
<file path=[Content_Types].xml><?xml version="1.0" encoding="utf-8"?>
<Types xmlns="http://schemas.openxmlformats.org/package/2006/content-types"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2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24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29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25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21.xml"/>
  <Override ContentType="application/vnd.openxmlformats-officedocument.presentationml.slideLayout+xml" PartName="/ppt/slideLayouts/slideLayout30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26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31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8.xml"/>
  <Override ContentType="application/vnd.openxmlformats-officedocument.presentationml.slideLayout+xml" PartName="/ppt/slideLayouts/slideLayout27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8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binary" PartName="/ppt/metadata"/>
  <Override ContentType="application/vnd.openxmlformats-officedocument.presentationml.slide+xml" PartName="/ppt/slides/slide1.xml"/>
  <Override ContentType="application/vnd.openxmlformats-officedocument.presentationml.slide+xml" PartName="/ppt/slides/slide2.xml"/>
  <Override ContentType="application/vnd.openxmlformats-officedocument.presentationml.notesMaster+xml" PartName="/ppt/notesMasters/notesMaster1.xml"/>
  <Override ContentType="application/vnd.openxmlformats-package.core-properties+xml" PartName="/docProps/core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</Types>
</file>

<file path=_rels/.rels><?xml version="1.0" encoding="UTF-8" standalone="yes"?><Relationships xmlns="http://schemas.openxmlformats.org/package/2006/relationships"><Relationship Id="rId1" Type="http://schemas.openxmlformats.org/package/2006/relationships/metadata/core-properties" Target="docProps/core.xml"/><Relationship Id="rId2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autoCompressPictures="0" embedTrueTypeFonts="1" strictFirstAndLastChars="0" saveSubsetFonts="1">
  <p:sldMasterIdLst>
    <p:sldMasterId id="2147483648" r:id="rId3"/>
    <p:sldMasterId id="2147483665" r:id="rId4"/>
  </p:sldMasterIdLst>
  <p:notesMasterIdLst>
    <p:notesMasterId r:id="rId5"/>
  </p:notesMasterIdLst>
  <p:sldIdLst>
    <p:sldId id="256" r:id="rId6"/>
    <p:sldId id="257" r:id="rId7"/>
  </p:sldIdLst>
  <p:sldSz cy="6858000" cx="12192000"/>
  <p:notesSz cx="6858000" cy="9144000"/>
  <p:embeddedFontLst>
    <p:embeddedFont>
      <p:font typeface="Corbel"/>
      <p:regular r:id="rId8"/>
      <p:bold r:id="rId9"/>
      <p:italic r:id="rId10"/>
      <p:boldItalic r:id="rId11"/>
    </p:embeddedFont>
    <p:embeddedFont>
      <p:font typeface="Candara"/>
      <p:regular r:id="rId12"/>
      <p:bold r:id="rId13"/>
      <p:italic r:id="rId14"/>
      <p:boldItalic r:id="rId15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http://customooxmlschemas.google.com/">
      <go:slidesCustomData xmlns:go="http://customooxmlschemas.google.com/" r:id="rId16" roundtripDataSignature="AMtx7mjar/3svKTtl2h24GUC8SqHWCgyJg==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/>
</file>

<file path=ppt/_rels/presentation.xml.rels><?xml version="1.0" encoding="UTF-8" standalone="yes"?><Relationships xmlns="http://schemas.openxmlformats.org/package/2006/relationships"><Relationship Id="rId11" Type="http://schemas.openxmlformats.org/officeDocument/2006/relationships/font" Target="fonts/Corbel-boldItalic.fntdata"/><Relationship Id="rId10" Type="http://schemas.openxmlformats.org/officeDocument/2006/relationships/font" Target="fonts/Corbel-italic.fntdata"/><Relationship Id="rId13" Type="http://schemas.openxmlformats.org/officeDocument/2006/relationships/font" Target="fonts/Candara-bold.fntdata"/><Relationship Id="rId12" Type="http://schemas.openxmlformats.org/officeDocument/2006/relationships/font" Target="fonts/Candara-regular.fntdata"/><Relationship Id="rId1" Type="http://schemas.openxmlformats.org/officeDocument/2006/relationships/theme" Target="theme/theme2.xml"/><Relationship Id="rId2" Type="http://schemas.openxmlformats.org/officeDocument/2006/relationships/presProps" Target="presProps.xml"/><Relationship Id="rId3" Type="http://schemas.openxmlformats.org/officeDocument/2006/relationships/slideMaster" Target="slideMasters/slideMaster1.xml"/><Relationship Id="rId4" Type="http://schemas.openxmlformats.org/officeDocument/2006/relationships/slideMaster" Target="slideMasters/slideMaster2.xml"/><Relationship Id="rId9" Type="http://schemas.openxmlformats.org/officeDocument/2006/relationships/font" Target="fonts/Corbel-bold.fntdata"/><Relationship Id="rId15" Type="http://schemas.openxmlformats.org/officeDocument/2006/relationships/font" Target="fonts/Candara-boldItalic.fntdata"/><Relationship Id="rId14" Type="http://schemas.openxmlformats.org/officeDocument/2006/relationships/font" Target="fonts/Candara-italic.fntdata"/><Relationship Id="rId16" Type="http://customschemas.google.com/relationships/presentationmetadata" Target="metadata"/><Relationship Id="rId5" Type="http://schemas.openxmlformats.org/officeDocument/2006/relationships/notesMaster" Target="notesMasters/notesMaster1.xml"/><Relationship Id="rId6" Type="http://schemas.openxmlformats.org/officeDocument/2006/relationships/slide" Target="slides/slide1.xml"/><Relationship Id="rId7" Type="http://schemas.openxmlformats.org/officeDocument/2006/relationships/slide" Target="slides/slide2.xml"/><Relationship Id="rId8" Type="http://schemas.openxmlformats.org/officeDocument/2006/relationships/font" Target="fonts/Corbel-regular.fntdata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1143225" y="685800"/>
            <a:ext cx="457222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709" name="Shape 67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10" name="Google Shape;6710;p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11" name="Google Shape;6711;p1:notes"/>
          <p:cNvSpPr/>
          <p:nvPr>
            <p:ph idx="2" type="sldImg"/>
          </p:nvPr>
        </p:nvSpPr>
        <p:spPr>
          <a:xfrm>
            <a:off x="1143225" y="685800"/>
            <a:ext cx="457222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386" name="Shape 73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87" name="Google Shape;7387;p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88" name="Google Shape;7388;p2:notes"/>
          <p:cNvSpPr/>
          <p:nvPr>
            <p:ph idx="2" type="sldImg"/>
          </p:nvPr>
        </p:nvSpPr>
        <p:spPr>
          <a:xfrm>
            <a:off x="1143225" y="685800"/>
            <a:ext cx="457222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hyperlink" Target="mailto:jaime.perez.sanchez@csic.es" TargetMode="External"/><Relationship Id="rId3" Type="http://schemas.openxmlformats.org/officeDocument/2006/relationships/hyperlink" Target="mailto:carlos.valle@ua.es" TargetMode="External"/><Relationship Id="rId4" Type="http://schemas.openxmlformats.org/officeDocument/2006/relationships/hyperlink" Target="mailto:email@email.com" TargetMode="External"/><Relationship Id="rId5" Type="http://schemas.openxmlformats.org/officeDocument/2006/relationships/hyperlink" Target="mailto:email@email.com" TargetMode="Externa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hyperlink" Target="mailto:jaime.perez.sanchez@csic.es" TargetMode="External"/><Relationship Id="rId3" Type="http://schemas.openxmlformats.org/officeDocument/2006/relationships/hyperlink" Target="mailto:carlos.valle@ua.es" TargetMode="External"/><Relationship Id="rId4" Type="http://schemas.openxmlformats.org/officeDocument/2006/relationships/hyperlink" Target="mailto:email@email.com" TargetMode="External"/><Relationship Id="rId5" Type="http://schemas.openxmlformats.org/officeDocument/2006/relationships/hyperlink" Target="mailto:email@email.com" TargetMode="Externa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Relationship Id="rId2" Type="http://schemas.openxmlformats.org/officeDocument/2006/relationships/hyperlink" Target="mailto:jaime.perez.sanchez@csic.es" TargetMode="External"/><Relationship Id="rId3" Type="http://schemas.openxmlformats.org/officeDocument/2006/relationships/hyperlink" Target="mailto:carlos.valle@ua.es" TargetMode="External"/><Relationship Id="rId4" Type="http://schemas.openxmlformats.org/officeDocument/2006/relationships/hyperlink" Target="mailto:email@email.com" TargetMode="External"/><Relationship Id="rId5" Type="http://schemas.openxmlformats.org/officeDocument/2006/relationships/hyperlink" Target="mailto:email@email.com" TargetMode="External"/></Relationships>
</file>

<file path=ppt/slideLayouts/_rels/slideLayout2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Relationship Id="rId2" Type="http://schemas.openxmlformats.org/officeDocument/2006/relationships/hyperlink" Target="mailto:jaime.perez.sanchez@csic.es" TargetMode="External"/><Relationship Id="rId3" Type="http://schemas.openxmlformats.org/officeDocument/2006/relationships/hyperlink" Target="mailto:carlos.valle@ua.es" TargetMode="External"/><Relationship Id="rId4" Type="http://schemas.openxmlformats.org/officeDocument/2006/relationships/hyperlink" Target="mailto:email@email.com" TargetMode="External"/><Relationship Id="rId5" Type="http://schemas.openxmlformats.org/officeDocument/2006/relationships/hyperlink" Target="mailto:email@email.com" TargetMode="External"/></Relationships>
</file>

<file path=ppt/slideLayouts/_rels/slideLayout2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Relationship Id="rId2" Type="http://schemas.openxmlformats.org/officeDocument/2006/relationships/hyperlink" Target="mailto:jaime.perez.sanchez@csic.es" TargetMode="External"/><Relationship Id="rId3" Type="http://schemas.openxmlformats.org/officeDocument/2006/relationships/hyperlink" Target="mailto:carlos.valle@ua.es" TargetMode="External"/><Relationship Id="rId4" Type="http://schemas.openxmlformats.org/officeDocument/2006/relationships/hyperlink" Target="mailto:email@email.com" TargetMode="External"/><Relationship Id="rId5" Type="http://schemas.openxmlformats.org/officeDocument/2006/relationships/hyperlink" Target="mailto:email@email.com" TargetMode="External"/></Relationships>
</file>

<file path=ppt/slideLayouts/_rels/slideLayout2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Important line" type="title">
  <p:cSld name="TITLE">
    <p:spTree>
      <p:nvGrpSpPr>
        <p:cNvPr id="14" name="Shape 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Google Shape;15;p6"/>
          <p:cNvSpPr txBox="1"/>
          <p:nvPr>
            <p:ph type="ctrTitle"/>
          </p:nvPr>
        </p:nvSpPr>
        <p:spPr>
          <a:xfrm>
            <a:off x="1524000" y="1122363"/>
            <a:ext cx="9144000" cy="23876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>
            <a:lvl1pPr lv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Font typeface="Candara"/>
              <a:buNone/>
              <a:defRPr sz="48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6" name="Google Shape;16;p6"/>
          <p:cNvSpPr txBox="1"/>
          <p:nvPr>
            <p:ph idx="1" type="subTitle"/>
          </p:nvPr>
        </p:nvSpPr>
        <p:spPr>
          <a:xfrm>
            <a:off x="1524000" y="3602038"/>
            <a:ext cx="9144000" cy="1655762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rmAutofit/>
          </a:bodyPr>
          <a:lstStyle>
            <a:lvl1pPr lvl="0" algn="ctr">
              <a:lnSpc>
                <a:spcPct val="90000"/>
              </a:lnSpc>
              <a:spcBef>
                <a:spcPts val="2200"/>
              </a:spcBef>
              <a:spcAft>
                <a:spcPts val="0"/>
              </a:spcAft>
              <a:buSzPts val="2400"/>
              <a:buNone/>
              <a:defRPr sz="2400"/>
            </a:lvl1pPr>
            <a:lvl2pPr lvl="1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/>
        </p:txBody>
      </p:sp>
      <p:sp>
        <p:nvSpPr>
          <p:cNvPr id="17" name="Google Shape;17;p6"/>
          <p:cNvSpPr/>
          <p:nvPr/>
        </p:nvSpPr>
        <p:spPr>
          <a:xfrm rot="-5400000">
            <a:off x="11298319" y="787054"/>
            <a:ext cx="308248" cy="308539"/>
          </a:xfrm>
          <a:custGeom>
            <a:rect b="b" l="l" r="r" t="t"/>
            <a:pathLst>
              <a:path extrusionOk="0" h="524827" w="524332">
                <a:moveTo>
                  <a:pt x="524333" y="262414"/>
                </a:moveTo>
                <a:cubicBezTo>
                  <a:pt x="524333" y="407341"/>
                  <a:pt x="406957" y="524827"/>
                  <a:pt x="262166" y="524827"/>
                </a:cubicBezTo>
                <a:cubicBezTo>
                  <a:pt x="117376" y="524827"/>
                  <a:pt x="0" y="407340"/>
                  <a:pt x="0" y="262414"/>
                </a:cubicBezTo>
                <a:cubicBezTo>
                  <a:pt x="0" y="117487"/>
                  <a:pt x="117376" y="0"/>
                  <a:pt x="262166" y="0"/>
                </a:cubicBezTo>
                <a:cubicBezTo>
                  <a:pt x="406957" y="0"/>
                  <a:pt x="524333" y="117487"/>
                  <a:pt x="524333" y="262414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18" name="Google Shape;18;p6"/>
          <p:cNvSpPr/>
          <p:nvPr/>
        </p:nvSpPr>
        <p:spPr>
          <a:xfrm rot="-5400000">
            <a:off x="7411948" y="790755"/>
            <a:ext cx="133711" cy="133837"/>
          </a:xfrm>
          <a:custGeom>
            <a:rect b="b" l="l" r="r" t="t"/>
            <a:pathLst>
              <a:path extrusionOk="0" h="524827" w="524332">
                <a:moveTo>
                  <a:pt x="524333" y="262414"/>
                </a:moveTo>
                <a:cubicBezTo>
                  <a:pt x="524333" y="407341"/>
                  <a:pt x="406957" y="524827"/>
                  <a:pt x="262166" y="524827"/>
                </a:cubicBezTo>
                <a:cubicBezTo>
                  <a:pt x="117376" y="524827"/>
                  <a:pt x="0" y="407340"/>
                  <a:pt x="0" y="262414"/>
                </a:cubicBezTo>
                <a:cubicBezTo>
                  <a:pt x="0" y="117487"/>
                  <a:pt x="117376" y="0"/>
                  <a:pt x="262166" y="0"/>
                </a:cubicBezTo>
                <a:cubicBezTo>
                  <a:pt x="406957" y="0"/>
                  <a:pt x="524333" y="117487"/>
                  <a:pt x="524333" y="262414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19" name="Google Shape;19;p6"/>
          <p:cNvSpPr/>
          <p:nvPr/>
        </p:nvSpPr>
        <p:spPr>
          <a:xfrm rot="-5400000">
            <a:off x="7908470" y="945203"/>
            <a:ext cx="133711" cy="133837"/>
          </a:xfrm>
          <a:custGeom>
            <a:rect b="b" l="l" r="r" t="t"/>
            <a:pathLst>
              <a:path extrusionOk="0" h="524827" w="524332">
                <a:moveTo>
                  <a:pt x="524333" y="262414"/>
                </a:moveTo>
                <a:cubicBezTo>
                  <a:pt x="524333" y="407341"/>
                  <a:pt x="406957" y="524827"/>
                  <a:pt x="262166" y="524827"/>
                </a:cubicBezTo>
                <a:cubicBezTo>
                  <a:pt x="117376" y="524827"/>
                  <a:pt x="0" y="407340"/>
                  <a:pt x="0" y="262414"/>
                </a:cubicBezTo>
                <a:cubicBezTo>
                  <a:pt x="0" y="117487"/>
                  <a:pt x="117376" y="0"/>
                  <a:pt x="262166" y="0"/>
                </a:cubicBezTo>
                <a:cubicBezTo>
                  <a:pt x="406957" y="0"/>
                  <a:pt x="524333" y="117487"/>
                  <a:pt x="524333" y="26241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20" name="Google Shape;20;p6"/>
          <p:cNvSpPr/>
          <p:nvPr/>
        </p:nvSpPr>
        <p:spPr>
          <a:xfrm rot="-5400000">
            <a:off x="8371265" y="844592"/>
            <a:ext cx="133712" cy="133838"/>
          </a:xfrm>
          <a:custGeom>
            <a:rect b="b" l="l" r="r" t="t"/>
            <a:pathLst>
              <a:path extrusionOk="0" h="524827" w="524332">
                <a:moveTo>
                  <a:pt x="524333" y="262414"/>
                </a:moveTo>
                <a:cubicBezTo>
                  <a:pt x="524333" y="407341"/>
                  <a:pt x="406957" y="524827"/>
                  <a:pt x="262166" y="524827"/>
                </a:cubicBezTo>
                <a:cubicBezTo>
                  <a:pt x="117376" y="524827"/>
                  <a:pt x="0" y="407340"/>
                  <a:pt x="0" y="262414"/>
                </a:cubicBezTo>
                <a:cubicBezTo>
                  <a:pt x="0" y="117487"/>
                  <a:pt x="117376" y="0"/>
                  <a:pt x="262166" y="0"/>
                </a:cubicBezTo>
                <a:cubicBezTo>
                  <a:pt x="406957" y="0"/>
                  <a:pt x="524333" y="117487"/>
                  <a:pt x="524333" y="26241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21" name="Google Shape;21;p6"/>
          <p:cNvSpPr/>
          <p:nvPr/>
        </p:nvSpPr>
        <p:spPr>
          <a:xfrm rot="-5400000">
            <a:off x="10789590" y="761408"/>
            <a:ext cx="216089" cy="216293"/>
          </a:xfrm>
          <a:custGeom>
            <a:rect b="b" l="l" r="r" t="t"/>
            <a:pathLst>
              <a:path extrusionOk="0" h="524827" w="524332">
                <a:moveTo>
                  <a:pt x="524333" y="262414"/>
                </a:moveTo>
                <a:cubicBezTo>
                  <a:pt x="524333" y="407341"/>
                  <a:pt x="406957" y="524827"/>
                  <a:pt x="262166" y="524827"/>
                </a:cubicBezTo>
                <a:cubicBezTo>
                  <a:pt x="117376" y="524827"/>
                  <a:pt x="0" y="407340"/>
                  <a:pt x="0" y="262414"/>
                </a:cubicBezTo>
                <a:cubicBezTo>
                  <a:pt x="0" y="117487"/>
                  <a:pt x="117376" y="0"/>
                  <a:pt x="262166" y="0"/>
                </a:cubicBezTo>
                <a:cubicBezTo>
                  <a:pt x="406957" y="0"/>
                  <a:pt x="524333" y="117487"/>
                  <a:pt x="524333" y="262414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22" name="Google Shape;22;p6"/>
          <p:cNvSpPr/>
          <p:nvPr/>
        </p:nvSpPr>
        <p:spPr>
          <a:xfrm rot="-5400000">
            <a:off x="9954309" y="712108"/>
            <a:ext cx="98709" cy="98802"/>
          </a:xfrm>
          <a:custGeom>
            <a:rect b="b" l="l" r="r" t="t"/>
            <a:pathLst>
              <a:path extrusionOk="0" h="524827" w="524332">
                <a:moveTo>
                  <a:pt x="524333" y="262414"/>
                </a:moveTo>
                <a:cubicBezTo>
                  <a:pt x="524333" y="407341"/>
                  <a:pt x="406957" y="524827"/>
                  <a:pt x="262166" y="524827"/>
                </a:cubicBezTo>
                <a:cubicBezTo>
                  <a:pt x="117376" y="524827"/>
                  <a:pt x="0" y="407340"/>
                  <a:pt x="0" y="262414"/>
                </a:cubicBezTo>
                <a:cubicBezTo>
                  <a:pt x="0" y="117487"/>
                  <a:pt x="117376" y="0"/>
                  <a:pt x="262166" y="0"/>
                </a:cubicBezTo>
                <a:cubicBezTo>
                  <a:pt x="406957" y="0"/>
                  <a:pt x="524333" y="117487"/>
                  <a:pt x="524333" y="262414"/>
                </a:cubicBezTo>
                <a:close/>
              </a:path>
            </a:pathLst>
          </a:custGeom>
          <a:solidFill>
            <a:srgbClr val="2602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23" name="Google Shape;23;p6"/>
          <p:cNvSpPr/>
          <p:nvPr/>
        </p:nvSpPr>
        <p:spPr>
          <a:xfrm rot="-5400000">
            <a:off x="9586809" y="937024"/>
            <a:ext cx="133711" cy="133837"/>
          </a:xfrm>
          <a:custGeom>
            <a:rect b="b" l="l" r="r" t="t"/>
            <a:pathLst>
              <a:path extrusionOk="0" h="524827" w="524332">
                <a:moveTo>
                  <a:pt x="524333" y="262414"/>
                </a:moveTo>
                <a:cubicBezTo>
                  <a:pt x="524333" y="407341"/>
                  <a:pt x="406957" y="524827"/>
                  <a:pt x="262166" y="524827"/>
                </a:cubicBezTo>
                <a:cubicBezTo>
                  <a:pt x="117376" y="524827"/>
                  <a:pt x="0" y="407340"/>
                  <a:pt x="0" y="262414"/>
                </a:cubicBezTo>
                <a:cubicBezTo>
                  <a:pt x="0" y="117487"/>
                  <a:pt x="117376" y="0"/>
                  <a:pt x="262166" y="0"/>
                </a:cubicBezTo>
                <a:cubicBezTo>
                  <a:pt x="406957" y="0"/>
                  <a:pt x="524333" y="117487"/>
                  <a:pt x="524333" y="262414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24" name="Google Shape;24;p6"/>
          <p:cNvSpPr/>
          <p:nvPr/>
        </p:nvSpPr>
        <p:spPr>
          <a:xfrm rot="-5400000">
            <a:off x="6975973" y="936835"/>
            <a:ext cx="98709" cy="98802"/>
          </a:xfrm>
          <a:custGeom>
            <a:rect b="b" l="l" r="r" t="t"/>
            <a:pathLst>
              <a:path extrusionOk="0" h="524827" w="524332">
                <a:moveTo>
                  <a:pt x="524333" y="262414"/>
                </a:moveTo>
                <a:cubicBezTo>
                  <a:pt x="524333" y="407341"/>
                  <a:pt x="406957" y="524827"/>
                  <a:pt x="262166" y="524827"/>
                </a:cubicBezTo>
                <a:cubicBezTo>
                  <a:pt x="117376" y="524827"/>
                  <a:pt x="0" y="407340"/>
                  <a:pt x="0" y="262414"/>
                </a:cubicBezTo>
                <a:cubicBezTo>
                  <a:pt x="0" y="117487"/>
                  <a:pt x="117376" y="0"/>
                  <a:pt x="262166" y="0"/>
                </a:cubicBezTo>
                <a:cubicBezTo>
                  <a:pt x="406957" y="0"/>
                  <a:pt x="524333" y="117487"/>
                  <a:pt x="524333" y="26241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25" name="Google Shape;25;p6"/>
          <p:cNvSpPr/>
          <p:nvPr/>
        </p:nvSpPr>
        <p:spPr>
          <a:xfrm rot="-5400000">
            <a:off x="9172575" y="820152"/>
            <a:ext cx="143996" cy="144132"/>
          </a:xfrm>
          <a:custGeom>
            <a:rect b="b" l="l" r="r" t="t"/>
            <a:pathLst>
              <a:path extrusionOk="0" h="144132" w="143996">
                <a:moveTo>
                  <a:pt x="143996" y="72066"/>
                </a:moveTo>
                <a:cubicBezTo>
                  <a:pt x="143996" y="111867"/>
                  <a:pt x="111762" y="144132"/>
                  <a:pt x="71998" y="144132"/>
                </a:cubicBezTo>
                <a:cubicBezTo>
                  <a:pt x="32235" y="144132"/>
                  <a:pt x="0" y="111867"/>
                  <a:pt x="0" y="72066"/>
                </a:cubicBezTo>
                <a:cubicBezTo>
                  <a:pt x="0" y="32265"/>
                  <a:pt x="32235" y="0"/>
                  <a:pt x="71998" y="0"/>
                </a:cubicBezTo>
                <a:cubicBezTo>
                  <a:pt x="111762" y="0"/>
                  <a:pt x="143996" y="32265"/>
                  <a:pt x="143996" y="7206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26" name="Google Shape;26;p6"/>
          <p:cNvSpPr/>
          <p:nvPr/>
        </p:nvSpPr>
        <p:spPr>
          <a:xfrm rot="-5400000">
            <a:off x="5638270" y="894417"/>
            <a:ext cx="71998" cy="72066"/>
          </a:xfrm>
          <a:custGeom>
            <a:rect b="b" l="l" r="r" t="t"/>
            <a:pathLst>
              <a:path extrusionOk="0" h="72066" w="71998">
                <a:moveTo>
                  <a:pt x="71998" y="36033"/>
                </a:moveTo>
                <a:cubicBezTo>
                  <a:pt x="71998" y="55934"/>
                  <a:pt x="55881" y="72066"/>
                  <a:pt x="35999" y="72066"/>
                </a:cubicBezTo>
                <a:cubicBezTo>
                  <a:pt x="16117" y="72066"/>
                  <a:pt x="0" y="55934"/>
                  <a:pt x="0" y="36033"/>
                </a:cubicBezTo>
                <a:cubicBezTo>
                  <a:pt x="0" y="16133"/>
                  <a:pt x="16117" y="0"/>
                  <a:pt x="35999" y="0"/>
                </a:cubicBezTo>
                <a:cubicBezTo>
                  <a:pt x="55881" y="0"/>
                  <a:pt x="71998" y="16133"/>
                  <a:pt x="71998" y="36033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27" name="Google Shape;27;p6"/>
          <p:cNvSpPr/>
          <p:nvPr/>
        </p:nvSpPr>
        <p:spPr>
          <a:xfrm rot="-5400000">
            <a:off x="10420574" y="910335"/>
            <a:ext cx="216089" cy="216293"/>
          </a:xfrm>
          <a:custGeom>
            <a:rect b="b" l="l" r="r" t="t"/>
            <a:pathLst>
              <a:path extrusionOk="0" h="524827" w="524332">
                <a:moveTo>
                  <a:pt x="524333" y="262414"/>
                </a:moveTo>
                <a:cubicBezTo>
                  <a:pt x="524333" y="407341"/>
                  <a:pt x="406957" y="524827"/>
                  <a:pt x="262166" y="524827"/>
                </a:cubicBezTo>
                <a:cubicBezTo>
                  <a:pt x="117376" y="524827"/>
                  <a:pt x="0" y="407340"/>
                  <a:pt x="0" y="262414"/>
                </a:cubicBezTo>
                <a:cubicBezTo>
                  <a:pt x="0" y="117487"/>
                  <a:pt x="117376" y="0"/>
                  <a:pt x="262166" y="0"/>
                </a:cubicBezTo>
                <a:cubicBezTo>
                  <a:pt x="406957" y="0"/>
                  <a:pt x="524333" y="117487"/>
                  <a:pt x="524333" y="262414"/>
                </a:cubicBezTo>
                <a:close/>
              </a:path>
            </a:pathLst>
          </a:custGeom>
          <a:solidFill>
            <a:srgbClr val="2602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28" name="Google Shape;28;p6"/>
          <p:cNvSpPr/>
          <p:nvPr/>
        </p:nvSpPr>
        <p:spPr>
          <a:xfrm flipH="1" rot="5400000">
            <a:off x="5317894" y="977574"/>
            <a:ext cx="52688" cy="52738"/>
          </a:xfrm>
          <a:custGeom>
            <a:rect b="b" l="l" r="r" t="t"/>
            <a:pathLst>
              <a:path extrusionOk="0" h="524827" w="524332">
                <a:moveTo>
                  <a:pt x="524333" y="262414"/>
                </a:moveTo>
                <a:cubicBezTo>
                  <a:pt x="524333" y="407341"/>
                  <a:pt x="406957" y="524827"/>
                  <a:pt x="262166" y="524827"/>
                </a:cubicBezTo>
                <a:cubicBezTo>
                  <a:pt x="117376" y="524827"/>
                  <a:pt x="0" y="407340"/>
                  <a:pt x="0" y="262414"/>
                </a:cubicBezTo>
                <a:cubicBezTo>
                  <a:pt x="0" y="117487"/>
                  <a:pt x="117376" y="0"/>
                  <a:pt x="262166" y="0"/>
                </a:cubicBezTo>
                <a:cubicBezTo>
                  <a:pt x="406957" y="0"/>
                  <a:pt x="524333" y="117487"/>
                  <a:pt x="524333" y="262414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29" name="Google Shape;29;p6"/>
          <p:cNvSpPr/>
          <p:nvPr/>
        </p:nvSpPr>
        <p:spPr>
          <a:xfrm rot="-5400000">
            <a:off x="10917005" y="433011"/>
            <a:ext cx="216088" cy="216292"/>
          </a:xfrm>
          <a:custGeom>
            <a:rect b="b" l="l" r="r" t="t"/>
            <a:pathLst>
              <a:path extrusionOk="0" h="144132" w="143996">
                <a:moveTo>
                  <a:pt x="143996" y="72066"/>
                </a:moveTo>
                <a:cubicBezTo>
                  <a:pt x="143996" y="111867"/>
                  <a:pt x="111762" y="144132"/>
                  <a:pt x="71998" y="144132"/>
                </a:cubicBezTo>
                <a:cubicBezTo>
                  <a:pt x="32235" y="144132"/>
                  <a:pt x="0" y="111867"/>
                  <a:pt x="0" y="72066"/>
                </a:cubicBezTo>
                <a:cubicBezTo>
                  <a:pt x="0" y="32265"/>
                  <a:pt x="32235" y="0"/>
                  <a:pt x="71998" y="0"/>
                </a:cubicBezTo>
                <a:cubicBezTo>
                  <a:pt x="111762" y="0"/>
                  <a:pt x="143996" y="32265"/>
                  <a:pt x="143996" y="72066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30" name="Google Shape;30;p6"/>
          <p:cNvSpPr/>
          <p:nvPr/>
        </p:nvSpPr>
        <p:spPr>
          <a:xfrm rot="-5400000">
            <a:off x="6490135" y="645842"/>
            <a:ext cx="71998" cy="72066"/>
          </a:xfrm>
          <a:custGeom>
            <a:rect b="b" l="l" r="r" t="t"/>
            <a:pathLst>
              <a:path extrusionOk="0" h="72066" w="71998">
                <a:moveTo>
                  <a:pt x="71998" y="36033"/>
                </a:moveTo>
                <a:cubicBezTo>
                  <a:pt x="71998" y="55934"/>
                  <a:pt x="55881" y="72066"/>
                  <a:pt x="35999" y="72066"/>
                </a:cubicBezTo>
                <a:cubicBezTo>
                  <a:pt x="16117" y="72066"/>
                  <a:pt x="0" y="55934"/>
                  <a:pt x="0" y="36033"/>
                </a:cubicBezTo>
                <a:cubicBezTo>
                  <a:pt x="0" y="16133"/>
                  <a:pt x="16117" y="0"/>
                  <a:pt x="35999" y="0"/>
                </a:cubicBezTo>
                <a:cubicBezTo>
                  <a:pt x="55881" y="0"/>
                  <a:pt x="71998" y="16133"/>
                  <a:pt x="71998" y="36033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31" name="Google Shape;31;p6"/>
          <p:cNvSpPr/>
          <p:nvPr/>
        </p:nvSpPr>
        <p:spPr>
          <a:xfrm rot="-5400000">
            <a:off x="8650928" y="978299"/>
            <a:ext cx="143996" cy="144132"/>
          </a:xfrm>
          <a:custGeom>
            <a:rect b="b" l="l" r="r" t="t"/>
            <a:pathLst>
              <a:path extrusionOk="0" h="144132" w="143996">
                <a:moveTo>
                  <a:pt x="143996" y="72066"/>
                </a:moveTo>
                <a:cubicBezTo>
                  <a:pt x="143996" y="111867"/>
                  <a:pt x="111762" y="144132"/>
                  <a:pt x="71998" y="144132"/>
                </a:cubicBezTo>
                <a:cubicBezTo>
                  <a:pt x="32235" y="144132"/>
                  <a:pt x="0" y="111867"/>
                  <a:pt x="0" y="72066"/>
                </a:cubicBezTo>
                <a:cubicBezTo>
                  <a:pt x="0" y="32265"/>
                  <a:pt x="32235" y="0"/>
                  <a:pt x="71998" y="0"/>
                </a:cubicBezTo>
                <a:cubicBezTo>
                  <a:pt x="111762" y="0"/>
                  <a:pt x="143996" y="32265"/>
                  <a:pt x="143996" y="7206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32" name="Google Shape;32;p6"/>
          <p:cNvSpPr/>
          <p:nvPr/>
        </p:nvSpPr>
        <p:spPr>
          <a:xfrm rot="-5400000">
            <a:off x="5998910" y="833521"/>
            <a:ext cx="71998" cy="72066"/>
          </a:xfrm>
          <a:custGeom>
            <a:rect b="b" l="l" r="r" t="t"/>
            <a:pathLst>
              <a:path extrusionOk="0" h="72066" w="71998">
                <a:moveTo>
                  <a:pt x="71998" y="36033"/>
                </a:moveTo>
                <a:cubicBezTo>
                  <a:pt x="71998" y="55934"/>
                  <a:pt x="55881" y="72066"/>
                  <a:pt x="35999" y="72066"/>
                </a:cubicBezTo>
                <a:cubicBezTo>
                  <a:pt x="16117" y="72066"/>
                  <a:pt x="0" y="55934"/>
                  <a:pt x="0" y="36033"/>
                </a:cubicBezTo>
                <a:cubicBezTo>
                  <a:pt x="0" y="16133"/>
                  <a:pt x="16117" y="0"/>
                  <a:pt x="35999" y="0"/>
                </a:cubicBezTo>
                <a:cubicBezTo>
                  <a:pt x="55881" y="0"/>
                  <a:pt x="71998" y="16133"/>
                  <a:pt x="71998" y="36033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33" name="Google Shape;33;p6"/>
          <p:cNvSpPr/>
          <p:nvPr/>
        </p:nvSpPr>
        <p:spPr>
          <a:xfrm rot="-5400000">
            <a:off x="11606902" y="282504"/>
            <a:ext cx="399182" cy="399559"/>
          </a:xfrm>
          <a:custGeom>
            <a:rect b="b" l="l" r="r" t="t"/>
            <a:pathLst>
              <a:path extrusionOk="0" h="524827" w="524332">
                <a:moveTo>
                  <a:pt x="524333" y="262414"/>
                </a:moveTo>
                <a:cubicBezTo>
                  <a:pt x="524333" y="407341"/>
                  <a:pt x="406957" y="524827"/>
                  <a:pt x="262166" y="524827"/>
                </a:cubicBezTo>
                <a:cubicBezTo>
                  <a:pt x="117376" y="524827"/>
                  <a:pt x="0" y="407340"/>
                  <a:pt x="0" y="262414"/>
                </a:cubicBezTo>
                <a:cubicBezTo>
                  <a:pt x="0" y="117487"/>
                  <a:pt x="117376" y="0"/>
                  <a:pt x="262166" y="0"/>
                </a:cubicBezTo>
                <a:cubicBezTo>
                  <a:pt x="406957" y="0"/>
                  <a:pt x="524333" y="117487"/>
                  <a:pt x="524333" y="26241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34" name="Google Shape;34;p6"/>
          <p:cNvSpPr/>
          <p:nvPr/>
        </p:nvSpPr>
        <p:spPr>
          <a:xfrm rot="-5400000">
            <a:off x="7967753" y="569910"/>
            <a:ext cx="71998" cy="72066"/>
          </a:xfrm>
          <a:custGeom>
            <a:rect b="b" l="l" r="r" t="t"/>
            <a:pathLst>
              <a:path extrusionOk="0" h="72066" w="71998">
                <a:moveTo>
                  <a:pt x="71998" y="36033"/>
                </a:moveTo>
                <a:cubicBezTo>
                  <a:pt x="71998" y="55934"/>
                  <a:pt x="55881" y="72066"/>
                  <a:pt x="35999" y="72066"/>
                </a:cubicBezTo>
                <a:cubicBezTo>
                  <a:pt x="16117" y="72066"/>
                  <a:pt x="0" y="55934"/>
                  <a:pt x="0" y="36033"/>
                </a:cubicBezTo>
                <a:cubicBezTo>
                  <a:pt x="0" y="16133"/>
                  <a:pt x="16117" y="0"/>
                  <a:pt x="35999" y="0"/>
                </a:cubicBezTo>
                <a:cubicBezTo>
                  <a:pt x="55881" y="0"/>
                  <a:pt x="71998" y="16133"/>
                  <a:pt x="71998" y="36033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35" name="Google Shape;35;p6"/>
          <p:cNvSpPr/>
          <p:nvPr/>
        </p:nvSpPr>
        <p:spPr>
          <a:xfrm rot="-5400000">
            <a:off x="8916930" y="663757"/>
            <a:ext cx="71998" cy="72066"/>
          </a:xfrm>
          <a:custGeom>
            <a:rect b="b" l="l" r="r" t="t"/>
            <a:pathLst>
              <a:path extrusionOk="0" h="72066" w="71998">
                <a:moveTo>
                  <a:pt x="71998" y="36033"/>
                </a:moveTo>
                <a:cubicBezTo>
                  <a:pt x="71998" y="55934"/>
                  <a:pt x="55881" y="72066"/>
                  <a:pt x="35999" y="72066"/>
                </a:cubicBezTo>
                <a:cubicBezTo>
                  <a:pt x="16117" y="72066"/>
                  <a:pt x="0" y="55934"/>
                  <a:pt x="0" y="36033"/>
                </a:cubicBezTo>
                <a:cubicBezTo>
                  <a:pt x="0" y="16133"/>
                  <a:pt x="16117" y="0"/>
                  <a:pt x="35999" y="0"/>
                </a:cubicBezTo>
                <a:cubicBezTo>
                  <a:pt x="55881" y="0"/>
                  <a:pt x="71998" y="16133"/>
                  <a:pt x="71998" y="36033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36" name="Google Shape;36;p6"/>
          <p:cNvSpPr/>
          <p:nvPr/>
        </p:nvSpPr>
        <p:spPr>
          <a:xfrm flipH="1" rot="5400000">
            <a:off x="9494478" y="367974"/>
            <a:ext cx="52688" cy="52738"/>
          </a:xfrm>
          <a:custGeom>
            <a:rect b="b" l="l" r="r" t="t"/>
            <a:pathLst>
              <a:path extrusionOk="0" h="524827" w="524332">
                <a:moveTo>
                  <a:pt x="524333" y="262414"/>
                </a:moveTo>
                <a:cubicBezTo>
                  <a:pt x="524333" y="407341"/>
                  <a:pt x="406957" y="524827"/>
                  <a:pt x="262166" y="524827"/>
                </a:cubicBezTo>
                <a:cubicBezTo>
                  <a:pt x="117376" y="524827"/>
                  <a:pt x="0" y="407340"/>
                  <a:pt x="0" y="262414"/>
                </a:cubicBezTo>
                <a:cubicBezTo>
                  <a:pt x="0" y="117487"/>
                  <a:pt x="117376" y="0"/>
                  <a:pt x="262166" y="0"/>
                </a:cubicBezTo>
                <a:cubicBezTo>
                  <a:pt x="406957" y="0"/>
                  <a:pt x="524333" y="117487"/>
                  <a:pt x="524333" y="262414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Intro slide - one author">
  <p:cSld name="Intro slide - one author">
    <p:spTree>
      <p:nvGrpSpPr>
        <p:cNvPr id="37" name="Shape 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Google Shape;38;p9"/>
          <p:cNvSpPr/>
          <p:nvPr/>
        </p:nvSpPr>
        <p:spPr>
          <a:xfrm>
            <a:off x="-1" y="0"/>
            <a:ext cx="12192000" cy="68580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lt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39" name="Google Shape;39;p9"/>
          <p:cNvSpPr/>
          <p:nvPr/>
        </p:nvSpPr>
        <p:spPr>
          <a:xfrm rot="10800000">
            <a:off x="0" y="-1"/>
            <a:ext cx="12192000" cy="4194928"/>
          </a:xfrm>
          <a:custGeom>
            <a:rect b="b" l="l" r="r" t="t"/>
            <a:pathLst>
              <a:path extrusionOk="0" h="3387665" w="12192000">
                <a:moveTo>
                  <a:pt x="3385022" y="962"/>
                </a:moveTo>
                <a:cubicBezTo>
                  <a:pt x="3859639" y="12107"/>
                  <a:pt x="4332598" y="118657"/>
                  <a:pt x="4739254" y="244779"/>
                </a:cubicBezTo>
                <a:cubicBezTo>
                  <a:pt x="5906182" y="610096"/>
                  <a:pt x="6931664" y="1189964"/>
                  <a:pt x="8322546" y="1218958"/>
                </a:cubicBezTo>
                <a:cubicBezTo>
                  <a:pt x="8864756" y="1236354"/>
                  <a:pt x="9406964" y="1189964"/>
                  <a:pt x="9937386" y="1137776"/>
                </a:cubicBezTo>
                <a:cubicBezTo>
                  <a:pt x="10674819" y="1066742"/>
                  <a:pt x="11376155" y="1136666"/>
                  <a:pt x="12011780" y="1291220"/>
                </a:cubicBezTo>
                <a:lnTo>
                  <a:pt x="12192000" y="1339083"/>
                </a:lnTo>
                <a:lnTo>
                  <a:pt x="12192000" y="3387665"/>
                </a:lnTo>
                <a:lnTo>
                  <a:pt x="11762273" y="3387665"/>
                </a:lnTo>
                <a:cubicBezTo>
                  <a:pt x="9983504" y="3387665"/>
                  <a:pt x="6836450" y="3387665"/>
                  <a:pt x="1268584" y="3387665"/>
                </a:cubicBezTo>
                <a:lnTo>
                  <a:pt x="0" y="3387665"/>
                </a:lnTo>
                <a:lnTo>
                  <a:pt x="0" y="1477297"/>
                </a:lnTo>
                <a:lnTo>
                  <a:pt x="44915" y="1469350"/>
                </a:lnTo>
                <a:cubicBezTo>
                  <a:pt x="1262278" y="1192207"/>
                  <a:pt x="1564093" y="192953"/>
                  <a:pt x="2912248" y="24429"/>
                </a:cubicBezTo>
                <a:cubicBezTo>
                  <a:pt x="3068427" y="4133"/>
                  <a:pt x="3226817" y="-2753"/>
                  <a:pt x="3385022" y="962"/>
                </a:cubicBezTo>
                <a:close/>
              </a:path>
            </a:pathLst>
          </a:custGeom>
          <a:solidFill>
            <a:srgbClr val="BCFEEB"/>
          </a:solidFill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grpSp>
        <p:nvGrpSpPr>
          <p:cNvPr id="40" name="Google Shape;40;p9"/>
          <p:cNvGrpSpPr/>
          <p:nvPr/>
        </p:nvGrpSpPr>
        <p:grpSpPr>
          <a:xfrm flipH="1" rot="2919965">
            <a:off x="-251066" y="3222249"/>
            <a:ext cx="1078781" cy="1092763"/>
            <a:chOff x="4396044" y="371689"/>
            <a:chExt cx="1501359" cy="1520818"/>
          </a:xfrm>
        </p:grpSpPr>
        <p:sp>
          <p:nvSpPr>
            <p:cNvPr id="41" name="Google Shape;41;p9"/>
            <p:cNvSpPr/>
            <p:nvPr/>
          </p:nvSpPr>
          <p:spPr>
            <a:xfrm>
              <a:off x="4396044" y="1251023"/>
              <a:ext cx="641484" cy="641484"/>
            </a:xfrm>
            <a:prstGeom prst="ellipse">
              <a:avLst/>
            </a:prstGeom>
            <a:solidFill>
              <a:srgbClr val="BCFEE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2" name="Google Shape;42;p9"/>
            <p:cNvSpPr/>
            <p:nvPr/>
          </p:nvSpPr>
          <p:spPr>
            <a:xfrm>
              <a:off x="5576661" y="779217"/>
              <a:ext cx="320742" cy="320742"/>
            </a:xfrm>
            <a:prstGeom prst="ellipse">
              <a:avLst/>
            </a:prstGeom>
            <a:solidFill>
              <a:srgbClr val="BCFEE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3" name="Google Shape;43;p9"/>
            <p:cNvSpPr/>
            <p:nvPr/>
          </p:nvSpPr>
          <p:spPr>
            <a:xfrm>
              <a:off x="5309961" y="1480325"/>
              <a:ext cx="182880" cy="182880"/>
            </a:xfrm>
            <a:prstGeom prst="ellipse">
              <a:avLst/>
            </a:prstGeom>
            <a:solidFill>
              <a:srgbClr val="BCFEE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4" name="Google Shape;44;p9"/>
            <p:cNvSpPr/>
            <p:nvPr/>
          </p:nvSpPr>
          <p:spPr>
            <a:xfrm>
              <a:off x="5438322" y="371689"/>
              <a:ext cx="182880" cy="182880"/>
            </a:xfrm>
            <a:prstGeom prst="ellipse">
              <a:avLst/>
            </a:prstGeom>
            <a:solidFill>
              <a:srgbClr val="BCFEE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5" name="Google Shape;45;p9"/>
            <p:cNvSpPr/>
            <p:nvPr/>
          </p:nvSpPr>
          <p:spPr>
            <a:xfrm>
              <a:off x="5134839" y="848148"/>
              <a:ext cx="182880" cy="182880"/>
            </a:xfrm>
            <a:prstGeom prst="ellipse">
              <a:avLst/>
            </a:prstGeom>
            <a:solidFill>
              <a:srgbClr val="BCFEE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</p:grpSp>
      <p:sp>
        <p:nvSpPr>
          <p:cNvPr id="46" name="Google Shape;46;p9"/>
          <p:cNvSpPr txBox="1"/>
          <p:nvPr>
            <p:ph type="title"/>
          </p:nvPr>
        </p:nvSpPr>
        <p:spPr>
          <a:xfrm>
            <a:off x="576648" y="2775215"/>
            <a:ext cx="7424351" cy="1752963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400"/>
              <a:buFont typeface="Candara"/>
              <a:buNone/>
              <a:defRPr sz="44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7" name="Google Shape;47;p9"/>
          <p:cNvSpPr txBox="1"/>
          <p:nvPr>
            <p:ph idx="1" type="body"/>
          </p:nvPr>
        </p:nvSpPr>
        <p:spPr>
          <a:xfrm>
            <a:off x="576648" y="4555168"/>
            <a:ext cx="7424351" cy="394428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91425" spcFirstLastPara="1" rIns="91425" wrap="square" tIns="45700">
            <a:normAutofit/>
          </a:bodyPr>
          <a:lstStyle>
            <a:lvl1pPr indent="-228600" lvl="0" marL="457200" algn="l">
              <a:lnSpc>
                <a:spcPct val="90000"/>
              </a:lnSpc>
              <a:spcBef>
                <a:spcPts val="22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indent="-228600" lvl="1" marL="9144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2000"/>
              <a:buNone/>
              <a:defRPr sz="2000">
                <a:solidFill>
                  <a:srgbClr val="8A898A"/>
                </a:solidFill>
              </a:defRPr>
            </a:lvl2pPr>
            <a:lvl3pPr indent="-228600" lvl="2" marL="1371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None/>
              <a:defRPr sz="1800">
                <a:solidFill>
                  <a:srgbClr val="8A898A"/>
                </a:solidFill>
              </a:defRPr>
            </a:lvl3pPr>
            <a:lvl4pPr indent="-228600" lvl="3" marL="18288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600"/>
              <a:buNone/>
              <a:defRPr sz="1600">
                <a:solidFill>
                  <a:srgbClr val="8A898A"/>
                </a:solidFill>
              </a:defRPr>
            </a:lvl4pPr>
            <a:lvl5pPr indent="-228600" lvl="4" marL="22860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600"/>
              <a:buNone/>
              <a:defRPr sz="1600">
                <a:solidFill>
                  <a:srgbClr val="8A898A"/>
                </a:solidFill>
              </a:defRPr>
            </a:lvl5pPr>
            <a:lvl6pPr indent="-228600" lvl="5" marL="27432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A898A"/>
              </a:buClr>
              <a:buSzPts val="1600"/>
              <a:buNone/>
              <a:defRPr sz="1600">
                <a:solidFill>
                  <a:srgbClr val="8A898A"/>
                </a:solidFill>
              </a:defRPr>
            </a:lvl6pPr>
            <a:lvl7pPr indent="-228600" lvl="6" marL="32004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A898A"/>
              </a:buClr>
              <a:buSzPts val="1600"/>
              <a:buNone/>
              <a:defRPr sz="1600">
                <a:solidFill>
                  <a:srgbClr val="8A898A"/>
                </a:solidFill>
              </a:defRPr>
            </a:lvl7pPr>
            <a:lvl8pPr indent="-228600" lvl="7" marL="3657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A898A"/>
              </a:buClr>
              <a:buSzPts val="1600"/>
              <a:buNone/>
              <a:defRPr sz="1600">
                <a:solidFill>
                  <a:srgbClr val="8A898A"/>
                </a:solidFill>
              </a:defRPr>
            </a:lvl8pPr>
            <a:lvl9pPr indent="-228600" lvl="8" marL="41148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A898A"/>
              </a:buClr>
              <a:buSzPts val="1600"/>
              <a:buNone/>
              <a:defRPr sz="1600">
                <a:solidFill>
                  <a:srgbClr val="8A898A"/>
                </a:solidFill>
              </a:defRPr>
            </a:lvl9pPr>
          </a:lstStyle>
          <a:p/>
        </p:txBody>
      </p:sp>
      <p:sp>
        <p:nvSpPr>
          <p:cNvPr id="48" name="Google Shape;48;p9"/>
          <p:cNvSpPr txBox="1"/>
          <p:nvPr>
            <p:ph idx="2" type="body"/>
          </p:nvPr>
        </p:nvSpPr>
        <p:spPr>
          <a:xfrm>
            <a:off x="576648" y="4975298"/>
            <a:ext cx="7424351" cy="335489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rmAutofit/>
          </a:bodyPr>
          <a:lstStyle>
            <a:lvl1pPr indent="-228600" lvl="0" marL="457200" algn="l">
              <a:lnSpc>
                <a:spcPct val="90000"/>
              </a:lnSpc>
              <a:spcBef>
                <a:spcPts val="2200"/>
              </a:spcBef>
              <a:spcAft>
                <a:spcPts val="0"/>
              </a:spcAft>
              <a:buSzPts val="1800"/>
              <a:buNone/>
              <a:defRPr sz="1800">
                <a:solidFill>
                  <a:srgbClr val="7F7F7F"/>
                </a:solidFill>
              </a:defRPr>
            </a:lvl1pPr>
            <a:lvl2pPr indent="-228600" lvl="1" marL="9144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2000"/>
              <a:buNone/>
              <a:defRPr sz="2000">
                <a:solidFill>
                  <a:srgbClr val="8A898A"/>
                </a:solidFill>
              </a:defRPr>
            </a:lvl2pPr>
            <a:lvl3pPr indent="-228600" lvl="2" marL="1371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None/>
              <a:defRPr sz="1800">
                <a:solidFill>
                  <a:srgbClr val="8A898A"/>
                </a:solidFill>
              </a:defRPr>
            </a:lvl3pPr>
            <a:lvl4pPr indent="-228600" lvl="3" marL="18288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600"/>
              <a:buNone/>
              <a:defRPr sz="1600">
                <a:solidFill>
                  <a:srgbClr val="8A898A"/>
                </a:solidFill>
              </a:defRPr>
            </a:lvl4pPr>
            <a:lvl5pPr indent="-228600" lvl="4" marL="22860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600"/>
              <a:buNone/>
              <a:defRPr sz="1600">
                <a:solidFill>
                  <a:srgbClr val="8A898A"/>
                </a:solidFill>
              </a:defRPr>
            </a:lvl5pPr>
            <a:lvl6pPr indent="-228600" lvl="5" marL="27432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A898A"/>
              </a:buClr>
              <a:buSzPts val="1600"/>
              <a:buNone/>
              <a:defRPr sz="1600">
                <a:solidFill>
                  <a:srgbClr val="8A898A"/>
                </a:solidFill>
              </a:defRPr>
            </a:lvl6pPr>
            <a:lvl7pPr indent="-228600" lvl="6" marL="32004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A898A"/>
              </a:buClr>
              <a:buSzPts val="1600"/>
              <a:buNone/>
              <a:defRPr sz="1600">
                <a:solidFill>
                  <a:srgbClr val="8A898A"/>
                </a:solidFill>
              </a:defRPr>
            </a:lvl7pPr>
            <a:lvl8pPr indent="-228600" lvl="7" marL="3657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A898A"/>
              </a:buClr>
              <a:buSzPts val="1600"/>
              <a:buNone/>
              <a:defRPr sz="1600">
                <a:solidFill>
                  <a:srgbClr val="8A898A"/>
                </a:solidFill>
              </a:defRPr>
            </a:lvl8pPr>
            <a:lvl9pPr indent="-228600" lvl="8" marL="41148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A898A"/>
              </a:buClr>
              <a:buSzPts val="1600"/>
              <a:buNone/>
              <a:defRPr sz="1600">
                <a:solidFill>
                  <a:srgbClr val="8A898A"/>
                </a:solidFill>
              </a:defRPr>
            </a:lvl9pPr>
          </a:lstStyle>
          <a:p/>
        </p:txBody>
      </p:sp>
      <p:sp>
        <p:nvSpPr>
          <p:cNvPr id="49" name="Google Shape;49;p9"/>
          <p:cNvSpPr/>
          <p:nvPr/>
        </p:nvSpPr>
        <p:spPr>
          <a:xfrm>
            <a:off x="182103" y="1646705"/>
            <a:ext cx="71998" cy="72066"/>
          </a:xfrm>
          <a:custGeom>
            <a:rect b="b" l="l" r="r" t="t"/>
            <a:pathLst>
              <a:path extrusionOk="0" h="72066" w="71998">
                <a:moveTo>
                  <a:pt x="71998" y="36033"/>
                </a:moveTo>
                <a:cubicBezTo>
                  <a:pt x="71998" y="55934"/>
                  <a:pt x="55881" y="72066"/>
                  <a:pt x="35999" y="72066"/>
                </a:cubicBezTo>
                <a:cubicBezTo>
                  <a:pt x="16117" y="72066"/>
                  <a:pt x="0" y="55934"/>
                  <a:pt x="0" y="36033"/>
                </a:cubicBezTo>
                <a:cubicBezTo>
                  <a:pt x="0" y="16133"/>
                  <a:pt x="16117" y="0"/>
                  <a:pt x="35999" y="0"/>
                </a:cubicBezTo>
                <a:cubicBezTo>
                  <a:pt x="55881" y="0"/>
                  <a:pt x="71998" y="16133"/>
                  <a:pt x="71998" y="36033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50" name="Google Shape;50;p9"/>
          <p:cNvSpPr/>
          <p:nvPr/>
        </p:nvSpPr>
        <p:spPr>
          <a:xfrm>
            <a:off x="5247105" y="1847776"/>
            <a:ext cx="6111712" cy="461665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Corbel"/>
              <a:buNone/>
            </a:pPr>
            <a:r>
              <a:rPr lang="en-GB" sz="12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rPr>
              <a:t>This study forms part of the ThinkInAzul programme and was supported by MCIN with funding from European Union NextGenerationEU (PRTR-C17.I1) and by </a:t>
            </a:r>
            <a:r>
              <a:rPr i="1" lang="en-GB" sz="12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rPr>
              <a:t>Generalitat Valenciana</a:t>
            </a:r>
            <a:endParaRPr sz="12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" name="Google Shape;51;p9"/>
          <p:cNvSpPr/>
          <p:nvPr/>
        </p:nvSpPr>
        <p:spPr>
          <a:xfrm>
            <a:off x="8302961" y="2779267"/>
            <a:ext cx="3480405" cy="3233389"/>
          </a:xfrm>
          <a:prstGeom prst="rect">
            <a:avLst/>
          </a:prstGeom>
          <a:solidFill>
            <a:srgbClr val="FFFFFF">
              <a:alpha val="53333"/>
            </a:srgbClr>
          </a:solidFill>
          <a:ln cap="flat" cmpd="sng" w="9525">
            <a:solidFill>
              <a:schemeClr val="accent5"/>
            </a:solidFill>
            <a:prstDash val="solid"/>
            <a:miter lim="800000"/>
            <a:headEnd len="sm" w="sm" type="none"/>
            <a:tailEnd len="sm" w="sm" type="none"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lt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52" name="Google Shape;52;p9"/>
          <p:cNvSpPr/>
          <p:nvPr>
            <p:ph idx="3" type="pic"/>
          </p:nvPr>
        </p:nvSpPr>
        <p:spPr>
          <a:xfrm>
            <a:off x="584200" y="5432737"/>
            <a:ext cx="2863177" cy="853376"/>
          </a:xfrm>
          <a:prstGeom prst="rect">
            <a:avLst/>
          </a:prstGeom>
          <a:solidFill>
            <a:srgbClr val="DDFFF5"/>
          </a:solidFill>
          <a:ln>
            <a:noFill/>
          </a:ln>
        </p:spPr>
      </p:sp>
      <p:grpSp>
        <p:nvGrpSpPr>
          <p:cNvPr id="53" name="Google Shape;53;p9"/>
          <p:cNvGrpSpPr/>
          <p:nvPr/>
        </p:nvGrpSpPr>
        <p:grpSpPr>
          <a:xfrm>
            <a:off x="8547046" y="3027234"/>
            <a:ext cx="3012493" cy="2708065"/>
            <a:chOff x="8547046" y="3027234"/>
            <a:chExt cx="3012493" cy="2708065"/>
          </a:xfrm>
        </p:grpSpPr>
        <p:grpSp>
          <p:nvGrpSpPr>
            <p:cNvPr id="54" name="Google Shape;54;p9"/>
            <p:cNvGrpSpPr/>
            <p:nvPr/>
          </p:nvGrpSpPr>
          <p:grpSpPr>
            <a:xfrm>
              <a:off x="9506869" y="5410962"/>
              <a:ext cx="1324145" cy="324337"/>
              <a:chOff x="8314769" y="3086750"/>
              <a:chExt cx="893722" cy="218909"/>
            </a:xfrm>
          </p:grpSpPr>
          <p:sp>
            <p:nvSpPr>
              <p:cNvPr id="55" name="Google Shape;55;p9"/>
              <p:cNvSpPr/>
              <p:nvPr/>
            </p:nvSpPr>
            <p:spPr>
              <a:xfrm>
                <a:off x="8314977" y="3280966"/>
                <a:ext cx="24384" cy="23917"/>
              </a:xfrm>
              <a:custGeom>
                <a:rect b="b" l="l" r="r" t="t"/>
                <a:pathLst>
                  <a:path extrusionOk="0" h="23917" w="24384">
                    <a:moveTo>
                      <a:pt x="24384" y="20096"/>
                    </a:moveTo>
                    <a:lnTo>
                      <a:pt x="23842" y="20494"/>
                    </a:lnTo>
                    <a:cubicBezTo>
                      <a:pt x="23699" y="20289"/>
                      <a:pt x="23461" y="20172"/>
                      <a:pt x="23211" y="20185"/>
                    </a:cubicBezTo>
                    <a:cubicBezTo>
                      <a:pt x="22631" y="20185"/>
                      <a:pt x="20014" y="23918"/>
                      <a:pt x="13065" y="23918"/>
                    </a:cubicBezTo>
                    <a:cubicBezTo>
                      <a:pt x="5322" y="23918"/>
                      <a:pt x="0" y="18539"/>
                      <a:pt x="0" y="11382"/>
                    </a:cubicBezTo>
                    <a:cubicBezTo>
                      <a:pt x="0" y="5372"/>
                      <a:pt x="4994" y="0"/>
                      <a:pt x="12933" y="0"/>
                    </a:cubicBezTo>
                    <a:cubicBezTo>
                      <a:pt x="15162" y="16"/>
                      <a:pt x="17371" y="424"/>
                      <a:pt x="19459" y="1204"/>
                    </a:cubicBezTo>
                    <a:cubicBezTo>
                      <a:pt x="21086" y="1778"/>
                      <a:pt x="22039" y="2402"/>
                      <a:pt x="22499" y="2402"/>
                    </a:cubicBezTo>
                    <a:cubicBezTo>
                      <a:pt x="22959" y="2402"/>
                      <a:pt x="22953" y="2226"/>
                      <a:pt x="23129" y="1999"/>
                    </a:cubicBezTo>
                    <a:lnTo>
                      <a:pt x="23628" y="2358"/>
                    </a:lnTo>
                    <a:lnTo>
                      <a:pt x="21049" y="7119"/>
                    </a:lnTo>
                    <a:lnTo>
                      <a:pt x="20506" y="6848"/>
                    </a:lnTo>
                    <a:cubicBezTo>
                      <a:pt x="20633" y="6680"/>
                      <a:pt x="20706" y="6478"/>
                      <a:pt x="20714" y="6268"/>
                    </a:cubicBezTo>
                    <a:cubicBezTo>
                      <a:pt x="20714" y="5291"/>
                      <a:pt x="17139" y="3027"/>
                      <a:pt x="12731" y="3027"/>
                    </a:cubicBezTo>
                    <a:cubicBezTo>
                      <a:pt x="8324" y="3027"/>
                      <a:pt x="3411" y="5675"/>
                      <a:pt x="3411" y="11823"/>
                    </a:cubicBezTo>
                    <a:cubicBezTo>
                      <a:pt x="3411" y="17202"/>
                      <a:pt x="8361" y="20897"/>
                      <a:pt x="13501" y="20897"/>
                    </a:cubicBezTo>
                    <a:cubicBezTo>
                      <a:pt x="17448" y="20897"/>
                      <a:pt x="21023" y="18003"/>
                      <a:pt x="21023" y="16805"/>
                    </a:cubicBezTo>
                    <a:cubicBezTo>
                      <a:pt x="21009" y="16580"/>
                      <a:pt x="20938" y="16363"/>
                      <a:pt x="20815" y="16174"/>
                    </a:cubicBezTo>
                    <a:lnTo>
                      <a:pt x="21357" y="15821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56" name="Google Shape;56;p9"/>
              <p:cNvSpPr/>
              <p:nvPr/>
            </p:nvSpPr>
            <p:spPr>
              <a:xfrm>
                <a:off x="8342665" y="3284787"/>
                <a:ext cx="20953" cy="20096"/>
              </a:xfrm>
              <a:custGeom>
                <a:rect b="b" l="l" r="r" t="t"/>
                <a:pathLst>
                  <a:path extrusionOk="0" h="20096" w="20953">
                    <a:moveTo>
                      <a:pt x="20954" y="10051"/>
                    </a:moveTo>
                    <a:cubicBezTo>
                      <a:pt x="20954" y="15563"/>
                      <a:pt x="16880" y="20096"/>
                      <a:pt x="10474" y="20096"/>
                    </a:cubicBezTo>
                    <a:cubicBezTo>
                      <a:pt x="4067" y="20096"/>
                      <a:pt x="0" y="15563"/>
                      <a:pt x="0" y="10051"/>
                    </a:cubicBezTo>
                    <a:cubicBezTo>
                      <a:pt x="0" y="4540"/>
                      <a:pt x="4073" y="0"/>
                      <a:pt x="10474" y="0"/>
                    </a:cubicBezTo>
                    <a:cubicBezTo>
                      <a:pt x="16874" y="0"/>
                      <a:pt x="20954" y="4534"/>
                      <a:pt x="20954" y="10051"/>
                    </a:cubicBezTo>
                    <a:close/>
                    <a:moveTo>
                      <a:pt x="2743" y="10001"/>
                    </a:moveTo>
                    <a:cubicBezTo>
                      <a:pt x="2743" y="14232"/>
                      <a:pt x="5738" y="17612"/>
                      <a:pt x="10474" y="17612"/>
                    </a:cubicBezTo>
                    <a:cubicBezTo>
                      <a:pt x="15209" y="17612"/>
                      <a:pt x="18211" y="14232"/>
                      <a:pt x="18211" y="10001"/>
                    </a:cubicBezTo>
                    <a:cubicBezTo>
                      <a:pt x="18211" y="5770"/>
                      <a:pt x="15216" y="2484"/>
                      <a:pt x="10474" y="2484"/>
                    </a:cubicBezTo>
                    <a:cubicBezTo>
                      <a:pt x="5732" y="2484"/>
                      <a:pt x="2743" y="5826"/>
                      <a:pt x="2743" y="1000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57" name="Google Shape;57;p9"/>
              <p:cNvSpPr/>
              <p:nvPr/>
            </p:nvSpPr>
            <p:spPr>
              <a:xfrm>
                <a:off x="8367566" y="3285033"/>
                <a:ext cx="20121" cy="19617"/>
              </a:xfrm>
              <a:custGeom>
                <a:rect b="b" l="l" r="r" t="t"/>
                <a:pathLst>
                  <a:path extrusionOk="0" h="19617" w="20121">
                    <a:moveTo>
                      <a:pt x="0" y="19586"/>
                    </a:moveTo>
                    <a:lnTo>
                      <a:pt x="0" y="19050"/>
                    </a:lnTo>
                    <a:cubicBezTo>
                      <a:pt x="870" y="19050"/>
                      <a:pt x="1122" y="18829"/>
                      <a:pt x="1122" y="17788"/>
                    </a:cubicBezTo>
                    <a:lnTo>
                      <a:pt x="1122" y="1797"/>
                    </a:lnTo>
                    <a:cubicBezTo>
                      <a:pt x="1122" y="776"/>
                      <a:pt x="870" y="536"/>
                      <a:pt x="0" y="536"/>
                    </a:cubicBezTo>
                    <a:lnTo>
                      <a:pt x="0" y="0"/>
                    </a:lnTo>
                    <a:lnTo>
                      <a:pt x="6066" y="0"/>
                    </a:lnTo>
                    <a:lnTo>
                      <a:pt x="6066" y="536"/>
                    </a:lnTo>
                    <a:cubicBezTo>
                      <a:pt x="5196" y="536"/>
                      <a:pt x="4950" y="713"/>
                      <a:pt x="4950" y="933"/>
                    </a:cubicBezTo>
                    <a:cubicBezTo>
                      <a:pt x="4950" y="1154"/>
                      <a:pt x="5114" y="1331"/>
                      <a:pt x="5404" y="1690"/>
                    </a:cubicBezTo>
                    <a:lnTo>
                      <a:pt x="16672" y="15518"/>
                    </a:lnTo>
                    <a:lnTo>
                      <a:pt x="16672" y="1797"/>
                    </a:lnTo>
                    <a:cubicBezTo>
                      <a:pt x="16672" y="776"/>
                      <a:pt x="16420" y="536"/>
                      <a:pt x="15550" y="536"/>
                    </a:cubicBezTo>
                    <a:lnTo>
                      <a:pt x="15550" y="0"/>
                    </a:lnTo>
                    <a:lnTo>
                      <a:pt x="20122" y="0"/>
                    </a:lnTo>
                    <a:lnTo>
                      <a:pt x="20122" y="536"/>
                    </a:lnTo>
                    <a:cubicBezTo>
                      <a:pt x="19251" y="536"/>
                      <a:pt x="18999" y="757"/>
                      <a:pt x="18999" y="1797"/>
                    </a:cubicBezTo>
                    <a:lnTo>
                      <a:pt x="18999" y="17807"/>
                    </a:lnTo>
                    <a:cubicBezTo>
                      <a:pt x="18999" y="18829"/>
                      <a:pt x="19251" y="19069"/>
                      <a:pt x="20122" y="19069"/>
                    </a:cubicBezTo>
                    <a:lnTo>
                      <a:pt x="20122" y="19605"/>
                    </a:lnTo>
                    <a:lnTo>
                      <a:pt x="14554" y="19605"/>
                    </a:lnTo>
                    <a:lnTo>
                      <a:pt x="14554" y="19069"/>
                    </a:lnTo>
                    <a:cubicBezTo>
                      <a:pt x="15632" y="19069"/>
                      <a:pt x="15714" y="18936"/>
                      <a:pt x="15714" y="18671"/>
                    </a:cubicBezTo>
                    <a:cubicBezTo>
                      <a:pt x="15714" y="18406"/>
                      <a:pt x="15512" y="18224"/>
                      <a:pt x="15216" y="17870"/>
                    </a:cubicBezTo>
                    <a:lnTo>
                      <a:pt x="3449" y="3500"/>
                    </a:lnTo>
                    <a:lnTo>
                      <a:pt x="3449" y="17820"/>
                    </a:lnTo>
                    <a:cubicBezTo>
                      <a:pt x="3449" y="18842"/>
                      <a:pt x="3701" y="19081"/>
                      <a:pt x="4572" y="19081"/>
                    </a:cubicBezTo>
                    <a:lnTo>
                      <a:pt x="4572" y="19617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58" name="Google Shape;58;p9"/>
              <p:cNvSpPr/>
              <p:nvPr/>
            </p:nvSpPr>
            <p:spPr>
              <a:xfrm>
                <a:off x="8391635" y="3284794"/>
                <a:ext cx="18381" cy="20077"/>
              </a:xfrm>
              <a:custGeom>
                <a:rect b="b" l="l" r="r" t="t"/>
                <a:pathLst>
                  <a:path extrusionOk="0" h="20077" w="18381">
                    <a:moveTo>
                      <a:pt x="1621" y="14226"/>
                    </a:moveTo>
                    <a:lnTo>
                      <a:pt x="2119" y="14358"/>
                    </a:lnTo>
                    <a:cubicBezTo>
                      <a:pt x="2073" y="14546"/>
                      <a:pt x="2046" y="14738"/>
                      <a:pt x="2037" y="14932"/>
                    </a:cubicBezTo>
                    <a:cubicBezTo>
                      <a:pt x="2037" y="15909"/>
                      <a:pt x="5738" y="17606"/>
                      <a:pt x="9730" y="17606"/>
                    </a:cubicBezTo>
                    <a:cubicBezTo>
                      <a:pt x="13469" y="17606"/>
                      <a:pt x="15802" y="16445"/>
                      <a:pt x="15802" y="14453"/>
                    </a:cubicBezTo>
                    <a:cubicBezTo>
                      <a:pt x="15802" y="8778"/>
                      <a:pt x="870" y="14409"/>
                      <a:pt x="870" y="6180"/>
                    </a:cubicBezTo>
                    <a:cubicBezTo>
                      <a:pt x="870" y="1690"/>
                      <a:pt x="4572" y="0"/>
                      <a:pt x="8733" y="0"/>
                    </a:cubicBezTo>
                    <a:cubicBezTo>
                      <a:pt x="13097" y="0"/>
                      <a:pt x="15304" y="1595"/>
                      <a:pt x="15966" y="1595"/>
                    </a:cubicBezTo>
                    <a:cubicBezTo>
                      <a:pt x="16218" y="1595"/>
                      <a:pt x="16382" y="1513"/>
                      <a:pt x="16634" y="965"/>
                    </a:cubicBezTo>
                    <a:lnTo>
                      <a:pt x="17170" y="1185"/>
                    </a:lnTo>
                    <a:lnTo>
                      <a:pt x="15632" y="5543"/>
                    </a:lnTo>
                    <a:lnTo>
                      <a:pt x="15134" y="5322"/>
                    </a:lnTo>
                    <a:cubicBezTo>
                      <a:pt x="15194" y="5150"/>
                      <a:pt x="15221" y="4968"/>
                      <a:pt x="15216" y="4786"/>
                    </a:cubicBezTo>
                    <a:cubicBezTo>
                      <a:pt x="15216" y="3853"/>
                      <a:pt x="11893" y="2478"/>
                      <a:pt x="8607" y="2478"/>
                    </a:cubicBezTo>
                    <a:cubicBezTo>
                      <a:pt x="4326" y="2478"/>
                      <a:pt x="3449" y="4168"/>
                      <a:pt x="3449" y="5814"/>
                    </a:cubicBezTo>
                    <a:cubicBezTo>
                      <a:pt x="3449" y="11104"/>
                      <a:pt x="18381" y="5770"/>
                      <a:pt x="18381" y="13772"/>
                    </a:cubicBezTo>
                    <a:cubicBezTo>
                      <a:pt x="18381" y="17952"/>
                      <a:pt x="15632" y="20077"/>
                      <a:pt x="9314" y="20077"/>
                    </a:cubicBezTo>
                    <a:cubicBezTo>
                      <a:pt x="5032" y="20077"/>
                      <a:pt x="2119" y="18186"/>
                      <a:pt x="1249" y="18186"/>
                    </a:cubicBezTo>
                    <a:cubicBezTo>
                      <a:pt x="876" y="18213"/>
                      <a:pt x="568" y="18487"/>
                      <a:pt x="498" y="18854"/>
                    </a:cubicBezTo>
                    <a:lnTo>
                      <a:pt x="0" y="18678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59" name="Google Shape;59;p9"/>
              <p:cNvSpPr/>
              <p:nvPr/>
            </p:nvSpPr>
            <p:spPr>
              <a:xfrm>
                <a:off x="8414330" y="3283968"/>
                <a:ext cx="18753" cy="21691"/>
              </a:xfrm>
              <a:custGeom>
                <a:rect b="b" l="l" r="r" t="t"/>
                <a:pathLst>
                  <a:path extrusionOk="0" h="21691" w="18753">
                    <a:moveTo>
                      <a:pt x="958" y="2863"/>
                    </a:moveTo>
                    <a:cubicBezTo>
                      <a:pt x="958" y="1841"/>
                      <a:pt x="795" y="1602"/>
                      <a:pt x="0" y="1602"/>
                    </a:cubicBezTo>
                    <a:lnTo>
                      <a:pt x="0" y="1066"/>
                    </a:lnTo>
                    <a:lnTo>
                      <a:pt x="16761" y="1066"/>
                    </a:lnTo>
                    <a:cubicBezTo>
                      <a:pt x="17593" y="1066"/>
                      <a:pt x="17801" y="750"/>
                      <a:pt x="17801" y="0"/>
                    </a:cubicBezTo>
                    <a:lnTo>
                      <a:pt x="18299" y="0"/>
                    </a:lnTo>
                    <a:lnTo>
                      <a:pt x="18299" y="4622"/>
                    </a:lnTo>
                    <a:lnTo>
                      <a:pt x="17801" y="4622"/>
                    </a:lnTo>
                    <a:cubicBezTo>
                      <a:pt x="17801" y="3865"/>
                      <a:pt x="17593" y="3556"/>
                      <a:pt x="16761" y="3556"/>
                    </a:cubicBezTo>
                    <a:lnTo>
                      <a:pt x="3701" y="3556"/>
                    </a:lnTo>
                    <a:lnTo>
                      <a:pt x="3701" y="9339"/>
                    </a:lnTo>
                    <a:lnTo>
                      <a:pt x="12895" y="9339"/>
                    </a:lnTo>
                    <a:cubicBezTo>
                      <a:pt x="13721" y="9339"/>
                      <a:pt x="13929" y="9024"/>
                      <a:pt x="13929" y="8267"/>
                    </a:cubicBezTo>
                    <a:lnTo>
                      <a:pt x="14434" y="8267"/>
                    </a:lnTo>
                    <a:lnTo>
                      <a:pt x="14434" y="12895"/>
                    </a:lnTo>
                    <a:lnTo>
                      <a:pt x="13942" y="12895"/>
                    </a:lnTo>
                    <a:cubicBezTo>
                      <a:pt x="13942" y="12139"/>
                      <a:pt x="13734" y="11830"/>
                      <a:pt x="12908" y="11830"/>
                    </a:cubicBezTo>
                    <a:lnTo>
                      <a:pt x="3701" y="11830"/>
                    </a:lnTo>
                    <a:lnTo>
                      <a:pt x="3701" y="18135"/>
                    </a:lnTo>
                    <a:lnTo>
                      <a:pt x="17215" y="18135"/>
                    </a:lnTo>
                    <a:cubicBezTo>
                      <a:pt x="18047" y="18135"/>
                      <a:pt x="18255" y="17826"/>
                      <a:pt x="18255" y="17070"/>
                    </a:cubicBezTo>
                    <a:lnTo>
                      <a:pt x="18753" y="17070"/>
                    </a:lnTo>
                    <a:lnTo>
                      <a:pt x="18753" y="21692"/>
                    </a:lnTo>
                    <a:lnTo>
                      <a:pt x="18255" y="21692"/>
                    </a:lnTo>
                    <a:cubicBezTo>
                      <a:pt x="18255" y="20935"/>
                      <a:pt x="18047" y="20626"/>
                      <a:pt x="17215" y="20626"/>
                    </a:cubicBezTo>
                    <a:lnTo>
                      <a:pt x="0" y="20626"/>
                    </a:lnTo>
                    <a:lnTo>
                      <a:pt x="0" y="20090"/>
                    </a:lnTo>
                    <a:cubicBezTo>
                      <a:pt x="795" y="20090"/>
                      <a:pt x="958" y="19869"/>
                      <a:pt x="958" y="18829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60" name="Google Shape;60;p9"/>
              <p:cNvSpPr/>
              <p:nvPr/>
            </p:nvSpPr>
            <p:spPr>
              <a:xfrm>
                <a:off x="8433745" y="3285033"/>
                <a:ext cx="14553" cy="19869"/>
              </a:xfrm>
              <a:custGeom>
                <a:rect b="b" l="l" r="r" t="t"/>
                <a:pathLst>
                  <a:path extrusionOk="0" h="19869" w="14553">
                    <a:moveTo>
                      <a:pt x="14554" y="19"/>
                    </a:moveTo>
                    <a:lnTo>
                      <a:pt x="14554" y="555"/>
                    </a:lnTo>
                    <a:cubicBezTo>
                      <a:pt x="13683" y="555"/>
                      <a:pt x="13513" y="776"/>
                      <a:pt x="13513" y="1816"/>
                    </a:cubicBezTo>
                    <a:lnTo>
                      <a:pt x="13513" y="14270"/>
                    </a:lnTo>
                    <a:cubicBezTo>
                      <a:pt x="13513" y="18684"/>
                      <a:pt x="10644" y="19869"/>
                      <a:pt x="6779" y="19869"/>
                    </a:cubicBezTo>
                    <a:cubicBezTo>
                      <a:pt x="5586" y="19867"/>
                      <a:pt x="4403" y="19654"/>
                      <a:pt x="3285" y="19239"/>
                    </a:cubicBezTo>
                    <a:cubicBezTo>
                      <a:pt x="2635" y="18947"/>
                      <a:pt x="1950" y="18736"/>
                      <a:pt x="1249" y="18608"/>
                    </a:cubicBezTo>
                    <a:cubicBezTo>
                      <a:pt x="914" y="18608"/>
                      <a:pt x="706" y="18829"/>
                      <a:pt x="416" y="19182"/>
                    </a:cubicBezTo>
                    <a:lnTo>
                      <a:pt x="0" y="19005"/>
                    </a:lnTo>
                    <a:lnTo>
                      <a:pt x="1665" y="14591"/>
                    </a:lnTo>
                    <a:lnTo>
                      <a:pt x="2163" y="14768"/>
                    </a:lnTo>
                    <a:cubicBezTo>
                      <a:pt x="2114" y="14975"/>
                      <a:pt x="2087" y="15186"/>
                      <a:pt x="2081" y="15399"/>
                    </a:cubicBezTo>
                    <a:cubicBezTo>
                      <a:pt x="2081" y="16553"/>
                      <a:pt x="4326" y="17360"/>
                      <a:pt x="6735" y="17360"/>
                    </a:cubicBezTo>
                    <a:cubicBezTo>
                      <a:pt x="9887" y="17360"/>
                      <a:pt x="10934" y="16471"/>
                      <a:pt x="10934" y="13356"/>
                    </a:cubicBezTo>
                    <a:lnTo>
                      <a:pt x="10934" y="1797"/>
                    </a:lnTo>
                    <a:cubicBezTo>
                      <a:pt x="10934" y="776"/>
                      <a:pt x="10770" y="536"/>
                      <a:pt x="9894" y="536"/>
                    </a:cubicBezTo>
                    <a:lnTo>
                      <a:pt x="9894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61" name="Google Shape;61;p9"/>
              <p:cNvSpPr/>
              <p:nvPr/>
            </p:nvSpPr>
            <p:spPr>
              <a:xfrm>
                <a:off x="8452366" y="3284787"/>
                <a:ext cx="20960" cy="20096"/>
              </a:xfrm>
              <a:custGeom>
                <a:rect b="b" l="l" r="r" t="t"/>
                <a:pathLst>
                  <a:path extrusionOk="0" h="20096" w="20960">
                    <a:moveTo>
                      <a:pt x="20960" y="10051"/>
                    </a:moveTo>
                    <a:cubicBezTo>
                      <a:pt x="20960" y="15563"/>
                      <a:pt x="16887" y="20096"/>
                      <a:pt x="10480" y="20096"/>
                    </a:cubicBezTo>
                    <a:cubicBezTo>
                      <a:pt x="4073" y="20096"/>
                      <a:pt x="0" y="15563"/>
                      <a:pt x="0" y="10051"/>
                    </a:cubicBezTo>
                    <a:cubicBezTo>
                      <a:pt x="0" y="4540"/>
                      <a:pt x="4080" y="0"/>
                      <a:pt x="10480" y="0"/>
                    </a:cubicBezTo>
                    <a:cubicBezTo>
                      <a:pt x="16880" y="0"/>
                      <a:pt x="20960" y="4534"/>
                      <a:pt x="20960" y="10051"/>
                    </a:cubicBezTo>
                    <a:close/>
                    <a:moveTo>
                      <a:pt x="2749" y="10001"/>
                    </a:moveTo>
                    <a:cubicBezTo>
                      <a:pt x="2749" y="14232"/>
                      <a:pt x="5738" y="17612"/>
                      <a:pt x="10480" y="17612"/>
                    </a:cubicBezTo>
                    <a:cubicBezTo>
                      <a:pt x="15222" y="17612"/>
                      <a:pt x="18217" y="14232"/>
                      <a:pt x="18217" y="10001"/>
                    </a:cubicBezTo>
                    <a:cubicBezTo>
                      <a:pt x="18217" y="5770"/>
                      <a:pt x="15222" y="2484"/>
                      <a:pt x="10480" y="2484"/>
                    </a:cubicBezTo>
                    <a:cubicBezTo>
                      <a:pt x="5738" y="2484"/>
                      <a:pt x="2749" y="5826"/>
                      <a:pt x="2749" y="1000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62" name="Google Shape;62;p9"/>
              <p:cNvSpPr/>
              <p:nvPr/>
            </p:nvSpPr>
            <p:spPr>
              <a:xfrm>
                <a:off x="8485773" y="3280991"/>
                <a:ext cx="21918" cy="23923"/>
              </a:xfrm>
              <a:custGeom>
                <a:rect b="b" l="l" r="r" t="t"/>
                <a:pathLst>
                  <a:path extrusionOk="0" h="23923" w="21918">
                    <a:moveTo>
                      <a:pt x="2220" y="16288"/>
                    </a:moveTo>
                    <a:lnTo>
                      <a:pt x="2762" y="16603"/>
                    </a:lnTo>
                    <a:cubicBezTo>
                      <a:pt x="2686" y="16785"/>
                      <a:pt x="2643" y="16979"/>
                      <a:pt x="2636" y="17177"/>
                    </a:cubicBezTo>
                    <a:cubicBezTo>
                      <a:pt x="2636" y="18823"/>
                      <a:pt x="6917" y="20960"/>
                      <a:pt x="10997" y="20960"/>
                    </a:cubicBezTo>
                    <a:cubicBezTo>
                      <a:pt x="16237" y="20960"/>
                      <a:pt x="18482" y="19069"/>
                      <a:pt x="18482" y="16546"/>
                    </a:cubicBezTo>
                    <a:cubicBezTo>
                      <a:pt x="18482" y="9610"/>
                      <a:pt x="769" y="18148"/>
                      <a:pt x="769" y="7157"/>
                    </a:cubicBezTo>
                    <a:cubicBezTo>
                      <a:pt x="769" y="2938"/>
                      <a:pt x="5423" y="0"/>
                      <a:pt x="11489" y="0"/>
                    </a:cubicBezTo>
                    <a:cubicBezTo>
                      <a:pt x="16231" y="0"/>
                      <a:pt x="18394" y="1690"/>
                      <a:pt x="19472" y="1690"/>
                    </a:cubicBezTo>
                    <a:cubicBezTo>
                      <a:pt x="19910" y="1704"/>
                      <a:pt x="20321" y="1483"/>
                      <a:pt x="20550" y="1110"/>
                    </a:cubicBezTo>
                    <a:lnTo>
                      <a:pt x="21055" y="1337"/>
                    </a:lnTo>
                    <a:lnTo>
                      <a:pt x="18797" y="6419"/>
                    </a:lnTo>
                    <a:lnTo>
                      <a:pt x="18337" y="6104"/>
                    </a:lnTo>
                    <a:cubicBezTo>
                      <a:pt x="18372" y="5915"/>
                      <a:pt x="18387" y="5722"/>
                      <a:pt x="18381" y="5530"/>
                    </a:cubicBezTo>
                    <a:cubicBezTo>
                      <a:pt x="18381" y="4685"/>
                      <a:pt x="15556" y="2907"/>
                      <a:pt x="11521" y="2907"/>
                    </a:cubicBezTo>
                    <a:cubicBezTo>
                      <a:pt x="7031" y="2907"/>
                      <a:pt x="4200" y="4685"/>
                      <a:pt x="4200" y="7088"/>
                    </a:cubicBezTo>
                    <a:cubicBezTo>
                      <a:pt x="4200" y="13135"/>
                      <a:pt x="21919" y="5038"/>
                      <a:pt x="21919" y="16546"/>
                    </a:cubicBezTo>
                    <a:cubicBezTo>
                      <a:pt x="21919" y="20279"/>
                      <a:pt x="18173" y="23924"/>
                      <a:pt x="11104" y="23924"/>
                    </a:cubicBezTo>
                    <a:cubicBezTo>
                      <a:pt x="5114" y="23924"/>
                      <a:pt x="2535" y="21168"/>
                      <a:pt x="1293" y="21168"/>
                    </a:cubicBezTo>
                    <a:cubicBezTo>
                      <a:pt x="931" y="21194"/>
                      <a:pt x="604" y="21394"/>
                      <a:pt x="416" y="21704"/>
                    </a:cubicBezTo>
                    <a:lnTo>
                      <a:pt x="0" y="21439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63" name="Google Shape;63;p9"/>
              <p:cNvSpPr/>
              <p:nvPr/>
            </p:nvSpPr>
            <p:spPr>
              <a:xfrm>
                <a:off x="8511110" y="3285033"/>
                <a:ext cx="20039" cy="19850"/>
              </a:xfrm>
              <a:custGeom>
                <a:rect b="b" l="l" r="r" t="t"/>
                <a:pathLst>
                  <a:path extrusionOk="0" h="19850" w="20039">
                    <a:moveTo>
                      <a:pt x="19169" y="13362"/>
                    </a:moveTo>
                    <a:cubicBezTo>
                      <a:pt x="19207" y="18343"/>
                      <a:pt x="14219" y="19850"/>
                      <a:pt x="10020" y="19850"/>
                    </a:cubicBezTo>
                    <a:cubicBezTo>
                      <a:pt x="5820" y="19850"/>
                      <a:pt x="832" y="18343"/>
                      <a:pt x="870" y="13362"/>
                    </a:cubicBezTo>
                    <a:lnTo>
                      <a:pt x="870" y="1797"/>
                    </a:lnTo>
                    <a:cubicBezTo>
                      <a:pt x="870" y="776"/>
                      <a:pt x="706" y="536"/>
                      <a:pt x="0" y="536"/>
                    </a:cubicBezTo>
                    <a:lnTo>
                      <a:pt x="0" y="0"/>
                    </a:lnTo>
                    <a:lnTo>
                      <a:pt x="4326" y="0"/>
                    </a:lnTo>
                    <a:lnTo>
                      <a:pt x="4326" y="536"/>
                    </a:lnTo>
                    <a:cubicBezTo>
                      <a:pt x="3619" y="536"/>
                      <a:pt x="3449" y="757"/>
                      <a:pt x="3449" y="1797"/>
                    </a:cubicBezTo>
                    <a:lnTo>
                      <a:pt x="3449" y="12782"/>
                    </a:lnTo>
                    <a:cubicBezTo>
                      <a:pt x="3449" y="16162"/>
                      <a:pt x="6066" y="17366"/>
                      <a:pt x="10020" y="17366"/>
                    </a:cubicBezTo>
                    <a:cubicBezTo>
                      <a:pt x="13973" y="17366"/>
                      <a:pt x="16590" y="16162"/>
                      <a:pt x="16590" y="12782"/>
                    </a:cubicBezTo>
                    <a:lnTo>
                      <a:pt x="16590" y="1797"/>
                    </a:lnTo>
                    <a:cubicBezTo>
                      <a:pt x="16590" y="776"/>
                      <a:pt x="16420" y="536"/>
                      <a:pt x="15714" y="536"/>
                    </a:cubicBezTo>
                    <a:lnTo>
                      <a:pt x="15714" y="0"/>
                    </a:lnTo>
                    <a:lnTo>
                      <a:pt x="20040" y="0"/>
                    </a:lnTo>
                    <a:lnTo>
                      <a:pt x="20040" y="536"/>
                    </a:lnTo>
                    <a:cubicBezTo>
                      <a:pt x="19333" y="536"/>
                      <a:pt x="19169" y="757"/>
                      <a:pt x="19169" y="1797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64" name="Google Shape;64;p9"/>
              <p:cNvSpPr/>
              <p:nvPr/>
            </p:nvSpPr>
            <p:spPr>
              <a:xfrm>
                <a:off x="8535551" y="3285033"/>
                <a:ext cx="17384" cy="19585"/>
              </a:xfrm>
              <a:custGeom>
                <a:rect b="b" l="l" r="r" t="t"/>
                <a:pathLst>
                  <a:path extrusionOk="0" h="19585" w="17384">
                    <a:moveTo>
                      <a:pt x="1040" y="1797"/>
                    </a:moveTo>
                    <a:cubicBezTo>
                      <a:pt x="1040" y="776"/>
                      <a:pt x="876" y="536"/>
                      <a:pt x="0" y="536"/>
                    </a:cubicBezTo>
                    <a:lnTo>
                      <a:pt x="0" y="0"/>
                    </a:lnTo>
                    <a:lnTo>
                      <a:pt x="11149" y="0"/>
                    </a:lnTo>
                    <a:cubicBezTo>
                      <a:pt x="15260" y="0"/>
                      <a:pt x="17385" y="1778"/>
                      <a:pt x="17385" y="5467"/>
                    </a:cubicBezTo>
                    <a:cubicBezTo>
                      <a:pt x="17385" y="8803"/>
                      <a:pt x="14554" y="11029"/>
                      <a:pt x="11476" y="11029"/>
                    </a:cubicBezTo>
                    <a:lnTo>
                      <a:pt x="3619" y="11029"/>
                    </a:lnTo>
                    <a:lnTo>
                      <a:pt x="3619" y="17788"/>
                    </a:lnTo>
                    <a:cubicBezTo>
                      <a:pt x="3619" y="18810"/>
                      <a:pt x="3783" y="19050"/>
                      <a:pt x="4660" y="19050"/>
                    </a:cubicBezTo>
                    <a:lnTo>
                      <a:pt x="4660" y="19586"/>
                    </a:lnTo>
                    <a:lnTo>
                      <a:pt x="0" y="19586"/>
                    </a:lnTo>
                    <a:lnTo>
                      <a:pt x="0" y="19050"/>
                    </a:lnTo>
                    <a:cubicBezTo>
                      <a:pt x="876" y="19050"/>
                      <a:pt x="1040" y="18829"/>
                      <a:pt x="1040" y="17788"/>
                    </a:cubicBezTo>
                    <a:close/>
                    <a:moveTo>
                      <a:pt x="3619" y="8544"/>
                    </a:moveTo>
                    <a:lnTo>
                      <a:pt x="11268" y="8544"/>
                    </a:lnTo>
                    <a:cubicBezTo>
                      <a:pt x="13513" y="8544"/>
                      <a:pt x="14642" y="7346"/>
                      <a:pt x="14642" y="5391"/>
                    </a:cubicBezTo>
                    <a:cubicBezTo>
                      <a:pt x="14642" y="3260"/>
                      <a:pt x="13349" y="2327"/>
                      <a:pt x="10688" y="2327"/>
                    </a:cubicBezTo>
                    <a:lnTo>
                      <a:pt x="3619" y="2327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65" name="Google Shape;65;p9"/>
              <p:cNvSpPr/>
              <p:nvPr/>
            </p:nvSpPr>
            <p:spPr>
              <a:xfrm>
                <a:off x="8555319" y="3283968"/>
                <a:ext cx="18772" cy="21691"/>
              </a:xfrm>
              <a:custGeom>
                <a:rect b="b" l="l" r="r" t="t"/>
                <a:pathLst>
                  <a:path extrusionOk="0" h="21691" w="18772">
                    <a:moveTo>
                      <a:pt x="958" y="2863"/>
                    </a:moveTo>
                    <a:cubicBezTo>
                      <a:pt x="958" y="1841"/>
                      <a:pt x="795" y="1602"/>
                      <a:pt x="0" y="1602"/>
                    </a:cubicBezTo>
                    <a:lnTo>
                      <a:pt x="0" y="1066"/>
                    </a:lnTo>
                    <a:lnTo>
                      <a:pt x="16761" y="1066"/>
                    </a:lnTo>
                    <a:cubicBezTo>
                      <a:pt x="17593" y="1066"/>
                      <a:pt x="17801" y="750"/>
                      <a:pt x="17801" y="0"/>
                    </a:cubicBezTo>
                    <a:lnTo>
                      <a:pt x="18299" y="0"/>
                    </a:lnTo>
                    <a:lnTo>
                      <a:pt x="18299" y="4622"/>
                    </a:lnTo>
                    <a:lnTo>
                      <a:pt x="17801" y="4622"/>
                    </a:lnTo>
                    <a:cubicBezTo>
                      <a:pt x="17801" y="3865"/>
                      <a:pt x="17593" y="3556"/>
                      <a:pt x="16761" y="3556"/>
                    </a:cubicBezTo>
                    <a:lnTo>
                      <a:pt x="3720" y="3556"/>
                    </a:lnTo>
                    <a:lnTo>
                      <a:pt x="3720" y="9339"/>
                    </a:lnTo>
                    <a:lnTo>
                      <a:pt x="12939" y="9339"/>
                    </a:lnTo>
                    <a:cubicBezTo>
                      <a:pt x="13765" y="9339"/>
                      <a:pt x="13973" y="9024"/>
                      <a:pt x="13973" y="8267"/>
                    </a:cubicBezTo>
                    <a:lnTo>
                      <a:pt x="14478" y="8267"/>
                    </a:lnTo>
                    <a:lnTo>
                      <a:pt x="14478" y="12895"/>
                    </a:lnTo>
                    <a:lnTo>
                      <a:pt x="13973" y="12895"/>
                    </a:lnTo>
                    <a:cubicBezTo>
                      <a:pt x="13973" y="12139"/>
                      <a:pt x="13765" y="11830"/>
                      <a:pt x="12939" y="11830"/>
                    </a:cubicBezTo>
                    <a:lnTo>
                      <a:pt x="3720" y="11830"/>
                    </a:lnTo>
                    <a:lnTo>
                      <a:pt x="3720" y="18135"/>
                    </a:lnTo>
                    <a:lnTo>
                      <a:pt x="17234" y="18135"/>
                    </a:lnTo>
                    <a:cubicBezTo>
                      <a:pt x="18066" y="18135"/>
                      <a:pt x="18274" y="17826"/>
                      <a:pt x="18274" y="17070"/>
                    </a:cubicBezTo>
                    <a:lnTo>
                      <a:pt x="18772" y="17070"/>
                    </a:lnTo>
                    <a:lnTo>
                      <a:pt x="18772" y="21692"/>
                    </a:lnTo>
                    <a:lnTo>
                      <a:pt x="18274" y="21692"/>
                    </a:lnTo>
                    <a:cubicBezTo>
                      <a:pt x="18274" y="20935"/>
                      <a:pt x="18066" y="20626"/>
                      <a:pt x="17234" y="20626"/>
                    </a:cubicBezTo>
                    <a:lnTo>
                      <a:pt x="19" y="20626"/>
                    </a:lnTo>
                    <a:lnTo>
                      <a:pt x="19" y="20090"/>
                    </a:lnTo>
                    <a:cubicBezTo>
                      <a:pt x="813" y="20090"/>
                      <a:pt x="977" y="19869"/>
                      <a:pt x="977" y="18829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66" name="Google Shape;66;p9"/>
              <p:cNvSpPr/>
              <p:nvPr/>
            </p:nvSpPr>
            <p:spPr>
              <a:xfrm>
                <a:off x="8577414" y="3285033"/>
                <a:ext cx="18532" cy="19604"/>
              </a:xfrm>
              <a:custGeom>
                <a:rect b="b" l="l" r="r" t="t"/>
                <a:pathLst>
                  <a:path extrusionOk="0" h="19604" w="18532">
                    <a:moveTo>
                      <a:pt x="3619" y="17807"/>
                    </a:moveTo>
                    <a:cubicBezTo>
                      <a:pt x="3619" y="18829"/>
                      <a:pt x="3783" y="19069"/>
                      <a:pt x="4654" y="19069"/>
                    </a:cubicBezTo>
                    <a:lnTo>
                      <a:pt x="4654" y="19605"/>
                    </a:lnTo>
                    <a:lnTo>
                      <a:pt x="0" y="19605"/>
                    </a:lnTo>
                    <a:lnTo>
                      <a:pt x="0" y="19069"/>
                    </a:lnTo>
                    <a:cubicBezTo>
                      <a:pt x="870" y="19069"/>
                      <a:pt x="1040" y="18848"/>
                      <a:pt x="1040" y="17807"/>
                    </a:cubicBezTo>
                    <a:lnTo>
                      <a:pt x="1040" y="1797"/>
                    </a:lnTo>
                    <a:cubicBezTo>
                      <a:pt x="1040" y="776"/>
                      <a:pt x="870" y="536"/>
                      <a:pt x="0" y="536"/>
                    </a:cubicBezTo>
                    <a:lnTo>
                      <a:pt x="0" y="0"/>
                    </a:lnTo>
                    <a:lnTo>
                      <a:pt x="12725" y="0"/>
                    </a:lnTo>
                    <a:cubicBezTo>
                      <a:pt x="16300" y="0"/>
                      <a:pt x="17965" y="2138"/>
                      <a:pt x="17965" y="5467"/>
                    </a:cubicBezTo>
                    <a:cubicBezTo>
                      <a:pt x="17965" y="8891"/>
                      <a:pt x="16136" y="10676"/>
                      <a:pt x="12920" y="10764"/>
                    </a:cubicBezTo>
                    <a:lnTo>
                      <a:pt x="17492" y="18236"/>
                    </a:lnTo>
                    <a:cubicBezTo>
                      <a:pt x="17864" y="18867"/>
                      <a:pt x="18079" y="19031"/>
                      <a:pt x="18533" y="19031"/>
                    </a:cubicBezTo>
                    <a:lnTo>
                      <a:pt x="18533" y="19567"/>
                    </a:lnTo>
                    <a:lnTo>
                      <a:pt x="14043" y="19567"/>
                    </a:lnTo>
                    <a:lnTo>
                      <a:pt x="14043" y="19031"/>
                    </a:lnTo>
                    <a:cubicBezTo>
                      <a:pt x="14623" y="19031"/>
                      <a:pt x="14705" y="18942"/>
                      <a:pt x="14705" y="18678"/>
                    </a:cubicBezTo>
                    <a:cubicBezTo>
                      <a:pt x="14635" y="18293"/>
                      <a:pt x="14480" y="17929"/>
                      <a:pt x="14251" y="17612"/>
                    </a:cubicBezTo>
                    <a:lnTo>
                      <a:pt x="10177" y="10764"/>
                    </a:lnTo>
                    <a:lnTo>
                      <a:pt x="3619" y="10764"/>
                    </a:lnTo>
                    <a:close/>
                    <a:moveTo>
                      <a:pt x="3619" y="8292"/>
                    </a:moveTo>
                    <a:lnTo>
                      <a:pt x="12448" y="8292"/>
                    </a:lnTo>
                    <a:cubicBezTo>
                      <a:pt x="14446" y="8292"/>
                      <a:pt x="15190" y="7359"/>
                      <a:pt x="15190" y="5398"/>
                    </a:cubicBezTo>
                    <a:cubicBezTo>
                      <a:pt x="15190" y="3266"/>
                      <a:pt x="14484" y="2333"/>
                      <a:pt x="12038" y="2333"/>
                    </a:cubicBezTo>
                    <a:lnTo>
                      <a:pt x="3619" y="2333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67" name="Google Shape;67;p9"/>
              <p:cNvSpPr/>
              <p:nvPr/>
            </p:nvSpPr>
            <p:spPr>
              <a:xfrm>
                <a:off x="8600153" y="3285033"/>
                <a:ext cx="4678" cy="19604"/>
              </a:xfrm>
              <a:custGeom>
                <a:rect b="b" l="l" r="r" t="t"/>
                <a:pathLst>
                  <a:path extrusionOk="0" h="19604" w="4678">
                    <a:moveTo>
                      <a:pt x="0" y="19586"/>
                    </a:moveTo>
                    <a:lnTo>
                      <a:pt x="0" y="19050"/>
                    </a:lnTo>
                    <a:cubicBezTo>
                      <a:pt x="877" y="19050"/>
                      <a:pt x="1040" y="18829"/>
                      <a:pt x="1040" y="17788"/>
                    </a:cubicBezTo>
                    <a:lnTo>
                      <a:pt x="1040" y="1797"/>
                    </a:lnTo>
                    <a:cubicBezTo>
                      <a:pt x="1040" y="776"/>
                      <a:pt x="877" y="536"/>
                      <a:pt x="0" y="536"/>
                    </a:cubicBezTo>
                    <a:lnTo>
                      <a:pt x="0" y="0"/>
                    </a:lnTo>
                    <a:lnTo>
                      <a:pt x="4679" y="0"/>
                    </a:lnTo>
                    <a:lnTo>
                      <a:pt x="4679" y="536"/>
                    </a:lnTo>
                    <a:cubicBezTo>
                      <a:pt x="3802" y="536"/>
                      <a:pt x="3638" y="757"/>
                      <a:pt x="3638" y="1797"/>
                    </a:cubicBezTo>
                    <a:lnTo>
                      <a:pt x="3638" y="17807"/>
                    </a:lnTo>
                    <a:cubicBezTo>
                      <a:pt x="3638" y="18829"/>
                      <a:pt x="3802" y="19069"/>
                      <a:pt x="4679" y="19069"/>
                    </a:cubicBezTo>
                    <a:lnTo>
                      <a:pt x="4679" y="1960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68" name="Google Shape;68;p9"/>
              <p:cNvSpPr/>
              <p:nvPr/>
            </p:nvSpPr>
            <p:spPr>
              <a:xfrm>
                <a:off x="8608344" y="3284787"/>
                <a:ext cx="20953" cy="20096"/>
              </a:xfrm>
              <a:custGeom>
                <a:rect b="b" l="l" r="r" t="t"/>
                <a:pathLst>
                  <a:path extrusionOk="0" h="20096" w="20953">
                    <a:moveTo>
                      <a:pt x="20954" y="10051"/>
                    </a:moveTo>
                    <a:cubicBezTo>
                      <a:pt x="20954" y="15563"/>
                      <a:pt x="16880" y="20096"/>
                      <a:pt x="10480" y="20096"/>
                    </a:cubicBezTo>
                    <a:cubicBezTo>
                      <a:pt x="4080" y="20096"/>
                      <a:pt x="0" y="15563"/>
                      <a:pt x="0" y="10051"/>
                    </a:cubicBezTo>
                    <a:cubicBezTo>
                      <a:pt x="0" y="4540"/>
                      <a:pt x="4073" y="0"/>
                      <a:pt x="10480" y="0"/>
                    </a:cubicBezTo>
                    <a:cubicBezTo>
                      <a:pt x="16887" y="0"/>
                      <a:pt x="20954" y="4534"/>
                      <a:pt x="20954" y="10051"/>
                    </a:cubicBezTo>
                    <a:close/>
                    <a:moveTo>
                      <a:pt x="2743" y="10001"/>
                    </a:moveTo>
                    <a:cubicBezTo>
                      <a:pt x="2743" y="14232"/>
                      <a:pt x="5738" y="17612"/>
                      <a:pt x="10480" y="17612"/>
                    </a:cubicBezTo>
                    <a:cubicBezTo>
                      <a:pt x="15222" y="17612"/>
                      <a:pt x="18211" y="14232"/>
                      <a:pt x="18211" y="10001"/>
                    </a:cubicBezTo>
                    <a:cubicBezTo>
                      <a:pt x="18211" y="5770"/>
                      <a:pt x="15216" y="2484"/>
                      <a:pt x="10480" y="2484"/>
                    </a:cubicBezTo>
                    <a:cubicBezTo>
                      <a:pt x="5745" y="2484"/>
                      <a:pt x="2743" y="5826"/>
                      <a:pt x="2743" y="1000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69" name="Google Shape;69;p9"/>
              <p:cNvSpPr/>
              <p:nvPr/>
            </p:nvSpPr>
            <p:spPr>
              <a:xfrm>
                <a:off x="8632110" y="3285033"/>
                <a:ext cx="18532" cy="19604"/>
              </a:xfrm>
              <a:custGeom>
                <a:rect b="b" l="l" r="r" t="t"/>
                <a:pathLst>
                  <a:path extrusionOk="0" h="19604" w="18532">
                    <a:moveTo>
                      <a:pt x="3619" y="17807"/>
                    </a:moveTo>
                    <a:cubicBezTo>
                      <a:pt x="3619" y="18829"/>
                      <a:pt x="3783" y="19069"/>
                      <a:pt x="4660" y="19069"/>
                    </a:cubicBezTo>
                    <a:lnTo>
                      <a:pt x="4660" y="19605"/>
                    </a:lnTo>
                    <a:lnTo>
                      <a:pt x="0" y="19605"/>
                    </a:lnTo>
                    <a:lnTo>
                      <a:pt x="0" y="19069"/>
                    </a:lnTo>
                    <a:cubicBezTo>
                      <a:pt x="876" y="19069"/>
                      <a:pt x="1040" y="18848"/>
                      <a:pt x="1040" y="17807"/>
                    </a:cubicBezTo>
                    <a:lnTo>
                      <a:pt x="1040" y="1797"/>
                    </a:lnTo>
                    <a:cubicBezTo>
                      <a:pt x="1040" y="776"/>
                      <a:pt x="876" y="536"/>
                      <a:pt x="0" y="536"/>
                    </a:cubicBezTo>
                    <a:lnTo>
                      <a:pt x="0" y="0"/>
                    </a:lnTo>
                    <a:lnTo>
                      <a:pt x="12725" y="0"/>
                    </a:lnTo>
                    <a:cubicBezTo>
                      <a:pt x="16300" y="0"/>
                      <a:pt x="17965" y="2138"/>
                      <a:pt x="17965" y="5467"/>
                    </a:cubicBezTo>
                    <a:cubicBezTo>
                      <a:pt x="17965" y="8891"/>
                      <a:pt x="16136" y="10676"/>
                      <a:pt x="12920" y="10764"/>
                    </a:cubicBezTo>
                    <a:lnTo>
                      <a:pt x="17492" y="18255"/>
                    </a:lnTo>
                    <a:cubicBezTo>
                      <a:pt x="17870" y="18886"/>
                      <a:pt x="18078" y="19050"/>
                      <a:pt x="18533" y="19050"/>
                    </a:cubicBezTo>
                    <a:lnTo>
                      <a:pt x="18533" y="19586"/>
                    </a:lnTo>
                    <a:lnTo>
                      <a:pt x="14024" y="19586"/>
                    </a:lnTo>
                    <a:lnTo>
                      <a:pt x="14024" y="19050"/>
                    </a:lnTo>
                    <a:cubicBezTo>
                      <a:pt x="14604" y="19050"/>
                      <a:pt x="14692" y="18961"/>
                      <a:pt x="14692" y="18697"/>
                    </a:cubicBezTo>
                    <a:cubicBezTo>
                      <a:pt x="14619" y="18312"/>
                      <a:pt x="14462" y="17948"/>
                      <a:pt x="14232" y="17631"/>
                    </a:cubicBezTo>
                    <a:lnTo>
                      <a:pt x="10159" y="10783"/>
                    </a:lnTo>
                    <a:lnTo>
                      <a:pt x="3619" y="10783"/>
                    </a:lnTo>
                    <a:close/>
                    <a:moveTo>
                      <a:pt x="3619" y="8292"/>
                    </a:moveTo>
                    <a:lnTo>
                      <a:pt x="12447" y="8292"/>
                    </a:lnTo>
                    <a:cubicBezTo>
                      <a:pt x="14446" y="8292"/>
                      <a:pt x="15197" y="7359"/>
                      <a:pt x="15197" y="5398"/>
                    </a:cubicBezTo>
                    <a:cubicBezTo>
                      <a:pt x="15197" y="3266"/>
                      <a:pt x="14491" y="2333"/>
                      <a:pt x="12044" y="2333"/>
                    </a:cubicBezTo>
                    <a:lnTo>
                      <a:pt x="3619" y="2333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70" name="Google Shape;70;p9"/>
              <p:cNvSpPr/>
              <p:nvPr/>
            </p:nvSpPr>
            <p:spPr>
              <a:xfrm>
                <a:off x="8663298" y="3285033"/>
                <a:ext cx="19484" cy="19566"/>
              </a:xfrm>
              <a:custGeom>
                <a:rect b="b" l="l" r="r" t="t"/>
                <a:pathLst>
                  <a:path extrusionOk="0" h="19566" w="19484">
                    <a:moveTo>
                      <a:pt x="1040" y="1797"/>
                    </a:moveTo>
                    <a:cubicBezTo>
                      <a:pt x="1040" y="776"/>
                      <a:pt x="870" y="536"/>
                      <a:pt x="0" y="536"/>
                    </a:cubicBezTo>
                    <a:lnTo>
                      <a:pt x="0" y="0"/>
                    </a:lnTo>
                    <a:lnTo>
                      <a:pt x="10089" y="0"/>
                    </a:lnTo>
                    <a:cubicBezTo>
                      <a:pt x="16660" y="0"/>
                      <a:pt x="19485" y="4269"/>
                      <a:pt x="19485" y="9786"/>
                    </a:cubicBezTo>
                    <a:cubicBezTo>
                      <a:pt x="19485" y="15304"/>
                      <a:pt x="16660" y="19567"/>
                      <a:pt x="10089" y="19567"/>
                    </a:cubicBezTo>
                    <a:lnTo>
                      <a:pt x="0" y="19567"/>
                    </a:lnTo>
                    <a:lnTo>
                      <a:pt x="0" y="19031"/>
                    </a:lnTo>
                    <a:cubicBezTo>
                      <a:pt x="870" y="19031"/>
                      <a:pt x="1040" y="18810"/>
                      <a:pt x="1040" y="17770"/>
                    </a:cubicBezTo>
                    <a:close/>
                    <a:moveTo>
                      <a:pt x="3620" y="17095"/>
                    </a:moveTo>
                    <a:lnTo>
                      <a:pt x="9566" y="17095"/>
                    </a:lnTo>
                    <a:cubicBezTo>
                      <a:pt x="14724" y="17095"/>
                      <a:pt x="16716" y="13803"/>
                      <a:pt x="16716" y="9805"/>
                    </a:cubicBezTo>
                    <a:cubicBezTo>
                      <a:pt x="16716" y="5808"/>
                      <a:pt x="14724" y="2510"/>
                      <a:pt x="9566" y="2510"/>
                    </a:cubicBezTo>
                    <a:lnTo>
                      <a:pt x="3620" y="251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71" name="Google Shape;71;p9"/>
              <p:cNvSpPr/>
              <p:nvPr/>
            </p:nvSpPr>
            <p:spPr>
              <a:xfrm>
                <a:off x="8685621" y="3283968"/>
                <a:ext cx="18759" cy="21691"/>
              </a:xfrm>
              <a:custGeom>
                <a:rect b="b" l="l" r="r" t="t"/>
                <a:pathLst>
                  <a:path extrusionOk="0" h="21691" w="18759">
                    <a:moveTo>
                      <a:pt x="958" y="2863"/>
                    </a:moveTo>
                    <a:cubicBezTo>
                      <a:pt x="958" y="1841"/>
                      <a:pt x="795" y="1602"/>
                      <a:pt x="0" y="1602"/>
                    </a:cubicBezTo>
                    <a:lnTo>
                      <a:pt x="0" y="1066"/>
                    </a:lnTo>
                    <a:lnTo>
                      <a:pt x="16761" y="1066"/>
                    </a:lnTo>
                    <a:cubicBezTo>
                      <a:pt x="17593" y="1066"/>
                      <a:pt x="17801" y="750"/>
                      <a:pt x="17801" y="0"/>
                    </a:cubicBezTo>
                    <a:lnTo>
                      <a:pt x="18299" y="0"/>
                    </a:lnTo>
                    <a:lnTo>
                      <a:pt x="18299" y="4622"/>
                    </a:lnTo>
                    <a:lnTo>
                      <a:pt x="17801" y="4622"/>
                    </a:lnTo>
                    <a:cubicBezTo>
                      <a:pt x="17801" y="3865"/>
                      <a:pt x="17593" y="3556"/>
                      <a:pt x="16761" y="3556"/>
                    </a:cubicBezTo>
                    <a:lnTo>
                      <a:pt x="3708" y="3556"/>
                    </a:lnTo>
                    <a:lnTo>
                      <a:pt x="3708" y="9339"/>
                    </a:lnTo>
                    <a:lnTo>
                      <a:pt x="12902" y="9339"/>
                    </a:lnTo>
                    <a:cubicBezTo>
                      <a:pt x="13728" y="9339"/>
                      <a:pt x="13936" y="9024"/>
                      <a:pt x="13936" y="8267"/>
                    </a:cubicBezTo>
                    <a:lnTo>
                      <a:pt x="14440" y="8267"/>
                    </a:lnTo>
                    <a:lnTo>
                      <a:pt x="14440" y="12895"/>
                    </a:lnTo>
                    <a:lnTo>
                      <a:pt x="13936" y="12895"/>
                    </a:lnTo>
                    <a:cubicBezTo>
                      <a:pt x="13936" y="12139"/>
                      <a:pt x="13728" y="11830"/>
                      <a:pt x="12902" y="11830"/>
                    </a:cubicBezTo>
                    <a:lnTo>
                      <a:pt x="3708" y="11830"/>
                    </a:lnTo>
                    <a:lnTo>
                      <a:pt x="3708" y="18135"/>
                    </a:lnTo>
                    <a:lnTo>
                      <a:pt x="17221" y="18135"/>
                    </a:lnTo>
                    <a:cubicBezTo>
                      <a:pt x="18053" y="18135"/>
                      <a:pt x="18261" y="17826"/>
                      <a:pt x="18261" y="17070"/>
                    </a:cubicBezTo>
                    <a:lnTo>
                      <a:pt x="18760" y="17070"/>
                    </a:lnTo>
                    <a:lnTo>
                      <a:pt x="18760" y="21692"/>
                    </a:lnTo>
                    <a:lnTo>
                      <a:pt x="18261" y="21692"/>
                    </a:lnTo>
                    <a:cubicBezTo>
                      <a:pt x="18261" y="20935"/>
                      <a:pt x="18053" y="20626"/>
                      <a:pt x="17221" y="20626"/>
                    </a:cubicBezTo>
                    <a:lnTo>
                      <a:pt x="6" y="20626"/>
                    </a:lnTo>
                    <a:lnTo>
                      <a:pt x="6" y="20090"/>
                    </a:lnTo>
                    <a:cubicBezTo>
                      <a:pt x="801" y="20090"/>
                      <a:pt x="965" y="19869"/>
                      <a:pt x="965" y="18829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72" name="Google Shape;72;p9"/>
              <p:cNvSpPr/>
              <p:nvPr/>
            </p:nvSpPr>
            <p:spPr>
              <a:xfrm>
                <a:off x="8717345" y="3281256"/>
                <a:ext cx="5485" cy="23381"/>
              </a:xfrm>
              <a:custGeom>
                <a:rect b="b" l="l" r="r" t="t"/>
                <a:pathLst>
                  <a:path extrusionOk="0" h="23381" w="5485">
                    <a:moveTo>
                      <a:pt x="0" y="23363"/>
                    </a:moveTo>
                    <a:lnTo>
                      <a:pt x="0" y="22827"/>
                    </a:lnTo>
                    <a:cubicBezTo>
                      <a:pt x="788" y="22827"/>
                      <a:pt x="996" y="22385"/>
                      <a:pt x="996" y="21761"/>
                    </a:cubicBezTo>
                    <a:lnTo>
                      <a:pt x="996" y="1602"/>
                    </a:lnTo>
                    <a:cubicBezTo>
                      <a:pt x="996" y="971"/>
                      <a:pt x="788" y="536"/>
                      <a:pt x="0" y="536"/>
                    </a:cubicBezTo>
                    <a:lnTo>
                      <a:pt x="0" y="0"/>
                    </a:lnTo>
                    <a:lnTo>
                      <a:pt x="5486" y="0"/>
                    </a:lnTo>
                    <a:lnTo>
                      <a:pt x="5486" y="536"/>
                    </a:lnTo>
                    <a:cubicBezTo>
                      <a:pt x="4698" y="536"/>
                      <a:pt x="4490" y="984"/>
                      <a:pt x="4490" y="1602"/>
                    </a:cubicBezTo>
                    <a:lnTo>
                      <a:pt x="4490" y="21780"/>
                    </a:lnTo>
                    <a:cubicBezTo>
                      <a:pt x="4490" y="22411"/>
                      <a:pt x="4698" y="22846"/>
                      <a:pt x="5486" y="22846"/>
                    </a:cubicBezTo>
                    <a:lnTo>
                      <a:pt x="5486" y="23382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73" name="Google Shape;73;p9"/>
              <p:cNvSpPr/>
              <p:nvPr/>
            </p:nvSpPr>
            <p:spPr>
              <a:xfrm>
                <a:off x="8727529" y="3285033"/>
                <a:ext cx="20108" cy="19617"/>
              </a:xfrm>
              <a:custGeom>
                <a:rect b="b" l="l" r="r" t="t"/>
                <a:pathLst>
                  <a:path extrusionOk="0" h="19617" w="20108">
                    <a:moveTo>
                      <a:pt x="0" y="19586"/>
                    </a:moveTo>
                    <a:lnTo>
                      <a:pt x="0" y="19050"/>
                    </a:lnTo>
                    <a:cubicBezTo>
                      <a:pt x="870" y="19050"/>
                      <a:pt x="1122" y="18829"/>
                      <a:pt x="1122" y="17788"/>
                    </a:cubicBezTo>
                    <a:lnTo>
                      <a:pt x="1122" y="1797"/>
                    </a:lnTo>
                    <a:cubicBezTo>
                      <a:pt x="1122" y="776"/>
                      <a:pt x="870" y="536"/>
                      <a:pt x="0" y="536"/>
                    </a:cubicBezTo>
                    <a:lnTo>
                      <a:pt x="0" y="0"/>
                    </a:lnTo>
                    <a:lnTo>
                      <a:pt x="6066" y="0"/>
                    </a:lnTo>
                    <a:lnTo>
                      <a:pt x="6066" y="536"/>
                    </a:lnTo>
                    <a:cubicBezTo>
                      <a:pt x="5196" y="536"/>
                      <a:pt x="4944" y="713"/>
                      <a:pt x="4944" y="933"/>
                    </a:cubicBezTo>
                    <a:cubicBezTo>
                      <a:pt x="4944" y="1154"/>
                      <a:pt x="5114" y="1331"/>
                      <a:pt x="5404" y="1690"/>
                    </a:cubicBezTo>
                    <a:lnTo>
                      <a:pt x="16660" y="15537"/>
                    </a:lnTo>
                    <a:lnTo>
                      <a:pt x="16660" y="1797"/>
                    </a:lnTo>
                    <a:cubicBezTo>
                      <a:pt x="16660" y="776"/>
                      <a:pt x="16407" y="536"/>
                      <a:pt x="15537" y="536"/>
                    </a:cubicBezTo>
                    <a:lnTo>
                      <a:pt x="15537" y="0"/>
                    </a:lnTo>
                    <a:lnTo>
                      <a:pt x="20109" y="0"/>
                    </a:lnTo>
                    <a:lnTo>
                      <a:pt x="20109" y="536"/>
                    </a:lnTo>
                    <a:cubicBezTo>
                      <a:pt x="19239" y="536"/>
                      <a:pt x="18987" y="757"/>
                      <a:pt x="18987" y="1797"/>
                    </a:cubicBezTo>
                    <a:lnTo>
                      <a:pt x="18987" y="17807"/>
                    </a:lnTo>
                    <a:cubicBezTo>
                      <a:pt x="18987" y="18829"/>
                      <a:pt x="19239" y="19069"/>
                      <a:pt x="20109" y="19069"/>
                    </a:cubicBezTo>
                    <a:lnTo>
                      <a:pt x="20109" y="19605"/>
                    </a:lnTo>
                    <a:lnTo>
                      <a:pt x="14541" y="19605"/>
                    </a:lnTo>
                    <a:lnTo>
                      <a:pt x="14541" y="19069"/>
                    </a:lnTo>
                    <a:cubicBezTo>
                      <a:pt x="15619" y="19069"/>
                      <a:pt x="15701" y="18936"/>
                      <a:pt x="15701" y="18671"/>
                    </a:cubicBezTo>
                    <a:cubicBezTo>
                      <a:pt x="15701" y="18406"/>
                      <a:pt x="15493" y="18224"/>
                      <a:pt x="15203" y="17870"/>
                    </a:cubicBezTo>
                    <a:lnTo>
                      <a:pt x="3449" y="3500"/>
                    </a:lnTo>
                    <a:lnTo>
                      <a:pt x="3449" y="17820"/>
                    </a:lnTo>
                    <a:cubicBezTo>
                      <a:pt x="3449" y="18842"/>
                      <a:pt x="3701" y="19081"/>
                      <a:pt x="4572" y="19081"/>
                    </a:cubicBezTo>
                    <a:lnTo>
                      <a:pt x="4572" y="19617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74" name="Google Shape;74;p9"/>
              <p:cNvSpPr/>
              <p:nvPr/>
            </p:nvSpPr>
            <p:spPr>
              <a:xfrm>
                <a:off x="8748836" y="3285052"/>
                <a:ext cx="19314" cy="19566"/>
              </a:xfrm>
              <a:custGeom>
                <a:rect b="b" l="l" r="r" t="t"/>
                <a:pathLst>
                  <a:path extrusionOk="0" h="19566" w="19314">
                    <a:moveTo>
                      <a:pt x="19" y="0"/>
                    </a:moveTo>
                    <a:lnTo>
                      <a:pt x="4925" y="0"/>
                    </a:lnTo>
                    <a:lnTo>
                      <a:pt x="4925" y="536"/>
                    </a:lnTo>
                    <a:cubicBezTo>
                      <a:pt x="4427" y="492"/>
                      <a:pt x="3966" y="713"/>
                      <a:pt x="3966" y="1286"/>
                    </a:cubicBezTo>
                    <a:cubicBezTo>
                      <a:pt x="4074" y="1704"/>
                      <a:pt x="4228" y="2108"/>
                      <a:pt x="4427" y="2491"/>
                    </a:cubicBezTo>
                    <a:lnTo>
                      <a:pt x="10329" y="15966"/>
                    </a:lnTo>
                    <a:lnTo>
                      <a:pt x="15733" y="2138"/>
                    </a:lnTo>
                    <a:cubicBezTo>
                      <a:pt x="15865" y="1839"/>
                      <a:pt x="15950" y="1522"/>
                      <a:pt x="15985" y="1198"/>
                    </a:cubicBezTo>
                    <a:cubicBezTo>
                      <a:pt x="15985" y="801"/>
                      <a:pt x="15733" y="536"/>
                      <a:pt x="15071" y="536"/>
                    </a:cubicBezTo>
                    <a:lnTo>
                      <a:pt x="15071" y="0"/>
                    </a:lnTo>
                    <a:lnTo>
                      <a:pt x="19314" y="0"/>
                    </a:lnTo>
                    <a:lnTo>
                      <a:pt x="19314" y="536"/>
                    </a:lnTo>
                    <a:cubicBezTo>
                      <a:pt x="18919" y="585"/>
                      <a:pt x="18591" y="865"/>
                      <a:pt x="18482" y="1249"/>
                    </a:cubicBezTo>
                    <a:lnTo>
                      <a:pt x="12126" y="17385"/>
                    </a:lnTo>
                    <a:cubicBezTo>
                      <a:pt x="11958" y="17722"/>
                      <a:pt x="11845" y="18084"/>
                      <a:pt x="11792" y="18457"/>
                    </a:cubicBezTo>
                    <a:cubicBezTo>
                      <a:pt x="11792" y="18810"/>
                      <a:pt x="12038" y="19087"/>
                      <a:pt x="12706" y="19031"/>
                    </a:cubicBezTo>
                    <a:lnTo>
                      <a:pt x="12706" y="19567"/>
                    </a:lnTo>
                    <a:lnTo>
                      <a:pt x="7882" y="19567"/>
                    </a:lnTo>
                    <a:lnTo>
                      <a:pt x="7882" y="19031"/>
                    </a:lnTo>
                    <a:cubicBezTo>
                      <a:pt x="8380" y="19031"/>
                      <a:pt x="8633" y="18942"/>
                      <a:pt x="8633" y="18633"/>
                    </a:cubicBezTo>
                    <a:cubicBezTo>
                      <a:pt x="8512" y="18013"/>
                      <a:pt x="8300" y="17413"/>
                      <a:pt x="8002" y="16855"/>
                    </a:cubicBezTo>
                    <a:lnTo>
                      <a:pt x="1261" y="1425"/>
                    </a:lnTo>
                    <a:cubicBezTo>
                      <a:pt x="1104" y="868"/>
                      <a:pt x="578" y="496"/>
                      <a:pt x="0" y="536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75" name="Google Shape;75;p9"/>
              <p:cNvSpPr/>
              <p:nvPr/>
            </p:nvSpPr>
            <p:spPr>
              <a:xfrm>
                <a:off x="8769468" y="3283968"/>
                <a:ext cx="18759" cy="21691"/>
              </a:xfrm>
              <a:custGeom>
                <a:rect b="b" l="l" r="r" t="t"/>
                <a:pathLst>
                  <a:path extrusionOk="0" h="21691" w="18759">
                    <a:moveTo>
                      <a:pt x="958" y="2863"/>
                    </a:moveTo>
                    <a:cubicBezTo>
                      <a:pt x="958" y="1841"/>
                      <a:pt x="794" y="1602"/>
                      <a:pt x="0" y="1602"/>
                    </a:cubicBezTo>
                    <a:lnTo>
                      <a:pt x="0" y="1066"/>
                    </a:lnTo>
                    <a:lnTo>
                      <a:pt x="16761" y="1066"/>
                    </a:lnTo>
                    <a:cubicBezTo>
                      <a:pt x="17593" y="1066"/>
                      <a:pt x="17801" y="750"/>
                      <a:pt x="17801" y="0"/>
                    </a:cubicBezTo>
                    <a:lnTo>
                      <a:pt x="18299" y="0"/>
                    </a:lnTo>
                    <a:lnTo>
                      <a:pt x="18299" y="4622"/>
                    </a:lnTo>
                    <a:lnTo>
                      <a:pt x="17801" y="4622"/>
                    </a:lnTo>
                    <a:cubicBezTo>
                      <a:pt x="17801" y="3865"/>
                      <a:pt x="17593" y="3556"/>
                      <a:pt x="16761" y="3556"/>
                    </a:cubicBezTo>
                    <a:lnTo>
                      <a:pt x="3727" y="3556"/>
                    </a:lnTo>
                    <a:lnTo>
                      <a:pt x="3727" y="9339"/>
                    </a:lnTo>
                    <a:lnTo>
                      <a:pt x="12920" y="9339"/>
                    </a:lnTo>
                    <a:cubicBezTo>
                      <a:pt x="13753" y="9339"/>
                      <a:pt x="13961" y="9024"/>
                      <a:pt x="13961" y="8267"/>
                    </a:cubicBezTo>
                    <a:lnTo>
                      <a:pt x="14446" y="8267"/>
                    </a:lnTo>
                    <a:lnTo>
                      <a:pt x="14446" y="12895"/>
                    </a:lnTo>
                    <a:lnTo>
                      <a:pt x="13948" y="12895"/>
                    </a:lnTo>
                    <a:cubicBezTo>
                      <a:pt x="13948" y="12139"/>
                      <a:pt x="13740" y="11830"/>
                      <a:pt x="12908" y="11830"/>
                    </a:cubicBezTo>
                    <a:lnTo>
                      <a:pt x="3727" y="11830"/>
                    </a:lnTo>
                    <a:lnTo>
                      <a:pt x="3727" y="18135"/>
                    </a:lnTo>
                    <a:lnTo>
                      <a:pt x="17221" y="18135"/>
                    </a:lnTo>
                    <a:cubicBezTo>
                      <a:pt x="18047" y="18135"/>
                      <a:pt x="18255" y="17826"/>
                      <a:pt x="18255" y="17070"/>
                    </a:cubicBezTo>
                    <a:lnTo>
                      <a:pt x="18760" y="17070"/>
                    </a:lnTo>
                    <a:lnTo>
                      <a:pt x="18760" y="21692"/>
                    </a:lnTo>
                    <a:lnTo>
                      <a:pt x="18230" y="21692"/>
                    </a:lnTo>
                    <a:cubicBezTo>
                      <a:pt x="18230" y="20935"/>
                      <a:pt x="18022" y="20626"/>
                      <a:pt x="17196" y="20626"/>
                    </a:cubicBezTo>
                    <a:lnTo>
                      <a:pt x="0" y="20626"/>
                    </a:lnTo>
                    <a:lnTo>
                      <a:pt x="0" y="20090"/>
                    </a:lnTo>
                    <a:cubicBezTo>
                      <a:pt x="794" y="20090"/>
                      <a:pt x="958" y="19869"/>
                      <a:pt x="958" y="18829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76" name="Google Shape;76;p9"/>
              <p:cNvSpPr/>
              <p:nvPr/>
            </p:nvSpPr>
            <p:spPr>
              <a:xfrm>
                <a:off x="8789861" y="3284794"/>
                <a:ext cx="18374" cy="20077"/>
              </a:xfrm>
              <a:custGeom>
                <a:rect b="b" l="l" r="r" t="t"/>
                <a:pathLst>
                  <a:path extrusionOk="0" h="20077" w="18374">
                    <a:moveTo>
                      <a:pt x="1621" y="14226"/>
                    </a:moveTo>
                    <a:lnTo>
                      <a:pt x="2119" y="14358"/>
                    </a:lnTo>
                    <a:cubicBezTo>
                      <a:pt x="2070" y="14545"/>
                      <a:pt x="2042" y="14738"/>
                      <a:pt x="2037" y="14932"/>
                    </a:cubicBezTo>
                    <a:cubicBezTo>
                      <a:pt x="2037" y="15909"/>
                      <a:pt x="5738" y="17606"/>
                      <a:pt x="9730" y="17606"/>
                    </a:cubicBezTo>
                    <a:cubicBezTo>
                      <a:pt x="13469" y="17606"/>
                      <a:pt x="15796" y="16445"/>
                      <a:pt x="15796" y="14453"/>
                    </a:cubicBezTo>
                    <a:cubicBezTo>
                      <a:pt x="15796" y="8778"/>
                      <a:pt x="870" y="14409"/>
                      <a:pt x="870" y="6180"/>
                    </a:cubicBezTo>
                    <a:cubicBezTo>
                      <a:pt x="870" y="1690"/>
                      <a:pt x="4572" y="0"/>
                      <a:pt x="8727" y="0"/>
                    </a:cubicBezTo>
                    <a:cubicBezTo>
                      <a:pt x="13097" y="0"/>
                      <a:pt x="15298" y="1595"/>
                      <a:pt x="15966" y="1595"/>
                    </a:cubicBezTo>
                    <a:cubicBezTo>
                      <a:pt x="16212" y="1595"/>
                      <a:pt x="16382" y="1513"/>
                      <a:pt x="16628" y="965"/>
                    </a:cubicBezTo>
                    <a:lnTo>
                      <a:pt x="17170" y="1185"/>
                    </a:lnTo>
                    <a:lnTo>
                      <a:pt x="15632" y="5543"/>
                    </a:lnTo>
                    <a:lnTo>
                      <a:pt x="15134" y="5322"/>
                    </a:lnTo>
                    <a:cubicBezTo>
                      <a:pt x="15194" y="5150"/>
                      <a:pt x="15221" y="4968"/>
                      <a:pt x="15216" y="4786"/>
                    </a:cubicBezTo>
                    <a:cubicBezTo>
                      <a:pt x="15216" y="3853"/>
                      <a:pt x="11886" y="2478"/>
                      <a:pt x="8607" y="2478"/>
                    </a:cubicBezTo>
                    <a:cubicBezTo>
                      <a:pt x="4319" y="2478"/>
                      <a:pt x="3449" y="4168"/>
                      <a:pt x="3449" y="5814"/>
                    </a:cubicBezTo>
                    <a:cubicBezTo>
                      <a:pt x="3449" y="11104"/>
                      <a:pt x="18375" y="5770"/>
                      <a:pt x="18375" y="13772"/>
                    </a:cubicBezTo>
                    <a:cubicBezTo>
                      <a:pt x="18375" y="17952"/>
                      <a:pt x="15632" y="20077"/>
                      <a:pt x="9314" y="20077"/>
                    </a:cubicBezTo>
                    <a:cubicBezTo>
                      <a:pt x="5032" y="20077"/>
                      <a:pt x="2119" y="18186"/>
                      <a:pt x="1242" y="18186"/>
                    </a:cubicBezTo>
                    <a:cubicBezTo>
                      <a:pt x="871" y="18214"/>
                      <a:pt x="566" y="18488"/>
                      <a:pt x="498" y="18854"/>
                    </a:cubicBezTo>
                    <a:lnTo>
                      <a:pt x="0" y="18678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77" name="Google Shape;77;p9"/>
              <p:cNvSpPr/>
              <p:nvPr/>
            </p:nvSpPr>
            <p:spPr>
              <a:xfrm>
                <a:off x="8808462" y="3283987"/>
                <a:ext cx="18715" cy="20651"/>
              </a:xfrm>
              <a:custGeom>
                <a:rect b="b" l="l" r="r" t="t"/>
                <a:pathLst>
                  <a:path extrusionOk="0" h="20651" w="18715">
                    <a:moveTo>
                      <a:pt x="18715" y="4622"/>
                    </a:moveTo>
                    <a:lnTo>
                      <a:pt x="18217" y="4622"/>
                    </a:lnTo>
                    <a:cubicBezTo>
                      <a:pt x="18217" y="3865"/>
                      <a:pt x="18009" y="3556"/>
                      <a:pt x="17177" y="3556"/>
                    </a:cubicBezTo>
                    <a:lnTo>
                      <a:pt x="10764" y="3556"/>
                    </a:lnTo>
                    <a:lnTo>
                      <a:pt x="10764" y="18854"/>
                    </a:lnTo>
                    <a:cubicBezTo>
                      <a:pt x="10764" y="19876"/>
                      <a:pt x="10928" y="20115"/>
                      <a:pt x="11804" y="20115"/>
                    </a:cubicBezTo>
                    <a:lnTo>
                      <a:pt x="11804" y="20651"/>
                    </a:lnTo>
                    <a:lnTo>
                      <a:pt x="6980" y="20651"/>
                    </a:lnTo>
                    <a:lnTo>
                      <a:pt x="6980" y="20115"/>
                    </a:lnTo>
                    <a:cubicBezTo>
                      <a:pt x="7851" y="20115"/>
                      <a:pt x="8015" y="19895"/>
                      <a:pt x="8015" y="18854"/>
                    </a:cubicBezTo>
                    <a:lnTo>
                      <a:pt x="8015" y="3556"/>
                    </a:lnTo>
                    <a:lnTo>
                      <a:pt x="1539" y="3556"/>
                    </a:lnTo>
                    <a:cubicBezTo>
                      <a:pt x="713" y="3556"/>
                      <a:pt x="504" y="3865"/>
                      <a:pt x="504" y="4622"/>
                    </a:cubicBezTo>
                    <a:lnTo>
                      <a:pt x="0" y="4622"/>
                    </a:lnTo>
                    <a:lnTo>
                      <a:pt x="0" y="0"/>
                    </a:lnTo>
                    <a:lnTo>
                      <a:pt x="504" y="0"/>
                    </a:lnTo>
                    <a:cubicBezTo>
                      <a:pt x="504" y="750"/>
                      <a:pt x="713" y="1066"/>
                      <a:pt x="1539" y="1066"/>
                    </a:cubicBezTo>
                    <a:lnTo>
                      <a:pt x="17177" y="1066"/>
                    </a:lnTo>
                    <a:cubicBezTo>
                      <a:pt x="18009" y="1066"/>
                      <a:pt x="18217" y="750"/>
                      <a:pt x="18217" y="0"/>
                    </a:cubicBezTo>
                    <a:lnTo>
                      <a:pt x="18715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78" name="Google Shape;78;p9"/>
              <p:cNvSpPr/>
              <p:nvPr/>
            </p:nvSpPr>
            <p:spPr>
              <a:xfrm>
                <a:off x="8829461" y="3285033"/>
                <a:ext cx="4653" cy="19604"/>
              </a:xfrm>
              <a:custGeom>
                <a:rect b="b" l="l" r="r" t="t"/>
                <a:pathLst>
                  <a:path extrusionOk="0" h="19604" w="4653">
                    <a:moveTo>
                      <a:pt x="0" y="19586"/>
                    </a:moveTo>
                    <a:lnTo>
                      <a:pt x="0" y="19050"/>
                    </a:lnTo>
                    <a:cubicBezTo>
                      <a:pt x="870" y="19050"/>
                      <a:pt x="1034" y="18829"/>
                      <a:pt x="1034" y="17788"/>
                    </a:cubicBezTo>
                    <a:lnTo>
                      <a:pt x="1034" y="1797"/>
                    </a:lnTo>
                    <a:cubicBezTo>
                      <a:pt x="1034" y="776"/>
                      <a:pt x="870" y="536"/>
                      <a:pt x="0" y="536"/>
                    </a:cubicBezTo>
                    <a:lnTo>
                      <a:pt x="0" y="0"/>
                    </a:lnTo>
                    <a:lnTo>
                      <a:pt x="4654" y="0"/>
                    </a:lnTo>
                    <a:lnTo>
                      <a:pt x="4654" y="536"/>
                    </a:lnTo>
                    <a:cubicBezTo>
                      <a:pt x="3783" y="536"/>
                      <a:pt x="3613" y="757"/>
                      <a:pt x="3613" y="1797"/>
                    </a:cubicBezTo>
                    <a:lnTo>
                      <a:pt x="3613" y="17807"/>
                    </a:lnTo>
                    <a:cubicBezTo>
                      <a:pt x="3613" y="18829"/>
                      <a:pt x="3783" y="19069"/>
                      <a:pt x="4654" y="19069"/>
                    </a:cubicBezTo>
                    <a:lnTo>
                      <a:pt x="4654" y="1960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79" name="Google Shape;79;p9"/>
              <p:cNvSpPr/>
              <p:nvPr/>
            </p:nvSpPr>
            <p:spPr>
              <a:xfrm>
                <a:off x="8837645" y="3284806"/>
                <a:ext cx="20291" cy="20096"/>
              </a:xfrm>
              <a:custGeom>
                <a:rect b="b" l="l" r="r" t="t"/>
                <a:pathLst>
                  <a:path extrusionOk="0" h="20096" w="20291">
                    <a:moveTo>
                      <a:pt x="18217" y="6293"/>
                    </a:moveTo>
                    <a:lnTo>
                      <a:pt x="17713" y="6072"/>
                    </a:lnTo>
                    <a:cubicBezTo>
                      <a:pt x="17768" y="5914"/>
                      <a:pt x="17798" y="5748"/>
                      <a:pt x="17801" y="5581"/>
                    </a:cubicBezTo>
                    <a:cubicBezTo>
                      <a:pt x="17801" y="5007"/>
                      <a:pt x="15184" y="2472"/>
                      <a:pt x="10442" y="2472"/>
                    </a:cubicBezTo>
                    <a:cubicBezTo>
                      <a:pt x="5864" y="2472"/>
                      <a:pt x="2749" y="5763"/>
                      <a:pt x="2749" y="10386"/>
                    </a:cubicBezTo>
                    <a:cubicBezTo>
                      <a:pt x="2749" y="14301"/>
                      <a:pt x="5492" y="17593"/>
                      <a:pt x="11022" y="17593"/>
                    </a:cubicBezTo>
                    <a:cubicBezTo>
                      <a:pt x="12725" y="17593"/>
                      <a:pt x="15594" y="17057"/>
                      <a:pt x="16969" y="15897"/>
                    </a:cubicBezTo>
                    <a:lnTo>
                      <a:pt x="16969" y="13229"/>
                    </a:lnTo>
                    <a:lnTo>
                      <a:pt x="13185" y="13229"/>
                    </a:lnTo>
                    <a:cubicBezTo>
                      <a:pt x="12353" y="13229"/>
                      <a:pt x="12145" y="13545"/>
                      <a:pt x="12145" y="14301"/>
                    </a:cubicBezTo>
                    <a:lnTo>
                      <a:pt x="11647" y="14301"/>
                    </a:lnTo>
                    <a:lnTo>
                      <a:pt x="11647" y="10032"/>
                    </a:lnTo>
                    <a:lnTo>
                      <a:pt x="12145" y="10032"/>
                    </a:lnTo>
                    <a:cubicBezTo>
                      <a:pt x="12145" y="10430"/>
                      <a:pt x="12353" y="10739"/>
                      <a:pt x="13185" y="10739"/>
                    </a:cubicBezTo>
                    <a:lnTo>
                      <a:pt x="20292" y="10739"/>
                    </a:lnTo>
                    <a:lnTo>
                      <a:pt x="20292" y="11294"/>
                    </a:lnTo>
                    <a:cubicBezTo>
                      <a:pt x="19876" y="11382"/>
                      <a:pt x="19712" y="11558"/>
                      <a:pt x="19712" y="12094"/>
                    </a:cubicBezTo>
                    <a:lnTo>
                      <a:pt x="19712" y="15077"/>
                    </a:lnTo>
                    <a:cubicBezTo>
                      <a:pt x="19712" y="15563"/>
                      <a:pt x="19876" y="15708"/>
                      <a:pt x="20292" y="15827"/>
                    </a:cubicBezTo>
                    <a:lnTo>
                      <a:pt x="20292" y="16275"/>
                    </a:lnTo>
                    <a:cubicBezTo>
                      <a:pt x="17713" y="18942"/>
                      <a:pt x="13728" y="20096"/>
                      <a:pt x="10650" y="20096"/>
                    </a:cubicBezTo>
                    <a:cubicBezTo>
                      <a:pt x="4534" y="20096"/>
                      <a:pt x="0" y="16452"/>
                      <a:pt x="0" y="9957"/>
                    </a:cubicBezTo>
                    <a:cubicBezTo>
                      <a:pt x="0" y="5202"/>
                      <a:pt x="3783" y="0"/>
                      <a:pt x="10562" y="0"/>
                    </a:cubicBezTo>
                    <a:cubicBezTo>
                      <a:pt x="15140" y="0"/>
                      <a:pt x="18381" y="2491"/>
                      <a:pt x="18797" y="2491"/>
                    </a:cubicBezTo>
                    <a:cubicBezTo>
                      <a:pt x="19009" y="2486"/>
                      <a:pt x="19200" y="2365"/>
                      <a:pt x="19295" y="2175"/>
                    </a:cubicBezTo>
                    <a:lnTo>
                      <a:pt x="19794" y="2402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0" name="Google Shape;80;p9"/>
              <p:cNvSpPr/>
              <p:nvPr/>
            </p:nvSpPr>
            <p:spPr>
              <a:xfrm>
                <a:off x="8858265" y="3285046"/>
                <a:ext cx="21496" cy="19573"/>
              </a:xfrm>
              <a:custGeom>
                <a:rect b="b" l="l" r="r" t="t"/>
                <a:pathLst>
                  <a:path extrusionOk="0" h="19573" w="21496">
                    <a:moveTo>
                      <a:pt x="0" y="19573"/>
                    </a:moveTo>
                    <a:lnTo>
                      <a:pt x="0" y="19037"/>
                    </a:lnTo>
                    <a:cubicBezTo>
                      <a:pt x="877" y="19037"/>
                      <a:pt x="1085" y="18596"/>
                      <a:pt x="1331" y="17927"/>
                    </a:cubicBezTo>
                    <a:lnTo>
                      <a:pt x="7901" y="1829"/>
                    </a:lnTo>
                    <a:cubicBezTo>
                      <a:pt x="8025" y="1595"/>
                      <a:pt x="8097" y="1336"/>
                      <a:pt x="8109" y="1072"/>
                    </a:cubicBezTo>
                    <a:cubicBezTo>
                      <a:pt x="8109" y="807"/>
                      <a:pt x="7819" y="498"/>
                      <a:pt x="7069" y="441"/>
                    </a:cubicBezTo>
                    <a:lnTo>
                      <a:pt x="7069" y="0"/>
                    </a:lnTo>
                    <a:lnTo>
                      <a:pt x="13803" y="0"/>
                    </a:lnTo>
                    <a:lnTo>
                      <a:pt x="13803" y="536"/>
                    </a:lnTo>
                    <a:cubicBezTo>
                      <a:pt x="13387" y="536"/>
                      <a:pt x="12851" y="668"/>
                      <a:pt x="12851" y="1066"/>
                    </a:cubicBezTo>
                    <a:cubicBezTo>
                      <a:pt x="12889" y="1378"/>
                      <a:pt x="12987" y="1680"/>
                      <a:pt x="13141" y="1955"/>
                    </a:cubicBezTo>
                    <a:lnTo>
                      <a:pt x="20235" y="18148"/>
                    </a:lnTo>
                    <a:cubicBezTo>
                      <a:pt x="20392" y="18705"/>
                      <a:pt x="20919" y="19077"/>
                      <a:pt x="21496" y="19037"/>
                    </a:cubicBezTo>
                    <a:lnTo>
                      <a:pt x="21496" y="19573"/>
                    </a:lnTo>
                    <a:lnTo>
                      <a:pt x="16256" y="19573"/>
                    </a:lnTo>
                    <a:lnTo>
                      <a:pt x="16256" y="19037"/>
                    </a:lnTo>
                    <a:cubicBezTo>
                      <a:pt x="17252" y="19037"/>
                      <a:pt x="17517" y="18860"/>
                      <a:pt x="17517" y="18507"/>
                    </a:cubicBezTo>
                    <a:cubicBezTo>
                      <a:pt x="17505" y="18167"/>
                      <a:pt x="17419" y="17834"/>
                      <a:pt x="17265" y="17530"/>
                    </a:cubicBezTo>
                    <a:lnTo>
                      <a:pt x="15563" y="13791"/>
                    </a:lnTo>
                    <a:lnTo>
                      <a:pt x="5473" y="13791"/>
                    </a:lnTo>
                    <a:lnTo>
                      <a:pt x="4061" y="17171"/>
                    </a:lnTo>
                    <a:cubicBezTo>
                      <a:pt x="3841" y="17599"/>
                      <a:pt x="3662" y="18046"/>
                      <a:pt x="3525" y="18507"/>
                    </a:cubicBezTo>
                    <a:cubicBezTo>
                      <a:pt x="3525" y="18860"/>
                      <a:pt x="3815" y="19037"/>
                      <a:pt x="4647" y="19037"/>
                    </a:cubicBezTo>
                    <a:lnTo>
                      <a:pt x="4647" y="19573"/>
                    </a:lnTo>
                    <a:close/>
                    <a:moveTo>
                      <a:pt x="10354" y="1961"/>
                    </a:moveTo>
                    <a:lnTo>
                      <a:pt x="6444" y="11300"/>
                    </a:lnTo>
                    <a:lnTo>
                      <a:pt x="14560" y="1130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1" name="Google Shape;81;p9"/>
              <p:cNvSpPr/>
              <p:nvPr/>
            </p:nvSpPr>
            <p:spPr>
              <a:xfrm>
                <a:off x="8879093" y="3284800"/>
                <a:ext cx="20001" cy="20096"/>
              </a:xfrm>
              <a:custGeom>
                <a:rect b="b" l="l" r="r" t="t"/>
                <a:pathLst>
                  <a:path extrusionOk="0" h="20096" w="20001">
                    <a:moveTo>
                      <a:pt x="17007" y="6035"/>
                    </a:moveTo>
                    <a:lnTo>
                      <a:pt x="16508" y="5770"/>
                    </a:lnTo>
                    <a:cubicBezTo>
                      <a:pt x="16576" y="5523"/>
                      <a:pt x="16604" y="5268"/>
                      <a:pt x="16590" y="5013"/>
                    </a:cubicBezTo>
                    <a:cubicBezTo>
                      <a:pt x="16590" y="4301"/>
                      <a:pt x="13393" y="2491"/>
                      <a:pt x="10398" y="2491"/>
                    </a:cubicBezTo>
                    <a:cubicBezTo>
                      <a:pt x="5612" y="2491"/>
                      <a:pt x="2743" y="5959"/>
                      <a:pt x="2743" y="10096"/>
                    </a:cubicBezTo>
                    <a:cubicBezTo>
                      <a:pt x="2604" y="13959"/>
                      <a:pt x="5623" y="17203"/>
                      <a:pt x="9486" y="17342"/>
                    </a:cubicBezTo>
                    <a:cubicBezTo>
                      <a:pt x="9664" y="17348"/>
                      <a:pt x="9842" y="17348"/>
                      <a:pt x="10020" y="17341"/>
                    </a:cubicBezTo>
                    <a:cubicBezTo>
                      <a:pt x="14390" y="17341"/>
                      <a:pt x="16843" y="15077"/>
                      <a:pt x="16843" y="14320"/>
                    </a:cubicBezTo>
                    <a:cubicBezTo>
                      <a:pt x="16838" y="14017"/>
                      <a:pt x="16780" y="13716"/>
                      <a:pt x="16672" y="13431"/>
                    </a:cubicBezTo>
                    <a:lnTo>
                      <a:pt x="17088" y="13160"/>
                    </a:lnTo>
                    <a:lnTo>
                      <a:pt x="20002" y="17253"/>
                    </a:lnTo>
                    <a:lnTo>
                      <a:pt x="19541" y="17612"/>
                    </a:lnTo>
                    <a:cubicBezTo>
                      <a:pt x="19132" y="17253"/>
                      <a:pt x="18911" y="17209"/>
                      <a:pt x="18753" y="17209"/>
                    </a:cubicBezTo>
                    <a:cubicBezTo>
                      <a:pt x="17757" y="17209"/>
                      <a:pt x="15424" y="20097"/>
                      <a:pt x="10146" y="20097"/>
                    </a:cubicBezTo>
                    <a:cubicBezTo>
                      <a:pt x="4471" y="20097"/>
                      <a:pt x="0" y="16496"/>
                      <a:pt x="0" y="10096"/>
                    </a:cubicBezTo>
                    <a:cubicBezTo>
                      <a:pt x="0" y="3695"/>
                      <a:pt x="4660" y="6"/>
                      <a:pt x="10316" y="6"/>
                    </a:cubicBezTo>
                    <a:cubicBezTo>
                      <a:pt x="12147" y="-50"/>
                      <a:pt x="13972" y="268"/>
                      <a:pt x="15676" y="940"/>
                    </a:cubicBezTo>
                    <a:cubicBezTo>
                      <a:pt x="16761" y="1337"/>
                      <a:pt x="17505" y="1785"/>
                      <a:pt x="17883" y="1785"/>
                    </a:cubicBezTo>
                    <a:cubicBezTo>
                      <a:pt x="18175" y="1748"/>
                      <a:pt x="18426" y="1561"/>
                      <a:pt x="18545" y="1293"/>
                    </a:cubicBezTo>
                    <a:lnTo>
                      <a:pt x="19043" y="1469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2" name="Google Shape;82;p9"/>
              <p:cNvSpPr/>
              <p:nvPr/>
            </p:nvSpPr>
            <p:spPr>
              <a:xfrm>
                <a:off x="8901630" y="3285033"/>
                <a:ext cx="4653" cy="19604"/>
              </a:xfrm>
              <a:custGeom>
                <a:rect b="b" l="l" r="r" t="t"/>
                <a:pathLst>
                  <a:path extrusionOk="0" h="19604" w="4653">
                    <a:moveTo>
                      <a:pt x="0" y="19586"/>
                    </a:moveTo>
                    <a:lnTo>
                      <a:pt x="0" y="19050"/>
                    </a:lnTo>
                    <a:cubicBezTo>
                      <a:pt x="870" y="19050"/>
                      <a:pt x="1034" y="18829"/>
                      <a:pt x="1034" y="17788"/>
                    </a:cubicBezTo>
                    <a:lnTo>
                      <a:pt x="1034" y="1797"/>
                    </a:lnTo>
                    <a:cubicBezTo>
                      <a:pt x="1034" y="776"/>
                      <a:pt x="870" y="536"/>
                      <a:pt x="0" y="536"/>
                    </a:cubicBezTo>
                    <a:lnTo>
                      <a:pt x="0" y="0"/>
                    </a:lnTo>
                    <a:lnTo>
                      <a:pt x="4654" y="0"/>
                    </a:lnTo>
                    <a:lnTo>
                      <a:pt x="4654" y="536"/>
                    </a:lnTo>
                    <a:cubicBezTo>
                      <a:pt x="3777" y="536"/>
                      <a:pt x="3613" y="757"/>
                      <a:pt x="3613" y="1797"/>
                    </a:cubicBezTo>
                    <a:lnTo>
                      <a:pt x="3613" y="17807"/>
                    </a:lnTo>
                    <a:cubicBezTo>
                      <a:pt x="3613" y="18829"/>
                      <a:pt x="3777" y="19069"/>
                      <a:pt x="4654" y="19069"/>
                    </a:cubicBezTo>
                    <a:lnTo>
                      <a:pt x="4654" y="1960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3" name="Google Shape;83;p9"/>
              <p:cNvSpPr/>
              <p:nvPr/>
            </p:nvSpPr>
            <p:spPr>
              <a:xfrm>
                <a:off x="8909814" y="3284787"/>
                <a:ext cx="20960" cy="20096"/>
              </a:xfrm>
              <a:custGeom>
                <a:rect b="b" l="l" r="r" t="t"/>
                <a:pathLst>
                  <a:path extrusionOk="0" h="20096" w="20960">
                    <a:moveTo>
                      <a:pt x="20960" y="10051"/>
                    </a:moveTo>
                    <a:cubicBezTo>
                      <a:pt x="20960" y="15563"/>
                      <a:pt x="16880" y="20096"/>
                      <a:pt x="10480" y="20096"/>
                    </a:cubicBezTo>
                    <a:cubicBezTo>
                      <a:pt x="4080" y="20096"/>
                      <a:pt x="0" y="15563"/>
                      <a:pt x="0" y="10051"/>
                    </a:cubicBezTo>
                    <a:cubicBezTo>
                      <a:pt x="0" y="4540"/>
                      <a:pt x="4074" y="0"/>
                      <a:pt x="10480" y="0"/>
                    </a:cubicBezTo>
                    <a:cubicBezTo>
                      <a:pt x="16887" y="0"/>
                      <a:pt x="20960" y="4534"/>
                      <a:pt x="20960" y="10051"/>
                    </a:cubicBezTo>
                    <a:close/>
                    <a:moveTo>
                      <a:pt x="2737" y="10001"/>
                    </a:moveTo>
                    <a:cubicBezTo>
                      <a:pt x="2737" y="14232"/>
                      <a:pt x="5732" y="17612"/>
                      <a:pt x="10474" y="17612"/>
                    </a:cubicBezTo>
                    <a:cubicBezTo>
                      <a:pt x="15216" y="17612"/>
                      <a:pt x="18205" y="14232"/>
                      <a:pt x="18205" y="10001"/>
                    </a:cubicBezTo>
                    <a:cubicBezTo>
                      <a:pt x="18205" y="5770"/>
                      <a:pt x="15222" y="2484"/>
                      <a:pt x="10480" y="2484"/>
                    </a:cubicBezTo>
                    <a:cubicBezTo>
                      <a:pt x="5738" y="2484"/>
                      <a:pt x="2737" y="5826"/>
                      <a:pt x="2737" y="1000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4" name="Google Shape;84;p9"/>
              <p:cNvSpPr/>
              <p:nvPr/>
            </p:nvSpPr>
            <p:spPr>
              <a:xfrm>
                <a:off x="8933467" y="3285033"/>
                <a:ext cx="20127" cy="19617"/>
              </a:xfrm>
              <a:custGeom>
                <a:rect b="b" l="l" r="r" t="t"/>
                <a:pathLst>
                  <a:path extrusionOk="0" h="19617" w="20127">
                    <a:moveTo>
                      <a:pt x="0" y="19586"/>
                    </a:moveTo>
                    <a:lnTo>
                      <a:pt x="0" y="19050"/>
                    </a:lnTo>
                    <a:cubicBezTo>
                      <a:pt x="877" y="19050"/>
                      <a:pt x="1122" y="18829"/>
                      <a:pt x="1122" y="17788"/>
                    </a:cubicBezTo>
                    <a:lnTo>
                      <a:pt x="1122" y="1797"/>
                    </a:lnTo>
                    <a:cubicBezTo>
                      <a:pt x="1122" y="776"/>
                      <a:pt x="877" y="536"/>
                      <a:pt x="0" y="536"/>
                    </a:cubicBezTo>
                    <a:lnTo>
                      <a:pt x="0" y="0"/>
                    </a:lnTo>
                    <a:lnTo>
                      <a:pt x="6072" y="0"/>
                    </a:lnTo>
                    <a:lnTo>
                      <a:pt x="6072" y="536"/>
                    </a:lnTo>
                    <a:cubicBezTo>
                      <a:pt x="5196" y="536"/>
                      <a:pt x="4950" y="713"/>
                      <a:pt x="4950" y="933"/>
                    </a:cubicBezTo>
                    <a:cubicBezTo>
                      <a:pt x="4950" y="1154"/>
                      <a:pt x="5114" y="1331"/>
                      <a:pt x="5404" y="1690"/>
                    </a:cubicBezTo>
                    <a:lnTo>
                      <a:pt x="16679" y="15518"/>
                    </a:lnTo>
                    <a:lnTo>
                      <a:pt x="16679" y="1797"/>
                    </a:lnTo>
                    <a:cubicBezTo>
                      <a:pt x="16679" y="776"/>
                      <a:pt x="16426" y="536"/>
                      <a:pt x="15550" y="536"/>
                    </a:cubicBezTo>
                    <a:lnTo>
                      <a:pt x="15550" y="0"/>
                    </a:lnTo>
                    <a:lnTo>
                      <a:pt x="20128" y="0"/>
                    </a:lnTo>
                    <a:lnTo>
                      <a:pt x="20128" y="536"/>
                    </a:lnTo>
                    <a:cubicBezTo>
                      <a:pt x="19258" y="536"/>
                      <a:pt x="19005" y="757"/>
                      <a:pt x="19005" y="1797"/>
                    </a:cubicBezTo>
                    <a:lnTo>
                      <a:pt x="19005" y="17807"/>
                    </a:lnTo>
                    <a:cubicBezTo>
                      <a:pt x="19005" y="18829"/>
                      <a:pt x="19258" y="19069"/>
                      <a:pt x="20128" y="19069"/>
                    </a:cubicBezTo>
                    <a:lnTo>
                      <a:pt x="20128" y="19605"/>
                    </a:lnTo>
                    <a:lnTo>
                      <a:pt x="14554" y="19605"/>
                    </a:lnTo>
                    <a:lnTo>
                      <a:pt x="14554" y="19069"/>
                    </a:lnTo>
                    <a:cubicBezTo>
                      <a:pt x="15638" y="19069"/>
                      <a:pt x="15720" y="18936"/>
                      <a:pt x="15720" y="18671"/>
                    </a:cubicBezTo>
                    <a:cubicBezTo>
                      <a:pt x="15720" y="18406"/>
                      <a:pt x="15512" y="18224"/>
                      <a:pt x="15222" y="17870"/>
                    </a:cubicBezTo>
                    <a:lnTo>
                      <a:pt x="3456" y="3500"/>
                    </a:lnTo>
                    <a:lnTo>
                      <a:pt x="3456" y="17820"/>
                    </a:lnTo>
                    <a:cubicBezTo>
                      <a:pt x="3456" y="18842"/>
                      <a:pt x="3701" y="19081"/>
                      <a:pt x="4578" y="19081"/>
                    </a:cubicBezTo>
                    <a:lnTo>
                      <a:pt x="4578" y="19617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5" name="Google Shape;85;p9"/>
              <p:cNvSpPr/>
              <p:nvPr/>
            </p:nvSpPr>
            <p:spPr>
              <a:xfrm>
                <a:off x="8957952" y="3283968"/>
                <a:ext cx="18759" cy="21691"/>
              </a:xfrm>
              <a:custGeom>
                <a:rect b="b" l="l" r="r" t="t"/>
                <a:pathLst>
                  <a:path extrusionOk="0" h="21691" w="18759">
                    <a:moveTo>
                      <a:pt x="958" y="2863"/>
                    </a:moveTo>
                    <a:cubicBezTo>
                      <a:pt x="958" y="1841"/>
                      <a:pt x="795" y="1602"/>
                      <a:pt x="0" y="1602"/>
                    </a:cubicBezTo>
                    <a:lnTo>
                      <a:pt x="0" y="1066"/>
                    </a:lnTo>
                    <a:lnTo>
                      <a:pt x="16761" y="1066"/>
                    </a:lnTo>
                    <a:cubicBezTo>
                      <a:pt x="17593" y="1066"/>
                      <a:pt x="17801" y="750"/>
                      <a:pt x="17801" y="0"/>
                    </a:cubicBezTo>
                    <a:lnTo>
                      <a:pt x="18299" y="0"/>
                    </a:lnTo>
                    <a:lnTo>
                      <a:pt x="18299" y="4622"/>
                    </a:lnTo>
                    <a:lnTo>
                      <a:pt x="17801" y="4622"/>
                    </a:lnTo>
                    <a:cubicBezTo>
                      <a:pt x="17801" y="3865"/>
                      <a:pt x="17593" y="3556"/>
                      <a:pt x="16761" y="3556"/>
                    </a:cubicBezTo>
                    <a:lnTo>
                      <a:pt x="3701" y="3556"/>
                    </a:lnTo>
                    <a:lnTo>
                      <a:pt x="3701" y="9339"/>
                    </a:lnTo>
                    <a:lnTo>
                      <a:pt x="12889" y="9339"/>
                    </a:lnTo>
                    <a:cubicBezTo>
                      <a:pt x="13728" y="9339"/>
                      <a:pt x="13936" y="9024"/>
                      <a:pt x="13936" y="8267"/>
                    </a:cubicBezTo>
                    <a:lnTo>
                      <a:pt x="14434" y="8267"/>
                    </a:lnTo>
                    <a:lnTo>
                      <a:pt x="14434" y="12895"/>
                    </a:lnTo>
                    <a:lnTo>
                      <a:pt x="13936" y="12895"/>
                    </a:lnTo>
                    <a:cubicBezTo>
                      <a:pt x="13936" y="12139"/>
                      <a:pt x="13728" y="11830"/>
                      <a:pt x="12889" y="11830"/>
                    </a:cubicBezTo>
                    <a:lnTo>
                      <a:pt x="3701" y="11830"/>
                    </a:lnTo>
                    <a:lnTo>
                      <a:pt x="3701" y="18135"/>
                    </a:lnTo>
                    <a:lnTo>
                      <a:pt x="17215" y="18135"/>
                    </a:lnTo>
                    <a:cubicBezTo>
                      <a:pt x="18047" y="18135"/>
                      <a:pt x="18255" y="17826"/>
                      <a:pt x="18255" y="17070"/>
                    </a:cubicBezTo>
                    <a:lnTo>
                      <a:pt x="18760" y="17070"/>
                    </a:lnTo>
                    <a:lnTo>
                      <a:pt x="18760" y="21692"/>
                    </a:lnTo>
                    <a:lnTo>
                      <a:pt x="18255" y="21692"/>
                    </a:lnTo>
                    <a:cubicBezTo>
                      <a:pt x="18255" y="20935"/>
                      <a:pt x="18047" y="20626"/>
                      <a:pt x="17215" y="20626"/>
                    </a:cubicBezTo>
                    <a:lnTo>
                      <a:pt x="0" y="20626"/>
                    </a:lnTo>
                    <a:lnTo>
                      <a:pt x="0" y="20090"/>
                    </a:lnTo>
                    <a:cubicBezTo>
                      <a:pt x="795" y="20090"/>
                      <a:pt x="958" y="19869"/>
                      <a:pt x="958" y="18829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6" name="Google Shape;86;p9"/>
              <p:cNvSpPr/>
              <p:nvPr/>
            </p:nvSpPr>
            <p:spPr>
              <a:xfrm>
                <a:off x="8978364" y="3284794"/>
                <a:ext cx="18381" cy="20077"/>
              </a:xfrm>
              <a:custGeom>
                <a:rect b="b" l="l" r="r" t="t"/>
                <a:pathLst>
                  <a:path extrusionOk="0" h="20077" w="18381">
                    <a:moveTo>
                      <a:pt x="1621" y="14226"/>
                    </a:moveTo>
                    <a:lnTo>
                      <a:pt x="2119" y="14358"/>
                    </a:lnTo>
                    <a:cubicBezTo>
                      <a:pt x="2075" y="14546"/>
                      <a:pt x="2043" y="14738"/>
                      <a:pt x="2037" y="14932"/>
                    </a:cubicBezTo>
                    <a:cubicBezTo>
                      <a:pt x="2037" y="15909"/>
                      <a:pt x="5738" y="17606"/>
                      <a:pt x="9730" y="17606"/>
                    </a:cubicBezTo>
                    <a:cubicBezTo>
                      <a:pt x="13475" y="17606"/>
                      <a:pt x="15802" y="16445"/>
                      <a:pt x="15802" y="14453"/>
                    </a:cubicBezTo>
                    <a:cubicBezTo>
                      <a:pt x="15802" y="8778"/>
                      <a:pt x="870" y="14409"/>
                      <a:pt x="870" y="6180"/>
                    </a:cubicBezTo>
                    <a:cubicBezTo>
                      <a:pt x="870" y="1690"/>
                      <a:pt x="4578" y="0"/>
                      <a:pt x="8733" y="0"/>
                    </a:cubicBezTo>
                    <a:cubicBezTo>
                      <a:pt x="13097" y="0"/>
                      <a:pt x="15304" y="1595"/>
                      <a:pt x="15966" y="1595"/>
                    </a:cubicBezTo>
                    <a:cubicBezTo>
                      <a:pt x="16218" y="1595"/>
                      <a:pt x="16382" y="1513"/>
                      <a:pt x="16635" y="965"/>
                    </a:cubicBezTo>
                    <a:lnTo>
                      <a:pt x="17170" y="1185"/>
                    </a:lnTo>
                    <a:lnTo>
                      <a:pt x="15638" y="5543"/>
                    </a:lnTo>
                    <a:lnTo>
                      <a:pt x="15140" y="5322"/>
                    </a:lnTo>
                    <a:cubicBezTo>
                      <a:pt x="15197" y="5149"/>
                      <a:pt x="15222" y="4968"/>
                      <a:pt x="15222" y="4786"/>
                    </a:cubicBezTo>
                    <a:cubicBezTo>
                      <a:pt x="15222" y="3853"/>
                      <a:pt x="11893" y="2478"/>
                      <a:pt x="8607" y="2478"/>
                    </a:cubicBezTo>
                    <a:cubicBezTo>
                      <a:pt x="4326" y="2478"/>
                      <a:pt x="3449" y="4168"/>
                      <a:pt x="3449" y="5814"/>
                    </a:cubicBezTo>
                    <a:cubicBezTo>
                      <a:pt x="3449" y="11104"/>
                      <a:pt x="18381" y="5770"/>
                      <a:pt x="18381" y="13772"/>
                    </a:cubicBezTo>
                    <a:cubicBezTo>
                      <a:pt x="18381" y="17952"/>
                      <a:pt x="15638" y="20077"/>
                      <a:pt x="9314" y="20077"/>
                    </a:cubicBezTo>
                    <a:cubicBezTo>
                      <a:pt x="5032" y="20077"/>
                      <a:pt x="2119" y="18186"/>
                      <a:pt x="1249" y="18186"/>
                    </a:cubicBezTo>
                    <a:cubicBezTo>
                      <a:pt x="877" y="18213"/>
                      <a:pt x="568" y="18487"/>
                      <a:pt x="498" y="18854"/>
                    </a:cubicBezTo>
                    <a:lnTo>
                      <a:pt x="0" y="18678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7" name="Google Shape;87;p9"/>
              <p:cNvSpPr/>
              <p:nvPr/>
            </p:nvSpPr>
            <p:spPr>
              <a:xfrm>
                <a:off x="9007793" y="3280960"/>
                <a:ext cx="24415" cy="23923"/>
              </a:xfrm>
              <a:custGeom>
                <a:rect b="b" l="l" r="r" t="t"/>
                <a:pathLst>
                  <a:path extrusionOk="0" h="23923" w="24415">
                    <a:moveTo>
                      <a:pt x="24416" y="20103"/>
                    </a:moveTo>
                    <a:lnTo>
                      <a:pt x="23873" y="20500"/>
                    </a:lnTo>
                    <a:cubicBezTo>
                      <a:pt x="23728" y="20295"/>
                      <a:pt x="23495" y="20178"/>
                      <a:pt x="23243" y="20191"/>
                    </a:cubicBezTo>
                    <a:cubicBezTo>
                      <a:pt x="22663" y="20191"/>
                      <a:pt x="20040" y="23924"/>
                      <a:pt x="13097" y="23924"/>
                    </a:cubicBezTo>
                    <a:cubicBezTo>
                      <a:pt x="5322" y="23924"/>
                      <a:pt x="0" y="18545"/>
                      <a:pt x="0" y="11388"/>
                    </a:cubicBezTo>
                    <a:cubicBezTo>
                      <a:pt x="0" y="5379"/>
                      <a:pt x="4988" y="0"/>
                      <a:pt x="12933" y="0"/>
                    </a:cubicBezTo>
                    <a:cubicBezTo>
                      <a:pt x="15165" y="17"/>
                      <a:pt x="17372" y="425"/>
                      <a:pt x="19459" y="1204"/>
                    </a:cubicBezTo>
                    <a:cubicBezTo>
                      <a:pt x="21080" y="1778"/>
                      <a:pt x="22038" y="2402"/>
                      <a:pt x="22492" y="2402"/>
                    </a:cubicBezTo>
                    <a:cubicBezTo>
                      <a:pt x="22947" y="2402"/>
                      <a:pt x="22953" y="2226"/>
                      <a:pt x="23123" y="1999"/>
                    </a:cubicBezTo>
                    <a:lnTo>
                      <a:pt x="23621" y="2358"/>
                    </a:lnTo>
                    <a:lnTo>
                      <a:pt x="21049" y="7119"/>
                    </a:lnTo>
                    <a:lnTo>
                      <a:pt x="20506" y="6848"/>
                    </a:lnTo>
                    <a:cubicBezTo>
                      <a:pt x="20632" y="6680"/>
                      <a:pt x="20708" y="6478"/>
                      <a:pt x="20714" y="6268"/>
                    </a:cubicBezTo>
                    <a:cubicBezTo>
                      <a:pt x="20714" y="5291"/>
                      <a:pt x="17139" y="3027"/>
                      <a:pt x="12731" y="3027"/>
                    </a:cubicBezTo>
                    <a:cubicBezTo>
                      <a:pt x="8324" y="3027"/>
                      <a:pt x="3418" y="5694"/>
                      <a:pt x="3418" y="11855"/>
                    </a:cubicBezTo>
                    <a:cubicBezTo>
                      <a:pt x="3418" y="17234"/>
                      <a:pt x="8361" y="20929"/>
                      <a:pt x="13507" y="20929"/>
                    </a:cubicBezTo>
                    <a:cubicBezTo>
                      <a:pt x="17461" y="20929"/>
                      <a:pt x="21036" y="18034"/>
                      <a:pt x="21036" y="16836"/>
                    </a:cubicBezTo>
                    <a:cubicBezTo>
                      <a:pt x="21017" y="16612"/>
                      <a:pt x="20948" y="16396"/>
                      <a:pt x="20828" y="16206"/>
                    </a:cubicBezTo>
                    <a:lnTo>
                      <a:pt x="21370" y="15853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8" name="Google Shape;88;p9"/>
              <p:cNvSpPr/>
              <p:nvPr/>
            </p:nvSpPr>
            <p:spPr>
              <a:xfrm>
                <a:off x="9036566" y="3285033"/>
                <a:ext cx="4653" cy="19604"/>
              </a:xfrm>
              <a:custGeom>
                <a:rect b="b" l="l" r="r" t="t"/>
                <a:pathLst>
                  <a:path extrusionOk="0" h="19604" w="4653">
                    <a:moveTo>
                      <a:pt x="0" y="19586"/>
                    </a:moveTo>
                    <a:lnTo>
                      <a:pt x="0" y="19050"/>
                    </a:lnTo>
                    <a:cubicBezTo>
                      <a:pt x="870" y="19050"/>
                      <a:pt x="1040" y="18829"/>
                      <a:pt x="1040" y="17788"/>
                    </a:cubicBezTo>
                    <a:lnTo>
                      <a:pt x="1040" y="1797"/>
                    </a:lnTo>
                    <a:cubicBezTo>
                      <a:pt x="1040" y="776"/>
                      <a:pt x="870" y="536"/>
                      <a:pt x="0" y="536"/>
                    </a:cubicBezTo>
                    <a:lnTo>
                      <a:pt x="0" y="0"/>
                    </a:lnTo>
                    <a:lnTo>
                      <a:pt x="4654" y="0"/>
                    </a:lnTo>
                    <a:lnTo>
                      <a:pt x="4654" y="536"/>
                    </a:lnTo>
                    <a:cubicBezTo>
                      <a:pt x="3783" y="536"/>
                      <a:pt x="3613" y="757"/>
                      <a:pt x="3613" y="1797"/>
                    </a:cubicBezTo>
                    <a:lnTo>
                      <a:pt x="3613" y="17807"/>
                    </a:lnTo>
                    <a:cubicBezTo>
                      <a:pt x="3613" y="18829"/>
                      <a:pt x="3783" y="19069"/>
                      <a:pt x="4654" y="19069"/>
                    </a:cubicBezTo>
                    <a:lnTo>
                      <a:pt x="4654" y="1960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9" name="Google Shape;89;p9"/>
              <p:cNvSpPr/>
              <p:nvPr/>
            </p:nvSpPr>
            <p:spPr>
              <a:xfrm>
                <a:off x="9046415" y="3283968"/>
                <a:ext cx="18759" cy="21691"/>
              </a:xfrm>
              <a:custGeom>
                <a:rect b="b" l="l" r="r" t="t"/>
                <a:pathLst>
                  <a:path extrusionOk="0" h="21691" w="18759">
                    <a:moveTo>
                      <a:pt x="958" y="2863"/>
                    </a:moveTo>
                    <a:cubicBezTo>
                      <a:pt x="958" y="1841"/>
                      <a:pt x="795" y="1602"/>
                      <a:pt x="0" y="1602"/>
                    </a:cubicBezTo>
                    <a:lnTo>
                      <a:pt x="0" y="1066"/>
                    </a:lnTo>
                    <a:lnTo>
                      <a:pt x="16761" y="1066"/>
                    </a:lnTo>
                    <a:cubicBezTo>
                      <a:pt x="17593" y="1066"/>
                      <a:pt x="17801" y="750"/>
                      <a:pt x="17801" y="0"/>
                    </a:cubicBezTo>
                    <a:lnTo>
                      <a:pt x="18299" y="0"/>
                    </a:lnTo>
                    <a:lnTo>
                      <a:pt x="18299" y="4622"/>
                    </a:lnTo>
                    <a:lnTo>
                      <a:pt x="17801" y="4622"/>
                    </a:lnTo>
                    <a:cubicBezTo>
                      <a:pt x="17801" y="3865"/>
                      <a:pt x="17593" y="3556"/>
                      <a:pt x="16761" y="3556"/>
                    </a:cubicBezTo>
                    <a:lnTo>
                      <a:pt x="3701" y="3556"/>
                    </a:lnTo>
                    <a:lnTo>
                      <a:pt x="3701" y="9339"/>
                    </a:lnTo>
                    <a:lnTo>
                      <a:pt x="12889" y="9339"/>
                    </a:lnTo>
                    <a:cubicBezTo>
                      <a:pt x="13728" y="9339"/>
                      <a:pt x="13936" y="9024"/>
                      <a:pt x="13936" y="8267"/>
                    </a:cubicBezTo>
                    <a:lnTo>
                      <a:pt x="14434" y="8267"/>
                    </a:lnTo>
                    <a:lnTo>
                      <a:pt x="14434" y="12895"/>
                    </a:lnTo>
                    <a:lnTo>
                      <a:pt x="13936" y="12895"/>
                    </a:lnTo>
                    <a:cubicBezTo>
                      <a:pt x="13936" y="12139"/>
                      <a:pt x="13728" y="11830"/>
                      <a:pt x="12889" y="11830"/>
                    </a:cubicBezTo>
                    <a:lnTo>
                      <a:pt x="3701" y="11830"/>
                    </a:lnTo>
                    <a:lnTo>
                      <a:pt x="3701" y="18135"/>
                    </a:lnTo>
                    <a:lnTo>
                      <a:pt x="17215" y="18135"/>
                    </a:lnTo>
                    <a:cubicBezTo>
                      <a:pt x="18047" y="18135"/>
                      <a:pt x="18255" y="17826"/>
                      <a:pt x="18255" y="17070"/>
                    </a:cubicBezTo>
                    <a:lnTo>
                      <a:pt x="18760" y="17070"/>
                    </a:lnTo>
                    <a:lnTo>
                      <a:pt x="18760" y="21692"/>
                    </a:lnTo>
                    <a:lnTo>
                      <a:pt x="18255" y="21692"/>
                    </a:lnTo>
                    <a:cubicBezTo>
                      <a:pt x="18255" y="20935"/>
                      <a:pt x="18047" y="20626"/>
                      <a:pt x="17215" y="20626"/>
                    </a:cubicBezTo>
                    <a:lnTo>
                      <a:pt x="0" y="20626"/>
                    </a:lnTo>
                    <a:lnTo>
                      <a:pt x="0" y="20090"/>
                    </a:lnTo>
                    <a:cubicBezTo>
                      <a:pt x="795" y="20090"/>
                      <a:pt x="958" y="19869"/>
                      <a:pt x="958" y="18829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0" name="Google Shape;90;p9"/>
              <p:cNvSpPr/>
              <p:nvPr/>
            </p:nvSpPr>
            <p:spPr>
              <a:xfrm>
                <a:off x="9068410" y="3285033"/>
                <a:ext cx="20121" cy="19617"/>
              </a:xfrm>
              <a:custGeom>
                <a:rect b="b" l="l" r="r" t="t"/>
                <a:pathLst>
                  <a:path extrusionOk="0" h="19617" w="20121">
                    <a:moveTo>
                      <a:pt x="0" y="19586"/>
                    </a:moveTo>
                    <a:lnTo>
                      <a:pt x="0" y="19050"/>
                    </a:lnTo>
                    <a:cubicBezTo>
                      <a:pt x="870" y="19050"/>
                      <a:pt x="1122" y="18829"/>
                      <a:pt x="1122" y="17788"/>
                    </a:cubicBezTo>
                    <a:lnTo>
                      <a:pt x="1122" y="1797"/>
                    </a:lnTo>
                    <a:cubicBezTo>
                      <a:pt x="1122" y="776"/>
                      <a:pt x="870" y="536"/>
                      <a:pt x="0" y="536"/>
                    </a:cubicBezTo>
                    <a:lnTo>
                      <a:pt x="0" y="0"/>
                    </a:lnTo>
                    <a:lnTo>
                      <a:pt x="6072" y="0"/>
                    </a:lnTo>
                    <a:lnTo>
                      <a:pt x="6072" y="536"/>
                    </a:lnTo>
                    <a:cubicBezTo>
                      <a:pt x="5196" y="536"/>
                      <a:pt x="4944" y="713"/>
                      <a:pt x="4944" y="933"/>
                    </a:cubicBezTo>
                    <a:cubicBezTo>
                      <a:pt x="4944" y="1154"/>
                      <a:pt x="5114" y="1331"/>
                      <a:pt x="5404" y="1690"/>
                    </a:cubicBezTo>
                    <a:lnTo>
                      <a:pt x="16672" y="15518"/>
                    </a:lnTo>
                    <a:lnTo>
                      <a:pt x="16672" y="1797"/>
                    </a:lnTo>
                    <a:cubicBezTo>
                      <a:pt x="16672" y="776"/>
                      <a:pt x="16426" y="536"/>
                      <a:pt x="15550" y="536"/>
                    </a:cubicBezTo>
                    <a:lnTo>
                      <a:pt x="15550" y="0"/>
                    </a:lnTo>
                    <a:lnTo>
                      <a:pt x="20122" y="0"/>
                    </a:lnTo>
                    <a:lnTo>
                      <a:pt x="20122" y="536"/>
                    </a:lnTo>
                    <a:cubicBezTo>
                      <a:pt x="19251" y="536"/>
                      <a:pt x="18999" y="757"/>
                      <a:pt x="18999" y="1797"/>
                    </a:cubicBezTo>
                    <a:lnTo>
                      <a:pt x="18999" y="17807"/>
                    </a:lnTo>
                    <a:cubicBezTo>
                      <a:pt x="18999" y="18829"/>
                      <a:pt x="19251" y="19069"/>
                      <a:pt x="20122" y="19069"/>
                    </a:cubicBezTo>
                    <a:lnTo>
                      <a:pt x="20122" y="19605"/>
                    </a:lnTo>
                    <a:lnTo>
                      <a:pt x="14554" y="19605"/>
                    </a:lnTo>
                    <a:lnTo>
                      <a:pt x="14554" y="19069"/>
                    </a:lnTo>
                    <a:cubicBezTo>
                      <a:pt x="15632" y="19069"/>
                      <a:pt x="15714" y="18936"/>
                      <a:pt x="15714" y="18671"/>
                    </a:cubicBezTo>
                    <a:cubicBezTo>
                      <a:pt x="15714" y="18406"/>
                      <a:pt x="15506" y="18224"/>
                      <a:pt x="15216" y="17870"/>
                    </a:cubicBezTo>
                    <a:lnTo>
                      <a:pt x="3449" y="3500"/>
                    </a:lnTo>
                    <a:lnTo>
                      <a:pt x="3449" y="17820"/>
                    </a:lnTo>
                    <a:cubicBezTo>
                      <a:pt x="3449" y="18842"/>
                      <a:pt x="3701" y="19081"/>
                      <a:pt x="4572" y="19081"/>
                    </a:cubicBezTo>
                    <a:lnTo>
                      <a:pt x="4572" y="19617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1" name="Google Shape;91;p9"/>
              <p:cNvSpPr/>
              <p:nvPr/>
            </p:nvSpPr>
            <p:spPr>
              <a:xfrm>
                <a:off x="9090026" y="3283987"/>
                <a:ext cx="18709" cy="20651"/>
              </a:xfrm>
              <a:custGeom>
                <a:rect b="b" l="l" r="r" t="t"/>
                <a:pathLst>
                  <a:path extrusionOk="0" h="20651" w="18709">
                    <a:moveTo>
                      <a:pt x="18709" y="4622"/>
                    </a:moveTo>
                    <a:lnTo>
                      <a:pt x="18211" y="4622"/>
                    </a:lnTo>
                    <a:cubicBezTo>
                      <a:pt x="18211" y="3865"/>
                      <a:pt x="18003" y="3556"/>
                      <a:pt x="17171" y="3556"/>
                    </a:cubicBezTo>
                    <a:lnTo>
                      <a:pt x="10726" y="3556"/>
                    </a:lnTo>
                    <a:lnTo>
                      <a:pt x="10726" y="18854"/>
                    </a:lnTo>
                    <a:cubicBezTo>
                      <a:pt x="10726" y="19876"/>
                      <a:pt x="10890" y="20115"/>
                      <a:pt x="11767" y="20115"/>
                    </a:cubicBezTo>
                    <a:lnTo>
                      <a:pt x="11767" y="20651"/>
                    </a:lnTo>
                    <a:lnTo>
                      <a:pt x="6943" y="20651"/>
                    </a:lnTo>
                    <a:lnTo>
                      <a:pt x="6943" y="20115"/>
                    </a:lnTo>
                    <a:cubicBezTo>
                      <a:pt x="7813" y="20115"/>
                      <a:pt x="7983" y="19895"/>
                      <a:pt x="7983" y="18854"/>
                    </a:cubicBezTo>
                    <a:lnTo>
                      <a:pt x="7983" y="3556"/>
                    </a:lnTo>
                    <a:lnTo>
                      <a:pt x="1539" y="3556"/>
                    </a:lnTo>
                    <a:cubicBezTo>
                      <a:pt x="706" y="3556"/>
                      <a:pt x="498" y="3865"/>
                      <a:pt x="498" y="4622"/>
                    </a:cubicBezTo>
                    <a:lnTo>
                      <a:pt x="0" y="4622"/>
                    </a:lnTo>
                    <a:lnTo>
                      <a:pt x="0" y="0"/>
                    </a:lnTo>
                    <a:lnTo>
                      <a:pt x="498" y="0"/>
                    </a:lnTo>
                    <a:cubicBezTo>
                      <a:pt x="498" y="750"/>
                      <a:pt x="706" y="1066"/>
                      <a:pt x="1539" y="1066"/>
                    </a:cubicBezTo>
                    <a:lnTo>
                      <a:pt x="17171" y="1066"/>
                    </a:lnTo>
                    <a:cubicBezTo>
                      <a:pt x="18003" y="1066"/>
                      <a:pt x="18211" y="750"/>
                      <a:pt x="18211" y="0"/>
                    </a:cubicBezTo>
                    <a:lnTo>
                      <a:pt x="18709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2" name="Google Shape;92;p9"/>
              <p:cNvSpPr/>
              <p:nvPr/>
            </p:nvSpPr>
            <p:spPr>
              <a:xfrm>
                <a:off x="9110771" y="3276514"/>
                <a:ext cx="7812" cy="28123"/>
              </a:xfrm>
              <a:custGeom>
                <a:rect b="b" l="l" r="r" t="t"/>
                <a:pathLst>
                  <a:path extrusionOk="0" h="28123" w="7812">
                    <a:moveTo>
                      <a:pt x="2119" y="6135"/>
                    </a:moveTo>
                    <a:lnTo>
                      <a:pt x="0" y="6135"/>
                    </a:lnTo>
                    <a:lnTo>
                      <a:pt x="4610" y="0"/>
                    </a:lnTo>
                    <a:lnTo>
                      <a:pt x="7813" y="0"/>
                    </a:lnTo>
                    <a:close/>
                    <a:moveTo>
                      <a:pt x="227" y="28105"/>
                    </a:moveTo>
                    <a:lnTo>
                      <a:pt x="227" y="27569"/>
                    </a:lnTo>
                    <a:cubicBezTo>
                      <a:pt x="1097" y="27569"/>
                      <a:pt x="1267" y="27348"/>
                      <a:pt x="1267" y="26308"/>
                    </a:cubicBezTo>
                    <a:lnTo>
                      <a:pt x="1267" y="10316"/>
                    </a:lnTo>
                    <a:cubicBezTo>
                      <a:pt x="1267" y="9295"/>
                      <a:pt x="1097" y="9055"/>
                      <a:pt x="227" y="9055"/>
                    </a:cubicBezTo>
                    <a:lnTo>
                      <a:pt x="227" y="8519"/>
                    </a:lnTo>
                    <a:lnTo>
                      <a:pt x="4881" y="8519"/>
                    </a:lnTo>
                    <a:lnTo>
                      <a:pt x="4881" y="9055"/>
                    </a:lnTo>
                    <a:cubicBezTo>
                      <a:pt x="4010" y="9055"/>
                      <a:pt x="3846" y="9276"/>
                      <a:pt x="3846" y="10316"/>
                    </a:cubicBezTo>
                    <a:lnTo>
                      <a:pt x="3846" y="26326"/>
                    </a:lnTo>
                    <a:cubicBezTo>
                      <a:pt x="3846" y="27348"/>
                      <a:pt x="4010" y="27588"/>
                      <a:pt x="4881" y="27588"/>
                    </a:cubicBezTo>
                    <a:lnTo>
                      <a:pt x="4881" y="28124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3" name="Google Shape;93;p9"/>
              <p:cNvSpPr/>
              <p:nvPr/>
            </p:nvSpPr>
            <p:spPr>
              <a:xfrm>
                <a:off x="9120867" y="3283968"/>
                <a:ext cx="17466" cy="20670"/>
              </a:xfrm>
              <a:custGeom>
                <a:rect b="b" l="l" r="r" t="t"/>
                <a:pathLst>
                  <a:path extrusionOk="0" h="20670" w="17466">
                    <a:moveTo>
                      <a:pt x="17467" y="4641"/>
                    </a:moveTo>
                    <a:lnTo>
                      <a:pt x="16969" y="4641"/>
                    </a:lnTo>
                    <a:cubicBezTo>
                      <a:pt x="16969" y="3884"/>
                      <a:pt x="16761" y="3575"/>
                      <a:pt x="15928" y="3575"/>
                    </a:cubicBezTo>
                    <a:lnTo>
                      <a:pt x="3701" y="3575"/>
                    </a:lnTo>
                    <a:lnTo>
                      <a:pt x="3701" y="9534"/>
                    </a:lnTo>
                    <a:lnTo>
                      <a:pt x="11899" y="9534"/>
                    </a:lnTo>
                    <a:cubicBezTo>
                      <a:pt x="12725" y="9534"/>
                      <a:pt x="12933" y="9225"/>
                      <a:pt x="12933" y="8557"/>
                    </a:cubicBezTo>
                    <a:lnTo>
                      <a:pt x="13438" y="8557"/>
                    </a:lnTo>
                    <a:lnTo>
                      <a:pt x="13438" y="12914"/>
                    </a:lnTo>
                    <a:lnTo>
                      <a:pt x="12933" y="12914"/>
                    </a:lnTo>
                    <a:cubicBezTo>
                      <a:pt x="12933" y="12334"/>
                      <a:pt x="12725" y="12025"/>
                      <a:pt x="11899" y="12025"/>
                    </a:cubicBezTo>
                    <a:lnTo>
                      <a:pt x="3701" y="12025"/>
                    </a:lnTo>
                    <a:lnTo>
                      <a:pt x="3701" y="18873"/>
                    </a:lnTo>
                    <a:cubicBezTo>
                      <a:pt x="3701" y="19895"/>
                      <a:pt x="3872" y="20134"/>
                      <a:pt x="4824" y="20134"/>
                    </a:cubicBezTo>
                    <a:lnTo>
                      <a:pt x="4824" y="20670"/>
                    </a:lnTo>
                    <a:lnTo>
                      <a:pt x="0" y="20670"/>
                    </a:lnTo>
                    <a:lnTo>
                      <a:pt x="0" y="20134"/>
                    </a:lnTo>
                    <a:cubicBezTo>
                      <a:pt x="958" y="20134"/>
                      <a:pt x="1129" y="19914"/>
                      <a:pt x="1129" y="18873"/>
                    </a:cubicBezTo>
                    <a:lnTo>
                      <a:pt x="1129" y="2863"/>
                    </a:lnTo>
                    <a:cubicBezTo>
                      <a:pt x="1129" y="1841"/>
                      <a:pt x="958" y="1602"/>
                      <a:pt x="88" y="1602"/>
                    </a:cubicBezTo>
                    <a:lnTo>
                      <a:pt x="88" y="1066"/>
                    </a:lnTo>
                    <a:lnTo>
                      <a:pt x="15928" y="1066"/>
                    </a:lnTo>
                    <a:cubicBezTo>
                      <a:pt x="16761" y="1066"/>
                      <a:pt x="16969" y="750"/>
                      <a:pt x="16969" y="0"/>
                    </a:cubicBezTo>
                    <a:lnTo>
                      <a:pt x="17467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4" name="Google Shape;94;p9"/>
              <p:cNvSpPr/>
              <p:nvPr/>
            </p:nvSpPr>
            <p:spPr>
              <a:xfrm>
                <a:off x="9141323" y="3285033"/>
                <a:ext cx="4659" cy="19604"/>
              </a:xfrm>
              <a:custGeom>
                <a:rect b="b" l="l" r="r" t="t"/>
                <a:pathLst>
                  <a:path extrusionOk="0" h="19604" w="4659">
                    <a:moveTo>
                      <a:pt x="0" y="19586"/>
                    </a:moveTo>
                    <a:lnTo>
                      <a:pt x="0" y="19050"/>
                    </a:lnTo>
                    <a:cubicBezTo>
                      <a:pt x="876" y="19050"/>
                      <a:pt x="1040" y="18829"/>
                      <a:pt x="1040" y="17788"/>
                    </a:cubicBezTo>
                    <a:lnTo>
                      <a:pt x="1040" y="1797"/>
                    </a:lnTo>
                    <a:cubicBezTo>
                      <a:pt x="1040" y="776"/>
                      <a:pt x="876" y="536"/>
                      <a:pt x="0" y="536"/>
                    </a:cubicBezTo>
                    <a:lnTo>
                      <a:pt x="0" y="0"/>
                    </a:lnTo>
                    <a:lnTo>
                      <a:pt x="4660" y="0"/>
                    </a:lnTo>
                    <a:lnTo>
                      <a:pt x="4660" y="536"/>
                    </a:lnTo>
                    <a:cubicBezTo>
                      <a:pt x="3783" y="536"/>
                      <a:pt x="3619" y="757"/>
                      <a:pt x="3619" y="1797"/>
                    </a:cubicBezTo>
                    <a:lnTo>
                      <a:pt x="3619" y="17807"/>
                    </a:lnTo>
                    <a:cubicBezTo>
                      <a:pt x="3619" y="18829"/>
                      <a:pt x="3783" y="19069"/>
                      <a:pt x="4660" y="19069"/>
                    </a:cubicBezTo>
                    <a:lnTo>
                      <a:pt x="4660" y="1960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5" name="Google Shape;95;p9"/>
              <p:cNvSpPr/>
              <p:nvPr/>
            </p:nvSpPr>
            <p:spPr>
              <a:xfrm>
                <a:off x="9149085" y="3284787"/>
                <a:ext cx="19995" cy="20096"/>
              </a:xfrm>
              <a:custGeom>
                <a:rect b="b" l="l" r="r" t="t"/>
                <a:pathLst>
                  <a:path extrusionOk="0" h="20096" w="19995">
                    <a:moveTo>
                      <a:pt x="17019" y="6047"/>
                    </a:moveTo>
                    <a:lnTo>
                      <a:pt x="16521" y="5783"/>
                    </a:lnTo>
                    <a:cubicBezTo>
                      <a:pt x="16590" y="5536"/>
                      <a:pt x="16616" y="5281"/>
                      <a:pt x="16603" y="5026"/>
                    </a:cubicBezTo>
                    <a:cubicBezTo>
                      <a:pt x="16603" y="4313"/>
                      <a:pt x="13400" y="2504"/>
                      <a:pt x="10404" y="2504"/>
                    </a:cubicBezTo>
                    <a:cubicBezTo>
                      <a:pt x="5625" y="2504"/>
                      <a:pt x="2756" y="5972"/>
                      <a:pt x="2756" y="10108"/>
                    </a:cubicBezTo>
                    <a:cubicBezTo>
                      <a:pt x="2623" y="13968"/>
                      <a:pt x="5637" y="17207"/>
                      <a:pt x="9496" y="17342"/>
                    </a:cubicBezTo>
                    <a:cubicBezTo>
                      <a:pt x="9673" y="17348"/>
                      <a:pt x="9843" y="17348"/>
                      <a:pt x="10020" y="17341"/>
                    </a:cubicBezTo>
                    <a:cubicBezTo>
                      <a:pt x="14383" y="17341"/>
                      <a:pt x="16836" y="15077"/>
                      <a:pt x="16836" y="14321"/>
                    </a:cubicBezTo>
                    <a:cubicBezTo>
                      <a:pt x="16830" y="14017"/>
                      <a:pt x="16773" y="13717"/>
                      <a:pt x="16672" y="13431"/>
                    </a:cubicBezTo>
                    <a:lnTo>
                      <a:pt x="17088" y="13160"/>
                    </a:lnTo>
                    <a:lnTo>
                      <a:pt x="19995" y="17253"/>
                    </a:lnTo>
                    <a:lnTo>
                      <a:pt x="19541" y="17612"/>
                    </a:lnTo>
                    <a:cubicBezTo>
                      <a:pt x="19125" y="17253"/>
                      <a:pt x="18911" y="17209"/>
                      <a:pt x="18753" y="17209"/>
                    </a:cubicBezTo>
                    <a:cubicBezTo>
                      <a:pt x="17751" y="17209"/>
                      <a:pt x="15424" y="20097"/>
                      <a:pt x="10146" y="20097"/>
                    </a:cubicBezTo>
                    <a:cubicBezTo>
                      <a:pt x="4471" y="20097"/>
                      <a:pt x="0" y="16496"/>
                      <a:pt x="0" y="10096"/>
                    </a:cubicBezTo>
                    <a:cubicBezTo>
                      <a:pt x="0" y="3695"/>
                      <a:pt x="4654" y="7"/>
                      <a:pt x="10310" y="7"/>
                    </a:cubicBezTo>
                    <a:cubicBezTo>
                      <a:pt x="12145" y="-51"/>
                      <a:pt x="13967" y="267"/>
                      <a:pt x="15676" y="940"/>
                    </a:cubicBezTo>
                    <a:cubicBezTo>
                      <a:pt x="16389" y="1280"/>
                      <a:pt x="17120" y="1562"/>
                      <a:pt x="17877" y="1785"/>
                    </a:cubicBezTo>
                    <a:cubicBezTo>
                      <a:pt x="18167" y="1747"/>
                      <a:pt x="18419" y="1561"/>
                      <a:pt x="18545" y="1293"/>
                    </a:cubicBezTo>
                    <a:lnTo>
                      <a:pt x="19043" y="147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6" name="Google Shape;96;p9"/>
              <p:cNvSpPr/>
              <p:nvPr/>
            </p:nvSpPr>
            <p:spPr>
              <a:xfrm>
                <a:off x="9167845" y="3285046"/>
                <a:ext cx="21527" cy="19573"/>
              </a:xfrm>
              <a:custGeom>
                <a:rect b="b" l="l" r="r" t="t"/>
                <a:pathLst>
                  <a:path extrusionOk="0" h="19573" w="21527">
                    <a:moveTo>
                      <a:pt x="0" y="19573"/>
                    </a:moveTo>
                    <a:lnTo>
                      <a:pt x="0" y="19037"/>
                    </a:lnTo>
                    <a:cubicBezTo>
                      <a:pt x="870" y="19037"/>
                      <a:pt x="1078" y="18596"/>
                      <a:pt x="1330" y="17927"/>
                    </a:cubicBezTo>
                    <a:lnTo>
                      <a:pt x="7901" y="1829"/>
                    </a:lnTo>
                    <a:cubicBezTo>
                      <a:pt x="8027" y="1595"/>
                      <a:pt x="8097" y="1336"/>
                      <a:pt x="8109" y="1072"/>
                    </a:cubicBezTo>
                    <a:cubicBezTo>
                      <a:pt x="8109" y="807"/>
                      <a:pt x="7819" y="498"/>
                      <a:pt x="7069" y="441"/>
                    </a:cubicBezTo>
                    <a:lnTo>
                      <a:pt x="7069" y="0"/>
                    </a:lnTo>
                    <a:lnTo>
                      <a:pt x="13803" y="0"/>
                    </a:lnTo>
                    <a:lnTo>
                      <a:pt x="13803" y="536"/>
                    </a:lnTo>
                    <a:cubicBezTo>
                      <a:pt x="13387" y="536"/>
                      <a:pt x="12845" y="668"/>
                      <a:pt x="12845" y="1066"/>
                    </a:cubicBezTo>
                    <a:cubicBezTo>
                      <a:pt x="12883" y="1378"/>
                      <a:pt x="12983" y="1680"/>
                      <a:pt x="13141" y="1955"/>
                    </a:cubicBezTo>
                    <a:lnTo>
                      <a:pt x="20267" y="18148"/>
                    </a:lnTo>
                    <a:cubicBezTo>
                      <a:pt x="20437" y="18697"/>
                      <a:pt x="20954" y="19062"/>
                      <a:pt x="21528" y="19037"/>
                    </a:cubicBezTo>
                    <a:lnTo>
                      <a:pt x="21528" y="19573"/>
                    </a:lnTo>
                    <a:lnTo>
                      <a:pt x="16288" y="19573"/>
                    </a:lnTo>
                    <a:lnTo>
                      <a:pt x="16288" y="19037"/>
                    </a:lnTo>
                    <a:cubicBezTo>
                      <a:pt x="17284" y="19037"/>
                      <a:pt x="17549" y="18860"/>
                      <a:pt x="17549" y="18507"/>
                    </a:cubicBezTo>
                    <a:cubicBezTo>
                      <a:pt x="17536" y="18167"/>
                      <a:pt x="17448" y="17834"/>
                      <a:pt x="17297" y="17530"/>
                    </a:cubicBezTo>
                    <a:lnTo>
                      <a:pt x="15594" y="13791"/>
                    </a:lnTo>
                    <a:lnTo>
                      <a:pt x="5505" y="13791"/>
                    </a:lnTo>
                    <a:lnTo>
                      <a:pt x="4092" y="17171"/>
                    </a:lnTo>
                    <a:cubicBezTo>
                      <a:pt x="3872" y="17597"/>
                      <a:pt x="3689" y="18045"/>
                      <a:pt x="3550" y="18507"/>
                    </a:cubicBezTo>
                    <a:cubicBezTo>
                      <a:pt x="3550" y="18860"/>
                      <a:pt x="3846" y="19037"/>
                      <a:pt x="4673" y="19037"/>
                    </a:cubicBezTo>
                    <a:lnTo>
                      <a:pt x="4673" y="19573"/>
                    </a:lnTo>
                    <a:close/>
                    <a:moveTo>
                      <a:pt x="10354" y="1961"/>
                    </a:moveTo>
                    <a:lnTo>
                      <a:pt x="6444" y="11300"/>
                    </a:lnTo>
                    <a:lnTo>
                      <a:pt x="14554" y="1130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7" name="Google Shape;97;p9"/>
              <p:cNvSpPr/>
              <p:nvPr/>
            </p:nvSpPr>
            <p:spPr>
              <a:xfrm>
                <a:off x="9189089" y="3284794"/>
                <a:ext cx="18381" cy="20077"/>
              </a:xfrm>
              <a:custGeom>
                <a:rect b="b" l="l" r="r" t="t"/>
                <a:pathLst>
                  <a:path extrusionOk="0" h="20077" w="18381">
                    <a:moveTo>
                      <a:pt x="1621" y="14226"/>
                    </a:moveTo>
                    <a:lnTo>
                      <a:pt x="2119" y="14358"/>
                    </a:lnTo>
                    <a:cubicBezTo>
                      <a:pt x="2075" y="14546"/>
                      <a:pt x="2043" y="14738"/>
                      <a:pt x="2037" y="14932"/>
                    </a:cubicBezTo>
                    <a:cubicBezTo>
                      <a:pt x="2037" y="15909"/>
                      <a:pt x="5738" y="17606"/>
                      <a:pt x="9730" y="17606"/>
                    </a:cubicBezTo>
                    <a:cubicBezTo>
                      <a:pt x="13469" y="17606"/>
                      <a:pt x="15802" y="16445"/>
                      <a:pt x="15802" y="14453"/>
                    </a:cubicBezTo>
                    <a:cubicBezTo>
                      <a:pt x="15802" y="8778"/>
                      <a:pt x="870" y="14409"/>
                      <a:pt x="870" y="6180"/>
                    </a:cubicBezTo>
                    <a:cubicBezTo>
                      <a:pt x="870" y="1690"/>
                      <a:pt x="4572" y="0"/>
                      <a:pt x="8733" y="0"/>
                    </a:cubicBezTo>
                    <a:cubicBezTo>
                      <a:pt x="13097" y="0"/>
                      <a:pt x="15304" y="1595"/>
                      <a:pt x="15966" y="1595"/>
                    </a:cubicBezTo>
                    <a:cubicBezTo>
                      <a:pt x="16218" y="1595"/>
                      <a:pt x="16382" y="1513"/>
                      <a:pt x="16628" y="965"/>
                    </a:cubicBezTo>
                    <a:lnTo>
                      <a:pt x="17170" y="1185"/>
                    </a:lnTo>
                    <a:lnTo>
                      <a:pt x="15632" y="5543"/>
                    </a:lnTo>
                    <a:lnTo>
                      <a:pt x="15134" y="5322"/>
                    </a:lnTo>
                    <a:cubicBezTo>
                      <a:pt x="15197" y="5150"/>
                      <a:pt x="15222" y="4968"/>
                      <a:pt x="15216" y="4786"/>
                    </a:cubicBezTo>
                    <a:cubicBezTo>
                      <a:pt x="15216" y="3853"/>
                      <a:pt x="11893" y="2478"/>
                      <a:pt x="8607" y="2478"/>
                    </a:cubicBezTo>
                    <a:cubicBezTo>
                      <a:pt x="4319" y="2478"/>
                      <a:pt x="3449" y="4168"/>
                      <a:pt x="3449" y="5814"/>
                    </a:cubicBezTo>
                    <a:cubicBezTo>
                      <a:pt x="3449" y="11104"/>
                      <a:pt x="18381" y="5770"/>
                      <a:pt x="18381" y="13772"/>
                    </a:cubicBezTo>
                    <a:cubicBezTo>
                      <a:pt x="18381" y="17952"/>
                      <a:pt x="15632" y="20077"/>
                      <a:pt x="9313" y="20077"/>
                    </a:cubicBezTo>
                    <a:cubicBezTo>
                      <a:pt x="5032" y="20077"/>
                      <a:pt x="2119" y="18186"/>
                      <a:pt x="1242" y="18186"/>
                    </a:cubicBezTo>
                    <a:cubicBezTo>
                      <a:pt x="870" y="18216"/>
                      <a:pt x="567" y="18490"/>
                      <a:pt x="498" y="18854"/>
                    </a:cubicBezTo>
                    <a:lnTo>
                      <a:pt x="0" y="18678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8" name="Google Shape;98;p9"/>
              <p:cNvSpPr/>
              <p:nvPr/>
            </p:nvSpPr>
            <p:spPr>
              <a:xfrm>
                <a:off x="8507478" y="3086750"/>
                <a:ext cx="189827" cy="171686"/>
              </a:xfrm>
              <a:custGeom>
                <a:rect b="b" l="l" r="r" t="t"/>
                <a:pathLst>
                  <a:path extrusionOk="0" h="171686" w="189827">
                    <a:moveTo>
                      <a:pt x="189828" y="144225"/>
                    </a:moveTo>
                    <a:lnTo>
                      <a:pt x="187305" y="146779"/>
                    </a:lnTo>
                    <a:cubicBezTo>
                      <a:pt x="186044" y="146779"/>
                      <a:pt x="185073" y="146463"/>
                      <a:pt x="183793" y="146463"/>
                    </a:cubicBezTo>
                    <a:cubicBezTo>
                      <a:pt x="179007" y="146463"/>
                      <a:pt x="143272" y="171686"/>
                      <a:pt x="102109" y="171686"/>
                    </a:cubicBezTo>
                    <a:cubicBezTo>
                      <a:pt x="48182" y="171686"/>
                      <a:pt x="0" y="142327"/>
                      <a:pt x="0" y="85846"/>
                    </a:cubicBezTo>
                    <a:cubicBezTo>
                      <a:pt x="0" y="29366"/>
                      <a:pt x="48169" y="0"/>
                      <a:pt x="102077" y="0"/>
                    </a:cubicBezTo>
                    <a:cubicBezTo>
                      <a:pt x="123453" y="0"/>
                      <a:pt x="141645" y="4149"/>
                      <a:pt x="154724" y="7977"/>
                    </a:cubicBezTo>
                    <a:cubicBezTo>
                      <a:pt x="167802" y="11804"/>
                      <a:pt x="175785" y="15954"/>
                      <a:pt x="177380" y="15954"/>
                    </a:cubicBezTo>
                    <a:cubicBezTo>
                      <a:pt x="179272" y="15954"/>
                      <a:pt x="180892" y="13084"/>
                      <a:pt x="181851" y="11804"/>
                    </a:cubicBezTo>
                    <a:lnTo>
                      <a:pt x="186637" y="15638"/>
                    </a:lnTo>
                    <a:lnTo>
                      <a:pt x="161748" y="54229"/>
                    </a:lnTo>
                    <a:lnTo>
                      <a:pt x="158557" y="51991"/>
                    </a:lnTo>
                    <a:cubicBezTo>
                      <a:pt x="158481" y="50591"/>
                      <a:pt x="158270" y="49201"/>
                      <a:pt x="157927" y="47842"/>
                    </a:cubicBezTo>
                    <a:cubicBezTo>
                      <a:pt x="156035" y="38270"/>
                      <a:pt x="123151" y="27424"/>
                      <a:pt x="102090" y="27424"/>
                    </a:cubicBezTo>
                    <a:cubicBezTo>
                      <a:pt x="66034" y="27424"/>
                      <a:pt x="35079" y="48163"/>
                      <a:pt x="35079" y="84856"/>
                    </a:cubicBezTo>
                    <a:cubicBezTo>
                      <a:pt x="35079" y="121549"/>
                      <a:pt x="66034" y="142295"/>
                      <a:pt x="102090" y="142295"/>
                    </a:cubicBezTo>
                    <a:cubicBezTo>
                      <a:pt x="128895" y="142295"/>
                      <a:pt x="165588" y="128574"/>
                      <a:pt x="165588" y="116770"/>
                    </a:cubicBezTo>
                    <a:cubicBezTo>
                      <a:pt x="165513" y="115403"/>
                      <a:pt x="165078" y="114080"/>
                      <a:pt x="164327" y="112936"/>
                    </a:cubicBezTo>
                    <a:lnTo>
                      <a:pt x="168798" y="110413"/>
                    </a:lnTo>
                    <a:close/>
                  </a:path>
                </a:pathLst>
              </a:custGeom>
              <a:solidFill>
                <a:srgbClr val="AE0E1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9" name="Google Shape;99;p9"/>
              <p:cNvSpPr/>
              <p:nvPr/>
            </p:nvSpPr>
            <p:spPr>
              <a:xfrm>
                <a:off x="8730171" y="3086750"/>
                <a:ext cx="167877" cy="171648"/>
              </a:xfrm>
              <a:custGeom>
                <a:rect b="b" l="l" r="r" t="t"/>
                <a:pathLst>
                  <a:path extrusionOk="0" h="171648" w="167877">
                    <a:moveTo>
                      <a:pt x="0" y="155714"/>
                    </a:moveTo>
                    <a:lnTo>
                      <a:pt x="17555" y="117104"/>
                    </a:lnTo>
                    <a:lnTo>
                      <a:pt x="20746" y="118699"/>
                    </a:lnTo>
                    <a:cubicBezTo>
                      <a:pt x="20669" y="120487"/>
                      <a:pt x="21107" y="122260"/>
                      <a:pt x="22007" y="123807"/>
                    </a:cubicBezTo>
                    <a:cubicBezTo>
                      <a:pt x="28388" y="134337"/>
                      <a:pt x="59980" y="144225"/>
                      <a:pt x="80083" y="144225"/>
                    </a:cubicBezTo>
                    <a:cubicBezTo>
                      <a:pt x="94119" y="144225"/>
                      <a:pt x="131455" y="140719"/>
                      <a:pt x="131455" y="121253"/>
                    </a:cubicBezTo>
                    <a:cubicBezTo>
                      <a:pt x="131468" y="82321"/>
                      <a:pt x="1917" y="131159"/>
                      <a:pt x="1917" y="52968"/>
                    </a:cubicBezTo>
                    <a:cubicBezTo>
                      <a:pt x="1917" y="26484"/>
                      <a:pt x="26509" y="0"/>
                      <a:pt x="79477" y="0"/>
                    </a:cubicBezTo>
                    <a:cubicBezTo>
                      <a:pt x="123807" y="0"/>
                      <a:pt x="145177" y="15954"/>
                      <a:pt x="156035" y="15954"/>
                    </a:cubicBezTo>
                    <a:cubicBezTo>
                      <a:pt x="159226" y="15954"/>
                      <a:pt x="161143" y="15323"/>
                      <a:pt x="162417" y="14062"/>
                    </a:cubicBezTo>
                    <a:lnTo>
                      <a:pt x="166250" y="16584"/>
                    </a:lnTo>
                    <a:lnTo>
                      <a:pt x="144231" y="56480"/>
                    </a:lnTo>
                    <a:lnTo>
                      <a:pt x="141040" y="55219"/>
                    </a:lnTo>
                    <a:cubicBezTo>
                      <a:pt x="140778" y="52606"/>
                      <a:pt x="139903" y="50091"/>
                      <a:pt x="138486" y="47879"/>
                    </a:cubicBezTo>
                    <a:cubicBezTo>
                      <a:pt x="131783" y="37992"/>
                      <a:pt x="104984" y="27461"/>
                      <a:pt x="80411" y="27461"/>
                    </a:cubicBezTo>
                    <a:cubicBezTo>
                      <a:pt x="61588" y="27461"/>
                      <a:pt x="38295" y="32884"/>
                      <a:pt x="38295" y="46927"/>
                    </a:cubicBezTo>
                    <a:cubicBezTo>
                      <a:pt x="38295" y="87429"/>
                      <a:pt x="167877" y="40205"/>
                      <a:pt x="167877" y="116789"/>
                    </a:cubicBezTo>
                    <a:cubicBezTo>
                      <a:pt x="167877" y="160821"/>
                      <a:pt x="115224" y="171648"/>
                      <a:pt x="80764" y="171648"/>
                    </a:cubicBezTo>
                    <a:cubicBezTo>
                      <a:pt x="31623" y="171648"/>
                      <a:pt x="18224" y="155689"/>
                      <a:pt x="8651" y="155689"/>
                    </a:cubicBezTo>
                    <a:cubicBezTo>
                      <a:pt x="7056" y="155689"/>
                      <a:pt x="5461" y="156950"/>
                      <a:pt x="4502" y="158242"/>
                    </a:cubicBezTo>
                    <a:close/>
                  </a:path>
                </a:pathLst>
              </a:custGeom>
              <a:solidFill>
                <a:srgbClr val="AE0E1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0" name="Google Shape;100;p9"/>
              <p:cNvSpPr/>
              <p:nvPr/>
            </p:nvSpPr>
            <p:spPr>
              <a:xfrm>
                <a:off x="8934394" y="3088641"/>
                <a:ext cx="52968" cy="167871"/>
              </a:xfrm>
              <a:custGeom>
                <a:rect b="b" l="l" r="r" t="t"/>
                <a:pathLst>
                  <a:path extrusionOk="0" h="167871" w="52968">
                    <a:moveTo>
                      <a:pt x="0" y="167865"/>
                    </a:moveTo>
                    <a:lnTo>
                      <a:pt x="0" y="162120"/>
                    </a:lnTo>
                    <a:cubicBezTo>
                      <a:pt x="5423" y="162120"/>
                      <a:pt x="8298" y="160229"/>
                      <a:pt x="8298" y="156376"/>
                    </a:cubicBezTo>
                    <a:lnTo>
                      <a:pt x="8298" y="11508"/>
                    </a:lnTo>
                    <a:cubicBezTo>
                      <a:pt x="8298" y="7680"/>
                      <a:pt x="5423" y="5763"/>
                      <a:pt x="0" y="5763"/>
                    </a:cubicBezTo>
                    <a:lnTo>
                      <a:pt x="0" y="0"/>
                    </a:lnTo>
                    <a:lnTo>
                      <a:pt x="52968" y="0"/>
                    </a:lnTo>
                    <a:lnTo>
                      <a:pt x="52968" y="5745"/>
                    </a:lnTo>
                    <a:cubicBezTo>
                      <a:pt x="47545" y="5745"/>
                      <a:pt x="44670" y="7636"/>
                      <a:pt x="44670" y="11489"/>
                    </a:cubicBezTo>
                    <a:lnTo>
                      <a:pt x="44670" y="156382"/>
                    </a:lnTo>
                    <a:cubicBezTo>
                      <a:pt x="44670" y="160210"/>
                      <a:pt x="47545" y="162127"/>
                      <a:pt x="52968" y="162127"/>
                    </a:cubicBezTo>
                    <a:lnTo>
                      <a:pt x="52968" y="167871"/>
                    </a:lnTo>
                    <a:close/>
                  </a:path>
                </a:pathLst>
              </a:custGeom>
              <a:solidFill>
                <a:srgbClr val="AE0E1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1" name="Google Shape;101;p9"/>
              <p:cNvSpPr/>
              <p:nvPr/>
            </p:nvSpPr>
            <p:spPr>
              <a:xfrm>
                <a:off x="9018664" y="3086750"/>
                <a:ext cx="189827" cy="171686"/>
              </a:xfrm>
              <a:custGeom>
                <a:rect b="b" l="l" r="r" t="t"/>
                <a:pathLst>
                  <a:path extrusionOk="0" h="171686" w="189827">
                    <a:moveTo>
                      <a:pt x="189827" y="144225"/>
                    </a:moveTo>
                    <a:lnTo>
                      <a:pt x="187305" y="146779"/>
                    </a:lnTo>
                    <a:cubicBezTo>
                      <a:pt x="186044" y="146779"/>
                      <a:pt x="185067" y="146463"/>
                      <a:pt x="183793" y="146463"/>
                    </a:cubicBezTo>
                    <a:cubicBezTo>
                      <a:pt x="179007" y="146463"/>
                      <a:pt x="143266" y="171686"/>
                      <a:pt x="102109" y="171686"/>
                    </a:cubicBezTo>
                    <a:cubicBezTo>
                      <a:pt x="48182" y="171686"/>
                      <a:pt x="0" y="142327"/>
                      <a:pt x="0" y="85846"/>
                    </a:cubicBezTo>
                    <a:cubicBezTo>
                      <a:pt x="0" y="29366"/>
                      <a:pt x="48157" y="0"/>
                      <a:pt x="102083" y="0"/>
                    </a:cubicBezTo>
                    <a:cubicBezTo>
                      <a:pt x="123460" y="0"/>
                      <a:pt x="141645" y="4149"/>
                      <a:pt x="154730" y="7977"/>
                    </a:cubicBezTo>
                    <a:cubicBezTo>
                      <a:pt x="167814" y="11804"/>
                      <a:pt x="175791" y="15954"/>
                      <a:pt x="177386" y="15954"/>
                    </a:cubicBezTo>
                    <a:cubicBezTo>
                      <a:pt x="179278" y="15954"/>
                      <a:pt x="180899" y="13084"/>
                      <a:pt x="181851" y="11804"/>
                    </a:cubicBezTo>
                    <a:lnTo>
                      <a:pt x="186637" y="15638"/>
                    </a:lnTo>
                    <a:lnTo>
                      <a:pt x="161748" y="54229"/>
                    </a:lnTo>
                    <a:lnTo>
                      <a:pt x="158557" y="51991"/>
                    </a:lnTo>
                    <a:cubicBezTo>
                      <a:pt x="158482" y="50591"/>
                      <a:pt x="158267" y="49201"/>
                      <a:pt x="157927" y="47842"/>
                    </a:cubicBezTo>
                    <a:cubicBezTo>
                      <a:pt x="156035" y="38270"/>
                      <a:pt x="123144" y="27424"/>
                      <a:pt x="102090" y="27424"/>
                    </a:cubicBezTo>
                    <a:cubicBezTo>
                      <a:pt x="66027" y="27424"/>
                      <a:pt x="35079" y="48163"/>
                      <a:pt x="35079" y="84856"/>
                    </a:cubicBezTo>
                    <a:cubicBezTo>
                      <a:pt x="35079" y="121549"/>
                      <a:pt x="66027" y="142295"/>
                      <a:pt x="102090" y="142295"/>
                    </a:cubicBezTo>
                    <a:cubicBezTo>
                      <a:pt x="128889" y="142295"/>
                      <a:pt x="165588" y="128574"/>
                      <a:pt x="165588" y="116770"/>
                    </a:cubicBezTo>
                    <a:cubicBezTo>
                      <a:pt x="165513" y="115404"/>
                      <a:pt x="165077" y="114082"/>
                      <a:pt x="164327" y="112936"/>
                    </a:cubicBezTo>
                    <a:lnTo>
                      <a:pt x="168798" y="110413"/>
                    </a:lnTo>
                    <a:close/>
                  </a:path>
                </a:pathLst>
              </a:custGeom>
              <a:solidFill>
                <a:srgbClr val="AE0E1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2" name="Google Shape;102;p9"/>
              <p:cNvSpPr/>
              <p:nvPr/>
            </p:nvSpPr>
            <p:spPr>
              <a:xfrm>
                <a:off x="8314769" y="3087658"/>
                <a:ext cx="144760" cy="168890"/>
              </a:xfrm>
              <a:custGeom>
                <a:rect b="b" l="l" r="r" t="t"/>
                <a:pathLst>
                  <a:path extrusionOk="0" h="168890" w="144760">
                    <a:moveTo>
                      <a:pt x="133410" y="154131"/>
                    </a:moveTo>
                    <a:cubicBezTo>
                      <a:pt x="134278" y="154023"/>
                      <a:pt x="135127" y="153796"/>
                      <a:pt x="135932" y="153456"/>
                    </a:cubicBezTo>
                    <a:cubicBezTo>
                      <a:pt x="137824" y="149856"/>
                      <a:pt x="129148" y="144906"/>
                      <a:pt x="129148" y="144906"/>
                    </a:cubicBezTo>
                    <a:cubicBezTo>
                      <a:pt x="129148" y="144906"/>
                      <a:pt x="127306" y="145795"/>
                      <a:pt x="126625" y="146091"/>
                    </a:cubicBezTo>
                    <a:cubicBezTo>
                      <a:pt x="124254" y="146936"/>
                      <a:pt x="133341" y="154131"/>
                      <a:pt x="133442" y="154131"/>
                    </a:cubicBezTo>
                    <a:moveTo>
                      <a:pt x="98514" y="153702"/>
                    </a:moveTo>
                    <a:cubicBezTo>
                      <a:pt x="98514" y="153702"/>
                      <a:pt x="97581" y="158974"/>
                      <a:pt x="100715" y="161963"/>
                    </a:cubicBezTo>
                    <a:cubicBezTo>
                      <a:pt x="111971" y="167997"/>
                      <a:pt x="125049" y="168395"/>
                      <a:pt x="134634" y="162694"/>
                    </a:cubicBezTo>
                    <a:cubicBezTo>
                      <a:pt x="135233" y="160746"/>
                      <a:pt x="136216" y="157946"/>
                      <a:pt x="136361" y="155878"/>
                    </a:cubicBezTo>
                    <a:cubicBezTo>
                      <a:pt x="125843" y="160702"/>
                      <a:pt x="107866" y="157492"/>
                      <a:pt x="98527" y="153702"/>
                    </a:cubicBezTo>
                    <a:moveTo>
                      <a:pt x="12561" y="155682"/>
                    </a:moveTo>
                    <a:cubicBezTo>
                      <a:pt x="12731" y="158526"/>
                      <a:pt x="13305" y="161357"/>
                      <a:pt x="15676" y="163401"/>
                    </a:cubicBezTo>
                    <a:cubicBezTo>
                      <a:pt x="25526" y="167815"/>
                      <a:pt x="38421" y="166169"/>
                      <a:pt x="47728" y="162398"/>
                    </a:cubicBezTo>
                    <a:cubicBezTo>
                      <a:pt x="51171" y="161074"/>
                      <a:pt x="50509" y="158753"/>
                      <a:pt x="50433" y="153444"/>
                    </a:cubicBezTo>
                    <a:cubicBezTo>
                      <a:pt x="39316" y="158539"/>
                      <a:pt x="24170" y="160115"/>
                      <a:pt x="12561" y="155682"/>
                    </a:cubicBezTo>
                    <a:moveTo>
                      <a:pt x="99290" y="151432"/>
                    </a:moveTo>
                    <a:cubicBezTo>
                      <a:pt x="99504" y="151886"/>
                      <a:pt x="101276" y="152498"/>
                      <a:pt x="102663" y="152662"/>
                    </a:cubicBezTo>
                    <a:cubicBezTo>
                      <a:pt x="104038" y="152498"/>
                      <a:pt x="102897" y="147485"/>
                      <a:pt x="103092" y="146438"/>
                    </a:cubicBezTo>
                    <a:cubicBezTo>
                      <a:pt x="102916" y="146476"/>
                      <a:pt x="99309" y="147132"/>
                      <a:pt x="99309" y="151432"/>
                    </a:cubicBezTo>
                    <a:moveTo>
                      <a:pt x="45710" y="145883"/>
                    </a:moveTo>
                    <a:cubicBezTo>
                      <a:pt x="45710" y="145883"/>
                      <a:pt x="45710" y="152920"/>
                      <a:pt x="45635" y="152920"/>
                    </a:cubicBezTo>
                    <a:cubicBezTo>
                      <a:pt x="47211" y="152359"/>
                      <a:pt x="49847" y="151754"/>
                      <a:pt x="50049" y="150890"/>
                    </a:cubicBezTo>
                    <a:cubicBezTo>
                      <a:pt x="50332" y="149717"/>
                      <a:pt x="47526" y="146684"/>
                      <a:pt x="45685" y="145883"/>
                    </a:cubicBezTo>
                    <a:moveTo>
                      <a:pt x="18810" y="143689"/>
                    </a:moveTo>
                    <a:cubicBezTo>
                      <a:pt x="16527" y="146388"/>
                      <a:pt x="12775" y="148355"/>
                      <a:pt x="12416" y="152946"/>
                    </a:cubicBezTo>
                    <a:cubicBezTo>
                      <a:pt x="12340" y="154144"/>
                      <a:pt x="16830" y="154207"/>
                      <a:pt x="16925" y="154144"/>
                    </a:cubicBezTo>
                    <a:cubicBezTo>
                      <a:pt x="19649" y="152019"/>
                      <a:pt x="22202" y="151092"/>
                      <a:pt x="23319" y="146388"/>
                    </a:cubicBezTo>
                    <a:cubicBezTo>
                      <a:pt x="23092" y="144988"/>
                      <a:pt x="20254" y="143746"/>
                      <a:pt x="18810" y="143689"/>
                    </a:cubicBezTo>
                    <a:moveTo>
                      <a:pt x="46662" y="142774"/>
                    </a:moveTo>
                    <a:cubicBezTo>
                      <a:pt x="46700" y="144036"/>
                      <a:pt x="50055" y="146091"/>
                      <a:pt x="51511" y="148778"/>
                    </a:cubicBezTo>
                    <a:cubicBezTo>
                      <a:pt x="52394" y="150366"/>
                      <a:pt x="52830" y="152164"/>
                      <a:pt x="52773" y="153980"/>
                    </a:cubicBezTo>
                    <a:cubicBezTo>
                      <a:pt x="64634" y="159522"/>
                      <a:pt x="84232" y="161080"/>
                      <a:pt x="96282" y="154995"/>
                    </a:cubicBezTo>
                    <a:cubicBezTo>
                      <a:pt x="96433" y="149786"/>
                      <a:pt x="97802" y="146116"/>
                      <a:pt x="101875" y="144370"/>
                    </a:cubicBezTo>
                    <a:cubicBezTo>
                      <a:pt x="102462" y="143739"/>
                      <a:pt x="101503" y="142478"/>
                      <a:pt x="100513" y="142478"/>
                    </a:cubicBezTo>
                    <a:cubicBezTo>
                      <a:pt x="92177" y="145795"/>
                      <a:pt x="84270" y="149938"/>
                      <a:pt x="74376" y="149723"/>
                    </a:cubicBezTo>
                    <a:cubicBezTo>
                      <a:pt x="63612" y="150650"/>
                      <a:pt x="55907" y="143102"/>
                      <a:pt x="46662" y="142787"/>
                    </a:cubicBezTo>
                    <a:moveTo>
                      <a:pt x="127849" y="135756"/>
                    </a:moveTo>
                    <a:cubicBezTo>
                      <a:pt x="124109" y="136330"/>
                      <a:pt x="124696" y="142163"/>
                      <a:pt x="125131" y="144370"/>
                    </a:cubicBezTo>
                    <a:cubicBezTo>
                      <a:pt x="129545" y="141602"/>
                      <a:pt x="135516" y="140284"/>
                      <a:pt x="140265" y="141286"/>
                    </a:cubicBezTo>
                    <a:cubicBezTo>
                      <a:pt x="140510" y="141286"/>
                      <a:pt x="140555" y="137591"/>
                      <a:pt x="140555" y="135832"/>
                    </a:cubicBezTo>
                    <a:cubicBezTo>
                      <a:pt x="140555" y="135832"/>
                      <a:pt x="133574" y="133726"/>
                      <a:pt x="127849" y="135756"/>
                    </a:cubicBezTo>
                    <a:moveTo>
                      <a:pt x="7844" y="135340"/>
                    </a:moveTo>
                    <a:cubicBezTo>
                      <a:pt x="7794" y="137301"/>
                      <a:pt x="7586" y="139754"/>
                      <a:pt x="7939" y="141116"/>
                    </a:cubicBezTo>
                    <a:cubicBezTo>
                      <a:pt x="13267" y="140530"/>
                      <a:pt x="20765" y="141337"/>
                      <a:pt x="23602" y="143746"/>
                    </a:cubicBezTo>
                    <a:lnTo>
                      <a:pt x="23136" y="137888"/>
                    </a:lnTo>
                    <a:cubicBezTo>
                      <a:pt x="20166" y="132931"/>
                      <a:pt x="12958" y="134602"/>
                      <a:pt x="7844" y="135365"/>
                    </a:cubicBezTo>
                    <a:moveTo>
                      <a:pt x="62862" y="118214"/>
                    </a:moveTo>
                    <a:lnTo>
                      <a:pt x="62862" y="120736"/>
                    </a:lnTo>
                    <a:cubicBezTo>
                      <a:pt x="65472" y="127868"/>
                      <a:pt x="73991" y="125648"/>
                      <a:pt x="79887" y="127458"/>
                    </a:cubicBezTo>
                    <a:cubicBezTo>
                      <a:pt x="81501" y="128088"/>
                      <a:pt x="83166" y="130213"/>
                      <a:pt x="84427" y="131386"/>
                    </a:cubicBezTo>
                    <a:cubicBezTo>
                      <a:pt x="84780" y="117318"/>
                      <a:pt x="69413" y="123864"/>
                      <a:pt x="62843" y="118188"/>
                    </a:cubicBezTo>
                    <a:moveTo>
                      <a:pt x="64735" y="115143"/>
                    </a:moveTo>
                    <a:lnTo>
                      <a:pt x="63877" y="116051"/>
                    </a:lnTo>
                    <a:lnTo>
                      <a:pt x="64735" y="116732"/>
                    </a:lnTo>
                    <a:lnTo>
                      <a:pt x="64735" y="115117"/>
                    </a:lnTo>
                    <a:close/>
                    <a:moveTo>
                      <a:pt x="48630" y="98584"/>
                    </a:moveTo>
                    <a:cubicBezTo>
                      <a:pt x="47842" y="100167"/>
                      <a:pt x="49998" y="102153"/>
                      <a:pt x="50629" y="103950"/>
                    </a:cubicBezTo>
                    <a:cubicBezTo>
                      <a:pt x="53189" y="113781"/>
                      <a:pt x="39909" y="115414"/>
                      <a:pt x="34795" y="120534"/>
                    </a:cubicBezTo>
                    <a:cubicBezTo>
                      <a:pt x="32815" y="122665"/>
                      <a:pt x="31642" y="125263"/>
                      <a:pt x="32014" y="128196"/>
                    </a:cubicBezTo>
                    <a:cubicBezTo>
                      <a:pt x="32923" y="130323"/>
                      <a:pt x="34866" y="131830"/>
                      <a:pt x="37153" y="132181"/>
                    </a:cubicBezTo>
                    <a:cubicBezTo>
                      <a:pt x="39928" y="131733"/>
                      <a:pt x="42910" y="131140"/>
                      <a:pt x="44878" y="128795"/>
                    </a:cubicBezTo>
                    <a:cubicBezTo>
                      <a:pt x="45508" y="127603"/>
                      <a:pt x="44878" y="125825"/>
                      <a:pt x="43705" y="125459"/>
                    </a:cubicBezTo>
                    <a:cubicBezTo>
                      <a:pt x="41347" y="127250"/>
                      <a:pt x="39146" y="129242"/>
                      <a:pt x="35955" y="128795"/>
                    </a:cubicBezTo>
                    <a:cubicBezTo>
                      <a:pt x="35009" y="128650"/>
                      <a:pt x="33811" y="127855"/>
                      <a:pt x="33988" y="126651"/>
                    </a:cubicBezTo>
                    <a:cubicBezTo>
                      <a:pt x="37380" y="120345"/>
                      <a:pt x="45288" y="119532"/>
                      <a:pt x="50206" y="114209"/>
                    </a:cubicBezTo>
                    <a:cubicBezTo>
                      <a:pt x="52621" y="111288"/>
                      <a:pt x="53575" y="107426"/>
                      <a:pt x="52798" y="103717"/>
                    </a:cubicBezTo>
                    <a:cubicBezTo>
                      <a:pt x="51814" y="101964"/>
                      <a:pt x="51625" y="98218"/>
                      <a:pt x="48630" y="98584"/>
                    </a:cubicBezTo>
                    <a:moveTo>
                      <a:pt x="36378" y="96446"/>
                    </a:moveTo>
                    <a:cubicBezTo>
                      <a:pt x="34417" y="98584"/>
                      <a:pt x="33225" y="101560"/>
                      <a:pt x="33988" y="104707"/>
                    </a:cubicBezTo>
                    <a:cubicBezTo>
                      <a:pt x="34795" y="105861"/>
                      <a:pt x="35009" y="108099"/>
                      <a:pt x="36554" y="108257"/>
                    </a:cubicBezTo>
                    <a:cubicBezTo>
                      <a:pt x="43491" y="107040"/>
                      <a:pt x="36788" y="101756"/>
                      <a:pt x="37752" y="97979"/>
                    </a:cubicBezTo>
                    <a:cubicBezTo>
                      <a:pt x="37967" y="96642"/>
                      <a:pt x="39146" y="94990"/>
                      <a:pt x="40729" y="94674"/>
                    </a:cubicBezTo>
                    <a:cubicBezTo>
                      <a:pt x="38944" y="94870"/>
                      <a:pt x="37380" y="95267"/>
                      <a:pt x="36378" y="96446"/>
                    </a:cubicBezTo>
                    <a:moveTo>
                      <a:pt x="109808" y="94088"/>
                    </a:moveTo>
                    <a:cubicBezTo>
                      <a:pt x="101863" y="95853"/>
                      <a:pt x="93760" y="100570"/>
                      <a:pt x="85443" y="97619"/>
                    </a:cubicBezTo>
                    <a:cubicBezTo>
                      <a:pt x="84856" y="99006"/>
                      <a:pt x="85651" y="100394"/>
                      <a:pt x="86653" y="101169"/>
                    </a:cubicBezTo>
                    <a:cubicBezTo>
                      <a:pt x="95355" y="104707"/>
                      <a:pt x="103817" y="99795"/>
                      <a:pt x="112160" y="97979"/>
                    </a:cubicBezTo>
                    <a:cubicBezTo>
                      <a:pt x="113125" y="98259"/>
                      <a:pt x="113773" y="99163"/>
                      <a:pt x="113730" y="100167"/>
                    </a:cubicBezTo>
                    <a:cubicBezTo>
                      <a:pt x="111561" y="104146"/>
                      <a:pt x="106794" y="105123"/>
                      <a:pt x="102890" y="106472"/>
                    </a:cubicBezTo>
                    <a:cubicBezTo>
                      <a:pt x="102663" y="107317"/>
                      <a:pt x="103439" y="107481"/>
                      <a:pt x="103817" y="108099"/>
                    </a:cubicBezTo>
                    <a:cubicBezTo>
                      <a:pt x="107008" y="110445"/>
                      <a:pt x="109966" y="106725"/>
                      <a:pt x="112753" y="105123"/>
                    </a:cubicBezTo>
                    <a:cubicBezTo>
                      <a:pt x="115306" y="102777"/>
                      <a:pt x="117898" y="100167"/>
                      <a:pt x="117097" y="96774"/>
                    </a:cubicBezTo>
                    <a:cubicBezTo>
                      <a:pt x="115704" y="94088"/>
                      <a:pt x="112545" y="94252"/>
                      <a:pt x="109808" y="94088"/>
                    </a:cubicBezTo>
                    <a:moveTo>
                      <a:pt x="84856" y="93224"/>
                    </a:moveTo>
                    <a:cubicBezTo>
                      <a:pt x="84062" y="94870"/>
                      <a:pt x="86048" y="94990"/>
                      <a:pt x="87019" y="95431"/>
                    </a:cubicBezTo>
                    <a:cubicBezTo>
                      <a:pt x="91187" y="96642"/>
                      <a:pt x="96944" y="96446"/>
                      <a:pt x="100097" y="93810"/>
                    </a:cubicBezTo>
                    <a:cubicBezTo>
                      <a:pt x="95935" y="91099"/>
                      <a:pt x="89031" y="90746"/>
                      <a:pt x="84856" y="93224"/>
                    </a:cubicBezTo>
                    <a:moveTo>
                      <a:pt x="41498" y="84560"/>
                    </a:moveTo>
                    <a:cubicBezTo>
                      <a:pt x="42292" y="85190"/>
                      <a:pt x="42910" y="86162"/>
                      <a:pt x="43882" y="85771"/>
                    </a:cubicBezTo>
                    <a:cubicBezTo>
                      <a:pt x="44291" y="85190"/>
                      <a:pt x="45080" y="84989"/>
                      <a:pt x="44878" y="84396"/>
                    </a:cubicBezTo>
                    <a:cubicBezTo>
                      <a:pt x="44487" y="82378"/>
                      <a:pt x="41914" y="82637"/>
                      <a:pt x="41498" y="84560"/>
                    </a:cubicBezTo>
                    <a:moveTo>
                      <a:pt x="63467" y="80865"/>
                    </a:moveTo>
                    <a:cubicBezTo>
                      <a:pt x="62837" y="82965"/>
                      <a:pt x="63291" y="85575"/>
                      <a:pt x="63877" y="87543"/>
                    </a:cubicBezTo>
                    <a:cubicBezTo>
                      <a:pt x="67660" y="95595"/>
                      <a:pt x="76148" y="97001"/>
                      <a:pt x="82876" y="100154"/>
                    </a:cubicBezTo>
                    <a:cubicBezTo>
                      <a:pt x="83286" y="99782"/>
                      <a:pt x="83286" y="99170"/>
                      <a:pt x="83469" y="98571"/>
                    </a:cubicBezTo>
                    <a:cubicBezTo>
                      <a:pt x="81092" y="88709"/>
                      <a:pt x="69205" y="86937"/>
                      <a:pt x="63467" y="80852"/>
                    </a:cubicBezTo>
                    <a:moveTo>
                      <a:pt x="104807" y="80266"/>
                    </a:moveTo>
                    <a:cubicBezTo>
                      <a:pt x="103817" y="80581"/>
                      <a:pt x="102064" y="80423"/>
                      <a:pt x="102449" y="82038"/>
                    </a:cubicBezTo>
                    <a:cubicBezTo>
                      <a:pt x="105835" y="83210"/>
                      <a:pt x="109562" y="83961"/>
                      <a:pt x="112753" y="85563"/>
                    </a:cubicBezTo>
                    <a:cubicBezTo>
                      <a:pt x="114127" y="86149"/>
                      <a:pt x="116883" y="87334"/>
                      <a:pt x="116883" y="84547"/>
                    </a:cubicBezTo>
                    <a:cubicBezTo>
                      <a:pt x="113327" y="82038"/>
                      <a:pt x="109150" y="80557"/>
                      <a:pt x="104807" y="80266"/>
                    </a:cubicBezTo>
                    <a:moveTo>
                      <a:pt x="36378" y="80852"/>
                    </a:moveTo>
                    <a:cubicBezTo>
                      <a:pt x="35590" y="81603"/>
                      <a:pt x="35955" y="83210"/>
                      <a:pt x="36378" y="83961"/>
                    </a:cubicBezTo>
                    <a:cubicBezTo>
                      <a:pt x="34581" y="87530"/>
                      <a:pt x="37570" y="90267"/>
                      <a:pt x="39928" y="92032"/>
                    </a:cubicBezTo>
                    <a:cubicBezTo>
                      <a:pt x="43509" y="92896"/>
                      <a:pt x="47060" y="92896"/>
                      <a:pt x="49626" y="90525"/>
                    </a:cubicBezTo>
                    <a:cubicBezTo>
                      <a:pt x="48995" y="88980"/>
                      <a:pt x="48270" y="87215"/>
                      <a:pt x="46650" y="86193"/>
                    </a:cubicBezTo>
                    <a:cubicBezTo>
                      <a:pt x="43497" y="90159"/>
                      <a:pt x="39928" y="85222"/>
                      <a:pt x="37153" y="84005"/>
                    </a:cubicBezTo>
                    <a:cubicBezTo>
                      <a:pt x="37570" y="83841"/>
                      <a:pt x="37752" y="82996"/>
                      <a:pt x="38364" y="83425"/>
                    </a:cubicBezTo>
                    <a:cubicBezTo>
                      <a:pt x="39316" y="82996"/>
                      <a:pt x="41347" y="82410"/>
                      <a:pt x="41113" y="80903"/>
                    </a:cubicBezTo>
                    <a:cubicBezTo>
                      <a:pt x="39531" y="79307"/>
                      <a:pt x="37960" y="79307"/>
                      <a:pt x="36378" y="80903"/>
                    </a:cubicBezTo>
                    <a:moveTo>
                      <a:pt x="86193" y="79307"/>
                    </a:moveTo>
                    <a:cubicBezTo>
                      <a:pt x="85007" y="80316"/>
                      <a:pt x="82864" y="80903"/>
                      <a:pt x="83456" y="82838"/>
                    </a:cubicBezTo>
                    <a:cubicBezTo>
                      <a:pt x="85808" y="82252"/>
                      <a:pt x="88387" y="81224"/>
                      <a:pt x="89762" y="79307"/>
                    </a:cubicBezTo>
                    <a:cubicBezTo>
                      <a:pt x="88747" y="78860"/>
                      <a:pt x="87240" y="79143"/>
                      <a:pt x="86174" y="79307"/>
                    </a:cubicBezTo>
                    <a:moveTo>
                      <a:pt x="89548" y="76734"/>
                    </a:moveTo>
                    <a:cubicBezTo>
                      <a:pt x="93728" y="77365"/>
                      <a:pt x="96251" y="81085"/>
                      <a:pt x="97064" y="84818"/>
                    </a:cubicBezTo>
                    <a:cubicBezTo>
                      <a:pt x="98060" y="84188"/>
                      <a:pt x="99473" y="84434"/>
                      <a:pt x="100261" y="83261"/>
                    </a:cubicBezTo>
                    <a:cubicBezTo>
                      <a:pt x="100652" y="80903"/>
                      <a:pt x="99630" y="79143"/>
                      <a:pt x="98249" y="77535"/>
                    </a:cubicBezTo>
                    <a:cubicBezTo>
                      <a:pt x="96087" y="75763"/>
                      <a:pt x="91723" y="74559"/>
                      <a:pt x="89548" y="76734"/>
                    </a:cubicBezTo>
                    <a:moveTo>
                      <a:pt x="65636" y="74963"/>
                    </a:moveTo>
                    <a:cubicBezTo>
                      <a:pt x="64664" y="75492"/>
                      <a:pt x="64171" y="76612"/>
                      <a:pt x="64438" y="77687"/>
                    </a:cubicBezTo>
                    <a:cubicBezTo>
                      <a:pt x="64873" y="78544"/>
                      <a:pt x="65428" y="80316"/>
                      <a:pt x="66210" y="79736"/>
                    </a:cubicBezTo>
                    <a:cubicBezTo>
                      <a:pt x="66595" y="77939"/>
                      <a:pt x="66595" y="76123"/>
                      <a:pt x="65636" y="74963"/>
                    </a:cubicBezTo>
                    <a:moveTo>
                      <a:pt x="114714" y="74963"/>
                    </a:moveTo>
                    <a:cubicBezTo>
                      <a:pt x="108749" y="77687"/>
                      <a:pt x="104404" y="70624"/>
                      <a:pt x="99258" y="73771"/>
                    </a:cubicBezTo>
                    <a:cubicBezTo>
                      <a:pt x="104007" y="75915"/>
                      <a:pt x="108547" y="80316"/>
                      <a:pt x="114487" y="78122"/>
                    </a:cubicBezTo>
                    <a:cubicBezTo>
                      <a:pt x="115887" y="77334"/>
                      <a:pt x="118068" y="76331"/>
                      <a:pt x="117867" y="74155"/>
                    </a:cubicBezTo>
                    <a:lnTo>
                      <a:pt x="116851" y="74155"/>
                    </a:lnTo>
                    <a:lnTo>
                      <a:pt x="114764" y="74925"/>
                    </a:lnTo>
                    <a:close/>
                    <a:moveTo>
                      <a:pt x="39928" y="72756"/>
                    </a:moveTo>
                    <a:cubicBezTo>
                      <a:pt x="37406" y="73941"/>
                      <a:pt x="32992" y="75505"/>
                      <a:pt x="32992" y="78658"/>
                    </a:cubicBezTo>
                    <a:cubicBezTo>
                      <a:pt x="34391" y="81048"/>
                      <a:pt x="36352" y="78506"/>
                      <a:pt x="37727" y="77649"/>
                    </a:cubicBezTo>
                    <a:cubicBezTo>
                      <a:pt x="40880" y="74704"/>
                      <a:pt x="44462" y="77296"/>
                      <a:pt x="47816" y="78084"/>
                    </a:cubicBezTo>
                    <a:cubicBezTo>
                      <a:pt x="48245" y="76697"/>
                      <a:pt x="47034" y="75290"/>
                      <a:pt x="46252" y="74118"/>
                    </a:cubicBezTo>
                    <a:cubicBezTo>
                      <a:pt x="44657" y="72352"/>
                      <a:pt x="42267" y="72756"/>
                      <a:pt x="39903" y="72756"/>
                    </a:cubicBezTo>
                    <a:moveTo>
                      <a:pt x="91906" y="61519"/>
                    </a:moveTo>
                    <a:cubicBezTo>
                      <a:pt x="92360" y="62383"/>
                      <a:pt x="92360" y="64438"/>
                      <a:pt x="94018" y="64041"/>
                    </a:cubicBezTo>
                    <a:cubicBezTo>
                      <a:pt x="96541" y="61992"/>
                      <a:pt x="96541" y="58278"/>
                      <a:pt x="96118" y="55345"/>
                    </a:cubicBezTo>
                    <a:cubicBezTo>
                      <a:pt x="94018" y="56607"/>
                      <a:pt x="92146" y="59274"/>
                      <a:pt x="91906" y="61531"/>
                    </a:cubicBezTo>
                    <a:moveTo>
                      <a:pt x="106125" y="51196"/>
                    </a:moveTo>
                    <a:lnTo>
                      <a:pt x="105697" y="53416"/>
                    </a:lnTo>
                    <a:cubicBezTo>
                      <a:pt x="105488" y="57199"/>
                      <a:pt x="109373" y="56714"/>
                      <a:pt x="110741" y="57515"/>
                    </a:cubicBezTo>
                    <a:lnTo>
                      <a:pt x="110741" y="53416"/>
                    </a:lnTo>
                    <a:cubicBezTo>
                      <a:pt x="109518" y="51493"/>
                      <a:pt x="107904" y="51770"/>
                      <a:pt x="106106" y="51196"/>
                    </a:cubicBezTo>
                    <a:moveTo>
                      <a:pt x="93552" y="41775"/>
                    </a:moveTo>
                    <a:lnTo>
                      <a:pt x="93205" y="39152"/>
                    </a:lnTo>
                    <a:lnTo>
                      <a:pt x="92360" y="41775"/>
                    </a:lnTo>
                    <a:close/>
                    <a:moveTo>
                      <a:pt x="111025" y="33401"/>
                    </a:moveTo>
                    <a:lnTo>
                      <a:pt x="109808" y="35205"/>
                    </a:lnTo>
                    <a:cubicBezTo>
                      <a:pt x="110349" y="35482"/>
                      <a:pt x="110993" y="35470"/>
                      <a:pt x="111523" y="35173"/>
                    </a:cubicBezTo>
                    <a:lnTo>
                      <a:pt x="111025" y="33401"/>
                    </a:lnTo>
                    <a:close/>
                    <a:moveTo>
                      <a:pt x="115918" y="27644"/>
                    </a:moveTo>
                    <a:cubicBezTo>
                      <a:pt x="114525" y="28811"/>
                      <a:pt x="112538" y="31144"/>
                      <a:pt x="112444" y="32134"/>
                    </a:cubicBezTo>
                    <a:cubicBezTo>
                      <a:pt x="112538" y="33710"/>
                      <a:pt x="113755" y="38528"/>
                      <a:pt x="112967" y="41504"/>
                    </a:cubicBezTo>
                    <a:cubicBezTo>
                      <a:pt x="114373" y="42091"/>
                      <a:pt x="116196" y="41208"/>
                      <a:pt x="117381" y="40874"/>
                    </a:cubicBezTo>
                    <a:cubicBezTo>
                      <a:pt x="118831" y="36592"/>
                      <a:pt x="119361" y="30665"/>
                      <a:pt x="115899" y="27632"/>
                    </a:cubicBezTo>
                    <a:moveTo>
                      <a:pt x="38919" y="27108"/>
                    </a:moveTo>
                    <a:cubicBezTo>
                      <a:pt x="39903" y="29259"/>
                      <a:pt x="43125" y="29505"/>
                      <a:pt x="45521" y="30097"/>
                    </a:cubicBezTo>
                    <a:lnTo>
                      <a:pt x="44638" y="28578"/>
                    </a:lnTo>
                    <a:cubicBezTo>
                      <a:pt x="42992" y="26226"/>
                      <a:pt x="41422" y="25633"/>
                      <a:pt x="38919" y="27108"/>
                    </a:cubicBezTo>
                    <a:moveTo>
                      <a:pt x="102153" y="27348"/>
                    </a:moveTo>
                    <a:cubicBezTo>
                      <a:pt x="100966" y="29337"/>
                      <a:pt x="100942" y="31812"/>
                      <a:pt x="102090" y="33824"/>
                    </a:cubicBezTo>
                    <a:cubicBezTo>
                      <a:pt x="104188" y="32151"/>
                      <a:pt x="106091" y="30247"/>
                      <a:pt x="107765" y="28149"/>
                    </a:cubicBezTo>
                    <a:cubicBezTo>
                      <a:pt x="106794" y="26390"/>
                      <a:pt x="103893" y="24996"/>
                      <a:pt x="102128" y="27380"/>
                    </a:cubicBezTo>
                    <a:moveTo>
                      <a:pt x="102657" y="22448"/>
                    </a:moveTo>
                    <a:cubicBezTo>
                      <a:pt x="82063" y="31541"/>
                      <a:pt x="104795" y="50004"/>
                      <a:pt x="96238" y="65327"/>
                    </a:cubicBezTo>
                    <a:cubicBezTo>
                      <a:pt x="98290" y="65643"/>
                      <a:pt x="100338" y="64737"/>
                      <a:pt x="101484" y="63007"/>
                    </a:cubicBezTo>
                    <a:cubicBezTo>
                      <a:pt x="105652" y="53315"/>
                      <a:pt x="101976" y="42639"/>
                      <a:pt x="99712" y="33332"/>
                    </a:cubicBezTo>
                    <a:cubicBezTo>
                      <a:pt x="98886" y="30091"/>
                      <a:pt x="99208" y="28098"/>
                      <a:pt x="101705" y="25690"/>
                    </a:cubicBezTo>
                    <a:cubicBezTo>
                      <a:pt x="104227" y="23527"/>
                      <a:pt x="107721" y="25400"/>
                      <a:pt x="108925" y="27026"/>
                    </a:cubicBezTo>
                    <a:cubicBezTo>
                      <a:pt x="109556" y="26579"/>
                      <a:pt x="111681" y="24718"/>
                      <a:pt x="111681" y="23874"/>
                    </a:cubicBezTo>
                    <a:cubicBezTo>
                      <a:pt x="109392" y="22165"/>
                      <a:pt x="105804" y="21862"/>
                      <a:pt x="102657" y="22467"/>
                    </a:cubicBezTo>
                    <a:moveTo>
                      <a:pt x="32790" y="23218"/>
                    </a:moveTo>
                    <a:cubicBezTo>
                      <a:pt x="34555" y="29479"/>
                      <a:pt x="40785" y="23432"/>
                      <a:pt x="43251" y="25400"/>
                    </a:cubicBezTo>
                    <a:cubicBezTo>
                      <a:pt x="54935" y="35318"/>
                      <a:pt x="39650" y="46921"/>
                      <a:pt x="44014" y="59413"/>
                    </a:cubicBezTo>
                    <a:cubicBezTo>
                      <a:pt x="44901" y="61969"/>
                      <a:pt x="46762" y="64072"/>
                      <a:pt x="49191" y="65264"/>
                    </a:cubicBezTo>
                    <a:cubicBezTo>
                      <a:pt x="51997" y="66185"/>
                      <a:pt x="55843" y="65334"/>
                      <a:pt x="58196" y="63789"/>
                    </a:cubicBezTo>
                    <a:cubicBezTo>
                      <a:pt x="58599" y="62376"/>
                      <a:pt x="57111" y="61185"/>
                      <a:pt x="56096" y="59759"/>
                    </a:cubicBezTo>
                    <a:cubicBezTo>
                      <a:pt x="55131" y="60592"/>
                      <a:pt x="54135" y="61891"/>
                      <a:pt x="53372" y="62660"/>
                    </a:cubicBezTo>
                    <a:cubicBezTo>
                      <a:pt x="52369" y="64678"/>
                      <a:pt x="49809" y="64268"/>
                      <a:pt x="49393" y="62269"/>
                    </a:cubicBezTo>
                    <a:cubicBezTo>
                      <a:pt x="47842" y="49941"/>
                      <a:pt x="58013" y="34455"/>
                      <a:pt x="46732" y="24006"/>
                    </a:cubicBezTo>
                    <a:cubicBezTo>
                      <a:pt x="42671" y="20935"/>
                      <a:pt x="36952" y="21004"/>
                      <a:pt x="32790" y="23218"/>
                    </a:cubicBezTo>
                    <a:moveTo>
                      <a:pt x="86893" y="144918"/>
                    </a:moveTo>
                    <a:cubicBezTo>
                      <a:pt x="86994" y="145013"/>
                      <a:pt x="89415" y="144918"/>
                      <a:pt x="97764" y="140662"/>
                    </a:cubicBezTo>
                    <a:cubicBezTo>
                      <a:pt x="106497" y="136160"/>
                      <a:pt x="105331" y="153393"/>
                      <a:pt x="105331" y="153393"/>
                    </a:cubicBezTo>
                    <a:cubicBezTo>
                      <a:pt x="114556" y="157341"/>
                      <a:pt x="129381" y="156098"/>
                      <a:pt x="130554" y="155178"/>
                    </a:cubicBezTo>
                    <a:cubicBezTo>
                      <a:pt x="131727" y="154257"/>
                      <a:pt x="125692" y="150858"/>
                      <a:pt x="123756" y="147252"/>
                    </a:cubicBezTo>
                    <a:cubicBezTo>
                      <a:pt x="122073" y="144055"/>
                      <a:pt x="122337" y="137339"/>
                      <a:pt x="123756" y="135832"/>
                    </a:cubicBezTo>
                    <a:cubicBezTo>
                      <a:pt x="128996" y="130270"/>
                      <a:pt x="142352" y="134142"/>
                      <a:pt x="142352" y="134142"/>
                    </a:cubicBezTo>
                    <a:cubicBezTo>
                      <a:pt x="142787" y="135403"/>
                      <a:pt x="141973" y="143399"/>
                      <a:pt x="141973" y="143399"/>
                    </a:cubicBezTo>
                    <a:cubicBezTo>
                      <a:pt x="141128" y="142945"/>
                      <a:pt x="132010" y="142440"/>
                      <a:pt x="131165" y="144218"/>
                    </a:cubicBezTo>
                    <a:cubicBezTo>
                      <a:pt x="131165" y="144218"/>
                      <a:pt x="135579" y="145820"/>
                      <a:pt x="137370" y="149894"/>
                    </a:cubicBezTo>
                    <a:cubicBezTo>
                      <a:pt x="140025" y="155827"/>
                      <a:pt x="135478" y="164687"/>
                      <a:pt x="135478" y="164687"/>
                    </a:cubicBezTo>
                    <a:cubicBezTo>
                      <a:pt x="117658" y="174700"/>
                      <a:pt x="99309" y="163760"/>
                      <a:pt x="98590" y="163161"/>
                    </a:cubicBezTo>
                    <a:cubicBezTo>
                      <a:pt x="97695" y="162297"/>
                      <a:pt x="96383" y="157593"/>
                      <a:pt x="96383" y="157593"/>
                    </a:cubicBezTo>
                    <a:cubicBezTo>
                      <a:pt x="74836" y="166421"/>
                      <a:pt x="52640" y="156565"/>
                      <a:pt x="52640" y="156565"/>
                    </a:cubicBezTo>
                    <a:cubicBezTo>
                      <a:pt x="52845" y="158903"/>
                      <a:pt x="52225" y="161239"/>
                      <a:pt x="50887" y="163167"/>
                    </a:cubicBezTo>
                    <a:cubicBezTo>
                      <a:pt x="28250" y="173887"/>
                      <a:pt x="13381" y="164466"/>
                      <a:pt x="13381" y="164466"/>
                    </a:cubicBezTo>
                    <a:cubicBezTo>
                      <a:pt x="4843" y="150846"/>
                      <a:pt x="16811" y="143159"/>
                      <a:pt x="16811" y="143159"/>
                    </a:cubicBezTo>
                    <a:cubicBezTo>
                      <a:pt x="15090" y="142377"/>
                      <a:pt x="5864" y="142768"/>
                      <a:pt x="5864" y="142768"/>
                    </a:cubicBezTo>
                    <a:lnTo>
                      <a:pt x="5864" y="133940"/>
                    </a:lnTo>
                    <a:cubicBezTo>
                      <a:pt x="26175" y="129331"/>
                      <a:pt x="25154" y="137276"/>
                      <a:pt x="25355" y="144193"/>
                    </a:cubicBezTo>
                    <a:cubicBezTo>
                      <a:pt x="25557" y="151111"/>
                      <a:pt x="18419" y="155058"/>
                      <a:pt x="18419" y="155058"/>
                    </a:cubicBezTo>
                    <a:cubicBezTo>
                      <a:pt x="34120" y="158142"/>
                      <a:pt x="43434" y="153582"/>
                      <a:pt x="43434" y="153582"/>
                    </a:cubicBezTo>
                    <a:cubicBezTo>
                      <a:pt x="43434" y="153582"/>
                      <a:pt x="43333" y="151691"/>
                      <a:pt x="43560" y="143752"/>
                    </a:cubicBezTo>
                    <a:cubicBezTo>
                      <a:pt x="43787" y="135813"/>
                      <a:pt x="60327" y="144382"/>
                      <a:pt x="60327" y="144382"/>
                    </a:cubicBezTo>
                    <a:cubicBezTo>
                      <a:pt x="63902" y="141917"/>
                      <a:pt x="64110" y="126436"/>
                      <a:pt x="64110" y="126436"/>
                    </a:cubicBezTo>
                    <a:cubicBezTo>
                      <a:pt x="55762" y="117268"/>
                      <a:pt x="64520" y="112438"/>
                      <a:pt x="64520" y="112438"/>
                    </a:cubicBezTo>
                    <a:cubicBezTo>
                      <a:pt x="64943" y="99883"/>
                      <a:pt x="54059" y="99259"/>
                      <a:pt x="54059" y="99259"/>
                    </a:cubicBezTo>
                    <a:cubicBezTo>
                      <a:pt x="56379" y="110968"/>
                      <a:pt x="53428" y="112438"/>
                      <a:pt x="51732" y="115376"/>
                    </a:cubicBezTo>
                    <a:cubicBezTo>
                      <a:pt x="50036" y="118315"/>
                      <a:pt x="35180" y="125194"/>
                      <a:pt x="36062" y="127054"/>
                    </a:cubicBezTo>
                    <a:cubicBezTo>
                      <a:pt x="36945" y="128914"/>
                      <a:pt x="44436" y="122911"/>
                      <a:pt x="44436" y="122911"/>
                    </a:cubicBezTo>
                    <a:cubicBezTo>
                      <a:pt x="46959" y="125377"/>
                      <a:pt x="46719" y="129810"/>
                      <a:pt x="46719" y="129810"/>
                    </a:cubicBezTo>
                    <a:cubicBezTo>
                      <a:pt x="43781" y="135252"/>
                      <a:pt x="29738" y="136071"/>
                      <a:pt x="30576" y="126247"/>
                    </a:cubicBezTo>
                    <a:cubicBezTo>
                      <a:pt x="31497" y="115452"/>
                      <a:pt x="39594" y="117034"/>
                      <a:pt x="46511" y="111435"/>
                    </a:cubicBezTo>
                    <a:cubicBezTo>
                      <a:pt x="53428" y="105835"/>
                      <a:pt x="44619" y="99259"/>
                      <a:pt x="44619" y="99259"/>
                    </a:cubicBezTo>
                    <a:cubicBezTo>
                      <a:pt x="42961" y="99486"/>
                      <a:pt x="40205" y="101150"/>
                      <a:pt x="40205" y="101150"/>
                    </a:cubicBezTo>
                    <a:cubicBezTo>
                      <a:pt x="40432" y="103212"/>
                      <a:pt x="43144" y="106750"/>
                      <a:pt x="43144" y="106750"/>
                    </a:cubicBezTo>
                    <a:cubicBezTo>
                      <a:pt x="41883" y="108213"/>
                      <a:pt x="35381" y="110956"/>
                      <a:pt x="35381" y="110956"/>
                    </a:cubicBezTo>
                    <a:cubicBezTo>
                      <a:pt x="34335" y="110558"/>
                      <a:pt x="32664" y="107380"/>
                      <a:pt x="32664" y="107380"/>
                    </a:cubicBezTo>
                    <a:lnTo>
                      <a:pt x="30772" y="109480"/>
                    </a:lnTo>
                    <a:cubicBezTo>
                      <a:pt x="34990" y="125181"/>
                      <a:pt x="20506" y="125364"/>
                      <a:pt x="20506" y="125364"/>
                    </a:cubicBezTo>
                    <a:lnTo>
                      <a:pt x="20929" y="121657"/>
                    </a:lnTo>
                    <a:cubicBezTo>
                      <a:pt x="18406" y="122918"/>
                      <a:pt x="12132" y="122287"/>
                      <a:pt x="12132" y="122287"/>
                    </a:cubicBezTo>
                    <a:cubicBezTo>
                      <a:pt x="11710" y="116158"/>
                      <a:pt x="17372" y="111410"/>
                      <a:pt x="17372" y="111410"/>
                    </a:cubicBezTo>
                    <a:cubicBezTo>
                      <a:pt x="16767" y="111151"/>
                      <a:pt x="15764" y="109442"/>
                      <a:pt x="15764" y="109442"/>
                    </a:cubicBezTo>
                    <a:cubicBezTo>
                      <a:pt x="22020" y="103824"/>
                      <a:pt x="28130" y="107343"/>
                      <a:pt x="28130" y="107343"/>
                    </a:cubicBezTo>
                    <a:lnTo>
                      <a:pt x="29353" y="104902"/>
                    </a:lnTo>
                    <a:cubicBezTo>
                      <a:pt x="25778" y="98193"/>
                      <a:pt x="31875" y="101308"/>
                      <a:pt x="31875" y="101308"/>
                    </a:cubicBezTo>
                    <a:cubicBezTo>
                      <a:pt x="32304" y="95633"/>
                      <a:pt x="36289" y="94044"/>
                      <a:pt x="36289" y="94044"/>
                    </a:cubicBezTo>
                    <a:cubicBezTo>
                      <a:pt x="36100" y="92934"/>
                      <a:pt x="33767" y="91950"/>
                      <a:pt x="33767" y="91950"/>
                    </a:cubicBezTo>
                    <a:cubicBezTo>
                      <a:pt x="23911" y="100072"/>
                      <a:pt x="18696" y="87309"/>
                      <a:pt x="18696" y="87309"/>
                    </a:cubicBezTo>
                    <a:cubicBezTo>
                      <a:pt x="16603" y="87517"/>
                      <a:pt x="13425" y="85853"/>
                      <a:pt x="13425" y="85853"/>
                    </a:cubicBezTo>
                    <a:cubicBezTo>
                      <a:pt x="14055" y="84591"/>
                      <a:pt x="16376" y="82536"/>
                      <a:pt x="16376" y="82536"/>
                    </a:cubicBezTo>
                    <a:cubicBezTo>
                      <a:pt x="15531" y="82050"/>
                      <a:pt x="14074" y="76898"/>
                      <a:pt x="14074" y="76898"/>
                    </a:cubicBezTo>
                    <a:cubicBezTo>
                      <a:pt x="15134" y="76268"/>
                      <a:pt x="20380" y="76060"/>
                      <a:pt x="20380" y="76060"/>
                    </a:cubicBezTo>
                    <a:cubicBezTo>
                      <a:pt x="20380" y="74799"/>
                      <a:pt x="22064" y="72453"/>
                      <a:pt x="22064" y="72453"/>
                    </a:cubicBezTo>
                    <a:cubicBezTo>
                      <a:pt x="23325" y="73342"/>
                      <a:pt x="26478" y="77535"/>
                      <a:pt x="26478" y="77535"/>
                    </a:cubicBezTo>
                    <a:cubicBezTo>
                      <a:pt x="27739" y="77302"/>
                      <a:pt x="29990" y="78336"/>
                      <a:pt x="29990" y="78336"/>
                    </a:cubicBezTo>
                    <a:cubicBezTo>
                      <a:pt x="29990" y="77302"/>
                      <a:pt x="31453" y="75442"/>
                      <a:pt x="31453" y="75442"/>
                    </a:cubicBezTo>
                    <a:cubicBezTo>
                      <a:pt x="31699" y="74811"/>
                      <a:pt x="28161" y="72920"/>
                      <a:pt x="28161" y="72920"/>
                    </a:cubicBezTo>
                    <a:lnTo>
                      <a:pt x="28981" y="71848"/>
                    </a:lnTo>
                    <a:cubicBezTo>
                      <a:pt x="29788" y="71848"/>
                      <a:pt x="33786" y="73109"/>
                      <a:pt x="33786" y="73109"/>
                    </a:cubicBezTo>
                    <a:cubicBezTo>
                      <a:pt x="44506" y="66437"/>
                      <a:pt x="48636" y="73739"/>
                      <a:pt x="48636" y="73739"/>
                    </a:cubicBezTo>
                    <a:cubicBezTo>
                      <a:pt x="49897" y="83198"/>
                      <a:pt x="52419" y="80631"/>
                      <a:pt x="52419" y="80631"/>
                    </a:cubicBezTo>
                    <a:cubicBezTo>
                      <a:pt x="52855" y="79780"/>
                      <a:pt x="52010" y="75448"/>
                      <a:pt x="52010" y="75448"/>
                    </a:cubicBezTo>
                    <a:lnTo>
                      <a:pt x="54948" y="75448"/>
                    </a:lnTo>
                    <a:cubicBezTo>
                      <a:pt x="55352" y="77914"/>
                      <a:pt x="60169" y="83185"/>
                      <a:pt x="60169" y="83185"/>
                    </a:cubicBezTo>
                    <a:cubicBezTo>
                      <a:pt x="59955" y="73096"/>
                      <a:pt x="66027" y="70170"/>
                      <a:pt x="66027" y="70170"/>
                    </a:cubicBezTo>
                    <a:cubicBezTo>
                      <a:pt x="65353" y="54519"/>
                      <a:pt x="52338" y="49941"/>
                      <a:pt x="52338" y="49941"/>
                    </a:cubicBezTo>
                    <a:cubicBezTo>
                      <a:pt x="51486" y="53094"/>
                      <a:pt x="50200" y="61657"/>
                      <a:pt x="51284" y="62061"/>
                    </a:cubicBezTo>
                    <a:cubicBezTo>
                      <a:pt x="52369" y="62465"/>
                      <a:pt x="55698" y="57275"/>
                      <a:pt x="55698" y="57275"/>
                    </a:cubicBezTo>
                    <a:cubicBezTo>
                      <a:pt x="59646" y="59734"/>
                      <a:pt x="60466" y="64747"/>
                      <a:pt x="60466" y="64747"/>
                    </a:cubicBezTo>
                    <a:cubicBezTo>
                      <a:pt x="46864" y="73140"/>
                      <a:pt x="42482" y="60144"/>
                      <a:pt x="42482" y="60144"/>
                    </a:cubicBezTo>
                    <a:cubicBezTo>
                      <a:pt x="41611" y="60384"/>
                      <a:pt x="33893" y="61657"/>
                      <a:pt x="33893" y="61657"/>
                    </a:cubicBezTo>
                    <a:cubicBezTo>
                      <a:pt x="32632" y="60144"/>
                      <a:pt x="35337" y="52886"/>
                      <a:pt x="35337" y="52886"/>
                    </a:cubicBezTo>
                    <a:cubicBezTo>
                      <a:pt x="30293" y="52659"/>
                      <a:pt x="27392" y="57300"/>
                      <a:pt x="27392" y="57300"/>
                    </a:cubicBezTo>
                    <a:cubicBezTo>
                      <a:pt x="29511" y="68562"/>
                      <a:pt x="13772" y="70864"/>
                      <a:pt x="13772" y="70864"/>
                    </a:cubicBezTo>
                    <a:cubicBezTo>
                      <a:pt x="14402" y="70025"/>
                      <a:pt x="11880" y="67711"/>
                      <a:pt x="11880" y="67711"/>
                    </a:cubicBezTo>
                    <a:cubicBezTo>
                      <a:pt x="10240" y="68342"/>
                      <a:pt x="2693" y="68972"/>
                      <a:pt x="2693" y="68972"/>
                    </a:cubicBezTo>
                    <a:cubicBezTo>
                      <a:pt x="2522" y="63537"/>
                      <a:pt x="7567" y="59974"/>
                      <a:pt x="7567" y="59974"/>
                    </a:cubicBezTo>
                    <a:cubicBezTo>
                      <a:pt x="6936" y="59362"/>
                      <a:pt x="5675" y="55213"/>
                      <a:pt x="5675" y="55213"/>
                    </a:cubicBezTo>
                    <a:cubicBezTo>
                      <a:pt x="16590" y="49752"/>
                      <a:pt x="23483" y="53889"/>
                      <a:pt x="23483" y="53889"/>
                    </a:cubicBezTo>
                    <a:cubicBezTo>
                      <a:pt x="30179" y="47419"/>
                      <a:pt x="43150" y="45124"/>
                      <a:pt x="43150" y="45124"/>
                    </a:cubicBezTo>
                    <a:cubicBezTo>
                      <a:pt x="43331" y="44042"/>
                      <a:pt x="43680" y="42995"/>
                      <a:pt x="44184" y="42021"/>
                    </a:cubicBezTo>
                    <a:cubicBezTo>
                      <a:pt x="44815" y="39121"/>
                      <a:pt x="33294" y="39121"/>
                      <a:pt x="33294" y="39121"/>
                    </a:cubicBezTo>
                    <a:cubicBezTo>
                      <a:pt x="33723" y="38244"/>
                      <a:pt x="31838" y="33635"/>
                      <a:pt x="31838" y="33635"/>
                    </a:cubicBezTo>
                    <a:cubicBezTo>
                      <a:pt x="31005" y="33635"/>
                      <a:pt x="29315" y="34694"/>
                      <a:pt x="29315" y="34694"/>
                    </a:cubicBezTo>
                    <a:cubicBezTo>
                      <a:pt x="25147" y="40722"/>
                      <a:pt x="24473" y="35520"/>
                      <a:pt x="24473" y="35520"/>
                    </a:cubicBezTo>
                    <a:cubicBezTo>
                      <a:pt x="23445" y="35331"/>
                      <a:pt x="20519" y="37639"/>
                      <a:pt x="20519" y="37639"/>
                    </a:cubicBezTo>
                    <a:cubicBezTo>
                      <a:pt x="18224" y="43276"/>
                      <a:pt x="7762" y="43276"/>
                      <a:pt x="7762" y="43276"/>
                    </a:cubicBezTo>
                    <a:cubicBezTo>
                      <a:pt x="8803" y="42015"/>
                      <a:pt x="7762" y="40344"/>
                      <a:pt x="7762" y="40344"/>
                    </a:cubicBezTo>
                    <a:cubicBezTo>
                      <a:pt x="5442" y="40079"/>
                      <a:pt x="0" y="35722"/>
                      <a:pt x="0" y="35722"/>
                    </a:cubicBezTo>
                    <a:cubicBezTo>
                      <a:pt x="1677" y="34265"/>
                      <a:pt x="7567" y="31308"/>
                      <a:pt x="7567" y="31308"/>
                    </a:cubicBezTo>
                    <a:cubicBezTo>
                      <a:pt x="5883" y="29851"/>
                      <a:pt x="6306" y="23602"/>
                      <a:pt x="6306" y="23602"/>
                    </a:cubicBezTo>
                    <a:cubicBezTo>
                      <a:pt x="7315" y="24706"/>
                      <a:pt x="13633" y="25954"/>
                      <a:pt x="13633" y="25954"/>
                    </a:cubicBezTo>
                    <a:cubicBezTo>
                      <a:pt x="19453" y="26137"/>
                      <a:pt x="21200" y="32418"/>
                      <a:pt x="21200" y="32418"/>
                    </a:cubicBezTo>
                    <a:cubicBezTo>
                      <a:pt x="23287" y="32821"/>
                      <a:pt x="30204" y="28887"/>
                      <a:pt x="30204" y="28887"/>
                    </a:cubicBezTo>
                    <a:cubicBezTo>
                      <a:pt x="28716" y="22581"/>
                      <a:pt x="21799" y="21521"/>
                      <a:pt x="21799" y="21521"/>
                    </a:cubicBezTo>
                    <a:cubicBezTo>
                      <a:pt x="7151" y="28243"/>
                      <a:pt x="4843" y="15247"/>
                      <a:pt x="4843" y="15247"/>
                    </a:cubicBezTo>
                    <a:cubicBezTo>
                      <a:pt x="3783" y="14774"/>
                      <a:pt x="391" y="13324"/>
                      <a:pt x="391" y="13324"/>
                    </a:cubicBezTo>
                    <a:cubicBezTo>
                      <a:pt x="1261" y="12101"/>
                      <a:pt x="5215" y="10247"/>
                      <a:pt x="5215" y="10247"/>
                    </a:cubicBezTo>
                    <a:cubicBezTo>
                      <a:pt x="4181" y="9616"/>
                      <a:pt x="3771" y="4572"/>
                      <a:pt x="3771" y="4572"/>
                    </a:cubicBezTo>
                    <a:cubicBezTo>
                      <a:pt x="5215" y="4193"/>
                      <a:pt x="10884" y="5019"/>
                      <a:pt x="10884" y="5019"/>
                    </a:cubicBezTo>
                    <a:cubicBezTo>
                      <a:pt x="10505" y="3758"/>
                      <a:pt x="12353" y="820"/>
                      <a:pt x="12353" y="820"/>
                    </a:cubicBezTo>
                    <a:lnTo>
                      <a:pt x="15298" y="7125"/>
                    </a:lnTo>
                    <a:cubicBezTo>
                      <a:pt x="15298" y="7125"/>
                      <a:pt x="24126" y="4603"/>
                      <a:pt x="22808" y="16748"/>
                    </a:cubicBezTo>
                    <a:cubicBezTo>
                      <a:pt x="23825" y="17767"/>
                      <a:pt x="25057" y="18545"/>
                      <a:pt x="26415" y="19024"/>
                    </a:cubicBezTo>
                    <a:cubicBezTo>
                      <a:pt x="26415" y="19024"/>
                      <a:pt x="27878" y="14465"/>
                      <a:pt x="26812" y="12548"/>
                    </a:cubicBezTo>
                    <a:cubicBezTo>
                      <a:pt x="25746" y="10631"/>
                      <a:pt x="23262" y="6028"/>
                      <a:pt x="22638" y="5839"/>
                    </a:cubicBezTo>
                    <a:cubicBezTo>
                      <a:pt x="22638" y="5839"/>
                      <a:pt x="26421" y="6854"/>
                      <a:pt x="27216" y="7516"/>
                    </a:cubicBezTo>
                    <a:cubicBezTo>
                      <a:pt x="27216" y="7516"/>
                      <a:pt x="29738" y="4994"/>
                      <a:pt x="29738" y="3954"/>
                    </a:cubicBezTo>
                    <a:cubicBezTo>
                      <a:pt x="29738" y="3954"/>
                      <a:pt x="35627" y="10259"/>
                      <a:pt x="35180" y="13784"/>
                    </a:cubicBezTo>
                    <a:cubicBezTo>
                      <a:pt x="34732" y="17309"/>
                      <a:pt x="30331" y="20248"/>
                      <a:pt x="29322" y="20664"/>
                    </a:cubicBezTo>
                    <a:lnTo>
                      <a:pt x="30791" y="21925"/>
                    </a:lnTo>
                    <a:cubicBezTo>
                      <a:pt x="30791" y="21925"/>
                      <a:pt x="45887" y="15619"/>
                      <a:pt x="51953" y="27953"/>
                    </a:cubicBezTo>
                    <a:cubicBezTo>
                      <a:pt x="51953" y="27953"/>
                      <a:pt x="52798" y="22707"/>
                      <a:pt x="52363" y="21465"/>
                    </a:cubicBezTo>
                    <a:cubicBezTo>
                      <a:pt x="52363" y="21465"/>
                      <a:pt x="44165" y="20525"/>
                      <a:pt x="48838" y="10373"/>
                    </a:cubicBezTo>
                    <a:cubicBezTo>
                      <a:pt x="50887" y="5808"/>
                      <a:pt x="48378" y="3922"/>
                      <a:pt x="48378" y="3922"/>
                    </a:cubicBezTo>
                    <a:cubicBezTo>
                      <a:pt x="48378" y="3922"/>
                      <a:pt x="55068" y="4982"/>
                      <a:pt x="56367" y="10001"/>
                    </a:cubicBezTo>
                    <a:cubicBezTo>
                      <a:pt x="56367" y="10001"/>
                      <a:pt x="59898" y="7062"/>
                      <a:pt x="59047" y="3922"/>
                    </a:cubicBezTo>
                    <a:cubicBezTo>
                      <a:pt x="59047" y="3922"/>
                      <a:pt x="65353" y="6634"/>
                      <a:pt x="63669" y="15853"/>
                    </a:cubicBezTo>
                    <a:cubicBezTo>
                      <a:pt x="62641" y="21465"/>
                      <a:pt x="57823" y="22316"/>
                      <a:pt x="57823" y="22316"/>
                    </a:cubicBezTo>
                    <a:cubicBezTo>
                      <a:pt x="57823" y="22316"/>
                      <a:pt x="54456" y="32954"/>
                      <a:pt x="60112" y="41763"/>
                    </a:cubicBezTo>
                    <a:cubicBezTo>
                      <a:pt x="60112" y="41763"/>
                      <a:pt x="65353" y="37166"/>
                      <a:pt x="65970" y="35287"/>
                    </a:cubicBezTo>
                    <a:cubicBezTo>
                      <a:pt x="65970" y="35287"/>
                      <a:pt x="61815" y="28981"/>
                      <a:pt x="64930" y="24416"/>
                    </a:cubicBezTo>
                    <a:cubicBezTo>
                      <a:pt x="68045" y="19850"/>
                      <a:pt x="70807" y="21067"/>
                      <a:pt x="72062" y="20002"/>
                    </a:cubicBezTo>
                    <a:cubicBezTo>
                      <a:pt x="72062" y="20002"/>
                      <a:pt x="76034" y="15197"/>
                      <a:pt x="76249" y="13892"/>
                    </a:cubicBezTo>
                    <a:cubicBezTo>
                      <a:pt x="76249" y="13892"/>
                      <a:pt x="77718" y="18110"/>
                      <a:pt x="77069" y="19169"/>
                    </a:cubicBezTo>
                    <a:cubicBezTo>
                      <a:pt x="77069" y="19169"/>
                      <a:pt x="82523" y="17707"/>
                      <a:pt x="83563" y="17707"/>
                    </a:cubicBezTo>
                    <a:cubicBezTo>
                      <a:pt x="83563" y="17707"/>
                      <a:pt x="83147" y="22940"/>
                      <a:pt x="82523" y="23527"/>
                    </a:cubicBezTo>
                    <a:cubicBezTo>
                      <a:pt x="82523" y="23527"/>
                      <a:pt x="85449" y="26251"/>
                      <a:pt x="87732" y="25456"/>
                    </a:cubicBezTo>
                    <a:cubicBezTo>
                      <a:pt x="87732" y="25456"/>
                      <a:pt x="84850" y="28994"/>
                      <a:pt x="83147" y="29410"/>
                    </a:cubicBezTo>
                    <a:cubicBezTo>
                      <a:pt x="83147" y="29410"/>
                      <a:pt x="80625" y="41120"/>
                      <a:pt x="68468" y="38402"/>
                    </a:cubicBezTo>
                    <a:cubicBezTo>
                      <a:pt x="68468" y="38402"/>
                      <a:pt x="63902" y="43213"/>
                      <a:pt x="63423" y="44708"/>
                    </a:cubicBezTo>
                    <a:cubicBezTo>
                      <a:pt x="63423" y="44708"/>
                      <a:pt x="68468" y="51404"/>
                      <a:pt x="68468" y="53044"/>
                    </a:cubicBezTo>
                    <a:cubicBezTo>
                      <a:pt x="68468" y="53044"/>
                      <a:pt x="74969" y="50944"/>
                      <a:pt x="76665" y="52211"/>
                    </a:cubicBezTo>
                    <a:cubicBezTo>
                      <a:pt x="76665" y="52211"/>
                      <a:pt x="87725" y="47797"/>
                      <a:pt x="88160" y="28218"/>
                    </a:cubicBezTo>
                    <a:lnTo>
                      <a:pt x="91105" y="27588"/>
                    </a:lnTo>
                    <a:cubicBezTo>
                      <a:pt x="91105" y="27588"/>
                      <a:pt x="89844" y="21490"/>
                      <a:pt x="91105" y="17751"/>
                    </a:cubicBezTo>
                    <a:cubicBezTo>
                      <a:pt x="91105" y="17751"/>
                      <a:pt x="80020" y="5833"/>
                      <a:pt x="87322" y="2094"/>
                    </a:cubicBezTo>
                    <a:cubicBezTo>
                      <a:pt x="87322" y="2094"/>
                      <a:pt x="89213" y="5637"/>
                      <a:pt x="91490" y="6659"/>
                    </a:cubicBezTo>
                    <a:cubicBezTo>
                      <a:pt x="91490" y="6659"/>
                      <a:pt x="95273" y="5637"/>
                      <a:pt x="96106" y="3109"/>
                    </a:cubicBezTo>
                    <a:cubicBezTo>
                      <a:pt x="96106" y="3109"/>
                      <a:pt x="100721" y="9414"/>
                      <a:pt x="99057" y="14768"/>
                    </a:cubicBezTo>
                    <a:cubicBezTo>
                      <a:pt x="99057" y="14768"/>
                      <a:pt x="94012" y="21950"/>
                      <a:pt x="95078" y="25633"/>
                    </a:cubicBezTo>
                    <a:cubicBezTo>
                      <a:pt x="95078" y="25633"/>
                      <a:pt x="99895" y="19838"/>
                      <a:pt x="108692" y="21313"/>
                    </a:cubicBezTo>
                    <a:cubicBezTo>
                      <a:pt x="108692" y="21313"/>
                      <a:pt x="107639" y="14175"/>
                      <a:pt x="112078" y="8563"/>
                    </a:cubicBezTo>
                    <a:cubicBezTo>
                      <a:pt x="112078" y="8563"/>
                      <a:pt x="112709" y="12347"/>
                      <a:pt x="114953" y="14175"/>
                    </a:cubicBezTo>
                    <a:cubicBezTo>
                      <a:pt x="117198" y="16004"/>
                      <a:pt x="116845" y="18987"/>
                      <a:pt x="116214" y="19850"/>
                    </a:cubicBezTo>
                    <a:lnTo>
                      <a:pt x="118957" y="18816"/>
                    </a:lnTo>
                    <a:cubicBezTo>
                      <a:pt x="118957" y="18816"/>
                      <a:pt x="115597" y="8967"/>
                      <a:pt x="123794" y="6659"/>
                    </a:cubicBezTo>
                    <a:cubicBezTo>
                      <a:pt x="123794" y="6659"/>
                      <a:pt x="125686" y="1419"/>
                      <a:pt x="126947" y="0"/>
                    </a:cubicBezTo>
                    <a:lnTo>
                      <a:pt x="130100" y="3556"/>
                    </a:lnTo>
                    <a:cubicBezTo>
                      <a:pt x="130100" y="3556"/>
                      <a:pt x="133656" y="202"/>
                      <a:pt x="135340" y="202"/>
                    </a:cubicBezTo>
                    <a:cubicBezTo>
                      <a:pt x="135340" y="202"/>
                      <a:pt x="137231" y="5637"/>
                      <a:pt x="136784" y="6659"/>
                    </a:cubicBezTo>
                    <a:cubicBezTo>
                      <a:pt x="136784" y="6659"/>
                      <a:pt x="140567" y="7088"/>
                      <a:pt x="141639" y="6463"/>
                    </a:cubicBezTo>
                    <a:cubicBezTo>
                      <a:pt x="141639" y="6463"/>
                      <a:pt x="137654" y="13141"/>
                      <a:pt x="136784" y="13583"/>
                    </a:cubicBezTo>
                    <a:cubicBezTo>
                      <a:pt x="136784" y="13583"/>
                      <a:pt x="139104" y="24826"/>
                      <a:pt x="122520" y="21950"/>
                    </a:cubicBezTo>
                    <a:lnTo>
                      <a:pt x="117350" y="26516"/>
                    </a:lnTo>
                    <a:cubicBezTo>
                      <a:pt x="117350" y="26516"/>
                      <a:pt x="119008" y="29038"/>
                      <a:pt x="119008" y="29820"/>
                    </a:cubicBezTo>
                    <a:cubicBezTo>
                      <a:pt x="119008" y="29820"/>
                      <a:pt x="128624" y="26516"/>
                      <a:pt x="130308" y="24826"/>
                    </a:cubicBezTo>
                    <a:cubicBezTo>
                      <a:pt x="130308" y="24826"/>
                      <a:pt x="130308" y="30677"/>
                      <a:pt x="129444" y="32393"/>
                    </a:cubicBezTo>
                    <a:cubicBezTo>
                      <a:pt x="129444" y="32393"/>
                      <a:pt x="135340" y="34045"/>
                      <a:pt x="137213" y="33401"/>
                    </a:cubicBezTo>
                    <a:cubicBezTo>
                      <a:pt x="137213" y="33401"/>
                      <a:pt x="134905" y="40338"/>
                      <a:pt x="129444" y="41170"/>
                    </a:cubicBezTo>
                    <a:cubicBezTo>
                      <a:pt x="129444" y="41170"/>
                      <a:pt x="131367" y="44109"/>
                      <a:pt x="127161" y="43491"/>
                    </a:cubicBezTo>
                    <a:cubicBezTo>
                      <a:pt x="127161" y="43491"/>
                      <a:pt x="123378" y="44752"/>
                      <a:pt x="122520" y="45944"/>
                    </a:cubicBezTo>
                    <a:cubicBezTo>
                      <a:pt x="122520" y="45944"/>
                      <a:pt x="120061" y="42393"/>
                      <a:pt x="118737" y="42160"/>
                    </a:cubicBezTo>
                    <a:cubicBezTo>
                      <a:pt x="118737" y="42160"/>
                      <a:pt x="113131" y="44247"/>
                      <a:pt x="111012" y="43238"/>
                    </a:cubicBezTo>
                    <a:cubicBezTo>
                      <a:pt x="111012" y="43238"/>
                      <a:pt x="112116" y="39884"/>
                      <a:pt x="111239" y="39083"/>
                    </a:cubicBezTo>
                    <a:lnTo>
                      <a:pt x="110426" y="38206"/>
                    </a:lnTo>
                    <a:lnTo>
                      <a:pt x="111239" y="39083"/>
                    </a:lnTo>
                    <a:cubicBezTo>
                      <a:pt x="111239" y="39083"/>
                      <a:pt x="103483" y="39423"/>
                      <a:pt x="103906" y="42810"/>
                    </a:cubicBezTo>
                    <a:cubicBezTo>
                      <a:pt x="103906" y="42810"/>
                      <a:pt x="104959" y="48857"/>
                      <a:pt x="104959" y="49702"/>
                    </a:cubicBezTo>
                    <a:cubicBezTo>
                      <a:pt x="104959" y="49702"/>
                      <a:pt x="110798" y="50749"/>
                      <a:pt x="111838" y="51594"/>
                    </a:cubicBezTo>
                    <a:lnTo>
                      <a:pt x="112116" y="59532"/>
                    </a:lnTo>
                    <a:lnTo>
                      <a:pt x="105558" y="57426"/>
                    </a:lnTo>
                    <a:cubicBezTo>
                      <a:pt x="105558" y="57426"/>
                      <a:pt x="103458" y="68323"/>
                      <a:pt x="96339" y="67068"/>
                    </a:cubicBezTo>
                    <a:cubicBezTo>
                      <a:pt x="89220" y="65813"/>
                      <a:pt x="87732" y="62477"/>
                      <a:pt x="93621" y="52659"/>
                    </a:cubicBezTo>
                    <a:cubicBezTo>
                      <a:pt x="93621" y="52659"/>
                      <a:pt x="81691" y="53864"/>
                      <a:pt x="81848" y="70189"/>
                    </a:cubicBezTo>
                    <a:cubicBezTo>
                      <a:pt x="81848" y="70189"/>
                      <a:pt x="82523" y="71652"/>
                      <a:pt x="84850" y="70820"/>
                    </a:cubicBezTo>
                    <a:cubicBezTo>
                      <a:pt x="84850" y="70820"/>
                      <a:pt x="84402" y="74981"/>
                      <a:pt x="83784" y="76444"/>
                    </a:cubicBezTo>
                    <a:cubicBezTo>
                      <a:pt x="83784" y="76444"/>
                      <a:pt x="90241" y="72030"/>
                      <a:pt x="95305" y="73922"/>
                    </a:cubicBezTo>
                    <a:cubicBezTo>
                      <a:pt x="97670" y="70878"/>
                      <a:pt x="101766" y="69769"/>
                      <a:pt x="105343" y="71204"/>
                    </a:cubicBezTo>
                    <a:cubicBezTo>
                      <a:pt x="105343" y="71204"/>
                      <a:pt x="108704" y="71204"/>
                      <a:pt x="108049" y="62811"/>
                    </a:cubicBezTo>
                    <a:lnTo>
                      <a:pt x="111201" y="62610"/>
                    </a:lnTo>
                    <a:lnTo>
                      <a:pt x="111422" y="67263"/>
                    </a:lnTo>
                    <a:cubicBezTo>
                      <a:pt x="111422" y="67263"/>
                      <a:pt x="116650" y="64697"/>
                      <a:pt x="117305" y="63480"/>
                    </a:cubicBezTo>
                    <a:cubicBezTo>
                      <a:pt x="117305" y="63480"/>
                      <a:pt x="114556" y="55913"/>
                      <a:pt x="122098" y="53201"/>
                    </a:cubicBezTo>
                    <a:cubicBezTo>
                      <a:pt x="122098" y="53201"/>
                      <a:pt x="124620" y="49273"/>
                      <a:pt x="125881" y="48825"/>
                    </a:cubicBezTo>
                    <a:cubicBezTo>
                      <a:pt x="125881" y="48825"/>
                      <a:pt x="127527" y="54463"/>
                      <a:pt x="127325" y="55762"/>
                    </a:cubicBezTo>
                    <a:cubicBezTo>
                      <a:pt x="127325" y="55762"/>
                      <a:pt x="133631" y="54696"/>
                      <a:pt x="135100" y="55131"/>
                    </a:cubicBezTo>
                    <a:cubicBezTo>
                      <a:pt x="135100" y="55131"/>
                      <a:pt x="134243" y="60087"/>
                      <a:pt x="133208" y="61399"/>
                    </a:cubicBezTo>
                    <a:cubicBezTo>
                      <a:pt x="133208" y="61399"/>
                      <a:pt x="136361" y="62805"/>
                      <a:pt x="137402" y="64312"/>
                    </a:cubicBezTo>
                    <a:cubicBezTo>
                      <a:pt x="137402" y="64312"/>
                      <a:pt x="126051" y="70574"/>
                      <a:pt x="120628" y="68266"/>
                    </a:cubicBezTo>
                    <a:cubicBezTo>
                      <a:pt x="120628" y="68266"/>
                      <a:pt x="113509" y="70366"/>
                      <a:pt x="112236" y="72049"/>
                    </a:cubicBezTo>
                    <a:cubicBezTo>
                      <a:pt x="112236" y="72049"/>
                      <a:pt x="115388" y="73941"/>
                      <a:pt x="120433" y="70788"/>
                    </a:cubicBezTo>
                    <a:lnTo>
                      <a:pt x="120433" y="73941"/>
                    </a:lnTo>
                    <a:lnTo>
                      <a:pt x="122785" y="73941"/>
                    </a:lnTo>
                    <a:cubicBezTo>
                      <a:pt x="122785" y="73941"/>
                      <a:pt x="134892" y="65561"/>
                      <a:pt x="139716" y="76463"/>
                    </a:cubicBezTo>
                    <a:cubicBezTo>
                      <a:pt x="139716" y="76463"/>
                      <a:pt x="142869" y="77933"/>
                      <a:pt x="144761" y="77094"/>
                    </a:cubicBezTo>
                    <a:cubicBezTo>
                      <a:pt x="144761" y="77094"/>
                      <a:pt x="143922" y="80877"/>
                      <a:pt x="142238" y="81268"/>
                    </a:cubicBezTo>
                    <a:cubicBezTo>
                      <a:pt x="142238" y="81268"/>
                      <a:pt x="144761" y="85272"/>
                      <a:pt x="144761" y="87353"/>
                    </a:cubicBezTo>
                    <a:cubicBezTo>
                      <a:pt x="144761" y="87353"/>
                      <a:pt x="141204" y="88400"/>
                      <a:pt x="139085" y="87561"/>
                    </a:cubicBezTo>
                    <a:cubicBezTo>
                      <a:pt x="139085" y="87561"/>
                      <a:pt x="139085" y="91975"/>
                      <a:pt x="138650" y="93237"/>
                    </a:cubicBezTo>
                    <a:cubicBezTo>
                      <a:pt x="138650" y="93237"/>
                      <a:pt x="134470" y="90084"/>
                      <a:pt x="133833" y="88413"/>
                    </a:cubicBezTo>
                    <a:cubicBezTo>
                      <a:pt x="133833" y="88413"/>
                      <a:pt x="122482" y="90090"/>
                      <a:pt x="122123" y="78834"/>
                    </a:cubicBezTo>
                    <a:lnTo>
                      <a:pt x="119380" y="77914"/>
                    </a:lnTo>
                    <a:cubicBezTo>
                      <a:pt x="119380" y="77914"/>
                      <a:pt x="116006" y="80436"/>
                      <a:pt x="114569" y="80852"/>
                    </a:cubicBezTo>
                    <a:cubicBezTo>
                      <a:pt x="114569" y="80852"/>
                      <a:pt x="118314" y="82933"/>
                      <a:pt x="119153" y="83955"/>
                    </a:cubicBezTo>
                    <a:cubicBezTo>
                      <a:pt x="119153" y="83955"/>
                      <a:pt x="117318" y="88785"/>
                      <a:pt x="115849" y="88999"/>
                    </a:cubicBezTo>
                    <a:cubicBezTo>
                      <a:pt x="115849" y="88999"/>
                      <a:pt x="102821" y="82347"/>
                      <a:pt x="99277" y="86893"/>
                    </a:cubicBezTo>
                    <a:cubicBezTo>
                      <a:pt x="99277" y="86893"/>
                      <a:pt x="105766" y="90676"/>
                      <a:pt x="107229" y="92335"/>
                    </a:cubicBezTo>
                    <a:cubicBezTo>
                      <a:pt x="107229" y="92335"/>
                      <a:pt x="120837" y="89239"/>
                      <a:pt x="118314" y="100703"/>
                    </a:cubicBezTo>
                    <a:lnTo>
                      <a:pt x="119153" y="101964"/>
                    </a:lnTo>
                    <a:cubicBezTo>
                      <a:pt x="119153" y="101964"/>
                      <a:pt x="125887" y="102594"/>
                      <a:pt x="128195" y="114531"/>
                    </a:cubicBezTo>
                    <a:cubicBezTo>
                      <a:pt x="128195" y="114531"/>
                      <a:pt x="119998" y="116637"/>
                      <a:pt x="117911" y="104927"/>
                    </a:cubicBezTo>
                    <a:cubicBezTo>
                      <a:pt x="117367" y="105177"/>
                      <a:pt x="116870" y="105518"/>
                      <a:pt x="116441" y="105936"/>
                    </a:cubicBezTo>
                    <a:cubicBezTo>
                      <a:pt x="116441" y="105936"/>
                      <a:pt x="117318" y="108030"/>
                      <a:pt x="116877" y="108831"/>
                    </a:cubicBezTo>
                    <a:cubicBezTo>
                      <a:pt x="116877" y="108831"/>
                      <a:pt x="126335" y="118088"/>
                      <a:pt x="113724" y="128088"/>
                    </a:cubicBezTo>
                    <a:cubicBezTo>
                      <a:pt x="113724" y="128088"/>
                      <a:pt x="109070" y="122886"/>
                      <a:pt x="109070" y="120522"/>
                    </a:cubicBezTo>
                    <a:cubicBezTo>
                      <a:pt x="109070" y="120522"/>
                      <a:pt x="103452" y="118724"/>
                      <a:pt x="100728" y="121783"/>
                    </a:cubicBezTo>
                    <a:cubicBezTo>
                      <a:pt x="100728" y="121783"/>
                      <a:pt x="100097" y="111397"/>
                      <a:pt x="112898" y="110287"/>
                    </a:cubicBezTo>
                    <a:lnTo>
                      <a:pt x="113099" y="108017"/>
                    </a:lnTo>
                    <a:cubicBezTo>
                      <a:pt x="113099" y="108017"/>
                      <a:pt x="108685" y="110735"/>
                      <a:pt x="106794" y="111170"/>
                    </a:cubicBezTo>
                    <a:cubicBezTo>
                      <a:pt x="106794" y="111170"/>
                      <a:pt x="102569" y="111170"/>
                      <a:pt x="99038" y="106126"/>
                    </a:cubicBezTo>
                    <a:cubicBezTo>
                      <a:pt x="99038" y="106126"/>
                      <a:pt x="111599" y="101951"/>
                      <a:pt x="110388" y="100513"/>
                    </a:cubicBezTo>
                    <a:cubicBezTo>
                      <a:pt x="109064" y="99044"/>
                      <a:pt x="95519" y="107595"/>
                      <a:pt x="85657" y="102594"/>
                    </a:cubicBezTo>
                    <a:cubicBezTo>
                      <a:pt x="85657" y="102594"/>
                      <a:pt x="84585" y="104486"/>
                      <a:pt x="83135" y="104656"/>
                    </a:cubicBezTo>
                    <a:cubicBezTo>
                      <a:pt x="83135" y="104656"/>
                      <a:pt x="78721" y="112595"/>
                      <a:pt x="81678" y="120345"/>
                    </a:cubicBezTo>
                    <a:cubicBezTo>
                      <a:pt x="81678" y="120345"/>
                      <a:pt x="91408" y="127130"/>
                      <a:pt x="84074" y="134331"/>
                    </a:cubicBezTo>
                    <a:cubicBezTo>
                      <a:pt x="84074" y="134331"/>
                      <a:pt x="85222" y="144029"/>
                      <a:pt x="86905" y="144893"/>
                    </a:cubicBezTo>
                  </a:path>
                </a:pathLst>
              </a:custGeom>
              <a:solidFill>
                <a:srgbClr val="BCBCB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</p:grpSp>
        <p:grpSp>
          <p:nvGrpSpPr>
            <p:cNvPr id="103" name="Google Shape;103;p9"/>
            <p:cNvGrpSpPr/>
            <p:nvPr/>
          </p:nvGrpSpPr>
          <p:grpSpPr>
            <a:xfrm>
              <a:off x="8577648" y="4745624"/>
              <a:ext cx="1324195" cy="358167"/>
              <a:chOff x="9370748" y="3767388"/>
              <a:chExt cx="893755" cy="241742"/>
            </a:xfrm>
          </p:grpSpPr>
          <p:sp>
            <p:nvSpPr>
              <p:cNvPr id="104" name="Google Shape;104;p9"/>
              <p:cNvSpPr/>
              <p:nvPr/>
            </p:nvSpPr>
            <p:spPr>
              <a:xfrm>
                <a:off x="9370748" y="3767388"/>
                <a:ext cx="263013" cy="241742"/>
              </a:xfrm>
              <a:custGeom>
                <a:rect b="b" l="l" r="r" t="t"/>
                <a:pathLst>
                  <a:path extrusionOk="0" h="241742" w="263013">
                    <a:moveTo>
                      <a:pt x="33108" y="108963"/>
                    </a:moveTo>
                    <a:lnTo>
                      <a:pt x="33108" y="138776"/>
                    </a:lnTo>
                    <a:cubicBezTo>
                      <a:pt x="34445" y="137654"/>
                      <a:pt x="34558" y="136204"/>
                      <a:pt x="35050" y="134993"/>
                    </a:cubicBezTo>
                    <a:cubicBezTo>
                      <a:pt x="42238" y="117444"/>
                      <a:pt x="47308" y="99202"/>
                      <a:pt x="52706" y="81054"/>
                    </a:cubicBezTo>
                    <a:cubicBezTo>
                      <a:pt x="53702" y="77686"/>
                      <a:pt x="54730" y="74332"/>
                      <a:pt x="56704" y="71368"/>
                    </a:cubicBezTo>
                    <a:cubicBezTo>
                      <a:pt x="57782" y="69748"/>
                      <a:pt x="59119" y="68304"/>
                      <a:pt x="61231" y="68625"/>
                    </a:cubicBezTo>
                    <a:cubicBezTo>
                      <a:pt x="63123" y="68909"/>
                      <a:pt x="63545" y="70769"/>
                      <a:pt x="64031" y="72308"/>
                    </a:cubicBezTo>
                    <a:cubicBezTo>
                      <a:pt x="65847" y="78046"/>
                      <a:pt x="66257" y="84017"/>
                      <a:pt x="66724" y="89964"/>
                    </a:cubicBezTo>
                    <a:cubicBezTo>
                      <a:pt x="68287" y="109776"/>
                      <a:pt x="67222" y="129482"/>
                      <a:pt x="64460" y="149143"/>
                    </a:cubicBezTo>
                    <a:cubicBezTo>
                      <a:pt x="63438" y="156432"/>
                      <a:pt x="62820" y="163785"/>
                      <a:pt x="61673" y="171074"/>
                    </a:cubicBezTo>
                    <a:cubicBezTo>
                      <a:pt x="61105" y="174668"/>
                      <a:pt x="61994" y="177859"/>
                      <a:pt x="65456" y="179814"/>
                    </a:cubicBezTo>
                    <a:cubicBezTo>
                      <a:pt x="69637" y="182197"/>
                      <a:pt x="72115" y="181870"/>
                      <a:pt x="75974" y="178786"/>
                    </a:cubicBezTo>
                    <a:cubicBezTo>
                      <a:pt x="78308" y="176815"/>
                      <a:pt x="80203" y="174378"/>
                      <a:pt x="81536" y="171629"/>
                    </a:cubicBezTo>
                    <a:cubicBezTo>
                      <a:pt x="88522" y="158274"/>
                      <a:pt x="94538" y="144401"/>
                      <a:pt x="102603" y="131638"/>
                    </a:cubicBezTo>
                    <a:cubicBezTo>
                      <a:pt x="104413" y="128769"/>
                      <a:pt x="106229" y="125900"/>
                      <a:pt x="108133" y="123100"/>
                    </a:cubicBezTo>
                    <a:cubicBezTo>
                      <a:pt x="109760" y="120710"/>
                      <a:pt x="111734" y="118466"/>
                      <a:pt x="114950" y="119052"/>
                    </a:cubicBezTo>
                    <a:cubicBezTo>
                      <a:pt x="118166" y="119638"/>
                      <a:pt x="118878" y="122470"/>
                      <a:pt x="119534" y="125112"/>
                    </a:cubicBezTo>
                    <a:cubicBezTo>
                      <a:pt x="121918" y="134747"/>
                      <a:pt x="121930" y="144603"/>
                      <a:pt x="121848" y="154427"/>
                    </a:cubicBezTo>
                    <a:cubicBezTo>
                      <a:pt x="121747" y="165891"/>
                      <a:pt x="118966" y="176888"/>
                      <a:pt x="115618" y="187759"/>
                    </a:cubicBezTo>
                    <a:cubicBezTo>
                      <a:pt x="114926" y="189745"/>
                      <a:pt x="114369" y="191776"/>
                      <a:pt x="113953" y="193838"/>
                    </a:cubicBezTo>
                    <a:cubicBezTo>
                      <a:pt x="113594" y="196038"/>
                      <a:pt x="113462" y="198435"/>
                      <a:pt x="115845" y="199765"/>
                    </a:cubicBezTo>
                    <a:cubicBezTo>
                      <a:pt x="118040" y="201026"/>
                      <a:pt x="120752" y="200964"/>
                      <a:pt x="122889" y="199608"/>
                    </a:cubicBezTo>
                    <a:cubicBezTo>
                      <a:pt x="126018" y="197820"/>
                      <a:pt x="128071" y="194610"/>
                      <a:pt x="128381" y="191019"/>
                    </a:cubicBezTo>
                    <a:cubicBezTo>
                      <a:pt x="130304" y="172550"/>
                      <a:pt x="134617" y="154314"/>
                      <a:pt x="133823" y="135529"/>
                    </a:cubicBezTo>
                    <a:cubicBezTo>
                      <a:pt x="133660" y="129801"/>
                      <a:pt x="132854" y="124109"/>
                      <a:pt x="131420" y="118560"/>
                    </a:cubicBezTo>
                    <a:cubicBezTo>
                      <a:pt x="130678" y="115719"/>
                      <a:pt x="129394" y="113050"/>
                      <a:pt x="127637" y="110697"/>
                    </a:cubicBezTo>
                    <a:cubicBezTo>
                      <a:pt x="122996" y="104599"/>
                      <a:pt x="115656" y="103363"/>
                      <a:pt x="109300" y="107658"/>
                    </a:cubicBezTo>
                    <a:cubicBezTo>
                      <a:pt x="104943" y="110615"/>
                      <a:pt x="101909" y="114802"/>
                      <a:pt x="99078" y="119115"/>
                    </a:cubicBezTo>
                    <a:cubicBezTo>
                      <a:pt x="92211" y="129595"/>
                      <a:pt x="86208" y="140554"/>
                      <a:pt x="80161" y="151545"/>
                    </a:cubicBezTo>
                    <a:cubicBezTo>
                      <a:pt x="78604" y="154383"/>
                      <a:pt x="77128" y="157302"/>
                      <a:pt x="74341" y="159875"/>
                    </a:cubicBezTo>
                    <a:cubicBezTo>
                      <a:pt x="73338" y="156672"/>
                      <a:pt x="74417" y="154030"/>
                      <a:pt x="74908" y="151438"/>
                    </a:cubicBezTo>
                    <a:cubicBezTo>
                      <a:pt x="78465" y="132792"/>
                      <a:pt x="81498" y="114096"/>
                      <a:pt x="80798" y="95002"/>
                    </a:cubicBezTo>
                    <a:cubicBezTo>
                      <a:pt x="80420" y="84793"/>
                      <a:pt x="79360" y="74691"/>
                      <a:pt x="75835" y="65012"/>
                    </a:cubicBezTo>
                    <a:cubicBezTo>
                      <a:pt x="74114" y="60295"/>
                      <a:pt x="71585" y="56134"/>
                      <a:pt x="67291" y="53309"/>
                    </a:cubicBezTo>
                    <a:cubicBezTo>
                      <a:pt x="62480" y="50156"/>
                      <a:pt x="57990" y="50698"/>
                      <a:pt x="54049" y="54885"/>
                    </a:cubicBezTo>
                    <a:cubicBezTo>
                      <a:pt x="51600" y="57580"/>
                      <a:pt x="49747" y="60763"/>
                      <a:pt x="48614" y="64224"/>
                    </a:cubicBezTo>
                    <a:cubicBezTo>
                      <a:pt x="44200" y="77024"/>
                      <a:pt x="38644" y="89447"/>
                      <a:pt x="34955" y="102512"/>
                    </a:cubicBezTo>
                    <a:cubicBezTo>
                      <a:pt x="34629" y="103692"/>
                      <a:pt x="33973" y="104756"/>
                      <a:pt x="33064" y="105577"/>
                    </a:cubicBezTo>
                    <a:lnTo>
                      <a:pt x="33064" y="103414"/>
                    </a:lnTo>
                    <a:cubicBezTo>
                      <a:pt x="33064" y="70145"/>
                      <a:pt x="33108" y="36882"/>
                      <a:pt x="32994" y="3619"/>
                    </a:cubicBezTo>
                    <a:cubicBezTo>
                      <a:pt x="33032" y="713"/>
                      <a:pt x="33757" y="0"/>
                      <a:pt x="36683" y="0"/>
                    </a:cubicBezTo>
                    <a:cubicBezTo>
                      <a:pt x="106021" y="126"/>
                      <a:pt x="175352" y="164"/>
                      <a:pt x="244677" y="114"/>
                    </a:cubicBezTo>
                    <a:cubicBezTo>
                      <a:pt x="247465" y="114"/>
                      <a:pt x="248152" y="851"/>
                      <a:pt x="248146" y="3607"/>
                    </a:cubicBezTo>
                    <a:cubicBezTo>
                      <a:pt x="248065" y="51505"/>
                      <a:pt x="248065" y="99408"/>
                      <a:pt x="248146" y="147314"/>
                    </a:cubicBezTo>
                    <a:cubicBezTo>
                      <a:pt x="248146" y="149836"/>
                      <a:pt x="247786" y="150890"/>
                      <a:pt x="244942" y="150467"/>
                    </a:cubicBezTo>
                    <a:cubicBezTo>
                      <a:pt x="238113" y="149490"/>
                      <a:pt x="231208" y="149137"/>
                      <a:pt x="224398" y="147945"/>
                    </a:cubicBezTo>
                    <a:cubicBezTo>
                      <a:pt x="222034" y="147522"/>
                      <a:pt x="221201" y="146589"/>
                      <a:pt x="221636" y="144161"/>
                    </a:cubicBezTo>
                    <a:cubicBezTo>
                      <a:pt x="225994" y="119992"/>
                      <a:pt x="228882" y="95607"/>
                      <a:pt x="233699" y="71488"/>
                    </a:cubicBezTo>
                    <a:cubicBezTo>
                      <a:pt x="235361" y="62735"/>
                      <a:pt x="235908" y="53806"/>
                      <a:pt x="235326" y="44916"/>
                    </a:cubicBezTo>
                    <a:cubicBezTo>
                      <a:pt x="235168" y="42122"/>
                      <a:pt x="234967" y="38736"/>
                      <a:pt x="231271" y="37979"/>
                    </a:cubicBezTo>
                    <a:cubicBezTo>
                      <a:pt x="228421" y="37393"/>
                      <a:pt x="226473" y="39739"/>
                      <a:pt x="225539" y="44153"/>
                    </a:cubicBezTo>
                    <a:cubicBezTo>
                      <a:pt x="224215" y="50370"/>
                      <a:pt x="224127" y="56707"/>
                      <a:pt x="223774" y="63007"/>
                    </a:cubicBezTo>
                    <a:cubicBezTo>
                      <a:pt x="223030" y="76280"/>
                      <a:pt x="219732" y="89106"/>
                      <a:pt x="217285" y="102102"/>
                    </a:cubicBezTo>
                    <a:cubicBezTo>
                      <a:pt x="214908" y="114764"/>
                      <a:pt x="212518" y="127376"/>
                      <a:pt x="210109" y="139987"/>
                    </a:cubicBezTo>
                    <a:cubicBezTo>
                      <a:pt x="209075" y="145366"/>
                      <a:pt x="208892" y="145189"/>
                      <a:pt x="203400" y="144678"/>
                    </a:cubicBezTo>
                    <a:cubicBezTo>
                      <a:pt x="192788" y="143682"/>
                      <a:pt x="182131" y="142875"/>
                      <a:pt x="171909" y="147119"/>
                    </a:cubicBezTo>
                    <a:cubicBezTo>
                      <a:pt x="169192" y="148247"/>
                      <a:pt x="169463" y="146349"/>
                      <a:pt x="169696" y="144861"/>
                    </a:cubicBezTo>
                    <a:cubicBezTo>
                      <a:pt x="170207" y="141513"/>
                      <a:pt x="171203" y="138221"/>
                      <a:pt x="171487" y="134860"/>
                    </a:cubicBezTo>
                    <a:cubicBezTo>
                      <a:pt x="173379" y="112475"/>
                      <a:pt x="176960" y="90260"/>
                      <a:pt x="178253" y="67818"/>
                    </a:cubicBezTo>
                    <a:cubicBezTo>
                      <a:pt x="179016" y="54576"/>
                      <a:pt x="180542" y="41479"/>
                      <a:pt x="182490" y="28388"/>
                    </a:cubicBezTo>
                    <a:cubicBezTo>
                      <a:pt x="182730" y="26293"/>
                      <a:pt x="182730" y="24178"/>
                      <a:pt x="182490" y="22083"/>
                    </a:cubicBezTo>
                    <a:cubicBezTo>
                      <a:pt x="182320" y="20014"/>
                      <a:pt x="181488" y="18299"/>
                      <a:pt x="179300" y="17467"/>
                    </a:cubicBezTo>
                    <a:cubicBezTo>
                      <a:pt x="177200" y="16545"/>
                      <a:pt x="174751" y="16978"/>
                      <a:pt x="173095" y="18564"/>
                    </a:cubicBezTo>
                    <a:cubicBezTo>
                      <a:pt x="170245" y="21118"/>
                      <a:pt x="168990" y="24479"/>
                      <a:pt x="168681" y="28218"/>
                    </a:cubicBezTo>
                    <a:cubicBezTo>
                      <a:pt x="167546" y="42450"/>
                      <a:pt x="166304" y="56682"/>
                      <a:pt x="165339" y="70927"/>
                    </a:cubicBezTo>
                    <a:cubicBezTo>
                      <a:pt x="162703" y="109789"/>
                      <a:pt x="157179" y="148184"/>
                      <a:pt x="147323" y="185867"/>
                    </a:cubicBezTo>
                    <a:cubicBezTo>
                      <a:pt x="144877" y="195244"/>
                      <a:pt x="142909" y="204740"/>
                      <a:pt x="140576" y="214779"/>
                    </a:cubicBezTo>
                    <a:cubicBezTo>
                      <a:pt x="145558" y="214779"/>
                      <a:pt x="150211" y="214779"/>
                      <a:pt x="154871" y="214779"/>
                    </a:cubicBezTo>
                    <a:cubicBezTo>
                      <a:pt x="156492" y="214779"/>
                      <a:pt x="156479" y="213411"/>
                      <a:pt x="156864" y="212339"/>
                    </a:cubicBezTo>
                    <a:cubicBezTo>
                      <a:pt x="160017" y="203593"/>
                      <a:pt x="161164" y="194393"/>
                      <a:pt x="163075" y="185369"/>
                    </a:cubicBezTo>
                    <a:cubicBezTo>
                      <a:pt x="164109" y="180451"/>
                      <a:pt x="164967" y="175488"/>
                      <a:pt x="166537" y="170702"/>
                    </a:cubicBezTo>
                    <a:cubicBezTo>
                      <a:pt x="168107" y="165916"/>
                      <a:pt x="171020" y="162189"/>
                      <a:pt x="176191" y="160941"/>
                    </a:cubicBezTo>
                    <a:cubicBezTo>
                      <a:pt x="184388" y="158955"/>
                      <a:pt x="192586" y="157120"/>
                      <a:pt x="201061" y="156823"/>
                    </a:cubicBezTo>
                    <a:cubicBezTo>
                      <a:pt x="206528" y="156628"/>
                      <a:pt x="206950" y="157359"/>
                      <a:pt x="205765" y="162498"/>
                    </a:cubicBezTo>
                    <a:cubicBezTo>
                      <a:pt x="203242" y="173439"/>
                      <a:pt x="199459" y="184032"/>
                      <a:pt x="197220" y="195042"/>
                    </a:cubicBezTo>
                    <a:cubicBezTo>
                      <a:pt x="196682" y="197564"/>
                      <a:pt x="196524" y="200154"/>
                      <a:pt x="196754" y="202723"/>
                    </a:cubicBezTo>
                    <a:cubicBezTo>
                      <a:pt x="197038" y="205705"/>
                      <a:pt x="198047" y="208328"/>
                      <a:pt x="201326" y="209028"/>
                    </a:cubicBezTo>
                    <a:cubicBezTo>
                      <a:pt x="204605" y="209728"/>
                      <a:pt x="207291" y="208480"/>
                      <a:pt x="209050" y="205547"/>
                    </a:cubicBezTo>
                    <a:cubicBezTo>
                      <a:pt x="212077" y="200503"/>
                      <a:pt x="213016" y="194828"/>
                      <a:pt x="213691" y="189153"/>
                    </a:cubicBezTo>
                    <a:cubicBezTo>
                      <a:pt x="214675" y="180911"/>
                      <a:pt x="215110" y="172600"/>
                      <a:pt x="217210" y="164510"/>
                    </a:cubicBezTo>
                    <a:cubicBezTo>
                      <a:pt x="218635" y="159030"/>
                      <a:pt x="219467" y="158595"/>
                      <a:pt x="224959" y="159232"/>
                    </a:cubicBezTo>
                    <a:cubicBezTo>
                      <a:pt x="231686" y="160022"/>
                      <a:pt x="238386" y="161073"/>
                      <a:pt x="245062" y="162385"/>
                    </a:cubicBezTo>
                    <a:cubicBezTo>
                      <a:pt x="247477" y="162858"/>
                      <a:pt x="248259" y="162025"/>
                      <a:pt x="247988" y="159705"/>
                    </a:cubicBezTo>
                    <a:cubicBezTo>
                      <a:pt x="247928" y="158655"/>
                      <a:pt x="247928" y="157602"/>
                      <a:pt x="247988" y="156552"/>
                    </a:cubicBezTo>
                    <a:cubicBezTo>
                      <a:pt x="247988" y="150461"/>
                      <a:pt x="247988" y="150423"/>
                      <a:pt x="254149" y="151426"/>
                    </a:cubicBezTo>
                    <a:cubicBezTo>
                      <a:pt x="255878" y="151708"/>
                      <a:pt x="257580" y="152145"/>
                      <a:pt x="259231" y="152731"/>
                    </a:cubicBezTo>
                    <a:cubicBezTo>
                      <a:pt x="262579" y="153935"/>
                      <a:pt x="263304" y="156653"/>
                      <a:pt x="262920" y="159837"/>
                    </a:cubicBezTo>
                    <a:cubicBezTo>
                      <a:pt x="262554" y="162908"/>
                      <a:pt x="260574" y="164396"/>
                      <a:pt x="257661" y="164409"/>
                    </a:cubicBezTo>
                    <a:cubicBezTo>
                      <a:pt x="255323" y="164478"/>
                      <a:pt x="252988" y="164212"/>
                      <a:pt x="250725" y="163621"/>
                    </a:cubicBezTo>
                    <a:cubicBezTo>
                      <a:pt x="248202" y="162883"/>
                      <a:pt x="248082" y="163829"/>
                      <a:pt x="248089" y="165878"/>
                    </a:cubicBezTo>
                    <a:cubicBezTo>
                      <a:pt x="248152" y="181100"/>
                      <a:pt x="248051" y="196329"/>
                      <a:pt x="248190" y="211557"/>
                    </a:cubicBezTo>
                    <a:cubicBezTo>
                      <a:pt x="248190" y="214344"/>
                      <a:pt x="247446" y="215044"/>
                      <a:pt x="244690" y="215031"/>
                    </a:cubicBezTo>
                    <a:cubicBezTo>
                      <a:pt x="216352" y="214930"/>
                      <a:pt x="188008" y="215031"/>
                      <a:pt x="159664" y="214899"/>
                    </a:cubicBezTo>
                    <a:cubicBezTo>
                      <a:pt x="157015" y="214899"/>
                      <a:pt x="155792" y="215574"/>
                      <a:pt x="154953" y="218159"/>
                    </a:cubicBezTo>
                    <a:cubicBezTo>
                      <a:pt x="152860" y="224603"/>
                      <a:pt x="150596" y="231016"/>
                      <a:pt x="147563" y="237076"/>
                    </a:cubicBezTo>
                    <a:cubicBezTo>
                      <a:pt x="146586" y="239037"/>
                      <a:pt x="146302" y="242278"/>
                      <a:pt x="142808" y="241667"/>
                    </a:cubicBezTo>
                    <a:cubicBezTo>
                      <a:pt x="139273" y="240891"/>
                      <a:pt x="136652" y="237908"/>
                      <a:pt x="136339" y="234302"/>
                    </a:cubicBezTo>
                    <a:cubicBezTo>
                      <a:pt x="136087" y="229528"/>
                      <a:pt x="137524" y="225051"/>
                      <a:pt x="138792" y="220549"/>
                    </a:cubicBezTo>
                    <a:cubicBezTo>
                      <a:pt x="139265" y="218878"/>
                      <a:pt x="139876" y="217238"/>
                      <a:pt x="140437" y="215504"/>
                    </a:cubicBezTo>
                    <a:cubicBezTo>
                      <a:pt x="139176" y="214691"/>
                      <a:pt x="137884" y="215075"/>
                      <a:pt x="136654" y="215075"/>
                    </a:cubicBezTo>
                    <a:cubicBezTo>
                      <a:pt x="103391" y="215075"/>
                      <a:pt x="70129" y="215006"/>
                      <a:pt x="36866" y="215132"/>
                    </a:cubicBezTo>
                    <a:cubicBezTo>
                      <a:pt x="33713" y="215132"/>
                      <a:pt x="33019" y="214338"/>
                      <a:pt x="33032" y="211273"/>
                    </a:cubicBezTo>
                    <a:cubicBezTo>
                      <a:pt x="33171" y="188081"/>
                      <a:pt x="33108" y="164895"/>
                      <a:pt x="33108" y="141469"/>
                    </a:cubicBezTo>
                    <a:cubicBezTo>
                      <a:pt x="31557" y="142062"/>
                      <a:pt x="31449" y="143487"/>
                      <a:pt x="31002" y="144527"/>
                    </a:cubicBezTo>
                    <a:cubicBezTo>
                      <a:pt x="26506" y="154976"/>
                      <a:pt x="23655" y="165967"/>
                      <a:pt x="20490" y="176838"/>
                    </a:cubicBezTo>
                    <a:cubicBezTo>
                      <a:pt x="18207" y="184688"/>
                      <a:pt x="15527" y="192419"/>
                      <a:pt x="13018" y="200200"/>
                    </a:cubicBezTo>
                    <a:cubicBezTo>
                      <a:pt x="12867" y="200763"/>
                      <a:pt x="12655" y="201309"/>
                      <a:pt x="12387" y="201827"/>
                    </a:cubicBezTo>
                    <a:cubicBezTo>
                      <a:pt x="11082" y="204066"/>
                      <a:pt x="10495" y="207288"/>
                      <a:pt x="7071" y="207086"/>
                    </a:cubicBezTo>
                    <a:cubicBezTo>
                      <a:pt x="3837" y="206897"/>
                      <a:pt x="299" y="202628"/>
                      <a:pt x="15" y="199191"/>
                    </a:cubicBezTo>
                    <a:cubicBezTo>
                      <a:pt x="-91" y="197191"/>
                      <a:pt x="359" y="195200"/>
                      <a:pt x="1314" y="193441"/>
                    </a:cubicBezTo>
                    <a:cubicBezTo>
                      <a:pt x="8017" y="180255"/>
                      <a:pt x="12469" y="166225"/>
                      <a:pt x="16971" y="152207"/>
                    </a:cubicBezTo>
                    <a:cubicBezTo>
                      <a:pt x="21442" y="138297"/>
                      <a:pt x="26127" y="124462"/>
                      <a:pt x="31601" y="110905"/>
                    </a:cubicBezTo>
                    <a:cubicBezTo>
                      <a:pt x="31891" y="110186"/>
                      <a:pt x="32200" y="109480"/>
                      <a:pt x="32502" y="108761"/>
                    </a:cubicBezTo>
                    <a:close/>
                  </a:path>
                </a:pathLst>
              </a:custGeom>
              <a:solidFill>
                <a:srgbClr val="B9393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5" name="Google Shape;105;p9"/>
              <p:cNvSpPr/>
              <p:nvPr/>
            </p:nvSpPr>
            <p:spPr>
              <a:xfrm>
                <a:off x="9737214" y="3794342"/>
                <a:ext cx="55345" cy="75491"/>
              </a:xfrm>
              <a:custGeom>
                <a:rect b="b" l="l" r="r" t="t"/>
                <a:pathLst>
                  <a:path extrusionOk="0" h="75491" w="55345">
                    <a:moveTo>
                      <a:pt x="15210" y="25717"/>
                    </a:moveTo>
                    <a:cubicBezTo>
                      <a:pt x="15210" y="41204"/>
                      <a:pt x="15147" y="56520"/>
                      <a:pt x="15273" y="71831"/>
                    </a:cubicBezTo>
                    <a:cubicBezTo>
                      <a:pt x="15273" y="74353"/>
                      <a:pt x="14819" y="75406"/>
                      <a:pt x="12082" y="75097"/>
                    </a:cubicBezTo>
                    <a:cubicBezTo>
                      <a:pt x="8299" y="74662"/>
                      <a:pt x="3166" y="76692"/>
                      <a:pt x="1016" y="74309"/>
                    </a:cubicBezTo>
                    <a:cubicBezTo>
                      <a:pt x="-876" y="72228"/>
                      <a:pt x="455" y="67196"/>
                      <a:pt x="455" y="63469"/>
                    </a:cubicBezTo>
                    <a:cubicBezTo>
                      <a:pt x="455" y="43442"/>
                      <a:pt x="492" y="23409"/>
                      <a:pt x="391" y="3382"/>
                    </a:cubicBezTo>
                    <a:cubicBezTo>
                      <a:pt x="391" y="860"/>
                      <a:pt x="795" y="-136"/>
                      <a:pt x="3588" y="15"/>
                    </a:cubicBezTo>
                    <a:cubicBezTo>
                      <a:pt x="8375" y="273"/>
                      <a:pt x="13192" y="223"/>
                      <a:pt x="17991" y="15"/>
                    </a:cubicBezTo>
                    <a:cubicBezTo>
                      <a:pt x="20267" y="-80"/>
                      <a:pt x="21245" y="759"/>
                      <a:pt x="22039" y="2802"/>
                    </a:cubicBezTo>
                    <a:cubicBezTo>
                      <a:pt x="27872" y="17810"/>
                      <a:pt x="33818" y="32779"/>
                      <a:pt x="39733" y="47755"/>
                    </a:cubicBezTo>
                    <a:cubicBezTo>
                      <a:pt x="39991" y="48563"/>
                      <a:pt x="40459" y="49287"/>
                      <a:pt x="41089" y="49855"/>
                    </a:cubicBezTo>
                    <a:cubicBezTo>
                      <a:pt x="41089" y="40712"/>
                      <a:pt x="41089" y="31569"/>
                      <a:pt x="41089" y="22432"/>
                    </a:cubicBezTo>
                    <a:cubicBezTo>
                      <a:pt x="41089" y="15874"/>
                      <a:pt x="41089" y="9309"/>
                      <a:pt x="40918" y="2758"/>
                    </a:cubicBezTo>
                    <a:cubicBezTo>
                      <a:pt x="40855" y="545"/>
                      <a:pt x="41549" y="-92"/>
                      <a:pt x="43687" y="27"/>
                    </a:cubicBezTo>
                    <a:cubicBezTo>
                      <a:pt x="46726" y="198"/>
                      <a:pt x="49778" y="141"/>
                      <a:pt x="52824" y="27"/>
                    </a:cubicBezTo>
                    <a:cubicBezTo>
                      <a:pt x="54482" y="-29"/>
                      <a:pt x="55346" y="217"/>
                      <a:pt x="55346" y="2253"/>
                    </a:cubicBezTo>
                    <a:cubicBezTo>
                      <a:pt x="55275" y="25795"/>
                      <a:pt x="55275" y="49336"/>
                      <a:pt x="55346" y="72877"/>
                    </a:cubicBezTo>
                    <a:cubicBezTo>
                      <a:pt x="55346" y="75015"/>
                      <a:pt x="54400" y="75053"/>
                      <a:pt x="52824" y="75034"/>
                    </a:cubicBezTo>
                    <a:cubicBezTo>
                      <a:pt x="48025" y="74984"/>
                      <a:pt x="43214" y="74883"/>
                      <a:pt x="38421" y="75078"/>
                    </a:cubicBezTo>
                    <a:cubicBezTo>
                      <a:pt x="36164" y="75166"/>
                      <a:pt x="35174" y="74378"/>
                      <a:pt x="34354" y="72335"/>
                    </a:cubicBezTo>
                    <a:cubicBezTo>
                      <a:pt x="28502" y="57832"/>
                      <a:pt x="22518" y="43386"/>
                      <a:pt x="16578" y="28914"/>
                    </a:cubicBezTo>
                    <a:cubicBezTo>
                      <a:pt x="16168" y="27905"/>
                      <a:pt x="15677" y="26833"/>
                      <a:pt x="15210" y="25717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6" name="Google Shape;106;p9"/>
              <p:cNvSpPr/>
              <p:nvPr/>
            </p:nvSpPr>
            <p:spPr>
              <a:xfrm>
                <a:off x="9959043" y="3794337"/>
                <a:ext cx="50679" cy="75134"/>
              </a:xfrm>
              <a:custGeom>
                <a:rect b="b" l="l" r="r" t="t"/>
                <a:pathLst>
                  <a:path extrusionOk="0" h="75134" w="50679">
                    <a:moveTo>
                      <a:pt x="36737" y="38132"/>
                    </a:moveTo>
                    <a:cubicBezTo>
                      <a:pt x="39109" y="39407"/>
                      <a:pt x="40850" y="41603"/>
                      <a:pt x="41549" y="44204"/>
                    </a:cubicBezTo>
                    <a:cubicBezTo>
                      <a:pt x="44569" y="54369"/>
                      <a:pt x="47571" y="64540"/>
                      <a:pt x="50679" y="75052"/>
                    </a:cubicBezTo>
                    <a:cubicBezTo>
                      <a:pt x="45383" y="75052"/>
                      <a:pt x="40376" y="74982"/>
                      <a:pt x="35382" y="75083"/>
                    </a:cubicBezTo>
                    <a:cubicBezTo>
                      <a:pt x="33572" y="75121"/>
                      <a:pt x="33704" y="73853"/>
                      <a:pt x="33421" y="72807"/>
                    </a:cubicBezTo>
                    <a:cubicBezTo>
                      <a:pt x="31668" y="66394"/>
                      <a:pt x="30110" y="59918"/>
                      <a:pt x="28136" y="53574"/>
                    </a:cubicBezTo>
                    <a:cubicBezTo>
                      <a:pt x="26207" y="47344"/>
                      <a:pt x="23760" y="45623"/>
                      <a:pt x="18621" y="45509"/>
                    </a:cubicBezTo>
                    <a:cubicBezTo>
                      <a:pt x="16559" y="45465"/>
                      <a:pt x="16099" y="46140"/>
                      <a:pt x="16099" y="48076"/>
                    </a:cubicBezTo>
                    <a:cubicBezTo>
                      <a:pt x="16200" y="56033"/>
                      <a:pt x="15998" y="63998"/>
                      <a:pt x="16219" y="71955"/>
                    </a:cubicBezTo>
                    <a:cubicBezTo>
                      <a:pt x="16301" y="74736"/>
                      <a:pt x="15392" y="75272"/>
                      <a:pt x="12895" y="75108"/>
                    </a:cubicBezTo>
                    <a:cubicBezTo>
                      <a:pt x="9625" y="74888"/>
                      <a:pt x="6342" y="74888"/>
                      <a:pt x="3071" y="75108"/>
                    </a:cubicBezTo>
                    <a:cubicBezTo>
                      <a:pt x="549" y="75279"/>
                      <a:pt x="-12" y="74478"/>
                      <a:pt x="0" y="72012"/>
                    </a:cubicBezTo>
                    <a:cubicBezTo>
                      <a:pt x="114" y="54690"/>
                      <a:pt x="57" y="37362"/>
                      <a:pt x="57" y="20040"/>
                    </a:cubicBezTo>
                    <a:cubicBezTo>
                      <a:pt x="57" y="14189"/>
                      <a:pt x="57" y="8337"/>
                      <a:pt x="57" y="2479"/>
                    </a:cubicBezTo>
                    <a:cubicBezTo>
                      <a:pt x="57" y="1029"/>
                      <a:pt x="158" y="39"/>
                      <a:pt x="2050" y="64"/>
                    </a:cubicBezTo>
                    <a:cubicBezTo>
                      <a:pt x="11414" y="165"/>
                      <a:pt x="20803" y="-270"/>
                      <a:pt x="30135" y="304"/>
                    </a:cubicBezTo>
                    <a:cubicBezTo>
                      <a:pt x="42980" y="1085"/>
                      <a:pt x="49626" y="10298"/>
                      <a:pt x="47545" y="23433"/>
                    </a:cubicBezTo>
                    <a:cubicBezTo>
                      <a:pt x="46379" y="30924"/>
                      <a:pt x="43938" y="34272"/>
                      <a:pt x="36737" y="38132"/>
                    </a:cubicBezTo>
                    <a:close/>
                    <a:moveTo>
                      <a:pt x="16174" y="22645"/>
                    </a:moveTo>
                    <a:cubicBezTo>
                      <a:pt x="16174" y="31857"/>
                      <a:pt x="16174" y="31857"/>
                      <a:pt x="24208" y="30930"/>
                    </a:cubicBezTo>
                    <a:cubicBezTo>
                      <a:pt x="30167" y="30243"/>
                      <a:pt x="32903" y="26271"/>
                      <a:pt x="31535" y="20286"/>
                    </a:cubicBezTo>
                    <a:cubicBezTo>
                      <a:pt x="30501" y="15784"/>
                      <a:pt x="24719" y="13035"/>
                      <a:pt x="17745" y="14447"/>
                    </a:cubicBezTo>
                    <a:cubicBezTo>
                      <a:pt x="14327" y="15141"/>
                      <a:pt x="16950" y="18527"/>
                      <a:pt x="16206" y="20558"/>
                    </a:cubicBezTo>
                    <a:cubicBezTo>
                      <a:pt x="15979" y="21175"/>
                      <a:pt x="16174" y="21945"/>
                      <a:pt x="16174" y="22645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7" name="Google Shape;107;p9"/>
              <p:cNvSpPr/>
              <p:nvPr/>
            </p:nvSpPr>
            <p:spPr>
              <a:xfrm>
                <a:off x="9670826" y="3794340"/>
                <a:ext cx="55136" cy="76310"/>
              </a:xfrm>
              <a:custGeom>
                <a:rect b="b" l="l" r="r" t="t"/>
                <a:pathLst>
                  <a:path extrusionOk="0" h="76310" w="55136">
                    <a:moveTo>
                      <a:pt x="46" y="26350"/>
                    </a:moveTo>
                    <a:cubicBezTo>
                      <a:pt x="46" y="18506"/>
                      <a:pt x="115" y="10661"/>
                      <a:pt x="2" y="2817"/>
                    </a:cubicBezTo>
                    <a:cubicBezTo>
                      <a:pt x="-30" y="730"/>
                      <a:pt x="418" y="-90"/>
                      <a:pt x="2675" y="36"/>
                    </a:cubicBezTo>
                    <a:cubicBezTo>
                      <a:pt x="6300" y="232"/>
                      <a:pt x="9934" y="232"/>
                      <a:pt x="13559" y="36"/>
                    </a:cubicBezTo>
                    <a:cubicBezTo>
                      <a:pt x="15923" y="-90"/>
                      <a:pt x="16504" y="711"/>
                      <a:pt x="16485" y="3000"/>
                    </a:cubicBezTo>
                    <a:cubicBezTo>
                      <a:pt x="16377" y="15876"/>
                      <a:pt x="16422" y="28759"/>
                      <a:pt x="16441" y="41635"/>
                    </a:cubicBezTo>
                    <a:cubicBezTo>
                      <a:pt x="16441" y="45614"/>
                      <a:pt x="16573" y="49599"/>
                      <a:pt x="17702" y="53464"/>
                    </a:cubicBezTo>
                    <a:cubicBezTo>
                      <a:pt x="19228" y="58755"/>
                      <a:pt x="22696" y="61618"/>
                      <a:pt x="27387" y="61567"/>
                    </a:cubicBezTo>
                    <a:cubicBezTo>
                      <a:pt x="32079" y="61517"/>
                      <a:pt x="35131" y="58881"/>
                      <a:pt x="36789" y="53603"/>
                    </a:cubicBezTo>
                    <a:cubicBezTo>
                      <a:pt x="37633" y="50921"/>
                      <a:pt x="38059" y="48124"/>
                      <a:pt x="38050" y="45311"/>
                    </a:cubicBezTo>
                    <a:cubicBezTo>
                      <a:pt x="38050" y="31262"/>
                      <a:pt x="38139" y="17213"/>
                      <a:pt x="38050" y="3164"/>
                    </a:cubicBezTo>
                    <a:cubicBezTo>
                      <a:pt x="38050" y="749"/>
                      <a:pt x="38618" y="-109"/>
                      <a:pt x="41127" y="11"/>
                    </a:cubicBezTo>
                    <a:cubicBezTo>
                      <a:pt x="44980" y="225"/>
                      <a:pt x="48852" y="87"/>
                      <a:pt x="52717" y="55"/>
                    </a:cubicBezTo>
                    <a:cubicBezTo>
                      <a:pt x="53979" y="55"/>
                      <a:pt x="54975" y="55"/>
                      <a:pt x="54937" y="1846"/>
                    </a:cubicBezTo>
                    <a:cubicBezTo>
                      <a:pt x="54609" y="18928"/>
                      <a:pt x="55933" y="36061"/>
                      <a:pt x="54306" y="53080"/>
                    </a:cubicBezTo>
                    <a:cubicBezTo>
                      <a:pt x="52610" y="70887"/>
                      <a:pt x="39356" y="77748"/>
                      <a:pt x="23541" y="76064"/>
                    </a:cubicBezTo>
                    <a:cubicBezTo>
                      <a:pt x="8653" y="74475"/>
                      <a:pt x="613" y="65111"/>
                      <a:pt x="210" y="49511"/>
                    </a:cubicBezTo>
                    <a:cubicBezTo>
                      <a:pt x="-5" y="41793"/>
                      <a:pt x="172" y="34062"/>
                      <a:pt x="172" y="26331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8" name="Google Shape;108;p9"/>
              <p:cNvSpPr/>
              <p:nvPr/>
            </p:nvSpPr>
            <p:spPr>
              <a:xfrm>
                <a:off x="10146544" y="3794350"/>
                <a:ext cx="65497" cy="75102"/>
              </a:xfrm>
              <a:custGeom>
                <a:rect b="b" l="l" r="r" t="t"/>
                <a:pathLst>
                  <a:path extrusionOk="0" h="75102" w="65497">
                    <a:moveTo>
                      <a:pt x="65498" y="75039"/>
                    </a:moveTo>
                    <a:cubicBezTo>
                      <a:pt x="59980" y="75039"/>
                      <a:pt x="54948" y="74957"/>
                      <a:pt x="49922" y="75089"/>
                    </a:cubicBezTo>
                    <a:cubicBezTo>
                      <a:pt x="48264" y="75133"/>
                      <a:pt x="47671" y="74459"/>
                      <a:pt x="47306" y="73034"/>
                    </a:cubicBezTo>
                    <a:cubicBezTo>
                      <a:pt x="46290" y="69074"/>
                      <a:pt x="45143" y="65151"/>
                      <a:pt x="44153" y="61191"/>
                    </a:cubicBezTo>
                    <a:cubicBezTo>
                      <a:pt x="43755" y="59590"/>
                      <a:pt x="43062" y="58934"/>
                      <a:pt x="41296" y="58972"/>
                    </a:cubicBezTo>
                    <a:cubicBezTo>
                      <a:pt x="35331" y="59090"/>
                      <a:pt x="29359" y="59090"/>
                      <a:pt x="23388" y="58972"/>
                    </a:cubicBezTo>
                    <a:cubicBezTo>
                      <a:pt x="21496" y="58934"/>
                      <a:pt x="20765" y="59602"/>
                      <a:pt x="20311" y="61412"/>
                    </a:cubicBezTo>
                    <a:cubicBezTo>
                      <a:pt x="19384" y="65139"/>
                      <a:pt x="18041" y="68771"/>
                      <a:pt x="17101" y="72498"/>
                    </a:cubicBezTo>
                    <a:cubicBezTo>
                      <a:pt x="16622" y="74389"/>
                      <a:pt x="15903" y="75184"/>
                      <a:pt x="13816" y="75096"/>
                    </a:cubicBezTo>
                    <a:cubicBezTo>
                      <a:pt x="9402" y="74913"/>
                      <a:pt x="4937" y="75039"/>
                      <a:pt x="0" y="75039"/>
                    </a:cubicBezTo>
                    <a:lnTo>
                      <a:pt x="5713" y="56286"/>
                    </a:lnTo>
                    <a:cubicBezTo>
                      <a:pt x="11117" y="38541"/>
                      <a:pt x="16565" y="20810"/>
                      <a:pt x="21868" y="3034"/>
                    </a:cubicBezTo>
                    <a:cubicBezTo>
                      <a:pt x="22562" y="726"/>
                      <a:pt x="23514" y="-119"/>
                      <a:pt x="25961" y="13"/>
                    </a:cubicBezTo>
                    <a:cubicBezTo>
                      <a:pt x="30633" y="234"/>
                      <a:pt x="35318" y="114"/>
                      <a:pt x="40003" y="51"/>
                    </a:cubicBezTo>
                    <a:cubicBezTo>
                      <a:pt x="41416" y="51"/>
                      <a:pt x="42419" y="209"/>
                      <a:pt x="42910" y="1804"/>
                    </a:cubicBezTo>
                    <a:cubicBezTo>
                      <a:pt x="50383" y="26106"/>
                      <a:pt x="57893" y="50396"/>
                      <a:pt x="65498" y="75039"/>
                    </a:cubicBezTo>
                    <a:close/>
                    <a:moveTo>
                      <a:pt x="24813" y="44866"/>
                    </a:moveTo>
                    <a:cubicBezTo>
                      <a:pt x="29422" y="44866"/>
                      <a:pt x="33641" y="44797"/>
                      <a:pt x="37822" y="44866"/>
                    </a:cubicBezTo>
                    <a:cubicBezTo>
                      <a:pt x="39713" y="44916"/>
                      <a:pt x="39600" y="44034"/>
                      <a:pt x="39266" y="42709"/>
                    </a:cubicBezTo>
                    <a:cubicBezTo>
                      <a:pt x="37115" y="34087"/>
                      <a:pt x="34984" y="25459"/>
                      <a:pt x="32859" y="16824"/>
                    </a:cubicBezTo>
                    <a:lnTo>
                      <a:pt x="32298" y="16768"/>
                    </a:lnTo>
                    <a:cubicBezTo>
                      <a:pt x="29845" y="26005"/>
                      <a:pt x="27398" y="35187"/>
                      <a:pt x="24813" y="44866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9" name="Google Shape;109;p9"/>
              <p:cNvSpPr/>
              <p:nvPr/>
            </p:nvSpPr>
            <p:spPr>
              <a:xfrm>
                <a:off x="9903402" y="3794363"/>
                <a:ext cx="43459" cy="75063"/>
              </a:xfrm>
              <a:custGeom>
                <a:rect b="b" l="l" r="r" t="t"/>
                <a:pathLst>
                  <a:path extrusionOk="0" h="75063" w="43459">
                    <a:moveTo>
                      <a:pt x="44" y="37412"/>
                    </a:moveTo>
                    <a:cubicBezTo>
                      <a:pt x="44" y="25942"/>
                      <a:pt x="101" y="14472"/>
                      <a:pt x="0" y="3002"/>
                    </a:cubicBezTo>
                    <a:cubicBezTo>
                      <a:pt x="0" y="820"/>
                      <a:pt x="391" y="-25"/>
                      <a:pt x="2831" y="1"/>
                    </a:cubicBezTo>
                    <a:cubicBezTo>
                      <a:pt x="15123" y="131"/>
                      <a:pt x="27413" y="131"/>
                      <a:pt x="39701" y="1"/>
                    </a:cubicBezTo>
                    <a:cubicBezTo>
                      <a:pt x="41971" y="1"/>
                      <a:pt x="42482" y="738"/>
                      <a:pt x="42368" y="2813"/>
                    </a:cubicBezTo>
                    <a:cubicBezTo>
                      <a:pt x="42195" y="5736"/>
                      <a:pt x="42195" y="8667"/>
                      <a:pt x="42368" y="11590"/>
                    </a:cubicBezTo>
                    <a:cubicBezTo>
                      <a:pt x="42507" y="13747"/>
                      <a:pt x="41832" y="14384"/>
                      <a:pt x="39644" y="14340"/>
                    </a:cubicBezTo>
                    <a:cubicBezTo>
                      <a:pt x="32746" y="14201"/>
                      <a:pt x="25835" y="14390"/>
                      <a:pt x="18930" y="14233"/>
                    </a:cubicBezTo>
                    <a:cubicBezTo>
                      <a:pt x="16590" y="14182"/>
                      <a:pt x="15960" y="14914"/>
                      <a:pt x="16067" y="17165"/>
                    </a:cubicBezTo>
                    <a:cubicBezTo>
                      <a:pt x="16278" y="20436"/>
                      <a:pt x="16278" y="23718"/>
                      <a:pt x="16067" y="26989"/>
                    </a:cubicBezTo>
                    <a:cubicBezTo>
                      <a:pt x="15871" y="29612"/>
                      <a:pt x="16925" y="30041"/>
                      <a:pt x="19258" y="29978"/>
                    </a:cubicBezTo>
                    <a:cubicBezTo>
                      <a:pt x="25563" y="29827"/>
                      <a:pt x="31869" y="30035"/>
                      <a:pt x="38219" y="29871"/>
                    </a:cubicBezTo>
                    <a:cubicBezTo>
                      <a:pt x="40470" y="29814"/>
                      <a:pt x="41006" y="30501"/>
                      <a:pt x="40880" y="32645"/>
                    </a:cubicBezTo>
                    <a:cubicBezTo>
                      <a:pt x="40710" y="35684"/>
                      <a:pt x="40710" y="38730"/>
                      <a:pt x="40880" y="41770"/>
                    </a:cubicBezTo>
                    <a:cubicBezTo>
                      <a:pt x="40981" y="43661"/>
                      <a:pt x="40287" y="44115"/>
                      <a:pt x="38490" y="44090"/>
                    </a:cubicBezTo>
                    <a:cubicBezTo>
                      <a:pt x="31825" y="43996"/>
                      <a:pt x="25147" y="44090"/>
                      <a:pt x="18476" y="44014"/>
                    </a:cubicBezTo>
                    <a:cubicBezTo>
                      <a:pt x="16716" y="44014"/>
                      <a:pt x="16017" y="44380"/>
                      <a:pt x="16086" y="46303"/>
                    </a:cubicBezTo>
                    <a:cubicBezTo>
                      <a:pt x="16237" y="50276"/>
                      <a:pt x="16256" y="54268"/>
                      <a:pt x="16086" y="58240"/>
                    </a:cubicBezTo>
                    <a:cubicBezTo>
                      <a:pt x="15991" y="60390"/>
                      <a:pt x="16584" y="61015"/>
                      <a:pt x="18785" y="60964"/>
                    </a:cubicBezTo>
                    <a:cubicBezTo>
                      <a:pt x="25917" y="60813"/>
                      <a:pt x="33067" y="61071"/>
                      <a:pt x="40224" y="60832"/>
                    </a:cubicBezTo>
                    <a:cubicBezTo>
                      <a:pt x="43011" y="60737"/>
                      <a:pt x="43617" y="61645"/>
                      <a:pt x="43428" y="64168"/>
                    </a:cubicBezTo>
                    <a:cubicBezTo>
                      <a:pt x="43270" y="66974"/>
                      <a:pt x="43270" y="69786"/>
                      <a:pt x="43428" y="72592"/>
                    </a:cubicBezTo>
                    <a:cubicBezTo>
                      <a:pt x="43491" y="74295"/>
                      <a:pt x="43156" y="75076"/>
                      <a:pt x="41170" y="75064"/>
                    </a:cubicBezTo>
                    <a:cubicBezTo>
                      <a:pt x="28180" y="74980"/>
                      <a:pt x="15189" y="74980"/>
                      <a:pt x="2194" y="75064"/>
                    </a:cubicBezTo>
                    <a:cubicBezTo>
                      <a:pt x="44" y="75064"/>
                      <a:pt x="82" y="74055"/>
                      <a:pt x="88" y="72542"/>
                    </a:cubicBezTo>
                    <a:cubicBezTo>
                      <a:pt x="63" y="60826"/>
                      <a:pt x="44" y="49122"/>
                      <a:pt x="44" y="37412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10" name="Google Shape;110;p9"/>
              <p:cNvSpPr/>
              <p:nvPr/>
            </p:nvSpPr>
            <p:spPr>
              <a:xfrm>
                <a:off x="9834571" y="3794382"/>
                <a:ext cx="59463" cy="75058"/>
              </a:xfrm>
              <a:custGeom>
                <a:rect b="b" l="l" r="r" t="t"/>
                <a:pathLst>
                  <a:path extrusionOk="0" h="75058" w="59463">
                    <a:moveTo>
                      <a:pt x="30284" y="57634"/>
                    </a:moveTo>
                    <a:cubicBezTo>
                      <a:pt x="32613" y="47545"/>
                      <a:pt x="34939" y="37433"/>
                      <a:pt x="37264" y="27297"/>
                    </a:cubicBezTo>
                    <a:cubicBezTo>
                      <a:pt x="39156" y="19100"/>
                      <a:pt x="41086" y="10903"/>
                      <a:pt x="42832" y="2705"/>
                    </a:cubicBezTo>
                    <a:cubicBezTo>
                      <a:pt x="43249" y="750"/>
                      <a:pt x="43885" y="-82"/>
                      <a:pt x="45985" y="6"/>
                    </a:cubicBezTo>
                    <a:cubicBezTo>
                      <a:pt x="49838" y="177"/>
                      <a:pt x="53710" y="107"/>
                      <a:pt x="57569" y="38"/>
                    </a:cubicBezTo>
                    <a:cubicBezTo>
                      <a:pt x="59196" y="6"/>
                      <a:pt x="59814" y="170"/>
                      <a:pt x="59271" y="2144"/>
                    </a:cubicBezTo>
                    <a:cubicBezTo>
                      <a:pt x="52789" y="25786"/>
                      <a:pt x="46376" y="49445"/>
                      <a:pt x="40033" y="73121"/>
                    </a:cubicBezTo>
                    <a:cubicBezTo>
                      <a:pt x="39616" y="74653"/>
                      <a:pt x="38841" y="75082"/>
                      <a:pt x="37309" y="75057"/>
                    </a:cubicBezTo>
                    <a:cubicBezTo>
                      <a:pt x="32163" y="74962"/>
                      <a:pt x="27005" y="74950"/>
                      <a:pt x="21860" y="75057"/>
                    </a:cubicBezTo>
                    <a:cubicBezTo>
                      <a:pt x="20125" y="75095"/>
                      <a:pt x="19438" y="74508"/>
                      <a:pt x="19003" y="72850"/>
                    </a:cubicBezTo>
                    <a:cubicBezTo>
                      <a:pt x="12798" y="49494"/>
                      <a:pt x="6545" y="26162"/>
                      <a:pt x="243" y="2857"/>
                    </a:cubicBezTo>
                    <a:cubicBezTo>
                      <a:pt x="-349" y="668"/>
                      <a:pt x="54" y="-63"/>
                      <a:pt x="2413" y="38"/>
                    </a:cubicBezTo>
                    <a:cubicBezTo>
                      <a:pt x="6265" y="202"/>
                      <a:pt x="10143" y="202"/>
                      <a:pt x="13996" y="38"/>
                    </a:cubicBezTo>
                    <a:cubicBezTo>
                      <a:pt x="16083" y="-50"/>
                      <a:pt x="16727" y="719"/>
                      <a:pt x="17149" y="2686"/>
                    </a:cubicBezTo>
                    <a:cubicBezTo>
                      <a:pt x="21267" y="21030"/>
                      <a:pt x="25523" y="39348"/>
                      <a:pt x="29761" y="57666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11" name="Google Shape;111;p9"/>
              <p:cNvSpPr/>
              <p:nvPr/>
            </p:nvSpPr>
            <p:spPr>
              <a:xfrm>
                <a:off x="10018062" y="3793233"/>
                <a:ext cx="44842" cy="77524"/>
              </a:xfrm>
              <a:custGeom>
                <a:rect b="b" l="l" r="r" t="t"/>
                <a:pathLst>
                  <a:path extrusionOk="0" h="77524" w="44842">
                    <a:moveTo>
                      <a:pt x="1933" y="57749"/>
                    </a:moveTo>
                    <a:cubicBezTo>
                      <a:pt x="7860" y="61255"/>
                      <a:pt x="13838" y="63059"/>
                      <a:pt x="20301" y="62592"/>
                    </a:cubicBezTo>
                    <a:cubicBezTo>
                      <a:pt x="26178" y="62163"/>
                      <a:pt x="28814" y="59168"/>
                      <a:pt x="28083" y="54124"/>
                    </a:cubicBezTo>
                    <a:cubicBezTo>
                      <a:pt x="27660" y="51185"/>
                      <a:pt x="25819" y="49262"/>
                      <a:pt x="23296" y="48051"/>
                    </a:cubicBezTo>
                    <a:cubicBezTo>
                      <a:pt x="20358" y="46639"/>
                      <a:pt x="17325" y="45422"/>
                      <a:pt x="14292" y="44211"/>
                    </a:cubicBezTo>
                    <a:cubicBezTo>
                      <a:pt x="3528" y="39929"/>
                      <a:pt x="-1315" y="32381"/>
                      <a:pt x="306" y="18988"/>
                    </a:cubicBezTo>
                    <a:cubicBezTo>
                      <a:pt x="1624" y="8117"/>
                      <a:pt x="9437" y="1383"/>
                      <a:pt x="21115" y="279"/>
                    </a:cubicBezTo>
                    <a:cubicBezTo>
                      <a:pt x="27061" y="-374"/>
                      <a:pt x="33083" y="121"/>
                      <a:pt x="38846" y="1736"/>
                    </a:cubicBezTo>
                    <a:cubicBezTo>
                      <a:pt x="40883" y="2366"/>
                      <a:pt x="41608" y="3337"/>
                      <a:pt x="41369" y="5519"/>
                    </a:cubicBezTo>
                    <a:cubicBezTo>
                      <a:pt x="40978" y="8773"/>
                      <a:pt x="40763" y="12047"/>
                      <a:pt x="40738" y="15325"/>
                    </a:cubicBezTo>
                    <a:cubicBezTo>
                      <a:pt x="40738" y="17595"/>
                      <a:pt x="40259" y="18231"/>
                      <a:pt x="37989" y="17134"/>
                    </a:cubicBezTo>
                    <a:cubicBezTo>
                      <a:pt x="33449" y="14940"/>
                      <a:pt x="28574" y="14486"/>
                      <a:pt x="23605" y="15047"/>
                    </a:cubicBezTo>
                    <a:cubicBezTo>
                      <a:pt x="19450" y="15514"/>
                      <a:pt x="16966" y="17487"/>
                      <a:pt x="16417" y="20615"/>
                    </a:cubicBezTo>
                    <a:cubicBezTo>
                      <a:pt x="15868" y="23743"/>
                      <a:pt x="17502" y="26378"/>
                      <a:pt x="21462" y="28119"/>
                    </a:cubicBezTo>
                    <a:cubicBezTo>
                      <a:pt x="25087" y="29702"/>
                      <a:pt x="28871" y="30944"/>
                      <a:pt x="32515" y="32533"/>
                    </a:cubicBezTo>
                    <a:cubicBezTo>
                      <a:pt x="39401" y="35465"/>
                      <a:pt x="43525" y="40585"/>
                      <a:pt x="44496" y="48114"/>
                    </a:cubicBezTo>
                    <a:cubicBezTo>
                      <a:pt x="46319" y="62378"/>
                      <a:pt x="41255" y="75796"/>
                      <a:pt x="22010" y="77379"/>
                    </a:cubicBezTo>
                    <a:cubicBezTo>
                      <a:pt x="15578" y="77868"/>
                      <a:pt x="9109" y="77122"/>
                      <a:pt x="2961" y="75178"/>
                    </a:cubicBezTo>
                    <a:cubicBezTo>
                      <a:pt x="1958" y="74869"/>
                      <a:pt x="545" y="74857"/>
                      <a:pt x="697" y="73091"/>
                    </a:cubicBezTo>
                    <a:cubicBezTo>
                      <a:pt x="1144" y="68040"/>
                      <a:pt x="1510" y="63065"/>
                      <a:pt x="1933" y="57749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12" name="Google Shape;112;p9"/>
              <p:cNvSpPr/>
              <p:nvPr/>
            </p:nvSpPr>
            <p:spPr>
              <a:xfrm>
                <a:off x="10219394" y="3793238"/>
                <a:ext cx="45109" cy="77458"/>
              </a:xfrm>
              <a:custGeom>
                <a:rect b="b" l="l" r="r" t="t"/>
                <a:pathLst>
                  <a:path extrusionOk="0" h="77458" w="45109">
                    <a:moveTo>
                      <a:pt x="40294" y="18069"/>
                    </a:moveTo>
                    <a:cubicBezTo>
                      <a:pt x="35047" y="15641"/>
                      <a:pt x="29782" y="14323"/>
                      <a:pt x="24183" y="14953"/>
                    </a:cubicBezTo>
                    <a:cubicBezTo>
                      <a:pt x="21660" y="15237"/>
                      <a:pt x="19327" y="15868"/>
                      <a:pt x="17814" y="18106"/>
                    </a:cubicBezTo>
                    <a:cubicBezTo>
                      <a:pt x="15714" y="21221"/>
                      <a:pt x="16748" y="25352"/>
                      <a:pt x="20450" y="27325"/>
                    </a:cubicBezTo>
                    <a:cubicBezTo>
                      <a:pt x="23312" y="28851"/>
                      <a:pt x="26440" y="29904"/>
                      <a:pt x="29479" y="31109"/>
                    </a:cubicBezTo>
                    <a:cubicBezTo>
                      <a:pt x="42053" y="35950"/>
                      <a:pt x="48315" y="50065"/>
                      <a:pt x="43472" y="62635"/>
                    </a:cubicBezTo>
                    <a:cubicBezTo>
                      <a:pt x="42671" y="64716"/>
                      <a:pt x="41593" y="66677"/>
                      <a:pt x="40256" y="68464"/>
                    </a:cubicBezTo>
                    <a:cubicBezTo>
                      <a:pt x="35735" y="74650"/>
                      <a:pt x="29101" y="76661"/>
                      <a:pt x="21913" y="77292"/>
                    </a:cubicBezTo>
                    <a:cubicBezTo>
                      <a:pt x="15550" y="77859"/>
                      <a:pt x="9301" y="76939"/>
                      <a:pt x="3191" y="75167"/>
                    </a:cubicBezTo>
                    <a:cubicBezTo>
                      <a:pt x="1791" y="74763"/>
                      <a:pt x="668" y="74322"/>
                      <a:pt x="902" y="72354"/>
                    </a:cubicBezTo>
                    <a:cubicBezTo>
                      <a:pt x="1387" y="67619"/>
                      <a:pt x="1621" y="62858"/>
                      <a:pt x="1980" y="57782"/>
                    </a:cubicBezTo>
                    <a:cubicBezTo>
                      <a:pt x="6394" y="60039"/>
                      <a:pt x="10606" y="61944"/>
                      <a:pt x="15310" y="62429"/>
                    </a:cubicBezTo>
                    <a:cubicBezTo>
                      <a:pt x="17404" y="62714"/>
                      <a:pt x="19523" y="62714"/>
                      <a:pt x="21616" y="62429"/>
                    </a:cubicBezTo>
                    <a:cubicBezTo>
                      <a:pt x="24574" y="61937"/>
                      <a:pt x="27102" y="60821"/>
                      <a:pt x="27752" y="57568"/>
                    </a:cubicBezTo>
                    <a:cubicBezTo>
                      <a:pt x="28433" y="54106"/>
                      <a:pt x="27689" y="51029"/>
                      <a:pt x="24599" y="48897"/>
                    </a:cubicBezTo>
                    <a:cubicBezTo>
                      <a:pt x="21509" y="46766"/>
                      <a:pt x="18098" y="45744"/>
                      <a:pt x="14743" y="44420"/>
                    </a:cubicBezTo>
                    <a:cubicBezTo>
                      <a:pt x="7466" y="41532"/>
                      <a:pt x="2251" y="36904"/>
                      <a:pt x="624" y="28820"/>
                    </a:cubicBezTo>
                    <a:cubicBezTo>
                      <a:pt x="-2528" y="12986"/>
                      <a:pt x="6482" y="1106"/>
                      <a:pt x="22606" y="148"/>
                    </a:cubicBezTo>
                    <a:cubicBezTo>
                      <a:pt x="28098" y="-289"/>
                      <a:pt x="33629" y="245"/>
                      <a:pt x="38938" y="1724"/>
                    </a:cubicBezTo>
                    <a:cubicBezTo>
                      <a:pt x="40678" y="2241"/>
                      <a:pt x="41681" y="2903"/>
                      <a:pt x="41385" y="5117"/>
                    </a:cubicBezTo>
                    <a:cubicBezTo>
                      <a:pt x="40804" y="9285"/>
                      <a:pt x="40647" y="13503"/>
                      <a:pt x="40294" y="18069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13" name="Google Shape;113;p9"/>
              <p:cNvSpPr/>
              <p:nvPr/>
            </p:nvSpPr>
            <p:spPr>
              <a:xfrm>
                <a:off x="10102550" y="3794395"/>
                <a:ext cx="45621" cy="75058"/>
              </a:xfrm>
              <a:custGeom>
                <a:rect b="b" l="l" r="r" t="t"/>
                <a:pathLst>
                  <a:path extrusionOk="0" h="75058" w="45621">
                    <a:moveTo>
                      <a:pt x="30822" y="45004"/>
                    </a:moveTo>
                    <a:cubicBezTo>
                      <a:pt x="30822" y="54128"/>
                      <a:pt x="30740" y="63291"/>
                      <a:pt x="30885" y="72390"/>
                    </a:cubicBezTo>
                    <a:cubicBezTo>
                      <a:pt x="30922" y="74635"/>
                      <a:pt x="30254" y="75152"/>
                      <a:pt x="28142" y="75044"/>
                    </a:cubicBezTo>
                    <a:cubicBezTo>
                      <a:pt x="24636" y="74855"/>
                      <a:pt x="21117" y="74855"/>
                      <a:pt x="17611" y="75044"/>
                    </a:cubicBezTo>
                    <a:cubicBezTo>
                      <a:pt x="15284" y="75177"/>
                      <a:pt x="14692" y="74414"/>
                      <a:pt x="14704" y="72131"/>
                    </a:cubicBezTo>
                    <a:cubicBezTo>
                      <a:pt x="14799" y="54229"/>
                      <a:pt x="14704" y="36321"/>
                      <a:pt x="14824" y="18413"/>
                    </a:cubicBezTo>
                    <a:cubicBezTo>
                      <a:pt x="14824" y="15550"/>
                      <a:pt x="14237" y="14453"/>
                      <a:pt x="11223" y="14743"/>
                    </a:cubicBezTo>
                    <a:cubicBezTo>
                      <a:pt x="8329" y="15027"/>
                      <a:pt x="5378" y="14743"/>
                      <a:pt x="2458" y="14837"/>
                    </a:cubicBezTo>
                    <a:cubicBezTo>
                      <a:pt x="693" y="14900"/>
                      <a:pt x="-64" y="14434"/>
                      <a:pt x="6" y="12504"/>
                    </a:cubicBezTo>
                    <a:cubicBezTo>
                      <a:pt x="151" y="9118"/>
                      <a:pt x="151" y="5713"/>
                      <a:pt x="6" y="2327"/>
                    </a:cubicBezTo>
                    <a:cubicBezTo>
                      <a:pt x="-76" y="366"/>
                      <a:pt x="756" y="-6"/>
                      <a:pt x="2490" y="0"/>
                    </a:cubicBezTo>
                    <a:cubicBezTo>
                      <a:pt x="16066" y="51"/>
                      <a:pt x="29642" y="51"/>
                      <a:pt x="43219" y="0"/>
                    </a:cubicBezTo>
                    <a:cubicBezTo>
                      <a:pt x="45022" y="0"/>
                      <a:pt x="45690" y="473"/>
                      <a:pt x="45615" y="2352"/>
                    </a:cubicBezTo>
                    <a:cubicBezTo>
                      <a:pt x="45476" y="5738"/>
                      <a:pt x="45470" y="9143"/>
                      <a:pt x="45615" y="12530"/>
                    </a:cubicBezTo>
                    <a:cubicBezTo>
                      <a:pt x="45697" y="14421"/>
                      <a:pt x="44984" y="14926"/>
                      <a:pt x="43212" y="14850"/>
                    </a:cubicBezTo>
                    <a:cubicBezTo>
                      <a:pt x="40173" y="14724"/>
                      <a:pt x="37115" y="14982"/>
                      <a:pt x="34088" y="14768"/>
                    </a:cubicBezTo>
                    <a:cubicBezTo>
                      <a:pt x="31566" y="14585"/>
                      <a:pt x="30677" y="15222"/>
                      <a:pt x="30740" y="17978"/>
                    </a:cubicBezTo>
                    <a:cubicBezTo>
                      <a:pt x="30948" y="26976"/>
                      <a:pt x="30822" y="35993"/>
                      <a:pt x="30822" y="45004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14" name="Google Shape;114;p9"/>
              <p:cNvSpPr/>
              <p:nvPr/>
            </p:nvSpPr>
            <p:spPr>
              <a:xfrm>
                <a:off x="9670129" y="3896982"/>
                <a:ext cx="75651" cy="58589"/>
              </a:xfrm>
              <a:custGeom>
                <a:rect b="b" l="l" r="r" t="t"/>
                <a:pathLst>
                  <a:path extrusionOk="0" h="58589" w="75651">
                    <a:moveTo>
                      <a:pt x="57450" y="11540"/>
                    </a:moveTo>
                    <a:cubicBezTo>
                      <a:pt x="49522" y="25947"/>
                      <a:pt x="41585" y="40349"/>
                      <a:pt x="33640" y="54747"/>
                    </a:cubicBezTo>
                    <a:cubicBezTo>
                      <a:pt x="32845" y="56178"/>
                      <a:pt x="32606" y="58808"/>
                      <a:pt x="30638" y="58575"/>
                    </a:cubicBezTo>
                    <a:cubicBezTo>
                      <a:pt x="28431" y="58316"/>
                      <a:pt x="28980" y="55642"/>
                      <a:pt x="28595" y="53997"/>
                    </a:cubicBezTo>
                    <a:cubicBezTo>
                      <a:pt x="25575" y="41152"/>
                      <a:pt x="22655" y="28282"/>
                      <a:pt x="19704" y="15418"/>
                    </a:cubicBezTo>
                    <a:cubicBezTo>
                      <a:pt x="19569" y="14732"/>
                      <a:pt x="19159" y="14131"/>
                      <a:pt x="18569" y="13754"/>
                    </a:cubicBezTo>
                    <a:cubicBezTo>
                      <a:pt x="17365" y="19063"/>
                      <a:pt x="16142" y="24366"/>
                      <a:pt x="14969" y="29688"/>
                    </a:cubicBezTo>
                    <a:cubicBezTo>
                      <a:pt x="13581" y="35956"/>
                      <a:pt x="12238" y="42236"/>
                      <a:pt x="10876" y="48517"/>
                    </a:cubicBezTo>
                    <a:cubicBezTo>
                      <a:pt x="9842" y="53271"/>
                      <a:pt x="10202" y="53826"/>
                      <a:pt x="14981" y="54583"/>
                    </a:cubicBezTo>
                    <a:cubicBezTo>
                      <a:pt x="15807" y="54715"/>
                      <a:pt x="16652" y="54583"/>
                      <a:pt x="16451" y="55907"/>
                    </a:cubicBezTo>
                    <a:cubicBezTo>
                      <a:pt x="16299" y="56935"/>
                      <a:pt x="16072" y="57559"/>
                      <a:pt x="14761" y="57534"/>
                    </a:cubicBezTo>
                    <a:cubicBezTo>
                      <a:pt x="10347" y="57440"/>
                      <a:pt x="5870" y="57496"/>
                      <a:pt x="1424" y="57496"/>
                    </a:cubicBezTo>
                    <a:cubicBezTo>
                      <a:pt x="718" y="57496"/>
                      <a:pt x="-89" y="57578"/>
                      <a:pt x="12" y="56519"/>
                    </a:cubicBezTo>
                    <a:cubicBezTo>
                      <a:pt x="81" y="55800"/>
                      <a:pt x="-335" y="54709"/>
                      <a:pt x="957" y="54627"/>
                    </a:cubicBezTo>
                    <a:cubicBezTo>
                      <a:pt x="5302" y="54400"/>
                      <a:pt x="5895" y="51115"/>
                      <a:pt x="6664" y="47842"/>
                    </a:cubicBezTo>
                    <a:cubicBezTo>
                      <a:pt x="9697" y="34997"/>
                      <a:pt x="12831" y="22184"/>
                      <a:pt x="15864" y="9346"/>
                    </a:cubicBezTo>
                    <a:cubicBezTo>
                      <a:pt x="16987" y="4623"/>
                      <a:pt x="16324" y="3772"/>
                      <a:pt x="11545" y="3248"/>
                    </a:cubicBezTo>
                    <a:cubicBezTo>
                      <a:pt x="10334" y="3116"/>
                      <a:pt x="8833" y="3475"/>
                      <a:pt x="9155" y="1306"/>
                    </a:cubicBezTo>
                    <a:cubicBezTo>
                      <a:pt x="9464" y="-731"/>
                      <a:pt x="10794" y="221"/>
                      <a:pt x="11816" y="228"/>
                    </a:cubicBezTo>
                    <a:cubicBezTo>
                      <a:pt x="15328" y="228"/>
                      <a:pt x="18897" y="707"/>
                      <a:pt x="22327" y="190"/>
                    </a:cubicBezTo>
                    <a:cubicBezTo>
                      <a:pt x="25430" y="-277"/>
                      <a:pt x="26237" y="776"/>
                      <a:pt x="26823" y="3513"/>
                    </a:cubicBezTo>
                    <a:cubicBezTo>
                      <a:pt x="29548" y="16124"/>
                      <a:pt x="32499" y="28736"/>
                      <a:pt x="35330" y="41385"/>
                    </a:cubicBezTo>
                    <a:cubicBezTo>
                      <a:pt x="36875" y="41209"/>
                      <a:pt x="36932" y="39947"/>
                      <a:pt x="37392" y="39115"/>
                    </a:cubicBezTo>
                    <a:cubicBezTo>
                      <a:pt x="44057" y="26926"/>
                      <a:pt x="50735" y="14750"/>
                      <a:pt x="57286" y="2498"/>
                    </a:cubicBezTo>
                    <a:cubicBezTo>
                      <a:pt x="58308" y="606"/>
                      <a:pt x="59266" y="-119"/>
                      <a:pt x="61568" y="158"/>
                    </a:cubicBezTo>
                    <a:cubicBezTo>
                      <a:pt x="65643" y="612"/>
                      <a:pt x="69757" y="612"/>
                      <a:pt x="73833" y="158"/>
                    </a:cubicBezTo>
                    <a:cubicBezTo>
                      <a:pt x="74615" y="83"/>
                      <a:pt x="75636" y="-289"/>
                      <a:pt x="75649" y="1010"/>
                    </a:cubicBezTo>
                    <a:cubicBezTo>
                      <a:pt x="75649" y="1981"/>
                      <a:pt x="75781" y="3437"/>
                      <a:pt x="74186" y="3236"/>
                    </a:cubicBezTo>
                    <a:cubicBezTo>
                      <a:pt x="69204" y="2605"/>
                      <a:pt x="68744" y="6149"/>
                      <a:pt x="68214" y="9579"/>
                    </a:cubicBezTo>
                    <a:cubicBezTo>
                      <a:pt x="66171" y="22611"/>
                      <a:pt x="64155" y="35664"/>
                      <a:pt x="62167" y="48738"/>
                    </a:cubicBezTo>
                    <a:cubicBezTo>
                      <a:pt x="61385" y="53782"/>
                      <a:pt x="61480" y="53965"/>
                      <a:pt x="66625" y="54633"/>
                    </a:cubicBezTo>
                    <a:cubicBezTo>
                      <a:pt x="67634" y="54766"/>
                      <a:pt x="68422" y="54722"/>
                      <a:pt x="68366" y="56122"/>
                    </a:cubicBezTo>
                    <a:cubicBezTo>
                      <a:pt x="68309" y="57522"/>
                      <a:pt x="67640" y="57559"/>
                      <a:pt x="66562" y="57547"/>
                    </a:cubicBezTo>
                    <a:cubicBezTo>
                      <a:pt x="60124" y="57509"/>
                      <a:pt x="53686" y="57547"/>
                      <a:pt x="47248" y="57515"/>
                    </a:cubicBezTo>
                    <a:cubicBezTo>
                      <a:pt x="46384" y="57515"/>
                      <a:pt x="45268" y="57868"/>
                      <a:pt x="45413" y="56254"/>
                    </a:cubicBezTo>
                    <a:cubicBezTo>
                      <a:pt x="45507" y="55125"/>
                      <a:pt x="45911" y="54583"/>
                      <a:pt x="47128" y="54640"/>
                    </a:cubicBezTo>
                    <a:cubicBezTo>
                      <a:pt x="51182" y="54835"/>
                      <a:pt x="52090" y="52118"/>
                      <a:pt x="52576" y="48839"/>
                    </a:cubicBezTo>
                    <a:cubicBezTo>
                      <a:pt x="54379" y="36580"/>
                      <a:pt x="56252" y="24341"/>
                      <a:pt x="58094" y="12089"/>
                    </a:cubicBezTo>
                    <a:cubicBezTo>
                      <a:pt x="58289" y="11528"/>
                      <a:pt x="58648" y="10960"/>
                      <a:pt x="57993" y="10449"/>
                    </a:cubicBezTo>
                    <a:cubicBezTo>
                      <a:pt x="57816" y="10802"/>
                      <a:pt x="57633" y="11174"/>
                      <a:pt x="57450" y="11540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15" name="Google Shape;115;p9"/>
              <p:cNvSpPr/>
              <p:nvPr/>
            </p:nvSpPr>
            <p:spPr>
              <a:xfrm>
                <a:off x="9916013" y="3897207"/>
                <a:ext cx="62050" cy="57357"/>
              </a:xfrm>
              <a:custGeom>
                <a:rect b="b" l="l" r="r" t="t"/>
                <a:pathLst>
                  <a:path extrusionOk="0" h="57357" w="62050">
                    <a:moveTo>
                      <a:pt x="19743" y="79"/>
                    </a:moveTo>
                    <a:cubicBezTo>
                      <a:pt x="22896" y="79"/>
                      <a:pt x="26049" y="79"/>
                      <a:pt x="29202" y="79"/>
                    </a:cubicBezTo>
                    <a:cubicBezTo>
                      <a:pt x="29920" y="79"/>
                      <a:pt x="31018" y="-400"/>
                      <a:pt x="30961" y="1006"/>
                    </a:cubicBezTo>
                    <a:cubicBezTo>
                      <a:pt x="30923" y="1970"/>
                      <a:pt x="30646" y="3118"/>
                      <a:pt x="29422" y="2897"/>
                    </a:cubicBezTo>
                    <a:cubicBezTo>
                      <a:pt x="24037" y="2021"/>
                      <a:pt x="24025" y="6050"/>
                      <a:pt x="23381" y="9436"/>
                    </a:cubicBezTo>
                    <a:cubicBezTo>
                      <a:pt x="22555" y="13800"/>
                      <a:pt x="21918" y="18201"/>
                      <a:pt x="21067" y="22559"/>
                    </a:cubicBezTo>
                    <a:cubicBezTo>
                      <a:pt x="20739" y="24230"/>
                      <a:pt x="21067" y="24822"/>
                      <a:pt x="22871" y="24791"/>
                    </a:cubicBezTo>
                    <a:cubicBezTo>
                      <a:pt x="28722" y="24690"/>
                      <a:pt x="34578" y="24690"/>
                      <a:pt x="40438" y="24791"/>
                    </a:cubicBezTo>
                    <a:cubicBezTo>
                      <a:pt x="42116" y="24791"/>
                      <a:pt x="42677" y="24160"/>
                      <a:pt x="42885" y="22615"/>
                    </a:cubicBezTo>
                    <a:cubicBezTo>
                      <a:pt x="43560" y="17634"/>
                      <a:pt x="44279" y="12652"/>
                      <a:pt x="45092" y="7690"/>
                    </a:cubicBezTo>
                    <a:cubicBezTo>
                      <a:pt x="45603" y="4537"/>
                      <a:pt x="44461" y="3087"/>
                      <a:pt x="41220" y="3017"/>
                    </a:cubicBezTo>
                    <a:cubicBezTo>
                      <a:pt x="40337" y="3017"/>
                      <a:pt x="38698" y="3862"/>
                      <a:pt x="38654" y="1756"/>
                    </a:cubicBezTo>
                    <a:cubicBezTo>
                      <a:pt x="38610" y="-350"/>
                      <a:pt x="40022" y="72"/>
                      <a:pt x="41327" y="79"/>
                    </a:cubicBezTo>
                    <a:cubicBezTo>
                      <a:pt x="47532" y="79"/>
                      <a:pt x="53737" y="79"/>
                      <a:pt x="59942" y="79"/>
                    </a:cubicBezTo>
                    <a:cubicBezTo>
                      <a:pt x="60951" y="79"/>
                      <a:pt x="62111" y="-344"/>
                      <a:pt x="62048" y="1453"/>
                    </a:cubicBezTo>
                    <a:cubicBezTo>
                      <a:pt x="61998" y="3042"/>
                      <a:pt x="61014" y="3150"/>
                      <a:pt x="59929" y="2967"/>
                    </a:cubicBezTo>
                    <a:cubicBezTo>
                      <a:pt x="56713" y="2424"/>
                      <a:pt x="55591" y="4190"/>
                      <a:pt x="55099" y="6971"/>
                    </a:cubicBezTo>
                    <a:cubicBezTo>
                      <a:pt x="52577" y="21367"/>
                      <a:pt x="49979" y="35756"/>
                      <a:pt x="48163" y="50266"/>
                    </a:cubicBezTo>
                    <a:cubicBezTo>
                      <a:pt x="47728" y="53728"/>
                      <a:pt x="49708" y="54119"/>
                      <a:pt x="52287" y="54333"/>
                    </a:cubicBezTo>
                    <a:cubicBezTo>
                      <a:pt x="53214" y="54409"/>
                      <a:pt x="54872" y="53545"/>
                      <a:pt x="54841" y="55645"/>
                    </a:cubicBezTo>
                    <a:cubicBezTo>
                      <a:pt x="54809" y="57745"/>
                      <a:pt x="53302" y="57259"/>
                      <a:pt x="52060" y="57259"/>
                    </a:cubicBezTo>
                    <a:cubicBezTo>
                      <a:pt x="45754" y="57259"/>
                      <a:pt x="39448" y="57259"/>
                      <a:pt x="33092" y="57259"/>
                    </a:cubicBezTo>
                    <a:cubicBezTo>
                      <a:pt x="32190" y="57259"/>
                      <a:pt x="30866" y="57890"/>
                      <a:pt x="30955" y="55966"/>
                    </a:cubicBezTo>
                    <a:cubicBezTo>
                      <a:pt x="31018" y="54440"/>
                      <a:pt x="31907" y="54289"/>
                      <a:pt x="33048" y="54384"/>
                    </a:cubicBezTo>
                    <a:cubicBezTo>
                      <a:pt x="36434" y="54661"/>
                      <a:pt x="37828" y="52946"/>
                      <a:pt x="38313" y="49730"/>
                    </a:cubicBezTo>
                    <a:cubicBezTo>
                      <a:pt x="39228" y="43607"/>
                      <a:pt x="40407" y="37522"/>
                      <a:pt x="41510" y="31443"/>
                    </a:cubicBezTo>
                    <a:cubicBezTo>
                      <a:pt x="41807" y="29810"/>
                      <a:pt x="41718" y="28883"/>
                      <a:pt x="39543" y="28921"/>
                    </a:cubicBezTo>
                    <a:cubicBezTo>
                      <a:pt x="33691" y="29079"/>
                      <a:pt x="27833" y="28997"/>
                      <a:pt x="21975" y="28921"/>
                    </a:cubicBezTo>
                    <a:cubicBezTo>
                      <a:pt x="20601" y="28921"/>
                      <a:pt x="19920" y="29224"/>
                      <a:pt x="19718" y="30813"/>
                    </a:cubicBezTo>
                    <a:cubicBezTo>
                      <a:pt x="18911" y="36955"/>
                      <a:pt x="17826" y="43065"/>
                      <a:pt x="17063" y="49213"/>
                    </a:cubicBezTo>
                    <a:cubicBezTo>
                      <a:pt x="16527" y="53501"/>
                      <a:pt x="16994" y="53860"/>
                      <a:pt x="21414" y="54333"/>
                    </a:cubicBezTo>
                    <a:cubicBezTo>
                      <a:pt x="22221" y="54421"/>
                      <a:pt x="23413" y="53936"/>
                      <a:pt x="23388" y="55563"/>
                    </a:cubicBezTo>
                    <a:cubicBezTo>
                      <a:pt x="23388" y="56918"/>
                      <a:pt x="22814" y="57322"/>
                      <a:pt x="21496" y="57303"/>
                    </a:cubicBezTo>
                    <a:cubicBezTo>
                      <a:pt x="14938" y="57240"/>
                      <a:pt x="8380" y="57303"/>
                      <a:pt x="1822" y="57265"/>
                    </a:cubicBezTo>
                    <a:cubicBezTo>
                      <a:pt x="927" y="57265"/>
                      <a:pt x="-126" y="57568"/>
                      <a:pt x="12" y="56004"/>
                    </a:cubicBezTo>
                    <a:cubicBezTo>
                      <a:pt x="107" y="54875"/>
                      <a:pt x="473" y="54283"/>
                      <a:pt x="1696" y="54377"/>
                    </a:cubicBezTo>
                    <a:cubicBezTo>
                      <a:pt x="5643" y="54686"/>
                      <a:pt x="6804" y="52486"/>
                      <a:pt x="7333" y="48910"/>
                    </a:cubicBezTo>
                    <a:cubicBezTo>
                      <a:pt x="9332" y="35378"/>
                      <a:pt x="11590" y="21878"/>
                      <a:pt x="13753" y="8364"/>
                    </a:cubicBezTo>
                    <a:cubicBezTo>
                      <a:pt x="14465" y="3950"/>
                      <a:pt x="14181" y="3604"/>
                      <a:pt x="9717" y="3093"/>
                    </a:cubicBezTo>
                    <a:cubicBezTo>
                      <a:pt x="8758" y="2979"/>
                      <a:pt x="7125" y="3679"/>
                      <a:pt x="7346" y="1567"/>
                    </a:cubicBezTo>
                    <a:cubicBezTo>
                      <a:pt x="7529" y="-180"/>
                      <a:pt x="8714" y="66"/>
                      <a:pt x="9919" y="79"/>
                    </a:cubicBezTo>
                    <a:cubicBezTo>
                      <a:pt x="13198" y="129"/>
                      <a:pt x="16477" y="79"/>
                      <a:pt x="19756" y="79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16" name="Google Shape;116;p9"/>
              <p:cNvSpPr/>
              <p:nvPr/>
            </p:nvSpPr>
            <p:spPr>
              <a:xfrm>
                <a:off x="10075970" y="3794354"/>
                <a:ext cx="16092" cy="75101"/>
              </a:xfrm>
              <a:custGeom>
                <a:rect b="b" l="l" r="r" t="t"/>
                <a:pathLst>
                  <a:path extrusionOk="0" h="75101" w="16092">
                    <a:moveTo>
                      <a:pt x="57" y="37774"/>
                    </a:moveTo>
                    <a:cubicBezTo>
                      <a:pt x="57" y="26191"/>
                      <a:pt x="114" y="14607"/>
                      <a:pt x="13" y="3017"/>
                    </a:cubicBezTo>
                    <a:cubicBezTo>
                      <a:pt x="13" y="791"/>
                      <a:pt x="480" y="-135"/>
                      <a:pt x="2907" y="16"/>
                    </a:cubicBezTo>
                    <a:cubicBezTo>
                      <a:pt x="6413" y="224"/>
                      <a:pt x="9926" y="224"/>
                      <a:pt x="13432" y="16"/>
                    </a:cubicBezTo>
                    <a:cubicBezTo>
                      <a:pt x="15727" y="-123"/>
                      <a:pt x="16099" y="773"/>
                      <a:pt x="16093" y="2822"/>
                    </a:cubicBezTo>
                    <a:cubicBezTo>
                      <a:pt x="16030" y="25997"/>
                      <a:pt x="16030" y="49169"/>
                      <a:pt x="16093" y="72336"/>
                    </a:cubicBezTo>
                    <a:cubicBezTo>
                      <a:pt x="16093" y="74417"/>
                      <a:pt x="15708" y="75224"/>
                      <a:pt x="13438" y="75085"/>
                    </a:cubicBezTo>
                    <a:cubicBezTo>
                      <a:pt x="9932" y="74874"/>
                      <a:pt x="6413" y="74874"/>
                      <a:pt x="2907" y="75085"/>
                    </a:cubicBezTo>
                    <a:cubicBezTo>
                      <a:pt x="568" y="75224"/>
                      <a:pt x="-18" y="74455"/>
                      <a:pt x="0" y="72178"/>
                    </a:cubicBezTo>
                    <a:cubicBezTo>
                      <a:pt x="120" y="60715"/>
                      <a:pt x="57" y="49245"/>
                      <a:pt x="57" y="37774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17" name="Google Shape;117;p9"/>
              <p:cNvSpPr/>
              <p:nvPr/>
            </p:nvSpPr>
            <p:spPr>
              <a:xfrm>
                <a:off x="9807832" y="3794371"/>
                <a:ext cx="16181" cy="75058"/>
              </a:xfrm>
              <a:custGeom>
                <a:rect b="b" l="l" r="r" t="t"/>
                <a:pathLst>
                  <a:path extrusionOk="0" h="75058" w="16181">
                    <a:moveTo>
                      <a:pt x="64" y="37619"/>
                    </a:moveTo>
                    <a:cubicBezTo>
                      <a:pt x="64" y="26042"/>
                      <a:pt x="139" y="14464"/>
                      <a:pt x="1" y="2887"/>
                    </a:cubicBezTo>
                    <a:cubicBezTo>
                      <a:pt x="1" y="504"/>
                      <a:pt x="700" y="-95"/>
                      <a:pt x="2945" y="12"/>
                    </a:cubicBezTo>
                    <a:cubicBezTo>
                      <a:pt x="6565" y="182"/>
                      <a:pt x="10197" y="144"/>
                      <a:pt x="13823" y="12"/>
                    </a:cubicBezTo>
                    <a:cubicBezTo>
                      <a:pt x="15714" y="-51"/>
                      <a:pt x="16181" y="642"/>
                      <a:pt x="16181" y="2439"/>
                    </a:cubicBezTo>
                    <a:cubicBezTo>
                      <a:pt x="16131" y="25829"/>
                      <a:pt x="16131" y="49220"/>
                      <a:pt x="16181" y="72610"/>
                    </a:cubicBezTo>
                    <a:cubicBezTo>
                      <a:pt x="16181" y="74753"/>
                      <a:pt x="15399" y="75132"/>
                      <a:pt x="13539" y="75044"/>
                    </a:cubicBezTo>
                    <a:cubicBezTo>
                      <a:pt x="9919" y="74917"/>
                      <a:pt x="6281" y="74854"/>
                      <a:pt x="2668" y="75044"/>
                    </a:cubicBezTo>
                    <a:cubicBezTo>
                      <a:pt x="436" y="75176"/>
                      <a:pt x="-18" y="74444"/>
                      <a:pt x="1" y="72319"/>
                    </a:cubicBezTo>
                    <a:cubicBezTo>
                      <a:pt x="120" y="60774"/>
                      <a:pt x="64" y="49196"/>
                      <a:pt x="64" y="37619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18" name="Google Shape;118;p9"/>
              <p:cNvSpPr/>
              <p:nvPr/>
            </p:nvSpPr>
            <p:spPr>
              <a:xfrm>
                <a:off x="9761890" y="3915022"/>
                <a:ext cx="43309" cy="61797"/>
              </a:xfrm>
              <a:custGeom>
                <a:rect b="b" l="l" r="r" t="t"/>
                <a:pathLst>
                  <a:path extrusionOk="0" h="61797" w="43309">
                    <a:moveTo>
                      <a:pt x="18928" y="27797"/>
                    </a:moveTo>
                    <a:cubicBezTo>
                      <a:pt x="11809" y="26965"/>
                      <a:pt x="8946" y="24921"/>
                      <a:pt x="8026" y="20413"/>
                    </a:cubicBezTo>
                    <a:cubicBezTo>
                      <a:pt x="6720" y="14151"/>
                      <a:pt x="9350" y="6805"/>
                      <a:pt x="14331" y="4094"/>
                    </a:cubicBezTo>
                    <a:cubicBezTo>
                      <a:pt x="19767" y="1130"/>
                      <a:pt x="25196" y="-1657"/>
                      <a:pt x="31899" y="1187"/>
                    </a:cubicBezTo>
                    <a:cubicBezTo>
                      <a:pt x="34497" y="2290"/>
                      <a:pt x="37908" y="1483"/>
                      <a:pt x="40948" y="1552"/>
                    </a:cubicBezTo>
                    <a:cubicBezTo>
                      <a:pt x="42039" y="1552"/>
                      <a:pt x="43584" y="1111"/>
                      <a:pt x="43268" y="3085"/>
                    </a:cubicBezTo>
                    <a:cubicBezTo>
                      <a:pt x="43041" y="4510"/>
                      <a:pt x="43590" y="6648"/>
                      <a:pt x="40866" y="6420"/>
                    </a:cubicBezTo>
                    <a:cubicBezTo>
                      <a:pt x="39479" y="6307"/>
                      <a:pt x="38079" y="6420"/>
                      <a:pt x="36332" y="6420"/>
                    </a:cubicBezTo>
                    <a:cubicBezTo>
                      <a:pt x="36521" y="7738"/>
                      <a:pt x="36780" y="9037"/>
                      <a:pt x="36874" y="10349"/>
                    </a:cubicBezTo>
                    <a:cubicBezTo>
                      <a:pt x="37354" y="17184"/>
                      <a:pt x="33948" y="22513"/>
                      <a:pt x="27063" y="25804"/>
                    </a:cubicBezTo>
                    <a:cubicBezTo>
                      <a:pt x="18808" y="29752"/>
                      <a:pt x="18739" y="30534"/>
                      <a:pt x="26022" y="36171"/>
                    </a:cubicBezTo>
                    <a:cubicBezTo>
                      <a:pt x="27813" y="37489"/>
                      <a:pt x="29531" y="38904"/>
                      <a:pt x="31168" y="40408"/>
                    </a:cubicBezTo>
                    <a:cubicBezTo>
                      <a:pt x="36174" y="45232"/>
                      <a:pt x="35979" y="52036"/>
                      <a:pt x="30796" y="56728"/>
                    </a:cubicBezTo>
                    <a:cubicBezTo>
                      <a:pt x="24849" y="62106"/>
                      <a:pt x="11954" y="63487"/>
                      <a:pt x="4942" y="59502"/>
                    </a:cubicBezTo>
                    <a:cubicBezTo>
                      <a:pt x="418" y="57115"/>
                      <a:pt x="-1315" y="51511"/>
                      <a:pt x="1072" y="46986"/>
                    </a:cubicBezTo>
                    <a:cubicBezTo>
                      <a:pt x="1203" y="46738"/>
                      <a:pt x="1346" y="46496"/>
                      <a:pt x="1499" y="46260"/>
                    </a:cubicBezTo>
                    <a:cubicBezTo>
                      <a:pt x="3353" y="43214"/>
                      <a:pt x="6121" y="41373"/>
                      <a:pt x="9325" y="40055"/>
                    </a:cubicBezTo>
                    <a:cubicBezTo>
                      <a:pt x="11689" y="39078"/>
                      <a:pt x="15069" y="38794"/>
                      <a:pt x="12477" y="34702"/>
                    </a:cubicBezTo>
                    <a:cubicBezTo>
                      <a:pt x="11778" y="33598"/>
                      <a:pt x="12591" y="32299"/>
                      <a:pt x="13871" y="31492"/>
                    </a:cubicBezTo>
                    <a:cubicBezTo>
                      <a:pt x="15372" y="30483"/>
                      <a:pt x="16854" y="29317"/>
                      <a:pt x="18928" y="27797"/>
                    </a:cubicBezTo>
                    <a:close/>
                    <a:moveTo>
                      <a:pt x="17793" y="58758"/>
                    </a:moveTo>
                    <a:cubicBezTo>
                      <a:pt x="19148" y="58525"/>
                      <a:pt x="20480" y="58181"/>
                      <a:pt x="21778" y="57730"/>
                    </a:cubicBezTo>
                    <a:cubicBezTo>
                      <a:pt x="27699" y="55321"/>
                      <a:pt x="28614" y="49772"/>
                      <a:pt x="23771" y="45623"/>
                    </a:cubicBezTo>
                    <a:cubicBezTo>
                      <a:pt x="21728" y="43876"/>
                      <a:pt x="19496" y="42357"/>
                      <a:pt x="17377" y="40698"/>
                    </a:cubicBezTo>
                    <a:cubicBezTo>
                      <a:pt x="16608" y="40068"/>
                      <a:pt x="15933" y="39727"/>
                      <a:pt x="14855" y="40068"/>
                    </a:cubicBezTo>
                    <a:cubicBezTo>
                      <a:pt x="9533" y="41619"/>
                      <a:pt x="5894" y="46708"/>
                      <a:pt x="6657" y="51677"/>
                    </a:cubicBezTo>
                    <a:cubicBezTo>
                      <a:pt x="7319" y="55857"/>
                      <a:pt x="11620" y="58808"/>
                      <a:pt x="17793" y="58758"/>
                    </a:cubicBezTo>
                    <a:close/>
                    <a:moveTo>
                      <a:pt x="28633" y="11402"/>
                    </a:moveTo>
                    <a:cubicBezTo>
                      <a:pt x="28771" y="6603"/>
                      <a:pt x="27498" y="4314"/>
                      <a:pt x="24364" y="3715"/>
                    </a:cubicBezTo>
                    <a:cubicBezTo>
                      <a:pt x="21230" y="3116"/>
                      <a:pt x="17932" y="5449"/>
                      <a:pt x="16759" y="9498"/>
                    </a:cubicBezTo>
                    <a:cubicBezTo>
                      <a:pt x="15851" y="12619"/>
                      <a:pt x="15056" y="15803"/>
                      <a:pt x="15498" y="19114"/>
                    </a:cubicBezTo>
                    <a:cubicBezTo>
                      <a:pt x="15857" y="21706"/>
                      <a:pt x="16866" y="23913"/>
                      <a:pt x="19660" y="24512"/>
                    </a:cubicBezTo>
                    <a:cubicBezTo>
                      <a:pt x="22686" y="25142"/>
                      <a:pt x="24849" y="23679"/>
                      <a:pt x="26306" y="21138"/>
                    </a:cubicBezTo>
                    <a:cubicBezTo>
                      <a:pt x="28053" y="18137"/>
                      <a:pt x="28570" y="14813"/>
                      <a:pt x="28633" y="11402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19" name="Google Shape;119;p9"/>
              <p:cNvSpPr/>
              <p:nvPr/>
            </p:nvSpPr>
            <p:spPr>
              <a:xfrm>
                <a:off x="10160590" y="3893799"/>
                <a:ext cx="38316" cy="61898"/>
              </a:xfrm>
              <a:custGeom>
                <a:rect b="b" l="l" r="r" t="t"/>
                <a:pathLst>
                  <a:path extrusionOk="0" h="61898" w="38316">
                    <a:moveTo>
                      <a:pt x="22244" y="44725"/>
                    </a:moveTo>
                    <a:cubicBezTo>
                      <a:pt x="20983" y="46617"/>
                      <a:pt x="19785" y="48509"/>
                      <a:pt x="18505" y="50400"/>
                    </a:cubicBezTo>
                    <a:cubicBezTo>
                      <a:pt x="15623" y="54588"/>
                      <a:pt x="12281" y="58327"/>
                      <a:pt x="7785" y="60868"/>
                    </a:cubicBezTo>
                    <a:cubicBezTo>
                      <a:pt x="4159" y="62924"/>
                      <a:pt x="552" y="61606"/>
                      <a:pt x="218" y="57482"/>
                    </a:cubicBezTo>
                    <a:cubicBezTo>
                      <a:pt x="-936" y="43805"/>
                      <a:pt x="2185" y="28595"/>
                      <a:pt x="17042" y="22170"/>
                    </a:cubicBezTo>
                    <a:cubicBezTo>
                      <a:pt x="19532" y="21087"/>
                      <a:pt x="22313" y="20865"/>
                      <a:pt x="24943" y="21539"/>
                    </a:cubicBezTo>
                    <a:cubicBezTo>
                      <a:pt x="26626" y="21955"/>
                      <a:pt x="26866" y="21413"/>
                      <a:pt x="27011" y="20007"/>
                    </a:cubicBezTo>
                    <a:cubicBezTo>
                      <a:pt x="27339" y="16753"/>
                      <a:pt x="27736" y="13499"/>
                      <a:pt x="28209" y="10265"/>
                    </a:cubicBezTo>
                    <a:cubicBezTo>
                      <a:pt x="28625" y="7465"/>
                      <a:pt x="27686" y="6052"/>
                      <a:pt x="24690" y="6103"/>
                    </a:cubicBezTo>
                    <a:cubicBezTo>
                      <a:pt x="23827" y="6103"/>
                      <a:pt x="22275" y="6588"/>
                      <a:pt x="22168" y="5094"/>
                    </a:cubicBezTo>
                    <a:cubicBezTo>
                      <a:pt x="22017" y="3259"/>
                      <a:pt x="23587" y="3290"/>
                      <a:pt x="24886" y="3202"/>
                    </a:cubicBezTo>
                    <a:cubicBezTo>
                      <a:pt x="28505" y="2927"/>
                      <a:pt x="32056" y="2026"/>
                      <a:pt x="35366" y="541"/>
                    </a:cubicBezTo>
                    <a:cubicBezTo>
                      <a:pt x="38027" y="-600"/>
                      <a:pt x="38683" y="24"/>
                      <a:pt x="38141" y="2792"/>
                    </a:cubicBezTo>
                    <a:cubicBezTo>
                      <a:pt x="36097" y="13226"/>
                      <a:pt x="34111" y="23672"/>
                      <a:pt x="32182" y="34132"/>
                    </a:cubicBezTo>
                    <a:cubicBezTo>
                      <a:pt x="31110" y="39878"/>
                      <a:pt x="30094" y="45635"/>
                      <a:pt x="29142" y="51403"/>
                    </a:cubicBezTo>
                    <a:cubicBezTo>
                      <a:pt x="28959" y="52507"/>
                      <a:pt x="28373" y="53925"/>
                      <a:pt x="29476" y="54695"/>
                    </a:cubicBezTo>
                    <a:cubicBezTo>
                      <a:pt x="30738" y="55546"/>
                      <a:pt x="31494" y="54020"/>
                      <a:pt x="32440" y="53465"/>
                    </a:cubicBezTo>
                    <a:cubicBezTo>
                      <a:pt x="32938" y="53169"/>
                      <a:pt x="33336" y="52696"/>
                      <a:pt x="33840" y="52418"/>
                    </a:cubicBezTo>
                    <a:cubicBezTo>
                      <a:pt x="34344" y="52141"/>
                      <a:pt x="34956" y="51245"/>
                      <a:pt x="35631" y="51971"/>
                    </a:cubicBezTo>
                    <a:cubicBezTo>
                      <a:pt x="36205" y="52601"/>
                      <a:pt x="36432" y="53585"/>
                      <a:pt x="35681" y="54190"/>
                    </a:cubicBezTo>
                    <a:cubicBezTo>
                      <a:pt x="32245" y="56977"/>
                      <a:pt x="29193" y="60376"/>
                      <a:pt x="24785" y="61700"/>
                    </a:cubicBezTo>
                    <a:cubicBezTo>
                      <a:pt x="21941" y="62552"/>
                      <a:pt x="20112" y="60591"/>
                      <a:pt x="20648" y="57091"/>
                    </a:cubicBezTo>
                    <a:cubicBezTo>
                      <a:pt x="21184" y="53591"/>
                      <a:pt x="22042" y="50224"/>
                      <a:pt x="22748" y="46794"/>
                    </a:cubicBezTo>
                    <a:cubicBezTo>
                      <a:pt x="22862" y="46251"/>
                      <a:pt x="22919" y="45703"/>
                      <a:pt x="23007" y="45160"/>
                    </a:cubicBezTo>
                    <a:close/>
                    <a:moveTo>
                      <a:pt x="8529" y="49354"/>
                    </a:moveTo>
                    <a:cubicBezTo>
                      <a:pt x="8529" y="50886"/>
                      <a:pt x="8529" y="51472"/>
                      <a:pt x="8529" y="52059"/>
                    </a:cubicBezTo>
                    <a:cubicBezTo>
                      <a:pt x="8529" y="53099"/>
                      <a:pt x="8371" y="54310"/>
                      <a:pt x="9544" y="54821"/>
                    </a:cubicBezTo>
                    <a:cubicBezTo>
                      <a:pt x="10717" y="55332"/>
                      <a:pt x="11530" y="54474"/>
                      <a:pt x="12363" y="53831"/>
                    </a:cubicBezTo>
                    <a:cubicBezTo>
                      <a:pt x="12836" y="53491"/>
                      <a:pt x="13283" y="53116"/>
                      <a:pt x="13700" y="52708"/>
                    </a:cubicBezTo>
                    <a:cubicBezTo>
                      <a:pt x="20201" y="45892"/>
                      <a:pt x="23707" y="37631"/>
                      <a:pt x="25397" y="28494"/>
                    </a:cubicBezTo>
                    <a:cubicBezTo>
                      <a:pt x="25643" y="27834"/>
                      <a:pt x="25447" y="27088"/>
                      <a:pt x="24899" y="26641"/>
                    </a:cubicBezTo>
                    <a:cubicBezTo>
                      <a:pt x="21872" y="24150"/>
                      <a:pt x="15162" y="25411"/>
                      <a:pt x="13674" y="28974"/>
                    </a:cubicBezTo>
                    <a:cubicBezTo>
                      <a:pt x="10950" y="35472"/>
                      <a:pt x="9216" y="42341"/>
                      <a:pt x="8529" y="49354"/>
                    </a:cubicBezTo>
                    <a:close/>
                    <a:moveTo>
                      <a:pt x="22547" y="43988"/>
                    </a:moveTo>
                    <a:cubicBezTo>
                      <a:pt x="22673" y="44145"/>
                      <a:pt x="22799" y="44309"/>
                      <a:pt x="22919" y="44473"/>
                    </a:cubicBezTo>
                    <a:cubicBezTo>
                      <a:pt x="23076" y="44319"/>
                      <a:pt x="23202" y="44137"/>
                      <a:pt x="23297" y="43937"/>
                    </a:cubicBezTo>
                    <a:cubicBezTo>
                      <a:pt x="23373" y="43622"/>
                      <a:pt x="23297" y="43269"/>
                      <a:pt x="22862" y="43382"/>
                    </a:cubicBezTo>
                    <a:cubicBezTo>
                      <a:pt x="22717" y="43426"/>
                      <a:pt x="22654" y="43767"/>
                      <a:pt x="22547" y="43988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20" name="Google Shape;120;p9"/>
              <p:cNvSpPr/>
              <p:nvPr/>
            </p:nvSpPr>
            <p:spPr>
              <a:xfrm>
                <a:off x="10118408" y="3914980"/>
                <a:ext cx="38091" cy="40586"/>
              </a:xfrm>
              <a:custGeom>
                <a:rect b="b" l="l" r="r" t="t"/>
                <a:pathLst>
                  <a:path extrusionOk="0" h="40586" w="38091">
                    <a:moveTo>
                      <a:pt x="14490" y="15776"/>
                    </a:moveTo>
                    <a:cubicBezTo>
                      <a:pt x="18015" y="10939"/>
                      <a:pt x="21874" y="6418"/>
                      <a:pt x="26774" y="2906"/>
                    </a:cubicBezTo>
                    <a:cubicBezTo>
                      <a:pt x="27915" y="2091"/>
                      <a:pt x="29126" y="1383"/>
                      <a:pt x="30400" y="793"/>
                    </a:cubicBezTo>
                    <a:cubicBezTo>
                      <a:pt x="34240" y="-979"/>
                      <a:pt x="36478" y="396"/>
                      <a:pt x="36113" y="4577"/>
                    </a:cubicBezTo>
                    <a:cubicBezTo>
                      <a:pt x="35552" y="10990"/>
                      <a:pt x="33590" y="17150"/>
                      <a:pt x="32228" y="23424"/>
                    </a:cubicBezTo>
                    <a:cubicBezTo>
                      <a:pt x="31686" y="25947"/>
                      <a:pt x="31175" y="28469"/>
                      <a:pt x="30671" y="30991"/>
                    </a:cubicBezTo>
                    <a:cubicBezTo>
                      <a:pt x="30513" y="31786"/>
                      <a:pt x="30280" y="32669"/>
                      <a:pt x="31037" y="33274"/>
                    </a:cubicBezTo>
                    <a:cubicBezTo>
                      <a:pt x="31982" y="34018"/>
                      <a:pt x="32834" y="33274"/>
                      <a:pt x="33597" y="32845"/>
                    </a:cubicBezTo>
                    <a:cubicBezTo>
                      <a:pt x="34492" y="32300"/>
                      <a:pt x="35350" y="31691"/>
                      <a:pt x="36163" y="31023"/>
                    </a:cubicBezTo>
                    <a:cubicBezTo>
                      <a:pt x="36705" y="30619"/>
                      <a:pt x="37229" y="29919"/>
                      <a:pt x="37841" y="30853"/>
                    </a:cubicBezTo>
                    <a:cubicBezTo>
                      <a:pt x="38257" y="31410"/>
                      <a:pt x="38143" y="32201"/>
                      <a:pt x="37588" y="32618"/>
                    </a:cubicBezTo>
                    <a:cubicBezTo>
                      <a:pt x="37557" y="32640"/>
                      <a:pt x="37525" y="32662"/>
                      <a:pt x="37494" y="32681"/>
                    </a:cubicBezTo>
                    <a:cubicBezTo>
                      <a:pt x="33956" y="35531"/>
                      <a:pt x="30683" y="38785"/>
                      <a:pt x="26225" y="40248"/>
                    </a:cubicBezTo>
                    <a:cubicBezTo>
                      <a:pt x="23413" y="41175"/>
                      <a:pt x="21925" y="40204"/>
                      <a:pt x="21811" y="37278"/>
                    </a:cubicBezTo>
                    <a:cubicBezTo>
                      <a:pt x="21647" y="33369"/>
                      <a:pt x="22808" y="29654"/>
                      <a:pt x="23703" y="25928"/>
                    </a:cubicBezTo>
                    <a:cubicBezTo>
                      <a:pt x="24819" y="21161"/>
                      <a:pt x="25948" y="16387"/>
                      <a:pt x="27045" y="11614"/>
                    </a:cubicBezTo>
                    <a:cubicBezTo>
                      <a:pt x="27285" y="10567"/>
                      <a:pt x="27423" y="9319"/>
                      <a:pt x="26484" y="8694"/>
                    </a:cubicBezTo>
                    <a:cubicBezTo>
                      <a:pt x="25387" y="7975"/>
                      <a:pt x="24195" y="8631"/>
                      <a:pt x="23281" y="9407"/>
                    </a:cubicBezTo>
                    <a:cubicBezTo>
                      <a:pt x="19283" y="12842"/>
                      <a:pt x="16149" y="17165"/>
                      <a:pt x="14125" y="22031"/>
                    </a:cubicBezTo>
                    <a:cubicBezTo>
                      <a:pt x="12233" y="26445"/>
                      <a:pt x="10543" y="30928"/>
                      <a:pt x="9988" y="35702"/>
                    </a:cubicBezTo>
                    <a:cubicBezTo>
                      <a:pt x="9736" y="37865"/>
                      <a:pt x="8664" y="38319"/>
                      <a:pt x="6835" y="38602"/>
                    </a:cubicBezTo>
                    <a:cubicBezTo>
                      <a:pt x="530" y="39592"/>
                      <a:pt x="397" y="39599"/>
                      <a:pt x="2270" y="33394"/>
                    </a:cubicBezTo>
                    <a:cubicBezTo>
                      <a:pt x="4427" y="26360"/>
                      <a:pt x="5940" y="19147"/>
                      <a:pt x="6797" y="11841"/>
                    </a:cubicBezTo>
                    <a:cubicBezTo>
                      <a:pt x="6924" y="10769"/>
                      <a:pt x="7693" y="9356"/>
                      <a:pt x="6400" y="8612"/>
                    </a:cubicBezTo>
                    <a:cubicBezTo>
                      <a:pt x="5208" y="7925"/>
                      <a:pt x="4256" y="9085"/>
                      <a:pt x="3285" y="9659"/>
                    </a:cubicBezTo>
                    <a:cubicBezTo>
                      <a:pt x="2787" y="9972"/>
                      <a:pt x="2314" y="10318"/>
                      <a:pt x="1866" y="10693"/>
                    </a:cubicBezTo>
                    <a:cubicBezTo>
                      <a:pt x="1419" y="11040"/>
                      <a:pt x="933" y="11601"/>
                      <a:pt x="410" y="10996"/>
                    </a:cubicBezTo>
                    <a:cubicBezTo>
                      <a:pt x="-114" y="10504"/>
                      <a:pt x="-139" y="9682"/>
                      <a:pt x="353" y="9160"/>
                    </a:cubicBezTo>
                    <a:cubicBezTo>
                      <a:pt x="372" y="9141"/>
                      <a:pt x="391" y="9122"/>
                      <a:pt x="410" y="9104"/>
                    </a:cubicBezTo>
                    <a:cubicBezTo>
                      <a:pt x="4149" y="5762"/>
                      <a:pt x="7712" y="2092"/>
                      <a:pt x="12491" y="276"/>
                    </a:cubicBezTo>
                    <a:cubicBezTo>
                      <a:pt x="14724" y="-581"/>
                      <a:pt x="16275" y="610"/>
                      <a:pt x="15878" y="3133"/>
                    </a:cubicBezTo>
                    <a:cubicBezTo>
                      <a:pt x="15285" y="7168"/>
                      <a:pt x="14465" y="11172"/>
                      <a:pt x="13740" y="15189"/>
                    </a:cubicBezTo>
                    <a:cubicBezTo>
                      <a:pt x="13557" y="15738"/>
                      <a:pt x="13109" y="16299"/>
                      <a:pt x="13816" y="16803"/>
                    </a:cubicBezTo>
                    <a:cubicBezTo>
                      <a:pt x="14087" y="16463"/>
                      <a:pt x="14276" y="16122"/>
                      <a:pt x="14490" y="15776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21" name="Google Shape;121;p9"/>
              <p:cNvSpPr/>
              <p:nvPr/>
            </p:nvSpPr>
            <p:spPr>
              <a:xfrm>
                <a:off x="10037222" y="3914905"/>
                <a:ext cx="38064" cy="40625"/>
              </a:xfrm>
              <a:custGeom>
                <a:rect b="b" l="l" r="r" t="t"/>
                <a:pathLst>
                  <a:path extrusionOk="0" h="40625" w="38064">
                    <a:moveTo>
                      <a:pt x="13746" y="16305"/>
                    </a:moveTo>
                    <a:cubicBezTo>
                      <a:pt x="16596" y="12919"/>
                      <a:pt x="19264" y="9564"/>
                      <a:pt x="22410" y="6626"/>
                    </a:cubicBezTo>
                    <a:cubicBezTo>
                      <a:pt x="24642" y="4395"/>
                      <a:pt x="27190" y="2506"/>
                      <a:pt x="29977" y="1020"/>
                    </a:cubicBezTo>
                    <a:cubicBezTo>
                      <a:pt x="31553" y="245"/>
                      <a:pt x="33174" y="-531"/>
                      <a:pt x="34895" y="799"/>
                    </a:cubicBezTo>
                    <a:cubicBezTo>
                      <a:pt x="36718" y="2199"/>
                      <a:pt x="36472" y="4154"/>
                      <a:pt x="36106" y="5945"/>
                    </a:cubicBezTo>
                    <a:cubicBezTo>
                      <a:pt x="34990" y="11437"/>
                      <a:pt x="33672" y="16892"/>
                      <a:pt x="32455" y="22340"/>
                    </a:cubicBezTo>
                    <a:cubicBezTo>
                      <a:pt x="31875" y="24963"/>
                      <a:pt x="31251" y="27580"/>
                      <a:pt x="30816" y="30228"/>
                    </a:cubicBezTo>
                    <a:cubicBezTo>
                      <a:pt x="30639" y="31288"/>
                      <a:pt x="29983" y="32750"/>
                      <a:pt x="31251" y="33432"/>
                    </a:cubicBezTo>
                    <a:cubicBezTo>
                      <a:pt x="32405" y="34062"/>
                      <a:pt x="33344" y="32801"/>
                      <a:pt x="34404" y="32423"/>
                    </a:cubicBezTo>
                    <a:cubicBezTo>
                      <a:pt x="35602" y="32006"/>
                      <a:pt x="36573" y="29572"/>
                      <a:pt x="37601" y="30859"/>
                    </a:cubicBezTo>
                    <a:cubicBezTo>
                      <a:pt x="39152" y="32801"/>
                      <a:pt x="36403" y="33425"/>
                      <a:pt x="35387" y="34384"/>
                    </a:cubicBezTo>
                    <a:cubicBezTo>
                      <a:pt x="33048" y="36685"/>
                      <a:pt x="30324" y="38561"/>
                      <a:pt x="27335" y="39926"/>
                    </a:cubicBezTo>
                    <a:cubicBezTo>
                      <a:pt x="23337" y="41660"/>
                      <a:pt x="21269" y="40134"/>
                      <a:pt x="21717" y="35727"/>
                    </a:cubicBezTo>
                    <a:cubicBezTo>
                      <a:pt x="22208" y="30947"/>
                      <a:pt x="23608" y="26344"/>
                      <a:pt x="24724" y="21684"/>
                    </a:cubicBezTo>
                    <a:cubicBezTo>
                      <a:pt x="25481" y="18531"/>
                      <a:pt x="26313" y="15340"/>
                      <a:pt x="27001" y="12143"/>
                    </a:cubicBezTo>
                    <a:cubicBezTo>
                      <a:pt x="27266" y="10933"/>
                      <a:pt x="27713" y="9407"/>
                      <a:pt x="26269" y="8663"/>
                    </a:cubicBezTo>
                    <a:cubicBezTo>
                      <a:pt x="24951" y="7988"/>
                      <a:pt x="23778" y="8890"/>
                      <a:pt x="22820" y="9766"/>
                    </a:cubicBezTo>
                    <a:cubicBezTo>
                      <a:pt x="18841" y="13410"/>
                      <a:pt x="15739" y="17913"/>
                      <a:pt x="13759" y="22932"/>
                    </a:cubicBezTo>
                    <a:cubicBezTo>
                      <a:pt x="12107" y="27056"/>
                      <a:pt x="10442" y="31225"/>
                      <a:pt x="9937" y="35639"/>
                    </a:cubicBezTo>
                    <a:cubicBezTo>
                      <a:pt x="9679" y="37946"/>
                      <a:pt x="8676" y="38426"/>
                      <a:pt x="6715" y="38709"/>
                    </a:cubicBezTo>
                    <a:cubicBezTo>
                      <a:pt x="410" y="39617"/>
                      <a:pt x="353" y="39649"/>
                      <a:pt x="2200" y="33665"/>
                    </a:cubicBezTo>
                    <a:cubicBezTo>
                      <a:pt x="4464" y="26534"/>
                      <a:pt x="6003" y="19193"/>
                      <a:pt x="6791" y="11752"/>
                    </a:cubicBezTo>
                    <a:cubicBezTo>
                      <a:pt x="6892" y="10725"/>
                      <a:pt x="7630" y="9230"/>
                      <a:pt x="6255" y="8600"/>
                    </a:cubicBezTo>
                    <a:cubicBezTo>
                      <a:pt x="5082" y="8083"/>
                      <a:pt x="4098" y="9180"/>
                      <a:pt x="3134" y="9804"/>
                    </a:cubicBezTo>
                    <a:cubicBezTo>
                      <a:pt x="2743" y="10056"/>
                      <a:pt x="2415" y="10435"/>
                      <a:pt x="2017" y="10649"/>
                    </a:cubicBezTo>
                    <a:cubicBezTo>
                      <a:pt x="1519" y="10933"/>
                      <a:pt x="1084" y="11910"/>
                      <a:pt x="378" y="10889"/>
                    </a:cubicBezTo>
                    <a:cubicBezTo>
                      <a:pt x="-63" y="10258"/>
                      <a:pt x="-215" y="9627"/>
                      <a:pt x="460" y="9035"/>
                    </a:cubicBezTo>
                    <a:cubicBezTo>
                      <a:pt x="4168" y="5825"/>
                      <a:pt x="7661" y="2269"/>
                      <a:pt x="12277" y="345"/>
                    </a:cubicBezTo>
                    <a:cubicBezTo>
                      <a:pt x="14648" y="-645"/>
                      <a:pt x="16111" y="547"/>
                      <a:pt x="15909" y="3233"/>
                    </a:cubicBezTo>
                    <a:cubicBezTo>
                      <a:pt x="15613" y="7673"/>
                      <a:pt x="14560" y="11929"/>
                      <a:pt x="13746" y="16305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22" name="Google Shape;122;p9"/>
              <p:cNvSpPr/>
              <p:nvPr/>
            </p:nvSpPr>
            <p:spPr>
              <a:xfrm>
                <a:off x="9805196" y="3915061"/>
                <a:ext cx="37141" cy="40600"/>
              </a:xfrm>
              <a:custGeom>
                <a:rect b="b" l="l" r="r" t="t"/>
                <a:pathLst>
                  <a:path extrusionOk="0" h="40600" w="37141">
                    <a:moveTo>
                      <a:pt x="23597" y="24391"/>
                    </a:moveTo>
                    <a:cubicBezTo>
                      <a:pt x="21705" y="26913"/>
                      <a:pt x="20021" y="29215"/>
                      <a:pt x="18230" y="31459"/>
                    </a:cubicBezTo>
                    <a:cubicBezTo>
                      <a:pt x="15513" y="34877"/>
                      <a:pt x="12423" y="37923"/>
                      <a:pt x="8450" y="39846"/>
                    </a:cubicBezTo>
                    <a:cubicBezTo>
                      <a:pt x="4585" y="41738"/>
                      <a:pt x="1987" y="39978"/>
                      <a:pt x="2145" y="35628"/>
                    </a:cubicBezTo>
                    <a:cubicBezTo>
                      <a:pt x="2302" y="31636"/>
                      <a:pt x="3671" y="27840"/>
                      <a:pt x="4440" y="23949"/>
                    </a:cubicBezTo>
                    <a:cubicBezTo>
                      <a:pt x="5297" y="19592"/>
                      <a:pt x="6199" y="15247"/>
                      <a:pt x="6962" y="10884"/>
                    </a:cubicBezTo>
                    <a:cubicBezTo>
                      <a:pt x="7139" y="9906"/>
                      <a:pt x="7467" y="8576"/>
                      <a:pt x="6508" y="7958"/>
                    </a:cubicBezTo>
                    <a:cubicBezTo>
                      <a:pt x="5550" y="7340"/>
                      <a:pt x="4566" y="8336"/>
                      <a:pt x="3677" y="8847"/>
                    </a:cubicBezTo>
                    <a:cubicBezTo>
                      <a:pt x="3166" y="9137"/>
                      <a:pt x="2737" y="9560"/>
                      <a:pt x="2214" y="9812"/>
                    </a:cubicBezTo>
                    <a:cubicBezTo>
                      <a:pt x="1691" y="10064"/>
                      <a:pt x="1199" y="11073"/>
                      <a:pt x="505" y="10108"/>
                    </a:cubicBezTo>
                    <a:cubicBezTo>
                      <a:pt x="26" y="9434"/>
                      <a:pt x="-365" y="8683"/>
                      <a:pt x="568" y="7983"/>
                    </a:cubicBezTo>
                    <a:cubicBezTo>
                      <a:pt x="4497" y="5045"/>
                      <a:pt x="8211" y="1778"/>
                      <a:pt x="12990" y="215"/>
                    </a:cubicBezTo>
                    <a:cubicBezTo>
                      <a:pt x="15342" y="-555"/>
                      <a:pt x="16225" y="845"/>
                      <a:pt x="16585" y="2806"/>
                    </a:cubicBezTo>
                    <a:cubicBezTo>
                      <a:pt x="16969" y="4944"/>
                      <a:pt x="16219" y="6981"/>
                      <a:pt x="15759" y="9024"/>
                    </a:cubicBezTo>
                    <a:cubicBezTo>
                      <a:pt x="14308" y="15399"/>
                      <a:pt x="12732" y="21749"/>
                      <a:pt x="11345" y="28143"/>
                    </a:cubicBezTo>
                    <a:cubicBezTo>
                      <a:pt x="11017" y="29662"/>
                      <a:pt x="10228" y="31844"/>
                      <a:pt x="11717" y="32714"/>
                    </a:cubicBezTo>
                    <a:cubicBezTo>
                      <a:pt x="13558" y="33799"/>
                      <a:pt x="14870" y="31768"/>
                      <a:pt x="15998" y="30526"/>
                    </a:cubicBezTo>
                    <a:cubicBezTo>
                      <a:pt x="22531" y="23287"/>
                      <a:pt x="26295" y="14686"/>
                      <a:pt x="27721" y="5127"/>
                    </a:cubicBezTo>
                    <a:cubicBezTo>
                      <a:pt x="28086" y="2649"/>
                      <a:pt x="28925" y="1974"/>
                      <a:pt x="31233" y="1570"/>
                    </a:cubicBezTo>
                    <a:cubicBezTo>
                      <a:pt x="37085" y="631"/>
                      <a:pt x="36990" y="479"/>
                      <a:pt x="35521" y="6438"/>
                    </a:cubicBezTo>
                    <a:cubicBezTo>
                      <a:pt x="33705" y="13808"/>
                      <a:pt x="31977" y="21198"/>
                      <a:pt x="30337" y="28609"/>
                    </a:cubicBezTo>
                    <a:cubicBezTo>
                      <a:pt x="30028" y="29990"/>
                      <a:pt x="29146" y="31857"/>
                      <a:pt x="30684" y="32796"/>
                    </a:cubicBezTo>
                    <a:cubicBezTo>
                      <a:pt x="32053" y="33635"/>
                      <a:pt x="33162" y="32021"/>
                      <a:pt x="34342" y="31333"/>
                    </a:cubicBezTo>
                    <a:cubicBezTo>
                      <a:pt x="35060" y="30911"/>
                      <a:pt x="35603" y="29126"/>
                      <a:pt x="36788" y="30621"/>
                    </a:cubicBezTo>
                    <a:cubicBezTo>
                      <a:pt x="37703" y="31781"/>
                      <a:pt x="36643" y="32513"/>
                      <a:pt x="35849" y="33194"/>
                    </a:cubicBezTo>
                    <a:cubicBezTo>
                      <a:pt x="32942" y="35716"/>
                      <a:pt x="29965" y="38238"/>
                      <a:pt x="26434" y="39859"/>
                    </a:cubicBezTo>
                    <a:cubicBezTo>
                      <a:pt x="23420" y="41271"/>
                      <a:pt x="21705" y="40142"/>
                      <a:pt x="21749" y="36794"/>
                    </a:cubicBezTo>
                    <a:cubicBezTo>
                      <a:pt x="21793" y="33736"/>
                      <a:pt x="22600" y="30785"/>
                      <a:pt x="23313" y="27834"/>
                    </a:cubicBezTo>
                    <a:cubicBezTo>
                      <a:pt x="23590" y="26812"/>
                      <a:pt x="24032" y="25841"/>
                      <a:pt x="23597" y="24391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23" name="Google Shape;123;p9"/>
              <p:cNvSpPr/>
              <p:nvPr/>
            </p:nvSpPr>
            <p:spPr>
              <a:xfrm>
                <a:off x="10079967" y="3914716"/>
                <a:ext cx="35314" cy="40923"/>
              </a:xfrm>
              <a:custGeom>
                <a:rect b="b" l="l" r="r" t="t"/>
                <a:pathLst>
                  <a:path extrusionOk="0" h="40923" w="35314">
                    <a:moveTo>
                      <a:pt x="34645" y="30341"/>
                    </a:moveTo>
                    <a:cubicBezTo>
                      <a:pt x="35168" y="31659"/>
                      <a:pt x="35786" y="32605"/>
                      <a:pt x="34764" y="33544"/>
                    </a:cubicBezTo>
                    <a:cubicBezTo>
                      <a:pt x="31750" y="36325"/>
                      <a:pt x="28686" y="39068"/>
                      <a:pt x="24770" y="40481"/>
                    </a:cubicBezTo>
                    <a:cubicBezTo>
                      <a:pt x="21724" y="41597"/>
                      <a:pt x="20444" y="40626"/>
                      <a:pt x="20274" y="37328"/>
                    </a:cubicBezTo>
                    <a:cubicBezTo>
                      <a:pt x="20116" y="34251"/>
                      <a:pt x="20841" y="31300"/>
                      <a:pt x="21535" y="28323"/>
                    </a:cubicBezTo>
                    <a:cubicBezTo>
                      <a:pt x="21794" y="27157"/>
                      <a:pt x="22412" y="25933"/>
                      <a:pt x="21838" y="24489"/>
                    </a:cubicBezTo>
                    <a:cubicBezTo>
                      <a:pt x="20350" y="24975"/>
                      <a:pt x="20116" y="26381"/>
                      <a:pt x="19461" y="27352"/>
                    </a:cubicBezTo>
                    <a:cubicBezTo>
                      <a:pt x="16440" y="31829"/>
                      <a:pt x="13420" y="36313"/>
                      <a:pt x="8741" y="39283"/>
                    </a:cubicBezTo>
                    <a:cubicBezTo>
                      <a:pt x="3545" y="42593"/>
                      <a:pt x="33" y="40783"/>
                      <a:pt x="1" y="34667"/>
                    </a:cubicBezTo>
                    <a:cubicBezTo>
                      <a:pt x="-43" y="26980"/>
                      <a:pt x="1319" y="19394"/>
                      <a:pt x="4831" y="12597"/>
                    </a:cubicBezTo>
                    <a:cubicBezTo>
                      <a:pt x="7839" y="6777"/>
                      <a:pt x="13212" y="2880"/>
                      <a:pt x="19334" y="540"/>
                    </a:cubicBezTo>
                    <a:cubicBezTo>
                      <a:pt x="22071" y="-506"/>
                      <a:pt x="25142" y="61"/>
                      <a:pt x="27860" y="1442"/>
                    </a:cubicBezTo>
                    <a:cubicBezTo>
                      <a:pt x="29178" y="2117"/>
                      <a:pt x="30350" y="2489"/>
                      <a:pt x="31643" y="1341"/>
                    </a:cubicBezTo>
                    <a:cubicBezTo>
                      <a:pt x="32167" y="881"/>
                      <a:pt x="32816" y="-15"/>
                      <a:pt x="33730" y="578"/>
                    </a:cubicBezTo>
                    <a:cubicBezTo>
                      <a:pt x="34764" y="1247"/>
                      <a:pt x="34222" y="2211"/>
                      <a:pt x="34033" y="3100"/>
                    </a:cubicBezTo>
                    <a:cubicBezTo>
                      <a:pt x="32211" y="11785"/>
                      <a:pt x="30401" y="20475"/>
                      <a:pt x="28604" y="29168"/>
                    </a:cubicBezTo>
                    <a:cubicBezTo>
                      <a:pt x="28276" y="30738"/>
                      <a:pt x="27292" y="32800"/>
                      <a:pt x="28938" y="33689"/>
                    </a:cubicBezTo>
                    <a:cubicBezTo>
                      <a:pt x="30439" y="34497"/>
                      <a:pt x="31750" y="32611"/>
                      <a:pt x="33012" y="31665"/>
                    </a:cubicBezTo>
                    <a:cubicBezTo>
                      <a:pt x="33491" y="31363"/>
                      <a:pt x="33913" y="30965"/>
                      <a:pt x="34645" y="30341"/>
                    </a:cubicBezTo>
                    <a:close/>
                    <a:moveTo>
                      <a:pt x="8274" y="29616"/>
                    </a:moveTo>
                    <a:cubicBezTo>
                      <a:pt x="8451" y="31476"/>
                      <a:pt x="7946" y="33248"/>
                      <a:pt x="9535" y="33847"/>
                    </a:cubicBezTo>
                    <a:cubicBezTo>
                      <a:pt x="10923" y="34364"/>
                      <a:pt x="11805" y="32863"/>
                      <a:pt x="12644" y="31993"/>
                    </a:cubicBezTo>
                    <a:cubicBezTo>
                      <a:pt x="18950" y="25524"/>
                      <a:pt x="22670" y="17704"/>
                      <a:pt x="24480" y="8933"/>
                    </a:cubicBezTo>
                    <a:cubicBezTo>
                      <a:pt x="24688" y="7943"/>
                      <a:pt x="25281" y="6802"/>
                      <a:pt x="23805" y="5869"/>
                    </a:cubicBezTo>
                    <a:cubicBezTo>
                      <a:pt x="19933" y="3416"/>
                      <a:pt x="15721" y="4305"/>
                      <a:pt x="13760" y="8454"/>
                    </a:cubicBezTo>
                    <a:cubicBezTo>
                      <a:pt x="10532" y="15302"/>
                      <a:pt x="9497" y="22736"/>
                      <a:pt x="8274" y="29616"/>
                    </a:cubicBezTo>
                    <a:close/>
                    <a:moveTo>
                      <a:pt x="21642" y="23796"/>
                    </a:moveTo>
                    <a:lnTo>
                      <a:pt x="22021" y="24275"/>
                    </a:lnTo>
                    <a:cubicBezTo>
                      <a:pt x="22153" y="24098"/>
                      <a:pt x="22355" y="23941"/>
                      <a:pt x="22399" y="23745"/>
                    </a:cubicBezTo>
                    <a:cubicBezTo>
                      <a:pt x="22481" y="23430"/>
                      <a:pt x="22399" y="23077"/>
                      <a:pt x="21964" y="23197"/>
                    </a:cubicBezTo>
                    <a:cubicBezTo>
                      <a:pt x="21819" y="23241"/>
                      <a:pt x="21749" y="23556"/>
                      <a:pt x="21630" y="23796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24" name="Google Shape;124;p9"/>
              <p:cNvSpPr/>
              <p:nvPr/>
            </p:nvSpPr>
            <p:spPr>
              <a:xfrm>
                <a:off x="9879577" y="3893628"/>
                <a:ext cx="18842" cy="62067"/>
              </a:xfrm>
              <a:custGeom>
                <a:rect b="b" l="l" r="r" t="t"/>
                <a:pathLst>
                  <a:path extrusionOk="0" h="62067" w="18842">
                    <a:moveTo>
                      <a:pt x="17582" y="0"/>
                    </a:moveTo>
                    <a:cubicBezTo>
                      <a:pt x="19310" y="151"/>
                      <a:pt x="18843" y="1261"/>
                      <a:pt x="18584" y="2421"/>
                    </a:cubicBezTo>
                    <a:cubicBezTo>
                      <a:pt x="16478" y="12605"/>
                      <a:pt x="14360" y="22789"/>
                      <a:pt x="12361" y="32992"/>
                    </a:cubicBezTo>
                    <a:cubicBezTo>
                      <a:pt x="11175" y="39070"/>
                      <a:pt x="9592" y="45073"/>
                      <a:pt x="9038" y="51278"/>
                    </a:cubicBezTo>
                    <a:cubicBezTo>
                      <a:pt x="8930" y="52401"/>
                      <a:pt x="8407" y="53800"/>
                      <a:pt x="9536" y="54551"/>
                    </a:cubicBezTo>
                    <a:cubicBezTo>
                      <a:pt x="10740" y="55345"/>
                      <a:pt x="11553" y="53763"/>
                      <a:pt x="12607" y="53498"/>
                    </a:cubicBezTo>
                    <a:cubicBezTo>
                      <a:pt x="13937" y="53157"/>
                      <a:pt x="14902" y="50301"/>
                      <a:pt x="16390" y="52237"/>
                    </a:cubicBezTo>
                    <a:cubicBezTo>
                      <a:pt x="17948" y="54317"/>
                      <a:pt x="15097" y="54759"/>
                      <a:pt x="14063" y="55598"/>
                    </a:cubicBezTo>
                    <a:cubicBezTo>
                      <a:pt x="11598" y="57563"/>
                      <a:pt x="8984" y="59334"/>
                      <a:pt x="6244" y="60894"/>
                    </a:cubicBezTo>
                    <a:cubicBezTo>
                      <a:pt x="2120" y="63259"/>
                      <a:pt x="128" y="62036"/>
                      <a:pt x="8" y="57338"/>
                    </a:cubicBezTo>
                    <a:cubicBezTo>
                      <a:pt x="-125" y="51890"/>
                      <a:pt x="1477" y="46688"/>
                      <a:pt x="2435" y="41416"/>
                    </a:cubicBezTo>
                    <a:cubicBezTo>
                      <a:pt x="4258" y="31421"/>
                      <a:pt x="6591" y="21515"/>
                      <a:pt x="8211" y="11476"/>
                    </a:cubicBezTo>
                    <a:cubicBezTo>
                      <a:pt x="8943" y="6962"/>
                      <a:pt x="8956" y="6810"/>
                      <a:pt x="4428" y="6186"/>
                    </a:cubicBezTo>
                    <a:cubicBezTo>
                      <a:pt x="3690" y="6085"/>
                      <a:pt x="2656" y="6482"/>
                      <a:pt x="2536" y="5209"/>
                    </a:cubicBezTo>
                    <a:cubicBezTo>
                      <a:pt x="2399" y="4412"/>
                      <a:pt x="2934" y="3655"/>
                      <a:pt x="3730" y="3519"/>
                    </a:cubicBezTo>
                    <a:cubicBezTo>
                      <a:pt x="3785" y="3509"/>
                      <a:pt x="3842" y="3503"/>
                      <a:pt x="3898" y="3500"/>
                    </a:cubicBezTo>
                    <a:cubicBezTo>
                      <a:pt x="8572" y="2827"/>
                      <a:pt x="13160" y="1655"/>
                      <a:pt x="17582" y="0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25" name="Google Shape;125;p9"/>
              <p:cNvSpPr/>
              <p:nvPr/>
            </p:nvSpPr>
            <p:spPr>
              <a:xfrm>
                <a:off x="9846371" y="3914907"/>
                <a:ext cx="29356" cy="40821"/>
              </a:xfrm>
              <a:custGeom>
                <a:rect b="b" l="l" r="r" t="t"/>
                <a:pathLst>
                  <a:path extrusionOk="0" h="40821" w="29356">
                    <a:moveTo>
                      <a:pt x="8" y="29041"/>
                    </a:moveTo>
                    <a:cubicBezTo>
                      <a:pt x="280" y="23873"/>
                      <a:pt x="1365" y="18781"/>
                      <a:pt x="3224" y="13951"/>
                    </a:cubicBezTo>
                    <a:cubicBezTo>
                      <a:pt x="6200" y="6340"/>
                      <a:pt x="12575" y="2298"/>
                      <a:pt x="20009" y="350"/>
                    </a:cubicBezTo>
                    <a:cubicBezTo>
                      <a:pt x="26864" y="-1447"/>
                      <a:pt x="30956" y="3913"/>
                      <a:pt x="28762" y="11114"/>
                    </a:cubicBezTo>
                    <a:cubicBezTo>
                      <a:pt x="27589" y="14960"/>
                      <a:pt x="24833" y="17419"/>
                      <a:pt x="21346" y="19097"/>
                    </a:cubicBezTo>
                    <a:cubicBezTo>
                      <a:pt x="18080" y="20648"/>
                      <a:pt x="14719" y="22067"/>
                      <a:pt x="11131" y="22672"/>
                    </a:cubicBezTo>
                    <a:cubicBezTo>
                      <a:pt x="9277" y="22981"/>
                      <a:pt x="8483" y="23801"/>
                      <a:pt x="8609" y="25674"/>
                    </a:cubicBezTo>
                    <a:cubicBezTo>
                      <a:pt x="8691" y="26834"/>
                      <a:pt x="8520" y="28013"/>
                      <a:pt x="8571" y="29180"/>
                    </a:cubicBezTo>
                    <a:cubicBezTo>
                      <a:pt x="8773" y="34041"/>
                      <a:pt x="11970" y="36311"/>
                      <a:pt x="16667" y="34937"/>
                    </a:cubicBezTo>
                    <a:cubicBezTo>
                      <a:pt x="19619" y="34073"/>
                      <a:pt x="22185" y="32414"/>
                      <a:pt x="24726" y="30775"/>
                    </a:cubicBezTo>
                    <a:cubicBezTo>
                      <a:pt x="25218" y="30453"/>
                      <a:pt x="25741" y="29602"/>
                      <a:pt x="26410" y="30567"/>
                    </a:cubicBezTo>
                    <a:cubicBezTo>
                      <a:pt x="26921" y="31305"/>
                      <a:pt x="27173" y="32004"/>
                      <a:pt x="26227" y="32654"/>
                    </a:cubicBezTo>
                    <a:cubicBezTo>
                      <a:pt x="22097" y="35492"/>
                      <a:pt x="18231" y="38827"/>
                      <a:pt x="13269" y="40189"/>
                    </a:cubicBezTo>
                    <a:cubicBezTo>
                      <a:pt x="4825" y="42491"/>
                      <a:pt x="-226" y="38449"/>
                      <a:pt x="8" y="29041"/>
                    </a:cubicBezTo>
                    <a:close/>
                    <a:moveTo>
                      <a:pt x="9391" y="20585"/>
                    </a:moveTo>
                    <a:cubicBezTo>
                      <a:pt x="17342" y="18737"/>
                      <a:pt x="21762" y="14657"/>
                      <a:pt x="22109" y="9090"/>
                    </a:cubicBezTo>
                    <a:cubicBezTo>
                      <a:pt x="22229" y="7147"/>
                      <a:pt x="22071" y="5230"/>
                      <a:pt x="19978" y="4367"/>
                    </a:cubicBezTo>
                    <a:cubicBezTo>
                      <a:pt x="18023" y="3559"/>
                      <a:pt x="16333" y="4367"/>
                      <a:pt x="14933" y="5741"/>
                    </a:cubicBezTo>
                    <a:cubicBezTo>
                      <a:pt x="13711" y="7001"/>
                      <a:pt x="12770" y="8505"/>
                      <a:pt x="12171" y="10155"/>
                    </a:cubicBezTo>
                    <a:cubicBezTo>
                      <a:pt x="10809" y="13365"/>
                      <a:pt x="10154" y="16770"/>
                      <a:pt x="9391" y="20560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26" name="Google Shape;126;p9"/>
              <p:cNvSpPr/>
              <p:nvPr/>
            </p:nvSpPr>
            <p:spPr>
              <a:xfrm>
                <a:off x="9974948" y="3914899"/>
                <a:ext cx="29383" cy="40770"/>
              </a:xfrm>
              <a:custGeom>
                <a:rect b="b" l="l" r="r" t="t"/>
                <a:pathLst>
                  <a:path extrusionOk="0" h="40770" w="29383">
                    <a:moveTo>
                      <a:pt x="4" y="29257"/>
                    </a:moveTo>
                    <a:cubicBezTo>
                      <a:pt x="528" y="24250"/>
                      <a:pt x="1265" y="18537"/>
                      <a:pt x="3636" y="13259"/>
                    </a:cubicBezTo>
                    <a:cubicBezTo>
                      <a:pt x="6846" y="6115"/>
                      <a:pt x="12937" y="2149"/>
                      <a:pt x="20164" y="326"/>
                    </a:cubicBezTo>
                    <a:cubicBezTo>
                      <a:pt x="26892" y="-1370"/>
                      <a:pt x="30883" y="3757"/>
                      <a:pt x="28853" y="10876"/>
                    </a:cubicBezTo>
                    <a:cubicBezTo>
                      <a:pt x="27895" y="14180"/>
                      <a:pt x="25612" y="16941"/>
                      <a:pt x="22547" y="18506"/>
                    </a:cubicBezTo>
                    <a:cubicBezTo>
                      <a:pt x="19119" y="20515"/>
                      <a:pt x="15375" y="21928"/>
                      <a:pt x="11474" y="22686"/>
                    </a:cubicBezTo>
                    <a:cubicBezTo>
                      <a:pt x="9671" y="22995"/>
                      <a:pt x="8731" y="23720"/>
                      <a:pt x="8788" y="25612"/>
                    </a:cubicBezTo>
                    <a:cubicBezTo>
                      <a:pt x="8826" y="26785"/>
                      <a:pt x="8675" y="27958"/>
                      <a:pt x="8719" y="29124"/>
                    </a:cubicBezTo>
                    <a:cubicBezTo>
                      <a:pt x="8902" y="34081"/>
                      <a:pt x="12010" y="36313"/>
                      <a:pt x="16752" y="34900"/>
                    </a:cubicBezTo>
                    <a:cubicBezTo>
                      <a:pt x="19697" y="34024"/>
                      <a:pt x="22264" y="32378"/>
                      <a:pt x="24798" y="30713"/>
                    </a:cubicBezTo>
                    <a:cubicBezTo>
                      <a:pt x="25290" y="30386"/>
                      <a:pt x="25833" y="29591"/>
                      <a:pt x="26469" y="30594"/>
                    </a:cubicBezTo>
                    <a:cubicBezTo>
                      <a:pt x="26955" y="31363"/>
                      <a:pt x="27163" y="32031"/>
                      <a:pt x="26217" y="32668"/>
                    </a:cubicBezTo>
                    <a:cubicBezTo>
                      <a:pt x="21967" y="35531"/>
                      <a:pt x="18020" y="38974"/>
                      <a:pt x="12906" y="40235"/>
                    </a:cubicBezTo>
                    <a:cubicBezTo>
                      <a:pt x="4708" y="42291"/>
                      <a:pt x="-166" y="38381"/>
                      <a:pt x="4" y="29257"/>
                    </a:cubicBezTo>
                    <a:close/>
                    <a:moveTo>
                      <a:pt x="9255" y="20511"/>
                    </a:moveTo>
                    <a:cubicBezTo>
                      <a:pt x="16065" y="19660"/>
                      <a:pt x="20668" y="16097"/>
                      <a:pt x="21866" y="10705"/>
                    </a:cubicBezTo>
                    <a:cubicBezTo>
                      <a:pt x="22383" y="8448"/>
                      <a:pt x="22825" y="5787"/>
                      <a:pt x="20113" y="4589"/>
                    </a:cubicBezTo>
                    <a:cubicBezTo>
                      <a:pt x="17635" y="3492"/>
                      <a:pt x="15655" y="4892"/>
                      <a:pt x="14085" y="6853"/>
                    </a:cubicBezTo>
                    <a:cubicBezTo>
                      <a:pt x="12938" y="8321"/>
                      <a:pt x="12082" y="9994"/>
                      <a:pt x="11563" y="11784"/>
                    </a:cubicBezTo>
                    <a:cubicBezTo>
                      <a:pt x="10749" y="14546"/>
                      <a:pt x="10087" y="17358"/>
                      <a:pt x="9255" y="20511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27" name="Google Shape;127;p9"/>
              <p:cNvSpPr/>
              <p:nvPr/>
            </p:nvSpPr>
            <p:spPr>
              <a:xfrm>
                <a:off x="10200505" y="3914860"/>
                <a:ext cx="29392" cy="40814"/>
              </a:xfrm>
              <a:custGeom>
                <a:rect b="b" l="l" r="r" t="t"/>
                <a:pathLst>
                  <a:path extrusionOk="0" h="40814" w="29392">
                    <a:moveTo>
                      <a:pt x="3" y="29491"/>
                    </a:moveTo>
                    <a:cubicBezTo>
                      <a:pt x="243" y="24037"/>
                      <a:pt x="1397" y="18662"/>
                      <a:pt x="3408" y="13588"/>
                    </a:cubicBezTo>
                    <a:cubicBezTo>
                      <a:pt x="6460" y="6204"/>
                      <a:pt x="12778" y="2282"/>
                      <a:pt x="20062" y="346"/>
                    </a:cubicBezTo>
                    <a:cubicBezTo>
                      <a:pt x="26790" y="-1413"/>
                      <a:pt x="30876" y="3758"/>
                      <a:pt x="28890" y="10763"/>
                    </a:cubicBezTo>
                    <a:cubicBezTo>
                      <a:pt x="27956" y="13947"/>
                      <a:pt x="25793" y="16631"/>
                      <a:pt x="22886" y="18229"/>
                    </a:cubicBezTo>
                    <a:cubicBezTo>
                      <a:pt x="19261" y="20367"/>
                      <a:pt x="15433" y="22120"/>
                      <a:pt x="11221" y="22732"/>
                    </a:cubicBezTo>
                    <a:cubicBezTo>
                      <a:pt x="9399" y="22990"/>
                      <a:pt x="8598" y="23709"/>
                      <a:pt x="8654" y="25632"/>
                    </a:cubicBezTo>
                    <a:cubicBezTo>
                      <a:pt x="8749" y="28735"/>
                      <a:pt x="7721" y="32222"/>
                      <a:pt x="10861" y="34347"/>
                    </a:cubicBezTo>
                    <a:cubicBezTo>
                      <a:pt x="14166" y="36585"/>
                      <a:pt x="17363" y="34851"/>
                      <a:pt x="20402" y="33287"/>
                    </a:cubicBezTo>
                    <a:cubicBezTo>
                      <a:pt x="21953" y="32493"/>
                      <a:pt x="23404" y="31509"/>
                      <a:pt x="24911" y="30626"/>
                    </a:cubicBezTo>
                    <a:cubicBezTo>
                      <a:pt x="25453" y="30305"/>
                      <a:pt x="26020" y="29643"/>
                      <a:pt x="26537" y="30702"/>
                    </a:cubicBezTo>
                    <a:cubicBezTo>
                      <a:pt x="26853" y="31332"/>
                      <a:pt x="27206" y="31963"/>
                      <a:pt x="26418" y="32531"/>
                    </a:cubicBezTo>
                    <a:cubicBezTo>
                      <a:pt x="21241" y="36062"/>
                      <a:pt x="16448" y="40432"/>
                      <a:pt x="9733" y="40791"/>
                    </a:cubicBezTo>
                    <a:cubicBezTo>
                      <a:pt x="3364" y="41157"/>
                      <a:pt x="-117" y="37203"/>
                      <a:pt x="3" y="29491"/>
                    </a:cubicBezTo>
                    <a:close/>
                    <a:moveTo>
                      <a:pt x="9254" y="20764"/>
                    </a:moveTo>
                    <a:cubicBezTo>
                      <a:pt x="15559" y="19698"/>
                      <a:pt x="19797" y="16760"/>
                      <a:pt x="21726" y="11186"/>
                    </a:cubicBezTo>
                    <a:cubicBezTo>
                      <a:pt x="22527" y="8872"/>
                      <a:pt x="22987" y="6065"/>
                      <a:pt x="20238" y="4691"/>
                    </a:cubicBezTo>
                    <a:cubicBezTo>
                      <a:pt x="17678" y="3430"/>
                      <a:pt x="15446" y="4842"/>
                      <a:pt x="13932" y="6986"/>
                    </a:cubicBezTo>
                    <a:cubicBezTo>
                      <a:pt x="12917" y="8396"/>
                      <a:pt x="12123" y="9955"/>
                      <a:pt x="11587" y="11608"/>
                    </a:cubicBezTo>
                    <a:cubicBezTo>
                      <a:pt x="10691" y="14452"/>
                      <a:pt x="10092" y="17391"/>
                      <a:pt x="9254" y="20764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28" name="Google Shape;128;p9"/>
              <p:cNvSpPr/>
              <p:nvPr/>
            </p:nvSpPr>
            <p:spPr>
              <a:xfrm>
                <a:off x="10231612" y="3914845"/>
                <a:ext cx="32309" cy="40880"/>
              </a:xfrm>
              <a:custGeom>
                <a:rect b="b" l="l" r="r" t="t"/>
                <a:pathLst>
                  <a:path extrusionOk="0" h="40880" w="32309">
                    <a:moveTo>
                      <a:pt x="10281" y="31518"/>
                    </a:moveTo>
                    <a:cubicBezTo>
                      <a:pt x="14751" y="30377"/>
                      <a:pt x="19153" y="31518"/>
                      <a:pt x="23523" y="32205"/>
                    </a:cubicBezTo>
                    <a:cubicBezTo>
                      <a:pt x="26209" y="32628"/>
                      <a:pt x="27754" y="32306"/>
                      <a:pt x="28271" y="29444"/>
                    </a:cubicBezTo>
                    <a:cubicBezTo>
                      <a:pt x="28454" y="28422"/>
                      <a:pt x="28851" y="27142"/>
                      <a:pt x="30289" y="27735"/>
                    </a:cubicBezTo>
                    <a:cubicBezTo>
                      <a:pt x="31726" y="28327"/>
                      <a:pt x="30459" y="29368"/>
                      <a:pt x="30326" y="30125"/>
                    </a:cubicBezTo>
                    <a:cubicBezTo>
                      <a:pt x="29898" y="32533"/>
                      <a:pt x="29065" y="34885"/>
                      <a:pt x="28763" y="37307"/>
                    </a:cubicBezTo>
                    <a:cubicBezTo>
                      <a:pt x="28353" y="40378"/>
                      <a:pt x="26606" y="41090"/>
                      <a:pt x="23876" y="40832"/>
                    </a:cubicBezTo>
                    <a:cubicBezTo>
                      <a:pt x="19064" y="40384"/>
                      <a:pt x="14537" y="38719"/>
                      <a:pt x="9833" y="37817"/>
                    </a:cubicBezTo>
                    <a:cubicBezTo>
                      <a:pt x="7241" y="37319"/>
                      <a:pt x="4744" y="37275"/>
                      <a:pt x="2361" y="38694"/>
                    </a:cubicBezTo>
                    <a:cubicBezTo>
                      <a:pt x="1881" y="38978"/>
                      <a:pt x="1352" y="39955"/>
                      <a:pt x="633" y="39079"/>
                    </a:cubicBezTo>
                    <a:cubicBezTo>
                      <a:pt x="2" y="38322"/>
                      <a:pt x="-313" y="37433"/>
                      <a:pt x="437" y="36556"/>
                    </a:cubicBezTo>
                    <a:cubicBezTo>
                      <a:pt x="1276" y="35568"/>
                      <a:pt x="2121" y="34589"/>
                      <a:pt x="2960" y="33618"/>
                    </a:cubicBezTo>
                    <a:lnTo>
                      <a:pt x="24311" y="8925"/>
                    </a:lnTo>
                    <a:cubicBezTo>
                      <a:pt x="18636" y="9946"/>
                      <a:pt x="14032" y="8925"/>
                      <a:pt x="9379" y="8458"/>
                    </a:cubicBezTo>
                    <a:cubicBezTo>
                      <a:pt x="7159" y="8231"/>
                      <a:pt x="6226" y="9404"/>
                      <a:pt x="5766" y="11308"/>
                    </a:cubicBezTo>
                    <a:cubicBezTo>
                      <a:pt x="5532" y="12349"/>
                      <a:pt x="5078" y="13118"/>
                      <a:pt x="3874" y="12828"/>
                    </a:cubicBezTo>
                    <a:cubicBezTo>
                      <a:pt x="2159" y="12424"/>
                      <a:pt x="3369" y="11359"/>
                      <a:pt x="3540" y="10665"/>
                    </a:cubicBezTo>
                    <a:cubicBezTo>
                      <a:pt x="4032" y="8622"/>
                      <a:pt x="4650" y="6610"/>
                      <a:pt x="5249" y="4599"/>
                    </a:cubicBezTo>
                    <a:cubicBezTo>
                      <a:pt x="6548" y="254"/>
                      <a:pt x="7771" y="-553"/>
                      <a:pt x="12355" y="305"/>
                    </a:cubicBezTo>
                    <a:cubicBezTo>
                      <a:pt x="15445" y="879"/>
                      <a:pt x="18484" y="1755"/>
                      <a:pt x="21555" y="2480"/>
                    </a:cubicBezTo>
                    <a:cubicBezTo>
                      <a:pt x="24758" y="3237"/>
                      <a:pt x="28012" y="4214"/>
                      <a:pt x="30415" y="752"/>
                    </a:cubicBezTo>
                    <a:cubicBezTo>
                      <a:pt x="30635" y="343"/>
                      <a:pt x="31152" y="192"/>
                      <a:pt x="31562" y="415"/>
                    </a:cubicBezTo>
                    <a:cubicBezTo>
                      <a:pt x="31581" y="426"/>
                      <a:pt x="31600" y="437"/>
                      <a:pt x="31619" y="450"/>
                    </a:cubicBezTo>
                    <a:cubicBezTo>
                      <a:pt x="32168" y="706"/>
                      <a:pt x="32439" y="1331"/>
                      <a:pt x="32250" y="1906"/>
                    </a:cubicBezTo>
                    <a:cubicBezTo>
                      <a:pt x="31745" y="3691"/>
                      <a:pt x="31228" y="5381"/>
                      <a:pt x="29904" y="6882"/>
                    </a:cubicBezTo>
                    <a:cubicBezTo>
                      <a:pt x="22968" y="14770"/>
                      <a:pt x="16107" y="22778"/>
                      <a:pt x="9234" y="30742"/>
                    </a:cubicBezTo>
                    <a:cubicBezTo>
                      <a:pt x="8975" y="31047"/>
                      <a:pt x="8736" y="31365"/>
                      <a:pt x="8515" y="31695"/>
                    </a:cubicBezTo>
                    <a:cubicBezTo>
                      <a:pt x="9139" y="32218"/>
                      <a:pt x="9707" y="31764"/>
                      <a:pt x="10281" y="31518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29" name="Google Shape;129;p9"/>
              <p:cNvSpPr/>
              <p:nvPr/>
            </p:nvSpPr>
            <p:spPr>
              <a:xfrm>
                <a:off x="10008191" y="3914944"/>
                <a:ext cx="29217" cy="40380"/>
              </a:xfrm>
              <a:custGeom>
                <a:rect b="b" l="l" r="r" t="t"/>
                <a:pathLst>
                  <a:path extrusionOk="0" h="40380" w="29217">
                    <a:moveTo>
                      <a:pt x="13437" y="16329"/>
                    </a:moveTo>
                    <a:cubicBezTo>
                      <a:pt x="15959" y="13876"/>
                      <a:pt x="16514" y="11367"/>
                      <a:pt x="17630" y="9185"/>
                    </a:cubicBezTo>
                    <a:cubicBezTo>
                      <a:pt x="19232" y="6032"/>
                      <a:pt x="20972" y="2999"/>
                      <a:pt x="24087" y="1082"/>
                    </a:cubicBezTo>
                    <a:cubicBezTo>
                      <a:pt x="25399" y="269"/>
                      <a:pt x="26956" y="-444"/>
                      <a:pt x="28394" y="338"/>
                    </a:cubicBezTo>
                    <a:cubicBezTo>
                      <a:pt x="30128" y="1277"/>
                      <a:pt x="28577" y="2860"/>
                      <a:pt x="28627" y="4121"/>
                    </a:cubicBezTo>
                    <a:cubicBezTo>
                      <a:pt x="28671" y="5143"/>
                      <a:pt x="28261" y="6177"/>
                      <a:pt x="28123" y="7217"/>
                    </a:cubicBezTo>
                    <a:cubicBezTo>
                      <a:pt x="27763" y="9885"/>
                      <a:pt x="28690" y="13391"/>
                      <a:pt x="23501" y="11203"/>
                    </a:cubicBezTo>
                    <a:cubicBezTo>
                      <a:pt x="20789" y="10061"/>
                      <a:pt x="18677" y="12874"/>
                      <a:pt x="17271" y="15276"/>
                    </a:cubicBezTo>
                    <a:cubicBezTo>
                      <a:pt x="13853" y="21122"/>
                      <a:pt x="12459" y="27616"/>
                      <a:pt x="11274" y="34193"/>
                    </a:cubicBezTo>
                    <a:cubicBezTo>
                      <a:pt x="10971" y="35864"/>
                      <a:pt x="11444" y="38279"/>
                      <a:pt x="9931" y="38998"/>
                    </a:cubicBezTo>
                    <a:cubicBezTo>
                      <a:pt x="7793" y="40007"/>
                      <a:pt x="5201" y="40316"/>
                      <a:pt x="2786" y="40379"/>
                    </a:cubicBezTo>
                    <a:cubicBezTo>
                      <a:pt x="1046" y="40430"/>
                      <a:pt x="1910" y="38834"/>
                      <a:pt x="2156" y="37964"/>
                    </a:cubicBezTo>
                    <a:cubicBezTo>
                      <a:pt x="4142" y="30744"/>
                      <a:pt x="5397" y="23385"/>
                      <a:pt x="6570" y="16014"/>
                    </a:cubicBezTo>
                    <a:cubicBezTo>
                      <a:pt x="6759" y="15338"/>
                      <a:pt x="6891" y="14649"/>
                      <a:pt x="6967" y="13952"/>
                    </a:cubicBezTo>
                    <a:cubicBezTo>
                      <a:pt x="6967" y="12167"/>
                      <a:pt x="8272" y="9803"/>
                      <a:pt x="6532" y="8743"/>
                    </a:cubicBezTo>
                    <a:cubicBezTo>
                      <a:pt x="4791" y="7684"/>
                      <a:pt x="3562" y="10005"/>
                      <a:pt x="2118" y="10881"/>
                    </a:cubicBezTo>
                    <a:cubicBezTo>
                      <a:pt x="1620" y="11190"/>
                      <a:pt x="1210" y="12142"/>
                      <a:pt x="447" y="11222"/>
                    </a:cubicBezTo>
                    <a:cubicBezTo>
                      <a:pt x="-95" y="10748"/>
                      <a:pt x="-152" y="9923"/>
                      <a:pt x="321" y="9380"/>
                    </a:cubicBezTo>
                    <a:cubicBezTo>
                      <a:pt x="409" y="9282"/>
                      <a:pt x="504" y="9197"/>
                      <a:pt x="617" y="9128"/>
                    </a:cubicBezTo>
                    <a:cubicBezTo>
                      <a:pt x="4029" y="6095"/>
                      <a:pt x="7415" y="3024"/>
                      <a:pt x="11438" y="823"/>
                    </a:cubicBezTo>
                    <a:cubicBezTo>
                      <a:pt x="14181" y="-684"/>
                      <a:pt x="15644" y="193"/>
                      <a:pt x="15688" y="3384"/>
                    </a:cubicBezTo>
                    <a:cubicBezTo>
                      <a:pt x="15776" y="7501"/>
                      <a:pt x="14414" y="11455"/>
                      <a:pt x="13437" y="16329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30" name="Google Shape;130;p9"/>
              <p:cNvSpPr/>
              <p:nvPr/>
            </p:nvSpPr>
            <p:spPr>
              <a:xfrm>
                <a:off x="9744056" y="3914882"/>
                <a:ext cx="19794" cy="40811"/>
              </a:xfrm>
              <a:custGeom>
                <a:rect b="b" l="l" r="r" t="t"/>
                <a:pathLst>
                  <a:path extrusionOk="0" h="40811" w="19794">
                    <a:moveTo>
                      <a:pt x="3108" y="35744"/>
                    </a:moveTo>
                    <a:cubicBezTo>
                      <a:pt x="3651" y="29772"/>
                      <a:pt x="5366" y="24046"/>
                      <a:pt x="6658" y="18233"/>
                    </a:cubicBezTo>
                    <a:cubicBezTo>
                      <a:pt x="7094" y="16297"/>
                      <a:pt x="7484" y="14348"/>
                      <a:pt x="7819" y="12387"/>
                    </a:cubicBezTo>
                    <a:cubicBezTo>
                      <a:pt x="8046" y="11076"/>
                      <a:pt x="9080" y="9379"/>
                      <a:pt x="7655" y="8541"/>
                    </a:cubicBezTo>
                    <a:cubicBezTo>
                      <a:pt x="6356" y="7790"/>
                      <a:pt x="5252" y="9581"/>
                      <a:pt x="3979" y="9978"/>
                    </a:cubicBezTo>
                    <a:cubicBezTo>
                      <a:pt x="2705" y="10376"/>
                      <a:pt x="1898" y="13005"/>
                      <a:pt x="485" y="11240"/>
                    </a:cubicBezTo>
                    <a:cubicBezTo>
                      <a:pt x="-1098" y="9285"/>
                      <a:pt x="1620" y="8856"/>
                      <a:pt x="2541" y="8087"/>
                    </a:cubicBezTo>
                    <a:cubicBezTo>
                      <a:pt x="5378" y="5665"/>
                      <a:pt x="8248" y="3231"/>
                      <a:pt x="11564" y="1440"/>
                    </a:cubicBezTo>
                    <a:cubicBezTo>
                      <a:pt x="13204" y="558"/>
                      <a:pt x="14976" y="-741"/>
                      <a:pt x="16760" y="532"/>
                    </a:cubicBezTo>
                    <a:cubicBezTo>
                      <a:pt x="18545" y="1806"/>
                      <a:pt x="18166" y="3824"/>
                      <a:pt x="17738" y="5716"/>
                    </a:cubicBezTo>
                    <a:cubicBezTo>
                      <a:pt x="15942" y="13703"/>
                      <a:pt x="14158" y="21677"/>
                      <a:pt x="12384" y="29640"/>
                    </a:cubicBezTo>
                    <a:cubicBezTo>
                      <a:pt x="12184" y="30435"/>
                      <a:pt x="12061" y="31248"/>
                      <a:pt x="12018" y="32067"/>
                    </a:cubicBezTo>
                    <a:cubicBezTo>
                      <a:pt x="11980" y="33650"/>
                      <a:pt x="12649" y="34325"/>
                      <a:pt x="14150" y="33328"/>
                    </a:cubicBezTo>
                    <a:cubicBezTo>
                      <a:pt x="15228" y="32635"/>
                      <a:pt x="16249" y="31847"/>
                      <a:pt x="17353" y="31197"/>
                    </a:cubicBezTo>
                    <a:cubicBezTo>
                      <a:pt x="17984" y="30844"/>
                      <a:pt x="18576" y="29741"/>
                      <a:pt x="19383" y="30806"/>
                    </a:cubicBezTo>
                    <a:cubicBezTo>
                      <a:pt x="20014" y="31645"/>
                      <a:pt x="19957" y="32484"/>
                      <a:pt x="18948" y="33171"/>
                    </a:cubicBezTo>
                    <a:cubicBezTo>
                      <a:pt x="15758" y="35334"/>
                      <a:pt x="12737" y="37787"/>
                      <a:pt x="9408" y="39697"/>
                    </a:cubicBezTo>
                    <a:cubicBezTo>
                      <a:pt x="5227" y="42106"/>
                      <a:pt x="2932" y="40530"/>
                      <a:pt x="3108" y="35744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31" name="Google Shape;131;p9"/>
              <p:cNvSpPr/>
              <p:nvPr/>
            </p:nvSpPr>
            <p:spPr>
              <a:xfrm>
                <a:off x="10097246" y="3894708"/>
                <a:ext cx="17854" cy="15071"/>
              </a:xfrm>
              <a:custGeom>
                <a:rect b="b" l="l" r="r" t="t"/>
                <a:pathLst>
                  <a:path extrusionOk="0" h="15071" w="17854">
                    <a:moveTo>
                      <a:pt x="0" y="14905"/>
                    </a:moveTo>
                    <a:cubicBezTo>
                      <a:pt x="3910" y="10264"/>
                      <a:pt x="7422" y="5951"/>
                      <a:pt x="11104" y="1789"/>
                    </a:cubicBezTo>
                    <a:cubicBezTo>
                      <a:pt x="12712" y="-34"/>
                      <a:pt x="14749" y="-891"/>
                      <a:pt x="16780" y="1310"/>
                    </a:cubicBezTo>
                    <a:cubicBezTo>
                      <a:pt x="18495" y="3151"/>
                      <a:pt x="18154" y="5610"/>
                      <a:pt x="15777" y="7231"/>
                    </a:cubicBezTo>
                    <a:cubicBezTo>
                      <a:pt x="12132" y="9753"/>
                      <a:pt x="8349" y="12017"/>
                      <a:pt x="4641" y="14419"/>
                    </a:cubicBezTo>
                    <a:cubicBezTo>
                      <a:pt x="3386" y="15251"/>
                      <a:pt x="2018" y="15132"/>
                      <a:pt x="0" y="14905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32" name="Google Shape;132;p9"/>
              <p:cNvSpPr/>
              <p:nvPr/>
            </p:nvSpPr>
            <p:spPr>
              <a:xfrm>
                <a:off x="9756253" y="3896120"/>
                <a:ext cx="9364" cy="11006"/>
              </a:xfrm>
              <a:custGeom>
                <a:rect b="b" l="l" r="r" t="t"/>
                <a:pathLst>
                  <a:path extrusionOk="0" h="11006" w="9364">
                    <a:moveTo>
                      <a:pt x="9362" y="4350"/>
                    </a:moveTo>
                    <a:cubicBezTo>
                      <a:pt x="9457" y="8077"/>
                      <a:pt x="7035" y="11122"/>
                      <a:pt x="4172" y="11003"/>
                    </a:cubicBezTo>
                    <a:cubicBezTo>
                      <a:pt x="1310" y="10883"/>
                      <a:pt x="99" y="9048"/>
                      <a:pt x="4" y="6368"/>
                    </a:cubicBezTo>
                    <a:cubicBezTo>
                      <a:pt x="-115" y="2881"/>
                      <a:pt x="2262" y="-146"/>
                      <a:pt x="5112" y="5"/>
                    </a:cubicBezTo>
                    <a:cubicBezTo>
                      <a:pt x="7962" y="157"/>
                      <a:pt x="9040" y="2112"/>
                      <a:pt x="9362" y="4350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</p:grpSp>
        <p:grpSp>
          <p:nvGrpSpPr>
            <p:cNvPr id="133" name="Google Shape;133;p9"/>
            <p:cNvGrpSpPr/>
            <p:nvPr/>
          </p:nvGrpSpPr>
          <p:grpSpPr>
            <a:xfrm>
              <a:off x="8765472" y="3624594"/>
              <a:ext cx="1177870" cy="856177"/>
              <a:chOff x="10429555" y="4488509"/>
              <a:chExt cx="691777" cy="502843"/>
            </a:xfrm>
          </p:grpSpPr>
          <p:sp>
            <p:nvSpPr>
              <p:cNvPr id="134" name="Google Shape;134;p9"/>
              <p:cNvSpPr/>
              <p:nvPr/>
            </p:nvSpPr>
            <p:spPr>
              <a:xfrm>
                <a:off x="10633634" y="4488509"/>
                <a:ext cx="286394" cy="286562"/>
              </a:xfrm>
              <a:custGeom>
                <a:rect b="b" l="l" r="r" t="t"/>
                <a:pathLst>
                  <a:path extrusionOk="0" h="286562" w="286394">
                    <a:moveTo>
                      <a:pt x="47" y="41"/>
                    </a:moveTo>
                    <a:lnTo>
                      <a:pt x="286394" y="0"/>
                    </a:lnTo>
                    <a:lnTo>
                      <a:pt x="286317" y="286562"/>
                    </a:lnTo>
                    <a:lnTo>
                      <a:pt x="0" y="286562"/>
                    </a:lnTo>
                    <a:lnTo>
                      <a:pt x="47" y="41"/>
                    </a:lnTo>
                    <a:close/>
                  </a:path>
                </a:pathLst>
              </a:custGeom>
              <a:solidFill>
                <a:srgbClr val="E0E5E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35" name="Google Shape;135;p9"/>
              <p:cNvSpPr/>
              <p:nvPr/>
            </p:nvSpPr>
            <p:spPr>
              <a:xfrm>
                <a:off x="10633634" y="4537681"/>
                <a:ext cx="286325" cy="237389"/>
              </a:xfrm>
              <a:custGeom>
                <a:rect b="b" l="l" r="r" t="t"/>
                <a:pathLst>
                  <a:path extrusionOk="0" h="237389" w="286325">
                    <a:moveTo>
                      <a:pt x="80685" y="0"/>
                    </a:moveTo>
                    <a:lnTo>
                      <a:pt x="286312" y="181039"/>
                    </a:lnTo>
                    <a:cubicBezTo>
                      <a:pt x="286365" y="195330"/>
                      <a:pt x="286241" y="214152"/>
                      <a:pt x="286312" y="237390"/>
                    </a:cubicBezTo>
                    <a:lnTo>
                      <a:pt x="0" y="237390"/>
                    </a:lnTo>
                    <a:lnTo>
                      <a:pt x="59" y="19664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36" name="Google Shape;136;p9"/>
              <p:cNvSpPr/>
              <p:nvPr/>
            </p:nvSpPr>
            <p:spPr>
              <a:xfrm>
                <a:off x="10715920" y="4637664"/>
                <a:ext cx="78688" cy="28961"/>
              </a:xfrm>
              <a:custGeom>
                <a:rect b="b" l="l" r="r" t="t"/>
                <a:pathLst>
                  <a:path extrusionOk="0" h="28961" w="78688">
                    <a:moveTo>
                      <a:pt x="49875" y="0"/>
                    </a:moveTo>
                    <a:lnTo>
                      <a:pt x="50549" y="1774"/>
                    </a:lnTo>
                    <a:cubicBezTo>
                      <a:pt x="51748" y="2052"/>
                      <a:pt x="52975" y="2188"/>
                      <a:pt x="54206" y="2182"/>
                    </a:cubicBezTo>
                    <a:lnTo>
                      <a:pt x="54206" y="3134"/>
                    </a:lnTo>
                    <a:lnTo>
                      <a:pt x="56226" y="2862"/>
                    </a:lnTo>
                    <a:lnTo>
                      <a:pt x="57035" y="5310"/>
                    </a:lnTo>
                    <a:lnTo>
                      <a:pt x="58123" y="6126"/>
                    </a:lnTo>
                    <a:cubicBezTo>
                      <a:pt x="58317" y="6090"/>
                      <a:pt x="58625" y="4458"/>
                      <a:pt x="59204" y="5038"/>
                    </a:cubicBezTo>
                    <a:lnTo>
                      <a:pt x="60285" y="8160"/>
                    </a:lnTo>
                    <a:cubicBezTo>
                      <a:pt x="61295" y="7711"/>
                      <a:pt x="65602" y="11974"/>
                      <a:pt x="65419" y="12512"/>
                    </a:cubicBezTo>
                    <a:lnTo>
                      <a:pt x="66500" y="12648"/>
                    </a:lnTo>
                    <a:lnTo>
                      <a:pt x="67581" y="14422"/>
                    </a:lnTo>
                    <a:lnTo>
                      <a:pt x="69743" y="14552"/>
                    </a:lnTo>
                    <a:cubicBezTo>
                      <a:pt x="69873" y="17733"/>
                      <a:pt x="75823" y="21334"/>
                      <a:pt x="78015" y="23794"/>
                    </a:cubicBezTo>
                    <a:lnTo>
                      <a:pt x="78688" y="23930"/>
                    </a:lnTo>
                    <a:lnTo>
                      <a:pt x="78688" y="27738"/>
                    </a:lnTo>
                    <a:cubicBezTo>
                      <a:pt x="72414" y="27046"/>
                      <a:pt x="41007" y="26857"/>
                      <a:pt x="34898" y="28140"/>
                    </a:cubicBezTo>
                    <a:lnTo>
                      <a:pt x="34762" y="27738"/>
                    </a:lnTo>
                    <a:lnTo>
                      <a:pt x="32736" y="28140"/>
                    </a:lnTo>
                    <a:lnTo>
                      <a:pt x="32600" y="27738"/>
                    </a:lnTo>
                    <a:lnTo>
                      <a:pt x="32192" y="28826"/>
                    </a:lnTo>
                    <a:lnTo>
                      <a:pt x="25162" y="28826"/>
                    </a:lnTo>
                    <a:cubicBezTo>
                      <a:pt x="25753" y="27679"/>
                      <a:pt x="23301" y="27951"/>
                      <a:pt x="23945" y="28826"/>
                    </a:cubicBezTo>
                    <a:cubicBezTo>
                      <a:pt x="22468" y="28016"/>
                      <a:pt x="20241" y="28471"/>
                      <a:pt x="18675" y="28826"/>
                    </a:cubicBezTo>
                    <a:lnTo>
                      <a:pt x="18539" y="27738"/>
                    </a:lnTo>
                    <a:lnTo>
                      <a:pt x="16513" y="28554"/>
                    </a:lnTo>
                    <a:lnTo>
                      <a:pt x="16247" y="27738"/>
                    </a:lnTo>
                    <a:lnTo>
                      <a:pt x="15302" y="28826"/>
                    </a:lnTo>
                    <a:lnTo>
                      <a:pt x="10428" y="28826"/>
                    </a:lnTo>
                    <a:lnTo>
                      <a:pt x="9754" y="27738"/>
                    </a:lnTo>
                    <a:cubicBezTo>
                      <a:pt x="9459" y="27738"/>
                      <a:pt x="8041" y="30399"/>
                      <a:pt x="8271" y="27874"/>
                    </a:cubicBezTo>
                    <a:cubicBezTo>
                      <a:pt x="5548" y="28359"/>
                      <a:pt x="2771" y="28241"/>
                      <a:pt x="0" y="28140"/>
                    </a:cubicBezTo>
                    <a:lnTo>
                      <a:pt x="0" y="23504"/>
                    </a:lnTo>
                    <a:lnTo>
                      <a:pt x="951" y="23912"/>
                    </a:lnTo>
                    <a:cubicBezTo>
                      <a:pt x="2066" y="22082"/>
                      <a:pt x="2496" y="19916"/>
                      <a:pt x="2162" y="17798"/>
                    </a:cubicBezTo>
                    <a:lnTo>
                      <a:pt x="3125" y="17798"/>
                    </a:lnTo>
                    <a:cubicBezTo>
                      <a:pt x="4307" y="14729"/>
                      <a:pt x="5713" y="11371"/>
                      <a:pt x="5424" y="8012"/>
                    </a:cubicBezTo>
                    <a:lnTo>
                      <a:pt x="6375" y="8284"/>
                    </a:lnTo>
                    <a:cubicBezTo>
                      <a:pt x="7273" y="7533"/>
                      <a:pt x="8058" y="6215"/>
                      <a:pt x="7592" y="5026"/>
                    </a:cubicBezTo>
                    <a:lnTo>
                      <a:pt x="8537" y="5026"/>
                    </a:lnTo>
                    <a:lnTo>
                      <a:pt x="8673" y="3252"/>
                    </a:lnTo>
                    <a:cubicBezTo>
                      <a:pt x="10114" y="2413"/>
                      <a:pt x="12265" y="1821"/>
                      <a:pt x="13943" y="2164"/>
                    </a:cubicBezTo>
                    <a:lnTo>
                      <a:pt x="14215" y="3252"/>
                    </a:lnTo>
                    <a:lnTo>
                      <a:pt x="14752" y="1756"/>
                    </a:lnTo>
                    <a:cubicBezTo>
                      <a:pt x="16619" y="1892"/>
                      <a:pt x="18197" y="3784"/>
                      <a:pt x="19349" y="3252"/>
                    </a:cubicBezTo>
                    <a:cubicBezTo>
                      <a:pt x="19260" y="1478"/>
                      <a:pt x="25564" y="1685"/>
                      <a:pt x="26781" y="1756"/>
                    </a:cubicBezTo>
                    <a:lnTo>
                      <a:pt x="26917" y="2164"/>
                    </a:lnTo>
                    <a:lnTo>
                      <a:pt x="28400" y="1076"/>
                    </a:lnTo>
                    <a:cubicBezTo>
                      <a:pt x="28937" y="544"/>
                      <a:pt x="30763" y="2064"/>
                      <a:pt x="29345" y="2028"/>
                    </a:cubicBezTo>
                    <a:lnTo>
                      <a:pt x="31779" y="3252"/>
                    </a:lnTo>
                    <a:lnTo>
                      <a:pt x="32322" y="2164"/>
                    </a:lnTo>
                    <a:cubicBezTo>
                      <a:pt x="34999" y="337"/>
                      <a:pt x="37214" y="1863"/>
                      <a:pt x="40340" y="1147"/>
                    </a:cubicBezTo>
                    <a:lnTo>
                      <a:pt x="40529" y="2850"/>
                    </a:lnTo>
                    <a:lnTo>
                      <a:pt x="44487" y="3252"/>
                    </a:lnTo>
                    <a:lnTo>
                      <a:pt x="45025" y="2164"/>
                    </a:lnTo>
                    <a:lnTo>
                      <a:pt x="46242" y="3252"/>
                    </a:lnTo>
                    <a:lnTo>
                      <a:pt x="47866" y="2028"/>
                    </a:lnTo>
                    <a:lnTo>
                      <a:pt x="47459" y="1484"/>
                    </a:lnTo>
                    <a:lnTo>
                      <a:pt x="48404" y="674"/>
                    </a:lnTo>
                    <a:lnTo>
                      <a:pt x="48812" y="1076"/>
                    </a:lnTo>
                    <a:close/>
                  </a:path>
                </a:pathLst>
              </a:custGeom>
              <a:solidFill>
                <a:srgbClr val="FFD23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37" name="Google Shape;137;p9"/>
              <p:cNvSpPr/>
              <p:nvPr/>
            </p:nvSpPr>
            <p:spPr>
              <a:xfrm>
                <a:off x="10694327" y="4686952"/>
                <a:ext cx="157009" cy="31555"/>
              </a:xfrm>
              <a:custGeom>
                <a:rect b="b" l="l" r="r" t="t"/>
                <a:pathLst>
                  <a:path extrusionOk="0" h="31555" w="157009">
                    <a:moveTo>
                      <a:pt x="138459" y="7223"/>
                    </a:moveTo>
                    <a:cubicBezTo>
                      <a:pt x="138459" y="7223"/>
                      <a:pt x="138146" y="8506"/>
                      <a:pt x="139050" y="8477"/>
                    </a:cubicBezTo>
                    <a:cubicBezTo>
                      <a:pt x="139511" y="8477"/>
                      <a:pt x="139688" y="9239"/>
                      <a:pt x="140308" y="9068"/>
                    </a:cubicBezTo>
                    <a:cubicBezTo>
                      <a:pt x="141236" y="8814"/>
                      <a:pt x="140982" y="9559"/>
                      <a:pt x="140982" y="9559"/>
                    </a:cubicBezTo>
                    <a:cubicBezTo>
                      <a:pt x="140982" y="9559"/>
                      <a:pt x="141880" y="9712"/>
                      <a:pt x="141431" y="10292"/>
                    </a:cubicBezTo>
                    <a:cubicBezTo>
                      <a:pt x="141123" y="10682"/>
                      <a:pt x="142228" y="11173"/>
                      <a:pt x="142228" y="11173"/>
                    </a:cubicBezTo>
                    <a:lnTo>
                      <a:pt x="143847" y="11132"/>
                    </a:lnTo>
                    <a:lnTo>
                      <a:pt x="144060" y="12060"/>
                    </a:lnTo>
                    <a:cubicBezTo>
                      <a:pt x="144669" y="12576"/>
                      <a:pt x="145152" y="13225"/>
                      <a:pt x="145472" y="13958"/>
                    </a:cubicBezTo>
                    <a:cubicBezTo>
                      <a:pt x="145889" y="14775"/>
                      <a:pt x="146497" y="15479"/>
                      <a:pt x="147244" y="16010"/>
                    </a:cubicBezTo>
                    <a:cubicBezTo>
                      <a:pt x="147244" y="16010"/>
                      <a:pt x="147528" y="16276"/>
                      <a:pt x="147953" y="15732"/>
                    </a:cubicBezTo>
                    <a:cubicBezTo>
                      <a:pt x="148378" y="15188"/>
                      <a:pt x="148544" y="15300"/>
                      <a:pt x="148544" y="15300"/>
                    </a:cubicBezTo>
                    <a:cubicBezTo>
                      <a:pt x="149151" y="16038"/>
                      <a:pt x="149878" y="16667"/>
                      <a:pt x="150694" y="17163"/>
                    </a:cubicBezTo>
                    <a:cubicBezTo>
                      <a:pt x="151155" y="17470"/>
                      <a:pt x="150694" y="18428"/>
                      <a:pt x="151959" y="18795"/>
                    </a:cubicBezTo>
                    <a:cubicBezTo>
                      <a:pt x="152605" y="19063"/>
                      <a:pt x="153214" y="19413"/>
                      <a:pt x="153772" y="19835"/>
                    </a:cubicBezTo>
                    <a:lnTo>
                      <a:pt x="152998" y="20687"/>
                    </a:lnTo>
                    <a:cubicBezTo>
                      <a:pt x="153258" y="21077"/>
                      <a:pt x="154511" y="21190"/>
                      <a:pt x="154570" y="21663"/>
                    </a:cubicBezTo>
                    <a:cubicBezTo>
                      <a:pt x="154919" y="24365"/>
                      <a:pt x="156809" y="23218"/>
                      <a:pt x="156809" y="23218"/>
                    </a:cubicBezTo>
                    <a:cubicBezTo>
                      <a:pt x="156809" y="23218"/>
                      <a:pt x="157341" y="23762"/>
                      <a:pt x="156673" y="24814"/>
                    </a:cubicBezTo>
                    <a:cubicBezTo>
                      <a:pt x="156006" y="25867"/>
                      <a:pt x="156537" y="26316"/>
                      <a:pt x="156537" y="26316"/>
                    </a:cubicBezTo>
                    <a:cubicBezTo>
                      <a:pt x="156150" y="27251"/>
                      <a:pt x="155984" y="28263"/>
                      <a:pt x="156053" y="29273"/>
                    </a:cubicBezTo>
                    <a:cubicBezTo>
                      <a:pt x="156205" y="30063"/>
                      <a:pt x="156459" y="30830"/>
                      <a:pt x="156809" y="31555"/>
                    </a:cubicBezTo>
                    <a:cubicBezTo>
                      <a:pt x="156809" y="31555"/>
                      <a:pt x="154493" y="31555"/>
                      <a:pt x="152975" y="30331"/>
                    </a:cubicBezTo>
                    <a:cubicBezTo>
                      <a:pt x="152289" y="29781"/>
                      <a:pt x="151415" y="29704"/>
                      <a:pt x="150812" y="28936"/>
                    </a:cubicBezTo>
                    <a:cubicBezTo>
                      <a:pt x="149885" y="27753"/>
                      <a:pt x="149300" y="28486"/>
                      <a:pt x="149300" y="28486"/>
                    </a:cubicBezTo>
                    <a:lnTo>
                      <a:pt x="148118" y="29486"/>
                    </a:lnTo>
                    <a:cubicBezTo>
                      <a:pt x="147740" y="28924"/>
                      <a:pt x="147268" y="28232"/>
                      <a:pt x="143770" y="29361"/>
                    </a:cubicBezTo>
                    <a:cubicBezTo>
                      <a:pt x="140273" y="30491"/>
                      <a:pt x="141637" y="29799"/>
                      <a:pt x="140042" y="29953"/>
                    </a:cubicBezTo>
                    <a:cubicBezTo>
                      <a:pt x="139027" y="30108"/>
                      <a:pt x="137989" y="29972"/>
                      <a:pt x="137047" y="29562"/>
                    </a:cubicBezTo>
                    <a:cubicBezTo>
                      <a:pt x="136314" y="29284"/>
                      <a:pt x="135615" y="28925"/>
                      <a:pt x="134961" y="28492"/>
                    </a:cubicBezTo>
                    <a:lnTo>
                      <a:pt x="133065" y="29491"/>
                    </a:lnTo>
                    <a:lnTo>
                      <a:pt x="130808" y="30183"/>
                    </a:lnTo>
                    <a:lnTo>
                      <a:pt x="130808" y="30597"/>
                    </a:lnTo>
                    <a:lnTo>
                      <a:pt x="127966" y="29663"/>
                    </a:lnTo>
                    <a:lnTo>
                      <a:pt x="125940" y="30142"/>
                    </a:lnTo>
                    <a:lnTo>
                      <a:pt x="125060" y="29302"/>
                    </a:lnTo>
                    <a:lnTo>
                      <a:pt x="123234" y="29101"/>
                    </a:lnTo>
                    <a:lnTo>
                      <a:pt x="121243" y="29491"/>
                    </a:lnTo>
                    <a:lnTo>
                      <a:pt x="120617" y="28664"/>
                    </a:lnTo>
                    <a:cubicBezTo>
                      <a:pt x="118254" y="29450"/>
                      <a:pt x="119282" y="30106"/>
                      <a:pt x="117161" y="29491"/>
                    </a:cubicBezTo>
                    <a:cubicBezTo>
                      <a:pt x="117161" y="29491"/>
                      <a:pt x="116180" y="28930"/>
                      <a:pt x="115896" y="29491"/>
                    </a:cubicBezTo>
                    <a:lnTo>
                      <a:pt x="115010" y="29302"/>
                    </a:lnTo>
                    <a:lnTo>
                      <a:pt x="114171" y="28545"/>
                    </a:lnTo>
                    <a:lnTo>
                      <a:pt x="113693" y="29663"/>
                    </a:lnTo>
                    <a:cubicBezTo>
                      <a:pt x="113462" y="28740"/>
                      <a:pt x="110473" y="29344"/>
                      <a:pt x="108411" y="30100"/>
                    </a:cubicBezTo>
                    <a:lnTo>
                      <a:pt x="106261" y="29704"/>
                    </a:lnTo>
                    <a:lnTo>
                      <a:pt x="104547" y="29184"/>
                    </a:lnTo>
                    <a:cubicBezTo>
                      <a:pt x="104247" y="28802"/>
                      <a:pt x="103693" y="28736"/>
                      <a:pt x="103311" y="29037"/>
                    </a:cubicBezTo>
                    <a:cubicBezTo>
                      <a:pt x="103299" y="29047"/>
                      <a:pt x="103288" y="29056"/>
                      <a:pt x="103277" y="29066"/>
                    </a:cubicBezTo>
                    <a:cubicBezTo>
                      <a:pt x="102361" y="29769"/>
                      <a:pt x="100855" y="29385"/>
                      <a:pt x="100855" y="29385"/>
                    </a:cubicBezTo>
                    <a:lnTo>
                      <a:pt x="98663" y="30024"/>
                    </a:lnTo>
                    <a:lnTo>
                      <a:pt x="96300" y="28900"/>
                    </a:lnTo>
                    <a:cubicBezTo>
                      <a:pt x="95603" y="29326"/>
                      <a:pt x="97558" y="30402"/>
                      <a:pt x="94321" y="29143"/>
                    </a:cubicBezTo>
                    <a:lnTo>
                      <a:pt x="92548" y="28451"/>
                    </a:lnTo>
                    <a:cubicBezTo>
                      <a:pt x="91308" y="30455"/>
                      <a:pt x="89003" y="29491"/>
                      <a:pt x="89003" y="29491"/>
                    </a:cubicBezTo>
                    <a:cubicBezTo>
                      <a:pt x="89003" y="29491"/>
                      <a:pt x="74511" y="29491"/>
                      <a:pt x="74275" y="29521"/>
                    </a:cubicBezTo>
                    <a:cubicBezTo>
                      <a:pt x="74039" y="29551"/>
                      <a:pt x="74021" y="29521"/>
                      <a:pt x="74015" y="29491"/>
                    </a:cubicBezTo>
                    <a:cubicBezTo>
                      <a:pt x="73938" y="29355"/>
                      <a:pt x="73601" y="29491"/>
                      <a:pt x="73601" y="29491"/>
                    </a:cubicBezTo>
                    <a:cubicBezTo>
                      <a:pt x="73601" y="29255"/>
                      <a:pt x="73725" y="29184"/>
                      <a:pt x="73601" y="29001"/>
                    </a:cubicBezTo>
                    <a:lnTo>
                      <a:pt x="72768" y="29491"/>
                    </a:lnTo>
                    <a:cubicBezTo>
                      <a:pt x="68946" y="30455"/>
                      <a:pt x="68089" y="29953"/>
                      <a:pt x="59948" y="28687"/>
                    </a:cubicBezTo>
                    <a:cubicBezTo>
                      <a:pt x="58837" y="29728"/>
                      <a:pt x="58489" y="30225"/>
                      <a:pt x="57331" y="29480"/>
                    </a:cubicBezTo>
                    <a:cubicBezTo>
                      <a:pt x="56976" y="29249"/>
                      <a:pt x="55688" y="28705"/>
                      <a:pt x="55688" y="28705"/>
                    </a:cubicBezTo>
                    <a:cubicBezTo>
                      <a:pt x="56031" y="29527"/>
                      <a:pt x="55860" y="29054"/>
                      <a:pt x="55316" y="29491"/>
                    </a:cubicBezTo>
                    <a:cubicBezTo>
                      <a:pt x="55145" y="29633"/>
                      <a:pt x="49408" y="28941"/>
                      <a:pt x="51488" y="29202"/>
                    </a:cubicBezTo>
                    <a:cubicBezTo>
                      <a:pt x="51836" y="29249"/>
                      <a:pt x="50779" y="28297"/>
                      <a:pt x="50779" y="28297"/>
                    </a:cubicBezTo>
                    <a:lnTo>
                      <a:pt x="50253" y="29083"/>
                    </a:lnTo>
                    <a:lnTo>
                      <a:pt x="47660" y="29438"/>
                    </a:lnTo>
                    <a:cubicBezTo>
                      <a:pt x="46679" y="29261"/>
                      <a:pt x="45940" y="29616"/>
                      <a:pt x="44676" y="30030"/>
                    </a:cubicBezTo>
                    <a:cubicBezTo>
                      <a:pt x="44586" y="29915"/>
                      <a:pt x="44511" y="29790"/>
                      <a:pt x="44451" y="29657"/>
                    </a:cubicBezTo>
                    <a:cubicBezTo>
                      <a:pt x="44404" y="29545"/>
                      <a:pt x="44156" y="29332"/>
                      <a:pt x="44156" y="29148"/>
                    </a:cubicBezTo>
                    <a:cubicBezTo>
                      <a:pt x="44137" y="29014"/>
                      <a:pt x="44059" y="28895"/>
                      <a:pt x="43943" y="28823"/>
                    </a:cubicBezTo>
                    <a:lnTo>
                      <a:pt x="42443" y="29456"/>
                    </a:lnTo>
                    <a:cubicBezTo>
                      <a:pt x="42443" y="29456"/>
                      <a:pt x="42614" y="28865"/>
                      <a:pt x="42124" y="28941"/>
                    </a:cubicBezTo>
                    <a:cubicBezTo>
                      <a:pt x="41633" y="29018"/>
                      <a:pt x="41710" y="28498"/>
                      <a:pt x="41710" y="28498"/>
                    </a:cubicBezTo>
                    <a:lnTo>
                      <a:pt x="41173" y="29456"/>
                    </a:lnTo>
                    <a:cubicBezTo>
                      <a:pt x="41173" y="29456"/>
                      <a:pt x="36446" y="29787"/>
                      <a:pt x="34674" y="29456"/>
                    </a:cubicBezTo>
                    <a:cubicBezTo>
                      <a:pt x="33739" y="29225"/>
                      <a:pt x="32752" y="29344"/>
                      <a:pt x="31897" y="29787"/>
                    </a:cubicBezTo>
                    <a:lnTo>
                      <a:pt x="31141" y="28604"/>
                    </a:lnTo>
                    <a:lnTo>
                      <a:pt x="29717" y="29899"/>
                    </a:lnTo>
                    <a:lnTo>
                      <a:pt x="27543" y="29450"/>
                    </a:lnTo>
                    <a:lnTo>
                      <a:pt x="26273" y="28693"/>
                    </a:lnTo>
                    <a:cubicBezTo>
                      <a:pt x="25428" y="28693"/>
                      <a:pt x="23602" y="30343"/>
                      <a:pt x="23082" y="29598"/>
                    </a:cubicBezTo>
                    <a:cubicBezTo>
                      <a:pt x="23017" y="29503"/>
                      <a:pt x="20861" y="28480"/>
                      <a:pt x="19538" y="29279"/>
                    </a:cubicBezTo>
                    <a:cubicBezTo>
                      <a:pt x="17452" y="30538"/>
                      <a:pt x="16306" y="28965"/>
                      <a:pt x="15544" y="30030"/>
                    </a:cubicBezTo>
                    <a:cubicBezTo>
                      <a:pt x="14622" y="30390"/>
                      <a:pt x="9854" y="28876"/>
                      <a:pt x="9323" y="28876"/>
                    </a:cubicBezTo>
                    <a:cubicBezTo>
                      <a:pt x="8998" y="28876"/>
                      <a:pt x="8413" y="29710"/>
                      <a:pt x="7940" y="29468"/>
                    </a:cubicBezTo>
                    <a:lnTo>
                      <a:pt x="5743" y="28752"/>
                    </a:lnTo>
                    <a:cubicBezTo>
                      <a:pt x="5010" y="29432"/>
                      <a:pt x="3734" y="28941"/>
                      <a:pt x="3722" y="28924"/>
                    </a:cubicBezTo>
                    <a:cubicBezTo>
                      <a:pt x="3444" y="28504"/>
                      <a:pt x="2735" y="28687"/>
                      <a:pt x="2735" y="28687"/>
                    </a:cubicBezTo>
                    <a:lnTo>
                      <a:pt x="0" y="28652"/>
                    </a:lnTo>
                    <a:cubicBezTo>
                      <a:pt x="594" y="27835"/>
                      <a:pt x="985" y="26889"/>
                      <a:pt x="1140" y="25890"/>
                    </a:cubicBezTo>
                    <a:cubicBezTo>
                      <a:pt x="1223" y="25063"/>
                      <a:pt x="1501" y="23277"/>
                      <a:pt x="1501" y="23277"/>
                    </a:cubicBezTo>
                    <a:cubicBezTo>
                      <a:pt x="1979" y="22544"/>
                      <a:pt x="1790" y="22041"/>
                      <a:pt x="1938" y="21503"/>
                    </a:cubicBezTo>
                    <a:lnTo>
                      <a:pt x="2694" y="20705"/>
                    </a:lnTo>
                    <a:cubicBezTo>
                      <a:pt x="2771" y="20113"/>
                      <a:pt x="2765" y="18594"/>
                      <a:pt x="2765" y="18594"/>
                    </a:cubicBezTo>
                    <a:lnTo>
                      <a:pt x="3474" y="14880"/>
                    </a:lnTo>
                    <a:lnTo>
                      <a:pt x="6239" y="13390"/>
                    </a:lnTo>
                    <a:cubicBezTo>
                      <a:pt x="6177" y="13273"/>
                      <a:pt x="6143" y="13144"/>
                      <a:pt x="6138" y="13012"/>
                    </a:cubicBezTo>
                    <a:cubicBezTo>
                      <a:pt x="6122" y="12770"/>
                      <a:pt x="6066" y="12532"/>
                      <a:pt x="5973" y="12308"/>
                    </a:cubicBezTo>
                    <a:cubicBezTo>
                      <a:pt x="5910" y="12118"/>
                      <a:pt x="5890" y="11916"/>
                      <a:pt x="5914" y="11717"/>
                    </a:cubicBezTo>
                    <a:cubicBezTo>
                      <a:pt x="5930" y="11558"/>
                      <a:pt x="5930" y="11397"/>
                      <a:pt x="5914" y="11238"/>
                    </a:cubicBezTo>
                    <a:lnTo>
                      <a:pt x="6286" y="10865"/>
                    </a:lnTo>
                    <a:cubicBezTo>
                      <a:pt x="8058" y="8293"/>
                      <a:pt x="10008" y="5372"/>
                      <a:pt x="10930" y="2339"/>
                    </a:cubicBezTo>
                    <a:lnTo>
                      <a:pt x="13293" y="1748"/>
                    </a:lnTo>
                    <a:cubicBezTo>
                      <a:pt x="16773" y="2558"/>
                      <a:pt x="16590" y="2788"/>
                      <a:pt x="17109" y="1748"/>
                    </a:cubicBezTo>
                    <a:lnTo>
                      <a:pt x="19916" y="2635"/>
                    </a:lnTo>
                    <a:cubicBezTo>
                      <a:pt x="19526" y="2445"/>
                      <a:pt x="21765" y="1736"/>
                      <a:pt x="21883" y="1671"/>
                    </a:cubicBezTo>
                    <a:cubicBezTo>
                      <a:pt x="22184" y="1505"/>
                      <a:pt x="22633" y="1848"/>
                      <a:pt x="23147" y="2221"/>
                    </a:cubicBezTo>
                    <a:lnTo>
                      <a:pt x="28075" y="2357"/>
                    </a:lnTo>
                    <a:lnTo>
                      <a:pt x="28447" y="1700"/>
                    </a:lnTo>
                    <a:cubicBezTo>
                      <a:pt x="30219" y="1742"/>
                      <a:pt x="31596" y="1109"/>
                      <a:pt x="33545" y="1949"/>
                    </a:cubicBezTo>
                    <a:cubicBezTo>
                      <a:pt x="34178" y="2227"/>
                      <a:pt x="35093" y="2907"/>
                      <a:pt x="36417" y="2540"/>
                    </a:cubicBezTo>
                    <a:cubicBezTo>
                      <a:pt x="37007" y="2386"/>
                      <a:pt x="38609" y="1949"/>
                      <a:pt x="39790" y="2676"/>
                    </a:cubicBezTo>
                    <a:cubicBezTo>
                      <a:pt x="40322" y="2995"/>
                      <a:pt x="41651" y="3409"/>
                      <a:pt x="42153" y="3267"/>
                    </a:cubicBezTo>
                    <a:cubicBezTo>
                      <a:pt x="43331" y="3028"/>
                      <a:pt x="44537" y="2960"/>
                      <a:pt x="45734" y="3066"/>
                    </a:cubicBezTo>
                    <a:cubicBezTo>
                      <a:pt x="46490" y="2960"/>
                      <a:pt x="49107" y="3427"/>
                      <a:pt x="50596" y="2232"/>
                    </a:cubicBezTo>
                    <a:cubicBezTo>
                      <a:pt x="51594" y="2067"/>
                      <a:pt x="51724" y="1641"/>
                      <a:pt x="51901" y="1736"/>
                    </a:cubicBezTo>
                    <a:lnTo>
                      <a:pt x="53621" y="2191"/>
                    </a:lnTo>
                    <a:cubicBezTo>
                      <a:pt x="53621" y="2191"/>
                      <a:pt x="58536" y="2363"/>
                      <a:pt x="60710" y="1706"/>
                    </a:cubicBezTo>
                    <a:cubicBezTo>
                      <a:pt x="62181" y="1269"/>
                      <a:pt x="63499" y="1653"/>
                      <a:pt x="67073" y="1753"/>
                    </a:cubicBezTo>
                    <a:lnTo>
                      <a:pt x="69064" y="2451"/>
                    </a:lnTo>
                    <a:cubicBezTo>
                      <a:pt x="69182" y="2451"/>
                      <a:pt x="71215" y="3078"/>
                      <a:pt x="71811" y="1931"/>
                    </a:cubicBezTo>
                    <a:cubicBezTo>
                      <a:pt x="72768" y="1895"/>
                      <a:pt x="73724" y="2037"/>
                      <a:pt x="74629" y="2351"/>
                    </a:cubicBezTo>
                    <a:cubicBezTo>
                      <a:pt x="75191" y="2321"/>
                      <a:pt x="75462" y="1576"/>
                      <a:pt x="76018" y="1552"/>
                    </a:cubicBezTo>
                    <a:cubicBezTo>
                      <a:pt x="77731" y="1481"/>
                      <a:pt x="79332" y="2179"/>
                      <a:pt x="80313" y="2315"/>
                    </a:cubicBezTo>
                    <a:lnTo>
                      <a:pt x="81689" y="1552"/>
                    </a:lnTo>
                    <a:lnTo>
                      <a:pt x="83692" y="2315"/>
                    </a:lnTo>
                    <a:lnTo>
                      <a:pt x="87450" y="1351"/>
                    </a:lnTo>
                    <a:lnTo>
                      <a:pt x="88897" y="2179"/>
                    </a:lnTo>
                    <a:cubicBezTo>
                      <a:pt x="90669" y="2741"/>
                      <a:pt x="92820" y="2593"/>
                      <a:pt x="94214" y="1405"/>
                    </a:cubicBezTo>
                    <a:cubicBezTo>
                      <a:pt x="93990" y="2759"/>
                      <a:pt x="95987" y="589"/>
                      <a:pt x="95987" y="1677"/>
                    </a:cubicBezTo>
                    <a:cubicBezTo>
                      <a:pt x="95987" y="2765"/>
                      <a:pt x="97759" y="2451"/>
                      <a:pt x="97889" y="1937"/>
                    </a:cubicBezTo>
                    <a:lnTo>
                      <a:pt x="103797" y="1215"/>
                    </a:lnTo>
                    <a:lnTo>
                      <a:pt x="104175" y="1807"/>
                    </a:lnTo>
                    <a:lnTo>
                      <a:pt x="105067" y="1215"/>
                    </a:lnTo>
                    <a:lnTo>
                      <a:pt x="109144" y="1215"/>
                    </a:lnTo>
                    <a:lnTo>
                      <a:pt x="111920" y="955"/>
                    </a:lnTo>
                    <a:lnTo>
                      <a:pt x="113356" y="441"/>
                    </a:lnTo>
                    <a:lnTo>
                      <a:pt x="114774" y="801"/>
                    </a:lnTo>
                    <a:lnTo>
                      <a:pt x="118171" y="583"/>
                    </a:lnTo>
                    <a:cubicBezTo>
                      <a:pt x="118602" y="1020"/>
                      <a:pt x="127766" y="-281"/>
                      <a:pt x="128215" y="56"/>
                    </a:cubicBezTo>
                    <a:cubicBezTo>
                      <a:pt x="128900" y="600"/>
                      <a:pt x="126519" y="2232"/>
                      <a:pt x="128994" y="1718"/>
                    </a:cubicBezTo>
                    <a:cubicBezTo>
                      <a:pt x="130406" y="1422"/>
                      <a:pt x="129697" y="2771"/>
                      <a:pt x="130938" y="2221"/>
                    </a:cubicBezTo>
                    <a:cubicBezTo>
                      <a:pt x="131287" y="2061"/>
                      <a:pt x="131452" y="2481"/>
                      <a:pt x="131919" y="3066"/>
                    </a:cubicBezTo>
                    <a:lnTo>
                      <a:pt x="133035" y="3817"/>
                    </a:lnTo>
                    <a:lnTo>
                      <a:pt x="134282" y="4846"/>
                    </a:lnTo>
                    <a:cubicBezTo>
                      <a:pt x="134282" y="4846"/>
                      <a:pt x="135310" y="5165"/>
                      <a:pt x="136828" y="5768"/>
                    </a:cubicBezTo>
                    <a:cubicBezTo>
                      <a:pt x="137348" y="5969"/>
                      <a:pt x="138512" y="6117"/>
                      <a:pt x="138010" y="6537"/>
                    </a:cubicBezTo>
                    <a:cubicBezTo>
                      <a:pt x="137508" y="6957"/>
                      <a:pt x="138459" y="7223"/>
                      <a:pt x="138459" y="7223"/>
                    </a:cubicBezTo>
                    <a:close/>
                  </a:path>
                </a:pathLst>
              </a:custGeom>
              <a:solidFill>
                <a:srgbClr val="EE72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38" name="Google Shape;138;p9"/>
              <p:cNvSpPr/>
              <p:nvPr/>
            </p:nvSpPr>
            <p:spPr>
              <a:xfrm>
                <a:off x="10668361" y="4745630"/>
                <a:ext cx="251419" cy="29570"/>
              </a:xfrm>
              <a:custGeom>
                <a:rect b="b" l="l" r="r" t="t"/>
                <a:pathLst>
                  <a:path extrusionOk="0" h="29570" w="251419">
                    <a:moveTo>
                      <a:pt x="118" y="24994"/>
                    </a:moveTo>
                    <a:lnTo>
                      <a:pt x="2481" y="23404"/>
                    </a:lnTo>
                    <a:cubicBezTo>
                      <a:pt x="2747" y="22623"/>
                      <a:pt x="2304" y="22753"/>
                      <a:pt x="2440" y="22126"/>
                    </a:cubicBezTo>
                    <a:cubicBezTo>
                      <a:pt x="3090" y="20885"/>
                      <a:pt x="4774" y="18851"/>
                      <a:pt x="5264" y="17083"/>
                    </a:cubicBezTo>
                    <a:cubicBezTo>
                      <a:pt x="6097" y="14020"/>
                      <a:pt x="6233" y="11288"/>
                      <a:pt x="8956" y="9668"/>
                    </a:cubicBezTo>
                    <a:lnTo>
                      <a:pt x="8956" y="4825"/>
                    </a:lnTo>
                    <a:cubicBezTo>
                      <a:pt x="8946" y="3401"/>
                      <a:pt x="10092" y="2239"/>
                      <a:pt x="11515" y="2229"/>
                    </a:cubicBezTo>
                    <a:cubicBezTo>
                      <a:pt x="11521" y="2229"/>
                      <a:pt x="11526" y="2229"/>
                      <a:pt x="11532" y="2229"/>
                    </a:cubicBezTo>
                    <a:lnTo>
                      <a:pt x="20394" y="2229"/>
                    </a:lnTo>
                    <a:cubicBezTo>
                      <a:pt x="20944" y="2229"/>
                      <a:pt x="21127" y="2968"/>
                      <a:pt x="21682" y="2968"/>
                    </a:cubicBezTo>
                    <a:cubicBezTo>
                      <a:pt x="25599" y="2968"/>
                      <a:pt x="27726" y="1112"/>
                      <a:pt x="31643" y="1112"/>
                    </a:cubicBezTo>
                    <a:cubicBezTo>
                      <a:pt x="32198" y="1112"/>
                      <a:pt x="32429" y="1809"/>
                      <a:pt x="32937" y="1857"/>
                    </a:cubicBezTo>
                    <a:cubicBezTo>
                      <a:pt x="40221" y="2507"/>
                      <a:pt x="44469" y="1620"/>
                      <a:pt x="51754" y="2229"/>
                    </a:cubicBezTo>
                    <a:cubicBezTo>
                      <a:pt x="52215" y="2229"/>
                      <a:pt x="52345" y="2968"/>
                      <a:pt x="52864" y="2968"/>
                    </a:cubicBezTo>
                    <a:cubicBezTo>
                      <a:pt x="55121" y="2968"/>
                      <a:pt x="56137" y="1112"/>
                      <a:pt x="58394" y="1112"/>
                    </a:cubicBezTo>
                    <a:cubicBezTo>
                      <a:pt x="59363" y="1112"/>
                      <a:pt x="59824" y="1857"/>
                      <a:pt x="60793" y="1857"/>
                    </a:cubicBezTo>
                    <a:cubicBezTo>
                      <a:pt x="62181" y="1857"/>
                      <a:pt x="62914" y="1112"/>
                      <a:pt x="64296" y="1112"/>
                    </a:cubicBezTo>
                    <a:cubicBezTo>
                      <a:pt x="65821" y="1112"/>
                      <a:pt x="66659" y="1857"/>
                      <a:pt x="68172" y="1857"/>
                    </a:cubicBezTo>
                    <a:cubicBezTo>
                      <a:pt x="69354" y="1857"/>
                      <a:pt x="69944" y="1484"/>
                      <a:pt x="71126" y="1484"/>
                    </a:cubicBezTo>
                    <a:cubicBezTo>
                      <a:pt x="71587" y="1484"/>
                      <a:pt x="71587" y="745"/>
                      <a:pt x="72048" y="745"/>
                    </a:cubicBezTo>
                    <a:cubicBezTo>
                      <a:pt x="72786" y="745"/>
                      <a:pt x="72786" y="1857"/>
                      <a:pt x="73519" y="1857"/>
                    </a:cubicBezTo>
                    <a:cubicBezTo>
                      <a:pt x="74860" y="1857"/>
                      <a:pt x="75646" y="1023"/>
                      <a:pt x="76473" y="0"/>
                    </a:cubicBezTo>
                    <a:cubicBezTo>
                      <a:pt x="77654" y="881"/>
                      <a:pt x="78322" y="1857"/>
                      <a:pt x="79793" y="1857"/>
                    </a:cubicBezTo>
                    <a:cubicBezTo>
                      <a:pt x="81778" y="1857"/>
                      <a:pt x="83716" y="1762"/>
                      <a:pt x="84596" y="0"/>
                    </a:cubicBezTo>
                    <a:cubicBezTo>
                      <a:pt x="85029" y="300"/>
                      <a:pt x="85404" y="676"/>
                      <a:pt x="85701" y="1112"/>
                    </a:cubicBezTo>
                    <a:lnTo>
                      <a:pt x="89387" y="1112"/>
                    </a:lnTo>
                    <a:cubicBezTo>
                      <a:pt x="90173" y="1112"/>
                      <a:pt x="90268" y="0"/>
                      <a:pt x="91048" y="0"/>
                    </a:cubicBezTo>
                    <a:cubicBezTo>
                      <a:pt x="91556" y="0"/>
                      <a:pt x="91638" y="745"/>
                      <a:pt x="92158" y="745"/>
                    </a:cubicBezTo>
                    <a:cubicBezTo>
                      <a:pt x="92678" y="745"/>
                      <a:pt x="92944" y="189"/>
                      <a:pt x="93446" y="0"/>
                    </a:cubicBezTo>
                    <a:lnTo>
                      <a:pt x="93446" y="1112"/>
                    </a:lnTo>
                    <a:lnTo>
                      <a:pt x="106361" y="1112"/>
                    </a:lnTo>
                    <a:cubicBezTo>
                      <a:pt x="107147" y="1112"/>
                      <a:pt x="107424" y="1857"/>
                      <a:pt x="108204" y="1857"/>
                    </a:cubicBezTo>
                    <a:cubicBezTo>
                      <a:pt x="108854" y="1857"/>
                      <a:pt x="109037" y="1112"/>
                      <a:pt x="109681" y="1112"/>
                    </a:cubicBezTo>
                    <a:cubicBezTo>
                      <a:pt x="110189" y="1112"/>
                      <a:pt x="110272" y="1857"/>
                      <a:pt x="110786" y="1857"/>
                    </a:cubicBezTo>
                    <a:cubicBezTo>
                      <a:pt x="111436" y="1857"/>
                      <a:pt x="111619" y="1112"/>
                      <a:pt x="112263" y="1112"/>
                    </a:cubicBezTo>
                    <a:lnTo>
                      <a:pt x="121125" y="1112"/>
                    </a:lnTo>
                    <a:cubicBezTo>
                      <a:pt x="122236" y="1112"/>
                      <a:pt x="122785" y="1857"/>
                      <a:pt x="123896" y="1857"/>
                    </a:cubicBezTo>
                    <a:cubicBezTo>
                      <a:pt x="124859" y="1857"/>
                      <a:pt x="125326" y="1112"/>
                      <a:pt x="126259" y="1112"/>
                    </a:cubicBezTo>
                    <a:cubicBezTo>
                      <a:pt x="126956" y="1112"/>
                      <a:pt x="127228" y="1857"/>
                      <a:pt x="127925" y="1857"/>
                    </a:cubicBezTo>
                    <a:cubicBezTo>
                      <a:pt x="128622" y="1857"/>
                      <a:pt x="128758" y="1112"/>
                      <a:pt x="129402" y="1112"/>
                    </a:cubicBezTo>
                    <a:cubicBezTo>
                      <a:pt x="130460" y="1112"/>
                      <a:pt x="130920" y="2229"/>
                      <a:pt x="131978" y="2229"/>
                    </a:cubicBezTo>
                    <a:cubicBezTo>
                      <a:pt x="133549" y="2229"/>
                      <a:pt x="134105" y="745"/>
                      <a:pt x="135676" y="745"/>
                    </a:cubicBezTo>
                    <a:cubicBezTo>
                      <a:pt x="137147" y="745"/>
                      <a:pt x="137886" y="1857"/>
                      <a:pt x="139363" y="1857"/>
                    </a:cubicBezTo>
                    <a:cubicBezTo>
                      <a:pt x="140143" y="1857"/>
                      <a:pt x="140426" y="1112"/>
                      <a:pt x="141206" y="1112"/>
                    </a:cubicBezTo>
                    <a:cubicBezTo>
                      <a:pt x="141714" y="1112"/>
                      <a:pt x="141797" y="1857"/>
                      <a:pt x="142317" y="1857"/>
                    </a:cubicBezTo>
                    <a:cubicBezTo>
                      <a:pt x="143286" y="1857"/>
                      <a:pt x="143747" y="1112"/>
                      <a:pt x="144715" y="1112"/>
                    </a:cubicBezTo>
                    <a:cubicBezTo>
                      <a:pt x="146488" y="1112"/>
                      <a:pt x="147386" y="1857"/>
                      <a:pt x="149141" y="1857"/>
                    </a:cubicBezTo>
                    <a:cubicBezTo>
                      <a:pt x="150387" y="1857"/>
                      <a:pt x="150984" y="1265"/>
                      <a:pt x="152095" y="745"/>
                    </a:cubicBezTo>
                    <a:cubicBezTo>
                      <a:pt x="158877" y="881"/>
                      <a:pt x="162729" y="278"/>
                      <a:pt x="169440" y="1112"/>
                    </a:cubicBezTo>
                    <a:cubicBezTo>
                      <a:pt x="170031" y="1159"/>
                      <a:pt x="170267" y="1857"/>
                      <a:pt x="170911" y="1857"/>
                    </a:cubicBezTo>
                    <a:cubicBezTo>
                      <a:pt x="171555" y="1857"/>
                      <a:pt x="171886" y="1112"/>
                      <a:pt x="172571" y="1112"/>
                    </a:cubicBezTo>
                    <a:cubicBezTo>
                      <a:pt x="173257" y="1112"/>
                      <a:pt x="173405" y="1857"/>
                      <a:pt x="174054" y="1857"/>
                    </a:cubicBezTo>
                    <a:cubicBezTo>
                      <a:pt x="174604" y="1857"/>
                      <a:pt x="174645" y="1112"/>
                      <a:pt x="174970" y="745"/>
                    </a:cubicBezTo>
                    <a:cubicBezTo>
                      <a:pt x="175803" y="1159"/>
                      <a:pt x="176217" y="1857"/>
                      <a:pt x="177186" y="1857"/>
                    </a:cubicBezTo>
                    <a:cubicBezTo>
                      <a:pt x="177646" y="1857"/>
                      <a:pt x="177646" y="1112"/>
                      <a:pt x="178113" y="1112"/>
                    </a:cubicBezTo>
                    <a:cubicBezTo>
                      <a:pt x="179218" y="1112"/>
                      <a:pt x="179773" y="1857"/>
                      <a:pt x="180878" y="1857"/>
                    </a:cubicBezTo>
                    <a:cubicBezTo>
                      <a:pt x="182119" y="1857"/>
                      <a:pt x="182769" y="1112"/>
                      <a:pt x="184015" y="1112"/>
                    </a:cubicBezTo>
                    <a:cubicBezTo>
                      <a:pt x="184565" y="1112"/>
                      <a:pt x="184748" y="1857"/>
                      <a:pt x="185303" y="1857"/>
                    </a:cubicBezTo>
                    <a:cubicBezTo>
                      <a:pt x="185858" y="1857"/>
                      <a:pt x="185894" y="1112"/>
                      <a:pt x="186414" y="1112"/>
                    </a:cubicBezTo>
                    <a:cubicBezTo>
                      <a:pt x="187064" y="1112"/>
                      <a:pt x="187241" y="1857"/>
                      <a:pt x="187891" y="1857"/>
                    </a:cubicBezTo>
                    <a:lnTo>
                      <a:pt x="190845" y="1857"/>
                    </a:lnTo>
                    <a:cubicBezTo>
                      <a:pt x="191678" y="1857"/>
                      <a:pt x="192026" y="1112"/>
                      <a:pt x="192877" y="1112"/>
                    </a:cubicBezTo>
                    <a:cubicBezTo>
                      <a:pt x="193332" y="1112"/>
                      <a:pt x="193332" y="1857"/>
                      <a:pt x="193793" y="1857"/>
                    </a:cubicBezTo>
                    <a:cubicBezTo>
                      <a:pt x="194862" y="1857"/>
                      <a:pt x="195317" y="1112"/>
                      <a:pt x="196381" y="1112"/>
                    </a:cubicBezTo>
                    <a:cubicBezTo>
                      <a:pt x="196889" y="1112"/>
                      <a:pt x="196971" y="1857"/>
                      <a:pt x="197485" y="1857"/>
                    </a:cubicBezTo>
                    <a:cubicBezTo>
                      <a:pt x="198135" y="1857"/>
                      <a:pt x="198318" y="1112"/>
                      <a:pt x="198962" y="1112"/>
                    </a:cubicBezTo>
                    <a:lnTo>
                      <a:pt x="222210" y="1112"/>
                    </a:lnTo>
                    <a:cubicBezTo>
                      <a:pt x="224325" y="3944"/>
                      <a:pt x="226452" y="7025"/>
                      <a:pt x="229956" y="6309"/>
                    </a:cubicBezTo>
                    <a:cubicBezTo>
                      <a:pt x="230097" y="8119"/>
                      <a:pt x="232130" y="8349"/>
                      <a:pt x="233276" y="9650"/>
                    </a:cubicBezTo>
                    <a:cubicBezTo>
                      <a:pt x="234617" y="11128"/>
                      <a:pt x="235308" y="12896"/>
                      <a:pt x="237335" y="12985"/>
                    </a:cubicBezTo>
                    <a:cubicBezTo>
                      <a:pt x="237429" y="15533"/>
                      <a:pt x="238670" y="16533"/>
                      <a:pt x="240472" y="18307"/>
                    </a:cubicBezTo>
                    <a:cubicBezTo>
                      <a:pt x="242593" y="20441"/>
                      <a:pt x="241960" y="21127"/>
                      <a:pt x="245115" y="24013"/>
                    </a:cubicBezTo>
                    <a:cubicBezTo>
                      <a:pt x="245115" y="24013"/>
                      <a:pt x="248607" y="27442"/>
                      <a:pt x="248335" y="27377"/>
                    </a:cubicBezTo>
                    <a:lnTo>
                      <a:pt x="251419" y="29524"/>
                    </a:lnTo>
                    <a:lnTo>
                      <a:pt x="0" y="29571"/>
                    </a:lnTo>
                    <a:close/>
                  </a:path>
                </a:pathLst>
              </a:custGeom>
              <a:solidFill>
                <a:srgbClr val="E0E5E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39" name="Google Shape;139;p9"/>
              <p:cNvSpPr/>
              <p:nvPr/>
            </p:nvSpPr>
            <p:spPr>
              <a:xfrm>
                <a:off x="10633705" y="4532324"/>
                <a:ext cx="286258" cy="218261"/>
              </a:xfrm>
              <a:custGeom>
                <a:rect b="b" l="l" r="r" t="t"/>
                <a:pathLst>
                  <a:path extrusionOk="0" h="218261" w="286258">
                    <a:moveTo>
                      <a:pt x="283080" y="182215"/>
                    </a:moveTo>
                    <a:lnTo>
                      <a:pt x="59133" y="43756"/>
                    </a:lnTo>
                    <a:moveTo>
                      <a:pt x="66157" y="30156"/>
                    </a:moveTo>
                    <a:lnTo>
                      <a:pt x="65767" y="30399"/>
                    </a:lnTo>
                    <a:close/>
                    <a:moveTo>
                      <a:pt x="266484" y="178514"/>
                    </a:moveTo>
                    <a:cubicBezTo>
                      <a:pt x="266121" y="178897"/>
                      <a:pt x="265538" y="178971"/>
                      <a:pt x="265090" y="178691"/>
                    </a:cubicBezTo>
                    <a:lnTo>
                      <a:pt x="265090" y="177509"/>
                    </a:lnTo>
                    <a:lnTo>
                      <a:pt x="264499" y="177024"/>
                    </a:lnTo>
                    <a:cubicBezTo>
                      <a:pt x="263965" y="177190"/>
                      <a:pt x="263421" y="177321"/>
                      <a:pt x="262869" y="177414"/>
                    </a:cubicBezTo>
                    <a:lnTo>
                      <a:pt x="262869" y="175640"/>
                    </a:lnTo>
                    <a:lnTo>
                      <a:pt x="262514" y="175333"/>
                    </a:lnTo>
                    <a:cubicBezTo>
                      <a:pt x="262237" y="175764"/>
                      <a:pt x="261663" y="175888"/>
                      <a:pt x="261232" y="175611"/>
                    </a:cubicBezTo>
                    <a:cubicBezTo>
                      <a:pt x="261220" y="175603"/>
                      <a:pt x="261209" y="175595"/>
                      <a:pt x="261197" y="175587"/>
                    </a:cubicBezTo>
                    <a:lnTo>
                      <a:pt x="261197" y="174221"/>
                    </a:lnTo>
                    <a:cubicBezTo>
                      <a:pt x="260523" y="173671"/>
                      <a:pt x="259808" y="173109"/>
                      <a:pt x="259005" y="172548"/>
                    </a:cubicBezTo>
                    <a:lnTo>
                      <a:pt x="258733" y="172548"/>
                    </a:lnTo>
                    <a:cubicBezTo>
                      <a:pt x="258024" y="172033"/>
                      <a:pt x="257552" y="170348"/>
                      <a:pt x="256801" y="170774"/>
                    </a:cubicBezTo>
                    <a:lnTo>
                      <a:pt x="256441" y="168864"/>
                    </a:lnTo>
                    <a:cubicBezTo>
                      <a:pt x="255810" y="168648"/>
                      <a:pt x="255159" y="168498"/>
                      <a:pt x="254497" y="168414"/>
                    </a:cubicBezTo>
                    <a:cubicBezTo>
                      <a:pt x="254250" y="168449"/>
                      <a:pt x="254051" y="168636"/>
                      <a:pt x="254001" y="168882"/>
                    </a:cubicBezTo>
                    <a:lnTo>
                      <a:pt x="253570" y="168261"/>
                    </a:lnTo>
                    <a:lnTo>
                      <a:pt x="253156" y="168190"/>
                    </a:lnTo>
                    <a:lnTo>
                      <a:pt x="252849" y="167598"/>
                    </a:lnTo>
                    <a:lnTo>
                      <a:pt x="252039" y="167598"/>
                    </a:lnTo>
                    <a:cubicBezTo>
                      <a:pt x="249304" y="163063"/>
                      <a:pt x="249204" y="166031"/>
                      <a:pt x="248111" y="164299"/>
                    </a:cubicBezTo>
                    <a:lnTo>
                      <a:pt x="248258" y="162797"/>
                    </a:lnTo>
                    <a:cubicBezTo>
                      <a:pt x="247975" y="162531"/>
                      <a:pt x="247620" y="162501"/>
                      <a:pt x="247591" y="162933"/>
                    </a:cubicBezTo>
                    <a:cubicBezTo>
                      <a:pt x="246570" y="162155"/>
                      <a:pt x="245795" y="161101"/>
                      <a:pt x="245358" y="159894"/>
                    </a:cubicBezTo>
                    <a:cubicBezTo>
                      <a:pt x="244418" y="160148"/>
                      <a:pt x="241275" y="157126"/>
                      <a:pt x="239385" y="155252"/>
                    </a:cubicBezTo>
                    <a:cubicBezTo>
                      <a:pt x="239148" y="155157"/>
                      <a:pt x="238965" y="155175"/>
                      <a:pt x="238900" y="155388"/>
                    </a:cubicBezTo>
                    <a:lnTo>
                      <a:pt x="238900" y="154797"/>
                    </a:lnTo>
                    <a:lnTo>
                      <a:pt x="238522" y="154424"/>
                    </a:lnTo>
                    <a:cubicBezTo>
                      <a:pt x="238238" y="154767"/>
                      <a:pt x="237860" y="154962"/>
                      <a:pt x="237559" y="154608"/>
                    </a:cubicBezTo>
                    <a:lnTo>
                      <a:pt x="236649" y="153318"/>
                    </a:lnTo>
                    <a:cubicBezTo>
                      <a:pt x="236815" y="153425"/>
                      <a:pt x="237151" y="153318"/>
                      <a:pt x="237092" y="153064"/>
                    </a:cubicBezTo>
                    <a:lnTo>
                      <a:pt x="235172" y="152804"/>
                    </a:lnTo>
                    <a:cubicBezTo>
                      <a:pt x="235846" y="151734"/>
                      <a:pt x="230688" y="149079"/>
                      <a:pt x="233051" y="149156"/>
                    </a:cubicBezTo>
                    <a:lnTo>
                      <a:pt x="231521" y="148943"/>
                    </a:lnTo>
                    <a:lnTo>
                      <a:pt x="231557" y="148216"/>
                    </a:lnTo>
                    <a:cubicBezTo>
                      <a:pt x="231155" y="148216"/>
                      <a:pt x="229932" y="148547"/>
                      <a:pt x="228945" y="147825"/>
                    </a:cubicBezTo>
                    <a:cubicBezTo>
                      <a:pt x="228715" y="147660"/>
                      <a:pt x="229152" y="147169"/>
                      <a:pt x="229140" y="147033"/>
                    </a:cubicBezTo>
                    <a:lnTo>
                      <a:pt x="228880" y="145703"/>
                    </a:lnTo>
                    <a:lnTo>
                      <a:pt x="227882" y="146968"/>
                    </a:lnTo>
                    <a:cubicBezTo>
                      <a:pt x="227387" y="145491"/>
                      <a:pt x="226494" y="144182"/>
                      <a:pt x="225300" y="143184"/>
                    </a:cubicBezTo>
                    <a:lnTo>
                      <a:pt x="224928" y="142906"/>
                    </a:lnTo>
                    <a:cubicBezTo>
                      <a:pt x="223746" y="142048"/>
                      <a:pt x="222500" y="141605"/>
                      <a:pt x="221383" y="139825"/>
                    </a:cubicBezTo>
                    <a:cubicBezTo>
                      <a:pt x="220632" y="139384"/>
                      <a:pt x="219992" y="138777"/>
                      <a:pt x="219510" y="138051"/>
                    </a:cubicBezTo>
                    <a:cubicBezTo>
                      <a:pt x="218919" y="138010"/>
                      <a:pt x="218205" y="138051"/>
                      <a:pt x="217791" y="137649"/>
                    </a:cubicBezTo>
                    <a:cubicBezTo>
                      <a:pt x="217377" y="137247"/>
                      <a:pt x="214837" y="134066"/>
                      <a:pt x="215268" y="133398"/>
                    </a:cubicBezTo>
                    <a:cubicBezTo>
                      <a:pt x="215080" y="133257"/>
                      <a:pt x="214883" y="133129"/>
                      <a:pt x="214678" y="133013"/>
                    </a:cubicBezTo>
                    <a:lnTo>
                      <a:pt x="214034" y="133705"/>
                    </a:lnTo>
                    <a:cubicBezTo>
                      <a:pt x="211883" y="130749"/>
                      <a:pt x="209632" y="129820"/>
                      <a:pt x="207263" y="128040"/>
                    </a:cubicBezTo>
                    <a:lnTo>
                      <a:pt x="205987" y="128371"/>
                    </a:lnTo>
                    <a:cubicBezTo>
                      <a:pt x="205615" y="128129"/>
                      <a:pt x="205449" y="127289"/>
                      <a:pt x="205325" y="126438"/>
                    </a:cubicBezTo>
                    <a:lnTo>
                      <a:pt x="204439" y="126994"/>
                    </a:lnTo>
                    <a:lnTo>
                      <a:pt x="204557" y="125220"/>
                    </a:lnTo>
                    <a:cubicBezTo>
                      <a:pt x="204049" y="124682"/>
                      <a:pt x="203585" y="124105"/>
                      <a:pt x="203169" y="123493"/>
                    </a:cubicBezTo>
                    <a:cubicBezTo>
                      <a:pt x="203252" y="127514"/>
                      <a:pt x="201692" y="120028"/>
                      <a:pt x="198838" y="120608"/>
                    </a:cubicBezTo>
                    <a:lnTo>
                      <a:pt x="198490" y="118775"/>
                    </a:lnTo>
                    <a:lnTo>
                      <a:pt x="197101" y="117592"/>
                    </a:lnTo>
                    <a:cubicBezTo>
                      <a:pt x="197503" y="117835"/>
                      <a:pt x="196971" y="117338"/>
                      <a:pt x="196404" y="116806"/>
                    </a:cubicBezTo>
                    <a:cubicBezTo>
                      <a:pt x="196177" y="116730"/>
                      <a:pt x="195995" y="116557"/>
                      <a:pt x="195908" y="116333"/>
                    </a:cubicBezTo>
                    <a:lnTo>
                      <a:pt x="195583" y="116001"/>
                    </a:lnTo>
                    <a:lnTo>
                      <a:pt x="195447" y="117592"/>
                    </a:lnTo>
                    <a:lnTo>
                      <a:pt x="194986" y="117592"/>
                    </a:lnTo>
                    <a:cubicBezTo>
                      <a:pt x="194396" y="116350"/>
                      <a:pt x="194396" y="114742"/>
                      <a:pt x="192859" y="115274"/>
                    </a:cubicBezTo>
                    <a:lnTo>
                      <a:pt x="191802" y="113548"/>
                    </a:lnTo>
                    <a:lnTo>
                      <a:pt x="191270" y="114080"/>
                    </a:lnTo>
                    <a:lnTo>
                      <a:pt x="190744" y="112353"/>
                    </a:lnTo>
                    <a:lnTo>
                      <a:pt x="191140" y="112554"/>
                    </a:lnTo>
                    <a:cubicBezTo>
                      <a:pt x="191613" y="111904"/>
                      <a:pt x="190874" y="110999"/>
                      <a:pt x="190213" y="110893"/>
                    </a:cubicBezTo>
                    <a:cubicBezTo>
                      <a:pt x="187808" y="110520"/>
                      <a:pt x="187347" y="108918"/>
                      <a:pt x="185333" y="107936"/>
                    </a:cubicBezTo>
                    <a:lnTo>
                      <a:pt x="184594" y="108545"/>
                    </a:lnTo>
                    <a:lnTo>
                      <a:pt x="184399" y="106972"/>
                    </a:lnTo>
                    <a:cubicBezTo>
                      <a:pt x="182893" y="106895"/>
                      <a:pt x="177469" y="100669"/>
                      <a:pt x="176843" y="101118"/>
                    </a:cubicBezTo>
                    <a:lnTo>
                      <a:pt x="176737" y="100770"/>
                    </a:lnTo>
                    <a:cubicBezTo>
                      <a:pt x="176701" y="100663"/>
                      <a:pt x="176542" y="100030"/>
                      <a:pt x="176341" y="100078"/>
                    </a:cubicBezTo>
                    <a:cubicBezTo>
                      <a:pt x="175346" y="100434"/>
                      <a:pt x="174238" y="100062"/>
                      <a:pt x="173659" y="99179"/>
                    </a:cubicBezTo>
                    <a:cubicBezTo>
                      <a:pt x="173452" y="98913"/>
                      <a:pt x="172365" y="97115"/>
                      <a:pt x="173003" y="96902"/>
                    </a:cubicBezTo>
                    <a:lnTo>
                      <a:pt x="171585" y="96973"/>
                    </a:lnTo>
                    <a:lnTo>
                      <a:pt x="171585" y="96264"/>
                    </a:lnTo>
                    <a:lnTo>
                      <a:pt x="170616" y="94401"/>
                    </a:lnTo>
                    <a:lnTo>
                      <a:pt x="170120" y="94070"/>
                    </a:lnTo>
                    <a:cubicBezTo>
                      <a:pt x="169021" y="94490"/>
                      <a:pt x="166681" y="92030"/>
                      <a:pt x="164212" y="89482"/>
                    </a:cubicBezTo>
                    <a:lnTo>
                      <a:pt x="164289" y="90256"/>
                    </a:lnTo>
                    <a:cubicBezTo>
                      <a:pt x="162853" y="89168"/>
                      <a:pt x="161027" y="85337"/>
                      <a:pt x="159332" y="85585"/>
                    </a:cubicBezTo>
                    <a:cubicBezTo>
                      <a:pt x="159237" y="85301"/>
                      <a:pt x="159108" y="85028"/>
                      <a:pt x="158948" y="84775"/>
                    </a:cubicBezTo>
                    <a:lnTo>
                      <a:pt x="157766" y="84668"/>
                    </a:lnTo>
                    <a:lnTo>
                      <a:pt x="157406" y="83232"/>
                    </a:lnTo>
                    <a:lnTo>
                      <a:pt x="157034" y="82906"/>
                    </a:lnTo>
                    <a:cubicBezTo>
                      <a:pt x="156620" y="83320"/>
                      <a:pt x="156366" y="82546"/>
                      <a:pt x="156218" y="81866"/>
                    </a:cubicBezTo>
                    <a:cubicBezTo>
                      <a:pt x="156081" y="81601"/>
                      <a:pt x="155970" y="81324"/>
                      <a:pt x="155887" y="81038"/>
                    </a:cubicBezTo>
                    <a:lnTo>
                      <a:pt x="155645" y="81038"/>
                    </a:lnTo>
                    <a:lnTo>
                      <a:pt x="155645" y="81759"/>
                    </a:lnTo>
                    <a:lnTo>
                      <a:pt x="154653" y="81759"/>
                    </a:lnTo>
                    <a:lnTo>
                      <a:pt x="154653" y="81298"/>
                    </a:lnTo>
                    <a:cubicBezTo>
                      <a:pt x="154741" y="81156"/>
                      <a:pt x="155314" y="81268"/>
                      <a:pt x="154653" y="80311"/>
                    </a:cubicBezTo>
                    <a:cubicBezTo>
                      <a:pt x="153831" y="79128"/>
                      <a:pt x="152555" y="79429"/>
                      <a:pt x="151699" y="80772"/>
                    </a:cubicBezTo>
                    <a:cubicBezTo>
                      <a:pt x="150931" y="79950"/>
                      <a:pt x="151309" y="76846"/>
                      <a:pt x="149595" y="76325"/>
                    </a:cubicBezTo>
                    <a:cubicBezTo>
                      <a:pt x="149595" y="76325"/>
                      <a:pt x="145631" y="75935"/>
                      <a:pt x="146399" y="74108"/>
                    </a:cubicBezTo>
                    <a:lnTo>
                      <a:pt x="145808" y="73126"/>
                    </a:lnTo>
                    <a:lnTo>
                      <a:pt x="145578" y="72730"/>
                    </a:lnTo>
                    <a:lnTo>
                      <a:pt x="144237" y="72476"/>
                    </a:lnTo>
                    <a:lnTo>
                      <a:pt x="143888" y="70619"/>
                    </a:lnTo>
                    <a:lnTo>
                      <a:pt x="142648" y="69484"/>
                    </a:lnTo>
                    <a:cubicBezTo>
                      <a:pt x="142955" y="69750"/>
                      <a:pt x="142193" y="71139"/>
                      <a:pt x="141318" y="69957"/>
                    </a:cubicBezTo>
                    <a:cubicBezTo>
                      <a:pt x="140793" y="69241"/>
                      <a:pt x="141785" y="68833"/>
                      <a:pt x="141856" y="68615"/>
                    </a:cubicBezTo>
                    <a:lnTo>
                      <a:pt x="140970" y="68023"/>
                    </a:lnTo>
                    <a:lnTo>
                      <a:pt x="140852" y="69442"/>
                    </a:lnTo>
                    <a:lnTo>
                      <a:pt x="140379" y="69442"/>
                    </a:lnTo>
                    <a:lnTo>
                      <a:pt x="139304" y="67154"/>
                    </a:lnTo>
                    <a:lnTo>
                      <a:pt x="139499" y="66864"/>
                    </a:lnTo>
                    <a:lnTo>
                      <a:pt x="138234" y="67089"/>
                    </a:lnTo>
                    <a:lnTo>
                      <a:pt x="137289" y="65575"/>
                    </a:lnTo>
                    <a:lnTo>
                      <a:pt x="136604" y="65883"/>
                    </a:lnTo>
                    <a:lnTo>
                      <a:pt x="136072" y="64109"/>
                    </a:lnTo>
                    <a:lnTo>
                      <a:pt x="136474" y="64316"/>
                    </a:lnTo>
                    <a:lnTo>
                      <a:pt x="136539" y="63831"/>
                    </a:lnTo>
                    <a:cubicBezTo>
                      <a:pt x="135455" y="63133"/>
                      <a:pt x="134410" y="62377"/>
                      <a:pt x="133408" y="61566"/>
                    </a:cubicBezTo>
                    <a:lnTo>
                      <a:pt x="129827" y="60283"/>
                    </a:lnTo>
                    <a:cubicBezTo>
                      <a:pt x="129696" y="59700"/>
                      <a:pt x="129609" y="59106"/>
                      <a:pt x="129567" y="58509"/>
                    </a:cubicBezTo>
                    <a:cubicBezTo>
                      <a:pt x="128538" y="57665"/>
                      <a:pt x="127435" y="56915"/>
                      <a:pt x="126271" y="56268"/>
                    </a:cubicBezTo>
                    <a:cubicBezTo>
                      <a:pt x="126009" y="55696"/>
                      <a:pt x="125602" y="55202"/>
                      <a:pt x="125089" y="54837"/>
                    </a:cubicBezTo>
                    <a:cubicBezTo>
                      <a:pt x="124830" y="54922"/>
                      <a:pt x="124551" y="54922"/>
                      <a:pt x="124292" y="54837"/>
                    </a:cubicBezTo>
                    <a:cubicBezTo>
                      <a:pt x="123801" y="54542"/>
                      <a:pt x="123252" y="53489"/>
                      <a:pt x="123216" y="53566"/>
                    </a:cubicBezTo>
                    <a:cubicBezTo>
                      <a:pt x="122879" y="53093"/>
                      <a:pt x="122655" y="52549"/>
                      <a:pt x="122561" y="51975"/>
                    </a:cubicBezTo>
                    <a:cubicBezTo>
                      <a:pt x="122372" y="52283"/>
                      <a:pt x="122277" y="52774"/>
                      <a:pt x="121970" y="52750"/>
                    </a:cubicBezTo>
                    <a:lnTo>
                      <a:pt x="121704" y="51875"/>
                    </a:lnTo>
                    <a:cubicBezTo>
                      <a:pt x="121273" y="51609"/>
                      <a:pt x="120806" y="52537"/>
                      <a:pt x="120700" y="52413"/>
                    </a:cubicBezTo>
                    <a:cubicBezTo>
                      <a:pt x="119949" y="51550"/>
                      <a:pt x="118927" y="50852"/>
                      <a:pt x="118242" y="49935"/>
                    </a:cubicBezTo>
                    <a:cubicBezTo>
                      <a:pt x="115985" y="49492"/>
                      <a:pt x="115826" y="45205"/>
                      <a:pt x="113740" y="45507"/>
                    </a:cubicBezTo>
                    <a:cubicBezTo>
                      <a:pt x="112990" y="43342"/>
                      <a:pt x="109811" y="43076"/>
                      <a:pt x="109575" y="40859"/>
                    </a:cubicBezTo>
                    <a:cubicBezTo>
                      <a:pt x="107743" y="39105"/>
                      <a:pt x="105767" y="37509"/>
                      <a:pt x="103667" y="36087"/>
                    </a:cubicBezTo>
                    <a:lnTo>
                      <a:pt x="102663" y="36087"/>
                    </a:lnTo>
                    <a:lnTo>
                      <a:pt x="102137" y="33994"/>
                    </a:lnTo>
                    <a:lnTo>
                      <a:pt x="101463" y="34230"/>
                    </a:lnTo>
                    <a:lnTo>
                      <a:pt x="101398" y="33698"/>
                    </a:lnTo>
                    <a:lnTo>
                      <a:pt x="100920" y="33899"/>
                    </a:lnTo>
                    <a:lnTo>
                      <a:pt x="100855" y="31747"/>
                    </a:lnTo>
                    <a:lnTo>
                      <a:pt x="99975" y="32971"/>
                    </a:lnTo>
                    <a:lnTo>
                      <a:pt x="99384" y="30133"/>
                    </a:lnTo>
                    <a:cubicBezTo>
                      <a:pt x="99898" y="33255"/>
                      <a:pt x="94344" y="28737"/>
                      <a:pt x="94344" y="28051"/>
                    </a:cubicBezTo>
                    <a:lnTo>
                      <a:pt x="95301" y="27756"/>
                    </a:lnTo>
                    <a:cubicBezTo>
                      <a:pt x="94885" y="27671"/>
                      <a:pt x="94454" y="27719"/>
                      <a:pt x="94067" y="27892"/>
                    </a:cubicBezTo>
                    <a:cubicBezTo>
                      <a:pt x="93612" y="28134"/>
                      <a:pt x="93056" y="27768"/>
                      <a:pt x="92720" y="27419"/>
                    </a:cubicBezTo>
                    <a:lnTo>
                      <a:pt x="92389" y="25875"/>
                    </a:lnTo>
                    <a:lnTo>
                      <a:pt x="92117" y="25875"/>
                    </a:lnTo>
                    <a:lnTo>
                      <a:pt x="91898" y="27141"/>
                    </a:lnTo>
                    <a:cubicBezTo>
                      <a:pt x="90912" y="27425"/>
                      <a:pt x="90912" y="25278"/>
                      <a:pt x="90829" y="24249"/>
                    </a:cubicBezTo>
                    <a:cubicBezTo>
                      <a:pt x="90838" y="24069"/>
                      <a:pt x="90889" y="23893"/>
                      <a:pt x="90977" y="23735"/>
                    </a:cubicBezTo>
                    <a:cubicBezTo>
                      <a:pt x="90828" y="23592"/>
                      <a:pt x="90688" y="23440"/>
                      <a:pt x="90557" y="23280"/>
                    </a:cubicBezTo>
                    <a:lnTo>
                      <a:pt x="90492" y="23918"/>
                    </a:lnTo>
                    <a:lnTo>
                      <a:pt x="89754" y="23581"/>
                    </a:lnTo>
                    <a:cubicBezTo>
                      <a:pt x="88980" y="22931"/>
                      <a:pt x="88885" y="21435"/>
                      <a:pt x="88879" y="20489"/>
                    </a:cubicBezTo>
                    <a:cubicBezTo>
                      <a:pt x="87875" y="22197"/>
                      <a:pt x="85849" y="17130"/>
                      <a:pt x="84153" y="17999"/>
                    </a:cubicBezTo>
                    <a:cubicBezTo>
                      <a:pt x="84029" y="17863"/>
                      <a:pt x="83355" y="17112"/>
                      <a:pt x="82871" y="16456"/>
                    </a:cubicBezTo>
                    <a:cubicBezTo>
                      <a:pt x="79988" y="20772"/>
                      <a:pt x="77678" y="29127"/>
                      <a:pt x="75226" y="34083"/>
                    </a:cubicBezTo>
                    <a:lnTo>
                      <a:pt x="75391" y="36590"/>
                    </a:lnTo>
                    <a:cubicBezTo>
                      <a:pt x="72833" y="37973"/>
                      <a:pt x="74653" y="39741"/>
                      <a:pt x="73324" y="41545"/>
                    </a:cubicBezTo>
                    <a:lnTo>
                      <a:pt x="72898" y="40877"/>
                    </a:lnTo>
                    <a:lnTo>
                      <a:pt x="72012" y="42254"/>
                    </a:lnTo>
                    <a:cubicBezTo>
                      <a:pt x="72692" y="42846"/>
                      <a:pt x="68981" y="47736"/>
                      <a:pt x="69371" y="48049"/>
                    </a:cubicBezTo>
                    <a:lnTo>
                      <a:pt x="68101" y="49823"/>
                    </a:lnTo>
                    <a:lnTo>
                      <a:pt x="69631" y="49315"/>
                    </a:lnTo>
                    <a:cubicBezTo>
                      <a:pt x="67859" y="54406"/>
                      <a:pt x="65354" y="59284"/>
                      <a:pt x="63505" y="64269"/>
                    </a:cubicBezTo>
                    <a:cubicBezTo>
                      <a:pt x="64190" y="66415"/>
                      <a:pt x="61910" y="67497"/>
                      <a:pt x="62104" y="69537"/>
                    </a:cubicBezTo>
                    <a:cubicBezTo>
                      <a:pt x="60633" y="72452"/>
                      <a:pt x="59298" y="75409"/>
                      <a:pt x="57733" y="77981"/>
                    </a:cubicBezTo>
                    <a:lnTo>
                      <a:pt x="54696" y="85230"/>
                    </a:lnTo>
                    <a:lnTo>
                      <a:pt x="53881" y="86383"/>
                    </a:lnTo>
                    <a:lnTo>
                      <a:pt x="54442" y="86868"/>
                    </a:lnTo>
                    <a:cubicBezTo>
                      <a:pt x="51836" y="88819"/>
                      <a:pt x="52516" y="88689"/>
                      <a:pt x="52581" y="91462"/>
                    </a:cubicBezTo>
                    <a:lnTo>
                      <a:pt x="51122" y="92822"/>
                    </a:lnTo>
                    <a:lnTo>
                      <a:pt x="51901" y="95661"/>
                    </a:lnTo>
                    <a:cubicBezTo>
                      <a:pt x="48989" y="95856"/>
                      <a:pt x="51464" y="99451"/>
                      <a:pt x="49213" y="100314"/>
                    </a:cubicBezTo>
                    <a:lnTo>
                      <a:pt x="48871" y="99782"/>
                    </a:lnTo>
                    <a:lnTo>
                      <a:pt x="48103" y="100498"/>
                    </a:lnTo>
                    <a:cubicBezTo>
                      <a:pt x="47676" y="101974"/>
                      <a:pt x="47339" y="103475"/>
                      <a:pt x="47092" y="104991"/>
                    </a:cubicBezTo>
                    <a:lnTo>
                      <a:pt x="46183" y="107303"/>
                    </a:lnTo>
                    <a:cubicBezTo>
                      <a:pt x="42502" y="114529"/>
                      <a:pt x="39028" y="127408"/>
                      <a:pt x="37397" y="128643"/>
                    </a:cubicBezTo>
                    <a:cubicBezTo>
                      <a:pt x="36535" y="129294"/>
                      <a:pt x="37468" y="130873"/>
                      <a:pt x="37031" y="131860"/>
                    </a:cubicBezTo>
                    <a:lnTo>
                      <a:pt x="35956" y="133634"/>
                    </a:lnTo>
                    <a:cubicBezTo>
                      <a:pt x="35974" y="134133"/>
                      <a:pt x="36108" y="134620"/>
                      <a:pt x="36346" y="135059"/>
                    </a:cubicBezTo>
                    <a:cubicBezTo>
                      <a:pt x="36476" y="135225"/>
                      <a:pt x="37002" y="134639"/>
                      <a:pt x="36937" y="134840"/>
                    </a:cubicBezTo>
                    <a:cubicBezTo>
                      <a:pt x="36635" y="135798"/>
                      <a:pt x="35117" y="136147"/>
                      <a:pt x="34987" y="137146"/>
                    </a:cubicBezTo>
                    <a:lnTo>
                      <a:pt x="35962" y="137306"/>
                    </a:lnTo>
                    <a:cubicBezTo>
                      <a:pt x="36062" y="137543"/>
                      <a:pt x="35093" y="138128"/>
                      <a:pt x="34816" y="138075"/>
                    </a:cubicBezTo>
                    <a:cubicBezTo>
                      <a:pt x="34391" y="139575"/>
                      <a:pt x="33842" y="141037"/>
                      <a:pt x="33173" y="142444"/>
                    </a:cubicBezTo>
                    <a:cubicBezTo>
                      <a:pt x="34585" y="143627"/>
                      <a:pt x="29109" y="146483"/>
                      <a:pt x="30946" y="146921"/>
                    </a:cubicBezTo>
                    <a:cubicBezTo>
                      <a:pt x="30621" y="147612"/>
                      <a:pt x="29321" y="150829"/>
                      <a:pt x="29067" y="150823"/>
                    </a:cubicBezTo>
                    <a:cubicBezTo>
                      <a:pt x="28004" y="152804"/>
                      <a:pt x="27035" y="154868"/>
                      <a:pt x="27372" y="157186"/>
                    </a:cubicBezTo>
                    <a:cubicBezTo>
                      <a:pt x="25711" y="157322"/>
                      <a:pt x="25209" y="161591"/>
                      <a:pt x="24601" y="162691"/>
                    </a:cubicBezTo>
                    <a:cubicBezTo>
                      <a:pt x="24713" y="162436"/>
                      <a:pt x="23809" y="163649"/>
                      <a:pt x="22905" y="163873"/>
                    </a:cubicBezTo>
                    <a:lnTo>
                      <a:pt x="22840" y="164258"/>
                    </a:lnTo>
                    <a:lnTo>
                      <a:pt x="23372" y="164470"/>
                    </a:lnTo>
                    <a:lnTo>
                      <a:pt x="22876" y="164648"/>
                    </a:lnTo>
                    <a:cubicBezTo>
                      <a:pt x="22787" y="166191"/>
                      <a:pt x="20306" y="174038"/>
                      <a:pt x="19425" y="174073"/>
                    </a:cubicBezTo>
                    <a:lnTo>
                      <a:pt x="19035" y="175723"/>
                    </a:lnTo>
                    <a:cubicBezTo>
                      <a:pt x="18445" y="174865"/>
                      <a:pt x="17818" y="176356"/>
                      <a:pt x="19171" y="175871"/>
                    </a:cubicBezTo>
                    <a:lnTo>
                      <a:pt x="18114" y="177053"/>
                    </a:lnTo>
                    <a:lnTo>
                      <a:pt x="18232" y="177739"/>
                    </a:lnTo>
                    <a:lnTo>
                      <a:pt x="17104" y="179513"/>
                    </a:lnTo>
                    <a:lnTo>
                      <a:pt x="17618" y="179974"/>
                    </a:lnTo>
                    <a:cubicBezTo>
                      <a:pt x="17488" y="180122"/>
                      <a:pt x="16820" y="179832"/>
                      <a:pt x="16696" y="179974"/>
                    </a:cubicBezTo>
                    <a:lnTo>
                      <a:pt x="16353" y="180808"/>
                    </a:lnTo>
                    <a:lnTo>
                      <a:pt x="15733" y="182345"/>
                    </a:lnTo>
                    <a:lnTo>
                      <a:pt x="16223" y="182393"/>
                    </a:lnTo>
                    <a:lnTo>
                      <a:pt x="15798" y="183498"/>
                    </a:lnTo>
                    <a:cubicBezTo>
                      <a:pt x="15656" y="183652"/>
                      <a:pt x="14250" y="187389"/>
                      <a:pt x="14368" y="185397"/>
                    </a:cubicBezTo>
                    <a:cubicBezTo>
                      <a:pt x="14143" y="186478"/>
                      <a:pt x="13794" y="187529"/>
                      <a:pt x="13328" y="188530"/>
                    </a:cubicBezTo>
                    <a:lnTo>
                      <a:pt x="12933" y="188761"/>
                    </a:lnTo>
                    <a:lnTo>
                      <a:pt x="12454" y="188862"/>
                    </a:lnTo>
                    <a:lnTo>
                      <a:pt x="12383" y="190446"/>
                    </a:lnTo>
                    <a:lnTo>
                      <a:pt x="12797" y="189825"/>
                    </a:lnTo>
                    <a:lnTo>
                      <a:pt x="12980" y="190174"/>
                    </a:lnTo>
                    <a:lnTo>
                      <a:pt x="12117" y="192729"/>
                    </a:lnTo>
                    <a:lnTo>
                      <a:pt x="11414" y="192469"/>
                    </a:lnTo>
                    <a:cubicBezTo>
                      <a:pt x="11249" y="192670"/>
                      <a:pt x="11497" y="193338"/>
                      <a:pt x="11414" y="193592"/>
                    </a:cubicBezTo>
                    <a:cubicBezTo>
                      <a:pt x="10741" y="195366"/>
                      <a:pt x="8732" y="196673"/>
                      <a:pt x="8655" y="198571"/>
                    </a:cubicBezTo>
                    <a:cubicBezTo>
                      <a:pt x="8614" y="199546"/>
                      <a:pt x="9163" y="200345"/>
                      <a:pt x="8383" y="201226"/>
                    </a:cubicBezTo>
                    <a:cubicBezTo>
                      <a:pt x="6115" y="203833"/>
                      <a:pt x="1696" y="214483"/>
                      <a:pt x="0" y="218261"/>
                    </a:cubicBezTo>
                    <a:lnTo>
                      <a:pt x="0" y="192705"/>
                    </a:lnTo>
                    <a:cubicBezTo>
                      <a:pt x="1040" y="191522"/>
                      <a:pt x="2062" y="189553"/>
                      <a:pt x="3078" y="187094"/>
                    </a:cubicBezTo>
                    <a:cubicBezTo>
                      <a:pt x="2546" y="187933"/>
                      <a:pt x="2032" y="188590"/>
                      <a:pt x="1607" y="187377"/>
                    </a:cubicBezTo>
                    <a:cubicBezTo>
                      <a:pt x="1016" y="185745"/>
                      <a:pt x="2712" y="185012"/>
                      <a:pt x="3096" y="184841"/>
                    </a:cubicBezTo>
                    <a:lnTo>
                      <a:pt x="2777" y="184545"/>
                    </a:lnTo>
                    <a:lnTo>
                      <a:pt x="2972" y="183729"/>
                    </a:lnTo>
                    <a:cubicBezTo>
                      <a:pt x="3131" y="183067"/>
                      <a:pt x="3562" y="181488"/>
                      <a:pt x="4153" y="181098"/>
                    </a:cubicBezTo>
                    <a:cubicBezTo>
                      <a:pt x="6192" y="179785"/>
                      <a:pt x="4348" y="179324"/>
                      <a:pt x="5288" y="177952"/>
                    </a:cubicBezTo>
                    <a:cubicBezTo>
                      <a:pt x="5672" y="177402"/>
                      <a:pt x="6186" y="178597"/>
                      <a:pt x="6097" y="178319"/>
                    </a:cubicBezTo>
                    <a:cubicBezTo>
                      <a:pt x="5819" y="177396"/>
                      <a:pt x="8183" y="168491"/>
                      <a:pt x="9671" y="166363"/>
                    </a:cubicBezTo>
                    <a:cubicBezTo>
                      <a:pt x="9890" y="166055"/>
                      <a:pt x="10091" y="166227"/>
                      <a:pt x="10262" y="166457"/>
                    </a:cubicBezTo>
                    <a:cubicBezTo>
                      <a:pt x="10162" y="166123"/>
                      <a:pt x="10111" y="165777"/>
                      <a:pt x="10109" y="165428"/>
                    </a:cubicBezTo>
                    <a:lnTo>
                      <a:pt x="10634" y="165493"/>
                    </a:lnTo>
                    <a:lnTo>
                      <a:pt x="10977" y="164618"/>
                    </a:lnTo>
                    <a:cubicBezTo>
                      <a:pt x="10965" y="164305"/>
                      <a:pt x="11090" y="164003"/>
                      <a:pt x="11320" y="163790"/>
                    </a:cubicBezTo>
                    <a:lnTo>
                      <a:pt x="11822" y="162608"/>
                    </a:lnTo>
                    <a:lnTo>
                      <a:pt x="11993" y="162082"/>
                    </a:lnTo>
                    <a:lnTo>
                      <a:pt x="12371" y="160509"/>
                    </a:lnTo>
                    <a:cubicBezTo>
                      <a:pt x="12466" y="160858"/>
                      <a:pt x="12962" y="160231"/>
                      <a:pt x="12998" y="160237"/>
                    </a:cubicBezTo>
                    <a:lnTo>
                      <a:pt x="13139" y="159982"/>
                    </a:lnTo>
                    <a:cubicBezTo>
                      <a:pt x="12602" y="159681"/>
                      <a:pt x="11780" y="159657"/>
                      <a:pt x="12743" y="159161"/>
                    </a:cubicBezTo>
                    <a:lnTo>
                      <a:pt x="13127" y="159693"/>
                    </a:lnTo>
                    <a:lnTo>
                      <a:pt x="13447" y="159468"/>
                    </a:lnTo>
                    <a:lnTo>
                      <a:pt x="13872" y="158806"/>
                    </a:lnTo>
                    <a:lnTo>
                      <a:pt x="13506" y="158776"/>
                    </a:lnTo>
                    <a:lnTo>
                      <a:pt x="13783" y="158138"/>
                    </a:lnTo>
                    <a:cubicBezTo>
                      <a:pt x="13730" y="157836"/>
                      <a:pt x="13482" y="157375"/>
                      <a:pt x="13340" y="157546"/>
                    </a:cubicBezTo>
                    <a:lnTo>
                      <a:pt x="14043" y="155477"/>
                    </a:lnTo>
                    <a:cubicBezTo>
                      <a:pt x="14043" y="155660"/>
                      <a:pt x="14386" y="155897"/>
                      <a:pt x="14681" y="156068"/>
                    </a:cubicBezTo>
                    <a:lnTo>
                      <a:pt x="14983" y="155382"/>
                    </a:lnTo>
                    <a:lnTo>
                      <a:pt x="14799" y="154093"/>
                    </a:lnTo>
                    <a:cubicBezTo>
                      <a:pt x="15095" y="154093"/>
                      <a:pt x="15438" y="153780"/>
                      <a:pt x="15721" y="153726"/>
                    </a:cubicBezTo>
                    <a:lnTo>
                      <a:pt x="16188" y="152698"/>
                    </a:lnTo>
                    <a:lnTo>
                      <a:pt x="15904" y="151089"/>
                    </a:lnTo>
                    <a:cubicBezTo>
                      <a:pt x="16243" y="151243"/>
                      <a:pt x="16636" y="151216"/>
                      <a:pt x="16950" y="151018"/>
                    </a:cubicBezTo>
                    <a:lnTo>
                      <a:pt x="18197" y="148322"/>
                    </a:lnTo>
                    <a:cubicBezTo>
                      <a:pt x="17606" y="147808"/>
                      <a:pt x="16785" y="147417"/>
                      <a:pt x="18067" y="147376"/>
                    </a:cubicBezTo>
                    <a:lnTo>
                      <a:pt x="18019" y="145259"/>
                    </a:lnTo>
                    <a:lnTo>
                      <a:pt x="19089" y="144011"/>
                    </a:lnTo>
                    <a:cubicBezTo>
                      <a:pt x="19360" y="144011"/>
                      <a:pt x="19874" y="144230"/>
                      <a:pt x="19945" y="144549"/>
                    </a:cubicBezTo>
                    <a:lnTo>
                      <a:pt x="20052" y="141351"/>
                    </a:lnTo>
                    <a:cubicBezTo>
                      <a:pt x="20684" y="141889"/>
                      <a:pt x="20701" y="141782"/>
                      <a:pt x="20749" y="141014"/>
                    </a:cubicBezTo>
                    <a:lnTo>
                      <a:pt x="20749" y="140665"/>
                    </a:lnTo>
                    <a:cubicBezTo>
                      <a:pt x="22492" y="140854"/>
                      <a:pt x="20388" y="141416"/>
                      <a:pt x="20678" y="142066"/>
                    </a:cubicBezTo>
                    <a:cubicBezTo>
                      <a:pt x="20772" y="142152"/>
                      <a:pt x="20883" y="142218"/>
                      <a:pt x="21003" y="142261"/>
                    </a:cubicBezTo>
                    <a:lnTo>
                      <a:pt x="21564" y="141079"/>
                    </a:lnTo>
                    <a:cubicBezTo>
                      <a:pt x="21556" y="140614"/>
                      <a:pt x="21612" y="140150"/>
                      <a:pt x="21729" y="139701"/>
                    </a:cubicBezTo>
                    <a:cubicBezTo>
                      <a:pt x="20814" y="141906"/>
                      <a:pt x="21363" y="137891"/>
                      <a:pt x="21960" y="136591"/>
                    </a:cubicBezTo>
                    <a:lnTo>
                      <a:pt x="22102" y="135999"/>
                    </a:lnTo>
                    <a:cubicBezTo>
                      <a:pt x="22344" y="135786"/>
                      <a:pt x="22692" y="136667"/>
                      <a:pt x="22740" y="136715"/>
                    </a:cubicBezTo>
                    <a:cubicBezTo>
                      <a:pt x="23100" y="137022"/>
                      <a:pt x="23732" y="136265"/>
                      <a:pt x="23803" y="136165"/>
                    </a:cubicBezTo>
                    <a:cubicBezTo>
                      <a:pt x="24008" y="135746"/>
                      <a:pt x="23948" y="135246"/>
                      <a:pt x="23650" y="134888"/>
                    </a:cubicBezTo>
                    <a:lnTo>
                      <a:pt x="23396" y="134444"/>
                    </a:lnTo>
                    <a:lnTo>
                      <a:pt x="23396" y="135497"/>
                    </a:lnTo>
                    <a:lnTo>
                      <a:pt x="23094" y="135402"/>
                    </a:lnTo>
                    <a:lnTo>
                      <a:pt x="23189" y="134811"/>
                    </a:lnTo>
                    <a:lnTo>
                      <a:pt x="22840" y="134763"/>
                    </a:lnTo>
                    <a:lnTo>
                      <a:pt x="22840" y="134326"/>
                    </a:lnTo>
                    <a:cubicBezTo>
                      <a:pt x="22840" y="134107"/>
                      <a:pt x="23313" y="133924"/>
                      <a:pt x="23502" y="134119"/>
                    </a:cubicBezTo>
                    <a:cubicBezTo>
                      <a:pt x="23502" y="133474"/>
                      <a:pt x="23094" y="131470"/>
                      <a:pt x="24282" y="131943"/>
                    </a:cubicBezTo>
                    <a:lnTo>
                      <a:pt x="24660" y="130329"/>
                    </a:lnTo>
                    <a:lnTo>
                      <a:pt x="25316" y="130423"/>
                    </a:lnTo>
                    <a:lnTo>
                      <a:pt x="25026" y="129501"/>
                    </a:lnTo>
                    <a:cubicBezTo>
                      <a:pt x="25026" y="129306"/>
                      <a:pt x="25516" y="129755"/>
                      <a:pt x="25617" y="129584"/>
                    </a:cubicBezTo>
                    <a:cubicBezTo>
                      <a:pt x="25965" y="128933"/>
                      <a:pt x="25192" y="128519"/>
                      <a:pt x="25416" y="127887"/>
                    </a:cubicBezTo>
                    <a:lnTo>
                      <a:pt x="26409" y="126237"/>
                    </a:lnTo>
                    <a:lnTo>
                      <a:pt x="26781" y="126538"/>
                    </a:lnTo>
                    <a:lnTo>
                      <a:pt x="26609" y="126243"/>
                    </a:lnTo>
                    <a:cubicBezTo>
                      <a:pt x="27377" y="126716"/>
                      <a:pt x="27407" y="125959"/>
                      <a:pt x="27407" y="124865"/>
                    </a:cubicBezTo>
                    <a:lnTo>
                      <a:pt x="28240" y="119206"/>
                    </a:lnTo>
                    <a:lnTo>
                      <a:pt x="28671" y="118792"/>
                    </a:lnTo>
                    <a:cubicBezTo>
                      <a:pt x="29581" y="119124"/>
                      <a:pt x="29138" y="120430"/>
                      <a:pt x="29510" y="119662"/>
                    </a:cubicBezTo>
                    <a:cubicBezTo>
                      <a:pt x="30101" y="118479"/>
                      <a:pt x="29374" y="119401"/>
                      <a:pt x="30024" y="118278"/>
                    </a:cubicBezTo>
                    <a:cubicBezTo>
                      <a:pt x="30278" y="117835"/>
                      <a:pt x="29752" y="117391"/>
                      <a:pt x="29752" y="117391"/>
                    </a:cubicBezTo>
                    <a:lnTo>
                      <a:pt x="29676" y="116829"/>
                    </a:lnTo>
                    <a:lnTo>
                      <a:pt x="30001" y="116658"/>
                    </a:lnTo>
                    <a:lnTo>
                      <a:pt x="29847" y="117113"/>
                    </a:lnTo>
                    <a:cubicBezTo>
                      <a:pt x="29983" y="117432"/>
                      <a:pt x="30798" y="117557"/>
                      <a:pt x="30887" y="117220"/>
                    </a:cubicBezTo>
                    <a:cubicBezTo>
                      <a:pt x="31111" y="116333"/>
                      <a:pt x="30627" y="116817"/>
                      <a:pt x="30237" y="116350"/>
                    </a:cubicBezTo>
                    <a:lnTo>
                      <a:pt x="29747" y="116143"/>
                    </a:lnTo>
                    <a:lnTo>
                      <a:pt x="30538" y="116007"/>
                    </a:lnTo>
                    <a:lnTo>
                      <a:pt x="30822" y="115487"/>
                    </a:lnTo>
                    <a:cubicBezTo>
                      <a:pt x="30958" y="115830"/>
                      <a:pt x="30775" y="116143"/>
                      <a:pt x="31005" y="116463"/>
                    </a:cubicBezTo>
                    <a:cubicBezTo>
                      <a:pt x="31200" y="116386"/>
                      <a:pt x="30343" y="113506"/>
                      <a:pt x="31070" y="112986"/>
                    </a:cubicBezTo>
                    <a:lnTo>
                      <a:pt x="31572" y="113577"/>
                    </a:lnTo>
                    <a:cubicBezTo>
                      <a:pt x="31673" y="113619"/>
                      <a:pt x="32417" y="113234"/>
                      <a:pt x="33114" y="113063"/>
                    </a:cubicBezTo>
                    <a:cubicBezTo>
                      <a:pt x="34946" y="110041"/>
                      <a:pt x="33758" y="106351"/>
                      <a:pt x="36411" y="106156"/>
                    </a:cubicBezTo>
                    <a:lnTo>
                      <a:pt x="36576" y="105654"/>
                    </a:lnTo>
                    <a:cubicBezTo>
                      <a:pt x="36322" y="105240"/>
                      <a:pt x="35708" y="105009"/>
                      <a:pt x="35560" y="104648"/>
                    </a:cubicBezTo>
                    <a:cubicBezTo>
                      <a:pt x="35412" y="104288"/>
                      <a:pt x="35773" y="103342"/>
                      <a:pt x="35968" y="102999"/>
                    </a:cubicBezTo>
                    <a:lnTo>
                      <a:pt x="35838" y="102721"/>
                    </a:lnTo>
                    <a:cubicBezTo>
                      <a:pt x="36553" y="102490"/>
                      <a:pt x="38479" y="98316"/>
                      <a:pt x="39973" y="94673"/>
                    </a:cubicBezTo>
                    <a:cubicBezTo>
                      <a:pt x="40818" y="91681"/>
                      <a:pt x="41368" y="89352"/>
                      <a:pt x="41155" y="88896"/>
                    </a:cubicBezTo>
                    <a:cubicBezTo>
                      <a:pt x="41811" y="88784"/>
                      <a:pt x="42484" y="87755"/>
                      <a:pt x="43099" y="86484"/>
                    </a:cubicBezTo>
                    <a:lnTo>
                      <a:pt x="43583" y="84355"/>
                    </a:lnTo>
                    <a:cubicBezTo>
                      <a:pt x="43583" y="84456"/>
                      <a:pt x="43707" y="84580"/>
                      <a:pt x="43861" y="84704"/>
                    </a:cubicBezTo>
                    <a:cubicBezTo>
                      <a:pt x="44050" y="84213"/>
                      <a:pt x="44221" y="83728"/>
                      <a:pt x="44387" y="83273"/>
                    </a:cubicBezTo>
                    <a:lnTo>
                      <a:pt x="44345" y="82989"/>
                    </a:lnTo>
                    <a:lnTo>
                      <a:pt x="44995" y="81469"/>
                    </a:lnTo>
                    <a:lnTo>
                      <a:pt x="44717" y="79908"/>
                    </a:lnTo>
                    <a:cubicBezTo>
                      <a:pt x="45970" y="80021"/>
                      <a:pt x="46395" y="78377"/>
                      <a:pt x="45627" y="77579"/>
                    </a:cubicBezTo>
                    <a:cubicBezTo>
                      <a:pt x="46242" y="77106"/>
                      <a:pt x="46741" y="76500"/>
                      <a:pt x="47086" y="75805"/>
                    </a:cubicBezTo>
                    <a:cubicBezTo>
                      <a:pt x="47411" y="73948"/>
                      <a:pt x="47949" y="70235"/>
                      <a:pt x="49243" y="69401"/>
                    </a:cubicBezTo>
                    <a:cubicBezTo>
                      <a:pt x="51074" y="68218"/>
                      <a:pt x="49373" y="67391"/>
                      <a:pt x="50377" y="66255"/>
                    </a:cubicBezTo>
                    <a:cubicBezTo>
                      <a:pt x="50534" y="66029"/>
                      <a:pt x="50712" y="65820"/>
                      <a:pt x="50909" y="65629"/>
                    </a:cubicBezTo>
                    <a:lnTo>
                      <a:pt x="50791" y="65321"/>
                    </a:lnTo>
                    <a:cubicBezTo>
                      <a:pt x="50879" y="65085"/>
                      <a:pt x="51163" y="64996"/>
                      <a:pt x="51435" y="64937"/>
                    </a:cubicBezTo>
                    <a:lnTo>
                      <a:pt x="51600" y="64682"/>
                    </a:lnTo>
                    <a:lnTo>
                      <a:pt x="51057" y="64091"/>
                    </a:lnTo>
                    <a:cubicBezTo>
                      <a:pt x="51029" y="63515"/>
                      <a:pt x="51171" y="62944"/>
                      <a:pt x="51464" y="62447"/>
                    </a:cubicBezTo>
                    <a:lnTo>
                      <a:pt x="51328" y="62163"/>
                    </a:lnTo>
                    <a:cubicBezTo>
                      <a:pt x="52398" y="61815"/>
                      <a:pt x="56988" y="50811"/>
                      <a:pt x="57455" y="49013"/>
                    </a:cubicBezTo>
                    <a:cubicBezTo>
                      <a:pt x="57687" y="49006"/>
                      <a:pt x="57910" y="48921"/>
                      <a:pt x="58087" y="48771"/>
                    </a:cubicBezTo>
                    <a:lnTo>
                      <a:pt x="58855" y="46642"/>
                    </a:lnTo>
                    <a:lnTo>
                      <a:pt x="58755" y="45920"/>
                    </a:lnTo>
                    <a:lnTo>
                      <a:pt x="58406" y="45867"/>
                    </a:lnTo>
                    <a:lnTo>
                      <a:pt x="59127" y="43739"/>
                    </a:lnTo>
                    <a:cubicBezTo>
                      <a:pt x="59298" y="43579"/>
                      <a:pt x="59901" y="42923"/>
                      <a:pt x="60438" y="42319"/>
                    </a:cubicBezTo>
                    <a:lnTo>
                      <a:pt x="61147" y="40463"/>
                    </a:lnTo>
                    <a:lnTo>
                      <a:pt x="60964" y="39428"/>
                    </a:lnTo>
                    <a:cubicBezTo>
                      <a:pt x="61135" y="39516"/>
                      <a:pt x="61329" y="39549"/>
                      <a:pt x="61520" y="39523"/>
                    </a:cubicBezTo>
                    <a:cubicBezTo>
                      <a:pt x="61986" y="38340"/>
                      <a:pt x="62441" y="37276"/>
                      <a:pt x="62873" y="36353"/>
                    </a:cubicBezTo>
                    <a:cubicBezTo>
                      <a:pt x="62406" y="35998"/>
                      <a:pt x="62122" y="35762"/>
                      <a:pt x="63127" y="35715"/>
                    </a:cubicBezTo>
                    <a:lnTo>
                      <a:pt x="63079" y="33598"/>
                    </a:lnTo>
                    <a:lnTo>
                      <a:pt x="64155" y="32344"/>
                    </a:lnTo>
                    <a:cubicBezTo>
                      <a:pt x="64444" y="32344"/>
                      <a:pt x="64982" y="32587"/>
                      <a:pt x="65017" y="32935"/>
                    </a:cubicBezTo>
                    <a:lnTo>
                      <a:pt x="65053" y="31877"/>
                    </a:lnTo>
                    <a:lnTo>
                      <a:pt x="65053" y="31617"/>
                    </a:lnTo>
                    <a:lnTo>
                      <a:pt x="65106" y="29731"/>
                    </a:lnTo>
                    <a:cubicBezTo>
                      <a:pt x="65194" y="29601"/>
                      <a:pt x="65561" y="28986"/>
                      <a:pt x="65821" y="29009"/>
                    </a:cubicBezTo>
                    <a:lnTo>
                      <a:pt x="66222" y="30074"/>
                    </a:lnTo>
                    <a:cubicBezTo>
                      <a:pt x="66329" y="29949"/>
                      <a:pt x="66411" y="29807"/>
                      <a:pt x="66506" y="29677"/>
                    </a:cubicBezTo>
                    <a:lnTo>
                      <a:pt x="66801" y="28016"/>
                    </a:lnTo>
                    <a:cubicBezTo>
                      <a:pt x="65673" y="30748"/>
                      <a:pt x="66335" y="24841"/>
                      <a:pt x="67168" y="24344"/>
                    </a:cubicBezTo>
                    <a:cubicBezTo>
                      <a:pt x="67481" y="24166"/>
                      <a:pt x="67723" y="24977"/>
                      <a:pt x="67812" y="25059"/>
                    </a:cubicBezTo>
                    <a:cubicBezTo>
                      <a:pt x="68166" y="25367"/>
                      <a:pt x="68804" y="24610"/>
                      <a:pt x="68875" y="24504"/>
                    </a:cubicBezTo>
                    <a:cubicBezTo>
                      <a:pt x="69077" y="24086"/>
                      <a:pt x="69017" y="23589"/>
                      <a:pt x="68721" y="23232"/>
                    </a:cubicBezTo>
                    <a:lnTo>
                      <a:pt x="68467" y="22789"/>
                    </a:lnTo>
                    <a:lnTo>
                      <a:pt x="68467" y="23841"/>
                    </a:lnTo>
                    <a:lnTo>
                      <a:pt x="68160" y="23753"/>
                    </a:lnTo>
                    <a:lnTo>
                      <a:pt x="68261" y="23161"/>
                    </a:lnTo>
                    <a:lnTo>
                      <a:pt x="67912" y="23108"/>
                    </a:lnTo>
                    <a:lnTo>
                      <a:pt x="67912" y="22670"/>
                    </a:lnTo>
                    <a:cubicBezTo>
                      <a:pt x="67912" y="22452"/>
                      <a:pt x="68385" y="22268"/>
                      <a:pt x="68574" y="22464"/>
                    </a:cubicBezTo>
                    <a:cubicBezTo>
                      <a:pt x="68574" y="21819"/>
                      <a:pt x="68166" y="19815"/>
                      <a:pt x="69354" y="20288"/>
                    </a:cubicBezTo>
                    <a:lnTo>
                      <a:pt x="69732" y="18673"/>
                    </a:lnTo>
                    <a:lnTo>
                      <a:pt x="70387" y="18768"/>
                    </a:lnTo>
                    <a:lnTo>
                      <a:pt x="70098" y="17845"/>
                    </a:lnTo>
                    <a:cubicBezTo>
                      <a:pt x="70098" y="17650"/>
                      <a:pt x="70588" y="18100"/>
                      <a:pt x="70689" y="17928"/>
                    </a:cubicBezTo>
                    <a:cubicBezTo>
                      <a:pt x="70878" y="17579"/>
                      <a:pt x="70506" y="16592"/>
                      <a:pt x="70488" y="16231"/>
                    </a:cubicBezTo>
                    <a:lnTo>
                      <a:pt x="71480" y="14587"/>
                    </a:lnTo>
                    <a:lnTo>
                      <a:pt x="71853" y="14889"/>
                    </a:lnTo>
                    <a:lnTo>
                      <a:pt x="71687" y="14587"/>
                    </a:lnTo>
                    <a:cubicBezTo>
                      <a:pt x="72124" y="14670"/>
                      <a:pt x="73099" y="13777"/>
                      <a:pt x="72827" y="13050"/>
                    </a:cubicBezTo>
                    <a:cubicBezTo>
                      <a:pt x="72762" y="12873"/>
                      <a:pt x="72479" y="13493"/>
                      <a:pt x="72331" y="13363"/>
                    </a:cubicBezTo>
                    <a:cubicBezTo>
                      <a:pt x="71923" y="13007"/>
                      <a:pt x="71704" y="12480"/>
                      <a:pt x="71740" y="11938"/>
                    </a:cubicBezTo>
                    <a:cubicBezTo>
                      <a:pt x="73235" y="11477"/>
                      <a:pt x="71333" y="9756"/>
                      <a:pt x="73347" y="11383"/>
                    </a:cubicBezTo>
                    <a:lnTo>
                      <a:pt x="73223" y="11063"/>
                    </a:lnTo>
                    <a:lnTo>
                      <a:pt x="73070" y="10525"/>
                    </a:lnTo>
                    <a:cubicBezTo>
                      <a:pt x="72898" y="9816"/>
                      <a:pt x="72361" y="8751"/>
                      <a:pt x="72940" y="8331"/>
                    </a:cubicBezTo>
                    <a:cubicBezTo>
                      <a:pt x="76484" y="5682"/>
                      <a:pt x="75504" y="1786"/>
                      <a:pt x="76112" y="1330"/>
                    </a:cubicBezTo>
                    <a:lnTo>
                      <a:pt x="76614" y="1922"/>
                    </a:lnTo>
                    <a:lnTo>
                      <a:pt x="77276" y="0"/>
                    </a:lnTo>
                    <a:cubicBezTo>
                      <a:pt x="77759" y="543"/>
                      <a:pt x="78293" y="1038"/>
                      <a:pt x="78871" y="1478"/>
                    </a:cubicBezTo>
                    <a:lnTo>
                      <a:pt x="78842" y="656"/>
                    </a:lnTo>
                    <a:lnTo>
                      <a:pt x="79379" y="1502"/>
                    </a:lnTo>
                    <a:lnTo>
                      <a:pt x="79574" y="1230"/>
                    </a:lnTo>
                    <a:cubicBezTo>
                      <a:pt x="79722" y="1135"/>
                      <a:pt x="79941" y="1455"/>
                      <a:pt x="79923" y="1626"/>
                    </a:cubicBezTo>
                    <a:cubicBezTo>
                      <a:pt x="80957" y="999"/>
                      <a:pt x="83202" y="4074"/>
                      <a:pt x="84472" y="3489"/>
                    </a:cubicBezTo>
                    <a:lnTo>
                      <a:pt x="85364" y="4754"/>
                    </a:lnTo>
                    <a:lnTo>
                      <a:pt x="86038" y="5505"/>
                    </a:lnTo>
                    <a:lnTo>
                      <a:pt x="87373" y="5688"/>
                    </a:lnTo>
                    <a:cubicBezTo>
                      <a:pt x="87172" y="6014"/>
                      <a:pt x="87414" y="6457"/>
                      <a:pt x="87840" y="6942"/>
                    </a:cubicBezTo>
                    <a:lnTo>
                      <a:pt x="88915" y="6906"/>
                    </a:lnTo>
                    <a:lnTo>
                      <a:pt x="89015" y="8089"/>
                    </a:lnTo>
                    <a:cubicBezTo>
                      <a:pt x="90167" y="9088"/>
                      <a:pt x="91308" y="9999"/>
                      <a:pt x="90356" y="10135"/>
                    </a:cubicBezTo>
                    <a:lnTo>
                      <a:pt x="91822" y="10407"/>
                    </a:lnTo>
                    <a:lnTo>
                      <a:pt x="91768" y="11341"/>
                    </a:lnTo>
                    <a:lnTo>
                      <a:pt x="92773" y="10714"/>
                    </a:lnTo>
                    <a:lnTo>
                      <a:pt x="94959" y="11767"/>
                    </a:lnTo>
                    <a:cubicBezTo>
                      <a:pt x="95037" y="12111"/>
                      <a:pt x="94945" y="12472"/>
                      <a:pt x="94710" y="12737"/>
                    </a:cubicBezTo>
                    <a:lnTo>
                      <a:pt x="94799" y="13156"/>
                    </a:lnTo>
                    <a:cubicBezTo>
                      <a:pt x="95100" y="13271"/>
                      <a:pt x="95341" y="13504"/>
                      <a:pt x="95467" y="13801"/>
                    </a:cubicBezTo>
                    <a:lnTo>
                      <a:pt x="96247" y="12819"/>
                    </a:lnTo>
                    <a:cubicBezTo>
                      <a:pt x="95939" y="18188"/>
                      <a:pt x="100701" y="15356"/>
                      <a:pt x="99898" y="18555"/>
                    </a:cubicBezTo>
                    <a:lnTo>
                      <a:pt x="101404" y="17964"/>
                    </a:lnTo>
                    <a:cubicBezTo>
                      <a:pt x="101446" y="18289"/>
                      <a:pt x="101593" y="19655"/>
                      <a:pt x="101965" y="19832"/>
                    </a:cubicBezTo>
                    <a:lnTo>
                      <a:pt x="102556" y="19590"/>
                    </a:lnTo>
                    <a:lnTo>
                      <a:pt x="102633" y="22168"/>
                    </a:lnTo>
                    <a:lnTo>
                      <a:pt x="104216" y="21281"/>
                    </a:lnTo>
                    <a:lnTo>
                      <a:pt x="104388" y="23770"/>
                    </a:lnTo>
                    <a:cubicBezTo>
                      <a:pt x="104388" y="22404"/>
                      <a:pt x="106237" y="24084"/>
                      <a:pt x="106580" y="22818"/>
                    </a:cubicBezTo>
                    <a:lnTo>
                      <a:pt x="107472" y="24107"/>
                    </a:lnTo>
                    <a:lnTo>
                      <a:pt x="108517" y="24107"/>
                    </a:lnTo>
                    <a:cubicBezTo>
                      <a:pt x="109008" y="24938"/>
                      <a:pt x="109263" y="25887"/>
                      <a:pt x="109256" y="26851"/>
                    </a:cubicBezTo>
                    <a:lnTo>
                      <a:pt x="110798" y="27277"/>
                    </a:lnTo>
                    <a:lnTo>
                      <a:pt x="111743" y="28944"/>
                    </a:lnTo>
                    <a:lnTo>
                      <a:pt x="114106" y="30227"/>
                    </a:lnTo>
                    <a:lnTo>
                      <a:pt x="114106" y="31410"/>
                    </a:lnTo>
                    <a:lnTo>
                      <a:pt x="115158" y="31410"/>
                    </a:lnTo>
                    <a:cubicBezTo>
                      <a:pt x="115377" y="31847"/>
                      <a:pt x="114278" y="32841"/>
                      <a:pt x="115075" y="33267"/>
                    </a:cubicBezTo>
                    <a:lnTo>
                      <a:pt x="116930" y="33509"/>
                    </a:lnTo>
                    <a:cubicBezTo>
                      <a:pt x="115122" y="34863"/>
                      <a:pt x="118703" y="35508"/>
                      <a:pt x="119506" y="35443"/>
                    </a:cubicBezTo>
                    <a:lnTo>
                      <a:pt x="120316" y="37542"/>
                    </a:lnTo>
                    <a:cubicBezTo>
                      <a:pt x="121107" y="38086"/>
                      <a:pt x="122779" y="38843"/>
                      <a:pt x="123535" y="37784"/>
                    </a:cubicBezTo>
                    <a:lnTo>
                      <a:pt x="124126" y="39883"/>
                    </a:lnTo>
                    <a:cubicBezTo>
                      <a:pt x="125095" y="40475"/>
                      <a:pt x="125804" y="41805"/>
                      <a:pt x="126377" y="42722"/>
                    </a:cubicBezTo>
                    <a:cubicBezTo>
                      <a:pt x="126552" y="41607"/>
                      <a:pt x="126312" y="40466"/>
                      <a:pt x="125704" y="39517"/>
                    </a:cubicBezTo>
                    <a:lnTo>
                      <a:pt x="127104" y="40528"/>
                    </a:lnTo>
                    <a:cubicBezTo>
                      <a:pt x="127234" y="41350"/>
                      <a:pt x="128599" y="42550"/>
                      <a:pt x="129999" y="44519"/>
                    </a:cubicBezTo>
                    <a:lnTo>
                      <a:pt x="131606" y="44832"/>
                    </a:lnTo>
                    <a:lnTo>
                      <a:pt x="132031" y="47056"/>
                    </a:lnTo>
                    <a:lnTo>
                      <a:pt x="133673" y="48475"/>
                    </a:lnTo>
                    <a:cubicBezTo>
                      <a:pt x="133378" y="48126"/>
                      <a:pt x="134058" y="46370"/>
                      <a:pt x="135168" y="47884"/>
                    </a:cubicBezTo>
                    <a:cubicBezTo>
                      <a:pt x="135308" y="48043"/>
                      <a:pt x="135402" y="48237"/>
                      <a:pt x="135440" y="48445"/>
                    </a:cubicBezTo>
                    <a:lnTo>
                      <a:pt x="135718" y="48682"/>
                    </a:lnTo>
                    <a:lnTo>
                      <a:pt x="136308" y="48528"/>
                    </a:lnTo>
                    <a:cubicBezTo>
                      <a:pt x="136447" y="48830"/>
                      <a:pt x="136565" y="49139"/>
                      <a:pt x="136663" y="49456"/>
                    </a:cubicBezTo>
                    <a:cubicBezTo>
                      <a:pt x="137508" y="50172"/>
                      <a:pt x="138488" y="51041"/>
                      <a:pt x="138636" y="51425"/>
                    </a:cubicBezTo>
                    <a:lnTo>
                      <a:pt x="138884" y="51355"/>
                    </a:lnTo>
                    <a:cubicBezTo>
                      <a:pt x="139995" y="50911"/>
                      <a:pt x="140869" y="52484"/>
                      <a:pt x="141159" y="53347"/>
                    </a:cubicBezTo>
                    <a:lnTo>
                      <a:pt x="141295" y="54358"/>
                    </a:lnTo>
                    <a:cubicBezTo>
                      <a:pt x="142372" y="55357"/>
                      <a:pt x="143632" y="56138"/>
                      <a:pt x="145005" y="56658"/>
                    </a:cubicBezTo>
                    <a:lnTo>
                      <a:pt x="145489" y="57415"/>
                    </a:lnTo>
                    <a:cubicBezTo>
                      <a:pt x="146712" y="58048"/>
                      <a:pt x="148148" y="58415"/>
                      <a:pt x="148957" y="59497"/>
                    </a:cubicBezTo>
                    <a:lnTo>
                      <a:pt x="149206" y="61413"/>
                    </a:lnTo>
                    <a:lnTo>
                      <a:pt x="150340" y="61466"/>
                    </a:lnTo>
                    <a:lnTo>
                      <a:pt x="150647" y="61897"/>
                    </a:lnTo>
                    <a:cubicBezTo>
                      <a:pt x="151504" y="62778"/>
                      <a:pt x="152337" y="63671"/>
                      <a:pt x="153164" y="64611"/>
                    </a:cubicBezTo>
                    <a:cubicBezTo>
                      <a:pt x="153992" y="64888"/>
                      <a:pt x="154775" y="65286"/>
                      <a:pt x="155486" y="65794"/>
                    </a:cubicBezTo>
                    <a:cubicBezTo>
                      <a:pt x="156549" y="66563"/>
                      <a:pt x="156738" y="67982"/>
                      <a:pt x="157737" y="69371"/>
                    </a:cubicBezTo>
                    <a:lnTo>
                      <a:pt x="158268" y="69105"/>
                    </a:lnTo>
                    <a:lnTo>
                      <a:pt x="158386" y="68514"/>
                    </a:lnTo>
                    <a:lnTo>
                      <a:pt x="158522" y="68934"/>
                    </a:lnTo>
                    <a:cubicBezTo>
                      <a:pt x="158558" y="69064"/>
                      <a:pt x="158759" y="69833"/>
                      <a:pt x="158995" y="69779"/>
                    </a:cubicBezTo>
                    <a:cubicBezTo>
                      <a:pt x="159982" y="69555"/>
                      <a:pt x="161163" y="69407"/>
                      <a:pt x="162262" y="70867"/>
                    </a:cubicBezTo>
                    <a:cubicBezTo>
                      <a:pt x="162817" y="71607"/>
                      <a:pt x="162103" y="73268"/>
                      <a:pt x="162983" y="73540"/>
                    </a:cubicBezTo>
                    <a:lnTo>
                      <a:pt x="164755" y="73540"/>
                    </a:lnTo>
                    <a:cubicBezTo>
                      <a:pt x="164164" y="74516"/>
                      <a:pt x="165742" y="75728"/>
                      <a:pt x="167461" y="76083"/>
                    </a:cubicBezTo>
                    <a:cubicBezTo>
                      <a:pt x="167745" y="76142"/>
                      <a:pt x="167774" y="76455"/>
                      <a:pt x="167768" y="76816"/>
                    </a:cubicBezTo>
                    <a:lnTo>
                      <a:pt x="168359" y="77821"/>
                    </a:lnTo>
                    <a:cubicBezTo>
                      <a:pt x="168649" y="77868"/>
                      <a:pt x="168643" y="78052"/>
                      <a:pt x="168619" y="78241"/>
                    </a:cubicBezTo>
                    <a:lnTo>
                      <a:pt x="169068" y="78974"/>
                    </a:lnTo>
                    <a:lnTo>
                      <a:pt x="169068" y="78625"/>
                    </a:lnTo>
                    <a:lnTo>
                      <a:pt x="170291" y="79217"/>
                    </a:lnTo>
                    <a:lnTo>
                      <a:pt x="169877" y="79299"/>
                    </a:lnTo>
                    <a:lnTo>
                      <a:pt x="170267" y="80695"/>
                    </a:lnTo>
                    <a:lnTo>
                      <a:pt x="170817" y="79684"/>
                    </a:lnTo>
                    <a:cubicBezTo>
                      <a:pt x="170982" y="80133"/>
                      <a:pt x="175017" y="83983"/>
                      <a:pt x="179312" y="87962"/>
                    </a:cubicBezTo>
                    <a:cubicBezTo>
                      <a:pt x="179631" y="88151"/>
                      <a:pt x="179968" y="88340"/>
                      <a:pt x="180335" y="88524"/>
                    </a:cubicBezTo>
                    <a:lnTo>
                      <a:pt x="181516" y="88524"/>
                    </a:lnTo>
                    <a:lnTo>
                      <a:pt x="182001" y="90469"/>
                    </a:lnTo>
                    <a:lnTo>
                      <a:pt x="182485" y="90918"/>
                    </a:lnTo>
                    <a:lnTo>
                      <a:pt x="182958" y="90753"/>
                    </a:lnTo>
                    <a:lnTo>
                      <a:pt x="183034" y="91397"/>
                    </a:lnTo>
                    <a:lnTo>
                      <a:pt x="183596" y="91155"/>
                    </a:lnTo>
                    <a:lnTo>
                      <a:pt x="183596" y="91930"/>
                    </a:lnTo>
                    <a:lnTo>
                      <a:pt x="184092" y="92379"/>
                    </a:lnTo>
                    <a:lnTo>
                      <a:pt x="184092" y="92042"/>
                    </a:lnTo>
                    <a:lnTo>
                      <a:pt x="185108" y="92361"/>
                    </a:lnTo>
                    <a:cubicBezTo>
                      <a:pt x="185864" y="92953"/>
                      <a:pt x="187655" y="95188"/>
                      <a:pt x="187265" y="94307"/>
                    </a:cubicBezTo>
                    <a:lnTo>
                      <a:pt x="188960" y="94596"/>
                    </a:lnTo>
                    <a:cubicBezTo>
                      <a:pt x="188807" y="95288"/>
                      <a:pt x="190532" y="97606"/>
                      <a:pt x="191418" y="98144"/>
                    </a:cubicBezTo>
                    <a:cubicBezTo>
                      <a:pt x="191258" y="98197"/>
                      <a:pt x="191004" y="98546"/>
                      <a:pt x="191418" y="98670"/>
                    </a:cubicBezTo>
                    <a:cubicBezTo>
                      <a:pt x="192009" y="98848"/>
                      <a:pt x="192369" y="97653"/>
                      <a:pt x="192877" y="97931"/>
                    </a:cubicBezTo>
                    <a:cubicBezTo>
                      <a:pt x="193385" y="98209"/>
                      <a:pt x="193433" y="99504"/>
                      <a:pt x="193740" y="99983"/>
                    </a:cubicBezTo>
                    <a:lnTo>
                      <a:pt x="193781" y="99646"/>
                    </a:lnTo>
                    <a:cubicBezTo>
                      <a:pt x="194006" y="99546"/>
                      <a:pt x="194212" y="99132"/>
                      <a:pt x="194413" y="99268"/>
                    </a:cubicBezTo>
                    <a:cubicBezTo>
                      <a:pt x="194915" y="99611"/>
                      <a:pt x="195595" y="100722"/>
                      <a:pt x="195299" y="101367"/>
                    </a:cubicBezTo>
                    <a:lnTo>
                      <a:pt x="196298" y="103040"/>
                    </a:lnTo>
                    <a:lnTo>
                      <a:pt x="197184" y="103200"/>
                    </a:lnTo>
                    <a:lnTo>
                      <a:pt x="197928" y="103354"/>
                    </a:lnTo>
                    <a:lnTo>
                      <a:pt x="198336" y="105518"/>
                    </a:lnTo>
                    <a:cubicBezTo>
                      <a:pt x="198903" y="105748"/>
                      <a:pt x="199446" y="106036"/>
                      <a:pt x="199955" y="106375"/>
                    </a:cubicBezTo>
                    <a:cubicBezTo>
                      <a:pt x="200203" y="105896"/>
                      <a:pt x="200841" y="105482"/>
                      <a:pt x="201544" y="106428"/>
                    </a:cubicBezTo>
                    <a:cubicBezTo>
                      <a:pt x="201698" y="106635"/>
                      <a:pt x="201544" y="107049"/>
                      <a:pt x="201391" y="107469"/>
                    </a:cubicBezTo>
                    <a:cubicBezTo>
                      <a:pt x="201609" y="107664"/>
                      <a:pt x="201828" y="107859"/>
                      <a:pt x="202035" y="108060"/>
                    </a:cubicBezTo>
                    <a:lnTo>
                      <a:pt x="202117" y="107079"/>
                    </a:lnTo>
                    <a:lnTo>
                      <a:pt x="202708" y="107079"/>
                    </a:lnTo>
                    <a:lnTo>
                      <a:pt x="204008" y="109858"/>
                    </a:lnTo>
                    <a:lnTo>
                      <a:pt x="203813" y="110159"/>
                    </a:lnTo>
                    <a:lnTo>
                      <a:pt x="205272" y="109923"/>
                    </a:lnTo>
                    <a:lnTo>
                      <a:pt x="206400" y="111762"/>
                    </a:lnTo>
                    <a:lnTo>
                      <a:pt x="207228" y="111389"/>
                    </a:lnTo>
                    <a:lnTo>
                      <a:pt x="207883" y="113512"/>
                    </a:lnTo>
                    <a:lnTo>
                      <a:pt x="207393" y="113270"/>
                    </a:lnTo>
                    <a:lnTo>
                      <a:pt x="207298" y="113932"/>
                    </a:lnTo>
                    <a:cubicBezTo>
                      <a:pt x="207470" y="114210"/>
                      <a:pt x="207623" y="114523"/>
                      <a:pt x="207771" y="114789"/>
                    </a:cubicBezTo>
                    <a:lnTo>
                      <a:pt x="208533" y="115310"/>
                    </a:lnTo>
                    <a:lnTo>
                      <a:pt x="209839" y="114819"/>
                    </a:lnTo>
                    <a:cubicBezTo>
                      <a:pt x="211428" y="115795"/>
                      <a:pt x="211611" y="116741"/>
                      <a:pt x="214169" y="117521"/>
                    </a:cubicBezTo>
                    <a:lnTo>
                      <a:pt x="214169" y="118497"/>
                    </a:lnTo>
                    <a:lnTo>
                      <a:pt x="215316" y="119325"/>
                    </a:lnTo>
                    <a:cubicBezTo>
                      <a:pt x="215475" y="120141"/>
                      <a:pt x="215664" y="121370"/>
                      <a:pt x="216273" y="122003"/>
                    </a:cubicBezTo>
                    <a:lnTo>
                      <a:pt x="219817" y="123079"/>
                    </a:lnTo>
                    <a:cubicBezTo>
                      <a:pt x="219646" y="124954"/>
                      <a:pt x="222015" y="125119"/>
                      <a:pt x="222216" y="124853"/>
                    </a:cubicBezTo>
                    <a:lnTo>
                      <a:pt x="222216" y="125113"/>
                    </a:lnTo>
                    <a:lnTo>
                      <a:pt x="222972" y="124983"/>
                    </a:lnTo>
                    <a:lnTo>
                      <a:pt x="223079" y="125445"/>
                    </a:lnTo>
                    <a:cubicBezTo>
                      <a:pt x="223669" y="125309"/>
                      <a:pt x="223888" y="126787"/>
                      <a:pt x="223350" y="126533"/>
                    </a:cubicBezTo>
                    <a:lnTo>
                      <a:pt x="223581" y="127490"/>
                    </a:lnTo>
                    <a:cubicBezTo>
                      <a:pt x="224922" y="130128"/>
                      <a:pt x="227214" y="125356"/>
                      <a:pt x="229377" y="132422"/>
                    </a:cubicBezTo>
                    <a:lnTo>
                      <a:pt x="231521" y="132451"/>
                    </a:lnTo>
                    <a:lnTo>
                      <a:pt x="231521" y="134137"/>
                    </a:lnTo>
                    <a:lnTo>
                      <a:pt x="232449" y="134137"/>
                    </a:lnTo>
                    <a:lnTo>
                      <a:pt x="231551" y="136011"/>
                    </a:lnTo>
                    <a:lnTo>
                      <a:pt x="232047" y="136041"/>
                    </a:lnTo>
                    <a:lnTo>
                      <a:pt x="233743" y="134947"/>
                    </a:lnTo>
                    <a:cubicBezTo>
                      <a:pt x="234333" y="135828"/>
                      <a:pt x="234522" y="137117"/>
                      <a:pt x="234841" y="138051"/>
                    </a:cubicBezTo>
                    <a:lnTo>
                      <a:pt x="235958" y="138223"/>
                    </a:lnTo>
                    <a:lnTo>
                      <a:pt x="236259" y="139222"/>
                    </a:lnTo>
                    <a:cubicBezTo>
                      <a:pt x="236945" y="139059"/>
                      <a:pt x="237587" y="138746"/>
                      <a:pt x="238138" y="138305"/>
                    </a:cubicBezTo>
                    <a:lnTo>
                      <a:pt x="238250" y="140079"/>
                    </a:lnTo>
                    <a:lnTo>
                      <a:pt x="238735" y="140186"/>
                    </a:lnTo>
                    <a:cubicBezTo>
                      <a:pt x="238979" y="140330"/>
                      <a:pt x="239147" y="140574"/>
                      <a:pt x="239196" y="140854"/>
                    </a:cubicBezTo>
                    <a:lnTo>
                      <a:pt x="239964" y="141445"/>
                    </a:lnTo>
                    <a:lnTo>
                      <a:pt x="240123" y="140812"/>
                    </a:lnTo>
                    <a:lnTo>
                      <a:pt x="240289" y="141309"/>
                    </a:lnTo>
                    <a:lnTo>
                      <a:pt x="241588" y="142202"/>
                    </a:lnTo>
                    <a:cubicBezTo>
                      <a:pt x="241328" y="142320"/>
                      <a:pt x="241228" y="142433"/>
                      <a:pt x="241240" y="142533"/>
                    </a:cubicBezTo>
                    <a:lnTo>
                      <a:pt x="241494" y="142764"/>
                    </a:lnTo>
                    <a:cubicBezTo>
                      <a:pt x="241847" y="142922"/>
                      <a:pt x="242251" y="142922"/>
                      <a:pt x="242604" y="142764"/>
                    </a:cubicBezTo>
                    <a:lnTo>
                      <a:pt x="242327" y="142113"/>
                    </a:lnTo>
                    <a:cubicBezTo>
                      <a:pt x="242705" y="142444"/>
                      <a:pt x="242734" y="142651"/>
                      <a:pt x="242604" y="142764"/>
                    </a:cubicBezTo>
                    <a:lnTo>
                      <a:pt x="243307" y="144402"/>
                    </a:lnTo>
                    <a:lnTo>
                      <a:pt x="243603" y="144887"/>
                    </a:lnTo>
                    <a:cubicBezTo>
                      <a:pt x="244460" y="145188"/>
                      <a:pt x="245245" y="145507"/>
                      <a:pt x="245511" y="146365"/>
                    </a:cubicBezTo>
                    <a:cubicBezTo>
                      <a:pt x="246846" y="146181"/>
                      <a:pt x="247018" y="146856"/>
                      <a:pt x="247201" y="147547"/>
                    </a:cubicBezTo>
                    <a:lnTo>
                      <a:pt x="248530" y="147612"/>
                    </a:lnTo>
                    <a:lnTo>
                      <a:pt x="248778" y="148606"/>
                    </a:lnTo>
                    <a:lnTo>
                      <a:pt x="249499" y="150043"/>
                    </a:lnTo>
                    <a:lnTo>
                      <a:pt x="249983" y="149871"/>
                    </a:lnTo>
                    <a:lnTo>
                      <a:pt x="250066" y="150522"/>
                    </a:lnTo>
                    <a:lnTo>
                      <a:pt x="250657" y="150279"/>
                    </a:lnTo>
                    <a:lnTo>
                      <a:pt x="250740" y="152893"/>
                    </a:lnTo>
                    <a:lnTo>
                      <a:pt x="251147" y="151178"/>
                    </a:lnTo>
                    <a:lnTo>
                      <a:pt x="252370" y="151769"/>
                    </a:lnTo>
                    <a:lnTo>
                      <a:pt x="251963" y="151852"/>
                    </a:lnTo>
                    <a:lnTo>
                      <a:pt x="252453" y="154454"/>
                    </a:lnTo>
                    <a:cubicBezTo>
                      <a:pt x="252666" y="153425"/>
                      <a:pt x="254438" y="154667"/>
                      <a:pt x="254739" y="153567"/>
                    </a:cubicBezTo>
                    <a:lnTo>
                      <a:pt x="255637" y="154874"/>
                    </a:lnTo>
                    <a:lnTo>
                      <a:pt x="256671" y="154874"/>
                    </a:lnTo>
                    <a:cubicBezTo>
                      <a:pt x="259413" y="159415"/>
                      <a:pt x="259507" y="156441"/>
                      <a:pt x="260606" y="158173"/>
                    </a:cubicBezTo>
                    <a:lnTo>
                      <a:pt x="261014" y="160053"/>
                    </a:lnTo>
                    <a:cubicBezTo>
                      <a:pt x="260872" y="159338"/>
                      <a:pt x="262018" y="158871"/>
                      <a:pt x="262485" y="159722"/>
                    </a:cubicBezTo>
                    <a:cubicBezTo>
                      <a:pt x="263549" y="161585"/>
                      <a:pt x="264447" y="163538"/>
                      <a:pt x="265167" y="165558"/>
                    </a:cubicBezTo>
                    <a:lnTo>
                      <a:pt x="265451" y="165434"/>
                    </a:lnTo>
                    <a:lnTo>
                      <a:pt x="266242" y="164204"/>
                    </a:lnTo>
                    <a:lnTo>
                      <a:pt x="267075" y="166398"/>
                    </a:lnTo>
                    <a:lnTo>
                      <a:pt x="268026" y="166351"/>
                    </a:lnTo>
                    <a:lnTo>
                      <a:pt x="267885" y="166073"/>
                    </a:lnTo>
                    <a:lnTo>
                      <a:pt x="268109" y="166345"/>
                    </a:lnTo>
                    <a:lnTo>
                      <a:pt x="268924" y="168119"/>
                    </a:lnTo>
                    <a:cubicBezTo>
                      <a:pt x="269102" y="168207"/>
                      <a:pt x="269267" y="168302"/>
                      <a:pt x="269432" y="168397"/>
                    </a:cubicBezTo>
                    <a:lnTo>
                      <a:pt x="269356" y="168030"/>
                    </a:lnTo>
                    <a:cubicBezTo>
                      <a:pt x="269462" y="168000"/>
                      <a:pt x="269515" y="168142"/>
                      <a:pt x="269486" y="168278"/>
                    </a:cubicBezTo>
                    <a:cubicBezTo>
                      <a:pt x="269998" y="168680"/>
                      <a:pt x="270429" y="169175"/>
                      <a:pt x="270756" y="169739"/>
                    </a:cubicBezTo>
                    <a:cubicBezTo>
                      <a:pt x="270797" y="169828"/>
                      <a:pt x="270756" y="169993"/>
                      <a:pt x="270638" y="170165"/>
                    </a:cubicBezTo>
                    <a:cubicBezTo>
                      <a:pt x="271229" y="170910"/>
                      <a:pt x="271743" y="171312"/>
                      <a:pt x="272162" y="171134"/>
                    </a:cubicBezTo>
                    <a:cubicBezTo>
                      <a:pt x="273048" y="170780"/>
                      <a:pt x="273296" y="172601"/>
                      <a:pt x="273586" y="171696"/>
                    </a:cubicBezTo>
                    <a:lnTo>
                      <a:pt x="273509" y="172719"/>
                    </a:lnTo>
                    <a:lnTo>
                      <a:pt x="273798" y="172488"/>
                    </a:lnTo>
                    <a:lnTo>
                      <a:pt x="275199" y="172772"/>
                    </a:lnTo>
                    <a:lnTo>
                      <a:pt x="274720" y="173364"/>
                    </a:lnTo>
                    <a:lnTo>
                      <a:pt x="274974" y="173955"/>
                    </a:lnTo>
                    <a:lnTo>
                      <a:pt x="275104" y="174251"/>
                    </a:lnTo>
                    <a:lnTo>
                      <a:pt x="275996" y="174203"/>
                    </a:lnTo>
                    <a:lnTo>
                      <a:pt x="275459" y="174966"/>
                    </a:lnTo>
                    <a:lnTo>
                      <a:pt x="275671" y="175439"/>
                    </a:lnTo>
                    <a:cubicBezTo>
                      <a:pt x="275993" y="175883"/>
                      <a:pt x="276614" y="175982"/>
                      <a:pt x="277057" y="175660"/>
                    </a:cubicBezTo>
                    <a:cubicBezTo>
                      <a:pt x="277165" y="175582"/>
                      <a:pt x="277257" y="175483"/>
                      <a:pt x="277326" y="175368"/>
                    </a:cubicBezTo>
                    <a:lnTo>
                      <a:pt x="277916" y="176444"/>
                    </a:lnTo>
                    <a:lnTo>
                      <a:pt x="278135" y="176764"/>
                    </a:lnTo>
                    <a:lnTo>
                      <a:pt x="279151" y="176870"/>
                    </a:lnTo>
                    <a:cubicBezTo>
                      <a:pt x="279529" y="177674"/>
                      <a:pt x="279376" y="178987"/>
                      <a:pt x="279689" y="179886"/>
                    </a:cubicBezTo>
                    <a:cubicBezTo>
                      <a:pt x="279748" y="180083"/>
                      <a:pt x="279845" y="180268"/>
                      <a:pt x="279972" y="180430"/>
                    </a:cubicBezTo>
                    <a:cubicBezTo>
                      <a:pt x="280127" y="180614"/>
                      <a:pt x="280333" y="180750"/>
                      <a:pt x="280563" y="180820"/>
                    </a:cubicBezTo>
                    <a:lnTo>
                      <a:pt x="281774" y="180329"/>
                    </a:lnTo>
                    <a:lnTo>
                      <a:pt x="282005" y="180660"/>
                    </a:lnTo>
                    <a:lnTo>
                      <a:pt x="282720" y="180566"/>
                    </a:lnTo>
                    <a:cubicBezTo>
                      <a:pt x="282796" y="180861"/>
                      <a:pt x="282932" y="181488"/>
                      <a:pt x="283115" y="182227"/>
                    </a:cubicBezTo>
                    <a:cubicBezTo>
                      <a:pt x="283598" y="182207"/>
                      <a:pt x="284076" y="182127"/>
                      <a:pt x="284539" y="181991"/>
                    </a:cubicBezTo>
                    <a:lnTo>
                      <a:pt x="283848" y="183297"/>
                    </a:lnTo>
                    <a:lnTo>
                      <a:pt x="284805" y="184675"/>
                    </a:lnTo>
                    <a:lnTo>
                      <a:pt x="285106" y="184817"/>
                    </a:lnTo>
                    <a:lnTo>
                      <a:pt x="286258" y="186177"/>
                    </a:lnTo>
                    <a:lnTo>
                      <a:pt x="286258" y="198163"/>
                    </a:lnTo>
                    <a:cubicBezTo>
                      <a:pt x="282256" y="194068"/>
                      <a:pt x="277922" y="190310"/>
                      <a:pt x="273302" y="186928"/>
                    </a:cubicBezTo>
                    <a:lnTo>
                      <a:pt x="272812" y="184835"/>
                    </a:lnTo>
                    <a:cubicBezTo>
                      <a:pt x="272930" y="186289"/>
                      <a:pt x="271754" y="185645"/>
                      <a:pt x="271039" y="185089"/>
                    </a:cubicBezTo>
                    <a:cubicBezTo>
                      <a:pt x="270325" y="184533"/>
                      <a:pt x="268298" y="180282"/>
                      <a:pt x="267802" y="179371"/>
                    </a:cubicBezTo>
                    <a:cubicBezTo>
                      <a:pt x="267341" y="179105"/>
                      <a:pt x="266898" y="178821"/>
                      <a:pt x="266484" y="178514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40" name="Google Shape;140;p9"/>
              <p:cNvSpPr/>
              <p:nvPr/>
            </p:nvSpPr>
            <p:spPr>
              <a:xfrm>
                <a:off x="10716781" y="4591042"/>
                <a:ext cx="8066" cy="16950"/>
              </a:xfrm>
              <a:custGeom>
                <a:rect b="b" l="l" r="r" t="t"/>
                <a:pathLst>
                  <a:path extrusionOk="0" h="16950" w="8066">
                    <a:moveTo>
                      <a:pt x="8066" y="1843"/>
                    </a:moveTo>
                    <a:cubicBezTo>
                      <a:pt x="4521" y="6526"/>
                      <a:pt x="5815" y="14609"/>
                      <a:pt x="85" y="16951"/>
                    </a:cubicBezTo>
                    <a:cubicBezTo>
                      <a:pt x="-565" y="14550"/>
                      <a:pt x="2784" y="13007"/>
                      <a:pt x="1585" y="11191"/>
                    </a:cubicBezTo>
                    <a:cubicBezTo>
                      <a:pt x="3505" y="9276"/>
                      <a:pt x="1957" y="5621"/>
                      <a:pt x="5337" y="4788"/>
                    </a:cubicBezTo>
                    <a:cubicBezTo>
                      <a:pt x="4557" y="2819"/>
                      <a:pt x="6518" y="1896"/>
                      <a:pt x="6312" y="193"/>
                    </a:cubicBezTo>
                    <a:cubicBezTo>
                      <a:pt x="7842" y="-575"/>
                      <a:pt x="7475" y="1151"/>
                      <a:pt x="8066" y="1843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41" name="Google Shape;141;p9"/>
              <p:cNvSpPr/>
              <p:nvPr/>
            </p:nvSpPr>
            <p:spPr>
              <a:xfrm>
                <a:off x="10715155" y="4609169"/>
                <a:ext cx="1769" cy="3979"/>
              </a:xfrm>
              <a:custGeom>
                <a:rect b="b" l="l" r="r" t="t"/>
                <a:pathLst>
                  <a:path extrusionOk="0" h="3979" w="1769">
                    <a:moveTo>
                      <a:pt x="1686" y="1673"/>
                    </a:moveTo>
                    <a:lnTo>
                      <a:pt x="1769" y="3956"/>
                    </a:lnTo>
                    <a:cubicBezTo>
                      <a:pt x="1178" y="3956"/>
                      <a:pt x="357" y="4145"/>
                      <a:pt x="50" y="3441"/>
                    </a:cubicBezTo>
                    <a:cubicBezTo>
                      <a:pt x="-281" y="2170"/>
                      <a:pt x="1119" y="-2442"/>
                      <a:pt x="1686" y="1673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42" name="Google Shape;142;p9"/>
              <p:cNvSpPr/>
              <p:nvPr/>
            </p:nvSpPr>
            <p:spPr>
              <a:xfrm>
                <a:off x="10712399" y="4614496"/>
                <a:ext cx="2826" cy="4092"/>
              </a:xfrm>
              <a:custGeom>
                <a:rect b="b" l="l" r="r" t="t"/>
                <a:pathLst>
                  <a:path extrusionOk="0" h="4092" w="2826">
                    <a:moveTo>
                      <a:pt x="2706" y="1"/>
                    </a:moveTo>
                    <a:cubicBezTo>
                      <a:pt x="3167" y="982"/>
                      <a:pt x="2198" y="1591"/>
                      <a:pt x="1654" y="2319"/>
                    </a:cubicBezTo>
                    <a:cubicBezTo>
                      <a:pt x="2020" y="2576"/>
                      <a:pt x="2240" y="2994"/>
                      <a:pt x="2245" y="3442"/>
                    </a:cubicBezTo>
                    <a:cubicBezTo>
                      <a:pt x="1855" y="4453"/>
                      <a:pt x="1004" y="3773"/>
                      <a:pt x="0" y="4092"/>
                    </a:cubicBezTo>
                    <a:cubicBezTo>
                      <a:pt x="278" y="1928"/>
                      <a:pt x="738" y="-41"/>
                      <a:pt x="2706" y="1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43" name="Google Shape;143;p9"/>
              <p:cNvSpPr/>
              <p:nvPr/>
            </p:nvSpPr>
            <p:spPr>
              <a:xfrm>
                <a:off x="10690965" y="4663060"/>
                <a:ext cx="3857" cy="7545"/>
              </a:xfrm>
              <a:custGeom>
                <a:rect b="b" l="l" r="r" t="t"/>
                <a:pathLst>
                  <a:path extrusionOk="0" h="7545" w="3857">
                    <a:moveTo>
                      <a:pt x="3858" y="2892"/>
                    </a:moveTo>
                    <a:cubicBezTo>
                      <a:pt x="744" y="3141"/>
                      <a:pt x="3562" y="6606"/>
                      <a:pt x="1182" y="7546"/>
                    </a:cubicBezTo>
                    <a:lnTo>
                      <a:pt x="0" y="5719"/>
                    </a:lnTo>
                    <a:cubicBezTo>
                      <a:pt x="3243" y="5175"/>
                      <a:pt x="-939" y="-650"/>
                      <a:pt x="3196" y="60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44" name="Google Shape;144;p9"/>
              <p:cNvSpPr/>
              <p:nvPr/>
            </p:nvSpPr>
            <p:spPr>
              <a:xfrm>
                <a:off x="10682673" y="4678565"/>
                <a:ext cx="5893" cy="12712"/>
              </a:xfrm>
              <a:custGeom>
                <a:rect b="b" l="l" r="r" t="t"/>
                <a:pathLst>
                  <a:path extrusionOk="0" h="12712" w="5893">
                    <a:moveTo>
                      <a:pt x="5893" y="0"/>
                    </a:moveTo>
                    <a:cubicBezTo>
                      <a:pt x="3796" y="1727"/>
                      <a:pt x="5728" y="3430"/>
                      <a:pt x="4351" y="4618"/>
                    </a:cubicBezTo>
                    <a:cubicBezTo>
                      <a:pt x="3311" y="7362"/>
                      <a:pt x="978" y="9585"/>
                      <a:pt x="1226" y="12713"/>
                    </a:cubicBezTo>
                    <a:cubicBezTo>
                      <a:pt x="-1941" y="11258"/>
                      <a:pt x="2088" y="8834"/>
                      <a:pt x="1574" y="6427"/>
                    </a:cubicBezTo>
                    <a:cubicBezTo>
                      <a:pt x="2354" y="4263"/>
                      <a:pt x="3997" y="1821"/>
                      <a:pt x="4192" y="59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45" name="Google Shape;145;p9"/>
              <p:cNvSpPr/>
              <p:nvPr/>
            </p:nvSpPr>
            <p:spPr>
              <a:xfrm>
                <a:off x="10659959" y="4739959"/>
                <a:ext cx="3743" cy="5191"/>
              </a:xfrm>
              <a:custGeom>
                <a:rect b="b" l="l" r="r" t="t"/>
                <a:pathLst>
                  <a:path extrusionOk="0" h="5191" w="3743">
                    <a:moveTo>
                      <a:pt x="3664" y="4500"/>
                    </a:moveTo>
                    <a:cubicBezTo>
                      <a:pt x="2855" y="5529"/>
                      <a:pt x="1413" y="5008"/>
                      <a:pt x="285" y="5192"/>
                    </a:cubicBezTo>
                    <a:cubicBezTo>
                      <a:pt x="-932" y="2826"/>
                      <a:pt x="2164" y="1987"/>
                      <a:pt x="1809" y="0"/>
                    </a:cubicBezTo>
                    <a:cubicBezTo>
                      <a:pt x="3109" y="668"/>
                      <a:pt x="4025" y="2637"/>
                      <a:pt x="3664" y="4500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46" name="Google Shape;146;p9"/>
              <p:cNvSpPr/>
              <p:nvPr/>
            </p:nvSpPr>
            <p:spPr>
              <a:xfrm>
                <a:off x="10652438" y="4749140"/>
                <a:ext cx="6882" cy="16849"/>
              </a:xfrm>
              <a:custGeom>
                <a:rect b="b" l="l" r="r" t="t"/>
                <a:pathLst>
                  <a:path extrusionOk="0" h="16849" w="6882">
                    <a:moveTo>
                      <a:pt x="6813" y="37"/>
                    </a:moveTo>
                    <a:cubicBezTo>
                      <a:pt x="7587" y="5998"/>
                      <a:pt x="1608" y="9344"/>
                      <a:pt x="2814" y="15577"/>
                    </a:cubicBezTo>
                    <a:cubicBezTo>
                      <a:pt x="2213" y="16508"/>
                      <a:pt x="1117" y="16992"/>
                      <a:pt x="25" y="16813"/>
                    </a:cubicBezTo>
                    <a:cubicBezTo>
                      <a:pt x="-324" y="10976"/>
                      <a:pt x="3074" y="6583"/>
                      <a:pt x="4019" y="1273"/>
                    </a:cubicBezTo>
                    <a:cubicBezTo>
                      <a:pt x="4622" y="342"/>
                      <a:pt x="5719" y="-144"/>
                      <a:pt x="6813" y="37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47" name="Google Shape;147;p9"/>
              <p:cNvSpPr/>
              <p:nvPr/>
            </p:nvSpPr>
            <p:spPr>
              <a:xfrm>
                <a:off x="10647969" y="4769311"/>
                <a:ext cx="4139" cy="2974"/>
              </a:xfrm>
              <a:custGeom>
                <a:rect b="b" l="l" r="r" t="t"/>
                <a:pathLst>
                  <a:path extrusionOk="0" h="2974" w="4139">
                    <a:moveTo>
                      <a:pt x="4104" y="1792"/>
                    </a:moveTo>
                    <a:cubicBezTo>
                      <a:pt x="4264" y="2354"/>
                      <a:pt x="3850" y="2655"/>
                      <a:pt x="3578" y="2975"/>
                    </a:cubicBezTo>
                    <a:lnTo>
                      <a:pt x="158" y="2525"/>
                    </a:lnTo>
                    <a:cubicBezTo>
                      <a:pt x="-935" y="-461"/>
                      <a:pt x="4010" y="-916"/>
                      <a:pt x="4104" y="1792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48" name="Google Shape;148;p9"/>
              <p:cNvSpPr/>
              <p:nvPr/>
            </p:nvSpPr>
            <p:spPr>
              <a:xfrm>
                <a:off x="10661816" y="4735278"/>
                <a:ext cx="4347" cy="3591"/>
              </a:xfrm>
              <a:custGeom>
                <a:rect b="b" l="l" r="r" t="t"/>
                <a:pathLst>
                  <a:path extrusionOk="0" h="3591" w="4347">
                    <a:moveTo>
                      <a:pt x="4348" y="537"/>
                    </a:moveTo>
                    <a:cubicBezTo>
                      <a:pt x="4147" y="2967"/>
                      <a:pt x="3166" y="3860"/>
                      <a:pt x="478" y="3523"/>
                    </a:cubicBezTo>
                    <a:cubicBezTo>
                      <a:pt x="-674" y="2996"/>
                      <a:pt x="567" y="1956"/>
                      <a:pt x="968" y="1228"/>
                    </a:cubicBezTo>
                    <a:cubicBezTo>
                      <a:pt x="1559" y="1063"/>
                      <a:pt x="1825" y="1483"/>
                      <a:pt x="2150" y="1755"/>
                    </a:cubicBezTo>
                    <a:cubicBezTo>
                      <a:pt x="2794" y="738"/>
                      <a:pt x="2877" y="-835"/>
                      <a:pt x="4348" y="537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49" name="Google Shape;149;p9"/>
              <p:cNvSpPr/>
              <p:nvPr/>
            </p:nvSpPr>
            <p:spPr>
              <a:xfrm>
                <a:off x="10723476" y="4586342"/>
                <a:ext cx="2743" cy="3734"/>
              </a:xfrm>
              <a:custGeom>
                <a:rect b="b" l="l" r="r" t="t"/>
                <a:pathLst>
                  <a:path extrusionOk="0" h="3734" w="2743">
                    <a:moveTo>
                      <a:pt x="2735" y="222"/>
                    </a:moveTo>
                    <a:cubicBezTo>
                      <a:pt x="2818" y="1573"/>
                      <a:pt x="2224" y="2876"/>
                      <a:pt x="1152" y="3699"/>
                    </a:cubicBezTo>
                    <a:cubicBezTo>
                      <a:pt x="591" y="3859"/>
                      <a:pt x="295" y="3445"/>
                      <a:pt x="0" y="3167"/>
                    </a:cubicBezTo>
                    <a:cubicBezTo>
                      <a:pt x="815" y="2144"/>
                      <a:pt x="142" y="-830"/>
                      <a:pt x="2735" y="222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50" name="Google Shape;150;p9"/>
              <p:cNvSpPr/>
              <p:nvPr/>
            </p:nvSpPr>
            <p:spPr>
              <a:xfrm>
                <a:off x="10695762" y="4657186"/>
                <a:ext cx="1756" cy="1758"/>
              </a:xfrm>
              <a:custGeom>
                <a:rect b="b" l="l" r="r" t="t"/>
                <a:pathLst>
                  <a:path extrusionOk="0" h="1758" w="1756">
                    <a:moveTo>
                      <a:pt x="1719" y="535"/>
                    </a:moveTo>
                    <a:cubicBezTo>
                      <a:pt x="1885" y="1126"/>
                      <a:pt x="1465" y="1398"/>
                      <a:pt x="1193" y="1717"/>
                    </a:cubicBezTo>
                    <a:lnTo>
                      <a:pt x="59" y="1759"/>
                    </a:lnTo>
                    <a:lnTo>
                      <a:pt x="0" y="50"/>
                    </a:lnTo>
                    <a:cubicBezTo>
                      <a:pt x="567" y="3"/>
                      <a:pt x="1424" y="-157"/>
                      <a:pt x="1719" y="535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51" name="Google Shape;151;p9"/>
              <p:cNvSpPr/>
              <p:nvPr/>
            </p:nvSpPr>
            <p:spPr>
              <a:xfrm>
                <a:off x="10694728" y="4660067"/>
                <a:ext cx="1744" cy="2287"/>
              </a:xfrm>
              <a:custGeom>
                <a:rect b="b" l="l" r="r" t="t"/>
                <a:pathLst>
                  <a:path extrusionOk="0" h="2287" w="1744">
                    <a:moveTo>
                      <a:pt x="1719" y="540"/>
                    </a:moveTo>
                    <a:cubicBezTo>
                      <a:pt x="1719" y="1131"/>
                      <a:pt x="1914" y="1959"/>
                      <a:pt x="1211" y="2272"/>
                    </a:cubicBezTo>
                    <a:cubicBezTo>
                      <a:pt x="-59" y="2462"/>
                      <a:pt x="30" y="889"/>
                      <a:pt x="0" y="31"/>
                    </a:cubicBezTo>
                    <a:cubicBezTo>
                      <a:pt x="567" y="14"/>
                      <a:pt x="1412" y="-158"/>
                      <a:pt x="1719" y="540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52" name="Google Shape;152;p9"/>
              <p:cNvSpPr/>
              <p:nvPr/>
            </p:nvSpPr>
            <p:spPr>
              <a:xfrm>
                <a:off x="10657410" y="4742731"/>
                <a:ext cx="1704" cy="2511"/>
              </a:xfrm>
              <a:custGeom>
                <a:rect b="b" l="l" r="r" t="t"/>
                <a:pathLst>
                  <a:path extrusionOk="0" h="2511" w="1704">
                    <a:moveTo>
                      <a:pt x="1705" y="2461"/>
                    </a:moveTo>
                    <a:cubicBezTo>
                      <a:pt x="919" y="2686"/>
                      <a:pt x="523" y="2100"/>
                      <a:pt x="92" y="1716"/>
                    </a:cubicBezTo>
                    <a:cubicBezTo>
                      <a:pt x="-334" y="936"/>
                      <a:pt x="813" y="-300"/>
                      <a:pt x="1616" y="66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53" name="Google Shape;153;p9"/>
              <p:cNvSpPr/>
              <p:nvPr/>
            </p:nvSpPr>
            <p:spPr>
              <a:xfrm>
                <a:off x="10681772" y="4690185"/>
                <a:ext cx="1742" cy="1731"/>
              </a:xfrm>
              <a:custGeom>
                <a:rect b="b" l="l" r="r" t="t"/>
                <a:pathLst>
                  <a:path extrusionOk="0" h="1731" w="1742">
                    <a:moveTo>
                      <a:pt x="1707" y="549"/>
                    </a:moveTo>
                    <a:cubicBezTo>
                      <a:pt x="1867" y="1140"/>
                      <a:pt x="1453" y="1418"/>
                      <a:pt x="1176" y="1731"/>
                    </a:cubicBezTo>
                    <a:lnTo>
                      <a:pt x="53" y="1731"/>
                    </a:lnTo>
                    <a:lnTo>
                      <a:pt x="0" y="23"/>
                    </a:lnTo>
                    <a:cubicBezTo>
                      <a:pt x="549" y="17"/>
                      <a:pt x="1394" y="-155"/>
                      <a:pt x="1707" y="549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54" name="Google Shape;154;p9"/>
              <p:cNvSpPr/>
              <p:nvPr/>
            </p:nvSpPr>
            <p:spPr>
              <a:xfrm>
                <a:off x="10680726" y="4693080"/>
                <a:ext cx="1742" cy="2280"/>
              </a:xfrm>
              <a:custGeom>
                <a:rect b="b" l="l" r="r" t="t"/>
                <a:pathLst>
                  <a:path extrusionOk="0" h="2280" w="1742">
                    <a:moveTo>
                      <a:pt x="1719" y="539"/>
                    </a:moveTo>
                    <a:cubicBezTo>
                      <a:pt x="1719" y="1130"/>
                      <a:pt x="1908" y="1958"/>
                      <a:pt x="1211" y="2265"/>
                    </a:cubicBezTo>
                    <a:cubicBezTo>
                      <a:pt x="-59" y="2454"/>
                      <a:pt x="30" y="882"/>
                      <a:pt x="0" y="30"/>
                    </a:cubicBezTo>
                    <a:cubicBezTo>
                      <a:pt x="561" y="18"/>
                      <a:pt x="1406" y="-165"/>
                      <a:pt x="1719" y="539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55" name="Google Shape;155;p9"/>
              <p:cNvSpPr/>
              <p:nvPr/>
            </p:nvSpPr>
            <p:spPr>
              <a:xfrm>
                <a:off x="10682228" y="4671032"/>
                <a:ext cx="10125" cy="19825"/>
              </a:xfrm>
              <a:custGeom>
                <a:rect b="b" l="l" r="r" t="t"/>
                <a:pathLst>
                  <a:path extrusionOk="0" h="19825" w="10125">
                    <a:moveTo>
                      <a:pt x="8796" y="1797"/>
                    </a:moveTo>
                    <a:lnTo>
                      <a:pt x="8748" y="4606"/>
                    </a:lnTo>
                    <a:lnTo>
                      <a:pt x="7862" y="4606"/>
                    </a:lnTo>
                    <a:cubicBezTo>
                      <a:pt x="7437" y="5593"/>
                      <a:pt x="8229" y="7781"/>
                      <a:pt x="6681" y="7905"/>
                    </a:cubicBezTo>
                    <a:cubicBezTo>
                      <a:pt x="6917" y="8816"/>
                      <a:pt x="6308" y="9129"/>
                      <a:pt x="5759" y="9679"/>
                    </a:cubicBezTo>
                    <a:cubicBezTo>
                      <a:pt x="5566" y="10901"/>
                      <a:pt x="5503" y="12140"/>
                      <a:pt x="5570" y="13375"/>
                    </a:cubicBezTo>
                    <a:lnTo>
                      <a:pt x="3662" y="13375"/>
                    </a:lnTo>
                    <a:cubicBezTo>
                      <a:pt x="4542" y="15693"/>
                      <a:pt x="867" y="14498"/>
                      <a:pt x="3473" y="17076"/>
                    </a:cubicBezTo>
                    <a:cubicBezTo>
                      <a:pt x="1476" y="16651"/>
                      <a:pt x="3177" y="19560"/>
                      <a:pt x="1399" y="19442"/>
                    </a:cubicBezTo>
                    <a:lnTo>
                      <a:pt x="1399" y="19826"/>
                    </a:lnTo>
                    <a:lnTo>
                      <a:pt x="135" y="19826"/>
                    </a:lnTo>
                    <a:cubicBezTo>
                      <a:pt x="-427" y="18312"/>
                      <a:pt x="932" y="18720"/>
                      <a:pt x="1186" y="17544"/>
                    </a:cubicBezTo>
                    <a:cubicBezTo>
                      <a:pt x="1316" y="16952"/>
                      <a:pt x="2722" y="17544"/>
                      <a:pt x="2220" y="16544"/>
                    </a:cubicBezTo>
                    <a:cubicBezTo>
                      <a:pt x="1169" y="16728"/>
                      <a:pt x="1629" y="15533"/>
                      <a:pt x="1228" y="15249"/>
                    </a:cubicBezTo>
                    <a:cubicBezTo>
                      <a:pt x="1694" y="15356"/>
                      <a:pt x="1623" y="14504"/>
                      <a:pt x="1623" y="14232"/>
                    </a:cubicBezTo>
                    <a:cubicBezTo>
                      <a:pt x="2433" y="14232"/>
                      <a:pt x="2492" y="13186"/>
                      <a:pt x="3165" y="13239"/>
                    </a:cubicBezTo>
                    <a:cubicBezTo>
                      <a:pt x="3308" y="13012"/>
                      <a:pt x="3359" y="12739"/>
                      <a:pt x="3307" y="12476"/>
                    </a:cubicBezTo>
                    <a:cubicBezTo>
                      <a:pt x="2787" y="12287"/>
                      <a:pt x="1954" y="12228"/>
                      <a:pt x="2309" y="11435"/>
                    </a:cubicBezTo>
                    <a:cubicBezTo>
                      <a:pt x="3100" y="11435"/>
                      <a:pt x="2273" y="10034"/>
                      <a:pt x="3095" y="10170"/>
                    </a:cubicBezTo>
                    <a:cubicBezTo>
                      <a:pt x="3827" y="9112"/>
                      <a:pt x="2533" y="6066"/>
                      <a:pt x="4436" y="6108"/>
                    </a:cubicBezTo>
                    <a:lnTo>
                      <a:pt x="4436" y="5085"/>
                    </a:lnTo>
                    <a:cubicBezTo>
                      <a:pt x="4849" y="4771"/>
                      <a:pt x="5026" y="4216"/>
                      <a:pt x="5470" y="3955"/>
                    </a:cubicBezTo>
                    <a:lnTo>
                      <a:pt x="5470" y="3317"/>
                    </a:lnTo>
                    <a:lnTo>
                      <a:pt x="6503" y="2312"/>
                    </a:lnTo>
                    <a:lnTo>
                      <a:pt x="6545" y="11"/>
                    </a:lnTo>
                    <a:cubicBezTo>
                      <a:pt x="7396" y="29"/>
                      <a:pt x="12494" y="-320"/>
                      <a:pt x="8796" y="1797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56" name="Google Shape;156;p9"/>
              <p:cNvSpPr/>
              <p:nvPr/>
            </p:nvSpPr>
            <p:spPr>
              <a:xfrm>
                <a:off x="10693880" y="4658672"/>
                <a:ext cx="3305" cy="3938"/>
              </a:xfrm>
              <a:custGeom>
                <a:rect b="b" l="l" r="r" t="t"/>
                <a:pathLst>
                  <a:path extrusionOk="0" h="3938" w="3305">
                    <a:moveTo>
                      <a:pt x="3306" y="871"/>
                    </a:moveTo>
                    <a:lnTo>
                      <a:pt x="3188" y="1752"/>
                    </a:lnTo>
                    <a:cubicBezTo>
                      <a:pt x="2242" y="1432"/>
                      <a:pt x="2366" y="2875"/>
                      <a:pt x="1368" y="2881"/>
                    </a:cubicBezTo>
                    <a:cubicBezTo>
                      <a:pt x="1315" y="3384"/>
                      <a:pt x="889" y="3301"/>
                      <a:pt x="842" y="3892"/>
                    </a:cubicBezTo>
                    <a:cubicBezTo>
                      <a:pt x="80" y="4188"/>
                      <a:pt x="641" y="2970"/>
                      <a:pt x="68" y="3212"/>
                    </a:cubicBezTo>
                    <a:cubicBezTo>
                      <a:pt x="-405" y="1379"/>
                      <a:pt x="1764" y="2769"/>
                      <a:pt x="1019" y="959"/>
                    </a:cubicBezTo>
                    <a:cubicBezTo>
                      <a:pt x="2479" y="1746"/>
                      <a:pt x="1516" y="-318"/>
                      <a:pt x="2555" y="43"/>
                    </a:cubicBezTo>
                    <a:cubicBezTo>
                      <a:pt x="2689" y="87"/>
                      <a:pt x="2816" y="149"/>
                      <a:pt x="2933" y="226"/>
                    </a:cubicBezTo>
                    <a:cubicBezTo>
                      <a:pt x="3071" y="433"/>
                      <a:pt x="3195" y="648"/>
                      <a:pt x="3306" y="871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57" name="Google Shape;157;p9"/>
              <p:cNvSpPr/>
              <p:nvPr/>
            </p:nvSpPr>
            <p:spPr>
              <a:xfrm>
                <a:off x="10666377" y="4701300"/>
                <a:ext cx="13398" cy="33012"/>
              </a:xfrm>
              <a:custGeom>
                <a:rect b="b" l="l" r="r" t="t"/>
                <a:pathLst>
                  <a:path extrusionOk="0" h="33012" w="13398">
                    <a:moveTo>
                      <a:pt x="12282" y="0"/>
                    </a:moveTo>
                    <a:cubicBezTo>
                      <a:pt x="12022" y="1401"/>
                      <a:pt x="13942" y="1047"/>
                      <a:pt x="13245" y="2957"/>
                    </a:cubicBezTo>
                    <a:cubicBezTo>
                      <a:pt x="12465" y="2507"/>
                      <a:pt x="12749" y="3477"/>
                      <a:pt x="12217" y="3577"/>
                    </a:cubicBezTo>
                    <a:cubicBezTo>
                      <a:pt x="12282" y="4387"/>
                      <a:pt x="11910" y="5416"/>
                      <a:pt x="12430" y="6138"/>
                    </a:cubicBezTo>
                    <a:lnTo>
                      <a:pt x="12530" y="7669"/>
                    </a:lnTo>
                    <a:cubicBezTo>
                      <a:pt x="11768" y="7261"/>
                      <a:pt x="11857" y="8048"/>
                      <a:pt x="11496" y="8420"/>
                    </a:cubicBezTo>
                    <a:cubicBezTo>
                      <a:pt x="12554" y="11306"/>
                      <a:pt x="9304" y="10732"/>
                      <a:pt x="10392" y="13742"/>
                    </a:cubicBezTo>
                    <a:lnTo>
                      <a:pt x="9499" y="13742"/>
                    </a:lnTo>
                    <a:cubicBezTo>
                      <a:pt x="9216" y="14333"/>
                      <a:pt x="9364" y="15125"/>
                      <a:pt x="9340" y="15782"/>
                    </a:cubicBezTo>
                    <a:cubicBezTo>
                      <a:pt x="7751" y="14960"/>
                      <a:pt x="8749" y="17095"/>
                      <a:pt x="7414" y="16769"/>
                    </a:cubicBezTo>
                    <a:lnTo>
                      <a:pt x="7278" y="17532"/>
                    </a:lnTo>
                    <a:lnTo>
                      <a:pt x="8288" y="17680"/>
                    </a:lnTo>
                    <a:cubicBezTo>
                      <a:pt x="8578" y="18591"/>
                      <a:pt x="7768" y="18330"/>
                      <a:pt x="7378" y="18815"/>
                    </a:cubicBezTo>
                    <a:lnTo>
                      <a:pt x="7219" y="20589"/>
                    </a:lnTo>
                    <a:lnTo>
                      <a:pt x="6333" y="20589"/>
                    </a:lnTo>
                    <a:lnTo>
                      <a:pt x="6155" y="23268"/>
                    </a:lnTo>
                    <a:cubicBezTo>
                      <a:pt x="5399" y="22854"/>
                      <a:pt x="5482" y="23646"/>
                      <a:pt x="5128" y="24019"/>
                    </a:cubicBezTo>
                    <a:lnTo>
                      <a:pt x="5128" y="25290"/>
                    </a:lnTo>
                    <a:lnTo>
                      <a:pt x="4489" y="25290"/>
                    </a:lnTo>
                    <a:lnTo>
                      <a:pt x="4318" y="27969"/>
                    </a:lnTo>
                    <a:cubicBezTo>
                      <a:pt x="3001" y="27253"/>
                      <a:pt x="2168" y="30334"/>
                      <a:pt x="1364" y="29961"/>
                    </a:cubicBezTo>
                    <a:cubicBezTo>
                      <a:pt x="956" y="30783"/>
                      <a:pt x="1660" y="32563"/>
                      <a:pt x="679" y="33012"/>
                    </a:cubicBezTo>
                    <a:cubicBezTo>
                      <a:pt x="-503" y="32794"/>
                      <a:pt x="253" y="30854"/>
                      <a:pt x="88" y="30056"/>
                    </a:cubicBezTo>
                    <a:cubicBezTo>
                      <a:pt x="2859" y="29465"/>
                      <a:pt x="-326" y="27637"/>
                      <a:pt x="395" y="26999"/>
                    </a:cubicBezTo>
                    <a:cubicBezTo>
                      <a:pt x="1577" y="27342"/>
                      <a:pt x="1021" y="25568"/>
                      <a:pt x="2061" y="26005"/>
                    </a:cubicBezTo>
                    <a:cubicBezTo>
                      <a:pt x="2191" y="25464"/>
                      <a:pt x="2245" y="24906"/>
                      <a:pt x="2221" y="24350"/>
                    </a:cubicBezTo>
                    <a:cubicBezTo>
                      <a:pt x="2965" y="24640"/>
                      <a:pt x="2711" y="23658"/>
                      <a:pt x="3249" y="23729"/>
                    </a:cubicBezTo>
                    <a:lnTo>
                      <a:pt x="3302" y="20666"/>
                    </a:lnTo>
                    <a:cubicBezTo>
                      <a:pt x="5411" y="20228"/>
                      <a:pt x="3521" y="16610"/>
                      <a:pt x="4915" y="15581"/>
                    </a:cubicBezTo>
                    <a:lnTo>
                      <a:pt x="5293" y="15581"/>
                    </a:lnTo>
                    <a:cubicBezTo>
                      <a:pt x="5216" y="16007"/>
                      <a:pt x="5293" y="16840"/>
                      <a:pt x="5913" y="16616"/>
                    </a:cubicBezTo>
                    <a:cubicBezTo>
                      <a:pt x="6427" y="16793"/>
                      <a:pt x="6439" y="15906"/>
                      <a:pt x="6439" y="15604"/>
                    </a:cubicBezTo>
                    <a:lnTo>
                      <a:pt x="7325" y="15604"/>
                    </a:lnTo>
                    <a:cubicBezTo>
                      <a:pt x="7804" y="14422"/>
                      <a:pt x="6693" y="11394"/>
                      <a:pt x="8542" y="11412"/>
                    </a:cubicBezTo>
                    <a:cubicBezTo>
                      <a:pt x="8223" y="11028"/>
                      <a:pt x="8253" y="10312"/>
                      <a:pt x="7538" y="10632"/>
                    </a:cubicBezTo>
                    <a:cubicBezTo>
                      <a:pt x="7538" y="10040"/>
                      <a:pt x="7721" y="9384"/>
                      <a:pt x="8442" y="9751"/>
                    </a:cubicBezTo>
                    <a:cubicBezTo>
                      <a:pt x="8105" y="7746"/>
                      <a:pt x="9470" y="7527"/>
                      <a:pt x="9777" y="6073"/>
                    </a:cubicBezTo>
                    <a:lnTo>
                      <a:pt x="10132" y="6073"/>
                    </a:lnTo>
                    <a:cubicBezTo>
                      <a:pt x="10262" y="5401"/>
                      <a:pt x="10315" y="4717"/>
                      <a:pt x="10291" y="4033"/>
                    </a:cubicBezTo>
                    <a:lnTo>
                      <a:pt x="11313" y="3796"/>
                    </a:lnTo>
                    <a:cubicBezTo>
                      <a:pt x="11177" y="3175"/>
                      <a:pt x="10327" y="2945"/>
                      <a:pt x="10321" y="2371"/>
                    </a:cubicBezTo>
                    <a:cubicBezTo>
                      <a:pt x="10885" y="2202"/>
                      <a:pt x="11485" y="2488"/>
                      <a:pt x="11709" y="3033"/>
                    </a:cubicBezTo>
                    <a:cubicBezTo>
                      <a:pt x="12216" y="2647"/>
                      <a:pt x="12471" y="2013"/>
                      <a:pt x="12371" y="1384"/>
                    </a:cubicBezTo>
                    <a:lnTo>
                      <a:pt x="11355" y="1242"/>
                    </a:lnTo>
                    <a:cubicBezTo>
                      <a:pt x="11142" y="509"/>
                      <a:pt x="11549" y="77"/>
                      <a:pt x="12282" y="0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58" name="Google Shape;158;p9"/>
              <p:cNvSpPr/>
              <p:nvPr/>
            </p:nvSpPr>
            <p:spPr>
              <a:xfrm>
                <a:off x="10697351" y="4619819"/>
                <a:ext cx="15283" cy="34912"/>
              </a:xfrm>
              <a:custGeom>
                <a:rect b="b" l="l" r="r" t="t"/>
                <a:pathLst>
                  <a:path extrusionOk="0" h="34912" w="15283">
                    <a:moveTo>
                      <a:pt x="14303" y="41"/>
                    </a:moveTo>
                    <a:cubicBezTo>
                      <a:pt x="14055" y="912"/>
                      <a:pt x="14469" y="1835"/>
                      <a:pt x="15284" y="2229"/>
                    </a:cubicBezTo>
                    <a:cubicBezTo>
                      <a:pt x="15189" y="2637"/>
                      <a:pt x="15024" y="3211"/>
                      <a:pt x="14380" y="2980"/>
                    </a:cubicBezTo>
                    <a:lnTo>
                      <a:pt x="14197" y="2229"/>
                    </a:lnTo>
                    <a:cubicBezTo>
                      <a:pt x="13447" y="1780"/>
                      <a:pt x="13919" y="2755"/>
                      <a:pt x="13376" y="2868"/>
                    </a:cubicBezTo>
                    <a:lnTo>
                      <a:pt x="13612" y="3607"/>
                    </a:lnTo>
                    <a:lnTo>
                      <a:pt x="13352" y="3607"/>
                    </a:lnTo>
                    <a:cubicBezTo>
                      <a:pt x="14232" y="6108"/>
                      <a:pt x="10959" y="5570"/>
                      <a:pt x="12259" y="8184"/>
                    </a:cubicBezTo>
                    <a:lnTo>
                      <a:pt x="12513" y="8184"/>
                    </a:lnTo>
                    <a:cubicBezTo>
                      <a:pt x="12253" y="8734"/>
                      <a:pt x="11497" y="8414"/>
                      <a:pt x="11225" y="9059"/>
                    </a:cubicBezTo>
                    <a:cubicBezTo>
                      <a:pt x="10853" y="9958"/>
                      <a:pt x="11515" y="12169"/>
                      <a:pt x="10404" y="12488"/>
                    </a:cubicBezTo>
                    <a:lnTo>
                      <a:pt x="10404" y="13387"/>
                    </a:lnTo>
                    <a:lnTo>
                      <a:pt x="10020" y="13505"/>
                    </a:lnTo>
                    <a:cubicBezTo>
                      <a:pt x="10658" y="13641"/>
                      <a:pt x="10120" y="14930"/>
                      <a:pt x="10357" y="15427"/>
                    </a:cubicBezTo>
                    <a:lnTo>
                      <a:pt x="9961" y="15752"/>
                    </a:lnTo>
                    <a:cubicBezTo>
                      <a:pt x="8437" y="15823"/>
                      <a:pt x="9642" y="17467"/>
                      <a:pt x="8921" y="18082"/>
                    </a:cubicBezTo>
                    <a:cubicBezTo>
                      <a:pt x="8608" y="18999"/>
                      <a:pt x="9405" y="19265"/>
                      <a:pt x="9027" y="20270"/>
                    </a:cubicBezTo>
                    <a:lnTo>
                      <a:pt x="8673" y="20270"/>
                    </a:lnTo>
                    <a:lnTo>
                      <a:pt x="8206" y="22925"/>
                    </a:lnTo>
                    <a:cubicBezTo>
                      <a:pt x="6960" y="22818"/>
                      <a:pt x="7119" y="24456"/>
                      <a:pt x="5518" y="23900"/>
                    </a:cubicBezTo>
                    <a:cubicBezTo>
                      <a:pt x="4803" y="24143"/>
                      <a:pt x="5187" y="25373"/>
                      <a:pt x="5104" y="25934"/>
                    </a:cubicBezTo>
                    <a:cubicBezTo>
                      <a:pt x="3196" y="24982"/>
                      <a:pt x="4963" y="29157"/>
                      <a:pt x="3255" y="29737"/>
                    </a:cubicBezTo>
                    <a:cubicBezTo>
                      <a:pt x="3108" y="30813"/>
                      <a:pt x="3557" y="32551"/>
                      <a:pt x="2812" y="33432"/>
                    </a:cubicBezTo>
                    <a:cubicBezTo>
                      <a:pt x="1276" y="32522"/>
                      <a:pt x="1826" y="34071"/>
                      <a:pt x="1843" y="34100"/>
                    </a:cubicBezTo>
                    <a:cubicBezTo>
                      <a:pt x="1861" y="34130"/>
                      <a:pt x="1453" y="35679"/>
                      <a:pt x="857" y="34420"/>
                    </a:cubicBezTo>
                    <a:cubicBezTo>
                      <a:pt x="414" y="33474"/>
                      <a:pt x="0" y="34420"/>
                      <a:pt x="0" y="34420"/>
                    </a:cubicBezTo>
                    <a:lnTo>
                      <a:pt x="53" y="31463"/>
                    </a:lnTo>
                    <a:cubicBezTo>
                      <a:pt x="792" y="31782"/>
                      <a:pt x="532" y="30801"/>
                      <a:pt x="1081" y="30842"/>
                    </a:cubicBezTo>
                    <a:cubicBezTo>
                      <a:pt x="1199" y="29949"/>
                      <a:pt x="609" y="28087"/>
                      <a:pt x="2139" y="28306"/>
                    </a:cubicBezTo>
                    <a:cubicBezTo>
                      <a:pt x="2345" y="27153"/>
                      <a:pt x="1507" y="23853"/>
                      <a:pt x="3113" y="23575"/>
                    </a:cubicBezTo>
                    <a:cubicBezTo>
                      <a:pt x="3557" y="22576"/>
                      <a:pt x="2552" y="19803"/>
                      <a:pt x="4189" y="19891"/>
                    </a:cubicBezTo>
                    <a:lnTo>
                      <a:pt x="4336" y="18874"/>
                    </a:lnTo>
                    <a:lnTo>
                      <a:pt x="5861" y="18874"/>
                    </a:lnTo>
                    <a:cubicBezTo>
                      <a:pt x="5997" y="18123"/>
                      <a:pt x="5890" y="16935"/>
                      <a:pt x="6912" y="16852"/>
                    </a:cubicBezTo>
                    <a:cubicBezTo>
                      <a:pt x="6977" y="16261"/>
                      <a:pt x="7503" y="14729"/>
                      <a:pt x="6800" y="14398"/>
                    </a:cubicBezTo>
                    <a:lnTo>
                      <a:pt x="7090" y="13807"/>
                    </a:lnTo>
                    <a:cubicBezTo>
                      <a:pt x="7134" y="13404"/>
                      <a:pt x="7496" y="13114"/>
                      <a:pt x="7898" y="13159"/>
                    </a:cubicBezTo>
                    <a:cubicBezTo>
                      <a:pt x="7928" y="13162"/>
                      <a:pt x="7958" y="13167"/>
                      <a:pt x="7988" y="13174"/>
                    </a:cubicBezTo>
                    <a:lnTo>
                      <a:pt x="8165" y="10366"/>
                    </a:lnTo>
                    <a:lnTo>
                      <a:pt x="9057" y="10366"/>
                    </a:lnTo>
                    <a:cubicBezTo>
                      <a:pt x="9191" y="9136"/>
                      <a:pt x="9254" y="7900"/>
                      <a:pt x="9246" y="6664"/>
                    </a:cubicBezTo>
                    <a:cubicBezTo>
                      <a:pt x="10038" y="6664"/>
                      <a:pt x="10091" y="5641"/>
                      <a:pt x="10788" y="5671"/>
                    </a:cubicBezTo>
                    <a:cubicBezTo>
                      <a:pt x="10711" y="5079"/>
                      <a:pt x="11840" y="4346"/>
                      <a:pt x="10942" y="4009"/>
                    </a:cubicBezTo>
                    <a:cubicBezTo>
                      <a:pt x="10693" y="3489"/>
                      <a:pt x="10983" y="4151"/>
                      <a:pt x="10693" y="3223"/>
                    </a:cubicBezTo>
                    <a:cubicBezTo>
                      <a:pt x="11710" y="3098"/>
                      <a:pt x="11355" y="3489"/>
                      <a:pt x="12206" y="3518"/>
                    </a:cubicBezTo>
                    <a:cubicBezTo>
                      <a:pt x="12376" y="3060"/>
                      <a:pt x="12481" y="2580"/>
                      <a:pt x="12519" y="2093"/>
                    </a:cubicBezTo>
                    <a:cubicBezTo>
                      <a:pt x="13701" y="2501"/>
                      <a:pt x="12466" y="1070"/>
                      <a:pt x="13299" y="1183"/>
                    </a:cubicBezTo>
                    <a:lnTo>
                      <a:pt x="13429" y="0"/>
                    </a:ln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59" name="Google Shape;159;p9"/>
              <p:cNvSpPr/>
              <p:nvPr/>
            </p:nvSpPr>
            <p:spPr>
              <a:xfrm>
                <a:off x="10659805" y="4746555"/>
                <a:ext cx="1696" cy="2497"/>
              </a:xfrm>
              <a:custGeom>
                <a:rect b="b" l="l" r="r" t="t"/>
                <a:pathLst>
                  <a:path extrusionOk="0" h="2497" w="1696">
                    <a:moveTo>
                      <a:pt x="1697" y="2445"/>
                    </a:moveTo>
                    <a:cubicBezTo>
                      <a:pt x="917" y="2676"/>
                      <a:pt x="515" y="2091"/>
                      <a:pt x="90" y="1706"/>
                    </a:cubicBezTo>
                    <a:cubicBezTo>
                      <a:pt x="-330" y="932"/>
                      <a:pt x="816" y="-304"/>
                      <a:pt x="1614" y="68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60" name="Google Shape;160;p9"/>
              <p:cNvSpPr/>
              <p:nvPr/>
            </p:nvSpPr>
            <p:spPr>
              <a:xfrm>
                <a:off x="10677985" y="4696128"/>
                <a:ext cx="3993" cy="5447"/>
              </a:xfrm>
              <a:custGeom>
                <a:rect b="b" l="l" r="r" t="t"/>
                <a:pathLst>
                  <a:path extrusionOk="0" h="5447" w="3993">
                    <a:moveTo>
                      <a:pt x="3988" y="1388"/>
                    </a:moveTo>
                    <a:cubicBezTo>
                      <a:pt x="3173" y="968"/>
                      <a:pt x="3486" y="1938"/>
                      <a:pt x="2960" y="1979"/>
                    </a:cubicBezTo>
                    <a:lnTo>
                      <a:pt x="2901" y="5426"/>
                    </a:lnTo>
                    <a:cubicBezTo>
                      <a:pt x="1601" y="5621"/>
                      <a:pt x="1501" y="4462"/>
                      <a:pt x="1660" y="3487"/>
                    </a:cubicBezTo>
                    <a:cubicBezTo>
                      <a:pt x="1503" y="3305"/>
                      <a:pt x="1245" y="3250"/>
                      <a:pt x="1028" y="3351"/>
                    </a:cubicBezTo>
                    <a:cubicBezTo>
                      <a:pt x="780" y="3463"/>
                      <a:pt x="886" y="3907"/>
                      <a:pt x="886" y="4114"/>
                    </a:cubicBezTo>
                    <a:lnTo>
                      <a:pt x="0" y="4114"/>
                    </a:lnTo>
                    <a:lnTo>
                      <a:pt x="0" y="3221"/>
                    </a:lnTo>
                    <a:cubicBezTo>
                      <a:pt x="331" y="3156"/>
                      <a:pt x="715" y="3292"/>
                      <a:pt x="1022" y="3114"/>
                    </a:cubicBezTo>
                    <a:cubicBezTo>
                      <a:pt x="780" y="2623"/>
                      <a:pt x="502" y="2422"/>
                      <a:pt x="662" y="1831"/>
                    </a:cubicBezTo>
                    <a:cubicBezTo>
                      <a:pt x="2221" y="1618"/>
                      <a:pt x="1560" y="-729"/>
                      <a:pt x="3994" y="229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61" name="Google Shape;161;p9"/>
              <p:cNvSpPr/>
              <p:nvPr/>
            </p:nvSpPr>
            <p:spPr>
              <a:xfrm>
                <a:off x="10471337" y="4841297"/>
                <a:ext cx="46472" cy="55038"/>
              </a:xfrm>
              <a:custGeom>
                <a:rect b="b" l="l" r="r" t="t"/>
                <a:pathLst>
                  <a:path extrusionOk="0" h="55038" w="46472">
                    <a:moveTo>
                      <a:pt x="40150" y="8308"/>
                    </a:moveTo>
                    <a:lnTo>
                      <a:pt x="40150" y="35472"/>
                    </a:lnTo>
                    <a:cubicBezTo>
                      <a:pt x="40150" y="42036"/>
                      <a:pt x="39252" y="46720"/>
                      <a:pt x="37456" y="49527"/>
                    </a:cubicBezTo>
                    <a:cubicBezTo>
                      <a:pt x="35093" y="53205"/>
                      <a:pt x="30479" y="55042"/>
                      <a:pt x="23614" y="55038"/>
                    </a:cubicBezTo>
                    <a:cubicBezTo>
                      <a:pt x="14764" y="55038"/>
                      <a:pt x="9419" y="52060"/>
                      <a:pt x="7580" y="46104"/>
                    </a:cubicBezTo>
                    <a:cubicBezTo>
                      <a:pt x="6706" y="43317"/>
                      <a:pt x="6268" y="39769"/>
                      <a:pt x="6268" y="35460"/>
                    </a:cubicBezTo>
                    <a:lnTo>
                      <a:pt x="6268" y="8308"/>
                    </a:lnTo>
                    <a:cubicBezTo>
                      <a:pt x="6268" y="4760"/>
                      <a:pt x="5360" y="2698"/>
                      <a:pt x="3545" y="2123"/>
                    </a:cubicBezTo>
                    <a:cubicBezTo>
                      <a:pt x="2391" y="1806"/>
                      <a:pt x="1196" y="1660"/>
                      <a:pt x="0" y="1691"/>
                    </a:cubicBezTo>
                    <a:lnTo>
                      <a:pt x="0" y="0"/>
                    </a:lnTo>
                    <a:lnTo>
                      <a:pt x="19071" y="0"/>
                    </a:lnTo>
                    <a:lnTo>
                      <a:pt x="19071" y="1691"/>
                    </a:lnTo>
                    <a:cubicBezTo>
                      <a:pt x="16708" y="1691"/>
                      <a:pt x="15079" y="2125"/>
                      <a:pt x="14185" y="2992"/>
                    </a:cubicBezTo>
                    <a:cubicBezTo>
                      <a:pt x="13240" y="3907"/>
                      <a:pt x="12767" y="5681"/>
                      <a:pt x="12767" y="8314"/>
                    </a:cubicBezTo>
                    <a:lnTo>
                      <a:pt x="12767" y="35478"/>
                    </a:lnTo>
                    <a:cubicBezTo>
                      <a:pt x="12767" y="43303"/>
                      <a:pt x="14620" y="48329"/>
                      <a:pt x="18326" y="50556"/>
                    </a:cubicBezTo>
                    <a:cubicBezTo>
                      <a:pt x="20027" y="51528"/>
                      <a:pt x="21965" y="52006"/>
                      <a:pt x="23921" y="51934"/>
                    </a:cubicBezTo>
                    <a:cubicBezTo>
                      <a:pt x="28785" y="51934"/>
                      <a:pt x="32102" y="50424"/>
                      <a:pt x="33870" y="47405"/>
                    </a:cubicBezTo>
                    <a:cubicBezTo>
                      <a:pt x="35312" y="44941"/>
                      <a:pt x="36031" y="40965"/>
                      <a:pt x="36027" y="35478"/>
                    </a:cubicBezTo>
                    <a:lnTo>
                      <a:pt x="36027" y="8308"/>
                    </a:lnTo>
                    <a:cubicBezTo>
                      <a:pt x="36027" y="5682"/>
                      <a:pt x="35568" y="3922"/>
                      <a:pt x="34650" y="3027"/>
                    </a:cubicBezTo>
                    <a:cubicBezTo>
                      <a:pt x="33752" y="2141"/>
                      <a:pt x="32110" y="1691"/>
                      <a:pt x="29729" y="1691"/>
                    </a:cubicBezTo>
                    <a:lnTo>
                      <a:pt x="29729" y="0"/>
                    </a:lnTo>
                    <a:lnTo>
                      <a:pt x="46472" y="0"/>
                    </a:lnTo>
                    <a:lnTo>
                      <a:pt x="46472" y="1691"/>
                    </a:lnTo>
                    <a:cubicBezTo>
                      <a:pt x="43478" y="1691"/>
                      <a:pt x="41614" y="2440"/>
                      <a:pt x="40877" y="3938"/>
                    </a:cubicBezTo>
                    <a:cubicBezTo>
                      <a:pt x="40397" y="4884"/>
                      <a:pt x="40155" y="6341"/>
                      <a:pt x="40150" y="8308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62" name="Google Shape;162;p9"/>
              <p:cNvSpPr/>
              <p:nvPr/>
            </p:nvSpPr>
            <p:spPr>
              <a:xfrm>
                <a:off x="10516267" y="4857250"/>
                <a:ext cx="36652" cy="38328"/>
              </a:xfrm>
              <a:custGeom>
                <a:rect b="b" l="l" r="r" t="t"/>
                <a:pathLst>
                  <a:path extrusionOk="0" h="38328" w="36652">
                    <a:moveTo>
                      <a:pt x="0" y="38299"/>
                    </a:moveTo>
                    <a:lnTo>
                      <a:pt x="0" y="36921"/>
                    </a:lnTo>
                    <a:cubicBezTo>
                      <a:pt x="1969" y="36921"/>
                      <a:pt x="3373" y="36473"/>
                      <a:pt x="4212" y="35579"/>
                    </a:cubicBezTo>
                    <a:cubicBezTo>
                      <a:pt x="5051" y="34684"/>
                      <a:pt x="5477" y="33123"/>
                      <a:pt x="5488" y="30895"/>
                    </a:cubicBezTo>
                    <a:lnTo>
                      <a:pt x="5488" y="8609"/>
                    </a:lnTo>
                    <a:cubicBezTo>
                      <a:pt x="5488" y="6670"/>
                      <a:pt x="4992" y="5310"/>
                      <a:pt x="4006" y="4518"/>
                    </a:cubicBezTo>
                    <a:cubicBezTo>
                      <a:pt x="3218" y="3914"/>
                      <a:pt x="1883" y="3534"/>
                      <a:pt x="0" y="3376"/>
                    </a:cubicBezTo>
                    <a:lnTo>
                      <a:pt x="0" y="2005"/>
                    </a:lnTo>
                    <a:lnTo>
                      <a:pt x="11154" y="0"/>
                    </a:lnTo>
                    <a:lnTo>
                      <a:pt x="11154" y="10821"/>
                    </a:lnTo>
                    <a:lnTo>
                      <a:pt x="11296" y="10821"/>
                    </a:lnTo>
                    <a:cubicBezTo>
                      <a:pt x="13797" y="3607"/>
                      <a:pt x="17622" y="0"/>
                      <a:pt x="22769" y="0"/>
                    </a:cubicBezTo>
                    <a:cubicBezTo>
                      <a:pt x="26314" y="0"/>
                      <a:pt x="28677" y="1128"/>
                      <a:pt x="29859" y="3382"/>
                    </a:cubicBezTo>
                    <a:cubicBezTo>
                      <a:pt x="30710" y="5010"/>
                      <a:pt x="31133" y="8002"/>
                      <a:pt x="31129" y="12358"/>
                    </a:cubicBezTo>
                    <a:lnTo>
                      <a:pt x="31129" y="30901"/>
                    </a:lnTo>
                    <a:cubicBezTo>
                      <a:pt x="31129" y="34000"/>
                      <a:pt x="32003" y="35864"/>
                      <a:pt x="33752" y="36495"/>
                    </a:cubicBezTo>
                    <a:cubicBezTo>
                      <a:pt x="34687" y="36806"/>
                      <a:pt x="35668" y="36952"/>
                      <a:pt x="36653" y="36927"/>
                    </a:cubicBezTo>
                    <a:lnTo>
                      <a:pt x="36653" y="38305"/>
                    </a:lnTo>
                    <a:lnTo>
                      <a:pt x="20004" y="38305"/>
                    </a:lnTo>
                    <a:lnTo>
                      <a:pt x="20004" y="36927"/>
                    </a:lnTo>
                    <a:cubicBezTo>
                      <a:pt x="22013" y="36927"/>
                      <a:pt x="23425" y="36477"/>
                      <a:pt x="24252" y="35585"/>
                    </a:cubicBezTo>
                    <a:cubicBezTo>
                      <a:pt x="25079" y="34692"/>
                      <a:pt x="25528" y="33131"/>
                      <a:pt x="25528" y="30901"/>
                    </a:cubicBezTo>
                    <a:lnTo>
                      <a:pt x="25528" y="14126"/>
                    </a:lnTo>
                    <a:cubicBezTo>
                      <a:pt x="25528" y="10397"/>
                      <a:pt x="25410" y="8099"/>
                      <a:pt x="25174" y="7232"/>
                    </a:cubicBezTo>
                    <a:cubicBezTo>
                      <a:pt x="24583" y="5056"/>
                      <a:pt x="23072" y="3968"/>
                      <a:pt x="20642" y="3968"/>
                    </a:cubicBezTo>
                    <a:cubicBezTo>
                      <a:pt x="19035" y="3968"/>
                      <a:pt x="17395" y="5097"/>
                      <a:pt x="15721" y="7356"/>
                    </a:cubicBezTo>
                    <a:cubicBezTo>
                      <a:pt x="14426" y="9116"/>
                      <a:pt x="13388" y="11051"/>
                      <a:pt x="12637" y="13103"/>
                    </a:cubicBezTo>
                    <a:cubicBezTo>
                      <a:pt x="11671" y="15599"/>
                      <a:pt x="11169" y="18250"/>
                      <a:pt x="11154" y="20926"/>
                    </a:cubicBezTo>
                    <a:lnTo>
                      <a:pt x="11154" y="30925"/>
                    </a:lnTo>
                    <a:cubicBezTo>
                      <a:pt x="11154" y="34023"/>
                      <a:pt x="12027" y="35888"/>
                      <a:pt x="13771" y="36519"/>
                    </a:cubicBezTo>
                    <a:cubicBezTo>
                      <a:pt x="14708" y="36829"/>
                      <a:pt x="15692" y="36975"/>
                      <a:pt x="16678" y="36950"/>
                    </a:cubicBezTo>
                    <a:lnTo>
                      <a:pt x="16678" y="38328"/>
                    </a:ln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63" name="Google Shape;163;p9"/>
              <p:cNvSpPr/>
              <p:nvPr/>
            </p:nvSpPr>
            <p:spPr>
              <a:xfrm>
                <a:off x="10556447" y="4840468"/>
                <a:ext cx="16678" cy="55086"/>
              </a:xfrm>
              <a:custGeom>
                <a:rect b="b" l="l" r="r" t="t"/>
                <a:pathLst>
                  <a:path extrusionOk="0" h="55086" w="16678">
                    <a:moveTo>
                      <a:pt x="0" y="55080"/>
                    </a:moveTo>
                    <a:lnTo>
                      <a:pt x="0" y="53703"/>
                    </a:lnTo>
                    <a:cubicBezTo>
                      <a:pt x="1969" y="53703"/>
                      <a:pt x="3373" y="53255"/>
                      <a:pt x="4212" y="52360"/>
                    </a:cubicBezTo>
                    <a:cubicBezTo>
                      <a:pt x="5051" y="51466"/>
                      <a:pt x="5477" y="49905"/>
                      <a:pt x="5488" y="47677"/>
                    </a:cubicBezTo>
                    <a:lnTo>
                      <a:pt x="5488" y="25391"/>
                    </a:lnTo>
                    <a:cubicBezTo>
                      <a:pt x="5488" y="23420"/>
                      <a:pt x="4994" y="22056"/>
                      <a:pt x="4006" y="21299"/>
                    </a:cubicBezTo>
                    <a:cubicBezTo>
                      <a:pt x="3249" y="20696"/>
                      <a:pt x="1914" y="20316"/>
                      <a:pt x="0" y="20158"/>
                    </a:cubicBezTo>
                    <a:lnTo>
                      <a:pt x="0" y="18786"/>
                    </a:lnTo>
                    <a:lnTo>
                      <a:pt x="11154" y="16782"/>
                    </a:lnTo>
                    <a:lnTo>
                      <a:pt x="11154" y="47683"/>
                    </a:lnTo>
                    <a:cubicBezTo>
                      <a:pt x="11154" y="50782"/>
                      <a:pt x="12027" y="52646"/>
                      <a:pt x="13771" y="53277"/>
                    </a:cubicBezTo>
                    <a:cubicBezTo>
                      <a:pt x="14708" y="53587"/>
                      <a:pt x="15692" y="53733"/>
                      <a:pt x="16678" y="53709"/>
                    </a:cubicBezTo>
                    <a:lnTo>
                      <a:pt x="16678" y="55086"/>
                    </a:lnTo>
                    <a:close/>
                    <a:moveTo>
                      <a:pt x="8112" y="9290"/>
                    </a:moveTo>
                    <a:cubicBezTo>
                      <a:pt x="6977" y="9307"/>
                      <a:pt x="5894" y="8817"/>
                      <a:pt x="5158" y="7954"/>
                    </a:cubicBezTo>
                    <a:cubicBezTo>
                      <a:pt x="4363" y="7053"/>
                      <a:pt x="3941" y="5884"/>
                      <a:pt x="3976" y="4684"/>
                    </a:cubicBezTo>
                    <a:cubicBezTo>
                      <a:pt x="3943" y="3473"/>
                      <a:pt x="4365" y="2294"/>
                      <a:pt x="5158" y="1378"/>
                    </a:cubicBezTo>
                    <a:cubicBezTo>
                      <a:pt x="5887" y="500"/>
                      <a:pt x="6971" y="-6"/>
                      <a:pt x="8112" y="1"/>
                    </a:cubicBezTo>
                    <a:cubicBezTo>
                      <a:pt x="9256" y="-22"/>
                      <a:pt x="10347" y="487"/>
                      <a:pt x="11066" y="1378"/>
                    </a:cubicBezTo>
                    <a:cubicBezTo>
                      <a:pt x="11869" y="2288"/>
                      <a:pt x="12292" y="3471"/>
                      <a:pt x="12247" y="4684"/>
                    </a:cubicBezTo>
                    <a:cubicBezTo>
                      <a:pt x="12283" y="5884"/>
                      <a:pt x="11860" y="7053"/>
                      <a:pt x="11066" y="7954"/>
                    </a:cubicBezTo>
                    <a:cubicBezTo>
                      <a:pt x="10329" y="8818"/>
                      <a:pt x="9246" y="9308"/>
                      <a:pt x="8112" y="9290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64" name="Google Shape;164;p9"/>
              <p:cNvSpPr/>
              <p:nvPr/>
            </p:nvSpPr>
            <p:spPr>
              <a:xfrm>
                <a:off x="10571193" y="4858072"/>
                <a:ext cx="39287" cy="38263"/>
              </a:xfrm>
              <a:custGeom>
                <a:rect b="b" l="l" r="r" t="t"/>
                <a:pathLst>
                  <a:path extrusionOk="0" h="38263" w="39287">
                    <a:moveTo>
                      <a:pt x="18592" y="38263"/>
                    </a:moveTo>
                    <a:lnTo>
                      <a:pt x="7474" y="8870"/>
                    </a:lnTo>
                    <a:cubicBezTo>
                      <a:pt x="6197" y="5511"/>
                      <a:pt x="4864" y="3359"/>
                      <a:pt x="3474" y="2413"/>
                    </a:cubicBezTo>
                    <a:cubicBezTo>
                      <a:pt x="2429" y="1774"/>
                      <a:pt x="1224" y="1448"/>
                      <a:pt x="0" y="1472"/>
                    </a:cubicBezTo>
                    <a:lnTo>
                      <a:pt x="0" y="0"/>
                    </a:lnTo>
                    <a:lnTo>
                      <a:pt x="15331" y="0"/>
                    </a:lnTo>
                    <a:lnTo>
                      <a:pt x="15331" y="1460"/>
                    </a:lnTo>
                    <a:cubicBezTo>
                      <a:pt x="13181" y="1460"/>
                      <a:pt x="12111" y="2099"/>
                      <a:pt x="12111" y="3388"/>
                    </a:cubicBezTo>
                    <a:cubicBezTo>
                      <a:pt x="12203" y="4771"/>
                      <a:pt x="12527" y="6128"/>
                      <a:pt x="13068" y="7403"/>
                    </a:cubicBezTo>
                    <a:lnTo>
                      <a:pt x="21340" y="29648"/>
                    </a:lnTo>
                    <a:lnTo>
                      <a:pt x="28630" y="7640"/>
                    </a:lnTo>
                    <a:cubicBezTo>
                      <a:pt x="29060" y="6528"/>
                      <a:pt x="29335" y="5362"/>
                      <a:pt x="29445" y="4175"/>
                    </a:cubicBezTo>
                    <a:cubicBezTo>
                      <a:pt x="29445" y="2519"/>
                      <a:pt x="28360" y="1614"/>
                      <a:pt x="26190" y="1460"/>
                    </a:cubicBezTo>
                    <a:lnTo>
                      <a:pt x="26190" y="0"/>
                    </a:lnTo>
                    <a:lnTo>
                      <a:pt x="39288" y="0"/>
                    </a:lnTo>
                    <a:lnTo>
                      <a:pt x="39288" y="1460"/>
                    </a:lnTo>
                    <a:cubicBezTo>
                      <a:pt x="37098" y="1614"/>
                      <a:pt x="35523" y="2269"/>
                      <a:pt x="34562" y="3424"/>
                    </a:cubicBezTo>
                    <a:cubicBezTo>
                      <a:pt x="33924" y="4188"/>
                      <a:pt x="33136" y="5921"/>
                      <a:pt x="32198" y="8621"/>
                    </a:cubicBezTo>
                    <a:lnTo>
                      <a:pt x="22013" y="38263"/>
                    </a:ln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65" name="Google Shape;165;p9"/>
              <p:cNvSpPr/>
              <p:nvPr/>
            </p:nvSpPr>
            <p:spPr>
              <a:xfrm>
                <a:off x="10607899" y="4857244"/>
                <a:ext cx="27120" cy="39099"/>
              </a:xfrm>
              <a:custGeom>
                <a:rect b="b" l="l" r="r" t="t"/>
                <a:pathLst>
                  <a:path extrusionOk="0" h="39099" w="27120">
                    <a:moveTo>
                      <a:pt x="26196" y="35076"/>
                    </a:moveTo>
                    <a:lnTo>
                      <a:pt x="26196" y="37672"/>
                    </a:lnTo>
                    <a:cubicBezTo>
                      <a:pt x="23432" y="38687"/>
                      <a:pt x="20501" y="39168"/>
                      <a:pt x="17558" y="39091"/>
                    </a:cubicBezTo>
                    <a:cubicBezTo>
                      <a:pt x="9906" y="39091"/>
                      <a:pt x="4736" y="36006"/>
                      <a:pt x="2050" y="29837"/>
                    </a:cubicBezTo>
                    <a:cubicBezTo>
                      <a:pt x="679" y="26739"/>
                      <a:pt x="-4" y="22972"/>
                      <a:pt x="0" y="18537"/>
                    </a:cubicBezTo>
                    <a:cubicBezTo>
                      <a:pt x="0" y="6179"/>
                      <a:pt x="4908" y="0"/>
                      <a:pt x="14723" y="0"/>
                    </a:cubicBezTo>
                    <a:cubicBezTo>
                      <a:pt x="19678" y="0"/>
                      <a:pt x="23254" y="1993"/>
                      <a:pt x="25452" y="5978"/>
                    </a:cubicBezTo>
                    <a:cubicBezTo>
                      <a:pt x="26627" y="8321"/>
                      <a:pt x="27198" y="10921"/>
                      <a:pt x="27112" y="13541"/>
                    </a:cubicBezTo>
                    <a:lnTo>
                      <a:pt x="27112" y="15315"/>
                    </a:lnTo>
                    <a:lnTo>
                      <a:pt x="6014" y="15315"/>
                    </a:lnTo>
                    <a:cubicBezTo>
                      <a:pt x="6014" y="20960"/>
                      <a:pt x="7253" y="25723"/>
                      <a:pt x="9730" y="29606"/>
                    </a:cubicBezTo>
                    <a:cubicBezTo>
                      <a:pt x="12488" y="33963"/>
                      <a:pt x="16276" y="36142"/>
                      <a:pt x="21097" y="36146"/>
                    </a:cubicBezTo>
                    <a:cubicBezTo>
                      <a:pt x="22860" y="36229"/>
                      <a:pt x="24615" y="35861"/>
                      <a:pt x="26196" y="35076"/>
                    </a:cubicBezTo>
                    <a:close/>
                    <a:moveTo>
                      <a:pt x="6014" y="12654"/>
                    </a:moveTo>
                    <a:lnTo>
                      <a:pt x="20672" y="12654"/>
                    </a:lnTo>
                    <a:cubicBezTo>
                      <a:pt x="20672" y="8775"/>
                      <a:pt x="19752" y="5954"/>
                      <a:pt x="17913" y="4192"/>
                    </a:cubicBezTo>
                    <a:cubicBezTo>
                      <a:pt x="16776" y="3188"/>
                      <a:pt x="15292" y="2666"/>
                      <a:pt x="13777" y="2738"/>
                    </a:cubicBezTo>
                    <a:cubicBezTo>
                      <a:pt x="10587" y="2738"/>
                      <a:pt x="8297" y="4665"/>
                      <a:pt x="6906" y="8521"/>
                    </a:cubicBezTo>
                    <a:cubicBezTo>
                      <a:pt x="6372" y="9836"/>
                      <a:pt x="6070" y="11235"/>
                      <a:pt x="6014" y="12654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66" name="Google Shape;166;p9"/>
              <p:cNvSpPr/>
              <p:nvPr/>
            </p:nvSpPr>
            <p:spPr>
              <a:xfrm>
                <a:off x="10638325" y="4857250"/>
                <a:ext cx="24395" cy="38310"/>
              </a:xfrm>
              <a:custGeom>
                <a:rect b="b" l="l" r="r" t="t"/>
                <a:pathLst>
                  <a:path extrusionOk="0" h="38310" w="24395">
                    <a:moveTo>
                      <a:pt x="0" y="38299"/>
                    </a:moveTo>
                    <a:lnTo>
                      <a:pt x="0" y="36921"/>
                    </a:lnTo>
                    <a:cubicBezTo>
                      <a:pt x="2001" y="36921"/>
                      <a:pt x="3417" y="36474"/>
                      <a:pt x="4248" y="35579"/>
                    </a:cubicBezTo>
                    <a:cubicBezTo>
                      <a:pt x="5079" y="34684"/>
                      <a:pt x="5504" y="33123"/>
                      <a:pt x="5524" y="30896"/>
                    </a:cubicBezTo>
                    <a:lnTo>
                      <a:pt x="5524" y="8610"/>
                    </a:lnTo>
                    <a:cubicBezTo>
                      <a:pt x="5524" y="6639"/>
                      <a:pt x="5028" y="5259"/>
                      <a:pt x="4035" y="4471"/>
                    </a:cubicBezTo>
                    <a:cubicBezTo>
                      <a:pt x="3255" y="3879"/>
                      <a:pt x="1914" y="3530"/>
                      <a:pt x="0" y="3371"/>
                    </a:cubicBezTo>
                    <a:lnTo>
                      <a:pt x="0" y="2005"/>
                    </a:lnTo>
                    <a:lnTo>
                      <a:pt x="11184" y="0"/>
                    </a:lnTo>
                    <a:lnTo>
                      <a:pt x="11184" y="8698"/>
                    </a:lnTo>
                    <a:lnTo>
                      <a:pt x="11326" y="8698"/>
                    </a:lnTo>
                    <a:cubicBezTo>
                      <a:pt x="13295" y="2899"/>
                      <a:pt x="16434" y="0"/>
                      <a:pt x="20743" y="0"/>
                    </a:cubicBezTo>
                    <a:cubicBezTo>
                      <a:pt x="21703" y="-12"/>
                      <a:pt x="22626" y="370"/>
                      <a:pt x="23295" y="1059"/>
                    </a:cubicBezTo>
                    <a:cubicBezTo>
                      <a:pt x="24026" y="1771"/>
                      <a:pt x="24425" y="2758"/>
                      <a:pt x="24394" y="3779"/>
                    </a:cubicBezTo>
                    <a:cubicBezTo>
                      <a:pt x="24394" y="6321"/>
                      <a:pt x="23224" y="7593"/>
                      <a:pt x="20885" y="7593"/>
                    </a:cubicBezTo>
                    <a:cubicBezTo>
                      <a:pt x="19984" y="7533"/>
                      <a:pt x="19122" y="7205"/>
                      <a:pt x="18409" y="6652"/>
                    </a:cubicBezTo>
                    <a:cubicBezTo>
                      <a:pt x="17928" y="6230"/>
                      <a:pt x="17376" y="5895"/>
                      <a:pt x="16779" y="5665"/>
                    </a:cubicBezTo>
                    <a:cubicBezTo>
                      <a:pt x="15762" y="5665"/>
                      <a:pt x="14640" y="6652"/>
                      <a:pt x="13417" y="8621"/>
                    </a:cubicBezTo>
                    <a:cubicBezTo>
                      <a:pt x="11928" y="10987"/>
                      <a:pt x="11184" y="14322"/>
                      <a:pt x="11184" y="18626"/>
                    </a:cubicBezTo>
                    <a:lnTo>
                      <a:pt x="11184" y="30908"/>
                    </a:lnTo>
                    <a:cubicBezTo>
                      <a:pt x="11184" y="34006"/>
                      <a:pt x="12058" y="35870"/>
                      <a:pt x="13807" y="36501"/>
                    </a:cubicBezTo>
                    <a:cubicBezTo>
                      <a:pt x="14742" y="36812"/>
                      <a:pt x="15723" y="36958"/>
                      <a:pt x="16708" y="36933"/>
                    </a:cubicBezTo>
                    <a:lnTo>
                      <a:pt x="16708" y="38311"/>
                    </a:ln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67" name="Google Shape;167;p9"/>
              <p:cNvSpPr/>
              <p:nvPr/>
            </p:nvSpPr>
            <p:spPr>
              <a:xfrm>
                <a:off x="10665035" y="4857231"/>
                <a:ext cx="23188" cy="39123"/>
              </a:xfrm>
              <a:custGeom>
                <a:rect b="b" l="l" r="r" t="t"/>
                <a:pathLst>
                  <a:path extrusionOk="0" h="39123" w="23188">
                    <a:moveTo>
                      <a:pt x="21381" y="10012"/>
                    </a:moveTo>
                    <a:lnTo>
                      <a:pt x="19573" y="10012"/>
                    </a:lnTo>
                    <a:cubicBezTo>
                      <a:pt x="18517" y="5183"/>
                      <a:pt x="16052" y="2769"/>
                      <a:pt x="12176" y="2769"/>
                    </a:cubicBezTo>
                    <a:cubicBezTo>
                      <a:pt x="9888" y="2769"/>
                      <a:pt x="8177" y="3477"/>
                      <a:pt x="7042" y="4892"/>
                    </a:cubicBezTo>
                    <a:cubicBezTo>
                      <a:pt x="6421" y="5748"/>
                      <a:pt x="6108" y="6790"/>
                      <a:pt x="6156" y="7848"/>
                    </a:cubicBezTo>
                    <a:cubicBezTo>
                      <a:pt x="6156" y="9847"/>
                      <a:pt x="7243" y="11621"/>
                      <a:pt x="9417" y="13170"/>
                    </a:cubicBezTo>
                    <a:lnTo>
                      <a:pt x="16460" y="17463"/>
                    </a:lnTo>
                    <a:cubicBezTo>
                      <a:pt x="18870" y="18988"/>
                      <a:pt x="20522" y="20380"/>
                      <a:pt x="21416" y="21637"/>
                    </a:cubicBezTo>
                    <a:cubicBezTo>
                      <a:pt x="22598" y="23287"/>
                      <a:pt x="23189" y="25469"/>
                      <a:pt x="23189" y="28171"/>
                    </a:cubicBezTo>
                    <a:cubicBezTo>
                      <a:pt x="23189" y="31979"/>
                      <a:pt x="21749" y="34839"/>
                      <a:pt x="18870" y="36751"/>
                    </a:cubicBezTo>
                    <a:cubicBezTo>
                      <a:pt x="16507" y="38328"/>
                      <a:pt x="13498" y="39116"/>
                      <a:pt x="9843" y="39116"/>
                    </a:cubicBezTo>
                    <a:cubicBezTo>
                      <a:pt x="6668" y="39189"/>
                      <a:pt x="3506" y="38709"/>
                      <a:pt x="496" y="37697"/>
                    </a:cubicBezTo>
                    <a:lnTo>
                      <a:pt x="0" y="28632"/>
                    </a:lnTo>
                    <a:lnTo>
                      <a:pt x="1808" y="28632"/>
                    </a:lnTo>
                    <a:cubicBezTo>
                      <a:pt x="3100" y="33855"/>
                      <a:pt x="5955" y="36467"/>
                      <a:pt x="10374" y="36467"/>
                    </a:cubicBezTo>
                    <a:cubicBezTo>
                      <a:pt x="12139" y="36477"/>
                      <a:pt x="13848" y="35847"/>
                      <a:pt x="15183" y="34693"/>
                    </a:cubicBezTo>
                    <a:cubicBezTo>
                      <a:pt x="16691" y="33542"/>
                      <a:pt x="17566" y="31747"/>
                      <a:pt x="17547" y="29850"/>
                    </a:cubicBezTo>
                    <a:cubicBezTo>
                      <a:pt x="17547" y="27990"/>
                      <a:pt x="16562" y="26216"/>
                      <a:pt x="14593" y="24529"/>
                    </a:cubicBezTo>
                    <a:cubicBezTo>
                      <a:pt x="12988" y="23259"/>
                      <a:pt x="11269" y="22140"/>
                      <a:pt x="9459" y="21188"/>
                    </a:cubicBezTo>
                    <a:cubicBezTo>
                      <a:pt x="7659" y="20213"/>
                      <a:pt x="5942" y="19095"/>
                      <a:pt x="4325" y="17841"/>
                    </a:cubicBezTo>
                    <a:cubicBezTo>
                      <a:pt x="1796" y="15736"/>
                      <a:pt x="533" y="13174"/>
                      <a:pt x="538" y="10154"/>
                    </a:cubicBezTo>
                    <a:cubicBezTo>
                      <a:pt x="538" y="6606"/>
                      <a:pt x="1800" y="3956"/>
                      <a:pt x="4325" y="2201"/>
                    </a:cubicBezTo>
                    <a:cubicBezTo>
                      <a:pt x="6420" y="735"/>
                      <a:pt x="9177" y="1"/>
                      <a:pt x="12596" y="1"/>
                    </a:cubicBezTo>
                    <a:cubicBezTo>
                      <a:pt x="15439" y="-30"/>
                      <a:pt x="18266" y="437"/>
                      <a:pt x="20950" y="1379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68" name="Google Shape;168;p9"/>
              <p:cNvSpPr/>
              <p:nvPr/>
            </p:nvSpPr>
            <p:spPr>
              <a:xfrm>
                <a:off x="10691514" y="4840468"/>
                <a:ext cx="16672" cy="55086"/>
              </a:xfrm>
              <a:custGeom>
                <a:rect b="b" l="l" r="r" t="t"/>
                <a:pathLst>
                  <a:path extrusionOk="0" h="55086" w="16672">
                    <a:moveTo>
                      <a:pt x="0" y="55080"/>
                    </a:moveTo>
                    <a:lnTo>
                      <a:pt x="0" y="53703"/>
                    </a:lnTo>
                    <a:cubicBezTo>
                      <a:pt x="1985" y="53703"/>
                      <a:pt x="3385" y="53253"/>
                      <a:pt x="4212" y="52360"/>
                    </a:cubicBezTo>
                    <a:cubicBezTo>
                      <a:pt x="5039" y="51468"/>
                      <a:pt x="5488" y="49883"/>
                      <a:pt x="5488" y="47677"/>
                    </a:cubicBezTo>
                    <a:lnTo>
                      <a:pt x="5488" y="25391"/>
                    </a:lnTo>
                    <a:cubicBezTo>
                      <a:pt x="5488" y="23420"/>
                      <a:pt x="4992" y="22056"/>
                      <a:pt x="4000" y="21299"/>
                    </a:cubicBezTo>
                    <a:cubicBezTo>
                      <a:pt x="3248" y="20696"/>
                      <a:pt x="1914" y="20316"/>
                      <a:pt x="0" y="20158"/>
                    </a:cubicBezTo>
                    <a:lnTo>
                      <a:pt x="0" y="18786"/>
                    </a:lnTo>
                    <a:lnTo>
                      <a:pt x="11154" y="16782"/>
                    </a:lnTo>
                    <a:lnTo>
                      <a:pt x="11154" y="47683"/>
                    </a:lnTo>
                    <a:cubicBezTo>
                      <a:pt x="11154" y="50782"/>
                      <a:pt x="12027" y="52646"/>
                      <a:pt x="13771" y="53277"/>
                    </a:cubicBezTo>
                    <a:cubicBezTo>
                      <a:pt x="14706" y="53587"/>
                      <a:pt x="15687" y="53733"/>
                      <a:pt x="16672" y="53709"/>
                    </a:cubicBezTo>
                    <a:lnTo>
                      <a:pt x="16672" y="55086"/>
                    </a:lnTo>
                    <a:close/>
                    <a:moveTo>
                      <a:pt x="8106" y="9290"/>
                    </a:moveTo>
                    <a:cubicBezTo>
                      <a:pt x="6971" y="9308"/>
                      <a:pt x="5887" y="8818"/>
                      <a:pt x="5152" y="7954"/>
                    </a:cubicBezTo>
                    <a:cubicBezTo>
                      <a:pt x="4357" y="7053"/>
                      <a:pt x="3935" y="5884"/>
                      <a:pt x="3970" y="4684"/>
                    </a:cubicBezTo>
                    <a:cubicBezTo>
                      <a:pt x="3937" y="3473"/>
                      <a:pt x="4359" y="2294"/>
                      <a:pt x="5152" y="1378"/>
                    </a:cubicBezTo>
                    <a:cubicBezTo>
                      <a:pt x="5880" y="499"/>
                      <a:pt x="6964" y="-7"/>
                      <a:pt x="8106" y="1"/>
                    </a:cubicBezTo>
                    <a:cubicBezTo>
                      <a:pt x="9250" y="-22"/>
                      <a:pt x="10341" y="487"/>
                      <a:pt x="11060" y="1378"/>
                    </a:cubicBezTo>
                    <a:cubicBezTo>
                      <a:pt x="11863" y="2288"/>
                      <a:pt x="12286" y="3471"/>
                      <a:pt x="12241" y="4684"/>
                    </a:cubicBezTo>
                    <a:cubicBezTo>
                      <a:pt x="12277" y="5884"/>
                      <a:pt x="11854" y="7053"/>
                      <a:pt x="11060" y="7954"/>
                    </a:cubicBezTo>
                    <a:cubicBezTo>
                      <a:pt x="10323" y="8817"/>
                      <a:pt x="9240" y="9307"/>
                      <a:pt x="8106" y="9290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69" name="Google Shape;169;p9"/>
              <p:cNvSpPr/>
              <p:nvPr/>
            </p:nvSpPr>
            <p:spPr>
              <a:xfrm>
                <a:off x="10709037" y="4845867"/>
                <a:ext cx="20890" cy="50467"/>
              </a:xfrm>
              <a:custGeom>
                <a:rect b="b" l="l" r="r" t="t"/>
                <a:pathLst>
                  <a:path extrusionOk="0" h="50467" w="20890">
                    <a:moveTo>
                      <a:pt x="20891" y="47434"/>
                    </a:moveTo>
                    <a:lnTo>
                      <a:pt x="20891" y="50154"/>
                    </a:lnTo>
                    <a:cubicBezTo>
                      <a:pt x="19730" y="50329"/>
                      <a:pt x="18560" y="50433"/>
                      <a:pt x="17387" y="50468"/>
                    </a:cubicBezTo>
                    <a:cubicBezTo>
                      <a:pt x="12240" y="50468"/>
                      <a:pt x="8982" y="49614"/>
                      <a:pt x="7615" y="47907"/>
                    </a:cubicBezTo>
                    <a:cubicBezTo>
                      <a:pt x="6453" y="46496"/>
                      <a:pt x="5873" y="43321"/>
                      <a:pt x="5873" y="38381"/>
                    </a:cubicBezTo>
                    <a:lnTo>
                      <a:pt x="5873" y="14913"/>
                    </a:lnTo>
                    <a:lnTo>
                      <a:pt x="0" y="14913"/>
                    </a:lnTo>
                    <a:lnTo>
                      <a:pt x="0" y="12204"/>
                    </a:lnTo>
                    <a:cubicBezTo>
                      <a:pt x="4202" y="12204"/>
                      <a:pt x="7035" y="10472"/>
                      <a:pt x="8496" y="7007"/>
                    </a:cubicBezTo>
                    <a:cubicBezTo>
                      <a:pt x="9322" y="4766"/>
                      <a:pt x="9707" y="2387"/>
                      <a:pt x="9630" y="0"/>
                    </a:cubicBezTo>
                    <a:lnTo>
                      <a:pt x="11503" y="0"/>
                    </a:lnTo>
                    <a:lnTo>
                      <a:pt x="11503" y="12204"/>
                    </a:lnTo>
                    <a:lnTo>
                      <a:pt x="20885" y="12204"/>
                    </a:lnTo>
                    <a:lnTo>
                      <a:pt x="20885" y="14919"/>
                    </a:lnTo>
                    <a:lnTo>
                      <a:pt x="11509" y="14919"/>
                    </a:lnTo>
                    <a:lnTo>
                      <a:pt x="11509" y="40670"/>
                    </a:lnTo>
                    <a:cubicBezTo>
                      <a:pt x="11509" y="43347"/>
                      <a:pt x="11981" y="45211"/>
                      <a:pt x="12927" y="46263"/>
                    </a:cubicBezTo>
                    <a:cubicBezTo>
                      <a:pt x="13896" y="47310"/>
                      <a:pt x="15579" y="47836"/>
                      <a:pt x="17990" y="47836"/>
                    </a:cubicBezTo>
                    <a:cubicBezTo>
                      <a:pt x="18202" y="47830"/>
                      <a:pt x="19165" y="47683"/>
                      <a:pt x="20891" y="47434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70" name="Google Shape;170;p9"/>
              <p:cNvSpPr/>
              <p:nvPr/>
            </p:nvSpPr>
            <p:spPr>
              <a:xfrm>
                <a:off x="10733040" y="4857250"/>
                <a:ext cx="29848" cy="39085"/>
              </a:xfrm>
              <a:custGeom>
                <a:rect b="b" l="l" r="r" t="t"/>
                <a:pathLst>
                  <a:path extrusionOk="0" h="39085" w="29848">
                    <a:moveTo>
                      <a:pt x="29848" y="36684"/>
                    </a:moveTo>
                    <a:lnTo>
                      <a:pt x="29848" y="38375"/>
                    </a:lnTo>
                    <a:cubicBezTo>
                      <a:pt x="28130" y="38851"/>
                      <a:pt x="26355" y="39089"/>
                      <a:pt x="24572" y="39085"/>
                    </a:cubicBezTo>
                    <a:cubicBezTo>
                      <a:pt x="20941" y="39085"/>
                      <a:pt x="19123" y="37104"/>
                      <a:pt x="19119" y="33142"/>
                    </a:cubicBezTo>
                    <a:lnTo>
                      <a:pt x="18978" y="33142"/>
                    </a:lnTo>
                    <a:cubicBezTo>
                      <a:pt x="16614" y="37104"/>
                      <a:pt x="13180" y="39085"/>
                      <a:pt x="8674" y="39085"/>
                    </a:cubicBezTo>
                    <a:cubicBezTo>
                      <a:pt x="5255" y="39085"/>
                      <a:pt x="2742" y="37614"/>
                      <a:pt x="1135" y="34674"/>
                    </a:cubicBezTo>
                    <a:cubicBezTo>
                      <a:pt x="366" y="33218"/>
                      <a:pt x="-24" y="31591"/>
                      <a:pt x="1" y="29944"/>
                    </a:cubicBezTo>
                    <a:cubicBezTo>
                      <a:pt x="1" y="24929"/>
                      <a:pt x="2327" y="21529"/>
                      <a:pt x="6978" y="19744"/>
                    </a:cubicBezTo>
                    <a:cubicBezTo>
                      <a:pt x="9134" y="18945"/>
                      <a:pt x="11380" y="18417"/>
                      <a:pt x="13666" y="18171"/>
                    </a:cubicBezTo>
                    <a:lnTo>
                      <a:pt x="19119" y="17538"/>
                    </a:lnTo>
                    <a:lnTo>
                      <a:pt x="19119" y="14422"/>
                    </a:lnTo>
                    <a:cubicBezTo>
                      <a:pt x="19119" y="9297"/>
                      <a:pt x="18459" y="5947"/>
                      <a:pt x="17140" y="4370"/>
                    </a:cubicBezTo>
                    <a:cubicBezTo>
                      <a:pt x="16219" y="3294"/>
                      <a:pt x="14826" y="2755"/>
                      <a:pt x="12963" y="2755"/>
                    </a:cubicBezTo>
                    <a:cubicBezTo>
                      <a:pt x="11191" y="2755"/>
                      <a:pt x="9974" y="3039"/>
                      <a:pt x="9241" y="3619"/>
                    </a:cubicBezTo>
                    <a:cubicBezTo>
                      <a:pt x="8351" y="4328"/>
                      <a:pt x="7904" y="5601"/>
                      <a:pt x="7900" y="7439"/>
                    </a:cubicBezTo>
                    <a:cubicBezTo>
                      <a:pt x="7900" y="10273"/>
                      <a:pt x="6766" y="11690"/>
                      <a:pt x="4497" y="11690"/>
                    </a:cubicBezTo>
                    <a:cubicBezTo>
                      <a:pt x="2165" y="11690"/>
                      <a:pt x="998" y="10456"/>
                      <a:pt x="994" y="7988"/>
                    </a:cubicBezTo>
                    <a:cubicBezTo>
                      <a:pt x="994" y="4760"/>
                      <a:pt x="3202" y="2411"/>
                      <a:pt x="7617" y="940"/>
                    </a:cubicBezTo>
                    <a:cubicBezTo>
                      <a:pt x="9360" y="338"/>
                      <a:pt x="11190" y="20"/>
                      <a:pt x="13034" y="0"/>
                    </a:cubicBezTo>
                    <a:cubicBezTo>
                      <a:pt x="18942" y="0"/>
                      <a:pt x="22552" y="2006"/>
                      <a:pt x="23863" y="6019"/>
                    </a:cubicBezTo>
                    <a:cubicBezTo>
                      <a:pt x="24530" y="8281"/>
                      <a:pt x="24841" y="10633"/>
                      <a:pt x="24785" y="12991"/>
                    </a:cubicBezTo>
                    <a:lnTo>
                      <a:pt x="24785" y="33148"/>
                    </a:lnTo>
                    <a:cubicBezTo>
                      <a:pt x="24785" y="35719"/>
                      <a:pt x="25823" y="37004"/>
                      <a:pt x="27899" y="37004"/>
                    </a:cubicBezTo>
                    <a:cubicBezTo>
                      <a:pt x="28558" y="36972"/>
                      <a:pt x="29212" y="36865"/>
                      <a:pt x="29848" y="36684"/>
                    </a:cubicBezTo>
                    <a:close/>
                    <a:moveTo>
                      <a:pt x="19119" y="24988"/>
                    </a:moveTo>
                    <a:lnTo>
                      <a:pt x="19119" y="20258"/>
                    </a:lnTo>
                    <a:cubicBezTo>
                      <a:pt x="10671" y="20463"/>
                      <a:pt x="6447" y="23258"/>
                      <a:pt x="6447" y="28643"/>
                    </a:cubicBezTo>
                    <a:cubicBezTo>
                      <a:pt x="6420" y="30304"/>
                      <a:pt x="6849" y="31940"/>
                      <a:pt x="7687" y="33373"/>
                    </a:cubicBezTo>
                    <a:cubicBezTo>
                      <a:pt x="8633" y="34946"/>
                      <a:pt x="9856" y="35738"/>
                      <a:pt x="11368" y="35738"/>
                    </a:cubicBezTo>
                    <a:cubicBezTo>
                      <a:pt x="13731" y="35738"/>
                      <a:pt x="15667" y="34583"/>
                      <a:pt x="17176" y="32273"/>
                    </a:cubicBezTo>
                    <a:cubicBezTo>
                      <a:pt x="18515" y="30085"/>
                      <a:pt x="19190" y="27554"/>
                      <a:pt x="19119" y="24988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71" name="Google Shape;171;p9"/>
              <p:cNvSpPr/>
              <p:nvPr/>
            </p:nvSpPr>
            <p:spPr>
              <a:xfrm>
                <a:off x="10763196" y="4845861"/>
                <a:ext cx="20884" cy="50473"/>
              </a:xfrm>
              <a:custGeom>
                <a:rect b="b" l="l" r="r" t="t"/>
                <a:pathLst>
                  <a:path extrusionOk="0" h="50473" w="20884">
                    <a:moveTo>
                      <a:pt x="20885" y="47440"/>
                    </a:moveTo>
                    <a:lnTo>
                      <a:pt x="20885" y="50160"/>
                    </a:lnTo>
                    <a:cubicBezTo>
                      <a:pt x="19724" y="50335"/>
                      <a:pt x="18554" y="50439"/>
                      <a:pt x="17381" y="50473"/>
                    </a:cubicBezTo>
                    <a:cubicBezTo>
                      <a:pt x="12237" y="50473"/>
                      <a:pt x="8978" y="49620"/>
                      <a:pt x="7604" y="47913"/>
                    </a:cubicBezTo>
                    <a:cubicBezTo>
                      <a:pt x="6450" y="46502"/>
                      <a:pt x="5873" y="43326"/>
                      <a:pt x="5873" y="38387"/>
                    </a:cubicBezTo>
                    <a:lnTo>
                      <a:pt x="5873" y="14919"/>
                    </a:lnTo>
                    <a:lnTo>
                      <a:pt x="0" y="14919"/>
                    </a:lnTo>
                    <a:lnTo>
                      <a:pt x="0" y="12210"/>
                    </a:lnTo>
                    <a:cubicBezTo>
                      <a:pt x="4195" y="12210"/>
                      <a:pt x="7025" y="10478"/>
                      <a:pt x="8490" y="7013"/>
                    </a:cubicBezTo>
                    <a:cubicBezTo>
                      <a:pt x="9313" y="4769"/>
                      <a:pt x="9694" y="2388"/>
                      <a:pt x="9612" y="0"/>
                    </a:cubicBezTo>
                    <a:lnTo>
                      <a:pt x="11491" y="0"/>
                    </a:lnTo>
                    <a:lnTo>
                      <a:pt x="11491" y="12210"/>
                    </a:lnTo>
                    <a:lnTo>
                      <a:pt x="20873" y="12210"/>
                    </a:lnTo>
                    <a:lnTo>
                      <a:pt x="20873" y="14924"/>
                    </a:lnTo>
                    <a:lnTo>
                      <a:pt x="11503" y="14924"/>
                    </a:lnTo>
                    <a:lnTo>
                      <a:pt x="11503" y="40676"/>
                    </a:lnTo>
                    <a:cubicBezTo>
                      <a:pt x="11503" y="43354"/>
                      <a:pt x="11970" y="45217"/>
                      <a:pt x="12915" y="46269"/>
                    </a:cubicBezTo>
                    <a:cubicBezTo>
                      <a:pt x="13860" y="47322"/>
                      <a:pt x="15573" y="47842"/>
                      <a:pt x="17978" y="47842"/>
                    </a:cubicBezTo>
                    <a:cubicBezTo>
                      <a:pt x="18191" y="47836"/>
                      <a:pt x="19160" y="47688"/>
                      <a:pt x="20885" y="47440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72" name="Google Shape;172;p9"/>
              <p:cNvSpPr/>
              <p:nvPr/>
            </p:nvSpPr>
            <p:spPr>
              <a:xfrm>
                <a:off x="10805568" y="4838931"/>
                <a:ext cx="32990" cy="57427"/>
              </a:xfrm>
              <a:custGeom>
                <a:rect b="b" l="l" r="r" t="t"/>
                <a:pathLst>
                  <a:path extrusionOk="0" h="57427" w="32990">
                    <a:moveTo>
                      <a:pt x="6481" y="37914"/>
                    </a:moveTo>
                    <a:cubicBezTo>
                      <a:pt x="6481" y="44478"/>
                      <a:pt x="7466" y="49163"/>
                      <a:pt x="9435" y="51969"/>
                    </a:cubicBezTo>
                    <a:cubicBezTo>
                      <a:pt x="10511" y="53584"/>
                      <a:pt x="12348" y="54524"/>
                      <a:pt x="14285" y="54453"/>
                    </a:cubicBezTo>
                    <a:cubicBezTo>
                      <a:pt x="17117" y="54453"/>
                      <a:pt x="19181" y="52352"/>
                      <a:pt x="20477" y="48150"/>
                    </a:cubicBezTo>
                    <a:cubicBezTo>
                      <a:pt x="22273" y="41444"/>
                      <a:pt x="22273" y="34384"/>
                      <a:pt x="20477" y="27679"/>
                    </a:cubicBezTo>
                    <a:cubicBezTo>
                      <a:pt x="19177" y="23481"/>
                      <a:pt x="17114" y="21381"/>
                      <a:pt x="14285" y="21381"/>
                    </a:cubicBezTo>
                    <a:cubicBezTo>
                      <a:pt x="11355" y="21381"/>
                      <a:pt x="9218" y="23455"/>
                      <a:pt x="7875" y="27602"/>
                    </a:cubicBezTo>
                    <a:cubicBezTo>
                      <a:pt x="6869" y="30944"/>
                      <a:pt x="6398" y="34425"/>
                      <a:pt x="6481" y="37914"/>
                    </a:cubicBezTo>
                    <a:close/>
                    <a:moveTo>
                      <a:pt x="21842" y="57427"/>
                    </a:moveTo>
                    <a:lnTo>
                      <a:pt x="21842" y="51378"/>
                    </a:lnTo>
                    <a:lnTo>
                      <a:pt x="21700" y="51378"/>
                    </a:lnTo>
                    <a:cubicBezTo>
                      <a:pt x="21107" y="53134"/>
                      <a:pt x="19917" y="54626"/>
                      <a:pt x="18338" y="55594"/>
                    </a:cubicBezTo>
                    <a:cubicBezTo>
                      <a:pt x="16898" y="56694"/>
                      <a:pt x="15156" y="57325"/>
                      <a:pt x="13346" y="57404"/>
                    </a:cubicBezTo>
                    <a:cubicBezTo>
                      <a:pt x="8620" y="57404"/>
                      <a:pt x="5115" y="55381"/>
                      <a:pt x="2830" y="51337"/>
                    </a:cubicBezTo>
                    <a:cubicBezTo>
                      <a:pt x="939" y="47982"/>
                      <a:pt x="-4" y="43508"/>
                      <a:pt x="0" y="37914"/>
                    </a:cubicBezTo>
                    <a:cubicBezTo>
                      <a:pt x="4" y="32321"/>
                      <a:pt x="949" y="27837"/>
                      <a:pt x="2836" y="24462"/>
                    </a:cubicBezTo>
                    <a:cubicBezTo>
                      <a:pt x="5124" y="20370"/>
                      <a:pt x="8630" y="18324"/>
                      <a:pt x="13352" y="18324"/>
                    </a:cubicBezTo>
                    <a:cubicBezTo>
                      <a:pt x="17129" y="18324"/>
                      <a:pt x="19914" y="20424"/>
                      <a:pt x="21706" y="24622"/>
                    </a:cubicBezTo>
                    <a:lnTo>
                      <a:pt x="21848" y="24622"/>
                    </a:lnTo>
                    <a:lnTo>
                      <a:pt x="21848" y="8657"/>
                    </a:lnTo>
                    <a:cubicBezTo>
                      <a:pt x="21848" y="6764"/>
                      <a:pt x="21329" y="5412"/>
                      <a:pt x="20294" y="4600"/>
                    </a:cubicBezTo>
                    <a:cubicBezTo>
                      <a:pt x="19506" y="3966"/>
                      <a:pt x="18183" y="3546"/>
                      <a:pt x="16324" y="3341"/>
                    </a:cubicBezTo>
                    <a:lnTo>
                      <a:pt x="16324" y="1934"/>
                    </a:lnTo>
                    <a:lnTo>
                      <a:pt x="27502" y="0"/>
                    </a:lnTo>
                    <a:lnTo>
                      <a:pt x="27502" y="48782"/>
                    </a:lnTo>
                    <a:cubicBezTo>
                      <a:pt x="27502" y="50753"/>
                      <a:pt x="27998" y="52133"/>
                      <a:pt x="28990" y="52921"/>
                    </a:cubicBezTo>
                    <a:cubicBezTo>
                      <a:pt x="29719" y="53525"/>
                      <a:pt x="31052" y="53933"/>
                      <a:pt x="32990" y="54145"/>
                    </a:cubicBezTo>
                    <a:lnTo>
                      <a:pt x="32990" y="55482"/>
                    </a:ln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73" name="Google Shape;173;p9"/>
              <p:cNvSpPr/>
              <p:nvPr/>
            </p:nvSpPr>
            <p:spPr>
              <a:xfrm>
                <a:off x="10843208" y="4840472"/>
                <a:ext cx="8849" cy="17599"/>
              </a:xfrm>
              <a:custGeom>
                <a:rect b="b" l="l" r="r" t="t"/>
                <a:pathLst>
                  <a:path extrusionOk="0" h="17599" w="8849">
                    <a:moveTo>
                      <a:pt x="3716" y="17599"/>
                    </a:moveTo>
                    <a:lnTo>
                      <a:pt x="1305" y="17599"/>
                    </a:lnTo>
                    <a:cubicBezTo>
                      <a:pt x="3574" y="14950"/>
                      <a:pt x="4708" y="12445"/>
                      <a:pt x="4708" y="10084"/>
                    </a:cubicBezTo>
                    <a:cubicBezTo>
                      <a:pt x="4708" y="9374"/>
                      <a:pt x="4259" y="8913"/>
                      <a:pt x="3361" y="8700"/>
                    </a:cubicBezTo>
                    <a:cubicBezTo>
                      <a:pt x="2435" y="8577"/>
                      <a:pt x="1576" y="8149"/>
                      <a:pt x="921" y="7482"/>
                    </a:cubicBezTo>
                    <a:cubicBezTo>
                      <a:pt x="-403" y="5585"/>
                      <a:pt x="-289" y="3033"/>
                      <a:pt x="1199" y="1262"/>
                    </a:cubicBezTo>
                    <a:cubicBezTo>
                      <a:pt x="2001" y="422"/>
                      <a:pt x="3122" y="-36"/>
                      <a:pt x="4283" y="2"/>
                    </a:cubicBezTo>
                    <a:cubicBezTo>
                      <a:pt x="7327" y="2"/>
                      <a:pt x="8850" y="1893"/>
                      <a:pt x="8850" y="5673"/>
                    </a:cubicBezTo>
                    <a:cubicBezTo>
                      <a:pt x="8783" y="9001"/>
                      <a:pt x="7726" y="12233"/>
                      <a:pt x="5813" y="14956"/>
                    </a:cubicBezTo>
                    <a:cubicBezTo>
                      <a:pt x="5200" y="15902"/>
                      <a:pt x="4498" y="16787"/>
                      <a:pt x="3716" y="17599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74" name="Google Shape;174;p9"/>
              <p:cNvSpPr/>
              <p:nvPr/>
            </p:nvSpPr>
            <p:spPr>
              <a:xfrm>
                <a:off x="10853475" y="4840469"/>
                <a:ext cx="51157" cy="55079"/>
              </a:xfrm>
              <a:custGeom>
                <a:rect b="b" l="l" r="r" t="t"/>
                <a:pathLst>
                  <a:path extrusionOk="0" h="55079" w="51157">
                    <a:moveTo>
                      <a:pt x="0" y="55080"/>
                    </a:moveTo>
                    <a:lnTo>
                      <a:pt x="0" y="53465"/>
                    </a:lnTo>
                    <a:cubicBezTo>
                      <a:pt x="3233" y="53465"/>
                      <a:pt x="5416" y="52296"/>
                      <a:pt x="6546" y="49959"/>
                    </a:cubicBezTo>
                    <a:cubicBezTo>
                      <a:pt x="7366" y="48167"/>
                      <a:pt x="8076" y="46327"/>
                      <a:pt x="8673" y="44448"/>
                    </a:cubicBezTo>
                    <a:lnTo>
                      <a:pt x="23679" y="0"/>
                    </a:lnTo>
                    <a:lnTo>
                      <a:pt x="27756" y="0"/>
                    </a:lnTo>
                    <a:lnTo>
                      <a:pt x="42839" y="45075"/>
                    </a:lnTo>
                    <a:cubicBezTo>
                      <a:pt x="44111" y="48859"/>
                      <a:pt x="45609" y="51315"/>
                      <a:pt x="47335" y="52443"/>
                    </a:cubicBezTo>
                    <a:cubicBezTo>
                      <a:pt x="48477" y="53160"/>
                      <a:pt x="49809" y="53517"/>
                      <a:pt x="51157" y="53465"/>
                    </a:cubicBezTo>
                    <a:lnTo>
                      <a:pt x="51157" y="55080"/>
                    </a:lnTo>
                    <a:lnTo>
                      <a:pt x="32322" y="55080"/>
                    </a:lnTo>
                    <a:lnTo>
                      <a:pt x="32322" y="53465"/>
                    </a:lnTo>
                    <a:cubicBezTo>
                      <a:pt x="35741" y="53465"/>
                      <a:pt x="37451" y="52547"/>
                      <a:pt x="37451" y="50710"/>
                    </a:cubicBezTo>
                    <a:cubicBezTo>
                      <a:pt x="37419" y="49555"/>
                      <a:pt x="37206" y="48411"/>
                      <a:pt x="36818" y="47322"/>
                    </a:cubicBezTo>
                    <a:lnTo>
                      <a:pt x="33415" y="37116"/>
                    </a:lnTo>
                    <a:lnTo>
                      <a:pt x="15219" y="37116"/>
                    </a:lnTo>
                    <a:lnTo>
                      <a:pt x="12088" y="46772"/>
                    </a:lnTo>
                    <a:cubicBezTo>
                      <a:pt x="11634" y="47988"/>
                      <a:pt x="11338" y="49258"/>
                      <a:pt x="11207" y="50550"/>
                    </a:cubicBezTo>
                    <a:cubicBezTo>
                      <a:pt x="11207" y="52023"/>
                      <a:pt x="12017" y="52916"/>
                      <a:pt x="13647" y="53229"/>
                    </a:cubicBezTo>
                    <a:cubicBezTo>
                      <a:pt x="14533" y="53402"/>
                      <a:pt x="15434" y="53481"/>
                      <a:pt x="16336" y="53465"/>
                    </a:cubicBezTo>
                    <a:lnTo>
                      <a:pt x="16336" y="55080"/>
                    </a:lnTo>
                    <a:close/>
                    <a:moveTo>
                      <a:pt x="24353" y="9053"/>
                    </a:moveTo>
                    <a:lnTo>
                      <a:pt x="16211" y="33887"/>
                    </a:lnTo>
                    <a:lnTo>
                      <a:pt x="32393" y="33887"/>
                    </a:ln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75" name="Google Shape;175;p9"/>
              <p:cNvSpPr/>
              <p:nvPr/>
            </p:nvSpPr>
            <p:spPr>
              <a:xfrm>
                <a:off x="10909211" y="4838931"/>
                <a:ext cx="16672" cy="56617"/>
              </a:xfrm>
              <a:custGeom>
                <a:rect b="b" l="l" r="r" t="t"/>
                <a:pathLst>
                  <a:path extrusionOk="0" h="56617" w="16672">
                    <a:moveTo>
                      <a:pt x="0" y="56617"/>
                    </a:moveTo>
                    <a:lnTo>
                      <a:pt x="0" y="55239"/>
                    </a:lnTo>
                    <a:cubicBezTo>
                      <a:pt x="2009" y="55239"/>
                      <a:pt x="3421" y="54790"/>
                      <a:pt x="4248" y="53897"/>
                    </a:cubicBezTo>
                    <a:cubicBezTo>
                      <a:pt x="5075" y="53004"/>
                      <a:pt x="5524" y="51443"/>
                      <a:pt x="5524" y="49214"/>
                    </a:cubicBezTo>
                    <a:lnTo>
                      <a:pt x="5524" y="8627"/>
                    </a:lnTo>
                    <a:cubicBezTo>
                      <a:pt x="5524" y="6711"/>
                      <a:pt x="5016" y="5345"/>
                      <a:pt x="4000" y="4529"/>
                    </a:cubicBezTo>
                    <a:cubicBezTo>
                      <a:pt x="3212" y="3926"/>
                      <a:pt x="1879" y="3520"/>
                      <a:pt x="0" y="3311"/>
                    </a:cubicBezTo>
                    <a:lnTo>
                      <a:pt x="0" y="1934"/>
                    </a:lnTo>
                    <a:lnTo>
                      <a:pt x="11148" y="0"/>
                    </a:lnTo>
                    <a:lnTo>
                      <a:pt x="11148" y="49214"/>
                    </a:lnTo>
                    <a:cubicBezTo>
                      <a:pt x="11148" y="52312"/>
                      <a:pt x="12023" y="54177"/>
                      <a:pt x="13771" y="54808"/>
                    </a:cubicBezTo>
                    <a:cubicBezTo>
                      <a:pt x="14706" y="55118"/>
                      <a:pt x="15687" y="55264"/>
                      <a:pt x="16672" y="55239"/>
                    </a:cubicBezTo>
                    <a:lnTo>
                      <a:pt x="16672" y="56617"/>
                    </a:ln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76" name="Google Shape;176;p9"/>
              <p:cNvSpPr/>
              <p:nvPr/>
            </p:nvSpPr>
            <p:spPr>
              <a:xfrm>
                <a:off x="10927920" y="4857250"/>
                <a:ext cx="29848" cy="39085"/>
              </a:xfrm>
              <a:custGeom>
                <a:rect b="b" l="l" r="r" t="t"/>
                <a:pathLst>
                  <a:path extrusionOk="0" h="39085" w="29848">
                    <a:moveTo>
                      <a:pt x="29848" y="36684"/>
                    </a:moveTo>
                    <a:lnTo>
                      <a:pt x="29848" y="38375"/>
                    </a:lnTo>
                    <a:cubicBezTo>
                      <a:pt x="28130" y="38851"/>
                      <a:pt x="26355" y="39090"/>
                      <a:pt x="24572" y="39085"/>
                    </a:cubicBezTo>
                    <a:cubicBezTo>
                      <a:pt x="20937" y="39085"/>
                      <a:pt x="19119" y="37104"/>
                      <a:pt x="19119" y="33142"/>
                    </a:cubicBezTo>
                    <a:lnTo>
                      <a:pt x="18978" y="33142"/>
                    </a:lnTo>
                    <a:cubicBezTo>
                      <a:pt x="16614" y="37104"/>
                      <a:pt x="13182" y="39085"/>
                      <a:pt x="8680" y="39085"/>
                    </a:cubicBezTo>
                    <a:cubicBezTo>
                      <a:pt x="5253" y="39085"/>
                      <a:pt x="2738" y="37614"/>
                      <a:pt x="1135" y="34674"/>
                    </a:cubicBezTo>
                    <a:cubicBezTo>
                      <a:pt x="366" y="33218"/>
                      <a:pt x="-24" y="31591"/>
                      <a:pt x="1" y="29944"/>
                    </a:cubicBezTo>
                    <a:cubicBezTo>
                      <a:pt x="1" y="24929"/>
                      <a:pt x="2327" y="21529"/>
                      <a:pt x="6978" y="19744"/>
                    </a:cubicBezTo>
                    <a:cubicBezTo>
                      <a:pt x="9134" y="18944"/>
                      <a:pt x="11380" y="18416"/>
                      <a:pt x="13666" y="18171"/>
                    </a:cubicBezTo>
                    <a:lnTo>
                      <a:pt x="19119" y="17538"/>
                    </a:lnTo>
                    <a:lnTo>
                      <a:pt x="19119" y="14422"/>
                    </a:lnTo>
                    <a:cubicBezTo>
                      <a:pt x="19119" y="9297"/>
                      <a:pt x="18459" y="5947"/>
                      <a:pt x="17140" y="4370"/>
                    </a:cubicBezTo>
                    <a:cubicBezTo>
                      <a:pt x="16219" y="3294"/>
                      <a:pt x="14824" y="2755"/>
                      <a:pt x="12957" y="2755"/>
                    </a:cubicBezTo>
                    <a:cubicBezTo>
                      <a:pt x="11185" y="2755"/>
                      <a:pt x="9974" y="3039"/>
                      <a:pt x="9241" y="3619"/>
                    </a:cubicBezTo>
                    <a:cubicBezTo>
                      <a:pt x="8343" y="4328"/>
                      <a:pt x="7900" y="5600"/>
                      <a:pt x="7900" y="7439"/>
                    </a:cubicBezTo>
                    <a:cubicBezTo>
                      <a:pt x="7900" y="10273"/>
                      <a:pt x="6766" y="11690"/>
                      <a:pt x="4497" y="11690"/>
                    </a:cubicBezTo>
                    <a:cubicBezTo>
                      <a:pt x="2165" y="11690"/>
                      <a:pt x="998" y="10456"/>
                      <a:pt x="994" y="7988"/>
                    </a:cubicBezTo>
                    <a:cubicBezTo>
                      <a:pt x="994" y="4760"/>
                      <a:pt x="3199" y="2411"/>
                      <a:pt x="7611" y="940"/>
                    </a:cubicBezTo>
                    <a:cubicBezTo>
                      <a:pt x="9355" y="339"/>
                      <a:pt x="11184" y="21"/>
                      <a:pt x="13028" y="0"/>
                    </a:cubicBezTo>
                    <a:cubicBezTo>
                      <a:pt x="18936" y="0"/>
                      <a:pt x="22548" y="2006"/>
                      <a:pt x="23863" y="6019"/>
                    </a:cubicBezTo>
                    <a:cubicBezTo>
                      <a:pt x="24530" y="8281"/>
                      <a:pt x="24841" y="10633"/>
                      <a:pt x="24785" y="12991"/>
                    </a:cubicBezTo>
                    <a:lnTo>
                      <a:pt x="24785" y="33148"/>
                    </a:lnTo>
                    <a:cubicBezTo>
                      <a:pt x="24785" y="35719"/>
                      <a:pt x="25823" y="37004"/>
                      <a:pt x="27899" y="37004"/>
                    </a:cubicBezTo>
                    <a:cubicBezTo>
                      <a:pt x="28558" y="36972"/>
                      <a:pt x="29212" y="36865"/>
                      <a:pt x="29848" y="36684"/>
                    </a:cubicBezTo>
                    <a:close/>
                    <a:moveTo>
                      <a:pt x="19119" y="24988"/>
                    </a:moveTo>
                    <a:lnTo>
                      <a:pt x="19119" y="20258"/>
                    </a:lnTo>
                    <a:cubicBezTo>
                      <a:pt x="10671" y="20463"/>
                      <a:pt x="6447" y="23258"/>
                      <a:pt x="6447" y="28643"/>
                    </a:cubicBezTo>
                    <a:cubicBezTo>
                      <a:pt x="6420" y="30304"/>
                      <a:pt x="6849" y="31940"/>
                      <a:pt x="7687" y="33373"/>
                    </a:cubicBezTo>
                    <a:cubicBezTo>
                      <a:pt x="8633" y="34946"/>
                      <a:pt x="9856" y="35738"/>
                      <a:pt x="11368" y="35738"/>
                    </a:cubicBezTo>
                    <a:cubicBezTo>
                      <a:pt x="13731" y="35738"/>
                      <a:pt x="15667" y="34583"/>
                      <a:pt x="17176" y="32273"/>
                    </a:cubicBezTo>
                    <a:cubicBezTo>
                      <a:pt x="18515" y="30085"/>
                      <a:pt x="19190" y="27554"/>
                      <a:pt x="19119" y="24988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77" name="Google Shape;177;p9"/>
              <p:cNvSpPr/>
              <p:nvPr/>
            </p:nvSpPr>
            <p:spPr>
              <a:xfrm>
                <a:off x="10959499" y="4857234"/>
                <a:ext cx="27076" cy="39113"/>
              </a:xfrm>
              <a:custGeom>
                <a:rect b="b" l="l" r="r" t="t"/>
                <a:pathLst>
                  <a:path extrusionOk="0" h="39113" w="27076">
                    <a:moveTo>
                      <a:pt x="26202" y="35482"/>
                    </a:moveTo>
                    <a:lnTo>
                      <a:pt x="26202" y="37847"/>
                    </a:lnTo>
                    <a:cubicBezTo>
                      <a:pt x="23707" y="38750"/>
                      <a:pt x="21067" y="39176"/>
                      <a:pt x="18415" y="39107"/>
                    </a:cubicBezTo>
                    <a:cubicBezTo>
                      <a:pt x="12231" y="39107"/>
                      <a:pt x="7582" y="37244"/>
                      <a:pt x="4466" y="33519"/>
                    </a:cubicBezTo>
                    <a:cubicBezTo>
                      <a:pt x="1489" y="29943"/>
                      <a:pt x="0" y="24927"/>
                      <a:pt x="0" y="18470"/>
                    </a:cubicBezTo>
                    <a:cubicBezTo>
                      <a:pt x="0" y="10646"/>
                      <a:pt x="2253" y="5253"/>
                      <a:pt x="6759" y="2292"/>
                    </a:cubicBezTo>
                    <a:cubicBezTo>
                      <a:pt x="9098" y="767"/>
                      <a:pt x="12074" y="6"/>
                      <a:pt x="15686" y="10"/>
                    </a:cubicBezTo>
                    <a:cubicBezTo>
                      <a:pt x="18213" y="-77"/>
                      <a:pt x="20727" y="408"/>
                      <a:pt x="23041" y="1429"/>
                    </a:cubicBezTo>
                    <a:cubicBezTo>
                      <a:pt x="25727" y="2710"/>
                      <a:pt x="27072" y="4770"/>
                      <a:pt x="27076" y="7608"/>
                    </a:cubicBezTo>
                    <a:cubicBezTo>
                      <a:pt x="27076" y="10186"/>
                      <a:pt x="25944" y="11473"/>
                      <a:pt x="23679" y="11469"/>
                    </a:cubicBezTo>
                    <a:cubicBezTo>
                      <a:pt x="22506" y="11501"/>
                      <a:pt x="21418" y="10857"/>
                      <a:pt x="20879" y="9814"/>
                    </a:cubicBezTo>
                    <a:cubicBezTo>
                      <a:pt x="20339" y="8677"/>
                      <a:pt x="19959" y="7471"/>
                      <a:pt x="19750" y="6230"/>
                    </a:cubicBezTo>
                    <a:cubicBezTo>
                      <a:pt x="19230" y="3924"/>
                      <a:pt x="17566" y="2771"/>
                      <a:pt x="14758" y="2771"/>
                    </a:cubicBezTo>
                    <a:cubicBezTo>
                      <a:pt x="11213" y="2771"/>
                      <a:pt x="8689" y="4685"/>
                      <a:pt x="7184" y="8513"/>
                    </a:cubicBezTo>
                    <a:cubicBezTo>
                      <a:pt x="6365" y="10866"/>
                      <a:pt x="5981" y="13348"/>
                      <a:pt x="6050" y="15839"/>
                    </a:cubicBezTo>
                    <a:cubicBezTo>
                      <a:pt x="6050" y="23530"/>
                      <a:pt x="8586" y="29342"/>
                      <a:pt x="13659" y="33276"/>
                    </a:cubicBezTo>
                    <a:cubicBezTo>
                      <a:pt x="16073" y="35192"/>
                      <a:pt x="19075" y="36209"/>
                      <a:pt x="22155" y="36156"/>
                    </a:cubicBezTo>
                    <a:cubicBezTo>
                      <a:pt x="23527" y="36102"/>
                      <a:pt x="24886" y="35875"/>
                      <a:pt x="26202" y="35482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78" name="Google Shape;178;p9"/>
              <p:cNvSpPr/>
              <p:nvPr/>
            </p:nvSpPr>
            <p:spPr>
              <a:xfrm>
                <a:off x="10990740" y="4857244"/>
                <a:ext cx="29871" cy="39091"/>
              </a:xfrm>
              <a:custGeom>
                <a:rect b="b" l="l" r="r" t="t"/>
                <a:pathLst>
                  <a:path extrusionOk="0" h="39091" w="29871">
                    <a:moveTo>
                      <a:pt x="29872" y="36690"/>
                    </a:moveTo>
                    <a:lnTo>
                      <a:pt x="29872" y="38381"/>
                    </a:lnTo>
                    <a:cubicBezTo>
                      <a:pt x="28154" y="38857"/>
                      <a:pt x="26378" y="39095"/>
                      <a:pt x="24596" y="39091"/>
                    </a:cubicBezTo>
                    <a:cubicBezTo>
                      <a:pt x="20957" y="39091"/>
                      <a:pt x="19139" y="37110"/>
                      <a:pt x="19143" y="33148"/>
                    </a:cubicBezTo>
                    <a:lnTo>
                      <a:pt x="18978" y="33148"/>
                    </a:lnTo>
                    <a:cubicBezTo>
                      <a:pt x="16614" y="37110"/>
                      <a:pt x="13180" y="39091"/>
                      <a:pt x="8674" y="39091"/>
                    </a:cubicBezTo>
                    <a:cubicBezTo>
                      <a:pt x="5252" y="39091"/>
                      <a:pt x="2738" y="37620"/>
                      <a:pt x="1135" y="34680"/>
                    </a:cubicBezTo>
                    <a:cubicBezTo>
                      <a:pt x="366" y="33223"/>
                      <a:pt x="-24" y="31597"/>
                      <a:pt x="1" y="29949"/>
                    </a:cubicBezTo>
                    <a:cubicBezTo>
                      <a:pt x="1" y="24935"/>
                      <a:pt x="2327" y="21535"/>
                      <a:pt x="6978" y="19749"/>
                    </a:cubicBezTo>
                    <a:cubicBezTo>
                      <a:pt x="9134" y="18951"/>
                      <a:pt x="11380" y="18423"/>
                      <a:pt x="13666" y="18177"/>
                    </a:cubicBezTo>
                    <a:lnTo>
                      <a:pt x="19119" y="17544"/>
                    </a:lnTo>
                    <a:lnTo>
                      <a:pt x="19119" y="14428"/>
                    </a:lnTo>
                    <a:cubicBezTo>
                      <a:pt x="19119" y="9303"/>
                      <a:pt x="18459" y="5953"/>
                      <a:pt x="17140" y="4376"/>
                    </a:cubicBezTo>
                    <a:cubicBezTo>
                      <a:pt x="16219" y="3299"/>
                      <a:pt x="14824" y="2761"/>
                      <a:pt x="12957" y="2761"/>
                    </a:cubicBezTo>
                    <a:cubicBezTo>
                      <a:pt x="11185" y="2761"/>
                      <a:pt x="9974" y="3045"/>
                      <a:pt x="9241" y="3625"/>
                    </a:cubicBezTo>
                    <a:cubicBezTo>
                      <a:pt x="8351" y="4334"/>
                      <a:pt x="7904" y="5607"/>
                      <a:pt x="7900" y="7444"/>
                    </a:cubicBezTo>
                    <a:cubicBezTo>
                      <a:pt x="7900" y="10279"/>
                      <a:pt x="6766" y="11696"/>
                      <a:pt x="4497" y="11696"/>
                    </a:cubicBezTo>
                    <a:cubicBezTo>
                      <a:pt x="2165" y="11696"/>
                      <a:pt x="998" y="10462"/>
                      <a:pt x="994" y="7994"/>
                    </a:cubicBezTo>
                    <a:cubicBezTo>
                      <a:pt x="994" y="4766"/>
                      <a:pt x="3202" y="2417"/>
                      <a:pt x="7617" y="946"/>
                    </a:cubicBezTo>
                    <a:cubicBezTo>
                      <a:pt x="9371" y="338"/>
                      <a:pt x="11213" y="18"/>
                      <a:pt x="13070" y="0"/>
                    </a:cubicBezTo>
                    <a:cubicBezTo>
                      <a:pt x="18978" y="0"/>
                      <a:pt x="22587" y="2006"/>
                      <a:pt x="23899" y="6019"/>
                    </a:cubicBezTo>
                    <a:cubicBezTo>
                      <a:pt x="24565" y="8281"/>
                      <a:pt x="24877" y="10633"/>
                      <a:pt x="24821" y="12991"/>
                    </a:cubicBezTo>
                    <a:lnTo>
                      <a:pt x="24821" y="33148"/>
                    </a:lnTo>
                    <a:cubicBezTo>
                      <a:pt x="24821" y="35719"/>
                      <a:pt x="25859" y="37004"/>
                      <a:pt x="27934" y="37004"/>
                    </a:cubicBezTo>
                    <a:cubicBezTo>
                      <a:pt x="28590" y="36973"/>
                      <a:pt x="29240" y="36868"/>
                      <a:pt x="29872" y="36690"/>
                    </a:cubicBezTo>
                    <a:close/>
                    <a:moveTo>
                      <a:pt x="19143" y="24994"/>
                    </a:moveTo>
                    <a:lnTo>
                      <a:pt x="19143" y="20264"/>
                    </a:lnTo>
                    <a:cubicBezTo>
                      <a:pt x="10695" y="20469"/>
                      <a:pt x="6470" y="23264"/>
                      <a:pt x="6470" y="28649"/>
                    </a:cubicBezTo>
                    <a:cubicBezTo>
                      <a:pt x="6443" y="30310"/>
                      <a:pt x="6872" y="31946"/>
                      <a:pt x="7711" y="33379"/>
                    </a:cubicBezTo>
                    <a:cubicBezTo>
                      <a:pt x="8652" y="34956"/>
                      <a:pt x="9879" y="35744"/>
                      <a:pt x="11392" y="35744"/>
                    </a:cubicBezTo>
                    <a:cubicBezTo>
                      <a:pt x="13755" y="35744"/>
                      <a:pt x="15691" y="34589"/>
                      <a:pt x="17199" y="32279"/>
                    </a:cubicBezTo>
                    <a:cubicBezTo>
                      <a:pt x="18539" y="30091"/>
                      <a:pt x="19213" y="27560"/>
                      <a:pt x="19143" y="24994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79" name="Google Shape;179;p9"/>
              <p:cNvSpPr/>
              <p:nvPr/>
            </p:nvSpPr>
            <p:spPr>
              <a:xfrm>
                <a:off x="11024398" y="4857250"/>
                <a:ext cx="36647" cy="38304"/>
              </a:xfrm>
              <a:custGeom>
                <a:rect b="b" l="l" r="r" t="t"/>
                <a:pathLst>
                  <a:path extrusionOk="0" h="38304" w="36647">
                    <a:moveTo>
                      <a:pt x="0" y="38299"/>
                    </a:moveTo>
                    <a:lnTo>
                      <a:pt x="0" y="36921"/>
                    </a:lnTo>
                    <a:cubicBezTo>
                      <a:pt x="1985" y="36921"/>
                      <a:pt x="3385" y="36471"/>
                      <a:pt x="4212" y="35579"/>
                    </a:cubicBezTo>
                    <a:cubicBezTo>
                      <a:pt x="5040" y="34686"/>
                      <a:pt x="5489" y="33101"/>
                      <a:pt x="5489" y="30895"/>
                    </a:cubicBezTo>
                    <a:lnTo>
                      <a:pt x="5489" y="8609"/>
                    </a:lnTo>
                    <a:cubicBezTo>
                      <a:pt x="5489" y="6670"/>
                      <a:pt x="4992" y="5310"/>
                      <a:pt x="4000" y="4518"/>
                    </a:cubicBezTo>
                    <a:cubicBezTo>
                      <a:pt x="3214" y="3914"/>
                      <a:pt x="1879" y="3534"/>
                      <a:pt x="0" y="3376"/>
                    </a:cubicBezTo>
                    <a:lnTo>
                      <a:pt x="0" y="2005"/>
                    </a:lnTo>
                    <a:lnTo>
                      <a:pt x="11148" y="0"/>
                    </a:lnTo>
                    <a:lnTo>
                      <a:pt x="11148" y="10821"/>
                    </a:lnTo>
                    <a:lnTo>
                      <a:pt x="11290" y="10821"/>
                    </a:lnTo>
                    <a:cubicBezTo>
                      <a:pt x="13795" y="3607"/>
                      <a:pt x="17618" y="0"/>
                      <a:pt x="22763" y="0"/>
                    </a:cubicBezTo>
                    <a:cubicBezTo>
                      <a:pt x="26308" y="0"/>
                      <a:pt x="28671" y="1128"/>
                      <a:pt x="29853" y="3382"/>
                    </a:cubicBezTo>
                    <a:cubicBezTo>
                      <a:pt x="30698" y="5010"/>
                      <a:pt x="31117" y="8002"/>
                      <a:pt x="31123" y="12358"/>
                    </a:cubicBezTo>
                    <a:lnTo>
                      <a:pt x="31123" y="30901"/>
                    </a:lnTo>
                    <a:cubicBezTo>
                      <a:pt x="31123" y="34000"/>
                      <a:pt x="31998" y="35864"/>
                      <a:pt x="33740" y="36495"/>
                    </a:cubicBezTo>
                    <a:cubicBezTo>
                      <a:pt x="34680" y="36806"/>
                      <a:pt x="35660" y="36952"/>
                      <a:pt x="36647" y="36927"/>
                    </a:cubicBezTo>
                    <a:lnTo>
                      <a:pt x="36647" y="38305"/>
                    </a:lnTo>
                    <a:lnTo>
                      <a:pt x="19998" y="38305"/>
                    </a:lnTo>
                    <a:lnTo>
                      <a:pt x="19998" y="36927"/>
                    </a:lnTo>
                    <a:cubicBezTo>
                      <a:pt x="22007" y="36927"/>
                      <a:pt x="23425" y="36479"/>
                      <a:pt x="24246" y="35585"/>
                    </a:cubicBezTo>
                    <a:cubicBezTo>
                      <a:pt x="25068" y="34690"/>
                      <a:pt x="25493" y="33129"/>
                      <a:pt x="25522" y="30901"/>
                    </a:cubicBezTo>
                    <a:lnTo>
                      <a:pt x="25522" y="14126"/>
                    </a:lnTo>
                    <a:cubicBezTo>
                      <a:pt x="25522" y="10395"/>
                      <a:pt x="25410" y="8101"/>
                      <a:pt x="25168" y="7232"/>
                    </a:cubicBezTo>
                    <a:cubicBezTo>
                      <a:pt x="24577" y="5056"/>
                      <a:pt x="23065" y="3968"/>
                      <a:pt x="20637" y="3968"/>
                    </a:cubicBezTo>
                    <a:cubicBezTo>
                      <a:pt x="19035" y="3968"/>
                      <a:pt x="17393" y="5097"/>
                      <a:pt x="15715" y="7356"/>
                    </a:cubicBezTo>
                    <a:cubicBezTo>
                      <a:pt x="14421" y="9116"/>
                      <a:pt x="13387" y="11051"/>
                      <a:pt x="12637" y="13103"/>
                    </a:cubicBezTo>
                    <a:cubicBezTo>
                      <a:pt x="11668" y="15588"/>
                      <a:pt x="11166" y="18230"/>
                      <a:pt x="11148" y="20897"/>
                    </a:cubicBezTo>
                    <a:lnTo>
                      <a:pt x="11148" y="30895"/>
                    </a:lnTo>
                    <a:cubicBezTo>
                      <a:pt x="11148" y="33994"/>
                      <a:pt x="12023" y="35858"/>
                      <a:pt x="13771" y="36489"/>
                    </a:cubicBezTo>
                    <a:cubicBezTo>
                      <a:pt x="14705" y="36800"/>
                      <a:pt x="15686" y="36946"/>
                      <a:pt x="16672" y="36921"/>
                    </a:cubicBezTo>
                    <a:lnTo>
                      <a:pt x="16672" y="38299"/>
                    </a:ln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80" name="Google Shape;180;p9"/>
              <p:cNvSpPr/>
              <p:nvPr/>
            </p:nvSpPr>
            <p:spPr>
              <a:xfrm>
                <a:off x="11059787" y="4845867"/>
                <a:ext cx="20884" cy="50467"/>
              </a:xfrm>
              <a:custGeom>
                <a:rect b="b" l="l" r="r" t="t"/>
                <a:pathLst>
                  <a:path extrusionOk="0" h="50467" w="20884">
                    <a:moveTo>
                      <a:pt x="20885" y="47434"/>
                    </a:moveTo>
                    <a:lnTo>
                      <a:pt x="20885" y="50154"/>
                    </a:lnTo>
                    <a:cubicBezTo>
                      <a:pt x="19727" y="50329"/>
                      <a:pt x="18557" y="50433"/>
                      <a:pt x="17381" y="50468"/>
                    </a:cubicBezTo>
                    <a:cubicBezTo>
                      <a:pt x="12235" y="50468"/>
                      <a:pt x="8974" y="49614"/>
                      <a:pt x="7609" y="47907"/>
                    </a:cubicBezTo>
                    <a:cubicBezTo>
                      <a:pt x="6452" y="46496"/>
                      <a:pt x="5872" y="43321"/>
                      <a:pt x="5872" y="38381"/>
                    </a:cubicBezTo>
                    <a:lnTo>
                      <a:pt x="5872" y="14913"/>
                    </a:lnTo>
                    <a:lnTo>
                      <a:pt x="0" y="14913"/>
                    </a:lnTo>
                    <a:lnTo>
                      <a:pt x="0" y="12204"/>
                    </a:lnTo>
                    <a:cubicBezTo>
                      <a:pt x="4195" y="12204"/>
                      <a:pt x="7025" y="10472"/>
                      <a:pt x="8496" y="7007"/>
                    </a:cubicBezTo>
                    <a:cubicBezTo>
                      <a:pt x="9317" y="4766"/>
                      <a:pt x="9707" y="2387"/>
                      <a:pt x="9630" y="0"/>
                    </a:cubicBezTo>
                    <a:lnTo>
                      <a:pt x="11503" y="0"/>
                    </a:lnTo>
                    <a:lnTo>
                      <a:pt x="11503" y="12204"/>
                    </a:lnTo>
                    <a:lnTo>
                      <a:pt x="20885" y="12204"/>
                    </a:lnTo>
                    <a:lnTo>
                      <a:pt x="20885" y="14919"/>
                    </a:lnTo>
                    <a:lnTo>
                      <a:pt x="11503" y="14919"/>
                    </a:lnTo>
                    <a:lnTo>
                      <a:pt x="11503" y="40670"/>
                    </a:lnTo>
                    <a:cubicBezTo>
                      <a:pt x="11503" y="43347"/>
                      <a:pt x="11975" y="45211"/>
                      <a:pt x="12921" y="46263"/>
                    </a:cubicBezTo>
                    <a:cubicBezTo>
                      <a:pt x="13890" y="47310"/>
                      <a:pt x="15573" y="47836"/>
                      <a:pt x="17984" y="47836"/>
                    </a:cubicBezTo>
                    <a:cubicBezTo>
                      <a:pt x="18197" y="47830"/>
                      <a:pt x="19160" y="47683"/>
                      <a:pt x="20885" y="47434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81" name="Google Shape;181;p9"/>
              <p:cNvSpPr/>
              <p:nvPr/>
            </p:nvSpPr>
            <p:spPr>
              <a:xfrm>
                <a:off x="10429555" y="4936307"/>
                <a:ext cx="46483" cy="55038"/>
              </a:xfrm>
              <a:custGeom>
                <a:rect b="b" l="l" r="r" t="t"/>
                <a:pathLst>
                  <a:path extrusionOk="0" h="55038" w="46483">
                    <a:moveTo>
                      <a:pt x="40174" y="8308"/>
                    </a:moveTo>
                    <a:lnTo>
                      <a:pt x="40174" y="35472"/>
                    </a:lnTo>
                    <a:cubicBezTo>
                      <a:pt x="40174" y="42036"/>
                      <a:pt x="39276" y="46720"/>
                      <a:pt x="37480" y="49527"/>
                    </a:cubicBezTo>
                    <a:cubicBezTo>
                      <a:pt x="35117" y="53198"/>
                      <a:pt x="30503" y="55034"/>
                      <a:pt x="23638" y="55038"/>
                    </a:cubicBezTo>
                    <a:cubicBezTo>
                      <a:pt x="14788" y="55038"/>
                      <a:pt x="9443" y="52060"/>
                      <a:pt x="7604" y="46104"/>
                    </a:cubicBezTo>
                    <a:cubicBezTo>
                      <a:pt x="6729" y="43344"/>
                      <a:pt x="6292" y="39796"/>
                      <a:pt x="6292" y="35460"/>
                    </a:cubicBezTo>
                    <a:lnTo>
                      <a:pt x="6292" y="8308"/>
                    </a:lnTo>
                    <a:cubicBezTo>
                      <a:pt x="6292" y="4760"/>
                      <a:pt x="5384" y="2700"/>
                      <a:pt x="3568" y="2129"/>
                    </a:cubicBezTo>
                    <a:cubicBezTo>
                      <a:pt x="2407" y="1807"/>
                      <a:pt x="1205" y="1660"/>
                      <a:pt x="0" y="1691"/>
                    </a:cubicBezTo>
                    <a:lnTo>
                      <a:pt x="0" y="0"/>
                    </a:lnTo>
                    <a:lnTo>
                      <a:pt x="19083" y="0"/>
                    </a:lnTo>
                    <a:lnTo>
                      <a:pt x="19083" y="1691"/>
                    </a:lnTo>
                    <a:cubicBezTo>
                      <a:pt x="16720" y="1691"/>
                      <a:pt x="15071" y="2129"/>
                      <a:pt x="14197" y="2992"/>
                    </a:cubicBezTo>
                    <a:cubicBezTo>
                      <a:pt x="13322" y="3855"/>
                      <a:pt x="12779" y="5682"/>
                      <a:pt x="12779" y="8314"/>
                    </a:cubicBezTo>
                    <a:lnTo>
                      <a:pt x="12779" y="35472"/>
                    </a:lnTo>
                    <a:cubicBezTo>
                      <a:pt x="12779" y="43297"/>
                      <a:pt x="14632" y="48323"/>
                      <a:pt x="18338" y="50550"/>
                    </a:cubicBezTo>
                    <a:cubicBezTo>
                      <a:pt x="20038" y="51525"/>
                      <a:pt x="21976" y="52002"/>
                      <a:pt x="23933" y="51928"/>
                    </a:cubicBezTo>
                    <a:cubicBezTo>
                      <a:pt x="28797" y="51928"/>
                      <a:pt x="32114" y="50418"/>
                      <a:pt x="33882" y="47399"/>
                    </a:cubicBezTo>
                    <a:cubicBezTo>
                      <a:pt x="35320" y="44931"/>
                      <a:pt x="36039" y="40955"/>
                      <a:pt x="36039" y="35472"/>
                    </a:cubicBezTo>
                    <a:lnTo>
                      <a:pt x="36039" y="8308"/>
                    </a:lnTo>
                    <a:cubicBezTo>
                      <a:pt x="36039" y="5682"/>
                      <a:pt x="35580" y="3924"/>
                      <a:pt x="34662" y="3033"/>
                    </a:cubicBezTo>
                    <a:cubicBezTo>
                      <a:pt x="33764" y="2141"/>
                      <a:pt x="32122" y="1697"/>
                      <a:pt x="29741" y="1691"/>
                    </a:cubicBezTo>
                    <a:lnTo>
                      <a:pt x="29741" y="0"/>
                    </a:lnTo>
                    <a:lnTo>
                      <a:pt x="46484" y="0"/>
                    </a:lnTo>
                    <a:lnTo>
                      <a:pt x="46484" y="1691"/>
                    </a:lnTo>
                    <a:cubicBezTo>
                      <a:pt x="43487" y="1691"/>
                      <a:pt x="41622" y="2440"/>
                      <a:pt x="40889" y="3938"/>
                    </a:cubicBezTo>
                    <a:cubicBezTo>
                      <a:pt x="40416" y="4884"/>
                      <a:pt x="40174" y="6321"/>
                      <a:pt x="40174" y="8308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82" name="Google Shape;182;p9"/>
              <p:cNvSpPr/>
              <p:nvPr/>
            </p:nvSpPr>
            <p:spPr>
              <a:xfrm>
                <a:off x="10474592" y="4952254"/>
                <a:ext cx="36658" cy="38304"/>
              </a:xfrm>
              <a:custGeom>
                <a:rect b="b" l="l" r="r" t="t"/>
                <a:pathLst>
                  <a:path extrusionOk="0" h="38304" w="36658">
                    <a:moveTo>
                      <a:pt x="0" y="38304"/>
                    </a:moveTo>
                    <a:lnTo>
                      <a:pt x="0" y="36927"/>
                    </a:lnTo>
                    <a:cubicBezTo>
                      <a:pt x="1969" y="36927"/>
                      <a:pt x="3375" y="36481"/>
                      <a:pt x="4218" y="35590"/>
                    </a:cubicBezTo>
                    <a:cubicBezTo>
                      <a:pt x="5069" y="34668"/>
                      <a:pt x="5488" y="33107"/>
                      <a:pt x="5488" y="30901"/>
                    </a:cubicBezTo>
                    <a:lnTo>
                      <a:pt x="5488" y="8621"/>
                    </a:lnTo>
                    <a:cubicBezTo>
                      <a:pt x="5488" y="6682"/>
                      <a:pt x="4992" y="5310"/>
                      <a:pt x="4006" y="4529"/>
                    </a:cubicBezTo>
                    <a:cubicBezTo>
                      <a:pt x="3226" y="3938"/>
                      <a:pt x="1891" y="3542"/>
                      <a:pt x="0" y="3382"/>
                    </a:cubicBezTo>
                    <a:lnTo>
                      <a:pt x="0" y="2004"/>
                    </a:lnTo>
                    <a:lnTo>
                      <a:pt x="11154" y="0"/>
                    </a:lnTo>
                    <a:lnTo>
                      <a:pt x="11154" y="10827"/>
                    </a:lnTo>
                    <a:lnTo>
                      <a:pt x="11296" y="10827"/>
                    </a:lnTo>
                    <a:cubicBezTo>
                      <a:pt x="13801" y="3605"/>
                      <a:pt x="17625" y="-4"/>
                      <a:pt x="22769" y="0"/>
                    </a:cubicBezTo>
                    <a:cubicBezTo>
                      <a:pt x="26314" y="0"/>
                      <a:pt x="28677" y="1128"/>
                      <a:pt x="29859" y="3382"/>
                    </a:cubicBezTo>
                    <a:cubicBezTo>
                      <a:pt x="30710" y="5014"/>
                      <a:pt x="31135" y="8006"/>
                      <a:pt x="31135" y="12358"/>
                    </a:cubicBezTo>
                    <a:lnTo>
                      <a:pt x="31135" y="30901"/>
                    </a:lnTo>
                    <a:cubicBezTo>
                      <a:pt x="31135" y="34000"/>
                      <a:pt x="32008" y="35864"/>
                      <a:pt x="33752" y="36495"/>
                    </a:cubicBezTo>
                    <a:cubicBezTo>
                      <a:pt x="34689" y="36809"/>
                      <a:pt x="35672" y="36955"/>
                      <a:pt x="36659" y="36927"/>
                    </a:cubicBezTo>
                    <a:lnTo>
                      <a:pt x="36659" y="38304"/>
                    </a:lnTo>
                    <a:lnTo>
                      <a:pt x="20004" y="38304"/>
                    </a:lnTo>
                    <a:lnTo>
                      <a:pt x="20004" y="36927"/>
                    </a:lnTo>
                    <a:cubicBezTo>
                      <a:pt x="22013" y="36927"/>
                      <a:pt x="23425" y="36483"/>
                      <a:pt x="24252" y="35590"/>
                    </a:cubicBezTo>
                    <a:cubicBezTo>
                      <a:pt x="25079" y="34698"/>
                      <a:pt x="25528" y="33137"/>
                      <a:pt x="25528" y="30901"/>
                    </a:cubicBezTo>
                    <a:lnTo>
                      <a:pt x="25528" y="14132"/>
                    </a:lnTo>
                    <a:cubicBezTo>
                      <a:pt x="25528" y="10407"/>
                      <a:pt x="25410" y="8111"/>
                      <a:pt x="25174" y="7243"/>
                    </a:cubicBezTo>
                    <a:cubicBezTo>
                      <a:pt x="24583" y="5067"/>
                      <a:pt x="23072" y="3978"/>
                      <a:pt x="20642" y="3974"/>
                    </a:cubicBezTo>
                    <a:cubicBezTo>
                      <a:pt x="19035" y="3974"/>
                      <a:pt x="17395" y="5103"/>
                      <a:pt x="15721" y="7362"/>
                    </a:cubicBezTo>
                    <a:cubicBezTo>
                      <a:pt x="14430" y="9123"/>
                      <a:pt x="13393" y="11058"/>
                      <a:pt x="12643" y="13109"/>
                    </a:cubicBezTo>
                    <a:cubicBezTo>
                      <a:pt x="11676" y="15594"/>
                      <a:pt x="11172" y="18236"/>
                      <a:pt x="11154" y="20902"/>
                    </a:cubicBezTo>
                    <a:lnTo>
                      <a:pt x="11154" y="30901"/>
                    </a:lnTo>
                    <a:cubicBezTo>
                      <a:pt x="11154" y="34000"/>
                      <a:pt x="12027" y="35864"/>
                      <a:pt x="13771" y="36495"/>
                    </a:cubicBezTo>
                    <a:cubicBezTo>
                      <a:pt x="14708" y="36808"/>
                      <a:pt x="15692" y="36954"/>
                      <a:pt x="16678" y="36927"/>
                    </a:cubicBezTo>
                    <a:lnTo>
                      <a:pt x="16678" y="38304"/>
                    </a:ln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83" name="Google Shape;183;p9"/>
              <p:cNvSpPr/>
              <p:nvPr/>
            </p:nvSpPr>
            <p:spPr>
              <a:xfrm>
                <a:off x="10514849" y="4935478"/>
                <a:ext cx="16672" cy="55080"/>
              </a:xfrm>
              <a:custGeom>
                <a:rect b="b" l="l" r="r" t="t"/>
                <a:pathLst>
                  <a:path extrusionOk="0" h="55080" w="16672">
                    <a:moveTo>
                      <a:pt x="0" y="55080"/>
                    </a:moveTo>
                    <a:lnTo>
                      <a:pt x="0" y="53703"/>
                    </a:lnTo>
                    <a:cubicBezTo>
                      <a:pt x="1969" y="53703"/>
                      <a:pt x="3373" y="53257"/>
                      <a:pt x="4212" y="52366"/>
                    </a:cubicBezTo>
                    <a:cubicBezTo>
                      <a:pt x="5051" y="51475"/>
                      <a:pt x="5477" y="49912"/>
                      <a:pt x="5488" y="47677"/>
                    </a:cubicBezTo>
                    <a:lnTo>
                      <a:pt x="5488" y="25397"/>
                    </a:lnTo>
                    <a:cubicBezTo>
                      <a:pt x="5488" y="23426"/>
                      <a:pt x="4992" y="22062"/>
                      <a:pt x="4000" y="21305"/>
                    </a:cubicBezTo>
                    <a:cubicBezTo>
                      <a:pt x="3243" y="20714"/>
                      <a:pt x="1914" y="20318"/>
                      <a:pt x="0" y="20158"/>
                    </a:cubicBezTo>
                    <a:lnTo>
                      <a:pt x="0" y="18780"/>
                    </a:lnTo>
                    <a:lnTo>
                      <a:pt x="11154" y="16776"/>
                    </a:lnTo>
                    <a:lnTo>
                      <a:pt x="11154" y="47677"/>
                    </a:lnTo>
                    <a:cubicBezTo>
                      <a:pt x="11154" y="50776"/>
                      <a:pt x="12027" y="52640"/>
                      <a:pt x="13771" y="53271"/>
                    </a:cubicBezTo>
                    <a:cubicBezTo>
                      <a:pt x="14706" y="53584"/>
                      <a:pt x="15687" y="53730"/>
                      <a:pt x="16672" y="53703"/>
                    </a:cubicBezTo>
                    <a:lnTo>
                      <a:pt x="16672" y="55080"/>
                    </a:lnTo>
                    <a:close/>
                    <a:moveTo>
                      <a:pt x="8106" y="9296"/>
                    </a:moveTo>
                    <a:cubicBezTo>
                      <a:pt x="6970" y="9314"/>
                      <a:pt x="5886" y="8821"/>
                      <a:pt x="5152" y="7954"/>
                    </a:cubicBezTo>
                    <a:cubicBezTo>
                      <a:pt x="4356" y="7057"/>
                      <a:pt x="3933" y="5889"/>
                      <a:pt x="3970" y="4690"/>
                    </a:cubicBezTo>
                    <a:cubicBezTo>
                      <a:pt x="3936" y="3477"/>
                      <a:pt x="4358" y="2296"/>
                      <a:pt x="5152" y="1378"/>
                    </a:cubicBezTo>
                    <a:cubicBezTo>
                      <a:pt x="5880" y="499"/>
                      <a:pt x="6964" y="-8"/>
                      <a:pt x="8106" y="1"/>
                    </a:cubicBezTo>
                    <a:cubicBezTo>
                      <a:pt x="9250" y="-22"/>
                      <a:pt x="10341" y="487"/>
                      <a:pt x="11060" y="1378"/>
                    </a:cubicBezTo>
                    <a:cubicBezTo>
                      <a:pt x="11859" y="2293"/>
                      <a:pt x="12281" y="3476"/>
                      <a:pt x="12241" y="4690"/>
                    </a:cubicBezTo>
                    <a:cubicBezTo>
                      <a:pt x="12275" y="5888"/>
                      <a:pt x="11853" y="7055"/>
                      <a:pt x="11060" y="7954"/>
                    </a:cubicBezTo>
                    <a:cubicBezTo>
                      <a:pt x="10324" y="8819"/>
                      <a:pt x="9241" y="9311"/>
                      <a:pt x="8106" y="9296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84" name="Google Shape;184;p9"/>
              <p:cNvSpPr/>
              <p:nvPr/>
            </p:nvSpPr>
            <p:spPr>
              <a:xfrm>
                <a:off x="10529672" y="4953082"/>
                <a:ext cx="39311" cy="38263"/>
              </a:xfrm>
              <a:custGeom>
                <a:rect b="b" l="l" r="r" t="t"/>
                <a:pathLst>
                  <a:path extrusionOk="0" h="38263" w="39311">
                    <a:moveTo>
                      <a:pt x="18581" y="38263"/>
                    </a:moveTo>
                    <a:lnTo>
                      <a:pt x="7468" y="8858"/>
                    </a:lnTo>
                    <a:cubicBezTo>
                      <a:pt x="6192" y="5499"/>
                      <a:pt x="4858" y="3347"/>
                      <a:pt x="3468" y="2401"/>
                    </a:cubicBezTo>
                    <a:cubicBezTo>
                      <a:pt x="2425" y="1761"/>
                      <a:pt x="1222" y="1433"/>
                      <a:pt x="0" y="1455"/>
                    </a:cubicBezTo>
                    <a:lnTo>
                      <a:pt x="0" y="0"/>
                    </a:lnTo>
                    <a:lnTo>
                      <a:pt x="15325" y="0"/>
                    </a:lnTo>
                    <a:lnTo>
                      <a:pt x="15325" y="1455"/>
                    </a:lnTo>
                    <a:cubicBezTo>
                      <a:pt x="13175" y="1455"/>
                      <a:pt x="12105" y="2099"/>
                      <a:pt x="12105" y="3382"/>
                    </a:cubicBezTo>
                    <a:cubicBezTo>
                      <a:pt x="12198" y="4764"/>
                      <a:pt x="12520" y="6121"/>
                      <a:pt x="13057" y="7397"/>
                    </a:cubicBezTo>
                    <a:lnTo>
                      <a:pt x="21328" y="29642"/>
                    </a:lnTo>
                    <a:lnTo>
                      <a:pt x="28618" y="7634"/>
                    </a:lnTo>
                    <a:cubicBezTo>
                      <a:pt x="29049" y="6522"/>
                      <a:pt x="29324" y="5356"/>
                      <a:pt x="29433" y="4169"/>
                    </a:cubicBezTo>
                    <a:cubicBezTo>
                      <a:pt x="29433" y="2513"/>
                      <a:pt x="28348" y="1608"/>
                      <a:pt x="26178" y="1455"/>
                    </a:cubicBezTo>
                    <a:lnTo>
                      <a:pt x="26178" y="0"/>
                    </a:lnTo>
                    <a:lnTo>
                      <a:pt x="39312" y="0"/>
                    </a:lnTo>
                    <a:lnTo>
                      <a:pt x="39312" y="1455"/>
                    </a:lnTo>
                    <a:cubicBezTo>
                      <a:pt x="37114" y="1608"/>
                      <a:pt x="35548" y="2271"/>
                      <a:pt x="34585" y="3424"/>
                    </a:cubicBezTo>
                    <a:cubicBezTo>
                      <a:pt x="33947" y="4186"/>
                      <a:pt x="33155" y="5913"/>
                      <a:pt x="32222" y="8621"/>
                    </a:cubicBezTo>
                    <a:lnTo>
                      <a:pt x="21989" y="38263"/>
                    </a:ln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85" name="Google Shape;185;p9"/>
              <p:cNvSpPr/>
              <p:nvPr/>
            </p:nvSpPr>
            <p:spPr>
              <a:xfrm>
                <a:off x="10566419" y="4952254"/>
                <a:ext cx="27125" cy="39098"/>
              </a:xfrm>
              <a:custGeom>
                <a:rect b="b" l="l" r="r" t="t"/>
                <a:pathLst>
                  <a:path extrusionOk="0" h="39098" w="27125">
                    <a:moveTo>
                      <a:pt x="26196" y="35076"/>
                    </a:moveTo>
                    <a:lnTo>
                      <a:pt x="26196" y="37678"/>
                    </a:lnTo>
                    <a:cubicBezTo>
                      <a:pt x="23431" y="38688"/>
                      <a:pt x="20501" y="39167"/>
                      <a:pt x="17558" y="39091"/>
                    </a:cubicBezTo>
                    <a:cubicBezTo>
                      <a:pt x="9914" y="39091"/>
                      <a:pt x="4744" y="36006"/>
                      <a:pt x="2050" y="29837"/>
                    </a:cubicBezTo>
                    <a:cubicBezTo>
                      <a:pt x="679" y="26743"/>
                      <a:pt x="-4" y="22978"/>
                      <a:pt x="0" y="18543"/>
                    </a:cubicBezTo>
                    <a:cubicBezTo>
                      <a:pt x="0" y="6181"/>
                      <a:pt x="4908" y="0"/>
                      <a:pt x="14723" y="0"/>
                    </a:cubicBezTo>
                    <a:cubicBezTo>
                      <a:pt x="19678" y="0"/>
                      <a:pt x="23254" y="1994"/>
                      <a:pt x="25451" y="5984"/>
                    </a:cubicBezTo>
                    <a:cubicBezTo>
                      <a:pt x="26630" y="8324"/>
                      <a:pt x="27203" y="10922"/>
                      <a:pt x="27118" y="13541"/>
                    </a:cubicBezTo>
                    <a:lnTo>
                      <a:pt x="27118" y="15315"/>
                    </a:lnTo>
                    <a:lnTo>
                      <a:pt x="6038" y="15315"/>
                    </a:lnTo>
                    <a:cubicBezTo>
                      <a:pt x="6038" y="20956"/>
                      <a:pt x="7277" y="25720"/>
                      <a:pt x="9754" y="29606"/>
                    </a:cubicBezTo>
                    <a:cubicBezTo>
                      <a:pt x="12511" y="33942"/>
                      <a:pt x="16300" y="36111"/>
                      <a:pt x="21121" y="36111"/>
                    </a:cubicBezTo>
                    <a:cubicBezTo>
                      <a:pt x="22873" y="36202"/>
                      <a:pt x="24619" y="35845"/>
                      <a:pt x="26196" y="35076"/>
                    </a:cubicBezTo>
                    <a:close/>
                    <a:moveTo>
                      <a:pt x="6014" y="12677"/>
                    </a:moveTo>
                    <a:lnTo>
                      <a:pt x="20672" y="12677"/>
                    </a:lnTo>
                    <a:cubicBezTo>
                      <a:pt x="20672" y="8791"/>
                      <a:pt x="19752" y="5968"/>
                      <a:pt x="17913" y="4210"/>
                    </a:cubicBezTo>
                    <a:cubicBezTo>
                      <a:pt x="16776" y="3206"/>
                      <a:pt x="15292" y="2684"/>
                      <a:pt x="13777" y="2755"/>
                    </a:cubicBezTo>
                    <a:cubicBezTo>
                      <a:pt x="10587" y="2755"/>
                      <a:pt x="8297" y="4685"/>
                      <a:pt x="6906" y="8544"/>
                    </a:cubicBezTo>
                    <a:cubicBezTo>
                      <a:pt x="6379" y="9861"/>
                      <a:pt x="6086" y="11260"/>
                      <a:pt x="6038" y="12677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86" name="Google Shape;186;p9"/>
              <p:cNvSpPr/>
              <p:nvPr/>
            </p:nvSpPr>
            <p:spPr>
              <a:xfrm>
                <a:off x="10596946" y="4952248"/>
                <a:ext cx="24389" cy="38316"/>
              </a:xfrm>
              <a:custGeom>
                <a:rect b="b" l="l" r="r" t="t"/>
                <a:pathLst>
                  <a:path extrusionOk="0" h="38316" w="24389">
                    <a:moveTo>
                      <a:pt x="0" y="38310"/>
                    </a:moveTo>
                    <a:lnTo>
                      <a:pt x="0" y="36933"/>
                    </a:lnTo>
                    <a:cubicBezTo>
                      <a:pt x="2003" y="36933"/>
                      <a:pt x="3421" y="36489"/>
                      <a:pt x="4242" y="35596"/>
                    </a:cubicBezTo>
                    <a:cubicBezTo>
                      <a:pt x="5063" y="34703"/>
                      <a:pt x="5518" y="33142"/>
                      <a:pt x="5518" y="30907"/>
                    </a:cubicBezTo>
                    <a:lnTo>
                      <a:pt x="5518" y="8627"/>
                    </a:lnTo>
                    <a:cubicBezTo>
                      <a:pt x="5518" y="6656"/>
                      <a:pt x="5024" y="5276"/>
                      <a:pt x="4035" y="4488"/>
                    </a:cubicBezTo>
                    <a:cubicBezTo>
                      <a:pt x="3248" y="3908"/>
                      <a:pt x="1902" y="3540"/>
                      <a:pt x="0" y="3382"/>
                    </a:cubicBezTo>
                    <a:lnTo>
                      <a:pt x="0" y="2004"/>
                    </a:lnTo>
                    <a:lnTo>
                      <a:pt x="11184" y="0"/>
                    </a:lnTo>
                    <a:lnTo>
                      <a:pt x="11184" y="8710"/>
                    </a:lnTo>
                    <a:lnTo>
                      <a:pt x="11326" y="8710"/>
                    </a:lnTo>
                    <a:cubicBezTo>
                      <a:pt x="13295" y="2907"/>
                      <a:pt x="16434" y="8"/>
                      <a:pt x="20743" y="12"/>
                    </a:cubicBezTo>
                    <a:cubicBezTo>
                      <a:pt x="21703" y="-4"/>
                      <a:pt x="22627" y="380"/>
                      <a:pt x="23295" y="1070"/>
                    </a:cubicBezTo>
                    <a:cubicBezTo>
                      <a:pt x="24025" y="1783"/>
                      <a:pt x="24421" y="2770"/>
                      <a:pt x="24388" y="3790"/>
                    </a:cubicBezTo>
                    <a:cubicBezTo>
                      <a:pt x="24388" y="6340"/>
                      <a:pt x="23220" y="7614"/>
                      <a:pt x="20885" y="7610"/>
                    </a:cubicBezTo>
                    <a:cubicBezTo>
                      <a:pt x="19983" y="7550"/>
                      <a:pt x="19121" y="7221"/>
                      <a:pt x="18409" y="6664"/>
                    </a:cubicBezTo>
                    <a:cubicBezTo>
                      <a:pt x="17928" y="6241"/>
                      <a:pt x="17376" y="5906"/>
                      <a:pt x="16779" y="5676"/>
                    </a:cubicBezTo>
                    <a:cubicBezTo>
                      <a:pt x="15762" y="5676"/>
                      <a:pt x="14642" y="6662"/>
                      <a:pt x="13417" y="8633"/>
                    </a:cubicBezTo>
                    <a:cubicBezTo>
                      <a:pt x="11928" y="10998"/>
                      <a:pt x="11184" y="14331"/>
                      <a:pt x="11184" y="18632"/>
                    </a:cubicBezTo>
                    <a:lnTo>
                      <a:pt x="11184" y="30913"/>
                    </a:lnTo>
                    <a:cubicBezTo>
                      <a:pt x="11184" y="34012"/>
                      <a:pt x="12058" y="35876"/>
                      <a:pt x="13807" y="36507"/>
                    </a:cubicBezTo>
                    <a:cubicBezTo>
                      <a:pt x="14741" y="36821"/>
                      <a:pt x="15723" y="36967"/>
                      <a:pt x="16708" y="36939"/>
                    </a:cubicBezTo>
                    <a:lnTo>
                      <a:pt x="16708" y="38316"/>
                    </a:ln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87" name="Google Shape;187;p9"/>
              <p:cNvSpPr/>
              <p:nvPr/>
            </p:nvSpPr>
            <p:spPr>
              <a:xfrm>
                <a:off x="10623726" y="4952230"/>
                <a:ext cx="23188" cy="39116"/>
              </a:xfrm>
              <a:custGeom>
                <a:rect b="b" l="l" r="r" t="t"/>
                <a:pathLst>
                  <a:path extrusionOk="0" h="39116" w="23188">
                    <a:moveTo>
                      <a:pt x="21381" y="10023"/>
                    </a:moveTo>
                    <a:lnTo>
                      <a:pt x="19579" y="10023"/>
                    </a:lnTo>
                    <a:cubicBezTo>
                      <a:pt x="18516" y="5191"/>
                      <a:pt x="16048" y="2776"/>
                      <a:pt x="12176" y="2780"/>
                    </a:cubicBezTo>
                    <a:cubicBezTo>
                      <a:pt x="9884" y="2780"/>
                      <a:pt x="8172" y="3489"/>
                      <a:pt x="7042" y="4908"/>
                    </a:cubicBezTo>
                    <a:cubicBezTo>
                      <a:pt x="6422" y="5765"/>
                      <a:pt x="6111" y="6808"/>
                      <a:pt x="6162" y="7865"/>
                    </a:cubicBezTo>
                    <a:cubicBezTo>
                      <a:pt x="6162" y="9859"/>
                      <a:pt x="7247" y="11633"/>
                      <a:pt x="9417" y="13187"/>
                    </a:cubicBezTo>
                    <a:lnTo>
                      <a:pt x="16460" y="17480"/>
                    </a:lnTo>
                    <a:cubicBezTo>
                      <a:pt x="18870" y="19005"/>
                      <a:pt x="20522" y="20396"/>
                      <a:pt x="21416" y="21654"/>
                    </a:cubicBezTo>
                    <a:cubicBezTo>
                      <a:pt x="22598" y="23310"/>
                      <a:pt x="23189" y="25478"/>
                      <a:pt x="23189" y="28158"/>
                    </a:cubicBezTo>
                    <a:cubicBezTo>
                      <a:pt x="23189" y="31966"/>
                      <a:pt x="21749" y="34828"/>
                      <a:pt x="18870" y="36744"/>
                    </a:cubicBezTo>
                    <a:cubicBezTo>
                      <a:pt x="16507" y="38321"/>
                      <a:pt x="13498" y="39109"/>
                      <a:pt x="9843" y="39109"/>
                    </a:cubicBezTo>
                    <a:cubicBezTo>
                      <a:pt x="6669" y="39183"/>
                      <a:pt x="3508" y="38707"/>
                      <a:pt x="496" y="37702"/>
                    </a:cubicBezTo>
                    <a:lnTo>
                      <a:pt x="0" y="28643"/>
                    </a:lnTo>
                    <a:lnTo>
                      <a:pt x="1772" y="28643"/>
                    </a:lnTo>
                    <a:cubicBezTo>
                      <a:pt x="3072" y="33870"/>
                      <a:pt x="5927" y="36482"/>
                      <a:pt x="10339" y="36478"/>
                    </a:cubicBezTo>
                    <a:cubicBezTo>
                      <a:pt x="12107" y="36485"/>
                      <a:pt x="13818" y="35855"/>
                      <a:pt x="15160" y="34704"/>
                    </a:cubicBezTo>
                    <a:cubicBezTo>
                      <a:pt x="16653" y="33543"/>
                      <a:pt x="17517" y="31748"/>
                      <a:pt x="17493" y="29855"/>
                    </a:cubicBezTo>
                    <a:cubicBezTo>
                      <a:pt x="17493" y="27995"/>
                      <a:pt x="16509" y="26221"/>
                      <a:pt x="14539" y="24534"/>
                    </a:cubicBezTo>
                    <a:cubicBezTo>
                      <a:pt x="12935" y="23261"/>
                      <a:pt x="11217" y="22141"/>
                      <a:pt x="9405" y="21187"/>
                    </a:cubicBezTo>
                    <a:cubicBezTo>
                      <a:pt x="7605" y="20215"/>
                      <a:pt x="5888" y="19096"/>
                      <a:pt x="4271" y="17840"/>
                    </a:cubicBezTo>
                    <a:cubicBezTo>
                      <a:pt x="1743" y="15739"/>
                      <a:pt x="480" y="13177"/>
                      <a:pt x="484" y="10153"/>
                    </a:cubicBezTo>
                    <a:cubicBezTo>
                      <a:pt x="484" y="6605"/>
                      <a:pt x="1747" y="3956"/>
                      <a:pt x="4271" y="2206"/>
                    </a:cubicBezTo>
                    <a:cubicBezTo>
                      <a:pt x="6367" y="732"/>
                      <a:pt x="9124" y="-3"/>
                      <a:pt x="12543" y="1"/>
                    </a:cubicBezTo>
                    <a:cubicBezTo>
                      <a:pt x="15381" y="-20"/>
                      <a:pt x="18202" y="452"/>
                      <a:pt x="20879" y="1396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88" name="Google Shape;188;p9"/>
              <p:cNvSpPr/>
              <p:nvPr/>
            </p:nvSpPr>
            <p:spPr>
              <a:xfrm>
                <a:off x="10650283" y="4935478"/>
                <a:ext cx="16672" cy="55080"/>
              </a:xfrm>
              <a:custGeom>
                <a:rect b="b" l="l" r="r" t="t"/>
                <a:pathLst>
                  <a:path extrusionOk="0" h="55080" w="16672">
                    <a:moveTo>
                      <a:pt x="0" y="55080"/>
                    </a:moveTo>
                    <a:lnTo>
                      <a:pt x="0" y="53703"/>
                    </a:lnTo>
                    <a:cubicBezTo>
                      <a:pt x="1969" y="53703"/>
                      <a:pt x="3373" y="53257"/>
                      <a:pt x="4212" y="52366"/>
                    </a:cubicBezTo>
                    <a:cubicBezTo>
                      <a:pt x="5051" y="51475"/>
                      <a:pt x="5475" y="49912"/>
                      <a:pt x="5483" y="47677"/>
                    </a:cubicBezTo>
                    <a:lnTo>
                      <a:pt x="5483" y="25397"/>
                    </a:lnTo>
                    <a:cubicBezTo>
                      <a:pt x="5483" y="23428"/>
                      <a:pt x="4992" y="22062"/>
                      <a:pt x="4000" y="21305"/>
                    </a:cubicBezTo>
                    <a:cubicBezTo>
                      <a:pt x="3243" y="20714"/>
                      <a:pt x="1908" y="20318"/>
                      <a:pt x="0" y="20158"/>
                    </a:cubicBezTo>
                    <a:lnTo>
                      <a:pt x="0" y="18780"/>
                    </a:lnTo>
                    <a:lnTo>
                      <a:pt x="11148" y="16776"/>
                    </a:lnTo>
                    <a:lnTo>
                      <a:pt x="11148" y="47677"/>
                    </a:lnTo>
                    <a:cubicBezTo>
                      <a:pt x="11148" y="50776"/>
                      <a:pt x="12023" y="52640"/>
                      <a:pt x="13771" y="53271"/>
                    </a:cubicBezTo>
                    <a:cubicBezTo>
                      <a:pt x="14706" y="53585"/>
                      <a:pt x="15687" y="53731"/>
                      <a:pt x="16672" y="53703"/>
                    </a:cubicBezTo>
                    <a:lnTo>
                      <a:pt x="16672" y="55080"/>
                    </a:lnTo>
                    <a:close/>
                    <a:moveTo>
                      <a:pt x="8106" y="9296"/>
                    </a:moveTo>
                    <a:cubicBezTo>
                      <a:pt x="6971" y="9311"/>
                      <a:pt x="5888" y="8819"/>
                      <a:pt x="5152" y="7954"/>
                    </a:cubicBezTo>
                    <a:cubicBezTo>
                      <a:pt x="4359" y="7055"/>
                      <a:pt x="3936" y="5888"/>
                      <a:pt x="3970" y="4690"/>
                    </a:cubicBezTo>
                    <a:cubicBezTo>
                      <a:pt x="3936" y="3477"/>
                      <a:pt x="4358" y="2296"/>
                      <a:pt x="5152" y="1378"/>
                    </a:cubicBezTo>
                    <a:cubicBezTo>
                      <a:pt x="5878" y="497"/>
                      <a:pt x="6964" y="-9"/>
                      <a:pt x="8106" y="1"/>
                    </a:cubicBezTo>
                    <a:cubicBezTo>
                      <a:pt x="9250" y="-22"/>
                      <a:pt x="10341" y="487"/>
                      <a:pt x="11060" y="1378"/>
                    </a:cubicBezTo>
                    <a:cubicBezTo>
                      <a:pt x="11860" y="2291"/>
                      <a:pt x="12283" y="3476"/>
                      <a:pt x="12241" y="4690"/>
                    </a:cubicBezTo>
                    <a:cubicBezTo>
                      <a:pt x="12279" y="5889"/>
                      <a:pt x="11856" y="7057"/>
                      <a:pt x="11060" y="7954"/>
                    </a:cubicBezTo>
                    <a:cubicBezTo>
                      <a:pt x="10324" y="8819"/>
                      <a:pt x="9241" y="9311"/>
                      <a:pt x="8106" y="9296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89" name="Google Shape;189;p9"/>
              <p:cNvSpPr/>
              <p:nvPr/>
            </p:nvSpPr>
            <p:spPr>
              <a:xfrm>
                <a:off x="10670252" y="4933948"/>
                <a:ext cx="33013" cy="57397"/>
              </a:xfrm>
              <a:custGeom>
                <a:rect b="b" l="l" r="r" t="t"/>
                <a:pathLst>
                  <a:path extrusionOk="0" h="57397" w="33013">
                    <a:moveTo>
                      <a:pt x="6481" y="37914"/>
                    </a:moveTo>
                    <a:cubicBezTo>
                      <a:pt x="6481" y="44470"/>
                      <a:pt x="7466" y="49155"/>
                      <a:pt x="9435" y="51969"/>
                    </a:cubicBezTo>
                    <a:cubicBezTo>
                      <a:pt x="10513" y="53582"/>
                      <a:pt x="12349" y="54520"/>
                      <a:pt x="14285" y="54447"/>
                    </a:cubicBezTo>
                    <a:cubicBezTo>
                      <a:pt x="17117" y="54447"/>
                      <a:pt x="19181" y="52346"/>
                      <a:pt x="20477" y="48144"/>
                    </a:cubicBezTo>
                    <a:cubicBezTo>
                      <a:pt x="22273" y="41438"/>
                      <a:pt x="22273" y="34378"/>
                      <a:pt x="20477" y="27673"/>
                    </a:cubicBezTo>
                    <a:cubicBezTo>
                      <a:pt x="19185" y="23475"/>
                      <a:pt x="17121" y="21376"/>
                      <a:pt x="14285" y="21376"/>
                    </a:cubicBezTo>
                    <a:cubicBezTo>
                      <a:pt x="11355" y="21376"/>
                      <a:pt x="9218" y="23449"/>
                      <a:pt x="7875" y="27596"/>
                    </a:cubicBezTo>
                    <a:cubicBezTo>
                      <a:pt x="6870" y="30940"/>
                      <a:pt x="6400" y="34423"/>
                      <a:pt x="6481" y="37914"/>
                    </a:cubicBezTo>
                    <a:close/>
                    <a:moveTo>
                      <a:pt x="21842" y="57398"/>
                    </a:moveTo>
                    <a:lnTo>
                      <a:pt x="21842" y="51378"/>
                    </a:lnTo>
                    <a:lnTo>
                      <a:pt x="21700" y="51378"/>
                    </a:lnTo>
                    <a:cubicBezTo>
                      <a:pt x="21109" y="53133"/>
                      <a:pt x="19918" y="54624"/>
                      <a:pt x="18338" y="55588"/>
                    </a:cubicBezTo>
                    <a:cubicBezTo>
                      <a:pt x="16898" y="56688"/>
                      <a:pt x="15156" y="57320"/>
                      <a:pt x="13346" y="57398"/>
                    </a:cubicBezTo>
                    <a:cubicBezTo>
                      <a:pt x="8620" y="57398"/>
                      <a:pt x="5115" y="55377"/>
                      <a:pt x="2830" y="51337"/>
                    </a:cubicBezTo>
                    <a:cubicBezTo>
                      <a:pt x="943" y="47978"/>
                      <a:pt x="0" y="43504"/>
                      <a:pt x="0" y="37914"/>
                    </a:cubicBezTo>
                    <a:cubicBezTo>
                      <a:pt x="0" y="32325"/>
                      <a:pt x="943" y="27834"/>
                      <a:pt x="2830" y="24444"/>
                    </a:cubicBezTo>
                    <a:cubicBezTo>
                      <a:pt x="5115" y="20353"/>
                      <a:pt x="8620" y="18307"/>
                      <a:pt x="13346" y="18307"/>
                    </a:cubicBezTo>
                    <a:cubicBezTo>
                      <a:pt x="17119" y="18307"/>
                      <a:pt x="19904" y="20406"/>
                      <a:pt x="21700" y="24604"/>
                    </a:cubicBezTo>
                    <a:lnTo>
                      <a:pt x="21842" y="24604"/>
                    </a:lnTo>
                    <a:lnTo>
                      <a:pt x="21842" y="8639"/>
                    </a:lnTo>
                    <a:cubicBezTo>
                      <a:pt x="21842" y="6747"/>
                      <a:pt x="21322" y="5399"/>
                      <a:pt x="20282" y="4583"/>
                    </a:cubicBezTo>
                    <a:cubicBezTo>
                      <a:pt x="19502" y="3950"/>
                      <a:pt x="18185" y="3536"/>
                      <a:pt x="16324" y="3323"/>
                    </a:cubicBezTo>
                    <a:lnTo>
                      <a:pt x="16324" y="1945"/>
                    </a:lnTo>
                    <a:lnTo>
                      <a:pt x="27525" y="0"/>
                    </a:lnTo>
                    <a:lnTo>
                      <a:pt x="27525" y="48776"/>
                    </a:lnTo>
                    <a:cubicBezTo>
                      <a:pt x="27525" y="50747"/>
                      <a:pt x="28020" y="52127"/>
                      <a:pt x="29008" y="52916"/>
                    </a:cubicBezTo>
                    <a:cubicBezTo>
                      <a:pt x="29741" y="53519"/>
                      <a:pt x="31076" y="53925"/>
                      <a:pt x="33014" y="54134"/>
                    </a:cubicBezTo>
                    <a:lnTo>
                      <a:pt x="33014" y="55476"/>
                    </a:ln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90" name="Google Shape;190;p9"/>
              <p:cNvSpPr/>
              <p:nvPr/>
            </p:nvSpPr>
            <p:spPr>
              <a:xfrm>
                <a:off x="10706755" y="4952296"/>
                <a:ext cx="29842" cy="39049"/>
              </a:xfrm>
              <a:custGeom>
                <a:rect b="b" l="l" r="r" t="t"/>
                <a:pathLst>
                  <a:path extrusionOk="0" h="39049" w="29842">
                    <a:moveTo>
                      <a:pt x="29843" y="36649"/>
                    </a:moveTo>
                    <a:lnTo>
                      <a:pt x="29843" y="38346"/>
                    </a:lnTo>
                    <a:cubicBezTo>
                      <a:pt x="28124" y="38817"/>
                      <a:pt x="26350" y="39053"/>
                      <a:pt x="24567" y="39050"/>
                    </a:cubicBezTo>
                    <a:cubicBezTo>
                      <a:pt x="20935" y="39050"/>
                      <a:pt x="19118" y="37079"/>
                      <a:pt x="19114" y="33137"/>
                    </a:cubicBezTo>
                    <a:lnTo>
                      <a:pt x="18978" y="33137"/>
                    </a:lnTo>
                    <a:cubicBezTo>
                      <a:pt x="16591" y="37079"/>
                      <a:pt x="13157" y="39050"/>
                      <a:pt x="8675" y="39050"/>
                    </a:cubicBezTo>
                    <a:cubicBezTo>
                      <a:pt x="5248" y="39050"/>
                      <a:pt x="2733" y="37581"/>
                      <a:pt x="1130" y="34644"/>
                    </a:cubicBezTo>
                    <a:cubicBezTo>
                      <a:pt x="358" y="33177"/>
                      <a:pt x="-30" y="31537"/>
                      <a:pt x="2" y="29878"/>
                    </a:cubicBezTo>
                    <a:cubicBezTo>
                      <a:pt x="2" y="24864"/>
                      <a:pt x="2325" y="21464"/>
                      <a:pt x="6973" y="19679"/>
                    </a:cubicBezTo>
                    <a:cubicBezTo>
                      <a:pt x="9131" y="18885"/>
                      <a:pt x="11380" y="18362"/>
                      <a:pt x="13667" y="18123"/>
                    </a:cubicBezTo>
                    <a:lnTo>
                      <a:pt x="19114" y="17497"/>
                    </a:lnTo>
                    <a:lnTo>
                      <a:pt x="19114" y="14422"/>
                    </a:lnTo>
                    <a:cubicBezTo>
                      <a:pt x="19114" y="9278"/>
                      <a:pt x="18454" y="5927"/>
                      <a:pt x="17135" y="4370"/>
                    </a:cubicBezTo>
                    <a:cubicBezTo>
                      <a:pt x="16213" y="3294"/>
                      <a:pt x="14821" y="2755"/>
                      <a:pt x="12958" y="2755"/>
                    </a:cubicBezTo>
                    <a:cubicBezTo>
                      <a:pt x="11209" y="2755"/>
                      <a:pt x="9969" y="3043"/>
                      <a:pt x="9236" y="3619"/>
                    </a:cubicBezTo>
                    <a:cubicBezTo>
                      <a:pt x="8344" y="4328"/>
                      <a:pt x="7895" y="5606"/>
                      <a:pt x="7895" y="7439"/>
                    </a:cubicBezTo>
                    <a:cubicBezTo>
                      <a:pt x="7895" y="10277"/>
                      <a:pt x="6762" y="11694"/>
                      <a:pt x="4498" y="11690"/>
                    </a:cubicBezTo>
                    <a:cubicBezTo>
                      <a:pt x="2158" y="11690"/>
                      <a:pt x="988" y="10456"/>
                      <a:pt x="988" y="7988"/>
                    </a:cubicBezTo>
                    <a:cubicBezTo>
                      <a:pt x="988" y="4760"/>
                      <a:pt x="3196" y="2411"/>
                      <a:pt x="7611" y="940"/>
                    </a:cubicBezTo>
                    <a:cubicBezTo>
                      <a:pt x="9355" y="338"/>
                      <a:pt x="11184" y="20"/>
                      <a:pt x="13029" y="0"/>
                    </a:cubicBezTo>
                    <a:cubicBezTo>
                      <a:pt x="18937" y="0"/>
                      <a:pt x="22547" y="2006"/>
                      <a:pt x="23858" y="6019"/>
                    </a:cubicBezTo>
                    <a:cubicBezTo>
                      <a:pt x="24524" y="8282"/>
                      <a:pt x="24835" y="10633"/>
                      <a:pt x="24780" y="12991"/>
                    </a:cubicBezTo>
                    <a:lnTo>
                      <a:pt x="24780" y="33148"/>
                    </a:lnTo>
                    <a:cubicBezTo>
                      <a:pt x="24780" y="35719"/>
                      <a:pt x="25820" y="37005"/>
                      <a:pt x="27899" y="37010"/>
                    </a:cubicBezTo>
                    <a:cubicBezTo>
                      <a:pt x="28559" y="36963"/>
                      <a:pt x="29211" y="36842"/>
                      <a:pt x="29843" y="36649"/>
                    </a:cubicBezTo>
                    <a:close/>
                    <a:moveTo>
                      <a:pt x="19114" y="24959"/>
                    </a:moveTo>
                    <a:lnTo>
                      <a:pt x="19114" y="20193"/>
                    </a:lnTo>
                    <a:cubicBezTo>
                      <a:pt x="10666" y="20406"/>
                      <a:pt x="6441" y="23201"/>
                      <a:pt x="6441" y="28578"/>
                    </a:cubicBezTo>
                    <a:cubicBezTo>
                      <a:pt x="6413" y="30239"/>
                      <a:pt x="6843" y="31875"/>
                      <a:pt x="7682" y="33308"/>
                    </a:cubicBezTo>
                    <a:cubicBezTo>
                      <a:pt x="8627" y="34881"/>
                      <a:pt x="9850" y="35673"/>
                      <a:pt x="11363" y="35673"/>
                    </a:cubicBezTo>
                    <a:cubicBezTo>
                      <a:pt x="13750" y="35673"/>
                      <a:pt x="15686" y="34518"/>
                      <a:pt x="17170" y="32208"/>
                    </a:cubicBezTo>
                    <a:cubicBezTo>
                      <a:pt x="18501" y="30029"/>
                      <a:pt x="19176" y="27512"/>
                      <a:pt x="19114" y="24959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91" name="Google Shape;191;p9"/>
              <p:cNvSpPr/>
              <p:nvPr/>
            </p:nvSpPr>
            <p:spPr>
              <a:xfrm>
                <a:off x="10740066" y="4933965"/>
                <a:ext cx="32990" cy="57379"/>
              </a:xfrm>
              <a:custGeom>
                <a:rect b="b" l="l" r="r" t="t"/>
                <a:pathLst>
                  <a:path extrusionOk="0" h="57379" w="32990">
                    <a:moveTo>
                      <a:pt x="6481" y="37897"/>
                    </a:moveTo>
                    <a:cubicBezTo>
                      <a:pt x="6481" y="44452"/>
                      <a:pt x="7466" y="49137"/>
                      <a:pt x="9435" y="51952"/>
                    </a:cubicBezTo>
                    <a:cubicBezTo>
                      <a:pt x="10513" y="53564"/>
                      <a:pt x="12349" y="54502"/>
                      <a:pt x="14285" y="54429"/>
                    </a:cubicBezTo>
                    <a:cubicBezTo>
                      <a:pt x="17117" y="54429"/>
                      <a:pt x="19181" y="52328"/>
                      <a:pt x="20477" y="48126"/>
                    </a:cubicBezTo>
                    <a:cubicBezTo>
                      <a:pt x="22273" y="41421"/>
                      <a:pt x="22273" y="34361"/>
                      <a:pt x="20477" y="27655"/>
                    </a:cubicBezTo>
                    <a:cubicBezTo>
                      <a:pt x="19177" y="23457"/>
                      <a:pt x="17114" y="21358"/>
                      <a:pt x="14285" y="21358"/>
                    </a:cubicBezTo>
                    <a:cubicBezTo>
                      <a:pt x="11355" y="21358"/>
                      <a:pt x="9218" y="23432"/>
                      <a:pt x="7875" y="27578"/>
                    </a:cubicBezTo>
                    <a:cubicBezTo>
                      <a:pt x="6869" y="30923"/>
                      <a:pt x="6398" y="34405"/>
                      <a:pt x="6481" y="37897"/>
                    </a:cubicBezTo>
                    <a:close/>
                    <a:moveTo>
                      <a:pt x="21842" y="57380"/>
                    </a:moveTo>
                    <a:lnTo>
                      <a:pt x="21842" y="51360"/>
                    </a:lnTo>
                    <a:lnTo>
                      <a:pt x="21700" y="51360"/>
                    </a:lnTo>
                    <a:cubicBezTo>
                      <a:pt x="21106" y="53114"/>
                      <a:pt x="19916" y="54604"/>
                      <a:pt x="18338" y="55571"/>
                    </a:cubicBezTo>
                    <a:cubicBezTo>
                      <a:pt x="16898" y="56670"/>
                      <a:pt x="15156" y="57302"/>
                      <a:pt x="13346" y="57380"/>
                    </a:cubicBezTo>
                    <a:cubicBezTo>
                      <a:pt x="8620" y="57380"/>
                      <a:pt x="5115" y="55359"/>
                      <a:pt x="2830" y="51319"/>
                    </a:cubicBezTo>
                    <a:cubicBezTo>
                      <a:pt x="947" y="47960"/>
                      <a:pt x="4" y="43486"/>
                      <a:pt x="0" y="37897"/>
                    </a:cubicBezTo>
                    <a:cubicBezTo>
                      <a:pt x="-4" y="32307"/>
                      <a:pt x="939" y="27817"/>
                      <a:pt x="2830" y="24427"/>
                    </a:cubicBezTo>
                    <a:cubicBezTo>
                      <a:pt x="5122" y="20335"/>
                      <a:pt x="8627" y="18289"/>
                      <a:pt x="13346" y="18289"/>
                    </a:cubicBezTo>
                    <a:cubicBezTo>
                      <a:pt x="17123" y="18289"/>
                      <a:pt x="19908" y="20388"/>
                      <a:pt x="21700" y="24586"/>
                    </a:cubicBezTo>
                    <a:lnTo>
                      <a:pt x="21842" y="24586"/>
                    </a:lnTo>
                    <a:lnTo>
                      <a:pt x="21842" y="8621"/>
                    </a:lnTo>
                    <a:cubicBezTo>
                      <a:pt x="21842" y="6729"/>
                      <a:pt x="21322" y="5381"/>
                      <a:pt x="20282" y="4565"/>
                    </a:cubicBezTo>
                    <a:cubicBezTo>
                      <a:pt x="19508" y="3932"/>
                      <a:pt x="18185" y="3518"/>
                      <a:pt x="16318" y="3305"/>
                    </a:cubicBezTo>
                    <a:lnTo>
                      <a:pt x="16318" y="1928"/>
                    </a:lnTo>
                    <a:lnTo>
                      <a:pt x="27507" y="0"/>
                    </a:lnTo>
                    <a:lnTo>
                      <a:pt x="27507" y="48776"/>
                    </a:lnTo>
                    <a:cubicBezTo>
                      <a:pt x="27507" y="50747"/>
                      <a:pt x="28004" y="52127"/>
                      <a:pt x="28996" y="52916"/>
                    </a:cubicBezTo>
                    <a:cubicBezTo>
                      <a:pt x="29723" y="53507"/>
                      <a:pt x="31058" y="53927"/>
                      <a:pt x="32990" y="54134"/>
                    </a:cubicBezTo>
                    <a:lnTo>
                      <a:pt x="32990" y="55476"/>
                    </a:ln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92" name="Google Shape;192;p9"/>
              <p:cNvSpPr/>
              <p:nvPr/>
            </p:nvSpPr>
            <p:spPr>
              <a:xfrm>
                <a:off x="10796457" y="4933965"/>
                <a:ext cx="32995" cy="57379"/>
              </a:xfrm>
              <a:custGeom>
                <a:rect b="b" l="l" r="r" t="t"/>
                <a:pathLst>
                  <a:path extrusionOk="0" h="57379" w="32995">
                    <a:moveTo>
                      <a:pt x="6481" y="37897"/>
                    </a:moveTo>
                    <a:cubicBezTo>
                      <a:pt x="6481" y="44452"/>
                      <a:pt x="7466" y="49137"/>
                      <a:pt x="9435" y="51952"/>
                    </a:cubicBezTo>
                    <a:cubicBezTo>
                      <a:pt x="10511" y="53562"/>
                      <a:pt x="12345" y="54500"/>
                      <a:pt x="14280" y="54429"/>
                    </a:cubicBezTo>
                    <a:cubicBezTo>
                      <a:pt x="17115" y="54429"/>
                      <a:pt x="19181" y="52328"/>
                      <a:pt x="20477" y="48126"/>
                    </a:cubicBezTo>
                    <a:cubicBezTo>
                      <a:pt x="22273" y="41421"/>
                      <a:pt x="22273" y="34361"/>
                      <a:pt x="20477" y="27655"/>
                    </a:cubicBezTo>
                    <a:cubicBezTo>
                      <a:pt x="19177" y="23457"/>
                      <a:pt x="17111" y="21358"/>
                      <a:pt x="14280" y="21358"/>
                    </a:cubicBezTo>
                    <a:cubicBezTo>
                      <a:pt x="11353" y="21358"/>
                      <a:pt x="9218" y="23432"/>
                      <a:pt x="7875" y="27578"/>
                    </a:cubicBezTo>
                    <a:cubicBezTo>
                      <a:pt x="6869" y="30923"/>
                      <a:pt x="6398" y="34405"/>
                      <a:pt x="6481" y="37897"/>
                    </a:cubicBezTo>
                    <a:close/>
                    <a:moveTo>
                      <a:pt x="21842" y="57380"/>
                    </a:moveTo>
                    <a:lnTo>
                      <a:pt x="21842" y="51360"/>
                    </a:lnTo>
                    <a:lnTo>
                      <a:pt x="21700" y="51360"/>
                    </a:lnTo>
                    <a:cubicBezTo>
                      <a:pt x="21106" y="53114"/>
                      <a:pt x="19916" y="54604"/>
                      <a:pt x="18338" y="55571"/>
                    </a:cubicBezTo>
                    <a:cubicBezTo>
                      <a:pt x="16898" y="56670"/>
                      <a:pt x="15156" y="57302"/>
                      <a:pt x="13346" y="57380"/>
                    </a:cubicBezTo>
                    <a:cubicBezTo>
                      <a:pt x="8620" y="57380"/>
                      <a:pt x="5115" y="55359"/>
                      <a:pt x="2830" y="51319"/>
                    </a:cubicBezTo>
                    <a:cubicBezTo>
                      <a:pt x="939" y="47960"/>
                      <a:pt x="-4" y="43486"/>
                      <a:pt x="0" y="37897"/>
                    </a:cubicBezTo>
                    <a:cubicBezTo>
                      <a:pt x="4" y="32307"/>
                      <a:pt x="947" y="27817"/>
                      <a:pt x="2830" y="24427"/>
                    </a:cubicBezTo>
                    <a:cubicBezTo>
                      <a:pt x="5115" y="20335"/>
                      <a:pt x="8620" y="18289"/>
                      <a:pt x="13346" y="18289"/>
                    </a:cubicBezTo>
                    <a:cubicBezTo>
                      <a:pt x="17120" y="18289"/>
                      <a:pt x="19904" y="20388"/>
                      <a:pt x="21700" y="24586"/>
                    </a:cubicBezTo>
                    <a:lnTo>
                      <a:pt x="21842" y="24586"/>
                    </a:lnTo>
                    <a:lnTo>
                      <a:pt x="21842" y="8621"/>
                    </a:lnTo>
                    <a:cubicBezTo>
                      <a:pt x="21842" y="6729"/>
                      <a:pt x="21322" y="5381"/>
                      <a:pt x="20282" y="4565"/>
                    </a:cubicBezTo>
                    <a:cubicBezTo>
                      <a:pt x="19502" y="3932"/>
                      <a:pt x="18185" y="3518"/>
                      <a:pt x="16318" y="3305"/>
                    </a:cubicBezTo>
                    <a:lnTo>
                      <a:pt x="16318" y="1928"/>
                    </a:lnTo>
                    <a:lnTo>
                      <a:pt x="27507" y="0"/>
                    </a:lnTo>
                    <a:lnTo>
                      <a:pt x="27507" y="48776"/>
                    </a:lnTo>
                    <a:cubicBezTo>
                      <a:pt x="27507" y="50747"/>
                      <a:pt x="28002" y="52127"/>
                      <a:pt x="28990" y="52916"/>
                    </a:cubicBezTo>
                    <a:cubicBezTo>
                      <a:pt x="29723" y="53519"/>
                      <a:pt x="31058" y="53925"/>
                      <a:pt x="32996" y="54134"/>
                    </a:cubicBezTo>
                    <a:lnTo>
                      <a:pt x="32996" y="55476"/>
                    </a:ln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93" name="Google Shape;193;p9"/>
              <p:cNvSpPr/>
              <p:nvPr/>
            </p:nvSpPr>
            <p:spPr>
              <a:xfrm>
                <a:off x="10832443" y="4952254"/>
                <a:ext cx="27126" cy="39098"/>
              </a:xfrm>
              <a:custGeom>
                <a:rect b="b" l="l" r="r" t="t"/>
                <a:pathLst>
                  <a:path extrusionOk="0" h="39098" w="27126">
                    <a:moveTo>
                      <a:pt x="26202" y="35076"/>
                    </a:moveTo>
                    <a:lnTo>
                      <a:pt x="26202" y="37678"/>
                    </a:lnTo>
                    <a:cubicBezTo>
                      <a:pt x="23437" y="38688"/>
                      <a:pt x="20507" y="39167"/>
                      <a:pt x="17564" y="39091"/>
                    </a:cubicBezTo>
                    <a:cubicBezTo>
                      <a:pt x="9915" y="39091"/>
                      <a:pt x="4746" y="36006"/>
                      <a:pt x="2056" y="29837"/>
                    </a:cubicBezTo>
                    <a:cubicBezTo>
                      <a:pt x="685" y="26743"/>
                      <a:pt x="0" y="22978"/>
                      <a:pt x="0" y="18543"/>
                    </a:cubicBezTo>
                    <a:cubicBezTo>
                      <a:pt x="0" y="6181"/>
                      <a:pt x="4910" y="0"/>
                      <a:pt x="14729" y="0"/>
                    </a:cubicBezTo>
                    <a:cubicBezTo>
                      <a:pt x="19684" y="0"/>
                      <a:pt x="23260" y="1994"/>
                      <a:pt x="25457" y="5984"/>
                    </a:cubicBezTo>
                    <a:cubicBezTo>
                      <a:pt x="26634" y="8324"/>
                      <a:pt x="27204" y="10923"/>
                      <a:pt x="27118" y="13541"/>
                    </a:cubicBezTo>
                    <a:lnTo>
                      <a:pt x="27118" y="15315"/>
                    </a:lnTo>
                    <a:lnTo>
                      <a:pt x="6020" y="15315"/>
                    </a:lnTo>
                    <a:cubicBezTo>
                      <a:pt x="6020" y="20956"/>
                      <a:pt x="7259" y="25720"/>
                      <a:pt x="9736" y="29606"/>
                    </a:cubicBezTo>
                    <a:cubicBezTo>
                      <a:pt x="12494" y="33942"/>
                      <a:pt x="16282" y="36111"/>
                      <a:pt x="21103" y="36111"/>
                    </a:cubicBezTo>
                    <a:cubicBezTo>
                      <a:pt x="22863" y="36205"/>
                      <a:pt x="24618" y="35849"/>
                      <a:pt x="26202" y="35076"/>
                    </a:cubicBezTo>
                    <a:close/>
                    <a:moveTo>
                      <a:pt x="6020" y="12677"/>
                    </a:moveTo>
                    <a:lnTo>
                      <a:pt x="20678" y="12677"/>
                    </a:lnTo>
                    <a:cubicBezTo>
                      <a:pt x="20678" y="8791"/>
                      <a:pt x="19758" y="5968"/>
                      <a:pt x="17919" y="4210"/>
                    </a:cubicBezTo>
                    <a:cubicBezTo>
                      <a:pt x="16782" y="3206"/>
                      <a:pt x="15298" y="2684"/>
                      <a:pt x="13783" y="2755"/>
                    </a:cubicBezTo>
                    <a:cubicBezTo>
                      <a:pt x="10597" y="2755"/>
                      <a:pt x="8308" y="4685"/>
                      <a:pt x="6918" y="8544"/>
                    </a:cubicBezTo>
                    <a:cubicBezTo>
                      <a:pt x="6381" y="9859"/>
                      <a:pt x="6078" y="11258"/>
                      <a:pt x="6020" y="12677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94" name="Google Shape;194;p9"/>
              <p:cNvSpPr/>
              <p:nvPr/>
            </p:nvSpPr>
            <p:spPr>
              <a:xfrm>
                <a:off x="10879429" y="4935479"/>
                <a:ext cx="51168" cy="55079"/>
              </a:xfrm>
              <a:custGeom>
                <a:rect b="b" l="l" r="r" t="t"/>
                <a:pathLst>
                  <a:path extrusionOk="0" h="55079" w="51168">
                    <a:moveTo>
                      <a:pt x="0" y="55080"/>
                    </a:moveTo>
                    <a:lnTo>
                      <a:pt x="0" y="53465"/>
                    </a:lnTo>
                    <a:cubicBezTo>
                      <a:pt x="3233" y="53465"/>
                      <a:pt x="5418" y="52296"/>
                      <a:pt x="6552" y="49959"/>
                    </a:cubicBezTo>
                    <a:cubicBezTo>
                      <a:pt x="7373" y="48168"/>
                      <a:pt x="8082" y="46327"/>
                      <a:pt x="8673" y="44448"/>
                    </a:cubicBezTo>
                    <a:lnTo>
                      <a:pt x="23685" y="0"/>
                    </a:lnTo>
                    <a:lnTo>
                      <a:pt x="27756" y="0"/>
                    </a:lnTo>
                    <a:lnTo>
                      <a:pt x="42850" y="45081"/>
                    </a:lnTo>
                    <a:cubicBezTo>
                      <a:pt x="44127" y="48857"/>
                      <a:pt x="45625" y="51311"/>
                      <a:pt x="47346" y="52443"/>
                    </a:cubicBezTo>
                    <a:cubicBezTo>
                      <a:pt x="48490" y="53159"/>
                      <a:pt x="49821" y="53515"/>
                      <a:pt x="51169" y="53465"/>
                    </a:cubicBezTo>
                    <a:lnTo>
                      <a:pt x="51169" y="55080"/>
                    </a:lnTo>
                    <a:lnTo>
                      <a:pt x="32322" y="55080"/>
                    </a:lnTo>
                    <a:lnTo>
                      <a:pt x="32322" y="53465"/>
                    </a:lnTo>
                    <a:cubicBezTo>
                      <a:pt x="35749" y="53465"/>
                      <a:pt x="37461" y="52547"/>
                      <a:pt x="37456" y="50710"/>
                    </a:cubicBezTo>
                    <a:cubicBezTo>
                      <a:pt x="37423" y="49554"/>
                      <a:pt x="37207" y="48410"/>
                      <a:pt x="36818" y="47322"/>
                    </a:cubicBezTo>
                    <a:lnTo>
                      <a:pt x="33398" y="37086"/>
                    </a:lnTo>
                    <a:lnTo>
                      <a:pt x="15201" y="37086"/>
                    </a:lnTo>
                    <a:lnTo>
                      <a:pt x="12129" y="46766"/>
                    </a:lnTo>
                    <a:cubicBezTo>
                      <a:pt x="11674" y="47982"/>
                      <a:pt x="11376" y="49252"/>
                      <a:pt x="11243" y="50544"/>
                    </a:cubicBezTo>
                    <a:cubicBezTo>
                      <a:pt x="11243" y="52019"/>
                      <a:pt x="12056" y="52911"/>
                      <a:pt x="13683" y="53223"/>
                    </a:cubicBezTo>
                    <a:cubicBezTo>
                      <a:pt x="14570" y="53398"/>
                      <a:pt x="15473" y="53478"/>
                      <a:pt x="16377" y="53460"/>
                    </a:cubicBezTo>
                    <a:lnTo>
                      <a:pt x="16377" y="55074"/>
                    </a:lnTo>
                    <a:close/>
                    <a:moveTo>
                      <a:pt x="24359" y="9059"/>
                    </a:moveTo>
                    <a:lnTo>
                      <a:pt x="16217" y="33858"/>
                    </a:lnTo>
                    <a:lnTo>
                      <a:pt x="32393" y="33858"/>
                    </a:ln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95" name="Google Shape;195;p9"/>
              <p:cNvSpPr/>
              <p:nvPr/>
            </p:nvSpPr>
            <p:spPr>
              <a:xfrm>
                <a:off x="10930166" y="4933948"/>
                <a:ext cx="16672" cy="56611"/>
              </a:xfrm>
              <a:custGeom>
                <a:rect b="b" l="l" r="r" t="t"/>
                <a:pathLst>
                  <a:path extrusionOk="0" h="56611" w="16672">
                    <a:moveTo>
                      <a:pt x="0" y="56611"/>
                    </a:moveTo>
                    <a:lnTo>
                      <a:pt x="0" y="55233"/>
                    </a:lnTo>
                    <a:cubicBezTo>
                      <a:pt x="2001" y="55233"/>
                      <a:pt x="3417" y="54788"/>
                      <a:pt x="4248" y="53897"/>
                    </a:cubicBezTo>
                    <a:cubicBezTo>
                      <a:pt x="5093" y="53004"/>
                      <a:pt x="5524" y="51443"/>
                      <a:pt x="5524" y="49208"/>
                    </a:cubicBezTo>
                    <a:lnTo>
                      <a:pt x="5524" y="8621"/>
                    </a:lnTo>
                    <a:cubicBezTo>
                      <a:pt x="5524" y="6705"/>
                      <a:pt x="5010" y="5339"/>
                      <a:pt x="4000" y="4523"/>
                    </a:cubicBezTo>
                    <a:cubicBezTo>
                      <a:pt x="3220" y="3932"/>
                      <a:pt x="1885" y="3518"/>
                      <a:pt x="0" y="3305"/>
                    </a:cubicBezTo>
                    <a:lnTo>
                      <a:pt x="0" y="1928"/>
                    </a:lnTo>
                    <a:lnTo>
                      <a:pt x="11148" y="0"/>
                    </a:lnTo>
                    <a:lnTo>
                      <a:pt x="11148" y="49208"/>
                    </a:lnTo>
                    <a:cubicBezTo>
                      <a:pt x="11148" y="52307"/>
                      <a:pt x="12023" y="54171"/>
                      <a:pt x="13771" y="54802"/>
                    </a:cubicBezTo>
                    <a:cubicBezTo>
                      <a:pt x="14706" y="55115"/>
                      <a:pt x="15687" y="55261"/>
                      <a:pt x="16672" y="55233"/>
                    </a:cubicBezTo>
                    <a:lnTo>
                      <a:pt x="16672" y="56611"/>
                    </a:ln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96" name="Google Shape;196;p9"/>
              <p:cNvSpPr/>
              <p:nvPr/>
            </p:nvSpPr>
            <p:spPr>
              <a:xfrm>
                <a:off x="10949674" y="4935478"/>
                <a:ext cx="16672" cy="55080"/>
              </a:xfrm>
              <a:custGeom>
                <a:rect b="b" l="l" r="r" t="t"/>
                <a:pathLst>
                  <a:path extrusionOk="0" h="55080" w="16672">
                    <a:moveTo>
                      <a:pt x="0" y="55080"/>
                    </a:moveTo>
                    <a:lnTo>
                      <a:pt x="0" y="53703"/>
                    </a:lnTo>
                    <a:cubicBezTo>
                      <a:pt x="1985" y="53703"/>
                      <a:pt x="3385" y="53259"/>
                      <a:pt x="4212" y="52366"/>
                    </a:cubicBezTo>
                    <a:cubicBezTo>
                      <a:pt x="5040" y="51474"/>
                      <a:pt x="5488" y="49883"/>
                      <a:pt x="5488" y="47677"/>
                    </a:cubicBezTo>
                    <a:lnTo>
                      <a:pt x="5488" y="25397"/>
                    </a:lnTo>
                    <a:cubicBezTo>
                      <a:pt x="5488" y="23426"/>
                      <a:pt x="4992" y="22062"/>
                      <a:pt x="4000" y="21305"/>
                    </a:cubicBezTo>
                    <a:cubicBezTo>
                      <a:pt x="3243" y="20714"/>
                      <a:pt x="1914" y="20318"/>
                      <a:pt x="0" y="20158"/>
                    </a:cubicBezTo>
                    <a:lnTo>
                      <a:pt x="0" y="18780"/>
                    </a:lnTo>
                    <a:lnTo>
                      <a:pt x="11154" y="16776"/>
                    </a:lnTo>
                    <a:lnTo>
                      <a:pt x="11154" y="47677"/>
                    </a:lnTo>
                    <a:cubicBezTo>
                      <a:pt x="11154" y="50776"/>
                      <a:pt x="12027" y="52640"/>
                      <a:pt x="13771" y="53271"/>
                    </a:cubicBezTo>
                    <a:cubicBezTo>
                      <a:pt x="14705" y="53584"/>
                      <a:pt x="15687" y="53730"/>
                      <a:pt x="16672" y="53703"/>
                    </a:cubicBezTo>
                    <a:lnTo>
                      <a:pt x="16672" y="55080"/>
                    </a:lnTo>
                    <a:close/>
                    <a:moveTo>
                      <a:pt x="8106" y="9296"/>
                    </a:moveTo>
                    <a:cubicBezTo>
                      <a:pt x="6970" y="9311"/>
                      <a:pt x="5887" y="8819"/>
                      <a:pt x="5152" y="7954"/>
                    </a:cubicBezTo>
                    <a:cubicBezTo>
                      <a:pt x="4356" y="7057"/>
                      <a:pt x="3933" y="5889"/>
                      <a:pt x="3970" y="4690"/>
                    </a:cubicBezTo>
                    <a:cubicBezTo>
                      <a:pt x="3937" y="3477"/>
                      <a:pt x="4358" y="2296"/>
                      <a:pt x="5152" y="1378"/>
                    </a:cubicBezTo>
                    <a:cubicBezTo>
                      <a:pt x="5880" y="499"/>
                      <a:pt x="6964" y="-7"/>
                      <a:pt x="8106" y="1"/>
                    </a:cubicBezTo>
                    <a:cubicBezTo>
                      <a:pt x="9250" y="-22"/>
                      <a:pt x="10341" y="487"/>
                      <a:pt x="11060" y="1378"/>
                    </a:cubicBezTo>
                    <a:cubicBezTo>
                      <a:pt x="11859" y="2293"/>
                      <a:pt x="12281" y="3476"/>
                      <a:pt x="12241" y="4690"/>
                    </a:cubicBezTo>
                    <a:cubicBezTo>
                      <a:pt x="12275" y="5888"/>
                      <a:pt x="11853" y="7055"/>
                      <a:pt x="11060" y="7954"/>
                    </a:cubicBezTo>
                    <a:cubicBezTo>
                      <a:pt x="10324" y="8819"/>
                      <a:pt x="9241" y="9311"/>
                      <a:pt x="8106" y="9296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97" name="Google Shape;197;p9"/>
              <p:cNvSpPr/>
              <p:nvPr/>
            </p:nvSpPr>
            <p:spPr>
              <a:xfrm>
                <a:off x="10969454" y="4952245"/>
                <a:ext cx="27040" cy="39107"/>
              </a:xfrm>
              <a:custGeom>
                <a:rect b="b" l="l" r="r" t="t"/>
                <a:pathLst>
                  <a:path extrusionOk="0" h="39107" w="27040">
                    <a:moveTo>
                      <a:pt x="26178" y="35481"/>
                    </a:moveTo>
                    <a:lnTo>
                      <a:pt x="26178" y="37846"/>
                    </a:lnTo>
                    <a:cubicBezTo>
                      <a:pt x="23687" y="38745"/>
                      <a:pt x="21050" y="39170"/>
                      <a:pt x="18403" y="39100"/>
                    </a:cubicBezTo>
                    <a:cubicBezTo>
                      <a:pt x="12224" y="39100"/>
                      <a:pt x="7574" y="37237"/>
                      <a:pt x="4455" y="33512"/>
                    </a:cubicBezTo>
                    <a:cubicBezTo>
                      <a:pt x="1485" y="29941"/>
                      <a:pt x="0" y="24926"/>
                      <a:pt x="0" y="18469"/>
                    </a:cubicBezTo>
                    <a:cubicBezTo>
                      <a:pt x="0" y="10652"/>
                      <a:pt x="2253" y="5260"/>
                      <a:pt x="6759" y="2291"/>
                    </a:cubicBezTo>
                    <a:cubicBezTo>
                      <a:pt x="9094" y="766"/>
                      <a:pt x="12068" y="5"/>
                      <a:pt x="15680" y="9"/>
                    </a:cubicBezTo>
                    <a:cubicBezTo>
                      <a:pt x="18197" y="-73"/>
                      <a:pt x="20700" y="410"/>
                      <a:pt x="23006" y="1422"/>
                    </a:cubicBezTo>
                    <a:cubicBezTo>
                      <a:pt x="25700" y="2711"/>
                      <a:pt x="27045" y="4773"/>
                      <a:pt x="27041" y="7607"/>
                    </a:cubicBezTo>
                    <a:cubicBezTo>
                      <a:pt x="27041" y="10177"/>
                      <a:pt x="25908" y="11462"/>
                      <a:pt x="23644" y="11462"/>
                    </a:cubicBezTo>
                    <a:cubicBezTo>
                      <a:pt x="22472" y="11494"/>
                      <a:pt x="21385" y="10850"/>
                      <a:pt x="20849" y="9807"/>
                    </a:cubicBezTo>
                    <a:cubicBezTo>
                      <a:pt x="20311" y="8671"/>
                      <a:pt x="19929" y="7468"/>
                      <a:pt x="19715" y="6229"/>
                    </a:cubicBezTo>
                    <a:cubicBezTo>
                      <a:pt x="19195" y="3916"/>
                      <a:pt x="17531" y="2760"/>
                      <a:pt x="14723" y="2764"/>
                    </a:cubicBezTo>
                    <a:cubicBezTo>
                      <a:pt x="11178" y="2764"/>
                      <a:pt x="8653" y="4680"/>
                      <a:pt x="7149" y="8512"/>
                    </a:cubicBezTo>
                    <a:cubicBezTo>
                      <a:pt x="6327" y="10854"/>
                      <a:pt x="5937" y="13327"/>
                      <a:pt x="5997" y="15808"/>
                    </a:cubicBezTo>
                    <a:cubicBezTo>
                      <a:pt x="5997" y="23499"/>
                      <a:pt x="8533" y="29314"/>
                      <a:pt x="13606" y="33252"/>
                    </a:cubicBezTo>
                    <a:cubicBezTo>
                      <a:pt x="16024" y="35163"/>
                      <a:pt x="19027" y="36178"/>
                      <a:pt x="22108" y="36126"/>
                    </a:cubicBezTo>
                    <a:cubicBezTo>
                      <a:pt x="23486" y="36082"/>
                      <a:pt x="24854" y="35865"/>
                      <a:pt x="26178" y="35481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98" name="Google Shape;198;p9"/>
              <p:cNvSpPr/>
              <p:nvPr/>
            </p:nvSpPr>
            <p:spPr>
              <a:xfrm>
                <a:off x="11000783" y="4952296"/>
                <a:ext cx="29830" cy="39049"/>
              </a:xfrm>
              <a:custGeom>
                <a:rect b="b" l="l" r="r" t="t"/>
                <a:pathLst>
                  <a:path extrusionOk="0" h="39049" w="29830">
                    <a:moveTo>
                      <a:pt x="29831" y="36649"/>
                    </a:moveTo>
                    <a:lnTo>
                      <a:pt x="29831" y="38346"/>
                    </a:lnTo>
                    <a:cubicBezTo>
                      <a:pt x="28112" y="38817"/>
                      <a:pt x="26333" y="39053"/>
                      <a:pt x="24549" y="39050"/>
                    </a:cubicBezTo>
                    <a:cubicBezTo>
                      <a:pt x="20916" y="39050"/>
                      <a:pt x="19098" y="37079"/>
                      <a:pt x="19102" y="33137"/>
                    </a:cubicBezTo>
                    <a:lnTo>
                      <a:pt x="18978" y="33137"/>
                    </a:lnTo>
                    <a:cubicBezTo>
                      <a:pt x="16591" y="37079"/>
                      <a:pt x="13157" y="39050"/>
                      <a:pt x="8675" y="39050"/>
                    </a:cubicBezTo>
                    <a:cubicBezTo>
                      <a:pt x="5256" y="39050"/>
                      <a:pt x="2743" y="37581"/>
                      <a:pt x="1136" y="34644"/>
                    </a:cubicBezTo>
                    <a:cubicBezTo>
                      <a:pt x="361" y="33177"/>
                      <a:pt x="-29" y="31538"/>
                      <a:pt x="2" y="29878"/>
                    </a:cubicBezTo>
                    <a:cubicBezTo>
                      <a:pt x="2" y="24864"/>
                      <a:pt x="2325" y="21464"/>
                      <a:pt x="6973" y="19679"/>
                    </a:cubicBezTo>
                    <a:cubicBezTo>
                      <a:pt x="9130" y="18886"/>
                      <a:pt x="11376" y="18364"/>
                      <a:pt x="13661" y="18123"/>
                    </a:cubicBezTo>
                    <a:lnTo>
                      <a:pt x="19114" y="17497"/>
                    </a:lnTo>
                    <a:lnTo>
                      <a:pt x="19114" y="14422"/>
                    </a:lnTo>
                    <a:cubicBezTo>
                      <a:pt x="19114" y="9278"/>
                      <a:pt x="18452" y="5927"/>
                      <a:pt x="17129" y="4370"/>
                    </a:cubicBezTo>
                    <a:cubicBezTo>
                      <a:pt x="16207" y="3294"/>
                      <a:pt x="14819" y="2755"/>
                      <a:pt x="12952" y="2755"/>
                    </a:cubicBezTo>
                    <a:cubicBezTo>
                      <a:pt x="11179" y="2755"/>
                      <a:pt x="9998" y="3045"/>
                      <a:pt x="9236" y="3619"/>
                    </a:cubicBezTo>
                    <a:cubicBezTo>
                      <a:pt x="8338" y="4328"/>
                      <a:pt x="7889" y="5606"/>
                      <a:pt x="7889" y="7439"/>
                    </a:cubicBezTo>
                    <a:cubicBezTo>
                      <a:pt x="7889" y="10277"/>
                      <a:pt x="6756" y="11694"/>
                      <a:pt x="4492" y="11690"/>
                    </a:cubicBezTo>
                    <a:cubicBezTo>
                      <a:pt x="2156" y="11690"/>
                      <a:pt x="988" y="10456"/>
                      <a:pt x="988" y="7988"/>
                    </a:cubicBezTo>
                    <a:cubicBezTo>
                      <a:pt x="988" y="4760"/>
                      <a:pt x="3196" y="2411"/>
                      <a:pt x="7611" y="940"/>
                    </a:cubicBezTo>
                    <a:cubicBezTo>
                      <a:pt x="9353" y="338"/>
                      <a:pt x="11180" y="21"/>
                      <a:pt x="13023" y="0"/>
                    </a:cubicBezTo>
                    <a:cubicBezTo>
                      <a:pt x="18931" y="0"/>
                      <a:pt x="22541" y="2006"/>
                      <a:pt x="23858" y="6019"/>
                    </a:cubicBezTo>
                    <a:cubicBezTo>
                      <a:pt x="24526" y="8282"/>
                      <a:pt x="24833" y="10633"/>
                      <a:pt x="24780" y="12991"/>
                    </a:cubicBezTo>
                    <a:lnTo>
                      <a:pt x="24780" y="33148"/>
                    </a:lnTo>
                    <a:cubicBezTo>
                      <a:pt x="24780" y="35721"/>
                      <a:pt x="25813" y="37010"/>
                      <a:pt x="27893" y="37010"/>
                    </a:cubicBezTo>
                    <a:cubicBezTo>
                      <a:pt x="28549" y="36962"/>
                      <a:pt x="29199" y="36841"/>
                      <a:pt x="29831" y="36649"/>
                    </a:cubicBezTo>
                    <a:close/>
                    <a:moveTo>
                      <a:pt x="19102" y="24959"/>
                    </a:moveTo>
                    <a:lnTo>
                      <a:pt x="19102" y="20193"/>
                    </a:lnTo>
                    <a:cubicBezTo>
                      <a:pt x="10646" y="20406"/>
                      <a:pt x="6422" y="23201"/>
                      <a:pt x="6429" y="28578"/>
                    </a:cubicBezTo>
                    <a:cubicBezTo>
                      <a:pt x="6402" y="30237"/>
                      <a:pt x="6829" y="31874"/>
                      <a:pt x="7664" y="33308"/>
                    </a:cubicBezTo>
                    <a:cubicBezTo>
                      <a:pt x="8610" y="34881"/>
                      <a:pt x="9838" y="35673"/>
                      <a:pt x="11345" y="35673"/>
                    </a:cubicBezTo>
                    <a:cubicBezTo>
                      <a:pt x="13732" y="35673"/>
                      <a:pt x="15668" y="34518"/>
                      <a:pt x="17152" y="32208"/>
                    </a:cubicBezTo>
                    <a:cubicBezTo>
                      <a:pt x="18488" y="30031"/>
                      <a:pt x="19165" y="27513"/>
                      <a:pt x="19102" y="24959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99" name="Google Shape;199;p9"/>
              <p:cNvSpPr/>
              <p:nvPr/>
            </p:nvSpPr>
            <p:spPr>
              <a:xfrm>
                <a:off x="11033024" y="4952254"/>
                <a:ext cx="36647" cy="38304"/>
              </a:xfrm>
              <a:custGeom>
                <a:rect b="b" l="l" r="r" t="t"/>
                <a:pathLst>
                  <a:path extrusionOk="0" h="38304" w="36647">
                    <a:moveTo>
                      <a:pt x="0" y="38304"/>
                    </a:moveTo>
                    <a:lnTo>
                      <a:pt x="0" y="36927"/>
                    </a:lnTo>
                    <a:cubicBezTo>
                      <a:pt x="1967" y="36927"/>
                      <a:pt x="3373" y="36481"/>
                      <a:pt x="4212" y="35590"/>
                    </a:cubicBezTo>
                    <a:cubicBezTo>
                      <a:pt x="5057" y="34668"/>
                      <a:pt x="5488" y="33107"/>
                      <a:pt x="5488" y="30901"/>
                    </a:cubicBezTo>
                    <a:lnTo>
                      <a:pt x="5488" y="8621"/>
                    </a:lnTo>
                    <a:cubicBezTo>
                      <a:pt x="5488" y="6682"/>
                      <a:pt x="4986" y="5310"/>
                      <a:pt x="4000" y="4529"/>
                    </a:cubicBezTo>
                    <a:cubicBezTo>
                      <a:pt x="3220" y="3938"/>
                      <a:pt x="1885" y="3542"/>
                      <a:pt x="0" y="3382"/>
                    </a:cubicBezTo>
                    <a:lnTo>
                      <a:pt x="0" y="2004"/>
                    </a:lnTo>
                    <a:lnTo>
                      <a:pt x="11148" y="0"/>
                    </a:lnTo>
                    <a:lnTo>
                      <a:pt x="11148" y="10827"/>
                    </a:lnTo>
                    <a:lnTo>
                      <a:pt x="11290" y="10827"/>
                    </a:lnTo>
                    <a:cubicBezTo>
                      <a:pt x="13789" y="3605"/>
                      <a:pt x="17618" y="-4"/>
                      <a:pt x="22763" y="0"/>
                    </a:cubicBezTo>
                    <a:cubicBezTo>
                      <a:pt x="26308" y="0"/>
                      <a:pt x="28671" y="1128"/>
                      <a:pt x="29853" y="3382"/>
                    </a:cubicBezTo>
                    <a:cubicBezTo>
                      <a:pt x="30704" y="5014"/>
                      <a:pt x="31129" y="8006"/>
                      <a:pt x="31129" y="12358"/>
                    </a:cubicBezTo>
                    <a:lnTo>
                      <a:pt x="31129" y="30901"/>
                    </a:lnTo>
                    <a:cubicBezTo>
                      <a:pt x="31129" y="34000"/>
                      <a:pt x="32003" y="35864"/>
                      <a:pt x="33746" y="36495"/>
                    </a:cubicBezTo>
                    <a:cubicBezTo>
                      <a:pt x="34680" y="36808"/>
                      <a:pt x="35660" y="36954"/>
                      <a:pt x="36647" y="36927"/>
                    </a:cubicBezTo>
                    <a:lnTo>
                      <a:pt x="36647" y="38304"/>
                    </a:lnTo>
                    <a:lnTo>
                      <a:pt x="19998" y="38304"/>
                    </a:lnTo>
                    <a:lnTo>
                      <a:pt x="19998" y="36927"/>
                    </a:lnTo>
                    <a:cubicBezTo>
                      <a:pt x="22007" y="36927"/>
                      <a:pt x="23419" y="36483"/>
                      <a:pt x="24246" y="35590"/>
                    </a:cubicBezTo>
                    <a:cubicBezTo>
                      <a:pt x="25073" y="34698"/>
                      <a:pt x="25522" y="33137"/>
                      <a:pt x="25522" y="30901"/>
                    </a:cubicBezTo>
                    <a:lnTo>
                      <a:pt x="25522" y="14132"/>
                    </a:lnTo>
                    <a:cubicBezTo>
                      <a:pt x="25522" y="10407"/>
                      <a:pt x="25404" y="8111"/>
                      <a:pt x="25168" y="7243"/>
                    </a:cubicBezTo>
                    <a:cubicBezTo>
                      <a:pt x="24577" y="5067"/>
                      <a:pt x="23065" y="3978"/>
                      <a:pt x="20636" y="3974"/>
                    </a:cubicBezTo>
                    <a:cubicBezTo>
                      <a:pt x="19030" y="3974"/>
                      <a:pt x="17387" y="5103"/>
                      <a:pt x="15715" y="7362"/>
                    </a:cubicBezTo>
                    <a:cubicBezTo>
                      <a:pt x="14421" y="9121"/>
                      <a:pt x="13387" y="11057"/>
                      <a:pt x="12637" y="13109"/>
                    </a:cubicBezTo>
                    <a:cubicBezTo>
                      <a:pt x="11668" y="15594"/>
                      <a:pt x="11166" y="18236"/>
                      <a:pt x="11148" y="20902"/>
                    </a:cubicBezTo>
                    <a:lnTo>
                      <a:pt x="11148" y="30901"/>
                    </a:lnTo>
                    <a:cubicBezTo>
                      <a:pt x="11148" y="34000"/>
                      <a:pt x="12023" y="35864"/>
                      <a:pt x="13766" y="36495"/>
                    </a:cubicBezTo>
                    <a:cubicBezTo>
                      <a:pt x="14699" y="36809"/>
                      <a:pt x="15686" y="36955"/>
                      <a:pt x="16672" y="36927"/>
                    </a:cubicBezTo>
                    <a:lnTo>
                      <a:pt x="16672" y="38304"/>
                    </a:ln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200" name="Google Shape;200;p9"/>
              <p:cNvSpPr/>
              <p:nvPr/>
            </p:nvSpPr>
            <p:spPr>
              <a:xfrm>
                <a:off x="11070658" y="4940872"/>
                <a:ext cx="20884" cy="50473"/>
              </a:xfrm>
              <a:custGeom>
                <a:rect b="b" l="l" r="r" t="t"/>
                <a:pathLst>
                  <a:path extrusionOk="0" h="50473" w="20884">
                    <a:moveTo>
                      <a:pt x="20885" y="47446"/>
                    </a:moveTo>
                    <a:lnTo>
                      <a:pt x="20885" y="50160"/>
                    </a:lnTo>
                    <a:cubicBezTo>
                      <a:pt x="19727" y="50335"/>
                      <a:pt x="18557" y="50439"/>
                      <a:pt x="17381" y="50473"/>
                    </a:cubicBezTo>
                    <a:cubicBezTo>
                      <a:pt x="12235" y="50473"/>
                      <a:pt x="8974" y="49620"/>
                      <a:pt x="7609" y="47913"/>
                    </a:cubicBezTo>
                    <a:cubicBezTo>
                      <a:pt x="6451" y="46498"/>
                      <a:pt x="5872" y="43323"/>
                      <a:pt x="5878" y="38387"/>
                    </a:cubicBezTo>
                    <a:lnTo>
                      <a:pt x="5878" y="14924"/>
                    </a:lnTo>
                    <a:lnTo>
                      <a:pt x="0" y="14924"/>
                    </a:lnTo>
                    <a:lnTo>
                      <a:pt x="0" y="12210"/>
                    </a:lnTo>
                    <a:cubicBezTo>
                      <a:pt x="4201" y="12210"/>
                      <a:pt x="7030" y="10478"/>
                      <a:pt x="8496" y="7013"/>
                    </a:cubicBezTo>
                    <a:cubicBezTo>
                      <a:pt x="9323" y="4770"/>
                      <a:pt x="9707" y="2389"/>
                      <a:pt x="9630" y="0"/>
                    </a:cubicBezTo>
                    <a:lnTo>
                      <a:pt x="11503" y="0"/>
                    </a:lnTo>
                    <a:lnTo>
                      <a:pt x="11503" y="12210"/>
                    </a:lnTo>
                    <a:lnTo>
                      <a:pt x="20885" y="12210"/>
                    </a:lnTo>
                    <a:lnTo>
                      <a:pt x="20885" y="14924"/>
                    </a:lnTo>
                    <a:lnTo>
                      <a:pt x="11503" y="14924"/>
                    </a:lnTo>
                    <a:lnTo>
                      <a:pt x="11503" y="40676"/>
                    </a:lnTo>
                    <a:cubicBezTo>
                      <a:pt x="11503" y="43348"/>
                      <a:pt x="11975" y="45211"/>
                      <a:pt x="12921" y="46263"/>
                    </a:cubicBezTo>
                    <a:cubicBezTo>
                      <a:pt x="13890" y="47310"/>
                      <a:pt x="15573" y="47836"/>
                      <a:pt x="17984" y="47836"/>
                    </a:cubicBezTo>
                    <a:cubicBezTo>
                      <a:pt x="18226" y="47836"/>
                      <a:pt x="19165" y="47706"/>
                      <a:pt x="20885" y="47446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201" name="Google Shape;201;p9"/>
              <p:cNvSpPr/>
              <p:nvPr/>
            </p:nvSpPr>
            <p:spPr>
              <a:xfrm>
                <a:off x="11094201" y="4952254"/>
                <a:ext cx="27131" cy="39098"/>
              </a:xfrm>
              <a:custGeom>
                <a:rect b="b" l="l" r="r" t="t"/>
                <a:pathLst>
                  <a:path extrusionOk="0" h="39098" w="27131">
                    <a:moveTo>
                      <a:pt x="26202" y="35076"/>
                    </a:moveTo>
                    <a:lnTo>
                      <a:pt x="26202" y="37678"/>
                    </a:lnTo>
                    <a:cubicBezTo>
                      <a:pt x="23437" y="38688"/>
                      <a:pt x="20507" y="39167"/>
                      <a:pt x="17564" y="39091"/>
                    </a:cubicBezTo>
                    <a:cubicBezTo>
                      <a:pt x="9914" y="39091"/>
                      <a:pt x="4744" y="36006"/>
                      <a:pt x="2056" y="29837"/>
                    </a:cubicBezTo>
                    <a:cubicBezTo>
                      <a:pt x="685" y="26743"/>
                      <a:pt x="0" y="22978"/>
                      <a:pt x="0" y="18543"/>
                    </a:cubicBezTo>
                    <a:cubicBezTo>
                      <a:pt x="0" y="6181"/>
                      <a:pt x="4910" y="0"/>
                      <a:pt x="14729" y="0"/>
                    </a:cubicBezTo>
                    <a:cubicBezTo>
                      <a:pt x="19685" y="0"/>
                      <a:pt x="23260" y="1994"/>
                      <a:pt x="25457" y="5984"/>
                    </a:cubicBezTo>
                    <a:cubicBezTo>
                      <a:pt x="26633" y="8325"/>
                      <a:pt x="27206" y="10923"/>
                      <a:pt x="27123" y="13541"/>
                    </a:cubicBezTo>
                    <a:lnTo>
                      <a:pt x="27123" y="15315"/>
                    </a:lnTo>
                    <a:lnTo>
                      <a:pt x="6020" y="15315"/>
                    </a:lnTo>
                    <a:cubicBezTo>
                      <a:pt x="6020" y="20956"/>
                      <a:pt x="7261" y="25720"/>
                      <a:pt x="9736" y="29606"/>
                    </a:cubicBezTo>
                    <a:cubicBezTo>
                      <a:pt x="12495" y="33942"/>
                      <a:pt x="16282" y="36111"/>
                      <a:pt x="21103" y="36111"/>
                    </a:cubicBezTo>
                    <a:cubicBezTo>
                      <a:pt x="22864" y="36205"/>
                      <a:pt x="24618" y="35849"/>
                      <a:pt x="26202" y="35076"/>
                    </a:cubicBezTo>
                    <a:close/>
                    <a:moveTo>
                      <a:pt x="6020" y="12677"/>
                    </a:moveTo>
                    <a:lnTo>
                      <a:pt x="20678" y="12677"/>
                    </a:lnTo>
                    <a:cubicBezTo>
                      <a:pt x="20678" y="8791"/>
                      <a:pt x="19756" y="5968"/>
                      <a:pt x="17919" y="4210"/>
                    </a:cubicBezTo>
                    <a:cubicBezTo>
                      <a:pt x="16779" y="3206"/>
                      <a:pt x="15296" y="2684"/>
                      <a:pt x="13783" y="2755"/>
                    </a:cubicBezTo>
                    <a:cubicBezTo>
                      <a:pt x="10599" y="2755"/>
                      <a:pt x="8312" y="4685"/>
                      <a:pt x="6918" y="8544"/>
                    </a:cubicBezTo>
                    <a:cubicBezTo>
                      <a:pt x="6381" y="9859"/>
                      <a:pt x="6079" y="11258"/>
                      <a:pt x="6020" y="12677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</p:grpSp>
        <p:grpSp>
          <p:nvGrpSpPr>
            <p:cNvPr id="202" name="Google Shape;202;p9"/>
            <p:cNvGrpSpPr/>
            <p:nvPr/>
          </p:nvGrpSpPr>
          <p:grpSpPr>
            <a:xfrm>
              <a:off x="10198045" y="4628256"/>
              <a:ext cx="1324223" cy="467926"/>
              <a:chOff x="8477241" y="4639428"/>
              <a:chExt cx="893774" cy="315823"/>
            </a:xfrm>
          </p:grpSpPr>
          <p:sp>
            <p:nvSpPr>
              <p:cNvPr id="203" name="Google Shape;203;p9"/>
              <p:cNvSpPr/>
              <p:nvPr/>
            </p:nvSpPr>
            <p:spPr>
              <a:xfrm>
                <a:off x="8857749" y="4644718"/>
                <a:ext cx="62489" cy="65074"/>
              </a:xfrm>
              <a:custGeom>
                <a:rect b="b" l="l" r="r" t="t"/>
                <a:pathLst>
                  <a:path extrusionOk="0" h="65074" w="62489">
                    <a:moveTo>
                      <a:pt x="55755" y="5328"/>
                    </a:moveTo>
                    <a:lnTo>
                      <a:pt x="55755" y="39852"/>
                    </a:lnTo>
                    <a:cubicBezTo>
                      <a:pt x="55755" y="56405"/>
                      <a:pt x="47192" y="65075"/>
                      <a:pt x="30532" y="65075"/>
                    </a:cubicBezTo>
                    <a:cubicBezTo>
                      <a:pt x="10556" y="65075"/>
                      <a:pt x="6753" y="53945"/>
                      <a:pt x="6753" y="42910"/>
                    </a:cubicBezTo>
                    <a:lnTo>
                      <a:pt x="6753" y="5328"/>
                    </a:lnTo>
                    <a:cubicBezTo>
                      <a:pt x="4469" y="5109"/>
                      <a:pt x="2210" y="4687"/>
                      <a:pt x="0" y="4067"/>
                    </a:cubicBezTo>
                    <a:lnTo>
                      <a:pt x="0" y="0"/>
                    </a:lnTo>
                    <a:lnTo>
                      <a:pt x="21875" y="0"/>
                    </a:lnTo>
                    <a:lnTo>
                      <a:pt x="21875" y="4092"/>
                    </a:lnTo>
                    <a:cubicBezTo>
                      <a:pt x="19321" y="4765"/>
                      <a:pt x="16709" y="5187"/>
                      <a:pt x="14074" y="5354"/>
                    </a:cubicBezTo>
                    <a:lnTo>
                      <a:pt x="14074" y="42236"/>
                    </a:lnTo>
                    <a:cubicBezTo>
                      <a:pt x="14074" y="51461"/>
                      <a:pt x="17227" y="59066"/>
                      <a:pt x="31005" y="59066"/>
                    </a:cubicBezTo>
                    <a:cubicBezTo>
                      <a:pt x="42898" y="59066"/>
                      <a:pt x="48604" y="54122"/>
                      <a:pt x="48604" y="40426"/>
                    </a:cubicBezTo>
                    <a:lnTo>
                      <a:pt x="48604" y="5328"/>
                    </a:lnTo>
                    <a:cubicBezTo>
                      <a:pt x="45938" y="5162"/>
                      <a:pt x="43295" y="4739"/>
                      <a:pt x="40710" y="4067"/>
                    </a:cubicBezTo>
                    <a:lnTo>
                      <a:pt x="40710" y="0"/>
                    </a:lnTo>
                    <a:lnTo>
                      <a:pt x="62490" y="0"/>
                    </a:lnTo>
                    <a:lnTo>
                      <a:pt x="62490" y="4092"/>
                    </a:lnTo>
                    <a:cubicBezTo>
                      <a:pt x="60288" y="4712"/>
                      <a:pt x="58033" y="5125"/>
                      <a:pt x="55755" y="5328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204" name="Google Shape;204;p9"/>
              <p:cNvSpPr/>
              <p:nvPr/>
            </p:nvSpPr>
            <p:spPr>
              <a:xfrm>
                <a:off x="8926040" y="4660709"/>
                <a:ext cx="53951" cy="48251"/>
              </a:xfrm>
              <a:custGeom>
                <a:rect b="b" l="l" r="r" t="t"/>
                <a:pathLst>
                  <a:path extrusionOk="0" h="48251" w="53951">
                    <a:moveTo>
                      <a:pt x="38723" y="17587"/>
                    </a:moveTo>
                    <a:cubicBezTo>
                      <a:pt x="38723" y="10165"/>
                      <a:pt x="36724" y="5883"/>
                      <a:pt x="29895" y="5883"/>
                    </a:cubicBezTo>
                    <a:cubicBezTo>
                      <a:pt x="21427" y="5883"/>
                      <a:pt x="15436" y="14257"/>
                      <a:pt x="15436" y="25481"/>
                    </a:cubicBezTo>
                    <a:lnTo>
                      <a:pt x="15436" y="42885"/>
                    </a:lnTo>
                    <a:cubicBezTo>
                      <a:pt x="18102" y="43052"/>
                      <a:pt x="20746" y="43474"/>
                      <a:pt x="23331" y="44146"/>
                    </a:cubicBezTo>
                    <a:lnTo>
                      <a:pt x="23331" y="48239"/>
                    </a:lnTo>
                    <a:lnTo>
                      <a:pt x="0" y="48239"/>
                    </a:lnTo>
                    <a:lnTo>
                      <a:pt x="0" y="44146"/>
                    </a:lnTo>
                    <a:cubicBezTo>
                      <a:pt x="2721" y="43514"/>
                      <a:pt x="5487" y="43093"/>
                      <a:pt x="8273" y="42885"/>
                    </a:cubicBezTo>
                    <a:lnTo>
                      <a:pt x="8273" y="6646"/>
                    </a:lnTo>
                    <a:cubicBezTo>
                      <a:pt x="5990" y="6268"/>
                      <a:pt x="2762" y="5883"/>
                      <a:pt x="0" y="5694"/>
                    </a:cubicBezTo>
                    <a:lnTo>
                      <a:pt x="0" y="1608"/>
                    </a:lnTo>
                    <a:cubicBezTo>
                      <a:pt x="5077" y="993"/>
                      <a:pt x="10193" y="769"/>
                      <a:pt x="15304" y="940"/>
                    </a:cubicBezTo>
                    <a:cubicBezTo>
                      <a:pt x="15292" y="4440"/>
                      <a:pt x="15037" y="7936"/>
                      <a:pt x="14541" y="11401"/>
                    </a:cubicBezTo>
                    <a:lnTo>
                      <a:pt x="14673" y="11508"/>
                    </a:lnTo>
                    <a:cubicBezTo>
                      <a:pt x="17435" y="4660"/>
                      <a:pt x="23426" y="0"/>
                      <a:pt x="31699" y="0"/>
                    </a:cubicBezTo>
                    <a:cubicBezTo>
                      <a:pt x="42538" y="0"/>
                      <a:pt x="45868" y="6848"/>
                      <a:pt x="45868" y="15222"/>
                    </a:cubicBezTo>
                    <a:lnTo>
                      <a:pt x="45868" y="42898"/>
                    </a:lnTo>
                    <a:cubicBezTo>
                      <a:pt x="48593" y="43097"/>
                      <a:pt x="51296" y="43519"/>
                      <a:pt x="53952" y="44159"/>
                    </a:cubicBezTo>
                    <a:lnTo>
                      <a:pt x="53952" y="48251"/>
                    </a:lnTo>
                    <a:lnTo>
                      <a:pt x="38723" y="48251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205" name="Google Shape;205;p9"/>
              <p:cNvSpPr/>
              <p:nvPr/>
            </p:nvSpPr>
            <p:spPr>
              <a:xfrm>
                <a:off x="8984854" y="4643356"/>
                <a:ext cx="23495" cy="65591"/>
              </a:xfrm>
              <a:custGeom>
                <a:rect b="b" l="l" r="r" t="t"/>
                <a:pathLst>
                  <a:path extrusionOk="0" h="65591" w="23495">
                    <a:moveTo>
                      <a:pt x="0" y="65567"/>
                    </a:moveTo>
                    <a:lnTo>
                      <a:pt x="0" y="61474"/>
                    </a:lnTo>
                    <a:cubicBezTo>
                      <a:pt x="2721" y="60842"/>
                      <a:pt x="5487" y="60420"/>
                      <a:pt x="8273" y="60213"/>
                    </a:cubicBezTo>
                    <a:lnTo>
                      <a:pt x="8273" y="24000"/>
                    </a:lnTo>
                    <a:cubicBezTo>
                      <a:pt x="5990" y="23621"/>
                      <a:pt x="2756" y="23237"/>
                      <a:pt x="0" y="23047"/>
                    </a:cubicBezTo>
                    <a:lnTo>
                      <a:pt x="0" y="18961"/>
                    </a:lnTo>
                    <a:cubicBezTo>
                      <a:pt x="5112" y="18343"/>
                      <a:pt x="10264" y="18120"/>
                      <a:pt x="15411" y="18293"/>
                    </a:cubicBezTo>
                    <a:lnTo>
                      <a:pt x="15411" y="60238"/>
                    </a:lnTo>
                    <a:cubicBezTo>
                      <a:pt x="18135" y="60445"/>
                      <a:pt x="20838" y="60866"/>
                      <a:pt x="23495" y="61500"/>
                    </a:cubicBezTo>
                    <a:lnTo>
                      <a:pt x="23495" y="65592"/>
                    </a:lnTo>
                    <a:close/>
                    <a:moveTo>
                      <a:pt x="11893" y="9730"/>
                    </a:moveTo>
                    <a:cubicBezTo>
                      <a:pt x="9226" y="9799"/>
                      <a:pt x="7008" y="7694"/>
                      <a:pt x="6938" y="5027"/>
                    </a:cubicBezTo>
                    <a:cubicBezTo>
                      <a:pt x="6937" y="4985"/>
                      <a:pt x="6936" y="4942"/>
                      <a:pt x="6936" y="4900"/>
                    </a:cubicBezTo>
                    <a:cubicBezTo>
                      <a:pt x="6936" y="2194"/>
                      <a:pt x="9130" y="0"/>
                      <a:pt x="11836" y="0"/>
                    </a:cubicBezTo>
                    <a:cubicBezTo>
                      <a:pt x="14542" y="0"/>
                      <a:pt x="16735" y="2194"/>
                      <a:pt x="16735" y="4900"/>
                    </a:cubicBezTo>
                    <a:cubicBezTo>
                      <a:pt x="16750" y="7553"/>
                      <a:pt x="14610" y="9716"/>
                      <a:pt x="11956" y="9730"/>
                    </a:cubicBezTo>
                    <a:cubicBezTo>
                      <a:pt x="11925" y="9730"/>
                      <a:pt x="11893" y="9730"/>
                      <a:pt x="11861" y="9730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206" name="Google Shape;206;p9"/>
              <p:cNvSpPr/>
              <p:nvPr/>
            </p:nvSpPr>
            <p:spPr>
              <a:xfrm>
                <a:off x="9006980" y="4661649"/>
                <a:ext cx="51839" cy="47273"/>
              </a:xfrm>
              <a:custGeom>
                <a:rect b="b" l="l" r="r" t="t"/>
                <a:pathLst>
                  <a:path extrusionOk="0" h="47273" w="51839">
                    <a:moveTo>
                      <a:pt x="45464" y="5328"/>
                    </a:moveTo>
                    <a:lnTo>
                      <a:pt x="29870" y="47274"/>
                    </a:lnTo>
                    <a:lnTo>
                      <a:pt x="21591" y="47274"/>
                    </a:lnTo>
                    <a:lnTo>
                      <a:pt x="6375" y="5328"/>
                    </a:lnTo>
                    <a:cubicBezTo>
                      <a:pt x="4221" y="5069"/>
                      <a:pt x="2090" y="4647"/>
                      <a:pt x="0" y="4067"/>
                    </a:cubicBezTo>
                    <a:lnTo>
                      <a:pt x="0" y="0"/>
                    </a:lnTo>
                    <a:lnTo>
                      <a:pt x="21591" y="0"/>
                    </a:lnTo>
                    <a:lnTo>
                      <a:pt x="21591" y="4092"/>
                    </a:lnTo>
                    <a:cubicBezTo>
                      <a:pt x="19189" y="4712"/>
                      <a:pt x="16740" y="5133"/>
                      <a:pt x="14270" y="5354"/>
                    </a:cubicBezTo>
                    <a:lnTo>
                      <a:pt x="23211" y="31579"/>
                    </a:lnTo>
                    <a:cubicBezTo>
                      <a:pt x="24258" y="34530"/>
                      <a:pt x="25103" y="37286"/>
                      <a:pt x="25872" y="40142"/>
                    </a:cubicBezTo>
                    <a:lnTo>
                      <a:pt x="26061" y="40142"/>
                    </a:lnTo>
                    <a:cubicBezTo>
                      <a:pt x="26825" y="37380"/>
                      <a:pt x="27682" y="34435"/>
                      <a:pt x="28634" y="31768"/>
                    </a:cubicBezTo>
                    <a:lnTo>
                      <a:pt x="37954" y="5328"/>
                    </a:lnTo>
                    <a:cubicBezTo>
                      <a:pt x="35482" y="5124"/>
                      <a:pt x="33032" y="4702"/>
                      <a:pt x="30633" y="4067"/>
                    </a:cubicBezTo>
                    <a:lnTo>
                      <a:pt x="30633" y="0"/>
                    </a:lnTo>
                    <a:lnTo>
                      <a:pt x="51839" y="0"/>
                    </a:lnTo>
                    <a:lnTo>
                      <a:pt x="51839" y="4092"/>
                    </a:lnTo>
                    <a:cubicBezTo>
                      <a:pt x="49748" y="4664"/>
                      <a:pt x="47617" y="5077"/>
                      <a:pt x="45464" y="5328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207" name="Google Shape;207;p9"/>
              <p:cNvSpPr/>
              <p:nvPr/>
            </p:nvSpPr>
            <p:spPr>
              <a:xfrm>
                <a:off x="9061569" y="4660791"/>
                <a:ext cx="39192" cy="48992"/>
              </a:xfrm>
              <a:custGeom>
                <a:rect b="b" l="l" r="r" t="t"/>
                <a:pathLst>
                  <a:path extrusionOk="0" h="48992" w="39192">
                    <a:moveTo>
                      <a:pt x="39001" y="23022"/>
                    </a:moveTo>
                    <a:lnTo>
                      <a:pt x="7422" y="23022"/>
                    </a:lnTo>
                    <a:cubicBezTo>
                      <a:pt x="6943" y="37191"/>
                      <a:pt x="12555" y="43093"/>
                      <a:pt x="23117" y="43093"/>
                    </a:cubicBezTo>
                    <a:cubicBezTo>
                      <a:pt x="28060" y="43093"/>
                      <a:pt x="33294" y="41832"/>
                      <a:pt x="36813" y="40048"/>
                    </a:cubicBezTo>
                    <a:lnTo>
                      <a:pt x="37475" y="46133"/>
                    </a:lnTo>
                    <a:cubicBezTo>
                      <a:pt x="32512" y="48089"/>
                      <a:pt x="27215" y="49059"/>
                      <a:pt x="21881" y="48989"/>
                    </a:cubicBezTo>
                    <a:cubicBezTo>
                      <a:pt x="7611" y="48989"/>
                      <a:pt x="0" y="41283"/>
                      <a:pt x="0" y="24731"/>
                    </a:cubicBezTo>
                    <a:cubicBezTo>
                      <a:pt x="0" y="10562"/>
                      <a:pt x="7611" y="0"/>
                      <a:pt x="20740" y="0"/>
                    </a:cubicBezTo>
                    <a:cubicBezTo>
                      <a:pt x="33767" y="0"/>
                      <a:pt x="39190" y="9036"/>
                      <a:pt x="39190" y="19504"/>
                    </a:cubicBezTo>
                    <a:cubicBezTo>
                      <a:pt x="39207" y="20679"/>
                      <a:pt x="39144" y="21855"/>
                      <a:pt x="39001" y="23022"/>
                    </a:cubicBezTo>
                    <a:close/>
                    <a:moveTo>
                      <a:pt x="20355" y="5423"/>
                    </a:moveTo>
                    <a:cubicBezTo>
                      <a:pt x="13696" y="5423"/>
                      <a:pt x="8942" y="10272"/>
                      <a:pt x="7800" y="17694"/>
                    </a:cubicBezTo>
                    <a:lnTo>
                      <a:pt x="31762" y="17694"/>
                    </a:lnTo>
                    <a:cubicBezTo>
                      <a:pt x="31957" y="10373"/>
                      <a:pt x="27588" y="5423"/>
                      <a:pt x="20355" y="5423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208" name="Google Shape;208;p9"/>
              <p:cNvSpPr/>
              <p:nvPr/>
            </p:nvSpPr>
            <p:spPr>
              <a:xfrm>
                <a:off x="9108326" y="4660669"/>
                <a:ext cx="32058" cy="48253"/>
              </a:xfrm>
              <a:custGeom>
                <a:rect b="b" l="l" r="r" t="t"/>
                <a:pathLst>
                  <a:path extrusionOk="0" h="48253" w="32058">
                    <a:moveTo>
                      <a:pt x="31806" y="7134"/>
                    </a:moveTo>
                    <a:cubicBezTo>
                      <a:pt x="20393" y="5425"/>
                      <a:pt x="15411" y="13440"/>
                      <a:pt x="15411" y="29299"/>
                    </a:cubicBezTo>
                    <a:lnTo>
                      <a:pt x="15411" y="42900"/>
                    </a:lnTo>
                    <a:cubicBezTo>
                      <a:pt x="18198" y="43106"/>
                      <a:pt x="20960" y="43528"/>
                      <a:pt x="23684" y="44161"/>
                    </a:cubicBezTo>
                    <a:lnTo>
                      <a:pt x="23684" y="48254"/>
                    </a:lnTo>
                    <a:lnTo>
                      <a:pt x="0" y="48254"/>
                    </a:lnTo>
                    <a:lnTo>
                      <a:pt x="0" y="44161"/>
                    </a:lnTo>
                    <a:cubicBezTo>
                      <a:pt x="2724" y="43529"/>
                      <a:pt x="5492" y="43107"/>
                      <a:pt x="8279" y="42900"/>
                    </a:cubicBezTo>
                    <a:lnTo>
                      <a:pt x="8279" y="6686"/>
                    </a:lnTo>
                    <a:cubicBezTo>
                      <a:pt x="5997" y="6308"/>
                      <a:pt x="2762" y="5923"/>
                      <a:pt x="0" y="5734"/>
                    </a:cubicBezTo>
                    <a:lnTo>
                      <a:pt x="0" y="1648"/>
                    </a:lnTo>
                    <a:cubicBezTo>
                      <a:pt x="5082" y="1032"/>
                      <a:pt x="10203" y="809"/>
                      <a:pt x="15317" y="980"/>
                    </a:cubicBezTo>
                    <a:cubicBezTo>
                      <a:pt x="15272" y="4969"/>
                      <a:pt x="14888" y="8947"/>
                      <a:pt x="14175" y="12872"/>
                    </a:cubicBezTo>
                    <a:lnTo>
                      <a:pt x="14364" y="12967"/>
                    </a:lnTo>
                    <a:cubicBezTo>
                      <a:pt x="16256" y="6031"/>
                      <a:pt x="21219" y="-1019"/>
                      <a:pt x="32058" y="122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209" name="Google Shape;209;p9"/>
              <p:cNvSpPr/>
              <p:nvPr/>
            </p:nvSpPr>
            <p:spPr>
              <a:xfrm>
                <a:off x="9146999" y="4660772"/>
                <a:ext cx="31270" cy="49007"/>
              </a:xfrm>
              <a:custGeom>
                <a:rect b="b" l="l" r="r" t="t"/>
                <a:pathLst>
                  <a:path extrusionOk="0" h="49007" w="31270">
                    <a:moveTo>
                      <a:pt x="11483" y="49008"/>
                    </a:moveTo>
                    <a:cubicBezTo>
                      <a:pt x="7901" y="48992"/>
                      <a:pt x="4332" y="48609"/>
                      <a:pt x="826" y="47867"/>
                    </a:cubicBezTo>
                    <a:lnTo>
                      <a:pt x="826" y="34625"/>
                    </a:lnTo>
                    <a:lnTo>
                      <a:pt x="5108" y="34625"/>
                    </a:lnTo>
                    <a:cubicBezTo>
                      <a:pt x="5669" y="37264"/>
                      <a:pt x="6091" y="39930"/>
                      <a:pt x="6369" y="42614"/>
                    </a:cubicBezTo>
                    <a:cubicBezTo>
                      <a:pt x="8342" y="43006"/>
                      <a:pt x="10354" y="43198"/>
                      <a:pt x="12366" y="43188"/>
                    </a:cubicBezTo>
                    <a:cubicBezTo>
                      <a:pt x="19302" y="43188"/>
                      <a:pt x="24063" y="40035"/>
                      <a:pt x="24063" y="34990"/>
                    </a:cubicBezTo>
                    <a:cubicBezTo>
                      <a:pt x="24063" y="23640"/>
                      <a:pt x="0" y="30614"/>
                      <a:pt x="0" y="13873"/>
                    </a:cubicBezTo>
                    <a:cubicBezTo>
                      <a:pt x="0" y="5877"/>
                      <a:pt x="6564" y="0"/>
                      <a:pt x="18545" y="0"/>
                    </a:cubicBezTo>
                    <a:cubicBezTo>
                      <a:pt x="22001" y="45"/>
                      <a:pt x="25444" y="500"/>
                      <a:pt x="28792" y="1356"/>
                    </a:cubicBezTo>
                    <a:lnTo>
                      <a:pt x="28792" y="14005"/>
                    </a:lnTo>
                    <a:lnTo>
                      <a:pt x="24611" y="14005"/>
                    </a:lnTo>
                    <a:cubicBezTo>
                      <a:pt x="24006" y="11375"/>
                      <a:pt x="23583" y="8705"/>
                      <a:pt x="23350" y="6016"/>
                    </a:cubicBezTo>
                    <a:cubicBezTo>
                      <a:pt x="21477" y="5669"/>
                      <a:pt x="19579" y="5477"/>
                      <a:pt x="17675" y="5442"/>
                    </a:cubicBezTo>
                    <a:cubicBezTo>
                      <a:pt x="10739" y="5442"/>
                      <a:pt x="7207" y="8393"/>
                      <a:pt x="7207" y="13053"/>
                    </a:cubicBezTo>
                    <a:cubicBezTo>
                      <a:pt x="7207" y="24561"/>
                      <a:pt x="31270" y="17996"/>
                      <a:pt x="31270" y="33981"/>
                    </a:cubicBezTo>
                    <a:cubicBezTo>
                      <a:pt x="31264" y="42255"/>
                      <a:pt x="23873" y="49008"/>
                      <a:pt x="11483" y="49008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210" name="Google Shape;210;p9"/>
              <p:cNvSpPr/>
              <p:nvPr/>
            </p:nvSpPr>
            <p:spPr>
              <a:xfrm>
                <a:off x="9186347" y="4643337"/>
                <a:ext cx="23507" cy="65610"/>
              </a:xfrm>
              <a:custGeom>
                <a:rect b="b" l="l" r="r" t="t"/>
                <a:pathLst>
                  <a:path extrusionOk="0" h="65610" w="23507">
                    <a:moveTo>
                      <a:pt x="0" y="65586"/>
                    </a:moveTo>
                    <a:lnTo>
                      <a:pt x="0" y="61493"/>
                    </a:lnTo>
                    <a:cubicBezTo>
                      <a:pt x="2724" y="60861"/>
                      <a:pt x="5486" y="60439"/>
                      <a:pt x="8273" y="60232"/>
                    </a:cubicBezTo>
                    <a:lnTo>
                      <a:pt x="8273" y="24018"/>
                    </a:lnTo>
                    <a:cubicBezTo>
                      <a:pt x="5990" y="23640"/>
                      <a:pt x="2756" y="23255"/>
                      <a:pt x="0" y="23066"/>
                    </a:cubicBezTo>
                    <a:lnTo>
                      <a:pt x="0" y="18980"/>
                    </a:lnTo>
                    <a:cubicBezTo>
                      <a:pt x="5114" y="18361"/>
                      <a:pt x="10272" y="18138"/>
                      <a:pt x="15424" y="18312"/>
                    </a:cubicBezTo>
                    <a:lnTo>
                      <a:pt x="15424" y="60257"/>
                    </a:lnTo>
                    <a:cubicBezTo>
                      <a:pt x="18148" y="60464"/>
                      <a:pt x="20853" y="60885"/>
                      <a:pt x="23508" y="61518"/>
                    </a:cubicBezTo>
                    <a:lnTo>
                      <a:pt x="23508" y="65611"/>
                    </a:lnTo>
                    <a:close/>
                    <a:moveTo>
                      <a:pt x="11893" y="9749"/>
                    </a:moveTo>
                    <a:cubicBezTo>
                      <a:pt x="9225" y="9815"/>
                      <a:pt x="7012" y="7707"/>
                      <a:pt x="6943" y="5040"/>
                    </a:cubicBezTo>
                    <a:cubicBezTo>
                      <a:pt x="6943" y="4993"/>
                      <a:pt x="6943" y="4946"/>
                      <a:pt x="6943" y="4900"/>
                    </a:cubicBezTo>
                    <a:cubicBezTo>
                      <a:pt x="6943" y="2194"/>
                      <a:pt x="9137" y="0"/>
                      <a:pt x="11842" y="0"/>
                    </a:cubicBezTo>
                    <a:cubicBezTo>
                      <a:pt x="14547" y="0"/>
                      <a:pt x="16742" y="2194"/>
                      <a:pt x="16742" y="4900"/>
                    </a:cubicBezTo>
                    <a:cubicBezTo>
                      <a:pt x="16767" y="7553"/>
                      <a:pt x="14636" y="9724"/>
                      <a:pt x="11981" y="9749"/>
                    </a:cubicBezTo>
                    <a:cubicBezTo>
                      <a:pt x="11949" y="9749"/>
                      <a:pt x="11924" y="9749"/>
                      <a:pt x="11893" y="9749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211" name="Google Shape;211;p9"/>
              <p:cNvSpPr/>
              <p:nvPr/>
            </p:nvSpPr>
            <p:spPr>
              <a:xfrm>
                <a:off x="9216116" y="4639428"/>
                <a:ext cx="48238" cy="70352"/>
              </a:xfrm>
              <a:custGeom>
                <a:rect b="b" l="l" r="r" t="t"/>
                <a:pathLst>
                  <a:path extrusionOk="0" h="70352" w="48238">
                    <a:moveTo>
                      <a:pt x="33004" y="69495"/>
                    </a:moveTo>
                    <a:cubicBezTo>
                      <a:pt x="33010" y="66054"/>
                      <a:pt x="33294" y="62618"/>
                      <a:pt x="33862" y="59223"/>
                    </a:cubicBezTo>
                    <a:lnTo>
                      <a:pt x="33673" y="59129"/>
                    </a:lnTo>
                    <a:cubicBezTo>
                      <a:pt x="31012" y="65882"/>
                      <a:pt x="25015" y="70353"/>
                      <a:pt x="17404" y="70353"/>
                    </a:cubicBezTo>
                    <a:cubicBezTo>
                      <a:pt x="5707" y="70353"/>
                      <a:pt x="0" y="61790"/>
                      <a:pt x="0" y="47999"/>
                    </a:cubicBezTo>
                    <a:cubicBezTo>
                      <a:pt x="0" y="31163"/>
                      <a:pt x="9509" y="21654"/>
                      <a:pt x="24252" y="21654"/>
                    </a:cubicBezTo>
                    <a:cubicBezTo>
                      <a:pt x="27014" y="21654"/>
                      <a:pt x="29769" y="21843"/>
                      <a:pt x="33004" y="22127"/>
                    </a:cubicBezTo>
                    <a:lnTo>
                      <a:pt x="33004" y="5763"/>
                    </a:lnTo>
                    <a:cubicBezTo>
                      <a:pt x="30721" y="5385"/>
                      <a:pt x="27487" y="5007"/>
                      <a:pt x="24731" y="4818"/>
                    </a:cubicBezTo>
                    <a:lnTo>
                      <a:pt x="24731" y="725"/>
                    </a:lnTo>
                    <a:cubicBezTo>
                      <a:pt x="29807" y="107"/>
                      <a:pt x="34927" y="-116"/>
                      <a:pt x="40041" y="57"/>
                    </a:cubicBezTo>
                    <a:lnTo>
                      <a:pt x="40041" y="63789"/>
                    </a:lnTo>
                    <a:cubicBezTo>
                      <a:pt x="42324" y="64167"/>
                      <a:pt x="45559" y="64551"/>
                      <a:pt x="48239" y="64741"/>
                    </a:cubicBezTo>
                    <a:lnTo>
                      <a:pt x="48239" y="68833"/>
                    </a:lnTo>
                    <a:cubicBezTo>
                      <a:pt x="43188" y="69449"/>
                      <a:pt x="38093" y="69670"/>
                      <a:pt x="33004" y="69495"/>
                    </a:cubicBezTo>
                    <a:close/>
                    <a:moveTo>
                      <a:pt x="33004" y="28401"/>
                    </a:moveTo>
                    <a:cubicBezTo>
                      <a:pt x="29952" y="27660"/>
                      <a:pt x="26825" y="27277"/>
                      <a:pt x="23684" y="27260"/>
                    </a:cubicBezTo>
                    <a:cubicBezTo>
                      <a:pt x="13980" y="27260"/>
                      <a:pt x="7510" y="33162"/>
                      <a:pt x="7510" y="47438"/>
                    </a:cubicBezTo>
                    <a:cubicBezTo>
                      <a:pt x="7510" y="58094"/>
                      <a:pt x="11130" y="64463"/>
                      <a:pt x="18930" y="64463"/>
                    </a:cubicBezTo>
                    <a:cubicBezTo>
                      <a:pt x="28344" y="64463"/>
                      <a:pt x="33004" y="53428"/>
                      <a:pt x="33004" y="45054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212" name="Google Shape;212;p9"/>
              <p:cNvSpPr/>
              <p:nvPr/>
            </p:nvSpPr>
            <p:spPr>
              <a:xfrm>
                <a:off x="9271083" y="4660823"/>
                <a:ext cx="44013" cy="48957"/>
              </a:xfrm>
              <a:custGeom>
                <a:rect b="b" l="l" r="r" t="t"/>
                <a:pathLst>
                  <a:path extrusionOk="0" h="48957" w="44013">
                    <a:moveTo>
                      <a:pt x="29107" y="48100"/>
                    </a:moveTo>
                    <a:cubicBezTo>
                      <a:pt x="29107" y="44487"/>
                      <a:pt x="29107" y="40874"/>
                      <a:pt x="29580" y="38112"/>
                    </a:cubicBezTo>
                    <a:lnTo>
                      <a:pt x="29391" y="38112"/>
                    </a:lnTo>
                    <a:cubicBezTo>
                      <a:pt x="27108" y="44108"/>
                      <a:pt x="21023" y="48958"/>
                      <a:pt x="12939" y="48958"/>
                    </a:cubicBezTo>
                    <a:cubicBezTo>
                      <a:pt x="5423" y="48958"/>
                      <a:pt x="0" y="44960"/>
                      <a:pt x="0" y="37443"/>
                    </a:cubicBezTo>
                    <a:cubicBezTo>
                      <a:pt x="0" y="27556"/>
                      <a:pt x="10272" y="20897"/>
                      <a:pt x="28722" y="20803"/>
                    </a:cubicBezTo>
                    <a:lnTo>
                      <a:pt x="28722" y="16805"/>
                    </a:lnTo>
                    <a:cubicBezTo>
                      <a:pt x="28722" y="9578"/>
                      <a:pt x="26251" y="5675"/>
                      <a:pt x="18072" y="5675"/>
                    </a:cubicBezTo>
                    <a:cubicBezTo>
                      <a:pt x="14894" y="5675"/>
                      <a:pt x="11729" y="6100"/>
                      <a:pt x="8658" y="6936"/>
                    </a:cubicBezTo>
                    <a:cubicBezTo>
                      <a:pt x="8374" y="9509"/>
                      <a:pt x="7895" y="12359"/>
                      <a:pt x="7397" y="15216"/>
                    </a:cubicBezTo>
                    <a:lnTo>
                      <a:pt x="3020" y="15216"/>
                    </a:lnTo>
                    <a:lnTo>
                      <a:pt x="3020" y="2566"/>
                    </a:lnTo>
                    <a:cubicBezTo>
                      <a:pt x="7397" y="952"/>
                      <a:pt x="12819" y="0"/>
                      <a:pt x="19188" y="0"/>
                    </a:cubicBezTo>
                    <a:cubicBezTo>
                      <a:pt x="32222" y="0"/>
                      <a:pt x="35930" y="6470"/>
                      <a:pt x="35930" y="15411"/>
                    </a:cubicBezTo>
                    <a:lnTo>
                      <a:pt x="35930" y="42425"/>
                    </a:lnTo>
                    <a:cubicBezTo>
                      <a:pt x="38213" y="42803"/>
                      <a:pt x="41353" y="43188"/>
                      <a:pt x="44014" y="43377"/>
                    </a:cubicBezTo>
                    <a:lnTo>
                      <a:pt x="44014" y="47469"/>
                    </a:lnTo>
                    <a:cubicBezTo>
                      <a:pt x="39070" y="48067"/>
                      <a:pt x="34082" y="48277"/>
                      <a:pt x="29107" y="48100"/>
                    </a:cubicBezTo>
                    <a:close/>
                    <a:moveTo>
                      <a:pt x="28722" y="26030"/>
                    </a:moveTo>
                    <a:cubicBezTo>
                      <a:pt x="11413" y="26030"/>
                      <a:pt x="7132" y="31358"/>
                      <a:pt x="7132" y="36119"/>
                    </a:cubicBezTo>
                    <a:cubicBezTo>
                      <a:pt x="7132" y="40394"/>
                      <a:pt x="10177" y="43156"/>
                      <a:pt x="14837" y="43156"/>
                    </a:cubicBezTo>
                    <a:cubicBezTo>
                      <a:pt x="23211" y="43156"/>
                      <a:pt x="28710" y="34877"/>
                      <a:pt x="28710" y="26698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213" name="Google Shape;213;p9"/>
              <p:cNvSpPr/>
              <p:nvPr/>
            </p:nvSpPr>
            <p:spPr>
              <a:xfrm>
                <a:off x="9321396" y="4639428"/>
                <a:ext cx="48238" cy="70352"/>
              </a:xfrm>
              <a:custGeom>
                <a:rect b="b" l="l" r="r" t="t"/>
                <a:pathLst>
                  <a:path extrusionOk="0" h="70352" w="48238">
                    <a:moveTo>
                      <a:pt x="33004" y="69495"/>
                    </a:moveTo>
                    <a:cubicBezTo>
                      <a:pt x="33004" y="66053"/>
                      <a:pt x="33294" y="62617"/>
                      <a:pt x="33862" y="59223"/>
                    </a:cubicBezTo>
                    <a:lnTo>
                      <a:pt x="33666" y="59129"/>
                    </a:lnTo>
                    <a:cubicBezTo>
                      <a:pt x="31005" y="65882"/>
                      <a:pt x="25015" y="70353"/>
                      <a:pt x="17404" y="70353"/>
                    </a:cubicBezTo>
                    <a:cubicBezTo>
                      <a:pt x="5707" y="70353"/>
                      <a:pt x="0" y="61790"/>
                      <a:pt x="0" y="47999"/>
                    </a:cubicBezTo>
                    <a:cubicBezTo>
                      <a:pt x="0" y="31163"/>
                      <a:pt x="9509" y="21654"/>
                      <a:pt x="24252" y="21654"/>
                    </a:cubicBezTo>
                    <a:cubicBezTo>
                      <a:pt x="27007" y="21654"/>
                      <a:pt x="29769" y="21843"/>
                      <a:pt x="33004" y="22127"/>
                    </a:cubicBezTo>
                    <a:lnTo>
                      <a:pt x="33004" y="5763"/>
                    </a:lnTo>
                    <a:cubicBezTo>
                      <a:pt x="30722" y="5385"/>
                      <a:pt x="27487" y="5007"/>
                      <a:pt x="24725" y="4817"/>
                    </a:cubicBezTo>
                    <a:lnTo>
                      <a:pt x="24725" y="725"/>
                    </a:lnTo>
                    <a:cubicBezTo>
                      <a:pt x="29807" y="107"/>
                      <a:pt x="34927" y="-116"/>
                      <a:pt x="40041" y="57"/>
                    </a:cubicBezTo>
                    <a:lnTo>
                      <a:pt x="40041" y="63788"/>
                    </a:lnTo>
                    <a:cubicBezTo>
                      <a:pt x="42324" y="64167"/>
                      <a:pt x="45559" y="64551"/>
                      <a:pt x="48239" y="64741"/>
                    </a:cubicBezTo>
                    <a:lnTo>
                      <a:pt x="48239" y="68833"/>
                    </a:lnTo>
                    <a:cubicBezTo>
                      <a:pt x="43188" y="69448"/>
                      <a:pt x="38093" y="69670"/>
                      <a:pt x="33004" y="69495"/>
                    </a:cubicBezTo>
                    <a:close/>
                    <a:moveTo>
                      <a:pt x="33004" y="28401"/>
                    </a:moveTo>
                    <a:cubicBezTo>
                      <a:pt x="29952" y="27660"/>
                      <a:pt x="26818" y="27277"/>
                      <a:pt x="23678" y="27260"/>
                    </a:cubicBezTo>
                    <a:cubicBezTo>
                      <a:pt x="13980" y="27260"/>
                      <a:pt x="7510" y="33162"/>
                      <a:pt x="7510" y="47438"/>
                    </a:cubicBezTo>
                    <a:cubicBezTo>
                      <a:pt x="7510" y="58094"/>
                      <a:pt x="11130" y="64463"/>
                      <a:pt x="18923" y="64463"/>
                    </a:cubicBezTo>
                    <a:cubicBezTo>
                      <a:pt x="28344" y="64463"/>
                      <a:pt x="33004" y="53428"/>
                      <a:pt x="33004" y="45054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214" name="Google Shape;214;p9"/>
              <p:cNvSpPr/>
              <p:nvPr/>
            </p:nvSpPr>
            <p:spPr>
              <a:xfrm>
                <a:off x="8858506" y="4734246"/>
                <a:ext cx="47841" cy="65819"/>
              </a:xfrm>
              <a:custGeom>
                <a:rect b="b" l="l" r="r" t="t"/>
                <a:pathLst>
                  <a:path extrusionOk="0" h="65819" w="47841">
                    <a:moveTo>
                      <a:pt x="38068" y="20128"/>
                    </a:moveTo>
                    <a:cubicBezTo>
                      <a:pt x="37494" y="17183"/>
                      <a:pt x="37115" y="14516"/>
                      <a:pt x="36806" y="12044"/>
                    </a:cubicBezTo>
                    <a:cubicBezTo>
                      <a:pt x="34685" y="11563"/>
                      <a:pt x="32519" y="11307"/>
                      <a:pt x="30343" y="11281"/>
                    </a:cubicBezTo>
                    <a:cubicBezTo>
                      <a:pt x="19623" y="11281"/>
                      <a:pt x="13696" y="19844"/>
                      <a:pt x="13696" y="32720"/>
                    </a:cubicBezTo>
                    <a:cubicBezTo>
                      <a:pt x="13696" y="46322"/>
                      <a:pt x="19119" y="54311"/>
                      <a:pt x="33477" y="54311"/>
                    </a:cubicBezTo>
                    <a:cubicBezTo>
                      <a:pt x="38137" y="54274"/>
                      <a:pt x="42750" y="53370"/>
                      <a:pt x="47078" y="51644"/>
                    </a:cubicBezTo>
                    <a:lnTo>
                      <a:pt x="47841" y="63063"/>
                    </a:lnTo>
                    <a:cubicBezTo>
                      <a:pt x="42313" y="64869"/>
                      <a:pt x="36537" y="65800"/>
                      <a:pt x="30721" y="65819"/>
                    </a:cubicBezTo>
                    <a:cubicBezTo>
                      <a:pt x="10083" y="65819"/>
                      <a:pt x="0" y="54027"/>
                      <a:pt x="0" y="34808"/>
                    </a:cubicBezTo>
                    <a:cubicBezTo>
                      <a:pt x="0" y="13999"/>
                      <a:pt x="10720" y="0"/>
                      <a:pt x="32626" y="0"/>
                    </a:cubicBezTo>
                    <a:cubicBezTo>
                      <a:pt x="37593" y="-8"/>
                      <a:pt x="42545" y="549"/>
                      <a:pt x="47387" y="1658"/>
                    </a:cubicBezTo>
                    <a:lnTo>
                      <a:pt x="47387" y="20109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215" name="Google Shape;215;p9"/>
              <p:cNvSpPr/>
              <p:nvPr/>
            </p:nvSpPr>
            <p:spPr>
              <a:xfrm>
                <a:off x="8913958" y="4750685"/>
                <a:ext cx="47286" cy="49348"/>
              </a:xfrm>
              <a:custGeom>
                <a:rect b="b" l="l" r="r" t="t"/>
                <a:pathLst>
                  <a:path extrusionOk="0" h="49348" w="47286">
                    <a:moveTo>
                      <a:pt x="28262" y="48491"/>
                    </a:moveTo>
                    <a:cubicBezTo>
                      <a:pt x="28223" y="45788"/>
                      <a:pt x="28381" y="43086"/>
                      <a:pt x="28735" y="40407"/>
                    </a:cubicBezTo>
                    <a:lnTo>
                      <a:pt x="28641" y="40312"/>
                    </a:lnTo>
                    <a:cubicBezTo>
                      <a:pt x="26358" y="45641"/>
                      <a:pt x="20557" y="49348"/>
                      <a:pt x="13507" y="49348"/>
                    </a:cubicBezTo>
                    <a:cubicBezTo>
                      <a:pt x="4944" y="49348"/>
                      <a:pt x="0" y="44499"/>
                      <a:pt x="0" y="36888"/>
                    </a:cubicBezTo>
                    <a:cubicBezTo>
                      <a:pt x="0" y="25570"/>
                      <a:pt x="11224" y="19958"/>
                      <a:pt x="27297" y="19768"/>
                    </a:cubicBezTo>
                    <a:lnTo>
                      <a:pt x="27297" y="16912"/>
                    </a:lnTo>
                    <a:cubicBezTo>
                      <a:pt x="27297" y="11867"/>
                      <a:pt x="25299" y="9307"/>
                      <a:pt x="18640" y="9307"/>
                    </a:cubicBezTo>
                    <a:cubicBezTo>
                      <a:pt x="16392" y="9293"/>
                      <a:pt x="14153" y="9579"/>
                      <a:pt x="11981" y="10158"/>
                    </a:cubicBezTo>
                    <a:cubicBezTo>
                      <a:pt x="11792" y="12050"/>
                      <a:pt x="11413" y="14251"/>
                      <a:pt x="11035" y="16344"/>
                    </a:cubicBezTo>
                    <a:lnTo>
                      <a:pt x="3342" y="16344"/>
                    </a:lnTo>
                    <a:lnTo>
                      <a:pt x="3342" y="2472"/>
                    </a:lnTo>
                    <a:cubicBezTo>
                      <a:pt x="8715" y="877"/>
                      <a:pt x="14284" y="45"/>
                      <a:pt x="19888" y="0"/>
                    </a:cubicBezTo>
                    <a:cubicBezTo>
                      <a:pt x="35205" y="0"/>
                      <a:pt x="39486" y="6186"/>
                      <a:pt x="39486" y="16552"/>
                    </a:cubicBezTo>
                    <a:lnTo>
                      <a:pt x="39486" y="39095"/>
                    </a:lnTo>
                    <a:cubicBezTo>
                      <a:pt x="41769" y="39474"/>
                      <a:pt x="44815" y="39858"/>
                      <a:pt x="47287" y="40048"/>
                    </a:cubicBezTo>
                    <a:lnTo>
                      <a:pt x="47287" y="47753"/>
                    </a:lnTo>
                    <a:cubicBezTo>
                      <a:pt x="40970" y="48440"/>
                      <a:pt x="34613" y="48687"/>
                      <a:pt x="28262" y="48491"/>
                    </a:cubicBezTo>
                    <a:close/>
                    <a:moveTo>
                      <a:pt x="27310" y="27682"/>
                    </a:moveTo>
                    <a:cubicBezTo>
                      <a:pt x="15897" y="27682"/>
                      <a:pt x="11615" y="30532"/>
                      <a:pt x="11615" y="35098"/>
                    </a:cubicBezTo>
                    <a:cubicBezTo>
                      <a:pt x="11615" y="38143"/>
                      <a:pt x="13709" y="40142"/>
                      <a:pt x="17227" y="40142"/>
                    </a:cubicBezTo>
                    <a:cubicBezTo>
                      <a:pt x="23218" y="40142"/>
                      <a:pt x="27316" y="34530"/>
                      <a:pt x="27316" y="28729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216" name="Google Shape;216;p9"/>
              <p:cNvSpPr/>
              <p:nvPr/>
            </p:nvSpPr>
            <p:spPr>
              <a:xfrm>
                <a:off x="8962361" y="4734013"/>
                <a:ext cx="31787" cy="66020"/>
              </a:xfrm>
              <a:custGeom>
                <a:rect b="b" l="l" r="r" t="t"/>
                <a:pathLst>
                  <a:path extrusionOk="0" h="66020" w="31787">
                    <a:moveTo>
                      <a:pt x="21893" y="66021"/>
                    </a:moveTo>
                    <a:cubicBezTo>
                      <a:pt x="11432" y="66021"/>
                      <a:pt x="8197" y="62237"/>
                      <a:pt x="8197" y="51183"/>
                    </a:cubicBezTo>
                    <a:lnTo>
                      <a:pt x="8197" y="27222"/>
                    </a:lnTo>
                    <a:lnTo>
                      <a:pt x="0" y="27222"/>
                    </a:lnTo>
                    <a:lnTo>
                      <a:pt x="0" y="17795"/>
                    </a:lnTo>
                    <a:lnTo>
                      <a:pt x="8084" y="17795"/>
                    </a:lnTo>
                    <a:lnTo>
                      <a:pt x="8084" y="3241"/>
                    </a:lnTo>
                    <a:lnTo>
                      <a:pt x="20279" y="0"/>
                    </a:lnTo>
                    <a:lnTo>
                      <a:pt x="20279" y="17788"/>
                    </a:lnTo>
                    <a:lnTo>
                      <a:pt x="31787" y="17788"/>
                    </a:lnTo>
                    <a:lnTo>
                      <a:pt x="31787" y="27209"/>
                    </a:lnTo>
                    <a:lnTo>
                      <a:pt x="20279" y="27209"/>
                    </a:lnTo>
                    <a:lnTo>
                      <a:pt x="20279" y="47923"/>
                    </a:lnTo>
                    <a:cubicBezTo>
                      <a:pt x="20279" y="54008"/>
                      <a:pt x="21704" y="55724"/>
                      <a:pt x="25891" y="55724"/>
                    </a:cubicBezTo>
                    <a:cubicBezTo>
                      <a:pt x="27881" y="55724"/>
                      <a:pt x="29863" y="55468"/>
                      <a:pt x="31787" y="54961"/>
                    </a:cubicBezTo>
                    <a:lnTo>
                      <a:pt x="31787" y="64760"/>
                    </a:lnTo>
                    <a:cubicBezTo>
                      <a:pt x="28551" y="65572"/>
                      <a:pt x="25230" y="65995"/>
                      <a:pt x="21893" y="66021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217" name="Google Shape;217;p9"/>
              <p:cNvSpPr/>
              <p:nvPr/>
            </p:nvSpPr>
            <p:spPr>
              <a:xfrm>
                <a:off x="9000618" y="4728130"/>
                <a:ext cx="46227" cy="71903"/>
              </a:xfrm>
              <a:custGeom>
                <a:rect b="b" l="l" r="r" t="t"/>
                <a:pathLst>
                  <a:path extrusionOk="0" h="71903" w="46227">
                    <a:moveTo>
                      <a:pt x="22070" y="71904"/>
                    </a:moveTo>
                    <a:cubicBezTo>
                      <a:pt x="8658" y="71904"/>
                      <a:pt x="0" y="64968"/>
                      <a:pt x="0" y="48125"/>
                    </a:cubicBezTo>
                    <a:cubicBezTo>
                      <a:pt x="0" y="33382"/>
                      <a:pt x="9793" y="22726"/>
                      <a:pt x="24157" y="22726"/>
                    </a:cubicBezTo>
                    <a:cubicBezTo>
                      <a:pt x="37569" y="22726"/>
                      <a:pt x="46227" y="30148"/>
                      <a:pt x="46227" y="46410"/>
                    </a:cubicBezTo>
                    <a:cubicBezTo>
                      <a:pt x="46215" y="61254"/>
                      <a:pt x="36233" y="71904"/>
                      <a:pt x="22070" y="71904"/>
                    </a:cubicBezTo>
                    <a:close/>
                    <a:moveTo>
                      <a:pt x="23331" y="33004"/>
                    </a:moveTo>
                    <a:cubicBezTo>
                      <a:pt x="17908" y="33004"/>
                      <a:pt x="12580" y="37185"/>
                      <a:pt x="12580" y="46877"/>
                    </a:cubicBezTo>
                    <a:cubicBezTo>
                      <a:pt x="12580" y="56569"/>
                      <a:pt x="16105" y="61525"/>
                      <a:pt x="23142" y="61525"/>
                    </a:cubicBezTo>
                    <a:cubicBezTo>
                      <a:pt x="29132" y="61525"/>
                      <a:pt x="33704" y="56669"/>
                      <a:pt x="33704" y="47066"/>
                    </a:cubicBezTo>
                    <a:cubicBezTo>
                      <a:pt x="33666" y="37948"/>
                      <a:pt x="30431" y="32998"/>
                      <a:pt x="23293" y="32998"/>
                    </a:cubicBezTo>
                    <a:close/>
                    <a:moveTo>
                      <a:pt x="19813" y="17397"/>
                    </a:moveTo>
                    <a:lnTo>
                      <a:pt x="15626" y="10461"/>
                    </a:lnTo>
                    <a:lnTo>
                      <a:pt x="32273" y="0"/>
                    </a:lnTo>
                    <a:lnTo>
                      <a:pt x="37317" y="8374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218" name="Google Shape;218;p9"/>
              <p:cNvSpPr/>
              <p:nvPr/>
            </p:nvSpPr>
            <p:spPr>
              <a:xfrm>
                <a:off x="9050729" y="4729482"/>
                <a:ext cx="28155" cy="69618"/>
              </a:xfrm>
              <a:custGeom>
                <a:rect b="b" l="l" r="r" t="t"/>
                <a:pathLst>
                  <a:path extrusionOk="0" h="69618" w="28155">
                    <a:moveTo>
                      <a:pt x="28155" y="61913"/>
                    </a:moveTo>
                    <a:lnTo>
                      <a:pt x="28155" y="69619"/>
                    </a:lnTo>
                    <a:lnTo>
                      <a:pt x="0" y="69619"/>
                    </a:lnTo>
                    <a:lnTo>
                      <a:pt x="0" y="61913"/>
                    </a:lnTo>
                    <a:cubicBezTo>
                      <a:pt x="2733" y="61371"/>
                      <a:pt x="5495" y="60990"/>
                      <a:pt x="8273" y="60772"/>
                    </a:cubicBezTo>
                    <a:lnTo>
                      <a:pt x="8273" y="9506"/>
                    </a:lnTo>
                    <a:cubicBezTo>
                      <a:pt x="5990" y="9122"/>
                      <a:pt x="2756" y="8743"/>
                      <a:pt x="0" y="8554"/>
                    </a:cubicBezTo>
                    <a:lnTo>
                      <a:pt x="0" y="924"/>
                    </a:lnTo>
                    <a:cubicBezTo>
                      <a:pt x="6787" y="143"/>
                      <a:pt x="13621" y="-143"/>
                      <a:pt x="20449" y="67"/>
                    </a:cubicBezTo>
                    <a:lnTo>
                      <a:pt x="20449" y="60753"/>
                    </a:lnTo>
                    <a:cubicBezTo>
                      <a:pt x="23041" y="60968"/>
                      <a:pt x="25615" y="61356"/>
                      <a:pt x="28155" y="61913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219" name="Google Shape;219;p9"/>
              <p:cNvSpPr/>
              <p:nvPr/>
            </p:nvSpPr>
            <p:spPr>
              <a:xfrm>
                <a:off x="9083065" y="4730971"/>
                <a:ext cx="28041" cy="68110"/>
              </a:xfrm>
              <a:custGeom>
                <a:rect b="b" l="l" r="r" t="t"/>
                <a:pathLst>
                  <a:path extrusionOk="0" h="68110" w="28041">
                    <a:moveTo>
                      <a:pt x="0" y="68110"/>
                    </a:moveTo>
                    <a:lnTo>
                      <a:pt x="0" y="60424"/>
                    </a:lnTo>
                    <a:cubicBezTo>
                      <a:pt x="2733" y="59882"/>
                      <a:pt x="5495" y="59501"/>
                      <a:pt x="8273" y="59282"/>
                    </a:cubicBezTo>
                    <a:lnTo>
                      <a:pt x="8273" y="30156"/>
                    </a:lnTo>
                    <a:cubicBezTo>
                      <a:pt x="5990" y="29772"/>
                      <a:pt x="2756" y="29393"/>
                      <a:pt x="0" y="29204"/>
                    </a:cubicBezTo>
                    <a:lnTo>
                      <a:pt x="0" y="21600"/>
                    </a:lnTo>
                    <a:cubicBezTo>
                      <a:pt x="6748" y="20817"/>
                      <a:pt x="13545" y="20531"/>
                      <a:pt x="20336" y="20742"/>
                    </a:cubicBezTo>
                    <a:lnTo>
                      <a:pt x="20336" y="59264"/>
                    </a:lnTo>
                    <a:cubicBezTo>
                      <a:pt x="22926" y="59480"/>
                      <a:pt x="25500" y="59861"/>
                      <a:pt x="28042" y="60405"/>
                    </a:cubicBezTo>
                    <a:lnTo>
                      <a:pt x="28042" y="68110"/>
                    </a:lnTo>
                    <a:close/>
                    <a:moveTo>
                      <a:pt x="14264" y="14752"/>
                    </a:moveTo>
                    <a:cubicBezTo>
                      <a:pt x="10191" y="14623"/>
                      <a:pt x="6994" y="11217"/>
                      <a:pt x="7123" y="7144"/>
                    </a:cubicBezTo>
                    <a:cubicBezTo>
                      <a:pt x="7252" y="3072"/>
                      <a:pt x="10658" y="-125"/>
                      <a:pt x="14730" y="4"/>
                    </a:cubicBezTo>
                    <a:cubicBezTo>
                      <a:pt x="18694" y="129"/>
                      <a:pt x="21849" y="3365"/>
                      <a:pt x="21875" y="7330"/>
                    </a:cubicBezTo>
                    <a:cubicBezTo>
                      <a:pt x="21795" y="11469"/>
                      <a:pt x="18404" y="14777"/>
                      <a:pt x="14264" y="14752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220" name="Google Shape;220;p9"/>
              <p:cNvSpPr/>
              <p:nvPr/>
            </p:nvSpPr>
            <p:spPr>
              <a:xfrm>
                <a:off x="9116158" y="4750950"/>
                <a:ext cx="36238" cy="48989"/>
              </a:xfrm>
              <a:custGeom>
                <a:rect b="b" l="l" r="r" t="t"/>
                <a:pathLst>
                  <a:path extrusionOk="0" h="48989" w="36238">
                    <a:moveTo>
                      <a:pt x="22638" y="48989"/>
                    </a:moveTo>
                    <a:cubicBezTo>
                      <a:pt x="8847" y="48989"/>
                      <a:pt x="0" y="42141"/>
                      <a:pt x="0" y="26068"/>
                    </a:cubicBezTo>
                    <a:cubicBezTo>
                      <a:pt x="0" y="11325"/>
                      <a:pt x="7611" y="0"/>
                      <a:pt x="24920" y="0"/>
                    </a:cubicBezTo>
                    <a:cubicBezTo>
                      <a:pt x="28660" y="11"/>
                      <a:pt x="32374" y="557"/>
                      <a:pt x="35955" y="1621"/>
                    </a:cubicBezTo>
                    <a:lnTo>
                      <a:pt x="35955" y="16836"/>
                    </a:lnTo>
                    <a:lnTo>
                      <a:pt x="28155" y="16836"/>
                    </a:lnTo>
                    <a:cubicBezTo>
                      <a:pt x="27777" y="14554"/>
                      <a:pt x="27392" y="12460"/>
                      <a:pt x="27203" y="10562"/>
                    </a:cubicBezTo>
                    <a:cubicBezTo>
                      <a:pt x="25935" y="10205"/>
                      <a:pt x="24624" y="10044"/>
                      <a:pt x="23306" y="10083"/>
                    </a:cubicBezTo>
                    <a:cubicBezTo>
                      <a:pt x="16742" y="10083"/>
                      <a:pt x="12656" y="15506"/>
                      <a:pt x="12656" y="24447"/>
                    </a:cubicBezTo>
                    <a:cubicBezTo>
                      <a:pt x="12656" y="33105"/>
                      <a:pt x="15884" y="38433"/>
                      <a:pt x="25399" y="38433"/>
                    </a:cubicBezTo>
                    <a:cubicBezTo>
                      <a:pt x="28836" y="38428"/>
                      <a:pt x="32235" y="37715"/>
                      <a:pt x="35388" y="36340"/>
                    </a:cubicBezTo>
                    <a:lnTo>
                      <a:pt x="36239" y="46801"/>
                    </a:lnTo>
                    <a:cubicBezTo>
                      <a:pt x="31850" y="48251"/>
                      <a:pt x="27260" y="48990"/>
                      <a:pt x="22638" y="48989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221" name="Google Shape;221;p9"/>
              <p:cNvSpPr/>
              <p:nvPr/>
            </p:nvSpPr>
            <p:spPr>
              <a:xfrm>
                <a:off x="9159043" y="4750685"/>
                <a:ext cx="47273" cy="49348"/>
              </a:xfrm>
              <a:custGeom>
                <a:rect b="b" l="l" r="r" t="t"/>
                <a:pathLst>
                  <a:path extrusionOk="0" h="49348" w="47273">
                    <a:moveTo>
                      <a:pt x="28262" y="48491"/>
                    </a:moveTo>
                    <a:cubicBezTo>
                      <a:pt x="28224" y="45788"/>
                      <a:pt x="28382" y="43086"/>
                      <a:pt x="28735" y="40407"/>
                    </a:cubicBezTo>
                    <a:lnTo>
                      <a:pt x="28641" y="40312"/>
                    </a:lnTo>
                    <a:cubicBezTo>
                      <a:pt x="26358" y="45641"/>
                      <a:pt x="20557" y="49348"/>
                      <a:pt x="13507" y="49348"/>
                    </a:cubicBezTo>
                    <a:cubicBezTo>
                      <a:pt x="4944" y="49348"/>
                      <a:pt x="0" y="44499"/>
                      <a:pt x="0" y="36888"/>
                    </a:cubicBezTo>
                    <a:cubicBezTo>
                      <a:pt x="0" y="25570"/>
                      <a:pt x="11224" y="19958"/>
                      <a:pt x="27297" y="19768"/>
                    </a:cubicBezTo>
                    <a:lnTo>
                      <a:pt x="27297" y="16912"/>
                    </a:lnTo>
                    <a:cubicBezTo>
                      <a:pt x="27297" y="11867"/>
                      <a:pt x="25299" y="9307"/>
                      <a:pt x="18640" y="9307"/>
                    </a:cubicBezTo>
                    <a:cubicBezTo>
                      <a:pt x="16395" y="9293"/>
                      <a:pt x="14150" y="9579"/>
                      <a:pt x="11981" y="10158"/>
                    </a:cubicBezTo>
                    <a:cubicBezTo>
                      <a:pt x="11792" y="12050"/>
                      <a:pt x="11413" y="14251"/>
                      <a:pt x="11029" y="16344"/>
                    </a:cubicBezTo>
                    <a:lnTo>
                      <a:pt x="3329" y="16344"/>
                    </a:lnTo>
                    <a:lnTo>
                      <a:pt x="3329" y="2472"/>
                    </a:lnTo>
                    <a:cubicBezTo>
                      <a:pt x="8702" y="877"/>
                      <a:pt x="14270" y="45"/>
                      <a:pt x="19876" y="0"/>
                    </a:cubicBezTo>
                    <a:cubicBezTo>
                      <a:pt x="35192" y="0"/>
                      <a:pt x="39474" y="6186"/>
                      <a:pt x="39474" y="16552"/>
                    </a:cubicBezTo>
                    <a:lnTo>
                      <a:pt x="39474" y="39095"/>
                    </a:lnTo>
                    <a:cubicBezTo>
                      <a:pt x="41756" y="39474"/>
                      <a:pt x="44796" y="39858"/>
                      <a:pt x="47274" y="40048"/>
                    </a:cubicBezTo>
                    <a:lnTo>
                      <a:pt x="47274" y="47753"/>
                    </a:lnTo>
                    <a:cubicBezTo>
                      <a:pt x="40962" y="48440"/>
                      <a:pt x="34606" y="48686"/>
                      <a:pt x="28262" y="48491"/>
                    </a:cubicBezTo>
                    <a:close/>
                    <a:moveTo>
                      <a:pt x="27310" y="27682"/>
                    </a:moveTo>
                    <a:cubicBezTo>
                      <a:pt x="15897" y="27682"/>
                      <a:pt x="11615" y="30532"/>
                      <a:pt x="11615" y="35098"/>
                    </a:cubicBezTo>
                    <a:cubicBezTo>
                      <a:pt x="11615" y="38143"/>
                      <a:pt x="13709" y="40142"/>
                      <a:pt x="17227" y="40142"/>
                    </a:cubicBezTo>
                    <a:cubicBezTo>
                      <a:pt x="23218" y="40142"/>
                      <a:pt x="27316" y="34530"/>
                      <a:pt x="27316" y="28729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222" name="Google Shape;222;p9"/>
              <p:cNvSpPr/>
              <p:nvPr/>
            </p:nvSpPr>
            <p:spPr>
              <a:xfrm>
                <a:off x="9232088" y="4729482"/>
                <a:ext cx="50893" cy="70646"/>
              </a:xfrm>
              <a:custGeom>
                <a:rect b="b" l="l" r="r" t="t"/>
                <a:pathLst>
                  <a:path extrusionOk="0" h="70646" w="50893">
                    <a:moveTo>
                      <a:pt x="31768" y="69695"/>
                    </a:moveTo>
                    <a:cubicBezTo>
                      <a:pt x="31781" y="67022"/>
                      <a:pt x="31970" y="64352"/>
                      <a:pt x="32342" y="61705"/>
                    </a:cubicBezTo>
                    <a:lnTo>
                      <a:pt x="32153" y="61705"/>
                    </a:lnTo>
                    <a:cubicBezTo>
                      <a:pt x="29681" y="66939"/>
                      <a:pt x="24447" y="70647"/>
                      <a:pt x="17221" y="70647"/>
                    </a:cubicBezTo>
                    <a:cubicBezTo>
                      <a:pt x="5707" y="70647"/>
                      <a:pt x="0" y="61989"/>
                      <a:pt x="0" y="48488"/>
                    </a:cubicBezTo>
                    <a:cubicBezTo>
                      <a:pt x="0" y="32503"/>
                      <a:pt x="9326" y="21468"/>
                      <a:pt x="25015" y="21468"/>
                    </a:cubicBezTo>
                    <a:cubicBezTo>
                      <a:pt x="27020" y="21455"/>
                      <a:pt x="29025" y="21584"/>
                      <a:pt x="31012" y="21853"/>
                    </a:cubicBezTo>
                    <a:lnTo>
                      <a:pt x="31012" y="9488"/>
                    </a:lnTo>
                    <a:cubicBezTo>
                      <a:pt x="28729" y="9103"/>
                      <a:pt x="25494" y="8725"/>
                      <a:pt x="22738" y="8535"/>
                    </a:cubicBezTo>
                    <a:lnTo>
                      <a:pt x="22738" y="924"/>
                    </a:lnTo>
                    <a:cubicBezTo>
                      <a:pt x="29492" y="143"/>
                      <a:pt x="36296" y="-144"/>
                      <a:pt x="43093" y="67"/>
                    </a:cubicBezTo>
                    <a:lnTo>
                      <a:pt x="43093" y="60280"/>
                    </a:lnTo>
                    <a:cubicBezTo>
                      <a:pt x="45376" y="60658"/>
                      <a:pt x="48516" y="61043"/>
                      <a:pt x="50893" y="61232"/>
                    </a:cubicBezTo>
                    <a:lnTo>
                      <a:pt x="50893" y="68850"/>
                    </a:lnTo>
                    <a:cubicBezTo>
                      <a:pt x="44550" y="69623"/>
                      <a:pt x="38156" y="69906"/>
                      <a:pt x="31768" y="69695"/>
                    </a:cubicBezTo>
                    <a:close/>
                    <a:moveTo>
                      <a:pt x="31012" y="31860"/>
                    </a:moveTo>
                    <a:cubicBezTo>
                      <a:pt x="28918" y="31376"/>
                      <a:pt x="26780" y="31120"/>
                      <a:pt x="24636" y="31097"/>
                    </a:cubicBezTo>
                    <a:cubicBezTo>
                      <a:pt x="17700" y="31097"/>
                      <a:pt x="12750" y="35473"/>
                      <a:pt x="12750" y="47171"/>
                    </a:cubicBezTo>
                    <a:cubicBezTo>
                      <a:pt x="12750" y="55999"/>
                      <a:pt x="15317" y="60583"/>
                      <a:pt x="20834" y="60583"/>
                    </a:cubicBezTo>
                    <a:cubicBezTo>
                      <a:pt x="27203" y="60583"/>
                      <a:pt x="31012" y="53167"/>
                      <a:pt x="31012" y="45077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223" name="Google Shape;223;p9"/>
              <p:cNvSpPr/>
              <p:nvPr/>
            </p:nvSpPr>
            <p:spPr>
              <a:xfrm>
                <a:off x="9287919" y="4750761"/>
                <a:ext cx="42040" cy="49273"/>
              </a:xfrm>
              <a:custGeom>
                <a:rect b="b" l="l" r="r" t="t"/>
                <a:pathLst>
                  <a:path extrusionOk="0" h="49273" w="42040">
                    <a:moveTo>
                      <a:pt x="41662" y="26635"/>
                    </a:moveTo>
                    <a:lnTo>
                      <a:pt x="12366" y="26635"/>
                    </a:lnTo>
                    <a:cubicBezTo>
                      <a:pt x="12271" y="35463"/>
                      <a:pt x="16647" y="39764"/>
                      <a:pt x="25399" y="39764"/>
                    </a:cubicBezTo>
                    <a:cubicBezTo>
                      <a:pt x="30154" y="39759"/>
                      <a:pt x="34852" y="38754"/>
                      <a:pt x="39190" y="36813"/>
                    </a:cubicBezTo>
                    <a:lnTo>
                      <a:pt x="40331" y="46227"/>
                    </a:lnTo>
                    <a:cubicBezTo>
                      <a:pt x="34921" y="48277"/>
                      <a:pt x="29183" y="49309"/>
                      <a:pt x="23401" y="49273"/>
                    </a:cubicBezTo>
                    <a:cubicBezTo>
                      <a:pt x="8374" y="49273"/>
                      <a:pt x="0" y="41756"/>
                      <a:pt x="0" y="25116"/>
                    </a:cubicBezTo>
                    <a:cubicBezTo>
                      <a:pt x="0" y="10657"/>
                      <a:pt x="7989" y="0"/>
                      <a:pt x="22165" y="0"/>
                    </a:cubicBezTo>
                    <a:cubicBezTo>
                      <a:pt x="35955" y="0"/>
                      <a:pt x="42040" y="9421"/>
                      <a:pt x="42040" y="21118"/>
                    </a:cubicBezTo>
                    <a:cubicBezTo>
                      <a:pt x="42040" y="22964"/>
                      <a:pt x="41914" y="24807"/>
                      <a:pt x="41662" y="26635"/>
                    </a:cubicBezTo>
                    <a:close/>
                    <a:moveTo>
                      <a:pt x="21780" y="8942"/>
                    </a:moveTo>
                    <a:cubicBezTo>
                      <a:pt x="16735" y="8942"/>
                      <a:pt x="13223" y="12649"/>
                      <a:pt x="12555" y="18362"/>
                    </a:cubicBezTo>
                    <a:lnTo>
                      <a:pt x="29965" y="18362"/>
                    </a:lnTo>
                    <a:cubicBezTo>
                      <a:pt x="30154" y="12460"/>
                      <a:pt x="26919" y="8942"/>
                      <a:pt x="21780" y="8942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224" name="Google Shape;224;p9"/>
              <p:cNvSpPr/>
              <p:nvPr/>
            </p:nvSpPr>
            <p:spPr>
              <a:xfrm>
                <a:off x="8855681" y="4825036"/>
                <a:ext cx="62842" cy="64211"/>
              </a:xfrm>
              <a:custGeom>
                <a:rect b="b" l="l" r="r" t="t"/>
                <a:pathLst>
                  <a:path extrusionOk="0" h="64211" w="62842">
                    <a:moveTo>
                      <a:pt x="27859" y="37576"/>
                    </a:moveTo>
                    <a:cubicBezTo>
                      <a:pt x="29120" y="41189"/>
                      <a:pt x="30520" y="45470"/>
                      <a:pt x="31642" y="50130"/>
                    </a:cubicBezTo>
                    <a:lnTo>
                      <a:pt x="31737" y="50130"/>
                    </a:lnTo>
                    <a:cubicBezTo>
                      <a:pt x="32769" y="45617"/>
                      <a:pt x="34072" y="41169"/>
                      <a:pt x="35640" y="36813"/>
                    </a:cubicBezTo>
                    <a:lnTo>
                      <a:pt x="45244" y="8752"/>
                    </a:lnTo>
                    <a:cubicBezTo>
                      <a:pt x="43055" y="8563"/>
                      <a:pt x="40584" y="8090"/>
                      <a:pt x="38585" y="7706"/>
                    </a:cubicBezTo>
                    <a:lnTo>
                      <a:pt x="38585" y="0"/>
                    </a:lnTo>
                    <a:lnTo>
                      <a:pt x="62843" y="0"/>
                    </a:lnTo>
                    <a:lnTo>
                      <a:pt x="62843" y="7800"/>
                    </a:lnTo>
                    <a:cubicBezTo>
                      <a:pt x="61226" y="8242"/>
                      <a:pt x="59571" y="8529"/>
                      <a:pt x="57899" y="8658"/>
                    </a:cubicBezTo>
                    <a:lnTo>
                      <a:pt x="38490" y="64211"/>
                    </a:lnTo>
                    <a:lnTo>
                      <a:pt x="24151" y="64211"/>
                    </a:lnTo>
                    <a:lnTo>
                      <a:pt x="4950" y="8658"/>
                    </a:lnTo>
                    <a:cubicBezTo>
                      <a:pt x="3276" y="8530"/>
                      <a:pt x="1619" y="8243"/>
                      <a:pt x="0" y="7800"/>
                    </a:cubicBezTo>
                    <a:lnTo>
                      <a:pt x="0" y="0"/>
                    </a:lnTo>
                    <a:lnTo>
                      <a:pt x="25223" y="0"/>
                    </a:lnTo>
                    <a:lnTo>
                      <a:pt x="25223" y="7706"/>
                    </a:lnTo>
                    <a:cubicBezTo>
                      <a:pt x="23129" y="8090"/>
                      <a:pt x="20557" y="8563"/>
                      <a:pt x="18369" y="8752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225" name="Google Shape;225;p9"/>
              <p:cNvSpPr/>
              <p:nvPr/>
            </p:nvSpPr>
            <p:spPr>
              <a:xfrm>
                <a:off x="8917004" y="4840844"/>
                <a:ext cx="47280" cy="49354"/>
              </a:xfrm>
              <a:custGeom>
                <a:rect b="b" l="l" r="r" t="t"/>
                <a:pathLst>
                  <a:path extrusionOk="0" h="49354" w="47280">
                    <a:moveTo>
                      <a:pt x="28256" y="48497"/>
                    </a:moveTo>
                    <a:cubicBezTo>
                      <a:pt x="28215" y="45795"/>
                      <a:pt x="28375" y="43093"/>
                      <a:pt x="28735" y="40413"/>
                    </a:cubicBezTo>
                    <a:lnTo>
                      <a:pt x="28641" y="40312"/>
                    </a:lnTo>
                    <a:cubicBezTo>
                      <a:pt x="26358" y="45641"/>
                      <a:pt x="20550" y="49355"/>
                      <a:pt x="13507" y="49355"/>
                    </a:cubicBezTo>
                    <a:cubicBezTo>
                      <a:pt x="4950" y="49355"/>
                      <a:pt x="0" y="44499"/>
                      <a:pt x="0" y="36888"/>
                    </a:cubicBezTo>
                    <a:cubicBezTo>
                      <a:pt x="0" y="25570"/>
                      <a:pt x="11224" y="19958"/>
                      <a:pt x="27297" y="19768"/>
                    </a:cubicBezTo>
                    <a:lnTo>
                      <a:pt x="27297" y="16918"/>
                    </a:lnTo>
                    <a:cubicBezTo>
                      <a:pt x="27297" y="11874"/>
                      <a:pt x="25305" y="9307"/>
                      <a:pt x="18646" y="9307"/>
                    </a:cubicBezTo>
                    <a:cubicBezTo>
                      <a:pt x="16398" y="9291"/>
                      <a:pt x="14158" y="9580"/>
                      <a:pt x="11987" y="10165"/>
                    </a:cubicBezTo>
                    <a:cubicBezTo>
                      <a:pt x="11798" y="12057"/>
                      <a:pt x="11413" y="14251"/>
                      <a:pt x="11035" y="16344"/>
                    </a:cubicBezTo>
                    <a:lnTo>
                      <a:pt x="3336" y="16344"/>
                    </a:lnTo>
                    <a:lnTo>
                      <a:pt x="3336" y="2472"/>
                    </a:lnTo>
                    <a:cubicBezTo>
                      <a:pt x="8709" y="875"/>
                      <a:pt x="14282" y="42"/>
                      <a:pt x="19888" y="0"/>
                    </a:cubicBezTo>
                    <a:cubicBezTo>
                      <a:pt x="35205" y="0"/>
                      <a:pt x="39480" y="6180"/>
                      <a:pt x="39480" y="16546"/>
                    </a:cubicBezTo>
                    <a:lnTo>
                      <a:pt x="39480" y="39089"/>
                    </a:lnTo>
                    <a:cubicBezTo>
                      <a:pt x="41763" y="39474"/>
                      <a:pt x="44808" y="39852"/>
                      <a:pt x="47280" y="40041"/>
                    </a:cubicBezTo>
                    <a:lnTo>
                      <a:pt x="47280" y="47747"/>
                    </a:lnTo>
                    <a:cubicBezTo>
                      <a:pt x="40964" y="48439"/>
                      <a:pt x="34607" y="48689"/>
                      <a:pt x="28256" y="48497"/>
                    </a:cubicBezTo>
                    <a:close/>
                    <a:moveTo>
                      <a:pt x="27304" y="27688"/>
                    </a:moveTo>
                    <a:cubicBezTo>
                      <a:pt x="15890" y="27688"/>
                      <a:pt x="11615" y="30545"/>
                      <a:pt x="11615" y="35110"/>
                    </a:cubicBezTo>
                    <a:cubicBezTo>
                      <a:pt x="11615" y="38150"/>
                      <a:pt x="13702" y="40155"/>
                      <a:pt x="17221" y="40155"/>
                    </a:cubicBezTo>
                    <a:cubicBezTo>
                      <a:pt x="23218" y="40155"/>
                      <a:pt x="27310" y="34543"/>
                      <a:pt x="27310" y="28741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226" name="Google Shape;226;p9"/>
              <p:cNvSpPr/>
              <p:nvPr/>
            </p:nvSpPr>
            <p:spPr>
              <a:xfrm>
                <a:off x="8967702" y="4819647"/>
                <a:ext cx="28155" cy="69624"/>
              </a:xfrm>
              <a:custGeom>
                <a:rect b="b" l="l" r="r" t="t"/>
                <a:pathLst>
                  <a:path extrusionOk="0" h="69624" w="28155">
                    <a:moveTo>
                      <a:pt x="28155" y="61919"/>
                    </a:moveTo>
                    <a:lnTo>
                      <a:pt x="28155" y="69625"/>
                    </a:lnTo>
                    <a:lnTo>
                      <a:pt x="0" y="69625"/>
                    </a:lnTo>
                    <a:lnTo>
                      <a:pt x="0" y="61919"/>
                    </a:lnTo>
                    <a:cubicBezTo>
                      <a:pt x="2732" y="61371"/>
                      <a:pt x="5495" y="60991"/>
                      <a:pt x="8273" y="60778"/>
                    </a:cubicBezTo>
                    <a:lnTo>
                      <a:pt x="8273" y="9481"/>
                    </a:lnTo>
                    <a:cubicBezTo>
                      <a:pt x="5990" y="9103"/>
                      <a:pt x="2762" y="8718"/>
                      <a:pt x="0" y="8529"/>
                    </a:cubicBezTo>
                    <a:lnTo>
                      <a:pt x="0" y="924"/>
                    </a:lnTo>
                    <a:cubicBezTo>
                      <a:pt x="6787" y="143"/>
                      <a:pt x="13621" y="-143"/>
                      <a:pt x="20449" y="67"/>
                    </a:cubicBezTo>
                    <a:lnTo>
                      <a:pt x="20449" y="60753"/>
                    </a:lnTo>
                    <a:cubicBezTo>
                      <a:pt x="23042" y="60964"/>
                      <a:pt x="25616" y="61354"/>
                      <a:pt x="28155" y="61919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227" name="Google Shape;227;p9"/>
              <p:cNvSpPr/>
              <p:nvPr/>
            </p:nvSpPr>
            <p:spPr>
              <a:xfrm>
                <a:off x="9000013" y="4840926"/>
                <a:ext cx="42040" cy="49273"/>
              </a:xfrm>
              <a:custGeom>
                <a:rect b="b" l="l" r="r" t="t"/>
                <a:pathLst>
                  <a:path extrusionOk="0" h="49273" w="42040">
                    <a:moveTo>
                      <a:pt x="41687" y="26629"/>
                    </a:moveTo>
                    <a:lnTo>
                      <a:pt x="12391" y="26629"/>
                    </a:lnTo>
                    <a:cubicBezTo>
                      <a:pt x="12296" y="35457"/>
                      <a:pt x="16666" y="39758"/>
                      <a:pt x="25418" y="39758"/>
                    </a:cubicBezTo>
                    <a:cubicBezTo>
                      <a:pt x="30173" y="39753"/>
                      <a:pt x="34874" y="38748"/>
                      <a:pt x="39215" y="36806"/>
                    </a:cubicBezTo>
                    <a:lnTo>
                      <a:pt x="40331" y="46227"/>
                    </a:lnTo>
                    <a:cubicBezTo>
                      <a:pt x="34922" y="48277"/>
                      <a:pt x="29179" y="49309"/>
                      <a:pt x="23394" y="49273"/>
                    </a:cubicBezTo>
                    <a:cubicBezTo>
                      <a:pt x="8368" y="49273"/>
                      <a:pt x="0" y="41756"/>
                      <a:pt x="0" y="25109"/>
                    </a:cubicBezTo>
                    <a:cubicBezTo>
                      <a:pt x="0" y="10650"/>
                      <a:pt x="7989" y="0"/>
                      <a:pt x="22158" y="0"/>
                    </a:cubicBezTo>
                    <a:cubicBezTo>
                      <a:pt x="35955" y="0"/>
                      <a:pt x="42040" y="9414"/>
                      <a:pt x="42040" y="21112"/>
                    </a:cubicBezTo>
                    <a:cubicBezTo>
                      <a:pt x="42052" y="22957"/>
                      <a:pt x="41933" y="24800"/>
                      <a:pt x="41687" y="26629"/>
                    </a:cubicBezTo>
                    <a:close/>
                    <a:moveTo>
                      <a:pt x="21805" y="8973"/>
                    </a:moveTo>
                    <a:cubicBezTo>
                      <a:pt x="16761" y="8973"/>
                      <a:pt x="13248" y="12681"/>
                      <a:pt x="12580" y="18387"/>
                    </a:cubicBezTo>
                    <a:lnTo>
                      <a:pt x="29984" y="18387"/>
                    </a:lnTo>
                    <a:cubicBezTo>
                      <a:pt x="30173" y="12460"/>
                      <a:pt x="26938" y="8942"/>
                      <a:pt x="21805" y="8942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228" name="Google Shape;228;p9"/>
              <p:cNvSpPr/>
              <p:nvPr/>
            </p:nvSpPr>
            <p:spPr>
              <a:xfrm>
                <a:off x="9048144" y="4840926"/>
                <a:ext cx="57085" cy="48345"/>
              </a:xfrm>
              <a:custGeom>
                <a:rect b="b" l="l" r="r" t="t"/>
                <a:pathLst>
                  <a:path extrusionOk="0" h="48345" w="57085">
                    <a:moveTo>
                      <a:pt x="37210" y="18072"/>
                    </a:moveTo>
                    <a:cubicBezTo>
                      <a:pt x="37210" y="13122"/>
                      <a:pt x="35873" y="10177"/>
                      <a:pt x="31402" y="10177"/>
                    </a:cubicBezTo>
                    <a:cubicBezTo>
                      <a:pt x="25223" y="10177"/>
                      <a:pt x="20367" y="17215"/>
                      <a:pt x="20367" y="25488"/>
                    </a:cubicBezTo>
                    <a:lnTo>
                      <a:pt x="20367" y="39474"/>
                    </a:lnTo>
                    <a:cubicBezTo>
                      <a:pt x="22706" y="39621"/>
                      <a:pt x="25026" y="39971"/>
                      <a:pt x="27304" y="40520"/>
                    </a:cubicBezTo>
                    <a:lnTo>
                      <a:pt x="27304" y="48321"/>
                    </a:lnTo>
                    <a:lnTo>
                      <a:pt x="0" y="48321"/>
                    </a:lnTo>
                    <a:lnTo>
                      <a:pt x="0" y="40640"/>
                    </a:lnTo>
                    <a:cubicBezTo>
                      <a:pt x="2734" y="40092"/>
                      <a:pt x="5499" y="39711"/>
                      <a:pt x="8279" y="39499"/>
                    </a:cubicBezTo>
                    <a:lnTo>
                      <a:pt x="8279" y="10373"/>
                    </a:lnTo>
                    <a:cubicBezTo>
                      <a:pt x="5997" y="9995"/>
                      <a:pt x="2762" y="9610"/>
                      <a:pt x="0" y="9421"/>
                    </a:cubicBezTo>
                    <a:lnTo>
                      <a:pt x="0" y="1803"/>
                    </a:lnTo>
                    <a:cubicBezTo>
                      <a:pt x="6535" y="1038"/>
                      <a:pt x="13117" y="751"/>
                      <a:pt x="19693" y="946"/>
                    </a:cubicBezTo>
                    <a:cubicBezTo>
                      <a:pt x="19697" y="3782"/>
                      <a:pt x="19474" y="6614"/>
                      <a:pt x="19024" y="9414"/>
                    </a:cubicBezTo>
                    <a:lnTo>
                      <a:pt x="19119" y="9509"/>
                    </a:lnTo>
                    <a:cubicBezTo>
                      <a:pt x="21975" y="3897"/>
                      <a:pt x="27493" y="0"/>
                      <a:pt x="35199" y="0"/>
                    </a:cubicBezTo>
                    <a:cubicBezTo>
                      <a:pt x="45849" y="0"/>
                      <a:pt x="49273" y="6848"/>
                      <a:pt x="49273" y="15134"/>
                    </a:cubicBezTo>
                    <a:lnTo>
                      <a:pt x="49273" y="39486"/>
                    </a:lnTo>
                    <a:cubicBezTo>
                      <a:pt x="51900" y="39694"/>
                      <a:pt x="54510" y="40079"/>
                      <a:pt x="57086" y="40640"/>
                    </a:cubicBezTo>
                    <a:lnTo>
                      <a:pt x="57086" y="48346"/>
                    </a:lnTo>
                    <a:lnTo>
                      <a:pt x="37210" y="48346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229" name="Google Shape;229;p9"/>
              <p:cNvSpPr/>
              <p:nvPr/>
            </p:nvSpPr>
            <p:spPr>
              <a:xfrm>
                <a:off x="9110073" y="4841116"/>
                <a:ext cx="36238" cy="48989"/>
              </a:xfrm>
              <a:custGeom>
                <a:rect b="b" l="l" r="r" t="t"/>
                <a:pathLst>
                  <a:path extrusionOk="0" h="48989" w="36238">
                    <a:moveTo>
                      <a:pt x="22637" y="48989"/>
                    </a:moveTo>
                    <a:cubicBezTo>
                      <a:pt x="8847" y="48989"/>
                      <a:pt x="0" y="42135"/>
                      <a:pt x="0" y="26061"/>
                    </a:cubicBezTo>
                    <a:cubicBezTo>
                      <a:pt x="0" y="11319"/>
                      <a:pt x="7611" y="0"/>
                      <a:pt x="24920" y="0"/>
                    </a:cubicBezTo>
                    <a:cubicBezTo>
                      <a:pt x="28659" y="9"/>
                      <a:pt x="32374" y="553"/>
                      <a:pt x="35955" y="1614"/>
                    </a:cubicBezTo>
                    <a:lnTo>
                      <a:pt x="35955" y="16836"/>
                    </a:lnTo>
                    <a:lnTo>
                      <a:pt x="28155" y="16836"/>
                    </a:lnTo>
                    <a:cubicBezTo>
                      <a:pt x="27770" y="14554"/>
                      <a:pt x="27392" y="12460"/>
                      <a:pt x="27203" y="10531"/>
                    </a:cubicBezTo>
                    <a:cubicBezTo>
                      <a:pt x="25935" y="10176"/>
                      <a:pt x="24624" y="10017"/>
                      <a:pt x="23306" y="10058"/>
                    </a:cubicBezTo>
                    <a:cubicBezTo>
                      <a:pt x="16742" y="10058"/>
                      <a:pt x="12649" y="15481"/>
                      <a:pt x="12649" y="24416"/>
                    </a:cubicBezTo>
                    <a:cubicBezTo>
                      <a:pt x="12649" y="33073"/>
                      <a:pt x="15884" y="38402"/>
                      <a:pt x="25393" y="38402"/>
                    </a:cubicBezTo>
                    <a:cubicBezTo>
                      <a:pt x="28830" y="38397"/>
                      <a:pt x="32228" y="37684"/>
                      <a:pt x="35381" y="36308"/>
                    </a:cubicBezTo>
                    <a:lnTo>
                      <a:pt x="36239" y="46776"/>
                    </a:lnTo>
                    <a:cubicBezTo>
                      <a:pt x="31850" y="48234"/>
                      <a:pt x="27260" y="48981"/>
                      <a:pt x="22637" y="48989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230" name="Google Shape;230;p9"/>
              <p:cNvSpPr/>
              <p:nvPr/>
            </p:nvSpPr>
            <p:spPr>
              <a:xfrm>
                <a:off x="9152964" y="4821130"/>
                <a:ext cx="28060" cy="68142"/>
              </a:xfrm>
              <a:custGeom>
                <a:rect b="b" l="l" r="r" t="t"/>
                <a:pathLst>
                  <a:path extrusionOk="0" h="68142" w="28060">
                    <a:moveTo>
                      <a:pt x="0" y="68117"/>
                    </a:moveTo>
                    <a:lnTo>
                      <a:pt x="0" y="60437"/>
                    </a:lnTo>
                    <a:cubicBezTo>
                      <a:pt x="2730" y="59889"/>
                      <a:pt x="5492" y="59507"/>
                      <a:pt x="8273" y="59296"/>
                    </a:cubicBezTo>
                    <a:lnTo>
                      <a:pt x="8273" y="30169"/>
                    </a:lnTo>
                    <a:cubicBezTo>
                      <a:pt x="5990" y="29791"/>
                      <a:pt x="2756" y="29406"/>
                      <a:pt x="0" y="29217"/>
                    </a:cubicBezTo>
                    <a:lnTo>
                      <a:pt x="0" y="21600"/>
                    </a:lnTo>
                    <a:cubicBezTo>
                      <a:pt x="6753" y="20820"/>
                      <a:pt x="13557" y="20533"/>
                      <a:pt x="20355" y="20742"/>
                    </a:cubicBezTo>
                    <a:lnTo>
                      <a:pt x="20355" y="59270"/>
                    </a:lnTo>
                    <a:cubicBezTo>
                      <a:pt x="22947" y="59489"/>
                      <a:pt x="25519" y="59879"/>
                      <a:pt x="28060" y="60437"/>
                    </a:cubicBezTo>
                    <a:lnTo>
                      <a:pt x="28060" y="68142"/>
                    </a:lnTo>
                    <a:close/>
                    <a:moveTo>
                      <a:pt x="14270" y="14752"/>
                    </a:moveTo>
                    <a:cubicBezTo>
                      <a:pt x="10196" y="14627"/>
                      <a:pt x="6999" y="11223"/>
                      <a:pt x="7125" y="7150"/>
                    </a:cubicBezTo>
                    <a:cubicBezTo>
                      <a:pt x="7245" y="3078"/>
                      <a:pt x="10650" y="-122"/>
                      <a:pt x="14724" y="4"/>
                    </a:cubicBezTo>
                    <a:cubicBezTo>
                      <a:pt x="18690" y="126"/>
                      <a:pt x="21849" y="3363"/>
                      <a:pt x="21875" y="7330"/>
                    </a:cubicBezTo>
                    <a:cubicBezTo>
                      <a:pt x="21818" y="11476"/>
                      <a:pt x="18419" y="14794"/>
                      <a:pt x="14270" y="14752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231" name="Google Shape;231;p9"/>
              <p:cNvSpPr/>
              <p:nvPr/>
            </p:nvSpPr>
            <p:spPr>
              <a:xfrm>
                <a:off x="9186429" y="4840844"/>
                <a:ext cx="47305" cy="49354"/>
              </a:xfrm>
              <a:custGeom>
                <a:rect b="b" l="l" r="r" t="t"/>
                <a:pathLst>
                  <a:path extrusionOk="0" h="49354" w="47305">
                    <a:moveTo>
                      <a:pt x="28262" y="48497"/>
                    </a:moveTo>
                    <a:cubicBezTo>
                      <a:pt x="28224" y="45795"/>
                      <a:pt x="28382" y="43093"/>
                      <a:pt x="28735" y="40413"/>
                    </a:cubicBezTo>
                    <a:lnTo>
                      <a:pt x="28641" y="40312"/>
                    </a:lnTo>
                    <a:cubicBezTo>
                      <a:pt x="26364" y="45641"/>
                      <a:pt x="20563" y="49355"/>
                      <a:pt x="13507" y="49355"/>
                    </a:cubicBezTo>
                    <a:cubicBezTo>
                      <a:pt x="4944" y="49355"/>
                      <a:pt x="0" y="44499"/>
                      <a:pt x="0" y="36888"/>
                    </a:cubicBezTo>
                    <a:cubicBezTo>
                      <a:pt x="0" y="25570"/>
                      <a:pt x="11224" y="19958"/>
                      <a:pt x="27297" y="19768"/>
                    </a:cubicBezTo>
                    <a:lnTo>
                      <a:pt x="27297" y="16918"/>
                    </a:lnTo>
                    <a:cubicBezTo>
                      <a:pt x="27297" y="11874"/>
                      <a:pt x="25305" y="9307"/>
                      <a:pt x="18646" y="9307"/>
                    </a:cubicBezTo>
                    <a:cubicBezTo>
                      <a:pt x="16395" y="9291"/>
                      <a:pt x="14156" y="9580"/>
                      <a:pt x="11987" y="10165"/>
                    </a:cubicBezTo>
                    <a:cubicBezTo>
                      <a:pt x="11798" y="12057"/>
                      <a:pt x="11413" y="14251"/>
                      <a:pt x="11035" y="16344"/>
                    </a:cubicBezTo>
                    <a:lnTo>
                      <a:pt x="3361" y="16344"/>
                    </a:lnTo>
                    <a:lnTo>
                      <a:pt x="3361" y="2472"/>
                    </a:lnTo>
                    <a:cubicBezTo>
                      <a:pt x="8733" y="875"/>
                      <a:pt x="14308" y="42"/>
                      <a:pt x="19913" y="0"/>
                    </a:cubicBezTo>
                    <a:cubicBezTo>
                      <a:pt x="35224" y="0"/>
                      <a:pt x="39505" y="6180"/>
                      <a:pt x="39505" y="16546"/>
                    </a:cubicBezTo>
                    <a:lnTo>
                      <a:pt x="39505" y="39089"/>
                    </a:lnTo>
                    <a:cubicBezTo>
                      <a:pt x="41788" y="39474"/>
                      <a:pt x="44834" y="39852"/>
                      <a:pt x="47305" y="40041"/>
                    </a:cubicBezTo>
                    <a:lnTo>
                      <a:pt x="47305" y="47747"/>
                    </a:lnTo>
                    <a:cubicBezTo>
                      <a:pt x="40981" y="48439"/>
                      <a:pt x="34618" y="48690"/>
                      <a:pt x="28262" y="48497"/>
                    </a:cubicBezTo>
                    <a:close/>
                    <a:moveTo>
                      <a:pt x="27310" y="27688"/>
                    </a:moveTo>
                    <a:cubicBezTo>
                      <a:pt x="15897" y="27688"/>
                      <a:pt x="11621" y="30545"/>
                      <a:pt x="11621" y="35110"/>
                    </a:cubicBezTo>
                    <a:cubicBezTo>
                      <a:pt x="11621" y="38150"/>
                      <a:pt x="13709" y="40155"/>
                      <a:pt x="17233" y="40155"/>
                    </a:cubicBezTo>
                    <a:cubicBezTo>
                      <a:pt x="23224" y="40155"/>
                      <a:pt x="27323" y="34543"/>
                      <a:pt x="27323" y="28741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232" name="Google Shape;232;p9"/>
              <p:cNvSpPr/>
              <p:nvPr/>
            </p:nvSpPr>
            <p:spPr>
              <a:xfrm>
                <a:off x="8864074" y="4915403"/>
                <a:ext cx="23236" cy="39846"/>
              </a:xfrm>
              <a:custGeom>
                <a:rect b="b" l="l" r="r" t="t"/>
                <a:pathLst>
                  <a:path extrusionOk="0" h="39846" w="23236">
                    <a:moveTo>
                      <a:pt x="8866" y="39846"/>
                    </a:moveTo>
                    <a:cubicBezTo>
                      <a:pt x="6076" y="39867"/>
                      <a:pt x="3295" y="39538"/>
                      <a:pt x="586" y="38868"/>
                    </a:cubicBezTo>
                    <a:lnTo>
                      <a:pt x="586" y="29668"/>
                    </a:lnTo>
                    <a:lnTo>
                      <a:pt x="4370" y="29668"/>
                    </a:lnTo>
                    <a:cubicBezTo>
                      <a:pt x="4710" y="31560"/>
                      <a:pt x="4944" y="33294"/>
                      <a:pt x="5114" y="34789"/>
                    </a:cubicBezTo>
                    <a:cubicBezTo>
                      <a:pt x="6432" y="35107"/>
                      <a:pt x="7781" y="35280"/>
                      <a:pt x="9137" y="35306"/>
                    </a:cubicBezTo>
                    <a:cubicBezTo>
                      <a:pt x="13854" y="35306"/>
                      <a:pt x="17706" y="33414"/>
                      <a:pt x="17706" y="28634"/>
                    </a:cubicBezTo>
                    <a:cubicBezTo>
                      <a:pt x="17706" y="19901"/>
                      <a:pt x="0" y="23464"/>
                      <a:pt x="0" y="10978"/>
                    </a:cubicBezTo>
                    <a:cubicBezTo>
                      <a:pt x="0" y="4597"/>
                      <a:pt x="5045" y="0"/>
                      <a:pt x="13734" y="0"/>
                    </a:cubicBezTo>
                    <a:cubicBezTo>
                      <a:pt x="16245" y="11"/>
                      <a:pt x="18749" y="260"/>
                      <a:pt x="21212" y="744"/>
                    </a:cubicBezTo>
                    <a:lnTo>
                      <a:pt x="21212" y="9673"/>
                    </a:lnTo>
                    <a:lnTo>
                      <a:pt x="17429" y="9673"/>
                    </a:lnTo>
                    <a:cubicBezTo>
                      <a:pt x="17112" y="8020"/>
                      <a:pt x="16883" y="6350"/>
                      <a:pt x="16742" y="4673"/>
                    </a:cubicBezTo>
                    <a:cubicBezTo>
                      <a:pt x="15679" y="4481"/>
                      <a:pt x="14600" y="4386"/>
                      <a:pt x="13519" y="4389"/>
                    </a:cubicBezTo>
                    <a:cubicBezTo>
                      <a:pt x="8229" y="4389"/>
                      <a:pt x="5530" y="6798"/>
                      <a:pt x="5530" y="10417"/>
                    </a:cubicBezTo>
                    <a:cubicBezTo>
                      <a:pt x="5530" y="18810"/>
                      <a:pt x="23237" y="15708"/>
                      <a:pt x="23237" y="27896"/>
                    </a:cubicBezTo>
                    <a:cubicBezTo>
                      <a:pt x="23237" y="34845"/>
                      <a:pt x="17776" y="39846"/>
                      <a:pt x="8866" y="39846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233" name="Google Shape;233;p9"/>
              <p:cNvSpPr/>
              <p:nvPr/>
            </p:nvSpPr>
            <p:spPr>
              <a:xfrm>
                <a:off x="8892834" y="4925584"/>
                <a:ext cx="27202" cy="29664"/>
              </a:xfrm>
              <a:custGeom>
                <a:rect b="b" l="l" r="r" t="t"/>
                <a:pathLst>
                  <a:path extrusionOk="0" h="29664" w="27202">
                    <a:moveTo>
                      <a:pt x="17479" y="29129"/>
                    </a:moveTo>
                    <a:cubicBezTo>
                      <a:pt x="17423" y="27233"/>
                      <a:pt x="17518" y="25335"/>
                      <a:pt x="17763" y="23454"/>
                    </a:cubicBezTo>
                    <a:lnTo>
                      <a:pt x="17650" y="23454"/>
                    </a:lnTo>
                    <a:cubicBezTo>
                      <a:pt x="16269" y="26960"/>
                      <a:pt x="12649" y="29665"/>
                      <a:pt x="7933" y="29665"/>
                    </a:cubicBezTo>
                    <a:cubicBezTo>
                      <a:pt x="3216" y="29665"/>
                      <a:pt x="0" y="27143"/>
                      <a:pt x="0" y="22596"/>
                    </a:cubicBezTo>
                    <a:cubicBezTo>
                      <a:pt x="0" y="16328"/>
                      <a:pt x="6381" y="12475"/>
                      <a:pt x="17189" y="12419"/>
                    </a:cubicBezTo>
                    <a:lnTo>
                      <a:pt x="17189" y="10212"/>
                    </a:lnTo>
                    <a:cubicBezTo>
                      <a:pt x="17189" y="6182"/>
                      <a:pt x="15752" y="4057"/>
                      <a:pt x="11098" y="4057"/>
                    </a:cubicBezTo>
                    <a:cubicBezTo>
                      <a:pt x="9312" y="4054"/>
                      <a:pt x="7533" y="4287"/>
                      <a:pt x="5808" y="4751"/>
                    </a:cubicBezTo>
                    <a:cubicBezTo>
                      <a:pt x="5694" y="6182"/>
                      <a:pt x="5404" y="7797"/>
                      <a:pt x="5120" y="9405"/>
                    </a:cubicBezTo>
                    <a:lnTo>
                      <a:pt x="1967" y="9405"/>
                    </a:lnTo>
                    <a:lnTo>
                      <a:pt x="1967" y="1554"/>
                    </a:lnTo>
                    <a:cubicBezTo>
                      <a:pt x="5113" y="481"/>
                      <a:pt x="8419" y="-43"/>
                      <a:pt x="11741" y="3"/>
                    </a:cubicBezTo>
                    <a:cubicBezTo>
                      <a:pt x="20021" y="3"/>
                      <a:pt x="22379" y="3856"/>
                      <a:pt x="22379" y="9543"/>
                    </a:cubicBezTo>
                    <a:lnTo>
                      <a:pt x="22379" y="25125"/>
                    </a:lnTo>
                    <a:cubicBezTo>
                      <a:pt x="23754" y="25352"/>
                      <a:pt x="25652" y="25585"/>
                      <a:pt x="27203" y="25699"/>
                    </a:cubicBezTo>
                    <a:lnTo>
                      <a:pt x="27203" y="28744"/>
                    </a:lnTo>
                    <a:cubicBezTo>
                      <a:pt x="23977" y="29138"/>
                      <a:pt x="20726" y="29267"/>
                      <a:pt x="17479" y="29129"/>
                    </a:cubicBezTo>
                    <a:close/>
                    <a:moveTo>
                      <a:pt x="17189" y="16019"/>
                    </a:moveTo>
                    <a:cubicBezTo>
                      <a:pt x="7731" y="16019"/>
                      <a:pt x="5063" y="18838"/>
                      <a:pt x="5063" y="21657"/>
                    </a:cubicBezTo>
                    <a:cubicBezTo>
                      <a:pt x="5063" y="24072"/>
                      <a:pt x="6785" y="25623"/>
                      <a:pt x="9427" y="25623"/>
                    </a:cubicBezTo>
                    <a:cubicBezTo>
                      <a:pt x="14087" y="25623"/>
                      <a:pt x="17189" y="21020"/>
                      <a:pt x="17189" y="16543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234" name="Google Shape;234;p9"/>
              <p:cNvSpPr/>
              <p:nvPr/>
            </p:nvSpPr>
            <p:spPr>
              <a:xfrm>
                <a:off x="8922913" y="4925581"/>
                <a:ext cx="33142" cy="29132"/>
              </a:xfrm>
              <a:custGeom>
                <a:rect b="b" l="l" r="r" t="t"/>
                <a:pathLst>
                  <a:path extrusionOk="0" h="29132" w="33142">
                    <a:moveTo>
                      <a:pt x="23161" y="10700"/>
                    </a:moveTo>
                    <a:cubicBezTo>
                      <a:pt x="23161" y="6677"/>
                      <a:pt x="22070" y="4319"/>
                      <a:pt x="18337" y="4319"/>
                    </a:cubicBezTo>
                    <a:cubicBezTo>
                      <a:pt x="13564" y="4319"/>
                      <a:pt x="10140" y="9093"/>
                      <a:pt x="10140" y="15411"/>
                    </a:cubicBezTo>
                    <a:lnTo>
                      <a:pt x="10140" y="25298"/>
                    </a:lnTo>
                    <a:cubicBezTo>
                      <a:pt x="11690" y="25421"/>
                      <a:pt x="13227" y="25670"/>
                      <a:pt x="14736" y="26042"/>
                    </a:cubicBezTo>
                    <a:lnTo>
                      <a:pt x="14736" y="29132"/>
                    </a:lnTo>
                    <a:lnTo>
                      <a:pt x="0" y="29132"/>
                    </a:lnTo>
                    <a:lnTo>
                      <a:pt x="0" y="26105"/>
                    </a:lnTo>
                    <a:cubicBezTo>
                      <a:pt x="1637" y="25677"/>
                      <a:pt x="3312" y="25407"/>
                      <a:pt x="5000" y="25298"/>
                    </a:cubicBezTo>
                    <a:lnTo>
                      <a:pt x="5000" y="4603"/>
                    </a:lnTo>
                    <a:cubicBezTo>
                      <a:pt x="3619" y="4376"/>
                      <a:pt x="1665" y="4149"/>
                      <a:pt x="0" y="4029"/>
                    </a:cubicBezTo>
                    <a:lnTo>
                      <a:pt x="0" y="983"/>
                    </a:lnTo>
                    <a:cubicBezTo>
                      <a:pt x="3317" y="585"/>
                      <a:pt x="6662" y="450"/>
                      <a:pt x="10001" y="580"/>
                    </a:cubicBezTo>
                    <a:cubicBezTo>
                      <a:pt x="10011" y="2579"/>
                      <a:pt x="9876" y="4578"/>
                      <a:pt x="9597" y="6558"/>
                    </a:cubicBezTo>
                    <a:lnTo>
                      <a:pt x="9654" y="6621"/>
                    </a:lnTo>
                    <a:cubicBezTo>
                      <a:pt x="11280" y="2504"/>
                      <a:pt x="15320" y="-143"/>
                      <a:pt x="19743" y="6"/>
                    </a:cubicBezTo>
                    <a:cubicBezTo>
                      <a:pt x="26244" y="6"/>
                      <a:pt x="28313" y="4086"/>
                      <a:pt x="28313" y="9149"/>
                    </a:cubicBezTo>
                    <a:lnTo>
                      <a:pt x="28313" y="25298"/>
                    </a:lnTo>
                    <a:cubicBezTo>
                      <a:pt x="29945" y="25407"/>
                      <a:pt x="31563" y="25677"/>
                      <a:pt x="33143" y="26105"/>
                    </a:cubicBezTo>
                    <a:lnTo>
                      <a:pt x="33143" y="29132"/>
                    </a:lnTo>
                    <a:lnTo>
                      <a:pt x="23161" y="29132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235" name="Google Shape;235;p9"/>
              <p:cNvSpPr/>
              <p:nvPr/>
            </p:nvSpPr>
            <p:spPr>
              <a:xfrm>
                <a:off x="8981562" y="4915908"/>
                <a:ext cx="38200" cy="38805"/>
              </a:xfrm>
              <a:custGeom>
                <a:rect b="b" l="l" r="r" t="t"/>
                <a:pathLst>
                  <a:path extrusionOk="0" h="38805" w="38200">
                    <a:moveTo>
                      <a:pt x="16534" y="24971"/>
                    </a:moveTo>
                    <a:cubicBezTo>
                      <a:pt x="17334" y="27215"/>
                      <a:pt x="18312" y="30141"/>
                      <a:pt x="19119" y="33017"/>
                    </a:cubicBezTo>
                    <a:lnTo>
                      <a:pt x="19176" y="33017"/>
                    </a:lnTo>
                    <a:cubicBezTo>
                      <a:pt x="19863" y="30261"/>
                      <a:pt x="20727" y="27669"/>
                      <a:pt x="21818" y="24567"/>
                    </a:cubicBezTo>
                    <a:lnTo>
                      <a:pt x="29290" y="3815"/>
                    </a:lnTo>
                    <a:cubicBezTo>
                      <a:pt x="27759" y="3691"/>
                      <a:pt x="26241" y="3443"/>
                      <a:pt x="24750" y="3071"/>
                    </a:cubicBezTo>
                    <a:lnTo>
                      <a:pt x="24750" y="19"/>
                    </a:lnTo>
                    <a:lnTo>
                      <a:pt x="38200" y="19"/>
                    </a:lnTo>
                    <a:lnTo>
                      <a:pt x="38200" y="3128"/>
                    </a:lnTo>
                    <a:cubicBezTo>
                      <a:pt x="37078" y="3457"/>
                      <a:pt x="35924" y="3669"/>
                      <a:pt x="34757" y="3758"/>
                    </a:cubicBezTo>
                    <a:lnTo>
                      <a:pt x="21906" y="38805"/>
                    </a:lnTo>
                    <a:lnTo>
                      <a:pt x="15985" y="38805"/>
                    </a:lnTo>
                    <a:lnTo>
                      <a:pt x="3506" y="3739"/>
                    </a:lnTo>
                    <a:cubicBezTo>
                      <a:pt x="2319" y="3650"/>
                      <a:pt x="1144" y="3439"/>
                      <a:pt x="0" y="3109"/>
                    </a:cubicBezTo>
                    <a:lnTo>
                      <a:pt x="0" y="0"/>
                    </a:lnTo>
                    <a:lnTo>
                      <a:pt x="13873" y="0"/>
                    </a:lnTo>
                    <a:lnTo>
                      <a:pt x="13873" y="3052"/>
                    </a:lnTo>
                    <a:cubicBezTo>
                      <a:pt x="12381" y="3428"/>
                      <a:pt x="10860" y="3677"/>
                      <a:pt x="9326" y="3796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236" name="Google Shape;236;p9"/>
              <p:cNvSpPr/>
              <p:nvPr/>
            </p:nvSpPr>
            <p:spPr>
              <a:xfrm>
                <a:off x="9021811" y="4914700"/>
                <a:ext cx="15007" cy="40013"/>
              </a:xfrm>
              <a:custGeom>
                <a:rect b="b" l="l" r="r" t="t"/>
                <a:pathLst>
                  <a:path extrusionOk="0" h="40013" w="15007">
                    <a:moveTo>
                      <a:pt x="0" y="40013"/>
                    </a:moveTo>
                    <a:lnTo>
                      <a:pt x="0" y="36986"/>
                    </a:lnTo>
                    <a:cubicBezTo>
                      <a:pt x="1638" y="36559"/>
                      <a:pt x="3312" y="36289"/>
                      <a:pt x="5000" y="36179"/>
                    </a:cubicBezTo>
                    <a:lnTo>
                      <a:pt x="5000" y="15484"/>
                    </a:lnTo>
                    <a:cubicBezTo>
                      <a:pt x="3626" y="15257"/>
                      <a:pt x="1671" y="15030"/>
                      <a:pt x="0" y="14910"/>
                    </a:cubicBezTo>
                    <a:lnTo>
                      <a:pt x="0" y="11864"/>
                    </a:lnTo>
                    <a:cubicBezTo>
                      <a:pt x="3377" y="11463"/>
                      <a:pt x="6780" y="11328"/>
                      <a:pt x="10177" y="11461"/>
                    </a:cubicBezTo>
                    <a:lnTo>
                      <a:pt x="10177" y="36179"/>
                    </a:lnTo>
                    <a:cubicBezTo>
                      <a:pt x="11810" y="36288"/>
                      <a:pt x="13428" y="36558"/>
                      <a:pt x="15008" y="36986"/>
                    </a:cubicBezTo>
                    <a:lnTo>
                      <a:pt x="15008" y="40013"/>
                    </a:lnTo>
                    <a:close/>
                    <a:moveTo>
                      <a:pt x="7649" y="6732"/>
                    </a:moveTo>
                    <a:cubicBezTo>
                      <a:pt x="5791" y="6812"/>
                      <a:pt x="4220" y="5371"/>
                      <a:pt x="4139" y="3513"/>
                    </a:cubicBezTo>
                    <a:cubicBezTo>
                      <a:pt x="4058" y="1655"/>
                      <a:pt x="5499" y="84"/>
                      <a:pt x="7358" y="3"/>
                    </a:cubicBezTo>
                    <a:cubicBezTo>
                      <a:pt x="7455" y="-1"/>
                      <a:pt x="7552" y="-1"/>
                      <a:pt x="7649" y="3"/>
                    </a:cubicBezTo>
                    <a:cubicBezTo>
                      <a:pt x="9498" y="-21"/>
                      <a:pt x="11017" y="1458"/>
                      <a:pt x="11041" y="3307"/>
                    </a:cubicBezTo>
                    <a:cubicBezTo>
                      <a:pt x="11041" y="3318"/>
                      <a:pt x="11041" y="3328"/>
                      <a:pt x="11041" y="3339"/>
                    </a:cubicBezTo>
                    <a:cubicBezTo>
                      <a:pt x="11027" y="5210"/>
                      <a:pt x="9520" y="6726"/>
                      <a:pt x="7649" y="6750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237" name="Google Shape;237;p9"/>
              <p:cNvSpPr/>
              <p:nvPr/>
            </p:nvSpPr>
            <p:spPr>
              <a:xfrm>
                <a:off x="9040388" y="4925757"/>
                <a:ext cx="21382" cy="29378"/>
              </a:xfrm>
              <a:custGeom>
                <a:rect b="b" l="l" r="r" t="t"/>
                <a:pathLst>
                  <a:path extrusionOk="0" h="29378" w="21382">
                    <a:moveTo>
                      <a:pt x="12933" y="29378"/>
                    </a:moveTo>
                    <a:cubicBezTo>
                      <a:pt x="5864" y="29378"/>
                      <a:pt x="0" y="26156"/>
                      <a:pt x="0" y="15638"/>
                    </a:cubicBezTo>
                    <a:cubicBezTo>
                      <a:pt x="0" y="6444"/>
                      <a:pt x="4660" y="0"/>
                      <a:pt x="14371" y="0"/>
                    </a:cubicBezTo>
                    <a:cubicBezTo>
                      <a:pt x="16686" y="-1"/>
                      <a:pt x="18990" y="328"/>
                      <a:pt x="21212" y="977"/>
                    </a:cubicBezTo>
                    <a:lnTo>
                      <a:pt x="21212" y="9314"/>
                    </a:lnTo>
                    <a:lnTo>
                      <a:pt x="17997" y="9314"/>
                    </a:lnTo>
                    <a:cubicBezTo>
                      <a:pt x="17650" y="7649"/>
                      <a:pt x="17416" y="6035"/>
                      <a:pt x="17246" y="4660"/>
                    </a:cubicBezTo>
                    <a:cubicBezTo>
                      <a:pt x="16094" y="4298"/>
                      <a:pt x="14891" y="4124"/>
                      <a:pt x="13683" y="4143"/>
                    </a:cubicBezTo>
                    <a:cubicBezTo>
                      <a:pt x="8336" y="4143"/>
                      <a:pt x="5404" y="8336"/>
                      <a:pt x="5404" y="14774"/>
                    </a:cubicBezTo>
                    <a:cubicBezTo>
                      <a:pt x="5404" y="20582"/>
                      <a:pt x="7296" y="24952"/>
                      <a:pt x="14024" y="24952"/>
                    </a:cubicBezTo>
                    <a:cubicBezTo>
                      <a:pt x="16450" y="24963"/>
                      <a:pt x="18848" y="24431"/>
                      <a:pt x="21042" y="23394"/>
                    </a:cubicBezTo>
                    <a:lnTo>
                      <a:pt x="21383" y="27884"/>
                    </a:lnTo>
                    <a:cubicBezTo>
                      <a:pt x="18672" y="28863"/>
                      <a:pt x="15815" y="29369"/>
                      <a:pt x="12933" y="29378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238" name="Google Shape;238;p9"/>
              <p:cNvSpPr/>
              <p:nvPr/>
            </p:nvSpPr>
            <p:spPr>
              <a:xfrm>
                <a:off x="9066033" y="4925644"/>
                <a:ext cx="24201" cy="29607"/>
              </a:xfrm>
              <a:custGeom>
                <a:rect b="b" l="l" r="r" t="t"/>
                <a:pathLst>
                  <a:path extrusionOk="0" h="29607" w="24201">
                    <a:moveTo>
                      <a:pt x="24031" y="14484"/>
                    </a:moveTo>
                    <a:lnTo>
                      <a:pt x="5347" y="14484"/>
                    </a:lnTo>
                    <a:cubicBezTo>
                      <a:pt x="5120" y="22133"/>
                      <a:pt x="8279" y="25406"/>
                      <a:pt x="14377" y="25406"/>
                    </a:cubicBezTo>
                    <a:cubicBezTo>
                      <a:pt x="17248" y="25406"/>
                      <a:pt x="20086" y="24800"/>
                      <a:pt x="22707" y="23627"/>
                    </a:cubicBezTo>
                    <a:lnTo>
                      <a:pt x="23167" y="27821"/>
                    </a:lnTo>
                    <a:cubicBezTo>
                      <a:pt x="20097" y="29042"/>
                      <a:pt x="16817" y="29648"/>
                      <a:pt x="13513" y="29605"/>
                    </a:cubicBezTo>
                    <a:cubicBezTo>
                      <a:pt x="4717" y="29605"/>
                      <a:pt x="0" y="25008"/>
                      <a:pt x="0" y="14945"/>
                    </a:cubicBezTo>
                    <a:cubicBezTo>
                      <a:pt x="0" y="6381"/>
                      <a:pt x="4660" y="0"/>
                      <a:pt x="12763" y="0"/>
                    </a:cubicBezTo>
                    <a:cubicBezTo>
                      <a:pt x="20866" y="0"/>
                      <a:pt x="24201" y="5461"/>
                      <a:pt x="24201" y="12012"/>
                    </a:cubicBezTo>
                    <a:cubicBezTo>
                      <a:pt x="24192" y="12839"/>
                      <a:pt x="24135" y="13664"/>
                      <a:pt x="24031" y="14484"/>
                    </a:cubicBezTo>
                    <a:close/>
                    <a:moveTo>
                      <a:pt x="12536" y="3796"/>
                    </a:moveTo>
                    <a:cubicBezTo>
                      <a:pt x="8796" y="3796"/>
                      <a:pt x="6154" y="6615"/>
                      <a:pt x="5599" y="10808"/>
                    </a:cubicBezTo>
                    <a:lnTo>
                      <a:pt x="18936" y="10808"/>
                    </a:lnTo>
                    <a:cubicBezTo>
                      <a:pt x="19031" y="6615"/>
                      <a:pt x="16559" y="3796"/>
                      <a:pt x="12536" y="3796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239" name="Google Shape;239;p9"/>
              <p:cNvSpPr/>
              <p:nvPr/>
            </p:nvSpPr>
            <p:spPr>
              <a:xfrm>
                <a:off x="9094573" y="4925587"/>
                <a:ext cx="33142" cy="29126"/>
              </a:xfrm>
              <a:custGeom>
                <a:rect b="b" l="l" r="r" t="t"/>
                <a:pathLst>
                  <a:path extrusionOk="0" h="29126" w="33142">
                    <a:moveTo>
                      <a:pt x="23148" y="10694"/>
                    </a:moveTo>
                    <a:cubicBezTo>
                      <a:pt x="23148" y="6671"/>
                      <a:pt x="22057" y="4313"/>
                      <a:pt x="18318" y="4313"/>
                    </a:cubicBezTo>
                    <a:cubicBezTo>
                      <a:pt x="13551" y="4313"/>
                      <a:pt x="10159" y="9087"/>
                      <a:pt x="10159" y="15405"/>
                    </a:cubicBezTo>
                    <a:lnTo>
                      <a:pt x="10159" y="25292"/>
                    </a:lnTo>
                    <a:cubicBezTo>
                      <a:pt x="11708" y="25416"/>
                      <a:pt x="13248" y="25665"/>
                      <a:pt x="14755" y="26036"/>
                    </a:cubicBezTo>
                    <a:lnTo>
                      <a:pt x="14755" y="29126"/>
                    </a:lnTo>
                    <a:lnTo>
                      <a:pt x="0" y="29126"/>
                    </a:lnTo>
                    <a:lnTo>
                      <a:pt x="0" y="26099"/>
                    </a:lnTo>
                    <a:cubicBezTo>
                      <a:pt x="1638" y="25672"/>
                      <a:pt x="3312" y="25402"/>
                      <a:pt x="5000" y="25292"/>
                    </a:cubicBezTo>
                    <a:lnTo>
                      <a:pt x="5000" y="4597"/>
                    </a:lnTo>
                    <a:cubicBezTo>
                      <a:pt x="3626" y="4370"/>
                      <a:pt x="1671" y="4143"/>
                      <a:pt x="0" y="4023"/>
                    </a:cubicBezTo>
                    <a:lnTo>
                      <a:pt x="0" y="977"/>
                    </a:lnTo>
                    <a:cubicBezTo>
                      <a:pt x="3320" y="579"/>
                      <a:pt x="6666" y="444"/>
                      <a:pt x="10007" y="574"/>
                    </a:cubicBezTo>
                    <a:cubicBezTo>
                      <a:pt x="10014" y="2573"/>
                      <a:pt x="9879" y="4571"/>
                      <a:pt x="9604" y="6552"/>
                    </a:cubicBezTo>
                    <a:lnTo>
                      <a:pt x="9660" y="6615"/>
                    </a:lnTo>
                    <a:cubicBezTo>
                      <a:pt x="11325" y="2642"/>
                      <a:pt x="14831" y="0"/>
                      <a:pt x="19750" y="0"/>
                    </a:cubicBezTo>
                    <a:cubicBezTo>
                      <a:pt x="26251" y="0"/>
                      <a:pt x="28313" y="4080"/>
                      <a:pt x="28313" y="9143"/>
                    </a:cubicBezTo>
                    <a:lnTo>
                      <a:pt x="28313" y="25292"/>
                    </a:lnTo>
                    <a:cubicBezTo>
                      <a:pt x="29946" y="25401"/>
                      <a:pt x="31566" y="25671"/>
                      <a:pt x="33143" y="26099"/>
                    </a:cubicBezTo>
                    <a:lnTo>
                      <a:pt x="33143" y="29126"/>
                    </a:lnTo>
                    <a:lnTo>
                      <a:pt x="23142" y="29126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240" name="Google Shape;240;p9"/>
              <p:cNvSpPr/>
              <p:nvPr/>
            </p:nvSpPr>
            <p:spPr>
              <a:xfrm>
                <a:off x="9128485" y="4915447"/>
                <a:ext cx="19055" cy="39744"/>
              </a:xfrm>
              <a:custGeom>
                <a:rect b="b" l="l" r="r" t="t"/>
                <a:pathLst>
                  <a:path extrusionOk="0" h="39744" w="19055">
                    <a:moveTo>
                      <a:pt x="13507" y="39745"/>
                    </a:moveTo>
                    <a:cubicBezTo>
                      <a:pt x="7643" y="39745"/>
                      <a:pt x="5864" y="37330"/>
                      <a:pt x="5864" y="31175"/>
                    </a:cubicBezTo>
                    <a:lnTo>
                      <a:pt x="5864" y="14736"/>
                    </a:lnTo>
                    <a:lnTo>
                      <a:pt x="0" y="14736"/>
                    </a:lnTo>
                    <a:lnTo>
                      <a:pt x="0" y="10713"/>
                    </a:lnTo>
                    <a:lnTo>
                      <a:pt x="5864" y="10713"/>
                    </a:lnTo>
                    <a:lnTo>
                      <a:pt x="5864" y="1431"/>
                    </a:lnTo>
                    <a:lnTo>
                      <a:pt x="11035" y="0"/>
                    </a:lnTo>
                    <a:lnTo>
                      <a:pt x="11035" y="10720"/>
                    </a:lnTo>
                    <a:lnTo>
                      <a:pt x="19056" y="10720"/>
                    </a:lnTo>
                    <a:lnTo>
                      <a:pt x="19056" y="14743"/>
                    </a:lnTo>
                    <a:lnTo>
                      <a:pt x="11066" y="14743"/>
                    </a:lnTo>
                    <a:lnTo>
                      <a:pt x="11066" y="29347"/>
                    </a:lnTo>
                    <a:cubicBezTo>
                      <a:pt x="11066" y="34057"/>
                      <a:pt x="11930" y="35325"/>
                      <a:pt x="15146" y="35325"/>
                    </a:cubicBezTo>
                    <a:cubicBezTo>
                      <a:pt x="16464" y="35307"/>
                      <a:pt x="17776" y="35134"/>
                      <a:pt x="19056" y="34808"/>
                    </a:cubicBezTo>
                    <a:lnTo>
                      <a:pt x="19056" y="39177"/>
                    </a:lnTo>
                    <a:cubicBezTo>
                      <a:pt x="17227" y="39549"/>
                      <a:pt x="15373" y="39739"/>
                      <a:pt x="13507" y="39745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241" name="Google Shape;241;p9"/>
              <p:cNvSpPr/>
              <p:nvPr/>
            </p:nvSpPr>
            <p:spPr>
              <a:xfrm>
                <a:off x="9151999" y="4925644"/>
                <a:ext cx="24201" cy="29607"/>
              </a:xfrm>
              <a:custGeom>
                <a:rect b="b" l="l" r="r" t="t"/>
                <a:pathLst>
                  <a:path extrusionOk="0" h="29607" w="24201">
                    <a:moveTo>
                      <a:pt x="24031" y="14484"/>
                    </a:moveTo>
                    <a:lnTo>
                      <a:pt x="5347" y="14484"/>
                    </a:lnTo>
                    <a:cubicBezTo>
                      <a:pt x="5120" y="22133"/>
                      <a:pt x="8279" y="25406"/>
                      <a:pt x="14377" y="25406"/>
                    </a:cubicBezTo>
                    <a:cubicBezTo>
                      <a:pt x="17246" y="25406"/>
                      <a:pt x="20084" y="24800"/>
                      <a:pt x="22707" y="23627"/>
                    </a:cubicBezTo>
                    <a:lnTo>
                      <a:pt x="23167" y="27821"/>
                    </a:lnTo>
                    <a:cubicBezTo>
                      <a:pt x="20096" y="29042"/>
                      <a:pt x="16817" y="29648"/>
                      <a:pt x="13513" y="29605"/>
                    </a:cubicBezTo>
                    <a:cubicBezTo>
                      <a:pt x="4685" y="29605"/>
                      <a:pt x="0" y="25008"/>
                      <a:pt x="0" y="14945"/>
                    </a:cubicBezTo>
                    <a:cubicBezTo>
                      <a:pt x="0" y="6381"/>
                      <a:pt x="4660" y="0"/>
                      <a:pt x="12763" y="0"/>
                    </a:cubicBezTo>
                    <a:cubicBezTo>
                      <a:pt x="20866" y="0"/>
                      <a:pt x="24201" y="5461"/>
                      <a:pt x="24201" y="12012"/>
                    </a:cubicBezTo>
                    <a:cubicBezTo>
                      <a:pt x="24189" y="12839"/>
                      <a:pt x="24132" y="13664"/>
                      <a:pt x="24031" y="14484"/>
                    </a:cubicBezTo>
                    <a:close/>
                    <a:moveTo>
                      <a:pt x="12567" y="3796"/>
                    </a:moveTo>
                    <a:cubicBezTo>
                      <a:pt x="8828" y="3796"/>
                      <a:pt x="6186" y="6615"/>
                      <a:pt x="5631" y="10808"/>
                    </a:cubicBezTo>
                    <a:lnTo>
                      <a:pt x="18968" y="10808"/>
                    </a:lnTo>
                    <a:cubicBezTo>
                      <a:pt x="19031" y="6615"/>
                      <a:pt x="16559" y="3796"/>
                      <a:pt x="12567" y="3796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242" name="Google Shape;242;p9"/>
              <p:cNvSpPr/>
              <p:nvPr/>
            </p:nvSpPr>
            <p:spPr>
              <a:xfrm>
                <a:off x="9203719" y="4915927"/>
                <a:ext cx="51769" cy="38786"/>
              </a:xfrm>
              <a:custGeom>
                <a:rect b="b" l="l" r="r" t="t"/>
                <a:pathLst>
                  <a:path extrusionOk="0" h="38786" w="51769">
                    <a:moveTo>
                      <a:pt x="48497" y="0"/>
                    </a:moveTo>
                    <a:lnTo>
                      <a:pt x="48497" y="3052"/>
                    </a:lnTo>
                    <a:cubicBezTo>
                      <a:pt x="46858" y="3474"/>
                      <a:pt x="45187" y="3744"/>
                      <a:pt x="43497" y="3859"/>
                    </a:cubicBezTo>
                    <a:lnTo>
                      <a:pt x="48321" y="35066"/>
                    </a:lnTo>
                    <a:cubicBezTo>
                      <a:pt x="49487" y="35160"/>
                      <a:pt x="50641" y="35372"/>
                      <a:pt x="51770" y="35697"/>
                    </a:cubicBezTo>
                    <a:lnTo>
                      <a:pt x="51770" y="38786"/>
                    </a:lnTo>
                    <a:lnTo>
                      <a:pt x="38206" y="38786"/>
                    </a:lnTo>
                    <a:lnTo>
                      <a:pt x="38206" y="35760"/>
                    </a:lnTo>
                    <a:cubicBezTo>
                      <a:pt x="39676" y="35383"/>
                      <a:pt x="41176" y="35132"/>
                      <a:pt x="42690" y="35009"/>
                    </a:cubicBezTo>
                    <a:lnTo>
                      <a:pt x="39871" y="15752"/>
                    </a:lnTo>
                    <a:cubicBezTo>
                      <a:pt x="39240" y="11445"/>
                      <a:pt x="38894" y="8683"/>
                      <a:pt x="38723" y="6728"/>
                    </a:cubicBezTo>
                    <a:lnTo>
                      <a:pt x="38610" y="6728"/>
                    </a:lnTo>
                    <a:cubicBezTo>
                      <a:pt x="38150" y="8683"/>
                      <a:pt x="37519" y="11098"/>
                      <a:pt x="36598" y="13860"/>
                    </a:cubicBezTo>
                    <a:lnTo>
                      <a:pt x="28319" y="38786"/>
                    </a:lnTo>
                    <a:lnTo>
                      <a:pt x="22644" y="38786"/>
                    </a:lnTo>
                    <a:lnTo>
                      <a:pt x="14774" y="15506"/>
                    </a:lnTo>
                    <a:cubicBezTo>
                      <a:pt x="13740" y="12641"/>
                      <a:pt x="12933" y="9700"/>
                      <a:pt x="12359" y="6709"/>
                    </a:cubicBezTo>
                    <a:lnTo>
                      <a:pt x="12246" y="6709"/>
                    </a:lnTo>
                    <a:cubicBezTo>
                      <a:pt x="12012" y="9641"/>
                      <a:pt x="11615" y="12630"/>
                      <a:pt x="11212" y="16080"/>
                    </a:cubicBezTo>
                    <a:lnTo>
                      <a:pt x="8853" y="34997"/>
                    </a:lnTo>
                    <a:cubicBezTo>
                      <a:pt x="10386" y="35115"/>
                      <a:pt x="11905" y="35366"/>
                      <a:pt x="13393" y="35747"/>
                    </a:cubicBezTo>
                    <a:lnTo>
                      <a:pt x="13393" y="38786"/>
                    </a:lnTo>
                    <a:lnTo>
                      <a:pt x="0" y="38786"/>
                    </a:lnTo>
                    <a:lnTo>
                      <a:pt x="0" y="35697"/>
                    </a:lnTo>
                    <a:cubicBezTo>
                      <a:pt x="1141" y="35367"/>
                      <a:pt x="2321" y="35156"/>
                      <a:pt x="3506" y="35066"/>
                    </a:cubicBezTo>
                    <a:lnTo>
                      <a:pt x="8216" y="3859"/>
                    </a:lnTo>
                    <a:cubicBezTo>
                      <a:pt x="6526" y="3744"/>
                      <a:pt x="4855" y="3474"/>
                      <a:pt x="3216" y="3052"/>
                    </a:cubicBezTo>
                    <a:lnTo>
                      <a:pt x="3216" y="0"/>
                    </a:lnTo>
                    <a:lnTo>
                      <a:pt x="15291" y="0"/>
                    </a:lnTo>
                    <a:lnTo>
                      <a:pt x="23489" y="24435"/>
                    </a:lnTo>
                    <a:cubicBezTo>
                      <a:pt x="24372" y="26952"/>
                      <a:pt x="25084" y="29526"/>
                      <a:pt x="25620" y="32140"/>
                    </a:cubicBezTo>
                    <a:lnTo>
                      <a:pt x="25734" y="32140"/>
                    </a:lnTo>
                    <a:cubicBezTo>
                      <a:pt x="26289" y="29646"/>
                      <a:pt x="26995" y="27188"/>
                      <a:pt x="27859" y="24781"/>
                    </a:cubicBezTo>
                    <a:lnTo>
                      <a:pt x="36308" y="0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243" name="Google Shape;243;p9"/>
              <p:cNvSpPr/>
              <p:nvPr/>
            </p:nvSpPr>
            <p:spPr>
              <a:xfrm>
                <a:off x="9258957" y="4912408"/>
                <a:ext cx="27196" cy="42840"/>
              </a:xfrm>
              <a:custGeom>
                <a:rect b="b" l="l" r="r" t="t"/>
                <a:pathLst>
                  <a:path extrusionOk="0" h="42840" w="27196">
                    <a:moveTo>
                      <a:pt x="17473" y="42305"/>
                    </a:moveTo>
                    <a:cubicBezTo>
                      <a:pt x="17416" y="40408"/>
                      <a:pt x="17511" y="38511"/>
                      <a:pt x="17763" y="36630"/>
                    </a:cubicBezTo>
                    <a:lnTo>
                      <a:pt x="17650" y="36630"/>
                    </a:lnTo>
                    <a:cubicBezTo>
                      <a:pt x="16269" y="40136"/>
                      <a:pt x="12643" y="42841"/>
                      <a:pt x="7933" y="42841"/>
                    </a:cubicBezTo>
                    <a:cubicBezTo>
                      <a:pt x="3222" y="42841"/>
                      <a:pt x="0" y="40319"/>
                      <a:pt x="0" y="35772"/>
                    </a:cubicBezTo>
                    <a:cubicBezTo>
                      <a:pt x="0" y="29504"/>
                      <a:pt x="6381" y="25652"/>
                      <a:pt x="17183" y="25595"/>
                    </a:cubicBezTo>
                    <a:lnTo>
                      <a:pt x="17183" y="23388"/>
                    </a:lnTo>
                    <a:cubicBezTo>
                      <a:pt x="17183" y="19359"/>
                      <a:pt x="15752" y="17233"/>
                      <a:pt x="11092" y="17233"/>
                    </a:cubicBezTo>
                    <a:cubicBezTo>
                      <a:pt x="9307" y="17230"/>
                      <a:pt x="7529" y="17463"/>
                      <a:pt x="5808" y="17927"/>
                    </a:cubicBezTo>
                    <a:cubicBezTo>
                      <a:pt x="5688" y="19359"/>
                      <a:pt x="5404" y="20973"/>
                      <a:pt x="5114" y="22581"/>
                    </a:cubicBezTo>
                    <a:lnTo>
                      <a:pt x="1961" y="22581"/>
                    </a:lnTo>
                    <a:lnTo>
                      <a:pt x="1961" y="14730"/>
                    </a:lnTo>
                    <a:cubicBezTo>
                      <a:pt x="5108" y="13657"/>
                      <a:pt x="8412" y="13132"/>
                      <a:pt x="11735" y="13179"/>
                    </a:cubicBezTo>
                    <a:cubicBezTo>
                      <a:pt x="20008" y="13179"/>
                      <a:pt x="22366" y="17032"/>
                      <a:pt x="22366" y="22719"/>
                    </a:cubicBezTo>
                    <a:lnTo>
                      <a:pt x="22366" y="38301"/>
                    </a:lnTo>
                    <a:cubicBezTo>
                      <a:pt x="23747" y="38528"/>
                      <a:pt x="25645" y="38761"/>
                      <a:pt x="27197" y="38875"/>
                    </a:cubicBezTo>
                    <a:lnTo>
                      <a:pt x="27197" y="41920"/>
                    </a:lnTo>
                    <a:cubicBezTo>
                      <a:pt x="23974" y="42314"/>
                      <a:pt x="20721" y="42442"/>
                      <a:pt x="17473" y="42305"/>
                    </a:cubicBezTo>
                    <a:close/>
                    <a:moveTo>
                      <a:pt x="17183" y="29195"/>
                    </a:moveTo>
                    <a:cubicBezTo>
                      <a:pt x="7725" y="29195"/>
                      <a:pt x="5057" y="32014"/>
                      <a:pt x="5057" y="34833"/>
                    </a:cubicBezTo>
                    <a:cubicBezTo>
                      <a:pt x="5057" y="37248"/>
                      <a:pt x="6785" y="38799"/>
                      <a:pt x="9427" y="38799"/>
                    </a:cubicBezTo>
                    <a:cubicBezTo>
                      <a:pt x="14081" y="38799"/>
                      <a:pt x="17183" y="34196"/>
                      <a:pt x="17183" y="29719"/>
                    </a:cubicBezTo>
                    <a:close/>
                    <a:moveTo>
                      <a:pt x="10575" y="9250"/>
                    </a:moveTo>
                    <a:lnTo>
                      <a:pt x="8506" y="6375"/>
                    </a:lnTo>
                    <a:lnTo>
                      <a:pt x="16704" y="0"/>
                    </a:lnTo>
                    <a:lnTo>
                      <a:pt x="19289" y="3556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244" name="Google Shape;244;p9"/>
              <p:cNvSpPr/>
              <p:nvPr/>
            </p:nvSpPr>
            <p:spPr>
              <a:xfrm>
                <a:off x="9289054" y="4925577"/>
                <a:ext cx="19894" cy="29135"/>
              </a:xfrm>
              <a:custGeom>
                <a:rect b="b" l="l" r="r" t="t"/>
                <a:pathLst>
                  <a:path extrusionOk="0" h="29135" w="19894">
                    <a:moveTo>
                      <a:pt x="19636" y="5124"/>
                    </a:moveTo>
                    <a:cubicBezTo>
                      <a:pt x="13084" y="4089"/>
                      <a:pt x="10177" y="8516"/>
                      <a:pt x="10177" y="17659"/>
                    </a:cubicBezTo>
                    <a:lnTo>
                      <a:pt x="10177" y="25302"/>
                    </a:lnTo>
                    <a:cubicBezTo>
                      <a:pt x="11867" y="25411"/>
                      <a:pt x="13538" y="25681"/>
                      <a:pt x="15178" y="26109"/>
                    </a:cubicBezTo>
                    <a:lnTo>
                      <a:pt x="15178" y="29136"/>
                    </a:lnTo>
                    <a:lnTo>
                      <a:pt x="0" y="29136"/>
                    </a:lnTo>
                    <a:lnTo>
                      <a:pt x="0" y="26109"/>
                    </a:lnTo>
                    <a:cubicBezTo>
                      <a:pt x="1639" y="25681"/>
                      <a:pt x="3311" y="25411"/>
                      <a:pt x="5000" y="25302"/>
                    </a:cubicBezTo>
                    <a:lnTo>
                      <a:pt x="5000" y="4607"/>
                    </a:lnTo>
                    <a:cubicBezTo>
                      <a:pt x="3619" y="4380"/>
                      <a:pt x="1671" y="4153"/>
                      <a:pt x="0" y="4033"/>
                    </a:cubicBezTo>
                    <a:lnTo>
                      <a:pt x="0" y="987"/>
                    </a:lnTo>
                    <a:cubicBezTo>
                      <a:pt x="3317" y="589"/>
                      <a:pt x="6665" y="454"/>
                      <a:pt x="10007" y="584"/>
                    </a:cubicBezTo>
                    <a:cubicBezTo>
                      <a:pt x="9988" y="2857"/>
                      <a:pt x="9799" y="5126"/>
                      <a:pt x="9427" y="7368"/>
                    </a:cubicBezTo>
                    <a:lnTo>
                      <a:pt x="9484" y="7368"/>
                    </a:lnTo>
                    <a:cubicBezTo>
                      <a:pt x="10745" y="3402"/>
                      <a:pt x="13627" y="-564"/>
                      <a:pt x="19894" y="66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245" name="Google Shape;245;p9"/>
              <p:cNvSpPr/>
              <p:nvPr/>
            </p:nvSpPr>
            <p:spPr>
              <a:xfrm>
                <a:off x="9310367" y="4915447"/>
                <a:ext cx="19024" cy="39744"/>
              </a:xfrm>
              <a:custGeom>
                <a:rect b="b" l="l" r="r" t="t"/>
                <a:pathLst>
                  <a:path extrusionOk="0" h="39744" w="19024">
                    <a:moveTo>
                      <a:pt x="13507" y="39745"/>
                    </a:moveTo>
                    <a:cubicBezTo>
                      <a:pt x="7643" y="39745"/>
                      <a:pt x="5864" y="37330"/>
                      <a:pt x="5864" y="31175"/>
                    </a:cubicBezTo>
                    <a:lnTo>
                      <a:pt x="5864" y="14736"/>
                    </a:lnTo>
                    <a:lnTo>
                      <a:pt x="0" y="14736"/>
                    </a:lnTo>
                    <a:lnTo>
                      <a:pt x="0" y="10713"/>
                    </a:lnTo>
                    <a:lnTo>
                      <a:pt x="5864" y="10713"/>
                    </a:lnTo>
                    <a:lnTo>
                      <a:pt x="5864" y="1431"/>
                    </a:lnTo>
                    <a:lnTo>
                      <a:pt x="11035" y="0"/>
                    </a:lnTo>
                    <a:lnTo>
                      <a:pt x="11035" y="10720"/>
                    </a:lnTo>
                    <a:lnTo>
                      <a:pt x="19024" y="10720"/>
                    </a:lnTo>
                    <a:lnTo>
                      <a:pt x="19024" y="14743"/>
                    </a:lnTo>
                    <a:lnTo>
                      <a:pt x="11035" y="14743"/>
                    </a:lnTo>
                    <a:lnTo>
                      <a:pt x="11035" y="29347"/>
                    </a:lnTo>
                    <a:cubicBezTo>
                      <a:pt x="11035" y="34057"/>
                      <a:pt x="11899" y="35325"/>
                      <a:pt x="15115" y="35325"/>
                    </a:cubicBezTo>
                    <a:cubicBezTo>
                      <a:pt x="16433" y="35307"/>
                      <a:pt x="17744" y="35134"/>
                      <a:pt x="19024" y="34808"/>
                    </a:cubicBezTo>
                    <a:lnTo>
                      <a:pt x="19024" y="39177"/>
                    </a:lnTo>
                    <a:cubicBezTo>
                      <a:pt x="17208" y="39547"/>
                      <a:pt x="15361" y="39737"/>
                      <a:pt x="13507" y="39745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246" name="Google Shape;246;p9"/>
              <p:cNvSpPr/>
              <p:nvPr/>
            </p:nvSpPr>
            <p:spPr>
              <a:xfrm>
                <a:off x="9333194" y="4914700"/>
                <a:ext cx="15001" cy="40013"/>
              </a:xfrm>
              <a:custGeom>
                <a:rect b="b" l="l" r="r" t="t"/>
                <a:pathLst>
                  <a:path extrusionOk="0" h="40013" w="15001">
                    <a:moveTo>
                      <a:pt x="0" y="40013"/>
                    </a:moveTo>
                    <a:lnTo>
                      <a:pt x="0" y="36986"/>
                    </a:lnTo>
                    <a:cubicBezTo>
                      <a:pt x="1639" y="36558"/>
                      <a:pt x="3311" y="36288"/>
                      <a:pt x="5000" y="36179"/>
                    </a:cubicBezTo>
                    <a:lnTo>
                      <a:pt x="5000" y="15484"/>
                    </a:lnTo>
                    <a:cubicBezTo>
                      <a:pt x="3619" y="15257"/>
                      <a:pt x="1665" y="15030"/>
                      <a:pt x="0" y="14910"/>
                    </a:cubicBezTo>
                    <a:lnTo>
                      <a:pt x="0" y="11864"/>
                    </a:lnTo>
                    <a:cubicBezTo>
                      <a:pt x="3374" y="11463"/>
                      <a:pt x="6772" y="11328"/>
                      <a:pt x="10171" y="11461"/>
                    </a:cubicBezTo>
                    <a:lnTo>
                      <a:pt x="10171" y="36179"/>
                    </a:lnTo>
                    <a:cubicBezTo>
                      <a:pt x="11804" y="36288"/>
                      <a:pt x="13425" y="36558"/>
                      <a:pt x="15001" y="36986"/>
                    </a:cubicBezTo>
                    <a:lnTo>
                      <a:pt x="15001" y="40013"/>
                    </a:lnTo>
                    <a:close/>
                    <a:moveTo>
                      <a:pt x="7643" y="6732"/>
                    </a:moveTo>
                    <a:cubicBezTo>
                      <a:pt x="5782" y="6812"/>
                      <a:pt x="4212" y="5371"/>
                      <a:pt x="4130" y="3513"/>
                    </a:cubicBezTo>
                    <a:cubicBezTo>
                      <a:pt x="4055" y="1655"/>
                      <a:pt x="5492" y="84"/>
                      <a:pt x="7352" y="3"/>
                    </a:cubicBezTo>
                    <a:cubicBezTo>
                      <a:pt x="7447" y="-1"/>
                      <a:pt x="7548" y="-1"/>
                      <a:pt x="7643" y="3"/>
                    </a:cubicBezTo>
                    <a:cubicBezTo>
                      <a:pt x="9490" y="-21"/>
                      <a:pt x="11010" y="1458"/>
                      <a:pt x="11035" y="3307"/>
                    </a:cubicBezTo>
                    <a:cubicBezTo>
                      <a:pt x="11035" y="3318"/>
                      <a:pt x="11035" y="3328"/>
                      <a:pt x="11035" y="3339"/>
                    </a:cubicBezTo>
                    <a:cubicBezTo>
                      <a:pt x="11022" y="5210"/>
                      <a:pt x="9515" y="6726"/>
                      <a:pt x="7643" y="6750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247" name="Google Shape;247;p9"/>
              <p:cNvSpPr/>
              <p:nvPr/>
            </p:nvSpPr>
            <p:spPr>
              <a:xfrm>
                <a:off x="9351127" y="4925577"/>
                <a:ext cx="19888" cy="29135"/>
              </a:xfrm>
              <a:custGeom>
                <a:rect b="b" l="l" r="r" t="t"/>
                <a:pathLst>
                  <a:path extrusionOk="0" h="29135" w="19888">
                    <a:moveTo>
                      <a:pt x="19636" y="5124"/>
                    </a:moveTo>
                    <a:cubicBezTo>
                      <a:pt x="13084" y="4089"/>
                      <a:pt x="10177" y="8516"/>
                      <a:pt x="10177" y="17659"/>
                    </a:cubicBezTo>
                    <a:lnTo>
                      <a:pt x="10177" y="25302"/>
                    </a:lnTo>
                    <a:cubicBezTo>
                      <a:pt x="11867" y="25411"/>
                      <a:pt x="13538" y="25681"/>
                      <a:pt x="15178" y="26109"/>
                    </a:cubicBezTo>
                    <a:lnTo>
                      <a:pt x="15178" y="29136"/>
                    </a:lnTo>
                    <a:lnTo>
                      <a:pt x="0" y="29136"/>
                    </a:lnTo>
                    <a:lnTo>
                      <a:pt x="0" y="26109"/>
                    </a:lnTo>
                    <a:cubicBezTo>
                      <a:pt x="1639" y="25681"/>
                      <a:pt x="3311" y="25411"/>
                      <a:pt x="5000" y="25302"/>
                    </a:cubicBezTo>
                    <a:lnTo>
                      <a:pt x="5000" y="4607"/>
                    </a:lnTo>
                    <a:cubicBezTo>
                      <a:pt x="3619" y="4380"/>
                      <a:pt x="1665" y="4153"/>
                      <a:pt x="0" y="4033"/>
                    </a:cubicBezTo>
                    <a:lnTo>
                      <a:pt x="0" y="987"/>
                    </a:lnTo>
                    <a:cubicBezTo>
                      <a:pt x="3317" y="589"/>
                      <a:pt x="6659" y="454"/>
                      <a:pt x="10001" y="584"/>
                    </a:cubicBezTo>
                    <a:cubicBezTo>
                      <a:pt x="9988" y="2857"/>
                      <a:pt x="9793" y="5126"/>
                      <a:pt x="9427" y="7368"/>
                    </a:cubicBezTo>
                    <a:lnTo>
                      <a:pt x="9484" y="7368"/>
                    </a:lnTo>
                    <a:cubicBezTo>
                      <a:pt x="10745" y="3402"/>
                      <a:pt x="13620" y="-564"/>
                      <a:pt x="19888" y="66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248" name="Google Shape;248;p9"/>
              <p:cNvSpPr/>
              <p:nvPr/>
            </p:nvSpPr>
            <p:spPr>
              <a:xfrm>
                <a:off x="8753825" y="4779124"/>
                <a:ext cx="7270" cy="14124"/>
              </a:xfrm>
              <a:custGeom>
                <a:rect b="b" l="l" r="r" t="t"/>
                <a:pathLst>
                  <a:path extrusionOk="0" h="14124" w="7270">
                    <a:moveTo>
                      <a:pt x="5190" y="14125"/>
                    </a:moveTo>
                    <a:cubicBezTo>
                      <a:pt x="3859" y="9023"/>
                      <a:pt x="2339" y="5240"/>
                      <a:pt x="0" y="5240"/>
                    </a:cubicBezTo>
                    <a:lnTo>
                      <a:pt x="1639" y="0"/>
                    </a:lnTo>
                    <a:cubicBezTo>
                      <a:pt x="4048" y="0"/>
                      <a:pt x="5839" y="2119"/>
                      <a:pt x="7270" y="5309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249" name="Google Shape;249;p9"/>
              <p:cNvSpPr/>
              <p:nvPr/>
            </p:nvSpPr>
            <p:spPr>
              <a:xfrm>
                <a:off x="8764784" y="4806068"/>
                <a:ext cx="7194" cy="13973"/>
              </a:xfrm>
              <a:custGeom>
                <a:rect b="b" l="l" r="r" t="t"/>
                <a:pathLst>
                  <a:path extrusionOk="0" h="13973" w="7194">
                    <a:moveTo>
                      <a:pt x="7195" y="8740"/>
                    </a:moveTo>
                    <a:lnTo>
                      <a:pt x="5555" y="13973"/>
                    </a:lnTo>
                    <a:cubicBezTo>
                      <a:pt x="3191" y="13973"/>
                      <a:pt x="1419" y="11943"/>
                      <a:pt x="0" y="8828"/>
                    </a:cubicBezTo>
                    <a:lnTo>
                      <a:pt x="2081" y="0"/>
                    </a:lnTo>
                    <a:cubicBezTo>
                      <a:pt x="3399" y="5013"/>
                      <a:pt x="4906" y="8714"/>
                      <a:pt x="7195" y="8714"/>
                    </a:cubicBezTo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250" name="Google Shape;250;p9"/>
              <p:cNvSpPr/>
              <p:nvPr/>
            </p:nvSpPr>
            <p:spPr>
              <a:xfrm>
                <a:off x="8753497" y="4779118"/>
                <a:ext cx="18809" cy="40917"/>
              </a:xfrm>
              <a:custGeom>
                <a:rect b="b" l="l" r="r" t="t"/>
                <a:pathLst>
                  <a:path extrusionOk="0" h="40917" w="18809">
                    <a:moveTo>
                      <a:pt x="18810" y="5240"/>
                    </a:moveTo>
                    <a:cubicBezTo>
                      <a:pt x="11678" y="5240"/>
                      <a:pt x="12189" y="40918"/>
                      <a:pt x="2289" y="40918"/>
                    </a:cubicBezTo>
                    <a:lnTo>
                      <a:pt x="0" y="35684"/>
                    </a:lnTo>
                    <a:cubicBezTo>
                      <a:pt x="7207" y="35684"/>
                      <a:pt x="6621" y="0"/>
                      <a:pt x="16521" y="0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251" name="Google Shape;251;p9"/>
              <p:cNvSpPr/>
              <p:nvPr/>
            </p:nvSpPr>
            <p:spPr>
              <a:xfrm>
                <a:off x="8503198" y="4806567"/>
                <a:ext cx="7270" cy="14118"/>
              </a:xfrm>
              <a:custGeom>
                <a:rect b="b" l="l" r="r" t="t"/>
                <a:pathLst>
                  <a:path extrusionOk="0" h="14118" w="7270">
                    <a:moveTo>
                      <a:pt x="2081" y="0"/>
                    </a:moveTo>
                    <a:cubicBezTo>
                      <a:pt x="3411" y="5101"/>
                      <a:pt x="4931" y="8878"/>
                      <a:pt x="7270" y="8878"/>
                    </a:cubicBezTo>
                    <a:lnTo>
                      <a:pt x="5631" y="14118"/>
                    </a:lnTo>
                    <a:cubicBezTo>
                      <a:pt x="3229" y="14118"/>
                      <a:pt x="1431" y="12012"/>
                      <a:pt x="0" y="8822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252" name="Google Shape;252;p9"/>
              <p:cNvSpPr/>
              <p:nvPr/>
            </p:nvSpPr>
            <p:spPr>
              <a:xfrm>
                <a:off x="8492314" y="4779767"/>
                <a:ext cx="7194" cy="13973"/>
              </a:xfrm>
              <a:custGeom>
                <a:rect b="b" l="l" r="r" t="t"/>
                <a:pathLst>
                  <a:path extrusionOk="0" h="13973" w="7194">
                    <a:moveTo>
                      <a:pt x="0" y="5240"/>
                    </a:moveTo>
                    <a:lnTo>
                      <a:pt x="1639" y="0"/>
                    </a:lnTo>
                    <a:cubicBezTo>
                      <a:pt x="4010" y="0"/>
                      <a:pt x="5776" y="2043"/>
                      <a:pt x="7195" y="5145"/>
                    </a:cubicBezTo>
                    <a:lnTo>
                      <a:pt x="5114" y="13973"/>
                    </a:lnTo>
                    <a:cubicBezTo>
                      <a:pt x="3802" y="8929"/>
                      <a:pt x="2295" y="5265"/>
                      <a:pt x="0" y="5265"/>
                    </a:cubicBezTo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253" name="Google Shape;253;p9"/>
              <p:cNvSpPr/>
              <p:nvPr/>
            </p:nvSpPr>
            <p:spPr>
              <a:xfrm>
                <a:off x="8491986" y="4779774"/>
                <a:ext cx="18809" cy="40924"/>
              </a:xfrm>
              <a:custGeom>
                <a:rect b="b" l="l" r="r" t="t"/>
                <a:pathLst>
                  <a:path extrusionOk="0" h="40924" w="18809">
                    <a:moveTo>
                      <a:pt x="0" y="35690"/>
                    </a:moveTo>
                    <a:cubicBezTo>
                      <a:pt x="7132" y="35690"/>
                      <a:pt x="6621" y="0"/>
                      <a:pt x="16521" y="0"/>
                    </a:cubicBezTo>
                    <a:lnTo>
                      <a:pt x="18810" y="5240"/>
                    </a:lnTo>
                    <a:cubicBezTo>
                      <a:pt x="11609" y="5240"/>
                      <a:pt x="12195" y="40924"/>
                      <a:pt x="2295" y="40924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254" name="Google Shape;254;p9"/>
              <p:cNvSpPr/>
              <p:nvPr/>
            </p:nvSpPr>
            <p:spPr>
              <a:xfrm rot="-2701801">
                <a:off x="8711359" y="4699562"/>
                <a:ext cx="17681" cy="5240"/>
              </a:xfrm>
              <a:custGeom>
                <a:rect b="b" l="l" r="r" t="t"/>
                <a:pathLst>
                  <a:path extrusionOk="0" h="5240" w="17681">
                    <a:moveTo>
                      <a:pt x="0" y="0"/>
                    </a:moveTo>
                    <a:lnTo>
                      <a:pt x="17681" y="0"/>
                    </a:lnTo>
                    <a:lnTo>
                      <a:pt x="17681" y="5240"/>
                    </a:lnTo>
                    <a:lnTo>
                      <a:pt x="0" y="5240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255" name="Google Shape;255;p9"/>
              <p:cNvSpPr/>
              <p:nvPr/>
            </p:nvSpPr>
            <p:spPr>
              <a:xfrm>
                <a:off x="8721445" y="4703752"/>
                <a:ext cx="16212" cy="16211"/>
              </a:xfrm>
              <a:custGeom>
                <a:rect b="b" l="l" r="r" t="t"/>
                <a:pathLst>
                  <a:path extrusionOk="0" h="16211" w="16212">
                    <a:moveTo>
                      <a:pt x="16212" y="3708"/>
                    </a:moveTo>
                    <a:lnTo>
                      <a:pt x="12504" y="0"/>
                    </a:lnTo>
                    <a:lnTo>
                      <a:pt x="0" y="12504"/>
                    </a:lnTo>
                    <a:lnTo>
                      <a:pt x="3701" y="16212"/>
                    </a:lnTo>
                    <a:lnTo>
                      <a:pt x="16212" y="3708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256" name="Google Shape;256;p9"/>
              <p:cNvSpPr/>
              <p:nvPr/>
            </p:nvSpPr>
            <p:spPr>
              <a:xfrm>
                <a:off x="8611366" y="4670994"/>
                <a:ext cx="14118" cy="7238"/>
              </a:xfrm>
              <a:custGeom>
                <a:rect b="b" l="l" r="r" t="t"/>
                <a:pathLst>
                  <a:path extrusionOk="0" h="7238" w="14118">
                    <a:moveTo>
                      <a:pt x="14118" y="2049"/>
                    </a:moveTo>
                    <a:cubicBezTo>
                      <a:pt x="9017" y="3374"/>
                      <a:pt x="5234" y="4893"/>
                      <a:pt x="5234" y="7239"/>
                    </a:cubicBezTo>
                    <a:lnTo>
                      <a:pt x="0" y="5637"/>
                    </a:lnTo>
                    <a:cubicBezTo>
                      <a:pt x="0" y="3229"/>
                      <a:pt x="2112" y="1431"/>
                      <a:pt x="5309" y="0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257" name="Google Shape;257;p9"/>
              <p:cNvSpPr/>
              <p:nvPr/>
            </p:nvSpPr>
            <p:spPr>
              <a:xfrm>
                <a:off x="8638310" y="4660079"/>
                <a:ext cx="13973" cy="7188"/>
              </a:xfrm>
              <a:custGeom>
                <a:rect b="b" l="l" r="r" t="t"/>
                <a:pathLst>
                  <a:path extrusionOk="0" h="7188" w="13973">
                    <a:moveTo>
                      <a:pt x="8740" y="0"/>
                    </a:moveTo>
                    <a:lnTo>
                      <a:pt x="13973" y="1633"/>
                    </a:lnTo>
                    <a:cubicBezTo>
                      <a:pt x="13973" y="4004"/>
                      <a:pt x="11943" y="5770"/>
                      <a:pt x="8828" y="7189"/>
                    </a:cubicBezTo>
                    <a:lnTo>
                      <a:pt x="0" y="5108"/>
                    </a:lnTo>
                    <a:cubicBezTo>
                      <a:pt x="5045" y="3796"/>
                      <a:pt x="8715" y="2295"/>
                      <a:pt x="8715" y="0"/>
                    </a:cubicBezTo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258" name="Google Shape;258;p9"/>
              <p:cNvSpPr/>
              <p:nvPr/>
            </p:nvSpPr>
            <p:spPr>
              <a:xfrm>
                <a:off x="8611360" y="4659751"/>
                <a:ext cx="40917" cy="18803"/>
              </a:xfrm>
              <a:custGeom>
                <a:rect b="b" l="l" r="r" t="t"/>
                <a:pathLst>
                  <a:path extrusionOk="0" h="18803" w="40917">
                    <a:moveTo>
                      <a:pt x="5240" y="0"/>
                    </a:moveTo>
                    <a:cubicBezTo>
                      <a:pt x="5240" y="7125"/>
                      <a:pt x="40918" y="6615"/>
                      <a:pt x="40918" y="16515"/>
                    </a:cubicBezTo>
                    <a:lnTo>
                      <a:pt x="35678" y="18804"/>
                    </a:lnTo>
                    <a:cubicBezTo>
                      <a:pt x="35678" y="11609"/>
                      <a:pt x="0" y="12183"/>
                      <a:pt x="0" y="2295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259" name="Google Shape;259;p9"/>
              <p:cNvSpPr/>
              <p:nvPr/>
            </p:nvSpPr>
            <p:spPr>
              <a:xfrm rot="-2699399">
                <a:off x="8541480" y="4693328"/>
                <a:ext cx="5240" cy="17681"/>
              </a:xfrm>
              <a:custGeom>
                <a:rect b="b" l="l" r="r" t="t"/>
                <a:pathLst>
                  <a:path extrusionOk="0" h="17681" w="5240">
                    <a:moveTo>
                      <a:pt x="0" y="0"/>
                    </a:moveTo>
                    <a:lnTo>
                      <a:pt x="5240" y="0"/>
                    </a:lnTo>
                    <a:lnTo>
                      <a:pt x="5240" y="17681"/>
                    </a:lnTo>
                    <a:lnTo>
                      <a:pt x="0" y="17681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260" name="Google Shape;260;p9"/>
              <p:cNvSpPr/>
              <p:nvPr/>
            </p:nvSpPr>
            <p:spPr>
              <a:xfrm>
                <a:off x="8526642" y="4703752"/>
                <a:ext cx="16212" cy="16211"/>
              </a:xfrm>
              <a:custGeom>
                <a:rect b="b" l="l" r="r" t="t"/>
                <a:pathLst>
                  <a:path extrusionOk="0" h="16211" w="16212">
                    <a:moveTo>
                      <a:pt x="0" y="3708"/>
                    </a:moveTo>
                    <a:lnTo>
                      <a:pt x="3708" y="0"/>
                    </a:lnTo>
                    <a:lnTo>
                      <a:pt x="16212" y="12504"/>
                    </a:lnTo>
                    <a:lnTo>
                      <a:pt x="12504" y="16212"/>
                    </a:lnTo>
                    <a:lnTo>
                      <a:pt x="0" y="3708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261" name="Google Shape;261;p9"/>
              <p:cNvSpPr/>
              <p:nvPr/>
            </p:nvSpPr>
            <p:spPr>
              <a:xfrm>
                <a:off x="8568676" y="4670281"/>
                <a:ext cx="12365" cy="10221"/>
              </a:xfrm>
              <a:custGeom>
                <a:rect b="b" l="l" r="r" t="t"/>
                <a:pathLst>
                  <a:path extrusionOk="0" h="10221" w="12365">
                    <a:moveTo>
                      <a:pt x="12366" y="0"/>
                    </a:moveTo>
                    <a:cubicBezTo>
                      <a:pt x="11924" y="3670"/>
                      <a:pt x="10575" y="5171"/>
                      <a:pt x="8475" y="8109"/>
                    </a:cubicBezTo>
                    <a:lnTo>
                      <a:pt x="0" y="10222"/>
                    </a:lnTo>
                    <a:cubicBezTo>
                      <a:pt x="2648" y="7346"/>
                      <a:pt x="5726" y="4446"/>
                      <a:pt x="6098" y="1356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262" name="Google Shape;262;p9"/>
              <p:cNvSpPr/>
              <p:nvPr/>
            </p:nvSpPr>
            <p:spPr>
              <a:xfrm>
                <a:off x="8565877" y="4680950"/>
                <a:ext cx="21912" cy="8809"/>
              </a:xfrm>
              <a:custGeom>
                <a:rect b="b" l="l" r="r" t="t"/>
                <a:pathLst>
                  <a:path extrusionOk="0" h="8809" w="21912">
                    <a:moveTo>
                      <a:pt x="21912" y="2763"/>
                    </a:moveTo>
                    <a:lnTo>
                      <a:pt x="18028" y="6023"/>
                    </a:lnTo>
                    <a:cubicBezTo>
                      <a:pt x="16716" y="4358"/>
                      <a:pt x="8569" y="6723"/>
                      <a:pt x="1097" y="8810"/>
                    </a:cubicBezTo>
                    <a:lnTo>
                      <a:pt x="0" y="3393"/>
                    </a:lnTo>
                    <a:cubicBezTo>
                      <a:pt x="11691" y="45"/>
                      <a:pt x="18249" y="-1897"/>
                      <a:pt x="21912" y="2763"/>
                    </a:cubicBezTo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263" name="Google Shape;263;p9"/>
              <p:cNvSpPr/>
              <p:nvPr/>
            </p:nvSpPr>
            <p:spPr>
              <a:xfrm rot="-2700600">
                <a:off x="8535252" y="4895032"/>
                <a:ext cx="17674" cy="5240"/>
              </a:xfrm>
              <a:custGeom>
                <a:rect b="b" l="l" r="r" t="t"/>
                <a:pathLst>
                  <a:path extrusionOk="0" h="5240" w="17674">
                    <a:moveTo>
                      <a:pt x="0" y="0"/>
                    </a:moveTo>
                    <a:lnTo>
                      <a:pt x="17675" y="0"/>
                    </a:lnTo>
                    <a:lnTo>
                      <a:pt x="17675" y="5240"/>
                    </a:lnTo>
                    <a:lnTo>
                      <a:pt x="0" y="5240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264" name="Google Shape;264;p9"/>
              <p:cNvSpPr/>
              <p:nvPr/>
            </p:nvSpPr>
            <p:spPr>
              <a:xfrm>
                <a:off x="8526642" y="4879858"/>
                <a:ext cx="16212" cy="16211"/>
              </a:xfrm>
              <a:custGeom>
                <a:rect b="b" l="l" r="r" t="t"/>
                <a:pathLst>
                  <a:path extrusionOk="0" h="16211" w="16212">
                    <a:moveTo>
                      <a:pt x="0" y="12498"/>
                    </a:moveTo>
                    <a:lnTo>
                      <a:pt x="3708" y="16212"/>
                    </a:lnTo>
                    <a:lnTo>
                      <a:pt x="16212" y="3701"/>
                    </a:lnTo>
                    <a:lnTo>
                      <a:pt x="12504" y="0"/>
                    </a:lnTo>
                    <a:lnTo>
                      <a:pt x="0" y="12498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265" name="Google Shape;265;p9"/>
              <p:cNvSpPr/>
              <p:nvPr/>
            </p:nvSpPr>
            <p:spPr>
              <a:xfrm>
                <a:off x="8638809" y="4921589"/>
                <a:ext cx="14124" cy="7264"/>
              </a:xfrm>
              <a:custGeom>
                <a:rect b="b" l="l" r="r" t="t"/>
                <a:pathLst>
                  <a:path extrusionOk="0" h="7264" w="14124">
                    <a:moveTo>
                      <a:pt x="0" y="5183"/>
                    </a:moveTo>
                    <a:cubicBezTo>
                      <a:pt x="5095" y="3865"/>
                      <a:pt x="8878" y="2346"/>
                      <a:pt x="8878" y="0"/>
                    </a:cubicBezTo>
                    <a:lnTo>
                      <a:pt x="14125" y="1633"/>
                    </a:lnTo>
                    <a:cubicBezTo>
                      <a:pt x="14125" y="4042"/>
                      <a:pt x="12006" y="5833"/>
                      <a:pt x="8809" y="7264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266" name="Google Shape;266;p9"/>
              <p:cNvSpPr/>
              <p:nvPr/>
            </p:nvSpPr>
            <p:spPr>
              <a:xfrm>
                <a:off x="8611990" y="4932555"/>
                <a:ext cx="13973" cy="7182"/>
              </a:xfrm>
              <a:custGeom>
                <a:rect b="b" l="l" r="r" t="t"/>
                <a:pathLst>
                  <a:path extrusionOk="0" h="7182" w="13973">
                    <a:moveTo>
                      <a:pt x="5240" y="7182"/>
                    </a:moveTo>
                    <a:lnTo>
                      <a:pt x="0" y="5543"/>
                    </a:lnTo>
                    <a:cubicBezTo>
                      <a:pt x="0" y="3184"/>
                      <a:pt x="2037" y="1406"/>
                      <a:pt x="5145" y="0"/>
                    </a:cubicBezTo>
                    <a:lnTo>
                      <a:pt x="13973" y="2075"/>
                    </a:lnTo>
                    <a:cubicBezTo>
                      <a:pt x="8929" y="3386"/>
                      <a:pt x="5265" y="4887"/>
                      <a:pt x="5265" y="7182"/>
                    </a:cubicBezTo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267" name="Google Shape;267;p9"/>
              <p:cNvSpPr/>
              <p:nvPr/>
            </p:nvSpPr>
            <p:spPr>
              <a:xfrm>
                <a:off x="8612016" y="4921255"/>
                <a:ext cx="40917" cy="18809"/>
              </a:xfrm>
              <a:custGeom>
                <a:rect b="b" l="l" r="r" t="t"/>
                <a:pathLst>
                  <a:path extrusionOk="0" h="18809" w="40917">
                    <a:moveTo>
                      <a:pt x="35678" y="18810"/>
                    </a:moveTo>
                    <a:cubicBezTo>
                      <a:pt x="35678" y="11691"/>
                      <a:pt x="0" y="12189"/>
                      <a:pt x="0" y="2295"/>
                    </a:cubicBezTo>
                    <a:lnTo>
                      <a:pt x="5240" y="0"/>
                    </a:lnTo>
                    <a:cubicBezTo>
                      <a:pt x="5240" y="7207"/>
                      <a:pt x="40918" y="6621"/>
                      <a:pt x="40918" y="16521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268" name="Google Shape;268;p9"/>
              <p:cNvSpPr/>
              <p:nvPr/>
            </p:nvSpPr>
            <p:spPr>
              <a:xfrm rot="-2698199">
                <a:off x="8717580" y="4888793"/>
                <a:ext cx="5240" cy="17681"/>
              </a:xfrm>
              <a:custGeom>
                <a:rect b="b" l="l" r="r" t="t"/>
                <a:pathLst>
                  <a:path extrusionOk="0" h="17681" w="5240">
                    <a:moveTo>
                      <a:pt x="0" y="0"/>
                    </a:moveTo>
                    <a:lnTo>
                      <a:pt x="5240" y="0"/>
                    </a:lnTo>
                    <a:lnTo>
                      <a:pt x="5240" y="17681"/>
                    </a:lnTo>
                    <a:lnTo>
                      <a:pt x="0" y="17681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269" name="Google Shape;269;p9"/>
              <p:cNvSpPr/>
              <p:nvPr/>
            </p:nvSpPr>
            <p:spPr>
              <a:xfrm>
                <a:off x="8721445" y="4879858"/>
                <a:ext cx="16212" cy="16211"/>
              </a:xfrm>
              <a:custGeom>
                <a:rect b="b" l="l" r="r" t="t"/>
                <a:pathLst>
                  <a:path extrusionOk="0" h="16211" w="16212">
                    <a:moveTo>
                      <a:pt x="16212" y="12498"/>
                    </a:moveTo>
                    <a:lnTo>
                      <a:pt x="12504" y="16212"/>
                    </a:lnTo>
                    <a:lnTo>
                      <a:pt x="0" y="3701"/>
                    </a:lnTo>
                    <a:lnTo>
                      <a:pt x="3701" y="0"/>
                    </a:lnTo>
                    <a:lnTo>
                      <a:pt x="16212" y="12498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270" name="Google Shape;270;p9"/>
              <p:cNvSpPr/>
              <p:nvPr/>
            </p:nvSpPr>
            <p:spPr>
              <a:xfrm>
                <a:off x="8578475" y="4843026"/>
                <a:ext cx="35425" cy="49941"/>
              </a:xfrm>
              <a:custGeom>
                <a:rect b="b" l="l" r="r" t="t"/>
                <a:pathLst>
                  <a:path extrusionOk="0" h="49941" w="35425">
                    <a:moveTo>
                      <a:pt x="4704" y="38213"/>
                    </a:moveTo>
                    <a:lnTo>
                      <a:pt x="29965" y="12920"/>
                    </a:lnTo>
                    <a:lnTo>
                      <a:pt x="29965" y="48680"/>
                    </a:lnTo>
                    <a:cubicBezTo>
                      <a:pt x="31775" y="49134"/>
                      <a:pt x="33578" y="49594"/>
                      <a:pt x="35426" y="49941"/>
                    </a:cubicBezTo>
                    <a:lnTo>
                      <a:pt x="35426" y="0"/>
                    </a:lnTo>
                    <a:lnTo>
                      <a:pt x="0" y="35312"/>
                    </a:lnTo>
                    <a:cubicBezTo>
                      <a:pt x="1520" y="36346"/>
                      <a:pt x="3153" y="37248"/>
                      <a:pt x="4704" y="38187"/>
                    </a:cubicBezTo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271" name="Google Shape;271;p9"/>
              <p:cNvSpPr/>
              <p:nvPr/>
            </p:nvSpPr>
            <p:spPr>
              <a:xfrm>
                <a:off x="8649768" y="4843039"/>
                <a:ext cx="35400" cy="49928"/>
              </a:xfrm>
              <a:custGeom>
                <a:rect b="b" l="l" r="r" t="t"/>
                <a:pathLst>
                  <a:path extrusionOk="0" h="49928" w="35400">
                    <a:moveTo>
                      <a:pt x="0" y="49929"/>
                    </a:moveTo>
                    <a:cubicBezTo>
                      <a:pt x="1816" y="49575"/>
                      <a:pt x="3601" y="49121"/>
                      <a:pt x="5379" y="48667"/>
                    </a:cubicBezTo>
                    <a:lnTo>
                      <a:pt x="5379" y="12908"/>
                    </a:lnTo>
                    <a:lnTo>
                      <a:pt x="30879" y="38080"/>
                    </a:lnTo>
                    <a:cubicBezTo>
                      <a:pt x="32392" y="37172"/>
                      <a:pt x="33937" y="36302"/>
                      <a:pt x="35400" y="3531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272" name="Google Shape;272;p9"/>
              <p:cNvSpPr/>
              <p:nvPr/>
            </p:nvSpPr>
            <p:spPr>
              <a:xfrm>
                <a:off x="8549929" y="4746625"/>
                <a:ext cx="56032" cy="106181"/>
              </a:xfrm>
              <a:custGeom>
                <a:rect b="b" l="l" r="r" t="t"/>
                <a:pathLst>
                  <a:path extrusionOk="0" h="106181" w="56032">
                    <a:moveTo>
                      <a:pt x="2863" y="0"/>
                    </a:moveTo>
                    <a:cubicBezTo>
                      <a:pt x="1841" y="1526"/>
                      <a:pt x="933" y="3153"/>
                      <a:pt x="0" y="4717"/>
                    </a:cubicBezTo>
                    <a:lnTo>
                      <a:pt x="48472" y="53182"/>
                    </a:lnTo>
                    <a:lnTo>
                      <a:pt x="277" y="101673"/>
                    </a:lnTo>
                    <a:cubicBezTo>
                      <a:pt x="1185" y="103187"/>
                      <a:pt x="2043" y="104732"/>
                      <a:pt x="3027" y="106182"/>
                    </a:cubicBezTo>
                    <a:lnTo>
                      <a:pt x="56033" y="52867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273" name="Google Shape;273;p9"/>
              <p:cNvSpPr/>
              <p:nvPr/>
            </p:nvSpPr>
            <p:spPr>
              <a:xfrm>
                <a:off x="8657619" y="4746404"/>
                <a:ext cx="55912" cy="106446"/>
              </a:xfrm>
              <a:custGeom>
                <a:rect b="b" l="l" r="r" t="t"/>
                <a:pathLst>
                  <a:path extrusionOk="0" h="106446" w="55912">
                    <a:moveTo>
                      <a:pt x="7567" y="53075"/>
                    </a:moveTo>
                    <a:lnTo>
                      <a:pt x="55837" y="4521"/>
                    </a:lnTo>
                    <a:cubicBezTo>
                      <a:pt x="54929" y="3008"/>
                      <a:pt x="54072" y="1457"/>
                      <a:pt x="53088" y="0"/>
                    </a:cubicBezTo>
                    <a:lnTo>
                      <a:pt x="0" y="53403"/>
                    </a:lnTo>
                    <a:lnTo>
                      <a:pt x="53037" y="106447"/>
                    </a:lnTo>
                    <a:cubicBezTo>
                      <a:pt x="54065" y="104921"/>
                      <a:pt x="54973" y="103294"/>
                      <a:pt x="55913" y="101730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274" name="Google Shape;274;p9"/>
              <p:cNvSpPr/>
              <p:nvPr/>
            </p:nvSpPr>
            <p:spPr>
              <a:xfrm>
                <a:off x="8578911" y="4706268"/>
                <a:ext cx="34681" cy="48850"/>
              </a:xfrm>
              <a:custGeom>
                <a:rect b="b" l="l" r="r" t="t"/>
                <a:pathLst>
                  <a:path extrusionOk="0" h="48850" w="34681">
                    <a:moveTo>
                      <a:pt x="34663" y="0"/>
                    </a:moveTo>
                    <a:cubicBezTo>
                      <a:pt x="32884" y="347"/>
                      <a:pt x="31150" y="807"/>
                      <a:pt x="29404" y="1261"/>
                    </a:cubicBezTo>
                    <a:lnTo>
                      <a:pt x="29404" y="35943"/>
                    </a:lnTo>
                    <a:lnTo>
                      <a:pt x="4729" y="11420"/>
                    </a:lnTo>
                    <a:cubicBezTo>
                      <a:pt x="3140" y="12353"/>
                      <a:pt x="1526" y="13261"/>
                      <a:pt x="0" y="14289"/>
                    </a:cubicBezTo>
                    <a:lnTo>
                      <a:pt x="34681" y="48850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275" name="Google Shape;275;p9"/>
              <p:cNvSpPr/>
              <p:nvPr/>
            </p:nvSpPr>
            <p:spPr>
              <a:xfrm>
                <a:off x="8558442" y="4704446"/>
                <a:ext cx="146765" cy="190268"/>
              </a:xfrm>
              <a:custGeom>
                <a:rect b="b" l="l" r="r" t="t"/>
                <a:pathLst>
                  <a:path extrusionOk="0" h="190268" w="146765">
                    <a:moveTo>
                      <a:pt x="146766" y="34612"/>
                    </a:moveTo>
                    <a:cubicBezTo>
                      <a:pt x="143009" y="30080"/>
                      <a:pt x="138845" y="25903"/>
                      <a:pt x="134324" y="22133"/>
                    </a:cubicBezTo>
                    <a:lnTo>
                      <a:pt x="82403" y="74092"/>
                    </a:lnTo>
                    <a:lnTo>
                      <a:pt x="82403" y="70492"/>
                    </a:lnTo>
                    <a:lnTo>
                      <a:pt x="82403" y="70492"/>
                    </a:lnTo>
                    <a:lnTo>
                      <a:pt x="82403" y="63051"/>
                    </a:lnTo>
                    <a:lnTo>
                      <a:pt x="127880" y="17297"/>
                    </a:lnTo>
                    <a:cubicBezTo>
                      <a:pt x="111937" y="6043"/>
                      <a:pt x="92901" y="2"/>
                      <a:pt x="73386" y="0"/>
                    </a:cubicBezTo>
                    <a:cubicBezTo>
                      <a:pt x="70271" y="0"/>
                      <a:pt x="67200" y="177"/>
                      <a:pt x="64161" y="467"/>
                    </a:cubicBezTo>
                    <a:lnTo>
                      <a:pt x="64161" y="73121"/>
                    </a:lnTo>
                    <a:lnTo>
                      <a:pt x="12756" y="21805"/>
                    </a:lnTo>
                    <a:cubicBezTo>
                      <a:pt x="8110" y="25663"/>
                      <a:pt x="3840" y="29951"/>
                      <a:pt x="0" y="34612"/>
                    </a:cubicBezTo>
                    <a:lnTo>
                      <a:pt x="60774" y="95695"/>
                    </a:lnTo>
                    <a:lnTo>
                      <a:pt x="359" y="156110"/>
                    </a:lnTo>
                    <a:cubicBezTo>
                      <a:pt x="4225" y="160740"/>
                      <a:pt x="8520" y="164995"/>
                      <a:pt x="13185" y="168816"/>
                    </a:cubicBezTo>
                    <a:lnTo>
                      <a:pt x="64394" y="117292"/>
                    </a:lnTo>
                    <a:lnTo>
                      <a:pt x="64394" y="189814"/>
                    </a:lnTo>
                    <a:cubicBezTo>
                      <a:pt x="67358" y="190092"/>
                      <a:pt x="70347" y="190268"/>
                      <a:pt x="73380" y="190268"/>
                    </a:cubicBezTo>
                    <a:cubicBezTo>
                      <a:pt x="76413" y="190268"/>
                      <a:pt x="79364" y="190092"/>
                      <a:pt x="82309" y="189814"/>
                    </a:cubicBezTo>
                    <a:lnTo>
                      <a:pt x="82309" y="116946"/>
                    </a:lnTo>
                    <a:lnTo>
                      <a:pt x="133933" y="168501"/>
                    </a:lnTo>
                    <a:cubicBezTo>
                      <a:pt x="138586" y="164658"/>
                      <a:pt x="142864" y="160383"/>
                      <a:pt x="146709" y="155732"/>
                    </a:cubicBezTo>
                    <a:lnTo>
                      <a:pt x="86325" y="95349"/>
                    </a:lnTo>
                    <a:close/>
                    <a:moveTo>
                      <a:pt x="82491" y="17486"/>
                    </a:moveTo>
                    <a:cubicBezTo>
                      <a:pt x="95380" y="19037"/>
                      <a:pt x="100778" y="21477"/>
                      <a:pt x="100778" y="21477"/>
                    </a:cubicBezTo>
                    <a:lnTo>
                      <a:pt x="82491" y="39663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276" name="Google Shape;276;p9"/>
              <p:cNvSpPr/>
              <p:nvPr/>
            </p:nvSpPr>
            <p:spPr>
              <a:xfrm>
                <a:off x="8477241" y="4645007"/>
                <a:ext cx="309809" cy="309800"/>
              </a:xfrm>
              <a:custGeom>
                <a:rect b="b" l="l" r="r" t="t"/>
                <a:pathLst>
                  <a:path extrusionOk="0" h="309800" w="309809">
                    <a:moveTo>
                      <a:pt x="173441" y="1124"/>
                    </a:moveTo>
                    <a:cubicBezTo>
                      <a:pt x="88648" y="-9098"/>
                      <a:pt x="11353" y="51569"/>
                      <a:pt x="1125" y="136362"/>
                    </a:cubicBezTo>
                    <a:cubicBezTo>
                      <a:pt x="-9103" y="221155"/>
                      <a:pt x="51571" y="298463"/>
                      <a:pt x="136370" y="308678"/>
                    </a:cubicBezTo>
                    <a:cubicBezTo>
                      <a:pt x="221169" y="318893"/>
                      <a:pt x="298465" y="258233"/>
                      <a:pt x="308686" y="173440"/>
                    </a:cubicBezTo>
                    <a:cubicBezTo>
                      <a:pt x="318908" y="88647"/>
                      <a:pt x="258240" y="11345"/>
                      <a:pt x="173441" y="1124"/>
                    </a:cubicBezTo>
                    <a:moveTo>
                      <a:pt x="300999" y="172513"/>
                    </a:moveTo>
                    <a:cubicBezTo>
                      <a:pt x="291282" y="253068"/>
                      <a:pt x="217852" y="310702"/>
                      <a:pt x="137297" y="300992"/>
                    </a:cubicBezTo>
                    <a:cubicBezTo>
                      <a:pt x="56741" y="291281"/>
                      <a:pt x="-893" y="217844"/>
                      <a:pt x="8830" y="137289"/>
                    </a:cubicBezTo>
                    <a:cubicBezTo>
                      <a:pt x="18554" y="56734"/>
                      <a:pt x="91965" y="-894"/>
                      <a:pt x="172514" y="8817"/>
                    </a:cubicBezTo>
                    <a:cubicBezTo>
                      <a:pt x="253063" y="18527"/>
                      <a:pt x="310710" y="91964"/>
                      <a:pt x="300999" y="172513"/>
                    </a:cubicBezTo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277" name="Google Shape;277;p9"/>
              <p:cNvSpPr/>
              <p:nvPr/>
            </p:nvSpPr>
            <p:spPr>
              <a:xfrm>
                <a:off x="8502227" y="4737942"/>
                <a:ext cx="10063" cy="12466"/>
              </a:xfrm>
              <a:custGeom>
                <a:rect b="b" l="l" r="r" t="t"/>
                <a:pathLst>
                  <a:path extrusionOk="0" h="12466" w="10063">
                    <a:moveTo>
                      <a:pt x="0" y="12466"/>
                    </a:moveTo>
                    <a:cubicBezTo>
                      <a:pt x="3664" y="11975"/>
                      <a:pt x="5133" y="10613"/>
                      <a:pt x="8059" y="8481"/>
                    </a:cubicBezTo>
                    <a:lnTo>
                      <a:pt x="10064" y="0"/>
                    </a:lnTo>
                    <a:cubicBezTo>
                      <a:pt x="7220" y="2686"/>
                      <a:pt x="4389" y="5795"/>
                      <a:pt x="1274" y="6205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278" name="Google Shape;278;p9"/>
              <p:cNvSpPr/>
              <p:nvPr/>
            </p:nvSpPr>
            <p:spPr>
              <a:xfrm>
                <a:off x="8512879" y="4735085"/>
                <a:ext cx="8624" cy="21912"/>
              </a:xfrm>
              <a:custGeom>
                <a:rect b="b" l="l" r="r" t="t"/>
                <a:pathLst>
                  <a:path extrusionOk="0" h="21912" w="8624">
                    <a:moveTo>
                      <a:pt x="2829" y="21912"/>
                    </a:moveTo>
                    <a:lnTo>
                      <a:pt x="6051" y="17996"/>
                    </a:lnTo>
                    <a:cubicBezTo>
                      <a:pt x="4368" y="16735"/>
                      <a:pt x="6625" y="8538"/>
                      <a:pt x="8624" y="1034"/>
                    </a:cubicBezTo>
                    <a:lnTo>
                      <a:pt x="3195" y="0"/>
                    </a:lnTo>
                    <a:cubicBezTo>
                      <a:pt x="-8" y="11729"/>
                      <a:pt x="-1850" y="18318"/>
                      <a:pt x="2829" y="21912"/>
                    </a:cubicBezTo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279" name="Google Shape;279;p9"/>
              <p:cNvSpPr/>
              <p:nvPr/>
            </p:nvSpPr>
            <p:spPr>
              <a:xfrm>
                <a:off x="8567844" y="4919319"/>
                <a:ext cx="12340" cy="10221"/>
              </a:xfrm>
              <a:custGeom>
                <a:rect b="b" l="l" r="r" t="t"/>
                <a:pathLst>
                  <a:path extrusionOk="0" h="10221" w="12340">
                    <a:moveTo>
                      <a:pt x="6098" y="8866"/>
                    </a:moveTo>
                    <a:cubicBezTo>
                      <a:pt x="5726" y="5776"/>
                      <a:pt x="2648" y="2875"/>
                      <a:pt x="0" y="0"/>
                    </a:cubicBezTo>
                    <a:lnTo>
                      <a:pt x="8450" y="2106"/>
                    </a:lnTo>
                    <a:cubicBezTo>
                      <a:pt x="10549" y="5045"/>
                      <a:pt x="11899" y="6520"/>
                      <a:pt x="12340" y="10222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280" name="Google Shape;280;p9"/>
              <p:cNvSpPr/>
              <p:nvPr/>
            </p:nvSpPr>
            <p:spPr>
              <a:xfrm>
                <a:off x="8565019" y="4910062"/>
                <a:ext cx="21906" cy="8809"/>
              </a:xfrm>
              <a:custGeom>
                <a:rect b="b" l="l" r="r" t="t"/>
                <a:pathLst>
                  <a:path extrusionOk="0" h="8809" w="21906">
                    <a:moveTo>
                      <a:pt x="21906" y="6047"/>
                    </a:moveTo>
                    <a:cubicBezTo>
                      <a:pt x="18249" y="10707"/>
                      <a:pt x="11691" y="8765"/>
                      <a:pt x="0" y="5417"/>
                    </a:cubicBezTo>
                    <a:lnTo>
                      <a:pt x="1097" y="0"/>
                    </a:lnTo>
                    <a:cubicBezTo>
                      <a:pt x="8557" y="2087"/>
                      <a:pt x="16716" y="4452"/>
                      <a:pt x="18028" y="2787"/>
                    </a:cubicBezTo>
                    <a:lnTo>
                      <a:pt x="21906" y="6047"/>
                    </a:lnTo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281" name="Google Shape;281;p9"/>
              <p:cNvSpPr/>
              <p:nvPr/>
            </p:nvSpPr>
            <p:spPr>
              <a:xfrm>
                <a:off x="8501338" y="4849395"/>
                <a:ext cx="10089" cy="12466"/>
              </a:xfrm>
              <a:custGeom>
                <a:rect b="b" l="l" r="r" t="t"/>
                <a:pathLst>
                  <a:path extrusionOk="0" h="12466" w="10089">
                    <a:moveTo>
                      <a:pt x="1305" y="6262"/>
                    </a:moveTo>
                    <a:cubicBezTo>
                      <a:pt x="4389" y="6671"/>
                      <a:pt x="7245" y="9774"/>
                      <a:pt x="10089" y="12466"/>
                    </a:cubicBezTo>
                    <a:lnTo>
                      <a:pt x="8065" y="3985"/>
                    </a:lnTo>
                    <a:cubicBezTo>
                      <a:pt x="5139" y="1854"/>
                      <a:pt x="3651" y="486"/>
                      <a:pt x="0" y="0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282" name="Google Shape;282;p9"/>
              <p:cNvSpPr/>
              <p:nvPr/>
            </p:nvSpPr>
            <p:spPr>
              <a:xfrm>
                <a:off x="8512027" y="4842818"/>
                <a:ext cx="8637" cy="21918"/>
              </a:xfrm>
              <a:custGeom>
                <a:rect b="b" l="l" r="r" t="t"/>
                <a:pathLst>
                  <a:path extrusionOk="0" h="21918" w="8637">
                    <a:moveTo>
                      <a:pt x="2843" y="0"/>
                    </a:moveTo>
                    <a:cubicBezTo>
                      <a:pt x="-1867" y="3601"/>
                      <a:pt x="5" y="10190"/>
                      <a:pt x="3202" y="21919"/>
                    </a:cubicBezTo>
                    <a:lnTo>
                      <a:pt x="8638" y="20878"/>
                    </a:lnTo>
                    <a:cubicBezTo>
                      <a:pt x="6639" y="13400"/>
                      <a:pt x="4375" y="5202"/>
                      <a:pt x="6065" y="3922"/>
                    </a:cubicBezTo>
                    <a:lnTo>
                      <a:pt x="2843" y="0"/>
                    </a:lnTo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283" name="Google Shape;283;p9"/>
              <p:cNvSpPr/>
              <p:nvPr/>
            </p:nvSpPr>
            <p:spPr>
              <a:xfrm>
                <a:off x="8752084" y="4851552"/>
                <a:ext cx="10221" cy="12333"/>
              </a:xfrm>
              <a:custGeom>
                <a:rect b="b" l="l" r="r" t="t"/>
                <a:pathLst>
                  <a:path extrusionOk="0" h="12333" w="10221">
                    <a:moveTo>
                      <a:pt x="8866" y="6236"/>
                    </a:moveTo>
                    <a:cubicBezTo>
                      <a:pt x="5782" y="6608"/>
                      <a:pt x="2882" y="9686"/>
                      <a:pt x="0" y="12334"/>
                    </a:cubicBezTo>
                    <a:lnTo>
                      <a:pt x="2112" y="3891"/>
                    </a:lnTo>
                    <a:cubicBezTo>
                      <a:pt x="5051" y="1785"/>
                      <a:pt x="6526" y="441"/>
                      <a:pt x="10222" y="0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284" name="Google Shape;284;p9"/>
              <p:cNvSpPr/>
              <p:nvPr/>
            </p:nvSpPr>
            <p:spPr>
              <a:xfrm>
                <a:off x="8742834" y="4844804"/>
                <a:ext cx="8808" cy="21906"/>
              </a:xfrm>
              <a:custGeom>
                <a:rect b="b" l="l" r="r" t="t"/>
                <a:pathLst>
                  <a:path extrusionOk="0" h="21906" w="8808">
                    <a:moveTo>
                      <a:pt x="6047" y="0"/>
                    </a:moveTo>
                    <a:cubicBezTo>
                      <a:pt x="10707" y="3657"/>
                      <a:pt x="8759" y="10215"/>
                      <a:pt x="5417" y="21906"/>
                    </a:cubicBezTo>
                    <a:lnTo>
                      <a:pt x="0" y="20815"/>
                    </a:lnTo>
                    <a:cubicBezTo>
                      <a:pt x="2081" y="13349"/>
                      <a:pt x="4446" y="5190"/>
                      <a:pt x="2787" y="3884"/>
                    </a:cubicBezTo>
                    <a:lnTo>
                      <a:pt x="6047" y="0"/>
                    </a:lnTo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285" name="Google Shape;285;p9"/>
              <p:cNvSpPr/>
              <p:nvPr/>
            </p:nvSpPr>
            <p:spPr>
              <a:xfrm>
                <a:off x="8682167" y="4920303"/>
                <a:ext cx="12460" cy="10063"/>
              </a:xfrm>
              <a:custGeom>
                <a:rect b="b" l="l" r="r" t="t"/>
                <a:pathLst>
                  <a:path extrusionOk="0" h="10063" w="12460">
                    <a:moveTo>
                      <a:pt x="6262" y="8790"/>
                    </a:moveTo>
                    <a:cubicBezTo>
                      <a:pt x="6671" y="5707"/>
                      <a:pt x="9774" y="2844"/>
                      <a:pt x="12460" y="0"/>
                    </a:cubicBezTo>
                    <a:lnTo>
                      <a:pt x="3985" y="1999"/>
                    </a:lnTo>
                    <a:cubicBezTo>
                      <a:pt x="1854" y="4925"/>
                      <a:pt x="492" y="6413"/>
                      <a:pt x="0" y="10064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286" name="Google Shape;286;p9"/>
              <p:cNvSpPr/>
              <p:nvPr/>
            </p:nvSpPr>
            <p:spPr>
              <a:xfrm>
                <a:off x="8675590" y="4911077"/>
                <a:ext cx="21912" cy="8638"/>
              </a:xfrm>
              <a:custGeom>
                <a:rect b="b" l="l" r="r" t="t"/>
                <a:pathLst>
                  <a:path extrusionOk="0" h="8638" w="21912">
                    <a:moveTo>
                      <a:pt x="0" y="5801"/>
                    </a:moveTo>
                    <a:cubicBezTo>
                      <a:pt x="3601" y="10505"/>
                      <a:pt x="10184" y="8633"/>
                      <a:pt x="21912" y="5436"/>
                    </a:cubicBezTo>
                    <a:lnTo>
                      <a:pt x="20878" y="0"/>
                    </a:lnTo>
                    <a:cubicBezTo>
                      <a:pt x="13393" y="2005"/>
                      <a:pt x="5202" y="4256"/>
                      <a:pt x="3916" y="2573"/>
                    </a:cubicBezTo>
                    <a:lnTo>
                      <a:pt x="0" y="5801"/>
                    </a:lnTo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287" name="Google Shape;287;p9"/>
              <p:cNvSpPr/>
              <p:nvPr/>
            </p:nvSpPr>
            <p:spPr>
              <a:xfrm>
                <a:off x="8684317" y="4670281"/>
                <a:ext cx="12340" cy="10221"/>
              </a:xfrm>
              <a:custGeom>
                <a:rect b="b" l="l" r="r" t="t"/>
                <a:pathLst>
                  <a:path extrusionOk="0" h="10221" w="12340">
                    <a:moveTo>
                      <a:pt x="6243" y="1356"/>
                    </a:moveTo>
                    <a:cubicBezTo>
                      <a:pt x="6615" y="4446"/>
                      <a:pt x="9692" y="7346"/>
                      <a:pt x="12340" y="10222"/>
                    </a:cubicBezTo>
                    <a:lnTo>
                      <a:pt x="3891" y="8109"/>
                    </a:lnTo>
                    <a:cubicBezTo>
                      <a:pt x="1791" y="5171"/>
                      <a:pt x="441" y="3695"/>
                      <a:pt x="0" y="0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288" name="Google Shape;288;p9"/>
              <p:cNvSpPr/>
              <p:nvPr/>
            </p:nvSpPr>
            <p:spPr>
              <a:xfrm>
                <a:off x="8677576" y="4680950"/>
                <a:ext cx="21906" cy="8809"/>
              </a:xfrm>
              <a:custGeom>
                <a:rect b="b" l="l" r="r" t="t"/>
                <a:pathLst>
                  <a:path extrusionOk="0" h="8809" w="21906">
                    <a:moveTo>
                      <a:pt x="0" y="2763"/>
                    </a:moveTo>
                    <a:cubicBezTo>
                      <a:pt x="3657" y="-1897"/>
                      <a:pt x="10215" y="45"/>
                      <a:pt x="21906" y="3393"/>
                    </a:cubicBezTo>
                    <a:lnTo>
                      <a:pt x="20809" y="8810"/>
                    </a:lnTo>
                    <a:cubicBezTo>
                      <a:pt x="13349" y="6723"/>
                      <a:pt x="5190" y="4358"/>
                      <a:pt x="3878" y="6023"/>
                    </a:cubicBezTo>
                    <a:lnTo>
                      <a:pt x="0" y="2763"/>
                    </a:lnTo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289" name="Google Shape;289;p9"/>
              <p:cNvSpPr/>
              <p:nvPr/>
            </p:nvSpPr>
            <p:spPr>
              <a:xfrm>
                <a:off x="8753074" y="4737960"/>
                <a:ext cx="10063" cy="12466"/>
              </a:xfrm>
              <a:custGeom>
                <a:rect b="b" l="l" r="r" t="t"/>
                <a:pathLst>
                  <a:path extrusionOk="0" h="12466" w="10063">
                    <a:moveTo>
                      <a:pt x="8784" y="6205"/>
                    </a:moveTo>
                    <a:cubicBezTo>
                      <a:pt x="5707" y="5795"/>
                      <a:pt x="2844" y="2686"/>
                      <a:pt x="0" y="0"/>
                    </a:cubicBezTo>
                    <a:lnTo>
                      <a:pt x="1999" y="8481"/>
                    </a:lnTo>
                    <a:cubicBezTo>
                      <a:pt x="4925" y="10613"/>
                      <a:pt x="6413" y="11975"/>
                      <a:pt x="10064" y="12466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290" name="Google Shape;290;p9"/>
              <p:cNvSpPr/>
              <p:nvPr/>
            </p:nvSpPr>
            <p:spPr>
              <a:xfrm>
                <a:off x="8743855" y="4735085"/>
                <a:ext cx="8637" cy="21912"/>
              </a:xfrm>
              <a:custGeom>
                <a:rect b="b" l="l" r="r" t="t"/>
                <a:pathLst>
                  <a:path extrusionOk="0" h="21912" w="8637">
                    <a:moveTo>
                      <a:pt x="5795" y="21912"/>
                    </a:moveTo>
                    <a:cubicBezTo>
                      <a:pt x="10505" y="18318"/>
                      <a:pt x="8633" y="11729"/>
                      <a:pt x="5429" y="0"/>
                    </a:cubicBezTo>
                    <a:lnTo>
                      <a:pt x="0" y="1034"/>
                    </a:lnTo>
                    <a:cubicBezTo>
                      <a:pt x="1999" y="8519"/>
                      <a:pt x="4256" y="16710"/>
                      <a:pt x="2573" y="17996"/>
                    </a:cubicBezTo>
                    <a:lnTo>
                      <a:pt x="5795" y="21912"/>
                    </a:lnTo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291" name="Google Shape;291;p9"/>
              <p:cNvSpPr/>
              <p:nvPr/>
            </p:nvSpPr>
            <p:spPr>
              <a:xfrm>
                <a:off x="8516018" y="4683779"/>
                <a:ext cx="232254" cy="232258"/>
              </a:xfrm>
              <a:custGeom>
                <a:rect b="b" l="l" r="r" t="t"/>
                <a:pathLst>
                  <a:path extrusionOk="0" h="232258" w="232254">
                    <a:moveTo>
                      <a:pt x="130023" y="842"/>
                    </a:moveTo>
                    <a:cubicBezTo>
                      <a:pt x="66455" y="-6819"/>
                      <a:pt x="8518" y="38664"/>
                      <a:pt x="844" y="102231"/>
                    </a:cubicBezTo>
                    <a:cubicBezTo>
                      <a:pt x="-6830" y="165799"/>
                      <a:pt x="38679" y="223755"/>
                      <a:pt x="102228" y="231417"/>
                    </a:cubicBezTo>
                    <a:cubicBezTo>
                      <a:pt x="165777" y="239078"/>
                      <a:pt x="223751" y="193582"/>
                      <a:pt x="231413" y="130033"/>
                    </a:cubicBezTo>
                    <a:cubicBezTo>
                      <a:pt x="239074" y="66484"/>
                      <a:pt x="193578" y="8510"/>
                      <a:pt x="130023" y="842"/>
                    </a:cubicBezTo>
                    <a:moveTo>
                      <a:pt x="224174" y="129151"/>
                    </a:moveTo>
                    <a:cubicBezTo>
                      <a:pt x="216992" y="188714"/>
                      <a:pt x="162699" y="231303"/>
                      <a:pt x="103136" y="224152"/>
                    </a:cubicBezTo>
                    <a:cubicBezTo>
                      <a:pt x="43572" y="217002"/>
                      <a:pt x="983" y="162672"/>
                      <a:pt x="8153" y="103083"/>
                    </a:cubicBezTo>
                    <a:cubicBezTo>
                      <a:pt x="15322" y="43494"/>
                      <a:pt x="69627" y="930"/>
                      <a:pt x="129178" y="8094"/>
                    </a:cubicBezTo>
                    <a:cubicBezTo>
                      <a:pt x="188729" y="15257"/>
                      <a:pt x="231318" y="69593"/>
                      <a:pt x="224174" y="129151"/>
                    </a:cubicBezTo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</p:grpSp>
        <p:grpSp>
          <p:nvGrpSpPr>
            <p:cNvPr id="292" name="Google Shape;292;p9"/>
            <p:cNvGrpSpPr/>
            <p:nvPr/>
          </p:nvGrpSpPr>
          <p:grpSpPr>
            <a:xfrm>
              <a:off x="10236582" y="3924329"/>
              <a:ext cx="1322957" cy="216746"/>
              <a:chOff x="10429965" y="3783604"/>
              <a:chExt cx="892919" cy="146291"/>
            </a:xfrm>
          </p:grpSpPr>
          <p:sp>
            <p:nvSpPr>
              <p:cNvPr id="293" name="Google Shape;293;p9"/>
              <p:cNvSpPr/>
              <p:nvPr/>
            </p:nvSpPr>
            <p:spPr>
              <a:xfrm>
                <a:off x="10429965" y="3784408"/>
                <a:ext cx="128523" cy="145480"/>
              </a:xfrm>
              <a:custGeom>
                <a:rect b="b" l="l" r="r" t="t"/>
                <a:pathLst>
                  <a:path extrusionOk="0" h="145480" w="128523">
                    <a:moveTo>
                      <a:pt x="128441" y="72801"/>
                    </a:moveTo>
                    <a:cubicBezTo>
                      <a:pt x="128441" y="95634"/>
                      <a:pt x="128372" y="118473"/>
                      <a:pt x="128517" y="141306"/>
                    </a:cubicBezTo>
                    <a:cubicBezTo>
                      <a:pt x="128517" y="144560"/>
                      <a:pt x="127741" y="145493"/>
                      <a:pt x="124374" y="145480"/>
                    </a:cubicBezTo>
                    <a:cubicBezTo>
                      <a:pt x="84177" y="145363"/>
                      <a:pt x="43980" y="145363"/>
                      <a:pt x="3783" y="145480"/>
                    </a:cubicBezTo>
                    <a:cubicBezTo>
                      <a:pt x="908" y="145480"/>
                      <a:pt x="0" y="144850"/>
                      <a:pt x="0" y="141842"/>
                    </a:cubicBezTo>
                    <a:cubicBezTo>
                      <a:pt x="114" y="105269"/>
                      <a:pt x="128" y="68706"/>
                      <a:pt x="44" y="32154"/>
                    </a:cubicBezTo>
                    <a:cubicBezTo>
                      <a:pt x="-28" y="30349"/>
                      <a:pt x="510" y="28572"/>
                      <a:pt x="1570" y="27109"/>
                    </a:cubicBezTo>
                    <a:cubicBezTo>
                      <a:pt x="7477" y="18925"/>
                      <a:pt x="13307" y="10694"/>
                      <a:pt x="19062" y="2416"/>
                    </a:cubicBezTo>
                    <a:cubicBezTo>
                      <a:pt x="20216" y="745"/>
                      <a:pt x="21383" y="-24"/>
                      <a:pt x="23476" y="39"/>
                    </a:cubicBezTo>
                    <a:cubicBezTo>
                      <a:pt x="28672" y="197"/>
                      <a:pt x="33887" y="291"/>
                      <a:pt x="39070" y="39"/>
                    </a:cubicBezTo>
                    <a:cubicBezTo>
                      <a:pt x="42223" y="-125"/>
                      <a:pt x="43056" y="739"/>
                      <a:pt x="43037" y="3936"/>
                    </a:cubicBezTo>
                    <a:cubicBezTo>
                      <a:pt x="42892" y="28030"/>
                      <a:pt x="42955" y="52124"/>
                      <a:pt x="42955" y="76218"/>
                    </a:cubicBezTo>
                    <a:cubicBezTo>
                      <a:pt x="42955" y="83924"/>
                      <a:pt x="43093" y="91636"/>
                      <a:pt x="42885" y="99335"/>
                    </a:cubicBezTo>
                    <a:cubicBezTo>
                      <a:pt x="42810" y="102160"/>
                      <a:pt x="43730" y="102784"/>
                      <a:pt x="46410" y="102753"/>
                    </a:cubicBezTo>
                    <a:cubicBezTo>
                      <a:pt x="58215" y="102614"/>
                      <a:pt x="70025" y="102583"/>
                      <a:pt x="81829" y="102753"/>
                    </a:cubicBezTo>
                    <a:cubicBezTo>
                      <a:pt x="84825" y="102797"/>
                      <a:pt x="85499" y="101939"/>
                      <a:pt x="85487" y="99039"/>
                    </a:cubicBezTo>
                    <a:cubicBezTo>
                      <a:pt x="85380" y="67662"/>
                      <a:pt x="85518" y="36284"/>
                      <a:pt x="85304" y="4907"/>
                    </a:cubicBezTo>
                    <a:cubicBezTo>
                      <a:pt x="85304" y="682"/>
                      <a:pt x="86521" y="-87"/>
                      <a:pt x="90430" y="7"/>
                    </a:cubicBezTo>
                    <a:cubicBezTo>
                      <a:pt x="101781" y="279"/>
                      <a:pt x="113200" y="222"/>
                      <a:pt x="124576" y="7"/>
                    </a:cubicBezTo>
                    <a:cubicBezTo>
                      <a:pt x="127685" y="-49"/>
                      <a:pt x="128542" y="676"/>
                      <a:pt x="128523" y="3873"/>
                    </a:cubicBezTo>
                    <a:cubicBezTo>
                      <a:pt x="128366" y="26857"/>
                      <a:pt x="128441" y="49829"/>
                      <a:pt x="128441" y="72801"/>
                    </a:cubicBezTo>
                    <a:close/>
                  </a:path>
                </a:pathLst>
              </a:custGeom>
              <a:solidFill>
                <a:srgbClr val="01386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294" name="Google Shape;294;p9"/>
              <p:cNvSpPr/>
              <p:nvPr/>
            </p:nvSpPr>
            <p:spPr>
              <a:xfrm>
                <a:off x="10578846" y="3784405"/>
                <a:ext cx="103072" cy="145490"/>
              </a:xfrm>
              <a:custGeom>
                <a:rect b="b" l="l" r="r" t="t"/>
                <a:pathLst>
                  <a:path extrusionOk="0" h="145490" w="103072">
                    <a:moveTo>
                      <a:pt x="102990" y="58509"/>
                    </a:moveTo>
                    <a:cubicBezTo>
                      <a:pt x="102990" y="76291"/>
                      <a:pt x="102939" y="94080"/>
                      <a:pt x="103040" y="111868"/>
                    </a:cubicBezTo>
                    <a:cubicBezTo>
                      <a:pt x="103135" y="114515"/>
                      <a:pt x="102330" y="117115"/>
                      <a:pt x="100757" y="119246"/>
                    </a:cubicBezTo>
                    <a:cubicBezTo>
                      <a:pt x="95150" y="126943"/>
                      <a:pt x="89647" y="134720"/>
                      <a:pt x="84249" y="142577"/>
                    </a:cubicBezTo>
                    <a:cubicBezTo>
                      <a:pt x="82843" y="144620"/>
                      <a:pt x="81392" y="145503"/>
                      <a:pt x="78813" y="145490"/>
                    </a:cubicBezTo>
                    <a:cubicBezTo>
                      <a:pt x="53944" y="145385"/>
                      <a:pt x="29072" y="145385"/>
                      <a:pt x="4198" y="145490"/>
                    </a:cubicBezTo>
                    <a:cubicBezTo>
                      <a:pt x="805" y="145490"/>
                      <a:pt x="-15" y="144507"/>
                      <a:pt x="36" y="141259"/>
                    </a:cubicBezTo>
                    <a:cubicBezTo>
                      <a:pt x="219" y="129783"/>
                      <a:pt x="282" y="118288"/>
                      <a:pt x="4" y="106811"/>
                    </a:cubicBezTo>
                    <a:cubicBezTo>
                      <a:pt x="-84" y="103103"/>
                      <a:pt x="1171" y="102561"/>
                      <a:pt x="4488" y="102593"/>
                    </a:cubicBezTo>
                    <a:cubicBezTo>
                      <a:pt x="21633" y="102757"/>
                      <a:pt x="38778" y="102593"/>
                      <a:pt x="55917" y="102750"/>
                    </a:cubicBezTo>
                    <a:cubicBezTo>
                      <a:pt x="59228" y="102782"/>
                      <a:pt x="60092" y="101924"/>
                      <a:pt x="60079" y="98620"/>
                    </a:cubicBezTo>
                    <a:cubicBezTo>
                      <a:pt x="59947" y="67249"/>
                      <a:pt x="60079" y="35878"/>
                      <a:pt x="59902" y="4507"/>
                    </a:cubicBezTo>
                    <a:cubicBezTo>
                      <a:pt x="59902" y="724"/>
                      <a:pt x="60930" y="-71"/>
                      <a:pt x="64537" y="5"/>
                    </a:cubicBezTo>
                    <a:cubicBezTo>
                      <a:pt x="76051" y="244"/>
                      <a:pt x="87578" y="207"/>
                      <a:pt x="99099" y="5"/>
                    </a:cubicBezTo>
                    <a:cubicBezTo>
                      <a:pt x="102176" y="-46"/>
                      <a:pt x="103103" y="635"/>
                      <a:pt x="103071" y="3870"/>
                    </a:cubicBezTo>
                    <a:cubicBezTo>
                      <a:pt x="102895" y="22094"/>
                      <a:pt x="102990" y="40298"/>
                      <a:pt x="102990" y="58509"/>
                    </a:cubicBezTo>
                    <a:close/>
                  </a:path>
                </a:pathLst>
              </a:custGeom>
              <a:solidFill>
                <a:srgbClr val="01386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295" name="Google Shape;295;p9"/>
              <p:cNvSpPr/>
              <p:nvPr/>
            </p:nvSpPr>
            <p:spPr>
              <a:xfrm>
                <a:off x="10709656" y="3783604"/>
                <a:ext cx="43105" cy="145468"/>
              </a:xfrm>
              <a:custGeom>
                <a:rect b="b" l="l" r="r" t="t"/>
                <a:pathLst>
                  <a:path extrusionOk="0" h="145468" w="43105">
                    <a:moveTo>
                      <a:pt x="43037" y="72836"/>
                    </a:moveTo>
                    <a:cubicBezTo>
                      <a:pt x="43037" y="95536"/>
                      <a:pt x="42974" y="118237"/>
                      <a:pt x="43106" y="140937"/>
                    </a:cubicBezTo>
                    <a:cubicBezTo>
                      <a:pt x="43106" y="144260"/>
                      <a:pt x="42475" y="145547"/>
                      <a:pt x="38805" y="145465"/>
                    </a:cubicBezTo>
                    <a:cubicBezTo>
                      <a:pt x="27007" y="145219"/>
                      <a:pt x="15191" y="145307"/>
                      <a:pt x="3386" y="145427"/>
                    </a:cubicBezTo>
                    <a:cubicBezTo>
                      <a:pt x="864" y="145427"/>
                      <a:pt x="-6" y="144796"/>
                      <a:pt x="0" y="142148"/>
                    </a:cubicBezTo>
                    <a:cubicBezTo>
                      <a:pt x="76" y="105297"/>
                      <a:pt x="88" y="68447"/>
                      <a:pt x="38" y="31596"/>
                    </a:cubicBezTo>
                    <a:cubicBezTo>
                      <a:pt x="-6" y="30057"/>
                      <a:pt x="457" y="28546"/>
                      <a:pt x="1356" y="27296"/>
                    </a:cubicBezTo>
                    <a:cubicBezTo>
                      <a:pt x="7300" y="18980"/>
                      <a:pt x="13200" y="10627"/>
                      <a:pt x="19056" y="2237"/>
                    </a:cubicBezTo>
                    <a:cubicBezTo>
                      <a:pt x="20222" y="553"/>
                      <a:pt x="21578" y="-40"/>
                      <a:pt x="23596" y="11"/>
                    </a:cubicBezTo>
                    <a:cubicBezTo>
                      <a:pt x="28937" y="149"/>
                      <a:pt x="34284" y="219"/>
                      <a:pt x="39619" y="11"/>
                    </a:cubicBezTo>
                    <a:cubicBezTo>
                      <a:pt x="42406" y="-109"/>
                      <a:pt x="43112" y="761"/>
                      <a:pt x="43100" y="3498"/>
                    </a:cubicBezTo>
                    <a:cubicBezTo>
                      <a:pt x="42993" y="26596"/>
                      <a:pt x="43037" y="49719"/>
                      <a:pt x="43037" y="72836"/>
                    </a:cubicBezTo>
                    <a:close/>
                  </a:path>
                </a:pathLst>
              </a:custGeom>
              <a:solidFill>
                <a:srgbClr val="01386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296" name="Google Shape;296;p9"/>
              <p:cNvSpPr/>
              <p:nvPr/>
            </p:nvSpPr>
            <p:spPr>
              <a:xfrm>
                <a:off x="10963537" y="3863878"/>
                <a:ext cx="61142" cy="64486"/>
              </a:xfrm>
              <a:custGeom>
                <a:rect b="b" l="l" r="r" t="t"/>
                <a:pathLst>
                  <a:path extrusionOk="0" h="64486" w="61142">
                    <a:moveTo>
                      <a:pt x="30463" y="32975"/>
                    </a:moveTo>
                    <a:cubicBezTo>
                      <a:pt x="36567" y="22602"/>
                      <a:pt x="42299" y="12841"/>
                      <a:pt x="48050" y="3092"/>
                    </a:cubicBezTo>
                    <a:cubicBezTo>
                      <a:pt x="49355" y="873"/>
                      <a:pt x="58561" y="-975"/>
                      <a:pt x="60522" y="570"/>
                    </a:cubicBezTo>
                    <a:cubicBezTo>
                      <a:pt x="61424" y="1289"/>
                      <a:pt x="61077" y="2386"/>
                      <a:pt x="61077" y="3332"/>
                    </a:cubicBezTo>
                    <a:cubicBezTo>
                      <a:pt x="61077" y="22653"/>
                      <a:pt x="61077" y="41980"/>
                      <a:pt x="61134" y="61301"/>
                    </a:cubicBezTo>
                    <a:cubicBezTo>
                      <a:pt x="61134" y="63590"/>
                      <a:pt x="60642" y="64409"/>
                      <a:pt x="58151" y="64453"/>
                    </a:cubicBezTo>
                    <a:cubicBezTo>
                      <a:pt x="49853" y="64573"/>
                      <a:pt x="49853" y="64693"/>
                      <a:pt x="49853" y="56590"/>
                    </a:cubicBezTo>
                    <a:lnTo>
                      <a:pt x="49853" y="22691"/>
                    </a:lnTo>
                    <a:lnTo>
                      <a:pt x="48977" y="22356"/>
                    </a:lnTo>
                    <a:cubicBezTo>
                      <a:pt x="47417" y="24997"/>
                      <a:pt x="45860" y="27641"/>
                      <a:pt x="44304" y="30289"/>
                    </a:cubicBezTo>
                    <a:cubicBezTo>
                      <a:pt x="41320" y="35334"/>
                      <a:pt x="38333" y="40391"/>
                      <a:pt x="35344" y="45461"/>
                    </a:cubicBezTo>
                    <a:cubicBezTo>
                      <a:pt x="32601" y="50083"/>
                      <a:pt x="28287" y="50020"/>
                      <a:pt x="25513" y="45335"/>
                    </a:cubicBezTo>
                    <a:cubicBezTo>
                      <a:pt x="20973" y="37654"/>
                      <a:pt x="16439" y="29974"/>
                      <a:pt x="11830" y="22161"/>
                    </a:cubicBezTo>
                    <a:cubicBezTo>
                      <a:pt x="10505" y="23630"/>
                      <a:pt x="11060" y="25087"/>
                      <a:pt x="11054" y="26398"/>
                    </a:cubicBezTo>
                    <a:cubicBezTo>
                      <a:pt x="11004" y="37881"/>
                      <a:pt x="10966" y="49364"/>
                      <a:pt x="11054" y="60847"/>
                    </a:cubicBezTo>
                    <a:cubicBezTo>
                      <a:pt x="11054" y="63369"/>
                      <a:pt x="10745" y="64529"/>
                      <a:pt x="7725" y="64485"/>
                    </a:cubicBezTo>
                    <a:cubicBezTo>
                      <a:pt x="69" y="64372"/>
                      <a:pt x="69" y="64548"/>
                      <a:pt x="69" y="56798"/>
                    </a:cubicBezTo>
                    <a:cubicBezTo>
                      <a:pt x="69" y="39294"/>
                      <a:pt x="139" y="21789"/>
                      <a:pt x="0" y="4291"/>
                    </a:cubicBezTo>
                    <a:cubicBezTo>
                      <a:pt x="0" y="1289"/>
                      <a:pt x="593" y="413"/>
                      <a:pt x="3840" y="192"/>
                    </a:cubicBezTo>
                    <a:cubicBezTo>
                      <a:pt x="9219" y="-174"/>
                      <a:pt x="12416" y="1358"/>
                      <a:pt x="14989" y="6397"/>
                    </a:cubicBezTo>
                    <a:cubicBezTo>
                      <a:pt x="19573" y="15338"/>
                      <a:pt x="25059" y="23807"/>
                      <a:pt x="30463" y="32975"/>
                    </a:cubicBezTo>
                    <a:close/>
                  </a:path>
                </a:pathLst>
              </a:custGeom>
              <a:solidFill>
                <a:srgbClr val="03396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297" name="Google Shape;297;p9"/>
              <p:cNvSpPr/>
              <p:nvPr/>
            </p:nvSpPr>
            <p:spPr>
              <a:xfrm>
                <a:off x="10865761" y="3784543"/>
                <a:ext cx="52343" cy="64990"/>
              </a:xfrm>
              <a:custGeom>
                <a:rect b="b" l="l" r="r" t="t"/>
                <a:pathLst>
                  <a:path extrusionOk="0" h="64990" w="52343">
                    <a:moveTo>
                      <a:pt x="11243" y="20613"/>
                    </a:moveTo>
                    <a:cubicBezTo>
                      <a:pt x="11243" y="33728"/>
                      <a:pt x="11054" y="46838"/>
                      <a:pt x="11350" y="59948"/>
                    </a:cubicBezTo>
                    <a:cubicBezTo>
                      <a:pt x="11445" y="64065"/>
                      <a:pt x="10322" y="65169"/>
                      <a:pt x="6306" y="64935"/>
                    </a:cubicBezTo>
                    <a:cubicBezTo>
                      <a:pt x="44" y="64570"/>
                      <a:pt x="0" y="64841"/>
                      <a:pt x="0" y="58768"/>
                    </a:cubicBezTo>
                    <a:cubicBezTo>
                      <a:pt x="0" y="41953"/>
                      <a:pt x="0" y="25151"/>
                      <a:pt x="0" y="8361"/>
                    </a:cubicBezTo>
                    <a:cubicBezTo>
                      <a:pt x="0" y="-45"/>
                      <a:pt x="0" y="75"/>
                      <a:pt x="8380" y="18"/>
                    </a:cubicBezTo>
                    <a:cubicBezTo>
                      <a:pt x="10903" y="18"/>
                      <a:pt x="12113" y="1071"/>
                      <a:pt x="13356" y="2969"/>
                    </a:cubicBezTo>
                    <a:cubicBezTo>
                      <a:pt x="21591" y="15499"/>
                      <a:pt x="29858" y="27940"/>
                      <a:pt x="38131" y="40444"/>
                    </a:cubicBezTo>
                    <a:cubicBezTo>
                      <a:pt x="38887" y="41585"/>
                      <a:pt x="39713" y="42689"/>
                      <a:pt x="40552" y="43862"/>
                    </a:cubicBezTo>
                    <a:cubicBezTo>
                      <a:pt x="41851" y="42683"/>
                      <a:pt x="41303" y="41339"/>
                      <a:pt x="41309" y="40192"/>
                    </a:cubicBezTo>
                    <a:cubicBezTo>
                      <a:pt x="41359" y="28154"/>
                      <a:pt x="41435" y="16110"/>
                      <a:pt x="41271" y="4066"/>
                    </a:cubicBezTo>
                    <a:cubicBezTo>
                      <a:pt x="41233" y="1046"/>
                      <a:pt x="41902" y="-89"/>
                      <a:pt x="45181" y="5"/>
                    </a:cubicBezTo>
                    <a:cubicBezTo>
                      <a:pt x="52274" y="214"/>
                      <a:pt x="52281" y="5"/>
                      <a:pt x="52281" y="7118"/>
                    </a:cubicBezTo>
                    <a:cubicBezTo>
                      <a:pt x="52281" y="25039"/>
                      <a:pt x="52211" y="42966"/>
                      <a:pt x="52344" y="60887"/>
                    </a:cubicBezTo>
                    <a:cubicBezTo>
                      <a:pt x="52344" y="63870"/>
                      <a:pt x="51839" y="65484"/>
                      <a:pt x="48504" y="64841"/>
                    </a:cubicBezTo>
                    <a:cubicBezTo>
                      <a:pt x="48226" y="64797"/>
                      <a:pt x="47943" y="64797"/>
                      <a:pt x="47665" y="64841"/>
                    </a:cubicBezTo>
                    <a:cubicBezTo>
                      <a:pt x="43175" y="65471"/>
                      <a:pt x="40420" y="64172"/>
                      <a:pt x="37765" y="59796"/>
                    </a:cubicBezTo>
                    <a:cubicBezTo>
                      <a:pt x="29675" y="46397"/>
                      <a:pt x="20689" y="33533"/>
                      <a:pt x="12050" y="20461"/>
                    </a:cubicBezTo>
                    <a:close/>
                  </a:path>
                </a:pathLst>
              </a:custGeom>
              <a:solidFill>
                <a:srgbClr val="03396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298" name="Google Shape;298;p9"/>
              <p:cNvSpPr/>
              <p:nvPr/>
            </p:nvSpPr>
            <p:spPr>
              <a:xfrm>
                <a:off x="11066011" y="3784522"/>
                <a:ext cx="47823" cy="64932"/>
              </a:xfrm>
              <a:custGeom>
                <a:rect b="b" l="l" r="r" t="t"/>
                <a:pathLst>
                  <a:path extrusionOk="0" h="64932" w="47823">
                    <a:moveTo>
                      <a:pt x="36089" y="39311"/>
                    </a:moveTo>
                    <a:cubicBezTo>
                      <a:pt x="42508" y="46442"/>
                      <a:pt x="43794" y="55838"/>
                      <a:pt x="47824" y="64874"/>
                    </a:cubicBezTo>
                    <a:cubicBezTo>
                      <a:pt x="43637" y="64874"/>
                      <a:pt x="40067" y="64805"/>
                      <a:pt x="36473" y="64874"/>
                    </a:cubicBezTo>
                    <a:cubicBezTo>
                      <a:pt x="34676" y="64924"/>
                      <a:pt x="34487" y="63682"/>
                      <a:pt x="34115" y="62503"/>
                    </a:cubicBezTo>
                    <a:cubicBezTo>
                      <a:pt x="32854" y="58511"/>
                      <a:pt x="31637" y="54501"/>
                      <a:pt x="30331" y="50522"/>
                    </a:cubicBezTo>
                    <a:cubicBezTo>
                      <a:pt x="28389" y="44752"/>
                      <a:pt x="25514" y="42741"/>
                      <a:pt x="19416" y="42703"/>
                    </a:cubicBezTo>
                    <a:cubicBezTo>
                      <a:pt x="11055" y="42653"/>
                      <a:pt x="11055" y="42653"/>
                      <a:pt x="11055" y="50831"/>
                    </a:cubicBezTo>
                    <a:cubicBezTo>
                      <a:pt x="11055" y="54192"/>
                      <a:pt x="10777" y="57585"/>
                      <a:pt x="11124" y="60920"/>
                    </a:cubicBezTo>
                    <a:cubicBezTo>
                      <a:pt x="11496" y="64439"/>
                      <a:pt x="10008" y="65013"/>
                      <a:pt x="6906" y="64924"/>
                    </a:cubicBezTo>
                    <a:cubicBezTo>
                      <a:pt x="89" y="64729"/>
                      <a:pt x="83" y="64880"/>
                      <a:pt x="83" y="58146"/>
                    </a:cubicBezTo>
                    <a:cubicBezTo>
                      <a:pt x="83" y="40074"/>
                      <a:pt x="171" y="22008"/>
                      <a:pt x="1" y="3916"/>
                    </a:cubicBezTo>
                    <a:cubicBezTo>
                      <a:pt x="-31" y="732"/>
                      <a:pt x="814" y="-144"/>
                      <a:pt x="3961" y="20"/>
                    </a:cubicBezTo>
                    <a:cubicBezTo>
                      <a:pt x="11528" y="417"/>
                      <a:pt x="19158" y="-529"/>
                      <a:pt x="26693" y="499"/>
                    </a:cubicBezTo>
                    <a:cubicBezTo>
                      <a:pt x="35685" y="1722"/>
                      <a:pt x="43233" y="5228"/>
                      <a:pt x="45730" y="15002"/>
                    </a:cubicBezTo>
                    <a:cubicBezTo>
                      <a:pt x="48265" y="24908"/>
                      <a:pt x="45106" y="32727"/>
                      <a:pt x="36089" y="39311"/>
                    </a:cubicBezTo>
                    <a:close/>
                    <a:moveTo>
                      <a:pt x="18823" y="9863"/>
                    </a:moveTo>
                    <a:lnTo>
                      <a:pt x="18823" y="9951"/>
                    </a:lnTo>
                    <a:cubicBezTo>
                      <a:pt x="16995" y="9951"/>
                      <a:pt x="15160" y="10065"/>
                      <a:pt x="13350" y="9951"/>
                    </a:cubicBezTo>
                    <a:cubicBezTo>
                      <a:pt x="11420" y="9800"/>
                      <a:pt x="11004" y="10645"/>
                      <a:pt x="11023" y="12398"/>
                    </a:cubicBezTo>
                    <a:cubicBezTo>
                      <a:pt x="11111" y="18413"/>
                      <a:pt x="11074" y="24429"/>
                      <a:pt x="11023" y="30445"/>
                    </a:cubicBezTo>
                    <a:cubicBezTo>
                      <a:pt x="11023" y="31788"/>
                      <a:pt x="10960" y="32967"/>
                      <a:pt x="12915" y="32841"/>
                    </a:cubicBezTo>
                    <a:cubicBezTo>
                      <a:pt x="17386" y="32570"/>
                      <a:pt x="21901" y="33333"/>
                      <a:pt x="26340" y="32311"/>
                    </a:cubicBezTo>
                    <a:cubicBezTo>
                      <a:pt x="32942" y="30804"/>
                      <a:pt x="35742" y="27052"/>
                      <a:pt x="35407" y="20242"/>
                    </a:cubicBezTo>
                    <a:cubicBezTo>
                      <a:pt x="35124" y="14447"/>
                      <a:pt x="31933" y="11137"/>
                      <a:pt x="25520" y="10247"/>
                    </a:cubicBezTo>
                    <a:cubicBezTo>
                      <a:pt x="23332" y="9882"/>
                      <a:pt x="21068" y="9945"/>
                      <a:pt x="18823" y="9838"/>
                    </a:cubicBezTo>
                    <a:close/>
                  </a:path>
                </a:pathLst>
              </a:custGeom>
              <a:solidFill>
                <a:srgbClr val="03396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299" name="Google Shape;299;p9"/>
              <p:cNvSpPr/>
              <p:nvPr/>
            </p:nvSpPr>
            <p:spPr>
              <a:xfrm>
                <a:off x="11221789" y="3784543"/>
                <a:ext cx="64568" cy="64891"/>
              </a:xfrm>
              <a:custGeom>
                <a:rect b="b" l="l" r="r" t="t"/>
                <a:pathLst>
                  <a:path extrusionOk="0" h="64891" w="64568">
                    <a:moveTo>
                      <a:pt x="0" y="64835"/>
                    </a:moveTo>
                    <a:cubicBezTo>
                      <a:pt x="5045" y="52690"/>
                      <a:pt x="9761" y="41220"/>
                      <a:pt x="14503" y="29749"/>
                    </a:cubicBezTo>
                    <a:cubicBezTo>
                      <a:pt x="18085" y="21092"/>
                      <a:pt x="21761" y="12478"/>
                      <a:pt x="25173" y="3757"/>
                    </a:cubicBezTo>
                    <a:cubicBezTo>
                      <a:pt x="26226" y="1065"/>
                      <a:pt x="27493" y="-89"/>
                      <a:pt x="30589" y="5"/>
                    </a:cubicBezTo>
                    <a:cubicBezTo>
                      <a:pt x="38679" y="239"/>
                      <a:pt x="38686" y="62"/>
                      <a:pt x="41807" y="7572"/>
                    </a:cubicBezTo>
                    <a:lnTo>
                      <a:pt x="63146" y="59090"/>
                    </a:lnTo>
                    <a:cubicBezTo>
                      <a:pt x="63518" y="59998"/>
                      <a:pt x="63890" y="60900"/>
                      <a:pt x="64224" y="61820"/>
                    </a:cubicBezTo>
                    <a:cubicBezTo>
                      <a:pt x="65069" y="64122"/>
                      <a:pt x="64394" y="64860"/>
                      <a:pt x="61821" y="64879"/>
                    </a:cubicBezTo>
                    <a:cubicBezTo>
                      <a:pt x="53687" y="64942"/>
                      <a:pt x="53687" y="65055"/>
                      <a:pt x="50585" y="57633"/>
                    </a:cubicBezTo>
                    <a:cubicBezTo>
                      <a:pt x="46896" y="48837"/>
                      <a:pt x="46896" y="48837"/>
                      <a:pt x="37261" y="48837"/>
                    </a:cubicBezTo>
                    <a:cubicBezTo>
                      <a:pt x="32058" y="48837"/>
                      <a:pt x="26850" y="48963"/>
                      <a:pt x="21654" y="48780"/>
                    </a:cubicBezTo>
                    <a:cubicBezTo>
                      <a:pt x="19314" y="48698"/>
                      <a:pt x="18060" y="49411"/>
                      <a:pt x="17297" y="51624"/>
                    </a:cubicBezTo>
                    <a:cubicBezTo>
                      <a:pt x="16036" y="55313"/>
                      <a:pt x="14409" y="58882"/>
                      <a:pt x="13135" y="62571"/>
                    </a:cubicBezTo>
                    <a:cubicBezTo>
                      <a:pt x="12599" y="64141"/>
                      <a:pt x="11874" y="64885"/>
                      <a:pt x="10177" y="64835"/>
                    </a:cubicBezTo>
                    <a:cubicBezTo>
                      <a:pt x="7094" y="64771"/>
                      <a:pt x="4004" y="64835"/>
                      <a:pt x="0" y="64835"/>
                    </a:cubicBezTo>
                    <a:close/>
                    <a:moveTo>
                      <a:pt x="32739" y="14660"/>
                    </a:moveTo>
                    <a:cubicBezTo>
                      <a:pt x="29498" y="22498"/>
                      <a:pt x="26661" y="29592"/>
                      <a:pt x="23621" y="36597"/>
                    </a:cubicBezTo>
                    <a:cubicBezTo>
                      <a:pt x="22524" y="39120"/>
                      <a:pt x="23527" y="39397"/>
                      <a:pt x="25683" y="39353"/>
                    </a:cubicBezTo>
                    <a:cubicBezTo>
                      <a:pt x="30438" y="39271"/>
                      <a:pt x="35205" y="39233"/>
                      <a:pt x="39953" y="39353"/>
                    </a:cubicBezTo>
                    <a:cubicBezTo>
                      <a:pt x="42368" y="39422"/>
                      <a:pt x="42841" y="38868"/>
                      <a:pt x="41845" y="36566"/>
                    </a:cubicBezTo>
                    <a:cubicBezTo>
                      <a:pt x="38805" y="29567"/>
                      <a:pt x="35962" y="22466"/>
                      <a:pt x="32739" y="14660"/>
                    </a:cubicBezTo>
                    <a:close/>
                  </a:path>
                </a:pathLst>
              </a:custGeom>
              <a:solidFill>
                <a:srgbClr val="03396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00" name="Google Shape;300;p9"/>
              <p:cNvSpPr/>
              <p:nvPr/>
            </p:nvSpPr>
            <p:spPr>
              <a:xfrm>
                <a:off x="10841603" y="3864295"/>
                <a:ext cx="63285" cy="64429"/>
              </a:xfrm>
              <a:custGeom>
                <a:rect b="b" l="l" r="r" t="t"/>
                <a:pathLst>
                  <a:path extrusionOk="0" h="64429" w="63285">
                    <a:moveTo>
                      <a:pt x="57099" y="64118"/>
                    </a:moveTo>
                    <a:cubicBezTo>
                      <a:pt x="53423" y="65304"/>
                      <a:pt x="51632" y="62983"/>
                      <a:pt x="50163" y="59244"/>
                    </a:cubicBezTo>
                    <a:cubicBezTo>
                      <a:pt x="46102" y="48934"/>
                      <a:pt x="45970" y="48984"/>
                      <a:pt x="34979" y="48984"/>
                    </a:cubicBezTo>
                    <a:cubicBezTo>
                      <a:pt x="30067" y="48984"/>
                      <a:pt x="25148" y="49073"/>
                      <a:pt x="20236" y="48940"/>
                    </a:cubicBezTo>
                    <a:cubicBezTo>
                      <a:pt x="18250" y="48890"/>
                      <a:pt x="17083" y="49445"/>
                      <a:pt x="16509" y="51400"/>
                    </a:cubicBezTo>
                    <a:cubicBezTo>
                      <a:pt x="15986" y="53127"/>
                      <a:pt x="15153" y="54767"/>
                      <a:pt x="14466" y="56444"/>
                    </a:cubicBezTo>
                    <a:cubicBezTo>
                      <a:pt x="11156" y="64478"/>
                      <a:pt x="11162" y="64370"/>
                      <a:pt x="2485" y="64181"/>
                    </a:cubicBezTo>
                    <a:cubicBezTo>
                      <a:pt x="-428" y="64118"/>
                      <a:pt x="-371" y="63216"/>
                      <a:pt x="594" y="60984"/>
                    </a:cubicBezTo>
                    <a:cubicBezTo>
                      <a:pt x="6010" y="48114"/>
                      <a:pt x="11313" y="35194"/>
                      <a:pt x="16661" y="22292"/>
                    </a:cubicBezTo>
                    <a:cubicBezTo>
                      <a:pt x="19277" y="15987"/>
                      <a:pt x="22020" y="9681"/>
                      <a:pt x="24448" y="3312"/>
                    </a:cubicBezTo>
                    <a:cubicBezTo>
                      <a:pt x="25381" y="853"/>
                      <a:pt x="26567" y="-43"/>
                      <a:pt x="29272" y="2"/>
                    </a:cubicBezTo>
                    <a:cubicBezTo>
                      <a:pt x="37671" y="134"/>
                      <a:pt x="37671" y="2"/>
                      <a:pt x="40818" y="7568"/>
                    </a:cubicBezTo>
                    <a:cubicBezTo>
                      <a:pt x="47825" y="24460"/>
                      <a:pt x="54831" y="41353"/>
                      <a:pt x="61835" y="58248"/>
                    </a:cubicBezTo>
                    <a:cubicBezTo>
                      <a:pt x="64250" y="64124"/>
                      <a:pt x="64256" y="64118"/>
                      <a:pt x="57099" y="64118"/>
                    </a:cubicBezTo>
                    <a:close/>
                    <a:moveTo>
                      <a:pt x="31763" y="14776"/>
                    </a:moveTo>
                    <a:cubicBezTo>
                      <a:pt x="28528" y="22601"/>
                      <a:pt x="25583" y="29828"/>
                      <a:pt x="22531" y="37004"/>
                    </a:cubicBezTo>
                    <a:cubicBezTo>
                      <a:pt x="21775" y="38782"/>
                      <a:pt x="22304" y="39217"/>
                      <a:pt x="24032" y="39198"/>
                    </a:cubicBezTo>
                    <a:cubicBezTo>
                      <a:pt x="29224" y="39152"/>
                      <a:pt x="34413" y="39152"/>
                      <a:pt x="39601" y="39198"/>
                    </a:cubicBezTo>
                    <a:cubicBezTo>
                      <a:pt x="41530" y="39198"/>
                      <a:pt x="41663" y="38416"/>
                      <a:pt x="41007" y="36865"/>
                    </a:cubicBezTo>
                    <a:cubicBezTo>
                      <a:pt x="37974" y="29708"/>
                      <a:pt x="35029" y="22519"/>
                      <a:pt x="31763" y="14776"/>
                    </a:cubicBezTo>
                    <a:close/>
                  </a:path>
                </a:pathLst>
              </a:custGeom>
              <a:solidFill>
                <a:srgbClr val="03396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01" name="Google Shape;301;p9"/>
              <p:cNvSpPr/>
              <p:nvPr/>
            </p:nvSpPr>
            <p:spPr>
              <a:xfrm>
                <a:off x="10805247" y="3783975"/>
                <a:ext cx="50954" cy="65521"/>
              </a:xfrm>
              <a:custGeom>
                <a:rect b="b" l="l" r="r" t="t"/>
                <a:pathLst>
                  <a:path extrusionOk="0" h="65521" w="50954">
                    <a:moveTo>
                      <a:pt x="48" y="21136"/>
                    </a:moveTo>
                    <a:cubicBezTo>
                      <a:pt x="48" y="15253"/>
                      <a:pt x="137" y="9370"/>
                      <a:pt x="4" y="3480"/>
                    </a:cubicBezTo>
                    <a:cubicBezTo>
                      <a:pt x="-46" y="1128"/>
                      <a:pt x="307" y="31"/>
                      <a:pt x="3157" y="31"/>
                    </a:cubicBezTo>
                    <a:cubicBezTo>
                      <a:pt x="11172" y="31"/>
                      <a:pt x="11172" y="-127"/>
                      <a:pt x="11172" y="7774"/>
                    </a:cubicBezTo>
                    <a:cubicBezTo>
                      <a:pt x="11172" y="17157"/>
                      <a:pt x="11210" y="26540"/>
                      <a:pt x="11172" y="35929"/>
                    </a:cubicBezTo>
                    <a:cubicBezTo>
                      <a:pt x="11157" y="38450"/>
                      <a:pt x="11455" y="40962"/>
                      <a:pt x="12061" y="43408"/>
                    </a:cubicBezTo>
                    <a:cubicBezTo>
                      <a:pt x="13625" y="49947"/>
                      <a:pt x="17786" y="53440"/>
                      <a:pt x="24092" y="53630"/>
                    </a:cubicBezTo>
                    <a:cubicBezTo>
                      <a:pt x="32290" y="53876"/>
                      <a:pt x="36231" y="51278"/>
                      <a:pt x="38438" y="44171"/>
                    </a:cubicBezTo>
                    <a:cubicBezTo>
                      <a:pt x="39298" y="41358"/>
                      <a:pt x="39723" y="38430"/>
                      <a:pt x="39699" y="35488"/>
                    </a:cubicBezTo>
                    <a:cubicBezTo>
                      <a:pt x="39699" y="24983"/>
                      <a:pt x="39819" y="14471"/>
                      <a:pt x="39617" y="3959"/>
                    </a:cubicBezTo>
                    <a:cubicBezTo>
                      <a:pt x="39554" y="838"/>
                      <a:pt x="40348" y="-83"/>
                      <a:pt x="43545" y="6"/>
                    </a:cubicBezTo>
                    <a:cubicBezTo>
                      <a:pt x="50791" y="207"/>
                      <a:pt x="50917" y="6"/>
                      <a:pt x="50765" y="7245"/>
                    </a:cubicBezTo>
                    <a:cubicBezTo>
                      <a:pt x="50526" y="19137"/>
                      <a:pt x="51711" y="31074"/>
                      <a:pt x="50053" y="42916"/>
                    </a:cubicBezTo>
                    <a:cubicBezTo>
                      <a:pt x="47751" y="59349"/>
                      <a:pt x="34131" y="69060"/>
                      <a:pt x="17478" y="64318"/>
                    </a:cubicBezTo>
                    <a:cubicBezTo>
                      <a:pt x="9734" y="62117"/>
                      <a:pt x="4633" y="56316"/>
                      <a:pt x="2028" y="48617"/>
                    </a:cubicBezTo>
                    <a:cubicBezTo>
                      <a:pt x="634" y="44344"/>
                      <a:pt x="-38" y="39868"/>
                      <a:pt x="42" y="35375"/>
                    </a:cubicBezTo>
                    <a:cubicBezTo>
                      <a:pt x="67" y="30664"/>
                      <a:pt x="48" y="25897"/>
                      <a:pt x="48" y="21136"/>
                    </a:cubicBezTo>
                    <a:close/>
                  </a:path>
                </a:pathLst>
              </a:custGeom>
              <a:solidFill>
                <a:srgbClr val="01386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02" name="Google Shape;302;p9"/>
              <p:cNvSpPr/>
              <p:nvPr/>
            </p:nvSpPr>
            <p:spPr>
              <a:xfrm>
                <a:off x="11018389" y="3784560"/>
                <a:ext cx="39362" cy="64926"/>
              </a:xfrm>
              <a:custGeom>
                <a:rect b="b" l="l" r="r" t="t"/>
                <a:pathLst>
                  <a:path extrusionOk="0" h="64926" w="39362">
                    <a:moveTo>
                      <a:pt x="65" y="32387"/>
                    </a:moveTo>
                    <a:cubicBezTo>
                      <a:pt x="65" y="22727"/>
                      <a:pt x="135" y="13060"/>
                      <a:pt x="15" y="3381"/>
                    </a:cubicBezTo>
                    <a:cubicBezTo>
                      <a:pt x="-17" y="858"/>
                      <a:pt x="645" y="-31"/>
                      <a:pt x="3300" y="1"/>
                    </a:cubicBezTo>
                    <a:cubicBezTo>
                      <a:pt x="14259" y="146"/>
                      <a:pt x="25225" y="121"/>
                      <a:pt x="36185" y="1"/>
                    </a:cubicBezTo>
                    <a:cubicBezTo>
                      <a:pt x="38474" y="1"/>
                      <a:pt x="39621" y="467"/>
                      <a:pt x="39306" y="2977"/>
                    </a:cubicBezTo>
                    <a:cubicBezTo>
                      <a:pt x="39142" y="4370"/>
                      <a:pt x="39142" y="5777"/>
                      <a:pt x="39306" y="7170"/>
                    </a:cubicBezTo>
                    <a:cubicBezTo>
                      <a:pt x="39583" y="9535"/>
                      <a:pt x="38448" y="9932"/>
                      <a:pt x="36367" y="9901"/>
                    </a:cubicBezTo>
                    <a:cubicBezTo>
                      <a:pt x="28920" y="9800"/>
                      <a:pt x="21473" y="9951"/>
                      <a:pt x="14026" y="9813"/>
                    </a:cubicBezTo>
                    <a:cubicBezTo>
                      <a:pt x="11598" y="9768"/>
                      <a:pt x="10873" y="10563"/>
                      <a:pt x="10962" y="12915"/>
                    </a:cubicBezTo>
                    <a:cubicBezTo>
                      <a:pt x="11119" y="17115"/>
                      <a:pt x="11138" y="21327"/>
                      <a:pt x="10962" y="25526"/>
                    </a:cubicBezTo>
                    <a:cubicBezTo>
                      <a:pt x="10854" y="27954"/>
                      <a:pt x="11699" y="28610"/>
                      <a:pt x="14064" y="28553"/>
                    </a:cubicBezTo>
                    <a:cubicBezTo>
                      <a:pt x="20666" y="28408"/>
                      <a:pt x="27275" y="28610"/>
                      <a:pt x="33877" y="28446"/>
                    </a:cubicBezTo>
                    <a:cubicBezTo>
                      <a:pt x="36399" y="28383"/>
                      <a:pt x="37307" y="28931"/>
                      <a:pt x="37225" y="31637"/>
                    </a:cubicBezTo>
                    <a:cubicBezTo>
                      <a:pt x="36948" y="40099"/>
                      <a:pt x="37956" y="38321"/>
                      <a:pt x="30686" y="38453"/>
                    </a:cubicBezTo>
                    <a:cubicBezTo>
                      <a:pt x="25068" y="38554"/>
                      <a:pt x="19443" y="38567"/>
                      <a:pt x="13824" y="38453"/>
                    </a:cubicBezTo>
                    <a:cubicBezTo>
                      <a:pt x="11592" y="38403"/>
                      <a:pt x="10829" y="39153"/>
                      <a:pt x="10980" y="41335"/>
                    </a:cubicBezTo>
                    <a:cubicBezTo>
                      <a:pt x="11264" y="45509"/>
                      <a:pt x="9341" y="50756"/>
                      <a:pt x="11699" y="53574"/>
                    </a:cubicBezTo>
                    <a:cubicBezTo>
                      <a:pt x="13976" y="56298"/>
                      <a:pt x="19336" y="54268"/>
                      <a:pt x="23333" y="54432"/>
                    </a:cubicBezTo>
                    <a:cubicBezTo>
                      <a:pt x="27539" y="54608"/>
                      <a:pt x="31771" y="54602"/>
                      <a:pt x="35976" y="54432"/>
                    </a:cubicBezTo>
                    <a:cubicBezTo>
                      <a:pt x="38410" y="54331"/>
                      <a:pt x="39382" y="54816"/>
                      <a:pt x="39363" y="57585"/>
                    </a:cubicBezTo>
                    <a:cubicBezTo>
                      <a:pt x="39300" y="64861"/>
                      <a:pt x="39457" y="64861"/>
                      <a:pt x="32174" y="64861"/>
                    </a:cubicBezTo>
                    <a:cubicBezTo>
                      <a:pt x="22621" y="64861"/>
                      <a:pt x="13061" y="64767"/>
                      <a:pt x="3508" y="64925"/>
                    </a:cubicBezTo>
                    <a:cubicBezTo>
                      <a:pt x="746" y="64975"/>
                      <a:pt x="-48" y="64174"/>
                      <a:pt x="2" y="61425"/>
                    </a:cubicBezTo>
                    <a:cubicBezTo>
                      <a:pt x="160" y="51720"/>
                      <a:pt x="65" y="42054"/>
                      <a:pt x="65" y="32387"/>
                    </a:cubicBezTo>
                    <a:close/>
                  </a:path>
                </a:pathLst>
              </a:custGeom>
              <a:solidFill>
                <a:srgbClr val="03396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03" name="Google Shape;303;p9"/>
              <p:cNvSpPr/>
              <p:nvPr/>
            </p:nvSpPr>
            <p:spPr>
              <a:xfrm>
                <a:off x="10947221" y="3784523"/>
                <a:ext cx="63955" cy="65319"/>
              </a:xfrm>
              <a:custGeom>
                <a:rect b="b" l="l" r="r" t="t"/>
                <a:pathLst>
                  <a:path extrusionOk="0" h="65319" w="63955">
                    <a:moveTo>
                      <a:pt x="31639" y="51593"/>
                    </a:moveTo>
                    <a:lnTo>
                      <a:pt x="48337" y="9628"/>
                    </a:lnTo>
                    <a:cubicBezTo>
                      <a:pt x="52372" y="-518"/>
                      <a:pt x="52372" y="-518"/>
                      <a:pt x="63956" y="346"/>
                    </a:cubicBezTo>
                    <a:cubicBezTo>
                      <a:pt x="61068" y="7692"/>
                      <a:pt x="58192" y="14925"/>
                      <a:pt x="55374" y="22177"/>
                    </a:cubicBezTo>
                    <a:cubicBezTo>
                      <a:pt x="50115" y="35702"/>
                      <a:pt x="44232" y="48982"/>
                      <a:pt x="39609" y="62741"/>
                    </a:cubicBezTo>
                    <a:cubicBezTo>
                      <a:pt x="38783" y="65207"/>
                      <a:pt x="36980" y="65182"/>
                      <a:pt x="35277" y="64791"/>
                    </a:cubicBezTo>
                    <a:cubicBezTo>
                      <a:pt x="31494" y="63921"/>
                      <a:pt x="25819" y="67616"/>
                      <a:pt x="23927" y="62735"/>
                    </a:cubicBezTo>
                    <a:cubicBezTo>
                      <a:pt x="16430" y="43055"/>
                      <a:pt x="8339" y="23589"/>
                      <a:pt x="665" y="3959"/>
                    </a:cubicBezTo>
                    <a:cubicBezTo>
                      <a:pt x="-564" y="807"/>
                      <a:pt x="-306" y="-51"/>
                      <a:pt x="3295" y="31"/>
                    </a:cubicBezTo>
                    <a:cubicBezTo>
                      <a:pt x="11158" y="220"/>
                      <a:pt x="11164" y="31"/>
                      <a:pt x="14122" y="7503"/>
                    </a:cubicBezTo>
                    <a:close/>
                  </a:path>
                </a:pathLst>
              </a:custGeom>
              <a:solidFill>
                <a:srgbClr val="03396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04" name="Google Shape;304;p9"/>
              <p:cNvSpPr/>
              <p:nvPr/>
            </p:nvSpPr>
            <p:spPr>
              <a:xfrm>
                <a:off x="10905254" y="3862962"/>
                <a:ext cx="50807" cy="64856"/>
              </a:xfrm>
              <a:custGeom>
                <a:rect b="b" l="l" r="r" t="t"/>
                <a:pathLst>
                  <a:path extrusionOk="0" h="64856" w="50807">
                    <a:moveTo>
                      <a:pt x="50742" y="22497"/>
                    </a:moveTo>
                    <a:cubicBezTo>
                      <a:pt x="50370" y="29124"/>
                      <a:pt x="51587" y="37158"/>
                      <a:pt x="49809" y="45040"/>
                    </a:cubicBezTo>
                    <a:cubicBezTo>
                      <a:pt x="46782" y="58458"/>
                      <a:pt x="37828" y="65420"/>
                      <a:pt x="24586" y="64821"/>
                    </a:cubicBezTo>
                    <a:cubicBezTo>
                      <a:pt x="10789" y="64190"/>
                      <a:pt x="2087" y="56396"/>
                      <a:pt x="687" y="42536"/>
                    </a:cubicBezTo>
                    <a:cubicBezTo>
                      <a:pt x="-643" y="29294"/>
                      <a:pt x="416" y="15945"/>
                      <a:pt x="151" y="2646"/>
                    </a:cubicBezTo>
                    <a:cubicBezTo>
                      <a:pt x="151" y="1070"/>
                      <a:pt x="656" y="553"/>
                      <a:pt x="2295" y="383"/>
                    </a:cubicBezTo>
                    <a:cubicBezTo>
                      <a:pt x="11123" y="-500"/>
                      <a:pt x="11016" y="-557"/>
                      <a:pt x="11123" y="8208"/>
                    </a:cubicBezTo>
                    <a:cubicBezTo>
                      <a:pt x="11243" y="18984"/>
                      <a:pt x="10524" y="29780"/>
                      <a:pt x="11558" y="40531"/>
                    </a:cubicBezTo>
                    <a:cubicBezTo>
                      <a:pt x="12529" y="50620"/>
                      <a:pt x="19195" y="55501"/>
                      <a:pt x="29025" y="53609"/>
                    </a:cubicBezTo>
                    <a:cubicBezTo>
                      <a:pt x="34997" y="52455"/>
                      <a:pt x="38686" y="47978"/>
                      <a:pt x="39360" y="40506"/>
                    </a:cubicBezTo>
                    <a:cubicBezTo>
                      <a:pt x="40395" y="29048"/>
                      <a:pt x="39625" y="17553"/>
                      <a:pt x="39802" y="6070"/>
                    </a:cubicBezTo>
                    <a:cubicBezTo>
                      <a:pt x="39890" y="395"/>
                      <a:pt x="39802" y="395"/>
                      <a:pt x="45691" y="433"/>
                    </a:cubicBezTo>
                    <a:cubicBezTo>
                      <a:pt x="46531" y="483"/>
                      <a:pt x="47374" y="483"/>
                      <a:pt x="48214" y="433"/>
                    </a:cubicBezTo>
                    <a:cubicBezTo>
                      <a:pt x="50339" y="174"/>
                      <a:pt x="50805" y="1202"/>
                      <a:pt x="50774" y="3119"/>
                    </a:cubicBezTo>
                    <a:cubicBezTo>
                      <a:pt x="50679" y="9122"/>
                      <a:pt x="50742" y="15144"/>
                      <a:pt x="50742" y="22497"/>
                    </a:cubicBezTo>
                    <a:close/>
                  </a:path>
                </a:pathLst>
              </a:custGeom>
              <a:solidFill>
                <a:srgbClr val="01386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05" name="Google Shape;305;p9"/>
              <p:cNvSpPr/>
              <p:nvPr/>
            </p:nvSpPr>
            <p:spPr>
              <a:xfrm>
                <a:off x="11034416" y="3864135"/>
                <a:ext cx="39391" cy="64203"/>
              </a:xfrm>
              <a:custGeom>
                <a:rect b="b" l="l" r="r" t="t"/>
                <a:pathLst>
                  <a:path extrusionOk="0" h="64203" w="39391">
                    <a:moveTo>
                      <a:pt x="67" y="32213"/>
                    </a:moveTo>
                    <a:cubicBezTo>
                      <a:pt x="67" y="22837"/>
                      <a:pt x="168" y="13460"/>
                      <a:pt x="4" y="4084"/>
                    </a:cubicBezTo>
                    <a:cubicBezTo>
                      <a:pt x="-47" y="1177"/>
                      <a:pt x="382" y="-78"/>
                      <a:pt x="3787" y="4"/>
                    </a:cubicBezTo>
                    <a:cubicBezTo>
                      <a:pt x="14450" y="256"/>
                      <a:pt x="25126" y="174"/>
                      <a:pt x="35795" y="35"/>
                    </a:cubicBezTo>
                    <a:cubicBezTo>
                      <a:pt x="38437" y="4"/>
                      <a:pt x="39736" y="552"/>
                      <a:pt x="39301" y="3428"/>
                    </a:cubicBezTo>
                    <a:cubicBezTo>
                      <a:pt x="39124" y="4683"/>
                      <a:pt x="39124" y="5956"/>
                      <a:pt x="39301" y="7211"/>
                    </a:cubicBezTo>
                    <a:cubicBezTo>
                      <a:pt x="39629" y="9607"/>
                      <a:pt x="38418" y="9961"/>
                      <a:pt x="36388" y="9935"/>
                    </a:cubicBezTo>
                    <a:cubicBezTo>
                      <a:pt x="29231" y="9853"/>
                      <a:pt x="22067" y="10055"/>
                      <a:pt x="14910" y="9834"/>
                    </a:cubicBezTo>
                    <a:cubicBezTo>
                      <a:pt x="11871" y="9740"/>
                      <a:pt x="11051" y="10755"/>
                      <a:pt x="11240" y="13618"/>
                    </a:cubicBezTo>
                    <a:cubicBezTo>
                      <a:pt x="11483" y="17250"/>
                      <a:pt x="11483" y="20895"/>
                      <a:pt x="11240" y="24527"/>
                    </a:cubicBezTo>
                    <a:cubicBezTo>
                      <a:pt x="11020" y="27680"/>
                      <a:pt x="11808" y="28941"/>
                      <a:pt x="15308" y="28777"/>
                    </a:cubicBezTo>
                    <a:cubicBezTo>
                      <a:pt x="21468" y="28462"/>
                      <a:pt x="27661" y="28777"/>
                      <a:pt x="33834" y="28638"/>
                    </a:cubicBezTo>
                    <a:cubicBezTo>
                      <a:pt x="36299" y="28575"/>
                      <a:pt x="37617" y="29098"/>
                      <a:pt x="37182" y="31829"/>
                    </a:cubicBezTo>
                    <a:cubicBezTo>
                      <a:pt x="37031" y="32940"/>
                      <a:pt x="37031" y="34066"/>
                      <a:pt x="37182" y="35177"/>
                    </a:cubicBezTo>
                    <a:cubicBezTo>
                      <a:pt x="37485" y="37699"/>
                      <a:pt x="36552" y="38607"/>
                      <a:pt x="33910" y="38538"/>
                    </a:cubicBezTo>
                    <a:cubicBezTo>
                      <a:pt x="27459" y="38374"/>
                      <a:pt x="20989" y="38607"/>
                      <a:pt x="14538" y="38431"/>
                    </a:cubicBezTo>
                    <a:cubicBezTo>
                      <a:pt x="11909" y="38355"/>
                      <a:pt x="11083" y="39169"/>
                      <a:pt x="11253" y="41748"/>
                    </a:cubicBezTo>
                    <a:cubicBezTo>
                      <a:pt x="11445" y="44963"/>
                      <a:pt x="11445" y="48186"/>
                      <a:pt x="11253" y="51402"/>
                    </a:cubicBezTo>
                    <a:cubicBezTo>
                      <a:pt x="11133" y="53609"/>
                      <a:pt x="11846" y="54283"/>
                      <a:pt x="14078" y="54239"/>
                    </a:cubicBezTo>
                    <a:cubicBezTo>
                      <a:pt x="21235" y="54107"/>
                      <a:pt x="28405" y="54328"/>
                      <a:pt x="35555" y="54126"/>
                    </a:cubicBezTo>
                    <a:cubicBezTo>
                      <a:pt x="38424" y="54044"/>
                      <a:pt x="39768" y="54700"/>
                      <a:pt x="39301" y="57758"/>
                    </a:cubicBezTo>
                    <a:cubicBezTo>
                      <a:pt x="39143" y="59014"/>
                      <a:pt x="39143" y="60285"/>
                      <a:pt x="39301" y="61541"/>
                    </a:cubicBezTo>
                    <a:cubicBezTo>
                      <a:pt x="39496" y="63471"/>
                      <a:pt x="38910" y="64221"/>
                      <a:pt x="36779" y="64202"/>
                    </a:cubicBezTo>
                    <a:cubicBezTo>
                      <a:pt x="25428" y="64108"/>
                      <a:pt x="14034" y="64070"/>
                      <a:pt x="2665" y="64202"/>
                    </a:cubicBezTo>
                    <a:cubicBezTo>
                      <a:pt x="142" y="64240"/>
                      <a:pt x="16" y="63074"/>
                      <a:pt x="29" y="61182"/>
                    </a:cubicBezTo>
                    <a:cubicBezTo>
                      <a:pt x="92" y="51522"/>
                      <a:pt x="67" y="41867"/>
                      <a:pt x="67" y="32213"/>
                    </a:cubicBezTo>
                    <a:close/>
                  </a:path>
                </a:pathLst>
              </a:custGeom>
              <a:solidFill>
                <a:srgbClr val="03396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06" name="Google Shape;306;p9"/>
              <p:cNvSpPr/>
              <p:nvPr/>
            </p:nvSpPr>
            <p:spPr>
              <a:xfrm>
                <a:off x="11117444" y="3783635"/>
                <a:ext cx="44084" cy="65918"/>
              </a:xfrm>
              <a:custGeom>
                <a:rect b="b" l="l" r="r" t="t"/>
                <a:pathLst>
                  <a:path extrusionOk="0" h="65918" w="44084">
                    <a:moveTo>
                      <a:pt x="22572" y="31"/>
                    </a:moveTo>
                    <a:cubicBezTo>
                      <a:pt x="29129" y="-278"/>
                      <a:pt x="34943" y="1777"/>
                      <a:pt x="40410" y="5277"/>
                    </a:cubicBezTo>
                    <a:cubicBezTo>
                      <a:pt x="42466" y="6595"/>
                      <a:pt x="42725" y="7749"/>
                      <a:pt x="41192" y="9514"/>
                    </a:cubicBezTo>
                    <a:cubicBezTo>
                      <a:pt x="40726" y="10039"/>
                      <a:pt x="40341" y="10630"/>
                      <a:pt x="40051" y="11267"/>
                    </a:cubicBezTo>
                    <a:cubicBezTo>
                      <a:pt x="38607" y="14527"/>
                      <a:pt x="37024" y="15505"/>
                      <a:pt x="33682" y="12894"/>
                    </a:cubicBezTo>
                    <a:cubicBezTo>
                      <a:pt x="29792" y="9855"/>
                      <a:pt x="24936" y="9193"/>
                      <a:pt x="20056" y="9899"/>
                    </a:cubicBezTo>
                    <a:cubicBezTo>
                      <a:pt x="16524" y="10403"/>
                      <a:pt x="13561" y="11961"/>
                      <a:pt x="12754" y="15814"/>
                    </a:cubicBezTo>
                    <a:cubicBezTo>
                      <a:pt x="11946" y="19667"/>
                      <a:pt x="14286" y="21918"/>
                      <a:pt x="17319" y="23450"/>
                    </a:cubicBezTo>
                    <a:cubicBezTo>
                      <a:pt x="23063" y="26344"/>
                      <a:pt x="29123" y="28677"/>
                      <a:pt x="34672" y="31893"/>
                    </a:cubicBezTo>
                    <a:cubicBezTo>
                      <a:pt x="44080" y="37335"/>
                      <a:pt x="46817" y="47387"/>
                      <a:pt x="41142" y="55855"/>
                    </a:cubicBezTo>
                    <a:cubicBezTo>
                      <a:pt x="37787" y="61065"/>
                      <a:pt x="32364" y="64592"/>
                      <a:pt x="26241" y="65547"/>
                    </a:cubicBezTo>
                    <a:cubicBezTo>
                      <a:pt x="16783" y="67111"/>
                      <a:pt x="8812" y="63529"/>
                      <a:pt x="1176" y="58611"/>
                    </a:cubicBezTo>
                    <a:cubicBezTo>
                      <a:pt x="-217" y="57709"/>
                      <a:pt x="-331" y="56820"/>
                      <a:pt x="615" y="55534"/>
                    </a:cubicBezTo>
                    <a:cubicBezTo>
                      <a:pt x="2109" y="53509"/>
                      <a:pt x="3137" y="50703"/>
                      <a:pt x="5092" y="49575"/>
                    </a:cubicBezTo>
                    <a:cubicBezTo>
                      <a:pt x="7173" y="48395"/>
                      <a:pt x="9058" y="51258"/>
                      <a:pt x="11082" y="52210"/>
                    </a:cubicBezTo>
                    <a:cubicBezTo>
                      <a:pt x="15768" y="54417"/>
                      <a:pt x="20484" y="55811"/>
                      <a:pt x="25699" y="54733"/>
                    </a:cubicBezTo>
                    <a:cubicBezTo>
                      <a:pt x="29483" y="53926"/>
                      <a:pt x="32005" y="51801"/>
                      <a:pt x="32680" y="47878"/>
                    </a:cubicBezTo>
                    <a:cubicBezTo>
                      <a:pt x="33310" y="44278"/>
                      <a:pt x="31418" y="41856"/>
                      <a:pt x="28543" y="40312"/>
                    </a:cubicBezTo>
                    <a:cubicBezTo>
                      <a:pt x="23360" y="37569"/>
                      <a:pt x="17937" y="35267"/>
                      <a:pt x="12735" y="32555"/>
                    </a:cubicBezTo>
                    <a:cubicBezTo>
                      <a:pt x="6189" y="29157"/>
                      <a:pt x="1107" y="24598"/>
                      <a:pt x="1510" y="16369"/>
                    </a:cubicBezTo>
                    <a:cubicBezTo>
                      <a:pt x="1952" y="7408"/>
                      <a:pt x="9329" y="604"/>
                      <a:pt x="19204" y="24"/>
                    </a:cubicBezTo>
                    <a:cubicBezTo>
                      <a:pt x="20327" y="-20"/>
                      <a:pt x="21449" y="37"/>
                      <a:pt x="22572" y="31"/>
                    </a:cubicBezTo>
                    <a:close/>
                  </a:path>
                </a:pathLst>
              </a:custGeom>
              <a:solidFill>
                <a:srgbClr val="03396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07" name="Google Shape;307;p9"/>
              <p:cNvSpPr/>
              <p:nvPr/>
            </p:nvSpPr>
            <p:spPr>
              <a:xfrm>
                <a:off x="11276938" y="3784230"/>
                <a:ext cx="45946" cy="65103"/>
              </a:xfrm>
              <a:custGeom>
                <a:rect b="b" l="l" r="r" t="t"/>
                <a:pathLst>
                  <a:path extrusionOk="0" h="65103" w="45946">
                    <a:moveTo>
                      <a:pt x="28604" y="37597"/>
                    </a:moveTo>
                    <a:cubicBezTo>
                      <a:pt x="28604" y="45719"/>
                      <a:pt x="28522" y="53847"/>
                      <a:pt x="28654" y="61963"/>
                    </a:cubicBezTo>
                    <a:cubicBezTo>
                      <a:pt x="28692" y="64308"/>
                      <a:pt x="28068" y="65040"/>
                      <a:pt x="25627" y="65078"/>
                    </a:cubicBezTo>
                    <a:cubicBezTo>
                      <a:pt x="17335" y="65191"/>
                      <a:pt x="17335" y="65298"/>
                      <a:pt x="17335" y="57176"/>
                    </a:cubicBezTo>
                    <a:cubicBezTo>
                      <a:pt x="17335" y="42749"/>
                      <a:pt x="17253" y="28328"/>
                      <a:pt x="17405" y="13907"/>
                    </a:cubicBezTo>
                    <a:cubicBezTo>
                      <a:pt x="17405" y="10836"/>
                      <a:pt x="16717" y="9612"/>
                      <a:pt x="13464" y="9890"/>
                    </a:cubicBezTo>
                    <a:cubicBezTo>
                      <a:pt x="10115" y="10174"/>
                      <a:pt x="6716" y="9808"/>
                      <a:pt x="3374" y="9997"/>
                    </a:cubicBezTo>
                    <a:cubicBezTo>
                      <a:pt x="890" y="10136"/>
                      <a:pt x="-31" y="9511"/>
                      <a:pt x="1" y="6800"/>
                    </a:cubicBezTo>
                    <a:cubicBezTo>
                      <a:pt x="64" y="129"/>
                      <a:pt x="-94" y="122"/>
                      <a:pt x="6515" y="122"/>
                    </a:cubicBezTo>
                    <a:cubicBezTo>
                      <a:pt x="17865" y="122"/>
                      <a:pt x="29285" y="343"/>
                      <a:pt x="40654" y="9"/>
                    </a:cubicBezTo>
                    <a:cubicBezTo>
                      <a:pt x="44898" y="-111"/>
                      <a:pt x="46058" y="967"/>
                      <a:pt x="45938" y="5217"/>
                    </a:cubicBezTo>
                    <a:cubicBezTo>
                      <a:pt x="45831" y="9001"/>
                      <a:pt x="44998" y="10464"/>
                      <a:pt x="41064" y="10016"/>
                    </a:cubicBezTo>
                    <a:cubicBezTo>
                      <a:pt x="38012" y="9675"/>
                      <a:pt x="34878" y="10129"/>
                      <a:pt x="31801" y="9896"/>
                    </a:cubicBezTo>
                    <a:cubicBezTo>
                      <a:pt x="29108" y="9694"/>
                      <a:pt x="28522" y="10728"/>
                      <a:pt x="28566" y="13232"/>
                    </a:cubicBezTo>
                    <a:cubicBezTo>
                      <a:pt x="28692" y="21354"/>
                      <a:pt x="28604" y="29475"/>
                      <a:pt x="28604" y="37597"/>
                    </a:cubicBezTo>
                    <a:close/>
                  </a:path>
                </a:pathLst>
              </a:custGeom>
              <a:solidFill>
                <a:srgbClr val="03396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08" name="Google Shape;308;p9"/>
              <p:cNvSpPr/>
              <p:nvPr/>
            </p:nvSpPr>
            <p:spPr>
              <a:xfrm>
                <a:off x="11185373" y="3784579"/>
                <a:ext cx="46041" cy="64874"/>
              </a:xfrm>
              <a:custGeom>
                <a:rect b="b" l="l" r="r" t="t"/>
                <a:pathLst>
                  <a:path extrusionOk="0" h="64874" w="46041">
                    <a:moveTo>
                      <a:pt x="28357" y="37716"/>
                    </a:moveTo>
                    <a:cubicBezTo>
                      <a:pt x="28357" y="45699"/>
                      <a:pt x="28231" y="53688"/>
                      <a:pt x="28426" y="61677"/>
                    </a:cubicBezTo>
                    <a:cubicBezTo>
                      <a:pt x="28490" y="64370"/>
                      <a:pt x="27607" y="64887"/>
                      <a:pt x="25103" y="64874"/>
                    </a:cubicBezTo>
                    <a:cubicBezTo>
                      <a:pt x="17385" y="64874"/>
                      <a:pt x="17385" y="64963"/>
                      <a:pt x="17385" y="57307"/>
                    </a:cubicBezTo>
                    <a:cubicBezTo>
                      <a:pt x="17385" y="43025"/>
                      <a:pt x="17209" y="28730"/>
                      <a:pt x="17499" y="14428"/>
                    </a:cubicBezTo>
                    <a:cubicBezTo>
                      <a:pt x="17581" y="10380"/>
                      <a:pt x="16238" y="9478"/>
                      <a:pt x="12605" y="9813"/>
                    </a:cubicBezTo>
                    <a:cubicBezTo>
                      <a:pt x="9541" y="10096"/>
                      <a:pt x="6413" y="9693"/>
                      <a:pt x="3336" y="9920"/>
                    </a:cubicBezTo>
                    <a:cubicBezTo>
                      <a:pt x="675" y="10122"/>
                      <a:pt x="-239" y="9125"/>
                      <a:pt x="57" y="6597"/>
                    </a:cubicBezTo>
                    <a:cubicBezTo>
                      <a:pt x="196" y="5481"/>
                      <a:pt x="196" y="4352"/>
                      <a:pt x="57" y="3236"/>
                    </a:cubicBezTo>
                    <a:cubicBezTo>
                      <a:pt x="-283" y="575"/>
                      <a:pt x="908" y="-24"/>
                      <a:pt x="3431" y="1"/>
                    </a:cubicBezTo>
                    <a:cubicBezTo>
                      <a:pt x="16357" y="121"/>
                      <a:pt x="29284" y="140"/>
                      <a:pt x="42217" y="1"/>
                    </a:cubicBezTo>
                    <a:cubicBezTo>
                      <a:pt x="45124" y="-31"/>
                      <a:pt x="46398" y="701"/>
                      <a:pt x="45956" y="3709"/>
                    </a:cubicBezTo>
                    <a:cubicBezTo>
                      <a:pt x="45818" y="4823"/>
                      <a:pt x="45818" y="5949"/>
                      <a:pt x="45956" y="7063"/>
                    </a:cubicBezTo>
                    <a:cubicBezTo>
                      <a:pt x="46209" y="9289"/>
                      <a:pt x="45282" y="10008"/>
                      <a:pt x="43081" y="9920"/>
                    </a:cubicBezTo>
                    <a:cubicBezTo>
                      <a:pt x="39298" y="9775"/>
                      <a:pt x="35514" y="10084"/>
                      <a:pt x="31731" y="9819"/>
                    </a:cubicBezTo>
                    <a:cubicBezTo>
                      <a:pt x="28824" y="9611"/>
                      <a:pt x="28281" y="10733"/>
                      <a:pt x="28332" y="13356"/>
                    </a:cubicBezTo>
                    <a:cubicBezTo>
                      <a:pt x="28452" y="21466"/>
                      <a:pt x="28357" y="29587"/>
                      <a:pt x="28357" y="37716"/>
                    </a:cubicBezTo>
                    <a:close/>
                  </a:path>
                </a:pathLst>
              </a:custGeom>
              <a:solidFill>
                <a:srgbClr val="03396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09" name="Google Shape;309;p9"/>
              <p:cNvSpPr/>
              <p:nvPr/>
            </p:nvSpPr>
            <p:spPr>
              <a:xfrm>
                <a:off x="10801808" y="3864290"/>
                <a:ext cx="39076" cy="64719"/>
              </a:xfrm>
              <a:custGeom>
                <a:rect b="b" l="l" r="r" t="t"/>
                <a:pathLst>
                  <a:path extrusionOk="0" h="64719" w="39076">
                    <a:moveTo>
                      <a:pt x="0" y="55472"/>
                    </a:moveTo>
                    <a:cubicBezTo>
                      <a:pt x="1054" y="54794"/>
                      <a:pt x="2044" y="54022"/>
                      <a:pt x="2957" y="53164"/>
                    </a:cubicBezTo>
                    <a:cubicBezTo>
                      <a:pt x="5795" y="50011"/>
                      <a:pt x="7863" y="47955"/>
                      <a:pt x="12479" y="51903"/>
                    </a:cubicBezTo>
                    <a:cubicBezTo>
                      <a:pt x="18274" y="56840"/>
                      <a:pt x="25891" y="53283"/>
                      <a:pt x="27379" y="45824"/>
                    </a:cubicBezTo>
                    <a:cubicBezTo>
                      <a:pt x="27748" y="43901"/>
                      <a:pt x="27932" y="41948"/>
                      <a:pt x="27928" y="39991"/>
                    </a:cubicBezTo>
                    <a:cubicBezTo>
                      <a:pt x="27979" y="27808"/>
                      <a:pt x="28004" y="15619"/>
                      <a:pt x="27928" y="3418"/>
                    </a:cubicBezTo>
                    <a:cubicBezTo>
                      <a:pt x="27928" y="1078"/>
                      <a:pt x="28180" y="-13"/>
                      <a:pt x="31024" y="0"/>
                    </a:cubicBezTo>
                    <a:cubicBezTo>
                      <a:pt x="39077" y="32"/>
                      <a:pt x="39077" y="-132"/>
                      <a:pt x="39077" y="8078"/>
                    </a:cubicBezTo>
                    <a:cubicBezTo>
                      <a:pt x="39077" y="18167"/>
                      <a:pt x="39077" y="28256"/>
                      <a:pt x="39077" y="38345"/>
                    </a:cubicBezTo>
                    <a:cubicBezTo>
                      <a:pt x="39077" y="40029"/>
                      <a:pt x="39077" y="41712"/>
                      <a:pt x="38925" y="43390"/>
                    </a:cubicBezTo>
                    <a:cubicBezTo>
                      <a:pt x="38093" y="52369"/>
                      <a:pt x="35356" y="60195"/>
                      <a:pt x="25828" y="63492"/>
                    </a:cubicBezTo>
                    <a:cubicBezTo>
                      <a:pt x="16723" y="66607"/>
                      <a:pt x="7277" y="63738"/>
                      <a:pt x="0" y="55472"/>
                    </a:cubicBezTo>
                    <a:close/>
                  </a:path>
                </a:pathLst>
              </a:custGeom>
              <a:solidFill>
                <a:srgbClr val="01386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10" name="Google Shape;310;p9"/>
              <p:cNvSpPr/>
              <p:nvPr/>
            </p:nvSpPr>
            <p:spPr>
              <a:xfrm>
                <a:off x="11167402" y="3784511"/>
                <a:ext cx="11396" cy="64932"/>
              </a:xfrm>
              <a:custGeom>
                <a:rect b="b" l="l" r="r" t="t"/>
                <a:pathLst>
                  <a:path extrusionOk="0" h="64932" w="11396">
                    <a:moveTo>
                      <a:pt x="11331" y="32587"/>
                    </a:moveTo>
                    <a:cubicBezTo>
                      <a:pt x="11331" y="42109"/>
                      <a:pt x="11231" y="51631"/>
                      <a:pt x="11394" y="61146"/>
                    </a:cubicBezTo>
                    <a:cubicBezTo>
                      <a:pt x="11445" y="63990"/>
                      <a:pt x="10764" y="64999"/>
                      <a:pt x="7718" y="64930"/>
                    </a:cubicBezTo>
                    <a:cubicBezTo>
                      <a:pt x="69" y="64797"/>
                      <a:pt x="69" y="64930"/>
                      <a:pt x="69" y="57192"/>
                    </a:cubicBezTo>
                    <a:cubicBezTo>
                      <a:pt x="69" y="39536"/>
                      <a:pt x="139" y="21912"/>
                      <a:pt x="0" y="4275"/>
                    </a:cubicBezTo>
                    <a:cubicBezTo>
                      <a:pt x="0" y="1122"/>
                      <a:pt x="593" y="-139"/>
                      <a:pt x="4092" y="12"/>
                    </a:cubicBezTo>
                    <a:cubicBezTo>
                      <a:pt x="11325" y="271"/>
                      <a:pt x="11331" y="56"/>
                      <a:pt x="11331" y="7371"/>
                    </a:cubicBezTo>
                    <a:close/>
                  </a:path>
                </a:pathLst>
              </a:custGeom>
              <a:solidFill>
                <a:srgbClr val="03396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11" name="Google Shape;311;p9"/>
              <p:cNvSpPr/>
              <p:nvPr/>
            </p:nvSpPr>
            <p:spPr>
              <a:xfrm>
                <a:off x="11102457" y="3864990"/>
                <a:ext cx="11402" cy="64084"/>
              </a:xfrm>
              <a:custGeom>
                <a:rect b="b" l="l" r="r" t="t"/>
                <a:pathLst>
                  <a:path extrusionOk="0" h="64084" w="11402">
                    <a:moveTo>
                      <a:pt x="59" y="31750"/>
                    </a:moveTo>
                    <a:cubicBezTo>
                      <a:pt x="59" y="22367"/>
                      <a:pt x="140" y="12990"/>
                      <a:pt x="2" y="3614"/>
                    </a:cubicBezTo>
                    <a:cubicBezTo>
                      <a:pt x="-36" y="997"/>
                      <a:pt x="513" y="-25"/>
                      <a:pt x="3426" y="0"/>
                    </a:cubicBezTo>
                    <a:cubicBezTo>
                      <a:pt x="11321" y="64"/>
                      <a:pt x="11321" y="-88"/>
                      <a:pt x="11321" y="7933"/>
                    </a:cubicBezTo>
                    <a:cubicBezTo>
                      <a:pt x="11321" y="25154"/>
                      <a:pt x="11226" y="42375"/>
                      <a:pt x="11403" y="59590"/>
                    </a:cubicBezTo>
                    <a:cubicBezTo>
                      <a:pt x="11403" y="62963"/>
                      <a:pt x="10772" y="64218"/>
                      <a:pt x="7096" y="64073"/>
                    </a:cubicBezTo>
                    <a:cubicBezTo>
                      <a:pt x="65" y="63795"/>
                      <a:pt x="59" y="64010"/>
                      <a:pt x="59" y="56947"/>
                    </a:cubicBezTo>
                    <a:close/>
                  </a:path>
                </a:pathLst>
              </a:custGeom>
              <a:solidFill>
                <a:srgbClr val="03396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12" name="Google Shape;312;p9"/>
              <p:cNvSpPr/>
              <p:nvPr/>
            </p:nvSpPr>
            <p:spPr>
              <a:xfrm>
                <a:off x="10930363" y="3784525"/>
                <a:ext cx="11079" cy="64941"/>
              </a:xfrm>
              <a:custGeom>
                <a:rect b="b" l="l" r="r" t="t"/>
                <a:pathLst>
                  <a:path extrusionOk="0" h="64941" w="11079">
                    <a:moveTo>
                      <a:pt x="11029" y="32328"/>
                    </a:moveTo>
                    <a:cubicBezTo>
                      <a:pt x="11029" y="41982"/>
                      <a:pt x="10966" y="51642"/>
                      <a:pt x="11079" y="61296"/>
                    </a:cubicBezTo>
                    <a:cubicBezTo>
                      <a:pt x="11079" y="63818"/>
                      <a:pt x="10776" y="64985"/>
                      <a:pt x="7756" y="64941"/>
                    </a:cubicBezTo>
                    <a:cubicBezTo>
                      <a:pt x="63" y="64834"/>
                      <a:pt x="63" y="65010"/>
                      <a:pt x="63" y="57248"/>
                    </a:cubicBezTo>
                    <a:cubicBezTo>
                      <a:pt x="63" y="39592"/>
                      <a:pt x="120" y="21980"/>
                      <a:pt x="0" y="4343"/>
                    </a:cubicBezTo>
                    <a:cubicBezTo>
                      <a:pt x="0" y="1310"/>
                      <a:pt x="385" y="-141"/>
                      <a:pt x="4017" y="11"/>
                    </a:cubicBezTo>
                    <a:cubicBezTo>
                      <a:pt x="11022" y="294"/>
                      <a:pt x="11029" y="55"/>
                      <a:pt x="11029" y="7136"/>
                    </a:cubicBezTo>
                    <a:close/>
                  </a:path>
                </a:pathLst>
              </a:custGeom>
              <a:solidFill>
                <a:srgbClr val="03396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</p:grpSp>
        <p:grpSp>
          <p:nvGrpSpPr>
            <p:cNvPr id="313" name="Google Shape;313;p9"/>
            <p:cNvGrpSpPr/>
            <p:nvPr/>
          </p:nvGrpSpPr>
          <p:grpSpPr>
            <a:xfrm>
              <a:off x="10169217" y="3027234"/>
              <a:ext cx="1324164" cy="418119"/>
              <a:chOff x="8314769" y="3747142"/>
              <a:chExt cx="893734" cy="282206"/>
            </a:xfrm>
          </p:grpSpPr>
          <p:sp>
            <p:nvSpPr>
              <p:cNvPr id="314" name="Google Shape;314;p9"/>
              <p:cNvSpPr/>
              <p:nvPr/>
            </p:nvSpPr>
            <p:spPr>
              <a:xfrm>
                <a:off x="8406146" y="3835923"/>
                <a:ext cx="5988" cy="7078"/>
              </a:xfrm>
              <a:custGeom>
                <a:rect b="b" l="l" r="r" t="t"/>
                <a:pathLst>
                  <a:path extrusionOk="0" h="7078" w="5988">
                    <a:moveTo>
                      <a:pt x="276" y="4814"/>
                    </a:moveTo>
                    <a:cubicBezTo>
                      <a:pt x="-531" y="2838"/>
                      <a:pt x="686" y="189"/>
                      <a:pt x="686" y="189"/>
                    </a:cubicBezTo>
                    <a:cubicBezTo>
                      <a:pt x="2137" y="-264"/>
                      <a:pt x="4842" y="19"/>
                      <a:pt x="5655" y="1894"/>
                    </a:cubicBezTo>
                    <a:cubicBezTo>
                      <a:pt x="6532" y="3933"/>
                      <a:pt x="5655" y="5669"/>
                      <a:pt x="3316" y="7079"/>
                    </a:cubicBezTo>
                    <a:cubicBezTo>
                      <a:pt x="2139" y="6571"/>
                      <a:pt x="1098" y="5795"/>
                      <a:pt x="276" y="4814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15" name="Google Shape;315;p9"/>
              <p:cNvSpPr/>
              <p:nvPr/>
            </p:nvSpPr>
            <p:spPr>
              <a:xfrm>
                <a:off x="8461357" y="3852691"/>
                <a:ext cx="14389" cy="117484"/>
              </a:xfrm>
              <a:custGeom>
                <a:rect b="b" l="l" r="r" t="t"/>
                <a:pathLst>
                  <a:path extrusionOk="0" h="117484" w="14389">
                    <a:moveTo>
                      <a:pt x="14390" y="106103"/>
                    </a:moveTo>
                    <a:lnTo>
                      <a:pt x="76" y="117484"/>
                    </a:lnTo>
                    <a:lnTo>
                      <a:pt x="0" y="0"/>
                    </a:lnTo>
                    <a:lnTo>
                      <a:pt x="14390" y="0"/>
                    </a:lnTo>
                    <a:lnTo>
                      <a:pt x="14390" y="106103"/>
                    </a:ln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16" name="Google Shape;316;p9"/>
              <p:cNvSpPr/>
              <p:nvPr/>
            </p:nvSpPr>
            <p:spPr>
              <a:xfrm>
                <a:off x="8484979" y="3852691"/>
                <a:ext cx="11823" cy="95859"/>
              </a:xfrm>
              <a:custGeom>
                <a:rect b="b" l="l" r="r" t="t"/>
                <a:pathLst>
                  <a:path extrusionOk="0" h="95859" w="11823">
                    <a:moveTo>
                      <a:pt x="0" y="95860"/>
                    </a:moveTo>
                    <a:lnTo>
                      <a:pt x="44" y="0"/>
                    </a:lnTo>
                    <a:lnTo>
                      <a:pt x="11710" y="0"/>
                    </a:lnTo>
                    <a:lnTo>
                      <a:pt x="11823" y="73134"/>
                    </a:lnTo>
                    <a:cubicBezTo>
                      <a:pt x="9572" y="80055"/>
                      <a:pt x="5896" y="87605"/>
                      <a:pt x="0" y="95860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17" name="Google Shape;317;p9"/>
              <p:cNvSpPr/>
              <p:nvPr/>
            </p:nvSpPr>
            <p:spPr>
              <a:xfrm>
                <a:off x="8437894" y="3852691"/>
                <a:ext cx="14515" cy="118572"/>
              </a:xfrm>
              <a:custGeom>
                <a:rect b="b" l="l" r="r" t="t"/>
                <a:pathLst>
                  <a:path extrusionOk="0" h="118572" w="14515">
                    <a:moveTo>
                      <a:pt x="0" y="107185"/>
                    </a:moveTo>
                    <a:lnTo>
                      <a:pt x="14516" y="118573"/>
                    </a:lnTo>
                    <a:lnTo>
                      <a:pt x="14516" y="0"/>
                    </a:lnTo>
                    <a:lnTo>
                      <a:pt x="0" y="0"/>
                    </a:lnTo>
                    <a:lnTo>
                      <a:pt x="0" y="107185"/>
                    </a:ln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18" name="Google Shape;318;p9"/>
              <p:cNvSpPr/>
              <p:nvPr/>
            </p:nvSpPr>
            <p:spPr>
              <a:xfrm>
                <a:off x="8416808" y="3852691"/>
                <a:ext cx="12964" cy="99175"/>
              </a:xfrm>
              <a:custGeom>
                <a:rect b="b" l="l" r="r" t="t"/>
                <a:pathLst>
                  <a:path extrusionOk="0" h="99175" w="12964">
                    <a:moveTo>
                      <a:pt x="12965" y="99176"/>
                    </a:moveTo>
                    <a:lnTo>
                      <a:pt x="12883" y="0"/>
                    </a:lnTo>
                    <a:lnTo>
                      <a:pt x="0" y="0"/>
                    </a:lnTo>
                    <a:lnTo>
                      <a:pt x="0" y="78067"/>
                    </a:lnTo>
                    <a:cubicBezTo>
                      <a:pt x="492" y="83333"/>
                      <a:pt x="9932" y="96684"/>
                      <a:pt x="12965" y="99176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19" name="Google Shape;319;p9"/>
              <p:cNvSpPr/>
              <p:nvPr/>
            </p:nvSpPr>
            <p:spPr>
              <a:xfrm>
                <a:off x="8354406" y="3786685"/>
                <a:ext cx="203580" cy="203120"/>
              </a:xfrm>
              <a:custGeom>
                <a:rect b="b" l="l" r="r" t="t"/>
                <a:pathLst>
                  <a:path extrusionOk="0" h="203120" w="203580">
                    <a:moveTo>
                      <a:pt x="101793" y="199647"/>
                    </a:moveTo>
                    <a:cubicBezTo>
                      <a:pt x="47564" y="199647"/>
                      <a:pt x="3481" y="155643"/>
                      <a:pt x="3481" y="101554"/>
                    </a:cubicBezTo>
                    <a:cubicBezTo>
                      <a:pt x="3481" y="47464"/>
                      <a:pt x="47577" y="3473"/>
                      <a:pt x="101793" y="3473"/>
                    </a:cubicBezTo>
                    <a:cubicBezTo>
                      <a:pt x="156010" y="3473"/>
                      <a:pt x="200099" y="47471"/>
                      <a:pt x="200099" y="101554"/>
                    </a:cubicBezTo>
                    <a:cubicBezTo>
                      <a:pt x="200099" y="155637"/>
                      <a:pt x="155997" y="199647"/>
                      <a:pt x="101793" y="199647"/>
                    </a:cubicBezTo>
                    <a:lnTo>
                      <a:pt x="101793" y="203120"/>
                    </a:lnTo>
                    <a:cubicBezTo>
                      <a:pt x="157914" y="203120"/>
                      <a:pt x="203580" y="157556"/>
                      <a:pt x="203580" y="101554"/>
                    </a:cubicBezTo>
                    <a:cubicBezTo>
                      <a:pt x="203580" y="45552"/>
                      <a:pt x="157920" y="0"/>
                      <a:pt x="101793" y="0"/>
                    </a:cubicBezTo>
                    <a:cubicBezTo>
                      <a:pt x="45666" y="0"/>
                      <a:pt x="0" y="45558"/>
                      <a:pt x="0" y="101554"/>
                    </a:cubicBezTo>
                    <a:cubicBezTo>
                      <a:pt x="0" y="157550"/>
                      <a:pt x="45660" y="203120"/>
                      <a:pt x="101793" y="203120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20" name="Google Shape;320;p9"/>
              <p:cNvSpPr/>
              <p:nvPr/>
            </p:nvSpPr>
            <p:spPr>
              <a:xfrm>
                <a:off x="8314769" y="3747142"/>
                <a:ext cx="282855" cy="282206"/>
              </a:xfrm>
              <a:custGeom>
                <a:rect b="b" l="l" r="r" t="t"/>
                <a:pathLst>
                  <a:path extrusionOk="0" h="282206" w="282855">
                    <a:moveTo>
                      <a:pt x="141431" y="277708"/>
                    </a:moveTo>
                    <a:cubicBezTo>
                      <a:pt x="65926" y="277708"/>
                      <a:pt x="4502" y="216433"/>
                      <a:pt x="4502" y="141097"/>
                    </a:cubicBezTo>
                    <a:cubicBezTo>
                      <a:pt x="4502" y="65761"/>
                      <a:pt x="65926" y="4492"/>
                      <a:pt x="141431" y="4492"/>
                    </a:cubicBezTo>
                    <a:cubicBezTo>
                      <a:pt x="216936" y="4492"/>
                      <a:pt x="278347" y="65773"/>
                      <a:pt x="278347" y="141097"/>
                    </a:cubicBezTo>
                    <a:cubicBezTo>
                      <a:pt x="278347" y="216421"/>
                      <a:pt x="216917" y="277708"/>
                      <a:pt x="141431" y="277708"/>
                    </a:cubicBezTo>
                    <a:lnTo>
                      <a:pt x="141431" y="282207"/>
                    </a:lnTo>
                    <a:cubicBezTo>
                      <a:pt x="219414" y="282207"/>
                      <a:pt x="282856" y="218906"/>
                      <a:pt x="282856" y="141097"/>
                    </a:cubicBezTo>
                    <a:cubicBezTo>
                      <a:pt x="282856" y="63288"/>
                      <a:pt x="219439" y="0"/>
                      <a:pt x="141431" y="0"/>
                    </a:cubicBezTo>
                    <a:cubicBezTo>
                      <a:pt x="63423" y="0"/>
                      <a:pt x="0" y="63294"/>
                      <a:pt x="0" y="141097"/>
                    </a:cubicBezTo>
                    <a:cubicBezTo>
                      <a:pt x="0" y="218900"/>
                      <a:pt x="63442" y="282207"/>
                      <a:pt x="141431" y="282207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21" name="Google Shape;321;p9"/>
              <p:cNvSpPr/>
              <p:nvPr/>
            </p:nvSpPr>
            <p:spPr>
              <a:xfrm>
                <a:off x="8339613" y="3925007"/>
                <a:ext cx="15379" cy="21907"/>
              </a:xfrm>
              <a:custGeom>
                <a:rect b="b" l="l" r="r" t="t"/>
                <a:pathLst>
                  <a:path extrusionOk="0" h="21907" w="15379">
                    <a:moveTo>
                      <a:pt x="0" y="3234"/>
                    </a:moveTo>
                    <a:cubicBezTo>
                      <a:pt x="3083" y="6241"/>
                      <a:pt x="4647" y="8318"/>
                      <a:pt x="6344" y="12275"/>
                    </a:cubicBezTo>
                    <a:cubicBezTo>
                      <a:pt x="7851" y="15805"/>
                      <a:pt x="8172" y="18076"/>
                      <a:pt x="8380" y="21908"/>
                    </a:cubicBezTo>
                    <a:lnTo>
                      <a:pt x="15380" y="18812"/>
                    </a:lnTo>
                    <a:cubicBezTo>
                      <a:pt x="12794" y="15949"/>
                      <a:pt x="11344" y="14188"/>
                      <a:pt x="9780" y="10633"/>
                    </a:cubicBezTo>
                    <a:cubicBezTo>
                      <a:pt x="8181" y="7306"/>
                      <a:pt x="7284" y="3687"/>
                      <a:pt x="7144" y="0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22" name="Google Shape;322;p9"/>
              <p:cNvSpPr/>
              <p:nvPr/>
            </p:nvSpPr>
            <p:spPr>
              <a:xfrm>
                <a:off x="8335918" y="3928342"/>
                <a:ext cx="21956" cy="15351"/>
              </a:xfrm>
              <a:custGeom>
                <a:rect b="b" l="l" r="r" t="t"/>
                <a:pathLst>
                  <a:path extrusionOk="0" h="15351" w="21956">
                    <a:moveTo>
                      <a:pt x="3241" y="15352"/>
                    </a:moveTo>
                    <a:cubicBezTo>
                      <a:pt x="6224" y="12250"/>
                      <a:pt x="8324" y="10671"/>
                      <a:pt x="12302" y="9022"/>
                    </a:cubicBezTo>
                    <a:cubicBezTo>
                      <a:pt x="15853" y="7550"/>
                      <a:pt x="18116" y="7229"/>
                      <a:pt x="21957" y="6990"/>
                    </a:cubicBezTo>
                    <a:lnTo>
                      <a:pt x="18860" y="0"/>
                    </a:lnTo>
                    <a:cubicBezTo>
                      <a:pt x="16004" y="2598"/>
                      <a:pt x="14207" y="4001"/>
                      <a:pt x="10663" y="5587"/>
                    </a:cubicBezTo>
                    <a:cubicBezTo>
                      <a:pt x="7326" y="7180"/>
                      <a:pt x="3697" y="8075"/>
                      <a:pt x="0" y="8217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23" name="Google Shape;323;p9"/>
              <p:cNvSpPr/>
              <p:nvPr/>
            </p:nvSpPr>
            <p:spPr>
              <a:xfrm>
                <a:off x="8557141" y="3925007"/>
                <a:ext cx="15348" cy="21907"/>
              </a:xfrm>
              <a:custGeom>
                <a:rect b="b" l="l" r="r" t="t"/>
                <a:pathLst>
                  <a:path extrusionOk="0" h="21907" w="15348">
                    <a:moveTo>
                      <a:pt x="15348" y="3234"/>
                    </a:moveTo>
                    <a:cubicBezTo>
                      <a:pt x="12271" y="6248"/>
                      <a:pt x="10688" y="8318"/>
                      <a:pt x="9042" y="12275"/>
                    </a:cubicBezTo>
                    <a:cubicBezTo>
                      <a:pt x="7523" y="15811"/>
                      <a:pt x="7201" y="18076"/>
                      <a:pt x="6999" y="21908"/>
                    </a:cubicBezTo>
                    <a:lnTo>
                      <a:pt x="0" y="18812"/>
                    </a:lnTo>
                    <a:cubicBezTo>
                      <a:pt x="2554" y="15930"/>
                      <a:pt x="4061" y="14194"/>
                      <a:pt x="5593" y="10633"/>
                    </a:cubicBezTo>
                    <a:cubicBezTo>
                      <a:pt x="7185" y="7303"/>
                      <a:pt x="8084" y="3686"/>
                      <a:pt x="8235" y="0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24" name="Google Shape;324;p9"/>
              <p:cNvSpPr/>
              <p:nvPr/>
            </p:nvSpPr>
            <p:spPr>
              <a:xfrm>
                <a:off x="8554228" y="3928348"/>
                <a:ext cx="21943" cy="15345"/>
              </a:xfrm>
              <a:custGeom>
                <a:rect b="b" l="l" r="r" t="t"/>
                <a:pathLst>
                  <a:path extrusionOk="0" h="15345" w="21943">
                    <a:moveTo>
                      <a:pt x="18715" y="15345"/>
                    </a:moveTo>
                    <a:cubicBezTo>
                      <a:pt x="15714" y="12250"/>
                      <a:pt x="13639" y="10658"/>
                      <a:pt x="9654" y="9016"/>
                    </a:cubicBezTo>
                    <a:cubicBezTo>
                      <a:pt x="6091" y="7556"/>
                      <a:pt x="3840" y="7210"/>
                      <a:pt x="0" y="6984"/>
                    </a:cubicBezTo>
                    <a:lnTo>
                      <a:pt x="3090" y="0"/>
                    </a:lnTo>
                    <a:cubicBezTo>
                      <a:pt x="5940" y="2605"/>
                      <a:pt x="7750" y="3989"/>
                      <a:pt x="11287" y="5587"/>
                    </a:cubicBezTo>
                    <a:cubicBezTo>
                      <a:pt x="14622" y="7183"/>
                      <a:pt x="18249" y="8078"/>
                      <a:pt x="21944" y="8217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25" name="Google Shape;325;p9"/>
              <p:cNvSpPr/>
              <p:nvPr/>
            </p:nvSpPr>
            <p:spPr>
              <a:xfrm>
                <a:off x="8380870" y="3971105"/>
                <a:ext cx="23466" cy="25537"/>
              </a:xfrm>
              <a:custGeom>
                <a:rect b="b" l="l" r="r" t="t"/>
                <a:pathLst>
                  <a:path extrusionOk="0" h="25537" w="23466">
                    <a:moveTo>
                      <a:pt x="20142" y="14931"/>
                    </a:moveTo>
                    <a:cubicBezTo>
                      <a:pt x="21983" y="13931"/>
                      <a:pt x="22879" y="14843"/>
                      <a:pt x="23339" y="14252"/>
                    </a:cubicBezTo>
                    <a:cubicBezTo>
                      <a:pt x="23679" y="13818"/>
                      <a:pt x="23288" y="13623"/>
                      <a:pt x="22771" y="13233"/>
                    </a:cubicBezTo>
                    <a:cubicBezTo>
                      <a:pt x="22084" y="12692"/>
                      <a:pt x="21327" y="12264"/>
                      <a:pt x="20640" y="11735"/>
                    </a:cubicBezTo>
                    <a:cubicBezTo>
                      <a:pt x="19953" y="11207"/>
                      <a:pt x="19341" y="10559"/>
                      <a:pt x="18629" y="10005"/>
                    </a:cubicBezTo>
                    <a:cubicBezTo>
                      <a:pt x="18345" y="9779"/>
                      <a:pt x="17695" y="9149"/>
                      <a:pt x="17317" y="9628"/>
                    </a:cubicBezTo>
                    <a:cubicBezTo>
                      <a:pt x="16611" y="10534"/>
                      <a:pt x="19839" y="11515"/>
                      <a:pt x="17948" y="13906"/>
                    </a:cubicBezTo>
                    <a:cubicBezTo>
                      <a:pt x="17632" y="14315"/>
                      <a:pt x="16882" y="15164"/>
                      <a:pt x="14795" y="16309"/>
                    </a:cubicBezTo>
                    <a:lnTo>
                      <a:pt x="5387" y="21481"/>
                    </a:lnTo>
                    <a:cubicBezTo>
                      <a:pt x="5166" y="21607"/>
                      <a:pt x="4794" y="21884"/>
                      <a:pt x="4642" y="21777"/>
                    </a:cubicBezTo>
                    <a:cubicBezTo>
                      <a:pt x="4491" y="21670"/>
                      <a:pt x="4642" y="21204"/>
                      <a:pt x="4718" y="20971"/>
                    </a:cubicBezTo>
                    <a:lnTo>
                      <a:pt x="8003" y="10276"/>
                    </a:lnTo>
                    <a:cubicBezTo>
                      <a:pt x="8377" y="8767"/>
                      <a:pt x="8997" y="7330"/>
                      <a:pt x="9838" y="6022"/>
                    </a:cubicBezTo>
                    <a:cubicBezTo>
                      <a:pt x="10683" y="4947"/>
                      <a:pt x="11844" y="6475"/>
                      <a:pt x="12361" y="5783"/>
                    </a:cubicBezTo>
                    <a:cubicBezTo>
                      <a:pt x="12701" y="5356"/>
                      <a:pt x="12562" y="5280"/>
                      <a:pt x="11787" y="4670"/>
                    </a:cubicBezTo>
                    <a:cubicBezTo>
                      <a:pt x="11396" y="4374"/>
                      <a:pt x="10608" y="3921"/>
                      <a:pt x="9050" y="2713"/>
                    </a:cubicBezTo>
                    <a:cubicBezTo>
                      <a:pt x="8224" y="2084"/>
                      <a:pt x="7480" y="1310"/>
                      <a:pt x="6673" y="687"/>
                    </a:cubicBezTo>
                    <a:cubicBezTo>
                      <a:pt x="6307" y="410"/>
                      <a:pt x="5714" y="-382"/>
                      <a:pt x="5229" y="222"/>
                    </a:cubicBezTo>
                    <a:cubicBezTo>
                      <a:pt x="5090" y="410"/>
                      <a:pt x="5286" y="807"/>
                      <a:pt x="5342" y="895"/>
                    </a:cubicBezTo>
                    <a:cubicBezTo>
                      <a:pt x="6097" y="1656"/>
                      <a:pt x="6316" y="2797"/>
                      <a:pt x="5897" y="3783"/>
                    </a:cubicBezTo>
                    <a:lnTo>
                      <a:pt x="298" y="23381"/>
                    </a:lnTo>
                    <a:cubicBezTo>
                      <a:pt x="-99" y="24803"/>
                      <a:pt x="-62" y="25269"/>
                      <a:pt x="191" y="25439"/>
                    </a:cubicBezTo>
                    <a:cubicBezTo>
                      <a:pt x="443" y="25608"/>
                      <a:pt x="695" y="25590"/>
                      <a:pt x="1452" y="25137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26" name="Google Shape;326;p9"/>
              <p:cNvSpPr/>
              <p:nvPr/>
            </p:nvSpPr>
            <p:spPr>
              <a:xfrm>
                <a:off x="8414769" y="3991718"/>
                <a:ext cx="17720" cy="25571"/>
              </a:xfrm>
              <a:custGeom>
                <a:rect b="b" l="l" r="r" t="t"/>
                <a:pathLst>
                  <a:path extrusionOk="0" h="25571" w="17720">
                    <a:moveTo>
                      <a:pt x="10721" y="4428"/>
                    </a:moveTo>
                    <a:cubicBezTo>
                      <a:pt x="11320" y="2031"/>
                      <a:pt x="13162" y="3730"/>
                      <a:pt x="13458" y="2541"/>
                    </a:cubicBezTo>
                    <a:cubicBezTo>
                      <a:pt x="13553" y="2170"/>
                      <a:pt x="13408" y="2094"/>
                      <a:pt x="12777" y="1912"/>
                    </a:cubicBezTo>
                    <a:cubicBezTo>
                      <a:pt x="12304" y="1799"/>
                      <a:pt x="11907" y="1830"/>
                      <a:pt x="9366" y="1195"/>
                    </a:cubicBezTo>
                    <a:cubicBezTo>
                      <a:pt x="8218" y="918"/>
                      <a:pt x="6515" y="358"/>
                      <a:pt x="5317" y="62"/>
                    </a:cubicBezTo>
                    <a:cubicBezTo>
                      <a:pt x="4687" y="-95"/>
                      <a:pt x="4302" y="62"/>
                      <a:pt x="4220" y="358"/>
                    </a:cubicBezTo>
                    <a:cubicBezTo>
                      <a:pt x="3949" y="1459"/>
                      <a:pt x="7550" y="1446"/>
                      <a:pt x="6881" y="4133"/>
                    </a:cubicBezTo>
                    <a:lnTo>
                      <a:pt x="3161" y="19044"/>
                    </a:lnTo>
                    <a:cubicBezTo>
                      <a:pt x="2202" y="22882"/>
                      <a:pt x="348" y="20611"/>
                      <a:pt x="8" y="22064"/>
                    </a:cubicBezTo>
                    <a:cubicBezTo>
                      <a:pt x="-36" y="22253"/>
                      <a:pt x="102" y="22454"/>
                      <a:pt x="493" y="22555"/>
                    </a:cubicBezTo>
                    <a:cubicBezTo>
                      <a:pt x="2146" y="22957"/>
                      <a:pt x="3426" y="23146"/>
                      <a:pt x="4365" y="23379"/>
                    </a:cubicBezTo>
                    <a:cubicBezTo>
                      <a:pt x="5860" y="23750"/>
                      <a:pt x="7625" y="24329"/>
                      <a:pt x="12178" y="25462"/>
                    </a:cubicBezTo>
                    <a:cubicBezTo>
                      <a:pt x="14637" y="26091"/>
                      <a:pt x="17046" y="23933"/>
                      <a:pt x="17664" y="21473"/>
                    </a:cubicBezTo>
                    <a:cubicBezTo>
                      <a:pt x="17815" y="20875"/>
                      <a:pt x="17626" y="20724"/>
                      <a:pt x="17506" y="20699"/>
                    </a:cubicBezTo>
                    <a:cubicBezTo>
                      <a:pt x="16371" y="20416"/>
                      <a:pt x="15753" y="24637"/>
                      <a:pt x="8331" y="22794"/>
                    </a:cubicBezTo>
                    <a:cubicBezTo>
                      <a:pt x="6169" y="22259"/>
                      <a:pt x="6572" y="21152"/>
                      <a:pt x="7070" y="19201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27" name="Google Shape;327;p9"/>
              <p:cNvSpPr/>
              <p:nvPr/>
            </p:nvSpPr>
            <p:spPr>
              <a:xfrm>
                <a:off x="8435945" y="3995713"/>
                <a:ext cx="17289" cy="23829"/>
              </a:xfrm>
              <a:custGeom>
                <a:rect b="b" l="l" r="r" t="t"/>
                <a:pathLst>
                  <a:path extrusionOk="0" h="23829" w="17289">
                    <a:moveTo>
                      <a:pt x="7460" y="4222"/>
                    </a:moveTo>
                    <a:cubicBezTo>
                      <a:pt x="7617" y="1982"/>
                      <a:pt x="7743" y="1963"/>
                      <a:pt x="11470" y="2221"/>
                    </a:cubicBezTo>
                    <a:cubicBezTo>
                      <a:pt x="17416" y="2636"/>
                      <a:pt x="14749" y="6260"/>
                      <a:pt x="16193" y="6355"/>
                    </a:cubicBezTo>
                    <a:cubicBezTo>
                      <a:pt x="16899" y="6405"/>
                      <a:pt x="16824" y="5323"/>
                      <a:pt x="16824" y="4901"/>
                    </a:cubicBezTo>
                    <a:lnTo>
                      <a:pt x="16925" y="1692"/>
                    </a:lnTo>
                    <a:cubicBezTo>
                      <a:pt x="16926" y="1368"/>
                      <a:pt x="16681" y="1096"/>
                      <a:pt x="16357" y="1063"/>
                    </a:cubicBezTo>
                    <a:cubicBezTo>
                      <a:pt x="13639" y="875"/>
                      <a:pt x="11508" y="856"/>
                      <a:pt x="9320" y="705"/>
                    </a:cubicBezTo>
                    <a:cubicBezTo>
                      <a:pt x="4603" y="371"/>
                      <a:pt x="2384" y="76"/>
                      <a:pt x="1122" y="0"/>
                    </a:cubicBezTo>
                    <a:cubicBezTo>
                      <a:pt x="687" y="0"/>
                      <a:pt x="422" y="214"/>
                      <a:pt x="410" y="503"/>
                    </a:cubicBezTo>
                    <a:cubicBezTo>
                      <a:pt x="309" y="1806"/>
                      <a:pt x="3865" y="1013"/>
                      <a:pt x="3664" y="3920"/>
                    </a:cubicBezTo>
                    <a:lnTo>
                      <a:pt x="2604" y="19064"/>
                    </a:lnTo>
                    <a:cubicBezTo>
                      <a:pt x="2327" y="23002"/>
                      <a:pt x="82" y="21102"/>
                      <a:pt x="0" y="22587"/>
                    </a:cubicBezTo>
                    <a:cubicBezTo>
                      <a:pt x="0" y="22782"/>
                      <a:pt x="164" y="22958"/>
                      <a:pt x="561" y="22977"/>
                    </a:cubicBezTo>
                    <a:cubicBezTo>
                      <a:pt x="2257" y="23097"/>
                      <a:pt x="3563" y="23065"/>
                      <a:pt x="4515" y="23128"/>
                    </a:cubicBezTo>
                    <a:cubicBezTo>
                      <a:pt x="6053" y="23241"/>
                      <a:pt x="7895" y="23493"/>
                      <a:pt x="12580" y="23820"/>
                    </a:cubicBezTo>
                    <a:cubicBezTo>
                      <a:pt x="15102" y="24003"/>
                      <a:pt x="17107" y="21473"/>
                      <a:pt x="17284" y="18944"/>
                    </a:cubicBezTo>
                    <a:cubicBezTo>
                      <a:pt x="17328" y="18315"/>
                      <a:pt x="17114" y="18227"/>
                      <a:pt x="17000" y="18214"/>
                    </a:cubicBezTo>
                    <a:cubicBezTo>
                      <a:pt x="15821" y="18133"/>
                      <a:pt x="15960" y="22398"/>
                      <a:pt x="8317" y="21870"/>
                    </a:cubicBezTo>
                    <a:cubicBezTo>
                      <a:pt x="6104" y="21713"/>
                      <a:pt x="6306" y="20555"/>
                      <a:pt x="6426" y="18548"/>
                    </a:cubicBezTo>
                    <a:lnTo>
                      <a:pt x="6716" y="14408"/>
                    </a:lnTo>
                    <a:cubicBezTo>
                      <a:pt x="6848" y="12520"/>
                      <a:pt x="6753" y="12137"/>
                      <a:pt x="8172" y="12231"/>
                    </a:cubicBezTo>
                    <a:lnTo>
                      <a:pt x="10449" y="12395"/>
                    </a:lnTo>
                    <a:cubicBezTo>
                      <a:pt x="13652" y="12615"/>
                      <a:pt x="12548" y="15981"/>
                      <a:pt x="13532" y="16050"/>
                    </a:cubicBezTo>
                    <a:cubicBezTo>
                      <a:pt x="14276" y="16107"/>
                      <a:pt x="14163" y="14924"/>
                      <a:pt x="14163" y="14509"/>
                    </a:cubicBezTo>
                    <a:lnTo>
                      <a:pt x="14346" y="8727"/>
                    </a:lnTo>
                    <a:cubicBezTo>
                      <a:pt x="14377" y="7858"/>
                      <a:pt x="14037" y="7896"/>
                      <a:pt x="13816" y="7883"/>
                    </a:cubicBezTo>
                    <a:cubicBezTo>
                      <a:pt x="13185" y="7833"/>
                      <a:pt x="12895" y="10815"/>
                      <a:pt x="10247" y="10627"/>
                    </a:cubicBezTo>
                    <a:lnTo>
                      <a:pt x="8311" y="10488"/>
                    </a:lnTo>
                    <a:cubicBezTo>
                      <a:pt x="6980" y="10394"/>
                      <a:pt x="6999" y="10167"/>
                      <a:pt x="7100" y="8777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28" name="Google Shape;328;p9"/>
              <p:cNvSpPr/>
              <p:nvPr/>
            </p:nvSpPr>
            <p:spPr>
              <a:xfrm>
                <a:off x="8454821" y="3995243"/>
                <a:ext cx="24352" cy="24894"/>
              </a:xfrm>
              <a:custGeom>
                <a:rect b="b" l="l" r="r" t="t"/>
                <a:pathLst>
                  <a:path extrusionOk="0" h="24894" w="24352">
                    <a:moveTo>
                      <a:pt x="5048" y="20263"/>
                    </a:moveTo>
                    <a:cubicBezTo>
                      <a:pt x="5339" y="23554"/>
                      <a:pt x="2331" y="23233"/>
                      <a:pt x="2444" y="24523"/>
                    </a:cubicBezTo>
                    <a:cubicBezTo>
                      <a:pt x="2495" y="25076"/>
                      <a:pt x="3075" y="24856"/>
                      <a:pt x="3434" y="24825"/>
                    </a:cubicBezTo>
                    <a:cubicBezTo>
                      <a:pt x="4260" y="24755"/>
                      <a:pt x="5080" y="24554"/>
                      <a:pt x="6070" y="24466"/>
                    </a:cubicBezTo>
                    <a:cubicBezTo>
                      <a:pt x="7060" y="24378"/>
                      <a:pt x="8195" y="24416"/>
                      <a:pt x="9708" y="24284"/>
                    </a:cubicBezTo>
                    <a:cubicBezTo>
                      <a:pt x="10106" y="24252"/>
                      <a:pt x="10875" y="24214"/>
                      <a:pt x="10837" y="23761"/>
                    </a:cubicBezTo>
                    <a:cubicBezTo>
                      <a:pt x="10705" y="22245"/>
                      <a:pt x="6959" y="24781"/>
                      <a:pt x="6423" y="18577"/>
                    </a:cubicBezTo>
                    <a:lnTo>
                      <a:pt x="5452" y="7592"/>
                    </a:lnTo>
                    <a:cubicBezTo>
                      <a:pt x="5452" y="7302"/>
                      <a:pt x="5452" y="7070"/>
                      <a:pt x="5654" y="7051"/>
                    </a:cubicBezTo>
                    <a:cubicBezTo>
                      <a:pt x="5856" y="7032"/>
                      <a:pt x="6007" y="7183"/>
                      <a:pt x="6240" y="7422"/>
                    </a:cubicBezTo>
                    <a:lnTo>
                      <a:pt x="22522" y="22937"/>
                    </a:lnTo>
                    <a:cubicBezTo>
                      <a:pt x="22708" y="23207"/>
                      <a:pt x="23027" y="23354"/>
                      <a:pt x="23354" y="23321"/>
                    </a:cubicBezTo>
                    <a:cubicBezTo>
                      <a:pt x="23726" y="23321"/>
                      <a:pt x="23701" y="23025"/>
                      <a:pt x="23638" y="22314"/>
                    </a:cubicBezTo>
                    <a:lnTo>
                      <a:pt x="22049" y="4194"/>
                    </a:lnTo>
                    <a:cubicBezTo>
                      <a:pt x="21752" y="803"/>
                      <a:pt x="24439" y="1350"/>
                      <a:pt x="24350" y="382"/>
                    </a:cubicBezTo>
                    <a:cubicBezTo>
                      <a:pt x="24350" y="287"/>
                      <a:pt x="24312" y="-40"/>
                      <a:pt x="23720" y="4"/>
                    </a:cubicBezTo>
                    <a:cubicBezTo>
                      <a:pt x="23449" y="42"/>
                      <a:pt x="22377" y="256"/>
                      <a:pt x="20441" y="426"/>
                    </a:cubicBezTo>
                    <a:cubicBezTo>
                      <a:pt x="18322" y="614"/>
                      <a:pt x="17414" y="570"/>
                      <a:pt x="16922" y="608"/>
                    </a:cubicBezTo>
                    <a:cubicBezTo>
                      <a:pt x="16658" y="621"/>
                      <a:pt x="16454" y="846"/>
                      <a:pt x="16467" y="1109"/>
                    </a:cubicBezTo>
                    <a:cubicBezTo>
                      <a:pt x="16469" y="1140"/>
                      <a:pt x="16474" y="1170"/>
                      <a:pt x="16481" y="1199"/>
                    </a:cubicBezTo>
                    <a:cubicBezTo>
                      <a:pt x="16575" y="2263"/>
                      <a:pt x="20264" y="1350"/>
                      <a:pt x="20535" y="4289"/>
                    </a:cubicBezTo>
                    <a:lnTo>
                      <a:pt x="21475" y="15054"/>
                    </a:lnTo>
                    <a:cubicBezTo>
                      <a:pt x="21544" y="15859"/>
                      <a:pt x="21525" y="16255"/>
                      <a:pt x="21336" y="16274"/>
                    </a:cubicBezTo>
                    <a:cubicBezTo>
                      <a:pt x="21147" y="16293"/>
                      <a:pt x="20743" y="15928"/>
                      <a:pt x="20308" y="15519"/>
                    </a:cubicBezTo>
                    <a:lnTo>
                      <a:pt x="6694" y="2345"/>
                    </a:lnTo>
                    <a:cubicBezTo>
                      <a:pt x="6064" y="1778"/>
                      <a:pt x="6436" y="1527"/>
                      <a:pt x="5433" y="1608"/>
                    </a:cubicBezTo>
                    <a:cubicBezTo>
                      <a:pt x="3806" y="1747"/>
                      <a:pt x="3018" y="1948"/>
                      <a:pt x="2217" y="2024"/>
                    </a:cubicBezTo>
                    <a:cubicBezTo>
                      <a:pt x="1631" y="2068"/>
                      <a:pt x="1070" y="1992"/>
                      <a:pt x="483" y="2024"/>
                    </a:cubicBezTo>
                    <a:cubicBezTo>
                      <a:pt x="211" y="2028"/>
                      <a:pt x="-5" y="2252"/>
                      <a:pt x="0" y="2523"/>
                    </a:cubicBezTo>
                    <a:cubicBezTo>
                      <a:pt x="0" y="2554"/>
                      <a:pt x="4" y="2585"/>
                      <a:pt x="10" y="2615"/>
                    </a:cubicBezTo>
                    <a:cubicBezTo>
                      <a:pt x="143" y="4163"/>
                      <a:pt x="3409" y="1759"/>
                      <a:pt x="3945" y="7976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29" name="Google Shape;329;p9"/>
              <p:cNvSpPr/>
              <p:nvPr/>
            </p:nvSpPr>
            <p:spPr>
              <a:xfrm>
                <a:off x="8482203" y="3990517"/>
                <a:ext cx="21479" cy="24687"/>
              </a:xfrm>
              <a:custGeom>
                <a:rect b="b" l="l" r="r" t="t"/>
                <a:pathLst>
                  <a:path extrusionOk="0" h="24687" w="21479">
                    <a:moveTo>
                      <a:pt x="15866" y="112"/>
                    </a:moveTo>
                    <a:cubicBezTo>
                      <a:pt x="15810" y="-39"/>
                      <a:pt x="15602" y="-8"/>
                      <a:pt x="15450" y="36"/>
                    </a:cubicBezTo>
                    <a:cubicBezTo>
                      <a:pt x="15040" y="162"/>
                      <a:pt x="15318" y="1194"/>
                      <a:pt x="14757" y="1364"/>
                    </a:cubicBezTo>
                    <a:cubicBezTo>
                      <a:pt x="13880" y="1641"/>
                      <a:pt x="11017" y="433"/>
                      <a:pt x="7448" y="1534"/>
                    </a:cubicBezTo>
                    <a:cubicBezTo>
                      <a:pt x="8" y="3799"/>
                      <a:pt x="-938" y="11600"/>
                      <a:pt x="663" y="16791"/>
                    </a:cubicBezTo>
                    <a:cubicBezTo>
                      <a:pt x="1407" y="19239"/>
                      <a:pt x="5172" y="26776"/>
                      <a:pt x="13823" y="24133"/>
                    </a:cubicBezTo>
                    <a:cubicBezTo>
                      <a:pt x="20129" y="22246"/>
                      <a:pt x="21813" y="16583"/>
                      <a:pt x="21428" y="15325"/>
                    </a:cubicBezTo>
                    <a:cubicBezTo>
                      <a:pt x="21371" y="15136"/>
                      <a:pt x="21062" y="15067"/>
                      <a:pt x="20911" y="15105"/>
                    </a:cubicBezTo>
                    <a:cubicBezTo>
                      <a:pt x="20142" y="15344"/>
                      <a:pt x="19379" y="20025"/>
                      <a:pt x="14801" y="21397"/>
                    </a:cubicBezTo>
                    <a:cubicBezTo>
                      <a:pt x="9163" y="23120"/>
                      <a:pt x="4920" y="17697"/>
                      <a:pt x="3570" y="13324"/>
                    </a:cubicBezTo>
                    <a:cubicBezTo>
                      <a:pt x="2309" y="9172"/>
                      <a:pt x="3362" y="4094"/>
                      <a:pt x="7707" y="2773"/>
                    </a:cubicBezTo>
                    <a:cubicBezTo>
                      <a:pt x="11137" y="1735"/>
                      <a:pt x="14561" y="3629"/>
                      <a:pt x="16945" y="6164"/>
                    </a:cubicBezTo>
                    <a:cubicBezTo>
                      <a:pt x="17285" y="6498"/>
                      <a:pt x="17689" y="7089"/>
                      <a:pt x="18155" y="6951"/>
                    </a:cubicBezTo>
                    <a:cubicBezTo>
                      <a:pt x="18622" y="6812"/>
                      <a:pt x="18326" y="6120"/>
                      <a:pt x="18200" y="5812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30" name="Google Shape;330;p9"/>
              <p:cNvSpPr/>
              <p:nvPr/>
            </p:nvSpPr>
            <p:spPr>
              <a:xfrm>
                <a:off x="8499053" y="3984731"/>
                <a:ext cx="19962" cy="23903"/>
              </a:xfrm>
              <a:custGeom>
                <a:rect b="b" l="l" r="r" t="t"/>
                <a:pathLst>
                  <a:path extrusionOk="0" h="23903" w="19962">
                    <a:moveTo>
                      <a:pt x="7914" y="4011"/>
                    </a:moveTo>
                    <a:cubicBezTo>
                      <a:pt x="6464" y="1286"/>
                      <a:pt x="9055" y="1223"/>
                      <a:pt x="8544" y="236"/>
                    </a:cubicBezTo>
                    <a:cubicBezTo>
                      <a:pt x="8355" y="-104"/>
                      <a:pt x="8191" y="-85"/>
                      <a:pt x="7372" y="349"/>
                    </a:cubicBezTo>
                    <a:cubicBezTo>
                      <a:pt x="5820" y="1173"/>
                      <a:pt x="4900" y="1802"/>
                      <a:pt x="3922" y="2331"/>
                    </a:cubicBezTo>
                    <a:cubicBezTo>
                      <a:pt x="2945" y="2859"/>
                      <a:pt x="1841" y="3281"/>
                      <a:pt x="769" y="3847"/>
                    </a:cubicBezTo>
                    <a:cubicBezTo>
                      <a:pt x="524" y="3979"/>
                      <a:pt x="-208" y="4250"/>
                      <a:pt x="57" y="4741"/>
                    </a:cubicBezTo>
                    <a:cubicBezTo>
                      <a:pt x="587" y="5741"/>
                      <a:pt x="3248" y="3312"/>
                      <a:pt x="4629" y="5911"/>
                    </a:cubicBezTo>
                    <a:lnTo>
                      <a:pt x="11956" y="19664"/>
                    </a:lnTo>
                    <a:cubicBezTo>
                      <a:pt x="13406" y="22382"/>
                      <a:pt x="11048" y="22678"/>
                      <a:pt x="11584" y="23678"/>
                    </a:cubicBezTo>
                    <a:cubicBezTo>
                      <a:pt x="11647" y="23855"/>
                      <a:pt x="11842" y="23947"/>
                      <a:pt x="12020" y="23884"/>
                    </a:cubicBezTo>
                    <a:cubicBezTo>
                      <a:pt x="12037" y="23877"/>
                      <a:pt x="12054" y="23870"/>
                      <a:pt x="12069" y="23861"/>
                    </a:cubicBezTo>
                    <a:cubicBezTo>
                      <a:pt x="12776" y="23490"/>
                      <a:pt x="13879" y="22747"/>
                      <a:pt x="15058" y="22124"/>
                    </a:cubicBezTo>
                    <a:cubicBezTo>
                      <a:pt x="17190" y="20998"/>
                      <a:pt x="18249" y="20577"/>
                      <a:pt x="19264" y="20042"/>
                    </a:cubicBezTo>
                    <a:cubicBezTo>
                      <a:pt x="19895" y="19708"/>
                      <a:pt x="20078" y="19469"/>
                      <a:pt x="19895" y="19148"/>
                    </a:cubicBezTo>
                    <a:cubicBezTo>
                      <a:pt x="19409" y="18230"/>
                      <a:pt x="17057" y="21168"/>
                      <a:pt x="15178" y="17657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31" name="Google Shape;331;p9"/>
              <p:cNvSpPr/>
              <p:nvPr/>
            </p:nvSpPr>
            <p:spPr>
              <a:xfrm>
                <a:off x="8325485" y="3873051"/>
                <a:ext cx="24476" cy="19270"/>
              </a:xfrm>
              <a:custGeom>
                <a:rect b="b" l="l" r="r" t="t"/>
                <a:pathLst>
                  <a:path extrusionOk="0" h="19270" w="24476">
                    <a:moveTo>
                      <a:pt x="4713" y="2019"/>
                    </a:moveTo>
                    <a:cubicBezTo>
                      <a:pt x="2866" y="1132"/>
                      <a:pt x="3137" y="81"/>
                      <a:pt x="2393" y="6"/>
                    </a:cubicBezTo>
                    <a:cubicBezTo>
                      <a:pt x="1838" y="-51"/>
                      <a:pt x="1901" y="320"/>
                      <a:pt x="1844" y="868"/>
                    </a:cubicBezTo>
                    <a:cubicBezTo>
                      <a:pt x="1775" y="1597"/>
                      <a:pt x="1844" y="2334"/>
                      <a:pt x="1756" y="3057"/>
                    </a:cubicBezTo>
                    <a:cubicBezTo>
                      <a:pt x="1668" y="3781"/>
                      <a:pt x="1478" y="4523"/>
                      <a:pt x="1403" y="5272"/>
                    </a:cubicBezTo>
                    <a:cubicBezTo>
                      <a:pt x="1403" y="5586"/>
                      <a:pt x="1195" y="6335"/>
                      <a:pt x="1813" y="6392"/>
                    </a:cubicBezTo>
                    <a:cubicBezTo>
                      <a:pt x="2954" y="6505"/>
                      <a:pt x="2008" y="3768"/>
                      <a:pt x="5066" y="4070"/>
                    </a:cubicBezTo>
                    <a:cubicBezTo>
                      <a:pt x="6382" y="4250"/>
                      <a:pt x="7657" y="4659"/>
                      <a:pt x="8831" y="5278"/>
                    </a:cubicBezTo>
                    <a:lnTo>
                      <a:pt x="18346" y="9821"/>
                    </a:lnTo>
                    <a:cubicBezTo>
                      <a:pt x="18573" y="9921"/>
                      <a:pt x="19015" y="10072"/>
                      <a:pt x="18977" y="10223"/>
                    </a:cubicBezTo>
                    <a:cubicBezTo>
                      <a:pt x="18939" y="10374"/>
                      <a:pt x="18498" y="10469"/>
                      <a:pt x="18258" y="10519"/>
                    </a:cubicBezTo>
                    <a:lnTo>
                      <a:pt x="7463" y="12847"/>
                    </a:lnTo>
                    <a:cubicBezTo>
                      <a:pt x="5965" y="13238"/>
                      <a:pt x="4420" y="13420"/>
                      <a:pt x="2872" y="13388"/>
                    </a:cubicBezTo>
                    <a:cubicBezTo>
                      <a:pt x="1516" y="13250"/>
                      <a:pt x="2159" y="11740"/>
                      <a:pt x="1283" y="11658"/>
                    </a:cubicBezTo>
                    <a:cubicBezTo>
                      <a:pt x="734" y="11601"/>
                      <a:pt x="747" y="11733"/>
                      <a:pt x="652" y="12564"/>
                    </a:cubicBezTo>
                    <a:cubicBezTo>
                      <a:pt x="608" y="12979"/>
                      <a:pt x="652" y="13740"/>
                      <a:pt x="501" y="15401"/>
                    </a:cubicBezTo>
                    <a:cubicBezTo>
                      <a:pt x="406" y="16282"/>
                      <a:pt x="192" y="17151"/>
                      <a:pt x="104" y="18012"/>
                    </a:cubicBezTo>
                    <a:cubicBezTo>
                      <a:pt x="66" y="18396"/>
                      <a:pt x="-268" y="19176"/>
                      <a:pt x="507" y="19271"/>
                    </a:cubicBezTo>
                    <a:cubicBezTo>
                      <a:pt x="734" y="19271"/>
                      <a:pt x="961" y="18975"/>
                      <a:pt x="999" y="18900"/>
                    </a:cubicBezTo>
                    <a:cubicBezTo>
                      <a:pt x="1434" y="17874"/>
                      <a:pt x="1825" y="17547"/>
                      <a:pt x="3143" y="17226"/>
                    </a:cubicBezTo>
                    <a:lnTo>
                      <a:pt x="22691" y="12658"/>
                    </a:lnTo>
                    <a:cubicBezTo>
                      <a:pt x="24103" y="12325"/>
                      <a:pt x="24457" y="12105"/>
                      <a:pt x="24475" y="11840"/>
                    </a:cubicBezTo>
                    <a:cubicBezTo>
                      <a:pt x="24494" y="11576"/>
                      <a:pt x="24330" y="11412"/>
                      <a:pt x="23511" y="11035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32" name="Google Shape;332;p9"/>
              <p:cNvSpPr/>
              <p:nvPr/>
            </p:nvSpPr>
            <p:spPr>
              <a:xfrm>
                <a:off x="8326970" y="3851758"/>
                <a:ext cx="26671" cy="24561"/>
              </a:xfrm>
              <a:custGeom>
                <a:rect b="b" l="l" r="r" t="t"/>
                <a:pathLst>
                  <a:path extrusionOk="0" h="24561" w="26671">
                    <a:moveTo>
                      <a:pt x="18696" y="21217"/>
                    </a:moveTo>
                    <a:cubicBezTo>
                      <a:pt x="21919" y="21953"/>
                      <a:pt x="20790" y="24256"/>
                      <a:pt x="22064" y="24545"/>
                    </a:cubicBezTo>
                    <a:cubicBezTo>
                      <a:pt x="22600" y="24664"/>
                      <a:pt x="22549" y="24123"/>
                      <a:pt x="22619" y="23847"/>
                    </a:cubicBezTo>
                    <a:cubicBezTo>
                      <a:pt x="22776" y="23167"/>
                      <a:pt x="22808" y="22456"/>
                      <a:pt x="22997" y="21638"/>
                    </a:cubicBezTo>
                    <a:cubicBezTo>
                      <a:pt x="23186" y="20820"/>
                      <a:pt x="23520" y="19958"/>
                      <a:pt x="23804" y="18700"/>
                    </a:cubicBezTo>
                    <a:cubicBezTo>
                      <a:pt x="23886" y="18367"/>
                      <a:pt x="24056" y="17744"/>
                      <a:pt x="23621" y="17643"/>
                    </a:cubicBezTo>
                    <a:cubicBezTo>
                      <a:pt x="22127" y="17297"/>
                      <a:pt x="23533" y="21028"/>
                      <a:pt x="17448" y="19631"/>
                    </a:cubicBezTo>
                    <a:lnTo>
                      <a:pt x="6678" y="17146"/>
                    </a:lnTo>
                    <a:cubicBezTo>
                      <a:pt x="6400" y="17083"/>
                      <a:pt x="6186" y="16982"/>
                      <a:pt x="6217" y="16825"/>
                    </a:cubicBezTo>
                    <a:cubicBezTo>
                      <a:pt x="6249" y="16668"/>
                      <a:pt x="6444" y="16586"/>
                      <a:pt x="6741" y="16473"/>
                    </a:cubicBezTo>
                    <a:lnTo>
                      <a:pt x="26017" y="8105"/>
                    </a:lnTo>
                    <a:cubicBezTo>
                      <a:pt x="26320" y="7985"/>
                      <a:pt x="26534" y="7903"/>
                      <a:pt x="26648" y="7551"/>
                    </a:cubicBezTo>
                    <a:cubicBezTo>
                      <a:pt x="26761" y="7199"/>
                      <a:pt x="26459" y="7186"/>
                      <a:pt x="25765" y="7023"/>
                    </a:cubicBezTo>
                    <a:lnTo>
                      <a:pt x="7977" y="2971"/>
                    </a:lnTo>
                    <a:cubicBezTo>
                      <a:pt x="4647" y="2203"/>
                      <a:pt x="5908" y="234"/>
                      <a:pt x="4956" y="7"/>
                    </a:cubicBezTo>
                    <a:cubicBezTo>
                      <a:pt x="4862" y="7"/>
                      <a:pt x="4546" y="-87"/>
                      <a:pt x="4433" y="398"/>
                    </a:cubicBezTo>
                    <a:cubicBezTo>
                      <a:pt x="4376" y="624"/>
                      <a:pt x="4300" y="1543"/>
                      <a:pt x="3935" y="3128"/>
                    </a:cubicBezTo>
                    <a:cubicBezTo>
                      <a:pt x="3531" y="4877"/>
                      <a:pt x="3235" y="5576"/>
                      <a:pt x="3140" y="5985"/>
                    </a:cubicBezTo>
                    <a:cubicBezTo>
                      <a:pt x="3046" y="6393"/>
                      <a:pt x="3367" y="6463"/>
                      <a:pt x="3588" y="6513"/>
                    </a:cubicBezTo>
                    <a:cubicBezTo>
                      <a:pt x="4628" y="6752"/>
                      <a:pt x="4773" y="3537"/>
                      <a:pt x="7661" y="4198"/>
                    </a:cubicBezTo>
                    <a:lnTo>
                      <a:pt x="18205" y="6633"/>
                    </a:lnTo>
                    <a:cubicBezTo>
                      <a:pt x="18999" y="6815"/>
                      <a:pt x="19365" y="6953"/>
                      <a:pt x="19333" y="7104"/>
                    </a:cubicBezTo>
                    <a:cubicBezTo>
                      <a:pt x="19302" y="7255"/>
                      <a:pt x="18841" y="7469"/>
                      <a:pt x="18324" y="7696"/>
                    </a:cubicBezTo>
                    <a:lnTo>
                      <a:pt x="2005" y="14617"/>
                    </a:lnTo>
                    <a:cubicBezTo>
                      <a:pt x="1299" y="14938"/>
                      <a:pt x="1141" y="14617"/>
                      <a:pt x="958" y="15391"/>
                    </a:cubicBezTo>
                    <a:cubicBezTo>
                      <a:pt x="656" y="16731"/>
                      <a:pt x="624" y="17416"/>
                      <a:pt x="473" y="18071"/>
                    </a:cubicBezTo>
                    <a:cubicBezTo>
                      <a:pt x="359" y="18549"/>
                      <a:pt x="132" y="18977"/>
                      <a:pt x="13" y="19461"/>
                    </a:cubicBezTo>
                    <a:cubicBezTo>
                      <a:pt x="-57" y="19763"/>
                      <a:pt x="170" y="19952"/>
                      <a:pt x="460" y="20009"/>
                    </a:cubicBezTo>
                    <a:cubicBezTo>
                      <a:pt x="1980" y="20361"/>
                      <a:pt x="574" y="17058"/>
                      <a:pt x="6652" y="18455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33" name="Google Shape;333;p9"/>
              <p:cNvSpPr/>
              <p:nvPr/>
            </p:nvSpPr>
            <p:spPr>
              <a:xfrm>
                <a:off x="8332207" y="3842917"/>
                <a:ext cx="24408" cy="13568"/>
              </a:xfrm>
              <a:custGeom>
                <a:rect b="b" l="l" r="r" t="t"/>
                <a:pathLst>
                  <a:path extrusionOk="0" h="13568" w="24408">
                    <a:moveTo>
                      <a:pt x="5073" y="2821"/>
                    </a:moveTo>
                    <a:cubicBezTo>
                      <a:pt x="2141" y="1871"/>
                      <a:pt x="3856" y="380"/>
                      <a:pt x="2809" y="40"/>
                    </a:cubicBezTo>
                    <a:cubicBezTo>
                      <a:pt x="2431" y="-79"/>
                      <a:pt x="2330" y="40"/>
                      <a:pt x="2091" y="764"/>
                    </a:cubicBezTo>
                    <a:cubicBezTo>
                      <a:pt x="1630" y="2167"/>
                      <a:pt x="1460" y="3098"/>
                      <a:pt x="1176" y="3985"/>
                    </a:cubicBezTo>
                    <a:cubicBezTo>
                      <a:pt x="892" y="4872"/>
                      <a:pt x="464" y="5772"/>
                      <a:pt x="148" y="6735"/>
                    </a:cubicBezTo>
                    <a:cubicBezTo>
                      <a:pt x="73" y="6955"/>
                      <a:pt x="-217" y="7540"/>
                      <a:pt x="306" y="7716"/>
                    </a:cubicBezTo>
                    <a:cubicBezTo>
                      <a:pt x="1391" y="8062"/>
                      <a:pt x="1428" y="4992"/>
                      <a:pt x="4247" y="5910"/>
                    </a:cubicBezTo>
                    <a:lnTo>
                      <a:pt x="19084" y="10717"/>
                    </a:lnTo>
                    <a:cubicBezTo>
                      <a:pt x="22023" y="11674"/>
                      <a:pt x="20636" y="13190"/>
                      <a:pt x="21720" y="13536"/>
                    </a:cubicBezTo>
                    <a:cubicBezTo>
                      <a:pt x="21872" y="13586"/>
                      <a:pt x="22111" y="13605"/>
                      <a:pt x="22181" y="13385"/>
                    </a:cubicBezTo>
                    <a:cubicBezTo>
                      <a:pt x="22389" y="12756"/>
                      <a:pt x="22609" y="11642"/>
                      <a:pt x="22956" y="10579"/>
                    </a:cubicBezTo>
                    <a:cubicBezTo>
                      <a:pt x="23587" y="8691"/>
                      <a:pt x="24003" y="7785"/>
                      <a:pt x="24306" y="6873"/>
                    </a:cubicBezTo>
                    <a:cubicBezTo>
                      <a:pt x="24488" y="6307"/>
                      <a:pt x="24432" y="6043"/>
                      <a:pt x="24098" y="5929"/>
                    </a:cubicBezTo>
                    <a:cubicBezTo>
                      <a:pt x="23108" y="5608"/>
                      <a:pt x="23631" y="8830"/>
                      <a:pt x="19829" y="7603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34" name="Google Shape;334;p9"/>
              <p:cNvSpPr/>
              <p:nvPr/>
            </p:nvSpPr>
            <p:spPr>
              <a:xfrm>
                <a:off x="8334894" y="3824600"/>
                <a:ext cx="25368" cy="18403"/>
              </a:xfrm>
              <a:custGeom>
                <a:rect b="b" l="l" r="r" t="t"/>
                <a:pathLst>
                  <a:path extrusionOk="0" h="18403" w="25368">
                    <a:moveTo>
                      <a:pt x="9701" y="2697"/>
                    </a:moveTo>
                    <a:cubicBezTo>
                      <a:pt x="8238" y="1282"/>
                      <a:pt x="8824" y="369"/>
                      <a:pt x="8137" y="67"/>
                    </a:cubicBezTo>
                    <a:cubicBezTo>
                      <a:pt x="7632" y="-159"/>
                      <a:pt x="7576" y="218"/>
                      <a:pt x="7349" y="697"/>
                    </a:cubicBezTo>
                    <a:cubicBezTo>
                      <a:pt x="7052" y="1326"/>
                      <a:pt x="6876" y="2075"/>
                      <a:pt x="6579" y="2741"/>
                    </a:cubicBezTo>
                    <a:cubicBezTo>
                      <a:pt x="6283" y="3408"/>
                      <a:pt x="5860" y="4038"/>
                      <a:pt x="5552" y="4730"/>
                    </a:cubicBezTo>
                    <a:cubicBezTo>
                      <a:pt x="5425" y="5013"/>
                      <a:pt x="5028" y="5654"/>
                      <a:pt x="5596" y="5906"/>
                    </a:cubicBezTo>
                    <a:cubicBezTo>
                      <a:pt x="6636" y="6372"/>
                      <a:pt x="6605" y="3484"/>
                      <a:pt x="9379" y="4730"/>
                    </a:cubicBezTo>
                    <a:cubicBezTo>
                      <a:pt x="10558" y="5311"/>
                      <a:pt x="11625" y="6095"/>
                      <a:pt x="12532" y="7045"/>
                    </a:cubicBezTo>
                    <a:lnTo>
                      <a:pt x="20099" y="14299"/>
                    </a:lnTo>
                    <a:cubicBezTo>
                      <a:pt x="20275" y="14463"/>
                      <a:pt x="20654" y="14746"/>
                      <a:pt x="20584" y="14884"/>
                    </a:cubicBezTo>
                    <a:cubicBezTo>
                      <a:pt x="20515" y="15023"/>
                      <a:pt x="20055" y="14966"/>
                      <a:pt x="19821" y="14941"/>
                    </a:cubicBezTo>
                    <a:lnTo>
                      <a:pt x="8919" y="13771"/>
                    </a:lnTo>
                    <a:cubicBezTo>
                      <a:pt x="7380" y="13680"/>
                      <a:pt x="5863" y="13372"/>
                      <a:pt x="4410" y="12858"/>
                    </a:cubicBezTo>
                    <a:cubicBezTo>
                      <a:pt x="3149" y="12305"/>
                      <a:pt x="4246" y="11078"/>
                      <a:pt x="3445" y="10726"/>
                    </a:cubicBezTo>
                    <a:cubicBezTo>
                      <a:pt x="2941" y="10493"/>
                      <a:pt x="2916" y="10625"/>
                      <a:pt x="2582" y="11386"/>
                    </a:cubicBezTo>
                    <a:cubicBezTo>
                      <a:pt x="2411" y="11770"/>
                      <a:pt x="2222" y="12506"/>
                      <a:pt x="1547" y="14022"/>
                    </a:cubicBezTo>
                    <a:cubicBezTo>
                      <a:pt x="1188" y="14828"/>
                      <a:pt x="702" y="15589"/>
                      <a:pt x="362" y="16363"/>
                    </a:cubicBezTo>
                    <a:cubicBezTo>
                      <a:pt x="198" y="16722"/>
                      <a:pt x="-363" y="17351"/>
                      <a:pt x="362" y="17672"/>
                    </a:cubicBezTo>
                    <a:cubicBezTo>
                      <a:pt x="576" y="17760"/>
                      <a:pt x="892" y="17527"/>
                      <a:pt x="948" y="17477"/>
                    </a:cubicBezTo>
                    <a:cubicBezTo>
                      <a:pt x="1680" y="16633"/>
                      <a:pt x="2159" y="16451"/>
                      <a:pt x="3471" y="16558"/>
                    </a:cubicBezTo>
                    <a:lnTo>
                      <a:pt x="23384" y="18351"/>
                    </a:lnTo>
                    <a:cubicBezTo>
                      <a:pt x="24822" y="18483"/>
                      <a:pt x="25225" y="18351"/>
                      <a:pt x="25333" y="18137"/>
                    </a:cubicBezTo>
                    <a:cubicBezTo>
                      <a:pt x="25440" y="17923"/>
                      <a:pt x="25333" y="17678"/>
                      <a:pt x="24664" y="17074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35" name="Google Shape;335;p9"/>
              <p:cNvSpPr/>
              <p:nvPr/>
            </p:nvSpPr>
            <p:spPr>
              <a:xfrm>
                <a:off x="8343752" y="3812188"/>
                <a:ext cx="25785" cy="22983"/>
              </a:xfrm>
              <a:custGeom>
                <a:rect b="b" l="l" r="r" t="t"/>
                <a:pathLst>
                  <a:path extrusionOk="0" h="22983" w="25785">
                    <a:moveTo>
                      <a:pt x="6329" y="8384"/>
                    </a:moveTo>
                    <a:cubicBezTo>
                      <a:pt x="4437" y="7163"/>
                      <a:pt x="4475" y="7056"/>
                      <a:pt x="6190" y="4426"/>
                    </a:cubicBezTo>
                    <a:cubicBezTo>
                      <a:pt x="8921" y="223"/>
                      <a:pt x="11008" y="3986"/>
                      <a:pt x="11676" y="2967"/>
                    </a:cubicBezTo>
                    <a:cubicBezTo>
                      <a:pt x="11998" y="2463"/>
                      <a:pt x="11046" y="1991"/>
                      <a:pt x="10661" y="1784"/>
                    </a:cubicBezTo>
                    <a:lnTo>
                      <a:pt x="7905" y="117"/>
                    </a:lnTo>
                    <a:cubicBezTo>
                      <a:pt x="7653" y="-72"/>
                      <a:pt x="7296" y="-28"/>
                      <a:pt x="7098" y="217"/>
                    </a:cubicBezTo>
                    <a:cubicBezTo>
                      <a:pt x="5837" y="2105"/>
                      <a:pt x="4986" y="3709"/>
                      <a:pt x="3983" y="5251"/>
                    </a:cubicBezTo>
                    <a:cubicBezTo>
                      <a:pt x="1814" y="8579"/>
                      <a:pt x="685" y="10076"/>
                      <a:pt x="105" y="10970"/>
                    </a:cubicBezTo>
                    <a:cubicBezTo>
                      <a:pt x="-72" y="11211"/>
                      <a:pt x="-20" y="11549"/>
                      <a:pt x="221" y="11726"/>
                    </a:cubicBezTo>
                    <a:cubicBezTo>
                      <a:pt x="233" y="11735"/>
                      <a:pt x="245" y="11742"/>
                      <a:pt x="257" y="11750"/>
                    </a:cubicBezTo>
                    <a:cubicBezTo>
                      <a:pt x="1347" y="12461"/>
                      <a:pt x="2073" y="9434"/>
                      <a:pt x="4526" y="11020"/>
                    </a:cubicBezTo>
                    <a:lnTo>
                      <a:pt x="17282" y="19262"/>
                    </a:lnTo>
                    <a:cubicBezTo>
                      <a:pt x="20599" y="21420"/>
                      <a:pt x="18051" y="22125"/>
                      <a:pt x="19306" y="22930"/>
                    </a:cubicBezTo>
                    <a:cubicBezTo>
                      <a:pt x="19470" y="23037"/>
                      <a:pt x="19697" y="22993"/>
                      <a:pt x="19874" y="22710"/>
                    </a:cubicBezTo>
                    <a:cubicBezTo>
                      <a:pt x="20656" y="21514"/>
                      <a:pt x="21135" y="20533"/>
                      <a:pt x="21583" y="19860"/>
                    </a:cubicBezTo>
                    <a:cubicBezTo>
                      <a:pt x="22289" y="18771"/>
                      <a:pt x="23247" y="17532"/>
                      <a:pt x="25366" y="14197"/>
                    </a:cubicBezTo>
                    <a:cubicBezTo>
                      <a:pt x="26526" y="12417"/>
                      <a:pt x="25133" y="9680"/>
                      <a:pt x="23001" y="8302"/>
                    </a:cubicBezTo>
                    <a:cubicBezTo>
                      <a:pt x="22484" y="7969"/>
                      <a:pt x="22308" y="8069"/>
                      <a:pt x="22251" y="8157"/>
                    </a:cubicBezTo>
                    <a:cubicBezTo>
                      <a:pt x="21709" y="8981"/>
                      <a:pt x="25479" y="10995"/>
                      <a:pt x="21973" y="16387"/>
                    </a:cubicBezTo>
                    <a:cubicBezTo>
                      <a:pt x="20952" y="17953"/>
                      <a:pt x="20025" y="17230"/>
                      <a:pt x="18329" y="16141"/>
                    </a:cubicBezTo>
                    <a:lnTo>
                      <a:pt x="14842" y="13876"/>
                    </a:lnTo>
                    <a:cubicBezTo>
                      <a:pt x="13259" y="12851"/>
                      <a:pt x="12874" y="12725"/>
                      <a:pt x="13530" y="11725"/>
                    </a:cubicBezTo>
                    <a:lnTo>
                      <a:pt x="14577" y="10114"/>
                    </a:lnTo>
                    <a:cubicBezTo>
                      <a:pt x="16046" y="7855"/>
                      <a:pt x="18543" y="10334"/>
                      <a:pt x="18991" y="9642"/>
                    </a:cubicBezTo>
                    <a:cubicBezTo>
                      <a:pt x="19331" y="9114"/>
                      <a:pt x="18266" y="8610"/>
                      <a:pt x="17900" y="8384"/>
                    </a:cubicBezTo>
                    <a:lnTo>
                      <a:pt x="12937" y="5389"/>
                    </a:lnTo>
                    <a:cubicBezTo>
                      <a:pt x="12193" y="4936"/>
                      <a:pt x="12092" y="5213"/>
                      <a:pt x="11992" y="5389"/>
                    </a:cubicBezTo>
                    <a:cubicBezTo>
                      <a:pt x="11708" y="5823"/>
                      <a:pt x="14173" y="7516"/>
                      <a:pt x="12956" y="9384"/>
                    </a:cubicBezTo>
                    <a:lnTo>
                      <a:pt x="12067" y="10762"/>
                    </a:lnTo>
                    <a:cubicBezTo>
                      <a:pt x="11437" y="11693"/>
                      <a:pt x="11266" y="11567"/>
                      <a:pt x="10087" y="10806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36" name="Google Shape;336;p9"/>
              <p:cNvSpPr/>
              <p:nvPr/>
            </p:nvSpPr>
            <p:spPr>
              <a:xfrm>
                <a:off x="8370688" y="3786113"/>
                <a:ext cx="19235" cy="22555"/>
              </a:xfrm>
              <a:custGeom>
                <a:rect b="b" l="l" r="r" t="t"/>
                <a:pathLst>
                  <a:path extrusionOk="0" h="22555" w="19235">
                    <a:moveTo>
                      <a:pt x="11773" y="21982"/>
                    </a:moveTo>
                    <a:cubicBezTo>
                      <a:pt x="12403" y="22492"/>
                      <a:pt x="12517" y="22706"/>
                      <a:pt x="13141" y="22442"/>
                    </a:cubicBezTo>
                    <a:cubicBezTo>
                      <a:pt x="14572" y="21812"/>
                      <a:pt x="16092" y="21542"/>
                      <a:pt x="17303" y="20554"/>
                    </a:cubicBezTo>
                    <a:cubicBezTo>
                      <a:pt x="19913" y="18371"/>
                      <a:pt x="19894" y="14627"/>
                      <a:pt x="17151" y="11368"/>
                    </a:cubicBezTo>
                    <a:cubicBezTo>
                      <a:pt x="14503" y="8222"/>
                      <a:pt x="12290" y="8222"/>
                      <a:pt x="9168" y="8852"/>
                    </a:cubicBezTo>
                    <a:cubicBezTo>
                      <a:pt x="5246" y="9600"/>
                      <a:pt x="3903" y="10192"/>
                      <a:pt x="2497" y="8531"/>
                    </a:cubicBezTo>
                    <a:cubicBezTo>
                      <a:pt x="1091" y="6870"/>
                      <a:pt x="1236" y="5171"/>
                      <a:pt x="2497" y="4070"/>
                    </a:cubicBezTo>
                    <a:cubicBezTo>
                      <a:pt x="5927" y="1201"/>
                      <a:pt x="10108" y="5574"/>
                      <a:pt x="10568" y="5190"/>
                    </a:cubicBezTo>
                    <a:cubicBezTo>
                      <a:pt x="11029" y="4806"/>
                      <a:pt x="10820" y="4473"/>
                      <a:pt x="10322" y="3931"/>
                    </a:cubicBezTo>
                    <a:lnTo>
                      <a:pt x="7296" y="786"/>
                    </a:lnTo>
                    <a:cubicBezTo>
                      <a:pt x="6779" y="245"/>
                      <a:pt x="6526" y="-177"/>
                      <a:pt x="6224" y="75"/>
                    </a:cubicBezTo>
                    <a:cubicBezTo>
                      <a:pt x="5921" y="326"/>
                      <a:pt x="5801" y="1107"/>
                      <a:pt x="5543" y="1333"/>
                    </a:cubicBezTo>
                    <a:cubicBezTo>
                      <a:pt x="4912" y="1836"/>
                      <a:pt x="3291" y="1566"/>
                      <a:pt x="1665" y="2931"/>
                    </a:cubicBezTo>
                    <a:cubicBezTo>
                      <a:pt x="-669" y="4882"/>
                      <a:pt x="-511" y="8310"/>
                      <a:pt x="1898" y="11161"/>
                    </a:cubicBezTo>
                    <a:cubicBezTo>
                      <a:pt x="4086" y="13778"/>
                      <a:pt x="6079" y="13759"/>
                      <a:pt x="8588" y="13268"/>
                    </a:cubicBezTo>
                    <a:cubicBezTo>
                      <a:pt x="13280" y="12343"/>
                      <a:pt x="14799" y="11620"/>
                      <a:pt x="16578" y="13728"/>
                    </a:cubicBezTo>
                    <a:cubicBezTo>
                      <a:pt x="18255" y="15716"/>
                      <a:pt x="18059" y="17912"/>
                      <a:pt x="16508" y="19214"/>
                    </a:cubicBezTo>
                    <a:cubicBezTo>
                      <a:pt x="14295" y="21064"/>
                      <a:pt x="11161" y="19843"/>
                      <a:pt x="8513" y="17956"/>
                    </a:cubicBezTo>
                    <a:cubicBezTo>
                      <a:pt x="8159" y="17698"/>
                      <a:pt x="7932" y="17509"/>
                      <a:pt x="7617" y="17773"/>
                    </a:cubicBezTo>
                    <a:cubicBezTo>
                      <a:pt x="7119" y="18188"/>
                      <a:pt x="7920" y="18742"/>
                      <a:pt x="8248" y="19031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37" name="Google Shape;337;p9"/>
              <p:cNvSpPr/>
              <p:nvPr/>
            </p:nvSpPr>
            <p:spPr>
              <a:xfrm>
                <a:off x="8378977" y="3779734"/>
                <a:ext cx="20272" cy="22560"/>
              </a:xfrm>
              <a:custGeom>
                <a:rect b="b" l="l" r="r" t="t"/>
                <a:pathLst>
                  <a:path extrusionOk="0" h="22560" w="20272">
                    <a:moveTo>
                      <a:pt x="6882" y="3804"/>
                    </a:moveTo>
                    <a:cubicBezTo>
                      <a:pt x="5116" y="1288"/>
                      <a:pt x="7380" y="1124"/>
                      <a:pt x="6750" y="218"/>
                    </a:cubicBezTo>
                    <a:cubicBezTo>
                      <a:pt x="6523" y="-103"/>
                      <a:pt x="6384" y="-84"/>
                      <a:pt x="5741" y="369"/>
                    </a:cubicBezTo>
                    <a:cubicBezTo>
                      <a:pt x="4530" y="1212"/>
                      <a:pt x="3849" y="1860"/>
                      <a:pt x="3073" y="2389"/>
                    </a:cubicBezTo>
                    <a:cubicBezTo>
                      <a:pt x="2298" y="2917"/>
                      <a:pt x="1415" y="3389"/>
                      <a:pt x="551" y="3968"/>
                    </a:cubicBezTo>
                    <a:cubicBezTo>
                      <a:pt x="368" y="4100"/>
                      <a:pt x="-225" y="4396"/>
                      <a:pt x="91" y="4849"/>
                    </a:cubicBezTo>
                    <a:cubicBezTo>
                      <a:pt x="721" y="5774"/>
                      <a:pt x="2613" y="3351"/>
                      <a:pt x="4322" y="5767"/>
                    </a:cubicBezTo>
                    <a:lnTo>
                      <a:pt x="13276" y="18521"/>
                    </a:lnTo>
                    <a:cubicBezTo>
                      <a:pt x="15048" y="21037"/>
                      <a:pt x="13030" y="21421"/>
                      <a:pt x="13680" y="22359"/>
                    </a:cubicBezTo>
                    <a:cubicBezTo>
                      <a:pt x="13780" y="22491"/>
                      <a:pt x="13951" y="22642"/>
                      <a:pt x="14140" y="22510"/>
                    </a:cubicBezTo>
                    <a:cubicBezTo>
                      <a:pt x="14695" y="22120"/>
                      <a:pt x="15540" y="21377"/>
                      <a:pt x="16448" y="20742"/>
                    </a:cubicBezTo>
                    <a:cubicBezTo>
                      <a:pt x="18106" y="19578"/>
                      <a:pt x="18970" y="19131"/>
                      <a:pt x="19765" y="18584"/>
                    </a:cubicBezTo>
                    <a:cubicBezTo>
                      <a:pt x="20250" y="18238"/>
                      <a:pt x="20395" y="17998"/>
                      <a:pt x="20168" y="17709"/>
                    </a:cubicBezTo>
                    <a:cubicBezTo>
                      <a:pt x="19538" y="16860"/>
                      <a:pt x="18037" y="19748"/>
                      <a:pt x="15754" y="16451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38" name="Google Shape;338;p9"/>
              <p:cNvSpPr/>
              <p:nvPr/>
            </p:nvSpPr>
            <p:spPr>
              <a:xfrm>
                <a:off x="8467765" y="3759568"/>
                <a:ext cx="17066" cy="23928"/>
              </a:xfrm>
              <a:custGeom>
                <a:rect b="b" l="l" r="r" t="t"/>
                <a:pathLst>
                  <a:path extrusionOk="0" h="23928" w="17066">
                    <a:moveTo>
                      <a:pt x="8519" y="4334"/>
                    </a:moveTo>
                    <a:cubicBezTo>
                      <a:pt x="8777" y="2893"/>
                      <a:pt x="9300" y="2327"/>
                      <a:pt x="10454" y="2528"/>
                    </a:cubicBezTo>
                    <a:cubicBezTo>
                      <a:pt x="14421" y="3227"/>
                      <a:pt x="13828" y="7933"/>
                      <a:pt x="13658" y="8757"/>
                    </a:cubicBezTo>
                    <a:cubicBezTo>
                      <a:pt x="13487" y="9581"/>
                      <a:pt x="12624" y="13161"/>
                      <a:pt x="9521" y="12601"/>
                    </a:cubicBezTo>
                    <a:cubicBezTo>
                      <a:pt x="9121" y="12499"/>
                      <a:pt x="8729" y="12366"/>
                      <a:pt x="8348" y="12205"/>
                    </a:cubicBezTo>
                    <a:cubicBezTo>
                      <a:pt x="8039" y="12148"/>
                      <a:pt x="7919" y="12526"/>
                      <a:pt x="7882" y="12746"/>
                    </a:cubicBezTo>
                    <a:cubicBezTo>
                      <a:pt x="7844" y="12966"/>
                      <a:pt x="7844" y="13696"/>
                      <a:pt x="10353" y="14137"/>
                    </a:cubicBezTo>
                    <a:cubicBezTo>
                      <a:pt x="13399" y="14671"/>
                      <a:pt x="16212" y="12671"/>
                      <a:pt x="16924" y="8669"/>
                    </a:cubicBezTo>
                    <a:cubicBezTo>
                      <a:pt x="17750" y="4007"/>
                      <a:pt x="14849" y="1855"/>
                      <a:pt x="11564" y="1339"/>
                    </a:cubicBezTo>
                    <a:cubicBezTo>
                      <a:pt x="9742" y="1050"/>
                      <a:pt x="7901" y="830"/>
                      <a:pt x="7541" y="760"/>
                    </a:cubicBezTo>
                    <a:cubicBezTo>
                      <a:pt x="5599" y="421"/>
                      <a:pt x="4212" y="49"/>
                      <a:pt x="4035" y="18"/>
                    </a:cubicBezTo>
                    <a:cubicBezTo>
                      <a:pt x="3405" y="-89"/>
                      <a:pt x="3241" y="307"/>
                      <a:pt x="3209" y="496"/>
                    </a:cubicBezTo>
                    <a:cubicBezTo>
                      <a:pt x="2995" y="1679"/>
                      <a:pt x="5895" y="836"/>
                      <a:pt x="5296" y="4221"/>
                    </a:cubicBezTo>
                    <a:lnTo>
                      <a:pt x="2812" y="18276"/>
                    </a:lnTo>
                    <a:cubicBezTo>
                      <a:pt x="2106" y="22265"/>
                      <a:pt x="182" y="21208"/>
                      <a:pt x="18" y="22133"/>
                    </a:cubicBezTo>
                    <a:cubicBezTo>
                      <a:pt x="-52" y="22370"/>
                      <a:pt x="84" y="22618"/>
                      <a:pt x="321" y="22688"/>
                    </a:cubicBezTo>
                    <a:cubicBezTo>
                      <a:pt x="370" y="22703"/>
                      <a:pt x="421" y="22709"/>
                      <a:pt x="472" y="22706"/>
                    </a:cubicBezTo>
                    <a:cubicBezTo>
                      <a:pt x="617" y="22706"/>
                      <a:pt x="2616" y="22951"/>
                      <a:pt x="3625" y="23134"/>
                    </a:cubicBezTo>
                    <a:cubicBezTo>
                      <a:pt x="4187" y="23234"/>
                      <a:pt x="5290" y="23555"/>
                      <a:pt x="7087" y="23876"/>
                    </a:cubicBezTo>
                    <a:cubicBezTo>
                      <a:pt x="7447" y="23939"/>
                      <a:pt x="7686" y="24046"/>
                      <a:pt x="7787" y="23505"/>
                    </a:cubicBezTo>
                    <a:cubicBezTo>
                      <a:pt x="7983" y="22385"/>
                      <a:pt x="5183" y="23146"/>
                      <a:pt x="5895" y="19151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39" name="Google Shape;339;p9"/>
              <p:cNvSpPr/>
              <p:nvPr/>
            </p:nvSpPr>
            <p:spPr>
              <a:xfrm>
                <a:off x="8483768" y="3764813"/>
                <a:ext cx="19842" cy="23010"/>
              </a:xfrm>
              <a:custGeom>
                <a:rect b="b" l="l" r="r" t="t"/>
                <a:pathLst>
                  <a:path extrusionOk="0" h="23010" w="19842">
                    <a:moveTo>
                      <a:pt x="14112" y="505"/>
                    </a:moveTo>
                    <a:cubicBezTo>
                      <a:pt x="8210" y="-1458"/>
                      <a:pt x="3203" y="2481"/>
                      <a:pt x="870" y="9200"/>
                    </a:cubicBezTo>
                    <a:cubicBezTo>
                      <a:pt x="-1268" y="15423"/>
                      <a:pt x="624" y="20708"/>
                      <a:pt x="5561" y="22406"/>
                    </a:cubicBezTo>
                    <a:cubicBezTo>
                      <a:pt x="13412" y="25112"/>
                      <a:pt x="17504" y="18097"/>
                      <a:pt x="18980" y="13787"/>
                    </a:cubicBezTo>
                    <a:cubicBezTo>
                      <a:pt x="21225" y="7306"/>
                      <a:pt x="18911" y="2084"/>
                      <a:pt x="14112" y="505"/>
                    </a:cubicBezTo>
                    <a:close/>
                    <a:moveTo>
                      <a:pt x="15543" y="13963"/>
                    </a:moveTo>
                    <a:cubicBezTo>
                      <a:pt x="13790" y="19053"/>
                      <a:pt x="10991" y="22696"/>
                      <a:pt x="6715" y="21331"/>
                    </a:cubicBezTo>
                    <a:cubicBezTo>
                      <a:pt x="2301" y="19909"/>
                      <a:pt x="2932" y="12963"/>
                      <a:pt x="4489" y="8489"/>
                    </a:cubicBezTo>
                    <a:cubicBezTo>
                      <a:pt x="6047" y="4016"/>
                      <a:pt x="8714" y="228"/>
                      <a:pt x="12901" y="1568"/>
                    </a:cubicBezTo>
                    <a:cubicBezTo>
                      <a:pt x="16111" y="2594"/>
                      <a:pt x="17889" y="7187"/>
                      <a:pt x="15543" y="13963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40" name="Google Shape;340;p9"/>
              <p:cNvSpPr/>
              <p:nvPr/>
            </p:nvSpPr>
            <p:spPr>
              <a:xfrm>
                <a:off x="8498651" y="3769569"/>
                <a:ext cx="16462" cy="25763"/>
              </a:xfrm>
              <a:custGeom>
                <a:rect b="b" l="l" r="r" t="t"/>
                <a:pathLst>
                  <a:path extrusionOk="0" h="25763" w="16462">
                    <a:moveTo>
                      <a:pt x="13606" y="5142"/>
                    </a:moveTo>
                    <a:cubicBezTo>
                      <a:pt x="14722" y="2953"/>
                      <a:pt x="15820" y="4859"/>
                      <a:pt x="16381" y="3758"/>
                    </a:cubicBezTo>
                    <a:cubicBezTo>
                      <a:pt x="16557" y="3412"/>
                      <a:pt x="16457" y="3324"/>
                      <a:pt x="15977" y="3079"/>
                    </a:cubicBezTo>
                    <a:cubicBezTo>
                      <a:pt x="15062" y="2721"/>
                      <a:pt x="14168" y="2314"/>
                      <a:pt x="13297" y="1858"/>
                    </a:cubicBezTo>
                    <a:cubicBezTo>
                      <a:pt x="12415" y="1411"/>
                      <a:pt x="11128" y="600"/>
                      <a:pt x="10201" y="140"/>
                    </a:cubicBezTo>
                    <a:cubicBezTo>
                      <a:pt x="9716" y="-105"/>
                      <a:pt x="9344" y="-4"/>
                      <a:pt x="9211" y="254"/>
                    </a:cubicBezTo>
                    <a:cubicBezTo>
                      <a:pt x="8701" y="1273"/>
                      <a:pt x="11734" y="1820"/>
                      <a:pt x="10472" y="4274"/>
                    </a:cubicBezTo>
                    <a:lnTo>
                      <a:pt x="3473" y="17946"/>
                    </a:lnTo>
                    <a:cubicBezTo>
                      <a:pt x="1676" y="21469"/>
                      <a:pt x="711" y="19015"/>
                      <a:pt x="30" y="20343"/>
                    </a:cubicBezTo>
                    <a:cubicBezTo>
                      <a:pt x="-52" y="20513"/>
                      <a:pt x="30" y="20733"/>
                      <a:pt x="314" y="20890"/>
                    </a:cubicBezTo>
                    <a:cubicBezTo>
                      <a:pt x="1575" y="21520"/>
                      <a:pt x="2622" y="21916"/>
                      <a:pt x="3334" y="22281"/>
                    </a:cubicBezTo>
                    <a:cubicBezTo>
                      <a:pt x="4495" y="22866"/>
                      <a:pt x="5857" y="23690"/>
                      <a:pt x="9350" y="25483"/>
                    </a:cubicBezTo>
                    <a:cubicBezTo>
                      <a:pt x="11242" y="26452"/>
                      <a:pt x="13827" y="24772"/>
                      <a:pt x="14975" y="22520"/>
                    </a:cubicBezTo>
                    <a:cubicBezTo>
                      <a:pt x="15258" y="21973"/>
                      <a:pt x="15132" y="21803"/>
                      <a:pt x="15044" y="21752"/>
                    </a:cubicBezTo>
                    <a:cubicBezTo>
                      <a:pt x="14168" y="21306"/>
                      <a:pt x="12522" y="25257"/>
                      <a:pt x="6809" y="22337"/>
                    </a:cubicBezTo>
                    <a:cubicBezTo>
                      <a:pt x="5144" y="21488"/>
                      <a:pt x="5768" y="20494"/>
                      <a:pt x="6676" y="18701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41" name="Google Shape;341;p9"/>
              <p:cNvSpPr/>
              <p:nvPr/>
            </p:nvSpPr>
            <p:spPr>
              <a:xfrm>
                <a:off x="8511287" y="3777351"/>
                <a:ext cx="18432" cy="23717"/>
              </a:xfrm>
              <a:custGeom>
                <a:rect b="b" l="l" r="r" t="t"/>
                <a:pathLst>
                  <a:path extrusionOk="0" h="23717" w="18432">
                    <a:moveTo>
                      <a:pt x="15013" y="6125"/>
                    </a:moveTo>
                    <a:cubicBezTo>
                      <a:pt x="16741" y="3570"/>
                      <a:pt x="17700" y="5628"/>
                      <a:pt x="18324" y="4715"/>
                    </a:cubicBezTo>
                    <a:cubicBezTo>
                      <a:pt x="18538" y="4394"/>
                      <a:pt x="18469" y="4262"/>
                      <a:pt x="17819" y="3828"/>
                    </a:cubicBezTo>
                    <a:cubicBezTo>
                      <a:pt x="16596" y="2998"/>
                      <a:pt x="15745" y="2570"/>
                      <a:pt x="14963" y="2067"/>
                    </a:cubicBezTo>
                    <a:cubicBezTo>
                      <a:pt x="14181" y="1563"/>
                      <a:pt x="13443" y="884"/>
                      <a:pt x="12604" y="317"/>
                    </a:cubicBezTo>
                    <a:cubicBezTo>
                      <a:pt x="12409" y="185"/>
                      <a:pt x="11930" y="-255"/>
                      <a:pt x="11614" y="204"/>
                    </a:cubicBezTo>
                    <a:cubicBezTo>
                      <a:pt x="10984" y="1142"/>
                      <a:pt x="13929" y="2029"/>
                      <a:pt x="12245" y="4476"/>
                    </a:cubicBezTo>
                    <a:lnTo>
                      <a:pt x="3549" y="17380"/>
                    </a:lnTo>
                    <a:cubicBezTo>
                      <a:pt x="1822" y="19935"/>
                      <a:pt x="737" y="18192"/>
                      <a:pt x="107" y="19136"/>
                    </a:cubicBezTo>
                    <a:cubicBezTo>
                      <a:pt x="12" y="19268"/>
                      <a:pt x="-76" y="19488"/>
                      <a:pt x="107" y="19614"/>
                    </a:cubicBezTo>
                    <a:cubicBezTo>
                      <a:pt x="668" y="19991"/>
                      <a:pt x="1677" y="20507"/>
                      <a:pt x="2629" y="21130"/>
                    </a:cubicBezTo>
                    <a:cubicBezTo>
                      <a:pt x="4306" y="22269"/>
                      <a:pt x="5031" y="22911"/>
                      <a:pt x="5838" y="23446"/>
                    </a:cubicBezTo>
                    <a:cubicBezTo>
                      <a:pt x="6324" y="23785"/>
                      <a:pt x="6601" y="23804"/>
                      <a:pt x="6797" y="23515"/>
                    </a:cubicBezTo>
                    <a:cubicBezTo>
                      <a:pt x="7377" y="22647"/>
                      <a:pt x="4130" y="22256"/>
                      <a:pt x="6368" y="18953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42" name="Google Shape;342;p9"/>
              <p:cNvSpPr/>
              <p:nvPr/>
            </p:nvSpPr>
            <p:spPr>
              <a:xfrm>
                <a:off x="8520607" y="3782879"/>
                <a:ext cx="23942" cy="25853"/>
              </a:xfrm>
              <a:custGeom>
                <a:rect b="b" l="l" r="r" t="t"/>
                <a:pathLst>
                  <a:path extrusionOk="0" h="25853" w="23942">
                    <a:moveTo>
                      <a:pt x="4716" y="18743"/>
                    </a:moveTo>
                    <a:cubicBezTo>
                      <a:pt x="2332" y="21788"/>
                      <a:pt x="983" y="18743"/>
                      <a:pt x="201" y="19749"/>
                    </a:cubicBezTo>
                    <a:cubicBezTo>
                      <a:pt x="-240" y="20309"/>
                      <a:pt x="132" y="20555"/>
                      <a:pt x="491" y="20844"/>
                    </a:cubicBezTo>
                    <a:cubicBezTo>
                      <a:pt x="1317" y="21473"/>
                      <a:pt x="2074" y="21914"/>
                      <a:pt x="3448" y="22977"/>
                    </a:cubicBezTo>
                    <a:cubicBezTo>
                      <a:pt x="4823" y="24040"/>
                      <a:pt x="5403" y="24663"/>
                      <a:pt x="6236" y="25292"/>
                    </a:cubicBezTo>
                    <a:cubicBezTo>
                      <a:pt x="6828" y="25758"/>
                      <a:pt x="7181" y="26154"/>
                      <a:pt x="7654" y="25538"/>
                    </a:cubicBezTo>
                    <a:cubicBezTo>
                      <a:pt x="8216" y="24827"/>
                      <a:pt x="5012" y="23518"/>
                      <a:pt x="7478" y="20378"/>
                    </a:cubicBezTo>
                    <a:lnTo>
                      <a:pt x="16526" y="8827"/>
                    </a:lnTo>
                    <a:cubicBezTo>
                      <a:pt x="17479" y="7569"/>
                      <a:pt x="17788" y="7625"/>
                      <a:pt x="18626" y="8279"/>
                    </a:cubicBezTo>
                    <a:lnTo>
                      <a:pt x="20373" y="9638"/>
                    </a:lnTo>
                    <a:cubicBezTo>
                      <a:pt x="22807" y="11375"/>
                      <a:pt x="19932" y="13703"/>
                      <a:pt x="20745" y="14345"/>
                    </a:cubicBezTo>
                    <a:cubicBezTo>
                      <a:pt x="21281" y="14754"/>
                      <a:pt x="21836" y="13583"/>
                      <a:pt x="22044" y="13244"/>
                    </a:cubicBezTo>
                    <a:lnTo>
                      <a:pt x="23652" y="10727"/>
                    </a:lnTo>
                    <a:cubicBezTo>
                      <a:pt x="23828" y="10456"/>
                      <a:pt x="24112" y="10098"/>
                      <a:pt x="23810" y="9859"/>
                    </a:cubicBezTo>
                    <a:cubicBezTo>
                      <a:pt x="21918" y="8374"/>
                      <a:pt x="20449" y="7399"/>
                      <a:pt x="17460" y="5071"/>
                    </a:cubicBezTo>
                    <a:cubicBezTo>
                      <a:pt x="14471" y="2743"/>
                      <a:pt x="13172" y="1566"/>
                      <a:pt x="11261" y="81"/>
                    </a:cubicBezTo>
                    <a:cubicBezTo>
                      <a:pt x="10959" y="-164"/>
                      <a:pt x="10681" y="201"/>
                      <a:pt x="10460" y="440"/>
                    </a:cubicBezTo>
                    <a:lnTo>
                      <a:pt x="7484" y="3554"/>
                    </a:lnTo>
                    <a:cubicBezTo>
                      <a:pt x="7188" y="3850"/>
                      <a:pt x="6626" y="4322"/>
                      <a:pt x="7055" y="4655"/>
                    </a:cubicBezTo>
                    <a:cubicBezTo>
                      <a:pt x="7976" y="5379"/>
                      <a:pt x="9981" y="1547"/>
                      <a:pt x="12302" y="3353"/>
                    </a:cubicBezTo>
                    <a:lnTo>
                      <a:pt x="14017" y="4693"/>
                    </a:lnTo>
                    <a:cubicBezTo>
                      <a:pt x="14855" y="5322"/>
                      <a:pt x="14963" y="5637"/>
                      <a:pt x="14017" y="6864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43" name="Google Shape;343;p9"/>
              <p:cNvSpPr/>
              <p:nvPr/>
            </p:nvSpPr>
            <p:spPr>
              <a:xfrm>
                <a:off x="8530294" y="3795067"/>
                <a:ext cx="25290" cy="24764"/>
              </a:xfrm>
              <a:custGeom>
                <a:rect b="b" l="l" r="r" t="t"/>
                <a:pathLst>
                  <a:path extrusionOk="0" h="24764" w="25290">
                    <a:moveTo>
                      <a:pt x="17421" y="6843"/>
                    </a:moveTo>
                    <a:cubicBezTo>
                      <a:pt x="19060" y="5320"/>
                      <a:pt x="19155" y="5377"/>
                      <a:pt x="21299" y="7667"/>
                    </a:cubicBezTo>
                    <a:cubicBezTo>
                      <a:pt x="24729" y="11329"/>
                      <a:pt x="20554" y="12436"/>
                      <a:pt x="21393" y="13330"/>
                    </a:cubicBezTo>
                    <a:cubicBezTo>
                      <a:pt x="21797" y="13770"/>
                      <a:pt x="22497" y="12940"/>
                      <a:pt x="22787" y="12638"/>
                    </a:cubicBezTo>
                    <a:lnTo>
                      <a:pt x="25069" y="10373"/>
                    </a:lnTo>
                    <a:cubicBezTo>
                      <a:pt x="25318" y="10182"/>
                      <a:pt x="25364" y="9826"/>
                      <a:pt x="25173" y="9579"/>
                    </a:cubicBezTo>
                    <a:cubicBezTo>
                      <a:pt x="25170" y="9575"/>
                      <a:pt x="25167" y="9571"/>
                      <a:pt x="25164" y="9567"/>
                    </a:cubicBezTo>
                    <a:cubicBezTo>
                      <a:pt x="23606" y="7900"/>
                      <a:pt x="22289" y="6686"/>
                      <a:pt x="21027" y="5333"/>
                    </a:cubicBezTo>
                    <a:cubicBezTo>
                      <a:pt x="18316" y="2426"/>
                      <a:pt x="17137" y="973"/>
                      <a:pt x="16405" y="199"/>
                    </a:cubicBezTo>
                    <a:cubicBezTo>
                      <a:pt x="16219" y="-31"/>
                      <a:pt x="15882" y="-67"/>
                      <a:pt x="15652" y="119"/>
                    </a:cubicBezTo>
                    <a:cubicBezTo>
                      <a:pt x="15637" y="130"/>
                      <a:pt x="15624" y="142"/>
                      <a:pt x="15611" y="155"/>
                    </a:cubicBezTo>
                    <a:cubicBezTo>
                      <a:pt x="14659" y="1042"/>
                      <a:pt x="17427" y="2477"/>
                      <a:pt x="15283" y="4465"/>
                    </a:cubicBezTo>
                    <a:lnTo>
                      <a:pt x="4153" y="14821"/>
                    </a:lnTo>
                    <a:cubicBezTo>
                      <a:pt x="1253" y="17520"/>
                      <a:pt x="1196" y="14884"/>
                      <a:pt x="105" y="15897"/>
                    </a:cubicBezTo>
                    <a:cubicBezTo>
                      <a:pt x="-40" y="16029"/>
                      <a:pt x="-53" y="16255"/>
                      <a:pt x="181" y="16526"/>
                    </a:cubicBezTo>
                    <a:cubicBezTo>
                      <a:pt x="1158" y="17570"/>
                      <a:pt x="1990" y="18281"/>
                      <a:pt x="2539" y="18866"/>
                    </a:cubicBezTo>
                    <a:cubicBezTo>
                      <a:pt x="3428" y="19816"/>
                      <a:pt x="4399" y="21043"/>
                      <a:pt x="7092" y="23900"/>
                    </a:cubicBezTo>
                    <a:cubicBezTo>
                      <a:pt x="8548" y="25454"/>
                      <a:pt x="11544" y="24762"/>
                      <a:pt x="13397" y="23032"/>
                    </a:cubicBezTo>
                    <a:cubicBezTo>
                      <a:pt x="13852" y="22616"/>
                      <a:pt x="13795" y="22402"/>
                      <a:pt x="13725" y="22339"/>
                    </a:cubicBezTo>
                    <a:cubicBezTo>
                      <a:pt x="13051" y="21616"/>
                      <a:pt x="10188" y="24781"/>
                      <a:pt x="5793" y="20068"/>
                    </a:cubicBezTo>
                    <a:cubicBezTo>
                      <a:pt x="4532" y="18709"/>
                      <a:pt x="5433" y="17986"/>
                      <a:pt x="6915" y="16614"/>
                    </a:cubicBezTo>
                    <a:lnTo>
                      <a:pt x="9955" y="13783"/>
                    </a:lnTo>
                    <a:cubicBezTo>
                      <a:pt x="11329" y="12524"/>
                      <a:pt x="11550" y="12160"/>
                      <a:pt x="12363" y="13034"/>
                    </a:cubicBezTo>
                    <a:lnTo>
                      <a:pt x="13681" y="14437"/>
                    </a:lnTo>
                    <a:cubicBezTo>
                      <a:pt x="15516" y="16413"/>
                      <a:pt x="12502" y="18212"/>
                      <a:pt x="13051" y="18841"/>
                    </a:cubicBezTo>
                    <a:cubicBezTo>
                      <a:pt x="13479" y="19294"/>
                      <a:pt x="14230" y="18382"/>
                      <a:pt x="14514" y="18080"/>
                    </a:cubicBezTo>
                    <a:lnTo>
                      <a:pt x="18631" y="14003"/>
                    </a:lnTo>
                    <a:cubicBezTo>
                      <a:pt x="19262" y="13374"/>
                      <a:pt x="19003" y="13229"/>
                      <a:pt x="18890" y="13091"/>
                    </a:cubicBezTo>
                    <a:cubicBezTo>
                      <a:pt x="18530" y="12713"/>
                      <a:pt x="16292" y="14689"/>
                      <a:pt x="14766" y="13091"/>
                    </a:cubicBezTo>
                    <a:lnTo>
                      <a:pt x="13662" y="11845"/>
                    </a:lnTo>
                    <a:cubicBezTo>
                      <a:pt x="12899" y="11033"/>
                      <a:pt x="13070" y="10876"/>
                      <a:pt x="14091" y="9957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44" name="Google Shape;344;p9"/>
              <p:cNvSpPr/>
              <p:nvPr/>
            </p:nvSpPr>
            <p:spPr>
              <a:xfrm>
                <a:off x="8542686" y="3812019"/>
                <a:ext cx="24384" cy="20141"/>
              </a:xfrm>
              <a:custGeom>
                <a:rect b="b" l="l" r="r" t="t"/>
                <a:pathLst>
                  <a:path extrusionOk="0" h="20141" w="24384">
                    <a:moveTo>
                      <a:pt x="24311" y="9994"/>
                    </a:moveTo>
                    <a:cubicBezTo>
                      <a:pt x="24444" y="9905"/>
                      <a:pt x="24368" y="9736"/>
                      <a:pt x="24311" y="9622"/>
                    </a:cubicBezTo>
                    <a:cubicBezTo>
                      <a:pt x="24109" y="9320"/>
                      <a:pt x="23201" y="9899"/>
                      <a:pt x="22924" y="9490"/>
                    </a:cubicBezTo>
                    <a:cubicBezTo>
                      <a:pt x="22483" y="8861"/>
                      <a:pt x="23012" y="6086"/>
                      <a:pt x="21253" y="3482"/>
                    </a:cubicBezTo>
                    <a:cubicBezTo>
                      <a:pt x="17596" y="-1935"/>
                      <a:pt x="10136" y="-149"/>
                      <a:pt x="5608" y="2897"/>
                    </a:cubicBezTo>
                    <a:cubicBezTo>
                      <a:pt x="3433" y="4363"/>
                      <a:pt x="-2803" y="9994"/>
                      <a:pt x="1453" y="16285"/>
                    </a:cubicBezTo>
                    <a:cubicBezTo>
                      <a:pt x="4549" y="20866"/>
                      <a:pt x="10161" y="20406"/>
                      <a:pt x="11239" y="19683"/>
                    </a:cubicBezTo>
                    <a:cubicBezTo>
                      <a:pt x="11376" y="19555"/>
                      <a:pt x="11412" y="19352"/>
                      <a:pt x="11328" y="19186"/>
                    </a:cubicBezTo>
                    <a:cubicBezTo>
                      <a:pt x="10949" y="18619"/>
                      <a:pt x="6428" y="19538"/>
                      <a:pt x="4177" y="16197"/>
                    </a:cubicBezTo>
                    <a:cubicBezTo>
                      <a:pt x="1403" y="12095"/>
                      <a:pt x="5571" y="6760"/>
                      <a:pt x="9373" y="4243"/>
                    </a:cubicBezTo>
                    <a:cubicBezTo>
                      <a:pt x="12980" y="1814"/>
                      <a:pt x="17936" y="1015"/>
                      <a:pt x="20093" y="4174"/>
                    </a:cubicBezTo>
                    <a:cubicBezTo>
                      <a:pt x="21783" y="6690"/>
                      <a:pt x="20723" y="10145"/>
                      <a:pt x="18832" y="12982"/>
                    </a:cubicBezTo>
                    <a:cubicBezTo>
                      <a:pt x="18586" y="13366"/>
                      <a:pt x="18125" y="13901"/>
                      <a:pt x="18359" y="14240"/>
                    </a:cubicBezTo>
                    <a:cubicBezTo>
                      <a:pt x="18592" y="14580"/>
                      <a:pt x="19159" y="14102"/>
                      <a:pt x="19418" y="13901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45" name="Google Shape;345;p9"/>
              <p:cNvSpPr/>
              <p:nvPr/>
            </p:nvSpPr>
            <p:spPr>
              <a:xfrm>
                <a:off x="8548986" y="3824511"/>
                <a:ext cx="29162" cy="26176"/>
              </a:xfrm>
              <a:custGeom>
                <a:rect b="b" l="l" r="r" t="t"/>
                <a:pathLst>
                  <a:path extrusionOk="0" h="26176" w="29162">
                    <a:moveTo>
                      <a:pt x="4958" y="10330"/>
                    </a:moveTo>
                    <a:cubicBezTo>
                      <a:pt x="1950" y="11727"/>
                      <a:pt x="1427" y="9223"/>
                      <a:pt x="254" y="9770"/>
                    </a:cubicBezTo>
                    <a:cubicBezTo>
                      <a:pt x="-244" y="10003"/>
                      <a:pt x="121" y="10399"/>
                      <a:pt x="254" y="10670"/>
                    </a:cubicBezTo>
                    <a:cubicBezTo>
                      <a:pt x="550" y="11299"/>
                      <a:pt x="960" y="11884"/>
                      <a:pt x="1313" y="12633"/>
                    </a:cubicBezTo>
                    <a:cubicBezTo>
                      <a:pt x="1666" y="13382"/>
                      <a:pt x="1944" y="14307"/>
                      <a:pt x="2499" y="15464"/>
                    </a:cubicBezTo>
                    <a:cubicBezTo>
                      <a:pt x="2644" y="15773"/>
                      <a:pt x="2890" y="16370"/>
                      <a:pt x="3300" y="16182"/>
                    </a:cubicBezTo>
                    <a:cubicBezTo>
                      <a:pt x="4680" y="15552"/>
                      <a:pt x="1275" y="13451"/>
                      <a:pt x="6925" y="10827"/>
                    </a:cubicBezTo>
                    <a:lnTo>
                      <a:pt x="16945" y="6165"/>
                    </a:lnTo>
                    <a:cubicBezTo>
                      <a:pt x="17210" y="6039"/>
                      <a:pt x="17437" y="5989"/>
                      <a:pt x="17506" y="6134"/>
                    </a:cubicBezTo>
                    <a:cubicBezTo>
                      <a:pt x="17576" y="6278"/>
                      <a:pt x="17475" y="6461"/>
                      <a:pt x="17323" y="6763"/>
                    </a:cubicBezTo>
                    <a:lnTo>
                      <a:pt x="7291" y="25185"/>
                    </a:lnTo>
                    <a:cubicBezTo>
                      <a:pt x="7133" y="25462"/>
                      <a:pt x="7007" y="25657"/>
                      <a:pt x="7165" y="25990"/>
                    </a:cubicBezTo>
                    <a:cubicBezTo>
                      <a:pt x="7323" y="26324"/>
                      <a:pt x="7531" y="26166"/>
                      <a:pt x="8180" y="25858"/>
                    </a:cubicBezTo>
                    <a:lnTo>
                      <a:pt x="24714" y="18170"/>
                    </a:lnTo>
                    <a:cubicBezTo>
                      <a:pt x="27797" y="16729"/>
                      <a:pt x="28031" y="19057"/>
                      <a:pt x="28913" y="18648"/>
                    </a:cubicBezTo>
                    <a:cubicBezTo>
                      <a:pt x="29002" y="18604"/>
                      <a:pt x="29298" y="18472"/>
                      <a:pt x="29090" y="18019"/>
                    </a:cubicBezTo>
                    <a:cubicBezTo>
                      <a:pt x="28989" y="17805"/>
                      <a:pt x="28459" y="17037"/>
                      <a:pt x="27829" y="15559"/>
                    </a:cubicBezTo>
                    <a:cubicBezTo>
                      <a:pt x="27066" y="13935"/>
                      <a:pt x="26864" y="13193"/>
                      <a:pt x="26694" y="12822"/>
                    </a:cubicBezTo>
                    <a:cubicBezTo>
                      <a:pt x="26523" y="12451"/>
                      <a:pt x="26221" y="12583"/>
                      <a:pt x="26013" y="12677"/>
                    </a:cubicBezTo>
                    <a:cubicBezTo>
                      <a:pt x="25042" y="13130"/>
                      <a:pt x="26908" y="15754"/>
                      <a:pt x="24235" y="16999"/>
                    </a:cubicBezTo>
                    <a:lnTo>
                      <a:pt x="14423" y="21561"/>
                    </a:lnTo>
                    <a:cubicBezTo>
                      <a:pt x="13685" y="21901"/>
                      <a:pt x="13307" y="22026"/>
                      <a:pt x="13244" y="21882"/>
                    </a:cubicBezTo>
                    <a:cubicBezTo>
                      <a:pt x="13181" y="21737"/>
                      <a:pt x="13401" y="21290"/>
                      <a:pt x="13672" y="20793"/>
                    </a:cubicBezTo>
                    <a:lnTo>
                      <a:pt x="22248" y="5297"/>
                    </a:lnTo>
                    <a:cubicBezTo>
                      <a:pt x="22601" y="4611"/>
                      <a:pt x="22942" y="4800"/>
                      <a:pt x="22595" y="4039"/>
                    </a:cubicBezTo>
                    <a:cubicBezTo>
                      <a:pt x="22009" y="2780"/>
                      <a:pt x="21605" y="2233"/>
                      <a:pt x="21334" y="1623"/>
                    </a:cubicBezTo>
                    <a:cubicBezTo>
                      <a:pt x="21132" y="1176"/>
                      <a:pt x="21050" y="698"/>
                      <a:pt x="20848" y="251"/>
                    </a:cubicBezTo>
                    <a:cubicBezTo>
                      <a:pt x="20716" y="14"/>
                      <a:pt x="20416" y="-70"/>
                      <a:pt x="20179" y="63"/>
                    </a:cubicBezTo>
                    <a:cubicBezTo>
                      <a:pt x="20169" y="69"/>
                      <a:pt x="20158" y="75"/>
                      <a:pt x="20148" y="81"/>
                    </a:cubicBezTo>
                    <a:cubicBezTo>
                      <a:pt x="18742" y="710"/>
                      <a:pt x="21889" y="2485"/>
                      <a:pt x="16233" y="5114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46" name="Google Shape;346;p9"/>
              <p:cNvSpPr/>
              <p:nvPr/>
            </p:nvSpPr>
            <p:spPr>
              <a:xfrm>
                <a:off x="8557095" y="3845163"/>
                <a:ext cx="23850" cy="15433"/>
              </a:xfrm>
              <a:custGeom>
                <a:rect b="b" l="l" r="r" t="t"/>
                <a:pathLst>
                  <a:path extrusionOk="0" h="15433" w="23850">
                    <a:moveTo>
                      <a:pt x="20067" y="6792"/>
                    </a:moveTo>
                    <a:cubicBezTo>
                      <a:pt x="22999" y="5835"/>
                      <a:pt x="22488" y="8050"/>
                      <a:pt x="23541" y="7710"/>
                    </a:cubicBezTo>
                    <a:cubicBezTo>
                      <a:pt x="23913" y="7585"/>
                      <a:pt x="23932" y="7446"/>
                      <a:pt x="23692" y="6704"/>
                    </a:cubicBezTo>
                    <a:cubicBezTo>
                      <a:pt x="23232" y="5294"/>
                      <a:pt x="22822" y="4451"/>
                      <a:pt x="22532" y="3558"/>
                    </a:cubicBezTo>
                    <a:cubicBezTo>
                      <a:pt x="22242" y="2664"/>
                      <a:pt x="22065" y="1670"/>
                      <a:pt x="21744" y="727"/>
                    </a:cubicBezTo>
                    <a:cubicBezTo>
                      <a:pt x="21675" y="500"/>
                      <a:pt x="21567" y="-142"/>
                      <a:pt x="21044" y="28"/>
                    </a:cubicBezTo>
                    <a:cubicBezTo>
                      <a:pt x="19966" y="374"/>
                      <a:pt x="21731" y="2885"/>
                      <a:pt x="18919" y="3803"/>
                    </a:cubicBezTo>
                    <a:lnTo>
                      <a:pt x="4082" y="8616"/>
                    </a:lnTo>
                    <a:cubicBezTo>
                      <a:pt x="1143" y="9566"/>
                      <a:pt x="1370" y="7528"/>
                      <a:pt x="298" y="7880"/>
                    </a:cubicBezTo>
                    <a:cubicBezTo>
                      <a:pt x="141" y="7931"/>
                      <a:pt x="-55" y="8050"/>
                      <a:pt x="14" y="8277"/>
                    </a:cubicBezTo>
                    <a:cubicBezTo>
                      <a:pt x="229" y="8906"/>
                      <a:pt x="695" y="9938"/>
                      <a:pt x="1036" y="10995"/>
                    </a:cubicBezTo>
                    <a:cubicBezTo>
                      <a:pt x="1666" y="12920"/>
                      <a:pt x="1843" y="13870"/>
                      <a:pt x="2139" y="14770"/>
                    </a:cubicBezTo>
                    <a:cubicBezTo>
                      <a:pt x="2322" y="15336"/>
                      <a:pt x="2518" y="15518"/>
                      <a:pt x="2865" y="15399"/>
                    </a:cubicBezTo>
                    <a:cubicBezTo>
                      <a:pt x="3842" y="15072"/>
                      <a:pt x="1528" y="12769"/>
                      <a:pt x="5324" y="11542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47" name="Google Shape;347;p9"/>
              <p:cNvSpPr/>
              <p:nvPr/>
            </p:nvSpPr>
            <p:spPr>
              <a:xfrm>
                <a:off x="8560552" y="3856890"/>
                <a:ext cx="23699" cy="17883"/>
              </a:xfrm>
              <a:custGeom>
                <a:rect b="b" l="l" r="r" t="t"/>
                <a:pathLst>
                  <a:path extrusionOk="0" h="17883" w="23699">
                    <a:moveTo>
                      <a:pt x="23552" y="14342"/>
                    </a:moveTo>
                    <a:cubicBezTo>
                      <a:pt x="23710" y="14342"/>
                      <a:pt x="23710" y="14128"/>
                      <a:pt x="23691" y="14002"/>
                    </a:cubicBezTo>
                    <a:cubicBezTo>
                      <a:pt x="23628" y="13644"/>
                      <a:pt x="22569" y="13801"/>
                      <a:pt x="22474" y="13316"/>
                    </a:cubicBezTo>
                    <a:cubicBezTo>
                      <a:pt x="22342" y="12549"/>
                      <a:pt x="23950" y="10240"/>
                      <a:pt x="23401" y="7144"/>
                    </a:cubicBezTo>
                    <a:cubicBezTo>
                      <a:pt x="22266" y="708"/>
                      <a:pt x="14718" y="-676"/>
                      <a:pt x="9346" y="268"/>
                    </a:cubicBezTo>
                    <a:cubicBezTo>
                      <a:pt x="6823" y="708"/>
                      <a:pt x="-1172" y="3300"/>
                      <a:pt x="146" y="10794"/>
                    </a:cubicBezTo>
                    <a:cubicBezTo>
                      <a:pt x="1104" y="16236"/>
                      <a:pt x="6420" y="18092"/>
                      <a:pt x="7712" y="17865"/>
                    </a:cubicBezTo>
                    <a:cubicBezTo>
                      <a:pt x="7893" y="17806"/>
                      <a:pt x="8012" y="17633"/>
                      <a:pt x="8003" y="17444"/>
                    </a:cubicBezTo>
                    <a:cubicBezTo>
                      <a:pt x="7883" y="16815"/>
                      <a:pt x="3387" y="15783"/>
                      <a:pt x="2687" y="11819"/>
                    </a:cubicBezTo>
                    <a:cubicBezTo>
                      <a:pt x="1823" y="6943"/>
                      <a:pt x="7801" y="3778"/>
                      <a:pt x="12309" y="3011"/>
                    </a:cubicBezTo>
                    <a:cubicBezTo>
                      <a:pt x="16604" y="2256"/>
                      <a:pt x="21446" y="3539"/>
                      <a:pt x="22115" y="7295"/>
                    </a:cubicBezTo>
                    <a:cubicBezTo>
                      <a:pt x="22644" y="10259"/>
                      <a:pt x="20223" y="12996"/>
                      <a:pt x="17404" y="14814"/>
                    </a:cubicBezTo>
                    <a:cubicBezTo>
                      <a:pt x="17020" y="15066"/>
                      <a:pt x="16383" y="15361"/>
                      <a:pt x="16452" y="15777"/>
                    </a:cubicBezTo>
                    <a:cubicBezTo>
                      <a:pt x="16522" y="16192"/>
                      <a:pt x="17247" y="15978"/>
                      <a:pt x="17562" y="15890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48" name="Google Shape;348;p9"/>
              <p:cNvSpPr/>
              <p:nvPr/>
            </p:nvSpPr>
            <p:spPr>
              <a:xfrm>
                <a:off x="8394219" y="3944647"/>
                <a:ext cx="12457" cy="11832"/>
              </a:xfrm>
              <a:custGeom>
                <a:rect b="b" l="l" r="r" t="t"/>
                <a:pathLst>
                  <a:path extrusionOk="0" h="11832" w="12457">
                    <a:moveTo>
                      <a:pt x="3785" y="8307"/>
                    </a:moveTo>
                    <a:cubicBezTo>
                      <a:pt x="2953" y="8937"/>
                      <a:pt x="2902" y="8899"/>
                      <a:pt x="1893" y="7584"/>
                    </a:cubicBezTo>
                    <a:cubicBezTo>
                      <a:pt x="304" y="5489"/>
                      <a:pt x="2366" y="5269"/>
                      <a:pt x="1982" y="4753"/>
                    </a:cubicBezTo>
                    <a:cubicBezTo>
                      <a:pt x="1792" y="4507"/>
                      <a:pt x="1433" y="4866"/>
                      <a:pt x="1282" y="4992"/>
                    </a:cubicBezTo>
                    <a:lnTo>
                      <a:pt x="121" y="5935"/>
                    </a:lnTo>
                    <a:cubicBezTo>
                      <a:pt x="-5" y="6022"/>
                      <a:pt x="-38" y="6193"/>
                      <a:pt x="48" y="6320"/>
                    </a:cubicBezTo>
                    <a:cubicBezTo>
                      <a:pt x="50" y="6322"/>
                      <a:pt x="51" y="6324"/>
                      <a:pt x="52" y="6326"/>
                    </a:cubicBezTo>
                    <a:cubicBezTo>
                      <a:pt x="777" y="7282"/>
                      <a:pt x="1389" y="7999"/>
                      <a:pt x="1944" y="8767"/>
                    </a:cubicBezTo>
                    <a:cubicBezTo>
                      <a:pt x="3205" y="10434"/>
                      <a:pt x="3741" y="11283"/>
                      <a:pt x="4075" y="11699"/>
                    </a:cubicBezTo>
                    <a:cubicBezTo>
                      <a:pt x="4154" y="11829"/>
                      <a:pt x="4325" y="11872"/>
                      <a:pt x="4456" y="11793"/>
                    </a:cubicBezTo>
                    <a:cubicBezTo>
                      <a:pt x="4459" y="11791"/>
                      <a:pt x="4463" y="11789"/>
                      <a:pt x="4466" y="11787"/>
                    </a:cubicBezTo>
                    <a:cubicBezTo>
                      <a:pt x="4952" y="11415"/>
                      <a:pt x="3634" y="10478"/>
                      <a:pt x="4725" y="9660"/>
                    </a:cubicBezTo>
                    <a:lnTo>
                      <a:pt x="10400" y="5401"/>
                    </a:lnTo>
                    <a:cubicBezTo>
                      <a:pt x="11869" y="4293"/>
                      <a:pt x="11837" y="5608"/>
                      <a:pt x="12399" y="5193"/>
                    </a:cubicBezTo>
                    <a:cubicBezTo>
                      <a:pt x="12468" y="5130"/>
                      <a:pt x="12487" y="5017"/>
                      <a:pt x="12399" y="4878"/>
                    </a:cubicBezTo>
                    <a:cubicBezTo>
                      <a:pt x="11945" y="4281"/>
                      <a:pt x="11554" y="3859"/>
                      <a:pt x="11301" y="3526"/>
                    </a:cubicBezTo>
                    <a:cubicBezTo>
                      <a:pt x="10885" y="2985"/>
                      <a:pt x="10438" y="2267"/>
                      <a:pt x="9195" y="638"/>
                    </a:cubicBezTo>
                    <a:cubicBezTo>
                      <a:pt x="8514" y="-249"/>
                      <a:pt x="7045" y="-149"/>
                      <a:pt x="6093" y="556"/>
                    </a:cubicBezTo>
                    <a:cubicBezTo>
                      <a:pt x="5866" y="739"/>
                      <a:pt x="5885" y="839"/>
                      <a:pt x="5916" y="883"/>
                    </a:cubicBezTo>
                    <a:cubicBezTo>
                      <a:pt x="6232" y="1298"/>
                      <a:pt x="7707" y="-48"/>
                      <a:pt x="9738" y="2651"/>
                    </a:cubicBezTo>
                    <a:cubicBezTo>
                      <a:pt x="10330" y="3431"/>
                      <a:pt x="9864" y="3714"/>
                      <a:pt x="9107" y="4281"/>
                    </a:cubicBezTo>
                    <a:lnTo>
                      <a:pt x="7556" y="5445"/>
                    </a:lnTo>
                    <a:cubicBezTo>
                      <a:pt x="6850" y="5973"/>
                      <a:pt x="6742" y="6124"/>
                      <a:pt x="6364" y="5627"/>
                    </a:cubicBezTo>
                    <a:lnTo>
                      <a:pt x="5733" y="4822"/>
                    </a:lnTo>
                    <a:cubicBezTo>
                      <a:pt x="4876" y="3689"/>
                      <a:pt x="6364" y="3029"/>
                      <a:pt x="6124" y="2683"/>
                    </a:cubicBezTo>
                    <a:cubicBezTo>
                      <a:pt x="5885" y="2337"/>
                      <a:pt x="5544" y="2808"/>
                      <a:pt x="5387" y="2947"/>
                    </a:cubicBezTo>
                    <a:lnTo>
                      <a:pt x="3293" y="4639"/>
                    </a:lnTo>
                    <a:cubicBezTo>
                      <a:pt x="2978" y="4897"/>
                      <a:pt x="3091" y="4998"/>
                      <a:pt x="3148" y="5073"/>
                    </a:cubicBezTo>
                    <a:cubicBezTo>
                      <a:pt x="3306" y="5294"/>
                      <a:pt x="4447" y="4488"/>
                      <a:pt x="5160" y="5426"/>
                    </a:cubicBezTo>
                    <a:lnTo>
                      <a:pt x="5670" y="6112"/>
                    </a:lnTo>
                    <a:cubicBezTo>
                      <a:pt x="6030" y="6571"/>
                      <a:pt x="5942" y="6640"/>
                      <a:pt x="5425" y="7036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49" name="Google Shape;349;p9"/>
              <p:cNvSpPr/>
              <p:nvPr/>
            </p:nvSpPr>
            <p:spPr>
              <a:xfrm>
                <a:off x="8388227" y="3936419"/>
                <a:ext cx="14173" cy="13926"/>
              </a:xfrm>
              <a:custGeom>
                <a:rect b="b" l="l" r="r" t="t"/>
                <a:pathLst>
                  <a:path extrusionOk="0" h="13926" w="14173">
                    <a:moveTo>
                      <a:pt x="12407" y="7231"/>
                    </a:moveTo>
                    <a:cubicBezTo>
                      <a:pt x="13403" y="7231"/>
                      <a:pt x="13825" y="7860"/>
                      <a:pt x="14103" y="7646"/>
                    </a:cubicBezTo>
                    <a:cubicBezTo>
                      <a:pt x="14273" y="7507"/>
                      <a:pt x="14103" y="7382"/>
                      <a:pt x="13939" y="7155"/>
                    </a:cubicBezTo>
                    <a:cubicBezTo>
                      <a:pt x="13680" y="6803"/>
                      <a:pt x="13371" y="6482"/>
                      <a:pt x="13100" y="6123"/>
                    </a:cubicBezTo>
                    <a:cubicBezTo>
                      <a:pt x="12829" y="5765"/>
                      <a:pt x="12684" y="5494"/>
                      <a:pt x="12280" y="4953"/>
                    </a:cubicBezTo>
                    <a:cubicBezTo>
                      <a:pt x="12123" y="4745"/>
                      <a:pt x="12022" y="4708"/>
                      <a:pt x="11921" y="4777"/>
                    </a:cubicBezTo>
                    <a:cubicBezTo>
                      <a:pt x="11505" y="5104"/>
                      <a:pt x="12552" y="5834"/>
                      <a:pt x="11921" y="6312"/>
                    </a:cubicBezTo>
                    <a:cubicBezTo>
                      <a:pt x="11574" y="6490"/>
                      <a:pt x="11189" y="6581"/>
                      <a:pt x="10799" y="6576"/>
                    </a:cubicBezTo>
                    <a:lnTo>
                      <a:pt x="8812" y="6671"/>
                    </a:lnTo>
                    <a:cubicBezTo>
                      <a:pt x="8565" y="6699"/>
                      <a:pt x="8315" y="6699"/>
                      <a:pt x="8068" y="6671"/>
                    </a:cubicBezTo>
                    <a:cubicBezTo>
                      <a:pt x="8105" y="6452"/>
                      <a:pt x="8175" y="6239"/>
                      <a:pt x="8276" y="6041"/>
                    </a:cubicBezTo>
                    <a:lnTo>
                      <a:pt x="9096" y="3877"/>
                    </a:lnTo>
                    <a:cubicBezTo>
                      <a:pt x="9173" y="3573"/>
                      <a:pt x="9345" y="3302"/>
                      <a:pt x="9588" y="3103"/>
                    </a:cubicBezTo>
                    <a:cubicBezTo>
                      <a:pt x="10042" y="2751"/>
                      <a:pt x="10332" y="3474"/>
                      <a:pt x="10691" y="3204"/>
                    </a:cubicBezTo>
                    <a:cubicBezTo>
                      <a:pt x="10887" y="3053"/>
                      <a:pt x="10736" y="2915"/>
                      <a:pt x="10622" y="2757"/>
                    </a:cubicBezTo>
                    <a:cubicBezTo>
                      <a:pt x="10370" y="2424"/>
                      <a:pt x="10073" y="2084"/>
                      <a:pt x="9632" y="1549"/>
                    </a:cubicBezTo>
                    <a:cubicBezTo>
                      <a:pt x="9191" y="1014"/>
                      <a:pt x="9083" y="725"/>
                      <a:pt x="8901" y="473"/>
                    </a:cubicBezTo>
                    <a:cubicBezTo>
                      <a:pt x="8566" y="33"/>
                      <a:pt x="8447" y="-74"/>
                      <a:pt x="8270" y="46"/>
                    </a:cubicBezTo>
                    <a:cubicBezTo>
                      <a:pt x="8005" y="247"/>
                      <a:pt x="8529" y="725"/>
                      <a:pt x="7929" y="2260"/>
                    </a:cubicBezTo>
                    <a:lnTo>
                      <a:pt x="6523" y="5916"/>
                    </a:lnTo>
                    <a:cubicBezTo>
                      <a:pt x="6372" y="6318"/>
                      <a:pt x="6322" y="6545"/>
                      <a:pt x="6139" y="6677"/>
                    </a:cubicBezTo>
                    <a:cubicBezTo>
                      <a:pt x="5857" y="6764"/>
                      <a:pt x="5562" y="6796"/>
                      <a:pt x="5268" y="6771"/>
                    </a:cubicBezTo>
                    <a:lnTo>
                      <a:pt x="2450" y="6853"/>
                    </a:lnTo>
                    <a:cubicBezTo>
                      <a:pt x="697" y="6916"/>
                      <a:pt x="388" y="6054"/>
                      <a:pt x="104" y="6268"/>
                    </a:cubicBezTo>
                    <a:cubicBezTo>
                      <a:pt x="-28" y="6369"/>
                      <a:pt x="-41" y="6469"/>
                      <a:pt x="104" y="6652"/>
                    </a:cubicBezTo>
                    <a:cubicBezTo>
                      <a:pt x="501" y="7193"/>
                      <a:pt x="798" y="7476"/>
                      <a:pt x="1044" y="7803"/>
                    </a:cubicBezTo>
                    <a:cubicBezTo>
                      <a:pt x="1290" y="8130"/>
                      <a:pt x="1466" y="8432"/>
                      <a:pt x="1851" y="8973"/>
                    </a:cubicBezTo>
                    <a:cubicBezTo>
                      <a:pt x="1904" y="9087"/>
                      <a:pt x="2040" y="9134"/>
                      <a:pt x="2153" y="9081"/>
                    </a:cubicBezTo>
                    <a:cubicBezTo>
                      <a:pt x="2174" y="9072"/>
                      <a:pt x="2193" y="9058"/>
                      <a:pt x="2210" y="9043"/>
                    </a:cubicBezTo>
                    <a:cubicBezTo>
                      <a:pt x="2507" y="8822"/>
                      <a:pt x="1737" y="8111"/>
                      <a:pt x="2261" y="7702"/>
                    </a:cubicBezTo>
                    <a:cubicBezTo>
                      <a:pt x="2481" y="7539"/>
                      <a:pt x="2721" y="7476"/>
                      <a:pt x="3478" y="7457"/>
                    </a:cubicBezTo>
                    <a:lnTo>
                      <a:pt x="5426" y="7394"/>
                    </a:lnTo>
                    <a:cubicBezTo>
                      <a:pt x="5615" y="7394"/>
                      <a:pt x="5849" y="7344"/>
                      <a:pt x="5912" y="7426"/>
                    </a:cubicBezTo>
                    <a:cubicBezTo>
                      <a:pt x="5975" y="7507"/>
                      <a:pt x="5912" y="7658"/>
                      <a:pt x="5842" y="7778"/>
                    </a:cubicBezTo>
                    <a:lnTo>
                      <a:pt x="4732" y="10219"/>
                    </a:lnTo>
                    <a:cubicBezTo>
                      <a:pt x="4665" y="10388"/>
                      <a:pt x="4562" y="10541"/>
                      <a:pt x="4430" y="10666"/>
                    </a:cubicBezTo>
                    <a:cubicBezTo>
                      <a:pt x="3995" y="10993"/>
                      <a:pt x="3572" y="10332"/>
                      <a:pt x="3282" y="10559"/>
                    </a:cubicBezTo>
                    <a:cubicBezTo>
                      <a:pt x="3213" y="10603"/>
                      <a:pt x="3125" y="10660"/>
                      <a:pt x="3282" y="10899"/>
                    </a:cubicBezTo>
                    <a:cubicBezTo>
                      <a:pt x="3440" y="11138"/>
                      <a:pt x="3749" y="11415"/>
                      <a:pt x="4373" y="12245"/>
                    </a:cubicBezTo>
                    <a:cubicBezTo>
                      <a:pt x="4997" y="13076"/>
                      <a:pt x="5218" y="13459"/>
                      <a:pt x="5420" y="13730"/>
                    </a:cubicBezTo>
                    <a:cubicBezTo>
                      <a:pt x="5622" y="14000"/>
                      <a:pt x="5659" y="13938"/>
                      <a:pt x="5773" y="13856"/>
                    </a:cubicBezTo>
                    <a:cubicBezTo>
                      <a:pt x="6227" y="13516"/>
                      <a:pt x="5256" y="13340"/>
                      <a:pt x="6290" y="10836"/>
                    </a:cubicBezTo>
                    <a:lnTo>
                      <a:pt x="7387" y="8187"/>
                    </a:lnTo>
                    <a:cubicBezTo>
                      <a:pt x="7482" y="7894"/>
                      <a:pt x="7615" y="7614"/>
                      <a:pt x="7784" y="7356"/>
                    </a:cubicBezTo>
                    <a:cubicBezTo>
                      <a:pt x="8021" y="7296"/>
                      <a:pt x="8266" y="7275"/>
                      <a:pt x="8510" y="7294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0" name="Google Shape;350;p9"/>
              <p:cNvSpPr/>
              <p:nvPr/>
            </p:nvSpPr>
            <p:spPr>
              <a:xfrm>
                <a:off x="8438707" y="3804849"/>
                <a:ext cx="6141" cy="6128"/>
              </a:xfrm>
              <a:custGeom>
                <a:rect b="b" l="l" r="r" t="t"/>
                <a:pathLst>
                  <a:path extrusionOk="0" h="6128" w="6141">
                    <a:moveTo>
                      <a:pt x="3071" y="0"/>
                    </a:moveTo>
                    <a:cubicBezTo>
                      <a:pt x="4767" y="0"/>
                      <a:pt x="6142" y="1372"/>
                      <a:pt x="6142" y="3064"/>
                    </a:cubicBezTo>
                    <a:cubicBezTo>
                      <a:pt x="6142" y="4756"/>
                      <a:pt x="4767" y="6128"/>
                      <a:pt x="3071" y="6128"/>
                    </a:cubicBezTo>
                    <a:cubicBezTo>
                      <a:pt x="1375" y="6128"/>
                      <a:pt x="0" y="4756"/>
                      <a:pt x="0" y="3064"/>
                    </a:cubicBezTo>
                    <a:cubicBezTo>
                      <a:pt x="-4" y="1375"/>
                      <a:pt x="1366" y="3"/>
                      <a:pt x="3058" y="0"/>
                    </a:cubicBezTo>
                    <a:cubicBezTo>
                      <a:pt x="3063" y="0"/>
                      <a:pt x="3066" y="0"/>
                      <a:pt x="3071" y="0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1" name="Google Shape;351;p9"/>
              <p:cNvSpPr/>
              <p:nvPr/>
            </p:nvSpPr>
            <p:spPr>
              <a:xfrm>
                <a:off x="8411082" y="3810977"/>
                <a:ext cx="6141" cy="6128"/>
              </a:xfrm>
              <a:custGeom>
                <a:rect b="b" l="l" r="r" t="t"/>
                <a:pathLst>
                  <a:path extrusionOk="0" h="6128" w="6141">
                    <a:moveTo>
                      <a:pt x="3071" y="0"/>
                    </a:moveTo>
                    <a:cubicBezTo>
                      <a:pt x="4767" y="0"/>
                      <a:pt x="6142" y="1372"/>
                      <a:pt x="6142" y="3064"/>
                    </a:cubicBezTo>
                    <a:cubicBezTo>
                      <a:pt x="6142" y="4757"/>
                      <a:pt x="4767" y="6128"/>
                      <a:pt x="3071" y="6128"/>
                    </a:cubicBezTo>
                    <a:cubicBezTo>
                      <a:pt x="1375" y="6128"/>
                      <a:pt x="0" y="4757"/>
                      <a:pt x="0" y="3064"/>
                    </a:cubicBezTo>
                    <a:cubicBezTo>
                      <a:pt x="0" y="3062"/>
                      <a:pt x="0" y="3060"/>
                      <a:pt x="0" y="3058"/>
                    </a:cubicBezTo>
                    <a:cubicBezTo>
                      <a:pt x="4" y="1368"/>
                      <a:pt x="1377" y="0"/>
                      <a:pt x="3071" y="0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2" name="Google Shape;352;p9"/>
              <p:cNvSpPr/>
              <p:nvPr/>
            </p:nvSpPr>
            <p:spPr>
              <a:xfrm>
                <a:off x="8403143" y="3808492"/>
                <a:ext cx="105992" cy="20603"/>
              </a:xfrm>
              <a:custGeom>
                <a:rect b="b" l="l" r="r" t="t"/>
                <a:pathLst>
                  <a:path extrusionOk="0" h="20603" w="105992">
                    <a:moveTo>
                      <a:pt x="102020" y="14074"/>
                    </a:moveTo>
                    <a:cubicBezTo>
                      <a:pt x="101282" y="15836"/>
                      <a:pt x="100488" y="16100"/>
                      <a:pt x="97575" y="15591"/>
                    </a:cubicBezTo>
                    <a:cubicBezTo>
                      <a:pt x="95147" y="15163"/>
                      <a:pt x="95204" y="11973"/>
                      <a:pt x="95342" y="10627"/>
                    </a:cubicBezTo>
                    <a:lnTo>
                      <a:pt x="91250" y="9444"/>
                    </a:lnTo>
                    <a:cubicBezTo>
                      <a:pt x="89491" y="12936"/>
                      <a:pt x="87416" y="13124"/>
                      <a:pt x="85802" y="12904"/>
                    </a:cubicBezTo>
                    <a:cubicBezTo>
                      <a:pt x="82857" y="12502"/>
                      <a:pt x="82706" y="7638"/>
                      <a:pt x="82882" y="4775"/>
                    </a:cubicBezTo>
                    <a:lnTo>
                      <a:pt x="78676" y="3926"/>
                    </a:lnTo>
                    <a:cubicBezTo>
                      <a:pt x="76633" y="9677"/>
                      <a:pt x="75719" y="10564"/>
                      <a:pt x="73153" y="11036"/>
                    </a:cubicBezTo>
                    <a:cubicBezTo>
                      <a:pt x="71995" y="11177"/>
                      <a:pt x="70845" y="10717"/>
                      <a:pt x="70107" y="9815"/>
                    </a:cubicBezTo>
                    <a:cubicBezTo>
                      <a:pt x="69222" y="8833"/>
                      <a:pt x="68692" y="7584"/>
                      <a:pt x="68600" y="6267"/>
                    </a:cubicBezTo>
                    <a:cubicBezTo>
                      <a:pt x="68708" y="5642"/>
                      <a:pt x="68775" y="5012"/>
                      <a:pt x="68802" y="4379"/>
                    </a:cubicBezTo>
                    <a:lnTo>
                      <a:pt x="64552" y="3750"/>
                    </a:lnTo>
                    <a:cubicBezTo>
                      <a:pt x="64352" y="4476"/>
                      <a:pt x="64250" y="5225"/>
                      <a:pt x="64249" y="5977"/>
                    </a:cubicBezTo>
                    <a:cubicBezTo>
                      <a:pt x="63999" y="7476"/>
                      <a:pt x="63237" y="8844"/>
                      <a:pt x="62092" y="9846"/>
                    </a:cubicBezTo>
                    <a:cubicBezTo>
                      <a:pt x="61450" y="10342"/>
                      <a:pt x="60607" y="10500"/>
                      <a:pt x="59829" y="10268"/>
                    </a:cubicBezTo>
                    <a:cubicBezTo>
                      <a:pt x="57786" y="9727"/>
                      <a:pt x="55074" y="8079"/>
                      <a:pt x="55074" y="0"/>
                    </a:cubicBezTo>
                    <a:lnTo>
                      <a:pt x="50736" y="0"/>
                    </a:lnTo>
                    <a:cubicBezTo>
                      <a:pt x="50736" y="252"/>
                      <a:pt x="50736" y="484"/>
                      <a:pt x="50736" y="724"/>
                    </a:cubicBezTo>
                    <a:lnTo>
                      <a:pt x="50736" y="724"/>
                    </a:lnTo>
                    <a:cubicBezTo>
                      <a:pt x="50736" y="6531"/>
                      <a:pt x="49317" y="9387"/>
                      <a:pt x="45988" y="10268"/>
                    </a:cubicBezTo>
                    <a:cubicBezTo>
                      <a:pt x="45146" y="10492"/>
                      <a:pt x="44248" y="10279"/>
                      <a:pt x="43598" y="9702"/>
                    </a:cubicBezTo>
                    <a:cubicBezTo>
                      <a:pt x="42462" y="8687"/>
                      <a:pt x="41708" y="7315"/>
                      <a:pt x="41460" y="5814"/>
                    </a:cubicBezTo>
                    <a:cubicBezTo>
                      <a:pt x="41475" y="5181"/>
                      <a:pt x="41424" y="4548"/>
                      <a:pt x="41309" y="3926"/>
                    </a:cubicBezTo>
                    <a:lnTo>
                      <a:pt x="37015" y="4241"/>
                    </a:lnTo>
                    <a:cubicBezTo>
                      <a:pt x="36991" y="4846"/>
                      <a:pt x="37025" y="5453"/>
                      <a:pt x="37115" y="6053"/>
                    </a:cubicBezTo>
                    <a:cubicBezTo>
                      <a:pt x="37019" y="7564"/>
                      <a:pt x="36402" y="8995"/>
                      <a:pt x="35369" y="10104"/>
                    </a:cubicBezTo>
                    <a:cubicBezTo>
                      <a:pt x="34697" y="10870"/>
                      <a:pt x="33676" y="11234"/>
                      <a:pt x="32670" y="11067"/>
                    </a:cubicBezTo>
                    <a:cubicBezTo>
                      <a:pt x="30066" y="10589"/>
                      <a:pt x="28779" y="9419"/>
                      <a:pt x="26768" y="3769"/>
                    </a:cubicBezTo>
                    <a:lnTo>
                      <a:pt x="22568" y="4624"/>
                    </a:lnTo>
                    <a:cubicBezTo>
                      <a:pt x="22751" y="7613"/>
                      <a:pt x="22644" y="12684"/>
                      <a:pt x="19920" y="13055"/>
                    </a:cubicBezTo>
                    <a:cubicBezTo>
                      <a:pt x="18400" y="13269"/>
                      <a:pt x="16584" y="12942"/>
                      <a:pt x="14566" y="8928"/>
                    </a:cubicBezTo>
                    <a:lnTo>
                      <a:pt x="10474" y="10117"/>
                    </a:lnTo>
                    <a:cubicBezTo>
                      <a:pt x="10751" y="12866"/>
                      <a:pt x="9679" y="15509"/>
                      <a:pt x="8134" y="15893"/>
                    </a:cubicBezTo>
                    <a:cubicBezTo>
                      <a:pt x="5379" y="16585"/>
                      <a:pt x="5379" y="16585"/>
                      <a:pt x="4105" y="14383"/>
                    </a:cubicBezTo>
                    <a:lnTo>
                      <a:pt x="3733" y="13754"/>
                    </a:lnTo>
                    <a:lnTo>
                      <a:pt x="0" y="15943"/>
                    </a:lnTo>
                    <a:lnTo>
                      <a:pt x="353" y="16572"/>
                    </a:lnTo>
                    <a:cubicBezTo>
                      <a:pt x="2333" y="19982"/>
                      <a:pt x="3853" y="21448"/>
                      <a:pt x="9181" y="20114"/>
                    </a:cubicBezTo>
                    <a:cubicBezTo>
                      <a:pt x="11571" y="19523"/>
                      <a:pt x="13179" y="17698"/>
                      <a:pt x="14055" y="15440"/>
                    </a:cubicBezTo>
                    <a:cubicBezTo>
                      <a:pt x="15818" y="16998"/>
                      <a:pt x="18190" y="17680"/>
                      <a:pt x="20512" y="17296"/>
                    </a:cubicBezTo>
                    <a:cubicBezTo>
                      <a:pt x="22650" y="17000"/>
                      <a:pt x="25015" y="15761"/>
                      <a:pt x="26188" y="12086"/>
                    </a:cubicBezTo>
                    <a:cubicBezTo>
                      <a:pt x="27625" y="13806"/>
                      <a:pt x="29644" y="14941"/>
                      <a:pt x="31863" y="15276"/>
                    </a:cubicBezTo>
                    <a:cubicBezTo>
                      <a:pt x="34272" y="15705"/>
                      <a:pt x="36735" y="14894"/>
                      <a:pt x="38414" y="13118"/>
                    </a:cubicBezTo>
                    <a:cubicBezTo>
                      <a:pt x="38841" y="12690"/>
                      <a:pt x="39225" y="12222"/>
                      <a:pt x="39562" y="11721"/>
                    </a:cubicBezTo>
                    <a:cubicBezTo>
                      <a:pt x="39955" y="12200"/>
                      <a:pt x="40396" y="12637"/>
                      <a:pt x="40880" y="13024"/>
                    </a:cubicBezTo>
                    <a:cubicBezTo>
                      <a:pt x="42604" y="14451"/>
                      <a:pt x="44912" y="14959"/>
                      <a:pt x="47078" y="14389"/>
                    </a:cubicBezTo>
                    <a:cubicBezTo>
                      <a:pt x="49534" y="13798"/>
                      <a:pt x="51653" y="12256"/>
                      <a:pt x="52968" y="10104"/>
                    </a:cubicBezTo>
                    <a:cubicBezTo>
                      <a:pt x="54224" y="12243"/>
                      <a:pt x="56290" y="13788"/>
                      <a:pt x="58700" y="14389"/>
                    </a:cubicBezTo>
                    <a:cubicBezTo>
                      <a:pt x="60751" y="14965"/>
                      <a:pt x="62953" y="14551"/>
                      <a:pt x="64653" y="13269"/>
                    </a:cubicBezTo>
                    <a:cubicBezTo>
                      <a:pt x="65211" y="12844"/>
                      <a:pt x="65717" y="12354"/>
                      <a:pt x="66160" y="11809"/>
                    </a:cubicBezTo>
                    <a:cubicBezTo>
                      <a:pt x="66388" y="12127"/>
                      <a:pt x="66634" y="12432"/>
                      <a:pt x="66897" y="12722"/>
                    </a:cubicBezTo>
                    <a:cubicBezTo>
                      <a:pt x="68623" y="14746"/>
                      <a:pt x="71289" y="15717"/>
                      <a:pt x="73916" y="15276"/>
                    </a:cubicBezTo>
                    <a:cubicBezTo>
                      <a:pt x="76055" y="14980"/>
                      <a:pt x="78007" y="13900"/>
                      <a:pt x="79389" y="12244"/>
                    </a:cubicBezTo>
                    <a:cubicBezTo>
                      <a:pt x="80757" y="15886"/>
                      <a:pt x="83362" y="16925"/>
                      <a:pt x="85190" y="17176"/>
                    </a:cubicBezTo>
                    <a:cubicBezTo>
                      <a:pt x="87474" y="17544"/>
                      <a:pt x="89809" y="16987"/>
                      <a:pt x="91679" y="15629"/>
                    </a:cubicBezTo>
                    <a:cubicBezTo>
                      <a:pt x="92519" y="17838"/>
                      <a:pt x="94470" y="19437"/>
                      <a:pt x="96805" y="19831"/>
                    </a:cubicBezTo>
                    <a:cubicBezTo>
                      <a:pt x="99063" y="20228"/>
                      <a:pt x="103742" y="21058"/>
                      <a:pt x="105993" y="15742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3" name="Google Shape;353;p9"/>
              <p:cNvSpPr/>
              <p:nvPr/>
            </p:nvSpPr>
            <p:spPr>
              <a:xfrm>
                <a:off x="8466894" y="3805025"/>
                <a:ext cx="6141" cy="6128"/>
              </a:xfrm>
              <a:custGeom>
                <a:rect b="b" l="l" r="r" t="t"/>
                <a:pathLst>
                  <a:path extrusionOk="0" h="6128" w="6141">
                    <a:moveTo>
                      <a:pt x="3065" y="0"/>
                    </a:moveTo>
                    <a:cubicBezTo>
                      <a:pt x="4761" y="-3"/>
                      <a:pt x="6138" y="1366"/>
                      <a:pt x="6142" y="3058"/>
                    </a:cubicBezTo>
                    <a:cubicBezTo>
                      <a:pt x="6146" y="4750"/>
                      <a:pt x="4773" y="6124"/>
                      <a:pt x="3077" y="6128"/>
                    </a:cubicBezTo>
                    <a:cubicBezTo>
                      <a:pt x="1381" y="6132"/>
                      <a:pt x="4" y="4763"/>
                      <a:pt x="0" y="3070"/>
                    </a:cubicBezTo>
                    <a:cubicBezTo>
                      <a:pt x="0" y="3068"/>
                      <a:pt x="0" y="3066"/>
                      <a:pt x="0" y="3064"/>
                    </a:cubicBezTo>
                    <a:cubicBezTo>
                      <a:pt x="-4" y="1375"/>
                      <a:pt x="1366" y="3"/>
                      <a:pt x="3058" y="0"/>
                    </a:cubicBezTo>
                    <a:cubicBezTo>
                      <a:pt x="3060" y="0"/>
                      <a:pt x="3063" y="0"/>
                      <a:pt x="3065" y="0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4" name="Google Shape;354;p9"/>
              <p:cNvSpPr/>
              <p:nvPr/>
            </p:nvSpPr>
            <p:spPr>
              <a:xfrm>
                <a:off x="8494879" y="3810612"/>
                <a:ext cx="6141" cy="6128"/>
              </a:xfrm>
              <a:custGeom>
                <a:rect b="b" l="l" r="r" t="t"/>
                <a:pathLst>
                  <a:path extrusionOk="0" h="6128" w="6141">
                    <a:moveTo>
                      <a:pt x="3071" y="0"/>
                    </a:moveTo>
                    <a:cubicBezTo>
                      <a:pt x="4767" y="0"/>
                      <a:pt x="6142" y="1372"/>
                      <a:pt x="6142" y="3064"/>
                    </a:cubicBezTo>
                    <a:cubicBezTo>
                      <a:pt x="6142" y="4757"/>
                      <a:pt x="4767" y="6128"/>
                      <a:pt x="3071" y="6128"/>
                    </a:cubicBezTo>
                    <a:cubicBezTo>
                      <a:pt x="1375" y="6128"/>
                      <a:pt x="0" y="4757"/>
                      <a:pt x="0" y="3064"/>
                    </a:cubicBezTo>
                    <a:cubicBezTo>
                      <a:pt x="0" y="1372"/>
                      <a:pt x="1375" y="0"/>
                      <a:pt x="3071" y="0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5" name="Google Shape;355;p9"/>
              <p:cNvSpPr/>
              <p:nvPr/>
            </p:nvSpPr>
            <p:spPr>
              <a:xfrm>
                <a:off x="8414216" y="3834589"/>
                <a:ext cx="7264" cy="4611"/>
              </a:xfrm>
              <a:custGeom>
                <a:rect b="b" l="l" r="r" t="t"/>
                <a:pathLst>
                  <a:path extrusionOk="0" h="4611" w="7264">
                    <a:moveTo>
                      <a:pt x="0" y="3127"/>
                    </a:moveTo>
                    <a:lnTo>
                      <a:pt x="3254" y="0"/>
                    </a:lnTo>
                    <a:lnTo>
                      <a:pt x="7264" y="1510"/>
                    </a:lnTo>
                    <a:lnTo>
                      <a:pt x="4181" y="4612"/>
                    </a:lnTo>
                    <a:lnTo>
                      <a:pt x="0" y="3127"/>
                    </a:ln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6" name="Google Shape;356;p9"/>
              <p:cNvSpPr/>
              <p:nvPr/>
            </p:nvSpPr>
            <p:spPr>
              <a:xfrm>
                <a:off x="8404699" y="3823585"/>
                <a:ext cx="103213" cy="11715"/>
              </a:xfrm>
              <a:custGeom>
                <a:rect b="b" l="l" r="r" t="t"/>
                <a:pathLst>
                  <a:path extrusionOk="0" h="11715" w="103213">
                    <a:moveTo>
                      <a:pt x="2310" y="11677"/>
                    </a:moveTo>
                    <a:cubicBezTo>
                      <a:pt x="20849" y="5769"/>
                      <a:pt x="31896" y="4064"/>
                      <a:pt x="51551" y="4083"/>
                    </a:cubicBezTo>
                    <a:cubicBezTo>
                      <a:pt x="71395" y="4083"/>
                      <a:pt x="82449" y="5801"/>
                      <a:pt x="100938" y="11677"/>
                    </a:cubicBezTo>
                    <a:cubicBezTo>
                      <a:pt x="100938" y="11677"/>
                      <a:pt x="102470" y="12080"/>
                      <a:pt x="103050" y="10262"/>
                    </a:cubicBezTo>
                    <a:cubicBezTo>
                      <a:pt x="103457" y="9336"/>
                      <a:pt x="103078" y="8253"/>
                      <a:pt x="102180" y="7783"/>
                    </a:cubicBezTo>
                    <a:cubicBezTo>
                      <a:pt x="83471" y="1831"/>
                      <a:pt x="71641" y="13"/>
                      <a:pt x="51558" y="0"/>
                    </a:cubicBezTo>
                    <a:cubicBezTo>
                      <a:pt x="31644" y="0"/>
                      <a:pt x="19846" y="1799"/>
                      <a:pt x="1061" y="7783"/>
                    </a:cubicBezTo>
                    <a:cubicBezTo>
                      <a:pt x="150" y="8227"/>
                      <a:pt x="-248" y="9310"/>
                      <a:pt x="160" y="10237"/>
                    </a:cubicBezTo>
                    <a:cubicBezTo>
                      <a:pt x="360" y="11224"/>
                      <a:pt x="1319" y="11866"/>
                      <a:pt x="2310" y="11677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7" name="Google Shape;357;p9"/>
              <p:cNvSpPr/>
              <p:nvPr/>
            </p:nvSpPr>
            <p:spPr>
              <a:xfrm>
                <a:off x="8408912" y="3837219"/>
                <a:ext cx="94603" cy="10005"/>
              </a:xfrm>
              <a:custGeom>
                <a:rect b="b" l="l" r="r" t="t"/>
                <a:pathLst>
                  <a:path extrusionOk="0" h="10005" w="94603">
                    <a:moveTo>
                      <a:pt x="2044" y="9991"/>
                    </a:moveTo>
                    <a:cubicBezTo>
                      <a:pt x="3727" y="9639"/>
                      <a:pt x="5449" y="9243"/>
                      <a:pt x="7271" y="8827"/>
                    </a:cubicBezTo>
                    <a:cubicBezTo>
                      <a:pt x="16465" y="6720"/>
                      <a:pt x="27897" y="4102"/>
                      <a:pt x="47142" y="4083"/>
                    </a:cubicBezTo>
                    <a:cubicBezTo>
                      <a:pt x="63070" y="4083"/>
                      <a:pt x="73872" y="6241"/>
                      <a:pt x="87556" y="8985"/>
                    </a:cubicBezTo>
                    <a:lnTo>
                      <a:pt x="92600" y="9998"/>
                    </a:lnTo>
                    <a:cubicBezTo>
                      <a:pt x="93567" y="10091"/>
                      <a:pt x="94427" y="9383"/>
                      <a:pt x="94520" y="8419"/>
                    </a:cubicBezTo>
                    <a:cubicBezTo>
                      <a:pt x="94521" y="8406"/>
                      <a:pt x="94522" y="8393"/>
                      <a:pt x="94523" y="8381"/>
                    </a:cubicBezTo>
                    <a:cubicBezTo>
                      <a:pt x="94806" y="7414"/>
                      <a:pt x="94322" y="6388"/>
                      <a:pt x="93395" y="5990"/>
                    </a:cubicBezTo>
                    <a:lnTo>
                      <a:pt x="88350" y="4983"/>
                    </a:lnTo>
                    <a:cubicBezTo>
                      <a:pt x="74440" y="2190"/>
                      <a:pt x="63461" y="-13"/>
                      <a:pt x="47123" y="0"/>
                    </a:cubicBezTo>
                    <a:cubicBezTo>
                      <a:pt x="27418" y="0"/>
                      <a:pt x="15733" y="2693"/>
                      <a:pt x="6344" y="4845"/>
                    </a:cubicBezTo>
                    <a:cubicBezTo>
                      <a:pt x="4541" y="5260"/>
                      <a:pt x="2838" y="5650"/>
                      <a:pt x="1192" y="5990"/>
                    </a:cubicBezTo>
                    <a:cubicBezTo>
                      <a:pt x="272" y="6395"/>
                      <a:pt x="-203" y="7419"/>
                      <a:pt x="83" y="8381"/>
                    </a:cubicBezTo>
                    <a:cubicBezTo>
                      <a:pt x="179" y="9365"/>
                      <a:pt x="1057" y="10086"/>
                      <a:pt x="2044" y="9991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8" name="Google Shape;358;p9"/>
              <p:cNvSpPr/>
              <p:nvPr/>
            </p:nvSpPr>
            <p:spPr>
              <a:xfrm>
                <a:off x="8439218" y="3830349"/>
                <a:ext cx="7692" cy="4725"/>
              </a:xfrm>
              <a:custGeom>
                <a:rect b="b" l="l" r="r" t="t"/>
                <a:pathLst>
                  <a:path extrusionOk="0" h="4725" w="7692">
                    <a:moveTo>
                      <a:pt x="0" y="2636"/>
                    </a:moveTo>
                    <a:lnTo>
                      <a:pt x="3638" y="0"/>
                    </a:lnTo>
                    <a:lnTo>
                      <a:pt x="7693" y="2127"/>
                    </a:lnTo>
                    <a:lnTo>
                      <a:pt x="3966" y="4725"/>
                    </a:lnTo>
                    <a:lnTo>
                      <a:pt x="0" y="2636"/>
                    </a:ln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9" name="Google Shape;359;p9"/>
              <p:cNvSpPr/>
              <p:nvPr/>
            </p:nvSpPr>
            <p:spPr>
              <a:xfrm>
                <a:off x="8500013" y="3835734"/>
                <a:ext cx="5940" cy="7085"/>
              </a:xfrm>
              <a:custGeom>
                <a:rect b="b" l="l" r="r" t="t"/>
                <a:pathLst>
                  <a:path extrusionOk="0" h="7085" w="5940">
                    <a:moveTo>
                      <a:pt x="5668" y="4814"/>
                    </a:moveTo>
                    <a:cubicBezTo>
                      <a:pt x="6468" y="2845"/>
                      <a:pt x="5251" y="196"/>
                      <a:pt x="5251" y="196"/>
                    </a:cubicBezTo>
                    <a:cubicBezTo>
                      <a:pt x="3801" y="-257"/>
                      <a:pt x="983" y="-18"/>
                      <a:pt x="283" y="1907"/>
                    </a:cubicBezTo>
                    <a:cubicBezTo>
                      <a:pt x="-474" y="3996"/>
                      <a:pt x="283" y="5682"/>
                      <a:pt x="2628" y="7085"/>
                    </a:cubicBezTo>
                    <a:cubicBezTo>
                      <a:pt x="3806" y="6576"/>
                      <a:pt x="4847" y="5798"/>
                      <a:pt x="5668" y="4814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0" name="Google Shape;360;p9"/>
              <p:cNvSpPr/>
              <p:nvPr/>
            </p:nvSpPr>
            <p:spPr>
              <a:xfrm>
                <a:off x="8490805" y="3834589"/>
                <a:ext cx="7264" cy="4611"/>
              </a:xfrm>
              <a:custGeom>
                <a:rect b="b" l="l" r="r" t="t"/>
                <a:pathLst>
                  <a:path extrusionOk="0" h="4611" w="7264">
                    <a:moveTo>
                      <a:pt x="7264" y="3127"/>
                    </a:moveTo>
                    <a:lnTo>
                      <a:pt x="4004" y="0"/>
                    </a:lnTo>
                    <a:lnTo>
                      <a:pt x="0" y="1510"/>
                    </a:lnTo>
                    <a:lnTo>
                      <a:pt x="3077" y="4612"/>
                    </a:lnTo>
                    <a:lnTo>
                      <a:pt x="7264" y="3127"/>
                    </a:ln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1" name="Google Shape;361;p9"/>
              <p:cNvSpPr/>
              <p:nvPr/>
            </p:nvSpPr>
            <p:spPr>
              <a:xfrm>
                <a:off x="8465185" y="3830349"/>
                <a:ext cx="7699" cy="4725"/>
              </a:xfrm>
              <a:custGeom>
                <a:rect b="b" l="l" r="r" t="t"/>
                <a:pathLst>
                  <a:path extrusionOk="0" h="4725" w="7699">
                    <a:moveTo>
                      <a:pt x="7699" y="2636"/>
                    </a:moveTo>
                    <a:lnTo>
                      <a:pt x="4055" y="0"/>
                    </a:lnTo>
                    <a:lnTo>
                      <a:pt x="0" y="2127"/>
                    </a:lnTo>
                    <a:lnTo>
                      <a:pt x="3733" y="4725"/>
                    </a:lnTo>
                    <a:lnTo>
                      <a:pt x="7699" y="2636"/>
                    </a:ln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2" name="Google Shape;362;p9"/>
              <p:cNvSpPr/>
              <p:nvPr/>
            </p:nvSpPr>
            <p:spPr>
              <a:xfrm>
                <a:off x="8476274" y="3830805"/>
                <a:ext cx="11840" cy="6970"/>
              </a:xfrm>
              <a:custGeom>
                <a:rect b="b" l="l" r="r" t="t"/>
                <a:pathLst>
                  <a:path extrusionOk="0" h="6970" w="11840">
                    <a:moveTo>
                      <a:pt x="11807" y="4419"/>
                    </a:moveTo>
                    <a:cubicBezTo>
                      <a:pt x="12154" y="2261"/>
                      <a:pt x="9752" y="644"/>
                      <a:pt x="6504" y="147"/>
                    </a:cubicBezTo>
                    <a:cubicBezTo>
                      <a:pt x="3257" y="-350"/>
                      <a:pt x="381" y="399"/>
                      <a:pt x="35" y="2563"/>
                    </a:cubicBezTo>
                    <a:cubicBezTo>
                      <a:pt x="-312" y="4728"/>
                      <a:pt x="1989" y="6294"/>
                      <a:pt x="5243" y="6810"/>
                    </a:cubicBezTo>
                    <a:cubicBezTo>
                      <a:pt x="8497" y="7326"/>
                      <a:pt x="11467" y="6609"/>
                      <a:pt x="11807" y="4419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3" name="Google Shape;363;p9"/>
              <p:cNvSpPr/>
              <p:nvPr/>
            </p:nvSpPr>
            <p:spPr>
              <a:xfrm>
                <a:off x="8518943" y="3842603"/>
                <a:ext cx="12378" cy="9446"/>
              </a:xfrm>
              <a:custGeom>
                <a:rect b="b" l="l" r="r" t="t"/>
                <a:pathLst>
                  <a:path extrusionOk="0" h="9446" w="12378">
                    <a:moveTo>
                      <a:pt x="9589" y="3387"/>
                    </a:moveTo>
                    <a:cubicBezTo>
                      <a:pt x="10219" y="3022"/>
                      <a:pt x="10591" y="3041"/>
                      <a:pt x="10900" y="3556"/>
                    </a:cubicBezTo>
                    <a:cubicBezTo>
                      <a:pt x="11985" y="5362"/>
                      <a:pt x="10049" y="6665"/>
                      <a:pt x="9677" y="6866"/>
                    </a:cubicBezTo>
                    <a:cubicBezTo>
                      <a:pt x="9305" y="7067"/>
                      <a:pt x="7703" y="7891"/>
                      <a:pt x="6859" y="6488"/>
                    </a:cubicBezTo>
                    <a:cubicBezTo>
                      <a:pt x="6761" y="6298"/>
                      <a:pt x="6679" y="6100"/>
                      <a:pt x="6613" y="5897"/>
                    </a:cubicBezTo>
                    <a:cubicBezTo>
                      <a:pt x="6531" y="5759"/>
                      <a:pt x="6354" y="5834"/>
                      <a:pt x="6253" y="5897"/>
                    </a:cubicBezTo>
                    <a:cubicBezTo>
                      <a:pt x="6152" y="5960"/>
                      <a:pt x="5894" y="6193"/>
                      <a:pt x="6575" y="7325"/>
                    </a:cubicBezTo>
                    <a:cubicBezTo>
                      <a:pt x="7407" y="8709"/>
                      <a:pt x="9097" y="9162"/>
                      <a:pt x="10819" y="8137"/>
                    </a:cubicBezTo>
                    <a:cubicBezTo>
                      <a:pt x="12811" y="6929"/>
                      <a:pt x="12641" y="5085"/>
                      <a:pt x="11714" y="3613"/>
                    </a:cubicBezTo>
                    <a:cubicBezTo>
                      <a:pt x="11209" y="2801"/>
                      <a:pt x="10667" y="2002"/>
                      <a:pt x="10579" y="1839"/>
                    </a:cubicBezTo>
                    <a:cubicBezTo>
                      <a:pt x="10037" y="958"/>
                      <a:pt x="9715" y="291"/>
                      <a:pt x="9665" y="203"/>
                    </a:cubicBezTo>
                    <a:cubicBezTo>
                      <a:pt x="9501" y="-68"/>
                      <a:pt x="9286" y="-5"/>
                      <a:pt x="9217" y="39"/>
                    </a:cubicBezTo>
                    <a:cubicBezTo>
                      <a:pt x="8700" y="348"/>
                      <a:pt x="9992" y="1216"/>
                      <a:pt x="8536" y="2084"/>
                    </a:cubicBezTo>
                    <a:lnTo>
                      <a:pt x="2495" y="5702"/>
                    </a:lnTo>
                    <a:cubicBezTo>
                      <a:pt x="780" y="6734"/>
                      <a:pt x="521" y="5620"/>
                      <a:pt x="130" y="5865"/>
                    </a:cubicBezTo>
                    <a:cubicBezTo>
                      <a:pt x="19" y="5915"/>
                      <a:pt x="-30" y="6045"/>
                      <a:pt x="19" y="6157"/>
                    </a:cubicBezTo>
                    <a:cubicBezTo>
                      <a:pt x="32" y="6184"/>
                      <a:pt x="51" y="6210"/>
                      <a:pt x="74" y="6230"/>
                    </a:cubicBezTo>
                    <a:cubicBezTo>
                      <a:pt x="111" y="6300"/>
                      <a:pt x="704" y="7155"/>
                      <a:pt x="982" y="7621"/>
                    </a:cubicBezTo>
                    <a:cubicBezTo>
                      <a:pt x="1139" y="7879"/>
                      <a:pt x="1391" y="8420"/>
                      <a:pt x="1871" y="9232"/>
                    </a:cubicBezTo>
                    <a:cubicBezTo>
                      <a:pt x="1972" y="9395"/>
                      <a:pt x="2009" y="9527"/>
                      <a:pt x="2249" y="9389"/>
                    </a:cubicBezTo>
                    <a:cubicBezTo>
                      <a:pt x="2728" y="9099"/>
                      <a:pt x="1505" y="8244"/>
                      <a:pt x="3220" y="7212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4" name="Google Shape;364;p9"/>
              <p:cNvSpPr/>
              <p:nvPr/>
            </p:nvSpPr>
            <p:spPr>
              <a:xfrm>
                <a:off x="8530424" y="3871613"/>
                <a:ext cx="11609" cy="9842"/>
              </a:xfrm>
              <a:custGeom>
                <a:rect b="b" l="l" r="r" t="t"/>
                <a:pathLst>
                  <a:path extrusionOk="0" h="9842" w="11609">
                    <a:moveTo>
                      <a:pt x="10947" y="8220"/>
                    </a:moveTo>
                    <a:cubicBezTo>
                      <a:pt x="11199" y="8182"/>
                      <a:pt x="11578" y="8138"/>
                      <a:pt x="11521" y="7931"/>
                    </a:cubicBezTo>
                    <a:cubicBezTo>
                      <a:pt x="11464" y="7723"/>
                      <a:pt x="11048" y="7754"/>
                      <a:pt x="11004" y="7459"/>
                    </a:cubicBezTo>
                    <a:cubicBezTo>
                      <a:pt x="10960" y="7163"/>
                      <a:pt x="11823" y="5829"/>
                      <a:pt x="11559" y="3967"/>
                    </a:cubicBezTo>
                    <a:cubicBezTo>
                      <a:pt x="11086" y="594"/>
                      <a:pt x="7391" y="-293"/>
                      <a:pt x="4730" y="79"/>
                    </a:cubicBezTo>
                    <a:cubicBezTo>
                      <a:pt x="3468" y="255"/>
                      <a:pt x="-492" y="1425"/>
                      <a:pt x="51" y="5351"/>
                    </a:cubicBezTo>
                    <a:cubicBezTo>
                      <a:pt x="380" y="6857"/>
                      <a:pt x="1125" y="8240"/>
                      <a:pt x="2201" y="9346"/>
                    </a:cubicBezTo>
                    <a:cubicBezTo>
                      <a:pt x="2296" y="9453"/>
                      <a:pt x="2384" y="9459"/>
                      <a:pt x="2630" y="9428"/>
                    </a:cubicBezTo>
                    <a:cubicBezTo>
                      <a:pt x="2876" y="9397"/>
                      <a:pt x="3292" y="9290"/>
                      <a:pt x="3941" y="9201"/>
                    </a:cubicBezTo>
                    <a:cubicBezTo>
                      <a:pt x="5972" y="8918"/>
                      <a:pt x="5247" y="9963"/>
                      <a:pt x="5928" y="9831"/>
                    </a:cubicBezTo>
                    <a:cubicBezTo>
                      <a:pt x="6079" y="9831"/>
                      <a:pt x="6136" y="9717"/>
                      <a:pt x="6129" y="9654"/>
                    </a:cubicBezTo>
                    <a:cubicBezTo>
                      <a:pt x="6060" y="9170"/>
                      <a:pt x="5934" y="8711"/>
                      <a:pt x="5865" y="8220"/>
                    </a:cubicBezTo>
                    <a:cubicBezTo>
                      <a:pt x="5770" y="7591"/>
                      <a:pt x="5745" y="6962"/>
                      <a:pt x="5663" y="6332"/>
                    </a:cubicBezTo>
                    <a:cubicBezTo>
                      <a:pt x="5631" y="6106"/>
                      <a:pt x="5663" y="5659"/>
                      <a:pt x="5234" y="5703"/>
                    </a:cubicBezTo>
                    <a:cubicBezTo>
                      <a:pt x="4603" y="5791"/>
                      <a:pt x="5934" y="7232"/>
                      <a:pt x="3462" y="7591"/>
                    </a:cubicBezTo>
                    <a:cubicBezTo>
                      <a:pt x="2541" y="7717"/>
                      <a:pt x="1205" y="7868"/>
                      <a:pt x="870" y="5458"/>
                    </a:cubicBezTo>
                    <a:cubicBezTo>
                      <a:pt x="555" y="3287"/>
                      <a:pt x="3317" y="1947"/>
                      <a:pt x="5480" y="1645"/>
                    </a:cubicBezTo>
                    <a:cubicBezTo>
                      <a:pt x="9497" y="1079"/>
                      <a:pt x="10714" y="2708"/>
                      <a:pt x="10890" y="3954"/>
                    </a:cubicBezTo>
                    <a:cubicBezTo>
                      <a:pt x="11382" y="7471"/>
                      <a:pt x="7927" y="7962"/>
                      <a:pt x="7964" y="8258"/>
                    </a:cubicBezTo>
                    <a:cubicBezTo>
                      <a:pt x="8002" y="8553"/>
                      <a:pt x="8090" y="8579"/>
                      <a:pt x="8305" y="8553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5" name="Google Shape;365;p9"/>
              <p:cNvSpPr/>
              <p:nvPr/>
            </p:nvSpPr>
            <p:spPr>
              <a:xfrm>
                <a:off x="8530373" y="3891265"/>
                <a:ext cx="11890" cy="7855"/>
              </a:xfrm>
              <a:custGeom>
                <a:rect b="b" l="l" r="r" t="t"/>
                <a:pathLst>
                  <a:path extrusionOk="0" h="7855" w="11890">
                    <a:moveTo>
                      <a:pt x="9717" y="3655"/>
                    </a:moveTo>
                    <a:cubicBezTo>
                      <a:pt x="10815" y="3762"/>
                      <a:pt x="10821" y="3825"/>
                      <a:pt x="10651" y="5449"/>
                    </a:cubicBezTo>
                    <a:cubicBezTo>
                      <a:pt x="10380" y="8047"/>
                      <a:pt x="8627" y="6801"/>
                      <a:pt x="8563" y="7430"/>
                    </a:cubicBezTo>
                    <a:cubicBezTo>
                      <a:pt x="8563" y="7739"/>
                      <a:pt x="9062" y="7726"/>
                      <a:pt x="9276" y="7732"/>
                    </a:cubicBezTo>
                    <a:lnTo>
                      <a:pt x="10859" y="7852"/>
                    </a:lnTo>
                    <a:cubicBezTo>
                      <a:pt x="11010" y="7877"/>
                      <a:pt x="11153" y="7776"/>
                      <a:pt x="11178" y="7625"/>
                    </a:cubicBezTo>
                    <a:cubicBezTo>
                      <a:pt x="11179" y="7621"/>
                      <a:pt x="11180" y="7617"/>
                      <a:pt x="11180" y="7613"/>
                    </a:cubicBezTo>
                    <a:cubicBezTo>
                      <a:pt x="11306" y="6424"/>
                      <a:pt x="11338" y="5493"/>
                      <a:pt x="11445" y="4536"/>
                    </a:cubicBezTo>
                    <a:cubicBezTo>
                      <a:pt x="11660" y="2479"/>
                      <a:pt x="11824" y="1523"/>
                      <a:pt x="11887" y="969"/>
                    </a:cubicBezTo>
                    <a:cubicBezTo>
                      <a:pt x="11912" y="815"/>
                      <a:pt x="11807" y="669"/>
                      <a:pt x="11653" y="644"/>
                    </a:cubicBezTo>
                    <a:cubicBezTo>
                      <a:pt x="11649" y="643"/>
                      <a:pt x="11644" y="642"/>
                      <a:pt x="11641" y="642"/>
                    </a:cubicBezTo>
                    <a:cubicBezTo>
                      <a:pt x="11010" y="579"/>
                      <a:pt x="11357" y="2152"/>
                      <a:pt x="9919" y="2001"/>
                    </a:cubicBezTo>
                    <a:lnTo>
                      <a:pt x="2472" y="1214"/>
                    </a:lnTo>
                    <a:cubicBezTo>
                      <a:pt x="530" y="1013"/>
                      <a:pt x="1495" y="75"/>
                      <a:pt x="763" y="0"/>
                    </a:cubicBezTo>
                    <a:cubicBezTo>
                      <a:pt x="675" y="0"/>
                      <a:pt x="587" y="63"/>
                      <a:pt x="562" y="233"/>
                    </a:cubicBezTo>
                    <a:cubicBezTo>
                      <a:pt x="480" y="975"/>
                      <a:pt x="492" y="1548"/>
                      <a:pt x="442" y="1969"/>
                    </a:cubicBezTo>
                    <a:cubicBezTo>
                      <a:pt x="372" y="2636"/>
                      <a:pt x="227" y="3435"/>
                      <a:pt x="7" y="5480"/>
                    </a:cubicBezTo>
                    <a:cubicBezTo>
                      <a:pt x="-101" y="6581"/>
                      <a:pt x="1116" y="7519"/>
                      <a:pt x="2359" y="7638"/>
                    </a:cubicBezTo>
                    <a:cubicBezTo>
                      <a:pt x="2655" y="7676"/>
                      <a:pt x="2718" y="7588"/>
                      <a:pt x="2731" y="7537"/>
                    </a:cubicBezTo>
                    <a:cubicBezTo>
                      <a:pt x="2781" y="7021"/>
                      <a:pt x="675" y="6990"/>
                      <a:pt x="1022" y="3655"/>
                    </a:cubicBezTo>
                    <a:cubicBezTo>
                      <a:pt x="1129" y="2693"/>
                      <a:pt x="1690" y="2800"/>
                      <a:pt x="2680" y="2907"/>
                    </a:cubicBezTo>
                    <a:lnTo>
                      <a:pt x="4711" y="3114"/>
                    </a:lnTo>
                    <a:cubicBezTo>
                      <a:pt x="5644" y="3221"/>
                      <a:pt x="5839" y="3184"/>
                      <a:pt x="5776" y="3800"/>
                    </a:cubicBezTo>
                    <a:lnTo>
                      <a:pt x="5669" y="4794"/>
                    </a:lnTo>
                    <a:cubicBezTo>
                      <a:pt x="5524" y="6197"/>
                      <a:pt x="3872" y="5644"/>
                      <a:pt x="3828" y="6053"/>
                    </a:cubicBezTo>
                    <a:cubicBezTo>
                      <a:pt x="3796" y="6380"/>
                      <a:pt x="4370" y="6355"/>
                      <a:pt x="4585" y="6361"/>
                    </a:cubicBezTo>
                    <a:lnTo>
                      <a:pt x="7428" y="6562"/>
                    </a:lnTo>
                    <a:cubicBezTo>
                      <a:pt x="7864" y="6594"/>
                      <a:pt x="7845" y="6443"/>
                      <a:pt x="7857" y="6348"/>
                    </a:cubicBezTo>
                    <a:cubicBezTo>
                      <a:pt x="7857" y="6084"/>
                      <a:pt x="6420" y="5889"/>
                      <a:pt x="6539" y="4731"/>
                    </a:cubicBezTo>
                    <a:lnTo>
                      <a:pt x="6634" y="3882"/>
                    </a:lnTo>
                    <a:cubicBezTo>
                      <a:pt x="6697" y="3309"/>
                      <a:pt x="6804" y="3316"/>
                      <a:pt x="7491" y="3391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6" name="Google Shape;366;p9"/>
              <p:cNvSpPr/>
              <p:nvPr/>
            </p:nvSpPr>
            <p:spPr>
              <a:xfrm>
                <a:off x="8529304" y="3899573"/>
                <a:ext cx="11535" cy="7063"/>
              </a:xfrm>
              <a:custGeom>
                <a:rect b="b" l="l" r="r" t="t"/>
                <a:pathLst>
                  <a:path extrusionOk="0" h="7063" w="11535">
                    <a:moveTo>
                      <a:pt x="1751" y="3"/>
                    </a:moveTo>
                    <a:cubicBezTo>
                      <a:pt x="1360" y="3"/>
                      <a:pt x="1233" y="-47"/>
                      <a:pt x="1076" y="273"/>
                    </a:cubicBezTo>
                    <a:cubicBezTo>
                      <a:pt x="639" y="936"/>
                      <a:pt x="298" y="1656"/>
                      <a:pt x="61" y="2413"/>
                    </a:cubicBezTo>
                    <a:cubicBezTo>
                      <a:pt x="-286" y="4149"/>
                      <a:pt x="880" y="5634"/>
                      <a:pt x="2942" y="6043"/>
                    </a:cubicBezTo>
                    <a:cubicBezTo>
                      <a:pt x="5004" y="6452"/>
                      <a:pt x="5774" y="5684"/>
                      <a:pt x="6789" y="4407"/>
                    </a:cubicBezTo>
                    <a:cubicBezTo>
                      <a:pt x="8050" y="2809"/>
                      <a:pt x="8409" y="2117"/>
                      <a:pt x="9475" y="2324"/>
                    </a:cubicBezTo>
                    <a:cubicBezTo>
                      <a:pt x="10292" y="2375"/>
                      <a:pt x="10912" y="3078"/>
                      <a:pt x="10861" y="3893"/>
                    </a:cubicBezTo>
                    <a:cubicBezTo>
                      <a:pt x="10857" y="3967"/>
                      <a:pt x="10846" y="4040"/>
                      <a:pt x="10831" y="4111"/>
                    </a:cubicBezTo>
                    <a:cubicBezTo>
                      <a:pt x="10383" y="6401"/>
                      <a:pt x="7419" y="5999"/>
                      <a:pt x="7369" y="6339"/>
                    </a:cubicBezTo>
                    <a:cubicBezTo>
                      <a:pt x="7318" y="6678"/>
                      <a:pt x="7495" y="6703"/>
                      <a:pt x="7842" y="6741"/>
                    </a:cubicBezTo>
                    <a:lnTo>
                      <a:pt x="9967" y="7006"/>
                    </a:lnTo>
                    <a:cubicBezTo>
                      <a:pt x="10339" y="7050"/>
                      <a:pt x="10597" y="7138"/>
                      <a:pt x="10597" y="6936"/>
                    </a:cubicBezTo>
                    <a:cubicBezTo>
                      <a:pt x="10597" y="6735"/>
                      <a:pt x="10440" y="6383"/>
                      <a:pt x="10471" y="6213"/>
                    </a:cubicBezTo>
                    <a:cubicBezTo>
                      <a:pt x="10547" y="5810"/>
                      <a:pt x="11272" y="5370"/>
                      <a:pt x="11487" y="4287"/>
                    </a:cubicBezTo>
                    <a:cubicBezTo>
                      <a:pt x="11789" y="2733"/>
                      <a:pt x="10673" y="1418"/>
                      <a:pt x="8870" y="1066"/>
                    </a:cubicBezTo>
                    <a:cubicBezTo>
                      <a:pt x="7211" y="745"/>
                      <a:pt x="6448" y="1406"/>
                      <a:pt x="5635" y="2431"/>
                    </a:cubicBezTo>
                    <a:cubicBezTo>
                      <a:pt x="4096" y="4357"/>
                      <a:pt x="3743" y="5156"/>
                      <a:pt x="2400" y="4892"/>
                    </a:cubicBezTo>
                    <a:cubicBezTo>
                      <a:pt x="1361" y="4778"/>
                      <a:pt x="612" y="3845"/>
                      <a:pt x="726" y="2809"/>
                    </a:cubicBezTo>
                    <a:cubicBezTo>
                      <a:pt x="732" y="2761"/>
                      <a:pt x="739" y="2712"/>
                      <a:pt x="748" y="2664"/>
                    </a:cubicBezTo>
                    <a:cubicBezTo>
                      <a:pt x="1025" y="1198"/>
                      <a:pt x="2640" y="651"/>
                      <a:pt x="4216" y="519"/>
                    </a:cubicBezTo>
                    <a:cubicBezTo>
                      <a:pt x="4424" y="519"/>
                      <a:pt x="4569" y="519"/>
                      <a:pt x="4613" y="292"/>
                    </a:cubicBezTo>
                    <a:cubicBezTo>
                      <a:pt x="4683" y="-41"/>
                      <a:pt x="4197" y="9"/>
                      <a:pt x="3983" y="9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7" name="Google Shape;367;p9"/>
              <p:cNvSpPr/>
              <p:nvPr/>
            </p:nvSpPr>
            <p:spPr>
              <a:xfrm>
                <a:off x="8527437" y="3906362"/>
                <a:ext cx="11421" cy="8107"/>
              </a:xfrm>
              <a:custGeom>
                <a:rect b="b" l="l" r="r" t="t"/>
                <a:pathLst>
                  <a:path extrusionOk="0" h="8107" w="11421">
                    <a:moveTo>
                      <a:pt x="2110" y="47"/>
                    </a:moveTo>
                    <a:cubicBezTo>
                      <a:pt x="1719" y="-16"/>
                      <a:pt x="1606" y="-60"/>
                      <a:pt x="1410" y="223"/>
                    </a:cubicBezTo>
                    <a:cubicBezTo>
                      <a:pt x="902" y="833"/>
                      <a:pt x="478" y="1508"/>
                      <a:pt x="149" y="2230"/>
                    </a:cubicBezTo>
                    <a:cubicBezTo>
                      <a:pt x="-393" y="3916"/>
                      <a:pt x="572" y="5533"/>
                      <a:pt x="2564" y="6187"/>
                    </a:cubicBezTo>
                    <a:cubicBezTo>
                      <a:pt x="4557" y="6842"/>
                      <a:pt x="5433" y="6187"/>
                      <a:pt x="6594" y="5030"/>
                    </a:cubicBezTo>
                    <a:cubicBezTo>
                      <a:pt x="8050" y="3595"/>
                      <a:pt x="8485" y="2953"/>
                      <a:pt x="9501" y="3287"/>
                    </a:cubicBezTo>
                    <a:cubicBezTo>
                      <a:pt x="10309" y="3434"/>
                      <a:pt x="10846" y="4206"/>
                      <a:pt x="10699" y="5013"/>
                    </a:cubicBezTo>
                    <a:cubicBezTo>
                      <a:pt x="10685" y="5087"/>
                      <a:pt x="10667" y="5160"/>
                      <a:pt x="10642" y="5231"/>
                    </a:cubicBezTo>
                    <a:cubicBezTo>
                      <a:pt x="9917" y="7446"/>
                      <a:pt x="7022" y="6716"/>
                      <a:pt x="6922" y="7012"/>
                    </a:cubicBezTo>
                    <a:cubicBezTo>
                      <a:pt x="6821" y="7307"/>
                      <a:pt x="6997" y="7395"/>
                      <a:pt x="7344" y="7477"/>
                    </a:cubicBezTo>
                    <a:lnTo>
                      <a:pt x="9431" y="7999"/>
                    </a:lnTo>
                    <a:cubicBezTo>
                      <a:pt x="9791" y="8081"/>
                      <a:pt x="10005" y="8194"/>
                      <a:pt x="10062" y="7999"/>
                    </a:cubicBezTo>
                    <a:cubicBezTo>
                      <a:pt x="10119" y="7804"/>
                      <a:pt x="9980" y="7433"/>
                      <a:pt x="10030" y="7263"/>
                    </a:cubicBezTo>
                    <a:cubicBezTo>
                      <a:pt x="10156" y="6879"/>
                      <a:pt x="10926" y="6533"/>
                      <a:pt x="11291" y="5476"/>
                    </a:cubicBezTo>
                    <a:cubicBezTo>
                      <a:pt x="11783" y="3973"/>
                      <a:pt x="10837" y="2526"/>
                      <a:pt x="9084" y="1959"/>
                    </a:cubicBezTo>
                    <a:cubicBezTo>
                      <a:pt x="7489" y="1437"/>
                      <a:pt x="6644" y="2003"/>
                      <a:pt x="5711" y="2935"/>
                    </a:cubicBezTo>
                    <a:cubicBezTo>
                      <a:pt x="3952" y="4646"/>
                      <a:pt x="3491" y="5388"/>
                      <a:pt x="2192" y="4967"/>
                    </a:cubicBezTo>
                    <a:cubicBezTo>
                      <a:pt x="1176" y="4726"/>
                      <a:pt x="547" y="3709"/>
                      <a:pt x="787" y="2695"/>
                    </a:cubicBezTo>
                    <a:cubicBezTo>
                      <a:pt x="798" y="2651"/>
                      <a:pt x="810" y="2607"/>
                      <a:pt x="824" y="2563"/>
                    </a:cubicBezTo>
                    <a:cubicBezTo>
                      <a:pt x="1291" y="1141"/>
                      <a:pt x="2936" y="795"/>
                      <a:pt x="4532" y="858"/>
                    </a:cubicBezTo>
                    <a:cubicBezTo>
                      <a:pt x="4746" y="858"/>
                      <a:pt x="4891" y="858"/>
                      <a:pt x="4954" y="676"/>
                    </a:cubicBezTo>
                    <a:cubicBezTo>
                      <a:pt x="5061" y="355"/>
                      <a:pt x="4582" y="342"/>
                      <a:pt x="4355" y="311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8" name="Google Shape;368;p9"/>
              <p:cNvSpPr/>
              <p:nvPr/>
            </p:nvSpPr>
            <p:spPr>
              <a:xfrm>
                <a:off x="8525039" y="3912196"/>
                <a:ext cx="12138" cy="7185"/>
              </a:xfrm>
              <a:custGeom>
                <a:rect b="b" l="l" r="r" t="t"/>
                <a:pathLst>
                  <a:path extrusionOk="0" h="7185" w="12138">
                    <a:moveTo>
                      <a:pt x="9503" y="5702"/>
                    </a:moveTo>
                    <a:cubicBezTo>
                      <a:pt x="10934" y="6218"/>
                      <a:pt x="10045" y="6960"/>
                      <a:pt x="10556" y="7162"/>
                    </a:cubicBezTo>
                    <a:cubicBezTo>
                      <a:pt x="10739" y="7231"/>
                      <a:pt x="10789" y="7162"/>
                      <a:pt x="10934" y="6790"/>
                    </a:cubicBezTo>
                    <a:cubicBezTo>
                      <a:pt x="11187" y="6067"/>
                      <a:pt x="11294" y="5595"/>
                      <a:pt x="11464" y="5136"/>
                    </a:cubicBezTo>
                    <a:cubicBezTo>
                      <a:pt x="11634" y="4676"/>
                      <a:pt x="11868" y="4217"/>
                      <a:pt x="12051" y="3720"/>
                    </a:cubicBezTo>
                    <a:cubicBezTo>
                      <a:pt x="12095" y="3607"/>
                      <a:pt x="12252" y="3311"/>
                      <a:pt x="11994" y="3217"/>
                    </a:cubicBezTo>
                    <a:cubicBezTo>
                      <a:pt x="11464" y="3022"/>
                      <a:pt x="11363" y="4607"/>
                      <a:pt x="9995" y="4110"/>
                    </a:cubicBezTo>
                    <a:lnTo>
                      <a:pt x="2781" y="1493"/>
                    </a:lnTo>
                    <a:cubicBezTo>
                      <a:pt x="1343" y="971"/>
                      <a:pt x="2069" y="234"/>
                      <a:pt x="1520" y="8"/>
                    </a:cubicBezTo>
                    <a:cubicBezTo>
                      <a:pt x="1444" y="8"/>
                      <a:pt x="1324" y="-36"/>
                      <a:pt x="1287" y="83"/>
                    </a:cubicBezTo>
                    <a:cubicBezTo>
                      <a:pt x="1173" y="411"/>
                      <a:pt x="1028" y="977"/>
                      <a:pt x="826" y="1524"/>
                    </a:cubicBezTo>
                    <a:cubicBezTo>
                      <a:pt x="473" y="2518"/>
                      <a:pt x="240" y="2965"/>
                      <a:pt x="70" y="3412"/>
                    </a:cubicBezTo>
                    <a:cubicBezTo>
                      <a:pt x="-44" y="3701"/>
                      <a:pt x="-19" y="3846"/>
                      <a:pt x="145" y="3896"/>
                    </a:cubicBezTo>
                    <a:cubicBezTo>
                      <a:pt x="625" y="4079"/>
                      <a:pt x="454" y="2399"/>
                      <a:pt x="2302" y="3072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9" name="Google Shape;369;p9"/>
              <p:cNvSpPr/>
              <p:nvPr/>
            </p:nvSpPr>
            <p:spPr>
              <a:xfrm>
                <a:off x="8522954" y="3917294"/>
                <a:ext cx="11395" cy="10246"/>
              </a:xfrm>
              <a:custGeom>
                <a:rect b="b" l="l" r="r" t="t"/>
                <a:pathLst>
                  <a:path extrusionOk="0" h="10246" w="11395">
                    <a:moveTo>
                      <a:pt x="7010" y="453"/>
                    </a:moveTo>
                    <a:cubicBezTo>
                      <a:pt x="3952" y="-655"/>
                      <a:pt x="1291" y="314"/>
                      <a:pt x="358" y="2875"/>
                    </a:cubicBezTo>
                    <a:cubicBezTo>
                      <a:pt x="-1112" y="6927"/>
                      <a:pt x="2287" y="9041"/>
                      <a:pt x="4393" y="9796"/>
                    </a:cubicBezTo>
                    <a:cubicBezTo>
                      <a:pt x="7584" y="10953"/>
                      <a:pt x="10213" y="9796"/>
                      <a:pt x="11090" y="7279"/>
                    </a:cubicBezTo>
                    <a:cubicBezTo>
                      <a:pt x="12168" y="4240"/>
                      <a:pt x="10295" y="1648"/>
                      <a:pt x="7010" y="453"/>
                    </a:cubicBezTo>
                    <a:close/>
                    <a:moveTo>
                      <a:pt x="10573" y="6669"/>
                    </a:moveTo>
                    <a:cubicBezTo>
                      <a:pt x="10012" y="8317"/>
                      <a:pt x="7704" y="9236"/>
                      <a:pt x="4374" y="8028"/>
                    </a:cubicBezTo>
                    <a:cubicBezTo>
                      <a:pt x="1852" y="7122"/>
                      <a:pt x="118" y="5675"/>
                      <a:pt x="875" y="3473"/>
                    </a:cubicBezTo>
                    <a:cubicBezTo>
                      <a:pt x="1631" y="1270"/>
                      <a:pt x="5099" y="1522"/>
                      <a:pt x="7288" y="2328"/>
                    </a:cubicBezTo>
                    <a:cubicBezTo>
                      <a:pt x="9476" y="3133"/>
                      <a:pt x="11317" y="4504"/>
                      <a:pt x="10573" y="6644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0" name="Google Shape;370;p9"/>
              <p:cNvSpPr/>
              <p:nvPr/>
            </p:nvSpPr>
            <p:spPr>
              <a:xfrm>
                <a:off x="8364332" y="3836043"/>
                <a:ext cx="183434" cy="124746"/>
              </a:xfrm>
              <a:custGeom>
                <a:rect b="b" l="l" r="r" t="t"/>
                <a:pathLst>
                  <a:path extrusionOk="0" h="124746" w="183434">
                    <a:moveTo>
                      <a:pt x="48516" y="116742"/>
                    </a:moveTo>
                    <a:cubicBezTo>
                      <a:pt x="48141" y="115473"/>
                      <a:pt x="47596" y="114260"/>
                      <a:pt x="46895" y="113137"/>
                    </a:cubicBezTo>
                    <a:cubicBezTo>
                      <a:pt x="45495" y="110813"/>
                      <a:pt x="43902" y="108609"/>
                      <a:pt x="42134" y="106549"/>
                    </a:cubicBezTo>
                    <a:lnTo>
                      <a:pt x="41642" y="105920"/>
                    </a:lnTo>
                    <a:lnTo>
                      <a:pt x="44266" y="102995"/>
                    </a:lnTo>
                    <a:lnTo>
                      <a:pt x="44530" y="102693"/>
                    </a:lnTo>
                    <a:lnTo>
                      <a:pt x="45161" y="102303"/>
                    </a:lnTo>
                    <a:lnTo>
                      <a:pt x="45048" y="102139"/>
                    </a:lnTo>
                    <a:lnTo>
                      <a:pt x="45048" y="102139"/>
                    </a:lnTo>
                    <a:lnTo>
                      <a:pt x="45048" y="102139"/>
                    </a:lnTo>
                    <a:lnTo>
                      <a:pt x="43717" y="100126"/>
                    </a:lnTo>
                    <a:cubicBezTo>
                      <a:pt x="42043" y="97785"/>
                      <a:pt x="40581" y="95301"/>
                      <a:pt x="39347" y="92701"/>
                    </a:cubicBezTo>
                    <a:cubicBezTo>
                      <a:pt x="37479" y="88770"/>
                      <a:pt x="36017" y="84659"/>
                      <a:pt x="34984" y="80433"/>
                    </a:cubicBezTo>
                    <a:lnTo>
                      <a:pt x="34933" y="80433"/>
                    </a:lnTo>
                    <a:lnTo>
                      <a:pt x="34933" y="80357"/>
                    </a:lnTo>
                    <a:lnTo>
                      <a:pt x="33268" y="80779"/>
                    </a:lnTo>
                    <a:lnTo>
                      <a:pt x="29233" y="81785"/>
                    </a:lnTo>
                    <a:cubicBezTo>
                      <a:pt x="22713" y="65112"/>
                      <a:pt x="20890" y="50296"/>
                      <a:pt x="23785" y="37115"/>
                    </a:cubicBezTo>
                    <a:lnTo>
                      <a:pt x="33117" y="41103"/>
                    </a:lnTo>
                    <a:lnTo>
                      <a:pt x="34208" y="41569"/>
                    </a:lnTo>
                    <a:lnTo>
                      <a:pt x="34511" y="40424"/>
                    </a:lnTo>
                    <a:lnTo>
                      <a:pt x="38862" y="23927"/>
                    </a:lnTo>
                    <a:lnTo>
                      <a:pt x="39253" y="23436"/>
                    </a:lnTo>
                    <a:lnTo>
                      <a:pt x="39019" y="23311"/>
                    </a:lnTo>
                    <a:lnTo>
                      <a:pt x="39019" y="23311"/>
                    </a:lnTo>
                    <a:lnTo>
                      <a:pt x="38981" y="23311"/>
                    </a:lnTo>
                    <a:lnTo>
                      <a:pt x="38149" y="22883"/>
                    </a:lnTo>
                    <a:lnTo>
                      <a:pt x="34044" y="20756"/>
                    </a:lnTo>
                    <a:lnTo>
                      <a:pt x="35791" y="12892"/>
                    </a:lnTo>
                    <a:lnTo>
                      <a:pt x="36365" y="12193"/>
                    </a:lnTo>
                    <a:lnTo>
                      <a:pt x="35394" y="11564"/>
                    </a:lnTo>
                    <a:lnTo>
                      <a:pt x="17334" y="31"/>
                    </a:lnTo>
                    <a:lnTo>
                      <a:pt x="16785" y="893"/>
                    </a:lnTo>
                    <a:lnTo>
                      <a:pt x="15947" y="302"/>
                    </a:lnTo>
                    <a:cubicBezTo>
                      <a:pt x="6167" y="14131"/>
                      <a:pt x="504" y="31395"/>
                      <a:pt x="44" y="48886"/>
                    </a:cubicBezTo>
                    <a:cubicBezTo>
                      <a:pt x="-527" y="66806"/>
                      <a:pt x="4500" y="84459"/>
                      <a:pt x="14427" y="99402"/>
                    </a:cubicBezTo>
                    <a:lnTo>
                      <a:pt x="14969" y="100214"/>
                    </a:lnTo>
                    <a:lnTo>
                      <a:pt x="15808" y="99710"/>
                    </a:lnTo>
                    <a:lnTo>
                      <a:pt x="21483" y="96250"/>
                    </a:lnTo>
                    <a:cubicBezTo>
                      <a:pt x="21868" y="97087"/>
                      <a:pt x="22618" y="98660"/>
                      <a:pt x="23261" y="99761"/>
                    </a:cubicBezTo>
                    <a:cubicBezTo>
                      <a:pt x="23582" y="100290"/>
                      <a:pt x="23929" y="100802"/>
                      <a:pt x="24302" y="101296"/>
                    </a:cubicBezTo>
                    <a:lnTo>
                      <a:pt x="19068" y="104693"/>
                    </a:lnTo>
                    <a:lnTo>
                      <a:pt x="19623" y="105549"/>
                    </a:lnTo>
                    <a:lnTo>
                      <a:pt x="18746" y="106078"/>
                    </a:lnTo>
                    <a:lnTo>
                      <a:pt x="19327" y="107053"/>
                    </a:lnTo>
                    <a:cubicBezTo>
                      <a:pt x="22952" y="113061"/>
                      <a:pt x="31270" y="127174"/>
                      <a:pt x="39662" y="124386"/>
                    </a:cubicBezTo>
                    <a:cubicBezTo>
                      <a:pt x="41709" y="123650"/>
                      <a:pt x="43585" y="122510"/>
                      <a:pt x="45180" y="121033"/>
                    </a:cubicBezTo>
                    <a:cubicBezTo>
                      <a:pt x="46169" y="120178"/>
                      <a:pt x="47222" y="119401"/>
                      <a:pt x="48333" y="118711"/>
                    </a:cubicBezTo>
                    <a:lnTo>
                      <a:pt x="49045" y="118290"/>
                    </a:lnTo>
                    <a:cubicBezTo>
                      <a:pt x="49045" y="118290"/>
                      <a:pt x="48774" y="117503"/>
                      <a:pt x="48774" y="117503"/>
                    </a:cubicBezTo>
                    <a:close/>
                    <a:moveTo>
                      <a:pt x="40394" y="104253"/>
                    </a:moveTo>
                    <a:cubicBezTo>
                      <a:pt x="39227" y="102642"/>
                      <a:pt x="38010" y="100805"/>
                      <a:pt x="36907" y="99006"/>
                    </a:cubicBezTo>
                    <a:lnTo>
                      <a:pt x="41951" y="102498"/>
                    </a:lnTo>
                    <a:close/>
                    <a:moveTo>
                      <a:pt x="32152" y="83176"/>
                    </a:moveTo>
                    <a:lnTo>
                      <a:pt x="31276" y="86636"/>
                    </a:lnTo>
                    <a:cubicBezTo>
                      <a:pt x="30847" y="85655"/>
                      <a:pt x="30437" y="84673"/>
                      <a:pt x="30015" y="83704"/>
                    </a:cubicBezTo>
                    <a:close/>
                    <a:moveTo>
                      <a:pt x="32878" y="38750"/>
                    </a:moveTo>
                    <a:lnTo>
                      <a:pt x="24308" y="35082"/>
                    </a:lnTo>
                    <a:cubicBezTo>
                      <a:pt x="24466" y="34497"/>
                      <a:pt x="24617" y="33906"/>
                      <a:pt x="24794" y="33321"/>
                    </a:cubicBezTo>
                    <a:lnTo>
                      <a:pt x="30191" y="33950"/>
                    </a:lnTo>
                    <a:lnTo>
                      <a:pt x="30759" y="34013"/>
                    </a:lnTo>
                    <a:lnTo>
                      <a:pt x="31112" y="33572"/>
                    </a:lnTo>
                    <a:lnTo>
                      <a:pt x="35753" y="27803"/>
                    </a:lnTo>
                    <a:close/>
                    <a:moveTo>
                      <a:pt x="25424" y="31339"/>
                    </a:moveTo>
                    <a:cubicBezTo>
                      <a:pt x="27192" y="26160"/>
                      <a:pt x="29700" y="21262"/>
                      <a:pt x="32871" y="16799"/>
                    </a:cubicBezTo>
                    <a:lnTo>
                      <a:pt x="29517" y="31861"/>
                    </a:lnTo>
                    <a:close/>
                    <a:moveTo>
                      <a:pt x="36144" y="24091"/>
                    </a:moveTo>
                    <a:lnTo>
                      <a:pt x="32272" y="28898"/>
                    </a:lnTo>
                    <a:lnTo>
                      <a:pt x="33634" y="22788"/>
                    </a:lnTo>
                    <a:close/>
                    <a:moveTo>
                      <a:pt x="15600" y="97464"/>
                    </a:moveTo>
                    <a:cubicBezTo>
                      <a:pt x="6261" y="83042"/>
                      <a:pt x="1548" y="66124"/>
                      <a:pt x="2087" y="48962"/>
                    </a:cubicBezTo>
                    <a:cubicBezTo>
                      <a:pt x="2503" y="32283"/>
                      <a:pt x="7719" y="16075"/>
                      <a:pt x="17113" y="2271"/>
                    </a:cubicBezTo>
                    <a:lnTo>
                      <a:pt x="33388" y="12665"/>
                    </a:lnTo>
                    <a:cubicBezTo>
                      <a:pt x="17321" y="33050"/>
                      <a:pt x="16199" y="57965"/>
                      <a:pt x="29977" y="88757"/>
                    </a:cubicBezTo>
                    <a:close/>
                    <a:moveTo>
                      <a:pt x="23274" y="95206"/>
                    </a:moveTo>
                    <a:lnTo>
                      <a:pt x="31780" y="90040"/>
                    </a:lnTo>
                    <a:lnTo>
                      <a:pt x="32556" y="89568"/>
                    </a:lnTo>
                    <a:lnTo>
                      <a:pt x="32512" y="89474"/>
                    </a:lnTo>
                    <a:lnTo>
                      <a:pt x="32638" y="89505"/>
                    </a:lnTo>
                    <a:lnTo>
                      <a:pt x="33950" y="84340"/>
                    </a:lnTo>
                    <a:cubicBezTo>
                      <a:pt x="34888" y="87503"/>
                      <a:pt x="36079" y="90585"/>
                      <a:pt x="37512" y="93557"/>
                    </a:cubicBezTo>
                    <a:cubicBezTo>
                      <a:pt x="38380" y="95448"/>
                      <a:pt x="39386" y="97274"/>
                      <a:pt x="40520" y="99018"/>
                    </a:cubicBezTo>
                    <a:lnTo>
                      <a:pt x="34687" y="94998"/>
                    </a:lnTo>
                    <a:lnTo>
                      <a:pt x="34649" y="95048"/>
                    </a:lnTo>
                    <a:lnTo>
                      <a:pt x="34479" y="94734"/>
                    </a:lnTo>
                    <a:lnTo>
                      <a:pt x="33546" y="95363"/>
                    </a:lnTo>
                    <a:lnTo>
                      <a:pt x="26055" y="100226"/>
                    </a:lnTo>
                    <a:cubicBezTo>
                      <a:pt x="25714" y="99761"/>
                      <a:pt x="25323" y="99220"/>
                      <a:pt x="25058" y="98767"/>
                    </a:cubicBezTo>
                    <a:cubicBezTo>
                      <a:pt x="24403" y="97628"/>
                      <a:pt x="23583" y="95917"/>
                      <a:pt x="23274" y="95206"/>
                    </a:cubicBezTo>
                    <a:close/>
                    <a:moveTo>
                      <a:pt x="43875" y="119447"/>
                    </a:moveTo>
                    <a:cubicBezTo>
                      <a:pt x="42474" y="120762"/>
                      <a:pt x="40820" y="121778"/>
                      <a:pt x="39013" y="122436"/>
                    </a:cubicBezTo>
                    <a:cubicBezTo>
                      <a:pt x="32190" y="124713"/>
                      <a:pt x="24150" y="111142"/>
                      <a:pt x="21124" y="106034"/>
                    </a:cubicBezTo>
                    <a:lnTo>
                      <a:pt x="21035" y="105889"/>
                    </a:lnTo>
                    <a:lnTo>
                      <a:pt x="33735" y="97647"/>
                    </a:lnTo>
                    <a:cubicBezTo>
                      <a:pt x="35737" y="101210"/>
                      <a:pt x="38012" y="104613"/>
                      <a:pt x="40539" y="107827"/>
                    </a:cubicBezTo>
                    <a:cubicBezTo>
                      <a:pt x="42255" y="109819"/>
                      <a:pt x="43800" y="111954"/>
                      <a:pt x="45155" y="114206"/>
                    </a:cubicBezTo>
                    <a:cubicBezTo>
                      <a:pt x="45768" y="115200"/>
                      <a:pt x="46245" y="116270"/>
                      <a:pt x="46574" y="117390"/>
                    </a:cubicBezTo>
                    <a:lnTo>
                      <a:pt x="46574" y="117390"/>
                    </a:lnTo>
                    <a:cubicBezTo>
                      <a:pt x="45637" y="118025"/>
                      <a:pt x="44735" y="118712"/>
                      <a:pt x="43875" y="119447"/>
                    </a:cubicBezTo>
                    <a:close/>
                    <a:moveTo>
                      <a:pt x="183395" y="48886"/>
                    </a:moveTo>
                    <a:cubicBezTo>
                      <a:pt x="182941" y="31377"/>
                      <a:pt x="177272" y="14112"/>
                      <a:pt x="167448" y="271"/>
                    </a:cubicBezTo>
                    <a:lnTo>
                      <a:pt x="166609" y="862"/>
                    </a:lnTo>
                    <a:lnTo>
                      <a:pt x="166061" y="0"/>
                    </a:lnTo>
                    <a:lnTo>
                      <a:pt x="147995" y="11545"/>
                    </a:lnTo>
                    <a:lnTo>
                      <a:pt x="147030" y="12174"/>
                    </a:lnTo>
                    <a:lnTo>
                      <a:pt x="147604" y="12873"/>
                    </a:lnTo>
                    <a:lnTo>
                      <a:pt x="149350" y="20731"/>
                    </a:lnTo>
                    <a:lnTo>
                      <a:pt x="145245" y="22864"/>
                    </a:lnTo>
                    <a:lnTo>
                      <a:pt x="144419" y="23292"/>
                    </a:lnTo>
                    <a:lnTo>
                      <a:pt x="144363" y="23292"/>
                    </a:lnTo>
                    <a:lnTo>
                      <a:pt x="144363" y="23292"/>
                    </a:lnTo>
                    <a:lnTo>
                      <a:pt x="144142" y="23411"/>
                    </a:lnTo>
                    <a:lnTo>
                      <a:pt x="144520" y="23889"/>
                    </a:lnTo>
                    <a:lnTo>
                      <a:pt x="148884" y="40399"/>
                    </a:lnTo>
                    <a:lnTo>
                      <a:pt x="149186" y="41544"/>
                    </a:lnTo>
                    <a:lnTo>
                      <a:pt x="150277" y="41078"/>
                    </a:lnTo>
                    <a:lnTo>
                      <a:pt x="159610" y="37089"/>
                    </a:lnTo>
                    <a:cubicBezTo>
                      <a:pt x="162504" y="50302"/>
                      <a:pt x="160688" y="65106"/>
                      <a:pt x="154162" y="81760"/>
                    </a:cubicBezTo>
                    <a:lnTo>
                      <a:pt x="150120" y="80754"/>
                    </a:lnTo>
                    <a:lnTo>
                      <a:pt x="148436" y="80345"/>
                    </a:lnTo>
                    <a:lnTo>
                      <a:pt x="148436" y="80420"/>
                    </a:lnTo>
                    <a:lnTo>
                      <a:pt x="148386" y="80420"/>
                    </a:lnTo>
                    <a:cubicBezTo>
                      <a:pt x="147350" y="84646"/>
                      <a:pt x="145888" y="88757"/>
                      <a:pt x="144022" y="92689"/>
                    </a:cubicBezTo>
                    <a:cubicBezTo>
                      <a:pt x="142786" y="95314"/>
                      <a:pt x="141321" y="97825"/>
                      <a:pt x="139646" y="100195"/>
                    </a:cubicBezTo>
                    <a:lnTo>
                      <a:pt x="138259" y="102296"/>
                    </a:lnTo>
                    <a:lnTo>
                      <a:pt x="138353" y="102353"/>
                    </a:lnTo>
                    <a:lnTo>
                      <a:pt x="138278" y="102397"/>
                    </a:lnTo>
                    <a:lnTo>
                      <a:pt x="139129" y="103353"/>
                    </a:lnTo>
                    <a:lnTo>
                      <a:pt x="141613" y="106122"/>
                    </a:lnTo>
                    <a:lnTo>
                      <a:pt x="141203" y="106631"/>
                    </a:lnTo>
                    <a:cubicBezTo>
                      <a:pt x="139968" y="108263"/>
                      <a:pt x="138590" y="109784"/>
                      <a:pt x="137086" y="111174"/>
                    </a:cubicBezTo>
                    <a:lnTo>
                      <a:pt x="135825" y="112369"/>
                    </a:lnTo>
                    <a:cubicBezTo>
                      <a:pt x="134015" y="113753"/>
                      <a:pt x="132968" y="115578"/>
                      <a:pt x="133157" y="117031"/>
                    </a:cubicBezTo>
                    <a:cubicBezTo>
                      <a:pt x="133275" y="117896"/>
                      <a:pt x="133866" y="118624"/>
                      <a:pt x="134690" y="118919"/>
                    </a:cubicBezTo>
                    <a:cubicBezTo>
                      <a:pt x="135715" y="119361"/>
                      <a:pt x="136768" y="119736"/>
                      <a:pt x="137843" y="120039"/>
                    </a:cubicBezTo>
                    <a:cubicBezTo>
                      <a:pt x="138185" y="120127"/>
                      <a:pt x="138522" y="120236"/>
                      <a:pt x="138851" y="120366"/>
                    </a:cubicBezTo>
                    <a:lnTo>
                      <a:pt x="138959" y="120404"/>
                    </a:lnTo>
                    <a:lnTo>
                      <a:pt x="139072" y="120404"/>
                    </a:lnTo>
                    <a:lnTo>
                      <a:pt x="141172" y="120712"/>
                    </a:lnTo>
                    <a:cubicBezTo>
                      <a:pt x="144470" y="121222"/>
                      <a:pt x="145050" y="121240"/>
                      <a:pt x="149161" y="120007"/>
                    </a:cubicBezTo>
                    <a:cubicBezTo>
                      <a:pt x="156911" y="117692"/>
                      <a:pt x="161502" y="107625"/>
                      <a:pt x="161621" y="106952"/>
                    </a:cubicBezTo>
                    <a:lnTo>
                      <a:pt x="160612" y="106782"/>
                    </a:lnTo>
                    <a:lnTo>
                      <a:pt x="161148" y="105908"/>
                    </a:lnTo>
                    <a:lnTo>
                      <a:pt x="157472" y="103668"/>
                    </a:lnTo>
                    <a:cubicBezTo>
                      <a:pt x="158229" y="102598"/>
                      <a:pt x="159332" y="101000"/>
                      <a:pt x="160102" y="99736"/>
                    </a:cubicBezTo>
                    <a:cubicBezTo>
                      <a:pt x="160764" y="98641"/>
                      <a:pt x="161508" y="97062"/>
                      <a:pt x="161892" y="96225"/>
                    </a:cubicBezTo>
                    <a:lnTo>
                      <a:pt x="167568" y="99679"/>
                    </a:lnTo>
                    <a:lnTo>
                      <a:pt x="168406" y="100182"/>
                    </a:lnTo>
                    <a:lnTo>
                      <a:pt x="168949" y="99371"/>
                    </a:lnTo>
                    <a:cubicBezTo>
                      <a:pt x="178892" y="84443"/>
                      <a:pt x="183940" y="66802"/>
                      <a:pt x="183395" y="48886"/>
                    </a:cubicBezTo>
                    <a:close/>
                    <a:moveTo>
                      <a:pt x="149811" y="22770"/>
                    </a:moveTo>
                    <a:lnTo>
                      <a:pt x="151173" y="28885"/>
                    </a:lnTo>
                    <a:lnTo>
                      <a:pt x="147301" y="24078"/>
                    </a:lnTo>
                    <a:close/>
                    <a:moveTo>
                      <a:pt x="150567" y="16748"/>
                    </a:moveTo>
                    <a:cubicBezTo>
                      <a:pt x="153740" y="21225"/>
                      <a:pt x="156248" y="26135"/>
                      <a:pt x="158014" y="31326"/>
                    </a:cubicBezTo>
                    <a:lnTo>
                      <a:pt x="153922" y="31811"/>
                    </a:lnTo>
                    <a:close/>
                    <a:moveTo>
                      <a:pt x="150567" y="38769"/>
                    </a:moveTo>
                    <a:lnTo>
                      <a:pt x="147679" y="27828"/>
                    </a:lnTo>
                    <a:lnTo>
                      <a:pt x="152333" y="33604"/>
                    </a:lnTo>
                    <a:lnTo>
                      <a:pt x="152686" y="34044"/>
                    </a:lnTo>
                    <a:lnTo>
                      <a:pt x="153247" y="33981"/>
                    </a:lnTo>
                    <a:lnTo>
                      <a:pt x="158651" y="33352"/>
                    </a:lnTo>
                    <a:cubicBezTo>
                      <a:pt x="158822" y="33937"/>
                      <a:pt x="158979" y="34529"/>
                      <a:pt x="159137" y="35114"/>
                    </a:cubicBezTo>
                    <a:close/>
                    <a:moveTo>
                      <a:pt x="153405" y="83723"/>
                    </a:moveTo>
                    <a:cubicBezTo>
                      <a:pt x="153010" y="84697"/>
                      <a:pt x="152590" y="85674"/>
                      <a:pt x="152144" y="86655"/>
                    </a:cubicBezTo>
                    <a:lnTo>
                      <a:pt x="151274" y="83201"/>
                    </a:lnTo>
                    <a:close/>
                    <a:moveTo>
                      <a:pt x="141563" y="102969"/>
                    </a:moveTo>
                    <a:lnTo>
                      <a:pt x="145378" y="100874"/>
                    </a:lnTo>
                    <a:cubicBezTo>
                      <a:pt x="144633" y="102129"/>
                      <a:pt x="143818" y="103341"/>
                      <a:pt x="142938" y="104505"/>
                    </a:cubicBezTo>
                    <a:close/>
                    <a:moveTo>
                      <a:pt x="159364" y="107254"/>
                    </a:moveTo>
                    <a:cubicBezTo>
                      <a:pt x="158160" y="109771"/>
                      <a:pt x="154206" y="116446"/>
                      <a:pt x="148644" y="118120"/>
                    </a:cubicBezTo>
                    <a:cubicBezTo>
                      <a:pt x="144817" y="119259"/>
                      <a:pt x="144571" y="119221"/>
                      <a:pt x="141550" y="118749"/>
                    </a:cubicBezTo>
                    <a:lnTo>
                      <a:pt x="139532" y="118453"/>
                    </a:lnTo>
                    <a:cubicBezTo>
                      <a:pt x="139177" y="118318"/>
                      <a:pt x="138815" y="118202"/>
                      <a:pt x="138448" y="118107"/>
                    </a:cubicBezTo>
                    <a:cubicBezTo>
                      <a:pt x="137446" y="117822"/>
                      <a:pt x="136465" y="117471"/>
                      <a:pt x="135509" y="117057"/>
                    </a:cubicBezTo>
                    <a:cubicBezTo>
                      <a:pt x="135270" y="116962"/>
                      <a:pt x="135257" y="116861"/>
                      <a:pt x="135245" y="116786"/>
                    </a:cubicBezTo>
                    <a:cubicBezTo>
                      <a:pt x="135169" y="116157"/>
                      <a:pt x="135875" y="114936"/>
                      <a:pt x="137187" y="113955"/>
                    </a:cubicBezTo>
                    <a:lnTo>
                      <a:pt x="137237" y="113923"/>
                    </a:lnTo>
                    <a:lnTo>
                      <a:pt x="137281" y="113879"/>
                    </a:lnTo>
                    <a:lnTo>
                      <a:pt x="138542" y="112671"/>
                    </a:lnTo>
                    <a:cubicBezTo>
                      <a:pt x="140121" y="111220"/>
                      <a:pt x="141569" y="109632"/>
                      <a:pt x="142868" y="107927"/>
                    </a:cubicBezTo>
                    <a:cubicBezTo>
                      <a:pt x="144845" y="105577"/>
                      <a:pt x="146581" y="103035"/>
                      <a:pt x="148051" y="100340"/>
                    </a:cubicBezTo>
                    <a:close/>
                    <a:moveTo>
                      <a:pt x="158393" y="98741"/>
                    </a:moveTo>
                    <a:cubicBezTo>
                      <a:pt x="157636" y="100000"/>
                      <a:pt x="156501" y="101610"/>
                      <a:pt x="155763" y="102661"/>
                    </a:cubicBezTo>
                    <a:lnTo>
                      <a:pt x="148196" y="98043"/>
                    </a:lnTo>
                    <a:lnTo>
                      <a:pt x="147339" y="97521"/>
                    </a:lnTo>
                    <a:lnTo>
                      <a:pt x="147339" y="97477"/>
                    </a:lnTo>
                    <a:lnTo>
                      <a:pt x="147307" y="97477"/>
                    </a:lnTo>
                    <a:lnTo>
                      <a:pt x="147307" y="97477"/>
                    </a:lnTo>
                    <a:lnTo>
                      <a:pt x="147307" y="97508"/>
                    </a:lnTo>
                    <a:lnTo>
                      <a:pt x="142130" y="100365"/>
                    </a:lnTo>
                    <a:cubicBezTo>
                      <a:pt x="143578" y="98204"/>
                      <a:pt x="144844" y="95927"/>
                      <a:pt x="145914" y="93557"/>
                    </a:cubicBezTo>
                    <a:cubicBezTo>
                      <a:pt x="147340" y="90584"/>
                      <a:pt x="148525" y="87502"/>
                      <a:pt x="149458" y="84340"/>
                    </a:cubicBezTo>
                    <a:lnTo>
                      <a:pt x="150769" y="89505"/>
                    </a:lnTo>
                    <a:lnTo>
                      <a:pt x="150895" y="89474"/>
                    </a:lnTo>
                    <a:lnTo>
                      <a:pt x="150851" y="89568"/>
                    </a:lnTo>
                    <a:lnTo>
                      <a:pt x="151627" y="90040"/>
                    </a:lnTo>
                    <a:lnTo>
                      <a:pt x="160158" y="95206"/>
                    </a:lnTo>
                    <a:cubicBezTo>
                      <a:pt x="159629" y="96409"/>
                      <a:pt x="159037" y="97586"/>
                      <a:pt x="158387" y="98729"/>
                    </a:cubicBezTo>
                    <a:close/>
                    <a:moveTo>
                      <a:pt x="167851" y="97483"/>
                    </a:moveTo>
                    <a:lnTo>
                      <a:pt x="153481" y="88757"/>
                    </a:lnTo>
                    <a:cubicBezTo>
                      <a:pt x="167252" y="57965"/>
                      <a:pt x="166136" y="33050"/>
                      <a:pt x="150069" y="12665"/>
                    </a:cubicBezTo>
                    <a:lnTo>
                      <a:pt x="166344" y="2271"/>
                    </a:lnTo>
                    <a:cubicBezTo>
                      <a:pt x="175739" y="16073"/>
                      <a:pt x="180953" y="32283"/>
                      <a:pt x="181365" y="48962"/>
                    </a:cubicBezTo>
                    <a:cubicBezTo>
                      <a:pt x="181903" y="66125"/>
                      <a:pt x="177184" y="83045"/>
                      <a:pt x="167839" y="97464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1" name="Google Shape;371;p9"/>
              <p:cNvSpPr/>
              <p:nvPr/>
            </p:nvSpPr>
            <p:spPr>
              <a:xfrm>
                <a:off x="8450354" y="3828855"/>
                <a:ext cx="11924" cy="6786"/>
              </a:xfrm>
              <a:custGeom>
                <a:rect b="b" l="l" r="r" t="t"/>
                <a:pathLst>
                  <a:path extrusionOk="0" h="6786" w="11924">
                    <a:moveTo>
                      <a:pt x="11925" y="3507"/>
                    </a:moveTo>
                    <a:cubicBezTo>
                      <a:pt x="11962" y="1317"/>
                      <a:pt x="9371" y="65"/>
                      <a:pt x="6079" y="2"/>
                    </a:cubicBezTo>
                    <a:cubicBezTo>
                      <a:pt x="2788" y="-61"/>
                      <a:pt x="38" y="1110"/>
                      <a:pt x="0" y="3299"/>
                    </a:cubicBezTo>
                    <a:cubicBezTo>
                      <a:pt x="-37" y="5489"/>
                      <a:pt x="2460" y="6728"/>
                      <a:pt x="5758" y="6785"/>
                    </a:cubicBezTo>
                    <a:cubicBezTo>
                      <a:pt x="9055" y="6841"/>
                      <a:pt x="11893" y="5696"/>
                      <a:pt x="11925" y="3507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2" name="Google Shape;372;p9"/>
              <p:cNvSpPr/>
              <p:nvPr/>
            </p:nvSpPr>
            <p:spPr>
              <a:xfrm>
                <a:off x="8423825" y="3830805"/>
                <a:ext cx="11838" cy="6970"/>
              </a:xfrm>
              <a:custGeom>
                <a:rect b="b" l="l" r="r" t="t"/>
                <a:pathLst>
                  <a:path extrusionOk="0" h="6970" w="11838">
                    <a:moveTo>
                      <a:pt x="32" y="4419"/>
                    </a:moveTo>
                    <a:cubicBezTo>
                      <a:pt x="-308" y="2261"/>
                      <a:pt x="2082" y="644"/>
                      <a:pt x="5329" y="147"/>
                    </a:cubicBezTo>
                    <a:cubicBezTo>
                      <a:pt x="8577" y="-350"/>
                      <a:pt x="11465" y="399"/>
                      <a:pt x="11805" y="2563"/>
                    </a:cubicBezTo>
                    <a:cubicBezTo>
                      <a:pt x="12146" y="4728"/>
                      <a:pt x="9850" y="6294"/>
                      <a:pt x="6590" y="6810"/>
                    </a:cubicBezTo>
                    <a:cubicBezTo>
                      <a:pt x="3330" y="7326"/>
                      <a:pt x="354" y="6609"/>
                      <a:pt x="32" y="4419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3" name="Google Shape;373;p9"/>
              <p:cNvSpPr/>
              <p:nvPr/>
            </p:nvSpPr>
            <p:spPr>
              <a:xfrm>
                <a:off x="8375747" y="3914961"/>
                <a:ext cx="12457" cy="10769"/>
              </a:xfrm>
              <a:custGeom>
                <a:rect b="b" l="l" r="r" t="t"/>
                <a:pathLst>
                  <a:path extrusionOk="0" h="10769" w="12457">
                    <a:moveTo>
                      <a:pt x="10087" y="3881"/>
                    </a:moveTo>
                    <a:cubicBezTo>
                      <a:pt x="11713" y="3088"/>
                      <a:pt x="11732" y="4787"/>
                      <a:pt x="12268" y="4510"/>
                    </a:cubicBezTo>
                    <a:cubicBezTo>
                      <a:pt x="12565" y="4359"/>
                      <a:pt x="12451" y="4157"/>
                      <a:pt x="12338" y="3937"/>
                    </a:cubicBezTo>
                    <a:cubicBezTo>
                      <a:pt x="12104" y="3453"/>
                      <a:pt x="11859" y="3069"/>
                      <a:pt x="11449" y="2251"/>
                    </a:cubicBezTo>
                    <a:cubicBezTo>
                      <a:pt x="11039" y="1433"/>
                      <a:pt x="10906" y="993"/>
                      <a:pt x="10673" y="508"/>
                    </a:cubicBezTo>
                    <a:cubicBezTo>
                      <a:pt x="10490" y="150"/>
                      <a:pt x="10415" y="-121"/>
                      <a:pt x="10087" y="55"/>
                    </a:cubicBezTo>
                    <a:cubicBezTo>
                      <a:pt x="9759" y="231"/>
                      <a:pt x="10869" y="1609"/>
                      <a:pt x="9191" y="2421"/>
                    </a:cubicBezTo>
                    <a:lnTo>
                      <a:pt x="3031" y="5422"/>
                    </a:lnTo>
                    <a:cubicBezTo>
                      <a:pt x="2400" y="5743"/>
                      <a:pt x="2249" y="5649"/>
                      <a:pt x="1996" y="5152"/>
                    </a:cubicBezTo>
                    <a:lnTo>
                      <a:pt x="1492" y="4107"/>
                    </a:lnTo>
                    <a:cubicBezTo>
                      <a:pt x="748" y="2729"/>
                      <a:pt x="2450" y="2383"/>
                      <a:pt x="2217" y="1899"/>
                    </a:cubicBezTo>
                    <a:cubicBezTo>
                      <a:pt x="2059" y="1578"/>
                      <a:pt x="1587" y="1974"/>
                      <a:pt x="1441" y="2075"/>
                    </a:cubicBezTo>
                    <a:lnTo>
                      <a:pt x="250" y="2817"/>
                    </a:lnTo>
                    <a:cubicBezTo>
                      <a:pt x="124" y="2899"/>
                      <a:pt x="-66" y="2993"/>
                      <a:pt x="23" y="3176"/>
                    </a:cubicBezTo>
                    <a:cubicBezTo>
                      <a:pt x="578" y="4315"/>
                      <a:pt x="1032" y="5107"/>
                      <a:pt x="1914" y="6894"/>
                    </a:cubicBezTo>
                    <a:cubicBezTo>
                      <a:pt x="2797" y="8681"/>
                      <a:pt x="3138" y="9530"/>
                      <a:pt x="3693" y="10669"/>
                    </a:cubicBezTo>
                    <a:cubicBezTo>
                      <a:pt x="3787" y="10845"/>
                      <a:pt x="3976" y="10751"/>
                      <a:pt x="4121" y="10669"/>
                    </a:cubicBezTo>
                    <a:lnTo>
                      <a:pt x="6013" y="9996"/>
                    </a:lnTo>
                    <a:cubicBezTo>
                      <a:pt x="6196" y="9933"/>
                      <a:pt x="6530" y="9864"/>
                      <a:pt x="6404" y="9600"/>
                    </a:cubicBezTo>
                    <a:cubicBezTo>
                      <a:pt x="6139" y="9052"/>
                      <a:pt x="4512" y="10285"/>
                      <a:pt x="3882" y="8901"/>
                    </a:cubicBezTo>
                    <a:lnTo>
                      <a:pt x="3384" y="7876"/>
                    </a:lnTo>
                    <a:cubicBezTo>
                      <a:pt x="3138" y="7379"/>
                      <a:pt x="3150" y="7247"/>
                      <a:pt x="3806" y="6901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4" name="Google Shape;374;p9"/>
              <p:cNvSpPr/>
              <p:nvPr/>
            </p:nvSpPr>
            <p:spPr>
              <a:xfrm>
                <a:off x="8372369" y="3905066"/>
                <a:ext cx="12078" cy="10019"/>
              </a:xfrm>
              <a:custGeom>
                <a:rect b="b" l="l" r="r" t="t"/>
                <a:pathLst>
                  <a:path extrusionOk="0" h="10019" w="12078">
                    <a:moveTo>
                      <a:pt x="2764" y="6502"/>
                    </a:moveTo>
                    <a:cubicBezTo>
                      <a:pt x="1761" y="6785"/>
                      <a:pt x="1730" y="6735"/>
                      <a:pt x="1269" y="5156"/>
                    </a:cubicBezTo>
                    <a:cubicBezTo>
                      <a:pt x="544" y="2639"/>
                      <a:pt x="2530" y="3161"/>
                      <a:pt x="2366" y="2545"/>
                    </a:cubicBezTo>
                    <a:cubicBezTo>
                      <a:pt x="2285" y="2243"/>
                      <a:pt x="1824" y="2444"/>
                      <a:pt x="1635" y="2513"/>
                    </a:cubicBezTo>
                    <a:lnTo>
                      <a:pt x="210" y="2979"/>
                    </a:lnTo>
                    <a:cubicBezTo>
                      <a:pt x="61" y="3022"/>
                      <a:pt x="-28" y="3174"/>
                      <a:pt x="8" y="3325"/>
                    </a:cubicBezTo>
                    <a:cubicBezTo>
                      <a:pt x="336" y="4476"/>
                      <a:pt x="639" y="5363"/>
                      <a:pt x="922" y="6288"/>
                    </a:cubicBezTo>
                    <a:cubicBezTo>
                      <a:pt x="1496" y="8295"/>
                      <a:pt x="1704" y="9258"/>
                      <a:pt x="1862" y="9793"/>
                    </a:cubicBezTo>
                    <a:cubicBezTo>
                      <a:pt x="1890" y="9943"/>
                      <a:pt x="2034" y="10042"/>
                      <a:pt x="2185" y="10015"/>
                    </a:cubicBezTo>
                    <a:cubicBezTo>
                      <a:pt x="2189" y="10015"/>
                      <a:pt x="2192" y="10013"/>
                      <a:pt x="2196" y="10013"/>
                    </a:cubicBezTo>
                    <a:cubicBezTo>
                      <a:pt x="2783" y="9843"/>
                      <a:pt x="1887" y="8497"/>
                      <a:pt x="3205" y="8125"/>
                    </a:cubicBezTo>
                    <a:lnTo>
                      <a:pt x="10022" y="6169"/>
                    </a:lnTo>
                    <a:cubicBezTo>
                      <a:pt x="11806" y="5659"/>
                      <a:pt x="11283" y="6880"/>
                      <a:pt x="11976" y="6691"/>
                    </a:cubicBezTo>
                    <a:cubicBezTo>
                      <a:pt x="12058" y="6659"/>
                      <a:pt x="12109" y="6565"/>
                      <a:pt x="12058" y="6395"/>
                    </a:cubicBezTo>
                    <a:cubicBezTo>
                      <a:pt x="11850" y="5672"/>
                      <a:pt x="11636" y="5137"/>
                      <a:pt x="11529" y="4734"/>
                    </a:cubicBezTo>
                    <a:cubicBezTo>
                      <a:pt x="11333" y="4105"/>
                      <a:pt x="11169" y="3281"/>
                      <a:pt x="10589" y="1286"/>
                    </a:cubicBezTo>
                    <a:cubicBezTo>
                      <a:pt x="10286" y="217"/>
                      <a:pt x="8868" y="-217"/>
                      <a:pt x="7733" y="103"/>
                    </a:cubicBezTo>
                    <a:cubicBezTo>
                      <a:pt x="7449" y="185"/>
                      <a:pt x="7436" y="292"/>
                      <a:pt x="7449" y="349"/>
                    </a:cubicBezTo>
                    <a:cubicBezTo>
                      <a:pt x="7594" y="846"/>
                      <a:pt x="9454" y="116"/>
                      <a:pt x="10387" y="3356"/>
                    </a:cubicBezTo>
                    <a:cubicBezTo>
                      <a:pt x="10652" y="4294"/>
                      <a:pt x="10110" y="4394"/>
                      <a:pt x="9208" y="4652"/>
                    </a:cubicBezTo>
                    <a:lnTo>
                      <a:pt x="7316" y="5193"/>
                    </a:lnTo>
                    <a:cubicBezTo>
                      <a:pt x="6465" y="5433"/>
                      <a:pt x="6301" y="5533"/>
                      <a:pt x="6131" y="4935"/>
                    </a:cubicBezTo>
                    <a:lnTo>
                      <a:pt x="5854" y="3960"/>
                    </a:lnTo>
                    <a:cubicBezTo>
                      <a:pt x="5463" y="2601"/>
                      <a:pt x="7115" y="2526"/>
                      <a:pt x="7001" y="2073"/>
                    </a:cubicBezTo>
                    <a:cubicBezTo>
                      <a:pt x="6900" y="1764"/>
                      <a:pt x="6371" y="1997"/>
                      <a:pt x="6219" y="2073"/>
                    </a:cubicBezTo>
                    <a:lnTo>
                      <a:pt x="3647" y="2916"/>
                    </a:lnTo>
                    <a:cubicBezTo>
                      <a:pt x="3256" y="3042"/>
                      <a:pt x="3325" y="3174"/>
                      <a:pt x="3356" y="3268"/>
                    </a:cubicBezTo>
                    <a:cubicBezTo>
                      <a:pt x="3426" y="3520"/>
                      <a:pt x="4788" y="3180"/>
                      <a:pt x="5103" y="4306"/>
                    </a:cubicBezTo>
                    <a:lnTo>
                      <a:pt x="5343" y="5131"/>
                    </a:lnTo>
                    <a:cubicBezTo>
                      <a:pt x="5513" y="5697"/>
                      <a:pt x="5400" y="5722"/>
                      <a:pt x="4775" y="5904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5" name="Google Shape;375;p9"/>
              <p:cNvSpPr/>
              <p:nvPr/>
            </p:nvSpPr>
            <p:spPr>
              <a:xfrm>
                <a:off x="8370735" y="3898951"/>
                <a:ext cx="6738" cy="5408"/>
              </a:xfrm>
              <a:custGeom>
                <a:rect b="b" l="l" r="r" t="t"/>
                <a:pathLst>
                  <a:path extrusionOk="0" h="5408" w="6738">
                    <a:moveTo>
                      <a:pt x="4127" y="5357"/>
                    </a:moveTo>
                    <a:cubicBezTo>
                      <a:pt x="5836" y="5086"/>
                      <a:pt x="6945" y="3803"/>
                      <a:pt x="6706" y="2274"/>
                    </a:cubicBezTo>
                    <a:cubicBezTo>
                      <a:pt x="6491" y="890"/>
                      <a:pt x="5123" y="-54"/>
                      <a:pt x="4751" y="2"/>
                    </a:cubicBezTo>
                    <a:cubicBezTo>
                      <a:pt x="4587" y="2"/>
                      <a:pt x="4581" y="109"/>
                      <a:pt x="4587" y="166"/>
                    </a:cubicBezTo>
                    <a:cubicBezTo>
                      <a:pt x="4625" y="380"/>
                      <a:pt x="5520" y="908"/>
                      <a:pt x="5646" y="1701"/>
                    </a:cubicBezTo>
                    <a:cubicBezTo>
                      <a:pt x="5848" y="2960"/>
                      <a:pt x="4341" y="3941"/>
                      <a:pt x="2903" y="4168"/>
                    </a:cubicBezTo>
                    <a:cubicBezTo>
                      <a:pt x="1976" y="4319"/>
                      <a:pt x="860" y="4256"/>
                      <a:pt x="696" y="3217"/>
                    </a:cubicBezTo>
                    <a:cubicBezTo>
                      <a:pt x="583" y="2494"/>
                      <a:pt x="1056" y="2186"/>
                      <a:pt x="1749" y="1903"/>
                    </a:cubicBezTo>
                    <a:cubicBezTo>
                      <a:pt x="1850" y="1865"/>
                      <a:pt x="1970" y="1821"/>
                      <a:pt x="1945" y="1701"/>
                    </a:cubicBezTo>
                    <a:cubicBezTo>
                      <a:pt x="1907" y="1468"/>
                      <a:pt x="1144" y="801"/>
                      <a:pt x="879" y="846"/>
                    </a:cubicBezTo>
                    <a:cubicBezTo>
                      <a:pt x="3" y="984"/>
                      <a:pt x="-48" y="2261"/>
                      <a:pt x="22" y="2733"/>
                    </a:cubicBezTo>
                    <a:cubicBezTo>
                      <a:pt x="312" y="4532"/>
                      <a:pt x="2115" y="5671"/>
                      <a:pt x="4127" y="5357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6" name="Google Shape;376;p9"/>
              <p:cNvSpPr/>
              <p:nvPr/>
            </p:nvSpPr>
            <p:spPr>
              <a:xfrm>
                <a:off x="8370000" y="3885577"/>
                <a:ext cx="10770" cy="11174"/>
              </a:xfrm>
              <a:custGeom>
                <a:rect b="b" l="l" r="r" t="t"/>
                <a:pathLst>
                  <a:path extrusionOk="0" h="11174" w="10770">
                    <a:moveTo>
                      <a:pt x="1595" y="1435"/>
                    </a:moveTo>
                    <a:cubicBezTo>
                      <a:pt x="107" y="1435"/>
                      <a:pt x="757" y="453"/>
                      <a:pt x="177" y="453"/>
                    </a:cubicBezTo>
                    <a:cubicBezTo>
                      <a:pt x="50" y="453"/>
                      <a:pt x="0" y="503"/>
                      <a:pt x="0" y="736"/>
                    </a:cubicBezTo>
                    <a:cubicBezTo>
                      <a:pt x="0" y="1328"/>
                      <a:pt x="63" y="1831"/>
                      <a:pt x="63" y="2542"/>
                    </a:cubicBezTo>
                    <a:cubicBezTo>
                      <a:pt x="63" y="3385"/>
                      <a:pt x="0" y="3737"/>
                      <a:pt x="0" y="4297"/>
                    </a:cubicBezTo>
                    <a:cubicBezTo>
                      <a:pt x="0" y="4486"/>
                      <a:pt x="0" y="4612"/>
                      <a:pt x="246" y="4612"/>
                    </a:cubicBezTo>
                    <a:cubicBezTo>
                      <a:pt x="687" y="4612"/>
                      <a:pt x="139" y="3114"/>
                      <a:pt x="1810" y="3114"/>
                    </a:cubicBezTo>
                    <a:lnTo>
                      <a:pt x="3941" y="3114"/>
                    </a:lnTo>
                    <a:cubicBezTo>
                      <a:pt x="4282" y="3114"/>
                      <a:pt x="4628" y="3190"/>
                      <a:pt x="4628" y="3586"/>
                    </a:cubicBezTo>
                    <a:lnTo>
                      <a:pt x="4628" y="7638"/>
                    </a:lnTo>
                    <a:cubicBezTo>
                      <a:pt x="4628" y="7921"/>
                      <a:pt x="4433" y="7978"/>
                      <a:pt x="3998" y="7978"/>
                    </a:cubicBezTo>
                    <a:lnTo>
                      <a:pt x="1614" y="7978"/>
                    </a:lnTo>
                    <a:cubicBezTo>
                      <a:pt x="259" y="7978"/>
                      <a:pt x="700" y="6902"/>
                      <a:pt x="259" y="6902"/>
                    </a:cubicBezTo>
                    <a:cubicBezTo>
                      <a:pt x="114" y="6902"/>
                      <a:pt x="32" y="7028"/>
                      <a:pt x="32" y="7223"/>
                    </a:cubicBezTo>
                    <a:cubicBezTo>
                      <a:pt x="32" y="7619"/>
                      <a:pt x="95" y="8160"/>
                      <a:pt x="95" y="8978"/>
                    </a:cubicBezTo>
                    <a:cubicBezTo>
                      <a:pt x="95" y="9689"/>
                      <a:pt x="32" y="10092"/>
                      <a:pt x="32" y="10501"/>
                    </a:cubicBezTo>
                    <a:cubicBezTo>
                      <a:pt x="32" y="10759"/>
                      <a:pt x="32" y="11174"/>
                      <a:pt x="277" y="11174"/>
                    </a:cubicBezTo>
                    <a:cubicBezTo>
                      <a:pt x="851" y="11174"/>
                      <a:pt x="189" y="9633"/>
                      <a:pt x="1841" y="9633"/>
                    </a:cubicBezTo>
                    <a:lnTo>
                      <a:pt x="8601" y="9633"/>
                    </a:lnTo>
                    <a:cubicBezTo>
                      <a:pt x="10493" y="9633"/>
                      <a:pt x="9938" y="10790"/>
                      <a:pt x="10543" y="10790"/>
                    </a:cubicBezTo>
                    <a:cubicBezTo>
                      <a:pt x="10745" y="10790"/>
                      <a:pt x="10770" y="10652"/>
                      <a:pt x="10770" y="10488"/>
                    </a:cubicBezTo>
                    <a:cubicBezTo>
                      <a:pt x="10770" y="9809"/>
                      <a:pt x="10713" y="9230"/>
                      <a:pt x="10713" y="8664"/>
                    </a:cubicBezTo>
                    <a:cubicBezTo>
                      <a:pt x="10713" y="7682"/>
                      <a:pt x="10770" y="7235"/>
                      <a:pt x="10770" y="6675"/>
                    </a:cubicBezTo>
                    <a:cubicBezTo>
                      <a:pt x="10770" y="6241"/>
                      <a:pt x="10650" y="6267"/>
                      <a:pt x="10562" y="6267"/>
                    </a:cubicBezTo>
                    <a:cubicBezTo>
                      <a:pt x="10013" y="6267"/>
                      <a:pt x="10562" y="7959"/>
                      <a:pt x="8670" y="7959"/>
                    </a:cubicBezTo>
                    <a:lnTo>
                      <a:pt x="6262" y="7959"/>
                    </a:lnTo>
                    <a:cubicBezTo>
                      <a:pt x="5631" y="7959"/>
                      <a:pt x="5448" y="7915"/>
                      <a:pt x="5448" y="7286"/>
                    </a:cubicBezTo>
                    <a:lnTo>
                      <a:pt x="5448" y="3649"/>
                    </a:lnTo>
                    <a:cubicBezTo>
                      <a:pt x="5448" y="3020"/>
                      <a:pt x="5612" y="3096"/>
                      <a:pt x="6249" y="3096"/>
                    </a:cubicBezTo>
                    <a:lnTo>
                      <a:pt x="8986" y="3096"/>
                    </a:lnTo>
                    <a:cubicBezTo>
                      <a:pt x="10449" y="3096"/>
                      <a:pt x="10045" y="4090"/>
                      <a:pt x="10575" y="4090"/>
                    </a:cubicBezTo>
                    <a:cubicBezTo>
                      <a:pt x="10682" y="4090"/>
                      <a:pt x="10739" y="4002"/>
                      <a:pt x="10739" y="3813"/>
                    </a:cubicBezTo>
                    <a:cubicBezTo>
                      <a:pt x="10739" y="3121"/>
                      <a:pt x="10682" y="2554"/>
                      <a:pt x="10682" y="2095"/>
                    </a:cubicBezTo>
                    <a:cubicBezTo>
                      <a:pt x="10682" y="1636"/>
                      <a:pt x="10739" y="736"/>
                      <a:pt x="10739" y="283"/>
                    </a:cubicBezTo>
                    <a:cubicBezTo>
                      <a:pt x="10739" y="107"/>
                      <a:pt x="10739" y="0"/>
                      <a:pt x="10562" y="0"/>
                    </a:cubicBezTo>
                    <a:cubicBezTo>
                      <a:pt x="9932" y="0"/>
                      <a:pt x="10562" y="1416"/>
                      <a:pt x="8601" y="1416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7" name="Google Shape;377;p9"/>
              <p:cNvSpPr/>
              <p:nvPr/>
            </p:nvSpPr>
            <p:spPr>
              <a:xfrm>
                <a:off x="8370056" y="3872912"/>
                <a:ext cx="11743" cy="11582"/>
              </a:xfrm>
              <a:custGeom>
                <a:rect b="b" l="l" r="r" t="t"/>
                <a:pathLst>
                  <a:path extrusionOk="0" h="11582" w="11743">
                    <a:moveTo>
                      <a:pt x="8791" y="10092"/>
                    </a:moveTo>
                    <a:cubicBezTo>
                      <a:pt x="10336" y="10243"/>
                      <a:pt x="9926" y="11526"/>
                      <a:pt x="10531" y="11583"/>
                    </a:cubicBezTo>
                    <a:cubicBezTo>
                      <a:pt x="10790" y="11583"/>
                      <a:pt x="10739" y="11331"/>
                      <a:pt x="10752" y="11180"/>
                    </a:cubicBezTo>
                    <a:cubicBezTo>
                      <a:pt x="10790" y="10815"/>
                      <a:pt x="10752" y="10438"/>
                      <a:pt x="10815" y="10004"/>
                    </a:cubicBezTo>
                    <a:cubicBezTo>
                      <a:pt x="10878" y="9570"/>
                      <a:pt x="10973" y="9073"/>
                      <a:pt x="11036" y="8406"/>
                    </a:cubicBezTo>
                    <a:cubicBezTo>
                      <a:pt x="11036" y="8230"/>
                      <a:pt x="11105" y="7890"/>
                      <a:pt x="10891" y="7871"/>
                    </a:cubicBezTo>
                    <a:cubicBezTo>
                      <a:pt x="10178" y="7802"/>
                      <a:pt x="11036" y="9639"/>
                      <a:pt x="8129" y="9349"/>
                    </a:cubicBezTo>
                    <a:lnTo>
                      <a:pt x="2983" y="8871"/>
                    </a:lnTo>
                    <a:cubicBezTo>
                      <a:pt x="2845" y="8871"/>
                      <a:pt x="2744" y="8821"/>
                      <a:pt x="2750" y="8733"/>
                    </a:cubicBezTo>
                    <a:cubicBezTo>
                      <a:pt x="2756" y="8645"/>
                      <a:pt x="2845" y="8594"/>
                      <a:pt x="2964" y="8513"/>
                    </a:cubicBezTo>
                    <a:lnTo>
                      <a:pt x="11502" y="2762"/>
                    </a:lnTo>
                    <a:cubicBezTo>
                      <a:pt x="11622" y="2674"/>
                      <a:pt x="11723" y="2624"/>
                      <a:pt x="11742" y="2429"/>
                    </a:cubicBezTo>
                    <a:cubicBezTo>
                      <a:pt x="11761" y="2234"/>
                      <a:pt x="11641" y="2259"/>
                      <a:pt x="11307" y="2221"/>
                    </a:cubicBezTo>
                    <a:lnTo>
                      <a:pt x="2819" y="1321"/>
                    </a:lnTo>
                    <a:cubicBezTo>
                      <a:pt x="1230" y="1164"/>
                      <a:pt x="1703" y="63"/>
                      <a:pt x="1256" y="0"/>
                    </a:cubicBezTo>
                    <a:cubicBezTo>
                      <a:pt x="1205" y="0"/>
                      <a:pt x="1060" y="0"/>
                      <a:pt x="1029" y="239"/>
                    </a:cubicBezTo>
                    <a:cubicBezTo>
                      <a:pt x="1029" y="359"/>
                      <a:pt x="1029" y="868"/>
                      <a:pt x="940" y="1699"/>
                    </a:cubicBezTo>
                    <a:cubicBezTo>
                      <a:pt x="852" y="2529"/>
                      <a:pt x="745" y="3026"/>
                      <a:pt x="732" y="3240"/>
                    </a:cubicBezTo>
                    <a:cubicBezTo>
                      <a:pt x="720" y="3454"/>
                      <a:pt x="858" y="3473"/>
                      <a:pt x="966" y="3479"/>
                    </a:cubicBezTo>
                    <a:cubicBezTo>
                      <a:pt x="1464" y="3536"/>
                      <a:pt x="1356" y="1850"/>
                      <a:pt x="2737" y="1988"/>
                    </a:cubicBezTo>
                    <a:lnTo>
                      <a:pt x="7782" y="2492"/>
                    </a:lnTo>
                    <a:cubicBezTo>
                      <a:pt x="8154" y="2523"/>
                      <a:pt x="8337" y="2573"/>
                      <a:pt x="8324" y="2655"/>
                    </a:cubicBezTo>
                    <a:cubicBezTo>
                      <a:pt x="8312" y="2737"/>
                      <a:pt x="8129" y="2882"/>
                      <a:pt x="7896" y="3039"/>
                    </a:cubicBezTo>
                    <a:lnTo>
                      <a:pt x="675" y="7833"/>
                    </a:lnTo>
                    <a:cubicBezTo>
                      <a:pt x="360" y="8047"/>
                      <a:pt x="272" y="7871"/>
                      <a:pt x="221" y="8311"/>
                    </a:cubicBezTo>
                    <a:cubicBezTo>
                      <a:pt x="152" y="9029"/>
                      <a:pt x="177" y="9387"/>
                      <a:pt x="146" y="9740"/>
                    </a:cubicBezTo>
                    <a:cubicBezTo>
                      <a:pt x="114" y="10092"/>
                      <a:pt x="32" y="10237"/>
                      <a:pt x="1" y="10495"/>
                    </a:cubicBezTo>
                    <a:cubicBezTo>
                      <a:pt x="-10" y="10626"/>
                      <a:pt x="89" y="10741"/>
                      <a:pt x="221" y="10752"/>
                    </a:cubicBezTo>
                    <a:cubicBezTo>
                      <a:pt x="227" y="10752"/>
                      <a:pt x="234" y="10752"/>
                      <a:pt x="240" y="10752"/>
                    </a:cubicBezTo>
                    <a:cubicBezTo>
                      <a:pt x="966" y="10828"/>
                      <a:pt x="139" y="9205"/>
                      <a:pt x="3046" y="9494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8" name="Google Shape;378;p9"/>
              <p:cNvSpPr/>
              <p:nvPr/>
            </p:nvSpPr>
            <p:spPr>
              <a:xfrm>
                <a:off x="8371700" y="3866199"/>
                <a:ext cx="11374" cy="5719"/>
              </a:xfrm>
              <a:custGeom>
                <a:rect b="b" l="l" r="r" t="t"/>
                <a:pathLst>
                  <a:path extrusionOk="0" h="5719" w="11374">
                    <a:moveTo>
                      <a:pt x="2203" y="1296"/>
                    </a:moveTo>
                    <a:cubicBezTo>
                      <a:pt x="791" y="988"/>
                      <a:pt x="1573" y="107"/>
                      <a:pt x="1037" y="0"/>
                    </a:cubicBezTo>
                    <a:cubicBezTo>
                      <a:pt x="860" y="0"/>
                      <a:pt x="810" y="0"/>
                      <a:pt x="722" y="428"/>
                    </a:cubicBezTo>
                    <a:cubicBezTo>
                      <a:pt x="570" y="1183"/>
                      <a:pt x="520" y="1686"/>
                      <a:pt x="419" y="2158"/>
                    </a:cubicBezTo>
                    <a:cubicBezTo>
                      <a:pt x="318" y="2630"/>
                      <a:pt x="148" y="3133"/>
                      <a:pt x="41" y="3649"/>
                    </a:cubicBezTo>
                    <a:cubicBezTo>
                      <a:pt x="41" y="3769"/>
                      <a:pt x="-104" y="4096"/>
                      <a:pt x="154" y="4146"/>
                    </a:cubicBezTo>
                    <a:cubicBezTo>
                      <a:pt x="671" y="4259"/>
                      <a:pt x="577" y="2661"/>
                      <a:pt x="1926" y="2951"/>
                    </a:cubicBezTo>
                    <a:lnTo>
                      <a:pt x="9045" y="4461"/>
                    </a:lnTo>
                    <a:cubicBezTo>
                      <a:pt x="10458" y="4757"/>
                      <a:pt x="9871" y="5637"/>
                      <a:pt x="10388" y="5719"/>
                    </a:cubicBezTo>
                    <a:cubicBezTo>
                      <a:pt x="10464" y="5719"/>
                      <a:pt x="10571" y="5719"/>
                      <a:pt x="10596" y="5612"/>
                    </a:cubicBezTo>
                    <a:cubicBezTo>
                      <a:pt x="10666" y="5266"/>
                      <a:pt x="10729" y="4681"/>
                      <a:pt x="10855" y="4108"/>
                    </a:cubicBezTo>
                    <a:cubicBezTo>
                      <a:pt x="11082" y="3064"/>
                      <a:pt x="11239" y="2586"/>
                      <a:pt x="11347" y="2095"/>
                    </a:cubicBezTo>
                    <a:cubicBezTo>
                      <a:pt x="11416" y="1787"/>
                      <a:pt x="11347" y="1655"/>
                      <a:pt x="11214" y="1617"/>
                    </a:cubicBezTo>
                    <a:cubicBezTo>
                      <a:pt x="10735" y="1516"/>
                      <a:pt x="11101" y="3158"/>
                      <a:pt x="9278" y="2768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9" name="Google Shape;379;p9"/>
              <p:cNvSpPr/>
              <p:nvPr/>
            </p:nvSpPr>
            <p:spPr>
              <a:xfrm>
                <a:off x="8374910" y="3854956"/>
                <a:ext cx="10837" cy="10336"/>
              </a:xfrm>
              <a:custGeom>
                <a:rect b="b" l="l" r="r" t="t"/>
                <a:pathLst>
                  <a:path extrusionOk="0" h="10336" w="10837">
                    <a:moveTo>
                      <a:pt x="2153" y="0"/>
                    </a:moveTo>
                    <a:cubicBezTo>
                      <a:pt x="2084" y="0"/>
                      <a:pt x="2033" y="57"/>
                      <a:pt x="2008" y="120"/>
                    </a:cubicBezTo>
                    <a:cubicBezTo>
                      <a:pt x="1939" y="302"/>
                      <a:pt x="2399" y="491"/>
                      <a:pt x="2304" y="749"/>
                    </a:cubicBezTo>
                    <a:cubicBezTo>
                      <a:pt x="2159" y="1139"/>
                      <a:pt x="917" y="1781"/>
                      <a:pt x="324" y="3322"/>
                    </a:cubicBezTo>
                    <a:cubicBezTo>
                      <a:pt x="-937" y="6524"/>
                      <a:pt x="1724" y="9035"/>
                      <a:pt x="4108" y="9947"/>
                    </a:cubicBezTo>
                    <a:cubicBezTo>
                      <a:pt x="5218" y="10375"/>
                      <a:pt x="9064" y="11205"/>
                      <a:pt x="10495" y="7462"/>
                    </a:cubicBezTo>
                    <a:cubicBezTo>
                      <a:pt x="11536" y="4757"/>
                      <a:pt x="9922" y="2592"/>
                      <a:pt x="9360" y="2372"/>
                    </a:cubicBezTo>
                    <a:cubicBezTo>
                      <a:pt x="9266" y="2357"/>
                      <a:pt x="9174" y="2406"/>
                      <a:pt x="9133" y="2492"/>
                    </a:cubicBezTo>
                    <a:cubicBezTo>
                      <a:pt x="9001" y="2819"/>
                      <a:pt x="10527" y="4379"/>
                      <a:pt x="9764" y="6367"/>
                    </a:cubicBezTo>
                    <a:cubicBezTo>
                      <a:pt x="8831" y="8796"/>
                      <a:pt x="5634" y="8739"/>
                      <a:pt x="3635" y="7978"/>
                    </a:cubicBezTo>
                    <a:cubicBezTo>
                      <a:pt x="1743" y="7248"/>
                      <a:pt x="148" y="5461"/>
                      <a:pt x="873" y="3574"/>
                    </a:cubicBezTo>
                    <a:cubicBezTo>
                      <a:pt x="1434" y="2095"/>
                      <a:pt x="3105" y="1447"/>
                      <a:pt x="4707" y="1328"/>
                    </a:cubicBezTo>
                    <a:cubicBezTo>
                      <a:pt x="4928" y="1328"/>
                      <a:pt x="5255" y="1328"/>
                      <a:pt x="5337" y="1133"/>
                    </a:cubicBezTo>
                    <a:cubicBezTo>
                      <a:pt x="5419" y="937"/>
                      <a:pt x="5079" y="843"/>
                      <a:pt x="4934" y="799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80" name="Google Shape;380;p9"/>
              <p:cNvSpPr/>
              <p:nvPr/>
            </p:nvSpPr>
            <p:spPr>
              <a:xfrm>
                <a:off x="8389584" y="3986734"/>
                <a:ext cx="21034" cy="26146"/>
              </a:xfrm>
              <a:custGeom>
                <a:rect b="b" l="l" r="r" t="t"/>
                <a:pathLst>
                  <a:path extrusionOk="0" h="26146" w="21034">
                    <a:moveTo>
                      <a:pt x="20987" y="1296"/>
                    </a:moveTo>
                    <a:cubicBezTo>
                      <a:pt x="21075" y="252"/>
                      <a:pt x="21056" y="158"/>
                      <a:pt x="20804" y="38"/>
                    </a:cubicBezTo>
                    <a:cubicBezTo>
                      <a:pt x="20445" y="-138"/>
                      <a:pt x="20029" y="334"/>
                      <a:pt x="19593" y="705"/>
                    </a:cubicBezTo>
                    <a:lnTo>
                      <a:pt x="3199" y="14402"/>
                    </a:lnTo>
                    <a:cubicBezTo>
                      <a:pt x="1679" y="15660"/>
                      <a:pt x="374" y="14773"/>
                      <a:pt x="46" y="15446"/>
                    </a:cubicBezTo>
                    <a:cubicBezTo>
                      <a:pt x="-150" y="15818"/>
                      <a:pt x="323" y="15987"/>
                      <a:pt x="676" y="16182"/>
                    </a:cubicBezTo>
                    <a:cubicBezTo>
                      <a:pt x="1477" y="16591"/>
                      <a:pt x="2335" y="16875"/>
                      <a:pt x="3161" y="17296"/>
                    </a:cubicBezTo>
                    <a:cubicBezTo>
                      <a:pt x="3987" y="17718"/>
                      <a:pt x="4807" y="18284"/>
                      <a:pt x="5683" y="18724"/>
                    </a:cubicBezTo>
                    <a:cubicBezTo>
                      <a:pt x="6257" y="19020"/>
                      <a:pt x="7007" y="19655"/>
                      <a:pt x="7316" y="19051"/>
                    </a:cubicBezTo>
                    <a:cubicBezTo>
                      <a:pt x="7713" y="18271"/>
                      <a:pt x="4504" y="17227"/>
                      <a:pt x="5570" y="15144"/>
                    </a:cubicBezTo>
                    <a:cubicBezTo>
                      <a:pt x="6056" y="14402"/>
                      <a:pt x="6644" y="13731"/>
                      <a:pt x="7316" y="13150"/>
                    </a:cubicBezTo>
                    <a:cubicBezTo>
                      <a:pt x="8924" y="11571"/>
                      <a:pt x="9561" y="11741"/>
                      <a:pt x="10028" y="11986"/>
                    </a:cubicBezTo>
                    <a:lnTo>
                      <a:pt x="15444" y="14735"/>
                    </a:lnTo>
                    <a:cubicBezTo>
                      <a:pt x="16163" y="15100"/>
                      <a:pt x="16151" y="15459"/>
                      <a:pt x="15905" y="18183"/>
                    </a:cubicBezTo>
                    <a:cubicBezTo>
                      <a:pt x="15885" y="18936"/>
                      <a:pt x="15718" y="19678"/>
                      <a:pt x="15413" y="20366"/>
                    </a:cubicBezTo>
                    <a:cubicBezTo>
                      <a:pt x="14517" y="22128"/>
                      <a:pt x="12727" y="20813"/>
                      <a:pt x="12298" y="21656"/>
                    </a:cubicBezTo>
                    <a:cubicBezTo>
                      <a:pt x="12083" y="22059"/>
                      <a:pt x="12474" y="22185"/>
                      <a:pt x="12972" y="22430"/>
                    </a:cubicBezTo>
                    <a:cubicBezTo>
                      <a:pt x="13767" y="22845"/>
                      <a:pt x="14864" y="23242"/>
                      <a:pt x="16062" y="23852"/>
                    </a:cubicBezTo>
                    <a:cubicBezTo>
                      <a:pt x="17866" y="24783"/>
                      <a:pt x="18553" y="25268"/>
                      <a:pt x="19543" y="25777"/>
                    </a:cubicBezTo>
                    <a:cubicBezTo>
                      <a:pt x="20293" y="26155"/>
                      <a:pt x="20508" y="26344"/>
                      <a:pt x="20760" y="25847"/>
                    </a:cubicBezTo>
                    <a:cubicBezTo>
                      <a:pt x="21239" y="24896"/>
                      <a:pt x="19184" y="25268"/>
                      <a:pt x="19348" y="22770"/>
                    </a:cubicBezTo>
                    <a:close/>
                    <a:moveTo>
                      <a:pt x="16680" y="11709"/>
                    </a:moveTo>
                    <a:cubicBezTo>
                      <a:pt x="16680" y="12128"/>
                      <a:pt x="16599" y="12542"/>
                      <a:pt x="16441" y="12930"/>
                    </a:cubicBezTo>
                    <a:cubicBezTo>
                      <a:pt x="16296" y="13213"/>
                      <a:pt x="15924" y="12986"/>
                      <a:pt x="15425" y="12741"/>
                    </a:cubicBezTo>
                    <a:lnTo>
                      <a:pt x="11686" y="10853"/>
                    </a:lnTo>
                    <a:cubicBezTo>
                      <a:pt x="11188" y="10602"/>
                      <a:pt x="10791" y="10432"/>
                      <a:pt x="10936" y="10149"/>
                    </a:cubicBezTo>
                    <a:cubicBezTo>
                      <a:pt x="11151" y="9786"/>
                      <a:pt x="11441" y="9473"/>
                      <a:pt x="11787" y="9230"/>
                    </a:cubicBezTo>
                    <a:lnTo>
                      <a:pt x="16516" y="5191"/>
                    </a:lnTo>
                    <a:cubicBezTo>
                      <a:pt x="16813" y="4946"/>
                      <a:pt x="16939" y="4971"/>
                      <a:pt x="16995" y="4996"/>
                    </a:cubicBezTo>
                    <a:cubicBezTo>
                      <a:pt x="17052" y="5021"/>
                      <a:pt x="17046" y="4996"/>
                      <a:pt x="17096" y="5342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81" name="Google Shape;381;p9"/>
              <p:cNvSpPr/>
              <p:nvPr/>
            </p:nvSpPr>
            <p:spPr>
              <a:xfrm>
                <a:off x="8517290" y="3976940"/>
                <a:ext cx="23698" cy="25511"/>
              </a:xfrm>
              <a:custGeom>
                <a:rect b="b" l="l" r="r" t="t"/>
                <a:pathLst>
                  <a:path extrusionOk="0" h="25511" w="23698">
                    <a:moveTo>
                      <a:pt x="23551" y="10977"/>
                    </a:moveTo>
                    <a:cubicBezTo>
                      <a:pt x="22920" y="10140"/>
                      <a:pt x="22359" y="12160"/>
                      <a:pt x="20152" y="10977"/>
                    </a:cubicBezTo>
                    <a:lnTo>
                      <a:pt x="1329" y="464"/>
                    </a:lnTo>
                    <a:cubicBezTo>
                      <a:pt x="421" y="-65"/>
                      <a:pt x="327" y="-71"/>
                      <a:pt x="106" y="99"/>
                    </a:cubicBezTo>
                    <a:cubicBezTo>
                      <a:pt x="-115" y="269"/>
                      <a:pt x="55" y="923"/>
                      <a:pt x="200" y="1464"/>
                    </a:cubicBezTo>
                    <a:lnTo>
                      <a:pt x="5718" y="22069"/>
                    </a:lnTo>
                    <a:cubicBezTo>
                      <a:pt x="6222" y="23957"/>
                      <a:pt x="4867" y="24794"/>
                      <a:pt x="5327" y="25372"/>
                    </a:cubicBezTo>
                    <a:cubicBezTo>
                      <a:pt x="5586" y="25706"/>
                      <a:pt x="5958" y="25372"/>
                      <a:pt x="6279" y="25083"/>
                    </a:cubicBezTo>
                    <a:cubicBezTo>
                      <a:pt x="6985" y="24542"/>
                      <a:pt x="7603" y="23888"/>
                      <a:pt x="8335" y="23309"/>
                    </a:cubicBezTo>
                    <a:cubicBezTo>
                      <a:pt x="9066" y="22730"/>
                      <a:pt x="9930" y="22239"/>
                      <a:pt x="10706" y="21635"/>
                    </a:cubicBezTo>
                    <a:cubicBezTo>
                      <a:pt x="11223" y="21239"/>
                      <a:pt x="12112" y="20824"/>
                      <a:pt x="11690" y="20289"/>
                    </a:cubicBezTo>
                    <a:cubicBezTo>
                      <a:pt x="11154" y="19603"/>
                      <a:pt x="8846" y="22057"/>
                      <a:pt x="7402" y="20220"/>
                    </a:cubicBezTo>
                    <a:cubicBezTo>
                      <a:pt x="6936" y="19465"/>
                      <a:pt x="6578" y="18650"/>
                      <a:pt x="6336" y="17797"/>
                    </a:cubicBezTo>
                    <a:cubicBezTo>
                      <a:pt x="5573" y="15677"/>
                      <a:pt x="5995" y="15174"/>
                      <a:pt x="6412" y="14853"/>
                    </a:cubicBezTo>
                    <a:lnTo>
                      <a:pt x="11210" y="11116"/>
                    </a:lnTo>
                    <a:cubicBezTo>
                      <a:pt x="11841" y="10625"/>
                      <a:pt x="12162" y="10788"/>
                      <a:pt x="14527" y="12154"/>
                    </a:cubicBezTo>
                    <a:cubicBezTo>
                      <a:pt x="15193" y="12488"/>
                      <a:pt x="15789" y="12945"/>
                      <a:pt x="16286" y="13500"/>
                    </a:cubicBezTo>
                    <a:cubicBezTo>
                      <a:pt x="17510" y="15054"/>
                      <a:pt x="15568" y="16130"/>
                      <a:pt x="16141" y="16866"/>
                    </a:cubicBezTo>
                    <a:cubicBezTo>
                      <a:pt x="16425" y="17225"/>
                      <a:pt x="16696" y="16923"/>
                      <a:pt x="17138" y="16577"/>
                    </a:cubicBezTo>
                    <a:cubicBezTo>
                      <a:pt x="17844" y="16036"/>
                      <a:pt x="18664" y="15224"/>
                      <a:pt x="19736" y="14394"/>
                    </a:cubicBezTo>
                    <a:cubicBezTo>
                      <a:pt x="21337" y="13135"/>
                      <a:pt x="22081" y="12726"/>
                      <a:pt x="22952" y="12053"/>
                    </a:cubicBezTo>
                    <a:cubicBezTo>
                      <a:pt x="23626" y="11537"/>
                      <a:pt x="23891" y="11418"/>
                      <a:pt x="23551" y="10977"/>
                    </a:cubicBezTo>
                    <a:close/>
                    <a:moveTo>
                      <a:pt x="9350" y="10298"/>
                    </a:moveTo>
                    <a:lnTo>
                      <a:pt x="6040" y="12877"/>
                    </a:lnTo>
                    <a:cubicBezTo>
                      <a:pt x="5598" y="13217"/>
                      <a:pt x="5283" y="13506"/>
                      <a:pt x="5081" y="13255"/>
                    </a:cubicBezTo>
                    <a:cubicBezTo>
                      <a:pt x="4848" y="12904"/>
                      <a:pt x="4688" y="12510"/>
                      <a:pt x="4608" y="12097"/>
                    </a:cubicBezTo>
                    <a:lnTo>
                      <a:pt x="2962" y="6139"/>
                    </a:lnTo>
                    <a:cubicBezTo>
                      <a:pt x="2868" y="5761"/>
                      <a:pt x="2962" y="5661"/>
                      <a:pt x="2962" y="5623"/>
                    </a:cubicBezTo>
                    <a:cubicBezTo>
                      <a:pt x="2962" y="5585"/>
                      <a:pt x="3013" y="5591"/>
                      <a:pt x="3328" y="5680"/>
                    </a:cubicBezTo>
                    <a:lnTo>
                      <a:pt x="8934" y="8750"/>
                    </a:lnTo>
                    <a:cubicBezTo>
                      <a:pt x="9319" y="8927"/>
                      <a:pt x="9664" y="9179"/>
                      <a:pt x="9949" y="9492"/>
                    </a:cubicBezTo>
                    <a:cubicBezTo>
                      <a:pt x="10176" y="9719"/>
                      <a:pt x="9810" y="9952"/>
                      <a:pt x="9350" y="10298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82" name="Google Shape;382;p9"/>
              <p:cNvSpPr/>
              <p:nvPr/>
            </p:nvSpPr>
            <p:spPr>
              <a:xfrm>
                <a:off x="8418047" y="3798414"/>
                <a:ext cx="17838" cy="14161"/>
              </a:xfrm>
              <a:custGeom>
                <a:rect b="b" l="l" r="r" t="t"/>
                <a:pathLst>
                  <a:path extrusionOk="0" h="14161" w="17838">
                    <a:moveTo>
                      <a:pt x="17791" y="8737"/>
                    </a:moveTo>
                    <a:lnTo>
                      <a:pt x="17160" y="5730"/>
                    </a:lnTo>
                    <a:cubicBezTo>
                      <a:pt x="16903" y="4506"/>
                      <a:pt x="15699" y="3722"/>
                      <a:pt x="14472" y="3979"/>
                    </a:cubicBezTo>
                    <a:cubicBezTo>
                      <a:pt x="14468" y="3979"/>
                      <a:pt x="14465" y="3980"/>
                      <a:pt x="14461" y="3981"/>
                    </a:cubicBezTo>
                    <a:lnTo>
                      <a:pt x="11845" y="4547"/>
                    </a:lnTo>
                    <a:lnTo>
                      <a:pt x="11264" y="1804"/>
                    </a:lnTo>
                    <a:cubicBezTo>
                      <a:pt x="11000" y="576"/>
                      <a:pt x="9791" y="-208"/>
                      <a:pt x="8559" y="49"/>
                    </a:cubicBezTo>
                    <a:lnTo>
                      <a:pt x="5583" y="678"/>
                    </a:lnTo>
                    <a:cubicBezTo>
                      <a:pt x="4349" y="936"/>
                      <a:pt x="3558" y="2143"/>
                      <a:pt x="3817" y="3374"/>
                    </a:cubicBezTo>
                    <a:cubicBezTo>
                      <a:pt x="3817" y="3375"/>
                      <a:pt x="3817" y="3376"/>
                      <a:pt x="3817" y="3377"/>
                    </a:cubicBezTo>
                    <a:lnTo>
                      <a:pt x="4379" y="6107"/>
                    </a:lnTo>
                    <a:lnTo>
                      <a:pt x="1800" y="6655"/>
                    </a:lnTo>
                    <a:cubicBezTo>
                      <a:pt x="573" y="6914"/>
                      <a:pt x="-210" y="8117"/>
                      <a:pt x="50" y="9341"/>
                    </a:cubicBezTo>
                    <a:cubicBezTo>
                      <a:pt x="51" y="9345"/>
                      <a:pt x="52" y="9349"/>
                      <a:pt x="53" y="9354"/>
                    </a:cubicBezTo>
                    <a:lnTo>
                      <a:pt x="683" y="12361"/>
                    </a:lnTo>
                    <a:cubicBezTo>
                      <a:pt x="941" y="13586"/>
                      <a:pt x="2145" y="14370"/>
                      <a:pt x="3372" y="14113"/>
                    </a:cubicBezTo>
                    <a:cubicBezTo>
                      <a:pt x="3375" y="14112"/>
                      <a:pt x="3379" y="14111"/>
                      <a:pt x="3382" y="14110"/>
                    </a:cubicBezTo>
                    <a:lnTo>
                      <a:pt x="16038" y="11430"/>
                    </a:lnTo>
                    <a:cubicBezTo>
                      <a:pt x="17262" y="11163"/>
                      <a:pt x="18044" y="9963"/>
                      <a:pt x="17791" y="8737"/>
                    </a:cubicBezTo>
                    <a:close/>
                    <a:moveTo>
                      <a:pt x="9650" y="12569"/>
                    </a:moveTo>
                    <a:cubicBezTo>
                      <a:pt x="7876" y="12950"/>
                      <a:pt x="6129" y="11823"/>
                      <a:pt x="5748" y="10054"/>
                    </a:cubicBezTo>
                    <a:cubicBezTo>
                      <a:pt x="5366" y="8284"/>
                      <a:pt x="6495" y="6540"/>
                      <a:pt x="8269" y="6160"/>
                    </a:cubicBezTo>
                    <a:cubicBezTo>
                      <a:pt x="10042" y="5779"/>
                      <a:pt x="11790" y="6905"/>
                      <a:pt x="12171" y="8675"/>
                    </a:cubicBezTo>
                    <a:cubicBezTo>
                      <a:pt x="12172" y="8677"/>
                      <a:pt x="12172" y="8679"/>
                      <a:pt x="12172" y="8681"/>
                    </a:cubicBezTo>
                    <a:cubicBezTo>
                      <a:pt x="12546" y="10452"/>
                      <a:pt x="11412" y="12191"/>
                      <a:pt x="9638" y="12569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83" name="Google Shape;383;p9"/>
              <p:cNvSpPr/>
              <p:nvPr/>
            </p:nvSpPr>
            <p:spPr>
              <a:xfrm>
                <a:off x="8447189" y="3794134"/>
                <a:ext cx="17504" cy="12690"/>
              </a:xfrm>
              <a:custGeom>
                <a:rect b="b" l="l" r="r" t="t"/>
                <a:pathLst>
                  <a:path extrusionOk="0" h="12690" w="17504">
                    <a:moveTo>
                      <a:pt x="15235" y="5065"/>
                    </a:moveTo>
                    <a:lnTo>
                      <a:pt x="12611" y="5065"/>
                    </a:lnTo>
                    <a:lnTo>
                      <a:pt x="12611" y="2278"/>
                    </a:lnTo>
                    <a:cubicBezTo>
                      <a:pt x="12611" y="1022"/>
                      <a:pt x="11593" y="3"/>
                      <a:pt x="10335" y="0"/>
                    </a:cubicBezTo>
                    <a:lnTo>
                      <a:pt x="7277" y="0"/>
                    </a:lnTo>
                    <a:cubicBezTo>
                      <a:pt x="6019" y="3"/>
                      <a:pt x="5000" y="1022"/>
                      <a:pt x="5000" y="2278"/>
                    </a:cubicBezTo>
                    <a:lnTo>
                      <a:pt x="5000" y="5077"/>
                    </a:lnTo>
                    <a:lnTo>
                      <a:pt x="2327" y="5077"/>
                    </a:lnTo>
                    <a:cubicBezTo>
                      <a:pt x="1070" y="5050"/>
                      <a:pt x="28" y="6044"/>
                      <a:pt x="1" y="7298"/>
                    </a:cubicBezTo>
                    <a:cubicBezTo>
                      <a:pt x="0" y="7313"/>
                      <a:pt x="0" y="7328"/>
                      <a:pt x="0" y="7342"/>
                    </a:cubicBezTo>
                    <a:lnTo>
                      <a:pt x="0" y="10419"/>
                    </a:lnTo>
                    <a:cubicBezTo>
                      <a:pt x="4" y="11674"/>
                      <a:pt x="1025" y="12690"/>
                      <a:pt x="2283" y="12690"/>
                    </a:cubicBezTo>
                    <a:lnTo>
                      <a:pt x="15222" y="12690"/>
                    </a:lnTo>
                    <a:cubicBezTo>
                      <a:pt x="16479" y="12694"/>
                      <a:pt x="17501" y="11680"/>
                      <a:pt x="17505" y="10425"/>
                    </a:cubicBezTo>
                    <a:cubicBezTo>
                      <a:pt x="17505" y="10423"/>
                      <a:pt x="17505" y="10421"/>
                      <a:pt x="17505" y="10419"/>
                    </a:cubicBezTo>
                    <a:lnTo>
                      <a:pt x="17505" y="7342"/>
                    </a:lnTo>
                    <a:cubicBezTo>
                      <a:pt x="17508" y="6088"/>
                      <a:pt x="16492" y="5068"/>
                      <a:pt x="15235" y="5065"/>
                    </a:cubicBezTo>
                    <a:close/>
                    <a:moveTo>
                      <a:pt x="8778" y="12476"/>
                    </a:moveTo>
                    <a:cubicBezTo>
                      <a:pt x="6963" y="12480"/>
                      <a:pt x="5490" y="11015"/>
                      <a:pt x="5486" y="9205"/>
                    </a:cubicBezTo>
                    <a:cubicBezTo>
                      <a:pt x="5482" y="7394"/>
                      <a:pt x="6951" y="5924"/>
                      <a:pt x="8765" y="5920"/>
                    </a:cubicBezTo>
                    <a:cubicBezTo>
                      <a:pt x="10579" y="5917"/>
                      <a:pt x="12053" y="7382"/>
                      <a:pt x="12057" y="9192"/>
                    </a:cubicBezTo>
                    <a:cubicBezTo>
                      <a:pt x="12057" y="9194"/>
                      <a:pt x="12057" y="9196"/>
                      <a:pt x="12057" y="9198"/>
                    </a:cubicBezTo>
                    <a:cubicBezTo>
                      <a:pt x="12053" y="11005"/>
                      <a:pt x="10588" y="12469"/>
                      <a:pt x="8778" y="12476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84" name="Google Shape;384;p9"/>
              <p:cNvSpPr/>
              <p:nvPr/>
            </p:nvSpPr>
            <p:spPr>
              <a:xfrm>
                <a:off x="8476241" y="3798420"/>
                <a:ext cx="17843" cy="14162"/>
              </a:xfrm>
              <a:custGeom>
                <a:rect b="b" l="l" r="r" t="t"/>
                <a:pathLst>
                  <a:path extrusionOk="0" h="14162" w="17843">
                    <a:moveTo>
                      <a:pt x="16033" y="6655"/>
                    </a:moveTo>
                    <a:lnTo>
                      <a:pt x="13454" y="6107"/>
                    </a:lnTo>
                    <a:lnTo>
                      <a:pt x="14016" y="3377"/>
                    </a:lnTo>
                    <a:cubicBezTo>
                      <a:pt x="14282" y="2155"/>
                      <a:pt x="13506" y="948"/>
                      <a:pt x="12281" y="682"/>
                    </a:cubicBezTo>
                    <a:cubicBezTo>
                      <a:pt x="12275" y="680"/>
                      <a:pt x="12269" y="679"/>
                      <a:pt x="12263" y="678"/>
                    </a:cubicBezTo>
                    <a:lnTo>
                      <a:pt x="9280" y="49"/>
                    </a:lnTo>
                    <a:cubicBezTo>
                      <a:pt x="8048" y="-208"/>
                      <a:pt x="6840" y="576"/>
                      <a:pt x="6575" y="1804"/>
                    </a:cubicBezTo>
                    <a:lnTo>
                      <a:pt x="5995" y="4547"/>
                    </a:lnTo>
                    <a:lnTo>
                      <a:pt x="3384" y="3981"/>
                    </a:lnTo>
                    <a:cubicBezTo>
                      <a:pt x="2159" y="3715"/>
                      <a:pt x="949" y="4490"/>
                      <a:pt x="683" y="5712"/>
                    </a:cubicBezTo>
                    <a:cubicBezTo>
                      <a:pt x="681" y="5718"/>
                      <a:pt x="680" y="5724"/>
                      <a:pt x="679" y="5730"/>
                    </a:cubicBezTo>
                    <a:lnTo>
                      <a:pt x="48" y="8737"/>
                    </a:lnTo>
                    <a:cubicBezTo>
                      <a:pt x="-208" y="9969"/>
                      <a:pt x="581" y="11175"/>
                      <a:pt x="1814" y="11436"/>
                    </a:cubicBezTo>
                    <a:lnTo>
                      <a:pt x="14457" y="14110"/>
                    </a:lnTo>
                    <a:cubicBezTo>
                      <a:pt x="15682" y="14377"/>
                      <a:pt x="16892" y="13602"/>
                      <a:pt x="17158" y="12380"/>
                    </a:cubicBezTo>
                    <a:cubicBezTo>
                      <a:pt x="17160" y="12373"/>
                      <a:pt x="17161" y="12368"/>
                      <a:pt x="17162" y="12361"/>
                    </a:cubicBezTo>
                    <a:lnTo>
                      <a:pt x="17793" y="9354"/>
                    </a:lnTo>
                    <a:cubicBezTo>
                      <a:pt x="18056" y="8127"/>
                      <a:pt x="17273" y="6920"/>
                      <a:pt x="16044" y="6657"/>
                    </a:cubicBezTo>
                    <a:cubicBezTo>
                      <a:pt x="16040" y="6656"/>
                      <a:pt x="16037" y="6656"/>
                      <a:pt x="16033" y="6655"/>
                    </a:cubicBezTo>
                    <a:close/>
                    <a:moveTo>
                      <a:pt x="12067" y="10040"/>
                    </a:moveTo>
                    <a:cubicBezTo>
                      <a:pt x="11689" y="11810"/>
                      <a:pt x="9943" y="12940"/>
                      <a:pt x="8169" y="12562"/>
                    </a:cubicBezTo>
                    <a:cubicBezTo>
                      <a:pt x="6394" y="12185"/>
                      <a:pt x="5263" y="10443"/>
                      <a:pt x="5641" y="8673"/>
                    </a:cubicBezTo>
                    <a:cubicBezTo>
                      <a:pt x="6019" y="6902"/>
                      <a:pt x="7765" y="5773"/>
                      <a:pt x="9539" y="6150"/>
                    </a:cubicBezTo>
                    <a:cubicBezTo>
                      <a:pt x="9541" y="6151"/>
                      <a:pt x="9543" y="6151"/>
                      <a:pt x="9545" y="6151"/>
                    </a:cubicBezTo>
                    <a:cubicBezTo>
                      <a:pt x="11317" y="6532"/>
                      <a:pt x="12445" y="8271"/>
                      <a:pt x="12067" y="10040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85" name="Google Shape;385;p9"/>
              <p:cNvSpPr/>
              <p:nvPr/>
            </p:nvSpPr>
            <p:spPr>
              <a:xfrm>
                <a:off x="8502140" y="3810384"/>
                <a:ext cx="14543" cy="12170"/>
              </a:xfrm>
              <a:custGeom>
                <a:rect b="b" l="l" r="r" t="t"/>
                <a:pathLst>
                  <a:path extrusionOk="0" h="12170" w="14543">
                    <a:moveTo>
                      <a:pt x="11933" y="335"/>
                    </a:moveTo>
                    <a:cubicBezTo>
                      <a:pt x="10857" y="-322"/>
                      <a:pt x="9452" y="17"/>
                      <a:pt x="8795" y="1090"/>
                    </a:cubicBezTo>
                    <a:cubicBezTo>
                      <a:pt x="8790" y="1098"/>
                      <a:pt x="8785" y="1107"/>
                      <a:pt x="8780" y="1115"/>
                    </a:cubicBezTo>
                    <a:lnTo>
                      <a:pt x="7336" y="3518"/>
                    </a:lnTo>
                    <a:lnTo>
                      <a:pt x="5047" y="2134"/>
                    </a:lnTo>
                    <a:cubicBezTo>
                      <a:pt x="3974" y="1487"/>
                      <a:pt x="2579" y="1830"/>
                      <a:pt x="1930" y="2901"/>
                    </a:cubicBezTo>
                    <a:cubicBezTo>
                      <a:pt x="1929" y="2903"/>
                      <a:pt x="1927" y="2905"/>
                      <a:pt x="1926" y="2908"/>
                    </a:cubicBezTo>
                    <a:lnTo>
                      <a:pt x="337" y="5544"/>
                    </a:lnTo>
                    <a:cubicBezTo>
                      <a:pt x="-322" y="6616"/>
                      <a:pt x="15" y="8019"/>
                      <a:pt x="1090" y="8676"/>
                    </a:cubicBezTo>
                    <a:cubicBezTo>
                      <a:pt x="1097" y="8681"/>
                      <a:pt x="1105" y="8686"/>
                      <a:pt x="1113" y="8690"/>
                    </a:cubicBezTo>
                    <a:lnTo>
                      <a:pt x="6075" y="11836"/>
                    </a:lnTo>
                    <a:cubicBezTo>
                      <a:pt x="7151" y="12492"/>
                      <a:pt x="8556" y="12154"/>
                      <a:pt x="9213" y="11080"/>
                    </a:cubicBezTo>
                    <a:cubicBezTo>
                      <a:pt x="9218" y="11072"/>
                      <a:pt x="9223" y="11064"/>
                      <a:pt x="9228" y="11056"/>
                    </a:cubicBezTo>
                    <a:lnTo>
                      <a:pt x="10817" y="8426"/>
                    </a:lnTo>
                    <a:cubicBezTo>
                      <a:pt x="11448" y="7344"/>
                      <a:pt x="11958" y="6368"/>
                      <a:pt x="11958" y="6368"/>
                    </a:cubicBezTo>
                    <a:lnTo>
                      <a:pt x="14544" y="1908"/>
                    </a:lnTo>
                    <a:close/>
                    <a:moveTo>
                      <a:pt x="6655" y="11395"/>
                    </a:moveTo>
                    <a:cubicBezTo>
                      <a:pt x="5100" y="10462"/>
                      <a:pt x="4598" y="8448"/>
                      <a:pt x="5533" y="6897"/>
                    </a:cubicBezTo>
                    <a:cubicBezTo>
                      <a:pt x="6468" y="5345"/>
                      <a:pt x="8486" y="4844"/>
                      <a:pt x="10041" y="5777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86" name="Google Shape;386;p9"/>
              <p:cNvSpPr/>
              <p:nvPr/>
            </p:nvSpPr>
            <p:spPr>
              <a:xfrm>
                <a:off x="8395374" y="3810387"/>
                <a:ext cx="14565" cy="12166"/>
              </a:xfrm>
              <a:custGeom>
                <a:rect b="b" l="l" r="r" t="t"/>
                <a:pathLst>
                  <a:path extrusionOk="0" h="12166" w="14565">
                    <a:moveTo>
                      <a:pt x="14238" y="5542"/>
                    </a:moveTo>
                    <a:lnTo>
                      <a:pt x="12649" y="2906"/>
                    </a:lnTo>
                    <a:cubicBezTo>
                      <a:pt x="12008" y="1827"/>
                      <a:pt x="10611" y="1471"/>
                      <a:pt x="9530" y="2112"/>
                    </a:cubicBezTo>
                    <a:cubicBezTo>
                      <a:pt x="9518" y="2118"/>
                      <a:pt x="9508" y="2125"/>
                      <a:pt x="9496" y="2132"/>
                    </a:cubicBezTo>
                    <a:lnTo>
                      <a:pt x="7214" y="3516"/>
                    </a:lnTo>
                    <a:lnTo>
                      <a:pt x="5763" y="1112"/>
                    </a:lnTo>
                    <a:cubicBezTo>
                      <a:pt x="5115" y="30"/>
                      <a:pt x="3709" y="-323"/>
                      <a:pt x="2624" y="324"/>
                    </a:cubicBezTo>
                    <a:cubicBezTo>
                      <a:pt x="2619" y="327"/>
                      <a:pt x="2615" y="330"/>
                      <a:pt x="2611" y="332"/>
                    </a:cubicBezTo>
                    <a:lnTo>
                      <a:pt x="0" y="1899"/>
                    </a:lnTo>
                    <a:lnTo>
                      <a:pt x="2598" y="6360"/>
                    </a:lnTo>
                    <a:cubicBezTo>
                      <a:pt x="2598" y="6360"/>
                      <a:pt x="3077" y="7335"/>
                      <a:pt x="3733" y="8417"/>
                    </a:cubicBezTo>
                    <a:lnTo>
                      <a:pt x="5322" y="11047"/>
                    </a:lnTo>
                    <a:cubicBezTo>
                      <a:pt x="5956" y="12126"/>
                      <a:pt x="7347" y="12488"/>
                      <a:pt x="8429" y="11855"/>
                    </a:cubicBezTo>
                    <a:cubicBezTo>
                      <a:pt x="8444" y="11846"/>
                      <a:pt x="8460" y="11837"/>
                      <a:pt x="8475" y="11827"/>
                    </a:cubicBezTo>
                    <a:lnTo>
                      <a:pt x="13437" y="8681"/>
                    </a:lnTo>
                    <a:cubicBezTo>
                      <a:pt x="14525" y="8045"/>
                      <a:pt x="14890" y="6650"/>
                      <a:pt x="14252" y="5564"/>
                    </a:cubicBezTo>
                    <a:cubicBezTo>
                      <a:pt x="14247" y="5557"/>
                      <a:pt x="14243" y="5549"/>
                      <a:pt x="14238" y="5542"/>
                    </a:cubicBezTo>
                    <a:close/>
                    <a:moveTo>
                      <a:pt x="7933" y="11393"/>
                    </a:moveTo>
                    <a:lnTo>
                      <a:pt x="4521" y="5775"/>
                    </a:lnTo>
                    <a:cubicBezTo>
                      <a:pt x="6076" y="4841"/>
                      <a:pt x="8095" y="5343"/>
                      <a:pt x="9030" y="6894"/>
                    </a:cubicBezTo>
                    <a:cubicBezTo>
                      <a:pt x="9965" y="8446"/>
                      <a:pt x="9462" y="10460"/>
                      <a:pt x="7907" y="11393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87" name="Google Shape;387;p9"/>
              <p:cNvSpPr/>
              <p:nvPr/>
            </p:nvSpPr>
            <p:spPr>
              <a:xfrm>
                <a:off x="8353611" y="3799817"/>
                <a:ext cx="28211" cy="23389"/>
              </a:xfrm>
              <a:custGeom>
                <a:rect b="b" l="l" r="r" t="t"/>
                <a:pathLst>
                  <a:path extrusionOk="0" h="23389" w="28211">
                    <a:moveTo>
                      <a:pt x="27853" y="9240"/>
                    </a:moveTo>
                    <a:cubicBezTo>
                      <a:pt x="27714" y="9067"/>
                      <a:pt x="27460" y="9038"/>
                      <a:pt x="27286" y="9177"/>
                    </a:cubicBezTo>
                    <a:cubicBezTo>
                      <a:pt x="27262" y="9196"/>
                      <a:pt x="27241" y="9217"/>
                      <a:pt x="27222" y="9240"/>
                    </a:cubicBezTo>
                    <a:cubicBezTo>
                      <a:pt x="27052" y="9435"/>
                      <a:pt x="27027" y="9756"/>
                      <a:pt x="26857" y="9958"/>
                    </a:cubicBezTo>
                    <a:cubicBezTo>
                      <a:pt x="26632" y="10280"/>
                      <a:pt x="26226" y="10425"/>
                      <a:pt x="25848" y="10316"/>
                    </a:cubicBezTo>
                    <a:cubicBezTo>
                      <a:pt x="21535" y="9058"/>
                      <a:pt x="16522" y="7623"/>
                      <a:pt x="16389" y="7498"/>
                    </a:cubicBezTo>
                    <a:cubicBezTo>
                      <a:pt x="16257" y="7372"/>
                      <a:pt x="16427" y="6529"/>
                      <a:pt x="16351" y="5465"/>
                    </a:cubicBezTo>
                    <a:cubicBezTo>
                      <a:pt x="16208" y="3978"/>
                      <a:pt x="15461" y="2614"/>
                      <a:pt x="14283" y="1690"/>
                    </a:cubicBezTo>
                    <a:cubicBezTo>
                      <a:pt x="13148" y="709"/>
                      <a:pt x="9346" y="-1908"/>
                      <a:pt x="5619" y="2389"/>
                    </a:cubicBezTo>
                    <a:cubicBezTo>
                      <a:pt x="4471" y="3697"/>
                      <a:pt x="3412" y="5119"/>
                      <a:pt x="2264" y="6428"/>
                    </a:cubicBezTo>
                    <a:cubicBezTo>
                      <a:pt x="1117" y="7737"/>
                      <a:pt x="953" y="7730"/>
                      <a:pt x="165" y="8630"/>
                    </a:cubicBezTo>
                    <a:cubicBezTo>
                      <a:pt x="-44" y="8824"/>
                      <a:pt x="-56" y="9151"/>
                      <a:pt x="139" y="9359"/>
                    </a:cubicBezTo>
                    <a:cubicBezTo>
                      <a:pt x="147" y="9368"/>
                      <a:pt x="156" y="9377"/>
                      <a:pt x="165" y="9385"/>
                    </a:cubicBezTo>
                    <a:cubicBezTo>
                      <a:pt x="1047" y="10146"/>
                      <a:pt x="2000" y="7227"/>
                      <a:pt x="4743" y="9612"/>
                    </a:cubicBezTo>
                    <a:lnTo>
                      <a:pt x="15544" y="18974"/>
                    </a:lnTo>
                    <a:cubicBezTo>
                      <a:pt x="18628" y="21654"/>
                      <a:pt x="16440" y="22541"/>
                      <a:pt x="17228" y="23221"/>
                    </a:cubicBezTo>
                    <a:cubicBezTo>
                      <a:pt x="17713" y="23642"/>
                      <a:pt x="17997" y="23170"/>
                      <a:pt x="18186" y="22950"/>
                    </a:cubicBezTo>
                    <a:cubicBezTo>
                      <a:pt x="19044" y="21975"/>
                      <a:pt x="19794" y="20911"/>
                      <a:pt x="20709" y="19854"/>
                    </a:cubicBezTo>
                    <a:cubicBezTo>
                      <a:pt x="21428" y="19037"/>
                      <a:pt x="21970" y="18596"/>
                      <a:pt x="22279" y="18256"/>
                    </a:cubicBezTo>
                    <a:cubicBezTo>
                      <a:pt x="22670" y="17803"/>
                      <a:pt x="22657" y="17514"/>
                      <a:pt x="22443" y="17332"/>
                    </a:cubicBezTo>
                    <a:cubicBezTo>
                      <a:pt x="21554" y="16558"/>
                      <a:pt x="20866" y="19376"/>
                      <a:pt x="18249" y="17099"/>
                    </a:cubicBezTo>
                    <a:lnTo>
                      <a:pt x="14018" y="13387"/>
                    </a:lnTo>
                    <a:cubicBezTo>
                      <a:pt x="13161" y="12651"/>
                      <a:pt x="12890" y="12613"/>
                      <a:pt x="13798" y="11575"/>
                    </a:cubicBezTo>
                    <a:cubicBezTo>
                      <a:pt x="14706" y="10537"/>
                      <a:pt x="15172" y="10436"/>
                      <a:pt x="16648" y="10945"/>
                    </a:cubicBezTo>
                    <a:lnTo>
                      <a:pt x="21951" y="12669"/>
                    </a:lnTo>
                    <a:cubicBezTo>
                      <a:pt x="23912" y="13299"/>
                      <a:pt x="25999" y="14003"/>
                      <a:pt x="27349" y="12455"/>
                    </a:cubicBezTo>
                    <a:cubicBezTo>
                      <a:pt x="27998" y="11663"/>
                      <a:pt x="28629" y="9901"/>
                      <a:pt x="27853" y="9240"/>
                    </a:cubicBezTo>
                    <a:close/>
                    <a:moveTo>
                      <a:pt x="13009" y="10241"/>
                    </a:moveTo>
                    <a:cubicBezTo>
                      <a:pt x="12492" y="10826"/>
                      <a:pt x="11862" y="11549"/>
                      <a:pt x="11244" y="11015"/>
                    </a:cubicBezTo>
                    <a:lnTo>
                      <a:pt x="6287" y="6717"/>
                    </a:lnTo>
                    <a:cubicBezTo>
                      <a:pt x="4818" y="5459"/>
                      <a:pt x="5348" y="4830"/>
                      <a:pt x="5979" y="4113"/>
                    </a:cubicBezTo>
                    <a:cubicBezTo>
                      <a:pt x="7700" y="2131"/>
                      <a:pt x="10474" y="2609"/>
                      <a:pt x="12877" y="4692"/>
                    </a:cubicBezTo>
                    <a:cubicBezTo>
                      <a:pt x="14327" y="5931"/>
                      <a:pt x="15595" y="7240"/>
                      <a:pt x="13009" y="10241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88" name="Google Shape;388;p9"/>
              <p:cNvSpPr/>
              <p:nvPr/>
            </p:nvSpPr>
            <p:spPr>
              <a:xfrm>
                <a:off x="8414732" y="3764314"/>
                <a:ext cx="18640" cy="25218"/>
              </a:xfrm>
              <a:custGeom>
                <a:rect b="b" l="l" r="r" t="t"/>
                <a:pathLst>
                  <a:path extrusionOk="0" h="25218" w="18640">
                    <a:moveTo>
                      <a:pt x="18584" y="18847"/>
                    </a:moveTo>
                    <a:cubicBezTo>
                      <a:pt x="18250" y="17828"/>
                      <a:pt x="17323" y="19477"/>
                      <a:pt x="15803" y="17532"/>
                    </a:cubicBezTo>
                    <a:lnTo>
                      <a:pt x="2984" y="815"/>
                    </a:lnTo>
                    <a:cubicBezTo>
                      <a:pt x="2353" y="-2"/>
                      <a:pt x="2296" y="-47"/>
                      <a:pt x="2069" y="23"/>
                    </a:cubicBezTo>
                    <a:cubicBezTo>
                      <a:pt x="1748" y="130"/>
                      <a:pt x="1811" y="753"/>
                      <a:pt x="1804" y="1281"/>
                    </a:cubicBezTo>
                    <a:lnTo>
                      <a:pt x="1174" y="22119"/>
                    </a:lnTo>
                    <a:cubicBezTo>
                      <a:pt x="1117" y="24044"/>
                      <a:pt x="-201" y="24264"/>
                      <a:pt x="26" y="24975"/>
                    </a:cubicBezTo>
                    <a:cubicBezTo>
                      <a:pt x="159" y="25372"/>
                      <a:pt x="531" y="25189"/>
                      <a:pt x="884" y="25076"/>
                    </a:cubicBezTo>
                    <a:cubicBezTo>
                      <a:pt x="1603" y="24843"/>
                      <a:pt x="2284" y="24491"/>
                      <a:pt x="3021" y="24246"/>
                    </a:cubicBezTo>
                    <a:cubicBezTo>
                      <a:pt x="3759" y="24000"/>
                      <a:pt x="4592" y="23874"/>
                      <a:pt x="5380" y="23616"/>
                    </a:cubicBezTo>
                    <a:cubicBezTo>
                      <a:pt x="5903" y="23447"/>
                      <a:pt x="6736" y="23415"/>
                      <a:pt x="6534" y="22767"/>
                    </a:cubicBezTo>
                    <a:cubicBezTo>
                      <a:pt x="6263" y="21930"/>
                      <a:pt x="3747" y="23289"/>
                      <a:pt x="3028" y="21075"/>
                    </a:cubicBezTo>
                    <a:cubicBezTo>
                      <a:pt x="2836" y="20218"/>
                      <a:pt x="2743" y="19342"/>
                      <a:pt x="2750" y="18464"/>
                    </a:cubicBezTo>
                    <a:cubicBezTo>
                      <a:pt x="2656" y="16249"/>
                      <a:pt x="3135" y="15947"/>
                      <a:pt x="3557" y="15815"/>
                    </a:cubicBezTo>
                    <a:lnTo>
                      <a:pt x="8425" y="14242"/>
                    </a:lnTo>
                    <a:cubicBezTo>
                      <a:pt x="9056" y="14028"/>
                      <a:pt x="9296" y="14298"/>
                      <a:pt x="10897" y="16438"/>
                    </a:cubicBezTo>
                    <a:cubicBezTo>
                      <a:pt x="11371" y="17015"/>
                      <a:pt x="11748" y="17665"/>
                      <a:pt x="12013" y="18363"/>
                    </a:cubicBezTo>
                    <a:cubicBezTo>
                      <a:pt x="12644" y="20250"/>
                      <a:pt x="10752" y="20477"/>
                      <a:pt x="11055" y="21370"/>
                    </a:cubicBezTo>
                    <a:cubicBezTo>
                      <a:pt x="11194" y="21798"/>
                      <a:pt x="11490" y="21635"/>
                      <a:pt x="11944" y="21490"/>
                    </a:cubicBezTo>
                    <a:cubicBezTo>
                      <a:pt x="12657" y="21257"/>
                      <a:pt x="13533" y="20861"/>
                      <a:pt x="14624" y="20483"/>
                    </a:cubicBezTo>
                    <a:cubicBezTo>
                      <a:pt x="16251" y="19955"/>
                      <a:pt x="16957" y="19854"/>
                      <a:pt x="17853" y="19577"/>
                    </a:cubicBezTo>
                    <a:cubicBezTo>
                      <a:pt x="18521" y="19382"/>
                      <a:pt x="18761" y="19376"/>
                      <a:pt x="18584" y="18847"/>
                    </a:cubicBezTo>
                    <a:close/>
                    <a:moveTo>
                      <a:pt x="7114" y="12845"/>
                    </a:moveTo>
                    <a:lnTo>
                      <a:pt x="3753" y="13940"/>
                    </a:lnTo>
                    <a:cubicBezTo>
                      <a:pt x="3305" y="14078"/>
                      <a:pt x="2965" y="14229"/>
                      <a:pt x="2864" y="13940"/>
                    </a:cubicBezTo>
                    <a:cubicBezTo>
                      <a:pt x="2760" y="13540"/>
                      <a:pt x="2730" y="13124"/>
                      <a:pt x="2776" y="12713"/>
                    </a:cubicBezTo>
                    <a:lnTo>
                      <a:pt x="2895" y="6635"/>
                    </a:lnTo>
                    <a:cubicBezTo>
                      <a:pt x="2895" y="6251"/>
                      <a:pt x="2996" y="6195"/>
                      <a:pt x="3047" y="6176"/>
                    </a:cubicBezTo>
                    <a:cubicBezTo>
                      <a:pt x="3097" y="6157"/>
                      <a:pt x="3097" y="6176"/>
                      <a:pt x="3324" y="6358"/>
                    </a:cubicBezTo>
                    <a:lnTo>
                      <a:pt x="7171" y="11285"/>
                    </a:lnTo>
                    <a:cubicBezTo>
                      <a:pt x="7441" y="11598"/>
                      <a:pt x="7654" y="11956"/>
                      <a:pt x="7801" y="12342"/>
                    </a:cubicBezTo>
                    <a:cubicBezTo>
                      <a:pt x="7921" y="12625"/>
                      <a:pt x="7562" y="12700"/>
                      <a:pt x="7120" y="12845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89" name="Google Shape;389;p9"/>
              <p:cNvSpPr/>
              <p:nvPr/>
            </p:nvSpPr>
            <p:spPr>
              <a:xfrm>
                <a:off x="8561977" y="3875011"/>
                <a:ext cx="24453" cy="19506"/>
              </a:xfrm>
              <a:custGeom>
                <a:rect b="b" l="l" r="r" t="t"/>
                <a:pathLst>
                  <a:path extrusionOk="0" h="19506" w="24453">
                    <a:moveTo>
                      <a:pt x="24448" y="7320"/>
                    </a:moveTo>
                    <a:cubicBezTo>
                      <a:pt x="24416" y="6986"/>
                      <a:pt x="23786" y="6917"/>
                      <a:pt x="23250" y="6791"/>
                    </a:cubicBezTo>
                    <a:lnTo>
                      <a:pt x="2895" y="1739"/>
                    </a:lnTo>
                    <a:cubicBezTo>
                      <a:pt x="1003" y="1273"/>
                      <a:pt x="1072" y="-67"/>
                      <a:pt x="322" y="3"/>
                    </a:cubicBezTo>
                    <a:cubicBezTo>
                      <a:pt x="-100" y="53"/>
                      <a:pt x="0" y="456"/>
                      <a:pt x="38" y="820"/>
                    </a:cubicBezTo>
                    <a:cubicBezTo>
                      <a:pt x="120" y="1569"/>
                      <a:pt x="322" y="2312"/>
                      <a:pt x="398" y="3092"/>
                    </a:cubicBezTo>
                    <a:cubicBezTo>
                      <a:pt x="473" y="3872"/>
                      <a:pt x="429" y="4709"/>
                      <a:pt x="517" y="5539"/>
                    </a:cubicBezTo>
                    <a:cubicBezTo>
                      <a:pt x="568" y="6087"/>
                      <a:pt x="423" y="6911"/>
                      <a:pt x="1098" y="6842"/>
                    </a:cubicBezTo>
                    <a:cubicBezTo>
                      <a:pt x="1980" y="6754"/>
                      <a:pt x="1180" y="4010"/>
                      <a:pt x="3519" y="3778"/>
                    </a:cubicBezTo>
                    <a:cubicBezTo>
                      <a:pt x="4401" y="3769"/>
                      <a:pt x="5282" y="3864"/>
                      <a:pt x="6142" y="4061"/>
                    </a:cubicBezTo>
                    <a:cubicBezTo>
                      <a:pt x="8349" y="4445"/>
                      <a:pt x="8526" y="4973"/>
                      <a:pt x="8570" y="5413"/>
                    </a:cubicBezTo>
                    <a:lnTo>
                      <a:pt x="9087" y="10522"/>
                    </a:lnTo>
                    <a:cubicBezTo>
                      <a:pt x="9150" y="11202"/>
                      <a:pt x="8841" y="11359"/>
                      <a:pt x="6388" y="12466"/>
                    </a:cubicBezTo>
                    <a:cubicBezTo>
                      <a:pt x="5724" y="12812"/>
                      <a:pt x="5005" y="13044"/>
                      <a:pt x="4263" y="13152"/>
                    </a:cubicBezTo>
                    <a:cubicBezTo>
                      <a:pt x="2283" y="13354"/>
                      <a:pt x="2453" y="11472"/>
                      <a:pt x="1514" y="11567"/>
                    </a:cubicBezTo>
                    <a:cubicBezTo>
                      <a:pt x="1053" y="11611"/>
                      <a:pt x="1154" y="11944"/>
                      <a:pt x="1199" y="12416"/>
                    </a:cubicBezTo>
                    <a:cubicBezTo>
                      <a:pt x="1281" y="13165"/>
                      <a:pt x="1507" y="14109"/>
                      <a:pt x="1615" y="15254"/>
                    </a:cubicBezTo>
                    <a:cubicBezTo>
                      <a:pt x="1785" y="16965"/>
                      <a:pt x="1728" y="17676"/>
                      <a:pt x="1823" y="18607"/>
                    </a:cubicBezTo>
                    <a:cubicBezTo>
                      <a:pt x="1892" y="19312"/>
                      <a:pt x="1823" y="19551"/>
                      <a:pt x="2403" y="19500"/>
                    </a:cubicBezTo>
                    <a:cubicBezTo>
                      <a:pt x="3475" y="19387"/>
                      <a:pt x="2069" y="18110"/>
                      <a:pt x="4295" y="17053"/>
                    </a:cubicBezTo>
                    <a:lnTo>
                      <a:pt x="23477" y="8031"/>
                    </a:lnTo>
                    <a:cubicBezTo>
                      <a:pt x="24416" y="7609"/>
                      <a:pt x="24479" y="7553"/>
                      <a:pt x="24448" y="7320"/>
                    </a:cubicBezTo>
                    <a:close/>
                    <a:moveTo>
                      <a:pt x="17978" y="7207"/>
                    </a:moveTo>
                    <a:lnTo>
                      <a:pt x="12303" y="9925"/>
                    </a:lnTo>
                    <a:cubicBezTo>
                      <a:pt x="11940" y="10124"/>
                      <a:pt x="11546" y="10260"/>
                      <a:pt x="11136" y="10327"/>
                    </a:cubicBezTo>
                    <a:cubicBezTo>
                      <a:pt x="10808" y="10327"/>
                      <a:pt x="10808" y="9994"/>
                      <a:pt x="10764" y="9528"/>
                    </a:cubicBezTo>
                    <a:lnTo>
                      <a:pt x="10405" y="5999"/>
                    </a:lnTo>
                    <a:cubicBezTo>
                      <a:pt x="10354" y="5533"/>
                      <a:pt x="10285" y="5168"/>
                      <a:pt x="10613" y="5143"/>
                    </a:cubicBezTo>
                    <a:cubicBezTo>
                      <a:pt x="11029" y="5126"/>
                      <a:pt x="11445" y="5181"/>
                      <a:pt x="11843" y="5306"/>
                    </a:cubicBezTo>
                    <a:lnTo>
                      <a:pt x="17795" y="6728"/>
                    </a:lnTo>
                    <a:cubicBezTo>
                      <a:pt x="18167" y="6823"/>
                      <a:pt x="18211" y="6917"/>
                      <a:pt x="18211" y="6974"/>
                    </a:cubicBezTo>
                    <a:cubicBezTo>
                      <a:pt x="18211" y="7030"/>
                      <a:pt x="18218" y="7030"/>
                      <a:pt x="17978" y="7207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90" name="Google Shape;390;p9"/>
              <p:cNvSpPr/>
              <p:nvPr/>
            </p:nvSpPr>
            <p:spPr>
              <a:xfrm>
                <a:off x="8528036" y="3860983"/>
                <a:ext cx="11654" cy="9860"/>
              </a:xfrm>
              <a:custGeom>
                <a:rect b="b" l="l" r="r" t="t"/>
                <a:pathLst>
                  <a:path extrusionOk="0" h="9860" w="11654">
                    <a:moveTo>
                      <a:pt x="11405" y="3316"/>
                    </a:moveTo>
                    <a:cubicBezTo>
                      <a:pt x="10377" y="252"/>
                      <a:pt x="7306" y="-642"/>
                      <a:pt x="3970" y="441"/>
                    </a:cubicBezTo>
                    <a:cubicBezTo>
                      <a:pt x="881" y="1441"/>
                      <a:pt x="-608" y="3844"/>
                      <a:pt x="231" y="6424"/>
                    </a:cubicBezTo>
                    <a:cubicBezTo>
                      <a:pt x="1574" y="10532"/>
                      <a:pt x="5559" y="10105"/>
                      <a:pt x="7691" y="9419"/>
                    </a:cubicBezTo>
                    <a:cubicBezTo>
                      <a:pt x="10913" y="8368"/>
                      <a:pt x="12256" y="5814"/>
                      <a:pt x="11405" y="3316"/>
                    </a:cubicBezTo>
                    <a:close/>
                    <a:moveTo>
                      <a:pt x="6575" y="8028"/>
                    </a:moveTo>
                    <a:cubicBezTo>
                      <a:pt x="4052" y="8840"/>
                      <a:pt x="1776" y="8790"/>
                      <a:pt x="1013" y="6588"/>
                    </a:cubicBezTo>
                    <a:cubicBezTo>
                      <a:pt x="250" y="4386"/>
                      <a:pt x="3132" y="2460"/>
                      <a:pt x="5351" y="1737"/>
                    </a:cubicBezTo>
                    <a:cubicBezTo>
                      <a:pt x="7571" y="1013"/>
                      <a:pt x="9873" y="982"/>
                      <a:pt x="10629" y="3146"/>
                    </a:cubicBezTo>
                    <a:cubicBezTo>
                      <a:pt x="11216" y="4794"/>
                      <a:pt x="9955" y="6959"/>
                      <a:pt x="6575" y="8028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91" name="Google Shape;391;p9"/>
              <p:cNvSpPr/>
              <p:nvPr/>
            </p:nvSpPr>
            <p:spPr>
              <a:xfrm>
                <a:off x="8522999" y="3849958"/>
                <a:ext cx="12416" cy="13010"/>
              </a:xfrm>
              <a:custGeom>
                <a:rect b="b" l="l" r="r" t="t"/>
                <a:pathLst>
                  <a:path extrusionOk="0" h="13010" w="12416">
                    <a:moveTo>
                      <a:pt x="12003" y="4105"/>
                    </a:moveTo>
                    <a:cubicBezTo>
                      <a:pt x="11624" y="3274"/>
                      <a:pt x="11170" y="2475"/>
                      <a:pt x="10786" y="1651"/>
                    </a:cubicBezTo>
                    <a:cubicBezTo>
                      <a:pt x="10401" y="827"/>
                      <a:pt x="10439" y="757"/>
                      <a:pt x="10155" y="191"/>
                    </a:cubicBezTo>
                    <a:cubicBezTo>
                      <a:pt x="10122" y="56"/>
                      <a:pt x="9985" y="-26"/>
                      <a:pt x="9850" y="7"/>
                    </a:cubicBezTo>
                    <a:cubicBezTo>
                      <a:pt x="9836" y="11"/>
                      <a:pt x="9822" y="16"/>
                      <a:pt x="9808" y="21"/>
                    </a:cubicBezTo>
                    <a:cubicBezTo>
                      <a:pt x="9285" y="267"/>
                      <a:pt x="10439" y="1349"/>
                      <a:pt x="8825" y="2104"/>
                    </a:cubicBezTo>
                    <a:lnTo>
                      <a:pt x="2437" y="5073"/>
                    </a:lnTo>
                    <a:cubicBezTo>
                      <a:pt x="615" y="5929"/>
                      <a:pt x="627" y="4715"/>
                      <a:pt x="167" y="4929"/>
                    </a:cubicBezTo>
                    <a:cubicBezTo>
                      <a:pt x="-123" y="5067"/>
                      <a:pt x="41" y="5300"/>
                      <a:pt x="98" y="5432"/>
                    </a:cubicBezTo>
                    <a:cubicBezTo>
                      <a:pt x="388" y="6061"/>
                      <a:pt x="728" y="6634"/>
                      <a:pt x="1043" y="7320"/>
                    </a:cubicBezTo>
                    <a:cubicBezTo>
                      <a:pt x="1283" y="7829"/>
                      <a:pt x="1378" y="8188"/>
                      <a:pt x="1472" y="8395"/>
                    </a:cubicBezTo>
                    <a:cubicBezTo>
                      <a:pt x="1567" y="8603"/>
                      <a:pt x="1737" y="8735"/>
                      <a:pt x="1870" y="8672"/>
                    </a:cubicBezTo>
                    <a:cubicBezTo>
                      <a:pt x="2393" y="8427"/>
                      <a:pt x="1239" y="7496"/>
                      <a:pt x="2784" y="6785"/>
                    </a:cubicBezTo>
                    <a:lnTo>
                      <a:pt x="5306" y="5615"/>
                    </a:lnTo>
                    <a:cubicBezTo>
                      <a:pt x="5817" y="5382"/>
                      <a:pt x="5880" y="5262"/>
                      <a:pt x="6183" y="5910"/>
                    </a:cubicBezTo>
                    <a:cubicBezTo>
                      <a:pt x="6485" y="6558"/>
                      <a:pt x="6441" y="6804"/>
                      <a:pt x="5930" y="7383"/>
                    </a:cubicBezTo>
                    <a:lnTo>
                      <a:pt x="4127" y="9478"/>
                    </a:lnTo>
                    <a:cubicBezTo>
                      <a:pt x="3496" y="10245"/>
                      <a:pt x="2733" y="11069"/>
                      <a:pt x="3187" y="12032"/>
                    </a:cubicBezTo>
                    <a:cubicBezTo>
                      <a:pt x="3408" y="12523"/>
                      <a:pt x="4108" y="13183"/>
                      <a:pt x="4556" y="12970"/>
                    </a:cubicBezTo>
                    <a:cubicBezTo>
                      <a:pt x="4659" y="12938"/>
                      <a:pt x="4717" y="12829"/>
                      <a:pt x="4686" y="12726"/>
                    </a:cubicBezTo>
                    <a:cubicBezTo>
                      <a:pt x="4683" y="12717"/>
                      <a:pt x="4680" y="12708"/>
                      <a:pt x="4676" y="12699"/>
                    </a:cubicBezTo>
                    <a:cubicBezTo>
                      <a:pt x="4619" y="12579"/>
                      <a:pt x="4480" y="12491"/>
                      <a:pt x="4417" y="12372"/>
                    </a:cubicBezTo>
                    <a:cubicBezTo>
                      <a:pt x="4306" y="12200"/>
                      <a:pt x="4319" y="11977"/>
                      <a:pt x="4449" y="11818"/>
                    </a:cubicBezTo>
                    <a:cubicBezTo>
                      <a:pt x="5855" y="10088"/>
                      <a:pt x="7475" y="8043"/>
                      <a:pt x="7564" y="8043"/>
                    </a:cubicBezTo>
                    <a:cubicBezTo>
                      <a:pt x="7652" y="8043"/>
                      <a:pt x="8005" y="8263"/>
                      <a:pt x="8503" y="8471"/>
                    </a:cubicBezTo>
                    <a:cubicBezTo>
                      <a:pt x="9206" y="8728"/>
                      <a:pt x="9984" y="8677"/>
                      <a:pt x="10647" y="8333"/>
                    </a:cubicBezTo>
                    <a:cubicBezTo>
                      <a:pt x="11322" y="7980"/>
                      <a:pt x="13258" y="6785"/>
                      <a:pt x="12003" y="4105"/>
                    </a:cubicBezTo>
                    <a:close/>
                    <a:moveTo>
                      <a:pt x="9550" y="6967"/>
                    </a:moveTo>
                    <a:cubicBezTo>
                      <a:pt x="8692" y="7370"/>
                      <a:pt x="7841" y="7672"/>
                      <a:pt x="6971" y="5810"/>
                    </a:cubicBezTo>
                    <a:cubicBezTo>
                      <a:pt x="6801" y="5445"/>
                      <a:pt x="6586" y="4992"/>
                      <a:pt x="6971" y="4828"/>
                    </a:cubicBezTo>
                    <a:lnTo>
                      <a:pt x="9903" y="3457"/>
                    </a:lnTo>
                    <a:cubicBezTo>
                      <a:pt x="10767" y="3054"/>
                      <a:pt x="10950" y="3457"/>
                      <a:pt x="11164" y="3891"/>
                    </a:cubicBezTo>
                    <a:cubicBezTo>
                      <a:pt x="11719" y="5124"/>
                      <a:pt x="10969" y="6313"/>
                      <a:pt x="9550" y="6967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92" name="Google Shape;392;p9"/>
              <p:cNvSpPr/>
              <p:nvPr/>
            </p:nvSpPr>
            <p:spPr>
              <a:xfrm>
                <a:off x="8530833" y="3882261"/>
                <a:ext cx="12114" cy="9171"/>
              </a:xfrm>
              <a:custGeom>
                <a:rect b="b" l="l" r="r" t="t"/>
                <a:pathLst>
                  <a:path extrusionOk="0" h="9171" w="12114">
                    <a:moveTo>
                      <a:pt x="11875" y="698"/>
                    </a:moveTo>
                    <a:cubicBezTo>
                      <a:pt x="11301" y="642"/>
                      <a:pt x="11743" y="2177"/>
                      <a:pt x="9952" y="1994"/>
                    </a:cubicBezTo>
                    <a:lnTo>
                      <a:pt x="2908" y="1290"/>
                    </a:lnTo>
                    <a:cubicBezTo>
                      <a:pt x="890" y="1088"/>
                      <a:pt x="1527" y="31"/>
                      <a:pt x="1016" y="0"/>
                    </a:cubicBezTo>
                    <a:cubicBezTo>
                      <a:pt x="701" y="0"/>
                      <a:pt x="720" y="252"/>
                      <a:pt x="708" y="403"/>
                    </a:cubicBezTo>
                    <a:cubicBezTo>
                      <a:pt x="638" y="1082"/>
                      <a:pt x="638" y="1762"/>
                      <a:pt x="562" y="2492"/>
                    </a:cubicBezTo>
                    <a:cubicBezTo>
                      <a:pt x="506" y="3058"/>
                      <a:pt x="405" y="3416"/>
                      <a:pt x="380" y="3643"/>
                    </a:cubicBezTo>
                    <a:cubicBezTo>
                      <a:pt x="354" y="3869"/>
                      <a:pt x="436" y="4077"/>
                      <a:pt x="581" y="4083"/>
                    </a:cubicBezTo>
                    <a:cubicBezTo>
                      <a:pt x="1162" y="4146"/>
                      <a:pt x="638" y="2743"/>
                      <a:pt x="2347" y="2913"/>
                    </a:cubicBezTo>
                    <a:lnTo>
                      <a:pt x="5122" y="3190"/>
                    </a:lnTo>
                    <a:cubicBezTo>
                      <a:pt x="5676" y="3247"/>
                      <a:pt x="5796" y="3190"/>
                      <a:pt x="5752" y="3888"/>
                    </a:cubicBezTo>
                    <a:cubicBezTo>
                      <a:pt x="5708" y="4587"/>
                      <a:pt x="5519" y="4801"/>
                      <a:pt x="4781" y="5040"/>
                    </a:cubicBezTo>
                    <a:lnTo>
                      <a:pt x="2139" y="5920"/>
                    </a:lnTo>
                    <a:cubicBezTo>
                      <a:pt x="1168" y="6248"/>
                      <a:pt x="108" y="6581"/>
                      <a:pt x="8" y="7651"/>
                    </a:cubicBezTo>
                    <a:cubicBezTo>
                      <a:pt x="-49" y="8185"/>
                      <a:pt x="216" y="9117"/>
                      <a:pt x="708" y="9167"/>
                    </a:cubicBezTo>
                    <a:cubicBezTo>
                      <a:pt x="816" y="9192"/>
                      <a:pt x="924" y="9124"/>
                      <a:pt x="949" y="9015"/>
                    </a:cubicBezTo>
                    <a:cubicBezTo>
                      <a:pt x="951" y="9005"/>
                      <a:pt x="953" y="8995"/>
                      <a:pt x="953" y="8985"/>
                    </a:cubicBezTo>
                    <a:cubicBezTo>
                      <a:pt x="953" y="8846"/>
                      <a:pt x="890" y="8708"/>
                      <a:pt x="897" y="8569"/>
                    </a:cubicBezTo>
                    <a:cubicBezTo>
                      <a:pt x="898" y="8369"/>
                      <a:pt x="1016" y="8187"/>
                      <a:pt x="1199" y="8104"/>
                    </a:cubicBezTo>
                    <a:cubicBezTo>
                      <a:pt x="3318" y="7336"/>
                      <a:pt x="5752" y="6418"/>
                      <a:pt x="5853" y="6430"/>
                    </a:cubicBezTo>
                    <a:cubicBezTo>
                      <a:pt x="5954" y="6443"/>
                      <a:pt x="6118" y="6852"/>
                      <a:pt x="6446" y="7286"/>
                    </a:cubicBezTo>
                    <a:cubicBezTo>
                      <a:pt x="6919" y="7869"/>
                      <a:pt x="7618" y="8224"/>
                      <a:pt x="8369" y="8261"/>
                    </a:cubicBezTo>
                    <a:cubicBezTo>
                      <a:pt x="9100" y="8343"/>
                      <a:pt x="11383" y="8292"/>
                      <a:pt x="11679" y="5329"/>
                    </a:cubicBezTo>
                    <a:cubicBezTo>
                      <a:pt x="11774" y="4423"/>
                      <a:pt x="11806" y="3498"/>
                      <a:pt x="11894" y="2592"/>
                    </a:cubicBezTo>
                    <a:cubicBezTo>
                      <a:pt x="11982" y="1686"/>
                      <a:pt x="12058" y="1642"/>
                      <a:pt x="12115" y="1019"/>
                    </a:cubicBezTo>
                    <a:cubicBezTo>
                      <a:pt x="12102" y="856"/>
                      <a:pt x="12033" y="711"/>
                      <a:pt x="11875" y="698"/>
                    </a:cubicBezTo>
                    <a:close/>
                    <a:moveTo>
                      <a:pt x="11017" y="4706"/>
                    </a:moveTo>
                    <a:cubicBezTo>
                      <a:pt x="10885" y="6071"/>
                      <a:pt x="9624" y="6713"/>
                      <a:pt x="8060" y="6556"/>
                    </a:cubicBezTo>
                    <a:cubicBezTo>
                      <a:pt x="7108" y="6462"/>
                      <a:pt x="6219" y="6292"/>
                      <a:pt x="6433" y="4234"/>
                    </a:cubicBezTo>
                    <a:cubicBezTo>
                      <a:pt x="6433" y="3832"/>
                      <a:pt x="6515" y="3335"/>
                      <a:pt x="6919" y="3372"/>
                    </a:cubicBezTo>
                    <a:lnTo>
                      <a:pt x="10153" y="3693"/>
                    </a:lnTo>
                    <a:cubicBezTo>
                      <a:pt x="11112" y="3794"/>
                      <a:pt x="11074" y="4209"/>
                      <a:pt x="11017" y="4706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93" name="Google Shape;393;p9"/>
              <p:cNvSpPr/>
              <p:nvPr/>
            </p:nvSpPr>
            <p:spPr>
              <a:xfrm>
                <a:off x="8380620" y="3847315"/>
                <a:ext cx="12065" cy="9778"/>
              </a:xfrm>
              <a:custGeom>
                <a:rect b="b" l="l" r="r" t="t"/>
                <a:pathLst>
                  <a:path extrusionOk="0" h="9778" w="12065">
                    <a:moveTo>
                      <a:pt x="11930" y="751"/>
                    </a:moveTo>
                    <a:cubicBezTo>
                      <a:pt x="11495" y="506"/>
                      <a:pt x="11652" y="1437"/>
                      <a:pt x="10499" y="1299"/>
                    </a:cubicBezTo>
                    <a:lnTo>
                      <a:pt x="592" y="40"/>
                    </a:lnTo>
                    <a:cubicBezTo>
                      <a:pt x="113" y="-23"/>
                      <a:pt x="75" y="-16"/>
                      <a:pt x="12" y="91"/>
                    </a:cubicBezTo>
                    <a:cubicBezTo>
                      <a:pt x="-51" y="198"/>
                      <a:pt x="145" y="449"/>
                      <a:pt x="302" y="651"/>
                    </a:cubicBezTo>
                    <a:lnTo>
                      <a:pt x="6539" y="8320"/>
                    </a:lnTo>
                    <a:cubicBezTo>
                      <a:pt x="7119" y="9025"/>
                      <a:pt x="6703" y="9579"/>
                      <a:pt x="7005" y="9755"/>
                    </a:cubicBezTo>
                    <a:cubicBezTo>
                      <a:pt x="7175" y="9849"/>
                      <a:pt x="7257" y="9648"/>
                      <a:pt x="7352" y="9478"/>
                    </a:cubicBezTo>
                    <a:cubicBezTo>
                      <a:pt x="7547" y="9132"/>
                      <a:pt x="7686" y="8761"/>
                      <a:pt x="7882" y="8402"/>
                    </a:cubicBezTo>
                    <a:cubicBezTo>
                      <a:pt x="8077" y="8043"/>
                      <a:pt x="8348" y="7697"/>
                      <a:pt x="8556" y="7313"/>
                    </a:cubicBezTo>
                    <a:cubicBezTo>
                      <a:pt x="8695" y="7062"/>
                      <a:pt x="8991" y="6741"/>
                      <a:pt x="8714" y="6590"/>
                    </a:cubicBezTo>
                    <a:cubicBezTo>
                      <a:pt x="8437" y="6439"/>
                      <a:pt x="7856" y="7798"/>
                      <a:pt x="6898" y="7269"/>
                    </a:cubicBezTo>
                    <a:cubicBezTo>
                      <a:pt x="6559" y="7034"/>
                      <a:pt x="6254" y="6755"/>
                      <a:pt x="5990" y="6439"/>
                    </a:cubicBezTo>
                    <a:cubicBezTo>
                      <a:pt x="5271" y="5678"/>
                      <a:pt x="5359" y="5401"/>
                      <a:pt x="5467" y="5181"/>
                    </a:cubicBezTo>
                    <a:lnTo>
                      <a:pt x="6766" y="2840"/>
                    </a:lnTo>
                    <a:cubicBezTo>
                      <a:pt x="6936" y="2526"/>
                      <a:pt x="7106" y="2544"/>
                      <a:pt x="8355" y="2721"/>
                    </a:cubicBezTo>
                    <a:cubicBezTo>
                      <a:pt x="8708" y="2747"/>
                      <a:pt x="9052" y="2841"/>
                      <a:pt x="9370" y="2997"/>
                    </a:cubicBezTo>
                    <a:cubicBezTo>
                      <a:pt x="10177" y="3444"/>
                      <a:pt x="9565" y="4205"/>
                      <a:pt x="9944" y="4426"/>
                    </a:cubicBezTo>
                    <a:cubicBezTo>
                      <a:pt x="10133" y="4526"/>
                      <a:pt x="10196" y="4356"/>
                      <a:pt x="10309" y="4142"/>
                    </a:cubicBezTo>
                    <a:cubicBezTo>
                      <a:pt x="10505" y="3796"/>
                      <a:pt x="10694" y="3325"/>
                      <a:pt x="10990" y="2802"/>
                    </a:cubicBezTo>
                    <a:cubicBezTo>
                      <a:pt x="11425" y="2016"/>
                      <a:pt x="11621" y="1726"/>
                      <a:pt x="11892" y="1292"/>
                    </a:cubicBezTo>
                    <a:cubicBezTo>
                      <a:pt x="12069" y="965"/>
                      <a:pt x="12157" y="877"/>
                      <a:pt x="11930" y="751"/>
                    </a:cubicBezTo>
                    <a:close/>
                    <a:moveTo>
                      <a:pt x="5845" y="2802"/>
                    </a:moveTo>
                    <a:lnTo>
                      <a:pt x="4943" y="4426"/>
                    </a:lnTo>
                    <a:cubicBezTo>
                      <a:pt x="4823" y="4640"/>
                      <a:pt x="4748" y="4816"/>
                      <a:pt x="4615" y="4740"/>
                    </a:cubicBezTo>
                    <a:cubicBezTo>
                      <a:pt x="4451" y="4633"/>
                      <a:pt x="4308" y="4496"/>
                      <a:pt x="4193" y="4338"/>
                    </a:cubicBezTo>
                    <a:lnTo>
                      <a:pt x="2358" y="2123"/>
                    </a:lnTo>
                    <a:cubicBezTo>
                      <a:pt x="2244" y="1978"/>
                      <a:pt x="2263" y="1922"/>
                      <a:pt x="2270" y="1903"/>
                    </a:cubicBezTo>
                    <a:cubicBezTo>
                      <a:pt x="2276" y="1884"/>
                      <a:pt x="2270" y="1903"/>
                      <a:pt x="2434" y="1865"/>
                    </a:cubicBezTo>
                    <a:lnTo>
                      <a:pt x="5378" y="2217"/>
                    </a:lnTo>
                    <a:cubicBezTo>
                      <a:pt x="5573" y="2226"/>
                      <a:pt x="5765" y="2275"/>
                      <a:pt x="5940" y="2362"/>
                    </a:cubicBezTo>
                    <a:cubicBezTo>
                      <a:pt x="6072" y="2431"/>
                      <a:pt x="5965" y="2588"/>
                      <a:pt x="5845" y="2802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94" name="Google Shape;394;p9"/>
              <p:cNvSpPr/>
              <p:nvPr/>
            </p:nvSpPr>
            <p:spPr>
              <a:xfrm>
                <a:off x="8407639" y="3847179"/>
                <a:ext cx="97719" cy="134050"/>
              </a:xfrm>
              <a:custGeom>
                <a:rect b="b" l="l" r="r" t="t"/>
                <a:pathLst>
                  <a:path extrusionOk="0" h="134050" w="97719">
                    <a:moveTo>
                      <a:pt x="93659" y="0"/>
                    </a:moveTo>
                    <a:lnTo>
                      <a:pt x="92644" y="0"/>
                    </a:lnTo>
                    <a:lnTo>
                      <a:pt x="0" y="0"/>
                    </a:lnTo>
                    <a:lnTo>
                      <a:pt x="0" y="51038"/>
                    </a:lnTo>
                    <a:cubicBezTo>
                      <a:pt x="0" y="73569"/>
                      <a:pt x="1375" y="92198"/>
                      <a:pt x="18684" y="109777"/>
                    </a:cubicBezTo>
                    <a:cubicBezTo>
                      <a:pt x="28880" y="120127"/>
                      <a:pt x="35810" y="124877"/>
                      <a:pt x="47299" y="132710"/>
                    </a:cubicBezTo>
                    <a:lnTo>
                      <a:pt x="48005" y="133188"/>
                    </a:lnTo>
                    <a:lnTo>
                      <a:pt x="49267" y="134050"/>
                    </a:lnTo>
                    <a:lnTo>
                      <a:pt x="50446" y="133081"/>
                    </a:lnTo>
                    <a:cubicBezTo>
                      <a:pt x="53990" y="130156"/>
                      <a:pt x="57086" y="127929"/>
                      <a:pt x="60081" y="125777"/>
                    </a:cubicBezTo>
                    <a:cubicBezTo>
                      <a:pt x="66235" y="121373"/>
                      <a:pt x="71557" y="117528"/>
                      <a:pt x="78323" y="109469"/>
                    </a:cubicBezTo>
                    <a:cubicBezTo>
                      <a:pt x="94819" y="89832"/>
                      <a:pt x="97720" y="74984"/>
                      <a:pt x="97720" y="51038"/>
                    </a:cubicBezTo>
                    <a:lnTo>
                      <a:pt x="97720" y="0"/>
                    </a:lnTo>
                    <a:close/>
                    <a:moveTo>
                      <a:pt x="75215" y="106826"/>
                    </a:moveTo>
                    <a:cubicBezTo>
                      <a:pt x="68770" y="114490"/>
                      <a:pt x="63644" y="118151"/>
                      <a:pt x="57704" y="122448"/>
                    </a:cubicBezTo>
                    <a:cubicBezTo>
                      <a:pt x="54658" y="124638"/>
                      <a:pt x="52691" y="125934"/>
                      <a:pt x="49046" y="128941"/>
                    </a:cubicBezTo>
                    <a:cubicBezTo>
                      <a:pt x="38093" y="121467"/>
                      <a:pt x="31333" y="116792"/>
                      <a:pt x="21584" y="106889"/>
                    </a:cubicBezTo>
                    <a:cubicBezTo>
                      <a:pt x="5322" y="90380"/>
                      <a:pt x="4061" y="73311"/>
                      <a:pt x="4061" y="50994"/>
                    </a:cubicBezTo>
                    <a:lnTo>
                      <a:pt x="4061" y="4008"/>
                    </a:lnTo>
                    <a:lnTo>
                      <a:pt x="93659" y="4008"/>
                    </a:lnTo>
                    <a:lnTo>
                      <a:pt x="93659" y="50988"/>
                    </a:lnTo>
                    <a:cubicBezTo>
                      <a:pt x="93659" y="74412"/>
                      <a:pt x="90998" y="88033"/>
                      <a:pt x="75215" y="106826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95" name="Google Shape;395;p9"/>
              <p:cNvSpPr/>
              <p:nvPr/>
            </p:nvSpPr>
            <p:spPr>
              <a:xfrm>
                <a:off x="8551718" y="3794272"/>
                <a:ext cx="3133" cy="6436"/>
              </a:xfrm>
              <a:custGeom>
                <a:rect b="b" l="l" r="r" t="t"/>
                <a:pathLst>
                  <a:path extrusionOk="0" h="6436" w="3133">
                    <a:moveTo>
                      <a:pt x="3134" y="2932"/>
                    </a:moveTo>
                    <a:lnTo>
                      <a:pt x="1501" y="0"/>
                    </a:lnTo>
                    <a:lnTo>
                      <a:pt x="0" y="4662"/>
                    </a:lnTo>
                    <a:lnTo>
                      <a:pt x="990" y="6436"/>
                    </a:lnTo>
                    <a:lnTo>
                      <a:pt x="3134" y="2932"/>
                    </a:ln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96" name="Google Shape;396;p9"/>
              <p:cNvSpPr/>
              <p:nvPr/>
            </p:nvSpPr>
            <p:spPr>
              <a:xfrm>
                <a:off x="8427987" y="3758092"/>
                <a:ext cx="17730" cy="25045"/>
              </a:xfrm>
              <a:custGeom>
                <a:rect b="b" l="l" r="r" t="t"/>
                <a:pathLst>
                  <a:path extrusionOk="0" h="25045" w="17730">
                    <a:moveTo>
                      <a:pt x="10449" y="20376"/>
                    </a:moveTo>
                    <a:cubicBezTo>
                      <a:pt x="11257" y="24151"/>
                      <a:pt x="8047" y="23245"/>
                      <a:pt x="8306" y="24484"/>
                    </a:cubicBezTo>
                    <a:cubicBezTo>
                      <a:pt x="8463" y="25189"/>
                      <a:pt x="8886" y="25070"/>
                      <a:pt x="9346" y="24969"/>
                    </a:cubicBezTo>
                    <a:cubicBezTo>
                      <a:pt x="10368" y="24749"/>
                      <a:pt x="11181" y="24447"/>
                      <a:pt x="12890" y="24082"/>
                    </a:cubicBezTo>
                    <a:cubicBezTo>
                      <a:pt x="14599" y="23717"/>
                      <a:pt x="15475" y="23667"/>
                      <a:pt x="16503" y="23453"/>
                    </a:cubicBezTo>
                    <a:cubicBezTo>
                      <a:pt x="17241" y="23295"/>
                      <a:pt x="17764" y="23283"/>
                      <a:pt x="17606" y="22515"/>
                    </a:cubicBezTo>
                    <a:cubicBezTo>
                      <a:pt x="17417" y="21628"/>
                      <a:pt x="14346" y="23245"/>
                      <a:pt x="13508" y="19325"/>
                    </a:cubicBezTo>
                    <a:lnTo>
                      <a:pt x="10443" y="4936"/>
                    </a:lnTo>
                    <a:cubicBezTo>
                      <a:pt x="10115" y="3401"/>
                      <a:pt x="10336" y="3187"/>
                      <a:pt x="11383" y="2967"/>
                    </a:cubicBezTo>
                    <a:lnTo>
                      <a:pt x="13552" y="2508"/>
                    </a:lnTo>
                    <a:cubicBezTo>
                      <a:pt x="16465" y="1759"/>
                      <a:pt x="16402" y="5471"/>
                      <a:pt x="17424" y="5251"/>
                    </a:cubicBezTo>
                    <a:cubicBezTo>
                      <a:pt x="18054" y="5112"/>
                      <a:pt x="17537" y="3930"/>
                      <a:pt x="17424" y="3552"/>
                    </a:cubicBezTo>
                    <a:lnTo>
                      <a:pt x="16522" y="689"/>
                    </a:lnTo>
                    <a:cubicBezTo>
                      <a:pt x="16434" y="375"/>
                      <a:pt x="16333" y="-72"/>
                      <a:pt x="15954" y="10"/>
                    </a:cubicBezTo>
                    <a:cubicBezTo>
                      <a:pt x="13577" y="513"/>
                      <a:pt x="11900" y="1004"/>
                      <a:pt x="8167" y="1790"/>
                    </a:cubicBezTo>
                    <a:cubicBezTo>
                      <a:pt x="4434" y="2577"/>
                      <a:pt x="2681" y="2816"/>
                      <a:pt x="285" y="3319"/>
                    </a:cubicBezTo>
                    <a:cubicBezTo>
                      <a:pt x="-94" y="3401"/>
                      <a:pt x="1" y="3848"/>
                      <a:pt x="39" y="4175"/>
                    </a:cubicBezTo>
                    <a:lnTo>
                      <a:pt x="524" y="8460"/>
                    </a:lnTo>
                    <a:cubicBezTo>
                      <a:pt x="562" y="8887"/>
                      <a:pt x="562" y="9623"/>
                      <a:pt x="1098" y="9510"/>
                    </a:cubicBezTo>
                    <a:cubicBezTo>
                      <a:pt x="2246" y="9265"/>
                      <a:pt x="594" y="5257"/>
                      <a:pt x="3475" y="4647"/>
                    </a:cubicBezTo>
                    <a:lnTo>
                      <a:pt x="5619" y="4187"/>
                    </a:lnTo>
                    <a:cubicBezTo>
                      <a:pt x="6672" y="3967"/>
                      <a:pt x="6962" y="4074"/>
                      <a:pt x="7284" y="5597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97" name="Google Shape;397;p9"/>
              <p:cNvSpPr/>
              <p:nvPr/>
            </p:nvSpPr>
            <p:spPr>
              <a:xfrm>
                <a:off x="8389682" y="3769346"/>
                <a:ext cx="22112" cy="26072"/>
              </a:xfrm>
              <a:custGeom>
                <a:rect b="b" l="l" r="r" t="t"/>
                <a:pathLst>
                  <a:path extrusionOk="0" h="26072" w="22112">
                    <a:moveTo>
                      <a:pt x="14546" y="21127"/>
                    </a:moveTo>
                    <a:cubicBezTo>
                      <a:pt x="16337" y="24562"/>
                      <a:pt x="12995" y="24537"/>
                      <a:pt x="13588" y="25663"/>
                    </a:cubicBezTo>
                    <a:cubicBezTo>
                      <a:pt x="13916" y="26292"/>
                      <a:pt x="14294" y="26065"/>
                      <a:pt x="14716" y="25845"/>
                    </a:cubicBezTo>
                    <a:cubicBezTo>
                      <a:pt x="15637" y="25367"/>
                      <a:pt x="16343" y="24851"/>
                      <a:pt x="17869" y="24046"/>
                    </a:cubicBezTo>
                    <a:cubicBezTo>
                      <a:pt x="19395" y="23241"/>
                      <a:pt x="20253" y="22957"/>
                      <a:pt x="21173" y="22473"/>
                    </a:cubicBezTo>
                    <a:cubicBezTo>
                      <a:pt x="21848" y="22121"/>
                      <a:pt x="22359" y="21970"/>
                      <a:pt x="21987" y="21278"/>
                    </a:cubicBezTo>
                    <a:cubicBezTo>
                      <a:pt x="21564" y="20472"/>
                      <a:pt x="19042" y="22844"/>
                      <a:pt x="17207" y="19321"/>
                    </a:cubicBezTo>
                    <a:lnTo>
                      <a:pt x="10384" y="6247"/>
                    </a:lnTo>
                    <a:cubicBezTo>
                      <a:pt x="9659" y="4869"/>
                      <a:pt x="9810" y="4598"/>
                      <a:pt x="10763" y="4114"/>
                    </a:cubicBezTo>
                    <a:lnTo>
                      <a:pt x="12736" y="3082"/>
                    </a:lnTo>
                    <a:cubicBezTo>
                      <a:pt x="15334" y="1585"/>
                      <a:pt x="16274" y="5171"/>
                      <a:pt x="17201" y="4686"/>
                    </a:cubicBezTo>
                    <a:cubicBezTo>
                      <a:pt x="17831" y="4378"/>
                      <a:pt x="16955" y="3384"/>
                      <a:pt x="16728" y="3063"/>
                    </a:cubicBezTo>
                    <a:lnTo>
                      <a:pt x="15088" y="546"/>
                    </a:lnTo>
                    <a:cubicBezTo>
                      <a:pt x="14912" y="270"/>
                      <a:pt x="14697" y="-133"/>
                      <a:pt x="14351" y="43"/>
                    </a:cubicBezTo>
                    <a:cubicBezTo>
                      <a:pt x="12200" y="1163"/>
                      <a:pt x="10706" y="2088"/>
                      <a:pt x="7332" y="3818"/>
                    </a:cubicBezTo>
                    <a:cubicBezTo>
                      <a:pt x="3959" y="5548"/>
                      <a:pt x="2338" y="6266"/>
                      <a:pt x="188" y="7386"/>
                    </a:cubicBezTo>
                    <a:cubicBezTo>
                      <a:pt x="-159" y="7568"/>
                      <a:pt x="56" y="7977"/>
                      <a:pt x="188" y="8273"/>
                    </a:cubicBezTo>
                    <a:lnTo>
                      <a:pt x="1809" y="12274"/>
                    </a:lnTo>
                    <a:cubicBezTo>
                      <a:pt x="1960" y="12677"/>
                      <a:pt x="2155" y="13381"/>
                      <a:pt x="2641" y="13130"/>
                    </a:cubicBezTo>
                    <a:cubicBezTo>
                      <a:pt x="3681" y="12589"/>
                      <a:pt x="1014" y="9166"/>
                      <a:pt x="3625" y="7807"/>
                    </a:cubicBezTo>
                    <a:lnTo>
                      <a:pt x="5567" y="6794"/>
                    </a:lnTo>
                    <a:cubicBezTo>
                      <a:pt x="6519" y="6297"/>
                      <a:pt x="6828" y="6328"/>
                      <a:pt x="7547" y="7706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98" name="Google Shape;398;p9"/>
              <p:cNvSpPr/>
              <p:nvPr/>
            </p:nvSpPr>
            <p:spPr>
              <a:xfrm>
                <a:off x="8439748" y="3992479"/>
                <a:ext cx="5593" cy="3535"/>
              </a:xfrm>
              <a:custGeom>
                <a:rect b="b" l="l" r="r" t="t"/>
                <a:pathLst>
                  <a:path extrusionOk="0" h="3535" w="5593">
                    <a:moveTo>
                      <a:pt x="3329" y="0"/>
                    </a:moveTo>
                    <a:lnTo>
                      <a:pt x="0" y="233"/>
                    </a:lnTo>
                    <a:lnTo>
                      <a:pt x="3582" y="3536"/>
                    </a:lnTo>
                    <a:lnTo>
                      <a:pt x="5593" y="3391"/>
                    </a:lnTo>
                    <a:lnTo>
                      <a:pt x="3329" y="0"/>
                    </a:ln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99" name="Google Shape;399;p9"/>
              <p:cNvSpPr/>
              <p:nvPr/>
            </p:nvSpPr>
            <p:spPr>
              <a:xfrm>
                <a:off x="8646399" y="3772038"/>
                <a:ext cx="50414" cy="59934"/>
              </a:xfrm>
              <a:custGeom>
                <a:rect b="b" l="l" r="r" t="t"/>
                <a:pathLst>
                  <a:path extrusionOk="0" h="59934" w="50414">
                    <a:moveTo>
                      <a:pt x="44342" y="13"/>
                    </a:moveTo>
                    <a:cubicBezTo>
                      <a:pt x="45491" y="287"/>
                      <a:pt x="46667" y="430"/>
                      <a:pt x="47848" y="440"/>
                    </a:cubicBezTo>
                    <a:cubicBezTo>
                      <a:pt x="48721" y="431"/>
                      <a:pt x="49586" y="286"/>
                      <a:pt x="50414" y="13"/>
                    </a:cubicBezTo>
                    <a:cubicBezTo>
                      <a:pt x="49727" y="7940"/>
                      <a:pt x="49046" y="22946"/>
                      <a:pt x="48869" y="35397"/>
                    </a:cubicBezTo>
                    <a:cubicBezTo>
                      <a:pt x="48699" y="50497"/>
                      <a:pt x="39903" y="59934"/>
                      <a:pt x="24523" y="59934"/>
                    </a:cubicBezTo>
                    <a:cubicBezTo>
                      <a:pt x="7605" y="59934"/>
                      <a:pt x="82" y="52089"/>
                      <a:pt x="82" y="35548"/>
                    </a:cubicBezTo>
                    <a:cubicBezTo>
                      <a:pt x="82" y="30263"/>
                      <a:pt x="511" y="26343"/>
                      <a:pt x="511" y="22084"/>
                    </a:cubicBezTo>
                    <a:cubicBezTo>
                      <a:pt x="511" y="12703"/>
                      <a:pt x="170" y="4945"/>
                      <a:pt x="0" y="0"/>
                    </a:cubicBezTo>
                    <a:cubicBezTo>
                      <a:pt x="1456" y="269"/>
                      <a:pt x="2933" y="412"/>
                      <a:pt x="4414" y="428"/>
                    </a:cubicBezTo>
                    <a:cubicBezTo>
                      <a:pt x="5651" y="418"/>
                      <a:pt x="6884" y="275"/>
                      <a:pt x="8090" y="0"/>
                    </a:cubicBezTo>
                    <a:cubicBezTo>
                      <a:pt x="7579" y="5033"/>
                      <a:pt x="7062" y="16623"/>
                      <a:pt x="7062" y="29244"/>
                    </a:cubicBezTo>
                    <a:cubicBezTo>
                      <a:pt x="7062" y="40839"/>
                      <a:pt x="7062" y="55927"/>
                      <a:pt x="26118" y="55927"/>
                    </a:cubicBezTo>
                    <a:cubicBezTo>
                      <a:pt x="44834" y="55927"/>
                      <a:pt x="44834" y="38448"/>
                      <a:pt x="44834" y="27709"/>
                    </a:cubicBezTo>
                    <a:cubicBezTo>
                      <a:pt x="44859" y="11526"/>
                      <a:pt x="44859" y="3341"/>
                      <a:pt x="44342" y="13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00" name="Google Shape;400;p9"/>
              <p:cNvSpPr/>
              <p:nvPr/>
            </p:nvSpPr>
            <p:spPr>
              <a:xfrm>
                <a:off x="8718025" y="3770943"/>
                <a:ext cx="51095" cy="61041"/>
              </a:xfrm>
              <a:custGeom>
                <a:rect b="b" l="l" r="r" t="t"/>
                <a:pathLst>
                  <a:path extrusionOk="0" h="61041" w="51095">
                    <a:moveTo>
                      <a:pt x="48781" y="61042"/>
                    </a:moveTo>
                    <a:cubicBezTo>
                      <a:pt x="35791" y="45784"/>
                      <a:pt x="20241" y="29407"/>
                      <a:pt x="5631" y="13892"/>
                    </a:cubicBezTo>
                    <a:cubicBezTo>
                      <a:pt x="5543" y="17038"/>
                      <a:pt x="5372" y="22166"/>
                      <a:pt x="5372" y="31207"/>
                    </a:cubicBezTo>
                    <a:cubicBezTo>
                      <a:pt x="5372" y="38536"/>
                      <a:pt x="5713" y="56524"/>
                      <a:pt x="6142" y="59934"/>
                    </a:cubicBezTo>
                    <a:cubicBezTo>
                      <a:pt x="5169" y="59660"/>
                      <a:pt x="4164" y="59517"/>
                      <a:pt x="3153" y="59507"/>
                    </a:cubicBezTo>
                    <a:cubicBezTo>
                      <a:pt x="2089" y="59529"/>
                      <a:pt x="1031" y="59672"/>
                      <a:pt x="0" y="59934"/>
                    </a:cubicBezTo>
                    <a:cubicBezTo>
                      <a:pt x="687" y="55927"/>
                      <a:pt x="1797" y="34101"/>
                      <a:pt x="1797" y="22851"/>
                    </a:cubicBezTo>
                    <a:cubicBezTo>
                      <a:pt x="1797" y="12105"/>
                      <a:pt x="1797" y="3838"/>
                      <a:pt x="1539" y="0"/>
                    </a:cubicBezTo>
                    <a:lnTo>
                      <a:pt x="2907" y="0"/>
                    </a:lnTo>
                    <a:cubicBezTo>
                      <a:pt x="16836" y="15100"/>
                      <a:pt x="35697" y="35636"/>
                      <a:pt x="46145" y="46124"/>
                    </a:cubicBezTo>
                    <a:cubicBezTo>
                      <a:pt x="46145" y="30861"/>
                      <a:pt x="46145" y="14238"/>
                      <a:pt x="45458" y="1107"/>
                    </a:cubicBezTo>
                    <a:cubicBezTo>
                      <a:pt x="46404" y="1375"/>
                      <a:pt x="47381" y="1519"/>
                      <a:pt x="48365" y="1535"/>
                    </a:cubicBezTo>
                    <a:cubicBezTo>
                      <a:pt x="49291" y="1519"/>
                      <a:pt x="50209" y="1375"/>
                      <a:pt x="51095" y="1107"/>
                    </a:cubicBezTo>
                    <a:cubicBezTo>
                      <a:pt x="50584" y="6141"/>
                      <a:pt x="49733" y="23015"/>
                      <a:pt x="49733" y="29672"/>
                    </a:cubicBezTo>
                    <a:cubicBezTo>
                      <a:pt x="49733" y="38367"/>
                      <a:pt x="49903" y="57210"/>
                      <a:pt x="49985" y="61042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01" name="Google Shape;401;p9"/>
              <p:cNvSpPr/>
              <p:nvPr/>
            </p:nvSpPr>
            <p:spPr>
              <a:xfrm>
                <a:off x="8791001" y="3772050"/>
                <a:ext cx="8380" cy="58833"/>
              </a:xfrm>
              <a:custGeom>
                <a:rect b="b" l="l" r="r" t="t"/>
                <a:pathLst>
                  <a:path extrusionOk="0" h="58833" w="8380">
                    <a:moveTo>
                      <a:pt x="687" y="22084"/>
                    </a:moveTo>
                    <a:cubicBezTo>
                      <a:pt x="687" y="14748"/>
                      <a:pt x="341" y="7336"/>
                      <a:pt x="0" y="0"/>
                    </a:cubicBezTo>
                    <a:cubicBezTo>
                      <a:pt x="1380" y="266"/>
                      <a:pt x="2781" y="409"/>
                      <a:pt x="4187" y="428"/>
                    </a:cubicBezTo>
                    <a:cubicBezTo>
                      <a:pt x="5594" y="409"/>
                      <a:pt x="6998" y="266"/>
                      <a:pt x="8380" y="0"/>
                    </a:cubicBezTo>
                    <a:cubicBezTo>
                      <a:pt x="8033" y="7336"/>
                      <a:pt x="7693" y="14748"/>
                      <a:pt x="7693" y="22084"/>
                    </a:cubicBezTo>
                    <a:lnTo>
                      <a:pt x="7693" y="36750"/>
                    </a:lnTo>
                    <a:cubicBezTo>
                      <a:pt x="7693" y="44086"/>
                      <a:pt x="8033" y="51504"/>
                      <a:pt x="8380" y="58833"/>
                    </a:cubicBezTo>
                    <a:cubicBezTo>
                      <a:pt x="5616" y="58263"/>
                      <a:pt x="2764" y="58263"/>
                      <a:pt x="0" y="58833"/>
                    </a:cubicBezTo>
                    <a:cubicBezTo>
                      <a:pt x="341" y="51504"/>
                      <a:pt x="687" y="44086"/>
                      <a:pt x="687" y="36750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02" name="Google Shape;402;p9"/>
              <p:cNvSpPr/>
              <p:nvPr/>
            </p:nvSpPr>
            <p:spPr>
              <a:xfrm>
                <a:off x="8813847" y="3772050"/>
                <a:ext cx="54008" cy="58827"/>
              </a:xfrm>
              <a:custGeom>
                <a:rect b="b" l="l" r="r" t="t"/>
                <a:pathLst>
                  <a:path extrusionOk="0" h="58827" w="54008">
                    <a:moveTo>
                      <a:pt x="0" y="0"/>
                    </a:moveTo>
                    <a:cubicBezTo>
                      <a:pt x="1457" y="268"/>
                      <a:pt x="2933" y="412"/>
                      <a:pt x="4414" y="428"/>
                    </a:cubicBezTo>
                    <a:cubicBezTo>
                      <a:pt x="5895" y="412"/>
                      <a:pt x="7371" y="269"/>
                      <a:pt x="8828" y="0"/>
                    </a:cubicBezTo>
                    <a:cubicBezTo>
                      <a:pt x="13873" y="15100"/>
                      <a:pt x="21130" y="33163"/>
                      <a:pt x="28306" y="50384"/>
                    </a:cubicBezTo>
                    <a:cubicBezTo>
                      <a:pt x="34543" y="36542"/>
                      <a:pt x="44115" y="11168"/>
                      <a:pt x="47703" y="0"/>
                    </a:cubicBezTo>
                    <a:cubicBezTo>
                      <a:pt x="49766" y="567"/>
                      <a:pt x="51945" y="567"/>
                      <a:pt x="54008" y="0"/>
                    </a:cubicBezTo>
                    <a:cubicBezTo>
                      <a:pt x="45126" y="19613"/>
                      <a:pt x="36928" y="39222"/>
                      <a:pt x="29416" y="58827"/>
                    </a:cubicBezTo>
                    <a:cubicBezTo>
                      <a:pt x="28500" y="58560"/>
                      <a:pt x="27552" y="58416"/>
                      <a:pt x="26598" y="58399"/>
                    </a:cubicBezTo>
                    <a:cubicBezTo>
                      <a:pt x="25640" y="58402"/>
                      <a:pt x="24688" y="58546"/>
                      <a:pt x="23773" y="58827"/>
                    </a:cubicBezTo>
                    <a:cubicBezTo>
                      <a:pt x="18709" y="44759"/>
                      <a:pt x="8286" y="19611"/>
                      <a:pt x="0" y="0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03" name="Google Shape;403;p9"/>
              <p:cNvSpPr/>
              <p:nvPr/>
            </p:nvSpPr>
            <p:spPr>
              <a:xfrm>
                <a:off x="8882163" y="3772025"/>
                <a:ext cx="30929" cy="58852"/>
              </a:xfrm>
              <a:custGeom>
                <a:rect b="b" l="l" r="r" t="t"/>
                <a:pathLst>
                  <a:path extrusionOk="0" h="58852" w="30929">
                    <a:moveTo>
                      <a:pt x="700" y="22021"/>
                    </a:moveTo>
                    <a:cubicBezTo>
                      <a:pt x="700" y="14691"/>
                      <a:pt x="359" y="7273"/>
                      <a:pt x="19" y="0"/>
                    </a:cubicBezTo>
                    <a:cubicBezTo>
                      <a:pt x="5139" y="258"/>
                      <a:pt x="10184" y="428"/>
                      <a:pt x="15310" y="428"/>
                    </a:cubicBezTo>
                    <a:cubicBezTo>
                      <a:pt x="20437" y="428"/>
                      <a:pt x="25475" y="258"/>
                      <a:pt x="30520" y="0"/>
                    </a:cubicBezTo>
                    <a:cubicBezTo>
                      <a:pt x="30184" y="1689"/>
                      <a:pt x="30184" y="3427"/>
                      <a:pt x="30520" y="5115"/>
                    </a:cubicBezTo>
                    <a:cubicBezTo>
                      <a:pt x="23344" y="4606"/>
                      <a:pt x="19169" y="4008"/>
                      <a:pt x="8046" y="4008"/>
                    </a:cubicBezTo>
                    <a:cubicBezTo>
                      <a:pt x="7964" y="7676"/>
                      <a:pt x="7706" y="10658"/>
                      <a:pt x="7706" y="14836"/>
                    </a:cubicBezTo>
                    <a:cubicBezTo>
                      <a:pt x="7706" y="19240"/>
                      <a:pt x="7794" y="23959"/>
                      <a:pt x="7794" y="26092"/>
                    </a:cubicBezTo>
                    <a:cubicBezTo>
                      <a:pt x="17883" y="26092"/>
                      <a:pt x="23514" y="25664"/>
                      <a:pt x="28552" y="25236"/>
                    </a:cubicBezTo>
                    <a:cubicBezTo>
                      <a:pt x="28385" y="26107"/>
                      <a:pt x="28300" y="26992"/>
                      <a:pt x="28300" y="27878"/>
                    </a:cubicBezTo>
                    <a:cubicBezTo>
                      <a:pt x="28300" y="28738"/>
                      <a:pt x="28385" y="29596"/>
                      <a:pt x="28552" y="30439"/>
                    </a:cubicBezTo>
                    <a:cubicBezTo>
                      <a:pt x="22656" y="29810"/>
                      <a:pt x="11893" y="29672"/>
                      <a:pt x="7794" y="29672"/>
                    </a:cubicBezTo>
                    <a:cubicBezTo>
                      <a:pt x="7687" y="31741"/>
                      <a:pt x="7687" y="33874"/>
                      <a:pt x="7687" y="42060"/>
                    </a:cubicBezTo>
                    <a:cubicBezTo>
                      <a:pt x="7687" y="48534"/>
                      <a:pt x="7775" y="52718"/>
                      <a:pt x="7857" y="54844"/>
                    </a:cubicBezTo>
                    <a:cubicBezTo>
                      <a:pt x="15462" y="54844"/>
                      <a:pt x="25544" y="54756"/>
                      <a:pt x="30930" y="53737"/>
                    </a:cubicBezTo>
                    <a:cubicBezTo>
                      <a:pt x="30759" y="54608"/>
                      <a:pt x="30673" y="55493"/>
                      <a:pt x="30671" y="56380"/>
                    </a:cubicBezTo>
                    <a:cubicBezTo>
                      <a:pt x="30673" y="57211"/>
                      <a:pt x="30759" y="58039"/>
                      <a:pt x="30930" y="58852"/>
                    </a:cubicBezTo>
                    <a:cubicBezTo>
                      <a:pt x="25885" y="58594"/>
                      <a:pt x="20758" y="58424"/>
                      <a:pt x="15544" y="58424"/>
                    </a:cubicBezTo>
                    <a:cubicBezTo>
                      <a:pt x="10329" y="58424"/>
                      <a:pt x="5209" y="58594"/>
                      <a:pt x="0" y="58852"/>
                    </a:cubicBezTo>
                    <a:cubicBezTo>
                      <a:pt x="340" y="51434"/>
                      <a:pt x="681" y="44017"/>
                      <a:pt x="681" y="36687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04" name="Google Shape;404;p9"/>
              <p:cNvSpPr/>
              <p:nvPr/>
            </p:nvSpPr>
            <p:spPr>
              <a:xfrm>
                <a:off x="8930200" y="3772050"/>
                <a:ext cx="43162" cy="58833"/>
              </a:xfrm>
              <a:custGeom>
                <a:rect b="b" l="l" r="r" t="t"/>
                <a:pathLst>
                  <a:path extrusionOk="0" h="58833" w="43162">
                    <a:moveTo>
                      <a:pt x="687" y="22084"/>
                    </a:moveTo>
                    <a:cubicBezTo>
                      <a:pt x="687" y="14748"/>
                      <a:pt x="341" y="7336"/>
                      <a:pt x="0" y="0"/>
                    </a:cubicBezTo>
                    <a:cubicBezTo>
                      <a:pt x="3247" y="258"/>
                      <a:pt x="6495" y="428"/>
                      <a:pt x="9742" y="428"/>
                    </a:cubicBezTo>
                    <a:cubicBezTo>
                      <a:pt x="12990" y="428"/>
                      <a:pt x="16237" y="0"/>
                      <a:pt x="19491" y="0"/>
                    </a:cubicBezTo>
                    <a:cubicBezTo>
                      <a:pt x="29145" y="0"/>
                      <a:pt x="37260" y="3328"/>
                      <a:pt x="37260" y="13470"/>
                    </a:cubicBezTo>
                    <a:cubicBezTo>
                      <a:pt x="37260" y="24468"/>
                      <a:pt x="26244" y="28904"/>
                      <a:pt x="19750" y="29753"/>
                    </a:cubicBezTo>
                    <a:cubicBezTo>
                      <a:pt x="23937" y="34957"/>
                      <a:pt x="38200" y="53284"/>
                      <a:pt x="43163" y="58827"/>
                    </a:cubicBezTo>
                    <a:cubicBezTo>
                      <a:pt x="41466" y="58557"/>
                      <a:pt x="39751" y="58414"/>
                      <a:pt x="38036" y="58399"/>
                    </a:cubicBezTo>
                    <a:cubicBezTo>
                      <a:pt x="36378" y="58413"/>
                      <a:pt x="34719" y="58557"/>
                      <a:pt x="33080" y="58827"/>
                    </a:cubicBezTo>
                    <a:cubicBezTo>
                      <a:pt x="29662" y="53630"/>
                      <a:pt x="18293" y="37939"/>
                      <a:pt x="10940" y="30515"/>
                    </a:cubicBezTo>
                    <a:lnTo>
                      <a:pt x="7693" y="30515"/>
                    </a:lnTo>
                    <a:lnTo>
                      <a:pt x="7693" y="36750"/>
                    </a:lnTo>
                    <a:cubicBezTo>
                      <a:pt x="7693" y="44086"/>
                      <a:pt x="8033" y="51504"/>
                      <a:pt x="8374" y="58833"/>
                    </a:cubicBezTo>
                    <a:cubicBezTo>
                      <a:pt x="5612" y="58263"/>
                      <a:pt x="2762" y="58263"/>
                      <a:pt x="0" y="58833"/>
                    </a:cubicBezTo>
                    <a:cubicBezTo>
                      <a:pt x="341" y="51504"/>
                      <a:pt x="687" y="44086"/>
                      <a:pt x="687" y="36750"/>
                    </a:cubicBezTo>
                    <a:close/>
                    <a:moveTo>
                      <a:pt x="7693" y="26941"/>
                    </a:moveTo>
                    <a:cubicBezTo>
                      <a:pt x="9582" y="27279"/>
                      <a:pt x="11500" y="27422"/>
                      <a:pt x="13419" y="27369"/>
                    </a:cubicBezTo>
                    <a:cubicBezTo>
                      <a:pt x="20431" y="27369"/>
                      <a:pt x="29744" y="24468"/>
                      <a:pt x="29744" y="14326"/>
                    </a:cubicBezTo>
                    <a:cubicBezTo>
                      <a:pt x="29744" y="5373"/>
                      <a:pt x="22310" y="3152"/>
                      <a:pt x="16502" y="3152"/>
                    </a:cubicBezTo>
                    <a:cubicBezTo>
                      <a:pt x="13730" y="3149"/>
                      <a:pt x="10961" y="3292"/>
                      <a:pt x="8204" y="3580"/>
                    </a:cubicBezTo>
                    <a:cubicBezTo>
                      <a:pt x="7951" y="9802"/>
                      <a:pt x="7693" y="15943"/>
                      <a:pt x="7693" y="22084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05" name="Google Shape;405;p9"/>
              <p:cNvSpPr/>
              <p:nvPr/>
            </p:nvSpPr>
            <p:spPr>
              <a:xfrm>
                <a:off x="8984518" y="3770943"/>
                <a:ext cx="35034" cy="61041"/>
              </a:xfrm>
              <a:custGeom>
                <a:rect b="b" l="l" r="r" t="t"/>
                <a:pathLst>
                  <a:path extrusionOk="0" h="61041" w="35034">
                    <a:moveTo>
                      <a:pt x="2617" y="48597"/>
                    </a:moveTo>
                    <a:cubicBezTo>
                      <a:pt x="4509" y="52605"/>
                      <a:pt x="8771" y="57462"/>
                      <a:pt x="16117" y="57462"/>
                    </a:cubicBezTo>
                    <a:cubicBezTo>
                      <a:pt x="23722" y="57462"/>
                      <a:pt x="28338" y="51919"/>
                      <a:pt x="28338" y="45099"/>
                    </a:cubicBezTo>
                    <a:cubicBezTo>
                      <a:pt x="28338" y="29407"/>
                      <a:pt x="1419" y="36146"/>
                      <a:pt x="1419" y="16113"/>
                    </a:cubicBezTo>
                    <a:cubicBezTo>
                      <a:pt x="1419" y="6675"/>
                      <a:pt x="8595" y="0"/>
                      <a:pt x="19964" y="0"/>
                    </a:cubicBezTo>
                    <a:cubicBezTo>
                      <a:pt x="25349" y="0"/>
                      <a:pt x="29189" y="1258"/>
                      <a:pt x="32575" y="4008"/>
                    </a:cubicBezTo>
                    <a:cubicBezTo>
                      <a:pt x="31554" y="5971"/>
                      <a:pt x="30955" y="7928"/>
                      <a:pt x="30274" y="11168"/>
                    </a:cubicBezTo>
                    <a:lnTo>
                      <a:pt x="29246" y="11168"/>
                    </a:lnTo>
                    <a:cubicBezTo>
                      <a:pt x="28048" y="8022"/>
                      <a:pt x="25462" y="3152"/>
                      <a:pt x="19075" y="3152"/>
                    </a:cubicBezTo>
                    <a:cubicBezTo>
                      <a:pt x="12687" y="3152"/>
                      <a:pt x="8115" y="7500"/>
                      <a:pt x="8115" y="13722"/>
                    </a:cubicBezTo>
                    <a:cubicBezTo>
                      <a:pt x="8115" y="29672"/>
                      <a:pt x="35035" y="23015"/>
                      <a:pt x="35035" y="41858"/>
                    </a:cubicBezTo>
                    <a:cubicBezTo>
                      <a:pt x="35035" y="52259"/>
                      <a:pt x="27253" y="61042"/>
                      <a:pt x="14100" y="61042"/>
                    </a:cubicBezTo>
                    <a:cubicBezTo>
                      <a:pt x="7006" y="61042"/>
                      <a:pt x="2989" y="58569"/>
                      <a:pt x="0" y="56185"/>
                    </a:cubicBezTo>
                    <a:cubicBezTo>
                      <a:pt x="1028" y="53542"/>
                      <a:pt x="1261" y="51837"/>
                      <a:pt x="1621" y="48597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06" name="Google Shape;406;p9"/>
              <p:cNvSpPr/>
              <p:nvPr/>
            </p:nvSpPr>
            <p:spPr>
              <a:xfrm>
                <a:off x="9037977" y="3772050"/>
                <a:ext cx="8373" cy="58833"/>
              </a:xfrm>
              <a:custGeom>
                <a:rect b="b" l="l" r="r" t="t"/>
                <a:pathLst>
                  <a:path extrusionOk="0" h="58833" w="8373">
                    <a:moveTo>
                      <a:pt x="687" y="22084"/>
                    </a:moveTo>
                    <a:cubicBezTo>
                      <a:pt x="687" y="14748"/>
                      <a:pt x="347" y="7336"/>
                      <a:pt x="0" y="0"/>
                    </a:cubicBezTo>
                    <a:cubicBezTo>
                      <a:pt x="1381" y="266"/>
                      <a:pt x="2787" y="409"/>
                      <a:pt x="4193" y="428"/>
                    </a:cubicBezTo>
                    <a:cubicBezTo>
                      <a:pt x="5599" y="409"/>
                      <a:pt x="6993" y="266"/>
                      <a:pt x="8374" y="0"/>
                    </a:cubicBezTo>
                    <a:cubicBezTo>
                      <a:pt x="8033" y="7336"/>
                      <a:pt x="7693" y="14748"/>
                      <a:pt x="7693" y="22084"/>
                    </a:cubicBezTo>
                    <a:lnTo>
                      <a:pt x="7693" y="36750"/>
                    </a:lnTo>
                    <a:cubicBezTo>
                      <a:pt x="7693" y="44086"/>
                      <a:pt x="8033" y="51504"/>
                      <a:pt x="8374" y="58833"/>
                    </a:cubicBezTo>
                    <a:cubicBezTo>
                      <a:pt x="5612" y="58263"/>
                      <a:pt x="2762" y="58263"/>
                      <a:pt x="0" y="58833"/>
                    </a:cubicBezTo>
                    <a:cubicBezTo>
                      <a:pt x="347" y="51504"/>
                      <a:pt x="687" y="44086"/>
                      <a:pt x="687" y="36750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07" name="Google Shape;407;p9"/>
              <p:cNvSpPr/>
              <p:nvPr/>
            </p:nvSpPr>
            <p:spPr>
              <a:xfrm>
                <a:off x="8645806" y="3859007"/>
                <a:ext cx="37607" cy="58827"/>
              </a:xfrm>
              <a:custGeom>
                <a:rect b="b" l="l" r="r" t="t"/>
                <a:pathLst>
                  <a:path extrusionOk="0" h="58827" w="37607">
                    <a:moveTo>
                      <a:pt x="694" y="22084"/>
                    </a:moveTo>
                    <a:cubicBezTo>
                      <a:pt x="694" y="14754"/>
                      <a:pt x="353" y="7336"/>
                      <a:pt x="13" y="0"/>
                    </a:cubicBezTo>
                    <a:cubicBezTo>
                      <a:pt x="2743" y="258"/>
                      <a:pt x="5568" y="428"/>
                      <a:pt x="8298" y="428"/>
                    </a:cubicBezTo>
                    <a:cubicBezTo>
                      <a:pt x="11029" y="428"/>
                      <a:pt x="16496" y="0"/>
                      <a:pt x="18892" y="0"/>
                    </a:cubicBezTo>
                    <a:cubicBezTo>
                      <a:pt x="24025" y="0"/>
                      <a:pt x="37607" y="170"/>
                      <a:pt x="37607" y="14408"/>
                    </a:cubicBezTo>
                    <a:cubicBezTo>
                      <a:pt x="37607" y="29414"/>
                      <a:pt x="22827" y="32314"/>
                      <a:pt x="14623" y="32314"/>
                    </a:cubicBezTo>
                    <a:cubicBezTo>
                      <a:pt x="12057" y="32314"/>
                      <a:pt x="9925" y="32232"/>
                      <a:pt x="7687" y="32056"/>
                    </a:cubicBezTo>
                    <a:lnTo>
                      <a:pt x="7687" y="36743"/>
                    </a:lnTo>
                    <a:cubicBezTo>
                      <a:pt x="7687" y="44079"/>
                      <a:pt x="8033" y="51497"/>
                      <a:pt x="8374" y="58827"/>
                    </a:cubicBezTo>
                    <a:cubicBezTo>
                      <a:pt x="5611" y="58265"/>
                      <a:pt x="2763" y="58265"/>
                      <a:pt x="0" y="58827"/>
                    </a:cubicBezTo>
                    <a:cubicBezTo>
                      <a:pt x="341" y="51497"/>
                      <a:pt x="681" y="44079"/>
                      <a:pt x="681" y="36743"/>
                    </a:cubicBezTo>
                    <a:close/>
                    <a:moveTo>
                      <a:pt x="7699" y="28476"/>
                    </a:moveTo>
                    <a:cubicBezTo>
                      <a:pt x="9691" y="28920"/>
                      <a:pt x="11725" y="29150"/>
                      <a:pt x="13765" y="29162"/>
                    </a:cubicBezTo>
                    <a:cubicBezTo>
                      <a:pt x="20771" y="29162"/>
                      <a:pt x="29744" y="26519"/>
                      <a:pt x="29744" y="14924"/>
                    </a:cubicBezTo>
                    <a:cubicBezTo>
                      <a:pt x="29744" y="5203"/>
                      <a:pt x="24195" y="3158"/>
                      <a:pt x="15392" y="3158"/>
                    </a:cubicBezTo>
                    <a:lnTo>
                      <a:pt x="7699" y="3158"/>
                    </a:ln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08" name="Google Shape;408;p9"/>
              <p:cNvSpPr/>
              <p:nvPr/>
            </p:nvSpPr>
            <p:spPr>
              <a:xfrm>
                <a:off x="8692948" y="3857875"/>
                <a:ext cx="63996" cy="61048"/>
              </a:xfrm>
              <a:custGeom>
                <a:rect b="b" l="l" r="r" t="t"/>
                <a:pathLst>
                  <a:path extrusionOk="0" h="61048" w="63996">
                    <a:moveTo>
                      <a:pt x="31957" y="0"/>
                    </a:moveTo>
                    <a:cubicBezTo>
                      <a:pt x="50875" y="0"/>
                      <a:pt x="63997" y="11168"/>
                      <a:pt x="63997" y="30521"/>
                    </a:cubicBezTo>
                    <a:cubicBezTo>
                      <a:pt x="63997" y="49874"/>
                      <a:pt x="50843" y="61048"/>
                      <a:pt x="31957" y="61048"/>
                    </a:cubicBezTo>
                    <a:cubicBezTo>
                      <a:pt x="13072" y="61048"/>
                      <a:pt x="0" y="49874"/>
                      <a:pt x="0" y="30521"/>
                    </a:cubicBezTo>
                    <a:cubicBezTo>
                      <a:pt x="0" y="11168"/>
                      <a:pt x="13160" y="0"/>
                      <a:pt x="31957" y="0"/>
                    </a:cubicBezTo>
                    <a:close/>
                    <a:moveTo>
                      <a:pt x="31957" y="3146"/>
                    </a:moveTo>
                    <a:cubicBezTo>
                      <a:pt x="18627" y="3146"/>
                      <a:pt x="8374" y="11583"/>
                      <a:pt x="8374" y="30508"/>
                    </a:cubicBezTo>
                    <a:cubicBezTo>
                      <a:pt x="8374" y="49434"/>
                      <a:pt x="18627" y="57877"/>
                      <a:pt x="31957" y="57877"/>
                    </a:cubicBezTo>
                    <a:cubicBezTo>
                      <a:pt x="45288" y="57877"/>
                      <a:pt x="55654" y="49471"/>
                      <a:pt x="55654" y="30546"/>
                    </a:cubicBezTo>
                    <a:cubicBezTo>
                      <a:pt x="55654" y="11621"/>
                      <a:pt x="45376" y="3184"/>
                      <a:pt x="31957" y="3184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09" name="Google Shape;409;p9"/>
              <p:cNvSpPr/>
              <p:nvPr/>
            </p:nvSpPr>
            <p:spPr>
              <a:xfrm>
                <a:off x="8770438" y="3859007"/>
                <a:ext cx="31528" cy="58808"/>
              </a:xfrm>
              <a:custGeom>
                <a:rect b="b" l="l" r="r" t="t"/>
                <a:pathLst>
                  <a:path extrusionOk="0" h="58808" w="31528">
                    <a:moveTo>
                      <a:pt x="687" y="22084"/>
                    </a:moveTo>
                    <a:cubicBezTo>
                      <a:pt x="687" y="14754"/>
                      <a:pt x="347" y="7336"/>
                      <a:pt x="0" y="0"/>
                    </a:cubicBezTo>
                    <a:cubicBezTo>
                      <a:pt x="2764" y="571"/>
                      <a:pt x="5616" y="571"/>
                      <a:pt x="8380" y="0"/>
                    </a:cubicBezTo>
                    <a:cubicBezTo>
                      <a:pt x="8033" y="7336"/>
                      <a:pt x="7693" y="14754"/>
                      <a:pt x="7693" y="22084"/>
                    </a:cubicBezTo>
                    <a:cubicBezTo>
                      <a:pt x="7693" y="36404"/>
                      <a:pt x="7863" y="46464"/>
                      <a:pt x="7951" y="54800"/>
                    </a:cubicBezTo>
                    <a:cubicBezTo>
                      <a:pt x="15979" y="54800"/>
                      <a:pt x="22991" y="54800"/>
                      <a:pt x="31529" y="53693"/>
                    </a:cubicBezTo>
                    <a:cubicBezTo>
                      <a:pt x="30957" y="55350"/>
                      <a:pt x="30957" y="57151"/>
                      <a:pt x="31529" y="58808"/>
                    </a:cubicBezTo>
                    <a:cubicBezTo>
                      <a:pt x="26320" y="58550"/>
                      <a:pt x="21023" y="58387"/>
                      <a:pt x="15808" y="58387"/>
                    </a:cubicBezTo>
                    <a:cubicBezTo>
                      <a:pt x="10594" y="58387"/>
                      <a:pt x="5303" y="58550"/>
                      <a:pt x="0" y="58808"/>
                    </a:cubicBezTo>
                    <a:cubicBezTo>
                      <a:pt x="347" y="51478"/>
                      <a:pt x="687" y="44061"/>
                      <a:pt x="687" y="36724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10" name="Google Shape;410;p9"/>
              <p:cNvSpPr/>
              <p:nvPr/>
            </p:nvSpPr>
            <p:spPr>
              <a:xfrm>
                <a:off x="8816918" y="3859007"/>
                <a:ext cx="8373" cy="58827"/>
              </a:xfrm>
              <a:custGeom>
                <a:rect b="b" l="l" r="r" t="t"/>
                <a:pathLst>
                  <a:path extrusionOk="0" h="58827" w="8373">
                    <a:moveTo>
                      <a:pt x="687" y="22084"/>
                    </a:moveTo>
                    <a:cubicBezTo>
                      <a:pt x="687" y="14754"/>
                      <a:pt x="347" y="7336"/>
                      <a:pt x="0" y="0"/>
                    </a:cubicBezTo>
                    <a:cubicBezTo>
                      <a:pt x="2762" y="571"/>
                      <a:pt x="5612" y="571"/>
                      <a:pt x="8374" y="0"/>
                    </a:cubicBezTo>
                    <a:cubicBezTo>
                      <a:pt x="8033" y="7336"/>
                      <a:pt x="7687" y="14754"/>
                      <a:pt x="7687" y="22084"/>
                    </a:cubicBezTo>
                    <a:lnTo>
                      <a:pt x="7687" y="36743"/>
                    </a:lnTo>
                    <a:cubicBezTo>
                      <a:pt x="7687" y="44079"/>
                      <a:pt x="8033" y="51497"/>
                      <a:pt x="8374" y="58827"/>
                    </a:cubicBezTo>
                    <a:cubicBezTo>
                      <a:pt x="5611" y="58265"/>
                      <a:pt x="2763" y="58265"/>
                      <a:pt x="0" y="58827"/>
                    </a:cubicBezTo>
                    <a:cubicBezTo>
                      <a:pt x="347" y="51497"/>
                      <a:pt x="687" y="44079"/>
                      <a:pt x="687" y="36743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11" name="Google Shape;411;p9"/>
              <p:cNvSpPr/>
              <p:nvPr/>
            </p:nvSpPr>
            <p:spPr>
              <a:xfrm>
                <a:off x="8839045" y="3859007"/>
                <a:ext cx="44140" cy="58827"/>
              </a:xfrm>
              <a:custGeom>
                <a:rect b="b" l="l" r="r" t="t"/>
                <a:pathLst>
                  <a:path extrusionOk="0" h="58827" w="44140">
                    <a:moveTo>
                      <a:pt x="18539" y="22084"/>
                    </a:moveTo>
                    <a:cubicBezTo>
                      <a:pt x="18539" y="16212"/>
                      <a:pt x="18455" y="10329"/>
                      <a:pt x="18287" y="4436"/>
                    </a:cubicBezTo>
                    <a:cubicBezTo>
                      <a:pt x="12179" y="4421"/>
                      <a:pt x="6074" y="4734"/>
                      <a:pt x="0" y="5373"/>
                    </a:cubicBezTo>
                    <a:cubicBezTo>
                      <a:pt x="275" y="4491"/>
                      <a:pt x="419" y="3573"/>
                      <a:pt x="429" y="2649"/>
                    </a:cubicBezTo>
                    <a:cubicBezTo>
                      <a:pt x="406" y="1750"/>
                      <a:pt x="262" y="859"/>
                      <a:pt x="0" y="0"/>
                    </a:cubicBezTo>
                    <a:cubicBezTo>
                      <a:pt x="7346" y="258"/>
                      <a:pt x="14699" y="428"/>
                      <a:pt x="22070" y="428"/>
                    </a:cubicBezTo>
                    <a:cubicBezTo>
                      <a:pt x="29441" y="428"/>
                      <a:pt x="36769" y="258"/>
                      <a:pt x="44140" y="0"/>
                    </a:cubicBezTo>
                    <a:cubicBezTo>
                      <a:pt x="43875" y="886"/>
                      <a:pt x="43730" y="1805"/>
                      <a:pt x="43711" y="2731"/>
                    </a:cubicBezTo>
                    <a:cubicBezTo>
                      <a:pt x="43730" y="3627"/>
                      <a:pt x="43875" y="4517"/>
                      <a:pt x="44140" y="5373"/>
                    </a:cubicBezTo>
                    <a:cubicBezTo>
                      <a:pt x="38066" y="4734"/>
                      <a:pt x="31961" y="4421"/>
                      <a:pt x="25853" y="4436"/>
                    </a:cubicBezTo>
                    <a:cubicBezTo>
                      <a:pt x="25689" y="10308"/>
                      <a:pt x="25606" y="16190"/>
                      <a:pt x="25601" y="22084"/>
                    </a:cubicBezTo>
                    <a:lnTo>
                      <a:pt x="25601" y="36743"/>
                    </a:lnTo>
                    <a:cubicBezTo>
                      <a:pt x="25601" y="44079"/>
                      <a:pt x="25942" y="51497"/>
                      <a:pt x="26282" y="58827"/>
                    </a:cubicBezTo>
                    <a:cubicBezTo>
                      <a:pt x="23519" y="58265"/>
                      <a:pt x="20671" y="58265"/>
                      <a:pt x="17908" y="58827"/>
                    </a:cubicBezTo>
                    <a:cubicBezTo>
                      <a:pt x="18255" y="51497"/>
                      <a:pt x="18589" y="44079"/>
                      <a:pt x="18589" y="36743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12" name="Google Shape;412;p9"/>
              <p:cNvSpPr/>
              <p:nvPr/>
            </p:nvSpPr>
            <p:spPr>
              <a:xfrm>
                <a:off x="8938454" y="3857875"/>
                <a:ext cx="50590" cy="61073"/>
              </a:xfrm>
              <a:custGeom>
                <a:rect b="b" l="l" r="r" t="t"/>
                <a:pathLst>
                  <a:path extrusionOk="0" h="61073" w="50590">
                    <a:moveTo>
                      <a:pt x="48964" y="56210"/>
                    </a:moveTo>
                    <a:cubicBezTo>
                      <a:pt x="46826" y="57915"/>
                      <a:pt x="39739" y="61073"/>
                      <a:pt x="31188" y="61073"/>
                    </a:cubicBezTo>
                    <a:cubicBezTo>
                      <a:pt x="13166" y="61073"/>
                      <a:pt x="0" y="49899"/>
                      <a:pt x="0" y="30546"/>
                    </a:cubicBezTo>
                    <a:cubicBezTo>
                      <a:pt x="0" y="11193"/>
                      <a:pt x="13192" y="0"/>
                      <a:pt x="32046" y="0"/>
                    </a:cubicBezTo>
                    <a:cubicBezTo>
                      <a:pt x="38433" y="-12"/>
                      <a:pt x="44758" y="1324"/>
                      <a:pt x="50591" y="3920"/>
                    </a:cubicBezTo>
                    <a:cubicBezTo>
                      <a:pt x="49733" y="5455"/>
                      <a:pt x="49134" y="8783"/>
                      <a:pt x="48794" y="10576"/>
                    </a:cubicBezTo>
                    <a:lnTo>
                      <a:pt x="48283" y="10740"/>
                    </a:lnTo>
                    <a:cubicBezTo>
                      <a:pt x="45887" y="8104"/>
                      <a:pt x="40085" y="3159"/>
                      <a:pt x="32046" y="3159"/>
                    </a:cubicBezTo>
                    <a:cubicBezTo>
                      <a:pt x="18633" y="3159"/>
                      <a:pt x="8374" y="11596"/>
                      <a:pt x="8374" y="30521"/>
                    </a:cubicBezTo>
                    <a:cubicBezTo>
                      <a:pt x="8374" y="49446"/>
                      <a:pt x="18633" y="57890"/>
                      <a:pt x="32046" y="57890"/>
                    </a:cubicBezTo>
                    <a:cubicBezTo>
                      <a:pt x="40161" y="57890"/>
                      <a:pt x="46145" y="53284"/>
                      <a:pt x="49393" y="50812"/>
                    </a:cubicBezTo>
                    <a:lnTo>
                      <a:pt x="49733" y="51158"/>
                    </a:ln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13" name="Google Shape;413;p9"/>
              <p:cNvSpPr/>
              <p:nvPr/>
            </p:nvSpPr>
            <p:spPr>
              <a:xfrm>
                <a:off x="9003126" y="3857900"/>
                <a:ext cx="51095" cy="61048"/>
              </a:xfrm>
              <a:custGeom>
                <a:rect b="b" l="l" r="r" t="t"/>
                <a:pathLst>
                  <a:path extrusionOk="0" h="61048" w="51095">
                    <a:moveTo>
                      <a:pt x="48781" y="61048"/>
                    </a:moveTo>
                    <a:cubicBezTo>
                      <a:pt x="35791" y="45784"/>
                      <a:pt x="20241" y="29414"/>
                      <a:pt x="5631" y="13898"/>
                    </a:cubicBezTo>
                    <a:cubicBezTo>
                      <a:pt x="5543" y="17044"/>
                      <a:pt x="5372" y="22166"/>
                      <a:pt x="5372" y="31207"/>
                    </a:cubicBezTo>
                    <a:cubicBezTo>
                      <a:pt x="5372" y="38536"/>
                      <a:pt x="5713" y="56524"/>
                      <a:pt x="6142" y="59934"/>
                    </a:cubicBezTo>
                    <a:cubicBezTo>
                      <a:pt x="5171" y="59662"/>
                      <a:pt x="4162" y="59520"/>
                      <a:pt x="3153" y="59513"/>
                    </a:cubicBezTo>
                    <a:cubicBezTo>
                      <a:pt x="2087" y="59533"/>
                      <a:pt x="1034" y="59675"/>
                      <a:pt x="0" y="59934"/>
                    </a:cubicBezTo>
                    <a:cubicBezTo>
                      <a:pt x="687" y="55927"/>
                      <a:pt x="1797" y="34101"/>
                      <a:pt x="1797" y="22851"/>
                    </a:cubicBezTo>
                    <a:cubicBezTo>
                      <a:pt x="1797" y="12111"/>
                      <a:pt x="1797" y="3838"/>
                      <a:pt x="1539" y="0"/>
                    </a:cubicBezTo>
                    <a:lnTo>
                      <a:pt x="2907" y="0"/>
                    </a:lnTo>
                    <a:cubicBezTo>
                      <a:pt x="16836" y="15100"/>
                      <a:pt x="35697" y="35642"/>
                      <a:pt x="46139" y="46124"/>
                    </a:cubicBezTo>
                    <a:cubicBezTo>
                      <a:pt x="46139" y="30867"/>
                      <a:pt x="46139" y="14238"/>
                      <a:pt x="45464" y="1107"/>
                    </a:cubicBezTo>
                    <a:cubicBezTo>
                      <a:pt x="46410" y="1376"/>
                      <a:pt x="47381" y="1520"/>
                      <a:pt x="48365" y="1535"/>
                    </a:cubicBezTo>
                    <a:cubicBezTo>
                      <a:pt x="49292" y="1519"/>
                      <a:pt x="50212" y="1375"/>
                      <a:pt x="51095" y="1107"/>
                    </a:cubicBezTo>
                    <a:cubicBezTo>
                      <a:pt x="50584" y="6141"/>
                      <a:pt x="49733" y="23021"/>
                      <a:pt x="49733" y="29672"/>
                    </a:cubicBezTo>
                    <a:cubicBezTo>
                      <a:pt x="49733" y="38367"/>
                      <a:pt x="49903" y="57210"/>
                      <a:pt x="49985" y="61048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14" name="Google Shape;414;p9"/>
              <p:cNvSpPr/>
              <p:nvPr/>
            </p:nvSpPr>
            <p:spPr>
              <a:xfrm>
                <a:off x="9072117" y="3859007"/>
                <a:ext cx="8373" cy="58827"/>
              </a:xfrm>
              <a:custGeom>
                <a:rect b="b" l="l" r="r" t="t"/>
                <a:pathLst>
                  <a:path extrusionOk="0" h="58827" w="8373">
                    <a:moveTo>
                      <a:pt x="681" y="22084"/>
                    </a:moveTo>
                    <a:cubicBezTo>
                      <a:pt x="681" y="14754"/>
                      <a:pt x="340" y="7336"/>
                      <a:pt x="0" y="0"/>
                    </a:cubicBezTo>
                    <a:cubicBezTo>
                      <a:pt x="2762" y="571"/>
                      <a:pt x="5612" y="571"/>
                      <a:pt x="8374" y="0"/>
                    </a:cubicBezTo>
                    <a:cubicBezTo>
                      <a:pt x="8033" y="7336"/>
                      <a:pt x="7687" y="14754"/>
                      <a:pt x="7687" y="22084"/>
                    </a:cubicBezTo>
                    <a:lnTo>
                      <a:pt x="7687" y="36743"/>
                    </a:lnTo>
                    <a:cubicBezTo>
                      <a:pt x="7687" y="44079"/>
                      <a:pt x="8033" y="51497"/>
                      <a:pt x="8374" y="58827"/>
                    </a:cubicBezTo>
                    <a:cubicBezTo>
                      <a:pt x="5612" y="58265"/>
                      <a:pt x="2762" y="58265"/>
                      <a:pt x="0" y="58827"/>
                    </a:cubicBezTo>
                    <a:cubicBezTo>
                      <a:pt x="340" y="51497"/>
                      <a:pt x="681" y="44079"/>
                      <a:pt x="681" y="36743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15" name="Google Shape;415;p9"/>
              <p:cNvSpPr/>
              <p:nvPr/>
            </p:nvSpPr>
            <p:spPr>
              <a:xfrm>
                <a:off x="9095813" y="3857875"/>
                <a:ext cx="50584" cy="61073"/>
              </a:xfrm>
              <a:custGeom>
                <a:rect b="b" l="l" r="r" t="t"/>
                <a:pathLst>
                  <a:path extrusionOk="0" h="61073" w="50584">
                    <a:moveTo>
                      <a:pt x="48964" y="56210"/>
                    </a:moveTo>
                    <a:cubicBezTo>
                      <a:pt x="46826" y="57915"/>
                      <a:pt x="39732" y="61073"/>
                      <a:pt x="31194" y="61073"/>
                    </a:cubicBezTo>
                    <a:cubicBezTo>
                      <a:pt x="13160" y="61073"/>
                      <a:pt x="0" y="49899"/>
                      <a:pt x="0" y="30546"/>
                    </a:cubicBezTo>
                    <a:cubicBezTo>
                      <a:pt x="0" y="11193"/>
                      <a:pt x="13160" y="0"/>
                      <a:pt x="32046" y="0"/>
                    </a:cubicBezTo>
                    <a:cubicBezTo>
                      <a:pt x="38433" y="-12"/>
                      <a:pt x="44752" y="1323"/>
                      <a:pt x="50584" y="3920"/>
                    </a:cubicBezTo>
                    <a:cubicBezTo>
                      <a:pt x="49733" y="5455"/>
                      <a:pt x="49134" y="8783"/>
                      <a:pt x="48794" y="10576"/>
                    </a:cubicBezTo>
                    <a:lnTo>
                      <a:pt x="48277" y="10740"/>
                    </a:lnTo>
                    <a:cubicBezTo>
                      <a:pt x="45887" y="8104"/>
                      <a:pt x="40079" y="3159"/>
                      <a:pt x="32046" y="3159"/>
                    </a:cubicBezTo>
                    <a:cubicBezTo>
                      <a:pt x="18627" y="3159"/>
                      <a:pt x="8380" y="11596"/>
                      <a:pt x="8380" y="30521"/>
                    </a:cubicBezTo>
                    <a:cubicBezTo>
                      <a:pt x="8380" y="49446"/>
                      <a:pt x="18627" y="57890"/>
                      <a:pt x="32046" y="57890"/>
                    </a:cubicBezTo>
                    <a:cubicBezTo>
                      <a:pt x="40161" y="57890"/>
                      <a:pt x="46145" y="53284"/>
                      <a:pt x="49393" y="50812"/>
                    </a:cubicBezTo>
                    <a:lnTo>
                      <a:pt x="49733" y="51158"/>
                    </a:ln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16" name="Google Shape;416;p9"/>
              <p:cNvSpPr/>
              <p:nvPr/>
            </p:nvSpPr>
            <p:spPr>
              <a:xfrm>
                <a:off x="8646481" y="3945958"/>
                <a:ext cx="54014" cy="58820"/>
              </a:xfrm>
              <a:custGeom>
                <a:rect b="b" l="l" r="r" t="t"/>
                <a:pathLst>
                  <a:path extrusionOk="0" h="58820" w="54014">
                    <a:moveTo>
                      <a:pt x="681" y="22090"/>
                    </a:moveTo>
                    <a:cubicBezTo>
                      <a:pt x="681" y="14760"/>
                      <a:pt x="341" y="7342"/>
                      <a:pt x="0" y="13"/>
                    </a:cubicBezTo>
                    <a:cubicBezTo>
                      <a:pt x="4269" y="264"/>
                      <a:pt x="8626" y="440"/>
                      <a:pt x="12902" y="440"/>
                    </a:cubicBezTo>
                    <a:cubicBezTo>
                      <a:pt x="17177" y="440"/>
                      <a:pt x="21534" y="0"/>
                      <a:pt x="25822" y="0"/>
                    </a:cubicBezTo>
                    <a:cubicBezTo>
                      <a:pt x="45817" y="0"/>
                      <a:pt x="54015" y="10658"/>
                      <a:pt x="54015" y="28218"/>
                    </a:cubicBezTo>
                    <a:cubicBezTo>
                      <a:pt x="54015" y="50981"/>
                      <a:pt x="36416" y="58821"/>
                      <a:pt x="22915" y="58821"/>
                    </a:cubicBezTo>
                    <a:cubicBezTo>
                      <a:pt x="19068" y="58821"/>
                      <a:pt x="15317" y="58399"/>
                      <a:pt x="11470" y="58399"/>
                    </a:cubicBezTo>
                    <a:cubicBezTo>
                      <a:pt x="7624" y="58399"/>
                      <a:pt x="3859" y="58569"/>
                      <a:pt x="19" y="58821"/>
                    </a:cubicBezTo>
                    <a:cubicBezTo>
                      <a:pt x="359" y="51491"/>
                      <a:pt x="700" y="44073"/>
                      <a:pt x="700" y="36743"/>
                    </a:cubicBezTo>
                    <a:close/>
                    <a:moveTo>
                      <a:pt x="7687" y="36756"/>
                    </a:moveTo>
                    <a:cubicBezTo>
                      <a:pt x="7687" y="42809"/>
                      <a:pt x="7857" y="48949"/>
                      <a:pt x="8204" y="54832"/>
                    </a:cubicBezTo>
                    <a:cubicBezTo>
                      <a:pt x="11902" y="55447"/>
                      <a:pt x="15648" y="55732"/>
                      <a:pt x="19396" y="55681"/>
                    </a:cubicBezTo>
                    <a:cubicBezTo>
                      <a:pt x="31957" y="55681"/>
                      <a:pt x="45628" y="50736"/>
                      <a:pt x="45628" y="28231"/>
                    </a:cubicBezTo>
                    <a:cubicBezTo>
                      <a:pt x="45628" y="8450"/>
                      <a:pt x="35375" y="3593"/>
                      <a:pt x="21357" y="3593"/>
                    </a:cubicBezTo>
                    <a:cubicBezTo>
                      <a:pt x="16960" y="3611"/>
                      <a:pt x="12567" y="3895"/>
                      <a:pt x="8204" y="4442"/>
                    </a:cubicBezTo>
                    <a:cubicBezTo>
                      <a:pt x="7857" y="9897"/>
                      <a:pt x="7687" y="15956"/>
                      <a:pt x="7687" y="22090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17" name="Google Shape;417;p9"/>
              <p:cNvSpPr/>
              <p:nvPr/>
            </p:nvSpPr>
            <p:spPr>
              <a:xfrm>
                <a:off x="8710534" y="3945958"/>
                <a:ext cx="30929" cy="58820"/>
              </a:xfrm>
              <a:custGeom>
                <a:rect b="b" l="l" r="r" t="t"/>
                <a:pathLst>
                  <a:path extrusionOk="0" h="58820" w="30929">
                    <a:moveTo>
                      <a:pt x="681" y="22021"/>
                    </a:moveTo>
                    <a:cubicBezTo>
                      <a:pt x="681" y="14685"/>
                      <a:pt x="340" y="7273"/>
                      <a:pt x="0" y="0"/>
                    </a:cubicBezTo>
                    <a:cubicBezTo>
                      <a:pt x="5127" y="252"/>
                      <a:pt x="10171" y="428"/>
                      <a:pt x="15291" y="428"/>
                    </a:cubicBezTo>
                    <a:cubicBezTo>
                      <a:pt x="20412" y="428"/>
                      <a:pt x="25456" y="264"/>
                      <a:pt x="30501" y="0"/>
                    </a:cubicBezTo>
                    <a:cubicBezTo>
                      <a:pt x="30165" y="1689"/>
                      <a:pt x="30165" y="3426"/>
                      <a:pt x="30501" y="5115"/>
                    </a:cubicBezTo>
                    <a:cubicBezTo>
                      <a:pt x="23325" y="4599"/>
                      <a:pt x="19150" y="4001"/>
                      <a:pt x="8027" y="4001"/>
                    </a:cubicBezTo>
                    <a:cubicBezTo>
                      <a:pt x="7945" y="7670"/>
                      <a:pt x="7693" y="10658"/>
                      <a:pt x="7693" y="14829"/>
                    </a:cubicBezTo>
                    <a:cubicBezTo>
                      <a:pt x="7693" y="19265"/>
                      <a:pt x="7775" y="23952"/>
                      <a:pt x="7775" y="26085"/>
                    </a:cubicBezTo>
                    <a:cubicBezTo>
                      <a:pt x="17864" y="26085"/>
                      <a:pt x="23495" y="25657"/>
                      <a:pt x="28533" y="25236"/>
                    </a:cubicBezTo>
                    <a:cubicBezTo>
                      <a:pt x="28364" y="26107"/>
                      <a:pt x="28280" y="26991"/>
                      <a:pt x="28281" y="27878"/>
                    </a:cubicBezTo>
                    <a:cubicBezTo>
                      <a:pt x="28281" y="28736"/>
                      <a:pt x="28365" y="29592"/>
                      <a:pt x="28533" y="30433"/>
                    </a:cubicBezTo>
                    <a:cubicBezTo>
                      <a:pt x="22638" y="29835"/>
                      <a:pt x="11874" y="29665"/>
                      <a:pt x="7775" y="29665"/>
                    </a:cubicBezTo>
                    <a:cubicBezTo>
                      <a:pt x="7693" y="31710"/>
                      <a:pt x="7693" y="33843"/>
                      <a:pt x="7693" y="42028"/>
                    </a:cubicBezTo>
                    <a:cubicBezTo>
                      <a:pt x="7693" y="48509"/>
                      <a:pt x="7775" y="52686"/>
                      <a:pt x="7857" y="54819"/>
                    </a:cubicBezTo>
                    <a:cubicBezTo>
                      <a:pt x="15462" y="54819"/>
                      <a:pt x="25513" y="54731"/>
                      <a:pt x="30930" y="53706"/>
                    </a:cubicBezTo>
                    <a:cubicBezTo>
                      <a:pt x="30759" y="54576"/>
                      <a:pt x="30673" y="55461"/>
                      <a:pt x="30671" y="56348"/>
                    </a:cubicBezTo>
                    <a:cubicBezTo>
                      <a:pt x="30673" y="57179"/>
                      <a:pt x="30759" y="58007"/>
                      <a:pt x="30930" y="58821"/>
                    </a:cubicBezTo>
                    <a:cubicBezTo>
                      <a:pt x="25885" y="58569"/>
                      <a:pt x="20758" y="58399"/>
                      <a:pt x="15550" y="58399"/>
                    </a:cubicBezTo>
                    <a:cubicBezTo>
                      <a:pt x="10341" y="58399"/>
                      <a:pt x="5209" y="58569"/>
                      <a:pt x="0" y="58821"/>
                    </a:cubicBezTo>
                    <a:cubicBezTo>
                      <a:pt x="340" y="51409"/>
                      <a:pt x="681" y="43985"/>
                      <a:pt x="681" y="36655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18" name="Google Shape;418;p9"/>
              <p:cNvSpPr/>
              <p:nvPr/>
            </p:nvSpPr>
            <p:spPr>
              <a:xfrm>
                <a:off x="8796847" y="3945958"/>
                <a:ext cx="54071" cy="58820"/>
              </a:xfrm>
              <a:custGeom>
                <a:rect b="b" l="l" r="r" t="t"/>
                <a:pathLst>
                  <a:path extrusionOk="0" h="58820" w="54071">
                    <a:moveTo>
                      <a:pt x="0" y="0"/>
                    </a:moveTo>
                    <a:cubicBezTo>
                      <a:pt x="2934" y="571"/>
                      <a:pt x="5951" y="571"/>
                      <a:pt x="8885" y="0"/>
                    </a:cubicBezTo>
                    <a:cubicBezTo>
                      <a:pt x="13929" y="15100"/>
                      <a:pt x="21187" y="33163"/>
                      <a:pt x="28369" y="50384"/>
                    </a:cubicBezTo>
                    <a:cubicBezTo>
                      <a:pt x="34599" y="36542"/>
                      <a:pt x="44172" y="11168"/>
                      <a:pt x="47766" y="0"/>
                    </a:cubicBezTo>
                    <a:cubicBezTo>
                      <a:pt x="49829" y="568"/>
                      <a:pt x="52008" y="568"/>
                      <a:pt x="54072" y="0"/>
                    </a:cubicBezTo>
                    <a:cubicBezTo>
                      <a:pt x="45189" y="19605"/>
                      <a:pt x="36991" y="39212"/>
                      <a:pt x="29479" y="58821"/>
                    </a:cubicBezTo>
                    <a:cubicBezTo>
                      <a:pt x="28560" y="58558"/>
                      <a:pt x="27610" y="58417"/>
                      <a:pt x="26654" y="58399"/>
                    </a:cubicBezTo>
                    <a:cubicBezTo>
                      <a:pt x="25701" y="58403"/>
                      <a:pt x="24754" y="58545"/>
                      <a:pt x="23842" y="58821"/>
                    </a:cubicBezTo>
                    <a:cubicBezTo>
                      <a:pt x="18709" y="44772"/>
                      <a:pt x="8292" y="19617"/>
                      <a:pt x="0" y="0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19" name="Google Shape;419;p9"/>
              <p:cNvSpPr/>
              <p:nvPr/>
            </p:nvSpPr>
            <p:spPr>
              <a:xfrm>
                <a:off x="8915508" y="3945958"/>
                <a:ext cx="31547" cy="58795"/>
              </a:xfrm>
              <a:custGeom>
                <a:rect b="b" l="l" r="r" t="t"/>
                <a:pathLst>
                  <a:path extrusionOk="0" h="58795" w="31547">
                    <a:moveTo>
                      <a:pt x="681" y="22090"/>
                    </a:moveTo>
                    <a:cubicBezTo>
                      <a:pt x="681" y="14760"/>
                      <a:pt x="340" y="7342"/>
                      <a:pt x="0" y="13"/>
                    </a:cubicBezTo>
                    <a:cubicBezTo>
                      <a:pt x="1378" y="275"/>
                      <a:pt x="2778" y="418"/>
                      <a:pt x="4181" y="440"/>
                    </a:cubicBezTo>
                    <a:cubicBezTo>
                      <a:pt x="5595" y="415"/>
                      <a:pt x="7004" y="267"/>
                      <a:pt x="8393" y="0"/>
                    </a:cubicBezTo>
                    <a:cubicBezTo>
                      <a:pt x="8046" y="7330"/>
                      <a:pt x="7706" y="14748"/>
                      <a:pt x="7706" y="22077"/>
                    </a:cubicBezTo>
                    <a:cubicBezTo>
                      <a:pt x="7706" y="36404"/>
                      <a:pt x="7876" y="46464"/>
                      <a:pt x="7964" y="54794"/>
                    </a:cubicBezTo>
                    <a:cubicBezTo>
                      <a:pt x="15998" y="54794"/>
                      <a:pt x="23003" y="54794"/>
                      <a:pt x="31547" y="53681"/>
                    </a:cubicBezTo>
                    <a:cubicBezTo>
                      <a:pt x="30974" y="55338"/>
                      <a:pt x="30974" y="57138"/>
                      <a:pt x="31547" y="58796"/>
                    </a:cubicBezTo>
                    <a:cubicBezTo>
                      <a:pt x="26339" y="58544"/>
                      <a:pt x="21036" y="58374"/>
                      <a:pt x="15827" y="58374"/>
                    </a:cubicBezTo>
                    <a:cubicBezTo>
                      <a:pt x="10619" y="58374"/>
                      <a:pt x="5309" y="58544"/>
                      <a:pt x="13" y="58796"/>
                    </a:cubicBezTo>
                    <a:cubicBezTo>
                      <a:pt x="353" y="51466"/>
                      <a:pt x="694" y="44048"/>
                      <a:pt x="694" y="36718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0" name="Google Shape;420;p9"/>
              <p:cNvSpPr/>
              <p:nvPr/>
            </p:nvSpPr>
            <p:spPr>
              <a:xfrm>
                <a:off x="9006550" y="3944857"/>
                <a:ext cx="51095" cy="61041"/>
              </a:xfrm>
              <a:custGeom>
                <a:rect b="b" l="l" r="r" t="t"/>
                <a:pathLst>
                  <a:path extrusionOk="0" h="61041" w="51095">
                    <a:moveTo>
                      <a:pt x="48800" y="61042"/>
                    </a:moveTo>
                    <a:cubicBezTo>
                      <a:pt x="35817" y="45772"/>
                      <a:pt x="20267" y="29414"/>
                      <a:pt x="5631" y="13898"/>
                    </a:cubicBezTo>
                    <a:cubicBezTo>
                      <a:pt x="5549" y="17044"/>
                      <a:pt x="5379" y="22172"/>
                      <a:pt x="5379" y="31207"/>
                    </a:cubicBezTo>
                    <a:cubicBezTo>
                      <a:pt x="5379" y="38536"/>
                      <a:pt x="5719" y="56524"/>
                      <a:pt x="6148" y="59934"/>
                    </a:cubicBezTo>
                    <a:cubicBezTo>
                      <a:pt x="5171" y="59665"/>
                      <a:pt x="4168" y="59524"/>
                      <a:pt x="3153" y="59513"/>
                    </a:cubicBezTo>
                    <a:cubicBezTo>
                      <a:pt x="2087" y="59536"/>
                      <a:pt x="1034" y="59677"/>
                      <a:pt x="0" y="59934"/>
                    </a:cubicBezTo>
                    <a:cubicBezTo>
                      <a:pt x="687" y="55933"/>
                      <a:pt x="1797" y="34107"/>
                      <a:pt x="1797" y="22851"/>
                    </a:cubicBezTo>
                    <a:cubicBezTo>
                      <a:pt x="1797" y="12105"/>
                      <a:pt x="1797" y="3838"/>
                      <a:pt x="1539" y="0"/>
                    </a:cubicBezTo>
                    <a:lnTo>
                      <a:pt x="2907" y="0"/>
                    </a:lnTo>
                    <a:cubicBezTo>
                      <a:pt x="16836" y="15100"/>
                      <a:pt x="35697" y="35642"/>
                      <a:pt x="46139" y="46124"/>
                    </a:cubicBezTo>
                    <a:cubicBezTo>
                      <a:pt x="46139" y="30867"/>
                      <a:pt x="46139" y="14244"/>
                      <a:pt x="45458" y="1114"/>
                    </a:cubicBezTo>
                    <a:cubicBezTo>
                      <a:pt x="46404" y="1379"/>
                      <a:pt x="47381" y="1523"/>
                      <a:pt x="48365" y="1541"/>
                    </a:cubicBezTo>
                    <a:cubicBezTo>
                      <a:pt x="49292" y="1523"/>
                      <a:pt x="50206" y="1379"/>
                      <a:pt x="51095" y="1114"/>
                    </a:cubicBezTo>
                    <a:cubicBezTo>
                      <a:pt x="50585" y="6147"/>
                      <a:pt x="49727" y="23021"/>
                      <a:pt x="49727" y="29672"/>
                    </a:cubicBezTo>
                    <a:cubicBezTo>
                      <a:pt x="49727" y="38367"/>
                      <a:pt x="49897" y="57210"/>
                      <a:pt x="49985" y="61042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1" name="Google Shape;421;p9"/>
              <p:cNvSpPr/>
              <p:nvPr/>
            </p:nvSpPr>
            <p:spPr>
              <a:xfrm>
                <a:off x="9070206" y="3944857"/>
                <a:ext cx="50578" cy="61041"/>
              </a:xfrm>
              <a:custGeom>
                <a:rect b="b" l="l" r="r" t="t"/>
                <a:pathLst>
                  <a:path extrusionOk="0" h="61041" w="50578">
                    <a:moveTo>
                      <a:pt x="48958" y="56185"/>
                    </a:moveTo>
                    <a:cubicBezTo>
                      <a:pt x="46820" y="57890"/>
                      <a:pt x="39732" y="61042"/>
                      <a:pt x="31188" y="61042"/>
                    </a:cubicBezTo>
                    <a:cubicBezTo>
                      <a:pt x="13154" y="61042"/>
                      <a:pt x="0" y="49874"/>
                      <a:pt x="0" y="30521"/>
                    </a:cubicBezTo>
                    <a:cubicBezTo>
                      <a:pt x="0" y="11168"/>
                      <a:pt x="13154" y="0"/>
                      <a:pt x="32039" y="0"/>
                    </a:cubicBezTo>
                    <a:cubicBezTo>
                      <a:pt x="38427" y="-14"/>
                      <a:pt x="44745" y="1324"/>
                      <a:pt x="50578" y="3926"/>
                    </a:cubicBezTo>
                    <a:cubicBezTo>
                      <a:pt x="49727" y="5461"/>
                      <a:pt x="49128" y="8783"/>
                      <a:pt x="48787" y="10576"/>
                    </a:cubicBezTo>
                    <a:lnTo>
                      <a:pt x="48270" y="10746"/>
                    </a:lnTo>
                    <a:cubicBezTo>
                      <a:pt x="45880" y="8104"/>
                      <a:pt x="40073" y="3159"/>
                      <a:pt x="32039" y="3159"/>
                    </a:cubicBezTo>
                    <a:cubicBezTo>
                      <a:pt x="18627" y="3159"/>
                      <a:pt x="8374" y="11596"/>
                      <a:pt x="8374" y="30521"/>
                    </a:cubicBezTo>
                    <a:cubicBezTo>
                      <a:pt x="8374" y="49446"/>
                      <a:pt x="18627" y="57890"/>
                      <a:pt x="32039" y="57890"/>
                    </a:cubicBezTo>
                    <a:cubicBezTo>
                      <a:pt x="40155" y="57890"/>
                      <a:pt x="46139" y="53284"/>
                      <a:pt x="49386" y="50818"/>
                    </a:cubicBezTo>
                    <a:lnTo>
                      <a:pt x="49727" y="51158"/>
                    </a:ln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2" name="Google Shape;422;p9"/>
              <p:cNvSpPr/>
              <p:nvPr/>
            </p:nvSpPr>
            <p:spPr>
              <a:xfrm>
                <a:off x="9133446" y="3945971"/>
                <a:ext cx="8373" cy="58820"/>
              </a:xfrm>
              <a:custGeom>
                <a:rect b="b" l="l" r="r" t="t"/>
                <a:pathLst>
                  <a:path extrusionOk="0" h="58820" w="8373">
                    <a:moveTo>
                      <a:pt x="687" y="22077"/>
                    </a:moveTo>
                    <a:cubicBezTo>
                      <a:pt x="687" y="14748"/>
                      <a:pt x="340" y="7330"/>
                      <a:pt x="0" y="0"/>
                    </a:cubicBezTo>
                    <a:cubicBezTo>
                      <a:pt x="2762" y="571"/>
                      <a:pt x="5612" y="571"/>
                      <a:pt x="8374" y="0"/>
                    </a:cubicBezTo>
                    <a:cubicBezTo>
                      <a:pt x="8027" y="7330"/>
                      <a:pt x="7687" y="14748"/>
                      <a:pt x="7687" y="22077"/>
                    </a:cubicBezTo>
                    <a:lnTo>
                      <a:pt x="7687" y="36743"/>
                    </a:lnTo>
                    <a:cubicBezTo>
                      <a:pt x="7687" y="44073"/>
                      <a:pt x="8027" y="51491"/>
                      <a:pt x="8374" y="58821"/>
                    </a:cubicBezTo>
                    <a:cubicBezTo>
                      <a:pt x="5612" y="58259"/>
                      <a:pt x="2762" y="58259"/>
                      <a:pt x="0" y="58821"/>
                    </a:cubicBezTo>
                    <a:cubicBezTo>
                      <a:pt x="340" y="51491"/>
                      <a:pt x="687" y="44073"/>
                      <a:pt x="687" y="36743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3" name="Google Shape;423;p9"/>
              <p:cNvSpPr/>
              <p:nvPr/>
            </p:nvSpPr>
            <p:spPr>
              <a:xfrm>
                <a:off x="9167182" y="3903810"/>
                <a:ext cx="13431" cy="13401"/>
              </a:xfrm>
              <a:custGeom>
                <a:rect b="b" l="l" r="r" t="t"/>
                <a:pathLst>
                  <a:path extrusionOk="0" h="13401" w="13431">
                    <a:moveTo>
                      <a:pt x="0" y="6707"/>
                    </a:moveTo>
                    <a:cubicBezTo>
                      <a:pt x="-6" y="3006"/>
                      <a:pt x="3001" y="4"/>
                      <a:pt x="6709" y="0"/>
                    </a:cubicBezTo>
                    <a:cubicBezTo>
                      <a:pt x="10417" y="-3"/>
                      <a:pt x="13425" y="2994"/>
                      <a:pt x="13431" y="6694"/>
                    </a:cubicBezTo>
                    <a:cubicBezTo>
                      <a:pt x="13437" y="10395"/>
                      <a:pt x="10430" y="13398"/>
                      <a:pt x="6722" y="13401"/>
                    </a:cubicBezTo>
                    <a:cubicBezTo>
                      <a:pt x="6722" y="13401"/>
                      <a:pt x="6716" y="13401"/>
                      <a:pt x="6716" y="13401"/>
                    </a:cubicBezTo>
                    <a:cubicBezTo>
                      <a:pt x="3008" y="13405"/>
                      <a:pt x="6" y="10410"/>
                      <a:pt x="0" y="6713"/>
                    </a:cubicBezTo>
                    <a:cubicBezTo>
                      <a:pt x="0" y="6711"/>
                      <a:pt x="0" y="6709"/>
                      <a:pt x="0" y="6707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4" name="Google Shape;424;p9"/>
              <p:cNvSpPr/>
              <p:nvPr/>
            </p:nvSpPr>
            <p:spPr>
              <a:xfrm>
                <a:off x="9154148" y="3857189"/>
                <a:ext cx="54084" cy="59934"/>
              </a:xfrm>
              <a:custGeom>
                <a:rect b="b" l="l" r="r" t="t"/>
                <a:pathLst>
                  <a:path extrusionOk="0" h="59934" w="54084">
                    <a:moveTo>
                      <a:pt x="36207" y="37083"/>
                    </a:moveTo>
                    <a:lnTo>
                      <a:pt x="25532" y="11507"/>
                    </a:lnTo>
                    <a:lnTo>
                      <a:pt x="14591" y="37083"/>
                    </a:lnTo>
                    <a:cubicBezTo>
                      <a:pt x="11003" y="45891"/>
                      <a:pt x="7756" y="54561"/>
                      <a:pt x="6306" y="59934"/>
                    </a:cubicBezTo>
                    <a:cubicBezTo>
                      <a:pt x="4244" y="59368"/>
                      <a:pt x="2062" y="59368"/>
                      <a:pt x="0" y="59934"/>
                    </a:cubicBezTo>
                    <a:cubicBezTo>
                      <a:pt x="9143" y="39984"/>
                      <a:pt x="18028" y="20114"/>
                      <a:pt x="26743" y="0"/>
                    </a:cubicBezTo>
                    <a:lnTo>
                      <a:pt x="28369" y="0"/>
                    </a:lnTo>
                    <a:cubicBezTo>
                      <a:pt x="36737" y="19775"/>
                      <a:pt x="49557" y="50812"/>
                      <a:pt x="54084" y="59934"/>
                    </a:cubicBezTo>
                    <a:cubicBezTo>
                      <a:pt x="51095" y="59364"/>
                      <a:pt x="48018" y="59364"/>
                      <a:pt x="45029" y="59934"/>
                    </a:cubicBezTo>
                    <a:cubicBezTo>
                      <a:pt x="43421" y="54052"/>
                      <a:pt x="39285" y="44671"/>
                      <a:pt x="36207" y="37083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5" name="Google Shape;425;p9"/>
              <p:cNvSpPr/>
              <p:nvPr/>
            </p:nvSpPr>
            <p:spPr>
              <a:xfrm>
                <a:off x="9167465" y="3990843"/>
                <a:ext cx="13431" cy="13401"/>
              </a:xfrm>
              <a:custGeom>
                <a:rect b="b" l="l" r="r" t="t"/>
                <a:pathLst>
                  <a:path extrusionOk="0" h="13401" w="13431">
                    <a:moveTo>
                      <a:pt x="0" y="6707"/>
                    </a:moveTo>
                    <a:cubicBezTo>
                      <a:pt x="-6" y="3006"/>
                      <a:pt x="3002" y="4"/>
                      <a:pt x="6709" y="0"/>
                    </a:cubicBezTo>
                    <a:cubicBezTo>
                      <a:pt x="10417" y="-4"/>
                      <a:pt x="13425" y="2994"/>
                      <a:pt x="13431" y="6694"/>
                    </a:cubicBezTo>
                    <a:cubicBezTo>
                      <a:pt x="13437" y="10395"/>
                      <a:pt x="10430" y="13397"/>
                      <a:pt x="6722" y="13401"/>
                    </a:cubicBezTo>
                    <a:cubicBezTo>
                      <a:pt x="6716" y="13401"/>
                      <a:pt x="6716" y="13401"/>
                      <a:pt x="6709" y="13401"/>
                    </a:cubicBezTo>
                    <a:cubicBezTo>
                      <a:pt x="3002" y="13401"/>
                      <a:pt x="0" y="10404"/>
                      <a:pt x="0" y="6707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6" name="Google Shape;426;p9"/>
              <p:cNvSpPr/>
              <p:nvPr/>
            </p:nvSpPr>
            <p:spPr>
              <a:xfrm>
                <a:off x="9154419" y="3944241"/>
                <a:ext cx="54084" cy="59934"/>
              </a:xfrm>
              <a:custGeom>
                <a:rect b="b" l="l" r="r" t="t"/>
                <a:pathLst>
                  <a:path extrusionOk="0" h="59934" w="54084">
                    <a:moveTo>
                      <a:pt x="36214" y="37083"/>
                    </a:moveTo>
                    <a:lnTo>
                      <a:pt x="25532" y="11507"/>
                    </a:lnTo>
                    <a:lnTo>
                      <a:pt x="14598" y="37083"/>
                    </a:lnTo>
                    <a:cubicBezTo>
                      <a:pt x="11010" y="45891"/>
                      <a:pt x="7762" y="54561"/>
                      <a:pt x="6306" y="59934"/>
                    </a:cubicBezTo>
                    <a:cubicBezTo>
                      <a:pt x="4244" y="59368"/>
                      <a:pt x="2062" y="59368"/>
                      <a:pt x="0" y="59934"/>
                    </a:cubicBezTo>
                    <a:cubicBezTo>
                      <a:pt x="9143" y="39984"/>
                      <a:pt x="18034" y="20114"/>
                      <a:pt x="26749" y="0"/>
                    </a:cubicBezTo>
                    <a:lnTo>
                      <a:pt x="28369" y="0"/>
                    </a:lnTo>
                    <a:cubicBezTo>
                      <a:pt x="36743" y="19775"/>
                      <a:pt x="49563" y="50812"/>
                      <a:pt x="54084" y="59934"/>
                    </a:cubicBezTo>
                    <a:cubicBezTo>
                      <a:pt x="51095" y="59364"/>
                      <a:pt x="48024" y="59364"/>
                      <a:pt x="45035" y="59934"/>
                    </a:cubicBezTo>
                    <a:cubicBezTo>
                      <a:pt x="43396" y="54052"/>
                      <a:pt x="39291" y="44671"/>
                      <a:pt x="36214" y="37083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7" name="Google Shape;427;p9"/>
              <p:cNvSpPr/>
              <p:nvPr/>
            </p:nvSpPr>
            <p:spPr>
              <a:xfrm>
                <a:off x="8863675" y="3990843"/>
                <a:ext cx="13431" cy="13401"/>
              </a:xfrm>
              <a:custGeom>
                <a:rect b="b" l="l" r="r" t="t"/>
                <a:pathLst>
                  <a:path extrusionOk="0" h="13401" w="13431">
                    <a:moveTo>
                      <a:pt x="0" y="6707"/>
                    </a:moveTo>
                    <a:cubicBezTo>
                      <a:pt x="-4" y="3006"/>
                      <a:pt x="3000" y="4"/>
                      <a:pt x="6709" y="0"/>
                    </a:cubicBezTo>
                    <a:cubicBezTo>
                      <a:pt x="10418" y="-4"/>
                      <a:pt x="13427" y="2994"/>
                      <a:pt x="13431" y="6694"/>
                    </a:cubicBezTo>
                    <a:cubicBezTo>
                      <a:pt x="13434" y="10395"/>
                      <a:pt x="10431" y="13397"/>
                      <a:pt x="6722" y="13401"/>
                    </a:cubicBezTo>
                    <a:cubicBezTo>
                      <a:pt x="6717" y="13401"/>
                      <a:pt x="6714" y="13401"/>
                      <a:pt x="6709" y="13401"/>
                    </a:cubicBezTo>
                    <a:cubicBezTo>
                      <a:pt x="3004" y="13401"/>
                      <a:pt x="0" y="10404"/>
                      <a:pt x="0" y="6707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8" name="Google Shape;428;p9"/>
              <p:cNvSpPr/>
              <p:nvPr/>
            </p:nvSpPr>
            <p:spPr>
              <a:xfrm>
                <a:off x="8850660" y="3944241"/>
                <a:ext cx="54084" cy="59934"/>
              </a:xfrm>
              <a:custGeom>
                <a:rect b="b" l="l" r="r" t="t"/>
                <a:pathLst>
                  <a:path extrusionOk="0" h="59934" w="54084">
                    <a:moveTo>
                      <a:pt x="36189" y="37083"/>
                    </a:moveTo>
                    <a:lnTo>
                      <a:pt x="25507" y="11507"/>
                    </a:lnTo>
                    <a:lnTo>
                      <a:pt x="14598" y="37083"/>
                    </a:lnTo>
                    <a:cubicBezTo>
                      <a:pt x="11003" y="45891"/>
                      <a:pt x="7762" y="54561"/>
                      <a:pt x="6306" y="59934"/>
                    </a:cubicBezTo>
                    <a:cubicBezTo>
                      <a:pt x="4243" y="59368"/>
                      <a:pt x="2063" y="59368"/>
                      <a:pt x="0" y="59934"/>
                    </a:cubicBezTo>
                    <a:cubicBezTo>
                      <a:pt x="9143" y="39984"/>
                      <a:pt x="18028" y="20114"/>
                      <a:pt x="26743" y="0"/>
                    </a:cubicBezTo>
                    <a:lnTo>
                      <a:pt x="28369" y="0"/>
                    </a:lnTo>
                    <a:cubicBezTo>
                      <a:pt x="36743" y="19775"/>
                      <a:pt x="49563" y="50812"/>
                      <a:pt x="54084" y="59934"/>
                    </a:cubicBezTo>
                    <a:cubicBezTo>
                      <a:pt x="51093" y="59364"/>
                      <a:pt x="48021" y="59364"/>
                      <a:pt x="45029" y="59934"/>
                    </a:cubicBezTo>
                    <a:cubicBezTo>
                      <a:pt x="43364" y="54052"/>
                      <a:pt x="39259" y="44671"/>
                      <a:pt x="36189" y="37083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9" name="Google Shape;429;p9"/>
              <p:cNvSpPr/>
              <p:nvPr/>
            </p:nvSpPr>
            <p:spPr>
              <a:xfrm>
                <a:off x="9060842" y="3772711"/>
                <a:ext cx="44108" cy="58795"/>
              </a:xfrm>
              <a:custGeom>
                <a:rect b="b" l="l" r="r" t="t"/>
                <a:pathLst>
                  <a:path extrusionOk="0" h="58795" w="44108">
                    <a:moveTo>
                      <a:pt x="18545" y="22077"/>
                    </a:moveTo>
                    <a:cubicBezTo>
                      <a:pt x="18545" y="16205"/>
                      <a:pt x="18457" y="10323"/>
                      <a:pt x="18287" y="4429"/>
                    </a:cubicBezTo>
                    <a:cubicBezTo>
                      <a:pt x="12176" y="4418"/>
                      <a:pt x="6072" y="4731"/>
                      <a:pt x="0" y="5367"/>
                    </a:cubicBezTo>
                    <a:cubicBezTo>
                      <a:pt x="277" y="4484"/>
                      <a:pt x="422" y="3567"/>
                      <a:pt x="429" y="2643"/>
                    </a:cubicBezTo>
                    <a:cubicBezTo>
                      <a:pt x="404" y="1746"/>
                      <a:pt x="265" y="857"/>
                      <a:pt x="0" y="0"/>
                    </a:cubicBezTo>
                    <a:cubicBezTo>
                      <a:pt x="7346" y="252"/>
                      <a:pt x="14699" y="428"/>
                      <a:pt x="22070" y="428"/>
                    </a:cubicBezTo>
                    <a:cubicBezTo>
                      <a:pt x="29441" y="428"/>
                      <a:pt x="36762" y="252"/>
                      <a:pt x="44108" y="0"/>
                    </a:cubicBezTo>
                    <a:cubicBezTo>
                      <a:pt x="43844" y="885"/>
                      <a:pt x="43699" y="1801"/>
                      <a:pt x="43680" y="2724"/>
                    </a:cubicBezTo>
                    <a:cubicBezTo>
                      <a:pt x="43699" y="3621"/>
                      <a:pt x="43844" y="4510"/>
                      <a:pt x="44108" y="5367"/>
                    </a:cubicBezTo>
                    <a:cubicBezTo>
                      <a:pt x="38036" y="4730"/>
                      <a:pt x="31932" y="4417"/>
                      <a:pt x="25822" y="4429"/>
                    </a:cubicBezTo>
                    <a:cubicBezTo>
                      <a:pt x="25658" y="10302"/>
                      <a:pt x="25576" y="16184"/>
                      <a:pt x="25570" y="22077"/>
                    </a:cubicBezTo>
                    <a:lnTo>
                      <a:pt x="25570" y="36718"/>
                    </a:lnTo>
                    <a:cubicBezTo>
                      <a:pt x="25570" y="44048"/>
                      <a:pt x="25910" y="51466"/>
                      <a:pt x="26251" y="58796"/>
                    </a:cubicBezTo>
                    <a:cubicBezTo>
                      <a:pt x="23489" y="58234"/>
                      <a:pt x="20639" y="58234"/>
                      <a:pt x="17877" y="58796"/>
                    </a:cubicBezTo>
                    <a:cubicBezTo>
                      <a:pt x="18223" y="51466"/>
                      <a:pt x="18564" y="44048"/>
                      <a:pt x="18564" y="36718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0" name="Google Shape;430;p9"/>
              <p:cNvSpPr/>
              <p:nvPr/>
            </p:nvSpPr>
            <p:spPr>
              <a:xfrm>
                <a:off x="9164123" y="3772711"/>
                <a:ext cx="44140" cy="58795"/>
              </a:xfrm>
              <a:custGeom>
                <a:rect b="b" l="l" r="r" t="t"/>
                <a:pathLst>
                  <a:path extrusionOk="0" h="58795" w="44140">
                    <a:moveTo>
                      <a:pt x="18539" y="22077"/>
                    </a:moveTo>
                    <a:cubicBezTo>
                      <a:pt x="18539" y="16205"/>
                      <a:pt x="18457" y="10323"/>
                      <a:pt x="18287" y="4429"/>
                    </a:cubicBezTo>
                    <a:cubicBezTo>
                      <a:pt x="12176" y="4418"/>
                      <a:pt x="6072" y="4731"/>
                      <a:pt x="0" y="5367"/>
                    </a:cubicBezTo>
                    <a:cubicBezTo>
                      <a:pt x="277" y="4484"/>
                      <a:pt x="423" y="3567"/>
                      <a:pt x="429" y="2643"/>
                    </a:cubicBezTo>
                    <a:cubicBezTo>
                      <a:pt x="404" y="1746"/>
                      <a:pt x="265" y="857"/>
                      <a:pt x="0" y="0"/>
                    </a:cubicBezTo>
                    <a:cubicBezTo>
                      <a:pt x="7346" y="252"/>
                      <a:pt x="14699" y="428"/>
                      <a:pt x="22070" y="428"/>
                    </a:cubicBezTo>
                    <a:cubicBezTo>
                      <a:pt x="29441" y="428"/>
                      <a:pt x="36769" y="252"/>
                      <a:pt x="44140" y="0"/>
                    </a:cubicBezTo>
                    <a:cubicBezTo>
                      <a:pt x="43875" y="885"/>
                      <a:pt x="43730" y="1801"/>
                      <a:pt x="43711" y="2724"/>
                    </a:cubicBezTo>
                    <a:cubicBezTo>
                      <a:pt x="43730" y="3621"/>
                      <a:pt x="43875" y="4510"/>
                      <a:pt x="44140" y="5367"/>
                    </a:cubicBezTo>
                    <a:cubicBezTo>
                      <a:pt x="38068" y="4731"/>
                      <a:pt x="31964" y="4418"/>
                      <a:pt x="25853" y="4429"/>
                    </a:cubicBezTo>
                    <a:cubicBezTo>
                      <a:pt x="25683" y="10302"/>
                      <a:pt x="25595" y="16184"/>
                      <a:pt x="25601" y="22077"/>
                    </a:cubicBezTo>
                    <a:lnTo>
                      <a:pt x="25601" y="36718"/>
                    </a:lnTo>
                    <a:cubicBezTo>
                      <a:pt x="25601" y="44048"/>
                      <a:pt x="25942" y="51466"/>
                      <a:pt x="26282" y="58796"/>
                    </a:cubicBezTo>
                    <a:cubicBezTo>
                      <a:pt x="23520" y="58234"/>
                      <a:pt x="20670" y="58234"/>
                      <a:pt x="17908" y="58796"/>
                    </a:cubicBezTo>
                    <a:cubicBezTo>
                      <a:pt x="18255" y="51466"/>
                      <a:pt x="18589" y="44048"/>
                      <a:pt x="18589" y="36718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1" name="Google Shape;431;p9"/>
              <p:cNvSpPr/>
              <p:nvPr/>
            </p:nvSpPr>
            <p:spPr>
              <a:xfrm>
                <a:off x="8960789" y="3926628"/>
                <a:ext cx="31263" cy="77968"/>
              </a:xfrm>
              <a:custGeom>
                <a:rect b="b" l="l" r="r" t="t"/>
                <a:pathLst>
                  <a:path extrusionOk="0" h="77968" w="31263">
                    <a:moveTo>
                      <a:pt x="22083" y="14523"/>
                    </a:moveTo>
                    <a:lnTo>
                      <a:pt x="11167" y="3783"/>
                    </a:lnTo>
                    <a:cubicBezTo>
                      <a:pt x="10152" y="2666"/>
                      <a:pt x="9055" y="1630"/>
                      <a:pt x="7876" y="688"/>
                    </a:cubicBezTo>
                    <a:cubicBezTo>
                      <a:pt x="7548" y="408"/>
                      <a:pt x="7163" y="204"/>
                      <a:pt x="6747" y="90"/>
                    </a:cubicBezTo>
                    <a:cubicBezTo>
                      <a:pt x="5284" y="-274"/>
                      <a:pt x="3771" y="493"/>
                      <a:pt x="3203" y="1890"/>
                    </a:cubicBezTo>
                    <a:cubicBezTo>
                      <a:pt x="2926" y="2644"/>
                      <a:pt x="2951" y="3478"/>
                      <a:pt x="3285" y="4211"/>
                    </a:cubicBezTo>
                    <a:cubicBezTo>
                      <a:pt x="3802" y="5073"/>
                      <a:pt x="4673" y="5507"/>
                      <a:pt x="5448" y="6099"/>
                    </a:cubicBezTo>
                    <a:lnTo>
                      <a:pt x="19050" y="14517"/>
                    </a:lnTo>
                    <a:close/>
                    <a:moveTo>
                      <a:pt x="7617" y="23464"/>
                    </a:moveTo>
                    <a:lnTo>
                      <a:pt x="14282" y="23464"/>
                    </a:lnTo>
                    <a:lnTo>
                      <a:pt x="22953" y="23640"/>
                    </a:lnTo>
                    <a:cubicBezTo>
                      <a:pt x="25570" y="23787"/>
                      <a:pt x="28174" y="24102"/>
                      <a:pt x="30747" y="24584"/>
                    </a:cubicBezTo>
                    <a:cubicBezTo>
                      <a:pt x="30614" y="23729"/>
                      <a:pt x="30520" y="22868"/>
                      <a:pt x="30476" y="22004"/>
                    </a:cubicBezTo>
                    <a:cubicBezTo>
                      <a:pt x="30476" y="21148"/>
                      <a:pt x="30658" y="20375"/>
                      <a:pt x="30747" y="19424"/>
                    </a:cubicBezTo>
                    <a:lnTo>
                      <a:pt x="0" y="19424"/>
                    </a:lnTo>
                    <a:lnTo>
                      <a:pt x="0" y="77968"/>
                    </a:lnTo>
                    <a:lnTo>
                      <a:pt x="31264" y="77968"/>
                    </a:lnTo>
                    <a:cubicBezTo>
                      <a:pt x="31131" y="77116"/>
                      <a:pt x="31043" y="76257"/>
                      <a:pt x="30999" y="75395"/>
                    </a:cubicBezTo>
                    <a:cubicBezTo>
                      <a:pt x="30999" y="74533"/>
                      <a:pt x="31169" y="73759"/>
                      <a:pt x="31264" y="72809"/>
                    </a:cubicBezTo>
                    <a:cubicBezTo>
                      <a:pt x="28628" y="73238"/>
                      <a:pt x="25967" y="73497"/>
                      <a:pt x="23293" y="73583"/>
                    </a:cubicBezTo>
                    <a:cubicBezTo>
                      <a:pt x="18097" y="73759"/>
                      <a:pt x="12901" y="74099"/>
                      <a:pt x="7617" y="73929"/>
                    </a:cubicBezTo>
                    <a:lnTo>
                      <a:pt x="7617" y="48825"/>
                    </a:lnTo>
                    <a:lnTo>
                      <a:pt x="21036" y="48825"/>
                    </a:lnTo>
                    <a:cubicBezTo>
                      <a:pt x="23640" y="48825"/>
                      <a:pt x="26150" y="49172"/>
                      <a:pt x="28754" y="49253"/>
                    </a:cubicBezTo>
                    <a:cubicBezTo>
                      <a:pt x="28666" y="48316"/>
                      <a:pt x="28489" y="47536"/>
                      <a:pt x="28489" y="46850"/>
                    </a:cubicBezTo>
                    <a:cubicBezTo>
                      <a:pt x="28527" y="46101"/>
                      <a:pt x="28615" y="45354"/>
                      <a:pt x="28754" y="44616"/>
                    </a:cubicBezTo>
                    <a:cubicBezTo>
                      <a:pt x="26150" y="44704"/>
                      <a:pt x="23640" y="45038"/>
                      <a:pt x="21036" y="45038"/>
                    </a:cubicBezTo>
                    <a:lnTo>
                      <a:pt x="7617" y="45038"/>
                    </a:ln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2" name="Google Shape;432;p9"/>
              <p:cNvSpPr/>
              <p:nvPr/>
            </p:nvSpPr>
            <p:spPr>
              <a:xfrm>
                <a:off x="8895613" y="3839910"/>
                <a:ext cx="31263" cy="78019"/>
              </a:xfrm>
              <a:custGeom>
                <a:rect b="b" l="l" r="r" t="t"/>
                <a:pathLst>
                  <a:path extrusionOk="0" h="78019" w="31263">
                    <a:moveTo>
                      <a:pt x="22083" y="14574"/>
                    </a:moveTo>
                    <a:lnTo>
                      <a:pt x="11161" y="3828"/>
                    </a:lnTo>
                    <a:cubicBezTo>
                      <a:pt x="10155" y="2706"/>
                      <a:pt x="9056" y="1670"/>
                      <a:pt x="7876" y="732"/>
                    </a:cubicBezTo>
                    <a:cubicBezTo>
                      <a:pt x="7553" y="438"/>
                      <a:pt x="7167" y="223"/>
                      <a:pt x="6747" y="103"/>
                    </a:cubicBezTo>
                    <a:cubicBezTo>
                      <a:pt x="5164" y="-323"/>
                      <a:pt x="3533" y="612"/>
                      <a:pt x="3106" y="2192"/>
                    </a:cubicBezTo>
                    <a:cubicBezTo>
                      <a:pt x="2923" y="2870"/>
                      <a:pt x="2986" y="3589"/>
                      <a:pt x="3285" y="4224"/>
                    </a:cubicBezTo>
                    <a:cubicBezTo>
                      <a:pt x="3802" y="5086"/>
                      <a:pt x="4673" y="5520"/>
                      <a:pt x="5448" y="6112"/>
                    </a:cubicBezTo>
                    <a:lnTo>
                      <a:pt x="19050" y="14536"/>
                    </a:lnTo>
                    <a:close/>
                    <a:moveTo>
                      <a:pt x="7617" y="23514"/>
                    </a:moveTo>
                    <a:lnTo>
                      <a:pt x="14282" y="23514"/>
                    </a:lnTo>
                    <a:lnTo>
                      <a:pt x="22947" y="23684"/>
                    </a:lnTo>
                    <a:cubicBezTo>
                      <a:pt x="25562" y="23832"/>
                      <a:pt x="28166" y="24147"/>
                      <a:pt x="30740" y="24628"/>
                    </a:cubicBezTo>
                    <a:cubicBezTo>
                      <a:pt x="30658" y="23772"/>
                      <a:pt x="30482" y="22910"/>
                      <a:pt x="30482" y="22048"/>
                    </a:cubicBezTo>
                    <a:cubicBezTo>
                      <a:pt x="30482" y="21187"/>
                      <a:pt x="30658" y="20419"/>
                      <a:pt x="30740" y="19469"/>
                    </a:cubicBezTo>
                    <a:lnTo>
                      <a:pt x="0" y="19469"/>
                    </a:lnTo>
                    <a:lnTo>
                      <a:pt x="0" y="78019"/>
                    </a:lnTo>
                    <a:lnTo>
                      <a:pt x="31264" y="78019"/>
                    </a:lnTo>
                    <a:cubicBezTo>
                      <a:pt x="31134" y="77164"/>
                      <a:pt x="31048" y="76303"/>
                      <a:pt x="31005" y="75440"/>
                    </a:cubicBezTo>
                    <a:cubicBezTo>
                      <a:pt x="31005" y="74571"/>
                      <a:pt x="31175" y="73797"/>
                      <a:pt x="31264" y="72854"/>
                    </a:cubicBezTo>
                    <a:cubicBezTo>
                      <a:pt x="28625" y="73286"/>
                      <a:pt x="25960" y="73545"/>
                      <a:pt x="23287" y="73628"/>
                    </a:cubicBezTo>
                    <a:cubicBezTo>
                      <a:pt x="18097" y="73797"/>
                      <a:pt x="12901" y="74150"/>
                      <a:pt x="7617" y="73980"/>
                    </a:cubicBezTo>
                    <a:lnTo>
                      <a:pt x="7617" y="48876"/>
                    </a:lnTo>
                    <a:lnTo>
                      <a:pt x="21036" y="48876"/>
                    </a:lnTo>
                    <a:cubicBezTo>
                      <a:pt x="23646" y="48876"/>
                      <a:pt x="26156" y="49210"/>
                      <a:pt x="28754" y="49298"/>
                    </a:cubicBezTo>
                    <a:cubicBezTo>
                      <a:pt x="28666" y="48354"/>
                      <a:pt x="28483" y="47586"/>
                      <a:pt x="28483" y="46901"/>
                    </a:cubicBezTo>
                    <a:cubicBezTo>
                      <a:pt x="28525" y="46149"/>
                      <a:pt x="28615" y="45401"/>
                      <a:pt x="28754" y="44661"/>
                    </a:cubicBezTo>
                    <a:cubicBezTo>
                      <a:pt x="26156" y="44749"/>
                      <a:pt x="23646" y="45089"/>
                      <a:pt x="21036" y="45089"/>
                    </a:cubicBezTo>
                    <a:lnTo>
                      <a:pt x="7617" y="45089"/>
                    </a:ln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3" name="Google Shape;433;p9"/>
              <p:cNvSpPr/>
              <p:nvPr/>
            </p:nvSpPr>
            <p:spPr>
              <a:xfrm>
                <a:off x="9106502" y="3770943"/>
                <a:ext cx="54708" cy="59789"/>
              </a:xfrm>
              <a:custGeom>
                <a:rect b="b" l="l" r="r" t="t"/>
                <a:pathLst>
                  <a:path extrusionOk="0" h="59789" w="54708">
                    <a:moveTo>
                      <a:pt x="14522" y="52787"/>
                    </a:moveTo>
                    <a:cubicBezTo>
                      <a:pt x="14503" y="49073"/>
                      <a:pt x="17505" y="46044"/>
                      <a:pt x="21225" y="46024"/>
                    </a:cubicBezTo>
                    <a:cubicBezTo>
                      <a:pt x="24945" y="46003"/>
                      <a:pt x="27985" y="48997"/>
                      <a:pt x="28004" y="52712"/>
                    </a:cubicBezTo>
                    <a:cubicBezTo>
                      <a:pt x="28023" y="56426"/>
                      <a:pt x="25021" y="59454"/>
                      <a:pt x="21301" y="59475"/>
                    </a:cubicBezTo>
                    <a:cubicBezTo>
                      <a:pt x="21288" y="59475"/>
                      <a:pt x="21269" y="59475"/>
                      <a:pt x="21257" y="59475"/>
                    </a:cubicBezTo>
                    <a:cubicBezTo>
                      <a:pt x="17549" y="59482"/>
                      <a:pt x="14535" y="56489"/>
                      <a:pt x="14522" y="52787"/>
                    </a:cubicBezTo>
                    <a:close/>
                    <a:moveTo>
                      <a:pt x="26976" y="0"/>
                    </a:moveTo>
                    <a:lnTo>
                      <a:pt x="28704" y="0"/>
                    </a:lnTo>
                    <a:lnTo>
                      <a:pt x="53233" y="56694"/>
                    </a:lnTo>
                    <a:lnTo>
                      <a:pt x="54708" y="59790"/>
                    </a:lnTo>
                    <a:cubicBezTo>
                      <a:pt x="53246" y="59619"/>
                      <a:pt x="51770" y="59533"/>
                      <a:pt x="50294" y="59532"/>
                    </a:cubicBezTo>
                    <a:cubicBezTo>
                      <a:pt x="48705" y="59489"/>
                      <a:pt x="47116" y="59575"/>
                      <a:pt x="45540" y="59790"/>
                    </a:cubicBezTo>
                    <a:lnTo>
                      <a:pt x="44764" y="57273"/>
                    </a:lnTo>
                    <a:lnTo>
                      <a:pt x="40874" y="46986"/>
                    </a:lnTo>
                    <a:lnTo>
                      <a:pt x="36649" y="36863"/>
                    </a:lnTo>
                    <a:lnTo>
                      <a:pt x="25771" y="10973"/>
                    </a:lnTo>
                    <a:lnTo>
                      <a:pt x="14686" y="36863"/>
                    </a:lnTo>
                    <a:cubicBezTo>
                      <a:pt x="11672" y="44413"/>
                      <a:pt x="8557" y="51963"/>
                      <a:pt x="6217" y="59765"/>
                    </a:cubicBezTo>
                    <a:cubicBezTo>
                      <a:pt x="5221" y="59547"/>
                      <a:pt x="4206" y="59461"/>
                      <a:pt x="3191" y="59507"/>
                    </a:cubicBezTo>
                    <a:cubicBezTo>
                      <a:pt x="2125" y="59509"/>
                      <a:pt x="1053" y="59595"/>
                      <a:pt x="0" y="59765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</p:grpSp>
        <p:grpSp>
          <p:nvGrpSpPr>
            <p:cNvPr id="434" name="Google Shape;434;p9"/>
            <p:cNvGrpSpPr/>
            <p:nvPr/>
          </p:nvGrpSpPr>
          <p:grpSpPr>
            <a:xfrm>
              <a:off x="8547046" y="3035950"/>
              <a:ext cx="1521393" cy="400688"/>
              <a:chOff x="1562620" y="1241607"/>
              <a:chExt cx="1243428" cy="327481"/>
            </a:xfrm>
          </p:grpSpPr>
          <p:sp>
            <p:nvSpPr>
              <p:cNvPr id="435" name="Google Shape;435;p9"/>
              <p:cNvSpPr/>
              <p:nvPr/>
            </p:nvSpPr>
            <p:spPr>
              <a:xfrm>
                <a:off x="2127722" y="1416283"/>
                <a:ext cx="121715" cy="117763"/>
              </a:xfrm>
              <a:custGeom>
                <a:rect b="b" l="l" r="r" t="t"/>
                <a:pathLst>
                  <a:path extrusionOk="0" h="117763" w="121715">
                    <a:moveTo>
                      <a:pt x="0" y="1426"/>
                    </a:moveTo>
                    <a:cubicBezTo>
                      <a:pt x="699" y="967"/>
                      <a:pt x="1450" y="593"/>
                      <a:pt x="2237" y="312"/>
                    </a:cubicBezTo>
                    <a:cubicBezTo>
                      <a:pt x="3323" y="116"/>
                      <a:pt x="4425" y="34"/>
                      <a:pt x="5527" y="66"/>
                    </a:cubicBezTo>
                    <a:cubicBezTo>
                      <a:pt x="11204" y="207"/>
                      <a:pt x="16880" y="487"/>
                      <a:pt x="22557" y="531"/>
                    </a:cubicBezTo>
                    <a:cubicBezTo>
                      <a:pt x="26198" y="531"/>
                      <a:pt x="29830" y="207"/>
                      <a:pt x="33471" y="110"/>
                    </a:cubicBezTo>
                    <a:cubicBezTo>
                      <a:pt x="35226" y="66"/>
                      <a:pt x="37033" y="224"/>
                      <a:pt x="38805" y="277"/>
                    </a:cubicBezTo>
                    <a:cubicBezTo>
                      <a:pt x="39542" y="277"/>
                      <a:pt x="40253" y="461"/>
                      <a:pt x="40235" y="1321"/>
                    </a:cubicBezTo>
                    <a:cubicBezTo>
                      <a:pt x="40218" y="2181"/>
                      <a:pt x="39472" y="2198"/>
                      <a:pt x="38753" y="2339"/>
                    </a:cubicBezTo>
                    <a:cubicBezTo>
                      <a:pt x="37160" y="2539"/>
                      <a:pt x="35582" y="2832"/>
                      <a:pt x="34024" y="3216"/>
                    </a:cubicBezTo>
                    <a:cubicBezTo>
                      <a:pt x="31550" y="3874"/>
                      <a:pt x="30786" y="5111"/>
                      <a:pt x="31593" y="7515"/>
                    </a:cubicBezTo>
                    <a:cubicBezTo>
                      <a:pt x="33436" y="13051"/>
                      <a:pt x="35436" y="18534"/>
                      <a:pt x="37366" y="24035"/>
                    </a:cubicBezTo>
                    <a:cubicBezTo>
                      <a:pt x="37849" y="25378"/>
                      <a:pt x="38314" y="26729"/>
                      <a:pt x="38814" y="28071"/>
                    </a:cubicBezTo>
                    <a:cubicBezTo>
                      <a:pt x="42078" y="36786"/>
                      <a:pt x="45348" y="45502"/>
                      <a:pt x="48623" y="54216"/>
                    </a:cubicBezTo>
                    <a:cubicBezTo>
                      <a:pt x="51439" y="61735"/>
                      <a:pt x="54220" y="69272"/>
                      <a:pt x="57054" y="76782"/>
                    </a:cubicBezTo>
                    <a:cubicBezTo>
                      <a:pt x="59327" y="82792"/>
                      <a:pt x="61652" y="88784"/>
                      <a:pt x="63950" y="94777"/>
                    </a:cubicBezTo>
                    <a:cubicBezTo>
                      <a:pt x="64091" y="95154"/>
                      <a:pt x="64292" y="95513"/>
                      <a:pt x="64556" y="96066"/>
                    </a:cubicBezTo>
                    <a:cubicBezTo>
                      <a:pt x="64986" y="95386"/>
                      <a:pt x="65372" y="94680"/>
                      <a:pt x="65714" y="93952"/>
                    </a:cubicBezTo>
                    <a:cubicBezTo>
                      <a:pt x="67898" y="88451"/>
                      <a:pt x="70022" y="82923"/>
                      <a:pt x="72215" y="77422"/>
                    </a:cubicBezTo>
                    <a:cubicBezTo>
                      <a:pt x="75400" y="69403"/>
                      <a:pt x="78707" y="61428"/>
                      <a:pt x="81866" y="53392"/>
                    </a:cubicBezTo>
                    <a:cubicBezTo>
                      <a:pt x="84349" y="47005"/>
                      <a:pt x="86621" y="40539"/>
                      <a:pt x="88999" y="34090"/>
                    </a:cubicBezTo>
                    <a:cubicBezTo>
                      <a:pt x="91210" y="28141"/>
                      <a:pt x="93491" y="22211"/>
                      <a:pt x="95640" y="16245"/>
                    </a:cubicBezTo>
                    <a:cubicBezTo>
                      <a:pt x="96640" y="13483"/>
                      <a:pt x="97487" y="10668"/>
                      <a:pt x="98176" y="7813"/>
                    </a:cubicBezTo>
                    <a:cubicBezTo>
                      <a:pt x="98869" y="4935"/>
                      <a:pt x="98027" y="3734"/>
                      <a:pt x="95166" y="3058"/>
                    </a:cubicBezTo>
                    <a:cubicBezTo>
                      <a:pt x="93614" y="2689"/>
                      <a:pt x="91999" y="2575"/>
                      <a:pt x="90420" y="2277"/>
                    </a:cubicBezTo>
                    <a:cubicBezTo>
                      <a:pt x="89773" y="2129"/>
                      <a:pt x="89215" y="1723"/>
                      <a:pt x="88876" y="1154"/>
                    </a:cubicBezTo>
                    <a:cubicBezTo>
                      <a:pt x="89447" y="768"/>
                      <a:pt x="90074" y="472"/>
                      <a:pt x="90736" y="277"/>
                    </a:cubicBezTo>
                    <a:cubicBezTo>
                      <a:pt x="92334" y="95"/>
                      <a:pt x="93944" y="28"/>
                      <a:pt x="95553" y="75"/>
                    </a:cubicBezTo>
                    <a:cubicBezTo>
                      <a:pt x="99615" y="180"/>
                      <a:pt x="103677" y="479"/>
                      <a:pt x="107739" y="514"/>
                    </a:cubicBezTo>
                    <a:cubicBezTo>
                      <a:pt x="110696" y="514"/>
                      <a:pt x="113661" y="198"/>
                      <a:pt x="116618" y="101"/>
                    </a:cubicBezTo>
                    <a:cubicBezTo>
                      <a:pt x="118372" y="40"/>
                      <a:pt x="120127" y="-311"/>
                      <a:pt x="121715" y="794"/>
                    </a:cubicBezTo>
                    <a:cubicBezTo>
                      <a:pt x="121715" y="1874"/>
                      <a:pt x="121083" y="2119"/>
                      <a:pt x="120259" y="2312"/>
                    </a:cubicBezTo>
                    <a:cubicBezTo>
                      <a:pt x="118294" y="2751"/>
                      <a:pt x="116328" y="3242"/>
                      <a:pt x="114398" y="3821"/>
                    </a:cubicBezTo>
                    <a:cubicBezTo>
                      <a:pt x="112178" y="4479"/>
                      <a:pt x="110713" y="6050"/>
                      <a:pt x="109467" y="7962"/>
                    </a:cubicBezTo>
                    <a:cubicBezTo>
                      <a:pt x="105642" y="13841"/>
                      <a:pt x="103642" y="20535"/>
                      <a:pt x="100817" y="26861"/>
                    </a:cubicBezTo>
                    <a:cubicBezTo>
                      <a:pt x="98509" y="32037"/>
                      <a:pt x="96430" y="37292"/>
                      <a:pt x="94245" y="42539"/>
                    </a:cubicBezTo>
                    <a:cubicBezTo>
                      <a:pt x="92648" y="46452"/>
                      <a:pt x="91157" y="50435"/>
                      <a:pt x="89569" y="54331"/>
                    </a:cubicBezTo>
                    <a:cubicBezTo>
                      <a:pt x="87981" y="58226"/>
                      <a:pt x="86288" y="62323"/>
                      <a:pt x="84612" y="66306"/>
                    </a:cubicBezTo>
                    <a:cubicBezTo>
                      <a:pt x="81761" y="73088"/>
                      <a:pt x="78909" y="79879"/>
                      <a:pt x="76005" y="86643"/>
                    </a:cubicBezTo>
                    <a:cubicBezTo>
                      <a:pt x="73777" y="91846"/>
                      <a:pt x="71478" y="97023"/>
                      <a:pt x="69197" y="102208"/>
                    </a:cubicBezTo>
                    <a:cubicBezTo>
                      <a:pt x="67530" y="106009"/>
                      <a:pt x="65848" y="109797"/>
                      <a:pt x="64152" y="113569"/>
                    </a:cubicBezTo>
                    <a:cubicBezTo>
                      <a:pt x="63731" y="114499"/>
                      <a:pt x="63275" y="115421"/>
                      <a:pt x="62792" y="116307"/>
                    </a:cubicBezTo>
                    <a:cubicBezTo>
                      <a:pt x="61748" y="118158"/>
                      <a:pt x="60502" y="118272"/>
                      <a:pt x="59388" y="116491"/>
                    </a:cubicBezTo>
                    <a:cubicBezTo>
                      <a:pt x="58362" y="114842"/>
                      <a:pt x="57482" y="113107"/>
                      <a:pt x="56756" y="111306"/>
                    </a:cubicBezTo>
                    <a:cubicBezTo>
                      <a:pt x="54203" y="104945"/>
                      <a:pt x="51773" y="98532"/>
                      <a:pt x="49237" y="92162"/>
                    </a:cubicBezTo>
                    <a:cubicBezTo>
                      <a:pt x="47272" y="87214"/>
                      <a:pt x="45166" y="82318"/>
                      <a:pt x="43192" y="77379"/>
                    </a:cubicBezTo>
                    <a:cubicBezTo>
                      <a:pt x="41095" y="72114"/>
                      <a:pt x="39121" y="66798"/>
                      <a:pt x="37051" y="61525"/>
                    </a:cubicBezTo>
                    <a:cubicBezTo>
                      <a:pt x="34980" y="56252"/>
                      <a:pt x="32725" y="51067"/>
                      <a:pt x="30628" y="45803"/>
                    </a:cubicBezTo>
                    <a:cubicBezTo>
                      <a:pt x="28725" y="41004"/>
                      <a:pt x="26987" y="36152"/>
                      <a:pt x="25066" y="31335"/>
                    </a:cubicBezTo>
                    <a:cubicBezTo>
                      <a:pt x="23373" y="27106"/>
                      <a:pt x="21557" y="22930"/>
                      <a:pt x="19802" y="18719"/>
                    </a:cubicBezTo>
                    <a:cubicBezTo>
                      <a:pt x="18925" y="16683"/>
                      <a:pt x="18135" y="14630"/>
                      <a:pt x="17433" y="12577"/>
                    </a:cubicBezTo>
                    <a:cubicBezTo>
                      <a:pt x="15582" y="7050"/>
                      <a:pt x="11792" y="3909"/>
                      <a:pt x="6027" y="3049"/>
                    </a:cubicBezTo>
                    <a:cubicBezTo>
                      <a:pt x="4606" y="2839"/>
                      <a:pt x="3185" y="2593"/>
                      <a:pt x="1781" y="2295"/>
                    </a:cubicBezTo>
                    <a:cubicBezTo>
                      <a:pt x="1159" y="2067"/>
                      <a:pt x="562" y="1776"/>
                      <a:pt x="0" y="142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6" name="Google Shape;436;p9"/>
              <p:cNvSpPr/>
              <p:nvPr/>
            </p:nvSpPr>
            <p:spPr>
              <a:xfrm>
                <a:off x="1916938" y="1274617"/>
                <a:ext cx="121030" cy="117420"/>
              </a:xfrm>
              <a:custGeom>
                <a:rect b="b" l="l" r="r" t="t"/>
                <a:pathLst>
                  <a:path extrusionOk="0" h="117420" w="121030">
                    <a:moveTo>
                      <a:pt x="39612" y="2084"/>
                    </a:moveTo>
                    <a:cubicBezTo>
                      <a:pt x="38867" y="2259"/>
                      <a:pt x="38130" y="2505"/>
                      <a:pt x="37366" y="2610"/>
                    </a:cubicBezTo>
                    <a:cubicBezTo>
                      <a:pt x="35945" y="2812"/>
                      <a:pt x="34480" y="2786"/>
                      <a:pt x="33094" y="3119"/>
                    </a:cubicBezTo>
                    <a:cubicBezTo>
                      <a:pt x="31102" y="3584"/>
                      <a:pt x="30313" y="4874"/>
                      <a:pt x="30690" y="6909"/>
                    </a:cubicBezTo>
                    <a:cubicBezTo>
                      <a:pt x="30902" y="8163"/>
                      <a:pt x="31221" y="9396"/>
                      <a:pt x="31646" y="10594"/>
                    </a:cubicBezTo>
                    <a:cubicBezTo>
                      <a:pt x="34603" y="18438"/>
                      <a:pt x="37630" y="26246"/>
                      <a:pt x="40595" y="34090"/>
                    </a:cubicBezTo>
                    <a:cubicBezTo>
                      <a:pt x="41341" y="36064"/>
                      <a:pt x="41867" y="38117"/>
                      <a:pt x="42613" y="40091"/>
                    </a:cubicBezTo>
                    <a:cubicBezTo>
                      <a:pt x="44280" y="44530"/>
                      <a:pt x="46017" y="48943"/>
                      <a:pt x="47702" y="53374"/>
                    </a:cubicBezTo>
                    <a:cubicBezTo>
                      <a:pt x="48579" y="55734"/>
                      <a:pt x="49456" y="58138"/>
                      <a:pt x="50334" y="60507"/>
                    </a:cubicBezTo>
                    <a:cubicBezTo>
                      <a:pt x="52290" y="65648"/>
                      <a:pt x="54291" y="70781"/>
                      <a:pt x="56247" y="75931"/>
                    </a:cubicBezTo>
                    <a:cubicBezTo>
                      <a:pt x="57054" y="78063"/>
                      <a:pt x="57730" y="80239"/>
                      <a:pt x="58546" y="82371"/>
                    </a:cubicBezTo>
                    <a:cubicBezTo>
                      <a:pt x="60257" y="86871"/>
                      <a:pt x="62055" y="91355"/>
                      <a:pt x="63898" y="96198"/>
                    </a:cubicBezTo>
                    <a:cubicBezTo>
                      <a:pt x="64213" y="95575"/>
                      <a:pt x="64442" y="95215"/>
                      <a:pt x="64599" y="94820"/>
                    </a:cubicBezTo>
                    <a:cubicBezTo>
                      <a:pt x="68714" y="84617"/>
                      <a:pt x="72873" y="74439"/>
                      <a:pt x="76882" y="64209"/>
                    </a:cubicBezTo>
                    <a:cubicBezTo>
                      <a:pt x="80269" y="55506"/>
                      <a:pt x="83550" y="46829"/>
                      <a:pt x="86814" y="38055"/>
                    </a:cubicBezTo>
                    <a:cubicBezTo>
                      <a:pt x="89926" y="29732"/>
                      <a:pt x="92979" y="21386"/>
                      <a:pt x="95974" y="13016"/>
                    </a:cubicBezTo>
                    <a:cubicBezTo>
                      <a:pt x="96645" y="11009"/>
                      <a:pt x="97169" y="8957"/>
                      <a:pt x="97544" y="6874"/>
                    </a:cubicBezTo>
                    <a:cubicBezTo>
                      <a:pt x="98051" y="5241"/>
                      <a:pt x="97139" y="3505"/>
                      <a:pt x="95505" y="2998"/>
                    </a:cubicBezTo>
                    <a:cubicBezTo>
                      <a:pt x="95270" y="2925"/>
                      <a:pt x="95026" y="2880"/>
                      <a:pt x="94780" y="2865"/>
                    </a:cubicBezTo>
                    <a:cubicBezTo>
                      <a:pt x="93352" y="2674"/>
                      <a:pt x="91913" y="2572"/>
                      <a:pt x="90473" y="2558"/>
                    </a:cubicBezTo>
                    <a:cubicBezTo>
                      <a:pt x="89323" y="2558"/>
                      <a:pt x="88534" y="2119"/>
                      <a:pt x="88490" y="461"/>
                    </a:cubicBezTo>
                    <a:cubicBezTo>
                      <a:pt x="89788" y="246"/>
                      <a:pt x="91097" y="105"/>
                      <a:pt x="92412" y="40"/>
                    </a:cubicBezTo>
                    <a:cubicBezTo>
                      <a:pt x="95631" y="40"/>
                      <a:pt x="98851" y="224"/>
                      <a:pt x="102062" y="215"/>
                    </a:cubicBezTo>
                    <a:cubicBezTo>
                      <a:pt x="107239" y="215"/>
                      <a:pt x="112406" y="57"/>
                      <a:pt x="117583" y="31"/>
                    </a:cubicBezTo>
                    <a:cubicBezTo>
                      <a:pt x="118740" y="96"/>
                      <a:pt x="119892" y="237"/>
                      <a:pt x="121031" y="452"/>
                    </a:cubicBezTo>
                    <a:cubicBezTo>
                      <a:pt x="121031" y="2084"/>
                      <a:pt x="120268" y="2470"/>
                      <a:pt x="119101" y="2575"/>
                    </a:cubicBezTo>
                    <a:cubicBezTo>
                      <a:pt x="117592" y="2714"/>
                      <a:pt x="116092" y="2937"/>
                      <a:pt x="114609" y="3242"/>
                    </a:cubicBezTo>
                    <a:cubicBezTo>
                      <a:pt x="111713" y="3821"/>
                      <a:pt x="109941" y="5874"/>
                      <a:pt x="108467" y="8225"/>
                    </a:cubicBezTo>
                    <a:cubicBezTo>
                      <a:pt x="104958" y="13972"/>
                      <a:pt x="102861" y="20350"/>
                      <a:pt x="100246" y="26501"/>
                    </a:cubicBezTo>
                    <a:cubicBezTo>
                      <a:pt x="97632" y="32651"/>
                      <a:pt x="95149" y="38678"/>
                      <a:pt x="92631" y="44776"/>
                    </a:cubicBezTo>
                    <a:cubicBezTo>
                      <a:pt x="91920" y="46531"/>
                      <a:pt x="91341" y="48285"/>
                      <a:pt x="90622" y="50040"/>
                    </a:cubicBezTo>
                    <a:cubicBezTo>
                      <a:pt x="88797" y="54427"/>
                      <a:pt x="86893" y="58743"/>
                      <a:pt x="85068" y="63113"/>
                    </a:cubicBezTo>
                    <a:cubicBezTo>
                      <a:pt x="81296" y="72176"/>
                      <a:pt x="77637" y="81291"/>
                      <a:pt x="73759" y="90311"/>
                    </a:cubicBezTo>
                    <a:cubicBezTo>
                      <a:pt x="70109" y="98786"/>
                      <a:pt x="66240" y="107156"/>
                      <a:pt x="62450" y="115578"/>
                    </a:cubicBezTo>
                    <a:cubicBezTo>
                      <a:pt x="62029" y="116517"/>
                      <a:pt x="61441" y="117658"/>
                      <a:pt x="60309" y="117377"/>
                    </a:cubicBezTo>
                    <a:cubicBezTo>
                      <a:pt x="59370" y="117072"/>
                      <a:pt x="58591" y="116406"/>
                      <a:pt x="58142" y="115526"/>
                    </a:cubicBezTo>
                    <a:cubicBezTo>
                      <a:pt x="56387" y="111779"/>
                      <a:pt x="54633" y="107981"/>
                      <a:pt x="53115" y="104120"/>
                    </a:cubicBezTo>
                    <a:cubicBezTo>
                      <a:pt x="50334" y="97215"/>
                      <a:pt x="47675" y="90258"/>
                      <a:pt x="44964" y="83327"/>
                    </a:cubicBezTo>
                    <a:cubicBezTo>
                      <a:pt x="42253" y="76396"/>
                      <a:pt x="39612" y="69640"/>
                      <a:pt x="36919" y="62771"/>
                    </a:cubicBezTo>
                    <a:cubicBezTo>
                      <a:pt x="34919" y="57734"/>
                      <a:pt x="32822" y="52742"/>
                      <a:pt x="30778" y="47715"/>
                    </a:cubicBezTo>
                    <a:cubicBezTo>
                      <a:pt x="29900" y="45522"/>
                      <a:pt x="29075" y="43328"/>
                      <a:pt x="28189" y="41091"/>
                    </a:cubicBezTo>
                    <a:cubicBezTo>
                      <a:pt x="24633" y="32218"/>
                      <a:pt x="21065" y="23348"/>
                      <a:pt x="17486" y="14481"/>
                    </a:cubicBezTo>
                    <a:cubicBezTo>
                      <a:pt x="16757" y="12510"/>
                      <a:pt x="15916" y="10583"/>
                      <a:pt x="14968" y="8708"/>
                    </a:cubicBezTo>
                    <a:cubicBezTo>
                      <a:pt x="13418" y="5923"/>
                      <a:pt x="10718" y="3964"/>
                      <a:pt x="7589" y="3356"/>
                    </a:cubicBezTo>
                    <a:cubicBezTo>
                      <a:pt x="5536" y="2891"/>
                      <a:pt x="3387" y="2865"/>
                      <a:pt x="1298" y="2479"/>
                    </a:cubicBezTo>
                    <a:cubicBezTo>
                      <a:pt x="825" y="2400"/>
                      <a:pt x="421" y="1838"/>
                      <a:pt x="0" y="1505"/>
                    </a:cubicBezTo>
                    <a:cubicBezTo>
                      <a:pt x="362" y="1016"/>
                      <a:pt x="752" y="547"/>
                      <a:pt x="1167" y="101"/>
                    </a:cubicBezTo>
                    <a:cubicBezTo>
                      <a:pt x="1307" y="-39"/>
                      <a:pt x="1658" y="5"/>
                      <a:pt x="1913" y="13"/>
                    </a:cubicBezTo>
                    <a:cubicBezTo>
                      <a:pt x="5422" y="13"/>
                      <a:pt x="8870" y="101"/>
                      <a:pt x="12344" y="101"/>
                    </a:cubicBezTo>
                    <a:cubicBezTo>
                      <a:pt x="17863" y="101"/>
                      <a:pt x="23373" y="101"/>
                      <a:pt x="28882" y="101"/>
                    </a:cubicBezTo>
                    <a:cubicBezTo>
                      <a:pt x="31769" y="101"/>
                      <a:pt x="34647" y="101"/>
                      <a:pt x="37524" y="241"/>
                    </a:cubicBezTo>
                    <a:cubicBezTo>
                      <a:pt x="38279" y="414"/>
                      <a:pt x="38999" y="710"/>
                      <a:pt x="39656" y="1119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7" name="Google Shape;437;p9"/>
              <p:cNvSpPr/>
              <p:nvPr/>
            </p:nvSpPr>
            <p:spPr>
              <a:xfrm>
                <a:off x="1964228" y="1445393"/>
                <a:ext cx="109118" cy="89689"/>
              </a:xfrm>
              <a:custGeom>
                <a:rect b="b" l="l" r="r" t="t"/>
                <a:pathLst>
                  <a:path extrusionOk="0" h="89689" w="109118">
                    <a:moveTo>
                      <a:pt x="1772" y="87582"/>
                    </a:moveTo>
                    <a:cubicBezTo>
                      <a:pt x="2445" y="87231"/>
                      <a:pt x="3147" y="86937"/>
                      <a:pt x="3869" y="86705"/>
                    </a:cubicBezTo>
                    <a:cubicBezTo>
                      <a:pt x="5036" y="86494"/>
                      <a:pt x="6220" y="86424"/>
                      <a:pt x="7379" y="86275"/>
                    </a:cubicBezTo>
                    <a:cubicBezTo>
                      <a:pt x="9046" y="86170"/>
                      <a:pt x="10431" y="84950"/>
                      <a:pt x="10748" y="83310"/>
                    </a:cubicBezTo>
                    <a:cubicBezTo>
                      <a:pt x="11834" y="79171"/>
                      <a:pt x="12382" y="74910"/>
                      <a:pt x="12379" y="70632"/>
                    </a:cubicBezTo>
                    <a:cubicBezTo>
                      <a:pt x="12379" y="51786"/>
                      <a:pt x="12379" y="32906"/>
                      <a:pt x="12379" y="14095"/>
                    </a:cubicBezTo>
                    <a:cubicBezTo>
                      <a:pt x="12297" y="11693"/>
                      <a:pt x="12083" y="9297"/>
                      <a:pt x="11739" y="6918"/>
                    </a:cubicBezTo>
                    <a:cubicBezTo>
                      <a:pt x="11476" y="4585"/>
                      <a:pt x="9984" y="3304"/>
                      <a:pt x="7808" y="2812"/>
                    </a:cubicBezTo>
                    <a:cubicBezTo>
                      <a:pt x="6158" y="2475"/>
                      <a:pt x="4488" y="2244"/>
                      <a:pt x="2808" y="2119"/>
                    </a:cubicBezTo>
                    <a:cubicBezTo>
                      <a:pt x="1720" y="2014"/>
                      <a:pt x="579" y="2119"/>
                      <a:pt x="0" y="408"/>
                    </a:cubicBezTo>
                    <a:cubicBezTo>
                      <a:pt x="700" y="236"/>
                      <a:pt x="1413" y="119"/>
                      <a:pt x="2132" y="57"/>
                    </a:cubicBezTo>
                    <a:cubicBezTo>
                      <a:pt x="13669" y="57"/>
                      <a:pt x="25215" y="356"/>
                      <a:pt x="36744" y="136"/>
                    </a:cubicBezTo>
                    <a:cubicBezTo>
                      <a:pt x="46500" y="-48"/>
                      <a:pt x="56247" y="-311"/>
                      <a:pt x="65889" y="1356"/>
                    </a:cubicBezTo>
                    <a:cubicBezTo>
                      <a:pt x="70823" y="2152"/>
                      <a:pt x="75684" y="3343"/>
                      <a:pt x="80427" y="4918"/>
                    </a:cubicBezTo>
                    <a:cubicBezTo>
                      <a:pt x="87929" y="7392"/>
                      <a:pt x="94606" y="11881"/>
                      <a:pt x="99729" y="17894"/>
                    </a:cubicBezTo>
                    <a:cubicBezTo>
                      <a:pt x="101785" y="20462"/>
                      <a:pt x="103593" y="23220"/>
                      <a:pt x="105124" y="26132"/>
                    </a:cubicBezTo>
                    <a:cubicBezTo>
                      <a:pt x="107202" y="29641"/>
                      <a:pt x="108475" y="33566"/>
                      <a:pt x="108853" y="37626"/>
                    </a:cubicBezTo>
                    <a:cubicBezTo>
                      <a:pt x="109257" y="43881"/>
                      <a:pt x="109485" y="50172"/>
                      <a:pt x="107353" y="56164"/>
                    </a:cubicBezTo>
                    <a:cubicBezTo>
                      <a:pt x="105198" y="62408"/>
                      <a:pt x="101740" y="68123"/>
                      <a:pt x="97211" y="72930"/>
                    </a:cubicBezTo>
                    <a:cubicBezTo>
                      <a:pt x="94659" y="75753"/>
                      <a:pt x="91731" y="78209"/>
                      <a:pt x="88507" y="80230"/>
                    </a:cubicBezTo>
                    <a:cubicBezTo>
                      <a:pt x="83181" y="83367"/>
                      <a:pt x="77435" y="85730"/>
                      <a:pt x="71443" y="87249"/>
                    </a:cubicBezTo>
                    <a:cubicBezTo>
                      <a:pt x="62976" y="89425"/>
                      <a:pt x="54387" y="89881"/>
                      <a:pt x="45728" y="89626"/>
                    </a:cubicBezTo>
                    <a:cubicBezTo>
                      <a:pt x="38367" y="89390"/>
                      <a:pt x="31014" y="88872"/>
                      <a:pt x="23653" y="88679"/>
                    </a:cubicBezTo>
                    <a:cubicBezTo>
                      <a:pt x="17626" y="88512"/>
                      <a:pt x="11599" y="88679"/>
                      <a:pt x="5571" y="88626"/>
                    </a:cubicBezTo>
                    <a:cubicBezTo>
                      <a:pt x="4810" y="88662"/>
                      <a:pt x="4047" y="88636"/>
                      <a:pt x="3290" y="88547"/>
                    </a:cubicBezTo>
                    <a:cubicBezTo>
                      <a:pt x="2851" y="88503"/>
                      <a:pt x="2527" y="88091"/>
                      <a:pt x="1772" y="87582"/>
                    </a:cubicBezTo>
                    <a:close/>
                    <a:moveTo>
                      <a:pt x="24469" y="39670"/>
                    </a:moveTo>
                    <a:lnTo>
                      <a:pt x="24636" y="39670"/>
                    </a:lnTo>
                    <a:cubicBezTo>
                      <a:pt x="24636" y="49847"/>
                      <a:pt x="24575" y="60025"/>
                      <a:pt x="24680" y="70193"/>
                    </a:cubicBezTo>
                    <a:cubicBezTo>
                      <a:pt x="24654" y="73162"/>
                      <a:pt x="25068" y="76119"/>
                      <a:pt x="25908" y="78967"/>
                    </a:cubicBezTo>
                    <a:cubicBezTo>
                      <a:pt x="26215" y="80291"/>
                      <a:pt x="27049" y="81436"/>
                      <a:pt x="28216" y="82134"/>
                    </a:cubicBezTo>
                    <a:cubicBezTo>
                      <a:pt x="29819" y="83075"/>
                      <a:pt x="31547" y="83787"/>
                      <a:pt x="33348" y="84248"/>
                    </a:cubicBezTo>
                    <a:cubicBezTo>
                      <a:pt x="41472" y="85915"/>
                      <a:pt x="49737" y="85564"/>
                      <a:pt x="57914" y="85196"/>
                    </a:cubicBezTo>
                    <a:cubicBezTo>
                      <a:pt x="65032" y="84776"/>
                      <a:pt x="72025" y="83145"/>
                      <a:pt x="78593" y="80370"/>
                    </a:cubicBezTo>
                    <a:cubicBezTo>
                      <a:pt x="81453" y="79340"/>
                      <a:pt x="84213" y="78054"/>
                      <a:pt x="86840" y="76528"/>
                    </a:cubicBezTo>
                    <a:cubicBezTo>
                      <a:pt x="95044" y="71263"/>
                      <a:pt x="98702" y="63209"/>
                      <a:pt x="100378" y="53988"/>
                    </a:cubicBezTo>
                    <a:cubicBezTo>
                      <a:pt x="100650" y="52748"/>
                      <a:pt x="100805" y="51485"/>
                      <a:pt x="100843" y="50216"/>
                    </a:cubicBezTo>
                    <a:cubicBezTo>
                      <a:pt x="100955" y="46784"/>
                      <a:pt x="100773" y="43350"/>
                      <a:pt x="100299" y="39951"/>
                    </a:cubicBezTo>
                    <a:cubicBezTo>
                      <a:pt x="99755" y="36968"/>
                      <a:pt x="99334" y="33993"/>
                      <a:pt x="97728" y="31335"/>
                    </a:cubicBezTo>
                    <a:cubicBezTo>
                      <a:pt x="95466" y="27394"/>
                      <a:pt x="92820" y="23685"/>
                      <a:pt x="89832" y="20263"/>
                    </a:cubicBezTo>
                    <a:cubicBezTo>
                      <a:pt x="85574" y="15659"/>
                      <a:pt x="80299" y="12117"/>
                      <a:pt x="74426" y="9919"/>
                    </a:cubicBezTo>
                    <a:cubicBezTo>
                      <a:pt x="68978" y="7785"/>
                      <a:pt x="63283" y="6349"/>
                      <a:pt x="57475" y="5646"/>
                    </a:cubicBezTo>
                    <a:cubicBezTo>
                      <a:pt x="53791" y="5199"/>
                      <a:pt x="50071" y="4874"/>
                      <a:pt x="46359" y="4707"/>
                    </a:cubicBezTo>
                    <a:cubicBezTo>
                      <a:pt x="40279" y="4444"/>
                      <a:pt x="34190" y="3830"/>
                      <a:pt x="28102" y="4760"/>
                    </a:cubicBezTo>
                    <a:cubicBezTo>
                      <a:pt x="25022" y="5225"/>
                      <a:pt x="24847" y="5787"/>
                      <a:pt x="24671" y="8410"/>
                    </a:cubicBezTo>
                    <a:cubicBezTo>
                      <a:pt x="24478" y="11279"/>
                      <a:pt x="24487" y="14165"/>
                      <a:pt x="24478" y="17043"/>
                    </a:cubicBezTo>
                    <a:cubicBezTo>
                      <a:pt x="24452" y="24571"/>
                      <a:pt x="24469" y="32116"/>
                      <a:pt x="24469" y="3967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8" name="Google Shape;438;p9"/>
              <p:cNvSpPr/>
              <p:nvPr/>
            </p:nvSpPr>
            <p:spPr>
              <a:xfrm>
                <a:off x="2364069" y="1303709"/>
                <a:ext cx="111709" cy="92603"/>
              </a:xfrm>
              <a:custGeom>
                <a:rect b="b" l="l" r="r" t="t"/>
                <a:pathLst>
                  <a:path extrusionOk="0" h="92603" w="111709">
                    <a:moveTo>
                      <a:pt x="31220" y="88706"/>
                    </a:moveTo>
                    <a:cubicBezTo>
                      <a:pt x="30562" y="88929"/>
                      <a:pt x="29883" y="89082"/>
                      <a:pt x="29193" y="89163"/>
                    </a:cubicBezTo>
                    <a:cubicBezTo>
                      <a:pt x="20712" y="89163"/>
                      <a:pt x="12232" y="89163"/>
                      <a:pt x="3750" y="89163"/>
                    </a:cubicBezTo>
                    <a:cubicBezTo>
                      <a:pt x="2911" y="89064"/>
                      <a:pt x="2080" y="88897"/>
                      <a:pt x="1267" y="88662"/>
                    </a:cubicBezTo>
                    <a:cubicBezTo>
                      <a:pt x="2206" y="87996"/>
                      <a:pt x="2592" y="87548"/>
                      <a:pt x="3022" y="87425"/>
                    </a:cubicBezTo>
                    <a:cubicBezTo>
                      <a:pt x="3899" y="87197"/>
                      <a:pt x="4856" y="87180"/>
                      <a:pt x="5786" y="87039"/>
                    </a:cubicBezTo>
                    <a:cubicBezTo>
                      <a:pt x="7725" y="86741"/>
                      <a:pt x="8620" y="85486"/>
                      <a:pt x="9058" y="83662"/>
                    </a:cubicBezTo>
                    <a:cubicBezTo>
                      <a:pt x="10120" y="79336"/>
                      <a:pt x="10050" y="74932"/>
                      <a:pt x="10058" y="70545"/>
                    </a:cubicBezTo>
                    <a:cubicBezTo>
                      <a:pt x="10093" y="51612"/>
                      <a:pt x="10093" y="32676"/>
                      <a:pt x="10058" y="13736"/>
                    </a:cubicBezTo>
                    <a:cubicBezTo>
                      <a:pt x="10058" y="11104"/>
                      <a:pt x="10304" y="8341"/>
                      <a:pt x="9330" y="5691"/>
                    </a:cubicBezTo>
                    <a:cubicBezTo>
                      <a:pt x="8959" y="4361"/>
                      <a:pt x="7922" y="3320"/>
                      <a:pt x="6593" y="2945"/>
                    </a:cubicBezTo>
                    <a:cubicBezTo>
                      <a:pt x="5303" y="2568"/>
                      <a:pt x="3961" y="2357"/>
                      <a:pt x="2636" y="2068"/>
                    </a:cubicBezTo>
                    <a:cubicBezTo>
                      <a:pt x="1759" y="1883"/>
                      <a:pt x="881" y="1725"/>
                      <a:pt x="4" y="1559"/>
                    </a:cubicBezTo>
                    <a:cubicBezTo>
                      <a:pt x="-49" y="453"/>
                      <a:pt x="434" y="76"/>
                      <a:pt x="1206" y="23"/>
                    </a:cubicBezTo>
                    <a:cubicBezTo>
                      <a:pt x="1978" y="-29"/>
                      <a:pt x="2566" y="23"/>
                      <a:pt x="3241" y="23"/>
                    </a:cubicBezTo>
                    <a:cubicBezTo>
                      <a:pt x="11041" y="23"/>
                      <a:pt x="18841" y="120"/>
                      <a:pt x="26632" y="23"/>
                    </a:cubicBezTo>
                    <a:cubicBezTo>
                      <a:pt x="31980" y="-35"/>
                      <a:pt x="37320" y="468"/>
                      <a:pt x="42564" y="1524"/>
                    </a:cubicBezTo>
                    <a:cubicBezTo>
                      <a:pt x="48039" y="2576"/>
                      <a:pt x="52075" y="5656"/>
                      <a:pt x="55339" y="10043"/>
                    </a:cubicBezTo>
                    <a:cubicBezTo>
                      <a:pt x="58638" y="14435"/>
                      <a:pt x="59865" y="20045"/>
                      <a:pt x="58699" y="25414"/>
                    </a:cubicBezTo>
                    <a:cubicBezTo>
                      <a:pt x="57821" y="29985"/>
                      <a:pt x="56532" y="34556"/>
                      <a:pt x="53645" y="38574"/>
                    </a:cubicBezTo>
                    <a:cubicBezTo>
                      <a:pt x="51531" y="41478"/>
                      <a:pt x="49013" y="43961"/>
                      <a:pt x="46697" y="46646"/>
                    </a:cubicBezTo>
                    <a:cubicBezTo>
                      <a:pt x="46258" y="47146"/>
                      <a:pt x="45819" y="47629"/>
                      <a:pt x="45214" y="48278"/>
                    </a:cubicBezTo>
                    <a:cubicBezTo>
                      <a:pt x="45992" y="48817"/>
                      <a:pt x="46807" y="49301"/>
                      <a:pt x="47653" y="49725"/>
                    </a:cubicBezTo>
                    <a:cubicBezTo>
                      <a:pt x="52399" y="51717"/>
                      <a:pt x="55953" y="55218"/>
                      <a:pt x="59366" y="58894"/>
                    </a:cubicBezTo>
                    <a:cubicBezTo>
                      <a:pt x="60093" y="59605"/>
                      <a:pt x="60776" y="60362"/>
                      <a:pt x="61410" y="61157"/>
                    </a:cubicBezTo>
                    <a:cubicBezTo>
                      <a:pt x="64481" y="65287"/>
                      <a:pt x="67343" y="69554"/>
                      <a:pt x="69999" y="73958"/>
                    </a:cubicBezTo>
                    <a:cubicBezTo>
                      <a:pt x="71868" y="77046"/>
                      <a:pt x="73509" y="80380"/>
                      <a:pt x="76395" y="82732"/>
                    </a:cubicBezTo>
                    <a:cubicBezTo>
                      <a:pt x="76904" y="83169"/>
                      <a:pt x="77457" y="83560"/>
                      <a:pt x="78036" y="83898"/>
                    </a:cubicBezTo>
                    <a:cubicBezTo>
                      <a:pt x="82414" y="86208"/>
                      <a:pt x="87432" y="86980"/>
                      <a:pt x="92301" y="86092"/>
                    </a:cubicBezTo>
                    <a:cubicBezTo>
                      <a:pt x="95293" y="85592"/>
                      <a:pt x="98329" y="85285"/>
                      <a:pt x="101347" y="84864"/>
                    </a:cubicBezTo>
                    <a:cubicBezTo>
                      <a:pt x="103716" y="84685"/>
                      <a:pt x="105997" y="83866"/>
                      <a:pt x="107945" y="82495"/>
                    </a:cubicBezTo>
                    <a:cubicBezTo>
                      <a:pt x="108962" y="81705"/>
                      <a:pt x="110077" y="80863"/>
                      <a:pt x="111709" y="81021"/>
                    </a:cubicBezTo>
                    <a:cubicBezTo>
                      <a:pt x="111735" y="82132"/>
                      <a:pt x="111322" y="83209"/>
                      <a:pt x="110550" y="84012"/>
                    </a:cubicBezTo>
                    <a:cubicBezTo>
                      <a:pt x="107892" y="86639"/>
                      <a:pt x="104698" y="88660"/>
                      <a:pt x="101180" y="89935"/>
                    </a:cubicBezTo>
                    <a:cubicBezTo>
                      <a:pt x="94705" y="92327"/>
                      <a:pt x="87757" y="93127"/>
                      <a:pt x="80905" y="92268"/>
                    </a:cubicBezTo>
                    <a:cubicBezTo>
                      <a:pt x="72258" y="91084"/>
                      <a:pt x="64428" y="86538"/>
                      <a:pt x="59111" y="79617"/>
                    </a:cubicBezTo>
                    <a:cubicBezTo>
                      <a:pt x="55847" y="75441"/>
                      <a:pt x="52882" y="71028"/>
                      <a:pt x="49846" y="66676"/>
                    </a:cubicBezTo>
                    <a:cubicBezTo>
                      <a:pt x="46919" y="62440"/>
                      <a:pt x="43430" y="58621"/>
                      <a:pt x="39476" y="55323"/>
                    </a:cubicBezTo>
                    <a:cubicBezTo>
                      <a:pt x="38283" y="54332"/>
                      <a:pt x="37511" y="52823"/>
                      <a:pt x="35967" y="52270"/>
                    </a:cubicBezTo>
                    <a:cubicBezTo>
                      <a:pt x="35130" y="51901"/>
                      <a:pt x="34243" y="51662"/>
                      <a:pt x="33335" y="51559"/>
                    </a:cubicBezTo>
                    <a:cubicBezTo>
                      <a:pt x="29518" y="51480"/>
                      <a:pt x="25693" y="51498"/>
                      <a:pt x="21876" y="51559"/>
                    </a:cubicBezTo>
                    <a:cubicBezTo>
                      <a:pt x="20122" y="51559"/>
                      <a:pt x="19806" y="51831"/>
                      <a:pt x="19823" y="53665"/>
                    </a:cubicBezTo>
                    <a:cubicBezTo>
                      <a:pt x="19876" y="59508"/>
                      <a:pt x="20008" y="65360"/>
                      <a:pt x="20122" y="71212"/>
                    </a:cubicBezTo>
                    <a:cubicBezTo>
                      <a:pt x="20122" y="73326"/>
                      <a:pt x="20122" y="75450"/>
                      <a:pt x="20332" y="77546"/>
                    </a:cubicBezTo>
                    <a:cubicBezTo>
                      <a:pt x="20543" y="79643"/>
                      <a:pt x="20832" y="81889"/>
                      <a:pt x="21210" y="84039"/>
                    </a:cubicBezTo>
                    <a:cubicBezTo>
                      <a:pt x="21417" y="85534"/>
                      <a:pt x="22613" y="86697"/>
                      <a:pt x="24114" y="86864"/>
                    </a:cubicBezTo>
                    <a:cubicBezTo>
                      <a:pt x="25781" y="87127"/>
                      <a:pt x="27474" y="87241"/>
                      <a:pt x="29150" y="87460"/>
                    </a:cubicBezTo>
                    <a:cubicBezTo>
                      <a:pt x="29860" y="87548"/>
                      <a:pt x="30553" y="87759"/>
                      <a:pt x="31255" y="87917"/>
                    </a:cubicBezTo>
                    <a:close/>
                    <a:moveTo>
                      <a:pt x="19753" y="25203"/>
                    </a:moveTo>
                    <a:cubicBezTo>
                      <a:pt x="19753" y="30976"/>
                      <a:pt x="19753" y="36747"/>
                      <a:pt x="19753" y="42514"/>
                    </a:cubicBezTo>
                    <a:cubicBezTo>
                      <a:pt x="19753" y="45611"/>
                      <a:pt x="20209" y="46260"/>
                      <a:pt x="23184" y="46830"/>
                    </a:cubicBezTo>
                    <a:cubicBezTo>
                      <a:pt x="27598" y="47702"/>
                      <a:pt x="32120" y="47880"/>
                      <a:pt x="36590" y="47357"/>
                    </a:cubicBezTo>
                    <a:cubicBezTo>
                      <a:pt x="40446" y="46970"/>
                      <a:pt x="43847" y="44659"/>
                      <a:pt x="45626" y="41215"/>
                    </a:cubicBezTo>
                    <a:cubicBezTo>
                      <a:pt x="47635" y="37386"/>
                      <a:pt x="48705" y="33134"/>
                      <a:pt x="48750" y="28809"/>
                    </a:cubicBezTo>
                    <a:cubicBezTo>
                      <a:pt x="48802" y="21870"/>
                      <a:pt x="47785" y="15395"/>
                      <a:pt x="42985" y="9964"/>
                    </a:cubicBezTo>
                    <a:cubicBezTo>
                      <a:pt x="41511" y="8317"/>
                      <a:pt x="39721" y="6983"/>
                      <a:pt x="37721" y="6042"/>
                    </a:cubicBezTo>
                    <a:cubicBezTo>
                      <a:pt x="32606" y="3550"/>
                      <a:pt x="27193" y="3822"/>
                      <a:pt x="21789" y="4542"/>
                    </a:cubicBezTo>
                    <a:cubicBezTo>
                      <a:pt x="20651" y="4570"/>
                      <a:pt x="19751" y="5516"/>
                      <a:pt x="19779" y="6655"/>
                    </a:cubicBezTo>
                    <a:cubicBezTo>
                      <a:pt x="19779" y="6658"/>
                      <a:pt x="19779" y="6662"/>
                      <a:pt x="19779" y="6665"/>
                    </a:cubicBezTo>
                    <a:cubicBezTo>
                      <a:pt x="19715" y="7339"/>
                      <a:pt x="19694" y="8015"/>
                      <a:pt x="19718" y="869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9" name="Google Shape;439;p9"/>
              <p:cNvSpPr/>
              <p:nvPr/>
            </p:nvSpPr>
            <p:spPr>
              <a:xfrm>
                <a:off x="2034126" y="1301450"/>
                <a:ext cx="95034" cy="91257"/>
              </a:xfrm>
              <a:custGeom>
                <a:rect b="b" l="l" r="r" t="t"/>
                <a:pathLst>
                  <a:path extrusionOk="0" h="91257" w="95034">
                    <a:moveTo>
                      <a:pt x="85612" y="91211"/>
                    </a:moveTo>
                    <a:cubicBezTo>
                      <a:pt x="84024" y="91474"/>
                      <a:pt x="83103" y="90579"/>
                      <a:pt x="82304" y="89772"/>
                    </a:cubicBezTo>
                    <a:cubicBezTo>
                      <a:pt x="77760" y="85219"/>
                      <a:pt x="73294" y="80586"/>
                      <a:pt x="68784" y="75989"/>
                    </a:cubicBezTo>
                    <a:cubicBezTo>
                      <a:pt x="66056" y="73208"/>
                      <a:pt x="63292" y="70470"/>
                      <a:pt x="60590" y="67663"/>
                    </a:cubicBezTo>
                    <a:cubicBezTo>
                      <a:pt x="58362" y="65355"/>
                      <a:pt x="56203" y="62978"/>
                      <a:pt x="54010" y="60644"/>
                    </a:cubicBezTo>
                    <a:cubicBezTo>
                      <a:pt x="52334" y="58889"/>
                      <a:pt x="50658" y="57082"/>
                      <a:pt x="49000" y="55283"/>
                    </a:cubicBezTo>
                    <a:cubicBezTo>
                      <a:pt x="40028" y="45556"/>
                      <a:pt x="31067" y="35841"/>
                      <a:pt x="22118" y="26138"/>
                    </a:cubicBezTo>
                    <a:cubicBezTo>
                      <a:pt x="20056" y="23892"/>
                      <a:pt x="18065" y="21584"/>
                      <a:pt x="16029" y="19329"/>
                    </a:cubicBezTo>
                    <a:cubicBezTo>
                      <a:pt x="15687" y="19036"/>
                      <a:pt x="15319" y="18771"/>
                      <a:pt x="14933" y="18540"/>
                    </a:cubicBezTo>
                    <a:cubicBezTo>
                      <a:pt x="14933" y="20294"/>
                      <a:pt x="14933" y="21760"/>
                      <a:pt x="14933" y="23207"/>
                    </a:cubicBezTo>
                    <a:cubicBezTo>
                      <a:pt x="15062" y="27682"/>
                      <a:pt x="15211" y="32162"/>
                      <a:pt x="15380" y="36648"/>
                    </a:cubicBezTo>
                    <a:cubicBezTo>
                      <a:pt x="15529" y="40851"/>
                      <a:pt x="15731" y="45053"/>
                      <a:pt x="15854" y="49265"/>
                    </a:cubicBezTo>
                    <a:cubicBezTo>
                      <a:pt x="15924" y="51721"/>
                      <a:pt x="15854" y="54178"/>
                      <a:pt x="15854" y="56634"/>
                    </a:cubicBezTo>
                    <a:cubicBezTo>
                      <a:pt x="16029" y="62960"/>
                      <a:pt x="16178" y="69277"/>
                      <a:pt x="16503" y="75594"/>
                    </a:cubicBezTo>
                    <a:cubicBezTo>
                      <a:pt x="16707" y="78351"/>
                      <a:pt x="17073" y="81092"/>
                      <a:pt x="17600" y="83806"/>
                    </a:cubicBezTo>
                    <a:cubicBezTo>
                      <a:pt x="18100" y="86675"/>
                      <a:pt x="20109" y="88114"/>
                      <a:pt x="22864" y="88596"/>
                    </a:cubicBezTo>
                    <a:cubicBezTo>
                      <a:pt x="24496" y="88886"/>
                      <a:pt x="26163" y="89009"/>
                      <a:pt x="27786" y="89202"/>
                    </a:cubicBezTo>
                    <a:cubicBezTo>
                      <a:pt x="27847" y="90290"/>
                      <a:pt x="27373" y="90641"/>
                      <a:pt x="26575" y="90649"/>
                    </a:cubicBezTo>
                    <a:cubicBezTo>
                      <a:pt x="25382" y="90649"/>
                      <a:pt x="24197" y="90649"/>
                      <a:pt x="23004" y="90649"/>
                    </a:cubicBezTo>
                    <a:cubicBezTo>
                      <a:pt x="16135" y="90649"/>
                      <a:pt x="9265" y="90649"/>
                      <a:pt x="2395" y="90649"/>
                    </a:cubicBezTo>
                    <a:cubicBezTo>
                      <a:pt x="1518" y="90649"/>
                      <a:pt x="483" y="90974"/>
                      <a:pt x="0" y="89526"/>
                    </a:cubicBezTo>
                    <a:cubicBezTo>
                      <a:pt x="1069" y="88921"/>
                      <a:pt x="2282" y="88617"/>
                      <a:pt x="3509" y="88649"/>
                    </a:cubicBezTo>
                    <a:cubicBezTo>
                      <a:pt x="7212" y="88263"/>
                      <a:pt x="8133" y="87561"/>
                      <a:pt x="8537" y="83885"/>
                    </a:cubicBezTo>
                    <a:cubicBezTo>
                      <a:pt x="8960" y="80270"/>
                      <a:pt x="9185" y="76636"/>
                      <a:pt x="9212" y="72997"/>
                    </a:cubicBezTo>
                    <a:cubicBezTo>
                      <a:pt x="9274" y="50914"/>
                      <a:pt x="9212" y="28831"/>
                      <a:pt x="9212" y="6748"/>
                    </a:cubicBezTo>
                    <a:cubicBezTo>
                      <a:pt x="9212" y="4993"/>
                      <a:pt x="9388" y="3239"/>
                      <a:pt x="9563" y="1484"/>
                    </a:cubicBezTo>
                    <a:cubicBezTo>
                      <a:pt x="9730" y="-113"/>
                      <a:pt x="10511" y="-446"/>
                      <a:pt x="11704" y="607"/>
                    </a:cubicBezTo>
                    <a:cubicBezTo>
                      <a:pt x="13660" y="2361"/>
                      <a:pt x="15617" y="4116"/>
                      <a:pt x="17415" y="6037"/>
                    </a:cubicBezTo>
                    <a:cubicBezTo>
                      <a:pt x="22750" y="11714"/>
                      <a:pt x="28023" y="17443"/>
                      <a:pt x="33296" y="23198"/>
                    </a:cubicBezTo>
                    <a:cubicBezTo>
                      <a:pt x="36963" y="27199"/>
                      <a:pt x="40560" y="31253"/>
                      <a:pt x="44236" y="35236"/>
                    </a:cubicBezTo>
                    <a:cubicBezTo>
                      <a:pt x="46245" y="37403"/>
                      <a:pt x="48351" y="39465"/>
                      <a:pt x="50378" y="41597"/>
                    </a:cubicBezTo>
                    <a:cubicBezTo>
                      <a:pt x="52132" y="43421"/>
                      <a:pt x="53887" y="45246"/>
                      <a:pt x="55598" y="47115"/>
                    </a:cubicBezTo>
                    <a:cubicBezTo>
                      <a:pt x="63202" y="55421"/>
                      <a:pt x="70782" y="63744"/>
                      <a:pt x="78339" y="72085"/>
                    </a:cubicBezTo>
                    <a:cubicBezTo>
                      <a:pt x="78795" y="72576"/>
                      <a:pt x="79216" y="73120"/>
                      <a:pt x="79892" y="73953"/>
                    </a:cubicBezTo>
                    <a:cubicBezTo>
                      <a:pt x="80359" y="72647"/>
                      <a:pt x="80509" y="71249"/>
                      <a:pt x="80330" y="69874"/>
                    </a:cubicBezTo>
                    <a:cubicBezTo>
                      <a:pt x="80278" y="67189"/>
                      <a:pt x="80076" y="64513"/>
                      <a:pt x="80023" y="61837"/>
                    </a:cubicBezTo>
                    <a:cubicBezTo>
                      <a:pt x="79927" y="56661"/>
                      <a:pt x="79936" y="51484"/>
                      <a:pt x="79830" y="46308"/>
                    </a:cubicBezTo>
                    <a:cubicBezTo>
                      <a:pt x="79708" y="40491"/>
                      <a:pt x="79506" y="34674"/>
                      <a:pt x="79339" y="28857"/>
                    </a:cubicBezTo>
                    <a:cubicBezTo>
                      <a:pt x="79172" y="23041"/>
                      <a:pt x="79006" y="17013"/>
                      <a:pt x="78813" y="11091"/>
                    </a:cubicBezTo>
                    <a:cubicBezTo>
                      <a:pt x="78806" y="9911"/>
                      <a:pt x="78679" y="8736"/>
                      <a:pt x="78435" y="7582"/>
                    </a:cubicBezTo>
                    <a:cubicBezTo>
                      <a:pt x="78023" y="5976"/>
                      <a:pt x="77198" y="4599"/>
                      <a:pt x="75338" y="4291"/>
                    </a:cubicBezTo>
                    <a:cubicBezTo>
                      <a:pt x="73478" y="3984"/>
                      <a:pt x="71671" y="3704"/>
                      <a:pt x="69846" y="3414"/>
                    </a:cubicBezTo>
                    <a:cubicBezTo>
                      <a:pt x="69162" y="3300"/>
                      <a:pt x="68486" y="3107"/>
                      <a:pt x="67547" y="2897"/>
                    </a:cubicBezTo>
                    <a:cubicBezTo>
                      <a:pt x="68513" y="1326"/>
                      <a:pt x="69767" y="1387"/>
                      <a:pt x="70890" y="1387"/>
                    </a:cubicBezTo>
                    <a:cubicBezTo>
                      <a:pt x="73522" y="1387"/>
                      <a:pt x="76154" y="1572"/>
                      <a:pt x="78786" y="1572"/>
                    </a:cubicBezTo>
                    <a:cubicBezTo>
                      <a:pt x="82761" y="1572"/>
                      <a:pt x="86726" y="1519"/>
                      <a:pt x="90701" y="1387"/>
                    </a:cubicBezTo>
                    <a:cubicBezTo>
                      <a:pt x="92789" y="1326"/>
                      <a:pt x="93228" y="1326"/>
                      <a:pt x="95035" y="2554"/>
                    </a:cubicBezTo>
                    <a:cubicBezTo>
                      <a:pt x="94477" y="2897"/>
                      <a:pt x="93890" y="3191"/>
                      <a:pt x="93280" y="3432"/>
                    </a:cubicBezTo>
                    <a:cubicBezTo>
                      <a:pt x="92140" y="3739"/>
                      <a:pt x="90955" y="3879"/>
                      <a:pt x="89823" y="4204"/>
                    </a:cubicBezTo>
                    <a:cubicBezTo>
                      <a:pt x="88369" y="4543"/>
                      <a:pt x="87277" y="5749"/>
                      <a:pt x="87086" y="7231"/>
                    </a:cubicBezTo>
                    <a:cubicBezTo>
                      <a:pt x="86790" y="8715"/>
                      <a:pt x="86604" y="10219"/>
                      <a:pt x="86533" y="11731"/>
                    </a:cubicBezTo>
                    <a:cubicBezTo>
                      <a:pt x="86489" y="22690"/>
                      <a:pt x="86533" y="33665"/>
                      <a:pt x="86533" y="44606"/>
                    </a:cubicBezTo>
                    <a:cubicBezTo>
                      <a:pt x="86463" y="58058"/>
                      <a:pt x="86334" y="71512"/>
                      <a:pt x="86147" y="84964"/>
                    </a:cubicBezTo>
                    <a:cubicBezTo>
                      <a:pt x="86130" y="86903"/>
                      <a:pt x="85796" y="88991"/>
                      <a:pt x="85612" y="9121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0" name="Google Shape;440;p9"/>
              <p:cNvSpPr/>
              <p:nvPr/>
            </p:nvSpPr>
            <p:spPr>
              <a:xfrm>
                <a:off x="2464449" y="1443861"/>
                <a:ext cx="94581" cy="92009"/>
              </a:xfrm>
              <a:custGeom>
                <a:rect b="b" l="l" r="r" t="t"/>
                <a:pathLst>
                  <a:path extrusionOk="0" h="92009" w="94581">
                    <a:moveTo>
                      <a:pt x="80253" y="73893"/>
                    </a:moveTo>
                    <a:cubicBezTo>
                      <a:pt x="80253" y="70787"/>
                      <a:pt x="80297" y="68356"/>
                      <a:pt x="80253" y="65926"/>
                    </a:cubicBezTo>
                    <a:cubicBezTo>
                      <a:pt x="80201" y="63136"/>
                      <a:pt x="79999" y="60355"/>
                      <a:pt x="79955" y="57565"/>
                    </a:cubicBezTo>
                    <a:cubicBezTo>
                      <a:pt x="79893" y="53441"/>
                      <a:pt x="80008" y="49318"/>
                      <a:pt x="79902" y="45203"/>
                    </a:cubicBezTo>
                    <a:cubicBezTo>
                      <a:pt x="79797" y="41088"/>
                      <a:pt x="79429" y="37105"/>
                      <a:pt x="79323" y="33060"/>
                    </a:cubicBezTo>
                    <a:cubicBezTo>
                      <a:pt x="79209" y="29270"/>
                      <a:pt x="79385" y="25471"/>
                      <a:pt x="79253" y="21655"/>
                    </a:cubicBezTo>
                    <a:cubicBezTo>
                      <a:pt x="79104" y="17268"/>
                      <a:pt x="78753" y="12881"/>
                      <a:pt x="78481" y="8538"/>
                    </a:cubicBezTo>
                    <a:cubicBezTo>
                      <a:pt x="78288" y="5450"/>
                      <a:pt x="76551" y="3801"/>
                      <a:pt x="73559" y="3362"/>
                    </a:cubicBezTo>
                    <a:cubicBezTo>
                      <a:pt x="72559" y="3222"/>
                      <a:pt x="71541" y="3125"/>
                      <a:pt x="70532" y="3020"/>
                    </a:cubicBezTo>
                    <a:cubicBezTo>
                      <a:pt x="70023" y="3034"/>
                      <a:pt x="69514" y="2999"/>
                      <a:pt x="69014" y="2915"/>
                    </a:cubicBezTo>
                    <a:cubicBezTo>
                      <a:pt x="68681" y="2809"/>
                      <a:pt x="68418" y="2441"/>
                      <a:pt x="68137" y="2186"/>
                    </a:cubicBezTo>
                    <a:cubicBezTo>
                      <a:pt x="68453" y="1871"/>
                      <a:pt x="68760" y="1309"/>
                      <a:pt x="69093" y="1309"/>
                    </a:cubicBezTo>
                    <a:cubicBezTo>
                      <a:pt x="71462" y="1248"/>
                      <a:pt x="73840" y="1309"/>
                      <a:pt x="76217" y="1309"/>
                    </a:cubicBezTo>
                    <a:cubicBezTo>
                      <a:pt x="80192" y="1309"/>
                      <a:pt x="84175" y="1309"/>
                      <a:pt x="88149" y="1309"/>
                    </a:cubicBezTo>
                    <a:lnTo>
                      <a:pt x="94422" y="1309"/>
                    </a:lnTo>
                    <a:cubicBezTo>
                      <a:pt x="94923" y="2678"/>
                      <a:pt x="94168" y="2880"/>
                      <a:pt x="93220" y="3064"/>
                    </a:cubicBezTo>
                    <a:cubicBezTo>
                      <a:pt x="91904" y="3315"/>
                      <a:pt x="90606" y="3673"/>
                      <a:pt x="89351" y="4134"/>
                    </a:cubicBezTo>
                    <a:cubicBezTo>
                      <a:pt x="87807" y="4731"/>
                      <a:pt x="86737" y="6154"/>
                      <a:pt x="86596" y="7801"/>
                    </a:cubicBezTo>
                    <a:cubicBezTo>
                      <a:pt x="86456" y="8810"/>
                      <a:pt x="86395" y="9827"/>
                      <a:pt x="86395" y="10846"/>
                    </a:cubicBezTo>
                    <a:cubicBezTo>
                      <a:pt x="86395" y="17637"/>
                      <a:pt x="86395" y="24436"/>
                      <a:pt x="86395" y="31227"/>
                    </a:cubicBezTo>
                    <a:cubicBezTo>
                      <a:pt x="86307" y="49101"/>
                      <a:pt x="86193" y="66976"/>
                      <a:pt x="86052" y="84851"/>
                    </a:cubicBezTo>
                    <a:cubicBezTo>
                      <a:pt x="86052" y="87018"/>
                      <a:pt x="85807" y="89185"/>
                      <a:pt x="85631" y="92010"/>
                    </a:cubicBezTo>
                    <a:cubicBezTo>
                      <a:pt x="84193" y="91104"/>
                      <a:pt x="82815" y="90096"/>
                      <a:pt x="81517" y="88992"/>
                    </a:cubicBezTo>
                    <a:cubicBezTo>
                      <a:pt x="74243" y="81631"/>
                      <a:pt x="67040" y="74217"/>
                      <a:pt x="59811" y="66804"/>
                    </a:cubicBezTo>
                    <a:cubicBezTo>
                      <a:pt x="57503" y="64435"/>
                      <a:pt x="55240" y="62022"/>
                      <a:pt x="52915" y="59671"/>
                    </a:cubicBezTo>
                    <a:cubicBezTo>
                      <a:pt x="52037" y="58793"/>
                      <a:pt x="51160" y="58118"/>
                      <a:pt x="50230" y="57346"/>
                    </a:cubicBezTo>
                    <a:cubicBezTo>
                      <a:pt x="49976" y="57126"/>
                      <a:pt x="49572" y="56977"/>
                      <a:pt x="49467" y="56696"/>
                    </a:cubicBezTo>
                    <a:cubicBezTo>
                      <a:pt x="48239" y="53520"/>
                      <a:pt x="45317" y="51739"/>
                      <a:pt x="43246" y="49274"/>
                    </a:cubicBezTo>
                    <a:cubicBezTo>
                      <a:pt x="41176" y="46809"/>
                      <a:pt x="38860" y="44554"/>
                      <a:pt x="36710" y="42167"/>
                    </a:cubicBezTo>
                    <a:cubicBezTo>
                      <a:pt x="30990" y="35833"/>
                      <a:pt x="25287" y="29487"/>
                      <a:pt x="19593" y="23129"/>
                    </a:cubicBezTo>
                    <a:cubicBezTo>
                      <a:pt x="18180" y="21576"/>
                      <a:pt x="16750" y="20041"/>
                      <a:pt x="14864" y="17988"/>
                    </a:cubicBezTo>
                    <a:cubicBezTo>
                      <a:pt x="14864" y="19962"/>
                      <a:pt x="14864" y="21330"/>
                      <a:pt x="14864" y="22690"/>
                    </a:cubicBezTo>
                    <a:cubicBezTo>
                      <a:pt x="15013" y="23430"/>
                      <a:pt x="15101" y="24182"/>
                      <a:pt x="15127" y="24936"/>
                    </a:cubicBezTo>
                    <a:cubicBezTo>
                      <a:pt x="14697" y="28218"/>
                      <a:pt x="15584" y="31472"/>
                      <a:pt x="15426" y="34675"/>
                    </a:cubicBezTo>
                    <a:cubicBezTo>
                      <a:pt x="15233" y="38649"/>
                      <a:pt x="15952" y="42571"/>
                      <a:pt x="15636" y="46528"/>
                    </a:cubicBezTo>
                    <a:cubicBezTo>
                      <a:pt x="15610" y="48810"/>
                      <a:pt x="15706" y="51092"/>
                      <a:pt x="15935" y="53362"/>
                    </a:cubicBezTo>
                    <a:cubicBezTo>
                      <a:pt x="16013" y="55538"/>
                      <a:pt x="16040" y="57749"/>
                      <a:pt x="16066" y="59899"/>
                    </a:cubicBezTo>
                    <a:cubicBezTo>
                      <a:pt x="16128" y="64470"/>
                      <a:pt x="16022" y="69050"/>
                      <a:pt x="16294" y="73612"/>
                    </a:cubicBezTo>
                    <a:cubicBezTo>
                      <a:pt x="16487" y="77051"/>
                      <a:pt x="17110" y="80473"/>
                      <a:pt x="17645" y="83886"/>
                    </a:cubicBezTo>
                    <a:cubicBezTo>
                      <a:pt x="18049" y="86518"/>
                      <a:pt x="19760" y="87816"/>
                      <a:pt x="22304" y="88185"/>
                    </a:cubicBezTo>
                    <a:cubicBezTo>
                      <a:pt x="24129" y="88448"/>
                      <a:pt x="25954" y="88755"/>
                      <a:pt x="27875" y="89062"/>
                    </a:cubicBezTo>
                    <a:cubicBezTo>
                      <a:pt x="27533" y="90545"/>
                      <a:pt x="26471" y="90729"/>
                      <a:pt x="25348" y="90694"/>
                    </a:cubicBezTo>
                    <a:cubicBezTo>
                      <a:pt x="22383" y="90606"/>
                      <a:pt x="19426" y="90396"/>
                      <a:pt x="16461" y="90387"/>
                    </a:cubicBezTo>
                    <a:cubicBezTo>
                      <a:pt x="12574" y="90387"/>
                      <a:pt x="8679" y="90527"/>
                      <a:pt x="4792" y="90597"/>
                    </a:cubicBezTo>
                    <a:cubicBezTo>
                      <a:pt x="3695" y="90654"/>
                      <a:pt x="2599" y="90654"/>
                      <a:pt x="1502" y="90597"/>
                    </a:cubicBezTo>
                    <a:cubicBezTo>
                      <a:pt x="747" y="90527"/>
                      <a:pt x="-42" y="90282"/>
                      <a:pt x="2" y="89150"/>
                    </a:cubicBezTo>
                    <a:cubicBezTo>
                      <a:pt x="1756" y="88746"/>
                      <a:pt x="3511" y="88272"/>
                      <a:pt x="5345" y="87939"/>
                    </a:cubicBezTo>
                    <a:cubicBezTo>
                      <a:pt x="6731" y="87763"/>
                      <a:pt x="7828" y="86688"/>
                      <a:pt x="8038" y="85307"/>
                    </a:cubicBezTo>
                    <a:cubicBezTo>
                      <a:pt x="8266" y="84232"/>
                      <a:pt x="8398" y="83141"/>
                      <a:pt x="8442" y="82043"/>
                    </a:cubicBezTo>
                    <a:cubicBezTo>
                      <a:pt x="8635" y="76296"/>
                      <a:pt x="8889" y="70550"/>
                      <a:pt x="8924" y="64794"/>
                    </a:cubicBezTo>
                    <a:cubicBezTo>
                      <a:pt x="9030" y="44931"/>
                      <a:pt x="9047" y="25068"/>
                      <a:pt x="9126" y="5205"/>
                    </a:cubicBezTo>
                    <a:cubicBezTo>
                      <a:pt x="9152" y="3855"/>
                      <a:pt x="9275" y="2509"/>
                      <a:pt x="9495" y="1177"/>
                    </a:cubicBezTo>
                    <a:cubicBezTo>
                      <a:pt x="9644" y="98"/>
                      <a:pt x="10319" y="-279"/>
                      <a:pt x="11249" y="212"/>
                    </a:cubicBezTo>
                    <a:cubicBezTo>
                      <a:pt x="12092" y="608"/>
                      <a:pt x="12864" y="1145"/>
                      <a:pt x="13530" y="1800"/>
                    </a:cubicBezTo>
                    <a:cubicBezTo>
                      <a:pt x="16522" y="5020"/>
                      <a:pt x="19435" y="8310"/>
                      <a:pt x="22383" y="11565"/>
                    </a:cubicBezTo>
                    <a:cubicBezTo>
                      <a:pt x="23515" y="12820"/>
                      <a:pt x="24664" y="14048"/>
                      <a:pt x="25840" y="15268"/>
                    </a:cubicBezTo>
                    <a:cubicBezTo>
                      <a:pt x="28007" y="17523"/>
                      <a:pt x="30227" y="19742"/>
                      <a:pt x="32367" y="21997"/>
                    </a:cubicBezTo>
                    <a:cubicBezTo>
                      <a:pt x="33648" y="23339"/>
                      <a:pt x="34877" y="24743"/>
                      <a:pt x="36149" y="26103"/>
                    </a:cubicBezTo>
                    <a:cubicBezTo>
                      <a:pt x="44334" y="34912"/>
                      <a:pt x="52529" y="43718"/>
                      <a:pt x="60715" y="52520"/>
                    </a:cubicBezTo>
                    <a:cubicBezTo>
                      <a:pt x="65101" y="57302"/>
                      <a:pt x="69488" y="62171"/>
                      <a:pt x="73875" y="6694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1" name="Google Shape;441;p9"/>
              <p:cNvSpPr/>
              <p:nvPr/>
            </p:nvSpPr>
            <p:spPr>
              <a:xfrm>
                <a:off x="2716023" y="1444169"/>
                <a:ext cx="90025" cy="90650"/>
              </a:xfrm>
              <a:custGeom>
                <a:rect b="b" l="l" r="r" t="t"/>
                <a:pathLst>
                  <a:path extrusionOk="0" h="90650" w="90025">
                    <a:moveTo>
                      <a:pt x="26566" y="89798"/>
                    </a:moveTo>
                    <a:cubicBezTo>
                      <a:pt x="26321" y="90086"/>
                      <a:pt x="26022" y="90330"/>
                      <a:pt x="25689" y="90517"/>
                    </a:cubicBezTo>
                    <a:cubicBezTo>
                      <a:pt x="25276" y="90621"/>
                      <a:pt x="24855" y="90653"/>
                      <a:pt x="24434" y="90614"/>
                    </a:cubicBezTo>
                    <a:lnTo>
                      <a:pt x="2307" y="90614"/>
                    </a:lnTo>
                    <a:cubicBezTo>
                      <a:pt x="1018" y="90614"/>
                      <a:pt x="1027" y="90614"/>
                      <a:pt x="0" y="89412"/>
                    </a:cubicBezTo>
                    <a:cubicBezTo>
                      <a:pt x="877" y="88535"/>
                      <a:pt x="1895" y="88938"/>
                      <a:pt x="2843" y="88877"/>
                    </a:cubicBezTo>
                    <a:cubicBezTo>
                      <a:pt x="6115" y="88666"/>
                      <a:pt x="9265" y="86648"/>
                      <a:pt x="10081" y="84113"/>
                    </a:cubicBezTo>
                    <a:cubicBezTo>
                      <a:pt x="10563" y="82676"/>
                      <a:pt x="10949" y="81211"/>
                      <a:pt x="11248" y="79726"/>
                    </a:cubicBezTo>
                    <a:cubicBezTo>
                      <a:pt x="12081" y="75240"/>
                      <a:pt x="12862" y="70748"/>
                      <a:pt x="13608" y="66250"/>
                    </a:cubicBezTo>
                    <a:cubicBezTo>
                      <a:pt x="14555" y="60401"/>
                      <a:pt x="15468" y="54552"/>
                      <a:pt x="16336" y="48703"/>
                    </a:cubicBezTo>
                    <a:cubicBezTo>
                      <a:pt x="17363" y="41851"/>
                      <a:pt x="18275" y="34981"/>
                      <a:pt x="19328" y="28129"/>
                    </a:cubicBezTo>
                    <a:cubicBezTo>
                      <a:pt x="20109" y="23040"/>
                      <a:pt x="21083" y="17978"/>
                      <a:pt x="21881" y="12898"/>
                    </a:cubicBezTo>
                    <a:cubicBezTo>
                      <a:pt x="22434" y="9389"/>
                      <a:pt x="22846" y="5879"/>
                      <a:pt x="23329" y="2370"/>
                    </a:cubicBezTo>
                    <a:cubicBezTo>
                      <a:pt x="23320" y="2200"/>
                      <a:pt x="23320" y="2030"/>
                      <a:pt x="23329" y="1861"/>
                    </a:cubicBezTo>
                    <a:cubicBezTo>
                      <a:pt x="23469" y="984"/>
                      <a:pt x="23741" y="-34"/>
                      <a:pt x="24706" y="1"/>
                    </a:cubicBezTo>
                    <a:cubicBezTo>
                      <a:pt x="25505" y="128"/>
                      <a:pt x="26224" y="570"/>
                      <a:pt x="26698" y="1229"/>
                    </a:cubicBezTo>
                    <a:cubicBezTo>
                      <a:pt x="27751" y="2642"/>
                      <a:pt x="28619" y="4186"/>
                      <a:pt x="29541" y="5695"/>
                    </a:cubicBezTo>
                    <a:cubicBezTo>
                      <a:pt x="32480" y="10538"/>
                      <a:pt x="35454" y="15346"/>
                      <a:pt x="38314" y="20233"/>
                    </a:cubicBezTo>
                    <a:cubicBezTo>
                      <a:pt x="40578" y="24084"/>
                      <a:pt x="42701" y="28024"/>
                      <a:pt x="44894" y="31901"/>
                    </a:cubicBezTo>
                    <a:cubicBezTo>
                      <a:pt x="45850" y="33577"/>
                      <a:pt x="46947" y="35183"/>
                      <a:pt x="47965" y="36841"/>
                    </a:cubicBezTo>
                    <a:cubicBezTo>
                      <a:pt x="50509" y="41008"/>
                      <a:pt x="53062" y="45176"/>
                      <a:pt x="55563" y="49370"/>
                    </a:cubicBezTo>
                    <a:cubicBezTo>
                      <a:pt x="58756" y="54721"/>
                      <a:pt x="61862" y="60117"/>
                      <a:pt x="65065" y="65460"/>
                    </a:cubicBezTo>
                    <a:cubicBezTo>
                      <a:pt x="68267" y="70803"/>
                      <a:pt x="70987" y="76471"/>
                      <a:pt x="75128" y="81253"/>
                    </a:cubicBezTo>
                    <a:cubicBezTo>
                      <a:pt x="77304" y="83736"/>
                      <a:pt x="79330" y="86420"/>
                      <a:pt x="82612" y="87534"/>
                    </a:cubicBezTo>
                    <a:cubicBezTo>
                      <a:pt x="84278" y="88105"/>
                      <a:pt x="86016" y="88412"/>
                      <a:pt x="87727" y="88868"/>
                    </a:cubicBezTo>
                    <a:cubicBezTo>
                      <a:pt x="88349" y="89026"/>
                      <a:pt x="88972" y="89114"/>
                      <a:pt x="90025" y="89307"/>
                    </a:cubicBezTo>
                    <a:cubicBezTo>
                      <a:pt x="89665" y="89760"/>
                      <a:pt x="89253" y="90173"/>
                      <a:pt x="88797" y="90535"/>
                    </a:cubicBezTo>
                    <a:cubicBezTo>
                      <a:pt x="88472" y="90650"/>
                      <a:pt x="88130" y="90680"/>
                      <a:pt x="87788" y="90623"/>
                    </a:cubicBezTo>
                    <a:cubicBezTo>
                      <a:pt x="81094" y="90553"/>
                      <a:pt x="74391" y="90500"/>
                      <a:pt x="67688" y="90386"/>
                    </a:cubicBezTo>
                    <a:cubicBezTo>
                      <a:pt x="66793" y="90266"/>
                      <a:pt x="65907" y="90057"/>
                      <a:pt x="65056" y="89763"/>
                    </a:cubicBezTo>
                    <a:lnTo>
                      <a:pt x="66714" y="87403"/>
                    </a:lnTo>
                    <a:cubicBezTo>
                      <a:pt x="65661" y="85517"/>
                      <a:pt x="64599" y="83525"/>
                      <a:pt x="63459" y="81586"/>
                    </a:cubicBezTo>
                    <a:cubicBezTo>
                      <a:pt x="60195" y="76065"/>
                      <a:pt x="56905" y="70555"/>
                      <a:pt x="53597" y="65057"/>
                    </a:cubicBezTo>
                    <a:cubicBezTo>
                      <a:pt x="53168" y="64346"/>
                      <a:pt x="52588" y="63723"/>
                      <a:pt x="52124" y="63021"/>
                    </a:cubicBezTo>
                    <a:cubicBezTo>
                      <a:pt x="51509" y="62082"/>
                      <a:pt x="50711" y="61495"/>
                      <a:pt x="50693" y="59959"/>
                    </a:cubicBezTo>
                    <a:cubicBezTo>
                      <a:pt x="50693" y="57476"/>
                      <a:pt x="48061" y="55765"/>
                      <a:pt x="45508" y="55757"/>
                    </a:cubicBezTo>
                    <a:cubicBezTo>
                      <a:pt x="38489" y="55757"/>
                      <a:pt x="31444" y="55757"/>
                      <a:pt x="24364" y="55757"/>
                    </a:cubicBezTo>
                    <a:cubicBezTo>
                      <a:pt x="21618" y="55757"/>
                      <a:pt x="21636" y="55818"/>
                      <a:pt x="21267" y="58564"/>
                    </a:cubicBezTo>
                    <a:cubicBezTo>
                      <a:pt x="20486" y="64337"/>
                      <a:pt x="19600" y="70101"/>
                      <a:pt x="18907" y="75883"/>
                    </a:cubicBezTo>
                    <a:cubicBezTo>
                      <a:pt x="18626" y="78556"/>
                      <a:pt x="18521" y="81242"/>
                      <a:pt x="18574" y="83929"/>
                    </a:cubicBezTo>
                    <a:cubicBezTo>
                      <a:pt x="18574" y="86490"/>
                      <a:pt x="19863" y="87947"/>
                      <a:pt x="22434" y="88561"/>
                    </a:cubicBezTo>
                    <a:cubicBezTo>
                      <a:pt x="23715" y="88868"/>
                      <a:pt x="25066" y="88982"/>
                      <a:pt x="26347" y="89184"/>
                    </a:cubicBezTo>
                    <a:cubicBezTo>
                      <a:pt x="26478" y="89386"/>
                      <a:pt x="26522" y="89596"/>
                      <a:pt x="26566" y="89798"/>
                    </a:cubicBezTo>
                    <a:close/>
                    <a:moveTo>
                      <a:pt x="26829" y="17767"/>
                    </a:moveTo>
                    <a:cubicBezTo>
                      <a:pt x="25575" y="20935"/>
                      <a:pt x="22443" y="47159"/>
                      <a:pt x="22697" y="50923"/>
                    </a:cubicBezTo>
                    <a:cubicBezTo>
                      <a:pt x="26075" y="51502"/>
                      <a:pt x="43754" y="51309"/>
                      <a:pt x="45359" y="50651"/>
                    </a:cubicBezTo>
                    <a:cubicBezTo>
                      <a:pt x="42394" y="45167"/>
                      <a:pt x="39507" y="39649"/>
                      <a:pt x="36454" y="34226"/>
                    </a:cubicBezTo>
                    <a:cubicBezTo>
                      <a:pt x="33401" y="28804"/>
                      <a:pt x="30216" y="23540"/>
                      <a:pt x="26829" y="1776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2" name="Google Shape;442;p9"/>
              <p:cNvSpPr/>
              <p:nvPr/>
            </p:nvSpPr>
            <p:spPr>
              <a:xfrm>
                <a:off x="2623690" y="1301003"/>
                <a:ext cx="89840" cy="91086"/>
              </a:xfrm>
              <a:custGeom>
                <a:rect b="b" l="l" r="r" t="t"/>
                <a:pathLst>
                  <a:path extrusionOk="0" h="91086" w="89840">
                    <a:moveTo>
                      <a:pt x="24583" y="0"/>
                    </a:moveTo>
                    <a:cubicBezTo>
                      <a:pt x="25250" y="436"/>
                      <a:pt x="25856" y="951"/>
                      <a:pt x="26391" y="1535"/>
                    </a:cubicBezTo>
                    <a:cubicBezTo>
                      <a:pt x="27777" y="3641"/>
                      <a:pt x="29075" y="5817"/>
                      <a:pt x="30400" y="7966"/>
                    </a:cubicBezTo>
                    <a:cubicBezTo>
                      <a:pt x="32155" y="10835"/>
                      <a:pt x="33989" y="13687"/>
                      <a:pt x="35726" y="16582"/>
                    </a:cubicBezTo>
                    <a:cubicBezTo>
                      <a:pt x="37893" y="20188"/>
                      <a:pt x="39998" y="23829"/>
                      <a:pt x="42131" y="27452"/>
                    </a:cubicBezTo>
                    <a:cubicBezTo>
                      <a:pt x="43201" y="29269"/>
                      <a:pt x="44262" y="31085"/>
                      <a:pt x="45350" y="32892"/>
                    </a:cubicBezTo>
                    <a:cubicBezTo>
                      <a:pt x="47868" y="37077"/>
                      <a:pt x="50448" y="41227"/>
                      <a:pt x="52922" y="45438"/>
                    </a:cubicBezTo>
                    <a:cubicBezTo>
                      <a:pt x="55256" y="49421"/>
                      <a:pt x="57475" y="53484"/>
                      <a:pt x="59783" y="57484"/>
                    </a:cubicBezTo>
                    <a:cubicBezTo>
                      <a:pt x="60792" y="59239"/>
                      <a:pt x="61888" y="60941"/>
                      <a:pt x="62959" y="62669"/>
                    </a:cubicBezTo>
                    <a:cubicBezTo>
                      <a:pt x="64520" y="65179"/>
                      <a:pt x="66109" y="67679"/>
                      <a:pt x="67653" y="70206"/>
                    </a:cubicBezTo>
                    <a:cubicBezTo>
                      <a:pt x="68741" y="71961"/>
                      <a:pt x="69855" y="73715"/>
                      <a:pt x="70811" y="75584"/>
                    </a:cubicBezTo>
                    <a:cubicBezTo>
                      <a:pt x="72750" y="79249"/>
                      <a:pt x="75277" y="82571"/>
                      <a:pt x="78295" y="85419"/>
                    </a:cubicBezTo>
                    <a:cubicBezTo>
                      <a:pt x="80585" y="87842"/>
                      <a:pt x="83735" y="89261"/>
                      <a:pt x="87068" y="89367"/>
                    </a:cubicBezTo>
                    <a:cubicBezTo>
                      <a:pt x="88034" y="89367"/>
                      <a:pt x="89148" y="89227"/>
                      <a:pt x="89841" y="90552"/>
                    </a:cubicBezTo>
                    <a:cubicBezTo>
                      <a:pt x="89446" y="90791"/>
                      <a:pt x="89007" y="90963"/>
                      <a:pt x="88551" y="91061"/>
                    </a:cubicBezTo>
                    <a:cubicBezTo>
                      <a:pt x="81532" y="91096"/>
                      <a:pt x="74487" y="91096"/>
                      <a:pt x="67416" y="91061"/>
                    </a:cubicBezTo>
                    <a:cubicBezTo>
                      <a:pt x="66591" y="90952"/>
                      <a:pt x="65775" y="90755"/>
                      <a:pt x="64994" y="90473"/>
                    </a:cubicBezTo>
                    <a:cubicBezTo>
                      <a:pt x="67205" y="88174"/>
                      <a:pt x="66126" y="86305"/>
                      <a:pt x="64933" y="84331"/>
                    </a:cubicBezTo>
                    <a:cubicBezTo>
                      <a:pt x="63283" y="81620"/>
                      <a:pt x="61801" y="78804"/>
                      <a:pt x="60195" y="76067"/>
                    </a:cubicBezTo>
                    <a:cubicBezTo>
                      <a:pt x="57879" y="72136"/>
                      <a:pt x="55519" y="68249"/>
                      <a:pt x="53176" y="64328"/>
                    </a:cubicBezTo>
                    <a:cubicBezTo>
                      <a:pt x="51887" y="62158"/>
                      <a:pt x="50597" y="59982"/>
                      <a:pt x="49325" y="57800"/>
                    </a:cubicBezTo>
                    <a:cubicBezTo>
                      <a:pt x="48754" y="56731"/>
                      <a:pt x="47614" y="56099"/>
                      <a:pt x="46403" y="56186"/>
                    </a:cubicBezTo>
                    <a:cubicBezTo>
                      <a:pt x="38761" y="56186"/>
                      <a:pt x="31120" y="56186"/>
                      <a:pt x="23487" y="56186"/>
                    </a:cubicBezTo>
                    <a:cubicBezTo>
                      <a:pt x="23022" y="56221"/>
                      <a:pt x="22548" y="56285"/>
                      <a:pt x="22092" y="56379"/>
                    </a:cubicBezTo>
                    <a:cubicBezTo>
                      <a:pt x="21837" y="57082"/>
                      <a:pt x="21644" y="57804"/>
                      <a:pt x="21504" y="58537"/>
                    </a:cubicBezTo>
                    <a:cubicBezTo>
                      <a:pt x="20916" y="63064"/>
                      <a:pt x="20363" y="67594"/>
                      <a:pt x="19846" y="72127"/>
                    </a:cubicBezTo>
                    <a:cubicBezTo>
                      <a:pt x="19460" y="75461"/>
                      <a:pt x="19109" y="78801"/>
                      <a:pt x="18784" y="82147"/>
                    </a:cubicBezTo>
                    <a:cubicBezTo>
                      <a:pt x="18758" y="82975"/>
                      <a:pt x="18775" y="83804"/>
                      <a:pt x="18854" y="84630"/>
                    </a:cubicBezTo>
                    <a:cubicBezTo>
                      <a:pt x="18960" y="87121"/>
                      <a:pt x="19732" y="88139"/>
                      <a:pt x="22022" y="88858"/>
                    </a:cubicBezTo>
                    <a:cubicBezTo>
                      <a:pt x="23083" y="89128"/>
                      <a:pt x="24171" y="89328"/>
                      <a:pt x="25259" y="89455"/>
                    </a:cubicBezTo>
                    <a:cubicBezTo>
                      <a:pt x="26040" y="89587"/>
                      <a:pt x="26549" y="89894"/>
                      <a:pt x="26285" y="90894"/>
                    </a:cubicBezTo>
                    <a:cubicBezTo>
                      <a:pt x="25820" y="90938"/>
                      <a:pt x="25329" y="91034"/>
                      <a:pt x="24829" y="91034"/>
                    </a:cubicBezTo>
                    <a:cubicBezTo>
                      <a:pt x="17275" y="91034"/>
                      <a:pt x="9721" y="91034"/>
                      <a:pt x="2167" y="91034"/>
                    </a:cubicBezTo>
                    <a:cubicBezTo>
                      <a:pt x="1290" y="91034"/>
                      <a:pt x="211" y="91297"/>
                      <a:pt x="0" y="89630"/>
                    </a:cubicBezTo>
                    <a:cubicBezTo>
                      <a:pt x="763" y="89516"/>
                      <a:pt x="1474" y="89359"/>
                      <a:pt x="2185" y="89306"/>
                    </a:cubicBezTo>
                    <a:cubicBezTo>
                      <a:pt x="7624" y="88902"/>
                      <a:pt x="9932" y="86674"/>
                      <a:pt x="11151" y="81015"/>
                    </a:cubicBezTo>
                    <a:cubicBezTo>
                      <a:pt x="11932" y="77383"/>
                      <a:pt x="12450" y="73689"/>
                      <a:pt x="13011" y="70013"/>
                    </a:cubicBezTo>
                    <a:cubicBezTo>
                      <a:pt x="14187" y="62257"/>
                      <a:pt x="15292" y="54484"/>
                      <a:pt x="16521" y="46728"/>
                    </a:cubicBezTo>
                    <a:cubicBezTo>
                      <a:pt x="16915" y="44096"/>
                      <a:pt x="17494" y="41587"/>
                      <a:pt x="17907" y="38998"/>
                    </a:cubicBezTo>
                    <a:cubicBezTo>
                      <a:pt x="18784" y="33497"/>
                      <a:pt x="19539" y="27988"/>
                      <a:pt x="20416" y="22495"/>
                    </a:cubicBezTo>
                    <a:cubicBezTo>
                      <a:pt x="21074" y="18328"/>
                      <a:pt x="21846" y="14178"/>
                      <a:pt x="22539" y="10019"/>
                    </a:cubicBezTo>
                    <a:cubicBezTo>
                      <a:pt x="22934" y="7607"/>
                      <a:pt x="23232" y="5176"/>
                      <a:pt x="23653" y="2764"/>
                    </a:cubicBezTo>
                    <a:cubicBezTo>
                      <a:pt x="23899" y="1822"/>
                      <a:pt x="24206" y="898"/>
                      <a:pt x="24583" y="0"/>
                    </a:cubicBezTo>
                    <a:close/>
                    <a:moveTo>
                      <a:pt x="26979" y="18328"/>
                    </a:moveTo>
                    <a:cubicBezTo>
                      <a:pt x="26470" y="19100"/>
                      <a:pt x="26154" y="19363"/>
                      <a:pt x="26101" y="19653"/>
                    </a:cubicBezTo>
                    <a:cubicBezTo>
                      <a:pt x="24934" y="29970"/>
                      <a:pt x="23759" y="40288"/>
                      <a:pt x="22592" y="50606"/>
                    </a:cubicBezTo>
                    <a:cubicBezTo>
                      <a:pt x="22618" y="50982"/>
                      <a:pt x="22680" y="51356"/>
                      <a:pt x="22776" y="51720"/>
                    </a:cubicBezTo>
                    <a:lnTo>
                      <a:pt x="45693" y="51720"/>
                    </a:lnTo>
                    <a:cubicBezTo>
                      <a:pt x="39762" y="40350"/>
                      <a:pt x="33059" y="29760"/>
                      <a:pt x="26979" y="1832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3" name="Google Shape;443;p9"/>
              <p:cNvSpPr/>
              <p:nvPr/>
            </p:nvSpPr>
            <p:spPr>
              <a:xfrm>
                <a:off x="2215642" y="1443696"/>
                <a:ext cx="89674" cy="90646"/>
              </a:xfrm>
              <a:custGeom>
                <a:rect b="b" l="l" r="r" t="t"/>
                <a:pathLst>
                  <a:path extrusionOk="0" h="90646" w="89674">
                    <a:moveTo>
                      <a:pt x="89674" y="89069"/>
                    </a:moveTo>
                    <a:cubicBezTo>
                      <a:pt x="89376" y="90824"/>
                      <a:pt x="88235" y="90578"/>
                      <a:pt x="87262" y="90578"/>
                    </a:cubicBezTo>
                    <a:cubicBezTo>
                      <a:pt x="82340" y="90578"/>
                      <a:pt x="77418" y="90578"/>
                      <a:pt x="72487" y="90578"/>
                    </a:cubicBezTo>
                    <a:cubicBezTo>
                      <a:pt x="70796" y="90578"/>
                      <a:pt x="69103" y="90502"/>
                      <a:pt x="67407" y="90350"/>
                    </a:cubicBezTo>
                    <a:cubicBezTo>
                      <a:pt x="66709" y="90232"/>
                      <a:pt x="66023" y="90057"/>
                      <a:pt x="65354" y="89823"/>
                    </a:cubicBezTo>
                    <a:cubicBezTo>
                      <a:pt x="65354" y="89402"/>
                      <a:pt x="65293" y="89148"/>
                      <a:pt x="65354" y="89087"/>
                    </a:cubicBezTo>
                    <a:cubicBezTo>
                      <a:pt x="66881" y="88007"/>
                      <a:pt x="67214" y="86683"/>
                      <a:pt x="66512" y="84910"/>
                    </a:cubicBezTo>
                    <a:cubicBezTo>
                      <a:pt x="65170" y="81532"/>
                      <a:pt x="63977" y="78102"/>
                      <a:pt x="62722" y="74698"/>
                    </a:cubicBezTo>
                    <a:cubicBezTo>
                      <a:pt x="60967" y="69872"/>
                      <a:pt x="59160" y="65047"/>
                      <a:pt x="57344" y="60213"/>
                    </a:cubicBezTo>
                    <a:cubicBezTo>
                      <a:pt x="55589" y="55572"/>
                      <a:pt x="56466" y="55703"/>
                      <a:pt x="51202" y="55721"/>
                    </a:cubicBezTo>
                    <a:cubicBezTo>
                      <a:pt x="44745" y="55721"/>
                      <a:pt x="38296" y="55773"/>
                      <a:pt x="31839" y="55721"/>
                    </a:cubicBezTo>
                    <a:cubicBezTo>
                      <a:pt x="29812" y="55721"/>
                      <a:pt x="28584" y="56159"/>
                      <a:pt x="27803" y="58256"/>
                    </a:cubicBezTo>
                    <a:cubicBezTo>
                      <a:pt x="26091" y="62530"/>
                      <a:pt x="24712" y="66930"/>
                      <a:pt x="23680" y="71417"/>
                    </a:cubicBezTo>
                    <a:cubicBezTo>
                      <a:pt x="23294" y="73294"/>
                      <a:pt x="22215" y="75014"/>
                      <a:pt x="21618" y="76865"/>
                    </a:cubicBezTo>
                    <a:cubicBezTo>
                      <a:pt x="20741" y="79427"/>
                      <a:pt x="19749" y="81936"/>
                      <a:pt x="19863" y="84761"/>
                    </a:cubicBezTo>
                    <a:cubicBezTo>
                      <a:pt x="19933" y="87305"/>
                      <a:pt x="20091" y="87692"/>
                      <a:pt x="22495" y="88350"/>
                    </a:cubicBezTo>
                    <a:cubicBezTo>
                      <a:pt x="23233" y="88531"/>
                      <a:pt x="23984" y="88651"/>
                      <a:pt x="24741" y="88709"/>
                    </a:cubicBezTo>
                    <a:cubicBezTo>
                      <a:pt x="25417" y="88771"/>
                      <a:pt x="26286" y="88709"/>
                      <a:pt x="26277" y="89587"/>
                    </a:cubicBezTo>
                    <a:cubicBezTo>
                      <a:pt x="26277" y="90639"/>
                      <a:pt x="25399" y="90596"/>
                      <a:pt x="24583" y="90596"/>
                    </a:cubicBezTo>
                    <a:cubicBezTo>
                      <a:pt x="23145" y="90596"/>
                      <a:pt x="21697" y="90596"/>
                      <a:pt x="20258" y="90596"/>
                    </a:cubicBezTo>
                    <a:lnTo>
                      <a:pt x="8853" y="90596"/>
                    </a:lnTo>
                    <a:lnTo>
                      <a:pt x="1465" y="90639"/>
                    </a:lnTo>
                    <a:cubicBezTo>
                      <a:pt x="1129" y="90668"/>
                      <a:pt x="790" y="90610"/>
                      <a:pt x="483" y="90473"/>
                    </a:cubicBezTo>
                    <a:cubicBezTo>
                      <a:pt x="216" y="90291"/>
                      <a:pt x="39" y="90003"/>
                      <a:pt x="0" y="89683"/>
                    </a:cubicBezTo>
                    <a:cubicBezTo>
                      <a:pt x="0" y="89429"/>
                      <a:pt x="281" y="88990"/>
                      <a:pt x="500" y="88946"/>
                    </a:cubicBezTo>
                    <a:cubicBezTo>
                      <a:pt x="1249" y="88830"/>
                      <a:pt x="2006" y="88763"/>
                      <a:pt x="2764" y="88744"/>
                    </a:cubicBezTo>
                    <a:cubicBezTo>
                      <a:pt x="5475" y="88560"/>
                      <a:pt x="8028" y="87797"/>
                      <a:pt x="9844" y="85744"/>
                    </a:cubicBezTo>
                    <a:cubicBezTo>
                      <a:pt x="11153" y="84196"/>
                      <a:pt x="12188" y="82437"/>
                      <a:pt x="12906" y="80541"/>
                    </a:cubicBezTo>
                    <a:cubicBezTo>
                      <a:pt x="15538" y="73847"/>
                      <a:pt x="17959" y="67091"/>
                      <a:pt x="20469" y="60362"/>
                    </a:cubicBezTo>
                    <a:cubicBezTo>
                      <a:pt x="22680" y="54422"/>
                      <a:pt x="24943" y="48500"/>
                      <a:pt x="27110" y="42543"/>
                    </a:cubicBezTo>
                    <a:cubicBezTo>
                      <a:pt x="29277" y="36586"/>
                      <a:pt x="31313" y="30409"/>
                      <a:pt x="33497" y="24347"/>
                    </a:cubicBezTo>
                    <a:cubicBezTo>
                      <a:pt x="34743" y="20837"/>
                      <a:pt x="35954" y="17328"/>
                      <a:pt x="37252" y="13818"/>
                    </a:cubicBezTo>
                    <a:cubicBezTo>
                      <a:pt x="37753" y="12476"/>
                      <a:pt x="38516" y="11239"/>
                      <a:pt x="39007" y="9897"/>
                    </a:cubicBezTo>
                    <a:cubicBezTo>
                      <a:pt x="39928" y="7493"/>
                      <a:pt x="40674" y="5018"/>
                      <a:pt x="41639" y="2632"/>
                    </a:cubicBezTo>
                    <a:cubicBezTo>
                      <a:pt x="42060" y="1606"/>
                      <a:pt x="42201" y="0"/>
                      <a:pt x="43631" y="0"/>
                    </a:cubicBezTo>
                    <a:cubicBezTo>
                      <a:pt x="45061" y="0"/>
                      <a:pt x="45280" y="1641"/>
                      <a:pt x="45736" y="2799"/>
                    </a:cubicBezTo>
                    <a:cubicBezTo>
                      <a:pt x="47868" y="8142"/>
                      <a:pt x="50123" y="13450"/>
                      <a:pt x="52176" y="18810"/>
                    </a:cubicBezTo>
                    <a:cubicBezTo>
                      <a:pt x="53282" y="21636"/>
                      <a:pt x="54106" y="24575"/>
                      <a:pt x="55186" y="27409"/>
                    </a:cubicBezTo>
                    <a:cubicBezTo>
                      <a:pt x="56993" y="32146"/>
                      <a:pt x="58914" y="36840"/>
                      <a:pt x="60748" y="41560"/>
                    </a:cubicBezTo>
                    <a:cubicBezTo>
                      <a:pt x="63775" y="49360"/>
                      <a:pt x="66758" y="57168"/>
                      <a:pt x="69776" y="64959"/>
                    </a:cubicBezTo>
                    <a:cubicBezTo>
                      <a:pt x="71338" y="68969"/>
                      <a:pt x="72776" y="73031"/>
                      <a:pt x="74549" y="76944"/>
                    </a:cubicBezTo>
                    <a:cubicBezTo>
                      <a:pt x="75593" y="79234"/>
                      <a:pt x="77532" y="81138"/>
                      <a:pt x="78427" y="83454"/>
                    </a:cubicBezTo>
                    <a:cubicBezTo>
                      <a:pt x="79418" y="86025"/>
                      <a:pt x="81480" y="86963"/>
                      <a:pt x="83585" y="87841"/>
                    </a:cubicBezTo>
                    <a:cubicBezTo>
                      <a:pt x="84956" y="88265"/>
                      <a:pt x="86367" y="88544"/>
                      <a:pt x="87797" y="88674"/>
                    </a:cubicBezTo>
                    <a:cubicBezTo>
                      <a:pt x="88437" y="88797"/>
                      <a:pt x="89051" y="88937"/>
                      <a:pt x="89674" y="89069"/>
                    </a:cubicBezTo>
                    <a:close/>
                    <a:moveTo>
                      <a:pt x="30435" y="50895"/>
                    </a:moveTo>
                    <a:cubicBezTo>
                      <a:pt x="35515" y="51501"/>
                      <a:pt x="51816" y="51246"/>
                      <a:pt x="53492" y="50544"/>
                    </a:cubicBezTo>
                    <a:cubicBezTo>
                      <a:pt x="53010" y="49114"/>
                      <a:pt x="52518" y="47675"/>
                      <a:pt x="52027" y="46245"/>
                    </a:cubicBezTo>
                    <a:cubicBezTo>
                      <a:pt x="50167" y="40823"/>
                      <a:pt x="48289" y="35410"/>
                      <a:pt x="46438" y="29988"/>
                    </a:cubicBezTo>
                    <a:cubicBezTo>
                      <a:pt x="45412" y="26987"/>
                      <a:pt x="44455" y="23952"/>
                      <a:pt x="43411" y="20960"/>
                    </a:cubicBezTo>
                    <a:cubicBezTo>
                      <a:pt x="43043" y="19898"/>
                      <a:pt x="42920" y="18644"/>
                      <a:pt x="41613" y="17968"/>
                    </a:cubicBezTo>
                    <a:cubicBezTo>
                      <a:pt x="41298" y="18286"/>
                      <a:pt x="41029" y="18646"/>
                      <a:pt x="40814" y="19039"/>
                    </a:cubicBezTo>
                    <a:cubicBezTo>
                      <a:pt x="37402" y="29584"/>
                      <a:pt x="33945" y="40130"/>
                      <a:pt x="30435" y="5089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4" name="Google Shape;444;p9"/>
              <p:cNvSpPr/>
              <p:nvPr/>
            </p:nvSpPr>
            <p:spPr>
              <a:xfrm>
                <a:off x="2576468" y="1443584"/>
                <a:ext cx="80272" cy="92431"/>
              </a:xfrm>
              <a:custGeom>
                <a:rect b="b" l="l" r="r" t="t"/>
                <a:pathLst>
                  <a:path extrusionOk="0" h="92431" w="80272">
                    <a:moveTo>
                      <a:pt x="77403" y="26064"/>
                    </a:moveTo>
                    <a:cubicBezTo>
                      <a:pt x="76990" y="24387"/>
                      <a:pt x="76701" y="22685"/>
                      <a:pt x="76525" y="20967"/>
                    </a:cubicBezTo>
                    <a:cubicBezTo>
                      <a:pt x="76341" y="13597"/>
                      <a:pt x="71682" y="9982"/>
                      <a:pt x="65515" y="7640"/>
                    </a:cubicBezTo>
                    <a:cubicBezTo>
                      <a:pt x="60356" y="5665"/>
                      <a:pt x="54881" y="4645"/>
                      <a:pt x="49363" y="4630"/>
                    </a:cubicBezTo>
                    <a:cubicBezTo>
                      <a:pt x="42818" y="4630"/>
                      <a:pt x="36202" y="5060"/>
                      <a:pt x="30149" y="7666"/>
                    </a:cubicBezTo>
                    <a:cubicBezTo>
                      <a:pt x="23928" y="10342"/>
                      <a:pt x="18743" y="14501"/>
                      <a:pt x="15637" y="20896"/>
                    </a:cubicBezTo>
                    <a:cubicBezTo>
                      <a:pt x="13768" y="24593"/>
                      <a:pt x="12417" y="28528"/>
                      <a:pt x="11628" y="32592"/>
                    </a:cubicBezTo>
                    <a:cubicBezTo>
                      <a:pt x="11356" y="34074"/>
                      <a:pt x="11356" y="35610"/>
                      <a:pt x="11163" y="37119"/>
                    </a:cubicBezTo>
                    <a:cubicBezTo>
                      <a:pt x="10329" y="43599"/>
                      <a:pt x="10908" y="50183"/>
                      <a:pt x="12847" y="56421"/>
                    </a:cubicBezTo>
                    <a:cubicBezTo>
                      <a:pt x="14330" y="61472"/>
                      <a:pt x="16786" y="66187"/>
                      <a:pt x="20077" y="70300"/>
                    </a:cubicBezTo>
                    <a:cubicBezTo>
                      <a:pt x="23489" y="74450"/>
                      <a:pt x="27192" y="78275"/>
                      <a:pt x="31789" y="81118"/>
                    </a:cubicBezTo>
                    <a:cubicBezTo>
                      <a:pt x="33140" y="81952"/>
                      <a:pt x="34711" y="82425"/>
                      <a:pt x="36176" y="83145"/>
                    </a:cubicBezTo>
                    <a:cubicBezTo>
                      <a:pt x="41852" y="86014"/>
                      <a:pt x="48012" y="86742"/>
                      <a:pt x="54206" y="86821"/>
                    </a:cubicBezTo>
                    <a:cubicBezTo>
                      <a:pt x="58592" y="86882"/>
                      <a:pt x="63032" y="86672"/>
                      <a:pt x="67261" y="85233"/>
                    </a:cubicBezTo>
                    <a:cubicBezTo>
                      <a:pt x="71595" y="83861"/>
                      <a:pt x="75034" y="80521"/>
                      <a:pt x="76525" y="76222"/>
                    </a:cubicBezTo>
                    <a:cubicBezTo>
                      <a:pt x="77175" y="74468"/>
                      <a:pt x="77754" y="72713"/>
                      <a:pt x="78412" y="70958"/>
                    </a:cubicBezTo>
                    <a:cubicBezTo>
                      <a:pt x="78666" y="70399"/>
                      <a:pt x="78964" y="69856"/>
                      <a:pt x="79289" y="69335"/>
                    </a:cubicBezTo>
                    <a:lnTo>
                      <a:pt x="79921" y="69414"/>
                    </a:lnTo>
                    <a:cubicBezTo>
                      <a:pt x="80166" y="70210"/>
                      <a:pt x="80280" y="71039"/>
                      <a:pt x="80272" y="71871"/>
                    </a:cubicBezTo>
                    <a:cubicBezTo>
                      <a:pt x="79745" y="75205"/>
                      <a:pt x="79070" y="78521"/>
                      <a:pt x="78429" y="81829"/>
                    </a:cubicBezTo>
                    <a:cubicBezTo>
                      <a:pt x="78131" y="83408"/>
                      <a:pt x="77745" y="84970"/>
                      <a:pt x="77464" y="86549"/>
                    </a:cubicBezTo>
                    <a:cubicBezTo>
                      <a:pt x="77175" y="88361"/>
                      <a:pt x="75762" y="89788"/>
                      <a:pt x="73955" y="90102"/>
                    </a:cubicBezTo>
                    <a:cubicBezTo>
                      <a:pt x="71498" y="90740"/>
                      <a:pt x="68998" y="91209"/>
                      <a:pt x="66480" y="91506"/>
                    </a:cubicBezTo>
                    <a:cubicBezTo>
                      <a:pt x="62111" y="92045"/>
                      <a:pt x="57715" y="92352"/>
                      <a:pt x="53319" y="92427"/>
                    </a:cubicBezTo>
                    <a:cubicBezTo>
                      <a:pt x="46792" y="92496"/>
                      <a:pt x="40282" y="91768"/>
                      <a:pt x="33930" y="90260"/>
                    </a:cubicBezTo>
                    <a:cubicBezTo>
                      <a:pt x="29394" y="89222"/>
                      <a:pt x="25007" y="87584"/>
                      <a:pt x="20901" y="85391"/>
                    </a:cubicBezTo>
                    <a:cubicBezTo>
                      <a:pt x="20024" y="84917"/>
                      <a:pt x="19050" y="84619"/>
                      <a:pt x="18866" y="83373"/>
                    </a:cubicBezTo>
                    <a:cubicBezTo>
                      <a:pt x="18813" y="82996"/>
                      <a:pt x="18164" y="82689"/>
                      <a:pt x="17760" y="82390"/>
                    </a:cubicBezTo>
                    <a:cubicBezTo>
                      <a:pt x="11215" y="77473"/>
                      <a:pt x="6171" y="70815"/>
                      <a:pt x="3223" y="63176"/>
                    </a:cubicBezTo>
                    <a:cubicBezTo>
                      <a:pt x="1705" y="59412"/>
                      <a:pt x="1415" y="55148"/>
                      <a:pt x="591" y="51104"/>
                    </a:cubicBezTo>
                    <a:cubicBezTo>
                      <a:pt x="406" y="50226"/>
                      <a:pt x="441" y="49253"/>
                      <a:pt x="292" y="48331"/>
                    </a:cubicBezTo>
                    <a:cubicBezTo>
                      <a:pt x="-585" y="43190"/>
                      <a:pt x="696" y="38233"/>
                      <a:pt x="1722" y="33294"/>
                    </a:cubicBezTo>
                    <a:cubicBezTo>
                      <a:pt x="3302" y="26054"/>
                      <a:pt x="6846" y="19391"/>
                      <a:pt x="11979" y="14044"/>
                    </a:cubicBezTo>
                    <a:cubicBezTo>
                      <a:pt x="15664" y="10079"/>
                      <a:pt x="19875" y="6596"/>
                      <a:pt x="25095" y="4674"/>
                    </a:cubicBezTo>
                    <a:cubicBezTo>
                      <a:pt x="27867" y="3665"/>
                      <a:pt x="30579" y="2419"/>
                      <a:pt x="33412" y="1621"/>
                    </a:cubicBezTo>
                    <a:cubicBezTo>
                      <a:pt x="35790" y="1035"/>
                      <a:pt x="38211" y="651"/>
                      <a:pt x="40659" y="472"/>
                    </a:cubicBezTo>
                    <a:cubicBezTo>
                      <a:pt x="50424" y="-572"/>
                      <a:pt x="60101" y="226"/>
                      <a:pt x="69752" y="1796"/>
                    </a:cubicBezTo>
                    <a:cubicBezTo>
                      <a:pt x="71753" y="2130"/>
                      <a:pt x="73788" y="2270"/>
                      <a:pt x="75806" y="2516"/>
                    </a:cubicBezTo>
                    <a:cubicBezTo>
                      <a:pt x="76640" y="2621"/>
                      <a:pt x="77482" y="2735"/>
                      <a:pt x="78306" y="2893"/>
                    </a:cubicBezTo>
                    <a:cubicBezTo>
                      <a:pt x="79377" y="2973"/>
                      <a:pt x="80175" y="3903"/>
                      <a:pt x="80096" y="4971"/>
                    </a:cubicBezTo>
                    <a:cubicBezTo>
                      <a:pt x="80087" y="5054"/>
                      <a:pt x="80079" y="5137"/>
                      <a:pt x="80061" y="5218"/>
                    </a:cubicBezTo>
                    <a:cubicBezTo>
                      <a:pt x="79842" y="8429"/>
                      <a:pt x="79675" y="11640"/>
                      <a:pt x="79544" y="14869"/>
                    </a:cubicBezTo>
                    <a:cubicBezTo>
                      <a:pt x="79447" y="17238"/>
                      <a:pt x="79438" y="19616"/>
                      <a:pt x="79386" y="21984"/>
                    </a:cubicBezTo>
                    <a:cubicBezTo>
                      <a:pt x="79280" y="23844"/>
                      <a:pt x="79158" y="24125"/>
                      <a:pt x="77403" y="2606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5" name="Google Shape;445;p9"/>
              <p:cNvSpPr/>
              <p:nvPr/>
            </p:nvSpPr>
            <p:spPr>
              <a:xfrm>
                <a:off x="2188172" y="1302710"/>
                <a:ext cx="93892" cy="91082"/>
              </a:xfrm>
              <a:custGeom>
                <a:rect b="b" l="l" r="r" t="t"/>
                <a:pathLst>
                  <a:path extrusionOk="0" h="91082" w="93892">
                    <a:moveTo>
                      <a:pt x="47517" y="91082"/>
                    </a:moveTo>
                    <a:cubicBezTo>
                      <a:pt x="45982" y="90605"/>
                      <a:pt x="44769" y="89421"/>
                      <a:pt x="44254" y="87898"/>
                    </a:cubicBezTo>
                    <a:cubicBezTo>
                      <a:pt x="42359" y="82914"/>
                      <a:pt x="40490" y="77922"/>
                      <a:pt x="38507" y="72983"/>
                    </a:cubicBezTo>
                    <a:cubicBezTo>
                      <a:pt x="36524" y="68043"/>
                      <a:pt x="34427" y="63332"/>
                      <a:pt x="32488" y="58436"/>
                    </a:cubicBezTo>
                    <a:cubicBezTo>
                      <a:pt x="30365" y="53084"/>
                      <a:pt x="28417" y="47662"/>
                      <a:pt x="26294" y="42310"/>
                    </a:cubicBezTo>
                    <a:cubicBezTo>
                      <a:pt x="23838" y="36099"/>
                      <a:pt x="21293" y="29913"/>
                      <a:pt x="18740" y="23737"/>
                    </a:cubicBezTo>
                    <a:cubicBezTo>
                      <a:pt x="16608" y="18578"/>
                      <a:pt x="14353" y="13472"/>
                      <a:pt x="12274" y="8295"/>
                    </a:cubicBezTo>
                    <a:cubicBezTo>
                      <a:pt x="10528" y="3821"/>
                      <a:pt x="6756" y="2680"/>
                      <a:pt x="2632" y="2066"/>
                    </a:cubicBezTo>
                    <a:cubicBezTo>
                      <a:pt x="1834" y="1952"/>
                      <a:pt x="1018" y="1926"/>
                      <a:pt x="0" y="1847"/>
                    </a:cubicBezTo>
                    <a:cubicBezTo>
                      <a:pt x="246" y="697"/>
                      <a:pt x="746" y="259"/>
                      <a:pt x="1588" y="206"/>
                    </a:cubicBezTo>
                    <a:cubicBezTo>
                      <a:pt x="2939" y="118"/>
                      <a:pt x="4299" y="-22"/>
                      <a:pt x="5650" y="22"/>
                    </a:cubicBezTo>
                    <a:cubicBezTo>
                      <a:pt x="8774" y="127"/>
                      <a:pt x="11897" y="460"/>
                      <a:pt x="15029" y="460"/>
                    </a:cubicBezTo>
                    <a:cubicBezTo>
                      <a:pt x="18538" y="460"/>
                      <a:pt x="21969" y="188"/>
                      <a:pt x="25434" y="83"/>
                    </a:cubicBezTo>
                    <a:cubicBezTo>
                      <a:pt x="26787" y="36"/>
                      <a:pt x="28142" y="86"/>
                      <a:pt x="29488" y="232"/>
                    </a:cubicBezTo>
                    <a:cubicBezTo>
                      <a:pt x="30213" y="480"/>
                      <a:pt x="30899" y="831"/>
                      <a:pt x="31523" y="1276"/>
                    </a:cubicBezTo>
                    <a:cubicBezTo>
                      <a:pt x="30942" y="1580"/>
                      <a:pt x="30334" y="1830"/>
                      <a:pt x="29707" y="2022"/>
                    </a:cubicBezTo>
                    <a:cubicBezTo>
                      <a:pt x="28953" y="2136"/>
                      <a:pt x="28172" y="2022"/>
                      <a:pt x="27426" y="2180"/>
                    </a:cubicBezTo>
                    <a:cubicBezTo>
                      <a:pt x="24610" y="2698"/>
                      <a:pt x="23811" y="3751"/>
                      <a:pt x="24434" y="6567"/>
                    </a:cubicBezTo>
                    <a:cubicBezTo>
                      <a:pt x="24915" y="8445"/>
                      <a:pt x="25522" y="10289"/>
                      <a:pt x="26250" y="12085"/>
                    </a:cubicBezTo>
                    <a:cubicBezTo>
                      <a:pt x="28435" y="17955"/>
                      <a:pt x="30637" y="23816"/>
                      <a:pt x="32883" y="29632"/>
                    </a:cubicBezTo>
                    <a:cubicBezTo>
                      <a:pt x="35960" y="37780"/>
                      <a:pt x="39033" y="45925"/>
                      <a:pt x="42104" y="54067"/>
                    </a:cubicBezTo>
                    <a:cubicBezTo>
                      <a:pt x="44570" y="60638"/>
                      <a:pt x="46991" y="67227"/>
                      <a:pt x="49606" y="74299"/>
                    </a:cubicBezTo>
                    <a:cubicBezTo>
                      <a:pt x="50158" y="73228"/>
                      <a:pt x="50562" y="72544"/>
                      <a:pt x="50851" y="71833"/>
                    </a:cubicBezTo>
                    <a:cubicBezTo>
                      <a:pt x="53562" y="65174"/>
                      <a:pt x="56309" y="58533"/>
                      <a:pt x="58932" y="51838"/>
                    </a:cubicBezTo>
                    <a:cubicBezTo>
                      <a:pt x="60809" y="47039"/>
                      <a:pt x="62494" y="42187"/>
                      <a:pt x="64319" y="37344"/>
                    </a:cubicBezTo>
                    <a:cubicBezTo>
                      <a:pt x="65573" y="34019"/>
                      <a:pt x="66951" y="30747"/>
                      <a:pt x="68205" y="27413"/>
                    </a:cubicBezTo>
                    <a:cubicBezTo>
                      <a:pt x="69960" y="22734"/>
                      <a:pt x="71630" y="18034"/>
                      <a:pt x="73215" y="13314"/>
                    </a:cubicBezTo>
                    <a:cubicBezTo>
                      <a:pt x="74031" y="10919"/>
                      <a:pt x="74786" y="8506"/>
                      <a:pt x="75365" y="6049"/>
                    </a:cubicBezTo>
                    <a:cubicBezTo>
                      <a:pt x="76005" y="3356"/>
                      <a:pt x="75145" y="2329"/>
                      <a:pt x="72399" y="2057"/>
                    </a:cubicBezTo>
                    <a:cubicBezTo>
                      <a:pt x="71180" y="1934"/>
                      <a:pt x="69829" y="2426"/>
                      <a:pt x="68556" y="1180"/>
                    </a:cubicBezTo>
                    <a:cubicBezTo>
                      <a:pt x="69013" y="829"/>
                      <a:pt x="69434" y="303"/>
                      <a:pt x="69837" y="241"/>
                    </a:cubicBezTo>
                    <a:cubicBezTo>
                      <a:pt x="71092" y="32"/>
                      <a:pt x="72366" y="-41"/>
                      <a:pt x="73636" y="22"/>
                    </a:cubicBezTo>
                    <a:cubicBezTo>
                      <a:pt x="79204" y="469"/>
                      <a:pt x="84800" y="469"/>
                      <a:pt x="90367" y="22"/>
                    </a:cubicBezTo>
                    <a:cubicBezTo>
                      <a:pt x="91540" y="-1"/>
                      <a:pt x="92714" y="66"/>
                      <a:pt x="93877" y="224"/>
                    </a:cubicBezTo>
                    <a:cubicBezTo>
                      <a:pt x="94017" y="1829"/>
                      <a:pt x="93175" y="1978"/>
                      <a:pt x="92175" y="1978"/>
                    </a:cubicBezTo>
                    <a:cubicBezTo>
                      <a:pt x="89786" y="1999"/>
                      <a:pt x="87498" y="2942"/>
                      <a:pt x="85788" y="4610"/>
                    </a:cubicBezTo>
                    <a:cubicBezTo>
                      <a:pt x="84075" y="6255"/>
                      <a:pt x="82755" y="8264"/>
                      <a:pt x="81927" y="10489"/>
                    </a:cubicBezTo>
                    <a:cubicBezTo>
                      <a:pt x="79479" y="16349"/>
                      <a:pt x="77119" y="22236"/>
                      <a:pt x="74707" y="28106"/>
                    </a:cubicBezTo>
                    <a:cubicBezTo>
                      <a:pt x="72706" y="32960"/>
                      <a:pt x="70697" y="37803"/>
                      <a:pt x="68679" y="42635"/>
                    </a:cubicBezTo>
                    <a:cubicBezTo>
                      <a:pt x="66556" y="47706"/>
                      <a:pt x="64363" y="52751"/>
                      <a:pt x="62257" y="57822"/>
                    </a:cubicBezTo>
                    <a:cubicBezTo>
                      <a:pt x="59897" y="63525"/>
                      <a:pt x="57651" y="69280"/>
                      <a:pt x="55238" y="74965"/>
                    </a:cubicBezTo>
                    <a:cubicBezTo>
                      <a:pt x="53791" y="78387"/>
                      <a:pt x="52132" y="81721"/>
                      <a:pt x="50571" y="85090"/>
                    </a:cubicBezTo>
                    <a:cubicBezTo>
                      <a:pt x="50114" y="86090"/>
                      <a:pt x="49693" y="87117"/>
                      <a:pt x="49202" y="88091"/>
                    </a:cubicBezTo>
                    <a:cubicBezTo>
                      <a:pt x="48711" y="89064"/>
                      <a:pt x="48132" y="90056"/>
                      <a:pt x="47517" y="9108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6" name="Google Shape;446;p9"/>
              <p:cNvSpPr/>
              <p:nvPr/>
            </p:nvSpPr>
            <p:spPr>
              <a:xfrm>
                <a:off x="2390999" y="1444442"/>
                <a:ext cx="52258" cy="90372"/>
              </a:xfrm>
              <a:custGeom>
                <a:rect b="b" l="l" r="r" t="t"/>
                <a:pathLst>
                  <a:path extrusionOk="0" h="90372" w="52258">
                    <a:moveTo>
                      <a:pt x="50641" y="74093"/>
                    </a:moveTo>
                    <a:cubicBezTo>
                      <a:pt x="51974" y="74093"/>
                      <a:pt x="52299" y="74672"/>
                      <a:pt x="52255" y="75435"/>
                    </a:cubicBezTo>
                    <a:cubicBezTo>
                      <a:pt x="52176" y="76698"/>
                      <a:pt x="52088" y="77953"/>
                      <a:pt x="51887" y="79199"/>
                    </a:cubicBezTo>
                    <a:cubicBezTo>
                      <a:pt x="51422" y="82094"/>
                      <a:pt x="50878" y="84980"/>
                      <a:pt x="50378" y="87876"/>
                    </a:cubicBezTo>
                    <a:cubicBezTo>
                      <a:pt x="50255" y="89216"/>
                      <a:pt x="49088" y="90217"/>
                      <a:pt x="47746" y="90131"/>
                    </a:cubicBezTo>
                    <a:cubicBezTo>
                      <a:pt x="46561" y="90174"/>
                      <a:pt x="45377" y="90332"/>
                      <a:pt x="44192" y="90341"/>
                    </a:cubicBezTo>
                    <a:cubicBezTo>
                      <a:pt x="38253" y="90341"/>
                      <a:pt x="32304" y="90411"/>
                      <a:pt x="26364" y="90341"/>
                    </a:cubicBezTo>
                    <a:cubicBezTo>
                      <a:pt x="22302" y="90288"/>
                      <a:pt x="18240" y="89938"/>
                      <a:pt x="14178" y="89885"/>
                    </a:cubicBezTo>
                    <a:cubicBezTo>
                      <a:pt x="10791" y="89841"/>
                      <a:pt x="7396" y="90052"/>
                      <a:pt x="4010" y="90139"/>
                    </a:cubicBezTo>
                    <a:cubicBezTo>
                      <a:pt x="3001" y="90139"/>
                      <a:pt x="1921" y="90271"/>
                      <a:pt x="1509" y="88753"/>
                    </a:cubicBezTo>
                    <a:cubicBezTo>
                      <a:pt x="1934" y="88591"/>
                      <a:pt x="2367" y="88453"/>
                      <a:pt x="2808" y="88341"/>
                    </a:cubicBezTo>
                    <a:cubicBezTo>
                      <a:pt x="3387" y="88227"/>
                      <a:pt x="3992" y="88227"/>
                      <a:pt x="4562" y="88104"/>
                    </a:cubicBezTo>
                    <a:cubicBezTo>
                      <a:pt x="7563" y="87455"/>
                      <a:pt x="8677" y="86349"/>
                      <a:pt x="8949" y="83375"/>
                    </a:cubicBezTo>
                    <a:cubicBezTo>
                      <a:pt x="9274" y="79602"/>
                      <a:pt x="9633" y="75812"/>
                      <a:pt x="9642" y="72031"/>
                    </a:cubicBezTo>
                    <a:cubicBezTo>
                      <a:pt x="9712" y="51483"/>
                      <a:pt x="9642" y="30936"/>
                      <a:pt x="9642" y="10388"/>
                    </a:cubicBezTo>
                    <a:cubicBezTo>
                      <a:pt x="9668" y="9879"/>
                      <a:pt x="9668" y="9370"/>
                      <a:pt x="9642" y="8861"/>
                    </a:cubicBezTo>
                    <a:cubicBezTo>
                      <a:pt x="9300" y="5089"/>
                      <a:pt x="6931" y="2860"/>
                      <a:pt x="3141" y="2720"/>
                    </a:cubicBezTo>
                    <a:cubicBezTo>
                      <a:pt x="2295" y="2746"/>
                      <a:pt x="1449" y="2687"/>
                      <a:pt x="614" y="2544"/>
                    </a:cubicBezTo>
                    <a:cubicBezTo>
                      <a:pt x="316" y="2474"/>
                      <a:pt x="44" y="1799"/>
                      <a:pt x="0" y="1377"/>
                    </a:cubicBezTo>
                    <a:cubicBezTo>
                      <a:pt x="0" y="1184"/>
                      <a:pt x="562" y="737"/>
                      <a:pt x="877" y="737"/>
                    </a:cubicBezTo>
                    <a:cubicBezTo>
                      <a:pt x="2053" y="737"/>
                      <a:pt x="3237" y="956"/>
                      <a:pt x="4387" y="956"/>
                    </a:cubicBezTo>
                    <a:cubicBezTo>
                      <a:pt x="16617" y="956"/>
                      <a:pt x="28847" y="1000"/>
                      <a:pt x="41069" y="956"/>
                    </a:cubicBezTo>
                    <a:cubicBezTo>
                      <a:pt x="43097" y="846"/>
                      <a:pt x="45118" y="626"/>
                      <a:pt x="47123" y="298"/>
                    </a:cubicBezTo>
                    <a:lnTo>
                      <a:pt x="49448" y="0"/>
                    </a:lnTo>
                    <a:cubicBezTo>
                      <a:pt x="49263" y="1667"/>
                      <a:pt x="49114" y="3062"/>
                      <a:pt x="48956" y="4457"/>
                    </a:cubicBezTo>
                    <a:cubicBezTo>
                      <a:pt x="48693" y="6887"/>
                      <a:pt x="48430" y="9317"/>
                      <a:pt x="48149" y="11748"/>
                    </a:cubicBezTo>
                    <a:cubicBezTo>
                      <a:pt x="48046" y="12750"/>
                      <a:pt x="47875" y="13743"/>
                      <a:pt x="47640" y="14722"/>
                    </a:cubicBezTo>
                    <a:cubicBezTo>
                      <a:pt x="47478" y="15077"/>
                      <a:pt x="47148" y="15327"/>
                      <a:pt x="46763" y="15389"/>
                    </a:cubicBezTo>
                    <a:cubicBezTo>
                      <a:pt x="46368" y="15306"/>
                      <a:pt x="46040" y="15033"/>
                      <a:pt x="45886" y="14661"/>
                    </a:cubicBezTo>
                    <a:cubicBezTo>
                      <a:pt x="45605" y="13862"/>
                      <a:pt x="45411" y="13036"/>
                      <a:pt x="45307" y="12195"/>
                    </a:cubicBezTo>
                    <a:cubicBezTo>
                      <a:pt x="44850" y="8607"/>
                      <a:pt x="43183" y="6677"/>
                      <a:pt x="39569" y="6352"/>
                    </a:cubicBezTo>
                    <a:cubicBezTo>
                      <a:pt x="35524" y="5984"/>
                      <a:pt x="31453" y="5940"/>
                      <a:pt x="27391" y="5808"/>
                    </a:cubicBezTo>
                    <a:cubicBezTo>
                      <a:pt x="25127" y="5738"/>
                      <a:pt x="22855" y="5808"/>
                      <a:pt x="20232" y="5808"/>
                    </a:cubicBezTo>
                    <a:cubicBezTo>
                      <a:pt x="20100" y="17319"/>
                      <a:pt x="20232" y="28575"/>
                      <a:pt x="20162" y="40104"/>
                    </a:cubicBezTo>
                    <a:cubicBezTo>
                      <a:pt x="21144" y="40148"/>
                      <a:pt x="21960" y="40235"/>
                      <a:pt x="22794" y="40235"/>
                    </a:cubicBezTo>
                    <a:cubicBezTo>
                      <a:pt x="27470" y="40235"/>
                      <a:pt x="32137" y="40235"/>
                      <a:pt x="36831" y="40235"/>
                    </a:cubicBezTo>
                    <a:cubicBezTo>
                      <a:pt x="40271" y="40235"/>
                      <a:pt x="43622" y="39867"/>
                      <a:pt x="46237" y="37217"/>
                    </a:cubicBezTo>
                    <a:cubicBezTo>
                      <a:pt x="46386" y="37068"/>
                      <a:pt x="46684" y="37059"/>
                      <a:pt x="47272" y="36866"/>
                    </a:cubicBezTo>
                    <a:cubicBezTo>
                      <a:pt x="47438" y="39902"/>
                      <a:pt x="46780" y="42683"/>
                      <a:pt x="46394" y="45517"/>
                    </a:cubicBezTo>
                    <a:cubicBezTo>
                      <a:pt x="46008" y="48351"/>
                      <a:pt x="45991" y="51211"/>
                      <a:pt x="45771" y="54738"/>
                    </a:cubicBezTo>
                    <a:cubicBezTo>
                      <a:pt x="44894" y="53992"/>
                      <a:pt x="44359" y="53729"/>
                      <a:pt x="44271" y="53352"/>
                    </a:cubicBezTo>
                    <a:cubicBezTo>
                      <a:pt x="44052" y="52475"/>
                      <a:pt x="44105" y="51501"/>
                      <a:pt x="43973" y="50579"/>
                    </a:cubicBezTo>
                    <a:cubicBezTo>
                      <a:pt x="43779" y="48406"/>
                      <a:pt x="42265" y="46577"/>
                      <a:pt x="40165" y="45982"/>
                    </a:cubicBezTo>
                    <a:cubicBezTo>
                      <a:pt x="39352" y="45755"/>
                      <a:pt x="38522" y="45593"/>
                      <a:pt x="37682" y="45500"/>
                    </a:cubicBezTo>
                    <a:cubicBezTo>
                      <a:pt x="37102" y="45400"/>
                      <a:pt x="36515" y="45347"/>
                      <a:pt x="35928" y="45342"/>
                    </a:cubicBezTo>
                    <a:lnTo>
                      <a:pt x="20381" y="45342"/>
                    </a:lnTo>
                    <a:cubicBezTo>
                      <a:pt x="20328" y="45894"/>
                      <a:pt x="20197" y="46614"/>
                      <a:pt x="20188" y="47342"/>
                    </a:cubicBezTo>
                    <a:cubicBezTo>
                      <a:pt x="20188" y="56510"/>
                      <a:pt x="20144" y="65687"/>
                      <a:pt x="20188" y="74856"/>
                    </a:cubicBezTo>
                    <a:cubicBezTo>
                      <a:pt x="20222" y="76801"/>
                      <a:pt x="20410" y="78740"/>
                      <a:pt x="20749" y="80655"/>
                    </a:cubicBezTo>
                    <a:cubicBezTo>
                      <a:pt x="21162" y="83042"/>
                      <a:pt x="23022" y="84165"/>
                      <a:pt x="25136" y="84752"/>
                    </a:cubicBezTo>
                    <a:cubicBezTo>
                      <a:pt x="27017" y="85258"/>
                      <a:pt x="28954" y="85529"/>
                      <a:pt x="30900" y="85560"/>
                    </a:cubicBezTo>
                    <a:cubicBezTo>
                      <a:pt x="34410" y="85612"/>
                      <a:pt x="37849" y="85454"/>
                      <a:pt x="41323" y="85305"/>
                    </a:cubicBezTo>
                    <a:cubicBezTo>
                      <a:pt x="45636" y="85109"/>
                      <a:pt x="49193" y="81862"/>
                      <a:pt x="49781" y="77584"/>
                    </a:cubicBezTo>
                    <a:cubicBezTo>
                      <a:pt x="49983" y="76401"/>
                      <a:pt x="50264" y="75233"/>
                      <a:pt x="50641" y="7409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7" name="Google Shape;447;p9"/>
              <p:cNvSpPr/>
              <p:nvPr/>
            </p:nvSpPr>
            <p:spPr>
              <a:xfrm>
                <a:off x="2289831" y="1302363"/>
                <a:ext cx="52493" cy="89998"/>
              </a:xfrm>
              <a:custGeom>
                <a:rect b="b" l="l" r="r" t="t"/>
                <a:pathLst>
                  <a:path extrusionOk="0" h="89998" w="52493">
                    <a:moveTo>
                      <a:pt x="20697" y="40007"/>
                    </a:moveTo>
                    <a:cubicBezTo>
                      <a:pt x="23776" y="40007"/>
                      <a:pt x="26724" y="40095"/>
                      <a:pt x="29672" y="40060"/>
                    </a:cubicBezTo>
                    <a:cubicBezTo>
                      <a:pt x="32462" y="40060"/>
                      <a:pt x="35261" y="39814"/>
                      <a:pt x="38051" y="39806"/>
                    </a:cubicBezTo>
                    <a:cubicBezTo>
                      <a:pt x="41253" y="39806"/>
                      <a:pt x="44341" y="39613"/>
                      <a:pt x="46684" y="37016"/>
                    </a:cubicBezTo>
                    <a:cubicBezTo>
                      <a:pt x="46833" y="36849"/>
                      <a:pt x="47131" y="36823"/>
                      <a:pt x="47500" y="36673"/>
                    </a:cubicBezTo>
                    <a:cubicBezTo>
                      <a:pt x="47649" y="37077"/>
                      <a:pt x="47930" y="37463"/>
                      <a:pt x="47895" y="37823"/>
                    </a:cubicBezTo>
                    <a:cubicBezTo>
                      <a:pt x="47438" y="42502"/>
                      <a:pt x="46950" y="47204"/>
                      <a:pt x="46430" y="51931"/>
                    </a:cubicBezTo>
                    <a:cubicBezTo>
                      <a:pt x="46312" y="52589"/>
                      <a:pt x="46154" y="53240"/>
                      <a:pt x="45956" y="53878"/>
                    </a:cubicBezTo>
                    <a:cubicBezTo>
                      <a:pt x="44780" y="54010"/>
                      <a:pt x="44657" y="53343"/>
                      <a:pt x="44552" y="52527"/>
                    </a:cubicBezTo>
                    <a:cubicBezTo>
                      <a:pt x="44430" y="51193"/>
                      <a:pt x="44177" y="49873"/>
                      <a:pt x="43797" y="48588"/>
                    </a:cubicBezTo>
                    <a:cubicBezTo>
                      <a:pt x="43205" y="46846"/>
                      <a:pt x="41638" y="45621"/>
                      <a:pt x="39805" y="45464"/>
                    </a:cubicBezTo>
                    <a:cubicBezTo>
                      <a:pt x="37881" y="45201"/>
                      <a:pt x="35945" y="45011"/>
                      <a:pt x="33997" y="44894"/>
                    </a:cubicBezTo>
                    <a:cubicBezTo>
                      <a:pt x="30277" y="44684"/>
                      <a:pt x="26557" y="44543"/>
                      <a:pt x="22838" y="44377"/>
                    </a:cubicBezTo>
                    <a:cubicBezTo>
                      <a:pt x="20846" y="44289"/>
                      <a:pt x="20451" y="44622"/>
                      <a:pt x="20451" y="46640"/>
                    </a:cubicBezTo>
                    <a:cubicBezTo>
                      <a:pt x="20451" y="56151"/>
                      <a:pt x="20390" y="65652"/>
                      <a:pt x="20451" y="75163"/>
                    </a:cubicBezTo>
                    <a:cubicBezTo>
                      <a:pt x="20451" y="77856"/>
                      <a:pt x="20723" y="80567"/>
                      <a:pt x="22680" y="82796"/>
                    </a:cubicBezTo>
                    <a:cubicBezTo>
                      <a:pt x="23470" y="83800"/>
                      <a:pt x="24617" y="84459"/>
                      <a:pt x="25882" y="84638"/>
                    </a:cubicBezTo>
                    <a:cubicBezTo>
                      <a:pt x="32023" y="85384"/>
                      <a:pt x="38217" y="85621"/>
                      <a:pt x="44350" y="84358"/>
                    </a:cubicBezTo>
                    <a:cubicBezTo>
                      <a:pt x="46573" y="83944"/>
                      <a:pt x="48395" y="82355"/>
                      <a:pt x="49105" y="80208"/>
                    </a:cubicBezTo>
                    <a:cubicBezTo>
                      <a:pt x="49711" y="78549"/>
                      <a:pt x="50185" y="76839"/>
                      <a:pt x="50720" y="75145"/>
                    </a:cubicBezTo>
                    <a:cubicBezTo>
                      <a:pt x="50922" y="74505"/>
                      <a:pt x="51071" y="73803"/>
                      <a:pt x="52308" y="73961"/>
                    </a:cubicBezTo>
                    <a:cubicBezTo>
                      <a:pt x="52445" y="74637"/>
                      <a:pt x="52506" y="75325"/>
                      <a:pt x="52492" y="76014"/>
                    </a:cubicBezTo>
                    <a:cubicBezTo>
                      <a:pt x="52167" y="79208"/>
                      <a:pt x="51764" y="82401"/>
                      <a:pt x="51378" y="85586"/>
                    </a:cubicBezTo>
                    <a:cubicBezTo>
                      <a:pt x="51335" y="86006"/>
                      <a:pt x="51237" y="86418"/>
                      <a:pt x="51088" y="86814"/>
                    </a:cubicBezTo>
                    <a:cubicBezTo>
                      <a:pt x="49904" y="89753"/>
                      <a:pt x="50211" y="89885"/>
                      <a:pt x="47228" y="89955"/>
                    </a:cubicBezTo>
                    <a:cubicBezTo>
                      <a:pt x="41306" y="90087"/>
                      <a:pt x="35375" y="89885"/>
                      <a:pt x="29453" y="89815"/>
                    </a:cubicBezTo>
                    <a:cubicBezTo>
                      <a:pt x="28575" y="89815"/>
                      <a:pt x="27759" y="89736"/>
                      <a:pt x="26917" y="89736"/>
                    </a:cubicBezTo>
                    <a:lnTo>
                      <a:pt x="2334" y="89736"/>
                    </a:lnTo>
                    <a:cubicBezTo>
                      <a:pt x="2237" y="89552"/>
                      <a:pt x="2150" y="89359"/>
                      <a:pt x="2053" y="89165"/>
                    </a:cubicBezTo>
                    <a:cubicBezTo>
                      <a:pt x="2360" y="88815"/>
                      <a:pt x="2597" y="88288"/>
                      <a:pt x="2930" y="88139"/>
                    </a:cubicBezTo>
                    <a:cubicBezTo>
                      <a:pt x="3731" y="87859"/>
                      <a:pt x="4574" y="87720"/>
                      <a:pt x="5422" y="87727"/>
                    </a:cubicBezTo>
                    <a:cubicBezTo>
                      <a:pt x="7291" y="87779"/>
                      <a:pt x="8256" y="86630"/>
                      <a:pt x="8817" y="85165"/>
                    </a:cubicBezTo>
                    <a:cubicBezTo>
                      <a:pt x="9358" y="83834"/>
                      <a:pt x="9695" y="82429"/>
                      <a:pt x="9818" y="80997"/>
                    </a:cubicBezTo>
                    <a:cubicBezTo>
                      <a:pt x="10098" y="76777"/>
                      <a:pt x="10344" y="72548"/>
                      <a:pt x="10353" y="68320"/>
                    </a:cubicBezTo>
                    <a:cubicBezTo>
                      <a:pt x="10414" y="51167"/>
                      <a:pt x="10353" y="34015"/>
                      <a:pt x="10353" y="16872"/>
                    </a:cubicBezTo>
                    <a:cubicBezTo>
                      <a:pt x="10353" y="14327"/>
                      <a:pt x="10294" y="11786"/>
                      <a:pt x="10177" y="9247"/>
                    </a:cubicBezTo>
                    <a:cubicBezTo>
                      <a:pt x="9984" y="5001"/>
                      <a:pt x="8238" y="3202"/>
                      <a:pt x="4036" y="2676"/>
                    </a:cubicBezTo>
                    <a:cubicBezTo>
                      <a:pt x="2737" y="2509"/>
                      <a:pt x="1456" y="2220"/>
                      <a:pt x="0" y="1957"/>
                    </a:cubicBezTo>
                    <a:cubicBezTo>
                      <a:pt x="640" y="263"/>
                      <a:pt x="1869" y="368"/>
                      <a:pt x="2860" y="377"/>
                    </a:cubicBezTo>
                    <a:cubicBezTo>
                      <a:pt x="5913" y="377"/>
                      <a:pt x="8958" y="597"/>
                      <a:pt x="12011" y="614"/>
                    </a:cubicBezTo>
                    <a:cubicBezTo>
                      <a:pt x="17854" y="614"/>
                      <a:pt x="23697" y="614"/>
                      <a:pt x="29558" y="614"/>
                    </a:cubicBezTo>
                    <a:cubicBezTo>
                      <a:pt x="32532" y="614"/>
                      <a:pt x="35506" y="614"/>
                      <a:pt x="38472" y="553"/>
                    </a:cubicBezTo>
                    <a:cubicBezTo>
                      <a:pt x="42095" y="430"/>
                      <a:pt x="45719" y="193"/>
                      <a:pt x="49518" y="0"/>
                    </a:cubicBezTo>
                    <a:cubicBezTo>
                      <a:pt x="49553" y="491"/>
                      <a:pt x="49553" y="983"/>
                      <a:pt x="49518" y="1474"/>
                    </a:cubicBezTo>
                    <a:cubicBezTo>
                      <a:pt x="48991" y="5913"/>
                      <a:pt x="48445" y="10353"/>
                      <a:pt x="47877" y="14792"/>
                    </a:cubicBezTo>
                    <a:cubicBezTo>
                      <a:pt x="47877" y="14976"/>
                      <a:pt x="47544" y="15126"/>
                      <a:pt x="47061" y="15573"/>
                    </a:cubicBezTo>
                    <a:cubicBezTo>
                      <a:pt x="46503" y="14050"/>
                      <a:pt x="46060" y="12487"/>
                      <a:pt x="45736" y="10897"/>
                    </a:cubicBezTo>
                    <a:cubicBezTo>
                      <a:pt x="45368" y="8054"/>
                      <a:pt x="43429" y="6931"/>
                      <a:pt x="41051" y="6238"/>
                    </a:cubicBezTo>
                    <a:cubicBezTo>
                      <a:pt x="39907" y="5915"/>
                      <a:pt x="38730" y="5726"/>
                      <a:pt x="37542" y="5676"/>
                    </a:cubicBezTo>
                    <a:cubicBezTo>
                      <a:pt x="32723" y="5460"/>
                      <a:pt x="27900" y="5282"/>
                      <a:pt x="23074" y="5141"/>
                    </a:cubicBezTo>
                    <a:cubicBezTo>
                      <a:pt x="20583" y="5080"/>
                      <a:pt x="20442" y="5264"/>
                      <a:pt x="20442" y="7677"/>
                    </a:cubicBezTo>
                    <a:cubicBezTo>
                      <a:pt x="20442" y="17620"/>
                      <a:pt x="20442" y="27564"/>
                      <a:pt x="20442" y="37507"/>
                    </a:cubicBezTo>
                    <a:cubicBezTo>
                      <a:pt x="20451" y="38218"/>
                      <a:pt x="20592" y="38963"/>
                      <a:pt x="20697" y="4000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8" name="Google Shape;448;p9"/>
              <p:cNvSpPr/>
              <p:nvPr/>
            </p:nvSpPr>
            <p:spPr>
              <a:xfrm>
                <a:off x="2698707" y="1301153"/>
                <a:ext cx="74892" cy="90955"/>
              </a:xfrm>
              <a:custGeom>
                <a:rect b="b" l="l" r="r" t="t"/>
                <a:pathLst>
                  <a:path extrusionOk="0" h="90955" w="74892">
                    <a:moveTo>
                      <a:pt x="74818" y="1070"/>
                    </a:moveTo>
                    <a:cubicBezTo>
                      <a:pt x="75107" y="6334"/>
                      <a:pt x="74467" y="11599"/>
                      <a:pt x="74440" y="16986"/>
                    </a:cubicBezTo>
                    <a:cubicBezTo>
                      <a:pt x="72493" y="16775"/>
                      <a:pt x="72563" y="15512"/>
                      <a:pt x="72466" y="14520"/>
                    </a:cubicBezTo>
                    <a:cubicBezTo>
                      <a:pt x="72317" y="12853"/>
                      <a:pt x="71949" y="11318"/>
                      <a:pt x="70606" y="10230"/>
                    </a:cubicBezTo>
                    <a:cubicBezTo>
                      <a:pt x="68474" y="8536"/>
                      <a:pt x="65860" y="7559"/>
                      <a:pt x="63140" y="7440"/>
                    </a:cubicBezTo>
                    <a:cubicBezTo>
                      <a:pt x="57051" y="7071"/>
                      <a:pt x="50954" y="7028"/>
                      <a:pt x="44847" y="6861"/>
                    </a:cubicBezTo>
                    <a:cubicBezTo>
                      <a:pt x="44400" y="6883"/>
                      <a:pt x="43952" y="6933"/>
                      <a:pt x="43505" y="7010"/>
                    </a:cubicBezTo>
                    <a:cubicBezTo>
                      <a:pt x="43505" y="7958"/>
                      <a:pt x="43391" y="8765"/>
                      <a:pt x="43391" y="9642"/>
                    </a:cubicBezTo>
                    <a:cubicBezTo>
                      <a:pt x="43391" y="30181"/>
                      <a:pt x="43329" y="50720"/>
                      <a:pt x="43435" y="71267"/>
                    </a:cubicBezTo>
                    <a:cubicBezTo>
                      <a:pt x="43496" y="75575"/>
                      <a:pt x="43838" y="79875"/>
                      <a:pt x="44461" y="84138"/>
                    </a:cubicBezTo>
                    <a:cubicBezTo>
                      <a:pt x="44917" y="87542"/>
                      <a:pt x="46532" y="88683"/>
                      <a:pt x="49936" y="88920"/>
                    </a:cubicBezTo>
                    <a:cubicBezTo>
                      <a:pt x="51533" y="89034"/>
                      <a:pt x="53112" y="89280"/>
                      <a:pt x="54779" y="89473"/>
                    </a:cubicBezTo>
                    <a:cubicBezTo>
                      <a:pt x="54639" y="90736"/>
                      <a:pt x="53902" y="90938"/>
                      <a:pt x="53024" y="90955"/>
                    </a:cubicBezTo>
                    <a:cubicBezTo>
                      <a:pt x="51919" y="90955"/>
                      <a:pt x="50813" y="90955"/>
                      <a:pt x="49708" y="90955"/>
                    </a:cubicBezTo>
                    <a:lnTo>
                      <a:pt x="27590" y="90955"/>
                    </a:lnTo>
                    <a:cubicBezTo>
                      <a:pt x="26028" y="90955"/>
                      <a:pt x="26028" y="90955"/>
                      <a:pt x="24791" y="89657"/>
                    </a:cubicBezTo>
                    <a:cubicBezTo>
                      <a:pt x="25940" y="89326"/>
                      <a:pt x="27116" y="89092"/>
                      <a:pt x="28300" y="88955"/>
                    </a:cubicBezTo>
                    <a:cubicBezTo>
                      <a:pt x="30274" y="88885"/>
                      <a:pt x="31222" y="87692"/>
                      <a:pt x="31669" y="86051"/>
                    </a:cubicBezTo>
                    <a:cubicBezTo>
                      <a:pt x="32126" y="84426"/>
                      <a:pt x="32424" y="82760"/>
                      <a:pt x="32547" y="81076"/>
                    </a:cubicBezTo>
                    <a:cubicBezTo>
                      <a:pt x="32836" y="76856"/>
                      <a:pt x="33117" y="72636"/>
                      <a:pt x="33135" y="68416"/>
                    </a:cubicBezTo>
                    <a:cubicBezTo>
                      <a:pt x="33196" y="49053"/>
                      <a:pt x="33135" y="29707"/>
                      <a:pt x="33135" y="10353"/>
                    </a:cubicBezTo>
                    <a:lnTo>
                      <a:pt x="33135" y="6940"/>
                    </a:lnTo>
                    <a:cubicBezTo>
                      <a:pt x="30643" y="6773"/>
                      <a:pt x="28213" y="6835"/>
                      <a:pt x="25800" y="6878"/>
                    </a:cubicBezTo>
                    <a:cubicBezTo>
                      <a:pt x="22835" y="6914"/>
                      <a:pt x="19869" y="7007"/>
                      <a:pt x="16912" y="7159"/>
                    </a:cubicBezTo>
                    <a:cubicBezTo>
                      <a:pt x="14631" y="7264"/>
                      <a:pt x="12350" y="7414"/>
                      <a:pt x="10087" y="7677"/>
                    </a:cubicBezTo>
                    <a:cubicBezTo>
                      <a:pt x="6963" y="7861"/>
                      <a:pt x="4199" y="9787"/>
                      <a:pt x="2954" y="12660"/>
                    </a:cubicBezTo>
                    <a:cubicBezTo>
                      <a:pt x="2322" y="13801"/>
                      <a:pt x="1603" y="14887"/>
                      <a:pt x="787" y="15906"/>
                    </a:cubicBezTo>
                    <a:lnTo>
                      <a:pt x="225" y="15722"/>
                    </a:lnTo>
                    <a:cubicBezTo>
                      <a:pt x="155" y="15213"/>
                      <a:pt x="-108" y="14634"/>
                      <a:pt x="50" y="14204"/>
                    </a:cubicBezTo>
                    <a:cubicBezTo>
                      <a:pt x="1638" y="9633"/>
                      <a:pt x="1111" y="4501"/>
                      <a:pt x="3559" y="0"/>
                    </a:cubicBezTo>
                    <a:cubicBezTo>
                      <a:pt x="8692" y="2044"/>
                      <a:pt x="13815" y="1956"/>
                      <a:pt x="18860" y="2009"/>
                    </a:cubicBezTo>
                    <a:cubicBezTo>
                      <a:pt x="33371" y="2176"/>
                      <a:pt x="47892" y="2132"/>
                      <a:pt x="62403" y="2009"/>
                    </a:cubicBezTo>
                    <a:cubicBezTo>
                      <a:pt x="66430" y="1974"/>
                      <a:pt x="70457" y="1413"/>
                      <a:pt x="74818" y="107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9" name="Google Shape;449;p9"/>
              <p:cNvSpPr/>
              <p:nvPr/>
            </p:nvSpPr>
            <p:spPr>
              <a:xfrm>
                <a:off x="2542934" y="1301240"/>
                <a:ext cx="74814" cy="90885"/>
              </a:xfrm>
              <a:custGeom>
                <a:rect b="b" l="l" r="r" t="t"/>
                <a:pathLst>
                  <a:path extrusionOk="0" h="90885" w="74814">
                    <a:moveTo>
                      <a:pt x="566" y="15678"/>
                    </a:moveTo>
                    <a:cubicBezTo>
                      <a:pt x="364" y="15178"/>
                      <a:pt x="-83" y="14617"/>
                      <a:pt x="13" y="14187"/>
                    </a:cubicBezTo>
                    <a:cubicBezTo>
                      <a:pt x="1005" y="9800"/>
                      <a:pt x="2066" y="5466"/>
                      <a:pt x="3154" y="1123"/>
                    </a:cubicBezTo>
                    <a:cubicBezTo>
                      <a:pt x="3339" y="716"/>
                      <a:pt x="3576" y="337"/>
                      <a:pt x="3865" y="0"/>
                    </a:cubicBezTo>
                    <a:cubicBezTo>
                      <a:pt x="8787" y="1939"/>
                      <a:pt x="13911" y="1842"/>
                      <a:pt x="18955" y="1895"/>
                    </a:cubicBezTo>
                    <a:cubicBezTo>
                      <a:pt x="33388" y="2062"/>
                      <a:pt x="47829" y="2018"/>
                      <a:pt x="62262" y="1895"/>
                    </a:cubicBezTo>
                    <a:cubicBezTo>
                      <a:pt x="66306" y="1895"/>
                      <a:pt x="70351" y="1334"/>
                      <a:pt x="74676" y="1018"/>
                    </a:cubicBezTo>
                    <a:cubicBezTo>
                      <a:pt x="74948" y="6310"/>
                      <a:pt x="74817" y="11615"/>
                      <a:pt x="74299" y="16889"/>
                    </a:cubicBezTo>
                    <a:cubicBezTo>
                      <a:pt x="72807" y="16652"/>
                      <a:pt x="72878" y="15538"/>
                      <a:pt x="72816" y="14871"/>
                    </a:cubicBezTo>
                    <a:cubicBezTo>
                      <a:pt x="72474" y="11265"/>
                      <a:pt x="70491" y="9405"/>
                      <a:pt x="67113" y="8282"/>
                    </a:cubicBezTo>
                    <a:cubicBezTo>
                      <a:pt x="64692" y="7538"/>
                      <a:pt x="62183" y="7136"/>
                      <a:pt x="59656" y="7089"/>
                    </a:cubicBezTo>
                    <a:cubicBezTo>
                      <a:pt x="54830" y="6861"/>
                      <a:pt x="50005" y="6852"/>
                      <a:pt x="45162" y="6764"/>
                    </a:cubicBezTo>
                    <a:cubicBezTo>
                      <a:pt x="44741" y="6764"/>
                      <a:pt x="44329" y="6764"/>
                      <a:pt x="43758" y="6835"/>
                    </a:cubicBezTo>
                    <a:cubicBezTo>
                      <a:pt x="43644" y="7414"/>
                      <a:pt x="43574" y="8000"/>
                      <a:pt x="43539" y="8589"/>
                    </a:cubicBezTo>
                    <a:cubicBezTo>
                      <a:pt x="43539" y="29734"/>
                      <a:pt x="43478" y="50878"/>
                      <a:pt x="43539" y="72022"/>
                    </a:cubicBezTo>
                    <a:cubicBezTo>
                      <a:pt x="43618" y="76163"/>
                      <a:pt x="43969" y="80295"/>
                      <a:pt x="44574" y="84393"/>
                    </a:cubicBezTo>
                    <a:cubicBezTo>
                      <a:pt x="44978" y="87402"/>
                      <a:pt x="46680" y="88595"/>
                      <a:pt x="49838" y="88823"/>
                    </a:cubicBezTo>
                    <a:cubicBezTo>
                      <a:pt x="51426" y="88937"/>
                      <a:pt x="53006" y="89165"/>
                      <a:pt x="54637" y="89350"/>
                    </a:cubicBezTo>
                    <a:cubicBezTo>
                      <a:pt x="54637" y="90543"/>
                      <a:pt x="53997" y="90824"/>
                      <a:pt x="53181" y="90850"/>
                    </a:cubicBezTo>
                    <a:cubicBezTo>
                      <a:pt x="51988" y="90850"/>
                      <a:pt x="50803" y="90850"/>
                      <a:pt x="49610" y="90850"/>
                    </a:cubicBezTo>
                    <a:lnTo>
                      <a:pt x="27992" y="90850"/>
                    </a:lnTo>
                    <a:cubicBezTo>
                      <a:pt x="27317" y="90915"/>
                      <a:pt x="26632" y="90892"/>
                      <a:pt x="25966" y="90780"/>
                    </a:cubicBezTo>
                    <a:cubicBezTo>
                      <a:pt x="25509" y="90657"/>
                      <a:pt x="25176" y="90131"/>
                      <a:pt x="24527" y="89560"/>
                    </a:cubicBezTo>
                    <a:cubicBezTo>
                      <a:pt x="26018" y="89271"/>
                      <a:pt x="27080" y="89043"/>
                      <a:pt x="28159" y="88858"/>
                    </a:cubicBezTo>
                    <a:cubicBezTo>
                      <a:pt x="30624" y="88446"/>
                      <a:pt x="31589" y="87700"/>
                      <a:pt x="31932" y="85226"/>
                    </a:cubicBezTo>
                    <a:cubicBezTo>
                      <a:pt x="32519" y="81711"/>
                      <a:pt x="32879" y="78163"/>
                      <a:pt x="33028" y="74601"/>
                    </a:cubicBezTo>
                    <a:cubicBezTo>
                      <a:pt x="33230" y="52878"/>
                      <a:pt x="33300" y="31155"/>
                      <a:pt x="33423" y="9423"/>
                    </a:cubicBezTo>
                    <a:lnTo>
                      <a:pt x="33423" y="6870"/>
                    </a:lnTo>
                    <a:cubicBezTo>
                      <a:pt x="31054" y="6718"/>
                      <a:pt x="28677" y="6689"/>
                      <a:pt x="26308" y="6782"/>
                    </a:cubicBezTo>
                    <a:cubicBezTo>
                      <a:pt x="22921" y="6782"/>
                      <a:pt x="19535" y="6905"/>
                      <a:pt x="16148" y="7063"/>
                    </a:cubicBezTo>
                    <a:cubicBezTo>
                      <a:pt x="13025" y="7212"/>
                      <a:pt x="9884" y="7177"/>
                      <a:pt x="6936" y="8572"/>
                    </a:cubicBezTo>
                    <a:cubicBezTo>
                      <a:pt x="5532" y="9174"/>
                      <a:pt x="4374" y="10247"/>
                      <a:pt x="3672" y="11607"/>
                    </a:cubicBezTo>
                    <a:cubicBezTo>
                      <a:pt x="2944" y="13020"/>
                      <a:pt x="2110" y="14380"/>
                      <a:pt x="1321" y="1576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50" name="Google Shape;450;p9"/>
              <p:cNvSpPr/>
              <p:nvPr/>
            </p:nvSpPr>
            <p:spPr>
              <a:xfrm>
                <a:off x="2317266" y="1445161"/>
                <a:ext cx="56734" cy="89577"/>
              </a:xfrm>
              <a:custGeom>
                <a:rect b="b" l="l" r="r" t="t"/>
                <a:pathLst>
                  <a:path extrusionOk="0" h="89577" w="56734">
                    <a:moveTo>
                      <a:pt x="0" y="728"/>
                    </a:moveTo>
                    <a:cubicBezTo>
                      <a:pt x="807" y="290"/>
                      <a:pt x="1097" y="0"/>
                      <a:pt x="1377" y="0"/>
                    </a:cubicBezTo>
                    <a:cubicBezTo>
                      <a:pt x="10941" y="0"/>
                      <a:pt x="20504" y="0"/>
                      <a:pt x="29997" y="0"/>
                    </a:cubicBezTo>
                    <a:cubicBezTo>
                      <a:pt x="30470" y="877"/>
                      <a:pt x="30392" y="1509"/>
                      <a:pt x="29497" y="1685"/>
                    </a:cubicBezTo>
                    <a:cubicBezTo>
                      <a:pt x="28602" y="1860"/>
                      <a:pt x="27645" y="1869"/>
                      <a:pt x="26724" y="2009"/>
                    </a:cubicBezTo>
                    <a:cubicBezTo>
                      <a:pt x="23785" y="2439"/>
                      <a:pt x="21030" y="3922"/>
                      <a:pt x="21092" y="7642"/>
                    </a:cubicBezTo>
                    <a:cubicBezTo>
                      <a:pt x="21144" y="10590"/>
                      <a:pt x="21092" y="13538"/>
                      <a:pt x="21004" y="16485"/>
                    </a:cubicBezTo>
                    <a:cubicBezTo>
                      <a:pt x="21004" y="17995"/>
                      <a:pt x="20706" y="19512"/>
                      <a:pt x="20706" y="21030"/>
                    </a:cubicBezTo>
                    <a:cubicBezTo>
                      <a:pt x="20706" y="32234"/>
                      <a:pt x="20635" y="43438"/>
                      <a:pt x="20706" y="54642"/>
                    </a:cubicBezTo>
                    <a:cubicBezTo>
                      <a:pt x="20706" y="60651"/>
                      <a:pt x="20960" y="66661"/>
                      <a:pt x="21232" y="72671"/>
                    </a:cubicBezTo>
                    <a:cubicBezTo>
                      <a:pt x="21385" y="74861"/>
                      <a:pt x="21695" y="77037"/>
                      <a:pt x="22162" y="79181"/>
                    </a:cubicBezTo>
                    <a:cubicBezTo>
                      <a:pt x="22686" y="81955"/>
                      <a:pt x="25013" y="84028"/>
                      <a:pt x="27830" y="84226"/>
                    </a:cubicBezTo>
                    <a:cubicBezTo>
                      <a:pt x="33304" y="84656"/>
                      <a:pt x="38788" y="85103"/>
                      <a:pt x="44315" y="84594"/>
                    </a:cubicBezTo>
                    <a:cubicBezTo>
                      <a:pt x="49193" y="84103"/>
                      <a:pt x="52264" y="81647"/>
                      <a:pt x="53755" y="77058"/>
                    </a:cubicBezTo>
                    <a:cubicBezTo>
                      <a:pt x="53998" y="76165"/>
                      <a:pt x="54291" y="75286"/>
                      <a:pt x="54633" y="74426"/>
                    </a:cubicBezTo>
                    <a:cubicBezTo>
                      <a:pt x="55001" y="73778"/>
                      <a:pt x="55424" y="73162"/>
                      <a:pt x="55896" y="72583"/>
                    </a:cubicBezTo>
                    <a:cubicBezTo>
                      <a:pt x="56652" y="73316"/>
                      <a:pt x="56925" y="74416"/>
                      <a:pt x="56598" y="75417"/>
                    </a:cubicBezTo>
                    <a:cubicBezTo>
                      <a:pt x="56177" y="78506"/>
                      <a:pt x="55677" y="81559"/>
                      <a:pt x="55142" y="84656"/>
                    </a:cubicBezTo>
                    <a:cubicBezTo>
                      <a:pt x="54929" y="85549"/>
                      <a:pt x="54663" y="86428"/>
                      <a:pt x="54343" y="87288"/>
                    </a:cubicBezTo>
                    <a:cubicBezTo>
                      <a:pt x="54012" y="88575"/>
                      <a:pt x="52820" y="89452"/>
                      <a:pt x="51492" y="89385"/>
                    </a:cubicBezTo>
                    <a:cubicBezTo>
                      <a:pt x="46833" y="89490"/>
                      <a:pt x="42166" y="89543"/>
                      <a:pt x="37507" y="89578"/>
                    </a:cubicBezTo>
                    <a:cubicBezTo>
                      <a:pt x="36322" y="89578"/>
                      <a:pt x="35138" y="89455"/>
                      <a:pt x="33954" y="89420"/>
                    </a:cubicBezTo>
                    <a:cubicBezTo>
                      <a:pt x="28540" y="89244"/>
                      <a:pt x="23118" y="88990"/>
                      <a:pt x="17696" y="88946"/>
                    </a:cubicBezTo>
                    <a:cubicBezTo>
                      <a:pt x="14187" y="88946"/>
                      <a:pt x="10598" y="89209"/>
                      <a:pt x="7045" y="89341"/>
                    </a:cubicBezTo>
                    <a:cubicBezTo>
                      <a:pt x="6033" y="89433"/>
                      <a:pt x="5013" y="89433"/>
                      <a:pt x="4001" y="89341"/>
                    </a:cubicBezTo>
                    <a:cubicBezTo>
                      <a:pt x="3371" y="89129"/>
                      <a:pt x="2779" y="88818"/>
                      <a:pt x="2246" y="88420"/>
                    </a:cubicBezTo>
                    <a:cubicBezTo>
                      <a:pt x="2246" y="88235"/>
                      <a:pt x="2325" y="88051"/>
                      <a:pt x="2369" y="87867"/>
                    </a:cubicBezTo>
                    <a:cubicBezTo>
                      <a:pt x="3641" y="87595"/>
                      <a:pt x="4904" y="87314"/>
                      <a:pt x="6185" y="87060"/>
                    </a:cubicBezTo>
                    <a:cubicBezTo>
                      <a:pt x="7672" y="86886"/>
                      <a:pt x="8869" y="85760"/>
                      <a:pt x="9133" y="84287"/>
                    </a:cubicBezTo>
                    <a:cubicBezTo>
                      <a:pt x="9633" y="81655"/>
                      <a:pt x="10379" y="79023"/>
                      <a:pt x="10405" y="76330"/>
                    </a:cubicBezTo>
                    <a:cubicBezTo>
                      <a:pt x="10634" y="56227"/>
                      <a:pt x="10771" y="36127"/>
                      <a:pt x="10818" y="16029"/>
                    </a:cubicBezTo>
                    <a:cubicBezTo>
                      <a:pt x="10828" y="13239"/>
                      <a:pt x="10684" y="10451"/>
                      <a:pt x="10388" y="7677"/>
                    </a:cubicBezTo>
                    <a:cubicBezTo>
                      <a:pt x="9993" y="4167"/>
                      <a:pt x="7905" y="2316"/>
                      <a:pt x="4387" y="1992"/>
                    </a:cubicBezTo>
                    <a:cubicBezTo>
                      <a:pt x="3539" y="1954"/>
                      <a:pt x="2696" y="1864"/>
                      <a:pt x="1860" y="1720"/>
                    </a:cubicBezTo>
                    <a:cubicBezTo>
                      <a:pt x="1205" y="1458"/>
                      <a:pt x="582" y="1126"/>
                      <a:pt x="0" y="72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51" name="Google Shape;451;p9"/>
              <p:cNvSpPr/>
              <p:nvPr/>
            </p:nvSpPr>
            <p:spPr>
              <a:xfrm>
                <a:off x="2444227" y="1283658"/>
                <a:ext cx="41799" cy="83990"/>
              </a:xfrm>
              <a:custGeom>
                <a:rect b="b" l="l" r="r" t="t"/>
                <a:pathLst>
                  <a:path extrusionOk="0" h="83990" w="41799">
                    <a:moveTo>
                      <a:pt x="39990" y="2018"/>
                    </a:moveTo>
                    <a:cubicBezTo>
                      <a:pt x="39990" y="4220"/>
                      <a:pt x="39990" y="6317"/>
                      <a:pt x="39990" y="8423"/>
                    </a:cubicBezTo>
                    <a:cubicBezTo>
                      <a:pt x="39990" y="10177"/>
                      <a:pt x="39893" y="11932"/>
                      <a:pt x="39823" y="13757"/>
                    </a:cubicBezTo>
                    <a:cubicBezTo>
                      <a:pt x="39849" y="14262"/>
                      <a:pt x="39762" y="14766"/>
                      <a:pt x="39586" y="15240"/>
                    </a:cubicBezTo>
                    <a:cubicBezTo>
                      <a:pt x="39314" y="15775"/>
                      <a:pt x="38893" y="16494"/>
                      <a:pt x="38411" y="16608"/>
                    </a:cubicBezTo>
                    <a:cubicBezTo>
                      <a:pt x="37533" y="16819"/>
                      <a:pt x="37138" y="16038"/>
                      <a:pt x="36980" y="15213"/>
                    </a:cubicBezTo>
                    <a:cubicBezTo>
                      <a:pt x="36726" y="13889"/>
                      <a:pt x="36472" y="12581"/>
                      <a:pt x="36156" y="11248"/>
                    </a:cubicBezTo>
                    <a:cubicBezTo>
                      <a:pt x="35708" y="9403"/>
                      <a:pt x="34401" y="7885"/>
                      <a:pt x="32646" y="7159"/>
                    </a:cubicBezTo>
                    <a:cubicBezTo>
                      <a:pt x="29137" y="5466"/>
                      <a:pt x="25434" y="4422"/>
                      <a:pt x="21600" y="4878"/>
                    </a:cubicBezTo>
                    <a:cubicBezTo>
                      <a:pt x="18626" y="5229"/>
                      <a:pt x="15459" y="5913"/>
                      <a:pt x="13485" y="8528"/>
                    </a:cubicBezTo>
                    <a:cubicBezTo>
                      <a:pt x="11958" y="10427"/>
                      <a:pt x="10932" y="12681"/>
                      <a:pt x="10502" y="15082"/>
                    </a:cubicBezTo>
                    <a:cubicBezTo>
                      <a:pt x="10125" y="17573"/>
                      <a:pt x="10879" y="19907"/>
                      <a:pt x="11827" y="22215"/>
                    </a:cubicBezTo>
                    <a:cubicBezTo>
                      <a:pt x="13397" y="26031"/>
                      <a:pt x="16810" y="28110"/>
                      <a:pt x="19644" y="30707"/>
                    </a:cubicBezTo>
                    <a:cubicBezTo>
                      <a:pt x="22688" y="33489"/>
                      <a:pt x="26092" y="35893"/>
                      <a:pt x="29137" y="38683"/>
                    </a:cubicBezTo>
                    <a:cubicBezTo>
                      <a:pt x="32085" y="41207"/>
                      <a:pt x="34787" y="44016"/>
                      <a:pt x="37182" y="47070"/>
                    </a:cubicBezTo>
                    <a:cubicBezTo>
                      <a:pt x="40727" y="51754"/>
                      <a:pt x="42323" y="57625"/>
                      <a:pt x="41648" y="63459"/>
                    </a:cubicBezTo>
                    <a:cubicBezTo>
                      <a:pt x="41367" y="67006"/>
                      <a:pt x="40209" y="70428"/>
                      <a:pt x="38261" y="73408"/>
                    </a:cubicBezTo>
                    <a:cubicBezTo>
                      <a:pt x="35726" y="77226"/>
                      <a:pt x="32120" y="80206"/>
                      <a:pt x="27891" y="81971"/>
                    </a:cubicBezTo>
                    <a:cubicBezTo>
                      <a:pt x="22627" y="84208"/>
                      <a:pt x="17179" y="84261"/>
                      <a:pt x="11642" y="83673"/>
                    </a:cubicBezTo>
                    <a:cubicBezTo>
                      <a:pt x="8844" y="83508"/>
                      <a:pt x="6106" y="82815"/>
                      <a:pt x="3571" y="81629"/>
                    </a:cubicBezTo>
                    <a:cubicBezTo>
                      <a:pt x="2448" y="81059"/>
                      <a:pt x="1369" y="80401"/>
                      <a:pt x="0" y="79629"/>
                    </a:cubicBezTo>
                    <a:cubicBezTo>
                      <a:pt x="167" y="76812"/>
                      <a:pt x="369" y="73961"/>
                      <a:pt x="491" y="71110"/>
                    </a:cubicBezTo>
                    <a:cubicBezTo>
                      <a:pt x="579" y="69276"/>
                      <a:pt x="535" y="67433"/>
                      <a:pt x="597" y="65600"/>
                    </a:cubicBezTo>
                    <a:cubicBezTo>
                      <a:pt x="605" y="65076"/>
                      <a:pt x="746" y="64562"/>
                      <a:pt x="1009" y="64108"/>
                    </a:cubicBezTo>
                    <a:cubicBezTo>
                      <a:pt x="1228" y="63760"/>
                      <a:pt x="1597" y="63536"/>
                      <a:pt x="2009" y="63503"/>
                    </a:cubicBezTo>
                    <a:cubicBezTo>
                      <a:pt x="2492" y="63577"/>
                      <a:pt x="2913" y="63869"/>
                      <a:pt x="3150" y="64292"/>
                    </a:cubicBezTo>
                    <a:cubicBezTo>
                      <a:pt x="3439" y="65263"/>
                      <a:pt x="3597" y="66265"/>
                      <a:pt x="3641" y="67276"/>
                    </a:cubicBezTo>
                    <a:cubicBezTo>
                      <a:pt x="3799" y="69656"/>
                      <a:pt x="4606" y="71947"/>
                      <a:pt x="5975" y="73900"/>
                    </a:cubicBezTo>
                    <a:cubicBezTo>
                      <a:pt x="6545" y="74613"/>
                      <a:pt x="7238" y="75227"/>
                      <a:pt x="8010" y="75716"/>
                    </a:cubicBezTo>
                    <a:cubicBezTo>
                      <a:pt x="8475" y="76075"/>
                      <a:pt x="9046" y="76286"/>
                      <a:pt x="9546" y="76593"/>
                    </a:cubicBezTo>
                    <a:cubicBezTo>
                      <a:pt x="14748" y="79892"/>
                      <a:pt x="20223" y="79550"/>
                      <a:pt x="25628" y="77470"/>
                    </a:cubicBezTo>
                    <a:cubicBezTo>
                      <a:pt x="30655" y="75496"/>
                      <a:pt x="33225" y="70759"/>
                      <a:pt x="33243" y="65380"/>
                    </a:cubicBezTo>
                    <a:cubicBezTo>
                      <a:pt x="33243" y="59239"/>
                      <a:pt x="30409" y="54782"/>
                      <a:pt x="26031" y="50974"/>
                    </a:cubicBezTo>
                    <a:cubicBezTo>
                      <a:pt x="23873" y="49088"/>
                      <a:pt x="21732" y="47184"/>
                      <a:pt x="19539" y="45324"/>
                    </a:cubicBezTo>
                    <a:cubicBezTo>
                      <a:pt x="17933" y="43964"/>
                      <a:pt x="16126" y="42806"/>
                      <a:pt x="14643" y="41323"/>
                    </a:cubicBezTo>
                    <a:cubicBezTo>
                      <a:pt x="11555" y="38244"/>
                      <a:pt x="8352" y="35182"/>
                      <a:pt x="6054" y="31444"/>
                    </a:cubicBezTo>
                    <a:cubicBezTo>
                      <a:pt x="2360" y="25391"/>
                      <a:pt x="1465" y="18881"/>
                      <a:pt x="4097" y="12301"/>
                    </a:cubicBezTo>
                    <a:cubicBezTo>
                      <a:pt x="6273" y="6641"/>
                      <a:pt x="11160" y="2463"/>
                      <a:pt x="17091" y="1193"/>
                    </a:cubicBezTo>
                    <a:cubicBezTo>
                      <a:pt x="19012" y="572"/>
                      <a:pt x="21004" y="171"/>
                      <a:pt x="23022" y="0"/>
                    </a:cubicBezTo>
                    <a:cubicBezTo>
                      <a:pt x="25961" y="52"/>
                      <a:pt x="28891" y="295"/>
                      <a:pt x="31795" y="728"/>
                    </a:cubicBezTo>
                    <a:cubicBezTo>
                      <a:pt x="34410" y="1044"/>
                      <a:pt x="36980" y="1535"/>
                      <a:pt x="39990" y="201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52" name="Google Shape;452;p9"/>
              <p:cNvSpPr/>
              <p:nvPr/>
            </p:nvSpPr>
            <p:spPr>
              <a:xfrm>
                <a:off x="2150850" y="1302667"/>
                <a:ext cx="30400" cy="89494"/>
              </a:xfrm>
              <a:custGeom>
                <a:rect b="b" l="l" r="r" t="t"/>
                <a:pathLst>
                  <a:path extrusionOk="0" h="89494" w="30400">
                    <a:moveTo>
                      <a:pt x="0" y="960"/>
                    </a:moveTo>
                    <a:cubicBezTo>
                      <a:pt x="1395" y="-189"/>
                      <a:pt x="2869" y="-40"/>
                      <a:pt x="4273" y="83"/>
                    </a:cubicBezTo>
                    <a:cubicBezTo>
                      <a:pt x="10697" y="588"/>
                      <a:pt x="17150" y="588"/>
                      <a:pt x="23574" y="83"/>
                    </a:cubicBezTo>
                    <a:cubicBezTo>
                      <a:pt x="24585" y="14"/>
                      <a:pt x="25600" y="82"/>
                      <a:pt x="26593" y="284"/>
                    </a:cubicBezTo>
                    <a:cubicBezTo>
                      <a:pt x="26943" y="355"/>
                      <a:pt x="27303" y="890"/>
                      <a:pt x="27470" y="1285"/>
                    </a:cubicBezTo>
                    <a:cubicBezTo>
                      <a:pt x="27523" y="1425"/>
                      <a:pt x="26996" y="1943"/>
                      <a:pt x="26663" y="2022"/>
                    </a:cubicBezTo>
                    <a:cubicBezTo>
                      <a:pt x="25847" y="2232"/>
                      <a:pt x="24996" y="2276"/>
                      <a:pt x="24162" y="2416"/>
                    </a:cubicBezTo>
                    <a:cubicBezTo>
                      <a:pt x="21258" y="2899"/>
                      <a:pt x="20276" y="3855"/>
                      <a:pt x="19776" y="6803"/>
                    </a:cubicBezTo>
                    <a:cubicBezTo>
                      <a:pt x="19496" y="8382"/>
                      <a:pt x="19337" y="9981"/>
                      <a:pt x="19302" y="11585"/>
                    </a:cubicBezTo>
                    <a:cubicBezTo>
                      <a:pt x="19153" y="25807"/>
                      <a:pt x="18977" y="40020"/>
                      <a:pt x="18968" y="54242"/>
                    </a:cubicBezTo>
                    <a:cubicBezTo>
                      <a:pt x="18968" y="61927"/>
                      <a:pt x="19232" y="69604"/>
                      <a:pt x="19486" y="77281"/>
                    </a:cubicBezTo>
                    <a:cubicBezTo>
                      <a:pt x="19618" y="79304"/>
                      <a:pt x="19912" y="81314"/>
                      <a:pt x="20363" y="83291"/>
                    </a:cubicBezTo>
                    <a:cubicBezTo>
                      <a:pt x="20872" y="85844"/>
                      <a:pt x="22478" y="87151"/>
                      <a:pt x="25127" y="87388"/>
                    </a:cubicBezTo>
                    <a:cubicBezTo>
                      <a:pt x="26724" y="87537"/>
                      <a:pt x="28321" y="87713"/>
                      <a:pt x="29918" y="87888"/>
                    </a:cubicBezTo>
                    <a:cubicBezTo>
                      <a:pt x="30067" y="87888"/>
                      <a:pt x="30207" y="88046"/>
                      <a:pt x="30400" y="88151"/>
                    </a:cubicBezTo>
                    <a:cubicBezTo>
                      <a:pt x="30400" y="89143"/>
                      <a:pt x="29716" y="89397"/>
                      <a:pt x="28918" y="89424"/>
                    </a:cubicBezTo>
                    <a:cubicBezTo>
                      <a:pt x="27645" y="89467"/>
                      <a:pt x="26373" y="89424"/>
                      <a:pt x="25101" y="89424"/>
                    </a:cubicBezTo>
                    <a:cubicBezTo>
                      <a:pt x="17722" y="89424"/>
                      <a:pt x="10353" y="89424"/>
                      <a:pt x="2983" y="89424"/>
                    </a:cubicBezTo>
                    <a:cubicBezTo>
                      <a:pt x="2106" y="89424"/>
                      <a:pt x="1079" y="89845"/>
                      <a:pt x="500" y="88634"/>
                    </a:cubicBezTo>
                    <a:cubicBezTo>
                      <a:pt x="1123" y="87362"/>
                      <a:pt x="2413" y="87757"/>
                      <a:pt x="3387" y="87555"/>
                    </a:cubicBezTo>
                    <a:cubicBezTo>
                      <a:pt x="6405" y="86976"/>
                      <a:pt x="6896" y="86405"/>
                      <a:pt x="7668" y="83440"/>
                    </a:cubicBezTo>
                    <a:cubicBezTo>
                      <a:pt x="8738" y="79106"/>
                      <a:pt x="8668" y="74666"/>
                      <a:pt x="8686" y="70280"/>
                    </a:cubicBezTo>
                    <a:cubicBezTo>
                      <a:pt x="8774" y="52031"/>
                      <a:pt x="8738" y="33782"/>
                      <a:pt x="8686" y="15533"/>
                    </a:cubicBezTo>
                    <a:cubicBezTo>
                      <a:pt x="8686" y="12752"/>
                      <a:pt x="8458" y="9962"/>
                      <a:pt x="8238" y="7189"/>
                    </a:cubicBezTo>
                    <a:cubicBezTo>
                      <a:pt x="7975" y="3785"/>
                      <a:pt x="6720" y="2802"/>
                      <a:pt x="2702" y="2109"/>
                    </a:cubicBezTo>
                    <a:cubicBezTo>
                      <a:pt x="1132" y="1829"/>
                      <a:pt x="1114" y="1934"/>
                      <a:pt x="0" y="96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53" name="Google Shape;453;p9"/>
              <p:cNvSpPr/>
              <p:nvPr/>
            </p:nvSpPr>
            <p:spPr>
              <a:xfrm>
                <a:off x="2500238" y="1302630"/>
                <a:ext cx="30180" cy="89475"/>
              </a:xfrm>
              <a:custGeom>
                <a:rect b="b" l="l" r="r" t="t"/>
                <a:pathLst>
                  <a:path extrusionOk="0" h="89475" w="30180">
                    <a:moveTo>
                      <a:pt x="30181" y="88284"/>
                    </a:moveTo>
                    <a:cubicBezTo>
                      <a:pt x="29593" y="89723"/>
                      <a:pt x="28470" y="89460"/>
                      <a:pt x="27549" y="89451"/>
                    </a:cubicBezTo>
                    <a:cubicBezTo>
                      <a:pt x="22039" y="89399"/>
                      <a:pt x="16529" y="89276"/>
                      <a:pt x="11020" y="89258"/>
                    </a:cubicBezTo>
                    <a:cubicBezTo>
                      <a:pt x="8142" y="89258"/>
                      <a:pt x="5264" y="89399"/>
                      <a:pt x="2386" y="89451"/>
                    </a:cubicBezTo>
                    <a:cubicBezTo>
                      <a:pt x="1570" y="89451"/>
                      <a:pt x="632" y="89662"/>
                      <a:pt x="272" y="88153"/>
                    </a:cubicBezTo>
                    <a:cubicBezTo>
                      <a:pt x="1325" y="87803"/>
                      <a:pt x="2422" y="87579"/>
                      <a:pt x="3527" y="87486"/>
                    </a:cubicBezTo>
                    <a:cubicBezTo>
                      <a:pt x="5861" y="87574"/>
                      <a:pt x="6747" y="86021"/>
                      <a:pt x="7186" y="84293"/>
                    </a:cubicBezTo>
                    <a:cubicBezTo>
                      <a:pt x="7835" y="82007"/>
                      <a:pt x="8203" y="79650"/>
                      <a:pt x="8273" y="77274"/>
                    </a:cubicBezTo>
                    <a:cubicBezTo>
                      <a:pt x="8414" y="56492"/>
                      <a:pt x="8484" y="35705"/>
                      <a:pt x="8475" y="14911"/>
                    </a:cubicBezTo>
                    <a:cubicBezTo>
                      <a:pt x="8475" y="12385"/>
                      <a:pt x="8238" y="9849"/>
                      <a:pt x="8054" y="7322"/>
                    </a:cubicBezTo>
                    <a:cubicBezTo>
                      <a:pt x="7808" y="4041"/>
                      <a:pt x="6598" y="2716"/>
                      <a:pt x="2378" y="2111"/>
                    </a:cubicBezTo>
                    <a:cubicBezTo>
                      <a:pt x="1430" y="1979"/>
                      <a:pt x="228" y="2392"/>
                      <a:pt x="0" y="777"/>
                    </a:cubicBezTo>
                    <a:cubicBezTo>
                      <a:pt x="1290" y="-302"/>
                      <a:pt x="2851" y="40"/>
                      <a:pt x="4317" y="93"/>
                    </a:cubicBezTo>
                    <a:cubicBezTo>
                      <a:pt x="7107" y="189"/>
                      <a:pt x="9888" y="514"/>
                      <a:pt x="12678" y="505"/>
                    </a:cubicBezTo>
                    <a:cubicBezTo>
                      <a:pt x="16056" y="505"/>
                      <a:pt x="19442" y="224"/>
                      <a:pt x="22820" y="102"/>
                    </a:cubicBezTo>
                    <a:cubicBezTo>
                      <a:pt x="24233" y="49"/>
                      <a:pt x="25680" y="-258"/>
                      <a:pt x="26987" y="584"/>
                    </a:cubicBezTo>
                    <a:cubicBezTo>
                      <a:pt x="27154" y="1462"/>
                      <a:pt x="26838" y="1944"/>
                      <a:pt x="26014" y="2093"/>
                    </a:cubicBezTo>
                    <a:cubicBezTo>
                      <a:pt x="24934" y="2277"/>
                      <a:pt x="23864" y="2567"/>
                      <a:pt x="22785" y="2716"/>
                    </a:cubicBezTo>
                    <a:cubicBezTo>
                      <a:pt x="20416" y="3032"/>
                      <a:pt x="19600" y="4681"/>
                      <a:pt x="19214" y="6726"/>
                    </a:cubicBezTo>
                    <a:cubicBezTo>
                      <a:pt x="19126" y="7227"/>
                      <a:pt x="19074" y="7734"/>
                      <a:pt x="19056" y="8243"/>
                    </a:cubicBezTo>
                    <a:cubicBezTo>
                      <a:pt x="18925" y="11753"/>
                      <a:pt x="18714" y="15350"/>
                      <a:pt x="18705" y="18903"/>
                    </a:cubicBezTo>
                    <a:cubicBezTo>
                      <a:pt x="18705" y="35705"/>
                      <a:pt x="18618" y="52506"/>
                      <a:pt x="18705" y="69307"/>
                    </a:cubicBezTo>
                    <a:cubicBezTo>
                      <a:pt x="18793" y="73710"/>
                      <a:pt x="19135" y="78104"/>
                      <a:pt x="19723" y="82468"/>
                    </a:cubicBezTo>
                    <a:cubicBezTo>
                      <a:pt x="20118" y="85679"/>
                      <a:pt x="21697" y="87240"/>
                      <a:pt x="25628" y="87433"/>
                    </a:cubicBezTo>
                    <a:cubicBezTo>
                      <a:pt x="26979" y="87504"/>
                      <a:pt x="28312" y="87749"/>
                      <a:pt x="29655" y="87925"/>
                    </a:cubicBezTo>
                    <a:cubicBezTo>
                      <a:pt x="29777" y="87934"/>
                      <a:pt x="29900" y="88127"/>
                      <a:pt x="30181" y="8828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54" name="Google Shape;454;p9"/>
              <p:cNvSpPr/>
              <p:nvPr/>
            </p:nvSpPr>
            <p:spPr>
              <a:xfrm>
                <a:off x="2676726" y="1445109"/>
                <a:ext cx="30108" cy="89432"/>
              </a:xfrm>
              <a:custGeom>
                <a:rect b="b" l="l" r="r" t="t"/>
                <a:pathLst>
                  <a:path extrusionOk="0" h="89432" w="30108">
                    <a:moveTo>
                      <a:pt x="27531" y="535"/>
                    </a:moveTo>
                    <a:cubicBezTo>
                      <a:pt x="27286" y="1860"/>
                      <a:pt x="26286" y="1720"/>
                      <a:pt x="25505" y="1904"/>
                    </a:cubicBezTo>
                    <a:cubicBezTo>
                      <a:pt x="24724" y="2088"/>
                      <a:pt x="24004" y="2132"/>
                      <a:pt x="23294" y="2360"/>
                    </a:cubicBezTo>
                    <a:cubicBezTo>
                      <a:pt x="20153" y="3387"/>
                      <a:pt x="19214" y="5869"/>
                      <a:pt x="19135" y="8861"/>
                    </a:cubicBezTo>
                    <a:cubicBezTo>
                      <a:pt x="19021" y="13415"/>
                      <a:pt x="18854" y="17977"/>
                      <a:pt x="18846" y="22530"/>
                    </a:cubicBezTo>
                    <a:cubicBezTo>
                      <a:pt x="18846" y="36200"/>
                      <a:pt x="18767" y="49878"/>
                      <a:pt x="18846" y="63547"/>
                    </a:cubicBezTo>
                    <a:cubicBezTo>
                      <a:pt x="18846" y="69021"/>
                      <a:pt x="19161" y="74505"/>
                      <a:pt x="19539" y="79980"/>
                    </a:cubicBezTo>
                    <a:cubicBezTo>
                      <a:pt x="19776" y="81655"/>
                      <a:pt x="20276" y="83282"/>
                      <a:pt x="21030" y="84796"/>
                    </a:cubicBezTo>
                    <a:cubicBezTo>
                      <a:pt x="21592" y="85975"/>
                      <a:pt x="22741" y="86766"/>
                      <a:pt x="24039" y="86876"/>
                    </a:cubicBezTo>
                    <a:lnTo>
                      <a:pt x="29970" y="87753"/>
                    </a:lnTo>
                    <a:cubicBezTo>
                      <a:pt x="30330" y="88718"/>
                      <a:pt x="29970" y="89227"/>
                      <a:pt x="29093" y="89297"/>
                    </a:cubicBezTo>
                    <a:cubicBezTo>
                      <a:pt x="27926" y="89430"/>
                      <a:pt x="26750" y="89466"/>
                      <a:pt x="25584" y="89402"/>
                    </a:cubicBezTo>
                    <a:cubicBezTo>
                      <a:pt x="18661" y="88836"/>
                      <a:pt x="11695" y="88836"/>
                      <a:pt x="4773" y="89402"/>
                    </a:cubicBezTo>
                    <a:cubicBezTo>
                      <a:pt x="3676" y="89471"/>
                      <a:pt x="2571" y="89385"/>
                      <a:pt x="1500" y="89148"/>
                    </a:cubicBezTo>
                    <a:cubicBezTo>
                      <a:pt x="1079" y="89069"/>
                      <a:pt x="755" y="88507"/>
                      <a:pt x="105" y="87911"/>
                    </a:cubicBezTo>
                    <a:cubicBezTo>
                      <a:pt x="1799" y="87577"/>
                      <a:pt x="3027" y="87332"/>
                      <a:pt x="4255" y="87112"/>
                    </a:cubicBezTo>
                    <a:cubicBezTo>
                      <a:pt x="5808" y="86857"/>
                      <a:pt x="7054" y="85705"/>
                      <a:pt x="7431" y="84182"/>
                    </a:cubicBezTo>
                    <a:cubicBezTo>
                      <a:pt x="7870" y="82900"/>
                      <a:pt x="8142" y="81568"/>
                      <a:pt x="8238" y="80216"/>
                    </a:cubicBezTo>
                    <a:cubicBezTo>
                      <a:pt x="8484" y="74891"/>
                      <a:pt x="8739" y="69565"/>
                      <a:pt x="8765" y="64240"/>
                    </a:cubicBezTo>
                    <a:cubicBezTo>
                      <a:pt x="8826" y="48105"/>
                      <a:pt x="8765" y="31971"/>
                      <a:pt x="8765" y="15836"/>
                    </a:cubicBezTo>
                    <a:cubicBezTo>
                      <a:pt x="8809" y="13039"/>
                      <a:pt x="8703" y="10242"/>
                      <a:pt x="8431" y="7458"/>
                    </a:cubicBezTo>
                    <a:cubicBezTo>
                      <a:pt x="7966" y="3527"/>
                      <a:pt x="6238" y="2071"/>
                      <a:pt x="2290" y="1781"/>
                    </a:cubicBezTo>
                    <a:cubicBezTo>
                      <a:pt x="965" y="1685"/>
                      <a:pt x="965" y="1685"/>
                      <a:pt x="0" y="518"/>
                    </a:cubicBezTo>
                    <a:cubicBezTo>
                      <a:pt x="421" y="271"/>
                      <a:pt x="886" y="97"/>
                      <a:pt x="1369" y="0"/>
                    </a:cubicBezTo>
                    <a:cubicBezTo>
                      <a:pt x="3492" y="0"/>
                      <a:pt x="5615" y="0"/>
                      <a:pt x="7730" y="0"/>
                    </a:cubicBezTo>
                    <a:lnTo>
                      <a:pt x="20425" y="0"/>
                    </a:lnTo>
                    <a:cubicBezTo>
                      <a:pt x="22381" y="0"/>
                      <a:pt x="24329" y="0"/>
                      <a:pt x="26286" y="0"/>
                    </a:cubicBezTo>
                    <a:cubicBezTo>
                      <a:pt x="26733" y="99"/>
                      <a:pt x="27154" y="281"/>
                      <a:pt x="27531" y="53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55" name="Google Shape;455;p9"/>
              <p:cNvSpPr/>
              <p:nvPr/>
            </p:nvSpPr>
            <p:spPr>
              <a:xfrm>
                <a:off x="2396886" y="1422409"/>
                <a:ext cx="28873" cy="13706"/>
              </a:xfrm>
              <a:custGeom>
                <a:rect b="b" l="l" r="r" t="t"/>
                <a:pathLst>
                  <a:path extrusionOk="0" h="13706" w="28873">
                    <a:moveTo>
                      <a:pt x="44" y="3258"/>
                    </a:moveTo>
                    <a:cubicBezTo>
                      <a:pt x="756" y="2860"/>
                      <a:pt x="1495" y="2511"/>
                      <a:pt x="2255" y="2214"/>
                    </a:cubicBezTo>
                    <a:cubicBezTo>
                      <a:pt x="4510" y="1503"/>
                      <a:pt x="6808" y="933"/>
                      <a:pt x="9046" y="169"/>
                    </a:cubicBezTo>
                    <a:cubicBezTo>
                      <a:pt x="9901" y="-182"/>
                      <a:pt x="10884" y="24"/>
                      <a:pt x="11528" y="687"/>
                    </a:cubicBezTo>
                    <a:cubicBezTo>
                      <a:pt x="13871" y="2573"/>
                      <a:pt x="16310" y="4354"/>
                      <a:pt x="18758" y="6100"/>
                    </a:cubicBezTo>
                    <a:cubicBezTo>
                      <a:pt x="21635" y="8153"/>
                      <a:pt x="24575" y="10136"/>
                      <a:pt x="27479" y="12171"/>
                    </a:cubicBezTo>
                    <a:cubicBezTo>
                      <a:pt x="27986" y="12643"/>
                      <a:pt x="28453" y="13157"/>
                      <a:pt x="28874" y="13707"/>
                    </a:cubicBezTo>
                    <a:cubicBezTo>
                      <a:pt x="27820" y="13675"/>
                      <a:pt x="26771" y="13566"/>
                      <a:pt x="25733" y="13382"/>
                    </a:cubicBezTo>
                    <a:cubicBezTo>
                      <a:pt x="22153" y="12382"/>
                      <a:pt x="18574" y="11382"/>
                      <a:pt x="15047" y="10215"/>
                    </a:cubicBezTo>
                    <a:cubicBezTo>
                      <a:pt x="13292" y="9636"/>
                      <a:pt x="11730" y="8592"/>
                      <a:pt x="10019" y="7925"/>
                    </a:cubicBezTo>
                    <a:cubicBezTo>
                      <a:pt x="7650" y="7048"/>
                      <a:pt x="5211" y="6302"/>
                      <a:pt x="2834" y="5416"/>
                    </a:cubicBezTo>
                    <a:cubicBezTo>
                      <a:pt x="1859" y="4981"/>
                      <a:pt x="912" y="4486"/>
                      <a:pt x="0" y="3933"/>
                    </a:cubicBezTo>
                    <a:cubicBezTo>
                      <a:pt x="18" y="3705"/>
                      <a:pt x="26" y="3442"/>
                      <a:pt x="44" y="325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56" name="Google Shape;456;p9"/>
              <p:cNvSpPr/>
              <p:nvPr/>
            </p:nvSpPr>
            <p:spPr>
              <a:xfrm>
                <a:off x="2005165" y="1462129"/>
                <a:ext cx="33591" cy="57667"/>
              </a:xfrm>
              <a:custGeom>
                <a:rect b="b" l="l" r="r" t="t"/>
                <a:pathLst>
                  <a:path extrusionOk="0" h="57667" w="33591">
                    <a:moveTo>
                      <a:pt x="28909" y="33848"/>
                    </a:moveTo>
                    <a:cubicBezTo>
                      <a:pt x="28571" y="33208"/>
                      <a:pt x="28326" y="32523"/>
                      <a:pt x="28181" y="31813"/>
                    </a:cubicBezTo>
                    <a:cubicBezTo>
                      <a:pt x="28049" y="30058"/>
                      <a:pt x="26882" y="29365"/>
                      <a:pt x="25417" y="28926"/>
                    </a:cubicBezTo>
                    <a:cubicBezTo>
                      <a:pt x="25261" y="28857"/>
                      <a:pt x="25095" y="28812"/>
                      <a:pt x="24926" y="28795"/>
                    </a:cubicBezTo>
                    <a:cubicBezTo>
                      <a:pt x="21065" y="28602"/>
                      <a:pt x="17196" y="28426"/>
                      <a:pt x="13239" y="28242"/>
                    </a:cubicBezTo>
                    <a:cubicBezTo>
                      <a:pt x="13096" y="28818"/>
                      <a:pt x="12997" y="29405"/>
                      <a:pt x="12941" y="29997"/>
                    </a:cubicBezTo>
                    <a:cubicBezTo>
                      <a:pt x="12941" y="35770"/>
                      <a:pt x="12941" y="41543"/>
                      <a:pt x="12941" y="47316"/>
                    </a:cubicBezTo>
                    <a:cubicBezTo>
                      <a:pt x="12941" y="51150"/>
                      <a:pt x="14696" y="53799"/>
                      <a:pt x="17547" y="54273"/>
                    </a:cubicBezTo>
                    <a:cubicBezTo>
                      <a:pt x="18961" y="54537"/>
                      <a:pt x="20400" y="54640"/>
                      <a:pt x="21837" y="54580"/>
                    </a:cubicBezTo>
                    <a:cubicBezTo>
                      <a:pt x="23944" y="54442"/>
                      <a:pt x="26042" y="54184"/>
                      <a:pt x="28119" y="53808"/>
                    </a:cubicBezTo>
                    <a:cubicBezTo>
                      <a:pt x="29771" y="53597"/>
                      <a:pt x="31115" y="52378"/>
                      <a:pt x="31488" y="50755"/>
                    </a:cubicBezTo>
                    <a:cubicBezTo>
                      <a:pt x="31822" y="49553"/>
                      <a:pt x="32366" y="48412"/>
                      <a:pt x="32997" y="46658"/>
                    </a:cubicBezTo>
                    <a:cubicBezTo>
                      <a:pt x="33339" y="47632"/>
                      <a:pt x="33638" y="48044"/>
                      <a:pt x="33585" y="48412"/>
                    </a:cubicBezTo>
                    <a:cubicBezTo>
                      <a:pt x="33275" y="50670"/>
                      <a:pt x="32916" y="52919"/>
                      <a:pt x="32506" y="55159"/>
                    </a:cubicBezTo>
                    <a:cubicBezTo>
                      <a:pt x="32190" y="56914"/>
                      <a:pt x="31436" y="57546"/>
                      <a:pt x="29505" y="57625"/>
                    </a:cubicBezTo>
                    <a:cubicBezTo>
                      <a:pt x="27215" y="57721"/>
                      <a:pt x="24917" y="57625"/>
                      <a:pt x="22627" y="57625"/>
                    </a:cubicBezTo>
                    <a:cubicBezTo>
                      <a:pt x="17135" y="57554"/>
                      <a:pt x="11634" y="57484"/>
                      <a:pt x="6133" y="57353"/>
                    </a:cubicBezTo>
                    <a:cubicBezTo>
                      <a:pt x="4597" y="57353"/>
                      <a:pt x="2983" y="57774"/>
                      <a:pt x="1009" y="56668"/>
                    </a:cubicBezTo>
                    <a:cubicBezTo>
                      <a:pt x="1726" y="56388"/>
                      <a:pt x="2465" y="56171"/>
                      <a:pt x="3220" y="56019"/>
                    </a:cubicBezTo>
                    <a:cubicBezTo>
                      <a:pt x="4469" y="56030"/>
                      <a:pt x="5505" y="55056"/>
                      <a:pt x="5571" y="53808"/>
                    </a:cubicBezTo>
                    <a:cubicBezTo>
                      <a:pt x="5946" y="51992"/>
                      <a:pt x="6186" y="50150"/>
                      <a:pt x="6291" y="48298"/>
                    </a:cubicBezTo>
                    <a:cubicBezTo>
                      <a:pt x="6405" y="34401"/>
                      <a:pt x="6431" y="20504"/>
                      <a:pt x="6466" y="6606"/>
                    </a:cubicBezTo>
                    <a:cubicBezTo>
                      <a:pt x="6466" y="2974"/>
                      <a:pt x="5089" y="2167"/>
                      <a:pt x="2553" y="1667"/>
                    </a:cubicBezTo>
                    <a:cubicBezTo>
                      <a:pt x="1772" y="1509"/>
                      <a:pt x="1026" y="1211"/>
                      <a:pt x="0" y="895"/>
                    </a:cubicBezTo>
                    <a:cubicBezTo>
                      <a:pt x="956" y="-219"/>
                      <a:pt x="1939" y="105"/>
                      <a:pt x="2772" y="114"/>
                    </a:cubicBezTo>
                    <a:cubicBezTo>
                      <a:pt x="8914" y="114"/>
                      <a:pt x="14985" y="290"/>
                      <a:pt x="21092" y="298"/>
                    </a:cubicBezTo>
                    <a:cubicBezTo>
                      <a:pt x="24469" y="298"/>
                      <a:pt x="27847" y="114"/>
                      <a:pt x="31532" y="0"/>
                    </a:cubicBezTo>
                    <a:cubicBezTo>
                      <a:pt x="31295" y="2930"/>
                      <a:pt x="31041" y="6054"/>
                      <a:pt x="30769" y="9493"/>
                    </a:cubicBezTo>
                    <a:cubicBezTo>
                      <a:pt x="29852" y="9045"/>
                      <a:pt x="29295" y="8090"/>
                      <a:pt x="29356" y="7071"/>
                    </a:cubicBezTo>
                    <a:cubicBezTo>
                      <a:pt x="29310" y="5369"/>
                      <a:pt x="27936" y="4002"/>
                      <a:pt x="26233" y="3966"/>
                    </a:cubicBezTo>
                    <a:cubicBezTo>
                      <a:pt x="21943" y="3641"/>
                      <a:pt x="17644" y="3492"/>
                      <a:pt x="13213" y="3264"/>
                    </a:cubicBezTo>
                    <a:cubicBezTo>
                      <a:pt x="13082" y="3916"/>
                      <a:pt x="12991" y="4575"/>
                      <a:pt x="12941" y="5238"/>
                    </a:cubicBezTo>
                    <a:cubicBezTo>
                      <a:pt x="12941" y="11011"/>
                      <a:pt x="12941" y="16784"/>
                      <a:pt x="12941" y="22557"/>
                    </a:cubicBezTo>
                    <a:cubicBezTo>
                      <a:pt x="12941" y="25189"/>
                      <a:pt x="13116" y="25426"/>
                      <a:pt x="15871" y="25382"/>
                    </a:cubicBezTo>
                    <a:cubicBezTo>
                      <a:pt x="19091" y="25338"/>
                      <a:pt x="22320" y="25312"/>
                      <a:pt x="25522" y="25031"/>
                    </a:cubicBezTo>
                    <a:cubicBezTo>
                      <a:pt x="27236" y="24729"/>
                      <a:pt x="28920" y="24283"/>
                      <a:pt x="30558" y="23697"/>
                    </a:cubicBezTo>
                    <a:cubicBezTo>
                      <a:pt x="30277" y="26996"/>
                      <a:pt x="29997" y="30427"/>
                      <a:pt x="29681" y="3385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grpSp>
            <p:nvGrpSpPr>
              <p:cNvPr id="457" name="Google Shape;457;p9"/>
              <p:cNvGrpSpPr/>
              <p:nvPr/>
            </p:nvGrpSpPr>
            <p:grpSpPr>
              <a:xfrm>
                <a:off x="1562620" y="1241607"/>
                <a:ext cx="326155" cy="327481"/>
                <a:chOff x="1562620" y="1241607"/>
                <a:chExt cx="326155" cy="327481"/>
              </a:xfrm>
            </p:grpSpPr>
            <p:sp>
              <p:nvSpPr>
                <p:cNvPr id="458" name="Google Shape;458;p9"/>
                <p:cNvSpPr/>
                <p:nvPr/>
              </p:nvSpPr>
              <p:spPr>
                <a:xfrm>
                  <a:off x="1782423" y="1482624"/>
                  <a:ext cx="17169" cy="16208"/>
                </a:xfrm>
                <a:custGeom>
                  <a:rect b="b" l="l" r="r" t="t"/>
                  <a:pathLst>
                    <a:path extrusionOk="0" h="16208" w="17169">
                      <a:moveTo>
                        <a:pt x="15555" y="7010"/>
                      </a:moveTo>
                      <a:cubicBezTo>
                        <a:pt x="14324" y="7019"/>
                        <a:pt x="13144" y="7507"/>
                        <a:pt x="12265" y="8370"/>
                      </a:cubicBezTo>
                      <a:cubicBezTo>
                        <a:pt x="11555" y="8949"/>
                        <a:pt x="10107" y="10028"/>
                        <a:pt x="10011" y="9326"/>
                      </a:cubicBezTo>
                      <a:cubicBezTo>
                        <a:pt x="9914" y="8624"/>
                        <a:pt x="9888" y="8738"/>
                        <a:pt x="10660" y="8247"/>
                      </a:cubicBezTo>
                      <a:cubicBezTo>
                        <a:pt x="11432" y="7756"/>
                        <a:pt x="14354" y="6150"/>
                        <a:pt x="13125" y="4606"/>
                      </a:cubicBezTo>
                      <a:cubicBezTo>
                        <a:pt x="11897" y="3062"/>
                        <a:pt x="10353" y="2667"/>
                        <a:pt x="10493" y="1369"/>
                      </a:cubicBezTo>
                      <a:cubicBezTo>
                        <a:pt x="10634" y="70"/>
                        <a:pt x="10555" y="491"/>
                        <a:pt x="10555" y="491"/>
                      </a:cubicBezTo>
                      <a:cubicBezTo>
                        <a:pt x="10555" y="491"/>
                        <a:pt x="10090" y="895"/>
                        <a:pt x="9677" y="833"/>
                      </a:cubicBezTo>
                      <a:cubicBezTo>
                        <a:pt x="9184" y="627"/>
                        <a:pt x="8725" y="346"/>
                        <a:pt x="8317" y="0"/>
                      </a:cubicBezTo>
                      <a:cubicBezTo>
                        <a:pt x="8308" y="351"/>
                        <a:pt x="8109" y="669"/>
                        <a:pt x="7800" y="833"/>
                      </a:cubicBezTo>
                      <a:cubicBezTo>
                        <a:pt x="7323" y="997"/>
                        <a:pt x="6814" y="1039"/>
                        <a:pt x="6317" y="956"/>
                      </a:cubicBezTo>
                      <a:cubicBezTo>
                        <a:pt x="6580" y="1401"/>
                        <a:pt x="6647" y="1935"/>
                        <a:pt x="6501" y="2430"/>
                      </a:cubicBezTo>
                      <a:cubicBezTo>
                        <a:pt x="6256" y="3176"/>
                        <a:pt x="5150" y="3483"/>
                        <a:pt x="4746" y="4896"/>
                      </a:cubicBezTo>
                      <a:cubicBezTo>
                        <a:pt x="4343" y="6308"/>
                        <a:pt x="4685" y="7361"/>
                        <a:pt x="6878" y="9370"/>
                      </a:cubicBezTo>
                      <a:cubicBezTo>
                        <a:pt x="3641" y="8194"/>
                        <a:pt x="3825" y="8317"/>
                        <a:pt x="2869" y="8317"/>
                      </a:cubicBezTo>
                      <a:cubicBezTo>
                        <a:pt x="1849" y="8284"/>
                        <a:pt x="844" y="8576"/>
                        <a:pt x="0" y="9151"/>
                      </a:cubicBezTo>
                      <a:cubicBezTo>
                        <a:pt x="711" y="10695"/>
                        <a:pt x="877" y="10783"/>
                        <a:pt x="1641" y="11371"/>
                      </a:cubicBezTo>
                      <a:cubicBezTo>
                        <a:pt x="2404" y="11958"/>
                        <a:pt x="2281" y="12415"/>
                        <a:pt x="4869" y="12415"/>
                      </a:cubicBezTo>
                      <a:cubicBezTo>
                        <a:pt x="7457" y="12415"/>
                        <a:pt x="8475" y="10379"/>
                        <a:pt x="9002" y="13555"/>
                      </a:cubicBezTo>
                      <a:cubicBezTo>
                        <a:pt x="9247" y="14915"/>
                        <a:pt x="8230" y="15898"/>
                        <a:pt x="8914" y="16143"/>
                      </a:cubicBezTo>
                      <a:cubicBezTo>
                        <a:pt x="9940" y="16416"/>
                        <a:pt x="10991" y="15806"/>
                        <a:pt x="11264" y="14780"/>
                      </a:cubicBezTo>
                      <a:cubicBezTo>
                        <a:pt x="11325" y="14553"/>
                        <a:pt x="11343" y="14316"/>
                        <a:pt x="11318" y="14082"/>
                      </a:cubicBezTo>
                      <a:cubicBezTo>
                        <a:pt x="11318" y="12143"/>
                        <a:pt x="10791" y="11713"/>
                        <a:pt x="11897" y="11713"/>
                      </a:cubicBezTo>
                      <a:cubicBezTo>
                        <a:pt x="13002" y="11713"/>
                        <a:pt x="13380" y="11028"/>
                        <a:pt x="14152" y="10195"/>
                      </a:cubicBezTo>
                      <a:cubicBezTo>
                        <a:pt x="14924" y="9361"/>
                        <a:pt x="15292" y="9116"/>
                        <a:pt x="16003" y="9054"/>
                      </a:cubicBezTo>
                      <a:cubicBezTo>
                        <a:pt x="16409" y="9013"/>
                        <a:pt x="16818" y="9103"/>
                        <a:pt x="17170" y="9309"/>
                      </a:cubicBezTo>
                      <a:cubicBezTo>
                        <a:pt x="17170" y="9309"/>
                        <a:pt x="17222" y="7010"/>
                        <a:pt x="15555" y="701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59" name="Google Shape;459;p9"/>
                <p:cNvSpPr/>
                <p:nvPr/>
              </p:nvSpPr>
              <p:spPr>
                <a:xfrm>
                  <a:off x="1811700" y="1482116"/>
                  <a:ext cx="710" cy="3263"/>
                </a:xfrm>
                <a:custGeom>
                  <a:rect b="b" l="l" r="r" t="t"/>
                  <a:pathLst>
                    <a:path extrusionOk="0" h="3263" w="710">
                      <a:moveTo>
                        <a:pt x="0" y="0"/>
                      </a:moveTo>
                      <a:lnTo>
                        <a:pt x="711" y="0"/>
                      </a:lnTo>
                      <a:lnTo>
                        <a:pt x="711" y="3264"/>
                      </a:lnTo>
                      <a:lnTo>
                        <a:pt x="0" y="326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60" name="Google Shape;460;p9"/>
                <p:cNvSpPr/>
                <p:nvPr/>
              </p:nvSpPr>
              <p:spPr>
                <a:xfrm>
                  <a:off x="1815490" y="1476325"/>
                  <a:ext cx="982" cy="4500"/>
                </a:xfrm>
                <a:custGeom>
                  <a:rect b="b" l="l" r="r" t="t"/>
                  <a:pathLst>
                    <a:path extrusionOk="0" h="4500" w="982">
                      <a:moveTo>
                        <a:pt x="0" y="0"/>
                      </a:moveTo>
                      <a:lnTo>
                        <a:pt x="983" y="0"/>
                      </a:lnTo>
                      <a:lnTo>
                        <a:pt x="983" y="4501"/>
                      </a:lnTo>
                      <a:lnTo>
                        <a:pt x="0" y="450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61" name="Google Shape;461;p9"/>
                <p:cNvSpPr/>
                <p:nvPr/>
              </p:nvSpPr>
              <p:spPr>
                <a:xfrm>
                  <a:off x="1785587" y="1464691"/>
                  <a:ext cx="3679" cy="15266"/>
                </a:xfrm>
                <a:custGeom>
                  <a:rect b="b" l="l" r="r" t="t"/>
                  <a:pathLst>
                    <a:path extrusionOk="0" h="15266" w="3679">
                      <a:moveTo>
                        <a:pt x="2074" y="13205"/>
                      </a:moveTo>
                      <a:cubicBezTo>
                        <a:pt x="2197" y="13915"/>
                        <a:pt x="2381" y="15266"/>
                        <a:pt x="2565" y="15266"/>
                      </a:cubicBezTo>
                      <a:cubicBezTo>
                        <a:pt x="2750" y="15266"/>
                        <a:pt x="2627" y="13977"/>
                        <a:pt x="2688" y="13634"/>
                      </a:cubicBezTo>
                      <a:cubicBezTo>
                        <a:pt x="2607" y="12803"/>
                        <a:pt x="2464" y="11979"/>
                        <a:pt x="2258" y="11169"/>
                      </a:cubicBezTo>
                      <a:lnTo>
                        <a:pt x="2688" y="11073"/>
                      </a:lnTo>
                      <a:cubicBezTo>
                        <a:pt x="2688" y="11073"/>
                        <a:pt x="2750" y="10950"/>
                        <a:pt x="2565" y="10116"/>
                      </a:cubicBezTo>
                      <a:cubicBezTo>
                        <a:pt x="1951" y="7379"/>
                        <a:pt x="2504" y="7747"/>
                        <a:pt x="2688" y="7651"/>
                      </a:cubicBezTo>
                      <a:cubicBezTo>
                        <a:pt x="2872" y="7554"/>
                        <a:pt x="2934" y="7344"/>
                        <a:pt x="3522" y="9072"/>
                      </a:cubicBezTo>
                      <a:cubicBezTo>
                        <a:pt x="3952" y="5036"/>
                        <a:pt x="3399" y="4019"/>
                        <a:pt x="3092" y="3712"/>
                      </a:cubicBezTo>
                      <a:cubicBezTo>
                        <a:pt x="2785" y="3404"/>
                        <a:pt x="2969" y="2448"/>
                        <a:pt x="3276" y="2018"/>
                      </a:cubicBezTo>
                      <a:cubicBezTo>
                        <a:pt x="3583" y="1588"/>
                        <a:pt x="3522" y="-140"/>
                        <a:pt x="3337" y="9"/>
                      </a:cubicBezTo>
                      <a:cubicBezTo>
                        <a:pt x="2731" y="442"/>
                        <a:pt x="2078" y="804"/>
                        <a:pt x="1390" y="1088"/>
                      </a:cubicBezTo>
                      <a:cubicBezTo>
                        <a:pt x="749" y="1395"/>
                        <a:pt x="1241" y="1773"/>
                        <a:pt x="1635" y="2325"/>
                      </a:cubicBezTo>
                      <a:cubicBezTo>
                        <a:pt x="1896" y="2667"/>
                        <a:pt x="1989" y="3109"/>
                        <a:pt x="1890" y="3527"/>
                      </a:cubicBezTo>
                      <a:cubicBezTo>
                        <a:pt x="1474" y="3609"/>
                        <a:pt x="1050" y="3650"/>
                        <a:pt x="626" y="3650"/>
                      </a:cubicBezTo>
                      <a:cubicBezTo>
                        <a:pt x="-84" y="3650"/>
                        <a:pt x="3" y="8546"/>
                        <a:pt x="3" y="8546"/>
                      </a:cubicBezTo>
                      <a:cubicBezTo>
                        <a:pt x="216" y="8174"/>
                        <a:pt x="466" y="7824"/>
                        <a:pt x="749" y="7502"/>
                      </a:cubicBezTo>
                      <a:cubicBezTo>
                        <a:pt x="1267" y="6852"/>
                        <a:pt x="872" y="8484"/>
                        <a:pt x="811" y="9625"/>
                      </a:cubicBezTo>
                      <a:cubicBezTo>
                        <a:pt x="749" y="10765"/>
                        <a:pt x="995" y="11073"/>
                        <a:pt x="1425" y="11073"/>
                      </a:cubicBezTo>
                      <a:cubicBezTo>
                        <a:pt x="1855" y="11073"/>
                        <a:pt x="1951" y="12459"/>
                        <a:pt x="2074" y="13205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62" name="Google Shape;462;p9"/>
                <p:cNvSpPr/>
                <p:nvPr/>
              </p:nvSpPr>
              <p:spPr>
                <a:xfrm>
                  <a:off x="1776090" y="1464664"/>
                  <a:ext cx="3660" cy="15267"/>
                </a:xfrm>
                <a:custGeom>
                  <a:rect b="b" l="l" r="r" t="t"/>
                  <a:pathLst>
                    <a:path extrusionOk="0" h="15267" w="3660">
                      <a:moveTo>
                        <a:pt x="3060" y="3677"/>
                      </a:moveTo>
                      <a:cubicBezTo>
                        <a:pt x="2648" y="3680"/>
                        <a:pt x="2236" y="3639"/>
                        <a:pt x="1832" y="3555"/>
                      </a:cubicBezTo>
                      <a:cubicBezTo>
                        <a:pt x="1711" y="3132"/>
                        <a:pt x="1788" y="2676"/>
                        <a:pt x="2043" y="2318"/>
                      </a:cubicBezTo>
                      <a:cubicBezTo>
                        <a:pt x="2446" y="1765"/>
                        <a:pt x="2973" y="1440"/>
                        <a:pt x="2288" y="1089"/>
                      </a:cubicBezTo>
                      <a:cubicBezTo>
                        <a:pt x="1605" y="801"/>
                        <a:pt x="955" y="439"/>
                        <a:pt x="349" y="10"/>
                      </a:cubicBezTo>
                      <a:cubicBezTo>
                        <a:pt x="165" y="-148"/>
                        <a:pt x="104" y="1581"/>
                        <a:pt x="411" y="2011"/>
                      </a:cubicBezTo>
                      <a:cubicBezTo>
                        <a:pt x="718" y="2440"/>
                        <a:pt x="902" y="3432"/>
                        <a:pt x="595" y="3704"/>
                      </a:cubicBezTo>
                      <a:cubicBezTo>
                        <a:pt x="288" y="3976"/>
                        <a:pt x="-282" y="5029"/>
                        <a:pt x="165" y="9100"/>
                      </a:cubicBezTo>
                      <a:cubicBezTo>
                        <a:pt x="779" y="7345"/>
                        <a:pt x="841" y="7529"/>
                        <a:pt x="999" y="7652"/>
                      </a:cubicBezTo>
                      <a:cubicBezTo>
                        <a:pt x="1157" y="7775"/>
                        <a:pt x="1736" y="7406"/>
                        <a:pt x="1121" y="10117"/>
                      </a:cubicBezTo>
                      <a:cubicBezTo>
                        <a:pt x="1036" y="10438"/>
                        <a:pt x="995" y="10768"/>
                        <a:pt x="999" y="11100"/>
                      </a:cubicBezTo>
                      <a:lnTo>
                        <a:pt x="1429" y="11161"/>
                      </a:lnTo>
                      <a:cubicBezTo>
                        <a:pt x="1223" y="11971"/>
                        <a:pt x="1080" y="12795"/>
                        <a:pt x="999" y="13627"/>
                      </a:cubicBezTo>
                      <a:cubicBezTo>
                        <a:pt x="1060" y="14004"/>
                        <a:pt x="937" y="15267"/>
                        <a:pt x="1121" y="15267"/>
                      </a:cubicBezTo>
                      <a:cubicBezTo>
                        <a:pt x="1306" y="15267"/>
                        <a:pt x="1516" y="13943"/>
                        <a:pt x="1613" y="13197"/>
                      </a:cubicBezTo>
                      <a:cubicBezTo>
                        <a:pt x="1709" y="12451"/>
                        <a:pt x="1858" y="11100"/>
                        <a:pt x="2288" y="11100"/>
                      </a:cubicBezTo>
                      <a:cubicBezTo>
                        <a:pt x="2718" y="11100"/>
                        <a:pt x="2938" y="10793"/>
                        <a:pt x="2911" y="9626"/>
                      </a:cubicBezTo>
                      <a:cubicBezTo>
                        <a:pt x="2885" y="8459"/>
                        <a:pt x="2411" y="6854"/>
                        <a:pt x="2911" y="7529"/>
                      </a:cubicBezTo>
                      <a:cubicBezTo>
                        <a:pt x="3193" y="7841"/>
                        <a:pt x="3439" y="8182"/>
                        <a:pt x="3648" y="8547"/>
                      </a:cubicBezTo>
                      <a:cubicBezTo>
                        <a:pt x="3648" y="8547"/>
                        <a:pt x="3797" y="3677"/>
                        <a:pt x="3060" y="367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63" name="Google Shape;463;p9"/>
                <p:cNvSpPr/>
                <p:nvPr/>
              </p:nvSpPr>
              <p:spPr>
                <a:xfrm>
                  <a:off x="1809788" y="1453022"/>
                  <a:ext cx="12510" cy="17672"/>
                </a:xfrm>
                <a:custGeom>
                  <a:rect b="b" l="l" r="r" t="t"/>
                  <a:pathLst>
                    <a:path extrusionOk="0" h="17672" w="12510">
                      <a:moveTo>
                        <a:pt x="12387" y="2307"/>
                      </a:moveTo>
                      <a:cubicBezTo>
                        <a:pt x="12387" y="2307"/>
                        <a:pt x="10449" y="2307"/>
                        <a:pt x="9922" y="6229"/>
                      </a:cubicBezTo>
                      <a:cubicBezTo>
                        <a:pt x="9396" y="10151"/>
                        <a:pt x="8106" y="8940"/>
                        <a:pt x="8378" y="6782"/>
                      </a:cubicBezTo>
                      <a:cubicBezTo>
                        <a:pt x="8650" y="4624"/>
                        <a:pt x="10133" y="1141"/>
                        <a:pt x="9431" y="368"/>
                      </a:cubicBezTo>
                      <a:cubicBezTo>
                        <a:pt x="8729" y="-404"/>
                        <a:pt x="7395" y="921"/>
                        <a:pt x="6746" y="0"/>
                      </a:cubicBezTo>
                      <a:cubicBezTo>
                        <a:pt x="6685" y="1421"/>
                        <a:pt x="6193" y="1483"/>
                        <a:pt x="5825" y="1693"/>
                      </a:cubicBezTo>
                      <a:cubicBezTo>
                        <a:pt x="5456" y="1904"/>
                        <a:pt x="4316" y="2158"/>
                        <a:pt x="4377" y="2746"/>
                      </a:cubicBezTo>
                      <a:cubicBezTo>
                        <a:pt x="4439" y="3334"/>
                        <a:pt x="4684" y="2930"/>
                        <a:pt x="4684" y="3422"/>
                      </a:cubicBezTo>
                      <a:cubicBezTo>
                        <a:pt x="4684" y="3913"/>
                        <a:pt x="4158" y="3852"/>
                        <a:pt x="4158" y="4299"/>
                      </a:cubicBezTo>
                      <a:cubicBezTo>
                        <a:pt x="4158" y="4746"/>
                        <a:pt x="4772" y="5317"/>
                        <a:pt x="4772" y="5869"/>
                      </a:cubicBezTo>
                      <a:cubicBezTo>
                        <a:pt x="4772" y="6422"/>
                        <a:pt x="4061" y="6457"/>
                        <a:pt x="3324" y="5255"/>
                      </a:cubicBezTo>
                      <a:cubicBezTo>
                        <a:pt x="2587" y="4053"/>
                        <a:pt x="1263" y="1895"/>
                        <a:pt x="771" y="2421"/>
                      </a:cubicBezTo>
                      <a:cubicBezTo>
                        <a:pt x="280" y="2948"/>
                        <a:pt x="982" y="3834"/>
                        <a:pt x="1140" y="4238"/>
                      </a:cubicBezTo>
                      <a:cubicBezTo>
                        <a:pt x="1298" y="4641"/>
                        <a:pt x="2245" y="6914"/>
                        <a:pt x="648" y="7440"/>
                      </a:cubicBezTo>
                      <a:cubicBezTo>
                        <a:pt x="-1" y="7598"/>
                        <a:pt x="-492" y="8677"/>
                        <a:pt x="859" y="8861"/>
                      </a:cubicBezTo>
                      <a:cubicBezTo>
                        <a:pt x="2210" y="9046"/>
                        <a:pt x="3693" y="9168"/>
                        <a:pt x="4465" y="10090"/>
                      </a:cubicBezTo>
                      <a:cubicBezTo>
                        <a:pt x="5237" y="11011"/>
                        <a:pt x="4895" y="10704"/>
                        <a:pt x="4377" y="10967"/>
                      </a:cubicBezTo>
                      <a:cubicBezTo>
                        <a:pt x="3860" y="11230"/>
                        <a:pt x="2737" y="11704"/>
                        <a:pt x="2737" y="12072"/>
                      </a:cubicBezTo>
                      <a:cubicBezTo>
                        <a:pt x="2737" y="12441"/>
                        <a:pt x="2956" y="14538"/>
                        <a:pt x="2342" y="15371"/>
                      </a:cubicBezTo>
                      <a:cubicBezTo>
                        <a:pt x="2023" y="15911"/>
                        <a:pt x="1663" y="16424"/>
                        <a:pt x="1263" y="16907"/>
                      </a:cubicBezTo>
                      <a:cubicBezTo>
                        <a:pt x="1564" y="17457"/>
                        <a:pt x="2179" y="17756"/>
                        <a:pt x="2798" y="17652"/>
                      </a:cubicBezTo>
                      <a:cubicBezTo>
                        <a:pt x="3114" y="16389"/>
                        <a:pt x="4342" y="14880"/>
                        <a:pt x="5018" y="15020"/>
                      </a:cubicBezTo>
                      <a:cubicBezTo>
                        <a:pt x="5390" y="14775"/>
                        <a:pt x="5603" y="14351"/>
                        <a:pt x="5579" y="13906"/>
                      </a:cubicBezTo>
                      <a:cubicBezTo>
                        <a:pt x="5579" y="13073"/>
                        <a:pt x="6035" y="11993"/>
                        <a:pt x="6685" y="11993"/>
                      </a:cubicBezTo>
                      <a:cubicBezTo>
                        <a:pt x="7334" y="11993"/>
                        <a:pt x="7948" y="13845"/>
                        <a:pt x="8536" y="13845"/>
                      </a:cubicBezTo>
                      <a:cubicBezTo>
                        <a:pt x="9124" y="13845"/>
                        <a:pt x="9676" y="14678"/>
                        <a:pt x="9115" y="15169"/>
                      </a:cubicBezTo>
                      <a:cubicBezTo>
                        <a:pt x="8553" y="15661"/>
                        <a:pt x="7272" y="16284"/>
                        <a:pt x="7948" y="16924"/>
                      </a:cubicBezTo>
                      <a:cubicBezTo>
                        <a:pt x="8624" y="17565"/>
                        <a:pt x="9150" y="17600"/>
                        <a:pt x="10352" y="16705"/>
                      </a:cubicBezTo>
                      <a:cubicBezTo>
                        <a:pt x="11554" y="15810"/>
                        <a:pt x="10659" y="15012"/>
                        <a:pt x="10659" y="13134"/>
                      </a:cubicBezTo>
                      <a:cubicBezTo>
                        <a:pt x="10746" y="10869"/>
                        <a:pt x="11057" y="8617"/>
                        <a:pt x="11589" y="6413"/>
                      </a:cubicBezTo>
                      <a:cubicBezTo>
                        <a:pt x="12142" y="6536"/>
                        <a:pt x="12510" y="5861"/>
                        <a:pt x="12510" y="5431"/>
                      </a:cubicBezTo>
                      <a:cubicBezTo>
                        <a:pt x="12359" y="4782"/>
                        <a:pt x="12256" y="4122"/>
                        <a:pt x="12203" y="3457"/>
                      </a:cubicBezTo>
                      <a:cubicBezTo>
                        <a:pt x="12203" y="2378"/>
                        <a:pt x="12414" y="2343"/>
                        <a:pt x="12414" y="234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64" name="Google Shape;464;p9"/>
                <p:cNvSpPr/>
                <p:nvPr/>
              </p:nvSpPr>
              <p:spPr>
                <a:xfrm>
                  <a:off x="1819360" y="1421850"/>
                  <a:ext cx="3865" cy="16038"/>
                </a:xfrm>
                <a:custGeom>
                  <a:rect b="b" l="l" r="r" t="t"/>
                  <a:pathLst>
                    <a:path extrusionOk="0" h="16038" w="3865">
                      <a:moveTo>
                        <a:pt x="3429" y="2080"/>
                      </a:moveTo>
                      <a:cubicBezTo>
                        <a:pt x="3736" y="1650"/>
                        <a:pt x="3675" y="-201"/>
                        <a:pt x="3491" y="18"/>
                      </a:cubicBezTo>
                      <a:cubicBezTo>
                        <a:pt x="2849" y="451"/>
                        <a:pt x="2168" y="821"/>
                        <a:pt x="1455" y="1123"/>
                      </a:cubicBezTo>
                      <a:cubicBezTo>
                        <a:pt x="780" y="1431"/>
                        <a:pt x="1271" y="1834"/>
                        <a:pt x="1701" y="2422"/>
                      </a:cubicBezTo>
                      <a:cubicBezTo>
                        <a:pt x="1977" y="2781"/>
                        <a:pt x="2080" y="3243"/>
                        <a:pt x="1982" y="3685"/>
                      </a:cubicBezTo>
                      <a:cubicBezTo>
                        <a:pt x="1533" y="3769"/>
                        <a:pt x="1078" y="3809"/>
                        <a:pt x="622" y="3808"/>
                      </a:cubicBezTo>
                      <a:cubicBezTo>
                        <a:pt x="-115" y="3808"/>
                        <a:pt x="8" y="8985"/>
                        <a:pt x="8" y="8985"/>
                      </a:cubicBezTo>
                      <a:cubicBezTo>
                        <a:pt x="229" y="8600"/>
                        <a:pt x="487" y="8239"/>
                        <a:pt x="780" y="7905"/>
                      </a:cubicBezTo>
                      <a:cubicBezTo>
                        <a:pt x="1332" y="7195"/>
                        <a:pt x="903" y="8923"/>
                        <a:pt x="841" y="10125"/>
                      </a:cubicBezTo>
                      <a:cubicBezTo>
                        <a:pt x="780" y="11327"/>
                        <a:pt x="1025" y="11669"/>
                        <a:pt x="1455" y="11669"/>
                      </a:cubicBezTo>
                      <a:cubicBezTo>
                        <a:pt x="1885" y="11669"/>
                        <a:pt x="2043" y="13117"/>
                        <a:pt x="2166" y="13880"/>
                      </a:cubicBezTo>
                      <a:cubicBezTo>
                        <a:pt x="2289" y="14643"/>
                        <a:pt x="2473" y="16038"/>
                        <a:pt x="2657" y="16038"/>
                      </a:cubicBezTo>
                      <a:cubicBezTo>
                        <a:pt x="2842" y="16038"/>
                        <a:pt x="2754" y="14714"/>
                        <a:pt x="2815" y="14284"/>
                      </a:cubicBezTo>
                      <a:cubicBezTo>
                        <a:pt x="2724" y="13411"/>
                        <a:pt x="2569" y="12546"/>
                        <a:pt x="2350" y="11696"/>
                      </a:cubicBezTo>
                      <a:lnTo>
                        <a:pt x="2815" y="11634"/>
                      </a:lnTo>
                      <a:cubicBezTo>
                        <a:pt x="2815" y="11634"/>
                        <a:pt x="2877" y="11503"/>
                        <a:pt x="2657" y="10581"/>
                      </a:cubicBezTo>
                      <a:cubicBezTo>
                        <a:pt x="2043" y="7712"/>
                        <a:pt x="2596" y="8116"/>
                        <a:pt x="2815" y="7993"/>
                      </a:cubicBezTo>
                      <a:cubicBezTo>
                        <a:pt x="3035" y="7870"/>
                        <a:pt x="3061" y="7686"/>
                        <a:pt x="3693" y="9537"/>
                      </a:cubicBezTo>
                      <a:cubicBezTo>
                        <a:pt x="4158" y="5221"/>
                        <a:pt x="3570" y="4168"/>
                        <a:pt x="3263" y="3834"/>
                      </a:cubicBezTo>
                      <a:cubicBezTo>
                        <a:pt x="2956" y="3501"/>
                        <a:pt x="3140" y="2510"/>
                        <a:pt x="3447" y="208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65" name="Google Shape;465;p9"/>
                <p:cNvSpPr/>
                <p:nvPr/>
              </p:nvSpPr>
              <p:spPr>
                <a:xfrm>
                  <a:off x="1809524" y="1421850"/>
                  <a:ext cx="3850" cy="16099"/>
                </a:xfrm>
                <a:custGeom>
                  <a:rect b="b" l="l" r="r" t="t"/>
                  <a:pathLst>
                    <a:path extrusionOk="0" h="16099" w="3850">
                      <a:moveTo>
                        <a:pt x="3220" y="3834"/>
                      </a:moveTo>
                      <a:cubicBezTo>
                        <a:pt x="2775" y="3837"/>
                        <a:pt x="2331" y="3796"/>
                        <a:pt x="1895" y="3712"/>
                      </a:cubicBezTo>
                      <a:cubicBezTo>
                        <a:pt x="1775" y="3267"/>
                        <a:pt x="1865" y="2791"/>
                        <a:pt x="2141" y="2422"/>
                      </a:cubicBezTo>
                      <a:cubicBezTo>
                        <a:pt x="2570" y="1834"/>
                        <a:pt x="3062" y="1492"/>
                        <a:pt x="2386" y="1159"/>
                      </a:cubicBezTo>
                      <a:cubicBezTo>
                        <a:pt x="1672" y="847"/>
                        <a:pt x="989" y="465"/>
                        <a:pt x="351" y="18"/>
                      </a:cubicBezTo>
                      <a:cubicBezTo>
                        <a:pt x="167" y="-201"/>
                        <a:pt x="105" y="1650"/>
                        <a:pt x="412" y="2115"/>
                      </a:cubicBezTo>
                      <a:cubicBezTo>
                        <a:pt x="719" y="2580"/>
                        <a:pt x="912" y="3589"/>
                        <a:pt x="596" y="3870"/>
                      </a:cubicBezTo>
                      <a:cubicBezTo>
                        <a:pt x="281" y="4150"/>
                        <a:pt x="-281" y="5256"/>
                        <a:pt x="167" y="9546"/>
                      </a:cubicBezTo>
                      <a:cubicBezTo>
                        <a:pt x="781" y="7695"/>
                        <a:pt x="842" y="7879"/>
                        <a:pt x="1044" y="8002"/>
                      </a:cubicBezTo>
                      <a:cubicBezTo>
                        <a:pt x="1246" y="8125"/>
                        <a:pt x="1807" y="7756"/>
                        <a:pt x="1193" y="10634"/>
                      </a:cubicBezTo>
                      <a:cubicBezTo>
                        <a:pt x="982" y="11511"/>
                        <a:pt x="1044" y="11643"/>
                        <a:pt x="1044" y="11643"/>
                      </a:cubicBezTo>
                      <a:lnTo>
                        <a:pt x="1500" y="11713"/>
                      </a:lnTo>
                      <a:cubicBezTo>
                        <a:pt x="1297" y="12579"/>
                        <a:pt x="1153" y="13459"/>
                        <a:pt x="1070" y="14345"/>
                      </a:cubicBezTo>
                      <a:cubicBezTo>
                        <a:pt x="1132" y="14714"/>
                        <a:pt x="982" y="16100"/>
                        <a:pt x="1193" y="16100"/>
                      </a:cubicBezTo>
                      <a:cubicBezTo>
                        <a:pt x="1404" y="16100"/>
                        <a:pt x="1562" y="14679"/>
                        <a:pt x="1684" y="13942"/>
                      </a:cubicBezTo>
                      <a:cubicBezTo>
                        <a:pt x="1807" y="13205"/>
                        <a:pt x="1965" y="11687"/>
                        <a:pt x="2395" y="11687"/>
                      </a:cubicBezTo>
                      <a:cubicBezTo>
                        <a:pt x="2825" y="11687"/>
                        <a:pt x="3106" y="11380"/>
                        <a:pt x="3009" y="10151"/>
                      </a:cubicBezTo>
                      <a:cubicBezTo>
                        <a:pt x="2913" y="8923"/>
                        <a:pt x="2518" y="7256"/>
                        <a:pt x="3106" y="7958"/>
                      </a:cubicBezTo>
                      <a:cubicBezTo>
                        <a:pt x="3385" y="8284"/>
                        <a:pt x="3631" y="8637"/>
                        <a:pt x="3843" y="9011"/>
                      </a:cubicBezTo>
                      <a:cubicBezTo>
                        <a:pt x="3843" y="9011"/>
                        <a:pt x="3965" y="3861"/>
                        <a:pt x="3228" y="386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66" name="Google Shape;466;p9"/>
                <p:cNvSpPr/>
                <p:nvPr/>
              </p:nvSpPr>
              <p:spPr>
                <a:xfrm>
                  <a:off x="1759827" y="1431440"/>
                  <a:ext cx="12470" cy="17767"/>
                </a:xfrm>
                <a:custGeom>
                  <a:rect b="b" l="l" r="r" t="t"/>
                  <a:pathLst>
                    <a:path extrusionOk="0" h="17767" w="12470">
                      <a:moveTo>
                        <a:pt x="12418" y="2307"/>
                      </a:moveTo>
                      <a:cubicBezTo>
                        <a:pt x="12418" y="2307"/>
                        <a:pt x="10479" y="2307"/>
                        <a:pt x="9953" y="6220"/>
                      </a:cubicBezTo>
                      <a:cubicBezTo>
                        <a:pt x="9426" y="10133"/>
                        <a:pt x="8110" y="8993"/>
                        <a:pt x="8417" y="6835"/>
                      </a:cubicBezTo>
                      <a:cubicBezTo>
                        <a:pt x="8725" y="4676"/>
                        <a:pt x="10172" y="1167"/>
                        <a:pt x="9461" y="395"/>
                      </a:cubicBezTo>
                      <a:cubicBezTo>
                        <a:pt x="8751" y="-377"/>
                        <a:pt x="7400" y="956"/>
                        <a:pt x="6750" y="0"/>
                      </a:cubicBezTo>
                      <a:cubicBezTo>
                        <a:pt x="6689" y="1448"/>
                        <a:pt x="6198" y="1509"/>
                        <a:pt x="5829" y="1755"/>
                      </a:cubicBezTo>
                      <a:cubicBezTo>
                        <a:pt x="5461" y="2000"/>
                        <a:pt x="4347" y="2193"/>
                        <a:pt x="4408" y="2808"/>
                      </a:cubicBezTo>
                      <a:cubicBezTo>
                        <a:pt x="4469" y="3422"/>
                        <a:pt x="4654" y="2992"/>
                        <a:pt x="4654" y="3483"/>
                      </a:cubicBezTo>
                      <a:cubicBezTo>
                        <a:pt x="4654" y="3974"/>
                        <a:pt x="4162" y="3913"/>
                        <a:pt x="4162" y="4360"/>
                      </a:cubicBezTo>
                      <a:cubicBezTo>
                        <a:pt x="4162" y="4808"/>
                        <a:pt x="4776" y="5413"/>
                        <a:pt x="4776" y="5966"/>
                      </a:cubicBezTo>
                      <a:cubicBezTo>
                        <a:pt x="4776" y="6519"/>
                        <a:pt x="4066" y="6554"/>
                        <a:pt x="3329" y="5352"/>
                      </a:cubicBezTo>
                      <a:cubicBezTo>
                        <a:pt x="2592" y="4150"/>
                        <a:pt x="1267" y="1992"/>
                        <a:pt x="767" y="2518"/>
                      </a:cubicBezTo>
                      <a:cubicBezTo>
                        <a:pt x="267" y="3044"/>
                        <a:pt x="986" y="3931"/>
                        <a:pt x="1144" y="4334"/>
                      </a:cubicBezTo>
                      <a:cubicBezTo>
                        <a:pt x="1302" y="4738"/>
                        <a:pt x="2250" y="7045"/>
                        <a:pt x="644" y="7536"/>
                      </a:cubicBezTo>
                      <a:cubicBezTo>
                        <a:pt x="4" y="7694"/>
                        <a:pt x="-496" y="8774"/>
                        <a:pt x="863" y="8984"/>
                      </a:cubicBezTo>
                      <a:cubicBezTo>
                        <a:pt x="2223" y="9195"/>
                        <a:pt x="3697" y="9230"/>
                        <a:pt x="4469" y="10186"/>
                      </a:cubicBezTo>
                      <a:cubicBezTo>
                        <a:pt x="5241" y="11142"/>
                        <a:pt x="4899" y="10809"/>
                        <a:pt x="4408" y="11063"/>
                      </a:cubicBezTo>
                      <a:cubicBezTo>
                        <a:pt x="3917" y="11318"/>
                        <a:pt x="2741" y="11800"/>
                        <a:pt x="2741" y="12169"/>
                      </a:cubicBezTo>
                      <a:cubicBezTo>
                        <a:pt x="2741" y="12537"/>
                        <a:pt x="2960" y="14634"/>
                        <a:pt x="2346" y="15494"/>
                      </a:cubicBezTo>
                      <a:cubicBezTo>
                        <a:pt x="1732" y="16354"/>
                        <a:pt x="1662" y="16731"/>
                        <a:pt x="1267" y="17038"/>
                      </a:cubicBezTo>
                      <a:cubicBezTo>
                        <a:pt x="1587" y="17565"/>
                        <a:pt x="2193" y="17845"/>
                        <a:pt x="2802" y="17749"/>
                      </a:cubicBezTo>
                      <a:cubicBezTo>
                        <a:pt x="3109" y="16485"/>
                        <a:pt x="4347" y="14976"/>
                        <a:pt x="5057" y="15117"/>
                      </a:cubicBezTo>
                      <a:cubicBezTo>
                        <a:pt x="5408" y="14858"/>
                        <a:pt x="5603" y="14438"/>
                        <a:pt x="5575" y="14003"/>
                      </a:cubicBezTo>
                      <a:cubicBezTo>
                        <a:pt x="5575" y="13204"/>
                        <a:pt x="6040" y="12064"/>
                        <a:pt x="6689" y="12064"/>
                      </a:cubicBezTo>
                      <a:cubicBezTo>
                        <a:pt x="7338" y="12064"/>
                        <a:pt x="7952" y="13941"/>
                        <a:pt x="8567" y="13941"/>
                      </a:cubicBezTo>
                      <a:cubicBezTo>
                        <a:pt x="9007" y="13949"/>
                        <a:pt x="9358" y="14313"/>
                        <a:pt x="9350" y="14754"/>
                      </a:cubicBezTo>
                      <a:cubicBezTo>
                        <a:pt x="9347" y="14959"/>
                        <a:pt x="9264" y="15155"/>
                        <a:pt x="9119" y="15301"/>
                      </a:cubicBezTo>
                      <a:cubicBezTo>
                        <a:pt x="8567" y="15792"/>
                        <a:pt x="7277" y="16380"/>
                        <a:pt x="7952" y="16994"/>
                      </a:cubicBezTo>
                      <a:cubicBezTo>
                        <a:pt x="8628" y="17608"/>
                        <a:pt x="9181" y="17670"/>
                        <a:pt x="10383" y="16784"/>
                      </a:cubicBezTo>
                      <a:cubicBezTo>
                        <a:pt x="11585" y="15898"/>
                        <a:pt x="10663" y="15082"/>
                        <a:pt x="10663" y="13204"/>
                      </a:cubicBezTo>
                      <a:cubicBezTo>
                        <a:pt x="10756" y="10954"/>
                        <a:pt x="11049" y="8717"/>
                        <a:pt x="11541" y="6519"/>
                      </a:cubicBezTo>
                      <a:cubicBezTo>
                        <a:pt x="12102" y="6606"/>
                        <a:pt x="12471" y="5931"/>
                        <a:pt x="12471" y="5501"/>
                      </a:cubicBezTo>
                      <a:cubicBezTo>
                        <a:pt x="12319" y="4852"/>
                        <a:pt x="12216" y="4192"/>
                        <a:pt x="12164" y="3527"/>
                      </a:cubicBezTo>
                      <a:cubicBezTo>
                        <a:pt x="12208" y="2351"/>
                        <a:pt x="12418" y="2307"/>
                        <a:pt x="12418" y="230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67" name="Google Shape;467;p9"/>
                <p:cNvSpPr/>
                <p:nvPr/>
              </p:nvSpPr>
              <p:spPr>
                <a:xfrm>
                  <a:off x="1776562" y="1410559"/>
                  <a:ext cx="12466" cy="17768"/>
                </a:xfrm>
                <a:custGeom>
                  <a:rect b="b" l="l" r="r" t="t"/>
                  <a:pathLst>
                    <a:path extrusionOk="0" h="17768" w="12466">
                      <a:moveTo>
                        <a:pt x="12414" y="2307"/>
                      </a:moveTo>
                      <a:cubicBezTo>
                        <a:pt x="12414" y="2307"/>
                        <a:pt x="10475" y="2307"/>
                        <a:pt x="9949" y="6256"/>
                      </a:cubicBezTo>
                      <a:cubicBezTo>
                        <a:pt x="9422" y="10204"/>
                        <a:pt x="8098" y="8967"/>
                        <a:pt x="8413" y="6808"/>
                      </a:cubicBezTo>
                      <a:cubicBezTo>
                        <a:pt x="8729" y="4650"/>
                        <a:pt x="10168" y="1167"/>
                        <a:pt x="9458" y="395"/>
                      </a:cubicBezTo>
                      <a:cubicBezTo>
                        <a:pt x="8747" y="-377"/>
                        <a:pt x="7396" y="948"/>
                        <a:pt x="6746" y="0"/>
                      </a:cubicBezTo>
                      <a:cubicBezTo>
                        <a:pt x="6685" y="1448"/>
                        <a:pt x="6194" y="1509"/>
                        <a:pt x="5816" y="1755"/>
                      </a:cubicBezTo>
                      <a:cubicBezTo>
                        <a:pt x="5439" y="2000"/>
                        <a:pt x="4343" y="2185"/>
                        <a:pt x="4404" y="2808"/>
                      </a:cubicBezTo>
                      <a:cubicBezTo>
                        <a:pt x="4465" y="3430"/>
                        <a:pt x="4676" y="2992"/>
                        <a:pt x="4676" y="3483"/>
                      </a:cubicBezTo>
                      <a:cubicBezTo>
                        <a:pt x="4676" y="3974"/>
                        <a:pt x="4158" y="3913"/>
                        <a:pt x="4158" y="4360"/>
                      </a:cubicBezTo>
                      <a:cubicBezTo>
                        <a:pt x="4158" y="4808"/>
                        <a:pt x="4772" y="5413"/>
                        <a:pt x="4772" y="5966"/>
                      </a:cubicBezTo>
                      <a:cubicBezTo>
                        <a:pt x="4772" y="6519"/>
                        <a:pt x="4062" y="6554"/>
                        <a:pt x="3351" y="5352"/>
                      </a:cubicBezTo>
                      <a:cubicBezTo>
                        <a:pt x="2640" y="4150"/>
                        <a:pt x="1263" y="1992"/>
                        <a:pt x="763" y="2483"/>
                      </a:cubicBezTo>
                      <a:cubicBezTo>
                        <a:pt x="263" y="2974"/>
                        <a:pt x="1009" y="3931"/>
                        <a:pt x="1140" y="4334"/>
                      </a:cubicBezTo>
                      <a:cubicBezTo>
                        <a:pt x="1272" y="4738"/>
                        <a:pt x="2246" y="7045"/>
                        <a:pt x="640" y="7536"/>
                      </a:cubicBezTo>
                      <a:cubicBezTo>
                        <a:pt x="0" y="7694"/>
                        <a:pt x="-500" y="8774"/>
                        <a:pt x="886" y="8958"/>
                      </a:cubicBezTo>
                      <a:cubicBezTo>
                        <a:pt x="2272" y="9142"/>
                        <a:pt x="3693" y="9230"/>
                        <a:pt x="4465" y="10186"/>
                      </a:cubicBezTo>
                      <a:cubicBezTo>
                        <a:pt x="5237" y="11142"/>
                        <a:pt x="4895" y="10800"/>
                        <a:pt x="4404" y="11063"/>
                      </a:cubicBezTo>
                      <a:cubicBezTo>
                        <a:pt x="3913" y="11327"/>
                        <a:pt x="2737" y="11800"/>
                        <a:pt x="2737" y="12169"/>
                      </a:cubicBezTo>
                      <a:cubicBezTo>
                        <a:pt x="2737" y="12537"/>
                        <a:pt x="2956" y="14634"/>
                        <a:pt x="2342" y="15468"/>
                      </a:cubicBezTo>
                      <a:cubicBezTo>
                        <a:pt x="1728" y="16301"/>
                        <a:pt x="1658" y="16696"/>
                        <a:pt x="1263" y="17012"/>
                      </a:cubicBezTo>
                      <a:cubicBezTo>
                        <a:pt x="1568" y="17557"/>
                        <a:pt x="2183" y="17851"/>
                        <a:pt x="2798" y="17749"/>
                      </a:cubicBezTo>
                      <a:cubicBezTo>
                        <a:pt x="3105" y="16485"/>
                        <a:pt x="4343" y="14976"/>
                        <a:pt x="5018" y="15117"/>
                      </a:cubicBezTo>
                      <a:cubicBezTo>
                        <a:pt x="5385" y="14869"/>
                        <a:pt x="5595" y="14446"/>
                        <a:pt x="5571" y="14003"/>
                      </a:cubicBezTo>
                      <a:cubicBezTo>
                        <a:pt x="5571" y="13169"/>
                        <a:pt x="6036" y="12064"/>
                        <a:pt x="6685" y="12064"/>
                      </a:cubicBezTo>
                      <a:cubicBezTo>
                        <a:pt x="7334" y="12064"/>
                        <a:pt x="7948" y="13941"/>
                        <a:pt x="8563" y="13941"/>
                      </a:cubicBezTo>
                      <a:cubicBezTo>
                        <a:pt x="8994" y="13946"/>
                        <a:pt x="9340" y="14298"/>
                        <a:pt x="9336" y="14729"/>
                      </a:cubicBezTo>
                      <a:cubicBezTo>
                        <a:pt x="9334" y="14930"/>
                        <a:pt x="9255" y="15122"/>
                        <a:pt x="9115" y="15266"/>
                      </a:cubicBezTo>
                      <a:cubicBezTo>
                        <a:pt x="8563" y="15792"/>
                        <a:pt x="7273" y="16380"/>
                        <a:pt x="7948" y="17021"/>
                      </a:cubicBezTo>
                      <a:cubicBezTo>
                        <a:pt x="8624" y="17661"/>
                        <a:pt x="9177" y="17696"/>
                        <a:pt x="10379" y="16801"/>
                      </a:cubicBezTo>
                      <a:cubicBezTo>
                        <a:pt x="11581" y="15906"/>
                        <a:pt x="10659" y="15108"/>
                        <a:pt x="10659" y="13230"/>
                      </a:cubicBezTo>
                      <a:cubicBezTo>
                        <a:pt x="10734" y="10979"/>
                        <a:pt x="11028" y="8739"/>
                        <a:pt x="11537" y="6545"/>
                      </a:cubicBezTo>
                      <a:cubicBezTo>
                        <a:pt x="12098" y="6633"/>
                        <a:pt x="12467" y="5922"/>
                        <a:pt x="12467" y="5527"/>
                      </a:cubicBezTo>
                      <a:cubicBezTo>
                        <a:pt x="12315" y="4878"/>
                        <a:pt x="12212" y="4218"/>
                        <a:pt x="12160" y="3553"/>
                      </a:cubicBezTo>
                      <a:cubicBezTo>
                        <a:pt x="12160" y="2474"/>
                        <a:pt x="12370" y="2413"/>
                        <a:pt x="12370" y="241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68" name="Google Shape;468;p9"/>
                <p:cNvSpPr/>
                <p:nvPr/>
              </p:nvSpPr>
              <p:spPr>
                <a:xfrm>
                  <a:off x="1723061" y="1254214"/>
                  <a:ext cx="5913" cy="5913"/>
                </a:xfrm>
                <a:custGeom>
                  <a:rect b="b" l="l" r="r" t="t"/>
                  <a:pathLst>
                    <a:path extrusionOk="0" h="5913" w="5913">
                      <a:moveTo>
                        <a:pt x="5913" y="2957"/>
                      </a:moveTo>
                      <a:cubicBezTo>
                        <a:pt x="5913" y="4590"/>
                        <a:pt x="4590" y="5913"/>
                        <a:pt x="2957" y="5913"/>
                      </a:cubicBezTo>
                      <a:cubicBezTo>
                        <a:pt x="1324" y="5913"/>
                        <a:pt x="0" y="4590"/>
                        <a:pt x="0" y="2957"/>
                      </a:cubicBezTo>
                      <a:cubicBezTo>
                        <a:pt x="0" y="1324"/>
                        <a:pt x="1324" y="0"/>
                        <a:pt x="2957" y="0"/>
                      </a:cubicBezTo>
                      <a:cubicBezTo>
                        <a:pt x="4590" y="0"/>
                        <a:pt x="5913" y="1324"/>
                        <a:pt x="5913" y="295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69" name="Google Shape;469;p9"/>
                <p:cNvSpPr/>
                <p:nvPr/>
              </p:nvSpPr>
              <p:spPr>
                <a:xfrm>
                  <a:off x="1684256" y="1250977"/>
                  <a:ext cx="20433" cy="19968"/>
                </a:xfrm>
                <a:custGeom>
                  <a:rect b="b" l="l" r="r" t="t"/>
                  <a:pathLst>
                    <a:path extrusionOk="0" h="19968" w="20433">
                      <a:moveTo>
                        <a:pt x="2439" y="19583"/>
                      </a:moveTo>
                      <a:cubicBezTo>
                        <a:pt x="2808" y="19510"/>
                        <a:pt x="3180" y="19458"/>
                        <a:pt x="3553" y="19425"/>
                      </a:cubicBezTo>
                      <a:cubicBezTo>
                        <a:pt x="2862" y="15845"/>
                        <a:pt x="2367" y="12231"/>
                        <a:pt x="2071" y="8598"/>
                      </a:cubicBezTo>
                      <a:cubicBezTo>
                        <a:pt x="4703" y="11862"/>
                        <a:pt x="7335" y="15073"/>
                        <a:pt x="9589" y="17933"/>
                      </a:cubicBezTo>
                      <a:cubicBezTo>
                        <a:pt x="9864" y="17804"/>
                        <a:pt x="10163" y="17732"/>
                        <a:pt x="10467" y="17723"/>
                      </a:cubicBezTo>
                      <a:cubicBezTo>
                        <a:pt x="11265" y="13713"/>
                        <a:pt x="12222" y="9739"/>
                        <a:pt x="13099" y="5764"/>
                      </a:cubicBezTo>
                      <a:cubicBezTo>
                        <a:pt x="14275" y="9274"/>
                        <a:pt x="15573" y="12783"/>
                        <a:pt x="16608" y="16424"/>
                      </a:cubicBezTo>
                      <a:lnTo>
                        <a:pt x="18459" y="15871"/>
                      </a:lnTo>
                      <a:cubicBezTo>
                        <a:pt x="19135" y="15713"/>
                        <a:pt x="19784" y="15652"/>
                        <a:pt x="20434" y="15564"/>
                      </a:cubicBezTo>
                      <a:cubicBezTo>
                        <a:pt x="18582" y="11063"/>
                        <a:pt x="16924" y="6098"/>
                        <a:pt x="14704" y="0"/>
                      </a:cubicBezTo>
                      <a:cubicBezTo>
                        <a:pt x="14397" y="142"/>
                        <a:pt x="14077" y="254"/>
                        <a:pt x="13748" y="333"/>
                      </a:cubicBezTo>
                      <a:cubicBezTo>
                        <a:pt x="13414" y="409"/>
                        <a:pt x="13073" y="453"/>
                        <a:pt x="12730" y="465"/>
                      </a:cubicBezTo>
                      <a:cubicBezTo>
                        <a:pt x="11897" y="4852"/>
                        <a:pt x="10756" y="8967"/>
                        <a:pt x="9835" y="12669"/>
                      </a:cubicBezTo>
                      <a:cubicBezTo>
                        <a:pt x="7150" y="9432"/>
                        <a:pt x="4501" y="6220"/>
                        <a:pt x="1939" y="2957"/>
                      </a:cubicBezTo>
                      <a:cubicBezTo>
                        <a:pt x="1328" y="3229"/>
                        <a:pt x="669" y="3376"/>
                        <a:pt x="0" y="3387"/>
                      </a:cubicBezTo>
                      <a:cubicBezTo>
                        <a:pt x="579" y="9528"/>
                        <a:pt x="1079" y="15099"/>
                        <a:pt x="1325" y="19969"/>
                      </a:cubicBezTo>
                      <a:cubicBezTo>
                        <a:pt x="1646" y="19800"/>
                        <a:pt x="1988" y="19677"/>
                        <a:pt x="2343" y="1960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70" name="Google Shape;470;p9"/>
                <p:cNvSpPr/>
                <p:nvPr/>
              </p:nvSpPr>
              <p:spPr>
                <a:xfrm>
                  <a:off x="1665191" y="1255749"/>
                  <a:ext cx="14309" cy="18371"/>
                </a:xfrm>
                <a:custGeom>
                  <a:rect b="b" l="l" r="r" t="t"/>
                  <a:pathLst>
                    <a:path extrusionOk="0" h="18371" w="14309">
                      <a:moveTo>
                        <a:pt x="12362" y="17942"/>
                      </a:moveTo>
                      <a:cubicBezTo>
                        <a:pt x="12684" y="17836"/>
                        <a:pt x="13016" y="17762"/>
                        <a:pt x="13353" y="17723"/>
                      </a:cubicBezTo>
                      <a:cubicBezTo>
                        <a:pt x="13415" y="11748"/>
                        <a:pt x="13906" y="5887"/>
                        <a:pt x="14310" y="0"/>
                      </a:cubicBezTo>
                      <a:cubicBezTo>
                        <a:pt x="13649" y="316"/>
                        <a:pt x="12954" y="555"/>
                        <a:pt x="12239" y="711"/>
                      </a:cubicBezTo>
                      <a:cubicBezTo>
                        <a:pt x="12300" y="4904"/>
                        <a:pt x="12116" y="9160"/>
                        <a:pt x="11871" y="13380"/>
                      </a:cubicBezTo>
                      <a:cubicBezTo>
                        <a:pt x="9239" y="10107"/>
                        <a:pt x="6413" y="6905"/>
                        <a:pt x="3974" y="3545"/>
                      </a:cubicBezTo>
                      <a:cubicBezTo>
                        <a:pt x="3347" y="3857"/>
                        <a:pt x="2700" y="4127"/>
                        <a:pt x="2035" y="4352"/>
                      </a:cubicBezTo>
                      <a:cubicBezTo>
                        <a:pt x="1386" y="4597"/>
                        <a:pt x="684" y="4746"/>
                        <a:pt x="0" y="4931"/>
                      </a:cubicBezTo>
                      <a:cubicBezTo>
                        <a:pt x="3913" y="9317"/>
                        <a:pt x="7703" y="13774"/>
                        <a:pt x="11406" y="1837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71" name="Google Shape;471;p9"/>
                <p:cNvSpPr/>
                <p:nvPr/>
              </p:nvSpPr>
              <p:spPr>
                <a:xfrm>
                  <a:off x="1648451" y="1262663"/>
                  <a:ext cx="20337" cy="21196"/>
                </a:xfrm>
                <a:custGeom>
                  <a:rect b="b" l="l" r="r" t="t"/>
                  <a:pathLst>
                    <a:path extrusionOk="0" h="21196" w="20337">
                      <a:moveTo>
                        <a:pt x="8045" y="20706"/>
                      </a:moveTo>
                      <a:lnTo>
                        <a:pt x="8975" y="20363"/>
                      </a:lnTo>
                      <a:lnTo>
                        <a:pt x="3887" y="9949"/>
                      </a:lnTo>
                      <a:lnTo>
                        <a:pt x="7396" y="11239"/>
                      </a:lnTo>
                      <a:cubicBezTo>
                        <a:pt x="11063" y="12625"/>
                        <a:pt x="14669" y="14134"/>
                        <a:pt x="18486" y="15713"/>
                      </a:cubicBezTo>
                      <a:lnTo>
                        <a:pt x="20337" y="14836"/>
                      </a:lnTo>
                      <a:lnTo>
                        <a:pt x="13160" y="0"/>
                      </a:lnTo>
                      <a:cubicBezTo>
                        <a:pt x="12628" y="387"/>
                        <a:pt x="12035" y="683"/>
                        <a:pt x="11406" y="877"/>
                      </a:cubicBezTo>
                      <a:lnTo>
                        <a:pt x="16310" y="10958"/>
                      </a:lnTo>
                      <a:cubicBezTo>
                        <a:pt x="11590" y="8984"/>
                        <a:pt x="6817" y="7256"/>
                        <a:pt x="2132" y="5405"/>
                      </a:cubicBezTo>
                      <a:lnTo>
                        <a:pt x="0" y="6457"/>
                      </a:lnTo>
                      <a:lnTo>
                        <a:pt x="7168" y="211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72" name="Google Shape;472;p9"/>
                <p:cNvSpPr/>
                <p:nvPr/>
              </p:nvSpPr>
              <p:spPr>
                <a:xfrm>
                  <a:off x="1617471" y="1286106"/>
                  <a:ext cx="18925" cy="18754"/>
                </a:xfrm>
                <a:custGeom>
                  <a:rect b="b" l="l" r="r" t="t"/>
                  <a:pathLst>
                    <a:path extrusionOk="0" h="18754" w="18925">
                      <a:moveTo>
                        <a:pt x="14924" y="15749"/>
                      </a:moveTo>
                      <a:cubicBezTo>
                        <a:pt x="16482" y="14244"/>
                        <a:pt x="17828" y="12536"/>
                        <a:pt x="18925" y="10669"/>
                      </a:cubicBezTo>
                      <a:lnTo>
                        <a:pt x="14538" y="5738"/>
                      </a:lnTo>
                      <a:cubicBezTo>
                        <a:pt x="14135" y="6168"/>
                        <a:pt x="13740" y="6615"/>
                        <a:pt x="13310" y="7028"/>
                      </a:cubicBezTo>
                      <a:lnTo>
                        <a:pt x="11871" y="8142"/>
                      </a:lnTo>
                      <a:lnTo>
                        <a:pt x="15600" y="12300"/>
                      </a:lnTo>
                      <a:cubicBezTo>
                        <a:pt x="15307" y="13181"/>
                        <a:pt x="14786" y="13967"/>
                        <a:pt x="14091" y="14582"/>
                      </a:cubicBezTo>
                      <a:cubicBezTo>
                        <a:pt x="11406" y="17012"/>
                        <a:pt x="8169" y="16556"/>
                        <a:pt x="5396" y="13467"/>
                      </a:cubicBezTo>
                      <a:cubicBezTo>
                        <a:pt x="2624" y="10379"/>
                        <a:pt x="1764" y="6449"/>
                        <a:pt x="4721" y="3816"/>
                      </a:cubicBezTo>
                      <a:cubicBezTo>
                        <a:pt x="6095" y="2517"/>
                        <a:pt x="8036" y="2008"/>
                        <a:pt x="9871" y="2465"/>
                      </a:cubicBezTo>
                      <a:lnTo>
                        <a:pt x="10116" y="2246"/>
                      </a:lnTo>
                      <a:cubicBezTo>
                        <a:pt x="9638" y="1555"/>
                        <a:pt x="9263" y="799"/>
                        <a:pt x="9002" y="0"/>
                      </a:cubicBezTo>
                      <a:cubicBezTo>
                        <a:pt x="7031" y="435"/>
                        <a:pt x="5212" y="1393"/>
                        <a:pt x="3738" y="2772"/>
                      </a:cubicBezTo>
                      <a:cubicBezTo>
                        <a:pt x="-333" y="6440"/>
                        <a:pt x="-1535" y="11651"/>
                        <a:pt x="2440" y="16038"/>
                      </a:cubicBezTo>
                      <a:cubicBezTo>
                        <a:pt x="6203" y="20232"/>
                        <a:pt x="11213" y="19126"/>
                        <a:pt x="14951" y="157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73" name="Google Shape;473;p9"/>
                <p:cNvSpPr/>
                <p:nvPr/>
              </p:nvSpPr>
              <p:spPr>
                <a:xfrm>
                  <a:off x="1573806" y="1357215"/>
                  <a:ext cx="19047" cy="17038"/>
                </a:xfrm>
                <a:custGeom>
                  <a:rect b="b" l="l" r="r" t="t"/>
                  <a:pathLst>
                    <a:path extrusionOk="0" h="17038" w="19047">
                      <a:moveTo>
                        <a:pt x="15784" y="17038"/>
                      </a:moveTo>
                      <a:lnTo>
                        <a:pt x="15994" y="15863"/>
                      </a:lnTo>
                      <a:cubicBezTo>
                        <a:pt x="16093" y="15475"/>
                        <a:pt x="16216" y="15094"/>
                        <a:pt x="16363" y="14722"/>
                      </a:cubicBezTo>
                      <a:cubicBezTo>
                        <a:pt x="15617" y="14064"/>
                        <a:pt x="14897" y="13380"/>
                        <a:pt x="14204" y="12660"/>
                      </a:cubicBezTo>
                      <a:lnTo>
                        <a:pt x="11370" y="9668"/>
                      </a:lnTo>
                      <a:lnTo>
                        <a:pt x="18065" y="8098"/>
                      </a:lnTo>
                      <a:cubicBezTo>
                        <a:pt x="18188" y="7422"/>
                        <a:pt x="18275" y="6747"/>
                        <a:pt x="18433" y="6098"/>
                      </a:cubicBezTo>
                      <a:cubicBezTo>
                        <a:pt x="18602" y="5420"/>
                        <a:pt x="18807" y="4753"/>
                        <a:pt x="19047" y="4097"/>
                      </a:cubicBezTo>
                      <a:cubicBezTo>
                        <a:pt x="15722" y="4808"/>
                        <a:pt x="12634" y="5694"/>
                        <a:pt x="9528" y="6563"/>
                      </a:cubicBezTo>
                      <a:lnTo>
                        <a:pt x="8905" y="6712"/>
                      </a:lnTo>
                      <a:lnTo>
                        <a:pt x="5764" y="3080"/>
                      </a:lnTo>
                      <a:lnTo>
                        <a:pt x="3176" y="0"/>
                      </a:lnTo>
                      <a:cubicBezTo>
                        <a:pt x="3080" y="788"/>
                        <a:pt x="2895" y="1562"/>
                        <a:pt x="2623" y="2307"/>
                      </a:cubicBezTo>
                      <a:cubicBezTo>
                        <a:pt x="4159" y="4062"/>
                        <a:pt x="5791" y="5571"/>
                        <a:pt x="7335" y="7238"/>
                      </a:cubicBezTo>
                      <a:cubicBezTo>
                        <a:pt x="5238" y="7729"/>
                        <a:pt x="3141" y="8317"/>
                        <a:pt x="1018" y="8721"/>
                      </a:cubicBezTo>
                      <a:cubicBezTo>
                        <a:pt x="895" y="9423"/>
                        <a:pt x="798" y="10133"/>
                        <a:pt x="614" y="10818"/>
                      </a:cubicBezTo>
                      <a:cubicBezTo>
                        <a:pt x="445" y="11504"/>
                        <a:pt x="240" y="12180"/>
                        <a:pt x="0" y="12844"/>
                      </a:cubicBezTo>
                      <a:lnTo>
                        <a:pt x="9712" y="10212"/>
                      </a:lnTo>
                      <a:cubicBezTo>
                        <a:pt x="11739" y="12353"/>
                        <a:pt x="13713" y="14634"/>
                        <a:pt x="15784" y="1703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74" name="Google Shape;474;p9"/>
                <p:cNvSpPr/>
                <p:nvPr/>
              </p:nvSpPr>
              <p:spPr>
                <a:xfrm>
                  <a:off x="1571498" y="1373587"/>
                  <a:ext cx="17441" cy="11589"/>
                </a:xfrm>
                <a:custGeom>
                  <a:rect b="b" l="l" r="r" t="t"/>
                  <a:pathLst>
                    <a:path extrusionOk="0" h="11589" w="17441">
                      <a:moveTo>
                        <a:pt x="17442" y="2571"/>
                      </a:moveTo>
                      <a:lnTo>
                        <a:pt x="16398" y="2571"/>
                      </a:lnTo>
                      <a:cubicBezTo>
                        <a:pt x="16062" y="2496"/>
                        <a:pt x="15733" y="2393"/>
                        <a:pt x="15415" y="2264"/>
                      </a:cubicBezTo>
                      <a:cubicBezTo>
                        <a:pt x="15344" y="4120"/>
                        <a:pt x="15169" y="5971"/>
                        <a:pt x="14889" y="7808"/>
                      </a:cubicBezTo>
                      <a:lnTo>
                        <a:pt x="8905" y="6852"/>
                      </a:lnTo>
                      <a:lnTo>
                        <a:pt x="9274" y="4387"/>
                      </a:lnTo>
                      <a:cubicBezTo>
                        <a:pt x="9467" y="3343"/>
                        <a:pt x="9712" y="2386"/>
                        <a:pt x="9958" y="1518"/>
                      </a:cubicBezTo>
                      <a:lnTo>
                        <a:pt x="8905" y="1518"/>
                      </a:lnTo>
                      <a:cubicBezTo>
                        <a:pt x="8571" y="1439"/>
                        <a:pt x="8242" y="1336"/>
                        <a:pt x="7922" y="1211"/>
                      </a:cubicBezTo>
                      <a:cubicBezTo>
                        <a:pt x="7927" y="2201"/>
                        <a:pt x="7845" y="3191"/>
                        <a:pt x="7677" y="4167"/>
                      </a:cubicBezTo>
                      <a:lnTo>
                        <a:pt x="7273" y="6633"/>
                      </a:lnTo>
                      <a:lnTo>
                        <a:pt x="2246" y="5764"/>
                      </a:lnTo>
                      <a:cubicBezTo>
                        <a:pt x="2477" y="3921"/>
                        <a:pt x="2879" y="2102"/>
                        <a:pt x="3448" y="333"/>
                      </a:cubicBezTo>
                      <a:cubicBezTo>
                        <a:pt x="3099" y="344"/>
                        <a:pt x="2749" y="323"/>
                        <a:pt x="2404" y="272"/>
                      </a:cubicBezTo>
                      <a:cubicBezTo>
                        <a:pt x="2066" y="210"/>
                        <a:pt x="1735" y="119"/>
                        <a:pt x="1413" y="0"/>
                      </a:cubicBezTo>
                      <a:lnTo>
                        <a:pt x="0" y="9028"/>
                      </a:lnTo>
                      <a:lnTo>
                        <a:pt x="16020" y="1159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75" name="Google Shape;475;p9"/>
                <p:cNvSpPr/>
                <p:nvPr/>
              </p:nvSpPr>
              <p:spPr>
                <a:xfrm>
                  <a:off x="1575836" y="1442020"/>
                  <a:ext cx="17698" cy="17973"/>
                </a:xfrm>
                <a:custGeom>
                  <a:rect b="b" l="l" r="r" t="t"/>
                  <a:pathLst>
                    <a:path extrusionOk="0" h="17973" w="17698">
                      <a:moveTo>
                        <a:pt x="16982" y="5703"/>
                      </a:moveTo>
                      <a:cubicBezTo>
                        <a:pt x="16210" y="3670"/>
                        <a:pt x="15165" y="1751"/>
                        <a:pt x="13876" y="0"/>
                      </a:cubicBezTo>
                      <a:lnTo>
                        <a:pt x="7620" y="2158"/>
                      </a:lnTo>
                      <a:cubicBezTo>
                        <a:pt x="7866" y="2711"/>
                        <a:pt x="8112" y="3237"/>
                        <a:pt x="8322" y="3825"/>
                      </a:cubicBezTo>
                      <a:cubicBezTo>
                        <a:pt x="8533" y="4413"/>
                        <a:pt x="8629" y="4966"/>
                        <a:pt x="8787" y="5580"/>
                      </a:cubicBezTo>
                      <a:lnTo>
                        <a:pt x="14051" y="3738"/>
                      </a:lnTo>
                      <a:cubicBezTo>
                        <a:pt x="14729" y="4356"/>
                        <a:pt x="15237" y="5139"/>
                        <a:pt x="15525" y="6010"/>
                      </a:cubicBezTo>
                      <a:cubicBezTo>
                        <a:pt x="16727" y="9467"/>
                        <a:pt x="15069" y="12274"/>
                        <a:pt x="11139" y="13625"/>
                      </a:cubicBezTo>
                      <a:cubicBezTo>
                        <a:pt x="7348" y="14950"/>
                        <a:pt x="3313" y="14275"/>
                        <a:pt x="2014" y="10484"/>
                      </a:cubicBezTo>
                      <a:cubicBezTo>
                        <a:pt x="1370" y="8711"/>
                        <a:pt x="1660" y="6734"/>
                        <a:pt x="2786" y="5220"/>
                      </a:cubicBezTo>
                      <a:lnTo>
                        <a:pt x="2663" y="4913"/>
                      </a:lnTo>
                      <a:cubicBezTo>
                        <a:pt x="1850" y="5060"/>
                        <a:pt x="1022" y="5101"/>
                        <a:pt x="198" y="5036"/>
                      </a:cubicBezTo>
                      <a:cubicBezTo>
                        <a:pt x="-178" y="7025"/>
                        <a:pt x="-17" y="9078"/>
                        <a:pt x="663" y="10984"/>
                      </a:cubicBezTo>
                      <a:cubicBezTo>
                        <a:pt x="2479" y="16249"/>
                        <a:pt x="6805" y="19328"/>
                        <a:pt x="12376" y="17389"/>
                      </a:cubicBezTo>
                      <a:cubicBezTo>
                        <a:pt x="17640" y="15573"/>
                        <a:pt x="18596" y="10484"/>
                        <a:pt x="16991" y="567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76" name="Google Shape;476;p9"/>
                <p:cNvSpPr/>
                <p:nvPr/>
              </p:nvSpPr>
              <p:spPr>
                <a:xfrm>
                  <a:off x="1585360" y="1466428"/>
                  <a:ext cx="16327" cy="10449"/>
                </a:xfrm>
                <a:custGeom>
                  <a:rect b="b" l="l" r="r" t="t"/>
                  <a:pathLst>
                    <a:path extrusionOk="0" h="10449" w="16327">
                      <a:moveTo>
                        <a:pt x="15415" y="1667"/>
                      </a:moveTo>
                      <a:lnTo>
                        <a:pt x="14731" y="0"/>
                      </a:lnTo>
                      <a:lnTo>
                        <a:pt x="0" y="7212"/>
                      </a:lnTo>
                      <a:lnTo>
                        <a:pt x="948" y="8756"/>
                      </a:lnTo>
                      <a:cubicBezTo>
                        <a:pt x="1193" y="9309"/>
                        <a:pt x="1377" y="9897"/>
                        <a:pt x="1597" y="10449"/>
                      </a:cubicBezTo>
                      <a:lnTo>
                        <a:pt x="16328" y="3237"/>
                      </a:lnTo>
                      <a:lnTo>
                        <a:pt x="15398" y="169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77" name="Google Shape;477;p9"/>
                <p:cNvSpPr/>
                <p:nvPr/>
              </p:nvSpPr>
              <p:spPr>
                <a:xfrm>
                  <a:off x="1589045" y="1472903"/>
                  <a:ext cx="18573" cy="16046"/>
                </a:xfrm>
                <a:custGeom>
                  <a:rect b="b" l="l" r="r" t="t"/>
                  <a:pathLst>
                    <a:path extrusionOk="0" h="16046" w="18573">
                      <a:moveTo>
                        <a:pt x="14073" y="0"/>
                      </a:moveTo>
                      <a:cubicBezTo>
                        <a:pt x="13806" y="219"/>
                        <a:pt x="13528" y="425"/>
                        <a:pt x="13239" y="614"/>
                      </a:cubicBezTo>
                      <a:cubicBezTo>
                        <a:pt x="12940" y="791"/>
                        <a:pt x="12619" y="927"/>
                        <a:pt x="12283" y="1018"/>
                      </a:cubicBezTo>
                      <a:cubicBezTo>
                        <a:pt x="13396" y="2493"/>
                        <a:pt x="14416" y="4038"/>
                        <a:pt x="15336" y="5641"/>
                      </a:cubicBezTo>
                      <a:lnTo>
                        <a:pt x="10072" y="8721"/>
                      </a:lnTo>
                      <a:lnTo>
                        <a:pt x="8835" y="6563"/>
                      </a:lnTo>
                      <a:cubicBezTo>
                        <a:pt x="8339" y="5699"/>
                        <a:pt x="7905" y="4803"/>
                        <a:pt x="7536" y="3878"/>
                      </a:cubicBezTo>
                      <a:cubicBezTo>
                        <a:pt x="7229" y="4097"/>
                        <a:pt x="6984" y="4343"/>
                        <a:pt x="6712" y="4501"/>
                      </a:cubicBezTo>
                      <a:cubicBezTo>
                        <a:pt x="6404" y="4659"/>
                        <a:pt x="6085" y="4790"/>
                        <a:pt x="5755" y="4896"/>
                      </a:cubicBezTo>
                      <a:cubicBezTo>
                        <a:pt x="6353" y="5680"/>
                        <a:pt x="6907" y="6498"/>
                        <a:pt x="7414" y="7343"/>
                      </a:cubicBezTo>
                      <a:lnTo>
                        <a:pt x="8642" y="9502"/>
                      </a:lnTo>
                      <a:lnTo>
                        <a:pt x="4255" y="12064"/>
                      </a:lnTo>
                      <a:cubicBezTo>
                        <a:pt x="3297" y="10491"/>
                        <a:pt x="2473" y="8842"/>
                        <a:pt x="1790" y="7133"/>
                      </a:cubicBezTo>
                      <a:lnTo>
                        <a:pt x="956" y="7747"/>
                      </a:lnTo>
                      <a:lnTo>
                        <a:pt x="0" y="8151"/>
                      </a:lnTo>
                      <a:lnTo>
                        <a:pt x="4536" y="16047"/>
                      </a:lnTo>
                      <a:lnTo>
                        <a:pt x="18574" y="790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78" name="Google Shape;478;p9"/>
                <p:cNvSpPr/>
                <p:nvPr/>
              </p:nvSpPr>
              <p:spPr>
                <a:xfrm>
                  <a:off x="1616094" y="1505850"/>
                  <a:ext cx="16976" cy="15183"/>
                </a:xfrm>
                <a:custGeom>
                  <a:rect b="b" l="l" r="r" t="t"/>
                  <a:pathLst>
                    <a:path extrusionOk="0" h="15183" w="16976">
                      <a:moveTo>
                        <a:pt x="9484" y="13492"/>
                      </a:moveTo>
                      <a:cubicBezTo>
                        <a:pt x="13309" y="9184"/>
                        <a:pt x="7115" y="5455"/>
                        <a:pt x="9668" y="2612"/>
                      </a:cubicBezTo>
                      <a:cubicBezTo>
                        <a:pt x="10600" y="1581"/>
                        <a:pt x="12193" y="1499"/>
                        <a:pt x="13225" y="2432"/>
                      </a:cubicBezTo>
                      <a:cubicBezTo>
                        <a:pt x="13288" y="2489"/>
                        <a:pt x="13349" y="2549"/>
                        <a:pt x="13406" y="2612"/>
                      </a:cubicBezTo>
                      <a:cubicBezTo>
                        <a:pt x="14645" y="3647"/>
                        <a:pt x="14933" y="5435"/>
                        <a:pt x="14082" y="6806"/>
                      </a:cubicBezTo>
                      <a:lnTo>
                        <a:pt x="14450" y="7113"/>
                      </a:lnTo>
                      <a:cubicBezTo>
                        <a:pt x="15250" y="6451"/>
                        <a:pt x="16094" y="5844"/>
                        <a:pt x="16977" y="5297"/>
                      </a:cubicBezTo>
                      <a:cubicBezTo>
                        <a:pt x="16578" y="4011"/>
                        <a:pt x="15831" y="2860"/>
                        <a:pt x="14818" y="1972"/>
                      </a:cubicBezTo>
                      <a:cubicBezTo>
                        <a:pt x="12046" y="-529"/>
                        <a:pt x="8677" y="-660"/>
                        <a:pt x="6589" y="1630"/>
                      </a:cubicBezTo>
                      <a:cubicBezTo>
                        <a:pt x="2922" y="5701"/>
                        <a:pt x="8747" y="10131"/>
                        <a:pt x="6589" y="12535"/>
                      </a:cubicBezTo>
                      <a:cubicBezTo>
                        <a:pt x="5712" y="13553"/>
                        <a:pt x="4431" y="13772"/>
                        <a:pt x="3080" y="12535"/>
                      </a:cubicBezTo>
                      <a:cubicBezTo>
                        <a:pt x="2128" y="11679"/>
                        <a:pt x="1866" y="10293"/>
                        <a:pt x="2439" y="9149"/>
                      </a:cubicBezTo>
                      <a:lnTo>
                        <a:pt x="2158" y="8868"/>
                      </a:lnTo>
                      <a:cubicBezTo>
                        <a:pt x="1470" y="9332"/>
                        <a:pt x="748" y="9745"/>
                        <a:pt x="0" y="10105"/>
                      </a:cubicBezTo>
                      <a:cubicBezTo>
                        <a:pt x="313" y="11423"/>
                        <a:pt x="1035" y="12608"/>
                        <a:pt x="2062" y="13492"/>
                      </a:cubicBezTo>
                      <a:cubicBezTo>
                        <a:pt x="4711" y="15957"/>
                        <a:pt x="7642" y="15527"/>
                        <a:pt x="9484" y="1349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79" name="Google Shape;479;p9"/>
                <p:cNvSpPr/>
                <p:nvPr/>
              </p:nvSpPr>
              <p:spPr>
                <a:xfrm>
                  <a:off x="1625026" y="1515981"/>
                  <a:ext cx="16801" cy="18213"/>
                </a:xfrm>
                <a:custGeom>
                  <a:rect b="b" l="l" r="r" t="t"/>
                  <a:pathLst>
                    <a:path extrusionOk="0" h="18213" w="16801">
                      <a:moveTo>
                        <a:pt x="15161" y="0"/>
                      </a:moveTo>
                      <a:cubicBezTo>
                        <a:pt x="10169" y="3299"/>
                        <a:pt x="5089" y="6141"/>
                        <a:pt x="0" y="9098"/>
                      </a:cubicBezTo>
                      <a:cubicBezTo>
                        <a:pt x="630" y="9476"/>
                        <a:pt x="1219" y="9920"/>
                        <a:pt x="1755" y="10423"/>
                      </a:cubicBezTo>
                      <a:cubicBezTo>
                        <a:pt x="5150" y="8045"/>
                        <a:pt x="8774" y="5799"/>
                        <a:pt x="12423" y="3641"/>
                      </a:cubicBezTo>
                      <a:cubicBezTo>
                        <a:pt x="11186" y="7712"/>
                        <a:pt x="10142" y="11809"/>
                        <a:pt x="8695" y="15661"/>
                      </a:cubicBezTo>
                      <a:cubicBezTo>
                        <a:pt x="9247" y="16064"/>
                        <a:pt x="9861" y="16433"/>
                        <a:pt x="10449" y="16863"/>
                      </a:cubicBezTo>
                      <a:cubicBezTo>
                        <a:pt x="11037" y="17293"/>
                        <a:pt x="11528" y="17784"/>
                        <a:pt x="12055" y="18214"/>
                      </a:cubicBezTo>
                      <a:cubicBezTo>
                        <a:pt x="13538" y="12520"/>
                        <a:pt x="15073" y="6905"/>
                        <a:pt x="16801" y="1202"/>
                      </a:cubicBezTo>
                      <a:cubicBezTo>
                        <a:pt x="16493" y="1057"/>
                        <a:pt x="16199" y="884"/>
                        <a:pt x="15924" y="684"/>
                      </a:cubicBezTo>
                      <a:cubicBezTo>
                        <a:pt x="15648" y="482"/>
                        <a:pt x="15392" y="253"/>
                        <a:pt x="1516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0" name="Google Shape;480;p9"/>
                <p:cNvSpPr/>
                <p:nvPr/>
              </p:nvSpPr>
              <p:spPr>
                <a:xfrm>
                  <a:off x="1659874" y="1532300"/>
                  <a:ext cx="19643" cy="20766"/>
                </a:xfrm>
                <a:custGeom>
                  <a:rect b="b" l="l" r="r" t="t"/>
                  <a:pathLst>
                    <a:path extrusionOk="0" h="20766" w="19643">
                      <a:moveTo>
                        <a:pt x="17854" y="4825"/>
                      </a:moveTo>
                      <a:lnTo>
                        <a:pt x="13538" y="15555"/>
                      </a:lnTo>
                      <a:lnTo>
                        <a:pt x="12125" y="12046"/>
                      </a:lnTo>
                      <a:cubicBezTo>
                        <a:pt x="10704" y="8414"/>
                        <a:pt x="9405" y="4685"/>
                        <a:pt x="7993" y="798"/>
                      </a:cubicBezTo>
                      <a:lnTo>
                        <a:pt x="6141" y="0"/>
                      </a:lnTo>
                      <a:lnTo>
                        <a:pt x="0" y="15248"/>
                      </a:lnTo>
                      <a:cubicBezTo>
                        <a:pt x="617" y="15398"/>
                        <a:pt x="1207" y="15638"/>
                        <a:pt x="1755" y="15959"/>
                      </a:cubicBezTo>
                      <a:lnTo>
                        <a:pt x="5948" y="5571"/>
                      </a:lnTo>
                      <a:cubicBezTo>
                        <a:pt x="7615" y="10414"/>
                        <a:pt x="9554" y="15126"/>
                        <a:pt x="11309" y="19846"/>
                      </a:cubicBezTo>
                      <a:lnTo>
                        <a:pt x="13502" y="20767"/>
                      </a:lnTo>
                      <a:lnTo>
                        <a:pt x="19644" y="5545"/>
                      </a:lnTo>
                      <a:lnTo>
                        <a:pt x="18714" y="5238"/>
                      </a:lnTo>
                      <a:cubicBezTo>
                        <a:pt x="18420" y="5117"/>
                        <a:pt x="18133" y="4979"/>
                        <a:pt x="17854" y="4825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1" name="Google Shape;481;p9"/>
                <p:cNvSpPr/>
                <p:nvPr/>
              </p:nvSpPr>
              <p:spPr>
                <a:xfrm>
                  <a:off x="1697258" y="1543013"/>
                  <a:ext cx="16950" cy="18520"/>
                </a:xfrm>
                <a:custGeom>
                  <a:rect b="b" l="l" r="r" t="t"/>
                  <a:pathLst>
                    <a:path extrusionOk="0" h="18520" w="16950">
                      <a:moveTo>
                        <a:pt x="15143" y="2035"/>
                      </a:moveTo>
                      <a:lnTo>
                        <a:pt x="13292" y="13502"/>
                      </a:lnTo>
                      <a:lnTo>
                        <a:pt x="11169" y="10388"/>
                      </a:lnTo>
                      <a:cubicBezTo>
                        <a:pt x="8949" y="7150"/>
                        <a:pt x="6852" y="3825"/>
                        <a:pt x="4597" y="342"/>
                      </a:cubicBezTo>
                      <a:lnTo>
                        <a:pt x="2632" y="0"/>
                      </a:lnTo>
                      <a:lnTo>
                        <a:pt x="0" y="16240"/>
                      </a:lnTo>
                      <a:cubicBezTo>
                        <a:pt x="639" y="16267"/>
                        <a:pt x="1272" y="16371"/>
                        <a:pt x="1886" y="16547"/>
                      </a:cubicBezTo>
                      <a:lnTo>
                        <a:pt x="3641" y="5457"/>
                      </a:lnTo>
                      <a:cubicBezTo>
                        <a:pt x="6387" y="9774"/>
                        <a:pt x="9309" y="13959"/>
                        <a:pt x="12081" y="18152"/>
                      </a:cubicBezTo>
                      <a:lnTo>
                        <a:pt x="14424" y="18521"/>
                      </a:lnTo>
                      <a:lnTo>
                        <a:pt x="16950" y="2316"/>
                      </a:lnTo>
                      <a:cubicBezTo>
                        <a:pt x="16657" y="2324"/>
                        <a:pt x="16362" y="2301"/>
                        <a:pt x="16073" y="224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2" name="Google Shape;482;p9"/>
                <p:cNvSpPr/>
                <p:nvPr/>
              </p:nvSpPr>
              <p:spPr>
                <a:xfrm>
                  <a:off x="1718060" y="1545197"/>
                  <a:ext cx="4386" cy="16581"/>
                </a:xfrm>
                <a:custGeom>
                  <a:rect b="b" l="l" r="r" t="t"/>
                  <a:pathLst>
                    <a:path extrusionOk="0" h="16581" w="4386">
                      <a:moveTo>
                        <a:pt x="2632" y="219"/>
                      </a:moveTo>
                      <a:lnTo>
                        <a:pt x="877" y="0"/>
                      </a:lnTo>
                      <a:lnTo>
                        <a:pt x="0" y="16398"/>
                      </a:lnTo>
                      <a:cubicBezTo>
                        <a:pt x="584" y="16368"/>
                        <a:pt x="1170" y="16368"/>
                        <a:pt x="1755" y="16398"/>
                      </a:cubicBezTo>
                      <a:cubicBezTo>
                        <a:pt x="2343" y="16427"/>
                        <a:pt x="2929" y="16488"/>
                        <a:pt x="3509" y="16582"/>
                      </a:cubicBezTo>
                      <a:lnTo>
                        <a:pt x="4387" y="158"/>
                      </a:lnTo>
                      <a:cubicBezTo>
                        <a:pt x="3802" y="188"/>
                        <a:pt x="3216" y="188"/>
                        <a:pt x="2632" y="15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3" name="Google Shape;483;p9"/>
                <p:cNvSpPr/>
                <p:nvPr/>
              </p:nvSpPr>
              <p:spPr>
                <a:xfrm>
                  <a:off x="1760077" y="1538880"/>
                  <a:ext cx="13186" cy="18170"/>
                </a:xfrm>
                <a:custGeom>
                  <a:rect b="b" l="l" r="r" t="t"/>
                  <a:pathLst>
                    <a:path extrusionOk="0" h="18170" w="13186">
                      <a:moveTo>
                        <a:pt x="0" y="2527"/>
                      </a:moveTo>
                      <a:cubicBezTo>
                        <a:pt x="149" y="2838"/>
                        <a:pt x="282" y="3157"/>
                        <a:pt x="395" y="3483"/>
                      </a:cubicBezTo>
                      <a:cubicBezTo>
                        <a:pt x="480" y="3829"/>
                        <a:pt x="533" y="4181"/>
                        <a:pt x="553" y="4536"/>
                      </a:cubicBezTo>
                      <a:cubicBezTo>
                        <a:pt x="2240" y="3786"/>
                        <a:pt x="3982" y="3167"/>
                        <a:pt x="5764" y="2685"/>
                      </a:cubicBezTo>
                      <a:lnTo>
                        <a:pt x="7422" y="8537"/>
                      </a:lnTo>
                      <a:lnTo>
                        <a:pt x="5054" y="9221"/>
                      </a:lnTo>
                      <a:cubicBezTo>
                        <a:pt x="4101" y="9481"/>
                        <a:pt x="3135" y="9686"/>
                        <a:pt x="2158" y="9835"/>
                      </a:cubicBezTo>
                      <a:cubicBezTo>
                        <a:pt x="2314" y="10117"/>
                        <a:pt x="2445" y="10410"/>
                        <a:pt x="2553" y="10713"/>
                      </a:cubicBezTo>
                      <a:cubicBezTo>
                        <a:pt x="2635" y="11060"/>
                        <a:pt x="2696" y="11411"/>
                        <a:pt x="2737" y="11765"/>
                      </a:cubicBezTo>
                      <a:cubicBezTo>
                        <a:pt x="3632" y="11344"/>
                        <a:pt x="4563" y="11004"/>
                        <a:pt x="5519" y="10748"/>
                      </a:cubicBezTo>
                      <a:lnTo>
                        <a:pt x="7887" y="10037"/>
                      </a:lnTo>
                      <a:lnTo>
                        <a:pt x="9274" y="14968"/>
                      </a:lnTo>
                      <a:cubicBezTo>
                        <a:pt x="7515" y="15538"/>
                        <a:pt x="5709" y="15952"/>
                        <a:pt x="3878" y="16205"/>
                      </a:cubicBezTo>
                      <a:cubicBezTo>
                        <a:pt x="4046" y="16505"/>
                        <a:pt x="4181" y="16822"/>
                        <a:pt x="4281" y="17152"/>
                      </a:cubicBezTo>
                      <a:cubicBezTo>
                        <a:pt x="4378" y="17468"/>
                        <a:pt x="4404" y="17863"/>
                        <a:pt x="4466" y="18170"/>
                      </a:cubicBezTo>
                      <a:lnTo>
                        <a:pt x="13187" y="15678"/>
                      </a:lnTo>
                      <a:lnTo>
                        <a:pt x="8721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4" name="Google Shape;484;p9"/>
                <p:cNvSpPr/>
                <p:nvPr/>
              </p:nvSpPr>
              <p:spPr>
                <a:xfrm>
                  <a:off x="1774930" y="1534415"/>
                  <a:ext cx="11589" cy="18643"/>
                </a:xfrm>
                <a:custGeom>
                  <a:rect b="b" l="l" r="r" t="t"/>
                  <a:pathLst>
                    <a:path extrusionOk="0" h="18643" w="11589">
                      <a:moveTo>
                        <a:pt x="3852" y="772"/>
                      </a:moveTo>
                      <a:cubicBezTo>
                        <a:pt x="3299" y="983"/>
                        <a:pt x="2711" y="1176"/>
                        <a:pt x="2158" y="1325"/>
                      </a:cubicBezTo>
                      <a:lnTo>
                        <a:pt x="5115" y="8695"/>
                      </a:lnTo>
                      <a:lnTo>
                        <a:pt x="2772" y="9616"/>
                      </a:lnTo>
                      <a:cubicBezTo>
                        <a:pt x="1895" y="9984"/>
                        <a:pt x="956" y="10230"/>
                        <a:pt x="0" y="10537"/>
                      </a:cubicBezTo>
                      <a:cubicBezTo>
                        <a:pt x="186" y="10835"/>
                        <a:pt x="350" y="11146"/>
                        <a:pt x="491" y="11467"/>
                      </a:cubicBezTo>
                      <a:lnTo>
                        <a:pt x="798" y="12450"/>
                      </a:lnTo>
                      <a:cubicBezTo>
                        <a:pt x="1676" y="11958"/>
                        <a:pt x="2553" y="11528"/>
                        <a:pt x="3360" y="11160"/>
                      </a:cubicBezTo>
                      <a:lnTo>
                        <a:pt x="5729" y="10230"/>
                      </a:lnTo>
                      <a:lnTo>
                        <a:pt x="7642" y="14976"/>
                      </a:lnTo>
                      <a:cubicBezTo>
                        <a:pt x="5929" y="15682"/>
                        <a:pt x="4171" y="16268"/>
                        <a:pt x="2378" y="16731"/>
                      </a:cubicBezTo>
                      <a:cubicBezTo>
                        <a:pt x="2564" y="17029"/>
                        <a:pt x="2728" y="17340"/>
                        <a:pt x="2869" y="17661"/>
                      </a:cubicBezTo>
                      <a:cubicBezTo>
                        <a:pt x="2992" y="17968"/>
                        <a:pt x="3053" y="18337"/>
                        <a:pt x="3150" y="18644"/>
                      </a:cubicBezTo>
                      <a:lnTo>
                        <a:pt x="11590" y="15257"/>
                      </a:lnTo>
                      <a:lnTo>
                        <a:pt x="5448" y="0"/>
                      </a:lnTo>
                      <a:lnTo>
                        <a:pt x="3843" y="77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5" name="Google Shape;485;p9"/>
                <p:cNvSpPr/>
                <p:nvPr/>
              </p:nvSpPr>
              <p:spPr>
                <a:xfrm>
                  <a:off x="1791285" y="1525694"/>
                  <a:ext cx="13489" cy="17766"/>
                </a:xfrm>
                <a:custGeom>
                  <a:rect b="b" l="l" r="r" t="t"/>
                  <a:pathLst>
                    <a:path extrusionOk="0" h="17766" w="13489">
                      <a:moveTo>
                        <a:pt x="2535" y="6159"/>
                      </a:moveTo>
                      <a:cubicBezTo>
                        <a:pt x="1701" y="4712"/>
                        <a:pt x="2447" y="3325"/>
                        <a:pt x="3710" y="2588"/>
                      </a:cubicBezTo>
                      <a:cubicBezTo>
                        <a:pt x="5057" y="1735"/>
                        <a:pt x="6826" y="1996"/>
                        <a:pt x="7869" y="3203"/>
                      </a:cubicBezTo>
                      <a:lnTo>
                        <a:pt x="8272" y="2992"/>
                      </a:lnTo>
                      <a:cubicBezTo>
                        <a:pt x="7888" y="2019"/>
                        <a:pt x="7578" y="1019"/>
                        <a:pt x="7342" y="0"/>
                      </a:cubicBezTo>
                      <a:cubicBezTo>
                        <a:pt x="5998" y="-9"/>
                        <a:pt x="4678" y="353"/>
                        <a:pt x="3526" y="1044"/>
                      </a:cubicBezTo>
                      <a:cubicBezTo>
                        <a:pt x="315" y="2895"/>
                        <a:pt x="-861" y="6133"/>
                        <a:pt x="657" y="8782"/>
                      </a:cubicBezTo>
                      <a:cubicBezTo>
                        <a:pt x="3403" y="13564"/>
                        <a:pt x="9378" y="9397"/>
                        <a:pt x="10983" y="12169"/>
                      </a:cubicBezTo>
                      <a:cubicBezTo>
                        <a:pt x="11659" y="13371"/>
                        <a:pt x="11501" y="14573"/>
                        <a:pt x="9869" y="15564"/>
                      </a:cubicBezTo>
                      <a:cubicBezTo>
                        <a:pt x="8757" y="16188"/>
                        <a:pt x="7365" y="15994"/>
                        <a:pt x="6465" y="15091"/>
                      </a:cubicBezTo>
                      <a:lnTo>
                        <a:pt x="6158" y="15275"/>
                      </a:lnTo>
                      <a:cubicBezTo>
                        <a:pt x="6342" y="16108"/>
                        <a:pt x="6527" y="16907"/>
                        <a:pt x="6649" y="17740"/>
                      </a:cubicBezTo>
                      <a:cubicBezTo>
                        <a:pt x="7993" y="17862"/>
                        <a:pt x="9342" y="17555"/>
                        <a:pt x="10501" y="16863"/>
                      </a:cubicBezTo>
                      <a:cubicBezTo>
                        <a:pt x="13642" y="15047"/>
                        <a:pt x="14133" y="12116"/>
                        <a:pt x="12782" y="9739"/>
                      </a:cubicBezTo>
                      <a:cubicBezTo>
                        <a:pt x="9887" y="4720"/>
                        <a:pt x="4430" y="9493"/>
                        <a:pt x="2517" y="622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6" name="Google Shape;486;p9"/>
                <p:cNvSpPr/>
                <p:nvPr/>
              </p:nvSpPr>
              <p:spPr>
                <a:xfrm>
                  <a:off x="1805392" y="1519096"/>
                  <a:ext cx="16239" cy="18459"/>
                </a:xfrm>
                <a:custGeom>
                  <a:rect b="b" l="l" r="r" t="t"/>
                  <a:pathLst>
                    <a:path extrusionOk="0" h="18459" w="16239">
                      <a:moveTo>
                        <a:pt x="877" y="684"/>
                      </a:moveTo>
                      <a:cubicBezTo>
                        <a:pt x="599" y="872"/>
                        <a:pt x="305" y="1036"/>
                        <a:pt x="0" y="1176"/>
                      </a:cubicBezTo>
                      <a:cubicBezTo>
                        <a:pt x="1606" y="6940"/>
                        <a:pt x="2746" y="12669"/>
                        <a:pt x="3948" y="18460"/>
                      </a:cubicBezTo>
                      <a:cubicBezTo>
                        <a:pt x="4486" y="17987"/>
                        <a:pt x="5074" y="17574"/>
                        <a:pt x="5703" y="17231"/>
                      </a:cubicBezTo>
                      <a:cubicBezTo>
                        <a:pt x="4501" y="13222"/>
                        <a:pt x="3509" y="9063"/>
                        <a:pt x="2623" y="4904"/>
                      </a:cubicBezTo>
                      <a:cubicBezTo>
                        <a:pt x="6010" y="7370"/>
                        <a:pt x="9642" y="9616"/>
                        <a:pt x="12818" y="12204"/>
                      </a:cubicBezTo>
                      <a:cubicBezTo>
                        <a:pt x="13371" y="11748"/>
                        <a:pt x="13932" y="11283"/>
                        <a:pt x="14485" y="10879"/>
                      </a:cubicBezTo>
                      <a:cubicBezTo>
                        <a:pt x="15038" y="10476"/>
                        <a:pt x="15687" y="10142"/>
                        <a:pt x="16240" y="9774"/>
                      </a:cubicBezTo>
                      <a:cubicBezTo>
                        <a:pt x="11309" y="6598"/>
                        <a:pt x="6440" y="3422"/>
                        <a:pt x="1597" y="0"/>
                      </a:cubicBezTo>
                      <a:cubicBezTo>
                        <a:pt x="1377" y="248"/>
                        <a:pt x="1136" y="477"/>
                        <a:pt x="877" y="68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7" name="Google Shape;487;p9"/>
                <p:cNvSpPr/>
                <p:nvPr/>
              </p:nvSpPr>
              <p:spPr>
                <a:xfrm>
                  <a:off x="1814420" y="1503593"/>
                  <a:ext cx="21810" cy="21977"/>
                </a:xfrm>
                <a:custGeom>
                  <a:rect b="b" l="l" r="r" t="t"/>
                  <a:pathLst>
                    <a:path extrusionOk="0" h="21977" w="21810">
                      <a:moveTo>
                        <a:pt x="10221" y="684"/>
                      </a:moveTo>
                      <a:lnTo>
                        <a:pt x="9449" y="1298"/>
                      </a:lnTo>
                      <a:lnTo>
                        <a:pt x="17187" y="9923"/>
                      </a:lnTo>
                      <a:lnTo>
                        <a:pt x="13423" y="9616"/>
                      </a:lnTo>
                      <a:cubicBezTo>
                        <a:pt x="9511" y="9309"/>
                        <a:pt x="5659" y="8844"/>
                        <a:pt x="1527" y="8414"/>
                      </a:cubicBezTo>
                      <a:lnTo>
                        <a:pt x="0" y="9774"/>
                      </a:lnTo>
                      <a:lnTo>
                        <a:pt x="10967" y="21978"/>
                      </a:lnTo>
                      <a:cubicBezTo>
                        <a:pt x="11372" y="21486"/>
                        <a:pt x="11852" y="21059"/>
                        <a:pt x="12388" y="20714"/>
                      </a:cubicBezTo>
                      <a:lnTo>
                        <a:pt x="4896" y="12388"/>
                      </a:lnTo>
                      <a:cubicBezTo>
                        <a:pt x="9984" y="13011"/>
                        <a:pt x="15064" y="13318"/>
                        <a:pt x="20056" y="13783"/>
                      </a:cubicBezTo>
                      <a:lnTo>
                        <a:pt x="21811" y="12178"/>
                      </a:lnTo>
                      <a:lnTo>
                        <a:pt x="10905" y="0"/>
                      </a:lnTo>
                      <a:lnTo>
                        <a:pt x="10256" y="7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8" name="Google Shape;488;p9"/>
                <p:cNvSpPr/>
                <p:nvPr/>
              </p:nvSpPr>
              <p:spPr>
                <a:xfrm>
                  <a:off x="1828370" y="1497373"/>
                  <a:ext cx="14546" cy="13677"/>
                </a:xfrm>
                <a:custGeom>
                  <a:rect b="b" l="l" r="r" t="t"/>
                  <a:pathLst>
                    <a:path extrusionOk="0" h="13677" w="14546">
                      <a:moveTo>
                        <a:pt x="1290" y="1413"/>
                      </a:moveTo>
                      <a:cubicBezTo>
                        <a:pt x="893" y="1858"/>
                        <a:pt x="461" y="2271"/>
                        <a:pt x="0" y="2650"/>
                      </a:cubicBezTo>
                      <a:lnTo>
                        <a:pt x="12169" y="13678"/>
                      </a:lnTo>
                      <a:cubicBezTo>
                        <a:pt x="12511" y="13187"/>
                        <a:pt x="12880" y="12695"/>
                        <a:pt x="13248" y="12265"/>
                      </a:cubicBezTo>
                      <a:cubicBezTo>
                        <a:pt x="13659" y="11830"/>
                        <a:pt x="14092" y="11418"/>
                        <a:pt x="14547" y="11028"/>
                      </a:cubicBezTo>
                      <a:lnTo>
                        <a:pt x="2404" y="0"/>
                      </a:lnTo>
                      <a:cubicBezTo>
                        <a:pt x="2058" y="490"/>
                        <a:pt x="1686" y="962"/>
                        <a:pt x="1290" y="141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9" name="Google Shape;489;p9"/>
                <p:cNvSpPr/>
                <p:nvPr/>
              </p:nvSpPr>
              <p:spPr>
                <a:xfrm>
                  <a:off x="1835362" y="1488740"/>
                  <a:ext cx="17889" cy="16152"/>
                </a:xfrm>
                <a:custGeom>
                  <a:rect b="b" l="l" r="r" t="t"/>
                  <a:pathLst>
                    <a:path extrusionOk="0" h="16152" w="17889">
                      <a:moveTo>
                        <a:pt x="16301" y="5089"/>
                      </a:moveTo>
                      <a:cubicBezTo>
                        <a:pt x="15589" y="6395"/>
                        <a:pt x="14785" y="7650"/>
                        <a:pt x="13897" y="8844"/>
                      </a:cubicBezTo>
                      <a:lnTo>
                        <a:pt x="2193" y="0"/>
                      </a:lnTo>
                      <a:cubicBezTo>
                        <a:pt x="1851" y="491"/>
                        <a:pt x="1570" y="1018"/>
                        <a:pt x="1176" y="1483"/>
                      </a:cubicBezTo>
                      <a:cubicBezTo>
                        <a:pt x="817" y="1961"/>
                        <a:pt x="424" y="2413"/>
                        <a:pt x="0" y="2834"/>
                      </a:cubicBezTo>
                      <a:lnTo>
                        <a:pt x="11713" y="11686"/>
                      </a:lnTo>
                      <a:cubicBezTo>
                        <a:pt x="10844" y="12823"/>
                        <a:pt x="9907" y="13903"/>
                        <a:pt x="8905" y="14924"/>
                      </a:cubicBezTo>
                      <a:cubicBezTo>
                        <a:pt x="9217" y="15064"/>
                        <a:pt x="9511" y="15241"/>
                        <a:pt x="9782" y="15450"/>
                      </a:cubicBezTo>
                      <a:lnTo>
                        <a:pt x="10493" y="16152"/>
                      </a:lnTo>
                      <a:lnTo>
                        <a:pt x="17889" y="6291"/>
                      </a:lnTo>
                      <a:cubicBezTo>
                        <a:pt x="17582" y="6155"/>
                        <a:pt x="17288" y="5991"/>
                        <a:pt x="17012" y="5799"/>
                      </a:cubicBezTo>
                      <a:cubicBezTo>
                        <a:pt x="16756" y="5583"/>
                        <a:pt x="16518" y="5345"/>
                        <a:pt x="16301" y="508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0" name="Google Shape;490;p9"/>
                <p:cNvSpPr/>
                <p:nvPr/>
              </p:nvSpPr>
              <p:spPr>
                <a:xfrm>
                  <a:off x="1841995" y="1470219"/>
                  <a:ext cx="21556" cy="21021"/>
                </a:xfrm>
                <a:custGeom>
                  <a:rect b="b" l="l" r="r" t="t"/>
                  <a:pathLst>
                    <a:path extrusionOk="0" h="21021" w="21556">
                      <a:moveTo>
                        <a:pt x="7115" y="833"/>
                      </a:moveTo>
                      <a:cubicBezTo>
                        <a:pt x="6949" y="1112"/>
                        <a:pt x="6764" y="1377"/>
                        <a:pt x="6563" y="1632"/>
                      </a:cubicBezTo>
                      <a:lnTo>
                        <a:pt x="16450" y="7615"/>
                      </a:lnTo>
                      <a:lnTo>
                        <a:pt x="12783" y="8449"/>
                      </a:lnTo>
                      <a:cubicBezTo>
                        <a:pt x="8967" y="9274"/>
                        <a:pt x="5115" y="9984"/>
                        <a:pt x="1070" y="10791"/>
                      </a:cubicBezTo>
                      <a:lnTo>
                        <a:pt x="0" y="12546"/>
                      </a:lnTo>
                      <a:lnTo>
                        <a:pt x="14038" y="21021"/>
                      </a:lnTo>
                      <a:cubicBezTo>
                        <a:pt x="14295" y="20438"/>
                        <a:pt x="14625" y="19890"/>
                        <a:pt x="15020" y="19390"/>
                      </a:cubicBezTo>
                      <a:lnTo>
                        <a:pt x="5448" y="13538"/>
                      </a:lnTo>
                      <a:cubicBezTo>
                        <a:pt x="10440" y="12608"/>
                        <a:pt x="15406" y="11441"/>
                        <a:pt x="20302" y="10449"/>
                      </a:cubicBezTo>
                      <a:lnTo>
                        <a:pt x="21557" y="8449"/>
                      </a:lnTo>
                      <a:lnTo>
                        <a:pt x="7519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1" name="Google Shape;491;p9"/>
                <p:cNvSpPr/>
                <p:nvPr/>
              </p:nvSpPr>
              <p:spPr>
                <a:xfrm>
                  <a:off x="1851084" y="1458752"/>
                  <a:ext cx="18573" cy="15029"/>
                </a:xfrm>
                <a:custGeom>
                  <a:rect b="b" l="l" r="r" t="t"/>
                  <a:pathLst>
                    <a:path extrusionOk="0" h="15029" w="18573">
                      <a:moveTo>
                        <a:pt x="0" y="8335"/>
                      </a:moveTo>
                      <a:lnTo>
                        <a:pt x="1018" y="8642"/>
                      </a:lnTo>
                      <a:cubicBezTo>
                        <a:pt x="1326" y="8789"/>
                        <a:pt x="1620" y="8966"/>
                        <a:pt x="1895" y="9168"/>
                      </a:cubicBezTo>
                      <a:cubicBezTo>
                        <a:pt x="2417" y="7387"/>
                        <a:pt x="3065" y="5646"/>
                        <a:pt x="3834" y="3957"/>
                      </a:cubicBezTo>
                      <a:lnTo>
                        <a:pt x="9379" y="6422"/>
                      </a:lnTo>
                      <a:lnTo>
                        <a:pt x="8335" y="8730"/>
                      </a:lnTo>
                      <a:cubicBezTo>
                        <a:pt x="7937" y="9639"/>
                        <a:pt x="7473" y="10519"/>
                        <a:pt x="6949" y="11362"/>
                      </a:cubicBezTo>
                      <a:lnTo>
                        <a:pt x="7966" y="11669"/>
                      </a:lnTo>
                      <a:lnTo>
                        <a:pt x="8844" y="12186"/>
                      </a:lnTo>
                      <a:cubicBezTo>
                        <a:pt x="9124" y="11362"/>
                        <a:pt x="9432" y="10432"/>
                        <a:pt x="9861" y="9414"/>
                      </a:cubicBezTo>
                      <a:lnTo>
                        <a:pt x="10844" y="7133"/>
                      </a:lnTo>
                      <a:lnTo>
                        <a:pt x="15564" y="9265"/>
                      </a:lnTo>
                      <a:cubicBezTo>
                        <a:pt x="14834" y="10970"/>
                        <a:pt x="13978" y="12618"/>
                        <a:pt x="13002" y="14196"/>
                      </a:cubicBezTo>
                      <a:cubicBezTo>
                        <a:pt x="13345" y="14254"/>
                        <a:pt x="13678" y="14358"/>
                        <a:pt x="13994" y="14503"/>
                      </a:cubicBezTo>
                      <a:cubicBezTo>
                        <a:pt x="14311" y="14634"/>
                        <a:pt x="14606" y="14811"/>
                        <a:pt x="14871" y="15029"/>
                      </a:cubicBezTo>
                      <a:lnTo>
                        <a:pt x="18574" y="6703"/>
                      </a:lnTo>
                      <a:lnTo>
                        <a:pt x="3694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2" name="Google Shape;492;p9"/>
                <p:cNvSpPr/>
                <p:nvPr/>
              </p:nvSpPr>
              <p:spPr>
                <a:xfrm>
                  <a:off x="1856076" y="1447021"/>
                  <a:ext cx="18292" cy="9335"/>
                </a:xfrm>
                <a:custGeom>
                  <a:rect b="b" l="l" r="r" t="t"/>
                  <a:pathLst>
                    <a:path extrusionOk="0" h="9335" w="18292">
                      <a:moveTo>
                        <a:pt x="0" y="8659"/>
                      </a:moveTo>
                      <a:cubicBezTo>
                        <a:pt x="334" y="8712"/>
                        <a:pt x="663" y="8795"/>
                        <a:pt x="983" y="8905"/>
                      </a:cubicBezTo>
                      <a:cubicBezTo>
                        <a:pt x="1305" y="9021"/>
                        <a:pt x="1616" y="9165"/>
                        <a:pt x="1913" y="9335"/>
                      </a:cubicBezTo>
                      <a:cubicBezTo>
                        <a:pt x="2307" y="7729"/>
                        <a:pt x="2711" y="6010"/>
                        <a:pt x="3387" y="4071"/>
                      </a:cubicBezTo>
                      <a:lnTo>
                        <a:pt x="17126" y="8747"/>
                      </a:lnTo>
                      <a:cubicBezTo>
                        <a:pt x="17275" y="8159"/>
                        <a:pt x="17398" y="7572"/>
                        <a:pt x="17591" y="6993"/>
                      </a:cubicBezTo>
                      <a:cubicBezTo>
                        <a:pt x="17784" y="6413"/>
                        <a:pt x="18047" y="5878"/>
                        <a:pt x="18293" y="5326"/>
                      </a:cubicBezTo>
                      <a:lnTo>
                        <a:pt x="292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3" name="Google Shape;493;p9"/>
                <p:cNvSpPr/>
                <p:nvPr/>
              </p:nvSpPr>
              <p:spPr>
                <a:xfrm>
                  <a:off x="1863780" y="1417612"/>
                  <a:ext cx="17538" cy="14976"/>
                </a:xfrm>
                <a:custGeom>
                  <a:rect b="b" l="l" r="r" t="t"/>
                  <a:pathLst>
                    <a:path extrusionOk="0" h="14976" w="17538">
                      <a:moveTo>
                        <a:pt x="307" y="4808"/>
                      </a:moveTo>
                      <a:cubicBezTo>
                        <a:pt x="235" y="5144"/>
                        <a:pt x="132" y="5473"/>
                        <a:pt x="0" y="5791"/>
                      </a:cubicBezTo>
                      <a:cubicBezTo>
                        <a:pt x="5264" y="8659"/>
                        <a:pt x="10169" y="11836"/>
                        <a:pt x="15161" y="14976"/>
                      </a:cubicBezTo>
                      <a:cubicBezTo>
                        <a:pt x="15187" y="14246"/>
                        <a:pt x="15302" y="13521"/>
                        <a:pt x="15503" y="12818"/>
                      </a:cubicBezTo>
                      <a:cubicBezTo>
                        <a:pt x="11759" y="10870"/>
                        <a:pt x="8101" y="8776"/>
                        <a:pt x="4527" y="6536"/>
                      </a:cubicBezTo>
                      <a:cubicBezTo>
                        <a:pt x="8659" y="5703"/>
                        <a:pt x="12757" y="4711"/>
                        <a:pt x="16854" y="4194"/>
                      </a:cubicBezTo>
                      <a:lnTo>
                        <a:pt x="17073" y="2062"/>
                      </a:lnTo>
                      <a:cubicBezTo>
                        <a:pt x="17170" y="1386"/>
                        <a:pt x="17380" y="676"/>
                        <a:pt x="17538" y="0"/>
                      </a:cubicBezTo>
                      <a:cubicBezTo>
                        <a:pt x="11800" y="1386"/>
                        <a:pt x="6133" y="2685"/>
                        <a:pt x="342" y="379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4" name="Google Shape;494;p9"/>
                <p:cNvSpPr/>
                <p:nvPr/>
              </p:nvSpPr>
              <p:spPr>
                <a:xfrm>
                  <a:off x="1864947" y="1400837"/>
                  <a:ext cx="16555" cy="4386"/>
                </a:xfrm>
                <a:custGeom>
                  <a:rect b="b" l="l" r="r" t="t"/>
                  <a:pathLst>
                    <a:path extrusionOk="0" h="4386" w="16555">
                      <a:moveTo>
                        <a:pt x="0" y="807"/>
                      </a:moveTo>
                      <a:cubicBezTo>
                        <a:pt x="105" y="1411"/>
                        <a:pt x="179" y="2021"/>
                        <a:pt x="219" y="2632"/>
                      </a:cubicBezTo>
                      <a:lnTo>
                        <a:pt x="219" y="4387"/>
                      </a:lnTo>
                      <a:lnTo>
                        <a:pt x="16556" y="3509"/>
                      </a:lnTo>
                      <a:cubicBezTo>
                        <a:pt x="16452" y="2929"/>
                        <a:pt x="16379" y="2343"/>
                        <a:pt x="16336" y="1755"/>
                      </a:cubicBezTo>
                      <a:lnTo>
                        <a:pt x="16336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5" name="Google Shape;495;p9"/>
                <p:cNvSpPr/>
                <p:nvPr/>
              </p:nvSpPr>
              <p:spPr>
                <a:xfrm>
                  <a:off x="1864367" y="1382860"/>
                  <a:ext cx="16827" cy="15090"/>
                </a:xfrm>
                <a:custGeom>
                  <a:rect b="b" l="l" r="r" t="t"/>
                  <a:pathLst>
                    <a:path extrusionOk="0" h="15090" w="16827">
                      <a:moveTo>
                        <a:pt x="61" y="7229"/>
                      </a:moveTo>
                      <a:cubicBezTo>
                        <a:pt x="144" y="7564"/>
                        <a:pt x="197" y="7904"/>
                        <a:pt x="219" y="8247"/>
                      </a:cubicBezTo>
                      <a:cubicBezTo>
                        <a:pt x="230" y="8588"/>
                        <a:pt x="209" y="8928"/>
                        <a:pt x="158" y="9265"/>
                      </a:cubicBezTo>
                      <a:cubicBezTo>
                        <a:pt x="5861" y="11020"/>
                        <a:pt x="11309" y="13055"/>
                        <a:pt x="16828" y="15090"/>
                      </a:cubicBezTo>
                      <a:cubicBezTo>
                        <a:pt x="16695" y="14359"/>
                        <a:pt x="16654" y="13613"/>
                        <a:pt x="16705" y="12871"/>
                      </a:cubicBezTo>
                      <a:cubicBezTo>
                        <a:pt x="12695" y="11792"/>
                        <a:pt x="8686" y="10432"/>
                        <a:pt x="4685" y="9019"/>
                      </a:cubicBezTo>
                      <a:cubicBezTo>
                        <a:pt x="8563" y="7387"/>
                        <a:pt x="12388" y="5562"/>
                        <a:pt x="16240" y="4176"/>
                      </a:cubicBezTo>
                      <a:cubicBezTo>
                        <a:pt x="16178" y="3474"/>
                        <a:pt x="16056" y="2764"/>
                        <a:pt x="16020" y="2088"/>
                      </a:cubicBezTo>
                      <a:lnTo>
                        <a:pt x="16020" y="0"/>
                      </a:lnTo>
                      <a:cubicBezTo>
                        <a:pt x="10756" y="2556"/>
                        <a:pt x="5416" y="4981"/>
                        <a:pt x="0" y="727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6" name="Google Shape;496;p9"/>
                <p:cNvSpPr/>
                <p:nvPr/>
              </p:nvSpPr>
              <p:spPr>
                <a:xfrm>
                  <a:off x="1838538" y="1313664"/>
                  <a:ext cx="18503" cy="16853"/>
                </a:xfrm>
                <a:custGeom>
                  <a:rect b="b" l="l" r="r" t="t"/>
                  <a:pathLst>
                    <a:path extrusionOk="0" h="16853" w="18503">
                      <a:moveTo>
                        <a:pt x="5211" y="16854"/>
                      </a:moveTo>
                      <a:cubicBezTo>
                        <a:pt x="5455" y="16613"/>
                        <a:pt x="5712" y="16387"/>
                        <a:pt x="5984" y="16178"/>
                      </a:cubicBezTo>
                      <a:lnTo>
                        <a:pt x="6905" y="15687"/>
                      </a:lnTo>
                      <a:cubicBezTo>
                        <a:pt x="5666" y="14322"/>
                        <a:pt x="4515" y="12880"/>
                        <a:pt x="3457" y="11371"/>
                      </a:cubicBezTo>
                      <a:lnTo>
                        <a:pt x="8414" y="7861"/>
                      </a:lnTo>
                      <a:lnTo>
                        <a:pt x="9835" y="9897"/>
                      </a:lnTo>
                      <a:cubicBezTo>
                        <a:pt x="10449" y="10774"/>
                        <a:pt x="10941" y="11651"/>
                        <a:pt x="11371" y="12423"/>
                      </a:cubicBezTo>
                      <a:lnTo>
                        <a:pt x="12116" y="11748"/>
                      </a:lnTo>
                      <a:lnTo>
                        <a:pt x="13037" y="11256"/>
                      </a:lnTo>
                      <a:cubicBezTo>
                        <a:pt x="12372" y="10536"/>
                        <a:pt x="11754" y="9774"/>
                        <a:pt x="11186" y="8975"/>
                      </a:cubicBezTo>
                      <a:lnTo>
                        <a:pt x="9739" y="6905"/>
                      </a:lnTo>
                      <a:lnTo>
                        <a:pt x="13959" y="3974"/>
                      </a:lnTo>
                      <a:cubicBezTo>
                        <a:pt x="15042" y="5455"/>
                        <a:pt x="16002" y="7022"/>
                        <a:pt x="16828" y="8659"/>
                      </a:cubicBezTo>
                      <a:cubicBezTo>
                        <a:pt x="17108" y="8449"/>
                        <a:pt x="17354" y="8168"/>
                        <a:pt x="17626" y="7984"/>
                      </a:cubicBezTo>
                      <a:cubicBezTo>
                        <a:pt x="17904" y="7796"/>
                        <a:pt x="18198" y="7632"/>
                        <a:pt x="18503" y="7493"/>
                      </a:cubicBezTo>
                      <a:lnTo>
                        <a:pt x="13239" y="0"/>
                      </a:lnTo>
                      <a:lnTo>
                        <a:pt x="0" y="939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7" name="Google Shape;497;p9"/>
                <p:cNvSpPr/>
                <p:nvPr/>
              </p:nvSpPr>
              <p:spPr>
                <a:xfrm>
                  <a:off x="1812560" y="1283395"/>
                  <a:ext cx="21758" cy="22004"/>
                </a:xfrm>
                <a:custGeom>
                  <a:rect b="b" l="l" r="r" t="t"/>
                  <a:pathLst>
                    <a:path extrusionOk="0" h="22004" w="21758">
                      <a:moveTo>
                        <a:pt x="737" y="12792"/>
                      </a:moveTo>
                      <a:cubicBezTo>
                        <a:pt x="977" y="13001"/>
                        <a:pt x="1203" y="13227"/>
                        <a:pt x="1413" y="13467"/>
                      </a:cubicBezTo>
                      <a:lnTo>
                        <a:pt x="9124" y="4843"/>
                      </a:lnTo>
                      <a:lnTo>
                        <a:pt x="9247" y="8633"/>
                      </a:lnTo>
                      <a:cubicBezTo>
                        <a:pt x="9335" y="12546"/>
                        <a:pt x="9309" y="16529"/>
                        <a:pt x="9309" y="20653"/>
                      </a:cubicBezTo>
                      <a:lnTo>
                        <a:pt x="10783" y="22004"/>
                      </a:lnTo>
                      <a:lnTo>
                        <a:pt x="21758" y="9800"/>
                      </a:lnTo>
                      <a:cubicBezTo>
                        <a:pt x="21225" y="9451"/>
                        <a:pt x="20746" y="9025"/>
                        <a:pt x="20337" y="8537"/>
                      </a:cubicBezTo>
                      <a:lnTo>
                        <a:pt x="12853" y="16863"/>
                      </a:lnTo>
                      <a:cubicBezTo>
                        <a:pt x="12941" y="11713"/>
                        <a:pt x="12730" y="6624"/>
                        <a:pt x="12669" y="1606"/>
                      </a:cubicBezTo>
                      <a:lnTo>
                        <a:pt x="10914" y="0"/>
                      </a:lnTo>
                      <a:lnTo>
                        <a:pt x="0" y="1217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8" name="Google Shape;498;p9"/>
                <p:cNvSpPr/>
                <p:nvPr/>
              </p:nvSpPr>
              <p:spPr>
                <a:xfrm>
                  <a:off x="1784669" y="1263856"/>
                  <a:ext cx="19345" cy="20652"/>
                </a:xfrm>
                <a:custGeom>
                  <a:rect b="b" l="l" r="r" t="t"/>
                  <a:pathLst>
                    <a:path extrusionOk="0" h="20652" w="19345">
                      <a:moveTo>
                        <a:pt x="0" y="14520"/>
                      </a:moveTo>
                      <a:lnTo>
                        <a:pt x="1105" y="14976"/>
                      </a:lnTo>
                      <a:lnTo>
                        <a:pt x="2123" y="15599"/>
                      </a:lnTo>
                      <a:cubicBezTo>
                        <a:pt x="2746" y="15161"/>
                        <a:pt x="3755" y="14459"/>
                        <a:pt x="4624" y="13959"/>
                      </a:cubicBezTo>
                      <a:lnTo>
                        <a:pt x="8133" y="11871"/>
                      </a:lnTo>
                      <a:cubicBezTo>
                        <a:pt x="8133" y="14143"/>
                        <a:pt x="8230" y="16424"/>
                        <a:pt x="8194" y="18767"/>
                      </a:cubicBezTo>
                      <a:cubicBezTo>
                        <a:pt x="9503" y="19239"/>
                        <a:pt x="10746" y="19873"/>
                        <a:pt x="11897" y="20653"/>
                      </a:cubicBezTo>
                      <a:cubicBezTo>
                        <a:pt x="11897" y="17231"/>
                        <a:pt x="11739" y="14020"/>
                        <a:pt x="11616" y="10791"/>
                      </a:cubicBezTo>
                      <a:lnTo>
                        <a:pt x="11616" y="10212"/>
                      </a:lnTo>
                      <a:cubicBezTo>
                        <a:pt x="13037" y="9449"/>
                        <a:pt x="14389" y="8677"/>
                        <a:pt x="15836" y="7931"/>
                      </a:cubicBezTo>
                      <a:lnTo>
                        <a:pt x="19346" y="6089"/>
                      </a:lnTo>
                      <a:cubicBezTo>
                        <a:pt x="18620" y="5789"/>
                        <a:pt x="17931" y="5406"/>
                        <a:pt x="17293" y="4948"/>
                      </a:cubicBezTo>
                      <a:cubicBezTo>
                        <a:pt x="15283" y="6089"/>
                        <a:pt x="13406" y="7317"/>
                        <a:pt x="11432" y="8458"/>
                      </a:cubicBezTo>
                      <a:cubicBezTo>
                        <a:pt x="11432" y="6299"/>
                        <a:pt x="11344" y="4141"/>
                        <a:pt x="11432" y="1956"/>
                      </a:cubicBezTo>
                      <a:cubicBezTo>
                        <a:pt x="10756" y="1649"/>
                        <a:pt x="10107" y="1430"/>
                        <a:pt x="9493" y="1079"/>
                      </a:cubicBezTo>
                      <a:cubicBezTo>
                        <a:pt x="8879" y="728"/>
                        <a:pt x="8256" y="368"/>
                        <a:pt x="7642" y="0"/>
                      </a:cubicBezTo>
                      <a:lnTo>
                        <a:pt x="8010" y="10072"/>
                      </a:lnTo>
                      <a:cubicBezTo>
                        <a:pt x="5422" y="11616"/>
                        <a:pt x="2808" y="13037"/>
                        <a:pt x="0" y="1452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9" name="Google Shape;499;p9"/>
                <p:cNvSpPr/>
                <p:nvPr/>
              </p:nvSpPr>
              <p:spPr>
                <a:xfrm>
                  <a:off x="1774588" y="1259040"/>
                  <a:ext cx="14502" cy="18503"/>
                </a:xfrm>
                <a:custGeom>
                  <a:rect b="b" l="l" r="r" t="t"/>
                  <a:pathLst>
                    <a:path extrusionOk="0" h="18503" w="14502">
                      <a:moveTo>
                        <a:pt x="8695" y="17512"/>
                      </a:moveTo>
                      <a:cubicBezTo>
                        <a:pt x="8836" y="17208"/>
                        <a:pt x="9001" y="16914"/>
                        <a:pt x="9186" y="16635"/>
                      </a:cubicBezTo>
                      <a:cubicBezTo>
                        <a:pt x="7396" y="16161"/>
                        <a:pt x="5638" y="15574"/>
                        <a:pt x="3922" y="14880"/>
                      </a:cubicBezTo>
                      <a:lnTo>
                        <a:pt x="6203" y="9239"/>
                      </a:lnTo>
                      <a:lnTo>
                        <a:pt x="8510" y="10116"/>
                      </a:lnTo>
                      <a:cubicBezTo>
                        <a:pt x="9413" y="10506"/>
                        <a:pt x="10291" y="10948"/>
                        <a:pt x="11142" y="11441"/>
                      </a:cubicBezTo>
                      <a:cubicBezTo>
                        <a:pt x="11230" y="11134"/>
                        <a:pt x="11292" y="10739"/>
                        <a:pt x="11414" y="10423"/>
                      </a:cubicBezTo>
                      <a:cubicBezTo>
                        <a:pt x="11561" y="10105"/>
                        <a:pt x="11728" y="9797"/>
                        <a:pt x="11914" y="9502"/>
                      </a:cubicBezTo>
                      <a:cubicBezTo>
                        <a:pt x="10972" y="9272"/>
                        <a:pt x="10046" y="8978"/>
                        <a:pt x="9142" y="8624"/>
                      </a:cubicBezTo>
                      <a:lnTo>
                        <a:pt x="6826" y="7703"/>
                      </a:lnTo>
                      <a:lnTo>
                        <a:pt x="8738" y="2922"/>
                      </a:lnTo>
                      <a:cubicBezTo>
                        <a:pt x="10462" y="3584"/>
                        <a:pt x="12130" y="4379"/>
                        <a:pt x="13731" y="5299"/>
                      </a:cubicBezTo>
                      <a:cubicBezTo>
                        <a:pt x="13793" y="4961"/>
                        <a:pt x="13887" y="4629"/>
                        <a:pt x="14011" y="4308"/>
                      </a:cubicBezTo>
                      <a:cubicBezTo>
                        <a:pt x="14151" y="3988"/>
                        <a:pt x="14315" y="3680"/>
                        <a:pt x="14503" y="3387"/>
                      </a:cubicBezTo>
                      <a:lnTo>
                        <a:pt x="6054" y="0"/>
                      </a:lnTo>
                      <a:lnTo>
                        <a:pt x="0" y="15082"/>
                      </a:lnTo>
                      <a:lnTo>
                        <a:pt x="8414" y="18503"/>
                      </a:lnTo>
                      <a:cubicBezTo>
                        <a:pt x="8510" y="18196"/>
                        <a:pt x="8572" y="17828"/>
                        <a:pt x="8695" y="175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0" name="Google Shape;500;p9"/>
                <p:cNvSpPr/>
                <p:nvPr/>
              </p:nvSpPr>
              <p:spPr>
                <a:xfrm>
                  <a:off x="1762752" y="1254547"/>
                  <a:ext cx="9308" cy="18003"/>
                </a:xfrm>
                <a:custGeom>
                  <a:rect b="b" l="l" r="r" t="t"/>
                  <a:pathLst>
                    <a:path extrusionOk="0" h="18003" w="9308">
                      <a:moveTo>
                        <a:pt x="8940" y="17012"/>
                      </a:moveTo>
                      <a:lnTo>
                        <a:pt x="9309" y="16029"/>
                      </a:lnTo>
                      <a:cubicBezTo>
                        <a:pt x="7493" y="15801"/>
                        <a:pt x="5692" y="15473"/>
                        <a:pt x="3913" y="15047"/>
                      </a:cubicBezTo>
                      <a:lnTo>
                        <a:pt x="7422" y="869"/>
                      </a:lnTo>
                      <a:cubicBezTo>
                        <a:pt x="6808" y="772"/>
                        <a:pt x="6247" y="711"/>
                        <a:pt x="5668" y="562"/>
                      </a:cubicBezTo>
                      <a:cubicBezTo>
                        <a:pt x="5089" y="412"/>
                        <a:pt x="4527" y="184"/>
                        <a:pt x="3913" y="0"/>
                      </a:cubicBezTo>
                      <a:lnTo>
                        <a:pt x="0" y="15845"/>
                      </a:lnTo>
                      <a:lnTo>
                        <a:pt x="8774" y="18003"/>
                      </a:lnTo>
                      <a:cubicBezTo>
                        <a:pt x="8785" y="17667"/>
                        <a:pt x="8841" y="17334"/>
                        <a:pt x="8940" y="170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1" name="Google Shape;501;p9"/>
                <p:cNvSpPr/>
                <p:nvPr/>
              </p:nvSpPr>
              <p:spPr>
                <a:xfrm>
                  <a:off x="1562620" y="1241607"/>
                  <a:ext cx="326155" cy="327481"/>
                </a:xfrm>
                <a:custGeom>
                  <a:rect b="b" l="l" r="r" t="t"/>
                  <a:pathLst>
                    <a:path extrusionOk="0" h="327481" w="326155">
                      <a:moveTo>
                        <a:pt x="163065" y="0"/>
                      </a:moveTo>
                      <a:cubicBezTo>
                        <a:pt x="73040" y="0"/>
                        <a:pt x="0" y="73285"/>
                        <a:pt x="0" y="163741"/>
                      </a:cubicBezTo>
                      <a:cubicBezTo>
                        <a:pt x="0" y="254196"/>
                        <a:pt x="73013" y="327481"/>
                        <a:pt x="163065" y="327481"/>
                      </a:cubicBezTo>
                      <a:cubicBezTo>
                        <a:pt x="253116" y="327481"/>
                        <a:pt x="326156" y="254161"/>
                        <a:pt x="326156" y="163741"/>
                      </a:cubicBezTo>
                      <a:cubicBezTo>
                        <a:pt x="326156" y="73320"/>
                        <a:pt x="253116" y="0"/>
                        <a:pt x="163065" y="0"/>
                      </a:cubicBezTo>
                      <a:close/>
                      <a:moveTo>
                        <a:pt x="163065" y="324086"/>
                      </a:moveTo>
                      <a:cubicBezTo>
                        <a:pt x="74891" y="324086"/>
                        <a:pt x="3387" y="252283"/>
                        <a:pt x="3387" y="163741"/>
                      </a:cubicBezTo>
                      <a:cubicBezTo>
                        <a:pt x="3387" y="75198"/>
                        <a:pt x="74891" y="3360"/>
                        <a:pt x="163065" y="3360"/>
                      </a:cubicBezTo>
                      <a:cubicBezTo>
                        <a:pt x="251239" y="3360"/>
                        <a:pt x="322866" y="75163"/>
                        <a:pt x="322866" y="163741"/>
                      </a:cubicBezTo>
                      <a:cubicBezTo>
                        <a:pt x="322866" y="252318"/>
                        <a:pt x="251327" y="324086"/>
                        <a:pt x="163091" y="32408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2" name="Google Shape;502;p9"/>
                <p:cNvSpPr/>
                <p:nvPr/>
              </p:nvSpPr>
              <p:spPr>
                <a:xfrm>
                  <a:off x="1745188" y="1251407"/>
                  <a:ext cx="15081" cy="17827"/>
                </a:xfrm>
                <a:custGeom>
                  <a:rect b="b" l="l" r="r" t="t"/>
                  <a:pathLst>
                    <a:path extrusionOk="0" h="17827" w="15081">
                      <a:moveTo>
                        <a:pt x="2220" y="15749"/>
                      </a:moveTo>
                      <a:cubicBezTo>
                        <a:pt x="2930" y="14204"/>
                        <a:pt x="3764" y="12818"/>
                        <a:pt x="4659" y="11125"/>
                      </a:cubicBezTo>
                      <a:lnTo>
                        <a:pt x="10142" y="12002"/>
                      </a:lnTo>
                      <a:cubicBezTo>
                        <a:pt x="10537" y="13704"/>
                        <a:pt x="10756" y="15398"/>
                        <a:pt x="11020" y="17266"/>
                      </a:cubicBezTo>
                      <a:cubicBezTo>
                        <a:pt x="11709" y="17263"/>
                        <a:pt x="12398" y="17307"/>
                        <a:pt x="13081" y="17398"/>
                      </a:cubicBezTo>
                      <a:cubicBezTo>
                        <a:pt x="13757" y="17486"/>
                        <a:pt x="14406" y="17705"/>
                        <a:pt x="15082" y="17828"/>
                      </a:cubicBezTo>
                      <a:lnTo>
                        <a:pt x="11081" y="281"/>
                      </a:lnTo>
                      <a:cubicBezTo>
                        <a:pt x="10485" y="276"/>
                        <a:pt x="9894" y="181"/>
                        <a:pt x="9326" y="0"/>
                      </a:cubicBezTo>
                      <a:lnTo>
                        <a:pt x="0" y="15406"/>
                      </a:lnTo>
                      <a:cubicBezTo>
                        <a:pt x="383" y="15408"/>
                        <a:pt x="763" y="15440"/>
                        <a:pt x="1141" y="15503"/>
                      </a:cubicBezTo>
                      <a:close/>
                      <a:moveTo>
                        <a:pt x="8598" y="4624"/>
                      </a:moveTo>
                      <a:lnTo>
                        <a:pt x="9835" y="10476"/>
                      </a:lnTo>
                      <a:lnTo>
                        <a:pt x="5519" y="977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3" name="Google Shape;503;p9"/>
                <p:cNvSpPr/>
                <p:nvPr/>
              </p:nvSpPr>
              <p:spPr>
                <a:xfrm>
                  <a:off x="1797978" y="1275911"/>
                  <a:ext cx="16845" cy="18424"/>
                </a:xfrm>
                <a:custGeom>
                  <a:rect b="b" l="l" r="r" t="t"/>
                  <a:pathLst>
                    <a:path extrusionOk="0" h="18424" w="16845">
                      <a:moveTo>
                        <a:pt x="956" y="9765"/>
                      </a:moveTo>
                      <a:cubicBezTo>
                        <a:pt x="1263" y="9984"/>
                        <a:pt x="1518" y="10256"/>
                        <a:pt x="1834" y="10502"/>
                      </a:cubicBezTo>
                      <a:cubicBezTo>
                        <a:pt x="3185" y="9458"/>
                        <a:pt x="4545" y="8659"/>
                        <a:pt x="6141" y="7545"/>
                      </a:cubicBezTo>
                      <a:lnTo>
                        <a:pt x="10528" y="10906"/>
                      </a:lnTo>
                      <a:cubicBezTo>
                        <a:pt x="10098" y="12572"/>
                        <a:pt x="9511" y="14169"/>
                        <a:pt x="8896" y="15933"/>
                      </a:cubicBezTo>
                      <a:lnTo>
                        <a:pt x="10590" y="17073"/>
                      </a:lnTo>
                      <a:cubicBezTo>
                        <a:pt x="11142" y="17503"/>
                        <a:pt x="11634" y="17951"/>
                        <a:pt x="12160" y="18424"/>
                      </a:cubicBezTo>
                      <a:lnTo>
                        <a:pt x="16845" y="1079"/>
                      </a:lnTo>
                      <a:cubicBezTo>
                        <a:pt x="16305" y="804"/>
                        <a:pt x="15815" y="439"/>
                        <a:pt x="15398" y="0"/>
                      </a:cubicBezTo>
                      <a:lnTo>
                        <a:pt x="0" y="9151"/>
                      </a:lnTo>
                      <a:lnTo>
                        <a:pt x="930" y="9765"/>
                      </a:lnTo>
                      <a:close/>
                      <a:moveTo>
                        <a:pt x="12669" y="3667"/>
                      </a:moveTo>
                      <a:lnTo>
                        <a:pt x="11002" y="9396"/>
                      </a:lnTo>
                      <a:lnTo>
                        <a:pt x="7493" y="676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4" name="Google Shape;504;p9"/>
                <p:cNvSpPr/>
                <p:nvPr/>
              </p:nvSpPr>
              <p:spPr>
                <a:xfrm>
                  <a:off x="1826431" y="1297669"/>
                  <a:ext cx="19481" cy="19072"/>
                </a:xfrm>
                <a:custGeom>
                  <a:rect b="b" l="l" r="r" t="t"/>
                  <a:pathLst>
                    <a:path extrusionOk="0" h="19072" w="19481">
                      <a:moveTo>
                        <a:pt x="4466" y="15933"/>
                      </a:moveTo>
                      <a:cubicBezTo>
                        <a:pt x="7729" y="19600"/>
                        <a:pt x="12660" y="20320"/>
                        <a:pt x="16670" y="16670"/>
                      </a:cubicBezTo>
                      <a:cubicBezTo>
                        <a:pt x="19565" y="14038"/>
                        <a:pt x="20802" y="10072"/>
                        <a:pt x="17547" y="6141"/>
                      </a:cubicBezTo>
                      <a:lnTo>
                        <a:pt x="12099" y="0"/>
                      </a:lnTo>
                      <a:lnTo>
                        <a:pt x="0" y="10967"/>
                      </a:lnTo>
                      <a:close/>
                      <a:moveTo>
                        <a:pt x="13432" y="3597"/>
                      </a:moveTo>
                      <a:lnTo>
                        <a:pt x="15003" y="5352"/>
                      </a:lnTo>
                      <a:cubicBezTo>
                        <a:pt x="17258" y="7852"/>
                        <a:pt x="17380" y="10616"/>
                        <a:pt x="14046" y="13678"/>
                      </a:cubicBezTo>
                      <a:cubicBezTo>
                        <a:pt x="9888" y="17372"/>
                        <a:pt x="6957" y="16635"/>
                        <a:pt x="4808" y="14169"/>
                      </a:cubicBezTo>
                      <a:lnTo>
                        <a:pt x="3422" y="1266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5" name="Google Shape;505;p9"/>
                <p:cNvSpPr/>
                <p:nvPr/>
              </p:nvSpPr>
              <p:spPr>
                <a:xfrm>
                  <a:off x="1845224" y="1325043"/>
                  <a:ext cx="18262" cy="19021"/>
                </a:xfrm>
                <a:custGeom>
                  <a:rect b="b" l="l" r="r" t="t"/>
                  <a:pathLst>
                    <a:path extrusionOk="0" h="19021" w="18262">
                      <a:moveTo>
                        <a:pt x="991" y="9730"/>
                      </a:moveTo>
                      <a:cubicBezTo>
                        <a:pt x="1298" y="10283"/>
                        <a:pt x="1509" y="10835"/>
                        <a:pt x="1790" y="11362"/>
                      </a:cubicBezTo>
                      <a:lnTo>
                        <a:pt x="8414" y="7536"/>
                      </a:lnTo>
                      <a:lnTo>
                        <a:pt x="8510" y="7668"/>
                      </a:lnTo>
                      <a:cubicBezTo>
                        <a:pt x="7984" y="8545"/>
                        <a:pt x="7370" y="9730"/>
                        <a:pt x="6966" y="10300"/>
                      </a:cubicBezTo>
                      <a:lnTo>
                        <a:pt x="4071" y="15292"/>
                      </a:lnTo>
                      <a:lnTo>
                        <a:pt x="5238" y="17047"/>
                      </a:lnTo>
                      <a:cubicBezTo>
                        <a:pt x="5615" y="17696"/>
                        <a:pt x="5922" y="18372"/>
                        <a:pt x="6229" y="19021"/>
                      </a:cubicBezTo>
                      <a:lnTo>
                        <a:pt x="7028" y="17477"/>
                      </a:lnTo>
                      <a:cubicBezTo>
                        <a:pt x="8265" y="15108"/>
                        <a:pt x="9405" y="12704"/>
                        <a:pt x="10730" y="10388"/>
                      </a:cubicBezTo>
                      <a:cubicBezTo>
                        <a:pt x="12265" y="12143"/>
                        <a:pt x="14301" y="12669"/>
                        <a:pt x="16310" y="11502"/>
                      </a:cubicBezTo>
                      <a:cubicBezTo>
                        <a:pt x="17608" y="10834"/>
                        <a:pt x="18375" y="9447"/>
                        <a:pt x="18249" y="7993"/>
                      </a:cubicBezTo>
                      <a:cubicBezTo>
                        <a:pt x="18188" y="6852"/>
                        <a:pt x="17258" y="5361"/>
                        <a:pt x="16705" y="4387"/>
                      </a:cubicBezTo>
                      <a:lnTo>
                        <a:pt x="14178" y="0"/>
                      </a:lnTo>
                      <a:lnTo>
                        <a:pt x="0" y="8194"/>
                      </a:lnTo>
                      <a:lnTo>
                        <a:pt x="991" y="9704"/>
                      </a:lnTo>
                      <a:close/>
                      <a:moveTo>
                        <a:pt x="14819" y="3808"/>
                      </a:moveTo>
                      <a:cubicBezTo>
                        <a:pt x="15529" y="5045"/>
                        <a:pt x="16573" y="6528"/>
                        <a:pt x="15073" y="7852"/>
                      </a:cubicBezTo>
                      <a:cubicBezTo>
                        <a:pt x="14764" y="8116"/>
                        <a:pt x="14432" y="8351"/>
                        <a:pt x="14082" y="8554"/>
                      </a:cubicBezTo>
                      <a:cubicBezTo>
                        <a:pt x="11958" y="9791"/>
                        <a:pt x="10326" y="9300"/>
                        <a:pt x="9274" y="701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6" name="Google Shape;506;p9"/>
                <p:cNvSpPr/>
                <p:nvPr/>
              </p:nvSpPr>
              <p:spPr>
                <a:xfrm>
                  <a:off x="1855103" y="1347407"/>
                  <a:ext cx="17925" cy="12101"/>
                </a:xfrm>
                <a:custGeom>
                  <a:rect b="b" l="l" r="r" t="t"/>
                  <a:pathLst>
                    <a:path extrusionOk="0" h="12101" w="17925">
                      <a:moveTo>
                        <a:pt x="728" y="6993"/>
                      </a:moveTo>
                      <a:lnTo>
                        <a:pt x="1184" y="8747"/>
                      </a:lnTo>
                      <a:lnTo>
                        <a:pt x="7966" y="6370"/>
                      </a:lnTo>
                      <a:cubicBezTo>
                        <a:pt x="9388" y="10467"/>
                        <a:pt x="11265" y="13116"/>
                        <a:pt x="15275" y="11730"/>
                      </a:cubicBezTo>
                      <a:cubicBezTo>
                        <a:pt x="17828" y="10809"/>
                        <a:pt x="18512" y="8712"/>
                        <a:pt x="17433" y="5589"/>
                      </a:cubicBezTo>
                      <a:lnTo>
                        <a:pt x="15468" y="0"/>
                      </a:lnTo>
                      <a:lnTo>
                        <a:pt x="0" y="5361"/>
                      </a:lnTo>
                      <a:cubicBezTo>
                        <a:pt x="274" y="5891"/>
                        <a:pt x="517" y="6435"/>
                        <a:pt x="728" y="6993"/>
                      </a:cubicBezTo>
                      <a:close/>
                      <a:moveTo>
                        <a:pt x="15468" y="3869"/>
                      </a:moveTo>
                      <a:lnTo>
                        <a:pt x="15959" y="5255"/>
                      </a:lnTo>
                      <a:cubicBezTo>
                        <a:pt x="16363" y="6422"/>
                        <a:pt x="15468" y="7782"/>
                        <a:pt x="13678" y="8396"/>
                      </a:cubicBezTo>
                      <a:cubicBezTo>
                        <a:pt x="12292" y="8888"/>
                        <a:pt x="10809" y="8800"/>
                        <a:pt x="9914" y="7475"/>
                      </a:cubicBezTo>
                      <a:cubicBezTo>
                        <a:pt x="9634" y="7007"/>
                        <a:pt x="9407" y="6511"/>
                        <a:pt x="9239" y="599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7" name="Google Shape;507;p9"/>
                <p:cNvSpPr/>
                <p:nvPr/>
              </p:nvSpPr>
              <p:spPr>
                <a:xfrm>
                  <a:off x="1859647" y="1361918"/>
                  <a:ext cx="17508" cy="11834"/>
                </a:xfrm>
                <a:custGeom>
                  <a:rect b="b" l="l" r="r" t="t"/>
                  <a:pathLst>
                    <a:path extrusionOk="0" h="11834" w="17508">
                      <a:moveTo>
                        <a:pt x="465" y="5457"/>
                      </a:moveTo>
                      <a:cubicBezTo>
                        <a:pt x="602" y="6035"/>
                        <a:pt x="705" y="6621"/>
                        <a:pt x="772" y="7212"/>
                      </a:cubicBezTo>
                      <a:lnTo>
                        <a:pt x="7791" y="5580"/>
                      </a:lnTo>
                      <a:cubicBezTo>
                        <a:pt x="8747" y="9774"/>
                        <a:pt x="10353" y="12599"/>
                        <a:pt x="14485" y="11651"/>
                      </a:cubicBezTo>
                      <a:cubicBezTo>
                        <a:pt x="17117" y="11037"/>
                        <a:pt x="17995" y="9019"/>
                        <a:pt x="17258" y="5729"/>
                      </a:cubicBezTo>
                      <a:lnTo>
                        <a:pt x="15933" y="0"/>
                      </a:lnTo>
                      <a:lnTo>
                        <a:pt x="0" y="3702"/>
                      </a:lnTo>
                      <a:cubicBezTo>
                        <a:pt x="158" y="4317"/>
                        <a:pt x="342" y="4878"/>
                        <a:pt x="465" y="5457"/>
                      </a:cubicBezTo>
                      <a:close/>
                      <a:moveTo>
                        <a:pt x="15477" y="3825"/>
                      </a:moveTo>
                      <a:lnTo>
                        <a:pt x="15784" y="5273"/>
                      </a:lnTo>
                      <a:cubicBezTo>
                        <a:pt x="16091" y="6510"/>
                        <a:pt x="15073" y="7738"/>
                        <a:pt x="13152" y="8168"/>
                      </a:cubicBezTo>
                      <a:cubicBezTo>
                        <a:pt x="11730" y="8484"/>
                        <a:pt x="10283" y="8230"/>
                        <a:pt x="9511" y="6817"/>
                      </a:cubicBezTo>
                      <a:cubicBezTo>
                        <a:pt x="9292" y="6330"/>
                        <a:pt x="9116" y="5825"/>
                        <a:pt x="8984" y="530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8" name="Google Shape;508;p9"/>
                <p:cNvSpPr/>
                <p:nvPr/>
              </p:nvSpPr>
              <p:spPr>
                <a:xfrm>
                  <a:off x="1859639" y="1429509"/>
                  <a:ext cx="18152" cy="14915"/>
                </a:xfrm>
                <a:custGeom>
                  <a:rect b="b" l="l" r="r" t="t"/>
                  <a:pathLst>
                    <a:path extrusionOk="0" h="14915" w="18152">
                      <a:moveTo>
                        <a:pt x="3553" y="1141"/>
                      </a:moveTo>
                      <a:lnTo>
                        <a:pt x="3220" y="2220"/>
                      </a:lnTo>
                      <a:cubicBezTo>
                        <a:pt x="4694" y="3097"/>
                        <a:pt x="5992" y="3974"/>
                        <a:pt x="7607" y="5054"/>
                      </a:cubicBezTo>
                      <a:lnTo>
                        <a:pt x="6282" y="10476"/>
                      </a:lnTo>
                      <a:cubicBezTo>
                        <a:pt x="4527" y="10695"/>
                        <a:pt x="2895" y="10783"/>
                        <a:pt x="1018" y="10906"/>
                      </a:cubicBezTo>
                      <a:lnTo>
                        <a:pt x="623" y="12941"/>
                      </a:lnTo>
                      <a:cubicBezTo>
                        <a:pt x="465" y="13617"/>
                        <a:pt x="219" y="14239"/>
                        <a:pt x="0" y="14915"/>
                      </a:cubicBezTo>
                      <a:lnTo>
                        <a:pt x="17723" y="12450"/>
                      </a:lnTo>
                      <a:cubicBezTo>
                        <a:pt x="17767" y="11845"/>
                        <a:pt x="17913" y="11252"/>
                        <a:pt x="18152" y="10695"/>
                      </a:cubicBezTo>
                      <a:lnTo>
                        <a:pt x="3764" y="0"/>
                      </a:lnTo>
                      <a:close/>
                      <a:moveTo>
                        <a:pt x="8817" y="6036"/>
                      </a:moveTo>
                      <a:lnTo>
                        <a:pt x="13687" y="9546"/>
                      </a:lnTo>
                      <a:lnTo>
                        <a:pt x="7773" y="1025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9" name="Google Shape;509;p9"/>
                <p:cNvSpPr/>
                <p:nvPr/>
              </p:nvSpPr>
              <p:spPr>
                <a:xfrm>
                  <a:off x="1744600" y="1542170"/>
                  <a:ext cx="15116" cy="17397"/>
                </a:xfrm>
                <a:custGeom>
                  <a:rect b="b" l="l" r="r" t="t"/>
                  <a:pathLst>
                    <a:path extrusionOk="0" h="17397" w="15116">
                      <a:moveTo>
                        <a:pt x="10511" y="412"/>
                      </a:moveTo>
                      <a:lnTo>
                        <a:pt x="8756" y="597"/>
                      </a:lnTo>
                      <a:lnTo>
                        <a:pt x="10081" y="8177"/>
                      </a:lnTo>
                      <a:lnTo>
                        <a:pt x="9923" y="8177"/>
                      </a:lnTo>
                      <a:lnTo>
                        <a:pt x="7922" y="5869"/>
                      </a:lnTo>
                      <a:lnTo>
                        <a:pt x="4255" y="1395"/>
                      </a:lnTo>
                      <a:cubicBezTo>
                        <a:pt x="3571" y="1579"/>
                        <a:pt x="2869" y="1763"/>
                        <a:pt x="2158" y="1895"/>
                      </a:cubicBezTo>
                      <a:cubicBezTo>
                        <a:pt x="1448" y="2027"/>
                        <a:pt x="711" y="2079"/>
                        <a:pt x="0" y="2141"/>
                      </a:cubicBezTo>
                      <a:lnTo>
                        <a:pt x="1167" y="3430"/>
                      </a:lnTo>
                      <a:cubicBezTo>
                        <a:pt x="2992" y="5405"/>
                        <a:pt x="4808" y="7317"/>
                        <a:pt x="6501" y="9353"/>
                      </a:cubicBezTo>
                      <a:cubicBezTo>
                        <a:pt x="4424" y="10004"/>
                        <a:pt x="3164" y="12109"/>
                        <a:pt x="3571" y="14248"/>
                      </a:cubicBezTo>
                      <a:cubicBezTo>
                        <a:pt x="3759" y="15688"/>
                        <a:pt x="4799" y="16871"/>
                        <a:pt x="6203" y="17240"/>
                      </a:cubicBezTo>
                      <a:cubicBezTo>
                        <a:pt x="7282" y="17608"/>
                        <a:pt x="8984" y="17240"/>
                        <a:pt x="10090" y="17056"/>
                      </a:cubicBezTo>
                      <a:lnTo>
                        <a:pt x="15117" y="16178"/>
                      </a:lnTo>
                      <a:lnTo>
                        <a:pt x="12248" y="0"/>
                      </a:lnTo>
                      <a:close/>
                      <a:moveTo>
                        <a:pt x="7431" y="14406"/>
                      </a:moveTo>
                      <a:cubicBezTo>
                        <a:pt x="7289" y="14038"/>
                        <a:pt x="7186" y="13655"/>
                        <a:pt x="7124" y="13266"/>
                      </a:cubicBezTo>
                      <a:cubicBezTo>
                        <a:pt x="6694" y="10800"/>
                        <a:pt x="7738" y="9414"/>
                        <a:pt x="10204" y="9265"/>
                      </a:cubicBezTo>
                      <a:lnTo>
                        <a:pt x="11344" y="15547"/>
                      </a:lnTo>
                      <a:cubicBezTo>
                        <a:pt x="9897" y="15792"/>
                        <a:pt x="8168" y="16284"/>
                        <a:pt x="7457" y="1440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10" name="Google Shape;510;p9"/>
                <p:cNvSpPr/>
                <p:nvPr/>
              </p:nvSpPr>
              <p:spPr>
                <a:xfrm>
                  <a:off x="1726836" y="1544864"/>
                  <a:ext cx="15763" cy="16733"/>
                </a:xfrm>
                <a:custGeom>
                  <a:rect b="b" l="l" r="r" t="t"/>
                  <a:pathLst>
                    <a:path extrusionOk="0" h="16733" w="15763">
                      <a:moveTo>
                        <a:pt x="8245" y="395"/>
                      </a:moveTo>
                      <a:cubicBezTo>
                        <a:pt x="3375" y="614"/>
                        <a:pt x="-266" y="4036"/>
                        <a:pt x="15" y="9432"/>
                      </a:cubicBezTo>
                      <a:cubicBezTo>
                        <a:pt x="235" y="13371"/>
                        <a:pt x="2516" y="16828"/>
                        <a:pt x="7631" y="16731"/>
                      </a:cubicBezTo>
                      <a:lnTo>
                        <a:pt x="15764" y="16301"/>
                      </a:lnTo>
                      <a:lnTo>
                        <a:pt x="14930" y="0"/>
                      </a:lnTo>
                      <a:close/>
                      <a:moveTo>
                        <a:pt x="9789" y="15222"/>
                      </a:moveTo>
                      <a:cubicBezTo>
                        <a:pt x="6429" y="15406"/>
                        <a:pt x="4235" y="13739"/>
                        <a:pt x="3990" y="9239"/>
                      </a:cubicBezTo>
                      <a:cubicBezTo>
                        <a:pt x="3683" y="3632"/>
                        <a:pt x="6122" y="1842"/>
                        <a:pt x="9385" y="1693"/>
                      </a:cubicBezTo>
                      <a:lnTo>
                        <a:pt x="11421" y="1562"/>
                      </a:lnTo>
                      <a:lnTo>
                        <a:pt x="12131" y="1513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11" name="Google Shape;511;p9"/>
                <p:cNvSpPr/>
                <p:nvPr/>
              </p:nvSpPr>
              <p:spPr>
                <a:xfrm>
                  <a:off x="1682290" y="1538889"/>
                  <a:ext cx="14853" cy="18240"/>
                </a:xfrm>
                <a:custGeom>
                  <a:rect b="b" l="l" r="r" t="t"/>
                  <a:pathLst>
                    <a:path extrusionOk="0" h="18240" w="14853">
                      <a:moveTo>
                        <a:pt x="12634" y="3229"/>
                      </a:moveTo>
                      <a:cubicBezTo>
                        <a:pt x="11757" y="4738"/>
                        <a:pt x="10879" y="6001"/>
                        <a:pt x="9800" y="7615"/>
                      </a:cubicBezTo>
                      <a:lnTo>
                        <a:pt x="4404" y="6282"/>
                      </a:lnTo>
                      <a:cubicBezTo>
                        <a:pt x="4185" y="4589"/>
                        <a:pt x="4097" y="2895"/>
                        <a:pt x="3974" y="1018"/>
                      </a:cubicBezTo>
                      <a:cubicBezTo>
                        <a:pt x="3299" y="895"/>
                        <a:pt x="2615" y="798"/>
                        <a:pt x="1939" y="614"/>
                      </a:cubicBezTo>
                      <a:cubicBezTo>
                        <a:pt x="1263" y="430"/>
                        <a:pt x="649" y="211"/>
                        <a:pt x="0" y="0"/>
                      </a:cubicBezTo>
                      <a:lnTo>
                        <a:pt x="2465" y="17784"/>
                      </a:lnTo>
                      <a:cubicBezTo>
                        <a:pt x="2763" y="17800"/>
                        <a:pt x="3057" y="17850"/>
                        <a:pt x="3343" y="17933"/>
                      </a:cubicBezTo>
                      <a:cubicBezTo>
                        <a:pt x="3646" y="18001"/>
                        <a:pt x="3940" y="18104"/>
                        <a:pt x="4220" y="18240"/>
                      </a:cubicBezTo>
                      <a:lnTo>
                        <a:pt x="14854" y="3755"/>
                      </a:lnTo>
                      <a:cubicBezTo>
                        <a:pt x="14482" y="3713"/>
                        <a:pt x="14113" y="3652"/>
                        <a:pt x="13748" y="3571"/>
                      </a:cubicBezTo>
                      <a:close/>
                      <a:moveTo>
                        <a:pt x="5299" y="13757"/>
                      </a:moveTo>
                      <a:lnTo>
                        <a:pt x="4589" y="7835"/>
                      </a:lnTo>
                      <a:lnTo>
                        <a:pt x="8844" y="888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12" name="Google Shape;512;p9"/>
                <p:cNvSpPr/>
                <p:nvPr/>
              </p:nvSpPr>
              <p:spPr>
                <a:xfrm>
                  <a:off x="1642834" y="1525537"/>
                  <a:ext cx="18926" cy="18862"/>
                </a:xfrm>
                <a:custGeom>
                  <a:rect b="b" l="l" r="r" t="t"/>
                  <a:pathLst>
                    <a:path extrusionOk="0" h="18862" w="18926">
                      <a:moveTo>
                        <a:pt x="13162" y="1421"/>
                      </a:moveTo>
                      <a:cubicBezTo>
                        <a:pt x="9003" y="-1106"/>
                        <a:pt x="4108" y="-334"/>
                        <a:pt x="1335" y="4316"/>
                      </a:cubicBezTo>
                      <a:cubicBezTo>
                        <a:pt x="-700" y="7711"/>
                        <a:pt x="-735" y="11835"/>
                        <a:pt x="3546" y="14642"/>
                      </a:cubicBezTo>
                      <a:lnTo>
                        <a:pt x="10565" y="18862"/>
                      </a:lnTo>
                      <a:lnTo>
                        <a:pt x="18926" y="4869"/>
                      </a:lnTo>
                      <a:close/>
                      <a:moveTo>
                        <a:pt x="8205" y="15809"/>
                      </a:moveTo>
                      <a:lnTo>
                        <a:pt x="6205" y="14581"/>
                      </a:lnTo>
                      <a:cubicBezTo>
                        <a:pt x="3300" y="12826"/>
                        <a:pt x="2414" y="10264"/>
                        <a:pt x="4722" y="6386"/>
                      </a:cubicBezTo>
                      <a:cubicBezTo>
                        <a:pt x="7591" y="1579"/>
                        <a:pt x="10574" y="1447"/>
                        <a:pt x="13416" y="3149"/>
                      </a:cubicBezTo>
                      <a:lnTo>
                        <a:pt x="15171" y="419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13" name="Google Shape;513;p9"/>
                <p:cNvSpPr/>
                <p:nvPr/>
              </p:nvSpPr>
              <p:spPr>
                <a:xfrm>
                  <a:off x="1599573" y="1487308"/>
                  <a:ext cx="19478" cy="18907"/>
                </a:xfrm>
                <a:custGeom>
                  <a:rect b="b" l="l" r="r" t="t"/>
                  <a:pathLst>
                    <a:path extrusionOk="0" h="18907" w="19478">
                      <a:moveTo>
                        <a:pt x="15346" y="3563"/>
                      </a:moveTo>
                      <a:cubicBezTo>
                        <a:pt x="12328" y="-289"/>
                        <a:pt x="7450" y="-1341"/>
                        <a:pt x="3238" y="2019"/>
                      </a:cubicBezTo>
                      <a:cubicBezTo>
                        <a:pt x="150" y="4423"/>
                        <a:pt x="-1385" y="8274"/>
                        <a:pt x="1633" y="12433"/>
                      </a:cubicBezTo>
                      <a:lnTo>
                        <a:pt x="6651" y="18908"/>
                      </a:lnTo>
                      <a:lnTo>
                        <a:pt x="19478" y="8862"/>
                      </a:lnTo>
                      <a:close/>
                      <a:moveTo>
                        <a:pt x="5546" y="15206"/>
                      </a:moveTo>
                      <a:lnTo>
                        <a:pt x="4098" y="13363"/>
                      </a:lnTo>
                      <a:cubicBezTo>
                        <a:pt x="2036" y="10731"/>
                        <a:pt x="2124" y="7932"/>
                        <a:pt x="5642" y="5160"/>
                      </a:cubicBezTo>
                      <a:cubicBezTo>
                        <a:pt x="10029" y="1712"/>
                        <a:pt x="12880" y="2668"/>
                        <a:pt x="14916" y="5283"/>
                      </a:cubicBezTo>
                      <a:lnTo>
                        <a:pt x="16144" y="688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14" name="Google Shape;514;p9"/>
                <p:cNvSpPr/>
                <p:nvPr/>
              </p:nvSpPr>
              <p:spPr>
                <a:xfrm>
                  <a:off x="1572247" y="1425395"/>
                  <a:ext cx="17333" cy="15178"/>
                </a:xfrm>
                <a:custGeom>
                  <a:rect b="b" l="l" r="r" t="t"/>
                  <a:pathLst>
                    <a:path extrusionOk="0" h="15178" w="17333">
                      <a:moveTo>
                        <a:pt x="16903" y="10555"/>
                      </a:moveTo>
                      <a:lnTo>
                        <a:pt x="16719" y="8800"/>
                      </a:lnTo>
                      <a:lnTo>
                        <a:pt x="9174" y="10107"/>
                      </a:lnTo>
                      <a:lnTo>
                        <a:pt x="9174" y="9958"/>
                      </a:lnTo>
                      <a:lnTo>
                        <a:pt x="11481" y="7949"/>
                      </a:lnTo>
                      <a:lnTo>
                        <a:pt x="15921" y="4255"/>
                      </a:lnTo>
                      <a:cubicBezTo>
                        <a:pt x="15763" y="3580"/>
                        <a:pt x="15552" y="2895"/>
                        <a:pt x="15430" y="2158"/>
                      </a:cubicBezTo>
                      <a:cubicBezTo>
                        <a:pt x="15307" y="1421"/>
                        <a:pt x="15245" y="711"/>
                        <a:pt x="15184" y="0"/>
                      </a:cubicBezTo>
                      <a:lnTo>
                        <a:pt x="13885" y="1158"/>
                      </a:lnTo>
                      <a:cubicBezTo>
                        <a:pt x="11946" y="2974"/>
                        <a:pt x="10034" y="4825"/>
                        <a:pt x="8033" y="6519"/>
                      </a:cubicBezTo>
                      <a:cubicBezTo>
                        <a:pt x="7156" y="4387"/>
                        <a:pt x="5445" y="3158"/>
                        <a:pt x="3129" y="3562"/>
                      </a:cubicBezTo>
                      <a:cubicBezTo>
                        <a:pt x="1683" y="3764"/>
                        <a:pt x="503" y="4822"/>
                        <a:pt x="146" y="6238"/>
                      </a:cubicBezTo>
                      <a:cubicBezTo>
                        <a:pt x="-196" y="7317"/>
                        <a:pt x="146" y="9010"/>
                        <a:pt x="330" y="10125"/>
                      </a:cubicBezTo>
                      <a:lnTo>
                        <a:pt x="1208" y="15178"/>
                      </a:lnTo>
                      <a:lnTo>
                        <a:pt x="17333" y="12309"/>
                      </a:lnTo>
                      <a:close/>
                      <a:moveTo>
                        <a:pt x="1866" y="11432"/>
                      </a:moveTo>
                      <a:cubicBezTo>
                        <a:pt x="1620" y="9984"/>
                        <a:pt x="1129" y="8256"/>
                        <a:pt x="3006" y="7519"/>
                      </a:cubicBezTo>
                      <a:cubicBezTo>
                        <a:pt x="3375" y="7379"/>
                        <a:pt x="3757" y="7276"/>
                        <a:pt x="4147" y="7212"/>
                      </a:cubicBezTo>
                      <a:cubicBezTo>
                        <a:pt x="6586" y="6773"/>
                        <a:pt x="7972" y="7791"/>
                        <a:pt x="8156" y="1029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15" name="Google Shape;515;p9"/>
                <p:cNvSpPr/>
                <p:nvPr/>
              </p:nvSpPr>
              <p:spPr>
                <a:xfrm>
                  <a:off x="1569928" y="1408918"/>
                  <a:ext cx="16976" cy="15353"/>
                </a:xfrm>
                <a:custGeom>
                  <a:rect b="b" l="l" r="r" t="t"/>
                  <a:pathLst>
                    <a:path extrusionOk="0" h="15353" w="16976">
                      <a:moveTo>
                        <a:pt x="16977" y="15354"/>
                      </a:moveTo>
                      <a:lnTo>
                        <a:pt x="16854" y="14213"/>
                      </a:lnTo>
                      <a:lnTo>
                        <a:pt x="16854" y="13073"/>
                      </a:lnTo>
                      <a:cubicBezTo>
                        <a:pt x="15187" y="12704"/>
                        <a:pt x="13678" y="12195"/>
                        <a:pt x="11862" y="11651"/>
                      </a:cubicBezTo>
                      <a:lnTo>
                        <a:pt x="11555" y="6106"/>
                      </a:lnTo>
                      <a:cubicBezTo>
                        <a:pt x="13090" y="5334"/>
                        <a:pt x="14696" y="4782"/>
                        <a:pt x="16450" y="4106"/>
                      </a:cubicBezTo>
                      <a:cubicBezTo>
                        <a:pt x="16363" y="3422"/>
                        <a:pt x="16240" y="2746"/>
                        <a:pt x="16205" y="2071"/>
                      </a:cubicBezTo>
                      <a:lnTo>
                        <a:pt x="16205" y="0"/>
                      </a:lnTo>
                      <a:lnTo>
                        <a:pt x="0" y="7554"/>
                      </a:lnTo>
                      <a:cubicBezTo>
                        <a:pt x="146" y="8159"/>
                        <a:pt x="188" y="8786"/>
                        <a:pt x="123" y="9405"/>
                      </a:cubicBezTo>
                      <a:close/>
                      <a:moveTo>
                        <a:pt x="10133" y="6721"/>
                      </a:moveTo>
                      <a:lnTo>
                        <a:pt x="10353" y="11107"/>
                      </a:lnTo>
                      <a:lnTo>
                        <a:pt x="4676" y="913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16" name="Google Shape;516;p9"/>
                <p:cNvSpPr/>
                <p:nvPr/>
              </p:nvSpPr>
              <p:spPr>
                <a:xfrm>
                  <a:off x="1569665" y="1387818"/>
                  <a:ext cx="17248" cy="12554"/>
                </a:xfrm>
                <a:custGeom>
                  <a:rect b="b" l="l" r="r" t="t"/>
                  <a:pathLst>
                    <a:path extrusionOk="0" h="12554" w="17248">
                      <a:moveTo>
                        <a:pt x="16380" y="10660"/>
                      </a:moveTo>
                      <a:lnTo>
                        <a:pt x="16626" y="8905"/>
                      </a:lnTo>
                      <a:lnTo>
                        <a:pt x="8984" y="8352"/>
                      </a:lnTo>
                      <a:lnTo>
                        <a:pt x="8984" y="8203"/>
                      </a:lnTo>
                      <a:lnTo>
                        <a:pt x="11757" y="6808"/>
                      </a:lnTo>
                      <a:lnTo>
                        <a:pt x="16933" y="4343"/>
                      </a:lnTo>
                      <a:lnTo>
                        <a:pt x="16933" y="2193"/>
                      </a:lnTo>
                      <a:lnTo>
                        <a:pt x="17249" y="0"/>
                      </a:lnTo>
                      <a:lnTo>
                        <a:pt x="15705" y="877"/>
                      </a:lnTo>
                      <a:cubicBezTo>
                        <a:pt x="13362" y="2141"/>
                        <a:pt x="11081" y="3466"/>
                        <a:pt x="8686" y="4641"/>
                      </a:cubicBezTo>
                      <a:cubicBezTo>
                        <a:pt x="8379" y="2386"/>
                        <a:pt x="6993" y="755"/>
                        <a:pt x="4685" y="632"/>
                      </a:cubicBezTo>
                      <a:cubicBezTo>
                        <a:pt x="3229" y="427"/>
                        <a:pt x="1801" y="1153"/>
                        <a:pt x="1105" y="2448"/>
                      </a:cubicBezTo>
                      <a:cubicBezTo>
                        <a:pt x="491" y="3404"/>
                        <a:pt x="430" y="5159"/>
                        <a:pt x="368" y="6273"/>
                      </a:cubicBezTo>
                      <a:lnTo>
                        <a:pt x="0" y="11414"/>
                      </a:lnTo>
                      <a:lnTo>
                        <a:pt x="16336" y="12555"/>
                      </a:lnTo>
                      <a:lnTo>
                        <a:pt x="16336" y="10712"/>
                      </a:lnTo>
                      <a:close/>
                      <a:moveTo>
                        <a:pt x="7966" y="8282"/>
                      </a:moveTo>
                      <a:lnTo>
                        <a:pt x="1588" y="7817"/>
                      </a:lnTo>
                      <a:cubicBezTo>
                        <a:pt x="1711" y="6370"/>
                        <a:pt x="1588" y="4553"/>
                        <a:pt x="3615" y="4308"/>
                      </a:cubicBezTo>
                      <a:cubicBezTo>
                        <a:pt x="4025" y="4246"/>
                        <a:pt x="4442" y="4246"/>
                        <a:pt x="4852" y="4308"/>
                      </a:cubicBezTo>
                      <a:cubicBezTo>
                        <a:pt x="7282" y="4466"/>
                        <a:pt x="8396" y="5791"/>
                        <a:pt x="7966" y="828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17" name="Google Shape;517;p9"/>
                <p:cNvSpPr/>
                <p:nvPr/>
              </p:nvSpPr>
              <p:spPr>
                <a:xfrm>
                  <a:off x="1587089" y="1331605"/>
                  <a:ext cx="18617" cy="15283"/>
                </a:xfrm>
                <a:custGeom>
                  <a:rect b="b" l="l" r="r" t="t"/>
                  <a:pathLst>
                    <a:path extrusionOk="0" h="15283" w="18617">
                      <a:moveTo>
                        <a:pt x="12020" y="14196"/>
                      </a:moveTo>
                      <a:cubicBezTo>
                        <a:pt x="12178" y="13862"/>
                        <a:pt x="12388" y="13555"/>
                        <a:pt x="12572" y="13213"/>
                      </a:cubicBezTo>
                      <a:cubicBezTo>
                        <a:pt x="11344" y="12046"/>
                        <a:pt x="10291" y="10844"/>
                        <a:pt x="8940" y="9484"/>
                      </a:cubicBezTo>
                      <a:lnTo>
                        <a:pt x="11502" y="4492"/>
                      </a:lnTo>
                      <a:cubicBezTo>
                        <a:pt x="13257" y="4641"/>
                        <a:pt x="14889" y="4957"/>
                        <a:pt x="16766" y="5264"/>
                      </a:cubicBezTo>
                      <a:cubicBezTo>
                        <a:pt x="17012" y="4615"/>
                        <a:pt x="17258" y="4001"/>
                        <a:pt x="17565" y="3351"/>
                      </a:cubicBezTo>
                      <a:cubicBezTo>
                        <a:pt x="17872" y="2702"/>
                        <a:pt x="18249" y="2176"/>
                        <a:pt x="18617" y="1597"/>
                      </a:cubicBezTo>
                      <a:lnTo>
                        <a:pt x="798" y="0"/>
                      </a:lnTo>
                      <a:cubicBezTo>
                        <a:pt x="628" y="586"/>
                        <a:pt x="358" y="1138"/>
                        <a:pt x="0" y="1632"/>
                      </a:cubicBezTo>
                      <a:lnTo>
                        <a:pt x="11555" y="15284"/>
                      </a:lnTo>
                      <a:close/>
                      <a:moveTo>
                        <a:pt x="4010" y="3667"/>
                      </a:moveTo>
                      <a:lnTo>
                        <a:pt x="9923" y="4281"/>
                      </a:lnTo>
                      <a:lnTo>
                        <a:pt x="7922" y="826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18" name="Google Shape;518;p9"/>
                <p:cNvSpPr/>
                <p:nvPr/>
              </p:nvSpPr>
              <p:spPr>
                <a:xfrm>
                  <a:off x="1594116" y="1313586"/>
                  <a:ext cx="20486" cy="17203"/>
                </a:xfrm>
                <a:custGeom>
                  <a:rect b="b" l="l" r="r" t="t"/>
                  <a:pathLst>
                    <a:path extrusionOk="0" h="17203" w="20486">
                      <a:moveTo>
                        <a:pt x="14020" y="15756"/>
                      </a:moveTo>
                      <a:lnTo>
                        <a:pt x="15196" y="14404"/>
                      </a:lnTo>
                      <a:lnTo>
                        <a:pt x="9054" y="9781"/>
                      </a:lnTo>
                      <a:lnTo>
                        <a:pt x="9151" y="9658"/>
                      </a:lnTo>
                      <a:lnTo>
                        <a:pt x="12204" y="9991"/>
                      </a:lnTo>
                      <a:lnTo>
                        <a:pt x="17898" y="10763"/>
                      </a:lnTo>
                      <a:cubicBezTo>
                        <a:pt x="18302" y="10149"/>
                        <a:pt x="18670" y="9535"/>
                        <a:pt x="19135" y="8947"/>
                      </a:cubicBezTo>
                      <a:cubicBezTo>
                        <a:pt x="19600" y="8359"/>
                        <a:pt x="20012" y="7833"/>
                        <a:pt x="20486" y="7280"/>
                      </a:cubicBezTo>
                      <a:lnTo>
                        <a:pt x="18731" y="7131"/>
                      </a:lnTo>
                      <a:cubicBezTo>
                        <a:pt x="16099" y="6938"/>
                        <a:pt x="13467" y="6815"/>
                        <a:pt x="10835" y="6482"/>
                      </a:cubicBezTo>
                      <a:cubicBezTo>
                        <a:pt x="11835" y="4350"/>
                        <a:pt x="11590" y="2297"/>
                        <a:pt x="9739" y="840"/>
                      </a:cubicBezTo>
                      <a:cubicBezTo>
                        <a:pt x="8627" y="-109"/>
                        <a:pt x="7044" y="-269"/>
                        <a:pt x="5764" y="437"/>
                      </a:cubicBezTo>
                      <a:cubicBezTo>
                        <a:pt x="4746" y="937"/>
                        <a:pt x="3729" y="2350"/>
                        <a:pt x="3053" y="3244"/>
                      </a:cubicBezTo>
                      <a:lnTo>
                        <a:pt x="0" y="7315"/>
                      </a:lnTo>
                      <a:lnTo>
                        <a:pt x="13073" y="17203"/>
                      </a:lnTo>
                      <a:cubicBezTo>
                        <a:pt x="13360" y="16702"/>
                        <a:pt x="13676" y="16220"/>
                        <a:pt x="14020" y="15756"/>
                      </a:cubicBezTo>
                      <a:close/>
                      <a:moveTo>
                        <a:pt x="3141" y="5227"/>
                      </a:moveTo>
                      <a:cubicBezTo>
                        <a:pt x="4018" y="4087"/>
                        <a:pt x="4966" y="2516"/>
                        <a:pt x="6747" y="3411"/>
                      </a:cubicBezTo>
                      <a:cubicBezTo>
                        <a:pt x="7115" y="3585"/>
                        <a:pt x="7467" y="3790"/>
                        <a:pt x="7800" y="4025"/>
                      </a:cubicBezTo>
                      <a:cubicBezTo>
                        <a:pt x="9739" y="5534"/>
                        <a:pt x="9958" y="7228"/>
                        <a:pt x="8256" y="9105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19" name="Google Shape;519;p9"/>
                <p:cNvSpPr/>
                <p:nvPr/>
              </p:nvSpPr>
              <p:spPr>
                <a:xfrm>
                  <a:off x="1606487" y="1302714"/>
                  <a:ext cx="18047" cy="17511"/>
                </a:xfrm>
                <a:custGeom>
                  <a:rect b="b" l="l" r="r" t="t"/>
                  <a:pathLst>
                    <a:path extrusionOk="0" h="17511" w="18047">
                      <a:moveTo>
                        <a:pt x="8493" y="16617"/>
                      </a:moveTo>
                      <a:cubicBezTo>
                        <a:pt x="8743" y="16336"/>
                        <a:pt x="9010" y="16069"/>
                        <a:pt x="9291" y="15819"/>
                      </a:cubicBezTo>
                      <a:cubicBezTo>
                        <a:pt x="8370" y="14371"/>
                        <a:pt x="7659" y="12950"/>
                        <a:pt x="6738" y="11256"/>
                      </a:cubicBezTo>
                      <a:lnTo>
                        <a:pt x="10432" y="7124"/>
                      </a:lnTo>
                      <a:cubicBezTo>
                        <a:pt x="12072" y="7712"/>
                        <a:pt x="13608" y="8423"/>
                        <a:pt x="15301" y="9186"/>
                      </a:cubicBezTo>
                      <a:cubicBezTo>
                        <a:pt x="15740" y="8668"/>
                        <a:pt x="16108" y="8107"/>
                        <a:pt x="16564" y="7589"/>
                      </a:cubicBezTo>
                      <a:cubicBezTo>
                        <a:pt x="17021" y="7071"/>
                        <a:pt x="17556" y="6633"/>
                        <a:pt x="18047" y="6141"/>
                      </a:cubicBezTo>
                      <a:lnTo>
                        <a:pt x="1255" y="0"/>
                      </a:lnTo>
                      <a:cubicBezTo>
                        <a:pt x="921" y="517"/>
                        <a:pt x="496" y="969"/>
                        <a:pt x="0" y="1334"/>
                      </a:cubicBezTo>
                      <a:lnTo>
                        <a:pt x="7765" y="17512"/>
                      </a:lnTo>
                      <a:lnTo>
                        <a:pt x="8475" y="16582"/>
                      </a:lnTo>
                      <a:close/>
                      <a:moveTo>
                        <a:pt x="3439" y="4334"/>
                      </a:moveTo>
                      <a:lnTo>
                        <a:pt x="8984" y="6492"/>
                      </a:lnTo>
                      <a:lnTo>
                        <a:pt x="6089" y="976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20" name="Google Shape;520;p9"/>
                <p:cNvSpPr/>
                <p:nvPr/>
              </p:nvSpPr>
              <p:spPr>
                <a:xfrm>
                  <a:off x="1632155" y="1274605"/>
                  <a:ext cx="18059" cy="18253"/>
                </a:xfrm>
                <a:custGeom>
                  <a:rect b="b" l="l" r="r" t="t"/>
                  <a:pathLst>
                    <a:path extrusionOk="0" h="18253" w="18059">
                      <a:moveTo>
                        <a:pt x="13734" y="16344"/>
                      </a:moveTo>
                      <a:cubicBezTo>
                        <a:pt x="18516" y="12948"/>
                        <a:pt x="19165" y="7649"/>
                        <a:pt x="16507" y="3833"/>
                      </a:cubicBezTo>
                      <a:cubicBezTo>
                        <a:pt x="14357" y="806"/>
                        <a:pt x="9944" y="-1993"/>
                        <a:pt x="4364" y="1920"/>
                      </a:cubicBezTo>
                      <a:cubicBezTo>
                        <a:pt x="-505" y="5368"/>
                        <a:pt x="-1102" y="10518"/>
                        <a:pt x="1592" y="14379"/>
                      </a:cubicBezTo>
                      <a:cubicBezTo>
                        <a:pt x="4707" y="18871"/>
                        <a:pt x="9427" y="19362"/>
                        <a:pt x="13734" y="16344"/>
                      </a:cubicBezTo>
                      <a:close/>
                      <a:moveTo>
                        <a:pt x="5110" y="3183"/>
                      </a:moveTo>
                      <a:cubicBezTo>
                        <a:pt x="8005" y="1122"/>
                        <a:pt x="11252" y="3183"/>
                        <a:pt x="13006" y="5737"/>
                      </a:cubicBezTo>
                      <a:cubicBezTo>
                        <a:pt x="15252" y="9009"/>
                        <a:pt x="16024" y="12984"/>
                        <a:pt x="13006" y="15080"/>
                      </a:cubicBezTo>
                      <a:cubicBezTo>
                        <a:pt x="9988" y="17177"/>
                        <a:pt x="7032" y="15265"/>
                        <a:pt x="5242" y="12703"/>
                      </a:cubicBezTo>
                      <a:cubicBezTo>
                        <a:pt x="2189" y="8316"/>
                        <a:pt x="2373" y="5096"/>
                        <a:pt x="5084" y="31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21" name="Google Shape;521;p9"/>
                <p:cNvSpPr/>
                <p:nvPr/>
              </p:nvSpPr>
              <p:spPr>
                <a:xfrm>
                  <a:off x="1589958" y="1269033"/>
                  <a:ext cx="271479" cy="272628"/>
                </a:xfrm>
                <a:custGeom>
                  <a:rect b="b" l="l" r="r" t="t"/>
                  <a:pathLst>
                    <a:path extrusionOk="0" h="272628" w="271479">
                      <a:moveTo>
                        <a:pt x="271479" y="136314"/>
                      </a:moveTo>
                      <a:cubicBezTo>
                        <a:pt x="271479" y="61020"/>
                        <a:pt x="210705" y="0"/>
                        <a:pt x="135726" y="0"/>
                      </a:cubicBezTo>
                      <a:cubicBezTo>
                        <a:pt x="60748" y="0"/>
                        <a:pt x="0" y="61020"/>
                        <a:pt x="0" y="136314"/>
                      </a:cubicBezTo>
                      <a:cubicBezTo>
                        <a:pt x="0" y="211609"/>
                        <a:pt x="60774" y="272629"/>
                        <a:pt x="135726" y="272629"/>
                      </a:cubicBezTo>
                      <a:cubicBezTo>
                        <a:pt x="210679" y="272629"/>
                        <a:pt x="271479" y="211574"/>
                        <a:pt x="271479" y="136314"/>
                      </a:cubicBezTo>
                      <a:close/>
                      <a:moveTo>
                        <a:pt x="135691" y="269234"/>
                      </a:moveTo>
                      <a:cubicBezTo>
                        <a:pt x="62590" y="269234"/>
                        <a:pt x="3369" y="209723"/>
                        <a:pt x="3369" y="136314"/>
                      </a:cubicBezTo>
                      <a:cubicBezTo>
                        <a:pt x="3369" y="62906"/>
                        <a:pt x="62590" y="3395"/>
                        <a:pt x="135691" y="3395"/>
                      </a:cubicBezTo>
                      <a:cubicBezTo>
                        <a:pt x="208947" y="3531"/>
                        <a:pt x="268223" y="63024"/>
                        <a:pt x="268093" y="136279"/>
                      </a:cubicBezTo>
                      <a:lnTo>
                        <a:pt x="268093" y="136279"/>
                      </a:lnTo>
                      <a:cubicBezTo>
                        <a:pt x="268093" y="209723"/>
                        <a:pt x="208828" y="269234"/>
                        <a:pt x="135691" y="2692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22" name="Google Shape;522;p9"/>
                <p:cNvSpPr/>
                <p:nvPr/>
              </p:nvSpPr>
              <p:spPr>
                <a:xfrm>
                  <a:off x="1676895" y="1274191"/>
                  <a:ext cx="101702" cy="131357"/>
                </a:xfrm>
                <a:custGeom>
                  <a:rect b="b" l="l" r="r" t="t"/>
                  <a:pathLst>
                    <a:path extrusionOk="0" h="131357" w="101702">
                      <a:moveTo>
                        <a:pt x="62318" y="40920"/>
                      </a:moveTo>
                      <a:cubicBezTo>
                        <a:pt x="68047" y="39472"/>
                        <a:pt x="72548" y="36972"/>
                        <a:pt x="74733" y="33901"/>
                      </a:cubicBezTo>
                      <a:cubicBezTo>
                        <a:pt x="74815" y="33773"/>
                        <a:pt x="74858" y="33623"/>
                        <a:pt x="74856" y="33471"/>
                      </a:cubicBezTo>
                      <a:lnTo>
                        <a:pt x="75970" y="32699"/>
                      </a:lnTo>
                      <a:cubicBezTo>
                        <a:pt x="76632" y="32225"/>
                        <a:pt x="76795" y="31311"/>
                        <a:pt x="76338" y="30637"/>
                      </a:cubicBezTo>
                      <a:lnTo>
                        <a:pt x="75724" y="29716"/>
                      </a:lnTo>
                      <a:cubicBezTo>
                        <a:pt x="75753" y="29636"/>
                        <a:pt x="75773" y="29554"/>
                        <a:pt x="75786" y="29470"/>
                      </a:cubicBezTo>
                      <a:lnTo>
                        <a:pt x="76058" y="27093"/>
                      </a:lnTo>
                      <a:cubicBezTo>
                        <a:pt x="79567" y="22408"/>
                        <a:pt x="84594" y="19082"/>
                        <a:pt x="89315" y="15687"/>
                      </a:cubicBezTo>
                      <a:lnTo>
                        <a:pt x="88639" y="14424"/>
                      </a:lnTo>
                      <a:cubicBezTo>
                        <a:pt x="87307" y="14916"/>
                        <a:pt x="85947" y="15332"/>
                        <a:pt x="84568" y="15670"/>
                      </a:cubicBezTo>
                      <a:cubicBezTo>
                        <a:pt x="83653" y="15917"/>
                        <a:pt x="82709" y="16044"/>
                        <a:pt x="81761" y="16047"/>
                      </a:cubicBezTo>
                      <a:cubicBezTo>
                        <a:pt x="81640" y="14851"/>
                        <a:pt x="81026" y="13761"/>
                        <a:pt x="80067" y="13037"/>
                      </a:cubicBezTo>
                      <a:cubicBezTo>
                        <a:pt x="77172" y="11283"/>
                        <a:pt x="72671" y="12423"/>
                        <a:pt x="73505" y="16336"/>
                      </a:cubicBezTo>
                      <a:lnTo>
                        <a:pt x="73689" y="17073"/>
                      </a:lnTo>
                      <a:cubicBezTo>
                        <a:pt x="74147" y="16997"/>
                        <a:pt x="74611" y="16956"/>
                        <a:pt x="75075" y="16950"/>
                      </a:cubicBezTo>
                      <a:cubicBezTo>
                        <a:pt x="75346" y="16948"/>
                        <a:pt x="75616" y="16990"/>
                        <a:pt x="75873" y="17073"/>
                      </a:cubicBezTo>
                      <a:cubicBezTo>
                        <a:pt x="76751" y="17723"/>
                        <a:pt x="74829" y="21083"/>
                        <a:pt x="72671" y="20960"/>
                      </a:cubicBezTo>
                      <a:cubicBezTo>
                        <a:pt x="70058" y="20678"/>
                        <a:pt x="67889" y="18815"/>
                        <a:pt x="67214" y="16275"/>
                      </a:cubicBezTo>
                      <a:cubicBezTo>
                        <a:pt x="69241" y="14948"/>
                        <a:pt x="69808" y="12229"/>
                        <a:pt x="68481" y="10202"/>
                      </a:cubicBezTo>
                      <a:cubicBezTo>
                        <a:pt x="67153" y="8175"/>
                        <a:pt x="64435" y="7608"/>
                        <a:pt x="62408" y="8935"/>
                      </a:cubicBezTo>
                      <a:cubicBezTo>
                        <a:pt x="60380" y="10262"/>
                        <a:pt x="59814" y="12981"/>
                        <a:pt x="61141" y="15008"/>
                      </a:cubicBezTo>
                      <a:cubicBezTo>
                        <a:pt x="61343" y="15316"/>
                        <a:pt x="61581" y="15597"/>
                        <a:pt x="61853" y="15845"/>
                      </a:cubicBezTo>
                      <a:lnTo>
                        <a:pt x="61634" y="16336"/>
                      </a:lnTo>
                      <a:cubicBezTo>
                        <a:pt x="60871" y="17784"/>
                        <a:pt x="59572" y="19390"/>
                        <a:pt x="57782" y="19416"/>
                      </a:cubicBezTo>
                      <a:cubicBezTo>
                        <a:pt x="53036" y="19574"/>
                        <a:pt x="53282" y="12397"/>
                        <a:pt x="57782" y="12643"/>
                      </a:cubicBezTo>
                      <a:cubicBezTo>
                        <a:pt x="58432" y="12732"/>
                        <a:pt x="59060" y="12940"/>
                        <a:pt x="59634" y="13257"/>
                      </a:cubicBezTo>
                      <a:lnTo>
                        <a:pt x="59327" y="11774"/>
                      </a:lnTo>
                      <a:cubicBezTo>
                        <a:pt x="59289" y="11492"/>
                        <a:pt x="59227" y="11213"/>
                        <a:pt x="59142" y="10941"/>
                      </a:cubicBezTo>
                      <a:cubicBezTo>
                        <a:pt x="58370" y="8537"/>
                        <a:pt x="56616" y="6721"/>
                        <a:pt x="53878" y="6633"/>
                      </a:cubicBezTo>
                      <a:cubicBezTo>
                        <a:pt x="53878" y="6633"/>
                        <a:pt x="52764" y="2378"/>
                        <a:pt x="50790" y="0"/>
                      </a:cubicBezTo>
                      <a:cubicBezTo>
                        <a:pt x="49377" y="1641"/>
                        <a:pt x="47623" y="6659"/>
                        <a:pt x="47623" y="6659"/>
                      </a:cubicBezTo>
                      <a:cubicBezTo>
                        <a:pt x="44912" y="6721"/>
                        <a:pt x="43148" y="8510"/>
                        <a:pt x="42359" y="10941"/>
                      </a:cubicBezTo>
                      <a:lnTo>
                        <a:pt x="42174" y="11774"/>
                      </a:lnTo>
                      <a:lnTo>
                        <a:pt x="41902" y="13222"/>
                      </a:lnTo>
                      <a:cubicBezTo>
                        <a:pt x="42481" y="12915"/>
                        <a:pt x="43106" y="12707"/>
                        <a:pt x="43754" y="12608"/>
                      </a:cubicBezTo>
                      <a:cubicBezTo>
                        <a:pt x="48219" y="12423"/>
                        <a:pt x="48465" y="19539"/>
                        <a:pt x="43754" y="19416"/>
                      </a:cubicBezTo>
                      <a:cubicBezTo>
                        <a:pt x="41902" y="19416"/>
                        <a:pt x="40639" y="17784"/>
                        <a:pt x="39867" y="16336"/>
                      </a:cubicBezTo>
                      <a:lnTo>
                        <a:pt x="39648" y="15845"/>
                      </a:lnTo>
                      <a:cubicBezTo>
                        <a:pt x="41437" y="14212"/>
                        <a:pt x="41564" y="11437"/>
                        <a:pt x="39930" y="9648"/>
                      </a:cubicBezTo>
                      <a:cubicBezTo>
                        <a:pt x="38296" y="7858"/>
                        <a:pt x="35522" y="7732"/>
                        <a:pt x="33732" y="9365"/>
                      </a:cubicBezTo>
                      <a:cubicBezTo>
                        <a:pt x="31944" y="10998"/>
                        <a:pt x="31817" y="13773"/>
                        <a:pt x="33450" y="15562"/>
                      </a:cubicBezTo>
                      <a:cubicBezTo>
                        <a:pt x="33698" y="15834"/>
                        <a:pt x="33979" y="16073"/>
                        <a:pt x="34287" y="16275"/>
                      </a:cubicBezTo>
                      <a:cubicBezTo>
                        <a:pt x="33603" y="18787"/>
                        <a:pt x="31460" y="20631"/>
                        <a:pt x="28874" y="20934"/>
                      </a:cubicBezTo>
                      <a:cubicBezTo>
                        <a:pt x="26724" y="21056"/>
                        <a:pt x="24838" y="17696"/>
                        <a:pt x="25671" y="17047"/>
                      </a:cubicBezTo>
                      <a:cubicBezTo>
                        <a:pt x="25933" y="16978"/>
                        <a:pt x="26200" y="16937"/>
                        <a:pt x="26470" y="16924"/>
                      </a:cubicBezTo>
                      <a:cubicBezTo>
                        <a:pt x="26928" y="16941"/>
                        <a:pt x="27383" y="17003"/>
                        <a:pt x="27830" y="17108"/>
                      </a:cubicBezTo>
                      <a:lnTo>
                        <a:pt x="28049" y="16310"/>
                      </a:lnTo>
                      <a:cubicBezTo>
                        <a:pt x="28926" y="12397"/>
                        <a:pt x="24347" y="11292"/>
                        <a:pt x="21478" y="13011"/>
                      </a:cubicBezTo>
                      <a:cubicBezTo>
                        <a:pt x="20498" y="13752"/>
                        <a:pt x="19883" y="14876"/>
                        <a:pt x="19784" y="16099"/>
                      </a:cubicBezTo>
                      <a:cubicBezTo>
                        <a:pt x="18827" y="16095"/>
                        <a:pt x="17875" y="15968"/>
                        <a:pt x="16950" y="15722"/>
                      </a:cubicBezTo>
                      <a:cubicBezTo>
                        <a:pt x="15599" y="15345"/>
                        <a:pt x="14257" y="14906"/>
                        <a:pt x="12941" y="14397"/>
                      </a:cubicBezTo>
                      <a:lnTo>
                        <a:pt x="12239" y="15670"/>
                      </a:lnTo>
                      <a:cubicBezTo>
                        <a:pt x="16924" y="19065"/>
                        <a:pt x="21978" y="22390"/>
                        <a:pt x="25487" y="27075"/>
                      </a:cubicBezTo>
                      <a:lnTo>
                        <a:pt x="25733" y="29233"/>
                      </a:lnTo>
                      <a:cubicBezTo>
                        <a:pt x="25614" y="29347"/>
                        <a:pt x="25522" y="29485"/>
                        <a:pt x="25461" y="29637"/>
                      </a:cubicBezTo>
                      <a:lnTo>
                        <a:pt x="24750" y="30988"/>
                      </a:lnTo>
                      <a:cubicBezTo>
                        <a:pt x="24364" y="31705"/>
                        <a:pt x="24632" y="32599"/>
                        <a:pt x="25348" y="32985"/>
                      </a:cubicBezTo>
                      <a:cubicBezTo>
                        <a:pt x="25351" y="32986"/>
                        <a:pt x="25353" y="32987"/>
                        <a:pt x="25355" y="32989"/>
                      </a:cubicBezTo>
                      <a:lnTo>
                        <a:pt x="25355" y="32989"/>
                      </a:lnTo>
                      <a:lnTo>
                        <a:pt x="26777" y="33761"/>
                      </a:lnTo>
                      <a:cubicBezTo>
                        <a:pt x="26809" y="33890"/>
                        <a:pt x="26879" y="34006"/>
                        <a:pt x="26979" y="34094"/>
                      </a:cubicBezTo>
                      <a:cubicBezTo>
                        <a:pt x="29233" y="37121"/>
                        <a:pt x="33638" y="39525"/>
                        <a:pt x="39262" y="40937"/>
                      </a:cubicBezTo>
                      <a:lnTo>
                        <a:pt x="0" y="80295"/>
                      </a:lnTo>
                      <a:lnTo>
                        <a:pt x="50886" y="131357"/>
                      </a:lnTo>
                      <a:lnTo>
                        <a:pt x="101703" y="80322"/>
                      </a:lnTo>
                      <a:close/>
                      <a:moveTo>
                        <a:pt x="13564" y="90929"/>
                      </a:moveTo>
                      <a:lnTo>
                        <a:pt x="3036" y="80401"/>
                      </a:lnTo>
                      <a:lnTo>
                        <a:pt x="13511" y="69829"/>
                      </a:lnTo>
                      <a:close/>
                      <a:moveTo>
                        <a:pt x="34454" y="111985"/>
                      </a:moveTo>
                      <a:lnTo>
                        <a:pt x="24347" y="101756"/>
                      </a:lnTo>
                      <a:lnTo>
                        <a:pt x="24347" y="58949"/>
                      </a:lnTo>
                      <a:lnTo>
                        <a:pt x="34454" y="48772"/>
                      </a:lnTo>
                      <a:close/>
                      <a:moveTo>
                        <a:pt x="72180" y="29821"/>
                      </a:moveTo>
                      <a:cubicBezTo>
                        <a:pt x="71514" y="30308"/>
                        <a:pt x="71351" y="31234"/>
                        <a:pt x="71811" y="31918"/>
                      </a:cubicBezTo>
                      <a:cubicBezTo>
                        <a:pt x="68979" y="30723"/>
                        <a:pt x="66042" y="29795"/>
                        <a:pt x="63038" y="29146"/>
                      </a:cubicBezTo>
                      <a:lnTo>
                        <a:pt x="64178" y="28470"/>
                      </a:lnTo>
                      <a:cubicBezTo>
                        <a:pt x="64866" y="28053"/>
                        <a:pt x="65108" y="27171"/>
                        <a:pt x="64731" y="26461"/>
                      </a:cubicBezTo>
                      <a:lnTo>
                        <a:pt x="64424" y="25943"/>
                      </a:lnTo>
                      <a:cubicBezTo>
                        <a:pt x="67532" y="26624"/>
                        <a:pt x="70552" y="27657"/>
                        <a:pt x="73426" y="29023"/>
                      </a:cubicBezTo>
                      <a:close/>
                      <a:moveTo>
                        <a:pt x="26979" y="26680"/>
                      </a:moveTo>
                      <a:lnTo>
                        <a:pt x="26821" y="26373"/>
                      </a:lnTo>
                      <a:cubicBezTo>
                        <a:pt x="24189" y="22645"/>
                        <a:pt x="19855" y="19618"/>
                        <a:pt x="16249" y="16942"/>
                      </a:cubicBezTo>
                      <a:cubicBezTo>
                        <a:pt x="17287" y="17199"/>
                        <a:pt x="18338" y="17404"/>
                        <a:pt x="19398" y="17556"/>
                      </a:cubicBezTo>
                      <a:cubicBezTo>
                        <a:pt x="20002" y="17616"/>
                        <a:pt x="20611" y="17616"/>
                        <a:pt x="21214" y="17556"/>
                      </a:cubicBezTo>
                      <a:lnTo>
                        <a:pt x="21214" y="16810"/>
                      </a:lnTo>
                      <a:cubicBezTo>
                        <a:pt x="21214" y="16687"/>
                        <a:pt x="21364" y="14748"/>
                        <a:pt x="22294" y="14178"/>
                      </a:cubicBezTo>
                      <a:cubicBezTo>
                        <a:pt x="23583" y="13380"/>
                        <a:pt x="26680" y="13099"/>
                        <a:pt x="26680" y="15354"/>
                      </a:cubicBezTo>
                      <a:lnTo>
                        <a:pt x="26373" y="15354"/>
                      </a:lnTo>
                      <a:lnTo>
                        <a:pt x="25601" y="15477"/>
                      </a:lnTo>
                      <a:cubicBezTo>
                        <a:pt x="22215" y="16152"/>
                        <a:pt x="24987" y="22566"/>
                        <a:pt x="28988" y="22285"/>
                      </a:cubicBezTo>
                      <a:cubicBezTo>
                        <a:pt x="32076" y="22101"/>
                        <a:pt x="34111" y="20249"/>
                        <a:pt x="35340" y="17573"/>
                      </a:cubicBezTo>
                      <a:cubicBezTo>
                        <a:pt x="35638" y="16841"/>
                        <a:pt x="35844" y="16075"/>
                        <a:pt x="35954" y="15292"/>
                      </a:cubicBezTo>
                      <a:cubicBezTo>
                        <a:pt x="34421" y="14773"/>
                        <a:pt x="33599" y="13110"/>
                        <a:pt x="34119" y="11577"/>
                      </a:cubicBezTo>
                      <a:cubicBezTo>
                        <a:pt x="34506" y="10433"/>
                        <a:pt x="35555" y="9644"/>
                        <a:pt x="36761" y="9589"/>
                      </a:cubicBezTo>
                      <a:cubicBezTo>
                        <a:pt x="38360" y="9547"/>
                        <a:pt x="39690" y="10808"/>
                        <a:pt x="39733" y="12406"/>
                      </a:cubicBezTo>
                      <a:cubicBezTo>
                        <a:pt x="39762" y="13464"/>
                        <a:pt x="39211" y="14453"/>
                        <a:pt x="38296" y="14985"/>
                      </a:cubicBezTo>
                      <a:lnTo>
                        <a:pt x="37928" y="15231"/>
                      </a:lnTo>
                      <a:cubicBezTo>
                        <a:pt x="38066" y="15517"/>
                        <a:pt x="38189" y="15810"/>
                        <a:pt x="38296" y="16108"/>
                      </a:cubicBezTo>
                      <a:cubicBezTo>
                        <a:pt x="39174" y="18328"/>
                        <a:pt x="41227" y="20670"/>
                        <a:pt x="43754" y="20732"/>
                      </a:cubicBezTo>
                      <a:cubicBezTo>
                        <a:pt x="50351" y="20890"/>
                        <a:pt x="50106" y="11177"/>
                        <a:pt x="43912" y="10932"/>
                      </a:cubicBezTo>
                      <a:cubicBezTo>
                        <a:pt x="44423" y="9070"/>
                        <a:pt x="46169" y="7821"/>
                        <a:pt x="48096" y="7940"/>
                      </a:cubicBezTo>
                      <a:lnTo>
                        <a:pt x="48597" y="8001"/>
                      </a:lnTo>
                      <a:cubicBezTo>
                        <a:pt x="48597" y="8001"/>
                        <a:pt x="49799" y="3615"/>
                        <a:pt x="50904" y="2299"/>
                      </a:cubicBezTo>
                      <a:cubicBezTo>
                        <a:pt x="51835" y="4106"/>
                        <a:pt x="52539" y="6021"/>
                        <a:pt x="53001" y="8001"/>
                      </a:cubicBezTo>
                      <a:lnTo>
                        <a:pt x="53492" y="7940"/>
                      </a:lnTo>
                      <a:cubicBezTo>
                        <a:pt x="55463" y="7815"/>
                        <a:pt x="57236" y="9132"/>
                        <a:pt x="57686" y="11055"/>
                      </a:cubicBezTo>
                      <a:cubicBezTo>
                        <a:pt x="51544" y="11335"/>
                        <a:pt x="51281" y="21013"/>
                        <a:pt x="57870" y="20855"/>
                      </a:cubicBezTo>
                      <a:cubicBezTo>
                        <a:pt x="60371" y="20793"/>
                        <a:pt x="62468" y="18451"/>
                        <a:pt x="63301" y="16231"/>
                      </a:cubicBezTo>
                      <a:lnTo>
                        <a:pt x="63696" y="15354"/>
                      </a:lnTo>
                      <a:lnTo>
                        <a:pt x="63327" y="15108"/>
                      </a:lnTo>
                      <a:cubicBezTo>
                        <a:pt x="61966" y="14233"/>
                        <a:pt x="61571" y="12421"/>
                        <a:pt x="62446" y="11059"/>
                      </a:cubicBezTo>
                      <a:cubicBezTo>
                        <a:pt x="62976" y="10231"/>
                        <a:pt x="63888" y="9726"/>
                        <a:pt x="64871" y="9712"/>
                      </a:cubicBezTo>
                      <a:cubicBezTo>
                        <a:pt x="66480" y="9733"/>
                        <a:pt x="67767" y="11054"/>
                        <a:pt x="67747" y="12663"/>
                      </a:cubicBezTo>
                      <a:cubicBezTo>
                        <a:pt x="67730" y="13935"/>
                        <a:pt x="66889" y="15050"/>
                        <a:pt x="65670" y="15415"/>
                      </a:cubicBezTo>
                      <a:cubicBezTo>
                        <a:pt x="65784" y="16197"/>
                        <a:pt x="65990" y="16963"/>
                        <a:pt x="66284" y="17696"/>
                      </a:cubicBezTo>
                      <a:cubicBezTo>
                        <a:pt x="67521" y="20407"/>
                        <a:pt x="69557" y="22223"/>
                        <a:pt x="72636" y="22408"/>
                      </a:cubicBezTo>
                      <a:cubicBezTo>
                        <a:pt x="76646" y="22653"/>
                        <a:pt x="79383" y="16266"/>
                        <a:pt x="76023" y="15626"/>
                      </a:cubicBezTo>
                      <a:cubicBezTo>
                        <a:pt x="75759" y="15567"/>
                        <a:pt x="75493" y="15526"/>
                        <a:pt x="75224" y="15503"/>
                      </a:cubicBezTo>
                      <a:lnTo>
                        <a:pt x="74917" y="15503"/>
                      </a:lnTo>
                      <a:cubicBezTo>
                        <a:pt x="74917" y="13222"/>
                        <a:pt x="78032" y="13502"/>
                        <a:pt x="79357" y="14275"/>
                      </a:cubicBezTo>
                      <a:cubicBezTo>
                        <a:pt x="80278" y="14862"/>
                        <a:pt x="80401" y="16740"/>
                        <a:pt x="80436" y="16907"/>
                      </a:cubicBezTo>
                      <a:lnTo>
                        <a:pt x="80497" y="17530"/>
                      </a:lnTo>
                      <a:lnTo>
                        <a:pt x="80988" y="17591"/>
                      </a:lnTo>
                      <a:lnTo>
                        <a:pt x="82217" y="17591"/>
                      </a:lnTo>
                      <a:cubicBezTo>
                        <a:pt x="83090" y="17580"/>
                        <a:pt x="83959" y="17465"/>
                        <a:pt x="84805" y="17249"/>
                      </a:cubicBezTo>
                      <a:cubicBezTo>
                        <a:pt x="81199" y="19960"/>
                        <a:pt x="77470" y="22706"/>
                        <a:pt x="74794" y="26400"/>
                      </a:cubicBezTo>
                      <a:lnTo>
                        <a:pt x="74672" y="26768"/>
                      </a:lnTo>
                      <a:lnTo>
                        <a:pt x="74514" y="27909"/>
                      </a:lnTo>
                      <a:cubicBezTo>
                        <a:pt x="67084" y="24522"/>
                        <a:pt x="58988" y="22849"/>
                        <a:pt x="50825" y="23013"/>
                      </a:cubicBezTo>
                      <a:cubicBezTo>
                        <a:pt x="41578" y="23013"/>
                        <a:pt x="33199" y="24864"/>
                        <a:pt x="27137" y="27944"/>
                      </a:cubicBezTo>
                      <a:close/>
                      <a:moveTo>
                        <a:pt x="52553" y="24706"/>
                      </a:moveTo>
                      <a:lnTo>
                        <a:pt x="52220" y="24426"/>
                      </a:lnTo>
                      <a:cubicBezTo>
                        <a:pt x="55089" y="24474"/>
                        <a:pt x="57951" y="24733"/>
                        <a:pt x="60783" y="25198"/>
                      </a:cubicBezTo>
                      <a:lnTo>
                        <a:pt x="60564" y="25320"/>
                      </a:lnTo>
                      <a:cubicBezTo>
                        <a:pt x="59878" y="25741"/>
                        <a:pt x="59649" y="26630"/>
                        <a:pt x="60046" y="27330"/>
                      </a:cubicBezTo>
                      <a:lnTo>
                        <a:pt x="60783" y="28619"/>
                      </a:lnTo>
                      <a:cubicBezTo>
                        <a:pt x="57843" y="28087"/>
                        <a:pt x="54865" y="27793"/>
                        <a:pt x="51878" y="27742"/>
                      </a:cubicBezTo>
                      <a:lnTo>
                        <a:pt x="52711" y="26724"/>
                      </a:lnTo>
                      <a:cubicBezTo>
                        <a:pt x="53224" y="26102"/>
                        <a:pt x="53142" y="25184"/>
                        <a:pt x="52527" y="24662"/>
                      </a:cubicBezTo>
                      <a:close/>
                      <a:moveTo>
                        <a:pt x="41367" y="25417"/>
                      </a:moveTo>
                      <a:lnTo>
                        <a:pt x="40937" y="25171"/>
                      </a:lnTo>
                      <a:cubicBezTo>
                        <a:pt x="43554" y="24788"/>
                        <a:pt x="46190" y="24551"/>
                        <a:pt x="48833" y="24461"/>
                      </a:cubicBezTo>
                      <a:lnTo>
                        <a:pt x="48333" y="25075"/>
                      </a:lnTo>
                      <a:cubicBezTo>
                        <a:pt x="47814" y="25670"/>
                        <a:pt x="47875" y="26573"/>
                        <a:pt x="48470" y="27093"/>
                      </a:cubicBezTo>
                      <a:cubicBezTo>
                        <a:pt x="48477" y="27098"/>
                        <a:pt x="48484" y="27104"/>
                        <a:pt x="48491" y="27110"/>
                      </a:cubicBezTo>
                      <a:lnTo>
                        <a:pt x="49290" y="27786"/>
                      </a:lnTo>
                      <a:cubicBezTo>
                        <a:pt x="46602" y="27889"/>
                        <a:pt x="43926" y="28182"/>
                        <a:pt x="41279" y="28663"/>
                      </a:cubicBezTo>
                      <a:lnTo>
                        <a:pt x="41929" y="27461"/>
                      </a:lnTo>
                      <a:cubicBezTo>
                        <a:pt x="42339" y="26753"/>
                        <a:pt x="42098" y="25846"/>
                        <a:pt x="41390" y="25435"/>
                      </a:cubicBezTo>
                      <a:cubicBezTo>
                        <a:pt x="41379" y="25429"/>
                        <a:pt x="41369" y="25423"/>
                        <a:pt x="41358" y="25417"/>
                      </a:cubicBezTo>
                      <a:close/>
                      <a:moveTo>
                        <a:pt x="27803" y="29146"/>
                      </a:moveTo>
                      <a:cubicBezTo>
                        <a:pt x="30945" y="27631"/>
                        <a:pt x="34260" y="26502"/>
                        <a:pt x="37674" y="25785"/>
                      </a:cubicBezTo>
                      <a:lnTo>
                        <a:pt x="37235" y="26496"/>
                      </a:lnTo>
                      <a:cubicBezTo>
                        <a:pt x="36845" y="27204"/>
                        <a:pt x="37095" y="28094"/>
                        <a:pt x="37796" y="28496"/>
                      </a:cubicBezTo>
                      <a:lnTo>
                        <a:pt x="38814" y="29111"/>
                      </a:lnTo>
                      <a:cubicBezTo>
                        <a:pt x="35539" y="29803"/>
                        <a:pt x="32345" y="30839"/>
                        <a:pt x="29286" y="32199"/>
                      </a:cubicBezTo>
                      <a:lnTo>
                        <a:pt x="29532" y="31734"/>
                      </a:lnTo>
                      <a:cubicBezTo>
                        <a:pt x="29916" y="31016"/>
                        <a:pt x="29646" y="30123"/>
                        <a:pt x="28927" y="29739"/>
                      </a:cubicBezTo>
                      <a:cubicBezTo>
                        <a:pt x="28925" y="29737"/>
                        <a:pt x="28921" y="29735"/>
                        <a:pt x="28918" y="29734"/>
                      </a:cubicBezTo>
                      <a:lnTo>
                        <a:pt x="28918" y="29734"/>
                      </a:lnTo>
                      <a:close/>
                      <a:moveTo>
                        <a:pt x="40446" y="39674"/>
                      </a:moveTo>
                      <a:cubicBezTo>
                        <a:pt x="35234" y="38472"/>
                        <a:pt x="31102" y="36437"/>
                        <a:pt x="28821" y="33971"/>
                      </a:cubicBezTo>
                      <a:lnTo>
                        <a:pt x="30207" y="33357"/>
                      </a:lnTo>
                      <a:cubicBezTo>
                        <a:pt x="33842" y="35718"/>
                        <a:pt x="37941" y="37274"/>
                        <a:pt x="42227" y="37919"/>
                      </a:cubicBezTo>
                      <a:close/>
                      <a:moveTo>
                        <a:pt x="56317" y="122724"/>
                      </a:moveTo>
                      <a:lnTo>
                        <a:pt x="50799" y="128243"/>
                      </a:lnTo>
                      <a:lnTo>
                        <a:pt x="45315" y="122724"/>
                      </a:lnTo>
                      <a:lnTo>
                        <a:pt x="45315" y="37963"/>
                      </a:lnTo>
                      <a:lnTo>
                        <a:pt x="50799" y="32409"/>
                      </a:lnTo>
                      <a:lnTo>
                        <a:pt x="56317" y="37963"/>
                      </a:lnTo>
                      <a:close/>
                      <a:moveTo>
                        <a:pt x="50799" y="29286"/>
                      </a:moveTo>
                      <a:lnTo>
                        <a:pt x="43490" y="36621"/>
                      </a:lnTo>
                      <a:cubicBezTo>
                        <a:pt x="39391" y="36071"/>
                        <a:pt x="35436" y="34730"/>
                        <a:pt x="31848" y="32673"/>
                      </a:cubicBezTo>
                      <a:cubicBezTo>
                        <a:pt x="44161" y="28028"/>
                        <a:pt x="57744" y="28028"/>
                        <a:pt x="70057" y="32673"/>
                      </a:cubicBezTo>
                      <a:cubicBezTo>
                        <a:pt x="66384" y="34794"/>
                        <a:pt x="62330" y="36171"/>
                        <a:pt x="58125" y="36726"/>
                      </a:cubicBezTo>
                      <a:close/>
                      <a:moveTo>
                        <a:pt x="59441" y="37989"/>
                      </a:moveTo>
                      <a:cubicBezTo>
                        <a:pt x="63815" y="37352"/>
                        <a:pt x="68003" y="35787"/>
                        <a:pt x="71724" y="33401"/>
                      </a:cubicBezTo>
                      <a:lnTo>
                        <a:pt x="72864" y="33919"/>
                      </a:lnTo>
                      <a:cubicBezTo>
                        <a:pt x="70583" y="36384"/>
                        <a:pt x="66416" y="38481"/>
                        <a:pt x="61151" y="39683"/>
                      </a:cubicBezTo>
                      <a:close/>
                      <a:moveTo>
                        <a:pt x="77260" y="101782"/>
                      </a:moveTo>
                      <a:lnTo>
                        <a:pt x="67153" y="111924"/>
                      </a:lnTo>
                      <a:lnTo>
                        <a:pt x="67153" y="48807"/>
                      </a:lnTo>
                      <a:lnTo>
                        <a:pt x="77260" y="58976"/>
                      </a:lnTo>
                      <a:close/>
                      <a:moveTo>
                        <a:pt x="88042" y="69794"/>
                      </a:moveTo>
                      <a:lnTo>
                        <a:pt x="98571" y="80366"/>
                      </a:lnTo>
                      <a:lnTo>
                        <a:pt x="88095" y="9089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23" name="Google Shape;523;p9"/>
                <p:cNvSpPr/>
                <p:nvPr/>
              </p:nvSpPr>
              <p:spPr>
                <a:xfrm>
                  <a:off x="1786950" y="1439774"/>
                  <a:ext cx="710" cy="3237"/>
                </a:xfrm>
                <a:custGeom>
                  <a:rect b="b" l="l" r="r" t="t"/>
                  <a:pathLst>
                    <a:path extrusionOk="0" h="3237" w="710">
                      <a:moveTo>
                        <a:pt x="0" y="0"/>
                      </a:moveTo>
                      <a:lnTo>
                        <a:pt x="711" y="0"/>
                      </a:lnTo>
                      <a:lnTo>
                        <a:pt x="711" y="3237"/>
                      </a:lnTo>
                      <a:lnTo>
                        <a:pt x="0" y="323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24" name="Google Shape;524;p9"/>
                <p:cNvSpPr/>
                <p:nvPr/>
              </p:nvSpPr>
              <p:spPr>
                <a:xfrm>
                  <a:off x="1778966" y="1439774"/>
                  <a:ext cx="710" cy="3237"/>
                </a:xfrm>
                <a:custGeom>
                  <a:rect b="b" l="l" r="r" t="t"/>
                  <a:pathLst>
                    <a:path extrusionOk="0" h="3237" w="710">
                      <a:moveTo>
                        <a:pt x="0" y="0"/>
                      </a:moveTo>
                      <a:lnTo>
                        <a:pt x="711" y="0"/>
                      </a:lnTo>
                      <a:lnTo>
                        <a:pt x="711" y="3237"/>
                      </a:lnTo>
                      <a:lnTo>
                        <a:pt x="0" y="323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25" name="Google Shape;525;p9"/>
                <p:cNvSpPr/>
                <p:nvPr/>
              </p:nvSpPr>
              <p:spPr>
                <a:xfrm>
                  <a:off x="1782756" y="1433975"/>
                  <a:ext cx="982" cy="4500"/>
                </a:xfrm>
                <a:custGeom>
                  <a:rect b="b" l="l" r="r" t="t"/>
                  <a:pathLst>
                    <a:path extrusionOk="0" h="4500" w="982">
                      <a:moveTo>
                        <a:pt x="0" y="0"/>
                      </a:moveTo>
                      <a:lnTo>
                        <a:pt x="983" y="0"/>
                      </a:lnTo>
                      <a:lnTo>
                        <a:pt x="983" y="4501"/>
                      </a:lnTo>
                      <a:lnTo>
                        <a:pt x="0" y="450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26" name="Google Shape;526;p9"/>
                <p:cNvSpPr/>
                <p:nvPr/>
              </p:nvSpPr>
              <p:spPr>
                <a:xfrm>
                  <a:off x="1769412" y="1418385"/>
                  <a:ext cx="710" cy="3263"/>
                </a:xfrm>
                <a:custGeom>
                  <a:rect b="b" l="l" r="r" t="t"/>
                  <a:pathLst>
                    <a:path extrusionOk="0" h="3263" w="710">
                      <a:moveTo>
                        <a:pt x="0" y="0"/>
                      </a:moveTo>
                      <a:lnTo>
                        <a:pt x="711" y="0"/>
                      </a:lnTo>
                      <a:lnTo>
                        <a:pt x="711" y="3264"/>
                      </a:lnTo>
                      <a:lnTo>
                        <a:pt x="0" y="326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27" name="Google Shape;527;p9"/>
                <p:cNvSpPr/>
                <p:nvPr/>
              </p:nvSpPr>
              <p:spPr>
                <a:xfrm>
                  <a:off x="1761428" y="1418385"/>
                  <a:ext cx="710" cy="3263"/>
                </a:xfrm>
                <a:custGeom>
                  <a:rect b="b" l="l" r="r" t="t"/>
                  <a:pathLst>
                    <a:path extrusionOk="0" h="3263" w="710">
                      <a:moveTo>
                        <a:pt x="0" y="0"/>
                      </a:moveTo>
                      <a:lnTo>
                        <a:pt x="711" y="0"/>
                      </a:lnTo>
                      <a:lnTo>
                        <a:pt x="711" y="3264"/>
                      </a:lnTo>
                      <a:lnTo>
                        <a:pt x="0" y="326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28" name="Google Shape;528;p9"/>
                <p:cNvSpPr/>
                <p:nvPr/>
              </p:nvSpPr>
              <p:spPr>
                <a:xfrm>
                  <a:off x="1751601" y="1375456"/>
                  <a:ext cx="80988" cy="127251"/>
                </a:xfrm>
                <a:custGeom>
                  <a:rect b="b" l="l" r="r" t="t"/>
                  <a:pathLst>
                    <a:path extrusionOk="0" h="127251" w="80988">
                      <a:moveTo>
                        <a:pt x="80988" y="11581"/>
                      </a:moveTo>
                      <a:lnTo>
                        <a:pt x="79444" y="11458"/>
                      </a:lnTo>
                      <a:cubicBezTo>
                        <a:pt x="74891" y="11063"/>
                        <a:pt x="67056" y="9888"/>
                        <a:pt x="67161" y="16889"/>
                      </a:cubicBezTo>
                      <a:cubicBezTo>
                        <a:pt x="70671" y="15871"/>
                        <a:pt x="71943" y="19354"/>
                        <a:pt x="67907" y="19354"/>
                      </a:cubicBezTo>
                      <a:cubicBezTo>
                        <a:pt x="66056" y="19354"/>
                        <a:pt x="65810" y="16573"/>
                        <a:pt x="65775" y="15310"/>
                      </a:cubicBezTo>
                      <a:cubicBezTo>
                        <a:pt x="67354" y="13836"/>
                        <a:pt x="67784" y="10783"/>
                        <a:pt x="64757" y="10783"/>
                      </a:cubicBezTo>
                      <a:cubicBezTo>
                        <a:pt x="63884" y="10951"/>
                        <a:pt x="63061" y="11320"/>
                        <a:pt x="62353" y="11862"/>
                      </a:cubicBezTo>
                      <a:cubicBezTo>
                        <a:pt x="62144" y="10717"/>
                        <a:pt x="61331" y="9774"/>
                        <a:pt x="60230" y="9396"/>
                      </a:cubicBezTo>
                      <a:cubicBezTo>
                        <a:pt x="60327" y="7642"/>
                        <a:pt x="60046" y="5817"/>
                        <a:pt x="58537" y="4650"/>
                      </a:cubicBezTo>
                      <a:cubicBezTo>
                        <a:pt x="56862" y="5412"/>
                        <a:pt x="55698" y="6984"/>
                        <a:pt x="55457" y="8809"/>
                      </a:cubicBezTo>
                      <a:cubicBezTo>
                        <a:pt x="53703" y="8931"/>
                        <a:pt x="52185" y="9739"/>
                        <a:pt x="52185" y="12046"/>
                      </a:cubicBezTo>
                      <a:lnTo>
                        <a:pt x="52185" y="12669"/>
                      </a:lnTo>
                      <a:lnTo>
                        <a:pt x="52773" y="12669"/>
                      </a:lnTo>
                      <a:cubicBezTo>
                        <a:pt x="58748" y="12669"/>
                        <a:pt x="52957" y="21328"/>
                        <a:pt x="51018" y="12450"/>
                      </a:cubicBezTo>
                      <a:cubicBezTo>
                        <a:pt x="54659" y="10695"/>
                        <a:pt x="50220" y="5361"/>
                        <a:pt x="48035" y="8388"/>
                      </a:cubicBezTo>
                      <a:cubicBezTo>
                        <a:pt x="47100" y="9500"/>
                        <a:pt x="47244" y="11161"/>
                        <a:pt x="48357" y="12096"/>
                      </a:cubicBezTo>
                      <a:cubicBezTo>
                        <a:pt x="48476" y="12195"/>
                        <a:pt x="48603" y="12285"/>
                        <a:pt x="48737" y="12362"/>
                      </a:cubicBezTo>
                      <a:cubicBezTo>
                        <a:pt x="48491" y="17626"/>
                        <a:pt x="41648" y="16275"/>
                        <a:pt x="41648" y="13037"/>
                      </a:cubicBezTo>
                      <a:cubicBezTo>
                        <a:pt x="41648" y="8326"/>
                        <a:pt x="44210" y="12450"/>
                        <a:pt x="44982" y="13994"/>
                      </a:cubicBezTo>
                      <a:lnTo>
                        <a:pt x="45508" y="13064"/>
                      </a:lnTo>
                      <a:cubicBezTo>
                        <a:pt x="46956" y="10432"/>
                        <a:pt x="47570" y="3641"/>
                        <a:pt x="42604" y="5641"/>
                      </a:cubicBezTo>
                      <a:cubicBezTo>
                        <a:pt x="42604" y="4071"/>
                        <a:pt x="41683" y="737"/>
                        <a:pt x="39972" y="0"/>
                      </a:cubicBezTo>
                      <a:cubicBezTo>
                        <a:pt x="38121" y="1141"/>
                        <a:pt x="37630" y="3387"/>
                        <a:pt x="37445" y="5361"/>
                      </a:cubicBezTo>
                      <a:cubicBezTo>
                        <a:pt x="35103" y="4343"/>
                        <a:pt x="33410" y="6378"/>
                        <a:pt x="33778" y="8537"/>
                      </a:cubicBezTo>
                      <a:lnTo>
                        <a:pt x="33901" y="9458"/>
                      </a:lnTo>
                      <a:cubicBezTo>
                        <a:pt x="34198" y="11373"/>
                        <a:pt x="34612" y="13269"/>
                        <a:pt x="35138" y="15134"/>
                      </a:cubicBezTo>
                      <a:lnTo>
                        <a:pt x="35752" y="13195"/>
                      </a:lnTo>
                      <a:cubicBezTo>
                        <a:pt x="36366" y="11186"/>
                        <a:pt x="38279" y="9528"/>
                        <a:pt x="38525" y="13257"/>
                      </a:cubicBezTo>
                      <a:cubicBezTo>
                        <a:pt x="38586" y="14608"/>
                        <a:pt x="33594" y="19267"/>
                        <a:pt x="31593" y="12379"/>
                      </a:cubicBezTo>
                      <a:cubicBezTo>
                        <a:pt x="34919" y="10493"/>
                        <a:pt x="30356" y="5071"/>
                        <a:pt x="28014" y="8870"/>
                      </a:cubicBezTo>
                      <a:cubicBezTo>
                        <a:pt x="27633" y="9455"/>
                        <a:pt x="27543" y="10183"/>
                        <a:pt x="27768" y="10844"/>
                      </a:cubicBezTo>
                      <a:cubicBezTo>
                        <a:pt x="27188" y="9623"/>
                        <a:pt x="25978" y="8825"/>
                        <a:pt x="24627" y="8774"/>
                      </a:cubicBezTo>
                      <a:cubicBezTo>
                        <a:pt x="24320" y="7238"/>
                        <a:pt x="23206" y="5203"/>
                        <a:pt x="21513" y="4773"/>
                      </a:cubicBezTo>
                      <a:cubicBezTo>
                        <a:pt x="19881" y="5598"/>
                        <a:pt x="19819" y="8001"/>
                        <a:pt x="19819" y="9607"/>
                      </a:cubicBezTo>
                      <a:lnTo>
                        <a:pt x="18310" y="10484"/>
                      </a:lnTo>
                      <a:cubicBezTo>
                        <a:pt x="18011" y="11109"/>
                        <a:pt x="17765" y="11757"/>
                        <a:pt x="17573" y="12423"/>
                      </a:cubicBezTo>
                      <a:cubicBezTo>
                        <a:pt x="17270" y="11457"/>
                        <a:pt x="16366" y="10807"/>
                        <a:pt x="15354" y="10827"/>
                      </a:cubicBezTo>
                      <a:cubicBezTo>
                        <a:pt x="13988" y="10795"/>
                        <a:pt x="12854" y="11876"/>
                        <a:pt x="12823" y="13242"/>
                      </a:cubicBezTo>
                      <a:cubicBezTo>
                        <a:pt x="12797" y="14314"/>
                        <a:pt x="13465" y="15279"/>
                        <a:pt x="14476" y="15634"/>
                      </a:cubicBezTo>
                      <a:cubicBezTo>
                        <a:pt x="14405" y="16721"/>
                        <a:pt x="14135" y="17787"/>
                        <a:pt x="13678" y="18775"/>
                      </a:cubicBezTo>
                      <a:cubicBezTo>
                        <a:pt x="12292" y="21407"/>
                        <a:pt x="7177" y="16003"/>
                        <a:pt x="11274" y="16398"/>
                      </a:cubicBezTo>
                      <a:cubicBezTo>
                        <a:pt x="11678" y="16398"/>
                        <a:pt x="11827" y="16705"/>
                        <a:pt x="12046" y="16959"/>
                      </a:cubicBezTo>
                      <a:cubicBezTo>
                        <a:pt x="12564" y="17573"/>
                        <a:pt x="13985" y="17837"/>
                        <a:pt x="13371" y="16459"/>
                      </a:cubicBezTo>
                      <a:cubicBezTo>
                        <a:pt x="13257" y="16257"/>
                        <a:pt x="13160" y="16056"/>
                        <a:pt x="13064" y="15845"/>
                      </a:cubicBezTo>
                      <a:lnTo>
                        <a:pt x="12906" y="15354"/>
                      </a:lnTo>
                      <a:lnTo>
                        <a:pt x="12660" y="14766"/>
                      </a:lnTo>
                      <a:cubicBezTo>
                        <a:pt x="10809" y="10054"/>
                        <a:pt x="4615" y="11072"/>
                        <a:pt x="640" y="11686"/>
                      </a:cubicBezTo>
                      <a:lnTo>
                        <a:pt x="526" y="11686"/>
                      </a:lnTo>
                      <a:lnTo>
                        <a:pt x="526" y="11809"/>
                      </a:lnTo>
                      <a:lnTo>
                        <a:pt x="0" y="12643"/>
                      </a:lnTo>
                      <a:cubicBezTo>
                        <a:pt x="4097" y="15275"/>
                        <a:pt x="7642" y="18986"/>
                        <a:pt x="7308" y="24233"/>
                      </a:cubicBezTo>
                      <a:lnTo>
                        <a:pt x="7001" y="24320"/>
                      </a:lnTo>
                      <a:cubicBezTo>
                        <a:pt x="6490" y="24471"/>
                        <a:pt x="6198" y="25008"/>
                        <a:pt x="6349" y="25519"/>
                      </a:cubicBezTo>
                      <a:cubicBezTo>
                        <a:pt x="6442" y="25833"/>
                        <a:pt x="6687" y="26078"/>
                        <a:pt x="7001" y="26171"/>
                      </a:cubicBezTo>
                      <a:cubicBezTo>
                        <a:pt x="6900" y="26229"/>
                        <a:pt x="6805" y="26300"/>
                        <a:pt x="6721" y="26382"/>
                      </a:cubicBezTo>
                      <a:lnTo>
                        <a:pt x="5580" y="27523"/>
                      </a:lnTo>
                      <a:cubicBezTo>
                        <a:pt x="4968" y="28150"/>
                        <a:pt x="4968" y="29150"/>
                        <a:pt x="5580" y="29777"/>
                      </a:cubicBezTo>
                      <a:lnTo>
                        <a:pt x="6721" y="30944"/>
                      </a:lnTo>
                      <a:cubicBezTo>
                        <a:pt x="6927" y="31146"/>
                        <a:pt x="7180" y="31293"/>
                        <a:pt x="7457" y="31374"/>
                      </a:cubicBezTo>
                      <a:lnTo>
                        <a:pt x="6229" y="31751"/>
                      </a:lnTo>
                      <a:lnTo>
                        <a:pt x="4913" y="31751"/>
                      </a:lnTo>
                      <a:lnTo>
                        <a:pt x="4852" y="90087"/>
                      </a:lnTo>
                      <a:cubicBezTo>
                        <a:pt x="4852" y="100317"/>
                        <a:pt x="5931" y="103896"/>
                        <a:pt x="11607" y="110433"/>
                      </a:cubicBezTo>
                      <a:cubicBezTo>
                        <a:pt x="17705" y="117513"/>
                        <a:pt x="27321" y="122786"/>
                        <a:pt x="29786" y="123926"/>
                      </a:cubicBezTo>
                      <a:cubicBezTo>
                        <a:pt x="32067" y="124979"/>
                        <a:pt x="37182" y="127251"/>
                        <a:pt x="39832" y="127251"/>
                      </a:cubicBezTo>
                      <a:cubicBezTo>
                        <a:pt x="45903" y="127251"/>
                        <a:pt x="58598" y="118566"/>
                        <a:pt x="62950" y="114714"/>
                      </a:cubicBezTo>
                      <a:cubicBezTo>
                        <a:pt x="66751" y="111314"/>
                        <a:pt x="69967" y="107313"/>
                        <a:pt x="72469" y="102870"/>
                      </a:cubicBezTo>
                      <a:lnTo>
                        <a:pt x="72557" y="102712"/>
                      </a:lnTo>
                      <a:cubicBezTo>
                        <a:pt x="73048" y="101633"/>
                        <a:pt x="73391" y="100650"/>
                        <a:pt x="73856" y="99325"/>
                      </a:cubicBezTo>
                      <a:cubicBezTo>
                        <a:pt x="74092" y="98603"/>
                        <a:pt x="74257" y="97860"/>
                        <a:pt x="74347" y="97106"/>
                      </a:cubicBezTo>
                      <a:lnTo>
                        <a:pt x="74347" y="97106"/>
                      </a:lnTo>
                      <a:lnTo>
                        <a:pt x="74285" y="31681"/>
                      </a:lnTo>
                      <a:lnTo>
                        <a:pt x="73347" y="31681"/>
                      </a:lnTo>
                      <a:lnTo>
                        <a:pt x="72469" y="31278"/>
                      </a:lnTo>
                      <a:cubicBezTo>
                        <a:pt x="72763" y="31220"/>
                        <a:pt x="73031" y="31070"/>
                        <a:pt x="73233" y="30848"/>
                      </a:cubicBezTo>
                      <a:lnTo>
                        <a:pt x="74408" y="29707"/>
                      </a:lnTo>
                      <a:cubicBezTo>
                        <a:pt x="75020" y="29080"/>
                        <a:pt x="75020" y="28080"/>
                        <a:pt x="74408" y="27452"/>
                      </a:cubicBezTo>
                      <a:lnTo>
                        <a:pt x="73233" y="26286"/>
                      </a:lnTo>
                      <a:cubicBezTo>
                        <a:pt x="73126" y="26173"/>
                        <a:pt x="73001" y="26078"/>
                        <a:pt x="72864" y="26005"/>
                      </a:cubicBezTo>
                      <a:cubicBezTo>
                        <a:pt x="73366" y="25810"/>
                        <a:pt x="73614" y="25247"/>
                        <a:pt x="73420" y="24745"/>
                      </a:cubicBezTo>
                      <a:cubicBezTo>
                        <a:pt x="73321" y="24490"/>
                        <a:pt x="73119" y="24288"/>
                        <a:pt x="72864" y="24189"/>
                      </a:cubicBezTo>
                      <a:cubicBezTo>
                        <a:pt x="71355" y="19161"/>
                        <a:pt x="77760" y="13897"/>
                        <a:pt x="80971" y="11581"/>
                      </a:cubicBezTo>
                      <a:close/>
                      <a:moveTo>
                        <a:pt x="61634" y="13959"/>
                      </a:moveTo>
                      <a:cubicBezTo>
                        <a:pt x="62334" y="14110"/>
                        <a:pt x="62887" y="14648"/>
                        <a:pt x="63055" y="15345"/>
                      </a:cubicBezTo>
                      <a:cubicBezTo>
                        <a:pt x="63205" y="16178"/>
                        <a:pt x="61608" y="17503"/>
                        <a:pt x="60423" y="17503"/>
                      </a:cubicBezTo>
                      <a:cubicBezTo>
                        <a:pt x="59239" y="17503"/>
                        <a:pt x="56168" y="13994"/>
                        <a:pt x="60669" y="13678"/>
                      </a:cubicBezTo>
                      <a:lnTo>
                        <a:pt x="60669" y="13739"/>
                      </a:lnTo>
                      <a:lnTo>
                        <a:pt x="61037" y="13836"/>
                      </a:lnTo>
                      <a:close/>
                      <a:moveTo>
                        <a:pt x="48965" y="9028"/>
                      </a:moveTo>
                      <a:cubicBezTo>
                        <a:pt x="49895" y="7791"/>
                        <a:pt x="52913" y="10563"/>
                        <a:pt x="49842" y="11660"/>
                      </a:cubicBezTo>
                      <a:cubicBezTo>
                        <a:pt x="48860" y="11020"/>
                        <a:pt x="48149" y="10274"/>
                        <a:pt x="48965" y="9028"/>
                      </a:cubicBezTo>
                      <a:close/>
                      <a:moveTo>
                        <a:pt x="28935" y="9423"/>
                      </a:moveTo>
                      <a:cubicBezTo>
                        <a:pt x="30198" y="7396"/>
                        <a:pt x="33032" y="10441"/>
                        <a:pt x="30234" y="11520"/>
                      </a:cubicBezTo>
                      <a:cubicBezTo>
                        <a:pt x="29426" y="11213"/>
                        <a:pt x="28286" y="10502"/>
                        <a:pt x="28970" y="9423"/>
                      </a:cubicBezTo>
                      <a:close/>
                      <a:moveTo>
                        <a:pt x="27461" y="12669"/>
                      </a:moveTo>
                      <a:lnTo>
                        <a:pt x="28102" y="12669"/>
                      </a:lnTo>
                      <a:lnTo>
                        <a:pt x="28040" y="12055"/>
                      </a:lnTo>
                      <a:cubicBezTo>
                        <a:pt x="28019" y="11707"/>
                        <a:pt x="27948" y="11364"/>
                        <a:pt x="27830" y="11037"/>
                      </a:cubicBezTo>
                      <a:cubicBezTo>
                        <a:pt x="28096" y="11570"/>
                        <a:pt x="28527" y="12004"/>
                        <a:pt x="29058" y="12274"/>
                      </a:cubicBezTo>
                      <a:cubicBezTo>
                        <a:pt x="28935" y="17266"/>
                        <a:pt x="26593" y="16766"/>
                        <a:pt x="25364" y="15784"/>
                      </a:cubicBezTo>
                      <a:cubicBezTo>
                        <a:pt x="23943" y="14669"/>
                        <a:pt x="23452" y="12669"/>
                        <a:pt x="27461" y="12669"/>
                      </a:cubicBezTo>
                      <a:close/>
                      <a:moveTo>
                        <a:pt x="17380" y="14617"/>
                      </a:moveTo>
                      <a:cubicBezTo>
                        <a:pt x="18828" y="13810"/>
                        <a:pt x="21478" y="12643"/>
                        <a:pt x="21513" y="15494"/>
                      </a:cubicBezTo>
                      <a:cubicBezTo>
                        <a:pt x="21548" y="18345"/>
                        <a:pt x="17565" y="17863"/>
                        <a:pt x="17038" y="15064"/>
                      </a:cubicBezTo>
                      <a:lnTo>
                        <a:pt x="17380" y="14599"/>
                      </a:lnTo>
                      <a:close/>
                      <a:moveTo>
                        <a:pt x="7642" y="98720"/>
                      </a:moveTo>
                      <a:cubicBezTo>
                        <a:pt x="6986" y="95766"/>
                        <a:pt x="6692" y="92743"/>
                        <a:pt x="6764" y="89718"/>
                      </a:cubicBezTo>
                      <a:lnTo>
                        <a:pt x="6764" y="75681"/>
                      </a:lnTo>
                      <a:lnTo>
                        <a:pt x="7642" y="75681"/>
                      </a:lnTo>
                      <a:close/>
                      <a:moveTo>
                        <a:pt x="11397" y="106730"/>
                      </a:moveTo>
                      <a:cubicBezTo>
                        <a:pt x="10759" y="105840"/>
                        <a:pt x="10173" y="104915"/>
                        <a:pt x="9642" y="103958"/>
                      </a:cubicBezTo>
                      <a:lnTo>
                        <a:pt x="9642" y="75716"/>
                      </a:lnTo>
                      <a:lnTo>
                        <a:pt x="11397" y="75716"/>
                      </a:lnTo>
                      <a:close/>
                      <a:moveTo>
                        <a:pt x="15196" y="111117"/>
                      </a:moveTo>
                      <a:lnTo>
                        <a:pt x="13441" y="109266"/>
                      </a:lnTo>
                      <a:lnTo>
                        <a:pt x="13441" y="75628"/>
                      </a:lnTo>
                      <a:lnTo>
                        <a:pt x="15196" y="75628"/>
                      </a:lnTo>
                      <a:close/>
                      <a:moveTo>
                        <a:pt x="19047" y="114539"/>
                      </a:moveTo>
                      <a:lnTo>
                        <a:pt x="17196" y="112977"/>
                      </a:lnTo>
                      <a:lnTo>
                        <a:pt x="17196" y="75689"/>
                      </a:lnTo>
                      <a:lnTo>
                        <a:pt x="19047" y="75689"/>
                      </a:lnTo>
                      <a:close/>
                      <a:moveTo>
                        <a:pt x="22618" y="117276"/>
                      </a:moveTo>
                      <a:lnTo>
                        <a:pt x="21074" y="116135"/>
                      </a:lnTo>
                      <a:lnTo>
                        <a:pt x="21074" y="75654"/>
                      </a:lnTo>
                      <a:lnTo>
                        <a:pt x="22530" y="75654"/>
                      </a:lnTo>
                      <a:lnTo>
                        <a:pt x="22618" y="75935"/>
                      </a:lnTo>
                      <a:close/>
                      <a:moveTo>
                        <a:pt x="22899" y="74838"/>
                      </a:moveTo>
                      <a:lnTo>
                        <a:pt x="6808" y="74838"/>
                      </a:lnTo>
                      <a:lnTo>
                        <a:pt x="6808" y="53905"/>
                      </a:lnTo>
                      <a:lnTo>
                        <a:pt x="22899" y="53905"/>
                      </a:lnTo>
                      <a:lnTo>
                        <a:pt x="22899" y="33585"/>
                      </a:lnTo>
                      <a:lnTo>
                        <a:pt x="39727" y="33585"/>
                      </a:lnTo>
                      <a:lnTo>
                        <a:pt x="39727" y="53957"/>
                      </a:lnTo>
                      <a:lnTo>
                        <a:pt x="22899" y="53957"/>
                      </a:lnTo>
                      <a:close/>
                      <a:moveTo>
                        <a:pt x="36796" y="25101"/>
                      </a:moveTo>
                      <a:lnTo>
                        <a:pt x="37963" y="26268"/>
                      </a:lnTo>
                      <a:lnTo>
                        <a:pt x="38121" y="26391"/>
                      </a:lnTo>
                      <a:cubicBezTo>
                        <a:pt x="33903" y="26466"/>
                        <a:pt x="29692" y="26798"/>
                        <a:pt x="25513" y="27382"/>
                      </a:cubicBezTo>
                      <a:lnTo>
                        <a:pt x="26593" y="26303"/>
                      </a:lnTo>
                      <a:cubicBezTo>
                        <a:pt x="27204" y="25676"/>
                        <a:pt x="27204" y="24676"/>
                        <a:pt x="26593" y="24048"/>
                      </a:cubicBezTo>
                      <a:lnTo>
                        <a:pt x="25426" y="22881"/>
                      </a:lnTo>
                      <a:cubicBezTo>
                        <a:pt x="25184" y="22652"/>
                        <a:pt x="24878" y="22501"/>
                        <a:pt x="24548" y="22451"/>
                      </a:cubicBezTo>
                      <a:cubicBezTo>
                        <a:pt x="29238" y="21777"/>
                        <a:pt x="33963" y="21384"/>
                        <a:pt x="38700" y="21276"/>
                      </a:cubicBezTo>
                      <a:cubicBezTo>
                        <a:pt x="38418" y="21356"/>
                        <a:pt x="38161" y="21507"/>
                        <a:pt x="37954" y="21715"/>
                      </a:cubicBezTo>
                      <a:lnTo>
                        <a:pt x="36787" y="22846"/>
                      </a:lnTo>
                      <a:cubicBezTo>
                        <a:pt x="36189" y="23474"/>
                        <a:pt x="36193" y="24461"/>
                        <a:pt x="36796" y="25084"/>
                      </a:cubicBezTo>
                      <a:close/>
                      <a:moveTo>
                        <a:pt x="39165" y="28303"/>
                      </a:moveTo>
                      <a:cubicBezTo>
                        <a:pt x="44596" y="28303"/>
                        <a:pt x="51404" y="28365"/>
                        <a:pt x="56028" y="29137"/>
                      </a:cubicBezTo>
                      <a:cubicBezTo>
                        <a:pt x="60030" y="29758"/>
                        <a:pt x="63991" y="30622"/>
                        <a:pt x="67890" y="31725"/>
                      </a:cubicBezTo>
                      <a:lnTo>
                        <a:pt x="13345" y="31725"/>
                      </a:lnTo>
                      <a:cubicBezTo>
                        <a:pt x="21765" y="29525"/>
                        <a:pt x="30427" y="28382"/>
                        <a:pt x="39130" y="28321"/>
                      </a:cubicBezTo>
                      <a:close/>
                      <a:moveTo>
                        <a:pt x="54484" y="26180"/>
                      </a:moveTo>
                      <a:lnTo>
                        <a:pt x="55414" y="27101"/>
                      </a:lnTo>
                      <a:cubicBezTo>
                        <a:pt x="50314" y="26557"/>
                        <a:pt x="45187" y="26330"/>
                        <a:pt x="40060" y="26426"/>
                      </a:cubicBezTo>
                      <a:lnTo>
                        <a:pt x="40218" y="26268"/>
                      </a:lnTo>
                      <a:lnTo>
                        <a:pt x="41358" y="25127"/>
                      </a:lnTo>
                      <a:cubicBezTo>
                        <a:pt x="41974" y="24505"/>
                        <a:pt x="41974" y="23503"/>
                        <a:pt x="41358" y="22881"/>
                      </a:cubicBezTo>
                      <a:lnTo>
                        <a:pt x="40218" y="21715"/>
                      </a:lnTo>
                      <a:cubicBezTo>
                        <a:pt x="40002" y="21491"/>
                        <a:pt x="39724" y="21338"/>
                        <a:pt x="39419" y="21276"/>
                      </a:cubicBezTo>
                      <a:lnTo>
                        <a:pt x="40955" y="21276"/>
                      </a:lnTo>
                      <a:cubicBezTo>
                        <a:pt x="46214" y="21243"/>
                        <a:pt x="51468" y="21593"/>
                        <a:pt x="56677" y="22320"/>
                      </a:cubicBezTo>
                      <a:cubicBezTo>
                        <a:pt x="56307" y="22353"/>
                        <a:pt x="55959" y="22515"/>
                        <a:pt x="55694" y="22776"/>
                      </a:cubicBezTo>
                      <a:lnTo>
                        <a:pt x="54519" y="23952"/>
                      </a:lnTo>
                      <a:cubicBezTo>
                        <a:pt x="53918" y="24543"/>
                        <a:pt x="53911" y="25510"/>
                        <a:pt x="54502" y="26111"/>
                      </a:cubicBezTo>
                      <a:cubicBezTo>
                        <a:pt x="54507" y="26116"/>
                        <a:pt x="54513" y="26122"/>
                        <a:pt x="54519" y="26128"/>
                      </a:cubicBezTo>
                      <a:close/>
                      <a:moveTo>
                        <a:pt x="65179" y="54010"/>
                      </a:moveTo>
                      <a:lnTo>
                        <a:pt x="72469" y="35682"/>
                      </a:lnTo>
                      <a:lnTo>
                        <a:pt x="72469" y="72355"/>
                      </a:lnTo>
                      <a:close/>
                      <a:moveTo>
                        <a:pt x="72513" y="73794"/>
                      </a:moveTo>
                      <a:lnTo>
                        <a:pt x="72513" y="74838"/>
                      </a:lnTo>
                      <a:lnTo>
                        <a:pt x="71592" y="74838"/>
                      </a:lnTo>
                      <a:lnTo>
                        <a:pt x="71592" y="71452"/>
                      </a:lnTo>
                      <a:close/>
                      <a:moveTo>
                        <a:pt x="69741" y="66828"/>
                      </a:moveTo>
                      <a:lnTo>
                        <a:pt x="69741" y="74838"/>
                      </a:lnTo>
                      <a:lnTo>
                        <a:pt x="67802" y="74838"/>
                      </a:lnTo>
                      <a:lnTo>
                        <a:pt x="67802" y="61941"/>
                      </a:lnTo>
                      <a:close/>
                      <a:moveTo>
                        <a:pt x="56800" y="73513"/>
                      </a:moveTo>
                      <a:lnTo>
                        <a:pt x="56861" y="34533"/>
                      </a:lnTo>
                      <a:lnTo>
                        <a:pt x="64626" y="54010"/>
                      </a:lnTo>
                      <a:close/>
                      <a:moveTo>
                        <a:pt x="62345" y="61099"/>
                      </a:moveTo>
                      <a:lnTo>
                        <a:pt x="62345" y="74838"/>
                      </a:lnTo>
                      <a:lnTo>
                        <a:pt x="60371" y="74838"/>
                      </a:lnTo>
                      <a:lnTo>
                        <a:pt x="60371" y="65951"/>
                      </a:lnTo>
                      <a:close/>
                      <a:moveTo>
                        <a:pt x="58519" y="70574"/>
                      </a:moveTo>
                      <a:lnTo>
                        <a:pt x="58519" y="74821"/>
                      </a:lnTo>
                      <a:lnTo>
                        <a:pt x="56826" y="74821"/>
                      </a:lnTo>
                      <a:close/>
                      <a:moveTo>
                        <a:pt x="57010" y="33585"/>
                      </a:moveTo>
                      <a:lnTo>
                        <a:pt x="58555" y="33585"/>
                      </a:lnTo>
                      <a:lnTo>
                        <a:pt x="58555" y="37375"/>
                      </a:lnTo>
                      <a:close/>
                      <a:moveTo>
                        <a:pt x="60406" y="42034"/>
                      </a:moveTo>
                      <a:lnTo>
                        <a:pt x="60406" y="33585"/>
                      </a:lnTo>
                      <a:lnTo>
                        <a:pt x="62345" y="33585"/>
                      </a:lnTo>
                      <a:lnTo>
                        <a:pt x="62345" y="46886"/>
                      </a:lnTo>
                      <a:close/>
                      <a:moveTo>
                        <a:pt x="64222" y="51615"/>
                      </a:moveTo>
                      <a:lnTo>
                        <a:pt x="64222" y="33585"/>
                      </a:lnTo>
                      <a:lnTo>
                        <a:pt x="65916" y="33585"/>
                      </a:lnTo>
                      <a:lnTo>
                        <a:pt x="65916" y="50755"/>
                      </a:lnTo>
                      <a:lnTo>
                        <a:pt x="64871" y="53282"/>
                      </a:lnTo>
                      <a:close/>
                      <a:moveTo>
                        <a:pt x="64222" y="56361"/>
                      </a:moveTo>
                      <a:lnTo>
                        <a:pt x="64907" y="54703"/>
                      </a:lnTo>
                      <a:lnTo>
                        <a:pt x="65916" y="57256"/>
                      </a:lnTo>
                      <a:lnTo>
                        <a:pt x="65916" y="74803"/>
                      </a:lnTo>
                      <a:lnTo>
                        <a:pt x="64222" y="74803"/>
                      </a:lnTo>
                      <a:close/>
                      <a:moveTo>
                        <a:pt x="67802" y="46008"/>
                      </a:moveTo>
                      <a:lnTo>
                        <a:pt x="67802" y="33550"/>
                      </a:lnTo>
                      <a:lnTo>
                        <a:pt x="69741" y="33550"/>
                      </a:lnTo>
                      <a:lnTo>
                        <a:pt x="69741" y="41139"/>
                      </a:lnTo>
                      <a:close/>
                      <a:moveTo>
                        <a:pt x="71592" y="36515"/>
                      </a:moveTo>
                      <a:lnTo>
                        <a:pt x="71592" y="33585"/>
                      </a:lnTo>
                      <a:lnTo>
                        <a:pt x="72513" y="33585"/>
                      </a:lnTo>
                      <a:lnTo>
                        <a:pt x="72513" y="34331"/>
                      </a:lnTo>
                      <a:close/>
                      <a:moveTo>
                        <a:pt x="71066" y="26312"/>
                      </a:moveTo>
                      <a:lnTo>
                        <a:pt x="69899" y="27426"/>
                      </a:lnTo>
                      <a:cubicBezTo>
                        <a:pt x="69278" y="28039"/>
                        <a:pt x="69273" y="29040"/>
                        <a:pt x="69886" y="29660"/>
                      </a:cubicBezTo>
                      <a:cubicBezTo>
                        <a:pt x="69890" y="29663"/>
                        <a:pt x="69894" y="29668"/>
                        <a:pt x="69899" y="29672"/>
                      </a:cubicBezTo>
                      <a:lnTo>
                        <a:pt x="70820" y="30602"/>
                      </a:lnTo>
                      <a:cubicBezTo>
                        <a:pt x="66533" y="29166"/>
                        <a:pt x="62130" y="28103"/>
                        <a:pt x="57660" y="27426"/>
                      </a:cubicBezTo>
                      <a:cubicBezTo>
                        <a:pt x="57714" y="27378"/>
                        <a:pt x="57764" y="27325"/>
                        <a:pt x="57809" y="27268"/>
                      </a:cubicBezTo>
                      <a:lnTo>
                        <a:pt x="58984" y="26101"/>
                      </a:lnTo>
                      <a:cubicBezTo>
                        <a:pt x="59596" y="25474"/>
                        <a:pt x="59596" y="24474"/>
                        <a:pt x="58984" y="23846"/>
                      </a:cubicBezTo>
                      <a:lnTo>
                        <a:pt x="57809" y="22680"/>
                      </a:lnTo>
                      <a:cubicBezTo>
                        <a:pt x="57659" y="22530"/>
                        <a:pt x="57480" y="22414"/>
                        <a:pt x="57282" y="22337"/>
                      </a:cubicBezTo>
                      <a:cubicBezTo>
                        <a:pt x="62228" y="23061"/>
                        <a:pt x="67097" y="24236"/>
                        <a:pt x="71829" y="25847"/>
                      </a:cubicBezTo>
                      <a:cubicBezTo>
                        <a:pt x="71514" y="25893"/>
                        <a:pt x="71223" y="26045"/>
                        <a:pt x="71004" y="26277"/>
                      </a:cubicBezTo>
                      <a:close/>
                      <a:moveTo>
                        <a:pt x="48105" y="86595"/>
                      </a:moveTo>
                      <a:cubicBezTo>
                        <a:pt x="47606" y="86641"/>
                        <a:pt x="47138" y="86858"/>
                        <a:pt x="46780" y="87209"/>
                      </a:cubicBezTo>
                      <a:lnTo>
                        <a:pt x="46780" y="94886"/>
                      </a:lnTo>
                      <a:lnTo>
                        <a:pt x="41516" y="94886"/>
                      </a:lnTo>
                      <a:lnTo>
                        <a:pt x="41516" y="92850"/>
                      </a:lnTo>
                      <a:lnTo>
                        <a:pt x="42867" y="92850"/>
                      </a:lnTo>
                      <a:lnTo>
                        <a:pt x="42867" y="80497"/>
                      </a:lnTo>
                      <a:lnTo>
                        <a:pt x="44903" y="80497"/>
                      </a:lnTo>
                      <a:lnTo>
                        <a:pt x="44903" y="83515"/>
                      </a:lnTo>
                      <a:lnTo>
                        <a:pt x="45894" y="83515"/>
                      </a:lnTo>
                      <a:lnTo>
                        <a:pt x="45894" y="77163"/>
                      </a:lnTo>
                      <a:lnTo>
                        <a:pt x="49895" y="77163"/>
                      </a:lnTo>
                      <a:lnTo>
                        <a:pt x="49895" y="83515"/>
                      </a:lnTo>
                      <a:lnTo>
                        <a:pt x="51009" y="83515"/>
                      </a:lnTo>
                      <a:lnTo>
                        <a:pt x="51009" y="80497"/>
                      </a:lnTo>
                      <a:lnTo>
                        <a:pt x="52983" y="80497"/>
                      </a:lnTo>
                      <a:lnTo>
                        <a:pt x="52983" y="92824"/>
                      </a:lnTo>
                      <a:lnTo>
                        <a:pt x="54308" y="92824"/>
                      </a:lnTo>
                      <a:lnTo>
                        <a:pt x="54308" y="94886"/>
                      </a:lnTo>
                      <a:lnTo>
                        <a:pt x="49044" y="94886"/>
                      </a:lnTo>
                      <a:lnTo>
                        <a:pt x="49044" y="87244"/>
                      </a:lnTo>
                      <a:cubicBezTo>
                        <a:pt x="48856" y="86867"/>
                        <a:pt x="48474" y="86626"/>
                        <a:pt x="48053" y="86621"/>
                      </a:cubicBezTo>
                      <a:close/>
                      <a:moveTo>
                        <a:pt x="43517" y="74794"/>
                      </a:moveTo>
                      <a:lnTo>
                        <a:pt x="43517" y="33559"/>
                      </a:lnTo>
                      <a:lnTo>
                        <a:pt x="45368" y="33559"/>
                      </a:lnTo>
                      <a:lnTo>
                        <a:pt x="45368" y="74794"/>
                      </a:lnTo>
                      <a:close/>
                      <a:moveTo>
                        <a:pt x="47403" y="74794"/>
                      </a:moveTo>
                      <a:lnTo>
                        <a:pt x="47403" y="33559"/>
                      </a:lnTo>
                      <a:lnTo>
                        <a:pt x="49220" y="33559"/>
                      </a:lnTo>
                      <a:lnTo>
                        <a:pt x="49220" y="74794"/>
                      </a:lnTo>
                      <a:close/>
                      <a:moveTo>
                        <a:pt x="51281" y="74794"/>
                      </a:moveTo>
                      <a:lnTo>
                        <a:pt x="51281" y="33559"/>
                      </a:lnTo>
                      <a:lnTo>
                        <a:pt x="53036" y="33559"/>
                      </a:lnTo>
                      <a:lnTo>
                        <a:pt x="53036" y="74794"/>
                      </a:lnTo>
                      <a:close/>
                      <a:moveTo>
                        <a:pt x="41481" y="33559"/>
                      </a:moveTo>
                      <a:lnTo>
                        <a:pt x="41481" y="74794"/>
                      </a:lnTo>
                      <a:lnTo>
                        <a:pt x="40183" y="74794"/>
                      </a:lnTo>
                      <a:lnTo>
                        <a:pt x="40183" y="33559"/>
                      </a:lnTo>
                      <a:close/>
                      <a:moveTo>
                        <a:pt x="22065" y="26259"/>
                      </a:moveTo>
                      <a:lnTo>
                        <a:pt x="23206" y="27426"/>
                      </a:lnTo>
                      <a:lnTo>
                        <a:pt x="23452" y="27645"/>
                      </a:lnTo>
                      <a:cubicBezTo>
                        <a:pt x="18602" y="28383"/>
                        <a:pt x="13807" y="29444"/>
                        <a:pt x="9098" y="30821"/>
                      </a:cubicBezTo>
                      <a:lnTo>
                        <a:pt x="10204" y="29707"/>
                      </a:lnTo>
                      <a:cubicBezTo>
                        <a:pt x="10805" y="29109"/>
                        <a:pt x="10806" y="28137"/>
                        <a:pt x="10208" y="27536"/>
                      </a:cubicBezTo>
                      <a:cubicBezTo>
                        <a:pt x="10206" y="27534"/>
                        <a:pt x="10205" y="27533"/>
                        <a:pt x="10204" y="27531"/>
                      </a:cubicBezTo>
                      <a:lnTo>
                        <a:pt x="10204" y="27487"/>
                      </a:lnTo>
                      <a:lnTo>
                        <a:pt x="9028" y="26321"/>
                      </a:lnTo>
                      <a:cubicBezTo>
                        <a:pt x="8812" y="26100"/>
                        <a:pt x="8533" y="25949"/>
                        <a:pt x="8230" y="25891"/>
                      </a:cubicBezTo>
                      <a:cubicBezTo>
                        <a:pt x="13278" y="24391"/>
                        <a:pt x="18431" y="23268"/>
                        <a:pt x="23645" y="22530"/>
                      </a:cubicBezTo>
                      <a:cubicBezTo>
                        <a:pt x="23483" y="22609"/>
                        <a:pt x="23336" y="22713"/>
                        <a:pt x="23206" y="22838"/>
                      </a:cubicBezTo>
                      <a:lnTo>
                        <a:pt x="22004" y="24075"/>
                      </a:lnTo>
                      <a:cubicBezTo>
                        <a:pt x="21393" y="24702"/>
                        <a:pt x="21393" y="25702"/>
                        <a:pt x="22004" y="26329"/>
                      </a:cubicBezTo>
                      <a:close/>
                      <a:moveTo>
                        <a:pt x="9124" y="50290"/>
                      </a:moveTo>
                      <a:lnTo>
                        <a:pt x="9124" y="37902"/>
                      </a:lnTo>
                      <a:lnTo>
                        <a:pt x="11186" y="37902"/>
                      </a:lnTo>
                      <a:lnTo>
                        <a:pt x="11186" y="40920"/>
                      </a:lnTo>
                      <a:lnTo>
                        <a:pt x="12169" y="40920"/>
                      </a:lnTo>
                      <a:lnTo>
                        <a:pt x="12169" y="34603"/>
                      </a:lnTo>
                      <a:lnTo>
                        <a:pt x="16178" y="34603"/>
                      </a:lnTo>
                      <a:lnTo>
                        <a:pt x="16178" y="40946"/>
                      </a:lnTo>
                      <a:lnTo>
                        <a:pt x="17258" y="40946"/>
                      </a:lnTo>
                      <a:lnTo>
                        <a:pt x="17258" y="37928"/>
                      </a:lnTo>
                      <a:lnTo>
                        <a:pt x="19258" y="37928"/>
                      </a:lnTo>
                      <a:lnTo>
                        <a:pt x="19258" y="50290"/>
                      </a:lnTo>
                      <a:lnTo>
                        <a:pt x="20583" y="50290"/>
                      </a:lnTo>
                      <a:lnTo>
                        <a:pt x="20583" y="52325"/>
                      </a:lnTo>
                      <a:lnTo>
                        <a:pt x="15319" y="52325"/>
                      </a:lnTo>
                      <a:lnTo>
                        <a:pt x="15319" y="44649"/>
                      </a:lnTo>
                      <a:cubicBezTo>
                        <a:pt x="15132" y="44277"/>
                        <a:pt x="14753" y="44040"/>
                        <a:pt x="14336" y="44034"/>
                      </a:cubicBezTo>
                      <a:cubicBezTo>
                        <a:pt x="13837" y="44081"/>
                        <a:pt x="13369" y="44298"/>
                        <a:pt x="13011" y="44649"/>
                      </a:cubicBezTo>
                      <a:lnTo>
                        <a:pt x="13011" y="52325"/>
                      </a:lnTo>
                      <a:lnTo>
                        <a:pt x="7747" y="52325"/>
                      </a:lnTo>
                      <a:lnTo>
                        <a:pt x="7747" y="50290"/>
                      </a:lnTo>
                      <a:close/>
                      <a:moveTo>
                        <a:pt x="31620" y="97202"/>
                      </a:moveTo>
                      <a:lnTo>
                        <a:pt x="39516" y="77505"/>
                      </a:lnTo>
                      <a:lnTo>
                        <a:pt x="39516" y="97202"/>
                      </a:lnTo>
                      <a:cubicBezTo>
                        <a:pt x="39148" y="100746"/>
                        <a:pt x="37779" y="104112"/>
                        <a:pt x="35568" y="106906"/>
                      </a:cubicBezTo>
                      <a:close/>
                      <a:moveTo>
                        <a:pt x="35129" y="107397"/>
                      </a:moveTo>
                      <a:lnTo>
                        <a:pt x="34208" y="108634"/>
                      </a:lnTo>
                      <a:lnTo>
                        <a:pt x="34208" y="105028"/>
                      </a:lnTo>
                      <a:close/>
                      <a:moveTo>
                        <a:pt x="25268" y="73715"/>
                      </a:moveTo>
                      <a:lnTo>
                        <a:pt x="25268" y="71680"/>
                      </a:lnTo>
                      <a:lnTo>
                        <a:pt x="26654" y="71680"/>
                      </a:lnTo>
                      <a:lnTo>
                        <a:pt x="26654" y="59327"/>
                      </a:lnTo>
                      <a:lnTo>
                        <a:pt x="28689" y="59327"/>
                      </a:lnTo>
                      <a:lnTo>
                        <a:pt x="28689" y="62345"/>
                      </a:lnTo>
                      <a:lnTo>
                        <a:pt x="29681" y="62345"/>
                      </a:lnTo>
                      <a:lnTo>
                        <a:pt x="29681" y="55993"/>
                      </a:lnTo>
                      <a:lnTo>
                        <a:pt x="33682" y="55993"/>
                      </a:lnTo>
                      <a:lnTo>
                        <a:pt x="33682" y="62345"/>
                      </a:lnTo>
                      <a:lnTo>
                        <a:pt x="34796" y="62345"/>
                      </a:lnTo>
                      <a:lnTo>
                        <a:pt x="34796" y="59327"/>
                      </a:lnTo>
                      <a:lnTo>
                        <a:pt x="36761" y="59327"/>
                      </a:lnTo>
                      <a:lnTo>
                        <a:pt x="36761" y="71680"/>
                      </a:lnTo>
                      <a:lnTo>
                        <a:pt x="38086" y="71680"/>
                      </a:lnTo>
                      <a:lnTo>
                        <a:pt x="38086" y="73715"/>
                      </a:lnTo>
                      <a:lnTo>
                        <a:pt x="32822" y="73715"/>
                      </a:lnTo>
                      <a:lnTo>
                        <a:pt x="32822" y="66038"/>
                      </a:lnTo>
                      <a:cubicBezTo>
                        <a:pt x="32645" y="65658"/>
                        <a:pt x="32259" y="65416"/>
                        <a:pt x="31839" y="65424"/>
                      </a:cubicBezTo>
                      <a:cubicBezTo>
                        <a:pt x="31340" y="65471"/>
                        <a:pt x="30872" y="65687"/>
                        <a:pt x="30514" y="66038"/>
                      </a:cubicBezTo>
                      <a:lnTo>
                        <a:pt x="30514" y="73715"/>
                      </a:lnTo>
                      <a:close/>
                      <a:moveTo>
                        <a:pt x="28567" y="75689"/>
                      </a:moveTo>
                      <a:lnTo>
                        <a:pt x="28567" y="89552"/>
                      </a:lnTo>
                      <a:lnTo>
                        <a:pt x="26654" y="84717"/>
                      </a:lnTo>
                      <a:lnTo>
                        <a:pt x="26654" y="75689"/>
                      </a:lnTo>
                      <a:close/>
                      <a:moveTo>
                        <a:pt x="39165" y="75689"/>
                      </a:moveTo>
                      <a:lnTo>
                        <a:pt x="39165" y="77076"/>
                      </a:lnTo>
                      <a:lnTo>
                        <a:pt x="37998" y="80032"/>
                      </a:lnTo>
                      <a:lnTo>
                        <a:pt x="37998" y="75716"/>
                      </a:lnTo>
                      <a:lnTo>
                        <a:pt x="39174" y="75716"/>
                      </a:lnTo>
                      <a:close/>
                      <a:moveTo>
                        <a:pt x="36086" y="75689"/>
                      </a:moveTo>
                      <a:lnTo>
                        <a:pt x="36086" y="84744"/>
                      </a:lnTo>
                      <a:lnTo>
                        <a:pt x="34234" y="89367"/>
                      </a:lnTo>
                      <a:lnTo>
                        <a:pt x="34234" y="75716"/>
                      </a:lnTo>
                      <a:lnTo>
                        <a:pt x="36086" y="75716"/>
                      </a:lnTo>
                      <a:close/>
                      <a:moveTo>
                        <a:pt x="30444" y="75689"/>
                      </a:moveTo>
                      <a:lnTo>
                        <a:pt x="32330" y="75689"/>
                      </a:lnTo>
                      <a:lnTo>
                        <a:pt x="32330" y="94114"/>
                      </a:lnTo>
                      <a:lnTo>
                        <a:pt x="31374" y="96518"/>
                      </a:lnTo>
                      <a:lnTo>
                        <a:pt x="30444" y="94237"/>
                      </a:lnTo>
                      <a:close/>
                      <a:moveTo>
                        <a:pt x="32199" y="100036"/>
                      </a:moveTo>
                      <a:lnTo>
                        <a:pt x="32199" y="110933"/>
                      </a:lnTo>
                      <a:cubicBezTo>
                        <a:pt x="31637" y="111547"/>
                        <a:pt x="31058" y="112100"/>
                        <a:pt x="30444" y="112687"/>
                      </a:cubicBezTo>
                      <a:lnTo>
                        <a:pt x="30444" y="100097"/>
                      </a:lnTo>
                      <a:lnTo>
                        <a:pt x="31322" y="97904"/>
                      </a:lnTo>
                      <a:close/>
                      <a:moveTo>
                        <a:pt x="24768" y="75689"/>
                      </a:moveTo>
                      <a:lnTo>
                        <a:pt x="24768" y="80006"/>
                      </a:lnTo>
                      <a:lnTo>
                        <a:pt x="23101" y="75874"/>
                      </a:lnTo>
                      <a:lnTo>
                        <a:pt x="23101" y="75689"/>
                      </a:lnTo>
                      <a:close/>
                      <a:moveTo>
                        <a:pt x="23101" y="77225"/>
                      </a:moveTo>
                      <a:lnTo>
                        <a:pt x="31058" y="97202"/>
                      </a:lnTo>
                      <a:lnTo>
                        <a:pt x="23101" y="116951"/>
                      </a:lnTo>
                      <a:close/>
                      <a:moveTo>
                        <a:pt x="28532" y="104905"/>
                      </a:moveTo>
                      <a:lnTo>
                        <a:pt x="28532" y="114442"/>
                      </a:lnTo>
                      <a:lnTo>
                        <a:pt x="26707" y="115890"/>
                      </a:lnTo>
                      <a:lnTo>
                        <a:pt x="26707" y="109415"/>
                      </a:lnTo>
                      <a:close/>
                      <a:moveTo>
                        <a:pt x="23338" y="117785"/>
                      </a:moveTo>
                      <a:lnTo>
                        <a:pt x="24820" y="114179"/>
                      </a:lnTo>
                      <a:lnTo>
                        <a:pt x="24820" y="117197"/>
                      </a:lnTo>
                      <a:cubicBezTo>
                        <a:pt x="24433" y="117467"/>
                        <a:pt x="24032" y="117716"/>
                        <a:pt x="23618" y="117943"/>
                      </a:cubicBezTo>
                      <a:close/>
                      <a:moveTo>
                        <a:pt x="39858" y="125304"/>
                      </a:moveTo>
                      <a:cubicBezTo>
                        <a:pt x="37700" y="125304"/>
                        <a:pt x="33076" y="123303"/>
                        <a:pt x="30576" y="122163"/>
                      </a:cubicBezTo>
                      <a:cubicBezTo>
                        <a:pt x="28332" y="121020"/>
                        <a:pt x="26171" y="119722"/>
                        <a:pt x="24110" y="118276"/>
                      </a:cubicBezTo>
                      <a:cubicBezTo>
                        <a:pt x="30453" y="114460"/>
                        <a:pt x="38226" y="106441"/>
                        <a:pt x="39762" y="99080"/>
                      </a:cubicBezTo>
                      <a:cubicBezTo>
                        <a:pt x="40902" y="104344"/>
                        <a:pt x="45561" y="110424"/>
                        <a:pt x="50369" y="114793"/>
                      </a:cubicBezTo>
                      <a:cubicBezTo>
                        <a:pt x="51771" y="116080"/>
                        <a:pt x="53273" y="117254"/>
                        <a:pt x="54861" y="118302"/>
                      </a:cubicBezTo>
                      <a:cubicBezTo>
                        <a:pt x="49711" y="121759"/>
                        <a:pt x="43332" y="125304"/>
                        <a:pt x="39849" y="125304"/>
                      </a:cubicBezTo>
                      <a:close/>
                      <a:moveTo>
                        <a:pt x="56186" y="117408"/>
                      </a:moveTo>
                      <a:lnTo>
                        <a:pt x="55308" y="117995"/>
                      </a:lnTo>
                      <a:cubicBezTo>
                        <a:pt x="54117" y="117186"/>
                        <a:pt x="52975" y="116307"/>
                        <a:pt x="51887" y="115363"/>
                      </a:cubicBezTo>
                      <a:lnTo>
                        <a:pt x="52562" y="114898"/>
                      </a:lnTo>
                      <a:cubicBezTo>
                        <a:pt x="53799" y="114021"/>
                        <a:pt x="52843" y="113205"/>
                        <a:pt x="52843" y="111319"/>
                      </a:cubicBezTo>
                      <a:cubicBezTo>
                        <a:pt x="52937" y="109066"/>
                        <a:pt x="53246" y="106828"/>
                        <a:pt x="53764" y="104633"/>
                      </a:cubicBezTo>
                      <a:cubicBezTo>
                        <a:pt x="54326" y="104756"/>
                        <a:pt x="54694" y="104080"/>
                        <a:pt x="54694" y="103651"/>
                      </a:cubicBezTo>
                      <a:cubicBezTo>
                        <a:pt x="54542" y="103001"/>
                        <a:pt x="54440" y="102342"/>
                        <a:pt x="54387" y="101677"/>
                      </a:cubicBezTo>
                      <a:cubicBezTo>
                        <a:pt x="54387" y="100597"/>
                        <a:pt x="54598" y="100571"/>
                        <a:pt x="54598" y="100571"/>
                      </a:cubicBezTo>
                      <a:cubicBezTo>
                        <a:pt x="54598" y="100571"/>
                        <a:pt x="52659" y="100571"/>
                        <a:pt x="52132" y="104484"/>
                      </a:cubicBezTo>
                      <a:cubicBezTo>
                        <a:pt x="51606" y="108397"/>
                        <a:pt x="50281" y="107195"/>
                        <a:pt x="50597" y="105037"/>
                      </a:cubicBezTo>
                      <a:cubicBezTo>
                        <a:pt x="50913" y="102879"/>
                        <a:pt x="52352" y="99395"/>
                        <a:pt x="51641" y="98623"/>
                      </a:cubicBezTo>
                      <a:cubicBezTo>
                        <a:pt x="50930" y="97851"/>
                        <a:pt x="49579" y="99176"/>
                        <a:pt x="48930" y="98255"/>
                      </a:cubicBezTo>
                      <a:cubicBezTo>
                        <a:pt x="48869" y="99676"/>
                        <a:pt x="48377" y="99738"/>
                        <a:pt x="48009" y="99948"/>
                      </a:cubicBezTo>
                      <a:cubicBezTo>
                        <a:pt x="47640" y="100159"/>
                        <a:pt x="46526" y="100378"/>
                        <a:pt x="46587" y="101001"/>
                      </a:cubicBezTo>
                      <a:cubicBezTo>
                        <a:pt x="46649" y="101624"/>
                        <a:pt x="46833" y="101185"/>
                        <a:pt x="46833" y="101677"/>
                      </a:cubicBezTo>
                      <a:cubicBezTo>
                        <a:pt x="46833" y="102168"/>
                        <a:pt x="46342" y="102106"/>
                        <a:pt x="46342" y="102554"/>
                      </a:cubicBezTo>
                      <a:cubicBezTo>
                        <a:pt x="46342" y="103001"/>
                        <a:pt x="46956" y="103572"/>
                        <a:pt x="46956" y="104124"/>
                      </a:cubicBezTo>
                      <a:cubicBezTo>
                        <a:pt x="46956" y="104677"/>
                        <a:pt x="46245" y="104712"/>
                        <a:pt x="45508" y="103510"/>
                      </a:cubicBezTo>
                      <a:cubicBezTo>
                        <a:pt x="44771" y="102308"/>
                        <a:pt x="43447" y="100150"/>
                        <a:pt x="42946" y="100641"/>
                      </a:cubicBezTo>
                      <a:cubicBezTo>
                        <a:pt x="42446" y="101133"/>
                        <a:pt x="43166" y="102124"/>
                        <a:pt x="43324" y="102492"/>
                      </a:cubicBezTo>
                      <a:cubicBezTo>
                        <a:pt x="43482" y="102861"/>
                        <a:pt x="44306" y="104861"/>
                        <a:pt x="43166" y="105546"/>
                      </a:cubicBezTo>
                      <a:cubicBezTo>
                        <a:pt x="41406" y="103058"/>
                        <a:pt x="40313" y="100161"/>
                        <a:pt x="39990" y="97132"/>
                      </a:cubicBezTo>
                      <a:lnTo>
                        <a:pt x="56168" y="97132"/>
                      </a:lnTo>
                      <a:close/>
                      <a:moveTo>
                        <a:pt x="56282" y="74786"/>
                      </a:moveTo>
                      <a:lnTo>
                        <a:pt x="55098" y="74786"/>
                      </a:lnTo>
                      <a:lnTo>
                        <a:pt x="55098" y="33550"/>
                      </a:lnTo>
                      <a:lnTo>
                        <a:pt x="56273" y="33550"/>
                      </a:lnTo>
                      <a:close/>
                      <a:moveTo>
                        <a:pt x="69530" y="104124"/>
                      </a:moveTo>
                      <a:cubicBezTo>
                        <a:pt x="68348" y="105923"/>
                        <a:pt x="67041" y="107635"/>
                        <a:pt x="65617" y="109248"/>
                      </a:cubicBezTo>
                      <a:lnTo>
                        <a:pt x="65617" y="108301"/>
                      </a:lnTo>
                      <a:cubicBezTo>
                        <a:pt x="65434" y="107923"/>
                        <a:pt x="65054" y="107682"/>
                        <a:pt x="64635" y="107678"/>
                      </a:cubicBezTo>
                      <a:cubicBezTo>
                        <a:pt x="64135" y="107726"/>
                        <a:pt x="63666" y="107946"/>
                        <a:pt x="63310" y="108301"/>
                      </a:cubicBezTo>
                      <a:lnTo>
                        <a:pt x="63310" y="111749"/>
                      </a:lnTo>
                      <a:cubicBezTo>
                        <a:pt x="61753" y="113291"/>
                        <a:pt x="60071" y="114703"/>
                        <a:pt x="58283" y="115969"/>
                      </a:cubicBezTo>
                      <a:lnTo>
                        <a:pt x="58037" y="115969"/>
                      </a:lnTo>
                      <a:lnTo>
                        <a:pt x="58037" y="113933"/>
                      </a:lnTo>
                      <a:lnTo>
                        <a:pt x="59397" y="113933"/>
                      </a:lnTo>
                      <a:lnTo>
                        <a:pt x="59397" y="101545"/>
                      </a:lnTo>
                      <a:lnTo>
                        <a:pt x="61459" y="101545"/>
                      </a:lnTo>
                      <a:lnTo>
                        <a:pt x="61459" y="104563"/>
                      </a:lnTo>
                      <a:lnTo>
                        <a:pt x="62441" y="104563"/>
                      </a:lnTo>
                      <a:lnTo>
                        <a:pt x="62441" y="98246"/>
                      </a:lnTo>
                      <a:lnTo>
                        <a:pt x="66451" y="98246"/>
                      </a:lnTo>
                      <a:lnTo>
                        <a:pt x="66451" y="104598"/>
                      </a:lnTo>
                      <a:lnTo>
                        <a:pt x="67530" y="104598"/>
                      </a:lnTo>
                      <a:lnTo>
                        <a:pt x="67530" y="101545"/>
                      </a:lnTo>
                      <a:lnTo>
                        <a:pt x="69530" y="101545"/>
                      </a:lnTo>
                      <a:close/>
                      <a:moveTo>
                        <a:pt x="72522" y="97106"/>
                      </a:moveTo>
                      <a:lnTo>
                        <a:pt x="56300" y="97106"/>
                      </a:lnTo>
                      <a:lnTo>
                        <a:pt x="56300" y="75593"/>
                      </a:lnTo>
                      <a:lnTo>
                        <a:pt x="72469" y="75593"/>
                      </a:lnTo>
                      <a:close/>
                      <a:moveTo>
                        <a:pt x="71645" y="23750"/>
                      </a:moveTo>
                      <a:cubicBezTo>
                        <a:pt x="61723" y="20575"/>
                        <a:pt x="51355" y="19014"/>
                        <a:pt x="40937" y="19126"/>
                      </a:cubicBezTo>
                      <a:cubicBezTo>
                        <a:pt x="29991" y="19211"/>
                        <a:pt x="19106" y="20778"/>
                        <a:pt x="8581" y="23785"/>
                      </a:cubicBezTo>
                      <a:cubicBezTo>
                        <a:pt x="8668" y="19065"/>
                        <a:pt x="5869" y="15187"/>
                        <a:pt x="2167" y="12537"/>
                      </a:cubicBezTo>
                      <a:cubicBezTo>
                        <a:pt x="5501" y="12046"/>
                        <a:pt x="10177" y="11607"/>
                        <a:pt x="11634" y="15169"/>
                      </a:cubicBezTo>
                      <a:lnTo>
                        <a:pt x="11353" y="15169"/>
                      </a:lnTo>
                      <a:cubicBezTo>
                        <a:pt x="4878" y="14555"/>
                        <a:pt x="11783" y="24908"/>
                        <a:pt x="14740" y="19205"/>
                      </a:cubicBezTo>
                      <a:cubicBezTo>
                        <a:pt x="15413" y="17737"/>
                        <a:pt x="15741" y="16135"/>
                        <a:pt x="15696" y="14520"/>
                      </a:cubicBezTo>
                      <a:cubicBezTo>
                        <a:pt x="13634" y="14310"/>
                        <a:pt x="13388" y="11888"/>
                        <a:pt x="15362" y="11888"/>
                      </a:cubicBezTo>
                      <a:cubicBezTo>
                        <a:pt x="17021" y="11888"/>
                        <a:pt x="16591" y="13976"/>
                        <a:pt x="15854" y="14564"/>
                      </a:cubicBezTo>
                      <a:cubicBezTo>
                        <a:pt x="16345" y="19740"/>
                        <a:pt x="22723" y="19714"/>
                        <a:pt x="22697" y="15441"/>
                      </a:cubicBezTo>
                      <a:cubicBezTo>
                        <a:pt x="22697" y="12572"/>
                        <a:pt x="20504" y="12055"/>
                        <a:pt x="18653" y="12634"/>
                      </a:cubicBezTo>
                      <a:cubicBezTo>
                        <a:pt x="18813" y="12142"/>
                        <a:pt x="19000" y="11658"/>
                        <a:pt x="19214" y="11186"/>
                      </a:cubicBezTo>
                      <a:lnTo>
                        <a:pt x="20969" y="10169"/>
                      </a:lnTo>
                      <a:cubicBezTo>
                        <a:pt x="20969" y="9124"/>
                        <a:pt x="20969" y="6782"/>
                        <a:pt x="21653" y="5948"/>
                      </a:cubicBezTo>
                      <a:cubicBezTo>
                        <a:pt x="22916" y="6659"/>
                        <a:pt x="23496" y="8633"/>
                        <a:pt x="23496" y="9958"/>
                      </a:cubicBezTo>
                      <a:cubicBezTo>
                        <a:pt x="24855" y="9774"/>
                        <a:pt x="26215" y="9958"/>
                        <a:pt x="26768" y="11432"/>
                      </a:cubicBezTo>
                      <a:cubicBezTo>
                        <a:pt x="22083" y="11739"/>
                        <a:pt x="22732" y="15099"/>
                        <a:pt x="24671" y="16696"/>
                      </a:cubicBezTo>
                      <a:cubicBezTo>
                        <a:pt x="26856" y="18451"/>
                        <a:pt x="30216" y="17933"/>
                        <a:pt x="30251" y="11958"/>
                      </a:cubicBezTo>
                      <a:cubicBezTo>
                        <a:pt x="32883" y="21443"/>
                        <a:pt x="39805" y="15591"/>
                        <a:pt x="39648" y="13099"/>
                      </a:cubicBezTo>
                      <a:cubicBezTo>
                        <a:pt x="39463" y="9923"/>
                        <a:pt x="37182" y="8291"/>
                        <a:pt x="35428" y="11002"/>
                      </a:cubicBezTo>
                      <a:lnTo>
                        <a:pt x="35120" y="9089"/>
                      </a:lnTo>
                      <a:lnTo>
                        <a:pt x="34875" y="7545"/>
                      </a:lnTo>
                      <a:cubicBezTo>
                        <a:pt x="35024" y="6668"/>
                        <a:pt x="36015" y="5387"/>
                        <a:pt x="37551" y="6747"/>
                      </a:cubicBezTo>
                      <a:lnTo>
                        <a:pt x="38481" y="7545"/>
                      </a:lnTo>
                      <a:cubicBezTo>
                        <a:pt x="38542" y="5791"/>
                        <a:pt x="38630" y="2615"/>
                        <a:pt x="40016" y="1325"/>
                      </a:cubicBezTo>
                      <a:cubicBezTo>
                        <a:pt x="41069" y="2615"/>
                        <a:pt x="41525" y="5571"/>
                        <a:pt x="41437" y="7212"/>
                      </a:cubicBezTo>
                      <a:lnTo>
                        <a:pt x="42271" y="6896"/>
                      </a:lnTo>
                      <a:cubicBezTo>
                        <a:pt x="46368" y="4624"/>
                        <a:pt x="45693" y="9274"/>
                        <a:pt x="44903" y="11432"/>
                      </a:cubicBezTo>
                      <a:cubicBezTo>
                        <a:pt x="42955" y="8686"/>
                        <a:pt x="40428" y="8905"/>
                        <a:pt x="40428" y="12967"/>
                      </a:cubicBezTo>
                      <a:cubicBezTo>
                        <a:pt x="40428" y="17652"/>
                        <a:pt x="49342" y="19109"/>
                        <a:pt x="49860" y="12572"/>
                      </a:cubicBezTo>
                      <a:cubicBezTo>
                        <a:pt x="52729" y="24347"/>
                        <a:pt x="61108" y="12081"/>
                        <a:pt x="53369" y="11432"/>
                      </a:cubicBezTo>
                      <a:cubicBezTo>
                        <a:pt x="53589" y="10318"/>
                        <a:pt x="54484" y="9923"/>
                        <a:pt x="56001" y="9949"/>
                      </a:cubicBezTo>
                      <a:lnTo>
                        <a:pt x="56589" y="9949"/>
                      </a:lnTo>
                      <a:lnTo>
                        <a:pt x="56589" y="9335"/>
                      </a:lnTo>
                      <a:cubicBezTo>
                        <a:pt x="56644" y="8026"/>
                        <a:pt x="57289" y="6813"/>
                        <a:pt x="58344" y="6036"/>
                      </a:cubicBezTo>
                      <a:cubicBezTo>
                        <a:pt x="59177" y="7054"/>
                        <a:pt x="59081" y="8931"/>
                        <a:pt x="58958" y="10133"/>
                      </a:cubicBezTo>
                      <a:cubicBezTo>
                        <a:pt x="60222" y="10598"/>
                        <a:pt x="61116" y="10906"/>
                        <a:pt x="61239" y="12388"/>
                      </a:cubicBezTo>
                      <a:lnTo>
                        <a:pt x="61020" y="12476"/>
                      </a:lnTo>
                      <a:cubicBezTo>
                        <a:pt x="56001" y="12906"/>
                        <a:pt x="55817" y="18617"/>
                        <a:pt x="60406" y="18617"/>
                      </a:cubicBezTo>
                      <a:cubicBezTo>
                        <a:pt x="63336" y="18617"/>
                        <a:pt x="65924" y="14801"/>
                        <a:pt x="62599" y="13073"/>
                      </a:cubicBezTo>
                      <a:cubicBezTo>
                        <a:pt x="63254" y="12585"/>
                        <a:pt x="63978" y="12200"/>
                        <a:pt x="64749" y="11932"/>
                      </a:cubicBezTo>
                      <a:cubicBezTo>
                        <a:pt x="66881" y="11932"/>
                        <a:pt x="65398" y="14090"/>
                        <a:pt x="64599" y="14740"/>
                      </a:cubicBezTo>
                      <a:lnTo>
                        <a:pt x="64599" y="15047"/>
                      </a:lnTo>
                      <a:cubicBezTo>
                        <a:pt x="64599" y="17082"/>
                        <a:pt x="65126" y="20504"/>
                        <a:pt x="67898" y="20504"/>
                      </a:cubicBezTo>
                      <a:cubicBezTo>
                        <a:pt x="73162" y="20504"/>
                        <a:pt x="71996" y="15047"/>
                        <a:pt x="68355" y="15380"/>
                      </a:cubicBezTo>
                      <a:cubicBezTo>
                        <a:pt x="68916" y="11686"/>
                        <a:pt x="75137" y="12213"/>
                        <a:pt x="77821" y="12458"/>
                      </a:cubicBezTo>
                      <a:cubicBezTo>
                        <a:pt x="75014" y="14941"/>
                        <a:pt x="70846" y="19293"/>
                        <a:pt x="71592" y="23785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29" name="Google Shape;529;p9"/>
                <p:cNvSpPr/>
                <p:nvPr/>
              </p:nvSpPr>
              <p:spPr>
                <a:xfrm>
                  <a:off x="1765253" y="1412585"/>
                  <a:ext cx="982" cy="4527"/>
                </a:xfrm>
                <a:custGeom>
                  <a:rect b="b" l="l" r="r" t="t"/>
                  <a:pathLst>
                    <a:path extrusionOk="0" h="4527" w="982">
                      <a:moveTo>
                        <a:pt x="0" y="0"/>
                      </a:moveTo>
                      <a:lnTo>
                        <a:pt x="983" y="0"/>
                      </a:lnTo>
                      <a:lnTo>
                        <a:pt x="983" y="4527"/>
                      </a:lnTo>
                      <a:lnTo>
                        <a:pt x="0" y="452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30" name="Google Shape;530;p9"/>
                <p:cNvSpPr/>
                <p:nvPr/>
              </p:nvSpPr>
              <p:spPr>
                <a:xfrm>
                  <a:off x="1803190" y="1460971"/>
                  <a:ext cx="710" cy="3237"/>
                </a:xfrm>
                <a:custGeom>
                  <a:rect b="b" l="l" r="r" t="t"/>
                  <a:pathLst>
                    <a:path extrusionOk="0" h="3237" w="710">
                      <a:moveTo>
                        <a:pt x="0" y="0"/>
                      </a:moveTo>
                      <a:lnTo>
                        <a:pt x="711" y="0"/>
                      </a:lnTo>
                      <a:lnTo>
                        <a:pt x="711" y="3237"/>
                      </a:lnTo>
                      <a:lnTo>
                        <a:pt x="0" y="323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31" name="Google Shape;531;p9"/>
                <p:cNvSpPr/>
                <p:nvPr/>
              </p:nvSpPr>
              <p:spPr>
                <a:xfrm>
                  <a:off x="1795206" y="1460971"/>
                  <a:ext cx="710" cy="3237"/>
                </a:xfrm>
                <a:custGeom>
                  <a:rect b="b" l="l" r="r" t="t"/>
                  <a:pathLst>
                    <a:path extrusionOk="0" h="3237" w="710">
                      <a:moveTo>
                        <a:pt x="0" y="0"/>
                      </a:moveTo>
                      <a:lnTo>
                        <a:pt x="711" y="0"/>
                      </a:lnTo>
                      <a:lnTo>
                        <a:pt x="711" y="3237"/>
                      </a:lnTo>
                      <a:lnTo>
                        <a:pt x="0" y="323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32" name="Google Shape;532;p9"/>
                <p:cNvSpPr/>
                <p:nvPr/>
              </p:nvSpPr>
              <p:spPr>
                <a:xfrm>
                  <a:off x="1798996" y="1455181"/>
                  <a:ext cx="982" cy="4527"/>
                </a:xfrm>
                <a:custGeom>
                  <a:rect b="b" l="l" r="r" t="t"/>
                  <a:pathLst>
                    <a:path extrusionOk="0" h="4527" w="982">
                      <a:moveTo>
                        <a:pt x="0" y="0"/>
                      </a:moveTo>
                      <a:lnTo>
                        <a:pt x="983" y="0"/>
                      </a:lnTo>
                      <a:lnTo>
                        <a:pt x="983" y="4527"/>
                      </a:lnTo>
                      <a:lnTo>
                        <a:pt x="0" y="452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33" name="Google Shape;533;p9"/>
                <p:cNvSpPr/>
                <p:nvPr/>
              </p:nvSpPr>
              <p:spPr>
                <a:xfrm>
                  <a:off x="1626654" y="1352311"/>
                  <a:ext cx="69779" cy="152501"/>
                </a:xfrm>
                <a:custGeom>
                  <a:rect b="b" l="l" r="r" t="t"/>
                  <a:pathLst>
                    <a:path extrusionOk="0" h="152501" w="69779">
                      <a:moveTo>
                        <a:pt x="56593" y="53562"/>
                      </a:moveTo>
                      <a:cubicBezTo>
                        <a:pt x="57411" y="52104"/>
                        <a:pt x="58706" y="50971"/>
                        <a:pt x="60260" y="50351"/>
                      </a:cubicBezTo>
                      <a:cubicBezTo>
                        <a:pt x="59637" y="49149"/>
                        <a:pt x="59119" y="48193"/>
                        <a:pt x="57672" y="47886"/>
                      </a:cubicBezTo>
                      <a:cubicBezTo>
                        <a:pt x="57428" y="47826"/>
                        <a:pt x="57177" y="47796"/>
                        <a:pt x="56926" y="47798"/>
                      </a:cubicBezTo>
                      <a:cubicBezTo>
                        <a:pt x="57759" y="45701"/>
                        <a:pt x="57452" y="43640"/>
                        <a:pt x="57330" y="41508"/>
                      </a:cubicBezTo>
                      <a:cubicBezTo>
                        <a:pt x="57635" y="41619"/>
                        <a:pt x="57973" y="41462"/>
                        <a:pt x="58084" y="41157"/>
                      </a:cubicBezTo>
                      <a:cubicBezTo>
                        <a:pt x="58196" y="40851"/>
                        <a:pt x="58038" y="40514"/>
                        <a:pt x="57733" y="40402"/>
                      </a:cubicBezTo>
                      <a:lnTo>
                        <a:pt x="57207" y="40244"/>
                      </a:lnTo>
                      <a:lnTo>
                        <a:pt x="57207" y="38147"/>
                      </a:lnTo>
                      <a:cubicBezTo>
                        <a:pt x="57454" y="37402"/>
                        <a:pt x="57828" y="36704"/>
                        <a:pt x="58312" y="36086"/>
                      </a:cubicBezTo>
                      <a:cubicBezTo>
                        <a:pt x="59435" y="35073"/>
                        <a:pt x="60678" y="34205"/>
                        <a:pt x="62015" y="33497"/>
                      </a:cubicBezTo>
                      <a:lnTo>
                        <a:pt x="61243" y="32883"/>
                      </a:lnTo>
                      <a:cubicBezTo>
                        <a:pt x="61007" y="32801"/>
                        <a:pt x="60781" y="32695"/>
                        <a:pt x="60567" y="32567"/>
                      </a:cubicBezTo>
                      <a:cubicBezTo>
                        <a:pt x="58812" y="31690"/>
                        <a:pt x="57207" y="31093"/>
                        <a:pt x="55540" y="32638"/>
                      </a:cubicBezTo>
                      <a:lnTo>
                        <a:pt x="55478" y="32541"/>
                      </a:lnTo>
                      <a:cubicBezTo>
                        <a:pt x="55250" y="32164"/>
                        <a:pt x="54934" y="31848"/>
                        <a:pt x="54557" y="31620"/>
                      </a:cubicBezTo>
                      <a:lnTo>
                        <a:pt x="54706" y="31620"/>
                      </a:lnTo>
                      <a:cubicBezTo>
                        <a:pt x="54052" y="29230"/>
                        <a:pt x="52802" y="27044"/>
                        <a:pt x="51074" y="25268"/>
                      </a:cubicBezTo>
                      <a:cubicBezTo>
                        <a:pt x="50926" y="24042"/>
                        <a:pt x="50853" y="22809"/>
                        <a:pt x="50855" y="21574"/>
                      </a:cubicBezTo>
                      <a:cubicBezTo>
                        <a:pt x="51533" y="20581"/>
                        <a:pt x="52487" y="19810"/>
                        <a:pt x="53601" y="19354"/>
                      </a:cubicBezTo>
                      <a:lnTo>
                        <a:pt x="54829" y="18951"/>
                      </a:lnTo>
                      <a:cubicBezTo>
                        <a:pt x="54522" y="17565"/>
                        <a:pt x="53846" y="16521"/>
                        <a:pt x="52197" y="16521"/>
                      </a:cubicBezTo>
                      <a:cubicBezTo>
                        <a:pt x="51406" y="16523"/>
                        <a:pt x="50636" y="16782"/>
                        <a:pt x="50004" y="17258"/>
                      </a:cubicBezTo>
                      <a:cubicBezTo>
                        <a:pt x="48775" y="14178"/>
                        <a:pt x="47538" y="14976"/>
                        <a:pt x="45757" y="15845"/>
                      </a:cubicBezTo>
                      <a:cubicBezTo>
                        <a:pt x="45767" y="14990"/>
                        <a:pt x="45236" y="14224"/>
                        <a:pt x="44432" y="13932"/>
                      </a:cubicBezTo>
                      <a:cubicBezTo>
                        <a:pt x="44443" y="13826"/>
                        <a:pt x="44422" y="13719"/>
                        <a:pt x="44371" y="13625"/>
                      </a:cubicBezTo>
                      <a:cubicBezTo>
                        <a:pt x="43246" y="11082"/>
                        <a:pt x="40956" y="9243"/>
                        <a:pt x="38230" y="8695"/>
                      </a:cubicBezTo>
                      <a:cubicBezTo>
                        <a:pt x="38895" y="7647"/>
                        <a:pt x="38589" y="6259"/>
                        <a:pt x="37545" y="5589"/>
                      </a:cubicBezTo>
                      <a:cubicBezTo>
                        <a:pt x="37376" y="5481"/>
                        <a:pt x="37193" y="5396"/>
                        <a:pt x="37001" y="5334"/>
                      </a:cubicBezTo>
                      <a:lnTo>
                        <a:pt x="37001" y="4097"/>
                      </a:lnTo>
                      <a:lnTo>
                        <a:pt x="38844" y="4097"/>
                      </a:lnTo>
                      <a:cubicBezTo>
                        <a:pt x="39200" y="4138"/>
                        <a:pt x="39522" y="3884"/>
                        <a:pt x="39564" y="3528"/>
                      </a:cubicBezTo>
                      <a:cubicBezTo>
                        <a:pt x="39605" y="3172"/>
                        <a:pt x="39351" y="2849"/>
                        <a:pt x="38995" y="2808"/>
                      </a:cubicBezTo>
                      <a:cubicBezTo>
                        <a:pt x="38945" y="2801"/>
                        <a:pt x="38894" y="2801"/>
                        <a:pt x="38844" y="2808"/>
                      </a:cubicBezTo>
                      <a:lnTo>
                        <a:pt x="37001" y="2808"/>
                      </a:lnTo>
                      <a:lnTo>
                        <a:pt x="37001" y="649"/>
                      </a:lnTo>
                      <a:cubicBezTo>
                        <a:pt x="37001" y="290"/>
                        <a:pt x="36711" y="0"/>
                        <a:pt x="36352" y="0"/>
                      </a:cubicBezTo>
                      <a:cubicBezTo>
                        <a:pt x="35993" y="0"/>
                        <a:pt x="35703" y="290"/>
                        <a:pt x="35703" y="649"/>
                      </a:cubicBezTo>
                      <a:lnTo>
                        <a:pt x="35703" y="2808"/>
                      </a:lnTo>
                      <a:lnTo>
                        <a:pt x="33852" y="2808"/>
                      </a:lnTo>
                      <a:cubicBezTo>
                        <a:pt x="33486" y="2765"/>
                        <a:pt x="33155" y="3028"/>
                        <a:pt x="33113" y="3394"/>
                      </a:cubicBezTo>
                      <a:cubicBezTo>
                        <a:pt x="33071" y="3759"/>
                        <a:pt x="33333" y="4090"/>
                        <a:pt x="33699" y="4132"/>
                      </a:cubicBezTo>
                      <a:cubicBezTo>
                        <a:pt x="33750" y="4138"/>
                        <a:pt x="33801" y="4138"/>
                        <a:pt x="33852" y="4132"/>
                      </a:cubicBezTo>
                      <a:lnTo>
                        <a:pt x="35703" y="4132"/>
                      </a:lnTo>
                      <a:lnTo>
                        <a:pt x="35703" y="5361"/>
                      </a:lnTo>
                      <a:cubicBezTo>
                        <a:pt x="34522" y="5741"/>
                        <a:pt x="33873" y="7006"/>
                        <a:pt x="34253" y="8187"/>
                      </a:cubicBezTo>
                      <a:cubicBezTo>
                        <a:pt x="34253" y="8189"/>
                        <a:pt x="34254" y="8192"/>
                        <a:pt x="34255" y="8194"/>
                      </a:cubicBezTo>
                      <a:cubicBezTo>
                        <a:pt x="34311" y="8380"/>
                        <a:pt x="34395" y="8558"/>
                        <a:pt x="34501" y="8721"/>
                      </a:cubicBezTo>
                      <a:cubicBezTo>
                        <a:pt x="31729" y="9335"/>
                        <a:pt x="29434" y="11270"/>
                        <a:pt x="28359" y="13897"/>
                      </a:cubicBezTo>
                      <a:cubicBezTo>
                        <a:pt x="27480" y="14165"/>
                        <a:pt x="26887" y="14987"/>
                        <a:pt x="26912" y="15906"/>
                      </a:cubicBezTo>
                      <a:cubicBezTo>
                        <a:pt x="25157" y="14976"/>
                        <a:pt x="23929" y="14152"/>
                        <a:pt x="22692" y="17258"/>
                      </a:cubicBezTo>
                      <a:cubicBezTo>
                        <a:pt x="22071" y="16788"/>
                        <a:pt x="21312" y="16538"/>
                        <a:pt x="20533" y="16547"/>
                      </a:cubicBezTo>
                      <a:cubicBezTo>
                        <a:pt x="19476" y="16520"/>
                        <a:pt x="18505" y="17128"/>
                        <a:pt x="18068" y="18091"/>
                      </a:cubicBezTo>
                      <a:cubicBezTo>
                        <a:pt x="17969" y="18379"/>
                        <a:pt x="17887" y="18671"/>
                        <a:pt x="17822" y="18968"/>
                      </a:cubicBezTo>
                      <a:cubicBezTo>
                        <a:pt x="19244" y="19372"/>
                        <a:pt x="21121" y="20205"/>
                        <a:pt x="21832" y="21600"/>
                      </a:cubicBezTo>
                      <a:cubicBezTo>
                        <a:pt x="21893" y="21793"/>
                        <a:pt x="21674" y="24443"/>
                        <a:pt x="21586" y="25268"/>
                      </a:cubicBezTo>
                      <a:cubicBezTo>
                        <a:pt x="19847" y="27041"/>
                        <a:pt x="18611" y="29246"/>
                        <a:pt x="18007" y="31655"/>
                      </a:cubicBezTo>
                      <a:cubicBezTo>
                        <a:pt x="17714" y="31859"/>
                        <a:pt x="17464" y="32119"/>
                        <a:pt x="17270" y="32418"/>
                      </a:cubicBezTo>
                      <a:lnTo>
                        <a:pt x="17208" y="32515"/>
                      </a:lnTo>
                      <a:cubicBezTo>
                        <a:pt x="15541" y="30971"/>
                        <a:pt x="13971" y="31637"/>
                        <a:pt x="12216" y="32453"/>
                      </a:cubicBezTo>
                      <a:cubicBezTo>
                        <a:pt x="11992" y="32583"/>
                        <a:pt x="11753" y="32686"/>
                        <a:pt x="11505" y="32760"/>
                      </a:cubicBezTo>
                      <a:lnTo>
                        <a:pt x="10733" y="33375"/>
                      </a:lnTo>
                      <a:cubicBezTo>
                        <a:pt x="12071" y="34097"/>
                        <a:pt x="13314" y="34981"/>
                        <a:pt x="14436" y="36007"/>
                      </a:cubicBezTo>
                      <a:cubicBezTo>
                        <a:pt x="14946" y="36614"/>
                        <a:pt x="15333" y="37314"/>
                        <a:pt x="15576" y="38068"/>
                      </a:cubicBezTo>
                      <a:lnTo>
                        <a:pt x="15576" y="39981"/>
                      </a:lnTo>
                      <a:lnTo>
                        <a:pt x="15576" y="40200"/>
                      </a:lnTo>
                      <a:lnTo>
                        <a:pt x="15120" y="40350"/>
                      </a:lnTo>
                      <a:cubicBezTo>
                        <a:pt x="14818" y="40470"/>
                        <a:pt x="14671" y="40811"/>
                        <a:pt x="14791" y="41113"/>
                      </a:cubicBezTo>
                      <a:cubicBezTo>
                        <a:pt x="14901" y="41390"/>
                        <a:pt x="15201" y="41540"/>
                        <a:pt x="15489" y="41464"/>
                      </a:cubicBezTo>
                      <a:cubicBezTo>
                        <a:pt x="15331" y="43622"/>
                        <a:pt x="15024" y="45745"/>
                        <a:pt x="15919" y="47868"/>
                      </a:cubicBezTo>
                      <a:cubicBezTo>
                        <a:pt x="15625" y="47839"/>
                        <a:pt x="15328" y="47861"/>
                        <a:pt x="15041" y="47930"/>
                      </a:cubicBezTo>
                      <a:cubicBezTo>
                        <a:pt x="13594" y="48237"/>
                        <a:pt x="13041" y="49228"/>
                        <a:pt x="12409" y="50395"/>
                      </a:cubicBezTo>
                      <a:cubicBezTo>
                        <a:pt x="13969" y="51004"/>
                        <a:pt x="15267" y="52140"/>
                        <a:pt x="16076" y="53606"/>
                      </a:cubicBezTo>
                      <a:cubicBezTo>
                        <a:pt x="16419" y="54308"/>
                        <a:pt x="17182" y="56238"/>
                        <a:pt x="17436" y="56896"/>
                      </a:cubicBezTo>
                      <a:lnTo>
                        <a:pt x="12" y="56896"/>
                      </a:lnTo>
                      <a:lnTo>
                        <a:pt x="12" y="116074"/>
                      </a:lnTo>
                      <a:cubicBezTo>
                        <a:pt x="-67" y="118998"/>
                        <a:pt x="245" y="121919"/>
                        <a:pt x="942" y="124760"/>
                      </a:cubicBezTo>
                      <a:cubicBezTo>
                        <a:pt x="4329" y="136569"/>
                        <a:pt x="16006" y="144737"/>
                        <a:pt x="26613" y="149510"/>
                      </a:cubicBezTo>
                      <a:cubicBezTo>
                        <a:pt x="28972" y="150580"/>
                        <a:pt x="31388" y="151518"/>
                        <a:pt x="33852" y="152317"/>
                      </a:cubicBezTo>
                      <a:lnTo>
                        <a:pt x="35106" y="152502"/>
                      </a:lnTo>
                      <a:lnTo>
                        <a:pt x="36247" y="152256"/>
                      </a:lnTo>
                      <a:cubicBezTo>
                        <a:pt x="44019" y="149852"/>
                        <a:pt x="51244" y="145947"/>
                        <a:pt x="57514" y="140763"/>
                      </a:cubicBezTo>
                      <a:cubicBezTo>
                        <a:pt x="64594" y="134621"/>
                        <a:pt x="69033" y="128366"/>
                        <a:pt x="69656" y="119189"/>
                      </a:cubicBezTo>
                      <a:cubicBezTo>
                        <a:pt x="69779" y="117434"/>
                        <a:pt x="69779" y="116039"/>
                        <a:pt x="69779" y="116039"/>
                      </a:cubicBezTo>
                      <a:lnTo>
                        <a:pt x="69779" y="56870"/>
                      </a:lnTo>
                      <a:lnTo>
                        <a:pt x="55285" y="56870"/>
                      </a:lnTo>
                      <a:cubicBezTo>
                        <a:pt x="55496" y="56230"/>
                        <a:pt x="56268" y="54282"/>
                        <a:pt x="56610" y="53580"/>
                      </a:cubicBezTo>
                      <a:close/>
                      <a:moveTo>
                        <a:pt x="6943" y="122812"/>
                      </a:moveTo>
                      <a:lnTo>
                        <a:pt x="2644" y="122812"/>
                      </a:lnTo>
                      <a:lnTo>
                        <a:pt x="2469" y="121794"/>
                      </a:lnTo>
                      <a:lnTo>
                        <a:pt x="3460" y="120715"/>
                      </a:lnTo>
                      <a:cubicBezTo>
                        <a:pt x="3460" y="120715"/>
                        <a:pt x="2583" y="119838"/>
                        <a:pt x="2469" y="119610"/>
                      </a:cubicBezTo>
                      <a:cubicBezTo>
                        <a:pt x="2283" y="119303"/>
                        <a:pt x="2189" y="118950"/>
                        <a:pt x="2197" y="118592"/>
                      </a:cubicBezTo>
                      <a:cubicBezTo>
                        <a:pt x="2197" y="118285"/>
                        <a:pt x="2135" y="117416"/>
                        <a:pt x="4355" y="117451"/>
                      </a:cubicBezTo>
                      <a:cubicBezTo>
                        <a:pt x="6575" y="117486"/>
                        <a:pt x="6636" y="118188"/>
                        <a:pt x="6636" y="118680"/>
                      </a:cubicBezTo>
                      <a:cubicBezTo>
                        <a:pt x="6473" y="119467"/>
                        <a:pt x="6061" y="120180"/>
                        <a:pt x="5460" y="120715"/>
                      </a:cubicBezTo>
                      <a:lnTo>
                        <a:pt x="6943" y="122470"/>
                      </a:lnTo>
                      <a:lnTo>
                        <a:pt x="6943" y="122812"/>
                      </a:lnTo>
                      <a:close/>
                      <a:moveTo>
                        <a:pt x="6943" y="97843"/>
                      </a:moveTo>
                      <a:lnTo>
                        <a:pt x="1916" y="97843"/>
                      </a:lnTo>
                      <a:lnTo>
                        <a:pt x="1916" y="97474"/>
                      </a:lnTo>
                      <a:cubicBezTo>
                        <a:pt x="1916" y="97325"/>
                        <a:pt x="3425" y="95719"/>
                        <a:pt x="3425" y="95719"/>
                      </a:cubicBezTo>
                      <a:cubicBezTo>
                        <a:pt x="3069" y="95371"/>
                        <a:pt x="2740" y="94995"/>
                        <a:pt x="2442" y="94596"/>
                      </a:cubicBezTo>
                      <a:cubicBezTo>
                        <a:pt x="2263" y="94300"/>
                        <a:pt x="2167" y="93960"/>
                        <a:pt x="2162" y="93614"/>
                      </a:cubicBezTo>
                      <a:cubicBezTo>
                        <a:pt x="2162" y="93298"/>
                        <a:pt x="2162" y="92438"/>
                        <a:pt x="4320" y="92473"/>
                      </a:cubicBezTo>
                      <a:cubicBezTo>
                        <a:pt x="6478" y="92508"/>
                        <a:pt x="6601" y="93210"/>
                        <a:pt x="6601" y="93701"/>
                      </a:cubicBezTo>
                      <a:cubicBezTo>
                        <a:pt x="6457" y="94494"/>
                        <a:pt x="6045" y="95212"/>
                        <a:pt x="5434" y="95737"/>
                      </a:cubicBezTo>
                      <a:lnTo>
                        <a:pt x="6908" y="97492"/>
                      </a:lnTo>
                      <a:close/>
                      <a:moveTo>
                        <a:pt x="7127" y="64626"/>
                      </a:moveTo>
                      <a:lnTo>
                        <a:pt x="2162" y="64626"/>
                      </a:lnTo>
                      <a:lnTo>
                        <a:pt x="2162" y="64319"/>
                      </a:lnTo>
                      <a:cubicBezTo>
                        <a:pt x="2601" y="63668"/>
                        <a:pt x="3097" y="63057"/>
                        <a:pt x="3644" y="62494"/>
                      </a:cubicBezTo>
                      <a:cubicBezTo>
                        <a:pt x="3287" y="62148"/>
                        <a:pt x="2953" y="61779"/>
                        <a:pt x="2644" y="61388"/>
                      </a:cubicBezTo>
                      <a:cubicBezTo>
                        <a:pt x="2477" y="61076"/>
                        <a:pt x="2392" y="60725"/>
                        <a:pt x="2399" y="60371"/>
                      </a:cubicBezTo>
                      <a:cubicBezTo>
                        <a:pt x="2399" y="60064"/>
                        <a:pt x="2337" y="59230"/>
                        <a:pt x="4557" y="59230"/>
                      </a:cubicBezTo>
                      <a:cubicBezTo>
                        <a:pt x="6777" y="59230"/>
                        <a:pt x="6838" y="59967"/>
                        <a:pt x="6838" y="60458"/>
                      </a:cubicBezTo>
                      <a:cubicBezTo>
                        <a:pt x="6677" y="61262"/>
                        <a:pt x="6254" y="61990"/>
                        <a:pt x="5636" y="62529"/>
                      </a:cubicBezTo>
                      <a:lnTo>
                        <a:pt x="7119" y="64284"/>
                      </a:lnTo>
                      <a:close/>
                      <a:moveTo>
                        <a:pt x="44854" y="17468"/>
                      </a:moveTo>
                      <a:lnTo>
                        <a:pt x="46143" y="17468"/>
                      </a:lnTo>
                      <a:cubicBezTo>
                        <a:pt x="46950" y="17468"/>
                        <a:pt x="47258" y="18091"/>
                        <a:pt x="47284" y="18951"/>
                      </a:cubicBezTo>
                      <a:cubicBezTo>
                        <a:pt x="47284" y="20425"/>
                        <a:pt x="45099" y="19872"/>
                        <a:pt x="44511" y="17626"/>
                      </a:cubicBezTo>
                      <a:cubicBezTo>
                        <a:pt x="44620" y="17575"/>
                        <a:pt x="44723" y="17514"/>
                        <a:pt x="44819" y="17442"/>
                      </a:cubicBezTo>
                      <a:close/>
                      <a:moveTo>
                        <a:pt x="43678" y="14976"/>
                      </a:moveTo>
                      <a:cubicBezTo>
                        <a:pt x="44139" y="14971"/>
                        <a:pt x="44515" y="15341"/>
                        <a:pt x="44520" y="15801"/>
                      </a:cubicBezTo>
                      <a:cubicBezTo>
                        <a:pt x="44525" y="16262"/>
                        <a:pt x="44156" y="16638"/>
                        <a:pt x="43696" y="16643"/>
                      </a:cubicBezTo>
                      <a:cubicBezTo>
                        <a:pt x="43235" y="16648"/>
                        <a:pt x="42859" y="16279"/>
                        <a:pt x="42853" y="15819"/>
                      </a:cubicBezTo>
                      <a:cubicBezTo>
                        <a:pt x="42853" y="15816"/>
                        <a:pt x="42853" y="15813"/>
                        <a:pt x="42853" y="15810"/>
                      </a:cubicBezTo>
                      <a:cubicBezTo>
                        <a:pt x="42848" y="15355"/>
                        <a:pt x="43213" y="14981"/>
                        <a:pt x="43668" y="14976"/>
                      </a:cubicBezTo>
                      <a:cubicBezTo>
                        <a:pt x="43681" y="14976"/>
                        <a:pt x="43692" y="14976"/>
                        <a:pt x="43704" y="14976"/>
                      </a:cubicBezTo>
                      <a:close/>
                      <a:moveTo>
                        <a:pt x="36256" y="6528"/>
                      </a:moveTo>
                      <a:cubicBezTo>
                        <a:pt x="36753" y="6399"/>
                        <a:pt x="37260" y="6698"/>
                        <a:pt x="37389" y="7195"/>
                      </a:cubicBezTo>
                      <a:cubicBezTo>
                        <a:pt x="37517" y="7692"/>
                        <a:pt x="37219" y="8200"/>
                        <a:pt x="36721" y="8328"/>
                      </a:cubicBezTo>
                      <a:cubicBezTo>
                        <a:pt x="36678" y="8339"/>
                        <a:pt x="36634" y="8347"/>
                        <a:pt x="36589" y="8352"/>
                      </a:cubicBezTo>
                      <a:cubicBezTo>
                        <a:pt x="36478" y="8370"/>
                        <a:pt x="36366" y="8370"/>
                        <a:pt x="36256" y="8352"/>
                      </a:cubicBezTo>
                      <a:cubicBezTo>
                        <a:pt x="35762" y="8324"/>
                        <a:pt x="35377" y="7916"/>
                        <a:pt x="35378" y="7422"/>
                      </a:cubicBezTo>
                      <a:cubicBezTo>
                        <a:pt x="35378" y="6938"/>
                        <a:pt x="35771" y="6545"/>
                        <a:pt x="36256" y="6545"/>
                      </a:cubicBezTo>
                      <a:close/>
                      <a:moveTo>
                        <a:pt x="36343" y="9765"/>
                      </a:moveTo>
                      <a:cubicBezTo>
                        <a:pt x="39168" y="9747"/>
                        <a:pt x="41755" y="11345"/>
                        <a:pt x="43002" y="13880"/>
                      </a:cubicBezTo>
                      <a:cubicBezTo>
                        <a:pt x="42329" y="14124"/>
                        <a:pt x="41836" y="14709"/>
                        <a:pt x="41713" y="15415"/>
                      </a:cubicBezTo>
                      <a:cubicBezTo>
                        <a:pt x="41142" y="14147"/>
                        <a:pt x="39865" y="13347"/>
                        <a:pt x="38475" y="13388"/>
                      </a:cubicBezTo>
                      <a:cubicBezTo>
                        <a:pt x="38449" y="12183"/>
                        <a:pt x="37850" y="11062"/>
                        <a:pt x="36861" y="10370"/>
                      </a:cubicBezTo>
                      <a:cubicBezTo>
                        <a:pt x="36685" y="10262"/>
                        <a:pt x="36500" y="10171"/>
                        <a:pt x="36308" y="10098"/>
                      </a:cubicBezTo>
                      <a:cubicBezTo>
                        <a:pt x="34967" y="10644"/>
                        <a:pt x="34088" y="11949"/>
                        <a:pt x="34088" y="13397"/>
                      </a:cubicBezTo>
                      <a:cubicBezTo>
                        <a:pt x="32696" y="13346"/>
                        <a:pt x="31413" y="14149"/>
                        <a:pt x="30851" y="15424"/>
                      </a:cubicBezTo>
                      <a:cubicBezTo>
                        <a:pt x="30730" y="14769"/>
                        <a:pt x="30293" y="14218"/>
                        <a:pt x="29684" y="13950"/>
                      </a:cubicBezTo>
                      <a:cubicBezTo>
                        <a:pt x="30911" y="11375"/>
                        <a:pt x="33517" y="9743"/>
                        <a:pt x="36370" y="9765"/>
                      </a:cubicBezTo>
                      <a:close/>
                      <a:moveTo>
                        <a:pt x="42169" y="17100"/>
                      </a:moveTo>
                      <a:cubicBezTo>
                        <a:pt x="41739" y="18091"/>
                        <a:pt x="41186" y="19074"/>
                        <a:pt x="39923" y="19074"/>
                      </a:cubicBezTo>
                      <a:cubicBezTo>
                        <a:pt x="38256" y="19074"/>
                        <a:pt x="38168" y="18196"/>
                        <a:pt x="38168" y="17872"/>
                      </a:cubicBezTo>
                      <a:cubicBezTo>
                        <a:pt x="38229" y="17407"/>
                        <a:pt x="38501" y="16995"/>
                        <a:pt x="38905" y="16757"/>
                      </a:cubicBezTo>
                      <a:cubicBezTo>
                        <a:pt x="39712" y="16424"/>
                        <a:pt x="41125" y="16757"/>
                        <a:pt x="42055" y="16977"/>
                      </a:cubicBezTo>
                      <a:close/>
                      <a:moveTo>
                        <a:pt x="34273" y="17872"/>
                      </a:moveTo>
                      <a:cubicBezTo>
                        <a:pt x="34273" y="18179"/>
                        <a:pt x="34211" y="19074"/>
                        <a:pt x="32518" y="19074"/>
                      </a:cubicBezTo>
                      <a:cubicBezTo>
                        <a:pt x="31255" y="19074"/>
                        <a:pt x="30667" y="18091"/>
                        <a:pt x="30263" y="17100"/>
                      </a:cubicBezTo>
                      <a:lnTo>
                        <a:pt x="30360" y="16977"/>
                      </a:lnTo>
                      <a:lnTo>
                        <a:pt x="31097" y="16793"/>
                      </a:lnTo>
                      <a:cubicBezTo>
                        <a:pt x="32185" y="16573"/>
                        <a:pt x="34334" y="16328"/>
                        <a:pt x="34334" y="17872"/>
                      </a:cubicBezTo>
                      <a:close/>
                      <a:moveTo>
                        <a:pt x="28763" y="14976"/>
                      </a:moveTo>
                      <a:cubicBezTo>
                        <a:pt x="29221" y="14929"/>
                        <a:pt x="29631" y="15262"/>
                        <a:pt x="29677" y="15720"/>
                      </a:cubicBezTo>
                      <a:cubicBezTo>
                        <a:pt x="29725" y="16178"/>
                        <a:pt x="29392" y="16587"/>
                        <a:pt x="28934" y="16635"/>
                      </a:cubicBezTo>
                      <a:cubicBezTo>
                        <a:pt x="28877" y="16641"/>
                        <a:pt x="28820" y="16641"/>
                        <a:pt x="28763" y="16635"/>
                      </a:cubicBezTo>
                      <a:cubicBezTo>
                        <a:pt x="28305" y="16682"/>
                        <a:pt x="27895" y="16349"/>
                        <a:pt x="27849" y="15891"/>
                      </a:cubicBezTo>
                      <a:cubicBezTo>
                        <a:pt x="27801" y="15433"/>
                        <a:pt x="28134" y="15024"/>
                        <a:pt x="28592" y="14976"/>
                      </a:cubicBezTo>
                      <a:cubicBezTo>
                        <a:pt x="28649" y="14970"/>
                        <a:pt x="28706" y="14970"/>
                        <a:pt x="28763" y="14976"/>
                      </a:cubicBezTo>
                      <a:close/>
                      <a:moveTo>
                        <a:pt x="26333" y="17468"/>
                      </a:moveTo>
                      <a:lnTo>
                        <a:pt x="27658" y="17468"/>
                      </a:lnTo>
                      <a:lnTo>
                        <a:pt x="27965" y="17626"/>
                      </a:lnTo>
                      <a:cubicBezTo>
                        <a:pt x="27377" y="19872"/>
                        <a:pt x="25192" y="20425"/>
                        <a:pt x="25192" y="18951"/>
                      </a:cubicBezTo>
                      <a:cubicBezTo>
                        <a:pt x="25245" y="18091"/>
                        <a:pt x="25552" y="17468"/>
                        <a:pt x="26333" y="17468"/>
                      </a:cubicBezTo>
                      <a:close/>
                      <a:moveTo>
                        <a:pt x="19244" y="18152"/>
                      </a:moveTo>
                      <a:cubicBezTo>
                        <a:pt x="19523" y="17815"/>
                        <a:pt x="19946" y="17630"/>
                        <a:pt x="20384" y="17652"/>
                      </a:cubicBezTo>
                      <a:cubicBezTo>
                        <a:pt x="21092" y="17652"/>
                        <a:pt x="21766" y="17956"/>
                        <a:pt x="22235" y="18486"/>
                      </a:cubicBezTo>
                      <a:cubicBezTo>
                        <a:pt x="22323" y="18547"/>
                        <a:pt x="23113" y="19661"/>
                        <a:pt x="23113" y="19661"/>
                      </a:cubicBezTo>
                      <a:cubicBezTo>
                        <a:pt x="23262" y="19039"/>
                        <a:pt x="23990" y="15406"/>
                        <a:pt x="25297" y="16363"/>
                      </a:cubicBezTo>
                      <a:lnTo>
                        <a:pt x="25455" y="16450"/>
                      </a:lnTo>
                      <a:cubicBezTo>
                        <a:pt x="24553" y="16933"/>
                        <a:pt x="24013" y="17895"/>
                        <a:pt x="24069" y="18916"/>
                      </a:cubicBezTo>
                      <a:cubicBezTo>
                        <a:pt x="23973" y="21820"/>
                        <a:pt x="28166" y="21548"/>
                        <a:pt x="29088" y="18152"/>
                      </a:cubicBezTo>
                      <a:lnTo>
                        <a:pt x="29491" y="18152"/>
                      </a:lnTo>
                      <a:cubicBezTo>
                        <a:pt x="30029" y="19405"/>
                        <a:pt x="31243" y="20233"/>
                        <a:pt x="32606" y="20276"/>
                      </a:cubicBezTo>
                      <a:cubicBezTo>
                        <a:pt x="35071" y="20276"/>
                        <a:pt x="35501" y="18679"/>
                        <a:pt x="35501" y="17907"/>
                      </a:cubicBezTo>
                      <a:cubicBezTo>
                        <a:pt x="35501" y="15968"/>
                        <a:pt x="33650" y="15380"/>
                        <a:pt x="32114" y="15503"/>
                      </a:cubicBezTo>
                      <a:cubicBezTo>
                        <a:pt x="32646" y="14926"/>
                        <a:pt x="33392" y="14593"/>
                        <a:pt x="34176" y="14582"/>
                      </a:cubicBezTo>
                      <a:lnTo>
                        <a:pt x="35194" y="14643"/>
                      </a:lnTo>
                      <a:cubicBezTo>
                        <a:pt x="35194" y="13467"/>
                        <a:pt x="35194" y="12143"/>
                        <a:pt x="36238" y="11432"/>
                      </a:cubicBezTo>
                      <a:cubicBezTo>
                        <a:pt x="37317" y="12143"/>
                        <a:pt x="37352" y="13467"/>
                        <a:pt x="37317" y="14643"/>
                      </a:cubicBezTo>
                      <a:cubicBezTo>
                        <a:pt x="38431" y="14547"/>
                        <a:pt x="39633" y="14547"/>
                        <a:pt x="40432" y="15520"/>
                      </a:cubicBezTo>
                      <a:cubicBezTo>
                        <a:pt x="38888" y="15398"/>
                        <a:pt x="37045" y="15985"/>
                        <a:pt x="37045" y="17924"/>
                      </a:cubicBezTo>
                      <a:cubicBezTo>
                        <a:pt x="37045" y="18696"/>
                        <a:pt x="37440" y="20293"/>
                        <a:pt x="39905" y="20293"/>
                      </a:cubicBezTo>
                      <a:cubicBezTo>
                        <a:pt x="41287" y="20250"/>
                        <a:pt x="42508" y="19383"/>
                        <a:pt x="43002" y="18091"/>
                      </a:cubicBezTo>
                      <a:lnTo>
                        <a:pt x="43090" y="17995"/>
                      </a:lnTo>
                      <a:lnTo>
                        <a:pt x="43397" y="18117"/>
                      </a:lnTo>
                      <a:cubicBezTo>
                        <a:pt x="43658" y="19309"/>
                        <a:pt x="44508" y="20284"/>
                        <a:pt x="45652" y="20706"/>
                      </a:cubicBezTo>
                      <a:cubicBezTo>
                        <a:pt x="49284" y="21785"/>
                        <a:pt x="49039" y="17196"/>
                        <a:pt x="47065" y="16450"/>
                      </a:cubicBezTo>
                      <a:lnTo>
                        <a:pt x="47222" y="16363"/>
                      </a:lnTo>
                      <a:cubicBezTo>
                        <a:pt x="48100" y="15749"/>
                        <a:pt x="48696" y="17196"/>
                        <a:pt x="48916" y="17810"/>
                      </a:cubicBezTo>
                      <a:cubicBezTo>
                        <a:pt x="49039" y="18152"/>
                        <a:pt x="49407" y="19661"/>
                        <a:pt x="49407" y="19661"/>
                      </a:cubicBezTo>
                      <a:cubicBezTo>
                        <a:pt x="50179" y="18609"/>
                        <a:pt x="50644" y="17652"/>
                        <a:pt x="52118" y="17652"/>
                      </a:cubicBezTo>
                      <a:cubicBezTo>
                        <a:pt x="52568" y="17616"/>
                        <a:pt x="53008" y="17803"/>
                        <a:pt x="53294" y="18152"/>
                      </a:cubicBezTo>
                      <a:cubicBezTo>
                        <a:pt x="52606" y="18425"/>
                        <a:pt x="51961" y="18798"/>
                        <a:pt x="51381" y="19258"/>
                      </a:cubicBezTo>
                      <a:cubicBezTo>
                        <a:pt x="49442" y="20767"/>
                        <a:pt x="49565" y="21320"/>
                        <a:pt x="49714" y="23355"/>
                      </a:cubicBezTo>
                      <a:cubicBezTo>
                        <a:pt x="45346" y="22109"/>
                        <a:pt x="40824" y="21486"/>
                        <a:pt x="36282" y="21504"/>
                      </a:cubicBezTo>
                      <a:cubicBezTo>
                        <a:pt x="31731" y="21492"/>
                        <a:pt x="27201" y="22115"/>
                        <a:pt x="22823" y="23355"/>
                      </a:cubicBezTo>
                      <a:cubicBezTo>
                        <a:pt x="22872" y="22751"/>
                        <a:pt x="22872" y="22144"/>
                        <a:pt x="22823" y="21539"/>
                      </a:cubicBezTo>
                      <a:cubicBezTo>
                        <a:pt x="22736" y="20091"/>
                        <a:pt x="20454" y="18644"/>
                        <a:pt x="19217" y="18152"/>
                      </a:cubicBezTo>
                      <a:close/>
                      <a:moveTo>
                        <a:pt x="21735" y="26628"/>
                      </a:moveTo>
                      <a:lnTo>
                        <a:pt x="22569" y="25794"/>
                      </a:lnTo>
                      <a:lnTo>
                        <a:pt x="22692" y="24654"/>
                      </a:lnTo>
                      <a:cubicBezTo>
                        <a:pt x="31551" y="22101"/>
                        <a:pt x="40951" y="22101"/>
                        <a:pt x="49811" y="24654"/>
                      </a:cubicBezTo>
                      <a:lnTo>
                        <a:pt x="49907" y="25794"/>
                      </a:lnTo>
                      <a:cubicBezTo>
                        <a:pt x="51536" y="27298"/>
                        <a:pt x="52727" y="29213"/>
                        <a:pt x="53355" y="31339"/>
                      </a:cubicBezTo>
                      <a:cubicBezTo>
                        <a:pt x="51697" y="31436"/>
                        <a:pt x="50276" y="33462"/>
                        <a:pt x="51820" y="34787"/>
                      </a:cubicBezTo>
                      <a:cubicBezTo>
                        <a:pt x="52111" y="35101"/>
                        <a:pt x="52293" y="35501"/>
                        <a:pt x="52337" y="35928"/>
                      </a:cubicBezTo>
                      <a:lnTo>
                        <a:pt x="52337" y="36024"/>
                      </a:lnTo>
                      <a:cubicBezTo>
                        <a:pt x="52262" y="36615"/>
                        <a:pt x="51722" y="37033"/>
                        <a:pt x="51130" y="36958"/>
                      </a:cubicBezTo>
                      <a:cubicBezTo>
                        <a:pt x="50597" y="36890"/>
                        <a:pt x="50195" y="36439"/>
                        <a:pt x="50188" y="35901"/>
                      </a:cubicBezTo>
                      <a:lnTo>
                        <a:pt x="50188" y="35252"/>
                      </a:lnTo>
                      <a:lnTo>
                        <a:pt x="48951" y="35068"/>
                      </a:lnTo>
                      <a:lnTo>
                        <a:pt x="48889" y="35191"/>
                      </a:lnTo>
                      <a:cubicBezTo>
                        <a:pt x="48763" y="35614"/>
                        <a:pt x="48342" y="35876"/>
                        <a:pt x="47907" y="35805"/>
                      </a:cubicBezTo>
                      <a:cubicBezTo>
                        <a:pt x="47267" y="35792"/>
                        <a:pt x="46760" y="35262"/>
                        <a:pt x="46773" y="34622"/>
                      </a:cubicBezTo>
                      <a:cubicBezTo>
                        <a:pt x="46776" y="34512"/>
                        <a:pt x="46794" y="34402"/>
                        <a:pt x="46828" y="34296"/>
                      </a:cubicBezTo>
                      <a:cubicBezTo>
                        <a:pt x="47060" y="33582"/>
                        <a:pt x="47828" y="33191"/>
                        <a:pt x="48542" y="33424"/>
                      </a:cubicBezTo>
                      <a:cubicBezTo>
                        <a:pt x="48679" y="33468"/>
                        <a:pt x="48808" y="33535"/>
                        <a:pt x="48925" y="33620"/>
                      </a:cubicBezTo>
                      <a:cubicBezTo>
                        <a:pt x="49239" y="33903"/>
                        <a:pt x="49516" y="34224"/>
                        <a:pt x="49749" y="34577"/>
                      </a:cubicBezTo>
                      <a:cubicBezTo>
                        <a:pt x="49933" y="32638"/>
                        <a:pt x="49969" y="31339"/>
                        <a:pt x="48117" y="30356"/>
                      </a:cubicBezTo>
                      <a:lnTo>
                        <a:pt x="47872" y="30199"/>
                      </a:lnTo>
                      <a:cubicBezTo>
                        <a:pt x="47968" y="29181"/>
                        <a:pt x="47723" y="27610"/>
                        <a:pt x="46828" y="26900"/>
                      </a:cubicBezTo>
                      <a:lnTo>
                        <a:pt x="46582" y="26689"/>
                      </a:lnTo>
                      <a:lnTo>
                        <a:pt x="46266" y="26777"/>
                      </a:lnTo>
                      <a:cubicBezTo>
                        <a:pt x="45161" y="27145"/>
                        <a:pt x="44424" y="28532"/>
                        <a:pt x="44143" y="29549"/>
                      </a:cubicBezTo>
                      <a:lnTo>
                        <a:pt x="43862" y="29549"/>
                      </a:lnTo>
                      <a:cubicBezTo>
                        <a:pt x="41774" y="29856"/>
                        <a:pt x="41371" y="31146"/>
                        <a:pt x="40844" y="33059"/>
                      </a:cubicBezTo>
                      <a:cubicBezTo>
                        <a:pt x="41177" y="32753"/>
                        <a:pt x="41564" y="32512"/>
                        <a:pt x="41985" y="32348"/>
                      </a:cubicBezTo>
                      <a:cubicBezTo>
                        <a:pt x="42695" y="32102"/>
                        <a:pt x="43897" y="32752"/>
                        <a:pt x="43739" y="33708"/>
                      </a:cubicBezTo>
                      <a:cubicBezTo>
                        <a:pt x="43707" y="34362"/>
                        <a:pt x="43151" y="34864"/>
                        <a:pt x="42497" y="34831"/>
                      </a:cubicBezTo>
                      <a:cubicBezTo>
                        <a:pt x="42407" y="34827"/>
                        <a:pt x="42317" y="34812"/>
                        <a:pt x="42230" y="34787"/>
                      </a:cubicBezTo>
                      <a:cubicBezTo>
                        <a:pt x="41780" y="34728"/>
                        <a:pt x="41463" y="34316"/>
                        <a:pt x="41520" y="33866"/>
                      </a:cubicBezTo>
                      <a:lnTo>
                        <a:pt x="41520" y="33708"/>
                      </a:lnTo>
                      <a:lnTo>
                        <a:pt x="40721" y="33524"/>
                      </a:lnTo>
                      <a:lnTo>
                        <a:pt x="40098" y="33524"/>
                      </a:lnTo>
                      <a:lnTo>
                        <a:pt x="40098" y="33673"/>
                      </a:lnTo>
                      <a:cubicBezTo>
                        <a:pt x="40062" y="34130"/>
                        <a:pt x="39679" y="34482"/>
                        <a:pt x="39221" y="34480"/>
                      </a:cubicBezTo>
                      <a:cubicBezTo>
                        <a:pt x="38576" y="34554"/>
                        <a:pt x="37994" y="34090"/>
                        <a:pt x="37920" y="33446"/>
                      </a:cubicBezTo>
                      <a:cubicBezTo>
                        <a:pt x="37908" y="33349"/>
                        <a:pt x="37909" y="33252"/>
                        <a:pt x="37923" y="33155"/>
                      </a:cubicBezTo>
                      <a:cubicBezTo>
                        <a:pt x="37923" y="32164"/>
                        <a:pt x="39221" y="31769"/>
                        <a:pt x="39870" y="32102"/>
                      </a:cubicBezTo>
                      <a:cubicBezTo>
                        <a:pt x="40231" y="32328"/>
                        <a:pt x="40562" y="32599"/>
                        <a:pt x="40853" y="32910"/>
                      </a:cubicBezTo>
                      <a:cubicBezTo>
                        <a:pt x="40704" y="30962"/>
                        <a:pt x="40519" y="29698"/>
                        <a:pt x="38484" y="29023"/>
                      </a:cubicBezTo>
                      <a:lnTo>
                        <a:pt x="38238" y="28961"/>
                      </a:lnTo>
                      <a:cubicBezTo>
                        <a:pt x="38142" y="27917"/>
                        <a:pt x="37615" y="26400"/>
                        <a:pt x="36633" y="25882"/>
                      </a:cubicBezTo>
                      <a:lnTo>
                        <a:pt x="36326" y="25724"/>
                      </a:lnTo>
                      <a:lnTo>
                        <a:pt x="36019" y="25847"/>
                      </a:lnTo>
                      <a:cubicBezTo>
                        <a:pt x="35060" y="26586"/>
                        <a:pt x="34483" y="27716"/>
                        <a:pt x="34448" y="28926"/>
                      </a:cubicBezTo>
                      <a:lnTo>
                        <a:pt x="34167" y="29023"/>
                      </a:lnTo>
                      <a:cubicBezTo>
                        <a:pt x="32167" y="29698"/>
                        <a:pt x="31983" y="30962"/>
                        <a:pt x="31790" y="32910"/>
                      </a:cubicBezTo>
                      <a:cubicBezTo>
                        <a:pt x="32092" y="32607"/>
                        <a:pt x="32435" y="32346"/>
                        <a:pt x="32808" y="32137"/>
                      </a:cubicBezTo>
                      <a:cubicBezTo>
                        <a:pt x="33457" y="31769"/>
                        <a:pt x="34755" y="32137"/>
                        <a:pt x="34755" y="33155"/>
                      </a:cubicBezTo>
                      <a:cubicBezTo>
                        <a:pt x="34838" y="33804"/>
                        <a:pt x="34379" y="34398"/>
                        <a:pt x="33731" y="34480"/>
                      </a:cubicBezTo>
                      <a:cubicBezTo>
                        <a:pt x="33631" y="34492"/>
                        <a:pt x="33530" y="34492"/>
                        <a:pt x="33430" y="34480"/>
                      </a:cubicBezTo>
                      <a:cubicBezTo>
                        <a:pt x="32904" y="34480"/>
                        <a:pt x="32658" y="34173"/>
                        <a:pt x="32553" y="33673"/>
                      </a:cubicBezTo>
                      <a:lnTo>
                        <a:pt x="32553" y="33550"/>
                      </a:lnTo>
                      <a:lnTo>
                        <a:pt x="31167" y="33550"/>
                      </a:lnTo>
                      <a:lnTo>
                        <a:pt x="31167" y="33708"/>
                      </a:lnTo>
                      <a:cubicBezTo>
                        <a:pt x="31228" y="34155"/>
                        <a:pt x="30916" y="34566"/>
                        <a:pt x="30469" y="34627"/>
                      </a:cubicBezTo>
                      <a:cubicBezTo>
                        <a:pt x="30465" y="34628"/>
                        <a:pt x="30461" y="34628"/>
                        <a:pt x="30456" y="34629"/>
                      </a:cubicBezTo>
                      <a:cubicBezTo>
                        <a:pt x="29825" y="34820"/>
                        <a:pt x="29160" y="34464"/>
                        <a:pt x="28968" y="33833"/>
                      </a:cubicBezTo>
                      <a:cubicBezTo>
                        <a:pt x="28944" y="33753"/>
                        <a:pt x="28928" y="33669"/>
                        <a:pt x="28921" y="33585"/>
                      </a:cubicBezTo>
                      <a:cubicBezTo>
                        <a:pt x="28763" y="32602"/>
                        <a:pt x="29965" y="31980"/>
                        <a:pt x="30676" y="32199"/>
                      </a:cubicBezTo>
                      <a:cubicBezTo>
                        <a:pt x="31091" y="32373"/>
                        <a:pt x="31477" y="32613"/>
                        <a:pt x="31816" y="32910"/>
                      </a:cubicBezTo>
                      <a:cubicBezTo>
                        <a:pt x="31290" y="31058"/>
                        <a:pt x="30939" y="29698"/>
                        <a:pt x="28798" y="29400"/>
                      </a:cubicBezTo>
                      <a:lnTo>
                        <a:pt x="28517" y="29400"/>
                      </a:lnTo>
                      <a:cubicBezTo>
                        <a:pt x="28272" y="28417"/>
                        <a:pt x="27500" y="26970"/>
                        <a:pt x="26420" y="26628"/>
                      </a:cubicBezTo>
                      <a:lnTo>
                        <a:pt x="26087" y="26540"/>
                      </a:lnTo>
                      <a:lnTo>
                        <a:pt x="25833" y="26724"/>
                      </a:lnTo>
                      <a:cubicBezTo>
                        <a:pt x="24955" y="27426"/>
                        <a:pt x="24701" y="29032"/>
                        <a:pt x="24789" y="30049"/>
                      </a:cubicBezTo>
                      <a:lnTo>
                        <a:pt x="24543" y="30172"/>
                      </a:lnTo>
                      <a:cubicBezTo>
                        <a:pt x="22692" y="31190"/>
                        <a:pt x="22692" y="32453"/>
                        <a:pt x="22911" y="34427"/>
                      </a:cubicBezTo>
                      <a:cubicBezTo>
                        <a:pt x="23159" y="34070"/>
                        <a:pt x="23454" y="33748"/>
                        <a:pt x="23788" y="33471"/>
                      </a:cubicBezTo>
                      <a:cubicBezTo>
                        <a:pt x="24389" y="33029"/>
                        <a:pt x="25235" y="33157"/>
                        <a:pt x="25677" y="33757"/>
                      </a:cubicBezTo>
                      <a:cubicBezTo>
                        <a:pt x="25764" y="33876"/>
                        <a:pt x="25832" y="34007"/>
                        <a:pt x="25876" y="34147"/>
                      </a:cubicBezTo>
                      <a:cubicBezTo>
                        <a:pt x="26071" y="34777"/>
                        <a:pt x="25719" y="35444"/>
                        <a:pt x="25089" y="35639"/>
                      </a:cubicBezTo>
                      <a:cubicBezTo>
                        <a:pt x="24997" y="35668"/>
                        <a:pt x="24903" y="35685"/>
                        <a:pt x="24806" y="35691"/>
                      </a:cubicBezTo>
                      <a:cubicBezTo>
                        <a:pt x="24357" y="35764"/>
                        <a:pt x="23927" y="35482"/>
                        <a:pt x="23815" y="35042"/>
                      </a:cubicBezTo>
                      <a:lnTo>
                        <a:pt x="23701" y="34936"/>
                      </a:lnTo>
                      <a:lnTo>
                        <a:pt x="22472" y="35120"/>
                      </a:lnTo>
                      <a:lnTo>
                        <a:pt x="22472" y="35814"/>
                      </a:lnTo>
                      <a:cubicBezTo>
                        <a:pt x="22438" y="36414"/>
                        <a:pt x="21924" y="36872"/>
                        <a:pt x="21324" y="36838"/>
                      </a:cubicBezTo>
                      <a:cubicBezTo>
                        <a:pt x="20819" y="36809"/>
                        <a:pt x="20400" y="36436"/>
                        <a:pt x="20314" y="35936"/>
                      </a:cubicBezTo>
                      <a:lnTo>
                        <a:pt x="20314" y="35814"/>
                      </a:lnTo>
                      <a:cubicBezTo>
                        <a:pt x="20368" y="35383"/>
                        <a:pt x="20562" y="34982"/>
                        <a:pt x="20867" y="34673"/>
                      </a:cubicBezTo>
                      <a:cubicBezTo>
                        <a:pt x="22411" y="33348"/>
                        <a:pt x="20928" y="31286"/>
                        <a:pt x="19235" y="31225"/>
                      </a:cubicBezTo>
                      <a:cubicBezTo>
                        <a:pt x="19783" y="29535"/>
                        <a:pt x="20649" y="27966"/>
                        <a:pt x="21788" y="26601"/>
                      </a:cubicBezTo>
                      <a:close/>
                      <a:moveTo>
                        <a:pt x="15173" y="35164"/>
                      </a:moveTo>
                      <a:cubicBezTo>
                        <a:pt x="14538" y="34521"/>
                        <a:pt x="13825" y="33961"/>
                        <a:pt x="13050" y="33497"/>
                      </a:cubicBezTo>
                      <a:lnTo>
                        <a:pt x="12830" y="33375"/>
                      </a:lnTo>
                      <a:cubicBezTo>
                        <a:pt x="14252" y="32638"/>
                        <a:pt x="15576" y="32234"/>
                        <a:pt x="16717" y="33804"/>
                      </a:cubicBezTo>
                      <a:lnTo>
                        <a:pt x="17700" y="33743"/>
                      </a:lnTo>
                      <a:cubicBezTo>
                        <a:pt x="17856" y="33439"/>
                        <a:pt x="18032" y="33146"/>
                        <a:pt x="18226" y="32866"/>
                      </a:cubicBezTo>
                      <a:cubicBezTo>
                        <a:pt x="19489" y="31567"/>
                        <a:pt x="20753" y="33111"/>
                        <a:pt x="19981" y="33743"/>
                      </a:cubicBezTo>
                      <a:cubicBezTo>
                        <a:pt x="19622" y="34083"/>
                        <a:pt x="19357" y="34509"/>
                        <a:pt x="19209" y="34980"/>
                      </a:cubicBezTo>
                      <a:cubicBezTo>
                        <a:pt x="19117" y="35208"/>
                        <a:pt x="19055" y="35447"/>
                        <a:pt x="19024" y="35691"/>
                      </a:cubicBezTo>
                      <a:lnTo>
                        <a:pt x="19024" y="35778"/>
                      </a:lnTo>
                      <a:cubicBezTo>
                        <a:pt x="19173" y="38244"/>
                        <a:pt x="22630" y="38805"/>
                        <a:pt x="23411" y="36489"/>
                      </a:cubicBezTo>
                      <a:cubicBezTo>
                        <a:pt x="23818" y="36792"/>
                        <a:pt x="24337" y="36904"/>
                        <a:pt x="24832" y="36796"/>
                      </a:cubicBezTo>
                      <a:cubicBezTo>
                        <a:pt x="26110" y="36667"/>
                        <a:pt x="27042" y="35528"/>
                        <a:pt x="26913" y="34250"/>
                      </a:cubicBezTo>
                      <a:cubicBezTo>
                        <a:pt x="26902" y="34144"/>
                        <a:pt x="26884" y="34040"/>
                        <a:pt x="26859" y="33936"/>
                      </a:cubicBezTo>
                      <a:cubicBezTo>
                        <a:pt x="26718" y="32762"/>
                        <a:pt x="25652" y="31925"/>
                        <a:pt x="24478" y="32066"/>
                      </a:cubicBezTo>
                      <a:cubicBezTo>
                        <a:pt x="24314" y="32087"/>
                        <a:pt x="24153" y="32125"/>
                        <a:pt x="23999" y="32181"/>
                      </a:cubicBezTo>
                      <a:cubicBezTo>
                        <a:pt x="24429" y="31304"/>
                        <a:pt x="25139" y="31129"/>
                        <a:pt x="25999" y="30857"/>
                      </a:cubicBezTo>
                      <a:lnTo>
                        <a:pt x="25876" y="30304"/>
                      </a:lnTo>
                      <a:cubicBezTo>
                        <a:pt x="25746" y="29479"/>
                        <a:pt x="25907" y="28635"/>
                        <a:pt x="26333" y="27917"/>
                      </a:cubicBezTo>
                      <a:cubicBezTo>
                        <a:pt x="26953" y="28478"/>
                        <a:pt x="27357" y="29239"/>
                        <a:pt x="27473" y="30067"/>
                      </a:cubicBezTo>
                      <a:lnTo>
                        <a:pt x="27535" y="30628"/>
                      </a:lnTo>
                      <a:cubicBezTo>
                        <a:pt x="28359" y="30456"/>
                        <a:pt x="29217" y="30658"/>
                        <a:pt x="29877" y="31181"/>
                      </a:cubicBezTo>
                      <a:cubicBezTo>
                        <a:pt x="28700" y="31168"/>
                        <a:pt x="27735" y="32111"/>
                        <a:pt x="27721" y="33289"/>
                      </a:cubicBezTo>
                      <a:cubicBezTo>
                        <a:pt x="27719" y="33465"/>
                        <a:pt x="27739" y="33641"/>
                        <a:pt x="27780" y="33813"/>
                      </a:cubicBezTo>
                      <a:cubicBezTo>
                        <a:pt x="27910" y="35096"/>
                        <a:pt x="29055" y="36029"/>
                        <a:pt x="30338" y="35900"/>
                      </a:cubicBezTo>
                      <a:cubicBezTo>
                        <a:pt x="30440" y="35889"/>
                        <a:pt x="30540" y="35872"/>
                        <a:pt x="30641" y="35849"/>
                      </a:cubicBezTo>
                      <a:cubicBezTo>
                        <a:pt x="31177" y="35799"/>
                        <a:pt x="31663" y="35516"/>
                        <a:pt x="31974" y="35077"/>
                      </a:cubicBezTo>
                      <a:cubicBezTo>
                        <a:pt x="32344" y="35482"/>
                        <a:pt x="32872" y="35707"/>
                        <a:pt x="33422" y="35691"/>
                      </a:cubicBezTo>
                      <a:cubicBezTo>
                        <a:pt x="34688" y="35786"/>
                        <a:pt x="35791" y="34838"/>
                        <a:pt x="35887" y="33572"/>
                      </a:cubicBezTo>
                      <a:cubicBezTo>
                        <a:pt x="35896" y="33456"/>
                        <a:pt x="35896" y="33340"/>
                        <a:pt x="35887" y="33225"/>
                      </a:cubicBezTo>
                      <a:cubicBezTo>
                        <a:pt x="35948" y="32044"/>
                        <a:pt x="35040" y="31038"/>
                        <a:pt x="33859" y="30978"/>
                      </a:cubicBezTo>
                      <a:cubicBezTo>
                        <a:pt x="33701" y="30970"/>
                        <a:pt x="33543" y="30978"/>
                        <a:pt x="33387" y="31006"/>
                      </a:cubicBezTo>
                      <a:cubicBezTo>
                        <a:pt x="33947" y="30372"/>
                        <a:pt x="34761" y="30022"/>
                        <a:pt x="35606" y="30049"/>
                      </a:cubicBezTo>
                      <a:lnTo>
                        <a:pt x="35606" y="29470"/>
                      </a:lnTo>
                      <a:cubicBezTo>
                        <a:pt x="35570" y="28634"/>
                        <a:pt x="35835" y="27812"/>
                        <a:pt x="36352" y="27154"/>
                      </a:cubicBezTo>
                      <a:cubicBezTo>
                        <a:pt x="36866" y="27814"/>
                        <a:pt x="37127" y="28635"/>
                        <a:pt x="37089" y="29470"/>
                      </a:cubicBezTo>
                      <a:lnTo>
                        <a:pt x="37089" y="30049"/>
                      </a:lnTo>
                      <a:cubicBezTo>
                        <a:pt x="37923" y="30025"/>
                        <a:pt x="38725" y="30376"/>
                        <a:pt x="39274" y="31006"/>
                      </a:cubicBezTo>
                      <a:cubicBezTo>
                        <a:pt x="37923" y="30944"/>
                        <a:pt x="36747" y="31629"/>
                        <a:pt x="36747" y="33199"/>
                      </a:cubicBezTo>
                      <a:cubicBezTo>
                        <a:pt x="36663" y="34490"/>
                        <a:pt x="37641" y="35605"/>
                        <a:pt x="38931" y="35689"/>
                      </a:cubicBezTo>
                      <a:cubicBezTo>
                        <a:pt x="39025" y="35695"/>
                        <a:pt x="39119" y="35696"/>
                        <a:pt x="39212" y="35691"/>
                      </a:cubicBezTo>
                      <a:cubicBezTo>
                        <a:pt x="39766" y="35719"/>
                        <a:pt x="40303" y="35493"/>
                        <a:pt x="40669" y="35077"/>
                      </a:cubicBezTo>
                      <a:cubicBezTo>
                        <a:pt x="40984" y="35565"/>
                        <a:pt x="41503" y="35887"/>
                        <a:pt x="42081" y="35954"/>
                      </a:cubicBezTo>
                      <a:cubicBezTo>
                        <a:pt x="43346" y="36248"/>
                        <a:pt x="44610" y="35461"/>
                        <a:pt x="44904" y="34197"/>
                      </a:cubicBezTo>
                      <a:cubicBezTo>
                        <a:pt x="44925" y="34107"/>
                        <a:pt x="44940" y="34018"/>
                        <a:pt x="44950" y="33927"/>
                      </a:cubicBezTo>
                      <a:cubicBezTo>
                        <a:pt x="45221" y="32776"/>
                        <a:pt x="44509" y="31623"/>
                        <a:pt x="43358" y="31352"/>
                      </a:cubicBezTo>
                      <a:cubicBezTo>
                        <a:pt x="43193" y="31314"/>
                        <a:pt x="43023" y="31294"/>
                        <a:pt x="42853" y="31295"/>
                      </a:cubicBezTo>
                      <a:cubicBezTo>
                        <a:pt x="43511" y="30768"/>
                        <a:pt x="44368" y="30556"/>
                        <a:pt x="45196" y="30716"/>
                      </a:cubicBezTo>
                      <a:lnTo>
                        <a:pt x="45257" y="30163"/>
                      </a:lnTo>
                      <a:cubicBezTo>
                        <a:pt x="45382" y="29335"/>
                        <a:pt x="45784" y="28575"/>
                        <a:pt x="46398" y="28005"/>
                      </a:cubicBezTo>
                      <a:cubicBezTo>
                        <a:pt x="46790" y="28742"/>
                        <a:pt x="46900" y="29598"/>
                        <a:pt x="46705" y="30409"/>
                      </a:cubicBezTo>
                      <a:lnTo>
                        <a:pt x="46617" y="30962"/>
                      </a:lnTo>
                      <a:cubicBezTo>
                        <a:pt x="47444" y="31111"/>
                        <a:pt x="48170" y="31601"/>
                        <a:pt x="48617" y="32313"/>
                      </a:cubicBezTo>
                      <a:cubicBezTo>
                        <a:pt x="47293" y="32006"/>
                        <a:pt x="46029" y="32471"/>
                        <a:pt x="45749" y="34068"/>
                      </a:cubicBezTo>
                      <a:cubicBezTo>
                        <a:pt x="45444" y="35321"/>
                        <a:pt x="46214" y="36582"/>
                        <a:pt x="47465" y="36886"/>
                      </a:cubicBezTo>
                      <a:cubicBezTo>
                        <a:pt x="47559" y="36909"/>
                        <a:pt x="47653" y="36925"/>
                        <a:pt x="47749" y="36937"/>
                      </a:cubicBezTo>
                      <a:cubicBezTo>
                        <a:pt x="48227" y="37062"/>
                        <a:pt x="48737" y="36973"/>
                        <a:pt x="49144" y="36691"/>
                      </a:cubicBezTo>
                      <a:cubicBezTo>
                        <a:pt x="49942" y="38998"/>
                        <a:pt x="53390" y="38446"/>
                        <a:pt x="53531" y="35980"/>
                      </a:cubicBezTo>
                      <a:lnTo>
                        <a:pt x="53531" y="35884"/>
                      </a:lnTo>
                      <a:cubicBezTo>
                        <a:pt x="53497" y="35652"/>
                        <a:pt x="53435" y="35425"/>
                        <a:pt x="53346" y="35208"/>
                      </a:cubicBezTo>
                      <a:cubicBezTo>
                        <a:pt x="53192" y="34724"/>
                        <a:pt x="52914" y="34289"/>
                        <a:pt x="52539" y="33945"/>
                      </a:cubicBezTo>
                      <a:cubicBezTo>
                        <a:pt x="51837" y="33331"/>
                        <a:pt x="53066" y="31787"/>
                        <a:pt x="54364" y="33067"/>
                      </a:cubicBezTo>
                      <a:lnTo>
                        <a:pt x="54882" y="33945"/>
                      </a:lnTo>
                      <a:lnTo>
                        <a:pt x="55873" y="34033"/>
                      </a:lnTo>
                      <a:cubicBezTo>
                        <a:pt x="57014" y="32462"/>
                        <a:pt x="58339" y="32831"/>
                        <a:pt x="59751" y="33568"/>
                      </a:cubicBezTo>
                      <a:lnTo>
                        <a:pt x="59541" y="33690"/>
                      </a:lnTo>
                      <a:cubicBezTo>
                        <a:pt x="58765" y="34157"/>
                        <a:pt x="58049" y="34717"/>
                        <a:pt x="57409" y="35357"/>
                      </a:cubicBezTo>
                      <a:cubicBezTo>
                        <a:pt x="56676" y="36161"/>
                        <a:pt x="56186" y="37156"/>
                        <a:pt x="55996" y="38226"/>
                      </a:cubicBezTo>
                      <a:lnTo>
                        <a:pt x="55996" y="39920"/>
                      </a:lnTo>
                      <a:cubicBezTo>
                        <a:pt x="43139" y="36162"/>
                        <a:pt x="29480" y="36141"/>
                        <a:pt x="16612" y="39858"/>
                      </a:cubicBezTo>
                      <a:lnTo>
                        <a:pt x="16612" y="38103"/>
                      </a:lnTo>
                      <a:cubicBezTo>
                        <a:pt x="16439" y="37007"/>
                        <a:pt x="15948" y="35985"/>
                        <a:pt x="15199" y="35164"/>
                      </a:cubicBezTo>
                      <a:close/>
                      <a:moveTo>
                        <a:pt x="50741" y="50448"/>
                      </a:moveTo>
                      <a:cubicBezTo>
                        <a:pt x="50644" y="51325"/>
                        <a:pt x="50521" y="51922"/>
                        <a:pt x="49565" y="51834"/>
                      </a:cubicBezTo>
                      <a:cubicBezTo>
                        <a:pt x="48067" y="51473"/>
                        <a:pt x="46936" y="50243"/>
                        <a:pt x="46705" y="48719"/>
                      </a:cubicBezTo>
                      <a:cubicBezTo>
                        <a:pt x="47962" y="48263"/>
                        <a:pt x="48611" y="46874"/>
                        <a:pt x="48154" y="45617"/>
                      </a:cubicBezTo>
                      <a:cubicBezTo>
                        <a:pt x="47698" y="44360"/>
                        <a:pt x="46309" y="43711"/>
                        <a:pt x="45052" y="44167"/>
                      </a:cubicBezTo>
                      <a:cubicBezTo>
                        <a:pt x="43795" y="44624"/>
                        <a:pt x="43145" y="46013"/>
                        <a:pt x="43603" y="47270"/>
                      </a:cubicBezTo>
                      <a:cubicBezTo>
                        <a:pt x="43730" y="47620"/>
                        <a:pt x="43935" y="47936"/>
                        <a:pt x="44204" y="48193"/>
                      </a:cubicBezTo>
                      <a:cubicBezTo>
                        <a:pt x="44176" y="48397"/>
                        <a:pt x="44114" y="48597"/>
                        <a:pt x="44020" y="48781"/>
                      </a:cubicBezTo>
                      <a:cubicBezTo>
                        <a:pt x="43458" y="49982"/>
                        <a:pt x="42337" y="50826"/>
                        <a:pt x="41028" y="51036"/>
                      </a:cubicBezTo>
                      <a:cubicBezTo>
                        <a:pt x="39949" y="51036"/>
                        <a:pt x="38624" y="50229"/>
                        <a:pt x="38660" y="49334"/>
                      </a:cubicBezTo>
                      <a:cubicBezTo>
                        <a:pt x="38660" y="47430"/>
                        <a:pt x="41292" y="47307"/>
                        <a:pt x="42634" y="47702"/>
                      </a:cubicBezTo>
                      <a:lnTo>
                        <a:pt x="43511" y="48009"/>
                      </a:lnTo>
                      <a:cubicBezTo>
                        <a:pt x="42932" y="44964"/>
                        <a:pt x="41879" y="44008"/>
                        <a:pt x="39010" y="43701"/>
                      </a:cubicBezTo>
                      <a:cubicBezTo>
                        <a:pt x="39086" y="42030"/>
                        <a:pt x="38205" y="40461"/>
                        <a:pt x="36738" y="39656"/>
                      </a:cubicBezTo>
                      <a:cubicBezTo>
                        <a:pt x="36568" y="39581"/>
                        <a:pt x="36392" y="39520"/>
                        <a:pt x="36212" y="39472"/>
                      </a:cubicBezTo>
                      <a:cubicBezTo>
                        <a:pt x="36031" y="39531"/>
                        <a:pt x="35855" y="39605"/>
                        <a:pt x="35685" y="39691"/>
                      </a:cubicBezTo>
                      <a:cubicBezTo>
                        <a:pt x="34895" y="40147"/>
                        <a:pt x="34253" y="40820"/>
                        <a:pt x="33834" y="41630"/>
                      </a:cubicBezTo>
                      <a:cubicBezTo>
                        <a:pt x="33555" y="42295"/>
                        <a:pt x="33409" y="43007"/>
                        <a:pt x="33404" y="43727"/>
                      </a:cubicBezTo>
                      <a:cubicBezTo>
                        <a:pt x="30570" y="44034"/>
                        <a:pt x="29491" y="44964"/>
                        <a:pt x="28938" y="47982"/>
                      </a:cubicBezTo>
                      <a:lnTo>
                        <a:pt x="29816" y="47702"/>
                      </a:lnTo>
                      <a:cubicBezTo>
                        <a:pt x="31114" y="47307"/>
                        <a:pt x="33729" y="47430"/>
                        <a:pt x="33790" y="49334"/>
                      </a:cubicBezTo>
                      <a:cubicBezTo>
                        <a:pt x="33790" y="50264"/>
                        <a:pt x="32465" y="51088"/>
                        <a:pt x="31421" y="51036"/>
                      </a:cubicBezTo>
                      <a:cubicBezTo>
                        <a:pt x="30105" y="50843"/>
                        <a:pt x="28978" y="49993"/>
                        <a:pt x="28430" y="48781"/>
                      </a:cubicBezTo>
                      <a:lnTo>
                        <a:pt x="28219" y="48193"/>
                      </a:lnTo>
                      <a:cubicBezTo>
                        <a:pt x="29152" y="47282"/>
                        <a:pt x="29168" y="45788"/>
                        <a:pt x="28258" y="44856"/>
                      </a:cubicBezTo>
                      <a:cubicBezTo>
                        <a:pt x="27347" y="43923"/>
                        <a:pt x="25853" y="43906"/>
                        <a:pt x="24920" y="44817"/>
                      </a:cubicBezTo>
                      <a:cubicBezTo>
                        <a:pt x="23988" y="45728"/>
                        <a:pt x="23971" y="47222"/>
                        <a:pt x="24882" y="48154"/>
                      </a:cubicBezTo>
                      <a:cubicBezTo>
                        <a:pt x="25126" y="48405"/>
                        <a:pt x="25425" y="48598"/>
                        <a:pt x="25754" y="48719"/>
                      </a:cubicBezTo>
                      <a:cubicBezTo>
                        <a:pt x="25511" y="50246"/>
                        <a:pt x="24359" y="51468"/>
                        <a:pt x="22850" y="51799"/>
                      </a:cubicBezTo>
                      <a:cubicBezTo>
                        <a:pt x="21972" y="51895"/>
                        <a:pt x="21806" y="51343"/>
                        <a:pt x="21683" y="50448"/>
                      </a:cubicBezTo>
                      <a:cubicBezTo>
                        <a:pt x="21498" y="48597"/>
                        <a:pt x="23595" y="48570"/>
                        <a:pt x="24736" y="48509"/>
                      </a:cubicBezTo>
                      <a:lnTo>
                        <a:pt x="24052" y="47579"/>
                      </a:lnTo>
                      <a:cubicBezTo>
                        <a:pt x="21709" y="44499"/>
                        <a:pt x="19770" y="45421"/>
                        <a:pt x="18542" y="48877"/>
                      </a:cubicBezTo>
                      <a:cubicBezTo>
                        <a:pt x="18067" y="48538"/>
                        <a:pt x="17547" y="48267"/>
                        <a:pt x="16998" y="48070"/>
                      </a:cubicBezTo>
                      <a:cubicBezTo>
                        <a:pt x="16294" y="46410"/>
                        <a:pt x="16028" y="44598"/>
                        <a:pt x="16226" y="42806"/>
                      </a:cubicBezTo>
                      <a:cubicBezTo>
                        <a:pt x="16339" y="42226"/>
                        <a:pt x="16421" y="41640"/>
                        <a:pt x="16471" y="41051"/>
                      </a:cubicBezTo>
                      <a:cubicBezTo>
                        <a:pt x="29371" y="37312"/>
                        <a:pt x="43071" y="37345"/>
                        <a:pt x="55952" y="41148"/>
                      </a:cubicBezTo>
                      <a:cubicBezTo>
                        <a:pt x="55965" y="41771"/>
                        <a:pt x="56038" y="42390"/>
                        <a:pt x="56171" y="42999"/>
                      </a:cubicBezTo>
                      <a:cubicBezTo>
                        <a:pt x="56371" y="44725"/>
                        <a:pt x="56127" y="46473"/>
                        <a:pt x="55461" y="48079"/>
                      </a:cubicBezTo>
                      <a:cubicBezTo>
                        <a:pt x="54867" y="48286"/>
                        <a:pt x="54308" y="48582"/>
                        <a:pt x="53803" y="48956"/>
                      </a:cubicBezTo>
                      <a:cubicBezTo>
                        <a:pt x="52566" y="45535"/>
                        <a:pt x="50627" y="44570"/>
                        <a:pt x="48310" y="47693"/>
                      </a:cubicBezTo>
                      <a:lnTo>
                        <a:pt x="47635" y="48570"/>
                      </a:lnTo>
                      <a:cubicBezTo>
                        <a:pt x="48802" y="48570"/>
                        <a:pt x="50872" y="48693"/>
                        <a:pt x="50688" y="50509"/>
                      </a:cubicBezTo>
                      <a:close/>
                      <a:moveTo>
                        <a:pt x="45836" y="47675"/>
                      </a:moveTo>
                      <a:cubicBezTo>
                        <a:pt x="45180" y="47780"/>
                        <a:pt x="44563" y="47331"/>
                        <a:pt x="44459" y="46675"/>
                      </a:cubicBezTo>
                      <a:cubicBezTo>
                        <a:pt x="44354" y="46019"/>
                        <a:pt x="44803" y="45402"/>
                        <a:pt x="45459" y="45298"/>
                      </a:cubicBezTo>
                      <a:cubicBezTo>
                        <a:pt x="45584" y="45280"/>
                        <a:pt x="45711" y="45280"/>
                        <a:pt x="45836" y="45298"/>
                      </a:cubicBezTo>
                      <a:cubicBezTo>
                        <a:pt x="46500" y="45298"/>
                        <a:pt x="47038" y="45836"/>
                        <a:pt x="47038" y="46500"/>
                      </a:cubicBezTo>
                      <a:cubicBezTo>
                        <a:pt x="47038" y="47164"/>
                        <a:pt x="46500" y="47702"/>
                        <a:pt x="45836" y="47702"/>
                      </a:cubicBezTo>
                      <a:close/>
                      <a:moveTo>
                        <a:pt x="27903" y="46500"/>
                      </a:moveTo>
                      <a:cubicBezTo>
                        <a:pt x="27903" y="47164"/>
                        <a:pt x="27365" y="47702"/>
                        <a:pt x="26701" y="47702"/>
                      </a:cubicBezTo>
                      <a:cubicBezTo>
                        <a:pt x="26037" y="47702"/>
                        <a:pt x="25499" y="47164"/>
                        <a:pt x="25499" y="46500"/>
                      </a:cubicBezTo>
                      <a:lnTo>
                        <a:pt x="25499" y="46500"/>
                      </a:lnTo>
                      <a:cubicBezTo>
                        <a:pt x="25499" y="45836"/>
                        <a:pt x="26037" y="45298"/>
                        <a:pt x="26701" y="45298"/>
                      </a:cubicBezTo>
                      <a:cubicBezTo>
                        <a:pt x="27365" y="45298"/>
                        <a:pt x="27903" y="45836"/>
                        <a:pt x="27903" y="46500"/>
                      </a:cubicBezTo>
                      <a:close/>
                      <a:moveTo>
                        <a:pt x="13971" y="49851"/>
                      </a:moveTo>
                      <a:cubicBezTo>
                        <a:pt x="14270" y="49438"/>
                        <a:pt x="14705" y="49143"/>
                        <a:pt x="15199" y="49018"/>
                      </a:cubicBezTo>
                      <a:cubicBezTo>
                        <a:pt x="16892" y="48614"/>
                        <a:pt x="18314" y="50123"/>
                        <a:pt x="19209" y="51299"/>
                      </a:cubicBezTo>
                      <a:cubicBezTo>
                        <a:pt x="19439" y="50110"/>
                        <a:pt x="19853" y="48964"/>
                        <a:pt x="20437" y="47904"/>
                      </a:cubicBezTo>
                      <a:cubicBezTo>
                        <a:pt x="21148" y="46737"/>
                        <a:pt x="21674" y="46552"/>
                        <a:pt x="22692" y="47596"/>
                      </a:cubicBezTo>
                      <a:cubicBezTo>
                        <a:pt x="21373" y="47962"/>
                        <a:pt x="20512" y="49227"/>
                        <a:pt x="20656" y="50588"/>
                      </a:cubicBezTo>
                      <a:cubicBezTo>
                        <a:pt x="20840" y="52132"/>
                        <a:pt x="21428" y="53141"/>
                        <a:pt x="23122" y="53018"/>
                      </a:cubicBezTo>
                      <a:cubicBezTo>
                        <a:pt x="25122" y="52808"/>
                        <a:pt x="26692" y="50834"/>
                        <a:pt x="26999" y="48860"/>
                      </a:cubicBezTo>
                      <a:lnTo>
                        <a:pt x="27315" y="48860"/>
                      </a:lnTo>
                      <a:cubicBezTo>
                        <a:pt x="27941" y="50701"/>
                        <a:pt x="29569" y="52018"/>
                        <a:pt x="31500" y="52246"/>
                      </a:cubicBezTo>
                      <a:cubicBezTo>
                        <a:pt x="35817" y="52369"/>
                        <a:pt x="36896" y="46175"/>
                        <a:pt x="30886" y="46394"/>
                      </a:cubicBezTo>
                      <a:lnTo>
                        <a:pt x="30641" y="46394"/>
                      </a:lnTo>
                      <a:cubicBezTo>
                        <a:pt x="31220" y="45541"/>
                        <a:pt x="32171" y="45013"/>
                        <a:pt x="33202" y="44973"/>
                      </a:cubicBezTo>
                      <a:lnTo>
                        <a:pt x="34589" y="44850"/>
                      </a:lnTo>
                      <a:cubicBezTo>
                        <a:pt x="34563" y="43956"/>
                        <a:pt x="34697" y="43065"/>
                        <a:pt x="34983" y="42218"/>
                      </a:cubicBezTo>
                      <a:cubicBezTo>
                        <a:pt x="35321" y="41633"/>
                        <a:pt x="35761" y="41113"/>
                        <a:pt x="36282" y="40683"/>
                      </a:cubicBezTo>
                      <a:cubicBezTo>
                        <a:pt x="36820" y="41102"/>
                        <a:pt x="37271" y="41624"/>
                        <a:pt x="37607" y="42218"/>
                      </a:cubicBezTo>
                      <a:cubicBezTo>
                        <a:pt x="37896" y="43065"/>
                        <a:pt x="38032" y="43956"/>
                        <a:pt x="38010" y="44850"/>
                      </a:cubicBezTo>
                      <a:lnTo>
                        <a:pt x="39396" y="44973"/>
                      </a:lnTo>
                      <a:cubicBezTo>
                        <a:pt x="40422" y="44978"/>
                        <a:pt x="41378" y="45490"/>
                        <a:pt x="41950" y="46342"/>
                      </a:cubicBezTo>
                      <a:lnTo>
                        <a:pt x="41739" y="46342"/>
                      </a:lnTo>
                      <a:cubicBezTo>
                        <a:pt x="35694" y="46096"/>
                        <a:pt x="36808" y="52290"/>
                        <a:pt x="41090" y="52203"/>
                      </a:cubicBezTo>
                      <a:cubicBezTo>
                        <a:pt x="43024" y="51952"/>
                        <a:pt x="44649" y="50626"/>
                        <a:pt x="45284" y="48781"/>
                      </a:cubicBezTo>
                      <a:lnTo>
                        <a:pt x="45591" y="48781"/>
                      </a:lnTo>
                      <a:cubicBezTo>
                        <a:pt x="45898" y="50755"/>
                        <a:pt x="47468" y="52755"/>
                        <a:pt x="49504" y="52940"/>
                      </a:cubicBezTo>
                      <a:cubicBezTo>
                        <a:pt x="51162" y="53062"/>
                        <a:pt x="51750" y="52018"/>
                        <a:pt x="51934" y="50474"/>
                      </a:cubicBezTo>
                      <a:cubicBezTo>
                        <a:pt x="52048" y="49138"/>
                        <a:pt x="51254" y="47891"/>
                        <a:pt x="49995" y="47430"/>
                      </a:cubicBezTo>
                      <a:cubicBezTo>
                        <a:pt x="50951" y="46500"/>
                        <a:pt x="51443" y="46658"/>
                        <a:pt x="52153" y="47798"/>
                      </a:cubicBezTo>
                      <a:cubicBezTo>
                        <a:pt x="52726" y="48861"/>
                        <a:pt x="53139" y="50002"/>
                        <a:pt x="53381" y="51185"/>
                      </a:cubicBezTo>
                      <a:cubicBezTo>
                        <a:pt x="54259" y="50044"/>
                        <a:pt x="55698" y="48553"/>
                        <a:pt x="57391" y="48939"/>
                      </a:cubicBezTo>
                      <a:cubicBezTo>
                        <a:pt x="57890" y="49054"/>
                        <a:pt x="58328" y="49351"/>
                        <a:pt x="58619" y="49772"/>
                      </a:cubicBezTo>
                      <a:cubicBezTo>
                        <a:pt x="55987" y="51369"/>
                        <a:pt x="55268" y="53405"/>
                        <a:pt x="54233" y="56089"/>
                      </a:cubicBezTo>
                      <a:cubicBezTo>
                        <a:pt x="48541" y="54717"/>
                        <a:pt x="42715" y="53981"/>
                        <a:pt x="36861" y="53896"/>
                      </a:cubicBezTo>
                      <a:lnTo>
                        <a:pt x="35720" y="53896"/>
                      </a:lnTo>
                      <a:cubicBezTo>
                        <a:pt x="29868" y="53983"/>
                        <a:pt x="24046" y="54739"/>
                        <a:pt x="18366" y="56151"/>
                      </a:cubicBezTo>
                      <a:cubicBezTo>
                        <a:pt x="17322" y="53466"/>
                        <a:pt x="16620" y="51430"/>
                        <a:pt x="13971" y="49851"/>
                      </a:cubicBezTo>
                      <a:close/>
                      <a:moveTo>
                        <a:pt x="15936" y="64336"/>
                      </a:moveTo>
                      <a:cubicBezTo>
                        <a:pt x="16398" y="63692"/>
                        <a:pt x="16905" y="63083"/>
                        <a:pt x="17454" y="62511"/>
                      </a:cubicBezTo>
                      <a:cubicBezTo>
                        <a:pt x="17099" y="62165"/>
                        <a:pt x="16768" y="61796"/>
                        <a:pt x="16462" y="61406"/>
                      </a:cubicBezTo>
                      <a:cubicBezTo>
                        <a:pt x="16277" y="61100"/>
                        <a:pt x="16183" y="60746"/>
                        <a:pt x="16191" y="60388"/>
                      </a:cubicBezTo>
                      <a:cubicBezTo>
                        <a:pt x="16191" y="60081"/>
                        <a:pt x="16191" y="59248"/>
                        <a:pt x="18340" y="59248"/>
                      </a:cubicBezTo>
                      <a:cubicBezTo>
                        <a:pt x="20490" y="59248"/>
                        <a:pt x="20656" y="59985"/>
                        <a:pt x="20621" y="60476"/>
                      </a:cubicBezTo>
                      <a:cubicBezTo>
                        <a:pt x="20482" y="61270"/>
                        <a:pt x="20069" y="61990"/>
                        <a:pt x="19454" y="62511"/>
                      </a:cubicBezTo>
                      <a:lnTo>
                        <a:pt x="20928" y="64336"/>
                      </a:lnTo>
                      <a:lnTo>
                        <a:pt x="20928" y="64643"/>
                      </a:lnTo>
                      <a:lnTo>
                        <a:pt x="15936" y="64643"/>
                      </a:lnTo>
                      <a:close/>
                      <a:moveTo>
                        <a:pt x="15059" y="135525"/>
                      </a:moveTo>
                      <a:lnTo>
                        <a:pt x="10084" y="135525"/>
                      </a:lnTo>
                      <a:lnTo>
                        <a:pt x="10084" y="135218"/>
                      </a:lnTo>
                      <a:cubicBezTo>
                        <a:pt x="10524" y="134567"/>
                        <a:pt x="11020" y="133956"/>
                        <a:pt x="11567" y="133393"/>
                      </a:cubicBezTo>
                      <a:cubicBezTo>
                        <a:pt x="11197" y="133045"/>
                        <a:pt x="10854" y="132669"/>
                        <a:pt x="10540" y="132270"/>
                      </a:cubicBezTo>
                      <a:cubicBezTo>
                        <a:pt x="10371" y="131958"/>
                        <a:pt x="10286" y="131607"/>
                        <a:pt x="10295" y="131252"/>
                      </a:cubicBezTo>
                      <a:cubicBezTo>
                        <a:pt x="10295" y="130945"/>
                        <a:pt x="10233" y="130085"/>
                        <a:pt x="12453" y="130112"/>
                      </a:cubicBezTo>
                      <a:cubicBezTo>
                        <a:pt x="14673" y="130138"/>
                        <a:pt x="14734" y="130849"/>
                        <a:pt x="14734" y="131349"/>
                      </a:cubicBezTo>
                      <a:cubicBezTo>
                        <a:pt x="14573" y="132140"/>
                        <a:pt x="14150" y="132854"/>
                        <a:pt x="13532" y="133375"/>
                      </a:cubicBezTo>
                      <a:lnTo>
                        <a:pt x="15015" y="135200"/>
                      </a:lnTo>
                      <a:close/>
                      <a:moveTo>
                        <a:pt x="17050" y="129690"/>
                      </a:moveTo>
                      <a:cubicBezTo>
                        <a:pt x="14120" y="126734"/>
                        <a:pt x="11786" y="124146"/>
                        <a:pt x="10821" y="121496"/>
                      </a:cubicBezTo>
                      <a:lnTo>
                        <a:pt x="23771" y="134437"/>
                      </a:lnTo>
                      <a:cubicBezTo>
                        <a:pt x="21313" y="133188"/>
                        <a:pt x="19050" y="131588"/>
                        <a:pt x="17050" y="129690"/>
                      </a:cubicBezTo>
                      <a:close/>
                      <a:moveTo>
                        <a:pt x="26605" y="134718"/>
                      </a:moveTo>
                      <a:lnTo>
                        <a:pt x="10330" y="118373"/>
                      </a:lnTo>
                      <a:lnTo>
                        <a:pt x="10330" y="116056"/>
                      </a:lnTo>
                      <a:lnTo>
                        <a:pt x="26543" y="132393"/>
                      </a:lnTo>
                      <a:close/>
                      <a:moveTo>
                        <a:pt x="26605" y="129813"/>
                      </a:moveTo>
                      <a:lnTo>
                        <a:pt x="10330" y="113503"/>
                      </a:lnTo>
                      <a:lnTo>
                        <a:pt x="10330" y="111266"/>
                      </a:lnTo>
                      <a:lnTo>
                        <a:pt x="26570" y="127541"/>
                      </a:lnTo>
                      <a:close/>
                      <a:moveTo>
                        <a:pt x="26605" y="124944"/>
                      </a:moveTo>
                      <a:lnTo>
                        <a:pt x="10330" y="108634"/>
                      </a:lnTo>
                      <a:lnTo>
                        <a:pt x="10330" y="106353"/>
                      </a:lnTo>
                      <a:lnTo>
                        <a:pt x="26570" y="122672"/>
                      </a:lnTo>
                      <a:close/>
                      <a:moveTo>
                        <a:pt x="26605" y="115170"/>
                      </a:moveTo>
                      <a:lnTo>
                        <a:pt x="17726" y="106256"/>
                      </a:lnTo>
                      <a:lnTo>
                        <a:pt x="17419" y="106256"/>
                      </a:lnTo>
                      <a:cubicBezTo>
                        <a:pt x="17355" y="105870"/>
                        <a:pt x="17355" y="105475"/>
                        <a:pt x="17419" y="105089"/>
                      </a:cubicBezTo>
                      <a:cubicBezTo>
                        <a:pt x="17541" y="104623"/>
                        <a:pt x="17749" y="104182"/>
                        <a:pt x="18033" y="103791"/>
                      </a:cubicBezTo>
                      <a:cubicBezTo>
                        <a:pt x="18474" y="103367"/>
                        <a:pt x="19054" y="103118"/>
                        <a:pt x="19665" y="103089"/>
                      </a:cubicBezTo>
                      <a:cubicBezTo>
                        <a:pt x="20542" y="103089"/>
                        <a:pt x="20542" y="104221"/>
                        <a:pt x="20542" y="104686"/>
                      </a:cubicBezTo>
                      <a:cubicBezTo>
                        <a:pt x="20542" y="105151"/>
                        <a:pt x="20297" y="106230"/>
                        <a:pt x="20358" y="106256"/>
                      </a:cubicBezTo>
                      <a:lnTo>
                        <a:pt x="19954" y="106256"/>
                      </a:lnTo>
                      <a:lnTo>
                        <a:pt x="26517" y="112828"/>
                      </a:lnTo>
                      <a:close/>
                      <a:moveTo>
                        <a:pt x="26605" y="106265"/>
                      </a:moveTo>
                      <a:lnTo>
                        <a:pt x="24850" y="106265"/>
                      </a:lnTo>
                      <a:lnTo>
                        <a:pt x="26543" y="107967"/>
                      </a:lnTo>
                      <a:lnTo>
                        <a:pt x="26543" y="110275"/>
                      </a:lnTo>
                      <a:lnTo>
                        <a:pt x="22543" y="106265"/>
                      </a:lnTo>
                      <a:lnTo>
                        <a:pt x="23464" y="106265"/>
                      </a:lnTo>
                      <a:lnTo>
                        <a:pt x="23464" y="105186"/>
                      </a:lnTo>
                      <a:cubicBezTo>
                        <a:pt x="23459" y="104376"/>
                        <a:pt x="23671" y="103580"/>
                        <a:pt x="24078" y="102879"/>
                      </a:cubicBezTo>
                      <a:cubicBezTo>
                        <a:pt x="24473" y="102142"/>
                        <a:pt x="24955" y="102387"/>
                        <a:pt x="24955" y="102387"/>
                      </a:cubicBezTo>
                      <a:cubicBezTo>
                        <a:pt x="25007" y="101563"/>
                        <a:pt x="24729" y="100752"/>
                        <a:pt x="24183" y="100132"/>
                      </a:cubicBezTo>
                      <a:cubicBezTo>
                        <a:pt x="23841" y="99641"/>
                        <a:pt x="23104" y="98474"/>
                        <a:pt x="19709" y="98720"/>
                      </a:cubicBezTo>
                      <a:cubicBezTo>
                        <a:pt x="16313" y="98966"/>
                        <a:pt x="16603" y="98720"/>
                        <a:pt x="15708" y="98255"/>
                      </a:cubicBezTo>
                      <a:cubicBezTo>
                        <a:pt x="15068" y="97928"/>
                        <a:pt x="14612" y="97328"/>
                        <a:pt x="14471" y="96623"/>
                      </a:cubicBezTo>
                      <a:cubicBezTo>
                        <a:pt x="14409" y="96193"/>
                        <a:pt x="14322" y="96254"/>
                        <a:pt x="14322" y="96254"/>
                      </a:cubicBezTo>
                      <a:cubicBezTo>
                        <a:pt x="14040" y="96469"/>
                        <a:pt x="13807" y="96741"/>
                        <a:pt x="13637" y="97053"/>
                      </a:cubicBezTo>
                      <a:cubicBezTo>
                        <a:pt x="13392" y="97544"/>
                        <a:pt x="13515" y="97667"/>
                        <a:pt x="13515" y="97667"/>
                      </a:cubicBezTo>
                      <a:cubicBezTo>
                        <a:pt x="13328" y="97481"/>
                        <a:pt x="13163" y="97276"/>
                        <a:pt x="13023" y="97053"/>
                      </a:cubicBezTo>
                      <a:cubicBezTo>
                        <a:pt x="12655" y="96526"/>
                        <a:pt x="12409" y="96562"/>
                        <a:pt x="12409" y="96562"/>
                      </a:cubicBezTo>
                      <a:cubicBezTo>
                        <a:pt x="12216" y="96760"/>
                        <a:pt x="12077" y="97005"/>
                        <a:pt x="12006" y="97272"/>
                      </a:cubicBezTo>
                      <a:cubicBezTo>
                        <a:pt x="11798" y="97887"/>
                        <a:pt x="11777" y="98550"/>
                        <a:pt x="11944" y="99176"/>
                      </a:cubicBezTo>
                      <a:cubicBezTo>
                        <a:pt x="12113" y="99730"/>
                        <a:pt x="12059" y="100328"/>
                        <a:pt x="11795" y="100843"/>
                      </a:cubicBezTo>
                      <a:cubicBezTo>
                        <a:pt x="11637" y="101001"/>
                        <a:pt x="11672" y="101062"/>
                        <a:pt x="11856" y="101212"/>
                      </a:cubicBezTo>
                      <a:cubicBezTo>
                        <a:pt x="12041" y="101361"/>
                        <a:pt x="12348" y="101334"/>
                        <a:pt x="13330" y="101457"/>
                      </a:cubicBezTo>
                      <a:cubicBezTo>
                        <a:pt x="14313" y="101580"/>
                        <a:pt x="14409" y="102598"/>
                        <a:pt x="14506" y="103493"/>
                      </a:cubicBezTo>
                      <a:cubicBezTo>
                        <a:pt x="14478" y="104434"/>
                        <a:pt x="14321" y="105367"/>
                        <a:pt x="14041" y="106265"/>
                      </a:cubicBezTo>
                      <a:lnTo>
                        <a:pt x="15094" y="106265"/>
                      </a:lnTo>
                      <a:lnTo>
                        <a:pt x="26552" y="117767"/>
                      </a:lnTo>
                      <a:lnTo>
                        <a:pt x="26552" y="120040"/>
                      </a:lnTo>
                      <a:lnTo>
                        <a:pt x="12813" y="106265"/>
                      </a:lnTo>
                      <a:lnTo>
                        <a:pt x="10330" y="106265"/>
                      </a:lnTo>
                      <a:lnTo>
                        <a:pt x="10330" y="66100"/>
                      </a:lnTo>
                      <a:lnTo>
                        <a:pt x="26570" y="66100"/>
                      </a:lnTo>
                      <a:lnTo>
                        <a:pt x="26570" y="106230"/>
                      </a:lnTo>
                      <a:close/>
                      <a:moveTo>
                        <a:pt x="33817" y="146623"/>
                      </a:moveTo>
                      <a:lnTo>
                        <a:pt x="28824" y="146623"/>
                      </a:lnTo>
                      <a:lnTo>
                        <a:pt x="28824" y="146255"/>
                      </a:lnTo>
                      <a:cubicBezTo>
                        <a:pt x="29282" y="145633"/>
                        <a:pt x="29787" y="145047"/>
                        <a:pt x="30333" y="144500"/>
                      </a:cubicBezTo>
                      <a:cubicBezTo>
                        <a:pt x="29967" y="144158"/>
                        <a:pt x="29626" y="143789"/>
                        <a:pt x="29316" y="143395"/>
                      </a:cubicBezTo>
                      <a:cubicBezTo>
                        <a:pt x="29153" y="143090"/>
                        <a:pt x="29068" y="142749"/>
                        <a:pt x="29070" y="142403"/>
                      </a:cubicBezTo>
                      <a:cubicBezTo>
                        <a:pt x="29070" y="142096"/>
                        <a:pt x="29009" y="141236"/>
                        <a:pt x="31228" y="141236"/>
                      </a:cubicBezTo>
                      <a:cubicBezTo>
                        <a:pt x="33448" y="141236"/>
                        <a:pt x="33509" y="141973"/>
                        <a:pt x="33509" y="142465"/>
                      </a:cubicBezTo>
                      <a:cubicBezTo>
                        <a:pt x="33366" y="143269"/>
                        <a:pt x="32951" y="143999"/>
                        <a:pt x="32334" y="144535"/>
                      </a:cubicBezTo>
                      <a:lnTo>
                        <a:pt x="33817" y="146290"/>
                      </a:lnTo>
                      <a:close/>
                      <a:moveTo>
                        <a:pt x="33817" y="97807"/>
                      </a:moveTo>
                      <a:lnTo>
                        <a:pt x="28824" y="97807"/>
                      </a:lnTo>
                      <a:lnTo>
                        <a:pt x="28824" y="97500"/>
                      </a:lnTo>
                      <a:cubicBezTo>
                        <a:pt x="29281" y="96855"/>
                        <a:pt x="29786" y="96246"/>
                        <a:pt x="30333" y="95675"/>
                      </a:cubicBezTo>
                      <a:cubicBezTo>
                        <a:pt x="29966" y="95344"/>
                        <a:pt x="29625" y="94983"/>
                        <a:pt x="29316" y="94596"/>
                      </a:cubicBezTo>
                      <a:cubicBezTo>
                        <a:pt x="29152" y="94295"/>
                        <a:pt x="29067" y="93957"/>
                        <a:pt x="29070" y="93614"/>
                      </a:cubicBezTo>
                      <a:cubicBezTo>
                        <a:pt x="29070" y="93298"/>
                        <a:pt x="29009" y="92438"/>
                        <a:pt x="31228" y="92473"/>
                      </a:cubicBezTo>
                      <a:cubicBezTo>
                        <a:pt x="33448" y="92508"/>
                        <a:pt x="33509" y="93210"/>
                        <a:pt x="33509" y="93701"/>
                      </a:cubicBezTo>
                      <a:cubicBezTo>
                        <a:pt x="33363" y="94495"/>
                        <a:pt x="32948" y="95214"/>
                        <a:pt x="32334" y="95737"/>
                      </a:cubicBezTo>
                      <a:lnTo>
                        <a:pt x="33817" y="97492"/>
                      </a:lnTo>
                      <a:close/>
                      <a:moveTo>
                        <a:pt x="33817" y="64617"/>
                      </a:moveTo>
                      <a:lnTo>
                        <a:pt x="28824" y="64617"/>
                      </a:lnTo>
                      <a:lnTo>
                        <a:pt x="28824" y="64310"/>
                      </a:lnTo>
                      <a:cubicBezTo>
                        <a:pt x="29273" y="63658"/>
                        <a:pt x="29777" y="63048"/>
                        <a:pt x="30333" y="62485"/>
                      </a:cubicBezTo>
                      <a:cubicBezTo>
                        <a:pt x="29967" y="62143"/>
                        <a:pt x="29626" y="61774"/>
                        <a:pt x="29316" y="61380"/>
                      </a:cubicBezTo>
                      <a:cubicBezTo>
                        <a:pt x="29144" y="61068"/>
                        <a:pt x="29060" y="60717"/>
                        <a:pt x="29070" y="60362"/>
                      </a:cubicBezTo>
                      <a:cubicBezTo>
                        <a:pt x="29070" y="60055"/>
                        <a:pt x="29009" y="59221"/>
                        <a:pt x="31228" y="59221"/>
                      </a:cubicBezTo>
                      <a:cubicBezTo>
                        <a:pt x="33448" y="59221"/>
                        <a:pt x="33509" y="59958"/>
                        <a:pt x="33509" y="60450"/>
                      </a:cubicBezTo>
                      <a:cubicBezTo>
                        <a:pt x="33366" y="61254"/>
                        <a:pt x="32951" y="61984"/>
                        <a:pt x="32334" y="62520"/>
                      </a:cubicBezTo>
                      <a:lnTo>
                        <a:pt x="33817" y="64275"/>
                      </a:lnTo>
                      <a:close/>
                      <a:moveTo>
                        <a:pt x="35229" y="56844"/>
                      </a:moveTo>
                      <a:lnTo>
                        <a:pt x="20840" y="56844"/>
                      </a:lnTo>
                      <a:cubicBezTo>
                        <a:pt x="25929" y="55825"/>
                        <a:pt x="31095" y="55238"/>
                        <a:pt x="36282" y="55089"/>
                      </a:cubicBezTo>
                      <a:cubicBezTo>
                        <a:pt x="41533" y="55195"/>
                        <a:pt x="46764" y="55782"/>
                        <a:pt x="51908" y="56844"/>
                      </a:cubicBezTo>
                      <a:lnTo>
                        <a:pt x="35238" y="56844"/>
                      </a:lnTo>
                      <a:close/>
                      <a:moveTo>
                        <a:pt x="66814" y="124154"/>
                      </a:moveTo>
                      <a:cubicBezTo>
                        <a:pt x="65580" y="128169"/>
                        <a:pt x="63468" y="131859"/>
                        <a:pt x="60628" y="134955"/>
                      </a:cubicBezTo>
                      <a:lnTo>
                        <a:pt x="36282" y="134955"/>
                      </a:lnTo>
                      <a:lnTo>
                        <a:pt x="36282" y="119294"/>
                      </a:lnTo>
                      <a:lnTo>
                        <a:pt x="67568" y="119294"/>
                      </a:lnTo>
                      <a:cubicBezTo>
                        <a:pt x="67501" y="120939"/>
                        <a:pt x="67253" y="122572"/>
                        <a:pt x="66831" y="124163"/>
                      </a:cubicBezTo>
                      <a:close/>
                      <a:moveTo>
                        <a:pt x="67647" y="103879"/>
                      </a:moveTo>
                      <a:lnTo>
                        <a:pt x="36247" y="103879"/>
                      </a:lnTo>
                      <a:lnTo>
                        <a:pt x="36247" y="87981"/>
                      </a:lnTo>
                      <a:lnTo>
                        <a:pt x="67682" y="87981"/>
                      </a:lnTo>
                      <a:close/>
                      <a:moveTo>
                        <a:pt x="67647" y="58879"/>
                      </a:moveTo>
                      <a:lnTo>
                        <a:pt x="67647" y="74935"/>
                      </a:lnTo>
                      <a:lnTo>
                        <a:pt x="36247" y="74935"/>
                      </a:lnTo>
                      <a:lnTo>
                        <a:pt x="36247" y="5892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</p:grpSp>
        </p:grpSp>
      </p:grpSp>
      <p:grpSp>
        <p:nvGrpSpPr>
          <p:cNvPr id="534" name="Google Shape;534;p9"/>
          <p:cNvGrpSpPr/>
          <p:nvPr/>
        </p:nvGrpSpPr>
        <p:grpSpPr>
          <a:xfrm>
            <a:off x="5348520" y="1086370"/>
            <a:ext cx="5890992" cy="598423"/>
            <a:chOff x="0" y="2819890"/>
            <a:chExt cx="12191681" cy="1238465"/>
          </a:xfrm>
        </p:grpSpPr>
        <p:sp>
          <p:nvSpPr>
            <p:cNvPr id="535" name="Google Shape;535;p9"/>
            <p:cNvSpPr/>
            <p:nvPr/>
          </p:nvSpPr>
          <p:spPr>
            <a:xfrm>
              <a:off x="87015" y="3340513"/>
              <a:ext cx="442431" cy="330666"/>
            </a:xfrm>
            <a:custGeom>
              <a:rect b="b" l="l" r="r" t="t"/>
              <a:pathLst>
                <a:path extrusionOk="0" h="330666" w="442431">
                  <a:moveTo>
                    <a:pt x="442432" y="180404"/>
                  </a:moveTo>
                  <a:cubicBezTo>
                    <a:pt x="442432" y="180404"/>
                    <a:pt x="391669" y="151407"/>
                    <a:pt x="351739" y="104272"/>
                  </a:cubicBezTo>
                  <a:cubicBezTo>
                    <a:pt x="311810" y="57136"/>
                    <a:pt x="284676" y="18163"/>
                    <a:pt x="284676" y="18163"/>
                  </a:cubicBezTo>
                  <a:lnTo>
                    <a:pt x="260165" y="13628"/>
                  </a:lnTo>
                  <a:cubicBezTo>
                    <a:pt x="260165" y="13628"/>
                    <a:pt x="296417" y="76182"/>
                    <a:pt x="335390" y="116969"/>
                  </a:cubicBezTo>
                  <a:cubicBezTo>
                    <a:pt x="359962" y="142438"/>
                    <a:pt x="386644" y="165782"/>
                    <a:pt x="415151" y="186753"/>
                  </a:cubicBezTo>
                  <a:lnTo>
                    <a:pt x="396130" y="213029"/>
                  </a:lnTo>
                  <a:cubicBezTo>
                    <a:pt x="396130" y="213029"/>
                    <a:pt x="368040" y="191287"/>
                    <a:pt x="349901" y="172242"/>
                  </a:cubicBezTo>
                  <a:lnTo>
                    <a:pt x="312742" y="133269"/>
                  </a:lnTo>
                  <a:lnTo>
                    <a:pt x="292789" y="137803"/>
                  </a:lnTo>
                  <a:cubicBezTo>
                    <a:pt x="309630" y="158030"/>
                    <a:pt x="327481" y="177394"/>
                    <a:pt x="346273" y="195822"/>
                  </a:cubicBezTo>
                  <a:cubicBezTo>
                    <a:pt x="375270" y="223912"/>
                    <a:pt x="396130" y="242026"/>
                    <a:pt x="396130" y="242026"/>
                  </a:cubicBezTo>
                  <a:lnTo>
                    <a:pt x="388776" y="252002"/>
                  </a:lnTo>
                  <a:cubicBezTo>
                    <a:pt x="388776" y="252002"/>
                    <a:pt x="347769" y="225260"/>
                    <a:pt x="341641" y="213029"/>
                  </a:cubicBezTo>
                  <a:cubicBezTo>
                    <a:pt x="339827" y="209401"/>
                    <a:pt x="320806" y="214843"/>
                    <a:pt x="320806" y="214843"/>
                  </a:cubicBezTo>
                  <a:lnTo>
                    <a:pt x="352524" y="247468"/>
                  </a:lnTo>
                  <a:cubicBezTo>
                    <a:pt x="352524" y="247468"/>
                    <a:pt x="333478" y="266513"/>
                    <a:pt x="321713" y="279333"/>
                  </a:cubicBezTo>
                  <a:cubicBezTo>
                    <a:pt x="313350" y="288579"/>
                    <a:pt x="305480" y="298258"/>
                    <a:pt x="298133" y="308330"/>
                  </a:cubicBezTo>
                  <a:lnTo>
                    <a:pt x="284554" y="292005"/>
                  </a:lnTo>
                  <a:cubicBezTo>
                    <a:pt x="290578" y="282303"/>
                    <a:pt x="297892" y="273463"/>
                    <a:pt x="306295" y="265729"/>
                  </a:cubicBezTo>
                  <a:cubicBezTo>
                    <a:pt x="313024" y="259078"/>
                    <a:pt x="320306" y="253010"/>
                    <a:pt x="328061" y="247590"/>
                  </a:cubicBezTo>
                  <a:cubicBezTo>
                    <a:pt x="328061" y="247590"/>
                    <a:pt x="273719" y="224770"/>
                    <a:pt x="228398" y="131381"/>
                  </a:cubicBezTo>
                  <a:cubicBezTo>
                    <a:pt x="185919" y="43827"/>
                    <a:pt x="177708" y="907"/>
                    <a:pt x="177708" y="907"/>
                  </a:cubicBezTo>
                  <a:lnTo>
                    <a:pt x="159594" y="0"/>
                  </a:lnTo>
                  <a:cubicBezTo>
                    <a:pt x="159594" y="0"/>
                    <a:pt x="161408" y="48018"/>
                    <a:pt x="169570" y="110571"/>
                  </a:cubicBezTo>
                  <a:cubicBezTo>
                    <a:pt x="177733" y="173124"/>
                    <a:pt x="203886" y="213887"/>
                    <a:pt x="203886" y="213887"/>
                  </a:cubicBezTo>
                  <a:lnTo>
                    <a:pt x="193003" y="215995"/>
                  </a:lnTo>
                  <a:cubicBezTo>
                    <a:pt x="184792" y="197293"/>
                    <a:pt x="170649" y="172683"/>
                    <a:pt x="164913" y="158614"/>
                  </a:cubicBezTo>
                  <a:cubicBezTo>
                    <a:pt x="154937" y="134102"/>
                    <a:pt x="143147" y="71598"/>
                    <a:pt x="141333" y="56180"/>
                  </a:cubicBezTo>
                  <a:cubicBezTo>
                    <a:pt x="139519" y="40763"/>
                    <a:pt x="126847" y="44415"/>
                    <a:pt x="126847" y="44415"/>
                  </a:cubicBezTo>
                  <a:cubicBezTo>
                    <a:pt x="126847" y="44415"/>
                    <a:pt x="115792" y="51131"/>
                    <a:pt x="99002" y="62798"/>
                  </a:cubicBezTo>
                  <a:lnTo>
                    <a:pt x="51621" y="61622"/>
                  </a:lnTo>
                  <a:lnTo>
                    <a:pt x="51621" y="13579"/>
                  </a:lnTo>
                  <a:cubicBezTo>
                    <a:pt x="47600" y="13142"/>
                    <a:pt x="43535" y="13767"/>
                    <a:pt x="39831" y="15393"/>
                  </a:cubicBezTo>
                  <a:cubicBezTo>
                    <a:pt x="33483" y="18114"/>
                    <a:pt x="28948" y="27183"/>
                    <a:pt x="28948" y="27183"/>
                  </a:cubicBezTo>
                  <a:lnTo>
                    <a:pt x="29855" y="83388"/>
                  </a:lnTo>
                  <a:lnTo>
                    <a:pt x="69858" y="83388"/>
                  </a:lnTo>
                  <a:cubicBezTo>
                    <a:pt x="41351" y="101404"/>
                    <a:pt x="0" y="114223"/>
                    <a:pt x="0" y="114223"/>
                  </a:cubicBezTo>
                  <a:cubicBezTo>
                    <a:pt x="17270" y="142060"/>
                    <a:pt x="28394" y="173265"/>
                    <a:pt x="32625" y="205749"/>
                  </a:cubicBezTo>
                  <a:cubicBezTo>
                    <a:pt x="38973" y="258326"/>
                    <a:pt x="31718" y="298206"/>
                    <a:pt x="26276" y="313600"/>
                  </a:cubicBezTo>
                  <a:cubicBezTo>
                    <a:pt x="20835" y="328993"/>
                    <a:pt x="36252" y="333527"/>
                    <a:pt x="51670" y="328993"/>
                  </a:cubicBezTo>
                  <a:cubicBezTo>
                    <a:pt x="67088" y="324458"/>
                    <a:pt x="100693" y="297275"/>
                    <a:pt x="112385" y="283671"/>
                  </a:cubicBezTo>
                  <a:cubicBezTo>
                    <a:pt x="124077" y="270067"/>
                    <a:pt x="181262" y="242909"/>
                    <a:pt x="195724" y="241095"/>
                  </a:cubicBezTo>
                  <a:cubicBezTo>
                    <a:pt x="197675" y="240845"/>
                    <a:pt x="199123" y="239164"/>
                    <a:pt x="199082" y="237197"/>
                  </a:cubicBezTo>
                  <a:lnTo>
                    <a:pt x="214745" y="234746"/>
                  </a:lnTo>
                  <a:cubicBezTo>
                    <a:pt x="214745" y="234746"/>
                    <a:pt x="237418" y="267371"/>
                    <a:pt x="253718" y="285485"/>
                  </a:cubicBezTo>
                  <a:cubicBezTo>
                    <a:pt x="270018" y="303599"/>
                    <a:pt x="299947" y="325365"/>
                    <a:pt x="299947" y="325365"/>
                  </a:cubicBezTo>
                  <a:cubicBezTo>
                    <a:pt x="306747" y="321508"/>
                    <a:pt x="313129" y="316957"/>
                    <a:pt x="318992" y="311786"/>
                  </a:cubicBezTo>
                  <a:cubicBezTo>
                    <a:pt x="325341" y="305437"/>
                    <a:pt x="330758" y="299089"/>
                    <a:pt x="330758" y="299089"/>
                  </a:cubicBezTo>
                  <a:lnTo>
                    <a:pt x="366128" y="326272"/>
                  </a:lnTo>
                  <a:cubicBezTo>
                    <a:pt x="379908" y="311469"/>
                    <a:pt x="391782" y="295000"/>
                    <a:pt x="401473" y="277249"/>
                  </a:cubicBezTo>
                  <a:cubicBezTo>
                    <a:pt x="418631" y="246414"/>
                    <a:pt x="416866" y="221951"/>
                    <a:pt x="416866" y="221951"/>
                  </a:cubicBezTo>
                  <a:cubicBezTo>
                    <a:pt x="416866" y="221951"/>
                    <a:pt x="424220" y="211975"/>
                    <a:pt x="432284" y="201117"/>
                  </a:cubicBezTo>
                  <a:cubicBezTo>
                    <a:pt x="437092" y="195007"/>
                    <a:pt x="440550" y="187948"/>
                    <a:pt x="442432" y="180404"/>
                  </a:cubicBezTo>
                  <a:close/>
                  <a:moveTo>
                    <a:pt x="111527" y="255581"/>
                  </a:moveTo>
                  <a:cubicBezTo>
                    <a:pt x="91599" y="270092"/>
                    <a:pt x="67112" y="300903"/>
                    <a:pt x="53509" y="300903"/>
                  </a:cubicBezTo>
                  <a:cubicBezTo>
                    <a:pt x="51719" y="300903"/>
                    <a:pt x="63485" y="238374"/>
                    <a:pt x="55322" y="196680"/>
                  </a:cubicBezTo>
                  <a:cubicBezTo>
                    <a:pt x="50679" y="172197"/>
                    <a:pt x="42095" y="148630"/>
                    <a:pt x="29904" y="126896"/>
                  </a:cubicBezTo>
                  <a:cubicBezTo>
                    <a:pt x="29904" y="126896"/>
                    <a:pt x="63436" y="112385"/>
                    <a:pt x="83388" y="102384"/>
                  </a:cubicBezTo>
                  <a:cubicBezTo>
                    <a:pt x="103340" y="92384"/>
                    <a:pt x="125057" y="73387"/>
                    <a:pt x="125057" y="73387"/>
                  </a:cubicBezTo>
                  <a:cubicBezTo>
                    <a:pt x="125057" y="73387"/>
                    <a:pt x="132411" y="120523"/>
                    <a:pt x="140451" y="147706"/>
                  </a:cubicBezTo>
                  <a:cubicBezTo>
                    <a:pt x="148490" y="174889"/>
                    <a:pt x="170355" y="224770"/>
                    <a:pt x="170355" y="224770"/>
                  </a:cubicBezTo>
                  <a:cubicBezTo>
                    <a:pt x="170355" y="224770"/>
                    <a:pt x="131381" y="241095"/>
                    <a:pt x="111527" y="255581"/>
                  </a:cubicBezTo>
                  <a:close/>
                  <a:moveTo>
                    <a:pt x="212024" y="186704"/>
                  </a:moveTo>
                  <a:cubicBezTo>
                    <a:pt x="199013" y="156109"/>
                    <a:pt x="190747" y="123708"/>
                    <a:pt x="187513" y="90619"/>
                  </a:cubicBezTo>
                  <a:cubicBezTo>
                    <a:pt x="187513" y="90619"/>
                    <a:pt x="211068" y="153172"/>
                    <a:pt x="246340" y="199401"/>
                  </a:cubicBezTo>
                  <a:cubicBezTo>
                    <a:pt x="281612" y="245629"/>
                    <a:pt x="298917" y="249233"/>
                    <a:pt x="298917" y="249233"/>
                  </a:cubicBezTo>
                  <a:lnTo>
                    <a:pt x="274406" y="277347"/>
                  </a:lnTo>
                  <a:cubicBezTo>
                    <a:pt x="274406" y="277347"/>
                    <a:pt x="233619" y="238374"/>
                    <a:pt x="211853" y="186655"/>
                  </a:cubicBezTo>
                  <a:close/>
                  <a:moveTo>
                    <a:pt x="373359" y="292740"/>
                  </a:moveTo>
                  <a:cubicBezTo>
                    <a:pt x="367942" y="300094"/>
                    <a:pt x="364314" y="304530"/>
                    <a:pt x="364314" y="304530"/>
                  </a:cubicBezTo>
                  <a:lnTo>
                    <a:pt x="341641" y="282789"/>
                  </a:lnTo>
                  <a:lnTo>
                    <a:pt x="365196" y="263743"/>
                  </a:lnTo>
                  <a:lnTo>
                    <a:pt x="379707" y="272813"/>
                  </a:lnTo>
                  <a:cubicBezTo>
                    <a:pt x="379707" y="272813"/>
                    <a:pt x="378800" y="285485"/>
                    <a:pt x="373359" y="292740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36" name="Google Shape;536;p9"/>
            <p:cNvSpPr/>
            <p:nvPr/>
          </p:nvSpPr>
          <p:spPr>
            <a:xfrm>
              <a:off x="0" y="3787333"/>
              <a:ext cx="249257" cy="251977"/>
            </a:xfrm>
            <a:custGeom>
              <a:rect b="b" l="l" r="r" t="t"/>
              <a:pathLst>
                <a:path extrusionOk="0" h="251977" w="249257">
                  <a:moveTo>
                    <a:pt x="0" y="35370"/>
                  </a:moveTo>
                  <a:cubicBezTo>
                    <a:pt x="158614" y="232957"/>
                    <a:pt x="249257" y="251978"/>
                    <a:pt x="249257" y="251978"/>
                  </a:cubicBezTo>
                  <a:lnTo>
                    <a:pt x="38973" y="0"/>
                  </a:lnTo>
                  <a:lnTo>
                    <a:pt x="0" y="35370"/>
                  </a:ln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37" name="Google Shape;537;p9"/>
            <p:cNvSpPr/>
            <p:nvPr/>
          </p:nvSpPr>
          <p:spPr>
            <a:xfrm>
              <a:off x="80667" y="3723897"/>
              <a:ext cx="320855" cy="334458"/>
            </a:xfrm>
            <a:custGeom>
              <a:rect b="b" l="l" r="r" t="t"/>
              <a:pathLst>
                <a:path extrusionOk="0" h="334458" w="320855">
                  <a:moveTo>
                    <a:pt x="0" y="32625"/>
                  </a:moveTo>
                  <a:lnTo>
                    <a:pt x="255606" y="333527"/>
                  </a:lnTo>
                  <a:lnTo>
                    <a:pt x="320855" y="334459"/>
                  </a:lnTo>
                  <a:lnTo>
                    <a:pt x="35346" y="0"/>
                  </a:lnTo>
                  <a:lnTo>
                    <a:pt x="0" y="32625"/>
                  </a:lnTo>
                  <a:lnTo>
                    <a:pt x="0" y="32625"/>
                  </a:ln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38" name="Google Shape;538;p9"/>
            <p:cNvSpPr/>
            <p:nvPr/>
          </p:nvSpPr>
          <p:spPr>
            <a:xfrm>
              <a:off x="154985" y="3655020"/>
              <a:ext cx="298206" cy="365271"/>
            </a:xfrm>
            <a:custGeom>
              <a:rect b="b" l="l" r="r" t="t"/>
              <a:pathLst>
                <a:path extrusionOk="0" h="365271" w="298206">
                  <a:moveTo>
                    <a:pt x="0" y="30811"/>
                  </a:moveTo>
                  <a:cubicBezTo>
                    <a:pt x="0" y="30811"/>
                    <a:pt x="285510" y="366177"/>
                    <a:pt x="286416" y="365270"/>
                  </a:cubicBezTo>
                  <a:cubicBezTo>
                    <a:pt x="297520" y="354044"/>
                    <a:pt x="298206" y="303623"/>
                    <a:pt x="298206" y="303623"/>
                  </a:cubicBezTo>
                  <a:lnTo>
                    <a:pt x="38066" y="0"/>
                  </a:lnTo>
                  <a:lnTo>
                    <a:pt x="0" y="30811"/>
                  </a:ln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39" name="Google Shape;539;p9"/>
            <p:cNvSpPr/>
            <p:nvPr/>
          </p:nvSpPr>
          <p:spPr>
            <a:xfrm>
              <a:off x="234819" y="3586142"/>
              <a:ext cx="207563" cy="274530"/>
            </a:xfrm>
            <a:custGeom>
              <a:rect b="b" l="l" r="r" t="t"/>
              <a:pathLst>
                <a:path extrusionOk="0" h="274530" w="207563">
                  <a:moveTo>
                    <a:pt x="161261" y="150476"/>
                  </a:moveTo>
                  <a:cubicBezTo>
                    <a:pt x="133171" y="104247"/>
                    <a:pt x="36252" y="0"/>
                    <a:pt x="36252" y="0"/>
                  </a:cubicBezTo>
                  <a:lnTo>
                    <a:pt x="0" y="34316"/>
                  </a:lnTo>
                  <a:cubicBezTo>
                    <a:pt x="0" y="34316"/>
                    <a:pt x="207563" y="275411"/>
                    <a:pt x="207563" y="274528"/>
                  </a:cubicBezTo>
                  <a:cubicBezTo>
                    <a:pt x="207563" y="250973"/>
                    <a:pt x="189425" y="196582"/>
                    <a:pt x="161334" y="150378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40" name="Google Shape;540;p9"/>
            <p:cNvSpPr/>
            <p:nvPr/>
          </p:nvSpPr>
          <p:spPr>
            <a:xfrm>
              <a:off x="296368" y="3360613"/>
              <a:ext cx="45419" cy="72832"/>
            </a:xfrm>
            <a:custGeom>
              <a:rect b="b" l="l" r="r" t="t"/>
              <a:pathLst>
                <a:path extrusionOk="0" h="72832" w="45419">
                  <a:moveTo>
                    <a:pt x="23580" y="70519"/>
                  </a:moveTo>
                  <a:cubicBezTo>
                    <a:pt x="23982" y="65870"/>
                    <a:pt x="26765" y="61760"/>
                    <a:pt x="30933" y="59661"/>
                  </a:cubicBezTo>
                  <a:lnTo>
                    <a:pt x="30933" y="35296"/>
                  </a:lnTo>
                  <a:lnTo>
                    <a:pt x="45420" y="35296"/>
                  </a:lnTo>
                  <a:lnTo>
                    <a:pt x="45420" y="18138"/>
                  </a:lnTo>
                  <a:lnTo>
                    <a:pt x="30027" y="18138"/>
                  </a:lnTo>
                  <a:lnTo>
                    <a:pt x="30027" y="0"/>
                  </a:lnTo>
                  <a:lnTo>
                    <a:pt x="15418" y="0"/>
                  </a:lnTo>
                  <a:lnTo>
                    <a:pt x="15418" y="19045"/>
                  </a:lnTo>
                  <a:lnTo>
                    <a:pt x="0" y="19045"/>
                  </a:lnTo>
                  <a:lnTo>
                    <a:pt x="0" y="35296"/>
                  </a:lnTo>
                  <a:lnTo>
                    <a:pt x="14511" y="35296"/>
                  </a:lnTo>
                  <a:lnTo>
                    <a:pt x="14511" y="60690"/>
                  </a:lnTo>
                  <a:cubicBezTo>
                    <a:pt x="20859" y="61597"/>
                    <a:pt x="22673" y="78804"/>
                    <a:pt x="23580" y="70642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41" name="Google Shape;541;p9"/>
            <p:cNvSpPr/>
            <p:nvPr/>
          </p:nvSpPr>
          <p:spPr>
            <a:xfrm>
              <a:off x="107017" y="3308771"/>
              <a:ext cx="271243" cy="41694"/>
            </a:xfrm>
            <a:custGeom>
              <a:rect b="b" l="l" r="r" t="t"/>
              <a:pathLst>
                <a:path extrusionOk="0" h="41694" w="271243">
                  <a:moveTo>
                    <a:pt x="270950" y="21766"/>
                  </a:moveTo>
                  <a:cubicBezTo>
                    <a:pt x="270950" y="21766"/>
                    <a:pt x="234673" y="0"/>
                    <a:pt x="145941" y="0"/>
                  </a:cubicBezTo>
                  <a:cubicBezTo>
                    <a:pt x="33532" y="0"/>
                    <a:pt x="0" y="26301"/>
                    <a:pt x="0" y="26301"/>
                  </a:cubicBezTo>
                  <a:lnTo>
                    <a:pt x="7353" y="41694"/>
                  </a:lnTo>
                  <a:cubicBezTo>
                    <a:pt x="7353" y="41694"/>
                    <a:pt x="79858" y="19952"/>
                    <a:pt x="139715" y="19952"/>
                  </a:cubicBezTo>
                  <a:cubicBezTo>
                    <a:pt x="199572" y="19952"/>
                    <a:pt x="263890" y="39880"/>
                    <a:pt x="263890" y="39880"/>
                  </a:cubicBezTo>
                  <a:lnTo>
                    <a:pt x="271244" y="21766"/>
                  </a:ln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42" name="Google Shape;542;p9"/>
            <p:cNvSpPr/>
            <p:nvPr/>
          </p:nvSpPr>
          <p:spPr>
            <a:xfrm>
              <a:off x="76157" y="3217374"/>
              <a:ext cx="333527" cy="99850"/>
            </a:xfrm>
            <a:custGeom>
              <a:rect b="b" l="l" r="r" t="t"/>
              <a:pathLst>
                <a:path extrusionOk="0" h="99850" w="333527">
                  <a:moveTo>
                    <a:pt x="62529" y="97647"/>
                  </a:moveTo>
                  <a:cubicBezTo>
                    <a:pt x="78829" y="92206"/>
                    <a:pt x="91526" y="75906"/>
                    <a:pt x="91526" y="75906"/>
                  </a:cubicBezTo>
                  <a:cubicBezTo>
                    <a:pt x="101823" y="84038"/>
                    <a:pt x="114664" y="88267"/>
                    <a:pt x="127778" y="87843"/>
                  </a:cubicBezTo>
                  <a:cubicBezTo>
                    <a:pt x="149520" y="86936"/>
                    <a:pt x="168565" y="69704"/>
                    <a:pt x="168565" y="69704"/>
                  </a:cubicBezTo>
                  <a:cubicBezTo>
                    <a:pt x="168565" y="69704"/>
                    <a:pt x="186679" y="86862"/>
                    <a:pt x="206632" y="86862"/>
                  </a:cubicBezTo>
                  <a:cubicBezTo>
                    <a:pt x="219196" y="86589"/>
                    <a:pt x="231435" y="82821"/>
                    <a:pt x="241977" y="75979"/>
                  </a:cubicBezTo>
                  <a:cubicBezTo>
                    <a:pt x="241977" y="75979"/>
                    <a:pt x="258302" y="95000"/>
                    <a:pt x="274602" y="97721"/>
                  </a:cubicBezTo>
                  <a:cubicBezTo>
                    <a:pt x="290902" y="100442"/>
                    <a:pt x="311761" y="92279"/>
                    <a:pt x="311761" y="92279"/>
                  </a:cubicBezTo>
                  <a:lnTo>
                    <a:pt x="333527" y="23402"/>
                  </a:lnTo>
                  <a:cubicBezTo>
                    <a:pt x="333527" y="23402"/>
                    <a:pt x="324458" y="27030"/>
                    <a:pt x="320831" y="32471"/>
                  </a:cubicBezTo>
                  <a:cubicBezTo>
                    <a:pt x="317203" y="37913"/>
                    <a:pt x="318110" y="46982"/>
                    <a:pt x="318110" y="46982"/>
                  </a:cubicBezTo>
                  <a:cubicBezTo>
                    <a:pt x="318110" y="46982"/>
                    <a:pt x="304506" y="42448"/>
                    <a:pt x="299996" y="47889"/>
                  </a:cubicBezTo>
                  <a:cubicBezTo>
                    <a:pt x="295486" y="53331"/>
                    <a:pt x="295461" y="58748"/>
                    <a:pt x="303599" y="68724"/>
                  </a:cubicBezTo>
                  <a:cubicBezTo>
                    <a:pt x="303599" y="68724"/>
                    <a:pt x="294554" y="82328"/>
                    <a:pt x="279087" y="79607"/>
                  </a:cubicBezTo>
                  <a:cubicBezTo>
                    <a:pt x="263621" y="76886"/>
                    <a:pt x="260067" y="58748"/>
                    <a:pt x="260067" y="58748"/>
                  </a:cubicBezTo>
                  <a:cubicBezTo>
                    <a:pt x="260067" y="58748"/>
                    <a:pt x="274553" y="56027"/>
                    <a:pt x="274553" y="48772"/>
                  </a:cubicBezTo>
                  <a:cubicBezTo>
                    <a:pt x="274553" y="41516"/>
                    <a:pt x="259135" y="33378"/>
                    <a:pt x="259135" y="33378"/>
                  </a:cubicBezTo>
                  <a:cubicBezTo>
                    <a:pt x="259135" y="33378"/>
                    <a:pt x="265729" y="9798"/>
                    <a:pt x="249870" y="7323"/>
                  </a:cubicBezTo>
                  <a:cubicBezTo>
                    <a:pt x="233325" y="4872"/>
                    <a:pt x="238300" y="28844"/>
                    <a:pt x="238300" y="28844"/>
                  </a:cubicBezTo>
                  <a:cubicBezTo>
                    <a:pt x="238300" y="28844"/>
                    <a:pt x="217784" y="24530"/>
                    <a:pt x="217784" y="38354"/>
                  </a:cubicBezTo>
                  <a:cubicBezTo>
                    <a:pt x="217784" y="52179"/>
                    <a:pt x="229354" y="52179"/>
                    <a:pt x="229354" y="52179"/>
                  </a:cubicBezTo>
                  <a:cubicBezTo>
                    <a:pt x="229354" y="52179"/>
                    <a:pt x="232859" y="66689"/>
                    <a:pt x="206117" y="66689"/>
                  </a:cubicBezTo>
                  <a:cubicBezTo>
                    <a:pt x="179375" y="66689"/>
                    <a:pt x="180061" y="53649"/>
                    <a:pt x="180061" y="53649"/>
                  </a:cubicBezTo>
                  <a:cubicBezTo>
                    <a:pt x="180061" y="53649"/>
                    <a:pt x="196827" y="47080"/>
                    <a:pt x="196043" y="36197"/>
                  </a:cubicBezTo>
                  <a:cubicBezTo>
                    <a:pt x="195258" y="25314"/>
                    <a:pt x="177120" y="23941"/>
                    <a:pt x="177120" y="23941"/>
                  </a:cubicBezTo>
                  <a:cubicBezTo>
                    <a:pt x="177120" y="23941"/>
                    <a:pt x="182905" y="-766"/>
                    <a:pt x="166237" y="18"/>
                  </a:cubicBezTo>
                  <a:cubicBezTo>
                    <a:pt x="149569" y="803"/>
                    <a:pt x="154692" y="23941"/>
                    <a:pt x="154692" y="23941"/>
                  </a:cubicBezTo>
                  <a:cubicBezTo>
                    <a:pt x="154692" y="23941"/>
                    <a:pt x="136676" y="26883"/>
                    <a:pt x="139519" y="39237"/>
                  </a:cubicBezTo>
                  <a:cubicBezTo>
                    <a:pt x="142363" y="51590"/>
                    <a:pt x="156849" y="52252"/>
                    <a:pt x="156849" y="52252"/>
                  </a:cubicBezTo>
                  <a:cubicBezTo>
                    <a:pt x="156849" y="52252"/>
                    <a:pt x="151947" y="66959"/>
                    <a:pt x="127165" y="69704"/>
                  </a:cubicBezTo>
                  <a:cubicBezTo>
                    <a:pt x="102384" y="72450"/>
                    <a:pt x="100987" y="57449"/>
                    <a:pt x="100987" y="57449"/>
                  </a:cubicBezTo>
                  <a:cubicBezTo>
                    <a:pt x="100987" y="57449"/>
                    <a:pt x="115694" y="49531"/>
                    <a:pt x="112655" y="37178"/>
                  </a:cubicBezTo>
                  <a:cubicBezTo>
                    <a:pt x="109615" y="24824"/>
                    <a:pt x="93046" y="29138"/>
                    <a:pt x="93046" y="29138"/>
                  </a:cubicBezTo>
                  <a:cubicBezTo>
                    <a:pt x="93046" y="29138"/>
                    <a:pt x="92384" y="2960"/>
                    <a:pt x="78559" y="5901"/>
                  </a:cubicBezTo>
                  <a:cubicBezTo>
                    <a:pt x="64735" y="8842"/>
                    <a:pt x="73461" y="33550"/>
                    <a:pt x="73461" y="33550"/>
                  </a:cubicBezTo>
                  <a:cubicBezTo>
                    <a:pt x="73461" y="33550"/>
                    <a:pt x="54661" y="37864"/>
                    <a:pt x="58264" y="50193"/>
                  </a:cubicBezTo>
                  <a:cubicBezTo>
                    <a:pt x="61867" y="62523"/>
                    <a:pt x="76402" y="61076"/>
                    <a:pt x="76402" y="61076"/>
                  </a:cubicBezTo>
                  <a:cubicBezTo>
                    <a:pt x="76402" y="61076"/>
                    <a:pt x="71304" y="79092"/>
                    <a:pt x="53190" y="79877"/>
                  </a:cubicBezTo>
                  <a:cubicBezTo>
                    <a:pt x="35076" y="80661"/>
                    <a:pt x="32110" y="68332"/>
                    <a:pt x="32110" y="68332"/>
                  </a:cubicBezTo>
                  <a:cubicBezTo>
                    <a:pt x="32110" y="68332"/>
                    <a:pt x="38679" y="58919"/>
                    <a:pt x="35051" y="51664"/>
                  </a:cubicBezTo>
                  <a:cubicBezTo>
                    <a:pt x="31424" y="44409"/>
                    <a:pt x="16986" y="46419"/>
                    <a:pt x="16986" y="46419"/>
                  </a:cubicBezTo>
                  <a:cubicBezTo>
                    <a:pt x="16986" y="46419"/>
                    <a:pt x="19609" y="29653"/>
                    <a:pt x="0" y="25241"/>
                  </a:cubicBezTo>
                  <a:cubicBezTo>
                    <a:pt x="0" y="25241"/>
                    <a:pt x="16325" y="72376"/>
                    <a:pt x="20859" y="85073"/>
                  </a:cubicBezTo>
                  <a:cubicBezTo>
                    <a:pt x="25394" y="97770"/>
                    <a:pt x="46229" y="103187"/>
                    <a:pt x="62529" y="97745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43" name="Google Shape;543;p9"/>
            <p:cNvSpPr/>
            <p:nvPr/>
          </p:nvSpPr>
          <p:spPr>
            <a:xfrm>
              <a:off x="96170" y="2922984"/>
              <a:ext cx="428913" cy="330807"/>
            </a:xfrm>
            <a:custGeom>
              <a:rect b="b" l="l" r="r" t="t"/>
              <a:pathLst>
                <a:path extrusionOk="0" h="330807" w="428913">
                  <a:moveTo>
                    <a:pt x="31853" y="152511"/>
                  </a:moveTo>
                  <a:cubicBezTo>
                    <a:pt x="36755" y="146506"/>
                    <a:pt x="46364" y="131333"/>
                    <a:pt x="53031" y="134961"/>
                  </a:cubicBezTo>
                  <a:cubicBezTo>
                    <a:pt x="59698" y="138588"/>
                    <a:pt x="48839" y="149471"/>
                    <a:pt x="42172" y="154913"/>
                  </a:cubicBezTo>
                  <a:cubicBezTo>
                    <a:pt x="35505" y="160355"/>
                    <a:pt x="28789" y="173150"/>
                    <a:pt x="39108" y="177341"/>
                  </a:cubicBezTo>
                  <a:cubicBezTo>
                    <a:pt x="49427" y="181532"/>
                    <a:pt x="54281" y="179792"/>
                    <a:pt x="54281" y="179792"/>
                  </a:cubicBezTo>
                  <a:cubicBezTo>
                    <a:pt x="54543" y="184944"/>
                    <a:pt x="53281" y="190060"/>
                    <a:pt x="50653" y="194499"/>
                  </a:cubicBezTo>
                  <a:cubicBezTo>
                    <a:pt x="50653" y="194499"/>
                    <a:pt x="69478" y="185773"/>
                    <a:pt x="70949" y="172757"/>
                  </a:cubicBezTo>
                  <a:cubicBezTo>
                    <a:pt x="72419" y="159742"/>
                    <a:pt x="70140" y="154619"/>
                    <a:pt x="70140" y="154619"/>
                  </a:cubicBezTo>
                  <a:cubicBezTo>
                    <a:pt x="70140" y="154619"/>
                    <a:pt x="47614" y="175699"/>
                    <a:pt x="59281" y="157560"/>
                  </a:cubicBezTo>
                  <a:cubicBezTo>
                    <a:pt x="70949" y="139422"/>
                    <a:pt x="70262" y="127215"/>
                    <a:pt x="65164" y="121308"/>
                  </a:cubicBezTo>
                  <a:cubicBezTo>
                    <a:pt x="60065" y="115401"/>
                    <a:pt x="39108" y="119151"/>
                    <a:pt x="32539" y="127093"/>
                  </a:cubicBezTo>
                  <a:cubicBezTo>
                    <a:pt x="25970" y="135034"/>
                    <a:pt x="14401" y="143736"/>
                    <a:pt x="18715" y="127093"/>
                  </a:cubicBezTo>
                  <a:cubicBezTo>
                    <a:pt x="23029" y="110449"/>
                    <a:pt x="44084" y="97899"/>
                    <a:pt x="45555" y="90668"/>
                  </a:cubicBezTo>
                  <a:cubicBezTo>
                    <a:pt x="47025" y="83438"/>
                    <a:pt x="46241" y="77530"/>
                    <a:pt x="53496" y="73216"/>
                  </a:cubicBezTo>
                  <a:cubicBezTo>
                    <a:pt x="60752" y="68902"/>
                    <a:pt x="65948" y="60961"/>
                    <a:pt x="68792" y="49979"/>
                  </a:cubicBezTo>
                  <a:cubicBezTo>
                    <a:pt x="71635" y="38998"/>
                    <a:pt x="73081" y="47038"/>
                    <a:pt x="73081" y="51450"/>
                  </a:cubicBezTo>
                  <a:cubicBezTo>
                    <a:pt x="73081" y="55862"/>
                    <a:pt x="68179" y="66157"/>
                    <a:pt x="78179" y="65275"/>
                  </a:cubicBezTo>
                  <a:cubicBezTo>
                    <a:pt x="88180" y="64392"/>
                    <a:pt x="100632" y="42749"/>
                    <a:pt x="144042" y="46425"/>
                  </a:cubicBezTo>
                  <a:cubicBezTo>
                    <a:pt x="187452" y="50102"/>
                    <a:pt x="178137" y="60936"/>
                    <a:pt x="185393" y="62407"/>
                  </a:cubicBezTo>
                  <a:cubicBezTo>
                    <a:pt x="192648" y="63877"/>
                    <a:pt x="202722" y="65250"/>
                    <a:pt x="204193" y="71819"/>
                  </a:cubicBezTo>
                  <a:cubicBezTo>
                    <a:pt x="205664" y="78388"/>
                    <a:pt x="200565" y="84075"/>
                    <a:pt x="209291" y="85644"/>
                  </a:cubicBezTo>
                  <a:cubicBezTo>
                    <a:pt x="218017" y="87212"/>
                    <a:pt x="225371" y="92997"/>
                    <a:pt x="231842" y="103758"/>
                  </a:cubicBezTo>
                  <a:cubicBezTo>
                    <a:pt x="238313" y="114518"/>
                    <a:pt x="252015" y="130720"/>
                    <a:pt x="240445" y="141481"/>
                  </a:cubicBezTo>
                  <a:cubicBezTo>
                    <a:pt x="228876" y="152241"/>
                    <a:pt x="203678" y="173346"/>
                    <a:pt x="199193" y="179228"/>
                  </a:cubicBezTo>
                  <a:cubicBezTo>
                    <a:pt x="194707" y="185111"/>
                    <a:pt x="198310" y="191484"/>
                    <a:pt x="200565" y="200970"/>
                  </a:cubicBezTo>
                  <a:cubicBezTo>
                    <a:pt x="202820" y="210456"/>
                    <a:pt x="202158" y="235629"/>
                    <a:pt x="194094" y="250949"/>
                  </a:cubicBezTo>
                  <a:cubicBezTo>
                    <a:pt x="188286" y="261555"/>
                    <a:pt x="181733" y="271737"/>
                    <a:pt x="174485" y="281417"/>
                  </a:cubicBezTo>
                  <a:lnTo>
                    <a:pt x="193285" y="290805"/>
                  </a:lnTo>
                  <a:cubicBezTo>
                    <a:pt x="193285" y="290805"/>
                    <a:pt x="215149" y="272127"/>
                    <a:pt x="220934" y="233595"/>
                  </a:cubicBezTo>
                  <a:cubicBezTo>
                    <a:pt x="226719" y="195063"/>
                    <a:pt x="220934" y="183518"/>
                    <a:pt x="220934" y="183518"/>
                  </a:cubicBezTo>
                  <a:cubicBezTo>
                    <a:pt x="220934" y="183518"/>
                    <a:pt x="254245" y="151653"/>
                    <a:pt x="310769" y="121896"/>
                  </a:cubicBezTo>
                  <a:cubicBezTo>
                    <a:pt x="367292" y="92139"/>
                    <a:pt x="399941" y="86305"/>
                    <a:pt x="399941" y="86305"/>
                  </a:cubicBezTo>
                  <a:cubicBezTo>
                    <a:pt x="399941" y="86305"/>
                    <a:pt x="397098" y="103758"/>
                    <a:pt x="400726" y="109542"/>
                  </a:cubicBezTo>
                  <a:cubicBezTo>
                    <a:pt x="404353" y="115327"/>
                    <a:pt x="406510" y="126994"/>
                    <a:pt x="402883" y="132779"/>
                  </a:cubicBezTo>
                  <a:cubicBezTo>
                    <a:pt x="399255" y="138564"/>
                    <a:pt x="392000" y="157462"/>
                    <a:pt x="393495" y="165404"/>
                  </a:cubicBezTo>
                  <a:cubicBezTo>
                    <a:pt x="394990" y="173346"/>
                    <a:pt x="399941" y="187954"/>
                    <a:pt x="394157" y="192367"/>
                  </a:cubicBezTo>
                  <a:cubicBezTo>
                    <a:pt x="388372" y="196779"/>
                    <a:pt x="377513" y="210603"/>
                    <a:pt x="377513" y="215603"/>
                  </a:cubicBezTo>
                  <a:cubicBezTo>
                    <a:pt x="377513" y="220604"/>
                    <a:pt x="376043" y="231462"/>
                    <a:pt x="368787" y="232933"/>
                  </a:cubicBezTo>
                  <a:cubicBezTo>
                    <a:pt x="358808" y="234430"/>
                    <a:pt x="349750" y="239607"/>
                    <a:pt x="343393" y="247444"/>
                  </a:cubicBezTo>
                  <a:cubicBezTo>
                    <a:pt x="334006" y="258302"/>
                    <a:pt x="323784" y="283696"/>
                    <a:pt x="323784" y="283696"/>
                  </a:cubicBezTo>
                  <a:cubicBezTo>
                    <a:pt x="323784" y="283696"/>
                    <a:pt x="312215" y="281637"/>
                    <a:pt x="288316" y="295364"/>
                  </a:cubicBezTo>
                  <a:cubicBezTo>
                    <a:pt x="264418" y="309090"/>
                    <a:pt x="263609" y="324361"/>
                    <a:pt x="263609" y="324361"/>
                  </a:cubicBezTo>
                  <a:lnTo>
                    <a:pt x="281747" y="330807"/>
                  </a:lnTo>
                  <a:cubicBezTo>
                    <a:pt x="286932" y="318585"/>
                    <a:pt x="297757" y="309664"/>
                    <a:pt x="310744" y="306909"/>
                  </a:cubicBezTo>
                  <a:cubicBezTo>
                    <a:pt x="332510" y="302595"/>
                    <a:pt x="336922" y="300340"/>
                    <a:pt x="336922" y="300340"/>
                  </a:cubicBezTo>
                  <a:cubicBezTo>
                    <a:pt x="336922" y="300340"/>
                    <a:pt x="349178" y="267813"/>
                    <a:pt x="365135" y="259111"/>
                  </a:cubicBezTo>
                  <a:cubicBezTo>
                    <a:pt x="373665" y="254174"/>
                    <a:pt x="382974" y="250726"/>
                    <a:pt x="392661" y="248914"/>
                  </a:cubicBezTo>
                  <a:cubicBezTo>
                    <a:pt x="392661" y="248914"/>
                    <a:pt x="392661" y="225114"/>
                    <a:pt x="402172" y="215603"/>
                  </a:cubicBezTo>
                  <a:cubicBezTo>
                    <a:pt x="407419" y="210383"/>
                    <a:pt x="412269" y="204779"/>
                    <a:pt x="416683" y="198838"/>
                  </a:cubicBezTo>
                  <a:cubicBezTo>
                    <a:pt x="416683" y="198838"/>
                    <a:pt x="410212" y="179915"/>
                    <a:pt x="413055" y="162585"/>
                  </a:cubicBezTo>
                  <a:cubicBezTo>
                    <a:pt x="415898" y="145255"/>
                    <a:pt x="428914" y="132215"/>
                    <a:pt x="428914" y="132215"/>
                  </a:cubicBezTo>
                  <a:cubicBezTo>
                    <a:pt x="428914" y="132215"/>
                    <a:pt x="415089" y="114641"/>
                    <a:pt x="418055" y="97311"/>
                  </a:cubicBezTo>
                  <a:cubicBezTo>
                    <a:pt x="421021" y="79981"/>
                    <a:pt x="426757" y="52455"/>
                    <a:pt x="426757" y="52455"/>
                  </a:cubicBezTo>
                  <a:cubicBezTo>
                    <a:pt x="426757" y="52455"/>
                    <a:pt x="365135" y="72064"/>
                    <a:pt x="330353" y="90056"/>
                  </a:cubicBezTo>
                  <a:cubicBezTo>
                    <a:pt x="295572" y="108047"/>
                    <a:pt x="265913" y="124862"/>
                    <a:pt x="265913" y="124862"/>
                  </a:cubicBezTo>
                  <a:lnTo>
                    <a:pt x="255030" y="97213"/>
                  </a:lnTo>
                  <a:lnTo>
                    <a:pt x="267285" y="95865"/>
                  </a:lnTo>
                  <a:cubicBezTo>
                    <a:pt x="267285" y="95865"/>
                    <a:pt x="249858" y="71844"/>
                    <a:pt x="234661" y="64588"/>
                  </a:cubicBezTo>
                  <a:cubicBezTo>
                    <a:pt x="226176" y="60661"/>
                    <a:pt x="218160" y="55794"/>
                    <a:pt x="210762" y="50077"/>
                  </a:cubicBezTo>
                  <a:lnTo>
                    <a:pt x="218115" y="37822"/>
                  </a:lnTo>
                  <a:cubicBezTo>
                    <a:pt x="218115" y="37822"/>
                    <a:pt x="204977" y="26816"/>
                    <a:pt x="165881" y="24610"/>
                  </a:cubicBezTo>
                  <a:cubicBezTo>
                    <a:pt x="126786" y="22404"/>
                    <a:pt x="118746" y="29708"/>
                    <a:pt x="118746" y="29708"/>
                  </a:cubicBezTo>
                  <a:lnTo>
                    <a:pt x="118060" y="9437"/>
                  </a:lnTo>
                  <a:cubicBezTo>
                    <a:pt x="118060" y="9437"/>
                    <a:pt x="103353" y="6030"/>
                    <a:pt x="98450" y="17355"/>
                  </a:cubicBezTo>
                  <a:cubicBezTo>
                    <a:pt x="97764" y="18948"/>
                    <a:pt x="94823" y="25"/>
                    <a:pt x="94823" y="25"/>
                  </a:cubicBezTo>
                  <a:cubicBezTo>
                    <a:pt x="94823" y="25"/>
                    <a:pt x="85410" y="-1446"/>
                    <a:pt x="67296" y="18139"/>
                  </a:cubicBezTo>
                  <a:cubicBezTo>
                    <a:pt x="49182" y="37724"/>
                    <a:pt x="52001" y="51450"/>
                    <a:pt x="52001" y="51450"/>
                  </a:cubicBezTo>
                  <a:cubicBezTo>
                    <a:pt x="52001" y="51450"/>
                    <a:pt x="36191" y="61132"/>
                    <a:pt x="30725" y="67897"/>
                  </a:cubicBezTo>
                  <a:cubicBezTo>
                    <a:pt x="27338" y="72641"/>
                    <a:pt x="25614" y="78372"/>
                    <a:pt x="25823" y="84197"/>
                  </a:cubicBezTo>
                  <a:cubicBezTo>
                    <a:pt x="25823" y="84197"/>
                    <a:pt x="18470" y="96453"/>
                    <a:pt x="11312" y="106625"/>
                  </a:cubicBezTo>
                  <a:cubicBezTo>
                    <a:pt x="4155" y="116798"/>
                    <a:pt x="-5552" y="134961"/>
                    <a:pt x="3959" y="147069"/>
                  </a:cubicBezTo>
                  <a:cubicBezTo>
                    <a:pt x="13469" y="159178"/>
                    <a:pt x="26828" y="158516"/>
                    <a:pt x="31706" y="152511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44" name="Google Shape;544;p9"/>
            <p:cNvSpPr/>
            <p:nvPr/>
          </p:nvSpPr>
          <p:spPr>
            <a:xfrm>
              <a:off x="77823" y="3088756"/>
              <a:ext cx="47184" cy="42944"/>
            </a:xfrm>
            <a:custGeom>
              <a:rect b="b" l="l" r="r" t="t"/>
              <a:pathLst>
                <a:path extrusionOk="0" h="42944" w="47184">
                  <a:moveTo>
                    <a:pt x="30933" y="32625"/>
                  </a:moveTo>
                  <a:cubicBezTo>
                    <a:pt x="37304" y="26820"/>
                    <a:pt x="42780" y="20105"/>
                    <a:pt x="47185" y="12697"/>
                  </a:cubicBezTo>
                  <a:lnTo>
                    <a:pt x="37380" y="0"/>
                  </a:lnTo>
                  <a:cubicBezTo>
                    <a:pt x="37380" y="0"/>
                    <a:pt x="30149" y="15197"/>
                    <a:pt x="20516" y="20639"/>
                  </a:cubicBezTo>
                  <a:cubicBezTo>
                    <a:pt x="14206" y="23907"/>
                    <a:pt x="7046" y="25165"/>
                    <a:pt x="0" y="24242"/>
                  </a:cubicBezTo>
                  <a:lnTo>
                    <a:pt x="4755" y="42944"/>
                  </a:lnTo>
                  <a:cubicBezTo>
                    <a:pt x="4755" y="42944"/>
                    <a:pt x="20614" y="41694"/>
                    <a:pt x="30811" y="32625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45" name="Google Shape;545;p9"/>
            <p:cNvSpPr/>
            <p:nvPr/>
          </p:nvSpPr>
          <p:spPr>
            <a:xfrm>
              <a:off x="149765" y="3006103"/>
              <a:ext cx="22820" cy="15711"/>
            </a:xfrm>
            <a:custGeom>
              <a:rect b="b" l="l" r="r" t="t"/>
              <a:pathLst>
                <a:path extrusionOk="0" h="15711" w="22820">
                  <a:moveTo>
                    <a:pt x="9069" y="74"/>
                  </a:moveTo>
                  <a:cubicBezTo>
                    <a:pt x="6618" y="74"/>
                    <a:pt x="0" y="1887"/>
                    <a:pt x="0" y="5515"/>
                  </a:cubicBezTo>
                  <a:cubicBezTo>
                    <a:pt x="366" y="9007"/>
                    <a:pt x="1190" y="12435"/>
                    <a:pt x="2451" y="15712"/>
                  </a:cubicBezTo>
                  <a:cubicBezTo>
                    <a:pt x="2451" y="15712"/>
                    <a:pt x="12256" y="4829"/>
                    <a:pt x="20590" y="2451"/>
                  </a:cubicBezTo>
                  <a:cubicBezTo>
                    <a:pt x="28924" y="74"/>
                    <a:pt x="11398" y="0"/>
                    <a:pt x="9020" y="0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46" name="Google Shape;546;p9"/>
            <p:cNvSpPr/>
            <p:nvPr/>
          </p:nvSpPr>
          <p:spPr>
            <a:xfrm>
              <a:off x="112904" y="3021227"/>
              <a:ext cx="147531" cy="226956"/>
            </a:xfrm>
            <a:custGeom>
              <a:rect b="b" l="l" r="r" t="t"/>
              <a:pathLst>
                <a:path extrusionOk="0" h="226956" w="147531">
                  <a:moveTo>
                    <a:pt x="21908" y="225922"/>
                  </a:moveTo>
                  <a:cubicBezTo>
                    <a:pt x="25896" y="210407"/>
                    <a:pt x="31159" y="195248"/>
                    <a:pt x="37645" y="180600"/>
                  </a:cubicBezTo>
                  <a:cubicBezTo>
                    <a:pt x="48528" y="155917"/>
                    <a:pt x="90222" y="123734"/>
                    <a:pt x="113115" y="105595"/>
                  </a:cubicBezTo>
                  <a:cubicBezTo>
                    <a:pt x="136009" y="87457"/>
                    <a:pt x="148804" y="65715"/>
                    <a:pt x="147432" y="39218"/>
                  </a:cubicBezTo>
                  <a:cubicBezTo>
                    <a:pt x="146059" y="12721"/>
                    <a:pt x="111179" y="0"/>
                    <a:pt x="111179" y="0"/>
                  </a:cubicBezTo>
                  <a:cubicBezTo>
                    <a:pt x="109299" y="5284"/>
                    <a:pt x="106832" y="10340"/>
                    <a:pt x="103826" y="15075"/>
                  </a:cubicBezTo>
                  <a:cubicBezTo>
                    <a:pt x="98384" y="24119"/>
                    <a:pt x="77868" y="38066"/>
                    <a:pt x="71961" y="39316"/>
                  </a:cubicBezTo>
                  <a:cubicBezTo>
                    <a:pt x="66053" y="40566"/>
                    <a:pt x="61102" y="50739"/>
                    <a:pt x="62916" y="54955"/>
                  </a:cubicBezTo>
                  <a:cubicBezTo>
                    <a:pt x="64730" y="59171"/>
                    <a:pt x="64044" y="68313"/>
                    <a:pt x="63480" y="71941"/>
                  </a:cubicBezTo>
                  <a:cubicBezTo>
                    <a:pt x="62916" y="75569"/>
                    <a:pt x="74927" y="61622"/>
                    <a:pt x="79780" y="54955"/>
                  </a:cubicBezTo>
                  <a:cubicBezTo>
                    <a:pt x="84633" y="48288"/>
                    <a:pt x="94291" y="47601"/>
                    <a:pt x="102796" y="42944"/>
                  </a:cubicBezTo>
                  <a:cubicBezTo>
                    <a:pt x="111302" y="38287"/>
                    <a:pt x="117282" y="25933"/>
                    <a:pt x="117282" y="25933"/>
                  </a:cubicBezTo>
                  <a:cubicBezTo>
                    <a:pt x="117282" y="25933"/>
                    <a:pt x="139049" y="40444"/>
                    <a:pt x="116621" y="74956"/>
                  </a:cubicBezTo>
                  <a:cubicBezTo>
                    <a:pt x="101914" y="97850"/>
                    <a:pt x="74951" y="102826"/>
                    <a:pt x="38650" y="144520"/>
                  </a:cubicBezTo>
                  <a:cubicBezTo>
                    <a:pt x="2348" y="186214"/>
                    <a:pt x="5486" y="225162"/>
                    <a:pt x="608" y="226486"/>
                  </a:cubicBezTo>
                  <a:cubicBezTo>
                    <a:pt x="-4270" y="227810"/>
                    <a:pt x="21810" y="225922"/>
                    <a:pt x="21810" y="225922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47" name="Google Shape;547;p9"/>
            <p:cNvSpPr/>
            <p:nvPr/>
          </p:nvSpPr>
          <p:spPr>
            <a:xfrm>
              <a:off x="100840" y="3152339"/>
              <a:ext cx="30810" cy="40541"/>
            </a:xfrm>
            <a:custGeom>
              <a:rect b="b" l="l" r="r" t="t"/>
              <a:pathLst>
                <a:path extrusionOk="0" h="40541" w="30810">
                  <a:moveTo>
                    <a:pt x="30811" y="27870"/>
                  </a:moveTo>
                  <a:lnTo>
                    <a:pt x="10859" y="0"/>
                  </a:lnTo>
                  <a:lnTo>
                    <a:pt x="0" y="13922"/>
                  </a:lnTo>
                  <a:lnTo>
                    <a:pt x="20614" y="40542"/>
                  </a:lnTo>
                  <a:cubicBezTo>
                    <a:pt x="20614" y="40542"/>
                    <a:pt x="24806" y="31497"/>
                    <a:pt x="30811" y="27870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48" name="Google Shape;548;p9"/>
            <p:cNvSpPr/>
            <p:nvPr/>
          </p:nvSpPr>
          <p:spPr>
            <a:xfrm>
              <a:off x="87015" y="3173958"/>
              <a:ext cx="30810" cy="41130"/>
            </a:xfrm>
            <a:custGeom>
              <a:rect b="b" l="l" r="r" t="t"/>
              <a:pathLst>
                <a:path extrusionOk="0" h="41130" w="30810">
                  <a:moveTo>
                    <a:pt x="30811" y="23556"/>
                  </a:moveTo>
                  <a:lnTo>
                    <a:pt x="8383" y="0"/>
                  </a:lnTo>
                  <a:lnTo>
                    <a:pt x="0" y="18800"/>
                  </a:lnTo>
                  <a:lnTo>
                    <a:pt x="26497" y="41130"/>
                  </a:lnTo>
                  <a:cubicBezTo>
                    <a:pt x="26497" y="41130"/>
                    <a:pt x="25369" y="35689"/>
                    <a:pt x="30811" y="23556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49" name="Google Shape;549;p9"/>
            <p:cNvSpPr/>
            <p:nvPr/>
          </p:nvSpPr>
          <p:spPr>
            <a:xfrm>
              <a:off x="80275" y="3205455"/>
              <a:ext cx="30222" cy="33188"/>
            </a:xfrm>
            <a:custGeom>
              <a:rect b="b" l="l" r="r" t="t"/>
              <a:pathLst>
                <a:path extrusionOk="0" h="33188" w="30222">
                  <a:moveTo>
                    <a:pt x="3064" y="0"/>
                  </a:moveTo>
                  <a:lnTo>
                    <a:pt x="0" y="18702"/>
                  </a:lnTo>
                  <a:lnTo>
                    <a:pt x="27771" y="33189"/>
                  </a:lnTo>
                  <a:cubicBezTo>
                    <a:pt x="27771" y="33189"/>
                    <a:pt x="26619" y="28433"/>
                    <a:pt x="30223" y="18138"/>
                  </a:cubicBezTo>
                  <a:lnTo>
                    <a:pt x="3064" y="0"/>
                  </a:ln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50" name="Google Shape;550;p9"/>
            <p:cNvSpPr/>
            <p:nvPr/>
          </p:nvSpPr>
          <p:spPr>
            <a:xfrm>
              <a:off x="354607" y="3048312"/>
              <a:ext cx="111821" cy="76696"/>
            </a:xfrm>
            <a:custGeom>
              <a:rect b="b" l="l" r="r" t="t"/>
              <a:pathLst>
                <a:path extrusionOk="0" h="76696" w="111821">
                  <a:moveTo>
                    <a:pt x="111821" y="21742"/>
                  </a:moveTo>
                  <a:lnTo>
                    <a:pt x="110007" y="0"/>
                  </a:lnTo>
                  <a:lnTo>
                    <a:pt x="0" y="54955"/>
                  </a:lnTo>
                  <a:lnTo>
                    <a:pt x="2500" y="76696"/>
                  </a:lnTo>
                  <a:lnTo>
                    <a:pt x="111821" y="21742"/>
                  </a:lnTo>
                  <a:lnTo>
                    <a:pt x="111821" y="21742"/>
                  </a:ln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51" name="Google Shape;551;p9"/>
            <p:cNvSpPr/>
            <p:nvPr/>
          </p:nvSpPr>
          <p:spPr>
            <a:xfrm>
              <a:off x="350955" y="3120817"/>
              <a:ext cx="108806" cy="31399"/>
            </a:xfrm>
            <a:custGeom>
              <a:rect b="b" l="l" r="r" t="t"/>
              <a:pathLst>
                <a:path extrusionOk="0" h="31399" w="108806">
                  <a:moveTo>
                    <a:pt x="45346" y="25958"/>
                  </a:moveTo>
                  <a:cubicBezTo>
                    <a:pt x="70054" y="23506"/>
                    <a:pt x="105865" y="19952"/>
                    <a:pt x="105865" y="19952"/>
                  </a:cubicBezTo>
                  <a:lnTo>
                    <a:pt x="108806" y="0"/>
                  </a:lnTo>
                  <a:lnTo>
                    <a:pt x="4902" y="12133"/>
                  </a:lnTo>
                  <a:lnTo>
                    <a:pt x="0" y="31399"/>
                  </a:lnTo>
                  <a:cubicBezTo>
                    <a:pt x="0" y="31399"/>
                    <a:pt x="20639" y="28433"/>
                    <a:pt x="45322" y="25958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52" name="Google Shape;552;p9"/>
            <p:cNvSpPr/>
            <p:nvPr/>
          </p:nvSpPr>
          <p:spPr>
            <a:xfrm>
              <a:off x="339557" y="3158319"/>
              <a:ext cx="79172" cy="21079"/>
            </a:xfrm>
            <a:custGeom>
              <a:rect b="b" l="l" r="r" t="t"/>
              <a:pathLst>
                <a:path extrusionOk="0" h="21079" w="79172">
                  <a:moveTo>
                    <a:pt x="0" y="18138"/>
                  </a:moveTo>
                  <a:lnTo>
                    <a:pt x="73755" y="21080"/>
                  </a:lnTo>
                  <a:lnTo>
                    <a:pt x="79172" y="4755"/>
                  </a:lnTo>
                  <a:lnTo>
                    <a:pt x="9608" y="0"/>
                  </a:lnTo>
                  <a:cubicBezTo>
                    <a:pt x="5417" y="3628"/>
                    <a:pt x="0" y="18138"/>
                    <a:pt x="0" y="18138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53" name="Google Shape;553;p9"/>
            <p:cNvSpPr/>
            <p:nvPr/>
          </p:nvSpPr>
          <p:spPr>
            <a:xfrm>
              <a:off x="830742" y="3094835"/>
              <a:ext cx="119174" cy="351984"/>
            </a:xfrm>
            <a:custGeom>
              <a:rect b="b" l="l" r="r" t="t"/>
              <a:pathLst>
                <a:path extrusionOk="0" h="351984" w="119174">
                  <a:moveTo>
                    <a:pt x="118219" y="19192"/>
                  </a:moveTo>
                  <a:lnTo>
                    <a:pt x="35272" y="19192"/>
                  </a:lnTo>
                  <a:lnTo>
                    <a:pt x="35272" y="148883"/>
                  </a:lnTo>
                  <a:lnTo>
                    <a:pt x="108684" y="148883"/>
                  </a:lnTo>
                  <a:lnTo>
                    <a:pt x="108684" y="167953"/>
                  </a:lnTo>
                  <a:lnTo>
                    <a:pt x="36228" y="167953"/>
                  </a:lnTo>
                  <a:lnTo>
                    <a:pt x="36228" y="332915"/>
                  </a:lnTo>
                  <a:lnTo>
                    <a:pt x="119175" y="332915"/>
                  </a:lnTo>
                  <a:lnTo>
                    <a:pt x="119175" y="351985"/>
                  </a:lnTo>
                  <a:lnTo>
                    <a:pt x="17158" y="351985"/>
                  </a:lnTo>
                  <a:cubicBezTo>
                    <a:pt x="10466" y="351985"/>
                    <a:pt x="0" y="351985"/>
                    <a:pt x="0" y="341494"/>
                  </a:cubicBezTo>
                  <a:lnTo>
                    <a:pt x="0" y="0"/>
                  </a:lnTo>
                  <a:lnTo>
                    <a:pt x="118243" y="0"/>
                  </a:lnTo>
                  <a:lnTo>
                    <a:pt x="118243" y="19192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54" name="Google Shape;554;p9"/>
            <p:cNvSpPr/>
            <p:nvPr/>
          </p:nvSpPr>
          <p:spPr>
            <a:xfrm>
              <a:off x="1147307" y="3498195"/>
              <a:ext cx="119199" cy="351862"/>
            </a:xfrm>
            <a:custGeom>
              <a:rect b="b" l="l" r="r" t="t"/>
              <a:pathLst>
                <a:path extrusionOk="0" h="351862" w="119199">
                  <a:moveTo>
                    <a:pt x="118243" y="19070"/>
                  </a:moveTo>
                  <a:lnTo>
                    <a:pt x="35272" y="19070"/>
                  </a:lnTo>
                  <a:lnTo>
                    <a:pt x="35272" y="148736"/>
                  </a:lnTo>
                  <a:lnTo>
                    <a:pt x="108806" y="148736"/>
                  </a:lnTo>
                  <a:lnTo>
                    <a:pt x="108806" y="167805"/>
                  </a:lnTo>
                  <a:lnTo>
                    <a:pt x="36228" y="167805"/>
                  </a:lnTo>
                  <a:lnTo>
                    <a:pt x="36228" y="332792"/>
                  </a:lnTo>
                  <a:lnTo>
                    <a:pt x="119199" y="332792"/>
                  </a:lnTo>
                  <a:lnTo>
                    <a:pt x="119199" y="351862"/>
                  </a:lnTo>
                  <a:lnTo>
                    <a:pt x="17158" y="351862"/>
                  </a:lnTo>
                  <a:cubicBezTo>
                    <a:pt x="10491" y="351862"/>
                    <a:pt x="0" y="351862"/>
                    <a:pt x="0" y="341371"/>
                  </a:cubicBezTo>
                  <a:lnTo>
                    <a:pt x="0" y="0"/>
                  </a:lnTo>
                  <a:lnTo>
                    <a:pt x="118243" y="0"/>
                  </a:lnTo>
                  <a:lnTo>
                    <a:pt x="118243" y="19070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55" name="Google Shape;555;p9"/>
            <p:cNvSpPr/>
            <p:nvPr/>
          </p:nvSpPr>
          <p:spPr>
            <a:xfrm>
              <a:off x="1216087" y="3092359"/>
              <a:ext cx="119199" cy="351862"/>
            </a:xfrm>
            <a:custGeom>
              <a:rect b="b" l="l" r="r" t="t"/>
              <a:pathLst>
                <a:path extrusionOk="0" h="351862" w="119199">
                  <a:moveTo>
                    <a:pt x="118243" y="19070"/>
                  </a:moveTo>
                  <a:lnTo>
                    <a:pt x="35272" y="19070"/>
                  </a:lnTo>
                  <a:lnTo>
                    <a:pt x="35272" y="148760"/>
                  </a:lnTo>
                  <a:lnTo>
                    <a:pt x="108806" y="148760"/>
                  </a:lnTo>
                  <a:lnTo>
                    <a:pt x="108806" y="167830"/>
                  </a:lnTo>
                  <a:lnTo>
                    <a:pt x="36228" y="167830"/>
                  </a:lnTo>
                  <a:lnTo>
                    <a:pt x="36228" y="332792"/>
                  </a:lnTo>
                  <a:lnTo>
                    <a:pt x="119199" y="332792"/>
                  </a:lnTo>
                  <a:lnTo>
                    <a:pt x="119199" y="351862"/>
                  </a:lnTo>
                  <a:lnTo>
                    <a:pt x="17158" y="351862"/>
                  </a:lnTo>
                  <a:cubicBezTo>
                    <a:pt x="10491" y="351862"/>
                    <a:pt x="0" y="351862"/>
                    <a:pt x="0" y="341371"/>
                  </a:cubicBezTo>
                  <a:lnTo>
                    <a:pt x="0" y="0"/>
                  </a:lnTo>
                  <a:lnTo>
                    <a:pt x="118243" y="0"/>
                  </a:lnTo>
                  <a:lnTo>
                    <a:pt x="118243" y="19070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56" name="Google Shape;556;p9"/>
            <p:cNvSpPr/>
            <p:nvPr/>
          </p:nvSpPr>
          <p:spPr>
            <a:xfrm>
              <a:off x="609452" y="3093645"/>
              <a:ext cx="194527" cy="358163"/>
            </a:xfrm>
            <a:custGeom>
              <a:rect b="b" l="l" r="r" t="t"/>
              <a:pathLst>
                <a:path extrusionOk="0" h="358163" w="194527">
                  <a:moveTo>
                    <a:pt x="156432" y="179511"/>
                  </a:moveTo>
                  <a:lnTo>
                    <a:pt x="194523" y="179511"/>
                  </a:lnTo>
                  <a:lnTo>
                    <a:pt x="194523" y="284395"/>
                  </a:lnTo>
                  <a:cubicBezTo>
                    <a:pt x="194523" y="299642"/>
                    <a:pt x="195479" y="321579"/>
                    <a:pt x="168786" y="340772"/>
                  </a:cubicBezTo>
                  <a:cubicBezTo>
                    <a:pt x="142093" y="359964"/>
                    <a:pt x="108708" y="357930"/>
                    <a:pt x="108708" y="357930"/>
                  </a:cubicBezTo>
                  <a:cubicBezTo>
                    <a:pt x="108708" y="357930"/>
                    <a:pt x="0" y="372244"/>
                    <a:pt x="0" y="176766"/>
                  </a:cubicBezTo>
                  <a:cubicBezTo>
                    <a:pt x="0" y="-4399"/>
                    <a:pt x="112532" y="283"/>
                    <a:pt x="112532" y="283"/>
                  </a:cubicBezTo>
                  <a:cubicBezTo>
                    <a:pt x="112532" y="283"/>
                    <a:pt x="159251" y="-7340"/>
                    <a:pt x="193567" y="56537"/>
                  </a:cubicBezTo>
                  <a:lnTo>
                    <a:pt x="166874" y="70852"/>
                  </a:lnTo>
                  <a:cubicBezTo>
                    <a:pt x="166874" y="70852"/>
                    <a:pt x="155427" y="22221"/>
                    <a:pt x="110620" y="22221"/>
                  </a:cubicBezTo>
                  <a:cubicBezTo>
                    <a:pt x="65813" y="22221"/>
                    <a:pt x="36228" y="69896"/>
                    <a:pt x="36228" y="172893"/>
                  </a:cubicBezTo>
                  <a:cubicBezTo>
                    <a:pt x="36228" y="275890"/>
                    <a:pt x="58166" y="340698"/>
                    <a:pt x="109762" y="340698"/>
                  </a:cubicBezTo>
                  <a:cubicBezTo>
                    <a:pt x="136455" y="340698"/>
                    <a:pt x="156481" y="316873"/>
                    <a:pt x="156481" y="316873"/>
                  </a:cubicBezTo>
                  <a:lnTo>
                    <a:pt x="156481" y="179609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57" name="Google Shape;557;p9"/>
            <p:cNvSpPr/>
            <p:nvPr/>
          </p:nvSpPr>
          <p:spPr>
            <a:xfrm>
              <a:off x="981389" y="3091967"/>
              <a:ext cx="189767" cy="353773"/>
            </a:xfrm>
            <a:custGeom>
              <a:rect b="b" l="l" r="r" t="t"/>
              <a:pathLst>
                <a:path extrusionOk="0" h="353773" w="189767">
                  <a:moveTo>
                    <a:pt x="0" y="353774"/>
                  </a:moveTo>
                  <a:lnTo>
                    <a:pt x="0" y="1912"/>
                  </a:lnTo>
                  <a:lnTo>
                    <a:pt x="20026" y="1912"/>
                  </a:lnTo>
                  <a:cubicBezTo>
                    <a:pt x="20026" y="1912"/>
                    <a:pt x="158393" y="260336"/>
                    <a:pt x="161138" y="267003"/>
                  </a:cubicBezTo>
                  <a:cubicBezTo>
                    <a:pt x="163884" y="273670"/>
                    <a:pt x="165918" y="267003"/>
                    <a:pt x="165918" y="260336"/>
                  </a:cubicBezTo>
                  <a:lnTo>
                    <a:pt x="165918" y="0"/>
                  </a:lnTo>
                  <a:lnTo>
                    <a:pt x="189768" y="0"/>
                  </a:lnTo>
                  <a:lnTo>
                    <a:pt x="189768" y="351862"/>
                  </a:lnTo>
                  <a:lnTo>
                    <a:pt x="165918" y="351862"/>
                  </a:lnTo>
                  <a:lnTo>
                    <a:pt x="23850" y="85790"/>
                  </a:lnTo>
                  <a:lnTo>
                    <a:pt x="23850" y="353774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58" name="Google Shape;558;p9"/>
            <p:cNvSpPr/>
            <p:nvPr/>
          </p:nvSpPr>
          <p:spPr>
            <a:xfrm>
              <a:off x="1295111" y="3495328"/>
              <a:ext cx="189743" cy="353773"/>
            </a:xfrm>
            <a:custGeom>
              <a:rect b="b" l="l" r="r" t="t"/>
              <a:pathLst>
                <a:path extrusionOk="0" h="353773" w="189743">
                  <a:moveTo>
                    <a:pt x="0" y="353774"/>
                  </a:moveTo>
                  <a:lnTo>
                    <a:pt x="0" y="1912"/>
                  </a:lnTo>
                  <a:lnTo>
                    <a:pt x="20026" y="1912"/>
                  </a:lnTo>
                  <a:cubicBezTo>
                    <a:pt x="20026" y="1912"/>
                    <a:pt x="158271" y="260312"/>
                    <a:pt x="161138" y="266979"/>
                  </a:cubicBezTo>
                  <a:cubicBezTo>
                    <a:pt x="164006" y="273646"/>
                    <a:pt x="165918" y="266979"/>
                    <a:pt x="165918" y="260312"/>
                  </a:cubicBezTo>
                  <a:lnTo>
                    <a:pt x="165918" y="0"/>
                  </a:lnTo>
                  <a:lnTo>
                    <a:pt x="189743" y="0"/>
                  </a:lnTo>
                  <a:lnTo>
                    <a:pt x="189743" y="351862"/>
                  </a:lnTo>
                  <a:lnTo>
                    <a:pt x="165918" y="351862"/>
                  </a:lnTo>
                  <a:lnTo>
                    <a:pt x="23752" y="85815"/>
                  </a:lnTo>
                  <a:lnTo>
                    <a:pt x="23752" y="353774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59" name="Google Shape;559;p9"/>
            <p:cNvSpPr/>
            <p:nvPr/>
          </p:nvSpPr>
          <p:spPr>
            <a:xfrm>
              <a:off x="2017293" y="3490278"/>
              <a:ext cx="189767" cy="353773"/>
            </a:xfrm>
            <a:custGeom>
              <a:rect b="b" l="l" r="r" t="t"/>
              <a:pathLst>
                <a:path extrusionOk="0" h="353773" w="189767">
                  <a:moveTo>
                    <a:pt x="0" y="353774"/>
                  </a:moveTo>
                  <a:lnTo>
                    <a:pt x="0" y="1912"/>
                  </a:lnTo>
                  <a:lnTo>
                    <a:pt x="20026" y="1912"/>
                  </a:lnTo>
                  <a:cubicBezTo>
                    <a:pt x="20026" y="1912"/>
                    <a:pt x="158295" y="260312"/>
                    <a:pt x="161163" y="267003"/>
                  </a:cubicBezTo>
                  <a:cubicBezTo>
                    <a:pt x="164031" y="273695"/>
                    <a:pt x="165918" y="267003"/>
                    <a:pt x="165918" y="260312"/>
                  </a:cubicBezTo>
                  <a:lnTo>
                    <a:pt x="165918" y="0"/>
                  </a:lnTo>
                  <a:lnTo>
                    <a:pt x="189768" y="0"/>
                  </a:lnTo>
                  <a:lnTo>
                    <a:pt x="189768" y="351862"/>
                  </a:lnTo>
                  <a:lnTo>
                    <a:pt x="165943" y="351862"/>
                  </a:lnTo>
                  <a:lnTo>
                    <a:pt x="23776" y="85815"/>
                  </a:lnTo>
                  <a:lnTo>
                    <a:pt x="23776" y="353774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60" name="Google Shape;560;p9"/>
            <p:cNvSpPr/>
            <p:nvPr/>
          </p:nvSpPr>
          <p:spPr>
            <a:xfrm>
              <a:off x="1363839" y="3089026"/>
              <a:ext cx="145918" cy="353847"/>
            </a:xfrm>
            <a:custGeom>
              <a:rect b="b" l="l" r="r" t="t"/>
              <a:pathLst>
                <a:path extrusionOk="0" h="353847" w="145918">
                  <a:moveTo>
                    <a:pt x="75252" y="188885"/>
                  </a:moveTo>
                  <a:cubicBezTo>
                    <a:pt x="75252" y="188885"/>
                    <a:pt x="141164" y="159325"/>
                    <a:pt x="141164" y="90692"/>
                  </a:cubicBezTo>
                  <a:cubicBezTo>
                    <a:pt x="141164" y="22060"/>
                    <a:pt x="71551" y="0"/>
                    <a:pt x="34367" y="0"/>
                  </a:cubicBezTo>
                  <a:cubicBezTo>
                    <a:pt x="-2817" y="0"/>
                    <a:pt x="51" y="956"/>
                    <a:pt x="51" y="956"/>
                  </a:cubicBezTo>
                  <a:lnTo>
                    <a:pt x="51" y="353847"/>
                  </a:lnTo>
                  <a:lnTo>
                    <a:pt x="34367" y="353847"/>
                  </a:lnTo>
                  <a:lnTo>
                    <a:pt x="34367" y="192709"/>
                  </a:lnTo>
                  <a:cubicBezTo>
                    <a:pt x="34367" y="192709"/>
                    <a:pt x="40103" y="187954"/>
                    <a:pt x="47726" y="209867"/>
                  </a:cubicBezTo>
                  <a:cubicBezTo>
                    <a:pt x="55349" y="231780"/>
                    <a:pt x="111603" y="353847"/>
                    <a:pt x="111603" y="353847"/>
                  </a:cubicBezTo>
                  <a:lnTo>
                    <a:pt x="145919" y="353847"/>
                  </a:lnTo>
                  <a:lnTo>
                    <a:pt x="75351" y="188885"/>
                  </a:lnTo>
                  <a:close/>
                  <a:moveTo>
                    <a:pt x="35201" y="167928"/>
                  </a:moveTo>
                  <a:lnTo>
                    <a:pt x="35201" y="30664"/>
                  </a:lnTo>
                  <a:cubicBezTo>
                    <a:pt x="35201" y="20173"/>
                    <a:pt x="45692" y="23016"/>
                    <a:pt x="52359" y="23016"/>
                  </a:cubicBezTo>
                  <a:cubicBezTo>
                    <a:pt x="59026" y="23016"/>
                    <a:pt x="106848" y="36326"/>
                    <a:pt x="106848" y="98315"/>
                  </a:cubicBezTo>
                  <a:cubicBezTo>
                    <a:pt x="106848" y="160305"/>
                    <a:pt x="68708" y="167928"/>
                    <a:pt x="68708" y="167928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61" name="Google Shape;561;p9"/>
            <p:cNvSpPr/>
            <p:nvPr/>
          </p:nvSpPr>
          <p:spPr>
            <a:xfrm>
              <a:off x="615603" y="3501039"/>
              <a:ext cx="203667" cy="351862"/>
            </a:xfrm>
            <a:custGeom>
              <a:rect b="b" l="l" r="r" t="t"/>
              <a:pathLst>
                <a:path extrusionOk="0" h="351862" w="203667">
                  <a:moveTo>
                    <a:pt x="590" y="9535"/>
                  </a:moveTo>
                  <a:cubicBezTo>
                    <a:pt x="-1322" y="4780"/>
                    <a:pt x="1546" y="1912"/>
                    <a:pt x="7257" y="1912"/>
                  </a:cubicBezTo>
                  <a:lnTo>
                    <a:pt x="34906" y="1912"/>
                  </a:lnTo>
                  <a:cubicBezTo>
                    <a:pt x="34906" y="1912"/>
                    <a:pt x="100695" y="254601"/>
                    <a:pt x="102582" y="263180"/>
                  </a:cubicBezTo>
                  <a:cubicBezTo>
                    <a:pt x="104470" y="271759"/>
                    <a:pt x="110205" y="277494"/>
                    <a:pt x="114029" y="263180"/>
                  </a:cubicBezTo>
                  <a:cubicBezTo>
                    <a:pt x="117853" y="248865"/>
                    <a:pt x="180774" y="0"/>
                    <a:pt x="180774" y="0"/>
                  </a:cubicBezTo>
                  <a:lnTo>
                    <a:pt x="203668" y="0"/>
                  </a:lnTo>
                  <a:lnTo>
                    <a:pt x="112142" y="351862"/>
                  </a:lnTo>
                  <a:lnTo>
                    <a:pt x="89273" y="351862"/>
                  </a:lnTo>
                  <a:lnTo>
                    <a:pt x="590" y="9535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62" name="Google Shape;562;p9"/>
            <p:cNvSpPr/>
            <p:nvPr/>
          </p:nvSpPr>
          <p:spPr>
            <a:xfrm>
              <a:off x="775420" y="3501039"/>
              <a:ext cx="203692" cy="351862"/>
            </a:xfrm>
            <a:custGeom>
              <a:rect b="b" l="l" r="r" t="t"/>
              <a:pathLst>
                <a:path extrusionOk="0" h="351862" w="203692">
                  <a:moveTo>
                    <a:pt x="203102" y="342327"/>
                  </a:moveTo>
                  <a:lnTo>
                    <a:pt x="114346" y="0"/>
                  </a:lnTo>
                  <a:lnTo>
                    <a:pt x="91550" y="0"/>
                  </a:lnTo>
                  <a:lnTo>
                    <a:pt x="0" y="351862"/>
                  </a:lnTo>
                  <a:lnTo>
                    <a:pt x="22894" y="351862"/>
                  </a:lnTo>
                  <a:cubicBezTo>
                    <a:pt x="22894" y="351862"/>
                    <a:pt x="33507" y="309849"/>
                    <a:pt x="46302" y="259380"/>
                  </a:cubicBezTo>
                  <a:lnTo>
                    <a:pt x="145206" y="259380"/>
                  </a:lnTo>
                  <a:lnTo>
                    <a:pt x="168786" y="350073"/>
                  </a:lnTo>
                  <a:lnTo>
                    <a:pt x="196435" y="350073"/>
                  </a:lnTo>
                  <a:cubicBezTo>
                    <a:pt x="202146" y="350073"/>
                    <a:pt x="205014" y="347229"/>
                    <a:pt x="203102" y="342450"/>
                  </a:cubicBezTo>
                  <a:close/>
                  <a:moveTo>
                    <a:pt x="51351" y="239379"/>
                  </a:moveTo>
                  <a:cubicBezTo>
                    <a:pt x="68509" y="171384"/>
                    <a:pt x="87604" y="96379"/>
                    <a:pt x="89638" y="88707"/>
                  </a:cubicBezTo>
                  <a:cubicBezTo>
                    <a:pt x="93462" y="74417"/>
                    <a:pt x="99173" y="80128"/>
                    <a:pt x="101085" y="88707"/>
                  </a:cubicBezTo>
                  <a:cubicBezTo>
                    <a:pt x="102115" y="93389"/>
                    <a:pt x="122043" y="170232"/>
                    <a:pt x="140009" y="239379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63" name="Google Shape;563;p9"/>
            <p:cNvSpPr/>
            <p:nvPr/>
          </p:nvSpPr>
          <p:spPr>
            <a:xfrm>
              <a:off x="1515568" y="3089957"/>
              <a:ext cx="203692" cy="351862"/>
            </a:xfrm>
            <a:custGeom>
              <a:rect b="b" l="l" r="r" t="t"/>
              <a:pathLst>
                <a:path extrusionOk="0" h="351862" w="203692">
                  <a:moveTo>
                    <a:pt x="203102" y="342327"/>
                  </a:moveTo>
                  <a:lnTo>
                    <a:pt x="114444" y="0"/>
                  </a:lnTo>
                  <a:lnTo>
                    <a:pt x="91550" y="0"/>
                  </a:lnTo>
                  <a:lnTo>
                    <a:pt x="0" y="351862"/>
                  </a:lnTo>
                  <a:lnTo>
                    <a:pt x="22869" y="351862"/>
                  </a:lnTo>
                  <a:cubicBezTo>
                    <a:pt x="22869" y="351862"/>
                    <a:pt x="33556" y="309849"/>
                    <a:pt x="46278" y="259380"/>
                  </a:cubicBezTo>
                  <a:lnTo>
                    <a:pt x="145206" y="259380"/>
                  </a:lnTo>
                  <a:lnTo>
                    <a:pt x="168761" y="350073"/>
                  </a:lnTo>
                  <a:lnTo>
                    <a:pt x="196435" y="350073"/>
                  </a:lnTo>
                  <a:cubicBezTo>
                    <a:pt x="202146" y="350073"/>
                    <a:pt x="205014" y="347205"/>
                    <a:pt x="203102" y="342450"/>
                  </a:cubicBezTo>
                  <a:close/>
                  <a:moveTo>
                    <a:pt x="51352" y="239379"/>
                  </a:moveTo>
                  <a:cubicBezTo>
                    <a:pt x="68510" y="171409"/>
                    <a:pt x="87579" y="96379"/>
                    <a:pt x="89638" y="88732"/>
                  </a:cubicBezTo>
                  <a:cubicBezTo>
                    <a:pt x="93438" y="74417"/>
                    <a:pt x="99173" y="80152"/>
                    <a:pt x="101061" y="88732"/>
                  </a:cubicBezTo>
                  <a:cubicBezTo>
                    <a:pt x="102115" y="93389"/>
                    <a:pt x="122043" y="170232"/>
                    <a:pt x="140009" y="239379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64" name="Google Shape;564;p9"/>
            <p:cNvSpPr/>
            <p:nvPr/>
          </p:nvSpPr>
          <p:spPr>
            <a:xfrm>
              <a:off x="2102372" y="3084908"/>
              <a:ext cx="203792" cy="351862"/>
            </a:xfrm>
            <a:custGeom>
              <a:rect b="b" l="l" r="r" t="t"/>
              <a:pathLst>
                <a:path extrusionOk="0" h="351862" w="203792">
                  <a:moveTo>
                    <a:pt x="203102" y="342327"/>
                  </a:moveTo>
                  <a:lnTo>
                    <a:pt x="114444" y="0"/>
                  </a:lnTo>
                  <a:lnTo>
                    <a:pt x="91550" y="0"/>
                  </a:lnTo>
                  <a:lnTo>
                    <a:pt x="0" y="351862"/>
                  </a:lnTo>
                  <a:lnTo>
                    <a:pt x="22894" y="351862"/>
                  </a:lnTo>
                  <a:cubicBezTo>
                    <a:pt x="22894" y="351862"/>
                    <a:pt x="33507" y="309849"/>
                    <a:pt x="46302" y="259356"/>
                  </a:cubicBezTo>
                  <a:lnTo>
                    <a:pt x="145328" y="259356"/>
                  </a:lnTo>
                  <a:cubicBezTo>
                    <a:pt x="158197" y="308918"/>
                    <a:pt x="168884" y="350048"/>
                    <a:pt x="168884" y="350048"/>
                  </a:cubicBezTo>
                  <a:lnTo>
                    <a:pt x="196533" y="350048"/>
                  </a:lnTo>
                  <a:cubicBezTo>
                    <a:pt x="202268" y="350048"/>
                    <a:pt x="205112" y="347180"/>
                    <a:pt x="203200" y="342425"/>
                  </a:cubicBezTo>
                  <a:close/>
                  <a:moveTo>
                    <a:pt x="51376" y="239379"/>
                  </a:moveTo>
                  <a:cubicBezTo>
                    <a:pt x="68534" y="171384"/>
                    <a:pt x="87604" y="96379"/>
                    <a:pt x="89638" y="88707"/>
                  </a:cubicBezTo>
                  <a:cubicBezTo>
                    <a:pt x="93462" y="74417"/>
                    <a:pt x="99173" y="80128"/>
                    <a:pt x="101085" y="88707"/>
                  </a:cubicBezTo>
                  <a:cubicBezTo>
                    <a:pt x="102115" y="93364"/>
                    <a:pt x="122043" y="170208"/>
                    <a:pt x="140009" y="239379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65" name="Google Shape;565;p9"/>
            <p:cNvSpPr/>
            <p:nvPr/>
          </p:nvSpPr>
          <p:spPr>
            <a:xfrm>
              <a:off x="2224022" y="3486724"/>
              <a:ext cx="203691" cy="351862"/>
            </a:xfrm>
            <a:custGeom>
              <a:rect b="b" l="l" r="r" t="t"/>
              <a:pathLst>
                <a:path extrusionOk="0" h="351862" w="203691">
                  <a:moveTo>
                    <a:pt x="203102" y="342327"/>
                  </a:moveTo>
                  <a:lnTo>
                    <a:pt x="114370" y="0"/>
                  </a:lnTo>
                  <a:lnTo>
                    <a:pt x="91501" y="0"/>
                  </a:lnTo>
                  <a:lnTo>
                    <a:pt x="0" y="351862"/>
                  </a:lnTo>
                  <a:lnTo>
                    <a:pt x="22894" y="351862"/>
                  </a:lnTo>
                  <a:cubicBezTo>
                    <a:pt x="22894" y="351862"/>
                    <a:pt x="33507" y="309849"/>
                    <a:pt x="46302" y="259380"/>
                  </a:cubicBezTo>
                  <a:lnTo>
                    <a:pt x="145230" y="259380"/>
                  </a:lnTo>
                  <a:cubicBezTo>
                    <a:pt x="158099" y="308918"/>
                    <a:pt x="168786" y="350073"/>
                    <a:pt x="168786" y="350073"/>
                  </a:cubicBezTo>
                  <a:lnTo>
                    <a:pt x="196435" y="350073"/>
                  </a:lnTo>
                  <a:cubicBezTo>
                    <a:pt x="202146" y="350073"/>
                    <a:pt x="205014" y="347205"/>
                    <a:pt x="203102" y="342425"/>
                  </a:cubicBezTo>
                  <a:close/>
                  <a:moveTo>
                    <a:pt x="51351" y="239379"/>
                  </a:moveTo>
                  <a:cubicBezTo>
                    <a:pt x="68509" y="171384"/>
                    <a:pt x="87604" y="96379"/>
                    <a:pt x="89638" y="88707"/>
                  </a:cubicBezTo>
                  <a:cubicBezTo>
                    <a:pt x="93462" y="74417"/>
                    <a:pt x="99173" y="80128"/>
                    <a:pt x="101085" y="88707"/>
                  </a:cubicBezTo>
                  <a:cubicBezTo>
                    <a:pt x="102115" y="93389"/>
                    <a:pt x="122043" y="170232"/>
                    <a:pt x="140009" y="239379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66" name="Google Shape;566;p9"/>
            <p:cNvSpPr/>
            <p:nvPr/>
          </p:nvSpPr>
          <p:spPr>
            <a:xfrm>
              <a:off x="1790684" y="3489445"/>
              <a:ext cx="203706" cy="351862"/>
            </a:xfrm>
            <a:custGeom>
              <a:rect b="b" l="l" r="r" t="t"/>
              <a:pathLst>
                <a:path extrusionOk="0" h="351862" w="203706">
                  <a:moveTo>
                    <a:pt x="203126" y="342327"/>
                  </a:moveTo>
                  <a:lnTo>
                    <a:pt x="114444" y="0"/>
                  </a:lnTo>
                  <a:lnTo>
                    <a:pt x="91550" y="0"/>
                  </a:lnTo>
                  <a:lnTo>
                    <a:pt x="0" y="351862"/>
                  </a:lnTo>
                  <a:lnTo>
                    <a:pt x="22894" y="351862"/>
                  </a:lnTo>
                  <a:cubicBezTo>
                    <a:pt x="22894" y="351862"/>
                    <a:pt x="33507" y="309849"/>
                    <a:pt x="46302" y="259380"/>
                  </a:cubicBezTo>
                  <a:lnTo>
                    <a:pt x="145230" y="259380"/>
                  </a:lnTo>
                  <a:cubicBezTo>
                    <a:pt x="158099" y="308918"/>
                    <a:pt x="168786" y="349950"/>
                    <a:pt x="168786" y="349950"/>
                  </a:cubicBezTo>
                  <a:lnTo>
                    <a:pt x="196435" y="349950"/>
                  </a:lnTo>
                  <a:cubicBezTo>
                    <a:pt x="202171" y="349950"/>
                    <a:pt x="205014" y="347107"/>
                    <a:pt x="203126" y="342327"/>
                  </a:cubicBezTo>
                  <a:close/>
                  <a:moveTo>
                    <a:pt x="51376" y="239379"/>
                  </a:moveTo>
                  <a:cubicBezTo>
                    <a:pt x="68534" y="171384"/>
                    <a:pt x="87604" y="96379"/>
                    <a:pt x="89638" y="88707"/>
                  </a:cubicBezTo>
                  <a:cubicBezTo>
                    <a:pt x="93462" y="74417"/>
                    <a:pt x="99173" y="80128"/>
                    <a:pt x="101085" y="88707"/>
                  </a:cubicBezTo>
                  <a:cubicBezTo>
                    <a:pt x="102115" y="93389"/>
                    <a:pt x="122043" y="170232"/>
                    <a:pt x="140009" y="239379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67" name="Google Shape;567;p9"/>
            <p:cNvSpPr/>
            <p:nvPr/>
          </p:nvSpPr>
          <p:spPr>
            <a:xfrm>
              <a:off x="1000361" y="3500083"/>
              <a:ext cx="125008" cy="348062"/>
            </a:xfrm>
            <a:custGeom>
              <a:rect b="b" l="l" r="r" t="t"/>
              <a:pathLst>
                <a:path extrusionOk="0" h="348062" w="125008">
                  <a:moveTo>
                    <a:pt x="2010" y="25"/>
                  </a:moveTo>
                  <a:lnTo>
                    <a:pt x="30615" y="25"/>
                  </a:lnTo>
                  <a:cubicBezTo>
                    <a:pt x="35370" y="25"/>
                    <a:pt x="39194" y="2868"/>
                    <a:pt x="39194" y="9559"/>
                  </a:cubicBezTo>
                  <a:lnTo>
                    <a:pt x="39194" y="316590"/>
                  </a:lnTo>
                  <a:cubicBezTo>
                    <a:pt x="39194" y="324213"/>
                    <a:pt x="41106" y="329949"/>
                    <a:pt x="54440" y="329949"/>
                  </a:cubicBezTo>
                  <a:lnTo>
                    <a:pt x="125008" y="329949"/>
                  </a:lnTo>
                  <a:lnTo>
                    <a:pt x="125008" y="348063"/>
                  </a:lnTo>
                  <a:lnTo>
                    <a:pt x="0" y="348063"/>
                  </a:lnTo>
                  <a:lnTo>
                    <a:pt x="1912" y="0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68" name="Google Shape;568;p9"/>
            <p:cNvSpPr/>
            <p:nvPr/>
          </p:nvSpPr>
          <p:spPr>
            <a:xfrm>
              <a:off x="1749064" y="3090104"/>
              <a:ext cx="125008" cy="348062"/>
            </a:xfrm>
            <a:custGeom>
              <a:rect b="b" l="l" r="r" t="t"/>
              <a:pathLst>
                <a:path extrusionOk="0" h="348062" w="125008">
                  <a:moveTo>
                    <a:pt x="1985" y="0"/>
                  </a:moveTo>
                  <a:lnTo>
                    <a:pt x="30590" y="0"/>
                  </a:lnTo>
                  <a:cubicBezTo>
                    <a:pt x="35493" y="0"/>
                    <a:pt x="39169" y="2868"/>
                    <a:pt x="39169" y="9559"/>
                  </a:cubicBezTo>
                  <a:lnTo>
                    <a:pt x="39169" y="316590"/>
                  </a:lnTo>
                  <a:cubicBezTo>
                    <a:pt x="39169" y="324213"/>
                    <a:pt x="41081" y="329949"/>
                    <a:pt x="54440" y="329949"/>
                  </a:cubicBezTo>
                  <a:lnTo>
                    <a:pt x="125008" y="329949"/>
                  </a:lnTo>
                  <a:lnTo>
                    <a:pt x="125008" y="348063"/>
                  </a:lnTo>
                  <a:lnTo>
                    <a:pt x="0" y="348063"/>
                  </a:lnTo>
                  <a:lnTo>
                    <a:pt x="1912" y="0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69" name="Google Shape;569;p9"/>
            <p:cNvSpPr/>
            <p:nvPr/>
          </p:nvSpPr>
          <p:spPr>
            <a:xfrm>
              <a:off x="1728964" y="3492460"/>
              <a:ext cx="34340" cy="350906"/>
            </a:xfrm>
            <a:custGeom>
              <a:rect b="b" l="l" r="r" t="t"/>
              <a:pathLst>
                <a:path extrusionOk="0" h="350906" w="34340">
                  <a:moveTo>
                    <a:pt x="34341" y="350906"/>
                  </a:moveTo>
                  <a:lnTo>
                    <a:pt x="0" y="350906"/>
                  </a:lnTo>
                  <a:lnTo>
                    <a:pt x="0" y="0"/>
                  </a:lnTo>
                  <a:lnTo>
                    <a:pt x="34341" y="0"/>
                  </a:lnTo>
                  <a:lnTo>
                    <a:pt x="34341" y="350906"/>
                  </a:lnTo>
                  <a:lnTo>
                    <a:pt x="34341" y="350906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70" name="Google Shape;570;p9"/>
            <p:cNvSpPr/>
            <p:nvPr/>
          </p:nvSpPr>
          <p:spPr>
            <a:xfrm>
              <a:off x="1907800" y="3086819"/>
              <a:ext cx="34340" cy="350906"/>
            </a:xfrm>
            <a:custGeom>
              <a:rect b="b" l="l" r="r" t="t"/>
              <a:pathLst>
                <a:path extrusionOk="0" h="350906" w="34340">
                  <a:moveTo>
                    <a:pt x="34341" y="350906"/>
                  </a:moveTo>
                  <a:lnTo>
                    <a:pt x="0" y="350906"/>
                  </a:lnTo>
                  <a:lnTo>
                    <a:pt x="0" y="0"/>
                  </a:lnTo>
                  <a:lnTo>
                    <a:pt x="34341" y="0"/>
                  </a:lnTo>
                  <a:lnTo>
                    <a:pt x="34341" y="350906"/>
                  </a:lnTo>
                  <a:lnTo>
                    <a:pt x="34341" y="350906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71" name="Google Shape;571;p9"/>
            <p:cNvSpPr/>
            <p:nvPr/>
          </p:nvSpPr>
          <p:spPr>
            <a:xfrm>
              <a:off x="1515518" y="3485376"/>
              <a:ext cx="191557" cy="360931"/>
            </a:xfrm>
            <a:custGeom>
              <a:rect b="b" l="l" r="r" t="t"/>
              <a:pathLst>
                <a:path extrusionOk="0" h="360931" w="191557">
                  <a:moveTo>
                    <a:pt x="156726" y="76035"/>
                  </a:moveTo>
                  <a:cubicBezTo>
                    <a:pt x="156726" y="76035"/>
                    <a:pt x="146432" y="26154"/>
                    <a:pt x="102801" y="26154"/>
                  </a:cubicBezTo>
                  <a:cubicBezTo>
                    <a:pt x="59171" y="26154"/>
                    <a:pt x="38704" y="102139"/>
                    <a:pt x="38704" y="189229"/>
                  </a:cubicBezTo>
                  <a:cubicBezTo>
                    <a:pt x="38704" y="276318"/>
                    <a:pt x="56989" y="341935"/>
                    <a:pt x="109248" y="341935"/>
                  </a:cubicBezTo>
                  <a:cubicBezTo>
                    <a:pt x="161506" y="341935"/>
                    <a:pt x="165428" y="279406"/>
                    <a:pt x="165428" y="279406"/>
                  </a:cubicBezTo>
                  <a:lnTo>
                    <a:pt x="191557" y="292079"/>
                  </a:lnTo>
                  <a:cubicBezTo>
                    <a:pt x="191557" y="292079"/>
                    <a:pt x="179694" y="360931"/>
                    <a:pt x="106870" y="360931"/>
                  </a:cubicBezTo>
                  <a:cubicBezTo>
                    <a:pt x="34046" y="360931"/>
                    <a:pt x="0" y="288917"/>
                    <a:pt x="0" y="177291"/>
                  </a:cubicBezTo>
                  <a:cubicBezTo>
                    <a:pt x="0" y="65666"/>
                    <a:pt x="41155" y="0"/>
                    <a:pt x="105399" y="0"/>
                  </a:cubicBezTo>
                  <a:cubicBezTo>
                    <a:pt x="169644" y="0"/>
                    <a:pt x="182978" y="59367"/>
                    <a:pt x="182978" y="59367"/>
                  </a:cubicBezTo>
                  <a:lnTo>
                    <a:pt x="156849" y="75986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72" name="Google Shape;572;p9"/>
            <p:cNvSpPr/>
            <p:nvPr/>
          </p:nvSpPr>
          <p:spPr>
            <a:xfrm>
              <a:off x="1976751" y="3085716"/>
              <a:ext cx="161554" cy="353259"/>
            </a:xfrm>
            <a:custGeom>
              <a:rect b="b" l="l" r="r" t="t"/>
              <a:pathLst>
                <a:path extrusionOk="0" h="353259" w="161554">
                  <a:moveTo>
                    <a:pt x="0" y="0"/>
                  </a:moveTo>
                  <a:lnTo>
                    <a:pt x="161555" y="0"/>
                  </a:lnTo>
                  <a:lnTo>
                    <a:pt x="161555" y="19266"/>
                  </a:lnTo>
                  <a:lnTo>
                    <a:pt x="102115" y="19266"/>
                  </a:lnTo>
                  <a:lnTo>
                    <a:pt x="102115" y="353259"/>
                  </a:lnTo>
                  <a:lnTo>
                    <a:pt x="64441" y="353259"/>
                  </a:lnTo>
                  <a:lnTo>
                    <a:pt x="64441" y="20933"/>
                  </a:lnTo>
                  <a:lnTo>
                    <a:pt x="0" y="2093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73" name="Google Shape;573;p9"/>
            <p:cNvSpPr/>
            <p:nvPr/>
          </p:nvSpPr>
          <p:spPr>
            <a:xfrm>
              <a:off x="2266378" y="3085716"/>
              <a:ext cx="161555" cy="353259"/>
            </a:xfrm>
            <a:custGeom>
              <a:rect b="b" l="l" r="r" t="t"/>
              <a:pathLst>
                <a:path extrusionOk="0" h="353259" w="161555">
                  <a:moveTo>
                    <a:pt x="0" y="0"/>
                  </a:moveTo>
                  <a:lnTo>
                    <a:pt x="161555" y="0"/>
                  </a:lnTo>
                  <a:lnTo>
                    <a:pt x="161555" y="19266"/>
                  </a:lnTo>
                  <a:lnTo>
                    <a:pt x="102115" y="19266"/>
                  </a:lnTo>
                  <a:lnTo>
                    <a:pt x="102115" y="353259"/>
                  </a:lnTo>
                  <a:lnTo>
                    <a:pt x="64465" y="353259"/>
                  </a:lnTo>
                  <a:lnTo>
                    <a:pt x="64465" y="20933"/>
                  </a:lnTo>
                  <a:lnTo>
                    <a:pt x="0" y="2093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74" name="Google Shape;574;p9"/>
            <p:cNvSpPr/>
            <p:nvPr/>
          </p:nvSpPr>
          <p:spPr>
            <a:xfrm>
              <a:off x="8576853" y="3060862"/>
              <a:ext cx="1285405" cy="856945"/>
            </a:xfrm>
            <a:custGeom>
              <a:rect b="b" l="l" r="r" t="t"/>
              <a:pathLst>
                <a:path extrusionOk="0" h="856945" w="1285405">
                  <a:moveTo>
                    <a:pt x="0" y="0"/>
                  </a:moveTo>
                  <a:lnTo>
                    <a:pt x="1285406" y="0"/>
                  </a:lnTo>
                  <a:lnTo>
                    <a:pt x="1285406" y="856945"/>
                  </a:lnTo>
                  <a:lnTo>
                    <a:pt x="0" y="856945"/>
                  </a:ln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75" name="Google Shape;575;p9"/>
            <p:cNvSpPr/>
            <p:nvPr/>
          </p:nvSpPr>
          <p:spPr>
            <a:xfrm>
              <a:off x="9174957" y="3163418"/>
              <a:ext cx="88731" cy="84221"/>
            </a:xfrm>
            <a:custGeom>
              <a:rect b="b" l="l" r="r" t="t"/>
              <a:pathLst>
                <a:path extrusionOk="0" h="84221" w="88731">
                  <a:moveTo>
                    <a:pt x="17256" y="84221"/>
                  </a:moveTo>
                  <a:lnTo>
                    <a:pt x="44366" y="64416"/>
                  </a:lnTo>
                  <a:lnTo>
                    <a:pt x="71500" y="84221"/>
                  </a:lnTo>
                  <a:lnTo>
                    <a:pt x="61181" y="52185"/>
                  </a:lnTo>
                  <a:lnTo>
                    <a:pt x="88732" y="32355"/>
                  </a:lnTo>
                  <a:lnTo>
                    <a:pt x="54759" y="32355"/>
                  </a:lnTo>
                  <a:lnTo>
                    <a:pt x="44366" y="0"/>
                  </a:lnTo>
                  <a:lnTo>
                    <a:pt x="33949" y="32429"/>
                  </a:lnTo>
                  <a:lnTo>
                    <a:pt x="0" y="32355"/>
                  </a:lnTo>
                  <a:lnTo>
                    <a:pt x="27575" y="52185"/>
                  </a:lnTo>
                  <a:lnTo>
                    <a:pt x="17256" y="84221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76" name="Google Shape;576;p9"/>
            <p:cNvSpPr/>
            <p:nvPr/>
          </p:nvSpPr>
          <p:spPr>
            <a:xfrm>
              <a:off x="9034629" y="3201092"/>
              <a:ext cx="88658" cy="84221"/>
            </a:xfrm>
            <a:custGeom>
              <a:rect b="b" l="l" r="r" t="t"/>
              <a:pathLst>
                <a:path extrusionOk="0" h="84221" w="88658">
                  <a:moveTo>
                    <a:pt x="17183" y="84221"/>
                  </a:moveTo>
                  <a:lnTo>
                    <a:pt x="44292" y="64416"/>
                  </a:lnTo>
                  <a:lnTo>
                    <a:pt x="71402" y="84221"/>
                  </a:lnTo>
                  <a:lnTo>
                    <a:pt x="61108" y="52234"/>
                  </a:lnTo>
                  <a:lnTo>
                    <a:pt x="88658" y="32429"/>
                  </a:lnTo>
                  <a:lnTo>
                    <a:pt x="54661" y="32429"/>
                  </a:lnTo>
                  <a:lnTo>
                    <a:pt x="44292" y="0"/>
                  </a:lnTo>
                  <a:lnTo>
                    <a:pt x="33924" y="32429"/>
                  </a:lnTo>
                  <a:lnTo>
                    <a:pt x="0" y="32429"/>
                  </a:lnTo>
                  <a:lnTo>
                    <a:pt x="27478" y="52234"/>
                  </a:lnTo>
                  <a:lnTo>
                    <a:pt x="17183" y="84221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77" name="Google Shape;577;p9"/>
            <p:cNvSpPr/>
            <p:nvPr/>
          </p:nvSpPr>
          <p:spPr>
            <a:xfrm>
              <a:off x="8931902" y="3304016"/>
              <a:ext cx="88657" cy="84221"/>
            </a:xfrm>
            <a:custGeom>
              <a:rect b="b" l="l" r="r" t="t"/>
              <a:pathLst>
                <a:path extrusionOk="0" h="84221" w="88657">
                  <a:moveTo>
                    <a:pt x="44366" y="0"/>
                  </a:moveTo>
                  <a:lnTo>
                    <a:pt x="33924" y="32478"/>
                  </a:lnTo>
                  <a:lnTo>
                    <a:pt x="0" y="32429"/>
                  </a:lnTo>
                  <a:lnTo>
                    <a:pt x="27551" y="52234"/>
                  </a:lnTo>
                  <a:lnTo>
                    <a:pt x="17232" y="84221"/>
                  </a:lnTo>
                  <a:lnTo>
                    <a:pt x="44366" y="64490"/>
                  </a:lnTo>
                  <a:lnTo>
                    <a:pt x="71475" y="84221"/>
                  </a:lnTo>
                  <a:lnTo>
                    <a:pt x="61156" y="52234"/>
                  </a:lnTo>
                  <a:lnTo>
                    <a:pt x="88658" y="32429"/>
                  </a:lnTo>
                  <a:lnTo>
                    <a:pt x="54734" y="32429"/>
                  </a:lnTo>
                  <a:lnTo>
                    <a:pt x="44366" y="0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78" name="Google Shape;578;p9"/>
            <p:cNvSpPr/>
            <p:nvPr/>
          </p:nvSpPr>
          <p:spPr>
            <a:xfrm>
              <a:off x="8894203" y="3444221"/>
              <a:ext cx="88682" cy="84245"/>
            </a:xfrm>
            <a:custGeom>
              <a:rect b="b" l="l" r="r" t="t"/>
              <a:pathLst>
                <a:path extrusionOk="0" h="84245" w="88682">
                  <a:moveTo>
                    <a:pt x="44365" y="64441"/>
                  </a:moveTo>
                  <a:lnTo>
                    <a:pt x="71500" y="84246"/>
                  </a:lnTo>
                  <a:lnTo>
                    <a:pt x="61181" y="52234"/>
                  </a:lnTo>
                  <a:lnTo>
                    <a:pt x="88682" y="32429"/>
                  </a:lnTo>
                  <a:lnTo>
                    <a:pt x="54758" y="32429"/>
                  </a:lnTo>
                  <a:lnTo>
                    <a:pt x="44365" y="0"/>
                  </a:lnTo>
                  <a:lnTo>
                    <a:pt x="33997" y="32502"/>
                  </a:lnTo>
                  <a:lnTo>
                    <a:pt x="0" y="32429"/>
                  </a:lnTo>
                  <a:lnTo>
                    <a:pt x="27575" y="52234"/>
                  </a:lnTo>
                  <a:lnTo>
                    <a:pt x="17256" y="84246"/>
                  </a:lnTo>
                  <a:lnTo>
                    <a:pt x="44365" y="64441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79" name="Google Shape;579;p9"/>
            <p:cNvSpPr/>
            <p:nvPr/>
          </p:nvSpPr>
          <p:spPr>
            <a:xfrm>
              <a:off x="8931902" y="3584819"/>
              <a:ext cx="88657" cy="84245"/>
            </a:xfrm>
            <a:custGeom>
              <a:rect b="b" l="l" r="r" t="t"/>
              <a:pathLst>
                <a:path extrusionOk="0" h="84245" w="88657">
                  <a:moveTo>
                    <a:pt x="54734" y="32429"/>
                  </a:moveTo>
                  <a:lnTo>
                    <a:pt x="44366" y="0"/>
                  </a:lnTo>
                  <a:lnTo>
                    <a:pt x="33924" y="32502"/>
                  </a:lnTo>
                  <a:lnTo>
                    <a:pt x="0" y="32429"/>
                  </a:lnTo>
                  <a:lnTo>
                    <a:pt x="27551" y="52234"/>
                  </a:lnTo>
                  <a:lnTo>
                    <a:pt x="17232" y="84246"/>
                  </a:lnTo>
                  <a:lnTo>
                    <a:pt x="44366" y="64441"/>
                  </a:lnTo>
                  <a:lnTo>
                    <a:pt x="71475" y="84246"/>
                  </a:lnTo>
                  <a:lnTo>
                    <a:pt x="61156" y="52234"/>
                  </a:lnTo>
                  <a:lnTo>
                    <a:pt x="88658" y="32429"/>
                  </a:lnTo>
                  <a:lnTo>
                    <a:pt x="54734" y="32429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80" name="Google Shape;580;p9"/>
            <p:cNvSpPr/>
            <p:nvPr/>
          </p:nvSpPr>
          <p:spPr>
            <a:xfrm>
              <a:off x="9034801" y="3687742"/>
              <a:ext cx="88682" cy="84221"/>
            </a:xfrm>
            <a:custGeom>
              <a:rect b="b" l="l" r="r" t="t"/>
              <a:pathLst>
                <a:path extrusionOk="0" h="84221" w="88682">
                  <a:moveTo>
                    <a:pt x="54734" y="32429"/>
                  </a:moveTo>
                  <a:lnTo>
                    <a:pt x="44366" y="0"/>
                  </a:lnTo>
                  <a:lnTo>
                    <a:pt x="33949" y="32429"/>
                  </a:lnTo>
                  <a:lnTo>
                    <a:pt x="0" y="32429"/>
                  </a:lnTo>
                  <a:lnTo>
                    <a:pt x="27575" y="52234"/>
                  </a:lnTo>
                  <a:lnTo>
                    <a:pt x="17256" y="84221"/>
                  </a:lnTo>
                  <a:lnTo>
                    <a:pt x="44366" y="64416"/>
                  </a:lnTo>
                  <a:lnTo>
                    <a:pt x="71427" y="84221"/>
                  </a:lnTo>
                  <a:lnTo>
                    <a:pt x="61181" y="52234"/>
                  </a:lnTo>
                  <a:lnTo>
                    <a:pt x="88682" y="32429"/>
                  </a:lnTo>
                  <a:lnTo>
                    <a:pt x="54734" y="32429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81" name="Google Shape;581;p9"/>
            <p:cNvSpPr/>
            <p:nvPr/>
          </p:nvSpPr>
          <p:spPr>
            <a:xfrm>
              <a:off x="9174957" y="3725049"/>
              <a:ext cx="88731" cy="84221"/>
            </a:xfrm>
            <a:custGeom>
              <a:rect b="b" l="l" r="r" t="t"/>
              <a:pathLst>
                <a:path extrusionOk="0" h="84221" w="88731">
                  <a:moveTo>
                    <a:pt x="54759" y="32429"/>
                  </a:moveTo>
                  <a:lnTo>
                    <a:pt x="44366" y="0"/>
                  </a:lnTo>
                  <a:lnTo>
                    <a:pt x="33998" y="32429"/>
                  </a:lnTo>
                  <a:lnTo>
                    <a:pt x="0" y="32429"/>
                  </a:lnTo>
                  <a:lnTo>
                    <a:pt x="27575" y="52160"/>
                  </a:lnTo>
                  <a:lnTo>
                    <a:pt x="17256" y="84221"/>
                  </a:lnTo>
                  <a:lnTo>
                    <a:pt x="44366" y="64416"/>
                  </a:lnTo>
                  <a:lnTo>
                    <a:pt x="71500" y="84221"/>
                  </a:lnTo>
                  <a:lnTo>
                    <a:pt x="61181" y="52160"/>
                  </a:lnTo>
                  <a:lnTo>
                    <a:pt x="88732" y="32429"/>
                  </a:lnTo>
                  <a:lnTo>
                    <a:pt x="54759" y="32429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82" name="Google Shape;582;p9"/>
            <p:cNvSpPr/>
            <p:nvPr/>
          </p:nvSpPr>
          <p:spPr>
            <a:xfrm>
              <a:off x="9315188" y="3687742"/>
              <a:ext cx="88657" cy="84221"/>
            </a:xfrm>
            <a:custGeom>
              <a:rect b="b" l="l" r="r" t="t"/>
              <a:pathLst>
                <a:path extrusionOk="0" h="84221" w="88657">
                  <a:moveTo>
                    <a:pt x="54734" y="32429"/>
                  </a:moveTo>
                  <a:lnTo>
                    <a:pt x="44365" y="0"/>
                  </a:lnTo>
                  <a:lnTo>
                    <a:pt x="33923" y="32429"/>
                  </a:lnTo>
                  <a:lnTo>
                    <a:pt x="0" y="32429"/>
                  </a:lnTo>
                  <a:lnTo>
                    <a:pt x="27551" y="52234"/>
                  </a:lnTo>
                  <a:lnTo>
                    <a:pt x="17256" y="84221"/>
                  </a:lnTo>
                  <a:lnTo>
                    <a:pt x="44365" y="64416"/>
                  </a:lnTo>
                  <a:lnTo>
                    <a:pt x="71475" y="84221"/>
                  </a:lnTo>
                  <a:lnTo>
                    <a:pt x="61107" y="52234"/>
                  </a:lnTo>
                  <a:lnTo>
                    <a:pt x="88658" y="32429"/>
                  </a:lnTo>
                  <a:lnTo>
                    <a:pt x="54734" y="32429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83" name="Google Shape;583;p9"/>
            <p:cNvSpPr/>
            <p:nvPr/>
          </p:nvSpPr>
          <p:spPr>
            <a:xfrm>
              <a:off x="9418111" y="3584819"/>
              <a:ext cx="88657" cy="84245"/>
            </a:xfrm>
            <a:custGeom>
              <a:rect b="b" l="l" r="r" t="t"/>
              <a:pathLst>
                <a:path extrusionOk="0" h="84245" w="88657">
                  <a:moveTo>
                    <a:pt x="54734" y="32429"/>
                  </a:moveTo>
                  <a:lnTo>
                    <a:pt x="44365" y="0"/>
                  </a:lnTo>
                  <a:lnTo>
                    <a:pt x="33923" y="32502"/>
                  </a:lnTo>
                  <a:lnTo>
                    <a:pt x="0" y="32429"/>
                  </a:lnTo>
                  <a:lnTo>
                    <a:pt x="27551" y="52234"/>
                  </a:lnTo>
                  <a:lnTo>
                    <a:pt x="17232" y="84246"/>
                  </a:lnTo>
                  <a:lnTo>
                    <a:pt x="44365" y="64441"/>
                  </a:lnTo>
                  <a:lnTo>
                    <a:pt x="71475" y="84246"/>
                  </a:lnTo>
                  <a:lnTo>
                    <a:pt x="61107" y="52234"/>
                  </a:lnTo>
                  <a:lnTo>
                    <a:pt x="88658" y="32429"/>
                  </a:lnTo>
                  <a:lnTo>
                    <a:pt x="54734" y="32429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84" name="Google Shape;584;p9"/>
            <p:cNvSpPr/>
            <p:nvPr/>
          </p:nvSpPr>
          <p:spPr>
            <a:xfrm>
              <a:off x="9455344" y="3443853"/>
              <a:ext cx="88731" cy="84245"/>
            </a:xfrm>
            <a:custGeom>
              <a:rect b="b" l="l" r="r" t="t"/>
              <a:pathLst>
                <a:path extrusionOk="0" h="84245" w="88731">
                  <a:moveTo>
                    <a:pt x="88731" y="32429"/>
                  </a:moveTo>
                  <a:lnTo>
                    <a:pt x="54734" y="32429"/>
                  </a:lnTo>
                  <a:lnTo>
                    <a:pt x="44366" y="0"/>
                  </a:lnTo>
                  <a:lnTo>
                    <a:pt x="33997" y="32429"/>
                  </a:lnTo>
                  <a:lnTo>
                    <a:pt x="0" y="32429"/>
                  </a:lnTo>
                  <a:lnTo>
                    <a:pt x="27551" y="52185"/>
                  </a:lnTo>
                  <a:lnTo>
                    <a:pt x="17256" y="84246"/>
                  </a:lnTo>
                  <a:lnTo>
                    <a:pt x="44366" y="64367"/>
                  </a:lnTo>
                  <a:lnTo>
                    <a:pt x="71475" y="84246"/>
                  </a:lnTo>
                  <a:lnTo>
                    <a:pt x="61181" y="52185"/>
                  </a:lnTo>
                  <a:lnTo>
                    <a:pt x="88731" y="32429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85" name="Google Shape;585;p9"/>
            <p:cNvSpPr/>
            <p:nvPr/>
          </p:nvSpPr>
          <p:spPr>
            <a:xfrm>
              <a:off x="9418111" y="3303623"/>
              <a:ext cx="88657" cy="84172"/>
            </a:xfrm>
            <a:custGeom>
              <a:rect b="b" l="l" r="r" t="t"/>
              <a:pathLst>
                <a:path extrusionOk="0" h="84172" w="88657">
                  <a:moveTo>
                    <a:pt x="17183" y="84172"/>
                  </a:moveTo>
                  <a:lnTo>
                    <a:pt x="44365" y="64441"/>
                  </a:lnTo>
                  <a:lnTo>
                    <a:pt x="71475" y="84172"/>
                  </a:lnTo>
                  <a:lnTo>
                    <a:pt x="61107" y="52185"/>
                  </a:lnTo>
                  <a:lnTo>
                    <a:pt x="88658" y="32453"/>
                  </a:lnTo>
                  <a:lnTo>
                    <a:pt x="54734" y="32453"/>
                  </a:lnTo>
                  <a:lnTo>
                    <a:pt x="44365" y="0"/>
                  </a:lnTo>
                  <a:lnTo>
                    <a:pt x="33923" y="32502"/>
                  </a:lnTo>
                  <a:lnTo>
                    <a:pt x="0" y="32453"/>
                  </a:lnTo>
                  <a:lnTo>
                    <a:pt x="27551" y="52185"/>
                  </a:lnTo>
                  <a:lnTo>
                    <a:pt x="17183" y="84172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86" name="Google Shape;586;p9"/>
            <p:cNvSpPr/>
            <p:nvPr/>
          </p:nvSpPr>
          <p:spPr>
            <a:xfrm>
              <a:off x="9315629" y="3201165"/>
              <a:ext cx="88657" cy="84221"/>
            </a:xfrm>
            <a:custGeom>
              <a:rect b="b" l="l" r="r" t="t"/>
              <a:pathLst>
                <a:path extrusionOk="0" h="84221" w="88657">
                  <a:moveTo>
                    <a:pt x="44292" y="0"/>
                  </a:moveTo>
                  <a:lnTo>
                    <a:pt x="33924" y="32429"/>
                  </a:lnTo>
                  <a:lnTo>
                    <a:pt x="0" y="32355"/>
                  </a:lnTo>
                  <a:lnTo>
                    <a:pt x="27502" y="52160"/>
                  </a:lnTo>
                  <a:lnTo>
                    <a:pt x="17183" y="84221"/>
                  </a:lnTo>
                  <a:lnTo>
                    <a:pt x="44366" y="64343"/>
                  </a:lnTo>
                  <a:lnTo>
                    <a:pt x="71426" y="84221"/>
                  </a:lnTo>
                  <a:lnTo>
                    <a:pt x="61107" y="52160"/>
                  </a:lnTo>
                  <a:lnTo>
                    <a:pt x="88658" y="32355"/>
                  </a:lnTo>
                  <a:lnTo>
                    <a:pt x="54661" y="32355"/>
                  </a:lnTo>
                  <a:lnTo>
                    <a:pt x="44292" y="0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87" name="Google Shape;587;p9"/>
            <p:cNvSpPr/>
            <p:nvPr/>
          </p:nvSpPr>
          <p:spPr>
            <a:xfrm>
              <a:off x="10021412" y="3061082"/>
              <a:ext cx="131234" cy="191189"/>
            </a:xfrm>
            <a:custGeom>
              <a:rect b="b" l="l" r="r" t="t"/>
              <a:pathLst>
                <a:path extrusionOk="0" h="191189" w="131234">
                  <a:moveTo>
                    <a:pt x="0" y="191189"/>
                  </a:moveTo>
                  <a:lnTo>
                    <a:pt x="0" y="0"/>
                  </a:lnTo>
                  <a:lnTo>
                    <a:pt x="131234" y="0"/>
                  </a:lnTo>
                  <a:lnTo>
                    <a:pt x="131234" y="32233"/>
                  </a:lnTo>
                  <a:lnTo>
                    <a:pt x="38680" y="32233"/>
                  </a:lnTo>
                  <a:lnTo>
                    <a:pt x="38680" y="77456"/>
                  </a:lnTo>
                  <a:lnTo>
                    <a:pt x="118611" y="77456"/>
                  </a:lnTo>
                  <a:lnTo>
                    <a:pt x="118611" y="109836"/>
                  </a:lnTo>
                  <a:lnTo>
                    <a:pt x="38680" y="109836"/>
                  </a:lnTo>
                  <a:lnTo>
                    <a:pt x="38680" y="191067"/>
                  </a:ln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88" name="Google Shape;588;p9"/>
            <p:cNvSpPr/>
            <p:nvPr/>
          </p:nvSpPr>
          <p:spPr>
            <a:xfrm>
              <a:off x="10184242" y="3061009"/>
              <a:ext cx="36767" cy="191262"/>
            </a:xfrm>
            <a:custGeom>
              <a:rect b="b" l="l" r="r" t="t"/>
              <a:pathLst>
                <a:path extrusionOk="0" h="191262" w="36767">
                  <a:moveTo>
                    <a:pt x="0" y="33801"/>
                  </a:moveTo>
                  <a:lnTo>
                    <a:pt x="0" y="0"/>
                  </a:lnTo>
                  <a:lnTo>
                    <a:pt x="36767" y="0"/>
                  </a:lnTo>
                  <a:lnTo>
                    <a:pt x="36767" y="33801"/>
                  </a:lnTo>
                  <a:close/>
                  <a:moveTo>
                    <a:pt x="0" y="191263"/>
                  </a:moveTo>
                  <a:lnTo>
                    <a:pt x="0" y="52602"/>
                  </a:lnTo>
                  <a:lnTo>
                    <a:pt x="36767" y="52602"/>
                  </a:lnTo>
                  <a:lnTo>
                    <a:pt x="36767" y="191263"/>
                  </a:ln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89" name="Google Shape;589;p9"/>
            <p:cNvSpPr/>
            <p:nvPr/>
          </p:nvSpPr>
          <p:spPr>
            <a:xfrm>
              <a:off x="10258291" y="3110492"/>
              <a:ext cx="126764" cy="141779"/>
            </a:xfrm>
            <a:custGeom>
              <a:rect b="b" l="l" r="r" t="t"/>
              <a:pathLst>
                <a:path extrusionOk="0" h="141779" w="126764">
                  <a:moveTo>
                    <a:pt x="126430" y="141780"/>
                  </a:moveTo>
                  <a:lnTo>
                    <a:pt x="89663" y="141780"/>
                  </a:lnTo>
                  <a:lnTo>
                    <a:pt x="89663" y="71040"/>
                  </a:lnTo>
                  <a:cubicBezTo>
                    <a:pt x="90177" y="61297"/>
                    <a:pt x="89394" y="51530"/>
                    <a:pt x="87334" y="41993"/>
                  </a:cubicBezTo>
                  <a:cubicBezTo>
                    <a:pt x="86058" y="37871"/>
                    <a:pt x="83478" y="34275"/>
                    <a:pt x="79981" y="31748"/>
                  </a:cubicBezTo>
                  <a:cubicBezTo>
                    <a:pt x="76303" y="29257"/>
                    <a:pt x="71945" y="27965"/>
                    <a:pt x="67505" y="28046"/>
                  </a:cubicBezTo>
                  <a:cubicBezTo>
                    <a:pt x="61379" y="27965"/>
                    <a:pt x="55381" y="29799"/>
                    <a:pt x="50347" y="33292"/>
                  </a:cubicBezTo>
                  <a:cubicBezTo>
                    <a:pt x="45417" y="36585"/>
                    <a:pt x="41759" y="41462"/>
                    <a:pt x="39978" y="47116"/>
                  </a:cubicBezTo>
                  <a:cubicBezTo>
                    <a:pt x="37621" y="57564"/>
                    <a:pt x="36673" y="68281"/>
                    <a:pt x="37160" y="78981"/>
                  </a:cubicBezTo>
                  <a:lnTo>
                    <a:pt x="37159" y="141780"/>
                  </a:lnTo>
                  <a:lnTo>
                    <a:pt x="0" y="141780"/>
                  </a:lnTo>
                  <a:lnTo>
                    <a:pt x="0" y="3118"/>
                  </a:lnTo>
                  <a:lnTo>
                    <a:pt x="34071" y="3118"/>
                  </a:lnTo>
                  <a:lnTo>
                    <a:pt x="34071" y="23487"/>
                  </a:lnTo>
                  <a:cubicBezTo>
                    <a:pt x="44581" y="8587"/>
                    <a:pt x="61747" y="-193"/>
                    <a:pt x="79981" y="5"/>
                  </a:cubicBezTo>
                  <a:cubicBezTo>
                    <a:pt x="87599" y="-101"/>
                    <a:pt x="95153" y="1385"/>
                    <a:pt x="102163" y="4368"/>
                  </a:cubicBezTo>
                  <a:cubicBezTo>
                    <a:pt x="108147" y="6689"/>
                    <a:pt x="113425" y="10523"/>
                    <a:pt x="117483" y="15497"/>
                  </a:cubicBezTo>
                  <a:cubicBezTo>
                    <a:pt x="120962" y="20057"/>
                    <a:pt x="123412" y="25317"/>
                    <a:pt x="124665" y="30914"/>
                  </a:cubicBezTo>
                  <a:cubicBezTo>
                    <a:pt x="126256" y="39041"/>
                    <a:pt x="126946" y="47319"/>
                    <a:pt x="126724" y="55597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0" name="Google Shape;590;p9"/>
            <p:cNvSpPr/>
            <p:nvPr/>
          </p:nvSpPr>
          <p:spPr>
            <a:xfrm>
              <a:off x="10411990" y="3110096"/>
              <a:ext cx="130364" cy="145215"/>
            </a:xfrm>
            <a:custGeom>
              <a:rect b="b" l="l" r="r" t="t"/>
              <a:pathLst>
                <a:path extrusionOk="0" h="145215" w="130364">
                  <a:moveTo>
                    <a:pt x="37245" y="45821"/>
                  </a:moveTo>
                  <a:lnTo>
                    <a:pt x="3934" y="39570"/>
                  </a:lnTo>
                  <a:cubicBezTo>
                    <a:pt x="6661" y="27670"/>
                    <a:pt x="13501" y="17114"/>
                    <a:pt x="23249" y="9765"/>
                  </a:cubicBezTo>
                  <a:cubicBezTo>
                    <a:pt x="32449" y="3326"/>
                    <a:pt x="46029" y="115"/>
                    <a:pt x="63987" y="132"/>
                  </a:cubicBezTo>
                  <a:cubicBezTo>
                    <a:pt x="76444" y="-551"/>
                    <a:pt x="88903" y="1429"/>
                    <a:pt x="100534" y="5941"/>
                  </a:cubicBezTo>
                  <a:cubicBezTo>
                    <a:pt x="107584" y="8944"/>
                    <a:pt x="113509" y="14089"/>
                    <a:pt x="117472" y="20648"/>
                  </a:cubicBezTo>
                  <a:cubicBezTo>
                    <a:pt x="120706" y="26555"/>
                    <a:pt x="122373" y="37512"/>
                    <a:pt x="122373" y="53444"/>
                  </a:cubicBezTo>
                  <a:lnTo>
                    <a:pt x="121981" y="96315"/>
                  </a:lnTo>
                  <a:cubicBezTo>
                    <a:pt x="121733" y="105337"/>
                    <a:pt x="122323" y="114364"/>
                    <a:pt x="123746" y="123277"/>
                  </a:cubicBezTo>
                  <a:cubicBezTo>
                    <a:pt x="125150" y="129782"/>
                    <a:pt x="127374" y="136083"/>
                    <a:pt x="130365" y="142028"/>
                  </a:cubicBezTo>
                  <a:lnTo>
                    <a:pt x="94063" y="142028"/>
                  </a:lnTo>
                  <a:cubicBezTo>
                    <a:pt x="93058" y="139577"/>
                    <a:pt x="91930" y="135778"/>
                    <a:pt x="90508" y="131219"/>
                  </a:cubicBezTo>
                  <a:cubicBezTo>
                    <a:pt x="89945" y="129037"/>
                    <a:pt x="89503" y="127591"/>
                    <a:pt x="89259" y="126905"/>
                  </a:cubicBezTo>
                  <a:cubicBezTo>
                    <a:pt x="83429" y="132639"/>
                    <a:pt x="76612" y="137272"/>
                    <a:pt x="69135" y="140582"/>
                  </a:cubicBezTo>
                  <a:cubicBezTo>
                    <a:pt x="61908" y="143665"/>
                    <a:pt x="54122" y="145217"/>
                    <a:pt x="46266" y="145141"/>
                  </a:cubicBezTo>
                  <a:cubicBezTo>
                    <a:pt x="33928" y="145833"/>
                    <a:pt x="21812" y="141662"/>
                    <a:pt x="12513" y="133523"/>
                  </a:cubicBezTo>
                  <a:cubicBezTo>
                    <a:pt x="4290" y="125986"/>
                    <a:pt x="-268" y="115260"/>
                    <a:pt x="12" y="104109"/>
                  </a:cubicBezTo>
                  <a:cubicBezTo>
                    <a:pt x="-112" y="96740"/>
                    <a:pt x="1841" y="89486"/>
                    <a:pt x="5649" y="83176"/>
                  </a:cubicBezTo>
                  <a:cubicBezTo>
                    <a:pt x="9399" y="77031"/>
                    <a:pt x="14871" y="72122"/>
                    <a:pt x="21386" y="69058"/>
                  </a:cubicBezTo>
                  <a:cubicBezTo>
                    <a:pt x="30727" y="65015"/>
                    <a:pt x="40533" y="62142"/>
                    <a:pt x="50579" y="60503"/>
                  </a:cubicBezTo>
                  <a:cubicBezTo>
                    <a:pt x="62723" y="58618"/>
                    <a:pt x="74663" y="55598"/>
                    <a:pt x="86243" y="51483"/>
                  </a:cubicBezTo>
                  <a:lnTo>
                    <a:pt x="86244" y="47806"/>
                  </a:lnTo>
                  <a:cubicBezTo>
                    <a:pt x="86828" y="42258"/>
                    <a:pt x="84903" y="36740"/>
                    <a:pt x="80998" y="32756"/>
                  </a:cubicBezTo>
                  <a:cubicBezTo>
                    <a:pt x="75096" y="29100"/>
                    <a:pt x="68145" y="27514"/>
                    <a:pt x="61242" y="28246"/>
                  </a:cubicBezTo>
                  <a:cubicBezTo>
                    <a:pt x="49890" y="26857"/>
                    <a:pt x="39405" y="34511"/>
                    <a:pt x="37270" y="45747"/>
                  </a:cubicBezTo>
                  <a:close/>
                  <a:moveTo>
                    <a:pt x="86268" y="75872"/>
                  </a:moveTo>
                  <a:cubicBezTo>
                    <a:pt x="81537" y="77441"/>
                    <a:pt x="74012" y="79304"/>
                    <a:pt x="63913" y="81510"/>
                  </a:cubicBezTo>
                  <a:cubicBezTo>
                    <a:pt x="56975" y="82517"/>
                    <a:pt x="50240" y="84619"/>
                    <a:pt x="43960" y="87735"/>
                  </a:cubicBezTo>
                  <a:cubicBezTo>
                    <a:pt x="39514" y="90518"/>
                    <a:pt x="36803" y="95384"/>
                    <a:pt x="36778" y="100629"/>
                  </a:cubicBezTo>
                  <a:cubicBezTo>
                    <a:pt x="36723" y="105696"/>
                    <a:pt x="38815" y="110549"/>
                    <a:pt x="42539" y="113987"/>
                  </a:cubicBezTo>
                  <a:cubicBezTo>
                    <a:pt x="46461" y="117804"/>
                    <a:pt x="51777" y="119842"/>
                    <a:pt x="57245" y="119625"/>
                  </a:cubicBezTo>
                  <a:cubicBezTo>
                    <a:pt x="64001" y="119582"/>
                    <a:pt x="70566" y="117393"/>
                    <a:pt x="75997" y="113374"/>
                  </a:cubicBezTo>
                  <a:cubicBezTo>
                    <a:pt x="80217" y="110291"/>
                    <a:pt x="83295" y="105894"/>
                    <a:pt x="84747" y="100874"/>
                  </a:cubicBezTo>
                  <a:cubicBezTo>
                    <a:pt x="85953" y="94974"/>
                    <a:pt x="86431" y="88948"/>
                    <a:pt x="86169" y="82931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1" name="Google Shape;591;p9"/>
            <p:cNvSpPr/>
            <p:nvPr/>
          </p:nvSpPr>
          <p:spPr>
            <a:xfrm>
              <a:off x="10570370" y="3110491"/>
              <a:ext cx="126430" cy="141780"/>
            </a:xfrm>
            <a:custGeom>
              <a:rect b="b" l="l" r="r" t="t"/>
              <a:pathLst>
                <a:path extrusionOk="0" h="141780" w="126430">
                  <a:moveTo>
                    <a:pt x="126430" y="141781"/>
                  </a:moveTo>
                  <a:lnTo>
                    <a:pt x="89663" y="141781"/>
                  </a:lnTo>
                  <a:lnTo>
                    <a:pt x="89663" y="71041"/>
                  </a:lnTo>
                  <a:cubicBezTo>
                    <a:pt x="90162" y="61292"/>
                    <a:pt x="89338" y="51522"/>
                    <a:pt x="87212" y="41995"/>
                  </a:cubicBezTo>
                  <a:cubicBezTo>
                    <a:pt x="85842" y="37847"/>
                    <a:pt x="83168" y="34254"/>
                    <a:pt x="79589" y="31749"/>
                  </a:cubicBezTo>
                  <a:cubicBezTo>
                    <a:pt x="75897" y="29289"/>
                    <a:pt x="71549" y="27999"/>
                    <a:pt x="67113" y="28048"/>
                  </a:cubicBezTo>
                  <a:cubicBezTo>
                    <a:pt x="60988" y="27967"/>
                    <a:pt x="54989" y="29800"/>
                    <a:pt x="49955" y="33293"/>
                  </a:cubicBezTo>
                  <a:cubicBezTo>
                    <a:pt x="45025" y="36586"/>
                    <a:pt x="41368" y="41463"/>
                    <a:pt x="39587" y="47118"/>
                  </a:cubicBezTo>
                  <a:cubicBezTo>
                    <a:pt x="37229" y="57566"/>
                    <a:pt x="36281" y="68283"/>
                    <a:pt x="36768" y="78982"/>
                  </a:cubicBezTo>
                  <a:lnTo>
                    <a:pt x="36767" y="141781"/>
                  </a:lnTo>
                  <a:lnTo>
                    <a:pt x="0" y="141781"/>
                  </a:lnTo>
                  <a:lnTo>
                    <a:pt x="0" y="3120"/>
                  </a:lnTo>
                  <a:lnTo>
                    <a:pt x="34047" y="3120"/>
                  </a:lnTo>
                  <a:lnTo>
                    <a:pt x="34047" y="23489"/>
                  </a:lnTo>
                  <a:cubicBezTo>
                    <a:pt x="44540" y="8658"/>
                    <a:pt x="61617" y="-110"/>
                    <a:pt x="79786" y="7"/>
                  </a:cubicBezTo>
                  <a:cubicBezTo>
                    <a:pt x="87403" y="-112"/>
                    <a:pt x="94963" y="1375"/>
                    <a:pt x="101968" y="4370"/>
                  </a:cubicBezTo>
                  <a:cubicBezTo>
                    <a:pt x="107908" y="6707"/>
                    <a:pt x="113143" y="10541"/>
                    <a:pt x="117165" y="15498"/>
                  </a:cubicBezTo>
                  <a:cubicBezTo>
                    <a:pt x="120451" y="20109"/>
                    <a:pt x="122724" y="25363"/>
                    <a:pt x="123833" y="30915"/>
                  </a:cubicBezTo>
                  <a:cubicBezTo>
                    <a:pt x="125432" y="39042"/>
                    <a:pt x="126131" y="47319"/>
                    <a:pt x="125917" y="55599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2" name="Google Shape;592;p9"/>
            <p:cNvSpPr/>
            <p:nvPr/>
          </p:nvSpPr>
          <p:spPr>
            <a:xfrm>
              <a:off x="10725798" y="3110405"/>
              <a:ext cx="131283" cy="145084"/>
            </a:xfrm>
            <a:custGeom>
              <a:rect b="b" l="l" r="r" t="t"/>
              <a:pathLst>
                <a:path extrusionOk="0" h="145084" w="131283">
                  <a:moveTo>
                    <a:pt x="129053" y="44312"/>
                  </a:moveTo>
                  <a:lnTo>
                    <a:pt x="92947" y="50562"/>
                  </a:lnTo>
                  <a:cubicBezTo>
                    <a:pt x="92205" y="44292"/>
                    <a:pt x="89260" y="38489"/>
                    <a:pt x="84638" y="34188"/>
                  </a:cubicBezTo>
                  <a:cubicBezTo>
                    <a:pt x="79873" y="30407"/>
                    <a:pt x="73898" y="28482"/>
                    <a:pt x="67823" y="28771"/>
                  </a:cubicBezTo>
                  <a:cubicBezTo>
                    <a:pt x="59475" y="28409"/>
                    <a:pt x="51421" y="31886"/>
                    <a:pt x="45959" y="38208"/>
                  </a:cubicBezTo>
                  <a:cubicBezTo>
                    <a:pt x="40501" y="44483"/>
                    <a:pt x="37788" y="55039"/>
                    <a:pt x="37820" y="69877"/>
                  </a:cubicBezTo>
                  <a:cubicBezTo>
                    <a:pt x="37820" y="86218"/>
                    <a:pt x="40574" y="97845"/>
                    <a:pt x="46081" y="104757"/>
                  </a:cubicBezTo>
                  <a:cubicBezTo>
                    <a:pt x="51527" y="111595"/>
                    <a:pt x="59895" y="115442"/>
                    <a:pt x="68632" y="115125"/>
                  </a:cubicBezTo>
                  <a:cubicBezTo>
                    <a:pt x="74893" y="115365"/>
                    <a:pt x="81015" y="113249"/>
                    <a:pt x="85790" y="109193"/>
                  </a:cubicBezTo>
                  <a:cubicBezTo>
                    <a:pt x="91045" y="103567"/>
                    <a:pt x="94355" y="96401"/>
                    <a:pt x="95227" y="88751"/>
                  </a:cubicBezTo>
                  <a:lnTo>
                    <a:pt x="131284" y="95001"/>
                  </a:lnTo>
                  <a:cubicBezTo>
                    <a:pt x="128654" y="109617"/>
                    <a:pt x="121040" y="122870"/>
                    <a:pt x="109738" y="132504"/>
                  </a:cubicBezTo>
                  <a:cubicBezTo>
                    <a:pt x="97334" y="141428"/>
                    <a:pt x="82246" y="145832"/>
                    <a:pt x="66990" y="144980"/>
                  </a:cubicBezTo>
                  <a:cubicBezTo>
                    <a:pt x="48700" y="145846"/>
                    <a:pt x="30925" y="138769"/>
                    <a:pt x="18236" y="125567"/>
                  </a:cubicBezTo>
                  <a:cubicBezTo>
                    <a:pt x="6079" y="113066"/>
                    <a:pt x="0" y="95443"/>
                    <a:pt x="0" y="72696"/>
                  </a:cubicBezTo>
                  <a:cubicBezTo>
                    <a:pt x="0" y="49949"/>
                    <a:pt x="6038" y="32121"/>
                    <a:pt x="18114" y="19212"/>
                  </a:cubicBezTo>
                  <a:cubicBezTo>
                    <a:pt x="30996" y="6162"/>
                    <a:pt x="48822" y="-791"/>
                    <a:pt x="67137" y="93"/>
                  </a:cubicBezTo>
                  <a:cubicBezTo>
                    <a:pt x="81382" y="-657"/>
                    <a:pt x="95495" y="3146"/>
                    <a:pt x="107434" y="10952"/>
                  </a:cubicBezTo>
                  <a:cubicBezTo>
                    <a:pt x="118192" y="19319"/>
                    <a:pt x="125810" y="31074"/>
                    <a:pt x="129053" y="44312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3" name="Google Shape;593;p9"/>
            <p:cNvSpPr/>
            <p:nvPr/>
          </p:nvSpPr>
          <p:spPr>
            <a:xfrm>
              <a:off x="10882671" y="3061009"/>
              <a:ext cx="36767" cy="191262"/>
            </a:xfrm>
            <a:custGeom>
              <a:rect b="b" l="l" r="r" t="t"/>
              <a:pathLst>
                <a:path extrusionOk="0" h="191262" w="36767">
                  <a:moveTo>
                    <a:pt x="0" y="33801"/>
                  </a:moveTo>
                  <a:lnTo>
                    <a:pt x="0" y="0"/>
                  </a:lnTo>
                  <a:lnTo>
                    <a:pt x="36767" y="0"/>
                  </a:lnTo>
                  <a:lnTo>
                    <a:pt x="36767" y="33801"/>
                  </a:lnTo>
                  <a:close/>
                  <a:moveTo>
                    <a:pt x="0" y="191263"/>
                  </a:moveTo>
                  <a:lnTo>
                    <a:pt x="0" y="52602"/>
                  </a:lnTo>
                  <a:lnTo>
                    <a:pt x="36767" y="52602"/>
                  </a:lnTo>
                  <a:lnTo>
                    <a:pt x="36767" y="191263"/>
                  </a:ln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4" name="Google Shape;594;p9"/>
            <p:cNvSpPr/>
            <p:nvPr/>
          </p:nvSpPr>
          <p:spPr>
            <a:xfrm>
              <a:off x="10947346" y="3110096"/>
              <a:ext cx="130363" cy="145460"/>
            </a:xfrm>
            <a:custGeom>
              <a:rect b="b" l="l" r="r" t="t"/>
              <a:pathLst>
                <a:path extrusionOk="0" h="145460" w="130363">
                  <a:moveTo>
                    <a:pt x="37048" y="45821"/>
                  </a:moveTo>
                  <a:lnTo>
                    <a:pt x="3737" y="39571"/>
                  </a:lnTo>
                  <a:cubicBezTo>
                    <a:pt x="6478" y="27658"/>
                    <a:pt x="13347" y="17100"/>
                    <a:pt x="23126" y="9765"/>
                  </a:cubicBezTo>
                  <a:cubicBezTo>
                    <a:pt x="32244" y="3327"/>
                    <a:pt x="45823" y="116"/>
                    <a:pt x="63863" y="132"/>
                  </a:cubicBezTo>
                  <a:cubicBezTo>
                    <a:pt x="76320" y="-552"/>
                    <a:pt x="88779" y="1428"/>
                    <a:pt x="100410" y="5941"/>
                  </a:cubicBezTo>
                  <a:cubicBezTo>
                    <a:pt x="107448" y="8933"/>
                    <a:pt x="113353" y="14083"/>
                    <a:pt x="117274" y="20648"/>
                  </a:cubicBezTo>
                  <a:cubicBezTo>
                    <a:pt x="120583" y="26555"/>
                    <a:pt x="122176" y="37512"/>
                    <a:pt x="122176" y="53444"/>
                  </a:cubicBezTo>
                  <a:lnTo>
                    <a:pt x="121980" y="96560"/>
                  </a:lnTo>
                  <a:cubicBezTo>
                    <a:pt x="121760" y="105584"/>
                    <a:pt x="122368" y="114609"/>
                    <a:pt x="123794" y="123523"/>
                  </a:cubicBezTo>
                  <a:cubicBezTo>
                    <a:pt x="125162" y="130031"/>
                    <a:pt x="127370" y="136335"/>
                    <a:pt x="130364" y="142274"/>
                  </a:cubicBezTo>
                  <a:lnTo>
                    <a:pt x="94061" y="142274"/>
                  </a:lnTo>
                  <a:cubicBezTo>
                    <a:pt x="93106" y="139823"/>
                    <a:pt x="91929" y="136024"/>
                    <a:pt x="90557" y="131464"/>
                  </a:cubicBezTo>
                  <a:cubicBezTo>
                    <a:pt x="89919" y="129307"/>
                    <a:pt x="89502" y="127861"/>
                    <a:pt x="89233" y="127150"/>
                  </a:cubicBezTo>
                  <a:cubicBezTo>
                    <a:pt x="83425" y="132911"/>
                    <a:pt x="76603" y="137548"/>
                    <a:pt x="69109" y="140828"/>
                  </a:cubicBezTo>
                  <a:cubicBezTo>
                    <a:pt x="61884" y="143913"/>
                    <a:pt x="54096" y="145466"/>
                    <a:pt x="46240" y="145387"/>
                  </a:cubicBezTo>
                  <a:cubicBezTo>
                    <a:pt x="33910" y="146074"/>
                    <a:pt x="21802" y="141903"/>
                    <a:pt x="12512" y="133769"/>
                  </a:cubicBezTo>
                  <a:cubicBezTo>
                    <a:pt x="4297" y="126226"/>
                    <a:pt x="-259" y="115504"/>
                    <a:pt x="11" y="104355"/>
                  </a:cubicBezTo>
                  <a:cubicBezTo>
                    <a:pt x="-113" y="96989"/>
                    <a:pt x="1832" y="89737"/>
                    <a:pt x="5625" y="83422"/>
                  </a:cubicBezTo>
                  <a:cubicBezTo>
                    <a:pt x="9353" y="77276"/>
                    <a:pt x="14809" y="72366"/>
                    <a:pt x="21312" y="69303"/>
                  </a:cubicBezTo>
                  <a:cubicBezTo>
                    <a:pt x="30653" y="65261"/>
                    <a:pt x="40459" y="62388"/>
                    <a:pt x="50505" y="60749"/>
                  </a:cubicBezTo>
                  <a:cubicBezTo>
                    <a:pt x="62651" y="58884"/>
                    <a:pt x="74592" y="55872"/>
                    <a:pt x="86169" y="51753"/>
                  </a:cubicBezTo>
                  <a:lnTo>
                    <a:pt x="86169" y="48052"/>
                  </a:lnTo>
                  <a:cubicBezTo>
                    <a:pt x="86759" y="42503"/>
                    <a:pt x="84836" y="36981"/>
                    <a:pt x="80923" y="33002"/>
                  </a:cubicBezTo>
                  <a:cubicBezTo>
                    <a:pt x="75065" y="29375"/>
                    <a:pt x="68170" y="27789"/>
                    <a:pt x="61314" y="28492"/>
                  </a:cubicBezTo>
                  <a:cubicBezTo>
                    <a:pt x="55940" y="28197"/>
                    <a:pt x="50605" y="29548"/>
                    <a:pt x="46018" y="32365"/>
                  </a:cubicBezTo>
                  <a:cubicBezTo>
                    <a:pt x="41722" y="35827"/>
                    <a:pt x="38589" y="40524"/>
                    <a:pt x="37047" y="45821"/>
                  </a:cubicBezTo>
                  <a:close/>
                  <a:moveTo>
                    <a:pt x="86071" y="75872"/>
                  </a:moveTo>
                  <a:cubicBezTo>
                    <a:pt x="78740" y="78145"/>
                    <a:pt x="71295" y="80027"/>
                    <a:pt x="63765" y="81510"/>
                  </a:cubicBezTo>
                  <a:cubicBezTo>
                    <a:pt x="56811" y="82518"/>
                    <a:pt x="50061" y="84619"/>
                    <a:pt x="43763" y="87736"/>
                  </a:cubicBezTo>
                  <a:cubicBezTo>
                    <a:pt x="39303" y="90505"/>
                    <a:pt x="36588" y="95379"/>
                    <a:pt x="36581" y="100629"/>
                  </a:cubicBezTo>
                  <a:cubicBezTo>
                    <a:pt x="36538" y="105689"/>
                    <a:pt x="38618" y="110535"/>
                    <a:pt x="42316" y="113988"/>
                  </a:cubicBezTo>
                  <a:cubicBezTo>
                    <a:pt x="46247" y="117782"/>
                    <a:pt x="51566" y="119794"/>
                    <a:pt x="57023" y="119552"/>
                  </a:cubicBezTo>
                  <a:cubicBezTo>
                    <a:pt x="63782" y="119534"/>
                    <a:pt x="70356" y="117343"/>
                    <a:pt x="75774" y="113301"/>
                  </a:cubicBezTo>
                  <a:cubicBezTo>
                    <a:pt x="80016" y="110271"/>
                    <a:pt x="83101" y="105889"/>
                    <a:pt x="84524" y="100874"/>
                  </a:cubicBezTo>
                  <a:cubicBezTo>
                    <a:pt x="85731" y="94974"/>
                    <a:pt x="86208" y="88948"/>
                    <a:pt x="85946" y="82932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5" name="Google Shape;595;p9"/>
            <p:cNvSpPr/>
            <p:nvPr/>
          </p:nvSpPr>
          <p:spPr>
            <a:xfrm>
              <a:off x="11097392" y="3061107"/>
              <a:ext cx="135523" cy="194277"/>
            </a:xfrm>
            <a:custGeom>
              <a:rect b="b" l="l" r="r" t="t"/>
              <a:pathLst>
                <a:path extrusionOk="0" h="194277" w="135523">
                  <a:moveTo>
                    <a:pt x="135524" y="191165"/>
                  </a:moveTo>
                  <a:lnTo>
                    <a:pt x="101403" y="191165"/>
                  </a:lnTo>
                  <a:lnTo>
                    <a:pt x="101403" y="170796"/>
                  </a:lnTo>
                  <a:cubicBezTo>
                    <a:pt x="96298" y="178249"/>
                    <a:pt x="89426" y="184321"/>
                    <a:pt x="81401" y="188469"/>
                  </a:cubicBezTo>
                  <a:cubicBezTo>
                    <a:pt x="74199" y="192216"/>
                    <a:pt x="66211" y="194207"/>
                    <a:pt x="58091" y="194278"/>
                  </a:cubicBezTo>
                  <a:cubicBezTo>
                    <a:pt x="42216" y="194315"/>
                    <a:pt x="27173" y="187181"/>
                    <a:pt x="17157" y="174865"/>
                  </a:cubicBezTo>
                  <a:cubicBezTo>
                    <a:pt x="5719" y="162021"/>
                    <a:pt x="0" y="144103"/>
                    <a:pt x="0" y="121111"/>
                  </a:cubicBezTo>
                  <a:cubicBezTo>
                    <a:pt x="0" y="98119"/>
                    <a:pt x="5522" y="80251"/>
                    <a:pt x="16569" y="67505"/>
                  </a:cubicBezTo>
                  <a:cubicBezTo>
                    <a:pt x="27153" y="55513"/>
                    <a:pt x="42494" y="48811"/>
                    <a:pt x="58484" y="49194"/>
                  </a:cubicBezTo>
                  <a:cubicBezTo>
                    <a:pt x="74141" y="49289"/>
                    <a:pt x="88923" y="56428"/>
                    <a:pt x="98732" y="68632"/>
                  </a:cubicBezTo>
                  <a:lnTo>
                    <a:pt x="98732" y="0"/>
                  </a:lnTo>
                  <a:lnTo>
                    <a:pt x="135499" y="0"/>
                  </a:lnTo>
                  <a:close/>
                  <a:moveTo>
                    <a:pt x="37600" y="118611"/>
                  </a:moveTo>
                  <a:cubicBezTo>
                    <a:pt x="36816" y="129686"/>
                    <a:pt x="38973" y="140772"/>
                    <a:pt x="43850" y="150745"/>
                  </a:cubicBezTo>
                  <a:cubicBezTo>
                    <a:pt x="48830" y="159844"/>
                    <a:pt x="58484" y="165390"/>
                    <a:pt x="68852" y="165109"/>
                  </a:cubicBezTo>
                  <a:cubicBezTo>
                    <a:pt x="77326" y="165107"/>
                    <a:pt x="85305" y="161122"/>
                    <a:pt x="90398" y="154349"/>
                  </a:cubicBezTo>
                  <a:cubicBezTo>
                    <a:pt x="96957" y="144964"/>
                    <a:pt x="100090" y="133610"/>
                    <a:pt x="99271" y="122190"/>
                  </a:cubicBezTo>
                  <a:cubicBezTo>
                    <a:pt x="99271" y="106241"/>
                    <a:pt x="96395" y="94802"/>
                    <a:pt x="90643" y="87874"/>
                  </a:cubicBezTo>
                  <a:cubicBezTo>
                    <a:pt x="80731" y="75799"/>
                    <a:pt x="62906" y="74047"/>
                    <a:pt x="50833" y="83960"/>
                  </a:cubicBezTo>
                  <a:cubicBezTo>
                    <a:pt x="50825" y="83965"/>
                    <a:pt x="50819" y="83971"/>
                    <a:pt x="50812" y="83976"/>
                  </a:cubicBezTo>
                  <a:cubicBezTo>
                    <a:pt x="49382" y="85137"/>
                    <a:pt x="48076" y="86443"/>
                    <a:pt x="46915" y="87874"/>
                  </a:cubicBezTo>
                  <a:cubicBezTo>
                    <a:pt x="40287" y="96702"/>
                    <a:pt x="36989" y="107588"/>
                    <a:pt x="37601" y="118611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6" name="Google Shape;596;p9"/>
            <p:cNvSpPr/>
            <p:nvPr/>
          </p:nvSpPr>
          <p:spPr>
            <a:xfrm>
              <a:off x="11260501" y="3110456"/>
              <a:ext cx="142928" cy="144958"/>
            </a:xfrm>
            <a:custGeom>
              <a:rect b="b" l="l" r="r" t="t"/>
              <a:pathLst>
                <a:path extrusionOk="0" h="144958" w="142928">
                  <a:moveTo>
                    <a:pt x="63" y="70512"/>
                  </a:moveTo>
                  <a:cubicBezTo>
                    <a:pt x="33" y="58183"/>
                    <a:pt x="3038" y="46035"/>
                    <a:pt x="8813" y="35142"/>
                  </a:cubicBezTo>
                  <a:cubicBezTo>
                    <a:pt x="14480" y="24067"/>
                    <a:pt x="23367" y="14966"/>
                    <a:pt x="34305" y="9037"/>
                  </a:cubicBezTo>
                  <a:cubicBezTo>
                    <a:pt x="45671" y="2949"/>
                    <a:pt x="58399" y="-147"/>
                    <a:pt x="71292" y="42"/>
                  </a:cubicBezTo>
                  <a:cubicBezTo>
                    <a:pt x="90546" y="-626"/>
                    <a:pt x="109205" y="6775"/>
                    <a:pt x="122766" y="20460"/>
                  </a:cubicBezTo>
                  <a:cubicBezTo>
                    <a:pt x="136253" y="34189"/>
                    <a:pt x="143525" y="52845"/>
                    <a:pt x="142890" y="72081"/>
                  </a:cubicBezTo>
                  <a:cubicBezTo>
                    <a:pt x="143517" y="91514"/>
                    <a:pt x="136187" y="110363"/>
                    <a:pt x="122595" y="124266"/>
                  </a:cubicBezTo>
                  <a:cubicBezTo>
                    <a:pt x="109190" y="137999"/>
                    <a:pt x="90647" y="145493"/>
                    <a:pt x="71464" y="144929"/>
                  </a:cubicBezTo>
                  <a:cubicBezTo>
                    <a:pt x="58841" y="144944"/>
                    <a:pt x="46390" y="141997"/>
                    <a:pt x="35114" y="136325"/>
                  </a:cubicBezTo>
                  <a:cubicBezTo>
                    <a:pt x="23981" y="130973"/>
                    <a:pt x="14808" y="122263"/>
                    <a:pt x="8886" y="111422"/>
                  </a:cubicBezTo>
                  <a:cubicBezTo>
                    <a:pt x="2556" y="98743"/>
                    <a:pt x="-479" y="84673"/>
                    <a:pt x="61" y="70512"/>
                  </a:cubicBezTo>
                  <a:close/>
                  <a:moveTo>
                    <a:pt x="37565" y="72448"/>
                  </a:moveTo>
                  <a:cubicBezTo>
                    <a:pt x="36794" y="83840"/>
                    <a:pt x="40289" y="95111"/>
                    <a:pt x="47369" y="104068"/>
                  </a:cubicBezTo>
                  <a:cubicBezTo>
                    <a:pt x="53400" y="111146"/>
                    <a:pt x="62264" y="115178"/>
                    <a:pt x="71562" y="115074"/>
                  </a:cubicBezTo>
                  <a:cubicBezTo>
                    <a:pt x="80842" y="115221"/>
                    <a:pt x="89693" y="111178"/>
                    <a:pt x="95657" y="104068"/>
                  </a:cubicBezTo>
                  <a:cubicBezTo>
                    <a:pt x="102763" y="95029"/>
                    <a:pt x="106257" y="83673"/>
                    <a:pt x="105462" y="72203"/>
                  </a:cubicBezTo>
                  <a:cubicBezTo>
                    <a:pt x="106180" y="60931"/>
                    <a:pt x="102686" y="49793"/>
                    <a:pt x="95657" y="40951"/>
                  </a:cubicBezTo>
                  <a:cubicBezTo>
                    <a:pt x="89702" y="33861"/>
                    <a:pt x="80870" y="29828"/>
                    <a:pt x="71612" y="29970"/>
                  </a:cubicBezTo>
                  <a:cubicBezTo>
                    <a:pt x="62314" y="29846"/>
                    <a:pt x="53446" y="33872"/>
                    <a:pt x="47418" y="40951"/>
                  </a:cubicBezTo>
                  <a:cubicBezTo>
                    <a:pt x="40431" y="49901"/>
                    <a:pt x="37007" y="61122"/>
                    <a:pt x="37810" y="72448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7" name="Google Shape;597;p9"/>
            <p:cNvSpPr/>
            <p:nvPr/>
          </p:nvSpPr>
          <p:spPr>
            <a:xfrm>
              <a:off x="11505557" y="3110981"/>
              <a:ext cx="135302" cy="193965"/>
            </a:xfrm>
            <a:custGeom>
              <a:rect b="b" l="l" r="r" t="t"/>
              <a:pathLst>
                <a:path extrusionOk="0" h="193965" w="135302">
                  <a:moveTo>
                    <a:pt x="122" y="2629"/>
                  </a:moveTo>
                  <a:lnTo>
                    <a:pt x="34438" y="2629"/>
                  </a:lnTo>
                  <a:lnTo>
                    <a:pt x="34438" y="22999"/>
                  </a:lnTo>
                  <a:cubicBezTo>
                    <a:pt x="38996" y="16047"/>
                    <a:pt x="45169" y="10303"/>
                    <a:pt x="52429" y="6257"/>
                  </a:cubicBezTo>
                  <a:cubicBezTo>
                    <a:pt x="60071" y="2019"/>
                    <a:pt x="68693" y="-137"/>
                    <a:pt x="77431" y="7"/>
                  </a:cubicBezTo>
                  <a:cubicBezTo>
                    <a:pt x="93219" y="-198"/>
                    <a:pt x="108267" y="6683"/>
                    <a:pt x="118439" y="18758"/>
                  </a:cubicBezTo>
                  <a:cubicBezTo>
                    <a:pt x="129665" y="31259"/>
                    <a:pt x="135287" y="48834"/>
                    <a:pt x="135303" y="71482"/>
                  </a:cubicBezTo>
                  <a:cubicBezTo>
                    <a:pt x="135303" y="94703"/>
                    <a:pt x="129632" y="112678"/>
                    <a:pt x="118292" y="125407"/>
                  </a:cubicBezTo>
                  <a:cubicBezTo>
                    <a:pt x="108203" y="137707"/>
                    <a:pt x="93092" y="144780"/>
                    <a:pt x="77186" y="144649"/>
                  </a:cubicBezTo>
                  <a:cubicBezTo>
                    <a:pt x="69989" y="144768"/>
                    <a:pt x="62863" y="143207"/>
                    <a:pt x="56375" y="140090"/>
                  </a:cubicBezTo>
                  <a:cubicBezTo>
                    <a:pt x="48949" y="136083"/>
                    <a:pt x="42305" y="130769"/>
                    <a:pt x="36766" y="124402"/>
                  </a:cubicBezTo>
                  <a:lnTo>
                    <a:pt x="36767" y="193966"/>
                  </a:lnTo>
                  <a:lnTo>
                    <a:pt x="0" y="193966"/>
                  </a:lnTo>
                  <a:close/>
                  <a:moveTo>
                    <a:pt x="36424" y="69619"/>
                  </a:moveTo>
                  <a:cubicBezTo>
                    <a:pt x="36424" y="85160"/>
                    <a:pt x="39512" y="96680"/>
                    <a:pt x="45689" y="104180"/>
                  </a:cubicBezTo>
                  <a:cubicBezTo>
                    <a:pt x="51091" y="111201"/>
                    <a:pt x="59453" y="115306"/>
                    <a:pt x="68313" y="115284"/>
                  </a:cubicBezTo>
                  <a:cubicBezTo>
                    <a:pt x="76613" y="115428"/>
                    <a:pt x="84488" y="111626"/>
                    <a:pt x="89540" y="105038"/>
                  </a:cubicBezTo>
                  <a:cubicBezTo>
                    <a:pt x="95251" y="98224"/>
                    <a:pt x="98095" y="86998"/>
                    <a:pt x="98046" y="71433"/>
                  </a:cubicBezTo>
                  <a:cubicBezTo>
                    <a:pt x="98954" y="59953"/>
                    <a:pt x="95863" y="48513"/>
                    <a:pt x="89296" y="39053"/>
                  </a:cubicBezTo>
                  <a:cubicBezTo>
                    <a:pt x="84131" y="32313"/>
                    <a:pt x="76094" y="28398"/>
                    <a:pt x="67603" y="28489"/>
                  </a:cubicBezTo>
                  <a:cubicBezTo>
                    <a:pt x="58966" y="28346"/>
                    <a:pt x="50744" y="32178"/>
                    <a:pt x="45297" y="38882"/>
                  </a:cubicBezTo>
                  <a:cubicBezTo>
                    <a:pt x="38768" y="47743"/>
                    <a:pt x="35613" y="58641"/>
                    <a:pt x="36400" y="69619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8" name="Google Shape;598;p9"/>
            <p:cNvSpPr/>
            <p:nvPr/>
          </p:nvSpPr>
          <p:spPr>
            <a:xfrm>
              <a:off x="11661523" y="3110454"/>
              <a:ext cx="143232" cy="145082"/>
            </a:xfrm>
            <a:custGeom>
              <a:rect b="b" l="l" r="r" t="t"/>
              <a:pathLst>
                <a:path extrusionOk="0" h="145082" w="143232">
                  <a:moveTo>
                    <a:pt x="49" y="70514"/>
                  </a:moveTo>
                  <a:cubicBezTo>
                    <a:pt x="86" y="58163"/>
                    <a:pt x="3176" y="46012"/>
                    <a:pt x="9044" y="35144"/>
                  </a:cubicBezTo>
                  <a:cubicBezTo>
                    <a:pt x="14730" y="24066"/>
                    <a:pt x="23634" y="14966"/>
                    <a:pt x="34585" y="9039"/>
                  </a:cubicBezTo>
                  <a:cubicBezTo>
                    <a:pt x="45917" y="2953"/>
                    <a:pt x="58613" y="-143"/>
                    <a:pt x="71474" y="44"/>
                  </a:cubicBezTo>
                  <a:cubicBezTo>
                    <a:pt x="90767" y="-641"/>
                    <a:pt x="109470" y="6761"/>
                    <a:pt x="123070" y="20462"/>
                  </a:cubicBezTo>
                  <a:cubicBezTo>
                    <a:pt x="136556" y="34242"/>
                    <a:pt x="143826" y="52934"/>
                    <a:pt x="143194" y="72205"/>
                  </a:cubicBezTo>
                  <a:cubicBezTo>
                    <a:pt x="143813" y="91642"/>
                    <a:pt x="136474" y="110490"/>
                    <a:pt x="122874" y="124390"/>
                  </a:cubicBezTo>
                  <a:cubicBezTo>
                    <a:pt x="109475" y="138117"/>
                    <a:pt x="90942" y="145610"/>
                    <a:pt x="71767" y="145053"/>
                  </a:cubicBezTo>
                  <a:cubicBezTo>
                    <a:pt x="59136" y="145071"/>
                    <a:pt x="46677" y="142124"/>
                    <a:pt x="35393" y="136450"/>
                  </a:cubicBezTo>
                  <a:cubicBezTo>
                    <a:pt x="24221" y="131080"/>
                    <a:pt x="15020" y="122334"/>
                    <a:pt x="9092" y="111448"/>
                  </a:cubicBezTo>
                  <a:cubicBezTo>
                    <a:pt x="2683" y="98781"/>
                    <a:pt x="-428" y="84702"/>
                    <a:pt x="47" y="70514"/>
                  </a:cubicBezTo>
                  <a:close/>
                  <a:moveTo>
                    <a:pt x="37527" y="72450"/>
                  </a:moveTo>
                  <a:cubicBezTo>
                    <a:pt x="36734" y="83845"/>
                    <a:pt x="40231" y="95123"/>
                    <a:pt x="47331" y="104070"/>
                  </a:cubicBezTo>
                  <a:cubicBezTo>
                    <a:pt x="58835" y="117388"/>
                    <a:pt x="78958" y="118858"/>
                    <a:pt x="92275" y="107354"/>
                  </a:cubicBezTo>
                  <a:cubicBezTo>
                    <a:pt x="92303" y="107330"/>
                    <a:pt x="92332" y="107305"/>
                    <a:pt x="92359" y="107281"/>
                  </a:cubicBezTo>
                  <a:cubicBezTo>
                    <a:pt x="93502" y="106286"/>
                    <a:pt x="94574" y="105213"/>
                    <a:pt x="95570" y="104070"/>
                  </a:cubicBezTo>
                  <a:cubicBezTo>
                    <a:pt x="102615" y="95005"/>
                    <a:pt x="106063" y="83657"/>
                    <a:pt x="105253" y="72205"/>
                  </a:cubicBezTo>
                  <a:cubicBezTo>
                    <a:pt x="105982" y="60951"/>
                    <a:pt x="102535" y="49824"/>
                    <a:pt x="95570" y="40953"/>
                  </a:cubicBezTo>
                  <a:cubicBezTo>
                    <a:pt x="84065" y="27636"/>
                    <a:pt x="63942" y="26168"/>
                    <a:pt x="50626" y="37673"/>
                  </a:cubicBezTo>
                  <a:cubicBezTo>
                    <a:pt x="50590" y="37704"/>
                    <a:pt x="50554" y="37735"/>
                    <a:pt x="50518" y="37767"/>
                  </a:cubicBezTo>
                  <a:cubicBezTo>
                    <a:pt x="49378" y="38748"/>
                    <a:pt x="48313" y="39813"/>
                    <a:pt x="47332" y="40953"/>
                  </a:cubicBezTo>
                  <a:cubicBezTo>
                    <a:pt x="40269" y="49872"/>
                    <a:pt x="36774" y="61098"/>
                    <a:pt x="37528" y="72450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9" name="Google Shape;599;p9"/>
            <p:cNvSpPr/>
            <p:nvPr/>
          </p:nvSpPr>
          <p:spPr>
            <a:xfrm>
              <a:off x="11831681" y="3110417"/>
              <a:ext cx="89981" cy="141854"/>
            </a:xfrm>
            <a:custGeom>
              <a:rect b="b" l="l" r="r" t="t"/>
              <a:pathLst>
                <a:path extrusionOk="0" h="141854" w="89981">
                  <a:moveTo>
                    <a:pt x="36767" y="141855"/>
                  </a:moveTo>
                  <a:lnTo>
                    <a:pt x="0" y="141855"/>
                  </a:lnTo>
                  <a:lnTo>
                    <a:pt x="0" y="3193"/>
                  </a:lnTo>
                  <a:lnTo>
                    <a:pt x="34071" y="3193"/>
                  </a:lnTo>
                  <a:lnTo>
                    <a:pt x="34071" y="22803"/>
                  </a:lnTo>
                  <a:cubicBezTo>
                    <a:pt x="38059" y="15649"/>
                    <a:pt x="43483" y="9399"/>
                    <a:pt x="50003" y="4443"/>
                  </a:cubicBezTo>
                  <a:cubicBezTo>
                    <a:pt x="54733" y="1427"/>
                    <a:pt x="60253" y="-117"/>
                    <a:pt x="65863" y="7"/>
                  </a:cubicBezTo>
                  <a:cubicBezTo>
                    <a:pt x="74364" y="30"/>
                    <a:pt x="82700" y="2360"/>
                    <a:pt x="89981" y="6748"/>
                  </a:cubicBezTo>
                  <a:lnTo>
                    <a:pt x="78608" y="38735"/>
                  </a:lnTo>
                  <a:cubicBezTo>
                    <a:pt x="73611" y="35040"/>
                    <a:pt x="67652" y="32869"/>
                    <a:pt x="61450" y="32485"/>
                  </a:cubicBezTo>
                  <a:cubicBezTo>
                    <a:pt x="56733" y="32356"/>
                    <a:pt x="52117" y="33863"/>
                    <a:pt x="48385" y="36750"/>
                  </a:cubicBezTo>
                  <a:cubicBezTo>
                    <a:pt x="44068" y="40889"/>
                    <a:pt x="41125" y="46253"/>
                    <a:pt x="39953" y="52118"/>
                  </a:cubicBezTo>
                  <a:cubicBezTo>
                    <a:pt x="37299" y="67491"/>
                    <a:pt x="36272" y="83102"/>
                    <a:pt x="36889" y="98690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00" name="Google Shape;600;p9"/>
            <p:cNvSpPr/>
            <p:nvPr/>
          </p:nvSpPr>
          <p:spPr>
            <a:xfrm>
              <a:off x="10020922" y="3381741"/>
              <a:ext cx="36766" cy="191655"/>
            </a:xfrm>
            <a:custGeom>
              <a:rect b="b" l="l" r="r" t="t"/>
              <a:pathLst>
                <a:path extrusionOk="0" h="191655" w="36766">
                  <a:moveTo>
                    <a:pt x="0" y="191655"/>
                  </a:moveTo>
                  <a:lnTo>
                    <a:pt x="0" y="0"/>
                  </a:lnTo>
                  <a:lnTo>
                    <a:pt x="36767" y="0"/>
                  </a:lnTo>
                  <a:lnTo>
                    <a:pt x="36767" y="191655"/>
                  </a:ln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01" name="Google Shape;601;p9"/>
            <p:cNvSpPr/>
            <p:nvPr/>
          </p:nvSpPr>
          <p:spPr>
            <a:xfrm>
              <a:off x="10085424" y="3430975"/>
              <a:ext cx="130339" cy="145220"/>
            </a:xfrm>
            <a:custGeom>
              <a:rect b="b" l="l" r="r" t="t"/>
              <a:pathLst>
                <a:path extrusionOk="0" h="145220" w="130339">
                  <a:moveTo>
                    <a:pt x="37220" y="45821"/>
                  </a:moveTo>
                  <a:lnTo>
                    <a:pt x="3909" y="39571"/>
                  </a:lnTo>
                  <a:cubicBezTo>
                    <a:pt x="6656" y="27693"/>
                    <a:pt x="13494" y="17159"/>
                    <a:pt x="23224" y="9814"/>
                  </a:cubicBezTo>
                  <a:cubicBezTo>
                    <a:pt x="32343" y="3564"/>
                    <a:pt x="45971" y="132"/>
                    <a:pt x="63962" y="132"/>
                  </a:cubicBezTo>
                  <a:cubicBezTo>
                    <a:pt x="76419" y="-552"/>
                    <a:pt x="88878" y="1428"/>
                    <a:pt x="100509" y="5941"/>
                  </a:cubicBezTo>
                  <a:cubicBezTo>
                    <a:pt x="107559" y="8944"/>
                    <a:pt x="113484" y="14089"/>
                    <a:pt x="117447" y="20648"/>
                  </a:cubicBezTo>
                  <a:cubicBezTo>
                    <a:pt x="120714" y="26629"/>
                    <a:pt x="122349" y="37586"/>
                    <a:pt x="122349" y="53518"/>
                  </a:cubicBezTo>
                  <a:lnTo>
                    <a:pt x="121981" y="96315"/>
                  </a:lnTo>
                  <a:cubicBezTo>
                    <a:pt x="121740" y="105337"/>
                    <a:pt x="122323" y="114362"/>
                    <a:pt x="123721" y="123278"/>
                  </a:cubicBezTo>
                  <a:cubicBezTo>
                    <a:pt x="125136" y="129780"/>
                    <a:pt x="127359" y="136079"/>
                    <a:pt x="130340" y="142029"/>
                  </a:cubicBezTo>
                  <a:lnTo>
                    <a:pt x="94038" y="142029"/>
                  </a:lnTo>
                  <a:cubicBezTo>
                    <a:pt x="93033" y="139578"/>
                    <a:pt x="91930" y="135779"/>
                    <a:pt x="90484" y="131146"/>
                  </a:cubicBezTo>
                  <a:cubicBezTo>
                    <a:pt x="90136" y="129681"/>
                    <a:pt x="89695" y="128240"/>
                    <a:pt x="89161" y="126832"/>
                  </a:cubicBezTo>
                  <a:cubicBezTo>
                    <a:pt x="83399" y="132633"/>
                    <a:pt x="76597" y="137298"/>
                    <a:pt x="69110" y="140583"/>
                  </a:cubicBezTo>
                  <a:cubicBezTo>
                    <a:pt x="61869" y="143619"/>
                    <a:pt x="54092" y="145169"/>
                    <a:pt x="46241" y="145142"/>
                  </a:cubicBezTo>
                  <a:cubicBezTo>
                    <a:pt x="33900" y="145854"/>
                    <a:pt x="21776" y="141681"/>
                    <a:pt x="12488" y="133523"/>
                  </a:cubicBezTo>
                  <a:cubicBezTo>
                    <a:pt x="4280" y="125979"/>
                    <a:pt x="-269" y="115255"/>
                    <a:pt x="12" y="104110"/>
                  </a:cubicBezTo>
                  <a:cubicBezTo>
                    <a:pt x="-129" y="96727"/>
                    <a:pt x="1816" y="89454"/>
                    <a:pt x="5626" y="83128"/>
                  </a:cubicBezTo>
                  <a:cubicBezTo>
                    <a:pt x="9511" y="77002"/>
                    <a:pt x="15087" y="72132"/>
                    <a:pt x="21680" y="69107"/>
                  </a:cubicBezTo>
                  <a:cubicBezTo>
                    <a:pt x="31025" y="65088"/>
                    <a:pt x="40830" y="62240"/>
                    <a:pt x="50874" y="60626"/>
                  </a:cubicBezTo>
                  <a:cubicBezTo>
                    <a:pt x="63000" y="58710"/>
                    <a:pt x="74923" y="55674"/>
                    <a:pt x="86488" y="51557"/>
                  </a:cubicBezTo>
                  <a:lnTo>
                    <a:pt x="86488" y="47929"/>
                  </a:lnTo>
                  <a:cubicBezTo>
                    <a:pt x="87075" y="42390"/>
                    <a:pt x="85170" y="36877"/>
                    <a:pt x="81292" y="32879"/>
                  </a:cubicBezTo>
                  <a:cubicBezTo>
                    <a:pt x="75438" y="29237"/>
                    <a:pt x="68543" y="27633"/>
                    <a:pt x="61682" y="28320"/>
                  </a:cubicBezTo>
                  <a:cubicBezTo>
                    <a:pt x="50360" y="27013"/>
                    <a:pt x="39907" y="34545"/>
                    <a:pt x="37563" y="45699"/>
                  </a:cubicBezTo>
                  <a:close/>
                  <a:moveTo>
                    <a:pt x="86243" y="75627"/>
                  </a:moveTo>
                  <a:cubicBezTo>
                    <a:pt x="78911" y="77889"/>
                    <a:pt x="71465" y="79762"/>
                    <a:pt x="63937" y="81241"/>
                  </a:cubicBezTo>
                  <a:cubicBezTo>
                    <a:pt x="56992" y="82298"/>
                    <a:pt x="50248" y="84406"/>
                    <a:pt x="43935" y="87491"/>
                  </a:cubicBezTo>
                  <a:cubicBezTo>
                    <a:pt x="39488" y="90295"/>
                    <a:pt x="36781" y="95176"/>
                    <a:pt x="36753" y="100433"/>
                  </a:cubicBezTo>
                  <a:cubicBezTo>
                    <a:pt x="36733" y="105479"/>
                    <a:pt x="38821" y="110304"/>
                    <a:pt x="42514" y="113743"/>
                  </a:cubicBezTo>
                  <a:cubicBezTo>
                    <a:pt x="46452" y="117531"/>
                    <a:pt x="51760" y="119556"/>
                    <a:pt x="57220" y="119356"/>
                  </a:cubicBezTo>
                  <a:cubicBezTo>
                    <a:pt x="63979" y="119338"/>
                    <a:pt x="70553" y="117147"/>
                    <a:pt x="75972" y="113105"/>
                  </a:cubicBezTo>
                  <a:cubicBezTo>
                    <a:pt x="80177" y="110178"/>
                    <a:pt x="83263" y="105908"/>
                    <a:pt x="84722" y="100997"/>
                  </a:cubicBezTo>
                  <a:cubicBezTo>
                    <a:pt x="85953" y="95117"/>
                    <a:pt x="86432" y="89104"/>
                    <a:pt x="86144" y="83103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02" name="Google Shape;602;p9"/>
            <p:cNvSpPr/>
            <p:nvPr/>
          </p:nvSpPr>
          <p:spPr>
            <a:xfrm>
              <a:off x="10318220" y="3381055"/>
              <a:ext cx="152965" cy="195549"/>
            </a:xfrm>
            <a:custGeom>
              <a:rect b="b" l="l" r="r" t="t"/>
              <a:pathLst>
                <a:path extrusionOk="0" h="195549" w="152965">
                  <a:moveTo>
                    <a:pt x="0" y="686"/>
                  </a:moveTo>
                  <a:lnTo>
                    <a:pt x="38802" y="686"/>
                  </a:lnTo>
                  <a:lnTo>
                    <a:pt x="38802" y="104345"/>
                  </a:lnTo>
                  <a:cubicBezTo>
                    <a:pt x="38458" y="114942"/>
                    <a:pt x="38876" y="125550"/>
                    <a:pt x="40051" y="136088"/>
                  </a:cubicBezTo>
                  <a:cubicBezTo>
                    <a:pt x="41586" y="143582"/>
                    <a:pt x="45815" y="150254"/>
                    <a:pt x="51940" y="154839"/>
                  </a:cubicBezTo>
                  <a:cubicBezTo>
                    <a:pt x="59408" y="159983"/>
                    <a:pt x="68378" y="162492"/>
                    <a:pt x="77431" y="161972"/>
                  </a:cubicBezTo>
                  <a:cubicBezTo>
                    <a:pt x="86274" y="162629"/>
                    <a:pt x="95079" y="160270"/>
                    <a:pt x="102408" y="155280"/>
                  </a:cubicBezTo>
                  <a:cubicBezTo>
                    <a:pt x="107728" y="151218"/>
                    <a:pt x="111325" y="145303"/>
                    <a:pt x="112482" y="138710"/>
                  </a:cubicBezTo>
                  <a:cubicBezTo>
                    <a:pt x="113855" y="127942"/>
                    <a:pt x="114420" y="117086"/>
                    <a:pt x="114173" y="106233"/>
                  </a:cubicBezTo>
                  <a:lnTo>
                    <a:pt x="114175" y="0"/>
                  </a:lnTo>
                  <a:lnTo>
                    <a:pt x="152854" y="0"/>
                  </a:lnTo>
                  <a:lnTo>
                    <a:pt x="152854" y="101232"/>
                  </a:lnTo>
                  <a:cubicBezTo>
                    <a:pt x="153331" y="117538"/>
                    <a:pt x="152280" y="133852"/>
                    <a:pt x="149717" y="149961"/>
                  </a:cubicBezTo>
                  <a:cubicBezTo>
                    <a:pt x="147929" y="158797"/>
                    <a:pt x="143961" y="167046"/>
                    <a:pt x="138173" y="173958"/>
                  </a:cubicBezTo>
                  <a:cubicBezTo>
                    <a:pt x="132004" y="180899"/>
                    <a:pt x="124263" y="186261"/>
                    <a:pt x="115598" y="189596"/>
                  </a:cubicBezTo>
                  <a:cubicBezTo>
                    <a:pt x="103823" y="193854"/>
                    <a:pt x="91345" y="195826"/>
                    <a:pt x="78830" y="195405"/>
                  </a:cubicBezTo>
                  <a:cubicBezTo>
                    <a:pt x="64661" y="196148"/>
                    <a:pt x="50489" y="194022"/>
                    <a:pt x="37161" y="189155"/>
                  </a:cubicBezTo>
                  <a:cubicBezTo>
                    <a:pt x="28503" y="185524"/>
                    <a:pt x="20832" y="179887"/>
                    <a:pt x="14782" y="172708"/>
                  </a:cubicBezTo>
                  <a:cubicBezTo>
                    <a:pt x="9588" y="166581"/>
                    <a:pt x="5887" y="159331"/>
                    <a:pt x="3972" y="151530"/>
                  </a:cubicBezTo>
                  <a:cubicBezTo>
                    <a:pt x="983" y="135509"/>
                    <a:pt x="-291" y="119215"/>
                    <a:pt x="174" y="102924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03" name="Google Shape;603;p9"/>
            <p:cNvSpPr/>
            <p:nvPr/>
          </p:nvSpPr>
          <p:spPr>
            <a:xfrm>
              <a:off x="10510930" y="3431531"/>
              <a:ext cx="126528" cy="141865"/>
            </a:xfrm>
            <a:custGeom>
              <a:rect b="b" l="l" r="r" t="t"/>
              <a:pathLst>
                <a:path extrusionOk="0" h="141865" w="126528">
                  <a:moveTo>
                    <a:pt x="126528" y="141866"/>
                  </a:moveTo>
                  <a:lnTo>
                    <a:pt x="89761" y="141866"/>
                  </a:lnTo>
                  <a:lnTo>
                    <a:pt x="89761" y="70782"/>
                  </a:lnTo>
                  <a:cubicBezTo>
                    <a:pt x="90248" y="61026"/>
                    <a:pt x="89424" y="51249"/>
                    <a:pt x="87310" y="41712"/>
                  </a:cubicBezTo>
                  <a:cubicBezTo>
                    <a:pt x="85915" y="37577"/>
                    <a:pt x="83246" y="33991"/>
                    <a:pt x="79687" y="31466"/>
                  </a:cubicBezTo>
                  <a:cubicBezTo>
                    <a:pt x="75992" y="28997"/>
                    <a:pt x="71630" y="27714"/>
                    <a:pt x="67186" y="27789"/>
                  </a:cubicBezTo>
                  <a:cubicBezTo>
                    <a:pt x="61058" y="27697"/>
                    <a:pt x="55056" y="29532"/>
                    <a:pt x="50028" y="33035"/>
                  </a:cubicBezTo>
                  <a:cubicBezTo>
                    <a:pt x="45081" y="36347"/>
                    <a:pt x="41399" y="41237"/>
                    <a:pt x="39587" y="46908"/>
                  </a:cubicBezTo>
                  <a:cubicBezTo>
                    <a:pt x="37223" y="57356"/>
                    <a:pt x="36275" y="68073"/>
                    <a:pt x="36768" y="78773"/>
                  </a:cubicBezTo>
                  <a:lnTo>
                    <a:pt x="36767" y="141841"/>
                  </a:lnTo>
                  <a:lnTo>
                    <a:pt x="0" y="141841"/>
                  </a:lnTo>
                  <a:lnTo>
                    <a:pt x="0" y="2959"/>
                  </a:lnTo>
                  <a:lnTo>
                    <a:pt x="34120" y="2959"/>
                  </a:lnTo>
                  <a:lnTo>
                    <a:pt x="34120" y="23206"/>
                  </a:lnTo>
                  <a:cubicBezTo>
                    <a:pt x="49674" y="2011"/>
                    <a:pt x="77737" y="-5744"/>
                    <a:pt x="101968" y="4454"/>
                  </a:cubicBezTo>
                  <a:cubicBezTo>
                    <a:pt x="107940" y="6795"/>
                    <a:pt x="113196" y="10656"/>
                    <a:pt x="117215" y="15656"/>
                  </a:cubicBezTo>
                  <a:cubicBezTo>
                    <a:pt x="120672" y="20215"/>
                    <a:pt x="123127" y="25452"/>
                    <a:pt x="124421" y="31025"/>
                  </a:cubicBezTo>
                  <a:cubicBezTo>
                    <a:pt x="125962" y="39257"/>
                    <a:pt x="126628" y="47630"/>
                    <a:pt x="126406" y="56002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04" name="Google Shape;604;p9"/>
            <p:cNvSpPr/>
            <p:nvPr/>
          </p:nvSpPr>
          <p:spPr>
            <a:xfrm>
              <a:off x="10674740" y="3381741"/>
              <a:ext cx="36767" cy="191655"/>
            </a:xfrm>
            <a:custGeom>
              <a:rect b="b" l="l" r="r" t="t"/>
              <a:pathLst>
                <a:path extrusionOk="0" h="191655" w="36767">
                  <a:moveTo>
                    <a:pt x="0" y="33924"/>
                  </a:moveTo>
                  <a:lnTo>
                    <a:pt x="0" y="0"/>
                  </a:lnTo>
                  <a:lnTo>
                    <a:pt x="36767" y="0"/>
                  </a:lnTo>
                  <a:lnTo>
                    <a:pt x="36767" y="33924"/>
                  </a:lnTo>
                  <a:close/>
                  <a:moveTo>
                    <a:pt x="0" y="191459"/>
                  </a:moveTo>
                  <a:lnTo>
                    <a:pt x="0" y="52749"/>
                  </a:lnTo>
                  <a:lnTo>
                    <a:pt x="36767" y="52749"/>
                  </a:lnTo>
                  <a:lnTo>
                    <a:pt x="36767" y="191655"/>
                  </a:ln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05" name="Google Shape;605;p9"/>
            <p:cNvSpPr/>
            <p:nvPr/>
          </p:nvSpPr>
          <p:spPr>
            <a:xfrm>
              <a:off x="10740429" y="3378481"/>
              <a:ext cx="143097" cy="197882"/>
            </a:xfrm>
            <a:custGeom>
              <a:rect b="b" l="l" r="r" t="t"/>
              <a:pathLst>
                <a:path extrusionOk="0" h="197882" w="143097">
                  <a:moveTo>
                    <a:pt x="75" y="123415"/>
                  </a:moveTo>
                  <a:cubicBezTo>
                    <a:pt x="124" y="111050"/>
                    <a:pt x="3213" y="98886"/>
                    <a:pt x="9071" y="87996"/>
                  </a:cubicBezTo>
                  <a:cubicBezTo>
                    <a:pt x="14780" y="76920"/>
                    <a:pt x="23687" y="67816"/>
                    <a:pt x="34637" y="61867"/>
                  </a:cubicBezTo>
                  <a:cubicBezTo>
                    <a:pt x="45935" y="55808"/>
                    <a:pt x="58584" y="52713"/>
                    <a:pt x="71404" y="52871"/>
                  </a:cubicBezTo>
                  <a:cubicBezTo>
                    <a:pt x="90661" y="52213"/>
                    <a:pt x="109319" y="59623"/>
                    <a:pt x="122878" y="73314"/>
                  </a:cubicBezTo>
                  <a:cubicBezTo>
                    <a:pt x="149837" y="102655"/>
                    <a:pt x="149837" y="147754"/>
                    <a:pt x="122878" y="177095"/>
                  </a:cubicBezTo>
                  <a:cubicBezTo>
                    <a:pt x="109496" y="190858"/>
                    <a:pt x="90960" y="198388"/>
                    <a:pt x="71771" y="197856"/>
                  </a:cubicBezTo>
                  <a:cubicBezTo>
                    <a:pt x="59008" y="197912"/>
                    <a:pt x="46411" y="194956"/>
                    <a:pt x="35004" y="189228"/>
                  </a:cubicBezTo>
                  <a:cubicBezTo>
                    <a:pt x="23833" y="183859"/>
                    <a:pt x="14631" y="175113"/>
                    <a:pt x="8703" y="164227"/>
                  </a:cubicBezTo>
                  <a:cubicBezTo>
                    <a:pt x="2446" y="151563"/>
                    <a:pt x="-522" y="137528"/>
                    <a:pt x="75" y="123415"/>
                  </a:cubicBezTo>
                  <a:close/>
                  <a:moveTo>
                    <a:pt x="37577" y="125352"/>
                  </a:moveTo>
                  <a:cubicBezTo>
                    <a:pt x="36936" y="136788"/>
                    <a:pt x="40561" y="148055"/>
                    <a:pt x="47749" y="156971"/>
                  </a:cubicBezTo>
                  <a:cubicBezTo>
                    <a:pt x="53786" y="164033"/>
                    <a:pt x="62654" y="168039"/>
                    <a:pt x="71942" y="167903"/>
                  </a:cubicBezTo>
                  <a:cubicBezTo>
                    <a:pt x="81196" y="168072"/>
                    <a:pt x="90032" y="164055"/>
                    <a:pt x="95988" y="156971"/>
                  </a:cubicBezTo>
                  <a:cubicBezTo>
                    <a:pt x="103094" y="147932"/>
                    <a:pt x="106588" y="136576"/>
                    <a:pt x="105793" y="125106"/>
                  </a:cubicBezTo>
                  <a:cubicBezTo>
                    <a:pt x="106510" y="113842"/>
                    <a:pt x="103015" y="102712"/>
                    <a:pt x="95988" y="93879"/>
                  </a:cubicBezTo>
                  <a:cubicBezTo>
                    <a:pt x="90028" y="86798"/>
                    <a:pt x="81198" y="82774"/>
                    <a:pt x="71942" y="82922"/>
                  </a:cubicBezTo>
                  <a:cubicBezTo>
                    <a:pt x="62676" y="82773"/>
                    <a:pt x="53820" y="86730"/>
                    <a:pt x="47749" y="93732"/>
                  </a:cubicBezTo>
                  <a:cubicBezTo>
                    <a:pt x="40596" y="102662"/>
                    <a:pt x="37015" y="113930"/>
                    <a:pt x="37699" y="125352"/>
                  </a:cubicBezTo>
                  <a:close/>
                  <a:moveTo>
                    <a:pt x="52946" y="39071"/>
                  </a:moveTo>
                  <a:lnTo>
                    <a:pt x="71011" y="0"/>
                  </a:lnTo>
                  <a:lnTo>
                    <a:pt x="112117" y="0"/>
                  </a:lnTo>
                  <a:lnTo>
                    <a:pt x="76183" y="39071"/>
                  </a:ln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06" name="Google Shape;606;p9"/>
            <p:cNvSpPr/>
            <p:nvPr/>
          </p:nvSpPr>
          <p:spPr>
            <a:xfrm>
              <a:off x="10911987" y="3431576"/>
              <a:ext cx="126454" cy="141820"/>
            </a:xfrm>
            <a:custGeom>
              <a:rect b="b" l="l" r="r" t="t"/>
              <a:pathLst>
                <a:path extrusionOk="0" h="141820" w="126454">
                  <a:moveTo>
                    <a:pt x="126454" y="141821"/>
                  </a:moveTo>
                  <a:lnTo>
                    <a:pt x="89687" y="141821"/>
                  </a:lnTo>
                  <a:lnTo>
                    <a:pt x="89687" y="70737"/>
                  </a:lnTo>
                  <a:cubicBezTo>
                    <a:pt x="90198" y="61005"/>
                    <a:pt x="89373" y="51249"/>
                    <a:pt x="87236" y="41740"/>
                  </a:cubicBezTo>
                  <a:cubicBezTo>
                    <a:pt x="85871" y="37590"/>
                    <a:pt x="83197" y="33994"/>
                    <a:pt x="79613" y="31495"/>
                  </a:cubicBezTo>
                  <a:cubicBezTo>
                    <a:pt x="75920" y="29018"/>
                    <a:pt x="71558" y="27727"/>
                    <a:pt x="67112" y="27793"/>
                  </a:cubicBezTo>
                  <a:cubicBezTo>
                    <a:pt x="60987" y="27712"/>
                    <a:pt x="54988" y="29546"/>
                    <a:pt x="49954" y="33039"/>
                  </a:cubicBezTo>
                  <a:cubicBezTo>
                    <a:pt x="45037" y="36373"/>
                    <a:pt x="41379" y="41257"/>
                    <a:pt x="39561" y="46912"/>
                  </a:cubicBezTo>
                  <a:cubicBezTo>
                    <a:pt x="37196" y="57359"/>
                    <a:pt x="36255" y="68078"/>
                    <a:pt x="36766" y="78777"/>
                  </a:cubicBezTo>
                  <a:lnTo>
                    <a:pt x="36767" y="141772"/>
                  </a:lnTo>
                  <a:lnTo>
                    <a:pt x="0" y="141772"/>
                  </a:lnTo>
                  <a:lnTo>
                    <a:pt x="0" y="2914"/>
                  </a:lnTo>
                  <a:lnTo>
                    <a:pt x="34071" y="2914"/>
                  </a:lnTo>
                  <a:lnTo>
                    <a:pt x="34071" y="23161"/>
                  </a:lnTo>
                  <a:cubicBezTo>
                    <a:pt x="49615" y="2033"/>
                    <a:pt x="77599" y="-5715"/>
                    <a:pt x="101796" y="4409"/>
                  </a:cubicBezTo>
                  <a:cubicBezTo>
                    <a:pt x="107731" y="6778"/>
                    <a:pt x="112956" y="10636"/>
                    <a:pt x="116968" y="15611"/>
                  </a:cubicBezTo>
                  <a:cubicBezTo>
                    <a:pt x="120426" y="20170"/>
                    <a:pt x="122880" y="25407"/>
                    <a:pt x="124174" y="30980"/>
                  </a:cubicBezTo>
                  <a:cubicBezTo>
                    <a:pt x="125716" y="39212"/>
                    <a:pt x="126381" y="47585"/>
                    <a:pt x="126160" y="55957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07" name="Google Shape;607;p9"/>
            <p:cNvSpPr/>
            <p:nvPr/>
          </p:nvSpPr>
          <p:spPr>
            <a:xfrm>
              <a:off x="11150262" y="3381741"/>
              <a:ext cx="145622" cy="191655"/>
            </a:xfrm>
            <a:custGeom>
              <a:rect b="b" l="l" r="r" t="t"/>
              <a:pathLst>
                <a:path extrusionOk="0" h="191655" w="145622">
                  <a:moveTo>
                    <a:pt x="0" y="191655"/>
                  </a:moveTo>
                  <a:lnTo>
                    <a:pt x="0" y="0"/>
                  </a:lnTo>
                  <a:lnTo>
                    <a:pt x="141897" y="0"/>
                  </a:lnTo>
                  <a:lnTo>
                    <a:pt x="141897" y="32380"/>
                  </a:lnTo>
                  <a:lnTo>
                    <a:pt x="38679" y="32380"/>
                  </a:lnTo>
                  <a:lnTo>
                    <a:pt x="38679" y="74858"/>
                  </a:lnTo>
                  <a:lnTo>
                    <a:pt x="134813" y="74858"/>
                  </a:lnTo>
                  <a:lnTo>
                    <a:pt x="134813" y="107115"/>
                  </a:lnTo>
                  <a:lnTo>
                    <a:pt x="38704" y="107115"/>
                  </a:lnTo>
                  <a:lnTo>
                    <a:pt x="38704" y="159153"/>
                  </a:lnTo>
                  <a:lnTo>
                    <a:pt x="145623" y="159153"/>
                  </a:lnTo>
                  <a:lnTo>
                    <a:pt x="145623" y="191655"/>
                  </a:ln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08" name="Google Shape;608;p9"/>
            <p:cNvSpPr/>
            <p:nvPr/>
          </p:nvSpPr>
          <p:spPr>
            <a:xfrm>
              <a:off x="11327601" y="3434539"/>
              <a:ext cx="126309" cy="141605"/>
            </a:xfrm>
            <a:custGeom>
              <a:rect b="b" l="l" r="r" t="t"/>
              <a:pathLst>
                <a:path extrusionOk="0" h="141605" w="126309">
                  <a:moveTo>
                    <a:pt x="92019" y="138857"/>
                  </a:moveTo>
                  <a:lnTo>
                    <a:pt x="92019" y="117851"/>
                  </a:lnTo>
                  <a:cubicBezTo>
                    <a:pt x="86968" y="125280"/>
                    <a:pt x="80110" y="131303"/>
                    <a:pt x="72091" y="135352"/>
                  </a:cubicBezTo>
                  <a:cubicBezTo>
                    <a:pt x="64053" y="139549"/>
                    <a:pt x="55103" y="141696"/>
                    <a:pt x="46036" y="141603"/>
                  </a:cubicBezTo>
                  <a:cubicBezTo>
                    <a:pt x="37303" y="141702"/>
                    <a:pt x="28692" y="139550"/>
                    <a:pt x="21033" y="135352"/>
                  </a:cubicBezTo>
                  <a:cubicBezTo>
                    <a:pt x="13922" y="131579"/>
                    <a:pt x="8271" y="125541"/>
                    <a:pt x="4979" y="118194"/>
                  </a:cubicBezTo>
                  <a:cubicBezTo>
                    <a:pt x="1278" y="108404"/>
                    <a:pt x="-390" y="97962"/>
                    <a:pt x="77" y="87506"/>
                  </a:cubicBezTo>
                  <a:lnTo>
                    <a:pt x="75" y="0"/>
                  </a:lnTo>
                  <a:lnTo>
                    <a:pt x="36843" y="0"/>
                  </a:lnTo>
                  <a:lnTo>
                    <a:pt x="36843" y="63877"/>
                  </a:lnTo>
                  <a:cubicBezTo>
                    <a:pt x="36314" y="75867"/>
                    <a:pt x="36979" y="87879"/>
                    <a:pt x="38828" y="99737"/>
                  </a:cubicBezTo>
                  <a:cubicBezTo>
                    <a:pt x="40065" y="103932"/>
                    <a:pt x="42649" y="107602"/>
                    <a:pt x="46182" y="110179"/>
                  </a:cubicBezTo>
                  <a:cubicBezTo>
                    <a:pt x="50204" y="112871"/>
                    <a:pt x="54973" y="114226"/>
                    <a:pt x="59810" y="114052"/>
                  </a:cubicBezTo>
                  <a:cubicBezTo>
                    <a:pt x="65818" y="114102"/>
                    <a:pt x="71692" y="112286"/>
                    <a:pt x="76625" y="108855"/>
                  </a:cubicBezTo>
                  <a:cubicBezTo>
                    <a:pt x="81266" y="105885"/>
                    <a:pt x="84832" y="101503"/>
                    <a:pt x="86797" y="96355"/>
                  </a:cubicBezTo>
                  <a:cubicBezTo>
                    <a:pt x="89326" y="84033"/>
                    <a:pt x="90248" y="71435"/>
                    <a:pt x="89542" y="58877"/>
                  </a:cubicBezTo>
                  <a:lnTo>
                    <a:pt x="89542" y="49"/>
                  </a:lnTo>
                  <a:lnTo>
                    <a:pt x="126309" y="49"/>
                  </a:lnTo>
                  <a:lnTo>
                    <a:pt x="126309" y="138955"/>
                  </a:ln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09" name="Google Shape;609;p9"/>
            <p:cNvSpPr/>
            <p:nvPr/>
          </p:nvSpPr>
          <p:spPr>
            <a:xfrm>
              <a:off x="11490065" y="3431032"/>
              <a:ext cx="89859" cy="142364"/>
            </a:xfrm>
            <a:custGeom>
              <a:rect b="b" l="l" r="r" t="t"/>
              <a:pathLst>
                <a:path extrusionOk="0" h="142364" w="89859">
                  <a:moveTo>
                    <a:pt x="36767" y="142365"/>
                  </a:moveTo>
                  <a:lnTo>
                    <a:pt x="0" y="142365"/>
                  </a:lnTo>
                  <a:lnTo>
                    <a:pt x="0" y="3459"/>
                  </a:lnTo>
                  <a:lnTo>
                    <a:pt x="34120" y="3459"/>
                  </a:lnTo>
                  <a:lnTo>
                    <a:pt x="34120" y="23190"/>
                  </a:lnTo>
                  <a:cubicBezTo>
                    <a:pt x="38018" y="15916"/>
                    <a:pt x="43385" y="9530"/>
                    <a:pt x="49881" y="4439"/>
                  </a:cubicBezTo>
                  <a:cubicBezTo>
                    <a:pt x="54615" y="1470"/>
                    <a:pt x="60105" y="-70"/>
                    <a:pt x="65691" y="2"/>
                  </a:cubicBezTo>
                  <a:cubicBezTo>
                    <a:pt x="74231" y="55"/>
                    <a:pt x="82592" y="2455"/>
                    <a:pt x="89859" y="6939"/>
                  </a:cubicBezTo>
                  <a:lnTo>
                    <a:pt x="78486" y="38951"/>
                  </a:lnTo>
                  <a:cubicBezTo>
                    <a:pt x="73494" y="35248"/>
                    <a:pt x="67532" y="33077"/>
                    <a:pt x="61328" y="32701"/>
                  </a:cubicBezTo>
                  <a:cubicBezTo>
                    <a:pt x="56612" y="32549"/>
                    <a:pt x="51991" y="34049"/>
                    <a:pt x="48263" y="36941"/>
                  </a:cubicBezTo>
                  <a:cubicBezTo>
                    <a:pt x="43953" y="41059"/>
                    <a:pt x="41024" y="46411"/>
                    <a:pt x="39880" y="52261"/>
                  </a:cubicBezTo>
                  <a:cubicBezTo>
                    <a:pt x="37200" y="67631"/>
                    <a:pt x="36174" y="83244"/>
                    <a:pt x="36816" y="98833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10" name="Google Shape;610;p9"/>
            <p:cNvSpPr/>
            <p:nvPr/>
          </p:nvSpPr>
          <p:spPr>
            <a:xfrm>
              <a:off x="11587236" y="3431311"/>
              <a:ext cx="143150" cy="145053"/>
            </a:xfrm>
            <a:custGeom>
              <a:rect b="b" l="l" r="r" t="t"/>
              <a:pathLst>
                <a:path extrusionOk="0" h="145053" w="143150">
                  <a:moveTo>
                    <a:pt x="41" y="70586"/>
                  </a:moveTo>
                  <a:cubicBezTo>
                    <a:pt x="90" y="58220"/>
                    <a:pt x="3179" y="46057"/>
                    <a:pt x="9037" y="35167"/>
                  </a:cubicBezTo>
                  <a:cubicBezTo>
                    <a:pt x="14758" y="24107"/>
                    <a:pt x="23652" y="15009"/>
                    <a:pt x="34578" y="9037"/>
                  </a:cubicBezTo>
                  <a:cubicBezTo>
                    <a:pt x="45878" y="2985"/>
                    <a:pt x="58526" y="-109"/>
                    <a:pt x="71345" y="42"/>
                  </a:cubicBezTo>
                  <a:cubicBezTo>
                    <a:pt x="90647" y="-628"/>
                    <a:pt x="109355" y="6781"/>
                    <a:pt x="122966" y="20484"/>
                  </a:cubicBezTo>
                  <a:cubicBezTo>
                    <a:pt x="149878" y="49844"/>
                    <a:pt x="149878" y="94906"/>
                    <a:pt x="122966" y="124266"/>
                  </a:cubicBezTo>
                  <a:cubicBezTo>
                    <a:pt x="109584" y="138029"/>
                    <a:pt x="91048" y="145559"/>
                    <a:pt x="71859" y="145027"/>
                  </a:cubicBezTo>
                  <a:cubicBezTo>
                    <a:pt x="59227" y="145031"/>
                    <a:pt x="46770" y="142076"/>
                    <a:pt x="35485" y="136399"/>
                  </a:cubicBezTo>
                  <a:cubicBezTo>
                    <a:pt x="24322" y="131016"/>
                    <a:pt x="15125" y="122273"/>
                    <a:pt x="9184" y="111397"/>
                  </a:cubicBezTo>
                  <a:cubicBezTo>
                    <a:pt x="2743" y="98783"/>
                    <a:pt x="-403" y="84743"/>
                    <a:pt x="41" y="70586"/>
                  </a:cubicBezTo>
                  <a:close/>
                  <a:moveTo>
                    <a:pt x="37519" y="72522"/>
                  </a:moveTo>
                  <a:cubicBezTo>
                    <a:pt x="36739" y="83915"/>
                    <a:pt x="40235" y="95189"/>
                    <a:pt x="47324" y="104142"/>
                  </a:cubicBezTo>
                  <a:cubicBezTo>
                    <a:pt x="58982" y="117469"/>
                    <a:pt x="79237" y="118822"/>
                    <a:pt x="92564" y="107164"/>
                  </a:cubicBezTo>
                  <a:cubicBezTo>
                    <a:pt x="92566" y="107162"/>
                    <a:pt x="92568" y="107159"/>
                    <a:pt x="92572" y="107157"/>
                  </a:cubicBezTo>
                  <a:cubicBezTo>
                    <a:pt x="93637" y="106214"/>
                    <a:pt x="94644" y="105207"/>
                    <a:pt x="95587" y="104142"/>
                  </a:cubicBezTo>
                  <a:cubicBezTo>
                    <a:pt x="102632" y="95077"/>
                    <a:pt x="106080" y="83729"/>
                    <a:pt x="105269" y="72277"/>
                  </a:cubicBezTo>
                  <a:cubicBezTo>
                    <a:pt x="106002" y="61030"/>
                    <a:pt x="102554" y="49909"/>
                    <a:pt x="95587" y="41050"/>
                  </a:cubicBezTo>
                  <a:cubicBezTo>
                    <a:pt x="83928" y="27722"/>
                    <a:pt x="63674" y="26369"/>
                    <a:pt x="50347" y="38028"/>
                  </a:cubicBezTo>
                  <a:cubicBezTo>
                    <a:pt x="50345" y="38030"/>
                    <a:pt x="50342" y="38032"/>
                    <a:pt x="50339" y="38035"/>
                  </a:cubicBezTo>
                  <a:cubicBezTo>
                    <a:pt x="49274" y="38977"/>
                    <a:pt x="48267" y="39984"/>
                    <a:pt x="47324" y="41050"/>
                  </a:cubicBezTo>
                  <a:cubicBezTo>
                    <a:pt x="40309" y="49979"/>
                    <a:pt x="36860" y="61194"/>
                    <a:pt x="37641" y="72522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11" name="Google Shape;611;p9"/>
            <p:cNvSpPr/>
            <p:nvPr/>
          </p:nvSpPr>
          <p:spPr>
            <a:xfrm>
              <a:off x="11758025" y="3431541"/>
              <a:ext cx="135278" cy="194481"/>
            </a:xfrm>
            <a:custGeom>
              <a:rect b="b" l="l" r="r" t="t"/>
              <a:pathLst>
                <a:path extrusionOk="0" h="194481" w="135278">
                  <a:moveTo>
                    <a:pt x="122" y="2949"/>
                  </a:moveTo>
                  <a:lnTo>
                    <a:pt x="34438" y="2949"/>
                  </a:lnTo>
                  <a:lnTo>
                    <a:pt x="34438" y="23195"/>
                  </a:lnTo>
                  <a:cubicBezTo>
                    <a:pt x="38954" y="16158"/>
                    <a:pt x="45133" y="10341"/>
                    <a:pt x="52429" y="6258"/>
                  </a:cubicBezTo>
                  <a:cubicBezTo>
                    <a:pt x="60069" y="2013"/>
                    <a:pt x="68692" y="-143"/>
                    <a:pt x="77431" y="7"/>
                  </a:cubicBezTo>
                  <a:cubicBezTo>
                    <a:pt x="93225" y="-164"/>
                    <a:pt x="108275" y="6710"/>
                    <a:pt x="118488" y="18759"/>
                  </a:cubicBezTo>
                  <a:cubicBezTo>
                    <a:pt x="129665" y="31260"/>
                    <a:pt x="135279" y="49006"/>
                    <a:pt x="135279" y="71507"/>
                  </a:cubicBezTo>
                  <a:cubicBezTo>
                    <a:pt x="135279" y="94009"/>
                    <a:pt x="129665" y="112687"/>
                    <a:pt x="118366" y="125555"/>
                  </a:cubicBezTo>
                  <a:cubicBezTo>
                    <a:pt x="108209" y="137806"/>
                    <a:pt x="93100" y="144866"/>
                    <a:pt x="77187" y="144797"/>
                  </a:cubicBezTo>
                  <a:cubicBezTo>
                    <a:pt x="69995" y="144868"/>
                    <a:pt x="62880" y="143309"/>
                    <a:pt x="56376" y="140238"/>
                  </a:cubicBezTo>
                  <a:cubicBezTo>
                    <a:pt x="48961" y="136214"/>
                    <a:pt x="42321" y="130902"/>
                    <a:pt x="36767" y="124550"/>
                  </a:cubicBezTo>
                  <a:lnTo>
                    <a:pt x="36767" y="194481"/>
                  </a:lnTo>
                  <a:lnTo>
                    <a:pt x="0" y="194481"/>
                  </a:lnTo>
                  <a:close/>
                  <a:moveTo>
                    <a:pt x="36300" y="69914"/>
                  </a:moveTo>
                  <a:cubicBezTo>
                    <a:pt x="36300" y="85552"/>
                    <a:pt x="39406" y="97073"/>
                    <a:pt x="45615" y="104475"/>
                  </a:cubicBezTo>
                  <a:cubicBezTo>
                    <a:pt x="50964" y="111533"/>
                    <a:pt x="59310" y="115679"/>
                    <a:pt x="68167" y="115677"/>
                  </a:cubicBezTo>
                  <a:cubicBezTo>
                    <a:pt x="76482" y="115776"/>
                    <a:pt x="84366" y="111975"/>
                    <a:pt x="89467" y="105407"/>
                  </a:cubicBezTo>
                  <a:cubicBezTo>
                    <a:pt x="95104" y="98543"/>
                    <a:pt x="97972" y="87366"/>
                    <a:pt x="97972" y="71801"/>
                  </a:cubicBezTo>
                  <a:cubicBezTo>
                    <a:pt x="98855" y="60309"/>
                    <a:pt x="95766" y="48861"/>
                    <a:pt x="89221" y="39373"/>
                  </a:cubicBezTo>
                  <a:cubicBezTo>
                    <a:pt x="84038" y="32669"/>
                    <a:pt x="76027" y="28763"/>
                    <a:pt x="67554" y="28808"/>
                  </a:cubicBezTo>
                  <a:cubicBezTo>
                    <a:pt x="58904" y="28677"/>
                    <a:pt x="50667" y="32494"/>
                    <a:pt x="45175" y="39177"/>
                  </a:cubicBezTo>
                  <a:cubicBezTo>
                    <a:pt x="38646" y="48040"/>
                    <a:pt x="35467" y="58930"/>
                    <a:pt x="36203" y="69914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12" name="Google Shape;612;p9"/>
            <p:cNvSpPr/>
            <p:nvPr/>
          </p:nvSpPr>
          <p:spPr>
            <a:xfrm>
              <a:off x="11911681" y="3431329"/>
              <a:ext cx="129801" cy="145177"/>
            </a:xfrm>
            <a:custGeom>
              <a:rect b="b" l="l" r="r" t="t"/>
              <a:pathLst>
                <a:path extrusionOk="0" h="145177" w="129801">
                  <a:moveTo>
                    <a:pt x="91065" y="97701"/>
                  </a:moveTo>
                  <a:lnTo>
                    <a:pt x="127612" y="103952"/>
                  </a:lnTo>
                  <a:cubicBezTo>
                    <a:pt x="123705" y="116291"/>
                    <a:pt x="115905" y="127033"/>
                    <a:pt x="105381" y="134567"/>
                  </a:cubicBezTo>
                  <a:cubicBezTo>
                    <a:pt x="94093" y="141949"/>
                    <a:pt x="80792" y="145641"/>
                    <a:pt x="67315" y="145131"/>
                  </a:cubicBezTo>
                  <a:cubicBezTo>
                    <a:pt x="43195" y="145131"/>
                    <a:pt x="25342" y="137230"/>
                    <a:pt x="13756" y="121428"/>
                  </a:cubicBezTo>
                  <a:cubicBezTo>
                    <a:pt x="4116" y="107290"/>
                    <a:pt x="-684" y="90408"/>
                    <a:pt x="79" y="73312"/>
                  </a:cubicBezTo>
                  <a:cubicBezTo>
                    <a:pt x="79" y="50321"/>
                    <a:pt x="6076" y="32346"/>
                    <a:pt x="18070" y="19387"/>
                  </a:cubicBezTo>
                  <a:cubicBezTo>
                    <a:pt x="29735" y="6568"/>
                    <a:pt x="46435" y="-492"/>
                    <a:pt x="63759" y="72"/>
                  </a:cubicBezTo>
                  <a:cubicBezTo>
                    <a:pt x="82293" y="-825"/>
                    <a:pt x="100240" y="6686"/>
                    <a:pt x="112611" y="20515"/>
                  </a:cubicBezTo>
                  <a:cubicBezTo>
                    <a:pt x="124572" y="34143"/>
                    <a:pt x="130292" y="54970"/>
                    <a:pt x="129769" y="82995"/>
                  </a:cubicBezTo>
                  <a:lnTo>
                    <a:pt x="37655" y="82995"/>
                  </a:lnTo>
                  <a:cubicBezTo>
                    <a:pt x="37313" y="92289"/>
                    <a:pt x="40481" y="101371"/>
                    <a:pt x="46528" y="108437"/>
                  </a:cubicBezTo>
                  <a:cubicBezTo>
                    <a:pt x="51918" y="114372"/>
                    <a:pt x="59618" y="117672"/>
                    <a:pt x="67632" y="117482"/>
                  </a:cubicBezTo>
                  <a:cubicBezTo>
                    <a:pt x="72865" y="117650"/>
                    <a:pt x="77995" y="115995"/>
                    <a:pt x="82143" y="112800"/>
                  </a:cubicBezTo>
                  <a:cubicBezTo>
                    <a:pt x="86613" y="108816"/>
                    <a:pt x="89731" y="103539"/>
                    <a:pt x="91065" y="97701"/>
                  </a:cubicBezTo>
                  <a:close/>
                  <a:moveTo>
                    <a:pt x="93198" y="60640"/>
                  </a:moveTo>
                  <a:cubicBezTo>
                    <a:pt x="93567" y="51812"/>
                    <a:pt x="90620" y="43164"/>
                    <a:pt x="84938" y="36398"/>
                  </a:cubicBezTo>
                  <a:cubicBezTo>
                    <a:pt x="80141" y="31105"/>
                    <a:pt x="73329" y="28087"/>
                    <a:pt x="66187" y="28089"/>
                  </a:cubicBezTo>
                  <a:cubicBezTo>
                    <a:pt x="58600" y="27924"/>
                    <a:pt x="51329" y="31128"/>
                    <a:pt x="46332" y="36839"/>
                  </a:cubicBezTo>
                  <a:cubicBezTo>
                    <a:pt x="40702" y="43525"/>
                    <a:pt x="37834" y="52108"/>
                    <a:pt x="38317" y="60836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13" name="Google Shape;613;p9"/>
            <p:cNvSpPr/>
            <p:nvPr/>
          </p:nvSpPr>
          <p:spPr>
            <a:xfrm>
              <a:off x="12061315" y="3430975"/>
              <a:ext cx="130366" cy="145215"/>
            </a:xfrm>
            <a:custGeom>
              <a:rect b="b" l="l" r="r" t="t"/>
              <a:pathLst>
                <a:path extrusionOk="0" h="145215" w="130366">
                  <a:moveTo>
                    <a:pt x="37271" y="45822"/>
                  </a:moveTo>
                  <a:lnTo>
                    <a:pt x="3985" y="39571"/>
                  </a:lnTo>
                  <a:cubicBezTo>
                    <a:pt x="6730" y="27699"/>
                    <a:pt x="13558" y="17167"/>
                    <a:pt x="23275" y="9814"/>
                  </a:cubicBezTo>
                  <a:cubicBezTo>
                    <a:pt x="32491" y="3392"/>
                    <a:pt x="46079" y="165"/>
                    <a:pt x="64038" y="132"/>
                  </a:cubicBezTo>
                  <a:cubicBezTo>
                    <a:pt x="76510" y="-552"/>
                    <a:pt x="88986" y="1428"/>
                    <a:pt x="100634" y="5941"/>
                  </a:cubicBezTo>
                  <a:cubicBezTo>
                    <a:pt x="107665" y="8953"/>
                    <a:pt x="113573" y="14097"/>
                    <a:pt x="117522" y="20648"/>
                  </a:cubicBezTo>
                  <a:cubicBezTo>
                    <a:pt x="121562" y="31109"/>
                    <a:pt x="123236" y="42334"/>
                    <a:pt x="122425" y="53518"/>
                  </a:cubicBezTo>
                  <a:lnTo>
                    <a:pt x="121983" y="96315"/>
                  </a:lnTo>
                  <a:cubicBezTo>
                    <a:pt x="121788" y="105337"/>
                    <a:pt x="122378" y="114359"/>
                    <a:pt x="123748" y="123278"/>
                  </a:cubicBezTo>
                  <a:cubicBezTo>
                    <a:pt x="125152" y="129783"/>
                    <a:pt x="127376" y="136084"/>
                    <a:pt x="130367" y="142029"/>
                  </a:cubicBezTo>
                  <a:lnTo>
                    <a:pt x="94064" y="142029"/>
                  </a:lnTo>
                  <a:cubicBezTo>
                    <a:pt x="93133" y="139578"/>
                    <a:pt x="91931" y="135779"/>
                    <a:pt x="90559" y="131146"/>
                  </a:cubicBezTo>
                  <a:cubicBezTo>
                    <a:pt x="89922" y="128940"/>
                    <a:pt x="89505" y="127518"/>
                    <a:pt x="89235" y="126832"/>
                  </a:cubicBezTo>
                  <a:cubicBezTo>
                    <a:pt x="83439" y="132614"/>
                    <a:pt x="76625" y="137276"/>
                    <a:pt x="69135" y="140583"/>
                  </a:cubicBezTo>
                  <a:cubicBezTo>
                    <a:pt x="61898" y="143629"/>
                    <a:pt x="54118" y="145180"/>
                    <a:pt x="46266" y="145142"/>
                  </a:cubicBezTo>
                  <a:cubicBezTo>
                    <a:pt x="33928" y="145833"/>
                    <a:pt x="21812" y="141662"/>
                    <a:pt x="12513" y="133523"/>
                  </a:cubicBezTo>
                  <a:cubicBezTo>
                    <a:pt x="4290" y="125987"/>
                    <a:pt x="-268" y="115260"/>
                    <a:pt x="12" y="104110"/>
                  </a:cubicBezTo>
                  <a:cubicBezTo>
                    <a:pt x="-105" y="96736"/>
                    <a:pt x="1821" y="89474"/>
                    <a:pt x="5576" y="83128"/>
                  </a:cubicBezTo>
                  <a:cubicBezTo>
                    <a:pt x="9356" y="77001"/>
                    <a:pt x="14818" y="72091"/>
                    <a:pt x="21313" y="68985"/>
                  </a:cubicBezTo>
                  <a:cubicBezTo>
                    <a:pt x="30671" y="64987"/>
                    <a:pt x="40484" y="62147"/>
                    <a:pt x="50530" y="60528"/>
                  </a:cubicBezTo>
                  <a:cubicBezTo>
                    <a:pt x="62682" y="58615"/>
                    <a:pt x="74629" y="55579"/>
                    <a:pt x="86219" y="51459"/>
                  </a:cubicBezTo>
                  <a:lnTo>
                    <a:pt x="86220" y="47954"/>
                  </a:lnTo>
                  <a:cubicBezTo>
                    <a:pt x="86790" y="42403"/>
                    <a:pt x="84858" y="36887"/>
                    <a:pt x="80950" y="32904"/>
                  </a:cubicBezTo>
                  <a:cubicBezTo>
                    <a:pt x="75098" y="29259"/>
                    <a:pt x="68201" y="27656"/>
                    <a:pt x="61341" y="28345"/>
                  </a:cubicBezTo>
                  <a:cubicBezTo>
                    <a:pt x="55967" y="28050"/>
                    <a:pt x="50632" y="29401"/>
                    <a:pt x="46045" y="32218"/>
                  </a:cubicBezTo>
                  <a:cubicBezTo>
                    <a:pt x="41795" y="35746"/>
                    <a:pt x="38733" y="40495"/>
                    <a:pt x="37270" y="45821"/>
                  </a:cubicBezTo>
                  <a:close/>
                  <a:moveTo>
                    <a:pt x="86294" y="75627"/>
                  </a:moveTo>
                  <a:cubicBezTo>
                    <a:pt x="81612" y="77172"/>
                    <a:pt x="73793" y="79059"/>
                    <a:pt x="63939" y="81241"/>
                  </a:cubicBezTo>
                  <a:cubicBezTo>
                    <a:pt x="57009" y="82293"/>
                    <a:pt x="50280" y="84401"/>
                    <a:pt x="43987" y="87491"/>
                  </a:cubicBezTo>
                  <a:cubicBezTo>
                    <a:pt x="39519" y="90276"/>
                    <a:pt x="36803" y="95168"/>
                    <a:pt x="36805" y="100433"/>
                  </a:cubicBezTo>
                  <a:cubicBezTo>
                    <a:pt x="36754" y="105485"/>
                    <a:pt x="38848" y="110322"/>
                    <a:pt x="42565" y="113743"/>
                  </a:cubicBezTo>
                  <a:cubicBezTo>
                    <a:pt x="46491" y="117550"/>
                    <a:pt x="51807" y="119580"/>
                    <a:pt x="57272" y="119356"/>
                  </a:cubicBezTo>
                  <a:cubicBezTo>
                    <a:pt x="64030" y="119338"/>
                    <a:pt x="70605" y="117147"/>
                    <a:pt x="76023" y="113106"/>
                  </a:cubicBezTo>
                  <a:cubicBezTo>
                    <a:pt x="80215" y="110165"/>
                    <a:pt x="83297" y="105901"/>
                    <a:pt x="84773" y="100997"/>
                  </a:cubicBezTo>
                  <a:cubicBezTo>
                    <a:pt x="85977" y="95113"/>
                    <a:pt x="86462" y="89104"/>
                    <a:pt x="86219" y="83104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14" name="Google Shape;614;p9"/>
            <p:cNvSpPr/>
            <p:nvPr/>
          </p:nvSpPr>
          <p:spPr>
            <a:xfrm>
              <a:off x="10021215" y="3752110"/>
              <a:ext cx="130352" cy="165452"/>
            </a:xfrm>
            <a:custGeom>
              <a:rect b="b" l="l" r="r" t="t"/>
              <a:pathLst>
                <a:path extrusionOk="0" h="165452" w="130352">
                  <a:moveTo>
                    <a:pt x="0" y="165452"/>
                  </a:moveTo>
                  <a:lnTo>
                    <a:pt x="0" y="0"/>
                  </a:lnTo>
                  <a:lnTo>
                    <a:pt x="22453" y="0"/>
                  </a:lnTo>
                  <a:lnTo>
                    <a:pt x="109370" y="129911"/>
                  </a:lnTo>
                  <a:lnTo>
                    <a:pt x="109370" y="0"/>
                  </a:lnTo>
                  <a:lnTo>
                    <a:pt x="130352" y="0"/>
                  </a:lnTo>
                  <a:lnTo>
                    <a:pt x="130352" y="165452"/>
                  </a:lnTo>
                  <a:lnTo>
                    <a:pt x="107925" y="165452"/>
                  </a:lnTo>
                  <a:lnTo>
                    <a:pt x="21129" y="35419"/>
                  </a:lnTo>
                  <a:lnTo>
                    <a:pt x="21129" y="165452"/>
                  </a:ln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15" name="Google Shape;615;p9"/>
            <p:cNvSpPr/>
            <p:nvPr/>
          </p:nvSpPr>
          <p:spPr>
            <a:xfrm>
              <a:off x="10178996" y="3794924"/>
              <a:ext cx="110374" cy="125403"/>
            </a:xfrm>
            <a:custGeom>
              <a:rect b="b" l="l" r="r" t="t"/>
              <a:pathLst>
                <a:path extrusionOk="0" h="125403" w="110374">
                  <a:moveTo>
                    <a:pt x="88854" y="84032"/>
                  </a:moveTo>
                  <a:lnTo>
                    <a:pt x="109860" y="86655"/>
                  </a:lnTo>
                  <a:cubicBezTo>
                    <a:pt x="107117" y="97982"/>
                    <a:pt x="100620" y="108047"/>
                    <a:pt x="91427" y="115211"/>
                  </a:cubicBezTo>
                  <a:cubicBezTo>
                    <a:pt x="81425" y="122293"/>
                    <a:pt x="69355" y="125854"/>
                    <a:pt x="57111" y="125334"/>
                  </a:cubicBezTo>
                  <a:cubicBezTo>
                    <a:pt x="41551" y="126121"/>
                    <a:pt x="26394" y="120236"/>
                    <a:pt x="15442" y="109156"/>
                  </a:cubicBezTo>
                  <a:cubicBezTo>
                    <a:pt x="5131" y="98355"/>
                    <a:pt x="-17" y="83207"/>
                    <a:pt x="0" y="63712"/>
                  </a:cubicBezTo>
                  <a:cubicBezTo>
                    <a:pt x="0" y="43515"/>
                    <a:pt x="5188" y="27876"/>
                    <a:pt x="15565" y="16797"/>
                  </a:cubicBezTo>
                  <a:cubicBezTo>
                    <a:pt x="25975" y="5620"/>
                    <a:pt x="40719" y="-496"/>
                    <a:pt x="55985" y="31"/>
                  </a:cubicBezTo>
                  <a:cubicBezTo>
                    <a:pt x="70802" y="-392"/>
                    <a:pt x="85086" y="5572"/>
                    <a:pt x="95203" y="16405"/>
                  </a:cubicBezTo>
                  <a:cubicBezTo>
                    <a:pt x="105326" y="27362"/>
                    <a:pt x="110375" y="42657"/>
                    <a:pt x="110375" y="62462"/>
                  </a:cubicBezTo>
                  <a:lnTo>
                    <a:pt x="110375" y="67904"/>
                  </a:lnTo>
                  <a:lnTo>
                    <a:pt x="20908" y="67904"/>
                  </a:lnTo>
                  <a:cubicBezTo>
                    <a:pt x="20883" y="79001"/>
                    <a:pt x="24850" y="89737"/>
                    <a:pt x="32085" y="98151"/>
                  </a:cubicBezTo>
                  <a:cubicBezTo>
                    <a:pt x="38551" y="105040"/>
                    <a:pt x="47642" y="108854"/>
                    <a:pt x="57087" y="108642"/>
                  </a:cubicBezTo>
                  <a:cubicBezTo>
                    <a:pt x="63908" y="108839"/>
                    <a:pt x="70602" y="106780"/>
                    <a:pt x="76133" y="102783"/>
                  </a:cubicBezTo>
                  <a:cubicBezTo>
                    <a:pt x="82115" y="97910"/>
                    <a:pt x="86537" y="91391"/>
                    <a:pt x="88854" y="84032"/>
                  </a:cubicBezTo>
                  <a:close/>
                  <a:moveTo>
                    <a:pt x="22133" y="51162"/>
                  </a:moveTo>
                  <a:lnTo>
                    <a:pt x="89050" y="51162"/>
                  </a:lnTo>
                  <a:cubicBezTo>
                    <a:pt x="88855" y="42993"/>
                    <a:pt x="86179" y="35077"/>
                    <a:pt x="81379" y="28465"/>
                  </a:cubicBezTo>
                  <a:cubicBezTo>
                    <a:pt x="75301" y="20914"/>
                    <a:pt x="66067" y="16606"/>
                    <a:pt x="56376" y="16797"/>
                  </a:cubicBezTo>
                  <a:cubicBezTo>
                    <a:pt x="47581" y="16549"/>
                    <a:pt x="39068" y="19915"/>
                    <a:pt x="32821" y="26112"/>
                  </a:cubicBezTo>
                  <a:cubicBezTo>
                    <a:pt x="26203" y="32799"/>
                    <a:pt x="22381" y="41757"/>
                    <a:pt x="22135" y="51162"/>
                  </a:cubicBez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16" name="Google Shape;616;p9"/>
            <p:cNvSpPr/>
            <p:nvPr/>
          </p:nvSpPr>
          <p:spPr>
            <a:xfrm>
              <a:off x="10300793" y="3797529"/>
              <a:ext cx="112483" cy="120032"/>
            </a:xfrm>
            <a:custGeom>
              <a:rect b="b" l="l" r="r" t="t"/>
              <a:pathLst>
                <a:path extrusionOk="0" h="120032" w="112483">
                  <a:moveTo>
                    <a:pt x="0" y="120033"/>
                  </a:moveTo>
                  <a:lnTo>
                    <a:pt x="43728" y="57553"/>
                  </a:lnTo>
                  <a:lnTo>
                    <a:pt x="3187" y="0"/>
                  </a:lnTo>
                  <a:lnTo>
                    <a:pt x="28605" y="0"/>
                  </a:lnTo>
                  <a:lnTo>
                    <a:pt x="46988" y="28066"/>
                  </a:lnTo>
                  <a:cubicBezTo>
                    <a:pt x="50494" y="33434"/>
                    <a:pt x="53239" y="37870"/>
                    <a:pt x="55371" y="41498"/>
                  </a:cubicBezTo>
                  <a:cubicBezTo>
                    <a:pt x="58680" y="36596"/>
                    <a:pt x="61622" y="32110"/>
                    <a:pt x="64490" y="28311"/>
                  </a:cubicBezTo>
                  <a:lnTo>
                    <a:pt x="84736" y="0"/>
                  </a:lnTo>
                  <a:lnTo>
                    <a:pt x="108978" y="0"/>
                  </a:lnTo>
                  <a:lnTo>
                    <a:pt x="67554" y="56229"/>
                  </a:lnTo>
                  <a:lnTo>
                    <a:pt x="112483" y="119959"/>
                  </a:lnTo>
                  <a:lnTo>
                    <a:pt x="87481" y="119959"/>
                  </a:lnTo>
                  <a:lnTo>
                    <a:pt x="62848" y="82481"/>
                  </a:lnTo>
                  <a:lnTo>
                    <a:pt x="56622" y="72407"/>
                  </a:lnTo>
                  <a:lnTo>
                    <a:pt x="25370" y="119714"/>
                  </a:ln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17" name="Google Shape;617;p9"/>
            <p:cNvSpPr/>
            <p:nvPr/>
          </p:nvSpPr>
          <p:spPr>
            <a:xfrm>
              <a:off x="10418841" y="3755468"/>
              <a:ext cx="58361" cy="163705"/>
            </a:xfrm>
            <a:custGeom>
              <a:rect b="b" l="l" r="r" t="t"/>
              <a:pathLst>
                <a:path extrusionOk="0" h="163705" w="58361">
                  <a:moveTo>
                    <a:pt x="55420" y="143907"/>
                  </a:moveTo>
                  <a:lnTo>
                    <a:pt x="58362" y="161849"/>
                  </a:lnTo>
                  <a:cubicBezTo>
                    <a:pt x="53329" y="162966"/>
                    <a:pt x="48197" y="163573"/>
                    <a:pt x="43042" y="163663"/>
                  </a:cubicBezTo>
                  <a:cubicBezTo>
                    <a:pt x="37119" y="163956"/>
                    <a:pt x="31217" y="162750"/>
                    <a:pt x="25884" y="160158"/>
                  </a:cubicBezTo>
                  <a:cubicBezTo>
                    <a:pt x="22079" y="158144"/>
                    <a:pt x="19065" y="154906"/>
                    <a:pt x="17329" y="150966"/>
                  </a:cubicBezTo>
                  <a:cubicBezTo>
                    <a:pt x="15158" y="143164"/>
                    <a:pt x="14329" y="135049"/>
                    <a:pt x="14878" y="126969"/>
                  </a:cubicBezTo>
                  <a:lnTo>
                    <a:pt x="14878" y="58337"/>
                  </a:lnTo>
                  <a:lnTo>
                    <a:pt x="0" y="58337"/>
                  </a:lnTo>
                  <a:lnTo>
                    <a:pt x="0" y="42356"/>
                  </a:lnTo>
                  <a:lnTo>
                    <a:pt x="14878" y="42356"/>
                  </a:lnTo>
                  <a:lnTo>
                    <a:pt x="14878" y="12501"/>
                  </a:lnTo>
                  <a:lnTo>
                    <a:pt x="35051" y="0"/>
                  </a:lnTo>
                  <a:lnTo>
                    <a:pt x="35051" y="41939"/>
                  </a:lnTo>
                  <a:lnTo>
                    <a:pt x="55494" y="41939"/>
                  </a:lnTo>
                  <a:lnTo>
                    <a:pt x="55494" y="57675"/>
                  </a:lnTo>
                  <a:lnTo>
                    <a:pt x="35051" y="57675"/>
                  </a:lnTo>
                  <a:lnTo>
                    <a:pt x="35051" y="127803"/>
                  </a:lnTo>
                  <a:cubicBezTo>
                    <a:pt x="34801" y="131565"/>
                    <a:pt x="35181" y="135343"/>
                    <a:pt x="36178" y="138980"/>
                  </a:cubicBezTo>
                  <a:cubicBezTo>
                    <a:pt x="36881" y="140622"/>
                    <a:pt x="38081" y="142003"/>
                    <a:pt x="39610" y="142926"/>
                  </a:cubicBezTo>
                  <a:cubicBezTo>
                    <a:pt x="41768" y="144053"/>
                    <a:pt x="44191" y="144570"/>
                    <a:pt x="46620" y="144421"/>
                  </a:cubicBezTo>
                  <a:cubicBezTo>
                    <a:pt x="49560" y="144431"/>
                    <a:pt x="52500" y="144259"/>
                    <a:pt x="55419" y="143907"/>
                  </a:cubicBez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18" name="Google Shape;618;p9"/>
            <p:cNvSpPr/>
            <p:nvPr/>
          </p:nvSpPr>
          <p:spPr>
            <a:xfrm>
              <a:off x="10491263" y="3748928"/>
              <a:ext cx="153279" cy="171190"/>
            </a:xfrm>
            <a:custGeom>
              <a:rect b="b" l="l" r="r" t="t"/>
              <a:pathLst>
                <a:path extrusionOk="0" h="171190" w="153279">
                  <a:moveTo>
                    <a:pt x="82980" y="103703"/>
                  </a:moveTo>
                  <a:lnTo>
                    <a:pt x="82980" y="84290"/>
                  </a:lnTo>
                  <a:lnTo>
                    <a:pt x="153279" y="84290"/>
                  </a:lnTo>
                  <a:lnTo>
                    <a:pt x="153279" y="145569"/>
                  </a:lnTo>
                  <a:cubicBezTo>
                    <a:pt x="143263" y="153735"/>
                    <a:pt x="132021" y="160270"/>
                    <a:pt x="119968" y="164933"/>
                  </a:cubicBezTo>
                  <a:cubicBezTo>
                    <a:pt x="108698" y="169143"/>
                    <a:pt x="96752" y="171262"/>
                    <a:pt x="84721" y="171183"/>
                  </a:cubicBezTo>
                  <a:cubicBezTo>
                    <a:pt x="69329" y="171377"/>
                    <a:pt x="54121" y="167801"/>
                    <a:pt x="40429" y="160766"/>
                  </a:cubicBezTo>
                  <a:cubicBezTo>
                    <a:pt x="27426" y="154126"/>
                    <a:pt x="16843" y="143561"/>
                    <a:pt x="10183" y="130568"/>
                  </a:cubicBezTo>
                  <a:cubicBezTo>
                    <a:pt x="3272" y="116901"/>
                    <a:pt x="-219" y="101760"/>
                    <a:pt x="11" y="86447"/>
                  </a:cubicBezTo>
                  <a:cubicBezTo>
                    <a:pt x="-115" y="70852"/>
                    <a:pt x="3349" y="55437"/>
                    <a:pt x="10134" y="41395"/>
                  </a:cubicBezTo>
                  <a:cubicBezTo>
                    <a:pt x="16167" y="28102"/>
                    <a:pt x="26363" y="17132"/>
                    <a:pt x="39180" y="10143"/>
                  </a:cubicBezTo>
                  <a:cubicBezTo>
                    <a:pt x="52688" y="3184"/>
                    <a:pt x="67718" y="-296"/>
                    <a:pt x="82908" y="20"/>
                  </a:cubicBezTo>
                  <a:cubicBezTo>
                    <a:pt x="93998" y="-147"/>
                    <a:pt x="105017" y="1826"/>
                    <a:pt x="115362" y="5829"/>
                  </a:cubicBezTo>
                  <a:cubicBezTo>
                    <a:pt x="124240" y="9130"/>
                    <a:pt x="132086" y="14720"/>
                    <a:pt x="138108" y="22031"/>
                  </a:cubicBezTo>
                  <a:cubicBezTo>
                    <a:pt x="144099" y="30051"/>
                    <a:pt x="148349" y="39235"/>
                    <a:pt x="150584" y="48994"/>
                  </a:cubicBezTo>
                  <a:lnTo>
                    <a:pt x="130850" y="54435"/>
                  </a:lnTo>
                  <a:cubicBezTo>
                    <a:pt x="128984" y="47312"/>
                    <a:pt x="125846" y="40586"/>
                    <a:pt x="121585" y="34581"/>
                  </a:cubicBezTo>
                  <a:cubicBezTo>
                    <a:pt x="117426" y="29411"/>
                    <a:pt x="111983" y="25421"/>
                    <a:pt x="105800" y="23012"/>
                  </a:cubicBezTo>
                  <a:cubicBezTo>
                    <a:pt x="98560" y="20046"/>
                    <a:pt x="90802" y="18555"/>
                    <a:pt x="82980" y="18624"/>
                  </a:cubicBezTo>
                  <a:cubicBezTo>
                    <a:pt x="74098" y="18437"/>
                    <a:pt x="65268" y="20012"/>
                    <a:pt x="56997" y="23257"/>
                  </a:cubicBezTo>
                  <a:cubicBezTo>
                    <a:pt x="50294" y="25883"/>
                    <a:pt x="44270" y="29989"/>
                    <a:pt x="39374" y="35267"/>
                  </a:cubicBezTo>
                  <a:cubicBezTo>
                    <a:pt x="34968" y="40068"/>
                    <a:pt x="31435" y="45601"/>
                    <a:pt x="28933" y="51616"/>
                  </a:cubicBezTo>
                  <a:cubicBezTo>
                    <a:pt x="24666" y="62197"/>
                    <a:pt x="22541" y="73520"/>
                    <a:pt x="22683" y="84928"/>
                  </a:cubicBezTo>
                  <a:cubicBezTo>
                    <a:pt x="22267" y="97678"/>
                    <a:pt x="24854" y="110347"/>
                    <a:pt x="30232" y="121915"/>
                  </a:cubicBezTo>
                  <a:cubicBezTo>
                    <a:pt x="35018" y="131494"/>
                    <a:pt x="42810" y="139242"/>
                    <a:pt x="52415" y="143976"/>
                  </a:cubicBezTo>
                  <a:cubicBezTo>
                    <a:pt x="62010" y="148808"/>
                    <a:pt x="72604" y="151327"/>
                    <a:pt x="83348" y="151329"/>
                  </a:cubicBezTo>
                  <a:cubicBezTo>
                    <a:pt x="92893" y="151322"/>
                    <a:pt x="102344" y="149448"/>
                    <a:pt x="111169" y="145814"/>
                  </a:cubicBezTo>
                  <a:cubicBezTo>
                    <a:pt x="118612" y="143117"/>
                    <a:pt x="125542" y="139171"/>
                    <a:pt x="131660" y="134147"/>
                  </a:cubicBezTo>
                  <a:lnTo>
                    <a:pt x="131659" y="103409"/>
                  </a:ln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19" name="Google Shape;619;p9"/>
            <p:cNvSpPr/>
            <p:nvPr/>
          </p:nvSpPr>
          <p:spPr>
            <a:xfrm>
              <a:off x="10667141" y="3794921"/>
              <a:ext cx="110473" cy="125406"/>
            </a:xfrm>
            <a:custGeom>
              <a:rect b="b" l="l" r="r" t="t"/>
              <a:pathLst>
                <a:path extrusionOk="0" h="125406" w="110473">
                  <a:moveTo>
                    <a:pt x="88854" y="84035"/>
                  </a:moveTo>
                  <a:lnTo>
                    <a:pt x="109861" y="86658"/>
                  </a:lnTo>
                  <a:cubicBezTo>
                    <a:pt x="107128" y="97989"/>
                    <a:pt x="100629" y="108057"/>
                    <a:pt x="91429" y="115214"/>
                  </a:cubicBezTo>
                  <a:cubicBezTo>
                    <a:pt x="81426" y="122296"/>
                    <a:pt x="69356" y="125857"/>
                    <a:pt x="57112" y="125337"/>
                  </a:cubicBezTo>
                  <a:cubicBezTo>
                    <a:pt x="41552" y="126123"/>
                    <a:pt x="26395" y="120239"/>
                    <a:pt x="15443" y="109159"/>
                  </a:cubicBezTo>
                  <a:cubicBezTo>
                    <a:pt x="5131" y="98358"/>
                    <a:pt x="-16" y="83210"/>
                    <a:pt x="0" y="63715"/>
                  </a:cubicBezTo>
                  <a:cubicBezTo>
                    <a:pt x="0" y="43518"/>
                    <a:pt x="5214" y="27879"/>
                    <a:pt x="15638" y="16800"/>
                  </a:cubicBezTo>
                  <a:cubicBezTo>
                    <a:pt x="26015" y="5604"/>
                    <a:pt x="40753" y="-518"/>
                    <a:pt x="56009" y="34"/>
                  </a:cubicBezTo>
                  <a:cubicBezTo>
                    <a:pt x="70830" y="-411"/>
                    <a:pt x="85124" y="5556"/>
                    <a:pt x="95227" y="16408"/>
                  </a:cubicBezTo>
                  <a:cubicBezTo>
                    <a:pt x="105350" y="27365"/>
                    <a:pt x="110474" y="42660"/>
                    <a:pt x="110474" y="62465"/>
                  </a:cubicBezTo>
                  <a:lnTo>
                    <a:pt x="110474" y="67907"/>
                  </a:lnTo>
                  <a:lnTo>
                    <a:pt x="20982" y="67907"/>
                  </a:lnTo>
                  <a:cubicBezTo>
                    <a:pt x="20954" y="79008"/>
                    <a:pt x="24932" y="89748"/>
                    <a:pt x="32183" y="98154"/>
                  </a:cubicBezTo>
                  <a:cubicBezTo>
                    <a:pt x="38644" y="105051"/>
                    <a:pt x="47738" y="108866"/>
                    <a:pt x="57185" y="108645"/>
                  </a:cubicBezTo>
                  <a:cubicBezTo>
                    <a:pt x="63900" y="108790"/>
                    <a:pt x="70478" y="106733"/>
                    <a:pt x="75913" y="102786"/>
                  </a:cubicBezTo>
                  <a:cubicBezTo>
                    <a:pt x="81987" y="97954"/>
                    <a:pt x="86492" y="91428"/>
                    <a:pt x="88854" y="84035"/>
                  </a:cubicBezTo>
                  <a:close/>
                  <a:moveTo>
                    <a:pt x="22135" y="51165"/>
                  </a:moveTo>
                  <a:lnTo>
                    <a:pt x="89050" y="51165"/>
                  </a:lnTo>
                  <a:cubicBezTo>
                    <a:pt x="88833" y="43008"/>
                    <a:pt x="86178" y="35103"/>
                    <a:pt x="81428" y="28468"/>
                  </a:cubicBezTo>
                  <a:cubicBezTo>
                    <a:pt x="75357" y="20908"/>
                    <a:pt x="66119" y="16597"/>
                    <a:pt x="56425" y="16800"/>
                  </a:cubicBezTo>
                  <a:cubicBezTo>
                    <a:pt x="47631" y="16555"/>
                    <a:pt x="39119" y="19920"/>
                    <a:pt x="32870" y="26114"/>
                  </a:cubicBezTo>
                  <a:cubicBezTo>
                    <a:pt x="26242" y="32799"/>
                    <a:pt x="22404" y="41755"/>
                    <a:pt x="22135" y="51165"/>
                  </a:cubicBez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20" name="Google Shape;620;p9"/>
            <p:cNvSpPr/>
            <p:nvPr/>
          </p:nvSpPr>
          <p:spPr>
            <a:xfrm>
              <a:off x="10802494" y="3794915"/>
              <a:ext cx="97399" cy="122646"/>
            </a:xfrm>
            <a:custGeom>
              <a:rect b="b" l="l" r="r" t="t"/>
              <a:pathLst>
                <a:path extrusionOk="0" h="122646" w="97399">
                  <a:moveTo>
                    <a:pt x="0" y="122647"/>
                  </a:moveTo>
                  <a:lnTo>
                    <a:pt x="0" y="2810"/>
                  </a:lnTo>
                  <a:lnTo>
                    <a:pt x="18309" y="2810"/>
                  </a:lnTo>
                  <a:lnTo>
                    <a:pt x="18309" y="19797"/>
                  </a:lnTo>
                  <a:cubicBezTo>
                    <a:pt x="26596" y="6901"/>
                    <a:pt x="41111" y="-622"/>
                    <a:pt x="56424" y="40"/>
                  </a:cubicBezTo>
                  <a:cubicBezTo>
                    <a:pt x="63268" y="-31"/>
                    <a:pt x="70052" y="1313"/>
                    <a:pt x="76352" y="3987"/>
                  </a:cubicBezTo>
                  <a:cubicBezTo>
                    <a:pt x="81751" y="6058"/>
                    <a:pt x="86469" y="9588"/>
                    <a:pt x="89980" y="14184"/>
                  </a:cubicBezTo>
                  <a:cubicBezTo>
                    <a:pt x="93094" y="18680"/>
                    <a:pt x="95225" y="23784"/>
                    <a:pt x="96230" y="29160"/>
                  </a:cubicBezTo>
                  <a:cubicBezTo>
                    <a:pt x="97157" y="35702"/>
                    <a:pt x="97534" y="42311"/>
                    <a:pt x="97358" y="48916"/>
                  </a:cubicBezTo>
                  <a:lnTo>
                    <a:pt x="97359" y="122647"/>
                  </a:lnTo>
                  <a:lnTo>
                    <a:pt x="77039" y="122647"/>
                  </a:lnTo>
                  <a:lnTo>
                    <a:pt x="77039" y="49725"/>
                  </a:lnTo>
                  <a:cubicBezTo>
                    <a:pt x="77318" y="43380"/>
                    <a:pt x="76488" y="37034"/>
                    <a:pt x="74588" y="30974"/>
                  </a:cubicBezTo>
                  <a:cubicBezTo>
                    <a:pt x="72960" y="26843"/>
                    <a:pt x="69979" y="23386"/>
                    <a:pt x="66131" y="21169"/>
                  </a:cubicBezTo>
                  <a:cubicBezTo>
                    <a:pt x="61859" y="18653"/>
                    <a:pt x="56969" y="17379"/>
                    <a:pt x="52013" y="17493"/>
                  </a:cubicBezTo>
                  <a:cubicBezTo>
                    <a:pt x="43768" y="17323"/>
                    <a:pt x="35761" y="20263"/>
                    <a:pt x="29585" y="25728"/>
                  </a:cubicBezTo>
                  <a:cubicBezTo>
                    <a:pt x="23286" y="31244"/>
                    <a:pt x="20148" y="41636"/>
                    <a:pt x="20148" y="56981"/>
                  </a:cubicBezTo>
                  <a:lnTo>
                    <a:pt x="20148" y="122475"/>
                  </a:ln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21" name="Google Shape;621;p9"/>
            <p:cNvSpPr/>
            <p:nvPr/>
          </p:nvSpPr>
          <p:spPr>
            <a:xfrm>
              <a:off x="10924291" y="3794922"/>
              <a:ext cx="110448" cy="125339"/>
            </a:xfrm>
            <a:custGeom>
              <a:rect b="b" l="l" r="r" t="t"/>
              <a:pathLst>
                <a:path extrusionOk="0" h="125339" w="110448">
                  <a:moveTo>
                    <a:pt x="88854" y="84034"/>
                  </a:moveTo>
                  <a:lnTo>
                    <a:pt x="109787" y="86657"/>
                  </a:lnTo>
                  <a:cubicBezTo>
                    <a:pt x="107081" y="97987"/>
                    <a:pt x="100596" y="108059"/>
                    <a:pt x="91403" y="115213"/>
                  </a:cubicBezTo>
                  <a:cubicBezTo>
                    <a:pt x="67643" y="130704"/>
                    <a:pt x="36425" y="128216"/>
                    <a:pt x="15418" y="109158"/>
                  </a:cubicBezTo>
                  <a:cubicBezTo>
                    <a:pt x="5139" y="98357"/>
                    <a:pt x="0" y="83209"/>
                    <a:pt x="0" y="63714"/>
                  </a:cubicBezTo>
                  <a:cubicBezTo>
                    <a:pt x="0" y="43517"/>
                    <a:pt x="5180" y="27878"/>
                    <a:pt x="15540" y="16799"/>
                  </a:cubicBezTo>
                  <a:cubicBezTo>
                    <a:pt x="25950" y="5607"/>
                    <a:pt x="40708" y="-511"/>
                    <a:pt x="55984" y="33"/>
                  </a:cubicBezTo>
                  <a:cubicBezTo>
                    <a:pt x="70804" y="-412"/>
                    <a:pt x="85098" y="5555"/>
                    <a:pt x="95202" y="16407"/>
                  </a:cubicBezTo>
                  <a:cubicBezTo>
                    <a:pt x="105374" y="27364"/>
                    <a:pt x="110449" y="42659"/>
                    <a:pt x="110449" y="62464"/>
                  </a:cubicBezTo>
                  <a:lnTo>
                    <a:pt x="110449" y="67906"/>
                  </a:lnTo>
                  <a:lnTo>
                    <a:pt x="20957" y="67906"/>
                  </a:lnTo>
                  <a:cubicBezTo>
                    <a:pt x="20929" y="79007"/>
                    <a:pt x="24906" y="89747"/>
                    <a:pt x="32158" y="98153"/>
                  </a:cubicBezTo>
                  <a:cubicBezTo>
                    <a:pt x="38610" y="105046"/>
                    <a:pt x="47696" y="108862"/>
                    <a:pt x="57135" y="108644"/>
                  </a:cubicBezTo>
                  <a:cubicBezTo>
                    <a:pt x="63963" y="108841"/>
                    <a:pt x="70666" y="106782"/>
                    <a:pt x="76205" y="102785"/>
                  </a:cubicBezTo>
                  <a:cubicBezTo>
                    <a:pt x="82143" y="97888"/>
                    <a:pt x="86537" y="91375"/>
                    <a:pt x="88853" y="84034"/>
                  </a:cubicBezTo>
                  <a:close/>
                  <a:moveTo>
                    <a:pt x="22109" y="51164"/>
                  </a:moveTo>
                  <a:lnTo>
                    <a:pt x="88854" y="51164"/>
                  </a:lnTo>
                  <a:cubicBezTo>
                    <a:pt x="88715" y="42997"/>
                    <a:pt x="86100" y="35065"/>
                    <a:pt x="81353" y="28418"/>
                  </a:cubicBezTo>
                  <a:cubicBezTo>
                    <a:pt x="75288" y="20849"/>
                    <a:pt x="66049" y="16529"/>
                    <a:pt x="56351" y="16726"/>
                  </a:cubicBezTo>
                  <a:cubicBezTo>
                    <a:pt x="47558" y="16489"/>
                    <a:pt x="39050" y="19853"/>
                    <a:pt x="32796" y="26040"/>
                  </a:cubicBezTo>
                  <a:cubicBezTo>
                    <a:pt x="26175" y="32755"/>
                    <a:pt x="22355" y="41737"/>
                    <a:pt x="22109" y="51164"/>
                  </a:cubicBez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22" name="Google Shape;622;p9"/>
            <p:cNvSpPr/>
            <p:nvPr/>
          </p:nvSpPr>
          <p:spPr>
            <a:xfrm>
              <a:off x="11059374" y="3794956"/>
              <a:ext cx="65127" cy="122606"/>
            </a:xfrm>
            <a:custGeom>
              <a:rect b="b" l="l" r="r" t="t"/>
              <a:pathLst>
                <a:path extrusionOk="0" h="122606" w="65127">
                  <a:moveTo>
                    <a:pt x="0" y="122606"/>
                  </a:moveTo>
                  <a:lnTo>
                    <a:pt x="0" y="2770"/>
                  </a:lnTo>
                  <a:lnTo>
                    <a:pt x="18311" y="2770"/>
                  </a:lnTo>
                  <a:lnTo>
                    <a:pt x="18311" y="20884"/>
                  </a:lnTo>
                  <a:cubicBezTo>
                    <a:pt x="21349" y="14424"/>
                    <a:pt x="25738" y="8690"/>
                    <a:pt x="31179" y="4069"/>
                  </a:cubicBezTo>
                  <a:cubicBezTo>
                    <a:pt x="35022" y="1422"/>
                    <a:pt x="39577" y="4"/>
                    <a:pt x="44244" y="0"/>
                  </a:cubicBezTo>
                  <a:cubicBezTo>
                    <a:pt x="51685" y="183"/>
                    <a:pt x="58922" y="2460"/>
                    <a:pt x="65128" y="6569"/>
                  </a:cubicBezTo>
                  <a:lnTo>
                    <a:pt x="58117" y="25320"/>
                  </a:lnTo>
                  <a:cubicBezTo>
                    <a:pt x="53651" y="22520"/>
                    <a:pt x="48508" y="20986"/>
                    <a:pt x="43239" y="20884"/>
                  </a:cubicBezTo>
                  <a:cubicBezTo>
                    <a:pt x="38914" y="20871"/>
                    <a:pt x="34705" y="22274"/>
                    <a:pt x="31252" y="24879"/>
                  </a:cubicBezTo>
                  <a:cubicBezTo>
                    <a:pt x="27629" y="27709"/>
                    <a:pt x="24982" y="31599"/>
                    <a:pt x="23678" y="36007"/>
                  </a:cubicBezTo>
                  <a:cubicBezTo>
                    <a:pt x="21364" y="43709"/>
                    <a:pt x="20232" y="51717"/>
                    <a:pt x="20320" y="59759"/>
                  </a:cubicBezTo>
                  <a:lnTo>
                    <a:pt x="20320" y="122239"/>
                  </a:ln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23" name="Google Shape;623;p9"/>
            <p:cNvSpPr/>
            <p:nvPr/>
          </p:nvSpPr>
          <p:spPr>
            <a:xfrm>
              <a:off x="11129660" y="3795256"/>
              <a:ext cx="110362" cy="125094"/>
            </a:xfrm>
            <a:custGeom>
              <a:rect b="b" l="l" r="r" t="t"/>
              <a:pathLst>
                <a:path extrusionOk="0" h="125094" w="110362">
                  <a:moveTo>
                    <a:pt x="85116" y="107501"/>
                  </a:moveTo>
                  <a:cubicBezTo>
                    <a:pt x="78731" y="113236"/>
                    <a:pt x="71399" y="117823"/>
                    <a:pt x="63448" y="121056"/>
                  </a:cubicBezTo>
                  <a:cubicBezTo>
                    <a:pt x="56273" y="123719"/>
                    <a:pt x="48673" y="125057"/>
                    <a:pt x="41021" y="125002"/>
                  </a:cubicBezTo>
                  <a:cubicBezTo>
                    <a:pt x="30047" y="125717"/>
                    <a:pt x="19206" y="122278"/>
                    <a:pt x="10651" y="115369"/>
                  </a:cubicBezTo>
                  <a:cubicBezTo>
                    <a:pt x="3638" y="109112"/>
                    <a:pt x="-255" y="100080"/>
                    <a:pt x="13" y="90686"/>
                  </a:cubicBezTo>
                  <a:cubicBezTo>
                    <a:pt x="14" y="79607"/>
                    <a:pt x="5457" y="69235"/>
                    <a:pt x="14573" y="62939"/>
                  </a:cubicBezTo>
                  <a:cubicBezTo>
                    <a:pt x="19030" y="59938"/>
                    <a:pt x="23949" y="57686"/>
                    <a:pt x="29132" y="56272"/>
                  </a:cubicBezTo>
                  <a:cubicBezTo>
                    <a:pt x="35083" y="54872"/>
                    <a:pt x="41118" y="53849"/>
                    <a:pt x="47198" y="53208"/>
                  </a:cubicBezTo>
                  <a:cubicBezTo>
                    <a:pt x="59480" y="52104"/>
                    <a:pt x="71618" y="49755"/>
                    <a:pt x="83425" y="46198"/>
                  </a:cubicBezTo>
                  <a:lnTo>
                    <a:pt x="83425" y="40879"/>
                  </a:lnTo>
                  <a:cubicBezTo>
                    <a:pt x="84087" y="34502"/>
                    <a:pt x="82001" y="28146"/>
                    <a:pt x="77690" y="23402"/>
                  </a:cubicBezTo>
                  <a:cubicBezTo>
                    <a:pt x="71072" y="18385"/>
                    <a:pt x="62860" y="15938"/>
                    <a:pt x="54575" y="16514"/>
                  </a:cubicBezTo>
                  <a:cubicBezTo>
                    <a:pt x="47151" y="16051"/>
                    <a:pt x="39766" y="17910"/>
                    <a:pt x="33446" y="21833"/>
                  </a:cubicBezTo>
                  <a:cubicBezTo>
                    <a:pt x="28126" y="26405"/>
                    <a:pt x="24550" y="32674"/>
                    <a:pt x="23323" y="39580"/>
                  </a:cubicBezTo>
                  <a:lnTo>
                    <a:pt x="3444" y="36957"/>
                  </a:lnTo>
                  <a:cubicBezTo>
                    <a:pt x="4833" y="29498"/>
                    <a:pt x="7891" y="22451"/>
                    <a:pt x="12391" y="16343"/>
                  </a:cubicBezTo>
                  <a:cubicBezTo>
                    <a:pt x="17103" y="10698"/>
                    <a:pt x="23328" y="6515"/>
                    <a:pt x="30333" y="4283"/>
                  </a:cubicBezTo>
                  <a:cubicBezTo>
                    <a:pt x="39097" y="1309"/>
                    <a:pt x="48311" y="-125"/>
                    <a:pt x="57565" y="42"/>
                  </a:cubicBezTo>
                  <a:cubicBezTo>
                    <a:pt x="66048" y="-251"/>
                    <a:pt x="74516" y="978"/>
                    <a:pt x="82567" y="3670"/>
                  </a:cubicBezTo>
                  <a:cubicBezTo>
                    <a:pt x="87960" y="5449"/>
                    <a:pt x="92815" y="8560"/>
                    <a:pt x="96685" y="12715"/>
                  </a:cubicBezTo>
                  <a:cubicBezTo>
                    <a:pt x="99840" y="16778"/>
                    <a:pt x="101982" y="21534"/>
                    <a:pt x="102935" y="26588"/>
                  </a:cubicBezTo>
                  <a:cubicBezTo>
                    <a:pt x="103785" y="32801"/>
                    <a:pt x="104121" y="39072"/>
                    <a:pt x="103940" y="45340"/>
                  </a:cubicBezTo>
                  <a:lnTo>
                    <a:pt x="103941" y="71886"/>
                  </a:lnTo>
                  <a:cubicBezTo>
                    <a:pt x="103627" y="83863"/>
                    <a:pt x="104060" y="95848"/>
                    <a:pt x="105240" y="107770"/>
                  </a:cubicBezTo>
                  <a:cubicBezTo>
                    <a:pt x="106128" y="112812"/>
                    <a:pt x="107861" y="117668"/>
                    <a:pt x="110362" y="122134"/>
                  </a:cubicBezTo>
                  <a:lnTo>
                    <a:pt x="89234" y="122134"/>
                  </a:lnTo>
                  <a:cubicBezTo>
                    <a:pt x="87050" y="117522"/>
                    <a:pt x="85658" y="112575"/>
                    <a:pt x="85116" y="107501"/>
                  </a:cubicBezTo>
                  <a:close/>
                  <a:moveTo>
                    <a:pt x="83450" y="62130"/>
                  </a:moveTo>
                  <a:cubicBezTo>
                    <a:pt x="72716" y="65947"/>
                    <a:pt x="61581" y="68529"/>
                    <a:pt x="50261" y="69827"/>
                  </a:cubicBezTo>
                  <a:cubicBezTo>
                    <a:pt x="44223" y="70471"/>
                    <a:pt x="38283" y="71829"/>
                    <a:pt x="32564" y="73871"/>
                  </a:cubicBezTo>
                  <a:cubicBezTo>
                    <a:pt x="23532" y="77678"/>
                    <a:pt x="19297" y="88085"/>
                    <a:pt x="23103" y="97117"/>
                  </a:cubicBezTo>
                  <a:cubicBezTo>
                    <a:pt x="24168" y="99643"/>
                    <a:pt x="25804" y="101889"/>
                    <a:pt x="27882" y="103677"/>
                  </a:cubicBezTo>
                  <a:cubicBezTo>
                    <a:pt x="32990" y="107743"/>
                    <a:pt x="39432" y="109754"/>
                    <a:pt x="45947" y="109315"/>
                  </a:cubicBezTo>
                  <a:cubicBezTo>
                    <a:pt x="53228" y="109459"/>
                    <a:pt x="60420" y="107693"/>
                    <a:pt x="66806" y="104192"/>
                  </a:cubicBezTo>
                  <a:cubicBezTo>
                    <a:pt x="72666" y="101052"/>
                    <a:pt x="77372" y="96122"/>
                    <a:pt x="80238" y="90122"/>
                  </a:cubicBezTo>
                  <a:cubicBezTo>
                    <a:pt x="82758" y="83667"/>
                    <a:pt x="83870" y="76747"/>
                    <a:pt x="83498" y="69827"/>
                  </a:cubicBez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24" name="Google Shape;624;p9"/>
            <p:cNvSpPr/>
            <p:nvPr/>
          </p:nvSpPr>
          <p:spPr>
            <a:xfrm>
              <a:off x="11253995" y="3755468"/>
              <a:ext cx="58534" cy="163711"/>
            </a:xfrm>
            <a:custGeom>
              <a:rect b="b" l="l" r="r" t="t"/>
              <a:pathLst>
                <a:path extrusionOk="0" h="163711" w="58534">
                  <a:moveTo>
                    <a:pt x="55592" y="143907"/>
                  </a:moveTo>
                  <a:lnTo>
                    <a:pt x="58534" y="161849"/>
                  </a:lnTo>
                  <a:cubicBezTo>
                    <a:pt x="53485" y="162967"/>
                    <a:pt x="48336" y="163575"/>
                    <a:pt x="43166" y="163663"/>
                  </a:cubicBezTo>
                  <a:cubicBezTo>
                    <a:pt x="37241" y="163975"/>
                    <a:pt x="31335" y="162768"/>
                    <a:pt x="26008" y="160158"/>
                  </a:cubicBezTo>
                  <a:cubicBezTo>
                    <a:pt x="22198" y="158127"/>
                    <a:pt x="19165" y="154896"/>
                    <a:pt x="17379" y="150966"/>
                  </a:cubicBezTo>
                  <a:cubicBezTo>
                    <a:pt x="15267" y="143153"/>
                    <a:pt x="14439" y="135048"/>
                    <a:pt x="14928" y="126969"/>
                  </a:cubicBezTo>
                  <a:lnTo>
                    <a:pt x="14928" y="58337"/>
                  </a:lnTo>
                  <a:lnTo>
                    <a:pt x="0" y="58337"/>
                  </a:lnTo>
                  <a:lnTo>
                    <a:pt x="0" y="42356"/>
                  </a:lnTo>
                  <a:lnTo>
                    <a:pt x="14928" y="42356"/>
                  </a:lnTo>
                  <a:lnTo>
                    <a:pt x="14928" y="12501"/>
                  </a:lnTo>
                  <a:lnTo>
                    <a:pt x="35101" y="0"/>
                  </a:lnTo>
                  <a:lnTo>
                    <a:pt x="35101" y="41939"/>
                  </a:lnTo>
                  <a:lnTo>
                    <a:pt x="55592" y="41939"/>
                  </a:lnTo>
                  <a:lnTo>
                    <a:pt x="55592" y="57675"/>
                  </a:lnTo>
                  <a:lnTo>
                    <a:pt x="35150" y="57675"/>
                  </a:lnTo>
                  <a:lnTo>
                    <a:pt x="35150" y="127803"/>
                  </a:lnTo>
                  <a:cubicBezTo>
                    <a:pt x="34932" y="131562"/>
                    <a:pt x="35296" y="135332"/>
                    <a:pt x="36229" y="138980"/>
                  </a:cubicBezTo>
                  <a:cubicBezTo>
                    <a:pt x="36929" y="140646"/>
                    <a:pt x="38162" y="142034"/>
                    <a:pt x="39734" y="142926"/>
                  </a:cubicBezTo>
                  <a:cubicBezTo>
                    <a:pt x="41873" y="144032"/>
                    <a:pt x="44267" y="144548"/>
                    <a:pt x="46671" y="144421"/>
                  </a:cubicBezTo>
                  <a:cubicBezTo>
                    <a:pt x="49654" y="144446"/>
                    <a:pt x="52634" y="144274"/>
                    <a:pt x="55594" y="143907"/>
                  </a:cubicBez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25" name="Google Shape;625;p9"/>
            <p:cNvSpPr/>
            <p:nvPr/>
          </p:nvSpPr>
          <p:spPr>
            <a:xfrm>
              <a:off x="11329514" y="3752110"/>
              <a:ext cx="20296" cy="165525"/>
            </a:xfrm>
            <a:custGeom>
              <a:rect b="b" l="l" r="r" t="t"/>
              <a:pathLst>
                <a:path extrusionOk="0" h="165525" w="20296">
                  <a:moveTo>
                    <a:pt x="0" y="23359"/>
                  </a:moveTo>
                  <a:lnTo>
                    <a:pt x="0" y="0"/>
                  </a:lnTo>
                  <a:lnTo>
                    <a:pt x="20296" y="0"/>
                  </a:lnTo>
                  <a:lnTo>
                    <a:pt x="20296" y="23359"/>
                  </a:lnTo>
                  <a:close/>
                  <a:moveTo>
                    <a:pt x="0" y="165526"/>
                  </a:moveTo>
                  <a:lnTo>
                    <a:pt x="0" y="45616"/>
                  </a:lnTo>
                  <a:lnTo>
                    <a:pt x="20296" y="45616"/>
                  </a:lnTo>
                  <a:lnTo>
                    <a:pt x="20296" y="165452"/>
                  </a:ln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26" name="Google Shape;626;p9"/>
            <p:cNvSpPr/>
            <p:nvPr/>
          </p:nvSpPr>
          <p:spPr>
            <a:xfrm>
              <a:off x="11373317" y="3794926"/>
              <a:ext cx="112441" cy="125424"/>
            </a:xfrm>
            <a:custGeom>
              <a:rect b="b" l="l" r="r" t="t"/>
              <a:pathLst>
                <a:path extrusionOk="0" h="125424" w="112441">
                  <a:moveTo>
                    <a:pt x="0" y="62705"/>
                  </a:moveTo>
                  <a:cubicBezTo>
                    <a:pt x="0" y="40465"/>
                    <a:pt x="6250" y="24010"/>
                    <a:pt x="18751" y="13339"/>
                  </a:cubicBezTo>
                  <a:cubicBezTo>
                    <a:pt x="29186" y="4453"/>
                    <a:pt x="42526" y="-284"/>
                    <a:pt x="56229" y="30"/>
                  </a:cubicBezTo>
                  <a:cubicBezTo>
                    <a:pt x="71385" y="-471"/>
                    <a:pt x="86055" y="5406"/>
                    <a:pt x="96673" y="16232"/>
                  </a:cubicBezTo>
                  <a:cubicBezTo>
                    <a:pt x="107658" y="28482"/>
                    <a:pt x="113296" y="44612"/>
                    <a:pt x="112336" y="61039"/>
                  </a:cubicBezTo>
                  <a:cubicBezTo>
                    <a:pt x="112937" y="73534"/>
                    <a:pt x="110560" y="85993"/>
                    <a:pt x="105399" y="97389"/>
                  </a:cubicBezTo>
                  <a:cubicBezTo>
                    <a:pt x="100879" y="106147"/>
                    <a:pt x="93823" y="113340"/>
                    <a:pt x="85153" y="118028"/>
                  </a:cubicBezTo>
                  <a:cubicBezTo>
                    <a:pt x="76305" y="122924"/>
                    <a:pt x="66343" y="125457"/>
                    <a:pt x="56230" y="125381"/>
                  </a:cubicBezTo>
                  <a:cubicBezTo>
                    <a:pt x="41005" y="125991"/>
                    <a:pt x="26234" y="120132"/>
                    <a:pt x="15566" y="109253"/>
                  </a:cubicBezTo>
                  <a:cubicBezTo>
                    <a:pt x="4902" y="98566"/>
                    <a:pt x="0" y="82952"/>
                    <a:pt x="0" y="62705"/>
                  </a:cubicBezTo>
                  <a:close/>
                  <a:moveTo>
                    <a:pt x="20859" y="62705"/>
                  </a:moveTo>
                  <a:cubicBezTo>
                    <a:pt x="20859" y="78025"/>
                    <a:pt x="24168" y="89521"/>
                    <a:pt x="30934" y="97218"/>
                  </a:cubicBezTo>
                  <a:cubicBezTo>
                    <a:pt x="43058" y="111137"/>
                    <a:pt x="64169" y="112596"/>
                    <a:pt x="78094" y="100477"/>
                  </a:cubicBezTo>
                  <a:cubicBezTo>
                    <a:pt x="79247" y="99459"/>
                    <a:pt x="80336" y="98371"/>
                    <a:pt x="81355" y="97218"/>
                  </a:cubicBezTo>
                  <a:cubicBezTo>
                    <a:pt x="88070" y="89554"/>
                    <a:pt x="91420" y="77845"/>
                    <a:pt x="91403" y="62093"/>
                  </a:cubicBezTo>
                  <a:cubicBezTo>
                    <a:pt x="92284" y="50003"/>
                    <a:pt x="88681" y="38014"/>
                    <a:pt x="81280" y="28414"/>
                  </a:cubicBezTo>
                  <a:cubicBezTo>
                    <a:pt x="69229" y="14514"/>
                    <a:pt x="48191" y="13015"/>
                    <a:pt x="34291" y="25067"/>
                  </a:cubicBezTo>
                  <a:cubicBezTo>
                    <a:pt x="34267" y="25087"/>
                    <a:pt x="34243" y="25108"/>
                    <a:pt x="34219" y="25129"/>
                  </a:cubicBezTo>
                  <a:cubicBezTo>
                    <a:pt x="33040" y="26137"/>
                    <a:pt x="31941" y="27235"/>
                    <a:pt x="30935" y="28414"/>
                  </a:cubicBezTo>
                  <a:cubicBezTo>
                    <a:pt x="24168" y="35767"/>
                    <a:pt x="21129" y="47165"/>
                    <a:pt x="21129" y="62730"/>
                  </a:cubicBez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27" name="Google Shape;627;p9"/>
            <p:cNvSpPr/>
            <p:nvPr/>
          </p:nvSpPr>
          <p:spPr>
            <a:xfrm>
              <a:off x="11509282" y="3794915"/>
              <a:ext cx="97399" cy="122646"/>
            </a:xfrm>
            <a:custGeom>
              <a:rect b="b" l="l" r="r" t="t"/>
              <a:pathLst>
                <a:path extrusionOk="0" h="122646" w="97399">
                  <a:moveTo>
                    <a:pt x="0" y="122647"/>
                  </a:moveTo>
                  <a:lnTo>
                    <a:pt x="0" y="2810"/>
                  </a:lnTo>
                  <a:lnTo>
                    <a:pt x="18309" y="2810"/>
                  </a:lnTo>
                  <a:lnTo>
                    <a:pt x="18309" y="19797"/>
                  </a:lnTo>
                  <a:cubicBezTo>
                    <a:pt x="26596" y="6901"/>
                    <a:pt x="41111" y="-622"/>
                    <a:pt x="56424" y="40"/>
                  </a:cubicBezTo>
                  <a:cubicBezTo>
                    <a:pt x="63268" y="-31"/>
                    <a:pt x="70052" y="1313"/>
                    <a:pt x="76352" y="3987"/>
                  </a:cubicBezTo>
                  <a:cubicBezTo>
                    <a:pt x="81751" y="6058"/>
                    <a:pt x="86469" y="9588"/>
                    <a:pt x="89980" y="14184"/>
                  </a:cubicBezTo>
                  <a:cubicBezTo>
                    <a:pt x="93071" y="18693"/>
                    <a:pt x="95199" y="23791"/>
                    <a:pt x="96230" y="29160"/>
                  </a:cubicBezTo>
                  <a:cubicBezTo>
                    <a:pt x="97157" y="35702"/>
                    <a:pt x="97534" y="42311"/>
                    <a:pt x="97358" y="48916"/>
                  </a:cubicBezTo>
                  <a:lnTo>
                    <a:pt x="97359" y="122647"/>
                  </a:lnTo>
                  <a:lnTo>
                    <a:pt x="77039" y="122647"/>
                  </a:lnTo>
                  <a:lnTo>
                    <a:pt x="77039" y="49725"/>
                  </a:lnTo>
                  <a:cubicBezTo>
                    <a:pt x="77318" y="43380"/>
                    <a:pt x="76488" y="37034"/>
                    <a:pt x="74588" y="30974"/>
                  </a:cubicBezTo>
                  <a:cubicBezTo>
                    <a:pt x="72960" y="26843"/>
                    <a:pt x="69979" y="23386"/>
                    <a:pt x="66131" y="21169"/>
                  </a:cubicBezTo>
                  <a:cubicBezTo>
                    <a:pt x="61845" y="18644"/>
                    <a:pt x="56936" y="17370"/>
                    <a:pt x="51964" y="17493"/>
                  </a:cubicBezTo>
                  <a:cubicBezTo>
                    <a:pt x="43734" y="17330"/>
                    <a:pt x="35745" y="20270"/>
                    <a:pt x="29585" y="25728"/>
                  </a:cubicBezTo>
                  <a:cubicBezTo>
                    <a:pt x="23261" y="31244"/>
                    <a:pt x="20099" y="41636"/>
                    <a:pt x="20148" y="56981"/>
                  </a:cubicBezTo>
                  <a:lnTo>
                    <a:pt x="20148" y="122475"/>
                  </a:ln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28" name="Google Shape;628;p9"/>
            <p:cNvSpPr/>
            <p:nvPr/>
          </p:nvSpPr>
          <p:spPr>
            <a:xfrm>
              <a:off x="11640884" y="3752110"/>
              <a:ext cx="123708" cy="165574"/>
            </a:xfrm>
            <a:custGeom>
              <a:rect b="b" l="l" r="r" t="t"/>
              <a:pathLst>
                <a:path extrusionOk="0" h="165574" w="123708">
                  <a:moveTo>
                    <a:pt x="0" y="165452"/>
                  </a:moveTo>
                  <a:lnTo>
                    <a:pt x="0" y="0"/>
                  </a:lnTo>
                  <a:lnTo>
                    <a:pt x="119714" y="0"/>
                  </a:lnTo>
                  <a:lnTo>
                    <a:pt x="119714" y="19487"/>
                  </a:lnTo>
                  <a:lnTo>
                    <a:pt x="22158" y="19487"/>
                  </a:lnTo>
                  <a:lnTo>
                    <a:pt x="22158" y="70299"/>
                  </a:lnTo>
                  <a:lnTo>
                    <a:pt x="113659" y="70299"/>
                  </a:lnTo>
                  <a:lnTo>
                    <a:pt x="113659" y="89712"/>
                  </a:lnTo>
                  <a:lnTo>
                    <a:pt x="22158" y="89712"/>
                  </a:lnTo>
                  <a:lnTo>
                    <a:pt x="22158" y="145966"/>
                  </a:lnTo>
                  <a:lnTo>
                    <a:pt x="123709" y="145966"/>
                  </a:lnTo>
                  <a:lnTo>
                    <a:pt x="123709" y="165575"/>
                  </a:ln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29" name="Google Shape;629;p9"/>
            <p:cNvSpPr/>
            <p:nvPr/>
          </p:nvSpPr>
          <p:spPr>
            <a:xfrm>
              <a:off x="11794940" y="3752110"/>
              <a:ext cx="130203" cy="168344"/>
            </a:xfrm>
            <a:custGeom>
              <a:rect b="b" l="l" r="r" t="t"/>
              <a:pathLst>
                <a:path extrusionOk="0" h="168344" w="130203">
                  <a:moveTo>
                    <a:pt x="108266" y="0"/>
                  </a:moveTo>
                  <a:lnTo>
                    <a:pt x="130130" y="0"/>
                  </a:lnTo>
                  <a:lnTo>
                    <a:pt x="130130" y="95595"/>
                  </a:lnTo>
                  <a:cubicBezTo>
                    <a:pt x="130615" y="109026"/>
                    <a:pt x="128714" y="122437"/>
                    <a:pt x="124517" y="135205"/>
                  </a:cubicBezTo>
                  <a:cubicBezTo>
                    <a:pt x="120559" y="145199"/>
                    <a:pt x="113394" y="153597"/>
                    <a:pt x="104148" y="159079"/>
                  </a:cubicBezTo>
                  <a:cubicBezTo>
                    <a:pt x="92366" y="165696"/>
                    <a:pt x="78967" y="168880"/>
                    <a:pt x="65469" y="168271"/>
                  </a:cubicBezTo>
                  <a:cubicBezTo>
                    <a:pt x="52338" y="168789"/>
                    <a:pt x="39286" y="166043"/>
                    <a:pt x="27476" y="160280"/>
                  </a:cubicBezTo>
                  <a:cubicBezTo>
                    <a:pt x="17931" y="155268"/>
                    <a:pt x="10452" y="147061"/>
                    <a:pt x="6347" y="137093"/>
                  </a:cubicBezTo>
                  <a:cubicBezTo>
                    <a:pt x="1627" y="123787"/>
                    <a:pt x="-495" y="109700"/>
                    <a:pt x="97" y="95595"/>
                  </a:cubicBezTo>
                  <a:lnTo>
                    <a:pt x="96" y="0"/>
                  </a:lnTo>
                  <a:lnTo>
                    <a:pt x="22034" y="0"/>
                  </a:lnTo>
                  <a:lnTo>
                    <a:pt x="22034" y="95472"/>
                  </a:lnTo>
                  <a:cubicBezTo>
                    <a:pt x="21503" y="106245"/>
                    <a:pt x="22855" y="117028"/>
                    <a:pt x="26029" y="127337"/>
                  </a:cubicBezTo>
                  <a:cubicBezTo>
                    <a:pt x="28625" y="134056"/>
                    <a:pt x="33525" y="139633"/>
                    <a:pt x="39854" y="143073"/>
                  </a:cubicBezTo>
                  <a:cubicBezTo>
                    <a:pt x="47186" y="146992"/>
                    <a:pt x="55419" y="148912"/>
                    <a:pt x="63729" y="148637"/>
                  </a:cubicBezTo>
                  <a:cubicBezTo>
                    <a:pt x="79783" y="148637"/>
                    <a:pt x="91279" y="144961"/>
                    <a:pt x="98044" y="137705"/>
                  </a:cubicBezTo>
                  <a:cubicBezTo>
                    <a:pt x="104809" y="130450"/>
                    <a:pt x="108290" y="116331"/>
                    <a:pt x="108290" y="95595"/>
                  </a:cubicBez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30" name="Google Shape;630;p9"/>
            <p:cNvSpPr/>
            <p:nvPr/>
          </p:nvSpPr>
          <p:spPr>
            <a:xfrm>
              <a:off x="3410843" y="3060862"/>
              <a:ext cx="476086" cy="821035"/>
            </a:xfrm>
            <a:custGeom>
              <a:rect b="b" l="l" r="r" t="t"/>
              <a:pathLst>
                <a:path extrusionOk="0" h="821035" w="476086">
                  <a:moveTo>
                    <a:pt x="476086" y="0"/>
                  </a:moveTo>
                  <a:lnTo>
                    <a:pt x="476086" y="163491"/>
                  </a:lnTo>
                  <a:lnTo>
                    <a:pt x="326836" y="163491"/>
                  </a:lnTo>
                  <a:lnTo>
                    <a:pt x="326836" y="821036"/>
                  </a:lnTo>
                  <a:lnTo>
                    <a:pt x="150035" y="821036"/>
                  </a:lnTo>
                  <a:lnTo>
                    <a:pt x="150035" y="163491"/>
                  </a:lnTo>
                  <a:lnTo>
                    <a:pt x="0" y="163491"/>
                  </a:lnTo>
                  <a:lnTo>
                    <a:pt x="0" y="0"/>
                  </a:lnTo>
                  <a:lnTo>
                    <a:pt x="476086" y="0"/>
                  </a:lnTo>
                  <a:close/>
                </a:path>
              </a:pathLst>
            </a:custGeom>
            <a:solidFill>
              <a:srgbClr val="CE0E2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31" name="Google Shape;631;p9"/>
            <p:cNvSpPr/>
            <p:nvPr/>
          </p:nvSpPr>
          <p:spPr>
            <a:xfrm>
              <a:off x="3868790" y="3620066"/>
              <a:ext cx="380687" cy="260875"/>
            </a:xfrm>
            <a:custGeom>
              <a:rect b="b" l="l" r="r" t="t"/>
              <a:pathLst>
                <a:path extrusionOk="0" h="260875" w="380687">
                  <a:moveTo>
                    <a:pt x="192979" y="0"/>
                  </a:moveTo>
                  <a:lnTo>
                    <a:pt x="168247" y="7868"/>
                  </a:lnTo>
                  <a:cubicBezTo>
                    <a:pt x="128197" y="20566"/>
                    <a:pt x="86804" y="28553"/>
                    <a:pt x="44905" y="31669"/>
                  </a:cubicBezTo>
                  <a:lnTo>
                    <a:pt x="0" y="32796"/>
                  </a:lnTo>
                  <a:lnTo>
                    <a:pt x="162536" y="260875"/>
                  </a:lnTo>
                  <a:lnTo>
                    <a:pt x="380688" y="260875"/>
                  </a:lnTo>
                  <a:close/>
                </a:path>
              </a:pathLst>
            </a:custGeom>
            <a:solidFill>
              <a:srgbClr val="CE0E2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32" name="Google Shape;632;p9"/>
            <p:cNvSpPr/>
            <p:nvPr/>
          </p:nvSpPr>
          <p:spPr>
            <a:xfrm>
              <a:off x="3384248" y="3720906"/>
              <a:ext cx="142656" cy="127729"/>
            </a:xfrm>
            <a:custGeom>
              <a:rect b="b" l="l" r="r" t="t"/>
              <a:pathLst>
                <a:path extrusionOk="0" h="127729" w="142656">
                  <a:moveTo>
                    <a:pt x="142657" y="50396"/>
                  </a:moveTo>
                  <a:lnTo>
                    <a:pt x="90055" y="47307"/>
                  </a:lnTo>
                  <a:lnTo>
                    <a:pt x="81672" y="0"/>
                  </a:lnTo>
                  <a:lnTo>
                    <a:pt x="55371" y="45346"/>
                  </a:lnTo>
                  <a:lnTo>
                    <a:pt x="0" y="42135"/>
                  </a:lnTo>
                  <a:lnTo>
                    <a:pt x="38434" y="75030"/>
                  </a:lnTo>
                  <a:lnTo>
                    <a:pt x="12084" y="121969"/>
                  </a:lnTo>
                  <a:lnTo>
                    <a:pt x="62234" y="95791"/>
                  </a:lnTo>
                  <a:lnTo>
                    <a:pt x="111772" y="127729"/>
                  </a:lnTo>
                  <a:lnTo>
                    <a:pt x="96502" y="80030"/>
                  </a:lnTo>
                  <a:lnTo>
                    <a:pt x="142657" y="50396"/>
                  </a:lnTo>
                  <a:close/>
                </a:path>
              </a:pathLst>
            </a:custGeom>
            <a:solidFill>
              <a:srgbClr val="FFCD00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33" name="Google Shape;633;p9"/>
            <p:cNvSpPr/>
            <p:nvPr/>
          </p:nvSpPr>
          <p:spPr>
            <a:xfrm>
              <a:off x="3244924" y="3563077"/>
              <a:ext cx="133023" cy="114713"/>
            </a:xfrm>
            <a:custGeom>
              <a:rect b="b" l="l" r="r" t="t"/>
              <a:pathLst>
                <a:path extrusionOk="0" h="114713" w="133023">
                  <a:moveTo>
                    <a:pt x="133024" y="45518"/>
                  </a:moveTo>
                  <a:lnTo>
                    <a:pt x="83927" y="42674"/>
                  </a:lnTo>
                  <a:lnTo>
                    <a:pt x="76035" y="0"/>
                  </a:lnTo>
                  <a:lnTo>
                    <a:pt x="51621" y="40812"/>
                  </a:lnTo>
                  <a:lnTo>
                    <a:pt x="0" y="37797"/>
                  </a:lnTo>
                  <a:lnTo>
                    <a:pt x="35860" y="67529"/>
                  </a:lnTo>
                  <a:lnTo>
                    <a:pt x="4216" y="109346"/>
                  </a:lnTo>
                  <a:lnTo>
                    <a:pt x="58068" y="86256"/>
                  </a:lnTo>
                  <a:lnTo>
                    <a:pt x="97017" y="114714"/>
                  </a:lnTo>
                  <a:lnTo>
                    <a:pt x="90006" y="72113"/>
                  </a:lnTo>
                  <a:lnTo>
                    <a:pt x="133024" y="45518"/>
                  </a:lnTo>
                  <a:close/>
                </a:path>
              </a:pathLst>
            </a:custGeom>
            <a:solidFill>
              <a:srgbClr val="FFCD00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34" name="Google Shape;634;p9"/>
            <p:cNvSpPr/>
            <p:nvPr/>
          </p:nvSpPr>
          <p:spPr>
            <a:xfrm>
              <a:off x="3241223" y="3392821"/>
              <a:ext cx="119812" cy="97874"/>
            </a:xfrm>
            <a:custGeom>
              <a:rect b="b" l="l" r="r" t="t"/>
              <a:pathLst>
                <a:path extrusionOk="0" h="97874" w="119812">
                  <a:moveTo>
                    <a:pt x="119812" y="38973"/>
                  </a:moveTo>
                  <a:lnTo>
                    <a:pt x="75618" y="36424"/>
                  </a:lnTo>
                  <a:lnTo>
                    <a:pt x="68363" y="0"/>
                  </a:lnTo>
                  <a:lnTo>
                    <a:pt x="46523" y="34757"/>
                  </a:lnTo>
                  <a:lnTo>
                    <a:pt x="0" y="32012"/>
                  </a:lnTo>
                  <a:lnTo>
                    <a:pt x="32380" y="57479"/>
                  </a:lnTo>
                  <a:lnTo>
                    <a:pt x="3995" y="92996"/>
                  </a:lnTo>
                  <a:lnTo>
                    <a:pt x="52479" y="73485"/>
                  </a:lnTo>
                  <a:lnTo>
                    <a:pt x="87628" y="97874"/>
                  </a:lnTo>
                  <a:lnTo>
                    <a:pt x="81157" y="61524"/>
                  </a:lnTo>
                  <a:lnTo>
                    <a:pt x="119812" y="38973"/>
                  </a:lnTo>
                  <a:close/>
                </a:path>
              </a:pathLst>
            </a:custGeom>
            <a:solidFill>
              <a:srgbClr val="FFCD00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35" name="Google Shape;635;p9"/>
            <p:cNvSpPr/>
            <p:nvPr/>
          </p:nvSpPr>
          <p:spPr>
            <a:xfrm>
              <a:off x="3339441" y="3263964"/>
              <a:ext cx="104222" cy="77235"/>
            </a:xfrm>
            <a:custGeom>
              <a:rect b="b" l="l" r="r" t="t"/>
              <a:pathLst>
                <a:path extrusionOk="0" h="77235" w="104222">
                  <a:moveTo>
                    <a:pt x="104223" y="30933"/>
                  </a:moveTo>
                  <a:lnTo>
                    <a:pt x="65813" y="28752"/>
                  </a:lnTo>
                  <a:lnTo>
                    <a:pt x="59318" y="0"/>
                  </a:lnTo>
                  <a:lnTo>
                    <a:pt x="40518" y="27257"/>
                  </a:lnTo>
                  <a:lnTo>
                    <a:pt x="0" y="24879"/>
                  </a:lnTo>
                  <a:lnTo>
                    <a:pt x="28262" y="45101"/>
                  </a:lnTo>
                  <a:lnTo>
                    <a:pt x="3750" y="72995"/>
                  </a:lnTo>
                  <a:lnTo>
                    <a:pt x="45812" y="57823"/>
                  </a:lnTo>
                  <a:lnTo>
                    <a:pt x="76525" y="77236"/>
                  </a:lnTo>
                  <a:lnTo>
                    <a:pt x="70740" y="48557"/>
                  </a:lnTo>
                  <a:lnTo>
                    <a:pt x="104223" y="30933"/>
                  </a:lnTo>
                  <a:close/>
                </a:path>
              </a:pathLst>
            </a:custGeom>
            <a:solidFill>
              <a:srgbClr val="FFCD00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36" name="Google Shape;636;p9"/>
            <p:cNvSpPr/>
            <p:nvPr/>
          </p:nvSpPr>
          <p:spPr>
            <a:xfrm>
              <a:off x="3754150" y="3062014"/>
              <a:ext cx="470419" cy="575419"/>
            </a:xfrm>
            <a:custGeom>
              <a:rect b="b" l="l" r="r" t="t"/>
              <a:pathLst>
                <a:path extrusionOk="0" h="575419" w="470419">
                  <a:moveTo>
                    <a:pt x="447481" y="168516"/>
                  </a:moveTo>
                  <a:cubicBezTo>
                    <a:pt x="432563" y="134116"/>
                    <a:pt x="410213" y="103445"/>
                    <a:pt x="382036" y="78706"/>
                  </a:cubicBezTo>
                  <a:cubicBezTo>
                    <a:pt x="351869" y="52454"/>
                    <a:pt x="316640" y="32666"/>
                    <a:pt x="278524" y="20565"/>
                  </a:cubicBezTo>
                  <a:cubicBezTo>
                    <a:pt x="236957" y="7279"/>
                    <a:pt x="193623" y="346"/>
                    <a:pt x="149986" y="0"/>
                  </a:cubicBezTo>
                  <a:lnTo>
                    <a:pt x="149986" y="163222"/>
                  </a:lnTo>
                  <a:cubicBezTo>
                    <a:pt x="181316" y="165398"/>
                    <a:pt x="211379" y="176451"/>
                    <a:pt x="236658" y="195087"/>
                  </a:cubicBezTo>
                  <a:cubicBezTo>
                    <a:pt x="264438" y="216020"/>
                    <a:pt x="278328" y="246855"/>
                    <a:pt x="278328" y="287593"/>
                  </a:cubicBezTo>
                  <a:lnTo>
                    <a:pt x="278328" y="290265"/>
                  </a:lnTo>
                  <a:cubicBezTo>
                    <a:pt x="278890" y="324233"/>
                    <a:pt x="264409" y="356712"/>
                    <a:pt x="238766" y="378996"/>
                  </a:cubicBezTo>
                  <a:cubicBezTo>
                    <a:pt x="212539" y="402854"/>
                    <a:pt x="175625" y="414783"/>
                    <a:pt x="128023" y="414783"/>
                  </a:cubicBezTo>
                  <a:lnTo>
                    <a:pt x="0" y="414783"/>
                  </a:lnTo>
                  <a:lnTo>
                    <a:pt x="0" y="575407"/>
                  </a:lnTo>
                  <a:lnTo>
                    <a:pt x="121847" y="575407"/>
                  </a:lnTo>
                  <a:cubicBezTo>
                    <a:pt x="167845" y="575746"/>
                    <a:pt x="213663" y="569624"/>
                    <a:pt x="257959" y="557219"/>
                  </a:cubicBezTo>
                  <a:cubicBezTo>
                    <a:pt x="298033" y="546165"/>
                    <a:pt x="335657" y="527636"/>
                    <a:pt x="368849" y="502608"/>
                  </a:cubicBezTo>
                  <a:cubicBezTo>
                    <a:pt x="400267" y="478567"/>
                    <a:pt x="425765" y="447653"/>
                    <a:pt x="443388" y="412234"/>
                  </a:cubicBezTo>
                  <a:cubicBezTo>
                    <a:pt x="462080" y="373020"/>
                    <a:pt x="471315" y="329969"/>
                    <a:pt x="470351" y="286539"/>
                  </a:cubicBezTo>
                  <a:lnTo>
                    <a:pt x="470350" y="284505"/>
                  </a:lnTo>
                  <a:cubicBezTo>
                    <a:pt x="470886" y="244671"/>
                    <a:pt x="463096" y="205165"/>
                    <a:pt x="447481" y="168516"/>
                  </a:cubicBezTo>
                  <a:close/>
                </a:path>
              </a:pathLst>
            </a:custGeom>
            <a:solidFill>
              <a:srgbClr val="FFCD00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37" name="Google Shape;637;p9"/>
            <p:cNvSpPr/>
            <p:nvPr/>
          </p:nvSpPr>
          <p:spPr>
            <a:xfrm>
              <a:off x="4386056" y="3386512"/>
              <a:ext cx="147299" cy="185879"/>
            </a:xfrm>
            <a:custGeom>
              <a:rect b="b" l="l" r="r" t="t"/>
              <a:pathLst>
                <a:path extrusionOk="0" h="185879" w="147299">
                  <a:moveTo>
                    <a:pt x="0" y="9"/>
                  </a:moveTo>
                  <a:lnTo>
                    <a:pt x="75986" y="9"/>
                  </a:lnTo>
                  <a:cubicBezTo>
                    <a:pt x="86095" y="-136"/>
                    <a:pt x="96156" y="1430"/>
                    <a:pt x="105742" y="4642"/>
                  </a:cubicBezTo>
                  <a:cubicBezTo>
                    <a:pt x="114087" y="7426"/>
                    <a:pt x="121765" y="11908"/>
                    <a:pt x="128293" y="17805"/>
                  </a:cubicBezTo>
                  <a:cubicBezTo>
                    <a:pt x="134398" y="23495"/>
                    <a:pt x="139205" y="30434"/>
                    <a:pt x="142387" y="38149"/>
                  </a:cubicBezTo>
                  <a:cubicBezTo>
                    <a:pt x="145734" y="46466"/>
                    <a:pt x="147400" y="55363"/>
                    <a:pt x="147289" y="64327"/>
                  </a:cubicBezTo>
                  <a:lnTo>
                    <a:pt x="147289" y="64842"/>
                  </a:lnTo>
                  <a:cubicBezTo>
                    <a:pt x="147460" y="74654"/>
                    <a:pt x="145425" y="84380"/>
                    <a:pt x="141333" y="93300"/>
                  </a:cubicBezTo>
                  <a:cubicBezTo>
                    <a:pt x="137583" y="101246"/>
                    <a:pt x="132076" y="108236"/>
                    <a:pt x="125229" y="113742"/>
                  </a:cubicBezTo>
                  <a:cubicBezTo>
                    <a:pt x="118178" y="119380"/>
                    <a:pt x="110093" y="123585"/>
                    <a:pt x="101428" y="126121"/>
                  </a:cubicBezTo>
                  <a:cubicBezTo>
                    <a:pt x="91878" y="128923"/>
                    <a:pt x="81968" y="130311"/>
                    <a:pt x="72015" y="130239"/>
                  </a:cubicBezTo>
                  <a:lnTo>
                    <a:pt x="40959" y="130239"/>
                  </a:lnTo>
                  <a:lnTo>
                    <a:pt x="40959" y="185880"/>
                  </a:lnTo>
                  <a:lnTo>
                    <a:pt x="25" y="185880"/>
                  </a:lnTo>
                  <a:close/>
                  <a:moveTo>
                    <a:pt x="73338" y="93815"/>
                  </a:moveTo>
                  <a:cubicBezTo>
                    <a:pt x="82025" y="94338"/>
                    <a:pt x="90570" y="91434"/>
                    <a:pt x="97139" y="85726"/>
                  </a:cubicBezTo>
                  <a:cubicBezTo>
                    <a:pt x="102704" y="80561"/>
                    <a:pt x="105798" y="73266"/>
                    <a:pt x="105644" y="65676"/>
                  </a:cubicBezTo>
                  <a:lnTo>
                    <a:pt x="105644" y="65161"/>
                  </a:lnTo>
                  <a:cubicBezTo>
                    <a:pt x="106186" y="57137"/>
                    <a:pt x="102872" y="49336"/>
                    <a:pt x="96722" y="44154"/>
                  </a:cubicBezTo>
                  <a:cubicBezTo>
                    <a:pt x="89683" y="39137"/>
                    <a:pt x="81132" y="36696"/>
                    <a:pt x="72505" y="37242"/>
                  </a:cubicBezTo>
                  <a:lnTo>
                    <a:pt x="40934" y="37242"/>
                  </a:lnTo>
                  <a:lnTo>
                    <a:pt x="40934" y="94133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38" name="Google Shape;638;p9"/>
            <p:cNvSpPr/>
            <p:nvPr/>
          </p:nvSpPr>
          <p:spPr>
            <a:xfrm>
              <a:off x="4561190" y="3378555"/>
              <a:ext cx="40394" cy="193836"/>
            </a:xfrm>
            <a:custGeom>
              <a:rect b="b" l="l" r="r" t="t"/>
              <a:pathLst>
                <a:path extrusionOk="0" h="193836" w="40394">
                  <a:moveTo>
                    <a:pt x="0" y="0"/>
                  </a:moveTo>
                  <a:lnTo>
                    <a:pt x="40395" y="0"/>
                  </a:lnTo>
                  <a:lnTo>
                    <a:pt x="40395" y="193837"/>
                  </a:lnTo>
                  <a:lnTo>
                    <a:pt x="0" y="193837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39" name="Google Shape;639;p9"/>
            <p:cNvSpPr/>
            <p:nvPr/>
          </p:nvSpPr>
          <p:spPr>
            <a:xfrm>
              <a:off x="4631083" y="3428492"/>
              <a:ext cx="131451" cy="146753"/>
            </a:xfrm>
            <a:custGeom>
              <a:rect b="b" l="l" r="r" t="t"/>
              <a:pathLst>
                <a:path extrusionOk="0" h="146753" w="131451">
                  <a:moveTo>
                    <a:pt x="48914" y="146718"/>
                  </a:moveTo>
                  <a:cubicBezTo>
                    <a:pt x="42482" y="146799"/>
                    <a:pt x="36078" y="145856"/>
                    <a:pt x="29942" y="143924"/>
                  </a:cubicBezTo>
                  <a:cubicBezTo>
                    <a:pt x="24245" y="142217"/>
                    <a:pt x="18946" y="139392"/>
                    <a:pt x="14353" y="135614"/>
                  </a:cubicBezTo>
                  <a:cubicBezTo>
                    <a:pt x="9924" y="131848"/>
                    <a:pt x="6355" y="127176"/>
                    <a:pt x="3887" y="121912"/>
                  </a:cubicBezTo>
                  <a:cubicBezTo>
                    <a:pt x="1216" y="116037"/>
                    <a:pt x="-108" y="109638"/>
                    <a:pt x="14" y="103185"/>
                  </a:cubicBezTo>
                  <a:lnTo>
                    <a:pt x="14" y="102646"/>
                  </a:lnTo>
                  <a:cubicBezTo>
                    <a:pt x="-157" y="95671"/>
                    <a:pt x="1286" y="88750"/>
                    <a:pt x="4229" y="82424"/>
                  </a:cubicBezTo>
                  <a:cubicBezTo>
                    <a:pt x="7016" y="76848"/>
                    <a:pt x="11091" y="72017"/>
                    <a:pt x="16117" y="68330"/>
                  </a:cubicBezTo>
                  <a:cubicBezTo>
                    <a:pt x="21503" y="64464"/>
                    <a:pt x="27563" y="61637"/>
                    <a:pt x="33986" y="59996"/>
                  </a:cubicBezTo>
                  <a:cubicBezTo>
                    <a:pt x="41582" y="58038"/>
                    <a:pt x="49405" y="57099"/>
                    <a:pt x="57248" y="57202"/>
                  </a:cubicBezTo>
                  <a:cubicBezTo>
                    <a:pt x="63622" y="57127"/>
                    <a:pt x="69990" y="57644"/>
                    <a:pt x="76269" y="58746"/>
                  </a:cubicBezTo>
                  <a:cubicBezTo>
                    <a:pt x="81616" y="59807"/>
                    <a:pt x="86882" y="61241"/>
                    <a:pt x="92030" y="63036"/>
                  </a:cubicBezTo>
                  <a:lnTo>
                    <a:pt x="92030" y="60707"/>
                  </a:lnTo>
                  <a:cubicBezTo>
                    <a:pt x="92542" y="53416"/>
                    <a:pt x="89721" y="46285"/>
                    <a:pt x="84358" y="41319"/>
                  </a:cubicBezTo>
                  <a:cubicBezTo>
                    <a:pt x="77855" y="36443"/>
                    <a:pt x="69819" y="34060"/>
                    <a:pt x="61709" y="34603"/>
                  </a:cubicBezTo>
                  <a:cubicBezTo>
                    <a:pt x="54771" y="34506"/>
                    <a:pt x="47842" y="35164"/>
                    <a:pt x="41046" y="36563"/>
                  </a:cubicBezTo>
                  <a:cubicBezTo>
                    <a:pt x="34682" y="38136"/>
                    <a:pt x="28427" y="40117"/>
                    <a:pt x="22319" y="42495"/>
                  </a:cubicBezTo>
                  <a:lnTo>
                    <a:pt x="12269" y="11684"/>
                  </a:lnTo>
                  <a:cubicBezTo>
                    <a:pt x="20199" y="8276"/>
                    <a:pt x="28398" y="5529"/>
                    <a:pt x="36781" y="3473"/>
                  </a:cubicBezTo>
                  <a:cubicBezTo>
                    <a:pt x="46930" y="1072"/>
                    <a:pt x="57334" y="-89"/>
                    <a:pt x="67763" y="17"/>
                  </a:cubicBezTo>
                  <a:cubicBezTo>
                    <a:pt x="77406" y="-172"/>
                    <a:pt x="87014" y="1236"/>
                    <a:pt x="96197" y="4184"/>
                  </a:cubicBezTo>
                  <a:cubicBezTo>
                    <a:pt x="103551" y="6606"/>
                    <a:pt x="110257" y="10672"/>
                    <a:pt x="115806" y="16072"/>
                  </a:cubicBezTo>
                  <a:cubicBezTo>
                    <a:pt x="121279" y="21564"/>
                    <a:pt x="125356" y="28288"/>
                    <a:pt x="127694" y="35681"/>
                  </a:cubicBezTo>
                  <a:cubicBezTo>
                    <a:pt x="130296" y="44084"/>
                    <a:pt x="131562" y="52843"/>
                    <a:pt x="131444" y="61639"/>
                  </a:cubicBezTo>
                  <a:lnTo>
                    <a:pt x="131444" y="143899"/>
                  </a:lnTo>
                  <a:lnTo>
                    <a:pt x="92226" y="143899"/>
                  </a:lnTo>
                  <a:lnTo>
                    <a:pt x="92226" y="128702"/>
                  </a:lnTo>
                  <a:cubicBezTo>
                    <a:pt x="87205" y="134219"/>
                    <a:pt x="81140" y="138684"/>
                    <a:pt x="74381" y="141840"/>
                  </a:cubicBezTo>
                  <a:cubicBezTo>
                    <a:pt x="66365" y="145355"/>
                    <a:pt x="57661" y="147022"/>
                    <a:pt x="48914" y="146718"/>
                  </a:cubicBezTo>
                  <a:close/>
                  <a:moveTo>
                    <a:pt x="61170" y="118824"/>
                  </a:moveTo>
                  <a:cubicBezTo>
                    <a:pt x="69390" y="119241"/>
                    <a:pt x="77503" y="116808"/>
                    <a:pt x="84137" y="111936"/>
                  </a:cubicBezTo>
                  <a:cubicBezTo>
                    <a:pt x="89664" y="107683"/>
                    <a:pt x="92855" y="101066"/>
                    <a:pt x="92741" y="94092"/>
                  </a:cubicBezTo>
                  <a:lnTo>
                    <a:pt x="92740" y="86935"/>
                  </a:lnTo>
                  <a:cubicBezTo>
                    <a:pt x="88925" y="85235"/>
                    <a:pt x="84940" y="83945"/>
                    <a:pt x="80852" y="83086"/>
                  </a:cubicBezTo>
                  <a:cubicBezTo>
                    <a:pt x="76285" y="82050"/>
                    <a:pt x="71613" y="81548"/>
                    <a:pt x="66930" y="81591"/>
                  </a:cubicBezTo>
                  <a:cubicBezTo>
                    <a:pt x="59758" y="81217"/>
                    <a:pt x="52637" y="82974"/>
                    <a:pt x="46463" y="86640"/>
                  </a:cubicBezTo>
                  <a:cubicBezTo>
                    <a:pt x="41580" y="89895"/>
                    <a:pt x="38784" y="95489"/>
                    <a:pt x="39109" y="101347"/>
                  </a:cubicBezTo>
                  <a:lnTo>
                    <a:pt x="39110" y="101886"/>
                  </a:lnTo>
                  <a:cubicBezTo>
                    <a:pt x="38811" y="106862"/>
                    <a:pt x="41053" y="111651"/>
                    <a:pt x="45066" y="114608"/>
                  </a:cubicBezTo>
                  <a:cubicBezTo>
                    <a:pt x="49818" y="117760"/>
                    <a:pt x="55483" y="119243"/>
                    <a:pt x="61170" y="118824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40" name="Google Shape;640;p9"/>
            <p:cNvSpPr/>
            <p:nvPr/>
          </p:nvSpPr>
          <p:spPr>
            <a:xfrm>
              <a:off x="4796892" y="3427299"/>
              <a:ext cx="130618" cy="145092"/>
            </a:xfrm>
            <a:custGeom>
              <a:rect b="b" l="l" r="r" t="t"/>
              <a:pathLst>
                <a:path extrusionOk="0" h="145092" w="130618">
                  <a:moveTo>
                    <a:pt x="0" y="2926"/>
                  </a:moveTo>
                  <a:lnTo>
                    <a:pt x="40395" y="2926"/>
                  </a:lnTo>
                  <a:lnTo>
                    <a:pt x="40395" y="23271"/>
                  </a:lnTo>
                  <a:cubicBezTo>
                    <a:pt x="42724" y="20159"/>
                    <a:pt x="45245" y="17195"/>
                    <a:pt x="47944" y="14398"/>
                  </a:cubicBezTo>
                  <a:cubicBezTo>
                    <a:pt x="50739" y="11608"/>
                    <a:pt x="53839" y="9141"/>
                    <a:pt x="57185" y="7044"/>
                  </a:cubicBezTo>
                  <a:cubicBezTo>
                    <a:pt x="60649" y="4865"/>
                    <a:pt x="64392" y="3166"/>
                    <a:pt x="68313" y="1995"/>
                  </a:cubicBezTo>
                  <a:cubicBezTo>
                    <a:pt x="72812" y="686"/>
                    <a:pt x="77478" y="42"/>
                    <a:pt x="82162" y="83"/>
                  </a:cubicBezTo>
                  <a:cubicBezTo>
                    <a:pt x="95563" y="-729"/>
                    <a:pt x="108633" y="4442"/>
                    <a:pt x="117851" y="14202"/>
                  </a:cubicBezTo>
                  <a:cubicBezTo>
                    <a:pt x="126817" y="25065"/>
                    <a:pt x="131344" y="38917"/>
                    <a:pt x="130524" y="52979"/>
                  </a:cubicBezTo>
                  <a:lnTo>
                    <a:pt x="130524" y="145093"/>
                  </a:lnTo>
                  <a:lnTo>
                    <a:pt x="90129" y="145093"/>
                  </a:lnTo>
                  <a:lnTo>
                    <a:pt x="90129" y="65994"/>
                  </a:lnTo>
                  <a:cubicBezTo>
                    <a:pt x="90689" y="58254"/>
                    <a:pt x="88406" y="50576"/>
                    <a:pt x="83707" y="44400"/>
                  </a:cubicBezTo>
                  <a:cubicBezTo>
                    <a:pt x="79161" y="39399"/>
                    <a:pt x="72612" y="36700"/>
                    <a:pt x="65862" y="37046"/>
                  </a:cubicBezTo>
                  <a:cubicBezTo>
                    <a:pt x="58914" y="36668"/>
                    <a:pt x="52150" y="39356"/>
                    <a:pt x="47356" y="44400"/>
                  </a:cubicBezTo>
                  <a:cubicBezTo>
                    <a:pt x="42428" y="50471"/>
                    <a:pt x="40008" y="58197"/>
                    <a:pt x="40591" y="65994"/>
                  </a:cubicBezTo>
                  <a:lnTo>
                    <a:pt x="40591" y="145093"/>
                  </a:lnTo>
                  <a:lnTo>
                    <a:pt x="245" y="145093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41" name="Google Shape;641;p9"/>
            <p:cNvSpPr/>
            <p:nvPr/>
          </p:nvSpPr>
          <p:spPr>
            <a:xfrm>
              <a:off x="5035791" y="3378555"/>
              <a:ext cx="150072" cy="196683"/>
            </a:xfrm>
            <a:custGeom>
              <a:rect b="b" l="l" r="r" t="t"/>
              <a:pathLst>
                <a:path extrusionOk="0" h="196683" w="150072">
                  <a:moveTo>
                    <a:pt x="65043" y="196655"/>
                  </a:moveTo>
                  <a:cubicBezTo>
                    <a:pt x="56739" y="196654"/>
                    <a:pt x="48514" y="195039"/>
                    <a:pt x="40826" y="191900"/>
                  </a:cubicBezTo>
                  <a:cubicBezTo>
                    <a:pt x="32931" y="188704"/>
                    <a:pt x="25810" y="183857"/>
                    <a:pt x="19942" y="177684"/>
                  </a:cubicBezTo>
                  <a:cubicBezTo>
                    <a:pt x="13639" y="170993"/>
                    <a:pt x="8710" y="163132"/>
                    <a:pt x="5431" y="154545"/>
                  </a:cubicBezTo>
                  <a:cubicBezTo>
                    <a:pt x="1657" y="144490"/>
                    <a:pt x="-182" y="133811"/>
                    <a:pt x="14" y="123072"/>
                  </a:cubicBezTo>
                  <a:lnTo>
                    <a:pt x="14" y="122533"/>
                  </a:lnTo>
                  <a:cubicBezTo>
                    <a:pt x="-180" y="111778"/>
                    <a:pt x="1658" y="101084"/>
                    <a:pt x="5431" y="91011"/>
                  </a:cubicBezTo>
                  <a:cubicBezTo>
                    <a:pt x="8771" y="82469"/>
                    <a:pt x="13694" y="74636"/>
                    <a:pt x="19941" y="67921"/>
                  </a:cubicBezTo>
                  <a:cubicBezTo>
                    <a:pt x="25719" y="61743"/>
                    <a:pt x="32769" y="56892"/>
                    <a:pt x="40604" y="53705"/>
                  </a:cubicBezTo>
                  <a:cubicBezTo>
                    <a:pt x="48371" y="50469"/>
                    <a:pt x="56702" y="48802"/>
                    <a:pt x="65116" y="48802"/>
                  </a:cubicBezTo>
                  <a:cubicBezTo>
                    <a:pt x="74434" y="48441"/>
                    <a:pt x="83674" y="50637"/>
                    <a:pt x="91833" y="55151"/>
                  </a:cubicBezTo>
                  <a:cubicBezTo>
                    <a:pt x="98547" y="59143"/>
                    <a:pt x="104572" y="64191"/>
                    <a:pt x="109678" y="70103"/>
                  </a:cubicBezTo>
                  <a:lnTo>
                    <a:pt x="109678" y="0"/>
                  </a:lnTo>
                  <a:lnTo>
                    <a:pt x="150073" y="0"/>
                  </a:lnTo>
                  <a:lnTo>
                    <a:pt x="150073" y="193837"/>
                  </a:lnTo>
                  <a:lnTo>
                    <a:pt x="109163" y="193837"/>
                  </a:lnTo>
                  <a:lnTo>
                    <a:pt x="109163" y="173492"/>
                  </a:lnTo>
                  <a:cubicBezTo>
                    <a:pt x="104321" y="180105"/>
                    <a:pt x="98265" y="185736"/>
                    <a:pt x="91319" y="190086"/>
                  </a:cubicBezTo>
                  <a:cubicBezTo>
                    <a:pt x="83348" y="194693"/>
                    <a:pt x="74244" y="196969"/>
                    <a:pt x="65043" y="196655"/>
                  </a:cubicBezTo>
                  <a:close/>
                  <a:moveTo>
                    <a:pt x="75387" y="162339"/>
                  </a:moveTo>
                  <a:cubicBezTo>
                    <a:pt x="80020" y="162374"/>
                    <a:pt x="84607" y="161422"/>
                    <a:pt x="88843" y="159545"/>
                  </a:cubicBezTo>
                  <a:cubicBezTo>
                    <a:pt x="92998" y="157697"/>
                    <a:pt x="96708" y="154980"/>
                    <a:pt x="99726" y="151579"/>
                  </a:cubicBezTo>
                  <a:cubicBezTo>
                    <a:pt x="102938" y="147918"/>
                    <a:pt x="105432" y="143685"/>
                    <a:pt x="107080" y="139103"/>
                  </a:cubicBezTo>
                  <a:cubicBezTo>
                    <a:pt x="108996" y="133961"/>
                    <a:pt x="109943" y="128509"/>
                    <a:pt x="109874" y="123023"/>
                  </a:cubicBezTo>
                  <a:lnTo>
                    <a:pt x="109874" y="122484"/>
                  </a:lnTo>
                  <a:cubicBezTo>
                    <a:pt x="109944" y="116989"/>
                    <a:pt x="108997" y="111530"/>
                    <a:pt x="107080" y="106380"/>
                  </a:cubicBezTo>
                  <a:cubicBezTo>
                    <a:pt x="105408" y="101801"/>
                    <a:pt x="102917" y="97565"/>
                    <a:pt x="99727" y="93879"/>
                  </a:cubicBezTo>
                  <a:cubicBezTo>
                    <a:pt x="90096" y="83489"/>
                    <a:pt x="74962" y="80297"/>
                    <a:pt x="61955" y="85913"/>
                  </a:cubicBezTo>
                  <a:cubicBezTo>
                    <a:pt x="57789" y="87802"/>
                    <a:pt x="54046" y="90512"/>
                    <a:pt x="50949" y="93879"/>
                  </a:cubicBezTo>
                  <a:cubicBezTo>
                    <a:pt x="47671" y="97489"/>
                    <a:pt x="45109" y="101690"/>
                    <a:pt x="43400" y="106257"/>
                  </a:cubicBezTo>
                  <a:cubicBezTo>
                    <a:pt x="41434" y="111436"/>
                    <a:pt x="40486" y="116946"/>
                    <a:pt x="40606" y="122484"/>
                  </a:cubicBezTo>
                  <a:lnTo>
                    <a:pt x="40605" y="123023"/>
                  </a:lnTo>
                  <a:cubicBezTo>
                    <a:pt x="40512" y="128511"/>
                    <a:pt x="41460" y="133968"/>
                    <a:pt x="43399" y="139103"/>
                  </a:cubicBezTo>
                  <a:cubicBezTo>
                    <a:pt x="45073" y="143716"/>
                    <a:pt x="47638" y="147955"/>
                    <a:pt x="50949" y="151579"/>
                  </a:cubicBezTo>
                  <a:cubicBezTo>
                    <a:pt x="54032" y="154961"/>
                    <a:pt x="57778" y="157673"/>
                    <a:pt x="61954" y="159545"/>
                  </a:cubicBezTo>
                  <a:cubicBezTo>
                    <a:pt x="66183" y="161419"/>
                    <a:pt x="70762" y="162371"/>
                    <a:pt x="75387" y="162339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42" name="Google Shape;642;p9"/>
            <p:cNvSpPr/>
            <p:nvPr/>
          </p:nvSpPr>
          <p:spPr>
            <a:xfrm>
              <a:off x="5214466" y="3427192"/>
              <a:ext cx="139878" cy="148574"/>
            </a:xfrm>
            <a:custGeom>
              <a:rect b="b" l="l" r="r" t="t"/>
              <a:pathLst>
                <a:path extrusionOk="0" h="148574" w="139878">
                  <a:moveTo>
                    <a:pt x="74690" y="148558"/>
                  </a:moveTo>
                  <a:cubicBezTo>
                    <a:pt x="64536" y="148657"/>
                    <a:pt x="54453" y="146862"/>
                    <a:pt x="44958" y="143264"/>
                  </a:cubicBezTo>
                  <a:cubicBezTo>
                    <a:pt x="36069" y="139882"/>
                    <a:pt x="27974" y="134700"/>
                    <a:pt x="21182" y="128042"/>
                  </a:cubicBezTo>
                  <a:cubicBezTo>
                    <a:pt x="14469" y="121420"/>
                    <a:pt x="9166" y="113507"/>
                    <a:pt x="5593" y="104781"/>
                  </a:cubicBezTo>
                  <a:cubicBezTo>
                    <a:pt x="1799" y="95332"/>
                    <a:pt x="-100" y="85229"/>
                    <a:pt x="4" y="75048"/>
                  </a:cubicBezTo>
                  <a:lnTo>
                    <a:pt x="4" y="74509"/>
                  </a:lnTo>
                  <a:cubicBezTo>
                    <a:pt x="-53" y="64690"/>
                    <a:pt x="1726" y="54947"/>
                    <a:pt x="5249" y="45781"/>
                  </a:cubicBezTo>
                  <a:cubicBezTo>
                    <a:pt x="8484" y="36992"/>
                    <a:pt x="13386" y="28910"/>
                    <a:pt x="19686" y="21981"/>
                  </a:cubicBezTo>
                  <a:cubicBezTo>
                    <a:pt x="25928" y="15197"/>
                    <a:pt x="33483" y="9751"/>
                    <a:pt x="41894" y="5975"/>
                  </a:cubicBezTo>
                  <a:cubicBezTo>
                    <a:pt x="50879" y="1977"/>
                    <a:pt x="60615" y="-54"/>
                    <a:pt x="70449" y="19"/>
                  </a:cubicBezTo>
                  <a:cubicBezTo>
                    <a:pt x="81086" y="-226"/>
                    <a:pt x="91640" y="1953"/>
                    <a:pt x="101309" y="6392"/>
                  </a:cubicBezTo>
                  <a:cubicBezTo>
                    <a:pt x="109713" y="10437"/>
                    <a:pt x="117113" y="16297"/>
                    <a:pt x="122978" y="23550"/>
                  </a:cubicBezTo>
                  <a:cubicBezTo>
                    <a:pt x="128809" y="30855"/>
                    <a:pt x="133133" y="39245"/>
                    <a:pt x="135699" y="48233"/>
                  </a:cubicBezTo>
                  <a:cubicBezTo>
                    <a:pt x="138479" y="57680"/>
                    <a:pt x="139883" y="67480"/>
                    <a:pt x="139866" y="77328"/>
                  </a:cubicBezTo>
                  <a:lnTo>
                    <a:pt x="139866" y="82377"/>
                  </a:lnTo>
                  <a:cubicBezTo>
                    <a:pt x="139922" y="84247"/>
                    <a:pt x="139798" y="86119"/>
                    <a:pt x="139499" y="87966"/>
                  </a:cubicBezTo>
                  <a:lnTo>
                    <a:pt x="40448" y="87966"/>
                  </a:lnTo>
                  <a:cubicBezTo>
                    <a:pt x="41770" y="96136"/>
                    <a:pt x="46001" y="103553"/>
                    <a:pt x="52361" y="108849"/>
                  </a:cubicBezTo>
                  <a:cubicBezTo>
                    <a:pt x="58928" y="113680"/>
                    <a:pt x="66935" y="116150"/>
                    <a:pt x="75083" y="115860"/>
                  </a:cubicBezTo>
                  <a:cubicBezTo>
                    <a:pt x="81204" y="115955"/>
                    <a:pt x="87278" y="114787"/>
                    <a:pt x="92927" y="112428"/>
                  </a:cubicBezTo>
                  <a:cubicBezTo>
                    <a:pt x="99004" y="109640"/>
                    <a:pt x="104572" y="105853"/>
                    <a:pt x="109399" y="101226"/>
                  </a:cubicBezTo>
                  <a:lnTo>
                    <a:pt x="132733" y="121865"/>
                  </a:lnTo>
                  <a:cubicBezTo>
                    <a:pt x="126118" y="130138"/>
                    <a:pt x="117745" y="136836"/>
                    <a:pt x="108222" y="141474"/>
                  </a:cubicBezTo>
                  <a:cubicBezTo>
                    <a:pt x="97737" y="146378"/>
                    <a:pt x="86263" y="148802"/>
                    <a:pt x="74690" y="148558"/>
                  </a:cubicBezTo>
                  <a:close/>
                  <a:moveTo>
                    <a:pt x="100746" y="63013"/>
                  </a:moveTo>
                  <a:cubicBezTo>
                    <a:pt x="99913" y="54826"/>
                    <a:pt x="96526" y="47108"/>
                    <a:pt x="91064" y="40953"/>
                  </a:cubicBezTo>
                  <a:cubicBezTo>
                    <a:pt x="85796" y="35297"/>
                    <a:pt x="78319" y="32225"/>
                    <a:pt x="70597" y="32545"/>
                  </a:cubicBezTo>
                  <a:cubicBezTo>
                    <a:pt x="62863" y="32223"/>
                    <a:pt x="55362" y="35241"/>
                    <a:pt x="50007" y="40830"/>
                  </a:cubicBezTo>
                  <a:cubicBezTo>
                    <a:pt x="44459" y="46988"/>
                    <a:pt x="40897" y="54676"/>
                    <a:pt x="39786" y="62890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43" name="Google Shape;643;p9"/>
            <p:cNvSpPr/>
            <p:nvPr/>
          </p:nvSpPr>
          <p:spPr>
            <a:xfrm>
              <a:off x="5468506" y="3386521"/>
              <a:ext cx="160892" cy="185870"/>
            </a:xfrm>
            <a:custGeom>
              <a:rect b="b" l="l" r="r" t="t"/>
              <a:pathLst>
                <a:path extrusionOk="0" h="185870" w="160892">
                  <a:moveTo>
                    <a:pt x="0" y="0"/>
                  </a:moveTo>
                  <a:lnTo>
                    <a:pt x="85079" y="0"/>
                  </a:lnTo>
                  <a:cubicBezTo>
                    <a:pt x="108627" y="0"/>
                    <a:pt x="126692" y="6283"/>
                    <a:pt x="139274" y="18849"/>
                  </a:cubicBezTo>
                  <a:cubicBezTo>
                    <a:pt x="150231" y="30231"/>
                    <a:pt x="156019" y="45620"/>
                    <a:pt x="155280" y="61401"/>
                  </a:cubicBezTo>
                  <a:lnTo>
                    <a:pt x="155280" y="61916"/>
                  </a:lnTo>
                  <a:cubicBezTo>
                    <a:pt x="155858" y="75073"/>
                    <a:pt x="151952" y="88036"/>
                    <a:pt x="144201" y="98683"/>
                  </a:cubicBezTo>
                  <a:cubicBezTo>
                    <a:pt x="136741" y="108220"/>
                    <a:pt x="126741" y="115459"/>
                    <a:pt x="115351" y="119567"/>
                  </a:cubicBezTo>
                  <a:lnTo>
                    <a:pt x="160893" y="185870"/>
                  </a:lnTo>
                  <a:lnTo>
                    <a:pt x="113292" y="185870"/>
                  </a:lnTo>
                  <a:lnTo>
                    <a:pt x="73534" y="126479"/>
                  </a:lnTo>
                  <a:lnTo>
                    <a:pt x="41351" y="126479"/>
                  </a:lnTo>
                  <a:lnTo>
                    <a:pt x="41351" y="185870"/>
                  </a:lnTo>
                  <a:lnTo>
                    <a:pt x="417" y="185870"/>
                  </a:lnTo>
                  <a:close/>
                  <a:moveTo>
                    <a:pt x="82481" y="90276"/>
                  </a:moveTo>
                  <a:cubicBezTo>
                    <a:pt x="90852" y="90835"/>
                    <a:pt x="99134" y="88287"/>
                    <a:pt x="105742" y="83118"/>
                  </a:cubicBezTo>
                  <a:cubicBezTo>
                    <a:pt x="111188" y="78280"/>
                    <a:pt x="114175" y="71253"/>
                    <a:pt x="113880" y="63975"/>
                  </a:cubicBezTo>
                  <a:lnTo>
                    <a:pt x="113880" y="63436"/>
                  </a:lnTo>
                  <a:cubicBezTo>
                    <a:pt x="114358" y="55883"/>
                    <a:pt x="111208" y="48554"/>
                    <a:pt x="105399" y="43704"/>
                  </a:cubicBezTo>
                  <a:cubicBezTo>
                    <a:pt x="98450" y="38849"/>
                    <a:pt x="90059" y="36498"/>
                    <a:pt x="81599" y="37037"/>
                  </a:cubicBezTo>
                  <a:lnTo>
                    <a:pt x="40909" y="37037"/>
                  </a:lnTo>
                  <a:lnTo>
                    <a:pt x="40909" y="90570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44" name="Google Shape;644;p9"/>
            <p:cNvSpPr/>
            <p:nvPr/>
          </p:nvSpPr>
          <p:spPr>
            <a:xfrm>
              <a:off x="5649467" y="3427241"/>
              <a:ext cx="139810" cy="148526"/>
            </a:xfrm>
            <a:custGeom>
              <a:rect b="b" l="l" r="r" t="t"/>
              <a:pathLst>
                <a:path extrusionOk="0" h="148526" w="139810">
                  <a:moveTo>
                    <a:pt x="74571" y="148509"/>
                  </a:moveTo>
                  <a:cubicBezTo>
                    <a:pt x="64409" y="148608"/>
                    <a:pt x="54318" y="146813"/>
                    <a:pt x="44814" y="143215"/>
                  </a:cubicBezTo>
                  <a:cubicBezTo>
                    <a:pt x="26950" y="136440"/>
                    <a:pt x="12731" y="122505"/>
                    <a:pt x="5596" y="104781"/>
                  </a:cubicBezTo>
                  <a:cubicBezTo>
                    <a:pt x="1766" y="95343"/>
                    <a:pt x="-135" y="85233"/>
                    <a:pt x="7" y="75048"/>
                  </a:cubicBezTo>
                  <a:lnTo>
                    <a:pt x="7" y="74509"/>
                  </a:lnTo>
                  <a:cubicBezTo>
                    <a:pt x="-48" y="64697"/>
                    <a:pt x="1705" y="54958"/>
                    <a:pt x="5180" y="45782"/>
                  </a:cubicBezTo>
                  <a:cubicBezTo>
                    <a:pt x="8417" y="36977"/>
                    <a:pt x="13346" y="28891"/>
                    <a:pt x="19690" y="21981"/>
                  </a:cubicBezTo>
                  <a:cubicBezTo>
                    <a:pt x="25923" y="15186"/>
                    <a:pt x="33480" y="9739"/>
                    <a:pt x="41898" y="5975"/>
                  </a:cubicBezTo>
                  <a:cubicBezTo>
                    <a:pt x="50875" y="1977"/>
                    <a:pt x="60603" y="-54"/>
                    <a:pt x="70429" y="19"/>
                  </a:cubicBezTo>
                  <a:cubicBezTo>
                    <a:pt x="81058" y="-227"/>
                    <a:pt x="91603" y="1953"/>
                    <a:pt x="101264" y="6392"/>
                  </a:cubicBezTo>
                  <a:cubicBezTo>
                    <a:pt x="109656" y="10444"/>
                    <a:pt x="117047" y="16304"/>
                    <a:pt x="122908" y="23550"/>
                  </a:cubicBezTo>
                  <a:cubicBezTo>
                    <a:pt x="128766" y="30849"/>
                    <a:pt x="133116" y="39239"/>
                    <a:pt x="135703" y="48233"/>
                  </a:cubicBezTo>
                  <a:cubicBezTo>
                    <a:pt x="138460" y="57684"/>
                    <a:pt x="139838" y="67483"/>
                    <a:pt x="139796" y="77328"/>
                  </a:cubicBezTo>
                  <a:lnTo>
                    <a:pt x="139796" y="82377"/>
                  </a:lnTo>
                  <a:cubicBezTo>
                    <a:pt x="139859" y="84250"/>
                    <a:pt x="139719" y="86123"/>
                    <a:pt x="139380" y="87966"/>
                  </a:cubicBezTo>
                  <a:lnTo>
                    <a:pt x="40280" y="87966"/>
                  </a:lnTo>
                  <a:cubicBezTo>
                    <a:pt x="41557" y="96146"/>
                    <a:pt x="45786" y="103575"/>
                    <a:pt x="52168" y="108850"/>
                  </a:cubicBezTo>
                  <a:cubicBezTo>
                    <a:pt x="58743" y="113683"/>
                    <a:pt x="66759" y="116154"/>
                    <a:pt x="74915" y="115860"/>
                  </a:cubicBezTo>
                  <a:cubicBezTo>
                    <a:pt x="81034" y="115938"/>
                    <a:pt x="87105" y="114771"/>
                    <a:pt x="92759" y="112428"/>
                  </a:cubicBezTo>
                  <a:cubicBezTo>
                    <a:pt x="98814" y="109601"/>
                    <a:pt x="104376" y="105819"/>
                    <a:pt x="109231" y="101226"/>
                  </a:cubicBezTo>
                  <a:lnTo>
                    <a:pt x="132320" y="121694"/>
                  </a:lnTo>
                  <a:cubicBezTo>
                    <a:pt x="125818" y="129979"/>
                    <a:pt x="117565" y="136725"/>
                    <a:pt x="108152" y="141450"/>
                  </a:cubicBezTo>
                  <a:cubicBezTo>
                    <a:pt x="97646" y="146343"/>
                    <a:pt x="86157" y="148759"/>
                    <a:pt x="74571" y="148509"/>
                  </a:cubicBezTo>
                  <a:close/>
                  <a:moveTo>
                    <a:pt x="100627" y="62964"/>
                  </a:moveTo>
                  <a:cubicBezTo>
                    <a:pt x="99797" y="54795"/>
                    <a:pt x="96448" y="47085"/>
                    <a:pt x="91043" y="40904"/>
                  </a:cubicBezTo>
                  <a:cubicBezTo>
                    <a:pt x="85763" y="35264"/>
                    <a:pt x="78295" y="32196"/>
                    <a:pt x="70575" y="32496"/>
                  </a:cubicBezTo>
                  <a:cubicBezTo>
                    <a:pt x="62850" y="32181"/>
                    <a:pt x="55361" y="35199"/>
                    <a:pt x="50011" y="40781"/>
                  </a:cubicBezTo>
                  <a:cubicBezTo>
                    <a:pt x="44436" y="46925"/>
                    <a:pt x="40863" y="54619"/>
                    <a:pt x="39765" y="62842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45" name="Google Shape;645;p9"/>
            <p:cNvSpPr/>
            <p:nvPr/>
          </p:nvSpPr>
          <p:spPr>
            <a:xfrm>
              <a:off x="5812548" y="3427412"/>
              <a:ext cx="132755" cy="148423"/>
            </a:xfrm>
            <a:custGeom>
              <a:rect b="b" l="l" r="r" t="t"/>
              <a:pathLst>
                <a:path extrusionOk="0" h="148423" w="132755">
                  <a:moveTo>
                    <a:pt x="74124" y="148338"/>
                  </a:moveTo>
                  <a:cubicBezTo>
                    <a:pt x="63913" y="148401"/>
                    <a:pt x="53797" y="146383"/>
                    <a:pt x="44392" y="142406"/>
                  </a:cubicBezTo>
                  <a:cubicBezTo>
                    <a:pt x="35600" y="138709"/>
                    <a:pt x="27614" y="133331"/>
                    <a:pt x="20885" y="126572"/>
                  </a:cubicBezTo>
                  <a:cubicBezTo>
                    <a:pt x="14337" y="119927"/>
                    <a:pt x="9150" y="112067"/>
                    <a:pt x="5615" y="103433"/>
                  </a:cubicBezTo>
                  <a:cubicBezTo>
                    <a:pt x="1850" y="94386"/>
                    <a:pt x="-59" y="84676"/>
                    <a:pt x="1" y="74877"/>
                  </a:cubicBezTo>
                  <a:lnTo>
                    <a:pt x="1" y="74338"/>
                  </a:lnTo>
                  <a:cubicBezTo>
                    <a:pt x="-57" y="64484"/>
                    <a:pt x="1851" y="54718"/>
                    <a:pt x="5615" y="45610"/>
                  </a:cubicBezTo>
                  <a:cubicBezTo>
                    <a:pt x="12772" y="27737"/>
                    <a:pt x="26778" y="13466"/>
                    <a:pt x="44515" y="5975"/>
                  </a:cubicBezTo>
                  <a:cubicBezTo>
                    <a:pt x="54057" y="1971"/>
                    <a:pt x="64315" y="-47"/>
                    <a:pt x="74664" y="44"/>
                  </a:cubicBezTo>
                  <a:cubicBezTo>
                    <a:pt x="86165" y="-341"/>
                    <a:pt x="97608" y="1827"/>
                    <a:pt x="108171" y="6392"/>
                  </a:cubicBezTo>
                  <a:cubicBezTo>
                    <a:pt x="117056" y="10768"/>
                    <a:pt x="124999" y="16838"/>
                    <a:pt x="131555" y="24261"/>
                  </a:cubicBezTo>
                  <a:lnTo>
                    <a:pt x="106969" y="50831"/>
                  </a:lnTo>
                  <a:cubicBezTo>
                    <a:pt x="102763" y="46404"/>
                    <a:pt x="97982" y="42562"/>
                    <a:pt x="92752" y="39409"/>
                  </a:cubicBezTo>
                  <a:cubicBezTo>
                    <a:pt x="87177" y="36394"/>
                    <a:pt x="80899" y="34922"/>
                    <a:pt x="74565" y="35144"/>
                  </a:cubicBezTo>
                  <a:cubicBezTo>
                    <a:pt x="69724" y="35080"/>
                    <a:pt x="64933" y="36137"/>
                    <a:pt x="60569" y="38232"/>
                  </a:cubicBezTo>
                  <a:cubicBezTo>
                    <a:pt x="56404" y="40249"/>
                    <a:pt x="52699" y="43103"/>
                    <a:pt x="49686" y="46615"/>
                  </a:cubicBezTo>
                  <a:cubicBezTo>
                    <a:pt x="46552" y="50223"/>
                    <a:pt x="44109" y="54378"/>
                    <a:pt x="42480" y="58871"/>
                  </a:cubicBezTo>
                  <a:cubicBezTo>
                    <a:pt x="40813" y="63720"/>
                    <a:pt x="39984" y="68818"/>
                    <a:pt x="40029" y="73946"/>
                  </a:cubicBezTo>
                  <a:lnTo>
                    <a:pt x="40028" y="74460"/>
                  </a:lnTo>
                  <a:cubicBezTo>
                    <a:pt x="39981" y="79700"/>
                    <a:pt x="40809" y="84911"/>
                    <a:pt x="42479" y="89878"/>
                  </a:cubicBezTo>
                  <a:cubicBezTo>
                    <a:pt x="44127" y="94469"/>
                    <a:pt x="46621" y="98709"/>
                    <a:pt x="49833" y="102379"/>
                  </a:cubicBezTo>
                  <a:cubicBezTo>
                    <a:pt x="53061" y="105887"/>
                    <a:pt x="56940" y="108735"/>
                    <a:pt x="61255" y="110762"/>
                  </a:cubicBezTo>
                  <a:cubicBezTo>
                    <a:pt x="65943" y="112818"/>
                    <a:pt x="71015" y="113854"/>
                    <a:pt x="76134" y="113801"/>
                  </a:cubicBezTo>
                  <a:cubicBezTo>
                    <a:pt x="82334" y="113956"/>
                    <a:pt x="88472" y="112539"/>
                    <a:pt x="93978" y="109683"/>
                  </a:cubicBezTo>
                  <a:cubicBezTo>
                    <a:pt x="99413" y="106640"/>
                    <a:pt x="104445" y="102926"/>
                    <a:pt x="108955" y="98629"/>
                  </a:cubicBezTo>
                  <a:lnTo>
                    <a:pt x="132755" y="122429"/>
                  </a:lnTo>
                  <a:cubicBezTo>
                    <a:pt x="125924" y="129957"/>
                    <a:pt x="117878" y="136287"/>
                    <a:pt x="108955" y="141156"/>
                  </a:cubicBezTo>
                  <a:cubicBezTo>
                    <a:pt x="98138" y="146456"/>
                    <a:pt x="86155" y="148927"/>
                    <a:pt x="74124" y="148338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46" name="Google Shape;646;p9"/>
            <p:cNvSpPr/>
            <p:nvPr/>
          </p:nvSpPr>
          <p:spPr>
            <a:xfrm>
              <a:off x="5970115" y="3430225"/>
              <a:ext cx="130541" cy="145063"/>
            </a:xfrm>
            <a:custGeom>
              <a:rect b="b" l="l" r="r" t="t"/>
              <a:pathLst>
                <a:path extrusionOk="0" h="145063" w="130541">
                  <a:moveTo>
                    <a:pt x="48404" y="144985"/>
                  </a:moveTo>
                  <a:cubicBezTo>
                    <a:pt x="35021" y="145768"/>
                    <a:pt x="21967" y="140644"/>
                    <a:pt x="12691" y="130965"/>
                  </a:cubicBezTo>
                  <a:cubicBezTo>
                    <a:pt x="3782" y="120044"/>
                    <a:pt x="-712" y="106184"/>
                    <a:pt x="92" y="92114"/>
                  </a:cubicBezTo>
                  <a:lnTo>
                    <a:pt x="92" y="0"/>
                  </a:lnTo>
                  <a:lnTo>
                    <a:pt x="40487" y="0"/>
                  </a:lnTo>
                  <a:lnTo>
                    <a:pt x="40487" y="79246"/>
                  </a:lnTo>
                  <a:cubicBezTo>
                    <a:pt x="39943" y="86938"/>
                    <a:pt x="42207" y="94567"/>
                    <a:pt x="46860" y="100718"/>
                  </a:cubicBezTo>
                  <a:cubicBezTo>
                    <a:pt x="51416" y="105704"/>
                    <a:pt x="57958" y="108400"/>
                    <a:pt x="64704" y="108071"/>
                  </a:cubicBezTo>
                  <a:cubicBezTo>
                    <a:pt x="71701" y="108434"/>
                    <a:pt x="78511" y="105752"/>
                    <a:pt x="83382" y="100718"/>
                  </a:cubicBezTo>
                  <a:cubicBezTo>
                    <a:pt x="88313" y="94619"/>
                    <a:pt x="90732" y="86870"/>
                    <a:pt x="90148" y="79049"/>
                  </a:cubicBezTo>
                  <a:lnTo>
                    <a:pt x="90147" y="0"/>
                  </a:lnTo>
                  <a:lnTo>
                    <a:pt x="130542" y="0"/>
                  </a:lnTo>
                  <a:lnTo>
                    <a:pt x="130542" y="142166"/>
                  </a:lnTo>
                  <a:lnTo>
                    <a:pt x="90147" y="142166"/>
                  </a:lnTo>
                  <a:lnTo>
                    <a:pt x="90147" y="121871"/>
                  </a:lnTo>
                  <a:cubicBezTo>
                    <a:pt x="87814" y="124955"/>
                    <a:pt x="85275" y="127879"/>
                    <a:pt x="82548" y="130622"/>
                  </a:cubicBezTo>
                  <a:cubicBezTo>
                    <a:pt x="79770" y="133399"/>
                    <a:pt x="76696" y="135865"/>
                    <a:pt x="73381" y="137975"/>
                  </a:cubicBezTo>
                  <a:cubicBezTo>
                    <a:pt x="69919" y="140170"/>
                    <a:pt x="66176" y="141885"/>
                    <a:pt x="62253" y="143073"/>
                  </a:cubicBezTo>
                  <a:cubicBezTo>
                    <a:pt x="57757" y="144393"/>
                    <a:pt x="53089" y="145038"/>
                    <a:pt x="48404" y="144985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47" name="Google Shape;647;p9"/>
            <p:cNvSpPr/>
            <p:nvPr/>
          </p:nvSpPr>
          <p:spPr>
            <a:xfrm>
              <a:off x="6136786" y="3427518"/>
              <a:ext cx="149876" cy="187768"/>
            </a:xfrm>
            <a:custGeom>
              <a:rect b="b" l="l" r="r" t="t"/>
              <a:pathLst>
                <a:path extrusionOk="0" h="187768" w="149876">
                  <a:moveTo>
                    <a:pt x="49" y="2707"/>
                  </a:moveTo>
                  <a:lnTo>
                    <a:pt x="40444" y="2707"/>
                  </a:lnTo>
                  <a:lnTo>
                    <a:pt x="40444" y="23174"/>
                  </a:lnTo>
                  <a:cubicBezTo>
                    <a:pt x="45261" y="16539"/>
                    <a:pt x="51321" y="10903"/>
                    <a:pt x="58288" y="6579"/>
                  </a:cubicBezTo>
                  <a:cubicBezTo>
                    <a:pt x="66322" y="1954"/>
                    <a:pt x="75497" y="-314"/>
                    <a:pt x="84761" y="35"/>
                  </a:cubicBezTo>
                  <a:cubicBezTo>
                    <a:pt x="93055" y="46"/>
                    <a:pt x="101263" y="1712"/>
                    <a:pt x="108905" y="4937"/>
                  </a:cubicBezTo>
                  <a:cubicBezTo>
                    <a:pt x="116764" y="8147"/>
                    <a:pt x="123850" y="12993"/>
                    <a:pt x="129691" y="19154"/>
                  </a:cubicBezTo>
                  <a:cubicBezTo>
                    <a:pt x="136043" y="25825"/>
                    <a:pt x="141037" y="33667"/>
                    <a:pt x="144397" y="42244"/>
                  </a:cubicBezTo>
                  <a:cubicBezTo>
                    <a:pt x="148200" y="52310"/>
                    <a:pt x="150056" y="63007"/>
                    <a:pt x="149863" y="73765"/>
                  </a:cubicBezTo>
                  <a:lnTo>
                    <a:pt x="149863" y="74305"/>
                  </a:lnTo>
                  <a:cubicBezTo>
                    <a:pt x="150055" y="85047"/>
                    <a:pt x="148200" y="95728"/>
                    <a:pt x="144397" y="105777"/>
                  </a:cubicBezTo>
                  <a:cubicBezTo>
                    <a:pt x="141144" y="114338"/>
                    <a:pt x="136277" y="122193"/>
                    <a:pt x="130058" y="128916"/>
                  </a:cubicBezTo>
                  <a:cubicBezTo>
                    <a:pt x="124307" y="135093"/>
                    <a:pt x="117282" y="139944"/>
                    <a:pt x="109469" y="143133"/>
                  </a:cubicBezTo>
                  <a:cubicBezTo>
                    <a:pt x="101688" y="146307"/>
                    <a:pt x="93360" y="147922"/>
                    <a:pt x="84957" y="147888"/>
                  </a:cubicBezTo>
                  <a:cubicBezTo>
                    <a:pt x="75634" y="148300"/>
                    <a:pt x="66381" y="146101"/>
                    <a:pt x="58240" y="141540"/>
                  </a:cubicBezTo>
                  <a:cubicBezTo>
                    <a:pt x="51509" y="137603"/>
                    <a:pt x="45478" y="132575"/>
                    <a:pt x="40395" y="126661"/>
                  </a:cubicBezTo>
                  <a:lnTo>
                    <a:pt x="40395" y="187768"/>
                  </a:lnTo>
                  <a:lnTo>
                    <a:pt x="0" y="187768"/>
                  </a:lnTo>
                  <a:close/>
                  <a:moveTo>
                    <a:pt x="74417" y="113425"/>
                  </a:moveTo>
                  <a:cubicBezTo>
                    <a:pt x="79043" y="113474"/>
                    <a:pt x="83626" y="112520"/>
                    <a:pt x="87849" y="110631"/>
                  </a:cubicBezTo>
                  <a:cubicBezTo>
                    <a:pt x="92048" y="108760"/>
                    <a:pt x="95818" y="106048"/>
                    <a:pt x="98929" y="102664"/>
                  </a:cubicBezTo>
                  <a:cubicBezTo>
                    <a:pt x="102190" y="99088"/>
                    <a:pt x="104751" y="94931"/>
                    <a:pt x="106478" y="90409"/>
                  </a:cubicBezTo>
                  <a:cubicBezTo>
                    <a:pt x="108406" y="85236"/>
                    <a:pt x="109354" y="79750"/>
                    <a:pt x="109272" y="74231"/>
                  </a:cubicBezTo>
                  <a:lnTo>
                    <a:pt x="109272" y="73692"/>
                  </a:lnTo>
                  <a:cubicBezTo>
                    <a:pt x="109329" y="68198"/>
                    <a:pt x="108382" y="62741"/>
                    <a:pt x="106478" y="57588"/>
                  </a:cubicBezTo>
                  <a:cubicBezTo>
                    <a:pt x="104752" y="52992"/>
                    <a:pt x="102192" y="48754"/>
                    <a:pt x="98929" y="45087"/>
                  </a:cubicBezTo>
                  <a:cubicBezTo>
                    <a:pt x="95801" y="41723"/>
                    <a:pt x="92034" y="39015"/>
                    <a:pt x="87849" y="37121"/>
                  </a:cubicBezTo>
                  <a:cubicBezTo>
                    <a:pt x="74892" y="31255"/>
                    <a:pt x="59627" y="34481"/>
                    <a:pt x="50151" y="45087"/>
                  </a:cubicBezTo>
                  <a:cubicBezTo>
                    <a:pt x="46949" y="48764"/>
                    <a:pt x="44456" y="53003"/>
                    <a:pt x="42798" y="57588"/>
                  </a:cubicBezTo>
                  <a:cubicBezTo>
                    <a:pt x="40871" y="62735"/>
                    <a:pt x="39923" y="68197"/>
                    <a:pt x="40003" y="73692"/>
                  </a:cubicBezTo>
                  <a:lnTo>
                    <a:pt x="40003" y="74231"/>
                  </a:lnTo>
                  <a:cubicBezTo>
                    <a:pt x="39933" y="79717"/>
                    <a:pt x="40881" y="85169"/>
                    <a:pt x="42797" y="90311"/>
                  </a:cubicBezTo>
                  <a:cubicBezTo>
                    <a:pt x="44437" y="94897"/>
                    <a:pt x="46931" y="99131"/>
                    <a:pt x="50150" y="102787"/>
                  </a:cubicBezTo>
                  <a:cubicBezTo>
                    <a:pt x="53178" y="106198"/>
                    <a:pt x="56908" y="108915"/>
                    <a:pt x="61082" y="110753"/>
                  </a:cubicBezTo>
                  <a:cubicBezTo>
                    <a:pt x="65289" y="112575"/>
                    <a:pt x="69833" y="113486"/>
                    <a:pt x="74416" y="113425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48" name="Google Shape;648;p9"/>
            <p:cNvSpPr/>
            <p:nvPr/>
          </p:nvSpPr>
          <p:spPr>
            <a:xfrm>
              <a:off x="6309047" y="3427241"/>
              <a:ext cx="139834" cy="148526"/>
            </a:xfrm>
            <a:custGeom>
              <a:rect b="b" l="l" r="r" t="t"/>
              <a:pathLst>
                <a:path extrusionOk="0" h="148526" w="139834">
                  <a:moveTo>
                    <a:pt x="74668" y="148509"/>
                  </a:moveTo>
                  <a:cubicBezTo>
                    <a:pt x="64514" y="148610"/>
                    <a:pt x="54431" y="146815"/>
                    <a:pt x="44936" y="143214"/>
                  </a:cubicBezTo>
                  <a:cubicBezTo>
                    <a:pt x="36046" y="139841"/>
                    <a:pt x="27946" y="134677"/>
                    <a:pt x="21135" y="128042"/>
                  </a:cubicBezTo>
                  <a:cubicBezTo>
                    <a:pt x="14458" y="121400"/>
                    <a:pt x="9175" y="113492"/>
                    <a:pt x="5595" y="104780"/>
                  </a:cubicBezTo>
                  <a:cubicBezTo>
                    <a:pt x="1776" y="95339"/>
                    <a:pt x="-124" y="85231"/>
                    <a:pt x="6" y="75048"/>
                  </a:cubicBezTo>
                  <a:lnTo>
                    <a:pt x="6" y="74509"/>
                  </a:lnTo>
                  <a:cubicBezTo>
                    <a:pt x="-37" y="64697"/>
                    <a:pt x="1716" y="54961"/>
                    <a:pt x="5178" y="45781"/>
                  </a:cubicBezTo>
                  <a:cubicBezTo>
                    <a:pt x="8433" y="36980"/>
                    <a:pt x="13370" y="28896"/>
                    <a:pt x="19714" y="21981"/>
                  </a:cubicBezTo>
                  <a:cubicBezTo>
                    <a:pt x="25942" y="15192"/>
                    <a:pt x="33491" y="9746"/>
                    <a:pt x="41897" y="5975"/>
                  </a:cubicBezTo>
                  <a:cubicBezTo>
                    <a:pt x="50882" y="1977"/>
                    <a:pt x="60618" y="-54"/>
                    <a:pt x="70452" y="18"/>
                  </a:cubicBezTo>
                  <a:cubicBezTo>
                    <a:pt x="81073" y="-225"/>
                    <a:pt x="91610" y="1955"/>
                    <a:pt x="101263" y="6391"/>
                  </a:cubicBezTo>
                  <a:cubicBezTo>
                    <a:pt x="109681" y="10435"/>
                    <a:pt x="117098" y="16295"/>
                    <a:pt x="122981" y="23549"/>
                  </a:cubicBezTo>
                  <a:cubicBezTo>
                    <a:pt x="128803" y="30861"/>
                    <a:pt x="133126" y="39248"/>
                    <a:pt x="135702" y="48232"/>
                  </a:cubicBezTo>
                  <a:cubicBezTo>
                    <a:pt x="138466" y="57682"/>
                    <a:pt x="139853" y="67482"/>
                    <a:pt x="139820" y="77327"/>
                  </a:cubicBezTo>
                  <a:lnTo>
                    <a:pt x="139820" y="82377"/>
                  </a:lnTo>
                  <a:cubicBezTo>
                    <a:pt x="139882" y="84249"/>
                    <a:pt x="139743" y="86123"/>
                    <a:pt x="139403" y="87965"/>
                  </a:cubicBezTo>
                  <a:lnTo>
                    <a:pt x="40401" y="87965"/>
                  </a:lnTo>
                  <a:cubicBezTo>
                    <a:pt x="41678" y="96151"/>
                    <a:pt x="45917" y="103583"/>
                    <a:pt x="52314" y="108849"/>
                  </a:cubicBezTo>
                  <a:cubicBezTo>
                    <a:pt x="58880" y="113683"/>
                    <a:pt x="66888" y="116153"/>
                    <a:pt x="75036" y="115859"/>
                  </a:cubicBezTo>
                  <a:cubicBezTo>
                    <a:pt x="81157" y="115953"/>
                    <a:pt x="87231" y="114784"/>
                    <a:pt x="92881" y="112428"/>
                  </a:cubicBezTo>
                  <a:cubicBezTo>
                    <a:pt x="98941" y="109610"/>
                    <a:pt x="104504" y="105827"/>
                    <a:pt x="109352" y="101226"/>
                  </a:cubicBezTo>
                  <a:lnTo>
                    <a:pt x="132736" y="121865"/>
                  </a:lnTo>
                  <a:cubicBezTo>
                    <a:pt x="126090" y="130106"/>
                    <a:pt x="117724" y="136798"/>
                    <a:pt x="108225" y="141474"/>
                  </a:cubicBezTo>
                  <a:cubicBezTo>
                    <a:pt x="97725" y="146355"/>
                    <a:pt x="86245" y="148762"/>
                    <a:pt x="74669" y="148509"/>
                  </a:cubicBezTo>
                  <a:close/>
                  <a:moveTo>
                    <a:pt x="100724" y="62964"/>
                  </a:moveTo>
                  <a:cubicBezTo>
                    <a:pt x="99905" y="54782"/>
                    <a:pt x="96535" y="47065"/>
                    <a:pt x="91091" y="40903"/>
                  </a:cubicBezTo>
                  <a:cubicBezTo>
                    <a:pt x="85823" y="35247"/>
                    <a:pt x="78347" y="32176"/>
                    <a:pt x="70624" y="32496"/>
                  </a:cubicBezTo>
                  <a:cubicBezTo>
                    <a:pt x="62890" y="32174"/>
                    <a:pt x="55390" y="35192"/>
                    <a:pt x="50035" y="40781"/>
                  </a:cubicBezTo>
                  <a:cubicBezTo>
                    <a:pt x="44486" y="46939"/>
                    <a:pt x="40924" y="54627"/>
                    <a:pt x="39813" y="62841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49" name="Google Shape;649;p9"/>
            <p:cNvSpPr/>
            <p:nvPr/>
          </p:nvSpPr>
          <p:spPr>
            <a:xfrm>
              <a:off x="6479040" y="3427568"/>
              <a:ext cx="85937" cy="144824"/>
            </a:xfrm>
            <a:custGeom>
              <a:rect b="b" l="l" r="r" t="t"/>
              <a:pathLst>
                <a:path extrusionOk="0" h="144824" w="85937">
                  <a:moveTo>
                    <a:pt x="98" y="2658"/>
                  </a:moveTo>
                  <a:lnTo>
                    <a:pt x="40493" y="2658"/>
                  </a:lnTo>
                  <a:lnTo>
                    <a:pt x="40493" y="31336"/>
                  </a:lnTo>
                  <a:cubicBezTo>
                    <a:pt x="44140" y="22387"/>
                    <a:pt x="49891" y="14450"/>
                    <a:pt x="57259" y="8197"/>
                  </a:cubicBezTo>
                  <a:cubicBezTo>
                    <a:pt x="65477" y="2029"/>
                    <a:pt x="75714" y="-824"/>
                    <a:pt x="85937" y="206"/>
                  </a:cubicBezTo>
                  <a:lnTo>
                    <a:pt x="85937" y="42513"/>
                  </a:lnTo>
                  <a:lnTo>
                    <a:pt x="83854" y="42513"/>
                  </a:lnTo>
                  <a:cubicBezTo>
                    <a:pt x="72025" y="41764"/>
                    <a:pt x="60436" y="46087"/>
                    <a:pt x="51989" y="54401"/>
                  </a:cubicBezTo>
                  <a:cubicBezTo>
                    <a:pt x="44276" y="62572"/>
                    <a:pt x="40411" y="75244"/>
                    <a:pt x="40395" y="92418"/>
                  </a:cubicBezTo>
                  <a:lnTo>
                    <a:pt x="40395" y="144824"/>
                  </a:lnTo>
                  <a:lnTo>
                    <a:pt x="0" y="144824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0" name="Google Shape;650;p9"/>
            <p:cNvSpPr/>
            <p:nvPr/>
          </p:nvSpPr>
          <p:spPr>
            <a:xfrm>
              <a:off x="6581750" y="3428804"/>
              <a:ext cx="131188" cy="146444"/>
            </a:xfrm>
            <a:custGeom>
              <a:rect b="b" l="l" r="r" t="t"/>
              <a:pathLst>
                <a:path extrusionOk="0" h="146444" w="131188">
                  <a:moveTo>
                    <a:pt x="48918" y="146406"/>
                  </a:moveTo>
                  <a:cubicBezTo>
                    <a:pt x="42462" y="146476"/>
                    <a:pt x="36036" y="145533"/>
                    <a:pt x="29872" y="143612"/>
                  </a:cubicBezTo>
                  <a:cubicBezTo>
                    <a:pt x="24200" y="141900"/>
                    <a:pt x="18926" y="139075"/>
                    <a:pt x="14356" y="135303"/>
                  </a:cubicBezTo>
                  <a:cubicBezTo>
                    <a:pt x="9915" y="131543"/>
                    <a:pt x="6337" y="126869"/>
                    <a:pt x="3865" y="121601"/>
                  </a:cubicBezTo>
                  <a:cubicBezTo>
                    <a:pt x="1189" y="115728"/>
                    <a:pt x="-127" y="109326"/>
                    <a:pt x="17" y="102874"/>
                  </a:cubicBezTo>
                  <a:lnTo>
                    <a:pt x="17" y="102335"/>
                  </a:lnTo>
                  <a:cubicBezTo>
                    <a:pt x="-178" y="95357"/>
                    <a:pt x="1266" y="88431"/>
                    <a:pt x="4233" y="82113"/>
                  </a:cubicBezTo>
                  <a:cubicBezTo>
                    <a:pt x="7020" y="76537"/>
                    <a:pt x="11095" y="71705"/>
                    <a:pt x="16122" y="68019"/>
                  </a:cubicBezTo>
                  <a:cubicBezTo>
                    <a:pt x="21507" y="64152"/>
                    <a:pt x="27567" y="61326"/>
                    <a:pt x="33991" y="59685"/>
                  </a:cubicBezTo>
                  <a:cubicBezTo>
                    <a:pt x="41586" y="57727"/>
                    <a:pt x="49408" y="56787"/>
                    <a:pt x="57252" y="56891"/>
                  </a:cubicBezTo>
                  <a:cubicBezTo>
                    <a:pt x="63610" y="56817"/>
                    <a:pt x="69961" y="57334"/>
                    <a:pt x="76224" y="58435"/>
                  </a:cubicBezTo>
                  <a:cubicBezTo>
                    <a:pt x="81590" y="59484"/>
                    <a:pt x="86873" y="60918"/>
                    <a:pt x="92034" y="62724"/>
                  </a:cubicBezTo>
                  <a:lnTo>
                    <a:pt x="92034" y="60396"/>
                  </a:lnTo>
                  <a:cubicBezTo>
                    <a:pt x="92589" y="53088"/>
                    <a:pt x="89740" y="45933"/>
                    <a:pt x="84313" y="41007"/>
                  </a:cubicBezTo>
                  <a:cubicBezTo>
                    <a:pt x="77751" y="36103"/>
                    <a:pt x="69638" y="33735"/>
                    <a:pt x="61468" y="34340"/>
                  </a:cubicBezTo>
                  <a:cubicBezTo>
                    <a:pt x="54554" y="34244"/>
                    <a:pt x="47650" y="34902"/>
                    <a:pt x="40878" y="36301"/>
                  </a:cubicBezTo>
                  <a:cubicBezTo>
                    <a:pt x="34511" y="37867"/>
                    <a:pt x="28254" y="39856"/>
                    <a:pt x="22152" y="42257"/>
                  </a:cubicBezTo>
                  <a:lnTo>
                    <a:pt x="12028" y="11446"/>
                  </a:lnTo>
                  <a:cubicBezTo>
                    <a:pt x="19958" y="8038"/>
                    <a:pt x="28157" y="5291"/>
                    <a:pt x="36540" y="3235"/>
                  </a:cubicBezTo>
                  <a:cubicBezTo>
                    <a:pt x="46665" y="906"/>
                    <a:pt x="57037" y="-172"/>
                    <a:pt x="67425" y="24"/>
                  </a:cubicBezTo>
                  <a:cubicBezTo>
                    <a:pt x="77104" y="-203"/>
                    <a:pt x="86754" y="1180"/>
                    <a:pt x="95980" y="4117"/>
                  </a:cubicBezTo>
                  <a:cubicBezTo>
                    <a:pt x="103338" y="6531"/>
                    <a:pt x="110046" y="10598"/>
                    <a:pt x="115589" y="16006"/>
                  </a:cubicBezTo>
                  <a:cubicBezTo>
                    <a:pt x="121092" y="21479"/>
                    <a:pt x="125180" y="28209"/>
                    <a:pt x="127502" y="35615"/>
                  </a:cubicBezTo>
                  <a:cubicBezTo>
                    <a:pt x="130069" y="44024"/>
                    <a:pt x="131310" y="52781"/>
                    <a:pt x="131179" y="61572"/>
                  </a:cubicBezTo>
                  <a:lnTo>
                    <a:pt x="131178" y="143588"/>
                  </a:lnTo>
                  <a:lnTo>
                    <a:pt x="92205" y="143588"/>
                  </a:lnTo>
                  <a:lnTo>
                    <a:pt x="92205" y="128391"/>
                  </a:lnTo>
                  <a:cubicBezTo>
                    <a:pt x="87185" y="133907"/>
                    <a:pt x="81119" y="138373"/>
                    <a:pt x="74361" y="141529"/>
                  </a:cubicBezTo>
                  <a:cubicBezTo>
                    <a:pt x="66358" y="145057"/>
                    <a:pt x="57659" y="146725"/>
                    <a:pt x="48918" y="146406"/>
                  </a:cubicBezTo>
                  <a:close/>
                  <a:moveTo>
                    <a:pt x="60806" y="118512"/>
                  </a:moveTo>
                  <a:cubicBezTo>
                    <a:pt x="69043" y="118945"/>
                    <a:pt x="77176" y="116512"/>
                    <a:pt x="83822" y="111625"/>
                  </a:cubicBezTo>
                  <a:cubicBezTo>
                    <a:pt x="89359" y="107376"/>
                    <a:pt x="92558" y="100758"/>
                    <a:pt x="92450" y="93780"/>
                  </a:cubicBezTo>
                  <a:lnTo>
                    <a:pt x="92450" y="86623"/>
                  </a:lnTo>
                  <a:cubicBezTo>
                    <a:pt x="88633" y="84927"/>
                    <a:pt x="84648" y="83637"/>
                    <a:pt x="80562" y="82775"/>
                  </a:cubicBezTo>
                  <a:cubicBezTo>
                    <a:pt x="75995" y="81738"/>
                    <a:pt x="71322" y="81237"/>
                    <a:pt x="66639" y="81280"/>
                  </a:cubicBezTo>
                  <a:cubicBezTo>
                    <a:pt x="59468" y="80903"/>
                    <a:pt x="52345" y="82660"/>
                    <a:pt x="46172" y="86329"/>
                  </a:cubicBezTo>
                  <a:cubicBezTo>
                    <a:pt x="41282" y="89577"/>
                    <a:pt x="38483" y="95175"/>
                    <a:pt x="38819" y="101036"/>
                  </a:cubicBezTo>
                  <a:lnTo>
                    <a:pt x="38819" y="101575"/>
                  </a:lnTo>
                  <a:cubicBezTo>
                    <a:pt x="38546" y="106540"/>
                    <a:pt x="40772" y="111314"/>
                    <a:pt x="44751" y="114296"/>
                  </a:cubicBezTo>
                  <a:cubicBezTo>
                    <a:pt x="49592" y="117521"/>
                    <a:pt x="55374" y="119031"/>
                    <a:pt x="61173" y="118586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1" name="Google Shape;651;p9"/>
            <p:cNvSpPr/>
            <p:nvPr/>
          </p:nvSpPr>
          <p:spPr>
            <a:xfrm>
              <a:off x="6740651" y="3427220"/>
              <a:ext cx="132901" cy="148591"/>
            </a:xfrm>
            <a:custGeom>
              <a:rect b="b" l="l" r="r" t="t"/>
              <a:pathLst>
                <a:path extrusionOk="0" h="148591" w="132901">
                  <a:moveTo>
                    <a:pt x="74197" y="148530"/>
                  </a:moveTo>
                  <a:cubicBezTo>
                    <a:pt x="63977" y="148595"/>
                    <a:pt x="53853" y="146577"/>
                    <a:pt x="44440" y="142598"/>
                  </a:cubicBezTo>
                  <a:cubicBezTo>
                    <a:pt x="26810" y="135308"/>
                    <a:pt x="12824" y="121277"/>
                    <a:pt x="5589" y="103625"/>
                  </a:cubicBezTo>
                  <a:cubicBezTo>
                    <a:pt x="1869" y="94565"/>
                    <a:pt x="-30" y="84862"/>
                    <a:pt x="0" y="75069"/>
                  </a:cubicBezTo>
                  <a:lnTo>
                    <a:pt x="0" y="74529"/>
                  </a:lnTo>
                  <a:cubicBezTo>
                    <a:pt x="-16" y="64682"/>
                    <a:pt x="1882" y="54925"/>
                    <a:pt x="5589" y="45802"/>
                  </a:cubicBezTo>
                  <a:cubicBezTo>
                    <a:pt x="9157" y="36955"/>
                    <a:pt x="14391" y="28875"/>
                    <a:pt x="21007" y="22001"/>
                  </a:cubicBezTo>
                  <a:cubicBezTo>
                    <a:pt x="27780" y="15116"/>
                    <a:pt x="35876" y="9671"/>
                    <a:pt x="44807" y="5995"/>
                  </a:cubicBezTo>
                  <a:cubicBezTo>
                    <a:pt x="54352" y="1996"/>
                    <a:pt x="64608" y="-30"/>
                    <a:pt x="74957" y="39"/>
                  </a:cubicBezTo>
                  <a:cubicBezTo>
                    <a:pt x="86458" y="-325"/>
                    <a:pt x="97899" y="1851"/>
                    <a:pt x="108464" y="6412"/>
                  </a:cubicBezTo>
                  <a:cubicBezTo>
                    <a:pt x="117346" y="10780"/>
                    <a:pt x="125289" y="16842"/>
                    <a:pt x="131848" y="24257"/>
                  </a:cubicBezTo>
                  <a:lnTo>
                    <a:pt x="107140" y="50851"/>
                  </a:lnTo>
                  <a:cubicBezTo>
                    <a:pt x="102924" y="46435"/>
                    <a:pt x="98144" y="42595"/>
                    <a:pt x="92923" y="39429"/>
                  </a:cubicBezTo>
                  <a:cubicBezTo>
                    <a:pt x="87324" y="36404"/>
                    <a:pt x="81022" y="34924"/>
                    <a:pt x="74662" y="35140"/>
                  </a:cubicBezTo>
                  <a:cubicBezTo>
                    <a:pt x="69844" y="35099"/>
                    <a:pt x="65081" y="36164"/>
                    <a:pt x="60740" y="38252"/>
                  </a:cubicBezTo>
                  <a:cubicBezTo>
                    <a:pt x="56575" y="40269"/>
                    <a:pt x="52870" y="43123"/>
                    <a:pt x="49857" y="46635"/>
                  </a:cubicBezTo>
                  <a:cubicBezTo>
                    <a:pt x="46695" y="50224"/>
                    <a:pt x="44249" y="54384"/>
                    <a:pt x="42651" y="58891"/>
                  </a:cubicBezTo>
                  <a:cubicBezTo>
                    <a:pt x="40994" y="63692"/>
                    <a:pt x="40165" y="68740"/>
                    <a:pt x="40200" y="73819"/>
                  </a:cubicBezTo>
                  <a:lnTo>
                    <a:pt x="40199" y="74358"/>
                  </a:lnTo>
                  <a:cubicBezTo>
                    <a:pt x="40143" y="79598"/>
                    <a:pt x="40971" y="84811"/>
                    <a:pt x="42650" y="89776"/>
                  </a:cubicBezTo>
                  <a:cubicBezTo>
                    <a:pt x="47345" y="104289"/>
                    <a:pt x="61005" y="114003"/>
                    <a:pt x="76255" y="113674"/>
                  </a:cubicBezTo>
                  <a:cubicBezTo>
                    <a:pt x="82455" y="113854"/>
                    <a:pt x="88598" y="112444"/>
                    <a:pt x="94100" y="109581"/>
                  </a:cubicBezTo>
                  <a:cubicBezTo>
                    <a:pt x="99524" y="106509"/>
                    <a:pt x="104560" y="102798"/>
                    <a:pt x="109101" y="98526"/>
                  </a:cubicBezTo>
                  <a:lnTo>
                    <a:pt x="132901" y="122302"/>
                  </a:lnTo>
                  <a:cubicBezTo>
                    <a:pt x="126054" y="129820"/>
                    <a:pt x="118012" y="136155"/>
                    <a:pt x="109101" y="141054"/>
                  </a:cubicBezTo>
                  <a:cubicBezTo>
                    <a:pt x="98287" y="146462"/>
                    <a:pt x="86277" y="149034"/>
                    <a:pt x="74197" y="148530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2" name="Google Shape;652;p9"/>
            <p:cNvSpPr/>
            <p:nvPr/>
          </p:nvSpPr>
          <p:spPr>
            <a:xfrm>
              <a:off x="6900147" y="3378555"/>
              <a:ext cx="42527" cy="193836"/>
            </a:xfrm>
            <a:custGeom>
              <a:rect b="b" l="l" r="r" t="t"/>
              <a:pathLst>
                <a:path extrusionOk="0" h="193836" w="42527">
                  <a:moveTo>
                    <a:pt x="0" y="0"/>
                  </a:moveTo>
                  <a:lnTo>
                    <a:pt x="42527" y="0"/>
                  </a:lnTo>
                  <a:lnTo>
                    <a:pt x="42527" y="35689"/>
                  </a:lnTo>
                  <a:lnTo>
                    <a:pt x="0" y="35689"/>
                  </a:lnTo>
                  <a:close/>
                  <a:moveTo>
                    <a:pt x="1078" y="51474"/>
                  </a:moveTo>
                  <a:lnTo>
                    <a:pt x="41351" y="51474"/>
                  </a:lnTo>
                  <a:lnTo>
                    <a:pt x="41351" y="193837"/>
                  </a:lnTo>
                  <a:lnTo>
                    <a:pt x="956" y="193837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3" name="Google Shape;653;p9"/>
            <p:cNvSpPr/>
            <p:nvPr/>
          </p:nvSpPr>
          <p:spPr>
            <a:xfrm>
              <a:off x="6972578" y="3367353"/>
              <a:ext cx="154570" cy="208419"/>
            </a:xfrm>
            <a:custGeom>
              <a:rect b="b" l="l" r="r" t="t"/>
              <a:pathLst>
                <a:path extrusionOk="0" h="208419" w="154570">
                  <a:moveTo>
                    <a:pt x="76917" y="208396"/>
                  </a:moveTo>
                  <a:cubicBezTo>
                    <a:pt x="66440" y="208422"/>
                    <a:pt x="56058" y="206407"/>
                    <a:pt x="46351" y="202465"/>
                  </a:cubicBezTo>
                  <a:cubicBezTo>
                    <a:pt x="37362" y="199014"/>
                    <a:pt x="29123" y="193862"/>
                    <a:pt x="22085" y="187292"/>
                  </a:cubicBezTo>
                  <a:cubicBezTo>
                    <a:pt x="15183" y="180507"/>
                    <a:pt x="9701" y="172416"/>
                    <a:pt x="5956" y="163491"/>
                  </a:cubicBezTo>
                  <a:cubicBezTo>
                    <a:pt x="2008" y="154404"/>
                    <a:pt x="-20" y="144599"/>
                    <a:pt x="0" y="134690"/>
                  </a:cubicBezTo>
                  <a:lnTo>
                    <a:pt x="0" y="134151"/>
                  </a:lnTo>
                  <a:cubicBezTo>
                    <a:pt x="-20" y="124227"/>
                    <a:pt x="2008" y="114406"/>
                    <a:pt x="5956" y="105301"/>
                  </a:cubicBezTo>
                  <a:cubicBezTo>
                    <a:pt x="9883" y="96515"/>
                    <a:pt x="15477" y="88573"/>
                    <a:pt x="22428" y="81917"/>
                  </a:cubicBezTo>
                  <a:cubicBezTo>
                    <a:pt x="29495" y="75064"/>
                    <a:pt x="37817" y="69637"/>
                    <a:pt x="46939" y="65936"/>
                  </a:cubicBezTo>
                  <a:cubicBezTo>
                    <a:pt x="66645" y="58265"/>
                    <a:pt x="88512" y="58265"/>
                    <a:pt x="108218" y="65936"/>
                  </a:cubicBezTo>
                  <a:cubicBezTo>
                    <a:pt x="126373" y="73023"/>
                    <a:pt x="140925" y="87098"/>
                    <a:pt x="148613" y="105007"/>
                  </a:cubicBezTo>
                  <a:cubicBezTo>
                    <a:pt x="152610" y="114096"/>
                    <a:pt x="154640" y="123928"/>
                    <a:pt x="154569" y="133857"/>
                  </a:cubicBezTo>
                  <a:lnTo>
                    <a:pt x="154569" y="134396"/>
                  </a:lnTo>
                  <a:cubicBezTo>
                    <a:pt x="154628" y="144308"/>
                    <a:pt x="152598" y="154122"/>
                    <a:pt x="148613" y="163197"/>
                  </a:cubicBezTo>
                  <a:cubicBezTo>
                    <a:pt x="144863" y="172143"/>
                    <a:pt x="139343" y="180239"/>
                    <a:pt x="132386" y="186998"/>
                  </a:cubicBezTo>
                  <a:cubicBezTo>
                    <a:pt x="125300" y="193816"/>
                    <a:pt x="116982" y="199223"/>
                    <a:pt x="107875" y="202930"/>
                  </a:cubicBezTo>
                  <a:cubicBezTo>
                    <a:pt x="98021" y="206793"/>
                    <a:pt x="87497" y="208651"/>
                    <a:pt x="76917" y="208396"/>
                  </a:cubicBezTo>
                  <a:close/>
                  <a:moveTo>
                    <a:pt x="77456" y="173590"/>
                  </a:moveTo>
                  <a:cubicBezTo>
                    <a:pt x="82793" y="173713"/>
                    <a:pt x="88093" y="172685"/>
                    <a:pt x="92996" y="170575"/>
                  </a:cubicBezTo>
                  <a:cubicBezTo>
                    <a:pt x="97382" y="168584"/>
                    <a:pt x="101325" y="165734"/>
                    <a:pt x="104590" y="162192"/>
                  </a:cubicBezTo>
                  <a:cubicBezTo>
                    <a:pt x="107685" y="158577"/>
                    <a:pt x="110086" y="154423"/>
                    <a:pt x="111674" y="149937"/>
                  </a:cubicBezTo>
                  <a:cubicBezTo>
                    <a:pt x="113341" y="145113"/>
                    <a:pt x="114170" y="140039"/>
                    <a:pt x="114125" y="134936"/>
                  </a:cubicBezTo>
                  <a:lnTo>
                    <a:pt x="114125" y="134396"/>
                  </a:lnTo>
                  <a:cubicBezTo>
                    <a:pt x="114152" y="129257"/>
                    <a:pt x="113238" y="124156"/>
                    <a:pt x="111429" y="119346"/>
                  </a:cubicBezTo>
                  <a:cubicBezTo>
                    <a:pt x="109734" y="114715"/>
                    <a:pt x="107125" y="110472"/>
                    <a:pt x="103757" y="106870"/>
                  </a:cubicBezTo>
                  <a:cubicBezTo>
                    <a:pt x="100394" y="103248"/>
                    <a:pt x="96355" y="100317"/>
                    <a:pt x="91868" y="98242"/>
                  </a:cubicBezTo>
                  <a:cubicBezTo>
                    <a:pt x="87112" y="96058"/>
                    <a:pt x="81929" y="94961"/>
                    <a:pt x="76696" y="95031"/>
                  </a:cubicBezTo>
                  <a:cubicBezTo>
                    <a:pt x="71362" y="94931"/>
                    <a:pt x="66069" y="95984"/>
                    <a:pt x="61180" y="98119"/>
                  </a:cubicBezTo>
                  <a:cubicBezTo>
                    <a:pt x="56761" y="100065"/>
                    <a:pt x="52802" y="102922"/>
                    <a:pt x="49562" y="106502"/>
                  </a:cubicBezTo>
                  <a:cubicBezTo>
                    <a:pt x="46328" y="110064"/>
                    <a:pt x="43829" y="114229"/>
                    <a:pt x="42208" y="118758"/>
                  </a:cubicBezTo>
                  <a:cubicBezTo>
                    <a:pt x="40637" y="123614"/>
                    <a:pt x="39932" y="128708"/>
                    <a:pt x="40125" y="133808"/>
                  </a:cubicBezTo>
                  <a:lnTo>
                    <a:pt x="40125" y="134347"/>
                  </a:lnTo>
                  <a:cubicBezTo>
                    <a:pt x="40098" y="139471"/>
                    <a:pt x="41012" y="144555"/>
                    <a:pt x="42822" y="149348"/>
                  </a:cubicBezTo>
                  <a:cubicBezTo>
                    <a:pt x="44555" y="153968"/>
                    <a:pt x="47160" y="158212"/>
                    <a:pt x="50493" y="161849"/>
                  </a:cubicBezTo>
                  <a:cubicBezTo>
                    <a:pt x="53851" y="165471"/>
                    <a:pt x="57891" y="168395"/>
                    <a:pt x="62382" y="170453"/>
                  </a:cubicBezTo>
                  <a:cubicBezTo>
                    <a:pt x="67118" y="172612"/>
                    <a:pt x="72277" y="173684"/>
                    <a:pt x="77481" y="173590"/>
                  </a:cubicBezTo>
                  <a:close/>
                  <a:moveTo>
                    <a:pt x="91795" y="0"/>
                  </a:moveTo>
                  <a:lnTo>
                    <a:pt x="126651" y="15173"/>
                  </a:lnTo>
                  <a:lnTo>
                    <a:pt x="92628" y="47037"/>
                  </a:lnTo>
                  <a:lnTo>
                    <a:pt x="61818" y="47037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4" name="Google Shape;654;p9"/>
            <p:cNvSpPr/>
            <p:nvPr/>
          </p:nvSpPr>
          <p:spPr>
            <a:xfrm>
              <a:off x="7156145" y="3427300"/>
              <a:ext cx="130529" cy="145091"/>
            </a:xfrm>
            <a:custGeom>
              <a:rect b="b" l="l" r="r" t="t"/>
              <a:pathLst>
                <a:path extrusionOk="0" h="145091" w="130529">
                  <a:moveTo>
                    <a:pt x="0" y="2925"/>
                  </a:moveTo>
                  <a:lnTo>
                    <a:pt x="40419" y="2925"/>
                  </a:lnTo>
                  <a:lnTo>
                    <a:pt x="40419" y="23270"/>
                  </a:lnTo>
                  <a:cubicBezTo>
                    <a:pt x="42733" y="20146"/>
                    <a:pt x="45256" y="17181"/>
                    <a:pt x="47969" y="14396"/>
                  </a:cubicBezTo>
                  <a:cubicBezTo>
                    <a:pt x="50738" y="11608"/>
                    <a:pt x="53813" y="9141"/>
                    <a:pt x="57136" y="7043"/>
                  </a:cubicBezTo>
                  <a:cubicBezTo>
                    <a:pt x="60617" y="4863"/>
                    <a:pt x="64377" y="3164"/>
                    <a:pt x="68314" y="1994"/>
                  </a:cubicBezTo>
                  <a:cubicBezTo>
                    <a:pt x="72795" y="685"/>
                    <a:pt x="77445" y="41"/>
                    <a:pt x="82113" y="82"/>
                  </a:cubicBezTo>
                  <a:cubicBezTo>
                    <a:pt x="95513" y="-723"/>
                    <a:pt x="108580" y="4447"/>
                    <a:pt x="117802" y="14200"/>
                  </a:cubicBezTo>
                  <a:cubicBezTo>
                    <a:pt x="126777" y="25124"/>
                    <a:pt x="131287" y="39038"/>
                    <a:pt x="130425" y="53149"/>
                  </a:cubicBezTo>
                  <a:lnTo>
                    <a:pt x="130425" y="145092"/>
                  </a:lnTo>
                  <a:lnTo>
                    <a:pt x="89932" y="145092"/>
                  </a:lnTo>
                  <a:lnTo>
                    <a:pt x="89932" y="65993"/>
                  </a:lnTo>
                  <a:cubicBezTo>
                    <a:pt x="90513" y="58262"/>
                    <a:pt x="88257" y="50585"/>
                    <a:pt x="83584" y="44399"/>
                  </a:cubicBezTo>
                  <a:cubicBezTo>
                    <a:pt x="79018" y="39411"/>
                    <a:pt x="72469" y="36715"/>
                    <a:pt x="65715" y="37045"/>
                  </a:cubicBezTo>
                  <a:cubicBezTo>
                    <a:pt x="58792" y="36692"/>
                    <a:pt x="52061" y="39378"/>
                    <a:pt x="47282" y="44399"/>
                  </a:cubicBezTo>
                  <a:cubicBezTo>
                    <a:pt x="42356" y="50472"/>
                    <a:pt x="39929" y="58194"/>
                    <a:pt x="40492" y="65993"/>
                  </a:cubicBezTo>
                  <a:lnTo>
                    <a:pt x="40493" y="145092"/>
                  </a:lnTo>
                  <a:lnTo>
                    <a:pt x="98" y="145092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5" name="Google Shape;655;p9"/>
            <p:cNvSpPr/>
            <p:nvPr/>
          </p:nvSpPr>
          <p:spPr>
            <a:xfrm>
              <a:off x="7310322" y="3530060"/>
              <a:ext cx="52356" cy="85563"/>
            </a:xfrm>
            <a:custGeom>
              <a:rect b="b" l="l" r="r" t="t"/>
              <a:pathLst>
                <a:path extrusionOk="0" h="85563" w="52356">
                  <a:moveTo>
                    <a:pt x="0" y="68828"/>
                  </a:moveTo>
                  <a:cubicBezTo>
                    <a:pt x="18678" y="66867"/>
                    <a:pt x="27331" y="58109"/>
                    <a:pt x="25958" y="42552"/>
                  </a:cubicBezTo>
                  <a:lnTo>
                    <a:pt x="9535" y="42552"/>
                  </a:lnTo>
                  <a:lnTo>
                    <a:pt x="9535" y="0"/>
                  </a:lnTo>
                  <a:lnTo>
                    <a:pt x="52357" y="0"/>
                  </a:lnTo>
                  <a:lnTo>
                    <a:pt x="52357" y="35713"/>
                  </a:lnTo>
                  <a:cubicBezTo>
                    <a:pt x="52357" y="53231"/>
                    <a:pt x="48132" y="65862"/>
                    <a:pt x="39685" y="73608"/>
                  </a:cubicBezTo>
                  <a:cubicBezTo>
                    <a:pt x="29498" y="81922"/>
                    <a:pt x="16588" y="86158"/>
                    <a:pt x="3456" y="85496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6" name="Google Shape;656;p9"/>
            <p:cNvSpPr/>
            <p:nvPr/>
          </p:nvSpPr>
          <p:spPr>
            <a:xfrm>
              <a:off x="4370393" y="3691101"/>
              <a:ext cx="154201" cy="186041"/>
            </a:xfrm>
            <a:custGeom>
              <a:rect b="b" l="l" r="r" t="t"/>
              <a:pathLst>
                <a:path extrusionOk="0" h="186041" w="154201">
                  <a:moveTo>
                    <a:pt x="56524" y="37723"/>
                  </a:moveTo>
                  <a:lnTo>
                    <a:pt x="0" y="37723"/>
                  </a:lnTo>
                  <a:lnTo>
                    <a:pt x="0" y="0"/>
                  </a:lnTo>
                  <a:lnTo>
                    <a:pt x="154202" y="0"/>
                  </a:lnTo>
                  <a:lnTo>
                    <a:pt x="154202" y="37723"/>
                  </a:lnTo>
                  <a:lnTo>
                    <a:pt x="97556" y="37723"/>
                  </a:lnTo>
                  <a:lnTo>
                    <a:pt x="97556" y="186042"/>
                  </a:lnTo>
                  <a:lnTo>
                    <a:pt x="56621" y="186042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7" name="Google Shape;657;p9"/>
            <p:cNvSpPr/>
            <p:nvPr/>
          </p:nvSpPr>
          <p:spPr>
            <a:xfrm>
              <a:off x="4551459" y="3731811"/>
              <a:ext cx="85937" cy="145429"/>
            </a:xfrm>
            <a:custGeom>
              <a:rect b="b" l="l" r="r" t="t"/>
              <a:pathLst>
                <a:path extrusionOk="0" h="145429" w="85937">
                  <a:moveTo>
                    <a:pt x="98" y="2847"/>
                  </a:moveTo>
                  <a:lnTo>
                    <a:pt x="40493" y="2847"/>
                  </a:lnTo>
                  <a:lnTo>
                    <a:pt x="40493" y="31574"/>
                  </a:lnTo>
                  <a:cubicBezTo>
                    <a:pt x="44076" y="22521"/>
                    <a:pt x="49834" y="14489"/>
                    <a:pt x="57259" y="8190"/>
                  </a:cubicBezTo>
                  <a:cubicBezTo>
                    <a:pt x="65461" y="1993"/>
                    <a:pt x="75713" y="-855"/>
                    <a:pt x="85937" y="224"/>
                  </a:cubicBezTo>
                  <a:lnTo>
                    <a:pt x="85937" y="42457"/>
                  </a:lnTo>
                  <a:lnTo>
                    <a:pt x="83854" y="42457"/>
                  </a:lnTo>
                  <a:cubicBezTo>
                    <a:pt x="71950" y="41836"/>
                    <a:pt x="60351" y="46342"/>
                    <a:pt x="51989" y="54835"/>
                  </a:cubicBezTo>
                  <a:cubicBezTo>
                    <a:pt x="44047" y="63006"/>
                    <a:pt x="40182" y="75662"/>
                    <a:pt x="40395" y="92804"/>
                  </a:cubicBezTo>
                  <a:lnTo>
                    <a:pt x="40395" y="145430"/>
                  </a:lnTo>
                  <a:lnTo>
                    <a:pt x="0" y="145430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8" name="Google Shape;658;p9"/>
            <p:cNvSpPr/>
            <p:nvPr/>
          </p:nvSpPr>
          <p:spPr>
            <a:xfrm>
              <a:off x="4654151" y="3733261"/>
              <a:ext cx="131253" cy="146616"/>
            </a:xfrm>
            <a:custGeom>
              <a:rect b="b" l="l" r="r" t="t"/>
              <a:pathLst>
                <a:path extrusionOk="0" h="146616" w="131253">
                  <a:moveTo>
                    <a:pt x="48911" y="146554"/>
                  </a:moveTo>
                  <a:cubicBezTo>
                    <a:pt x="42467" y="146584"/>
                    <a:pt x="36054" y="145642"/>
                    <a:pt x="29890" y="143759"/>
                  </a:cubicBezTo>
                  <a:cubicBezTo>
                    <a:pt x="24201" y="142036"/>
                    <a:pt x="18916" y="139185"/>
                    <a:pt x="14350" y="135376"/>
                  </a:cubicBezTo>
                  <a:cubicBezTo>
                    <a:pt x="9909" y="131622"/>
                    <a:pt x="6338" y="126947"/>
                    <a:pt x="3884" y="121674"/>
                  </a:cubicBezTo>
                  <a:cubicBezTo>
                    <a:pt x="1188" y="115807"/>
                    <a:pt x="-136" y="109403"/>
                    <a:pt x="11" y="102948"/>
                  </a:cubicBezTo>
                  <a:lnTo>
                    <a:pt x="11" y="102408"/>
                  </a:lnTo>
                  <a:cubicBezTo>
                    <a:pt x="-139" y="95448"/>
                    <a:pt x="1311" y="88546"/>
                    <a:pt x="4252" y="82235"/>
                  </a:cubicBezTo>
                  <a:cubicBezTo>
                    <a:pt x="7004" y="76637"/>
                    <a:pt x="11086" y="71799"/>
                    <a:pt x="16140" y="68141"/>
                  </a:cubicBezTo>
                  <a:cubicBezTo>
                    <a:pt x="21505" y="64246"/>
                    <a:pt x="27560" y="61401"/>
                    <a:pt x="33984" y="59758"/>
                  </a:cubicBezTo>
                  <a:cubicBezTo>
                    <a:pt x="41584" y="57825"/>
                    <a:pt x="49403" y="56886"/>
                    <a:pt x="57245" y="56964"/>
                  </a:cubicBezTo>
                  <a:cubicBezTo>
                    <a:pt x="63606" y="56880"/>
                    <a:pt x="69960" y="57414"/>
                    <a:pt x="76217" y="58557"/>
                  </a:cubicBezTo>
                  <a:cubicBezTo>
                    <a:pt x="81582" y="59625"/>
                    <a:pt x="86871" y="61041"/>
                    <a:pt x="92051" y="62798"/>
                  </a:cubicBezTo>
                  <a:lnTo>
                    <a:pt x="92051" y="60347"/>
                  </a:lnTo>
                  <a:cubicBezTo>
                    <a:pt x="92539" y="53059"/>
                    <a:pt x="89721" y="45939"/>
                    <a:pt x="84379" y="40958"/>
                  </a:cubicBezTo>
                  <a:cubicBezTo>
                    <a:pt x="77782" y="36088"/>
                    <a:pt x="69666" y="33725"/>
                    <a:pt x="61486" y="34291"/>
                  </a:cubicBezTo>
                  <a:cubicBezTo>
                    <a:pt x="54569" y="34231"/>
                    <a:pt x="47667" y="34913"/>
                    <a:pt x="40896" y="36325"/>
                  </a:cubicBezTo>
                  <a:cubicBezTo>
                    <a:pt x="34506" y="37843"/>
                    <a:pt x="28239" y="39834"/>
                    <a:pt x="22145" y="42282"/>
                  </a:cubicBezTo>
                  <a:lnTo>
                    <a:pt x="12046" y="11446"/>
                  </a:lnTo>
                  <a:cubicBezTo>
                    <a:pt x="19978" y="8029"/>
                    <a:pt x="28176" y="5266"/>
                    <a:pt x="36558" y="3186"/>
                  </a:cubicBezTo>
                  <a:cubicBezTo>
                    <a:pt x="46686" y="885"/>
                    <a:pt x="57057" y="-177"/>
                    <a:pt x="67442" y="24"/>
                  </a:cubicBezTo>
                  <a:cubicBezTo>
                    <a:pt x="77122" y="-179"/>
                    <a:pt x="86770" y="1212"/>
                    <a:pt x="95998" y="4142"/>
                  </a:cubicBezTo>
                  <a:cubicBezTo>
                    <a:pt x="103368" y="6530"/>
                    <a:pt x="110082" y="10600"/>
                    <a:pt x="115607" y="16030"/>
                  </a:cubicBezTo>
                  <a:cubicBezTo>
                    <a:pt x="121111" y="21498"/>
                    <a:pt x="125192" y="28230"/>
                    <a:pt x="127495" y="35639"/>
                  </a:cubicBezTo>
                  <a:cubicBezTo>
                    <a:pt x="130098" y="44042"/>
                    <a:pt x="131363" y="52801"/>
                    <a:pt x="131246" y="61597"/>
                  </a:cubicBezTo>
                  <a:lnTo>
                    <a:pt x="131246" y="144225"/>
                  </a:lnTo>
                  <a:lnTo>
                    <a:pt x="92346" y="144225"/>
                  </a:lnTo>
                  <a:lnTo>
                    <a:pt x="92346" y="128807"/>
                  </a:lnTo>
                  <a:cubicBezTo>
                    <a:pt x="87330" y="134329"/>
                    <a:pt x="81264" y="138796"/>
                    <a:pt x="74501" y="141945"/>
                  </a:cubicBezTo>
                  <a:cubicBezTo>
                    <a:pt x="66427" y="145388"/>
                    <a:pt x="57679" y="146963"/>
                    <a:pt x="48911" y="146553"/>
                  </a:cubicBezTo>
                  <a:close/>
                  <a:moveTo>
                    <a:pt x="61167" y="118659"/>
                  </a:moveTo>
                  <a:cubicBezTo>
                    <a:pt x="69407" y="119083"/>
                    <a:pt x="77540" y="116641"/>
                    <a:pt x="84183" y="111747"/>
                  </a:cubicBezTo>
                  <a:cubicBezTo>
                    <a:pt x="89720" y="107499"/>
                    <a:pt x="92920" y="100881"/>
                    <a:pt x="92811" y="93903"/>
                  </a:cubicBezTo>
                  <a:lnTo>
                    <a:pt x="92811" y="86696"/>
                  </a:lnTo>
                  <a:cubicBezTo>
                    <a:pt x="88982" y="85029"/>
                    <a:pt x="85001" y="83732"/>
                    <a:pt x="80923" y="82824"/>
                  </a:cubicBezTo>
                  <a:cubicBezTo>
                    <a:pt x="76346" y="81861"/>
                    <a:pt x="71679" y="81385"/>
                    <a:pt x="67001" y="81402"/>
                  </a:cubicBezTo>
                  <a:cubicBezTo>
                    <a:pt x="59822" y="80982"/>
                    <a:pt x="52685" y="82752"/>
                    <a:pt x="46534" y="86476"/>
                  </a:cubicBezTo>
                  <a:cubicBezTo>
                    <a:pt x="41668" y="89676"/>
                    <a:pt x="38868" y="95220"/>
                    <a:pt x="39180" y="101036"/>
                  </a:cubicBezTo>
                  <a:lnTo>
                    <a:pt x="39180" y="101575"/>
                  </a:lnTo>
                  <a:cubicBezTo>
                    <a:pt x="38896" y="106563"/>
                    <a:pt x="41121" y="111364"/>
                    <a:pt x="45112" y="114370"/>
                  </a:cubicBezTo>
                  <a:cubicBezTo>
                    <a:pt x="49867" y="117557"/>
                    <a:pt x="55524" y="119122"/>
                    <a:pt x="61241" y="118831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9" name="Google Shape;659;p9"/>
            <p:cNvSpPr/>
            <p:nvPr/>
          </p:nvSpPr>
          <p:spPr>
            <a:xfrm>
              <a:off x="4820031" y="3732050"/>
              <a:ext cx="130616" cy="145166"/>
            </a:xfrm>
            <a:custGeom>
              <a:rect b="b" l="l" r="r" t="t"/>
              <a:pathLst>
                <a:path extrusionOk="0" h="145166" w="130616">
                  <a:moveTo>
                    <a:pt x="0" y="2608"/>
                  </a:moveTo>
                  <a:lnTo>
                    <a:pt x="40395" y="2608"/>
                  </a:lnTo>
                  <a:lnTo>
                    <a:pt x="40395" y="23001"/>
                  </a:lnTo>
                  <a:cubicBezTo>
                    <a:pt x="42728" y="19970"/>
                    <a:pt x="45250" y="17088"/>
                    <a:pt x="47945" y="14373"/>
                  </a:cubicBezTo>
                  <a:cubicBezTo>
                    <a:pt x="50749" y="11605"/>
                    <a:pt x="53839" y="9140"/>
                    <a:pt x="57161" y="7020"/>
                  </a:cubicBezTo>
                  <a:cubicBezTo>
                    <a:pt x="60648" y="4824"/>
                    <a:pt x="64416" y="3109"/>
                    <a:pt x="68363" y="1922"/>
                  </a:cubicBezTo>
                  <a:cubicBezTo>
                    <a:pt x="72845" y="625"/>
                    <a:pt x="77497" y="6"/>
                    <a:pt x="82162" y="83"/>
                  </a:cubicBezTo>
                  <a:cubicBezTo>
                    <a:pt x="95543" y="-726"/>
                    <a:pt x="108600" y="4403"/>
                    <a:pt x="117851" y="14104"/>
                  </a:cubicBezTo>
                  <a:cubicBezTo>
                    <a:pt x="126811" y="24999"/>
                    <a:pt x="131336" y="38871"/>
                    <a:pt x="130524" y="52954"/>
                  </a:cubicBezTo>
                  <a:lnTo>
                    <a:pt x="130524" y="145166"/>
                  </a:lnTo>
                  <a:lnTo>
                    <a:pt x="90055" y="145166"/>
                  </a:lnTo>
                  <a:lnTo>
                    <a:pt x="90055" y="65847"/>
                  </a:lnTo>
                  <a:cubicBezTo>
                    <a:pt x="90655" y="58092"/>
                    <a:pt x="88397" y="50385"/>
                    <a:pt x="83707" y="44179"/>
                  </a:cubicBezTo>
                  <a:cubicBezTo>
                    <a:pt x="79133" y="39218"/>
                    <a:pt x="72604" y="36527"/>
                    <a:pt x="65863" y="36826"/>
                  </a:cubicBezTo>
                  <a:cubicBezTo>
                    <a:pt x="58935" y="36482"/>
                    <a:pt x="52199" y="39166"/>
                    <a:pt x="47405" y="44179"/>
                  </a:cubicBezTo>
                  <a:cubicBezTo>
                    <a:pt x="42457" y="50271"/>
                    <a:pt x="40020" y="58020"/>
                    <a:pt x="40591" y="65847"/>
                  </a:cubicBezTo>
                  <a:lnTo>
                    <a:pt x="40591" y="145093"/>
                  </a:lnTo>
                  <a:lnTo>
                    <a:pt x="196" y="145093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60" name="Google Shape;660;p9"/>
            <p:cNvSpPr/>
            <p:nvPr/>
          </p:nvSpPr>
          <p:spPr>
            <a:xfrm>
              <a:off x="4974478" y="3732302"/>
              <a:ext cx="115537" cy="147511"/>
            </a:xfrm>
            <a:custGeom>
              <a:rect b="b" l="l" r="r" t="t"/>
              <a:pathLst>
                <a:path extrusionOk="0" h="147511" w="115537">
                  <a:moveTo>
                    <a:pt x="61083" y="147512"/>
                  </a:moveTo>
                  <a:cubicBezTo>
                    <a:pt x="38865" y="147266"/>
                    <a:pt x="17366" y="139606"/>
                    <a:pt x="0" y="125746"/>
                  </a:cubicBezTo>
                  <a:lnTo>
                    <a:pt x="17158" y="99151"/>
                  </a:lnTo>
                  <a:cubicBezTo>
                    <a:pt x="24277" y="104473"/>
                    <a:pt x="32107" y="108771"/>
                    <a:pt x="40419" y="111921"/>
                  </a:cubicBezTo>
                  <a:cubicBezTo>
                    <a:pt x="47340" y="114585"/>
                    <a:pt x="54673" y="116020"/>
                    <a:pt x="62087" y="116162"/>
                  </a:cubicBezTo>
                  <a:cubicBezTo>
                    <a:pt x="66580" y="116499"/>
                    <a:pt x="71070" y="115483"/>
                    <a:pt x="74980" y="113245"/>
                  </a:cubicBezTo>
                  <a:cubicBezTo>
                    <a:pt x="77597" y="111546"/>
                    <a:pt x="79153" y="108619"/>
                    <a:pt x="79098" y="105499"/>
                  </a:cubicBezTo>
                  <a:lnTo>
                    <a:pt x="79098" y="104960"/>
                  </a:lnTo>
                  <a:cubicBezTo>
                    <a:pt x="79108" y="102856"/>
                    <a:pt x="78216" y="100848"/>
                    <a:pt x="76647" y="99445"/>
                  </a:cubicBezTo>
                  <a:cubicBezTo>
                    <a:pt x="74752" y="97650"/>
                    <a:pt x="72531" y="96235"/>
                    <a:pt x="70103" y="95278"/>
                  </a:cubicBezTo>
                  <a:cubicBezTo>
                    <a:pt x="67357" y="94150"/>
                    <a:pt x="64147" y="93023"/>
                    <a:pt x="60690" y="91944"/>
                  </a:cubicBezTo>
                  <a:cubicBezTo>
                    <a:pt x="57234" y="90866"/>
                    <a:pt x="53337" y="89738"/>
                    <a:pt x="49513" y="88488"/>
                  </a:cubicBezTo>
                  <a:cubicBezTo>
                    <a:pt x="44412" y="87070"/>
                    <a:pt x="39403" y="85343"/>
                    <a:pt x="34512" y="83316"/>
                  </a:cubicBezTo>
                  <a:cubicBezTo>
                    <a:pt x="29626" y="81363"/>
                    <a:pt x="25058" y="78695"/>
                    <a:pt x="20957" y="75399"/>
                  </a:cubicBezTo>
                  <a:cubicBezTo>
                    <a:pt x="16859" y="72145"/>
                    <a:pt x="13464" y="68093"/>
                    <a:pt x="10981" y="63487"/>
                  </a:cubicBezTo>
                  <a:cubicBezTo>
                    <a:pt x="8203" y="57961"/>
                    <a:pt x="6871" y="51822"/>
                    <a:pt x="7108" y="45642"/>
                  </a:cubicBezTo>
                  <a:lnTo>
                    <a:pt x="7108" y="45103"/>
                  </a:lnTo>
                  <a:cubicBezTo>
                    <a:pt x="6754" y="32186"/>
                    <a:pt x="12413" y="19836"/>
                    <a:pt x="22428" y="11669"/>
                  </a:cubicBezTo>
                  <a:cubicBezTo>
                    <a:pt x="27282" y="7687"/>
                    <a:pt x="32882" y="4712"/>
                    <a:pt x="38899" y="2919"/>
                  </a:cubicBezTo>
                  <a:cubicBezTo>
                    <a:pt x="45497" y="934"/>
                    <a:pt x="52355" y="-49"/>
                    <a:pt x="59244" y="2"/>
                  </a:cubicBezTo>
                  <a:cubicBezTo>
                    <a:pt x="68571" y="51"/>
                    <a:pt x="77837" y="1522"/>
                    <a:pt x="86721" y="4365"/>
                  </a:cubicBezTo>
                  <a:cubicBezTo>
                    <a:pt x="95810" y="7094"/>
                    <a:pt x="104467" y="11096"/>
                    <a:pt x="112433" y="16253"/>
                  </a:cubicBezTo>
                  <a:lnTo>
                    <a:pt x="96943" y="44049"/>
                  </a:lnTo>
                  <a:cubicBezTo>
                    <a:pt x="90350" y="40193"/>
                    <a:pt x="83417" y="36952"/>
                    <a:pt x="76231" y="34367"/>
                  </a:cubicBezTo>
                  <a:cubicBezTo>
                    <a:pt x="70536" y="32138"/>
                    <a:pt x="64499" y="30910"/>
                    <a:pt x="58386" y="30739"/>
                  </a:cubicBezTo>
                  <a:cubicBezTo>
                    <a:pt x="54458" y="30459"/>
                    <a:pt x="50543" y="31438"/>
                    <a:pt x="47209" y="33534"/>
                  </a:cubicBezTo>
                  <a:cubicBezTo>
                    <a:pt x="44865" y="35119"/>
                    <a:pt x="43461" y="37763"/>
                    <a:pt x="43458" y="40593"/>
                  </a:cubicBezTo>
                  <a:lnTo>
                    <a:pt x="43459" y="41083"/>
                  </a:lnTo>
                  <a:cubicBezTo>
                    <a:pt x="43509" y="43076"/>
                    <a:pt x="44399" y="44954"/>
                    <a:pt x="45910" y="46255"/>
                  </a:cubicBezTo>
                  <a:cubicBezTo>
                    <a:pt x="47801" y="47991"/>
                    <a:pt x="49951" y="49422"/>
                    <a:pt x="52283" y="50495"/>
                  </a:cubicBezTo>
                  <a:cubicBezTo>
                    <a:pt x="55258" y="51972"/>
                    <a:pt x="58319" y="53265"/>
                    <a:pt x="61451" y="54368"/>
                  </a:cubicBezTo>
                  <a:cubicBezTo>
                    <a:pt x="64881" y="55594"/>
                    <a:pt x="68583" y="56819"/>
                    <a:pt x="72456" y="58094"/>
                  </a:cubicBezTo>
                  <a:cubicBezTo>
                    <a:pt x="77623" y="59790"/>
                    <a:pt x="82688" y="61778"/>
                    <a:pt x="87628" y="64050"/>
                  </a:cubicBezTo>
                  <a:cubicBezTo>
                    <a:pt x="92559" y="66139"/>
                    <a:pt x="97197" y="68857"/>
                    <a:pt x="101428" y="72139"/>
                  </a:cubicBezTo>
                  <a:cubicBezTo>
                    <a:pt x="105550" y="75402"/>
                    <a:pt x="108982" y="79451"/>
                    <a:pt x="111527" y="84052"/>
                  </a:cubicBezTo>
                  <a:cubicBezTo>
                    <a:pt x="114318" y="89188"/>
                    <a:pt x="115697" y="94974"/>
                    <a:pt x="115522" y="100817"/>
                  </a:cubicBezTo>
                  <a:lnTo>
                    <a:pt x="115523" y="101357"/>
                  </a:lnTo>
                  <a:cubicBezTo>
                    <a:pt x="115698" y="108441"/>
                    <a:pt x="114292" y="115475"/>
                    <a:pt x="111405" y="121946"/>
                  </a:cubicBezTo>
                  <a:cubicBezTo>
                    <a:pt x="108795" y="127562"/>
                    <a:pt x="104837" y="132446"/>
                    <a:pt x="99885" y="136163"/>
                  </a:cubicBezTo>
                  <a:cubicBezTo>
                    <a:pt x="94649" y="140036"/>
                    <a:pt x="88727" y="142881"/>
                    <a:pt x="82432" y="144546"/>
                  </a:cubicBezTo>
                  <a:cubicBezTo>
                    <a:pt x="75484" y="146500"/>
                    <a:pt x="68301" y="147498"/>
                    <a:pt x="61083" y="147512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61" name="Google Shape;661;p9"/>
            <p:cNvSpPr/>
            <p:nvPr/>
          </p:nvSpPr>
          <p:spPr>
            <a:xfrm>
              <a:off x="5109217" y="3681309"/>
              <a:ext cx="89466" cy="195760"/>
            </a:xfrm>
            <a:custGeom>
              <a:rect b="b" l="l" r="r" t="t"/>
              <a:pathLst>
                <a:path extrusionOk="0" h="195760" w="89466">
                  <a:moveTo>
                    <a:pt x="16717" y="87910"/>
                  </a:moveTo>
                  <a:lnTo>
                    <a:pt x="0" y="87910"/>
                  </a:lnTo>
                  <a:lnTo>
                    <a:pt x="0" y="54721"/>
                  </a:lnTo>
                  <a:lnTo>
                    <a:pt x="16717" y="54721"/>
                  </a:lnTo>
                  <a:lnTo>
                    <a:pt x="16717" y="45848"/>
                  </a:lnTo>
                  <a:cubicBezTo>
                    <a:pt x="16717" y="30439"/>
                    <a:pt x="20524" y="18918"/>
                    <a:pt x="28139" y="11287"/>
                  </a:cubicBezTo>
                  <a:cubicBezTo>
                    <a:pt x="37092" y="3299"/>
                    <a:pt x="48893" y="-732"/>
                    <a:pt x="60862" y="110"/>
                  </a:cubicBezTo>
                  <a:cubicBezTo>
                    <a:pt x="66331" y="44"/>
                    <a:pt x="71797" y="396"/>
                    <a:pt x="77211" y="1164"/>
                  </a:cubicBezTo>
                  <a:cubicBezTo>
                    <a:pt x="81367" y="1811"/>
                    <a:pt x="85465" y="2786"/>
                    <a:pt x="89467" y="4081"/>
                  </a:cubicBezTo>
                  <a:lnTo>
                    <a:pt x="89467" y="37588"/>
                  </a:lnTo>
                  <a:cubicBezTo>
                    <a:pt x="86590" y="36581"/>
                    <a:pt x="83651" y="35762"/>
                    <a:pt x="80667" y="35137"/>
                  </a:cubicBezTo>
                  <a:cubicBezTo>
                    <a:pt x="77582" y="34407"/>
                    <a:pt x="74424" y="34029"/>
                    <a:pt x="71254" y="34009"/>
                  </a:cubicBezTo>
                  <a:cubicBezTo>
                    <a:pt x="61450" y="34009"/>
                    <a:pt x="56695" y="39181"/>
                    <a:pt x="56695" y="49402"/>
                  </a:cubicBezTo>
                  <a:lnTo>
                    <a:pt x="56695" y="54991"/>
                  </a:lnTo>
                  <a:lnTo>
                    <a:pt x="89099" y="54991"/>
                  </a:lnTo>
                  <a:lnTo>
                    <a:pt x="89099" y="87910"/>
                  </a:lnTo>
                  <a:lnTo>
                    <a:pt x="56989" y="87910"/>
                  </a:lnTo>
                  <a:lnTo>
                    <a:pt x="56989" y="195760"/>
                  </a:lnTo>
                  <a:lnTo>
                    <a:pt x="16594" y="195760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62" name="Google Shape;662;p9"/>
            <p:cNvSpPr/>
            <p:nvPr/>
          </p:nvSpPr>
          <p:spPr>
            <a:xfrm>
              <a:off x="5213561" y="3731370"/>
              <a:ext cx="154447" cy="148985"/>
            </a:xfrm>
            <a:custGeom>
              <a:rect b="b" l="l" r="r" t="t"/>
              <a:pathLst>
                <a:path extrusionOk="0" h="148985" w="154447">
                  <a:moveTo>
                    <a:pt x="76918" y="148984"/>
                  </a:moveTo>
                  <a:cubicBezTo>
                    <a:pt x="66432" y="149004"/>
                    <a:pt x="56041" y="146981"/>
                    <a:pt x="46328" y="143027"/>
                  </a:cubicBezTo>
                  <a:cubicBezTo>
                    <a:pt x="37275" y="139428"/>
                    <a:pt x="29014" y="134090"/>
                    <a:pt x="22013" y="127316"/>
                  </a:cubicBezTo>
                  <a:cubicBezTo>
                    <a:pt x="15180" y="120644"/>
                    <a:pt x="9718" y="112700"/>
                    <a:pt x="5933" y="103932"/>
                  </a:cubicBezTo>
                  <a:cubicBezTo>
                    <a:pt x="1955" y="94837"/>
                    <a:pt x="-65" y="85008"/>
                    <a:pt x="2" y="75082"/>
                  </a:cubicBezTo>
                  <a:lnTo>
                    <a:pt x="1" y="74542"/>
                  </a:lnTo>
                  <a:cubicBezTo>
                    <a:pt x="16" y="54750"/>
                    <a:pt x="7972" y="35792"/>
                    <a:pt x="22086" y="21916"/>
                  </a:cubicBezTo>
                  <a:cubicBezTo>
                    <a:pt x="29156" y="15073"/>
                    <a:pt x="37479" y="9656"/>
                    <a:pt x="46597" y="5959"/>
                  </a:cubicBezTo>
                  <a:cubicBezTo>
                    <a:pt x="56376" y="1936"/>
                    <a:pt x="66860" y="-89"/>
                    <a:pt x="77433" y="3"/>
                  </a:cubicBezTo>
                  <a:cubicBezTo>
                    <a:pt x="87910" y="-3"/>
                    <a:pt x="98290" y="2020"/>
                    <a:pt x="107999" y="5959"/>
                  </a:cubicBezTo>
                  <a:cubicBezTo>
                    <a:pt x="117038" y="9565"/>
                    <a:pt x="125301" y="14874"/>
                    <a:pt x="132338" y="21598"/>
                  </a:cubicBezTo>
                  <a:cubicBezTo>
                    <a:pt x="139138" y="28293"/>
                    <a:pt x="144588" y="36231"/>
                    <a:pt x="148393" y="44982"/>
                  </a:cubicBezTo>
                  <a:cubicBezTo>
                    <a:pt x="152383" y="54094"/>
                    <a:pt x="154444" y="63933"/>
                    <a:pt x="154448" y="73881"/>
                  </a:cubicBezTo>
                  <a:lnTo>
                    <a:pt x="154448" y="74420"/>
                  </a:lnTo>
                  <a:cubicBezTo>
                    <a:pt x="154470" y="84344"/>
                    <a:pt x="152442" y="94166"/>
                    <a:pt x="148492" y="103270"/>
                  </a:cubicBezTo>
                  <a:cubicBezTo>
                    <a:pt x="144694" y="112190"/>
                    <a:pt x="139181" y="120276"/>
                    <a:pt x="132265" y="127070"/>
                  </a:cubicBezTo>
                  <a:cubicBezTo>
                    <a:pt x="125194" y="133926"/>
                    <a:pt x="116873" y="139360"/>
                    <a:pt x="107753" y="143076"/>
                  </a:cubicBezTo>
                  <a:cubicBezTo>
                    <a:pt x="97962" y="147052"/>
                    <a:pt x="87485" y="149059"/>
                    <a:pt x="76918" y="148984"/>
                  </a:cubicBezTo>
                  <a:close/>
                  <a:moveTo>
                    <a:pt x="77457" y="114104"/>
                  </a:moveTo>
                  <a:cubicBezTo>
                    <a:pt x="82784" y="114200"/>
                    <a:pt x="88071" y="113173"/>
                    <a:pt x="92973" y="111089"/>
                  </a:cubicBezTo>
                  <a:cubicBezTo>
                    <a:pt x="97392" y="109142"/>
                    <a:pt x="101344" y="106276"/>
                    <a:pt x="104567" y="102682"/>
                  </a:cubicBezTo>
                  <a:cubicBezTo>
                    <a:pt x="107799" y="99119"/>
                    <a:pt x="110298" y="94954"/>
                    <a:pt x="111921" y="90426"/>
                  </a:cubicBezTo>
                  <a:cubicBezTo>
                    <a:pt x="113612" y="85591"/>
                    <a:pt x="114442" y="80497"/>
                    <a:pt x="114372" y="75376"/>
                  </a:cubicBezTo>
                  <a:lnTo>
                    <a:pt x="114371" y="74837"/>
                  </a:lnTo>
                  <a:cubicBezTo>
                    <a:pt x="114397" y="69724"/>
                    <a:pt x="113492" y="64649"/>
                    <a:pt x="111699" y="59860"/>
                  </a:cubicBezTo>
                  <a:cubicBezTo>
                    <a:pt x="109968" y="55239"/>
                    <a:pt x="107363" y="50995"/>
                    <a:pt x="104028" y="47359"/>
                  </a:cubicBezTo>
                  <a:cubicBezTo>
                    <a:pt x="100666" y="43724"/>
                    <a:pt x="96617" y="40791"/>
                    <a:pt x="92115" y="38731"/>
                  </a:cubicBezTo>
                  <a:cubicBezTo>
                    <a:pt x="87355" y="36557"/>
                    <a:pt x="82174" y="35461"/>
                    <a:pt x="76942" y="35520"/>
                  </a:cubicBezTo>
                  <a:cubicBezTo>
                    <a:pt x="71613" y="35420"/>
                    <a:pt x="66324" y="36456"/>
                    <a:pt x="61426" y="38560"/>
                  </a:cubicBezTo>
                  <a:cubicBezTo>
                    <a:pt x="57036" y="40543"/>
                    <a:pt x="53091" y="43394"/>
                    <a:pt x="49832" y="46943"/>
                  </a:cubicBezTo>
                  <a:cubicBezTo>
                    <a:pt x="46618" y="50564"/>
                    <a:pt x="44122" y="54765"/>
                    <a:pt x="42479" y="59321"/>
                  </a:cubicBezTo>
                  <a:cubicBezTo>
                    <a:pt x="40810" y="64136"/>
                    <a:pt x="39981" y="69202"/>
                    <a:pt x="40028" y="74297"/>
                  </a:cubicBezTo>
                  <a:lnTo>
                    <a:pt x="40028" y="74837"/>
                  </a:lnTo>
                  <a:cubicBezTo>
                    <a:pt x="40003" y="79973"/>
                    <a:pt x="40908" y="85072"/>
                    <a:pt x="42700" y="89887"/>
                  </a:cubicBezTo>
                  <a:cubicBezTo>
                    <a:pt x="44397" y="94524"/>
                    <a:pt x="47005" y="98775"/>
                    <a:pt x="50372" y="102388"/>
                  </a:cubicBezTo>
                  <a:cubicBezTo>
                    <a:pt x="53756" y="105998"/>
                    <a:pt x="57799" y="108926"/>
                    <a:pt x="62285" y="111016"/>
                  </a:cubicBezTo>
                  <a:cubicBezTo>
                    <a:pt x="67050" y="113162"/>
                    <a:pt x="72233" y="114217"/>
                    <a:pt x="77457" y="114104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63" name="Google Shape;663;p9"/>
            <p:cNvSpPr/>
            <p:nvPr/>
          </p:nvSpPr>
          <p:spPr>
            <a:xfrm>
              <a:off x="5396957" y="3731810"/>
              <a:ext cx="85961" cy="145332"/>
            </a:xfrm>
            <a:custGeom>
              <a:rect b="b" l="l" r="r" t="t"/>
              <a:pathLst>
                <a:path extrusionOk="0" h="145332" w="85961">
                  <a:moveTo>
                    <a:pt x="123" y="2848"/>
                  </a:moveTo>
                  <a:lnTo>
                    <a:pt x="40518" y="2848"/>
                  </a:lnTo>
                  <a:lnTo>
                    <a:pt x="40518" y="31575"/>
                  </a:lnTo>
                  <a:cubicBezTo>
                    <a:pt x="44070" y="22518"/>
                    <a:pt x="49814" y="14484"/>
                    <a:pt x="57234" y="8191"/>
                  </a:cubicBezTo>
                  <a:cubicBezTo>
                    <a:pt x="65454" y="1990"/>
                    <a:pt x="75723" y="-857"/>
                    <a:pt x="85962" y="225"/>
                  </a:cubicBezTo>
                  <a:lnTo>
                    <a:pt x="85961" y="42458"/>
                  </a:lnTo>
                  <a:lnTo>
                    <a:pt x="83805" y="42458"/>
                  </a:lnTo>
                  <a:cubicBezTo>
                    <a:pt x="71920" y="41805"/>
                    <a:pt x="60324" y="46265"/>
                    <a:pt x="51940" y="54714"/>
                  </a:cubicBezTo>
                  <a:cubicBezTo>
                    <a:pt x="44194" y="62876"/>
                    <a:pt x="40395" y="75549"/>
                    <a:pt x="40395" y="92682"/>
                  </a:cubicBezTo>
                  <a:lnTo>
                    <a:pt x="40395" y="145333"/>
                  </a:lnTo>
                  <a:lnTo>
                    <a:pt x="0" y="145333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64" name="Google Shape;664;p9"/>
            <p:cNvSpPr/>
            <p:nvPr/>
          </p:nvSpPr>
          <p:spPr>
            <a:xfrm>
              <a:off x="5508019" y="3731688"/>
              <a:ext cx="217563" cy="145454"/>
            </a:xfrm>
            <a:custGeom>
              <a:rect b="b" l="l" r="r" t="t"/>
              <a:pathLst>
                <a:path extrusionOk="0" h="145454" w="217563">
                  <a:moveTo>
                    <a:pt x="122" y="2969"/>
                  </a:moveTo>
                  <a:lnTo>
                    <a:pt x="40517" y="2969"/>
                  </a:lnTo>
                  <a:lnTo>
                    <a:pt x="40517" y="23363"/>
                  </a:lnTo>
                  <a:cubicBezTo>
                    <a:pt x="42866" y="20292"/>
                    <a:pt x="45413" y="17377"/>
                    <a:pt x="48140" y="14637"/>
                  </a:cubicBezTo>
                  <a:cubicBezTo>
                    <a:pt x="50901" y="11839"/>
                    <a:pt x="53977" y="9371"/>
                    <a:pt x="57308" y="7283"/>
                  </a:cubicBezTo>
                  <a:cubicBezTo>
                    <a:pt x="60815" y="5055"/>
                    <a:pt x="64619" y="3330"/>
                    <a:pt x="68608" y="2160"/>
                  </a:cubicBezTo>
                  <a:cubicBezTo>
                    <a:pt x="81415" y="-1269"/>
                    <a:pt x="95039" y="172"/>
                    <a:pt x="106846" y="6205"/>
                  </a:cubicBezTo>
                  <a:cubicBezTo>
                    <a:pt x="113681" y="10119"/>
                    <a:pt x="119194" y="15981"/>
                    <a:pt x="122680" y="23044"/>
                  </a:cubicBezTo>
                  <a:cubicBezTo>
                    <a:pt x="128339" y="16008"/>
                    <a:pt x="135391" y="10217"/>
                    <a:pt x="143392" y="6033"/>
                  </a:cubicBezTo>
                  <a:cubicBezTo>
                    <a:pt x="151492" y="2037"/>
                    <a:pt x="160416" y="-3"/>
                    <a:pt x="169447" y="77"/>
                  </a:cubicBezTo>
                  <a:cubicBezTo>
                    <a:pt x="182568" y="-677"/>
                    <a:pt x="195397" y="4148"/>
                    <a:pt x="204768" y="13362"/>
                  </a:cubicBezTo>
                  <a:cubicBezTo>
                    <a:pt x="213298" y="22235"/>
                    <a:pt x="217563" y="35259"/>
                    <a:pt x="217563" y="52433"/>
                  </a:cubicBezTo>
                  <a:lnTo>
                    <a:pt x="217563" y="145185"/>
                  </a:lnTo>
                  <a:lnTo>
                    <a:pt x="177168" y="145185"/>
                  </a:lnTo>
                  <a:lnTo>
                    <a:pt x="177168" y="66209"/>
                  </a:lnTo>
                  <a:cubicBezTo>
                    <a:pt x="177782" y="58511"/>
                    <a:pt x="175674" y="50843"/>
                    <a:pt x="171212" y="44541"/>
                  </a:cubicBezTo>
                  <a:cubicBezTo>
                    <a:pt x="166742" y="39433"/>
                    <a:pt x="160139" y="36712"/>
                    <a:pt x="153368" y="37187"/>
                  </a:cubicBezTo>
                  <a:cubicBezTo>
                    <a:pt x="146628" y="36896"/>
                    <a:pt x="140101" y="39585"/>
                    <a:pt x="135523" y="44541"/>
                  </a:cubicBezTo>
                  <a:cubicBezTo>
                    <a:pt x="130745" y="50709"/>
                    <a:pt x="128414" y="58426"/>
                    <a:pt x="128979" y="66209"/>
                  </a:cubicBezTo>
                  <a:lnTo>
                    <a:pt x="128979" y="145454"/>
                  </a:lnTo>
                  <a:lnTo>
                    <a:pt x="88584" y="145454"/>
                  </a:lnTo>
                  <a:lnTo>
                    <a:pt x="88584" y="66209"/>
                  </a:lnTo>
                  <a:cubicBezTo>
                    <a:pt x="89217" y="58513"/>
                    <a:pt x="87117" y="50841"/>
                    <a:pt x="82653" y="44541"/>
                  </a:cubicBezTo>
                  <a:cubicBezTo>
                    <a:pt x="78170" y="39435"/>
                    <a:pt x="71561" y="36715"/>
                    <a:pt x="64784" y="37187"/>
                  </a:cubicBezTo>
                  <a:cubicBezTo>
                    <a:pt x="58044" y="36896"/>
                    <a:pt x="51517" y="39585"/>
                    <a:pt x="46939" y="44541"/>
                  </a:cubicBezTo>
                  <a:cubicBezTo>
                    <a:pt x="42179" y="50719"/>
                    <a:pt x="39851" y="58428"/>
                    <a:pt x="40395" y="66209"/>
                  </a:cubicBezTo>
                  <a:lnTo>
                    <a:pt x="40395" y="145454"/>
                  </a:lnTo>
                  <a:lnTo>
                    <a:pt x="0" y="145454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65" name="Google Shape;665;p9"/>
            <p:cNvSpPr/>
            <p:nvPr/>
          </p:nvSpPr>
          <p:spPr>
            <a:xfrm>
              <a:off x="5752164" y="3733261"/>
              <a:ext cx="131161" cy="146608"/>
            </a:xfrm>
            <a:custGeom>
              <a:rect b="b" l="l" r="r" t="t"/>
              <a:pathLst>
                <a:path extrusionOk="0" h="146608" w="131161">
                  <a:moveTo>
                    <a:pt x="48914" y="146553"/>
                  </a:moveTo>
                  <a:cubicBezTo>
                    <a:pt x="42461" y="146582"/>
                    <a:pt x="36041" y="145640"/>
                    <a:pt x="29868" y="143759"/>
                  </a:cubicBezTo>
                  <a:cubicBezTo>
                    <a:pt x="24185" y="142037"/>
                    <a:pt x="18908" y="139186"/>
                    <a:pt x="14352" y="135376"/>
                  </a:cubicBezTo>
                  <a:cubicBezTo>
                    <a:pt x="9902" y="131613"/>
                    <a:pt x="6308" y="126941"/>
                    <a:pt x="3812" y="121674"/>
                  </a:cubicBezTo>
                  <a:cubicBezTo>
                    <a:pt x="1165" y="115793"/>
                    <a:pt x="-133" y="109395"/>
                    <a:pt x="13" y="102947"/>
                  </a:cubicBezTo>
                  <a:lnTo>
                    <a:pt x="14" y="102408"/>
                  </a:lnTo>
                  <a:cubicBezTo>
                    <a:pt x="-158" y="95448"/>
                    <a:pt x="1285" y="88544"/>
                    <a:pt x="4230" y="82235"/>
                  </a:cubicBezTo>
                  <a:cubicBezTo>
                    <a:pt x="6992" y="76636"/>
                    <a:pt x="11081" y="71797"/>
                    <a:pt x="16142" y="68141"/>
                  </a:cubicBezTo>
                  <a:cubicBezTo>
                    <a:pt x="21505" y="64241"/>
                    <a:pt x="27561" y="61396"/>
                    <a:pt x="33987" y="59758"/>
                  </a:cubicBezTo>
                  <a:cubicBezTo>
                    <a:pt x="41587" y="57825"/>
                    <a:pt x="49406" y="56886"/>
                    <a:pt x="57248" y="56964"/>
                  </a:cubicBezTo>
                  <a:cubicBezTo>
                    <a:pt x="63609" y="56881"/>
                    <a:pt x="69962" y="57415"/>
                    <a:pt x="76220" y="58557"/>
                  </a:cubicBezTo>
                  <a:cubicBezTo>
                    <a:pt x="81584" y="59627"/>
                    <a:pt x="86873" y="61044"/>
                    <a:pt x="92054" y="62797"/>
                  </a:cubicBezTo>
                  <a:lnTo>
                    <a:pt x="92054" y="60346"/>
                  </a:lnTo>
                  <a:cubicBezTo>
                    <a:pt x="92546" y="53053"/>
                    <a:pt x="89718" y="45928"/>
                    <a:pt x="84358" y="40958"/>
                  </a:cubicBezTo>
                  <a:cubicBezTo>
                    <a:pt x="77762" y="36084"/>
                    <a:pt x="69646" y="33720"/>
                    <a:pt x="61464" y="34291"/>
                  </a:cubicBezTo>
                  <a:cubicBezTo>
                    <a:pt x="54548" y="34231"/>
                    <a:pt x="47645" y="34914"/>
                    <a:pt x="40875" y="36325"/>
                  </a:cubicBezTo>
                  <a:cubicBezTo>
                    <a:pt x="34493" y="37842"/>
                    <a:pt x="28234" y="39833"/>
                    <a:pt x="22148" y="42281"/>
                  </a:cubicBezTo>
                  <a:lnTo>
                    <a:pt x="12024" y="11446"/>
                  </a:lnTo>
                  <a:cubicBezTo>
                    <a:pt x="19957" y="8034"/>
                    <a:pt x="28155" y="5271"/>
                    <a:pt x="36535" y="3186"/>
                  </a:cubicBezTo>
                  <a:cubicBezTo>
                    <a:pt x="46656" y="886"/>
                    <a:pt x="57019" y="-176"/>
                    <a:pt x="67396" y="24"/>
                  </a:cubicBezTo>
                  <a:cubicBezTo>
                    <a:pt x="77076" y="-183"/>
                    <a:pt x="86724" y="1209"/>
                    <a:pt x="95951" y="4142"/>
                  </a:cubicBezTo>
                  <a:cubicBezTo>
                    <a:pt x="103321" y="6529"/>
                    <a:pt x="110035" y="10599"/>
                    <a:pt x="115560" y="16030"/>
                  </a:cubicBezTo>
                  <a:cubicBezTo>
                    <a:pt x="121063" y="21503"/>
                    <a:pt x="125151" y="28233"/>
                    <a:pt x="127473" y="35639"/>
                  </a:cubicBezTo>
                  <a:cubicBezTo>
                    <a:pt x="130052" y="44045"/>
                    <a:pt x="131293" y="52805"/>
                    <a:pt x="131150" y="61596"/>
                  </a:cubicBezTo>
                  <a:lnTo>
                    <a:pt x="131150" y="144225"/>
                  </a:lnTo>
                  <a:lnTo>
                    <a:pt x="92128" y="144225"/>
                  </a:lnTo>
                  <a:lnTo>
                    <a:pt x="92128" y="128807"/>
                  </a:lnTo>
                  <a:cubicBezTo>
                    <a:pt x="87101" y="134316"/>
                    <a:pt x="81037" y="138781"/>
                    <a:pt x="74283" y="141945"/>
                  </a:cubicBezTo>
                  <a:cubicBezTo>
                    <a:pt x="66278" y="145357"/>
                    <a:pt x="57608" y="146932"/>
                    <a:pt x="48914" y="146553"/>
                  </a:cubicBezTo>
                  <a:close/>
                  <a:moveTo>
                    <a:pt x="61170" y="118659"/>
                  </a:moveTo>
                  <a:cubicBezTo>
                    <a:pt x="69418" y="119087"/>
                    <a:pt x="77560" y="116644"/>
                    <a:pt x="84210" y="111747"/>
                  </a:cubicBezTo>
                  <a:cubicBezTo>
                    <a:pt x="89747" y="107498"/>
                    <a:pt x="92947" y="100881"/>
                    <a:pt x="92838" y="93903"/>
                  </a:cubicBezTo>
                  <a:lnTo>
                    <a:pt x="92839" y="86696"/>
                  </a:lnTo>
                  <a:cubicBezTo>
                    <a:pt x="84701" y="83114"/>
                    <a:pt x="75894" y="81309"/>
                    <a:pt x="67004" y="81402"/>
                  </a:cubicBezTo>
                  <a:cubicBezTo>
                    <a:pt x="59826" y="80988"/>
                    <a:pt x="52691" y="82757"/>
                    <a:pt x="46536" y="86476"/>
                  </a:cubicBezTo>
                  <a:cubicBezTo>
                    <a:pt x="41678" y="89683"/>
                    <a:pt x="38880" y="95222"/>
                    <a:pt x="39183" y="101035"/>
                  </a:cubicBezTo>
                  <a:lnTo>
                    <a:pt x="39183" y="101575"/>
                  </a:lnTo>
                  <a:cubicBezTo>
                    <a:pt x="38917" y="106565"/>
                    <a:pt x="41149" y="111361"/>
                    <a:pt x="45139" y="114370"/>
                  </a:cubicBezTo>
                  <a:cubicBezTo>
                    <a:pt x="49885" y="117556"/>
                    <a:pt x="55534" y="119121"/>
                    <a:pt x="61243" y="118831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66" name="Google Shape;666;p9"/>
            <p:cNvSpPr/>
            <p:nvPr/>
          </p:nvSpPr>
          <p:spPr>
            <a:xfrm>
              <a:off x="5911008" y="3731742"/>
              <a:ext cx="132953" cy="148680"/>
            </a:xfrm>
            <a:custGeom>
              <a:rect b="b" l="l" r="r" t="t"/>
              <a:pathLst>
                <a:path extrusionOk="0" h="148680" w="132953">
                  <a:moveTo>
                    <a:pt x="74249" y="148611"/>
                  </a:moveTo>
                  <a:cubicBezTo>
                    <a:pt x="64028" y="148669"/>
                    <a:pt x="53903" y="146642"/>
                    <a:pt x="44492" y="142655"/>
                  </a:cubicBezTo>
                  <a:cubicBezTo>
                    <a:pt x="17270" y="131173"/>
                    <a:pt x="-308" y="104374"/>
                    <a:pt x="4" y="74832"/>
                  </a:cubicBezTo>
                  <a:lnTo>
                    <a:pt x="3" y="74293"/>
                  </a:lnTo>
                  <a:cubicBezTo>
                    <a:pt x="-103" y="54788"/>
                    <a:pt x="7407" y="36011"/>
                    <a:pt x="20936" y="21961"/>
                  </a:cubicBezTo>
                  <a:cubicBezTo>
                    <a:pt x="27716" y="15095"/>
                    <a:pt x="35811" y="9667"/>
                    <a:pt x="44737" y="6004"/>
                  </a:cubicBezTo>
                  <a:cubicBezTo>
                    <a:pt x="54279" y="1967"/>
                    <a:pt x="64550" y="-61"/>
                    <a:pt x="74911" y="47"/>
                  </a:cubicBezTo>
                  <a:cubicBezTo>
                    <a:pt x="86408" y="-356"/>
                    <a:pt x="97848" y="1822"/>
                    <a:pt x="108393" y="6420"/>
                  </a:cubicBezTo>
                  <a:cubicBezTo>
                    <a:pt x="117289" y="10767"/>
                    <a:pt x="125236" y="16831"/>
                    <a:pt x="131777" y="24265"/>
                  </a:cubicBezTo>
                  <a:lnTo>
                    <a:pt x="107094" y="50860"/>
                  </a:lnTo>
                  <a:cubicBezTo>
                    <a:pt x="102908" y="46397"/>
                    <a:pt x="98124" y="42536"/>
                    <a:pt x="92877" y="39388"/>
                  </a:cubicBezTo>
                  <a:cubicBezTo>
                    <a:pt x="87281" y="36409"/>
                    <a:pt x="81002" y="34947"/>
                    <a:pt x="74665" y="35148"/>
                  </a:cubicBezTo>
                  <a:cubicBezTo>
                    <a:pt x="69837" y="35081"/>
                    <a:pt x="65058" y="36121"/>
                    <a:pt x="60694" y="38187"/>
                  </a:cubicBezTo>
                  <a:cubicBezTo>
                    <a:pt x="56554" y="40256"/>
                    <a:pt x="52851" y="43102"/>
                    <a:pt x="49786" y="46570"/>
                  </a:cubicBezTo>
                  <a:cubicBezTo>
                    <a:pt x="46644" y="50214"/>
                    <a:pt x="44209" y="54412"/>
                    <a:pt x="42605" y="58948"/>
                  </a:cubicBezTo>
                  <a:cubicBezTo>
                    <a:pt x="40938" y="63772"/>
                    <a:pt x="40109" y="68846"/>
                    <a:pt x="40154" y="73949"/>
                  </a:cubicBezTo>
                  <a:lnTo>
                    <a:pt x="40153" y="74489"/>
                  </a:lnTo>
                  <a:cubicBezTo>
                    <a:pt x="40084" y="79722"/>
                    <a:pt x="40912" y="84929"/>
                    <a:pt x="42604" y="89882"/>
                  </a:cubicBezTo>
                  <a:cubicBezTo>
                    <a:pt x="44170" y="94510"/>
                    <a:pt x="46673" y="98766"/>
                    <a:pt x="49958" y="102383"/>
                  </a:cubicBezTo>
                  <a:cubicBezTo>
                    <a:pt x="53149" y="105932"/>
                    <a:pt x="57038" y="108785"/>
                    <a:pt x="61380" y="110766"/>
                  </a:cubicBezTo>
                  <a:cubicBezTo>
                    <a:pt x="66064" y="112834"/>
                    <a:pt x="71138" y="113870"/>
                    <a:pt x="76258" y="113805"/>
                  </a:cubicBezTo>
                  <a:cubicBezTo>
                    <a:pt x="82462" y="113988"/>
                    <a:pt x="88607" y="112569"/>
                    <a:pt x="94103" y="109687"/>
                  </a:cubicBezTo>
                  <a:cubicBezTo>
                    <a:pt x="99565" y="106670"/>
                    <a:pt x="104622" y="102972"/>
                    <a:pt x="109153" y="98681"/>
                  </a:cubicBezTo>
                  <a:lnTo>
                    <a:pt x="132954" y="122482"/>
                  </a:lnTo>
                  <a:cubicBezTo>
                    <a:pt x="126111" y="130005"/>
                    <a:pt x="118068" y="136341"/>
                    <a:pt x="109153" y="141233"/>
                  </a:cubicBezTo>
                  <a:cubicBezTo>
                    <a:pt x="98329" y="146603"/>
                    <a:pt x="86320" y="149142"/>
                    <a:pt x="74249" y="148611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67" name="Google Shape;667;p9"/>
            <p:cNvSpPr/>
            <p:nvPr/>
          </p:nvSpPr>
          <p:spPr>
            <a:xfrm>
              <a:off x="6070557" y="3683134"/>
              <a:ext cx="42600" cy="194253"/>
            </a:xfrm>
            <a:custGeom>
              <a:rect b="b" l="l" r="r" t="t"/>
              <a:pathLst>
                <a:path extrusionOk="0" h="194253" w="42600">
                  <a:moveTo>
                    <a:pt x="0" y="0"/>
                  </a:moveTo>
                  <a:lnTo>
                    <a:pt x="42601" y="0"/>
                  </a:lnTo>
                  <a:lnTo>
                    <a:pt x="42601" y="35689"/>
                  </a:lnTo>
                  <a:lnTo>
                    <a:pt x="48" y="35689"/>
                  </a:lnTo>
                  <a:close/>
                  <a:moveTo>
                    <a:pt x="1078" y="51474"/>
                  </a:moveTo>
                  <a:lnTo>
                    <a:pt x="41473" y="51474"/>
                  </a:lnTo>
                  <a:lnTo>
                    <a:pt x="41473" y="194253"/>
                  </a:lnTo>
                  <a:lnTo>
                    <a:pt x="1078" y="194253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68" name="Google Shape;668;p9"/>
            <p:cNvSpPr/>
            <p:nvPr/>
          </p:nvSpPr>
          <p:spPr>
            <a:xfrm>
              <a:off x="6143012" y="3671957"/>
              <a:ext cx="154472" cy="208397"/>
            </a:xfrm>
            <a:custGeom>
              <a:rect b="b" l="l" r="r" t="t"/>
              <a:pathLst>
                <a:path extrusionOk="0" h="208397" w="154472">
                  <a:moveTo>
                    <a:pt x="76942" y="208397"/>
                  </a:moveTo>
                  <a:cubicBezTo>
                    <a:pt x="66456" y="208405"/>
                    <a:pt x="56068" y="206382"/>
                    <a:pt x="46352" y="202440"/>
                  </a:cubicBezTo>
                  <a:cubicBezTo>
                    <a:pt x="28240" y="195273"/>
                    <a:pt x="13712" y="181212"/>
                    <a:pt x="5957" y="163344"/>
                  </a:cubicBezTo>
                  <a:cubicBezTo>
                    <a:pt x="2006" y="154241"/>
                    <a:pt x="-22" y="144419"/>
                    <a:pt x="1" y="134494"/>
                  </a:cubicBezTo>
                  <a:lnTo>
                    <a:pt x="0" y="133955"/>
                  </a:lnTo>
                  <a:cubicBezTo>
                    <a:pt x="-5" y="124033"/>
                    <a:pt x="2021" y="114214"/>
                    <a:pt x="5956" y="105105"/>
                  </a:cubicBezTo>
                  <a:cubicBezTo>
                    <a:pt x="9778" y="96200"/>
                    <a:pt x="15298" y="88124"/>
                    <a:pt x="22207" y="81329"/>
                  </a:cubicBezTo>
                  <a:cubicBezTo>
                    <a:pt x="29273" y="74481"/>
                    <a:pt x="37596" y="69062"/>
                    <a:pt x="46718" y="65372"/>
                  </a:cubicBezTo>
                  <a:cubicBezTo>
                    <a:pt x="56491" y="61360"/>
                    <a:pt x="66965" y="59335"/>
                    <a:pt x="77529" y="59416"/>
                  </a:cubicBezTo>
                  <a:cubicBezTo>
                    <a:pt x="88016" y="59396"/>
                    <a:pt x="98407" y="61419"/>
                    <a:pt x="108120" y="65372"/>
                  </a:cubicBezTo>
                  <a:cubicBezTo>
                    <a:pt x="117160" y="68978"/>
                    <a:pt x="125423" y="74287"/>
                    <a:pt x="132459" y="81010"/>
                  </a:cubicBezTo>
                  <a:cubicBezTo>
                    <a:pt x="139266" y="87699"/>
                    <a:pt x="144718" y="95639"/>
                    <a:pt x="148515" y="104394"/>
                  </a:cubicBezTo>
                  <a:cubicBezTo>
                    <a:pt x="152477" y="113495"/>
                    <a:pt x="154505" y="123319"/>
                    <a:pt x="154471" y="133244"/>
                  </a:cubicBezTo>
                  <a:lnTo>
                    <a:pt x="154471" y="133784"/>
                  </a:lnTo>
                  <a:cubicBezTo>
                    <a:pt x="154518" y="143710"/>
                    <a:pt x="152489" y="153537"/>
                    <a:pt x="148515" y="162634"/>
                  </a:cubicBezTo>
                  <a:cubicBezTo>
                    <a:pt x="144743" y="171555"/>
                    <a:pt x="139245" y="179644"/>
                    <a:pt x="132337" y="186434"/>
                  </a:cubicBezTo>
                  <a:cubicBezTo>
                    <a:pt x="125250" y="193269"/>
                    <a:pt x="116933" y="198700"/>
                    <a:pt x="107826" y="202440"/>
                  </a:cubicBezTo>
                  <a:cubicBezTo>
                    <a:pt x="98020" y="206427"/>
                    <a:pt x="87527" y="208451"/>
                    <a:pt x="76941" y="208396"/>
                  </a:cubicBezTo>
                  <a:close/>
                  <a:moveTo>
                    <a:pt x="77456" y="173517"/>
                  </a:moveTo>
                  <a:cubicBezTo>
                    <a:pt x="82808" y="173630"/>
                    <a:pt x="88122" y="172602"/>
                    <a:pt x="93046" y="170502"/>
                  </a:cubicBezTo>
                  <a:cubicBezTo>
                    <a:pt x="97449" y="168553"/>
                    <a:pt x="101385" y="165687"/>
                    <a:pt x="104591" y="162094"/>
                  </a:cubicBezTo>
                  <a:cubicBezTo>
                    <a:pt x="107826" y="158534"/>
                    <a:pt x="110325" y="154369"/>
                    <a:pt x="111944" y="149839"/>
                  </a:cubicBezTo>
                  <a:cubicBezTo>
                    <a:pt x="113602" y="144995"/>
                    <a:pt x="114431" y="139907"/>
                    <a:pt x="114395" y="134789"/>
                  </a:cubicBezTo>
                  <a:lnTo>
                    <a:pt x="114395" y="134249"/>
                  </a:lnTo>
                  <a:cubicBezTo>
                    <a:pt x="114400" y="129143"/>
                    <a:pt x="113512" y="124074"/>
                    <a:pt x="111773" y="119273"/>
                  </a:cubicBezTo>
                  <a:cubicBezTo>
                    <a:pt x="108282" y="109917"/>
                    <a:pt x="101232" y="102322"/>
                    <a:pt x="92163" y="98144"/>
                  </a:cubicBezTo>
                  <a:cubicBezTo>
                    <a:pt x="87412" y="95972"/>
                    <a:pt x="82240" y="94875"/>
                    <a:pt x="77015" y="94933"/>
                  </a:cubicBezTo>
                  <a:cubicBezTo>
                    <a:pt x="71678" y="94831"/>
                    <a:pt x="66381" y="95867"/>
                    <a:pt x="61475" y="97972"/>
                  </a:cubicBezTo>
                  <a:cubicBezTo>
                    <a:pt x="57090" y="99941"/>
                    <a:pt x="53160" y="102795"/>
                    <a:pt x="49930" y="106355"/>
                  </a:cubicBezTo>
                  <a:cubicBezTo>
                    <a:pt x="46678" y="109950"/>
                    <a:pt x="44178" y="114159"/>
                    <a:pt x="42577" y="118734"/>
                  </a:cubicBezTo>
                  <a:cubicBezTo>
                    <a:pt x="40844" y="123535"/>
                    <a:pt x="39972" y="128605"/>
                    <a:pt x="40003" y="133710"/>
                  </a:cubicBezTo>
                  <a:lnTo>
                    <a:pt x="40003" y="134249"/>
                  </a:lnTo>
                  <a:cubicBezTo>
                    <a:pt x="39974" y="139389"/>
                    <a:pt x="40887" y="144490"/>
                    <a:pt x="42699" y="149299"/>
                  </a:cubicBezTo>
                  <a:cubicBezTo>
                    <a:pt x="46181" y="158661"/>
                    <a:pt x="53233" y="166259"/>
                    <a:pt x="62309" y="170428"/>
                  </a:cubicBezTo>
                  <a:cubicBezTo>
                    <a:pt x="67064" y="172577"/>
                    <a:pt x="72240" y="173632"/>
                    <a:pt x="77456" y="173517"/>
                  </a:cubicBezTo>
                  <a:close/>
                  <a:moveTo>
                    <a:pt x="91795" y="0"/>
                  </a:moveTo>
                  <a:lnTo>
                    <a:pt x="126676" y="15099"/>
                  </a:lnTo>
                  <a:lnTo>
                    <a:pt x="92629" y="46964"/>
                  </a:lnTo>
                  <a:lnTo>
                    <a:pt x="61818" y="46964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69" name="Google Shape;669;p9"/>
            <p:cNvSpPr/>
            <p:nvPr/>
          </p:nvSpPr>
          <p:spPr>
            <a:xfrm>
              <a:off x="6326554" y="3731928"/>
              <a:ext cx="130547" cy="145214"/>
            </a:xfrm>
            <a:custGeom>
              <a:rect b="b" l="l" r="r" t="t"/>
              <a:pathLst>
                <a:path extrusionOk="0" h="145214" w="130547">
                  <a:moveTo>
                    <a:pt x="0" y="2730"/>
                  </a:moveTo>
                  <a:lnTo>
                    <a:pt x="40395" y="2730"/>
                  </a:lnTo>
                  <a:lnTo>
                    <a:pt x="40395" y="23123"/>
                  </a:lnTo>
                  <a:cubicBezTo>
                    <a:pt x="42725" y="20058"/>
                    <a:pt x="45246" y="17144"/>
                    <a:pt x="47945" y="14397"/>
                  </a:cubicBezTo>
                  <a:cubicBezTo>
                    <a:pt x="50728" y="11625"/>
                    <a:pt x="53802" y="9160"/>
                    <a:pt x="57112" y="7044"/>
                  </a:cubicBezTo>
                  <a:cubicBezTo>
                    <a:pt x="60595" y="4850"/>
                    <a:pt x="64353" y="3127"/>
                    <a:pt x="68289" y="1921"/>
                  </a:cubicBezTo>
                  <a:cubicBezTo>
                    <a:pt x="72775" y="638"/>
                    <a:pt x="77424" y="18"/>
                    <a:pt x="82089" y="83"/>
                  </a:cubicBezTo>
                  <a:cubicBezTo>
                    <a:pt x="95474" y="-724"/>
                    <a:pt x="108533" y="4415"/>
                    <a:pt x="117778" y="14128"/>
                  </a:cubicBezTo>
                  <a:cubicBezTo>
                    <a:pt x="126755" y="25014"/>
                    <a:pt x="131282" y="38893"/>
                    <a:pt x="130450" y="52978"/>
                  </a:cubicBezTo>
                  <a:lnTo>
                    <a:pt x="130450" y="145190"/>
                  </a:lnTo>
                  <a:lnTo>
                    <a:pt x="90006" y="145190"/>
                  </a:lnTo>
                  <a:lnTo>
                    <a:pt x="90006" y="65969"/>
                  </a:lnTo>
                  <a:cubicBezTo>
                    <a:pt x="90598" y="58211"/>
                    <a:pt x="88332" y="50504"/>
                    <a:pt x="83633" y="44301"/>
                  </a:cubicBezTo>
                  <a:cubicBezTo>
                    <a:pt x="79061" y="39337"/>
                    <a:pt x="72530" y="36646"/>
                    <a:pt x="65788" y="36948"/>
                  </a:cubicBezTo>
                  <a:cubicBezTo>
                    <a:pt x="58868" y="36605"/>
                    <a:pt x="52140" y="39289"/>
                    <a:pt x="47356" y="44301"/>
                  </a:cubicBezTo>
                  <a:cubicBezTo>
                    <a:pt x="42407" y="50391"/>
                    <a:pt x="39978" y="58144"/>
                    <a:pt x="40566" y="65969"/>
                  </a:cubicBezTo>
                  <a:lnTo>
                    <a:pt x="40567" y="145215"/>
                  </a:lnTo>
                  <a:lnTo>
                    <a:pt x="171" y="145215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70" name="Google Shape;670;p9"/>
            <p:cNvSpPr/>
            <p:nvPr/>
          </p:nvSpPr>
          <p:spPr>
            <a:xfrm>
              <a:off x="6559266" y="3734903"/>
              <a:ext cx="148294" cy="185565"/>
            </a:xfrm>
            <a:custGeom>
              <a:rect b="b" l="l" r="r" t="t"/>
              <a:pathLst>
                <a:path extrusionOk="0" h="185565" w="148294">
                  <a:moveTo>
                    <a:pt x="46572" y="185552"/>
                  </a:moveTo>
                  <a:cubicBezTo>
                    <a:pt x="39941" y="185688"/>
                    <a:pt x="33329" y="184812"/>
                    <a:pt x="26963" y="182954"/>
                  </a:cubicBezTo>
                  <a:cubicBezTo>
                    <a:pt x="21296" y="181161"/>
                    <a:pt x="15845" y="178744"/>
                    <a:pt x="10712" y="175747"/>
                  </a:cubicBezTo>
                  <a:lnTo>
                    <a:pt x="24291" y="146530"/>
                  </a:lnTo>
                  <a:cubicBezTo>
                    <a:pt x="27025" y="148181"/>
                    <a:pt x="29936" y="149521"/>
                    <a:pt x="32968" y="150525"/>
                  </a:cubicBezTo>
                  <a:cubicBezTo>
                    <a:pt x="35736" y="151530"/>
                    <a:pt x="38652" y="152068"/>
                    <a:pt x="41596" y="152118"/>
                  </a:cubicBezTo>
                  <a:cubicBezTo>
                    <a:pt x="44509" y="152259"/>
                    <a:pt x="47401" y="151561"/>
                    <a:pt x="49930" y="150108"/>
                  </a:cubicBezTo>
                  <a:cubicBezTo>
                    <a:pt x="52561" y="148266"/>
                    <a:pt x="54618" y="145717"/>
                    <a:pt x="55861" y="142755"/>
                  </a:cubicBezTo>
                  <a:lnTo>
                    <a:pt x="0" y="0"/>
                  </a:lnTo>
                  <a:lnTo>
                    <a:pt x="42821" y="0"/>
                  </a:lnTo>
                  <a:lnTo>
                    <a:pt x="75250" y="97016"/>
                  </a:lnTo>
                  <a:lnTo>
                    <a:pt x="106306" y="0"/>
                  </a:lnTo>
                  <a:lnTo>
                    <a:pt x="148294" y="0"/>
                  </a:lnTo>
                  <a:lnTo>
                    <a:pt x="93560" y="145917"/>
                  </a:lnTo>
                  <a:cubicBezTo>
                    <a:pt x="91179" y="152263"/>
                    <a:pt x="88217" y="158376"/>
                    <a:pt x="84711" y="164178"/>
                  </a:cubicBezTo>
                  <a:cubicBezTo>
                    <a:pt x="82035" y="168794"/>
                    <a:pt x="78662" y="172970"/>
                    <a:pt x="74710" y="176556"/>
                  </a:cubicBezTo>
                  <a:cubicBezTo>
                    <a:pt x="71149" y="179685"/>
                    <a:pt x="66975" y="182039"/>
                    <a:pt x="62455" y="183468"/>
                  </a:cubicBezTo>
                  <a:cubicBezTo>
                    <a:pt x="57291" y="184936"/>
                    <a:pt x="51939" y="185638"/>
                    <a:pt x="46571" y="185552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71" name="Google Shape;671;p9"/>
            <p:cNvSpPr/>
            <p:nvPr/>
          </p:nvSpPr>
          <p:spPr>
            <a:xfrm>
              <a:off x="6815313" y="3691101"/>
              <a:ext cx="160795" cy="186041"/>
            </a:xfrm>
            <a:custGeom>
              <a:rect b="b" l="l" r="r" t="t"/>
              <a:pathLst>
                <a:path extrusionOk="0" h="186041" w="160795">
                  <a:moveTo>
                    <a:pt x="0" y="0"/>
                  </a:moveTo>
                  <a:lnTo>
                    <a:pt x="85079" y="0"/>
                  </a:lnTo>
                  <a:cubicBezTo>
                    <a:pt x="108627" y="0"/>
                    <a:pt x="126692" y="6291"/>
                    <a:pt x="139274" y="18874"/>
                  </a:cubicBezTo>
                  <a:cubicBezTo>
                    <a:pt x="150218" y="30249"/>
                    <a:pt x="155982" y="45636"/>
                    <a:pt x="155207" y="61401"/>
                  </a:cubicBezTo>
                  <a:lnTo>
                    <a:pt x="155207" y="61941"/>
                  </a:lnTo>
                  <a:cubicBezTo>
                    <a:pt x="155820" y="75090"/>
                    <a:pt x="151938" y="88057"/>
                    <a:pt x="144201" y="98708"/>
                  </a:cubicBezTo>
                  <a:cubicBezTo>
                    <a:pt x="136772" y="108277"/>
                    <a:pt x="126762" y="115523"/>
                    <a:pt x="115351" y="119591"/>
                  </a:cubicBezTo>
                  <a:lnTo>
                    <a:pt x="160795" y="186042"/>
                  </a:lnTo>
                  <a:lnTo>
                    <a:pt x="113218" y="186042"/>
                  </a:lnTo>
                  <a:lnTo>
                    <a:pt x="73363" y="126553"/>
                  </a:lnTo>
                  <a:lnTo>
                    <a:pt x="41179" y="126553"/>
                  </a:lnTo>
                  <a:lnTo>
                    <a:pt x="41179" y="186042"/>
                  </a:lnTo>
                  <a:lnTo>
                    <a:pt x="245" y="186042"/>
                  </a:lnTo>
                  <a:close/>
                  <a:moveTo>
                    <a:pt x="82408" y="90374"/>
                  </a:moveTo>
                  <a:cubicBezTo>
                    <a:pt x="90786" y="90931"/>
                    <a:pt x="99073" y="88364"/>
                    <a:pt x="105669" y="83167"/>
                  </a:cubicBezTo>
                  <a:cubicBezTo>
                    <a:pt x="111088" y="78314"/>
                    <a:pt x="114055" y="71293"/>
                    <a:pt x="113758" y="64024"/>
                  </a:cubicBezTo>
                  <a:lnTo>
                    <a:pt x="113758" y="63485"/>
                  </a:lnTo>
                  <a:cubicBezTo>
                    <a:pt x="114278" y="55863"/>
                    <a:pt x="111115" y="48454"/>
                    <a:pt x="105253" y="43557"/>
                  </a:cubicBezTo>
                  <a:cubicBezTo>
                    <a:pt x="98291" y="38733"/>
                    <a:pt x="89904" y="36401"/>
                    <a:pt x="81452" y="36939"/>
                  </a:cubicBezTo>
                  <a:lnTo>
                    <a:pt x="40763" y="36939"/>
                  </a:lnTo>
                  <a:lnTo>
                    <a:pt x="40763" y="90496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72" name="Google Shape;672;p9"/>
            <p:cNvSpPr/>
            <p:nvPr/>
          </p:nvSpPr>
          <p:spPr>
            <a:xfrm>
              <a:off x="6996103" y="3732083"/>
              <a:ext cx="139809" cy="148291"/>
            </a:xfrm>
            <a:custGeom>
              <a:rect b="b" l="l" r="r" t="t"/>
              <a:pathLst>
                <a:path extrusionOk="0" h="148291" w="139809">
                  <a:moveTo>
                    <a:pt x="74668" y="148271"/>
                  </a:moveTo>
                  <a:cubicBezTo>
                    <a:pt x="64499" y="148374"/>
                    <a:pt x="54403" y="146553"/>
                    <a:pt x="44911" y="142903"/>
                  </a:cubicBezTo>
                  <a:cubicBezTo>
                    <a:pt x="36011" y="139585"/>
                    <a:pt x="27904" y="134442"/>
                    <a:pt x="21111" y="127804"/>
                  </a:cubicBezTo>
                  <a:cubicBezTo>
                    <a:pt x="14420" y="121178"/>
                    <a:pt x="9142" y="113265"/>
                    <a:pt x="5595" y="104543"/>
                  </a:cubicBezTo>
                  <a:cubicBezTo>
                    <a:pt x="1777" y="95092"/>
                    <a:pt x="-122" y="84977"/>
                    <a:pt x="6" y="74786"/>
                  </a:cubicBezTo>
                  <a:lnTo>
                    <a:pt x="6" y="74246"/>
                  </a:lnTo>
                  <a:cubicBezTo>
                    <a:pt x="-50" y="64458"/>
                    <a:pt x="1704" y="54744"/>
                    <a:pt x="5178" y="45592"/>
                  </a:cubicBezTo>
                  <a:cubicBezTo>
                    <a:pt x="8431" y="36806"/>
                    <a:pt x="13341" y="28727"/>
                    <a:pt x="19640" y="21792"/>
                  </a:cubicBezTo>
                  <a:cubicBezTo>
                    <a:pt x="32694" y="7631"/>
                    <a:pt x="51170" y="-288"/>
                    <a:pt x="70427" y="26"/>
                  </a:cubicBezTo>
                  <a:cubicBezTo>
                    <a:pt x="81058" y="-264"/>
                    <a:pt x="91612" y="1908"/>
                    <a:pt x="101263" y="6374"/>
                  </a:cubicBezTo>
                  <a:cubicBezTo>
                    <a:pt x="109672" y="10399"/>
                    <a:pt x="117069" y="16263"/>
                    <a:pt x="122907" y="23532"/>
                  </a:cubicBezTo>
                  <a:cubicBezTo>
                    <a:pt x="128734" y="30879"/>
                    <a:pt x="133079" y="39286"/>
                    <a:pt x="135702" y="48289"/>
                  </a:cubicBezTo>
                  <a:cubicBezTo>
                    <a:pt x="138470" y="57737"/>
                    <a:pt x="139849" y="67538"/>
                    <a:pt x="139795" y="77384"/>
                  </a:cubicBezTo>
                  <a:lnTo>
                    <a:pt x="139795" y="82433"/>
                  </a:lnTo>
                  <a:cubicBezTo>
                    <a:pt x="139857" y="84306"/>
                    <a:pt x="139718" y="86179"/>
                    <a:pt x="139379" y="88022"/>
                  </a:cubicBezTo>
                  <a:lnTo>
                    <a:pt x="40573" y="88022"/>
                  </a:lnTo>
                  <a:cubicBezTo>
                    <a:pt x="41892" y="96179"/>
                    <a:pt x="46124" y="103582"/>
                    <a:pt x="52485" y="108857"/>
                  </a:cubicBezTo>
                  <a:cubicBezTo>
                    <a:pt x="59040" y="113718"/>
                    <a:pt x="67052" y="116207"/>
                    <a:pt x="75208" y="115916"/>
                  </a:cubicBezTo>
                  <a:cubicBezTo>
                    <a:pt x="81326" y="115983"/>
                    <a:pt x="87395" y="114816"/>
                    <a:pt x="93052" y="112484"/>
                  </a:cubicBezTo>
                  <a:cubicBezTo>
                    <a:pt x="99118" y="109649"/>
                    <a:pt x="104694" y="105868"/>
                    <a:pt x="109573" y="101283"/>
                  </a:cubicBezTo>
                  <a:lnTo>
                    <a:pt x="132662" y="121750"/>
                  </a:lnTo>
                  <a:cubicBezTo>
                    <a:pt x="126068" y="130043"/>
                    <a:pt x="117690" y="136746"/>
                    <a:pt x="108151" y="141359"/>
                  </a:cubicBezTo>
                  <a:cubicBezTo>
                    <a:pt x="97660" y="146176"/>
                    <a:pt x="86209" y="148540"/>
                    <a:pt x="74668" y="148271"/>
                  </a:cubicBezTo>
                  <a:close/>
                  <a:moveTo>
                    <a:pt x="100724" y="62652"/>
                  </a:moveTo>
                  <a:cubicBezTo>
                    <a:pt x="99859" y="54529"/>
                    <a:pt x="96513" y="46869"/>
                    <a:pt x="91140" y="40715"/>
                  </a:cubicBezTo>
                  <a:cubicBezTo>
                    <a:pt x="85849" y="35100"/>
                    <a:pt x="78381" y="32059"/>
                    <a:pt x="70673" y="32381"/>
                  </a:cubicBezTo>
                  <a:cubicBezTo>
                    <a:pt x="62941" y="32070"/>
                    <a:pt x="55439" y="35054"/>
                    <a:pt x="50034" y="40592"/>
                  </a:cubicBezTo>
                  <a:cubicBezTo>
                    <a:pt x="44519" y="46772"/>
                    <a:pt x="40962" y="54449"/>
                    <a:pt x="39813" y="62652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73" name="Google Shape;673;p9"/>
            <p:cNvSpPr/>
            <p:nvPr/>
          </p:nvSpPr>
          <p:spPr>
            <a:xfrm>
              <a:off x="7155017" y="3732204"/>
              <a:ext cx="115515" cy="147610"/>
            </a:xfrm>
            <a:custGeom>
              <a:rect b="b" l="l" r="r" t="t"/>
              <a:pathLst>
                <a:path extrusionOk="0" h="147610" w="115515">
                  <a:moveTo>
                    <a:pt x="61156" y="147610"/>
                  </a:moveTo>
                  <a:cubicBezTo>
                    <a:pt x="38914" y="147379"/>
                    <a:pt x="17387" y="139717"/>
                    <a:pt x="0" y="125844"/>
                  </a:cubicBezTo>
                  <a:lnTo>
                    <a:pt x="17158" y="99249"/>
                  </a:lnTo>
                  <a:cubicBezTo>
                    <a:pt x="24292" y="104548"/>
                    <a:pt x="32119" y="108845"/>
                    <a:pt x="40419" y="112019"/>
                  </a:cubicBezTo>
                  <a:cubicBezTo>
                    <a:pt x="47357" y="114684"/>
                    <a:pt x="54706" y="116119"/>
                    <a:pt x="62137" y="116260"/>
                  </a:cubicBezTo>
                  <a:cubicBezTo>
                    <a:pt x="66614" y="116600"/>
                    <a:pt x="71090" y="115583"/>
                    <a:pt x="74981" y="113343"/>
                  </a:cubicBezTo>
                  <a:cubicBezTo>
                    <a:pt x="77598" y="111644"/>
                    <a:pt x="79154" y="108717"/>
                    <a:pt x="79099" y="105597"/>
                  </a:cubicBezTo>
                  <a:lnTo>
                    <a:pt x="79099" y="105058"/>
                  </a:lnTo>
                  <a:cubicBezTo>
                    <a:pt x="79081" y="102960"/>
                    <a:pt x="78193" y="100962"/>
                    <a:pt x="76647" y="99543"/>
                  </a:cubicBezTo>
                  <a:cubicBezTo>
                    <a:pt x="74767" y="97754"/>
                    <a:pt x="72562" y="96340"/>
                    <a:pt x="70152" y="95376"/>
                  </a:cubicBezTo>
                  <a:cubicBezTo>
                    <a:pt x="67431" y="94249"/>
                    <a:pt x="64220" y="93121"/>
                    <a:pt x="60690" y="92043"/>
                  </a:cubicBezTo>
                  <a:cubicBezTo>
                    <a:pt x="57161" y="90964"/>
                    <a:pt x="53337" y="89837"/>
                    <a:pt x="49562" y="88586"/>
                  </a:cubicBezTo>
                  <a:cubicBezTo>
                    <a:pt x="44443" y="87176"/>
                    <a:pt x="39417" y="85448"/>
                    <a:pt x="34512" y="83415"/>
                  </a:cubicBezTo>
                  <a:cubicBezTo>
                    <a:pt x="29586" y="81446"/>
                    <a:pt x="24978" y="78762"/>
                    <a:pt x="20835" y="75448"/>
                  </a:cubicBezTo>
                  <a:cubicBezTo>
                    <a:pt x="16758" y="72186"/>
                    <a:pt x="13381" y="68134"/>
                    <a:pt x="10907" y="63536"/>
                  </a:cubicBezTo>
                  <a:cubicBezTo>
                    <a:pt x="8104" y="58020"/>
                    <a:pt x="6770" y="51874"/>
                    <a:pt x="7034" y="45691"/>
                  </a:cubicBezTo>
                  <a:lnTo>
                    <a:pt x="7034" y="45152"/>
                  </a:lnTo>
                  <a:cubicBezTo>
                    <a:pt x="6682" y="32227"/>
                    <a:pt x="12329" y="19865"/>
                    <a:pt x="22330" y="11669"/>
                  </a:cubicBezTo>
                  <a:cubicBezTo>
                    <a:pt x="27188" y="7692"/>
                    <a:pt x="32786" y="4718"/>
                    <a:pt x="38801" y="2919"/>
                  </a:cubicBezTo>
                  <a:cubicBezTo>
                    <a:pt x="45382" y="933"/>
                    <a:pt x="52223" y="-50"/>
                    <a:pt x="59097" y="2"/>
                  </a:cubicBezTo>
                  <a:cubicBezTo>
                    <a:pt x="68441" y="51"/>
                    <a:pt x="77722" y="1522"/>
                    <a:pt x="86623" y="4365"/>
                  </a:cubicBezTo>
                  <a:cubicBezTo>
                    <a:pt x="95695" y="7098"/>
                    <a:pt x="104335" y="11100"/>
                    <a:pt x="112287" y="16253"/>
                  </a:cubicBezTo>
                  <a:lnTo>
                    <a:pt x="96869" y="44147"/>
                  </a:lnTo>
                  <a:cubicBezTo>
                    <a:pt x="90268" y="40276"/>
                    <a:pt x="83317" y="37034"/>
                    <a:pt x="76108" y="34465"/>
                  </a:cubicBezTo>
                  <a:cubicBezTo>
                    <a:pt x="70414" y="32236"/>
                    <a:pt x="64377" y="31009"/>
                    <a:pt x="58264" y="30837"/>
                  </a:cubicBezTo>
                  <a:cubicBezTo>
                    <a:pt x="54337" y="30569"/>
                    <a:pt x="50426" y="31547"/>
                    <a:pt x="47086" y="33632"/>
                  </a:cubicBezTo>
                  <a:cubicBezTo>
                    <a:pt x="44768" y="35234"/>
                    <a:pt x="43385" y="37873"/>
                    <a:pt x="43385" y="40691"/>
                  </a:cubicBezTo>
                  <a:lnTo>
                    <a:pt x="43385" y="41181"/>
                  </a:lnTo>
                  <a:cubicBezTo>
                    <a:pt x="43423" y="43177"/>
                    <a:pt x="44316" y="45060"/>
                    <a:pt x="45836" y="46353"/>
                  </a:cubicBezTo>
                  <a:cubicBezTo>
                    <a:pt x="47748" y="48063"/>
                    <a:pt x="49894" y="49490"/>
                    <a:pt x="52210" y="50594"/>
                  </a:cubicBezTo>
                  <a:cubicBezTo>
                    <a:pt x="55184" y="52070"/>
                    <a:pt x="58245" y="53363"/>
                    <a:pt x="61377" y="54466"/>
                  </a:cubicBezTo>
                  <a:cubicBezTo>
                    <a:pt x="64808" y="55692"/>
                    <a:pt x="68509" y="56918"/>
                    <a:pt x="72431" y="58192"/>
                  </a:cubicBezTo>
                  <a:cubicBezTo>
                    <a:pt x="77570" y="59901"/>
                    <a:pt x="82610" y="61889"/>
                    <a:pt x="87530" y="64149"/>
                  </a:cubicBezTo>
                  <a:cubicBezTo>
                    <a:pt x="92489" y="66225"/>
                    <a:pt x="97154" y="68944"/>
                    <a:pt x="101404" y="72237"/>
                  </a:cubicBezTo>
                  <a:cubicBezTo>
                    <a:pt x="105515" y="75517"/>
                    <a:pt x="108953" y="79563"/>
                    <a:pt x="111527" y="84150"/>
                  </a:cubicBezTo>
                  <a:cubicBezTo>
                    <a:pt x="114274" y="89302"/>
                    <a:pt x="115642" y="95078"/>
                    <a:pt x="115498" y="100916"/>
                  </a:cubicBezTo>
                  <a:lnTo>
                    <a:pt x="115498" y="101455"/>
                  </a:lnTo>
                  <a:cubicBezTo>
                    <a:pt x="115695" y="108546"/>
                    <a:pt x="114270" y="115588"/>
                    <a:pt x="111331" y="122045"/>
                  </a:cubicBezTo>
                  <a:cubicBezTo>
                    <a:pt x="108720" y="127667"/>
                    <a:pt x="104753" y="132552"/>
                    <a:pt x="99786" y="136261"/>
                  </a:cubicBezTo>
                  <a:cubicBezTo>
                    <a:pt x="94562" y="140137"/>
                    <a:pt x="88647" y="142982"/>
                    <a:pt x="82358" y="144644"/>
                  </a:cubicBezTo>
                  <a:cubicBezTo>
                    <a:pt x="75458" y="146588"/>
                    <a:pt x="68325" y="147586"/>
                    <a:pt x="61156" y="147610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74" name="Google Shape;674;p9"/>
            <p:cNvSpPr/>
            <p:nvPr/>
          </p:nvSpPr>
          <p:spPr>
            <a:xfrm>
              <a:off x="7300395" y="3683134"/>
              <a:ext cx="42527" cy="194253"/>
            </a:xfrm>
            <a:custGeom>
              <a:rect b="b" l="l" r="r" t="t"/>
              <a:pathLst>
                <a:path extrusionOk="0" h="194253" w="42527">
                  <a:moveTo>
                    <a:pt x="0" y="0"/>
                  </a:moveTo>
                  <a:lnTo>
                    <a:pt x="42527" y="0"/>
                  </a:lnTo>
                  <a:lnTo>
                    <a:pt x="42527" y="35689"/>
                  </a:lnTo>
                  <a:lnTo>
                    <a:pt x="0" y="35689"/>
                  </a:lnTo>
                  <a:close/>
                  <a:moveTo>
                    <a:pt x="1078" y="51474"/>
                  </a:moveTo>
                  <a:lnTo>
                    <a:pt x="41473" y="51474"/>
                  </a:lnTo>
                  <a:lnTo>
                    <a:pt x="41473" y="194253"/>
                  </a:lnTo>
                  <a:lnTo>
                    <a:pt x="1078" y="194253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75" name="Google Shape;675;p9"/>
            <p:cNvSpPr/>
            <p:nvPr/>
          </p:nvSpPr>
          <p:spPr>
            <a:xfrm>
              <a:off x="7381675" y="3683134"/>
              <a:ext cx="40394" cy="194008"/>
            </a:xfrm>
            <a:custGeom>
              <a:rect b="b" l="l" r="r" t="t"/>
              <a:pathLst>
                <a:path extrusionOk="0" h="194008" w="40394">
                  <a:moveTo>
                    <a:pt x="49" y="0"/>
                  </a:moveTo>
                  <a:lnTo>
                    <a:pt x="40395" y="0"/>
                  </a:lnTo>
                  <a:lnTo>
                    <a:pt x="40395" y="194008"/>
                  </a:lnTo>
                  <a:lnTo>
                    <a:pt x="0" y="194008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76" name="Google Shape;676;p9"/>
            <p:cNvSpPr/>
            <p:nvPr/>
          </p:nvSpPr>
          <p:spPr>
            <a:xfrm>
              <a:off x="7460969" y="3683134"/>
              <a:ext cx="42477" cy="194253"/>
            </a:xfrm>
            <a:custGeom>
              <a:rect b="b" l="l" r="r" t="t"/>
              <a:pathLst>
                <a:path extrusionOk="0" h="194253" w="42477">
                  <a:moveTo>
                    <a:pt x="0" y="0"/>
                  </a:moveTo>
                  <a:lnTo>
                    <a:pt x="42478" y="0"/>
                  </a:lnTo>
                  <a:lnTo>
                    <a:pt x="42478" y="35689"/>
                  </a:lnTo>
                  <a:lnTo>
                    <a:pt x="0" y="35689"/>
                  </a:lnTo>
                  <a:close/>
                  <a:moveTo>
                    <a:pt x="1005" y="51474"/>
                  </a:moveTo>
                  <a:lnTo>
                    <a:pt x="41449" y="51474"/>
                  </a:lnTo>
                  <a:lnTo>
                    <a:pt x="41449" y="194253"/>
                  </a:lnTo>
                  <a:lnTo>
                    <a:pt x="1005" y="194253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77" name="Google Shape;677;p9"/>
            <p:cNvSpPr/>
            <p:nvPr/>
          </p:nvSpPr>
          <p:spPr>
            <a:xfrm>
              <a:off x="7533127" y="3732083"/>
              <a:ext cx="139807" cy="148291"/>
            </a:xfrm>
            <a:custGeom>
              <a:rect b="b" l="l" r="r" t="t"/>
              <a:pathLst>
                <a:path extrusionOk="0" h="148291" w="139807">
                  <a:moveTo>
                    <a:pt x="74666" y="148271"/>
                  </a:moveTo>
                  <a:cubicBezTo>
                    <a:pt x="64497" y="148374"/>
                    <a:pt x="54401" y="146553"/>
                    <a:pt x="44909" y="142903"/>
                  </a:cubicBezTo>
                  <a:cubicBezTo>
                    <a:pt x="36018" y="139566"/>
                    <a:pt x="27915" y="134425"/>
                    <a:pt x="21109" y="127804"/>
                  </a:cubicBezTo>
                  <a:cubicBezTo>
                    <a:pt x="14457" y="121146"/>
                    <a:pt x="9184" y="113241"/>
                    <a:pt x="5593" y="104543"/>
                  </a:cubicBezTo>
                  <a:cubicBezTo>
                    <a:pt x="1799" y="95085"/>
                    <a:pt x="-100" y="84975"/>
                    <a:pt x="4" y="74786"/>
                  </a:cubicBezTo>
                  <a:lnTo>
                    <a:pt x="4" y="74246"/>
                  </a:lnTo>
                  <a:cubicBezTo>
                    <a:pt x="-64" y="64457"/>
                    <a:pt x="1690" y="54740"/>
                    <a:pt x="5176" y="45592"/>
                  </a:cubicBezTo>
                  <a:cubicBezTo>
                    <a:pt x="8432" y="36797"/>
                    <a:pt x="13359" y="28714"/>
                    <a:pt x="19687" y="21792"/>
                  </a:cubicBezTo>
                  <a:cubicBezTo>
                    <a:pt x="32718" y="7628"/>
                    <a:pt x="51181" y="-293"/>
                    <a:pt x="70425" y="26"/>
                  </a:cubicBezTo>
                  <a:cubicBezTo>
                    <a:pt x="81071" y="-264"/>
                    <a:pt x="91641" y="1909"/>
                    <a:pt x="101310" y="6374"/>
                  </a:cubicBezTo>
                  <a:cubicBezTo>
                    <a:pt x="109710" y="10414"/>
                    <a:pt x="117104" y="16276"/>
                    <a:pt x="122954" y="23532"/>
                  </a:cubicBezTo>
                  <a:cubicBezTo>
                    <a:pt x="128775" y="30875"/>
                    <a:pt x="133104" y="39285"/>
                    <a:pt x="135700" y="48289"/>
                  </a:cubicBezTo>
                  <a:cubicBezTo>
                    <a:pt x="138456" y="57740"/>
                    <a:pt x="139835" y="67539"/>
                    <a:pt x="139793" y="77384"/>
                  </a:cubicBezTo>
                  <a:lnTo>
                    <a:pt x="139793" y="82433"/>
                  </a:lnTo>
                  <a:cubicBezTo>
                    <a:pt x="139855" y="84306"/>
                    <a:pt x="139716" y="86179"/>
                    <a:pt x="139376" y="88022"/>
                  </a:cubicBezTo>
                  <a:lnTo>
                    <a:pt x="40497" y="88022"/>
                  </a:lnTo>
                  <a:cubicBezTo>
                    <a:pt x="41812" y="96181"/>
                    <a:pt x="46045" y="103585"/>
                    <a:pt x="52410" y="108856"/>
                  </a:cubicBezTo>
                  <a:cubicBezTo>
                    <a:pt x="58976" y="113694"/>
                    <a:pt x="66980" y="116180"/>
                    <a:pt x="75132" y="115916"/>
                  </a:cubicBezTo>
                  <a:cubicBezTo>
                    <a:pt x="81250" y="115985"/>
                    <a:pt x="87320" y="114818"/>
                    <a:pt x="92976" y="112484"/>
                  </a:cubicBezTo>
                  <a:cubicBezTo>
                    <a:pt x="99026" y="109648"/>
                    <a:pt x="104587" y="105867"/>
                    <a:pt x="109448" y="101282"/>
                  </a:cubicBezTo>
                  <a:lnTo>
                    <a:pt x="132586" y="121750"/>
                  </a:lnTo>
                  <a:cubicBezTo>
                    <a:pt x="125979" y="130031"/>
                    <a:pt x="117605" y="136731"/>
                    <a:pt x="108075" y="141359"/>
                  </a:cubicBezTo>
                  <a:cubicBezTo>
                    <a:pt x="97611" y="146179"/>
                    <a:pt x="86183" y="148543"/>
                    <a:pt x="74666" y="148271"/>
                  </a:cubicBezTo>
                  <a:close/>
                  <a:moveTo>
                    <a:pt x="100721" y="62652"/>
                  </a:moveTo>
                  <a:cubicBezTo>
                    <a:pt x="99891" y="54520"/>
                    <a:pt x="96540" y="46850"/>
                    <a:pt x="91137" y="40715"/>
                  </a:cubicBezTo>
                  <a:cubicBezTo>
                    <a:pt x="85843" y="35105"/>
                    <a:pt x="78377" y="32065"/>
                    <a:pt x="70670" y="32381"/>
                  </a:cubicBezTo>
                  <a:cubicBezTo>
                    <a:pt x="62952" y="32065"/>
                    <a:pt x="55464" y="35051"/>
                    <a:pt x="50081" y="40592"/>
                  </a:cubicBezTo>
                  <a:cubicBezTo>
                    <a:pt x="44547" y="46759"/>
                    <a:pt x="40987" y="54443"/>
                    <a:pt x="39860" y="62652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78" name="Google Shape;678;p9"/>
            <p:cNvSpPr/>
            <p:nvPr/>
          </p:nvSpPr>
          <p:spPr>
            <a:xfrm>
              <a:off x="7703314" y="3731933"/>
              <a:ext cx="130564" cy="145209"/>
            </a:xfrm>
            <a:custGeom>
              <a:rect b="b" l="l" r="r" t="t"/>
              <a:pathLst>
                <a:path extrusionOk="0" h="145209" w="130564">
                  <a:moveTo>
                    <a:pt x="0" y="2724"/>
                  </a:moveTo>
                  <a:lnTo>
                    <a:pt x="40395" y="2724"/>
                  </a:lnTo>
                  <a:lnTo>
                    <a:pt x="40395" y="23118"/>
                  </a:lnTo>
                  <a:cubicBezTo>
                    <a:pt x="42744" y="20047"/>
                    <a:pt x="45291" y="17132"/>
                    <a:pt x="48018" y="14392"/>
                  </a:cubicBezTo>
                  <a:cubicBezTo>
                    <a:pt x="50779" y="11594"/>
                    <a:pt x="53855" y="9126"/>
                    <a:pt x="57185" y="7038"/>
                  </a:cubicBezTo>
                  <a:cubicBezTo>
                    <a:pt x="60644" y="4831"/>
                    <a:pt x="64388" y="3107"/>
                    <a:pt x="68314" y="1915"/>
                  </a:cubicBezTo>
                  <a:cubicBezTo>
                    <a:pt x="72816" y="631"/>
                    <a:pt x="77482" y="11"/>
                    <a:pt x="82162" y="77"/>
                  </a:cubicBezTo>
                  <a:cubicBezTo>
                    <a:pt x="95543" y="-699"/>
                    <a:pt x="108589" y="4435"/>
                    <a:pt x="117851" y="14122"/>
                  </a:cubicBezTo>
                  <a:cubicBezTo>
                    <a:pt x="126768" y="25039"/>
                    <a:pt x="131272" y="38900"/>
                    <a:pt x="130474" y="52973"/>
                  </a:cubicBezTo>
                  <a:lnTo>
                    <a:pt x="130474" y="145185"/>
                  </a:lnTo>
                  <a:lnTo>
                    <a:pt x="90080" y="145185"/>
                  </a:lnTo>
                  <a:lnTo>
                    <a:pt x="90080" y="65964"/>
                  </a:lnTo>
                  <a:cubicBezTo>
                    <a:pt x="90634" y="58209"/>
                    <a:pt x="88371" y="50515"/>
                    <a:pt x="83706" y="44296"/>
                  </a:cubicBezTo>
                  <a:cubicBezTo>
                    <a:pt x="79133" y="39334"/>
                    <a:pt x="72603" y="36644"/>
                    <a:pt x="65862" y="36942"/>
                  </a:cubicBezTo>
                  <a:cubicBezTo>
                    <a:pt x="58925" y="36630"/>
                    <a:pt x="52187" y="39307"/>
                    <a:pt x="47356" y="44296"/>
                  </a:cubicBezTo>
                  <a:cubicBezTo>
                    <a:pt x="42425" y="50394"/>
                    <a:pt x="40006" y="58143"/>
                    <a:pt x="40591" y="65964"/>
                  </a:cubicBezTo>
                  <a:lnTo>
                    <a:pt x="40591" y="145209"/>
                  </a:lnTo>
                  <a:lnTo>
                    <a:pt x="196" y="145209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79" name="Google Shape;679;p9"/>
            <p:cNvSpPr/>
            <p:nvPr/>
          </p:nvSpPr>
          <p:spPr>
            <a:xfrm>
              <a:off x="7861852" y="3731669"/>
              <a:ext cx="132927" cy="148744"/>
            </a:xfrm>
            <a:custGeom>
              <a:rect b="b" l="l" r="r" t="t"/>
              <a:pathLst>
                <a:path extrusionOk="0" h="148744" w="132927">
                  <a:moveTo>
                    <a:pt x="74320" y="148685"/>
                  </a:moveTo>
                  <a:cubicBezTo>
                    <a:pt x="64100" y="148742"/>
                    <a:pt x="53975" y="146715"/>
                    <a:pt x="44564" y="142728"/>
                  </a:cubicBezTo>
                  <a:cubicBezTo>
                    <a:pt x="17362" y="131211"/>
                    <a:pt x="-225" y="104444"/>
                    <a:pt x="2" y="74905"/>
                  </a:cubicBezTo>
                  <a:lnTo>
                    <a:pt x="2" y="74366"/>
                  </a:lnTo>
                  <a:cubicBezTo>
                    <a:pt x="-29" y="54879"/>
                    <a:pt x="7512" y="36141"/>
                    <a:pt x="21033" y="22107"/>
                  </a:cubicBezTo>
                  <a:cubicBezTo>
                    <a:pt x="27812" y="15242"/>
                    <a:pt x="35907" y="9814"/>
                    <a:pt x="44833" y="6151"/>
                  </a:cubicBezTo>
                  <a:cubicBezTo>
                    <a:pt x="54349" y="2069"/>
                    <a:pt x="64603" y="-9"/>
                    <a:pt x="74958" y="47"/>
                  </a:cubicBezTo>
                  <a:cubicBezTo>
                    <a:pt x="86463" y="-355"/>
                    <a:pt x="97912" y="1822"/>
                    <a:pt x="108465" y="6420"/>
                  </a:cubicBezTo>
                  <a:cubicBezTo>
                    <a:pt x="117361" y="10767"/>
                    <a:pt x="125308" y="16831"/>
                    <a:pt x="131849" y="24265"/>
                  </a:cubicBezTo>
                  <a:lnTo>
                    <a:pt x="107141" y="50859"/>
                  </a:lnTo>
                  <a:cubicBezTo>
                    <a:pt x="102943" y="46410"/>
                    <a:pt x="98161" y="42551"/>
                    <a:pt x="92924" y="39388"/>
                  </a:cubicBezTo>
                  <a:cubicBezTo>
                    <a:pt x="87316" y="36395"/>
                    <a:pt x="81017" y="34932"/>
                    <a:pt x="74663" y="35148"/>
                  </a:cubicBezTo>
                  <a:cubicBezTo>
                    <a:pt x="69853" y="35097"/>
                    <a:pt x="65093" y="36136"/>
                    <a:pt x="60741" y="38187"/>
                  </a:cubicBezTo>
                  <a:cubicBezTo>
                    <a:pt x="56609" y="40257"/>
                    <a:pt x="52914" y="43103"/>
                    <a:pt x="49858" y="46570"/>
                  </a:cubicBezTo>
                  <a:cubicBezTo>
                    <a:pt x="46708" y="50213"/>
                    <a:pt x="44265" y="54410"/>
                    <a:pt x="42652" y="58948"/>
                  </a:cubicBezTo>
                  <a:cubicBezTo>
                    <a:pt x="40984" y="63772"/>
                    <a:pt x="40155" y="68846"/>
                    <a:pt x="40201" y="73949"/>
                  </a:cubicBezTo>
                  <a:lnTo>
                    <a:pt x="40201" y="74488"/>
                  </a:lnTo>
                  <a:cubicBezTo>
                    <a:pt x="40143" y="79721"/>
                    <a:pt x="40971" y="84926"/>
                    <a:pt x="42652" y="89882"/>
                  </a:cubicBezTo>
                  <a:cubicBezTo>
                    <a:pt x="44229" y="94505"/>
                    <a:pt x="46731" y="98758"/>
                    <a:pt x="50005" y="102383"/>
                  </a:cubicBezTo>
                  <a:cubicBezTo>
                    <a:pt x="53197" y="105931"/>
                    <a:pt x="57085" y="108785"/>
                    <a:pt x="61427" y="110765"/>
                  </a:cubicBezTo>
                  <a:cubicBezTo>
                    <a:pt x="66112" y="112833"/>
                    <a:pt x="71186" y="113870"/>
                    <a:pt x="76306" y="113805"/>
                  </a:cubicBezTo>
                  <a:cubicBezTo>
                    <a:pt x="82508" y="113972"/>
                    <a:pt x="88649" y="112555"/>
                    <a:pt x="94150" y="109687"/>
                  </a:cubicBezTo>
                  <a:cubicBezTo>
                    <a:pt x="99581" y="106655"/>
                    <a:pt x="104612" y="102958"/>
                    <a:pt x="109127" y="98681"/>
                  </a:cubicBezTo>
                  <a:lnTo>
                    <a:pt x="132927" y="122482"/>
                  </a:lnTo>
                  <a:cubicBezTo>
                    <a:pt x="126085" y="130005"/>
                    <a:pt x="118042" y="136341"/>
                    <a:pt x="109127" y="141233"/>
                  </a:cubicBezTo>
                  <a:cubicBezTo>
                    <a:pt x="98339" y="146612"/>
                    <a:pt x="86365" y="149176"/>
                    <a:pt x="74320" y="148685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80" name="Google Shape;680;p9"/>
            <p:cNvSpPr/>
            <p:nvPr/>
          </p:nvSpPr>
          <p:spPr>
            <a:xfrm>
              <a:off x="8021473" y="3683134"/>
              <a:ext cx="42527" cy="194253"/>
            </a:xfrm>
            <a:custGeom>
              <a:rect b="b" l="l" r="r" t="t"/>
              <a:pathLst>
                <a:path extrusionOk="0" h="194253" w="42527">
                  <a:moveTo>
                    <a:pt x="0" y="0"/>
                  </a:moveTo>
                  <a:lnTo>
                    <a:pt x="42527" y="0"/>
                  </a:lnTo>
                  <a:lnTo>
                    <a:pt x="42527" y="35689"/>
                  </a:lnTo>
                  <a:lnTo>
                    <a:pt x="0" y="35689"/>
                  </a:lnTo>
                  <a:close/>
                  <a:moveTo>
                    <a:pt x="1078" y="51474"/>
                  </a:moveTo>
                  <a:lnTo>
                    <a:pt x="41473" y="51474"/>
                  </a:lnTo>
                  <a:lnTo>
                    <a:pt x="41473" y="194253"/>
                  </a:lnTo>
                  <a:lnTo>
                    <a:pt x="1127" y="194253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81" name="Google Shape;681;p9"/>
            <p:cNvSpPr/>
            <p:nvPr/>
          </p:nvSpPr>
          <p:spPr>
            <a:xfrm>
              <a:off x="8092420" y="3733261"/>
              <a:ext cx="131304" cy="146601"/>
            </a:xfrm>
            <a:custGeom>
              <a:rect b="b" l="l" r="r" t="t"/>
              <a:pathLst>
                <a:path extrusionOk="0" h="146601" w="131304">
                  <a:moveTo>
                    <a:pt x="48913" y="146554"/>
                  </a:moveTo>
                  <a:cubicBezTo>
                    <a:pt x="42485" y="146584"/>
                    <a:pt x="36089" y="145642"/>
                    <a:pt x="29942" y="143759"/>
                  </a:cubicBezTo>
                  <a:cubicBezTo>
                    <a:pt x="24237" y="142036"/>
                    <a:pt x="18935" y="139185"/>
                    <a:pt x="14352" y="135376"/>
                  </a:cubicBezTo>
                  <a:cubicBezTo>
                    <a:pt x="9911" y="131622"/>
                    <a:pt x="6340" y="126947"/>
                    <a:pt x="3886" y="121674"/>
                  </a:cubicBezTo>
                  <a:cubicBezTo>
                    <a:pt x="1215" y="115799"/>
                    <a:pt x="-108" y="109401"/>
                    <a:pt x="13" y="102948"/>
                  </a:cubicBezTo>
                  <a:lnTo>
                    <a:pt x="13" y="102408"/>
                  </a:lnTo>
                  <a:cubicBezTo>
                    <a:pt x="-157" y="95441"/>
                    <a:pt x="1312" y="88531"/>
                    <a:pt x="4303" y="82235"/>
                  </a:cubicBezTo>
                  <a:cubicBezTo>
                    <a:pt x="7065" y="76636"/>
                    <a:pt x="11155" y="71798"/>
                    <a:pt x="16216" y="68141"/>
                  </a:cubicBezTo>
                  <a:cubicBezTo>
                    <a:pt x="21581" y="64246"/>
                    <a:pt x="27636" y="61401"/>
                    <a:pt x="34060" y="59758"/>
                  </a:cubicBezTo>
                  <a:cubicBezTo>
                    <a:pt x="41661" y="57825"/>
                    <a:pt x="49480" y="56886"/>
                    <a:pt x="57321" y="56964"/>
                  </a:cubicBezTo>
                  <a:cubicBezTo>
                    <a:pt x="63698" y="56881"/>
                    <a:pt x="70068" y="57415"/>
                    <a:pt x="76342" y="58557"/>
                  </a:cubicBezTo>
                  <a:cubicBezTo>
                    <a:pt x="81704" y="59639"/>
                    <a:pt x="86992" y="61055"/>
                    <a:pt x="92177" y="62798"/>
                  </a:cubicBezTo>
                  <a:lnTo>
                    <a:pt x="92177" y="60347"/>
                  </a:lnTo>
                  <a:cubicBezTo>
                    <a:pt x="92639" y="53048"/>
                    <a:pt x="89794" y="45929"/>
                    <a:pt x="84431" y="40958"/>
                  </a:cubicBezTo>
                  <a:cubicBezTo>
                    <a:pt x="77848" y="36096"/>
                    <a:pt x="69751" y="33733"/>
                    <a:pt x="61586" y="34291"/>
                  </a:cubicBezTo>
                  <a:cubicBezTo>
                    <a:pt x="54654" y="34233"/>
                    <a:pt x="47735" y="34915"/>
                    <a:pt x="40948" y="36325"/>
                  </a:cubicBezTo>
                  <a:cubicBezTo>
                    <a:pt x="34572" y="37865"/>
                    <a:pt x="28315" y="39856"/>
                    <a:pt x="22221" y="42282"/>
                  </a:cubicBezTo>
                  <a:lnTo>
                    <a:pt x="12171" y="11446"/>
                  </a:lnTo>
                  <a:cubicBezTo>
                    <a:pt x="20102" y="8029"/>
                    <a:pt x="28300" y="5266"/>
                    <a:pt x="36682" y="3186"/>
                  </a:cubicBezTo>
                  <a:cubicBezTo>
                    <a:pt x="46786" y="885"/>
                    <a:pt x="57133" y="-177"/>
                    <a:pt x="67493" y="24"/>
                  </a:cubicBezTo>
                  <a:cubicBezTo>
                    <a:pt x="77174" y="-195"/>
                    <a:pt x="86824" y="1197"/>
                    <a:pt x="96049" y="4142"/>
                  </a:cubicBezTo>
                  <a:cubicBezTo>
                    <a:pt x="103412" y="6545"/>
                    <a:pt x="110122" y="10613"/>
                    <a:pt x="115658" y="16030"/>
                  </a:cubicBezTo>
                  <a:cubicBezTo>
                    <a:pt x="121154" y="21504"/>
                    <a:pt x="125234" y="28234"/>
                    <a:pt x="127546" y="35639"/>
                  </a:cubicBezTo>
                  <a:cubicBezTo>
                    <a:pt x="130149" y="44042"/>
                    <a:pt x="131415" y="52801"/>
                    <a:pt x="131297" y="61597"/>
                  </a:cubicBezTo>
                  <a:lnTo>
                    <a:pt x="131297" y="144225"/>
                  </a:lnTo>
                  <a:lnTo>
                    <a:pt x="92078" y="144225"/>
                  </a:lnTo>
                  <a:lnTo>
                    <a:pt x="92078" y="128807"/>
                  </a:lnTo>
                  <a:cubicBezTo>
                    <a:pt x="87074" y="134342"/>
                    <a:pt x="81005" y="138811"/>
                    <a:pt x="74234" y="141945"/>
                  </a:cubicBezTo>
                  <a:cubicBezTo>
                    <a:pt x="66237" y="145331"/>
                    <a:pt x="57591" y="146905"/>
                    <a:pt x="48913" y="146553"/>
                  </a:cubicBezTo>
                  <a:close/>
                  <a:moveTo>
                    <a:pt x="61169" y="118659"/>
                  </a:moveTo>
                  <a:cubicBezTo>
                    <a:pt x="69393" y="119076"/>
                    <a:pt x="77509" y="116634"/>
                    <a:pt x="84137" y="111747"/>
                  </a:cubicBezTo>
                  <a:cubicBezTo>
                    <a:pt x="89673" y="107499"/>
                    <a:pt x="92873" y="100881"/>
                    <a:pt x="92765" y="93903"/>
                  </a:cubicBezTo>
                  <a:lnTo>
                    <a:pt x="92765" y="86697"/>
                  </a:lnTo>
                  <a:cubicBezTo>
                    <a:pt x="88939" y="85018"/>
                    <a:pt x="84957" y="83721"/>
                    <a:pt x="80877" y="82824"/>
                  </a:cubicBezTo>
                  <a:cubicBezTo>
                    <a:pt x="76274" y="81861"/>
                    <a:pt x="71583" y="81385"/>
                    <a:pt x="66881" y="81402"/>
                  </a:cubicBezTo>
                  <a:cubicBezTo>
                    <a:pt x="59710" y="80986"/>
                    <a:pt x="52582" y="82755"/>
                    <a:pt x="46438" y="86476"/>
                  </a:cubicBezTo>
                  <a:cubicBezTo>
                    <a:pt x="41522" y="89631"/>
                    <a:pt x="38642" y="95150"/>
                    <a:pt x="38864" y="100987"/>
                  </a:cubicBezTo>
                  <a:lnTo>
                    <a:pt x="38864" y="101526"/>
                  </a:lnTo>
                  <a:cubicBezTo>
                    <a:pt x="38594" y="106510"/>
                    <a:pt x="40828" y="111301"/>
                    <a:pt x="44820" y="114296"/>
                  </a:cubicBezTo>
                  <a:cubicBezTo>
                    <a:pt x="49617" y="117578"/>
                    <a:pt x="55368" y="119173"/>
                    <a:pt x="61169" y="118831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82" name="Google Shape;682;p9"/>
            <p:cNvSpPr/>
            <p:nvPr/>
          </p:nvSpPr>
          <p:spPr>
            <a:xfrm>
              <a:off x="2824945" y="2819890"/>
              <a:ext cx="2451" cy="1220670"/>
            </a:xfrm>
            <a:custGeom>
              <a:rect b="b" l="l" r="r" t="t"/>
              <a:pathLst>
                <a:path extrusionOk="0" h="1220670" w="2451">
                  <a:moveTo>
                    <a:pt x="0" y="0"/>
                  </a:moveTo>
                  <a:lnTo>
                    <a:pt x="0" y="1220671"/>
                  </a:lnTo>
                </a:path>
              </a:pathLst>
            </a:custGeom>
            <a:noFill/>
            <a:ln cap="flat" cmpd="sng" w="9525">
              <a:solidFill>
                <a:srgbClr val="D2131D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</p:grpSp>
      <p:grpSp>
        <p:nvGrpSpPr>
          <p:cNvPr id="683" name="Google Shape;683;p9"/>
          <p:cNvGrpSpPr/>
          <p:nvPr/>
        </p:nvGrpSpPr>
        <p:grpSpPr>
          <a:xfrm>
            <a:off x="1346586" y="1081172"/>
            <a:ext cx="2829490" cy="1203132"/>
            <a:chOff x="2710267" y="1987550"/>
            <a:chExt cx="6770293" cy="2878808"/>
          </a:xfrm>
        </p:grpSpPr>
        <p:sp>
          <p:nvSpPr>
            <p:cNvPr id="684" name="Google Shape;684;p9"/>
            <p:cNvSpPr/>
            <p:nvPr/>
          </p:nvSpPr>
          <p:spPr>
            <a:xfrm>
              <a:off x="8506599" y="1998301"/>
              <a:ext cx="607790" cy="607407"/>
            </a:xfrm>
            <a:custGeom>
              <a:rect b="b" l="l" r="r" t="t"/>
              <a:pathLst>
                <a:path extrusionOk="0" h="607407" w="607790">
                  <a:moveTo>
                    <a:pt x="607791" y="303704"/>
                  </a:moveTo>
                  <a:cubicBezTo>
                    <a:pt x="607791" y="471434"/>
                    <a:pt x="471732" y="607407"/>
                    <a:pt x="303895" y="607407"/>
                  </a:cubicBezTo>
                  <a:cubicBezTo>
                    <a:pt x="136059" y="607407"/>
                    <a:pt x="0" y="471434"/>
                    <a:pt x="0" y="303704"/>
                  </a:cubicBezTo>
                  <a:cubicBezTo>
                    <a:pt x="0" y="135973"/>
                    <a:pt x="136059" y="0"/>
                    <a:pt x="303895" y="0"/>
                  </a:cubicBezTo>
                  <a:cubicBezTo>
                    <a:pt x="471732" y="0"/>
                    <a:pt x="607791" y="135973"/>
                    <a:pt x="607791" y="303704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85" name="Google Shape;685;p9"/>
            <p:cNvSpPr/>
            <p:nvPr/>
          </p:nvSpPr>
          <p:spPr>
            <a:xfrm>
              <a:off x="9176273" y="1987550"/>
              <a:ext cx="303895" cy="303703"/>
            </a:xfrm>
            <a:custGeom>
              <a:rect b="b" l="l" r="r" t="t"/>
              <a:pathLst>
                <a:path extrusionOk="0" h="303703" w="303895">
                  <a:moveTo>
                    <a:pt x="303896" y="151852"/>
                  </a:moveTo>
                  <a:cubicBezTo>
                    <a:pt x="303896" y="235717"/>
                    <a:pt x="235867" y="303704"/>
                    <a:pt x="151948" y="303704"/>
                  </a:cubicBezTo>
                  <a:cubicBezTo>
                    <a:pt x="68029" y="303704"/>
                    <a:pt x="0" y="235717"/>
                    <a:pt x="0" y="151852"/>
                  </a:cubicBezTo>
                  <a:cubicBezTo>
                    <a:pt x="0" y="67986"/>
                    <a:pt x="68029" y="0"/>
                    <a:pt x="151948" y="0"/>
                  </a:cubicBezTo>
                  <a:cubicBezTo>
                    <a:pt x="235866" y="0"/>
                    <a:pt x="303896" y="67986"/>
                    <a:pt x="303896" y="151852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86" name="Google Shape;686;p9"/>
            <p:cNvSpPr/>
            <p:nvPr/>
          </p:nvSpPr>
          <p:spPr>
            <a:xfrm>
              <a:off x="2711413" y="3174486"/>
              <a:ext cx="518238" cy="1028412"/>
            </a:xfrm>
            <a:custGeom>
              <a:rect b="b" l="l" r="r" t="t"/>
              <a:pathLst>
                <a:path extrusionOk="0" h="1028412" w="518238">
                  <a:moveTo>
                    <a:pt x="36" y="35679"/>
                  </a:moveTo>
                  <a:lnTo>
                    <a:pt x="221293" y="0"/>
                  </a:lnTo>
                  <a:lnTo>
                    <a:pt x="221293" y="230061"/>
                  </a:lnTo>
                  <a:lnTo>
                    <a:pt x="487107" y="230061"/>
                  </a:lnTo>
                  <a:lnTo>
                    <a:pt x="487107" y="414072"/>
                  </a:lnTo>
                  <a:lnTo>
                    <a:pt x="221293" y="414072"/>
                  </a:lnTo>
                  <a:lnTo>
                    <a:pt x="221293" y="688566"/>
                  </a:lnTo>
                  <a:cubicBezTo>
                    <a:pt x="221293" y="735060"/>
                    <a:pt x="229449" y="772167"/>
                    <a:pt x="245761" y="799886"/>
                  </a:cubicBezTo>
                  <a:cubicBezTo>
                    <a:pt x="262073" y="827605"/>
                    <a:pt x="294982" y="841464"/>
                    <a:pt x="344489" y="841464"/>
                  </a:cubicBezTo>
                  <a:cubicBezTo>
                    <a:pt x="369134" y="841355"/>
                    <a:pt x="393725" y="839127"/>
                    <a:pt x="417988" y="834804"/>
                  </a:cubicBezTo>
                  <a:cubicBezTo>
                    <a:pt x="441573" y="830639"/>
                    <a:pt x="464714" y="824268"/>
                    <a:pt x="487107" y="815775"/>
                  </a:cubicBezTo>
                  <a:lnTo>
                    <a:pt x="518239" y="987893"/>
                  </a:lnTo>
                  <a:cubicBezTo>
                    <a:pt x="489284" y="999603"/>
                    <a:pt x="459498" y="1009144"/>
                    <a:pt x="429127" y="1016436"/>
                  </a:cubicBezTo>
                  <a:cubicBezTo>
                    <a:pt x="389644" y="1025060"/>
                    <a:pt x="349290" y="1029052"/>
                    <a:pt x="308882" y="1028330"/>
                  </a:cubicBezTo>
                  <a:cubicBezTo>
                    <a:pt x="248522" y="1028330"/>
                    <a:pt x="198539" y="1020179"/>
                    <a:pt x="158934" y="1003877"/>
                  </a:cubicBezTo>
                  <a:cubicBezTo>
                    <a:pt x="121936" y="989505"/>
                    <a:pt x="89183" y="966003"/>
                    <a:pt x="63729" y="935563"/>
                  </a:cubicBezTo>
                  <a:cubicBezTo>
                    <a:pt x="39061" y="904576"/>
                    <a:pt x="22008" y="868242"/>
                    <a:pt x="13936" y="829476"/>
                  </a:cubicBezTo>
                  <a:cubicBezTo>
                    <a:pt x="4199" y="784146"/>
                    <a:pt x="-463" y="737875"/>
                    <a:pt x="36" y="691516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87" name="Google Shape;687;p9"/>
            <p:cNvSpPr/>
            <p:nvPr/>
          </p:nvSpPr>
          <p:spPr>
            <a:xfrm>
              <a:off x="3377887" y="3051368"/>
              <a:ext cx="674179" cy="1151542"/>
            </a:xfrm>
            <a:custGeom>
              <a:rect b="b" l="l" r="r" t="t"/>
              <a:pathLst>
                <a:path extrusionOk="0" h="1151542" w="674179">
                  <a:moveTo>
                    <a:pt x="0" y="1151543"/>
                  </a:moveTo>
                  <a:lnTo>
                    <a:pt x="0" y="35584"/>
                  </a:lnTo>
                  <a:lnTo>
                    <a:pt x="221257" y="0"/>
                  </a:lnTo>
                  <a:lnTo>
                    <a:pt x="221257" y="373921"/>
                  </a:lnTo>
                  <a:cubicBezTo>
                    <a:pt x="239980" y="368021"/>
                    <a:pt x="259060" y="363318"/>
                    <a:pt x="278380" y="359839"/>
                  </a:cubicBezTo>
                  <a:cubicBezTo>
                    <a:pt x="300650" y="355479"/>
                    <a:pt x="323284" y="353248"/>
                    <a:pt x="345976" y="353179"/>
                  </a:cubicBezTo>
                  <a:cubicBezTo>
                    <a:pt x="409446" y="353179"/>
                    <a:pt x="462159" y="361837"/>
                    <a:pt x="504112" y="379154"/>
                  </a:cubicBezTo>
                  <a:cubicBezTo>
                    <a:pt x="543535" y="394516"/>
                    <a:pt x="578303" y="419822"/>
                    <a:pt x="605030" y="452606"/>
                  </a:cubicBezTo>
                  <a:cubicBezTo>
                    <a:pt x="631036" y="485743"/>
                    <a:pt x="649315" y="524261"/>
                    <a:pt x="658535" y="565353"/>
                  </a:cubicBezTo>
                  <a:cubicBezTo>
                    <a:pt x="669388" y="613073"/>
                    <a:pt x="674628" y="661896"/>
                    <a:pt x="674149" y="710830"/>
                  </a:cubicBezTo>
                  <a:lnTo>
                    <a:pt x="674149" y="1151543"/>
                  </a:lnTo>
                  <a:lnTo>
                    <a:pt x="453177" y="1151543"/>
                  </a:lnTo>
                  <a:lnTo>
                    <a:pt x="453177" y="737471"/>
                  </a:lnTo>
                  <a:cubicBezTo>
                    <a:pt x="453177" y="666302"/>
                    <a:pt x="444006" y="615875"/>
                    <a:pt x="425663" y="586190"/>
                  </a:cubicBezTo>
                  <a:cubicBezTo>
                    <a:pt x="407320" y="556504"/>
                    <a:pt x="373332" y="541662"/>
                    <a:pt x="323698" y="541662"/>
                  </a:cubicBezTo>
                  <a:cubicBezTo>
                    <a:pt x="305010" y="541557"/>
                    <a:pt x="286356" y="543278"/>
                    <a:pt x="268003" y="546800"/>
                  </a:cubicBezTo>
                  <a:cubicBezTo>
                    <a:pt x="250676" y="550352"/>
                    <a:pt x="235094" y="554062"/>
                    <a:pt x="221257" y="557932"/>
                  </a:cubicBezTo>
                  <a:lnTo>
                    <a:pt x="221257" y="1151543"/>
                  </a:ln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88" name="Google Shape;688;p9"/>
            <p:cNvSpPr/>
            <p:nvPr/>
          </p:nvSpPr>
          <p:spPr>
            <a:xfrm>
              <a:off x="4230451" y="3065915"/>
              <a:ext cx="264290" cy="1136995"/>
            </a:xfrm>
            <a:custGeom>
              <a:rect b="b" l="l" r="r" t="t"/>
              <a:pathLst>
                <a:path extrusionOk="0" h="1136995" w="264290">
                  <a:moveTo>
                    <a:pt x="264290" y="130835"/>
                  </a:moveTo>
                  <a:cubicBezTo>
                    <a:pt x="264290" y="171494"/>
                    <a:pt x="251183" y="203399"/>
                    <a:pt x="224970" y="226551"/>
                  </a:cubicBezTo>
                  <a:cubicBezTo>
                    <a:pt x="171896" y="273122"/>
                    <a:pt x="92489" y="273122"/>
                    <a:pt x="39415" y="226551"/>
                  </a:cubicBezTo>
                  <a:cubicBezTo>
                    <a:pt x="13138" y="203336"/>
                    <a:pt x="0" y="171431"/>
                    <a:pt x="0" y="130835"/>
                  </a:cubicBezTo>
                  <a:cubicBezTo>
                    <a:pt x="0" y="90240"/>
                    <a:pt x="13138" y="58239"/>
                    <a:pt x="39415" y="34834"/>
                  </a:cubicBezTo>
                  <a:cubicBezTo>
                    <a:pt x="92537" y="-11611"/>
                    <a:pt x="171848" y="-11611"/>
                    <a:pt x="224970" y="34834"/>
                  </a:cubicBezTo>
                  <a:cubicBezTo>
                    <a:pt x="251247" y="58366"/>
                    <a:pt x="264353" y="90367"/>
                    <a:pt x="264290" y="130835"/>
                  </a:cubicBezTo>
                  <a:close/>
                  <a:moveTo>
                    <a:pt x="243535" y="1136996"/>
                  </a:moveTo>
                  <a:lnTo>
                    <a:pt x="22278" y="1136996"/>
                  </a:lnTo>
                  <a:lnTo>
                    <a:pt x="22278" y="356805"/>
                  </a:lnTo>
                  <a:lnTo>
                    <a:pt x="243535" y="356805"/>
                  </a:ln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89" name="Google Shape;689;p9"/>
            <p:cNvSpPr/>
            <p:nvPr/>
          </p:nvSpPr>
          <p:spPr>
            <a:xfrm>
              <a:off x="4682200" y="3404540"/>
              <a:ext cx="674181" cy="798370"/>
            </a:xfrm>
            <a:custGeom>
              <a:rect b="b" l="l" r="r" t="t"/>
              <a:pathLst>
                <a:path extrusionOk="0" h="798370" w="674181">
                  <a:moveTo>
                    <a:pt x="0" y="44535"/>
                  </a:moveTo>
                  <a:cubicBezTo>
                    <a:pt x="47863" y="31459"/>
                    <a:pt x="96475" y="21292"/>
                    <a:pt x="145569" y="14089"/>
                  </a:cubicBezTo>
                  <a:cubicBezTo>
                    <a:pt x="207462" y="4496"/>
                    <a:pt x="270015" y="-212"/>
                    <a:pt x="332647" y="7"/>
                  </a:cubicBezTo>
                  <a:cubicBezTo>
                    <a:pt x="399037" y="7"/>
                    <a:pt x="454225" y="8665"/>
                    <a:pt x="498209" y="25982"/>
                  </a:cubicBezTo>
                  <a:cubicBezTo>
                    <a:pt x="538927" y="40927"/>
                    <a:pt x="575029" y="66247"/>
                    <a:pt x="602935" y="99434"/>
                  </a:cubicBezTo>
                  <a:cubicBezTo>
                    <a:pt x="629316" y="132525"/>
                    <a:pt x="648072" y="171020"/>
                    <a:pt x="657869" y="212181"/>
                  </a:cubicBezTo>
                  <a:cubicBezTo>
                    <a:pt x="669193" y="259832"/>
                    <a:pt x="674660" y="308685"/>
                    <a:pt x="674149" y="357658"/>
                  </a:cubicBezTo>
                  <a:lnTo>
                    <a:pt x="674149" y="798371"/>
                  </a:lnTo>
                  <a:lnTo>
                    <a:pt x="452606" y="798371"/>
                  </a:lnTo>
                  <a:lnTo>
                    <a:pt x="452606" y="384299"/>
                  </a:lnTo>
                  <a:cubicBezTo>
                    <a:pt x="452606" y="313130"/>
                    <a:pt x="443086" y="262703"/>
                    <a:pt x="424045" y="233018"/>
                  </a:cubicBezTo>
                  <a:cubicBezTo>
                    <a:pt x="405003" y="203333"/>
                    <a:pt x="370063" y="188490"/>
                    <a:pt x="318652" y="188490"/>
                  </a:cubicBezTo>
                  <a:cubicBezTo>
                    <a:pt x="302753" y="188490"/>
                    <a:pt x="285997" y="189156"/>
                    <a:pt x="268193" y="190678"/>
                  </a:cubicBezTo>
                  <a:cubicBezTo>
                    <a:pt x="250390" y="192201"/>
                    <a:pt x="234491" y="193913"/>
                    <a:pt x="220591" y="195911"/>
                  </a:cubicBezTo>
                  <a:lnTo>
                    <a:pt x="220591" y="798371"/>
                  </a:lnTo>
                  <a:lnTo>
                    <a:pt x="0" y="798371"/>
                  </a:ln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90" name="Google Shape;690;p9"/>
            <p:cNvSpPr/>
            <p:nvPr/>
          </p:nvSpPr>
          <p:spPr>
            <a:xfrm>
              <a:off x="5556471" y="3051368"/>
              <a:ext cx="740983" cy="1151923"/>
            </a:xfrm>
            <a:custGeom>
              <a:rect b="b" l="l" r="r" t="t"/>
              <a:pathLst>
                <a:path extrusionOk="0" h="1151923" w="740983">
                  <a:moveTo>
                    <a:pt x="221257" y="651269"/>
                  </a:moveTo>
                  <a:cubicBezTo>
                    <a:pt x="242964" y="627673"/>
                    <a:pt x="265465" y="603094"/>
                    <a:pt x="288758" y="577531"/>
                  </a:cubicBezTo>
                  <a:cubicBezTo>
                    <a:pt x="312051" y="551969"/>
                    <a:pt x="334552" y="526597"/>
                    <a:pt x="356259" y="501415"/>
                  </a:cubicBezTo>
                  <a:cubicBezTo>
                    <a:pt x="377965" y="476360"/>
                    <a:pt x="398466" y="452511"/>
                    <a:pt x="417761" y="429866"/>
                  </a:cubicBezTo>
                  <a:cubicBezTo>
                    <a:pt x="437056" y="407222"/>
                    <a:pt x="453622" y="387558"/>
                    <a:pt x="467458" y="370876"/>
                  </a:cubicBezTo>
                  <a:lnTo>
                    <a:pt x="730606" y="370876"/>
                  </a:lnTo>
                  <a:cubicBezTo>
                    <a:pt x="678053" y="431071"/>
                    <a:pt x="626800" y="488571"/>
                    <a:pt x="576849" y="543374"/>
                  </a:cubicBezTo>
                  <a:cubicBezTo>
                    <a:pt x="526898" y="598178"/>
                    <a:pt x="472219" y="654694"/>
                    <a:pt x="412811" y="712923"/>
                  </a:cubicBezTo>
                  <a:cubicBezTo>
                    <a:pt x="445566" y="742844"/>
                    <a:pt x="476320" y="774881"/>
                    <a:pt x="504874" y="808830"/>
                  </a:cubicBezTo>
                  <a:cubicBezTo>
                    <a:pt x="536609" y="845936"/>
                    <a:pt x="567297" y="884343"/>
                    <a:pt x="596938" y="924050"/>
                  </a:cubicBezTo>
                  <a:cubicBezTo>
                    <a:pt x="626578" y="963758"/>
                    <a:pt x="653807" y="1003402"/>
                    <a:pt x="678624" y="1042982"/>
                  </a:cubicBezTo>
                  <a:cubicBezTo>
                    <a:pt x="703377" y="1082562"/>
                    <a:pt x="724164" y="1118718"/>
                    <a:pt x="740983" y="1151447"/>
                  </a:cubicBezTo>
                  <a:lnTo>
                    <a:pt x="486595" y="1151447"/>
                  </a:lnTo>
                  <a:cubicBezTo>
                    <a:pt x="470664" y="1125631"/>
                    <a:pt x="452606" y="1097088"/>
                    <a:pt x="432423" y="1065817"/>
                  </a:cubicBezTo>
                  <a:cubicBezTo>
                    <a:pt x="412239" y="1034546"/>
                    <a:pt x="390755" y="1003370"/>
                    <a:pt x="367969" y="972289"/>
                  </a:cubicBezTo>
                  <a:cubicBezTo>
                    <a:pt x="345183" y="941081"/>
                    <a:pt x="321223" y="911079"/>
                    <a:pt x="296089" y="882282"/>
                  </a:cubicBezTo>
                  <a:cubicBezTo>
                    <a:pt x="273269" y="855901"/>
                    <a:pt x="248234" y="831518"/>
                    <a:pt x="221257" y="809400"/>
                  </a:cubicBezTo>
                  <a:lnTo>
                    <a:pt x="221257" y="1151923"/>
                  </a:lnTo>
                  <a:lnTo>
                    <a:pt x="0" y="1151923"/>
                  </a:lnTo>
                  <a:lnTo>
                    <a:pt x="0" y="35584"/>
                  </a:lnTo>
                  <a:lnTo>
                    <a:pt x="221257" y="0"/>
                  </a:ln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91" name="Google Shape;691;p9"/>
            <p:cNvSpPr/>
            <p:nvPr/>
          </p:nvSpPr>
          <p:spPr>
            <a:xfrm>
              <a:off x="5091583" y="1990701"/>
              <a:ext cx="264385" cy="1137163"/>
            </a:xfrm>
            <a:custGeom>
              <a:rect b="b" l="l" r="r" t="t"/>
              <a:pathLst>
                <a:path extrusionOk="0" h="1137163" w="264385">
                  <a:moveTo>
                    <a:pt x="264385" y="131003"/>
                  </a:moveTo>
                  <a:cubicBezTo>
                    <a:pt x="264385" y="171535"/>
                    <a:pt x="251279" y="203441"/>
                    <a:pt x="225066" y="226719"/>
                  </a:cubicBezTo>
                  <a:cubicBezTo>
                    <a:pt x="171897" y="273136"/>
                    <a:pt x="92583" y="273136"/>
                    <a:pt x="39415" y="226719"/>
                  </a:cubicBezTo>
                  <a:cubicBezTo>
                    <a:pt x="13138" y="203504"/>
                    <a:pt x="0" y="171599"/>
                    <a:pt x="0" y="131003"/>
                  </a:cubicBezTo>
                  <a:cubicBezTo>
                    <a:pt x="0" y="90408"/>
                    <a:pt x="13138" y="58376"/>
                    <a:pt x="39415" y="34907"/>
                  </a:cubicBezTo>
                  <a:cubicBezTo>
                    <a:pt x="92536" y="-11636"/>
                    <a:pt x="171944" y="-11636"/>
                    <a:pt x="225066" y="34907"/>
                  </a:cubicBezTo>
                  <a:cubicBezTo>
                    <a:pt x="251279" y="58376"/>
                    <a:pt x="264385" y="90408"/>
                    <a:pt x="264385" y="131003"/>
                  </a:cubicBezTo>
                  <a:close/>
                  <a:moveTo>
                    <a:pt x="243630" y="1137164"/>
                  </a:moveTo>
                  <a:lnTo>
                    <a:pt x="22373" y="1137164"/>
                  </a:lnTo>
                  <a:lnTo>
                    <a:pt x="22373" y="356973"/>
                  </a:lnTo>
                  <a:lnTo>
                    <a:pt x="243630" y="356973"/>
                  </a:ln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92" name="Google Shape;692;p9"/>
            <p:cNvSpPr/>
            <p:nvPr/>
          </p:nvSpPr>
          <p:spPr>
            <a:xfrm>
              <a:off x="5555709" y="2054134"/>
              <a:ext cx="674276" cy="798095"/>
            </a:xfrm>
            <a:custGeom>
              <a:rect b="b" l="l" r="r" t="t"/>
              <a:pathLst>
                <a:path extrusionOk="0" h="798095" w="674276">
                  <a:moveTo>
                    <a:pt x="0" y="44165"/>
                  </a:moveTo>
                  <a:cubicBezTo>
                    <a:pt x="47751" y="31178"/>
                    <a:pt x="96232" y="21043"/>
                    <a:pt x="145188" y="13813"/>
                  </a:cubicBezTo>
                  <a:cubicBezTo>
                    <a:pt x="207214" y="4293"/>
                    <a:pt x="269895" y="-320"/>
                    <a:pt x="332648" y="17"/>
                  </a:cubicBezTo>
                  <a:cubicBezTo>
                    <a:pt x="398910" y="17"/>
                    <a:pt x="454098" y="8675"/>
                    <a:pt x="498209" y="25992"/>
                  </a:cubicBezTo>
                  <a:cubicBezTo>
                    <a:pt x="538956" y="40881"/>
                    <a:pt x="575071" y="66211"/>
                    <a:pt x="602935" y="99444"/>
                  </a:cubicBezTo>
                  <a:cubicBezTo>
                    <a:pt x="629417" y="132483"/>
                    <a:pt x="648214" y="170996"/>
                    <a:pt x="657964" y="212191"/>
                  </a:cubicBezTo>
                  <a:cubicBezTo>
                    <a:pt x="669284" y="259810"/>
                    <a:pt x="674750" y="308631"/>
                    <a:pt x="674244" y="357573"/>
                  </a:cubicBezTo>
                  <a:lnTo>
                    <a:pt x="674244" y="798095"/>
                  </a:lnTo>
                  <a:lnTo>
                    <a:pt x="452892" y="798095"/>
                  </a:lnTo>
                  <a:lnTo>
                    <a:pt x="452892" y="384023"/>
                  </a:lnTo>
                  <a:cubicBezTo>
                    <a:pt x="452892" y="312855"/>
                    <a:pt x="443371" y="262396"/>
                    <a:pt x="424330" y="232647"/>
                  </a:cubicBezTo>
                  <a:cubicBezTo>
                    <a:pt x="405289" y="202899"/>
                    <a:pt x="370127" y="188056"/>
                    <a:pt x="318843" y="188119"/>
                  </a:cubicBezTo>
                  <a:cubicBezTo>
                    <a:pt x="303038" y="188119"/>
                    <a:pt x="286187" y="188881"/>
                    <a:pt x="268384" y="190403"/>
                  </a:cubicBezTo>
                  <a:cubicBezTo>
                    <a:pt x="250581" y="191925"/>
                    <a:pt x="234776" y="193638"/>
                    <a:pt x="220781" y="195541"/>
                  </a:cubicBezTo>
                  <a:lnTo>
                    <a:pt x="220781" y="798095"/>
                  </a:lnTo>
                  <a:lnTo>
                    <a:pt x="0" y="798095"/>
                  </a:ln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93" name="Google Shape;693;p9"/>
            <p:cNvSpPr/>
            <p:nvPr/>
          </p:nvSpPr>
          <p:spPr>
            <a:xfrm>
              <a:off x="6853508" y="3202456"/>
              <a:ext cx="165412" cy="125184"/>
            </a:xfrm>
            <a:custGeom>
              <a:rect b="b" l="l" r="r" t="t"/>
              <a:pathLst>
                <a:path extrusionOk="0" h="125184" w="165412">
                  <a:moveTo>
                    <a:pt x="104100" y="2"/>
                  </a:moveTo>
                  <a:cubicBezTo>
                    <a:pt x="90633" y="-50"/>
                    <a:pt x="77179" y="808"/>
                    <a:pt x="63828" y="2571"/>
                  </a:cubicBezTo>
                  <a:cubicBezTo>
                    <a:pt x="52307" y="3907"/>
                    <a:pt x="41083" y="7121"/>
                    <a:pt x="30602" y="12086"/>
                  </a:cubicBezTo>
                  <a:cubicBezTo>
                    <a:pt x="21633" y="16404"/>
                    <a:pt x="13928" y="22957"/>
                    <a:pt x="8228" y="31115"/>
                  </a:cubicBezTo>
                  <a:cubicBezTo>
                    <a:pt x="2473" y="40269"/>
                    <a:pt x="-381" y="50948"/>
                    <a:pt x="41" y="61751"/>
                  </a:cubicBezTo>
                  <a:cubicBezTo>
                    <a:pt x="41" y="85665"/>
                    <a:pt x="8038" y="102157"/>
                    <a:pt x="24032" y="111227"/>
                  </a:cubicBezTo>
                  <a:cubicBezTo>
                    <a:pt x="44412" y="121395"/>
                    <a:pt x="67069" y="126147"/>
                    <a:pt x="89819" y="125023"/>
                  </a:cubicBezTo>
                  <a:cubicBezTo>
                    <a:pt x="104767" y="125023"/>
                    <a:pt x="119142" y="125023"/>
                    <a:pt x="132757" y="123976"/>
                  </a:cubicBezTo>
                  <a:cubicBezTo>
                    <a:pt x="143692" y="123600"/>
                    <a:pt x="154596" y="122583"/>
                    <a:pt x="165412" y="120932"/>
                  </a:cubicBezTo>
                  <a:lnTo>
                    <a:pt x="165412" y="6092"/>
                  </a:lnTo>
                  <a:cubicBezTo>
                    <a:pt x="159319" y="4760"/>
                    <a:pt x="150084" y="3428"/>
                    <a:pt x="137803" y="2000"/>
                  </a:cubicBezTo>
                  <a:cubicBezTo>
                    <a:pt x="126613" y="726"/>
                    <a:pt x="115362" y="59"/>
                    <a:pt x="104100" y="2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94" name="Google Shape;694;p9"/>
            <p:cNvSpPr/>
            <p:nvPr/>
          </p:nvSpPr>
          <p:spPr>
            <a:xfrm>
              <a:off x="6452829" y="2004961"/>
              <a:ext cx="2199433" cy="2198044"/>
            </a:xfrm>
            <a:custGeom>
              <a:rect b="b" l="l" r="r" t="t"/>
              <a:pathLst>
                <a:path extrusionOk="0" h="2198044" w="2199433">
                  <a:moveTo>
                    <a:pt x="1099812" y="0"/>
                  </a:moveTo>
                  <a:cubicBezTo>
                    <a:pt x="492455" y="-53"/>
                    <a:pt x="53" y="491954"/>
                    <a:pt x="0" y="1098927"/>
                  </a:cubicBezTo>
                  <a:cubicBezTo>
                    <a:pt x="-53" y="1705901"/>
                    <a:pt x="492265" y="2197992"/>
                    <a:pt x="1099622" y="2198045"/>
                  </a:cubicBezTo>
                  <a:cubicBezTo>
                    <a:pt x="1706979" y="2198097"/>
                    <a:pt x="2199382" y="1706091"/>
                    <a:pt x="2199434" y="1099118"/>
                  </a:cubicBezTo>
                  <a:cubicBezTo>
                    <a:pt x="2199434" y="1099086"/>
                    <a:pt x="2199434" y="1099054"/>
                    <a:pt x="2199434" y="1099022"/>
                  </a:cubicBezTo>
                  <a:cubicBezTo>
                    <a:pt x="2199434" y="492086"/>
                    <a:pt x="1707132" y="53"/>
                    <a:pt x="1099812" y="0"/>
                  </a:cubicBezTo>
                  <a:close/>
                  <a:moveTo>
                    <a:pt x="711850" y="1413763"/>
                  </a:moveTo>
                  <a:cubicBezTo>
                    <a:pt x="690143" y="1418520"/>
                    <a:pt x="659868" y="1424134"/>
                    <a:pt x="621024" y="1430604"/>
                  </a:cubicBezTo>
                  <a:cubicBezTo>
                    <a:pt x="574391" y="1437581"/>
                    <a:pt x="527269" y="1440763"/>
                    <a:pt x="480121" y="1440118"/>
                  </a:cubicBezTo>
                  <a:cubicBezTo>
                    <a:pt x="448392" y="1440285"/>
                    <a:pt x="416734" y="1437096"/>
                    <a:pt x="385677" y="1430604"/>
                  </a:cubicBezTo>
                  <a:cubicBezTo>
                    <a:pt x="359643" y="1425361"/>
                    <a:pt x="334876" y="1415118"/>
                    <a:pt x="312749" y="1400443"/>
                  </a:cubicBezTo>
                  <a:cubicBezTo>
                    <a:pt x="292481" y="1386780"/>
                    <a:pt x="276268" y="1367915"/>
                    <a:pt x="265813" y="1345829"/>
                  </a:cubicBezTo>
                  <a:cubicBezTo>
                    <a:pt x="254146" y="1319902"/>
                    <a:pt x="248546" y="1291658"/>
                    <a:pt x="249438" y="1263243"/>
                  </a:cubicBezTo>
                  <a:cubicBezTo>
                    <a:pt x="248619" y="1235511"/>
                    <a:pt x="255190" y="1208060"/>
                    <a:pt x="268479" y="1183702"/>
                  </a:cubicBezTo>
                  <a:cubicBezTo>
                    <a:pt x="280666" y="1162369"/>
                    <a:pt x="298057" y="1144465"/>
                    <a:pt x="319033" y="1131657"/>
                  </a:cubicBezTo>
                  <a:cubicBezTo>
                    <a:pt x="341371" y="1118070"/>
                    <a:pt x="365877" y="1108415"/>
                    <a:pt x="391484" y="1103114"/>
                  </a:cubicBezTo>
                  <a:cubicBezTo>
                    <a:pt x="419393" y="1097709"/>
                    <a:pt x="447794" y="1095254"/>
                    <a:pt x="476217" y="1095788"/>
                  </a:cubicBezTo>
                  <a:cubicBezTo>
                    <a:pt x="493797" y="1095699"/>
                    <a:pt x="511371" y="1096524"/>
                    <a:pt x="528865" y="1098261"/>
                  </a:cubicBezTo>
                  <a:cubicBezTo>
                    <a:pt x="541423" y="1099549"/>
                    <a:pt x="553866" y="1101775"/>
                    <a:pt x="566091" y="1104922"/>
                  </a:cubicBezTo>
                  <a:lnTo>
                    <a:pt x="566091" y="1090650"/>
                  </a:lnTo>
                  <a:cubicBezTo>
                    <a:pt x="567132" y="1067579"/>
                    <a:pt x="558668" y="1045090"/>
                    <a:pt x="542670" y="1028425"/>
                  </a:cubicBezTo>
                  <a:cubicBezTo>
                    <a:pt x="526993" y="1012694"/>
                    <a:pt x="499733" y="1004860"/>
                    <a:pt x="460889" y="1004924"/>
                  </a:cubicBezTo>
                  <a:cubicBezTo>
                    <a:pt x="435398" y="1004945"/>
                    <a:pt x="409943" y="1006821"/>
                    <a:pt x="384725" y="1010537"/>
                  </a:cubicBezTo>
                  <a:cubicBezTo>
                    <a:pt x="362482" y="1013614"/>
                    <a:pt x="340603" y="1018905"/>
                    <a:pt x="319414" y="1026331"/>
                  </a:cubicBezTo>
                  <a:lnTo>
                    <a:pt x="300373" y="903880"/>
                  </a:lnTo>
                  <a:cubicBezTo>
                    <a:pt x="309227" y="901216"/>
                    <a:pt x="320271" y="898266"/>
                    <a:pt x="333599" y="895221"/>
                  </a:cubicBezTo>
                  <a:cubicBezTo>
                    <a:pt x="346928" y="892177"/>
                    <a:pt x="361304" y="889513"/>
                    <a:pt x="377013" y="887134"/>
                  </a:cubicBezTo>
                  <a:cubicBezTo>
                    <a:pt x="392722" y="884755"/>
                    <a:pt x="409097" y="882757"/>
                    <a:pt x="426425" y="880950"/>
                  </a:cubicBezTo>
                  <a:cubicBezTo>
                    <a:pt x="443752" y="879142"/>
                    <a:pt x="461365" y="878476"/>
                    <a:pt x="479073" y="878476"/>
                  </a:cubicBezTo>
                  <a:cubicBezTo>
                    <a:pt x="516764" y="877465"/>
                    <a:pt x="554372" y="882509"/>
                    <a:pt x="590463" y="893414"/>
                  </a:cubicBezTo>
                  <a:cubicBezTo>
                    <a:pt x="617719" y="901903"/>
                    <a:pt x="642446" y="917005"/>
                    <a:pt x="662439" y="937371"/>
                  </a:cubicBezTo>
                  <a:cubicBezTo>
                    <a:pt x="680711" y="956926"/>
                    <a:pt x="693802" y="980737"/>
                    <a:pt x="700521" y="1006636"/>
                  </a:cubicBezTo>
                  <a:cubicBezTo>
                    <a:pt x="708331" y="1036283"/>
                    <a:pt x="712110" y="1066846"/>
                    <a:pt x="711755" y="1097500"/>
                  </a:cubicBezTo>
                  <a:close/>
                  <a:moveTo>
                    <a:pt x="1187877" y="1429081"/>
                  </a:moveTo>
                  <a:lnTo>
                    <a:pt x="743554" y="1429081"/>
                  </a:lnTo>
                  <a:lnTo>
                    <a:pt x="743554" y="1339264"/>
                  </a:lnTo>
                  <a:cubicBezTo>
                    <a:pt x="757834" y="1314843"/>
                    <a:pt x="775003" y="1288520"/>
                    <a:pt x="795060" y="1260294"/>
                  </a:cubicBezTo>
                  <a:cubicBezTo>
                    <a:pt x="815116" y="1232067"/>
                    <a:pt x="836220" y="1203524"/>
                    <a:pt x="858371" y="1174663"/>
                  </a:cubicBezTo>
                  <a:cubicBezTo>
                    <a:pt x="880459" y="1146119"/>
                    <a:pt x="902420" y="1118400"/>
                    <a:pt x="924253" y="1091506"/>
                  </a:cubicBezTo>
                  <a:cubicBezTo>
                    <a:pt x="946087" y="1064612"/>
                    <a:pt x="966144" y="1040286"/>
                    <a:pt x="984423" y="1018530"/>
                  </a:cubicBezTo>
                  <a:lnTo>
                    <a:pt x="755930" y="1018530"/>
                  </a:lnTo>
                  <a:lnTo>
                    <a:pt x="755930" y="892462"/>
                  </a:lnTo>
                  <a:lnTo>
                    <a:pt x="1182736" y="892462"/>
                  </a:lnTo>
                  <a:lnTo>
                    <a:pt x="1182736" y="994458"/>
                  </a:lnTo>
                  <a:lnTo>
                    <a:pt x="1133134" y="1049547"/>
                  </a:lnTo>
                  <a:cubicBezTo>
                    <a:pt x="1112379" y="1072635"/>
                    <a:pt x="1090165" y="1098008"/>
                    <a:pt x="1066490" y="1125663"/>
                  </a:cubicBezTo>
                  <a:cubicBezTo>
                    <a:pt x="1042816" y="1153319"/>
                    <a:pt x="1018761" y="1182560"/>
                    <a:pt x="994325" y="1213387"/>
                  </a:cubicBezTo>
                  <a:cubicBezTo>
                    <a:pt x="970142" y="1244119"/>
                    <a:pt x="948150" y="1273614"/>
                    <a:pt x="928347" y="1302157"/>
                  </a:cubicBezTo>
                  <a:lnTo>
                    <a:pt x="1188258" y="1302157"/>
                  </a:lnTo>
                  <a:close/>
                  <a:moveTo>
                    <a:pt x="1682945" y="1410718"/>
                  </a:moveTo>
                  <a:cubicBezTo>
                    <a:pt x="1650045" y="1419711"/>
                    <a:pt x="1616631" y="1426701"/>
                    <a:pt x="1582884" y="1431650"/>
                  </a:cubicBezTo>
                  <a:cubicBezTo>
                    <a:pt x="1540326" y="1438188"/>
                    <a:pt x="1497319" y="1441369"/>
                    <a:pt x="1454261" y="1441165"/>
                  </a:cubicBezTo>
                  <a:cubicBezTo>
                    <a:pt x="1415356" y="1442377"/>
                    <a:pt x="1376578" y="1436144"/>
                    <a:pt x="1340015" y="1422802"/>
                  </a:cubicBezTo>
                  <a:cubicBezTo>
                    <a:pt x="1312073" y="1412301"/>
                    <a:pt x="1287361" y="1394689"/>
                    <a:pt x="1268325" y="1371709"/>
                  </a:cubicBezTo>
                  <a:cubicBezTo>
                    <a:pt x="1249926" y="1348499"/>
                    <a:pt x="1236918" y="1321493"/>
                    <a:pt x="1230243" y="1292643"/>
                  </a:cubicBezTo>
                  <a:cubicBezTo>
                    <a:pt x="1222535" y="1259554"/>
                    <a:pt x="1218796" y="1225666"/>
                    <a:pt x="1219104" y="1191694"/>
                  </a:cubicBezTo>
                  <a:lnTo>
                    <a:pt x="1219105" y="892462"/>
                  </a:lnTo>
                  <a:lnTo>
                    <a:pt x="1371433" y="892462"/>
                  </a:lnTo>
                  <a:lnTo>
                    <a:pt x="1371433" y="1172950"/>
                  </a:lnTo>
                  <a:cubicBezTo>
                    <a:pt x="1371433" y="1221918"/>
                    <a:pt x="1377780" y="1257312"/>
                    <a:pt x="1390474" y="1279132"/>
                  </a:cubicBezTo>
                  <a:cubicBezTo>
                    <a:pt x="1403422" y="1300921"/>
                    <a:pt x="1427509" y="1311767"/>
                    <a:pt x="1462925" y="1311767"/>
                  </a:cubicBezTo>
                  <a:cubicBezTo>
                    <a:pt x="1473874" y="1311767"/>
                    <a:pt x="1485489" y="1311767"/>
                    <a:pt x="1497675" y="1310245"/>
                  </a:cubicBezTo>
                  <a:cubicBezTo>
                    <a:pt x="1509862" y="1308723"/>
                    <a:pt x="1520810" y="1308056"/>
                    <a:pt x="1530330" y="1306629"/>
                  </a:cubicBezTo>
                  <a:lnTo>
                    <a:pt x="1530330" y="892462"/>
                  </a:lnTo>
                  <a:lnTo>
                    <a:pt x="1682659" y="892462"/>
                  </a:lnTo>
                  <a:close/>
                  <a:moveTo>
                    <a:pt x="1821278" y="1424990"/>
                  </a:moveTo>
                  <a:cubicBezTo>
                    <a:pt x="1796848" y="1417978"/>
                    <a:pt x="1774454" y="1405222"/>
                    <a:pt x="1755968" y="1387788"/>
                  </a:cubicBezTo>
                  <a:cubicBezTo>
                    <a:pt x="1739929" y="1371774"/>
                    <a:pt x="1728600" y="1351664"/>
                    <a:pt x="1723217" y="1329654"/>
                  </a:cubicBezTo>
                  <a:cubicBezTo>
                    <a:pt x="1717143" y="1304424"/>
                    <a:pt x="1714232" y="1278536"/>
                    <a:pt x="1714554" y="1252587"/>
                  </a:cubicBezTo>
                  <a:lnTo>
                    <a:pt x="1714553" y="661830"/>
                  </a:lnTo>
                  <a:lnTo>
                    <a:pt x="1866882" y="637283"/>
                  </a:lnTo>
                  <a:lnTo>
                    <a:pt x="1866882" y="1221950"/>
                  </a:lnTo>
                  <a:cubicBezTo>
                    <a:pt x="1866785" y="1234259"/>
                    <a:pt x="1867805" y="1246551"/>
                    <a:pt x="1869928" y="1258676"/>
                  </a:cubicBezTo>
                  <a:cubicBezTo>
                    <a:pt x="1871614" y="1268680"/>
                    <a:pt x="1875661" y="1278139"/>
                    <a:pt x="1881734" y="1286268"/>
                  </a:cubicBezTo>
                  <a:cubicBezTo>
                    <a:pt x="1888359" y="1294441"/>
                    <a:pt x="1896984" y="1300767"/>
                    <a:pt x="1906773" y="1304631"/>
                  </a:cubicBezTo>
                  <a:cubicBezTo>
                    <a:pt x="1920772" y="1310217"/>
                    <a:pt x="1935605" y="1313433"/>
                    <a:pt x="1950662" y="1314146"/>
                  </a:cubicBezTo>
                  <a:lnTo>
                    <a:pt x="1929146" y="1439642"/>
                  </a:lnTo>
                  <a:cubicBezTo>
                    <a:pt x="1892608" y="1439993"/>
                    <a:pt x="1856211" y="1435058"/>
                    <a:pt x="1821088" y="1424990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95" name="Google Shape;695;p9"/>
            <p:cNvSpPr/>
            <p:nvPr/>
          </p:nvSpPr>
          <p:spPr>
            <a:xfrm>
              <a:off x="2710267" y="4511583"/>
              <a:ext cx="187308" cy="233824"/>
            </a:xfrm>
            <a:custGeom>
              <a:rect b="b" l="l" r="r" t="t"/>
              <a:pathLst>
                <a:path extrusionOk="0" h="233824" w="187308">
                  <a:moveTo>
                    <a:pt x="20794" y="214911"/>
                  </a:moveTo>
                  <a:cubicBezTo>
                    <a:pt x="6425" y="200918"/>
                    <a:pt x="-1119" y="181356"/>
                    <a:pt x="135" y="161345"/>
                  </a:cubicBezTo>
                  <a:cubicBezTo>
                    <a:pt x="179" y="151297"/>
                    <a:pt x="783" y="141260"/>
                    <a:pt x="1944" y="131279"/>
                  </a:cubicBezTo>
                  <a:cubicBezTo>
                    <a:pt x="3834" y="117851"/>
                    <a:pt x="7683" y="104772"/>
                    <a:pt x="13368" y="92460"/>
                  </a:cubicBezTo>
                  <a:cubicBezTo>
                    <a:pt x="20762" y="75214"/>
                    <a:pt x="30363" y="58999"/>
                    <a:pt x="41930" y="44221"/>
                  </a:cubicBezTo>
                  <a:cubicBezTo>
                    <a:pt x="52876" y="29353"/>
                    <a:pt x="67332" y="17423"/>
                    <a:pt x="84011" y="9493"/>
                  </a:cubicBezTo>
                  <a:cubicBezTo>
                    <a:pt x="90134" y="6505"/>
                    <a:pt x="96505" y="4054"/>
                    <a:pt x="103052" y="2167"/>
                  </a:cubicBezTo>
                  <a:cubicBezTo>
                    <a:pt x="108834" y="680"/>
                    <a:pt x="114790" y="-25"/>
                    <a:pt x="120760" y="74"/>
                  </a:cubicBezTo>
                  <a:cubicBezTo>
                    <a:pt x="134360" y="-525"/>
                    <a:pt x="147872" y="2531"/>
                    <a:pt x="159889" y="8922"/>
                  </a:cubicBezTo>
                  <a:cubicBezTo>
                    <a:pt x="168638" y="13549"/>
                    <a:pt x="175974" y="20453"/>
                    <a:pt x="181120" y="28903"/>
                  </a:cubicBezTo>
                  <a:cubicBezTo>
                    <a:pt x="184671" y="34662"/>
                    <a:pt x="186793" y="41186"/>
                    <a:pt x="187309" y="47932"/>
                  </a:cubicBezTo>
                  <a:lnTo>
                    <a:pt x="187309" y="52689"/>
                  </a:lnTo>
                  <a:cubicBezTo>
                    <a:pt x="186019" y="61719"/>
                    <a:pt x="183219" y="70467"/>
                    <a:pt x="179026" y="78568"/>
                  </a:cubicBezTo>
                  <a:cubicBezTo>
                    <a:pt x="172896" y="92054"/>
                    <a:pt x="163972" y="104085"/>
                    <a:pt x="152844" y="113867"/>
                  </a:cubicBezTo>
                  <a:cubicBezTo>
                    <a:pt x="139908" y="125451"/>
                    <a:pt x="123272" y="132061"/>
                    <a:pt x="105908" y="132516"/>
                  </a:cubicBezTo>
                  <a:cubicBezTo>
                    <a:pt x="96704" y="132506"/>
                    <a:pt x="87522" y="131613"/>
                    <a:pt x="78489" y="129852"/>
                  </a:cubicBezTo>
                  <a:cubicBezTo>
                    <a:pt x="72976" y="128556"/>
                    <a:pt x="67376" y="127665"/>
                    <a:pt x="61733" y="127187"/>
                  </a:cubicBezTo>
                  <a:cubicBezTo>
                    <a:pt x="56948" y="126525"/>
                    <a:pt x="52324" y="129189"/>
                    <a:pt x="50498" y="133657"/>
                  </a:cubicBezTo>
                  <a:cubicBezTo>
                    <a:pt x="48827" y="140791"/>
                    <a:pt x="48250" y="148138"/>
                    <a:pt x="48785" y="155446"/>
                  </a:cubicBezTo>
                  <a:cubicBezTo>
                    <a:pt x="49049" y="163994"/>
                    <a:pt x="52436" y="172151"/>
                    <a:pt x="58305" y="178376"/>
                  </a:cubicBezTo>
                  <a:cubicBezTo>
                    <a:pt x="64434" y="183109"/>
                    <a:pt x="72097" y="185413"/>
                    <a:pt x="79822" y="184845"/>
                  </a:cubicBezTo>
                  <a:cubicBezTo>
                    <a:pt x="85533" y="184616"/>
                    <a:pt x="91138" y="183224"/>
                    <a:pt x="96292" y="180754"/>
                  </a:cubicBezTo>
                  <a:cubicBezTo>
                    <a:pt x="104202" y="176559"/>
                    <a:pt x="111693" y="171621"/>
                    <a:pt x="118665" y="166007"/>
                  </a:cubicBezTo>
                  <a:cubicBezTo>
                    <a:pt x="122178" y="162975"/>
                    <a:pt x="125936" y="160238"/>
                    <a:pt x="129900" y="157825"/>
                  </a:cubicBezTo>
                  <a:cubicBezTo>
                    <a:pt x="132951" y="156131"/>
                    <a:pt x="136409" y="155308"/>
                    <a:pt x="139896" y="155446"/>
                  </a:cubicBezTo>
                  <a:cubicBezTo>
                    <a:pt x="144756" y="156169"/>
                    <a:pt x="149170" y="158680"/>
                    <a:pt x="152273" y="162487"/>
                  </a:cubicBezTo>
                  <a:cubicBezTo>
                    <a:pt x="156305" y="166009"/>
                    <a:pt x="158996" y="170815"/>
                    <a:pt x="159889" y="176092"/>
                  </a:cubicBezTo>
                  <a:cubicBezTo>
                    <a:pt x="157021" y="184073"/>
                    <a:pt x="152326" y="191273"/>
                    <a:pt x="146180" y="197119"/>
                  </a:cubicBezTo>
                  <a:cubicBezTo>
                    <a:pt x="137483" y="207307"/>
                    <a:pt x="127077" y="215904"/>
                    <a:pt x="115428" y="222523"/>
                  </a:cubicBezTo>
                  <a:cubicBezTo>
                    <a:pt x="103169" y="229931"/>
                    <a:pt x="89102" y="233816"/>
                    <a:pt x="74776" y="233750"/>
                  </a:cubicBezTo>
                  <a:cubicBezTo>
                    <a:pt x="55031" y="234616"/>
                    <a:pt x="35708" y="227872"/>
                    <a:pt x="20794" y="214911"/>
                  </a:cubicBezTo>
                  <a:close/>
                  <a:moveTo>
                    <a:pt x="110859" y="89510"/>
                  </a:moveTo>
                  <a:cubicBezTo>
                    <a:pt x="117525" y="85357"/>
                    <a:pt x="123581" y="80298"/>
                    <a:pt x="128852" y="74477"/>
                  </a:cubicBezTo>
                  <a:cubicBezTo>
                    <a:pt x="134389" y="70023"/>
                    <a:pt x="138739" y="64271"/>
                    <a:pt x="141515" y="57732"/>
                  </a:cubicBezTo>
                  <a:cubicBezTo>
                    <a:pt x="141464" y="53933"/>
                    <a:pt x="139585" y="50392"/>
                    <a:pt x="136469" y="48217"/>
                  </a:cubicBezTo>
                  <a:cubicBezTo>
                    <a:pt x="132377" y="45395"/>
                    <a:pt x="127618" y="43690"/>
                    <a:pt x="122664" y="43270"/>
                  </a:cubicBezTo>
                  <a:lnTo>
                    <a:pt x="116190" y="43269"/>
                  </a:lnTo>
                  <a:cubicBezTo>
                    <a:pt x="107667" y="45028"/>
                    <a:pt x="99928" y="49462"/>
                    <a:pt x="94102" y="55924"/>
                  </a:cubicBezTo>
                  <a:cubicBezTo>
                    <a:pt x="84402" y="64378"/>
                    <a:pt x="75969" y="74183"/>
                    <a:pt x="69063" y="85038"/>
                  </a:cubicBezTo>
                  <a:cubicBezTo>
                    <a:pt x="69063" y="86941"/>
                    <a:pt x="72396" y="88654"/>
                    <a:pt x="77918" y="89986"/>
                  </a:cubicBezTo>
                  <a:cubicBezTo>
                    <a:pt x="83674" y="91435"/>
                    <a:pt x="89594" y="92139"/>
                    <a:pt x="95531" y="92079"/>
                  </a:cubicBezTo>
                  <a:cubicBezTo>
                    <a:pt x="100771" y="92442"/>
                    <a:pt x="106023" y="91562"/>
                    <a:pt x="110859" y="89510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96" name="Google Shape;696;p9"/>
            <p:cNvSpPr/>
            <p:nvPr/>
          </p:nvSpPr>
          <p:spPr>
            <a:xfrm>
              <a:off x="2979833" y="4527915"/>
              <a:ext cx="232587" cy="204193"/>
            </a:xfrm>
            <a:custGeom>
              <a:rect b="b" l="l" r="r" t="t"/>
              <a:pathLst>
                <a:path extrusionOk="0" h="204193" w="232587">
                  <a:moveTo>
                    <a:pt x="171084" y="161759"/>
                  </a:moveTo>
                  <a:cubicBezTo>
                    <a:pt x="171072" y="154462"/>
                    <a:pt x="171645" y="147176"/>
                    <a:pt x="172798" y="139970"/>
                  </a:cubicBezTo>
                  <a:cubicBezTo>
                    <a:pt x="173655" y="131312"/>
                    <a:pt x="174036" y="125318"/>
                    <a:pt x="174036" y="121703"/>
                  </a:cubicBezTo>
                  <a:lnTo>
                    <a:pt x="174036" y="112188"/>
                  </a:lnTo>
                  <a:cubicBezTo>
                    <a:pt x="172798" y="104386"/>
                    <a:pt x="170323" y="100485"/>
                    <a:pt x="166324" y="100485"/>
                  </a:cubicBezTo>
                  <a:cubicBezTo>
                    <a:pt x="159279" y="100485"/>
                    <a:pt x="146236" y="107240"/>
                    <a:pt x="127195" y="120751"/>
                  </a:cubicBezTo>
                  <a:cubicBezTo>
                    <a:pt x="106358" y="135776"/>
                    <a:pt x="86395" y="151977"/>
                    <a:pt x="67406" y="169275"/>
                  </a:cubicBezTo>
                  <a:cubicBezTo>
                    <a:pt x="61781" y="175340"/>
                    <a:pt x="56475" y="181691"/>
                    <a:pt x="51506" y="188304"/>
                  </a:cubicBezTo>
                  <a:cubicBezTo>
                    <a:pt x="49104" y="191915"/>
                    <a:pt x="46148" y="195125"/>
                    <a:pt x="42748" y="197819"/>
                  </a:cubicBezTo>
                  <a:cubicBezTo>
                    <a:pt x="39792" y="199257"/>
                    <a:pt x="36505" y="199881"/>
                    <a:pt x="33227" y="199626"/>
                  </a:cubicBezTo>
                  <a:cubicBezTo>
                    <a:pt x="25705" y="197678"/>
                    <a:pt x="19021" y="193337"/>
                    <a:pt x="14186" y="187258"/>
                  </a:cubicBezTo>
                  <a:cubicBezTo>
                    <a:pt x="8262" y="181532"/>
                    <a:pt x="3452" y="174757"/>
                    <a:pt x="0" y="167277"/>
                  </a:cubicBezTo>
                  <a:cubicBezTo>
                    <a:pt x="-32" y="156502"/>
                    <a:pt x="1970" y="145817"/>
                    <a:pt x="5903" y="135784"/>
                  </a:cubicBezTo>
                  <a:cubicBezTo>
                    <a:pt x="9775" y="125762"/>
                    <a:pt x="15677" y="113076"/>
                    <a:pt x="23611" y="97726"/>
                  </a:cubicBezTo>
                  <a:cubicBezTo>
                    <a:pt x="27223" y="85637"/>
                    <a:pt x="31742" y="73837"/>
                    <a:pt x="37130" y="62427"/>
                  </a:cubicBezTo>
                  <a:cubicBezTo>
                    <a:pt x="43033" y="48631"/>
                    <a:pt x="47222" y="38165"/>
                    <a:pt x="49793" y="30934"/>
                  </a:cubicBezTo>
                  <a:cubicBezTo>
                    <a:pt x="52360" y="23616"/>
                    <a:pt x="54023" y="16011"/>
                    <a:pt x="54743" y="8289"/>
                  </a:cubicBezTo>
                  <a:cubicBezTo>
                    <a:pt x="54743" y="8289"/>
                    <a:pt x="54743" y="7623"/>
                    <a:pt x="54172" y="7623"/>
                  </a:cubicBezTo>
                  <a:cubicBezTo>
                    <a:pt x="54182" y="6068"/>
                    <a:pt x="54837" y="4586"/>
                    <a:pt x="55981" y="3532"/>
                  </a:cubicBezTo>
                  <a:cubicBezTo>
                    <a:pt x="57059" y="2433"/>
                    <a:pt x="58535" y="1815"/>
                    <a:pt x="60075" y="1819"/>
                  </a:cubicBezTo>
                  <a:cubicBezTo>
                    <a:pt x="60837" y="583"/>
                    <a:pt x="63217" y="12"/>
                    <a:pt x="67120" y="12"/>
                  </a:cubicBezTo>
                  <a:cubicBezTo>
                    <a:pt x="76642" y="-209"/>
                    <a:pt x="85974" y="2699"/>
                    <a:pt x="93682" y="8289"/>
                  </a:cubicBezTo>
                  <a:cubicBezTo>
                    <a:pt x="101395" y="14335"/>
                    <a:pt x="105574" y="23831"/>
                    <a:pt x="104821" y="33598"/>
                  </a:cubicBezTo>
                  <a:cubicBezTo>
                    <a:pt x="104852" y="39338"/>
                    <a:pt x="103752" y="45028"/>
                    <a:pt x="101584" y="50344"/>
                  </a:cubicBezTo>
                  <a:cubicBezTo>
                    <a:pt x="99395" y="55672"/>
                    <a:pt x="95396" y="64330"/>
                    <a:pt x="89493" y="76509"/>
                  </a:cubicBezTo>
                  <a:lnTo>
                    <a:pt x="83019" y="89448"/>
                  </a:lnTo>
                  <a:cubicBezTo>
                    <a:pt x="81877" y="91827"/>
                    <a:pt x="80068" y="95252"/>
                    <a:pt x="77783" y="99724"/>
                  </a:cubicBezTo>
                  <a:cubicBezTo>
                    <a:pt x="76150" y="102368"/>
                    <a:pt x="74961" y="105260"/>
                    <a:pt x="74261" y="108287"/>
                  </a:cubicBezTo>
                  <a:cubicBezTo>
                    <a:pt x="84035" y="101627"/>
                    <a:pt x="95587" y="92810"/>
                    <a:pt x="108915" y="81837"/>
                  </a:cubicBezTo>
                  <a:cubicBezTo>
                    <a:pt x="128655" y="66169"/>
                    <a:pt x="144776" y="53991"/>
                    <a:pt x="157280" y="45301"/>
                  </a:cubicBezTo>
                  <a:cubicBezTo>
                    <a:pt x="165223" y="38697"/>
                    <a:pt x="174729" y="34242"/>
                    <a:pt x="184889" y="32361"/>
                  </a:cubicBezTo>
                  <a:cubicBezTo>
                    <a:pt x="192673" y="33343"/>
                    <a:pt x="200078" y="36290"/>
                    <a:pt x="206406" y="40924"/>
                  </a:cubicBezTo>
                  <a:cubicBezTo>
                    <a:pt x="213350" y="44236"/>
                    <a:pt x="219029" y="49712"/>
                    <a:pt x="222590" y="56528"/>
                  </a:cubicBezTo>
                  <a:cubicBezTo>
                    <a:pt x="222590" y="59287"/>
                    <a:pt x="222590" y="63378"/>
                    <a:pt x="221734" y="68897"/>
                  </a:cubicBezTo>
                  <a:cubicBezTo>
                    <a:pt x="220877" y="74415"/>
                    <a:pt x="220686" y="79268"/>
                    <a:pt x="220306" y="83549"/>
                  </a:cubicBezTo>
                  <a:lnTo>
                    <a:pt x="220877" y="101817"/>
                  </a:lnTo>
                  <a:cubicBezTo>
                    <a:pt x="221327" y="106529"/>
                    <a:pt x="221518" y="111261"/>
                    <a:pt x="221448" y="115994"/>
                  </a:cubicBezTo>
                  <a:cubicBezTo>
                    <a:pt x="221842" y="124877"/>
                    <a:pt x="221041" y="133773"/>
                    <a:pt x="219068" y="142444"/>
                  </a:cubicBezTo>
                  <a:cubicBezTo>
                    <a:pt x="219539" y="142970"/>
                    <a:pt x="219954" y="143544"/>
                    <a:pt x="220306" y="144157"/>
                  </a:cubicBezTo>
                  <a:cubicBezTo>
                    <a:pt x="220605" y="144719"/>
                    <a:pt x="220798" y="145332"/>
                    <a:pt x="220877" y="145964"/>
                  </a:cubicBezTo>
                  <a:lnTo>
                    <a:pt x="220306" y="147106"/>
                  </a:lnTo>
                  <a:cubicBezTo>
                    <a:pt x="221475" y="153743"/>
                    <a:pt x="223658" y="160161"/>
                    <a:pt x="226780" y="166135"/>
                  </a:cubicBezTo>
                  <a:cubicBezTo>
                    <a:pt x="229064" y="170711"/>
                    <a:pt x="231005" y="175449"/>
                    <a:pt x="232587" y="180312"/>
                  </a:cubicBezTo>
                  <a:cubicBezTo>
                    <a:pt x="231801" y="186041"/>
                    <a:pt x="228749" y="191216"/>
                    <a:pt x="224114" y="194679"/>
                  </a:cubicBezTo>
                  <a:cubicBezTo>
                    <a:pt x="219800" y="199406"/>
                    <a:pt x="214159" y="202722"/>
                    <a:pt x="207929" y="204193"/>
                  </a:cubicBezTo>
                  <a:cubicBezTo>
                    <a:pt x="183366" y="202798"/>
                    <a:pt x="171084" y="188653"/>
                    <a:pt x="171084" y="161759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97" name="Google Shape;697;p9"/>
            <p:cNvSpPr/>
            <p:nvPr/>
          </p:nvSpPr>
          <p:spPr>
            <a:xfrm>
              <a:off x="3324572" y="4533389"/>
              <a:ext cx="185863" cy="186067"/>
            </a:xfrm>
            <a:custGeom>
              <a:rect b="b" l="l" r="r" t="t"/>
              <a:pathLst>
                <a:path extrusionOk="0" h="186067" w="185863">
                  <a:moveTo>
                    <a:pt x="26562" y="140681"/>
                  </a:moveTo>
                  <a:cubicBezTo>
                    <a:pt x="19589" y="119139"/>
                    <a:pt x="14274" y="97096"/>
                    <a:pt x="10663" y="74745"/>
                  </a:cubicBezTo>
                  <a:cubicBezTo>
                    <a:pt x="8239" y="63382"/>
                    <a:pt x="5058" y="52194"/>
                    <a:pt x="1142" y="41254"/>
                  </a:cubicBezTo>
                  <a:cubicBezTo>
                    <a:pt x="469" y="38737"/>
                    <a:pt x="85" y="36151"/>
                    <a:pt x="0" y="33547"/>
                  </a:cubicBezTo>
                  <a:cubicBezTo>
                    <a:pt x="95" y="27297"/>
                    <a:pt x="1695" y="21162"/>
                    <a:pt x="4665" y="15660"/>
                  </a:cubicBezTo>
                  <a:cubicBezTo>
                    <a:pt x="6973" y="10562"/>
                    <a:pt x="10626" y="6187"/>
                    <a:pt x="15233" y="3006"/>
                  </a:cubicBezTo>
                  <a:cubicBezTo>
                    <a:pt x="18438" y="1325"/>
                    <a:pt x="21991" y="413"/>
                    <a:pt x="25610" y="342"/>
                  </a:cubicBezTo>
                  <a:cubicBezTo>
                    <a:pt x="29214" y="-114"/>
                    <a:pt x="32860" y="-114"/>
                    <a:pt x="36464" y="342"/>
                  </a:cubicBezTo>
                  <a:cubicBezTo>
                    <a:pt x="45127" y="3482"/>
                    <a:pt x="52934" y="27363"/>
                    <a:pt x="60075" y="72176"/>
                  </a:cubicBezTo>
                  <a:cubicBezTo>
                    <a:pt x="61598" y="84260"/>
                    <a:pt x="62836" y="93108"/>
                    <a:pt x="63883" y="98627"/>
                  </a:cubicBezTo>
                  <a:cubicBezTo>
                    <a:pt x="64614" y="102300"/>
                    <a:pt x="65091" y="106020"/>
                    <a:pt x="65311" y="109759"/>
                  </a:cubicBezTo>
                  <a:cubicBezTo>
                    <a:pt x="66072" y="112137"/>
                    <a:pt x="66929" y="114897"/>
                    <a:pt x="67691" y="118036"/>
                  </a:cubicBezTo>
                  <a:cubicBezTo>
                    <a:pt x="68098" y="120316"/>
                    <a:pt x="68903" y="122506"/>
                    <a:pt x="70071" y="124506"/>
                  </a:cubicBezTo>
                  <a:cubicBezTo>
                    <a:pt x="70833" y="125648"/>
                    <a:pt x="72166" y="125267"/>
                    <a:pt x="74165" y="123365"/>
                  </a:cubicBezTo>
                  <a:cubicBezTo>
                    <a:pt x="80944" y="115857"/>
                    <a:pt x="87300" y="107980"/>
                    <a:pt x="93206" y="99768"/>
                  </a:cubicBezTo>
                  <a:cubicBezTo>
                    <a:pt x="97585" y="94345"/>
                    <a:pt x="104059" y="85307"/>
                    <a:pt x="112247" y="72747"/>
                  </a:cubicBezTo>
                  <a:lnTo>
                    <a:pt x="129384" y="49722"/>
                  </a:lnTo>
                  <a:cubicBezTo>
                    <a:pt x="135142" y="42349"/>
                    <a:pt x="141511" y="35474"/>
                    <a:pt x="148425" y="29171"/>
                  </a:cubicBezTo>
                  <a:cubicBezTo>
                    <a:pt x="153724" y="23376"/>
                    <a:pt x="160266" y="18855"/>
                    <a:pt x="167561" y="15945"/>
                  </a:cubicBezTo>
                  <a:cubicBezTo>
                    <a:pt x="172235" y="14956"/>
                    <a:pt x="177105" y="16147"/>
                    <a:pt x="180795" y="19180"/>
                  </a:cubicBezTo>
                  <a:cubicBezTo>
                    <a:pt x="184236" y="22226"/>
                    <a:pt x="186095" y="26677"/>
                    <a:pt x="185841" y="31264"/>
                  </a:cubicBezTo>
                  <a:cubicBezTo>
                    <a:pt x="185304" y="40094"/>
                    <a:pt x="181970" y="48525"/>
                    <a:pt x="176320" y="55335"/>
                  </a:cubicBezTo>
                  <a:cubicBezTo>
                    <a:pt x="173495" y="59321"/>
                    <a:pt x="171041" y="63557"/>
                    <a:pt x="168989" y="67989"/>
                  </a:cubicBezTo>
                  <a:cubicBezTo>
                    <a:pt x="167648" y="71330"/>
                    <a:pt x="165956" y="74519"/>
                    <a:pt x="163944" y="77504"/>
                  </a:cubicBezTo>
                  <a:cubicBezTo>
                    <a:pt x="156980" y="90287"/>
                    <a:pt x="149021" y="102503"/>
                    <a:pt x="140142" y="114040"/>
                  </a:cubicBezTo>
                  <a:cubicBezTo>
                    <a:pt x="132955" y="124291"/>
                    <a:pt x="125166" y="134108"/>
                    <a:pt x="116817" y="143440"/>
                  </a:cubicBezTo>
                  <a:cubicBezTo>
                    <a:pt x="116055" y="144201"/>
                    <a:pt x="112882" y="146960"/>
                    <a:pt x="107296" y="151718"/>
                  </a:cubicBezTo>
                  <a:cubicBezTo>
                    <a:pt x="101283" y="156540"/>
                    <a:pt x="95936" y="162139"/>
                    <a:pt x="91397" y="168368"/>
                  </a:cubicBezTo>
                  <a:cubicBezTo>
                    <a:pt x="82757" y="178454"/>
                    <a:pt x="70539" y="184798"/>
                    <a:pt x="57314" y="186065"/>
                  </a:cubicBezTo>
                  <a:cubicBezTo>
                    <a:pt x="52446" y="186154"/>
                    <a:pt x="47759" y="184225"/>
                    <a:pt x="44366" y="180737"/>
                  </a:cubicBezTo>
                  <a:cubicBezTo>
                    <a:pt x="39923" y="177629"/>
                    <a:pt x="33988" y="164277"/>
                    <a:pt x="26562" y="140681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98" name="Google Shape;698;p9"/>
            <p:cNvSpPr/>
            <p:nvPr/>
          </p:nvSpPr>
          <p:spPr>
            <a:xfrm>
              <a:off x="3593471" y="4421650"/>
              <a:ext cx="129630" cy="322161"/>
            </a:xfrm>
            <a:custGeom>
              <a:rect b="b" l="l" r="r" t="t"/>
              <a:pathLst>
                <a:path extrusionOk="0" h="322161" w="129630">
                  <a:moveTo>
                    <a:pt x="247" y="284199"/>
                  </a:moveTo>
                  <a:cubicBezTo>
                    <a:pt x="-25" y="278375"/>
                    <a:pt x="983" y="272562"/>
                    <a:pt x="3198" y="267168"/>
                  </a:cubicBezTo>
                  <a:cubicBezTo>
                    <a:pt x="3255" y="264772"/>
                    <a:pt x="3672" y="262399"/>
                    <a:pt x="4436" y="260127"/>
                  </a:cubicBezTo>
                  <a:cubicBezTo>
                    <a:pt x="4990" y="258393"/>
                    <a:pt x="5372" y="256608"/>
                    <a:pt x="5578" y="254799"/>
                  </a:cubicBezTo>
                  <a:cubicBezTo>
                    <a:pt x="6134" y="248252"/>
                    <a:pt x="7708" y="241832"/>
                    <a:pt x="10243" y="235770"/>
                  </a:cubicBezTo>
                  <a:cubicBezTo>
                    <a:pt x="15004" y="225113"/>
                    <a:pt x="21001" y="208812"/>
                    <a:pt x="28237" y="186865"/>
                  </a:cubicBezTo>
                  <a:cubicBezTo>
                    <a:pt x="35473" y="164918"/>
                    <a:pt x="40487" y="149251"/>
                    <a:pt x="43280" y="139863"/>
                  </a:cubicBezTo>
                  <a:cubicBezTo>
                    <a:pt x="43256" y="137906"/>
                    <a:pt x="44134" y="136048"/>
                    <a:pt x="45660" y="134821"/>
                  </a:cubicBezTo>
                  <a:cubicBezTo>
                    <a:pt x="47695" y="133259"/>
                    <a:pt x="50145" y="132333"/>
                    <a:pt x="52705" y="132157"/>
                  </a:cubicBezTo>
                  <a:cubicBezTo>
                    <a:pt x="56989" y="130634"/>
                    <a:pt x="62225" y="132157"/>
                    <a:pt x="69175" y="137770"/>
                  </a:cubicBezTo>
                  <a:cubicBezTo>
                    <a:pt x="75609" y="142827"/>
                    <a:pt x="81173" y="148902"/>
                    <a:pt x="85646" y="155753"/>
                  </a:cubicBezTo>
                  <a:cubicBezTo>
                    <a:pt x="88127" y="158275"/>
                    <a:pt x="89410" y="161738"/>
                    <a:pt x="89169" y="165267"/>
                  </a:cubicBezTo>
                  <a:cubicBezTo>
                    <a:pt x="88339" y="173915"/>
                    <a:pt x="85747" y="182301"/>
                    <a:pt x="81552" y="189910"/>
                  </a:cubicBezTo>
                  <a:cubicBezTo>
                    <a:pt x="79296" y="195063"/>
                    <a:pt x="77419" y="200374"/>
                    <a:pt x="75935" y="205799"/>
                  </a:cubicBezTo>
                  <a:cubicBezTo>
                    <a:pt x="74221" y="212079"/>
                    <a:pt x="72698" y="217978"/>
                    <a:pt x="71556" y="223496"/>
                  </a:cubicBezTo>
                  <a:cubicBezTo>
                    <a:pt x="67278" y="232899"/>
                    <a:pt x="63589" y="242559"/>
                    <a:pt x="60512" y="252420"/>
                  </a:cubicBezTo>
                  <a:cubicBezTo>
                    <a:pt x="59369" y="257558"/>
                    <a:pt x="58608" y="261459"/>
                    <a:pt x="58132" y="264218"/>
                  </a:cubicBezTo>
                  <a:cubicBezTo>
                    <a:pt x="56867" y="274028"/>
                    <a:pt x="54306" y="283626"/>
                    <a:pt x="50515" y="292762"/>
                  </a:cubicBezTo>
                  <a:cubicBezTo>
                    <a:pt x="48953" y="300799"/>
                    <a:pt x="45530" y="308359"/>
                    <a:pt x="40518" y="314836"/>
                  </a:cubicBezTo>
                  <a:cubicBezTo>
                    <a:pt x="36966" y="319388"/>
                    <a:pt x="31538" y="322083"/>
                    <a:pt x="25762" y="322162"/>
                  </a:cubicBezTo>
                  <a:cubicBezTo>
                    <a:pt x="19109" y="322171"/>
                    <a:pt x="12823" y="319118"/>
                    <a:pt x="8720" y="313884"/>
                  </a:cubicBezTo>
                  <a:cubicBezTo>
                    <a:pt x="2116" y="305479"/>
                    <a:pt x="-926" y="294821"/>
                    <a:pt x="247" y="284199"/>
                  </a:cubicBezTo>
                  <a:close/>
                  <a:moveTo>
                    <a:pt x="62701" y="67077"/>
                  </a:moveTo>
                  <a:cubicBezTo>
                    <a:pt x="60516" y="63273"/>
                    <a:pt x="59124" y="59065"/>
                    <a:pt x="58608" y="54709"/>
                  </a:cubicBezTo>
                  <a:cubicBezTo>
                    <a:pt x="58608" y="50808"/>
                    <a:pt x="58608" y="48429"/>
                    <a:pt x="59750" y="47668"/>
                  </a:cubicBezTo>
                  <a:cubicBezTo>
                    <a:pt x="62577" y="44248"/>
                    <a:pt x="64945" y="40473"/>
                    <a:pt x="66795" y="36441"/>
                  </a:cubicBezTo>
                  <a:cubicBezTo>
                    <a:pt x="69175" y="31779"/>
                    <a:pt x="70984" y="28448"/>
                    <a:pt x="72127" y="26450"/>
                  </a:cubicBezTo>
                  <a:cubicBezTo>
                    <a:pt x="74311" y="21208"/>
                    <a:pt x="76790" y="16094"/>
                    <a:pt x="79553" y="11132"/>
                  </a:cubicBezTo>
                  <a:cubicBezTo>
                    <a:pt x="82345" y="5677"/>
                    <a:pt x="84916" y="2727"/>
                    <a:pt x="87264" y="2284"/>
                  </a:cubicBezTo>
                  <a:cubicBezTo>
                    <a:pt x="89607" y="979"/>
                    <a:pt x="92206" y="199"/>
                    <a:pt x="94881" y="0"/>
                  </a:cubicBezTo>
                  <a:cubicBezTo>
                    <a:pt x="100831" y="234"/>
                    <a:pt x="106612" y="2040"/>
                    <a:pt x="111637" y="5233"/>
                  </a:cubicBezTo>
                  <a:cubicBezTo>
                    <a:pt x="117149" y="8249"/>
                    <a:pt x="121903" y="12478"/>
                    <a:pt x="125537" y="17602"/>
                  </a:cubicBezTo>
                  <a:cubicBezTo>
                    <a:pt x="128009" y="22753"/>
                    <a:pt x="129402" y="28354"/>
                    <a:pt x="129631" y="34062"/>
                  </a:cubicBezTo>
                  <a:cubicBezTo>
                    <a:pt x="128763" y="45687"/>
                    <a:pt x="124000" y="56682"/>
                    <a:pt x="116112" y="65270"/>
                  </a:cubicBezTo>
                  <a:cubicBezTo>
                    <a:pt x="112363" y="70249"/>
                    <a:pt x="107507" y="74288"/>
                    <a:pt x="101926" y="77068"/>
                  </a:cubicBezTo>
                  <a:cubicBezTo>
                    <a:pt x="96841" y="79724"/>
                    <a:pt x="91194" y="81127"/>
                    <a:pt x="85456" y="81159"/>
                  </a:cubicBezTo>
                  <a:cubicBezTo>
                    <a:pt x="80697" y="81375"/>
                    <a:pt x="75984" y="80148"/>
                    <a:pt x="71936" y="77638"/>
                  </a:cubicBezTo>
                  <a:cubicBezTo>
                    <a:pt x="68103" y="74856"/>
                    <a:pt x="64946" y="71247"/>
                    <a:pt x="62701" y="67077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99" name="Google Shape;699;p9"/>
            <p:cNvSpPr/>
            <p:nvPr/>
          </p:nvSpPr>
          <p:spPr>
            <a:xfrm>
              <a:off x="3787449" y="4510366"/>
              <a:ext cx="216127" cy="226784"/>
            </a:xfrm>
            <a:custGeom>
              <a:rect b="b" l="l" r="r" t="t"/>
              <a:pathLst>
                <a:path extrusionOk="0" h="226784" w="216127">
                  <a:moveTo>
                    <a:pt x="3534" y="206709"/>
                  </a:moveTo>
                  <a:cubicBezTo>
                    <a:pt x="210" y="201907"/>
                    <a:pt x="-834" y="195888"/>
                    <a:pt x="678" y="190249"/>
                  </a:cubicBezTo>
                  <a:cubicBezTo>
                    <a:pt x="2264" y="174519"/>
                    <a:pt x="5194" y="158953"/>
                    <a:pt x="9437" y="143723"/>
                  </a:cubicBezTo>
                  <a:lnTo>
                    <a:pt x="12388" y="131925"/>
                  </a:lnTo>
                  <a:cubicBezTo>
                    <a:pt x="16852" y="110499"/>
                    <a:pt x="23224" y="89515"/>
                    <a:pt x="31429" y="69224"/>
                  </a:cubicBezTo>
                  <a:cubicBezTo>
                    <a:pt x="38441" y="47214"/>
                    <a:pt x="47827" y="26031"/>
                    <a:pt x="59420" y="6047"/>
                  </a:cubicBezTo>
                  <a:cubicBezTo>
                    <a:pt x="65042" y="1518"/>
                    <a:pt x="72230" y="-603"/>
                    <a:pt x="79413" y="149"/>
                  </a:cubicBezTo>
                  <a:cubicBezTo>
                    <a:pt x="85300" y="-489"/>
                    <a:pt x="91205" y="1182"/>
                    <a:pt x="95884" y="4811"/>
                  </a:cubicBezTo>
                  <a:cubicBezTo>
                    <a:pt x="99285" y="7743"/>
                    <a:pt x="101058" y="12138"/>
                    <a:pt x="100644" y="16608"/>
                  </a:cubicBezTo>
                  <a:cubicBezTo>
                    <a:pt x="100644" y="25679"/>
                    <a:pt x="94963" y="41537"/>
                    <a:pt x="83602" y="64181"/>
                  </a:cubicBezTo>
                  <a:lnTo>
                    <a:pt x="77699" y="76550"/>
                  </a:lnTo>
                  <a:cubicBezTo>
                    <a:pt x="75170" y="81107"/>
                    <a:pt x="72913" y="85809"/>
                    <a:pt x="70940" y="90632"/>
                  </a:cubicBezTo>
                  <a:cubicBezTo>
                    <a:pt x="69131" y="95009"/>
                    <a:pt x="69226" y="96911"/>
                    <a:pt x="70940" y="96531"/>
                  </a:cubicBezTo>
                  <a:cubicBezTo>
                    <a:pt x="79660" y="84633"/>
                    <a:pt x="90311" y="74277"/>
                    <a:pt x="102453" y="65894"/>
                  </a:cubicBezTo>
                  <a:cubicBezTo>
                    <a:pt x="113255" y="56976"/>
                    <a:pt x="124748" y="48927"/>
                    <a:pt x="136822" y="41822"/>
                  </a:cubicBezTo>
                  <a:cubicBezTo>
                    <a:pt x="140234" y="39935"/>
                    <a:pt x="143801" y="38344"/>
                    <a:pt x="147485" y="37065"/>
                  </a:cubicBezTo>
                  <a:cubicBezTo>
                    <a:pt x="150482" y="36094"/>
                    <a:pt x="153408" y="34917"/>
                    <a:pt x="156244" y="33545"/>
                  </a:cubicBezTo>
                  <a:cubicBezTo>
                    <a:pt x="163787" y="29943"/>
                    <a:pt x="172067" y="28151"/>
                    <a:pt x="180426" y="28312"/>
                  </a:cubicBezTo>
                  <a:cubicBezTo>
                    <a:pt x="185932" y="28180"/>
                    <a:pt x="191416" y="29051"/>
                    <a:pt x="196611" y="30881"/>
                  </a:cubicBezTo>
                  <a:cubicBezTo>
                    <a:pt x="200749" y="32123"/>
                    <a:pt x="204193" y="35014"/>
                    <a:pt x="206131" y="38873"/>
                  </a:cubicBezTo>
                  <a:cubicBezTo>
                    <a:pt x="206316" y="41371"/>
                    <a:pt x="207479" y="43696"/>
                    <a:pt x="209368" y="45342"/>
                  </a:cubicBezTo>
                  <a:cubicBezTo>
                    <a:pt x="210550" y="46433"/>
                    <a:pt x="211824" y="47420"/>
                    <a:pt x="213176" y="48292"/>
                  </a:cubicBezTo>
                  <a:cubicBezTo>
                    <a:pt x="214201" y="48176"/>
                    <a:pt x="215176" y="48761"/>
                    <a:pt x="215556" y="49719"/>
                  </a:cubicBezTo>
                  <a:cubicBezTo>
                    <a:pt x="215845" y="50386"/>
                    <a:pt x="216037" y="51091"/>
                    <a:pt x="216128" y="51812"/>
                  </a:cubicBezTo>
                  <a:cubicBezTo>
                    <a:pt x="216128" y="54952"/>
                    <a:pt x="213367" y="58948"/>
                    <a:pt x="207940" y="63896"/>
                  </a:cubicBezTo>
                  <a:cubicBezTo>
                    <a:pt x="203288" y="68393"/>
                    <a:pt x="197246" y="71177"/>
                    <a:pt x="190803" y="71793"/>
                  </a:cubicBezTo>
                  <a:cubicBezTo>
                    <a:pt x="186201" y="72267"/>
                    <a:pt x="181666" y="73256"/>
                    <a:pt x="177284" y="74742"/>
                  </a:cubicBezTo>
                  <a:cubicBezTo>
                    <a:pt x="172426" y="76382"/>
                    <a:pt x="167686" y="78353"/>
                    <a:pt x="163098" y="80641"/>
                  </a:cubicBezTo>
                  <a:lnTo>
                    <a:pt x="147866" y="89490"/>
                  </a:lnTo>
                  <a:cubicBezTo>
                    <a:pt x="136093" y="95203"/>
                    <a:pt x="124764" y="101786"/>
                    <a:pt x="113973" y="109185"/>
                  </a:cubicBezTo>
                  <a:cubicBezTo>
                    <a:pt x="103786" y="116517"/>
                    <a:pt x="94403" y="124904"/>
                    <a:pt x="85982" y="134208"/>
                  </a:cubicBezTo>
                  <a:cubicBezTo>
                    <a:pt x="84078" y="136206"/>
                    <a:pt x="81222" y="138870"/>
                    <a:pt x="77509" y="142486"/>
                  </a:cubicBezTo>
                  <a:cubicBezTo>
                    <a:pt x="73761" y="146098"/>
                    <a:pt x="70554" y="150232"/>
                    <a:pt x="67988" y="154760"/>
                  </a:cubicBezTo>
                  <a:cubicBezTo>
                    <a:pt x="63727" y="161275"/>
                    <a:pt x="60843" y="168593"/>
                    <a:pt x="59515" y="176263"/>
                  </a:cubicBezTo>
                  <a:cubicBezTo>
                    <a:pt x="57434" y="183295"/>
                    <a:pt x="55937" y="190487"/>
                    <a:pt x="55040" y="197766"/>
                  </a:cubicBezTo>
                  <a:lnTo>
                    <a:pt x="52755" y="204806"/>
                  </a:lnTo>
                  <a:cubicBezTo>
                    <a:pt x="51607" y="208290"/>
                    <a:pt x="49796" y="211521"/>
                    <a:pt x="47424" y="214320"/>
                  </a:cubicBezTo>
                  <a:cubicBezTo>
                    <a:pt x="44807" y="217787"/>
                    <a:pt x="41840" y="220975"/>
                    <a:pt x="38570" y="223835"/>
                  </a:cubicBezTo>
                  <a:cubicBezTo>
                    <a:pt x="36477" y="225715"/>
                    <a:pt x="33768" y="226764"/>
                    <a:pt x="30953" y="226784"/>
                  </a:cubicBezTo>
                  <a:cubicBezTo>
                    <a:pt x="25644" y="226052"/>
                    <a:pt x="20812" y="223331"/>
                    <a:pt x="17434" y="219173"/>
                  </a:cubicBezTo>
                  <a:cubicBezTo>
                    <a:pt x="12347" y="215554"/>
                    <a:pt x="7684" y="211373"/>
                    <a:pt x="3534" y="206709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700" name="Google Shape;700;p9"/>
            <p:cNvSpPr/>
            <p:nvPr/>
          </p:nvSpPr>
          <p:spPr>
            <a:xfrm>
              <a:off x="4075361" y="4519871"/>
              <a:ext cx="194428" cy="221493"/>
            </a:xfrm>
            <a:custGeom>
              <a:rect b="b" l="l" r="r" t="t"/>
              <a:pathLst>
                <a:path extrusionOk="0" h="221493" w="194428">
                  <a:moveTo>
                    <a:pt x="35607" y="218993"/>
                  </a:moveTo>
                  <a:cubicBezTo>
                    <a:pt x="31459" y="216338"/>
                    <a:pt x="27513" y="213381"/>
                    <a:pt x="23801" y="210144"/>
                  </a:cubicBezTo>
                  <a:cubicBezTo>
                    <a:pt x="16468" y="202591"/>
                    <a:pt x="10335" y="193960"/>
                    <a:pt x="5617" y="184550"/>
                  </a:cubicBezTo>
                  <a:cubicBezTo>
                    <a:pt x="1578" y="177488"/>
                    <a:pt x="-90" y="169318"/>
                    <a:pt x="857" y="161239"/>
                  </a:cubicBezTo>
                  <a:cubicBezTo>
                    <a:pt x="2054" y="158686"/>
                    <a:pt x="2578" y="155870"/>
                    <a:pt x="2380" y="153057"/>
                  </a:cubicBezTo>
                  <a:cubicBezTo>
                    <a:pt x="2281" y="151282"/>
                    <a:pt x="2281" y="149504"/>
                    <a:pt x="2380" y="147729"/>
                  </a:cubicBezTo>
                  <a:cubicBezTo>
                    <a:pt x="762" y="146206"/>
                    <a:pt x="0" y="145065"/>
                    <a:pt x="0" y="144494"/>
                  </a:cubicBezTo>
                  <a:cubicBezTo>
                    <a:pt x="87" y="143774"/>
                    <a:pt x="511" y="143138"/>
                    <a:pt x="1142" y="142781"/>
                  </a:cubicBezTo>
                  <a:cubicBezTo>
                    <a:pt x="1844" y="142175"/>
                    <a:pt x="2454" y="141470"/>
                    <a:pt x="2951" y="140688"/>
                  </a:cubicBezTo>
                  <a:cubicBezTo>
                    <a:pt x="5236" y="140688"/>
                    <a:pt x="6093" y="138500"/>
                    <a:pt x="5236" y="134218"/>
                  </a:cubicBezTo>
                  <a:cubicBezTo>
                    <a:pt x="5168" y="127119"/>
                    <a:pt x="6595" y="120084"/>
                    <a:pt x="9425" y="113572"/>
                  </a:cubicBezTo>
                  <a:cubicBezTo>
                    <a:pt x="12802" y="103291"/>
                    <a:pt x="17338" y="93428"/>
                    <a:pt x="22945" y="84172"/>
                  </a:cubicBezTo>
                  <a:cubicBezTo>
                    <a:pt x="28739" y="74971"/>
                    <a:pt x="35098" y="66137"/>
                    <a:pt x="41986" y="57721"/>
                  </a:cubicBezTo>
                  <a:cubicBezTo>
                    <a:pt x="48708" y="48927"/>
                    <a:pt x="56300" y="40830"/>
                    <a:pt x="64645" y="33554"/>
                  </a:cubicBezTo>
                  <a:cubicBezTo>
                    <a:pt x="79636" y="19300"/>
                    <a:pt x="97816" y="8829"/>
                    <a:pt x="117674" y="3013"/>
                  </a:cubicBezTo>
                  <a:cubicBezTo>
                    <a:pt x="125169" y="1074"/>
                    <a:pt x="132877" y="83"/>
                    <a:pt x="140618" y="63"/>
                  </a:cubicBezTo>
                  <a:cubicBezTo>
                    <a:pt x="150372" y="-518"/>
                    <a:pt x="159938" y="2921"/>
                    <a:pt x="167086" y="9578"/>
                  </a:cubicBezTo>
                  <a:cubicBezTo>
                    <a:pt x="174974" y="12352"/>
                    <a:pt x="181687" y="17719"/>
                    <a:pt x="186127" y="24801"/>
                  </a:cubicBezTo>
                  <a:cubicBezTo>
                    <a:pt x="190488" y="33029"/>
                    <a:pt x="193113" y="42064"/>
                    <a:pt x="193838" y="51347"/>
                  </a:cubicBezTo>
                  <a:cubicBezTo>
                    <a:pt x="194303" y="55230"/>
                    <a:pt x="194494" y="59140"/>
                    <a:pt x="194409" y="63050"/>
                  </a:cubicBezTo>
                  <a:cubicBezTo>
                    <a:pt x="194409" y="92164"/>
                    <a:pt x="183429" y="122388"/>
                    <a:pt x="161468" y="153723"/>
                  </a:cubicBezTo>
                  <a:cubicBezTo>
                    <a:pt x="153712" y="165178"/>
                    <a:pt x="144602" y="175656"/>
                    <a:pt x="134335" y="184930"/>
                  </a:cubicBezTo>
                  <a:cubicBezTo>
                    <a:pt x="124035" y="193676"/>
                    <a:pt x="113016" y="201537"/>
                    <a:pt x="101394" y="208431"/>
                  </a:cubicBezTo>
                  <a:cubicBezTo>
                    <a:pt x="94648" y="213066"/>
                    <a:pt x="87040" y="216301"/>
                    <a:pt x="79020" y="217946"/>
                  </a:cubicBezTo>
                  <a:cubicBezTo>
                    <a:pt x="68514" y="219849"/>
                    <a:pt x="57890" y="221025"/>
                    <a:pt x="47222" y="221466"/>
                  </a:cubicBezTo>
                  <a:cubicBezTo>
                    <a:pt x="43201" y="221661"/>
                    <a:pt x="39199" y="220809"/>
                    <a:pt x="35607" y="218992"/>
                  </a:cubicBezTo>
                  <a:close/>
                  <a:moveTo>
                    <a:pt x="123101" y="129176"/>
                  </a:moveTo>
                  <a:cubicBezTo>
                    <a:pt x="126433" y="122325"/>
                    <a:pt x="131193" y="110146"/>
                    <a:pt x="137477" y="93020"/>
                  </a:cubicBezTo>
                  <a:cubicBezTo>
                    <a:pt x="140463" y="86370"/>
                    <a:pt x="141676" y="79061"/>
                    <a:pt x="140999" y="71803"/>
                  </a:cubicBezTo>
                  <a:cubicBezTo>
                    <a:pt x="140999" y="62288"/>
                    <a:pt x="139666" y="57151"/>
                    <a:pt x="136905" y="55914"/>
                  </a:cubicBezTo>
                  <a:cubicBezTo>
                    <a:pt x="134879" y="54385"/>
                    <a:pt x="132398" y="53581"/>
                    <a:pt x="129860" y="53630"/>
                  </a:cubicBezTo>
                  <a:cubicBezTo>
                    <a:pt x="123535" y="54827"/>
                    <a:pt x="117629" y="57646"/>
                    <a:pt x="112723" y="61813"/>
                  </a:cubicBezTo>
                  <a:cubicBezTo>
                    <a:pt x="99846" y="72681"/>
                    <a:pt x="88309" y="85041"/>
                    <a:pt x="78354" y="98634"/>
                  </a:cubicBezTo>
                  <a:cubicBezTo>
                    <a:pt x="69023" y="111771"/>
                    <a:pt x="62537" y="126710"/>
                    <a:pt x="59313" y="142496"/>
                  </a:cubicBezTo>
                  <a:cubicBezTo>
                    <a:pt x="58861" y="144814"/>
                    <a:pt x="58670" y="147176"/>
                    <a:pt x="58742" y="149536"/>
                  </a:cubicBezTo>
                  <a:cubicBezTo>
                    <a:pt x="58742" y="162857"/>
                    <a:pt x="63502" y="169517"/>
                    <a:pt x="72927" y="169517"/>
                  </a:cubicBezTo>
                  <a:cubicBezTo>
                    <a:pt x="82353" y="169517"/>
                    <a:pt x="93301" y="162857"/>
                    <a:pt x="107011" y="149536"/>
                  </a:cubicBezTo>
                  <a:cubicBezTo>
                    <a:pt x="113600" y="143861"/>
                    <a:pt x="119003" y="136942"/>
                    <a:pt x="122910" y="129175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701" name="Google Shape;701;p9"/>
            <p:cNvSpPr/>
            <p:nvPr/>
          </p:nvSpPr>
          <p:spPr>
            <a:xfrm>
              <a:off x="4365452" y="4527915"/>
              <a:ext cx="232682" cy="204193"/>
            </a:xfrm>
            <a:custGeom>
              <a:rect b="b" l="l" r="r" t="t"/>
              <a:pathLst>
                <a:path extrusionOk="0" h="204193" w="232682">
                  <a:moveTo>
                    <a:pt x="171084" y="161759"/>
                  </a:moveTo>
                  <a:cubicBezTo>
                    <a:pt x="171056" y="154457"/>
                    <a:pt x="171661" y="147167"/>
                    <a:pt x="172893" y="139970"/>
                  </a:cubicBezTo>
                  <a:cubicBezTo>
                    <a:pt x="173655" y="131312"/>
                    <a:pt x="174036" y="125318"/>
                    <a:pt x="174036" y="121703"/>
                  </a:cubicBezTo>
                  <a:lnTo>
                    <a:pt x="174036" y="112188"/>
                  </a:lnTo>
                  <a:cubicBezTo>
                    <a:pt x="172893" y="104386"/>
                    <a:pt x="170323" y="100485"/>
                    <a:pt x="166419" y="100485"/>
                  </a:cubicBezTo>
                  <a:cubicBezTo>
                    <a:pt x="159311" y="100485"/>
                    <a:pt x="146236" y="107240"/>
                    <a:pt x="127195" y="120751"/>
                  </a:cubicBezTo>
                  <a:cubicBezTo>
                    <a:pt x="106358" y="135776"/>
                    <a:pt x="86395" y="151977"/>
                    <a:pt x="67406" y="169275"/>
                  </a:cubicBezTo>
                  <a:cubicBezTo>
                    <a:pt x="61810" y="175339"/>
                    <a:pt x="56535" y="181691"/>
                    <a:pt x="51602" y="188304"/>
                  </a:cubicBezTo>
                  <a:cubicBezTo>
                    <a:pt x="49146" y="191903"/>
                    <a:pt x="46161" y="195110"/>
                    <a:pt x="42748" y="197819"/>
                  </a:cubicBezTo>
                  <a:cubicBezTo>
                    <a:pt x="39792" y="199257"/>
                    <a:pt x="36505" y="199881"/>
                    <a:pt x="33227" y="199626"/>
                  </a:cubicBezTo>
                  <a:cubicBezTo>
                    <a:pt x="25705" y="197678"/>
                    <a:pt x="19022" y="193337"/>
                    <a:pt x="14186" y="187258"/>
                  </a:cubicBezTo>
                  <a:cubicBezTo>
                    <a:pt x="8287" y="181510"/>
                    <a:pt x="3480" y="174740"/>
                    <a:pt x="0" y="167277"/>
                  </a:cubicBezTo>
                  <a:cubicBezTo>
                    <a:pt x="-32" y="156502"/>
                    <a:pt x="1970" y="145817"/>
                    <a:pt x="5903" y="135784"/>
                  </a:cubicBezTo>
                  <a:cubicBezTo>
                    <a:pt x="9838" y="125762"/>
                    <a:pt x="15741" y="113076"/>
                    <a:pt x="23611" y="97726"/>
                  </a:cubicBezTo>
                  <a:cubicBezTo>
                    <a:pt x="27223" y="85637"/>
                    <a:pt x="31743" y="73837"/>
                    <a:pt x="37131" y="62427"/>
                  </a:cubicBezTo>
                  <a:cubicBezTo>
                    <a:pt x="43033" y="48631"/>
                    <a:pt x="47222" y="38165"/>
                    <a:pt x="49793" y="30934"/>
                  </a:cubicBezTo>
                  <a:cubicBezTo>
                    <a:pt x="52346" y="23606"/>
                    <a:pt x="54039" y="16007"/>
                    <a:pt x="54839" y="8289"/>
                  </a:cubicBezTo>
                  <a:cubicBezTo>
                    <a:pt x="54839" y="7921"/>
                    <a:pt x="54540" y="7623"/>
                    <a:pt x="54172" y="7623"/>
                  </a:cubicBezTo>
                  <a:cubicBezTo>
                    <a:pt x="54224" y="6077"/>
                    <a:pt x="54873" y="4611"/>
                    <a:pt x="55981" y="3532"/>
                  </a:cubicBezTo>
                  <a:cubicBezTo>
                    <a:pt x="57059" y="2433"/>
                    <a:pt x="58535" y="1815"/>
                    <a:pt x="60075" y="1819"/>
                  </a:cubicBezTo>
                  <a:cubicBezTo>
                    <a:pt x="60932" y="583"/>
                    <a:pt x="63217" y="12"/>
                    <a:pt x="67120" y="12"/>
                  </a:cubicBezTo>
                  <a:cubicBezTo>
                    <a:pt x="76642" y="-209"/>
                    <a:pt x="85974" y="2699"/>
                    <a:pt x="93682" y="8289"/>
                  </a:cubicBezTo>
                  <a:cubicBezTo>
                    <a:pt x="101395" y="14335"/>
                    <a:pt x="105574" y="23831"/>
                    <a:pt x="104821" y="33598"/>
                  </a:cubicBezTo>
                  <a:cubicBezTo>
                    <a:pt x="104852" y="39338"/>
                    <a:pt x="103752" y="45028"/>
                    <a:pt x="101584" y="50344"/>
                  </a:cubicBezTo>
                  <a:cubicBezTo>
                    <a:pt x="99490" y="55672"/>
                    <a:pt x="95396" y="64330"/>
                    <a:pt x="89589" y="76509"/>
                  </a:cubicBezTo>
                  <a:lnTo>
                    <a:pt x="83115" y="89448"/>
                  </a:lnTo>
                  <a:cubicBezTo>
                    <a:pt x="81877" y="91827"/>
                    <a:pt x="80163" y="95252"/>
                    <a:pt x="77783" y="99724"/>
                  </a:cubicBezTo>
                  <a:cubicBezTo>
                    <a:pt x="76150" y="102368"/>
                    <a:pt x="74961" y="105260"/>
                    <a:pt x="74261" y="108287"/>
                  </a:cubicBezTo>
                  <a:cubicBezTo>
                    <a:pt x="83781" y="101627"/>
                    <a:pt x="95587" y="92778"/>
                    <a:pt x="109010" y="81837"/>
                  </a:cubicBezTo>
                  <a:cubicBezTo>
                    <a:pt x="128623" y="66169"/>
                    <a:pt x="144712" y="53991"/>
                    <a:pt x="157280" y="45301"/>
                  </a:cubicBezTo>
                  <a:cubicBezTo>
                    <a:pt x="165255" y="38690"/>
                    <a:pt x="174794" y="34234"/>
                    <a:pt x="184984" y="32361"/>
                  </a:cubicBezTo>
                  <a:cubicBezTo>
                    <a:pt x="192734" y="33362"/>
                    <a:pt x="200103" y="36308"/>
                    <a:pt x="206406" y="40924"/>
                  </a:cubicBezTo>
                  <a:cubicBezTo>
                    <a:pt x="213350" y="44236"/>
                    <a:pt x="219029" y="49712"/>
                    <a:pt x="222591" y="56528"/>
                  </a:cubicBezTo>
                  <a:cubicBezTo>
                    <a:pt x="222591" y="59287"/>
                    <a:pt x="222591" y="63378"/>
                    <a:pt x="221734" y="68897"/>
                  </a:cubicBezTo>
                  <a:cubicBezTo>
                    <a:pt x="220877" y="74415"/>
                    <a:pt x="220686" y="79268"/>
                    <a:pt x="220306" y="83549"/>
                  </a:cubicBezTo>
                  <a:lnTo>
                    <a:pt x="220877" y="101817"/>
                  </a:lnTo>
                  <a:cubicBezTo>
                    <a:pt x="221327" y="106529"/>
                    <a:pt x="221518" y="111261"/>
                    <a:pt x="221448" y="115994"/>
                  </a:cubicBezTo>
                  <a:cubicBezTo>
                    <a:pt x="221842" y="124877"/>
                    <a:pt x="221041" y="133773"/>
                    <a:pt x="219068" y="142444"/>
                  </a:cubicBezTo>
                  <a:cubicBezTo>
                    <a:pt x="219569" y="142946"/>
                    <a:pt x="219987" y="143524"/>
                    <a:pt x="220306" y="144157"/>
                  </a:cubicBezTo>
                  <a:cubicBezTo>
                    <a:pt x="220605" y="144719"/>
                    <a:pt x="220798" y="145332"/>
                    <a:pt x="220877" y="145964"/>
                  </a:cubicBezTo>
                  <a:lnTo>
                    <a:pt x="220306" y="147106"/>
                  </a:lnTo>
                  <a:cubicBezTo>
                    <a:pt x="221475" y="153743"/>
                    <a:pt x="223658" y="160161"/>
                    <a:pt x="226779" y="166135"/>
                  </a:cubicBezTo>
                  <a:cubicBezTo>
                    <a:pt x="229066" y="170721"/>
                    <a:pt x="231038" y="175458"/>
                    <a:pt x="232682" y="180312"/>
                  </a:cubicBezTo>
                  <a:cubicBezTo>
                    <a:pt x="231893" y="186064"/>
                    <a:pt x="228801" y="191249"/>
                    <a:pt x="224114" y="194679"/>
                  </a:cubicBezTo>
                  <a:cubicBezTo>
                    <a:pt x="219800" y="199406"/>
                    <a:pt x="214159" y="202722"/>
                    <a:pt x="207929" y="204193"/>
                  </a:cubicBezTo>
                  <a:cubicBezTo>
                    <a:pt x="183366" y="202798"/>
                    <a:pt x="171084" y="188653"/>
                    <a:pt x="171084" y="161759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702" name="Google Shape;702;p9"/>
            <p:cNvSpPr/>
            <p:nvPr/>
          </p:nvSpPr>
          <p:spPr>
            <a:xfrm>
              <a:off x="4712474" y="4514650"/>
              <a:ext cx="327721" cy="217196"/>
            </a:xfrm>
            <a:custGeom>
              <a:rect b="b" l="l" r="r" t="t"/>
              <a:pathLst>
                <a:path extrusionOk="0" h="217196" w="327721">
                  <a:moveTo>
                    <a:pt x="277525" y="214794"/>
                  </a:moveTo>
                  <a:cubicBezTo>
                    <a:pt x="273048" y="212628"/>
                    <a:pt x="268962" y="209734"/>
                    <a:pt x="265433" y="206231"/>
                  </a:cubicBezTo>
                  <a:cubicBezTo>
                    <a:pt x="259849" y="200849"/>
                    <a:pt x="255440" y="194370"/>
                    <a:pt x="252486" y="187202"/>
                  </a:cubicBezTo>
                  <a:cubicBezTo>
                    <a:pt x="248532" y="177582"/>
                    <a:pt x="246620" y="167247"/>
                    <a:pt x="246868" y="156850"/>
                  </a:cubicBezTo>
                  <a:cubicBezTo>
                    <a:pt x="246787" y="150253"/>
                    <a:pt x="247296" y="143662"/>
                    <a:pt x="248392" y="137155"/>
                  </a:cubicBezTo>
                  <a:cubicBezTo>
                    <a:pt x="249083" y="133571"/>
                    <a:pt x="249560" y="129949"/>
                    <a:pt x="249820" y="126309"/>
                  </a:cubicBezTo>
                  <a:cubicBezTo>
                    <a:pt x="249820" y="124311"/>
                    <a:pt x="249249" y="123359"/>
                    <a:pt x="248106" y="123359"/>
                  </a:cubicBezTo>
                  <a:cubicBezTo>
                    <a:pt x="237824" y="123359"/>
                    <a:pt x="215609" y="141976"/>
                    <a:pt x="181462" y="179210"/>
                  </a:cubicBezTo>
                  <a:cubicBezTo>
                    <a:pt x="180297" y="179993"/>
                    <a:pt x="179295" y="180994"/>
                    <a:pt x="178511" y="182159"/>
                  </a:cubicBezTo>
                  <a:cubicBezTo>
                    <a:pt x="173923" y="185576"/>
                    <a:pt x="169595" y="189328"/>
                    <a:pt x="165563" y="193386"/>
                  </a:cubicBezTo>
                  <a:cubicBezTo>
                    <a:pt x="161027" y="197746"/>
                    <a:pt x="156191" y="201784"/>
                    <a:pt x="151092" y="205469"/>
                  </a:cubicBezTo>
                  <a:cubicBezTo>
                    <a:pt x="147502" y="207936"/>
                    <a:pt x="143339" y="209443"/>
                    <a:pt x="139001" y="209846"/>
                  </a:cubicBezTo>
                  <a:cubicBezTo>
                    <a:pt x="135743" y="209676"/>
                    <a:pt x="132631" y="208439"/>
                    <a:pt x="130147" y="206326"/>
                  </a:cubicBezTo>
                  <a:lnTo>
                    <a:pt x="123673" y="200998"/>
                  </a:lnTo>
                  <a:cubicBezTo>
                    <a:pt x="121349" y="199381"/>
                    <a:pt x="119533" y="197137"/>
                    <a:pt x="118436" y="194528"/>
                  </a:cubicBezTo>
                  <a:cubicBezTo>
                    <a:pt x="116934" y="191816"/>
                    <a:pt x="116117" y="188779"/>
                    <a:pt x="116056" y="185680"/>
                  </a:cubicBezTo>
                  <a:lnTo>
                    <a:pt x="116056" y="182730"/>
                  </a:lnTo>
                  <a:lnTo>
                    <a:pt x="129575" y="143340"/>
                  </a:lnTo>
                  <a:cubicBezTo>
                    <a:pt x="135961" y="131272"/>
                    <a:pt x="140913" y="118499"/>
                    <a:pt x="144332" y="105282"/>
                  </a:cubicBezTo>
                  <a:cubicBezTo>
                    <a:pt x="144332" y="104520"/>
                    <a:pt x="144142" y="104140"/>
                    <a:pt x="143761" y="104140"/>
                  </a:cubicBezTo>
                  <a:cubicBezTo>
                    <a:pt x="140239" y="104140"/>
                    <a:pt x="135002" y="106709"/>
                    <a:pt x="128147" y="113179"/>
                  </a:cubicBezTo>
                  <a:cubicBezTo>
                    <a:pt x="121293" y="119649"/>
                    <a:pt x="111582" y="129829"/>
                    <a:pt x="99015" y="143530"/>
                  </a:cubicBezTo>
                  <a:lnTo>
                    <a:pt x="72452" y="171217"/>
                  </a:lnTo>
                  <a:cubicBezTo>
                    <a:pt x="69311" y="174357"/>
                    <a:pt x="60932" y="183777"/>
                    <a:pt x="47128" y="199761"/>
                  </a:cubicBezTo>
                  <a:cubicBezTo>
                    <a:pt x="42926" y="205309"/>
                    <a:pt x="38412" y="210614"/>
                    <a:pt x="33609" y="215650"/>
                  </a:cubicBezTo>
                  <a:cubicBezTo>
                    <a:pt x="24832" y="215595"/>
                    <a:pt x="16452" y="211991"/>
                    <a:pt x="10378" y="205660"/>
                  </a:cubicBezTo>
                  <a:cubicBezTo>
                    <a:pt x="3691" y="199409"/>
                    <a:pt x="-73" y="190644"/>
                    <a:pt x="1" y="181493"/>
                  </a:cubicBezTo>
                  <a:cubicBezTo>
                    <a:pt x="210" y="175091"/>
                    <a:pt x="1007" y="168721"/>
                    <a:pt x="2381" y="162464"/>
                  </a:cubicBezTo>
                  <a:cubicBezTo>
                    <a:pt x="4000" y="154662"/>
                    <a:pt x="5713" y="146384"/>
                    <a:pt x="7713" y="137726"/>
                  </a:cubicBezTo>
                  <a:cubicBezTo>
                    <a:pt x="8474" y="134586"/>
                    <a:pt x="9331" y="131066"/>
                    <a:pt x="10378" y="127165"/>
                  </a:cubicBezTo>
                  <a:cubicBezTo>
                    <a:pt x="11426" y="123264"/>
                    <a:pt x="12378" y="118697"/>
                    <a:pt x="13615" y="113654"/>
                  </a:cubicBezTo>
                  <a:cubicBezTo>
                    <a:pt x="14853" y="108612"/>
                    <a:pt x="15234" y="105377"/>
                    <a:pt x="16281" y="100619"/>
                  </a:cubicBezTo>
                  <a:cubicBezTo>
                    <a:pt x="17794" y="94308"/>
                    <a:pt x="19832" y="88134"/>
                    <a:pt x="22374" y="82161"/>
                  </a:cubicBezTo>
                  <a:cubicBezTo>
                    <a:pt x="25516" y="74455"/>
                    <a:pt x="30086" y="63798"/>
                    <a:pt x="35989" y="50097"/>
                  </a:cubicBezTo>
                  <a:cubicBezTo>
                    <a:pt x="37544" y="44943"/>
                    <a:pt x="38346" y="39592"/>
                    <a:pt x="38369" y="34208"/>
                  </a:cubicBezTo>
                  <a:cubicBezTo>
                    <a:pt x="38344" y="31531"/>
                    <a:pt x="38121" y="28860"/>
                    <a:pt x="37702" y="26216"/>
                  </a:cubicBezTo>
                  <a:cubicBezTo>
                    <a:pt x="37413" y="24548"/>
                    <a:pt x="37222" y="22864"/>
                    <a:pt x="37131" y="21173"/>
                  </a:cubicBezTo>
                  <a:cubicBezTo>
                    <a:pt x="37279" y="15067"/>
                    <a:pt x="40502" y="9448"/>
                    <a:pt x="45700" y="6235"/>
                  </a:cubicBezTo>
                  <a:cubicBezTo>
                    <a:pt x="51205" y="2160"/>
                    <a:pt x="57890" y="-11"/>
                    <a:pt x="64741" y="51"/>
                  </a:cubicBezTo>
                  <a:cubicBezTo>
                    <a:pt x="73745" y="-509"/>
                    <a:pt x="82407" y="3585"/>
                    <a:pt x="87685" y="10898"/>
                  </a:cubicBezTo>
                  <a:cubicBezTo>
                    <a:pt x="92571" y="17450"/>
                    <a:pt x="95269" y="25372"/>
                    <a:pt x="95397" y="33542"/>
                  </a:cubicBezTo>
                  <a:cubicBezTo>
                    <a:pt x="95322" y="40170"/>
                    <a:pt x="93692" y="46688"/>
                    <a:pt x="90636" y="52571"/>
                  </a:cubicBezTo>
                  <a:lnTo>
                    <a:pt x="84163" y="68460"/>
                  </a:lnTo>
                  <a:cubicBezTo>
                    <a:pt x="82544" y="72076"/>
                    <a:pt x="79783" y="78451"/>
                    <a:pt x="75594" y="87489"/>
                  </a:cubicBezTo>
                  <a:cubicBezTo>
                    <a:pt x="72815" y="92780"/>
                    <a:pt x="70735" y="98409"/>
                    <a:pt x="69406" y="104235"/>
                  </a:cubicBezTo>
                  <a:cubicBezTo>
                    <a:pt x="69406" y="105377"/>
                    <a:pt x="69406" y="105948"/>
                    <a:pt x="70643" y="105948"/>
                  </a:cubicBezTo>
                  <a:lnTo>
                    <a:pt x="71215" y="105948"/>
                  </a:lnTo>
                  <a:cubicBezTo>
                    <a:pt x="73214" y="105948"/>
                    <a:pt x="76260" y="103854"/>
                    <a:pt x="80735" y="99478"/>
                  </a:cubicBezTo>
                  <a:cubicBezTo>
                    <a:pt x="95143" y="86284"/>
                    <a:pt x="110375" y="74017"/>
                    <a:pt x="126338" y="62752"/>
                  </a:cubicBezTo>
                  <a:cubicBezTo>
                    <a:pt x="137934" y="53495"/>
                    <a:pt x="150748" y="45875"/>
                    <a:pt x="164421" y="40107"/>
                  </a:cubicBezTo>
                  <a:cubicBezTo>
                    <a:pt x="168886" y="40543"/>
                    <a:pt x="173156" y="42151"/>
                    <a:pt x="176797" y="44769"/>
                  </a:cubicBezTo>
                  <a:cubicBezTo>
                    <a:pt x="182104" y="48077"/>
                    <a:pt x="186726" y="52373"/>
                    <a:pt x="190412" y="57423"/>
                  </a:cubicBezTo>
                  <a:cubicBezTo>
                    <a:pt x="194213" y="62430"/>
                    <a:pt x="196254" y="68551"/>
                    <a:pt x="196219" y="74835"/>
                  </a:cubicBezTo>
                  <a:lnTo>
                    <a:pt x="195648" y="79497"/>
                  </a:lnTo>
                  <a:cubicBezTo>
                    <a:pt x="195648" y="81115"/>
                    <a:pt x="193649" y="87775"/>
                    <a:pt x="190697" y="99478"/>
                  </a:cubicBezTo>
                  <a:cubicBezTo>
                    <a:pt x="189360" y="106626"/>
                    <a:pt x="187088" y="113568"/>
                    <a:pt x="183938" y="120124"/>
                  </a:cubicBezTo>
                  <a:cubicBezTo>
                    <a:pt x="195571" y="107939"/>
                    <a:pt x="208610" y="97176"/>
                    <a:pt x="222782" y="88061"/>
                  </a:cubicBezTo>
                  <a:cubicBezTo>
                    <a:pt x="241251" y="75374"/>
                    <a:pt x="254802" y="68778"/>
                    <a:pt x="263434" y="68270"/>
                  </a:cubicBezTo>
                  <a:cubicBezTo>
                    <a:pt x="274525" y="67126"/>
                    <a:pt x="284970" y="73680"/>
                    <a:pt x="288759" y="84160"/>
                  </a:cubicBezTo>
                  <a:cubicBezTo>
                    <a:pt x="293502" y="99246"/>
                    <a:pt x="296255" y="114887"/>
                    <a:pt x="296947" y="130686"/>
                  </a:cubicBezTo>
                  <a:cubicBezTo>
                    <a:pt x="297432" y="143849"/>
                    <a:pt x="299608" y="156896"/>
                    <a:pt x="303420" y="169505"/>
                  </a:cubicBezTo>
                  <a:cubicBezTo>
                    <a:pt x="304182" y="171883"/>
                    <a:pt x="306943" y="173881"/>
                    <a:pt x="311703" y="175404"/>
                  </a:cubicBezTo>
                  <a:cubicBezTo>
                    <a:pt x="315772" y="176692"/>
                    <a:pt x="319623" y="178584"/>
                    <a:pt x="323128" y="181017"/>
                  </a:cubicBezTo>
                  <a:cubicBezTo>
                    <a:pt x="326538" y="184291"/>
                    <a:pt x="328198" y="188984"/>
                    <a:pt x="327603" y="193671"/>
                  </a:cubicBezTo>
                  <a:cubicBezTo>
                    <a:pt x="327926" y="201559"/>
                    <a:pt x="323343" y="208828"/>
                    <a:pt x="316083" y="211939"/>
                  </a:cubicBezTo>
                  <a:cubicBezTo>
                    <a:pt x="307462" y="215642"/>
                    <a:pt x="298139" y="217428"/>
                    <a:pt x="288759" y="217172"/>
                  </a:cubicBezTo>
                  <a:cubicBezTo>
                    <a:pt x="284879" y="217271"/>
                    <a:pt x="281031" y="216456"/>
                    <a:pt x="277525" y="214794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703" name="Google Shape;703;p9"/>
            <p:cNvSpPr/>
            <p:nvPr/>
          </p:nvSpPr>
          <p:spPr>
            <a:xfrm>
              <a:off x="5129437" y="4511579"/>
              <a:ext cx="187021" cy="233514"/>
            </a:xfrm>
            <a:custGeom>
              <a:rect b="b" l="l" r="r" t="t"/>
              <a:pathLst>
                <a:path extrusionOk="0" h="233514" w="187021">
                  <a:moveTo>
                    <a:pt x="20697" y="214916"/>
                  </a:moveTo>
                  <a:cubicBezTo>
                    <a:pt x="6395" y="200884"/>
                    <a:pt x="-1108" y="181340"/>
                    <a:pt x="133" y="161349"/>
                  </a:cubicBezTo>
                  <a:cubicBezTo>
                    <a:pt x="190" y="151304"/>
                    <a:pt x="762" y="141269"/>
                    <a:pt x="1846" y="131283"/>
                  </a:cubicBezTo>
                  <a:cubicBezTo>
                    <a:pt x="3779" y="117853"/>
                    <a:pt x="7660" y="104776"/>
                    <a:pt x="13366" y="92464"/>
                  </a:cubicBezTo>
                  <a:cubicBezTo>
                    <a:pt x="20760" y="75218"/>
                    <a:pt x="30361" y="59003"/>
                    <a:pt x="41928" y="44225"/>
                  </a:cubicBezTo>
                  <a:cubicBezTo>
                    <a:pt x="57195" y="24034"/>
                    <a:pt x="78559" y="9289"/>
                    <a:pt x="102859" y="2171"/>
                  </a:cubicBezTo>
                  <a:cubicBezTo>
                    <a:pt x="108607" y="675"/>
                    <a:pt x="114533" y="-30"/>
                    <a:pt x="120472" y="78"/>
                  </a:cubicBezTo>
                  <a:cubicBezTo>
                    <a:pt x="134104" y="-538"/>
                    <a:pt x="147651" y="2518"/>
                    <a:pt x="159697" y="8926"/>
                  </a:cubicBezTo>
                  <a:cubicBezTo>
                    <a:pt x="168408" y="13606"/>
                    <a:pt x="175731" y="20497"/>
                    <a:pt x="180928" y="28907"/>
                  </a:cubicBezTo>
                  <a:cubicBezTo>
                    <a:pt x="184456" y="34670"/>
                    <a:pt x="186545" y="41196"/>
                    <a:pt x="187021" y="47936"/>
                  </a:cubicBezTo>
                  <a:lnTo>
                    <a:pt x="187021" y="52693"/>
                  </a:lnTo>
                  <a:cubicBezTo>
                    <a:pt x="185779" y="61721"/>
                    <a:pt x="183010" y="70472"/>
                    <a:pt x="178833" y="78573"/>
                  </a:cubicBezTo>
                  <a:cubicBezTo>
                    <a:pt x="172650" y="92026"/>
                    <a:pt x="163734" y="104047"/>
                    <a:pt x="152652" y="113871"/>
                  </a:cubicBezTo>
                  <a:cubicBezTo>
                    <a:pt x="139822" y="125151"/>
                    <a:pt x="123461" y="131610"/>
                    <a:pt x="106382" y="132139"/>
                  </a:cubicBezTo>
                  <a:cubicBezTo>
                    <a:pt x="97178" y="132130"/>
                    <a:pt x="87997" y="131237"/>
                    <a:pt x="78963" y="129475"/>
                  </a:cubicBezTo>
                  <a:cubicBezTo>
                    <a:pt x="73453" y="128166"/>
                    <a:pt x="67851" y="127275"/>
                    <a:pt x="62207" y="126811"/>
                  </a:cubicBezTo>
                  <a:cubicBezTo>
                    <a:pt x="57442" y="126125"/>
                    <a:pt x="52829" y="128803"/>
                    <a:pt x="51068" y="133281"/>
                  </a:cubicBezTo>
                  <a:cubicBezTo>
                    <a:pt x="49124" y="140372"/>
                    <a:pt x="48320" y="147727"/>
                    <a:pt x="48687" y="155069"/>
                  </a:cubicBezTo>
                  <a:cubicBezTo>
                    <a:pt x="48861" y="163637"/>
                    <a:pt x="52261" y="171825"/>
                    <a:pt x="58208" y="177999"/>
                  </a:cubicBezTo>
                  <a:cubicBezTo>
                    <a:pt x="64328" y="182749"/>
                    <a:pt x="71997" y="185056"/>
                    <a:pt x="79724" y="184469"/>
                  </a:cubicBezTo>
                  <a:cubicBezTo>
                    <a:pt x="85436" y="184240"/>
                    <a:pt x="91041" y="182848"/>
                    <a:pt x="96195" y="180378"/>
                  </a:cubicBezTo>
                  <a:cubicBezTo>
                    <a:pt x="104091" y="176161"/>
                    <a:pt x="111581" y="171224"/>
                    <a:pt x="118568" y="165631"/>
                  </a:cubicBezTo>
                  <a:cubicBezTo>
                    <a:pt x="122034" y="162582"/>
                    <a:pt x="125761" y="159844"/>
                    <a:pt x="129708" y="157448"/>
                  </a:cubicBezTo>
                  <a:cubicBezTo>
                    <a:pt x="137233" y="152890"/>
                    <a:pt x="147005" y="154926"/>
                    <a:pt x="152081" y="162110"/>
                  </a:cubicBezTo>
                  <a:cubicBezTo>
                    <a:pt x="156167" y="165603"/>
                    <a:pt x="158896" y="170418"/>
                    <a:pt x="159793" y="175716"/>
                  </a:cubicBezTo>
                  <a:cubicBezTo>
                    <a:pt x="157075" y="183619"/>
                    <a:pt x="152656" y="190830"/>
                    <a:pt x="146845" y="196838"/>
                  </a:cubicBezTo>
                  <a:cubicBezTo>
                    <a:pt x="138141" y="206955"/>
                    <a:pt x="127773" y="215514"/>
                    <a:pt x="116189" y="222147"/>
                  </a:cubicBezTo>
                  <a:cubicBezTo>
                    <a:pt x="85978" y="239734"/>
                    <a:pt x="48012" y="236698"/>
                    <a:pt x="20983" y="214536"/>
                  </a:cubicBezTo>
                  <a:close/>
                  <a:moveTo>
                    <a:pt x="110857" y="89514"/>
                  </a:moveTo>
                  <a:cubicBezTo>
                    <a:pt x="117506" y="85378"/>
                    <a:pt x="123533" y="80316"/>
                    <a:pt x="128755" y="74481"/>
                  </a:cubicBezTo>
                  <a:cubicBezTo>
                    <a:pt x="134324" y="70059"/>
                    <a:pt x="138681" y="64298"/>
                    <a:pt x="141417" y="57736"/>
                  </a:cubicBezTo>
                  <a:cubicBezTo>
                    <a:pt x="141404" y="53951"/>
                    <a:pt x="139559" y="50406"/>
                    <a:pt x="136467" y="48221"/>
                  </a:cubicBezTo>
                  <a:cubicBezTo>
                    <a:pt x="132347" y="45384"/>
                    <a:pt x="127554" y="43678"/>
                    <a:pt x="122567" y="43274"/>
                  </a:cubicBezTo>
                  <a:lnTo>
                    <a:pt x="116093" y="43274"/>
                  </a:lnTo>
                  <a:cubicBezTo>
                    <a:pt x="107577" y="45051"/>
                    <a:pt x="99843" y="49481"/>
                    <a:pt x="94005" y="55928"/>
                  </a:cubicBezTo>
                  <a:cubicBezTo>
                    <a:pt x="84329" y="64407"/>
                    <a:pt x="75900" y="74208"/>
                    <a:pt x="68966" y="85042"/>
                  </a:cubicBezTo>
                  <a:cubicBezTo>
                    <a:pt x="68966" y="86945"/>
                    <a:pt x="72298" y="88658"/>
                    <a:pt x="77820" y="89990"/>
                  </a:cubicBezTo>
                  <a:cubicBezTo>
                    <a:pt x="83611" y="91433"/>
                    <a:pt x="89561" y="92137"/>
                    <a:pt x="95528" y="92083"/>
                  </a:cubicBezTo>
                  <a:cubicBezTo>
                    <a:pt x="100768" y="92436"/>
                    <a:pt x="106018" y="91555"/>
                    <a:pt x="110856" y="89514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704" name="Google Shape;704;p9"/>
            <p:cNvSpPr/>
            <p:nvPr/>
          </p:nvSpPr>
          <p:spPr>
            <a:xfrm>
              <a:off x="5398999" y="4527915"/>
              <a:ext cx="232588" cy="204193"/>
            </a:xfrm>
            <a:custGeom>
              <a:rect b="b" l="l" r="r" t="t"/>
              <a:pathLst>
                <a:path extrusionOk="0" h="204193" w="232588">
                  <a:moveTo>
                    <a:pt x="170990" y="161759"/>
                  </a:moveTo>
                  <a:cubicBezTo>
                    <a:pt x="171009" y="154459"/>
                    <a:pt x="171614" y="147173"/>
                    <a:pt x="172799" y="139970"/>
                  </a:cubicBezTo>
                  <a:cubicBezTo>
                    <a:pt x="173561" y="131312"/>
                    <a:pt x="173942" y="125318"/>
                    <a:pt x="173942" y="121703"/>
                  </a:cubicBezTo>
                  <a:lnTo>
                    <a:pt x="173942" y="112188"/>
                  </a:lnTo>
                  <a:cubicBezTo>
                    <a:pt x="172799" y="104386"/>
                    <a:pt x="170229" y="100485"/>
                    <a:pt x="166326" y="100485"/>
                  </a:cubicBezTo>
                  <a:cubicBezTo>
                    <a:pt x="159280" y="100485"/>
                    <a:pt x="146237" y="107240"/>
                    <a:pt x="127196" y="120751"/>
                  </a:cubicBezTo>
                  <a:cubicBezTo>
                    <a:pt x="106340" y="135752"/>
                    <a:pt x="86377" y="151954"/>
                    <a:pt x="67407" y="169275"/>
                  </a:cubicBezTo>
                  <a:cubicBezTo>
                    <a:pt x="61755" y="175316"/>
                    <a:pt x="56447" y="181669"/>
                    <a:pt x="51508" y="188304"/>
                  </a:cubicBezTo>
                  <a:cubicBezTo>
                    <a:pt x="49080" y="191925"/>
                    <a:pt x="46091" y="195136"/>
                    <a:pt x="42654" y="197819"/>
                  </a:cubicBezTo>
                  <a:cubicBezTo>
                    <a:pt x="39698" y="199257"/>
                    <a:pt x="36411" y="199881"/>
                    <a:pt x="33133" y="199626"/>
                  </a:cubicBezTo>
                  <a:cubicBezTo>
                    <a:pt x="25611" y="197678"/>
                    <a:pt x="18927" y="193337"/>
                    <a:pt x="14092" y="187258"/>
                  </a:cubicBezTo>
                  <a:cubicBezTo>
                    <a:pt x="8187" y="181536"/>
                    <a:pt x="3407" y="174759"/>
                    <a:pt x="1" y="167277"/>
                  </a:cubicBezTo>
                  <a:cubicBezTo>
                    <a:pt x="-62" y="156508"/>
                    <a:pt x="1909" y="145823"/>
                    <a:pt x="5809" y="135784"/>
                  </a:cubicBezTo>
                  <a:cubicBezTo>
                    <a:pt x="9808" y="125794"/>
                    <a:pt x="15330" y="113140"/>
                    <a:pt x="23517" y="97726"/>
                  </a:cubicBezTo>
                  <a:cubicBezTo>
                    <a:pt x="27171" y="85651"/>
                    <a:pt x="31690" y="73854"/>
                    <a:pt x="37037" y="62427"/>
                  </a:cubicBezTo>
                  <a:cubicBezTo>
                    <a:pt x="42939" y="48631"/>
                    <a:pt x="47128" y="38165"/>
                    <a:pt x="49699" y="30934"/>
                  </a:cubicBezTo>
                  <a:cubicBezTo>
                    <a:pt x="52299" y="23620"/>
                    <a:pt x="53993" y="16015"/>
                    <a:pt x="54745" y="8289"/>
                  </a:cubicBezTo>
                  <a:cubicBezTo>
                    <a:pt x="54745" y="8289"/>
                    <a:pt x="54745" y="7623"/>
                    <a:pt x="54174" y="7623"/>
                  </a:cubicBezTo>
                  <a:cubicBezTo>
                    <a:pt x="54173" y="4418"/>
                    <a:pt x="56773" y="1819"/>
                    <a:pt x="59980" y="1819"/>
                  </a:cubicBezTo>
                  <a:cubicBezTo>
                    <a:pt x="60012" y="1819"/>
                    <a:pt x="60044" y="1819"/>
                    <a:pt x="60076" y="1820"/>
                  </a:cubicBezTo>
                  <a:cubicBezTo>
                    <a:pt x="60838" y="583"/>
                    <a:pt x="63123" y="12"/>
                    <a:pt x="67121" y="12"/>
                  </a:cubicBezTo>
                  <a:cubicBezTo>
                    <a:pt x="76614" y="-209"/>
                    <a:pt x="85916" y="2700"/>
                    <a:pt x="93588" y="8289"/>
                  </a:cubicBezTo>
                  <a:cubicBezTo>
                    <a:pt x="101336" y="14314"/>
                    <a:pt x="105553" y="23814"/>
                    <a:pt x="104823" y="33598"/>
                  </a:cubicBezTo>
                  <a:cubicBezTo>
                    <a:pt x="104808" y="39334"/>
                    <a:pt x="103710" y="45015"/>
                    <a:pt x="101586" y="50344"/>
                  </a:cubicBezTo>
                  <a:cubicBezTo>
                    <a:pt x="99396" y="55672"/>
                    <a:pt x="95397" y="64330"/>
                    <a:pt x="89495" y="76509"/>
                  </a:cubicBezTo>
                  <a:lnTo>
                    <a:pt x="83021" y="89448"/>
                  </a:lnTo>
                  <a:cubicBezTo>
                    <a:pt x="81783" y="91827"/>
                    <a:pt x="80069" y="95252"/>
                    <a:pt x="77689" y="99724"/>
                  </a:cubicBezTo>
                  <a:cubicBezTo>
                    <a:pt x="76057" y="102368"/>
                    <a:pt x="74867" y="105260"/>
                    <a:pt x="74167" y="108287"/>
                  </a:cubicBezTo>
                  <a:cubicBezTo>
                    <a:pt x="83941" y="101627"/>
                    <a:pt x="95524" y="92810"/>
                    <a:pt x="108917" y="81837"/>
                  </a:cubicBezTo>
                  <a:cubicBezTo>
                    <a:pt x="128529" y="66169"/>
                    <a:pt x="144619" y="53991"/>
                    <a:pt x="157186" y="45301"/>
                  </a:cubicBezTo>
                  <a:cubicBezTo>
                    <a:pt x="165160" y="38690"/>
                    <a:pt x="174700" y="34234"/>
                    <a:pt x="184890" y="32361"/>
                  </a:cubicBezTo>
                  <a:cubicBezTo>
                    <a:pt x="192670" y="33359"/>
                    <a:pt x="200071" y="36304"/>
                    <a:pt x="206407" y="40924"/>
                  </a:cubicBezTo>
                  <a:cubicBezTo>
                    <a:pt x="213308" y="44297"/>
                    <a:pt x="218971" y="49757"/>
                    <a:pt x="222592" y="56528"/>
                  </a:cubicBezTo>
                  <a:cubicBezTo>
                    <a:pt x="222507" y="60666"/>
                    <a:pt x="222190" y="64795"/>
                    <a:pt x="221640" y="68897"/>
                  </a:cubicBezTo>
                  <a:cubicBezTo>
                    <a:pt x="221069" y="74415"/>
                    <a:pt x="220592" y="79268"/>
                    <a:pt x="220212" y="83549"/>
                  </a:cubicBezTo>
                  <a:lnTo>
                    <a:pt x="220783" y="101817"/>
                  </a:lnTo>
                  <a:cubicBezTo>
                    <a:pt x="221234" y="106529"/>
                    <a:pt x="221424" y="111261"/>
                    <a:pt x="221354" y="115994"/>
                  </a:cubicBezTo>
                  <a:cubicBezTo>
                    <a:pt x="221719" y="124872"/>
                    <a:pt x="220951" y="133760"/>
                    <a:pt x="219069" y="142444"/>
                  </a:cubicBezTo>
                  <a:cubicBezTo>
                    <a:pt x="219537" y="142952"/>
                    <a:pt x="219922" y="143530"/>
                    <a:pt x="220212" y="144157"/>
                  </a:cubicBezTo>
                  <a:cubicBezTo>
                    <a:pt x="220511" y="144719"/>
                    <a:pt x="220704" y="145332"/>
                    <a:pt x="220783" y="145964"/>
                  </a:cubicBezTo>
                  <a:lnTo>
                    <a:pt x="220212" y="147106"/>
                  </a:lnTo>
                  <a:cubicBezTo>
                    <a:pt x="221429" y="153731"/>
                    <a:pt x="223610" y="160142"/>
                    <a:pt x="226686" y="166135"/>
                  </a:cubicBezTo>
                  <a:cubicBezTo>
                    <a:pt x="228973" y="170721"/>
                    <a:pt x="230945" y="175458"/>
                    <a:pt x="232588" y="180312"/>
                  </a:cubicBezTo>
                  <a:cubicBezTo>
                    <a:pt x="231800" y="186064"/>
                    <a:pt x="228707" y="191249"/>
                    <a:pt x="224020" y="194679"/>
                  </a:cubicBezTo>
                  <a:cubicBezTo>
                    <a:pt x="219718" y="199420"/>
                    <a:pt x="214072" y="202739"/>
                    <a:pt x="207835" y="204193"/>
                  </a:cubicBezTo>
                  <a:cubicBezTo>
                    <a:pt x="183272" y="202798"/>
                    <a:pt x="170990" y="188653"/>
                    <a:pt x="170990" y="161759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705" name="Google Shape;705;p9"/>
            <p:cNvSpPr/>
            <p:nvPr/>
          </p:nvSpPr>
          <p:spPr>
            <a:xfrm>
              <a:off x="5747453" y="4416201"/>
              <a:ext cx="186719" cy="331228"/>
            </a:xfrm>
            <a:custGeom>
              <a:rect b="b" l="l" r="r" t="t"/>
              <a:pathLst>
                <a:path extrusionOk="0" h="331228" w="186719">
                  <a:moveTo>
                    <a:pt x="20088" y="314671"/>
                  </a:moveTo>
                  <a:cubicBezTo>
                    <a:pt x="13701" y="308186"/>
                    <a:pt x="8683" y="300486"/>
                    <a:pt x="5331" y="292026"/>
                  </a:cubicBezTo>
                  <a:cubicBezTo>
                    <a:pt x="5250" y="291038"/>
                    <a:pt x="4849" y="290102"/>
                    <a:pt x="4189" y="289362"/>
                  </a:cubicBezTo>
                  <a:lnTo>
                    <a:pt x="2380" y="287269"/>
                  </a:lnTo>
                  <a:cubicBezTo>
                    <a:pt x="857" y="286127"/>
                    <a:pt x="0" y="279657"/>
                    <a:pt x="0" y="268240"/>
                  </a:cubicBezTo>
                  <a:cubicBezTo>
                    <a:pt x="0" y="258725"/>
                    <a:pt x="571" y="249211"/>
                    <a:pt x="1523" y="238840"/>
                  </a:cubicBezTo>
                  <a:cubicBezTo>
                    <a:pt x="2164" y="230509"/>
                    <a:pt x="3437" y="222240"/>
                    <a:pt x="5331" y="214102"/>
                  </a:cubicBezTo>
                  <a:lnTo>
                    <a:pt x="15899" y="182895"/>
                  </a:lnTo>
                  <a:lnTo>
                    <a:pt x="24182" y="159394"/>
                  </a:lnTo>
                  <a:lnTo>
                    <a:pt x="40081" y="125237"/>
                  </a:lnTo>
                  <a:lnTo>
                    <a:pt x="16566" y="118767"/>
                  </a:lnTo>
                  <a:cubicBezTo>
                    <a:pt x="13815" y="118403"/>
                    <a:pt x="11336" y="116923"/>
                    <a:pt x="9711" y="114675"/>
                  </a:cubicBezTo>
                  <a:cubicBezTo>
                    <a:pt x="8195" y="112842"/>
                    <a:pt x="7296" y="110578"/>
                    <a:pt x="7140" y="108206"/>
                  </a:cubicBezTo>
                  <a:cubicBezTo>
                    <a:pt x="7705" y="103376"/>
                    <a:pt x="9401" y="98747"/>
                    <a:pt x="12091" y="94695"/>
                  </a:cubicBezTo>
                  <a:cubicBezTo>
                    <a:pt x="15455" y="88796"/>
                    <a:pt x="18121" y="85846"/>
                    <a:pt x="20088" y="85846"/>
                  </a:cubicBezTo>
                  <a:cubicBezTo>
                    <a:pt x="23231" y="86387"/>
                    <a:pt x="26424" y="86579"/>
                    <a:pt x="29609" y="86417"/>
                  </a:cubicBezTo>
                  <a:cubicBezTo>
                    <a:pt x="38464" y="86623"/>
                    <a:pt x="47321" y="86050"/>
                    <a:pt x="56076" y="84705"/>
                  </a:cubicBezTo>
                  <a:cubicBezTo>
                    <a:pt x="60123" y="82932"/>
                    <a:pt x="63162" y="79441"/>
                    <a:pt x="64359" y="75190"/>
                  </a:cubicBezTo>
                  <a:cubicBezTo>
                    <a:pt x="65994" y="71391"/>
                    <a:pt x="67936" y="67732"/>
                    <a:pt x="70166" y="64249"/>
                  </a:cubicBezTo>
                  <a:cubicBezTo>
                    <a:pt x="72166" y="61299"/>
                    <a:pt x="74165" y="58064"/>
                    <a:pt x="76069" y="54734"/>
                  </a:cubicBezTo>
                  <a:cubicBezTo>
                    <a:pt x="77973" y="51404"/>
                    <a:pt x="79116" y="48740"/>
                    <a:pt x="81686" y="43887"/>
                  </a:cubicBezTo>
                  <a:cubicBezTo>
                    <a:pt x="84257" y="39035"/>
                    <a:pt x="87493" y="33326"/>
                    <a:pt x="91207" y="27047"/>
                  </a:cubicBezTo>
                  <a:lnTo>
                    <a:pt x="96538" y="18579"/>
                  </a:lnTo>
                  <a:cubicBezTo>
                    <a:pt x="99164" y="14182"/>
                    <a:pt x="102549" y="10284"/>
                    <a:pt x="106535" y="7066"/>
                  </a:cubicBezTo>
                  <a:cubicBezTo>
                    <a:pt x="109392" y="4847"/>
                    <a:pt x="112613" y="3140"/>
                    <a:pt x="116055" y="2023"/>
                  </a:cubicBezTo>
                  <a:cubicBezTo>
                    <a:pt x="119852" y="707"/>
                    <a:pt x="123842" y="31"/>
                    <a:pt x="127860" y="25"/>
                  </a:cubicBezTo>
                  <a:cubicBezTo>
                    <a:pt x="134087" y="-258"/>
                    <a:pt x="140185" y="1853"/>
                    <a:pt x="144902" y="5924"/>
                  </a:cubicBezTo>
                  <a:cubicBezTo>
                    <a:pt x="147699" y="9529"/>
                    <a:pt x="149534" y="13785"/>
                    <a:pt x="150234" y="18293"/>
                  </a:cubicBezTo>
                  <a:cubicBezTo>
                    <a:pt x="149749" y="22730"/>
                    <a:pt x="148108" y="26962"/>
                    <a:pt x="145473" y="30567"/>
                  </a:cubicBezTo>
                  <a:cubicBezTo>
                    <a:pt x="142004" y="37187"/>
                    <a:pt x="138058" y="43546"/>
                    <a:pt x="133668" y="49596"/>
                  </a:cubicBezTo>
                  <a:cubicBezTo>
                    <a:pt x="129003" y="56732"/>
                    <a:pt x="125481" y="62346"/>
                    <a:pt x="123100" y="66722"/>
                  </a:cubicBezTo>
                  <a:cubicBezTo>
                    <a:pt x="120040" y="69969"/>
                    <a:pt x="117989" y="74035"/>
                    <a:pt x="117198" y="78425"/>
                  </a:cubicBezTo>
                  <a:cubicBezTo>
                    <a:pt x="117198" y="81184"/>
                    <a:pt x="119768" y="82612"/>
                    <a:pt x="124909" y="82612"/>
                  </a:cubicBezTo>
                  <a:cubicBezTo>
                    <a:pt x="134187" y="82121"/>
                    <a:pt x="143415" y="80944"/>
                    <a:pt x="152519" y="79091"/>
                  </a:cubicBezTo>
                  <a:cubicBezTo>
                    <a:pt x="155253" y="78615"/>
                    <a:pt x="158026" y="78392"/>
                    <a:pt x="160802" y="78425"/>
                  </a:cubicBezTo>
                  <a:cubicBezTo>
                    <a:pt x="168437" y="77638"/>
                    <a:pt x="175954" y="80750"/>
                    <a:pt x="180795" y="86703"/>
                  </a:cubicBezTo>
                  <a:cubicBezTo>
                    <a:pt x="184889" y="92792"/>
                    <a:pt x="186955" y="100017"/>
                    <a:pt x="186698" y="107349"/>
                  </a:cubicBezTo>
                  <a:cubicBezTo>
                    <a:pt x="186698" y="112772"/>
                    <a:pt x="184889" y="116103"/>
                    <a:pt x="181080" y="116864"/>
                  </a:cubicBezTo>
                  <a:cubicBezTo>
                    <a:pt x="172859" y="118388"/>
                    <a:pt x="164490" y="118963"/>
                    <a:pt x="156137" y="118576"/>
                  </a:cubicBezTo>
                  <a:cubicBezTo>
                    <a:pt x="143255" y="120580"/>
                    <a:pt x="130235" y="121566"/>
                    <a:pt x="117198" y="121526"/>
                  </a:cubicBezTo>
                  <a:lnTo>
                    <a:pt x="109296" y="121526"/>
                  </a:lnTo>
                  <a:cubicBezTo>
                    <a:pt x="106083" y="121748"/>
                    <a:pt x="102897" y="122258"/>
                    <a:pt x="99775" y="123048"/>
                  </a:cubicBezTo>
                  <a:cubicBezTo>
                    <a:pt x="97205" y="123476"/>
                    <a:pt x="94838" y="124709"/>
                    <a:pt x="93016" y="126569"/>
                  </a:cubicBezTo>
                  <a:cubicBezTo>
                    <a:pt x="91157" y="128872"/>
                    <a:pt x="89650" y="131437"/>
                    <a:pt x="88541" y="134180"/>
                  </a:cubicBezTo>
                  <a:cubicBezTo>
                    <a:pt x="85455" y="138491"/>
                    <a:pt x="82717" y="143041"/>
                    <a:pt x="80353" y="147786"/>
                  </a:cubicBezTo>
                  <a:cubicBezTo>
                    <a:pt x="74831" y="159108"/>
                    <a:pt x="70833" y="165959"/>
                    <a:pt x="69690" y="168338"/>
                  </a:cubicBezTo>
                  <a:cubicBezTo>
                    <a:pt x="59434" y="198467"/>
                    <a:pt x="51571" y="229358"/>
                    <a:pt x="46174" y="260723"/>
                  </a:cubicBezTo>
                  <a:cubicBezTo>
                    <a:pt x="45755" y="263654"/>
                    <a:pt x="45564" y="266612"/>
                    <a:pt x="45603" y="269572"/>
                  </a:cubicBezTo>
                  <a:cubicBezTo>
                    <a:pt x="45170" y="273816"/>
                    <a:pt x="47063" y="277963"/>
                    <a:pt x="50554" y="280419"/>
                  </a:cubicBezTo>
                  <a:cubicBezTo>
                    <a:pt x="56775" y="283153"/>
                    <a:pt x="63588" y="284266"/>
                    <a:pt x="70356" y="283653"/>
                  </a:cubicBezTo>
                  <a:cubicBezTo>
                    <a:pt x="80873" y="283728"/>
                    <a:pt x="91349" y="282351"/>
                    <a:pt x="101488" y="279562"/>
                  </a:cubicBezTo>
                  <a:cubicBezTo>
                    <a:pt x="110606" y="275813"/>
                    <a:pt x="119478" y="271491"/>
                    <a:pt x="128051" y="266623"/>
                  </a:cubicBezTo>
                  <a:cubicBezTo>
                    <a:pt x="131574" y="264624"/>
                    <a:pt x="134811" y="262817"/>
                    <a:pt x="137572" y="261009"/>
                  </a:cubicBezTo>
                  <a:cubicBezTo>
                    <a:pt x="140333" y="259201"/>
                    <a:pt x="142522" y="257964"/>
                    <a:pt x="143760" y="257203"/>
                  </a:cubicBezTo>
                  <a:cubicBezTo>
                    <a:pt x="145283" y="254063"/>
                    <a:pt x="147949" y="254444"/>
                    <a:pt x="151662" y="258345"/>
                  </a:cubicBezTo>
                  <a:cubicBezTo>
                    <a:pt x="155363" y="262290"/>
                    <a:pt x="158272" y="266909"/>
                    <a:pt x="160230" y="271950"/>
                  </a:cubicBezTo>
                  <a:cubicBezTo>
                    <a:pt x="160280" y="278517"/>
                    <a:pt x="158883" y="285014"/>
                    <a:pt x="156137" y="290980"/>
                  </a:cubicBezTo>
                  <a:cubicBezTo>
                    <a:pt x="151051" y="298748"/>
                    <a:pt x="143896" y="304943"/>
                    <a:pt x="135477" y="308867"/>
                  </a:cubicBezTo>
                  <a:cubicBezTo>
                    <a:pt x="123475" y="316515"/>
                    <a:pt x="110377" y="322290"/>
                    <a:pt x="96633" y="325993"/>
                  </a:cubicBezTo>
                  <a:cubicBezTo>
                    <a:pt x="84222" y="329388"/>
                    <a:pt x="71419" y="331147"/>
                    <a:pt x="58551" y="331226"/>
                  </a:cubicBezTo>
                  <a:cubicBezTo>
                    <a:pt x="52416" y="331277"/>
                    <a:pt x="46291" y="330703"/>
                    <a:pt x="40272" y="329513"/>
                  </a:cubicBezTo>
                  <a:cubicBezTo>
                    <a:pt x="32175" y="326762"/>
                    <a:pt x="25125" y="321578"/>
                    <a:pt x="20088" y="314671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706" name="Google Shape;706;p9"/>
            <p:cNvSpPr/>
            <p:nvPr/>
          </p:nvSpPr>
          <p:spPr>
            <a:xfrm>
              <a:off x="6226277" y="4511550"/>
              <a:ext cx="258027" cy="227033"/>
            </a:xfrm>
            <a:custGeom>
              <a:rect b="b" l="l" r="r" t="t"/>
              <a:pathLst>
                <a:path extrusionOk="0" h="227033" w="258027">
                  <a:moveTo>
                    <a:pt x="17290" y="211995"/>
                  </a:moveTo>
                  <a:cubicBezTo>
                    <a:pt x="11769" y="208094"/>
                    <a:pt x="9103" y="205716"/>
                    <a:pt x="9103" y="204955"/>
                  </a:cubicBezTo>
                  <a:cubicBezTo>
                    <a:pt x="8766" y="202493"/>
                    <a:pt x="7852" y="200146"/>
                    <a:pt x="6437" y="198104"/>
                  </a:cubicBezTo>
                  <a:cubicBezTo>
                    <a:pt x="4628" y="195250"/>
                    <a:pt x="3010" y="192586"/>
                    <a:pt x="1391" y="190207"/>
                  </a:cubicBezTo>
                  <a:cubicBezTo>
                    <a:pt x="-1751" y="187067"/>
                    <a:pt x="439" y="176887"/>
                    <a:pt x="7865" y="159570"/>
                  </a:cubicBezTo>
                  <a:cubicBezTo>
                    <a:pt x="15291" y="142254"/>
                    <a:pt x="25383" y="121512"/>
                    <a:pt x="37950" y="98392"/>
                  </a:cubicBezTo>
                  <a:cubicBezTo>
                    <a:pt x="41483" y="94558"/>
                    <a:pt x="44669" y="90419"/>
                    <a:pt x="47471" y="86023"/>
                  </a:cubicBezTo>
                  <a:cubicBezTo>
                    <a:pt x="49427" y="82362"/>
                    <a:pt x="51895" y="78998"/>
                    <a:pt x="54801" y="76033"/>
                  </a:cubicBezTo>
                  <a:cubicBezTo>
                    <a:pt x="54821" y="74414"/>
                    <a:pt x="55431" y="72858"/>
                    <a:pt x="56515" y="71656"/>
                  </a:cubicBezTo>
                  <a:cubicBezTo>
                    <a:pt x="57513" y="70350"/>
                    <a:pt x="59059" y="69578"/>
                    <a:pt x="60704" y="69563"/>
                  </a:cubicBezTo>
                  <a:lnTo>
                    <a:pt x="65369" y="60048"/>
                  </a:lnTo>
                  <a:cubicBezTo>
                    <a:pt x="71997" y="50742"/>
                    <a:pt x="79698" y="42247"/>
                    <a:pt x="88313" y="34740"/>
                  </a:cubicBezTo>
                  <a:cubicBezTo>
                    <a:pt x="98183" y="24620"/>
                    <a:pt x="109061" y="15534"/>
                    <a:pt x="120778" y="7623"/>
                  </a:cubicBezTo>
                  <a:cubicBezTo>
                    <a:pt x="127835" y="2675"/>
                    <a:pt x="136245" y="17"/>
                    <a:pt x="144865" y="12"/>
                  </a:cubicBezTo>
                  <a:cubicBezTo>
                    <a:pt x="153658" y="-210"/>
                    <a:pt x="162238" y="2727"/>
                    <a:pt x="169048" y="8289"/>
                  </a:cubicBezTo>
                  <a:lnTo>
                    <a:pt x="184947" y="21800"/>
                  </a:lnTo>
                  <a:cubicBezTo>
                    <a:pt x="196752" y="31315"/>
                    <a:pt x="203417" y="37309"/>
                    <a:pt x="204940" y="38831"/>
                  </a:cubicBezTo>
                  <a:lnTo>
                    <a:pt x="226742" y="57860"/>
                  </a:lnTo>
                  <a:lnTo>
                    <a:pt x="216746" y="87355"/>
                  </a:lnTo>
                  <a:cubicBezTo>
                    <a:pt x="213370" y="96995"/>
                    <a:pt x="211570" y="107114"/>
                    <a:pt x="211414" y="117326"/>
                  </a:cubicBezTo>
                  <a:cubicBezTo>
                    <a:pt x="211380" y="132156"/>
                    <a:pt x="215682" y="146674"/>
                    <a:pt x="223791" y="159094"/>
                  </a:cubicBezTo>
                  <a:cubicBezTo>
                    <a:pt x="225454" y="163115"/>
                    <a:pt x="228228" y="166580"/>
                    <a:pt x="231788" y="169085"/>
                  </a:cubicBezTo>
                  <a:cubicBezTo>
                    <a:pt x="235748" y="171720"/>
                    <a:pt x="240290" y="173352"/>
                    <a:pt x="245022" y="173842"/>
                  </a:cubicBezTo>
                  <a:cubicBezTo>
                    <a:pt x="253590" y="175364"/>
                    <a:pt x="257969" y="179741"/>
                    <a:pt x="257969" y="186782"/>
                  </a:cubicBezTo>
                  <a:cubicBezTo>
                    <a:pt x="258367" y="193462"/>
                    <a:pt x="256705" y="200103"/>
                    <a:pt x="253209" y="205811"/>
                  </a:cubicBezTo>
                  <a:cubicBezTo>
                    <a:pt x="250568" y="209777"/>
                    <a:pt x="246631" y="212703"/>
                    <a:pt x="242070" y="214088"/>
                  </a:cubicBezTo>
                  <a:cubicBezTo>
                    <a:pt x="235787" y="214849"/>
                    <a:pt x="231407" y="215230"/>
                    <a:pt x="229122" y="215230"/>
                  </a:cubicBezTo>
                  <a:cubicBezTo>
                    <a:pt x="218076" y="215360"/>
                    <a:pt x="207229" y="212287"/>
                    <a:pt x="197895" y="206382"/>
                  </a:cubicBezTo>
                  <a:cubicBezTo>
                    <a:pt x="187058" y="198840"/>
                    <a:pt x="178497" y="188474"/>
                    <a:pt x="173141" y="176411"/>
                  </a:cubicBezTo>
                  <a:cubicBezTo>
                    <a:pt x="170734" y="172271"/>
                    <a:pt x="168664" y="167944"/>
                    <a:pt x="166953" y="163471"/>
                  </a:cubicBezTo>
                  <a:cubicBezTo>
                    <a:pt x="165096" y="159303"/>
                    <a:pt x="163630" y="154971"/>
                    <a:pt x="162574" y="150532"/>
                  </a:cubicBezTo>
                  <a:cubicBezTo>
                    <a:pt x="158445" y="155987"/>
                    <a:pt x="153893" y="161110"/>
                    <a:pt x="148959" y="165850"/>
                  </a:cubicBezTo>
                  <a:cubicBezTo>
                    <a:pt x="108592" y="206572"/>
                    <a:pt x="75747" y="227028"/>
                    <a:pt x="50707" y="227028"/>
                  </a:cubicBezTo>
                  <a:cubicBezTo>
                    <a:pt x="42561" y="227162"/>
                    <a:pt x="34552" y="224913"/>
                    <a:pt x="27668" y="220559"/>
                  </a:cubicBezTo>
                  <a:cubicBezTo>
                    <a:pt x="24860" y="216997"/>
                    <a:pt x="21321" y="214077"/>
                    <a:pt x="17290" y="211996"/>
                  </a:cubicBezTo>
                  <a:close/>
                  <a:moveTo>
                    <a:pt x="96216" y="151388"/>
                  </a:moveTo>
                  <a:cubicBezTo>
                    <a:pt x="98215" y="149770"/>
                    <a:pt x="100309" y="147962"/>
                    <a:pt x="102690" y="145774"/>
                  </a:cubicBezTo>
                  <a:lnTo>
                    <a:pt x="110306" y="139019"/>
                  </a:lnTo>
                  <a:cubicBezTo>
                    <a:pt x="119219" y="131907"/>
                    <a:pt x="127766" y="124349"/>
                    <a:pt x="135916" y="116374"/>
                  </a:cubicBezTo>
                  <a:cubicBezTo>
                    <a:pt x="142651" y="109493"/>
                    <a:pt x="148857" y="102115"/>
                    <a:pt x="154481" y="94301"/>
                  </a:cubicBezTo>
                  <a:lnTo>
                    <a:pt x="167429" y="73083"/>
                  </a:lnTo>
                  <a:cubicBezTo>
                    <a:pt x="164990" y="66717"/>
                    <a:pt x="161408" y="60849"/>
                    <a:pt x="156861" y="55767"/>
                  </a:cubicBezTo>
                  <a:cubicBezTo>
                    <a:pt x="154391" y="53095"/>
                    <a:pt x="150976" y="51491"/>
                    <a:pt x="147341" y="51295"/>
                  </a:cubicBezTo>
                  <a:cubicBezTo>
                    <a:pt x="139534" y="51295"/>
                    <a:pt x="129728" y="58241"/>
                    <a:pt x="117922" y="72227"/>
                  </a:cubicBezTo>
                  <a:cubicBezTo>
                    <a:pt x="102077" y="92113"/>
                    <a:pt x="87907" y="113276"/>
                    <a:pt x="75556" y="135498"/>
                  </a:cubicBezTo>
                  <a:cubicBezTo>
                    <a:pt x="71225" y="142456"/>
                    <a:pt x="67651" y="149856"/>
                    <a:pt x="64893" y="157572"/>
                  </a:cubicBezTo>
                  <a:cubicBezTo>
                    <a:pt x="62132" y="165184"/>
                    <a:pt x="60418" y="170227"/>
                    <a:pt x="59562" y="172510"/>
                  </a:cubicBezTo>
                  <a:cubicBezTo>
                    <a:pt x="65464" y="173366"/>
                    <a:pt x="77650" y="166230"/>
                    <a:pt x="95739" y="151388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707" name="Google Shape;707;p9"/>
            <p:cNvSpPr/>
            <p:nvPr/>
          </p:nvSpPr>
          <p:spPr>
            <a:xfrm>
              <a:off x="6572024" y="4527915"/>
              <a:ext cx="232589" cy="204193"/>
            </a:xfrm>
            <a:custGeom>
              <a:rect b="b" l="l" r="r" t="t"/>
              <a:pathLst>
                <a:path extrusionOk="0" h="204193" w="232589">
                  <a:moveTo>
                    <a:pt x="171086" y="161759"/>
                  </a:moveTo>
                  <a:cubicBezTo>
                    <a:pt x="171074" y="154462"/>
                    <a:pt x="171647" y="147176"/>
                    <a:pt x="172800" y="139970"/>
                  </a:cubicBezTo>
                  <a:cubicBezTo>
                    <a:pt x="173562" y="131312"/>
                    <a:pt x="174038" y="125318"/>
                    <a:pt x="174038" y="121703"/>
                  </a:cubicBezTo>
                  <a:lnTo>
                    <a:pt x="174038" y="112188"/>
                  </a:lnTo>
                  <a:cubicBezTo>
                    <a:pt x="172832" y="104386"/>
                    <a:pt x="170261" y="100485"/>
                    <a:pt x="166326" y="100485"/>
                  </a:cubicBezTo>
                  <a:cubicBezTo>
                    <a:pt x="159281" y="100485"/>
                    <a:pt x="146238" y="107240"/>
                    <a:pt x="127197" y="120751"/>
                  </a:cubicBezTo>
                  <a:cubicBezTo>
                    <a:pt x="106341" y="135752"/>
                    <a:pt x="86378" y="151954"/>
                    <a:pt x="67408" y="169275"/>
                  </a:cubicBezTo>
                  <a:cubicBezTo>
                    <a:pt x="61755" y="175316"/>
                    <a:pt x="56448" y="181669"/>
                    <a:pt x="51508" y="188304"/>
                  </a:cubicBezTo>
                  <a:cubicBezTo>
                    <a:pt x="49108" y="191947"/>
                    <a:pt x="46116" y="195163"/>
                    <a:pt x="42654" y="197819"/>
                  </a:cubicBezTo>
                  <a:cubicBezTo>
                    <a:pt x="39704" y="199275"/>
                    <a:pt x="36413" y="199901"/>
                    <a:pt x="33134" y="199626"/>
                  </a:cubicBezTo>
                  <a:cubicBezTo>
                    <a:pt x="25612" y="197678"/>
                    <a:pt x="18928" y="193337"/>
                    <a:pt x="14093" y="187258"/>
                  </a:cubicBezTo>
                  <a:cubicBezTo>
                    <a:pt x="8218" y="181511"/>
                    <a:pt x="3442" y="174739"/>
                    <a:pt x="2" y="167277"/>
                  </a:cubicBezTo>
                  <a:cubicBezTo>
                    <a:pt x="-75" y="156498"/>
                    <a:pt x="1929" y="145805"/>
                    <a:pt x="5905" y="135784"/>
                  </a:cubicBezTo>
                  <a:cubicBezTo>
                    <a:pt x="9809" y="125794"/>
                    <a:pt x="15426" y="113140"/>
                    <a:pt x="23518" y="97726"/>
                  </a:cubicBezTo>
                  <a:cubicBezTo>
                    <a:pt x="27163" y="85635"/>
                    <a:pt x="31714" y="73835"/>
                    <a:pt x="37132" y="62427"/>
                  </a:cubicBezTo>
                  <a:cubicBezTo>
                    <a:pt x="42940" y="48631"/>
                    <a:pt x="47224" y="38165"/>
                    <a:pt x="49795" y="30934"/>
                  </a:cubicBezTo>
                  <a:cubicBezTo>
                    <a:pt x="52317" y="23603"/>
                    <a:pt x="53978" y="16004"/>
                    <a:pt x="54746" y="8289"/>
                  </a:cubicBezTo>
                  <a:cubicBezTo>
                    <a:pt x="54746" y="8289"/>
                    <a:pt x="54746" y="7623"/>
                    <a:pt x="54174" y="7623"/>
                  </a:cubicBezTo>
                  <a:cubicBezTo>
                    <a:pt x="54174" y="4418"/>
                    <a:pt x="56773" y="1819"/>
                    <a:pt x="59981" y="1819"/>
                  </a:cubicBezTo>
                  <a:cubicBezTo>
                    <a:pt x="60013" y="1819"/>
                    <a:pt x="60045" y="1819"/>
                    <a:pt x="60077" y="1820"/>
                  </a:cubicBezTo>
                  <a:cubicBezTo>
                    <a:pt x="60839" y="583"/>
                    <a:pt x="63219" y="12"/>
                    <a:pt x="67122" y="12"/>
                  </a:cubicBezTo>
                  <a:cubicBezTo>
                    <a:pt x="76615" y="-209"/>
                    <a:pt x="85916" y="2700"/>
                    <a:pt x="93589" y="8289"/>
                  </a:cubicBezTo>
                  <a:cubicBezTo>
                    <a:pt x="101365" y="14293"/>
                    <a:pt x="105589" y="23808"/>
                    <a:pt x="104823" y="33598"/>
                  </a:cubicBezTo>
                  <a:cubicBezTo>
                    <a:pt x="104808" y="39334"/>
                    <a:pt x="103710" y="45015"/>
                    <a:pt x="101586" y="50344"/>
                  </a:cubicBezTo>
                  <a:cubicBezTo>
                    <a:pt x="99397" y="55672"/>
                    <a:pt x="95398" y="64330"/>
                    <a:pt x="89495" y="76509"/>
                  </a:cubicBezTo>
                  <a:lnTo>
                    <a:pt x="83022" y="89448"/>
                  </a:lnTo>
                  <a:cubicBezTo>
                    <a:pt x="81879" y="91827"/>
                    <a:pt x="80070" y="95252"/>
                    <a:pt x="77690" y="99724"/>
                  </a:cubicBezTo>
                  <a:cubicBezTo>
                    <a:pt x="76102" y="102391"/>
                    <a:pt x="74916" y="105276"/>
                    <a:pt x="74167" y="108287"/>
                  </a:cubicBezTo>
                  <a:cubicBezTo>
                    <a:pt x="84005" y="101627"/>
                    <a:pt x="95589" y="92810"/>
                    <a:pt x="108917" y="81837"/>
                  </a:cubicBezTo>
                  <a:cubicBezTo>
                    <a:pt x="128530" y="66169"/>
                    <a:pt x="144619" y="53991"/>
                    <a:pt x="157187" y="45301"/>
                  </a:cubicBezTo>
                  <a:cubicBezTo>
                    <a:pt x="165161" y="38690"/>
                    <a:pt x="174701" y="34234"/>
                    <a:pt x="184891" y="32361"/>
                  </a:cubicBezTo>
                  <a:cubicBezTo>
                    <a:pt x="192675" y="33343"/>
                    <a:pt x="200080" y="36290"/>
                    <a:pt x="206408" y="40924"/>
                  </a:cubicBezTo>
                  <a:cubicBezTo>
                    <a:pt x="213332" y="44264"/>
                    <a:pt x="219004" y="49733"/>
                    <a:pt x="222593" y="56528"/>
                  </a:cubicBezTo>
                  <a:cubicBezTo>
                    <a:pt x="222593" y="59287"/>
                    <a:pt x="222593" y="63378"/>
                    <a:pt x="221736" y="68897"/>
                  </a:cubicBezTo>
                  <a:cubicBezTo>
                    <a:pt x="220879" y="74415"/>
                    <a:pt x="220593" y="79268"/>
                    <a:pt x="220212" y="83549"/>
                  </a:cubicBezTo>
                  <a:lnTo>
                    <a:pt x="220784" y="101817"/>
                  </a:lnTo>
                  <a:cubicBezTo>
                    <a:pt x="221277" y="106526"/>
                    <a:pt x="221500" y="111259"/>
                    <a:pt x="221450" y="115994"/>
                  </a:cubicBezTo>
                  <a:cubicBezTo>
                    <a:pt x="221794" y="124876"/>
                    <a:pt x="220994" y="133766"/>
                    <a:pt x="219070" y="142444"/>
                  </a:cubicBezTo>
                  <a:cubicBezTo>
                    <a:pt x="219537" y="142952"/>
                    <a:pt x="219923" y="143530"/>
                    <a:pt x="220212" y="144157"/>
                  </a:cubicBezTo>
                  <a:cubicBezTo>
                    <a:pt x="220511" y="144719"/>
                    <a:pt x="220705" y="145332"/>
                    <a:pt x="220784" y="145964"/>
                  </a:cubicBezTo>
                  <a:lnTo>
                    <a:pt x="220212" y="147106"/>
                  </a:lnTo>
                  <a:cubicBezTo>
                    <a:pt x="221429" y="153731"/>
                    <a:pt x="223610" y="160142"/>
                    <a:pt x="226686" y="166135"/>
                  </a:cubicBezTo>
                  <a:cubicBezTo>
                    <a:pt x="228973" y="170721"/>
                    <a:pt x="230945" y="175458"/>
                    <a:pt x="232589" y="180312"/>
                  </a:cubicBezTo>
                  <a:cubicBezTo>
                    <a:pt x="231800" y="186064"/>
                    <a:pt x="228708" y="191249"/>
                    <a:pt x="224021" y="194679"/>
                  </a:cubicBezTo>
                  <a:cubicBezTo>
                    <a:pt x="219734" y="199439"/>
                    <a:pt x="214082" y="202762"/>
                    <a:pt x="207836" y="204193"/>
                  </a:cubicBezTo>
                  <a:cubicBezTo>
                    <a:pt x="183400" y="202798"/>
                    <a:pt x="171150" y="188653"/>
                    <a:pt x="171086" y="161759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708" name="Google Shape;708;p9"/>
            <p:cNvSpPr/>
            <p:nvPr/>
          </p:nvSpPr>
          <p:spPr>
            <a:xfrm>
              <a:off x="6917945" y="4364372"/>
              <a:ext cx="275582" cy="391995"/>
            </a:xfrm>
            <a:custGeom>
              <a:rect b="b" l="l" r="r" t="t"/>
              <a:pathLst>
                <a:path extrusionOk="0" h="391995" w="275582">
                  <a:moveTo>
                    <a:pt x="154861" y="388573"/>
                  </a:moveTo>
                  <a:cubicBezTo>
                    <a:pt x="150421" y="385331"/>
                    <a:pt x="146802" y="381095"/>
                    <a:pt x="144294" y="376204"/>
                  </a:cubicBezTo>
                  <a:cubicBezTo>
                    <a:pt x="142362" y="370972"/>
                    <a:pt x="140990" y="365550"/>
                    <a:pt x="140200" y="360030"/>
                  </a:cubicBezTo>
                  <a:cubicBezTo>
                    <a:pt x="139200" y="352901"/>
                    <a:pt x="138596" y="345722"/>
                    <a:pt x="138391" y="338527"/>
                  </a:cubicBezTo>
                  <a:lnTo>
                    <a:pt x="137820" y="318546"/>
                  </a:lnTo>
                  <a:lnTo>
                    <a:pt x="113637" y="340334"/>
                  </a:lnTo>
                  <a:cubicBezTo>
                    <a:pt x="88979" y="363455"/>
                    <a:pt x="66035" y="375063"/>
                    <a:pt x="44804" y="375063"/>
                  </a:cubicBezTo>
                  <a:cubicBezTo>
                    <a:pt x="35556" y="372005"/>
                    <a:pt x="27302" y="366517"/>
                    <a:pt x="20907" y="359173"/>
                  </a:cubicBezTo>
                  <a:cubicBezTo>
                    <a:pt x="13248" y="352361"/>
                    <a:pt x="6949" y="344161"/>
                    <a:pt x="2342" y="335006"/>
                  </a:cubicBezTo>
                  <a:cubicBezTo>
                    <a:pt x="551" y="330339"/>
                    <a:pt x="-228" y="325345"/>
                    <a:pt x="57" y="320354"/>
                  </a:cubicBezTo>
                  <a:cubicBezTo>
                    <a:pt x="794" y="301859"/>
                    <a:pt x="4757" y="283634"/>
                    <a:pt x="11768" y="266502"/>
                  </a:cubicBezTo>
                  <a:cubicBezTo>
                    <a:pt x="18287" y="247817"/>
                    <a:pt x="28303" y="230543"/>
                    <a:pt x="41282" y="215599"/>
                  </a:cubicBezTo>
                  <a:cubicBezTo>
                    <a:pt x="49074" y="203358"/>
                    <a:pt x="59767" y="193227"/>
                    <a:pt x="72414" y="186104"/>
                  </a:cubicBezTo>
                  <a:cubicBezTo>
                    <a:pt x="83732" y="179655"/>
                    <a:pt x="96516" y="176215"/>
                    <a:pt x="109544" y="176114"/>
                  </a:cubicBezTo>
                  <a:cubicBezTo>
                    <a:pt x="120450" y="175892"/>
                    <a:pt x="131222" y="178550"/>
                    <a:pt x="140771" y="183820"/>
                  </a:cubicBezTo>
                  <a:cubicBezTo>
                    <a:pt x="144934" y="186131"/>
                    <a:pt x="149544" y="187526"/>
                    <a:pt x="154290" y="187912"/>
                  </a:cubicBezTo>
                  <a:cubicBezTo>
                    <a:pt x="158162" y="187912"/>
                    <a:pt x="160732" y="185343"/>
                    <a:pt x="162002" y="180205"/>
                  </a:cubicBezTo>
                  <a:cubicBezTo>
                    <a:pt x="162002" y="178302"/>
                    <a:pt x="164668" y="170691"/>
                    <a:pt x="169047" y="156704"/>
                  </a:cubicBezTo>
                  <a:lnTo>
                    <a:pt x="175521" y="137675"/>
                  </a:lnTo>
                  <a:cubicBezTo>
                    <a:pt x="184216" y="111796"/>
                    <a:pt x="191674" y="90991"/>
                    <a:pt x="197894" y="75260"/>
                  </a:cubicBezTo>
                  <a:cubicBezTo>
                    <a:pt x="204178" y="59656"/>
                    <a:pt x="211794" y="42340"/>
                    <a:pt x="220839" y="23501"/>
                  </a:cubicBezTo>
                  <a:cubicBezTo>
                    <a:pt x="223813" y="16707"/>
                    <a:pt x="228008" y="10516"/>
                    <a:pt x="233215" y="5233"/>
                  </a:cubicBezTo>
                  <a:cubicBezTo>
                    <a:pt x="236225" y="1888"/>
                    <a:pt x="240520" y="-15"/>
                    <a:pt x="245021" y="0"/>
                  </a:cubicBezTo>
                  <a:cubicBezTo>
                    <a:pt x="250932" y="225"/>
                    <a:pt x="256692" y="1926"/>
                    <a:pt x="261777" y="4948"/>
                  </a:cubicBezTo>
                  <a:cubicBezTo>
                    <a:pt x="267185" y="7595"/>
                    <a:pt x="271471" y="12081"/>
                    <a:pt x="273868" y="17602"/>
                  </a:cubicBezTo>
                  <a:cubicBezTo>
                    <a:pt x="275028" y="20639"/>
                    <a:pt x="275609" y="23866"/>
                    <a:pt x="275582" y="27117"/>
                  </a:cubicBezTo>
                  <a:cubicBezTo>
                    <a:pt x="275496" y="31866"/>
                    <a:pt x="274289" y="36528"/>
                    <a:pt x="272059" y="40722"/>
                  </a:cubicBezTo>
                  <a:cubicBezTo>
                    <a:pt x="257165" y="68533"/>
                    <a:pt x="244433" y="97447"/>
                    <a:pt x="233977" y="127209"/>
                  </a:cubicBezTo>
                  <a:cubicBezTo>
                    <a:pt x="219030" y="167266"/>
                    <a:pt x="207415" y="201898"/>
                    <a:pt x="199227" y="231393"/>
                  </a:cubicBezTo>
                  <a:cubicBezTo>
                    <a:pt x="195411" y="245831"/>
                    <a:pt x="193113" y="260627"/>
                    <a:pt x="192372" y="275541"/>
                  </a:cubicBezTo>
                  <a:cubicBezTo>
                    <a:pt x="191039" y="294570"/>
                    <a:pt x="190373" y="312742"/>
                    <a:pt x="190373" y="330820"/>
                  </a:cubicBezTo>
                  <a:cubicBezTo>
                    <a:pt x="189939" y="341633"/>
                    <a:pt x="190512" y="352463"/>
                    <a:pt x="192087" y="363169"/>
                  </a:cubicBezTo>
                  <a:cubicBezTo>
                    <a:pt x="193033" y="366248"/>
                    <a:pt x="193452" y="369465"/>
                    <a:pt x="193324" y="372684"/>
                  </a:cubicBezTo>
                  <a:cubicBezTo>
                    <a:pt x="193895" y="378221"/>
                    <a:pt x="191275" y="383604"/>
                    <a:pt x="186565" y="386575"/>
                  </a:cubicBezTo>
                  <a:cubicBezTo>
                    <a:pt x="181128" y="389323"/>
                    <a:pt x="175213" y="391003"/>
                    <a:pt x="169142" y="391522"/>
                  </a:cubicBezTo>
                  <a:cubicBezTo>
                    <a:pt x="164180" y="392713"/>
                    <a:pt x="158945" y="391632"/>
                    <a:pt x="154861" y="388573"/>
                  </a:cubicBezTo>
                  <a:close/>
                  <a:moveTo>
                    <a:pt x="102499" y="302942"/>
                  </a:moveTo>
                  <a:cubicBezTo>
                    <a:pt x="111963" y="296402"/>
                    <a:pt x="120567" y="288698"/>
                    <a:pt x="128109" y="280012"/>
                  </a:cubicBezTo>
                  <a:cubicBezTo>
                    <a:pt x="133875" y="272441"/>
                    <a:pt x="138170" y="263857"/>
                    <a:pt x="140771" y="254704"/>
                  </a:cubicBezTo>
                  <a:cubicBezTo>
                    <a:pt x="141634" y="252033"/>
                    <a:pt x="142020" y="249231"/>
                    <a:pt x="141913" y="246426"/>
                  </a:cubicBezTo>
                  <a:cubicBezTo>
                    <a:pt x="141511" y="238931"/>
                    <a:pt x="137861" y="231984"/>
                    <a:pt x="131917" y="227397"/>
                  </a:cubicBezTo>
                  <a:cubicBezTo>
                    <a:pt x="128102" y="224299"/>
                    <a:pt x="123313" y="222648"/>
                    <a:pt x="118398" y="222735"/>
                  </a:cubicBezTo>
                  <a:cubicBezTo>
                    <a:pt x="108414" y="223533"/>
                    <a:pt x="99130" y="228172"/>
                    <a:pt x="92502" y="235675"/>
                  </a:cubicBezTo>
                  <a:cubicBezTo>
                    <a:pt x="82541" y="244710"/>
                    <a:pt x="74173" y="255356"/>
                    <a:pt x="67748" y="267168"/>
                  </a:cubicBezTo>
                  <a:cubicBezTo>
                    <a:pt x="60240" y="282201"/>
                    <a:pt x="54888" y="298216"/>
                    <a:pt x="51849" y="314740"/>
                  </a:cubicBezTo>
                  <a:cubicBezTo>
                    <a:pt x="51015" y="317036"/>
                    <a:pt x="51449" y="319601"/>
                    <a:pt x="52991" y="321496"/>
                  </a:cubicBezTo>
                  <a:cubicBezTo>
                    <a:pt x="55078" y="323419"/>
                    <a:pt x="57873" y="324384"/>
                    <a:pt x="60703" y="324160"/>
                  </a:cubicBezTo>
                  <a:cubicBezTo>
                    <a:pt x="64742" y="323825"/>
                    <a:pt x="68698" y="322829"/>
                    <a:pt x="72413" y="321210"/>
                  </a:cubicBezTo>
                  <a:cubicBezTo>
                    <a:pt x="83202" y="316589"/>
                    <a:pt x="93321" y="310541"/>
                    <a:pt x="102498" y="303228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709" name="Google Shape;709;p9"/>
            <p:cNvSpPr/>
            <p:nvPr/>
          </p:nvSpPr>
          <p:spPr>
            <a:xfrm>
              <a:off x="7444851" y="4350481"/>
              <a:ext cx="258754" cy="466716"/>
            </a:xfrm>
            <a:custGeom>
              <a:rect b="b" l="l" r="r" t="t"/>
              <a:pathLst>
                <a:path extrusionOk="0" h="466716" w="258754">
                  <a:moveTo>
                    <a:pt x="26865" y="460407"/>
                  </a:moveTo>
                  <a:cubicBezTo>
                    <a:pt x="19064" y="455704"/>
                    <a:pt x="12005" y="449868"/>
                    <a:pt x="5920" y="443091"/>
                  </a:cubicBezTo>
                  <a:cubicBezTo>
                    <a:pt x="3926" y="441175"/>
                    <a:pt x="2340" y="438878"/>
                    <a:pt x="1255" y="436336"/>
                  </a:cubicBezTo>
                  <a:cubicBezTo>
                    <a:pt x="326" y="433580"/>
                    <a:pt x="-93" y="430678"/>
                    <a:pt x="17" y="427773"/>
                  </a:cubicBezTo>
                  <a:lnTo>
                    <a:pt x="1255" y="413025"/>
                  </a:lnTo>
                  <a:cubicBezTo>
                    <a:pt x="3308" y="406371"/>
                    <a:pt x="4304" y="399436"/>
                    <a:pt x="4206" y="392474"/>
                  </a:cubicBezTo>
                  <a:cubicBezTo>
                    <a:pt x="5070" y="382516"/>
                    <a:pt x="6437" y="372609"/>
                    <a:pt x="8300" y="362789"/>
                  </a:cubicBezTo>
                  <a:cubicBezTo>
                    <a:pt x="11061" y="346043"/>
                    <a:pt x="13251" y="334245"/>
                    <a:pt x="14774" y="326538"/>
                  </a:cubicBezTo>
                  <a:lnTo>
                    <a:pt x="16583" y="319497"/>
                  </a:lnTo>
                  <a:cubicBezTo>
                    <a:pt x="19725" y="306558"/>
                    <a:pt x="22010" y="294569"/>
                    <a:pt x="23628" y="283628"/>
                  </a:cubicBezTo>
                  <a:cubicBezTo>
                    <a:pt x="26770" y="274113"/>
                    <a:pt x="29436" y="264123"/>
                    <a:pt x="31530" y="254418"/>
                  </a:cubicBezTo>
                  <a:cubicBezTo>
                    <a:pt x="33221" y="247968"/>
                    <a:pt x="34304" y="241375"/>
                    <a:pt x="34767" y="234723"/>
                  </a:cubicBezTo>
                  <a:cubicBezTo>
                    <a:pt x="34332" y="228446"/>
                    <a:pt x="37557" y="222480"/>
                    <a:pt x="43050" y="219405"/>
                  </a:cubicBezTo>
                  <a:cubicBezTo>
                    <a:pt x="45071" y="212670"/>
                    <a:pt x="48053" y="206261"/>
                    <a:pt x="51904" y="200376"/>
                  </a:cubicBezTo>
                  <a:cubicBezTo>
                    <a:pt x="61361" y="173735"/>
                    <a:pt x="68311" y="154706"/>
                    <a:pt x="72754" y="143289"/>
                  </a:cubicBezTo>
                  <a:cubicBezTo>
                    <a:pt x="76761" y="132833"/>
                    <a:pt x="81600" y="122715"/>
                    <a:pt x="87225" y="113032"/>
                  </a:cubicBezTo>
                  <a:cubicBezTo>
                    <a:pt x="91136" y="99926"/>
                    <a:pt x="96873" y="87434"/>
                    <a:pt x="104267" y="75926"/>
                  </a:cubicBezTo>
                  <a:cubicBezTo>
                    <a:pt x="110134" y="65013"/>
                    <a:pt x="117685" y="55091"/>
                    <a:pt x="126641" y="46526"/>
                  </a:cubicBezTo>
                  <a:cubicBezTo>
                    <a:pt x="136803" y="35460"/>
                    <a:pt x="147646" y="25037"/>
                    <a:pt x="159106" y="15318"/>
                  </a:cubicBezTo>
                  <a:cubicBezTo>
                    <a:pt x="174169" y="6463"/>
                    <a:pt x="191083" y="1219"/>
                    <a:pt x="208517" y="0"/>
                  </a:cubicBezTo>
                  <a:cubicBezTo>
                    <a:pt x="219942" y="0"/>
                    <a:pt x="233080" y="7072"/>
                    <a:pt x="247932" y="21217"/>
                  </a:cubicBezTo>
                  <a:cubicBezTo>
                    <a:pt x="251610" y="24680"/>
                    <a:pt x="254811" y="28615"/>
                    <a:pt x="257452" y="32920"/>
                  </a:cubicBezTo>
                  <a:cubicBezTo>
                    <a:pt x="258509" y="36563"/>
                    <a:pt x="258928" y="40362"/>
                    <a:pt x="258690" y="44147"/>
                  </a:cubicBezTo>
                  <a:cubicBezTo>
                    <a:pt x="253759" y="58212"/>
                    <a:pt x="246799" y="71482"/>
                    <a:pt x="238031" y="83537"/>
                  </a:cubicBezTo>
                  <a:cubicBezTo>
                    <a:pt x="225845" y="102566"/>
                    <a:pt x="218228" y="112081"/>
                    <a:pt x="215086" y="112081"/>
                  </a:cubicBezTo>
                  <a:cubicBezTo>
                    <a:pt x="212037" y="113306"/>
                    <a:pt x="208833" y="114106"/>
                    <a:pt x="205566" y="114460"/>
                  </a:cubicBezTo>
                  <a:cubicBezTo>
                    <a:pt x="202255" y="114558"/>
                    <a:pt x="199050" y="113284"/>
                    <a:pt x="196712" y="110939"/>
                  </a:cubicBezTo>
                  <a:cubicBezTo>
                    <a:pt x="194202" y="108014"/>
                    <a:pt x="192938" y="104223"/>
                    <a:pt x="193189" y="100378"/>
                  </a:cubicBezTo>
                  <a:cubicBezTo>
                    <a:pt x="193609" y="91340"/>
                    <a:pt x="196015" y="82504"/>
                    <a:pt x="200234" y="74499"/>
                  </a:cubicBezTo>
                  <a:cubicBezTo>
                    <a:pt x="204342" y="69896"/>
                    <a:pt x="206847" y="64088"/>
                    <a:pt x="207375" y="57943"/>
                  </a:cubicBezTo>
                  <a:cubicBezTo>
                    <a:pt x="207375" y="51283"/>
                    <a:pt x="202043" y="47953"/>
                    <a:pt x="191475" y="47953"/>
                  </a:cubicBezTo>
                  <a:cubicBezTo>
                    <a:pt x="184487" y="52761"/>
                    <a:pt x="178095" y="58383"/>
                    <a:pt x="172434" y="64698"/>
                  </a:cubicBezTo>
                  <a:cubicBezTo>
                    <a:pt x="162913" y="74213"/>
                    <a:pt x="158630" y="80302"/>
                    <a:pt x="158630" y="82681"/>
                  </a:cubicBezTo>
                  <a:lnTo>
                    <a:pt x="155297" y="88865"/>
                  </a:lnTo>
                  <a:cubicBezTo>
                    <a:pt x="153044" y="92951"/>
                    <a:pt x="150397" y="96807"/>
                    <a:pt x="147395" y="100378"/>
                  </a:cubicBezTo>
                  <a:cubicBezTo>
                    <a:pt x="142728" y="105730"/>
                    <a:pt x="139139" y="111933"/>
                    <a:pt x="136827" y="118646"/>
                  </a:cubicBezTo>
                  <a:cubicBezTo>
                    <a:pt x="136827" y="123689"/>
                    <a:pt x="135590" y="126257"/>
                    <a:pt x="133305" y="126257"/>
                  </a:cubicBezTo>
                  <a:cubicBezTo>
                    <a:pt x="132270" y="128449"/>
                    <a:pt x="131379" y="130705"/>
                    <a:pt x="130639" y="133013"/>
                  </a:cubicBezTo>
                  <a:cubicBezTo>
                    <a:pt x="129052" y="137167"/>
                    <a:pt x="127175" y="141204"/>
                    <a:pt x="125022" y="145096"/>
                  </a:cubicBezTo>
                  <a:cubicBezTo>
                    <a:pt x="123404" y="148617"/>
                    <a:pt x="121499" y="152518"/>
                    <a:pt x="119119" y="156894"/>
                  </a:cubicBezTo>
                  <a:cubicBezTo>
                    <a:pt x="117553" y="160063"/>
                    <a:pt x="115567" y="163007"/>
                    <a:pt x="113217" y="165648"/>
                  </a:cubicBezTo>
                  <a:lnTo>
                    <a:pt x="113788" y="165648"/>
                  </a:lnTo>
                  <a:lnTo>
                    <a:pt x="107314" y="181251"/>
                  </a:lnTo>
                  <a:cubicBezTo>
                    <a:pt x="105330" y="185497"/>
                    <a:pt x="103768" y="189926"/>
                    <a:pt x="102649" y="194477"/>
                  </a:cubicBezTo>
                  <a:cubicBezTo>
                    <a:pt x="102649" y="196094"/>
                    <a:pt x="105029" y="196855"/>
                    <a:pt x="109694" y="196855"/>
                  </a:cubicBezTo>
                  <a:cubicBezTo>
                    <a:pt x="122106" y="196262"/>
                    <a:pt x="134392" y="194088"/>
                    <a:pt x="146253" y="190386"/>
                  </a:cubicBezTo>
                  <a:cubicBezTo>
                    <a:pt x="149850" y="189123"/>
                    <a:pt x="153593" y="188323"/>
                    <a:pt x="157392" y="188007"/>
                  </a:cubicBezTo>
                  <a:cubicBezTo>
                    <a:pt x="161414" y="188281"/>
                    <a:pt x="165383" y="189081"/>
                    <a:pt x="169197" y="190386"/>
                  </a:cubicBezTo>
                  <a:cubicBezTo>
                    <a:pt x="174693" y="195099"/>
                    <a:pt x="178420" y="201542"/>
                    <a:pt x="179765" y="208654"/>
                  </a:cubicBezTo>
                  <a:cubicBezTo>
                    <a:pt x="182526" y="218168"/>
                    <a:pt x="183097" y="223972"/>
                    <a:pt x="181574" y="226255"/>
                  </a:cubicBezTo>
                  <a:cubicBezTo>
                    <a:pt x="180051" y="228539"/>
                    <a:pt x="176909" y="230061"/>
                    <a:pt x="168911" y="232725"/>
                  </a:cubicBezTo>
                  <a:cubicBezTo>
                    <a:pt x="160735" y="235515"/>
                    <a:pt x="152367" y="237709"/>
                    <a:pt x="143872" y="239290"/>
                  </a:cubicBezTo>
                  <a:lnTo>
                    <a:pt x="119690" y="244523"/>
                  </a:lnTo>
                  <a:cubicBezTo>
                    <a:pt x="97317" y="249280"/>
                    <a:pt x="86178" y="252420"/>
                    <a:pt x="86178" y="254037"/>
                  </a:cubicBezTo>
                  <a:cubicBezTo>
                    <a:pt x="84487" y="254134"/>
                    <a:pt x="82938" y="255013"/>
                    <a:pt x="81989" y="256416"/>
                  </a:cubicBezTo>
                  <a:cubicBezTo>
                    <a:pt x="80925" y="257742"/>
                    <a:pt x="80323" y="259379"/>
                    <a:pt x="80276" y="261078"/>
                  </a:cubicBezTo>
                  <a:cubicBezTo>
                    <a:pt x="80506" y="265334"/>
                    <a:pt x="79688" y="269580"/>
                    <a:pt x="77895" y="273447"/>
                  </a:cubicBezTo>
                  <a:cubicBezTo>
                    <a:pt x="74061" y="286441"/>
                    <a:pt x="70884" y="299619"/>
                    <a:pt x="68375" y="312932"/>
                  </a:cubicBezTo>
                  <a:cubicBezTo>
                    <a:pt x="65243" y="325446"/>
                    <a:pt x="62984" y="338163"/>
                    <a:pt x="61615" y="350990"/>
                  </a:cubicBezTo>
                  <a:cubicBezTo>
                    <a:pt x="57823" y="357346"/>
                    <a:pt x="56156" y="364745"/>
                    <a:pt x="56855" y="372112"/>
                  </a:cubicBezTo>
                  <a:cubicBezTo>
                    <a:pt x="54490" y="376666"/>
                    <a:pt x="53280" y="381730"/>
                    <a:pt x="53333" y="386860"/>
                  </a:cubicBezTo>
                  <a:cubicBezTo>
                    <a:pt x="53370" y="388841"/>
                    <a:pt x="53178" y="390821"/>
                    <a:pt x="52761" y="392759"/>
                  </a:cubicBezTo>
                  <a:cubicBezTo>
                    <a:pt x="52761" y="394757"/>
                    <a:pt x="52761" y="399419"/>
                    <a:pt x="51619" y="406841"/>
                  </a:cubicBezTo>
                  <a:cubicBezTo>
                    <a:pt x="50816" y="413694"/>
                    <a:pt x="50402" y="420587"/>
                    <a:pt x="50381" y="427487"/>
                  </a:cubicBezTo>
                  <a:lnTo>
                    <a:pt x="48667" y="444518"/>
                  </a:lnTo>
                  <a:cubicBezTo>
                    <a:pt x="48311" y="448862"/>
                    <a:pt x="47707" y="453183"/>
                    <a:pt x="46858" y="457458"/>
                  </a:cubicBezTo>
                  <a:cubicBezTo>
                    <a:pt x="46402" y="460748"/>
                    <a:pt x="44977" y="463828"/>
                    <a:pt x="42765" y="466306"/>
                  </a:cubicBezTo>
                  <a:cubicBezTo>
                    <a:pt x="40194" y="467639"/>
                    <a:pt x="34767" y="465736"/>
                    <a:pt x="26865" y="460407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710" name="Google Shape;710;p9"/>
            <p:cNvSpPr/>
            <p:nvPr/>
          </p:nvSpPr>
          <p:spPr>
            <a:xfrm>
              <a:off x="7694439" y="4511551"/>
              <a:ext cx="258509" cy="227889"/>
            </a:xfrm>
            <a:custGeom>
              <a:rect b="b" l="l" r="r" t="t"/>
              <a:pathLst>
                <a:path extrusionOk="0" h="227889" w="258509">
                  <a:moveTo>
                    <a:pt x="17290" y="211994"/>
                  </a:moveTo>
                  <a:cubicBezTo>
                    <a:pt x="11864" y="208093"/>
                    <a:pt x="9102" y="205714"/>
                    <a:pt x="9102" y="204953"/>
                  </a:cubicBezTo>
                  <a:cubicBezTo>
                    <a:pt x="8811" y="202480"/>
                    <a:pt x="7893" y="200123"/>
                    <a:pt x="6436" y="198103"/>
                  </a:cubicBezTo>
                  <a:cubicBezTo>
                    <a:pt x="4628" y="195248"/>
                    <a:pt x="3010" y="192584"/>
                    <a:pt x="1391" y="190205"/>
                  </a:cubicBezTo>
                  <a:cubicBezTo>
                    <a:pt x="-1751" y="187066"/>
                    <a:pt x="439" y="176885"/>
                    <a:pt x="7865" y="159569"/>
                  </a:cubicBezTo>
                  <a:cubicBezTo>
                    <a:pt x="15291" y="142252"/>
                    <a:pt x="25383" y="121511"/>
                    <a:pt x="37950" y="98390"/>
                  </a:cubicBezTo>
                  <a:cubicBezTo>
                    <a:pt x="41544" y="94609"/>
                    <a:pt x="44735" y="90464"/>
                    <a:pt x="47470" y="86022"/>
                  </a:cubicBezTo>
                  <a:cubicBezTo>
                    <a:pt x="49461" y="82382"/>
                    <a:pt x="51926" y="79023"/>
                    <a:pt x="54801" y="76031"/>
                  </a:cubicBezTo>
                  <a:cubicBezTo>
                    <a:pt x="54819" y="74395"/>
                    <a:pt x="55467" y="72827"/>
                    <a:pt x="56610" y="71655"/>
                  </a:cubicBezTo>
                  <a:cubicBezTo>
                    <a:pt x="57559" y="70340"/>
                    <a:pt x="59082" y="69561"/>
                    <a:pt x="60704" y="69562"/>
                  </a:cubicBezTo>
                  <a:lnTo>
                    <a:pt x="65369" y="60047"/>
                  </a:lnTo>
                  <a:cubicBezTo>
                    <a:pt x="72013" y="50724"/>
                    <a:pt x="79748" y="42228"/>
                    <a:pt x="88409" y="34738"/>
                  </a:cubicBezTo>
                  <a:cubicBezTo>
                    <a:pt x="98230" y="24603"/>
                    <a:pt x="109077" y="15515"/>
                    <a:pt x="120779" y="7622"/>
                  </a:cubicBezTo>
                  <a:cubicBezTo>
                    <a:pt x="127870" y="2672"/>
                    <a:pt x="136311" y="15"/>
                    <a:pt x="144961" y="10"/>
                  </a:cubicBezTo>
                  <a:cubicBezTo>
                    <a:pt x="153722" y="-197"/>
                    <a:pt x="162267" y="2740"/>
                    <a:pt x="169048" y="8288"/>
                  </a:cubicBezTo>
                  <a:lnTo>
                    <a:pt x="184947" y="21799"/>
                  </a:lnTo>
                  <a:cubicBezTo>
                    <a:pt x="196752" y="31313"/>
                    <a:pt x="203417" y="37307"/>
                    <a:pt x="204940" y="38829"/>
                  </a:cubicBezTo>
                  <a:lnTo>
                    <a:pt x="226742" y="57858"/>
                  </a:lnTo>
                  <a:lnTo>
                    <a:pt x="217222" y="87353"/>
                  </a:lnTo>
                  <a:cubicBezTo>
                    <a:pt x="213847" y="96993"/>
                    <a:pt x="212047" y="107113"/>
                    <a:pt x="211890" y="117324"/>
                  </a:cubicBezTo>
                  <a:cubicBezTo>
                    <a:pt x="211894" y="132149"/>
                    <a:pt x="216193" y="146656"/>
                    <a:pt x="224267" y="159093"/>
                  </a:cubicBezTo>
                  <a:cubicBezTo>
                    <a:pt x="225961" y="163096"/>
                    <a:pt x="228728" y="166553"/>
                    <a:pt x="232264" y="169083"/>
                  </a:cubicBezTo>
                  <a:cubicBezTo>
                    <a:pt x="236224" y="171718"/>
                    <a:pt x="240766" y="173351"/>
                    <a:pt x="245498" y="173840"/>
                  </a:cubicBezTo>
                  <a:cubicBezTo>
                    <a:pt x="254161" y="175363"/>
                    <a:pt x="258445" y="179740"/>
                    <a:pt x="258445" y="186780"/>
                  </a:cubicBezTo>
                  <a:cubicBezTo>
                    <a:pt x="258865" y="193450"/>
                    <a:pt x="257237" y="200089"/>
                    <a:pt x="253780" y="205809"/>
                  </a:cubicBezTo>
                  <a:cubicBezTo>
                    <a:pt x="251099" y="209777"/>
                    <a:pt x="247131" y="212700"/>
                    <a:pt x="242546" y="214087"/>
                  </a:cubicBezTo>
                  <a:cubicBezTo>
                    <a:pt x="238252" y="214686"/>
                    <a:pt x="233931" y="215067"/>
                    <a:pt x="229598" y="215229"/>
                  </a:cubicBezTo>
                  <a:cubicBezTo>
                    <a:pt x="218552" y="215359"/>
                    <a:pt x="207705" y="212285"/>
                    <a:pt x="198371" y="206380"/>
                  </a:cubicBezTo>
                  <a:cubicBezTo>
                    <a:pt x="187557" y="198813"/>
                    <a:pt x="179002" y="188455"/>
                    <a:pt x="173618" y="176410"/>
                  </a:cubicBezTo>
                  <a:cubicBezTo>
                    <a:pt x="171210" y="172270"/>
                    <a:pt x="169140" y="167942"/>
                    <a:pt x="167429" y="163470"/>
                  </a:cubicBezTo>
                  <a:cubicBezTo>
                    <a:pt x="165617" y="159284"/>
                    <a:pt x="164153" y="154956"/>
                    <a:pt x="163049" y="150530"/>
                  </a:cubicBezTo>
                  <a:cubicBezTo>
                    <a:pt x="158694" y="156323"/>
                    <a:pt x="153852" y="161734"/>
                    <a:pt x="148578" y="166705"/>
                  </a:cubicBezTo>
                  <a:cubicBezTo>
                    <a:pt x="108148" y="207427"/>
                    <a:pt x="75366" y="227820"/>
                    <a:pt x="50231" y="227883"/>
                  </a:cubicBezTo>
                  <a:cubicBezTo>
                    <a:pt x="42114" y="228021"/>
                    <a:pt x="34135" y="225771"/>
                    <a:pt x="27287" y="221413"/>
                  </a:cubicBezTo>
                  <a:cubicBezTo>
                    <a:pt x="24637" y="217621"/>
                    <a:pt x="21234" y="214415"/>
                    <a:pt x="17290" y="211994"/>
                  </a:cubicBezTo>
                  <a:close/>
                  <a:moveTo>
                    <a:pt x="96216" y="151386"/>
                  </a:moveTo>
                  <a:cubicBezTo>
                    <a:pt x="98215" y="149769"/>
                    <a:pt x="100405" y="147961"/>
                    <a:pt x="102689" y="145773"/>
                  </a:cubicBezTo>
                  <a:cubicBezTo>
                    <a:pt x="104974" y="143584"/>
                    <a:pt x="107640" y="141396"/>
                    <a:pt x="110401" y="139018"/>
                  </a:cubicBezTo>
                  <a:cubicBezTo>
                    <a:pt x="121350" y="129979"/>
                    <a:pt x="129442" y="122462"/>
                    <a:pt x="136011" y="116373"/>
                  </a:cubicBezTo>
                  <a:cubicBezTo>
                    <a:pt x="142911" y="109509"/>
                    <a:pt x="149276" y="102130"/>
                    <a:pt x="155052" y="94299"/>
                  </a:cubicBezTo>
                  <a:lnTo>
                    <a:pt x="167620" y="73462"/>
                  </a:lnTo>
                  <a:cubicBezTo>
                    <a:pt x="165120" y="67105"/>
                    <a:pt x="161509" y="61241"/>
                    <a:pt x="156957" y="56146"/>
                  </a:cubicBezTo>
                  <a:cubicBezTo>
                    <a:pt x="154486" y="53475"/>
                    <a:pt x="151071" y="51871"/>
                    <a:pt x="147436" y="51674"/>
                  </a:cubicBezTo>
                  <a:cubicBezTo>
                    <a:pt x="139629" y="51674"/>
                    <a:pt x="129823" y="58620"/>
                    <a:pt x="118017" y="72606"/>
                  </a:cubicBezTo>
                  <a:cubicBezTo>
                    <a:pt x="102172" y="92492"/>
                    <a:pt x="88002" y="113655"/>
                    <a:pt x="75651" y="135878"/>
                  </a:cubicBezTo>
                  <a:cubicBezTo>
                    <a:pt x="71320" y="142835"/>
                    <a:pt x="67745" y="150235"/>
                    <a:pt x="64988" y="157951"/>
                  </a:cubicBezTo>
                  <a:cubicBezTo>
                    <a:pt x="62322" y="165563"/>
                    <a:pt x="60514" y="170606"/>
                    <a:pt x="59752" y="172889"/>
                  </a:cubicBezTo>
                  <a:cubicBezTo>
                    <a:pt x="66036" y="173365"/>
                    <a:pt x="78222" y="166229"/>
                    <a:pt x="96216" y="151386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711" name="Google Shape;711;p9"/>
            <p:cNvSpPr/>
            <p:nvPr/>
          </p:nvSpPr>
          <p:spPr>
            <a:xfrm>
              <a:off x="8042106" y="4510366"/>
              <a:ext cx="215626" cy="226784"/>
            </a:xfrm>
            <a:custGeom>
              <a:rect b="b" l="l" r="r" t="t"/>
              <a:pathLst>
                <a:path extrusionOk="0" h="226784" w="215626">
                  <a:moveTo>
                    <a:pt x="3603" y="206709"/>
                  </a:moveTo>
                  <a:cubicBezTo>
                    <a:pt x="247" y="201922"/>
                    <a:pt x="-833" y="195902"/>
                    <a:pt x="652" y="190249"/>
                  </a:cubicBezTo>
                  <a:cubicBezTo>
                    <a:pt x="2238" y="174519"/>
                    <a:pt x="5168" y="158953"/>
                    <a:pt x="9411" y="143723"/>
                  </a:cubicBezTo>
                  <a:lnTo>
                    <a:pt x="12362" y="131925"/>
                  </a:lnTo>
                  <a:cubicBezTo>
                    <a:pt x="16672" y="110514"/>
                    <a:pt x="22885" y="89531"/>
                    <a:pt x="30928" y="69224"/>
                  </a:cubicBezTo>
                  <a:cubicBezTo>
                    <a:pt x="37981" y="47230"/>
                    <a:pt x="47365" y="26051"/>
                    <a:pt x="58918" y="6047"/>
                  </a:cubicBezTo>
                  <a:cubicBezTo>
                    <a:pt x="64541" y="1518"/>
                    <a:pt x="71729" y="-603"/>
                    <a:pt x="78911" y="149"/>
                  </a:cubicBezTo>
                  <a:cubicBezTo>
                    <a:pt x="84799" y="-499"/>
                    <a:pt x="90708" y="1173"/>
                    <a:pt x="95381" y="4811"/>
                  </a:cubicBezTo>
                  <a:cubicBezTo>
                    <a:pt x="98782" y="7743"/>
                    <a:pt x="100556" y="12138"/>
                    <a:pt x="100142" y="16608"/>
                  </a:cubicBezTo>
                  <a:cubicBezTo>
                    <a:pt x="100142" y="25679"/>
                    <a:pt x="94461" y="41537"/>
                    <a:pt x="83100" y="64181"/>
                  </a:cubicBezTo>
                  <a:lnTo>
                    <a:pt x="77197" y="76550"/>
                  </a:lnTo>
                  <a:cubicBezTo>
                    <a:pt x="74668" y="81107"/>
                    <a:pt x="72411" y="85809"/>
                    <a:pt x="70438" y="90632"/>
                  </a:cubicBezTo>
                  <a:cubicBezTo>
                    <a:pt x="68629" y="95009"/>
                    <a:pt x="68724" y="96911"/>
                    <a:pt x="70438" y="96531"/>
                  </a:cubicBezTo>
                  <a:cubicBezTo>
                    <a:pt x="79158" y="84633"/>
                    <a:pt x="89809" y="74277"/>
                    <a:pt x="101950" y="65894"/>
                  </a:cubicBezTo>
                  <a:cubicBezTo>
                    <a:pt x="112763" y="56945"/>
                    <a:pt x="124290" y="48894"/>
                    <a:pt x="136415" y="41822"/>
                  </a:cubicBezTo>
                  <a:cubicBezTo>
                    <a:pt x="139784" y="39916"/>
                    <a:pt x="143322" y="38323"/>
                    <a:pt x="146982" y="37065"/>
                  </a:cubicBezTo>
                  <a:cubicBezTo>
                    <a:pt x="150002" y="36071"/>
                    <a:pt x="152959" y="34895"/>
                    <a:pt x="155836" y="33545"/>
                  </a:cubicBezTo>
                  <a:cubicBezTo>
                    <a:pt x="163343" y="29934"/>
                    <a:pt x="171594" y="28141"/>
                    <a:pt x="179924" y="28312"/>
                  </a:cubicBezTo>
                  <a:cubicBezTo>
                    <a:pt x="185430" y="28180"/>
                    <a:pt x="190914" y="29051"/>
                    <a:pt x="196109" y="30881"/>
                  </a:cubicBezTo>
                  <a:cubicBezTo>
                    <a:pt x="200263" y="32092"/>
                    <a:pt x="203719" y="34992"/>
                    <a:pt x="205629" y="38873"/>
                  </a:cubicBezTo>
                  <a:cubicBezTo>
                    <a:pt x="205888" y="41350"/>
                    <a:pt x="207038" y="43649"/>
                    <a:pt x="208866" y="45342"/>
                  </a:cubicBezTo>
                  <a:cubicBezTo>
                    <a:pt x="210048" y="46433"/>
                    <a:pt x="211323" y="47420"/>
                    <a:pt x="212675" y="48292"/>
                  </a:cubicBezTo>
                  <a:cubicBezTo>
                    <a:pt x="213699" y="48176"/>
                    <a:pt x="214675" y="48761"/>
                    <a:pt x="215055" y="49719"/>
                  </a:cubicBezTo>
                  <a:cubicBezTo>
                    <a:pt x="215343" y="50386"/>
                    <a:pt x="215536" y="51091"/>
                    <a:pt x="215626" y="51812"/>
                  </a:cubicBezTo>
                  <a:cubicBezTo>
                    <a:pt x="215626" y="54952"/>
                    <a:pt x="212865" y="58948"/>
                    <a:pt x="207438" y="63896"/>
                  </a:cubicBezTo>
                  <a:cubicBezTo>
                    <a:pt x="202786" y="68393"/>
                    <a:pt x="196744" y="71177"/>
                    <a:pt x="190301" y="71793"/>
                  </a:cubicBezTo>
                  <a:cubicBezTo>
                    <a:pt x="185700" y="72277"/>
                    <a:pt x="181167" y="73266"/>
                    <a:pt x="176782" y="74742"/>
                  </a:cubicBezTo>
                  <a:cubicBezTo>
                    <a:pt x="171955" y="76382"/>
                    <a:pt x="167247" y="78354"/>
                    <a:pt x="162692" y="80641"/>
                  </a:cubicBezTo>
                  <a:lnTo>
                    <a:pt x="147364" y="89490"/>
                  </a:lnTo>
                  <a:cubicBezTo>
                    <a:pt x="135603" y="95225"/>
                    <a:pt x="124275" y="101807"/>
                    <a:pt x="113471" y="109185"/>
                  </a:cubicBezTo>
                  <a:cubicBezTo>
                    <a:pt x="103283" y="116517"/>
                    <a:pt x="93901" y="124904"/>
                    <a:pt x="85480" y="134208"/>
                  </a:cubicBezTo>
                  <a:cubicBezTo>
                    <a:pt x="83576" y="136206"/>
                    <a:pt x="80720" y="138870"/>
                    <a:pt x="77007" y="142486"/>
                  </a:cubicBezTo>
                  <a:cubicBezTo>
                    <a:pt x="73227" y="146070"/>
                    <a:pt x="70017" y="150208"/>
                    <a:pt x="67486" y="154760"/>
                  </a:cubicBezTo>
                  <a:cubicBezTo>
                    <a:pt x="63133" y="161237"/>
                    <a:pt x="60212" y="168568"/>
                    <a:pt x="58917" y="176263"/>
                  </a:cubicBezTo>
                  <a:cubicBezTo>
                    <a:pt x="56848" y="183293"/>
                    <a:pt x="55382" y="190486"/>
                    <a:pt x="54538" y="197766"/>
                  </a:cubicBezTo>
                  <a:cubicBezTo>
                    <a:pt x="54062" y="198907"/>
                    <a:pt x="53301" y="201286"/>
                    <a:pt x="52158" y="204806"/>
                  </a:cubicBezTo>
                  <a:cubicBezTo>
                    <a:pt x="51009" y="208290"/>
                    <a:pt x="49199" y="211521"/>
                    <a:pt x="46827" y="214320"/>
                  </a:cubicBezTo>
                  <a:cubicBezTo>
                    <a:pt x="44210" y="217787"/>
                    <a:pt x="41243" y="220975"/>
                    <a:pt x="37973" y="223835"/>
                  </a:cubicBezTo>
                  <a:cubicBezTo>
                    <a:pt x="35889" y="225730"/>
                    <a:pt x="33174" y="226782"/>
                    <a:pt x="30356" y="226784"/>
                  </a:cubicBezTo>
                  <a:cubicBezTo>
                    <a:pt x="25048" y="226052"/>
                    <a:pt x="20215" y="223331"/>
                    <a:pt x="16837" y="219173"/>
                  </a:cubicBezTo>
                  <a:cubicBezTo>
                    <a:pt x="11977" y="215522"/>
                    <a:pt x="7538" y="211342"/>
                    <a:pt x="3604" y="206709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712" name="Google Shape;712;p9"/>
            <p:cNvSpPr/>
            <p:nvPr/>
          </p:nvSpPr>
          <p:spPr>
            <a:xfrm>
              <a:off x="8329421" y="4514651"/>
              <a:ext cx="327636" cy="217194"/>
            </a:xfrm>
            <a:custGeom>
              <a:rect b="b" l="l" r="r" t="t"/>
              <a:pathLst>
                <a:path extrusionOk="0" h="217194" w="327636">
                  <a:moveTo>
                    <a:pt x="277429" y="214793"/>
                  </a:moveTo>
                  <a:cubicBezTo>
                    <a:pt x="272952" y="212627"/>
                    <a:pt x="268866" y="209734"/>
                    <a:pt x="265337" y="206230"/>
                  </a:cubicBezTo>
                  <a:cubicBezTo>
                    <a:pt x="259773" y="200831"/>
                    <a:pt x="255368" y="194357"/>
                    <a:pt x="252389" y="187201"/>
                  </a:cubicBezTo>
                  <a:cubicBezTo>
                    <a:pt x="248469" y="177574"/>
                    <a:pt x="246588" y="167240"/>
                    <a:pt x="246867" y="156850"/>
                  </a:cubicBezTo>
                  <a:cubicBezTo>
                    <a:pt x="246805" y="150257"/>
                    <a:pt x="247283" y="143670"/>
                    <a:pt x="248296" y="137155"/>
                  </a:cubicBezTo>
                  <a:cubicBezTo>
                    <a:pt x="248998" y="133569"/>
                    <a:pt x="249507" y="129949"/>
                    <a:pt x="249819" y="126308"/>
                  </a:cubicBezTo>
                  <a:cubicBezTo>
                    <a:pt x="249819" y="124310"/>
                    <a:pt x="249153" y="123359"/>
                    <a:pt x="248010" y="123359"/>
                  </a:cubicBezTo>
                  <a:cubicBezTo>
                    <a:pt x="237855" y="123359"/>
                    <a:pt x="215640" y="141976"/>
                    <a:pt x="181367" y="179209"/>
                  </a:cubicBezTo>
                  <a:cubicBezTo>
                    <a:pt x="180223" y="180018"/>
                    <a:pt x="179225" y="181015"/>
                    <a:pt x="178415" y="182159"/>
                  </a:cubicBezTo>
                  <a:cubicBezTo>
                    <a:pt x="173847" y="185600"/>
                    <a:pt x="169521" y="189351"/>
                    <a:pt x="165468" y="193386"/>
                  </a:cubicBezTo>
                  <a:cubicBezTo>
                    <a:pt x="160952" y="197768"/>
                    <a:pt x="156115" y="201808"/>
                    <a:pt x="150996" y="205469"/>
                  </a:cubicBezTo>
                  <a:cubicBezTo>
                    <a:pt x="147433" y="207920"/>
                    <a:pt x="143305" y="209427"/>
                    <a:pt x="139000" y="209846"/>
                  </a:cubicBezTo>
                  <a:cubicBezTo>
                    <a:pt x="135742" y="209676"/>
                    <a:pt x="132630" y="208439"/>
                    <a:pt x="130146" y="206325"/>
                  </a:cubicBezTo>
                  <a:lnTo>
                    <a:pt x="123672" y="200997"/>
                  </a:lnTo>
                  <a:cubicBezTo>
                    <a:pt x="121317" y="199389"/>
                    <a:pt x="119468" y="197146"/>
                    <a:pt x="118341" y="194528"/>
                  </a:cubicBezTo>
                  <a:cubicBezTo>
                    <a:pt x="116891" y="191795"/>
                    <a:pt x="116077" y="188770"/>
                    <a:pt x="115961" y="185679"/>
                  </a:cubicBezTo>
                  <a:lnTo>
                    <a:pt x="115961" y="182729"/>
                  </a:lnTo>
                  <a:lnTo>
                    <a:pt x="129575" y="143339"/>
                  </a:lnTo>
                  <a:cubicBezTo>
                    <a:pt x="135952" y="131278"/>
                    <a:pt x="140874" y="118503"/>
                    <a:pt x="144236" y="105281"/>
                  </a:cubicBezTo>
                  <a:cubicBezTo>
                    <a:pt x="144236" y="104520"/>
                    <a:pt x="144046" y="104139"/>
                    <a:pt x="143665" y="104139"/>
                  </a:cubicBezTo>
                  <a:cubicBezTo>
                    <a:pt x="140143" y="104139"/>
                    <a:pt x="134906" y="106708"/>
                    <a:pt x="128051" y="113178"/>
                  </a:cubicBezTo>
                  <a:cubicBezTo>
                    <a:pt x="121197" y="119648"/>
                    <a:pt x="111486" y="129829"/>
                    <a:pt x="98918" y="143530"/>
                  </a:cubicBezTo>
                  <a:lnTo>
                    <a:pt x="72452" y="171217"/>
                  </a:lnTo>
                  <a:cubicBezTo>
                    <a:pt x="69310" y="174357"/>
                    <a:pt x="60836" y="183776"/>
                    <a:pt x="47127" y="199760"/>
                  </a:cubicBezTo>
                  <a:cubicBezTo>
                    <a:pt x="42880" y="205299"/>
                    <a:pt x="38334" y="210603"/>
                    <a:pt x="33512" y="215650"/>
                  </a:cubicBezTo>
                  <a:cubicBezTo>
                    <a:pt x="15004" y="215041"/>
                    <a:pt x="245" y="199998"/>
                    <a:pt x="0" y="181493"/>
                  </a:cubicBezTo>
                  <a:cubicBezTo>
                    <a:pt x="162" y="175087"/>
                    <a:pt x="959" y="168713"/>
                    <a:pt x="2380" y="162464"/>
                  </a:cubicBezTo>
                  <a:cubicBezTo>
                    <a:pt x="3904" y="154661"/>
                    <a:pt x="5713" y="146384"/>
                    <a:pt x="7617" y="137726"/>
                  </a:cubicBezTo>
                  <a:cubicBezTo>
                    <a:pt x="8473" y="134586"/>
                    <a:pt x="9331" y="131066"/>
                    <a:pt x="10282" y="127165"/>
                  </a:cubicBezTo>
                  <a:cubicBezTo>
                    <a:pt x="11235" y="123264"/>
                    <a:pt x="12377" y="118697"/>
                    <a:pt x="13520" y="113654"/>
                  </a:cubicBezTo>
                  <a:cubicBezTo>
                    <a:pt x="14662" y="108611"/>
                    <a:pt x="15233" y="105376"/>
                    <a:pt x="16185" y="100619"/>
                  </a:cubicBezTo>
                  <a:cubicBezTo>
                    <a:pt x="17694" y="94294"/>
                    <a:pt x="19765" y="88117"/>
                    <a:pt x="22374" y="82161"/>
                  </a:cubicBezTo>
                  <a:cubicBezTo>
                    <a:pt x="25516" y="74454"/>
                    <a:pt x="29990" y="63798"/>
                    <a:pt x="35893" y="50097"/>
                  </a:cubicBezTo>
                  <a:cubicBezTo>
                    <a:pt x="37493" y="44953"/>
                    <a:pt x="38297" y="39595"/>
                    <a:pt x="38273" y="34208"/>
                  </a:cubicBezTo>
                  <a:cubicBezTo>
                    <a:pt x="38279" y="31533"/>
                    <a:pt x="38088" y="28862"/>
                    <a:pt x="37702" y="26215"/>
                  </a:cubicBezTo>
                  <a:cubicBezTo>
                    <a:pt x="37412" y="24547"/>
                    <a:pt x="37222" y="22863"/>
                    <a:pt x="37130" y="21173"/>
                  </a:cubicBezTo>
                  <a:cubicBezTo>
                    <a:pt x="37240" y="15080"/>
                    <a:pt x="40429" y="9458"/>
                    <a:pt x="45604" y="6235"/>
                  </a:cubicBezTo>
                  <a:cubicBezTo>
                    <a:pt x="51110" y="2160"/>
                    <a:pt x="57794" y="-11"/>
                    <a:pt x="64645" y="50"/>
                  </a:cubicBezTo>
                  <a:cubicBezTo>
                    <a:pt x="73675" y="-507"/>
                    <a:pt x="82364" y="3584"/>
                    <a:pt x="87684" y="10897"/>
                  </a:cubicBezTo>
                  <a:cubicBezTo>
                    <a:pt x="92502" y="17478"/>
                    <a:pt x="95162" y="25389"/>
                    <a:pt x="95301" y="33542"/>
                  </a:cubicBezTo>
                  <a:cubicBezTo>
                    <a:pt x="95226" y="40170"/>
                    <a:pt x="93596" y="46688"/>
                    <a:pt x="90540" y="52571"/>
                  </a:cubicBezTo>
                  <a:lnTo>
                    <a:pt x="84066" y="68460"/>
                  </a:lnTo>
                  <a:cubicBezTo>
                    <a:pt x="82543" y="72075"/>
                    <a:pt x="79687" y="78450"/>
                    <a:pt x="75594" y="87489"/>
                  </a:cubicBezTo>
                  <a:cubicBezTo>
                    <a:pt x="72768" y="92759"/>
                    <a:pt x="70685" y="98394"/>
                    <a:pt x="69405" y="104235"/>
                  </a:cubicBezTo>
                  <a:cubicBezTo>
                    <a:pt x="69405" y="105376"/>
                    <a:pt x="69786" y="105947"/>
                    <a:pt x="70547" y="105947"/>
                  </a:cubicBezTo>
                  <a:lnTo>
                    <a:pt x="71119" y="105947"/>
                  </a:lnTo>
                  <a:cubicBezTo>
                    <a:pt x="73118" y="105947"/>
                    <a:pt x="76260" y="103854"/>
                    <a:pt x="80639" y="99477"/>
                  </a:cubicBezTo>
                  <a:cubicBezTo>
                    <a:pt x="95062" y="86261"/>
                    <a:pt x="110327" y="73993"/>
                    <a:pt x="126338" y="62751"/>
                  </a:cubicBezTo>
                  <a:cubicBezTo>
                    <a:pt x="137905" y="53453"/>
                    <a:pt x="150725" y="45830"/>
                    <a:pt x="164420" y="40107"/>
                  </a:cubicBezTo>
                  <a:cubicBezTo>
                    <a:pt x="168881" y="40560"/>
                    <a:pt x="173147" y="42167"/>
                    <a:pt x="176796" y="44769"/>
                  </a:cubicBezTo>
                  <a:cubicBezTo>
                    <a:pt x="182075" y="48079"/>
                    <a:pt x="186665" y="52376"/>
                    <a:pt x="190315" y="57423"/>
                  </a:cubicBezTo>
                  <a:cubicBezTo>
                    <a:pt x="194151" y="62417"/>
                    <a:pt x="196226" y="68539"/>
                    <a:pt x="196218" y="74834"/>
                  </a:cubicBezTo>
                  <a:lnTo>
                    <a:pt x="195647" y="79497"/>
                  </a:lnTo>
                  <a:cubicBezTo>
                    <a:pt x="195172" y="81114"/>
                    <a:pt x="193553" y="87774"/>
                    <a:pt x="190601" y="99477"/>
                  </a:cubicBezTo>
                  <a:cubicBezTo>
                    <a:pt x="189264" y="106626"/>
                    <a:pt x="186992" y="113568"/>
                    <a:pt x="183842" y="120124"/>
                  </a:cubicBezTo>
                  <a:cubicBezTo>
                    <a:pt x="195475" y="107938"/>
                    <a:pt x="208514" y="97175"/>
                    <a:pt x="222685" y="88060"/>
                  </a:cubicBezTo>
                  <a:cubicBezTo>
                    <a:pt x="241155" y="75374"/>
                    <a:pt x="254706" y="68777"/>
                    <a:pt x="263338" y="68270"/>
                  </a:cubicBezTo>
                  <a:cubicBezTo>
                    <a:pt x="274438" y="67091"/>
                    <a:pt x="284902" y="73656"/>
                    <a:pt x="288663" y="84159"/>
                  </a:cubicBezTo>
                  <a:cubicBezTo>
                    <a:pt x="293399" y="99251"/>
                    <a:pt x="296183" y="114887"/>
                    <a:pt x="296946" y="130685"/>
                  </a:cubicBezTo>
                  <a:cubicBezTo>
                    <a:pt x="297381" y="143854"/>
                    <a:pt x="299558" y="156907"/>
                    <a:pt x="303419" y="169504"/>
                  </a:cubicBezTo>
                  <a:cubicBezTo>
                    <a:pt x="304181" y="171883"/>
                    <a:pt x="306943" y="173881"/>
                    <a:pt x="311608" y="175403"/>
                  </a:cubicBezTo>
                  <a:cubicBezTo>
                    <a:pt x="315713" y="176673"/>
                    <a:pt x="319598" y="178566"/>
                    <a:pt x="323128" y="181017"/>
                  </a:cubicBezTo>
                  <a:cubicBezTo>
                    <a:pt x="326503" y="184308"/>
                    <a:pt x="328127" y="188999"/>
                    <a:pt x="327507" y="193671"/>
                  </a:cubicBezTo>
                  <a:cubicBezTo>
                    <a:pt x="327847" y="201536"/>
                    <a:pt x="323305" y="208797"/>
                    <a:pt x="316082" y="211939"/>
                  </a:cubicBezTo>
                  <a:cubicBezTo>
                    <a:pt x="307425" y="215632"/>
                    <a:pt x="298073" y="217417"/>
                    <a:pt x="288663" y="217172"/>
                  </a:cubicBezTo>
                  <a:cubicBezTo>
                    <a:pt x="284784" y="217270"/>
                    <a:pt x="280935" y="216455"/>
                    <a:pt x="277429" y="214793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713" name="Google Shape;713;p9"/>
            <p:cNvSpPr/>
            <p:nvPr/>
          </p:nvSpPr>
          <p:spPr>
            <a:xfrm>
              <a:off x="8742015" y="4421650"/>
              <a:ext cx="129791" cy="322637"/>
            </a:xfrm>
            <a:custGeom>
              <a:rect b="b" l="l" r="r" t="t"/>
              <a:pathLst>
                <a:path extrusionOk="0" h="322637" w="129791">
                  <a:moveTo>
                    <a:pt x="313" y="284199"/>
                  </a:moveTo>
                  <a:cubicBezTo>
                    <a:pt x="-7" y="278372"/>
                    <a:pt x="1002" y="272548"/>
                    <a:pt x="3264" y="267168"/>
                  </a:cubicBezTo>
                  <a:cubicBezTo>
                    <a:pt x="3330" y="264780"/>
                    <a:pt x="3714" y="262413"/>
                    <a:pt x="4406" y="260127"/>
                  </a:cubicBezTo>
                  <a:cubicBezTo>
                    <a:pt x="4960" y="258393"/>
                    <a:pt x="5343" y="256608"/>
                    <a:pt x="5549" y="254799"/>
                  </a:cubicBezTo>
                  <a:cubicBezTo>
                    <a:pt x="6158" y="248251"/>
                    <a:pt x="7764" y="241834"/>
                    <a:pt x="10309" y="235770"/>
                  </a:cubicBezTo>
                  <a:cubicBezTo>
                    <a:pt x="15006" y="225113"/>
                    <a:pt x="21004" y="208812"/>
                    <a:pt x="28303" y="186865"/>
                  </a:cubicBezTo>
                  <a:cubicBezTo>
                    <a:pt x="35602" y="164918"/>
                    <a:pt x="40584" y="149251"/>
                    <a:pt x="43250" y="139863"/>
                  </a:cubicBezTo>
                  <a:cubicBezTo>
                    <a:pt x="43267" y="137916"/>
                    <a:pt x="44137" y="136073"/>
                    <a:pt x="45630" y="134821"/>
                  </a:cubicBezTo>
                  <a:cubicBezTo>
                    <a:pt x="47665" y="133259"/>
                    <a:pt x="50116" y="132333"/>
                    <a:pt x="52675" y="132157"/>
                  </a:cubicBezTo>
                  <a:cubicBezTo>
                    <a:pt x="57055" y="130634"/>
                    <a:pt x="62196" y="132157"/>
                    <a:pt x="69241" y="137770"/>
                  </a:cubicBezTo>
                  <a:cubicBezTo>
                    <a:pt x="75650" y="142854"/>
                    <a:pt x="81210" y="148924"/>
                    <a:pt x="85712" y="155753"/>
                  </a:cubicBezTo>
                  <a:cubicBezTo>
                    <a:pt x="88152" y="158301"/>
                    <a:pt x="89428" y="161745"/>
                    <a:pt x="89234" y="165267"/>
                  </a:cubicBezTo>
                  <a:cubicBezTo>
                    <a:pt x="88408" y="173928"/>
                    <a:pt x="85781" y="182322"/>
                    <a:pt x="81522" y="189910"/>
                  </a:cubicBezTo>
                  <a:cubicBezTo>
                    <a:pt x="79302" y="195067"/>
                    <a:pt x="77457" y="200377"/>
                    <a:pt x="76000" y="205799"/>
                  </a:cubicBezTo>
                  <a:cubicBezTo>
                    <a:pt x="74191" y="212079"/>
                    <a:pt x="72764" y="217978"/>
                    <a:pt x="71526" y="223496"/>
                  </a:cubicBezTo>
                  <a:cubicBezTo>
                    <a:pt x="67193" y="233050"/>
                    <a:pt x="63473" y="242870"/>
                    <a:pt x="60387" y="252896"/>
                  </a:cubicBezTo>
                  <a:cubicBezTo>
                    <a:pt x="59149" y="258034"/>
                    <a:pt x="58388" y="261935"/>
                    <a:pt x="58007" y="264694"/>
                  </a:cubicBezTo>
                  <a:cubicBezTo>
                    <a:pt x="56645" y="274484"/>
                    <a:pt x="54087" y="284070"/>
                    <a:pt x="50391" y="293237"/>
                  </a:cubicBezTo>
                  <a:cubicBezTo>
                    <a:pt x="48842" y="301296"/>
                    <a:pt x="45382" y="308866"/>
                    <a:pt x="40299" y="315311"/>
                  </a:cubicBezTo>
                  <a:cubicBezTo>
                    <a:pt x="36768" y="319838"/>
                    <a:pt x="31380" y="322530"/>
                    <a:pt x="25638" y="322637"/>
                  </a:cubicBezTo>
                  <a:cubicBezTo>
                    <a:pt x="18961" y="322633"/>
                    <a:pt x="12651" y="319585"/>
                    <a:pt x="8501" y="314360"/>
                  </a:cubicBezTo>
                  <a:cubicBezTo>
                    <a:pt x="1923" y="305766"/>
                    <a:pt x="-1017" y="294936"/>
                    <a:pt x="313" y="284199"/>
                  </a:cubicBezTo>
                  <a:close/>
                  <a:moveTo>
                    <a:pt x="62577" y="67077"/>
                  </a:moveTo>
                  <a:cubicBezTo>
                    <a:pt x="60435" y="63253"/>
                    <a:pt x="59045" y="59055"/>
                    <a:pt x="58483" y="54709"/>
                  </a:cubicBezTo>
                  <a:cubicBezTo>
                    <a:pt x="58483" y="50808"/>
                    <a:pt x="58483" y="48429"/>
                    <a:pt x="59625" y="47668"/>
                  </a:cubicBezTo>
                  <a:cubicBezTo>
                    <a:pt x="62454" y="44230"/>
                    <a:pt x="64852" y="40459"/>
                    <a:pt x="66766" y="36441"/>
                  </a:cubicBezTo>
                  <a:cubicBezTo>
                    <a:pt x="69146" y="31779"/>
                    <a:pt x="70860" y="28448"/>
                    <a:pt x="72002" y="26450"/>
                  </a:cubicBezTo>
                  <a:cubicBezTo>
                    <a:pt x="74232" y="21180"/>
                    <a:pt x="76808" y="16062"/>
                    <a:pt x="79714" y="11132"/>
                  </a:cubicBezTo>
                  <a:cubicBezTo>
                    <a:pt x="82475" y="5709"/>
                    <a:pt x="84950" y="2759"/>
                    <a:pt x="87330" y="2284"/>
                  </a:cubicBezTo>
                  <a:cubicBezTo>
                    <a:pt x="89708" y="982"/>
                    <a:pt x="92338" y="204"/>
                    <a:pt x="95041" y="0"/>
                  </a:cubicBezTo>
                  <a:cubicBezTo>
                    <a:pt x="100989" y="248"/>
                    <a:pt x="106767" y="2052"/>
                    <a:pt x="111798" y="5233"/>
                  </a:cubicBezTo>
                  <a:cubicBezTo>
                    <a:pt x="117283" y="8250"/>
                    <a:pt x="122006" y="12480"/>
                    <a:pt x="125603" y="17602"/>
                  </a:cubicBezTo>
                  <a:cubicBezTo>
                    <a:pt x="128100" y="22748"/>
                    <a:pt x="129525" y="28348"/>
                    <a:pt x="129792" y="34062"/>
                  </a:cubicBezTo>
                  <a:cubicBezTo>
                    <a:pt x="128883" y="45696"/>
                    <a:pt x="124088" y="56687"/>
                    <a:pt x="116177" y="65270"/>
                  </a:cubicBezTo>
                  <a:cubicBezTo>
                    <a:pt x="112464" y="70245"/>
                    <a:pt x="107639" y="74285"/>
                    <a:pt x="102087" y="77068"/>
                  </a:cubicBezTo>
                  <a:cubicBezTo>
                    <a:pt x="96994" y="79704"/>
                    <a:pt x="91352" y="81105"/>
                    <a:pt x="85617" y="81159"/>
                  </a:cubicBezTo>
                  <a:cubicBezTo>
                    <a:pt x="80871" y="81374"/>
                    <a:pt x="76167" y="80183"/>
                    <a:pt x="72098" y="77734"/>
                  </a:cubicBezTo>
                  <a:cubicBezTo>
                    <a:pt x="68149" y="74957"/>
                    <a:pt x="64892" y="71311"/>
                    <a:pt x="62577" y="67077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714" name="Google Shape;714;p9"/>
            <p:cNvSpPr/>
            <p:nvPr/>
          </p:nvSpPr>
          <p:spPr>
            <a:xfrm>
              <a:off x="8934547" y="4527915"/>
              <a:ext cx="232681" cy="204193"/>
            </a:xfrm>
            <a:custGeom>
              <a:rect b="b" l="l" r="r" t="t"/>
              <a:pathLst>
                <a:path extrusionOk="0" h="204193" w="232681">
                  <a:moveTo>
                    <a:pt x="171084" y="161759"/>
                  </a:moveTo>
                  <a:cubicBezTo>
                    <a:pt x="171056" y="154457"/>
                    <a:pt x="171661" y="147167"/>
                    <a:pt x="172893" y="139970"/>
                  </a:cubicBezTo>
                  <a:cubicBezTo>
                    <a:pt x="173655" y="131312"/>
                    <a:pt x="174035" y="125318"/>
                    <a:pt x="174035" y="121703"/>
                  </a:cubicBezTo>
                  <a:lnTo>
                    <a:pt x="174035" y="112188"/>
                  </a:lnTo>
                  <a:cubicBezTo>
                    <a:pt x="172893" y="104386"/>
                    <a:pt x="170322" y="100485"/>
                    <a:pt x="166419" y="100485"/>
                  </a:cubicBezTo>
                  <a:cubicBezTo>
                    <a:pt x="159311" y="100485"/>
                    <a:pt x="146236" y="107240"/>
                    <a:pt x="127195" y="120751"/>
                  </a:cubicBezTo>
                  <a:cubicBezTo>
                    <a:pt x="106357" y="135776"/>
                    <a:pt x="86395" y="151977"/>
                    <a:pt x="67405" y="169275"/>
                  </a:cubicBezTo>
                  <a:cubicBezTo>
                    <a:pt x="61810" y="175339"/>
                    <a:pt x="56534" y="181691"/>
                    <a:pt x="51602" y="188304"/>
                  </a:cubicBezTo>
                  <a:cubicBezTo>
                    <a:pt x="49146" y="191903"/>
                    <a:pt x="46161" y="195110"/>
                    <a:pt x="42747" y="197819"/>
                  </a:cubicBezTo>
                  <a:cubicBezTo>
                    <a:pt x="39792" y="199257"/>
                    <a:pt x="36505" y="199881"/>
                    <a:pt x="33227" y="199626"/>
                  </a:cubicBezTo>
                  <a:cubicBezTo>
                    <a:pt x="25705" y="197678"/>
                    <a:pt x="19021" y="193337"/>
                    <a:pt x="14186" y="187258"/>
                  </a:cubicBezTo>
                  <a:cubicBezTo>
                    <a:pt x="8287" y="181510"/>
                    <a:pt x="3480" y="174740"/>
                    <a:pt x="0" y="167277"/>
                  </a:cubicBezTo>
                  <a:cubicBezTo>
                    <a:pt x="-32" y="156502"/>
                    <a:pt x="1970" y="145817"/>
                    <a:pt x="5903" y="135784"/>
                  </a:cubicBezTo>
                  <a:cubicBezTo>
                    <a:pt x="9838" y="125762"/>
                    <a:pt x="15741" y="113076"/>
                    <a:pt x="23611" y="97726"/>
                  </a:cubicBezTo>
                  <a:cubicBezTo>
                    <a:pt x="27223" y="85637"/>
                    <a:pt x="31742" y="73837"/>
                    <a:pt x="37130" y="62427"/>
                  </a:cubicBezTo>
                  <a:cubicBezTo>
                    <a:pt x="43033" y="48631"/>
                    <a:pt x="47222" y="38165"/>
                    <a:pt x="49793" y="30934"/>
                  </a:cubicBezTo>
                  <a:cubicBezTo>
                    <a:pt x="52345" y="23606"/>
                    <a:pt x="54039" y="16007"/>
                    <a:pt x="54839" y="8289"/>
                  </a:cubicBezTo>
                  <a:cubicBezTo>
                    <a:pt x="54839" y="7921"/>
                    <a:pt x="54541" y="7623"/>
                    <a:pt x="54172" y="7623"/>
                  </a:cubicBezTo>
                  <a:cubicBezTo>
                    <a:pt x="54225" y="6077"/>
                    <a:pt x="54872" y="4611"/>
                    <a:pt x="55981" y="3532"/>
                  </a:cubicBezTo>
                  <a:cubicBezTo>
                    <a:pt x="57059" y="2433"/>
                    <a:pt x="58535" y="1815"/>
                    <a:pt x="60075" y="1819"/>
                  </a:cubicBezTo>
                  <a:cubicBezTo>
                    <a:pt x="60931" y="583"/>
                    <a:pt x="63216" y="12"/>
                    <a:pt x="67120" y="12"/>
                  </a:cubicBezTo>
                  <a:cubicBezTo>
                    <a:pt x="76642" y="-209"/>
                    <a:pt x="85973" y="2699"/>
                    <a:pt x="93682" y="8289"/>
                  </a:cubicBezTo>
                  <a:cubicBezTo>
                    <a:pt x="101394" y="14335"/>
                    <a:pt x="105574" y="23831"/>
                    <a:pt x="104821" y="33598"/>
                  </a:cubicBezTo>
                  <a:cubicBezTo>
                    <a:pt x="104851" y="39338"/>
                    <a:pt x="103751" y="45028"/>
                    <a:pt x="101584" y="50344"/>
                  </a:cubicBezTo>
                  <a:cubicBezTo>
                    <a:pt x="99490" y="55672"/>
                    <a:pt x="95396" y="64330"/>
                    <a:pt x="89588" y="76509"/>
                  </a:cubicBezTo>
                  <a:lnTo>
                    <a:pt x="83114" y="89448"/>
                  </a:lnTo>
                  <a:cubicBezTo>
                    <a:pt x="81877" y="91827"/>
                    <a:pt x="80163" y="95252"/>
                    <a:pt x="77783" y="99724"/>
                  </a:cubicBezTo>
                  <a:cubicBezTo>
                    <a:pt x="76150" y="102368"/>
                    <a:pt x="74961" y="105260"/>
                    <a:pt x="74260" y="108287"/>
                  </a:cubicBezTo>
                  <a:cubicBezTo>
                    <a:pt x="83781" y="101627"/>
                    <a:pt x="95586" y="92778"/>
                    <a:pt x="109010" y="81837"/>
                  </a:cubicBezTo>
                  <a:cubicBezTo>
                    <a:pt x="128622" y="66169"/>
                    <a:pt x="144712" y="53991"/>
                    <a:pt x="157279" y="45301"/>
                  </a:cubicBezTo>
                  <a:cubicBezTo>
                    <a:pt x="165254" y="38690"/>
                    <a:pt x="174793" y="34234"/>
                    <a:pt x="184984" y="32361"/>
                  </a:cubicBezTo>
                  <a:cubicBezTo>
                    <a:pt x="192733" y="33362"/>
                    <a:pt x="200102" y="36308"/>
                    <a:pt x="206405" y="40924"/>
                  </a:cubicBezTo>
                  <a:cubicBezTo>
                    <a:pt x="213349" y="44236"/>
                    <a:pt x="219029" y="49712"/>
                    <a:pt x="222590" y="56528"/>
                  </a:cubicBezTo>
                  <a:cubicBezTo>
                    <a:pt x="222591" y="59287"/>
                    <a:pt x="222591" y="63378"/>
                    <a:pt x="221733" y="68897"/>
                  </a:cubicBezTo>
                  <a:cubicBezTo>
                    <a:pt x="220876" y="74415"/>
                    <a:pt x="220686" y="79268"/>
                    <a:pt x="220305" y="83549"/>
                  </a:cubicBezTo>
                  <a:lnTo>
                    <a:pt x="220876" y="101817"/>
                  </a:lnTo>
                  <a:cubicBezTo>
                    <a:pt x="221327" y="106529"/>
                    <a:pt x="221518" y="111261"/>
                    <a:pt x="221448" y="115994"/>
                  </a:cubicBezTo>
                  <a:cubicBezTo>
                    <a:pt x="221842" y="124877"/>
                    <a:pt x="221041" y="133773"/>
                    <a:pt x="219067" y="142444"/>
                  </a:cubicBezTo>
                  <a:cubicBezTo>
                    <a:pt x="219568" y="142946"/>
                    <a:pt x="219986" y="143524"/>
                    <a:pt x="220305" y="144157"/>
                  </a:cubicBezTo>
                  <a:cubicBezTo>
                    <a:pt x="220604" y="144719"/>
                    <a:pt x="220798" y="145332"/>
                    <a:pt x="220876" y="145964"/>
                  </a:cubicBezTo>
                  <a:lnTo>
                    <a:pt x="220305" y="147106"/>
                  </a:lnTo>
                  <a:cubicBezTo>
                    <a:pt x="221474" y="153743"/>
                    <a:pt x="223658" y="160161"/>
                    <a:pt x="226779" y="166135"/>
                  </a:cubicBezTo>
                  <a:cubicBezTo>
                    <a:pt x="229066" y="170721"/>
                    <a:pt x="231038" y="175458"/>
                    <a:pt x="232682" y="180312"/>
                  </a:cubicBezTo>
                  <a:cubicBezTo>
                    <a:pt x="231893" y="186064"/>
                    <a:pt x="228801" y="191249"/>
                    <a:pt x="224113" y="194679"/>
                  </a:cubicBezTo>
                  <a:cubicBezTo>
                    <a:pt x="219800" y="199406"/>
                    <a:pt x="214158" y="202722"/>
                    <a:pt x="207928" y="204193"/>
                  </a:cubicBezTo>
                  <a:cubicBezTo>
                    <a:pt x="183365" y="202798"/>
                    <a:pt x="171084" y="188653"/>
                    <a:pt x="171084" y="161759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715" name="Google Shape;715;p9"/>
            <p:cNvSpPr/>
            <p:nvPr/>
          </p:nvSpPr>
          <p:spPr>
            <a:xfrm>
              <a:off x="9266929" y="4511813"/>
              <a:ext cx="213631" cy="354545"/>
            </a:xfrm>
            <a:custGeom>
              <a:rect b="b" l="l" r="r" t="t"/>
              <a:pathLst>
                <a:path extrusionOk="0" h="354545" w="213631">
                  <a:moveTo>
                    <a:pt x="213620" y="70442"/>
                  </a:moveTo>
                  <a:cubicBezTo>
                    <a:pt x="213575" y="79629"/>
                    <a:pt x="210459" y="88537"/>
                    <a:pt x="204766" y="95751"/>
                  </a:cubicBezTo>
                  <a:cubicBezTo>
                    <a:pt x="202801" y="99049"/>
                    <a:pt x="200639" y="102226"/>
                    <a:pt x="198292" y="105265"/>
                  </a:cubicBezTo>
                  <a:cubicBezTo>
                    <a:pt x="195223" y="109253"/>
                    <a:pt x="192484" y="113485"/>
                    <a:pt x="190105" y="117919"/>
                  </a:cubicBezTo>
                  <a:cubicBezTo>
                    <a:pt x="187607" y="122544"/>
                    <a:pt x="185810" y="127514"/>
                    <a:pt x="184773" y="132667"/>
                  </a:cubicBezTo>
                  <a:cubicBezTo>
                    <a:pt x="183208" y="141738"/>
                    <a:pt x="180948" y="150677"/>
                    <a:pt x="178014" y="159403"/>
                  </a:cubicBezTo>
                  <a:lnTo>
                    <a:pt x="171254" y="180335"/>
                  </a:lnTo>
                  <a:cubicBezTo>
                    <a:pt x="168112" y="188517"/>
                    <a:pt x="164589" y="199364"/>
                    <a:pt x="160591" y="213255"/>
                  </a:cubicBezTo>
                  <a:lnTo>
                    <a:pt x="151070" y="249791"/>
                  </a:lnTo>
                  <a:cubicBezTo>
                    <a:pt x="144855" y="274278"/>
                    <a:pt x="134728" y="297602"/>
                    <a:pt x="121080" y="318866"/>
                  </a:cubicBezTo>
                  <a:cubicBezTo>
                    <a:pt x="112948" y="331926"/>
                    <a:pt x="102104" y="343087"/>
                    <a:pt x="89282" y="351596"/>
                  </a:cubicBezTo>
                  <a:cubicBezTo>
                    <a:pt x="84578" y="353452"/>
                    <a:pt x="79580" y="354451"/>
                    <a:pt x="74525" y="354546"/>
                  </a:cubicBezTo>
                  <a:cubicBezTo>
                    <a:pt x="64981" y="354249"/>
                    <a:pt x="55713" y="351282"/>
                    <a:pt x="47772" y="345983"/>
                  </a:cubicBezTo>
                  <a:cubicBezTo>
                    <a:pt x="38249" y="340025"/>
                    <a:pt x="30104" y="332112"/>
                    <a:pt x="23876" y="322767"/>
                  </a:cubicBezTo>
                  <a:cubicBezTo>
                    <a:pt x="17245" y="312268"/>
                    <a:pt x="11725" y="301107"/>
                    <a:pt x="7405" y="289466"/>
                  </a:cubicBezTo>
                  <a:cubicBezTo>
                    <a:pt x="741" y="273196"/>
                    <a:pt x="-1449" y="264443"/>
                    <a:pt x="931" y="263302"/>
                  </a:cubicBezTo>
                  <a:cubicBezTo>
                    <a:pt x="2550" y="257783"/>
                    <a:pt x="8167" y="255024"/>
                    <a:pt x="17973" y="255024"/>
                  </a:cubicBezTo>
                  <a:cubicBezTo>
                    <a:pt x="22410" y="254957"/>
                    <a:pt x="26824" y="255665"/>
                    <a:pt x="31017" y="257117"/>
                  </a:cubicBezTo>
                  <a:cubicBezTo>
                    <a:pt x="34920" y="258449"/>
                    <a:pt x="37015" y="260162"/>
                    <a:pt x="37490" y="262160"/>
                  </a:cubicBezTo>
                  <a:cubicBezTo>
                    <a:pt x="40139" y="270802"/>
                    <a:pt x="44548" y="278803"/>
                    <a:pt x="50438" y="285660"/>
                  </a:cubicBezTo>
                  <a:cubicBezTo>
                    <a:pt x="53078" y="290215"/>
                    <a:pt x="56569" y="294220"/>
                    <a:pt x="60721" y="297458"/>
                  </a:cubicBezTo>
                  <a:cubicBezTo>
                    <a:pt x="63825" y="299917"/>
                    <a:pt x="67619" y="301347"/>
                    <a:pt x="71574" y="301549"/>
                  </a:cubicBezTo>
                  <a:cubicBezTo>
                    <a:pt x="73247" y="301750"/>
                    <a:pt x="74935" y="301345"/>
                    <a:pt x="76334" y="300408"/>
                  </a:cubicBezTo>
                  <a:cubicBezTo>
                    <a:pt x="82397" y="295898"/>
                    <a:pt x="87320" y="290033"/>
                    <a:pt x="90711" y="283282"/>
                  </a:cubicBezTo>
                  <a:cubicBezTo>
                    <a:pt x="96113" y="271247"/>
                    <a:pt x="100755" y="258885"/>
                    <a:pt x="104611" y="246270"/>
                  </a:cubicBezTo>
                  <a:cubicBezTo>
                    <a:pt x="113687" y="214872"/>
                    <a:pt x="120732" y="192482"/>
                    <a:pt x="125746" y="179098"/>
                  </a:cubicBezTo>
                  <a:cubicBezTo>
                    <a:pt x="127266" y="174045"/>
                    <a:pt x="129241" y="169141"/>
                    <a:pt x="131649" y="164445"/>
                  </a:cubicBezTo>
                  <a:lnTo>
                    <a:pt x="121081" y="172628"/>
                  </a:lnTo>
                  <a:cubicBezTo>
                    <a:pt x="117177" y="175768"/>
                    <a:pt x="112798" y="179003"/>
                    <a:pt x="108133" y="182143"/>
                  </a:cubicBezTo>
                  <a:cubicBezTo>
                    <a:pt x="103353" y="185549"/>
                    <a:pt x="98212" y="188421"/>
                    <a:pt x="92805" y="190706"/>
                  </a:cubicBezTo>
                  <a:cubicBezTo>
                    <a:pt x="90044" y="194226"/>
                    <a:pt x="83284" y="196034"/>
                    <a:pt x="72241" y="196034"/>
                  </a:cubicBezTo>
                  <a:cubicBezTo>
                    <a:pt x="64239" y="196046"/>
                    <a:pt x="56280" y="194859"/>
                    <a:pt x="48630" y="192513"/>
                  </a:cubicBezTo>
                  <a:cubicBezTo>
                    <a:pt x="42076" y="189321"/>
                    <a:pt x="36343" y="184666"/>
                    <a:pt x="31874" y="178908"/>
                  </a:cubicBezTo>
                  <a:cubicBezTo>
                    <a:pt x="27076" y="171784"/>
                    <a:pt x="23205" y="164078"/>
                    <a:pt x="20354" y="155978"/>
                  </a:cubicBezTo>
                  <a:cubicBezTo>
                    <a:pt x="18521" y="151320"/>
                    <a:pt x="17710" y="146323"/>
                    <a:pt x="17973" y="141325"/>
                  </a:cubicBezTo>
                  <a:cubicBezTo>
                    <a:pt x="18383" y="122657"/>
                    <a:pt x="22391" y="104243"/>
                    <a:pt x="29779" y="87092"/>
                  </a:cubicBezTo>
                  <a:cubicBezTo>
                    <a:pt x="39127" y="69200"/>
                    <a:pt x="51025" y="52759"/>
                    <a:pt x="65100" y="38283"/>
                  </a:cubicBezTo>
                  <a:cubicBezTo>
                    <a:pt x="76245" y="24596"/>
                    <a:pt x="90602" y="13876"/>
                    <a:pt x="106896" y="7075"/>
                  </a:cubicBezTo>
                  <a:cubicBezTo>
                    <a:pt x="116049" y="2459"/>
                    <a:pt x="126156" y="48"/>
                    <a:pt x="136409" y="35"/>
                  </a:cubicBezTo>
                  <a:cubicBezTo>
                    <a:pt x="139624" y="-124"/>
                    <a:pt x="142843" y="262"/>
                    <a:pt x="145930" y="1176"/>
                  </a:cubicBezTo>
                  <a:cubicBezTo>
                    <a:pt x="151033" y="1655"/>
                    <a:pt x="156004" y="3074"/>
                    <a:pt x="160591" y="5363"/>
                  </a:cubicBezTo>
                  <a:cubicBezTo>
                    <a:pt x="166867" y="9355"/>
                    <a:pt x="172791" y="13875"/>
                    <a:pt x="178299" y="18873"/>
                  </a:cubicBezTo>
                  <a:cubicBezTo>
                    <a:pt x="191363" y="30368"/>
                    <a:pt x="202486" y="43894"/>
                    <a:pt x="211240" y="58929"/>
                  </a:cubicBezTo>
                  <a:cubicBezTo>
                    <a:pt x="212924" y="62528"/>
                    <a:pt x="213738" y="66471"/>
                    <a:pt x="213620" y="70442"/>
                  </a:cubicBezTo>
                  <a:close/>
                  <a:moveTo>
                    <a:pt x="145644" y="87568"/>
                  </a:moveTo>
                  <a:cubicBezTo>
                    <a:pt x="148199" y="79195"/>
                    <a:pt x="149105" y="70406"/>
                    <a:pt x="148310" y="61689"/>
                  </a:cubicBezTo>
                  <a:cubicBezTo>
                    <a:pt x="147834" y="52174"/>
                    <a:pt x="143549" y="46941"/>
                    <a:pt x="135267" y="46941"/>
                  </a:cubicBezTo>
                  <a:cubicBezTo>
                    <a:pt x="127536" y="46806"/>
                    <a:pt x="119987" y="49287"/>
                    <a:pt x="113845" y="53982"/>
                  </a:cubicBezTo>
                  <a:cubicBezTo>
                    <a:pt x="105005" y="61548"/>
                    <a:pt x="96994" y="70032"/>
                    <a:pt x="89949" y="79290"/>
                  </a:cubicBezTo>
                  <a:cubicBezTo>
                    <a:pt x="83656" y="88030"/>
                    <a:pt x="78684" y="97648"/>
                    <a:pt x="75192" y="107834"/>
                  </a:cubicBezTo>
                  <a:cubicBezTo>
                    <a:pt x="72030" y="115914"/>
                    <a:pt x="70260" y="124472"/>
                    <a:pt x="69956" y="133143"/>
                  </a:cubicBezTo>
                  <a:cubicBezTo>
                    <a:pt x="69955" y="141801"/>
                    <a:pt x="72335" y="147034"/>
                    <a:pt x="77001" y="149032"/>
                  </a:cubicBezTo>
                  <a:cubicBezTo>
                    <a:pt x="87177" y="149192"/>
                    <a:pt x="97251" y="146977"/>
                    <a:pt x="106420" y="142562"/>
                  </a:cubicBezTo>
                  <a:cubicBezTo>
                    <a:pt x="116766" y="135086"/>
                    <a:pt x="125239" y="125316"/>
                    <a:pt x="131173" y="114019"/>
                  </a:cubicBezTo>
                  <a:cubicBezTo>
                    <a:pt x="137149" y="105945"/>
                    <a:pt x="141897" y="97031"/>
                    <a:pt x="145263" y="87568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</p:grp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Intro slide - multiple authors">
  <p:cSld name="Intro slide - multiple authors">
    <p:spTree>
      <p:nvGrpSpPr>
        <p:cNvPr id="716" name="Shape 7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" name="Google Shape;717;p10"/>
          <p:cNvSpPr/>
          <p:nvPr/>
        </p:nvSpPr>
        <p:spPr>
          <a:xfrm>
            <a:off x="0" y="5696007"/>
            <a:ext cx="5674936" cy="1161993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lt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718" name="Google Shape;718;p10"/>
          <p:cNvSpPr/>
          <p:nvPr/>
        </p:nvSpPr>
        <p:spPr>
          <a:xfrm>
            <a:off x="52107" y="6149141"/>
            <a:ext cx="308248" cy="308539"/>
          </a:xfrm>
          <a:custGeom>
            <a:rect b="b" l="l" r="r" t="t"/>
            <a:pathLst>
              <a:path extrusionOk="0" h="524827" w="524332">
                <a:moveTo>
                  <a:pt x="524333" y="262414"/>
                </a:moveTo>
                <a:cubicBezTo>
                  <a:pt x="524333" y="407341"/>
                  <a:pt x="406957" y="524827"/>
                  <a:pt x="262166" y="524827"/>
                </a:cubicBezTo>
                <a:cubicBezTo>
                  <a:pt x="117376" y="524827"/>
                  <a:pt x="0" y="407340"/>
                  <a:pt x="0" y="262414"/>
                </a:cubicBezTo>
                <a:cubicBezTo>
                  <a:pt x="0" y="117487"/>
                  <a:pt x="117376" y="0"/>
                  <a:pt x="262166" y="0"/>
                </a:cubicBezTo>
                <a:cubicBezTo>
                  <a:pt x="406957" y="0"/>
                  <a:pt x="524333" y="117487"/>
                  <a:pt x="524333" y="262414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719" name="Google Shape;719;p10"/>
          <p:cNvSpPr/>
          <p:nvPr/>
        </p:nvSpPr>
        <p:spPr>
          <a:xfrm>
            <a:off x="101150" y="2430756"/>
            <a:ext cx="133711" cy="133837"/>
          </a:xfrm>
          <a:custGeom>
            <a:rect b="b" l="l" r="r" t="t"/>
            <a:pathLst>
              <a:path extrusionOk="0" h="524827" w="524332">
                <a:moveTo>
                  <a:pt x="524333" y="262414"/>
                </a:moveTo>
                <a:cubicBezTo>
                  <a:pt x="524333" y="407341"/>
                  <a:pt x="406957" y="524827"/>
                  <a:pt x="262166" y="524827"/>
                </a:cubicBezTo>
                <a:cubicBezTo>
                  <a:pt x="117376" y="524827"/>
                  <a:pt x="0" y="407340"/>
                  <a:pt x="0" y="262414"/>
                </a:cubicBezTo>
                <a:cubicBezTo>
                  <a:pt x="0" y="117487"/>
                  <a:pt x="117376" y="0"/>
                  <a:pt x="262166" y="0"/>
                </a:cubicBezTo>
                <a:cubicBezTo>
                  <a:pt x="406957" y="0"/>
                  <a:pt x="524333" y="117487"/>
                  <a:pt x="524333" y="262414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720" name="Google Shape;720;p10"/>
          <p:cNvSpPr/>
          <p:nvPr/>
        </p:nvSpPr>
        <p:spPr>
          <a:xfrm>
            <a:off x="101150" y="2833435"/>
            <a:ext cx="133711" cy="133837"/>
          </a:xfrm>
          <a:custGeom>
            <a:rect b="b" l="l" r="r" t="t"/>
            <a:pathLst>
              <a:path extrusionOk="0" h="524827" w="524332">
                <a:moveTo>
                  <a:pt x="524333" y="262414"/>
                </a:moveTo>
                <a:cubicBezTo>
                  <a:pt x="524333" y="407341"/>
                  <a:pt x="406957" y="524827"/>
                  <a:pt x="262166" y="524827"/>
                </a:cubicBezTo>
                <a:cubicBezTo>
                  <a:pt x="117376" y="524827"/>
                  <a:pt x="0" y="407340"/>
                  <a:pt x="0" y="262414"/>
                </a:cubicBezTo>
                <a:cubicBezTo>
                  <a:pt x="0" y="117487"/>
                  <a:pt x="117376" y="0"/>
                  <a:pt x="262166" y="0"/>
                </a:cubicBezTo>
                <a:cubicBezTo>
                  <a:pt x="406957" y="0"/>
                  <a:pt x="524333" y="117487"/>
                  <a:pt x="524333" y="26241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721" name="Google Shape;721;p10"/>
          <p:cNvSpPr/>
          <p:nvPr/>
        </p:nvSpPr>
        <p:spPr>
          <a:xfrm>
            <a:off x="170185" y="3308109"/>
            <a:ext cx="133712" cy="133838"/>
          </a:xfrm>
          <a:custGeom>
            <a:rect b="b" l="l" r="r" t="t"/>
            <a:pathLst>
              <a:path extrusionOk="0" h="524827" w="524332">
                <a:moveTo>
                  <a:pt x="524333" y="262414"/>
                </a:moveTo>
                <a:cubicBezTo>
                  <a:pt x="524333" y="407341"/>
                  <a:pt x="406957" y="524827"/>
                  <a:pt x="262166" y="524827"/>
                </a:cubicBezTo>
                <a:cubicBezTo>
                  <a:pt x="117376" y="524827"/>
                  <a:pt x="0" y="407340"/>
                  <a:pt x="0" y="262414"/>
                </a:cubicBezTo>
                <a:cubicBezTo>
                  <a:pt x="0" y="117487"/>
                  <a:pt x="117376" y="0"/>
                  <a:pt x="262166" y="0"/>
                </a:cubicBezTo>
                <a:cubicBezTo>
                  <a:pt x="406957" y="0"/>
                  <a:pt x="524333" y="117487"/>
                  <a:pt x="524333" y="26241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722" name="Google Shape;722;p10"/>
          <p:cNvSpPr/>
          <p:nvPr/>
        </p:nvSpPr>
        <p:spPr>
          <a:xfrm>
            <a:off x="140573" y="5657186"/>
            <a:ext cx="216089" cy="216293"/>
          </a:xfrm>
          <a:custGeom>
            <a:rect b="b" l="l" r="r" t="t"/>
            <a:pathLst>
              <a:path extrusionOk="0" h="524827" w="524332">
                <a:moveTo>
                  <a:pt x="524333" y="262414"/>
                </a:moveTo>
                <a:cubicBezTo>
                  <a:pt x="524333" y="407341"/>
                  <a:pt x="406957" y="524827"/>
                  <a:pt x="262166" y="524827"/>
                </a:cubicBezTo>
                <a:cubicBezTo>
                  <a:pt x="117376" y="524827"/>
                  <a:pt x="0" y="407340"/>
                  <a:pt x="0" y="262414"/>
                </a:cubicBezTo>
                <a:cubicBezTo>
                  <a:pt x="0" y="117487"/>
                  <a:pt x="117376" y="0"/>
                  <a:pt x="262166" y="0"/>
                </a:cubicBezTo>
                <a:cubicBezTo>
                  <a:pt x="406957" y="0"/>
                  <a:pt x="524333" y="117487"/>
                  <a:pt x="524333" y="262414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723" name="Google Shape;723;p10"/>
          <p:cNvSpPr/>
          <p:nvPr/>
        </p:nvSpPr>
        <p:spPr>
          <a:xfrm>
            <a:off x="274277" y="4919841"/>
            <a:ext cx="98709" cy="98802"/>
          </a:xfrm>
          <a:custGeom>
            <a:rect b="b" l="l" r="r" t="t"/>
            <a:pathLst>
              <a:path extrusionOk="0" h="524827" w="524332">
                <a:moveTo>
                  <a:pt x="524333" y="262414"/>
                </a:moveTo>
                <a:cubicBezTo>
                  <a:pt x="524333" y="407341"/>
                  <a:pt x="406957" y="524827"/>
                  <a:pt x="262166" y="524827"/>
                </a:cubicBezTo>
                <a:cubicBezTo>
                  <a:pt x="117376" y="524827"/>
                  <a:pt x="0" y="407340"/>
                  <a:pt x="0" y="262414"/>
                </a:cubicBezTo>
                <a:cubicBezTo>
                  <a:pt x="0" y="117487"/>
                  <a:pt x="117376" y="0"/>
                  <a:pt x="262166" y="0"/>
                </a:cubicBezTo>
                <a:cubicBezTo>
                  <a:pt x="406957" y="0"/>
                  <a:pt x="524333" y="117487"/>
                  <a:pt x="524333" y="262414"/>
                </a:cubicBezTo>
                <a:close/>
              </a:path>
            </a:pathLst>
          </a:custGeom>
          <a:solidFill>
            <a:srgbClr val="2602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724" name="Google Shape;724;p10"/>
          <p:cNvSpPr/>
          <p:nvPr/>
        </p:nvSpPr>
        <p:spPr>
          <a:xfrm>
            <a:off x="77754" y="4523653"/>
            <a:ext cx="133711" cy="133837"/>
          </a:xfrm>
          <a:custGeom>
            <a:rect b="b" l="l" r="r" t="t"/>
            <a:pathLst>
              <a:path extrusionOk="0" h="524827" w="524332">
                <a:moveTo>
                  <a:pt x="524333" y="262414"/>
                </a:moveTo>
                <a:cubicBezTo>
                  <a:pt x="524333" y="407341"/>
                  <a:pt x="406957" y="524827"/>
                  <a:pt x="262166" y="524827"/>
                </a:cubicBezTo>
                <a:cubicBezTo>
                  <a:pt x="117376" y="524827"/>
                  <a:pt x="0" y="407340"/>
                  <a:pt x="0" y="262414"/>
                </a:cubicBezTo>
                <a:cubicBezTo>
                  <a:pt x="0" y="117487"/>
                  <a:pt x="117376" y="0"/>
                  <a:pt x="262166" y="0"/>
                </a:cubicBezTo>
                <a:cubicBezTo>
                  <a:pt x="406957" y="0"/>
                  <a:pt x="524333" y="117487"/>
                  <a:pt x="524333" y="262414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725" name="Google Shape;725;p10"/>
          <p:cNvSpPr/>
          <p:nvPr/>
        </p:nvSpPr>
        <p:spPr>
          <a:xfrm>
            <a:off x="112962" y="1912833"/>
            <a:ext cx="98709" cy="98802"/>
          </a:xfrm>
          <a:custGeom>
            <a:rect b="b" l="l" r="r" t="t"/>
            <a:pathLst>
              <a:path extrusionOk="0" h="524827" w="524332">
                <a:moveTo>
                  <a:pt x="524333" y="262414"/>
                </a:moveTo>
                <a:cubicBezTo>
                  <a:pt x="524333" y="407341"/>
                  <a:pt x="406957" y="524827"/>
                  <a:pt x="262166" y="524827"/>
                </a:cubicBezTo>
                <a:cubicBezTo>
                  <a:pt x="117376" y="524827"/>
                  <a:pt x="0" y="407340"/>
                  <a:pt x="0" y="262414"/>
                </a:cubicBezTo>
                <a:cubicBezTo>
                  <a:pt x="0" y="117487"/>
                  <a:pt x="117376" y="0"/>
                  <a:pt x="262166" y="0"/>
                </a:cubicBezTo>
                <a:cubicBezTo>
                  <a:pt x="406957" y="0"/>
                  <a:pt x="524333" y="117487"/>
                  <a:pt x="524333" y="26241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726" name="Google Shape;726;p10"/>
          <p:cNvSpPr/>
          <p:nvPr/>
        </p:nvSpPr>
        <p:spPr>
          <a:xfrm>
            <a:off x="77754" y="4143307"/>
            <a:ext cx="143996" cy="144132"/>
          </a:xfrm>
          <a:custGeom>
            <a:rect b="b" l="l" r="r" t="t"/>
            <a:pathLst>
              <a:path extrusionOk="0" h="144132" w="143996">
                <a:moveTo>
                  <a:pt x="143996" y="72066"/>
                </a:moveTo>
                <a:cubicBezTo>
                  <a:pt x="143996" y="111867"/>
                  <a:pt x="111762" y="144132"/>
                  <a:pt x="71998" y="144132"/>
                </a:cubicBezTo>
                <a:cubicBezTo>
                  <a:pt x="32235" y="144132"/>
                  <a:pt x="0" y="111867"/>
                  <a:pt x="0" y="72066"/>
                </a:cubicBezTo>
                <a:cubicBezTo>
                  <a:pt x="0" y="32265"/>
                  <a:pt x="32235" y="0"/>
                  <a:pt x="71998" y="0"/>
                </a:cubicBezTo>
                <a:cubicBezTo>
                  <a:pt x="111762" y="0"/>
                  <a:pt x="143996" y="32265"/>
                  <a:pt x="143996" y="7206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727" name="Google Shape;727;p10"/>
          <p:cNvSpPr/>
          <p:nvPr/>
        </p:nvSpPr>
        <p:spPr>
          <a:xfrm>
            <a:off x="182103" y="575143"/>
            <a:ext cx="71998" cy="72066"/>
          </a:xfrm>
          <a:custGeom>
            <a:rect b="b" l="l" r="r" t="t"/>
            <a:pathLst>
              <a:path extrusionOk="0" h="72066" w="71998">
                <a:moveTo>
                  <a:pt x="71998" y="36033"/>
                </a:moveTo>
                <a:cubicBezTo>
                  <a:pt x="71998" y="55934"/>
                  <a:pt x="55881" y="72066"/>
                  <a:pt x="35999" y="72066"/>
                </a:cubicBezTo>
                <a:cubicBezTo>
                  <a:pt x="16117" y="72066"/>
                  <a:pt x="0" y="55934"/>
                  <a:pt x="0" y="36033"/>
                </a:cubicBezTo>
                <a:cubicBezTo>
                  <a:pt x="0" y="16133"/>
                  <a:pt x="16117" y="0"/>
                  <a:pt x="35999" y="0"/>
                </a:cubicBezTo>
                <a:cubicBezTo>
                  <a:pt x="55881" y="0"/>
                  <a:pt x="71998" y="16133"/>
                  <a:pt x="71998" y="36033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728" name="Google Shape;728;p10"/>
          <p:cNvSpPr/>
          <p:nvPr/>
        </p:nvSpPr>
        <p:spPr>
          <a:xfrm>
            <a:off x="98187" y="5303649"/>
            <a:ext cx="216089" cy="216293"/>
          </a:xfrm>
          <a:custGeom>
            <a:rect b="b" l="l" r="r" t="t"/>
            <a:pathLst>
              <a:path extrusionOk="0" h="524827" w="524332">
                <a:moveTo>
                  <a:pt x="524333" y="262414"/>
                </a:moveTo>
                <a:cubicBezTo>
                  <a:pt x="524333" y="407341"/>
                  <a:pt x="406957" y="524827"/>
                  <a:pt x="262166" y="524827"/>
                </a:cubicBezTo>
                <a:cubicBezTo>
                  <a:pt x="117376" y="524827"/>
                  <a:pt x="0" y="407340"/>
                  <a:pt x="0" y="262414"/>
                </a:cubicBezTo>
                <a:cubicBezTo>
                  <a:pt x="0" y="117487"/>
                  <a:pt x="117376" y="0"/>
                  <a:pt x="262166" y="0"/>
                </a:cubicBezTo>
                <a:cubicBezTo>
                  <a:pt x="406957" y="0"/>
                  <a:pt x="524333" y="117487"/>
                  <a:pt x="524333" y="262414"/>
                </a:cubicBezTo>
                <a:close/>
              </a:path>
            </a:pathLst>
          </a:custGeom>
          <a:solidFill>
            <a:srgbClr val="2602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729" name="Google Shape;729;p10"/>
          <p:cNvSpPr/>
          <p:nvPr/>
        </p:nvSpPr>
        <p:spPr>
          <a:xfrm flipH="1" rot="10800000">
            <a:off x="118265" y="254776"/>
            <a:ext cx="52688" cy="52738"/>
          </a:xfrm>
          <a:custGeom>
            <a:rect b="b" l="l" r="r" t="t"/>
            <a:pathLst>
              <a:path extrusionOk="0" h="524827" w="524332">
                <a:moveTo>
                  <a:pt x="524333" y="262414"/>
                </a:moveTo>
                <a:cubicBezTo>
                  <a:pt x="524333" y="407341"/>
                  <a:pt x="406957" y="524827"/>
                  <a:pt x="262166" y="524827"/>
                </a:cubicBezTo>
                <a:cubicBezTo>
                  <a:pt x="117376" y="524827"/>
                  <a:pt x="0" y="407340"/>
                  <a:pt x="0" y="262414"/>
                </a:cubicBezTo>
                <a:cubicBezTo>
                  <a:pt x="0" y="117487"/>
                  <a:pt x="117376" y="0"/>
                  <a:pt x="262166" y="0"/>
                </a:cubicBezTo>
                <a:cubicBezTo>
                  <a:pt x="406957" y="0"/>
                  <a:pt x="524333" y="117487"/>
                  <a:pt x="524333" y="262414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730" name="Google Shape;730;p10"/>
          <p:cNvSpPr/>
          <p:nvPr/>
        </p:nvSpPr>
        <p:spPr>
          <a:xfrm>
            <a:off x="466677" y="5637275"/>
            <a:ext cx="216088" cy="216292"/>
          </a:xfrm>
          <a:custGeom>
            <a:rect b="b" l="l" r="r" t="t"/>
            <a:pathLst>
              <a:path extrusionOk="0" h="144132" w="143996">
                <a:moveTo>
                  <a:pt x="143996" y="72066"/>
                </a:moveTo>
                <a:cubicBezTo>
                  <a:pt x="143996" y="111867"/>
                  <a:pt x="111762" y="144132"/>
                  <a:pt x="71998" y="144132"/>
                </a:cubicBezTo>
                <a:cubicBezTo>
                  <a:pt x="32235" y="144132"/>
                  <a:pt x="0" y="111867"/>
                  <a:pt x="0" y="72066"/>
                </a:cubicBezTo>
                <a:cubicBezTo>
                  <a:pt x="0" y="32265"/>
                  <a:pt x="32235" y="0"/>
                  <a:pt x="71998" y="0"/>
                </a:cubicBezTo>
                <a:cubicBezTo>
                  <a:pt x="111762" y="0"/>
                  <a:pt x="143996" y="32265"/>
                  <a:pt x="143996" y="72066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731" name="Google Shape;731;p10"/>
          <p:cNvSpPr/>
          <p:nvPr/>
        </p:nvSpPr>
        <p:spPr>
          <a:xfrm>
            <a:off x="218102" y="1476435"/>
            <a:ext cx="71998" cy="72066"/>
          </a:xfrm>
          <a:custGeom>
            <a:rect b="b" l="l" r="r" t="t"/>
            <a:pathLst>
              <a:path extrusionOk="0" h="72066" w="71998">
                <a:moveTo>
                  <a:pt x="71998" y="36033"/>
                </a:moveTo>
                <a:cubicBezTo>
                  <a:pt x="71998" y="55934"/>
                  <a:pt x="55881" y="72066"/>
                  <a:pt x="35999" y="72066"/>
                </a:cubicBezTo>
                <a:cubicBezTo>
                  <a:pt x="16117" y="72066"/>
                  <a:pt x="0" y="55934"/>
                  <a:pt x="0" y="36033"/>
                </a:cubicBezTo>
                <a:cubicBezTo>
                  <a:pt x="0" y="16133"/>
                  <a:pt x="16117" y="0"/>
                  <a:pt x="35999" y="0"/>
                </a:cubicBezTo>
                <a:cubicBezTo>
                  <a:pt x="55881" y="0"/>
                  <a:pt x="71998" y="16133"/>
                  <a:pt x="71998" y="36033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732" name="Google Shape;732;p10"/>
          <p:cNvSpPr/>
          <p:nvPr/>
        </p:nvSpPr>
        <p:spPr>
          <a:xfrm>
            <a:off x="26189" y="3587767"/>
            <a:ext cx="143996" cy="144132"/>
          </a:xfrm>
          <a:custGeom>
            <a:rect b="b" l="l" r="r" t="t"/>
            <a:pathLst>
              <a:path extrusionOk="0" h="144132" w="143996">
                <a:moveTo>
                  <a:pt x="143996" y="72066"/>
                </a:moveTo>
                <a:cubicBezTo>
                  <a:pt x="143996" y="111867"/>
                  <a:pt x="111762" y="144132"/>
                  <a:pt x="71998" y="144132"/>
                </a:cubicBezTo>
                <a:cubicBezTo>
                  <a:pt x="32235" y="144132"/>
                  <a:pt x="0" y="111867"/>
                  <a:pt x="0" y="72066"/>
                </a:cubicBezTo>
                <a:cubicBezTo>
                  <a:pt x="0" y="32265"/>
                  <a:pt x="32235" y="0"/>
                  <a:pt x="71998" y="0"/>
                </a:cubicBezTo>
                <a:cubicBezTo>
                  <a:pt x="111762" y="0"/>
                  <a:pt x="143996" y="32265"/>
                  <a:pt x="143996" y="7206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733" name="Google Shape;733;p10"/>
          <p:cNvSpPr/>
          <p:nvPr/>
        </p:nvSpPr>
        <p:spPr>
          <a:xfrm>
            <a:off x="153468" y="873958"/>
            <a:ext cx="71998" cy="72066"/>
          </a:xfrm>
          <a:custGeom>
            <a:rect b="b" l="l" r="r" t="t"/>
            <a:pathLst>
              <a:path extrusionOk="0" h="72066" w="71998">
                <a:moveTo>
                  <a:pt x="71998" y="36033"/>
                </a:moveTo>
                <a:cubicBezTo>
                  <a:pt x="71998" y="55934"/>
                  <a:pt x="55881" y="72066"/>
                  <a:pt x="35999" y="72066"/>
                </a:cubicBezTo>
                <a:cubicBezTo>
                  <a:pt x="16117" y="72066"/>
                  <a:pt x="0" y="55934"/>
                  <a:pt x="0" y="36033"/>
                </a:cubicBezTo>
                <a:cubicBezTo>
                  <a:pt x="0" y="16133"/>
                  <a:pt x="16117" y="0"/>
                  <a:pt x="35999" y="0"/>
                </a:cubicBezTo>
                <a:cubicBezTo>
                  <a:pt x="55881" y="0"/>
                  <a:pt x="71998" y="16133"/>
                  <a:pt x="71998" y="36033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734" name="Google Shape;734;p10"/>
          <p:cNvSpPr txBox="1"/>
          <p:nvPr>
            <p:ph type="title"/>
          </p:nvPr>
        </p:nvSpPr>
        <p:spPr>
          <a:xfrm>
            <a:off x="803069" y="530783"/>
            <a:ext cx="6680102" cy="2690602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400"/>
              <a:buFont typeface="Candara"/>
              <a:buNone/>
              <a:defRPr sz="44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35" name="Google Shape;735;p10"/>
          <p:cNvSpPr txBox="1"/>
          <p:nvPr>
            <p:ph idx="1" type="body"/>
          </p:nvPr>
        </p:nvSpPr>
        <p:spPr>
          <a:xfrm>
            <a:off x="803069" y="3248374"/>
            <a:ext cx="6680102" cy="394428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91425" spcFirstLastPara="1" rIns="91425" wrap="square" tIns="45700">
            <a:normAutofit/>
          </a:bodyPr>
          <a:lstStyle>
            <a:lvl1pPr indent="-228600" lvl="0" marL="457200" algn="l">
              <a:lnSpc>
                <a:spcPct val="90000"/>
              </a:lnSpc>
              <a:spcBef>
                <a:spcPts val="22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indent="-228600" lvl="1" marL="9144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2000"/>
              <a:buNone/>
              <a:defRPr sz="2000">
                <a:solidFill>
                  <a:srgbClr val="8A898A"/>
                </a:solidFill>
              </a:defRPr>
            </a:lvl2pPr>
            <a:lvl3pPr indent="-228600" lvl="2" marL="1371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None/>
              <a:defRPr sz="1800">
                <a:solidFill>
                  <a:srgbClr val="8A898A"/>
                </a:solidFill>
              </a:defRPr>
            </a:lvl3pPr>
            <a:lvl4pPr indent="-228600" lvl="3" marL="18288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600"/>
              <a:buNone/>
              <a:defRPr sz="1600">
                <a:solidFill>
                  <a:srgbClr val="8A898A"/>
                </a:solidFill>
              </a:defRPr>
            </a:lvl4pPr>
            <a:lvl5pPr indent="-228600" lvl="4" marL="22860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600"/>
              <a:buNone/>
              <a:defRPr sz="1600">
                <a:solidFill>
                  <a:srgbClr val="8A898A"/>
                </a:solidFill>
              </a:defRPr>
            </a:lvl5pPr>
            <a:lvl6pPr indent="-228600" lvl="5" marL="27432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A898A"/>
              </a:buClr>
              <a:buSzPts val="1600"/>
              <a:buNone/>
              <a:defRPr sz="1600">
                <a:solidFill>
                  <a:srgbClr val="8A898A"/>
                </a:solidFill>
              </a:defRPr>
            </a:lvl6pPr>
            <a:lvl7pPr indent="-228600" lvl="6" marL="32004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A898A"/>
              </a:buClr>
              <a:buSzPts val="1600"/>
              <a:buNone/>
              <a:defRPr sz="1600">
                <a:solidFill>
                  <a:srgbClr val="8A898A"/>
                </a:solidFill>
              </a:defRPr>
            </a:lvl7pPr>
            <a:lvl8pPr indent="-228600" lvl="7" marL="3657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A898A"/>
              </a:buClr>
              <a:buSzPts val="1600"/>
              <a:buNone/>
              <a:defRPr sz="1600">
                <a:solidFill>
                  <a:srgbClr val="8A898A"/>
                </a:solidFill>
              </a:defRPr>
            </a:lvl8pPr>
            <a:lvl9pPr indent="-228600" lvl="8" marL="41148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A898A"/>
              </a:buClr>
              <a:buSzPts val="1600"/>
              <a:buNone/>
              <a:defRPr sz="1600">
                <a:solidFill>
                  <a:srgbClr val="8A898A"/>
                </a:solidFill>
              </a:defRPr>
            </a:lvl9pPr>
          </a:lstStyle>
          <a:p/>
        </p:txBody>
      </p:sp>
      <p:sp>
        <p:nvSpPr>
          <p:cNvPr id="736" name="Google Shape;736;p10"/>
          <p:cNvSpPr txBox="1"/>
          <p:nvPr>
            <p:ph idx="2" type="body"/>
          </p:nvPr>
        </p:nvSpPr>
        <p:spPr>
          <a:xfrm>
            <a:off x="803069" y="3668504"/>
            <a:ext cx="6680102" cy="335489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rmAutofit/>
          </a:bodyPr>
          <a:lstStyle>
            <a:lvl1pPr indent="-228600" lvl="0" marL="457200" algn="l">
              <a:lnSpc>
                <a:spcPct val="90000"/>
              </a:lnSpc>
              <a:spcBef>
                <a:spcPts val="2200"/>
              </a:spcBef>
              <a:spcAft>
                <a:spcPts val="0"/>
              </a:spcAft>
              <a:buSzPts val="1800"/>
              <a:buNone/>
              <a:defRPr sz="1800">
                <a:solidFill>
                  <a:srgbClr val="7F7F7F"/>
                </a:solidFill>
              </a:defRPr>
            </a:lvl1pPr>
            <a:lvl2pPr indent="-228600" lvl="1" marL="9144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2000"/>
              <a:buNone/>
              <a:defRPr sz="2000">
                <a:solidFill>
                  <a:srgbClr val="8A898A"/>
                </a:solidFill>
              </a:defRPr>
            </a:lvl2pPr>
            <a:lvl3pPr indent="-228600" lvl="2" marL="1371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None/>
              <a:defRPr sz="1800">
                <a:solidFill>
                  <a:srgbClr val="8A898A"/>
                </a:solidFill>
              </a:defRPr>
            </a:lvl3pPr>
            <a:lvl4pPr indent="-228600" lvl="3" marL="18288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600"/>
              <a:buNone/>
              <a:defRPr sz="1600">
                <a:solidFill>
                  <a:srgbClr val="8A898A"/>
                </a:solidFill>
              </a:defRPr>
            </a:lvl4pPr>
            <a:lvl5pPr indent="-228600" lvl="4" marL="22860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600"/>
              <a:buNone/>
              <a:defRPr sz="1600">
                <a:solidFill>
                  <a:srgbClr val="8A898A"/>
                </a:solidFill>
              </a:defRPr>
            </a:lvl5pPr>
            <a:lvl6pPr indent="-228600" lvl="5" marL="27432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A898A"/>
              </a:buClr>
              <a:buSzPts val="1600"/>
              <a:buNone/>
              <a:defRPr sz="1600">
                <a:solidFill>
                  <a:srgbClr val="8A898A"/>
                </a:solidFill>
              </a:defRPr>
            </a:lvl6pPr>
            <a:lvl7pPr indent="-228600" lvl="6" marL="32004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A898A"/>
              </a:buClr>
              <a:buSzPts val="1600"/>
              <a:buNone/>
              <a:defRPr sz="1600">
                <a:solidFill>
                  <a:srgbClr val="8A898A"/>
                </a:solidFill>
              </a:defRPr>
            </a:lvl7pPr>
            <a:lvl8pPr indent="-228600" lvl="7" marL="3657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A898A"/>
              </a:buClr>
              <a:buSzPts val="1600"/>
              <a:buNone/>
              <a:defRPr sz="1600">
                <a:solidFill>
                  <a:srgbClr val="8A898A"/>
                </a:solidFill>
              </a:defRPr>
            </a:lvl8pPr>
            <a:lvl9pPr indent="-228600" lvl="8" marL="41148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A898A"/>
              </a:buClr>
              <a:buSzPts val="1600"/>
              <a:buNone/>
              <a:defRPr sz="1600">
                <a:solidFill>
                  <a:srgbClr val="8A898A"/>
                </a:solidFill>
              </a:defRPr>
            </a:lvl9pPr>
          </a:lstStyle>
          <a:p/>
        </p:txBody>
      </p:sp>
      <p:sp>
        <p:nvSpPr>
          <p:cNvPr id="737" name="Google Shape;737;p10"/>
          <p:cNvSpPr/>
          <p:nvPr>
            <p:ph idx="3" type="pic"/>
          </p:nvPr>
        </p:nvSpPr>
        <p:spPr>
          <a:xfrm>
            <a:off x="810622" y="4803810"/>
            <a:ext cx="2171416" cy="853376"/>
          </a:xfrm>
          <a:prstGeom prst="rect">
            <a:avLst/>
          </a:prstGeom>
          <a:solidFill>
            <a:srgbClr val="DDFFF5"/>
          </a:solidFill>
          <a:ln>
            <a:noFill/>
          </a:ln>
        </p:spPr>
      </p:sp>
      <p:grpSp>
        <p:nvGrpSpPr>
          <p:cNvPr id="738" name="Google Shape;738;p10"/>
          <p:cNvGrpSpPr/>
          <p:nvPr/>
        </p:nvGrpSpPr>
        <p:grpSpPr>
          <a:xfrm>
            <a:off x="8988595" y="4196795"/>
            <a:ext cx="2823726" cy="921389"/>
            <a:chOff x="4834878" y="619004"/>
            <a:chExt cx="2823726" cy="921389"/>
          </a:xfrm>
        </p:grpSpPr>
        <p:sp>
          <p:nvSpPr>
            <p:cNvPr id="739" name="Google Shape;739;p10"/>
            <p:cNvSpPr/>
            <p:nvPr/>
          </p:nvSpPr>
          <p:spPr>
            <a:xfrm>
              <a:off x="7252460" y="623474"/>
              <a:ext cx="253552" cy="252582"/>
            </a:xfrm>
            <a:custGeom>
              <a:rect b="b" l="l" r="r" t="t"/>
              <a:pathLst>
                <a:path extrusionOk="0" h="252582" w="253552">
                  <a:moveTo>
                    <a:pt x="253552" y="126291"/>
                  </a:moveTo>
                  <a:cubicBezTo>
                    <a:pt x="253552" y="196040"/>
                    <a:pt x="196793" y="252583"/>
                    <a:pt x="126776" y="252583"/>
                  </a:cubicBezTo>
                  <a:cubicBezTo>
                    <a:pt x="56760" y="252583"/>
                    <a:pt x="0" y="196040"/>
                    <a:pt x="0" y="126291"/>
                  </a:cubicBezTo>
                  <a:cubicBezTo>
                    <a:pt x="0" y="56543"/>
                    <a:pt x="56760" y="0"/>
                    <a:pt x="126776" y="0"/>
                  </a:cubicBezTo>
                  <a:cubicBezTo>
                    <a:pt x="196793" y="0"/>
                    <a:pt x="253552" y="56543"/>
                    <a:pt x="253552" y="126291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740" name="Google Shape;740;p10"/>
            <p:cNvSpPr/>
            <p:nvPr/>
          </p:nvSpPr>
          <p:spPr>
            <a:xfrm>
              <a:off x="7531828" y="619004"/>
              <a:ext cx="126776" cy="126291"/>
            </a:xfrm>
            <a:custGeom>
              <a:rect b="b" l="l" r="r" t="t"/>
              <a:pathLst>
                <a:path extrusionOk="0" h="126291" w="126776">
                  <a:moveTo>
                    <a:pt x="126776" y="63146"/>
                  </a:moveTo>
                  <a:cubicBezTo>
                    <a:pt x="126776" y="98020"/>
                    <a:pt x="98397" y="126291"/>
                    <a:pt x="63388" y="126291"/>
                  </a:cubicBezTo>
                  <a:cubicBezTo>
                    <a:pt x="28380" y="126291"/>
                    <a:pt x="0" y="98020"/>
                    <a:pt x="0" y="63146"/>
                  </a:cubicBezTo>
                  <a:cubicBezTo>
                    <a:pt x="0" y="28271"/>
                    <a:pt x="28380" y="0"/>
                    <a:pt x="63388" y="0"/>
                  </a:cubicBezTo>
                  <a:cubicBezTo>
                    <a:pt x="98396" y="0"/>
                    <a:pt x="126776" y="28271"/>
                    <a:pt x="126776" y="63146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741" name="Google Shape;741;p10"/>
            <p:cNvSpPr/>
            <p:nvPr/>
          </p:nvSpPr>
          <p:spPr>
            <a:xfrm>
              <a:off x="4834878" y="1112577"/>
              <a:ext cx="216194" cy="427652"/>
            </a:xfrm>
            <a:custGeom>
              <a:rect b="b" l="l" r="r" t="t"/>
              <a:pathLst>
                <a:path extrusionOk="0" h="427652" w="216194">
                  <a:moveTo>
                    <a:pt x="15" y="14837"/>
                  </a:moveTo>
                  <a:lnTo>
                    <a:pt x="92317" y="0"/>
                  </a:lnTo>
                  <a:lnTo>
                    <a:pt x="92317" y="95668"/>
                  </a:lnTo>
                  <a:lnTo>
                    <a:pt x="203207" y="95668"/>
                  </a:lnTo>
                  <a:lnTo>
                    <a:pt x="203207" y="172187"/>
                  </a:lnTo>
                  <a:lnTo>
                    <a:pt x="92317" y="172187"/>
                  </a:lnTo>
                  <a:lnTo>
                    <a:pt x="92317" y="286332"/>
                  </a:lnTo>
                  <a:cubicBezTo>
                    <a:pt x="92317" y="305667"/>
                    <a:pt x="95720" y="321098"/>
                    <a:pt x="102524" y="332623"/>
                  </a:cubicBezTo>
                  <a:cubicBezTo>
                    <a:pt x="109329" y="344148"/>
                    <a:pt x="123058" y="349913"/>
                    <a:pt x="143711" y="349913"/>
                  </a:cubicBezTo>
                  <a:cubicBezTo>
                    <a:pt x="153992" y="349869"/>
                    <a:pt x="164250" y="348939"/>
                    <a:pt x="174372" y="347143"/>
                  </a:cubicBezTo>
                  <a:cubicBezTo>
                    <a:pt x="184211" y="345410"/>
                    <a:pt x="193865" y="342763"/>
                    <a:pt x="203207" y="339230"/>
                  </a:cubicBezTo>
                  <a:lnTo>
                    <a:pt x="216194" y="410803"/>
                  </a:lnTo>
                  <a:cubicBezTo>
                    <a:pt x="204115" y="415674"/>
                    <a:pt x="191689" y="419642"/>
                    <a:pt x="179019" y="422673"/>
                  </a:cubicBezTo>
                  <a:cubicBezTo>
                    <a:pt x="162548" y="426257"/>
                    <a:pt x="145714" y="427919"/>
                    <a:pt x="128857" y="427618"/>
                  </a:cubicBezTo>
                  <a:cubicBezTo>
                    <a:pt x="103676" y="427618"/>
                    <a:pt x="82825" y="424228"/>
                    <a:pt x="66303" y="417450"/>
                  </a:cubicBezTo>
                  <a:cubicBezTo>
                    <a:pt x="50868" y="411472"/>
                    <a:pt x="37204" y="401699"/>
                    <a:pt x="26586" y="389042"/>
                  </a:cubicBezTo>
                  <a:cubicBezTo>
                    <a:pt x="16295" y="376156"/>
                    <a:pt x="9181" y="361046"/>
                    <a:pt x="5814" y="344927"/>
                  </a:cubicBezTo>
                  <a:cubicBezTo>
                    <a:pt x="1752" y="326079"/>
                    <a:pt x="-193" y="306838"/>
                    <a:pt x="15" y="287558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742" name="Google Shape;742;p10"/>
            <p:cNvSpPr/>
            <p:nvPr/>
          </p:nvSpPr>
          <p:spPr>
            <a:xfrm>
              <a:off x="5112912" y="1061380"/>
              <a:ext cx="281247" cy="478854"/>
            </a:xfrm>
            <a:custGeom>
              <a:rect b="b" l="l" r="r" t="t"/>
              <a:pathLst>
                <a:path extrusionOk="0" h="478854" w="281247">
                  <a:moveTo>
                    <a:pt x="0" y="478855"/>
                  </a:moveTo>
                  <a:lnTo>
                    <a:pt x="0" y="14797"/>
                  </a:lnTo>
                  <a:lnTo>
                    <a:pt x="92302" y="0"/>
                  </a:lnTo>
                  <a:lnTo>
                    <a:pt x="92302" y="155490"/>
                  </a:lnTo>
                  <a:cubicBezTo>
                    <a:pt x="100113" y="153037"/>
                    <a:pt x="108072" y="151083"/>
                    <a:pt x="116132" y="149635"/>
                  </a:cubicBezTo>
                  <a:cubicBezTo>
                    <a:pt x="125422" y="147823"/>
                    <a:pt x="134863" y="146893"/>
                    <a:pt x="144331" y="146865"/>
                  </a:cubicBezTo>
                  <a:cubicBezTo>
                    <a:pt x="170810" y="146865"/>
                    <a:pt x="192798" y="150466"/>
                    <a:pt x="210301" y="157666"/>
                  </a:cubicBezTo>
                  <a:cubicBezTo>
                    <a:pt x="226748" y="164056"/>
                    <a:pt x="241252" y="174577"/>
                    <a:pt x="252401" y="188211"/>
                  </a:cubicBezTo>
                  <a:cubicBezTo>
                    <a:pt x="263251" y="201991"/>
                    <a:pt x="270877" y="218007"/>
                    <a:pt x="274722" y="235095"/>
                  </a:cubicBezTo>
                  <a:cubicBezTo>
                    <a:pt x="279249" y="254937"/>
                    <a:pt x="281434" y="275242"/>
                    <a:pt x="281235" y="295590"/>
                  </a:cubicBezTo>
                  <a:lnTo>
                    <a:pt x="281235" y="478855"/>
                  </a:lnTo>
                  <a:lnTo>
                    <a:pt x="189052" y="478855"/>
                  </a:lnTo>
                  <a:lnTo>
                    <a:pt x="189052" y="306668"/>
                  </a:lnTo>
                  <a:cubicBezTo>
                    <a:pt x="189052" y="277074"/>
                    <a:pt x="185228" y="256104"/>
                    <a:pt x="177574" y="243760"/>
                  </a:cubicBezTo>
                  <a:cubicBezTo>
                    <a:pt x="169921" y="231416"/>
                    <a:pt x="155742" y="225243"/>
                    <a:pt x="135037" y="225243"/>
                  </a:cubicBezTo>
                  <a:cubicBezTo>
                    <a:pt x="127241" y="225200"/>
                    <a:pt x="119460" y="225916"/>
                    <a:pt x="111803" y="227380"/>
                  </a:cubicBezTo>
                  <a:cubicBezTo>
                    <a:pt x="104575" y="228856"/>
                    <a:pt x="98074" y="230399"/>
                    <a:pt x="92302" y="232009"/>
                  </a:cubicBezTo>
                  <a:lnTo>
                    <a:pt x="92302" y="478855"/>
                  </a:ln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743" name="Google Shape;743;p10"/>
            <p:cNvSpPr/>
            <p:nvPr/>
          </p:nvSpPr>
          <p:spPr>
            <a:xfrm>
              <a:off x="5468576" y="1067430"/>
              <a:ext cx="110254" cy="472804"/>
            </a:xfrm>
            <a:custGeom>
              <a:rect b="b" l="l" r="r" t="t"/>
              <a:pathLst>
                <a:path extrusionOk="0" h="472804" w="110254">
                  <a:moveTo>
                    <a:pt x="110254" y="54405"/>
                  </a:moveTo>
                  <a:cubicBezTo>
                    <a:pt x="110254" y="71311"/>
                    <a:pt x="104785" y="84581"/>
                    <a:pt x="93851" y="94207"/>
                  </a:cubicBezTo>
                  <a:cubicBezTo>
                    <a:pt x="71709" y="113574"/>
                    <a:pt x="38585" y="113574"/>
                    <a:pt x="16443" y="94207"/>
                  </a:cubicBezTo>
                  <a:cubicBezTo>
                    <a:pt x="5481" y="84553"/>
                    <a:pt x="0" y="71287"/>
                    <a:pt x="0" y="54405"/>
                  </a:cubicBezTo>
                  <a:cubicBezTo>
                    <a:pt x="0" y="37522"/>
                    <a:pt x="5481" y="24217"/>
                    <a:pt x="16443" y="14484"/>
                  </a:cubicBezTo>
                  <a:cubicBezTo>
                    <a:pt x="38605" y="-4828"/>
                    <a:pt x="71689" y="-4828"/>
                    <a:pt x="93851" y="14484"/>
                  </a:cubicBezTo>
                  <a:cubicBezTo>
                    <a:pt x="104813" y="24268"/>
                    <a:pt x="110282" y="37578"/>
                    <a:pt x="110254" y="54405"/>
                  </a:cubicBezTo>
                  <a:close/>
                  <a:moveTo>
                    <a:pt x="101596" y="472804"/>
                  </a:moveTo>
                  <a:lnTo>
                    <a:pt x="9294" y="472804"/>
                  </a:lnTo>
                  <a:lnTo>
                    <a:pt x="9294" y="148372"/>
                  </a:lnTo>
                  <a:lnTo>
                    <a:pt x="101596" y="148372"/>
                  </a:ln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744" name="Google Shape;744;p10"/>
            <p:cNvSpPr/>
            <p:nvPr/>
          </p:nvSpPr>
          <p:spPr>
            <a:xfrm>
              <a:off x="5657033" y="1208242"/>
              <a:ext cx="281249" cy="331992"/>
            </a:xfrm>
            <a:custGeom>
              <a:rect b="b" l="l" r="r" t="t"/>
              <a:pathLst>
                <a:path extrusionOk="0" h="331992" w="281249">
                  <a:moveTo>
                    <a:pt x="0" y="18519"/>
                  </a:moveTo>
                  <a:cubicBezTo>
                    <a:pt x="19966" y="13083"/>
                    <a:pt x="40245" y="8854"/>
                    <a:pt x="60727" y="5859"/>
                  </a:cubicBezTo>
                  <a:cubicBezTo>
                    <a:pt x="86547" y="1870"/>
                    <a:pt x="112641" y="-88"/>
                    <a:pt x="138771" y="3"/>
                  </a:cubicBezTo>
                  <a:cubicBezTo>
                    <a:pt x="166465" y="3"/>
                    <a:pt x="189489" y="3603"/>
                    <a:pt x="207838" y="10804"/>
                  </a:cubicBezTo>
                  <a:cubicBezTo>
                    <a:pt x="224825" y="17020"/>
                    <a:pt x="239886" y="27548"/>
                    <a:pt x="251527" y="41348"/>
                  </a:cubicBezTo>
                  <a:cubicBezTo>
                    <a:pt x="262533" y="55109"/>
                    <a:pt x="270357" y="71117"/>
                    <a:pt x="274444" y="88233"/>
                  </a:cubicBezTo>
                  <a:cubicBezTo>
                    <a:pt x="279166" y="108047"/>
                    <a:pt x="281450" y="128364"/>
                    <a:pt x="281235" y="148728"/>
                  </a:cubicBezTo>
                  <a:lnTo>
                    <a:pt x="281235" y="331993"/>
                  </a:lnTo>
                  <a:lnTo>
                    <a:pt x="188814" y="331993"/>
                  </a:lnTo>
                  <a:lnTo>
                    <a:pt x="188814" y="159806"/>
                  </a:lnTo>
                  <a:cubicBezTo>
                    <a:pt x="188814" y="130211"/>
                    <a:pt x="184842" y="109242"/>
                    <a:pt x="176899" y="96898"/>
                  </a:cubicBezTo>
                  <a:cubicBezTo>
                    <a:pt x="168956" y="84553"/>
                    <a:pt x="154379" y="78381"/>
                    <a:pt x="132932" y="78381"/>
                  </a:cubicBezTo>
                  <a:cubicBezTo>
                    <a:pt x="126300" y="78381"/>
                    <a:pt x="119309" y="78658"/>
                    <a:pt x="111882" y="79291"/>
                  </a:cubicBezTo>
                  <a:cubicBezTo>
                    <a:pt x="104455" y="79924"/>
                    <a:pt x="97823" y="80636"/>
                    <a:pt x="92024" y="81467"/>
                  </a:cubicBezTo>
                  <a:lnTo>
                    <a:pt x="92024" y="331993"/>
                  </a:lnTo>
                  <a:lnTo>
                    <a:pt x="0" y="331993"/>
                  </a:ln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745" name="Google Shape;745;p10"/>
            <p:cNvSpPr/>
            <p:nvPr/>
          </p:nvSpPr>
          <p:spPr>
            <a:xfrm>
              <a:off x="6021753" y="1061380"/>
              <a:ext cx="309116" cy="479013"/>
            </a:xfrm>
            <a:custGeom>
              <a:rect b="b" l="l" r="r" t="t"/>
              <a:pathLst>
                <a:path extrusionOk="0" h="479013" w="309116">
                  <a:moveTo>
                    <a:pt x="92302" y="270822"/>
                  </a:moveTo>
                  <a:cubicBezTo>
                    <a:pt x="101358" y="261010"/>
                    <a:pt x="110743" y="250791"/>
                    <a:pt x="120461" y="240159"/>
                  </a:cubicBezTo>
                  <a:cubicBezTo>
                    <a:pt x="130180" y="229528"/>
                    <a:pt x="139565" y="218980"/>
                    <a:pt x="148621" y="208507"/>
                  </a:cubicBezTo>
                  <a:cubicBezTo>
                    <a:pt x="157676" y="198090"/>
                    <a:pt x="166227" y="188171"/>
                    <a:pt x="174278" y="178755"/>
                  </a:cubicBezTo>
                  <a:cubicBezTo>
                    <a:pt x="182328" y="169338"/>
                    <a:pt x="189239" y="161160"/>
                    <a:pt x="195010" y="154224"/>
                  </a:cubicBezTo>
                  <a:lnTo>
                    <a:pt x="304787" y="154224"/>
                  </a:lnTo>
                  <a:cubicBezTo>
                    <a:pt x="282864" y="179257"/>
                    <a:pt x="261484" y="203166"/>
                    <a:pt x="240645" y="225956"/>
                  </a:cubicBezTo>
                  <a:cubicBezTo>
                    <a:pt x="219805" y="248745"/>
                    <a:pt x="196996" y="272247"/>
                    <a:pt x="172212" y="296460"/>
                  </a:cubicBezTo>
                  <a:cubicBezTo>
                    <a:pt x="185875" y="308904"/>
                    <a:pt x="198708" y="322225"/>
                    <a:pt x="210619" y="336342"/>
                  </a:cubicBezTo>
                  <a:cubicBezTo>
                    <a:pt x="223856" y="351772"/>
                    <a:pt x="236661" y="367745"/>
                    <a:pt x="249025" y="384255"/>
                  </a:cubicBezTo>
                  <a:cubicBezTo>
                    <a:pt x="261389" y="400766"/>
                    <a:pt x="272748" y="417252"/>
                    <a:pt x="283102" y="433711"/>
                  </a:cubicBezTo>
                  <a:cubicBezTo>
                    <a:pt x="293428" y="450170"/>
                    <a:pt x="302099" y="465205"/>
                    <a:pt x="309117" y="478815"/>
                  </a:cubicBezTo>
                  <a:lnTo>
                    <a:pt x="202993" y="478815"/>
                  </a:lnTo>
                  <a:cubicBezTo>
                    <a:pt x="196348" y="468081"/>
                    <a:pt x="188814" y="456212"/>
                    <a:pt x="180394" y="443207"/>
                  </a:cubicBezTo>
                  <a:cubicBezTo>
                    <a:pt x="171974" y="430202"/>
                    <a:pt x="163010" y="417240"/>
                    <a:pt x="153506" y="404315"/>
                  </a:cubicBezTo>
                  <a:cubicBezTo>
                    <a:pt x="144002" y="391337"/>
                    <a:pt x="134005" y="378862"/>
                    <a:pt x="123520" y="366886"/>
                  </a:cubicBezTo>
                  <a:cubicBezTo>
                    <a:pt x="113999" y="355915"/>
                    <a:pt x="103558" y="345778"/>
                    <a:pt x="92302" y="336579"/>
                  </a:cubicBezTo>
                  <a:lnTo>
                    <a:pt x="92302" y="479013"/>
                  </a:lnTo>
                  <a:lnTo>
                    <a:pt x="0" y="479013"/>
                  </a:lnTo>
                  <a:lnTo>
                    <a:pt x="0" y="14797"/>
                  </a:lnTo>
                  <a:lnTo>
                    <a:pt x="92302" y="0"/>
                  </a:ln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746" name="Google Shape;746;p10"/>
            <p:cNvSpPr/>
            <p:nvPr/>
          </p:nvSpPr>
          <p:spPr>
            <a:xfrm>
              <a:off x="5827815" y="620314"/>
              <a:ext cx="110293" cy="472875"/>
            </a:xfrm>
            <a:custGeom>
              <a:rect b="b" l="l" r="r" t="t"/>
              <a:pathLst>
                <a:path extrusionOk="0" h="472875" w="110293">
                  <a:moveTo>
                    <a:pt x="110294" y="54476"/>
                  </a:moveTo>
                  <a:cubicBezTo>
                    <a:pt x="110294" y="71331"/>
                    <a:pt x="104825" y="84598"/>
                    <a:pt x="93891" y="94279"/>
                  </a:cubicBezTo>
                  <a:cubicBezTo>
                    <a:pt x="71709" y="113580"/>
                    <a:pt x="38625" y="113580"/>
                    <a:pt x="16443" y="94279"/>
                  </a:cubicBezTo>
                  <a:cubicBezTo>
                    <a:pt x="5481" y="84625"/>
                    <a:pt x="0" y="71357"/>
                    <a:pt x="0" y="54476"/>
                  </a:cubicBezTo>
                  <a:cubicBezTo>
                    <a:pt x="0" y="37595"/>
                    <a:pt x="5481" y="24275"/>
                    <a:pt x="16443" y="14516"/>
                  </a:cubicBezTo>
                  <a:cubicBezTo>
                    <a:pt x="38605" y="-4839"/>
                    <a:pt x="71729" y="-4839"/>
                    <a:pt x="93891" y="14516"/>
                  </a:cubicBezTo>
                  <a:cubicBezTo>
                    <a:pt x="104825" y="24275"/>
                    <a:pt x="110294" y="37595"/>
                    <a:pt x="110294" y="54476"/>
                  </a:cubicBezTo>
                  <a:close/>
                  <a:moveTo>
                    <a:pt x="101635" y="472876"/>
                  </a:moveTo>
                  <a:lnTo>
                    <a:pt x="9333" y="472876"/>
                  </a:lnTo>
                  <a:lnTo>
                    <a:pt x="9333" y="148443"/>
                  </a:lnTo>
                  <a:lnTo>
                    <a:pt x="101635" y="148443"/>
                  </a:ln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747" name="Google Shape;747;p10"/>
            <p:cNvSpPr/>
            <p:nvPr/>
          </p:nvSpPr>
          <p:spPr>
            <a:xfrm>
              <a:off x="6021435" y="646692"/>
              <a:ext cx="281288" cy="331878"/>
            </a:xfrm>
            <a:custGeom>
              <a:rect b="b" l="l" r="r" t="t"/>
              <a:pathLst>
                <a:path extrusionOk="0" h="331878" w="281288">
                  <a:moveTo>
                    <a:pt x="0" y="18365"/>
                  </a:moveTo>
                  <a:cubicBezTo>
                    <a:pt x="19922" y="12965"/>
                    <a:pt x="40146" y="8750"/>
                    <a:pt x="60568" y="5744"/>
                  </a:cubicBezTo>
                  <a:cubicBezTo>
                    <a:pt x="86444" y="1785"/>
                    <a:pt x="112593" y="-133"/>
                    <a:pt x="138771" y="7"/>
                  </a:cubicBezTo>
                  <a:cubicBezTo>
                    <a:pt x="166414" y="7"/>
                    <a:pt x="189438" y="3608"/>
                    <a:pt x="207838" y="10808"/>
                  </a:cubicBezTo>
                  <a:cubicBezTo>
                    <a:pt x="224837" y="17000"/>
                    <a:pt x="239902" y="27533"/>
                    <a:pt x="251527" y="41353"/>
                  </a:cubicBezTo>
                  <a:cubicBezTo>
                    <a:pt x="262576" y="55092"/>
                    <a:pt x="270416" y="71107"/>
                    <a:pt x="274483" y="88237"/>
                  </a:cubicBezTo>
                  <a:cubicBezTo>
                    <a:pt x="279206" y="108039"/>
                    <a:pt x="281485" y="128341"/>
                    <a:pt x="281275" y="148692"/>
                  </a:cubicBezTo>
                  <a:lnTo>
                    <a:pt x="281275" y="331878"/>
                  </a:lnTo>
                  <a:lnTo>
                    <a:pt x="188933" y="331878"/>
                  </a:lnTo>
                  <a:lnTo>
                    <a:pt x="188933" y="159691"/>
                  </a:lnTo>
                  <a:cubicBezTo>
                    <a:pt x="188933" y="130097"/>
                    <a:pt x="184962" y="109114"/>
                    <a:pt x="177018" y="96744"/>
                  </a:cubicBezTo>
                  <a:cubicBezTo>
                    <a:pt x="169075" y="84373"/>
                    <a:pt x="154407" y="78201"/>
                    <a:pt x="133012" y="78227"/>
                  </a:cubicBezTo>
                  <a:cubicBezTo>
                    <a:pt x="126419" y="78227"/>
                    <a:pt x="119389" y="78544"/>
                    <a:pt x="111962" y="79177"/>
                  </a:cubicBezTo>
                  <a:cubicBezTo>
                    <a:pt x="104535" y="79810"/>
                    <a:pt x="97942" y="80522"/>
                    <a:pt x="92103" y="81313"/>
                  </a:cubicBezTo>
                  <a:lnTo>
                    <a:pt x="92103" y="331878"/>
                  </a:lnTo>
                  <a:lnTo>
                    <a:pt x="0" y="331878"/>
                  </a:ln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748" name="Google Shape;748;p10"/>
            <p:cNvSpPr/>
            <p:nvPr/>
          </p:nvSpPr>
          <p:spPr>
            <a:xfrm>
              <a:off x="6562839" y="1124208"/>
              <a:ext cx="69005" cy="52056"/>
            </a:xfrm>
            <a:custGeom>
              <a:rect b="b" l="l" r="r" t="t"/>
              <a:pathLst>
                <a:path extrusionOk="0" h="52056" w="69005">
                  <a:moveTo>
                    <a:pt x="43427" y="1"/>
                  </a:moveTo>
                  <a:cubicBezTo>
                    <a:pt x="37811" y="-23"/>
                    <a:pt x="32195" y="337"/>
                    <a:pt x="26627" y="1069"/>
                  </a:cubicBezTo>
                  <a:cubicBezTo>
                    <a:pt x="21821" y="1623"/>
                    <a:pt x="17139" y="2961"/>
                    <a:pt x="12766" y="5026"/>
                  </a:cubicBezTo>
                  <a:cubicBezTo>
                    <a:pt x="9025" y="6822"/>
                    <a:pt x="5811" y="9548"/>
                    <a:pt x="3432" y="12939"/>
                  </a:cubicBezTo>
                  <a:cubicBezTo>
                    <a:pt x="1033" y="16745"/>
                    <a:pt x="-158" y="21188"/>
                    <a:pt x="17" y="25679"/>
                  </a:cubicBezTo>
                  <a:cubicBezTo>
                    <a:pt x="17" y="35621"/>
                    <a:pt x="3353" y="42482"/>
                    <a:pt x="10025" y="46253"/>
                  </a:cubicBezTo>
                  <a:cubicBezTo>
                    <a:pt x="18529" y="50482"/>
                    <a:pt x="27977" y="52456"/>
                    <a:pt x="37470" y="51989"/>
                  </a:cubicBezTo>
                  <a:cubicBezTo>
                    <a:pt x="43705" y="51989"/>
                    <a:pt x="49703" y="51989"/>
                    <a:pt x="55382" y="51554"/>
                  </a:cubicBezTo>
                  <a:cubicBezTo>
                    <a:pt x="59946" y="51396"/>
                    <a:pt x="64493" y="50977"/>
                    <a:pt x="69005" y="50288"/>
                  </a:cubicBezTo>
                  <a:lnTo>
                    <a:pt x="69005" y="2533"/>
                  </a:lnTo>
                  <a:cubicBezTo>
                    <a:pt x="66463" y="1979"/>
                    <a:pt x="62611" y="1425"/>
                    <a:pt x="57487" y="832"/>
                  </a:cubicBezTo>
                  <a:cubicBezTo>
                    <a:pt x="52820" y="302"/>
                    <a:pt x="48126" y="25"/>
                    <a:pt x="43427" y="1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749" name="Google Shape;749;p10"/>
            <p:cNvSpPr/>
            <p:nvPr/>
          </p:nvSpPr>
          <p:spPr>
            <a:xfrm>
              <a:off x="6395687" y="626244"/>
              <a:ext cx="917539" cy="914030"/>
            </a:xfrm>
            <a:custGeom>
              <a:rect b="b" l="l" r="r" t="t"/>
              <a:pathLst>
                <a:path extrusionOk="0" h="914030" w="917539">
                  <a:moveTo>
                    <a:pt x="458809" y="0"/>
                  </a:moveTo>
                  <a:cubicBezTo>
                    <a:pt x="205439" y="-22"/>
                    <a:pt x="24" y="204573"/>
                    <a:pt x="0" y="456976"/>
                  </a:cubicBezTo>
                  <a:cubicBezTo>
                    <a:pt x="-24" y="709376"/>
                    <a:pt x="205360" y="914006"/>
                    <a:pt x="458730" y="914030"/>
                  </a:cubicBezTo>
                  <a:cubicBezTo>
                    <a:pt x="712100" y="914054"/>
                    <a:pt x="917519" y="709455"/>
                    <a:pt x="917539" y="457055"/>
                  </a:cubicBezTo>
                  <a:cubicBezTo>
                    <a:pt x="917539" y="457043"/>
                    <a:pt x="917539" y="457027"/>
                    <a:pt x="917539" y="457015"/>
                  </a:cubicBezTo>
                  <a:cubicBezTo>
                    <a:pt x="917539" y="204628"/>
                    <a:pt x="712167" y="22"/>
                    <a:pt x="458809" y="0"/>
                  </a:cubicBezTo>
                  <a:close/>
                  <a:moveTo>
                    <a:pt x="296963" y="587896"/>
                  </a:moveTo>
                  <a:cubicBezTo>
                    <a:pt x="287908" y="589874"/>
                    <a:pt x="275278" y="592209"/>
                    <a:pt x="259073" y="594899"/>
                  </a:cubicBezTo>
                  <a:cubicBezTo>
                    <a:pt x="239620" y="597799"/>
                    <a:pt x="219960" y="599125"/>
                    <a:pt x="200292" y="598856"/>
                  </a:cubicBezTo>
                  <a:cubicBezTo>
                    <a:pt x="187055" y="598927"/>
                    <a:pt x="173849" y="597597"/>
                    <a:pt x="160893" y="594899"/>
                  </a:cubicBezTo>
                  <a:cubicBezTo>
                    <a:pt x="150034" y="592719"/>
                    <a:pt x="139700" y="588458"/>
                    <a:pt x="130470" y="582357"/>
                  </a:cubicBezTo>
                  <a:cubicBezTo>
                    <a:pt x="122014" y="576675"/>
                    <a:pt x="115250" y="568830"/>
                    <a:pt x="110889" y="559647"/>
                  </a:cubicBezTo>
                  <a:cubicBezTo>
                    <a:pt x="106024" y="548865"/>
                    <a:pt x="103685" y="537118"/>
                    <a:pt x="104058" y="525304"/>
                  </a:cubicBezTo>
                  <a:cubicBezTo>
                    <a:pt x="103717" y="513771"/>
                    <a:pt x="106457" y="502357"/>
                    <a:pt x="112002" y="492228"/>
                  </a:cubicBezTo>
                  <a:cubicBezTo>
                    <a:pt x="117085" y="483357"/>
                    <a:pt x="124342" y="475911"/>
                    <a:pt x="133091" y="470586"/>
                  </a:cubicBezTo>
                  <a:cubicBezTo>
                    <a:pt x="142409" y="464936"/>
                    <a:pt x="152632" y="460920"/>
                    <a:pt x="163316" y="458716"/>
                  </a:cubicBezTo>
                  <a:cubicBezTo>
                    <a:pt x="174957" y="456469"/>
                    <a:pt x="186808" y="455448"/>
                    <a:pt x="198664" y="455670"/>
                  </a:cubicBezTo>
                  <a:cubicBezTo>
                    <a:pt x="205999" y="455634"/>
                    <a:pt x="213327" y="455975"/>
                    <a:pt x="220627" y="456699"/>
                  </a:cubicBezTo>
                  <a:cubicBezTo>
                    <a:pt x="225866" y="457233"/>
                    <a:pt x="231057" y="458159"/>
                    <a:pt x="236157" y="459468"/>
                  </a:cubicBezTo>
                  <a:lnTo>
                    <a:pt x="236157" y="453533"/>
                  </a:lnTo>
                  <a:cubicBezTo>
                    <a:pt x="236589" y="443939"/>
                    <a:pt x="233059" y="434590"/>
                    <a:pt x="226386" y="427658"/>
                  </a:cubicBezTo>
                  <a:cubicBezTo>
                    <a:pt x="219845" y="421118"/>
                    <a:pt x="208474" y="417858"/>
                    <a:pt x="192269" y="417885"/>
                  </a:cubicBezTo>
                  <a:cubicBezTo>
                    <a:pt x="181637" y="417893"/>
                    <a:pt x="171017" y="418673"/>
                    <a:pt x="160496" y="420220"/>
                  </a:cubicBezTo>
                  <a:cubicBezTo>
                    <a:pt x="151218" y="421498"/>
                    <a:pt x="142091" y="423697"/>
                    <a:pt x="133250" y="426787"/>
                  </a:cubicBezTo>
                  <a:lnTo>
                    <a:pt x="125307" y="375867"/>
                  </a:lnTo>
                  <a:cubicBezTo>
                    <a:pt x="129000" y="374760"/>
                    <a:pt x="133608" y="373533"/>
                    <a:pt x="139168" y="372267"/>
                  </a:cubicBezTo>
                  <a:cubicBezTo>
                    <a:pt x="144728" y="371001"/>
                    <a:pt x="150725" y="369893"/>
                    <a:pt x="157279" y="368904"/>
                  </a:cubicBezTo>
                  <a:cubicBezTo>
                    <a:pt x="163832" y="367915"/>
                    <a:pt x="170663" y="367084"/>
                    <a:pt x="177892" y="366332"/>
                  </a:cubicBezTo>
                  <a:cubicBezTo>
                    <a:pt x="185120" y="365580"/>
                    <a:pt x="192468" y="365303"/>
                    <a:pt x="199855" y="365303"/>
                  </a:cubicBezTo>
                  <a:cubicBezTo>
                    <a:pt x="215579" y="364883"/>
                    <a:pt x="231267" y="366981"/>
                    <a:pt x="246324" y="371515"/>
                  </a:cubicBezTo>
                  <a:cubicBezTo>
                    <a:pt x="257695" y="375045"/>
                    <a:pt x="268009" y="381325"/>
                    <a:pt x="276350" y="389794"/>
                  </a:cubicBezTo>
                  <a:cubicBezTo>
                    <a:pt x="283972" y="397925"/>
                    <a:pt x="289433" y="407828"/>
                    <a:pt x="292237" y="418597"/>
                  </a:cubicBezTo>
                  <a:cubicBezTo>
                    <a:pt x="295494" y="430926"/>
                    <a:pt x="297070" y="443634"/>
                    <a:pt x="296923" y="456382"/>
                  </a:cubicBezTo>
                  <a:close/>
                  <a:moveTo>
                    <a:pt x="495547" y="594266"/>
                  </a:moveTo>
                  <a:lnTo>
                    <a:pt x="310189" y="594266"/>
                  </a:lnTo>
                  <a:lnTo>
                    <a:pt x="310189" y="556917"/>
                  </a:lnTo>
                  <a:cubicBezTo>
                    <a:pt x="316146" y="546760"/>
                    <a:pt x="323307" y="535817"/>
                    <a:pt x="331676" y="524078"/>
                  </a:cubicBezTo>
                  <a:cubicBezTo>
                    <a:pt x="340044" y="512339"/>
                    <a:pt x="348845" y="500469"/>
                    <a:pt x="358087" y="488469"/>
                  </a:cubicBezTo>
                  <a:cubicBezTo>
                    <a:pt x="367302" y="476600"/>
                    <a:pt x="376464" y="465074"/>
                    <a:pt x="385571" y="453889"/>
                  </a:cubicBezTo>
                  <a:cubicBezTo>
                    <a:pt x="394678" y="442704"/>
                    <a:pt x="403047" y="432592"/>
                    <a:pt x="410673" y="423543"/>
                  </a:cubicBezTo>
                  <a:lnTo>
                    <a:pt x="315352" y="423543"/>
                  </a:lnTo>
                  <a:lnTo>
                    <a:pt x="315352" y="371120"/>
                  </a:lnTo>
                  <a:lnTo>
                    <a:pt x="493403" y="371120"/>
                  </a:lnTo>
                  <a:lnTo>
                    <a:pt x="493403" y="413533"/>
                  </a:lnTo>
                  <a:lnTo>
                    <a:pt x="472710" y="436441"/>
                  </a:lnTo>
                  <a:cubicBezTo>
                    <a:pt x="464052" y="446044"/>
                    <a:pt x="454786" y="456592"/>
                    <a:pt x="444908" y="468093"/>
                  </a:cubicBezTo>
                  <a:cubicBezTo>
                    <a:pt x="435031" y="479595"/>
                    <a:pt x="424998" y="491753"/>
                    <a:pt x="414803" y="504572"/>
                  </a:cubicBezTo>
                  <a:cubicBezTo>
                    <a:pt x="404715" y="517352"/>
                    <a:pt x="395540" y="529617"/>
                    <a:pt x="387279" y="541486"/>
                  </a:cubicBezTo>
                  <a:lnTo>
                    <a:pt x="495706" y="541486"/>
                  </a:lnTo>
                  <a:close/>
                  <a:moveTo>
                    <a:pt x="702075" y="586630"/>
                  </a:moveTo>
                  <a:cubicBezTo>
                    <a:pt x="688349" y="590369"/>
                    <a:pt x="674412" y="593277"/>
                    <a:pt x="660333" y="595334"/>
                  </a:cubicBezTo>
                  <a:cubicBezTo>
                    <a:pt x="642579" y="598052"/>
                    <a:pt x="624639" y="599378"/>
                    <a:pt x="606675" y="599291"/>
                  </a:cubicBezTo>
                  <a:cubicBezTo>
                    <a:pt x="590447" y="599793"/>
                    <a:pt x="574266" y="597202"/>
                    <a:pt x="559015" y="591655"/>
                  </a:cubicBezTo>
                  <a:cubicBezTo>
                    <a:pt x="547358" y="587287"/>
                    <a:pt x="537048" y="579963"/>
                    <a:pt x="529108" y="570408"/>
                  </a:cubicBezTo>
                  <a:cubicBezTo>
                    <a:pt x="521431" y="560758"/>
                    <a:pt x="516006" y="549526"/>
                    <a:pt x="513222" y="537530"/>
                  </a:cubicBezTo>
                  <a:cubicBezTo>
                    <a:pt x="510004" y="523769"/>
                    <a:pt x="508447" y="509680"/>
                    <a:pt x="508575" y="495551"/>
                  </a:cubicBezTo>
                  <a:lnTo>
                    <a:pt x="508575" y="371120"/>
                  </a:lnTo>
                  <a:lnTo>
                    <a:pt x="572122" y="371120"/>
                  </a:lnTo>
                  <a:lnTo>
                    <a:pt x="572122" y="487757"/>
                  </a:lnTo>
                  <a:cubicBezTo>
                    <a:pt x="572122" y="508121"/>
                    <a:pt x="574771" y="522839"/>
                    <a:pt x="580065" y="531912"/>
                  </a:cubicBezTo>
                  <a:cubicBezTo>
                    <a:pt x="585467" y="540972"/>
                    <a:pt x="595515" y="545482"/>
                    <a:pt x="610290" y="545482"/>
                  </a:cubicBezTo>
                  <a:cubicBezTo>
                    <a:pt x="614857" y="545482"/>
                    <a:pt x="619702" y="545482"/>
                    <a:pt x="624786" y="544849"/>
                  </a:cubicBezTo>
                  <a:cubicBezTo>
                    <a:pt x="629870" y="544216"/>
                    <a:pt x="634437" y="543939"/>
                    <a:pt x="638409" y="543346"/>
                  </a:cubicBezTo>
                  <a:lnTo>
                    <a:pt x="638409" y="371120"/>
                  </a:lnTo>
                  <a:lnTo>
                    <a:pt x="701956" y="371120"/>
                  </a:lnTo>
                  <a:close/>
                  <a:moveTo>
                    <a:pt x="759784" y="592565"/>
                  </a:moveTo>
                  <a:cubicBezTo>
                    <a:pt x="749592" y="589649"/>
                    <a:pt x="740251" y="584343"/>
                    <a:pt x="732538" y="577095"/>
                  </a:cubicBezTo>
                  <a:cubicBezTo>
                    <a:pt x="725846" y="570436"/>
                    <a:pt x="721119" y="562072"/>
                    <a:pt x="718875" y="552921"/>
                  </a:cubicBezTo>
                  <a:cubicBezTo>
                    <a:pt x="716341" y="542428"/>
                    <a:pt x="715126" y="531662"/>
                    <a:pt x="715261" y="520873"/>
                  </a:cubicBezTo>
                  <a:lnTo>
                    <a:pt x="715261" y="275214"/>
                  </a:lnTo>
                  <a:lnTo>
                    <a:pt x="778808" y="265006"/>
                  </a:lnTo>
                  <a:lnTo>
                    <a:pt x="778808" y="508133"/>
                  </a:lnTo>
                  <a:cubicBezTo>
                    <a:pt x="778769" y="513253"/>
                    <a:pt x="779193" y="518365"/>
                    <a:pt x="780079" y="523405"/>
                  </a:cubicBezTo>
                  <a:cubicBezTo>
                    <a:pt x="780782" y="527563"/>
                    <a:pt x="782470" y="531500"/>
                    <a:pt x="785004" y="534879"/>
                  </a:cubicBezTo>
                  <a:cubicBezTo>
                    <a:pt x="787768" y="538278"/>
                    <a:pt x="791367" y="540909"/>
                    <a:pt x="795450" y="542515"/>
                  </a:cubicBezTo>
                  <a:cubicBezTo>
                    <a:pt x="801288" y="544837"/>
                    <a:pt x="807476" y="546175"/>
                    <a:pt x="813759" y="546472"/>
                  </a:cubicBezTo>
                  <a:lnTo>
                    <a:pt x="804783" y="598658"/>
                  </a:lnTo>
                  <a:cubicBezTo>
                    <a:pt x="789540" y="598804"/>
                    <a:pt x="774356" y="596751"/>
                    <a:pt x="759704" y="592565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</p:grpSp>
      <p:sp>
        <p:nvSpPr>
          <p:cNvPr id="750" name="Google Shape;750;p10"/>
          <p:cNvSpPr/>
          <p:nvPr/>
        </p:nvSpPr>
        <p:spPr>
          <a:xfrm>
            <a:off x="8090452" y="5418844"/>
            <a:ext cx="3721869" cy="553998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F7F7F"/>
              </a:buClr>
              <a:buSzPts val="1000"/>
              <a:buFont typeface="Corbel"/>
              <a:buNone/>
            </a:pPr>
            <a:r>
              <a:rPr lang="en-GB" sz="1000">
                <a:solidFill>
                  <a:srgbClr val="7F7F7F"/>
                </a:solidFill>
                <a:latin typeface="Corbel"/>
                <a:ea typeface="Corbel"/>
                <a:cs typeface="Corbel"/>
                <a:sym typeface="Corbel"/>
              </a:rPr>
              <a:t>This study forms part of the ThinkInAzul programme and was supported by MCIN with funding from European Union NextGenerationEU (PRTR-C17.I1) and by </a:t>
            </a:r>
            <a:r>
              <a:rPr i="1" lang="en-GB" sz="1000">
                <a:solidFill>
                  <a:srgbClr val="7F7F7F"/>
                </a:solidFill>
                <a:latin typeface="Corbel"/>
                <a:ea typeface="Corbel"/>
                <a:cs typeface="Corbel"/>
                <a:sym typeface="Corbel"/>
              </a:rPr>
              <a:t>Generalitat Valenciana</a:t>
            </a:r>
            <a:endParaRPr sz="1000">
              <a:solidFill>
                <a:srgbClr val="7F7F7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51" name="Google Shape;751;p10"/>
          <p:cNvSpPr/>
          <p:nvPr>
            <p:ph idx="4" type="pic"/>
          </p:nvPr>
        </p:nvSpPr>
        <p:spPr>
          <a:xfrm>
            <a:off x="3061188" y="4803810"/>
            <a:ext cx="2171416" cy="853376"/>
          </a:xfrm>
          <a:prstGeom prst="rect">
            <a:avLst/>
          </a:prstGeom>
          <a:solidFill>
            <a:srgbClr val="DDFFF5"/>
          </a:solidFill>
          <a:ln>
            <a:noFill/>
          </a:ln>
        </p:spPr>
      </p:sp>
      <p:sp>
        <p:nvSpPr>
          <p:cNvPr id="752" name="Google Shape;752;p10"/>
          <p:cNvSpPr/>
          <p:nvPr>
            <p:ph idx="5" type="pic"/>
          </p:nvPr>
        </p:nvSpPr>
        <p:spPr>
          <a:xfrm>
            <a:off x="5311755" y="4803810"/>
            <a:ext cx="2171416" cy="853376"/>
          </a:xfrm>
          <a:prstGeom prst="rect">
            <a:avLst/>
          </a:prstGeom>
          <a:solidFill>
            <a:srgbClr val="DDFFF5"/>
          </a:solidFill>
          <a:ln>
            <a:noFill/>
          </a:ln>
        </p:spPr>
      </p:sp>
      <p:sp>
        <p:nvSpPr>
          <p:cNvPr id="753" name="Google Shape;753;p10"/>
          <p:cNvSpPr/>
          <p:nvPr>
            <p:ph idx="6" type="pic"/>
          </p:nvPr>
        </p:nvSpPr>
        <p:spPr>
          <a:xfrm>
            <a:off x="810622" y="5724516"/>
            <a:ext cx="2171416" cy="853376"/>
          </a:xfrm>
          <a:prstGeom prst="rect">
            <a:avLst/>
          </a:prstGeom>
          <a:solidFill>
            <a:srgbClr val="DDFFF5"/>
          </a:solidFill>
          <a:ln>
            <a:noFill/>
          </a:ln>
        </p:spPr>
      </p:sp>
      <p:sp>
        <p:nvSpPr>
          <p:cNvPr id="754" name="Google Shape;754;p10"/>
          <p:cNvSpPr/>
          <p:nvPr>
            <p:ph idx="7" type="pic"/>
          </p:nvPr>
        </p:nvSpPr>
        <p:spPr>
          <a:xfrm>
            <a:off x="3061188" y="5724516"/>
            <a:ext cx="2171416" cy="853376"/>
          </a:xfrm>
          <a:prstGeom prst="rect">
            <a:avLst/>
          </a:prstGeom>
          <a:solidFill>
            <a:srgbClr val="DDFFF5"/>
          </a:solidFill>
          <a:ln>
            <a:noFill/>
          </a:ln>
        </p:spPr>
      </p:sp>
      <p:sp>
        <p:nvSpPr>
          <p:cNvPr id="755" name="Google Shape;755;p10"/>
          <p:cNvSpPr/>
          <p:nvPr>
            <p:ph idx="8" type="pic"/>
          </p:nvPr>
        </p:nvSpPr>
        <p:spPr>
          <a:xfrm>
            <a:off x="5311755" y="5724516"/>
            <a:ext cx="2171416" cy="853376"/>
          </a:xfrm>
          <a:prstGeom prst="rect">
            <a:avLst/>
          </a:prstGeom>
          <a:solidFill>
            <a:srgbClr val="DDFFF5"/>
          </a:solidFill>
          <a:ln>
            <a:noFill/>
          </a:ln>
        </p:spPr>
      </p:sp>
      <p:sp>
        <p:nvSpPr>
          <p:cNvPr id="756" name="Google Shape;756;p10"/>
          <p:cNvSpPr/>
          <p:nvPr/>
        </p:nvSpPr>
        <p:spPr>
          <a:xfrm>
            <a:off x="8201320" y="530782"/>
            <a:ext cx="3619892" cy="3112020"/>
          </a:xfrm>
          <a:prstGeom prst="rect">
            <a:avLst/>
          </a:prstGeom>
          <a:solidFill>
            <a:srgbClr val="FFFFFF">
              <a:alpha val="53333"/>
            </a:srgbClr>
          </a:solidFill>
          <a:ln cap="flat" cmpd="sng" w="9525">
            <a:solidFill>
              <a:schemeClr val="accent5"/>
            </a:solidFill>
            <a:prstDash val="solid"/>
            <a:miter lim="800000"/>
            <a:headEnd len="sm" w="sm" type="none"/>
            <a:tailEnd len="sm" w="sm" type="none"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lt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grpSp>
        <p:nvGrpSpPr>
          <p:cNvPr id="757" name="Google Shape;757;p10"/>
          <p:cNvGrpSpPr/>
          <p:nvPr/>
        </p:nvGrpSpPr>
        <p:grpSpPr>
          <a:xfrm>
            <a:off x="8513080" y="733882"/>
            <a:ext cx="3012493" cy="2708065"/>
            <a:chOff x="8547046" y="3027234"/>
            <a:chExt cx="3012493" cy="2708065"/>
          </a:xfrm>
        </p:grpSpPr>
        <p:grpSp>
          <p:nvGrpSpPr>
            <p:cNvPr id="758" name="Google Shape;758;p10"/>
            <p:cNvGrpSpPr/>
            <p:nvPr/>
          </p:nvGrpSpPr>
          <p:grpSpPr>
            <a:xfrm>
              <a:off x="9506869" y="5410962"/>
              <a:ext cx="1324145" cy="324337"/>
              <a:chOff x="8314769" y="3086750"/>
              <a:chExt cx="893722" cy="218909"/>
            </a:xfrm>
          </p:grpSpPr>
          <p:sp>
            <p:nvSpPr>
              <p:cNvPr id="759" name="Google Shape;759;p10"/>
              <p:cNvSpPr/>
              <p:nvPr/>
            </p:nvSpPr>
            <p:spPr>
              <a:xfrm>
                <a:off x="8314977" y="3280966"/>
                <a:ext cx="24384" cy="23917"/>
              </a:xfrm>
              <a:custGeom>
                <a:rect b="b" l="l" r="r" t="t"/>
                <a:pathLst>
                  <a:path extrusionOk="0" h="23917" w="24384">
                    <a:moveTo>
                      <a:pt x="24384" y="20096"/>
                    </a:moveTo>
                    <a:lnTo>
                      <a:pt x="23842" y="20494"/>
                    </a:lnTo>
                    <a:cubicBezTo>
                      <a:pt x="23699" y="20289"/>
                      <a:pt x="23461" y="20172"/>
                      <a:pt x="23211" y="20185"/>
                    </a:cubicBezTo>
                    <a:cubicBezTo>
                      <a:pt x="22631" y="20185"/>
                      <a:pt x="20014" y="23918"/>
                      <a:pt x="13065" y="23918"/>
                    </a:cubicBezTo>
                    <a:cubicBezTo>
                      <a:pt x="5322" y="23918"/>
                      <a:pt x="0" y="18539"/>
                      <a:pt x="0" y="11382"/>
                    </a:cubicBezTo>
                    <a:cubicBezTo>
                      <a:pt x="0" y="5372"/>
                      <a:pt x="4994" y="0"/>
                      <a:pt x="12933" y="0"/>
                    </a:cubicBezTo>
                    <a:cubicBezTo>
                      <a:pt x="15162" y="16"/>
                      <a:pt x="17371" y="424"/>
                      <a:pt x="19459" y="1204"/>
                    </a:cubicBezTo>
                    <a:cubicBezTo>
                      <a:pt x="21086" y="1778"/>
                      <a:pt x="22039" y="2402"/>
                      <a:pt x="22499" y="2402"/>
                    </a:cubicBezTo>
                    <a:cubicBezTo>
                      <a:pt x="22959" y="2402"/>
                      <a:pt x="22953" y="2226"/>
                      <a:pt x="23129" y="1999"/>
                    </a:cubicBezTo>
                    <a:lnTo>
                      <a:pt x="23628" y="2358"/>
                    </a:lnTo>
                    <a:lnTo>
                      <a:pt x="21049" y="7119"/>
                    </a:lnTo>
                    <a:lnTo>
                      <a:pt x="20506" y="6848"/>
                    </a:lnTo>
                    <a:cubicBezTo>
                      <a:pt x="20633" y="6680"/>
                      <a:pt x="20706" y="6478"/>
                      <a:pt x="20714" y="6268"/>
                    </a:cubicBezTo>
                    <a:cubicBezTo>
                      <a:pt x="20714" y="5291"/>
                      <a:pt x="17139" y="3027"/>
                      <a:pt x="12731" y="3027"/>
                    </a:cubicBezTo>
                    <a:cubicBezTo>
                      <a:pt x="8324" y="3027"/>
                      <a:pt x="3411" y="5675"/>
                      <a:pt x="3411" y="11823"/>
                    </a:cubicBezTo>
                    <a:cubicBezTo>
                      <a:pt x="3411" y="17202"/>
                      <a:pt x="8361" y="20897"/>
                      <a:pt x="13501" y="20897"/>
                    </a:cubicBezTo>
                    <a:cubicBezTo>
                      <a:pt x="17448" y="20897"/>
                      <a:pt x="21023" y="18003"/>
                      <a:pt x="21023" y="16805"/>
                    </a:cubicBezTo>
                    <a:cubicBezTo>
                      <a:pt x="21009" y="16580"/>
                      <a:pt x="20938" y="16363"/>
                      <a:pt x="20815" y="16174"/>
                    </a:cubicBezTo>
                    <a:lnTo>
                      <a:pt x="21357" y="15821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760" name="Google Shape;760;p10"/>
              <p:cNvSpPr/>
              <p:nvPr/>
            </p:nvSpPr>
            <p:spPr>
              <a:xfrm>
                <a:off x="8342665" y="3284787"/>
                <a:ext cx="20953" cy="20096"/>
              </a:xfrm>
              <a:custGeom>
                <a:rect b="b" l="l" r="r" t="t"/>
                <a:pathLst>
                  <a:path extrusionOk="0" h="20096" w="20953">
                    <a:moveTo>
                      <a:pt x="20954" y="10051"/>
                    </a:moveTo>
                    <a:cubicBezTo>
                      <a:pt x="20954" y="15563"/>
                      <a:pt x="16880" y="20096"/>
                      <a:pt x="10474" y="20096"/>
                    </a:cubicBezTo>
                    <a:cubicBezTo>
                      <a:pt x="4067" y="20096"/>
                      <a:pt x="0" y="15563"/>
                      <a:pt x="0" y="10051"/>
                    </a:cubicBezTo>
                    <a:cubicBezTo>
                      <a:pt x="0" y="4540"/>
                      <a:pt x="4073" y="0"/>
                      <a:pt x="10474" y="0"/>
                    </a:cubicBezTo>
                    <a:cubicBezTo>
                      <a:pt x="16874" y="0"/>
                      <a:pt x="20954" y="4534"/>
                      <a:pt x="20954" y="10051"/>
                    </a:cubicBezTo>
                    <a:close/>
                    <a:moveTo>
                      <a:pt x="2743" y="10001"/>
                    </a:moveTo>
                    <a:cubicBezTo>
                      <a:pt x="2743" y="14232"/>
                      <a:pt x="5738" y="17612"/>
                      <a:pt x="10474" y="17612"/>
                    </a:cubicBezTo>
                    <a:cubicBezTo>
                      <a:pt x="15209" y="17612"/>
                      <a:pt x="18211" y="14232"/>
                      <a:pt x="18211" y="10001"/>
                    </a:cubicBezTo>
                    <a:cubicBezTo>
                      <a:pt x="18211" y="5770"/>
                      <a:pt x="15216" y="2484"/>
                      <a:pt x="10474" y="2484"/>
                    </a:cubicBezTo>
                    <a:cubicBezTo>
                      <a:pt x="5732" y="2484"/>
                      <a:pt x="2743" y="5826"/>
                      <a:pt x="2743" y="1000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761" name="Google Shape;761;p10"/>
              <p:cNvSpPr/>
              <p:nvPr/>
            </p:nvSpPr>
            <p:spPr>
              <a:xfrm>
                <a:off x="8367566" y="3285033"/>
                <a:ext cx="20121" cy="19617"/>
              </a:xfrm>
              <a:custGeom>
                <a:rect b="b" l="l" r="r" t="t"/>
                <a:pathLst>
                  <a:path extrusionOk="0" h="19617" w="20121">
                    <a:moveTo>
                      <a:pt x="0" y="19586"/>
                    </a:moveTo>
                    <a:lnTo>
                      <a:pt x="0" y="19050"/>
                    </a:lnTo>
                    <a:cubicBezTo>
                      <a:pt x="870" y="19050"/>
                      <a:pt x="1122" y="18829"/>
                      <a:pt x="1122" y="17788"/>
                    </a:cubicBezTo>
                    <a:lnTo>
                      <a:pt x="1122" y="1797"/>
                    </a:lnTo>
                    <a:cubicBezTo>
                      <a:pt x="1122" y="776"/>
                      <a:pt x="870" y="536"/>
                      <a:pt x="0" y="536"/>
                    </a:cubicBezTo>
                    <a:lnTo>
                      <a:pt x="0" y="0"/>
                    </a:lnTo>
                    <a:lnTo>
                      <a:pt x="6066" y="0"/>
                    </a:lnTo>
                    <a:lnTo>
                      <a:pt x="6066" y="536"/>
                    </a:lnTo>
                    <a:cubicBezTo>
                      <a:pt x="5196" y="536"/>
                      <a:pt x="4950" y="713"/>
                      <a:pt x="4950" y="933"/>
                    </a:cubicBezTo>
                    <a:cubicBezTo>
                      <a:pt x="4950" y="1154"/>
                      <a:pt x="5114" y="1331"/>
                      <a:pt x="5404" y="1690"/>
                    </a:cubicBezTo>
                    <a:lnTo>
                      <a:pt x="16672" y="15518"/>
                    </a:lnTo>
                    <a:lnTo>
                      <a:pt x="16672" y="1797"/>
                    </a:lnTo>
                    <a:cubicBezTo>
                      <a:pt x="16672" y="776"/>
                      <a:pt x="16420" y="536"/>
                      <a:pt x="15550" y="536"/>
                    </a:cubicBezTo>
                    <a:lnTo>
                      <a:pt x="15550" y="0"/>
                    </a:lnTo>
                    <a:lnTo>
                      <a:pt x="20122" y="0"/>
                    </a:lnTo>
                    <a:lnTo>
                      <a:pt x="20122" y="536"/>
                    </a:lnTo>
                    <a:cubicBezTo>
                      <a:pt x="19251" y="536"/>
                      <a:pt x="18999" y="757"/>
                      <a:pt x="18999" y="1797"/>
                    </a:cubicBezTo>
                    <a:lnTo>
                      <a:pt x="18999" y="17807"/>
                    </a:lnTo>
                    <a:cubicBezTo>
                      <a:pt x="18999" y="18829"/>
                      <a:pt x="19251" y="19069"/>
                      <a:pt x="20122" y="19069"/>
                    </a:cubicBezTo>
                    <a:lnTo>
                      <a:pt x="20122" y="19605"/>
                    </a:lnTo>
                    <a:lnTo>
                      <a:pt x="14554" y="19605"/>
                    </a:lnTo>
                    <a:lnTo>
                      <a:pt x="14554" y="19069"/>
                    </a:lnTo>
                    <a:cubicBezTo>
                      <a:pt x="15632" y="19069"/>
                      <a:pt x="15714" y="18936"/>
                      <a:pt x="15714" y="18671"/>
                    </a:cubicBezTo>
                    <a:cubicBezTo>
                      <a:pt x="15714" y="18406"/>
                      <a:pt x="15512" y="18224"/>
                      <a:pt x="15216" y="17870"/>
                    </a:cubicBezTo>
                    <a:lnTo>
                      <a:pt x="3449" y="3500"/>
                    </a:lnTo>
                    <a:lnTo>
                      <a:pt x="3449" y="17820"/>
                    </a:lnTo>
                    <a:cubicBezTo>
                      <a:pt x="3449" y="18842"/>
                      <a:pt x="3701" y="19081"/>
                      <a:pt x="4572" y="19081"/>
                    </a:cubicBezTo>
                    <a:lnTo>
                      <a:pt x="4572" y="19617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762" name="Google Shape;762;p10"/>
              <p:cNvSpPr/>
              <p:nvPr/>
            </p:nvSpPr>
            <p:spPr>
              <a:xfrm>
                <a:off x="8391635" y="3284794"/>
                <a:ext cx="18381" cy="20077"/>
              </a:xfrm>
              <a:custGeom>
                <a:rect b="b" l="l" r="r" t="t"/>
                <a:pathLst>
                  <a:path extrusionOk="0" h="20077" w="18381">
                    <a:moveTo>
                      <a:pt x="1621" y="14226"/>
                    </a:moveTo>
                    <a:lnTo>
                      <a:pt x="2119" y="14358"/>
                    </a:lnTo>
                    <a:cubicBezTo>
                      <a:pt x="2073" y="14546"/>
                      <a:pt x="2046" y="14738"/>
                      <a:pt x="2037" y="14932"/>
                    </a:cubicBezTo>
                    <a:cubicBezTo>
                      <a:pt x="2037" y="15909"/>
                      <a:pt x="5738" y="17606"/>
                      <a:pt x="9730" y="17606"/>
                    </a:cubicBezTo>
                    <a:cubicBezTo>
                      <a:pt x="13469" y="17606"/>
                      <a:pt x="15802" y="16445"/>
                      <a:pt x="15802" y="14453"/>
                    </a:cubicBezTo>
                    <a:cubicBezTo>
                      <a:pt x="15802" y="8778"/>
                      <a:pt x="870" y="14409"/>
                      <a:pt x="870" y="6180"/>
                    </a:cubicBezTo>
                    <a:cubicBezTo>
                      <a:pt x="870" y="1690"/>
                      <a:pt x="4572" y="0"/>
                      <a:pt x="8733" y="0"/>
                    </a:cubicBezTo>
                    <a:cubicBezTo>
                      <a:pt x="13097" y="0"/>
                      <a:pt x="15304" y="1595"/>
                      <a:pt x="15966" y="1595"/>
                    </a:cubicBezTo>
                    <a:cubicBezTo>
                      <a:pt x="16218" y="1595"/>
                      <a:pt x="16382" y="1513"/>
                      <a:pt x="16634" y="965"/>
                    </a:cubicBezTo>
                    <a:lnTo>
                      <a:pt x="17170" y="1185"/>
                    </a:lnTo>
                    <a:lnTo>
                      <a:pt x="15632" y="5543"/>
                    </a:lnTo>
                    <a:lnTo>
                      <a:pt x="15134" y="5322"/>
                    </a:lnTo>
                    <a:cubicBezTo>
                      <a:pt x="15194" y="5150"/>
                      <a:pt x="15221" y="4968"/>
                      <a:pt x="15216" y="4786"/>
                    </a:cubicBezTo>
                    <a:cubicBezTo>
                      <a:pt x="15216" y="3853"/>
                      <a:pt x="11893" y="2478"/>
                      <a:pt x="8607" y="2478"/>
                    </a:cubicBezTo>
                    <a:cubicBezTo>
                      <a:pt x="4326" y="2478"/>
                      <a:pt x="3449" y="4168"/>
                      <a:pt x="3449" y="5814"/>
                    </a:cubicBezTo>
                    <a:cubicBezTo>
                      <a:pt x="3449" y="11104"/>
                      <a:pt x="18381" y="5770"/>
                      <a:pt x="18381" y="13772"/>
                    </a:cubicBezTo>
                    <a:cubicBezTo>
                      <a:pt x="18381" y="17952"/>
                      <a:pt x="15632" y="20077"/>
                      <a:pt x="9314" y="20077"/>
                    </a:cubicBezTo>
                    <a:cubicBezTo>
                      <a:pt x="5032" y="20077"/>
                      <a:pt x="2119" y="18186"/>
                      <a:pt x="1249" y="18186"/>
                    </a:cubicBezTo>
                    <a:cubicBezTo>
                      <a:pt x="876" y="18213"/>
                      <a:pt x="568" y="18487"/>
                      <a:pt x="498" y="18854"/>
                    </a:cubicBezTo>
                    <a:lnTo>
                      <a:pt x="0" y="18678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763" name="Google Shape;763;p10"/>
              <p:cNvSpPr/>
              <p:nvPr/>
            </p:nvSpPr>
            <p:spPr>
              <a:xfrm>
                <a:off x="8414330" y="3283968"/>
                <a:ext cx="18753" cy="21691"/>
              </a:xfrm>
              <a:custGeom>
                <a:rect b="b" l="l" r="r" t="t"/>
                <a:pathLst>
                  <a:path extrusionOk="0" h="21691" w="18753">
                    <a:moveTo>
                      <a:pt x="958" y="2863"/>
                    </a:moveTo>
                    <a:cubicBezTo>
                      <a:pt x="958" y="1841"/>
                      <a:pt x="795" y="1602"/>
                      <a:pt x="0" y="1602"/>
                    </a:cubicBezTo>
                    <a:lnTo>
                      <a:pt x="0" y="1066"/>
                    </a:lnTo>
                    <a:lnTo>
                      <a:pt x="16761" y="1066"/>
                    </a:lnTo>
                    <a:cubicBezTo>
                      <a:pt x="17593" y="1066"/>
                      <a:pt x="17801" y="750"/>
                      <a:pt x="17801" y="0"/>
                    </a:cubicBezTo>
                    <a:lnTo>
                      <a:pt x="18299" y="0"/>
                    </a:lnTo>
                    <a:lnTo>
                      <a:pt x="18299" y="4622"/>
                    </a:lnTo>
                    <a:lnTo>
                      <a:pt x="17801" y="4622"/>
                    </a:lnTo>
                    <a:cubicBezTo>
                      <a:pt x="17801" y="3865"/>
                      <a:pt x="17593" y="3556"/>
                      <a:pt x="16761" y="3556"/>
                    </a:cubicBezTo>
                    <a:lnTo>
                      <a:pt x="3701" y="3556"/>
                    </a:lnTo>
                    <a:lnTo>
                      <a:pt x="3701" y="9339"/>
                    </a:lnTo>
                    <a:lnTo>
                      <a:pt x="12895" y="9339"/>
                    </a:lnTo>
                    <a:cubicBezTo>
                      <a:pt x="13721" y="9339"/>
                      <a:pt x="13929" y="9024"/>
                      <a:pt x="13929" y="8267"/>
                    </a:cubicBezTo>
                    <a:lnTo>
                      <a:pt x="14434" y="8267"/>
                    </a:lnTo>
                    <a:lnTo>
                      <a:pt x="14434" y="12895"/>
                    </a:lnTo>
                    <a:lnTo>
                      <a:pt x="13942" y="12895"/>
                    </a:lnTo>
                    <a:cubicBezTo>
                      <a:pt x="13942" y="12139"/>
                      <a:pt x="13734" y="11830"/>
                      <a:pt x="12908" y="11830"/>
                    </a:cubicBezTo>
                    <a:lnTo>
                      <a:pt x="3701" y="11830"/>
                    </a:lnTo>
                    <a:lnTo>
                      <a:pt x="3701" y="18135"/>
                    </a:lnTo>
                    <a:lnTo>
                      <a:pt x="17215" y="18135"/>
                    </a:lnTo>
                    <a:cubicBezTo>
                      <a:pt x="18047" y="18135"/>
                      <a:pt x="18255" y="17826"/>
                      <a:pt x="18255" y="17070"/>
                    </a:cubicBezTo>
                    <a:lnTo>
                      <a:pt x="18753" y="17070"/>
                    </a:lnTo>
                    <a:lnTo>
                      <a:pt x="18753" y="21692"/>
                    </a:lnTo>
                    <a:lnTo>
                      <a:pt x="18255" y="21692"/>
                    </a:lnTo>
                    <a:cubicBezTo>
                      <a:pt x="18255" y="20935"/>
                      <a:pt x="18047" y="20626"/>
                      <a:pt x="17215" y="20626"/>
                    </a:cubicBezTo>
                    <a:lnTo>
                      <a:pt x="0" y="20626"/>
                    </a:lnTo>
                    <a:lnTo>
                      <a:pt x="0" y="20090"/>
                    </a:lnTo>
                    <a:cubicBezTo>
                      <a:pt x="795" y="20090"/>
                      <a:pt x="958" y="19869"/>
                      <a:pt x="958" y="18829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764" name="Google Shape;764;p10"/>
              <p:cNvSpPr/>
              <p:nvPr/>
            </p:nvSpPr>
            <p:spPr>
              <a:xfrm>
                <a:off x="8433745" y="3285033"/>
                <a:ext cx="14553" cy="19869"/>
              </a:xfrm>
              <a:custGeom>
                <a:rect b="b" l="l" r="r" t="t"/>
                <a:pathLst>
                  <a:path extrusionOk="0" h="19869" w="14553">
                    <a:moveTo>
                      <a:pt x="14554" y="19"/>
                    </a:moveTo>
                    <a:lnTo>
                      <a:pt x="14554" y="555"/>
                    </a:lnTo>
                    <a:cubicBezTo>
                      <a:pt x="13683" y="555"/>
                      <a:pt x="13513" y="776"/>
                      <a:pt x="13513" y="1816"/>
                    </a:cubicBezTo>
                    <a:lnTo>
                      <a:pt x="13513" y="14270"/>
                    </a:lnTo>
                    <a:cubicBezTo>
                      <a:pt x="13513" y="18684"/>
                      <a:pt x="10644" y="19869"/>
                      <a:pt x="6779" y="19869"/>
                    </a:cubicBezTo>
                    <a:cubicBezTo>
                      <a:pt x="5586" y="19867"/>
                      <a:pt x="4403" y="19654"/>
                      <a:pt x="3285" y="19239"/>
                    </a:cubicBezTo>
                    <a:cubicBezTo>
                      <a:pt x="2635" y="18947"/>
                      <a:pt x="1950" y="18736"/>
                      <a:pt x="1249" y="18608"/>
                    </a:cubicBezTo>
                    <a:cubicBezTo>
                      <a:pt x="914" y="18608"/>
                      <a:pt x="706" y="18829"/>
                      <a:pt x="416" y="19182"/>
                    </a:cubicBezTo>
                    <a:lnTo>
                      <a:pt x="0" y="19005"/>
                    </a:lnTo>
                    <a:lnTo>
                      <a:pt x="1665" y="14591"/>
                    </a:lnTo>
                    <a:lnTo>
                      <a:pt x="2163" y="14768"/>
                    </a:lnTo>
                    <a:cubicBezTo>
                      <a:pt x="2114" y="14975"/>
                      <a:pt x="2087" y="15186"/>
                      <a:pt x="2081" y="15399"/>
                    </a:cubicBezTo>
                    <a:cubicBezTo>
                      <a:pt x="2081" y="16553"/>
                      <a:pt x="4326" y="17360"/>
                      <a:pt x="6735" y="17360"/>
                    </a:cubicBezTo>
                    <a:cubicBezTo>
                      <a:pt x="9887" y="17360"/>
                      <a:pt x="10934" y="16471"/>
                      <a:pt x="10934" y="13356"/>
                    </a:cubicBezTo>
                    <a:lnTo>
                      <a:pt x="10934" y="1797"/>
                    </a:lnTo>
                    <a:cubicBezTo>
                      <a:pt x="10934" y="776"/>
                      <a:pt x="10770" y="536"/>
                      <a:pt x="9894" y="536"/>
                    </a:cubicBezTo>
                    <a:lnTo>
                      <a:pt x="9894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765" name="Google Shape;765;p10"/>
              <p:cNvSpPr/>
              <p:nvPr/>
            </p:nvSpPr>
            <p:spPr>
              <a:xfrm>
                <a:off x="8452366" y="3284787"/>
                <a:ext cx="20960" cy="20096"/>
              </a:xfrm>
              <a:custGeom>
                <a:rect b="b" l="l" r="r" t="t"/>
                <a:pathLst>
                  <a:path extrusionOk="0" h="20096" w="20960">
                    <a:moveTo>
                      <a:pt x="20960" y="10051"/>
                    </a:moveTo>
                    <a:cubicBezTo>
                      <a:pt x="20960" y="15563"/>
                      <a:pt x="16887" y="20096"/>
                      <a:pt x="10480" y="20096"/>
                    </a:cubicBezTo>
                    <a:cubicBezTo>
                      <a:pt x="4073" y="20096"/>
                      <a:pt x="0" y="15563"/>
                      <a:pt x="0" y="10051"/>
                    </a:cubicBezTo>
                    <a:cubicBezTo>
                      <a:pt x="0" y="4540"/>
                      <a:pt x="4080" y="0"/>
                      <a:pt x="10480" y="0"/>
                    </a:cubicBezTo>
                    <a:cubicBezTo>
                      <a:pt x="16880" y="0"/>
                      <a:pt x="20960" y="4534"/>
                      <a:pt x="20960" y="10051"/>
                    </a:cubicBezTo>
                    <a:close/>
                    <a:moveTo>
                      <a:pt x="2749" y="10001"/>
                    </a:moveTo>
                    <a:cubicBezTo>
                      <a:pt x="2749" y="14232"/>
                      <a:pt x="5738" y="17612"/>
                      <a:pt x="10480" y="17612"/>
                    </a:cubicBezTo>
                    <a:cubicBezTo>
                      <a:pt x="15222" y="17612"/>
                      <a:pt x="18217" y="14232"/>
                      <a:pt x="18217" y="10001"/>
                    </a:cubicBezTo>
                    <a:cubicBezTo>
                      <a:pt x="18217" y="5770"/>
                      <a:pt x="15222" y="2484"/>
                      <a:pt x="10480" y="2484"/>
                    </a:cubicBezTo>
                    <a:cubicBezTo>
                      <a:pt x="5738" y="2484"/>
                      <a:pt x="2749" y="5826"/>
                      <a:pt x="2749" y="1000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766" name="Google Shape;766;p10"/>
              <p:cNvSpPr/>
              <p:nvPr/>
            </p:nvSpPr>
            <p:spPr>
              <a:xfrm>
                <a:off x="8485773" y="3280991"/>
                <a:ext cx="21918" cy="23923"/>
              </a:xfrm>
              <a:custGeom>
                <a:rect b="b" l="l" r="r" t="t"/>
                <a:pathLst>
                  <a:path extrusionOk="0" h="23923" w="21918">
                    <a:moveTo>
                      <a:pt x="2220" y="16288"/>
                    </a:moveTo>
                    <a:lnTo>
                      <a:pt x="2762" y="16603"/>
                    </a:lnTo>
                    <a:cubicBezTo>
                      <a:pt x="2686" y="16785"/>
                      <a:pt x="2643" y="16979"/>
                      <a:pt x="2636" y="17177"/>
                    </a:cubicBezTo>
                    <a:cubicBezTo>
                      <a:pt x="2636" y="18823"/>
                      <a:pt x="6917" y="20960"/>
                      <a:pt x="10997" y="20960"/>
                    </a:cubicBezTo>
                    <a:cubicBezTo>
                      <a:pt x="16237" y="20960"/>
                      <a:pt x="18482" y="19069"/>
                      <a:pt x="18482" y="16546"/>
                    </a:cubicBezTo>
                    <a:cubicBezTo>
                      <a:pt x="18482" y="9610"/>
                      <a:pt x="769" y="18148"/>
                      <a:pt x="769" y="7157"/>
                    </a:cubicBezTo>
                    <a:cubicBezTo>
                      <a:pt x="769" y="2938"/>
                      <a:pt x="5423" y="0"/>
                      <a:pt x="11489" y="0"/>
                    </a:cubicBezTo>
                    <a:cubicBezTo>
                      <a:pt x="16231" y="0"/>
                      <a:pt x="18394" y="1690"/>
                      <a:pt x="19472" y="1690"/>
                    </a:cubicBezTo>
                    <a:cubicBezTo>
                      <a:pt x="19910" y="1704"/>
                      <a:pt x="20321" y="1483"/>
                      <a:pt x="20550" y="1110"/>
                    </a:cubicBezTo>
                    <a:lnTo>
                      <a:pt x="21055" y="1337"/>
                    </a:lnTo>
                    <a:lnTo>
                      <a:pt x="18797" y="6419"/>
                    </a:lnTo>
                    <a:lnTo>
                      <a:pt x="18337" y="6104"/>
                    </a:lnTo>
                    <a:cubicBezTo>
                      <a:pt x="18372" y="5915"/>
                      <a:pt x="18387" y="5722"/>
                      <a:pt x="18381" y="5530"/>
                    </a:cubicBezTo>
                    <a:cubicBezTo>
                      <a:pt x="18381" y="4685"/>
                      <a:pt x="15556" y="2907"/>
                      <a:pt x="11521" y="2907"/>
                    </a:cubicBezTo>
                    <a:cubicBezTo>
                      <a:pt x="7031" y="2907"/>
                      <a:pt x="4200" y="4685"/>
                      <a:pt x="4200" y="7088"/>
                    </a:cubicBezTo>
                    <a:cubicBezTo>
                      <a:pt x="4200" y="13135"/>
                      <a:pt x="21919" y="5038"/>
                      <a:pt x="21919" y="16546"/>
                    </a:cubicBezTo>
                    <a:cubicBezTo>
                      <a:pt x="21919" y="20279"/>
                      <a:pt x="18173" y="23924"/>
                      <a:pt x="11104" y="23924"/>
                    </a:cubicBezTo>
                    <a:cubicBezTo>
                      <a:pt x="5114" y="23924"/>
                      <a:pt x="2535" y="21168"/>
                      <a:pt x="1293" y="21168"/>
                    </a:cubicBezTo>
                    <a:cubicBezTo>
                      <a:pt x="931" y="21194"/>
                      <a:pt x="604" y="21394"/>
                      <a:pt x="416" y="21704"/>
                    </a:cubicBezTo>
                    <a:lnTo>
                      <a:pt x="0" y="21439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767" name="Google Shape;767;p10"/>
              <p:cNvSpPr/>
              <p:nvPr/>
            </p:nvSpPr>
            <p:spPr>
              <a:xfrm>
                <a:off x="8511110" y="3285033"/>
                <a:ext cx="20039" cy="19850"/>
              </a:xfrm>
              <a:custGeom>
                <a:rect b="b" l="l" r="r" t="t"/>
                <a:pathLst>
                  <a:path extrusionOk="0" h="19850" w="20039">
                    <a:moveTo>
                      <a:pt x="19169" y="13362"/>
                    </a:moveTo>
                    <a:cubicBezTo>
                      <a:pt x="19207" y="18343"/>
                      <a:pt x="14219" y="19850"/>
                      <a:pt x="10020" y="19850"/>
                    </a:cubicBezTo>
                    <a:cubicBezTo>
                      <a:pt x="5820" y="19850"/>
                      <a:pt x="832" y="18343"/>
                      <a:pt x="870" y="13362"/>
                    </a:cubicBezTo>
                    <a:lnTo>
                      <a:pt x="870" y="1797"/>
                    </a:lnTo>
                    <a:cubicBezTo>
                      <a:pt x="870" y="776"/>
                      <a:pt x="706" y="536"/>
                      <a:pt x="0" y="536"/>
                    </a:cubicBezTo>
                    <a:lnTo>
                      <a:pt x="0" y="0"/>
                    </a:lnTo>
                    <a:lnTo>
                      <a:pt x="4326" y="0"/>
                    </a:lnTo>
                    <a:lnTo>
                      <a:pt x="4326" y="536"/>
                    </a:lnTo>
                    <a:cubicBezTo>
                      <a:pt x="3619" y="536"/>
                      <a:pt x="3449" y="757"/>
                      <a:pt x="3449" y="1797"/>
                    </a:cubicBezTo>
                    <a:lnTo>
                      <a:pt x="3449" y="12782"/>
                    </a:lnTo>
                    <a:cubicBezTo>
                      <a:pt x="3449" y="16162"/>
                      <a:pt x="6066" y="17366"/>
                      <a:pt x="10020" y="17366"/>
                    </a:cubicBezTo>
                    <a:cubicBezTo>
                      <a:pt x="13973" y="17366"/>
                      <a:pt x="16590" y="16162"/>
                      <a:pt x="16590" y="12782"/>
                    </a:cubicBezTo>
                    <a:lnTo>
                      <a:pt x="16590" y="1797"/>
                    </a:lnTo>
                    <a:cubicBezTo>
                      <a:pt x="16590" y="776"/>
                      <a:pt x="16420" y="536"/>
                      <a:pt x="15714" y="536"/>
                    </a:cubicBezTo>
                    <a:lnTo>
                      <a:pt x="15714" y="0"/>
                    </a:lnTo>
                    <a:lnTo>
                      <a:pt x="20040" y="0"/>
                    </a:lnTo>
                    <a:lnTo>
                      <a:pt x="20040" y="536"/>
                    </a:lnTo>
                    <a:cubicBezTo>
                      <a:pt x="19333" y="536"/>
                      <a:pt x="19169" y="757"/>
                      <a:pt x="19169" y="1797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768" name="Google Shape;768;p10"/>
              <p:cNvSpPr/>
              <p:nvPr/>
            </p:nvSpPr>
            <p:spPr>
              <a:xfrm>
                <a:off x="8535551" y="3285033"/>
                <a:ext cx="17384" cy="19585"/>
              </a:xfrm>
              <a:custGeom>
                <a:rect b="b" l="l" r="r" t="t"/>
                <a:pathLst>
                  <a:path extrusionOk="0" h="19585" w="17384">
                    <a:moveTo>
                      <a:pt x="1040" y="1797"/>
                    </a:moveTo>
                    <a:cubicBezTo>
                      <a:pt x="1040" y="776"/>
                      <a:pt x="876" y="536"/>
                      <a:pt x="0" y="536"/>
                    </a:cubicBezTo>
                    <a:lnTo>
                      <a:pt x="0" y="0"/>
                    </a:lnTo>
                    <a:lnTo>
                      <a:pt x="11149" y="0"/>
                    </a:lnTo>
                    <a:cubicBezTo>
                      <a:pt x="15260" y="0"/>
                      <a:pt x="17385" y="1778"/>
                      <a:pt x="17385" y="5467"/>
                    </a:cubicBezTo>
                    <a:cubicBezTo>
                      <a:pt x="17385" y="8803"/>
                      <a:pt x="14554" y="11029"/>
                      <a:pt x="11476" y="11029"/>
                    </a:cubicBezTo>
                    <a:lnTo>
                      <a:pt x="3619" y="11029"/>
                    </a:lnTo>
                    <a:lnTo>
                      <a:pt x="3619" y="17788"/>
                    </a:lnTo>
                    <a:cubicBezTo>
                      <a:pt x="3619" y="18810"/>
                      <a:pt x="3783" y="19050"/>
                      <a:pt x="4660" y="19050"/>
                    </a:cubicBezTo>
                    <a:lnTo>
                      <a:pt x="4660" y="19586"/>
                    </a:lnTo>
                    <a:lnTo>
                      <a:pt x="0" y="19586"/>
                    </a:lnTo>
                    <a:lnTo>
                      <a:pt x="0" y="19050"/>
                    </a:lnTo>
                    <a:cubicBezTo>
                      <a:pt x="876" y="19050"/>
                      <a:pt x="1040" y="18829"/>
                      <a:pt x="1040" y="17788"/>
                    </a:cubicBezTo>
                    <a:close/>
                    <a:moveTo>
                      <a:pt x="3619" y="8544"/>
                    </a:moveTo>
                    <a:lnTo>
                      <a:pt x="11268" y="8544"/>
                    </a:lnTo>
                    <a:cubicBezTo>
                      <a:pt x="13513" y="8544"/>
                      <a:pt x="14642" y="7346"/>
                      <a:pt x="14642" y="5391"/>
                    </a:cubicBezTo>
                    <a:cubicBezTo>
                      <a:pt x="14642" y="3260"/>
                      <a:pt x="13349" y="2327"/>
                      <a:pt x="10688" y="2327"/>
                    </a:cubicBezTo>
                    <a:lnTo>
                      <a:pt x="3619" y="2327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769" name="Google Shape;769;p10"/>
              <p:cNvSpPr/>
              <p:nvPr/>
            </p:nvSpPr>
            <p:spPr>
              <a:xfrm>
                <a:off x="8555319" y="3283968"/>
                <a:ext cx="18772" cy="21691"/>
              </a:xfrm>
              <a:custGeom>
                <a:rect b="b" l="l" r="r" t="t"/>
                <a:pathLst>
                  <a:path extrusionOk="0" h="21691" w="18772">
                    <a:moveTo>
                      <a:pt x="958" y="2863"/>
                    </a:moveTo>
                    <a:cubicBezTo>
                      <a:pt x="958" y="1841"/>
                      <a:pt x="795" y="1602"/>
                      <a:pt x="0" y="1602"/>
                    </a:cubicBezTo>
                    <a:lnTo>
                      <a:pt x="0" y="1066"/>
                    </a:lnTo>
                    <a:lnTo>
                      <a:pt x="16761" y="1066"/>
                    </a:lnTo>
                    <a:cubicBezTo>
                      <a:pt x="17593" y="1066"/>
                      <a:pt x="17801" y="750"/>
                      <a:pt x="17801" y="0"/>
                    </a:cubicBezTo>
                    <a:lnTo>
                      <a:pt x="18299" y="0"/>
                    </a:lnTo>
                    <a:lnTo>
                      <a:pt x="18299" y="4622"/>
                    </a:lnTo>
                    <a:lnTo>
                      <a:pt x="17801" y="4622"/>
                    </a:lnTo>
                    <a:cubicBezTo>
                      <a:pt x="17801" y="3865"/>
                      <a:pt x="17593" y="3556"/>
                      <a:pt x="16761" y="3556"/>
                    </a:cubicBezTo>
                    <a:lnTo>
                      <a:pt x="3720" y="3556"/>
                    </a:lnTo>
                    <a:lnTo>
                      <a:pt x="3720" y="9339"/>
                    </a:lnTo>
                    <a:lnTo>
                      <a:pt x="12939" y="9339"/>
                    </a:lnTo>
                    <a:cubicBezTo>
                      <a:pt x="13765" y="9339"/>
                      <a:pt x="13973" y="9024"/>
                      <a:pt x="13973" y="8267"/>
                    </a:cubicBezTo>
                    <a:lnTo>
                      <a:pt x="14478" y="8267"/>
                    </a:lnTo>
                    <a:lnTo>
                      <a:pt x="14478" y="12895"/>
                    </a:lnTo>
                    <a:lnTo>
                      <a:pt x="13973" y="12895"/>
                    </a:lnTo>
                    <a:cubicBezTo>
                      <a:pt x="13973" y="12139"/>
                      <a:pt x="13765" y="11830"/>
                      <a:pt x="12939" y="11830"/>
                    </a:cubicBezTo>
                    <a:lnTo>
                      <a:pt x="3720" y="11830"/>
                    </a:lnTo>
                    <a:lnTo>
                      <a:pt x="3720" y="18135"/>
                    </a:lnTo>
                    <a:lnTo>
                      <a:pt x="17234" y="18135"/>
                    </a:lnTo>
                    <a:cubicBezTo>
                      <a:pt x="18066" y="18135"/>
                      <a:pt x="18274" y="17826"/>
                      <a:pt x="18274" y="17070"/>
                    </a:cubicBezTo>
                    <a:lnTo>
                      <a:pt x="18772" y="17070"/>
                    </a:lnTo>
                    <a:lnTo>
                      <a:pt x="18772" y="21692"/>
                    </a:lnTo>
                    <a:lnTo>
                      <a:pt x="18274" y="21692"/>
                    </a:lnTo>
                    <a:cubicBezTo>
                      <a:pt x="18274" y="20935"/>
                      <a:pt x="18066" y="20626"/>
                      <a:pt x="17234" y="20626"/>
                    </a:cubicBezTo>
                    <a:lnTo>
                      <a:pt x="19" y="20626"/>
                    </a:lnTo>
                    <a:lnTo>
                      <a:pt x="19" y="20090"/>
                    </a:lnTo>
                    <a:cubicBezTo>
                      <a:pt x="813" y="20090"/>
                      <a:pt x="977" y="19869"/>
                      <a:pt x="977" y="18829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770" name="Google Shape;770;p10"/>
              <p:cNvSpPr/>
              <p:nvPr/>
            </p:nvSpPr>
            <p:spPr>
              <a:xfrm>
                <a:off x="8577414" y="3285033"/>
                <a:ext cx="18532" cy="19604"/>
              </a:xfrm>
              <a:custGeom>
                <a:rect b="b" l="l" r="r" t="t"/>
                <a:pathLst>
                  <a:path extrusionOk="0" h="19604" w="18532">
                    <a:moveTo>
                      <a:pt x="3619" y="17807"/>
                    </a:moveTo>
                    <a:cubicBezTo>
                      <a:pt x="3619" y="18829"/>
                      <a:pt x="3783" y="19069"/>
                      <a:pt x="4654" y="19069"/>
                    </a:cubicBezTo>
                    <a:lnTo>
                      <a:pt x="4654" y="19605"/>
                    </a:lnTo>
                    <a:lnTo>
                      <a:pt x="0" y="19605"/>
                    </a:lnTo>
                    <a:lnTo>
                      <a:pt x="0" y="19069"/>
                    </a:lnTo>
                    <a:cubicBezTo>
                      <a:pt x="870" y="19069"/>
                      <a:pt x="1040" y="18848"/>
                      <a:pt x="1040" y="17807"/>
                    </a:cubicBezTo>
                    <a:lnTo>
                      <a:pt x="1040" y="1797"/>
                    </a:lnTo>
                    <a:cubicBezTo>
                      <a:pt x="1040" y="776"/>
                      <a:pt x="870" y="536"/>
                      <a:pt x="0" y="536"/>
                    </a:cubicBezTo>
                    <a:lnTo>
                      <a:pt x="0" y="0"/>
                    </a:lnTo>
                    <a:lnTo>
                      <a:pt x="12725" y="0"/>
                    </a:lnTo>
                    <a:cubicBezTo>
                      <a:pt x="16300" y="0"/>
                      <a:pt x="17965" y="2138"/>
                      <a:pt x="17965" y="5467"/>
                    </a:cubicBezTo>
                    <a:cubicBezTo>
                      <a:pt x="17965" y="8891"/>
                      <a:pt x="16136" y="10676"/>
                      <a:pt x="12920" y="10764"/>
                    </a:cubicBezTo>
                    <a:lnTo>
                      <a:pt x="17492" y="18236"/>
                    </a:lnTo>
                    <a:cubicBezTo>
                      <a:pt x="17864" y="18867"/>
                      <a:pt x="18079" y="19031"/>
                      <a:pt x="18533" y="19031"/>
                    </a:cubicBezTo>
                    <a:lnTo>
                      <a:pt x="18533" y="19567"/>
                    </a:lnTo>
                    <a:lnTo>
                      <a:pt x="14043" y="19567"/>
                    </a:lnTo>
                    <a:lnTo>
                      <a:pt x="14043" y="19031"/>
                    </a:lnTo>
                    <a:cubicBezTo>
                      <a:pt x="14623" y="19031"/>
                      <a:pt x="14705" y="18942"/>
                      <a:pt x="14705" y="18678"/>
                    </a:cubicBezTo>
                    <a:cubicBezTo>
                      <a:pt x="14635" y="18293"/>
                      <a:pt x="14480" y="17929"/>
                      <a:pt x="14251" y="17612"/>
                    </a:cubicBezTo>
                    <a:lnTo>
                      <a:pt x="10177" y="10764"/>
                    </a:lnTo>
                    <a:lnTo>
                      <a:pt x="3619" y="10764"/>
                    </a:lnTo>
                    <a:close/>
                    <a:moveTo>
                      <a:pt x="3619" y="8292"/>
                    </a:moveTo>
                    <a:lnTo>
                      <a:pt x="12448" y="8292"/>
                    </a:lnTo>
                    <a:cubicBezTo>
                      <a:pt x="14446" y="8292"/>
                      <a:pt x="15190" y="7359"/>
                      <a:pt x="15190" y="5398"/>
                    </a:cubicBezTo>
                    <a:cubicBezTo>
                      <a:pt x="15190" y="3266"/>
                      <a:pt x="14484" y="2333"/>
                      <a:pt x="12038" y="2333"/>
                    </a:cubicBezTo>
                    <a:lnTo>
                      <a:pt x="3619" y="2333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771" name="Google Shape;771;p10"/>
              <p:cNvSpPr/>
              <p:nvPr/>
            </p:nvSpPr>
            <p:spPr>
              <a:xfrm>
                <a:off x="8600153" y="3285033"/>
                <a:ext cx="4678" cy="19604"/>
              </a:xfrm>
              <a:custGeom>
                <a:rect b="b" l="l" r="r" t="t"/>
                <a:pathLst>
                  <a:path extrusionOk="0" h="19604" w="4678">
                    <a:moveTo>
                      <a:pt x="0" y="19586"/>
                    </a:moveTo>
                    <a:lnTo>
                      <a:pt x="0" y="19050"/>
                    </a:lnTo>
                    <a:cubicBezTo>
                      <a:pt x="877" y="19050"/>
                      <a:pt x="1040" y="18829"/>
                      <a:pt x="1040" y="17788"/>
                    </a:cubicBezTo>
                    <a:lnTo>
                      <a:pt x="1040" y="1797"/>
                    </a:lnTo>
                    <a:cubicBezTo>
                      <a:pt x="1040" y="776"/>
                      <a:pt x="877" y="536"/>
                      <a:pt x="0" y="536"/>
                    </a:cubicBezTo>
                    <a:lnTo>
                      <a:pt x="0" y="0"/>
                    </a:lnTo>
                    <a:lnTo>
                      <a:pt x="4679" y="0"/>
                    </a:lnTo>
                    <a:lnTo>
                      <a:pt x="4679" y="536"/>
                    </a:lnTo>
                    <a:cubicBezTo>
                      <a:pt x="3802" y="536"/>
                      <a:pt x="3638" y="757"/>
                      <a:pt x="3638" y="1797"/>
                    </a:cubicBezTo>
                    <a:lnTo>
                      <a:pt x="3638" y="17807"/>
                    </a:lnTo>
                    <a:cubicBezTo>
                      <a:pt x="3638" y="18829"/>
                      <a:pt x="3802" y="19069"/>
                      <a:pt x="4679" y="19069"/>
                    </a:cubicBezTo>
                    <a:lnTo>
                      <a:pt x="4679" y="1960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772" name="Google Shape;772;p10"/>
              <p:cNvSpPr/>
              <p:nvPr/>
            </p:nvSpPr>
            <p:spPr>
              <a:xfrm>
                <a:off x="8608344" y="3284787"/>
                <a:ext cx="20953" cy="20096"/>
              </a:xfrm>
              <a:custGeom>
                <a:rect b="b" l="l" r="r" t="t"/>
                <a:pathLst>
                  <a:path extrusionOk="0" h="20096" w="20953">
                    <a:moveTo>
                      <a:pt x="20954" y="10051"/>
                    </a:moveTo>
                    <a:cubicBezTo>
                      <a:pt x="20954" y="15563"/>
                      <a:pt x="16880" y="20096"/>
                      <a:pt x="10480" y="20096"/>
                    </a:cubicBezTo>
                    <a:cubicBezTo>
                      <a:pt x="4080" y="20096"/>
                      <a:pt x="0" y="15563"/>
                      <a:pt x="0" y="10051"/>
                    </a:cubicBezTo>
                    <a:cubicBezTo>
                      <a:pt x="0" y="4540"/>
                      <a:pt x="4073" y="0"/>
                      <a:pt x="10480" y="0"/>
                    </a:cubicBezTo>
                    <a:cubicBezTo>
                      <a:pt x="16887" y="0"/>
                      <a:pt x="20954" y="4534"/>
                      <a:pt x="20954" y="10051"/>
                    </a:cubicBezTo>
                    <a:close/>
                    <a:moveTo>
                      <a:pt x="2743" y="10001"/>
                    </a:moveTo>
                    <a:cubicBezTo>
                      <a:pt x="2743" y="14232"/>
                      <a:pt x="5738" y="17612"/>
                      <a:pt x="10480" y="17612"/>
                    </a:cubicBezTo>
                    <a:cubicBezTo>
                      <a:pt x="15222" y="17612"/>
                      <a:pt x="18211" y="14232"/>
                      <a:pt x="18211" y="10001"/>
                    </a:cubicBezTo>
                    <a:cubicBezTo>
                      <a:pt x="18211" y="5770"/>
                      <a:pt x="15216" y="2484"/>
                      <a:pt x="10480" y="2484"/>
                    </a:cubicBezTo>
                    <a:cubicBezTo>
                      <a:pt x="5745" y="2484"/>
                      <a:pt x="2743" y="5826"/>
                      <a:pt x="2743" y="1000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773" name="Google Shape;773;p10"/>
              <p:cNvSpPr/>
              <p:nvPr/>
            </p:nvSpPr>
            <p:spPr>
              <a:xfrm>
                <a:off x="8632110" y="3285033"/>
                <a:ext cx="18532" cy="19604"/>
              </a:xfrm>
              <a:custGeom>
                <a:rect b="b" l="l" r="r" t="t"/>
                <a:pathLst>
                  <a:path extrusionOk="0" h="19604" w="18532">
                    <a:moveTo>
                      <a:pt x="3619" y="17807"/>
                    </a:moveTo>
                    <a:cubicBezTo>
                      <a:pt x="3619" y="18829"/>
                      <a:pt x="3783" y="19069"/>
                      <a:pt x="4660" y="19069"/>
                    </a:cubicBezTo>
                    <a:lnTo>
                      <a:pt x="4660" y="19605"/>
                    </a:lnTo>
                    <a:lnTo>
                      <a:pt x="0" y="19605"/>
                    </a:lnTo>
                    <a:lnTo>
                      <a:pt x="0" y="19069"/>
                    </a:lnTo>
                    <a:cubicBezTo>
                      <a:pt x="876" y="19069"/>
                      <a:pt x="1040" y="18848"/>
                      <a:pt x="1040" y="17807"/>
                    </a:cubicBezTo>
                    <a:lnTo>
                      <a:pt x="1040" y="1797"/>
                    </a:lnTo>
                    <a:cubicBezTo>
                      <a:pt x="1040" y="776"/>
                      <a:pt x="876" y="536"/>
                      <a:pt x="0" y="536"/>
                    </a:cubicBezTo>
                    <a:lnTo>
                      <a:pt x="0" y="0"/>
                    </a:lnTo>
                    <a:lnTo>
                      <a:pt x="12725" y="0"/>
                    </a:lnTo>
                    <a:cubicBezTo>
                      <a:pt x="16300" y="0"/>
                      <a:pt x="17965" y="2138"/>
                      <a:pt x="17965" y="5467"/>
                    </a:cubicBezTo>
                    <a:cubicBezTo>
                      <a:pt x="17965" y="8891"/>
                      <a:pt x="16136" y="10676"/>
                      <a:pt x="12920" y="10764"/>
                    </a:cubicBezTo>
                    <a:lnTo>
                      <a:pt x="17492" y="18255"/>
                    </a:lnTo>
                    <a:cubicBezTo>
                      <a:pt x="17870" y="18886"/>
                      <a:pt x="18078" y="19050"/>
                      <a:pt x="18533" y="19050"/>
                    </a:cubicBezTo>
                    <a:lnTo>
                      <a:pt x="18533" y="19586"/>
                    </a:lnTo>
                    <a:lnTo>
                      <a:pt x="14024" y="19586"/>
                    </a:lnTo>
                    <a:lnTo>
                      <a:pt x="14024" y="19050"/>
                    </a:lnTo>
                    <a:cubicBezTo>
                      <a:pt x="14604" y="19050"/>
                      <a:pt x="14692" y="18961"/>
                      <a:pt x="14692" y="18697"/>
                    </a:cubicBezTo>
                    <a:cubicBezTo>
                      <a:pt x="14619" y="18312"/>
                      <a:pt x="14462" y="17948"/>
                      <a:pt x="14232" y="17631"/>
                    </a:cubicBezTo>
                    <a:lnTo>
                      <a:pt x="10159" y="10783"/>
                    </a:lnTo>
                    <a:lnTo>
                      <a:pt x="3619" y="10783"/>
                    </a:lnTo>
                    <a:close/>
                    <a:moveTo>
                      <a:pt x="3619" y="8292"/>
                    </a:moveTo>
                    <a:lnTo>
                      <a:pt x="12447" y="8292"/>
                    </a:lnTo>
                    <a:cubicBezTo>
                      <a:pt x="14446" y="8292"/>
                      <a:pt x="15197" y="7359"/>
                      <a:pt x="15197" y="5398"/>
                    </a:cubicBezTo>
                    <a:cubicBezTo>
                      <a:pt x="15197" y="3266"/>
                      <a:pt x="14491" y="2333"/>
                      <a:pt x="12044" y="2333"/>
                    </a:cubicBezTo>
                    <a:lnTo>
                      <a:pt x="3619" y="2333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774" name="Google Shape;774;p10"/>
              <p:cNvSpPr/>
              <p:nvPr/>
            </p:nvSpPr>
            <p:spPr>
              <a:xfrm>
                <a:off x="8663298" y="3285033"/>
                <a:ext cx="19484" cy="19566"/>
              </a:xfrm>
              <a:custGeom>
                <a:rect b="b" l="l" r="r" t="t"/>
                <a:pathLst>
                  <a:path extrusionOk="0" h="19566" w="19484">
                    <a:moveTo>
                      <a:pt x="1040" y="1797"/>
                    </a:moveTo>
                    <a:cubicBezTo>
                      <a:pt x="1040" y="776"/>
                      <a:pt x="870" y="536"/>
                      <a:pt x="0" y="536"/>
                    </a:cubicBezTo>
                    <a:lnTo>
                      <a:pt x="0" y="0"/>
                    </a:lnTo>
                    <a:lnTo>
                      <a:pt x="10089" y="0"/>
                    </a:lnTo>
                    <a:cubicBezTo>
                      <a:pt x="16660" y="0"/>
                      <a:pt x="19485" y="4269"/>
                      <a:pt x="19485" y="9786"/>
                    </a:cubicBezTo>
                    <a:cubicBezTo>
                      <a:pt x="19485" y="15304"/>
                      <a:pt x="16660" y="19567"/>
                      <a:pt x="10089" y="19567"/>
                    </a:cubicBezTo>
                    <a:lnTo>
                      <a:pt x="0" y="19567"/>
                    </a:lnTo>
                    <a:lnTo>
                      <a:pt x="0" y="19031"/>
                    </a:lnTo>
                    <a:cubicBezTo>
                      <a:pt x="870" y="19031"/>
                      <a:pt x="1040" y="18810"/>
                      <a:pt x="1040" y="17770"/>
                    </a:cubicBezTo>
                    <a:close/>
                    <a:moveTo>
                      <a:pt x="3620" y="17095"/>
                    </a:moveTo>
                    <a:lnTo>
                      <a:pt x="9566" y="17095"/>
                    </a:lnTo>
                    <a:cubicBezTo>
                      <a:pt x="14724" y="17095"/>
                      <a:pt x="16716" y="13803"/>
                      <a:pt x="16716" y="9805"/>
                    </a:cubicBezTo>
                    <a:cubicBezTo>
                      <a:pt x="16716" y="5808"/>
                      <a:pt x="14724" y="2510"/>
                      <a:pt x="9566" y="2510"/>
                    </a:cubicBezTo>
                    <a:lnTo>
                      <a:pt x="3620" y="251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775" name="Google Shape;775;p10"/>
              <p:cNvSpPr/>
              <p:nvPr/>
            </p:nvSpPr>
            <p:spPr>
              <a:xfrm>
                <a:off x="8685621" y="3283968"/>
                <a:ext cx="18759" cy="21691"/>
              </a:xfrm>
              <a:custGeom>
                <a:rect b="b" l="l" r="r" t="t"/>
                <a:pathLst>
                  <a:path extrusionOk="0" h="21691" w="18759">
                    <a:moveTo>
                      <a:pt x="958" y="2863"/>
                    </a:moveTo>
                    <a:cubicBezTo>
                      <a:pt x="958" y="1841"/>
                      <a:pt x="795" y="1602"/>
                      <a:pt x="0" y="1602"/>
                    </a:cubicBezTo>
                    <a:lnTo>
                      <a:pt x="0" y="1066"/>
                    </a:lnTo>
                    <a:lnTo>
                      <a:pt x="16761" y="1066"/>
                    </a:lnTo>
                    <a:cubicBezTo>
                      <a:pt x="17593" y="1066"/>
                      <a:pt x="17801" y="750"/>
                      <a:pt x="17801" y="0"/>
                    </a:cubicBezTo>
                    <a:lnTo>
                      <a:pt x="18299" y="0"/>
                    </a:lnTo>
                    <a:lnTo>
                      <a:pt x="18299" y="4622"/>
                    </a:lnTo>
                    <a:lnTo>
                      <a:pt x="17801" y="4622"/>
                    </a:lnTo>
                    <a:cubicBezTo>
                      <a:pt x="17801" y="3865"/>
                      <a:pt x="17593" y="3556"/>
                      <a:pt x="16761" y="3556"/>
                    </a:cubicBezTo>
                    <a:lnTo>
                      <a:pt x="3708" y="3556"/>
                    </a:lnTo>
                    <a:lnTo>
                      <a:pt x="3708" y="9339"/>
                    </a:lnTo>
                    <a:lnTo>
                      <a:pt x="12902" y="9339"/>
                    </a:lnTo>
                    <a:cubicBezTo>
                      <a:pt x="13728" y="9339"/>
                      <a:pt x="13936" y="9024"/>
                      <a:pt x="13936" y="8267"/>
                    </a:cubicBezTo>
                    <a:lnTo>
                      <a:pt x="14440" y="8267"/>
                    </a:lnTo>
                    <a:lnTo>
                      <a:pt x="14440" y="12895"/>
                    </a:lnTo>
                    <a:lnTo>
                      <a:pt x="13936" y="12895"/>
                    </a:lnTo>
                    <a:cubicBezTo>
                      <a:pt x="13936" y="12139"/>
                      <a:pt x="13728" y="11830"/>
                      <a:pt x="12902" y="11830"/>
                    </a:cubicBezTo>
                    <a:lnTo>
                      <a:pt x="3708" y="11830"/>
                    </a:lnTo>
                    <a:lnTo>
                      <a:pt x="3708" y="18135"/>
                    </a:lnTo>
                    <a:lnTo>
                      <a:pt x="17221" y="18135"/>
                    </a:lnTo>
                    <a:cubicBezTo>
                      <a:pt x="18053" y="18135"/>
                      <a:pt x="18261" y="17826"/>
                      <a:pt x="18261" y="17070"/>
                    </a:cubicBezTo>
                    <a:lnTo>
                      <a:pt x="18760" y="17070"/>
                    </a:lnTo>
                    <a:lnTo>
                      <a:pt x="18760" y="21692"/>
                    </a:lnTo>
                    <a:lnTo>
                      <a:pt x="18261" y="21692"/>
                    </a:lnTo>
                    <a:cubicBezTo>
                      <a:pt x="18261" y="20935"/>
                      <a:pt x="18053" y="20626"/>
                      <a:pt x="17221" y="20626"/>
                    </a:cubicBezTo>
                    <a:lnTo>
                      <a:pt x="6" y="20626"/>
                    </a:lnTo>
                    <a:lnTo>
                      <a:pt x="6" y="20090"/>
                    </a:lnTo>
                    <a:cubicBezTo>
                      <a:pt x="801" y="20090"/>
                      <a:pt x="965" y="19869"/>
                      <a:pt x="965" y="18829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776" name="Google Shape;776;p10"/>
              <p:cNvSpPr/>
              <p:nvPr/>
            </p:nvSpPr>
            <p:spPr>
              <a:xfrm>
                <a:off x="8717345" y="3281256"/>
                <a:ext cx="5485" cy="23381"/>
              </a:xfrm>
              <a:custGeom>
                <a:rect b="b" l="l" r="r" t="t"/>
                <a:pathLst>
                  <a:path extrusionOk="0" h="23381" w="5485">
                    <a:moveTo>
                      <a:pt x="0" y="23363"/>
                    </a:moveTo>
                    <a:lnTo>
                      <a:pt x="0" y="22827"/>
                    </a:lnTo>
                    <a:cubicBezTo>
                      <a:pt x="788" y="22827"/>
                      <a:pt x="996" y="22385"/>
                      <a:pt x="996" y="21761"/>
                    </a:cubicBezTo>
                    <a:lnTo>
                      <a:pt x="996" y="1602"/>
                    </a:lnTo>
                    <a:cubicBezTo>
                      <a:pt x="996" y="971"/>
                      <a:pt x="788" y="536"/>
                      <a:pt x="0" y="536"/>
                    </a:cubicBezTo>
                    <a:lnTo>
                      <a:pt x="0" y="0"/>
                    </a:lnTo>
                    <a:lnTo>
                      <a:pt x="5486" y="0"/>
                    </a:lnTo>
                    <a:lnTo>
                      <a:pt x="5486" y="536"/>
                    </a:lnTo>
                    <a:cubicBezTo>
                      <a:pt x="4698" y="536"/>
                      <a:pt x="4490" y="984"/>
                      <a:pt x="4490" y="1602"/>
                    </a:cubicBezTo>
                    <a:lnTo>
                      <a:pt x="4490" y="21780"/>
                    </a:lnTo>
                    <a:cubicBezTo>
                      <a:pt x="4490" y="22411"/>
                      <a:pt x="4698" y="22846"/>
                      <a:pt x="5486" y="22846"/>
                    </a:cubicBezTo>
                    <a:lnTo>
                      <a:pt x="5486" y="23382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777" name="Google Shape;777;p10"/>
              <p:cNvSpPr/>
              <p:nvPr/>
            </p:nvSpPr>
            <p:spPr>
              <a:xfrm>
                <a:off x="8727529" y="3285033"/>
                <a:ext cx="20108" cy="19617"/>
              </a:xfrm>
              <a:custGeom>
                <a:rect b="b" l="l" r="r" t="t"/>
                <a:pathLst>
                  <a:path extrusionOk="0" h="19617" w="20108">
                    <a:moveTo>
                      <a:pt x="0" y="19586"/>
                    </a:moveTo>
                    <a:lnTo>
                      <a:pt x="0" y="19050"/>
                    </a:lnTo>
                    <a:cubicBezTo>
                      <a:pt x="870" y="19050"/>
                      <a:pt x="1122" y="18829"/>
                      <a:pt x="1122" y="17788"/>
                    </a:cubicBezTo>
                    <a:lnTo>
                      <a:pt x="1122" y="1797"/>
                    </a:lnTo>
                    <a:cubicBezTo>
                      <a:pt x="1122" y="776"/>
                      <a:pt x="870" y="536"/>
                      <a:pt x="0" y="536"/>
                    </a:cubicBezTo>
                    <a:lnTo>
                      <a:pt x="0" y="0"/>
                    </a:lnTo>
                    <a:lnTo>
                      <a:pt x="6066" y="0"/>
                    </a:lnTo>
                    <a:lnTo>
                      <a:pt x="6066" y="536"/>
                    </a:lnTo>
                    <a:cubicBezTo>
                      <a:pt x="5196" y="536"/>
                      <a:pt x="4944" y="713"/>
                      <a:pt x="4944" y="933"/>
                    </a:cubicBezTo>
                    <a:cubicBezTo>
                      <a:pt x="4944" y="1154"/>
                      <a:pt x="5114" y="1331"/>
                      <a:pt x="5404" y="1690"/>
                    </a:cubicBezTo>
                    <a:lnTo>
                      <a:pt x="16660" y="15537"/>
                    </a:lnTo>
                    <a:lnTo>
                      <a:pt x="16660" y="1797"/>
                    </a:lnTo>
                    <a:cubicBezTo>
                      <a:pt x="16660" y="776"/>
                      <a:pt x="16407" y="536"/>
                      <a:pt x="15537" y="536"/>
                    </a:cubicBezTo>
                    <a:lnTo>
                      <a:pt x="15537" y="0"/>
                    </a:lnTo>
                    <a:lnTo>
                      <a:pt x="20109" y="0"/>
                    </a:lnTo>
                    <a:lnTo>
                      <a:pt x="20109" y="536"/>
                    </a:lnTo>
                    <a:cubicBezTo>
                      <a:pt x="19239" y="536"/>
                      <a:pt x="18987" y="757"/>
                      <a:pt x="18987" y="1797"/>
                    </a:cubicBezTo>
                    <a:lnTo>
                      <a:pt x="18987" y="17807"/>
                    </a:lnTo>
                    <a:cubicBezTo>
                      <a:pt x="18987" y="18829"/>
                      <a:pt x="19239" y="19069"/>
                      <a:pt x="20109" y="19069"/>
                    </a:cubicBezTo>
                    <a:lnTo>
                      <a:pt x="20109" y="19605"/>
                    </a:lnTo>
                    <a:lnTo>
                      <a:pt x="14541" y="19605"/>
                    </a:lnTo>
                    <a:lnTo>
                      <a:pt x="14541" y="19069"/>
                    </a:lnTo>
                    <a:cubicBezTo>
                      <a:pt x="15619" y="19069"/>
                      <a:pt x="15701" y="18936"/>
                      <a:pt x="15701" y="18671"/>
                    </a:cubicBezTo>
                    <a:cubicBezTo>
                      <a:pt x="15701" y="18406"/>
                      <a:pt x="15493" y="18224"/>
                      <a:pt x="15203" y="17870"/>
                    </a:cubicBezTo>
                    <a:lnTo>
                      <a:pt x="3449" y="3500"/>
                    </a:lnTo>
                    <a:lnTo>
                      <a:pt x="3449" y="17820"/>
                    </a:lnTo>
                    <a:cubicBezTo>
                      <a:pt x="3449" y="18842"/>
                      <a:pt x="3701" y="19081"/>
                      <a:pt x="4572" y="19081"/>
                    </a:cubicBezTo>
                    <a:lnTo>
                      <a:pt x="4572" y="19617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778" name="Google Shape;778;p10"/>
              <p:cNvSpPr/>
              <p:nvPr/>
            </p:nvSpPr>
            <p:spPr>
              <a:xfrm>
                <a:off x="8748836" y="3285052"/>
                <a:ext cx="19314" cy="19566"/>
              </a:xfrm>
              <a:custGeom>
                <a:rect b="b" l="l" r="r" t="t"/>
                <a:pathLst>
                  <a:path extrusionOk="0" h="19566" w="19314">
                    <a:moveTo>
                      <a:pt x="19" y="0"/>
                    </a:moveTo>
                    <a:lnTo>
                      <a:pt x="4925" y="0"/>
                    </a:lnTo>
                    <a:lnTo>
                      <a:pt x="4925" y="536"/>
                    </a:lnTo>
                    <a:cubicBezTo>
                      <a:pt x="4427" y="492"/>
                      <a:pt x="3966" y="713"/>
                      <a:pt x="3966" y="1286"/>
                    </a:cubicBezTo>
                    <a:cubicBezTo>
                      <a:pt x="4074" y="1704"/>
                      <a:pt x="4228" y="2108"/>
                      <a:pt x="4427" y="2491"/>
                    </a:cubicBezTo>
                    <a:lnTo>
                      <a:pt x="10329" y="15966"/>
                    </a:lnTo>
                    <a:lnTo>
                      <a:pt x="15733" y="2138"/>
                    </a:lnTo>
                    <a:cubicBezTo>
                      <a:pt x="15865" y="1839"/>
                      <a:pt x="15950" y="1522"/>
                      <a:pt x="15985" y="1198"/>
                    </a:cubicBezTo>
                    <a:cubicBezTo>
                      <a:pt x="15985" y="801"/>
                      <a:pt x="15733" y="536"/>
                      <a:pt x="15071" y="536"/>
                    </a:cubicBezTo>
                    <a:lnTo>
                      <a:pt x="15071" y="0"/>
                    </a:lnTo>
                    <a:lnTo>
                      <a:pt x="19314" y="0"/>
                    </a:lnTo>
                    <a:lnTo>
                      <a:pt x="19314" y="536"/>
                    </a:lnTo>
                    <a:cubicBezTo>
                      <a:pt x="18919" y="585"/>
                      <a:pt x="18591" y="865"/>
                      <a:pt x="18482" y="1249"/>
                    </a:cubicBezTo>
                    <a:lnTo>
                      <a:pt x="12126" y="17385"/>
                    </a:lnTo>
                    <a:cubicBezTo>
                      <a:pt x="11958" y="17722"/>
                      <a:pt x="11845" y="18084"/>
                      <a:pt x="11792" y="18457"/>
                    </a:cubicBezTo>
                    <a:cubicBezTo>
                      <a:pt x="11792" y="18810"/>
                      <a:pt x="12038" y="19087"/>
                      <a:pt x="12706" y="19031"/>
                    </a:cubicBezTo>
                    <a:lnTo>
                      <a:pt x="12706" y="19567"/>
                    </a:lnTo>
                    <a:lnTo>
                      <a:pt x="7882" y="19567"/>
                    </a:lnTo>
                    <a:lnTo>
                      <a:pt x="7882" y="19031"/>
                    </a:lnTo>
                    <a:cubicBezTo>
                      <a:pt x="8380" y="19031"/>
                      <a:pt x="8633" y="18942"/>
                      <a:pt x="8633" y="18633"/>
                    </a:cubicBezTo>
                    <a:cubicBezTo>
                      <a:pt x="8512" y="18013"/>
                      <a:pt x="8300" y="17413"/>
                      <a:pt x="8002" y="16855"/>
                    </a:cubicBezTo>
                    <a:lnTo>
                      <a:pt x="1261" y="1425"/>
                    </a:lnTo>
                    <a:cubicBezTo>
                      <a:pt x="1104" y="868"/>
                      <a:pt x="578" y="496"/>
                      <a:pt x="0" y="536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779" name="Google Shape;779;p10"/>
              <p:cNvSpPr/>
              <p:nvPr/>
            </p:nvSpPr>
            <p:spPr>
              <a:xfrm>
                <a:off x="8769468" y="3283968"/>
                <a:ext cx="18759" cy="21691"/>
              </a:xfrm>
              <a:custGeom>
                <a:rect b="b" l="l" r="r" t="t"/>
                <a:pathLst>
                  <a:path extrusionOk="0" h="21691" w="18759">
                    <a:moveTo>
                      <a:pt x="958" y="2863"/>
                    </a:moveTo>
                    <a:cubicBezTo>
                      <a:pt x="958" y="1841"/>
                      <a:pt x="794" y="1602"/>
                      <a:pt x="0" y="1602"/>
                    </a:cubicBezTo>
                    <a:lnTo>
                      <a:pt x="0" y="1066"/>
                    </a:lnTo>
                    <a:lnTo>
                      <a:pt x="16761" y="1066"/>
                    </a:lnTo>
                    <a:cubicBezTo>
                      <a:pt x="17593" y="1066"/>
                      <a:pt x="17801" y="750"/>
                      <a:pt x="17801" y="0"/>
                    </a:cubicBezTo>
                    <a:lnTo>
                      <a:pt x="18299" y="0"/>
                    </a:lnTo>
                    <a:lnTo>
                      <a:pt x="18299" y="4622"/>
                    </a:lnTo>
                    <a:lnTo>
                      <a:pt x="17801" y="4622"/>
                    </a:lnTo>
                    <a:cubicBezTo>
                      <a:pt x="17801" y="3865"/>
                      <a:pt x="17593" y="3556"/>
                      <a:pt x="16761" y="3556"/>
                    </a:cubicBezTo>
                    <a:lnTo>
                      <a:pt x="3727" y="3556"/>
                    </a:lnTo>
                    <a:lnTo>
                      <a:pt x="3727" y="9339"/>
                    </a:lnTo>
                    <a:lnTo>
                      <a:pt x="12920" y="9339"/>
                    </a:lnTo>
                    <a:cubicBezTo>
                      <a:pt x="13753" y="9339"/>
                      <a:pt x="13961" y="9024"/>
                      <a:pt x="13961" y="8267"/>
                    </a:cubicBezTo>
                    <a:lnTo>
                      <a:pt x="14446" y="8267"/>
                    </a:lnTo>
                    <a:lnTo>
                      <a:pt x="14446" y="12895"/>
                    </a:lnTo>
                    <a:lnTo>
                      <a:pt x="13948" y="12895"/>
                    </a:lnTo>
                    <a:cubicBezTo>
                      <a:pt x="13948" y="12139"/>
                      <a:pt x="13740" y="11830"/>
                      <a:pt x="12908" y="11830"/>
                    </a:cubicBezTo>
                    <a:lnTo>
                      <a:pt x="3727" y="11830"/>
                    </a:lnTo>
                    <a:lnTo>
                      <a:pt x="3727" y="18135"/>
                    </a:lnTo>
                    <a:lnTo>
                      <a:pt x="17221" y="18135"/>
                    </a:lnTo>
                    <a:cubicBezTo>
                      <a:pt x="18047" y="18135"/>
                      <a:pt x="18255" y="17826"/>
                      <a:pt x="18255" y="17070"/>
                    </a:cubicBezTo>
                    <a:lnTo>
                      <a:pt x="18760" y="17070"/>
                    </a:lnTo>
                    <a:lnTo>
                      <a:pt x="18760" y="21692"/>
                    </a:lnTo>
                    <a:lnTo>
                      <a:pt x="18230" y="21692"/>
                    </a:lnTo>
                    <a:cubicBezTo>
                      <a:pt x="18230" y="20935"/>
                      <a:pt x="18022" y="20626"/>
                      <a:pt x="17196" y="20626"/>
                    </a:cubicBezTo>
                    <a:lnTo>
                      <a:pt x="0" y="20626"/>
                    </a:lnTo>
                    <a:lnTo>
                      <a:pt x="0" y="20090"/>
                    </a:lnTo>
                    <a:cubicBezTo>
                      <a:pt x="794" y="20090"/>
                      <a:pt x="958" y="19869"/>
                      <a:pt x="958" y="18829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780" name="Google Shape;780;p10"/>
              <p:cNvSpPr/>
              <p:nvPr/>
            </p:nvSpPr>
            <p:spPr>
              <a:xfrm>
                <a:off x="8789861" y="3284794"/>
                <a:ext cx="18374" cy="20077"/>
              </a:xfrm>
              <a:custGeom>
                <a:rect b="b" l="l" r="r" t="t"/>
                <a:pathLst>
                  <a:path extrusionOk="0" h="20077" w="18374">
                    <a:moveTo>
                      <a:pt x="1621" y="14226"/>
                    </a:moveTo>
                    <a:lnTo>
                      <a:pt x="2119" y="14358"/>
                    </a:lnTo>
                    <a:cubicBezTo>
                      <a:pt x="2070" y="14545"/>
                      <a:pt x="2042" y="14738"/>
                      <a:pt x="2037" y="14932"/>
                    </a:cubicBezTo>
                    <a:cubicBezTo>
                      <a:pt x="2037" y="15909"/>
                      <a:pt x="5738" y="17606"/>
                      <a:pt x="9730" y="17606"/>
                    </a:cubicBezTo>
                    <a:cubicBezTo>
                      <a:pt x="13469" y="17606"/>
                      <a:pt x="15796" y="16445"/>
                      <a:pt x="15796" y="14453"/>
                    </a:cubicBezTo>
                    <a:cubicBezTo>
                      <a:pt x="15796" y="8778"/>
                      <a:pt x="870" y="14409"/>
                      <a:pt x="870" y="6180"/>
                    </a:cubicBezTo>
                    <a:cubicBezTo>
                      <a:pt x="870" y="1690"/>
                      <a:pt x="4572" y="0"/>
                      <a:pt x="8727" y="0"/>
                    </a:cubicBezTo>
                    <a:cubicBezTo>
                      <a:pt x="13097" y="0"/>
                      <a:pt x="15298" y="1595"/>
                      <a:pt x="15966" y="1595"/>
                    </a:cubicBezTo>
                    <a:cubicBezTo>
                      <a:pt x="16212" y="1595"/>
                      <a:pt x="16382" y="1513"/>
                      <a:pt x="16628" y="965"/>
                    </a:cubicBezTo>
                    <a:lnTo>
                      <a:pt x="17170" y="1185"/>
                    </a:lnTo>
                    <a:lnTo>
                      <a:pt x="15632" y="5543"/>
                    </a:lnTo>
                    <a:lnTo>
                      <a:pt x="15134" y="5322"/>
                    </a:lnTo>
                    <a:cubicBezTo>
                      <a:pt x="15194" y="5150"/>
                      <a:pt x="15221" y="4968"/>
                      <a:pt x="15216" y="4786"/>
                    </a:cubicBezTo>
                    <a:cubicBezTo>
                      <a:pt x="15216" y="3853"/>
                      <a:pt x="11886" y="2478"/>
                      <a:pt x="8607" y="2478"/>
                    </a:cubicBezTo>
                    <a:cubicBezTo>
                      <a:pt x="4319" y="2478"/>
                      <a:pt x="3449" y="4168"/>
                      <a:pt x="3449" y="5814"/>
                    </a:cubicBezTo>
                    <a:cubicBezTo>
                      <a:pt x="3449" y="11104"/>
                      <a:pt x="18375" y="5770"/>
                      <a:pt x="18375" y="13772"/>
                    </a:cubicBezTo>
                    <a:cubicBezTo>
                      <a:pt x="18375" y="17952"/>
                      <a:pt x="15632" y="20077"/>
                      <a:pt x="9314" y="20077"/>
                    </a:cubicBezTo>
                    <a:cubicBezTo>
                      <a:pt x="5032" y="20077"/>
                      <a:pt x="2119" y="18186"/>
                      <a:pt x="1242" y="18186"/>
                    </a:cubicBezTo>
                    <a:cubicBezTo>
                      <a:pt x="871" y="18214"/>
                      <a:pt x="566" y="18488"/>
                      <a:pt x="498" y="18854"/>
                    </a:cubicBezTo>
                    <a:lnTo>
                      <a:pt x="0" y="18678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781" name="Google Shape;781;p10"/>
              <p:cNvSpPr/>
              <p:nvPr/>
            </p:nvSpPr>
            <p:spPr>
              <a:xfrm>
                <a:off x="8808462" y="3283987"/>
                <a:ext cx="18715" cy="20651"/>
              </a:xfrm>
              <a:custGeom>
                <a:rect b="b" l="l" r="r" t="t"/>
                <a:pathLst>
                  <a:path extrusionOk="0" h="20651" w="18715">
                    <a:moveTo>
                      <a:pt x="18715" y="4622"/>
                    </a:moveTo>
                    <a:lnTo>
                      <a:pt x="18217" y="4622"/>
                    </a:lnTo>
                    <a:cubicBezTo>
                      <a:pt x="18217" y="3865"/>
                      <a:pt x="18009" y="3556"/>
                      <a:pt x="17177" y="3556"/>
                    </a:cubicBezTo>
                    <a:lnTo>
                      <a:pt x="10764" y="3556"/>
                    </a:lnTo>
                    <a:lnTo>
                      <a:pt x="10764" y="18854"/>
                    </a:lnTo>
                    <a:cubicBezTo>
                      <a:pt x="10764" y="19876"/>
                      <a:pt x="10928" y="20115"/>
                      <a:pt x="11804" y="20115"/>
                    </a:cubicBezTo>
                    <a:lnTo>
                      <a:pt x="11804" y="20651"/>
                    </a:lnTo>
                    <a:lnTo>
                      <a:pt x="6980" y="20651"/>
                    </a:lnTo>
                    <a:lnTo>
                      <a:pt x="6980" y="20115"/>
                    </a:lnTo>
                    <a:cubicBezTo>
                      <a:pt x="7851" y="20115"/>
                      <a:pt x="8015" y="19895"/>
                      <a:pt x="8015" y="18854"/>
                    </a:cubicBezTo>
                    <a:lnTo>
                      <a:pt x="8015" y="3556"/>
                    </a:lnTo>
                    <a:lnTo>
                      <a:pt x="1539" y="3556"/>
                    </a:lnTo>
                    <a:cubicBezTo>
                      <a:pt x="713" y="3556"/>
                      <a:pt x="504" y="3865"/>
                      <a:pt x="504" y="4622"/>
                    </a:cubicBezTo>
                    <a:lnTo>
                      <a:pt x="0" y="4622"/>
                    </a:lnTo>
                    <a:lnTo>
                      <a:pt x="0" y="0"/>
                    </a:lnTo>
                    <a:lnTo>
                      <a:pt x="504" y="0"/>
                    </a:lnTo>
                    <a:cubicBezTo>
                      <a:pt x="504" y="750"/>
                      <a:pt x="713" y="1066"/>
                      <a:pt x="1539" y="1066"/>
                    </a:cubicBezTo>
                    <a:lnTo>
                      <a:pt x="17177" y="1066"/>
                    </a:lnTo>
                    <a:cubicBezTo>
                      <a:pt x="18009" y="1066"/>
                      <a:pt x="18217" y="750"/>
                      <a:pt x="18217" y="0"/>
                    </a:cubicBezTo>
                    <a:lnTo>
                      <a:pt x="18715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782" name="Google Shape;782;p10"/>
              <p:cNvSpPr/>
              <p:nvPr/>
            </p:nvSpPr>
            <p:spPr>
              <a:xfrm>
                <a:off x="8829461" y="3285033"/>
                <a:ext cx="4653" cy="19604"/>
              </a:xfrm>
              <a:custGeom>
                <a:rect b="b" l="l" r="r" t="t"/>
                <a:pathLst>
                  <a:path extrusionOk="0" h="19604" w="4653">
                    <a:moveTo>
                      <a:pt x="0" y="19586"/>
                    </a:moveTo>
                    <a:lnTo>
                      <a:pt x="0" y="19050"/>
                    </a:lnTo>
                    <a:cubicBezTo>
                      <a:pt x="870" y="19050"/>
                      <a:pt x="1034" y="18829"/>
                      <a:pt x="1034" y="17788"/>
                    </a:cubicBezTo>
                    <a:lnTo>
                      <a:pt x="1034" y="1797"/>
                    </a:lnTo>
                    <a:cubicBezTo>
                      <a:pt x="1034" y="776"/>
                      <a:pt x="870" y="536"/>
                      <a:pt x="0" y="536"/>
                    </a:cubicBezTo>
                    <a:lnTo>
                      <a:pt x="0" y="0"/>
                    </a:lnTo>
                    <a:lnTo>
                      <a:pt x="4654" y="0"/>
                    </a:lnTo>
                    <a:lnTo>
                      <a:pt x="4654" y="536"/>
                    </a:lnTo>
                    <a:cubicBezTo>
                      <a:pt x="3783" y="536"/>
                      <a:pt x="3613" y="757"/>
                      <a:pt x="3613" y="1797"/>
                    </a:cubicBezTo>
                    <a:lnTo>
                      <a:pt x="3613" y="17807"/>
                    </a:lnTo>
                    <a:cubicBezTo>
                      <a:pt x="3613" y="18829"/>
                      <a:pt x="3783" y="19069"/>
                      <a:pt x="4654" y="19069"/>
                    </a:cubicBezTo>
                    <a:lnTo>
                      <a:pt x="4654" y="1960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783" name="Google Shape;783;p10"/>
              <p:cNvSpPr/>
              <p:nvPr/>
            </p:nvSpPr>
            <p:spPr>
              <a:xfrm>
                <a:off x="8837645" y="3284806"/>
                <a:ext cx="20291" cy="20096"/>
              </a:xfrm>
              <a:custGeom>
                <a:rect b="b" l="l" r="r" t="t"/>
                <a:pathLst>
                  <a:path extrusionOk="0" h="20096" w="20291">
                    <a:moveTo>
                      <a:pt x="18217" y="6293"/>
                    </a:moveTo>
                    <a:lnTo>
                      <a:pt x="17713" y="6072"/>
                    </a:lnTo>
                    <a:cubicBezTo>
                      <a:pt x="17768" y="5914"/>
                      <a:pt x="17798" y="5748"/>
                      <a:pt x="17801" y="5581"/>
                    </a:cubicBezTo>
                    <a:cubicBezTo>
                      <a:pt x="17801" y="5007"/>
                      <a:pt x="15184" y="2472"/>
                      <a:pt x="10442" y="2472"/>
                    </a:cubicBezTo>
                    <a:cubicBezTo>
                      <a:pt x="5864" y="2472"/>
                      <a:pt x="2749" y="5763"/>
                      <a:pt x="2749" y="10386"/>
                    </a:cubicBezTo>
                    <a:cubicBezTo>
                      <a:pt x="2749" y="14301"/>
                      <a:pt x="5492" y="17593"/>
                      <a:pt x="11022" y="17593"/>
                    </a:cubicBezTo>
                    <a:cubicBezTo>
                      <a:pt x="12725" y="17593"/>
                      <a:pt x="15594" y="17057"/>
                      <a:pt x="16969" y="15897"/>
                    </a:cubicBezTo>
                    <a:lnTo>
                      <a:pt x="16969" y="13229"/>
                    </a:lnTo>
                    <a:lnTo>
                      <a:pt x="13185" y="13229"/>
                    </a:lnTo>
                    <a:cubicBezTo>
                      <a:pt x="12353" y="13229"/>
                      <a:pt x="12145" y="13545"/>
                      <a:pt x="12145" y="14301"/>
                    </a:cubicBezTo>
                    <a:lnTo>
                      <a:pt x="11647" y="14301"/>
                    </a:lnTo>
                    <a:lnTo>
                      <a:pt x="11647" y="10032"/>
                    </a:lnTo>
                    <a:lnTo>
                      <a:pt x="12145" y="10032"/>
                    </a:lnTo>
                    <a:cubicBezTo>
                      <a:pt x="12145" y="10430"/>
                      <a:pt x="12353" y="10739"/>
                      <a:pt x="13185" y="10739"/>
                    </a:cubicBezTo>
                    <a:lnTo>
                      <a:pt x="20292" y="10739"/>
                    </a:lnTo>
                    <a:lnTo>
                      <a:pt x="20292" y="11294"/>
                    </a:lnTo>
                    <a:cubicBezTo>
                      <a:pt x="19876" y="11382"/>
                      <a:pt x="19712" y="11558"/>
                      <a:pt x="19712" y="12094"/>
                    </a:cubicBezTo>
                    <a:lnTo>
                      <a:pt x="19712" y="15077"/>
                    </a:lnTo>
                    <a:cubicBezTo>
                      <a:pt x="19712" y="15563"/>
                      <a:pt x="19876" y="15708"/>
                      <a:pt x="20292" y="15827"/>
                    </a:cubicBezTo>
                    <a:lnTo>
                      <a:pt x="20292" y="16275"/>
                    </a:lnTo>
                    <a:cubicBezTo>
                      <a:pt x="17713" y="18942"/>
                      <a:pt x="13728" y="20096"/>
                      <a:pt x="10650" y="20096"/>
                    </a:cubicBezTo>
                    <a:cubicBezTo>
                      <a:pt x="4534" y="20096"/>
                      <a:pt x="0" y="16452"/>
                      <a:pt x="0" y="9957"/>
                    </a:cubicBezTo>
                    <a:cubicBezTo>
                      <a:pt x="0" y="5202"/>
                      <a:pt x="3783" y="0"/>
                      <a:pt x="10562" y="0"/>
                    </a:cubicBezTo>
                    <a:cubicBezTo>
                      <a:pt x="15140" y="0"/>
                      <a:pt x="18381" y="2491"/>
                      <a:pt x="18797" y="2491"/>
                    </a:cubicBezTo>
                    <a:cubicBezTo>
                      <a:pt x="19009" y="2486"/>
                      <a:pt x="19200" y="2365"/>
                      <a:pt x="19295" y="2175"/>
                    </a:cubicBezTo>
                    <a:lnTo>
                      <a:pt x="19794" y="2402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784" name="Google Shape;784;p10"/>
              <p:cNvSpPr/>
              <p:nvPr/>
            </p:nvSpPr>
            <p:spPr>
              <a:xfrm>
                <a:off x="8858265" y="3285046"/>
                <a:ext cx="21496" cy="19573"/>
              </a:xfrm>
              <a:custGeom>
                <a:rect b="b" l="l" r="r" t="t"/>
                <a:pathLst>
                  <a:path extrusionOk="0" h="19573" w="21496">
                    <a:moveTo>
                      <a:pt x="0" y="19573"/>
                    </a:moveTo>
                    <a:lnTo>
                      <a:pt x="0" y="19037"/>
                    </a:lnTo>
                    <a:cubicBezTo>
                      <a:pt x="877" y="19037"/>
                      <a:pt x="1085" y="18596"/>
                      <a:pt x="1331" y="17927"/>
                    </a:cubicBezTo>
                    <a:lnTo>
                      <a:pt x="7901" y="1829"/>
                    </a:lnTo>
                    <a:cubicBezTo>
                      <a:pt x="8025" y="1595"/>
                      <a:pt x="8097" y="1336"/>
                      <a:pt x="8109" y="1072"/>
                    </a:cubicBezTo>
                    <a:cubicBezTo>
                      <a:pt x="8109" y="807"/>
                      <a:pt x="7819" y="498"/>
                      <a:pt x="7069" y="441"/>
                    </a:cubicBezTo>
                    <a:lnTo>
                      <a:pt x="7069" y="0"/>
                    </a:lnTo>
                    <a:lnTo>
                      <a:pt x="13803" y="0"/>
                    </a:lnTo>
                    <a:lnTo>
                      <a:pt x="13803" y="536"/>
                    </a:lnTo>
                    <a:cubicBezTo>
                      <a:pt x="13387" y="536"/>
                      <a:pt x="12851" y="668"/>
                      <a:pt x="12851" y="1066"/>
                    </a:cubicBezTo>
                    <a:cubicBezTo>
                      <a:pt x="12889" y="1378"/>
                      <a:pt x="12987" y="1680"/>
                      <a:pt x="13141" y="1955"/>
                    </a:cubicBezTo>
                    <a:lnTo>
                      <a:pt x="20235" y="18148"/>
                    </a:lnTo>
                    <a:cubicBezTo>
                      <a:pt x="20392" y="18705"/>
                      <a:pt x="20919" y="19077"/>
                      <a:pt x="21496" y="19037"/>
                    </a:cubicBezTo>
                    <a:lnTo>
                      <a:pt x="21496" y="19573"/>
                    </a:lnTo>
                    <a:lnTo>
                      <a:pt x="16256" y="19573"/>
                    </a:lnTo>
                    <a:lnTo>
                      <a:pt x="16256" y="19037"/>
                    </a:lnTo>
                    <a:cubicBezTo>
                      <a:pt x="17252" y="19037"/>
                      <a:pt x="17517" y="18860"/>
                      <a:pt x="17517" y="18507"/>
                    </a:cubicBezTo>
                    <a:cubicBezTo>
                      <a:pt x="17505" y="18167"/>
                      <a:pt x="17419" y="17834"/>
                      <a:pt x="17265" y="17530"/>
                    </a:cubicBezTo>
                    <a:lnTo>
                      <a:pt x="15563" y="13791"/>
                    </a:lnTo>
                    <a:lnTo>
                      <a:pt x="5473" y="13791"/>
                    </a:lnTo>
                    <a:lnTo>
                      <a:pt x="4061" y="17171"/>
                    </a:lnTo>
                    <a:cubicBezTo>
                      <a:pt x="3841" y="17599"/>
                      <a:pt x="3662" y="18046"/>
                      <a:pt x="3525" y="18507"/>
                    </a:cubicBezTo>
                    <a:cubicBezTo>
                      <a:pt x="3525" y="18860"/>
                      <a:pt x="3815" y="19037"/>
                      <a:pt x="4647" y="19037"/>
                    </a:cubicBezTo>
                    <a:lnTo>
                      <a:pt x="4647" y="19573"/>
                    </a:lnTo>
                    <a:close/>
                    <a:moveTo>
                      <a:pt x="10354" y="1961"/>
                    </a:moveTo>
                    <a:lnTo>
                      <a:pt x="6444" y="11300"/>
                    </a:lnTo>
                    <a:lnTo>
                      <a:pt x="14560" y="1130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785" name="Google Shape;785;p10"/>
              <p:cNvSpPr/>
              <p:nvPr/>
            </p:nvSpPr>
            <p:spPr>
              <a:xfrm>
                <a:off x="8879093" y="3284800"/>
                <a:ext cx="20001" cy="20096"/>
              </a:xfrm>
              <a:custGeom>
                <a:rect b="b" l="l" r="r" t="t"/>
                <a:pathLst>
                  <a:path extrusionOk="0" h="20096" w="20001">
                    <a:moveTo>
                      <a:pt x="17007" y="6035"/>
                    </a:moveTo>
                    <a:lnTo>
                      <a:pt x="16508" y="5770"/>
                    </a:lnTo>
                    <a:cubicBezTo>
                      <a:pt x="16576" y="5523"/>
                      <a:pt x="16604" y="5268"/>
                      <a:pt x="16590" y="5013"/>
                    </a:cubicBezTo>
                    <a:cubicBezTo>
                      <a:pt x="16590" y="4301"/>
                      <a:pt x="13393" y="2491"/>
                      <a:pt x="10398" y="2491"/>
                    </a:cubicBezTo>
                    <a:cubicBezTo>
                      <a:pt x="5612" y="2491"/>
                      <a:pt x="2743" y="5959"/>
                      <a:pt x="2743" y="10096"/>
                    </a:cubicBezTo>
                    <a:cubicBezTo>
                      <a:pt x="2604" y="13959"/>
                      <a:pt x="5623" y="17203"/>
                      <a:pt x="9486" y="17342"/>
                    </a:cubicBezTo>
                    <a:cubicBezTo>
                      <a:pt x="9664" y="17348"/>
                      <a:pt x="9842" y="17348"/>
                      <a:pt x="10020" y="17341"/>
                    </a:cubicBezTo>
                    <a:cubicBezTo>
                      <a:pt x="14390" y="17341"/>
                      <a:pt x="16843" y="15077"/>
                      <a:pt x="16843" y="14320"/>
                    </a:cubicBezTo>
                    <a:cubicBezTo>
                      <a:pt x="16838" y="14017"/>
                      <a:pt x="16780" y="13716"/>
                      <a:pt x="16672" y="13431"/>
                    </a:cubicBezTo>
                    <a:lnTo>
                      <a:pt x="17088" y="13160"/>
                    </a:lnTo>
                    <a:lnTo>
                      <a:pt x="20002" y="17253"/>
                    </a:lnTo>
                    <a:lnTo>
                      <a:pt x="19541" y="17612"/>
                    </a:lnTo>
                    <a:cubicBezTo>
                      <a:pt x="19132" y="17253"/>
                      <a:pt x="18911" y="17209"/>
                      <a:pt x="18753" y="17209"/>
                    </a:cubicBezTo>
                    <a:cubicBezTo>
                      <a:pt x="17757" y="17209"/>
                      <a:pt x="15424" y="20097"/>
                      <a:pt x="10146" y="20097"/>
                    </a:cubicBezTo>
                    <a:cubicBezTo>
                      <a:pt x="4471" y="20097"/>
                      <a:pt x="0" y="16496"/>
                      <a:pt x="0" y="10096"/>
                    </a:cubicBezTo>
                    <a:cubicBezTo>
                      <a:pt x="0" y="3695"/>
                      <a:pt x="4660" y="6"/>
                      <a:pt x="10316" y="6"/>
                    </a:cubicBezTo>
                    <a:cubicBezTo>
                      <a:pt x="12147" y="-50"/>
                      <a:pt x="13972" y="268"/>
                      <a:pt x="15676" y="940"/>
                    </a:cubicBezTo>
                    <a:cubicBezTo>
                      <a:pt x="16761" y="1337"/>
                      <a:pt x="17505" y="1785"/>
                      <a:pt x="17883" y="1785"/>
                    </a:cubicBezTo>
                    <a:cubicBezTo>
                      <a:pt x="18175" y="1748"/>
                      <a:pt x="18426" y="1561"/>
                      <a:pt x="18545" y="1293"/>
                    </a:cubicBezTo>
                    <a:lnTo>
                      <a:pt x="19043" y="1469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786" name="Google Shape;786;p10"/>
              <p:cNvSpPr/>
              <p:nvPr/>
            </p:nvSpPr>
            <p:spPr>
              <a:xfrm>
                <a:off x="8901630" y="3285033"/>
                <a:ext cx="4653" cy="19604"/>
              </a:xfrm>
              <a:custGeom>
                <a:rect b="b" l="l" r="r" t="t"/>
                <a:pathLst>
                  <a:path extrusionOk="0" h="19604" w="4653">
                    <a:moveTo>
                      <a:pt x="0" y="19586"/>
                    </a:moveTo>
                    <a:lnTo>
                      <a:pt x="0" y="19050"/>
                    </a:lnTo>
                    <a:cubicBezTo>
                      <a:pt x="870" y="19050"/>
                      <a:pt x="1034" y="18829"/>
                      <a:pt x="1034" y="17788"/>
                    </a:cubicBezTo>
                    <a:lnTo>
                      <a:pt x="1034" y="1797"/>
                    </a:lnTo>
                    <a:cubicBezTo>
                      <a:pt x="1034" y="776"/>
                      <a:pt x="870" y="536"/>
                      <a:pt x="0" y="536"/>
                    </a:cubicBezTo>
                    <a:lnTo>
                      <a:pt x="0" y="0"/>
                    </a:lnTo>
                    <a:lnTo>
                      <a:pt x="4654" y="0"/>
                    </a:lnTo>
                    <a:lnTo>
                      <a:pt x="4654" y="536"/>
                    </a:lnTo>
                    <a:cubicBezTo>
                      <a:pt x="3777" y="536"/>
                      <a:pt x="3613" y="757"/>
                      <a:pt x="3613" y="1797"/>
                    </a:cubicBezTo>
                    <a:lnTo>
                      <a:pt x="3613" y="17807"/>
                    </a:lnTo>
                    <a:cubicBezTo>
                      <a:pt x="3613" y="18829"/>
                      <a:pt x="3777" y="19069"/>
                      <a:pt x="4654" y="19069"/>
                    </a:cubicBezTo>
                    <a:lnTo>
                      <a:pt x="4654" y="1960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787" name="Google Shape;787;p10"/>
              <p:cNvSpPr/>
              <p:nvPr/>
            </p:nvSpPr>
            <p:spPr>
              <a:xfrm>
                <a:off x="8909814" y="3284787"/>
                <a:ext cx="20960" cy="20096"/>
              </a:xfrm>
              <a:custGeom>
                <a:rect b="b" l="l" r="r" t="t"/>
                <a:pathLst>
                  <a:path extrusionOk="0" h="20096" w="20960">
                    <a:moveTo>
                      <a:pt x="20960" y="10051"/>
                    </a:moveTo>
                    <a:cubicBezTo>
                      <a:pt x="20960" y="15563"/>
                      <a:pt x="16880" y="20096"/>
                      <a:pt x="10480" y="20096"/>
                    </a:cubicBezTo>
                    <a:cubicBezTo>
                      <a:pt x="4080" y="20096"/>
                      <a:pt x="0" y="15563"/>
                      <a:pt x="0" y="10051"/>
                    </a:cubicBezTo>
                    <a:cubicBezTo>
                      <a:pt x="0" y="4540"/>
                      <a:pt x="4074" y="0"/>
                      <a:pt x="10480" y="0"/>
                    </a:cubicBezTo>
                    <a:cubicBezTo>
                      <a:pt x="16887" y="0"/>
                      <a:pt x="20960" y="4534"/>
                      <a:pt x="20960" y="10051"/>
                    </a:cubicBezTo>
                    <a:close/>
                    <a:moveTo>
                      <a:pt x="2737" y="10001"/>
                    </a:moveTo>
                    <a:cubicBezTo>
                      <a:pt x="2737" y="14232"/>
                      <a:pt x="5732" y="17612"/>
                      <a:pt x="10474" y="17612"/>
                    </a:cubicBezTo>
                    <a:cubicBezTo>
                      <a:pt x="15216" y="17612"/>
                      <a:pt x="18205" y="14232"/>
                      <a:pt x="18205" y="10001"/>
                    </a:cubicBezTo>
                    <a:cubicBezTo>
                      <a:pt x="18205" y="5770"/>
                      <a:pt x="15222" y="2484"/>
                      <a:pt x="10480" y="2484"/>
                    </a:cubicBezTo>
                    <a:cubicBezTo>
                      <a:pt x="5738" y="2484"/>
                      <a:pt x="2737" y="5826"/>
                      <a:pt x="2737" y="1000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788" name="Google Shape;788;p10"/>
              <p:cNvSpPr/>
              <p:nvPr/>
            </p:nvSpPr>
            <p:spPr>
              <a:xfrm>
                <a:off x="8933467" y="3285033"/>
                <a:ext cx="20127" cy="19617"/>
              </a:xfrm>
              <a:custGeom>
                <a:rect b="b" l="l" r="r" t="t"/>
                <a:pathLst>
                  <a:path extrusionOk="0" h="19617" w="20127">
                    <a:moveTo>
                      <a:pt x="0" y="19586"/>
                    </a:moveTo>
                    <a:lnTo>
                      <a:pt x="0" y="19050"/>
                    </a:lnTo>
                    <a:cubicBezTo>
                      <a:pt x="877" y="19050"/>
                      <a:pt x="1122" y="18829"/>
                      <a:pt x="1122" y="17788"/>
                    </a:cubicBezTo>
                    <a:lnTo>
                      <a:pt x="1122" y="1797"/>
                    </a:lnTo>
                    <a:cubicBezTo>
                      <a:pt x="1122" y="776"/>
                      <a:pt x="877" y="536"/>
                      <a:pt x="0" y="536"/>
                    </a:cubicBezTo>
                    <a:lnTo>
                      <a:pt x="0" y="0"/>
                    </a:lnTo>
                    <a:lnTo>
                      <a:pt x="6072" y="0"/>
                    </a:lnTo>
                    <a:lnTo>
                      <a:pt x="6072" y="536"/>
                    </a:lnTo>
                    <a:cubicBezTo>
                      <a:pt x="5196" y="536"/>
                      <a:pt x="4950" y="713"/>
                      <a:pt x="4950" y="933"/>
                    </a:cubicBezTo>
                    <a:cubicBezTo>
                      <a:pt x="4950" y="1154"/>
                      <a:pt x="5114" y="1331"/>
                      <a:pt x="5404" y="1690"/>
                    </a:cubicBezTo>
                    <a:lnTo>
                      <a:pt x="16679" y="15518"/>
                    </a:lnTo>
                    <a:lnTo>
                      <a:pt x="16679" y="1797"/>
                    </a:lnTo>
                    <a:cubicBezTo>
                      <a:pt x="16679" y="776"/>
                      <a:pt x="16426" y="536"/>
                      <a:pt x="15550" y="536"/>
                    </a:cubicBezTo>
                    <a:lnTo>
                      <a:pt x="15550" y="0"/>
                    </a:lnTo>
                    <a:lnTo>
                      <a:pt x="20128" y="0"/>
                    </a:lnTo>
                    <a:lnTo>
                      <a:pt x="20128" y="536"/>
                    </a:lnTo>
                    <a:cubicBezTo>
                      <a:pt x="19258" y="536"/>
                      <a:pt x="19005" y="757"/>
                      <a:pt x="19005" y="1797"/>
                    </a:cubicBezTo>
                    <a:lnTo>
                      <a:pt x="19005" y="17807"/>
                    </a:lnTo>
                    <a:cubicBezTo>
                      <a:pt x="19005" y="18829"/>
                      <a:pt x="19258" y="19069"/>
                      <a:pt x="20128" y="19069"/>
                    </a:cubicBezTo>
                    <a:lnTo>
                      <a:pt x="20128" y="19605"/>
                    </a:lnTo>
                    <a:lnTo>
                      <a:pt x="14554" y="19605"/>
                    </a:lnTo>
                    <a:lnTo>
                      <a:pt x="14554" y="19069"/>
                    </a:lnTo>
                    <a:cubicBezTo>
                      <a:pt x="15638" y="19069"/>
                      <a:pt x="15720" y="18936"/>
                      <a:pt x="15720" y="18671"/>
                    </a:cubicBezTo>
                    <a:cubicBezTo>
                      <a:pt x="15720" y="18406"/>
                      <a:pt x="15512" y="18224"/>
                      <a:pt x="15222" y="17870"/>
                    </a:cubicBezTo>
                    <a:lnTo>
                      <a:pt x="3456" y="3500"/>
                    </a:lnTo>
                    <a:lnTo>
                      <a:pt x="3456" y="17820"/>
                    </a:lnTo>
                    <a:cubicBezTo>
                      <a:pt x="3456" y="18842"/>
                      <a:pt x="3701" y="19081"/>
                      <a:pt x="4578" y="19081"/>
                    </a:cubicBezTo>
                    <a:lnTo>
                      <a:pt x="4578" y="19617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789" name="Google Shape;789;p10"/>
              <p:cNvSpPr/>
              <p:nvPr/>
            </p:nvSpPr>
            <p:spPr>
              <a:xfrm>
                <a:off x="8957952" y="3283968"/>
                <a:ext cx="18759" cy="21691"/>
              </a:xfrm>
              <a:custGeom>
                <a:rect b="b" l="l" r="r" t="t"/>
                <a:pathLst>
                  <a:path extrusionOk="0" h="21691" w="18759">
                    <a:moveTo>
                      <a:pt x="958" y="2863"/>
                    </a:moveTo>
                    <a:cubicBezTo>
                      <a:pt x="958" y="1841"/>
                      <a:pt x="795" y="1602"/>
                      <a:pt x="0" y="1602"/>
                    </a:cubicBezTo>
                    <a:lnTo>
                      <a:pt x="0" y="1066"/>
                    </a:lnTo>
                    <a:lnTo>
                      <a:pt x="16761" y="1066"/>
                    </a:lnTo>
                    <a:cubicBezTo>
                      <a:pt x="17593" y="1066"/>
                      <a:pt x="17801" y="750"/>
                      <a:pt x="17801" y="0"/>
                    </a:cubicBezTo>
                    <a:lnTo>
                      <a:pt x="18299" y="0"/>
                    </a:lnTo>
                    <a:lnTo>
                      <a:pt x="18299" y="4622"/>
                    </a:lnTo>
                    <a:lnTo>
                      <a:pt x="17801" y="4622"/>
                    </a:lnTo>
                    <a:cubicBezTo>
                      <a:pt x="17801" y="3865"/>
                      <a:pt x="17593" y="3556"/>
                      <a:pt x="16761" y="3556"/>
                    </a:cubicBezTo>
                    <a:lnTo>
                      <a:pt x="3701" y="3556"/>
                    </a:lnTo>
                    <a:lnTo>
                      <a:pt x="3701" y="9339"/>
                    </a:lnTo>
                    <a:lnTo>
                      <a:pt x="12889" y="9339"/>
                    </a:lnTo>
                    <a:cubicBezTo>
                      <a:pt x="13728" y="9339"/>
                      <a:pt x="13936" y="9024"/>
                      <a:pt x="13936" y="8267"/>
                    </a:cubicBezTo>
                    <a:lnTo>
                      <a:pt x="14434" y="8267"/>
                    </a:lnTo>
                    <a:lnTo>
                      <a:pt x="14434" y="12895"/>
                    </a:lnTo>
                    <a:lnTo>
                      <a:pt x="13936" y="12895"/>
                    </a:lnTo>
                    <a:cubicBezTo>
                      <a:pt x="13936" y="12139"/>
                      <a:pt x="13728" y="11830"/>
                      <a:pt x="12889" y="11830"/>
                    </a:cubicBezTo>
                    <a:lnTo>
                      <a:pt x="3701" y="11830"/>
                    </a:lnTo>
                    <a:lnTo>
                      <a:pt x="3701" y="18135"/>
                    </a:lnTo>
                    <a:lnTo>
                      <a:pt x="17215" y="18135"/>
                    </a:lnTo>
                    <a:cubicBezTo>
                      <a:pt x="18047" y="18135"/>
                      <a:pt x="18255" y="17826"/>
                      <a:pt x="18255" y="17070"/>
                    </a:cubicBezTo>
                    <a:lnTo>
                      <a:pt x="18760" y="17070"/>
                    </a:lnTo>
                    <a:lnTo>
                      <a:pt x="18760" y="21692"/>
                    </a:lnTo>
                    <a:lnTo>
                      <a:pt x="18255" y="21692"/>
                    </a:lnTo>
                    <a:cubicBezTo>
                      <a:pt x="18255" y="20935"/>
                      <a:pt x="18047" y="20626"/>
                      <a:pt x="17215" y="20626"/>
                    </a:cubicBezTo>
                    <a:lnTo>
                      <a:pt x="0" y="20626"/>
                    </a:lnTo>
                    <a:lnTo>
                      <a:pt x="0" y="20090"/>
                    </a:lnTo>
                    <a:cubicBezTo>
                      <a:pt x="795" y="20090"/>
                      <a:pt x="958" y="19869"/>
                      <a:pt x="958" y="18829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790" name="Google Shape;790;p10"/>
              <p:cNvSpPr/>
              <p:nvPr/>
            </p:nvSpPr>
            <p:spPr>
              <a:xfrm>
                <a:off x="8978364" y="3284794"/>
                <a:ext cx="18381" cy="20077"/>
              </a:xfrm>
              <a:custGeom>
                <a:rect b="b" l="l" r="r" t="t"/>
                <a:pathLst>
                  <a:path extrusionOk="0" h="20077" w="18381">
                    <a:moveTo>
                      <a:pt x="1621" y="14226"/>
                    </a:moveTo>
                    <a:lnTo>
                      <a:pt x="2119" y="14358"/>
                    </a:lnTo>
                    <a:cubicBezTo>
                      <a:pt x="2075" y="14546"/>
                      <a:pt x="2043" y="14738"/>
                      <a:pt x="2037" y="14932"/>
                    </a:cubicBezTo>
                    <a:cubicBezTo>
                      <a:pt x="2037" y="15909"/>
                      <a:pt x="5738" y="17606"/>
                      <a:pt x="9730" y="17606"/>
                    </a:cubicBezTo>
                    <a:cubicBezTo>
                      <a:pt x="13475" y="17606"/>
                      <a:pt x="15802" y="16445"/>
                      <a:pt x="15802" y="14453"/>
                    </a:cubicBezTo>
                    <a:cubicBezTo>
                      <a:pt x="15802" y="8778"/>
                      <a:pt x="870" y="14409"/>
                      <a:pt x="870" y="6180"/>
                    </a:cubicBezTo>
                    <a:cubicBezTo>
                      <a:pt x="870" y="1690"/>
                      <a:pt x="4578" y="0"/>
                      <a:pt x="8733" y="0"/>
                    </a:cubicBezTo>
                    <a:cubicBezTo>
                      <a:pt x="13097" y="0"/>
                      <a:pt x="15304" y="1595"/>
                      <a:pt x="15966" y="1595"/>
                    </a:cubicBezTo>
                    <a:cubicBezTo>
                      <a:pt x="16218" y="1595"/>
                      <a:pt x="16382" y="1513"/>
                      <a:pt x="16635" y="965"/>
                    </a:cubicBezTo>
                    <a:lnTo>
                      <a:pt x="17170" y="1185"/>
                    </a:lnTo>
                    <a:lnTo>
                      <a:pt x="15638" y="5543"/>
                    </a:lnTo>
                    <a:lnTo>
                      <a:pt x="15140" y="5322"/>
                    </a:lnTo>
                    <a:cubicBezTo>
                      <a:pt x="15197" y="5149"/>
                      <a:pt x="15222" y="4968"/>
                      <a:pt x="15222" y="4786"/>
                    </a:cubicBezTo>
                    <a:cubicBezTo>
                      <a:pt x="15222" y="3853"/>
                      <a:pt x="11893" y="2478"/>
                      <a:pt x="8607" y="2478"/>
                    </a:cubicBezTo>
                    <a:cubicBezTo>
                      <a:pt x="4326" y="2478"/>
                      <a:pt x="3449" y="4168"/>
                      <a:pt x="3449" y="5814"/>
                    </a:cubicBezTo>
                    <a:cubicBezTo>
                      <a:pt x="3449" y="11104"/>
                      <a:pt x="18381" y="5770"/>
                      <a:pt x="18381" y="13772"/>
                    </a:cubicBezTo>
                    <a:cubicBezTo>
                      <a:pt x="18381" y="17952"/>
                      <a:pt x="15638" y="20077"/>
                      <a:pt x="9314" y="20077"/>
                    </a:cubicBezTo>
                    <a:cubicBezTo>
                      <a:pt x="5032" y="20077"/>
                      <a:pt x="2119" y="18186"/>
                      <a:pt x="1249" y="18186"/>
                    </a:cubicBezTo>
                    <a:cubicBezTo>
                      <a:pt x="877" y="18213"/>
                      <a:pt x="568" y="18487"/>
                      <a:pt x="498" y="18854"/>
                    </a:cubicBezTo>
                    <a:lnTo>
                      <a:pt x="0" y="18678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791" name="Google Shape;791;p10"/>
              <p:cNvSpPr/>
              <p:nvPr/>
            </p:nvSpPr>
            <p:spPr>
              <a:xfrm>
                <a:off x="9007793" y="3280960"/>
                <a:ext cx="24415" cy="23923"/>
              </a:xfrm>
              <a:custGeom>
                <a:rect b="b" l="l" r="r" t="t"/>
                <a:pathLst>
                  <a:path extrusionOk="0" h="23923" w="24415">
                    <a:moveTo>
                      <a:pt x="24416" y="20103"/>
                    </a:moveTo>
                    <a:lnTo>
                      <a:pt x="23873" y="20500"/>
                    </a:lnTo>
                    <a:cubicBezTo>
                      <a:pt x="23728" y="20295"/>
                      <a:pt x="23495" y="20178"/>
                      <a:pt x="23243" y="20191"/>
                    </a:cubicBezTo>
                    <a:cubicBezTo>
                      <a:pt x="22663" y="20191"/>
                      <a:pt x="20040" y="23924"/>
                      <a:pt x="13097" y="23924"/>
                    </a:cubicBezTo>
                    <a:cubicBezTo>
                      <a:pt x="5322" y="23924"/>
                      <a:pt x="0" y="18545"/>
                      <a:pt x="0" y="11388"/>
                    </a:cubicBezTo>
                    <a:cubicBezTo>
                      <a:pt x="0" y="5379"/>
                      <a:pt x="4988" y="0"/>
                      <a:pt x="12933" y="0"/>
                    </a:cubicBezTo>
                    <a:cubicBezTo>
                      <a:pt x="15165" y="17"/>
                      <a:pt x="17372" y="425"/>
                      <a:pt x="19459" y="1204"/>
                    </a:cubicBezTo>
                    <a:cubicBezTo>
                      <a:pt x="21080" y="1778"/>
                      <a:pt x="22038" y="2402"/>
                      <a:pt x="22492" y="2402"/>
                    </a:cubicBezTo>
                    <a:cubicBezTo>
                      <a:pt x="22947" y="2402"/>
                      <a:pt x="22953" y="2226"/>
                      <a:pt x="23123" y="1999"/>
                    </a:cubicBezTo>
                    <a:lnTo>
                      <a:pt x="23621" y="2358"/>
                    </a:lnTo>
                    <a:lnTo>
                      <a:pt x="21049" y="7119"/>
                    </a:lnTo>
                    <a:lnTo>
                      <a:pt x="20506" y="6848"/>
                    </a:lnTo>
                    <a:cubicBezTo>
                      <a:pt x="20632" y="6680"/>
                      <a:pt x="20708" y="6478"/>
                      <a:pt x="20714" y="6268"/>
                    </a:cubicBezTo>
                    <a:cubicBezTo>
                      <a:pt x="20714" y="5291"/>
                      <a:pt x="17139" y="3027"/>
                      <a:pt x="12731" y="3027"/>
                    </a:cubicBezTo>
                    <a:cubicBezTo>
                      <a:pt x="8324" y="3027"/>
                      <a:pt x="3418" y="5694"/>
                      <a:pt x="3418" y="11855"/>
                    </a:cubicBezTo>
                    <a:cubicBezTo>
                      <a:pt x="3418" y="17234"/>
                      <a:pt x="8361" y="20929"/>
                      <a:pt x="13507" y="20929"/>
                    </a:cubicBezTo>
                    <a:cubicBezTo>
                      <a:pt x="17461" y="20929"/>
                      <a:pt x="21036" y="18034"/>
                      <a:pt x="21036" y="16836"/>
                    </a:cubicBezTo>
                    <a:cubicBezTo>
                      <a:pt x="21017" y="16612"/>
                      <a:pt x="20948" y="16396"/>
                      <a:pt x="20828" y="16206"/>
                    </a:cubicBezTo>
                    <a:lnTo>
                      <a:pt x="21370" y="15853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792" name="Google Shape;792;p10"/>
              <p:cNvSpPr/>
              <p:nvPr/>
            </p:nvSpPr>
            <p:spPr>
              <a:xfrm>
                <a:off x="9036566" y="3285033"/>
                <a:ext cx="4653" cy="19604"/>
              </a:xfrm>
              <a:custGeom>
                <a:rect b="b" l="l" r="r" t="t"/>
                <a:pathLst>
                  <a:path extrusionOk="0" h="19604" w="4653">
                    <a:moveTo>
                      <a:pt x="0" y="19586"/>
                    </a:moveTo>
                    <a:lnTo>
                      <a:pt x="0" y="19050"/>
                    </a:lnTo>
                    <a:cubicBezTo>
                      <a:pt x="870" y="19050"/>
                      <a:pt x="1040" y="18829"/>
                      <a:pt x="1040" y="17788"/>
                    </a:cubicBezTo>
                    <a:lnTo>
                      <a:pt x="1040" y="1797"/>
                    </a:lnTo>
                    <a:cubicBezTo>
                      <a:pt x="1040" y="776"/>
                      <a:pt x="870" y="536"/>
                      <a:pt x="0" y="536"/>
                    </a:cubicBezTo>
                    <a:lnTo>
                      <a:pt x="0" y="0"/>
                    </a:lnTo>
                    <a:lnTo>
                      <a:pt x="4654" y="0"/>
                    </a:lnTo>
                    <a:lnTo>
                      <a:pt x="4654" y="536"/>
                    </a:lnTo>
                    <a:cubicBezTo>
                      <a:pt x="3783" y="536"/>
                      <a:pt x="3613" y="757"/>
                      <a:pt x="3613" y="1797"/>
                    </a:cubicBezTo>
                    <a:lnTo>
                      <a:pt x="3613" y="17807"/>
                    </a:lnTo>
                    <a:cubicBezTo>
                      <a:pt x="3613" y="18829"/>
                      <a:pt x="3783" y="19069"/>
                      <a:pt x="4654" y="19069"/>
                    </a:cubicBezTo>
                    <a:lnTo>
                      <a:pt x="4654" y="1960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793" name="Google Shape;793;p10"/>
              <p:cNvSpPr/>
              <p:nvPr/>
            </p:nvSpPr>
            <p:spPr>
              <a:xfrm>
                <a:off x="9046415" y="3283968"/>
                <a:ext cx="18759" cy="21691"/>
              </a:xfrm>
              <a:custGeom>
                <a:rect b="b" l="l" r="r" t="t"/>
                <a:pathLst>
                  <a:path extrusionOk="0" h="21691" w="18759">
                    <a:moveTo>
                      <a:pt x="958" y="2863"/>
                    </a:moveTo>
                    <a:cubicBezTo>
                      <a:pt x="958" y="1841"/>
                      <a:pt x="795" y="1602"/>
                      <a:pt x="0" y="1602"/>
                    </a:cubicBezTo>
                    <a:lnTo>
                      <a:pt x="0" y="1066"/>
                    </a:lnTo>
                    <a:lnTo>
                      <a:pt x="16761" y="1066"/>
                    </a:lnTo>
                    <a:cubicBezTo>
                      <a:pt x="17593" y="1066"/>
                      <a:pt x="17801" y="750"/>
                      <a:pt x="17801" y="0"/>
                    </a:cubicBezTo>
                    <a:lnTo>
                      <a:pt x="18299" y="0"/>
                    </a:lnTo>
                    <a:lnTo>
                      <a:pt x="18299" y="4622"/>
                    </a:lnTo>
                    <a:lnTo>
                      <a:pt x="17801" y="4622"/>
                    </a:lnTo>
                    <a:cubicBezTo>
                      <a:pt x="17801" y="3865"/>
                      <a:pt x="17593" y="3556"/>
                      <a:pt x="16761" y="3556"/>
                    </a:cubicBezTo>
                    <a:lnTo>
                      <a:pt x="3701" y="3556"/>
                    </a:lnTo>
                    <a:lnTo>
                      <a:pt x="3701" y="9339"/>
                    </a:lnTo>
                    <a:lnTo>
                      <a:pt x="12889" y="9339"/>
                    </a:lnTo>
                    <a:cubicBezTo>
                      <a:pt x="13728" y="9339"/>
                      <a:pt x="13936" y="9024"/>
                      <a:pt x="13936" y="8267"/>
                    </a:cubicBezTo>
                    <a:lnTo>
                      <a:pt x="14434" y="8267"/>
                    </a:lnTo>
                    <a:lnTo>
                      <a:pt x="14434" y="12895"/>
                    </a:lnTo>
                    <a:lnTo>
                      <a:pt x="13936" y="12895"/>
                    </a:lnTo>
                    <a:cubicBezTo>
                      <a:pt x="13936" y="12139"/>
                      <a:pt x="13728" y="11830"/>
                      <a:pt x="12889" y="11830"/>
                    </a:cubicBezTo>
                    <a:lnTo>
                      <a:pt x="3701" y="11830"/>
                    </a:lnTo>
                    <a:lnTo>
                      <a:pt x="3701" y="18135"/>
                    </a:lnTo>
                    <a:lnTo>
                      <a:pt x="17215" y="18135"/>
                    </a:lnTo>
                    <a:cubicBezTo>
                      <a:pt x="18047" y="18135"/>
                      <a:pt x="18255" y="17826"/>
                      <a:pt x="18255" y="17070"/>
                    </a:cubicBezTo>
                    <a:lnTo>
                      <a:pt x="18760" y="17070"/>
                    </a:lnTo>
                    <a:lnTo>
                      <a:pt x="18760" y="21692"/>
                    </a:lnTo>
                    <a:lnTo>
                      <a:pt x="18255" y="21692"/>
                    </a:lnTo>
                    <a:cubicBezTo>
                      <a:pt x="18255" y="20935"/>
                      <a:pt x="18047" y="20626"/>
                      <a:pt x="17215" y="20626"/>
                    </a:cubicBezTo>
                    <a:lnTo>
                      <a:pt x="0" y="20626"/>
                    </a:lnTo>
                    <a:lnTo>
                      <a:pt x="0" y="20090"/>
                    </a:lnTo>
                    <a:cubicBezTo>
                      <a:pt x="795" y="20090"/>
                      <a:pt x="958" y="19869"/>
                      <a:pt x="958" y="18829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794" name="Google Shape;794;p10"/>
              <p:cNvSpPr/>
              <p:nvPr/>
            </p:nvSpPr>
            <p:spPr>
              <a:xfrm>
                <a:off x="9068410" y="3285033"/>
                <a:ext cx="20121" cy="19617"/>
              </a:xfrm>
              <a:custGeom>
                <a:rect b="b" l="l" r="r" t="t"/>
                <a:pathLst>
                  <a:path extrusionOk="0" h="19617" w="20121">
                    <a:moveTo>
                      <a:pt x="0" y="19586"/>
                    </a:moveTo>
                    <a:lnTo>
                      <a:pt x="0" y="19050"/>
                    </a:lnTo>
                    <a:cubicBezTo>
                      <a:pt x="870" y="19050"/>
                      <a:pt x="1122" y="18829"/>
                      <a:pt x="1122" y="17788"/>
                    </a:cubicBezTo>
                    <a:lnTo>
                      <a:pt x="1122" y="1797"/>
                    </a:lnTo>
                    <a:cubicBezTo>
                      <a:pt x="1122" y="776"/>
                      <a:pt x="870" y="536"/>
                      <a:pt x="0" y="536"/>
                    </a:cubicBezTo>
                    <a:lnTo>
                      <a:pt x="0" y="0"/>
                    </a:lnTo>
                    <a:lnTo>
                      <a:pt x="6072" y="0"/>
                    </a:lnTo>
                    <a:lnTo>
                      <a:pt x="6072" y="536"/>
                    </a:lnTo>
                    <a:cubicBezTo>
                      <a:pt x="5196" y="536"/>
                      <a:pt x="4944" y="713"/>
                      <a:pt x="4944" y="933"/>
                    </a:cubicBezTo>
                    <a:cubicBezTo>
                      <a:pt x="4944" y="1154"/>
                      <a:pt x="5114" y="1331"/>
                      <a:pt x="5404" y="1690"/>
                    </a:cubicBezTo>
                    <a:lnTo>
                      <a:pt x="16672" y="15518"/>
                    </a:lnTo>
                    <a:lnTo>
                      <a:pt x="16672" y="1797"/>
                    </a:lnTo>
                    <a:cubicBezTo>
                      <a:pt x="16672" y="776"/>
                      <a:pt x="16426" y="536"/>
                      <a:pt x="15550" y="536"/>
                    </a:cubicBezTo>
                    <a:lnTo>
                      <a:pt x="15550" y="0"/>
                    </a:lnTo>
                    <a:lnTo>
                      <a:pt x="20122" y="0"/>
                    </a:lnTo>
                    <a:lnTo>
                      <a:pt x="20122" y="536"/>
                    </a:lnTo>
                    <a:cubicBezTo>
                      <a:pt x="19251" y="536"/>
                      <a:pt x="18999" y="757"/>
                      <a:pt x="18999" y="1797"/>
                    </a:cubicBezTo>
                    <a:lnTo>
                      <a:pt x="18999" y="17807"/>
                    </a:lnTo>
                    <a:cubicBezTo>
                      <a:pt x="18999" y="18829"/>
                      <a:pt x="19251" y="19069"/>
                      <a:pt x="20122" y="19069"/>
                    </a:cubicBezTo>
                    <a:lnTo>
                      <a:pt x="20122" y="19605"/>
                    </a:lnTo>
                    <a:lnTo>
                      <a:pt x="14554" y="19605"/>
                    </a:lnTo>
                    <a:lnTo>
                      <a:pt x="14554" y="19069"/>
                    </a:lnTo>
                    <a:cubicBezTo>
                      <a:pt x="15632" y="19069"/>
                      <a:pt x="15714" y="18936"/>
                      <a:pt x="15714" y="18671"/>
                    </a:cubicBezTo>
                    <a:cubicBezTo>
                      <a:pt x="15714" y="18406"/>
                      <a:pt x="15506" y="18224"/>
                      <a:pt x="15216" y="17870"/>
                    </a:cubicBezTo>
                    <a:lnTo>
                      <a:pt x="3449" y="3500"/>
                    </a:lnTo>
                    <a:lnTo>
                      <a:pt x="3449" y="17820"/>
                    </a:lnTo>
                    <a:cubicBezTo>
                      <a:pt x="3449" y="18842"/>
                      <a:pt x="3701" y="19081"/>
                      <a:pt x="4572" y="19081"/>
                    </a:cubicBezTo>
                    <a:lnTo>
                      <a:pt x="4572" y="19617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795" name="Google Shape;795;p10"/>
              <p:cNvSpPr/>
              <p:nvPr/>
            </p:nvSpPr>
            <p:spPr>
              <a:xfrm>
                <a:off x="9090026" y="3283987"/>
                <a:ext cx="18709" cy="20651"/>
              </a:xfrm>
              <a:custGeom>
                <a:rect b="b" l="l" r="r" t="t"/>
                <a:pathLst>
                  <a:path extrusionOk="0" h="20651" w="18709">
                    <a:moveTo>
                      <a:pt x="18709" y="4622"/>
                    </a:moveTo>
                    <a:lnTo>
                      <a:pt x="18211" y="4622"/>
                    </a:lnTo>
                    <a:cubicBezTo>
                      <a:pt x="18211" y="3865"/>
                      <a:pt x="18003" y="3556"/>
                      <a:pt x="17171" y="3556"/>
                    </a:cubicBezTo>
                    <a:lnTo>
                      <a:pt x="10726" y="3556"/>
                    </a:lnTo>
                    <a:lnTo>
                      <a:pt x="10726" y="18854"/>
                    </a:lnTo>
                    <a:cubicBezTo>
                      <a:pt x="10726" y="19876"/>
                      <a:pt x="10890" y="20115"/>
                      <a:pt x="11767" y="20115"/>
                    </a:cubicBezTo>
                    <a:lnTo>
                      <a:pt x="11767" y="20651"/>
                    </a:lnTo>
                    <a:lnTo>
                      <a:pt x="6943" y="20651"/>
                    </a:lnTo>
                    <a:lnTo>
                      <a:pt x="6943" y="20115"/>
                    </a:lnTo>
                    <a:cubicBezTo>
                      <a:pt x="7813" y="20115"/>
                      <a:pt x="7983" y="19895"/>
                      <a:pt x="7983" y="18854"/>
                    </a:cubicBezTo>
                    <a:lnTo>
                      <a:pt x="7983" y="3556"/>
                    </a:lnTo>
                    <a:lnTo>
                      <a:pt x="1539" y="3556"/>
                    </a:lnTo>
                    <a:cubicBezTo>
                      <a:pt x="706" y="3556"/>
                      <a:pt x="498" y="3865"/>
                      <a:pt x="498" y="4622"/>
                    </a:cubicBezTo>
                    <a:lnTo>
                      <a:pt x="0" y="4622"/>
                    </a:lnTo>
                    <a:lnTo>
                      <a:pt x="0" y="0"/>
                    </a:lnTo>
                    <a:lnTo>
                      <a:pt x="498" y="0"/>
                    </a:lnTo>
                    <a:cubicBezTo>
                      <a:pt x="498" y="750"/>
                      <a:pt x="706" y="1066"/>
                      <a:pt x="1539" y="1066"/>
                    </a:cubicBezTo>
                    <a:lnTo>
                      <a:pt x="17171" y="1066"/>
                    </a:lnTo>
                    <a:cubicBezTo>
                      <a:pt x="18003" y="1066"/>
                      <a:pt x="18211" y="750"/>
                      <a:pt x="18211" y="0"/>
                    </a:cubicBezTo>
                    <a:lnTo>
                      <a:pt x="18709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796" name="Google Shape;796;p10"/>
              <p:cNvSpPr/>
              <p:nvPr/>
            </p:nvSpPr>
            <p:spPr>
              <a:xfrm>
                <a:off x="9110771" y="3276514"/>
                <a:ext cx="7812" cy="28123"/>
              </a:xfrm>
              <a:custGeom>
                <a:rect b="b" l="l" r="r" t="t"/>
                <a:pathLst>
                  <a:path extrusionOk="0" h="28123" w="7812">
                    <a:moveTo>
                      <a:pt x="2119" y="6135"/>
                    </a:moveTo>
                    <a:lnTo>
                      <a:pt x="0" y="6135"/>
                    </a:lnTo>
                    <a:lnTo>
                      <a:pt x="4610" y="0"/>
                    </a:lnTo>
                    <a:lnTo>
                      <a:pt x="7813" y="0"/>
                    </a:lnTo>
                    <a:close/>
                    <a:moveTo>
                      <a:pt x="227" y="28105"/>
                    </a:moveTo>
                    <a:lnTo>
                      <a:pt x="227" y="27569"/>
                    </a:lnTo>
                    <a:cubicBezTo>
                      <a:pt x="1097" y="27569"/>
                      <a:pt x="1267" y="27348"/>
                      <a:pt x="1267" y="26308"/>
                    </a:cubicBezTo>
                    <a:lnTo>
                      <a:pt x="1267" y="10316"/>
                    </a:lnTo>
                    <a:cubicBezTo>
                      <a:pt x="1267" y="9295"/>
                      <a:pt x="1097" y="9055"/>
                      <a:pt x="227" y="9055"/>
                    </a:cubicBezTo>
                    <a:lnTo>
                      <a:pt x="227" y="8519"/>
                    </a:lnTo>
                    <a:lnTo>
                      <a:pt x="4881" y="8519"/>
                    </a:lnTo>
                    <a:lnTo>
                      <a:pt x="4881" y="9055"/>
                    </a:lnTo>
                    <a:cubicBezTo>
                      <a:pt x="4010" y="9055"/>
                      <a:pt x="3846" y="9276"/>
                      <a:pt x="3846" y="10316"/>
                    </a:cubicBezTo>
                    <a:lnTo>
                      <a:pt x="3846" y="26326"/>
                    </a:lnTo>
                    <a:cubicBezTo>
                      <a:pt x="3846" y="27348"/>
                      <a:pt x="4010" y="27588"/>
                      <a:pt x="4881" y="27588"/>
                    </a:cubicBezTo>
                    <a:lnTo>
                      <a:pt x="4881" y="28124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797" name="Google Shape;797;p10"/>
              <p:cNvSpPr/>
              <p:nvPr/>
            </p:nvSpPr>
            <p:spPr>
              <a:xfrm>
                <a:off x="9120867" y="3283968"/>
                <a:ext cx="17466" cy="20670"/>
              </a:xfrm>
              <a:custGeom>
                <a:rect b="b" l="l" r="r" t="t"/>
                <a:pathLst>
                  <a:path extrusionOk="0" h="20670" w="17466">
                    <a:moveTo>
                      <a:pt x="17467" y="4641"/>
                    </a:moveTo>
                    <a:lnTo>
                      <a:pt x="16969" y="4641"/>
                    </a:lnTo>
                    <a:cubicBezTo>
                      <a:pt x="16969" y="3884"/>
                      <a:pt x="16761" y="3575"/>
                      <a:pt x="15928" y="3575"/>
                    </a:cubicBezTo>
                    <a:lnTo>
                      <a:pt x="3701" y="3575"/>
                    </a:lnTo>
                    <a:lnTo>
                      <a:pt x="3701" y="9534"/>
                    </a:lnTo>
                    <a:lnTo>
                      <a:pt x="11899" y="9534"/>
                    </a:lnTo>
                    <a:cubicBezTo>
                      <a:pt x="12725" y="9534"/>
                      <a:pt x="12933" y="9225"/>
                      <a:pt x="12933" y="8557"/>
                    </a:cubicBezTo>
                    <a:lnTo>
                      <a:pt x="13438" y="8557"/>
                    </a:lnTo>
                    <a:lnTo>
                      <a:pt x="13438" y="12914"/>
                    </a:lnTo>
                    <a:lnTo>
                      <a:pt x="12933" y="12914"/>
                    </a:lnTo>
                    <a:cubicBezTo>
                      <a:pt x="12933" y="12334"/>
                      <a:pt x="12725" y="12025"/>
                      <a:pt x="11899" y="12025"/>
                    </a:cubicBezTo>
                    <a:lnTo>
                      <a:pt x="3701" y="12025"/>
                    </a:lnTo>
                    <a:lnTo>
                      <a:pt x="3701" y="18873"/>
                    </a:lnTo>
                    <a:cubicBezTo>
                      <a:pt x="3701" y="19895"/>
                      <a:pt x="3872" y="20134"/>
                      <a:pt x="4824" y="20134"/>
                    </a:cubicBezTo>
                    <a:lnTo>
                      <a:pt x="4824" y="20670"/>
                    </a:lnTo>
                    <a:lnTo>
                      <a:pt x="0" y="20670"/>
                    </a:lnTo>
                    <a:lnTo>
                      <a:pt x="0" y="20134"/>
                    </a:lnTo>
                    <a:cubicBezTo>
                      <a:pt x="958" y="20134"/>
                      <a:pt x="1129" y="19914"/>
                      <a:pt x="1129" y="18873"/>
                    </a:cubicBezTo>
                    <a:lnTo>
                      <a:pt x="1129" y="2863"/>
                    </a:lnTo>
                    <a:cubicBezTo>
                      <a:pt x="1129" y="1841"/>
                      <a:pt x="958" y="1602"/>
                      <a:pt x="88" y="1602"/>
                    </a:cubicBezTo>
                    <a:lnTo>
                      <a:pt x="88" y="1066"/>
                    </a:lnTo>
                    <a:lnTo>
                      <a:pt x="15928" y="1066"/>
                    </a:lnTo>
                    <a:cubicBezTo>
                      <a:pt x="16761" y="1066"/>
                      <a:pt x="16969" y="750"/>
                      <a:pt x="16969" y="0"/>
                    </a:cubicBezTo>
                    <a:lnTo>
                      <a:pt x="17467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798" name="Google Shape;798;p10"/>
              <p:cNvSpPr/>
              <p:nvPr/>
            </p:nvSpPr>
            <p:spPr>
              <a:xfrm>
                <a:off x="9141323" y="3285033"/>
                <a:ext cx="4659" cy="19604"/>
              </a:xfrm>
              <a:custGeom>
                <a:rect b="b" l="l" r="r" t="t"/>
                <a:pathLst>
                  <a:path extrusionOk="0" h="19604" w="4659">
                    <a:moveTo>
                      <a:pt x="0" y="19586"/>
                    </a:moveTo>
                    <a:lnTo>
                      <a:pt x="0" y="19050"/>
                    </a:lnTo>
                    <a:cubicBezTo>
                      <a:pt x="876" y="19050"/>
                      <a:pt x="1040" y="18829"/>
                      <a:pt x="1040" y="17788"/>
                    </a:cubicBezTo>
                    <a:lnTo>
                      <a:pt x="1040" y="1797"/>
                    </a:lnTo>
                    <a:cubicBezTo>
                      <a:pt x="1040" y="776"/>
                      <a:pt x="876" y="536"/>
                      <a:pt x="0" y="536"/>
                    </a:cubicBezTo>
                    <a:lnTo>
                      <a:pt x="0" y="0"/>
                    </a:lnTo>
                    <a:lnTo>
                      <a:pt x="4660" y="0"/>
                    </a:lnTo>
                    <a:lnTo>
                      <a:pt x="4660" y="536"/>
                    </a:lnTo>
                    <a:cubicBezTo>
                      <a:pt x="3783" y="536"/>
                      <a:pt x="3619" y="757"/>
                      <a:pt x="3619" y="1797"/>
                    </a:cubicBezTo>
                    <a:lnTo>
                      <a:pt x="3619" y="17807"/>
                    </a:lnTo>
                    <a:cubicBezTo>
                      <a:pt x="3619" y="18829"/>
                      <a:pt x="3783" y="19069"/>
                      <a:pt x="4660" y="19069"/>
                    </a:cubicBezTo>
                    <a:lnTo>
                      <a:pt x="4660" y="1960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799" name="Google Shape;799;p10"/>
              <p:cNvSpPr/>
              <p:nvPr/>
            </p:nvSpPr>
            <p:spPr>
              <a:xfrm>
                <a:off x="9149085" y="3284787"/>
                <a:ext cx="19995" cy="20096"/>
              </a:xfrm>
              <a:custGeom>
                <a:rect b="b" l="l" r="r" t="t"/>
                <a:pathLst>
                  <a:path extrusionOk="0" h="20096" w="19995">
                    <a:moveTo>
                      <a:pt x="17019" y="6047"/>
                    </a:moveTo>
                    <a:lnTo>
                      <a:pt x="16521" y="5783"/>
                    </a:lnTo>
                    <a:cubicBezTo>
                      <a:pt x="16590" y="5536"/>
                      <a:pt x="16616" y="5281"/>
                      <a:pt x="16603" y="5026"/>
                    </a:cubicBezTo>
                    <a:cubicBezTo>
                      <a:pt x="16603" y="4313"/>
                      <a:pt x="13400" y="2504"/>
                      <a:pt x="10404" y="2504"/>
                    </a:cubicBezTo>
                    <a:cubicBezTo>
                      <a:pt x="5625" y="2504"/>
                      <a:pt x="2756" y="5972"/>
                      <a:pt x="2756" y="10108"/>
                    </a:cubicBezTo>
                    <a:cubicBezTo>
                      <a:pt x="2623" y="13968"/>
                      <a:pt x="5637" y="17207"/>
                      <a:pt x="9496" y="17342"/>
                    </a:cubicBezTo>
                    <a:cubicBezTo>
                      <a:pt x="9673" y="17348"/>
                      <a:pt x="9843" y="17348"/>
                      <a:pt x="10020" y="17341"/>
                    </a:cubicBezTo>
                    <a:cubicBezTo>
                      <a:pt x="14383" y="17341"/>
                      <a:pt x="16836" y="15077"/>
                      <a:pt x="16836" y="14321"/>
                    </a:cubicBezTo>
                    <a:cubicBezTo>
                      <a:pt x="16830" y="14017"/>
                      <a:pt x="16773" y="13717"/>
                      <a:pt x="16672" y="13431"/>
                    </a:cubicBezTo>
                    <a:lnTo>
                      <a:pt x="17088" y="13160"/>
                    </a:lnTo>
                    <a:lnTo>
                      <a:pt x="19995" y="17253"/>
                    </a:lnTo>
                    <a:lnTo>
                      <a:pt x="19541" y="17612"/>
                    </a:lnTo>
                    <a:cubicBezTo>
                      <a:pt x="19125" y="17253"/>
                      <a:pt x="18911" y="17209"/>
                      <a:pt x="18753" y="17209"/>
                    </a:cubicBezTo>
                    <a:cubicBezTo>
                      <a:pt x="17751" y="17209"/>
                      <a:pt x="15424" y="20097"/>
                      <a:pt x="10146" y="20097"/>
                    </a:cubicBezTo>
                    <a:cubicBezTo>
                      <a:pt x="4471" y="20097"/>
                      <a:pt x="0" y="16496"/>
                      <a:pt x="0" y="10096"/>
                    </a:cubicBezTo>
                    <a:cubicBezTo>
                      <a:pt x="0" y="3695"/>
                      <a:pt x="4654" y="7"/>
                      <a:pt x="10310" y="7"/>
                    </a:cubicBezTo>
                    <a:cubicBezTo>
                      <a:pt x="12145" y="-51"/>
                      <a:pt x="13967" y="267"/>
                      <a:pt x="15676" y="940"/>
                    </a:cubicBezTo>
                    <a:cubicBezTo>
                      <a:pt x="16389" y="1280"/>
                      <a:pt x="17120" y="1562"/>
                      <a:pt x="17877" y="1785"/>
                    </a:cubicBezTo>
                    <a:cubicBezTo>
                      <a:pt x="18167" y="1747"/>
                      <a:pt x="18419" y="1561"/>
                      <a:pt x="18545" y="1293"/>
                    </a:cubicBezTo>
                    <a:lnTo>
                      <a:pt x="19043" y="147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00" name="Google Shape;800;p10"/>
              <p:cNvSpPr/>
              <p:nvPr/>
            </p:nvSpPr>
            <p:spPr>
              <a:xfrm>
                <a:off x="9167845" y="3285046"/>
                <a:ext cx="21527" cy="19573"/>
              </a:xfrm>
              <a:custGeom>
                <a:rect b="b" l="l" r="r" t="t"/>
                <a:pathLst>
                  <a:path extrusionOk="0" h="19573" w="21527">
                    <a:moveTo>
                      <a:pt x="0" y="19573"/>
                    </a:moveTo>
                    <a:lnTo>
                      <a:pt x="0" y="19037"/>
                    </a:lnTo>
                    <a:cubicBezTo>
                      <a:pt x="870" y="19037"/>
                      <a:pt x="1078" y="18596"/>
                      <a:pt x="1330" y="17927"/>
                    </a:cubicBezTo>
                    <a:lnTo>
                      <a:pt x="7901" y="1829"/>
                    </a:lnTo>
                    <a:cubicBezTo>
                      <a:pt x="8027" y="1595"/>
                      <a:pt x="8097" y="1336"/>
                      <a:pt x="8109" y="1072"/>
                    </a:cubicBezTo>
                    <a:cubicBezTo>
                      <a:pt x="8109" y="807"/>
                      <a:pt x="7819" y="498"/>
                      <a:pt x="7069" y="441"/>
                    </a:cubicBezTo>
                    <a:lnTo>
                      <a:pt x="7069" y="0"/>
                    </a:lnTo>
                    <a:lnTo>
                      <a:pt x="13803" y="0"/>
                    </a:lnTo>
                    <a:lnTo>
                      <a:pt x="13803" y="536"/>
                    </a:lnTo>
                    <a:cubicBezTo>
                      <a:pt x="13387" y="536"/>
                      <a:pt x="12845" y="668"/>
                      <a:pt x="12845" y="1066"/>
                    </a:cubicBezTo>
                    <a:cubicBezTo>
                      <a:pt x="12883" y="1378"/>
                      <a:pt x="12983" y="1680"/>
                      <a:pt x="13141" y="1955"/>
                    </a:cubicBezTo>
                    <a:lnTo>
                      <a:pt x="20267" y="18148"/>
                    </a:lnTo>
                    <a:cubicBezTo>
                      <a:pt x="20437" y="18697"/>
                      <a:pt x="20954" y="19062"/>
                      <a:pt x="21528" y="19037"/>
                    </a:cubicBezTo>
                    <a:lnTo>
                      <a:pt x="21528" y="19573"/>
                    </a:lnTo>
                    <a:lnTo>
                      <a:pt x="16288" y="19573"/>
                    </a:lnTo>
                    <a:lnTo>
                      <a:pt x="16288" y="19037"/>
                    </a:lnTo>
                    <a:cubicBezTo>
                      <a:pt x="17284" y="19037"/>
                      <a:pt x="17549" y="18860"/>
                      <a:pt x="17549" y="18507"/>
                    </a:cubicBezTo>
                    <a:cubicBezTo>
                      <a:pt x="17536" y="18167"/>
                      <a:pt x="17448" y="17834"/>
                      <a:pt x="17297" y="17530"/>
                    </a:cubicBezTo>
                    <a:lnTo>
                      <a:pt x="15594" y="13791"/>
                    </a:lnTo>
                    <a:lnTo>
                      <a:pt x="5505" y="13791"/>
                    </a:lnTo>
                    <a:lnTo>
                      <a:pt x="4092" y="17171"/>
                    </a:lnTo>
                    <a:cubicBezTo>
                      <a:pt x="3872" y="17597"/>
                      <a:pt x="3689" y="18045"/>
                      <a:pt x="3550" y="18507"/>
                    </a:cubicBezTo>
                    <a:cubicBezTo>
                      <a:pt x="3550" y="18860"/>
                      <a:pt x="3846" y="19037"/>
                      <a:pt x="4673" y="19037"/>
                    </a:cubicBezTo>
                    <a:lnTo>
                      <a:pt x="4673" y="19573"/>
                    </a:lnTo>
                    <a:close/>
                    <a:moveTo>
                      <a:pt x="10354" y="1961"/>
                    </a:moveTo>
                    <a:lnTo>
                      <a:pt x="6444" y="11300"/>
                    </a:lnTo>
                    <a:lnTo>
                      <a:pt x="14554" y="1130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01" name="Google Shape;801;p10"/>
              <p:cNvSpPr/>
              <p:nvPr/>
            </p:nvSpPr>
            <p:spPr>
              <a:xfrm>
                <a:off x="9189089" y="3284794"/>
                <a:ext cx="18381" cy="20077"/>
              </a:xfrm>
              <a:custGeom>
                <a:rect b="b" l="l" r="r" t="t"/>
                <a:pathLst>
                  <a:path extrusionOk="0" h="20077" w="18381">
                    <a:moveTo>
                      <a:pt x="1621" y="14226"/>
                    </a:moveTo>
                    <a:lnTo>
                      <a:pt x="2119" y="14358"/>
                    </a:lnTo>
                    <a:cubicBezTo>
                      <a:pt x="2075" y="14546"/>
                      <a:pt x="2043" y="14738"/>
                      <a:pt x="2037" y="14932"/>
                    </a:cubicBezTo>
                    <a:cubicBezTo>
                      <a:pt x="2037" y="15909"/>
                      <a:pt x="5738" y="17606"/>
                      <a:pt x="9730" y="17606"/>
                    </a:cubicBezTo>
                    <a:cubicBezTo>
                      <a:pt x="13469" y="17606"/>
                      <a:pt x="15802" y="16445"/>
                      <a:pt x="15802" y="14453"/>
                    </a:cubicBezTo>
                    <a:cubicBezTo>
                      <a:pt x="15802" y="8778"/>
                      <a:pt x="870" y="14409"/>
                      <a:pt x="870" y="6180"/>
                    </a:cubicBezTo>
                    <a:cubicBezTo>
                      <a:pt x="870" y="1690"/>
                      <a:pt x="4572" y="0"/>
                      <a:pt x="8733" y="0"/>
                    </a:cubicBezTo>
                    <a:cubicBezTo>
                      <a:pt x="13097" y="0"/>
                      <a:pt x="15304" y="1595"/>
                      <a:pt x="15966" y="1595"/>
                    </a:cubicBezTo>
                    <a:cubicBezTo>
                      <a:pt x="16218" y="1595"/>
                      <a:pt x="16382" y="1513"/>
                      <a:pt x="16628" y="965"/>
                    </a:cubicBezTo>
                    <a:lnTo>
                      <a:pt x="17170" y="1185"/>
                    </a:lnTo>
                    <a:lnTo>
                      <a:pt x="15632" y="5543"/>
                    </a:lnTo>
                    <a:lnTo>
                      <a:pt x="15134" y="5322"/>
                    </a:lnTo>
                    <a:cubicBezTo>
                      <a:pt x="15197" y="5150"/>
                      <a:pt x="15222" y="4968"/>
                      <a:pt x="15216" y="4786"/>
                    </a:cubicBezTo>
                    <a:cubicBezTo>
                      <a:pt x="15216" y="3853"/>
                      <a:pt x="11893" y="2478"/>
                      <a:pt x="8607" y="2478"/>
                    </a:cubicBezTo>
                    <a:cubicBezTo>
                      <a:pt x="4319" y="2478"/>
                      <a:pt x="3449" y="4168"/>
                      <a:pt x="3449" y="5814"/>
                    </a:cubicBezTo>
                    <a:cubicBezTo>
                      <a:pt x="3449" y="11104"/>
                      <a:pt x="18381" y="5770"/>
                      <a:pt x="18381" y="13772"/>
                    </a:cubicBezTo>
                    <a:cubicBezTo>
                      <a:pt x="18381" y="17952"/>
                      <a:pt x="15632" y="20077"/>
                      <a:pt x="9313" y="20077"/>
                    </a:cubicBezTo>
                    <a:cubicBezTo>
                      <a:pt x="5032" y="20077"/>
                      <a:pt x="2119" y="18186"/>
                      <a:pt x="1242" y="18186"/>
                    </a:cubicBezTo>
                    <a:cubicBezTo>
                      <a:pt x="870" y="18216"/>
                      <a:pt x="567" y="18490"/>
                      <a:pt x="498" y="18854"/>
                    </a:cubicBezTo>
                    <a:lnTo>
                      <a:pt x="0" y="18678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02" name="Google Shape;802;p10"/>
              <p:cNvSpPr/>
              <p:nvPr/>
            </p:nvSpPr>
            <p:spPr>
              <a:xfrm>
                <a:off x="8507478" y="3086750"/>
                <a:ext cx="189827" cy="171686"/>
              </a:xfrm>
              <a:custGeom>
                <a:rect b="b" l="l" r="r" t="t"/>
                <a:pathLst>
                  <a:path extrusionOk="0" h="171686" w="189827">
                    <a:moveTo>
                      <a:pt x="189828" y="144225"/>
                    </a:moveTo>
                    <a:lnTo>
                      <a:pt x="187305" y="146779"/>
                    </a:lnTo>
                    <a:cubicBezTo>
                      <a:pt x="186044" y="146779"/>
                      <a:pt x="185073" y="146463"/>
                      <a:pt x="183793" y="146463"/>
                    </a:cubicBezTo>
                    <a:cubicBezTo>
                      <a:pt x="179007" y="146463"/>
                      <a:pt x="143272" y="171686"/>
                      <a:pt x="102109" y="171686"/>
                    </a:cubicBezTo>
                    <a:cubicBezTo>
                      <a:pt x="48182" y="171686"/>
                      <a:pt x="0" y="142327"/>
                      <a:pt x="0" y="85846"/>
                    </a:cubicBezTo>
                    <a:cubicBezTo>
                      <a:pt x="0" y="29366"/>
                      <a:pt x="48169" y="0"/>
                      <a:pt x="102077" y="0"/>
                    </a:cubicBezTo>
                    <a:cubicBezTo>
                      <a:pt x="123453" y="0"/>
                      <a:pt x="141645" y="4149"/>
                      <a:pt x="154724" y="7977"/>
                    </a:cubicBezTo>
                    <a:cubicBezTo>
                      <a:pt x="167802" y="11804"/>
                      <a:pt x="175785" y="15954"/>
                      <a:pt x="177380" y="15954"/>
                    </a:cubicBezTo>
                    <a:cubicBezTo>
                      <a:pt x="179272" y="15954"/>
                      <a:pt x="180892" y="13084"/>
                      <a:pt x="181851" y="11804"/>
                    </a:cubicBezTo>
                    <a:lnTo>
                      <a:pt x="186637" y="15638"/>
                    </a:lnTo>
                    <a:lnTo>
                      <a:pt x="161748" y="54229"/>
                    </a:lnTo>
                    <a:lnTo>
                      <a:pt x="158557" y="51991"/>
                    </a:lnTo>
                    <a:cubicBezTo>
                      <a:pt x="158481" y="50591"/>
                      <a:pt x="158270" y="49201"/>
                      <a:pt x="157927" y="47842"/>
                    </a:cubicBezTo>
                    <a:cubicBezTo>
                      <a:pt x="156035" y="38270"/>
                      <a:pt x="123151" y="27424"/>
                      <a:pt x="102090" y="27424"/>
                    </a:cubicBezTo>
                    <a:cubicBezTo>
                      <a:pt x="66034" y="27424"/>
                      <a:pt x="35079" y="48163"/>
                      <a:pt x="35079" y="84856"/>
                    </a:cubicBezTo>
                    <a:cubicBezTo>
                      <a:pt x="35079" y="121549"/>
                      <a:pt x="66034" y="142295"/>
                      <a:pt x="102090" y="142295"/>
                    </a:cubicBezTo>
                    <a:cubicBezTo>
                      <a:pt x="128895" y="142295"/>
                      <a:pt x="165588" y="128574"/>
                      <a:pt x="165588" y="116770"/>
                    </a:cubicBezTo>
                    <a:cubicBezTo>
                      <a:pt x="165513" y="115403"/>
                      <a:pt x="165078" y="114080"/>
                      <a:pt x="164327" y="112936"/>
                    </a:cubicBezTo>
                    <a:lnTo>
                      <a:pt x="168798" y="110413"/>
                    </a:lnTo>
                    <a:close/>
                  </a:path>
                </a:pathLst>
              </a:custGeom>
              <a:solidFill>
                <a:srgbClr val="AE0E1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03" name="Google Shape;803;p10"/>
              <p:cNvSpPr/>
              <p:nvPr/>
            </p:nvSpPr>
            <p:spPr>
              <a:xfrm>
                <a:off x="8730171" y="3086750"/>
                <a:ext cx="167877" cy="171648"/>
              </a:xfrm>
              <a:custGeom>
                <a:rect b="b" l="l" r="r" t="t"/>
                <a:pathLst>
                  <a:path extrusionOk="0" h="171648" w="167877">
                    <a:moveTo>
                      <a:pt x="0" y="155714"/>
                    </a:moveTo>
                    <a:lnTo>
                      <a:pt x="17555" y="117104"/>
                    </a:lnTo>
                    <a:lnTo>
                      <a:pt x="20746" y="118699"/>
                    </a:lnTo>
                    <a:cubicBezTo>
                      <a:pt x="20669" y="120487"/>
                      <a:pt x="21107" y="122260"/>
                      <a:pt x="22007" y="123807"/>
                    </a:cubicBezTo>
                    <a:cubicBezTo>
                      <a:pt x="28388" y="134337"/>
                      <a:pt x="59980" y="144225"/>
                      <a:pt x="80083" y="144225"/>
                    </a:cubicBezTo>
                    <a:cubicBezTo>
                      <a:pt x="94119" y="144225"/>
                      <a:pt x="131455" y="140719"/>
                      <a:pt x="131455" y="121253"/>
                    </a:cubicBezTo>
                    <a:cubicBezTo>
                      <a:pt x="131468" y="82321"/>
                      <a:pt x="1917" y="131159"/>
                      <a:pt x="1917" y="52968"/>
                    </a:cubicBezTo>
                    <a:cubicBezTo>
                      <a:pt x="1917" y="26484"/>
                      <a:pt x="26509" y="0"/>
                      <a:pt x="79477" y="0"/>
                    </a:cubicBezTo>
                    <a:cubicBezTo>
                      <a:pt x="123807" y="0"/>
                      <a:pt x="145177" y="15954"/>
                      <a:pt x="156035" y="15954"/>
                    </a:cubicBezTo>
                    <a:cubicBezTo>
                      <a:pt x="159226" y="15954"/>
                      <a:pt x="161143" y="15323"/>
                      <a:pt x="162417" y="14062"/>
                    </a:cubicBezTo>
                    <a:lnTo>
                      <a:pt x="166250" y="16584"/>
                    </a:lnTo>
                    <a:lnTo>
                      <a:pt x="144231" y="56480"/>
                    </a:lnTo>
                    <a:lnTo>
                      <a:pt x="141040" y="55219"/>
                    </a:lnTo>
                    <a:cubicBezTo>
                      <a:pt x="140778" y="52606"/>
                      <a:pt x="139903" y="50091"/>
                      <a:pt x="138486" y="47879"/>
                    </a:cubicBezTo>
                    <a:cubicBezTo>
                      <a:pt x="131783" y="37992"/>
                      <a:pt x="104984" y="27461"/>
                      <a:pt x="80411" y="27461"/>
                    </a:cubicBezTo>
                    <a:cubicBezTo>
                      <a:pt x="61588" y="27461"/>
                      <a:pt x="38295" y="32884"/>
                      <a:pt x="38295" y="46927"/>
                    </a:cubicBezTo>
                    <a:cubicBezTo>
                      <a:pt x="38295" y="87429"/>
                      <a:pt x="167877" y="40205"/>
                      <a:pt x="167877" y="116789"/>
                    </a:cubicBezTo>
                    <a:cubicBezTo>
                      <a:pt x="167877" y="160821"/>
                      <a:pt x="115224" y="171648"/>
                      <a:pt x="80764" y="171648"/>
                    </a:cubicBezTo>
                    <a:cubicBezTo>
                      <a:pt x="31623" y="171648"/>
                      <a:pt x="18224" y="155689"/>
                      <a:pt x="8651" y="155689"/>
                    </a:cubicBezTo>
                    <a:cubicBezTo>
                      <a:pt x="7056" y="155689"/>
                      <a:pt x="5461" y="156950"/>
                      <a:pt x="4502" y="158242"/>
                    </a:cubicBezTo>
                    <a:close/>
                  </a:path>
                </a:pathLst>
              </a:custGeom>
              <a:solidFill>
                <a:srgbClr val="AE0E1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04" name="Google Shape;804;p10"/>
              <p:cNvSpPr/>
              <p:nvPr/>
            </p:nvSpPr>
            <p:spPr>
              <a:xfrm>
                <a:off x="8934394" y="3088641"/>
                <a:ext cx="52968" cy="167871"/>
              </a:xfrm>
              <a:custGeom>
                <a:rect b="b" l="l" r="r" t="t"/>
                <a:pathLst>
                  <a:path extrusionOk="0" h="167871" w="52968">
                    <a:moveTo>
                      <a:pt x="0" y="167865"/>
                    </a:moveTo>
                    <a:lnTo>
                      <a:pt x="0" y="162120"/>
                    </a:lnTo>
                    <a:cubicBezTo>
                      <a:pt x="5423" y="162120"/>
                      <a:pt x="8298" y="160229"/>
                      <a:pt x="8298" y="156376"/>
                    </a:cubicBezTo>
                    <a:lnTo>
                      <a:pt x="8298" y="11508"/>
                    </a:lnTo>
                    <a:cubicBezTo>
                      <a:pt x="8298" y="7680"/>
                      <a:pt x="5423" y="5763"/>
                      <a:pt x="0" y="5763"/>
                    </a:cubicBezTo>
                    <a:lnTo>
                      <a:pt x="0" y="0"/>
                    </a:lnTo>
                    <a:lnTo>
                      <a:pt x="52968" y="0"/>
                    </a:lnTo>
                    <a:lnTo>
                      <a:pt x="52968" y="5745"/>
                    </a:lnTo>
                    <a:cubicBezTo>
                      <a:pt x="47545" y="5745"/>
                      <a:pt x="44670" y="7636"/>
                      <a:pt x="44670" y="11489"/>
                    </a:cubicBezTo>
                    <a:lnTo>
                      <a:pt x="44670" y="156382"/>
                    </a:lnTo>
                    <a:cubicBezTo>
                      <a:pt x="44670" y="160210"/>
                      <a:pt x="47545" y="162127"/>
                      <a:pt x="52968" y="162127"/>
                    </a:cubicBezTo>
                    <a:lnTo>
                      <a:pt x="52968" y="167871"/>
                    </a:lnTo>
                    <a:close/>
                  </a:path>
                </a:pathLst>
              </a:custGeom>
              <a:solidFill>
                <a:srgbClr val="AE0E1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05" name="Google Shape;805;p10"/>
              <p:cNvSpPr/>
              <p:nvPr/>
            </p:nvSpPr>
            <p:spPr>
              <a:xfrm>
                <a:off x="9018664" y="3086750"/>
                <a:ext cx="189827" cy="171686"/>
              </a:xfrm>
              <a:custGeom>
                <a:rect b="b" l="l" r="r" t="t"/>
                <a:pathLst>
                  <a:path extrusionOk="0" h="171686" w="189827">
                    <a:moveTo>
                      <a:pt x="189827" y="144225"/>
                    </a:moveTo>
                    <a:lnTo>
                      <a:pt x="187305" y="146779"/>
                    </a:lnTo>
                    <a:cubicBezTo>
                      <a:pt x="186044" y="146779"/>
                      <a:pt x="185067" y="146463"/>
                      <a:pt x="183793" y="146463"/>
                    </a:cubicBezTo>
                    <a:cubicBezTo>
                      <a:pt x="179007" y="146463"/>
                      <a:pt x="143266" y="171686"/>
                      <a:pt x="102109" y="171686"/>
                    </a:cubicBezTo>
                    <a:cubicBezTo>
                      <a:pt x="48182" y="171686"/>
                      <a:pt x="0" y="142327"/>
                      <a:pt x="0" y="85846"/>
                    </a:cubicBezTo>
                    <a:cubicBezTo>
                      <a:pt x="0" y="29366"/>
                      <a:pt x="48157" y="0"/>
                      <a:pt x="102083" y="0"/>
                    </a:cubicBezTo>
                    <a:cubicBezTo>
                      <a:pt x="123460" y="0"/>
                      <a:pt x="141645" y="4149"/>
                      <a:pt x="154730" y="7977"/>
                    </a:cubicBezTo>
                    <a:cubicBezTo>
                      <a:pt x="167814" y="11804"/>
                      <a:pt x="175791" y="15954"/>
                      <a:pt x="177386" y="15954"/>
                    </a:cubicBezTo>
                    <a:cubicBezTo>
                      <a:pt x="179278" y="15954"/>
                      <a:pt x="180899" y="13084"/>
                      <a:pt x="181851" y="11804"/>
                    </a:cubicBezTo>
                    <a:lnTo>
                      <a:pt x="186637" y="15638"/>
                    </a:lnTo>
                    <a:lnTo>
                      <a:pt x="161748" y="54229"/>
                    </a:lnTo>
                    <a:lnTo>
                      <a:pt x="158557" y="51991"/>
                    </a:lnTo>
                    <a:cubicBezTo>
                      <a:pt x="158482" y="50591"/>
                      <a:pt x="158267" y="49201"/>
                      <a:pt x="157927" y="47842"/>
                    </a:cubicBezTo>
                    <a:cubicBezTo>
                      <a:pt x="156035" y="38270"/>
                      <a:pt x="123144" y="27424"/>
                      <a:pt x="102090" y="27424"/>
                    </a:cubicBezTo>
                    <a:cubicBezTo>
                      <a:pt x="66027" y="27424"/>
                      <a:pt x="35079" y="48163"/>
                      <a:pt x="35079" y="84856"/>
                    </a:cubicBezTo>
                    <a:cubicBezTo>
                      <a:pt x="35079" y="121549"/>
                      <a:pt x="66027" y="142295"/>
                      <a:pt x="102090" y="142295"/>
                    </a:cubicBezTo>
                    <a:cubicBezTo>
                      <a:pt x="128889" y="142295"/>
                      <a:pt x="165588" y="128574"/>
                      <a:pt x="165588" y="116770"/>
                    </a:cubicBezTo>
                    <a:cubicBezTo>
                      <a:pt x="165513" y="115404"/>
                      <a:pt x="165077" y="114082"/>
                      <a:pt x="164327" y="112936"/>
                    </a:cubicBezTo>
                    <a:lnTo>
                      <a:pt x="168798" y="110413"/>
                    </a:lnTo>
                    <a:close/>
                  </a:path>
                </a:pathLst>
              </a:custGeom>
              <a:solidFill>
                <a:srgbClr val="AE0E1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06" name="Google Shape;806;p10"/>
              <p:cNvSpPr/>
              <p:nvPr/>
            </p:nvSpPr>
            <p:spPr>
              <a:xfrm>
                <a:off x="8314769" y="3087658"/>
                <a:ext cx="144760" cy="168890"/>
              </a:xfrm>
              <a:custGeom>
                <a:rect b="b" l="l" r="r" t="t"/>
                <a:pathLst>
                  <a:path extrusionOk="0" h="168890" w="144760">
                    <a:moveTo>
                      <a:pt x="133410" y="154131"/>
                    </a:moveTo>
                    <a:cubicBezTo>
                      <a:pt x="134278" y="154023"/>
                      <a:pt x="135127" y="153796"/>
                      <a:pt x="135932" y="153456"/>
                    </a:cubicBezTo>
                    <a:cubicBezTo>
                      <a:pt x="137824" y="149856"/>
                      <a:pt x="129148" y="144906"/>
                      <a:pt x="129148" y="144906"/>
                    </a:cubicBezTo>
                    <a:cubicBezTo>
                      <a:pt x="129148" y="144906"/>
                      <a:pt x="127306" y="145795"/>
                      <a:pt x="126625" y="146091"/>
                    </a:cubicBezTo>
                    <a:cubicBezTo>
                      <a:pt x="124254" y="146936"/>
                      <a:pt x="133341" y="154131"/>
                      <a:pt x="133442" y="154131"/>
                    </a:cubicBezTo>
                    <a:moveTo>
                      <a:pt x="98514" y="153702"/>
                    </a:moveTo>
                    <a:cubicBezTo>
                      <a:pt x="98514" y="153702"/>
                      <a:pt x="97581" y="158974"/>
                      <a:pt x="100715" y="161963"/>
                    </a:cubicBezTo>
                    <a:cubicBezTo>
                      <a:pt x="111971" y="167997"/>
                      <a:pt x="125049" y="168395"/>
                      <a:pt x="134634" y="162694"/>
                    </a:cubicBezTo>
                    <a:cubicBezTo>
                      <a:pt x="135233" y="160746"/>
                      <a:pt x="136216" y="157946"/>
                      <a:pt x="136361" y="155878"/>
                    </a:cubicBezTo>
                    <a:cubicBezTo>
                      <a:pt x="125843" y="160702"/>
                      <a:pt x="107866" y="157492"/>
                      <a:pt x="98527" y="153702"/>
                    </a:cubicBezTo>
                    <a:moveTo>
                      <a:pt x="12561" y="155682"/>
                    </a:moveTo>
                    <a:cubicBezTo>
                      <a:pt x="12731" y="158526"/>
                      <a:pt x="13305" y="161357"/>
                      <a:pt x="15676" y="163401"/>
                    </a:cubicBezTo>
                    <a:cubicBezTo>
                      <a:pt x="25526" y="167815"/>
                      <a:pt x="38421" y="166169"/>
                      <a:pt x="47728" y="162398"/>
                    </a:cubicBezTo>
                    <a:cubicBezTo>
                      <a:pt x="51171" y="161074"/>
                      <a:pt x="50509" y="158753"/>
                      <a:pt x="50433" y="153444"/>
                    </a:cubicBezTo>
                    <a:cubicBezTo>
                      <a:pt x="39316" y="158539"/>
                      <a:pt x="24170" y="160115"/>
                      <a:pt x="12561" y="155682"/>
                    </a:cubicBezTo>
                    <a:moveTo>
                      <a:pt x="99290" y="151432"/>
                    </a:moveTo>
                    <a:cubicBezTo>
                      <a:pt x="99504" y="151886"/>
                      <a:pt x="101276" y="152498"/>
                      <a:pt x="102663" y="152662"/>
                    </a:cubicBezTo>
                    <a:cubicBezTo>
                      <a:pt x="104038" y="152498"/>
                      <a:pt x="102897" y="147485"/>
                      <a:pt x="103092" y="146438"/>
                    </a:cubicBezTo>
                    <a:cubicBezTo>
                      <a:pt x="102916" y="146476"/>
                      <a:pt x="99309" y="147132"/>
                      <a:pt x="99309" y="151432"/>
                    </a:cubicBezTo>
                    <a:moveTo>
                      <a:pt x="45710" y="145883"/>
                    </a:moveTo>
                    <a:cubicBezTo>
                      <a:pt x="45710" y="145883"/>
                      <a:pt x="45710" y="152920"/>
                      <a:pt x="45635" y="152920"/>
                    </a:cubicBezTo>
                    <a:cubicBezTo>
                      <a:pt x="47211" y="152359"/>
                      <a:pt x="49847" y="151754"/>
                      <a:pt x="50049" y="150890"/>
                    </a:cubicBezTo>
                    <a:cubicBezTo>
                      <a:pt x="50332" y="149717"/>
                      <a:pt x="47526" y="146684"/>
                      <a:pt x="45685" y="145883"/>
                    </a:cubicBezTo>
                    <a:moveTo>
                      <a:pt x="18810" y="143689"/>
                    </a:moveTo>
                    <a:cubicBezTo>
                      <a:pt x="16527" y="146388"/>
                      <a:pt x="12775" y="148355"/>
                      <a:pt x="12416" y="152946"/>
                    </a:cubicBezTo>
                    <a:cubicBezTo>
                      <a:pt x="12340" y="154144"/>
                      <a:pt x="16830" y="154207"/>
                      <a:pt x="16925" y="154144"/>
                    </a:cubicBezTo>
                    <a:cubicBezTo>
                      <a:pt x="19649" y="152019"/>
                      <a:pt x="22202" y="151092"/>
                      <a:pt x="23319" y="146388"/>
                    </a:cubicBezTo>
                    <a:cubicBezTo>
                      <a:pt x="23092" y="144988"/>
                      <a:pt x="20254" y="143746"/>
                      <a:pt x="18810" y="143689"/>
                    </a:cubicBezTo>
                    <a:moveTo>
                      <a:pt x="46662" y="142774"/>
                    </a:moveTo>
                    <a:cubicBezTo>
                      <a:pt x="46700" y="144036"/>
                      <a:pt x="50055" y="146091"/>
                      <a:pt x="51511" y="148778"/>
                    </a:cubicBezTo>
                    <a:cubicBezTo>
                      <a:pt x="52394" y="150366"/>
                      <a:pt x="52830" y="152164"/>
                      <a:pt x="52773" y="153980"/>
                    </a:cubicBezTo>
                    <a:cubicBezTo>
                      <a:pt x="64634" y="159522"/>
                      <a:pt x="84232" y="161080"/>
                      <a:pt x="96282" y="154995"/>
                    </a:cubicBezTo>
                    <a:cubicBezTo>
                      <a:pt x="96433" y="149786"/>
                      <a:pt x="97802" y="146116"/>
                      <a:pt x="101875" y="144370"/>
                    </a:cubicBezTo>
                    <a:cubicBezTo>
                      <a:pt x="102462" y="143739"/>
                      <a:pt x="101503" y="142478"/>
                      <a:pt x="100513" y="142478"/>
                    </a:cubicBezTo>
                    <a:cubicBezTo>
                      <a:pt x="92177" y="145795"/>
                      <a:pt x="84270" y="149938"/>
                      <a:pt x="74376" y="149723"/>
                    </a:cubicBezTo>
                    <a:cubicBezTo>
                      <a:pt x="63612" y="150650"/>
                      <a:pt x="55907" y="143102"/>
                      <a:pt x="46662" y="142787"/>
                    </a:cubicBezTo>
                    <a:moveTo>
                      <a:pt x="127849" y="135756"/>
                    </a:moveTo>
                    <a:cubicBezTo>
                      <a:pt x="124109" y="136330"/>
                      <a:pt x="124696" y="142163"/>
                      <a:pt x="125131" y="144370"/>
                    </a:cubicBezTo>
                    <a:cubicBezTo>
                      <a:pt x="129545" y="141602"/>
                      <a:pt x="135516" y="140284"/>
                      <a:pt x="140265" y="141286"/>
                    </a:cubicBezTo>
                    <a:cubicBezTo>
                      <a:pt x="140510" y="141286"/>
                      <a:pt x="140555" y="137591"/>
                      <a:pt x="140555" y="135832"/>
                    </a:cubicBezTo>
                    <a:cubicBezTo>
                      <a:pt x="140555" y="135832"/>
                      <a:pt x="133574" y="133726"/>
                      <a:pt x="127849" y="135756"/>
                    </a:cubicBezTo>
                    <a:moveTo>
                      <a:pt x="7844" y="135340"/>
                    </a:moveTo>
                    <a:cubicBezTo>
                      <a:pt x="7794" y="137301"/>
                      <a:pt x="7586" y="139754"/>
                      <a:pt x="7939" y="141116"/>
                    </a:cubicBezTo>
                    <a:cubicBezTo>
                      <a:pt x="13267" y="140530"/>
                      <a:pt x="20765" y="141337"/>
                      <a:pt x="23602" y="143746"/>
                    </a:cubicBezTo>
                    <a:lnTo>
                      <a:pt x="23136" y="137888"/>
                    </a:lnTo>
                    <a:cubicBezTo>
                      <a:pt x="20166" y="132931"/>
                      <a:pt x="12958" y="134602"/>
                      <a:pt x="7844" y="135365"/>
                    </a:cubicBezTo>
                    <a:moveTo>
                      <a:pt x="62862" y="118214"/>
                    </a:moveTo>
                    <a:lnTo>
                      <a:pt x="62862" y="120736"/>
                    </a:lnTo>
                    <a:cubicBezTo>
                      <a:pt x="65472" y="127868"/>
                      <a:pt x="73991" y="125648"/>
                      <a:pt x="79887" y="127458"/>
                    </a:cubicBezTo>
                    <a:cubicBezTo>
                      <a:pt x="81501" y="128088"/>
                      <a:pt x="83166" y="130213"/>
                      <a:pt x="84427" y="131386"/>
                    </a:cubicBezTo>
                    <a:cubicBezTo>
                      <a:pt x="84780" y="117318"/>
                      <a:pt x="69413" y="123864"/>
                      <a:pt x="62843" y="118188"/>
                    </a:cubicBezTo>
                    <a:moveTo>
                      <a:pt x="64735" y="115143"/>
                    </a:moveTo>
                    <a:lnTo>
                      <a:pt x="63877" y="116051"/>
                    </a:lnTo>
                    <a:lnTo>
                      <a:pt x="64735" y="116732"/>
                    </a:lnTo>
                    <a:lnTo>
                      <a:pt x="64735" y="115117"/>
                    </a:lnTo>
                    <a:close/>
                    <a:moveTo>
                      <a:pt x="48630" y="98584"/>
                    </a:moveTo>
                    <a:cubicBezTo>
                      <a:pt x="47842" y="100167"/>
                      <a:pt x="49998" y="102153"/>
                      <a:pt x="50629" y="103950"/>
                    </a:cubicBezTo>
                    <a:cubicBezTo>
                      <a:pt x="53189" y="113781"/>
                      <a:pt x="39909" y="115414"/>
                      <a:pt x="34795" y="120534"/>
                    </a:cubicBezTo>
                    <a:cubicBezTo>
                      <a:pt x="32815" y="122665"/>
                      <a:pt x="31642" y="125263"/>
                      <a:pt x="32014" y="128196"/>
                    </a:cubicBezTo>
                    <a:cubicBezTo>
                      <a:pt x="32923" y="130323"/>
                      <a:pt x="34866" y="131830"/>
                      <a:pt x="37153" y="132181"/>
                    </a:cubicBezTo>
                    <a:cubicBezTo>
                      <a:pt x="39928" y="131733"/>
                      <a:pt x="42910" y="131140"/>
                      <a:pt x="44878" y="128795"/>
                    </a:cubicBezTo>
                    <a:cubicBezTo>
                      <a:pt x="45508" y="127603"/>
                      <a:pt x="44878" y="125825"/>
                      <a:pt x="43705" y="125459"/>
                    </a:cubicBezTo>
                    <a:cubicBezTo>
                      <a:pt x="41347" y="127250"/>
                      <a:pt x="39146" y="129242"/>
                      <a:pt x="35955" y="128795"/>
                    </a:cubicBezTo>
                    <a:cubicBezTo>
                      <a:pt x="35009" y="128650"/>
                      <a:pt x="33811" y="127855"/>
                      <a:pt x="33988" y="126651"/>
                    </a:cubicBezTo>
                    <a:cubicBezTo>
                      <a:pt x="37380" y="120345"/>
                      <a:pt x="45288" y="119532"/>
                      <a:pt x="50206" y="114209"/>
                    </a:cubicBezTo>
                    <a:cubicBezTo>
                      <a:pt x="52621" y="111288"/>
                      <a:pt x="53575" y="107426"/>
                      <a:pt x="52798" y="103717"/>
                    </a:cubicBezTo>
                    <a:cubicBezTo>
                      <a:pt x="51814" y="101964"/>
                      <a:pt x="51625" y="98218"/>
                      <a:pt x="48630" y="98584"/>
                    </a:cubicBezTo>
                    <a:moveTo>
                      <a:pt x="36378" y="96446"/>
                    </a:moveTo>
                    <a:cubicBezTo>
                      <a:pt x="34417" y="98584"/>
                      <a:pt x="33225" y="101560"/>
                      <a:pt x="33988" y="104707"/>
                    </a:cubicBezTo>
                    <a:cubicBezTo>
                      <a:pt x="34795" y="105861"/>
                      <a:pt x="35009" y="108099"/>
                      <a:pt x="36554" y="108257"/>
                    </a:cubicBezTo>
                    <a:cubicBezTo>
                      <a:pt x="43491" y="107040"/>
                      <a:pt x="36788" y="101756"/>
                      <a:pt x="37752" y="97979"/>
                    </a:cubicBezTo>
                    <a:cubicBezTo>
                      <a:pt x="37967" y="96642"/>
                      <a:pt x="39146" y="94990"/>
                      <a:pt x="40729" y="94674"/>
                    </a:cubicBezTo>
                    <a:cubicBezTo>
                      <a:pt x="38944" y="94870"/>
                      <a:pt x="37380" y="95267"/>
                      <a:pt x="36378" y="96446"/>
                    </a:cubicBezTo>
                    <a:moveTo>
                      <a:pt x="109808" y="94088"/>
                    </a:moveTo>
                    <a:cubicBezTo>
                      <a:pt x="101863" y="95853"/>
                      <a:pt x="93760" y="100570"/>
                      <a:pt x="85443" y="97619"/>
                    </a:cubicBezTo>
                    <a:cubicBezTo>
                      <a:pt x="84856" y="99006"/>
                      <a:pt x="85651" y="100394"/>
                      <a:pt x="86653" y="101169"/>
                    </a:cubicBezTo>
                    <a:cubicBezTo>
                      <a:pt x="95355" y="104707"/>
                      <a:pt x="103817" y="99795"/>
                      <a:pt x="112160" y="97979"/>
                    </a:cubicBezTo>
                    <a:cubicBezTo>
                      <a:pt x="113125" y="98259"/>
                      <a:pt x="113773" y="99163"/>
                      <a:pt x="113730" y="100167"/>
                    </a:cubicBezTo>
                    <a:cubicBezTo>
                      <a:pt x="111561" y="104146"/>
                      <a:pt x="106794" y="105123"/>
                      <a:pt x="102890" y="106472"/>
                    </a:cubicBezTo>
                    <a:cubicBezTo>
                      <a:pt x="102663" y="107317"/>
                      <a:pt x="103439" y="107481"/>
                      <a:pt x="103817" y="108099"/>
                    </a:cubicBezTo>
                    <a:cubicBezTo>
                      <a:pt x="107008" y="110445"/>
                      <a:pt x="109966" y="106725"/>
                      <a:pt x="112753" y="105123"/>
                    </a:cubicBezTo>
                    <a:cubicBezTo>
                      <a:pt x="115306" y="102777"/>
                      <a:pt x="117898" y="100167"/>
                      <a:pt x="117097" y="96774"/>
                    </a:cubicBezTo>
                    <a:cubicBezTo>
                      <a:pt x="115704" y="94088"/>
                      <a:pt x="112545" y="94252"/>
                      <a:pt x="109808" y="94088"/>
                    </a:cubicBezTo>
                    <a:moveTo>
                      <a:pt x="84856" y="93224"/>
                    </a:moveTo>
                    <a:cubicBezTo>
                      <a:pt x="84062" y="94870"/>
                      <a:pt x="86048" y="94990"/>
                      <a:pt x="87019" y="95431"/>
                    </a:cubicBezTo>
                    <a:cubicBezTo>
                      <a:pt x="91187" y="96642"/>
                      <a:pt x="96944" y="96446"/>
                      <a:pt x="100097" y="93810"/>
                    </a:cubicBezTo>
                    <a:cubicBezTo>
                      <a:pt x="95935" y="91099"/>
                      <a:pt x="89031" y="90746"/>
                      <a:pt x="84856" y="93224"/>
                    </a:cubicBezTo>
                    <a:moveTo>
                      <a:pt x="41498" y="84560"/>
                    </a:moveTo>
                    <a:cubicBezTo>
                      <a:pt x="42292" y="85190"/>
                      <a:pt x="42910" y="86162"/>
                      <a:pt x="43882" y="85771"/>
                    </a:cubicBezTo>
                    <a:cubicBezTo>
                      <a:pt x="44291" y="85190"/>
                      <a:pt x="45080" y="84989"/>
                      <a:pt x="44878" y="84396"/>
                    </a:cubicBezTo>
                    <a:cubicBezTo>
                      <a:pt x="44487" y="82378"/>
                      <a:pt x="41914" y="82637"/>
                      <a:pt x="41498" y="84560"/>
                    </a:cubicBezTo>
                    <a:moveTo>
                      <a:pt x="63467" y="80865"/>
                    </a:moveTo>
                    <a:cubicBezTo>
                      <a:pt x="62837" y="82965"/>
                      <a:pt x="63291" y="85575"/>
                      <a:pt x="63877" y="87543"/>
                    </a:cubicBezTo>
                    <a:cubicBezTo>
                      <a:pt x="67660" y="95595"/>
                      <a:pt x="76148" y="97001"/>
                      <a:pt x="82876" y="100154"/>
                    </a:cubicBezTo>
                    <a:cubicBezTo>
                      <a:pt x="83286" y="99782"/>
                      <a:pt x="83286" y="99170"/>
                      <a:pt x="83469" y="98571"/>
                    </a:cubicBezTo>
                    <a:cubicBezTo>
                      <a:pt x="81092" y="88709"/>
                      <a:pt x="69205" y="86937"/>
                      <a:pt x="63467" y="80852"/>
                    </a:cubicBezTo>
                    <a:moveTo>
                      <a:pt x="104807" y="80266"/>
                    </a:moveTo>
                    <a:cubicBezTo>
                      <a:pt x="103817" y="80581"/>
                      <a:pt x="102064" y="80423"/>
                      <a:pt x="102449" y="82038"/>
                    </a:cubicBezTo>
                    <a:cubicBezTo>
                      <a:pt x="105835" y="83210"/>
                      <a:pt x="109562" y="83961"/>
                      <a:pt x="112753" y="85563"/>
                    </a:cubicBezTo>
                    <a:cubicBezTo>
                      <a:pt x="114127" y="86149"/>
                      <a:pt x="116883" y="87334"/>
                      <a:pt x="116883" y="84547"/>
                    </a:cubicBezTo>
                    <a:cubicBezTo>
                      <a:pt x="113327" y="82038"/>
                      <a:pt x="109150" y="80557"/>
                      <a:pt x="104807" y="80266"/>
                    </a:cubicBezTo>
                    <a:moveTo>
                      <a:pt x="36378" y="80852"/>
                    </a:moveTo>
                    <a:cubicBezTo>
                      <a:pt x="35590" y="81603"/>
                      <a:pt x="35955" y="83210"/>
                      <a:pt x="36378" y="83961"/>
                    </a:cubicBezTo>
                    <a:cubicBezTo>
                      <a:pt x="34581" y="87530"/>
                      <a:pt x="37570" y="90267"/>
                      <a:pt x="39928" y="92032"/>
                    </a:cubicBezTo>
                    <a:cubicBezTo>
                      <a:pt x="43509" y="92896"/>
                      <a:pt x="47060" y="92896"/>
                      <a:pt x="49626" y="90525"/>
                    </a:cubicBezTo>
                    <a:cubicBezTo>
                      <a:pt x="48995" y="88980"/>
                      <a:pt x="48270" y="87215"/>
                      <a:pt x="46650" y="86193"/>
                    </a:cubicBezTo>
                    <a:cubicBezTo>
                      <a:pt x="43497" y="90159"/>
                      <a:pt x="39928" y="85222"/>
                      <a:pt x="37153" y="84005"/>
                    </a:cubicBezTo>
                    <a:cubicBezTo>
                      <a:pt x="37570" y="83841"/>
                      <a:pt x="37752" y="82996"/>
                      <a:pt x="38364" y="83425"/>
                    </a:cubicBezTo>
                    <a:cubicBezTo>
                      <a:pt x="39316" y="82996"/>
                      <a:pt x="41347" y="82410"/>
                      <a:pt x="41113" y="80903"/>
                    </a:cubicBezTo>
                    <a:cubicBezTo>
                      <a:pt x="39531" y="79307"/>
                      <a:pt x="37960" y="79307"/>
                      <a:pt x="36378" y="80903"/>
                    </a:cubicBezTo>
                    <a:moveTo>
                      <a:pt x="86193" y="79307"/>
                    </a:moveTo>
                    <a:cubicBezTo>
                      <a:pt x="85007" y="80316"/>
                      <a:pt x="82864" y="80903"/>
                      <a:pt x="83456" y="82838"/>
                    </a:cubicBezTo>
                    <a:cubicBezTo>
                      <a:pt x="85808" y="82252"/>
                      <a:pt x="88387" y="81224"/>
                      <a:pt x="89762" y="79307"/>
                    </a:cubicBezTo>
                    <a:cubicBezTo>
                      <a:pt x="88747" y="78860"/>
                      <a:pt x="87240" y="79143"/>
                      <a:pt x="86174" y="79307"/>
                    </a:cubicBezTo>
                    <a:moveTo>
                      <a:pt x="89548" y="76734"/>
                    </a:moveTo>
                    <a:cubicBezTo>
                      <a:pt x="93728" y="77365"/>
                      <a:pt x="96251" y="81085"/>
                      <a:pt x="97064" y="84818"/>
                    </a:cubicBezTo>
                    <a:cubicBezTo>
                      <a:pt x="98060" y="84188"/>
                      <a:pt x="99473" y="84434"/>
                      <a:pt x="100261" y="83261"/>
                    </a:cubicBezTo>
                    <a:cubicBezTo>
                      <a:pt x="100652" y="80903"/>
                      <a:pt x="99630" y="79143"/>
                      <a:pt x="98249" y="77535"/>
                    </a:cubicBezTo>
                    <a:cubicBezTo>
                      <a:pt x="96087" y="75763"/>
                      <a:pt x="91723" y="74559"/>
                      <a:pt x="89548" y="76734"/>
                    </a:cubicBezTo>
                    <a:moveTo>
                      <a:pt x="65636" y="74963"/>
                    </a:moveTo>
                    <a:cubicBezTo>
                      <a:pt x="64664" y="75492"/>
                      <a:pt x="64171" y="76612"/>
                      <a:pt x="64438" y="77687"/>
                    </a:cubicBezTo>
                    <a:cubicBezTo>
                      <a:pt x="64873" y="78544"/>
                      <a:pt x="65428" y="80316"/>
                      <a:pt x="66210" y="79736"/>
                    </a:cubicBezTo>
                    <a:cubicBezTo>
                      <a:pt x="66595" y="77939"/>
                      <a:pt x="66595" y="76123"/>
                      <a:pt x="65636" y="74963"/>
                    </a:cubicBezTo>
                    <a:moveTo>
                      <a:pt x="114714" y="74963"/>
                    </a:moveTo>
                    <a:cubicBezTo>
                      <a:pt x="108749" y="77687"/>
                      <a:pt x="104404" y="70624"/>
                      <a:pt x="99258" y="73771"/>
                    </a:cubicBezTo>
                    <a:cubicBezTo>
                      <a:pt x="104007" y="75915"/>
                      <a:pt x="108547" y="80316"/>
                      <a:pt x="114487" y="78122"/>
                    </a:cubicBezTo>
                    <a:cubicBezTo>
                      <a:pt x="115887" y="77334"/>
                      <a:pt x="118068" y="76331"/>
                      <a:pt x="117867" y="74155"/>
                    </a:cubicBezTo>
                    <a:lnTo>
                      <a:pt x="116851" y="74155"/>
                    </a:lnTo>
                    <a:lnTo>
                      <a:pt x="114764" y="74925"/>
                    </a:lnTo>
                    <a:close/>
                    <a:moveTo>
                      <a:pt x="39928" y="72756"/>
                    </a:moveTo>
                    <a:cubicBezTo>
                      <a:pt x="37406" y="73941"/>
                      <a:pt x="32992" y="75505"/>
                      <a:pt x="32992" y="78658"/>
                    </a:cubicBezTo>
                    <a:cubicBezTo>
                      <a:pt x="34391" y="81048"/>
                      <a:pt x="36352" y="78506"/>
                      <a:pt x="37727" y="77649"/>
                    </a:cubicBezTo>
                    <a:cubicBezTo>
                      <a:pt x="40880" y="74704"/>
                      <a:pt x="44462" y="77296"/>
                      <a:pt x="47816" y="78084"/>
                    </a:cubicBezTo>
                    <a:cubicBezTo>
                      <a:pt x="48245" y="76697"/>
                      <a:pt x="47034" y="75290"/>
                      <a:pt x="46252" y="74118"/>
                    </a:cubicBezTo>
                    <a:cubicBezTo>
                      <a:pt x="44657" y="72352"/>
                      <a:pt x="42267" y="72756"/>
                      <a:pt x="39903" y="72756"/>
                    </a:cubicBezTo>
                    <a:moveTo>
                      <a:pt x="91906" y="61519"/>
                    </a:moveTo>
                    <a:cubicBezTo>
                      <a:pt x="92360" y="62383"/>
                      <a:pt x="92360" y="64438"/>
                      <a:pt x="94018" y="64041"/>
                    </a:cubicBezTo>
                    <a:cubicBezTo>
                      <a:pt x="96541" y="61992"/>
                      <a:pt x="96541" y="58278"/>
                      <a:pt x="96118" y="55345"/>
                    </a:cubicBezTo>
                    <a:cubicBezTo>
                      <a:pt x="94018" y="56607"/>
                      <a:pt x="92146" y="59274"/>
                      <a:pt x="91906" y="61531"/>
                    </a:cubicBezTo>
                    <a:moveTo>
                      <a:pt x="106125" y="51196"/>
                    </a:moveTo>
                    <a:lnTo>
                      <a:pt x="105697" y="53416"/>
                    </a:lnTo>
                    <a:cubicBezTo>
                      <a:pt x="105488" y="57199"/>
                      <a:pt x="109373" y="56714"/>
                      <a:pt x="110741" y="57515"/>
                    </a:cubicBezTo>
                    <a:lnTo>
                      <a:pt x="110741" y="53416"/>
                    </a:lnTo>
                    <a:cubicBezTo>
                      <a:pt x="109518" y="51493"/>
                      <a:pt x="107904" y="51770"/>
                      <a:pt x="106106" y="51196"/>
                    </a:cubicBezTo>
                    <a:moveTo>
                      <a:pt x="93552" y="41775"/>
                    </a:moveTo>
                    <a:lnTo>
                      <a:pt x="93205" y="39152"/>
                    </a:lnTo>
                    <a:lnTo>
                      <a:pt x="92360" y="41775"/>
                    </a:lnTo>
                    <a:close/>
                    <a:moveTo>
                      <a:pt x="111025" y="33401"/>
                    </a:moveTo>
                    <a:lnTo>
                      <a:pt x="109808" y="35205"/>
                    </a:lnTo>
                    <a:cubicBezTo>
                      <a:pt x="110349" y="35482"/>
                      <a:pt x="110993" y="35470"/>
                      <a:pt x="111523" y="35173"/>
                    </a:cubicBezTo>
                    <a:lnTo>
                      <a:pt x="111025" y="33401"/>
                    </a:lnTo>
                    <a:close/>
                    <a:moveTo>
                      <a:pt x="115918" y="27644"/>
                    </a:moveTo>
                    <a:cubicBezTo>
                      <a:pt x="114525" y="28811"/>
                      <a:pt x="112538" y="31144"/>
                      <a:pt x="112444" y="32134"/>
                    </a:cubicBezTo>
                    <a:cubicBezTo>
                      <a:pt x="112538" y="33710"/>
                      <a:pt x="113755" y="38528"/>
                      <a:pt x="112967" y="41504"/>
                    </a:cubicBezTo>
                    <a:cubicBezTo>
                      <a:pt x="114373" y="42091"/>
                      <a:pt x="116196" y="41208"/>
                      <a:pt x="117381" y="40874"/>
                    </a:cubicBezTo>
                    <a:cubicBezTo>
                      <a:pt x="118831" y="36592"/>
                      <a:pt x="119361" y="30665"/>
                      <a:pt x="115899" y="27632"/>
                    </a:cubicBezTo>
                    <a:moveTo>
                      <a:pt x="38919" y="27108"/>
                    </a:moveTo>
                    <a:cubicBezTo>
                      <a:pt x="39903" y="29259"/>
                      <a:pt x="43125" y="29505"/>
                      <a:pt x="45521" y="30097"/>
                    </a:cubicBezTo>
                    <a:lnTo>
                      <a:pt x="44638" y="28578"/>
                    </a:lnTo>
                    <a:cubicBezTo>
                      <a:pt x="42992" y="26226"/>
                      <a:pt x="41422" y="25633"/>
                      <a:pt x="38919" y="27108"/>
                    </a:cubicBezTo>
                    <a:moveTo>
                      <a:pt x="102153" y="27348"/>
                    </a:moveTo>
                    <a:cubicBezTo>
                      <a:pt x="100966" y="29337"/>
                      <a:pt x="100942" y="31812"/>
                      <a:pt x="102090" y="33824"/>
                    </a:cubicBezTo>
                    <a:cubicBezTo>
                      <a:pt x="104188" y="32151"/>
                      <a:pt x="106091" y="30247"/>
                      <a:pt x="107765" y="28149"/>
                    </a:cubicBezTo>
                    <a:cubicBezTo>
                      <a:pt x="106794" y="26390"/>
                      <a:pt x="103893" y="24996"/>
                      <a:pt x="102128" y="27380"/>
                    </a:cubicBezTo>
                    <a:moveTo>
                      <a:pt x="102657" y="22448"/>
                    </a:moveTo>
                    <a:cubicBezTo>
                      <a:pt x="82063" y="31541"/>
                      <a:pt x="104795" y="50004"/>
                      <a:pt x="96238" y="65327"/>
                    </a:cubicBezTo>
                    <a:cubicBezTo>
                      <a:pt x="98290" y="65643"/>
                      <a:pt x="100338" y="64737"/>
                      <a:pt x="101484" y="63007"/>
                    </a:cubicBezTo>
                    <a:cubicBezTo>
                      <a:pt x="105652" y="53315"/>
                      <a:pt x="101976" y="42639"/>
                      <a:pt x="99712" y="33332"/>
                    </a:cubicBezTo>
                    <a:cubicBezTo>
                      <a:pt x="98886" y="30091"/>
                      <a:pt x="99208" y="28098"/>
                      <a:pt x="101705" y="25690"/>
                    </a:cubicBezTo>
                    <a:cubicBezTo>
                      <a:pt x="104227" y="23527"/>
                      <a:pt x="107721" y="25400"/>
                      <a:pt x="108925" y="27026"/>
                    </a:cubicBezTo>
                    <a:cubicBezTo>
                      <a:pt x="109556" y="26579"/>
                      <a:pt x="111681" y="24718"/>
                      <a:pt x="111681" y="23874"/>
                    </a:cubicBezTo>
                    <a:cubicBezTo>
                      <a:pt x="109392" y="22165"/>
                      <a:pt x="105804" y="21862"/>
                      <a:pt x="102657" y="22467"/>
                    </a:cubicBezTo>
                    <a:moveTo>
                      <a:pt x="32790" y="23218"/>
                    </a:moveTo>
                    <a:cubicBezTo>
                      <a:pt x="34555" y="29479"/>
                      <a:pt x="40785" y="23432"/>
                      <a:pt x="43251" y="25400"/>
                    </a:cubicBezTo>
                    <a:cubicBezTo>
                      <a:pt x="54935" y="35318"/>
                      <a:pt x="39650" y="46921"/>
                      <a:pt x="44014" y="59413"/>
                    </a:cubicBezTo>
                    <a:cubicBezTo>
                      <a:pt x="44901" y="61969"/>
                      <a:pt x="46762" y="64072"/>
                      <a:pt x="49191" y="65264"/>
                    </a:cubicBezTo>
                    <a:cubicBezTo>
                      <a:pt x="51997" y="66185"/>
                      <a:pt x="55843" y="65334"/>
                      <a:pt x="58196" y="63789"/>
                    </a:cubicBezTo>
                    <a:cubicBezTo>
                      <a:pt x="58599" y="62376"/>
                      <a:pt x="57111" y="61185"/>
                      <a:pt x="56096" y="59759"/>
                    </a:cubicBezTo>
                    <a:cubicBezTo>
                      <a:pt x="55131" y="60592"/>
                      <a:pt x="54135" y="61891"/>
                      <a:pt x="53372" y="62660"/>
                    </a:cubicBezTo>
                    <a:cubicBezTo>
                      <a:pt x="52369" y="64678"/>
                      <a:pt x="49809" y="64268"/>
                      <a:pt x="49393" y="62269"/>
                    </a:cubicBezTo>
                    <a:cubicBezTo>
                      <a:pt x="47842" y="49941"/>
                      <a:pt x="58013" y="34455"/>
                      <a:pt x="46732" y="24006"/>
                    </a:cubicBezTo>
                    <a:cubicBezTo>
                      <a:pt x="42671" y="20935"/>
                      <a:pt x="36952" y="21004"/>
                      <a:pt x="32790" y="23218"/>
                    </a:cubicBezTo>
                    <a:moveTo>
                      <a:pt x="86893" y="144918"/>
                    </a:moveTo>
                    <a:cubicBezTo>
                      <a:pt x="86994" y="145013"/>
                      <a:pt x="89415" y="144918"/>
                      <a:pt x="97764" y="140662"/>
                    </a:cubicBezTo>
                    <a:cubicBezTo>
                      <a:pt x="106497" y="136160"/>
                      <a:pt x="105331" y="153393"/>
                      <a:pt x="105331" y="153393"/>
                    </a:cubicBezTo>
                    <a:cubicBezTo>
                      <a:pt x="114556" y="157341"/>
                      <a:pt x="129381" y="156098"/>
                      <a:pt x="130554" y="155178"/>
                    </a:cubicBezTo>
                    <a:cubicBezTo>
                      <a:pt x="131727" y="154257"/>
                      <a:pt x="125692" y="150858"/>
                      <a:pt x="123756" y="147252"/>
                    </a:cubicBezTo>
                    <a:cubicBezTo>
                      <a:pt x="122073" y="144055"/>
                      <a:pt x="122337" y="137339"/>
                      <a:pt x="123756" y="135832"/>
                    </a:cubicBezTo>
                    <a:cubicBezTo>
                      <a:pt x="128996" y="130270"/>
                      <a:pt x="142352" y="134142"/>
                      <a:pt x="142352" y="134142"/>
                    </a:cubicBezTo>
                    <a:cubicBezTo>
                      <a:pt x="142787" y="135403"/>
                      <a:pt x="141973" y="143399"/>
                      <a:pt x="141973" y="143399"/>
                    </a:cubicBezTo>
                    <a:cubicBezTo>
                      <a:pt x="141128" y="142945"/>
                      <a:pt x="132010" y="142440"/>
                      <a:pt x="131165" y="144218"/>
                    </a:cubicBezTo>
                    <a:cubicBezTo>
                      <a:pt x="131165" y="144218"/>
                      <a:pt x="135579" y="145820"/>
                      <a:pt x="137370" y="149894"/>
                    </a:cubicBezTo>
                    <a:cubicBezTo>
                      <a:pt x="140025" y="155827"/>
                      <a:pt x="135478" y="164687"/>
                      <a:pt x="135478" y="164687"/>
                    </a:cubicBezTo>
                    <a:cubicBezTo>
                      <a:pt x="117658" y="174700"/>
                      <a:pt x="99309" y="163760"/>
                      <a:pt x="98590" y="163161"/>
                    </a:cubicBezTo>
                    <a:cubicBezTo>
                      <a:pt x="97695" y="162297"/>
                      <a:pt x="96383" y="157593"/>
                      <a:pt x="96383" y="157593"/>
                    </a:cubicBezTo>
                    <a:cubicBezTo>
                      <a:pt x="74836" y="166421"/>
                      <a:pt x="52640" y="156565"/>
                      <a:pt x="52640" y="156565"/>
                    </a:cubicBezTo>
                    <a:cubicBezTo>
                      <a:pt x="52845" y="158903"/>
                      <a:pt x="52225" y="161239"/>
                      <a:pt x="50887" y="163167"/>
                    </a:cubicBezTo>
                    <a:cubicBezTo>
                      <a:pt x="28250" y="173887"/>
                      <a:pt x="13381" y="164466"/>
                      <a:pt x="13381" y="164466"/>
                    </a:cubicBezTo>
                    <a:cubicBezTo>
                      <a:pt x="4843" y="150846"/>
                      <a:pt x="16811" y="143159"/>
                      <a:pt x="16811" y="143159"/>
                    </a:cubicBezTo>
                    <a:cubicBezTo>
                      <a:pt x="15090" y="142377"/>
                      <a:pt x="5864" y="142768"/>
                      <a:pt x="5864" y="142768"/>
                    </a:cubicBezTo>
                    <a:lnTo>
                      <a:pt x="5864" y="133940"/>
                    </a:lnTo>
                    <a:cubicBezTo>
                      <a:pt x="26175" y="129331"/>
                      <a:pt x="25154" y="137276"/>
                      <a:pt x="25355" y="144193"/>
                    </a:cubicBezTo>
                    <a:cubicBezTo>
                      <a:pt x="25557" y="151111"/>
                      <a:pt x="18419" y="155058"/>
                      <a:pt x="18419" y="155058"/>
                    </a:cubicBezTo>
                    <a:cubicBezTo>
                      <a:pt x="34120" y="158142"/>
                      <a:pt x="43434" y="153582"/>
                      <a:pt x="43434" y="153582"/>
                    </a:cubicBezTo>
                    <a:cubicBezTo>
                      <a:pt x="43434" y="153582"/>
                      <a:pt x="43333" y="151691"/>
                      <a:pt x="43560" y="143752"/>
                    </a:cubicBezTo>
                    <a:cubicBezTo>
                      <a:pt x="43787" y="135813"/>
                      <a:pt x="60327" y="144382"/>
                      <a:pt x="60327" y="144382"/>
                    </a:cubicBezTo>
                    <a:cubicBezTo>
                      <a:pt x="63902" y="141917"/>
                      <a:pt x="64110" y="126436"/>
                      <a:pt x="64110" y="126436"/>
                    </a:cubicBezTo>
                    <a:cubicBezTo>
                      <a:pt x="55762" y="117268"/>
                      <a:pt x="64520" y="112438"/>
                      <a:pt x="64520" y="112438"/>
                    </a:cubicBezTo>
                    <a:cubicBezTo>
                      <a:pt x="64943" y="99883"/>
                      <a:pt x="54059" y="99259"/>
                      <a:pt x="54059" y="99259"/>
                    </a:cubicBezTo>
                    <a:cubicBezTo>
                      <a:pt x="56379" y="110968"/>
                      <a:pt x="53428" y="112438"/>
                      <a:pt x="51732" y="115376"/>
                    </a:cubicBezTo>
                    <a:cubicBezTo>
                      <a:pt x="50036" y="118315"/>
                      <a:pt x="35180" y="125194"/>
                      <a:pt x="36062" y="127054"/>
                    </a:cubicBezTo>
                    <a:cubicBezTo>
                      <a:pt x="36945" y="128914"/>
                      <a:pt x="44436" y="122911"/>
                      <a:pt x="44436" y="122911"/>
                    </a:cubicBezTo>
                    <a:cubicBezTo>
                      <a:pt x="46959" y="125377"/>
                      <a:pt x="46719" y="129810"/>
                      <a:pt x="46719" y="129810"/>
                    </a:cubicBezTo>
                    <a:cubicBezTo>
                      <a:pt x="43781" y="135252"/>
                      <a:pt x="29738" y="136071"/>
                      <a:pt x="30576" y="126247"/>
                    </a:cubicBezTo>
                    <a:cubicBezTo>
                      <a:pt x="31497" y="115452"/>
                      <a:pt x="39594" y="117034"/>
                      <a:pt x="46511" y="111435"/>
                    </a:cubicBezTo>
                    <a:cubicBezTo>
                      <a:pt x="53428" y="105835"/>
                      <a:pt x="44619" y="99259"/>
                      <a:pt x="44619" y="99259"/>
                    </a:cubicBezTo>
                    <a:cubicBezTo>
                      <a:pt x="42961" y="99486"/>
                      <a:pt x="40205" y="101150"/>
                      <a:pt x="40205" y="101150"/>
                    </a:cubicBezTo>
                    <a:cubicBezTo>
                      <a:pt x="40432" y="103212"/>
                      <a:pt x="43144" y="106750"/>
                      <a:pt x="43144" y="106750"/>
                    </a:cubicBezTo>
                    <a:cubicBezTo>
                      <a:pt x="41883" y="108213"/>
                      <a:pt x="35381" y="110956"/>
                      <a:pt x="35381" y="110956"/>
                    </a:cubicBezTo>
                    <a:cubicBezTo>
                      <a:pt x="34335" y="110558"/>
                      <a:pt x="32664" y="107380"/>
                      <a:pt x="32664" y="107380"/>
                    </a:cubicBezTo>
                    <a:lnTo>
                      <a:pt x="30772" y="109480"/>
                    </a:lnTo>
                    <a:cubicBezTo>
                      <a:pt x="34990" y="125181"/>
                      <a:pt x="20506" y="125364"/>
                      <a:pt x="20506" y="125364"/>
                    </a:cubicBezTo>
                    <a:lnTo>
                      <a:pt x="20929" y="121657"/>
                    </a:lnTo>
                    <a:cubicBezTo>
                      <a:pt x="18406" y="122918"/>
                      <a:pt x="12132" y="122287"/>
                      <a:pt x="12132" y="122287"/>
                    </a:cubicBezTo>
                    <a:cubicBezTo>
                      <a:pt x="11710" y="116158"/>
                      <a:pt x="17372" y="111410"/>
                      <a:pt x="17372" y="111410"/>
                    </a:cubicBezTo>
                    <a:cubicBezTo>
                      <a:pt x="16767" y="111151"/>
                      <a:pt x="15764" y="109442"/>
                      <a:pt x="15764" y="109442"/>
                    </a:cubicBezTo>
                    <a:cubicBezTo>
                      <a:pt x="22020" y="103824"/>
                      <a:pt x="28130" y="107343"/>
                      <a:pt x="28130" y="107343"/>
                    </a:cubicBezTo>
                    <a:lnTo>
                      <a:pt x="29353" y="104902"/>
                    </a:lnTo>
                    <a:cubicBezTo>
                      <a:pt x="25778" y="98193"/>
                      <a:pt x="31875" y="101308"/>
                      <a:pt x="31875" y="101308"/>
                    </a:cubicBezTo>
                    <a:cubicBezTo>
                      <a:pt x="32304" y="95633"/>
                      <a:pt x="36289" y="94044"/>
                      <a:pt x="36289" y="94044"/>
                    </a:cubicBezTo>
                    <a:cubicBezTo>
                      <a:pt x="36100" y="92934"/>
                      <a:pt x="33767" y="91950"/>
                      <a:pt x="33767" y="91950"/>
                    </a:cubicBezTo>
                    <a:cubicBezTo>
                      <a:pt x="23911" y="100072"/>
                      <a:pt x="18696" y="87309"/>
                      <a:pt x="18696" y="87309"/>
                    </a:cubicBezTo>
                    <a:cubicBezTo>
                      <a:pt x="16603" y="87517"/>
                      <a:pt x="13425" y="85853"/>
                      <a:pt x="13425" y="85853"/>
                    </a:cubicBezTo>
                    <a:cubicBezTo>
                      <a:pt x="14055" y="84591"/>
                      <a:pt x="16376" y="82536"/>
                      <a:pt x="16376" y="82536"/>
                    </a:cubicBezTo>
                    <a:cubicBezTo>
                      <a:pt x="15531" y="82050"/>
                      <a:pt x="14074" y="76898"/>
                      <a:pt x="14074" y="76898"/>
                    </a:cubicBezTo>
                    <a:cubicBezTo>
                      <a:pt x="15134" y="76268"/>
                      <a:pt x="20380" y="76060"/>
                      <a:pt x="20380" y="76060"/>
                    </a:cubicBezTo>
                    <a:cubicBezTo>
                      <a:pt x="20380" y="74799"/>
                      <a:pt x="22064" y="72453"/>
                      <a:pt x="22064" y="72453"/>
                    </a:cubicBezTo>
                    <a:cubicBezTo>
                      <a:pt x="23325" y="73342"/>
                      <a:pt x="26478" y="77535"/>
                      <a:pt x="26478" y="77535"/>
                    </a:cubicBezTo>
                    <a:cubicBezTo>
                      <a:pt x="27739" y="77302"/>
                      <a:pt x="29990" y="78336"/>
                      <a:pt x="29990" y="78336"/>
                    </a:cubicBezTo>
                    <a:cubicBezTo>
                      <a:pt x="29990" y="77302"/>
                      <a:pt x="31453" y="75442"/>
                      <a:pt x="31453" y="75442"/>
                    </a:cubicBezTo>
                    <a:cubicBezTo>
                      <a:pt x="31699" y="74811"/>
                      <a:pt x="28161" y="72920"/>
                      <a:pt x="28161" y="72920"/>
                    </a:cubicBezTo>
                    <a:lnTo>
                      <a:pt x="28981" y="71848"/>
                    </a:lnTo>
                    <a:cubicBezTo>
                      <a:pt x="29788" y="71848"/>
                      <a:pt x="33786" y="73109"/>
                      <a:pt x="33786" y="73109"/>
                    </a:cubicBezTo>
                    <a:cubicBezTo>
                      <a:pt x="44506" y="66437"/>
                      <a:pt x="48636" y="73739"/>
                      <a:pt x="48636" y="73739"/>
                    </a:cubicBezTo>
                    <a:cubicBezTo>
                      <a:pt x="49897" y="83198"/>
                      <a:pt x="52419" y="80631"/>
                      <a:pt x="52419" y="80631"/>
                    </a:cubicBezTo>
                    <a:cubicBezTo>
                      <a:pt x="52855" y="79780"/>
                      <a:pt x="52010" y="75448"/>
                      <a:pt x="52010" y="75448"/>
                    </a:cubicBezTo>
                    <a:lnTo>
                      <a:pt x="54948" y="75448"/>
                    </a:lnTo>
                    <a:cubicBezTo>
                      <a:pt x="55352" y="77914"/>
                      <a:pt x="60169" y="83185"/>
                      <a:pt x="60169" y="83185"/>
                    </a:cubicBezTo>
                    <a:cubicBezTo>
                      <a:pt x="59955" y="73096"/>
                      <a:pt x="66027" y="70170"/>
                      <a:pt x="66027" y="70170"/>
                    </a:cubicBezTo>
                    <a:cubicBezTo>
                      <a:pt x="65353" y="54519"/>
                      <a:pt x="52338" y="49941"/>
                      <a:pt x="52338" y="49941"/>
                    </a:cubicBezTo>
                    <a:cubicBezTo>
                      <a:pt x="51486" y="53094"/>
                      <a:pt x="50200" y="61657"/>
                      <a:pt x="51284" y="62061"/>
                    </a:cubicBezTo>
                    <a:cubicBezTo>
                      <a:pt x="52369" y="62465"/>
                      <a:pt x="55698" y="57275"/>
                      <a:pt x="55698" y="57275"/>
                    </a:cubicBezTo>
                    <a:cubicBezTo>
                      <a:pt x="59646" y="59734"/>
                      <a:pt x="60466" y="64747"/>
                      <a:pt x="60466" y="64747"/>
                    </a:cubicBezTo>
                    <a:cubicBezTo>
                      <a:pt x="46864" y="73140"/>
                      <a:pt x="42482" y="60144"/>
                      <a:pt x="42482" y="60144"/>
                    </a:cubicBezTo>
                    <a:cubicBezTo>
                      <a:pt x="41611" y="60384"/>
                      <a:pt x="33893" y="61657"/>
                      <a:pt x="33893" y="61657"/>
                    </a:cubicBezTo>
                    <a:cubicBezTo>
                      <a:pt x="32632" y="60144"/>
                      <a:pt x="35337" y="52886"/>
                      <a:pt x="35337" y="52886"/>
                    </a:cubicBezTo>
                    <a:cubicBezTo>
                      <a:pt x="30293" y="52659"/>
                      <a:pt x="27392" y="57300"/>
                      <a:pt x="27392" y="57300"/>
                    </a:cubicBezTo>
                    <a:cubicBezTo>
                      <a:pt x="29511" y="68562"/>
                      <a:pt x="13772" y="70864"/>
                      <a:pt x="13772" y="70864"/>
                    </a:cubicBezTo>
                    <a:cubicBezTo>
                      <a:pt x="14402" y="70025"/>
                      <a:pt x="11880" y="67711"/>
                      <a:pt x="11880" y="67711"/>
                    </a:cubicBezTo>
                    <a:cubicBezTo>
                      <a:pt x="10240" y="68342"/>
                      <a:pt x="2693" y="68972"/>
                      <a:pt x="2693" y="68972"/>
                    </a:cubicBezTo>
                    <a:cubicBezTo>
                      <a:pt x="2522" y="63537"/>
                      <a:pt x="7567" y="59974"/>
                      <a:pt x="7567" y="59974"/>
                    </a:cubicBezTo>
                    <a:cubicBezTo>
                      <a:pt x="6936" y="59362"/>
                      <a:pt x="5675" y="55213"/>
                      <a:pt x="5675" y="55213"/>
                    </a:cubicBezTo>
                    <a:cubicBezTo>
                      <a:pt x="16590" y="49752"/>
                      <a:pt x="23483" y="53889"/>
                      <a:pt x="23483" y="53889"/>
                    </a:cubicBezTo>
                    <a:cubicBezTo>
                      <a:pt x="30179" y="47419"/>
                      <a:pt x="43150" y="45124"/>
                      <a:pt x="43150" y="45124"/>
                    </a:cubicBezTo>
                    <a:cubicBezTo>
                      <a:pt x="43331" y="44042"/>
                      <a:pt x="43680" y="42995"/>
                      <a:pt x="44184" y="42021"/>
                    </a:cubicBezTo>
                    <a:cubicBezTo>
                      <a:pt x="44815" y="39121"/>
                      <a:pt x="33294" y="39121"/>
                      <a:pt x="33294" y="39121"/>
                    </a:cubicBezTo>
                    <a:cubicBezTo>
                      <a:pt x="33723" y="38244"/>
                      <a:pt x="31838" y="33635"/>
                      <a:pt x="31838" y="33635"/>
                    </a:cubicBezTo>
                    <a:cubicBezTo>
                      <a:pt x="31005" y="33635"/>
                      <a:pt x="29315" y="34694"/>
                      <a:pt x="29315" y="34694"/>
                    </a:cubicBezTo>
                    <a:cubicBezTo>
                      <a:pt x="25147" y="40722"/>
                      <a:pt x="24473" y="35520"/>
                      <a:pt x="24473" y="35520"/>
                    </a:cubicBezTo>
                    <a:cubicBezTo>
                      <a:pt x="23445" y="35331"/>
                      <a:pt x="20519" y="37639"/>
                      <a:pt x="20519" y="37639"/>
                    </a:cubicBezTo>
                    <a:cubicBezTo>
                      <a:pt x="18224" y="43276"/>
                      <a:pt x="7762" y="43276"/>
                      <a:pt x="7762" y="43276"/>
                    </a:cubicBezTo>
                    <a:cubicBezTo>
                      <a:pt x="8803" y="42015"/>
                      <a:pt x="7762" y="40344"/>
                      <a:pt x="7762" y="40344"/>
                    </a:cubicBezTo>
                    <a:cubicBezTo>
                      <a:pt x="5442" y="40079"/>
                      <a:pt x="0" y="35722"/>
                      <a:pt x="0" y="35722"/>
                    </a:cubicBezTo>
                    <a:cubicBezTo>
                      <a:pt x="1677" y="34265"/>
                      <a:pt x="7567" y="31308"/>
                      <a:pt x="7567" y="31308"/>
                    </a:cubicBezTo>
                    <a:cubicBezTo>
                      <a:pt x="5883" y="29851"/>
                      <a:pt x="6306" y="23602"/>
                      <a:pt x="6306" y="23602"/>
                    </a:cubicBezTo>
                    <a:cubicBezTo>
                      <a:pt x="7315" y="24706"/>
                      <a:pt x="13633" y="25954"/>
                      <a:pt x="13633" y="25954"/>
                    </a:cubicBezTo>
                    <a:cubicBezTo>
                      <a:pt x="19453" y="26137"/>
                      <a:pt x="21200" y="32418"/>
                      <a:pt x="21200" y="32418"/>
                    </a:cubicBezTo>
                    <a:cubicBezTo>
                      <a:pt x="23287" y="32821"/>
                      <a:pt x="30204" y="28887"/>
                      <a:pt x="30204" y="28887"/>
                    </a:cubicBezTo>
                    <a:cubicBezTo>
                      <a:pt x="28716" y="22581"/>
                      <a:pt x="21799" y="21521"/>
                      <a:pt x="21799" y="21521"/>
                    </a:cubicBezTo>
                    <a:cubicBezTo>
                      <a:pt x="7151" y="28243"/>
                      <a:pt x="4843" y="15247"/>
                      <a:pt x="4843" y="15247"/>
                    </a:cubicBezTo>
                    <a:cubicBezTo>
                      <a:pt x="3783" y="14774"/>
                      <a:pt x="391" y="13324"/>
                      <a:pt x="391" y="13324"/>
                    </a:cubicBezTo>
                    <a:cubicBezTo>
                      <a:pt x="1261" y="12101"/>
                      <a:pt x="5215" y="10247"/>
                      <a:pt x="5215" y="10247"/>
                    </a:cubicBezTo>
                    <a:cubicBezTo>
                      <a:pt x="4181" y="9616"/>
                      <a:pt x="3771" y="4572"/>
                      <a:pt x="3771" y="4572"/>
                    </a:cubicBezTo>
                    <a:cubicBezTo>
                      <a:pt x="5215" y="4193"/>
                      <a:pt x="10884" y="5019"/>
                      <a:pt x="10884" y="5019"/>
                    </a:cubicBezTo>
                    <a:cubicBezTo>
                      <a:pt x="10505" y="3758"/>
                      <a:pt x="12353" y="820"/>
                      <a:pt x="12353" y="820"/>
                    </a:cubicBezTo>
                    <a:lnTo>
                      <a:pt x="15298" y="7125"/>
                    </a:lnTo>
                    <a:cubicBezTo>
                      <a:pt x="15298" y="7125"/>
                      <a:pt x="24126" y="4603"/>
                      <a:pt x="22808" y="16748"/>
                    </a:cubicBezTo>
                    <a:cubicBezTo>
                      <a:pt x="23825" y="17767"/>
                      <a:pt x="25057" y="18545"/>
                      <a:pt x="26415" y="19024"/>
                    </a:cubicBezTo>
                    <a:cubicBezTo>
                      <a:pt x="26415" y="19024"/>
                      <a:pt x="27878" y="14465"/>
                      <a:pt x="26812" y="12548"/>
                    </a:cubicBezTo>
                    <a:cubicBezTo>
                      <a:pt x="25746" y="10631"/>
                      <a:pt x="23262" y="6028"/>
                      <a:pt x="22638" y="5839"/>
                    </a:cubicBezTo>
                    <a:cubicBezTo>
                      <a:pt x="22638" y="5839"/>
                      <a:pt x="26421" y="6854"/>
                      <a:pt x="27216" y="7516"/>
                    </a:cubicBezTo>
                    <a:cubicBezTo>
                      <a:pt x="27216" y="7516"/>
                      <a:pt x="29738" y="4994"/>
                      <a:pt x="29738" y="3954"/>
                    </a:cubicBezTo>
                    <a:cubicBezTo>
                      <a:pt x="29738" y="3954"/>
                      <a:pt x="35627" y="10259"/>
                      <a:pt x="35180" y="13784"/>
                    </a:cubicBezTo>
                    <a:cubicBezTo>
                      <a:pt x="34732" y="17309"/>
                      <a:pt x="30331" y="20248"/>
                      <a:pt x="29322" y="20664"/>
                    </a:cubicBezTo>
                    <a:lnTo>
                      <a:pt x="30791" y="21925"/>
                    </a:lnTo>
                    <a:cubicBezTo>
                      <a:pt x="30791" y="21925"/>
                      <a:pt x="45887" y="15619"/>
                      <a:pt x="51953" y="27953"/>
                    </a:cubicBezTo>
                    <a:cubicBezTo>
                      <a:pt x="51953" y="27953"/>
                      <a:pt x="52798" y="22707"/>
                      <a:pt x="52363" y="21465"/>
                    </a:cubicBezTo>
                    <a:cubicBezTo>
                      <a:pt x="52363" y="21465"/>
                      <a:pt x="44165" y="20525"/>
                      <a:pt x="48838" y="10373"/>
                    </a:cubicBezTo>
                    <a:cubicBezTo>
                      <a:pt x="50887" y="5808"/>
                      <a:pt x="48378" y="3922"/>
                      <a:pt x="48378" y="3922"/>
                    </a:cubicBezTo>
                    <a:cubicBezTo>
                      <a:pt x="48378" y="3922"/>
                      <a:pt x="55068" y="4982"/>
                      <a:pt x="56367" y="10001"/>
                    </a:cubicBezTo>
                    <a:cubicBezTo>
                      <a:pt x="56367" y="10001"/>
                      <a:pt x="59898" y="7062"/>
                      <a:pt x="59047" y="3922"/>
                    </a:cubicBezTo>
                    <a:cubicBezTo>
                      <a:pt x="59047" y="3922"/>
                      <a:pt x="65353" y="6634"/>
                      <a:pt x="63669" y="15853"/>
                    </a:cubicBezTo>
                    <a:cubicBezTo>
                      <a:pt x="62641" y="21465"/>
                      <a:pt x="57823" y="22316"/>
                      <a:pt x="57823" y="22316"/>
                    </a:cubicBezTo>
                    <a:cubicBezTo>
                      <a:pt x="57823" y="22316"/>
                      <a:pt x="54456" y="32954"/>
                      <a:pt x="60112" y="41763"/>
                    </a:cubicBezTo>
                    <a:cubicBezTo>
                      <a:pt x="60112" y="41763"/>
                      <a:pt x="65353" y="37166"/>
                      <a:pt x="65970" y="35287"/>
                    </a:cubicBezTo>
                    <a:cubicBezTo>
                      <a:pt x="65970" y="35287"/>
                      <a:pt x="61815" y="28981"/>
                      <a:pt x="64930" y="24416"/>
                    </a:cubicBezTo>
                    <a:cubicBezTo>
                      <a:pt x="68045" y="19850"/>
                      <a:pt x="70807" y="21067"/>
                      <a:pt x="72062" y="20002"/>
                    </a:cubicBezTo>
                    <a:cubicBezTo>
                      <a:pt x="72062" y="20002"/>
                      <a:pt x="76034" y="15197"/>
                      <a:pt x="76249" y="13892"/>
                    </a:cubicBezTo>
                    <a:cubicBezTo>
                      <a:pt x="76249" y="13892"/>
                      <a:pt x="77718" y="18110"/>
                      <a:pt x="77069" y="19169"/>
                    </a:cubicBezTo>
                    <a:cubicBezTo>
                      <a:pt x="77069" y="19169"/>
                      <a:pt x="82523" y="17707"/>
                      <a:pt x="83563" y="17707"/>
                    </a:cubicBezTo>
                    <a:cubicBezTo>
                      <a:pt x="83563" y="17707"/>
                      <a:pt x="83147" y="22940"/>
                      <a:pt x="82523" y="23527"/>
                    </a:cubicBezTo>
                    <a:cubicBezTo>
                      <a:pt x="82523" y="23527"/>
                      <a:pt x="85449" y="26251"/>
                      <a:pt x="87732" y="25456"/>
                    </a:cubicBezTo>
                    <a:cubicBezTo>
                      <a:pt x="87732" y="25456"/>
                      <a:pt x="84850" y="28994"/>
                      <a:pt x="83147" y="29410"/>
                    </a:cubicBezTo>
                    <a:cubicBezTo>
                      <a:pt x="83147" y="29410"/>
                      <a:pt x="80625" y="41120"/>
                      <a:pt x="68468" y="38402"/>
                    </a:cubicBezTo>
                    <a:cubicBezTo>
                      <a:pt x="68468" y="38402"/>
                      <a:pt x="63902" y="43213"/>
                      <a:pt x="63423" y="44708"/>
                    </a:cubicBezTo>
                    <a:cubicBezTo>
                      <a:pt x="63423" y="44708"/>
                      <a:pt x="68468" y="51404"/>
                      <a:pt x="68468" y="53044"/>
                    </a:cubicBezTo>
                    <a:cubicBezTo>
                      <a:pt x="68468" y="53044"/>
                      <a:pt x="74969" y="50944"/>
                      <a:pt x="76665" y="52211"/>
                    </a:cubicBezTo>
                    <a:cubicBezTo>
                      <a:pt x="76665" y="52211"/>
                      <a:pt x="87725" y="47797"/>
                      <a:pt x="88160" y="28218"/>
                    </a:cubicBezTo>
                    <a:lnTo>
                      <a:pt x="91105" y="27588"/>
                    </a:lnTo>
                    <a:cubicBezTo>
                      <a:pt x="91105" y="27588"/>
                      <a:pt x="89844" y="21490"/>
                      <a:pt x="91105" y="17751"/>
                    </a:cubicBezTo>
                    <a:cubicBezTo>
                      <a:pt x="91105" y="17751"/>
                      <a:pt x="80020" y="5833"/>
                      <a:pt x="87322" y="2094"/>
                    </a:cubicBezTo>
                    <a:cubicBezTo>
                      <a:pt x="87322" y="2094"/>
                      <a:pt x="89213" y="5637"/>
                      <a:pt x="91490" y="6659"/>
                    </a:cubicBezTo>
                    <a:cubicBezTo>
                      <a:pt x="91490" y="6659"/>
                      <a:pt x="95273" y="5637"/>
                      <a:pt x="96106" y="3109"/>
                    </a:cubicBezTo>
                    <a:cubicBezTo>
                      <a:pt x="96106" y="3109"/>
                      <a:pt x="100721" y="9414"/>
                      <a:pt x="99057" y="14768"/>
                    </a:cubicBezTo>
                    <a:cubicBezTo>
                      <a:pt x="99057" y="14768"/>
                      <a:pt x="94012" y="21950"/>
                      <a:pt x="95078" y="25633"/>
                    </a:cubicBezTo>
                    <a:cubicBezTo>
                      <a:pt x="95078" y="25633"/>
                      <a:pt x="99895" y="19838"/>
                      <a:pt x="108692" y="21313"/>
                    </a:cubicBezTo>
                    <a:cubicBezTo>
                      <a:pt x="108692" y="21313"/>
                      <a:pt x="107639" y="14175"/>
                      <a:pt x="112078" y="8563"/>
                    </a:cubicBezTo>
                    <a:cubicBezTo>
                      <a:pt x="112078" y="8563"/>
                      <a:pt x="112709" y="12347"/>
                      <a:pt x="114953" y="14175"/>
                    </a:cubicBezTo>
                    <a:cubicBezTo>
                      <a:pt x="117198" y="16004"/>
                      <a:pt x="116845" y="18987"/>
                      <a:pt x="116214" y="19850"/>
                    </a:cubicBezTo>
                    <a:lnTo>
                      <a:pt x="118957" y="18816"/>
                    </a:lnTo>
                    <a:cubicBezTo>
                      <a:pt x="118957" y="18816"/>
                      <a:pt x="115597" y="8967"/>
                      <a:pt x="123794" y="6659"/>
                    </a:cubicBezTo>
                    <a:cubicBezTo>
                      <a:pt x="123794" y="6659"/>
                      <a:pt x="125686" y="1419"/>
                      <a:pt x="126947" y="0"/>
                    </a:cubicBezTo>
                    <a:lnTo>
                      <a:pt x="130100" y="3556"/>
                    </a:lnTo>
                    <a:cubicBezTo>
                      <a:pt x="130100" y="3556"/>
                      <a:pt x="133656" y="202"/>
                      <a:pt x="135340" y="202"/>
                    </a:cubicBezTo>
                    <a:cubicBezTo>
                      <a:pt x="135340" y="202"/>
                      <a:pt x="137231" y="5637"/>
                      <a:pt x="136784" y="6659"/>
                    </a:cubicBezTo>
                    <a:cubicBezTo>
                      <a:pt x="136784" y="6659"/>
                      <a:pt x="140567" y="7088"/>
                      <a:pt x="141639" y="6463"/>
                    </a:cubicBezTo>
                    <a:cubicBezTo>
                      <a:pt x="141639" y="6463"/>
                      <a:pt x="137654" y="13141"/>
                      <a:pt x="136784" y="13583"/>
                    </a:cubicBezTo>
                    <a:cubicBezTo>
                      <a:pt x="136784" y="13583"/>
                      <a:pt x="139104" y="24826"/>
                      <a:pt x="122520" y="21950"/>
                    </a:cubicBezTo>
                    <a:lnTo>
                      <a:pt x="117350" y="26516"/>
                    </a:lnTo>
                    <a:cubicBezTo>
                      <a:pt x="117350" y="26516"/>
                      <a:pt x="119008" y="29038"/>
                      <a:pt x="119008" y="29820"/>
                    </a:cubicBezTo>
                    <a:cubicBezTo>
                      <a:pt x="119008" y="29820"/>
                      <a:pt x="128624" y="26516"/>
                      <a:pt x="130308" y="24826"/>
                    </a:cubicBezTo>
                    <a:cubicBezTo>
                      <a:pt x="130308" y="24826"/>
                      <a:pt x="130308" y="30677"/>
                      <a:pt x="129444" y="32393"/>
                    </a:cubicBezTo>
                    <a:cubicBezTo>
                      <a:pt x="129444" y="32393"/>
                      <a:pt x="135340" y="34045"/>
                      <a:pt x="137213" y="33401"/>
                    </a:cubicBezTo>
                    <a:cubicBezTo>
                      <a:pt x="137213" y="33401"/>
                      <a:pt x="134905" y="40338"/>
                      <a:pt x="129444" y="41170"/>
                    </a:cubicBezTo>
                    <a:cubicBezTo>
                      <a:pt x="129444" y="41170"/>
                      <a:pt x="131367" y="44109"/>
                      <a:pt x="127161" y="43491"/>
                    </a:cubicBezTo>
                    <a:cubicBezTo>
                      <a:pt x="127161" y="43491"/>
                      <a:pt x="123378" y="44752"/>
                      <a:pt x="122520" y="45944"/>
                    </a:cubicBezTo>
                    <a:cubicBezTo>
                      <a:pt x="122520" y="45944"/>
                      <a:pt x="120061" y="42393"/>
                      <a:pt x="118737" y="42160"/>
                    </a:cubicBezTo>
                    <a:cubicBezTo>
                      <a:pt x="118737" y="42160"/>
                      <a:pt x="113131" y="44247"/>
                      <a:pt x="111012" y="43238"/>
                    </a:cubicBezTo>
                    <a:cubicBezTo>
                      <a:pt x="111012" y="43238"/>
                      <a:pt x="112116" y="39884"/>
                      <a:pt x="111239" y="39083"/>
                    </a:cubicBezTo>
                    <a:lnTo>
                      <a:pt x="110426" y="38206"/>
                    </a:lnTo>
                    <a:lnTo>
                      <a:pt x="111239" y="39083"/>
                    </a:lnTo>
                    <a:cubicBezTo>
                      <a:pt x="111239" y="39083"/>
                      <a:pt x="103483" y="39423"/>
                      <a:pt x="103906" y="42810"/>
                    </a:cubicBezTo>
                    <a:cubicBezTo>
                      <a:pt x="103906" y="42810"/>
                      <a:pt x="104959" y="48857"/>
                      <a:pt x="104959" y="49702"/>
                    </a:cubicBezTo>
                    <a:cubicBezTo>
                      <a:pt x="104959" y="49702"/>
                      <a:pt x="110798" y="50749"/>
                      <a:pt x="111838" y="51594"/>
                    </a:cubicBezTo>
                    <a:lnTo>
                      <a:pt x="112116" y="59532"/>
                    </a:lnTo>
                    <a:lnTo>
                      <a:pt x="105558" y="57426"/>
                    </a:lnTo>
                    <a:cubicBezTo>
                      <a:pt x="105558" y="57426"/>
                      <a:pt x="103458" y="68323"/>
                      <a:pt x="96339" y="67068"/>
                    </a:cubicBezTo>
                    <a:cubicBezTo>
                      <a:pt x="89220" y="65813"/>
                      <a:pt x="87732" y="62477"/>
                      <a:pt x="93621" y="52659"/>
                    </a:cubicBezTo>
                    <a:cubicBezTo>
                      <a:pt x="93621" y="52659"/>
                      <a:pt x="81691" y="53864"/>
                      <a:pt x="81848" y="70189"/>
                    </a:cubicBezTo>
                    <a:cubicBezTo>
                      <a:pt x="81848" y="70189"/>
                      <a:pt x="82523" y="71652"/>
                      <a:pt x="84850" y="70820"/>
                    </a:cubicBezTo>
                    <a:cubicBezTo>
                      <a:pt x="84850" y="70820"/>
                      <a:pt x="84402" y="74981"/>
                      <a:pt x="83784" y="76444"/>
                    </a:cubicBezTo>
                    <a:cubicBezTo>
                      <a:pt x="83784" y="76444"/>
                      <a:pt x="90241" y="72030"/>
                      <a:pt x="95305" y="73922"/>
                    </a:cubicBezTo>
                    <a:cubicBezTo>
                      <a:pt x="97670" y="70878"/>
                      <a:pt x="101766" y="69769"/>
                      <a:pt x="105343" y="71204"/>
                    </a:cubicBezTo>
                    <a:cubicBezTo>
                      <a:pt x="105343" y="71204"/>
                      <a:pt x="108704" y="71204"/>
                      <a:pt x="108049" y="62811"/>
                    </a:cubicBezTo>
                    <a:lnTo>
                      <a:pt x="111201" y="62610"/>
                    </a:lnTo>
                    <a:lnTo>
                      <a:pt x="111422" y="67263"/>
                    </a:lnTo>
                    <a:cubicBezTo>
                      <a:pt x="111422" y="67263"/>
                      <a:pt x="116650" y="64697"/>
                      <a:pt x="117305" y="63480"/>
                    </a:cubicBezTo>
                    <a:cubicBezTo>
                      <a:pt x="117305" y="63480"/>
                      <a:pt x="114556" y="55913"/>
                      <a:pt x="122098" y="53201"/>
                    </a:cubicBezTo>
                    <a:cubicBezTo>
                      <a:pt x="122098" y="53201"/>
                      <a:pt x="124620" y="49273"/>
                      <a:pt x="125881" y="48825"/>
                    </a:cubicBezTo>
                    <a:cubicBezTo>
                      <a:pt x="125881" y="48825"/>
                      <a:pt x="127527" y="54463"/>
                      <a:pt x="127325" y="55762"/>
                    </a:cubicBezTo>
                    <a:cubicBezTo>
                      <a:pt x="127325" y="55762"/>
                      <a:pt x="133631" y="54696"/>
                      <a:pt x="135100" y="55131"/>
                    </a:cubicBezTo>
                    <a:cubicBezTo>
                      <a:pt x="135100" y="55131"/>
                      <a:pt x="134243" y="60087"/>
                      <a:pt x="133208" y="61399"/>
                    </a:cubicBezTo>
                    <a:cubicBezTo>
                      <a:pt x="133208" y="61399"/>
                      <a:pt x="136361" y="62805"/>
                      <a:pt x="137402" y="64312"/>
                    </a:cubicBezTo>
                    <a:cubicBezTo>
                      <a:pt x="137402" y="64312"/>
                      <a:pt x="126051" y="70574"/>
                      <a:pt x="120628" y="68266"/>
                    </a:cubicBezTo>
                    <a:cubicBezTo>
                      <a:pt x="120628" y="68266"/>
                      <a:pt x="113509" y="70366"/>
                      <a:pt x="112236" y="72049"/>
                    </a:cubicBezTo>
                    <a:cubicBezTo>
                      <a:pt x="112236" y="72049"/>
                      <a:pt x="115388" y="73941"/>
                      <a:pt x="120433" y="70788"/>
                    </a:cubicBezTo>
                    <a:lnTo>
                      <a:pt x="120433" y="73941"/>
                    </a:lnTo>
                    <a:lnTo>
                      <a:pt x="122785" y="73941"/>
                    </a:lnTo>
                    <a:cubicBezTo>
                      <a:pt x="122785" y="73941"/>
                      <a:pt x="134892" y="65561"/>
                      <a:pt x="139716" y="76463"/>
                    </a:cubicBezTo>
                    <a:cubicBezTo>
                      <a:pt x="139716" y="76463"/>
                      <a:pt x="142869" y="77933"/>
                      <a:pt x="144761" y="77094"/>
                    </a:cubicBezTo>
                    <a:cubicBezTo>
                      <a:pt x="144761" y="77094"/>
                      <a:pt x="143922" y="80877"/>
                      <a:pt x="142238" y="81268"/>
                    </a:cubicBezTo>
                    <a:cubicBezTo>
                      <a:pt x="142238" y="81268"/>
                      <a:pt x="144761" y="85272"/>
                      <a:pt x="144761" y="87353"/>
                    </a:cubicBezTo>
                    <a:cubicBezTo>
                      <a:pt x="144761" y="87353"/>
                      <a:pt x="141204" y="88400"/>
                      <a:pt x="139085" y="87561"/>
                    </a:cubicBezTo>
                    <a:cubicBezTo>
                      <a:pt x="139085" y="87561"/>
                      <a:pt x="139085" y="91975"/>
                      <a:pt x="138650" y="93237"/>
                    </a:cubicBezTo>
                    <a:cubicBezTo>
                      <a:pt x="138650" y="93237"/>
                      <a:pt x="134470" y="90084"/>
                      <a:pt x="133833" y="88413"/>
                    </a:cubicBezTo>
                    <a:cubicBezTo>
                      <a:pt x="133833" y="88413"/>
                      <a:pt x="122482" y="90090"/>
                      <a:pt x="122123" y="78834"/>
                    </a:cubicBezTo>
                    <a:lnTo>
                      <a:pt x="119380" y="77914"/>
                    </a:lnTo>
                    <a:cubicBezTo>
                      <a:pt x="119380" y="77914"/>
                      <a:pt x="116006" y="80436"/>
                      <a:pt x="114569" y="80852"/>
                    </a:cubicBezTo>
                    <a:cubicBezTo>
                      <a:pt x="114569" y="80852"/>
                      <a:pt x="118314" y="82933"/>
                      <a:pt x="119153" y="83955"/>
                    </a:cubicBezTo>
                    <a:cubicBezTo>
                      <a:pt x="119153" y="83955"/>
                      <a:pt x="117318" y="88785"/>
                      <a:pt x="115849" y="88999"/>
                    </a:cubicBezTo>
                    <a:cubicBezTo>
                      <a:pt x="115849" y="88999"/>
                      <a:pt x="102821" y="82347"/>
                      <a:pt x="99277" y="86893"/>
                    </a:cubicBezTo>
                    <a:cubicBezTo>
                      <a:pt x="99277" y="86893"/>
                      <a:pt x="105766" y="90676"/>
                      <a:pt x="107229" y="92335"/>
                    </a:cubicBezTo>
                    <a:cubicBezTo>
                      <a:pt x="107229" y="92335"/>
                      <a:pt x="120837" y="89239"/>
                      <a:pt x="118314" y="100703"/>
                    </a:cubicBezTo>
                    <a:lnTo>
                      <a:pt x="119153" y="101964"/>
                    </a:lnTo>
                    <a:cubicBezTo>
                      <a:pt x="119153" y="101964"/>
                      <a:pt x="125887" y="102594"/>
                      <a:pt x="128195" y="114531"/>
                    </a:cubicBezTo>
                    <a:cubicBezTo>
                      <a:pt x="128195" y="114531"/>
                      <a:pt x="119998" y="116637"/>
                      <a:pt x="117911" y="104927"/>
                    </a:cubicBezTo>
                    <a:cubicBezTo>
                      <a:pt x="117367" y="105177"/>
                      <a:pt x="116870" y="105518"/>
                      <a:pt x="116441" y="105936"/>
                    </a:cubicBezTo>
                    <a:cubicBezTo>
                      <a:pt x="116441" y="105936"/>
                      <a:pt x="117318" y="108030"/>
                      <a:pt x="116877" y="108831"/>
                    </a:cubicBezTo>
                    <a:cubicBezTo>
                      <a:pt x="116877" y="108831"/>
                      <a:pt x="126335" y="118088"/>
                      <a:pt x="113724" y="128088"/>
                    </a:cubicBezTo>
                    <a:cubicBezTo>
                      <a:pt x="113724" y="128088"/>
                      <a:pt x="109070" y="122886"/>
                      <a:pt x="109070" y="120522"/>
                    </a:cubicBezTo>
                    <a:cubicBezTo>
                      <a:pt x="109070" y="120522"/>
                      <a:pt x="103452" y="118724"/>
                      <a:pt x="100728" y="121783"/>
                    </a:cubicBezTo>
                    <a:cubicBezTo>
                      <a:pt x="100728" y="121783"/>
                      <a:pt x="100097" y="111397"/>
                      <a:pt x="112898" y="110287"/>
                    </a:cubicBezTo>
                    <a:lnTo>
                      <a:pt x="113099" y="108017"/>
                    </a:lnTo>
                    <a:cubicBezTo>
                      <a:pt x="113099" y="108017"/>
                      <a:pt x="108685" y="110735"/>
                      <a:pt x="106794" y="111170"/>
                    </a:cubicBezTo>
                    <a:cubicBezTo>
                      <a:pt x="106794" y="111170"/>
                      <a:pt x="102569" y="111170"/>
                      <a:pt x="99038" y="106126"/>
                    </a:cubicBezTo>
                    <a:cubicBezTo>
                      <a:pt x="99038" y="106126"/>
                      <a:pt x="111599" y="101951"/>
                      <a:pt x="110388" y="100513"/>
                    </a:cubicBezTo>
                    <a:cubicBezTo>
                      <a:pt x="109064" y="99044"/>
                      <a:pt x="95519" y="107595"/>
                      <a:pt x="85657" y="102594"/>
                    </a:cubicBezTo>
                    <a:cubicBezTo>
                      <a:pt x="85657" y="102594"/>
                      <a:pt x="84585" y="104486"/>
                      <a:pt x="83135" y="104656"/>
                    </a:cubicBezTo>
                    <a:cubicBezTo>
                      <a:pt x="83135" y="104656"/>
                      <a:pt x="78721" y="112595"/>
                      <a:pt x="81678" y="120345"/>
                    </a:cubicBezTo>
                    <a:cubicBezTo>
                      <a:pt x="81678" y="120345"/>
                      <a:pt x="91408" y="127130"/>
                      <a:pt x="84074" y="134331"/>
                    </a:cubicBezTo>
                    <a:cubicBezTo>
                      <a:pt x="84074" y="134331"/>
                      <a:pt x="85222" y="144029"/>
                      <a:pt x="86905" y="144893"/>
                    </a:cubicBezTo>
                  </a:path>
                </a:pathLst>
              </a:custGeom>
              <a:solidFill>
                <a:srgbClr val="BCBCB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</p:grpSp>
        <p:grpSp>
          <p:nvGrpSpPr>
            <p:cNvPr id="807" name="Google Shape;807;p10"/>
            <p:cNvGrpSpPr/>
            <p:nvPr/>
          </p:nvGrpSpPr>
          <p:grpSpPr>
            <a:xfrm>
              <a:off x="8577648" y="4745624"/>
              <a:ext cx="1324195" cy="358167"/>
              <a:chOff x="9370748" y="3767388"/>
              <a:chExt cx="893755" cy="241742"/>
            </a:xfrm>
          </p:grpSpPr>
          <p:sp>
            <p:nvSpPr>
              <p:cNvPr id="808" name="Google Shape;808;p10"/>
              <p:cNvSpPr/>
              <p:nvPr/>
            </p:nvSpPr>
            <p:spPr>
              <a:xfrm>
                <a:off x="9370748" y="3767388"/>
                <a:ext cx="263013" cy="241742"/>
              </a:xfrm>
              <a:custGeom>
                <a:rect b="b" l="l" r="r" t="t"/>
                <a:pathLst>
                  <a:path extrusionOk="0" h="241742" w="263013">
                    <a:moveTo>
                      <a:pt x="33108" y="108963"/>
                    </a:moveTo>
                    <a:lnTo>
                      <a:pt x="33108" y="138776"/>
                    </a:lnTo>
                    <a:cubicBezTo>
                      <a:pt x="34445" y="137654"/>
                      <a:pt x="34558" y="136204"/>
                      <a:pt x="35050" y="134993"/>
                    </a:cubicBezTo>
                    <a:cubicBezTo>
                      <a:pt x="42238" y="117444"/>
                      <a:pt x="47308" y="99202"/>
                      <a:pt x="52706" y="81054"/>
                    </a:cubicBezTo>
                    <a:cubicBezTo>
                      <a:pt x="53702" y="77686"/>
                      <a:pt x="54730" y="74332"/>
                      <a:pt x="56704" y="71368"/>
                    </a:cubicBezTo>
                    <a:cubicBezTo>
                      <a:pt x="57782" y="69748"/>
                      <a:pt x="59119" y="68304"/>
                      <a:pt x="61231" y="68625"/>
                    </a:cubicBezTo>
                    <a:cubicBezTo>
                      <a:pt x="63123" y="68909"/>
                      <a:pt x="63545" y="70769"/>
                      <a:pt x="64031" y="72308"/>
                    </a:cubicBezTo>
                    <a:cubicBezTo>
                      <a:pt x="65847" y="78046"/>
                      <a:pt x="66257" y="84017"/>
                      <a:pt x="66724" y="89964"/>
                    </a:cubicBezTo>
                    <a:cubicBezTo>
                      <a:pt x="68287" y="109776"/>
                      <a:pt x="67222" y="129482"/>
                      <a:pt x="64460" y="149143"/>
                    </a:cubicBezTo>
                    <a:cubicBezTo>
                      <a:pt x="63438" y="156432"/>
                      <a:pt x="62820" y="163785"/>
                      <a:pt x="61673" y="171074"/>
                    </a:cubicBezTo>
                    <a:cubicBezTo>
                      <a:pt x="61105" y="174668"/>
                      <a:pt x="61994" y="177859"/>
                      <a:pt x="65456" y="179814"/>
                    </a:cubicBezTo>
                    <a:cubicBezTo>
                      <a:pt x="69637" y="182197"/>
                      <a:pt x="72115" y="181870"/>
                      <a:pt x="75974" y="178786"/>
                    </a:cubicBezTo>
                    <a:cubicBezTo>
                      <a:pt x="78308" y="176815"/>
                      <a:pt x="80203" y="174378"/>
                      <a:pt x="81536" y="171629"/>
                    </a:cubicBezTo>
                    <a:cubicBezTo>
                      <a:pt x="88522" y="158274"/>
                      <a:pt x="94538" y="144401"/>
                      <a:pt x="102603" y="131638"/>
                    </a:cubicBezTo>
                    <a:cubicBezTo>
                      <a:pt x="104413" y="128769"/>
                      <a:pt x="106229" y="125900"/>
                      <a:pt x="108133" y="123100"/>
                    </a:cubicBezTo>
                    <a:cubicBezTo>
                      <a:pt x="109760" y="120710"/>
                      <a:pt x="111734" y="118466"/>
                      <a:pt x="114950" y="119052"/>
                    </a:cubicBezTo>
                    <a:cubicBezTo>
                      <a:pt x="118166" y="119638"/>
                      <a:pt x="118878" y="122470"/>
                      <a:pt x="119534" y="125112"/>
                    </a:cubicBezTo>
                    <a:cubicBezTo>
                      <a:pt x="121918" y="134747"/>
                      <a:pt x="121930" y="144603"/>
                      <a:pt x="121848" y="154427"/>
                    </a:cubicBezTo>
                    <a:cubicBezTo>
                      <a:pt x="121747" y="165891"/>
                      <a:pt x="118966" y="176888"/>
                      <a:pt x="115618" y="187759"/>
                    </a:cubicBezTo>
                    <a:cubicBezTo>
                      <a:pt x="114926" y="189745"/>
                      <a:pt x="114369" y="191776"/>
                      <a:pt x="113953" y="193838"/>
                    </a:cubicBezTo>
                    <a:cubicBezTo>
                      <a:pt x="113594" y="196038"/>
                      <a:pt x="113462" y="198435"/>
                      <a:pt x="115845" y="199765"/>
                    </a:cubicBezTo>
                    <a:cubicBezTo>
                      <a:pt x="118040" y="201026"/>
                      <a:pt x="120752" y="200964"/>
                      <a:pt x="122889" y="199608"/>
                    </a:cubicBezTo>
                    <a:cubicBezTo>
                      <a:pt x="126018" y="197820"/>
                      <a:pt x="128071" y="194610"/>
                      <a:pt x="128381" y="191019"/>
                    </a:cubicBezTo>
                    <a:cubicBezTo>
                      <a:pt x="130304" y="172550"/>
                      <a:pt x="134617" y="154314"/>
                      <a:pt x="133823" y="135529"/>
                    </a:cubicBezTo>
                    <a:cubicBezTo>
                      <a:pt x="133660" y="129801"/>
                      <a:pt x="132854" y="124109"/>
                      <a:pt x="131420" y="118560"/>
                    </a:cubicBezTo>
                    <a:cubicBezTo>
                      <a:pt x="130678" y="115719"/>
                      <a:pt x="129394" y="113050"/>
                      <a:pt x="127637" y="110697"/>
                    </a:cubicBezTo>
                    <a:cubicBezTo>
                      <a:pt x="122996" y="104599"/>
                      <a:pt x="115656" y="103363"/>
                      <a:pt x="109300" y="107658"/>
                    </a:cubicBezTo>
                    <a:cubicBezTo>
                      <a:pt x="104943" y="110615"/>
                      <a:pt x="101909" y="114802"/>
                      <a:pt x="99078" y="119115"/>
                    </a:cubicBezTo>
                    <a:cubicBezTo>
                      <a:pt x="92211" y="129595"/>
                      <a:pt x="86208" y="140554"/>
                      <a:pt x="80161" y="151545"/>
                    </a:cubicBezTo>
                    <a:cubicBezTo>
                      <a:pt x="78604" y="154383"/>
                      <a:pt x="77128" y="157302"/>
                      <a:pt x="74341" y="159875"/>
                    </a:cubicBezTo>
                    <a:cubicBezTo>
                      <a:pt x="73338" y="156672"/>
                      <a:pt x="74417" y="154030"/>
                      <a:pt x="74908" y="151438"/>
                    </a:cubicBezTo>
                    <a:cubicBezTo>
                      <a:pt x="78465" y="132792"/>
                      <a:pt x="81498" y="114096"/>
                      <a:pt x="80798" y="95002"/>
                    </a:cubicBezTo>
                    <a:cubicBezTo>
                      <a:pt x="80420" y="84793"/>
                      <a:pt x="79360" y="74691"/>
                      <a:pt x="75835" y="65012"/>
                    </a:cubicBezTo>
                    <a:cubicBezTo>
                      <a:pt x="74114" y="60295"/>
                      <a:pt x="71585" y="56134"/>
                      <a:pt x="67291" y="53309"/>
                    </a:cubicBezTo>
                    <a:cubicBezTo>
                      <a:pt x="62480" y="50156"/>
                      <a:pt x="57990" y="50698"/>
                      <a:pt x="54049" y="54885"/>
                    </a:cubicBezTo>
                    <a:cubicBezTo>
                      <a:pt x="51600" y="57580"/>
                      <a:pt x="49747" y="60763"/>
                      <a:pt x="48614" y="64224"/>
                    </a:cubicBezTo>
                    <a:cubicBezTo>
                      <a:pt x="44200" y="77024"/>
                      <a:pt x="38644" y="89447"/>
                      <a:pt x="34955" y="102512"/>
                    </a:cubicBezTo>
                    <a:cubicBezTo>
                      <a:pt x="34629" y="103692"/>
                      <a:pt x="33973" y="104756"/>
                      <a:pt x="33064" y="105577"/>
                    </a:cubicBezTo>
                    <a:lnTo>
                      <a:pt x="33064" y="103414"/>
                    </a:lnTo>
                    <a:cubicBezTo>
                      <a:pt x="33064" y="70145"/>
                      <a:pt x="33108" y="36882"/>
                      <a:pt x="32994" y="3619"/>
                    </a:cubicBezTo>
                    <a:cubicBezTo>
                      <a:pt x="33032" y="713"/>
                      <a:pt x="33757" y="0"/>
                      <a:pt x="36683" y="0"/>
                    </a:cubicBezTo>
                    <a:cubicBezTo>
                      <a:pt x="106021" y="126"/>
                      <a:pt x="175352" y="164"/>
                      <a:pt x="244677" y="114"/>
                    </a:cubicBezTo>
                    <a:cubicBezTo>
                      <a:pt x="247465" y="114"/>
                      <a:pt x="248152" y="851"/>
                      <a:pt x="248146" y="3607"/>
                    </a:cubicBezTo>
                    <a:cubicBezTo>
                      <a:pt x="248065" y="51505"/>
                      <a:pt x="248065" y="99408"/>
                      <a:pt x="248146" y="147314"/>
                    </a:cubicBezTo>
                    <a:cubicBezTo>
                      <a:pt x="248146" y="149836"/>
                      <a:pt x="247786" y="150890"/>
                      <a:pt x="244942" y="150467"/>
                    </a:cubicBezTo>
                    <a:cubicBezTo>
                      <a:pt x="238113" y="149490"/>
                      <a:pt x="231208" y="149137"/>
                      <a:pt x="224398" y="147945"/>
                    </a:cubicBezTo>
                    <a:cubicBezTo>
                      <a:pt x="222034" y="147522"/>
                      <a:pt x="221201" y="146589"/>
                      <a:pt x="221636" y="144161"/>
                    </a:cubicBezTo>
                    <a:cubicBezTo>
                      <a:pt x="225994" y="119992"/>
                      <a:pt x="228882" y="95607"/>
                      <a:pt x="233699" y="71488"/>
                    </a:cubicBezTo>
                    <a:cubicBezTo>
                      <a:pt x="235361" y="62735"/>
                      <a:pt x="235908" y="53806"/>
                      <a:pt x="235326" y="44916"/>
                    </a:cubicBezTo>
                    <a:cubicBezTo>
                      <a:pt x="235168" y="42122"/>
                      <a:pt x="234967" y="38736"/>
                      <a:pt x="231271" y="37979"/>
                    </a:cubicBezTo>
                    <a:cubicBezTo>
                      <a:pt x="228421" y="37393"/>
                      <a:pt x="226473" y="39739"/>
                      <a:pt x="225539" y="44153"/>
                    </a:cubicBezTo>
                    <a:cubicBezTo>
                      <a:pt x="224215" y="50370"/>
                      <a:pt x="224127" y="56707"/>
                      <a:pt x="223774" y="63007"/>
                    </a:cubicBezTo>
                    <a:cubicBezTo>
                      <a:pt x="223030" y="76280"/>
                      <a:pt x="219732" y="89106"/>
                      <a:pt x="217285" y="102102"/>
                    </a:cubicBezTo>
                    <a:cubicBezTo>
                      <a:pt x="214908" y="114764"/>
                      <a:pt x="212518" y="127376"/>
                      <a:pt x="210109" y="139987"/>
                    </a:cubicBezTo>
                    <a:cubicBezTo>
                      <a:pt x="209075" y="145366"/>
                      <a:pt x="208892" y="145189"/>
                      <a:pt x="203400" y="144678"/>
                    </a:cubicBezTo>
                    <a:cubicBezTo>
                      <a:pt x="192788" y="143682"/>
                      <a:pt x="182131" y="142875"/>
                      <a:pt x="171909" y="147119"/>
                    </a:cubicBezTo>
                    <a:cubicBezTo>
                      <a:pt x="169192" y="148247"/>
                      <a:pt x="169463" y="146349"/>
                      <a:pt x="169696" y="144861"/>
                    </a:cubicBezTo>
                    <a:cubicBezTo>
                      <a:pt x="170207" y="141513"/>
                      <a:pt x="171203" y="138221"/>
                      <a:pt x="171487" y="134860"/>
                    </a:cubicBezTo>
                    <a:cubicBezTo>
                      <a:pt x="173379" y="112475"/>
                      <a:pt x="176960" y="90260"/>
                      <a:pt x="178253" y="67818"/>
                    </a:cubicBezTo>
                    <a:cubicBezTo>
                      <a:pt x="179016" y="54576"/>
                      <a:pt x="180542" y="41479"/>
                      <a:pt x="182490" y="28388"/>
                    </a:cubicBezTo>
                    <a:cubicBezTo>
                      <a:pt x="182730" y="26293"/>
                      <a:pt x="182730" y="24178"/>
                      <a:pt x="182490" y="22083"/>
                    </a:cubicBezTo>
                    <a:cubicBezTo>
                      <a:pt x="182320" y="20014"/>
                      <a:pt x="181488" y="18299"/>
                      <a:pt x="179300" y="17467"/>
                    </a:cubicBezTo>
                    <a:cubicBezTo>
                      <a:pt x="177200" y="16545"/>
                      <a:pt x="174751" y="16978"/>
                      <a:pt x="173095" y="18564"/>
                    </a:cubicBezTo>
                    <a:cubicBezTo>
                      <a:pt x="170245" y="21118"/>
                      <a:pt x="168990" y="24479"/>
                      <a:pt x="168681" y="28218"/>
                    </a:cubicBezTo>
                    <a:cubicBezTo>
                      <a:pt x="167546" y="42450"/>
                      <a:pt x="166304" y="56682"/>
                      <a:pt x="165339" y="70927"/>
                    </a:cubicBezTo>
                    <a:cubicBezTo>
                      <a:pt x="162703" y="109789"/>
                      <a:pt x="157179" y="148184"/>
                      <a:pt x="147323" y="185867"/>
                    </a:cubicBezTo>
                    <a:cubicBezTo>
                      <a:pt x="144877" y="195244"/>
                      <a:pt x="142909" y="204740"/>
                      <a:pt x="140576" y="214779"/>
                    </a:cubicBezTo>
                    <a:cubicBezTo>
                      <a:pt x="145558" y="214779"/>
                      <a:pt x="150211" y="214779"/>
                      <a:pt x="154871" y="214779"/>
                    </a:cubicBezTo>
                    <a:cubicBezTo>
                      <a:pt x="156492" y="214779"/>
                      <a:pt x="156479" y="213411"/>
                      <a:pt x="156864" y="212339"/>
                    </a:cubicBezTo>
                    <a:cubicBezTo>
                      <a:pt x="160017" y="203593"/>
                      <a:pt x="161164" y="194393"/>
                      <a:pt x="163075" y="185369"/>
                    </a:cubicBezTo>
                    <a:cubicBezTo>
                      <a:pt x="164109" y="180451"/>
                      <a:pt x="164967" y="175488"/>
                      <a:pt x="166537" y="170702"/>
                    </a:cubicBezTo>
                    <a:cubicBezTo>
                      <a:pt x="168107" y="165916"/>
                      <a:pt x="171020" y="162189"/>
                      <a:pt x="176191" y="160941"/>
                    </a:cubicBezTo>
                    <a:cubicBezTo>
                      <a:pt x="184388" y="158955"/>
                      <a:pt x="192586" y="157120"/>
                      <a:pt x="201061" y="156823"/>
                    </a:cubicBezTo>
                    <a:cubicBezTo>
                      <a:pt x="206528" y="156628"/>
                      <a:pt x="206950" y="157359"/>
                      <a:pt x="205765" y="162498"/>
                    </a:cubicBezTo>
                    <a:cubicBezTo>
                      <a:pt x="203242" y="173439"/>
                      <a:pt x="199459" y="184032"/>
                      <a:pt x="197220" y="195042"/>
                    </a:cubicBezTo>
                    <a:cubicBezTo>
                      <a:pt x="196682" y="197564"/>
                      <a:pt x="196524" y="200154"/>
                      <a:pt x="196754" y="202723"/>
                    </a:cubicBezTo>
                    <a:cubicBezTo>
                      <a:pt x="197038" y="205705"/>
                      <a:pt x="198047" y="208328"/>
                      <a:pt x="201326" y="209028"/>
                    </a:cubicBezTo>
                    <a:cubicBezTo>
                      <a:pt x="204605" y="209728"/>
                      <a:pt x="207291" y="208480"/>
                      <a:pt x="209050" y="205547"/>
                    </a:cubicBezTo>
                    <a:cubicBezTo>
                      <a:pt x="212077" y="200503"/>
                      <a:pt x="213016" y="194828"/>
                      <a:pt x="213691" y="189153"/>
                    </a:cubicBezTo>
                    <a:cubicBezTo>
                      <a:pt x="214675" y="180911"/>
                      <a:pt x="215110" y="172600"/>
                      <a:pt x="217210" y="164510"/>
                    </a:cubicBezTo>
                    <a:cubicBezTo>
                      <a:pt x="218635" y="159030"/>
                      <a:pt x="219467" y="158595"/>
                      <a:pt x="224959" y="159232"/>
                    </a:cubicBezTo>
                    <a:cubicBezTo>
                      <a:pt x="231686" y="160022"/>
                      <a:pt x="238386" y="161073"/>
                      <a:pt x="245062" y="162385"/>
                    </a:cubicBezTo>
                    <a:cubicBezTo>
                      <a:pt x="247477" y="162858"/>
                      <a:pt x="248259" y="162025"/>
                      <a:pt x="247988" y="159705"/>
                    </a:cubicBezTo>
                    <a:cubicBezTo>
                      <a:pt x="247928" y="158655"/>
                      <a:pt x="247928" y="157602"/>
                      <a:pt x="247988" y="156552"/>
                    </a:cubicBezTo>
                    <a:cubicBezTo>
                      <a:pt x="247988" y="150461"/>
                      <a:pt x="247988" y="150423"/>
                      <a:pt x="254149" y="151426"/>
                    </a:cubicBezTo>
                    <a:cubicBezTo>
                      <a:pt x="255878" y="151708"/>
                      <a:pt x="257580" y="152145"/>
                      <a:pt x="259231" y="152731"/>
                    </a:cubicBezTo>
                    <a:cubicBezTo>
                      <a:pt x="262579" y="153935"/>
                      <a:pt x="263304" y="156653"/>
                      <a:pt x="262920" y="159837"/>
                    </a:cubicBezTo>
                    <a:cubicBezTo>
                      <a:pt x="262554" y="162908"/>
                      <a:pt x="260574" y="164396"/>
                      <a:pt x="257661" y="164409"/>
                    </a:cubicBezTo>
                    <a:cubicBezTo>
                      <a:pt x="255323" y="164478"/>
                      <a:pt x="252988" y="164212"/>
                      <a:pt x="250725" y="163621"/>
                    </a:cubicBezTo>
                    <a:cubicBezTo>
                      <a:pt x="248202" y="162883"/>
                      <a:pt x="248082" y="163829"/>
                      <a:pt x="248089" y="165878"/>
                    </a:cubicBezTo>
                    <a:cubicBezTo>
                      <a:pt x="248152" y="181100"/>
                      <a:pt x="248051" y="196329"/>
                      <a:pt x="248190" y="211557"/>
                    </a:cubicBezTo>
                    <a:cubicBezTo>
                      <a:pt x="248190" y="214344"/>
                      <a:pt x="247446" y="215044"/>
                      <a:pt x="244690" y="215031"/>
                    </a:cubicBezTo>
                    <a:cubicBezTo>
                      <a:pt x="216352" y="214930"/>
                      <a:pt x="188008" y="215031"/>
                      <a:pt x="159664" y="214899"/>
                    </a:cubicBezTo>
                    <a:cubicBezTo>
                      <a:pt x="157015" y="214899"/>
                      <a:pt x="155792" y="215574"/>
                      <a:pt x="154953" y="218159"/>
                    </a:cubicBezTo>
                    <a:cubicBezTo>
                      <a:pt x="152860" y="224603"/>
                      <a:pt x="150596" y="231016"/>
                      <a:pt x="147563" y="237076"/>
                    </a:cubicBezTo>
                    <a:cubicBezTo>
                      <a:pt x="146586" y="239037"/>
                      <a:pt x="146302" y="242278"/>
                      <a:pt x="142808" y="241667"/>
                    </a:cubicBezTo>
                    <a:cubicBezTo>
                      <a:pt x="139273" y="240891"/>
                      <a:pt x="136652" y="237908"/>
                      <a:pt x="136339" y="234302"/>
                    </a:cubicBezTo>
                    <a:cubicBezTo>
                      <a:pt x="136087" y="229528"/>
                      <a:pt x="137524" y="225051"/>
                      <a:pt x="138792" y="220549"/>
                    </a:cubicBezTo>
                    <a:cubicBezTo>
                      <a:pt x="139265" y="218878"/>
                      <a:pt x="139876" y="217238"/>
                      <a:pt x="140437" y="215504"/>
                    </a:cubicBezTo>
                    <a:cubicBezTo>
                      <a:pt x="139176" y="214691"/>
                      <a:pt x="137884" y="215075"/>
                      <a:pt x="136654" y="215075"/>
                    </a:cubicBezTo>
                    <a:cubicBezTo>
                      <a:pt x="103391" y="215075"/>
                      <a:pt x="70129" y="215006"/>
                      <a:pt x="36866" y="215132"/>
                    </a:cubicBezTo>
                    <a:cubicBezTo>
                      <a:pt x="33713" y="215132"/>
                      <a:pt x="33019" y="214338"/>
                      <a:pt x="33032" y="211273"/>
                    </a:cubicBezTo>
                    <a:cubicBezTo>
                      <a:pt x="33171" y="188081"/>
                      <a:pt x="33108" y="164895"/>
                      <a:pt x="33108" y="141469"/>
                    </a:cubicBezTo>
                    <a:cubicBezTo>
                      <a:pt x="31557" y="142062"/>
                      <a:pt x="31449" y="143487"/>
                      <a:pt x="31002" y="144527"/>
                    </a:cubicBezTo>
                    <a:cubicBezTo>
                      <a:pt x="26506" y="154976"/>
                      <a:pt x="23655" y="165967"/>
                      <a:pt x="20490" y="176838"/>
                    </a:cubicBezTo>
                    <a:cubicBezTo>
                      <a:pt x="18207" y="184688"/>
                      <a:pt x="15527" y="192419"/>
                      <a:pt x="13018" y="200200"/>
                    </a:cubicBezTo>
                    <a:cubicBezTo>
                      <a:pt x="12867" y="200763"/>
                      <a:pt x="12655" y="201309"/>
                      <a:pt x="12387" y="201827"/>
                    </a:cubicBezTo>
                    <a:cubicBezTo>
                      <a:pt x="11082" y="204066"/>
                      <a:pt x="10495" y="207288"/>
                      <a:pt x="7071" y="207086"/>
                    </a:cubicBezTo>
                    <a:cubicBezTo>
                      <a:pt x="3837" y="206897"/>
                      <a:pt x="299" y="202628"/>
                      <a:pt x="15" y="199191"/>
                    </a:cubicBezTo>
                    <a:cubicBezTo>
                      <a:pt x="-91" y="197191"/>
                      <a:pt x="359" y="195200"/>
                      <a:pt x="1314" y="193441"/>
                    </a:cubicBezTo>
                    <a:cubicBezTo>
                      <a:pt x="8017" y="180255"/>
                      <a:pt x="12469" y="166225"/>
                      <a:pt x="16971" y="152207"/>
                    </a:cubicBezTo>
                    <a:cubicBezTo>
                      <a:pt x="21442" y="138297"/>
                      <a:pt x="26127" y="124462"/>
                      <a:pt x="31601" y="110905"/>
                    </a:cubicBezTo>
                    <a:cubicBezTo>
                      <a:pt x="31891" y="110186"/>
                      <a:pt x="32200" y="109480"/>
                      <a:pt x="32502" y="108761"/>
                    </a:cubicBezTo>
                    <a:close/>
                  </a:path>
                </a:pathLst>
              </a:custGeom>
              <a:solidFill>
                <a:srgbClr val="B9393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09" name="Google Shape;809;p10"/>
              <p:cNvSpPr/>
              <p:nvPr/>
            </p:nvSpPr>
            <p:spPr>
              <a:xfrm>
                <a:off x="9737214" y="3794342"/>
                <a:ext cx="55345" cy="75491"/>
              </a:xfrm>
              <a:custGeom>
                <a:rect b="b" l="l" r="r" t="t"/>
                <a:pathLst>
                  <a:path extrusionOk="0" h="75491" w="55345">
                    <a:moveTo>
                      <a:pt x="15210" y="25717"/>
                    </a:moveTo>
                    <a:cubicBezTo>
                      <a:pt x="15210" y="41204"/>
                      <a:pt x="15147" y="56520"/>
                      <a:pt x="15273" y="71831"/>
                    </a:cubicBezTo>
                    <a:cubicBezTo>
                      <a:pt x="15273" y="74353"/>
                      <a:pt x="14819" y="75406"/>
                      <a:pt x="12082" y="75097"/>
                    </a:cubicBezTo>
                    <a:cubicBezTo>
                      <a:pt x="8299" y="74662"/>
                      <a:pt x="3166" y="76692"/>
                      <a:pt x="1016" y="74309"/>
                    </a:cubicBezTo>
                    <a:cubicBezTo>
                      <a:pt x="-876" y="72228"/>
                      <a:pt x="455" y="67196"/>
                      <a:pt x="455" y="63469"/>
                    </a:cubicBezTo>
                    <a:cubicBezTo>
                      <a:pt x="455" y="43442"/>
                      <a:pt x="492" y="23409"/>
                      <a:pt x="391" y="3382"/>
                    </a:cubicBezTo>
                    <a:cubicBezTo>
                      <a:pt x="391" y="860"/>
                      <a:pt x="795" y="-136"/>
                      <a:pt x="3588" y="15"/>
                    </a:cubicBezTo>
                    <a:cubicBezTo>
                      <a:pt x="8375" y="273"/>
                      <a:pt x="13192" y="223"/>
                      <a:pt x="17991" y="15"/>
                    </a:cubicBezTo>
                    <a:cubicBezTo>
                      <a:pt x="20267" y="-80"/>
                      <a:pt x="21245" y="759"/>
                      <a:pt x="22039" y="2802"/>
                    </a:cubicBezTo>
                    <a:cubicBezTo>
                      <a:pt x="27872" y="17810"/>
                      <a:pt x="33818" y="32779"/>
                      <a:pt x="39733" y="47755"/>
                    </a:cubicBezTo>
                    <a:cubicBezTo>
                      <a:pt x="39991" y="48563"/>
                      <a:pt x="40459" y="49287"/>
                      <a:pt x="41089" y="49855"/>
                    </a:cubicBezTo>
                    <a:cubicBezTo>
                      <a:pt x="41089" y="40712"/>
                      <a:pt x="41089" y="31569"/>
                      <a:pt x="41089" y="22432"/>
                    </a:cubicBezTo>
                    <a:cubicBezTo>
                      <a:pt x="41089" y="15874"/>
                      <a:pt x="41089" y="9309"/>
                      <a:pt x="40918" y="2758"/>
                    </a:cubicBezTo>
                    <a:cubicBezTo>
                      <a:pt x="40855" y="545"/>
                      <a:pt x="41549" y="-92"/>
                      <a:pt x="43687" y="27"/>
                    </a:cubicBezTo>
                    <a:cubicBezTo>
                      <a:pt x="46726" y="198"/>
                      <a:pt x="49778" y="141"/>
                      <a:pt x="52824" y="27"/>
                    </a:cubicBezTo>
                    <a:cubicBezTo>
                      <a:pt x="54482" y="-29"/>
                      <a:pt x="55346" y="217"/>
                      <a:pt x="55346" y="2253"/>
                    </a:cubicBezTo>
                    <a:cubicBezTo>
                      <a:pt x="55275" y="25795"/>
                      <a:pt x="55275" y="49336"/>
                      <a:pt x="55346" y="72877"/>
                    </a:cubicBezTo>
                    <a:cubicBezTo>
                      <a:pt x="55346" y="75015"/>
                      <a:pt x="54400" y="75053"/>
                      <a:pt x="52824" y="75034"/>
                    </a:cubicBezTo>
                    <a:cubicBezTo>
                      <a:pt x="48025" y="74984"/>
                      <a:pt x="43214" y="74883"/>
                      <a:pt x="38421" y="75078"/>
                    </a:cubicBezTo>
                    <a:cubicBezTo>
                      <a:pt x="36164" y="75166"/>
                      <a:pt x="35174" y="74378"/>
                      <a:pt x="34354" y="72335"/>
                    </a:cubicBezTo>
                    <a:cubicBezTo>
                      <a:pt x="28502" y="57832"/>
                      <a:pt x="22518" y="43386"/>
                      <a:pt x="16578" y="28914"/>
                    </a:cubicBezTo>
                    <a:cubicBezTo>
                      <a:pt x="16168" y="27905"/>
                      <a:pt x="15677" y="26833"/>
                      <a:pt x="15210" y="25717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10" name="Google Shape;810;p10"/>
              <p:cNvSpPr/>
              <p:nvPr/>
            </p:nvSpPr>
            <p:spPr>
              <a:xfrm>
                <a:off x="9959043" y="3794337"/>
                <a:ext cx="50679" cy="75134"/>
              </a:xfrm>
              <a:custGeom>
                <a:rect b="b" l="l" r="r" t="t"/>
                <a:pathLst>
                  <a:path extrusionOk="0" h="75134" w="50679">
                    <a:moveTo>
                      <a:pt x="36737" y="38132"/>
                    </a:moveTo>
                    <a:cubicBezTo>
                      <a:pt x="39109" y="39407"/>
                      <a:pt x="40850" y="41603"/>
                      <a:pt x="41549" y="44204"/>
                    </a:cubicBezTo>
                    <a:cubicBezTo>
                      <a:pt x="44569" y="54369"/>
                      <a:pt x="47571" y="64540"/>
                      <a:pt x="50679" y="75052"/>
                    </a:cubicBezTo>
                    <a:cubicBezTo>
                      <a:pt x="45383" y="75052"/>
                      <a:pt x="40376" y="74982"/>
                      <a:pt x="35382" y="75083"/>
                    </a:cubicBezTo>
                    <a:cubicBezTo>
                      <a:pt x="33572" y="75121"/>
                      <a:pt x="33704" y="73853"/>
                      <a:pt x="33421" y="72807"/>
                    </a:cubicBezTo>
                    <a:cubicBezTo>
                      <a:pt x="31668" y="66394"/>
                      <a:pt x="30110" y="59918"/>
                      <a:pt x="28136" y="53574"/>
                    </a:cubicBezTo>
                    <a:cubicBezTo>
                      <a:pt x="26207" y="47344"/>
                      <a:pt x="23760" y="45623"/>
                      <a:pt x="18621" y="45509"/>
                    </a:cubicBezTo>
                    <a:cubicBezTo>
                      <a:pt x="16559" y="45465"/>
                      <a:pt x="16099" y="46140"/>
                      <a:pt x="16099" y="48076"/>
                    </a:cubicBezTo>
                    <a:cubicBezTo>
                      <a:pt x="16200" y="56033"/>
                      <a:pt x="15998" y="63998"/>
                      <a:pt x="16219" y="71955"/>
                    </a:cubicBezTo>
                    <a:cubicBezTo>
                      <a:pt x="16301" y="74736"/>
                      <a:pt x="15392" y="75272"/>
                      <a:pt x="12895" y="75108"/>
                    </a:cubicBezTo>
                    <a:cubicBezTo>
                      <a:pt x="9625" y="74888"/>
                      <a:pt x="6342" y="74888"/>
                      <a:pt x="3071" y="75108"/>
                    </a:cubicBezTo>
                    <a:cubicBezTo>
                      <a:pt x="549" y="75279"/>
                      <a:pt x="-12" y="74478"/>
                      <a:pt x="0" y="72012"/>
                    </a:cubicBezTo>
                    <a:cubicBezTo>
                      <a:pt x="114" y="54690"/>
                      <a:pt x="57" y="37362"/>
                      <a:pt x="57" y="20040"/>
                    </a:cubicBezTo>
                    <a:cubicBezTo>
                      <a:pt x="57" y="14189"/>
                      <a:pt x="57" y="8337"/>
                      <a:pt x="57" y="2479"/>
                    </a:cubicBezTo>
                    <a:cubicBezTo>
                      <a:pt x="57" y="1029"/>
                      <a:pt x="158" y="39"/>
                      <a:pt x="2050" y="64"/>
                    </a:cubicBezTo>
                    <a:cubicBezTo>
                      <a:pt x="11414" y="165"/>
                      <a:pt x="20803" y="-270"/>
                      <a:pt x="30135" y="304"/>
                    </a:cubicBezTo>
                    <a:cubicBezTo>
                      <a:pt x="42980" y="1085"/>
                      <a:pt x="49626" y="10298"/>
                      <a:pt x="47545" y="23433"/>
                    </a:cubicBezTo>
                    <a:cubicBezTo>
                      <a:pt x="46379" y="30924"/>
                      <a:pt x="43938" y="34272"/>
                      <a:pt x="36737" y="38132"/>
                    </a:cubicBezTo>
                    <a:close/>
                    <a:moveTo>
                      <a:pt x="16174" y="22645"/>
                    </a:moveTo>
                    <a:cubicBezTo>
                      <a:pt x="16174" y="31857"/>
                      <a:pt x="16174" y="31857"/>
                      <a:pt x="24208" y="30930"/>
                    </a:cubicBezTo>
                    <a:cubicBezTo>
                      <a:pt x="30167" y="30243"/>
                      <a:pt x="32903" y="26271"/>
                      <a:pt x="31535" y="20286"/>
                    </a:cubicBezTo>
                    <a:cubicBezTo>
                      <a:pt x="30501" y="15784"/>
                      <a:pt x="24719" y="13035"/>
                      <a:pt x="17745" y="14447"/>
                    </a:cubicBezTo>
                    <a:cubicBezTo>
                      <a:pt x="14327" y="15141"/>
                      <a:pt x="16950" y="18527"/>
                      <a:pt x="16206" y="20558"/>
                    </a:cubicBezTo>
                    <a:cubicBezTo>
                      <a:pt x="15979" y="21175"/>
                      <a:pt x="16174" y="21945"/>
                      <a:pt x="16174" y="22645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11" name="Google Shape;811;p10"/>
              <p:cNvSpPr/>
              <p:nvPr/>
            </p:nvSpPr>
            <p:spPr>
              <a:xfrm>
                <a:off x="9670826" y="3794340"/>
                <a:ext cx="55136" cy="76310"/>
              </a:xfrm>
              <a:custGeom>
                <a:rect b="b" l="l" r="r" t="t"/>
                <a:pathLst>
                  <a:path extrusionOk="0" h="76310" w="55136">
                    <a:moveTo>
                      <a:pt x="46" y="26350"/>
                    </a:moveTo>
                    <a:cubicBezTo>
                      <a:pt x="46" y="18506"/>
                      <a:pt x="115" y="10661"/>
                      <a:pt x="2" y="2817"/>
                    </a:cubicBezTo>
                    <a:cubicBezTo>
                      <a:pt x="-30" y="730"/>
                      <a:pt x="418" y="-90"/>
                      <a:pt x="2675" y="36"/>
                    </a:cubicBezTo>
                    <a:cubicBezTo>
                      <a:pt x="6300" y="232"/>
                      <a:pt x="9934" y="232"/>
                      <a:pt x="13559" y="36"/>
                    </a:cubicBezTo>
                    <a:cubicBezTo>
                      <a:pt x="15923" y="-90"/>
                      <a:pt x="16504" y="711"/>
                      <a:pt x="16485" y="3000"/>
                    </a:cubicBezTo>
                    <a:cubicBezTo>
                      <a:pt x="16377" y="15876"/>
                      <a:pt x="16422" y="28759"/>
                      <a:pt x="16441" y="41635"/>
                    </a:cubicBezTo>
                    <a:cubicBezTo>
                      <a:pt x="16441" y="45614"/>
                      <a:pt x="16573" y="49599"/>
                      <a:pt x="17702" y="53464"/>
                    </a:cubicBezTo>
                    <a:cubicBezTo>
                      <a:pt x="19228" y="58755"/>
                      <a:pt x="22696" y="61618"/>
                      <a:pt x="27387" y="61567"/>
                    </a:cubicBezTo>
                    <a:cubicBezTo>
                      <a:pt x="32079" y="61517"/>
                      <a:pt x="35131" y="58881"/>
                      <a:pt x="36789" y="53603"/>
                    </a:cubicBezTo>
                    <a:cubicBezTo>
                      <a:pt x="37633" y="50921"/>
                      <a:pt x="38059" y="48124"/>
                      <a:pt x="38050" y="45311"/>
                    </a:cubicBezTo>
                    <a:cubicBezTo>
                      <a:pt x="38050" y="31262"/>
                      <a:pt x="38139" y="17213"/>
                      <a:pt x="38050" y="3164"/>
                    </a:cubicBezTo>
                    <a:cubicBezTo>
                      <a:pt x="38050" y="749"/>
                      <a:pt x="38618" y="-109"/>
                      <a:pt x="41127" y="11"/>
                    </a:cubicBezTo>
                    <a:cubicBezTo>
                      <a:pt x="44980" y="225"/>
                      <a:pt x="48852" y="87"/>
                      <a:pt x="52717" y="55"/>
                    </a:cubicBezTo>
                    <a:cubicBezTo>
                      <a:pt x="53979" y="55"/>
                      <a:pt x="54975" y="55"/>
                      <a:pt x="54937" y="1846"/>
                    </a:cubicBezTo>
                    <a:cubicBezTo>
                      <a:pt x="54609" y="18928"/>
                      <a:pt x="55933" y="36061"/>
                      <a:pt x="54306" y="53080"/>
                    </a:cubicBezTo>
                    <a:cubicBezTo>
                      <a:pt x="52610" y="70887"/>
                      <a:pt x="39356" y="77748"/>
                      <a:pt x="23541" y="76064"/>
                    </a:cubicBezTo>
                    <a:cubicBezTo>
                      <a:pt x="8653" y="74475"/>
                      <a:pt x="613" y="65111"/>
                      <a:pt x="210" y="49511"/>
                    </a:cubicBezTo>
                    <a:cubicBezTo>
                      <a:pt x="-5" y="41793"/>
                      <a:pt x="172" y="34062"/>
                      <a:pt x="172" y="26331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12" name="Google Shape;812;p10"/>
              <p:cNvSpPr/>
              <p:nvPr/>
            </p:nvSpPr>
            <p:spPr>
              <a:xfrm>
                <a:off x="10146544" y="3794350"/>
                <a:ext cx="65497" cy="75102"/>
              </a:xfrm>
              <a:custGeom>
                <a:rect b="b" l="l" r="r" t="t"/>
                <a:pathLst>
                  <a:path extrusionOk="0" h="75102" w="65497">
                    <a:moveTo>
                      <a:pt x="65498" y="75039"/>
                    </a:moveTo>
                    <a:cubicBezTo>
                      <a:pt x="59980" y="75039"/>
                      <a:pt x="54948" y="74957"/>
                      <a:pt x="49922" y="75089"/>
                    </a:cubicBezTo>
                    <a:cubicBezTo>
                      <a:pt x="48264" y="75133"/>
                      <a:pt x="47671" y="74459"/>
                      <a:pt x="47306" y="73034"/>
                    </a:cubicBezTo>
                    <a:cubicBezTo>
                      <a:pt x="46290" y="69074"/>
                      <a:pt x="45143" y="65151"/>
                      <a:pt x="44153" y="61191"/>
                    </a:cubicBezTo>
                    <a:cubicBezTo>
                      <a:pt x="43755" y="59590"/>
                      <a:pt x="43062" y="58934"/>
                      <a:pt x="41296" y="58972"/>
                    </a:cubicBezTo>
                    <a:cubicBezTo>
                      <a:pt x="35331" y="59090"/>
                      <a:pt x="29359" y="59090"/>
                      <a:pt x="23388" y="58972"/>
                    </a:cubicBezTo>
                    <a:cubicBezTo>
                      <a:pt x="21496" y="58934"/>
                      <a:pt x="20765" y="59602"/>
                      <a:pt x="20311" y="61412"/>
                    </a:cubicBezTo>
                    <a:cubicBezTo>
                      <a:pt x="19384" y="65139"/>
                      <a:pt x="18041" y="68771"/>
                      <a:pt x="17101" y="72498"/>
                    </a:cubicBezTo>
                    <a:cubicBezTo>
                      <a:pt x="16622" y="74389"/>
                      <a:pt x="15903" y="75184"/>
                      <a:pt x="13816" y="75096"/>
                    </a:cubicBezTo>
                    <a:cubicBezTo>
                      <a:pt x="9402" y="74913"/>
                      <a:pt x="4937" y="75039"/>
                      <a:pt x="0" y="75039"/>
                    </a:cubicBezTo>
                    <a:lnTo>
                      <a:pt x="5713" y="56286"/>
                    </a:lnTo>
                    <a:cubicBezTo>
                      <a:pt x="11117" y="38541"/>
                      <a:pt x="16565" y="20810"/>
                      <a:pt x="21868" y="3034"/>
                    </a:cubicBezTo>
                    <a:cubicBezTo>
                      <a:pt x="22562" y="726"/>
                      <a:pt x="23514" y="-119"/>
                      <a:pt x="25961" y="13"/>
                    </a:cubicBezTo>
                    <a:cubicBezTo>
                      <a:pt x="30633" y="234"/>
                      <a:pt x="35318" y="114"/>
                      <a:pt x="40003" y="51"/>
                    </a:cubicBezTo>
                    <a:cubicBezTo>
                      <a:pt x="41416" y="51"/>
                      <a:pt x="42419" y="209"/>
                      <a:pt x="42910" y="1804"/>
                    </a:cubicBezTo>
                    <a:cubicBezTo>
                      <a:pt x="50383" y="26106"/>
                      <a:pt x="57893" y="50396"/>
                      <a:pt x="65498" y="75039"/>
                    </a:cubicBezTo>
                    <a:close/>
                    <a:moveTo>
                      <a:pt x="24813" y="44866"/>
                    </a:moveTo>
                    <a:cubicBezTo>
                      <a:pt x="29422" y="44866"/>
                      <a:pt x="33641" y="44797"/>
                      <a:pt x="37822" y="44866"/>
                    </a:cubicBezTo>
                    <a:cubicBezTo>
                      <a:pt x="39713" y="44916"/>
                      <a:pt x="39600" y="44034"/>
                      <a:pt x="39266" y="42709"/>
                    </a:cubicBezTo>
                    <a:cubicBezTo>
                      <a:pt x="37115" y="34087"/>
                      <a:pt x="34984" y="25459"/>
                      <a:pt x="32859" y="16824"/>
                    </a:cubicBezTo>
                    <a:lnTo>
                      <a:pt x="32298" y="16768"/>
                    </a:lnTo>
                    <a:cubicBezTo>
                      <a:pt x="29845" y="26005"/>
                      <a:pt x="27398" y="35187"/>
                      <a:pt x="24813" y="44866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13" name="Google Shape;813;p10"/>
              <p:cNvSpPr/>
              <p:nvPr/>
            </p:nvSpPr>
            <p:spPr>
              <a:xfrm>
                <a:off x="9903402" y="3794363"/>
                <a:ext cx="43459" cy="75063"/>
              </a:xfrm>
              <a:custGeom>
                <a:rect b="b" l="l" r="r" t="t"/>
                <a:pathLst>
                  <a:path extrusionOk="0" h="75063" w="43459">
                    <a:moveTo>
                      <a:pt x="44" y="37412"/>
                    </a:moveTo>
                    <a:cubicBezTo>
                      <a:pt x="44" y="25942"/>
                      <a:pt x="101" y="14472"/>
                      <a:pt x="0" y="3002"/>
                    </a:cubicBezTo>
                    <a:cubicBezTo>
                      <a:pt x="0" y="820"/>
                      <a:pt x="391" y="-25"/>
                      <a:pt x="2831" y="1"/>
                    </a:cubicBezTo>
                    <a:cubicBezTo>
                      <a:pt x="15123" y="131"/>
                      <a:pt x="27413" y="131"/>
                      <a:pt x="39701" y="1"/>
                    </a:cubicBezTo>
                    <a:cubicBezTo>
                      <a:pt x="41971" y="1"/>
                      <a:pt x="42482" y="738"/>
                      <a:pt x="42368" y="2813"/>
                    </a:cubicBezTo>
                    <a:cubicBezTo>
                      <a:pt x="42195" y="5736"/>
                      <a:pt x="42195" y="8667"/>
                      <a:pt x="42368" y="11590"/>
                    </a:cubicBezTo>
                    <a:cubicBezTo>
                      <a:pt x="42507" y="13747"/>
                      <a:pt x="41832" y="14384"/>
                      <a:pt x="39644" y="14340"/>
                    </a:cubicBezTo>
                    <a:cubicBezTo>
                      <a:pt x="32746" y="14201"/>
                      <a:pt x="25835" y="14390"/>
                      <a:pt x="18930" y="14233"/>
                    </a:cubicBezTo>
                    <a:cubicBezTo>
                      <a:pt x="16590" y="14182"/>
                      <a:pt x="15960" y="14914"/>
                      <a:pt x="16067" y="17165"/>
                    </a:cubicBezTo>
                    <a:cubicBezTo>
                      <a:pt x="16278" y="20436"/>
                      <a:pt x="16278" y="23718"/>
                      <a:pt x="16067" y="26989"/>
                    </a:cubicBezTo>
                    <a:cubicBezTo>
                      <a:pt x="15871" y="29612"/>
                      <a:pt x="16925" y="30041"/>
                      <a:pt x="19258" y="29978"/>
                    </a:cubicBezTo>
                    <a:cubicBezTo>
                      <a:pt x="25563" y="29827"/>
                      <a:pt x="31869" y="30035"/>
                      <a:pt x="38219" y="29871"/>
                    </a:cubicBezTo>
                    <a:cubicBezTo>
                      <a:pt x="40470" y="29814"/>
                      <a:pt x="41006" y="30501"/>
                      <a:pt x="40880" y="32645"/>
                    </a:cubicBezTo>
                    <a:cubicBezTo>
                      <a:pt x="40710" y="35684"/>
                      <a:pt x="40710" y="38730"/>
                      <a:pt x="40880" y="41770"/>
                    </a:cubicBezTo>
                    <a:cubicBezTo>
                      <a:pt x="40981" y="43661"/>
                      <a:pt x="40287" y="44115"/>
                      <a:pt x="38490" y="44090"/>
                    </a:cubicBezTo>
                    <a:cubicBezTo>
                      <a:pt x="31825" y="43996"/>
                      <a:pt x="25147" y="44090"/>
                      <a:pt x="18476" y="44014"/>
                    </a:cubicBezTo>
                    <a:cubicBezTo>
                      <a:pt x="16716" y="44014"/>
                      <a:pt x="16017" y="44380"/>
                      <a:pt x="16086" y="46303"/>
                    </a:cubicBezTo>
                    <a:cubicBezTo>
                      <a:pt x="16237" y="50276"/>
                      <a:pt x="16256" y="54268"/>
                      <a:pt x="16086" y="58240"/>
                    </a:cubicBezTo>
                    <a:cubicBezTo>
                      <a:pt x="15991" y="60390"/>
                      <a:pt x="16584" y="61015"/>
                      <a:pt x="18785" y="60964"/>
                    </a:cubicBezTo>
                    <a:cubicBezTo>
                      <a:pt x="25917" y="60813"/>
                      <a:pt x="33067" y="61071"/>
                      <a:pt x="40224" y="60832"/>
                    </a:cubicBezTo>
                    <a:cubicBezTo>
                      <a:pt x="43011" y="60737"/>
                      <a:pt x="43617" y="61645"/>
                      <a:pt x="43428" y="64168"/>
                    </a:cubicBezTo>
                    <a:cubicBezTo>
                      <a:pt x="43270" y="66974"/>
                      <a:pt x="43270" y="69786"/>
                      <a:pt x="43428" y="72592"/>
                    </a:cubicBezTo>
                    <a:cubicBezTo>
                      <a:pt x="43491" y="74295"/>
                      <a:pt x="43156" y="75076"/>
                      <a:pt x="41170" y="75064"/>
                    </a:cubicBezTo>
                    <a:cubicBezTo>
                      <a:pt x="28180" y="74980"/>
                      <a:pt x="15189" y="74980"/>
                      <a:pt x="2194" y="75064"/>
                    </a:cubicBezTo>
                    <a:cubicBezTo>
                      <a:pt x="44" y="75064"/>
                      <a:pt x="82" y="74055"/>
                      <a:pt x="88" y="72542"/>
                    </a:cubicBezTo>
                    <a:cubicBezTo>
                      <a:pt x="63" y="60826"/>
                      <a:pt x="44" y="49122"/>
                      <a:pt x="44" y="37412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14" name="Google Shape;814;p10"/>
              <p:cNvSpPr/>
              <p:nvPr/>
            </p:nvSpPr>
            <p:spPr>
              <a:xfrm>
                <a:off x="9834571" y="3794382"/>
                <a:ext cx="59463" cy="75058"/>
              </a:xfrm>
              <a:custGeom>
                <a:rect b="b" l="l" r="r" t="t"/>
                <a:pathLst>
                  <a:path extrusionOk="0" h="75058" w="59463">
                    <a:moveTo>
                      <a:pt x="30284" y="57634"/>
                    </a:moveTo>
                    <a:cubicBezTo>
                      <a:pt x="32613" y="47545"/>
                      <a:pt x="34939" y="37433"/>
                      <a:pt x="37264" y="27297"/>
                    </a:cubicBezTo>
                    <a:cubicBezTo>
                      <a:pt x="39156" y="19100"/>
                      <a:pt x="41086" y="10903"/>
                      <a:pt x="42832" y="2705"/>
                    </a:cubicBezTo>
                    <a:cubicBezTo>
                      <a:pt x="43249" y="750"/>
                      <a:pt x="43885" y="-82"/>
                      <a:pt x="45985" y="6"/>
                    </a:cubicBezTo>
                    <a:cubicBezTo>
                      <a:pt x="49838" y="177"/>
                      <a:pt x="53710" y="107"/>
                      <a:pt x="57569" y="38"/>
                    </a:cubicBezTo>
                    <a:cubicBezTo>
                      <a:pt x="59196" y="6"/>
                      <a:pt x="59814" y="170"/>
                      <a:pt x="59271" y="2144"/>
                    </a:cubicBezTo>
                    <a:cubicBezTo>
                      <a:pt x="52789" y="25786"/>
                      <a:pt x="46376" y="49445"/>
                      <a:pt x="40033" y="73121"/>
                    </a:cubicBezTo>
                    <a:cubicBezTo>
                      <a:pt x="39616" y="74653"/>
                      <a:pt x="38841" y="75082"/>
                      <a:pt x="37309" y="75057"/>
                    </a:cubicBezTo>
                    <a:cubicBezTo>
                      <a:pt x="32163" y="74962"/>
                      <a:pt x="27005" y="74950"/>
                      <a:pt x="21860" y="75057"/>
                    </a:cubicBezTo>
                    <a:cubicBezTo>
                      <a:pt x="20125" y="75095"/>
                      <a:pt x="19438" y="74508"/>
                      <a:pt x="19003" y="72850"/>
                    </a:cubicBezTo>
                    <a:cubicBezTo>
                      <a:pt x="12798" y="49494"/>
                      <a:pt x="6545" y="26162"/>
                      <a:pt x="243" y="2857"/>
                    </a:cubicBezTo>
                    <a:cubicBezTo>
                      <a:pt x="-349" y="668"/>
                      <a:pt x="54" y="-63"/>
                      <a:pt x="2413" y="38"/>
                    </a:cubicBezTo>
                    <a:cubicBezTo>
                      <a:pt x="6265" y="202"/>
                      <a:pt x="10143" y="202"/>
                      <a:pt x="13996" y="38"/>
                    </a:cubicBezTo>
                    <a:cubicBezTo>
                      <a:pt x="16083" y="-50"/>
                      <a:pt x="16727" y="719"/>
                      <a:pt x="17149" y="2686"/>
                    </a:cubicBezTo>
                    <a:cubicBezTo>
                      <a:pt x="21267" y="21030"/>
                      <a:pt x="25523" y="39348"/>
                      <a:pt x="29761" y="57666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15" name="Google Shape;815;p10"/>
              <p:cNvSpPr/>
              <p:nvPr/>
            </p:nvSpPr>
            <p:spPr>
              <a:xfrm>
                <a:off x="10018062" y="3793233"/>
                <a:ext cx="44842" cy="77524"/>
              </a:xfrm>
              <a:custGeom>
                <a:rect b="b" l="l" r="r" t="t"/>
                <a:pathLst>
                  <a:path extrusionOk="0" h="77524" w="44842">
                    <a:moveTo>
                      <a:pt x="1933" y="57749"/>
                    </a:moveTo>
                    <a:cubicBezTo>
                      <a:pt x="7860" y="61255"/>
                      <a:pt x="13838" y="63059"/>
                      <a:pt x="20301" y="62592"/>
                    </a:cubicBezTo>
                    <a:cubicBezTo>
                      <a:pt x="26178" y="62163"/>
                      <a:pt x="28814" y="59168"/>
                      <a:pt x="28083" y="54124"/>
                    </a:cubicBezTo>
                    <a:cubicBezTo>
                      <a:pt x="27660" y="51185"/>
                      <a:pt x="25819" y="49262"/>
                      <a:pt x="23296" y="48051"/>
                    </a:cubicBezTo>
                    <a:cubicBezTo>
                      <a:pt x="20358" y="46639"/>
                      <a:pt x="17325" y="45422"/>
                      <a:pt x="14292" y="44211"/>
                    </a:cubicBezTo>
                    <a:cubicBezTo>
                      <a:pt x="3528" y="39929"/>
                      <a:pt x="-1315" y="32381"/>
                      <a:pt x="306" y="18988"/>
                    </a:cubicBezTo>
                    <a:cubicBezTo>
                      <a:pt x="1624" y="8117"/>
                      <a:pt x="9437" y="1383"/>
                      <a:pt x="21115" y="279"/>
                    </a:cubicBezTo>
                    <a:cubicBezTo>
                      <a:pt x="27061" y="-374"/>
                      <a:pt x="33083" y="121"/>
                      <a:pt x="38846" y="1736"/>
                    </a:cubicBezTo>
                    <a:cubicBezTo>
                      <a:pt x="40883" y="2366"/>
                      <a:pt x="41608" y="3337"/>
                      <a:pt x="41369" y="5519"/>
                    </a:cubicBezTo>
                    <a:cubicBezTo>
                      <a:pt x="40978" y="8773"/>
                      <a:pt x="40763" y="12047"/>
                      <a:pt x="40738" y="15325"/>
                    </a:cubicBezTo>
                    <a:cubicBezTo>
                      <a:pt x="40738" y="17595"/>
                      <a:pt x="40259" y="18231"/>
                      <a:pt x="37989" y="17134"/>
                    </a:cubicBezTo>
                    <a:cubicBezTo>
                      <a:pt x="33449" y="14940"/>
                      <a:pt x="28574" y="14486"/>
                      <a:pt x="23605" y="15047"/>
                    </a:cubicBezTo>
                    <a:cubicBezTo>
                      <a:pt x="19450" y="15514"/>
                      <a:pt x="16966" y="17487"/>
                      <a:pt x="16417" y="20615"/>
                    </a:cubicBezTo>
                    <a:cubicBezTo>
                      <a:pt x="15868" y="23743"/>
                      <a:pt x="17502" y="26378"/>
                      <a:pt x="21462" y="28119"/>
                    </a:cubicBezTo>
                    <a:cubicBezTo>
                      <a:pt x="25087" y="29702"/>
                      <a:pt x="28871" y="30944"/>
                      <a:pt x="32515" y="32533"/>
                    </a:cubicBezTo>
                    <a:cubicBezTo>
                      <a:pt x="39401" y="35465"/>
                      <a:pt x="43525" y="40585"/>
                      <a:pt x="44496" y="48114"/>
                    </a:cubicBezTo>
                    <a:cubicBezTo>
                      <a:pt x="46319" y="62378"/>
                      <a:pt x="41255" y="75796"/>
                      <a:pt x="22010" y="77379"/>
                    </a:cubicBezTo>
                    <a:cubicBezTo>
                      <a:pt x="15578" y="77868"/>
                      <a:pt x="9109" y="77122"/>
                      <a:pt x="2961" y="75178"/>
                    </a:cubicBezTo>
                    <a:cubicBezTo>
                      <a:pt x="1958" y="74869"/>
                      <a:pt x="545" y="74857"/>
                      <a:pt x="697" y="73091"/>
                    </a:cubicBezTo>
                    <a:cubicBezTo>
                      <a:pt x="1144" y="68040"/>
                      <a:pt x="1510" y="63065"/>
                      <a:pt x="1933" y="57749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16" name="Google Shape;816;p10"/>
              <p:cNvSpPr/>
              <p:nvPr/>
            </p:nvSpPr>
            <p:spPr>
              <a:xfrm>
                <a:off x="10219394" y="3793238"/>
                <a:ext cx="45109" cy="77458"/>
              </a:xfrm>
              <a:custGeom>
                <a:rect b="b" l="l" r="r" t="t"/>
                <a:pathLst>
                  <a:path extrusionOk="0" h="77458" w="45109">
                    <a:moveTo>
                      <a:pt x="40294" y="18069"/>
                    </a:moveTo>
                    <a:cubicBezTo>
                      <a:pt x="35047" y="15641"/>
                      <a:pt x="29782" y="14323"/>
                      <a:pt x="24183" y="14953"/>
                    </a:cubicBezTo>
                    <a:cubicBezTo>
                      <a:pt x="21660" y="15237"/>
                      <a:pt x="19327" y="15868"/>
                      <a:pt x="17814" y="18106"/>
                    </a:cubicBezTo>
                    <a:cubicBezTo>
                      <a:pt x="15714" y="21221"/>
                      <a:pt x="16748" y="25352"/>
                      <a:pt x="20450" y="27325"/>
                    </a:cubicBezTo>
                    <a:cubicBezTo>
                      <a:pt x="23312" y="28851"/>
                      <a:pt x="26440" y="29904"/>
                      <a:pt x="29479" y="31109"/>
                    </a:cubicBezTo>
                    <a:cubicBezTo>
                      <a:pt x="42053" y="35950"/>
                      <a:pt x="48315" y="50065"/>
                      <a:pt x="43472" y="62635"/>
                    </a:cubicBezTo>
                    <a:cubicBezTo>
                      <a:pt x="42671" y="64716"/>
                      <a:pt x="41593" y="66677"/>
                      <a:pt x="40256" y="68464"/>
                    </a:cubicBezTo>
                    <a:cubicBezTo>
                      <a:pt x="35735" y="74650"/>
                      <a:pt x="29101" y="76661"/>
                      <a:pt x="21913" y="77292"/>
                    </a:cubicBezTo>
                    <a:cubicBezTo>
                      <a:pt x="15550" y="77859"/>
                      <a:pt x="9301" y="76939"/>
                      <a:pt x="3191" y="75167"/>
                    </a:cubicBezTo>
                    <a:cubicBezTo>
                      <a:pt x="1791" y="74763"/>
                      <a:pt x="668" y="74322"/>
                      <a:pt x="902" y="72354"/>
                    </a:cubicBezTo>
                    <a:cubicBezTo>
                      <a:pt x="1387" y="67619"/>
                      <a:pt x="1621" y="62858"/>
                      <a:pt x="1980" y="57782"/>
                    </a:cubicBezTo>
                    <a:cubicBezTo>
                      <a:pt x="6394" y="60039"/>
                      <a:pt x="10606" y="61944"/>
                      <a:pt x="15310" y="62429"/>
                    </a:cubicBezTo>
                    <a:cubicBezTo>
                      <a:pt x="17404" y="62714"/>
                      <a:pt x="19523" y="62714"/>
                      <a:pt x="21616" y="62429"/>
                    </a:cubicBezTo>
                    <a:cubicBezTo>
                      <a:pt x="24574" y="61937"/>
                      <a:pt x="27102" y="60821"/>
                      <a:pt x="27752" y="57568"/>
                    </a:cubicBezTo>
                    <a:cubicBezTo>
                      <a:pt x="28433" y="54106"/>
                      <a:pt x="27689" y="51029"/>
                      <a:pt x="24599" y="48897"/>
                    </a:cubicBezTo>
                    <a:cubicBezTo>
                      <a:pt x="21509" y="46766"/>
                      <a:pt x="18098" y="45744"/>
                      <a:pt x="14743" y="44420"/>
                    </a:cubicBezTo>
                    <a:cubicBezTo>
                      <a:pt x="7466" y="41532"/>
                      <a:pt x="2251" y="36904"/>
                      <a:pt x="624" y="28820"/>
                    </a:cubicBezTo>
                    <a:cubicBezTo>
                      <a:pt x="-2528" y="12986"/>
                      <a:pt x="6482" y="1106"/>
                      <a:pt x="22606" y="148"/>
                    </a:cubicBezTo>
                    <a:cubicBezTo>
                      <a:pt x="28098" y="-289"/>
                      <a:pt x="33629" y="245"/>
                      <a:pt x="38938" y="1724"/>
                    </a:cubicBezTo>
                    <a:cubicBezTo>
                      <a:pt x="40678" y="2241"/>
                      <a:pt x="41681" y="2903"/>
                      <a:pt x="41385" y="5117"/>
                    </a:cubicBezTo>
                    <a:cubicBezTo>
                      <a:pt x="40804" y="9285"/>
                      <a:pt x="40647" y="13503"/>
                      <a:pt x="40294" y="18069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17" name="Google Shape;817;p10"/>
              <p:cNvSpPr/>
              <p:nvPr/>
            </p:nvSpPr>
            <p:spPr>
              <a:xfrm>
                <a:off x="10102550" y="3794395"/>
                <a:ext cx="45621" cy="75058"/>
              </a:xfrm>
              <a:custGeom>
                <a:rect b="b" l="l" r="r" t="t"/>
                <a:pathLst>
                  <a:path extrusionOk="0" h="75058" w="45621">
                    <a:moveTo>
                      <a:pt x="30822" y="45004"/>
                    </a:moveTo>
                    <a:cubicBezTo>
                      <a:pt x="30822" y="54128"/>
                      <a:pt x="30740" y="63291"/>
                      <a:pt x="30885" y="72390"/>
                    </a:cubicBezTo>
                    <a:cubicBezTo>
                      <a:pt x="30922" y="74635"/>
                      <a:pt x="30254" y="75152"/>
                      <a:pt x="28142" y="75044"/>
                    </a:cubicBezTo>
                    <a:cubicBezTo>
                      <a:pt x="24636" y="74855"/>
                      <a:pt x="21117" y="74855"/>
                      <a:pt x="17611" y="75044"/>
                    </a:cubicBezTo>
                    <a:cubicBezTo>
                      <a:pt x="15284" y="75177"/>
                      <a:pt x="14692" y="74414"/>
                      <a:pt x="14704" y="72131"/>
                    </a:cubicBezTo>
                    <a:cubicBezTo>
                      <a:pt x="14799" y="54229"/>
                      <a:pt x="14704" y="36321"/>
                      <a:pt x="14824" y="18413"/>
                    </a:cubicBezTo>
                    <a:cubicBezTo>
                      <a:pt x="14824" y="15550"/>
                      <a:pt x="14237" y="14453"/>
                      <a:pt x="11223" y="14743"/>
                    </a:cubicBezTo>
                    <a:cubicBezTo>
                      <a:pt x="8329" y="15027"/>
                      <a:pt x="5378" y="14743"/>
                      <a:pt x="2458" y="14837"/>
                    </a:cubicBezTo>
                    <a:cubicBezTo>
                      <a:pt x="693" y="14900"/>
                      <a:pt x="-64" y="14434"/>
                      <a:pt x="6" y="12504"/>
                    </a:cubicBezTo>
                    <a:cubicBezTo>
                      <a:pt x="151" y="9118"/>
                      <a:pt x="151" y="5713"/>
                      <a:pt x="6" y="2327"/>
                    </a:cubicBezTo>
                    <a:cubicBezTo>
                      <a:pt x="-76" y="366"/>
                      <a:pt x="756" y="-6"/>
                      <a:pt x="2490" y="0"/>
                    </a:cubicBezTo>
                    <a:cubicBezTo>
                      <a:pt x="16066" y="51"/>
                      <a:pt x="29642" y="51"/>
                      <a:pt x="43219" y="0"/>
                    </a:cubicBezTo>
                    <a:cubicBezTo>
                      <a:pt x="45022" y="0"/>
                      <a:pt x="45690" y="473"/>
                      <a:pt x="45615" y="2352"/>
                    </a:cubicBezTo>
                    <a:cubicBezTo>
                      <a:pt x="45476" y="5738"/>
                      <a:pt x="45470" y="9143"/>
                      <a:pt x="45615" y="12530"/>
                    </a:cubicBezTo>
                    <a:cubicBezTo>
                      <a:pt x="45697" y="14421"/>
                      <a:pt x="44984" y="14926"/>
                      <a:pt x="43212" y="14850"/>
                    </a:cubicBezTo>
                    <a:cubicBezTo>
                      <a:pt x="40173" y="14724"/>
                      <a:pt x="37115" y="14982"/>
                      <a:pt x="34088" y="14768"/>
                    </a:cubicBezTo>
                    <a:cubicBezTo>
                      <a:pt x="31566" y="14585"/>
                      <a:pt x="30677" y="15222"/>
                      <a:pt x="30740" y="17978"/>
                    </a:cubicBezTo>
                    <a:cubicBezTo>
                      <a:pt x="30948" y="26976"/>
                      <a:pt x="30822" y="35993"/>
                      <a:pt x="30822" y="45004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18" name="Google Shape;818;p10"/>
              <p:cNvSpPr/>
              <p:nvPr/>
            </p:nvSpPr>
            <p:spPr>
              <a:xfrm>
                <a:off x="9670129" y="3896982"/>
                <a:ext cx="75651" cy="58589"/>
              </a:xfrm>
              <a:custGeom>
                <a:rect b="b" l="l" r="r" t="t"/>
                <a:pathLst>
                  <a:path extrusionOk="0" h="58589" w="75651">
                    <a:moveTo>
                      <a:pt x="57450" y="11540"/>
                    </a:moveTo>
                    <a:cubicBezTo>
                      <a:pt x="49522" y="25947"/>
                      <a:pt x="41585" y="40349"/>
                      <a:pt x="33640" y="54747"/>
                    </a:cubicBezTo>
                    <a:cubicBezTo>
                      <a:pt x="32845" y="56178"/>
                      <a:pt x="32606" y="58808"/>
                      <a:pt x="30638" y="58575"/>
                    </a:cubicBezTo>
                    <a:cubicBezTo>
                      <a:pt x="28431" y="58316"/>
                      <a:pt x="28980" y="55642"/>
                      <a:pt x="28595" y="53997"/>
                    </a:cubicBezTo>
                    <a:cubicBezTo>
                      <a:pt x="25575" y="41152"/>
                      <a:pt x="22655" y="28282"/>
                      <a:pt x="19704" y="15418"/>
                    </a:cubicBezTo>
                    <a:cubicBezTo>
                      <a:pt x="19569" y="14732"/>
                      <a:pt x="19159" y="14131"/>
                      <a:pt x="18569" y="13754"/>
                    </a:cubicBezTo>
                    <a:cubicBezTo>
                      <a:pt x="17365" y="19063"/>
                      <a:pt x="16142" y="24366"/>
                      <a:pt x="14969" y="29688"/>
                    </a:cubicBezTo>
                    <a:cubicBezTo>
                      <a:pt x="13581" y="35956"/>
                      <a:pt x="12238" y="42236"/>
                      <a:pt x="10876" y="48517"/>
                    </a:cubicBezTo>
                    <a:cubicBezTo>
                      <a:pt x="9842" y="53271"/>
                      <a:pt x="10202" y="53826"/>
                      <a:pt x="14981" y="54583"/>
                    </a:cubicBezTo>
                    <a:cubicBezTo>
                      <a:pt x="15807" y="54715"/>
                      <a:pt x="16652" y="54583"/>
                      <a:pt x="16451" y="55907"/>
                    </a:cubicBezTo>
                    <a:cubicBezTo>
                      <a:pt x="16299" y="56935"/>
                      <a:pt x="16072" y="57559"/>
                      <a:pt x="14761" y="57534"/>
                    </a:cubicBezTo>
                    <a:cubicBezTo>
                      <a:pt x="10347" y="57440"/>
                      <a:pt x="5870" y="57496"/>
                      <a:pt x="1424" y="57496"/>
                    </a:cubicBezTo>
                    <a:cubicBezTo>
                      <a:pt x="718" y="57496"/>
                      <a:pt x="-89" y="57578"/>
                      <a:pt x="12" y="56519"/>
                    </a:cubicBezTo>
                    <a:cubicBezTo>
                      <a:pt x="81" y="55800"/>
                      <a:pt x="-335" y="54709"/>
                      <a:pt x="957" y="54627"/>
                    </a:cubicBezTo>
                    <a:cubicBezTo>
                      <a:pt x="5302" y="54400"/>
                      <a:pt x="5895" y="51115"/>
                      <a:pt x="6664" y="47842"/>
                    </a:cubicBezTo>
                    <a:cubicBezTo>
                      <a:pt x="9697" y="34997"/>
                      <a:pt x="12831" y="22184"/>
                      <a:pt x="15864" y="9346"/>
                    </a:cubicBezTo>
                    <a:cubicBezTo>
                      <a:pt x="16987" y="4623"/>
                      <a:pt x="16324" y="3772"/>
                      <a:pt x="11545" y="3248"/>
                    </a:cubicBezTo>
                    <a:cubicBezTo>
                      <a:pt x="10334" y="3116"/>
                      <a:pt x="8833" y="3475"/>
                      <a:pt x="9155" y="1306"/>
                    </a:cubicBezTo>
                    <a:cubicBezTo>
                      <a:pt x="9464" y="-731"/>
                      <a:pt x="10794" y="221"/>
                      <a:pt x="11816" y="228"/>
                    </a:cubicBezTo>
                    <a:cubicBezTo>
                      <a:pt x="15328" y="228"/>
                      <a:pt x="18897" y="707"/>
                      <a:pt x="22327" y="190"/>
                    </a:cubicBezTo>
                    <a:cubicBezTo>
                      <a:pt x="25430" y="-277"/>
                      <a:pt x="26237" y="776"/>
                      <a:pt x="26823" y="3513"/>
                    </a:cubicBezTo>
                    <a:cubicBezTo>
                      <a:pt x="29548" y="16124"/>
                      <a:pt x="32499" y="28736"/>
                      <a:pt x="35330" y="41385"/>
                    </a:cubicBezTo>
                    <a:cubicBezTo>
                      <a:pt x="36875" y="41209"/>
                      <a:pt x="36932" y="39947"/>
                      <a:pt x="37392" y="39115"/>
                    </a:cubicBezTo>
                    <a:cubicBezTo>
                      <a:pt x="44057" y="26926"/>
                      <a:pt x="50735" y="14750"/>
                      <a:pt x="57286" y="2498"/>
                    </a:cubicBezTo>
                    <a:cubicBezTo>
                      <a:pt x="58308" y="606"/>
                      <a:pt x="59266" y="-119"/>
                      <a:pt x="61568" y="158"/>
                    </a:cubicBezTo>
                    <a:cubicBezTo>
                      <a:pt x="65643" y="612"/>
                      <a:pt x="69757" y="612"/>
                      <a:pt x="73833" y="158"/>
                    </a:cubicBezTo>
                    <a:cubicBezTo>
                      <a:pt x="74615" y="83"/>
                      <a:pt x="75636" y="-289"/>
                      <a:pt x="75649" y="1010"/>
                    </a:cubicBezTo>
                    <a:cubicBezTo>
                      <a:pt x="75649" y="1981"/>
                      <a:pt x="75781" y="3437"/>
                      <a:pt x="74186" y="3236"/>
                    </a:cubicBezTo>
                    <a:cubicBezTo>
                      <a:pt x="69204" y="2605"/>
                      <a:pt x="68744" y="6149"/>
                      <a:pt x="68214" y="9579"/>
                    </a:cubicBezTo>
                    <a:cubicBezTo>
                      <a:pt x="66171" y="22611"/>
                      <a:pt x="64155" y="35664"/>
                      <a:pt x="62167" y="48738"/>
                    </a:cubicBezTo>
                    <a:cubicBezTo>
                      <a:pt x="61385" y="53782"/>
                      <a:pt x="61480" y="53965"/>
                      <a:pt x="66625" y="54633"/>
                    </a:cubicBezTo>
                    <a:cubicBezTo>
                      <a:pt x="67634" y="54766"/>
                      <a:pt x="68422" y="54722"/>
                      <a:pt x="68366" y="56122"/>
                    </a:cubicBezTo>
                    <a:cubicBezTo>
                      <a:pt x="68309" y="57522"/>
                      <a:pt x="67640" y="57559"/>
                      <a:pt x="66562" y="57547"/>
                    </a:cubicBezTo>
                    <a:cubicBezTo>
                      <a:pt x="60124" y="57509"/>
                      <a:pt x="53686" y="57547"/>
                      <a:pt x="47248" y="57515"/>
                    </a:cubicBezTo>
                    <a:cubicBezTo>
                      <a:pt x="46384" y="57515"/>
                      <a:pt x="45268" y="57868"/>
                      <a:pt x="45413" y="56254"/>
                    </a:cubicBezTo>
                    <a:cubicBezTo>
                      <a:pt x="45507" y="55125"/>
                      <a:pt x="45911" y="54583"/>
                      <a:pt x="47128" y="54640"/>
                    </a:cubicBezTo>
                    <a:cubicBezTo>
                      <a:pt x="51182" y="54835"/>
                      <a:pt x="52090" y="52118"/>
                      <a:pt x="52576" y="48839"/>
                    </a:cubicBezTo>
                    <a:cubicBezTo>
                      <a:pt x="54379" y="36580"/>
                      <a:pt x="56252" y="24341"/>
                      <a:pt x="58094" y="12089"/>
                    </a:cubicBezTo>
                    <a:cubicBezTo>
                      <a:pt x="58289" y="11528"/>
                      <a:pt x="58648" y="10960"/>
                      <a:pt x="57993" y="10449"/>
                    </a:cubicBezTo>
                    <a:cubicBezTo>
                      <a:pt x="57816" y="10802"/>
                      <a:pt x="57633" y="11174"/>
                      <a:pt x="57450" y="11540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19" name="Google Shape;819;p10"/>
              <p:cNvSpPr/>
              <p:nvPr/>
            </p:nvSpPr>
            <p:spPr>
              <a:xfrm>
                <a:off x="9916013" y="3897207"/>
                <a:ext cx="62050" cy="57357"/>
              </a:xfrm>
              <a:custGeom>
                <a:rect b="b" l="l" r="r" t="t"/>
                <a:pathLst>
                  <a:path extrusionOk="0" h="57357" w="62050">
                    <a:moveTo>
                      <a:pt x="19743" y="79"/>
                    </a:moveTo>
                    <a:cubicBezTo>
                      <a:pt x="22896" y="79"/>
                      <a:pt x="26049" y="79"/>
                      <a:pt x="29202" y="79"/>
                    </a:cubicBezTo>
                    <a:cubicBezTo>
                      <a:pt x="29920" y="79"/>
                      <a:pt x="31018" y="-400"/>
                      <a:pt x="30961" y="1006"/>
                    </a:cubicBezTo>
                    <a:cubicBezTo>
                      <a:pt x="30923" y="1970"/>
                      <a:pt x="30646" y="3118"/>
                      <a:pt x="29422" y="2897"/>
                    </a:cubicBezTo>
                    <a:cubicBezTo>
                      <a:pt x="24037" y="2021"/>
                      <a:pt x="24025" y="6050"/>
                      <a:pt x="23381" y="9436"/>
                    </a:cubicBezTo>
                    <a:cubicBezTo>
                      <a:pt x="22555" y="13800"/>
                      <a:pt x="21918" y="18201"/>
                      <a:pt x="21067" y="22559"/>
                    </a:cubicBezTo>
                    <a:cubicBezTo>
                      <a:pt x="20739" y="24230"/>
                      <a:pt x="21067" y="24822"/>
                      <a:pt x="22871" y="24791"/>
                    </a:cubicBezTo>
                    <a:cubicBezTo>
                      <a:pt x="28722" y="24690"/>
                      <a:pt x="34578" y="24690"/>
                      <a:pt x="40438" y="24791"/>
                    </a:cubicBezTo>
                    <a:cubicBezTo>
                      <a:pt x="42116" y="24791"/>
                      <a:pt x="42677" y="24160"/>
                      <a:pt x="42885" y="22615"/>
                    </a:cubicBezTo>
                    <a:cubicBezTo>
                      <a:pt x="43560" y="17634"/>
                      <a:pt x="44279" y="12652"/>
                      <a:pt x="45092" y="7690"/>
                    </a:cubicBezTo>
                    <a:cubicBezTo>
                      <a:pt x="45603" y="4537"/>
                      <a:pt x="44461" y="3087"/>
                      <a:pt x="41220" y="3017"/>
                    </a:cubicBezTo>
                    <a:cubicBezTo>
                      <a:pt x="40337" y="3017"/>
                      <a:pt x="38698" y="3862"/>
                      <a:pt x="38654" y="1756"/>
                    </a:cubicBezTo>
                    <a:cubicBezTo>
                      <a:pt x="38610" y="-350"/>
                      <a:pt x="40022" y="72"/>
                      <a:pt x="41327" y="79"/>
                    </a:cubicBezTo>
                    <a:cubicBezTo>
                      <a:pt x="47532" y="79"/>
                      <a:pt x="53737" y="79"/>
                      <a:pt x="59942" y="79"/>
                    </a:cubicBezTo>
                    <a:cubicBezTo>
                      <a:pt x="60951" y="79"/>
                      <a:pt x="62111" y="-344"/>
                      <a:pt x="62048" y="1453"/>
                    </a:cubicBezTo>
                    <a:cubicBezTo>
                      <a:pt x="61998" y="3042"/>
                      <a:pt x="61014" y="3150"/>
                      <a:pt x="59929" y="2967"/>
                    </a:cubicBezTo>
                    <a:cubicBezTo>
                      <a:pt x="56713" y="2424"/>
                      <a:pt x="55591" y="4190"/>
                      <a:pt x="55099" y="6971"/>
                    </a:cubicBezTo>
                    <a:cubicBezTo>
                      <a:pt x="52577" y="21367"/>
                      <a:pt x="49979" y="35756"/>
                      <a:pt x="48163" y="50266"/>
                    </a:cubicBezTo>
                    <a:cubicBezTo>
                      <a:pt x="47728" y="53728"/>
                      <a:pt x="49708" y="54119"/>
                      <a:pt x="52287" y="54333"/>
                    </a:cubicBezTo>
                    <a:cubicBezTo>
                      <a:pt x="53214" y="54409"/>
                      <a:pt x="54872" y="53545"/>
                      <a:pt x="54841" y="55645"/>
                    </a:cubicBezTo>
                    <a:cubicBezTo>
                      <a:pt x="54809" y="57745"/>
                      <a:pt x="53302" y="57259"/>
                      <a:pt x="52060" y="57259"/>
                    </a:cubicBezTo>
                    <a:cubicBezTo>
                      <a:pt x="45754" y="57259"/>
                      <a:pt x="39448" y="57259"/>
                      <a:pt x="33092" y="57259"/>
                    </a:cubicBezTo>
                    <a:cubicBezTo>
                      <a:pt x="32190" y="57259"/>
                      <a:pt x="30866" y="57890"/>
                      <a:pt x="30955" y="55966"/>
                    </a:cubicBezTo>
                    <a:cubicBezTo>
                      <a:pt x="31018" y="54440"/>
                      <a:pt x="31907" y="54289"/>
                      <a:pt x="33048" y="54384"/>
                    </a:cubicBezTo>
                    <a:cubicBezTo>
                      <a:pt x="36434" y="54661"/>
                      <a:pt x="37828" y="52946"/>
                      <a:pt x="38313" y="49730"/>
                    </a:cubicBezTo>
                    <a:cubicBezTo>
                      <a:pt x="39228" y="43607"/>
                      <a:pt x="40407" y="37522"/>
                      <a:pt x="41510" y="31443"/>
                    </a:cubicBezTo>
                    <a:cubicBezTo>
                      <a:pt x="41807" y="29810"/>
                      <a:pt x="41718" y="28883"/>
                      <a:pt x="39543" y="28921"/>
                    </a:cubicBezTo>
                    <a:cubicBezTo>
                      <a:pt x="33691" y="29079"/>
                      <a:pt x="27833" y="28997"/>
                      <a:pt x="21975" y="28921"/>
                    </a:cubicBezTo>
                    <a:cubicBezTo>
                      <a:pt x="20601" y="28921"/>
                      <a:pt x="19920" y="29224"/>
                      <a:pt x="19718" y="30813"/>
                    </a:cubicBezTo>
                    <a:cubicBezTo>
                      <a:pt x="18911" y="36955"/>
                      <a:pt x="17826" y="43065"/>
                      <a:pt x="17063" y="49213"/>
                    </a:cubicBezTo>
                    <a:cubicBezTo>
                      <a:pt x="16527" y="53501"/>
                      <a:pt x="16994" y="53860"/>
                      <a:pt x="21414" y="54333"/>
                    </a:cubicBezTo>
                    <a:cubicBezTo>
                      <a:pt x="22221" y="54421"/>
                      <a:pt x="23413" y="53936"/>
                      <a:pt x="23388" y="55563"/>
                    </a:cubicBezTo>
                    <a:cubicBezTo>
                      <a:pt x="23388" y="56918"/>
                      <a:pt x="22814" y="57322"/>
                      <a:pt x="21496" y="57303"/>
                    </a:cubicBezTo>
                    <a:cubicBezTo>
                      <a:pt x="14938" y="57240"/>
                      <a:pt x="8380" y="57303"/>
                      <a:pt x="1822" y="57265"/>
                    </a:cubicBezTo>
                    <a:cubicBezTo>
                      <a:pt x="927" y="57265"/>
                      <a:pt x="-126" y="57568"/>
                      <a:pt x="12" y="56004"/>
                    </a:cubicBezTo>
                    <a:cubicBezTo>
                      <a:pt x="107" y="54875"/>
                      <a:pt x="473" y="54283"/>
                      <a:pt x="1696" y="54377"/>
                    </a:cubicBezTo>
                    <a:cubicBezTo>
                      <a:pt x="5643" y="54686"/>
                      <a:pt x="6804" y="52486"/>
                      <a:pt x="7333" y="48910"/>
                    </a:cubicBezTo>
                    <a:cubicBezTo>
                      <a:pt x="9332" y="35378"/>
                      <a:pt x="11590" y="21878"/>
                      <a:pt x="13753" y="8364"/>
                    </a:cubicBezTo>
                    <a:cubicBezTo>
                      <a:pt x="14465" y="3950"/>
                      <a:pt x="14181" y="3604"/>
                      <a:pt x="9717" y="3093"/>
                    </a:cubicBezTo>
                    <a:cubicBezTo>
                      <a:pt x="8758" y="2979"/>
                      <a:pt x="7125" y="3679"/>
                      <a:pt x="7346" y="1567"/>
                    </a:cubicBezTo>
                    <a:cubicBezTo>
                      <a:pt x="7529" y="-180"/>
                      <a:pt x="8714" y="66"/>
                      <a:pt x="9919" y="79"/>
                    </a:cubicBezTo>
                    <a:cubicBezTo>
                      <a:pt x="13198" y="129"/>
                      <a:pt x="16477" y="79"/>
                      <a:pt x="19756" y="79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20" name="Google Shape;820;p10"/>
              <p:cNvSpPr/>
              <p:nvPr/>
            </p:nvSpPr>
            <p:spPr>
              <a:xfrm>
                <a:off x="10075970" y="3794354"/>
                <a:ext cx="16092" cy="75101"/>
              </a:xfrm>
              <a:custGeom>
                <a:rect b="b" l="l" r="r" t="t"/>
                <a:pathLst>
                  <a:path extrusionOk="0" h="75101" w="16092">
                    <a:moveTo>
                      <a:pt x="57" y="37774"/>
                    </a:moveTo>
                    <a:cubicBezTo>
                      <a:pt x="57" y="26191"/>
                      <a:pt x="114" y="14607"/>
                      <a:pt x="13" y="3017"/>
                    </a:cubicBezTo>
                    <a:cubicBezTo>
                      <a:pt x="13" y="791"/>
                      <a:pt x="480" y="-135"/>
                      <a:pt x="2907" y="16"/>
                    </a:cubicBezTo>
                    <a:cubicBezTo>
                      <a:pt x="6413" y="224"/>
                      <a:pt x="9926" y="224"/>
                      <a:pt x="13432" y="16"/>
                    </a:cubicBezTo>
                    <a:cubicBezTo>
                      <a:pt x="15727" y="-123"/>
                      <a:pt x="16099" y="773"/>
                      <a:pt x="16093" y="2822"/>
                    </a:cubicBezTo>
                    <a:cubicBezTo>
                      <a:pt x="16030" y="25997"/>
                      <a:pt x="16030" y="49169"/>
                      <a:pt x="16093" y="72336"/>
                    </a:cubicBezTo>
                    <a:cubicBezTo>
                      <a:pt x="16093" y="74417"/>
                      <a:pt x="15708" y="75224"/>
                      <a:pt x="13438" y="75085"/>
                    </a:cubicBezTo>
                    <a:cubicBezTo>
                      <a:pt x="9932" y="74874"/>
                      <a:pt x="6413" y="74874"/>
                      <a:pt x="2907" y="75085"/>
                    </a:cubicBezTo>
                    <a:cubicBezTo>
                      <a:pt x="568" y="75224"/>
                      <a:pt x="-18" y="74455"/>
                      <a:pt x="0" y="72178"/>
                    </a:cubicBezTo>
                    <a:cubicBezTo>
                      <a:pt x="120" y="60715"/>
                      <a:pt x="57" y="49245"/>
                      <a:pt x="57" y="37774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21" name="Google Shape;821;p10"/>
              <p:cNvSpPr/>
              <p:nvPr/>
            </p:nvSpPr>
            <p:spPr>
              <a:xfrm>
                <a:off x="9807832" y="3794371"/>
                <a:ext cx="16181" cy="75058"/>
              </a:xfrm>
              <a:custGeom>
                <a:rect b="b" l="l" r="r" t="t"/>
                <a:pathLst>
                  <a:path extrusionOk="0" h="75058" w="16181">
                    <a:moveTo>
                      <a:pt x="64" y="37619"/>
                    </a:moveTo>
                    <a:cubicBezTo>
                      <a:pt x="64" y="26042"/>
                      <a:pt x="139" y="14464"/>
                      <a:pt x="1" y="2887"/>
                    </a:cubicBezTo>
                    <a:cubicBezTo>
                      <a:pt x="1" y="504"/>
                      <a:pt x="700" y="-95"/>
                      <a:pt x="2945" y="12"/>
                    </a:cubicBezTo>
                    <a:cubicBezTo>
                      <a:pt x="6565" y="182"/>
                      <a:pt x="10197" y="144"/>
                      <a:pt x="13823" y="12"/>
                    </a:cubicBezTo>
                    <a:cubicBezTo>
                      <a:pt x="15714" y="-51"/>
                      <a:pt x="16181" y="642"/>
                      <a:pt x="16181" y="2439"/>
                    </a:cubicBezTo>
                    <a:cubicBezTo>
                      <a:pt x="16131" y="25829"/>
                      <a:pt x="16131" y="49220"/>
                      <a:pt x="16181" y="72610"/>
                    </a:cubicBezTo>
                    <a:cubicBezTo>
                      <a:pt x="16181" y="74753"/>
                      <a:pt x="15399" y="75132"/>
                      <a:pt x="13539" y="75044"/>
                    </a:cubicBezTo>
                    <a:cubicBezTo>
                      <a:pt x="9919" y="74917"/>
                      <a:pt x="6281" y="74854"/>
                      <a:pt x="2668" y="75044"/>
                    </a:cubicBezTo>
                    <a:cubicBezTo>
                      <a:pt x="436" y="75176"/>
                      <a:pt x="-18" y="74444"/>
                      <a:pt x="1" y="72319"/>
                    </a:cubicBezTo>
                    <a:cubicBezTo>
                      <a:pt x="120" y="60774"/>
                      <a:pt x="64" y="49196"/>
                      <a:pt x="64" y="37619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22" name="Google Shape;822;p10"/>
              <p:cNvSpPr/>
              <p:nvPr/>
            </p:nvSpPr>
            <p:spPr>
              <a:xfrm>
                <a:off x="9761890" y="3915022"/>
                <a:ext cx="43309" cy="61797"/>
              </a:xfrm>
              <a:custGeom>
                <a:rect b="b" l="l" r="r" t="t"/>
                <a:pathLst>
                  <a:path extrusionOk="0" h="61797" w="43309">
                    <a:moveTo>
                      <a:pt x="18928" y="27797"/>
                    </a:moveTo>
                    <a:cubicBezTo>
                      <a:pt x="11809" y="26965"/>
                      <a:pt x="8946" y="24921"/>
                      <a:pt x="8026" y="20413"/>
                    </a:cubicBezTo>
                    <a:cubicBezTo>
                      <a:pt x="6720" y="14151"/>
                      <a:pt x="9350" y="6805"/>
                      <a:pt x="14331" y="4094"/>
                    </a:cubicBezTo>
                    <a:cubicBezTo>
                      <a:pt x="19767" y="1130"/>
                      <a:pt x="25196" y="-1657"/>
                      <a:pt x="31899" y="1187"/>
                    </a:cubicBezTo>
                    <a:cubicBezTo>
                      <a:pt x="34497" y="2290"/>
                      <a:pt x="37908" y="1483"/>
                      <a:pt x="40948" y="1552"/>
                    </a:cubicBezTo>
                    <a:cubicBezTo>
                      <a:pt x="42039" y="1552"/>
                      <a:pt x="43584" y="1111"/>
                      <a:pt x="43268" y="3085"/>
                    </a:cubicBezTo>
                    <a:cubicBezTo>
                      <a:pt x="43041" y="4510"/>
                      <a:pt x="43590" y="6648"/>
                      <a:pt x="40866" y="6420"/>
                    </a:cubicBezTo>
                    <a:cubicBezTo>
                      <a:pt x="39479" y="6307"/>
                      <a:pt x="38079" y="6420"/>
                      <a:pt x="36332" y="6420"/>
                    </a:cubicBezTo>
                    <a:cubicBezTo>
                      <a:pt x="36521" y="7738"/>
                      <a:pt x="36780" y="9037"/>
                      <a:pt x="36874" y="10349"/>
                    </a:cubicBezTo>
                    <a:cubicBezTo>
                      <a:pt x="37354" y="17184"/>
                      <a:pt x="33948" y="22513"/>
                      <a:pt x="27063" y="25804"/>
                    </a:cubicBezTo>
                    <a:cubicBezTo>
                      <a:pt x="18808" y="29752"/>
                      <a:pt x="18739" y="30534"/>
                      <a:pt x="26022" y="36171"/>
                    </a:cubicBezTo>
                    <a:cubicBezTo>
                      <a:pt x="27813" y="37489"/>
                      <a:pt x="29531" y="38904"/>
                      <a:pt x="31168" y="40408"/>
                    </a:cubicBezTo>
                    <a:cubicBezTo>
                      <a:pt x="36174" y="45232"/>
                      <a:pt x="35979" y="52036"/>
                      <a:pt x="30796" y="56728"/>
                    </a:cubicBezTo>
                    <a:cubicBezTo>
                      <a:pt x="24849" y="62106"/>
                      <a:pt x="11954" y="63487"/>
                      <a:pt x="4942" y="59502"/>
                    </a:cubicBezTo>
                    <a:cubicBezTo>
                      <a:pt x="418" y="57115"/>
                      <a:pt x="-1315" y="51511"/>
                      <a:pt x="1072" y="46986"/>
                    </a:cubicBezTo>
                    <a:cubicBezTo>
                      <a:pt x="1203" y="46738"/>
                      <a:pt x="1346" y="46496"/>
                      <a:pt x="1499" y="46260"/>
                    </a:cubicBezTo>
                    <a:cubicBezTo>
                      <a:pt x="3353" y="43214"/>
                      <a:pt x="6121" y="41373"/>
                      <a:pt x="9325" y="40055"/>
                    </a:cubicBezTo>
                    <a:cubicBezTo>
                      <a:pt x="11689" y="39078"/>
                      <a:pt x="15069" y="38794"/>
                      <a:pt x="12477" y="34702"/>
                    </a:cubicBezTo>
                    <a:cubicBezTo>
                      <a:pt x="11778" y="33598"/>
                      <a:pt x="12591" y="32299"/>
                      <a:pt x="13871" y="31492"/>
                    </a:cubicBezTo>
                    <a:cubicBezTo>
                      <a:pt x="15372" y="30483"/>
                      <a:pt x="16854" y="29317"/>
                      <a:pt x="18928" y="27797"/>
                    </a:cubicBezTo>
                    <a:close/>
                    <a:moveTo>
                      <a:pt x="17793" y="58758"/>
                    </a:moveTo>
                    <a:cubicBezTo>
                      <a:pt x="19148" y="58525"/>
                      <a:pt x="20480" y="58181"/>
                      <a:pt x="21778" y="57730"/>
                    </a:cubicBezTo>
                    <a:cubicBezTo>
                      <a:pt x="27699" y="55321"/>
                      <a:pt x="28614" y="49772"/>
                      <a:pt x="23771" y="45623"/>
                    </a:cubicBezTo>
                    <a:cubicBezTo>
                      <a:pt x="21728" y="43876"/>
                      <a:pt x="19496" y="42357"/>
                      <a:pt x="17377" y="40698"/>
                    </a:cubicBezTo>
                    <a:cubicBezTo>
                      <a:pt x="16608" y="40068"/>
                      <a:pt x="15933" y="39727"/>
                      <a:pt x="14855" y="40068"/>
                    </a:cubicBezTo>
                    <a:cubicBezTo>
                      <a:pt x="9533" y="41619"/>
                      <a:pt x="5894" y="46708"/>
                      <a:pt x="6657" y="51677"/>
                    </a:cubicBezTo>
                    <a:cubicBezTo>
                      <a:pt x="7319" y="55857"/>
                      <a:pt x="11620" y="58808"/>
                      <a:pt x="17793" y="58758"/>
                    </a:cubicBezTo>
                    <a:close/>
                    <a:moveTo>
                      <a:pt x="28633" y="11402"/>
                    </a:moveTo>
                    <a:cubicBezTo>
                      <a:pt x="28771" y="6603"/>
                      <a:pt x="27498" y="4314"/>
                      <a:pt x="24364" y="3715"/>
                    </a:cubicBezTo>
                    <a:cubicBezTo>
                      <a:pt x="21230" y="3116"/>
                      <a:pt x="17932" y="5449"/>
                      <a:pt x="16759" y="9498"/>
                    </a:cubicBezTo>
                    <a:cubicBezTo>
                      <a:pt x="15851" y="12619"/>
                      <a:pt x="15056" y="15803"/>
                      <a:pt x="15498" y="19114"/>
                    </a:cubicBezTo>
                    <a:cubicBezTo>
                      <a:pt x="15857" y="21706"/>
                      <a:pt x="16866" y="23913"/>
                      <a:pt x="19660" y="24512"/>
                    </a:cubicBezTo>
                    <a:cubicBezTo>
                      <a:pt x="22686" y="25142"/>
                      <a:pt x="24849" y="23679"/>
                      <a:pt x="26306" y="21138"/>
                    </a:cubicBezTo>
                    <a:cubicBezTo>
                      <a:pt x="28053" y="18137"/>
                      <a:pt x="28570" y="14813"/>
                      <a:pt x="28633" y="11402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23" name="Google Shape;823;p10"/>
              <p:cNvSpPr/>
              <p:nvPr/>
            </p:nvSpPr>
            <p:spPr>
              <a:xfrm>
                <a:off x="10160590" y="3893799"/>
                <a:ext cx="38316" cy="61898"/>
              </a:xfrm>
              <a:custGeom>
                <a:rect b="b" l="l" r="r" t="t"/>
                <a:pathLst>
                  <a:path extrusionOk="0" h="61898" w="38316">
                    <a:moveTo>
                      <a:pt x="22244" y="44725"/>
                    </a:moveTo>
                    <a:cubicBezTo>
                      <a:pt x="20983" y="46617"/>
                      <a:pt x="19785" y="48509"/>
                      <a:pt x="18505" y="50400"/>
                    </a:cubicBezTo>
                    <a:cubicBezTo>
                      <a:pt x="15623" y="54588"/>
                      <a:pt x="12281" y="58327"/>
                      <a:pt x="7785" y="60868"/>
                    </a:cubicBezTo>
                    <a:cubicBezTo>
                      <a:pt x="4159" y="62924"/>
                      <a:pt x="552" y="61606"/>
                      <a:pt x="218" y="57482"/>
                    </a:cubicBezTo>
                    <a:cubicBezTo>
                      <a:pt x="-936" y="43805"/>
                      <a:pt x="2185" y="28595"/>
                      <a:pt x="17042" y="22170"/>
                    </a:cubicBezTo>
                    <a:cubicBezTo>
                      <a:pt x="19532" y="21087"/>
                      <a:pt x="22313" y="20865"/>
                      <a:pt x="24943" y="21539"/>
                    </a:cubicBezTo>
                    <a:cubicBezTo>
                      <a:pt x="26626" y="21955"/>
                      <a:pt x="26866" y="21413"/>
                      <a:pt x="27011" y="20007"/>
                    </a:cubicBezTo>
                    <a:cubicBezTo>
                      <a:pt x="27339" y="16753"/>
                      <a:pt x="27736" y="13499"/>
                      <a:pt x="28209" y="10265"/>
                    </a:cubicBezTo>
                    <a:cubicBezTo>
                      <a:pt x="28625" y="7465"/>
                      <a:pt x="27686" y="6052"/>
                      <a:pt x="24690" y="6103"/>
                    </a:cubicBezTo>
                    <a:cubicBezTo>
                      <a:pt x="23827" y="6103"/>
                      <a:pt x="22275" y="6588"/>
                      <a:pt x="22168" y="5094"/>
                    </a:cubicBezTo>
                    <a:cubicBezTo>
                      <a:pt x="22017" y="3259"/>
                      <a:pt x="23587" y="3290"/>
                      <a:pt x="24886" y="3202"/>
                    </a:cubicBezTo>
                    <a:cubicBezTo>
                      <a:pt x="28505" y="2927"/>
                      <a:pt x="32056" y="2026"/>
                      <a:pt x="35366" y="541"/>
                    </a:cubicBezTo>
                    <a:cubicBezTo>
                      <a:pt x="38027" y="-600"/>
                      <a:pt x="38683" y="24"/>
                      <a:pt x="38141" y="2792"/>
                    </a:cubicBezTo>
                    <a:cubicBezTo>
                      <a:pt x="36097" y="13226"/>
                      <a:pt x="34111" y="23672"/>
                      <a:pt x="32182" y="34132"/>
                    </a:cubicBezTo>
                    <a:cubicBezTo>
                      <a:pt x="31110" y="39878"/>
                      <a:pt x="30094" y="45635"/>
                      <a:pt x="29142" y="51403"/>
                    </a:cubicBezTo>
                    <a:cubicBezTo>
                      <a:pt x="28959" y="52507"/>
                      <a:pt x="28373" y="53925"/>
                      <a:pt x="29476" y="54695"/>
                    </a:cubicBezTo>
                    <a:cubicBezTo>
                      <a:pt x="30738" y="55546"/>
                      <a:pt x="31494" y="54020"/>
                      <a:pt x="32440" y="53465"/>
                    </a:cubicBezTo>
                    <a:cubicBezTo>
                      <a:pt x="32938" y="53169"/>
                      <a:pt x="33336" y="52696"/>
                      <a:pt x="33840" y="52418"/>
                    </a:cubicBezTo>
                    <a:cubicBezTo>
                      <a:pt x="34344" y="52141"/>
                      <a:pt x="34956" y="51245"/>
                      <a:pt x="35631" y="51971"/>
                    </a:cubicBezTo>
                    <a:cubicBezTo>
                      <a:pt x="36205" y="52601"/>
                      <a:pt x="36432" y="53585"/>
                      <a:pt x="35681" y="54190"/>
                    </a:cubicBezTo>
                    <a:cubicBezTo>
                      <a:pt x="32245" y="56977"/>
                      <a:pt x="29193" y="60376"/>
                      <a:pt x="24785" y="61700"/>
                    </a:cubicBezTo>
                    <a:cubicBezTo>
                      <a:pt x="21941" y="62552"/>
                      <a:pt x="20112" y="60591"/>
                      <a:pt x="20648" y="57091"/>
                    </a:cubicBezTo>
                    <a:cubicBezTo>
                      <a:pt x="21184" y="53591"/>
                      <a:pt x="22042" y="50224"/>
                      <a:pt x="22748" y="46794"/>
                    </a:cubicBezTo>
                    <a:cubicBezTo>
                      <a:pt x="22862" y="46251"/>
                      <a:pt x="22919" y="45703"/>
                      <a:pt x="23007" y="45160"/>
                    </a:cubicBezTo>
                    <a:close/>
                    <a:moveTo>
                      <a:pt x="8529" y="49354"/>
                    </a:moveTo>
                    <a:cubicBezTo>
                      <a:pt x="8529" y="50886"/>
                      <a:pt x="8529" y="51472"/>
                      <a:pt x="8529" y="52059"/>
                    </a:cubicBezTo>
                    <a:cubicBezTo>
                      <a:pt x="8529" y="53099"/>
                      <a:pt x="8371" y="54310"/>
                      <a:pt x="9544" y="54821"/>
                    </a:cubicBezTo>
                    <a:cubicBezTo>
                      <a:pt x="10717" y="55332"/>
                      <a:pt x="11530" y="54474"/>
                      <a:pt x="12363" y="53831"/>
                    </a:cubicBezTo>
                    <a:cubicBezTo>
                      <a:pt x="12836" y="53491"/>
                      <a:pt x="13283" y="53116"/>
                      <a:pt x="13700" y="52708"/>
                    </a:cubicBezTo>
                    <a:cubicBezTo>
                      <a:pt x="20201" y="45892"/>
                      <a:pt x="23707" y="37631"/>
                      <a:pt x="25397" y="28494"/>
                    </a:cubicBezTo>
                    <a:cubicBezTo>
                      <a:pt x="25643" y="27834"/>
                      <a:pt x="25447" y="27088"/>
                      <a:pt x="24899" y="26641"/>
                    </a:cubicBezTo>
                    <a:cubicBezTo>
                      <a:pt x="21872" y="24150"/>
                      <a:pt x="15162" y="25411"/>
                      <a:pt x="13674" y="28974"/>
                    </a:cubicBezTo>
                    <a:cubicBezTo>
                      <a:pt x="10950" y="35472"/>
                      <a:pt x="9216" y="42341"/>
                      <a:pt x="8529" y="49354"/>
                    </a:cubicBezTo>
                    <a:close/>
                    <a:moveTo>
                      <a:pt x="22547" y="43988"/>
                    </a:moveTo>
                    <a:cubicBezTo>
                      <a:pt x="22673" y="44145"/>
                      <a:pt x="22799" y="44309"/>
                      <a:pt x="22919" y="44473"/>
                    </a:cubicBezTo>
                    <a:cubicBezTo>
                      <a:pt x="23076" y="44319"/>
                      <a:pt x="23202" y="44137"/>
                      <a:pt x="23297" y="43937"/>
                    </a:cubicBezTo>
                    <a:cubicBezTo>
                      <a:pt x="23373" y="43622"/>
                      <a:pt x="23297" y="43269"/>
                      <a:pt x="22862" y="43382"/>
                    </a:cubicBezTo>
                    <a:cubicBezTo>
                      <a:pt x="22717" y="43426"/>
                      <a:pt x="22654" y="43767"/>
                      <a:pt x="22547" y="43988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24" name="Google Shape;824;p10"/>
              <p:cNvSpPr/>
              <p:nvPr/>
            </p:nvSpPr>
            <p:spPr>
              <a:xfrm>
                <a:off x="10118408" y="3914980"/>
                <a:ext cx="38091" cy="40586"/>
              </a:xfrm>
              <a:custGeom>
                <a:rect b="b" l="l" r="r" t="t"/>
                <a:pathLst>
                  <a:path extrusionOk="0" h="40586" w="38091">
                    <a:moveTo>
                      <a:pt x="14490" y="15776"/>
                    </a:moveTo>
                    <a:cubicBezTo>
                      <a:pt x="18015" y="10939"/>
                      <a:pt x="21874" y="6418"/>
                      <a:pt x="26774" y="2906"/>
                    </a:cubicBezTo>
                    <a:cubicBezTo>
                      <a:pt x="27915" y="2091"/>
                      <a:pt x="29126" y="1383"/>
                      <a:pt x="30400" y="793"/>
                    </a:cubicBezTo>
                    <a:cubicBezTo>
                      <a:pt x="34240" y="-979"/>
                      <a:pt x="36478" y="396"/>
                      <a:pt x="36113" y="4577"/>
                    </a:cubicBezTo>
                    <a:cubicBezTo>
                      <a:pt x="35552" y="10990"/>
                      <a:pt x="33590" y="17150"/>
                      <a:pt x="32228" y="23424"/>
                    </a:cubicBezTo>
                    <a:cubicBezTo>
                      <a:pt x="31686" y="25947"/>
                      <a:pt x="31175" y="28469"/>
                      <a:pt x="30671" y="30991"/>
                    </a:cubicBezTo>
                    <a:cubicBezTo>
                      <a:pt x="30513" y="31786"/>
                      <a:pt x="30280" y="32669"/>
                      <a:pt x="31037" y="33274"/>
                    </a:cubicBezTo>
                    <a:cubicBezTo>
                      <a:pt x="31982" y="34018"/>
                      <a:pt x="32834" y="33274"/>
                      <a:pt x="33597" y="32845"/>
                    </a:cubicBezTo>
                    <a:cubicBezTo>
                      <a:pt x="34492" y="32300"/>
                      <a:pt x="35350" y="31691"/>
                      <a:pt x="36163" y="31023"/>
                    </a:cubicBezTo>
                    <a:cubicBezTo>
                      <a:pt x="36705" y="30619"/>
                      <a:pt x="37229" y="29919"/>
                      <a:pt x="37841" y="30853"/>
                    </a:cubicBezTo>
                    <a:cubicBezTo>
                      <a:pt x="38257" y="31410"/>
                      <a:pt x="38143" y="32201"/>
                      <a:pt x="37588" y="32618"/>
                    </a:cubicBezTo>
                    <a:cubicBezTo>
                      <a:pt x="37557" y="32640"/>
                      <a:pt x="37525" y="32662"/>
                      <a:pt x="37494" y="32681"/>
                    </a:cubicBezTo>
                    <a:cubicBezTo>
                      <a:pt x="33956" y="35531"/>
                      <a:pt x="30683" y="38785"/>
                      <a:pt x="26225" y="40248"/>
                    </a:cubicBezTo>
                    <a:cubicBezTo>
                      <a:pt x="23413" y="41175"/>
                      <a:pt x="21925" y="40204"/>
                      <a:pt x="21811" y="37278"/>
                    </a:cubicBezTo>
                    <a:cubicBezTo>
                      <a:pt x="21647" y="33369"/>
                      <a:pt x="22808" y="29654"/>
                      <a:pt x="23703" y="25928"/>
                    </a:cubicBezTo>
                    <a:cubicBezTo>
                      <a:pt x="24819" y="21161"/>
                      <a:pt x="25948" y="16387"/>
                      <a:pt x="27045" y="11614"/>
                    </a:cubicBezTo>
                    <a:cubicBezTo>
                      <a:pt x="27285" y="10567"/>
                      <a:pt x="27423" y="9319"/>
                      <a:pt x="26484" y="8694"/>
                    </a:cubicBezTo>
                    <a:cubicBezTo>
                      <a:pt x="25387" y="7975"/>
                      <a:pt x="24195" y="8631"/>
                      <a:pt x="23281" y="9407"/>
                    </a:cubicBezTo>
                    <a:cubicBezTo>
                      <a:pt x="19283" y="12842"/>
                      <a:pt x="16149" y="17165"/>
                      <a:pt x="14125" y="22031"/>
                    </a:cubicBezTo>
                    <a:cubicBezTo>
                      <a:pt x="12233" y="26445"/>
                      <a:pt x="10543" y="30928"/>
                      <a:pt x="9988" y="35702"/>
                    </a:cubicBezTo>
                    <a:cubicBezTo>
                      <a:pt x="9736" y="37865"/>
                      <a:pt x="8664" y="38319"/>
                      <a:pt x="6835" y="38602"/>
                    </a:cubicBezTo>
                    <a:cubicBezTo>
                      <a:pt x="530" y="39592"/>
                      <a:pt x="397" y="39599"/>
                      <a:pt x="2270" y="33394"/>
                    </a:cubicBezTo>
                    <a:cubicBezTo>
                      <a:pt x="4427" y="26360"/>
                      <a:pt x="5940" y="19147"/>
                      <a:pt x="6797" y="11841"/>
                    </a:cubicBezTo>
                    <a:cubicBezTo>
                      <a:pt x="6924" y="10769"/>
                      <a:pt x="7693" y="9356"/>
                      <a:pt x="6400" y="8612"/>
                    </a:cubicBezTo>
                    <a:cubicBezTo>
                      <a:pt x="5208" y="7925"/>
                      <a:pt x="4256" y="9085"/>
                      <a:pt x="3285" y="9659"/>
                    </a:cubicBezTo>
                    <a:cubicBezTo>
                      <a:pt x="2787" y="9972"/>
                      <a:pt x="2314" y="10318"/>
                      <a:pt x="1866" y="10693"/>
                    </a:cubicBezTo>
                    <a:cubicBezTo>
                      <a:pt x="1419" y="11040"/>
                      <a:pt x="933" y="11601"/>
                      <a:pt x="410" y="10996"/>
                    </a:cubicBezTo>
                    <a:cubicBezTo>
                      <a:pt x="-114" y="10504"/>
                      <a:pt x="-139" y="9682"/>
                      <a:pt x="353" y="9160"/>
                    </a:cubicBezTo>
                    <a:cubicBezTo>
                      <a:pt x="372" y="9141"/>
                      <a:pt x="391" y="9122"/>
                      <a:pt x="410" y="9104"/>
                    </a:cubicBezTo>
                    <a:cubicBezTo>
                      <a:pt x="4149" y="5762"/>
                      <a:pt x="7712" y="2092"/>
                      <a:pt x="12491" y="276"/>
                    </a:cubicBezTo>
                    <a:cubicBezTo>
                      <a:pt x="14724" y="-581"/>
                      <a:pt x="16275" y="610"/>
                      <a:pt x="15878" y="3133"/>
                    </a:cubicBezTo>
                    <a:cubicBezTo>
                      <a:pt x="15285" y="7168"/>
                      <a:pt x="14465" y="11172"/>
                      <a:pt x="13740" y="15189"/>
                    </a:cubicBezTo>
                    <a:cubicBezTo>
                      <a:pt x="13557" y="15738"/>
                      <a:pt x="13109" y="16299"/>
                      <a:pt x="13816" y="16803"/>
                    </a:cubicBezTo>
                    <a:cubicBezTo>
                      <a:pt x="14087" y="16463"/>
                      <a:pt x="14276" y="16122"/>
                      <a:pt x="14490" y="15776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25" name="Google Shape;825;p10"/>
              <p:cNvSpPr/>
              <p:nvPr/>
            </p:nvSpPr>
            <p:spPr>
              <a:xfrm>
                <a:off x="10037222" y="3914905"/>
                <a:ext cx="38064" cy="40625"/>
              </a:xfrm>
              <a:custGeom>
                <a:rect b="b" l="l" r="r" t="t"/>
                <a:pathLst>
                  <a:path extrusionOk="0" h="40625" w="38064">
                    <a:moveTo>
                      <a:pt x="13746" y="16305"/>
                    </a:moveTo>
                    <a:cubicBezTo>
                      <a:pt x="16596" y="12919"/>
                      <a:pt x="19264" y="9564"/>
                      <a:pt x="22410" y="6626"/>
                    </a:cubicBezTo>
                    <a:cubicBezTo>
                      <a:pt x="24642" y="4395"/>
                      <a:pt x="27190" y="2506"/>
                      <a:pt x="29977" y="1020"/>
                    </a:cubicBezTo>
                    <a:cubicBezTo>
                      <a:pt x="31553" y="245"/>
                      <a:pt x="33174" y="-531"/>
                      <a:pt x="34895" y="799"/>
                    </a:cubicBezTo>
                    <a:cubicBezTo>
                      <a:pt x="36718" y="2199"/>
                      <a:pt x="36472" y="4154"/>
                      <a:pt x="36106" y="5945"/>
                    </a:cubicBezTo>
                    <a:cubicBezTo>
                      <a:pt x="34990" y="11437"/>
                      <a:pt x="33672" y="16892"/>
                      <a:pt x="32455" y="22340"/>
                    </a:cubicBezTo>
                    <a:cubicBezTo>
                      <a:pt x="31875" y="24963"/>
                      <a:pt x="31251" y="27580"/>
                      <a:pt x="30816" y="30228"/>
                    </a:cubicBezTo>
                    <a:cubicBezTo>
                      <a:pt x="30639" y="31288"/>
                      <a:pt x="29983" y="32750"/>
                      <a:pt x="31251" y="33432"/>
                    </a:cubicBezTo>
                    <a:cubicBezTo>
                      <a:pt x="32405" y="34062"/>
                      <a:pt x="33344" y="32801"/>
                      <a:pt x="34404" y="32423"/>
                    </a:cubicBezTo>
                    <a:cubicBezTo>
                      <a:pt x="35602" y="32006"/>
                      <a:pt x="36573" y="29572"/>
                      <a:pt x="37601" y="30859"/>
                    </a:cubicBezTo>
                    <a:cubicBezTo>
                      <a:pt x="39152" y="32801"/>
                      <a:pt x="36403" y="33425"/>
                      <a:pt x="35387" y="34384"/>
                    </a:cubicBezTo>
                    <a:cubicBezTo>
                      <a:pt x="33048" y="36685"/>
                      <a:pt x="30324" y="38561"/>
                      <a:pt x="27335" y="39926"/>
                    </a:cubicBezTo>
                    <a:cubicBezTo>
                      <a:pt x="23337" y="41660"/>
                      <a:pt x="21269" y="40134"/>
                      <a:pt x="21717" y="35727"/>
                    </a:cubicBezTo>
                    <a:cubicBezTo>
                      <a:pt x="22208" y="30947"/>
                      <a:pt x="23608" y="26344"/>
                      <a:pt x="24724" y="21684"/>
                    </a:cubicBezTo>
                    <a:cubicBezTo>
                      <a:pt x="25481" y="18531"/>
                      <a:pt x="26313" y="15340"/>
                      <a:pt x="27001" y="12143"/>
                    </a:cubicBezTo>
                    <a:cubicBezTo>
                      <a:pt x="27266" y="10933"/>
                      <a:pt x="27713" y="9407"/>
                      <a:pt x="26269" y="8663"/>
                    </a:cubicBezTo>
                    <a:cubicBezTo>
                      <a:pt x="24951" y="7988"/>
                      <a:pt x="23778" y="8890"/>
                      <a:pt x="22820" y="9766"/>
                    </a:cubicBezTo>
                    <a:cubicBezTo>
                      <a:pt x="18841" y="13410"/>
                      <a:pt x="15739" y="17913"/>
                      <a:pt x="13759" y="22932"/>
                    </a:cubicBezTo>
                    <a:cubicBezTo>
                      <a:pt x="12107" y="27056"/>
                      <a:pt x="10442" y="31225"/>
                      <a:pt x="9937" y="35639"/>
                    </a:cubicBezTo>
                    <a:cubicBezTo>
                      <a:pt x="9679" y="37946"/>
                      <a:pt x="8676" y="38426"/>
                      <a:pt x="6715" y="38709"/>
                    </a:cubicBezTo>
                    <a:cubicBezTo>
                      <a:pt x="410" y="39617"/>
                      <a:pt x="353" y="39649"/>
                      <a:pt x="2200" y="33665"/>
                    </a:cubicBezTo>
                    <a:cubicBezTo>
                      <a:pt x="4464" y="26534"/>
                      <a:pt x="6003" y="19193"/>
                      <a:pt x="6791" y="11752"/>
                    </a:cubicBezTo>
                    <a:cubicBezTo>
                      <a:pt x="6892" y="10725"/>
                      <a:pt x="7630" y="9230"/>
                      <a:pt x="6255" y="8600"/>
                    </a:cubicBezTo>
                    <a:cubicBezTo>
                      <a:pt x="5082" y="8083"/>
                      <a:pt x="4098" y="9180"/>
                      <a:pt x="3134" y="9804"/>
                    </a:cubicBezTo>
                    <a:cubicBezTo>
                      <a:pt x="2743" y="10056"/>
                      <a:pt x="2415" y="10435"/>
                      <a:pt x="2017" y="10649"/>
                    </a:cubicBezTo>
                    <a:cubicBezTo>
                      <a:pt x="1519" y="10933"/>
                      <a:pt x="1084" y="11910"/>
                      <a:pt x="378" y="10889"/>
                    </a:cubicBezTo>
                    <a:cubicBezTo>
                      <a:pt x="-63" y="10258"/>
                      <a:pt x="-215" y="9627"/>
                      <a:pt x="460" y="9035"/>
                    </a:cubicBezTo>
                    <a:cubicBezTo>
                      <a:pt x="4168" y="5825"/>
                      <a:pt x="7661" y="2269"/>
                      <a:pt x="12277" y="345"/>
                    </a:cubicBezTo>
                    <a:cubicBezTo>
                      <a:pt x="14648" y="-645"/>
                      <a:pt x="16111" y="547"/>
                      <a:pt x="15909" y="3233"/>
                    </a:cubicBezTo>
                    <a:cubicBezTo>
                      <a:pt x="15613" y="7673"/>
                      <a:pt x="14560" y="11929"/>
                      <a:pt x="13746" y="16305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26" name="Google Shape;826;p10"/>
              <p:cNvSpPr/>
              <p:nvPr/>
            </p:nvSpPr>
            <p:spPr>
              <a:xfrm>
                <a:off x="9805196" y="3915061"/>
                <a:ext cx="37141" cy="40600"/>
              </a:xfrm>
              <a:custGeom>
                <a:rect b="b" l="l" r="r" t="t"/>
                <a:pathLst>
                  <a:path extrusionOk="0" h="40600" w="37141">
                    <a:moveTo>
                      <a:pt x="23597" y="24391"/>
                    </a:moveTo>
                    <a:cubicBezTo>
                      <a:pt x="21705" y="26913"/>
                      <a:pt x="20021" y="29215"/>
                      <a:pt x="18230" y="31459"/>
                    </a:cubicBezTo>
                    <a:cubicBezTo>
                      <a:pt x="15513" y="34877"/>
                      <a:pt x="12423" y="37923"/>
                      <a:pt x="8450" y="39846"/>
                    </a:cubicBezTo>
                    <a:cubicBezTo>
                      <a:pt x="4585" y="41738"/>
                      <a:pt x="1987" y="39978"/>
                      <a:pt x="2145" y="35628"/>
                    </a:cubicBezTo>
                    <a:cubicBezTo>
                      <a:pt x="2302" y="31636"/>
                      <a:pt x="3671" y="27840"/>
                      <a:pt x="4440" y="23949"/>
                    </a:cubicBezTo>
                    <a:cubicBezTo>
                      <a:pt x="5297" y="19592"/>
                      <a:pt x="6199" y="15247"/>
                      <a:pt x="6962" y="10884"/>
                    </a:cubicBezTo>
                    <a:cubicBezTo>
                      <a:pt x="7139" y="9906"/>
                      <a:pt x="7467" y="8576"/>
                      <a:pt x="6508" y="7958"/>
                    </a:cubicBezTo>
                    <a:cubicBezTo>
                      <a:pt x="5550" y="7340"/>
                      <a:pt x="4566" y="8336"/>
                      <a:pt x="3677" y="8847"/>
                    </a:cubicBezTo>
                    <a:cubicBezTo>
                      <a:pt x="3166" y="9137"/>
                      <a:pt x="2737" y="9560"/>
                      <a:pt x="2214" y="9812"/>
                    </a:cubicBezTo>
                    <a:cubicBezTo>
                      <a:pt x="1691" y="10064"/>
                      <a:pt x="1199" y="11073"/>
                      <a:pt x="505" y="10108"/>
                    </a:cubicBezTo>
                    <a:cubicBezTo>
                      <a:pt x="26" y="9434"/>
                      <a:pt x="-365" y="8683"/>
                      <a:pt x="568" y="7983"/>
                    </a:cubicBezTo>
                    <a:cubicBezTo>
                      <a:pt x="4497" y="5045"/>
                      <a:pt x="8211" y="1778"/>
                      <a:pt x="12990" y="215"/>
                    </a:cubicBezTo>
                    <a:cubicBezTo>
                      <a:pt x="15342" y="-555"/>
                      <a:pt x="16225" y="845"/>
                      <a:pt x="16585" y="2806"/>
                    </a:cubicBezTo>
                    <a:cubicBezTo>
                      <a:pt x="16969" y="4944"/>
                      <a:pt x="16219" y="6981"/>
                      <a:pt x="15759" y="9024"/>
                    </a:cubicBezTo>
                    <a:cubicBezTo>
                      <a:pt x="14308" y="15399"/>
                      <a:pt x="12732" y="21749"/>
                      <a:pt x="11345" y="28143"/>
                    </a:cubicBezTo>
                    <a:cubicBezTo>
                      <a:pt x="11017" y="29662"/>
                      <a:pt x="10228" y="31844"/>
                      <a:pt x="11717" y="32714"/>
                    </a:cubicBezTo>
                    <a:cubicBezTo>
                      <a:pt x="13558" y="33799"/>
                      <a:pt x="14870" y="31768"/>
                      <a:pt x="15998" y="30526"/>
                    </a:cubicBezTo>
                    <a:cubicBezTo>
                      <a:pt x="22531" y="23287"/>
                      <a:pt x="26295" y="14686"/>
                      <a:pt x="27721" y="5127"/>
                    </a:cubicBezTo>
                    <a:cubicBezTo>
                      <a:pt x="28086" y="2649"/>
                      <a:pt x="28925" y="1974"/>
                      <a:pt x="31233" y="1570"/>
                    </a:cubicBezTo>
                    <a:cubicBezTo>
                      <a:pt x="37085" y="631"/>
                      <a:pt x="36990" y="479"/>
                      <a:pt x="35521" y="6438"/>
                    </a:cubicBezTo>
                    <a:cubicBezTo>
                      <a:pt x="33705" y="13808"/>
                      <a:pt x="31977" y="21198"/>
                      <a:pt x="30337" y="28609"/>
                    </a:cubicBezTo>
                    <a:cubicBezTo>
                      <a:pt x="30028" y="29990"/>
                      <a:pt x="29146" y="31857"/>
                      <a:pt x="30684" y="32796"/>
                    </a:cubicBezTo>
                    <a:cubicBezTo>
                      <a:pt x="32053" y="33635"/>
                      <a:pt x="33162" y="32021"/>
                      <a:pt x="34342" y="31333"/>
                    </a:cubicBezTo>
                    <a:cubicBezTo>
                      <a:pt x="35060" y="30911"/>
                      <a:pt x="35603" y="29126"/>
                      <a:pt x="36788" y="30621"/>
                    </a:cubicBezTo>
                    <a:cubicBezTo>
                      <a:pt x="37703" y="31781"/>
                      <a:pt x="36643" y="32513"/>
                      <a:pt x="35849" y="33194"/>
                    </a:cubicBezTo>
                    <a:cubicBezTo>
                      <a:pt x="32942" y="35716"/>
                      <a:pt x="29965" y="38238"/>
                      <a:pt x="26434" y="39859"/>
                    </a:cubicBezTo>
                    <a:cubicBezTo>
                      <a:pt x="23420" y="41271"/>
                      <a:pt x="21705" y="40142"/>
                      <a:pt x="21749" y="36794"/>
                    </a:cubicBezTo>
                    <a:cubicBezTo>
                      <a:pt x="21793" y="33736"/>
                      <a:pt x="22600" y="30785"/>
                      <a:pt x="23313" y="27834"/>
                    </a:cubicBezTo>
                    <a:cubicBezTo>
                      <a:pt x="23590" y="26812"/>
                      <a:pt x="24032" y="25841"/>
                      <a:pt x="23597" y="24391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27" name="Google Shape;827;p10"/>
              <p:cNvSpPr/>
              <p:nvPr/>
            </p:nvSpPr>
            <p:spPr>
              <a:xfrm>
                <a:off x="10079967" y="3914716"/>
                <a:ext cx="35314" cy="40923"/>
              </a:xfrm>
              <a:custGeom>
                <a:rect b="b" l="l" r="r" t="t"/>
                <a:pathLst>
                  <a:path extrusionOk="0" h="40923" w="35314">
                    <a:moveTo>
                      <a:pt x="34645" y="30341"/>
                    </a:moveTo>
                    <a:cubicBezTo>
                      <a:pt x="35168" y="31659"/>
                      <a:pt x="35786" y="32605"/>
                      <a:pt x="34764" y="33544"/>
                    </a:cubicBezTo>
                    <a:cubicBezTo>
                      <a:pt x="31750" y="36325"/>
                      <a:pt x="28686" y="39068"/>
                      <a:pt x="24770" y="40481"/>
                    </a:cubicBezTo>
                    <a:cubicBezTo>
                      <a:pt x="21724" y="41597"/>
                      <a:pt x="20444" y="40626"/>
                      <a:pt x="20274" y="37328"/>
                    </a:cubicBezTo>
                    <a:cubicBezTo>
                      <a:pt x="20116" y="34251"/>
                      <a:pt x="20841" y="31300"/>
                      <a:pt x="21535" y="28323"/>
                    </a:cubicBezTo>
                    <a:cubicBezTo>
                      <a:pt x="21794" y="27157"/>
                      <a:pt x="22412" y="25933"/>
                      <a:pt x="21838" y="24489"/>
                    </a:cubicBezTo>
                    <a:cubicBezTo>
                      <a:pt x="20350" y="24975"/>
                      <a:pt x="20116" y="26381"/>
                      <a:pt x="19461" y="27352"/>
                    </a:cubicBezTo>
                    <a:cubicBezTo>
                      <a:pt x="16440" y="31829"/>
                      <a:pt x="13420" y="36313"/>
                      <a:pt x="8741" y="39283"/>
                    </a:cubicBezTo>
                    <a:cubicBezTo>
                      <a:pt x="3545" y="42593"/>
                      <a:pt x="33" y="40783"/>
                      <a:pt x="1" y="34667"/>
                    </a:cubicBezTo>
                    <a:cubicBezTo>
                      <a:pt x="-43" y="26980"/>
                      <a:pt x="1319" y="19394"/>
                      <a:pt x="4831" y="12597"/>
                    </a:cubicBezTo>
                    <a:cubicBezTo>
                      <a:pt x="7839" y="6777"/>
                      <a:pt x="13212" y="2880"/>
                      <a:pt x="19334" y="540"/>
                    </a:cubicBezTo>
                    <a:cubicBezTo>
                      <a:pt x="22071" y="-506"/>
                      <a:pt x="25142" y="61"/>
                      <a:pt x="27860" y="1442"/>
                    </a:cubicBezTo>
                    <a:cubicBezTo>
                      <a:pt x="29178" y="2117"/>
                      <a:pt x="30350" y="2489"/>
                      <a:pt x="31643" y="1341"/>
                    </a:cubicBezTo>
                    <a:cubicBezTo>
                      <a:pt x="32167" y="881"/>
                      <a:pt x="32816" y="-15"/>
                      <a:pt x="33730" y="578"/>
                    </a:cubicBezTo>
                    <a:cubicBezTo>
                      <a:pt x="34764" y="1247"/>
                      <a:pt x="34222" y="2211"/>
                      <a:pt x="34033" y="3100"/>
                    </a:cubicBezTo>
                    <a:cubicBezTo>
                      <a:pt x="32211" y="11785"/>
                      <a:pt x="30401" y="20475"/>
                      <a:pt x="28604" y="29168"/>
                    </a:cubicBezTo>
                    <a:cubicBezTo>
                      <a:pt x="28276" y="30738"/>
                      <a:pt x="27292" y="32800"/>
                      <a:pt x="28938" y="33689"/>
                    </a:cubicBezTo>
                    <a:cubicBezTo>
                      <a:pt x="30439" y="34497"/>
                      <a:pt x="31750" y="32611"/>
                      <a:pt x="33012" y="31665"/>
                    </a:cubicBezTo>
                    <a:cubicBezTo>
                      <a:pt x="33491" y="31363"/>
                      <a:pt x="33913" y="30965"/>
                      <a:pt x="34645" y="30341"/>
                    </a:cubicBezTo>
                    <a:close/>
                    <a:moveTo>
                      <a:pt x="8274" y="29616"/>
                    </a:moveTo>
                    <a:cubicBezTo>
                      <a:pt x="8451" y="31476"/>
                      <a:pt x="7946" y="33248"/>
                      <a:pt x="9535" y="33847"/>
                    </a:cubicBezTo>
                    <a:cubicBezTo>
                      <a:pt x="10923" y="34364"/>
                      <a:pt x="11805" y="32863"/>
                      <a:pt x="12644" y="31993"/>
                    </a:cubicBezTo>
                    <a:cubicBezTo>
                      <a:pt x="18950" y="25524"/>
                      <a:pt x="22670" y="17704"/>
                      <a:pt x="24480" y="8933"/>
                    </a:cubicBezTo>
                    <a:cubicBezTo>
                      <a:pt x="24688" y="7943"/>
                      <a:pt x="25281" y="6802"/>
                      <a:pt x="23805" y="5869"/>
                    </a:cubicBezTo>
                    <a:cubicBezTo>
                      <a:pt x="19933" y="3416"/>
                      <a:pt x="15721" y="4305"/>
                      <a:pt x="13760" y="8454"/>
                    </a:cubicBezTo>
                    <a:cubicBezTo>
                      <a:pt x="10532" y="15302"/>
                      <a:pt x="9497" y="22736"/>
                      <a:pt x="8274" y="29616"/>
                    </a:cubicBezTo>
                    <a:close/>
                    <a:moveTo>
                      <a:pt x="21642" y="23796"/>
                    </a:moveTo>
                    <a:lnTo>
                      <a:pt x="22021" y="24275"/>
                    </a:lnTo>
                    <a:cubicBezTo>
                      <a:pt x="22153" y="24098"/>
                      <a:pt x="22355" y="23941"/>
                      <a:pt x="22399" y="23745"/>
                    </a:cubicBezTo>
                    <a:cubicBezTo>
                      <a:pt x="22481" y="23430"/>
                      <a:pt x="22399" y="23077"/>
                      <a:pt x="21964" y="23197"/>
                    </a:cubicBezTo>
                    <a:cubicBezTo>
                      <a:pt x="21819" y="23241"/>
                      <a:pt x="21749" y="23556"/>
                      <a:pt x="21630" y="23796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28" name="Google Shape;828;p10"/>
              <p:cNvSpPr/>
              <p:nvPr/>
            </p:nvSpPr>
            <p:spPr>
              <a:xfrm>
                <a:off x="9879577" y="3893628"/>
                <a:ext cx="18842" cy="62067"/>
              </a:xfrm>
              <a:custGeom>
                <a:rect b="b" l="l" r="r" t="t"/>
                <a:pathLst>
                  <a:path extrusionOk="0" h="62067" w="18842">
                    <a:moveTo>
                      <a:pt x="17582" y="0"/>
                    </a:moveTo>
                    <a:cubicBezTo>
                      <a:pt x="19310" y="151"/>
                      <a:pt x="18843" y="1261"/>
                      <a:pt x="18584" y="2421"/>
                    </a:cubicBezTo>
                    <a:cubicBezTo>
                      <a:pt x="16478" y="12605"/>
                      <a:pt x="14360" y="22789"/>
                      <a:pt x="12361" y="32992"/>
                    </a:cubicBezTo>
                    <a:cubicBezTo>
                      <a:pt x="11175" y="39070"/>
                      <a:pt x="9592" y="45073"/>
                      <a:pt x="9038" y="51278"/>
                    </a:cubicBezTo>
                    <a:cubicBezTo>
                      <a:pt x="8930" y="52401"/>
                      <a:pt x="8407" y="53800"/>
                      <a:pt x="9536" y="54551"/>
                    </a:cubicBezTo>
                    <a:cubicBezTo>
                      <a:pt x="10740" y="55345"/>
                      <a:pt x="11553" y="53763"/>
                      <a:pt x="12607" y="53498"/>
                    </a:cubicBezTo>
                    <a:cubicBezTo>
                      <a:pt x="13937" y="53157"/>
                      <a:pt x="14902" y="50301"/>
                      <a:pt x="16390" y="52237"/>
                    </a:cubicBezTo>
                    <a:cubicBezTo>
                      <a:pt x="17948" y="54317"/>
                      <a:pt x="15097" y="54759"/>
                      <a:pt x="14063" y="55598"/>
                    </a:cubicBezTo>
                    <a:cubicBezTo>
                      <a:pt x="11598" y="57563"/>
                      <a:pt x="8984" y="59334"/>
                      <a:pt x="6244" y="60894"/>
                    </a:cubicBezTo>
                    <a:cubicBezTo>
                      <a:pt x="2120" y="63259"/>
                      <a:pt x="128" y="62036"/>
                      <a:pt x="8" y="57338"/>
                    </a:cubicBezTo>
                    <a:cubicBezTo>
                      <a:pt x="-125" y="51890"/>
                      <a:pt x="1477" y="46688"/>
                      <a:pt x="2435" y="41416"/>
                    </a:cubicBezTo>
                    <a:cubicBezTo>
                      <a:pt x="4258" y="31421"/>
                      <a:pt x="6591" y="21515"/>
                      <a:pt x="8211" y="11476"/>
                    </a:cubicBezTo>
                    <a:cubicBezTo>
                      <a:pt x="8943" y="6962"/>
                      <a:pt x="8956" y="6810"/>
                      <a:pt x="4428" y="6186"/>
                    </a:cubicBezTo>
                    <a:cubicBezTo>
                      <a:pt x="3690" y="6085"/>
                      <a:pt x="2656" y="6482"/>
                      <a:pt x="2536" y="5209"/>
                    </a:cubicBezTo>
                    <a:cubicBezTo>
                      <a:pt x="2399" y="4412"/>
                      <a:pt x="2934" y="3655"/>
                      <a:pt x="3730" y="3519"/>
                    </a:cubicBezTo>
                    <a:cubicBezTo>
                      <a:pt x="3785" y="3509"/>
                      <a:pt x="3842" y="3503"/>
                      <a:pt x="3898" y="3500"/>
                    </a:cubicBezTo>
                    <a:cubicBezTo>
                      <a:pt x="8572" y="2827"/>
                      <a:pt x="13160" y="1655"/>
                      <a:pt x="17582" y="0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29" name="Google Shape;829;p10"/>
              <p:cNvSpPr/>
              <p:nvPr/>
            </p:nvSpPr>
            <p:spPr>
              <a:xfrm>
                <a:off x="9846371" y="3914907"/>
                <a:ext cx="29356" cy="40821"/>
              </a:xfrm>
              <a:custGeom>
                <a:rect b="b" l="l" r="r" t="t"/>
                <a:pathLst>
                  <a:path extrusionOk="0" h="40821" w="29356">
                    <a:moveTo>
                      <a:pt x="8" y="29041"/>
                    </a:moveTo>
                    <a:cubicBezTo>
                      <a:pt x="280" y="23873"/>
                      <a:pt x="1365" y="18781"/>
                      <a:pt x="3224" y="13951"/>
                    </a:cubicBezTo>
                    <a:cubicBezTo>
                      <a:pt x="6200" y="6340"/>
                      <a:pt x="12575" y="2298"/>
                      <a:pt x="20009" y="350"/>
                    </a:cubicBezTo>
                    <a:cubicBezTo>
                      <a:pt x="26864" y="-1447"/>
                      <a:pt x="30956" y="3913"/>
                      <a:pt x="28762" y="11114"/>
                    </a:cubicBezTo>
                    <a:cubicBezTo>
                      <a:pt x="27589" y="14960"/>
                      <a:pt x="24833" y="17419"/>
                      <a:pt x="21346" y="19097"/>
                    </a:cubicBezTo>
                    <a:cubicBezTo>
                      <a:pt x="18080" y="20648"/>
                      <a:pt x="14719" y="22067"/>
                      <a:pt x="11131" y="22672"/>
                    </a:cubicBezTo>
                    <a:cubicBezTo>
                      <a:pt x="9277" y="22981"/>
                      <a:pt x="8483" y="23801"/>
                      <a:pt x="8609" y="25674"/>
                    </a:cubicBezTo>
                    <a:cubicBezTo>
                      <a:pt x="8691" y="26834"/>
                      <a:pt x="8520" y="28013"/>
                      <a:pt x="8571" y="29180"/>
                    </a:cubicBezTo>
                    <a:cubicBezTo>
                      <a:pt x="8773" y="34041"/>
                      <a:pt x="11970" y="36311"/>
                      <a:pt x="16667" y="34937"/>
                    </a:cubicBezTo>
                    <a:cubicBezTo>
                      <a:pt x="19619" y="34073"/>
                      <a:pt x="22185" y="32414"/>
                      <a:pt x="24726" y="30775"/>
                    </a:cubicBezTo>
                    <a:cubicBezTo>
                      <a:pt x="25218" y="30453"/>
                      <a:pt x="25741" y="29602"/>
                      <a:pt x="26410" y="30567"/>
                    </a:cubicBezTo>
                    <a:cubicBezTo>
                      <a:pt x="26921" y="31305"/>
                      <a:pt x="27173" y="32004"/>
                      <a:pt x="26227" y="32654"/>
                    </a:cubicBezTo>
                    <a:cubicBezTo>
                      <a:pt x="22097" y="35492"/>
                      <a:pt x="18231" y="38827"/>
                      <a:pt x="13269" y="40189"/>
                    </a:cubicBezTo>
                    <a:cubicBezTo>
                      <a:pt x="4825" y="42491"/>
                      <a:pt x="-226" y="38449"/>
                      <a:pt x="8" y="29041"/>
                    </a:cubicBezTo>
                    <a:close/>
                    <a:moveTo>
                      <a:pt x="9391" y="20585"/>
                    </a:moveTo>
                    <a:cubicBezTo>
                      <a:pt x="17342" y="18737"/>
                      <a:pt x="21762" y="14657"/>
                      <a:pt x="22109" y="9090"/>
                    </a:cubicBezTo>
                    <a:cubicBezTo>
                      <a:pt x="22229" y="7147"/>
                      <a:pt x="22071" y="5230"/>
                      <a:pt x="19978" y="4367"/>
                    </a:cubicBezTo>
                    <a:cubicBezTo>
                      <a:pt x="18023" y="3559"/>
                      <a:pt x="16333" y="4367"/>
                      <a:pt x="14933" y="5741"/>
                    </a:cubicBezTo>
                    <a:cubicBezTo>
                      <a:pt x="13711" y="7001"/>
                      <a:pt x="12770" y="8505"/>
                      <a:pt x="12171" y="10155"/>
                    </a:cubicBezTo>
                    <a:cubicBezTo>
                      <a:pt x="10809" y="13365"/>
                      <a:pt x="10154" y="16770"/>
                      <a:pt x="9391" y="20560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30" name="Google Shape;830;p10"/>
              <p:cNvSpPr/>
              <p:nvPr/>
            </p:nvSpPr>
            <p:spPr>
              <a:xfrm>
                <a:off x="9974948" y="3914899"/>
                <a:ext cx="29383" cy="40770"/>
              </a:xfrm>
              <a:custGeom>
                <a:rect b="b" l="l" r="r" t="t"/>
                <a:pathLst>
                  <a:path extrusionOk="0" h="40770" w="29383">
                    <a:moveTo>
                      <a:pt x="4" y="29257"/>
                    </a:moveTo>
                    <a:cubicBezTo>
                      <a:pt x="528" y="24250"/>
                      <a:pt x="1265" y="18537"/>
                      <a:pt x="3636" y="13259"/>
                    </a:cubicBezTo>
                    <a:cubicBezTo>
                      <a:pt x="6846" y="6115"/>
                      <a:pt x="12937" y="2149"/>
                      <a:pt x="20164" y="326"/>
                    </a:cubicBezTo>
                    <a:cubicBezTo>
                      <a:pt x="26892" y="-1370"/>
                      <a:pt x="30883" y="3757"/>
                      <a:pt x="28853" y="10876"/>
                    </a:cubicBezTo>
                    <a:cubicBezTo>
                      <a:pt x="27895" y="14180"/>
                      <a:pt x="25612" y="16941"/>
                      <a:pt x="22547" y="18506"/>
                    </a:cubicBezTo>
                    <a:cubicBezTo>
                      <a:pt x="19119" y="20515"/>
                      <a:pt x="15375" y="21928"/>
                      <a:pt x="11474" y="22686"/>
                    </a:cubicBezTo>
                    <a:cubicBezTo>
                      <a:pt x="9671" y="22995"/>
                      <a:pt x="8731" y="23720"/>
                      <a:pt x="8788" y="25612"/>
                    </a:cubicBezTo>
                    <a:cubicBezTo>
                      <a:pt x="8826" y="26785"/>
                      <a:pt x="8675" y="27958"/>
                      <a:pt x="8719" y="29124"/>
                    </a:cubicBezTo>
                    <a:cubicBezTo>
                      <a:pt x="8902" y="34081"/>
                      <a:pt x="12010" y="36313"/>
                      <a:pt x="16752" y="34900"/>
                    </a:cubicBezTo>
                    <a:cubicBezTo>
                      <a:pt x="19697" y="34024"/>
                      <a:pt x="22264" y="32378"/>
                      <a:pt x="24798" y="30713"/>
                    </a:cubicBezTo>
                    <a:cubicBezTo>
                      <a:pt x="25290" y="30386"/>
                      <a:pt x="25833" y="29591"/>
                      <a:pt x="26469" y="30594"/>
                    </a:cubicBezTo>
                    <a:cubicBezTo>
                      <a:pt x="26955" y="31363"/>
                      <a:pt x="27163" y="32031"/>
                      <a:pt x="26217" y="32668"/>
                    </a:cubicBezTo>
                    <a:cubicBezTo>
                      <a:pt x="21967" y="35531"/>
                      <a:pt x="18020" y="38974"/>
                      <a:pt x="12906" y="40235"/>
                    </a:cubicBezTo>
                    <a:cubicBezTo>
                      <a:pt x="4708" y="42291"/>
                      <a:pt x="-166" y="38381"/>
                      <a:pt x="4" y="29257"/>
                    </a:cubicBezTo>
                    <a:close/>
                    <a:moveTo>
                      <a:pt x="9255" y="20511"/>
                    </a:moveTo>
                    <a:cubicBezTo>
                      <a:pt x="16065" y="19660"/>
                      <a:pt x="20668" y="16097"/>
                      <a:pt x="21866" y="10705"/>
                    </a:cubicBezTo>
                    <a:cubicBezTo>
                      <a:pt x="22383" y="8448"/>
                      <a:pt x="22825" y="5787"/>
                      <a:pt x="20113" y="4589"/>
                    </a:cubicBezTo>
                    <a:cubicBezTo>
                      <a:pt x="17635" y="3492"/>
                      <a:pt x="15655" y="4892"/>
                      <a:pt x="14085" y="6853"/>
                    </a:cubicBezTo>
                    <a:cubicBezTo>
                      <a:pt x="12938" y="8321"/>
                      <a:pt x="12082" y="9994"/>
                      <a:pt x="11563" y="11784"/>
                    </a:cubicBezTo>
                    <a:cubicBezTo>
                      <a:pt x="10749" y="14546"/>
                      <a:pt x="10087" y="17358"/>
                      <a:pt x="9255" y="20511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31" name="Google Shape;831;p10"/>
              <p:cNvSpPr/>
              <p:nvPr/>
            </p:nvSpPr>
            <p:spPr>
              <a:xfrm>
                <a:off x="10200505" y="3914860"/>
                <a:ext cx="29392" cy="40814"/>
              </a:xfrm>
              <a:custGeom>
                <a:rect b="b" l="l" r="r" t="t"/>
                <a:pathLst>
                  <a:path extrusionOk="0" h="40814" w="29392">
                    <a:moveTo>
                      <a:pt x="3" y="29491"/>
                    </a:moveTo>
                    <a:cubicBezTo>
                      <a:pt x="243" y="24037"/>
                      <a:pt x="1397" y="18662"/>
                      <a:pt x="3408" y="13588"/>
                    </a:cubicBezTo>
                    <a:cubicBezTo>
                      <a:pt x="6460" y="6204"/>
                      <a:pt x="12778" y="2282"/>
                      <a:pt x="20062" y="346"/>
                    </a:cubicBezTo>
                    <a:cubicBezTo>
                      <a:pt x="26790" y="-1413"/>
                      <a:pt x="30876" y="3758"/>
                      <a:pt x="28890" y="10763"/>
                    </a:cubicBezTo>
                    <a:cubicBezTo>
                      <a:pt x="27956" y="13947"/>
                      <a:pt x="25793" y="16631"/>
                      <a:pt x="22886" y="18229"/>
                    </a:cubicBezTo>
                    <a:cubicBezTo>
                      <a:pt x="19261" y="20367"/>
                      <a:pt x="15433" y="22120"/>
                      <a:pt x="11221" y="22732"/>
                    </a:cubicBezTo>
                    <a:cubicBezTo>
                      <a:pt x="9399" y="22990"/>
                      <a:pt x="8598" y="23709"/>
                      <a:pt x="8654" y="25632"/>
                    </a:cubicBezTo>
                    <a:cubicBezTo>
                      <a:pt x="8749" y="28735"/>
                      <a:pt x="7721" y="32222"/>
                      <a:pt x="10861" y="34347"/>
                    </a:cubicBezTo>
                    <a:cubicBezTo>
                      <a:pt x="14166" y="36585"/>
                      <a:pt x="17363" y="34851"/>
                      <a:pt x="20402" y="33287"/>
                    </a:cubicBezTo>
                    <a:cubicBezTo>
                      <a:pt x="21953" y="32493"/>
                      <a:pt x="23404" y="31509"/>
                      <a:pt x="24911" y="30626"/>
                    </a:cubicBezTo>
                    <a:cubicBezTo>
                      <a:pt x="25453" y="30305"/>
                      <a:pt x="26020" y="29643"/>
                      <a:pt x="26537" y="30702"/>
                    </a:cubicBezTo>
                    <a:cubicBezTo>
                      <a:pt x="26853" y="31332"/>
                      <a:pt x="27206" y="31963"/>
                      <a:pt x="26418" y="32531"/>
                    </a:cubicBezTo>
                    <a:cubicBezTo>
                      <a:pt x="21241" y="36062"/>
                      <a:pt x="16448" y="40432"/>
                      <a:pt x="9733" y="40791"/>
                    </a:cubicBezTo>
                    <a:cubicBezTo>
                      <a:pt x="3364" y="41157"/>
                      <a:pt x="-117" y="37203"/>
                      <a:pt x="3" y="29491"/>
                    </a:cubicBezTo>
                    <a:close/>
                    <a:moveTo>
                      <a:pt x="9254" y="20764"/>
                    </a:moveTo>
                    <a:cubicBezTo>
                      <a:pt x="15559" y="19698"/>
                      <a:pt x="19797" y="16760"/>
                      <a:pt x="21726" y="11186"/>
                    </a:cubicBezTo>
                    <a:cubicBezTo>
                      <a:pt x="22527" y="8872"/>
                      <a:pt x="22987" y="6065"/>
                      <a:pt x="20238" y="4691"/>
                    </a:cubicBezTo>
                    <a:cubicBezTo>
                      <a:pt x="17678" y="3430"/>
                      <a:pt x="15446" y="4842"/>
                      <a:pt x="13932" y="6986"/>
                    </a:cubicBezTo>
                    <a:cubicBezTo>
                      <a:pt x="12917" y="8396"/>
                      <a:pt x="12123" y="9955"/>
                      <a:pt x="11587" y="11608"/>
                    </a:cubicBezTo>
                    <a:cubicBezTo>
                      <a:pt x="10691" y="14452"/>
                      <a:pt x="10092" y="17391"/>
                      <a:pt x="9254" y="20764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32" name="Google Shape;832;p10"/>
              <p:cNvSpPr/>
              <p:nvPr/>
            </p:nvSpPr>
            <p:spPr>
              <a:xfrm>
                <a:off x="10231612" y="3914845"/>
                <a:ext cx="32309" cy="40880"/>
              </a:xfrm>
              <a:custGeom>
                <a:rect b="b" l="l" r="r" t="t"/>
                <a:pathLst>
                  <a:path extrusionOk="0" h="40880" w="32309">
                    <a:moveTo>
                      <a:pt x="10281" y="31518"/>
                    </a:moveTo>
                    <a:cubicBezTo>
                      <a:pt x="14751" y="30377"/>
                      <a:pt x="19153" y="31518"/>
                      <a:pt x="23523" y="32205"/>
                    </a:cubicBezTo>
                    <a:cubicBezTo>
                      <a:pt x="26209" y="32628"/>
                      <a:pt x="27754" y="32306"/>
                      <a:pt x="28271" y="29444"/>
                    </a:cubicBezTo>
                    <a:cubicBezTo>
                      <a:pt x="28454" y="28422"/>
                      <a:pt x="28851" y="27142"/>
                      <a:pt x="30289" y="27735"/>
                    </a:cubicBezTo>
                    <a:cubicBezTo>
                      <a:pt x="31726" y="28327"/>
                      <a:pt x="30459" y="29368"/>
                      <a:pt x="30326" y="30125"/>
                    </a:cubicBezTo>
                    <a:cubicBezTo>
                      <a:pt x="29898" y="32533"/>
                      <a:pt x="29065" y="34885"/>
                      <a:pt x="28763" y="37307"/>
                    </a:cubicBezTo>
                    <a:cubicBezTo>
                      <a:pt x="28353" y="40378"/>
                      <a:pt x="26606" y="41090"/>
                      <a:pt x="23876" y="40832"/>
                    </a:cubicBezTo>
                    <a:cubicBezTo>
                      <a:pt x="19064" y="40384"/>
                      <a:pt x="14537" y="38719"/>
                      <a:pt x="9833" y="37817"/>
                    </a:cubicBezTo>
                    <a:cubicBezTo>
                      <a:pt x="7241" y="37319"/>
                      <a:pt x="4744" y="37275"/>
                      <a:pt x="2361" y="38694"/>
                    </a:cubicBezTo>
                    <a:cubicBezTo>
                      <a:pt x="1881" y="38978"/>
                      <a:pt x="1352" y="39955"/>
                      <a:pt x="633" y="39079"/>
                    </a:cubicBezTo>
                    <a:cubicBezTo>
                      <a:pt x="2" y="38322"/>
                      <a:pt x="-313" y="37433"/>
                      <a:pt x="437" y="36556"/>
                    </a:cubicBezTo>
                    <a:cubicBezTo>
                      <a:pt x="1276" y="35568"/>
                      <a:pt x="2121" y="34589"/>
                      <a:pt x="2960" y="33618"/>
                    </a:cubicBezTo>
                    <a:lnTo>
                      <a:pt x="24311" y="8925"/>
                    </a:lnTo>
                    <a:cubicBezTo>
                      <a:pt x="18636" y="9946"/>
                      <a:pt x="14032" y="8925"/>
                      <a:pt x="9379" y="8458"/>
                    </a:cubicBezTo>
                    <a:cubicBezTo>
                      <a:pt x="7159" y="8231"/>
                      <a:pt x="6226" y="9404"/>
                      <a:pt x="5766" y="11308"/>
                    </a:cubicBezTo>
                    <a:cubicBezTo>
                      <a:pt x="5532" y="12349"/>
                      <a:pt x="5078" y="13118"/>
                      <a:pt x="3874" y="12828"/>
                    </a:cubicBezTo>
                    <a:cubicBezTo>
                      <a:pt x="2159" y="12424"/>
                      <a:pt x="3369" y="11359"/>
                      <a:pt x="3540" y="10665"/>
                    </a:cubicBezTo>
                    <a:cubicBezTo>
                      <a:pt x="4032" y="8622"/>
                      <a:pt x="4650" y="6610"/>
                      <a:pt x="5249" y="4599"/>
                    </a:cubicBezTo>
                    <a:cubicBezTo>
                      <a:pt x="6548" y="254"/>
                      <a:pt x="7771" y="-553"/>
                      <a:pt x="12355" y="305"/>
                    </a:cubicBezTo>
                    <a:cubicBezTo>
                      <a:pt x="15445" y="879"/>
                      <a:pt x="18484" y="1755"/>
                      <a:pt x="21555" y="2480"/>
                    </a:cubicBezTo>
                    <a:cubicBezTo>
                      <a:pt x="24758" y="3237"/>
                      <a:pt x="28012" y="4214"/>
                      <a:pt x="30415" y="752"/>
                    </a:cubicBezTo>
                    <a:cubicBezTo>
                      <a:pt x="30635" y="343"/>
                      <a:pt x="31152" y="192"/>
                      <a:pt x="31562" y="415"/>
                    </a:cubicBezTo>
                    <a:cubicBezTo>
                      <a:pt x="31581" y="426"/>
                      <a:pt x="31600" y="437"/>
                      <a:pt x="31619" y="450"/>
                    </a:cubicBezTo>
                    <a:cubicBezTo>
                      <a:pt x="32168" y="706"/>
                      <a:pt x="32439" y="1331"/>
                      <a:pt x="32250" y="1906"/>
                    </a:cubicBezTo>
                    <a:cubicBezTo>
                      <a:pt x="31745" y="3691"/>
                      <a:pt x="31228" y="5381"/>
                      <a:pt x="29904" y="6882"/>
                    </a:cubicBezTo>
                    <a:cubicBezTo>
                      <a:pt x="22968" y="14770"/>
                      <a:pt x="16107" y="22778"/>
                      <a:pt x="9234" y="30742"/>
                    </a:cubicBezTo>
                    <a:cubicBezTo>
                      <a:pt x="8975" y="31047"/>
                      <a:pt x="8736" y="31365"/>
                      <a:pt x="8515" y="31695"/>
                    </a:cubicBezTo>
                    <a:cubicBezTo>
                      <a:pt x="9139" y="32218"/>
                      <a:pt x="9707" y="31764"/>
                      <a:pt x="10281" y="31518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33" name="Google Shape;833;p10"/>
              <p:cNvSpPr/>
              <p:nvPr/>
            </p:nvSpPr>
            <p:spPr>
              <a:xfrm>
                <a:off x="10008191" y="3914944"/>
                <a:ext cx="29217" cy="40380"/>
              </a:xfrm>
              <a:custGeom>
                <a:rect b="b" l="l" r="r" t="t"/>
                <a:pathLst>
                  <a:path extrusionOk="0" h="40380" w="29217">
                    <a:moveTo>
                      <a:pt x="13437" y="16329"/>
                    </a:moveTo>
                    <a:cubicBezTo>
                      <a:pt x="15959" y="13876"/>
                      <a:pt x="16514" y="11367"/>
                      <a:pt x="17630" y="9185"/>
                    </a:cubicBezTo>
                    <a:cubicBezTo>
                      <a:pt x="19232" y="6032"/>
                      <a:pt x="20972" y="2999"/>
                      <a:pt x="24087" y="1082"/>
                    </a:cubicBezTo>
                    <a:cubicBezTo>
                      <a:pt x="25399" y="269"/>
                      <a:pt x="26956" y="-444"/>
                      <a:pt x="28394" y="338"/>
                    </a:cubicBezTo>
                    <a:cubicBezTo>
                      <a:pt x="30128" y="1277"/>
                      <a:pt x="28577" y="2860"/>
                      <a:pt x="28627" y="4121"/>
                    </a:cubicBezTo>
                    <a:cubicBezTo>
                      <a:pt x="28671" y="5143"/>
                      <a:pt x="28261" y="6177"/>
                      <a:pt x="28123" y="7217"/>
                    </a:cubicBezTo>
                    <a:cubicBezTo>
                      <a:pt x="27763" y="9885"/>
                      <a:pt x="28690" y="13391"/>
                      <a:pt x="23501" y="11203"/>
                    </a:cubicBezTo>
                    <a:cubicBezTo>
                      <a:pt x="20789" y="10061"/>
                      <a:pt x="18677" y="12874"/>
                      <a:pt x="17271" y="15276"/>
                    </a:cubicBezTo>
                    <a:cubicBezTo>
                      <a:pt x="13853" y="21122"/>
                      <a:pt x="12459" y="27616"/>
                      <a:pt x="11274" y="34193"/>
                    </a:cubicBezTo>
                    <a:cubicBezTo>
                      <a:pt x="10971" y="35864"/>
                      <a:pt x="11444" y="38279"/>
                      <a:pt x="9931" y="38998"/>
                    </a:cubicBezTo>
                    <a:cubicBezTo>
                      <a:pt x="7793" y="40007"/>
                      <a:pt x="5201" y="40316"/>
                      <a:pt x="2786" y="40379"/>
                    </a:cubicBezTo>
                    <a:cubicBezTo>
                      <a:pt x="1046" y="40430"/>
                      <a:pt x="1910" y="38834"/>
                      <a:pt x="2156" y="37964"/>
                    </a:cubicBezTo>
                    <a:cubicBezTo>
                      <a:pt x="4142" y="30744"/>
                      <a:pt x="5397" y="23385"/>
                      <a:pt x="6570" y="16014"/>
                    </a:cubicBezTo>
                    <a:cubicBezTo>
                      <a:pt x="6759" y="15338"/>
                      <a:pt x="6891" y="14649"/>
                      <a:pt x="6967" y="13952"/>
                    </a:cubicBezTo>
                    <a:cubicBezTo>
                      <a:pt x="6967" y="12167"/>
                      <a:pt x="8272" y="9803"/>
                      <a:pt x="6532" y="8743"/>
                    </a:cubicBezTo>
                    <a:cubicBezTo>
                      <a:pt x="4791" y="7684"/>
                      <a:pt x="3562" y="10005"/>
                      <a:pt x="2118" y="10881"/>
                    </a:cubicBezTo>
                    <a:cubicBezTo>
                      <a:pt x="1620" y="11190"/>
                      <a:pt x="1210" y="12142"/>
                      <a:pt x="447" y="11222"/>
                    </a:cubicBezTo>
                    <a:cubicBezTo>
                      <a:pt x="-95" y="10748"/>
                      <a:pt x="-152" y="9923"/>
                      <a:pt x="321" y="9380"/>
                    </a:cubicBezTo>
                    <a:cubicBezTo>
                      <a:pt x="409" y="9282"/>
                      <a:pt x="504" y="9197"/>
                      <a:pt x="617" y="9128"/>
                    </a:cubicBezTo>
                    <a:cubicBezTo>
                      <a:pt x="4029" y="6095"/>
                      <a:pt x="7415" y="3024"/>
                      <a:pt x="11438" y="823"/>
                    </a:cubicBezTo>
                    <a:cubicBezTo>
                      <a:pt x="14181" y="-684"/>
                      <a:pt x="15644" y="193"/>
                      <a:pt x="15688" y="3384"/>
                    </a:cubicBezTo>
                    <a:cubicBezTo>
                      <a:pt x="15776" y="7501"/>
                      <a:pt x="14414" y="11455"/>
                      <a:pt x="13437" y="16329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34" name="Google Shape;834;p10"/>
              <p:cNvSpPr/>
              <p:nvPr/>
            </p:nvSpPr>
            <p:spPr>
              <a:xfrm>
                <a:off x="9744056" y="3914882"/>
                <a:ext cx="19794" cy="40811"/>
              </a:xfrm>
              <a:custGeom>
                <a:rect b="b" l="l" r="r" t="t"/>
                <a:pathLst>
                  <a:path extrusionOk="0" h="40811" w="19794">
                    <a:moveTo>
                      <a:pt x="3108" y="35744"/>
                    </a:moveTo>
                    <a:cubicBezTo>
                      <a:pt x="3651" y="29772"/>
                      <a:pt x="5366" y="24046"/>
                      <a:pt x="6658" y="18233"/>
                    </a:cubicBezTo>
                    <a:cubicBezTo>
                      <a:pt x="7094" y="16297"/>
                      <a:pt x="7484" y="14348"/>
                      <a:pt x="7819" y="12387"/>
                    </a:cubicBezTo>
                    <a:cubicBezTo>
                      <a:pt x="8046" y="11076"/>
                      <a:pt x="9080" y="9379"/>
                      <a:pt x="7655" y="8541"/>
                    </a:cubicBezTo>
                    <a:cubicBezTo>
                      <a:pt x="6356" y="7790"/>
                      <a:pt x="5252" y="9581"/>
                      <a:pt x="3979" y="9978"/>
                    </a:cubicBezTo>
                    <a:cubicBezTo>
                      <a:pt x="2705" y="10376"/>
                      <a:pt x="1898" y="13005"/>
                      <a:pt x="485" y="11240"/>
                    </a:cubicBezTo>
                    <a:cubicBezTo>
                      <a:pt x="-1098" y="9285"/>
                      <a:pt x="1620" y="8856"/>
                      <a:pt x="2541" y="8087"/>
                    </a:cubicBezTo>
                    <a:cubicBezTo>
                      <a:pt x="5378" y="5665"/>
                      <a:pt x="8248" y="3231"/>
                      <a:pt x="11564" y="1440"/>
                    </a:cubicBezTo>
                    <a:cubicBezTo>
                      <a:pt x="13204" y="558"/>
                      <a:pt x="14976" y="-741"/>
                      <a:pt x="16760" y="532"/>
                    </a:cubicBezTo>
                    <a:cubicBezTo>
                      <a:pt x="18545" y="1806"/>
                      <a:pt x="18166" y="3824"/>
                      <a:pt x="17738" y="5716"/>
                    </a:cubicBezTo>
                    <a:cubicBezTo>
                      <a:pt x="15942" y="13703"/>
                      <a:pt x="14158" y="21677"/>
                      <a:pt x="12384" y="29640"/>
                    </a:cubicBezTo>
                    <a:cubicBezTo>
                      <a:pt x="12184" y="30435"/>
                      <a:pt x="12061" y="31248"/>
                      <a:pt x="12018" y="32067"/>
                    </a:cubicBezTo>
                    <a:cubicBezTo>
                      <a:pt x="11980" y="33650"/>
                      <a:pt x="12649" y="34325"/>
                      <a:pt x="14150" y="33328"/>
                    </a:cubicBezTo>
                    <a:cubicBezTo>
                      <a:pt x="15228" y="32635"/>
                      <a:pt x="16249" y="31847"/>
                      <a:pt x="17353" y="31197"/>
                    </a:cubicBezTo>
                    <a:cubicBezTo>
                      <a:pt x="17984" y="30844"/>
                      <a:pt x="18576" y="29741"/>
                      <a:pt x="19383" y="30806"/>
                    </a:cubicBezTo>
                    <a:cubicBezTo>
                      <a:pt x="20014" y="31645"/>
                      <a:pt x="19957" y="32484"/>
                      <a:pt x="18948" y="33171"/>
                    </a:cubicBezTo>
                    <a:cubicBezTo>
                      <a:pt x="15758" y="35334"/>
                      <a:pt x="12737" y="37787"/>
                      <a:pt x="9408" y="39697"/>
                    </a:cubicBezTo>
                    <a:cubicBezTo>
                      <a:pt x="5227" y="42106"/>
                      <a:pt x="2932" y="40530"/>
                      <a:pt x="3108" y="35744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35" name="Google Shape;835;p10"/>
              <p:cNvSpPr/>
              <p:nvPr/>
            </p:nvSpPr>
            <p:spPr>
              <a:xfrm>
                <a:off x="10097246" y="3894708"/>
                <a:ext cx="17854" cy="15071"/>
              </a:xfrm>
              <a:custGeom>
                <a:rect b="b" l="l" r="r" t="t"/>
                <a:pathLst>
                  <a:path extrusionOk="0" h="15071" w="17854">
                    <a:moveTo>
                      <a:pt x="0" y="14905"/>
                    </a:moveTo>
                    <a:cubicBezTo>
                      <a:pt x="3910" y="10264"/>
                      <a:pt x="7422" y="5951"/>
                      <a:pt x="11104" y="1789"/>
                    </a:cubicBezTo>
                    <a:cubicBezTo>
                      <a:pt x="12712" y="-34"/>
                      <a:pt x="14749" y="-891"/>
                      <a:pt x="16780" y="1310"/>
                    </a:cubicBezTo>
                    <a:cubicBezTo>
                      <a:pt x="18495" y="3151"/>
                      <a:pt x="18154" y="5610"/>
                      <a:pt x="15777" y="7231"/>
                    </a:cubicBezTo>
                    <a:cubicBezTo>
                      <a:pt x="12132" y="9753"/>
                      <a:pt x="8349" y="12017"/>
                      <a:pt x="4641" y="14419"/>
                    </a:cubicBezTo>
                    <a:cubicBezTo>
                      <a:pt x="3386" y="15251"/>
                      <a:pt x="2018" y="15132"/>
                      <a:pt x="0" y="14905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36" name="Google Shape;836;p10"/>
              <p:cNvSpPr/>
              <p:nvPr/>
            </p:nvSpPr>
            <p:spPr>
              <a:xfrm>
                <a:off x="9756253" y="3896120"/>
                <a:ext cx="9364" cy="11006"/>
              </a:xfrm>
              <a:custGeom>
                <a:rect b="b" l="l" r="r" t="t"/>
                <a:pathLst>
                  <a:path extrusionOk="0" h="11006" w="9364">
                    <a:moveTo>
                      <a:pt x="9362" y="4350"/>
                    </a:moveTo>
                    <a:cubicBezTo>
                      <a:pt x="9457" y="8077"/>
                      <a:pt x="7035" y="11122"/>
                      <a:pt x="4172" y="11003"/>
                    </a:cubicBezTo>
                    <a:cubicBezTo>
                      <a:pt x="1310" y="10883"/>
                      <a:pt x="99" y="9048"/>
                      <a:pt x="4" y="6368"/>
                    </a:cubicBezTo>
                    <a:cubicBezTo>
                      <a:pt x="-115" y="2881"/>
                      <a:pt x="2262" y="-146"/>
                      <a:pt x="5112" y="5"/>
                    </a:cubicBezTo>
                    <a:cubicBezTo>
                      <a:pt x="7962" y="157"/>
                      <a:pt x="9040" y="2112"/>
                      <a:pt x="9362" y="4350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</p:grpSp>
        <p:grpSp>
          <p:nvGrpSpPr>
            <p:cNvPr id="837" name="Google Shape;837;p10"/>
            <p:cNvGrpSpPr/>
            <p:nvPr/>
          </p:nvGrpSpPr>
          <p:grpSpPr>
            <a:xfrm>
              <a:off x="8765472" y="3624594"/>
              <a:ext cx="1177870" cy="856177"/>
              <a:chOff x="10429555" y="4488509"/>
              <a:chExt cx="691777" cy="502843"/>
            </a:xfrm>
          </p:grpSpPr>
          <p:sp>
            <p:nvSpPr>
              <p:cNvPr id="838" name="Google Shape;838;p10"/>
              <p:cNvSpPr/>
              <p:nvPr/>
            </p:nvSpPr>
            <p:spPr>
              <a:xfrm>
                <a:off x="10633634" y="4488509"/>
                <a:ext cx="286394" cy="286562"/>
              </a:xfrm>
              <a:custGeom>
                <a:rect b="b" l="l" r="r" t="t"/>
                <a:pathLst>
                  <a:path extrusionOk="0" h="286562" w="286394">
                    <a:moveTo>
                      <a:pt x="47" y="41"/>
                    </a:moveTo>
                    <a:lnTo>
                      <a:pt x="286394" y="0"/>
                    </a:lnTo>
                    <a:lnTo>
                      <a:pt x="286317" y="286562"/>
                    </a:lnTo>
                    <a:lnTo>
                      <a:pt x="0" y="286562"/>
                    </a:lnTo>
                    <a:lnTo>
                      <a:pt x="47" y="41"/>
                    </a:lnTo>
                    <a:close/>
                  </a:path>
                </a:pathLst>
              </a:custGeom>
              <a:solidFill>
                <a:srgbClr val="E0E5E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39" name="Google Shape;839;p10"/>
              <p:cNvSpPr/>
              <p:nvPr/>
            </p:nvSpPr>
            <p:spPr>
              <a:xfrm>
                <a:off x="10633634" y="4537681"/>
                <a:ext cx="286325" cy="237389"/>
              </a:xfrm>
              <a:custGeom>
                <a:rect b="b" l="l" r="r" t="t"/>
                <a:pathLst>
                  <a:path extrusionOk="0" h="237389" w="286325">
                    <a:moveTo>
                      <a:pt x="80685" y="0"/>
                    </a:moveTo>
                    <a:lnTo>
                      <a:pt x="286312" y="181039"/>
                    </a:lnTo>
                    <a:cubicBezTo>
                      <a:pt x="286365" y="195330"/>
                      <a:pt x="286241" y="214152"/>
                      <a:pt x="286312" y="237390"/>
                    </a:cubicBezTo>
                    <a:lnTo>
                      <a:pt x="0" y="237390"/>
                    </a:lnTo>
                    <a:lnTo>
                      <a:pt x="59" y="19664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40" name="Google Shape;840;p10"/>
              <p:cNvSpPr/>
              <p:nvPr/>
            </p:nvSpPr>
            <p:spPr>
              <a:xfrm>
                <a:off x="10715920" y="4637664"/>
                <a:ext cx="78688" cy="28961"/>
              </a:xfrm>
              <a:custGeom>
                <a:rect b="b" l="l" r="r" t="t"/>
                <a:pathLst>
                  <a:path extrusionOk="0" h="28961" w="78688">
                    <a:moveTo>
                      <a:pt x="49875" y="0"/>
                    </a:moveTo>
                    <a:lnTo>
                      <a:pt x="50549" y="1774"/>
                    </a:lnTo>
                    <a:cubicBezTo>
                      <a:pt x="51748" y="2052"/>
                      <a:pt x="52975" y="2188"/>
                      <a:pt x="54206" y="2182"/>
                    </a:cubicBezTo>
                    <a:lnTo>
                      <a:pt x="54206" y="3134"/>
                    </a:lnTo>
                    <a:lnTo>
                      <a:pt x="56226" y="2862"/>
                    </a:lnTo>
                    <a:lnTo>
                      <a:pt x="57035" y="5310"/>
                    </a:lnTo>
                    <a:lnTo>
                      <a:pt x="58123" y="6126"/>
                    </a:lnTo>
                    <a:cubicBezTo>
                      <a:pt x="58317" y="6090"/>
                      <a:pt x="58625" y="4458"/>
                      <a:pt x="59204" y="5038"/>
                    </a:cubicBezTo>
                    <a:lnTo>
                      <a:pt x="60285" y="8160"/>
                    </a:lnTo>
                    <a:cubicBezTo>
                      <a:pt x="61295" y="7711"/>
                      <a:pt x="65602" y="11974"/>
                      <a:pt x="65419" y="12512"/>
                    </a:cubicBezTo>
                    <a:lnTo>
                      <a:pt x="66500" y="12648"/>
                    </a:lnTo>
                    <a:lnTo>
                      <a:pt x="67581" y="14422"/>
                    </a:lnTo>
                    <a:lnTo>
                      <a:pt x="69743" y="14552"/>
                    </a:lnTo>
                    <a:cubicBezTo>
                      <a:pt x="69873" y="17733"/>
                      <a:pt x="75823" y="21334"/>
                      <a:pt x="78015" y="23794"/>
                    </a:cubicBezTo>
                    <a:lnTo>
                      <a:pt x="78688" y="23930"/>
                    </a:lnTo>
                    <a:lnTo>
                      <a:pt x="78688" y="27738"/>
                    </a:lnTo>
                    <a:cubicBezTo>
                      <a:pt x="72414" y="27046"/>
                      <a:pt x="41007" y="26857"/>
                      <a:pt x="34898" y="28140"/>
                    </a:cubicBezTo>
                    <a:lnTo>
                      <a:pt x="34762" y="27738"/>
                    </a:lnTo>
                    <a:lnTo>
                      <a:pt x="32736" y="28140"/>
                    </a:lnTo>
                    <a:lnTo>
                      <a:pt x="32600" y="27738"/>
                    </a:lnTo>
                    <a:lnTo>
                      <a:pt x="32192" y="28826"/>
                    </a:lnTo>
                    <a:lnTo>
                      <a:pt x="25162" y="28826"/>
                    </a:lnTo>
                    <a:cubicBezTo>
                      <a:pt x="25753" y="27679"/>
                      <a:pt x="23301" y="27951"/>
                      <a:pt x="23945" y="28826"/>
                    </a:cubicBezTo>
                    <a:cubicBezTo>
                      <a:pt x="22468" y="28016"/>
                      <a:pt x="20241" y="28471"/>
                      <a:pt x="18675" y="28826"/>
                    </a:cubicBezTo>
                    <a:lnTo>
                      <a:pt x="18539" y="27738"/>
                    </a:lnTo>
                    <a:lnTo>
                      <a:pt x="16513" y="28554"/>
                    </a:lnTo>
                    <a:lnTo>
                      <a:pt x="16247" y="27738"/>
                    </a:lnTo>
                    <a:lnTo>
                      <a:pt x="15302" y="28826"/>
                    </a:lnTo>
                    <a:lnTo>
                      <a:pt x="10428" y="28826"/>
                    </a:lnTo>
                    <a:lnTo>
                      <a:pt x="9754" y="27738"/>
                    </a:lnTo>
                    <a:cubicBezTo>
                      <a:pt x="9459" y="27738"/>
                      <a:pt x="8041" y="30399"/>
                      <a:pt x="8271" y="27874"/>
                    </a:cubicBezTo>
                    <a:cubicBezTo>
                      <a:pt x="5548" y="28359"/>
                      <a:pt x="2771" y="28241"/>
                      <a:pt x="0" y="28140"/>
                    </a:cubicBezTo>
                    <a:lnTo>
                      <a:pt x="0" y="23504"/>
                    </a:lnTo>
                    <a:lnTo>
                      <a:pt x="951" y="23912"/>
                    </a:lnTo>
                    <a:cubicBezTo>
                      <a:pt x="2066" y="22082"/>
                      <a:pt x="2496" y="19916"/>
                      <a:pt x="2162" y="17798"/>
                    </a:cubicBezTo>
                    <a:lnTo>
                      <a:pt x="3125" y="17798"/>
                    </a:lnTo>
                    <a:cubicBezTo>
                      <a:pt x="4307" y="14729"/>
                      <a:pt x="5713" y="11371"/>
                      <a:pt x="5424" y="8012"/>
                    </a:cubicBezTo>
                    <a:lnTo>
                      <a:pt x="6375" y="8284"/>
                    </a:lnTo>
                    <a:cubicBezTo>
                      <a:pt x="7273" y="7533"/>
                      <a:pt x="8058" y="6215"/>
                      <a:pt x="7592" y="5026"/>
                    </a:cubicBezTo>
                    <a:lnTo>
                      <a:pt x="8537" y="5026"/>
                    </a:lnTo>
                    <a:lnTo>
                      <a:pt x="8673" y="3252"/>
                    </a:lnTo>
                    <a:cubicBezTo>
                      <a:pt x="10114" y="2413"/>
                      <a:pt x="12265" y="1821"/>
                      <a:pt x="13943" y="2164"/>
                    </a:cubicBezTo>
                    <a:lnTo>
                      <a:pt x="14215" y="3252"/>
                    </a:lnTo>
                    <a:lnTo>
                      <a:pt x="14752" y="1756"/>
                    </a:lnTo>
                    <a:cubicBezTo>
                      <a:pt x="16619" y="1892"/>
                      <a:pt x="18197" y="3784"/>
                      <a:pt x="19349" y="3252"/>
                    </a:cubicBezTo>
                    <a:cubicBezTo>
                      <a:pt x="19260" y="1478"/>
                      <a:pt x="25564" y="1685"/>
                      <a:pt x="26781" y="1756"/>
                    </a:cubicBezTo>
                    <a:lnTo>
                      <a:pt x="26917" y="2164"/>
                    </a:lnTo>
                    <a:lnTo>
                      <a:pt x="28400" y="1076"/>
                    </a:lnTo>
                    <a:cubicBezTo>
                      <a:pt x="28937" y="544"/>
                      <a:pt x="30763" y="2064"/>
                      <a:pt x="29345" y="2028"/>
                    </a:cubicBezTo>
                    <a:lnTo>
                      <a:pt x="31779" y="3252"/>
                    </a:lnTo>
                    <a:lnTo>
                      <a:pt x="32322" y="2164"/>
                    </a:lnTo>
                    <a:cubicBezTo>
                      <a:pt x="34999" y="337"/>
                      <a:pt x="37214" y="1863"/>
                      <a:pt x="40340" y="1147"/>
                    </a:cubicBezTo>
                    <a:lnTo>
                      <a:pt x="40529" y="2850"/>
                    </a:lnTo>
                    <a:lnTo>
                      <a:pt x="44487" y="3252"/>
                    </a:lnTo>
                    <a:lnTo>
                      <a:pt x="45025" y="2164"/>
                    </a:lnTo>
                    <a:lnTo>
                      <a:pt x="46242" y="3252"/>
                    </a:lnTo>
                    <a:lnTo>
                      <a:pt x="47866" y="2028"/>
                    </a:lnTo>
                    <a:lnTo>
                      <a:pt x="47459" y="1484"/>
                    </a:lnTo>
                    <a:lnTo>
                      <a:pt x="48404" y="674"/>
                    </a:lnTo>
                    <a:lnTo>
                      <a:pt x="48812" y="1076"/>
                    </a:lnTo>
                    <a:close/>
                  </a:path>
                </a:pathLst>
              </a:custGeom>
              <a:solidFill>
                <a:srgbClr val="FFD23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41" name="Google Shape;841;p10"/>
              <p:cNvSpPr/>
              <p:nvPr/>
            </p:nvSpPr>
            <p:spPr>
              <a:xfrm>
                <a:off x="10694327" y="4686952"/>
                <a:ext cx="157009" cy="31555"/>
              </a:xfrm>
              <a:custGeom>
                <a:rect b="b" l="l" r="r" t="t"/>
                <a:pathLst>
                  <a:path extrusionOk="0" h="31555" w="157009">
                    <a:moveTo>
                      <a:pt x="138459" y="7223"/>
                    </a:moveTo>
                    <a:cubicBezTo>
                      <a:pt x="138459" y="7223"/>
                      <a:pt x="138146" y="8506"/>
                      <a:pt x="139050" y="8477"/>
                    </a:cubicBezTo>
                    <a:cubicBezTo>
                      <a:pt x="139511" y="8477"/>
                      <a:pt x="139688" y="9239"/>
                      <a:pt x="140308" y="9068"/>
                    </a:cubicBezTo>
                    <a:cubicBezTo>
                      <a:pt x="141236" y="8814"/>
                      <a:pt x="140982" y="9559"/>
                      <a:pt x="140982" y="9559"/>
                    </a:cubicBezTo>
                    <a:cubicBezTo>
                      <a:pt x="140982" y="9559"/>
                      <a:pt x="141880" y="9712"/>
                      <a:pt x="141431" y="10292"/>
                    </a:cubicBezTo>
                    <a:cubicBezTo>
                      <a:pt x="141123" y="10682"/>
                      <a:pt x="142228" y="11173"/>
                      <a:pt x="142228" y="11173"/>
                    </a:cubicBezTo>
                    <a:lnTo>
                      <a:pt x="143847" y="11132"/>
                    </a:lnTo>
                    <a:lnTo>
                      <a:pt x="144060" y="12060"/>
                    </a:lnTo>
                    <a:cubicBezTo>
                      <a:pt x="144669" y="12576"/>
                      <a:pt x="145152" y="13225"/>
                      <a:pt x="145472" y="13958"/>
                    </a:cubicBezTo>
                    <a:cubicBezTo>
                      <a:pt x="145889" y="14775"/>
                      <a:pt x="146497" y="15479"/>
                      <a:pt x="147244" y="16010"/>
                    </a:cubicBezTo>
                    <a:cubicBezTo>
                      <a:pt x="147244" y="16010"/>
                      <a:pt x="147528" y="16276"/>
                      <a:pt x="147953" y="15732"/>
                    </a:cubicBezTo>
                    <a:cubicBezTo>
                      <a:pt x="148378" y="15188"/>
                      <a:pt x="148544" y="15300"/>
                      <a:pt x="148544" y="15300"/>
                    </a:cubicBezTo>
                    <a:cubicBezTo>
                      <a:pt x="149151" y="16038"/>
                      <a:pt x="149878" y="16667"/>
                      <a:pt x="150694" y="17163"/>
                    </a:cubicBezTo>
                    <a:cubicBezTo>
                      <a:pt x="151155" y="17470"/>
                      <a:pt x="150694" y="18428"/>
                      <a:pt x="151959" y="18795"/>
                    </a:cubicBezTo>
                    <a:cubicBezTo>
                      <a:pt x="152605" y="19063"/>
                      <a:pt x="153214" y="19413"/>
                      <a:pt x="153772" y="19835"/>
                    </a:cubicBezTo>
                    <a:lnTo>
                      <a:pt x="152998" y="20687"/>
                    </a:lnTo>
                    <a:cubicBezTo>
                      <a:pt x="153258" y="21077"/>
                      <a:pt x="154511" y="21190"/>
                      <a:pt x="154570" y="21663"/>
                    </a:cubicBezTo>
                    <a:cubicBezTo>
                      <a:pt x="154919" y="24365"/>
                      <a:pt x="156809" y="23218"/>
                      <a:pt x="156809" y="23218"/>
                    </a:cubicBezTo>
                    <a:cubicBezTo>
                      <a:pt x="156809" y="23218"/>
                      <a:pt x="157341" y="23762"/>
                      <a:pt x="156673" y="24814"/>
                    </a:cubicBezTo>
                    <a:cubicBezTo>
                      <a:pt x="156006" y="25867"/>
                      <a:pt x="156537" y="26316"/>
                      <a:pt x="156537" y="26316"/>
                    </a:cubicBezTo>
                    <a:cubicBezTo>
                      <a:pt x="156150" y="27251"/>
                      <a:pt x="155984" y="28263"/>
                      <a:pt x="156053" y="29273"/>
                    </a:cubicBezTo>
                    <a:cubicBezTo>
                      <a:pt x="156205" y="30063"/>
                      <a:pt x="156459" y="30830"/>
                      <a:pt x="156809" y="31555"/>
                    </a:cubicBezTo>
                    <a:cubicBezTo>
                      <a:pt x="156809" y="31555"/>
                      <a:pt x="154493" y="31555"/>
                      <a:pt x="152975" y="30331"/>
                    </a:cubicBezTo>
                    <a:cubicBezTo>
                      <a:pt x="152289" y="29781"/>
                      <a:pt x="151415" y="29704"/>
                      <a:pt x="150812" y="28936"/>
                    </a:cubicBezTo>
                    <a:cubicBezTo>
                      <a:pt x="149885" y="27753"/>
                      <a:pt x="149300" y="28486"/>
                      <a:pt x="149300" y="28486"/>
                    </a:cubicBezTo>
                    <a:lnTo>
                      <a:pt x="148118" y="29486"/>
                    </a:lnTo>
                    <a:cubicBezTo>
                      <a:pt x="147740" y="28924"/>
                      <a:pt x="147268" y="28232"/>
                      <a:pt x="143770" y="29361"/>
                    </a:cubicBezTo>
                    <a:cubicBezTo>
                      <a:pt x="140273" y="30491"/>
                      <a:pt x="141637" y="29799"/>
                      <a:pt x="140042" y="29953"/>
                    </a:cubicBezTo>
                    <a:cubicBezTo>
                      <a:pt x="139027" y="30108"/>
                      <a:pt x="137989" y="29972"/>
                      <a:pt x="137047" y="29562"/>
                    </a:cubicBezTo>
                    <a:cubicBezTo>
                      <a:pt x="136314" y="29284"/>
                      <a:pt x="135615" y="28925"/>
                      <a:pt x="134961" y="28492"/>
                    </a:cubicBezTo>
                    <a:lnTo>
                      <a:pt x="133065" y="29491"/>
                    </a:lnTo>
                    <a:lnTo>
                      <a:pt x="130808" y="30183"/>
                    </a:lnTo>
                    <a:lnTo>
                      <a:pt x="130808" y="30597"/>
                    </a:lnTo>
                    <a:lnTo>
                      <a:pt x="127966" y="29663"/>
                    </a:lnTo>
                    <a:lnTo>
                      <a:pt x="125940" y="30142"/>
                    </a:lnTo>
                    <a:lnTo>
                      <a:pt x="125060" y="29302"/>
                    </a:lnTo>
                    <a:lnTo>
                      <a:pt x="123234" y="29101"/>
                    </a:lnTo>
                    <a:lnTo>
                      <a:pt x="121243" y="29491"/>
                    </a:lnTo>
                    <a:lnTo>
                      <a:pt x="120617" y="28664"/>
                    </a:lnTo>
                    <a:cubicBezTo>
                      <a:pt x="118254" y="29450"/>
                      <a:pt x="119282" y="30106"/>
                      <a:pt x="117161" y="29491"/>
                    </a:cubicBezTo>
                    <a:cubicBezTo>
                      <a:pt x="117161" y="29491"/>
                      <a:pt x="116180" y="28930"/>
                      <a:pt x="115896" y="29491"/>
                    </a:cubicBezTo>
                    <a:lnTo>
                      <a:pt x="115010" y="29302"/>
                    </a:lnTo>
                    <a:lnTo>
                      <a:pt x="114171" y="28545"/>
                    </a:lnTo>
                    <a:lnTo>
                      <a:pt x="113693" y="29663"/>
                    </a:lnTo>
                    <a:cubicBezTo>
                      <a:pt x="113462" y="28740"/>
                      <a:pt x="110473" y="29344"/>
                      <a:pt x="108411" y="30100"/>
                    </a:cubicBezTo>
                    <a:lnTo>
                      <a:pt x="106261" y="29704"/>
                    </a:lnTo>
                    <a:lnTo>
                      <a:pt x="104547" y="29184"/>
                    </a:lnTo>
                    <a:cubicBezTo>
                      <a:pt x="104247" y="28802"/>
                      <a:pt x="103693" y="28736"/>
                      <a:pt x="103311" y="29037"/>
                    </a:cubicBezTo>
                    <a:cubicBezTo>
                      <a:pt x="103299" y="29047"/>
                      <a:pt x="103288" y="29056"/>
                      <a:pt x="103277" y="29066"/>
                    </a:cubicBezTo>
                    <a:cubicBezTo>
                      <a:pt x="102361" y="29769"/>
                      <a:pt x="100855" y="29385"/>
                      <a:pt x="100855" y="29385"/>
                    </a:cubicBezTo>
                    <a:lnTo>
                      <a:pt x="98663" y="30024"/>
                    </a:lnTo>
                    <a:lnTo>
                      <a:pt x="96300" y="28900"/>
                    </a:lnTo>
                    <a:cubicBezTo>
                      <a:pt x="95603" y="29326"/>
                      <a:pt x="97558" y="30402"/>
                      <a:pt x="94321" y="29143"/>
                    </a:cubicBezTo>
                    <a:lnTo>
                      <a:pt x="92548" y="28451"/>
                    </a:lnTo>
                    <a:cubicBezTo>
                      <a:pt x="91308" y="30455"/>
                      <a:pt x="89003" y="29491"/>
                      <a:pt x="89003" y="29491"/>
                    </a:cubicBezTo>
                    <a:cubicBezTo>
                      <a:pt x="89003" y="29491"/>
                      <a:pt x="74511" y="29491"/>
                      <a:pt x="74275" y="29521"/>
                    </a:cubicBezTo>
                    <a:cubicBezTo>
                      <a:pt x="74039" y="29551"/>
                      <a:pt x="74021" y="29521"/>
                      <a:pt x="74015" y="29491"/>
                    </a:cubicBezTo>
                    <a:cubicBezTo>
                      <a:pt x="73938" y="29355"/>
                      <a:pt x="73601" y="29491"/>
                      <a:pt x="73601" y="29491"/>
                    </a:cubicBezTo>
                    <a:cubicBezTo>
                      <a:pt x="73601" y="29255"/>
                      <a:pt x="73725" y="29184"/>
                      <a:pt x="73601" y="29001"/>
                    </a:cubicBezTo>
                    <a:lnTo>
                      <a:pt x="72768" y="29491"/>
                    </a:lnTo>
                    <a:cubicBezTo>
                      <a:pt x="68946" y="30455"/>
                      <a:pt x="68089" y="29953"/>
                      <a:pt x="59948" y="28687"/>
                    </a:cubicBezTo>
                    <a:cubicBezTo>
                      <a:pt x="58837" y="29728"/>
                      <a:pt x="58489" y="30225"/>
                      <a:pt x="57331" y="29480"/>
                    </a:cubicBezTo>
                    <a:cubicBezTo>
                      <a:pt x="56976" y="29249"/>
                      <a:pt x="55688" y="28705"/>
                      <a:pt x="55688" y="28705"/>
                    </a:cubicBezTo>
                    <a:cubicBezTo>
                      <a:pt x="56031" y="29527"/>
                      <a:pt x="55860" y="29054"/>
                      <a:pt x="55316" y="29491"/>
                    </a:cubicBezTo>
                    <a:cubicBezTo>
                      <a:pt x="55145" y="29633"/>
                      <a:pt x="49408" y="28941"/>
                      <a:pt x="51488" y="29202"/>
                    </a:cubicBezTo>
                    <a:cubicBezTo>
                      <a:pt x="51836" y="29249"/>
                      <a:pt x="50779" y="28297"/>
                      <a:pt x="50779" y="28297"/>
                    </a:cubicBezTo>
                    <a:lnTo>
                      <a:pt x="50253" y="29083"/>
                    </a:lnTo>
                    <a:lnTo>
                      <a:pt x="47660" y="29438"/>
                    </a:lnTo>
                    <a:cubicBezTo>
                      <a:pt x="46679" y="29261"/>
                      <a:pt x="45940" y="29616"/>
                      <a:pt x="44676" y="30030"/>
                    </a:cubicBezTo>
                    <a:cubicBezTo>
                      <a:pt x="44586" y="29915"/>
                      <a:pt x="44511" y="29790"/>
                      <a:pt x="44451" y="29657"/>
                    </a:cubicBezTo>
                    <a:cubicBezTo>
                      <a:pt x="44404" y="29545"/>
                      <a:pt x="44156" y="29332"/>
                      <a:pt x="44156" y="29148"/>
                    </a:cubicBezTo>
                    <a:cubicBezTo>
                      <a:pt x="44137" y="29014"/>
                      <a:pt x="44059" y="28895"/>
                      <a:pt x="43943" y="28823"/>
                    </a:cubicBezTo>
                    <a:lnTo>
                      <a:pt x="42443" y="29456"/>
                    </a:lnTo>
                    <a:cubicBezTo>
                      <a:pt x="42443" y="29456"/>
                      <a:pt x="42614" y="28865"/>
                      <a:pt x="42124" y="28941"/>
                    </a:cubicBezTo>
                    <a:cubicBezTo>
                      <a:pt x="41633" y="29018"/>
                      <a:pt x="41710" y="28498"/>
                      <a:pt x="41710" y="28498"/>
                    </a:cubicBezTo>
                    <a:lnTo>
                      <a:pt x="41173" y="29456"/>
                    </a:lnTo>
                    <a:cubicBezTo>
                      <a:pt x="41173" y="29456"/>
                      <a:pt x="36446" y="29787"/>
                      <a:pt x="34674" y="29456"/>
                    </a:cubicBezTo>
                    <a:cubicBezTo>
                      <a:pt x="33739" y="29225"/>
                      <a:pt x="32752" y="29344"/>
                      <a:pt x="31897" y="29787"/>
                    </a:cubicBezTo>
                    <a:lnTo>
                      <a:pt x="31141" y="28604"/>
                    </a:lnTo>
                    <a:lnTo>
                      <a:pt x="29717" y="29899"/>
                    </a:lnTo>
                    <a:lnTo>
                      <a:pt x="27543" y="29450"/>
                    </a:lnTo>
                    <a:lnTo>
                      <a:pt x="26273" y="28693"/>
                    </a:lnTo>
                    <a:cubicBezTo>
                      <a:pt x="25428" y="28693"/>
                      <a:pt x="23602" y="30343"/>
                      <a:pt x="23082" y="29598"/>
                    </a:cubicBezTo>
                    <a:cubicBezTo>
                      <a:pt x="23017" y="29503"/>
                      <a:pt x="20861" y="28480"/>
                      <a:pt x="19538" y="29279"/>
                    </a:cubicBezTo>
                    <a:cubicBezTo>
                      <a:pt x="17452" y="30538"/>
                      <a:pt x="16306" y="28965"/>
                      <a:pt x="15544" y="30030"/>
                    </a:cubicBezTo>
                    <a:cubicBezTo>
                      <a:pt x="14622" y="30390"/>
                      <a:pt x="9854" y="28876"/>
                      <a:pt x="9323" y="28876"/>
                    </a:cubicBezTo>
                    <a:cubicBezTo>
                      <a:pt x="8998" y="28876"/>
                      <a:pt x="8413" y="29710"/>
                      <a:pt x="7940" y="29468"/>
                    </a:cubicBezTo>
                    <a:lnTo>
                      <a:pt x="5743" y="28752"/>
                    </a:lnTo>
                    <a:cubicBezTo>
                      <a:pt x="5010" y="29432"/>
                      <a:pt x="3734" y="28941"/>
                      <a:pt x="3722" y="28924"/>
                    </a:cubicBezTo>
                    <a:cubicBezTo>
                      <a:pt x="3444" y="28504"/>
                      <a:pt x="2735" y="28687"/>
                      <a:pt x="2735" y="28687"/>
                    </a:cubicBezTo>
                    <a:lnTo>
                      <a:pt x="0" y="28652"/>
                    </a:lnTo>
                    <a:cubicBezTo>
                      <a:pt x="594" y="27835"/>
                      <a:pt x="985" y="26889"/>
                      <a:pt x="1140" y="25890"/>
                    </a:cubicBezTo>
                    <a:cubicBezTo>
                      <a:pt x="1223" y="25063"/>
                      <a:pt x="1501" y="23277"/>
                      <a:pt x="1501" y="23277"/>
                    </a:cubicBezTo>
                    <a:cubicBezTo>
                      <a:pt x="1979" y="22544"/>
                      <a:pt x="1790" y="22041"/>
                      <a:pt x="1938" y="21503"/>
                    </a:cubicBezTo>
                    <a:lnTo>
                      <a:pt x="2694" y="20705"/>
                    </a:lnTo>
                    <a:cubicBezTo>
                      <a:pt x="2771" y="20113"/>
                      <a:pt x="2765" y="18594"/>
                      <a:pt x="2765" y="18594"/>
                    </a:cubicBezTo>
                    <a:lnTo>
                      <a:pt x="3474" y="14880"/>
                    </a:lnTo>
                    <a:lnTo>
                      <a:pt x="6239" y="13390"/>
                    </a:lnTo>
                    <a:cubicBezTo>
                      <a:pt x="6177" y="13273"/>
                      <a:pt x="6143" y="13144"/>
                      <a:pt x="6138" y="13012"/>
                    </a:cubicBezTo>
                    <a:cubicBezTo>
                      <a:pt x="6122" y="12770"/>
                      <a:pt x="6066" y="12532"/>
                      <a:pt x="5973" y="12308"/>
                    </a:cubicBezTo>
                    <a:cubicBezTo>
                      <a:pt x="5910" y="12118"/>
                      <a:pt x="5890" y="11916"/>
                      <a:pt x="5914" y="11717"/>
                    </a:cubicBezTo>
                    <a:cubicBezTo>
                      <a:pt x="5930" y="11558"/>
                      <a:pt x="5930" y="11397"/>
                      <a:pt x="5914" y="11238"/>
                    </a:cubicBezTo>
                    <a:lnTo>
                      <a:pt x="6286" y="10865"/>
                    </a:lnTo>
                    <a:cubicBezTo>
                      <a:pt x="8058" y="8293"/>
                      <a:pt x="10008" y="5372"/>
                      <a:pt x="10930" y="2339"/>
                    </a:cubicBezTo>
                    <a:lnTo>
                      <a:pt x="13293" y="1748"/>
                    </a:lnTo>
                    <a:cubicBezTo>
                      <a:pt x="16773" y="2558"/>
                      <a:pt x="16590" y="2788"/>
                      <a:pt x="17109" y="1748"/>
                    </a:cubicBezTo>
                    <a:lnTo>
                      <a:pt x="19916" y="2635"/>
                    </a:lnTo>
                    <a:cubicBezTo>
                      <a:pt x="19526" y="2445"/>
                      <a:pt x="21765" y="1736"/>
                      <a:pt x="21883" y="1671"/>
                    </a:cubicBezTo>
                    <a:cubicBezTo>
                      <a:pt x="22184" y="1505"/>
                      <a:pt x="22633" y="1848"/>
                      <a:pt x="23147" y="2221"/>
                    </a:cubicBezTo>
                    <a:lnTo>
                      <a:pt x="28075" y="2357"/>
                    </a:lnTo>
                    <a:lnTo>
                      <a:pt x="28447" y="1700"/>
                    </a:lnTo>
                    <a:cubicBezTo>
                      <a:pt x="30219" y="1742"/>
                      <a:pt x="31596" y="1109"/>
                      <a:pt x="33545" y="1949"/>
                    </a:cubicBezTo>
                    <a:cubicBezTo>
                      <a:pt x="34178" y="2227"/>
                      <a:pt x="35093" y="2907"/>
                      <a:pt x="36417" y="2540"/>
                    </a:cubicBezTo>
                    <a:cubicBezTo>
                      <a:pt x="37007" y="2386"/>
                      <a:pt x="38609" y="1949"/>
                      <a:pt x="39790" y="2676"/>
                    </a:cubicBezTo>
                    <a:cubicBezTo>
                      <a:pt x="40322" y="2995"/>
                      <a:pt x="41651" y="3409"/>
                      <a:pt x="42153" y="3267"/>
                    </a:cubicBezTo>
                    <a:cubicBezTo>
                      <a:pt x="43331" y="3028"/>
                      <a:pt x="44537" y="2960"/>
                      <a:pt x="45734" y="3066"/>
                    </a:cubicBezTo>
                    <a:cubicBezTo>
                      <a:pt x="46490" y="2960"/>
                      <a:pt x="49107" y="3427"/>
                      <a:pt x="50596" y="2232"/>
                    </a:cubicBezTo>
                    <a:cubicBezTo>
                      <a:pt x="51594" y="2067"/>
                      <a:pt x="51724" y="1641"/>
                      <a:pt x="51901" y="1736"/>
                    </a:cubicBezTo>
                    <a:lnTo>
                      <a:pt x="53621" y="2191"/>
                    </a:lnTo>
                    <a:cubicBezTo>
                      <a:pt x="53621" y="2191"/>
                      <a:pt x="58536" y="2363"/>
                      <a:pt x="60710" y="1706"/>
                    </a:cubicBezTo>
                    <a:cubicBezTo>
                      <a:pt x="62181" y="1269"/>
                      <a:pt x="63499" y="1653"/>
                      <a:pt x="67073" y="1753"/>
                    </a:cubicBezTo>
                    <a:lnTo>
                      <a:pt x="69064" y="2451"/>
                    </a:lnTo>
                    <a:cubicBezTo>
                      <a:pt x="69182" y="2451"/>
                      <a:pt x="71215" y="3078"/>
                      <a:pt x="71811" y="1931"/>
                    </a:cubicBezTo>
                    <a:cubicBezTo>
                      <a:pt x="72768" y="1895"/>
                      <a:pt x="73724" y="2037"/>
                      <a:pt x="74629" y="2351"/>
                    </a:cubicBezTo>
                    <a:cubicBezTo>
                      <a:pt x="75191" y="2321"/>
                      <a:pt x="75462" y="1576"/>
                      <a:pt x="76018" y="1552"/>
                    </a:cubicBezTo>
                    <a:cubicBezTo>
                      <a:pt x="77731" y="1481"/>
                      <a:pt x="79332" y="2179"/>
                      <a:pt x="80313" y="2315"/>
                    </a:cubicBezTo>
                    <a:lnTo>
                      <a:pt x="81689" y="1552"/>
                    </a:lnTo>
                    <a:lnTo>
                      <a:pt x="83692" y="2315"/>
                    </a:lnTo>
                    <a:lnTo>
                      <a:pt x="87450" y="1351"/>
                    </a:lnTo>
                    <a:lnTo>
                      <a:pt x="88897" y="2179"/>
                    </a:lnTo>
                    <a:cubicBezTo>
                      <a:pt x="90669" y="2741"/>
                      <a:pt x="92820" y="2593"/>
                      <a:pt x="94214" y="1405"/>
                    </a:cubicBezTo>
                    <a:cubicBezTo>
                      <a:pt x="93990" y="2759"/>
                      <a:pt x="95987" y="589"/>
                      <a:pt x="95987" y="1677"/>
                    </a:cubicBezTo>
                    <a:cubicBezTo>
                      <a:pt x="95987" y="2765"/>
                      <a:pt x="97759" y="2451"/>
                      <a:pt x="97889" y="1937"/>
                    </a:cubicBezTo>
                    <a:lnTo>
                      <a:pt x="103797" y="1215"/>
                    </a:lnTo>
                    <a:lnTo>
                      <a:pt x="104175" y="1807"/>
                    </a:lnTo>
                    <a:lnTo>
                      <a:pt x="105067" y="1215"/>
                    </a:lnTo>
                    <a:lnTo>
                      <a:pt x="109144" y="1215"/>
                    </a:lnTo>
                    <a:lnTo>
                      <a:pt x="111920" y="955"/>
                    </a:lnTo>
                    <a:lnTo>
                      <a:pt x="113356" y="441"/>
                    </a:lnTo>
                    <a:lnTo>
                      <a:pt x="114774" y="801"/>
                    </a:lnTo>
                    <a:lnTo>
                      <a:pt x="118171" y="583"/>
                    </a:lnTo>
                    <a:cubicBezTo>
                      <a:pt x="118602" y="1020"/>
                      <a:pt x="127766" y="-281"/>
                      <a:pt x="128215" y="56"/>
                    </a:cubicBezTo>
                    <a:cubicBezTo>
                      <a:pt x="128900" y="600"/>
                      <a:pt x="126519" y="2232"/>
                      <a:pt x="128994" y="1718"/>
                    </a:cubicBezTo>
                    <a:cubicBezTo>
                      <a:pt x="130406" y="1422"/>
                      <a:pt x="129697" y="2771"/>
                      <a:pt x="130938" y="2221"/>
                    </a:cubicBezTo>
                    <a:cubicBezTo>
                      <a:pt x="131287" y="2061"/>
                      <a:pt x="131452" y="2481"/>
                      <a:pt x="131919" y="3066"/>
                    </a:cubicBezTo>
                    <a:lnTo>
                      <a:pt x="133035" y="3817"/>
                    </a:lnTo>
                    <a:lnTo>
                      <a:pt x="134282" y="4846"/>
                    </a:lnTo>
                    <a:cubicBezTo>
                      <a:pt x="134282" y="4846"/>
                      <a:pt x="135310" y="5165"/>
                      <a:pt x="136828" y="5768"/>
                    </a:cubicBezTo>
                    <a:cubicBezTo>
                      <a:pt x="137348" y="5969"/>
                      <a:pt x="138512" y="6117"/>
                      <a:pt x="138010" y="6537"/>
                    </a:cubicBezTo>
                    <a:cubicBezTo>
                      <a:pt x="137508" y="6957"/>
                      <a:pt x="138459" y="7223"/>
                      <a:pt x="138459" y="7223"/>
                    </a:cubicBezTo>
                    <a:close/>
                  </a:path>
                </a:pathLst>
              </a:custGeom>
              <a:solidFill>
                <a:srgbClr val="EE72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42" name="Google Shape;842;p10"/>
              <p:cNvSpPr/>
              <p:nvPr/>
            </p:nvSpPr>
            <p:spPr>
              <a:xfrm>
                <a:off x="10668361" y="4745630"/>
                <a:ext cx="251419" cy="29570"/>
              </a:xfrm>
              <a:custGeom>
                <a:rect b="b" l="l" r="r" t="t"/>
                <a:pathLst>
                  <a:path extrusionOk="0" h="29570" w="251419">
                    <a:moveTo>
                      <a:pt x="118" y="24994"/>
                    </a:moveTo>
                    <a:lnTo>
                      <a:pt x="2481" y="23404"/>
                    </a:lnTo>
                    <a:cubicBezTo>
                      <a:pt x="2747" y="22623"/>
                      <a:pt x="2304" y="22753"/>
                      <a:pt x="2440" y="22126"/>
                    </a:cubicBezTo>
                    <a:cubicBezTo>
                      <a:pt x="3090" y="20885"/>
                      <a:pt x="4774" y="18851"/>
                      <a:pt x="5264" y="17083"/>
                    </a:cubicBezTo>
                    <a:cubicBezTo>
                      <a:pt x="6097" y="14020"/>
                      <a:pt x="6233" y="11288"/>
                      <a:pt x="8956" y="9668"/>
                    </a:cubicBezTo>
                    <a:lnTo>
                      <a:pt x="8956" y="4825"/>
                    </a:lnTo>
                    <a:cubicBezTo>
                      <a:pt x="8946" y="3401"/>
                      <a:pt x="10092" y="2239"/>
                      <a:pt x="11515" y="2229"/>
                    </a:cubicBezTo>
                    <a:cubicBezTo>
                      <a:pt x="11521" y="2229"/>
                      <a:pt x="11526" y="2229"/>
                      <a:pt x="11532" y="2229"/>
                    </a:cubicBezTo>
                    <a:lnTo>
                      <a:pt x="20394" y="2229"/>
                    </a:lnTo>
                    <a:cubicBezTo>
                      <a:pt x="20944" y="2229"/>
                      <a:pt x="21127" y="2968"/>
                      <a:pt x="21682" y="2968"/>
                    </a:cubicBezTo>
                    <a:cubicBezTo>
                      <a:pt x="25599" y="2968"/>
                      <a:pt x="27726" y="1112"/>
                      <a:pt x="31643" y="1112"/>
                    </a:cubicBezTo>
                    <a:cubicBezTo>
                      <a:pt x="32198" y="1112"/>
                      <a:pt x="32429" y="1809"/>
                      <a:pt x="32937" y="1857"/>
                    </a:cubicBezTo>
                    <a:cubicBezTo>
                      <a:pt x="40221" y="2507"/>
                      <a:pt x="44469" y="1620"/>
                      <a:pt x="51754" y="2229"/>
                    </a:cubicBezTo>
                    <a:cubicBezTo>
                      <a:pt x="52215" y="2229"/>
                      <a:pt x="52345" y="2968"/>
                      <a:pt x="52864" y="2968"/>
                    </a:cubicBezTo>
                    <a:cubicBezTo>
                      <a:pt x="55121" y="2968"/>
                      <a:pt x="56137" y="1112"/>
                      <a:pt x="58394" y="1112"/>
                    </a:cubicBezTo>
                    <a:cubicBezTo>
                      <a:pt x="59363" y="1112"/>
                      <a:pt x="59824" y="1857"/>
                      <a:pt x="60793" y="1857"/>
                    </a:cubicBezTo>
                    <a:cubicBezTo>
                      <a:pt x="62181" y="1857"/>
                      <a:pt x="62914" y="1112"/>
                      <a:pt x="64296" y="1112"/>
                    </a:cubicBezTo>
                    <a:cubicBezTo>
                      <a:pt x="65821" y="1112"/>
                      <a:pt x="66659" y="1857"/>
                      <a:pt x="68172" y="1857"/>
                    </a:cubicBezTo>
                    <a:cubicBezTo>
                      <a:pt x="69354" y="1857"/>
                      <a:pt x="69944" y="1484"/>
                      <a:pt x="71126" y="1484"/>
                    </a:cubicBezTo>
                    <a:cubicBezTo>
                      <a:pt x="71587" y="1484"/>
                      <a:pt x="71587" y="745"/>
                      <a:pt x="72048" y="745"/>
                    </a:cubicBezTo>
                    <a:cubicBezTo>
                      <a:pt x="72786" y="745"/>
                      <a:pt x="72786" y="1857"/>
                      <a:pt x="73519" y="1857"/>
                    </a:cubicBezTo>
                    <a:cubicBezTo>
                      <a:pt x="74860" y="1857"/>
                      <a:pt x="75646" y="1023"/>
                      <a:pt x="76473" y="0"/>
                    </a:cubicBezTo>
                    <a:cubicBezTo>
                      <a:pt x="77654" y="881"/>
                      <a:pt x="78322" y="1857"/>
                      <a:pt x="79793" y="1857"/>
                    </a:cubicBezTo>
                    <a:cubicBezTo>
                      <a:pt x="81778" y="1857"/>
                      <a:pt x="83716" y="1762"/>
                      <a:pt x="84596" y="0"/>
                    </a:cubicBezTo>
                    <a:cubicBezTo>
                      <a:pt x="85029" y="300"/>
                      <a:pt x="85404" y="676"/>
                      <a:pt x="85701" y="1112"/>
                    </a:cubicBezTo>
                    <a:lnTo>
                      <a:pt x="89387" y="1112"/>
                    </a:lnTo>
                    <a:cubicBezTo>
                      <a:pt x="90173" y="1112"/>
                      <a:pt x="90268" y="0"/>
                      <a:pt x="91048" y="0"/>
                    </a:cubicBezTo>
                    <a:cubicBezTo>
                      <a:pt x="91556" y="0"/>
                      <a:pt x="91638" y="745"/>
                      <a:pt x="92158" y="745"/>
                    </a:cubicBezTo>
                    <a:cubicBezTo>
                      <a:pt x="92678" y="745"/>
                      <a:pt x="92944" y="189"/>
                      <a:pt x="93446" y="0"/>
                    </a:cubicBezTo>
                    <a:lnTo>
                      <a:pt x="93446" y="1112"/>
                    </a:lnTo>
                    <a:lnTo>
                      <a:pt x="106361" y="1112"/>
                    </a:lnTo>
                    <a:cubicBezTo>
                      <a:pt x="107147" y="1112"/>
                      <a:pt x="107424" y="1857"/>
                      <a:pt x="108204" y="1857"/>
                    </a:cubicBezTo>
                    <a:cubicBezTo>
                      <a:pt x="108854" y="1857"/>
                      <a:pt x="109037" y="1112"/>
                      <a:pt x="109681" y="1112"/>
                    </a:cubicBezTo>
                    <a:cubicBezTo>
                      <a:pt x="110189" y="1112"/>
                      <a:pt x="110272" y="1857"/>
                      <a:pt x="110786" y="1857"/>
                    </a:cubicBezTo>
                    <a:cubicBezTo>
                      <a:pt x="111436" y="1857"/>
                      <a:pt x="111619" y="1112"/>
                      <a:pt x="112263" y="1112"/>
                    </a:cubicBezTo>
                    <a:lnTo>
                      <a:pt x="121125" y="1112"/>
                    </a:lnTo>
                    <a:cubicBezTo>
                      <a:pt x="122236" y="1112"/>
                      <a:pt x="122785" y="1857"/>
                      <a:pt x="123896" y="1857"/>
                    </a:cubicBezTo>
                    <a:cubicBezTo>
                      <a:pt x="124859" y="1857"/>
                      <a:pt x="125326" y="1112"/>
                      <a:pt x="126259" y="1112"/>
                    </a:cubicBezTo>
                    <a:cubicBezTo>
                      <a:pt x="126956" y="1112"/>
                      <a:pt x="127228" y="1857"/>
                      <a:pt x="127925" y="1857"/>
                    </a:cubicBezTo>
                    <a:cubicBezTo>
                      <a:pt x="128622" y="1857"/>
                      <a:pt x="128758" y="1112"/>
                      <a:pt x="129402" y="1112"/>
                    </a:cubicBezTo>
                    <a:cubicBezTo>
                      <a:pt x="130460" y="1112"/>
                      <a:pt x="130920" y="2229"/>
                      <a:pt x="131978" y="2229"/>
                    </a:cubicBezTo>
                    <a:cubicBezTo>
                      <a:pt x="133549" y="2229"/>
                      <a:pt x="134105" y="745"/>
                      <a:pt x="135676" y="745"/>
                    </a:cubicBezTo>
                    <a:cubicBezTo>
                      <a:pt x="137147" y="745"/>
                      <a:pt x="137886" y="1857"/>
                      <a:pt x="139363" y="1857"/>
                    </a:cubicBezTo>
                    <a:cubicBezTo>
                      <a:pt x="140143" y="1857"/>
                      <a:pt x="140426" y="1112"/>
                      <a:pt x="141206" y="1112"/>
                    </a:cubicBezTo>
                    <a:cubicBezTo>
                      <a:pt x="141714" y="1112"/>
                      <a:pt x="141797" y="1857"/>
                      <a:pt x="142317" y="1857"/>
                    </a:cubicBezTo>
                    <a:cubicBezTo>
                      <a:pt x="143286" y="1857"/>
                      <a:pt x="143747" y="1112"/>
                      <a:pt x="144715" y="1112"/>
                    </a:cubicBezTo>
                    <a:cubicBezTo>
                      <a:pt x="146488" y="1112"/>
                      <a:pt x="147386" y="1857"/>
                      <a:pt x="149141" y="1857"/>
                    </a:cubicBezTo>
                    <a:cubicBezTo>
                      <a:pt x="150387" y="1857"/>
                      <a:pt x="150984" y="1265"/>
                      <a:pt x="152095" y="745"/>
                    </a:cubicBezTo>
                    <a:cubicBezTo>
                      <a:pt x="158877" y="881"/>
                      <a:pt x="162729" y="278"/>
                      <a:pt x="169440" y="1112"/>
                    </a:cubicBezTo>
                    <a:cubicBezTo>
                      <a:pt x="170031" y="1159"/>
                      <a:pt x="170267" y="1857"/>
                      <a:pt x="170911" y="1857"/>
                    </a:cubicBezTo>
                    <a:cubicBezTo>
                      <a:pt x="171555" y="1857"/>
                      <a:pt x="171886" y="1112"/>
                      <a:pt x="172571" y="1112"/>
                    </a:cubicBezTo>
                    <a:cubicBezTo>
                      <a:pt x="173257" y="1112"/>
                      <a:pt x="173405" y="1857"/>
                      <a:pt x="174054" y="1857"/>
                    </a:cubicBezTo>
                    <a:cubicBezTo>
                      <a:pt x="174604" y="1857"/>
                      <a:pt x="174645" y="1112"/>
                      <a:pt x="174970" y="745"/>
                    </a:cubicBezTo>
                    <a:cubicBezTo>
                      <a:pt x="175803" y="1159"/>
                      <a:pt x="176217" y="1857"/>
                      <a:pt x="177186" y="1857"/>
                    </a:cubicBezTo>
                    <a:cubicBezTo>
                      <a:pt x="177646" y="1857"/>
                      <a:pt x="177646" y="1112"/>
                      <a:pt x="178113" y="1112"/>
                    </a:cubicBezTo>
                    <a:cubicBezTo>
                      <a:pt x="179218" y="1112"/>
                      <a:pt x="179773" y="1857"/>
                      <a:pt x="180878" y="1857"/>
                    </a:cubicBezTo>
                    <a:cubicBezTo>
                      <a:pt x="182119" y="1857"/>
                      <a:pt x="182769" y="1112"/>
                      <a:pt x="184015" y="1112"/>
                    </a:cubicBezTo>
                    <a:cubicBezTo>
                      <a:pt x="184565" y="1112"/>
                      <a:pt x="184748" y="1857"/>
                      <a:pt x="185303" y="1857"/>
                    </a:cubicBezTo>
                    <a:cubicBezTo>
                      <a:pt x="185858" y="1857"/>
                      <a:pt x="185894" y="1112"/>
                      <a:pt x="186414" y="1112"/>
                    </a:cubicBezTo>
                    <a:cubicBezTo>
                      <a:pt x="187064" y="1112"/>
                      <a:pt x="187241" y="1857"/>
                      <a:pt x="187891" y="1857"/>
                    </a:cubicBezTo>
                    <a:lnTo>
                      <a:pt x="190845" y="1857"/>
                    </a:lnTo>
                    <a:cubicBezTo>
                      <a:pt x="191678" y="1857"/>
                      <a:pt x="192026" y="1112"/>
                      <a:pt x="192877" y="1112"/>
                    </a:cubicBezTo>
                    <a:cubicBezTo>
                      <a:pt x="193332" y="1112"/>
                      <a:pt x="193332" y="1857"/>
                      <a:pt x="193793" y="1857"/>
                    </a:cubicBezTo>
                    <a:cubicBezTo>
                      <a:pt x="194862" y="1857"/>
                      <a:pt x="195317" y="1112"/>
                      <a:pt x="196381" y="1112"/>
                    </a:cubicBezTo>
                    <a:cubicBezTo>
                      <a:pt x="196889" y="1112"/>
                      <a:pt x="196971" y="1857"/>
                      <a:pt x="197485" y="1857"/>
                    </a:cubicBezTo>
                    <a:cubicBezTo>
                      <a:pt x="198135" y="1857"/>
                      <a:pt x="198318" y="1112"/>
                      <a:pt x="198962" y="1112"/>
                    </a:cubicBezTo>
                    <a:lnTo>
                      <a:pt x="222210" y="1112"/>
                    </a:lnTo>
                    <a:cubicBezTo>
                      <a:pt x="224325" y="3944"/>
                      <a:pt x="226452" y="7025"/>
                      <a:pt x="229956" y="6309"/>
                    </a:cubicBezTo>
                    <a:cubicBezTo>
                      <a:pt x="230097" y="8119"/>
                      <a:pt x="232130" y="8349"/>
                      <a:pt x="233276" y="9650"/>
                    </a:cubicBezTo>
                    <a:cubicBezTo>
                      <a:pt x="234617" y="11128"/>
                      <a:pt x="235308" y="12896"/>
                      <a:pt x="237335" y="12985"/>
                    </a:cubicBezTo>
                    <a:cubicBezTo>
                      <a:pt x="237429" y="15533"/>
                      <a:pt x="238670" y="16533"/>
                      <a:pt x="240472" y="18307"/>
                    </a:cubicBezTo>
                    <a:cubicBezTo>
                      <a:pt x="242593" y="20441"/>
                      <a:pt x="241960" y="21127"/>
                      <a:pt x="245115" y="24013"/>
                    </a:cubicBezTo>
                    <a:cubicBezTo>
                      <a:pt x="245115" y="24013"/>
                      <a:pt x="248607" y="27442"/>
                      <a:pt x="248335" y="27377"/>
                    </a:cubicBezTo>
                    <a:lnTo>
                      <a:pt x="251419" y="29524"/>
                    </a:lnTo>
                    <a:lnTo>
                      <a:pt x="0" y="29571"/>
                    </a:lnTo>
                    <a:close/>
                  </a:path>
                </a:pathLst>
              </a:custGeom>
              <a:solidFill>
                <a:srgbClr val="E0E5E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43" name="Google Shape;843;p10"/>
              <p:cNvSpPr/>
              <p:nvPr/>
            </p:nvSpPr>
            <p:spPr>
              <a:xfrm>
                <a:off x="10633705" y="4532324"/>
                <a:ext cx="286258" cy="218261"/>
              </a:xfrm>
              <a:custGeom>
                <a:rect b="b" l="l" r="r" t="t"/>
                <a:pathLst>
                  <a:path extrusionOk="0" h="218261" w="286258">
                    <a:moveTo>
                      <a:pt x="283080" y="182215"/>
                    </a:moveTo>
                    <a:lnTo>
                      <a:pt x="59133" y="43756"/>
                    </a:lnTo>
                    <a:moveTo>
                      <a:pt x="66157" y="30156"/>
                    </a:moveTo>
                    <a:lnTo>
                      <a:pt x="65767" y="30399"/>
                    </a:lnTo>
                    <a:close/>
                    <a:moveTo>
                      <a:pt x="266484" y="178514"/>
                    </a:moveTo>
                    <a:cubicBezTo>
                      <a:pt x="266121" y="178897"/>
                      <a:pt x="265538" y="178971"/>
                      <a:pt x="265090" y="178691"/>
                    </a:cubicBezTo>
                    <a:lnTo>
                      <a:pt x="265090" y="177509"/>
                    </a:lnTo>
                    <a:lnTo>
                      <a:pt x="264499" y="177024"/>
                    </a:lnTo>
                    <a:cubicBezTo>
                      <a:pt x="263965" y="177190"/>
                      <a:pt x="263421" y="177321"/>
                      <a:pt x="262869" y="177414"/>
                    </a:cubicBezTo>
                    <a:lnTo>
                      <a:pt x="262869" y="175640"/>
                    </a:lnTo>
                    <a:lnTo>
                      <a:pt x="262514" y="175333"/>
                    </a:lnTo>
                    <a:cubicBezTo>
                      <a:pt x="262237" y="175764"/>
                      <a:pt x="261663" y="175888"/>
                      <a:pt x="261232" y="175611"/>
                    </a:cubicBezTo>
                    <a:cubicBezTo>
                      <a:pt x="261220" y="175603"/>
                      <a:pt x="261209" y="175595"/>
                      <a:pt x="261197" y="175587"/>
                    </a:cubicBezTo>
                    <a:lnTo>
                      <a:pt x="261197" y="174221"/>
                    </a:lnTo>
                    <a:cubicBezTo>
                      <a:pt x="260523" y="173671"/>
                      <a:pt x="259808" y="173109"/>
                      <a:pt x="259005" y="172548"/>
                    </a:cubicBezTo>
                    <a:lnTo>
                      <a:pt x="258733" y="172548"/>
                    </a:lnTo>
                    <a:cubicBezTo>
                      <a:pt x="258024" y="172033"/>
                      <a:pt x="257552" y="170348"/>
                      <a:pt x="256801" y="170774"/>
                    </a:cubicBezTo>
                    <a:lnTo>
                      <a:pt x="256441" y="168864"/>
                    </a:lnTo>
                    <a:cubicBezTo>
                      <a:pt x="255810" y="168648"/>
                      <a:pt x="255159" y="168498"/>
                      <a:pt x="254497" y="168414"/>
                    </a:cubicBezTo>
                    <a:cubicBezTo>
                      <a:pt x="254250" y="168449"/>
                      <a:pt x="254051" y="168636"/>
                      <a:pt x="254001" y="168882"/>
                    </a:cubicBezTo>
                    <a:lnTo>
                      <a:pt x="253570" y="168261"/>
                    </a:lnTo>
                    <a:lnTo>
                      <a:pt x="253156" y="168190"/>
                    </a:lnTo>
                    <a:lnTo>
                      <a:pt x="252849" y="167598"/>
                    </a:lnTo>
                    <a:lnTo>
                      <a:pt x="252039" y="167598"/>
                    </a:lnTo>
                    <a:cubicBezTo>
                      <a:pt x="249304" y="163063"/>
                      <a:pt x="249204" y="166031"/>
                      <a:pt x="248111" y="164299"/>
                    </a:cubicBezTo>
                    <a:lnTo>
                      <a:pt x="248258" y="162797"/>
                    </a:lnTo>
                    <a:cubicBezTo>
                      <a:pt x="247975" y="162531"/>
                      <a:pt x="247620" y="162501"/>
                      <a:pt x="247591" y="162933"/>
                    </a:cubicBezTo>
                    <a:cubicBezTo>
                      <a:pt x="246570" y="162155"/>
                      <a:pt x="245795" y="161101"/>
                      <a:pt x="245358" y="159894"/>
                    </a:cubicBezTo>
                    <a:cubicBezTo>
                      <a:pt x="244418" y="160148"/>
                      <a:pt x="241275" y="157126"/>
                      <a:pt x="239385" y="155252"/>
                    </a:cubicBezTo>
                    <a:cubicBezTo>
                      <a:pt x="239148" y="155157"/>
                      <a:pt x="238965" y="155175"/>
                      <a:pt x="238900" y="155388"/>
                    </a:cubicBezTo>
                    <a:lnTo>
                      <a:pt x="238900" y="154797"/>
                    </a:lnTo>
                    <a:lnTo>
                      <a:pt x="238522" y="154424"/>
                    </a:lnTo>
                    <a:cubicBezTo>
                      <a:pt x="238238" y="154767"/>
                      <a:pt x="237860" y="154962"/>
                      <a:pt x="237559" y="154608"/>
                    </a:cubicBezTo>
                    <a:lnTo>
                      <a:pt x="236649" y="153318"/>
                    </a:lnTo>
                    <a:cubicBezTo>
                      <a:pt x="236815" y="153425"/>
                      <a:pt x="237151" y="153318"/>
                      <a:pt x="237092" y="153064"/>
                    </a:cubicBezTo>
                    <a:lnTo>
                      <a:pt x="235172" y="152804"/>
                    </a:lnTo>
                    <a:cubicBezTo>
                      <a:pt x="235846" y="151734"/>
                      <a:pt x="230688" y="149079"/>
                      <a:pt x="233051" y="149156"/>
                    </a:cubicBezTo>
                    <a:lnTo>
                      <a:pt x="231521" y="148943"/>
                    </a:lnTo>
                    <a:lnTo>
                      <a:pt x="231557" y="148216"/>
                    </a:lnTo>
                    <a:cubicBezTo>
                      <a:pt x="231155" y="148216"/>
                      <a:pt x="229932" y="148547"/>
                      <a:pt x="228945" y="147825"/>
                    </a:cubicBezTo>
                    <a:cubicBezTo>
                      <a:pt x="228715" y="147660"/>
                      <a:pt x="229152" y="147169"/>
                      <a:pt x="229140" y="147033"/>
                    </a:cubicBezTo>
                    <a:lnTo>
                      <a:pt x="228880" y="145703"/>
                    </a:lnTo>
                    <a:lnTo>
                      <a:pt x="227882" y="146968"/>
                    </a:lnTo>
                    <a:cubicBezTo>
                      <a:pt x="227387" y="145491"/>
                      <a:pt x="226494" y="144182"/>
                      <a:pt x="225300" y="143184"/>
                    </a:cubicBezTo>
                    <a:lnTo>
                      <a:pt x="224928" y="142906"/>
                    </a:lnTo>
                    <a:cubicBezTo>
                      <a:pt x="223746" y="142048"/>
                      <a:pt x="222500" y="141605"/>
                      <a:pt x="221383" y="139825"/>
                    </a:cubicBezTo>
                    <a:cubicBezTo>
                      <a:pt x="220632" y="139384"/>
                      <a:pt x="219992" y="138777"/>
                      <a:pt x="219510" y="138051"/>
                    </a:cubicBezTo>
                    <a:cubicBezTo>
                      <a:pt x="218919" y="138010"/>
                      <a:pt x="218205" y="138051"/>
                      <a:pt x="217791" y="137649"/>
                    </a:cubicBezTo>
                    <a:cubicBezTo>
                      <a:pt x="217377" y="137247"/>
                      <a:pt x="214837" y="134066"/>
                      <a:pt x="215268" y="133398"/>
                    </a:cubicBezTo>
                    <a:cubicBezTo>
                      <a:pt x="215080" y="133257"/>
                      <a:pt x="214883" y="133129"/>
                      <a:pt x="214678" y="133013"/>
                    </a:cubicBezTo>
                    <a:lnTo>
                      <a:pt x="214034" y="133705"/>
                    </a:lnTo>
                    <a:cubicBezTo>
                      <a:pt x="211883" y="130749"/>
                      <a:pt x="209632" y="129820"/>
                      <a:pt x="207263" y="128040"/>
                    </a:cubicBezTo>
                    <a:lnTo>
                      <a:pt x="205987" y="128371"/>
                    </a:lnTo>
                    <a:cubicBezTo>
                      <a:pt x="205615" y="128129"/>
                      <a:pt x="205449" y="127289"/>
                      <a:pt x="205325" y="126438"/>
                    </a:cubicBezTo>
                    <a:lnTo>
                      <a:pt x="204439" y="126994"/>
                    </a:lnTo>
                    <a:lnTo>
                      <a:pt x="204557" y="125220"/>
                    </a:lnTo>
                    <a:cubicBezTo>
                      <a:pt x="204049" y="124682"/>
                      <a:pt x="203585" y="124105"/>
                      <a:pt x="203169" y="123493"/>
                    </a:cubicBezTo>
                    <a:cubicBezTo>
                      <a:pt x="203252" y="127514"/>
                      <a:pt x="201692" y="120028"/>
                      <a:pt x="198838" y="120608"/>
                    </a:cubicBezTo>
                    <a:lnTo>
                      <a:pt x="198490" y="118775"/>
                    </a:lnTo>
                    <a:lnTo>
                      <a:pt x="197101" y="117592"/>
                    </a:lnTo>
                    <a:cubicBezTo>
                      <a:pt x="197503" y="117835"/>
                      <a:pt x="196971" y="117338"/>
                      <a:pt x="196404" y="116806"/>
                    </a:cubicBezTo>
                    <a:cubicBezTo>
                      <a:pt x="196177" y="116730"/>
                      <a:pt x="195995" y="116557"/>
                      <a:pt x="195908" y="116333"/>
                    </a:cubicBezTo>
                    <a:lnTo>
                      <a:pt x="195583" y="116001"/>
                    </a:lnTo>
                    <a:lnTo>
                      <a:pt x="195447" y="117592"/>
                    </a:lnTo>
                    <a:lnTo>
                      <a:pt x="194986" y="117592"/>
                    </a:lnTo>
                    <a:cubicBezTo>
                      <a:pt x="194396" y="116350"/>
                      <a:pt x="194396" y="114742"/>
                      <a:pt x="192859" y="115274"/>
                    </a:cubicBezTo>
                    <a:lnTo>
                      <a:pt x="191802" y="113548"/>
                    </a:lnTo>
                    <a:lnTo>
                      <a:pt x="191270" y="114080"/>
                    </a:lnTo>
                    <a:lnTo>
                      <a:pt x="190744" y="112353"/>
                    </a:lnTo>
                    <a:lnTo>
                      <a:pt x="191140" y="112554"/>
                    </a:lnTo>
                    <a:cubicBezTo>
                      <a:pt x="191613" y="111904"/>
                      <a:pt x="190874" y="110999"/>
                      <a:pt x="190213" y="110893"/>
                    </a:cubicBezTo>
                    <a:cubicBezTo>
                      <a:pt x="187808" y="110520"/>
                      <a:pt x="187347" y="108918"/>
                      <a:pt x="185333" y="107936"/>
                    </a:cubicBezTo>
                    <a:lnTo>
                      <a:pt x="184594" y="108545"/>
                    </a:lnTo>
                    <a:lnTo>
                      <a:pt x="184399" y="106972"/>
                    </a:lnTo>
                    <a:cubicBezTo>
                      <a:pt x="182893" y="106895"/>
                      <a:pt x="177469" y="100669"/>
                      <a:pt x="176843" y="101118"/>
                    </a:cubicBezTo>
                    <a:lnTo>
                      <a:pt x="176737" y="100770"/>
                    </a:lnTo>
                    <a:cubicBezTo>
                      <a:pt x="176701" y="100663"/>
                      <a:pt x="176542" y="100030"/>
                      <a:pt x="176341" y="100078"/>
                    </a:cubicBezTo>
                    <a:cubicBezTo>
                      <a:pt x="175346" y="100434"/>
                      <a:pt x="174238" y="100062"/>
                      <a:pt x="173659" y="99179"/>
                    </a:cubicBezTo>
                    <a:cubicBezTo>
                      <a:pt x="173452" y="98913"/>
                      <a:pt x="172365" y="97115"/>
                      <a:pt x="173003" y="96902"/>
                    </a:cubicBezTo>
                    <a:lnTo>
                      <a:pt x="171585" y="96973"/>
                    </a:lnTo>
                    <a:lnTo>
                      <a:pt x="171585" y="96264"/>
                    </a:lnTo>
                    <a:lnTo>
                      <a:pt x="170616" y="94401"/>
                    </a:lnTo>
                    <a:lnTo>
                      <a:pt x="170120" y="94070"/>
                    </a:lnTo>
                    <a:cubicBezTo>
                      <a:pt x="169021" y="94490"/>
                      <a:pt x="166681" y="92030"/>
                      <a:pt x="164212" y="89482"/>
                    </a:cubicBezTo>
                    <a:lnTo>
                      <a:pt x="164289" y="90256"/>
                    </a:lnTo>
                    <a:cubicBezTo>
                      <a:pt x="162853" y="89168"/>
                      <a:pt x="161027" y="85337"/>
                      <a:pt x="159332" y="85585"/>
                    </a:cubicBezTo>
                    <a:cubicBezTo>
                      <a:pt x="159237" y="85301"/>
                      <a:pt x="159108" y="85028"/>
                      <a:pt x="158948" y="84775"/>
                    </a:cubicBezTo>
                    <a:lnTo>
                      <a:pt x="157766" y="84668"/>
                    </a:lnTo>
                    <a:lnTo>
                      <a:pt x="157406" y="83232"/>
                    </a:lnTo>
                    <a:lnTo>
                      <a:pt x="157034" y="82906"/>
                    </a:lnTo>
                    <a:cubicBezTo>
                      <a:pt x="156620" y="83320"/>
                      <a:pt x="156366" y="82546"/>
                      <a:pt x="156218" y="81866"/>
                    </a:cubicBezTo>
                    <a:cubicBezTo>
                      <a:pt x="156081" y="81601"/>
                      <a:pt x="155970" y="81324"/>
                      <a:pt x="155887" y="81038"/>
                    </a:cubicBezTo>
                    <a:lnTo>
                      <a:pt x="155645" y="81038"/>
                    </a:lnTo>
                    <a:lnTo>
                      <a:pt x="155645" y="81759"/>
                    </a:lnTo>
                    <a:lnTo>
                      <a:pt x="154653" y="81759"/>
                    </a:lnTo>
                    <a:lnTo>
                      <a:pt x="154653" y="81298"/>
                    </a:lnTo>
                    <a:cubicBezTo>
                      <a:pt x="154741" y="81156"/>
                      <a:pt x="155314" y="81268"/>
                      <a:pt x="154653" y="80311"/>
                    </a:cubicBezTo>
                    <a:cubicBezTo>
                      <a:pt x="153831" y="79128"/>
                      <a:pt x="152555" y="79429"/>
                      <a:pt x="151699" y="80772"/>
                    </a:cubicBezTo>
                    <a:cubicBezTo>
                      <a:pt x="150931" y="79950"/>
                      <a:pt x="151309" y="76846"/>
                      <a:pt x="149595" y="76325"/>
                    </a:cubicBezTo>
                    <a:cubicBezTo>
                      <a:pt x="149595" y="76325"/>
                      <a:pt x="145631" y="75935"/>
                      <a:pt x="146399" y="74108"/>
                    </a:cubicBezTo>
                    <a:lnTo>
                      <a:pt x="145808" y="73126"/>
                    </a:lnTo>
                    <a:lnTo>
                      <a:pt x="145578" y="72730"/>
                    </a:lnTo>
                    <a:lnTo>
                      <a:pt x="144237" y="72476"/>
                    </a:lnTo>
                    <a:lnTo>
                      <a:pt x="143888" y="70619"/>
                    </a:lnTo>
                    <a:lnTo>
                      <a:pt x="142648" y="69484"/>
                    </a:lnTo>
                    <a:cubicBezTo>
                      <a:pt x="142955" y="69750"/>
                      <a:pt x="142193" y="71139"/>
                      <a:pt x="141318" y="69957"/>
                    </a:cubicBezTo>
                    <a:cubicBezTo>
                      <a:pt x="140793" y="69241"/>
                      <a:pt x="141785" y="68833"/>
                      <a:pt x="141856" y="68615"/>
                    </a:cubicBezTo>
                    <a:lnTo>
                      <a:pt x="140970" y="68023"/>
                    </a:lnTo>
                    <a:lnTo>
                      <a:pt x="140852" y="69442"/>
                    </a:lnTo>
                    <a:lnTo>
                      <a:pt x="140379" y="69442"/>
                    </a:lnTo>
                    <a:lnTo>
                      <a:pt x="139304" y="67154"/>
                    </a:lnTo>
                    <a:lnTo>
                      <a:pt x="139499" y="66864"/>
                    </a:lnTo>
                    <a:lnTo>
                      <a:pt x="138234" y="67089"/>
                    </a:lnTo>
                    <a:lnTo>
                      <a:pt x="137289" y="65575"/>
                    </a:lnTo>
                    <a:lnTo>
                      <a:pt x="136604" y="65883"/>
                    </a:lnTo>
                    <a:lnTo>
                      <a:pt x="136072" y="64109"/>
                    </a:lnTo>
                    <a:lnTo>
                      <a:pt x="136474" y="64316"/>
                    </a:lnTo>
                    <a:lnTo>
                      <a:pt x="136539" y="63831"/>
                    </a:lnTo>
                    <a:cubicBezTo>
                      <a:pt x="135455" y="63133"/>
                      <a:pt x="134410" y="62377"/>
                      <a:pt x="133408" y="61566"/>
                    </a:cubicBezTo>
                    <a:lnTo>
                      <a:pt x="129827" y="60283"/>
                    </a:lnTo>
                    <a:cubicBezTo>
                      <a:pt x="129696" y="59700"/>
                      <a:pt x="129609" y="59106"/>
                      <a:pt x="129567" y="58509"/>
                    </a:cubicBezTo>
                    <a:cubicBezTo>
                      <a:pt x="128538" y="57665"/>
                      <a:pt x="127435" y="56915"/>
                      <a:pt x="126271" y="56268"/>
                    </a:cubicBezTo>
                    <a:cubicBezTo>
                      <a:pt x="126009" y="55696"/>
                      <a:pt x="125602" y="55202"/>
                      <a:pt x="125089" y="54837"/>
                    </a:cubicBezTo>
                    <a:cubicBezTo>
                      <a:pt x="124830" y="54922"/>
                      <a:pt x="124551" y="54922"/>
                      <a:pt x="124292" y="54837"/>
                    </a:cubicBezTo>
                    <a:cubicBezTo>
                      <a:pt x="123801" y="54542"/>
                      <a:pt x="123252" y="53489"/>
                      <a:pt x="123216" y="53566"/>
                    </a:cubicBezTo>
                    <a:cubicBezTo>
                      <a:pt x="122879" y="53093"/>
                      <a:pt x="122655" y="52549"/>
                      <a:pt x="122561" y="51975"/>
                    </a:cubicBezTo>
                    <a:cubicBezTo>
                      <a:pt x="122372" y="52283"/>
                      <a:pt x="122277" y="52774"/>
                      <a:pt x="121970" y="52750"/>
                    </a:cubicBezTo>
                    <a:lnTo>
                      <a:pt x="121704" y="51875"/>
                    </a:lnTo>
                    <a:cubicBezTo>
                      <a:pt x="121273" y="51609"/>
                      <a:pt x="120806" y="52537"/>
                      <a:pt x="120700" y="52413"/>
                    </a:cubicBezTo>
                    <a:cubicBezTo>
                      <a:pt x="119949" y="51550"/>
                      <a:pt x="118927" y="50852"/>
                      <a:pt x="118242" y="49935"/>
                    </a:cubicBezTo>
                    <a:cubicBezTo>
                      <a:pt x="115985" y="49492"/>
                      <a:pt x="115826" y="45205"/>
                      <a:pt x="113740" y="45507"/>
                    </a:cubicBezTo>
                    <a:cubicBezTo>
                      <a:pt x="112990" y="43342"/>
                      <a:pt x="109811" y="43076"/>
                      <a:pt x="109575" y="40859"/>
                    </a:cubicBezTo>
                    <a:cubicBezTo>
                      <a:pt x="107743" y="39105"/>
                      <a:pt x="105767" y="37509"/>
                      <a:pt x="103667" y="36087"/>
                    </a:cubicBezTo>
                    <a:lnTo>
                      <a:pt x="102663" y="36087"/>
                    </a:lnTo>
                    <a:lnTo>
                      <a:pt x="102137" y="33994"/>
                    </a:lnTo>
                    <a:lnTo>
                      <a:pt x="101463" y="34230"/>
                    </a:lnTo>
                    <a:lnTo>
                      <a:pt x="101398" y="33698"/>
                    </a:lnTo>
                    <a:lnTo>
                      <a:pt x="100920" y="33899"/>
                    </a:lnTo>
                    <a:lnTo>
                      <a:pt x="100855" y="31747"/>
                    </a:lnTo>
                    <a:lnTo>
                      <a:pt x="99975" y="32971"/>
                    </a:lnTo>
                    <a:lnTo>
                      <a:pt x="99384" y="30133"/>
                    </a:lnTo>
                    <a:cubicBezTo>
                      <a:pt x="99898" y="33255"/>
                      <a:pt x="94344" y="28737"/>
                      <a:pt x="94344" y="28051"/>
                    </a:cubicBezTo>
                    <a:lnTo>
                      <a:pt x="95301" y="27756"/>
                    </a:lnTo>
                    <a:cubicBezTo>
                      <a:pt x="94885" y="27671"/>
                      <a:pt x="94454" y="27719"/>
                      <a:pt x="94067" y="27892"/>
                    </a:cubicBezTo>
                    <a:cubicBezTo>
                      <a:pt x="93612" y="28134"/>
                      <a:pt x="93056" y="27768"/>
                      <a:pt x="92720" y="27419"/>
                    </a:cubicBezTo>
                    <a:lnTo>
                      <a:pt x="92389" y="25875"/>
                    </a:lnTo>
                    <a:lnTo>
                      <a:pt x="92117" y="25875"/>
                    </a:lnTo>
                    <a:lnTo>
                      <a:pt x="91898" y="27141"/>
                    </a:lnTo>
                    <a:cubicBezTo>
                      <a:pt x="90912" y="27425"/>
                      <a:pt x="90912" y="25278"/>
                      <a:pt x="90829" y="24249"/>
                    </a:cubicBezTo>
                    <a:cubicBezTo>
                      <a:pt x="90838" y="24069"/>
                      <a:pt x="90889" y="23893"/>
                      <a:pt x="90977" y="23735"/>
                    </a:cubicBezTo>
                    <a:cubicBezTo>
                      <a:pt x="90828" y="23592"/>
                      <a:pt x="90688" y="23440"/>
                      <a:pt x="90557" y="23280"/>
                    </a:cubicBezTo>
                    <a:lnTo>
                      <a:pt x="90492" y="23918"/>
                    </a:lnTo>
                    <a:lnTo>
                      <a:pt x="89754" y="23581"/>
                    </a:lnTo>
                    <a:cubicBezTo>
                      <a:pt x="88980" y="22931"/>
                      <a:pt x="88885" y="21435"/>
                      <a:pt x="88879" y="20489"/>
                    </a:cubicBezTo>
                    <a:cubicBezTo>
                      <a:pt x="87875" y="22197"/>
                      <a:pt x="85849" y="17130"/>
                      <a:pt x="84153" y="17999"/>
                    </a:cubicBezTo>
                    <a:cubicBezTo>
                      <a:pt x="84029" y="17863"/>
                      <a:pt x="83355" y="17112"/>
                      <a:pt x="82871" y="16456"/>
                    </a:cubicBezTo>
                    <a:cubicBezTo>
                      <a:pt x="79988" y="20772"/>
                      <a:pt x="77678" y="29127"/>
                      <a:pt x="75226" y="34083"/>
                    </a:cubicBezTo>
                    <a:lnTo>
                      <a:pt x="75391" y="36590"/>
                    </a:lnTo>
                    <a:cubicBezTo>
                      <a:pt x="72833" y="37973"/>
                      <a:pt x="74653" y="39741"/>
                      <a:pt x="73324" y="41545"/>
                    </a:cubicBezTo>
                    <a:lnTo>
                      <a:pt x="72898" y="40877"/>
                    </a:lnTo>
                    <a:lnTo>
                      <a:pt x="72012" y="42254"/>
                    </a:lnTo>
                    <a:cubicBezTo>
                      <a:pt x="72692" y="42846"/>
                      <a:pt x="68981" y="47736"/>
                      <a:pt x="69371" y="48049"/>
                    </a:cubicBezTo>
                    <a:lnTo>
                      <a:pt x="68101" y="49823"/>
                    </a:lnTo>
                    <a:lnTo>
                      <a:pt x="69631" y="49315"/>
                    </a:lnTo>
                    <a:cubicBezTo>
                      <a:pt x="67859" y="54406"/>
                      <a:pt x="65354" y="59284"/>
                      <a:pt x="63505" y="64269"/>
                    </a:cubicBezTo>
                    <a:cubicBezTo>
                      <a:pt x="64190" y="66415"/>
                      <a:pt x="61910" y="67497"/>
                      <a:pt x="62104" y="69537"/>
                    </a:cubicBezTo>
                    <a:cubicBezTo>
                      <a:pt x="60633" y="72452"/>
                      <a:pt x="59298" y="75409"/>
                      <a:pt x="57733" y="77981"/>
                    </a:cubicBezTo>
                    <a:lnTo>
                      <a:pt x="54696" y="85230"/>
                    </a:lnTo>
                    <a:lnTo>
                      <a:pt x="53881" y="86383"/>
                    </a:lnTo>
                    <a:lnTo>
                      <a:pt x="54442" y="86868"/>
                    </a:lnTo>
                    <a:cubicBezTo>
                      <a:pt x="51836" y="88819"/>
                      <a:pt x="52516" y="88689"/>
                      <a:pt x="52581" y="91462"/>
                    </a:cubicBezTo>
                    <a:lnTo>
                      <a:pt x="51122" y="92822"/>
                    </a:lnTo>
                    <a:lnTo>
                      <a:pt x="51901" y="95661"/>
                    </a:lnTo>
                    <a:cubicBezTo>
                      <a:pt x="48989" y="95856"/>
                      <a:pt x="51464" y="99451"/>
                      <a:pt x="49213" y="100314"/>
                    </a:cubicBezTo>
                    <a:lnTo>
                      <a:pt x="48871" y="99782"/>
                    </a:lnTo>
                    <a:lnTo>
                      <a:pt x="48103" y="100498"/>
                    </a:lnTo>
                    <a:cubicBezTo>
                      <a:pt x="47676" y="101974"/>
                      <a:pt x="47339" y="103475"/>
                      <a:pt x="47092" y="104991"/>
                    </a:cubicBezTo>
                    <a:lnTo>
                      <a:pt x="46183" y="107303"/>
                    </a:lnTo>
                    <a:cubicBezTo>
                      <a:pt x="42502" y="114529"/>
                      <a:pt x="39028" y="127408"/>
                      <a:pt x="37397" y="128643"/>
                    </a:cubicBezTo>
                    <a:cubicBezTo>
                      <a:pt x="36535" y="129294"/>
                      <a:pt x="37468" y="130873"/>
                      <a:pt x="37031" y="131860"/>
                    </a:cubicBezTo>
                    <a:lnTo>
                      <a:pt x="35956" y="133634"/>
                    </a:lnTo>
                    <a:cubicBezTo>
                      <a:pt x="35974" y="134133"/>
                      <a:pt x="36108" y="134620"/>
                      <a:pt x="36346" y="135059"/>
                    </a:cubicBezTo>
                    <a:cubicBezTo>
                      <a:pt x="36476" y="135225"/>
                      <a:pt x="37002" y="134639"/>
                      <a:pt x="36937" y="134840"/>
                    </a:cubicBezTo>
                    <a:cubicBezTo>
                      <a:pt x="36635" y="135798"/>
                      <a:pt x="35117" y="136147"/>
                      <a:pt x="34987" y="137146"/>
                    </a:cubicBezTo>
                    <a:lnTo>
                      <a:pt x="35962" y="137306"/>
                    </a:lnTo>
                    <a:cubicBezTo>
                      <a:pt x="36062" y="137543"/>
                      <a:pt x="35093" y="138128"/>
                      <a:pt x="34816" y="138075"/>
                    </a:cubicBezTo>
                    <a:cubicBezTo>
                      <a:pt x="34391" y="139575"/>
                      <a:pt x="33842" y="141037"/>
                      <a:pt x="33173" y="142444"/>
                    </a:cubicBezTo>
                    <a:cubicBezTo>
                      <a:pt x="34585" y="143627"/>
                      <a:pt x="29109" y="146483"/>
                      <a:pt x="30946" y="146921"/>
                    </a:cubicBezTo>
                    <a:cubicBezTo>
                      <a:pt x="30621" y="147612"/>
                      <a:pt x="29321" y="150829"/>
                      <a:pt x="29067" y="150823"/>
                    </a:cubicBezTo>
                    <a:cubicBezTo>
                      <a:pt x="28004" y="152804"/>
                      <a:pt x="27035" y="154868"/>
                      <a:pt x="27372" y="157186"/>
                    </a:cubicBezTo>
                    <a:cubicBezTo>
                      <a:pt x="25711" y="157322"/>
                      <a:pt x="25209" y="161591"/>
                      <a:pt x="24601" y="162691"/>
                    </a:cubicBezTo>
                    <a:cubicBezTo>
                      <a:pt x="24713" y="162436"/>
                      <a:pt x="23809" y="163649"/>
                      <a:pt x="22905" y="163873"/>
                    </a:cubicBezTo>
                    <a:lnTo>
                      <a:pt x="22840" y="164258"/>
                    </a:lnTo>
                    <a:lnTo>
                      <a:pt x="23372" y="164470"/>
                    </a:lnTo>
                    <a:lnTo>
                      <a:pt x="22876" y="164648"/>
                    </a:lnTo>
                    <a:cubicBezTo>
                      <a:pt x="22787" y="166191"/>
                      <a:pt x="20306" y="174038"/>
                      <a:pt x="19425" y="174073"/>
                    </a:cubicBezTo>
                    <a:lnTo>
                      <a:pt x="19035" y="175723"/>
                    </a:lnTo>
                    <a:cubicBezTo>
                      <a:pt x="18445" y="174865"/>
                      <a:pt x="17818" y="176356"/>
                      <a:pt x="19171" y="175871"/>
                    </a:cubicBezTo>
                    <a:lnTo>
                      <a:pt x="18114" y="177053"/>
                    </a:lnTo>
                    <a:lnTo>
                      <a:pt x="18232" y="177739"/>
                    </a:lnTo>
                    <a:lnTo>
                      <a:pt x="17104" y="179513"/>
                    </a:lnTo>
                    <a:lnTo>
                      <a:pt x="17618" y="179974"/>
                    </a:lnTo>
                    <a:cubicBezTo>
                      <a:pt x="17488" y="180122"/>
                      <a:pt x="16820" y="179832"/>
                      <a:pt x="16696" y="179974"/>
                    </a:cubicBezTo>
                    <a:lnTo>
                      <a:pt x="16353" y="180808"/>
                    </a:lnTo>
                    <a:lnTo>
                      <a:pt x="15733" y="182345"/>
                    </a:lnTo>
                    <a:lnTo>
                      <a:pt x="16223" y="182393"/>
                    </a:lnTo>
                    <a:lnTo>
                      <a:pt x="15798" y="183498"/>
                    </a:lnTo>
                    <a:cubicBezTo>
                      <a:pt x="15656" y="183652"/>
                      <a:pt x="14250" y="187389"/>
                      <a:pt x="14368" y="185397"/>
                    </a:cubicBezTo>
                    <a:cubicBezTo>
                      <a:pt x="14143" y="186478"/>
                      <a:pt x="13794" y="187529"/>
                      <a:pt x="13328" y="188530"/>
                    </a:cubicBezTo>
                    <a:lnTo>
                      <a:pt x="12933" y="188761"/>
                    </a:lnTo>
                    <a:lnTo>
                      <a:pt x="12454" y="188862"/>
                    </a:lnTo>
                    <a:lnTo>
                      <a:pt x="12383" y="190446"/>
                    </a:lnTo>
                    <a:lnTo>
                      <a:pt x="12797" y="189825"/>
                    </a:lnTo>
                    <a:lnTo>
                      <a:pt x="12980" y="190174"/>
                    </a:lnTo>
                    <a:lnTo>
                      <a:pt x="12117" y="192729"/>
                    </a:lnTo>
                    <a:lnTo>
                      <a:pt x="11414" y="192469"/>
                    </a:lnTo>
                    <a:cubicBezTo>
                      <a:pt x="11249" y="192670"/>
                      <a:pt x="11497" y="193338"/>
                      <a:pt x="11414" y="193592"/>
                    </a:cubicBezTo>
                    <a:cubicBezTo>
                      <a:pt x="10741" y="195366"/>
                      <a:pt x="8732" y="196673"/>
                      <a:pt x="8655" y="198571"/>
                    </a:cubicBezTo>
                    <a:cubicBezTo>
                      <a:pt x="8614" y="199546"/>
                      <a:pt x="9163" y="200345"/>
                      <a:pt x="8383" y="201226"/>
                    </a:cubicBezTo>
                    <a:cubicBezTo>
                      <a:pt x="6115" y="203833"/>
                      <a:pt x="1696" y="214483"/>
                      <a:pt x="0" y="218261"/>
                    </a:cubicBezTo>
                    <a:lnTo>
                      <a:pt x="0" y="192705"/>
                    </a:lnTo>
                    <a:cubicBezTo>
                      <a:pt x="1040" y="191522"/>
                      <a:pt x="2062" y="189553"/>
                      <a:pt x="3078" y="187094"/>
                    </a:cubicBezTo>
                    <a:cubicBezTo>
                      <a:pt x="2546" y="187933"/>
                      <a:pt x="2032" y="188590"/>
                      <a:pt x="1607" y="187377"/>
                    </a:cubicBezTo>
                    <a:cubicBezTo>
                      <a:pt x="1016" y="185745"/>
                      <a:pt x="2712" y="185012"/>
                      <a:pt x="3096" y="184841"/>
                    </a:cubicBezTo>
                    <a:lnTo>
                      <a:pt x="2777" y="184545"/>
                    </a:lnTo>
                    <a:lnTo>
                      <a:pt x="2972" y="183729"/>
                    </a:lnTo>
                    <a:cubicBezTo>
                      <a:pt x="3131" y="183067"/>
                      <a:pt x="3562" y="181488"/>
                      <a:pt x="4153" y="181098"/>
                    </a:cubicBezTo>
                    <a:cubicBezTo>
                      <a:pt x="6192" y="179785"/>
                      <a:pt x="4348" y="179324"/>
                      <a:pt x="5288" y="177952"/>
                    </a:cubicBezTo>
                    <a:cubicBezTo>
                      <a:pt x="5672" y="177402"/>
                      <a:pt x="6186" y="178597"/>
                      <a:pt x="6097" y="178319"/>
                    </a:cubicBezTo>
                    <a:cubicBezTo>
                      <a:pt x="5819" y="177396"/>
                      <a:pt x="8183" y="168491"/>
                      <a:pt x="9671" y="166363"/>
                    </a:cubicBezTo>
                    <a:cubicBezTo>
                      <a:pt x="9890" y="166055"/>
                      <a:pt x="10091" y="166227"/>
                      <a:pt x="10262" y="166457"/>
                    </a:cubicBezTo>
                    <a:cubicBezTo>
                      <a:pt x="10162" y="166123"/>
                      <a:pt x="10111" y="165777"/>
                      <a:pt x="10109" y="165428"/>
                    </a:cubicBezTo>
                    <a:lnTo>
                      <a:pt x="10634" y="165493"/>
                    </a:lnTo>
                    <a:lnTo>
                      <a:pt x="10977" y="164618"/>
                    </a:lnTo>
                    <a:cubicBezTo>
                      <a:pt x="10965" y="164305"/>
                      <a:pt x="11090" y="164003"/>
                      <a:pt x="11320" y="163790"/>
                    </a:cubicBezTo>
                    <a:lnTo>
                      <a:pt x="11822" y="162608"/>
                    </a:lnTo>
                    <a:lnTo>
                      <a:pt x="11993" y="162082"/>
                    </a:lnTo>
                    <a:lnTo>
                      <a:pt x="12371" y="160509"/>
                    </a:lnTo>
                    <a:cubicBezTo>
                      <a:pt x="12466" y="160858"/>
                      <a:pt x="12962" y="160231"/>
                      <a:pt x="12998" y="160237"/>
                    </a:cubicBezTo>
                    <a:lnTo>
                      <a:pt x="13139" y="159982"/>
                    </a:lnTo>
                    <a:cubicBezTo>
                      <a:pt x="12602" y="159681"/>
                      <a:pt x="11780" y="159657"/>
                      <a:pt x="12743" y="159161"/>
                    </a:cubicBezTo>
                    <a:lnTo>
                      <a:pt x="13127" y="159693"/>
                    </a:lnTo>
                    <a:lnTo>
                      <a:pt x="13447" y="159468"/>
                    </a:lnTo>
                    <a:lnTo>
                      <a:pt x="13872" y="158806"/>
                    </a:lnTo>
                    <a:lnTo>
                      <a:pt x="13506" y="158776"/>
                    </a:lnTo>
                    <a:lnTo>
                      <a:pt x="13783" y="158138"/>
                    </a:lnTo>
                    <a:cubicBezTo>
                      <a:pt x="13730" y="157836"/>
                      <a:pt x="13482" y="157375"/>
                      <a:pt x="13340" y="157546"/>
                    </a:cubicBezTo>
                    <a:lnTo>
                      <a:pt x="14043" y="155477"/>
                    </a:lnTo>
                    <a:cubicBezTo>
                      <a:pt x="14043" y="155660"/>
                      <a:pt x="14386" y="155897"/>
                      <a:pt x="14681" y="156068"/>
                    </a:cubicBezTo>
                    <a:lnTo>
                      <a:pt x="14983" y="155382"/>
                    </a:lnTo>
                    <a:lnTo>
                      <a:pt x="14799" y="154093"/>
                    </a:lnTo>
                    <a:cubicBezTo>
                      <a:pt x="15095" y="154093"/>
                      <a:pt x="15438" y="153780"/>
                      <a:pt x="15721" y="153726"/>
                    </a:cubicBezTo>
                    <a:lnTo>
                      <a:pt x="16188" y="152698"/>
                    </a:lnTo>
                    <a:lnTo>
                      <a:pt x="15904" y="151089"/>
                    </a:lnTo>
                    <a:cubicBezTo>
                      <a:pt x="16243" y="151243"/>
                      <a:pt x="16636" y="151216"/>
                      <a:pt x="16950" y="151018"/>
                    </a:cubicBezTo>
                    <a:lnTo>
                      <a:pt x="18197" y="148322"/>
                    </a:lnTo>
                    <a:cubicBezTo>
                      <a:pt x="17606" y="147808"/>
                      <a:pt x="16785" y="147417"/>
                      <a:pt x="18067" y="147376"/>
                    </a:cubicBezTo>
                    <a:lnTo>
                      <a:pt x="18019" y="145259"/>
                    </a:lnTo>
                    <a:lnTo>
                      <a:pt x="19089" y="144011"/>
                    </a:lnTo>
                    <a:cubicBezTo>
                      <a:pt x="19360" y="144011"/>
                      <a:pt x="19874" y="144230"/>
                      <a:pt x="19945" y="144549"/>
                    </a:cubicBezTo>
                    <a:lnTo>
                      <a:pt x="20052" y="141351"/>
                    </a:lnTo>
                    <a:cubicBezTo>
                      <a:pt x="20684" y="141889"/>
                      <a:pt x="20701" y="141782"/>
                      <a:pt x="20749" y="141014"/>
                    </a:cubicBezTo>
                    <a:lnTo>
                      <a:pt x="20749" y="140665"/>
                    </a:lnTo>
                    <a:cubicBezTo>
                      <a:pt x="22492" y="140854"/>
                      <a:pt x="20388" y="141416"/>
                      <a:pt x="20678" y="142066"/>
                    </a:cubicBezTo>
                    <a:cubicBezTo>
                      <a:pt x="20772" y="142152"/>
                      <a:pt x="20883" y="142218"/>
                      <a:pt x="21003" y="142261"/>
                    </a:cubicBezTo>
                    <a:lnTo>
                      <a:pt x="21564" y="141079"/>
                    </a:lnTo>
                    <a:cubicBezTo>
                      <a:pt x="21556" y="140614"/>
                      <a:pt x="21612" y="140150"/>
                      <a:pt x="21729" y="139701"/>
                    </a:cubicBezTo>
                    <a:cubicBezTo>
                      <a:pt x="20814" y="141906"/>
                      <a:pt x="21363" y="137891"/>
                      <a:pt x="21960" y="136591"/>
                    </a:cubicBezTo>
                    <a:lnTo>
                      <a:pt x="22102" y="135999"/>
                    </a:lnTo>
                    <a:cubicBezTo>
                      <a:pt x="22344" y="135786"/>
                      <a:pt x="22692" y="136667"/>
                      <a:pt x="22740" y="136715"/>
                    </a:cubicBezTo>
                    <a:cubicBezTo>
                      <a:pt x="23100" y="137022"/>
                      <a:pt x="23732" y="136265"/>
                      <a:pt x="23803" y="136165"/>
                    </a:cubicBezTo>
                    <a:cubicBezTo>
                      <a:pt x="24008" y="135746"/>
                      <a:pt x="23948" y="135246"/>
                      <a:pt x="23650" y="134888"/>
                    </a:cubicBezTo>
                    <a:lnTo>
                      <a:pt x="23396" y="134444"/>
                    </a:lnTo>
                    <a:lnTo>
                      <a:pt x="23396" y="135497"/>
                    </a:lnTo>
                    <a:lnTo>
                      <a:pt x="23094" y="135402"/>
                    </a:lnTo>
                    <a:lnTo>
                      <a:pt x="23189" y="134811"/>
                    </a:lnTo>
                    <a:lnTo>
                      <a:pt x="22840" y="134763"/>
                    </a:lnTo>
                    <a:lnTo>
                      <a:pt x="22840" y="134326"/>
                    </a:lnTo>
                    <a:cubicBezTo>
                      <a:pt x="22840" y="134107"/>
                      <a:pt x="23313" y="133924"/>
                      <a:pt x="23502" y="134119"/>
                    </a:cubicBezTo>
                    <a:cubicBezTo>
                      <a:pt x="23502" y="133474"/>
                      <a:pt x="23094" y="131470"/>
                      <a:pt x="24282" y="131943"/>
                    </a:cubicBezTo>
                    <a:lnTo>
                      <a:pt x="24660" y="130329"/>
                    </a:lnTo>
                    <a:lnTo>
                      <a:pt x="25316" y="130423"/>
                    </a:lnTo>
                    <a:lnTo>
                      <a:pt x="25026" y="129501"/>
                    </a:lnTo>
                    <a:cubicBezTo>
                      <a:pt x="25026" y="129306"/>
                      <a:pt x="25516" y="129755"/>
                      <a:pt x="25617" y="129584"/>
                    </a:cubicBezTo>
                    <a:cubicBezTo>
                      <a:pt x="25965" y="128933"/>
                      <a:pt x="25192" y="128519"/>
                      <a:pt x="25416" y="127887"/>
                    </a:cubicBezTo>
                    <a:lnTo>
                      <a:pt x="26409" y="126237"/>
                    </a:lnTo>
                    <a:lnTo>
                      <a:pt x="26781" y="126538"/>
                    </a:lnTo>
                    <a:lnTo>
                      <a:pt x="26609" y="126243"/>
                    </a:lnTo>
                    <a:cubicBezTo>
                      <a:pt x="27377" y="126716"/>
                      <a:pt x="27407" y="125959"/>
                      <a:pt x="27407" y="124865"/>
                    </a:cubicBezTo>
                    <a:lnTo>
                      <a:pt x="28240" y="119206"/>
                    </a:lnTo>
                    <a:lnTo>
                      <a:pt x="28671" y="118792"/>
                    </a:lnTo>
                    <a:cubicBezTo>
                      <a:pt x="29581" y="119124"/>
                      <a:pt x="29138" y="120430"/>
                      <a:pt x="29510" y="119662"/>
                    </a:cubicBezTo>
                    <a:cubicBezTo>
                      <a:pt x="30101" y="118479"/>
                      <a:pt x="29374" y="119401"/>
                      <a:pt x="30024" y="118278"/>
                    </a:cubicBezTo>
                    <a:cubicBezTo>
                      <a:pt x="30278" y="117835"/>
                      <a:pt x="29752" y="117391"/>
                      <a:pt x="29752" y="117391"/>
                    </a:cubicBezTo>
                    <a:lnTo>
                      <a:pt x="29676" y="116829"/>
                    </a:lnTo>
                    <a:lnTo>
                      <a:pt x="30001" y="116658"/>
                    </a:lnTo>
                    <a:lnTo>
                      <a:pt x="29847" y="117113"/>
                    </a:lnTo>
                    <a:cubicBezTo>
                      <a:pt x="29983" y="117432"/>
                      <a:pt x="30798" y="117557"/>
                      <a:pt x="30887" y="117220"/>
                    </a:cubicBezTo>
                    <a:cubicBezTo>
                      <a:pt x="31111" y="116333"/>
                      <a:pt x="30627" y="116817"/>
                      <a:pt x="30237" y="116350"/>
                    </a:cubicBezTo>
                    <a:lnTo>
                      <a:pt x="29747" y="116143"/>
                    </a:lnTo>
                    <a:lnTo>
                      <a:pt x="30538" y="116007"/>
                    </a:lnTo>
                    <a:lnTo>
                      <a:pt x="30822" y="115487"/>
                    </a:lnTo>
                    <a:cubicBezTo>
                      <a:pt x="30958" y="115830"/>
                      <a:pt x="30775" y="116143"/>
                      <a:pt x="31005" y="116463"/>
                    </a:cubicBezTo>
                    <a:cubicBezTo>
                      <a:pt x="31200" y="116386"/>
                      <a:pt x="30343" y="113506"/>
                      <a:pt x="31070" y="112986"/>
                    </a:cubicBezTo>
                    <a:lnTo>
                      <a:pt x="31572" y="113577"/>
                    </a:lnTo>
                    <a:cubicBezTo>
                      <a:pt x="31673" y="113619"/>
                      <a:pt x="32417" y="113234"/>
                      <a:pt x="33114" y="113063"/>
                    </a:cubicBezTo>
                    <a:cubicBezTo>
                      <a:pt x="34946" y="110041"/>
                      <a:pt x="33758" y="106351"/>
                      <a:pt x="36411" y="106156"/>
                    </a:cubicBezTo>
                    <a:lnTo>
                      <a:pt x="36576" y="105654"/>
                    </a:lnTo>
                    <a:cubicBezTo>
                      <a:pt x="36322" y="105240"/>
                      <a:pt x="35708" y="105009"/>
                      <a:pt x="35560" y="104648"/>
                    </a:cubicBezTo>
                    <a:cubicBezTo>
                      <a:pt x="35412" y="104288"/>
                      <a:pt x="35773" y="103342"/>
                      <a:pt x="35968" y="102999"/>
                    </a:cubicBezTo>
                    <a:lnTo>
                      <a:pt x="35838" y="102721"/>
                    </a:lnTo>
                    <a:cubicBezTo>
                      <a:pt x="36553" y="102490"/>
                      <a:pt x="38479" y="98316"/>
                      <a:pt x="39973" y="94673"/>
                    </a:cubicBezTo>
                    <a:cubicBezTo>
                      <a:pt x="40818" y="91681"/>
                      <a:pt x="41368" y="89352"/>
                      <a:pt x="41155" y="88896"/>
                    </a:cubicBezTo>
                    <a:cubicBezTo>
                      <a:pt x="41811" y="88784"/>
                      <a:pt x="42484" y="87755"/>
                      <a:pt x="43099" y="86484"/>
                    </a:cubicBezTo>
                    <a:lnTo>
                      <a:pt x="43583" y="84355"/>
                    </a:lnTo>
                    <a:cubicBezTo>
                      <a:pt x="43583" y="84456"/>
                      <a:pt x="43707" y="84580"/>
                      <a:pt x="43861" y="84704"/>
                    </a:cubicBezTo>
                    <a:cubicBezTo>
                      <a:pt x="44050" y="84213"/>
                      <a:pt x="44221" y="83728"/>
                      <a:pt x="44387" y="83273"/>
                    </a:cubicBezTo>
                    <a:lnTo>
                      <a:pt x="44345" y="82989"/>
                    </a:lnTo>
                    <a:lnTo>
                      <a:pt x="44995" y="81469"/>
                    </a:lnTo>
                    <a:lnTo>
                      <a:pt x="44717" y="79908"/>
                    </a:lnTo>
                    <a:cubicBezTo>
                      <a:pt x="45970" y="80021"/>
                      <a:pt x="46395" y="78377"/>
                      <a:pt x="45627" y="77579"/>
                    </a:cubicBezTo>
                    <a:cubicBezTo>
                      <a:pt x="46242" y="77106"/>
                      <a:pt x="46741" y="76500"/>
                      <a:pt x="47086" y="75805"/>
                    </a:cubicBezTo>
                    <a:cubicBezTo>
                      <a:pt x="47411" y="73948"/>
                      <a:pt x="47949" y="70235"/>
                      <a:pt x="49243" y="69401"/>
                    </a:cubicBezTo>
                    <a:cubicBezTo>
                      <a:pt x="51074" y="68218"/>
                      <a:pt x="49373" y="67391"/>
                      <a:pt x="50377" y="66255"/>
                    </a:cubicBezTo>
                    <a:cubicBezTo>
                      <a:pt x="50534" y="66029"/>
                      <a:pt x="50712" y="65820"/>
                      <a:pt x="50909" y="65629"/>
                    </a:cubicBezTo>
                    <a:lnTo>
                      <a:pt x="50791" y="65321"/>
                    </a:lnTo>
                    <a:cubicBezTo>
                      <a:pt x="50879" y="65085"/>
                      <a:pt x="51163" y="64996"/>
                      <a:pt x="51435" y="64937"/>
                    </a:cubicBezTo>
                    <a:lnTo>
                      <a:pt x="51600" y="64682"/>
                    </a:lnTo>
                    <a:lnTo>
                      <a:pt x="51057" y="64091"/>
                    </a:lnTo>
                    <a:cubicBezTo>
                      <a:pt x="51029" y="63515"/>
                      <a:pt x="51171" y="62944"/>
                      <a:pt x="51464" y="62447"/>
                    </a:cubicBezTo>
                    <a:lnTo>
                      <a:pt x="51328" y="62163"/>
                    </a:lnTo>
                    <a:cubicBezTo>
                      <a:pt x="52398" y="61815"/>
                      <a:pt x="56988" y="50811"/>
                      <a:pt x="57455" y="49013"/>
                    </a:cubicBezTo>
                    <a:cubicBezTo>
                      <a:pt x="57687" y="49006"/>
                      <a:pt x="57910" y="48921"/>
                      <a:pt x="58087" y="48771"/>
                    </a:cubicBezTo>
                    <a:lnTo>
                      <a:pt x="58855" y="46642"/>
                    </a:lnTo>
                    <a:lnTo>
                      <a:pt x="58755" y="45920"/>
                    </a:lnTo>
                    <a:lnTo>
                      <a:pt x="58406" y="45867"/>
                    </a:lnTo>
                    <a:lnTo>
                      <a:pt x="59127" y="43739"/>
                    </a:lnTo>
                    <a:cubicBezTo>
                      <a:pt x="59298" y="43579"/>
                      <a:pt x="59901" y="42923"/>
                      <a:pt x="60438" y="42319"/>
                    </a:cubicBezTo>
                    <a:lnTo>
                      <a:pt x="61147" y="40463"/>
                    </a:lnTo>
                    <a:lnTo>
                      <a:pt x="60964" y="39428"/>
                    </a:lnTo>
                    <a:cubicBezTo>
                      <a:pt x="61135" y="39516"/>
                      <a:pt x="61329" y="39549"/>
                      <a:pt x="61520" y="39523"/>
                    </a:cubicBezTo>
                    <a:cubicBezTo>
                      <a:pt x="61986" y="38340"/>
                      <a:pt x="62441" y="37276"/>
                      <a:pt x="62873" y="36353"/>
                    </a:cubicBezTo>
                    <a:cubicBezTo>
                      <a:pt x="62406" y="35998"/>
                      <a:pt x="62122" y="35762"/>
                      <a:pt x="63127" y="35715"/>
                    </a:cubicBezTo>
                    <a:lnTo>
                      <a:pt x="63079" y="33598"/>
                    </a:lnTo>
                    <a:lnTo>
                      <a:pt x="64155" y="32344"/>
                    </a:lnTo>
                    <a:cubicBezTo>
                      <a:pt x="64444" y="32344"/>
                      <a:pt x="64982" y="32587"/>
                      <a:pt x="65017" y="32935"/>
                    </a:cubicBezTo>
                    <a:lnTo>
                      <a:pt x="65053" y="31877"/>
                    </a:lnTo>
                    <a:lnTo>
                      <a:pt x="65053" y="31617"/>
                    </a:lnTo>
                    <a:lnTo>
                      <a:pt x="65106" y="29731"/>
                    </a:lnTo>
                    <a:cubicBezTo>
                      <a:pt x="65194" y="29601"/>
                      <a:pt x="65561" y="28986"/>
                      <a:pt x="65821" y="29009"/>
                    </a:cubicBezTo>
                    <a:lnTo>
                      <a:pt x="66222" y="30074"/>
                    </a:lnTo>
                    <a:cubicBezTo>
                      <a:pt x="66329" y="29949"/>
                      <a:pt x="66411" y="29807"/>
                      <a:pt x="66506" y="29677"/>
                    </a:cubicBezTo>
                    <a:lnTo>
                      <a:pt x="66801" y="28016"/>
                    </a:lnTo>
                    <a:cubicBezTo>
                      <a:pt x="65673" y="30748"/>
                      <a:pt x="66335" y="24841"/>
                      <a:pt x="67168" y="24344"/>
                    </a:cubicBezTo>
                    <a:cubicBezTo>
                      <a:pt x="67481" y="24166"/>
                      <a:pt x="67723" y="24977"/>
                      <a:pt x="67812" y="25059"/>
                    </a:cubicBezTo>
                    <a:cubicBezTo>
                      <a:pt x="68166" y="25367"/>
                      <a:pt x="68804" y="24610"/>
                      <a:pt x="68875" y="24504"/>
                    </a:cubicBezTo>
                    <a:cubicBezTo>
                      <a:pt x="69077" y="24086"/>
                      <a:pt x="69017" y="23589"/>
                      <a:pt x="68721" y="23232"/>
                    </a:cubicBezTo>
                    <a:lnTo>
                      <a:pt x="68467" y="22789"/>
                    </a:lnTo>
                    <a:lnTo>
                      <a:pt x="68467" y="23841"/>
                    </a:lnTo>
                    <a:lnTo>
                      <a:pt x="68160" y="23753"/>
                    </a:lnTo>
                    <a:lnTo>
                      <a:pt x="68261" y="23161"/>
                    </a:lnTo>
                    <a:lnTo>
                      <a:pt x="67912" y="23108"/>
                    </a:lnTo>
                    <a:lnTo>
                      <a:pt x="67912" y="22670"/>
                    </a:lnTo>
                    <a:cubicBezTo>
                      <a:pt x="67912" y="22452"/>
                      <a:pt x="68385" y="22268"/>
                      <a:pt x="68574" y="22464"/>
                    </a:cubicBezTo>
                    <a:cubicBezTo>
                      <a:pt x="68574" y="21819"/>
                      <a:pt x="68166" y="19815"/>
                      <a:pt x="69354" y="20288"/>
                    </a:cubicBezTo>
                    <a:lnTo>
                      <a:pt x="69732" y="18673"/>
                    </a:lnTo>
                    <a:lnTo>
                      <a:pt x="70387" y="18768"/>
                    </a:lnTo>
                    <a:lnTo>
                      <a:pt x="70098" y="17845"/>
                    </a:lnTo>
                    <a:cubicBezTo>
                      <a:pt x="70098" y="17650"/>
                      <a:pt x="70588" y="18100"/>
                      <a:pt x="70689" y="17928"/>
                    </a:cubicBezTo>
                    <a:cubicBezTo>
                      <a:pt x="70878" y="17579"/>
                      <a:pt x="70506" y="16592"/>
                      <a:pt x="70488" y="16231"/>
                    </a:cubicBezTo>
                    <a:lnTo>
                      <a:pt x="71480" y="14587"/>
                    </a:lnTo>
                    <a:lnTo>
                      <a:pt x="71853" y="14889"/>
                    </a:lnTo>
                    <a:lnTo>
                      <a:pt x="71687" y="14587"/>
                    </a:lnTo>
                    <a:cubicBezTo>
                      <a:pt x="72124" y="14670"/>
                      <a:pt x="73099" y="13777"/>
                      <a:pt x="72827" y="13050"/>
                    </a:cubicBezTo>
                    <a:cubicBezTo>
                      <a:pt x="72762" y="12873"/>
                      <a:pt x="72479" y="13493"/>
                      <a:pt x="72331" y="13363"/>
                    </a:cubicBezTo>
                    <a:cubicBezTo>
                      <a:pt x="71923" y="13007"/>
                      <a:pt x="71704" y="12480"/>
                      <a:pt x="71740" y="11938"/>
                    </a:cubicBezTo>
                    <a:cubicBezTo>
                      <a:pt x="73235" y="11477"/>
                      <a:pt x="71333" y="9756"/>
                      <a:pt x="73347" y="11383"/>
                    </a:cubicBezTo>
                    <a:lnTo>
                      <a:pt x="73223" y="11063"/>
                    </a:lnTo>
                    <a:lnTo>
                      <a:pt x="73070" y="10525"/>
                    </a:lnTo>
                    <a:cubicBezTo>
                      <a:pt x="72898" y="9816"/>
                      <a:pt x="72361" y="8751"/>
                      <a:pt x="72940" y="8331"/>
                    </a:cubicBezTo>
                    <a:cubicBezTo>
                      <a:pt x="76484" y="5682"/>
                      <a:pt x="75504" y="1786"/>
                      <a:pt x="76112" y="1330"/>
                    </a:cubicBezTo>
                    <a:lnTo>
                      <a:pt x="76614" y="1922"/>
                    </a:lnTo>
                    <a:lnTo>
                      <a:pt x="77276" y="0"/>
                    </a:lnTo>
                    <a:cubicBezTo>
                      <a:pt x="77759" y="543"/>
                      <a:pt x="78293" y="1038"/>
                      <a:pt x="78871" y="1478"/>
                    </a:cubicBezTo>
                    <a:lnTo>
                      <a:pt x="78842" y="656"/>
                    </a:lnTo>
                    <a:lnTo>
                      <a:pt x="79379" y="1502"/>
                    </a:lnTo>
                    <a:lnTo>
                      <a:pt x="79574" y="1230"/>
                    </a:lnTo>
                    <a:cubicBezTo>
                      <a:pt x="79722" y="1135"/>
                      <a:pt x="79941" y="1455"/>
                      <a:pt x="79923" y="1626"/>
                    </a:cubicBezTo>
                    <a:cubicBezTo>
                      <a:pt x="80957" y="999"/>
                      <a:pt x="83202" y="4074"/>
                      <a:pt x="84472" y="3489"/>
                    </a:cubicBezTo>
                    <a:lnTo>
                      <a:pt x="85364" y="4754"/>
                    </a:lnTo>
                    <a:lnTo>
                      <a:pt x="86038" y="5505"/>
                    </a:lnTo>
                    <a:lnTo>
                      <a:pt x="87373" y="5688"/>
                    </a:lnTo>
                    <a:cubicBezTo>
                      <a:pt x="87172" y="6014"/>
                      <a:pt x="87414" y="6457"/>
                      <a:pt x="87840" y="6942"/>
                    </a:cubicBezTo>
                    <a:lnTo>
                      <a:pt x="88915" y="6906"/>
                    </a:lnTo>
                    <a:lnTo>
                      <a:pt x="89015" y="8089"/>
                    </a:lnTo>
                    <a:cubicBezTo>
                      <a:pt x="90167" y="9088"/>
                      <a:pt x="91308" y="9999"/>
                      <a:pt x="90356" y="10135"/>
                    </a:cubicBezTo>
                    <a:lnTo>
                      <a:pt x="91822" y="10407"/>
                    </a:lnTo>
                    <a:lnTo>
                      <a:pt x="91768" y="11341"/>
                    </a:lnTo>
                    <a:lnTo>
                      <a:pt x="92773" y="10714"/>
                    </a:lnTo>
                    <a:lnTo>
                      <a:pt x="94959" y="11767"/>
                    </a:lnTo>
                    <a:cubicBezTo>
                      <a:pt x="95037" y="12111"/>
                      <a:pt x="94945" y="12472"/>
                      <a:pt x="94710" y="12737"/>
                    </a:cubicBezTo>
                    <a:lnTo>
                      <a:pt x="94799" y="13156"/>
                    </a:lnTo>
                    <a:cubicBezTo>
                      <a:pt x="95100" y="13271"/>
                      <a:pt x="95341" y="13504"/>
                      <a:pt x="95467" y="13801"/>
                    </a:cubicBezTo>
                    <a:lnTo>
                      <a:pt x="96247" y="12819"/>
                    </a:lnTo>
                    <a:cubicBezTo>
                      <a:pt x="95939" y="18188"/>
                      <a:pt x="100701" y="15356"/>
                      <a:pt x="99898" y="18555"/>
                    </a:cubicBezTo>
                    <a:lnTo>
                      <a:pt x="101404" y="17964"/>
                    </a:lnTo>
                    <a:cubicBezTo>
                      <a:pt x="101446" y="18289"/>
                      <a:pt x="101593" y="19655"/>
                      <a:pt x="101965" y="19832"/>
                    </a:cubicBezTo>
                    <a:lnTo>
                      <a:pt x="102556" y="19590"/>
                    </a:lnTo>
                    <a:lnTo>
                      <a:pt x="102633" y="22168"/>
                    </a:lnTo>
                    <a:lnTo>
                      <a:pt x="104216" y="21281"/>
                    </a:lnTo>
                    <a:lnTo>
                      <a:pt x="104388" y="23770"/>
                    </a:lnTo>
                    <a:cubicBezTo>
                      <a:pt x="104388" y="22404"/>
                      <a:pt x="106237" y="24084"/>
                      <a:pt x="106580" y="22818"/>
                    </a:cubicBezTo>
                    <a:lnTo>
                      <a:pt x="107472" y="24107"/>
                    </a:lnTo>
                    <a:lnTo>
                      <a:pt x="108517" y="24107"/>
                    </a:lnTo>
                    <a:cubicBezTo>
                      <a:pt x="109008" y="24938"/>
                      <a:pt x="109263" y="25887"/>
                      <a:pt x="109256" y="26851"/>
                    </a:cubicBezTo>
                    <a:lnTo>
                      <a:pt x="110798" y="27277"/>
                    </a:lnTo>
                    <a:lnTo>
                      <a:pt x="111743" y="28944"/>
                    </a:lnTo>
                    <a:lnTo>
                      <a:pt x="114106" y="30227"/>
                    </a:lnTo>
                    <a:lnTo>
                      <a:pt x="114106" y="31410"/>
                    </a:lnTo>
                    <a:lnTo>
                      <a:pt x="115158" y="31410"/>
                    </a:lnTo>
                    <a:cubicBezTo>
                      <a:pt x="115377" y="31847"/>
                      <a:pt x="114278" y="32841"/>
                      <a:pt x="115075" y="33267"/>
                    </a:cubicBezTo>
                    <a:lnTo>
                      <a:pt x="116930" y="33509"/>
                    </a:lnTo>
                    <a:cubicBezTo>
                      <a:pt x="115122" y="34863"/>
                      <a:pt x="118703" y="35508"/>
                      <a:pt x="119506" y="35443"/>
                    </a:cubicBezTo>
                    <a:lnTo>
                      <a:pt x="120316" y="37542"/>
                    </a:lnTo>
                    <a:cubicBezTo>
                      <a:pt x="121107" y="38086"/>
                      <a:pt x="122779" y="38843"/>
                      <a:pt x="123535" y="37784"/>
                    </a:cubicBezTo>
                    <a:lnTo>
                      <a:pt x="124126" y="39883"/>
                    </a:lnTo>
                    <a:cubicBezTo>
                      <a:pt x="125095" y="40475"/>
                      <a:pt x="125804" y="41805"/>
                      <a:pt x="126377" y="42722"/>
                    </a:cubicBezTo>
                    <a:cubicBezTo>
                      <a:pt x="126552" y="41607"/>
                      <a:pt x="126312" y="40466"/>
                      <a:pt x="125704" y="39517"/>
                    </a:cubicBezTo>
                    <a:lnTo>
                      <a:pt x="127104" y="40528"/>
                    </a:lnTo>
                    <a:cubicBezTo>
                      <a:pt x="127234" y="41350"/>
                      <a:pt x="128599" y="42550"/>
                      <a:pt x="129999" y="44519"/>
                    </a:cubicBezTo>
                    <a:lnTo>
                      <a:pt x="131606" y="44832"/>
                    </a:lnTo>
                    <a:lnTo>
                      <a:pt x="132031" y="47056"/>
                    </a:lnTo>
                    <a:lnTo>
                      <a:pt x="133673" y="48475"/>
                    </a:lnTo>
                    <a:cubicBezTo>
                      <a:pt x="133378" y="48126"/>
                      <a:pt x="134058" y="46370"/>
                      <a:pt x="135168" y="47884"/>
                    </a:cubicBezTo>
                    <a:cubicBezTo>
                      <a:pt x="135308" y="48043"/>
                      <a:pt x="135402" y="48237"/>
                      <a:pt x="135440" y="48445"/>
                    </a:cubicBezTo>
                    <a:lnTo>
                      <a:pt x="135718" y="48682"/>
                    </a:lnTo>
                    <a:lnTo>
                      <a:pt x="136308" y="48528"/>
                    </a:lnTo>
                    <a:cubicBezTo>
                      <a:pt x="136447" y="48830"/>
                      <a:pt x="136565" y="49139"/>
                      <a:pt x="136663" y="49456"/>
                    </a:cubicBezTo>
                    <a:cubicBezTo>
                      <a:pt x="137508" y="50172"/>
                      <a:pt x="138488" y="51041"/>
                      <a:pt x="138636" y="51425"/>
                    </a:cubicBezTo>
                    <a:lnTo>
                      <a:pt x="138884" y="51355"/>
                    </a:lnTo>
                    <a:cubicBezTo>
                      <a:pt x="139995" y="50911"/>
                      <a:pt x="140869" y="52484"/>
                      <a:pt x="141159" y="53347"/>
                    </a:cubicBezTo>
                    <a:lnTo>
                      <a:pt x="141295" y="54358"/>
                    </a:lnTo>
                    <a:cubicBezTo>
                      <a:pt x="142372" y="55357"/>
                      <a:pt x="143632" y="56138"/>
                      <a:pt x="145005" y="56658"/>
                    </a:cubicBezTo>
                    <a:lnTo>
                      <a:pt x="145489" y="57415"/>
                    </a:lnTo>
                    <a:cubicBezTo>
                      <a:pt x="146712" y="58048"/>
                      <a:pt x="148148" y="58415"/>
                      <a:pt x="148957" y="59497"/>
                    </a:cubicBezTo>
                    <a:lnTo>
                      <a:pt x="149206" y="61413"/>
                    </a:lnTo>
                    <a:lnTo>
                      <a:pt x="150340" y="61466"/>
                    </a:lnTo>
                    <a:lnTo>
                      <a:pt x="150647" y="61897"/>
                    </a:lnTo>
                    <a:cubicBezTo>
                      <a:pt x="151504" y="62778"/>
                      <a:pt x="152337" y="63671"/>
                      <a:pt x="153164" y="64611"/>
                    </a:cubicBezTo>
                    <a:cubicBezTo>
                      <a:pt x="153992" y="64888"/>
                      <a:pt x="154775" y="65286"/>
                      <a:pt x="155486" y="65794"/>
                    </a:cubicBezTo>
                    <a:cubicBezTo>
                      <a:pt x="156549" y="66563"/>
                      <a:pt x="156738" y="67982"/>
                      <a:pt x="157737" y="69371"/>
                    </a:cubicBezTo>
                    <a:lnTo>
                      <a:pt x="158268" y="69105"/>
                    </a:lnTo>
                    <a:lnTo>
                      <a:pt x="158386" y="68514"/>
                    </a:lnTo>
                    <a:lnTo>
                      <a:pt x="158522" y="68934"/>
                    </a:lnTo>
                    <a:cubicBezTo>
                      <a:pt x="158558" y="69064"/>
                      <a:pt x="158759" y="69833"/>
                      <a:pt x="158995" y="69779"/>
                    </a:cubicBezTo>
                    <a:cubicBezTo>
                      <a:pt x="159982" y="69555"/>
                      <a:pt x="161163" y="69407"/>
                      <a:pt x="162262" y="70867"/>
                    </a:cubicBezTo>
                    <a:cubicBezTo>
                      <a:pt x="162817" y="71607"/>
                      <a:pt x="162103" y="73268"/>
                      <a:pt x="162983" y="73540"/>
                    </a:cubicBezTo>
                    <a:lnTo>
                      <a:pt x="164755" y="73540"/>
                    </a:lnTo>
                    <a:cubicBezTo>
                      <a:pt x="164164" y="74516"/>
                      <a:pt x="165742" y="75728"/>
                      <a:pt x="167461" y="76083"/>
                    </a:cubicBezTo>
                    <a:cubicBezTo>
                      <a:pt x="167745" y="76142"/>
                      <a:pt x="167774" y="76455"/>
                      <a:pt x="167768" y="76816"/>
                    </a:cubicBezTo>
                    <a:lnTo>
                      <a:pt x="168359" y="77821"/>
                    </a:lnTo>
                    <a:cubicBezTo>
                      <a:pt x="168649" y="77868"/>
                      <a:pt x="168643" y="78052"/>
                      <a:pt x="168619" y="78241"/>
                    </a:cubicBezTo>
                    <a:lnTo>
                      <a:pt x="169068" y="78974"/>
                    </a:lnTo>
                    <a:lnTo>
                      <a:pt x="169068" y="78625"/>
                    </a:lnTo>
                    <a:lnTo>
                      <a:pt x="170291" y="79217"/>
                    </a:lnTo>
                    <a:lnTo>
                      <a:pt x="169877" y="79299"/>
                    </a:lnTo>
                    <a:lnTo>
                      <a:pt x="170267" y="80695"/>
                    </a:lnTo>
                    <a:lnTo>
                      <a:pt x="170817" y="79684"/>
                    </a:lnTo>
                    <a:cubicBezTo>
                      <a:pt x="170982" y="80133"/>
                      <a:pt x="175017" y="83983"/>
                      <a:pt x="179312" y="87962"/>
                    </a:cubicBezTo>
                    <a:cubicBezTo>
                      <a:pt x="179631" y="88151"/>
                      <a:pt x="179968" y="88340"/>
                      <a:pt x="180335" y="88524"/>
                    </a:cubicBezTo>
                    <a:lnTo>
                      <a:pt x="181516" y="88524"/>
                    </a:lnTo>
                    <a:lnTo>
                      <a:pt x="182001" y="90469"/>
                    </a:lnTo>
                    <a:lnTo>
                      <a:pt x="182485" y="90918"/>
                    </a:lnTo>
                    <a:lnTo>
                      <a:pt x="182958" y="90753"/>
                    </a:lnTo>
                    <a:lnTo>
                      <a:pt x="183034" y="91397"/>
                    </a:lnTo>
                    <a:lnTo>
                      <a:pt x="183596" y="91155"/>
                    </a:lnTo>
                    <a:lnTo>
                      <a:pt x="183596" y="91930"/>
                    </a:lnTo>
                    <a:lnTo>
                      <a:pt x="184092" y="92379"/>
                    </a:lnTo>
                    <a:lnTo>
                      <a:pt x="184092" y="92042"/>
                    </a:lnTo>
                    <a:lnTo>
                      <a:pt x="185108" y="92361"/>
                    </a:lnTo>
                    <a:cubicBezTo>
                      <a:pt x="185864" y="92953"/>
                      <a:pt x="187655" y="95188"/>
                      <a:pt x="187265" y="94307"/>
                    </a:cubicBezTo>
                    <a:lnTo>
                      <a:pt x="188960" y="94596"/>
                    </a:lnTo>
                    <a:cubicBezTo>
                      <a:pt x="188807" y="95288"/>
                      <a:pt x="190532" y="97606"/>
                      <a:pt x="191418" y="98144"/>
                    </a:cubicBezTo>
                    <a:cubicBezTo>
                      <a:pt x="191258" y="98197"/>
                      <a:pt x="191004" y="98546"/>
                      <a:pt x="191418" y="98670"/>
                    </a:cubicBezTo>
                    <a:cubicBezTo>
                      <a:pt x="192009" y="98848"/>
                      <a:pt x="192369" y="97653"/>
                      <a:pt x="192877" y="97931"/>
                    </a:cubicBezTo>
                    <a:cubicBezTo>
                      <a:pt x="193385" y="98209"/>
                      <a:pt x="193433" y="99504"/>
                      <a:pt x="193740" y="99983"/>
                    </a:cubicBezTo>
                    <a:lnTo>
                      <a:pt x="193781" y="99646"/>
                    </a:lnTo>
                    <a:cubicBezTo>
                      <a:pt x="194006" y="99546"/>
                      <a:pt x="194212" y="99132"/>
                      <a:pt x="194413" y="99268"/>
                    </a:cubicBezTo>
                    <a:cubicBezTo>
                      <a:pt x="194915" y="99611"/>
                      <a:pt x="195595" y="100722"/>
                      <a:pt x="195299" y="101367"/>
                    </a:cubicBezTo>
                    <a:lnTo>
                      <a:pt x="196298" y="103040"/>
                    </a:lnTo>
                    <a:lnTo>
                      <a:pt x="197184" y="103200"/>
                    </a:lnTo>
                    <a:lnTo>
                      <a:pt x="197928" y="103354"/>
                    </a:lnTo>
                    <a:lnTo>
                      <a:pt x="198336" y="105518"/>
                    </a:lnTo>
                    <a:cubicBezTo>
                      <a:pt x="198903" y="105748"/>
                      <a:pt x="199446" y="106036"/>
                      <a:pt x="199955" y="106375"/>
                    </a:cubicBezTo>
                    <a:cubicBezTo>
                      <a:pt x="200203" y="105896"/>
                      <a:pt x="200841" y="105482"/>
                      <a:pt x="201544" y="106428"/>
                    </a:cubicBezTo>
                    <a:cubicBezTo>
                      <a:pt x="201698" y="106635"/>
                      <a:pt x="201544" y="107049"/>
                      <a:pt x="201391" y="107469"/>
                    </a:cubicBezTo>
                    <a:cubicBezTo>
                      <a:pt x="201609" y="107664"/>
                      <a:pt x="201828" y="107859"/>
                      <a:pt x="202035" y="108060"/>
                    </a:cubicBezTo>
                    <a:lnTo>
                      <a:pt x="202117" y="107079"/>
                    </a:lnTo>
                    <a:lnTo>
                      <a:pt x="202708" y="107079"/>
                    </a:lnTo>
                    <a:lnTo>
                      <a:pt x="204008" y="109858"/>
                    </a:lnTo>
                    <a:lnTo>
                      <a:pt x="203813" y="110159"/>
                    </a:lnTo>
                    <a:lnTo>
                      <a:pt x="205272" y="109923"/>
                    </a:lnTo>
                    <a:lnTo>
                      <a:pt x="206400" y="111762"/>
                    </a:lnTo>
                    <a:lnTo>
                      <a:pt x="207228" y="111389"/>
                    </a:lnTo>
                    <a:lnTo>
                      <a:pt x="207883" y="113512"/>
                    </a:lnTo>
                    <a:lnTo>
                      <a:pt x="207393" y="113270"/>
                    </a:lnTo>
                    <a:lnTo>
                      <a:pt x="207298" y="113932"/>
                    </a:lnTo>
                    <a:cubicBezTo>
                      <a:pt x="207470" y="114210"/>
                      <a:pt x="207623" y="114523"/>
                      <a:pt x="207771" y="114789"/>
                    </a:cubicBezTo>
                    <a:lnTo>
                      <a:pt x="208533" y="115310"/>
                    </a:lnTo>
                    <a:lnTo>
                      <a:pt x="209839" y="114819"/>
                    </a:lnTo>
                    <a:cubicBezTo>
                      <a:pt x="211428" y="115795"/>
                      <a:pt x="211611" y="116741"/>
                      <a:pt x="214169" y="117521"/>
                    </a:cubicBezTo>
                    <a:lnTo>
                      <a:pt x="214169" y="118497"/>
                    </a:lnTo>
                    <a:lnTo>
                      <a:pt x="215316" y="119325"/>
                    </a:lnTo>
                    <a:cubicBezTo>
                      <a:pt x="215475" y="120141"/>
                      <a:pt x="215664" y="121370"/>
                      <a:pt x="216273" y="122003"/>
                    </a:cubicBezTo>
                    <a:lnTo>
                      <a:pt x="219817" y="123079"/>
                    </a:lnTo>
                    <a:cubicBezTo>
                      <a:pt x="219646" y="124954"/>
                      <a:pt x="222015" y="125119"/>
                      <a:pt x="222216" y="124853"/>
                    </a:cubicBezTo>
                    <a:lnTo>
                      <a:pt x="222216" y="125113"/>
                    </a:lnTo>
                    <a:lnTo>
                      <a:pt x="222972" y="124983"/>
                    </a:lnTo>
                    <a:lnTo>
                      <a:pt x="223079" y="125445"/>
                    </a:lnTo>
                    <a:cubicBezTo>
                      <a:pt x="223669" y="125309"/>
                      <a:pt x="223888" y="126787"/>
                      <a:pt x="223350" y="126533"/>
                    </a:cubicBezTo>
                    <a:lnTo>
                      <a:pt x="223581" y="127490"/>
                    </a:lnTo>
                    <a:cubicBezTo>
                      <a:pt x="224922" y="130128"/>
                      <a:pt x="227214" y="125356"/>
                      <a:pt x="229377" y="132422"/>
                    </a:cubicBezTo>
                    <a:lnTo>
                      <a:pt x="231521" y="132451"/>
                    </a:lnTo>
                    <a:lnTo>
                      <a:pt x="231521" y="134137"/>
                    </a:lnTo>
                    <a:lnTo>
                      <a:pt x="232449" y="134137"/>
                    </a:lnTo>
                    <a:lnTo>
                      <a:pt x="231551" y="136011"/>
                    </a:lnTo>
                    <a:lnTo>
                      <a:pt x="232047" y="136041"/>
                    </a:lnTo>
                    <a:lnTo>
                      <a:pt x="233743" y="134947"/>
                    </a:lnTo>
                    <a:cubicBezTo>
                      <a:pt x="234333" y="135828"/>
                      <a:pt x="234522" y="137117"/>
                      <a:pt x="234841" y="138051"/>
                    </a:cubicBezTo>
                    <a:lnTo>
                      <a:pt x="235958" y="138223"/>
                    </a:lnTo>
                    <a:lnTo>
                      <a:pt x="236259" y="139222"/>
                    </a:lnTo>
                    <a:cubicBezTo>
                      <a:pt x="236945" y="139059"/>
                      <a:pt x="237587" y="138746"/>
                      <a:pt x="238138" y="138305"/>
                    </a:cubicBezTo>
                    <a:lnTo>
                      <a:pt x="238250" y="140079"/>
                    </a:lnTo>
                    <a:lnTo>
                      <a:pt x="238735" y="140186"/>
                    </a:lnTo>
                    <a:cubicBezTo>
                      <a:pt x="238979" y="140330"/>
                      <a:pt x="239147" y="140574"/>
                      <a:pt x="239196" y="140854"/>
                    </a:cubicBezTo>
                    <a:lnTo>
                      <a:pt x="239964" y="141445"/>
                    </a:lnTo>
                    <a:lnTo>
                      <a:pt x="240123" y="140812"/>
                    </a:lnTo>
                    <a:lnTo>
                      <a:pt x="240289" y="141309"/>
                    </a:lnTo>
                    <a:lnTo>
                      <a:pt x="241588" y="142202"/>
                    </a:lnTo>
                    <a:cubicBezTo>
                      <a:pt x="241328" y="142320"/>
                      <a:pt x="241228" y="142433"/>
                      <a:pt x="241240" y="142533"/>
                    </a:cubicBezTo>
                    <a:lnTo>
                      <a:pt x="241494" y="142764"/>
                    </a:lnTo>
                    <a:cubicBezTo>
                      <a:pt x="241847" y="142922"/>
                      <a:pt x="242251" y="142922"/>
                      <a:pt x="242604" y="142764"/>
                    </a:cubicBezTo>
                    <a:lnTo>
                      <a:pt x="242327" y="142113"/>
                    </a:lnTo>
                    <a:cubicBezTo>
                      <a:pt x="242705" y="142444"/>
                      <a:pt x="242734" y="142651"/>
                      <a:pt x="242604" y="142764"/>
                    </a:cubicBezTo>
                    <a:lnTo>
                      <a:pt x="243307" y="144402"/>
                    </a:lnTo>
                    <a:lnTo>
                      <a:pt x="243603" y="144887"/>
                    </a:lnTo>
                    <a:cubicBezTo>
                      <a:pt x="244460" y="145188"/>
                      <a:pt x="245245" y="145507"/>
                      <a:pt x="245511" y="146365"/>
                    </a:cubicBezTo>
                    <a:cubicBezTo>
                      <a:pt x="246846" y="146181"/>
                      <a:pt x="247018" y="146856"/>
                      <a:pt x="247201" y="147547"/>
                    </a:cubicBezTo>
                    <a:lnTo>
                      <a:pt x="248530" y="147612"/>
                    </a:lnTo>
                    <a:lnTo>
                      <a:pt x="248778" y="148606"/>
                    </a:lnTo>
                    <a:lnTo>
                      <a:pt x="249499" y="150043"/>
                    </a:lnTo>
                    <a:lnTo>
                      <a:pt x="249983" y="149871"/>
                    </a:lnTo>
                    <a:lnTo>
                      <a:pt x="250066" y="150522"/>
                    </a:lnTo>
                    <a:lnTo>
                      <a:pt x="250657" y="150279"/>
                    </a:lnTo>
                    <a:lnTo>
                      <a:pt x="250740" y="152893"/>
                    </a:lnTo>
                    <a:lnTo>
                      <a:pt x="251147" y="151178"/>
                    </a:lnTo>
                    <a:lnTo>
                      <a:pt x="252370" y="151769"/>
                    </a:lnTo>
                    <a:lnTo>
                      <a:pt x="251963" y="151852"/>
                    </a:lnTo>
                    <a:lnTo>
                      <a:pt x="252453" y="154454"/>
                    </a:lnTo>
                    <a:cubicBezTo>
                      <a:pt x="252666" y="153425"/>
                      <a:pt x="254438" y="154667"/>
                      <a:pt x="254739" y="153567"/>
                    </a:cubicBezTo>
                    <a:lnTo>
                      <a:pt x="255637" y="154874"/>
                    </a:lnTo>
                    <a:lnTo>
                      <a:pt x="256671" y="154874"/>
                    </a:lnTo>
                    <a:cubicBezTo>
                      <a:pt x="259413" y="159415"/>
                      <a:pt x="259507" y="156441"/>
                      <a:pt x="260606" y="158173"/>
                    </a:cubicBezTo>
                    <a:lnTo>
                      <a:pt x="261014" y="160053"/>
                    </a:lnTo>
                    <a:cubicBezTo>
                      <a:pt x="260872" y="159338"/>
                      <a:pt x="262018" y="158871"/>
                      <a:pt x="262485" y="159722"/>
                    </a:cubicBezTo>
                    <a:cubicBezTo>
                      <a:pt x="263549" y="161585"/>
                      <a:pt x="264447" y="163538"/>
                      <a:pt x="265167" y="165558"/>
                    </a:cubicBezTo>
                    <a:lnTo>
                      <a:pt x="265451" y="165434"/>
                    </a:lnTo>
                    <a:lnTo>
                      <a:pt x="266242" y="164204"/>
                    </a:lnTo>
                    <a:lnTo>
                      <a:pt x="267075" y="166398"/>
                    </a:lnTo>
                    <a:lnTo>
                      <a:pt x="268026" y="166351"/>
                    </a:lnTo>
                    <a:lnTo>
                      <a:pt x="267885" y="166073"/>
                    </a:lnTo>
                    <a:lnTo>
                      <a:pt x="268109" y="166345"/>
                    </a:lnTo>
                    <a:lnTo>
                      <a:pt x="268924" y="168119"/>
                    </a:lnTo>
                    <a:cubicBezTo>
                      <a:pt x="269102" y="168207"/>
                      <a:pt x="269267" y="168302"/>
                      <a:pt x="269432" y="168397"/>
                    </a:cubicBezTo>
                    <a:lnTo>
                      <a:pt x="269356" y="168030"/>
                    </a:lnTo>
                    <a:cubicBezTo>
                      <a:pt x="269462" y="168000"/>
                      <a:pt x="269515" y="168142"/>
                      <a:pt x="269486" y="168278"/>
                    </a:cubicBezTo>
                    <a:cubicBezTo>
                      <a:pt x="269998" y="168680"/>
                      <a:pt x="270429" y="169175"/>
                      <a:pt x="270756" y="169739"/>
                    </a:cubicBezTo>
                    <a:cubicBezTo>
                      <a:pt x="270797" y="169828"/>
                      <a:pt x="270756" y="169993"/>
                      <a:pt x="270638" y="170165"/>
                    </a:cubicBezTo>
                    <a:cubicBezTo>
                      <a:pt x="271229" y="170910"/>
                      <a:pt x="271743" y="171312"/>
                      <a:pt x="272162" y="171134"/>
                    </a:cubicBezTo>
                    <a:cubicBezTo>
                      <a:pt x="273048" y="170780"/>
                      <a:pt x="273296" y="172601"/>
                      <a:pt x="273586" y="171696"/>
                    </a:cubicBezTo>
                    <a:lnTo>
                      <a:pt x="273509" y="172719"/>
                    </a:lnTo>
                    <a:lnTo>
                      <a:pt x="273798" y="172488"/>
                    </a:lnTo>
                    <a:lnTo>
                      <a:pt x="275199" y="172772"/>
                    </a:lnTo>
                    <a:lnTo>
                      <a:pt x="274720" y="173364"/>
                    </a:lnTo>
                    <a:lnTo>
                      <a:pt x="274974" y="173955"/>
                    </a:lnTo>
                    <a:lnTo>
                      <a:pt x="275104" y="174251"/>
                    </a:lnTo>
                    <a:lnTo>
                      <a:pt x="275996" y="174203"/>
                    </a:lnTo>
                    <a:lnTo>
                      <a:pt x="275459" y="174966"/>
                    </a:lnTo>
                    <a:lnTo>
                      <a:pt x="275671" y="175439"/>
                    </a:lnTo>
                    <a:cubicBezTo>
                      <a:pt x="275993" y="175883"/>
                      <a:pt x="276614" y="175982"/>
                      <a:pt x="277057" y="175660"/>
                    </a:cubicBezTo>
                    <a:cubicBezTo>
                      <a:pt x="277165" y="175582"/>
                      <a:pt x="277257" y="175483"/>
                      <a:pt x="277326" y="175368"/>
                    </a:cubicBezTo>
                    <a:lnTo>
                      <a:pt x="277916" y="176444"/>
                    </a:lnTo>
                    <a:lnTo>
                      <a:pt x="278135" y="176764"/>
                    </a:lnTo>
                    <a:lnTo>
                      <a:pt x="279151" y="176870"/>
                    </a:lnTo>
                    <a:cubicBezTo>
                      <a:pt x="279529" y="177674"/>
                      <a:pt x="279376" y="178987"/>
                      <a:pt x="279689" y="179886"/>
                    </a:cubicBezTo>
                    <a:cubicBezTo>
                      <a:pt x="279748" y="180083"/>
                      <a:pt x="279845" y="180268"/>
                      <a:pt x="279972" y="180430"/>
                    </a:cubicBezTo>
                    <a:cubicBezTo>
                      <a:pt x="280127" y="180614"/>
                      <a:pt x="280333" y="180750"/>
                      <a:pt x="280563" y="180820"/>
                    </a:cubicBezTo>
                    <a:lnTo>
                      <a:pt x="281774" y="180329"/>
                    </a:lnTo>
                    <a:lnTo>
                      <a:pt x="282005" y="180660"/>
                    </a:lnTo>
                    <a:lnTo>
                      <a:pt x="282720" y="180566"/>
                    </a:lnTo>
                    <a:cubicBezTo>
                      <a:pt x="282796" y="180861"/>
                      <a:pt x="282932" y="181488"/>
                      <a:pt x="283115" y="182227"/>
                    </a:cubicBezTo>
                    <a:cubicBezTo>
                      <a:pt x="283598" y="182207"/>
                      <a:pt x="284076" y="182127"/>
                      <a:pt x="284539" y="181991"/>
                    </a:cubicBezTo>
                    <a:lnTo>
                      <a:pt x="283848" y="183297"/>
                    </a:lnTo>
                    <a:lnTo>
                      <a:pt x="284805" y="184675"/>
                    </a:lnTo>
                    <a:lnTo>
                      <a:pt x="285106" y="184817"/>
                    </a:lnTo>
                    <a:lnTo>
                      <a:pt x="286258" y="186177"/>
                    </a:lnTo>
                    <a:lnTo>
                      <a:pt x="286258" y="198163"/>
                    </a:lnTo>
                    <a:cubicBezTo>
                      <a:pt x="282256" y="194068"/>
                      <a:pt x="277922" y="190310"/>
                      <a:pt x="273302" y="186928"/>
                    </a:cubicBezTo>
                    <a:lnTo>
                      <a:pt x="272812" y="184835"/>
                    </a:lnTo>
                    <a:cubicBezTo>
                      <a:pt x="272930" y="186289"/>
                      <a:pt x="271754" y="185645"/>
                      <a:pt x="271039" y="185089"/>
                    </a:cubicBezTo>
                    <a:cubicBezTo>
                      <a:pt x="270325" y="184533"/>
                      <a:pt x="268298" y="180282"/>
                      <a:pt x="267802" y="179371"/>
                    </a:cubicBezTo>
                    <a:cubicBezTo>
                      <a:pt x="267341" y="179105"/>
                      <a:pt x="266898" y="178821"/>
                      <a:pt x="266484" y="178514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44" name="Google Shape;844;p10"/>
              <p:cNvSpPr/>
              <p:nvPr/>
            </p:nvSpPr>
            <p:spPr>
              <a:xfrm>
                <a:off x="10716781" y="4591042"/>
                <a:ext cx="8066" cy="16950"/>
              </a:xfrm>
              <a:custGeom>
                <a:rect b="b" l="l" r="r" t="t"/>
                <a:pathLst>
                  <a:path extrusionOk="0" h="16950" w="8066">
                    <a:moveTo>
                      <a:pt x="8066" y="1843"/>
                    </a:moveTo>
                    <a:cubicBezTo>
                      <a:pt x="4521" y="6526"/>
                      <a:pt x="5815" y="14609"/>
                      <a:pt x="85" y="16951"/>
                    </a:cubicBezTo>
                    <a:cubicBezTo>
                      <a:pt x="-565" y="14550"/>
                      <a:pt x="2784" y="13007"/>
                      <a:pt x="1585" y="11191"/>
                    </a:cubicBezTo>
                    <a:cubicBezTo>
                      <a:pt x="3505" y="9276"/>
                      <a:pt x="1957" y="5621"/>
                      <a:pt x="5337" y="4788"/>
                    </a:cubicBezTo>
                    <a:cubicBezTo>
                      <a:pt x="4557" y="2819"/>
                      <a:pt x="6518" y="1896"/>
                      <a:pt x="6312" y="193"/>
                    </a:cubicBezTo>
                    <a:cubicBezTo>
                      <a:pt x="7842" y="-575"/>
                      <a:pt x="7475" y="1151"/>
                      <a:pt x="8066" y="1843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45" name="Google Shape;845;p10"/>
              <p:cNvSpPr/>
              <p:nvPr/>
            </p:nvSpPr>
            <p:spPr>
              <a:xfrm>
                <a:off x="10715155" y="4609169"/>
                <a:ext cx="1769" cy="3979"/>
              </a:xfrm>
              <a:custGeom>
                <a:rect b="b" l="l" r="r" t="t"/>
                <a:pathLst>
                  <a:path extrusionOk="0" h="3979" w="1769">
                    <a:moveTo>
                      <a:pt x="1686" y="1673"/>
                    </a:moveTo>
                    <a:lnTo>
                      <a:pt x="1769" y="3956"/>
                    </a:lnTo>
                    <a:cubicBezTo>
                      <a:pt x="1178" y="3956"/>
                      <a:pt x="357" y="4145"/>
                      <a:pt x="50" y="3441"/>
                    </a:cubicBezTo>
                    <a:cubicBezTo>
                      <a:pt x="-281" y="2170"/>
                      <a:pt x="1119" y="-2442"/>
                      <a:pt x="1686" y="1673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46" name="Google Shape;846;p10"/>
              <p:cNvSpPr/>
              <p:nvPr/>
            </p:nvSpPr>
            <p:spPr>
              <a:xfrm>
                <a:off x="10712399" y="4614496"/>
                <a:ext cx="2826" cy="4092"/>
              </a:xfrm>
              <a:custGeom>
                <a:rect b="b" l="l" r="r" t="t"/>
                <a:pathLst>
                  <a:path extrusionOk="0" h="4092" w="2826">
                    <a:moveTo>
                      <a:pt x="2706" y="1"/>
                    </a:moveTo>
                    <a:cubicBezTo>
                      <a:pt x="3167" y="982"/>
                      <a:pt x="2198" y="1591"/>
                      <a:pt x="1654" y="2319"/>
                    </a:cubicBezTo>
                    <a:cubicBezTo>
                      <a:pt x="2020" y="2576"/>
                      <a:pt x="2240" y="2994"/>
                      <a:pt x="2245" y="3442"/>
                    </a:cubicBezTo>
                    <a:cubicBezTo>
                      <a:pt x="1855" y="4453"/>
                      <a:pt x="1004" y="3773"/>
                      <a:pt x="0" y="4092"/>
                    </a:cubicBezTo>
                    <a:cubicBezTo>
                      <a:pt x="278" y="1928"/>
                      <a:pt x="738" y="-41"/>
                      <a:pt x="2706" y="1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47" name="Google Shape;847;p10"/>
              <p:cNvSpPr/>
              <p:nvPr/>
            </p:nvSpPr>
            <p:spPr>
              <a:xfrm>
                <a:off x="10690965" y="4663060"/>
                <a:ext cx="3857" cy="7545"/>
              </a:xfrm>
              <a:custGeom>
                <a:rect b="b" l="l" r="r" t="t"/>
                <a:pathLst>
                  <a:path extrusionOk="0" h="7545" w="3857">
                    <a:moveTo>
                      <a:pt x="3858" y="2892"/>
                    </a:moveTo>
                    <a:cubicBezTo>
                      <a:pt x="744" y="3141"/>
                      <a:pt x="3562" y="6606"/>
                      <a:pt x="1182" y="7546"/>
                    </a:cubicBezTo>
                    <a:lnTo>
                      <a:pt x="0" y="5719"/>
                    </a:lnTo>
                    <a:cubicBezTo>
                      <a:pt x="3243" y="5175"/>
                      <a:pt x="-939" y="-650"/>
                      <a:pt x="3196" y="60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48" name="Google Shape;848;p10"/>
              <p:cNvSpPr/>
              <p:nvPr/>
            </p:nvSpPr>
            <p:spPr>
              <a:xfrm>
                <a:off x="10682673" y="4678565"/>
                <a:ext cx="5893" cy="12712"/>
              </a:xfrm>
              <a:custGeom>
                <a:rect b="b" l="l" r="r" t="t"/>
                <a:pathLst>
                  <a:path extrusionOk="0" h="12712" w="5893">
                    <a:moveTo>
                      <a:pt x="5893" y="0"/>
                    </a:moveTo>
                    <a:cubicBezTo>
                      <a:pt x="3796" y="1727"/>
                      <a:pt x="5728" y="3430"/>
                      <a:pt x="4351" y="4618"/>
                    </a:cubicBezTo>
                    <a:cubicBezTo>
                      <a:pt x="3311" y="7362"/>
                      <a:pt x="978" y="9585"/>
                      <a:pt x="1226" y="12713"/>
                    </a:cubicBezTo>
                    <a:cubicBezTo>
                      <a:pt x="-1941" y="11258"/>
                      <a:pt x="2088" y="8834"/>
                      <a:pt x="1574" y="6427"/>
                    </a:cubicBezTo>
                    <a:cubicBezTo>
                      <a:pt x="2354" y="4263"/>
                      <a:pt x="3997" y="1821"/>
                      <a:pt x="4192" y="59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49" name="Google Shape;849;p10"/>
              <p:cNvSpPr/>
              <p:nvPr/>
            </p:nvSpPr>
            <p:spPr>
              <a:xfrm>
                <a:off x="10659959" y="4739959"/>
                <a:ext cx="3743" cy="5191"/>
              </a:xfrm>
              <a:custGeom>
                <a:rect b="b" l="l" r="r" t="t"/>
                <a:pathLst>
                  <a:path extrusionOk="0" h="5191" w="3743">
                    <a:moveTo>
                      <a:pt x="3664" y="4500"/>
                    </a:moveTo>
                    <a:cubicBezTo>
                      <a:pt x="2855" y="5529"/>
                      <a:pt x="1413" y="5008"/>
                      <a:pt x="285" y="5192"/>
                    </a:cubicBezTo>
                    <a:cubicBezTo>
                      <a:pt x="-932" y="2826"/>
                      <a:pt x="2164" y="1987"/>
                      <a:pt x="1809" y="0"/>
                    </a:cubicBezTo>
                    <a:cubicBezTo>
                      <a:pt x="3109" y="668"/>
                      <a:pt x="4025" y="2637"/>
                      <a:pt x="3664" y="4500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50" name="Google Shape;850;p10"/>
              <p:cNvSpPr/>
              <p:nvPr/>
            </p:nvSpPr>
            <p:spPr>
              <a:xfrm>
                <a:off x="10652438" y="4749140"/>
                <a:ext cx="6882" cy="16849"/>
              </a:xfrm>
              <a:custGeom>
                <a:rect b="b" l="l" r="r" t="t"/>
                <a:pathLst>
                  <a:path extrusionOk="0" h="16849" w="6882">
                    <a:moveTo>
                      <a:pt x="6813" y="37"/>
                    </a:moveTo>
                    <a:cubicBezTo>
                      <a:pt x="7587" y="5998"/>
                      <a:pt x="1608" y="9344"/>
                      <a:pt x="2814" y="15577"/>
                    </a:cubicBezTo>
                    <a:cubicBezTo>
                      <a:pt x="2213" y="16508"/>
                      <a:pt x="1117" y="16992"/>
                      <a:pt x="25" y="16813"/>
                    </a:cubicBezTo>
                    <a:cubicBezTo>
                      <a:pt x="-324" y="10976"/>
                      <a:pt x="3074" y="6583"/>
                      <a:pt x="4019" y="1273"/>
                    </a:cubicBezTo>
                    <a:cubicBezTo>
                      <a:pt x="4622" y="342"/>
                      <a:pt x="5719" y="-144"/>
                      <a:pt x="6813" y="37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51" name="Google Shape;851;p10"/>
              <p:cNvSpPr/>
              <p:nvPr/>
            </p:nvSpPr>
            <p:spPr>
              <a:xfrm>
                <a:off x="10647969" y="4769311"/>
                <a:ext cx="4139" cy="2974"/>
              </a:xfrm>
              <a:custGeom>
                <a:rect b="b" l="l" r="r" t="t"/>
                <a:pathLst>
                  <a:path extrusionOk="0" h="2974" w="4139">
                    <a:moveTo>
                      <a:pt x="4104" y="1792"/>
                    </a:moveTo>
                    <a:cubicBezTo>
                      <a:pt x="4264" y="2354"/>
                      <a:pt x="3850" y="2655"/>
                      <a:pt x="3578" y="2975"/>
                    </a:cubicBezTo>
                    <a:lnTo>
                      <a:pt x="158" y="2525"/>
                    </a:lnTo>
                    <a:cubicBezTo>
                      <a:pt x="-935" y="-461"/>
                      <a:pt x="4010" y="-916"/>
                      <a:pt x="4104" y="1792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52" name="Google Shape;852;p10"/>
              <p:cNvSpPr/>
              <p:nvPr/>
            </p:nvSpPr>
            <p:spPr>
              <a:xfrm>
                <a:off x="10661816" y="4735278"/>
                <a:ext cx="4347" cy="3591"/>
              </a:xfrm>
              <a:custGeom>
                <a:rect b="b" l="l" r="r" t="t"/>
                <a:pathLst>
                  <a:path extrusionOk="0" h="3591" w="4347">
                    <a:moveTo>
                      <a:pt x="4348" y="537"/>
                    </a:moveTo>
                    <a:cubicBezTo>
                      <a:pt x="4147" y="2967"/>
                      <a:pt x="3166" y="3860"/>
                      <a:pt x="478" y="3523"/>
                    </a:cubicBezTo>
                    <a:cubicBezTo>
                      <a:pt x="-674" y="2996"/>
                      <a:pt x="567" y="1956"/>
                      <a:pt x="968" y="1228"/>
                    </a:cubicBezTo>
                    <a:cubicBezTo>
                      <a:pt x="1559" y="1063"/>
                      <a:pt x="1825" y="1483"/>
                      <a:pt x="2150" y="1755"/>
                    </a:cubicBezTo>
                    <a:cubicBezTo>
                      <a:pt x="2794" y="738"/>
                      <a:pt x="2877" y="-835"/>
                      <a:pt x="4348" y="537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53" name="Google Shape;853;p10"/>
              <p:cNvSpPr/>
              <p:nvPr/>
            </p:nvSpPr>
            <p:spPr>
              <a:xfrm>
                <a:off x="10723476" y="4586342"/>
                <a:ext cx="2743" cy="3734"/>
              </a:xfrm>
              <a:custGeom>
                <a:rect b="b" l="l" r="r" t="t"/>
                <a:pathLst>
                  <a:path extrusionOk="0" h="3734" w="2743">
                    <a:moveTo>
                      <a:pt x="2735" y="222"/>
                    </a:moveTo>
                    <a:cubicBezTo>
                      <a:pt x="2818" y="1573"/>
                      <a:pt x="2224" y="2876"/>
                      <a:pt x="1152" y="3699"/>
                    </a:cubicBezTo>
                    <a:cubicBezTo>
                      <a:pt x="591" y="3859"/>
                      <a:pt x="295" y="3445"/>
                      <a:pt x="0" y="3167"/>
                    </a:cubicBezTo>
                    <a:cubicBezTo>
                      <a:pt x="815" y="2144"/>
                      <a:pt x="142" y="-830"/>
                      <a:pt x="2735" y="222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54" name="Google Shape;854;p10"/>
              <p:cNvSpPr/>
              <p:nvPr/>
            </p:nvSpPr>
            <p:spPr>
              <a:xfrm>
                <a:off x="10695762" y="4657186"/>
                <a:ext cx="1756" cy="1758"/>
              </a:xfrm>
              <a:custGeom>
                <a:rect b="b" l="l" r="r" t="t"/>
                <a:pathLst>
                  <a:path extrusionOk="0" h="1758" w="1756">
                    <a:moveTo>
                      <a:pt x="1719" y="535"/>
                    </a:moveTo>
                    <a:cubicBezTo>
                      <a:pt x="1885" y="1126"/>
                      <a:pt x="1465" y="1398"/>
                      <a:pt x="1193" y="1717"/>
                    </a:cubicBezTo>
                    <a:lnTo>
                      <a:pt x="59" y="1759"/>
                    </a:lnTo>
                    <a:lnTo>
                      <a:pt x="0" y="50"/>
                    </a:lnTo>
                    <a:cubicBezTo>
                      <a:pt x="567" y="3"/>
                      <a:pt x="1424" y="-157"/>
                      <a:pt x="1719" y="535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55" name="Google Shape;855;p10"/>
              <p:cNvSpPr/>
              <p:nvPr/>
            </p:nvSpPr>
            <p:spPr>
              <a:xfrm>
                <a:off x="10694728" y="4660067"/>
                <a:ext cx="1744" cy="2287"/>
              </a:xfrm>
              <a:custGeom>
                <a:rect b="b" l="l" r="r" t="t"/>
                <a:pathLst>
                  <a:path extrusionOk="0" h="2287" w="1744">
                    <a:moveTo>
                      <a:pt x="1719" y="540"/>
                    </a:moveTo>
                    <a:cubicBezTo>
                      <a:pt x="1719" y="1131"/>
                      <a:pt x="1914" y="1959"/>
                      <a:pt x="1211" y="2272"/>
                    </a:cubicBezTo>
                    <a:cubicBezTo>
                      <a:pt x="-59" y="2462"/>
                      <a:pt x="30" y="889"/>
                      <a:pt x="0" y="31"/>
                    </a:cubicBezTo>
                    <a:cubicBezTo>
                      <a:pt x="567" y="14"/>
                      <a:pt x="1412" y="-158"/>
                      <a:pt x="1719" y="540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56" name="Google Shape;856;p10"/>
              <p:cNvSpPr/>
              <p:nvPr/>
            </p:nvSpPr>
            <p:spPr>
              <a:xfrm>
                <a:off x="10657410" y="4742731"/>
                <a:ext cx="1704" cy="2511"/>
              </a:xfrm>
              <a:custGeom>
                <a:rect b="b" l="l" r="r" t="t"/>
                <a:pathLst>
                  <a:path extrusionOk="0" h="2511" w="1704">
                    <a:moveTo>
                      <a:pt x="1705" y="2461"/>
                    </a:moveTo>
                    <a:cubicBezTo>
                      <a:pt x="919" y="2686"/>
                      <a:pt x="523" y="2100"/>
                      <a:pt x="92" y="1716"/>
                    </a:cubicBezTo>
                    <a:cubicBezTo>
                      <a:pt x="-334" y="936"/>
                      <a:pt x="813" y="-300"/>
                      <a:pt x="1616" y="66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57" name="Google Shape;857;p10"/>
              <p:cNvSpPr/>
              <p:nvPr/>
            </p:nvSpPr>
            <p:spPr>
              <a:xfrm>
                <a:off x="10681772" y="4690185"/>
                <a:ext cx="1742" cy="1731"/>
              </a:xfrm>
              <a:custGeom>
                <a:rect b="b" l="l" r="r" t="t"/>
                <a:pathLst>
                  <a:path extrusionOk="0" h="1731" w="1742">
                    <a:moveTo>
                      <a:pt x="1707" y="549"/>
                    </a:moveTo>
                    <a:cubicBezTo>
                      <a:pt x="1867" y="1140"/>
                      <a:pt x="1453" y="1418"/>
                      <a:pt x="1176" y="1731"/>
                    </a:cubicBezTo>
                    <a:lnTo>
                      <a:pt x="53" y="1731"/>
                    </a:lnTo>
                    <a:lnTo>
                      <a:pt x="0" y="23"/>
                    </a:lnTo>
                    <a:cubicBezTo>
                      <a:pt x="549" y="17"/>
                      <a:pt x="1394" y="-155"/>
                      <a:pt x="1707" y="549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58" name="Google Shape;858;p10"/>
              <p:cNvSpPr/>
              <p:nvPr/>
            </p:nvSpPr>
            <p:spPr>
              <a:xfrm>
                <a:off x="10680726" y="4693080"/>
                <a:ext cx="1742" cy="2280"/>
              </a:xfrm>
              <a:custGeom>
                <a:rect b="b" l="l" r="r" t="t"/>
                <a:pathLst>
                  <a:path extrusionOk="0" h="2280" w="1742">
                    <a:moveTo>
                      <a:pt x="1719" y="539"/>
                    </a:moveTo>
                    <a:cubicBezTo>
                      <a:pt x="1719" y="1130"/>
                      <a:pt x="1908" y="1958"/>
                      <a:pt x="1211" y="2265"/>
                    </a:cubicBezTo>
                    <a:cubicBezTo>
                      <a:pt x="-59" y="2454"/>
                      <a:pt x="30" y="882"/>
                      <a:pt x="0" y="30"/>
                    </a:cubicBezTo>
                    <a:cubicBezTo>
                      <a:pt x="561" y="18"/>
                      <a:pt x="1406" y="-165"/>
                      <a:pt x="1719" y="539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59" name="Google Shape;859;p10"/>
              <p:cNvSpPr/>
              <p:nvPr/>
            </p:nvSpPr>
            <p:spPr>
              <a:xfrm>
                <a:off x="10682228" y="4671032"/>
                <a:ext cx="10125" cy="19825"/>
              </a:xfrm>
              <a:custGeom>
                <a:rect b="b" l="l" r="r" t="t"/>
                <a:pathLst>
                  <a:path extrusionOk="0" h="19825" w="10125">
                    <a:moveTo>
                      <a:pt x="8796" y="1797"/>
                    </a:moveTo>
                    <a:lnTo>
                      <a:pt x="8748" y="4606"/>
                    </a:lnTo>
                    <a:lnTo>
                      <a:pt x="7862" y="4606"/>
                    </a:lnTo>
                    <a:cubicBezTo>
                      <a:pt x="7437" y="5593"/>
                      <a:pt x="8229" y="7781"/>
                      <a:pt x="6681" y="7905"/>
                    </a:cubicBezTo>
                    <a:cubicBezTo>
                      <a:pt x="6917" y="8816"/>
                      <a:pt x="6308" y="9129"/>
                      <a:pt x="5759" y="9679"/>
                    </a:cubicBezTo>
                    <a:cubicBezTo>
                      <a:pt x="5566" y="10901"/>
                      <a:pt x="5503" y="12140"/>
                      <a:pt x="5570" y="13375"/>
                    </a:cubicBezTo>
                    <a:lnTo>
                      <a:pt x="3662" y="13375"/>
                    </a:lnTo>
                    <a:cubicBezTo>
                      <a:pt x="4542" y="15693"/>
                      <a:pt x="867" y="14498"/>
                      <a:pt x="3473" y="17076"/>
                    </a:cubicBezTo>
                    <a:cubicBezTo>
                      <a:pt x="1476" y="16651"/>
                      <a:pt x="3177" y="19560"/>
                      <a:pt x="1399" y="19442"/>
                    </a:cubicBezTo>
                    <a:lnTo>
                      <a:pt x="1399" y="19826"/>
                    </a:lnTo>
                    <a:lnTo>
                      <a:pt x="135" y="19826"/>
                    </a:lnTo>
                    <a:cubicBezTo>
                      <a:pt x="-427" y="18312"/>
                      <a:pt x="932" y="18720"/>
                      <a:pt x="1186" y="17544"/>
                    </a:cubicBezTo>
                    <a:cubicBezTo>
                      <a:pt x="1316" y="16952"/>
                      <a:pt x="2722" y="17544"/>
                      <a:pt x="2220" y="16544"/>
                    </a:cubicBezTo>
                    <a:cubicBezTo>
                      <a:pt x="1169" y="16728"/>
                      <a:pt x="1629" y="15533"/>
                      <a:pt x="1228" y="15249"/>
                    </a:cubicBezTo>
                    <a:cubicBezTo>
                      <a:pt x="1694" y="15356"/>
                      <a:pt x="1623" y="14504"/>
                      <a:pt x="1623" y="14232"/>
                    </a:cubicBezTo>
                    <a:cubicBezTo>
                      <a:pt x="2433" y="14232"/>
                      <a:pt x="2492" y="13186"/>
                      <a:pt x="3165" y="13239"/>
                    </a:cubicBezTo>
                    <a:cubicBezTo>
                      <a:pt x="3308" y="13012"/>
                      <a:pt x="3359" y="12739"/>
                      <a:pt x="3307" y="12476"/>
                    </a:cubicBezTo>
                    <a:cubicBezTo>
                      <a:pt x="2787" y="12287"/>
                      <a:pt x="1954" y="12228"/>
                      <a:pt x="2309" y="11435"/>
                    </a:cubicBezTo>
                    <a:cubicBezTo>
                      <a:pt x="3100" y="11435"/>
                      <a:pt x="2273" y="10034"/>
                      <a:pt x="3095" y="10170"/>
                    </a:cubicBezTo>
                    <a:cubicBezTo>
                      <a:pt x="3827" y="9112"/>
                      <a:pt x="2533" y="6066"/>
                      <a:pt x="4436" y="6108"/>
                    </a:cubicBezTo>
                    <a:lnTo>
                      <a:pt x="4436" y="5085"/>
                    </a:lnTo>
                    <a:cubicBezTo>
                      <a:pt x="4849" y="4771"/>
                      <a:pt x="5026" y="4216"/>
                      <a:pt x="5470" y="3955"/>
                    </a:cubicBezTo>
                    <a:lnTo>
                      <a:pt x="5470" y="3317"/>
                    </a:lnTo>
                    <a:lnTo>
                      <a:pt x="6503" y="2312"/>
                    </a:lnTo>
                    <a:lnTo>
                      <a:pt x="6545" y="11"/>
                    </a:lnTo>
                    <a:cubicBezTo>
                      <a:pt x="7396" y="29"/>
                      <a:pt x="12494" y="-320"/>
                      <a:pt x="8796" y="1797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60" name="Google Shape;860;p10"/>
              <p:cNvSpPr/>
              <p:nvPr/>
            </p:nvSpPr>
            <p:spPr>
              <a:xfrm>
                <a:off x="10693880" y="4658672"/>
                <a:ext cx="3305" cy="3938"/>
              </a:xfrm>
              <a:custGeom>
                <a:rect b="b" l="l" r="r" t="t"/>
                <a:pathLst>
                  <a:path extrusionOk="0" h="3938" w="3305">
                    <a:moveTo>
                      <a:pt x="3306" y="871"/>
                    </a:moveTo>
                    <a:lnTo>
                      <a:pt x="3188" y="1752"/>
                    </a:lnTo>
                    <a:cubicBezTo>
                      <a:pt x="2242" y="1432"/>
                      <a:pt x="2366" y="2875"/>
                      <a:pt x="1368" y="2881"/>
                    </a:cubicBezTo>
                    <a:cubicBezTo>
                      <a:pt x="1315" y="3384"/>
                      <a:pt x="889" y="3301"/>
                      <a:pt x="842" y="3892"/>
                    </a:cubicBezTo>
                    <a:cubicBezTo>
                      <a:pt x="80" y="4188"/>
                      <a:pt x="641" y="2970"/>
                      <a:pt x="68" y="3212"/>
                    </a:cubicBezTo>
                    <a:cubicBezTo>
                      <a:pt x="-405" y="1379"/>
                      <a:pt x="1764" y="2769"/>
                      <a:pt x="1019" y="959"/>
                    </a:cubicBezTo>
                    <a:cubicBezTo>
                      <a:pt x="2479" y="1746"/>
                      <a:pt x="1516" y="-318"/>
                      <a:pt x="2555" y="43"/>
                    </a:cubicBezTo>
                    <a:cubicBezTo>
                      <a:pt x="2689" y="87"/>
                      <a:pt x="2816" y="149"/>
                      <a:pt x="2933" y="226"/>
                    </a:cubicBezTo>
                    <a:cubicBezTo>
                      <a:pt x="3071" y="433"/>
                      <a:pt x="3195" y="648"/>
                      <a:pt x="3306" y="871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61" name="Google Shape;861;p10"/>
              <p:cNvSpPr/>
              <p:nvPr/>
            </p:nvSpPr>
            <p:spPr>
              <a:xfrm>
                <a:off x="10666377" y="4701300"/>
                <a:ext cx="13398" cy="33012"/>
              </a:xfrm>
              <a:custGeom>
                <a:rect b="b" l="l" r="r" t="t"/>
                <a:pathLst>
                  <a:path extrusionOk="0" h="33012" w="13398">
                    <a:moveTo>
                      <a:pt x="12282" y="0"/>
                    </a:moveTo>
                    <a:cubicBezTo>
                      <a:pt x="12022" y="1401"/>
                      <a:pt x="13942" y="1047"/>
                      <a:pt x="13245" y="2957"/>
                    </a:cubicBezTo>
                    <a:cubicBezTo>
                      <a:pt x="12465" y="2507"/>
                      <a:pt x="12749" y="3477"/>
                      <a:pt x="12217" y="3577"/>
                    </a:cubicBezTo>
                    <a:cubicBezTo>
                      <a:pt x="12282" y="4387"/>
                      <a:pt x="11910" y="5416"/>
                      <a:pt x="12430" y="6138"/>
                    </a:cubicBezTo>
                    <a:lnTo>
                      <a:pt x="12530" y="7669"/>
                    </a:lnTo>
                    <a:cubicBezTo>
                      <a:pt x="11768" y="7261"/>
                      <a:pt x="11857" y="8048"/>
                      <a:pt x="11496" y="8420"/>
                    </a:cubicBezTo>
                    <a:cubicBezTo>
                      <a:pt x="12554" y="11306"/>
                      <a:pt x="9304" y="10732"/>
                      <a:pt x="10392" y="13742"/>
                    </a:cubicBezTo>
                    <a:lnTo>
                      <a:pt x="9499" y="13742"/>
                    </a:lnTo>
                    <a:cubicBezTo>
                      <a:pt x="9216" y="14333"/>
                      <a:pt x="9364" y="15125"/>
                      <a:pt x="9340" y="15782"/>
                    </a:cubicBezTo>
                    <a:cubicBezTo>
                      <a:pt x="7751" y="14960"/>
                      <a:pt x="8749" y="17095"/>
                      <a:pt x="7414" y="16769"/>
                    </a:cubicBezTo>
                    <a:lnTo>
                      <a:pt x="7278" y="17532"/>
                    </a:lnTo>
                    <a:lnTo>
                      <a:pt x="8288" y="17680"/>
                    </a:lnTo>
                    <a:cubicBezTo>
                      <a:pt x="8578" y="18591"/>
                      <a:pt x="7768" y="18330"/>
                      <a:pt x="7378" y="18815"/>
                    </a:cubicBezTo>
                    <a:lnTo>
                      <a:pt x="7219" y="20589"/>
                    </a:lnTo>
                    <a:lnTo>
                      <a:pt x="6333" y="20589"/>
                    </a:lnTo>
                    <a:lnTo>
                      <a:pt x="6155" y="23268"/>
                    </a:lnTo>
                    <a:cubicBezTo>
                      <a:pt x="5399" y="22854"/>
                      <a:pt x="5482" y="23646"/>
                      <a:pt x="5128" y="24019"/>
                    </a:cubicBezTo>
                    <a:lnTo>
                      <a:pt x="5128" y="25290"/>
                    </a:lnTo>
                    <a:lnTo>
                      <a:pt x="4489" y="25290"/>
                    </a:lnTo>
                    <a:lnTo>
                      <a:pt x="4318" y="27969"/>
                    </a:lnTo>
                    <a:cubicBezTo>
                      <a:pt x="3001" y="27253"/>
                      <a:pt x="2168" y="30334"/>
                      <a:pt x="1364" y="29961"/>
                    </a:cubicBezTo>
                    <a:cubicBezTo>
                      <a:pt x="956" y="30783"/>
                      <a:pt x="1660" y="32563"/>
                      <a:pt x="679" y="33012"/>
                    </a:cubicBezTo>
                    <a:cubicBezTo>
                      <a:pt x="-503" y="32794"/>
                      <a:pt x="253" y="30854"/>
                      <a:pt x="88" y="30056"/>
                    </a:cubicBezTo>
                    <a:cubicBezTo>
                      <a:pt x="2859" y="29465"/>
                      <a:pt x="-326" y="27637"/>
                      <a:pt x="395" y="26999"/>
                    </a:cubicBezTo>
                    <a:cubicBezTo>
                      <a:pt x="1577" y="27342"/>
                      <a:pt x="1021" y="25568"/>
                      <a:pt x="2061" y="26005"/>
                    </a:cubicBezTo>
                    <a:cubicBezTo>
                      <a:pt x="2191" y="25464"/>
                      <a:pt x="2245" y="24906"/>
                      <a:pt x="2221" y="24350"/>
                    </a:cubicBezTo>
                    <a:cubicBezTo>
                      <a:pt x="2965" y="24640"/>
                      <a:pt x="2711" y="23658"/>
                      <a:pt x="3249" y="23729"/>
                    </a:cubicBezTo>
                    <a:lnTo>
                      <a:pt x="3302" y="20666"/>
                    </a:lnTo>
                    <a:cubicBezTo>
                      <a:pt x="5411" y="20228"/>
                      <a:pt x="3521" y="16610"/>
                      <a:pt x="4915" y="15581"/>
                    </a:cubicBezTo>
                    <a:lnTo>
                      <a:pt x="5293" y="15581"/>
                    </a:lnTo>
                    <a:cubicBezTo>
                      <a:pt x="5216" y="16007"/>
                      <a:pt x="5293" y="16840"/>
                      <a:pt x="5913" y="16616"/>
                    </a:cubicBezTo>
                    <a:cubicBezTo>
                      <a:pt x="6427" y="16793"/>
                      <a:pt x="6439" y="15906"/>
                      <a:pt x="6439" y="15604"/>
                    </a:cubicBezTo>
                    <a:lnTo>
                      <a:pt x="7325" y="15604"/>
                    </a:lnTo>
                    <a:cubicBezTo>
                      <a:pt x="7804" y="14422"/>
                      <a:pt x="6693" y="11394"/>
                      <a:pt x="8542" y="11412"/>
                    </a:cubicBezTo>
                    <a:cubicBezTo>
                      <a:pt x="8223" y="11028"/>
                      <a:pt x="8253" y="10312"/>
                      <a:pt x="7538" y="10632"/>
                    </a:cubicBezTo>
                    <a:cubicBezTo>
                      <a:pt x="7538" y="10040"/>
                      <a:pt x="7721" y="9384"/>
                      <a:pt x="8442" y="9751"/>
                    </a:cubicBezTo>
                    <a:cubicBezTo>
                      <a:pt x="8105" y="7746"/>
                      <a:pt x="9470" y="7527"/>
                      <a:pt x="9777" y="6073"/>
                    </a:cubicBezTo>
                    <a:lnTo>
                      <a:pt x="10132" y="6073"/>
                    </a:lnTo>
                    <a:cubicBezTo>
                      <a:pt x="10262" y="5401"/>
                      <a:pt x="10315" y="4717"/>
                      <a:pt x="10291" y="4033"/>
                    </a:cubicBezTo>
                    <a:lnTo>
                      <a:pt x="11313" y="3796"/>
                    </a:lnTo>
                    <a:cubicBezTo>
                      <a:pt x="11177" y="3175"/>
                      <a:pt x="10327" y="2945"/>
                      <a:pt x="10321" y="2371"/>
                    </a:cubicBezTo>
                    <a:cubicBezTo>
                      <a:pt x="10885" y="2202"/>
                      <a:pt x="11485" y="2488"/>
                      <a:pt x="11709" y="3033"/>
                    </a:cubicBezTo>
                    <a:cubicBezTo>
                      <a:pt x="12216" y="2647"/>
                      <a:pt x="12471" y="2013"/>
                      <a:pt x="12371" y="1384"/>
                    </a:cubicBezTo>
                    <a:lnTo>
                      <a:pt x="11355" y="1242"/>
                    </a:lnTo>
                    <a:cubicBezTo>
                      <a:pt x="11142" y="509"/>
                      <a:pt x="11549" y="77"/>
                      <a:pt x="12282" y="0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62" name="Google Shape;862;p10"/>
              <p:cNvSpPr/>
              <p:nvPr/>
            </p:nvSpPr>
            <p:spPr>
              <a:xfrm>
                <a:off x="10697351" y="4619819"/>
                <a:ext cx="15283" cy="34912"/>
              </a:xfrm>
              <a:custGeom>
                <a:rect b="b" l="l" r="r" t="t"/>
                <a:pathLst>
                  <a:path extrusionOk="0" h="34912" w="15283">
                    <a:moveTo>
                      <a:pt x="14303" y="41"/>
                    </a:moveTo>
                    <a:cubicBezTo>
                      <a:pt x="14055" y="912"/>
                      <a:pt x="14469" y="1835"/>
                      <a:pt x="15284" y="2229"/>
                    </a:cubicBezTo>
                    <a:cubicBezTo>
                      <a:pt x="15189" y="2637"/>
                      <a:pt x="15024" y="3211"/>
                      <a:pt x="14380" y="2980"/>
                    </a:cubicBezTo>
                    <a:lnTo>
                      <a:pt x="14197" y="2229"/>
                    </a:lnTo>
                    <a:cubicBezTo>
                      <a:pt x="13447" y="1780"/>
                      <a:pt x="13919" y="2755"/>
                      <a:pt x="13376" y="2868"/>
                    </a:cubicBezTo>
                    <a:lnTo>
                      <a:pt x="13612" y="3607"/>
                    </a:lnTo>
                    <a:lnTo>
                      <a:pt x="13352" y="3607"/>
                    </a:lnTo>
                    <a:cubicBezTo>
                      <a:pt x="14232" y="6108"/>
                      <a:pt x="10959" y="5570"/>
                      <a:pt x="12259" y="8184"/>
                    </a:cubicBezTo>
                    <a:lnTo>
                      <a:pt x="12513" y="8184"/>
                    </a:lnTo>
                    <a:cubicBezTo>
                      <a:pt x="12253" y="8734"/>
                      <a:pt x="11497" y="8414"/>
                      <a:pt x="11225" y="9059"/>
                    </a:cubicBezTo>
                    <a:cubicBezTo>
                      <a:pt x="10853" y="9958"/>
                      <a:pt x="11515" y="12169"/>
                      <a:pt x="10404" y="12488"/>
                    </a:cubicBezTo>
                    <a:lnTo>
                      <a:pt x="10404" y="13387"/>
                    </a:lnTo>
                    <a:lnTo>
                      <a:pt x="10020" y="13505"/>
                    </a:lnTo>
                    <a:cubicBezTo>
                      <a:pt x="10658" y="13641"/>
                      <a:pt x="10120" y="14930"/>
                      <a:pt x="10357" y="15427"/>
                    </a:cubicBezTo>
                    <a:lnTo>
                      <a:pt x="9961" y="15752"/>
                    </a:lnTo>
                    <a:cubicBezTo>
                      <a:pt x="8437" y="15823"/>
                      <a:pt x="9642" y="17467"/>
                      <a:pt x="8921" y="18082"/>
                    </a:cubicBezTo>
                    <a:cubicBezTo>
                      <a:pt x="8608" y="18999"/>
                      <a:pt x="9405" y="19265"/>
                      <a:pt x="9027" y="20270"/>
                    </a:cubicBezTo>
                    <a:lnTo>
                      <a:pt x="8673" y="20270"/>
                    </a:lnTo>
                    <a:lnTo>
                      <a:pt x="8206" y="22925"/>
                    </a:lnTo>
                    <a:cubicBezTo>
                      <a:pt x="6960" y="22818"/>
                      <a:pt x="7119" y="24456"/>
                      <a:pt x="5518" y="23900"/>
                    </a:cubicBezTo>
                    <a:cubicBezTo>
                      <a:pt x="4803" y="24143"/>
                      <a:pt x="5187" y="25373"/>
                      <a:pt x="5104" y="25934"/>
                    </a:cubicBezTo>
                    <a:cubicBezTo>
                      <a:pt x="3196" y="24982"/>
                      <a:pt x="4963" y="29157"/>
                      <a:pt x="3255" y="29737"/>
                    </a:cubicBezTo>
                    <a:cubicBezTo>
                      <a:pt x="3108" y="30813"/>
                      <a:pt x="3557" y="32551"/>
                      <a:pt x="2812" y="33432"/>
                    </a:cubicBezTo>
                    <a:cubicBezTo>
                      <a:pt x="1276" y="32522"/>
                      <a:pt x="1826" y="34071"/>
                      <a:pt x="1843" y="34100"/>
                    </a:cubicBezTo>
                    <a:cubicBezTo>
                      <a:pt x="1861" y="34130"/>
                      <a:pt x="1453" y="35679"/>
                      <a:pt x="857" y="34420"/>
                    </a:cubicBezTo>
                    <a:cubicBezTo>
                      <a:pt x="414" y="33474"/>
                      <a:pt x="0" y="34420"/>
                      <a:pt x="0" y="34420"/>
                    </a:cubicBezTo>
                    <a:lnTo>
                      <a:pt x="53" y="31463"/>
                    </a:lnTo>
                    <a:cubicBezTo>
                      <a:pt x="792" y="31782"/>
                      <a:pt x="532" y="30801"/>
                      <a:pt x="1081" y="30842"/>
                    </a:cubicBezTo>
                    <a:cubicBezTo>
                      <a:pt x="1199" y="29949"/>
                      <a:pt x="609" y="28087"/>
                      <a:pt x="2139" y="28306"/>
                    </a:cubicBezTo>
                    <a:cubicBezTo>
                      <a:pt x="2345" y="27153"/>
                      <a:pt x="1507" y="23853"/>
                      <a:pt x="3113" y="23575"/>
                    </a:cubicBezTo>
                    <a:cubicBezTo>
                      <a:pt x="3557" y="22576"/>
                      <a:pt x="2552" y="19803"/>
                      <a:pt x="4189" y="19891"/>
                    </a:cubicBezTo>
                    <a:lnTo>
                      <a:pt x="4336" y="18874"/>
                    </a:lnTo>
                    <a:lnTo>
                      <a:pt x="5861" y="18874"/>
                    </a:lnTo>
                    <a:cubicBezTo>
                      <a:pt x="5997" y="18123"/>
                      <a:pt x="5890" y="16935"/>
                      <a:pt x="6912" y="16852"/>
                    </a:cubicBezTo>
                    <a:cubicBezTo>
                      <a:pt x="6977" y="16261"/>
                      <a:pt x="7503" y="14729"/>
                      <a:pt x="6800" y="14398"/>
                    </a:cubicBezTo>
                    <a:lnTo>
                      <a:pt x="7090" y="13807"/>
                    </a:lnTo>
                    <a:cubicBezTo>
                      <a:pt x="7134" y="13404"/>
                      <a:pt x="7496" y="13114"/>
                      <a:pt x="7898" y="13159"/>
                    </a:cubicBezTo>
                    <a:cubicBezTo>
                      <a:pt x="7928" y="13162"/>
                      <a:pt x="7958" y="13167"/>
                      <a:pt x="7988" y="13174"/>
                    </a:cubicBezTo>
                    <a:lnTo>
                      <a:pt x="8165" y="10366"/>
                    </a:lnTo>
                    <a:lnTo>
                      <a:pt x="9057" y="10366"/>
                    </a:lnTo>
                    <a:cubicBezTo>
                      <a:pt x="9191" y="9136"/>
                      <a:pt x="9254" y="7900"/>
                      <a:pt x="9246" y="6664"/>
                    </a:cubicBezTo>
                    <a:cubicBezTo>
                      <a:pt x="10038" y="6664"/>
                      <a:pt x="10091" y="5641"/>
                      <a:pt x="10788" y="5671"/>
                    </a:cubicBezTo>
                    <a:cubicBezTo>
                      <a:pt x="10711" y="5079"/>
                      <a:pt x="11840" y="4346"/>
                      <a:pt x="10942" y="4009"/>
                    </a:cubicBezTo>
                    <a:cubicBezTo>
                      <a:pt x="10693" y="3489"/>
                      <a:pt x="10983" y="4151"/>
                      <a:pt x="10693" y="3223"/>
                    </a:cubicBezTo>
                    <a:cubicBezTo>
                      <a:pt x="11710" y="3098"/>
                      <a:pt x="11355" y="3489"/>
                      <a:pt x="12206" y="3518"/>
                    </a:cubicBezTo>
                    <a:cubicBezTo>
                      <a:pt x="12376" y="3060"/>
                      <a:pt x="12481" y="2580"/>
                      <a:pt x="12519" y="2093"/>
                    </a:cubicBezTo>
                    <a:cubicBezTo>
                      <a:pt x="13701" y="2501"/>
                      <a:pt x="12466" y="1070"/>
                      <a:pt x="13299" y="1183"/>
                    </a:cubicBezTo>
                    <a:lnTo>
                      <a:pt x="13429" y="0"/>
                    </a:ln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63" name="Google Shape;863;p10"/>
              <p:cNvSpPr/>
              <p:nvPr/>
            </p:nvSpPr>
            <p:spPr>
              <a:xfrm>
                <a:off x="10659805" y="4746555"/>
                <a:ext cx="1696" cy="2497"/>
              </a:xfrm>
              <a:custGeom>
                <a:rect b="b" l="l" r="r" t="t"/>
                <a:pathLst>
                  <a:path extrusionOk="0" h="2497" w="1696">
                    <a:moveTo>
                      <a:pt x="1697" y="2445"/>
                    </a:moveTo>
                    <a:cubicBezTo>
                      <a:pt x="917" y="2676"/>
                      <a:pt x="515" y="2091"/>
                      <a:pt x="90" y="1706"/>
                    </a:cubicBezTo>
                    <a:cubicBezTo>
                      <a:pt x="-330" y="932"/>
                      <a:pt x="816" y="-304"/>
                      <a:pt x="1614" y="68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64" name="Google Shape;864;p10"/>
              <p:cNvSpPr/>
              <p:nvPr/>
            </p:nvSpPr>
            <p:spPr>
              <a:xfrm>
                <a:off x="10677985" y="4696128"/>
                <a:ext cx="3993" cy="5447"/>
              </a:xfrm>
              <a:custGeom>
                <a:rect b="b" l="l" r="r" t="t"/>
                <a:pathLst>
                  <a:path extrusionOk="0" h="5447" w="3993">
                    <a:moveTo>
                      <a:pt x="3988" y="1388"/>
                    </a:moveTo>
                    <a:cubicBezTo>
                      <a:pt x="3173" y="968"/>
                      <a:pt x="3486" y="1938"/>
                      <a:pt x="2960" y="1979"/>
                    </a:cubicBezTo>
                    <a:lnTo>
                      <a:pt x="2901" y="5426"/>
                    </a:lnTo>
                    <a:cubicBezTo>
                      <a:pt x="1601" y="5621"/>
                      <a:pt x="1501" y="4462"/>
                      <a:pt x="1660" y="3487"/>
                    </a:cubicBezTo>
                    <a:cubicBezTo>
                      <a:pt x="1503" y="3305"/>
                      <a:pt x="1245" y="3250"/>
                      <a:pt x="1028" y="3351"/>
                    </a:cubicBezTo>
                    <a:cubicBezTo>
                      <a:pt x="780" y="3463"/>
                      <a:pt x="886" y="3907"/>
                      <a:pt x="886" y="4114"/>
                    </a:cubicBezTo>
                    <a:lnTo>
                      <a:pt x="0" y="4114"/>
                    </a:lnTo>
                    <a:lnTo>
                      <a:pt x="0" y="3221"/>
                    </a:lnTo>
                    <a:cubicBezTo>
                      <a:pt x="331" y="3156"/>
                      <a:pt x="715" y="3292"/>
                      <a:pt x="1022" y="3114"/>
                    </a:cubicBezTo>
                    <a:cubicBezTo>
                      <a:pt x="780" y="2623"/>
                      <a:pt x="502" y="2422"/>
                      <a:pt x="662" y="1831"/>
                    </a:cubicBezTo>
                    <a:cubicBezTo>
                      <a:pt x="2221" y="1618"/>
                      <a:pt x="1560" y="-729"/>
                      <a:pt x="3994" y="229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65" name="Google Shape;865;p10"/>
              <p:cNvSpPr/>
              <p:nvPr/>
            </p:nvSpPr>
            <p:spPr>
              <a:xfrm>
                <a:off x="10471337" y="4841297"/>
                <a:ext cx="46472" cy="55038"/>
              </a:xfrm>
              <a:custGeom>
                <a:rect b="b" l="l" r="r" t="t"/>
                <a:pathLst>
                  <a:path extrusionOk="0" h="55038" w="46472">
                    <a:moveTo>
                      <a:pt x="40150" y="8308"/>
                    </a:moveTo>
                    <a:lnTo>
                      <a:pt x="40150" y="35472"/>
                    </a:lnTo>
                    <a:cubicBezTo>
                      <a:pt x="40150" y="42036"/>
                      <a:pt x="39252" y="46720"/>
                      <a:pt x="37456" y="49527"/>
                    </a:cubicBezTo>
                    <a:cubicBezTo>
                      <a:pt x="35093" y="53205"/>
                      <a:pt x="30479" y="55042"/>
                      <a:pt x="23614" y="55038"/>
                    </a:cubicBezTo>
                    <a:cubicBezTo>
                      <a:pt x="14764" y="55038"/>
                      <a:pt x="9419" y="52060"/>
                      <a:pt x="7580" y="46104"/>
                    </a:cubicBezTo>
                    <a:cubicBezTo>
                      <a:pt x="6706" y="43317"/>
                      <a:pt x="6268" y="39769"/>
                      <a:pt x="6268" y="35460"/>
                    </a:cubicBezTo>
                    <a:lnTo>
                      <a:pt x="6268" y="8308"/>
                    </a:lnTo>
                    <a:cubicBezTo>
                      <a:pt x="6268" y="4760"/>
                      <a:pt x="5360" y="2698"/>
                      <a:pt x="3545" y="2123"/>
                    </a:cubicBezTo>
                    <a:cubicBezTo>
                      <a:pt x="2391" y="1806"/>
                      <a:pt x="1196" y="1660"/>
                      <a:pt x="0" y="1691"/>
                    </a:cubicBezTo>
                    <a:lnTo>
                      <a:pt x="0" y="0"/>
                    </a:lnTo>
                    <a:lnTo>
                      <a:pt x="19071" y="0"/>
                    </a:lnTo>
                    <a:lnTo>
                      <a:pt x="19071" y="1691"/>
                    </a:lnTo>
                    <a:cubicBezTo>
                      <a:pt x="16708" y="1691"/>
                      <a:pt x="15079" y="2125"/>
                      <a:pt x="14185" y="2992"/>
                    </a:cubicBezTo>
                    <a:cubicBezTo>
                      <a:pt x="13240" y="3907"/>
                      <a:pt x="12767" y="5681"/>
                      <a:pt x="12767" y="8314"/>
                    </a:cubicBezTo>
                    <a:lnTo>
                      <a:pt x="12767" y="35478"/>
                    </a:lnTo>
                    <a:cubicBezTo>
                      <a:pt x="12767" y="43303"/>
                      <a:pt x="14620" y="48329"/>
                      <a:pt x="18326" y="50556"/>
                    </a:cubicBezTo>
                    <a:cubicBezTo>
                      <a:pt x="20027" y="51528"/>
                      <a:pt x="21965" y="52006"/>
                      <a:pt x="23921" y="51934"/>
                    </a:cubicBezTo>
                    <a:cubicBezTo>
                      <a:pt x="28785" y="51934"/>
                      <a:pt x="32102" y="50424"/>
                      <a:pt x="33870" y="47405"/>
                    </a:cubicBezTo>
                    <a:cubicBezTo>
                      <a:pt x="35312" y="44941"/>
                      <a:pt x="36031" y="40965"/>
                      <a:pt x="36027" y="35478"/>
                    </a:cubicBezTo>
                    <a:lnTo>
                      <a:pt x="36027" y="8308"/>
                    </a:lnTo>
                    <a:cubicBezTo>
                      <a:pt x="36027" y="5682"/>
                      <a:pt x="35568" y="3922"/>
                      <a:pt x="34650" y="3027"/>
                    </a:cubicBezTo>
                    <a:cubicBezTo>
                      <a:pt x="33752" y="2141"/>
                      <a:pt x="32110" y="1691"/>
                      <a:pt x="29729" y="1691"/>
                    </a:cubicBezTo>
                    <a:lnTo>
                      <a:pt x="29729" y="0"/>
                    </a:lnTo>
                    <a:lnTo>
                      <a:pt x="46472" y="0"/>
                    </a:lnTo>
                    <a:lnTo>
                      <a:pt x="46472" y="1691"/>
                    </a:lnTo>
                    <a:cubicBezTo>
                      <a:pt x="43478" y="1691"/>
                      <a:pt x="41614" y="2440"/>
                      <a:pt x="40877" y="3938"/>
                    </a:cubicBezTo>
                    <a:cubicBezTo>
                      <a:pt x="40397" y="4884"/>
                      <a:pt x="40155" y="6341"/>
                      <a:pt x="40150" y="8308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66" name="Google Shape;866;p10"/>
              <p:cNvSpPr/>
              <p:nvPr/>
            </p:nvSpPr>
            <p:spPr>
              <a:xfrm>
                <a:off x="10516267" y="4857250"/>
                <a:ext cx="36652" cy="38328"/>
              </a:xfrm>
              <a:custGeom>
                <a:rect b="b" l="l" r="r" t="t"/>
                <a:pathLst>
                  <a:path extrusionOk="0" h="38328" w="36652">
                    <a:moveTo>
                      <a:pt x="0" y="38299"/>
                    </a:moveTo>
                    <a:lnTo>
                      <a:pt x="0" y="36921"/>
                    </a:lnTo>
                    <a:cubicBezTo>
                      <a:pt x="1969" y="36921"/>
                      <a:pt x="3373" y="36473"/>
                      <a:pt x="4212" y="35579"/>
                    </a:cubicBezTo>
                    <a:cubicBezTo>
                      <a:pt x="5051" y="34684"/>
                      <a:pt x="5477" y="33123"/>
                      <a:pt x="5488" y="30895"/>
                    </a:cubicBezTo>
                    <a:lnTo>
                      <a:pt x="5488" y="8609"/>
                    </a:lnTo>
                    <a:cubicBezTo>
                      <a:pt x="5488" y="6670"/>
                      <a:pt x="4992" y="5310"/>
                      <a:pt x="4006" y="4518"/>
                    </a:cubicBezTo>
                    <a:cubicBezTo>
                      <a:pt x="3218" y="3914"/>
                      <a:pt x="1883" y="3534"/>
                      <a:pt x="0" y="3376"/>
                    </a:cubicBezTo>
                    <a:lnTo>
                      <a:pt x="0" y="2005"/>
                    </a:lnTo>
                    <a:lnTo>
                      <a:pt x="11154" y="0"/>
                    </a:lnTo>
                    <a:lnTo>
                      <a:pt x="11154" y="10821"/>
                    </a:lnTo>
                    <a:lnTo>
                      <a:pt x="11296" y="10821"/>
                    </a:lnTo>
                    <a:cubicBezTo>
                      <a:pt x="13797" y="3607"/>
                      <a:pt x="17622" y="0"/>
                      <a:pt x="22769" y="0"/>
                    </a:cubicBezTo>
                    <a:cubicBezTo>
                      <a:pt x="26314" y="0"/>
                      <a:pt x="28677" y="1128"/>
                      <a:pt x="29859" y="3382"/>
                    </a:cubicBezTo>
                    <a:cubicBezTo>
                      <a:pt x="30710" y="5010"/>
                      <a:pt x="31133" y="8002"/>
                      <a:pt x="31129" y="12358"/>
                    </a:cubicBezTo>
                    <a:lnTo>
                      <a:pt x="31129" y="30901"/>
                    </a:lnTo>
                    <a:cubicBezTo>
                      <a:pt x="31129" y="34000"/>
                      <a:pt x="32003" y="35864"/>
                      <a:pt x="33752" y="36495"/>
                    </a:cubicBezTo>
                    <a:cubicBezTo>
                      <a:pt x="34687" y="36806"/>
                      <a:pt x="35668" y="36952"/>
                      <a:pt x="36653" y="36927"/>
                    </a:cubicBezTo>
                    <a:lnTo>
                      <a:pt x="36653" y="38305"/>
                    </a:lnTo>
                    <a:lnTo>
                      <a:pt x="20004" y="38305"/>
                    </a:lnTo>
                    <a:lnTo>
                      <a:pt x="20004" y="36927"/>
                    </a:lnTo>
                    <a:cubicBezTo>
                      <a:pt x="22013" y="36927"/>
                      <a:pt x="23425" y="36477"/>
                      <a:pt x="24252" y="35585"/>
                    </a:cubicBezTo>
                    <a:cubicBezTo>
                      <a:pt x="25079" y="34692"/>
                      <a:pt x="25528" y="33131"/>
                      <a:pt x="25528" y="30901"/>
                    </a:cubicBezTo>
                    <a:lnTo>
                      <a:pt x="25528" y="14126"/>
                    </a:lnTo>
                    <a:cubicBezTo>
                      <a:pt x="25528" y="10397"/>
                      <a:pt x="25410" y="8099"/>
                      <a:pt x="25174" y="7232"/>
                    </a:cubicBezTo>
                    <a:cubicBezTo>
                      <a:pt x="24583" y="5056"/>
                      <a:pt x="23072" y="3968"/>
                      <a:pt x="20642" y="3968"/>
                    </a:cubicBezTo>
                    <a:cubicBezTo>
                      <a:pt x="19035" y="3968"/>
                      <a:pt x="17395" y="5097"/>
                      <a:pt x="15721" y="7356"/>
                    </a:cubicBezTo>
                    <a:cubicBezTo>
                      <a:pt x="14426" y="9116"/>
                      <a:pt x="13388" y="11051"/>
                      <a:pt x="12637" y="13103"/>
                    </a:cubicBezTo>
                    <a:cubicBezTo>
                      <a:pt x="11671" y="15599"/>
                      <a:pt x="11169" y="18250"/>
                      <a:pt x="11154" y="20926"/>
                    </a:cubicBezTo>
                    <a:lnTo>
                      <a:pt x="11154" y="30925"/>
                    </a:lnTo>
                    <a:cubicBezTo>
                      <a:pt x="11154" y="34023"/>
                      <a:pt x="12027" y="35888"/>
                      <a:pt x="13771" y="36519"/>
                    </a:cubicBezTo>
                    <a:cubicBezTo>
                      <a:pt x="14708" y="36829"/>
                      <a:pt x="15692" y="36975"/>
                      <a:pt x="16678" y="36950"/>
                    </a:cubicBezTo>
                    <a:lnTo>
                      <a:pt x="16678" y="38328"/>
                    </a:ln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67" name="Google Shape;867;p10"/>
              <p:cNvSpPr/>
              <p:nvPr/>
            </p:nvSpPr>
            <p:spPr>
              <a:xfrm>
                <a:off x="10556447" y="4840468"/>
                <a:ext cx="16678" cy="55086"/>
              </a:xfrm>
              <a:custGeom>
                <a:rect b="b" l="l" r="r" t="t"/>
                <a:pathLst>
                  <a:path extrusionOk="0" h="55086" w="16678">
                    <a:moveTo>
                      <a:pt x="0" y="55080"/>
                    </a:moveTo>
                    <a:lnTo>
                      <a:pt x="0" y="53703"/>
                    </a:lnTo>
                    <a:cubicBezTo>
                      <a:pt x="1969" y="53703"/>
                      <a:pt x="3373" y="53255"/>
                      <a:pt x="4212" y="52360"/>
                    </a:cubicBezTo>
                    <a:cubicBezTo>
                      <a:pt x="5051" y="51466"/>
                      <a:pt x="5477" y="49905"/>
                      <a:pt x="5488" y="47677"/>
                    </a:cubicBezTo>
                    <a:lnTo>
                      <a:pt x="5488" y="25391"/>
                    </a:lnTo>
                    <a:cubicBezTo>
                      <a:pt x="5488" y="23420"/>
                      <a:pt x="4994" y="22056"/>
                      <a:pt x="4006" y="21299"/>
                    </a:cubicBezTo>
                    <a:cubicBezTo>
                      <a:pt x="3249" y="20696"/>
                      <a:pt x="1914" y="20316"/>
                      <a:pt x="0" y="20158"/>
                    </a:cubicBezTo>
                    <a:lnTo>
                      <a:pt x="0" y="18786"/>
                    </a:lnTo>
                    <a:lnTo>
                      <a:pt x="11154" y="16782"/>
                    </a:lnTo>
                    <a:lnTo>
                      <a:pt x="11154" y="47683"/>
                    </a:lnTo>
                    <a:cubicBezTo>
                      <a:pt x="11154" y="50782"/>
                      <a:pt x="12027" y="52646"/>
                      <a:pt x="13771" y="53277"/>
                    </a:cubicBezTo>
                    <a:cubicBezTo>
                      <a:pt x="14708" y="53587"/>
                      <a:pt x="15692" y="53733"/>
                      <a:pt x="16678" y="53709"/>
                    </a:cubicBezTo>
                    <a:lnTo>
                      <a:pt x="16678" y="55086"/>
                    </a:lnTo>
                    <a:close/>
                    <a:moveTo>
                      <a:pt x="8112" y="9290"/>
                    </a:moveTo>
                    <a:cubicBezTo>
                      <a:pt x="6977" y="9307"/>
                      <a:pt x="5894" y="8817"/>
                      <a:pt x="5158" y="7954"/>
                    </a:cubicBezTo>
                    <a:cubicBezTo>
                      <a:pt x="4363" y="7053"/>
                      <a:pt x="3941" y="5884"/>
                      <a:pt x="3976" y="4684"/>
                    </a:cubicBezTo>
                    <a:cubicBezTo>
                      <a:pt x="3943" y="3473"/>
                      <a:pt x="4365" y="2294"/>
                      <a:pt x="5158" y="1378"/>
                    </a:cubicBezTo>
                    <a:cubicBezTo>
                      <a:pt x="5887" y="500"/>
                      <a:pt x="6971" y="-6"/>
                      <a:pt x="8112" y="1"/>
                    </a:cubicBezTo>
                    <a:cubicBezTo>
                      <a:pt x="9256" y="-22"/>
                      <a:pt x="10347" y="487"/>
                      <a:pt x="11066" y="1378"/>
                    </a:cubicBezTo>
                    <a:cubicBezTo>
                      <a:pt x="11869" y="2288"/>
                      <a:pt x="12292" y="3471"/>
                      <a:pt x="12247" y="4684"/>
                    </a:cubicBezTo>
                    <a:cubicBezTo>
                      <a:pt x="12283" y="5884"/>
                      <a:pt x="11860" y="7053"/>
                      <a:pt x="11066" y="7954"/>
                    </a:cubicBezTo>
                    <a:cubicBezTo>
                      <a:pt x="10329" y="8818"/>
                      <a:pt x="9246" y="9308"/>
                      <a:pt x="8112" y="9290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68" name="Google Shape;868;p10"/>
              <p:cNvSpPr/>
              <p:nvPr/>
            </p:nvSpPr>
            <p:spPr>
              <a:xfrm>
                <a:off x="10571193" y="4858072"/>
                <a:ext cx="39287" cy="38263"/>
              </a:xfrm>
              <a:custGeom>
                <a:rect b="b" l="l" r="r" t="t"/>
                <a:pathLst>
                  <a:path extrusionOk="0" h="38263" w="39287">
                    <a:moveTo>
                      <a:pt x="18592" y="38263"/>
                    </a:moveTo>
                    <a:lnTo>
                      <a:pt x="7474" y="8870"/>
                    </a:lnTo>
                    <a:cubicBezTo>
                      <a:pt x="6197" y="5511"/>
                      <a:pt x="4864" y="3359"/>
                      <a:pt x="3474" y="2413"/>
                    </a:cubicBezTo>
                    <a:cubicBezTo>
                      <a:pt x="2429" y="1774"/>
                      <a:pt x="1224" y="1448"/>
                      <a:pt x="0" y="1472"/>
                    </a:cubicBezTo>
                    <a:lnTo>
                      <a:pt x="0" y="0"/>
                    </a:lnTo>
                    <a:lnTo>
                      <a:pt x="15331" y="0"/>
                    </a:lnTo>
                    <a:lnTo>
                      <a:pt x="15331" y="1460"/>
                    </a:lnTo>
                    <a:cubicBezTo>
                      <a:pt x="13181" y="1460"/>
                      <a:pt x="12111" y="2099"/>
                      <a:pt x="12111" y="3388"/>
                    </a:cubicBezTo>
                    <a:cubicBezTo>
                      <a:pt x="12203" y="4771"/>
                      <a:pt x="12527" y="6128"/>
                      <a:pt x="13068" y="7403"/>
                    </a:cubicBezTo>
                    <a:lnTo>
                      <a:pt x="21340" y="29648"/>
                    </a:lnTo>
                    <a:lnTo>
                      <a:pt x="28630" y="7640"/>
                    </a:lnTo>
                    <a:cubicBezTo>
                      <a:pt x="29060" y="6528"/>
                      <a:pt x="29335" y="5362"/>
                      <a:pt x="29445" y="4175"/>
                    </a:cubicBezTo>
                    <a:cubicBezTo>
                      <a:pt x="29445" y="2519"/>
                      <a:pt x="28360" y="1614"/>
                      <a:pt x="26190" y="1460"/>
                    </a:cubicBezTo>
                    <a:lnTo>
                      <a:pt x="26190" y="0"/>
                    </a:lnTo>
                    <a:lnTo>
                      <a:pt x="39288" y="0"/>
                    </a:lnTo>
                    <a:lnTo>
                      <a:pt x="39288" y="1460"/>
                    </a:lnTo>
                    <a:cubicBezTo>
                      <a:pt x="37098" y="1614"/>
                      <a:pt x="35523" y="2269"/>
                      <a:pt x="34562" y="3424"/>
                    </a:cubicBezTo>
                    <a:cubicBezTo>
                      <a:pt x="33924" y="4188"/>
                      <a:pt x="33136" y="5921"/>
                      <a:pt x="32198" y="8621"/>
                    </a:cubicBezTo>
                    <a:lnTo>
                      <a:pt x="22013" y="38263"/>
                    </a:ln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69" name="Google Shape;869;p10"/>
              <p:cNvSpPr/>
              <p:nvPr/>
            </p:nvSpPr>
            <p:spPr>
              <a:xfrm>
                <a:off x="10607899" y="4857244"/>
                <a:ext cx="27120" cy="39099"/>
              </a:xfrm>
              <a:custGeom>
                <a:rect b="b" l="l" r="r" t="t"/>
                <a:pathLst>
                  <a:path extrusionOk="0" h="39099" w="27120">
                    <a:moveTo>
                      <a:pt x="26196" y="35076"/>
                    </a:moveTo>
                    <a:lnTo>
                      <a:pt x="26196" y="37672"/>
                    </a:lnTo>
                    <a:cubicBezTo>
                      <a:pt x="23432" y="38687"/>
                      <a:pt x="20501" y="39168"/>
                      <a:pt x="17558" y="39091"/>
                    </a:cubicBezTo>
                    <a:cubicBezTo>
                      <a:pt x="9906" y="39091"/>
                      <a:pt x="4736" y="36006"/>
                      <a:pt x="2050" y="29837"/>
                    </a:cubicBezTo>
                    <a:cubicBezTo>
                      <a:pt x="679" y="26739"/>
                      <a:pt x="-4" y="22972"/>
                      <a:pt x="0" y="18537"/>
                    </a:cubicBezTo>
                    <a:cubicBezTo>
                      <a:pt x="0" y="6179"/>
                      <a:pt x="4908" y="0"/>
                      <a:pt x="14723" y="0"/>
                    </a:cubicBezTo>
                    <a:cubicBezTo>
                      <a:pt x="19678" y="0"/>
                      <a:pt x="23254" y="1993"/>
                      <a:pt x="25452" y="5978"/>
                    </a:cubicBezTo>
                    <a:cubicBezTo>
                      <a:pt x="26627" y="8321"/>
                      <a:pt x="27198" y="10921"/>
                      <a:pt x="27112" y="13541"/>
                    </a:cubicBezTo>
                    <a:lnTo>
                      <a:pt x="27112" y="15315"/>
                    </a:lnTo>
                    <a:lnTo>
                      <a:pt x="6014" y="15315"/>
                    </a:lnTo>
                    <a:cubicBezTo>
                      <a:pt x="6014" y="20960"/>
                      <a:pt x="7253" y="25723"/>
                      <a:pt x="9730" y="29606"/>
                    </a:cubicBezTo>
                    <a:cubicBezTo>
                      <a:pt x="12488" y="33963"/>
                      <a:pt x="16276" y="36142"/>
                      <a:pt x="21097" y="36146"/>
                    </a:cubicBezTo>
                    <a:cubicBezTo>
                      <a:pt x="22860" y="36229"/>
                      <a:pt x="24615" y="35861"/>
                      <a:pt x="26196" y="35076"/>
                    </a:cubicBezTo>
                    <a:close/>
                    <a:moveTo>
                      <a:pt x="6014" y="12654"/>
                    </a:moveTo>
                    <a:lnTo>
                      <a:pt x="20672" y="12654"/>
                    </a:lnTo>
                    <a:cubicBezTo>
                      <a:pt x="20672" y="8775"/>
                      <a:pt x="19752" y="5954"/>
                      <a:pt x="17913" y="4192"/>
                    </a:cubicBezTo>
                    <a:cubicBezTo>
                      <a:pt x="16776" y="3188"/>
                      <a:pt x="15292" y="2666"/>
                      <a:pt x="13777" y="2738"/>
                    </a:cubicBezTo>
                    <a:cubicBezTo>
                      <a:pt x="10587" y="2738"/>
                      <a:pt x="8297" y="4665"/>
                      <a:pt x="6906" y="8521"/>
                    </a:cubicBezTo>
                    <a:cubicBezTo>
                      <a:pt x="6372" y="9836"/>
                      <a:pt x="6070" y="11235"/>
                      <a:pt x="6014" y="12654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70" name="Google Shape;870;p10"/>
              <p:cNvSpPr/>
              <p:nvPr/>
            </p:nvSpPr>
            <p:spPr>
              <a:xfrm>
                <a:off x="10638325" y="4857250"/>
                <a:ext cx="24395" cy="38310"/>
              </a:xfrm>
              <a:custGeom>
                <a:rect b="b" l="l" r="r" t="t"/>
                <a:pathLst>
                  <a:path extrusionOk="0" h="38310" w="24395">
                    <a:moveTo>
                      <a:pt x="0" y="38299"/>
                    </a:moveTo>
                    <a:lnTo>
                      <a:pt x="0" y="36921"/>
                    </a:lnTo>
                    <a:cubicBezTo>
                      <a:pt x="2001" y="36921"/>
                      <a:pt x="3417" y="36474"/>
                      <a:pt x="4248" y="35579"/>
                    </a:cubicBezTo>
                    <a:cubicBezTo>
                      <a:pt x="5079" y="34684"/>
                      <a:pt x="5504" y="33123"/>
                      <a:pt x="5524" y="30896"/>
                    </a:cubicBezTo>
                    <a:lnTo>
                      <a:pt x="5524" y="8610"/>
                    </a:lnTo>
                    <a:cubicBezTo>
                      <a:pt x="5524" y="6639"/>
                      <a:pt x="5028" y="5259"/>
                      <a:pt x="4035" y="4471"/>
                    </a:cubicBezTo>
                    <a:cubicBezTo>
                      <a:pt x="3255" y="3879"/>
                      <a:pt x="1914" y="3530"/>
                      <a:pt x="0" y="3371"/>
                    </a:cubicBezTo>
                    <a:lnTo>
                      <a:pt x="0" y="2005"/>
                    </a:lnTo>
                    <a:lnTo>
                      <a:pt x="11184" y="0"/>
                    </a:lnTo>
                    <a:lnTo>
                      <a:pt x="11184" y="8698"/>
                    </a:lnTo>
                    <a:lnTo>
                      <a:pt x="11326" y="8698"/>
                    </a:lnTo>
                    <a:cubicBezTo>
                      <a:pt x="13295" y="2899"/>
                      <a:pt x="16434" y="0"/>
                      <a:pt x="20743" y="0"/>
                    </a:cubicBezTo>
                    <a:cubicBezTo>
                      <a:pt x="21703" y="-12"/>
                      <a:pt x="22626" y="370"/>
                      <a:pt x="23295" y="1059"/>
                    </a:cubicBezTo>
                    <a:cubicBezTo>
                      <a:pt x="24026" y="1771"/>
                      <a:pt x="24425" y="2758"/>
                      <a:pt x="24394" y="3779"/>
                    </a:cubicBezTo>
                    <a:cubicBezTo>
                      <a:pt x="24394" y="6321"/>
                      <a:pt x="23224" y="7593"/>
                      <a:pt x="20885" y="7593"/>
                    </a:cubicBezTo>
                    <a:cubicBezTo>
                      <a:pt x="19984" y="7533"/>
                      <a:pt x="19122" y="7205"/>
                      <a:pt x="18409" y="6652"/>
                    </a:cubicBezTo>
                    <a:cubicBezTo>
                      <a:pt x="17928" y="6230"/>
                      <a:pt x="17376" y="5895"/>
                      <a:pt x="16779" y="5665"/>
                    </a:cubicBezTo>
                    <a:cubicBezTo>
                      <a:pt x="15762" y="5665"/>
                      <a:pt x="14640" y="6652"/>
                      <a:pt x="13417" y="8621"/>
                    </a:cubicBezTo>
                    <a:cubicBezTo>
                      <a:pt x="11928" y="10987"/>
                      <a:pt x="11184" y="14322"/>
                      <a:pt x="11184" y="18626"/>
                    </a:cubicBezTo>
                    <a:lnTo>
                      <a:pt x="11184" y="30908"/>
                    </a:lnTo>
                    <a:cubicBezTo>
                      <a:pt x="11184" y="34006"/>
                      <a:pt x="12058" y="35870"/>
                      <a:pt x="13807" y="36501"/>
                    </a:cubicBezTo>
                    <a:cubicBezTo>
                      <a:pt x="14742" y="36812"/>
                      <a:pt x="15723" y="36958"/>
                      <a:pt x="16708" y="36933"/>
                    </a:cubicBezTo>
                    <a:lnTo>
                      <a:pt x="16708" y="38311"/>
                    </a:ln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71" name="Google Shape;871;p10"/>
              <p:cNvSpPr/>
              <p:nvPr/>
            </p:nvSpPr>
            <p:spPr>
              <a:xfrm>
                <a:off x="10665035" y="4857231"/>
                <a:ext cx="23188" cy="39123"/>
              </a:xfrm>
              <a:custGeom>
                <a:rect b="b" l="l" r="r" t="t"/>
                <a:pathLst>
                  <a:path extrusionOk="0" h="39123" w="23188">
                    <a:moveTo>
                      <a:pt x="21381" y="10012"/>
                    </a:moveTo>
                    <a:lnTo>
                      <a:pt x="19573" y="10012"/>
                    </a:lnTo>
                    <a:cubicBezTo>
                      <a:pt x="18517" y="5183"/>
                      <a:pt x="16052" y="2769"/>
                      <a:pt x="12176" y="2769"/>
                    </a:cubicBezTo>
                    <a:cubicBezTo>
                      <a:pt x="9888" y="2769"/>
                      <a:pt x="8177" y="3477"/>
                      <a:pt x="7042" y="4892"/>
                    </a:cubicBezTo>
                    <a:cubicBezTo>
                      <a:pt x="6421" y="5748"/>
                      <a:pt x="6108" y="6790"/>
                      <a:pt x="6156" y="7848"/>
                    </a:cubicBezTo>
                    <a:cubicBezTo>
                      <a:pt x="6156" y="9847"/>
                      <a:pt x="7243" y="11621"/>
                      <a:pt x="9417" y="13170"/>
                    </a:cubicBezTo>
                    <a:lnTo>
                      <a:pt x="16460" y="17463"/>
                    </a:lnTo>
                    <a:cubicBezTo>
                      <a:pt x="18870" y="18988"/>
                      <a:pt x="20522" y="20380"/>
                      <a:pt x="21416" y="21637"/>
                    </a:cubicBezTo>
                    <a:cubicBezTo>
                      <a:pt x="22598" y="23287"/>
                      <a:pt x="23189" y="25469"/>
                      <a:pt x="23189" y="28171"/>
                    </a:cubicBezTo>
                    <a:cubicBezTo>
                      <a:pt x="23189" y="31979"/>
                      <a:pt x="21749" y="34839"/>
                      <a:pt x="18870" y="36751"/>
                    </a:cubicBezTo>
                    <a:cubicBezTo>
                      <a:pt x="16507" y="38328"/>
                      <a:pt x="13498" y="39116"/>
                      <a:pt x="9843" y="39116"/>
                    </a:cubicBezTo>
                    <a:cubicBezTo>
                      <a:pt x="6668" y="39189"/>
                      <a:pt x="3506" y="38709"/>
                      <a:pt x="496" y="37697"/>
                    </a:cubicBezTo>
                    <a:lnTo>
                      <a:pt x="0" y="28632"/>
                    </a:lnTo>
                    <a:lnTo>
                      <a:pt x="1808" y="28632"/>
                    </a:lnTo>
                    <a:cubicBezTo>
                      <a:pt x="3100" y="33855"/>
                      <a:pt x="5955" y="36467"/>
                      <a:pt x="10374" y="36467"/>
                    </a:cubicBezTo>
                    <a:cubicBezTo>
                      <a:pt x="12139" y="36477"/>
                      <a:pt x="13848" y="35847"/>
                      <a:pt x="15183" y="34693"/>
                    </a:cubicBezTo>
                    <a:cubicBezTo>
                      <a:pt x="16691" y="33542"/>
                      <a:pt x="17566" y="31747"/>
                      <a:pt x="17547" y="29850"/>
                    </a:cubicBezTo>
                    <a:cubicBezTo>
                      <a:pt x="17547" y="27990"/>
                      <a:pt x="16562" y="26216"/>
                      <a:pt x="14593" y="24529"/>
                    </a:cubicBezTo>
                    <a:cubicBezTo>
                      <a:pt x="12988" y="23259"/>
                      <a:pt x="11269" y="22140"/>
                      <a:pt x="9459" y="21188"/>
                    </a:cubicBezTo>
                    <a:cubicBezTo>
                      <a:pt x="7659" y="20213"/>
                      <a:pt x="5942" y="19095"/>
                      <a:pt x="4325" y="17841"/>
                    </a:cubicBezTo>
                    <a:cubicBezTo>
                      <a:pt x="1796" y="15736"/>
                      <a:pt x="533" y="13174"/>
                      <a:pt x="538" y="10154"/>
                    </a:cubicBezTo>
                    <a:cubicBezTo>
                      <a:pt x="538" y="6606"/>
                      <a:pt x="1800" y="3956"/>
                      <a:pt x="4325" y="2201"/>
                    </a:cubicBezTo>
                    <a:cubicBezTo>
                      <a:pt x="6420" y="735"/>
                      <a:pt x="9177" y="1"/>
                      <a:pt x="12596" y="1"/>
                    </a:cubicBezTo>
                    <a:cubicBezTo>
                      <a:pt x="15439" y="-30"/>
                      <a:pt x="18266" y="437"/>
                      <a:pt x="20950" y="1379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72" name="Google Shape;872;p10"/>
              <p:cNvSpPr/>
              <p:nvPr/>
            </p:nvSpPr>
            <p:spPr>
              <a:xfrm>
                <a:off x="10691514" y="4840468"/>
                <a:ext cx="16672" cy="55086"/>
              </a:xfrm>
              <a:custGeom>
                <a:rect b="b" l="l" r="r" t="t"/>
                <a:pathLst>
                  <a:path extrusionOk="0" h="55086" w="16672">
                    <a:moveTo>
                      <a:pt x="0" y="55080"/>
                    </a:moveTo>
                    <a:lnTo>
                      <a:pt x="0" y="53703"/>
                    </a:lnTo>
                    <a:cubicBezTo>
                      <a:pt x="1985" y="53703"/>
                      <a:pt x="3385" y="53253"/>
                      <a:pt x="4212" y="52360"/>
                    </a:cubicBezTo>
                    <a:cubicBezTo>
                      <a:pt x="5039" y="51468"/>
                      <a:pt x="5488" y="49883"/>
                      <a:pt x="5488" y="47677"/>
                    </a:cubicBezTo>
                    <a:lnTo>
                      <a:pt x="5488" y="25391"/>
                    </a:lnTo>
                    <a:cubicBezTo>
                      <a:pt x="5488" y="23420"/>
                      <a:pt x="4992" y="22056"/>
                      <a:pt x="4000" y="21299"/>
                    </a:cubicBezTo>
                    <a:cubicBezTo>
                      <a:pt x="3248" y="20696"/>
                      <a:pt x="1914" y="20316"/>
                      <a:pt x="0" y="20158"/>
                    </a:cubicBezTo>
                    <a:lnTo>
                      <a:pt x="0" y="18786"/>
                    </a:lnTo>
                    <a:lnTo>
                      <a:pt x="11154" y="16782"/>
                    </a:lnTo>
                    <a:lnTo>
                      <a:pt x="11154" y="47683"/>
                    </a:lnTo>
                    <a:cubicBezTo>
                      <a:pt x="11154" y="50782"/>
                      <a:pt x="12027" y="52646"/>
                      <a:pt x="13771" y="53277"/>
                    </a:cubicBezTo>
                    <a:cubicBezTo>
                      <a:pt x="14706" y="53587"/>
                      <a:pt x="15687" y="53733"/>
                      <a:pt x="16672" y="53709"/>
                    </a:cubicBezTo>
                    <a:lnTo>
                      <a:pt x="16672" y="55086"/>
                    </a:lnTo>
                    <a:close/>
                    <a:moveTo>
                      <a:pt x="8106" y="9290"/>
                    </a:moveTo>
                    <a:cubicBezTo>
                      <a:pt x="6971" y="9308"/>
                      <a:pt x="5887" y="8818"/>
                      <a:pt x="5152" y="7954"/>
                    </a:cubicBezTo>
                    <a:cubicBezTo>
                      <a:pt x="4357" y="7053"/>
                      <a:pt x="3935" y="5884"/>
                      <a:pt x="3970" y="4684"/>
                    </a:cubicBezTo>
                    <a:cubicBezTo>
                      <a:pt x="3937" y="3473"/>
                      <a:pt x="4359" y="2294"/>
                      <a:pt x="5152" y="1378"/>
                    </a:cubicBezTo>
                    <a:cubicBezTo>
                      <a:pt x="5880" y="499"/>
                      <a:pt x="6964" y="-7"/>
                      <a:pt x="8106" y="1"/>
                    </a:cubicBezTo>
                    <a:cubicBezTo>
                      <a:pt x="9250" y="-22"/>
                      <a:pt x="10341" y="487"/>
                      <a:pt x="11060" y="1378"/>
                    </a:cubicBezTo>
                    <a:cubicBezTo>
                      <a:pt x="11863" y="2288"/>
                      <a:pt x="12286" y="3471"/>
                      <a:pt x="12241" y="4684"/>
                    </a:cubicBezTo>
                    <a:cubicBezTo>
                      <a:pt x="12277" y="5884"/>
                      <a:pt x="11854" y="7053"/>
                      <a:pt x="11060" y="7954"/>
                    </a:cubicBezTo>
                    <a:cubicBezTo>
                      <a:pt x="10323" y="8817"/>
                      <a:pt x="9240" y="9307"/>
                      <a:pt x="8106" y="9290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73" name="Google Shape;873;p10"/>
              <p:cNvSpPr/>
              <p:nvPr/>
            </p:nvSpPr>
            <p:spPr>
              <a:xfrm>
                <a:off x="10709037" y="4845867"/>
                <a:ext cx="20890" cy="50467"/>
              </a:xfrm>
              <a:custGeom>
                <a:rect b="b" l="l" r="r" t="t"/>
                <a:pathLst>
                  <a:path extrusionOk="0" h="50467" w="20890">
                    <a:moveTo>
                      <a:pt x="20891" y="47434"/>
                    </a:moveTo>
                    <a:lnTo>
                      <a:pt x="20891" y="50154"/>
                    </a:lnTo>
                    <a:cubicBezTo>
                      <a:pt x="19730" y="50329"/>
                      <a:pt x="18560" y="50433"/>
                      <a:pt x="17387" y="50468"/>
                    </a:cubicBezTo>
                    <a:cubicBezTo>
                      <a:pt x="12240" y="50468"/>
                      <a:pt x="8982" y="49614"/>
                      <a:pt x="7615" y="47907"/>
                    </a:cubicBezTo>
                    <a:cubicBezTo>
                      <a:pt x="6453" y="46496"/>
                      <a:pt x="5873" y="43321"/>
                      <a:pt x="5873" y="38381"/>
                    </a:cubicBezTo>
                    <a:lnTo>
                      <a:pt x="5873" y="14913"/>
                    </a:lnTo>
                    <a:lnTo>
                      <a:pt x="0" y="14913"/>
                    </a:lnTo>
                    <a:lnTo>
                      <a:pt x="0" y="12204"/>
                    </a:lnTo>
                    <a:cubicBezTo>
                      <a:pt x="4202" y="12204"/>
                      <a:pt x="7035" y="10472"/>
                      <a:pt x="8496" y="7007"/>
                    </a:cubicBezTo>
                    <a:cubicBezTo>
                      <a:pt x="9322" y="4766"/>
                      <a:pt x="9707" y="2387"/>
                      <a:pt x="9630" y="0"/>
                    </a:cubicBezTo>
                    <a:lnTo>
                      <a:pt x="11503" y="0"/>
                    </a:lnTo>
                    <a:lnTo>
                      <a:pt x="11503" y="12204"/>
                    </a:lnTo>
                    <a:lnTo>
                      <a:pt x="20885" y="12204"/>
                    </a:lnTo>
                    <a:lnTo>
                      <a:pt x="20885" y="14919"/>
                    </a:lnTo>
                    <a:lnTo>
                      <a:pt x="11509" y="14919"/>
                    </a:lnTo>
                    <a:lnTo>
                      <a:pt x="11509" y="40670"/>
                    </a:lnTo>
                    <a:cubicBezTo>
                      <a:pt x="11509" y="43347"/>
                      <a:pt x="11981" y="45211"/>
                      <a:pt x="12927" y="46263"/>
                    </a:cubicBezTo>
                    <a:cubicBezTo>
                      <a:pt x="13896" y="47310"/>
                      <a:pt x="15579" y="47836"/>
                      <a:pt x="17990" y="47836"/>
                    </a:cubicBezTo>
                    <a:cubicBezTo>
                      <a:pt x="18202" y="47830"/>
                      <a:pt x="19165" y="47683"/>
                      <a:pt x="20891" y="47434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74" name="Google Shape;874;p10"/>
              <p:cNvSpPr/>
              <p:nvPr/>
            </p:nvSpPr>
            <p:spPr>
              <a:xfrm>
                <a:off x="10733040" y="4857250"/>
                <a:ext cx="29848" cy="39085"/>
              </a:xfrm>
              <a:custGeom>
                <a:rect b="b" l="l" r="r" t="t"/>
                <a:pathLst>
                  <a:path extrusionOk="0" h="39085" w="29848">
                    <a:moveTo>
                      <a:pt x="29848" y="36684"/>
                    </a:moveTo>
                    <a:lnTo>
                      <a:pt x="29848" y="38375"/>
                    </a:lnTo>
                    <a:cubicBezTo>
                      <a:pt x="28130" y="38851"/>
                      <a:pt x="26355" y="39089"/>
                      <a:pt x="24572" y="39085"/>
                    </a:cubicBezTo>
                    <a:cubicBezTo>
                      <a:pt x="20941" y="39085"/>
                      <a:pt x="19123" y="37104"/>
                      <a:pt x="19119" y="33142"/>
                    </a:cubicBezTo>
                    <a:lnTo>
                      <a:pt x="18978" y="33142"/>
                    </a:lnTo>
                    <a:cubicBezTo>
                      <a:pt x="16614" y="37104"/>
                      <a:pt x="13180" y="39085"/>
                      <a:pt x="8674" y="39085"/>
                    </a:cubicBezTo>
                    <a:cubicBezTo>
                      <a:pt x="5255" y="39085"/>
                      <a:pt x="2742" y="37614"/>
                      <a:pt x="1135" y="34674"/>
                    </a:cubicBezTo>
                    <a:cubicBezTo>
                      <a:pt x="366" y="33218"/>
                      <a:pt x="-24" y="31591"/>
                      <a:pt x="1" y="29944"/>
                    </a:cubicBezTo>
                    <a:cubicBezTo>
                      <a:pt x="1" y="24929"/>
                      <a:pt x="2327" y="21529"/>
                      <a:pt x="6978" y="19744"/>
                    </a:cubicBezTo>
                    <a:cubicBezTo>
                      <a:pt x="9134" y="18945"/>
                      <a:pt x="11380" y="18417"/>
                      <a:pt x="13666" y="18171"/>
                    </a:cubicBezTo>
                    <a:lnTo>
                      <a:pt x="19119" y="17538"/>
                    </a:lnTo>
                    <a:lnTo>
                      <a:pt x="19119" y="14422"/>
                    </a:lnTo>
                    <a:cubicBezTo>
                      <a:pt x="19119" y="9297"/>
                      <a:pt x="18459" y="5947"/>
                      <a:pt x="17140" y="4370"/>
                    </a:cubicBezTo>
                    <a:cubicBezTo>
                      <a:pt x="16219" y="3294"/>
                      <a:pt x="14826" y="2755"/>
                      <a:pt x="12963" y="2755"/>
                    </a:cubicBezTo>
                    <a:cubicBezTo>
                      <a:pt x="11191" y="2755"/>
                      <a:pt x="9974" y="3039"/>
                      <a:pt x="9241" y="3619"/>
                    </a:cubicBezTo>
                    <a:cubicBezTo>
                      <a:pt x="8351" y="4328"/>
                      <a:pt x="7904" y="5601"/>
                      <a:pt x="7900" y="7439"/>
                    </a:cubicBezTo>
                    <a:cubicBezTo>
                      <a:pt x="7900" y="10273"/>
                      <a:pt x="6766" y="11690"/>
                      <a:pt x="4497" y="11690"/>
                    </a:cubicBezTo>
                    <a:cubicBezTo>
                      <a:pt x="2165" y="11690"/>
                      <a:pt x="998" y="10456"/>
                      <a:pt x="994" y="7988"/>
                    </a:cubicBezTo>
                    <a:cubicBezTo>
                      <a:pt x="994" y="4760"/>
                      <a:pt x="3202" y="2411"/>
                      <a:pt x="7617" y="940"/>
                    </a:cubicBezTo>
                    <a:cubicBezTo>
                      <a:pt x="9360" y="338"/>
                      <a:pt x="11190" y="20"/>
                      <a:pt x="13034" y="0"/>
                    </a:cubicBezTo>
                    <a:cubicBezTo>
                      <a:pt x="18942" y="0"/>
                      <a:pt x="22552" y="2006"/>
                      <a:pt x="23863" y="6019"/>
                    </a:cubicBezTo>
                    <a:cubicBezTo>
                      <a:pt x="24530" y="8281"/>
                      <a:pt x="24841" y="10633"/>
                      <a:pt x="24785" y="12991"/>
                    </a:cubicBezTo>
                    <a:lnTo>
                      <a:pt x="24785" y="33148"/>
                    </a:lnTo>
                    <a:cubicBezTo>
                      <a:pt x="24785" y="35719"/>
                      <a:pt x="25823" y="37004"/>
                      <a:pt x="27899" y="37004"/>
                    </a:cubicBezTo>
                    <a:cubicBezTo>
                      <a:pt x="28558" y="36972"/>
                      <a:pt x="29212" y="36865"/>
                      <a:pt x="29848" y="36684"/>
                    </a:cubicBezTo>
                    <a:close/>
                    <a:moveTo>
                      <a:pt x="19119" y="24988"/>
                    </a:moveTo>
                    <a:lnTo>
                      <a:pt x="19119" y="20258"/>
                    </a:lnTo>
                    <a:cubicBezTo>
                      <a:pt x="10671" y="20463"/>
                      <a:pt x="6447" y="23258"/>
                      <a:pt x="6447" y="28643"/>
                    </a:cubicBezTo>
                    <a:cubicBezTo>
                      <a:pt x="6420" y="30304"/>
                      <a:pt x="6849" y="31940"/>
                      <a:pt x="7687" y="33373"/>
                    </a:cubicBezTo>
                    <a:cubicBezTo>
                      <a:pt x="8633" y="34946"/>
                      <a:pt x="9856" y="35738"/>
                      <a:pt x="11368" y="35738"/>
                    </a:cubicBezTo>
                    <a:cubicBezTo>
                      <a:pt x="13731" y="35738"/>
                      <a:pt x="15667" y="34583"/>
                      <a:pt x="17176" y="32273"/>
                    </a:cubicBezTo>
                    <a:cubicBezTo>
                      <a:pt x="18515" y="30085"/>
                      <a:pt x="19190" y="27554"/>
                      <a:pt x="19119" y="24988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75" name="Google Shape;875;p10"/>
              <p:cNvSpPr/>
              <p:nvPr/>
            </p:nvSpPr>
            <p:spPr>
              <a:xfrm>
                <a:off x="10763196" y="4845861"/>
                <a:ext cx="20884" cy="50473"/>
              </a:xfrm>
              <a:custGeom>
                <a:rect b="b" l="l" r="r" t="t"/>
                <a:pathLst>
                  <a:path extrusionOk="0" h="50473" w="20884">
                    <a:moveTo>
                      <a:pt x="20885" y="47440"/>
                    </a:moveTo>
                    <a:lnTo>
                      <a:pt x="20885" y="50160"/>
                    </a:lnTo>
                    <a:cubicBezTo>
                      <a:pt x="19724" y="50335"/>
                      <a:pt x="18554" y="50439"/>
                      <a:pt x="17381" y="50473"/>
                    </a:cubicBezTo>
                    <a:cubicBezTo>
                      <a:pt x="12237" y="50473"/>
                      <a:pt x="8978" y="49620"/>
                      <a:pt x="7604" y="47913"/>
                    </a:cubicBezTo>
                    <a:cubicBezTo>
                      <a:pt x="6450" y="46502"/>
                      <a:pt x="5873" y="43326"/>
                      <a:pt x="5873" y="38387"/>
                    </a:cubicBezTo>
                    <a:lnTo>
                      <a:pt x="5873" y="14919"/>
                    </a:lnTo>
                    <a:lnTo>
                      <a:pt x="0" y="14919"/>
                    </a:lnTo>
                    <a:lnTo>
                      <a:pt x="0" y="12210"/>
                    </a:lnTo>
                    <a:cubicBezTo>
                      <a:pt x="4195" y="12210"/>
                      <a:pt x="7025" y="10478"/>
                      <a:pt x="8490" y="7013"/>
                    </a:cubicBezTo>
                    <a:cubicBezTo>
                      <a:pt x="9313" y="4769"/>
                      <a:pt x="9694" y="2388"/>
                      <a:pt x="9612" y="0"/>
                    </a:cubicBezTo>
                    <a:lnTo>
                      <a:pt x="11491" y="0"/>
                    </a:lnTo>
                    <a:lnTo>
                      <a:pt x="11491" y="12210"/>
                    </a:lnTo>
                    <a:lnTo>
                      <a:pt x="20873" y="12210"/>
                    </a:lnTo>
                    <a:lnTo>
                      <a:pt x="20873" y="14924"/>
                    </a:lnTo>
                    <a:lnTo>
                      <a:pt x="11503" y="14924"/>
                    </a:lnTo>
                    <a:lnTo>
                      <a:pt x="11503" y="40676"/>
                    </a:lnTo>
                    <a:cubicBezTo>
                      <a:pt x="11503" y="43354"/>
                      <a:pt x="11970" y="45217"/>
                      <a:pt x="12915" y="46269"/>
                    </a:cubicBezTo>
                    <a:cubicBezTo>
                      <a:pt x="13860" y="47322"/>
                      <a:pt x="15573" y="47842"/>
                      <a:pt x="17978" y="47842"/>
                    </a:cubicBezTo>
                    <a:cubicBezTo>
                      <a:pt x="18191" y="47836"/>
                      <a:pt x="19160" y="47688"/>
                      <a:pt x="20885" y="47440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76" name="Google Shape;876;p10"/>
              <p:cNvSpPr/>
              <p:nvPr/>
            </p:nvSpPr>
            <p:spPr>
              <a:xfrm>
                <a:off x="10805568" y="4838931"/>
                <a:ext cx="32990" cy="57427"/>
              </a:xfrm>
              <a:custGeom>
                <a:rect b="b" l="l" r="r" t="t"/>
                <a:pathLst>
                  <a:path extrusionOk="0" h="57427" w="32990">
                    <a:moveTo>
                      <a:pt x="6481" y="37914"/>
                    </a:moveTo>
                    <a:cubicBezTo>
                      <a:pt x="6481" y="44478"/>
                      <a:pt x="7466" y="49163"/>
                      <a:pt x="9435" y="51969"/>
                    </a:cubicBezTo>
                    <a:cubicBezTo>
                      <a:pt x="10511" y="53584"/>
                      <a:pt x="12348" y="54524"/>
                      <a:pt x="14285" y="54453"/>
                    </a:cubicBezTo>
                    <a:cubicBezTo>
                      <a:pt x="17117" y="54453"/>
                      <a:pt x="19181" y="52352"/>
                      <a:pt x="20477" y="48150"/>
                    </a:cubicBezTo>
                    <a:cubicBezTo>
                      <a:pt x="22273" y="41444"/>
                      <a:pt x="22273" y="34384"/>
                      <a:pt x="20477" y="27679"/>
                    </a:cubicBezTo>
                    <a:cubicBezTo>
                      <a:pt x="19177" y="23481"/>
                      <a:pt x="17114" y="21381"/>
                      <a:pt x="14285" y="21381"/>
                    </a:cubicBezTo>
                    <a:cubicBezTo>
                      <a:pt x="11355" y="21381"/>
                      <a:pt x="9218" y="23455"/>
                      <a:pt x="7875" y="27602"/>
                    </a:cubicBezTo>
                    <a:cubicBezTo>
                      <a:pt x="6869" y="30944"/>
                      <a:pt x="6398" y="34425"/>
                      <a:pt x="6481" y="37914"/>
                    </a:cubicBezTo>
                    <a:close/>
                    <a:moveTo>
                      <a:pt x="21842" y="57427"/>
                    </a:moveTo>
                    <a:lnTo>
                      <a:pt x="21842" y="51378"/>
                    </a:lnTo>
                    <a:lnTo>
                      <a:pt x="21700" y="51378"/>
                    </a:lnTo>
                    <a:cubicBezTo>
                      <a:pt x="21107" y="53134"/>
                      <a:pt x="19917" y="54626"/>
                      <a:pt x="18338" y="55594"/>
                    </a:cubicBezTo>
                    <a:cubicBezTo>
                      <a:pt x="16898" y="56694"/>
                      <a:pt x="15156" y="57325"/>
                      <a:pt x="13346" y="57404"/>
                    </a:cubicBezTo>
                    <a:cubicBezTo>
                      <a:pt x="8620" y="57404"/>
                      <a:pt x="5115" y="55381"/>
                      <a:pt x="2830" y="51337"/>
                    </a:cubicBezTo>
                    <a:cubicBezTo>
                      <a:pt x="939" y="47982"/>
                      <a:pt x="-4" y="43508"/>
                      <a:pt x="0" y="37914"/>
                    </a:cubicBezTo>
                    <a:cubicBezTo>
                      <a:pt x="4" y="32321"/>
                      <a:pt x="949" y="27837"/>
                      <a:pt x="2836" y="24462"/>
                    </a:cubicBezTo>
                    <a:cubicBezTo>
                      <a:pt x="5124" y="20370"/>
                      <a:pt x="8630" y="18324"/>
                      <a:pt x="13352" y="18324"/>
                    </a:cubicBezTo>
                    <a:cubicBezTo>
                      <a:pt x="17129" y="18324"/>
                      <a:pt x="19914" y="20424"/>
                      <a:pt x="21706" y="24622"/>
                    </a:cubicBezTo>
                    <a:lnTo>
                      <a:pt x="21848" y="24622"/>
                    </a:lnTo>
                    <a:lnTo>
                      <a:pt x="21848" y="8657"/>
                    </a:lnTo>
                    <a:cubicBezTo>
                      <a:pt x="21848" y="6764"/>
                      <a:pt x="21329" y="5412"/>
                      <a:pt x="20294" y="4600"/>
                    </a:cubicBezTo>
                    <a:cubicBezTo>
                      <a:pt x="19506" y="3966"/>
                      <a:pt x="18183" y="3546"/>
                      <a:pt x="16324" y="3341"/>
                    </a:cubicBezTo>
                    <a:lnTo>
                      <a:pt x="16324" y="1934"/>
                    </a:lnTo>
                    <a:lnTo>
                      <a:pt x="27502" y="0"/>
                    </a:lnTo>
                    <a:lnTo>
                      <a:pt x="27502" y="48782"/>
                    </a:lnTo>
                    <a:cubicBezTo>
                      <a:pt x="27502" y="50753"/>
                      <a:pt x="27998" y="52133"/>
                      <a:pt x="28990" y="52921"/>
                    </a:cubicBezTo>
                    <a:cubicBezTo>
                      <a:pt x="29719" y="53525"/>
                      <a:pt x="31052" y="53933"/>
                      <a:pt x="32990" y="54145"/>
                    </a:cubicBezTo>
                    <a:lnTo>
                      <a:pt x="32990" y="55482"/>
                    </a:ln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77" name="Google Shape;877;p10"/>
              <p:cNvSpPr/>
              <p:nvPr/>
            </p:nvSpPr>
            <p:spPr>
              <a:xfrm>
                <a:off x="10843208" y="4840472"/>
                <a:ext cx="8849" cy="17599"/>
              </a:xfrm>
              <a:custGeom>
                <a:rect b="b" l="l" r="r" t="t"/>
                <a:pathLst>
                  <a:path extrusionOk="0" h="17599" w="8849">
                    <a:moveTo>
                      <a:pt x="3716" y="17599"/>
                    </a:moveTo>
                    <a:lnTo>
                      <a:pt x="1305" y="17599"/>
                    </a:lnTo>
                    <a:cubicBezTo>
                      <a:pt x="3574" y="14950"/>
                      <a:pt x="4708" y="12445"/>
                      <a:pt x="4708" y="10084"/>
                    </a:cubicBezTo>
                    <a:cubicBezTo>
                      <a:pt x="4708" y="9374"/>
                      <a:pt x="4259" y="8913"/>
                      <a:pt x="3361" y="8700"/>
                    </a:cubicBezTo>
                    <a:cubicBezTo>
                      <a:pt x="2435" y="8577"/>
                      <a:pt x="1576" y="8149"/>
                      <a:pt x="921" y="7482"/>
                    </a:cubicBezTo>
                    <a:cubicBezTo>
                      <a:pt x="-403" y="5585"/>
                      <a:pt x="-289" y="3033"/>
                      <a:pt x="1199" y="1262"/>
                    </a:cubicBezTo>
                    <a:cubicBezTo>
                      <a:pt x="2001" y="422"/>
                      <a:pt x="3122" y="-36"/>
                      <a:pt x="4283" y="2"/>
                    </a:cubicBezTo>
                    <a:cubicBezTo>
                      <a:pt x="7327" y="2"/>
                      <a:pt x="8850" y="1893"/>
                      <a:pt x="8850" y="5673"/>
                    </a:cubicBezTo>
                    <a:cubicBezTo>
                      <a:pt x="8783" y="9001"/>
                      <a:pt x="7726" y="12233"/>
                      <a:pt x="5813" y="14956"/>
                    </a:cubicBezTo>
                    <a:cubicBezTo>
                      <a:pt x="5200" y="15902"/>
                      <a:pt x="4498" y="16787"/>
                      <a:pt x="3716" y="17599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78" name="Google Shape;878;p10"/>
              <p:cNvSpPr/>
              <p:nvPr/>
            </p:nvSpPr>
            <p:spPr>
              <a:xfrm>
                <a:off x="10853475" y="4840469"/>
                <a:ext cx="51157" cy="55079"/>
              </a:xfrm>
              <a:custGeom>
                <a:rect b="b" l="l" r="r" t="t"/>
                <a:pathLst>
                  <a:path extrusionOk="0" h="55079" w="51157">
                    <a:moveTo>
                      <a:pt x="0" y="55080"/>
                    </a:moveTo>
                    <a:lnTo>
                      <a:pt x="0" y="53465"/>
                    </a:lnTo>
                    <a:cubicBezTo>
                      <a:pt x="3233" y="53465"/>
                      <a:pt x="5416" y="52296"/>
                      <a:pt x="6546" y="49959"/>
                    </a:cubicBezTo>
                    <a:cubicBezTo>
                      <a:pt x="7366" y="48167"/>
                      <a:pt x="8076" y="46327"/>
                      <a:pt x="8673" y="44448"/>
                    </a:cubicBezTo>
                    <a:lnTo>
                      <a:pt x="23679" y="0"/>
                    </a:lnTo>
                    <a:lnTo>
                      <a:pt x="27756" y="0"/>
                    </a:lnTo>
                    <a:lnTo>
                      <a:pt x="42839" y="45075"/>
                    </a:lnTo>
                    <a:cubicBezTo>
                      <a:pt x="44111" y="48859"/>
                      <a:pt x="45609" y="51315"/>
                      <a:pt x="47335" y="52443"/>
                    </a:cubicBezTo>
                    <a:cubicBezTo>
                      <a:pt x="48477" y="53160"/>
                      <a:pt x="49809" y="53517"/>
                      <a:pt x="51157" y="53465"/>
                    </a:cubicBezTo>
                    <a:lnTo>
                      <a:pt x="51157" y="55080"/>
                    </a:lnTo>
                    <a:lnTo>
                      <a:pt x="32322" y="55080"/>
                    </a:lnTo>
                    <a:lnTo>
                      <a:pt x="32322" y="53465"/>
                    </a:lnTo>
                    <a:cubicBezTo>
                      <a:pt x="35741" y="53465"/>
                      <a:pt x="37451" y="52547"/>
                      <a:pt x="37451" y="50710"/>
                    </a:cubicBezTo>
                    <a:cubicBezTo>
                      <a:pt x="37419" y="49555"/>
                      <a:pt x="37206" y="48411"/>
                      <a:pt x="36818" y="47322"/>
                    </a:cubicBezTo>
                    <a:lnTo>
                      <a:pt x="33415" y="37116"/>
                    </a:lnTo>
                    <a:lnTo>
                      <a:pt x="15219" y="37116"/>
                    </a:lnTo>
                    <a:lnTo>
                      <a:pt x="12088" y="46772"/>
                    </a:lnTo>
                    <a:cubicBezTo>
                      <a:pt x="11634" y="47988"/>
                      <a:pt x="11338" y="49258"/>
                      <a:pt x="11207" y="50550"/>
                    </a:cubicBezTo>
                    <a:cubicBezTo>
                      <a:pt x="11207" y="52023"/>
                      <a:pt x="12017" y="52916"/>
                      <a:pt x="13647" y="53229"/>
                    </a:cubicBezTo>
                    <a:cubicBezTo>
                      <a:pt x="14533" y="53402"/>
                      <a:pt x="15434" y="53481"/>
                      <a:pt x="16336" y="53465"/>
                    </a:cubicBezTo>
                    <a:lnTo>
                      <a:pt x="16336" y="55080"/>
                    </a:lnTo>
                    <a:close/>
                    <a:moveTo>
                      <a:pt x="24353" y="9053"/>
                    </a:moveTo>
                    <a:lnTo>
                      <a:pt x="16211" y="33887"/>
                    </a:lnTo>
                    <a:lnTo>
                      <a:pt x="32393" y="33887"/>
                    </a:ln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79" name="Google Shape;879;p10"/>
              <p:cNvSpPr/>
              <p:nvPr/>
            </p:nvSpPr>
            <p:spPr>
              <a:xfrm>
                <a:off x="10909211" y="4838931"/>
                <a:ext cx="16672" cy="56617"/>
              </a:xfrm>
              <a:custGeom>
                <a:rect b="b" l="l" r="r" t="t"/>
                <a:pathLst>
                  <a:path extrusionOk="0" h="56617" w="16672">
                    <a:moveTo>
                      <a:pt x="0" y="56617"/>
                    </a:moveTo>
                    <a:lnTo>
                      <a:pt x="0" y="55239"/>
                    </a:lnTo>
                    <a:cubicBezTo>
                      <a:pt x="2009" y="55239"/>
                      <a:pt x="3421" y="54790"/>
                      <a:pt x="4248" y="53897"/>
                    </a:cubicBezTo>
                    <a:cubicBezTo>
                      <a:pt x="5075" y="53004"/>
                      <a:pt x="5524" y="51443"/>
                      <a:pt x="5524" y="49214"/>
                    </a:cubicBezTo>
                    <a:lnTo>
                      <a:pt x="5524" y="8627"/>
                    </a:lnTo>
                    <a:cubicBezTo>
                      <a:pt x="5524" y="6711"/>
                      <a:pt x="5016" y="5345"/>
                      <a:pt x="4000" y="4529"/>
                    </a:cubicBezTo>
                    <a:cubicBezTo>
                      <a:pt x="3212" y="3926"/>
                      <a:pt x="1879" y="3520"/>
                      <a:pt x="0" y="3311"/>
                    </a:cubicBezTo>
                    <a:lnTo>
                      <a:pt x="0" y="1934"/>
                    </a:lnTo>
                    <a:lnTo>
                      <a:pt x="11148" y="0"/>
                    </a:lnTo>
                    <a:lnTo>
                      <a:pt x="11148" y="49214"/>
                    </a:lnTo>
                    <a:cubicBezTo>
                      <a:pt x="11148" y="52312"/>
                      <a:pt x="12023" y="54177"/>
                      <a:pt x="13771" y="54808"/>
                    </a:cubicBezTo>
                    <a:cubicBezTo>
                      <a:pt x="14706" y="55118"/>
                      <a:pt x="15687" y="55264"/>
                      <a:pt x="16672" y="55239"/>
                    </a:cubicBezTo>
                    <a:lnTo>
                      <a:pt x="16672" y="56617"/>
                    </a:ln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80" name="Google Shape;880;p10"/>
              <p:cNvSpPr/>
              <p:nvPr/>
            </p:nvSpPr>
            <p:spPr>
              <a:xfrm>
                <a:off x="10927920" y="4857250"/>
                <a:ext cx="29848" cy="39085"/>
              </a:xfrm>
              <a:custGeom>
                <a:rect b="b" l="l" r="r" t="t"/>
                <a:pathLst>
                  <a:path extrusionOk="0" h="39085" w="29848">
                    <a:moveTo>
                      <a:pt x="29848" y="36684"/>
                    </a:moveTo>
                    <a:lnTo>
                      <a:pt x="29848" y="38375"/>
                    </a:lnTo>
                    <a:cubicBezTo>
                      <a:pt x="28130" y="38851"/>
                      <a:pt x="26355" y="39090"/>
                      <a:pt x="24572" y="39085"/>
                    </a:cubicBezTo>
                    <a:cubicBezTo>
                      <a:pt x="20937" y="39085"/>
                      <a:pt x="19119" y="37104"/>
                      <a:pt x="19119" y="33142"/>
                    </a:cubicBezTo>
                    <a:lnTo>
                      <a:pt x="18978" y="33142"/>
                    </a:lnTo>
                    <a:cubicBezTo>
                      <a:pt x="16614" y="37104"/>
                      <a:pt x="13182" y="39085"/>
                      <a:pt x="8680" y="39085"/>
                    </a:cubicBezTo>
                    <a:cubicBezTo>
                      <a:pt x="5253" y="39085"/>
                      <a:pt x="2738" y="37614"/>
                      <a:pt x="1135" y="34674"/>
                    </a:cubicBezTo>
                    <a:cubicBezTo>
                      <a:pt x="366" y="33218"/>
                      <a:pt x="-24" y="31591"/>
                      <a:pt x="1" y="29944"/>
                    </a:cubicBezTo>
                    <a:cubicBezTo>
                      <a:pt x="1" y="24929"/>
                      <a:pt x="2327" y="21529"/>
                      <a:pt x="6978" y="19744"/>
                    </a:cubicBezTo>
                    <a:cubicBezTo>
                      <a:pt x="9134" y="18944"/>
                      <a:pt x="11380" y="18416"/>
                      <a:pt x="13666" y="18171"/>
                    </a:cubicBezTo>
                    <a:lnTo>
                      <a:pt x="19119" y="17538"/>
                    </a:lnTo>
                    <a:lnTo>
                      <a:pt x="19119" y="14422"/>
                    </a:lnTo>
                    <a:cubicBezTo>
                      <a:pt x="19119" y="9297"/>
                      <a:pt x="18459" y="5947"/>
                      <a:pt x="17140" y="4370"/>
                    </a:cubicBezTo>
                    <a:cubicBezTo>
                      <a:pt x="16219" y="3294"/>
                      <a:pt x="14824" y="2755"/>
                      <a:pt x="12957" y="2755"/>
                    </a:cubicBezTo>
                    <a:cubicBezTo>
                      <a:pt x="11185" y="2755"/>
                      <a:pt x="9974" y="3039"/>
                      <a:pt x="9241" y="3619"/>
                    </a:cubicBezTo>
                    <a:cubicBezTo>
                      <a:pt x="8343" y="4328"/>
                      <a:pt x="7900" y="5600"/>
                      <a:pt x="7900" y="7439"/>
                    </a:cubicBezTo>
                    <a:cubicBezTo>
                      <a:pt x="7900" y="10273"/>
                      <a:pt x="6766" y="11690"/>
                      <a:pt x="4497" y="11690"/>
                    </a:cubicBezTo>
                    <a:cubicBezTo>
                      <a:pt x="2165" y="11690"/>
                      <a:pt x="998" y="10456"/>
                      <a:pt x="994" y="7988"/>
                    </a:cubicBezTo>
                    <a:cubicBezTo>
                      <a:pt x="994" y="4760"/>
                      <a:pt x="3199" y="2411"/>
                      <a:pt x="7611" y="940"/>
                    </a:cubicBezTo>
                    <a:cubicBezTo>
                      <a:pt x="9355" y="339"/>
                      <a:pt x="11184" y="21"/>
                      <a:pt x="13028" y="0"/>
                    </a:cubicBezTo>
                    <a:cubicBezTo>
                      <a:pt x="18936" y="0"/>
                      <a:pt x="22548" y="2006"/>
                      <a:pt x="23863" y="6019"/>
                    </a:cubicBezTo>
                    <a:cubicBezTo>
                      <a:pt x="24530" y="8281"/>
                      <a:pt x="24841" y="10633"/>
                      <a:pt x="24785" y="12991"/>
                    </a:cubicBezTo>
                    <a:lnTo>
                      <a:pt x="24785" y="33148"/>
                    </a:lnTo>
                    <a:cubicBezTo>
                      <a:pt x="24785" y="35719"/>
                      <a:pt x="25823" y="37004"/>
                      <a:pt x="27899" y="37004"/>
                    </a:cubicBezTo>
                    <a:cubicBezTo>
                      <a:pt x="28558" y="36972"/>
                      <a:pt x="29212" y="36865"/>
                      <a:pt x="29848" y="36684"/>
                    </a:cubicBezTo>
                    <a:close/>
                    <a:moveTo>
                      <a:pt x="19119" y="24988"/>
                    </a:moveTo>
                    <a:lnTo>
                      <a:pt x="19119" y="20258"/>
                    </a:lnTo>
                    <a:cubicBezTo>
                      <a:pt x="10671" y="20463"/>
                      <a:pt x="6447" y="23258"/>
                      <a:pt x="6447" y="28643"/>
                    </a:cubicBezTo>
                    <a:cubicBezTo>
                      <a:pt x="6420" y="30304"/>
                      <a:pt x="6849" y="31940"/>
                      <a:pt x="7687" y="33373"/>
                    </a:cubicBezTo>
                    <a:cubicBezTo>
                      <a:pt x="8633" y="34946"/>
                      <a:pt x="9856" y="35738"/>
                      <a:pt x="11368" y="35738"/>
                    </a:cubicBezTo>
                    <a:cubicBezTo>
                      <a:pt x="13731" y="35738"/>
                      <a:pt x="15667" y="34583"/>
                      <a:pt x="17176" y="32273"/>
                    </a:cubicBezTo>
                    <a:cubicBezTo>
                      <a:pt x="18515" y="30085"/>
                      <a:pt x="19190" y="27554"/>
                      <a:pt x="19119" y="24988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81" name="Google Shape;881;p10"/>
              <p:cNvSpPr/>
              <p:nvPr/>
            </p:nvSpPr>
            <p:spPr>
              <a:xfrm>
                <a:off x="10959499" y="4857234"/>
                <a:ext cx="27076" cy="39113"/>
              </a:xfrm>
              <a:custGeom>
                <a:rect b="b" l="l" r="r" t="t"/>
                <a:pathLst>
                  <a:path extrusionOk="0" h="39113" w="27076">
                    <a:moveTo>
                      <a:pt x="26202" y="35482"/>
                    </a:moveTo>
                    <a:lnTo>
                      <a:pt x="26202" y="37847"/>
                    </a:lnTo>
                    <a:cubicBezTo>
                      <a:pt x="23707" y="38750"/>
                      <a:pt x="21067" y="39176"/>
                      <a:pt x="18415" y="39107"/>
                    </a:cubicBezTo>
                    <a:cubicBezTo>
                      <a:pt x="12231" y="39107"/>
                      <a:pt x="7582" y="37244"/>
                      <a:pt x="4466" y="33519"/>
                    </a:cubicBezTo>
                    <a:cubicBezTo>
                      <a:pt x="1489" y="29943"/>
                      <a:pt x="0" y="24927"/>
                      <a:pt x="0" y="18470"/>
                    </a:cubicBezTo>
                    <a:cubicBezTo>
                      <a:pt x="0" y="10646"/>
                      <a:pt x="2253" y="5253"/>
                      <a:pt x="6759" y="2292"/>
                    </a:cubicBezTo>
                    <a:cubicBezTo>
                      <a:pt x="9098" y="767"/>
                      <a:pt x="12074" y="6"/>
                      <a:pt x="15686" y="10"/>
                    </a:cubicBezTo>
                    <a:cubicBezTo>
                      <a:pt x="18213" y="-77"/>
                      <a:pt x="20727" y="408"/>
                      <a:pt x="23041" y="1429"/>
                    </a:cubicBezTo>
                    <a:cubicBezTo>
                      <a:pt x="25727" y="2710"/>
                      <a:pt x="27072" y="4770"/>
                      <a:pt x="27076" y="7608"/>
                    </a:cubicBezTo>
                    <a:cubicBezTo>
                      <a:pt x="27076" y="10186"/>
                      <a:pt x="25944" y="11473"/>
                      <a:pt x="23679" y="11469"/>
                    </a:cubicBezTo>
                    <a:cubicBezTo>
                      <a:pt x="22506" y="11501"/>
                      <a:pt x="21418" y="10857"/>
                      <a:pt x="20879" y="9814"/>
                    </a:cubicBezTo>
                    <a:cubicBezTo>
                      <a:pt x="20339" y="8677"/>
                      <a:pt x="19959" y="7471"/>
                      <a:pt x="19750" y="6230"/>
                    </a:cubicBezTo>
                    <a:cubicBezTo>
                      <a:pt x="19230" y="3924"/>
                      <a:pt x="17566" y="2771"/>
                      <a:pt x="14758" y="2771"/>
                    </a:cubicBezTo>
                    <a:cubicBezTo>
                      <a:pt x="11213" y="2771"/>
                      <a:pt x="8689" y="4685"/>
                      <a:pt x="7184" y="8513"/>
                    </a:cubicBezTo>
                    <a:cubicBezTo>
                      <a:pt x="6365" y="10866"/>
                      <a:pt x="5981" y="13348"/>
                      <a:pt x="6050" y="15839"/>
                    </a:cubicBezTo>
                    <a:cubicBezTo>
                      <a:pt x="6050" y="23530"/>
                      <a:pt x="8586" y="29342"/>
                      <a:pt x="13659" y="33276"/>
                    </a:cubicBezTo>
                    <a:cubicBezTo>
                      <a:pt x="16073" y="35192"/>
                      <a:pt x="19075" y="36209"/>
                      <a:pt x="22155" y="36156"/>
                    </a:cubicBezTo>
                    <a:cubicBezTo>
                      <a:pt x="23527" y="36102"/>
                      <a:pt x="24886" y="35875"/>
                      <a:pt x="26202" y="35482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82" name="Google Shape;882;p10"/>
              <p:cNvSpPr/>
              <p:nvPr/>
            </p:nvSpPr>
            <p:spPr>
              <a:xfrm>
                <a:off x="10990740" y="4857244"/>
                <a:ext cx="29871" cy="39091"/>
              </a:xfrm>
              <a:custGeom>
                <a:rect b="b" l="l" r="r" t="t"/>
                <a:pathLst>
                  <a:path extrusionOk="0" h="39091" w="29871">
                    <a:moveTo>
                      <a:pt x="29872" y="36690"/>
                    </a:moveTo>
                    <a:lnTo>
                      <a:pt x="29872" y="38381"/>
                    </a:lnTo>
                    <a:cubicBezTo>
                      <a:pt x="28154" y="38857"/>
                      <a:pt x="26378" y="39095"/>
                      <a:pt x="24596" y="39091"/>
                    </a:cubicBezTo>
                    <a:cubicBezTo>
                      <a:pt x="20957" y="39091"/>
                      <a:pt x="19139" y="37110"/>
                      <a:pt x="19143" y="33148"/>
                    </a:cubicBezTo>
                    <a:lnTo>
                      <a:pt x="18978" y="33148"/>
                    </a:lnTo>
                    <a:cubicBezTo>
                      <a:pt x="16614" y="37110"/>
                      <a:pt x="13180" y="39091"/>
                      <a:pt x="8674" y="39091"/>
                    </a:cubicBezTo>
                    <a:cubicBezTo>
                      <a:pt x="5252" y="39091"/>
                      <a:pt x="2738" y="37620"/>
                      <a:pt x="1135" y="34680"/>
                    </a:cubicBezTo>
                    <a:cubicBezTo>
                      <a:pt x="366" y="33223"/>
                      <a:pt x="-24" y="31597"/>
                      <a:pt x="1" y="29949"/>
                    </a:cubicBezTo>
                    <a:cubicBezTo>
                      <a:pt x="1" y="24935"/>
                      <a:pt x="2327" y="21535"/>
                      <a:pt x="6978" y="19749"/>
                    </a:cubicBezTo>
                    <a:cubicBezTo>
                      <a:pt x="9134" y="18951"/>
                      <a:pt x="11380" y="18423"/>
                      <a:pt x="13666" y="18177"/>
                    </a:cubicBezTo>
                    <a:lnTo>
                      <a:pt x="19119" y="17544"/>
                    </a:lnTo>
                    <a:lnTo>
                      <a:pt x="19119" y="14428"/>
                    </a:lnTo>
                    <a:cubicBezTo>
                      <a:pt x="19119" y="9303"/>
                      <a:pt x="18459" y="5953"/>
                      <a:pt x="17140" y="4376"/>
                    </a:cubicBezTo>
                    <a:cubicBezTo>
                      <a:pt x="16219" y="3299"/>
                      <a:pt x="14824" y="2761"/>
                      <a:pt x="12957" y="2761"/>
                    </a:cubicBezTo>
                    <a:cubicBezTo>
                      <a:pt x="11185" y="2761"/>
                      <a:pt x="9974" y="3045"/>
                      <a:pt x="9241" y="3625"/>
                    </a:cubicBezTo>
                    <a:cubicBezTo>
                      <a:pt x="8351" y="4334"/>
                      <a:pt x="7904" y="5607"/>
                      <a:pt x="7900" y="7444"/>
                    </a:cubicBezTo>
                    <a:cubicBezTo>
                      <a:pt x="7900" y="10279"/>
                      <a:pt x="6766" y="11696"/>
                      <a:pt x="4497" y="11696"/>
                    </a:cubicBezTo>
                    <a:cubicBezTo>
                      <a:pt x="2165" y="11696"/>
                      <a:pt x="998" y="10462"/>
                      <a:pt x="994" y="7994"/>
                    </a:cubicBezTo>
                    <a:cubicBezTo>
                      <a:pt x="994" y="4766"/>
                      <a:pt x="3202" y="2417"/>
                      <a:pt x="7617" y="946"/>
                    </a:cubicBezTo>
                    <a:cubicBezTo>
                      <a:pt x="9371" y="338"/>
                      <a:pt x="11213" y="18"/>
                      <a:pt x="13070" y="0"/>
                    </a:cubicBezTo>
                    <a:cubicBezTo>
                      <a:pt x="18978" y="0"/>
                      <a:pt x="22587" y="2006"/>
                      <a:pt x="23899" y="6019"/>
                    </a:cubicBezTo>
                    <a:cubicBezTo>
                      <a:pt x="24565" y="8281"/>
                      <a:pt x="24877" y="10633"/>
                      <a:pt x="24821" y="12991"/>
                    </a:cubicBezTo>
                    <a:lnTo>
                      <a:pt x="24821" y="33148"/>
                    </a:lnTo>
                    <a:cubicBezTo>
                      <a:pt x="24821" y="35719"/>
                      <a:pt x="25859" y="37004"/>
                      <a:pt x="27934" y="37004"/>
                    </a:cubicBezTo>
                    <a:cubicBezTo>
                      <a:pt x="28590" y="36973"/>
                      <a:pt x="29240" y="36868"/>
                      <a:pt x="29872" y="36690"/>
                    </a:cubicBezTo>
                    <a:close/>
                    <a:moveTo>
                      <a:pt x="19143" y="24994"/>
                    </a:moveTo>
                    <a:lnTo>
                      <a:pt x="19143" y="20264"/>
                    </a:lnTo>
                    <a:cubicBezTo>
                      <a:pt x="10695" y="20469"/>
                      <a:pt x="6470" y="23264"/>
                      <a:pt x="6470" y="28649"/>
                    </a:cubicBezTo>
                    <a:cubicBezTo>
                      <a:pt x="6443" y="30310"/>
                      <a:pt x="6872" y="31946"/>
                      <a:pt x="7711" y="33379"/>
                    </a:cubicBezTo>
                    <a:cubicBezTo>
                      <a:pt x="8652" y="34956"/>
                      <a:pt x="9879" y="35744"/>
                      <a:pt x="11392" y="35744"/>
                    </a:cubicBezTo>
                    <a:cubicBezTo>
                      <a:pt x="13755" y="35744"/>
                      <a:pt x="15691" y="34589"/>
                      <a:pt x="17199" y="32279"/>
                    </a:cubicBezTo>
                    <a:cubicBezTo>
                      <a:pt x="18539" y="30091"/>
                      <a:pt x="19213" y="27560"/>
                      <a:pt x="19143" y="24994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83" name="Google Shape;883;p10"/>
              <p:cNvSpPr/>
              <p:nvPr/>
            </p:nvSpPr>
            <p:spPr>
              <a:xfrm>
                <a:off x="11024398" y="4857250"/>
                <a:ext cx="36647" cy="38304"/>
              </a:xfrm>
              <a:custGeom>
                <a:rect b="b" l="l" r="r" t="t"/>
                <a:pathLst>
                  <a:path extrusionOk="0" h="38304" w="36647">
                    <a:moveTo>
                      <a:pt x="0" y="38299"/>
                    </a:moveTo>
                    <a:lnTo>
                      <a:pt x="0" y="36921"/>
                    </a:lnTo>
                    <a:cubicBezTo>
                      <a:pt x="1985" y="36921"/>
                      <a:pt x="3385" y="36471"/>
                      <a:pt x="4212" y="35579"/>
                    </a:cubicBezTo>
                    <a:cubicBezTo>
                      <a:pt x="5040" y="34686"/>
                      <a:pt x="5489" y="33101"/>
                      <a:pt x="5489" y="30895"/>
                    </a:cubicBezTo>
                    <a:lnTo>
                      <a:pt x="5489" y="8609"/>
                    </a:lnTo>
                    <a:cubicBezTo>
                      <a:pt x="5489" y="6670"/>
                      <a:pt x="4992" y="5310"/>
                      <a:pt x="4000" y="4518"/>
                    </a:cubicBezTo>
                    <a:cubicBezTo>
                      <a:pt x="3214" y="3914"/>
                      <a:pt x="1879" y="3534"/>
                      <a:pt x="0" y="3376"/>
                    </a:cubicBezTo>
                    <a:lnTo>
                      <a:pt x="0" y="2005"/>
                    </a:lnTo>
                    <a:lnTo>
                      <a:pt x="11148" y="0"/>
                    </a:lnTo>
                    <a:lnTo>
                      <a:pt x="11148" y="10821"/>
                    </a:lnTo>
                    <a:lnTo>
                      <a:pt x="11290" y="10821"/>
                    </a:lnTo>
                    <a:cubicBezTo>
                      <a:pt x="13795" y="3607"/>
                      <a:pt x="17618" y="0"/>
                      <a:pt x="22763" y="0"/>
                    </a:cubicBezTo>
                    <a:cubicBezTo>
                      <a:pt x="26308" y="0"/>
                      <a:pt x="28671" y="1128"/>
                      <a:pt x="29853" y="3382"/>
                    </a:cubicBezTo>
                    <a:cubicBezTo>
                      <a:pt x="30698" y="5010"/>
                      <a:pt x="31117" y="8002"/>
                      <a:pt x="31123" y="12358"/>
                    </a:cubicBezTo>
                    <a:lnTo>
                      <a:pt x="31123" y="30901"/>
                    </a:lnTo>
                    <a:cubicBezTo>
                      <a:pt x="31123" y="34000"/>
                      <a:pt x="31998" y="35864"/>
                      <a:pt x="33740" y="36495"/>
                    </a:cubicBezTo>
                    <a:cubicBezTo>
                      <a:pt x="34680" y="36806"/>
                      <a:pt x="35660" y="36952"/>
                      <a:pt x="36647" y="36927"/>
                    </a:cubicBezTo>
                    <a:lnTo>
                      <a:pt x="36647" y="38305"/>
                    </a:lnTo>
                    <a:lnTo>
                      <a:pt x="19998" y="38305"/>
                    </a:lnTo>
                    <a:lnTo>
                      <a:pt x="19998" y="36927"/>
                    </a:lnTo>
                    <a:cubicBezTo>
                      <a:pt x="22007" y="36927"/>
                      <a:pt x="23425" y="36479"/>
                      <a:pt x="24246" y="35585"/>
                    </a:cubicBezTo>
                    <a:cubicBezTo>
                      <a:pt x="25068" y="34690"/>
                      <a:pt x="25493" y="33129"/>
                      <a:pt x="25522" y="30901"/>
                    </a:cubicBezTo>
                    <a:lnTo>
                      <a:pt x="25522" y="14126"/>
                    </a:lnTo>
                    <a:cubicBezTo>
                      <a:pt x="25522" y="10395"/>
                      <a:pt x="25410" y="8101"/>
                      <a:pt x="25168" y="7232"/>
                    </a:cubicBezTo>
                    <a:cubicBezTo>
                      <a:pt x="24577" y="5056"/>
                      <a:pt x="23065" y="3968"/>
                      <a:pt x="20637" y="3968"/>
                    </a:cubicBezTo>
                    <a:cubicBezTo>
                      <a:pt x="19035" y="3968"/>
                      <a:pt x="17393" y="5097"/>
                      <a:pt x="15715" y="7356"/>
                    </a:cubicBezTo>
                    <a:cubicBezTo>
                      <a:pt x="14421" y="9116"/>
                      <a:pt x="13387" y="11051"/>
                      <a:pt x="12637" y="13103"/>
                    </a:cubicBezTo>
                    <a:cubicBezTo>
                      <a:pt x="11668" y="15588"/>
                      <a:pt x="11166" y="18230"/>
                      <a:pt x="11148" y="20897"/>
                    </a:cubicBezTo>
                    <a:lnTo>
                      <a:pt x="11148" y="30895"/>
                    </a:lnTo>
                    <a:cubicBezTo>
                      <a:pt x="11148" y="33994"/>
                      <a:pt x="12023" y="35858"/>
                      <a:pt x="13771" y="36489"/>
                    </a:cubicBezTo>
                    <a:cubicBezTo>
                      <a:pt x="14705" y="36800"/>
                      <a:pt x="15686" y="36946"/>
                      <a:pt x="16672" y="36921"/>
                    </a:cubicBezTo>
                    <a:lnTo>
                      <a:pt x="16672" y="38299"/>
                    </a:ln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84" name="Google Shape;884;p10"/>
              <p:cNvSpPr/>
              <p:nvPr/>
            </p:nvSpPr>
            <p:spPr>
              <a:xfrm>
                <a:off x="11059787" y="4845867"/>
                <a:ext cx="20884" cy="50467"/>
              </a:xfrm>
              <a:custGeom>
                <a:rect b="b" l="l" r="r" t="t"/>
                <a:pathLst>
                  <a:path extrusionOk="0" h="50467" w="20884">
                    <a:moveTo>
                      <a:pt x="20885" y="47434"/>
                    </a:moveTo>
                    <a:lnTo>
                      <a:pt x="20885" y="50154"/>
                    </a:lnTo>
                    <a:cubicBezTo>
                      <a:pt x="19727" y="50329"/>
                      <a:pt x="18557" y="50433"/>
                      <a:pt x="17381" y="50468"/>
                    </a:cubicBezTo>
                    <a:cubicBezTo>
                      <a:pt x="12235" y="50468"/>
                      <a:pt x="8974" y="49614"/>
                      <a:pt x="7609" y="47907"/>
                    </a:cubicBezTo>
                    <a:cubicBezTo>
                      <a:pt x="6452" y="46496"/>
                      <a:pt x="5872" y="43321"/>
                      <a:pt x="5872" y="38381"/>
                    </a:cubicBezTo>
                    <a:lnTo>
                      <a:pt x="5872" y="14913"/>
                    </a:lnTo>
                    <a:lnTo>
                      <a:pt x="0" y="14913"/>
                    </a:lnTo>
                    <a:lnTo>
                      <a:pt x="0" y="12204"/>
                    </a:lnTo>
                    <a:cubicBezTo>
                      <a:pt x="4195" y="12204"/>
                      <a:pt x="7025" y="10472"/>
                      <a:pt x="8496" y="7007"/>
                    </a:cubicBezTo>
                    <a:cubicBezTo>
                      <a:pt x="9317" y="4766"/>
                      <a:pt x="9707" y="2387"/>
                      <a:pt x="9630" y="0"/>
                    </a:cubicBezTo>
                    <a:lnTo>
                      <a:pt x="11503" y="0"/>
                    </a:lnTo>
                    <a:lnTo>
                      <a:pt x="11503" y="12204"/>
                    </a:lnTo>
                    <a:lnTo>
                      <a:pt x="20885" y="12204"/>
                    </a:lnTo>
                    <a:lnTo>
                      <a:pt x="20885" y="14919"/>
                    </a:lnTo>
                    <a:lnTo>
                      <a:pt x="11503" y="14919"/>
                    </a:lnTo>
                    <a:lnTo>
                      <a:pt x="11503" y="40670"/>
                    </a:lnTo>
                    <a:cubicBezTo>
                      <a:pt x="11503" y="43347"/>
                      <a:pt x="11975" y="45211"/>
                      <a:pt x="12921" y="46263"/>
                    </a:cubicBezTo>
                    <a:cubicBezTo>
                      <a:pt x="13890" y="47310"/>
                      <a:pt x="15573" y="47836"/>
                      <a:pt x="17984" y="47836"/>
                    </a:cubicBezTo>
                    <a:cubicBezTo>
                      <a:pt x="18197" y="47830"/>
                      <a:pt x="19160" y="47683"/>
                      <a:pt x="20885" y="47434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85" name="Google Shape;885;p10"/>
              <p:cNvSpPr/>
              <p:nvPr/>
            </p:nvSpPr>
            <p:spPr>
              <a:xfrm>
                <a:off x="10429555" y="4936307"/>
                <a:ext cx="46483" cy="55038"/>
              </a:xfrm>
              <a:custGeom>
                <a:rect b="b" l="l" r="r" t="t"/>
                <a:pathLst>
                  <a:path extrusionOk="0" h="55038" w="46483">
                    <a:moveTo>
                      <a:pt x="40174" y="8308"/>
                    </a:moveTo>
                    <a:lnTo>
                      <a:pt x="40174" y="35472"/>
                    </a:lnTo>
                    <a:cubicBezTo>
                      <a:pt x="40174" y="42036"/>
                      <a:pt x="39276" y="46720"/>
                      <a:pt x="37480" y="49527"/>
                    </a:cubicBezTo>
                    <a:cubicBezTo>
                      <a:pt x="35117" y="53198"/>
                      <a:pt x="30503" y="55034"/>
                      <a:pt x="23638" y="55038"/>
                    </a:cubicBezTo>
                    <a:cubicBezTo>
                      <a:pt x="14788" y="55038"/>
                      <a:pt x="9443" y="52060"/>
                      <a:pt x="7604" y="46104"/>
                    </a:cubicBezTo>
                    <a:cubicBezTo>
                      <a:pt x="6729" y="43344"/>
                      <a:pt x="6292" y="39796"/>
                      <a:pt x="6292" y="35460"/>
                    </a:cubicBezTo>
                    <a:lnTo>
                      <a:pt x="6292" y="8308"/>
                    </a:lnTo>
                    <a:cubicBezTo>
                      <a:pt x="6292" y="4760"/>
                      <a:pt x="5384" y="2700"/>
                      <a:pt x="3568" y="2129"/>
                    </a:cubicBezTo>
                    <a:cubicBezTo>
                      <a:pt x="2407" y="1807"/>
                      <a:pt x="1205" y="1660"/>
                      <a:pt x="0" y="1691"/>
                    </a:cubicBezTo>
                    <a:lnTo>
                      <a:pt x="0" y="0"/>
                    </a:lnTo>
                    <a:lnTo>
                      <a:pt x="19083" y="0"/>
                    </a:lnTo>
                    <a:lnTo>
                      <a:pt x="19083" y="1691"/>
                    </a:lnTo>
                    <a:cubicBezTo>
                      <a:pt x="16720" y="1691"/>
                      <a:pt x="15071" y="2129"/>
                      <a:pt x="14197" y="2992"/>
                    </a:cubicBezTo>
                    <a:cubicBezTo>
                      <a:pt x="13322" y="3855"/>
                      <a:pt x="12779" y="5682"/>
                      <a:pt x="12779" y="8314"/>
                    </a:cubicBezTo>
                    <a:lnTo>
                      <a:pt x="12779" y="35472"/>
                    </a:lnTo>
                    <a:cubicBezTo>
                      <a:pt x="12779" y="43297"/>
                      <a:pt x="14632" y="48323"/>
                      <a:pt x="18338" y="50550"/>
                    </a:cubicBezTo>
                    <a:cubicBezTo>
                      <a:pt x="20038" y="51525"/>
                      <a:pt x="21976" y="52002"/>
                      <a:pt x="23933" y="51928"/>
                    </a:cubicBezTo>
                    <a:cubicBezTo>
                      <a:pt x="28797" y="51928"/>
                      <a:pt x="32114" y="50418"/>
                      <a:pt x="33882" y="47399"/>
                    </a:cubicBezTo>
                    <a:cubicBezTo>
                      <a:pt x="35320" y="44931"/>
                      <a:pt x="36039" y="40955"/>
                      <a:pt x="36039" y="35472"/>
                    </a:cubicBezTo>
                    <a:lnTo>
                      <a:pt x="36039" y="8308"/>
                    </a:lnTo>
                    <a:cubicBezTo>
                      <a:pt x="36039" y="5682"/>
                      <a:pt x="35580" y="3924"/>
                      <a:pt x="34662" y="3033"/>
                    </a:cubicBezTo>
                    <a:cubicBezTo>
                      <a:pt x="33764" y="2141"/>
                      <a:pt x="32122" y="1697"/>
                      <a:pt x="29741" y="1691"/>
                    </a:cubicBezTo>
                    <a:lnTo>
                      <a:pt x="29741" y="0"/>
                    </a:lnTo>
                    <a:lnTo>
                      <a:pt x="46484" y="0"/>
                    </a:lnTo>
                    <a:lnTo>
                      <a:pt x="46484" y="1691"/>
                    </a:lnTo>
                    <a:cubicBezTo>
                      <a:pt x="43487" y="1691"/>
                      <a:pt x="41622" y="2440"/>
                      <a:pt x="40889" y="3938"/>
                    </a:cubicBezTo>
                    <a:cubicBezTo>
                      <a:pt x="40416" y="4884"/>
                      <a:pt x="40174" y="6321"/>
                      <a:pt x="40174" y="8308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86" name="Google Shape;886;p10"/>
              <p:cNvSpPr/>
              <p:nvPr/>
            </p:nvSpPr>
            <p:spPr>
              <a:xfrm>
                <a:off x="10474592" y="4952254"/>
                <a:ext cx="36658" cy="38304"/>
              </a:xfrm>
              <a:custGeom>
                <a:rect b="b" l="l" r="r" t="t"/>
                <a:pathLst>
                  <a:path extrusionOk="0" h="38304" w="36658">
                    <a:moveTo>
                      <a:pt x="0" y="38304"/>
                    </a:moveTo>
                    <a:lnTo>
                      <a:pt x="0" y="36927"/>
                    </a:lnTo>
                    <a:cubicBezTo>
                      <a:pt x="1969" y="36927"/>
                      <a:pt x="3375" y="36481"/>
                      <a:pt x="4218" y="35590"/>
                    </a:cubicBezTo>
                    <a:cubicBezTo>
                      <a:pt x="5069" y="34668"/>
                      <a:pt x="5488" y="33107"/>
                      <a:pt x="5488" y="30901"/>
                    </a:cubicBezTo>
                    <a:lnTo>
                      <a:pt x="5488" y="8621"/>
                    </a:lnTo>
                    <a:cubicBezTo>
                      <a:pt x="5488" y="6682"/>
                      <a:pt x="4992" y="5310"/>
                      <a:pt x="4006" y="4529"/>
                    </a:cubicBezTo>
                    <a:cubicBezTo>
                      <a:pt x="3226" y="3938"/>
                      <a:pt x="1891" y="3542"/>
                      <a:pt x="0" y="3382"/>
                    </a:cubicBezTo>
                    <a:lnTo>
                      <a:pt x="0" y="2004"/>
                    </a:lnTo>
                    <a:lnTo>
                      <a:pt x="11154" y="0"/>
                    </a:lnTo>
                    <a:lnTo>
                      <a:pt x="11154" y="10827"/>
                    </a:lnTo>
                    <a:lnTo>
                      <a:pt x="11296" y="10827"/>
                    </a:lnTo>
                    <a:cubicBezTo>
                      <a:pt x="13801" y="3605"/>
                      <a:pt x="17625" y="-4"/>
                      <a:pt x="22769" y="0"/>
                    </a:cubicBezTo>
                    <a:cubicBezTo>
                      <a:pt x="26314" y="0"/>
                      <a:pt x="28677" y="1128"/>
                      <a:pt x="29859" y="3382"/>
                    </a:cubicBezTo>
                    <a:cubicBezTo>
                      <a:pt x="30710" y="5014"/>
                      <a:pt x="31135" y="8006"/>
                      <a:pt x="31135" y="12358"/>
                    </a:cubicBezTo>
                    <a:lnTo>
                      <a:pt x="31135" y="30901"/>
                    </a:lnTo>
                    <a:cubicBezTo>
                      <a:pt x="31135" y="34000"/>
                      <a:pt x="32008" y="35864"/>
                      <a:pt x="33752" y="36495"/>
                    </a:cubicBezTo>
                    <a:cubicBezTo>
                      <a:pt x="34689" y="36809"/>
                      <a:pt x="35672" y="36955"/>
                      <a:pt x="36659" y="36927"/>
                    </a:cubicBezTo>
                    <a:lnTo>
                      <a:pt x="36659" y="38304"/>
                    </a:lnTo>
                    <a:lnTo>
                      <a:pt x="20004" y="38304"/>
                    </a:lnTo>
                    <a:lnTo>
                      <a:pt x="20004" y="36927"/>
                    </a:lnTo>
                    <a:cubicBezTo>
                      <a:pt x="22013" y="36927"/>
                      <a:pt x="23425" y="36483"/>
                      <a:pt x="24252" y="35590"/>
                    </a:cubicBezTo>
                    <a:cubicBezTo>
                      <a:pt x="25079" y="34698"/>
                      <a:pt x="25528" y="33137"/>
                      <a:pt x="25528" y="30901"/>
                    </a:cubicBezTo>
                    <a:lnTo>
                      <a:pt x="25528" y="14132"/>
                    </a:lnTo>
                    <a:cubicBezTo>
                      <a:pt x="25528" y="10407"/>
                      <a:pt x="25410" y="8111"/>
                      <a:pt x="25174" y="7243"/>
                    </a:cubicBezTo>
                    <a:cubicBezTo>
                      <a:pt x="24583" y="5067"/>
                      <a:pt x="23072" y="3978"/>
                      <a:pt x="20642" y="3974"/>
                    </a:cubicBezTo>
                    <a:cubicBezTo>
                      <a:pt x="19035" y="3974"/>
                      <a:pt x="17395" y="5103"/>
                      <a:pt x="15721" y="7362"/>
                    </a:cubicBezTo>
                    <a:cubicBezTo>
                      <a:pt x="14430" y="9123"/>
                      <a:pt x="13393" y="11058"/>
                      <a:pt x="12643" y="13109"/>
                    </a:cubicBezTo>
                    <a:cubicBezTo>
                      <a:pt x="11676" y="15594"/>
                      <a:pt x="11172" y="18236"/>
                      <a:pt x="11154" y="20902"/>
                    </a:cubicBezTo>
                    <a:lnTo>
                      <a:pt x="11154" y="30901"/>
                    </a:lnTo>
                    <a:cubicBezTo>
                      <a:pt x="11154" y="34000"/>
                      <a:pt x="12027" y="35864"/>
                      <a:pt x="13771" y="36495"/>
                    </a:cubicBezTo>
                    <a:cubicBezTo>
                      <a:pt x="14708" y="36808"/>
                      <a:pt x="15692" y="36954"/>
                      <a:pt x="16678" y="36927"/>
                    </a:cubicBezTo>
                    <a:lnTo>
                      <a:pt x="16678" y="38304"/>
                    </a:ln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87" name="Google Shape;887;p10"/>
              <p:cNvSpPr/>
              <p:nvPr/>
            </p:nvSpPr>
            <p:spPr>
              <a:xfrm>
                <a:off x="10514849" y="4935478"/>
                <a:ext cx="16672" cy="55080"/>
              </a:xfrm>
              <a:custGeom>
                <a:rect b="b" l="l" r="r" t="t"/>
                <a:pathLst>
                  <a:path extrusionOk="0" h="55080" w="16672">
                    <a:moveTo>
                      <a:pt x="0" y="55080"/>
                    </a:moveTo>
                    <a:lnTo>
                      <a:pt x="0" y="53703"/>
                    </a:lnTo>
                    <a:cubicBezTo>
                      <a:pt x="1969" y="53703"/>
                      <a:pt x="3373" y="53257"/>
                      <a:pt x="4212" y="52366"/>
                    </a:cubicBezTo>
                    <a:cubicBezTo>
                      <a:pt x="5051" y="51475"/>
                      <a:pt x="5477" y="49912"/>
                      <a:pt x="5488" y="47677"/>
                    </a:cubicBezTo>
                    <a:lnTo>
                      <a:pt x="5488" y="25397"/>
                    </a:lnTo>
                    <a:cubicBezTo>
                      <a:pt x="5488" y="23426"/>
                      <a:pt x="4992" y="22062"/>
                      <a:pt x="4000" y="21305"/>
                    </a:cubicBezTo>
                    <a:cubicBezTo>
                      <a:pt x="3243" y="20714"/>
                      <a:pt x="1914" y="20318"/>
                      <a:pt x="0" y="20158"/>
                    </a:cubicBezTo>
                    <a:lnTo>
                      <a:pt x="0" y="18780"/>
                    </a:lnTo>
                    <a:lnTo>
                      <a:pt x="11154" y="16776"/>
                    </a:lnTo>
                    <a:lnTo>
                      <a:pt x="11154" y="47677"/>
                    </a:lnTo>
                    <a:cubicBezTo>
                      <a:pt x="11154" y="50776"/>
                      <a:pt x="12027" y="52640"/>
                      <a:pt x="13771" y="53271"/>
                    </a:cubicBezTo>
                    <a:cubicBezTo>
                      <a:pt x="14706" y="53584"/>
                      <a:pt x="15687" y="53730"/>
                      <a:pt x="16672" y="53703"/>
                    </a:cubicBezTo>
                    <a:lnTo>
                      <a:pt x="16672" y="55080"/>
                    </a:lnTo>
                    <a:close/>
                    <a:moveTo>
                      <a:pt x="8106" y="9296"/>
                    </a:moveTo>
                    <a:cubicBezTo>
                      <a:pt x="6970" y="9314"/>
                      <a:pt x="5886" y="8821"/>
                      <a:pt x="5152" y="7954"/>
                    </a:cubicBezTo>
                    <a:cubicBezTo>
                      <a:pt x="4356" y="7057"/>
                      <a:pt x="3933" y="5889"/>
                      <a:pt x="3970" y="4690"/>
                    </a:cubicBezTo>
                    <a:cubicBezTo>
                      <a:pt x="3936" y="3477"/>
                      <a:pt x="4358" y="2296"/>
                      <a:pt x="5152" y="1378"/>
                    </a:cubicBezTo>
                    <a:cubicBezTo>
                      <a:pt x="5880" y="499"/>
                      <a:pt x="6964" y="-8"/>
                      <a:pt x="8106" y="1"/>
                    </a:cubicBezTo>
                    <a:cubicBezTo>
                      <a:pt x="9250" y="-22"/>
                      <a:pt x="10341" y="487"/>
                      <a:pt x="11060" y="1378"/>
                    </a:cubicBezTo>
                    <a:cubicBezTo>
                      <a:pt x="11859" y="2293"/>
                      <a:pt x="12281" y="3476"/>
                      <a:pt x="12241" y="4690"/>
                    </a:cubicBezTo>
                    <a:cubicBezTo>
                      <a:pt x="12275" y="5888"/>
                      <a:pt x="11853" y="7055"/>
                      <a:pt x="11060" y="7954"/>
                    </a:cubicBezTo>
                    <a:cubicBezTo>
                      <a:pt x="10324" y="8819"/>
                      <a:pt x="9241" y="9311"/>
                      <a:pt x="8106" y="9296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88" name="Google Shape;888;p10"/>
              <p:cNvSpPr/>
              <p:nvPr/>
            </p:nvSpPr>
            <p:spPr>
              <a:xfrm>
                <a:off x="10529672" y="4953082"/>
                <a:ext cx="39311" cy="38263"/>
              </a:xfrm>
              <a:custGeom>
                <a:rect b="b" l="l" r="r" t="t"/>
                <a:pathLst>
                  <a:path extrusionOk="0" h="38263" w="39311">
                    <a:moveTo>
                      <a:pt x="18581" y="38263"/>
                    </a:moveTo>
                    <a:lnTo>
                      <a:pt x="7468" y="8858"/>
                    </a:lnTo>
                    <a:cubicBezTo>
                      <a:pt x="6192" y="5499"/>
                      <a:pt x="4858" y="3347"/>
                      <a:pt x="3468" y="2401"/>
                    </a:cubicBezTo>
                    <a:cubicBezTo>
                      <a:pt x="2425" y="1761"/>
                      <a:pt x="1222" y="1433"/>
                      <a:pt x="0" y="1455"/>
                    </a:cubicBezTo>
                    <a:lnTo>
                      <a:pt x="0" y="0"/>
                    </a:lnTo>
                    <a:lnTo>
                      <a:pt x="15325" y="0"/>
                    </a:lnTo>
                    <a:lnTo>
                      <a:pt x="15325" y="1455"/>
                    </a:lnTo>
                    <a:cubicBezTo>
                      <a:pt x="13175" y="1455"/>
                      <a:pt x="12105" y="2099"/>
                      <a:pt x="12105" y="3382"/>
                    </a:cubicBezTo>
                    <a:cubicBezTo>
                      <a:pt x="12198" y="4764"/>
                      <a:pt x="12520" y="6121"/>
                      <a:pt x="13057" y="7397"/>
                    </a:cubicBezTo>
                    <a:lnTo>
                      <a:pt x="21328" y="29642"/>
                    </a:lnTo>
                    <a:lnTo>
                      <a:pt x="28618" y="7634"/>
                    </a:lnTo>
                    <a:cubicBezTo>
                      <a:pt x="29049" y="6522"/>
                      <a:pt x="29324" y="5356"/>
                      <a:pt x="29433" y="4169"/>
                    </a:cubicBezTo>
                    <a:cubicBezTo>
                      <a:pt x="29433" y="2513"/>
                      <a:pt x="28348" y="1608"/>
                      <a:pt x="26178" y="1455"/>
                    </a:cubicBezTo>
                    <a:lnTo>
                      <a:pt x="26178" y="0"/>
                    </a:lnTo>
                    <a:lnTo>
                      <a:pt x="39312" y="0"/>
                    </a:lnTo>
                    <a:lnTo>
                      <a:pt x="39312" y="1455"/>
                    </a:lnTo>
                    <a:cubicBezTo>
                      <a:pt x="37114" y="1608"/>
                      <a:pt x="35548" y="2271"/>
                      <a:pt x="34585" y="3424"/>
                    </a:cubicBezTo>
                    <a:cubicBezTo>
                      <a:pt x="33947" y="4186"/>
                      <a:pt x="33155" y="5913"/>
                      <a:pt x="32222" y="8621"/>
                    </a:cubicBezTo>
                    <a:lnTo>
                      <a:pt x="21989" y="38263"/>
                    </a:ln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89" name="Google Shape;889;p10"/>
              <p:cNvSpPr/>
              <p:nvPr/>
            </p:nvSpPr>
            <p:spPr>
              <a:xfrm>
                <a:off x="10566419" y="4952254"/>
                <a:ext cx="27125" cy="39098"/>
              </a:xfrm>
              <a:custGeom>
                <a:rect b="b" l="l" r="r" t="t"/>
                <a:pathLst>
                  <a:path extrusionOk="0" h="39098" w="27125">
                    <a:moveTo>
                      <a:pt x="26196" y="35076"/>
                    </a:moveTo>
                    <a:lnTo>
                      <a:pt x="26196" y="37678"/>
                    </a:lnTo>
                    <a:cubicBezTo>
                      <a:pt x="23431" y="38688"/>
                      <a:pt x="20501" y="39167"/>
                      <a:pt x="17558" y="39091"/>
                    </a:cubicBezTo>
                    <a:cubicBezTo>
                      <a:pt x="9914" y="39091"/>
                      <a:pt x="4744" y="36006"/>
                      <a:pt x="2050" y="29837"/>
                    </a:cubicBezTo>
                    <a:cubicBezTo>
                      <a:pt x="679" y="26743"/>
                      <a:pt x="-4" y="22978"/>
                      <a:pt x="0" y="18543"/>
                    </a:cubicBezTo>
                    <a:cubicBezTo>
                      <a:pt x="0" y="6181"/>
                      <a:pt x="4908" y="0"/>
                      <a:pt x="14723" y="0"/>
                    </a:cubicBezTo>
                    <a:cubicBezTo>
                      <a:pt x="19678" y="0"/>
                      <a:pt x="23254" y="1994"/>
                      <a:pt x="25451" y="5984"/>
                    </a:cubicBezTo>
                    <a:cubicBezTo>
                      <a:pt x="26630" y="8324"/>
                      <a:pt x="27203" y="10922"/>
                      <a:pt x="27118" y="13541"/>
                    </a:cubicBezTo>
                    <a:lnTo>
                      <a:pt x="27118" y="15315"/>
                    </a:lnTo>
                    <a:lnTo>
                      <a:pt x="6038" y="15315"/>
                    </a:lnTo>
                    <a:cubicBezTo>
                      <a:pt x="6038" y="20956"/>
                      <a:pt x="7277" y="25720"/>
                      <a:pt x="9754" y="29606"/>
                    </a:cubicBezTo>
                    <a:cubicBezTo>
                      <a:pt x="12511" y="33942"/>
                      <a:pt x="16300" y="36111"/>
                      <a:pt x="21121" y="36111"/>
                    </a:cubicBezTo>
                    <a:cubicBezTo>
                      <a:pt x="22873" y="36202"/>
                      <a:pt x="24619" y="35845"/>
                      <a:pt x="26196" y="35076"/>
                    </a:cubicBezTo>
                    <a:close/>
                    <a:moveTo>
                      <a:pt x="6014" y="12677"/>
                    </a:moveTo>
                    <a:lnTo>
                      <a:pt x="20672" y="12677"/>
                    </a:lnTo>
                    <a:cubicBezTo>
                      <a:pt x="20672" y="8791"/>
                      <a:pt x="19752" y="5968"/>
                      <a:pt x="17913" y="4210"/>
                    </a:cubicBezTo>
                    <a:cubicBezTo>
                      <a:pt x="16776" y="3206"/>
                      <a:pt x="15292" y="2684"/>
                      <a:pt x="13777" y="2755"/>
                    </a:cubicBezTo>
                    <a:cubicBezTo>
                      <a:pt x="10587" y="2755"/>
                      <a:pt x="8297" y="4685"/>
                      <a:pt x="6906" y="8544"/>
                    </a:cubicBezTo>
                    <a:cubicBezTo>
                      <a:pt x="6379" y="9861"/>
                      <a:pt x="6086" y="11260"/>
                      <a:pt x="6038" y="12677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90" name="Google Shape;890;p10"/>
              <p:cNvSpPr/>
              <p:nvPr/>
            </p:nvSpPr>
            <p:spPr>
              <a:xfrm>
                <a:off x="10596946" y="4952248"/>
                <a:ext cx="24389" cy="38316"/>
              </a:xfrm>
              <a:custGeom>
                <a:rect b="b" l="l" r="r" t="t"/>
                <a:pathLst>
                  <a:path extrusionOk="0" h="38316" w="24389">
                    <a:moveTo>
                      <a:pt x="0" y="38310"/>
                    </a:moveTo>
                    <a:lnTo>
                      <a:pt x="0" y="36933"/>
                    </a:lnTo>
                    <a:cubicBezTo>
                      <a:pt x="2003" y="36933"/>
                      <a:pt x="3421" y="36489"/>
                      <a:pt x="4242" y="35596"/>
                    </a:cubicBezTo>
                    <a:cubicBezTo>
                      <a:pt x="5063" y="34703"/>
                      <a:pt x="5518" y="33142"/>
                      <a:pt x="5518" y="30907"/>
                    </a:cubicBezTo>
                    <a:lnTo>
                      <a:pt x="5518" y="8627"/>
                    </a:lnTo>
                    <a:cubicBezTo>
                      <a:pt x="5518" y="6656"/>
                      <a:pt x="5024" y="5276"/>
                      <a:pt x="4035" y="4488"/>
                    </a:cubicBezTo>
                    <a:cubicBezTo>
                      <a:pt x="3248" y="3908"/>
                      <a:pt x="1902" y="3540"/>
                      <a:pt x="0" y="3382"/>
                    </a:cubicBezTo>
                    <a:lnTo>
                      <a:pt x="0" y="2004"/>
                    </a:lnTo>
                    <a:lnTo>
                      <a:pt x="11184" y="0"/>
                    </a:lnTo>
                    <a:lnTo>
                      <a:pt x="11184" y="8710"/>
                    </a:lnTo>
                    <a:lnTo>
                      <a:pt x="11326" y="8710"/>
                    </a:lnTo>
                    <a:cubicBezTo>
                      <a:pt x="13295" y="2907"/>
                      <a:pt x="16434" y="8"/>
                      <a:pt x="20743" y="12"/>
                    </a:cubicBezTo>
                    <a:cubicBezTo>
                      <a:pt x="21703" y="-4"/>
                      <a:pt x="22627" y="380"/>
                      <a:pt x="23295" y="1070"/>
                    </a:cubicBezTo>
                    <a:cubicBezTo>
                      <a:pt x="24025" y="1783"/>
                      <a:pt x="24421" y="2770"/>
                      <a:pt x="24388" y="3790"/>
                    </a:cubicBezTo>
                    <a:cubicBezTo>
                      <a:pt x="24388" y="6340"/>
                      <a:pt x="23220" y="7614"/>
                      <a:pt x="20885" y="7610"/>
                    </a:cubicBezTo>
                    <a:cubicBezTo>
                      <a:pt x="19983" y="7550"/>
                      <a:pt x="19121" y="7221"/>
                      <a:pt x="18409" y="6664"/>
                    </a:cubicBezTo>
                    <a:cubicBezTo>
                      <a:pt x="17928" y="6241"/>
                      <a:pt x="17376" y="5906"/>
                      <a:pt x="16779" y="5676"/>
                    </a:cubicBezTo>
                    <a:cubicBezTo>
                      <a:pt x="15762" y="5676"/>
                      <a:pt x="14642" y="6662"/>
                      <a:pt x="13417" y="8633"/>
                    </a:cubicBezTo>
                    <a:cubicBezTo>
                      <a:pt x="11928" y="10998"/>
                      <a:pt x="11184" y="14331"/>
                      <a:pt x="11184" y="18632"/>
                    </a:cubicBezTo>
                    <a:lnTo>
                      <a:pt x="11184" y="30913"/>
                    </a:lnTo>
                    <a:cubicBezTo>
                      <a:pt x="11184" y="34012"/>
                      <a:pt x="12058" y="35876"/>
                      <a:pt x="13807" y="36507"/>
                    </a:cubicBezTo>
                    <a:cubicBezTo>
                      <a:pt x="14741" y="36821"/>
                      <a:pt x="15723" y="36967"/>
                      <a:pt x="16708" y="36939"/>
                    </a:cubicBezTo>
                    <a:lnTo>
                      <a:pt x="16708" y="38316"/>
                    </a:ln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91" name="Google Shape;891;p10"/>
              <p:cNvSpPr/>
              <p:nvPr/>
            </p:nvSpPr>
            <p:spPr>
              <a:xfrm>
                <a:off x="10623726" y="4952230"/>
                <a:ext cx="23188" cy="39116"/>
              </a:xfrm>
              <a:custGeom>
                <a:rect b="b" l="l" r="r" t="t"/>
                <a:pathLst>
                  <a:path extrusionOk="0" h="39116" w="23188">
                    <a:moveTo>
                      <a:pt x="21381" y="10023"/>
                    </a:moveTo>
                    <a:lnTo>
                      <a:pt x="19579" y="10023"/>
                    </a:lnTo>
                    <a:cubicBezTo>
                      <a:pt x="18516" y="5191"/>
                      <a:pt x="16048" y="2776"/>
                      <a:pt x="12176" y="2780"/>
                    </a:cubicBezTo>
                    <a:cubicBezTo>
                      <a:pt x="9884" y="2780"/>
                      <a:pt x="8172" y="3489"/>
                      <a:pt x="7042" y="4908"/>
                    </a:cubicBezTo>
                    <a:cubicBezTo>
                      <a:pt x="6422" y="5765"/>
                      <a:pt x="6111" y="6808"/>
                      <a:pt x="6162" y="7865"/>
                    </a:cubicBezTo>
                    <a:cubicBezTo>
                      <a:pt x="6162" y="9859"/>
                      <a:pt x="7247" y="11633"/>
                      <a:pt x="9417" y="13187"/>
                    </a:cubicBezTo>
                    <a:lnTo>
                      <a:pt x="16460" y="17480"/>
                    </a:lnTo>
                    <a:cubicBezTo>
                      <a:pt x="18870" y="19005"/>
                      <a:pt x="20522" y="20396"/>
                      <a:pt x="21416" y="21654"/>
                    </a:cubicBezTo>
                    <a:cubicBezTo>
                      <a:pt x="22598" y="23310"/>
                      <a:pt x="23189" y="25478"/>
                      <a:pt x="23189" y="28158"/>
                    </a:cubicBezTo>
                    <a:cubicBezTo>
                      <a:pt x="23189" y="31966"/>
                      <a:pt x="21749" y="34828"/>
                      <a:pt x="18870" y="36744"/>
                    </a:cubicBezTo>
                    <a:cubicBezTo>
                      <a:pt x="16507" y="38321"/>
                      <a:pt x="13498" y="39109"/>
                      <a:pt x="9843" y="39109"/>
                    </a:cubicBezTo>
                    <a:cubicBezTo>
                      <a:pt x="6669" y="39183"/>
                      <a:pt x="3508" y="38707"/>
                      <a:pt x="496" y="37702"/>
                    </a:cubicBezTo>
                    <a:lnTo>
                      <a:pt x="0" y="28643"/>
                    </a:lnTo>
                    <a:lnTo>
                      <a:pt x="1772" y="28643"/>
                    </a:lnTo>
                    <a:cubicBezTo>
                      <a:pt x="3072" y="33870"/>
                      <a:pt x="5927" y="36482"/>
                      <a:pt x="10339" y="36478"/>
                    </a:cubicBezTo>
                    <a:cubicBezTo>
                      <a:pt x="12107" y="36485"/>
                      <a:pt x="13818" y="35855"/>
                      <a:pt x="15160" y="34704"/>
                    </a:cubicBezTo>
                    <a:cubicBezTo>
                      <a:pt x="16653" y="33543"/>
                      <a:pt x="17517" y="31748"/>
                      <a:pt x="17493" y="29855"/>
                    </a:cubicBezTo>
                    <a:cubicBezTo>
                      <a:pt x="17493" y="27995"/>
                      <a:pt x="16509" y="26221"/>
                      <a:pt x="14539" y="24534"/>
                    </a:cubicBezTo>
                    <a:cubicBezTo>
                      <a:pt x="12935" y="23261"/>
                      <a:pt x="11217" y="22141"/>
                      <a:pt x="9405" y="21187"/>
                    </a:cubicBezTo>
                    <a:cubicBezTo>
                      <a:pt x="7605" y="20215"/>
                      <a:pt x="5888" y="19096"/>
                      <a:pt x="4271" y="17840"/>
                    </a:cubicBezTo>
                    <a:cubicBezTo>
                      <a:pt x="1743" y="15739"/>
                      <a:pt x="480" y="13177"/>
                      <a:pt x="484" y="10153"/>
                    </a:cubicBezTo>
                    <a:cubicBezTo>
                      <a:pt x="484" y="6605"/>
                      <a:pt x="1747" y="3956"/>
                      <a:pt x="4271" y="2206"/>
                    </a:cubicBezTo>
                    <a:cubicBezTo>
                      <a:pt x="6367" y="732"/>
                      <a:pt x="9124" y="-3"/>
                      <a:pt x="12543" y="1"/>
                    </a:cubicBezTo>
                    <a:cubicBezTo>
                      <a:pt x="15381" y="-20"/>
                      <a:pt x="18202" y="452"/>
                      <a:pt x="20879" y="1396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92" name="Google Shape;892;p10"/>
              <p:cNvSpPr/>
              <p:nvPr/>
            </p:nvSpPr>
            <p:spPr>
              <a:xfrm>
                <a:off x="10650283" y="4935478"/>
                <a:ext cx="16672" cy="55080"/>
              </a:xfrm>
              <a:custGeom>
                <a:rect b="b" l="l" r="r" t="t"/>
                <a:pathLst>
                  <a:path extrusionOk="0" h="55080" w="16672">
                    <a:moveTo>
                      <a:pt x="0" y="55080"/>
                    </a:moveTo>
                    <a:lnTo>
                      <a:pt x="0" y="53703"/>
                    </a:lnTo>
                    <a:cubicBezTo>
                      <a:pt x="1969" y="53703"/>
                      <a:pt x="3373" y="53257"/>
                      <a:pt x="4212" y="52366"/>
                    </a:cubicBezTo>
                    <a:cubicBezTo>
                      <a:pt x="5051" y="51475"/>
                      <a:pt x="5475" y="49912"/>
                      <a:pt x="5483" y="47677"/>
                    </a:cubicBezTo>
                    <a:lnTo>
                      <a:pt x="5483" y="25397"/>
                    </a:lnTo>
                    <a:cubicBezTo>
                      <a:pt x="5483" y="23428"/>
                      <a:pt x="4992" y="22062"/>
                      <a:pt x="4000" y="21305"/>
                    </a:cubicBezTo>
                    <a:cubicBezTo>
                      <a:pt x="3243" y="20714"/>
                      <a:pt x="1908" y="20318"/>
                      <a:pt x="0" y="20158"/>
                    </a:cubicBezTo>
                    <a:lnTo>
                      <a:pt x="0" y="18780"/>
                    </a:lnTo>
                    <a:lnTo>
                      <a:pt x="11148" y="16776"/>
                    </a:lnTo>
                    <a:lnTo>
                      <a:pt x="11148" y="47677"/>
                    </a:lnTo>
                    <a:cubicBezTo>
                      <a:pt x="11148" y="50776"/>
                      <a:pt x="12023" y="52640"/>
                      <a:pt x="13771" y="53271"/>
                    </a:cubicBezTo>
                    <a:cubicBezTo>
                      <a:pt x="14706" y="53585"/>
                      <a:pt x="15687" y="53731"/>
                      <a:pt x="16672" y="53703"/>
                    </a:cubicBezTo>
                    <a:lnTo>
                      <a:pt x="16672" y="55080"/>
                    </a:lnTo>
                    <a:close/>
                    <a:moveTo>
                      <a:pt x="8106" y="9296"/>
                    </a:moveTo>
                    <a:cubicBezTo>
                      <a:pt x="6971" y="9311"/>
                      <a:pt x="5888" y="8819"/>
                      <a:pt x="5152" y="7954"/>
                    </a:cubicBezTo>
                    <a:cubicBezTo>
                      <a:pt x="4359" y="7055"/>
                      <a:pt x="3936" y="5888"/>
                      <a:pt x="3970" y="4690"/>
                    </a:cubicBezTo>
                    <a:cubicBezTo>
                      <a:pt x="3936" y="3477"/>
                      <a:pt x="4358" y="2296"/>
                      <a:pt x="5152" y="1378"/>
                    </a:cubicBezTo>
                    <a:cubicBezTo>
                      <a:pt x="5878" y="497"/>
                      <a:pt x="6964" y="-9"/>
                      <a:pt x="8106" y="1"/>
                    </a:cubicBezTo>
                    <a:cubicBezTo>
                      <a:pt x="9250" y="-22"/>
                      <a:pt x="10341" y="487"/>
                      <a:pt x="11060" y="1378"/>
                    </a:cubicBezTo>
                    <a:cubicBezTo>
                      <a:pt x="11860" y="2291"/>
                      <a:pt x="12283" y="3476"/>
                      <a:pt x="12241" y="4690"/>
                    </a:cubicBezTo>
                    <a:cubicBezTo>
                      <a:pt x="12279" y="5889"/>
                      <a:pt x="11856" y="7057"/>
                      <a:pt x="11060" y="7954"/>
                    </a:cubicBezTo>
                    <a:cubicBezTo>
                      <a:pt x="10324" y="8819"/>
                      <a:pt x="9241" y="9311"/>
                      <a:pt x="8106" y="9296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93" name="Google Shape;893;p10"/>
              <p:cNvSpPr/>
              <p:nvPr/>
            </p:nvSpPr>
            <p:spPr>
              <a:xfrm>
                <a:off x="10670252" y="4933948"/>
                <a:ext cx="33013" cy="57397"/>
              </a:xfrm>
              <a:custGeom>
                <a:rect b="b" l="l" r="r" t="t"/>
                <a:pathLst>
                  <a:path extrusionOk="0" h="57397" w="33013">
                    <a:moveTo>
                      <a:pt x="6481" y="37914"/>
                    </a:moveTo>
                    <a:cubicBezTo>
                      <a:pt x="6481" y="44470"/>
                      <a:pt x="7466" y="49155"/>
                      <a:pt x="9435" y="51969"/>
                    </a:cubicBezTo>
                    <a:cubicBezTo>
                      <a:pt x="10513" y="53582"/>
                      <a:pt x="12349" y="54520"/>
                      <a:pt x="14285" y="54447"/>
                    </a:cubicBezTo>
                    <a:cubicBezTo>
                      <a:pt x="17117" y="54447"/>
                      <a:pt x="19181" y="52346"/>
                      <a:pt x="20477" y="48144"/>
                    </a:cubicBezTo>
                    <a:cubicBezTo>
                      <a:pt x="22273" y="41438"/>
                      <a:pt x="22273" y="34378"/>
                      <a:pt x="20477" y="27673"/>
                    </a:cubicBezTo>
                    <a:cubicBezTo>
                      <a:pt x="19185" y="23475"/>
                      <a:pt x="17121" y="21376"/>
                      <a:pt x="14285" y="21376"/>
                    </a:cubicBezTo>
                    <a:cubicBezTo>
                      <a:pt x="11355" y="21376"/>
                      <a:pt x="9218" y="23449"/>
                      <a:pt x="7875" y="27596"/>
                    </a:cubicBezTo>
                    <a:cubicBezTo>
                      <a:pt x="6870" y="30940"/>
                      <a:pt x="6400" y="34423"/>
                      <a:pt x="6481" y="37914"/>
                    </a:cubicBezTo>
                    <a:close/>
                    <a:moveTo>
                      <a:pt x="21842" y="57398"/>
                    </a:moveTo>
                    <a:lnTo>
                      <a:pt x="21842" y="51378"/>
                    </a:lnTo>
                    <a:lnTo>
                      <a:pt x="21700" y="51378"/>
                    </a:lnTo>
                    <a:cubicBezTo>
                      <a:pt x="21109" y="53133"/>
                      <a:pt x="19918" y="54624"/>
                      <a:pt x="18338" y="55588"/>
                    </a:cubicBezTo>
                    <a:cubicBezTo>
                      <a:pt x="16898" y="56688"/>
                      <a:pt x="15156" y="57320"/>
                      <a:pt x="13346" y="57398"/>
                    </a:cubicBezTo>
                    <a:cubicBezTo>
                      <a:pt x="8620" y="57398"/>
                      <a:pt x="5115" y="55377"/>
                      <a:pt x="2830" y="51337"/>
                    </a:cubicBezTo>
                    <a:cubicBezTo>
                      <a:pt x="943" y="47978"/>
                      <a:pt x="0" y="43504"/>
                      <a:pt x="0" y="37914"/>
                    </a:cubicBezTo>
                    <a:cubicBezTo>
                      <a:pt x="0" y="32325"/>
                      <a:pt x="943" y="27834"/>
                      <a:pt x="2830" y="24444"/>
                    </a:cubicBezTo>
                    <a:cubicBezTo>
                      <a:pt x="5115" y="20353"/>
                      <a:pt x="8620" y="18307"/>
                      <a:pt x="13346" y="18307"/>
                    </a:cubicBezTo>
                    <a:cubicBezTo>
                      <a:pt x="17119" y="18307"/>
                      <a:pt x="19904" y="20406"/>
                      <a:pt x="21700" y="24604"/>
                    </a:cubicBezTo>
                    <a:lnTo>
                      <a:pt x="21842" y="24604"/>
                    </a:lnTo>
                    <a:lnTo>
                      <a:pt x="21842" y="8639"/>
                    </a:lnTo>
                    <a:cubicBezTo>
                      <a:pt x="21842" y="6747"/>
                      <a:pt x="21322" y="5399"/>
                      <a:pt x="20282" y="4583"/>
                    </a:cubicBezTo>
                    <a:cubicBezTo>
                      <a:pt x="19502" y="3950"/>
                      <a:pt x="18185" y="3536"/>
                      <a:pt x="16324" y="3323"/>
                    </a:cubicBezTo>
                    <a:lnTo>
                      <a:pt x="16324" y="1945"/>
                    </a:lnTo>
                    <a:lnTo>
                      <a:pt x="27525" y="0"/>
                    </a:lnTo>
                    <a:lnTo>
                      <a:pt x="27525" y="48776"/>
                    </a:lnTo>
                    <a:cubicBezTo>
                      <a:pt x="27525" y="50747"/>
                      <a:pt x="28020" y="52127"/>
                      <a:pt x="29008" y="52916"/>
                    </a:cubicBezTo>
                    <a:cubicBezTo>
                      <a:pt x="29741" y="53519"/>
                      <a:pt x="31076" y="53925"/>
                      <a:pt x="33014" y="54134"/>
                    </a:cubicBezTo>
                    <a:lnTo>
                      <a:pt x="33014" y="55476"/>
                    </a:ln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94" name="Google Shape;894;p10"/>
              <p:cNvSpPr/>
              <p:nvPr/>
            </p:nvSpPr>
            <p:spPr>
              <a:xfrm>
                <a:off x="10706755" y="4952296"/>
                <a:ext cx="29842" cy="39049"/>
              </a:xfrm>
              <a:custGeom>
                <a:rect b="b" l="l" r="r" t="t"/>
                <a:pathLst>
                  <a:path extrusionOk="0" h="39049" w="29842">
                    <a:moveTo>
                      <a:pt x="29843" y="36649"/>
                    </a:moveTo>
                    <a:lnTo>
                      <a:pt x="29843" y="38346"/>
                    </a:lnTo>
                    <a:cubicBezTo>
                      <a:pt x="28124" y="38817"/>
                      <a:pt x="26350" y="39053"/>
                      <a:pt x="24567" y="39050"/>
                    </a:cubicBezTo>
                    <a:cubicBezTo>
                      <a:pt x="20935" y="39050"/>
                      <a:pt x="19118" y="37079"/>
                      <a:pt x="19114" y="33137"/>
                    </a:cubicBezTo>
                    <a:lnTo>
                      <a:pt x="18978" y="33137"/>
                    </a:lnTo>
                    <a:cubicBezTo>
                      <a:pt x="16591" y="37079"/>
                      <a:pt x="13157" y="39050"/>
                      <a:pt x="8675" y="39050"/>
                    </a:cubicBezTo>
                    <a:cubicBezTo>
                      <a:pt x="5248" y="39050"/>
                      <a:pt x="2733" y="37581"/>
                      <a:pt x="1130" y="34644"/>
                    </a:cubicBezTo>
                    <a:cubicBezTo>
                      <a:pt x="358" y="33177"/>
                      <a:pt x="-30" y="31537"/>
                      <a:pt x="2" y="29878"/>
                    </a:cubicBezTo>
                    <a:cubicBezTo>
                      <a:pt x="2" y="24864"/>
                      <a:pt x="2325" y="21464"/>
                      <a:pt x="6973" y="19679"/>
                    </a:cubicBezTo>
                    <a:cubicBezTo>
                      <a:pt x="9131" y="18885"/>
                      <a:pt x="11380" y="18362"/>
                      <a:pt x="13667" y="18123"/>
                    </a:cubicBezTo>
                    <a:lnTo>
                      <a:pt x="19114" y="17497"/>
                    </a:lnTo>
                    <a:lnTo>
                      <a:pt x="19114" y="14422"/>
                    </a:lnTo>
                    <a:cubicBezTo>
                      <a:pt x="19114" y="9278"/>
                      <a:pt x="18454" y="5927"/>
                      <a:pt x="17135" y="4370"/>
                    </a:cubicBezTo>
                    <a:cubicBezTo>
                      <a:pt x="16213" y="3294"/>
                      <a:pt x="14821" y="2755"/>
                      <a:pt x="12958" y="2755"/>
                    </a:cubicBezTo>
                    <a:cubicBezTo>
                      <a:pt x="11209" y="2755"/>
                      <a:pt x="9969" y="3043"/>
                      <a:pt x="9236" y="3619"/>
                    </a:cubicBezTo>
                    <a:cubicBezTo>
                      <a:pt x="8344" y="4328"/>
                      <a:pt x="7895" y="5606"/>
                      <a:pt x="7895" y="7439"/>
                    </a:cubicBezTo>
                    <a:cubicBezTo>
                      <a:pt x="7895" y="10277"/>
                      <a:pt x="6762" y="11694"/>
                      <a:pt x="4498" y="11690"/>
                    </a:cubicBezTo>
                    <a:cubicBezTo>
                      <a:pt x="2158" y="11690"/>
                      <a:pt x="988" y="10456"/>
                      <a:pt x="988" y="7988"/>
                    </a:cubicBezTo>
                    <a:cubicBezTo>
                      <a:pt x="988" y="4760"/>
                      <a:pt x="3196" y="2411"/>
                      <a:pt x="7611" y="940"/>
                    </a:cubicBezTo>
                    <a:cubicBezTo>
                      <a:pt x="9355" y="338"/>
                      <a:pt x="11184" y="20"/>
                      <a:pt x="13029" y="0"/>
                    </a:cubicBezTo>
                    <a:cubicBezTo>
                      <a:pt x="18937" y="0"/>
                      <a:pt x="22547" y="2006"/>
                      <a:pt x="23858" y="6019"/>
                    </a:cubicBezTo>
                    <a:cubicBezTo>
                      <a:pt x="24524" y="8282"/>
                      <a:pt x="24835" y="10633"/>
                      <a:pt x="24780" y="12991"/>
                    </a:cubicBezTo>
                    <a:lnTo>
                      <a:pt x="24780" y="33148"/>
                    </a:lnTo>
                    <a:cubicBezTo>
                      <a:pt x="24780" y="35719"/>
                      <a:pt x="25820" y="37005"/>
                      <a:pt x="27899" y="37010"/>
                    </a:cubicBezTo>
                    <a:cubicBezTo>
                      <a:pt x="28559" y="36963"/>
                      <a:pt x="29211" y="36842"/>
                      <a:pt x="29843" y="36649"/>
                    </a:cubicBezTo>
                    <a:close/>
                    <a:moveTo>
                      <a:pt x="19114" y="24959"/>
                    </a:moveTo>
                    <a:lnTo>
                      <a:pt x="19114" y="20193"/>
                    </a:lnTo>
                    <a:cubicBezTo>
                      <a:pt x="10666" y="20406"/>
                      <a:pt x="6441" y="23201"/>
                      <a:pt x="6441" y="28578"/>
                    </a:cubicBezTo>
                    <a:cubicBezTo>
                      <a:pt x="6413" y="30239"/>
                      <a:pt x="6843" y="31875"/>
                      <a:pt x="7682" y="33308"/>
                    </a:cubicBezTo>
                    <a:cubicBezTo>
                      <a:pt x="8627" y="34881"/>
                      <a:pt x="9850" y="35673"/>
                      <a:pt x="11363" y="35673"/>
                    </a:cubicBezTo>
                    <a:cubicBezTo>
                      <a:pt x="13750" y="35673"/>
                      <a:pt x="15686" y="34518"/>
                      <a:pt x="17170" y="32208"/>
                    </a:cubicBezTo>
                    <a:cubicBezTo>
                      <a:pt x="18501" y="30029"/>
                      <a:pt x="19176" y="27512"/>
                      <a:pt x="19114" y="24959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95" name="Google Shape;895;p10"/>
              <p:cNvSpPr/>
              <p:nvPr/>
            </p:nvSpPr>
            <p:spPr>
              <a:xfrm>
                <a:off x="10740066" y="4933965"/>
                <a:ext cx="32990" cy="57379"/>
              </a:xfrm>
              <a:custGeom>
                <a:rect b="b" l="l" r="r" t="t"/>
                <a:pathLst>
                  <a:path extrusionOk="0" h="57379" w="32990">
                    <a:moveTo>
                      <a:pt x="6481" y="37897"/>
                    </a:moveTo>
                    <a:cubicBezTo>
                      <a:pt x="6481" y="44452"/>
                      <a:pt x="7466" y="49137"/>
                      <a:pt x="9435" y="51952"/>
                    </a:cubicBezTo>
                    <a:cubicBezTo>
                      <a:pt x="10513" y="53564"/>
                      <a:pt x="12349" y="54502"/>
                      <a:pt x="14285" y="54429"/>
                    </a:cubicBezTo>
                    <a:cubicBezTo>
                      <a:pt x="17117" y="54429"/>
                      <a:pt x="19181" y="52328"/>
                      <a:pt x="20477" y="48126"/>
                    </a:cubicBezTo>
                    <a:cubicBezTo>
                      <a:pt x="22273" y="41421"/>
                      <a:pt x="22273" y="34361"/>
                      <a:pt x="20477" y="27655"/>
                    </a:cubicBezTo>
                    <a:cubicBezTo>
                      <a:pt x="19177" y="23457"/>
                      <a:pt x="17114" y="21358"/>
                      <a:pt x="14285" y="21358"/>
                    </a:cubicBezTo>
                    <a:cubicBezTo>
                      <a:pt x="11355" y="21358"/>
                      <a:pt x="9218" y="23432"/>
                      <a:pt x="7875" y="27578"/>
                    </a:cubicBezTo>
                    <a:cubicBezTo>
                      <a:pt x="6869" y="30923"/>
                      <a:pt x="6398" y="34405"/>
                      <a:pt x="6481" y="37897"/>
                    </a:cubicBezTo>
                    <a:close/>
                    <a:moveTo>
                      <a:pt x="21842" y="57380"/>
                    </a:moveTo>
                    <a:lnTo>
                      <a:pt x="21842" y="51360"/>
                    </a:lnTo>
                    <a:lnTo>
                      <a:pt x="21700" y="51360"/>
                    </a:lnTo>
                    <a:cubicBezTo>
                      <a:pt x="21106" y="53114"/>
                      <a:pt x="19916" y="54604"/>
                      <a:pt x="18338" y="55571"/>
                    </a:cubicBezTo>
                    <a:cubicBezTo>
                      <a:pt x="16898" y="56670"/>
                      <a:pt x="15156" y="57302"/>
                      <a:pt x="13346" y="57380"/>
                    </a:cubicBezTo>
                    <a:cubicBezTo>
                      <a:pt x="8620" y="57380"/>
                      <a:pt x="5115" y="55359"/>
                      <a:pt x="2830" y="51319"/>
                    </a:cubicBezTo>
                    <a:cubicBezTo>
                      <a:pt x="947" y="47960"/>
                      <a:pt x="4" y="43486"/>
                      <a:pt x="0" y="37897"/>
                    </a:cubicBezTo>
                    <a:cubicBezTo>
                      <a:pt x="-4" y="32307"/>
                      <a:pt x="939" y="27817"/>
                      <a:pt x="2830" y="24427"/>
                    </a:cubicBezTo>
                    <a:cubicBezTo>
                      <a:pt x="5122" y="20335"/>
                      <a:pt x="8627" y="18289"/>
                      <a:pt x="13346" y="18289"/>
                    </a:cubicBezTo>
                    <a:cubicBezTo>
                      <a:pt x="17123" y="18289"/>
                      <a:pt x="19908" y="20388"/>
                      <a:pt x="21700" y="24586"/>
                    </a:cubicBezTo>
                    <a:lnTo>
                      <a:pt x="21842" y="24586"/>
                    </a:lnTo>
                    <a:lnTo>
                      <a:pt x="21842" y="8621"/>
                    </a:lnTo>
                    <a:cubicBezTo>
                      <a:pt x="21842" y="6729"/>
                      <a:pt x="21322" y="5381"/>
                      <a:pt x="20282" y="4565"/>
                    </a:cubicBezTo>
                    <a:cubicBezTo>
                      <a:pt x="19508" y="3932"/>
                      <a:pt x="18185" y="3518"/>
                      <a:pt x="16318" y="3305"/>
                    </a:cubicBezTo>
                    <a:lnTo>
                      <a:pt x="16318" y="1928"/>
                    </a:lnTo>
                    <a:lnTo>
                      <a:pt x="27507" y="0"/>
                    </a:lnTo>
                    <a:lnTo>
                      <a:pt x="27507" y="48776"/>
                    </a:lnTo>
                    <a:cubicBezTo>
                      <a:pt x="27507" y="50747"/>
                      <a:pt x="28004" y="52127"/>
                      <a:pt x="28996" y="52916"/>
                    </a:cubicBezTo>
                    <a:cubicBezTo>
                      <a:pt x="29723" y="53507"/>
                      <a:pt x="31058" y="53927"/>
                      <a:pt x="32990" y="54134"/>
                    </a:cubicBezTo>
                    <a:lnTo>
                      <a:pt x="32990" y="55476"/>
                    </a:ln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96" name="Google Shape;896;p10"/>
              <p:cNvSpPr/>
              <p:nvPr/>
            </p:nvSpPr>
            <p:spPr>
              <a:xfrm>
                <a:off x="10796457" y="4933965"/>
                <a:ext cx="32995" cy="57379"/>
              </a:xfrm>
              <a:custGeom>
                <a:rect b="b" l="l" r="r" t="t"/>
                <a:pathLst>
                  <a:path extrusionOk="0" h="57379" w="32995">
                    <a:moveTo>
                      <a:pt x="6481" y="37897"/>
                    </a:moveTo>
                    <a:cubicBezTo>
                      <a:pt x="6481" y="44452"/>
                      <a:pt x="7466" y="49137"/>
                      <a:pt x="9435" y="51952"/>
                    </a:cubicBezTo>
                    <a:cubicBezTo>
                      <a:pt x="10511" y="53562"/>
                      <a:pt x="12345" y="54500"/>
                      <a:pt x="14280" y="54429"/>
                    </a:cubicBezTo>
                    <a:cubicBezTo>
                      <a:pt x="17115" y="54429"/>
                      <a:pt x="19181" y="52328"/>
                      <a:pt x="20477" y="48126"/>
                    </a:cubicBezTo>
                    <a:cubicBezTo>
                      <a:pt x="22273" y="41421"/>
                      <a:pt x="22273" y="34361"/>
                      <a:pt x="20477" y="27655"/>
                    </a:cubicBezTo>
                    <a:cubicBezTo>
                      <a:pt x="19177" y="23457"/>
                      <a:pt x="17111" y="21358"/>
                      <a:pt x="14280" y="21358"/>
                    </a:cubicBezTo>
                    <a:cubicBezTo>
                      <a:pt x="11353" y="21358"/>
                      <a:pt x="9218" y="23432"/>
                      <a:pt x="7875" y="27578"/>
                    </a:cubicBezTo>
                    <a:cubicBezTo>
                      <a:pt x="6869" y="30923"/>
                      <a:pt x="6398" y="34405"/>
                      <a:pt x="6481" y="37897"/>
                    </a:cubicBezTo>
                    <a:close/>
                    <a:moveTo>
                      <a:pt x="21842" y="57380"/>
                    </a:moveTo>
                    <a:lnTo>
                      <a:pt x="21842" y="51360"/>
                    </a:lnTo>
                    <a:lnTo>
                      <a:pt x="21700" y="51360"/>
                    </a:lnTo>
                    <a:cubicBezTo>
                      <a:pt x="21106" y="53114"/>
                      <a:pt x="19916" y="54604"/>
                      <a:pt x="18338" y="55571"/>
                    </a:cubicBezTo>
                    <a:cubicBezTo>
                      <a:pt x="16898" y="56670"/>
                      <a:pt x="15156" y="57302"/>
                      <a:pt x="13346" y="57380"/>
                    </a:cubicBezTo>
                    <a:cubicBezTo>
                      <a:pt x="8620" y="57380"/>
                      <a:pt x="5115" y="55359"/>
                      <a:pt x="2830" y="51319"/>
                    </a:cubicBezTo>
                    <a:cubicBezTo>
                      <a:pt x="939" y="47960"/>
                      <a:pt x="-4" y="43486"/>
                      <a:pt x="0" y="37897"/>
                    </a:cubicBezTo>
                    <a:cubicBezTo>
                      <a:pt x="4" y="32307"/>
                      <a:pt x="947" y="27817"/>
                      <a:pt x="2830" y="24427"/>
                    </a:cubicBezTo>
                    <a:cubicBezTo>
                      <a:pt x="5115" y="20335"/>
                      <a:pt x="8620" y="18289"/>
                      <a:pt x="13346" y="18289"/>
                    </a:cubicBezTo>
                    <a:cubicBezTo>
                      <a:pt x="17120" y="18289"/>
                      <a:pt x="19904" y="20388"/>
                      <a:pt x="21700" y="24586"/>
                    </a:cubicBezTo>
                    <a:lnTo>
                      <a:pt x="21842" y="24586"/>
                    </a:lnTo>
                    <a:lnTo>
                      <a:pt x="21842" y="8621"/>
                    </a:lnTo>
                    <a:cubicBezTo>
                      <a:pt x="21842" y="6729"/>
                      <a:pt x="21322" y="5381"/>
                      <a:pt x="20282" y="4565"/>
                    </a:cubicBezTo>
                    <a:cubicBezTo>
                      <a:pt x="19502" y="3932"/>
                      <a:pt x="18185" y="3518"/>
                      <a:pt x="16318" y="3305"/>
                    </a:cubicBezTo>
                    <a:lnTo>
                      <a:pt x="16318" y="1928"/>
                    </a:lnTo>
                    <a:lnTo>
                      <a:pt x="27507" y="0"/>
                    </a:lnTo>
                    <a:lnTo>
                      <a:pt x="27507" y="48776"/>
                    </a:lnTo>
                    <a:cubicBezTo>
                      <a:pt x="27507" y="50747"/>
                      <a:pt x="28002" y="52127"/>
                      <a:pt x="28990" y="52916"/>
                    </a:cubicBezTo>
                    <a:cubicBezTo>
                      <a:pt x="29723" y="53519"/>
                      <a:pt x="31058" y="53925"/>
                      <a:pt x="32996" y="54134"/>
                    </a:cubicBezTo>
                    <a:lnTo>
                      <a:pt x="32996" y="55476"/>
                    </a:ln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97" name="Google Shape;897;p10"/>
              <p:cNvSpPr/>
              <p:nvPr/>
            </p:nvSpPr>
            <p:spPr>
              <a:xfrm>
                <a:off x="10832443" y="4952254"/>
                <a:ext cx="27126" cy="39098"/>
              </a:xfrm>
              <a:custGeom>
                <a:rect b="b" l="l" r="r" t="t"/>
                <a:pathLst>
                  <a:path extrusionOk="0" h="39098" w="27126">
                    <a:moveTo>
                      <a:pt x="26202" y="35076"/>
                    </a:moveTo>
                    <a:lnTo>
                      <a:pt x="26202" y="37678"/>
                    </a:lnTo>
                    <a:cubicBezTo>
                      <a:pt x="23437" y="38688"/>
                      <a:pt x="20507" y="39167"/>
                      <a:pt x="17564" y="39091"/>
                    </a:cubicBezTo>
                    <a:cubicBezTo>
                      <a:pt x="9915" y="39091"/>
                      <a:pt x="4746" y="36006"/>
                      <a:pt x="2056" y="29837"/>
                    </a:cubicBezTo>
                    <a:cubicBezTo>
                      <a:pt x="685" y="26743"/>
                      <a:pt x="0" y="22978"/>
                      <a:pt x="0" y="18543"/>
                    </a:cubicBezTo>
                    <a:cubicBezTo>
                      <a:pt x="0" y="6181"/>
                      <a:pt x="4910" y="0"/>
                      <a:pt x="14729" y="0"/>
                    </a:cubicBezTo>
                    <a:cubicBezTo>
                      <a:pt x="19684" y="0"/>
                      <a:pt x="23260" y="1994"/>
                      <a:pt x="25457" y="5984"/>
                    </a:cubicBezTo>
                    <a:cubicBezTo>
                      <a:pt x="26634" y="8324"/>
                      <a:pt x="27204" y="10923"/>
                      <a:pt x="27118" y="13541"/>
                    </a:cubicBezTo>
                    <a:lnTo>
                      <a:pt x="27118" y="15315"/>
                    </a:lnTo>
                    <a:lnTo>
                      <a:pt x="6020" y="15315"/>
                    </a:lnTo>
                    <a:cubicBezTo>
                      <a:pt x="6020" y="20956"/>
                      <a:pt x="7259" y="25720"/>
                      <a:pt x="9736" y="29606"/>
                    </a:cubicBezTo>
                    <a:cubicBezTo>
                      <a:pt x="12494" y="33942"/>
                      <a:pt x="16282" y="36111"/>
                      <a:pt x="21103" y="36111"/>
                    </a:cubicBezTo>
                    <a:cubicBezTo>
                      <a:pt x="22863" y="36205"/>
                      <a:pt x="24618" y="35849"/>
                      <a:pt x="26202" y="35076"/>
                    </a:cubicBezTo>
                    <a:close/>
                    <a:moveTo>
                      <a:pt x="6020" y="12677"/>
                    </a:moveTo>
                    <a:lnTo>
                      <a:pt x="20678" y="12677"/>
                    </a:lnTo>
                    <a:cubicBezTo>
                      <a:pt x="20678" y="8791"/>
                      <a:pt x="19758" y="5968"/>
                      <a:pt x="17919" y="4210"/>
                    </a:cubicBezTo>
                    <a:cubicBezTo>
                      <a:pt x="16782" y="3206"/>
                      <a:pt x="15298" y="2684"/>
                      <a:pt x="13783" y="2755"/>
                    </a:cubicBezTo>
                    <a:cubicBezTo>
                      <a:pt x="10597" y="2755"/>
                      <a:pt x="8308" y="4685"/>
                      <a:pt x="6918" y="8544"/>
                    </a:cubicBezTo>
                    <a:cubicBezTo>
                      <a:pt x="6381" y="9859"/>
                      <a:pt x="6078" y="11258"/>
                      <a:pt x="6020" y="12677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98" name="Google Shape;898;p10"/>
              <p:cNvSpPr/>
              <p:nvPr/>
            </p:nvSpPr>
            <p:spPr>
              <a:xfrm>
                <a:off x="10879429" y="4935479"/>
                <a:ext cx="51168" cy="55079"/>
              </a:xfrm>
              <a:custGeom>
                <a:rect b="b" l="l" r="r" t="t"/>
                <a:pathLst>
                  <a:path extrusionOk="0" h="55079" w="51168">
                    <a:moveTo>
                      <a:pt x="0" y="55080"/>
                    </a:moveTo>
                    <a:lnTo>
                      <a:pt x="0" y="53465"/>
                    </a:lnTo>
                    <a:cubicBezTo>
                      <a:pt x="3233" y="53465"/>
                      <a:pt x="5418" y="52296"/>
                      <a:pt x="6552" y="49959"/>
                    </a:cubicBezTo>
                    <a:cubicBezTo>
                      <a:pt x="7373" y="48168"/>
                      <a:pt x="8082" y="46327"/>
                      <a:pt x="8673" y="44448"/>
                    </a:cubicBezTo>
                    <a:lnTo>
                      <a:pt x="23685" y="0"/>
                    </a:lnTo>
                    <a:lnTo>
                      <a:pt x="27756" y="0"/>
                    </a:lnTo>
                    <a:lnTo>
                      <a:pt x="42850" y="45081"/>
                    </a:lnTo>
                    <a:cubicBezTo>
                      <a:pt x="44127" y="48857"/>
                      <a:pt x="45625" y="51311"/>
                      <a:pt x="47346" y="52443"/>
                    </a:cubicBezTo>
                    <a:cubicBezTo>
                      <a:pt x="48490" y="53159"/>
                      <a:pt x="49821" y="53515"/>
                      <a:pt x="51169" y="53465"/>
                    </a:cubicBezTo>
                    <a:lnTo>
                      <a:pt x="51169" y="55080"/>
                    </a:lnTo>
                    <a:lnTo>
                      <a:pt x="32322" y="55080"/>
                    </a:lnTo>
                    <a:lnTo>
                      <a:pt x="32322" y="53465"/>
                    </a:lnTo>
                    <a:cubicBezTo>
                      <a:pt x="35749" y="53465"/>
                      <a:pt x="37461" y="52547"/>
                      <a:pt x="37456" y="50710"/>
                    </a:cubicBezTo>
                    <a:cubicBezTo>
                      <a:pt x="37423" y="49554"/>
                      <a:pt x="37207" y="48410"/>
                      <a:pt x="36818" y="47322"/>
                    </a:cubicBezTo>
                    <a:lnTo>
                      <a:pt x="33398" y="37086"/>
                    </a:lnTo>
                    <a:lnTo>
                      <a:pt x="15201" y="37086"/>
                    </a:lnTo>
                    <a:lnTo>
                      <a:pt x="12129" y="46766"/>
                    </a:lnTo>
                    <a:cubicBezTo>
                      <a:pt x="11674" y="47982"/>
                      <a:pt x="11376" y="49252"/>
                      <a:pt x="11243" y="50544"/>
                    </a:cubicBezTo>
                    <a:cubicBezTo>
                      <a:pt x="11243" y="52019"/>
                      <a:pt x="12056" y="52911"/>
                      <a:pt x="13683" y="53223"/>
                    </a:cubicBezTo>
                    <a:cubicBezTo>
                      <a:pt x="14570" y="53398"/>
                      <a:pt x="15473" y="53478"/>
                      <a:pt x="16377" y="53460"/>
                    </a:cubicBezTo>
                    <a:lnTo>
                      <a:pt x="16377" y="55074"/>
                    </a:lnTo>
                    <a:close/>
                    <a:moveTo>
                      <a:pt x="24359" y="9059"/>
                    </a:moveTo>
                    <a:lnTo>
                      <a:pt x="16217" y="33858"/>
                    </a:lnTo>
                    <a:lnTo>
                      <a:pt x="32393" y="33858"/>
                    </a:ln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899" name="Google Shape;899;p10"/>
              <p:cNvSpPr/>
              <p:nvPr/>
            </p:nvSpPr>
            <p:spPr>
              <a:xfrm>
                <a:off x="10930166" y="4933948"/>
                <a:ext cx="16672" cy="56611"/>
              </a:xfrm>
              <a:custGeom>
                <a:rect b="b" l="l" r="r" t="t"/>
                <a:pathLst>
                  <a:path extrusionOk="0" h="56611" w="16672">
                    <a:moveTo>
                      <a:pt x="0" y="56611"/>
                    </a:moveTo>
                    <a:lnTo>
                      <a:pt x="0" y="55233"/>
                    </a:lnTo>
                    <a:cubicBezTo>
                      <a:pt x="2001" y="55233"/>
                      <a:pt x="3417" y="54788"/>
                      <a:pt x="4248" y="53897"/>
                    </a:cubicBezTo>
                    <a:cubicBezTo>
                      <a:pt x="5093" y="53004"/>
                      <a:pt x="5524" y="51443"/>
                      <a:pt x="5524" y="49208"/>
                    </a:cubicBezTo>
                    <a:lnTo>
                      <a:pt x="5524" y="8621"/>
                    </a:lnTo>
                    <a:cubicBezTo>
                      <a:pt x="5524" y="6705"/>
                      <a:pt x="5010" y="5339"/>
                      <a:pt x="4000" y="4523"/>
                    </a:cubicBezTo>
                    <a:cubicBezTo>
                      <a:pt x="3220" y="3932"/>
                      <a:pt x="1885" y="3518"/>
                      <a:pt x="0" y="3305"/>
                    </a:cubicBezTo>
                    <a:lnTo>
                      <a:pt x="0" y="1928"/>
                    </a:lnTo>
                    <a:lnTo>
                      <a:pt x="11148" y="0"/>
                    </a:lnTo>
                    <a:lnTo>
                      <a:pt x="11148" y="49208"/>
                    </a:lnTo>
                    <a:cubicBezTo>
                      <a:pt x="11148" y="52307"/>
                      <a:pt x="12023" y="54171"/>
                      <a:pt x="13771" y="54802"/>
                    </a:cubicBezTo>
                    <a:cubicBezTo>
                      <a:pt x="14706" y="55115"/>
                      <a:pt x="15687" y="55261"/>
                      <a:pt x="16672" y="55233"/>
                    </a:cubicBezTo>
                    <a:lnTo>
                      <a:pt x="16672" y="56611"/>
                    </a:ln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00" name="Google Shape;900;p10"/>
              <p:cNvSpPr/>
              <p:nvPr/>
            </p:nvSpPr>
            <p:spPr>
              <a:xfrm>
                <a:off x="10949674" y="4935478"/>
                <a:ext cx="16672" cy="55080"/>
              </a:xfrm>
              <a:custGeom>
                <a:rect b="b" l="l" r="r" t="t"/>
                <a:pathLst>
                  <a:path extrusionOk="0" h="55080" w="16672">
                    <a:moveTo>
                      <a:pt x="0" y="55080"/>
                    </a:moveTo>
                    <a:lnTo>
                      <a:pt x="0" y="53703"/>
                    </a:lnTo>
                    <a:cubicBezTo>
                      <a:pt x="1985" y="53703"/>
                      <a:pt x="3385" y="53259"/>
                      <a:pt x="4212" y="52366"/>
                    </a:cubicBezTo>
                    <a:cubicBezTo>
                      <a:pt x="5040" y="51474"/>
                      <a:pt x="5488" y="49883"/>
                      <a:pt x="5488" y="47677"/>
                    </a:cubicBezTo>
                    <a:lnTo>
                      <a:pt x="5488" y="25397"/>
                    </a:lnTo>
                    <a:cubicBezTo>
                      <a:pt x="5488" y="23426"/>
                      <a:pt x="4992" y="22062"/>
                      <a:pt x="4000" y="21305"/>
                    </a:cubicBezTo>
                    <a:cubicBezTo>
                      <a:pt x="3243" y="20714"/>
                      <a:pt x="1914" y="20318"/>
                      <a:pt x="0" y="20158"/>
                    </a:cubicBezTo>
                    <a:lnTo>
                      <a:pt x="0" y="18780"/>
                    </a:lnTo>
                    <a:lnTo>
                      <a:pt x="11154" y="16776"/>
                    </a:lnTo>
                    <a:lnTo>
                      <a:pt x="11154" y="47677"/>
                    </a:lnTo>
                    <a:cubicBezTo>
                      <a:pt x="11154" y="50776"/>
                      <a:pt x="12027" y="52640"/>
                      <a:pt x="13771" y="53271"/>
                    </a:cubicBezTo>
                    <a:cubicBezTo>
                      <a:pt x="14705" y="53584"/>
                      <a:pt x="15687" y="53730"/>
                      <a:pt x="16672" y="53703"/>
                    </a:cubicBezTo>
                    <a:lnTo>
                      <a:pt x="16672" y="55080"/>
                    </a:lnTo>
                    <a:close/>
                    <a:moveTo>
                      <a:pt x="8106" y="9296"/>
                    </a:moveTo>
                    <a:cubicBezTo>
                      <a:pt x="6970" y="9311"/>
                      <a:pt x="5887" y="8819"/>
                      <a:pt x="5152" y="7954"/>
                    </a:cubicBezTo>
                    <a:cubicBezTo>
                      <a:pt x="4356" y="7057"/>
                      <a:pt x="3933" y="5889"/>
                      <a:pt x="3970" y="4690"/>
                    </a:cubicBezTo>
                    <a:cubicBezTo>
                      <a:pt x="3937" y="3477"/>
                      <a:pt x="4358" y="2296"/>
                      <a:pt x="5152" y="1378"/>
                    </a:cubicBezTo>
                    <a:cubicBezTo>
                      <a:pt x="5880" y="499"/>
                      <a:pt x="6964" y="-7"/>
                      <a:pt x="8106" y="1"/>
                    </a:cubicBezTo>
                    <a:cubicBezTo>
                      <a:pt x="9250" y="-22"/>
                      <a:pt x="10341" y="487"/>
                      <a:pt x="11060" y="1378"/>
                    </a:cubicBezTo>
                    <a:cubicBezTo>
                      <a:pt x="11859" y="2293"/>
                      <a:pt x="12281" y="3476"/>
                      <a:pt x="12241" y="4690"/>
                    </a:cubicBezTo>
                    <a:cubicBezTo>
                      <a:pt x="12275" y="5888"/>
                      <a:pt x="11853" y="7055"/>
                      <a:pt x="11060" y="7954"/>
                    </a:cubicBezTo>
                    <a:cubicBezTo>
                      <a:pt x="10324" y="8819"/>
                      <a:pt x="9241" y="9311"/>
                      <a:pt x="8106" y="9296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01" name="Google Shape;901;p10"/>
              <p:cNvSpPr/>
              <p:nvPr/>
            </p:nvSpPr>
            <p:spPr>
              <a:xfrm>
                <a:off x="10969454" y="4952245"/>
                <a:ext cx="27040" cy="39107"/>
              </a:xfrm>
              <a:custGeom>
                <a:rect b="b" l="l" r="r" t="t"/>
                <a:pathLst>
                  <a:path extrusionOk="0" h="39107" w="27040">
                    <a:moveTo>
                      <a:pt x="26178" y="35481"/>
                    </a:moveTo>
                    <a:lnTo>
                      <a:pt x="26178" y="37846"/>
                    </a:lnTo>
                    <a:cubicBezTo>
                      <a:pt x="23687" y="38745"/>
                      <a:pt x="21050" y="39170"/>
                      <a:pt x="18403" y="39100"/>
                    </a:cubicBezTo>
                    <a:cubicBezTo>
                      <a:pt x="12224" y="39100"/>
                      <a:pt x="7574" y="37237"/>
                      <a:pt x="4455" y="33512"/>
                    </a:cubicBezTo>
                    <a:cubicBezTo>
                      <a:pt x="1485" y="29941"/>
                      <a:pt x="0" y="24926"/>
                      <a:pt x="0" y="18469"/>
                    </a:cubicBezTo>
                    <a:cubicBezTo>
                      <a:pt x="0" y="10652"/>
                      <a:pt x="2253" y="5260"/>
                      <a:pt x="6759" y="2291"/>
                    </a:cubicBezTo>
                    <a:cubicBezTo>
                      <a:pt x="9094" y="766"/>
                      <a:pt x="12068" y="5"/>
                      <a:pt x="15680" y="9"/>
                    </a:cubicBezTo>
                    <a:cubicBezTo>
                      <a:pt x="18197" y="-73"/>
                      <a:pt x="20700" y="410"/>
                      <a:pt x="23006" y="1422"/>
                    </a:cubicBezTo>
                    <a:cubicBezTo>
                      <a:pt x="25700" y="2711"/>
                      <a:pt x="27045" y="4773"/>
                      <a:pt x="27041" y="7607"/>
                    </a:cubicBezTo>
                    <a:cubicBezTo>
                      <a:pt x="27041" y="10177"/>
                      <a:pt x="25908" y="11462"/>
                      <a:pt x="23644" y="11462"/>
                    </a:cubicBezTo>
                    <a:cubicBezTo>
                      <a:pt x="22472" y="11494"/>
                      <a:pt x="21385" y="10850"/>
                      <a:pt x="20849" y="9807"/>
                    </a:cubicBezTo>
                    <a:cubicBezTo>
                      <a:pt x="20311" y="8671"/>
                      <a:pt x="19929" y="7468"/>
                      <a:pt x="19715" y="6229"/>
                    </a:cubicBezTo>
                    <a:cubicBezTo>
                      <a:pt x="19195" y="3916"/>
                      <a:pt x="17531" y="2760"/>
                      <a:pt x="14723" y="2764"/>
                    </a:cubicBezTo>
                    <a:cubicBezTo>
                      <a:pt x="11178" y="2764"/>
                      <a:pt x="8653" y="4680"/>
                      <a:pt x="7149" y="8512"/>
                    </a:cubicBezTo>
                    <a:cubicBezTo>
                      <a:pt x="6327" y="10854"/>
                      <a:pt x="5937" y="13327"/>
                      <a:pt x="5997" y="15808"/>
                    </a:cubicBezTo>
                    <a:cubicBezTo>
                      <a:pt x="5997" y="23499"/>
                      <a:pt x="8533" y="29314"/>
                      <a:pt x="13606" y="33252"/>
                    </a:cubicBezTo>
                    <a:cubicBezTo>
                      <a:pt x="16024" y="35163"/>
                      <a:pt x="19027" y="36178"/>
                      <a:pt x="22108" y="36126"/>
                    </a:cubicBezTo>
                    <a:cubicBezTo>
                      <a:pt x="23486" y="36082"/>
                      <a:pt x="24854" y="35865"/>
                      <a:pt x="26178" y="35481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02" name="Google Shape;902;p10"/>
              <p:cNvSpPr/>
              <p:nvPr/>
            </p:nvSpPr>
            <p:spPr>
              <a:xfrm>
                <a:off x="11000783" y="4952296"/>
                <a:ext cx="29830" cy="39049"/>
              </a:xfrm>
              <a:custGeom>
                <a:rect b="b" l="l" r="r" t="t"/>
                <a:pathLst>
                  <a:path extrusionOk="0" h="39049" w="29830">
                    <a:moveTo>
                      <a:pt x="29831" y="36649"/>
                    </a:moveTo>
                    <a:lnTo>
                      <a:pt x="29831" y="38346"/>
                    </a:lnTo>
                    <a:cubicBezTo>
                      <a:pt x="28112" y="38817"/>
                      <a:pt x="26333" y="39053"/>
                      <a:pt x="24549" y="39050"/>
                    </a:cubicBezTo>
                    <a:cubicBezTo>
                      <a:pt x="20916" y="39050"/>
                      <a:pt x="19098" y="37079"/>
                      <a:pt x="19102" y="33137"/>
                    </a:cubicBezTo>
                    <a:lnTo>
                      <a:pt x="18978" y="33137"/>
                    </a:lnTo>
                    <a:cubicBezTo>
                      <a:pt x="16591" y="37079"/>
                      <a:pt x="13157" y="39050"/>
                      <a:pt x="8675" y="39050"/>
                    </a:cubicBezTo>
                    <a:cubicBezTo>
                      <a:pt x="5256" y="39050"/>
                      <a:pt x="2743" y="37581"/>
                      <a:pt x="1136" y="34644"/>
                    </a:cubicBezTo>
                    <a:cubicBezTo>
                      <a:pt x="361" y="33177"/>
                      <a:pt x="-29" y="31538"/>
                      <a:pt x="2" y="29878"/>
                    </a:cubicBezTo>
                    <a:cubicBezTo>
                      <a:pt x="2" y="24864"/>
                      <a:pt x="2325" y="21464"/>
                      <a:pt x="6973" y="19679"/>
                    </a:cubicBezTo>
                    <a:cubicBezTo>
                      <a:pt x="9130" y="18886"/>
                      <a:pt x="11376" y="18364"/>
                      <a:pt x="13661" y="18123"/>
                    </a:cubicBezTo>
                    <a:lnTo>
                      <a:pt x="19114" y="17497"/>
                    </a:lnTo>
                    <a:lnTo>
                      <a:pt x="19114" y="14422"/>
                    </a:lnTo>
                    <a:cubicBezTo>
                      <a:pt x="19114" y="9278"/>
                      <a:pt x="18452" y="5927"/>
                      <a:pt x="17129" y="4370"/>
                    </a:cubicBezTo>
                    <a:cubicBezTo>
                      <a:pt x="16207" y="3294"/>
                      <a:pt x="14819" y="2755"/>
                      <a:pt x="12952" y="2755"/>
                    </a:cubicBezTo>
                    <a:cubicBezTo>
                      <a:pt x="11179" y="2755"/>
                      <a:pt x="9998" y="3045"/>
                      <a:pt x="9236" y="3619"/>
                    </a:cubicBezTo>
                    <a:cubicBezTo>
                      <a:pt x="8338" y="4328"/>
                      <a:pt x="7889" y="5606"/>
                      <a:pt x="7889" y="7439"/>
                    </a:cubicBezTo>
                    <a:cubicBezTo>
                      <a:pt x="7889" y="10277"/>
                      <a:pt x="6756" y="11694"/>
                      <a:pt x="4492" y="11690"/>
                    </a:cubicBezTo>
                    <a:cubicBezTo>
                      <a:pt x="2156" y="11690"/>
                      <a:pt x="988" y="10456"/>
                      <a:pt x="988" y="7988"/>
                    </a:cubicBezTo>
                    <a:cubicBezTo>
                      <a:pt x="988" y="4760"/>
                      <a:pt x="3196" y="2411"/>
                      <a:pt x="7611" y="940"/>
                    </a:cubicBezTo>
                    <a:cubicBezTo>
                      <a:pt x="9353" y="338"/>
                      <a:pt x="11180" y="21"/>
                      <a:pt x="13023" y="0"/>
                    </a:cubicBezTo>
                    <a:cubicBezTo>
                      <a:pt x="18931" y="0"/>
                      <a:pt x="22541" y="2006"/>
                      <a:pt x="23858" y="6019"/>
                    </a:cubicBezTo>
                    <a:cubicBezTo>
                      <a:pt x="24526" y="8282"/>
                      <a:pt x="24833" y="10633"/>
                      <a:pt x="24780" y="12991"/>
                    </a:cubicBezTo>
                    <a:lnTo>
                      <a:pt x="24780" y="33148"/>
                    </a:lnTo>
                    <a:cubicBezTo>
                      <a:pt x="24780" y="35721"/>
                      <a:pt x="25813" y="37010"/>
                      <a:pt x="27893" y="37010"/>
                    </a:cubicBezTo>
                    <a:cubicBezTo>
                      <a:pt x="28549" y="36962"/>
                      <a:pt x="29199" y="36841"/>
                      <a:pt x="29831" y="36649"/>
                    </a:cubicBezTo>
                    <a:close/>
                    <a:moveTo>
                      <a:pt x="19102" y="24959"/>
                    </a:moveTo>
                    <a:lnTo>
                      <a:pt x="19102" y="20193"/>
                    </a:lnTo>
                    <a:cubicBezTo>
                      <a:pt x="10646" y="20406"/>
                      <a:pt x="6422" y="23201"/>
                      <a:pt x="6429" y="28578"/>
                    </a:cubicBezTo>
                    <a:cubicBezTo>
                      <a:pt x="6402" y="30237"/>
                      <a:pt x="6829" y="31874"/>
                      <a:pt x="7664" y="33308"/>
                    </a:cubicBezTo>
                    <a:cubicBezTo>
                      <a:pt x="8610" y="34881"/>
                      <a:pt x="9838" y="35673"/>
                      <a:pt x="11345" y="35673"/>
                    </a:cubicBezTo>
                    <a:cubicBezTo>
                      <a:pt x="13732" y="35673"/>
                      <a:pt x="15668" y="34518"/>
                      <a:pt x="17152" y="32208"/>
                    </a:cubicBezTo>
                    <a:cubicBezTo>
                      <a:pt x="18488" y="30031"/>
                      <a:pt x="19165" y="27513"/>
                      <a:pt x="19102" y="24959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03" name="Google Shape;903;p10"/>
              <p:cNvSpPr/>
              <p:nvPr/>
            </p:nvSpPr>
            <p:spPr>
              <a:xfrm>
                <a:off x="11033024" y="4952254"/>
                <a:ext cx="36647" cy="38304"/>
              </a:xfrm>
              <a:custGeom>
                <a:rect b="b" l="l" r="r" t="t"/>
                <a:pathLst>
                  <a:path extrusionOk="0" h="38304" w="36647">
                    <a:moveTo>
                      <a:pt x="0" y="38304"/>
                    </a:moveTo>
                    <a:lnTo>
                      <a:pt x="0" y="36927"/>
                    </a:lnTo>
                    <a:cubicBezTo>
                      <a:pt x="1967" y="36927"/>
                      <a:pt x="3373" y="36481"/>
                      <a:pt x="4212" y="35590"/>
                    </a:cubicBezTo>
                    <a:cubicBezTo>
                      <a:pt x="5057" y="34668"/>
                      <a:pt x="5488" y="33107"/>
                      <a:pt x="5488" y="30901"/>
                    </a:cubicBezTo>
                    <a:lnTo>
                      <a:pt x="5488" y="8621"/>
                    </a:lnTo>
                    <a:cubicBezTo>
                      <a:pt x="5488" y="6682"/>
                      <a:pt x="4986" y="5310"/>
                      <a:pt x="4000" y="4529"/>
                    </a:cubicBezTo>
                    <a:cubicBezTo>
                      <a:pt x="3220" y="3938"/>
                      <a:pt x="1885" y="3542"/>
                      <a:pt x="0" y="3382"/>
                    </a:cubicBezTo>
                    <a:lnTo>
                      <a:pt x="0" y="2004"/>
                    </a:lnTo>
                    <a:lnTo>
                      <a:pt x="11148" y="0"/>
                    </a:lnTo>
                    <a:lnTo>
                      <a:pt x="11148" y="10827"/>
                    </a:lnTo>
                    <a:lnTo>
                      <a:pt x="11290" y="10827"/>
                    </a:lnTo>
                    <a:cubicBezTo>
                      <a:pt x="13789" y="3605"/>
                      <a:pt x="17618" y="-4"/>
                      <a:pt x="22763" y="0"/>
                    </a:cubicBezTo>
                    <a:cubicBezTo>
                      <a:pt x="26308" y="0"/>
                      <a:pt x="28671" y="1128"/>
                      <a:pt x="29853" y="3382"/>
                    </a:cubicBezTo>
                    <a:cubicBezTo>
                      <a:pt x="30704" y="5014"/>
                      <a:pt x="31129" y="8006"/>
                      <a:pt x="31129" y="12358"/>
                    </a:cubicBezTo>
                    <a:lnTo>
                      <a:pt x="31129" y="30901"/>
                    </a:lnTo>
                    <a:cubicBezTo>
                      <a:pt x="31129" y="34000"/>
                      <a:pt x="32003" y="35864"/>
                      <a:pt x="33746" y="36495"/>
                    </a:cubicBezTo>
                    <a:cubicBezTo>
                      <a:pt x="34680" y="36808"/>
                      <a:pt x="35660" y="36954"/>
                      <a:pt x="36647" y="36927"/>
                    </a:cubicBezTo>
                    <a:lnTo>
                      <a:pt x="36647" y="38304"/>
                    </a:lnTo>
                    <a:lnTo>
                      <a:pt x="19998" y="38304"/>
                    </a:lnTo>
                    <a:lnTo>
                      <a:pt x="19998" y="36927"/>
                    </a:lnTo>
                    <a:cubicBezTo>
                      <a:pt x="22007" y="36927"/>
                      <a:pt x="23419" y="36483"/>
                      <a:pt x="24246" y="35590"/>
                    </a:cubicBezTo>
                    <a:cubicBezTo>
                      <a:pt x="25073" y="34698"/>
                      <a:pt x="25522" y="33137"/>
                      <a:pt x="25522" y="30901"/>
                    </a:cubicBezTo>
                    <a:lnTo>
                      <a:pt x="25522" y="14132"/>
                    </a:lnTo>
                    <a:cubicBezTo>
                      <a:pt x="25522" y="10407"/>
                      <a:pt x="25404" y="8111"/>
                      <a:pt x="25168" y="7243"/>
                    </a:cubicBezTo>
                    <a:cubicBezTo>
                      <a:pt x="24577" y="5067"/>
                      <a:pt x="23065" y="3978"/>
                      <a:pt x="20636" y="3974"/>
                    </a:cubicBezTo>
                    <a:cubicBezTo>
                      <a:pt x="19030" y="3974"/>
                      <a:pt x="17387" y="5103"/>
                      <a:pt x="15715" y="7362"/>
                    </a:cubicBezTo>
                    <a:cubicBezTo>
                      <a:pt x="14421" y="9121"/>
                      <a:pt x="13387" y="11057"/>
                      <a:pt x="12637" y="13109"/>
                    </a:cubicBezTo>
                    <a:cubicBezTo>
                      <a:pt x="11668" y="15594"/>
                      <a:pt x="11166" y="18236"/>
                      <a:pt x="11148" y="20902"/>
                    </a:cubicBezTo>
                    <a:lnTo>
                      <a:pt x="11148" y="30901"/>
                    </a:lnTo>
                    <a:cubicBezTo>
                      <a:pt x="11148" y="34000"/>
                      <a:pt x="12023" y="35864"/>
                      <a:pt x="13766" y="36495"/>
                    </a:cubicBezTo>
                    <a:cubicBezTo>
                      <a:pt x="14699" y="36809"/>
                      <a:pt x="15686" y="36955"/>
                      <a:pt x="16672" y="36927"/>
                    </a:cubicBezTo>
                    <a:lnTo>
                      <a:pt x="16672" y="38304"/>
                    </a:ln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04" name="Google Shape;904;p10"/>
              <p:cNvSpPr/>
              <p:nvPr/>
            </p:nvSpPr>
            <p:spPr>
              <a:xfrm>
                <a:off x="11070658" y="4940872"/>
                <a:ext cx="20884" cy="50473"/>
              </a:xfrm>
              <a:custGeom>
                <a:rect b="b" l="l" r="r" t="t"/>
                <a:pathLst>
                  <a:path extrusionOk="0" h="50473" w="20884">
                    <a:moveTo>
                      <a:pt x="20885" y="47446"/>
                    </a:moveTo>
                    <a:lnTo>
                      <a:pt x="20885" y="50160"/>
                    </a:lnTo>
                    <a:cubicBezTo>
                      <a:pt x="19727" y="50335"/>
                      <a:pt x="18557" y="50439"/>
                      <a:pt x="17381" y="50473"/>
                    </a:cubicBezTo>
                    <a:cubicBezTo>
                      <a:pt x="12235" y="50473"/>
                      <a:pt x="8974" y="49620"/>
                      <a:pt x="7609" y="47913"/>
                    </a:cubicBezTo>
                    <a:cubicBezTo>
                      <a:pt x="6451" y="46498"/>
                      <a:pt x="5872" y="43323"/>
                      <a:pt x="5878" y="38387"/>
                    </a:cubicBezTo>
                    <a:lnTo>
                      <a:pt x="5878" y="14924"/>
                    </a:lnTo>
                    <a:lnTo>
                      <a:pt x="0" y="14924"/>
                    </a:lnTo>
                    <a:lnTo>
                      <a:pt x="0" y="12210"/>
                    </a:lnTo>
                    <a:cubicBezTo>
                      <a:pt x="4201" y="12210"/>
                      <a:pt x="7030" y="10478"/>
                      <a:pt x="8496" y="7013"/>
                    </a:cubicBezTo>
                    <a:cubicBezTo>
                      <a:pt x="9323" y="4770"/>
                      <a:pt x="9707" y="2389"/>
                      <a:pt x="9630" y="0"/>
                    </a:cubicBezTo>
                    <a:lnTo>
                      <a:pt x="11503" y="0"/>
                    </a:lnTo>
                    <a:lnTo>
                      <a:pt x="11503" y="12210"/>
                    </a:lnTo>
                    <a:lnTo>
                      <a:pt x="20885" y="12210"/>
                    </a:lnTo>
                    <a:lnTo>
                      <a:pt x="20885" y="14924"/>
                    </a:lnTo>
                    <a:lnTo>
                      <a:pt x="11503" y="14924"/>
                    </a:lnTo>
                    <a:lnTo>
                      <a:pt x="11503" y="40676"/>
                    </a:lnTo>
                    <a:cubicBezTo>
                      <a:pt x="11503" y="43348"/>
                      <a:pt x="11975" y="45211"/>
                      <a:pt x="12921" y="46263"/>
                    </a:cubicBezTo>
                    <a:cubicBezTo>
                      <a:pt x="13890" y="47310"/>
                      <a:pt x="15573" y="47836"/>
                      <a:pt x="17984" y="47836"/>
                    </a:cubicBezTo>
                    <a:cubicBezTo>
                      <a:pt x="18226" y="47836"/>
                      <a:pt x="19165" y="47706"/>
                      <a:pt x="20885" y="47446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05" name="Google Shape;905;p10"/>
              <p:cNvSpPr/>
              <p:nvPr/>
            </p:nvSpPr>
            <p:spPr>
              <a:xfrm>
                <a:off x="11094201" y="4952254"/>
                <a:ext cx="27131" cy="39098"/>
              </a:xfrm>
              <a:custGeom>
                <a:rect b="b" l="l" r="r" t="t"/>
                <a:pathLst>
                  <a:path extrusionOk="0" h="39098" w="27131">
                    <a:moveTo>
                      <a:pt x="26202" y="35076"/>
                    </a:moveTo>
                    <a:lnTo>
                      <a:pt x="26202" y="37678"/>
                    </a:lnTo>
                    <a:cubicBezTo>
                      <a:pt x="23437" y="38688"/>
                      <a:pt x="20507" y="39167"/>
                      <a:pt x="17564" y="39091"/>
                    </a:cubicBezTo>
                    <a:cubicBezTo>
                      <a:pt x="9914" y="39091"/>
                      <a:pt x="4744" y="36006"/>
                      <a:pt x="2056" y="29837"/>
                    </a:cubicBezTo>
                    <a:cubicBezTo>
                      <a:pt x="685" y="26743"/>
                      <a:pt x="0" y="22978"/>
                      <a:pt x="0" y="18543"/>
                    </a:cubicBezTo>
                    <a:cubicBezTo>
                      <a:pt x="0" y="6181"/>
                      <a:pt x="4910" y="0"/>
                      <a:pt x="14729" y="0"/>
                    </a:cubicBezTo>
                    <a:cubicBezTo>
                      <a:pt x="19685" y="0"/>
                      <a:pt x="23260" y="1994"/>
                      <a:pt x="25457" y="5984"/>
                    </a:cubicBezTo>
                    <a:cubicBezTo>
                      <a:pt x="26633" y="8325"/>
                      <a:pt x="27206" y="10923"/>
                      <a:pt x="27123" y="13541"/>
                    </a:cubicBezTo>
                    <a:lnTo>
                      <a:pt x="27123" y="15315"/>
                    </a:lnTo>
                    <a:lnTo>
                      <a:pt x="6020" y="15315"/>
                    </a:lnTo>
                    <a:cubicBezTo>
                      <a:pt x="6020" y="20956"/>
                      <a:pt x="7261" y="25720"/>
                      <a:pt x="9736" y="29606"/>
                    </a:cubicBezTo>
                    <a:cubicBezTo>
                      <a:pt x="12495" y="33942"/>
                      <a:pt x="16282" y="36111"/>
                      <a:pt x="21103" y="36111"/>
                    </a:cubicBezTo>
                    <a:cubicBezTo>
                      <a:pt x="22864" y="36205"/>
                      <a:pt x="24618" y="35849"/>
                      <a:pt x="26202" y="35076"/>
                    </a:cubicBezTo>
                    <a:close/>
                    <a:moveTo>
                      <a:pt x="6020" y="12677"/>
                    </a:moveTo>
                    <a:lnTo>
                      <a:pt x="20678" y="12677"/>
                    </a:lnTo>
                    <a:cubicBezTo>
                      <a:pt x="20678" y="8791"/>
                      <a:pt x="19756" y="5968"/>
                      <a:pt x="17919" y="4210"/>
                    </a:cubicBezTo>
                    <a:cubicBezTo>
                      <a:pt x="16779" y="3206"/>
                      <a:pt x="15296" y="2684"/>
                      <a:pt x="13783" y="2755"/>
                    </a:cubicBezTo>
                    <a:cubicBezTo>
                      <a:pt x="10599" y="2755"/>
                      <a:pt x="8312" y="4685"/>
                      <a:pt x="6918" y="8544"/>
                    </a:cubicBezTo>
                    <a:cubicBezTo>
                      <a:pt x="6381" y="9859"/>
                      <a:pt x="6079" y="11258"/>
                      <a:pt x="6020" y="12677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</p:grpSp>
        <p:grpSp>
          <p:nvGrpSpPr>
            <p:cNvPr id="906" name="Google Shape;906;p10"/>
            <p:cNvGrpSpPr/>
            <p:nvPr/>
          </p:nvGrpSpPr>
          <p:grpSpPr>
            <a:xfrm>
              <a:off x="10198045" y="4628256"/>
              <a:ext cx="1324223" cy="467926"/>
              <a:chOff x="8477241" y="4639428"/>
              <a:chExt cx="893774" cy="315823"/>
            </a:xfrm>
          </p:grpSpPr>
          <p:sp>
            <p:nvSpPr>
              <p:cNvPr id="907" name="Google Shape;907;p10"/>
              <p:cNvSpPr/>
              <p:nvPr/>
            </p:nvSpPr>
            <p:spPr>
              <a:xfrm>
                <a:off x="8857749" y="4644718"/>
                <a:ext cx="62489" cy="65074"/>
              </a:xfrm>
              <a:custGeom>
                <a:rect b="b" l="l" r="r" t="t"/>
                <a:pathLst>
                  <a:path extrusionOk="0" h="65074" w="62489">
                    <a:moveTo>
                      <a:pt x="55755" y="5328"/>
                    </a:moveTo>
                    <a:lnTo>
                      <a:pt x="55755" y="39852"/>
                    </a:lnTo>
                    <a:cubicBezTo>
                      <a:pt x="55755" y="56405"/>
                      <a:pt x="47192" y="65075"/>
                      <a:pt x="30532" y="65075"/>
                    </a:cubicBezTo>
                    <a:cubicBezTo>
                      <a:pt x="10556" y="65075"/>
                      <a:pt x="6753" y="53945"/>
                      <a:pt x="6753" y="42910"/>
                    </a:cubicBezTo>
                    <a:lnTo>
                      <a:pt x="6753" y="5328"/>
                    </a:lnTo>
                    <a:cubicBezTo>
                      <a:pt x="4469" y="5109"/>
                      <a:pt x="2210" y="4687"/>
                      <a:pt x="0" y="4067"/>
                    </a:cubicBezTo>
                    <a:lnTo>
                      <a:pt x="0" y="0"/>
                    </a:lnTo>
                    <a:lnTo>
                      <a:pt x="21875" y="0"/>
                    </a:lnTo>
                    <a:lnTo>
                      <a:pt x="21875" y="4092"/>
                    </a:lnTo>
                    <a:cubicBezTo>
                      <a:pt x="19321" y="4765"/>
                      <a:pt x="16709" y="5187"/>
                      <a:pt x="14074" y="5354"/>
                    </a:cubicBezTo>
                    <a:lnTo>
                      <a:pt x="14074" y="42236"/>
                    </a:lnTo>
                    <a:cubicBezTo>
                      <a:pt x="14074" y="51461"/>
                      <a:pt x="17227" y="59066"/>
                      <a:pt x="31005" y="59066"/>
                    </a:cubicBezTo>
                    <a:cubicBezTo>
                      <a:pt x="42898" y="59066"/>
                      <a:pt x="48604" y="54122"/>
                      <a:pt x="48604" y="40426"/>
                    </a:cubicBezTo>
                    <a:lnTo>
                      <a:pt x="48604" y="5328"/>
                    </a:lnTo>
                    <a:cubicBezTo>
                      <a:pt x="45938" y="5162"/>
                      <a:pt x="43295" y="4739"/>
                      <a:pt x="40710" y="4067"/>
                    </a:cubicBezTo>
                    <a:lnTo>
                      <a:pt x="40710" y="0"/>
                    </a:lnTo>
                    <a:lnTo>
                      <a:pt x="62490" y="0"/>
                    </a:lnTo>
                    <a:lnTo>
                      <a:pt x="62490" y="4092"/>
                    </a:lnTo>
                    <a:cubicBezTo>
                      <a:pt x="60288" y="4712"/>
                      <a:pt x="58033" y="5125"/>
                      <a:pt x="55755" y="5328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08" name="Google Shape;908;p10"/>
              <p:cNvSpPr/>
              <p:nvPr/>
            </p:nvSpPr>
            <p:spPr>
              <a:xfrm>
                <a:off x="8926040" y="4660709"/>
                <a:ext cx="53951" cy="48251"/>
              </a:xfrm>
              <a:custGeom>
                <a:rect b="b" l="l" r="r" t="t"/>
                <a:pathLst>
                  <a:path extrusionOk="0" h="48251" w="53951">
                    <a:moveTo>
                      <a:pt x="38723" y="17587"/>
                    </a:moveTo>
                    <a:cubicBezTo>
                      <a:pt x="38723" y="10165"/>
                      <a:pt x="36724" y="5883"/>
                      <a:pt x="29895" y="5883"/>
                    </a:cubicBezTo>
                    <a:cubicBezTo>
                      <a:pt x="21427" y="5883"/>
                      <a:pt x="15436" y="14257"/>
                      <a:pt x="15436" y="25481"/>
                    </a:cubicBezTo>
                    <a:lnTo>
                      <a:pt x="15436" y="42885"/>
                    </a:lnTo>
                    <a:cubicBezTo>
                      <a:pt x="18102" y="43052"/>
                      <a:pt x="20746" y="43474"/>
                      <a:pt x="23331" y="44146"/>
                    </a:cubicBezTo>
                    <a:lnTo>
                      <a:pt x="23331" y="48239"/>
                    </a:lnTo>
                    <a:lnTo>
                      <a:pt x="0" y="48239"/>
                    </a:lnTo>
                    <a:lnTo>
                      <a:pt x="0" y="44146"/>
                    </a:lnTo>
                    <a:cubicBezTo>
                      <a:pt x="2721" y="43514"/>
                      <a:pt x="5487" y="43093"/>
                      <a:pt x="8273" y="42885"/>
                    </a:cubicBezTo>
                    <a:lnTo>
                      <a:pt x="8273" y="6646"/>
                    </a:lnTo>
                    <a:cubicBezTo>
                      <a:pt x="5990" y="6268"/>
                      <a:pt x="2762" y="5883"/>
                      <a:pt x="0" y="5694"/>
                    </a:cubicBezTo>
                    <a:lnTo>
                      <a:pt x="0" y="1608"/>
                    </a:lnTo>
                    <a:cubicBezTo>
                      <a:pt x="5077" y="993"/>
                      <a:pt x="10193" y="769"/>
                      <a:pt x="15304" y="940"/>
                    </a:cubicBezTo>
                    <a:cubicBezTo>
                      <a:pt x="15292" y="4440"/>
                      <a:pt x="15037" y="7936"/>
                      <a:pt x="14541" y="11401"/>
                    </a:cubicBezTo>
                    <a:lnTo>
                      <a:pt x="14673" y="11508"/>
                    </a:lnTo>
                    <a:cubicBezTo>
                      <a:pt x="17435" y="4660"/>
                      <a:pt x="23426" y="0"/>
                      <a:pt x="31699" y="0"/>
                    </a:cubicBezTo>
                    <a:cubicBezTo>
                      <a:pt x="42538" y="0"/>
                      <a:pt x="45868" y="6848"/>
                      <a:pt x="45868" y="15222"/>
                    </a:cubicBezTo>
                    <a:lnTo>
                      <a:pt x="45868" y="42898"/>
                    </a:lnTo>
                    <a:cubicBezTo>
                      <a:pt x="48593" y="43097"/>
                      <a:pt x="51296" y="43519"/>
                      <a:pt x="53952" y="44159"/>
                    </a:cubicBezTo>
                    <a:lnTo>
                      <a:pt x="53952" y="48251"/>
                    </a:lnTo>
                    <a:lnTo>
                      <a:pt x="38723" y="48251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09" name="Google Shape;909;p10"/>
              <p:cNvSpPr/>
              <p:nvPr/>
            </p:nvSpPr>
            <p:spPr>
              <a:xfrm>
                <a:off x="8984854" y="4643356"/>
                <a:ext cx="23495" cy="65591"/>
              </a:xfrm>
              <a:custGeom>
                <a:rect b="b" l="l" r="r" t="t"/>
                <a:pathLst>
                  <a:path extrusionOk="0" h="65591" w="23495">
                    <a:moveTo>
                      <a:pt x="0" y="65567"/>
                    </a:moveTo>
                    <a:lnTo>
                      <a:pt x="0" y="61474"/>
                    </a:lnTo>
                    <a:cubicBezTo>
                      <a:pt x="2721" y="60842"/>
                      <a:pt x="5487" y="60420"/>
                      <a:pt x="8273" y="60213"/>
                    </a:cubicBezTo>
                    <a:lnTo>
                      <a:pt x="8273" y="24000"/>
                    </a:lnTo>
                    <a:cubicBezTo>
                      <a:pt x="5990" y="23621"/>
                      <a:pt x="2756" y="23237"/>
                      <a:pt x="0" y="23047"/>
                    </a:cubicBezTo>
                    <a:lnTo>
                      <a:pt x="0" y="18961"/>
                    </a:lnTo>
                    <a:cubicBezTo>
                      <a:pt x="5112" y="18343"/>
                      <a:pt x="10264" y="18120"/>
                      <a:pt x="15411" y="18293"/>
                    </a:cubicBezTo>
                    <a:lnTo>
                      <a:pt x="15411" y="60238"/>
                    </a:lnTo>
                    <a:cubicBezTo>
                      <a:pt x="18135" y="60445"/>
                      <a:pt x="20838" y="60866"/>
                      <a:pt x="23495" y="61500"/>
                    </a:cubicBezTo>
                    <a:lnTo>
                      <a:pt x="23495" y="65592"/>
                    </a:lnTo>
                    <a:close/>
                    <a:moveTo>
                      <a:pt x="11893" y="9730"/>
                    </a:moveTo>
                    <a:cubicBezTo>
                      <a:pt x="9226" y="9799"/>
                      <a:pt x="7008" y="7694"/>
                      <a:pt x="6938" y="5027"/>
                    </a:cubicBezTo>
                    <a:cubicBezTo>
                      <a:pt x="6937" y="4985"/>
                      <a:pt x="6936" y="4942"/>
                      <a:pt x="6936" y="4900"/>
                    </a:cubicBezTo>
                    <a:cubicBezTo>
                      <a:pt x="6936" y="2194"/>
                      <a:pt x="9130" y="0"/>
                      <a:pt x="11836" y="0"/>
                    </a:cubicBezTo>
                    <a:cubicBezTo>
                      <a:pt x="14542" y="0"/>
                      <a:pt x="16735" y="2194"/>
                      <a:pt x="16735" y="4900"/>
                    </a:cubicBezTo>
                    <a:cubicBezTo>
                      <a:pt x="16750" y="7553"/>
                      <a:pt x="14610" y="9716"/>
                      <a:pt x="11956" y="9730"/>
                    </a:cubicBezTo>
                    <a:cubicBezTo>
                      <a:pt x="11925" y="9730"/>
                      <a:pt x="11893" y="9730"/>
                      <a:pt x="11861" y="9730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10" name="Google Shape;910;p10"/>
              <p:cNvSpPr/>
              <p:nvPr/>
            </p:nvSpPr>
            <p:spPr>
              <a:xfrm>
                <a:off x="9006980" y="4661649"/>
                <a:ext cx="51839" cy="47273"/>
              </a:xfrm>
              <a:custGeom>
                <a:rect b="b" l="l" r="r" t="t"/>
                <a:pathLst>
                  <a:path extrusionOk="0" h="47273" w="51839">
                    <a:moveTo>
                      <a:pt x="45464" y="5328"/>
                    </a:moveTo>
                    <a:lnTo>
                      <a:pt x="29870" y="47274"/>
                    </a:lnTo>
                    <a:lnTo>
                      <a:pt x="21591" y="47274"/>
                    </a:lnTo>
                    <a:lnTo>
                      <a:pt x="6375" y="5328"/>
                    </a:lnTo>
                    <a:cubicBezTo>
                      <a:pt x="4221" y="5069"/>
                      <a:pt x="2090" y="4647"/>
                      <a:pt x="0" y="4067"/>
                    </a:cubicBezTo>
                    <a:lnTo>
                      <a:pt x="0" y="0"/>
                    </a:lnTo>
                    <a:lnTo>
                      <a:pt x="21591" y="0"/>
                    </a:lnTo>
                    <a:lnTo>
                      <a:pt x="21591" y="4092"/>
                    </a:lnTo>
                    <a:cubicBezTo>
                      <a:pt x="19189" y="4712"/>
                      <a:pt x="16740" y="5133"/>
                      <a:pt x="14270" y="5354"/>
                    </a:cubicBezTo>
                    <a:lnTo>
                      <a:pt x="23211" y="31579"/>
                    </a:lnTo>
                    <a:cubicBezTo>
                      <a:pt x="24258" y="34530"/>
                      <a:pt x="25103" y="37286"/>
                      <a:pt x="25872" y="40142"/>
                    </a:cubicBezTo>
                    <a:lnTo>
                      <a:pt x="26061" y="40142"/>
                    </a:lnTo>
                    <a:cubicBezTo>
                      <a:pt x="26825" y="37380"/>
                      <a:pt x="27682" y="34435"/>
                      <a:pt x="28634" y="31768"/>
                    </a:cubicBezTo>
                    <a:lnTo>
                      <a:pt x="37954" y="5328"/>
                    </a:lnTo>
                    <a:cubicBezTo>
                      <a:pt x="35482" y="5124"/>
                      <a:pt x="33032" y="4702"/>
                      <a:pt x="30633" y="4067"/>
                    </a:cubicBezTo>
                    <a:lnTo>
                      <a:pt x="30633" y="0"/>
                    </a:lnTo>
                    <a:lnTo>
                      <a:pt x="51839" y="0"/>
                    </a:lnTo>
                    <a:lnTo>
                      <a:pt x="51839" y="4092"/>
                    </a:lnTo>
                    <a:cubicBezTo>
                      <a:pt x="49748" y="4664"/>
                      <a:pt x="47617" y="5077"/>
                      <a:pt x="45464" y="5328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11" name="Google Shape;911;p10"/>
              <p:cNvSpPr/>
              <p:nvPr/>
            </p:nvSpPr>
            <p:spPr>
              <a:xfrm>
                <a:off x="9061569" y="4660791"/>
                <a:ext cx="39192" cy="48992"/>
              </a:xfrm>
              <a:custGeom>
                <a:rect b="b" l="l" r="r" t="t"/>
                <a:pathLst>
                  <a:path extrusionOk="0" h="48992" w="39192">
                    <a:moveTo>
                      <a:pt x="39001" y="23022"/>
                    </a:moveTo>
                    <a:lnTo>
                      <a:pt x="7422" y="23022"/>
                    </a:lnTo>
                    <a:cubicBezTo>
                      <a:pt x="6943" y="37191"/>
                      <a:pt x="12555" y="43093"/>
                      <a:pt x="23117" y="43093"/>
                    </a:cubicBezTo>
                    <a:cubicBezTo>
                      <a:pt x="28060" y="43093"/>
                      <a:pt x="33294" y="41832"/>
                      <a:pt x="36813" y="40048"/>
                    </a:cubicBezTo>
                    <a:lnTo>
                      <a:pt x="37475" y="46133"/>
                    </a:lnTo>
                    <a:cubicBezTo>
                      <a:pt x="32512" y="48089"/>
                      <a:pt x="27215" y="49059"/>
                      <a:pt x="21881" y="48989"/>
                    </a:cubicBezTo>
                    <a:cubicBezTo>
                      <a:pt x="7611" y="48989"/>
                      <a:pt x="0" y="41283"/>
                      <a:pt x="0" y="24731"/>
                    </a:cubicBezTo>
                    <a:cubicBezTo>
                      <a:pt x="0" y="10562"/>
                      <a:pt x="7611" y="0"/>
                      <a:pt x="20740" y="0"/>
                    </a:cubicBezTo>
                    <a:cubicBezTo>
                      <a:pt x="33767" y="0"/>
                      <a:pt x="39190" y="9036"/>
                      <a:pt x="39190" y="19504"/>
                    </a:cubicBezTo>
                    <a:cubicBezTo>
                      <a:pt x="39207" y="20679"/>
                      <a:pt x="39144" y="21855"/>
                      <a:pt x="39001" y="23022"/>
                    </a:cubicBezTo>
                    <a:close/>
                    <a:moveTo>
                      <a:pt x="20355" y="5423"/>
                    </a:moveTo>
                    <a:cubicBezTo>
                      <a:pt x="13696" y="5423"/>
                      <a:pt x="8942" y="10272"/>
                      <a:pt x="7800" y="17694"/>
                    </a:cubicBezTo>
                    <a:lnTo>
                      <a:pt x="31762" y="17694"/>
                    </a:lnTo>
                    <a:cubicBezTo>
                      <a:pt x="31957" y="10373"/>
                      <a:pt x="27588" y="5423"/>
                      <a:pt x="20355" y="5423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12" name="Google Shape;912;p10"/>
              <p:cNvSpPr/>
              <p:nvPr/>
            </p:nvSpPr>
            <p:spPr>
              <a:xfrm>
                <a:off x="9108326" y="4660669"/>
                <a:ext cx="32058" cy="48253"/>
              </a:xfrm>
              <a:custGeom>
                <a:rect b="b" l="l" r="r" t="t"/>
                <a:pathLst>
                  <a:path extrusionOk="0" h="48253" w="32058">
                    <a:moveTo>
                      <a:pt x="31806" y="7134"/>
                    </a:moveTo>
                    <a:cubicBezTo>
                      <a:pt x="20393" y="5425"/>
                      <a:pt x="15411" y="13440"/>
                      <a:pt x="15411" y="29299"/>
                    </a:cubicBezTo>
                    <a:lnTo>
                      <a:pt x="15411" y="42900"/>
                    </a:lnTo>
                    <a:cubicBezTo>
                      <a:pt x="18198" y="43106"/>
                      <a:pt x="20960" y="43528"/>
                      <a:pt x="23684" y="44161"/>
                    </a:cubicBezTo>
                    <a:lnTo>
                      <a:pt x="23684" y="48254"/>
                    </a:lnTo>
                    <a:lnTo>
                      <a:pt x="0" y="48254"/>
                    </a:lnTo>
                    <a:lnTo>
                      <a:pt x="0" y="44161"/>
                    </a:lnTo>
                    <a:cubicBezTo>
                      <a:pt x="2724" y="43529"/>
                      <a:pt x="5492" y="43107"/>
                      <a:pt x="8279" y="42900"/>
                    </a:cubicBezTo>
                    <a:lnTo>
                      <a:pt x="8279" y="6686"/>
                    </a:lnTo>
                    <a:cubicBezTo>
                      <a:pt x="5997" y="6308"/>
                      <a:pt x="2762" y="5923"/>
                      <a:pt x="0" y="5734"/>
                    </a:cubicBezTo>
                    <a:lnTo>
                      <a:pt x="0" y="1648"/>
                    </a:lnTo>
                    <a:cubicBezTo>
                      <a:pt x="5082" y="1032"/>
                      <a:pt x="10203" y="809"/>
                      <a:pt x="15317" y="980"/>
                    </a:cubicBezTo>
                    <a:cubicBezTo>
                      <a:pt x="15272" y="4969"/>
                      <a:pt x="14888" y="8947"/>
                      <a:pt x="14175" y="12872"/>
                    </a:cubicBezTo>
                    <a:lnTo>
                      <a:pt x="14364" y="12967"/>
                    </a:lnTo>
                    <a:cubicBezTo>
                      <a:pt x="16256" y="6031"/>
                      <a:pt x="21219" y="-1019"/>
                      <a:pt x="32058" y="122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13" name="Google Shape;913;p10"/>
              <p:cNvSpPr/>
              <p:nvPr/>
            </p:nvSpPr>
            <p:spPr>
              <a:xfrm>
                <a:off x="9146999" y="4660772"/>
                <a:ext cx="31270" cy="49007"/>
              </a:xfrm>
              <a:custGeom>
                <a:rect b="b" l="l" r="r" t="t"/>
                <a:pathLst>
                  <a:path extrusionOk="0" h="49007" w="31270">
                    <a:moveTo>
                      <a:pt x="11483" y="49008"/>
                    </a:moveTo>
                    <a:cubicBezTo>
                      <a:pt x="7901" y="48992"/>
                      <a:pt x="4332" y="48609"/>
                      <a:pt x="826" y="47867"/>
                    </a:cubicBezTo>
                    <a:lnTo>
                      <a:pt x="826" y="34625"/>
                    </a:lnTo>
                    <a:lnTo>
                      <a:pt x="5108" y="34625"/>
                    </a:lnTo>
                    <a:cubicBezTo>
                      <a:pt x="5669" y="37264"/>
                      <a:pt x="6091" y="39930"/>
                      <a:pt x="6369" y="42614"/>
                    </a:cubicBezTo>
                    <a:cubicBezTo>
                      <a:pt x="8342" y="43006"/>
                      <a:pt x="10354" y="43198"/>
                      <a:pt x="12366" y="43188"/>
                    </a:cubicBezTo>
                    <a:cubicBezTo>
                      <a:pt x="19302" y="43188"/>
                      <a:pt x="24063" y="40035"/>
                      <a:pt x="24063" y="34990"/>
                    </a:cubicBezTo>
                    <a:cubicBezTo>
                      <a:pt x="24063" y="23640"/>
                      <a:pt x="0" y="30614"/>
                      <a:pt x="0" y="13873"/>
                    </a:cubicBezTo>
                    <a:cubicBezTo>
                      <a:pt x="0" y="5877"/>
                      <a:pt x="6564" y="0"/>
                      <a:pt x="18545" y="0"/>
                    </a:cubicBezTo>
                    <a:cubicBezTo>
                      <a:pt x="22001" y="45"/>
                      <a:pt x="25444" y="500"/>
                      <a:pt x="28792" y="1356"/>
                    </a:cubicBezTo>
                    <a:lnTo>
                      <a:pt x="28792" y="14005"/>
                    </a:lnTo>
                    <a:lnTo>
                      <a:pt x="24611" y="14005"/>
                    </a:lnTo>
                    <a:cubicBezTo>
                      <a:pt x="24006" y="11375"/>
                      <a:pt x="23583" y="8705"/>
                      <a:pt x="23350" y="6016"/>
                    </a:cubicBezTo>
                    <a:cubicBezTo>
                      <a:pt x="21477" y="5669"/>
                      <a:pt x="19579" y="5477"/>
                      <a:pt x="17675" y="5442"/>
                    </a:cubicBezTo>
                    <a:cubicBezTo>
                      <a:pt x="10739" y="5442"/>
                      <a:pt x="7207" y="8393"/>
                      <a:pt x="7207" y="13053"/>
                    </a:cubicBezTo>
                    <a:cubicBezTo>
                      <a:pt x="7207" y="24561"/>
                      <a:pt x="31270" y="17996"/>
                      <a:pt x="31270" y="33981"/>
                    </a:cubicBezTo>
                    <a:cubicBezTo>
                      <a:pt x="31264" y="42255"/>
                      <a:pt x="23873" y="49008"/>
                      <a:pt x="11483" y="49008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14" name="Google Shape;914;p10"/>
              <p:cNvSpPr/>
              <p:nvPr/>
            </p:nvSpPr>
            <p:spPr>
              <a:xfrm>
                <a:off x="9186347" y="4643337"/>
                <a:ext cx="23507" cy="65610"/>
              </a:xfrm>
              <a:custGeom>
                <a:rect b="b" l="l" r="r" t="t"/>
                <a:pathLst>
                  <a:path extrusionOk="0" h="65610" w="23507">
                    <a:moveTo>
                      <a:pt x="0" y="65586"/>
                    </a:moveTo>
                    <a:lnTo>
                      <a:pt x="0" y="61493"/>
                    </a:lnTo>
                    <a:cubicBezTo>
                      <a:pt x="2724" y="60861"/>
                      <a:pt x="5486" y="60439"/>
                      <a:pt x="8273" y="60232"/>
                    </a:cubicBezTo>
                    <a:lnTo>
                      <a:pt x="8273" y="24018"/>
                    </a:lnTo>
                    <a:cubicBezTo>
                      <a:pt x="5990" y="23640"/>
                      <a:pt x="2756" y="23255"/>
                      <a:pt x="0" y="23066"/>
                    </a:cubicBezTo>
                    <a:lnTo>
                      <a:pt x="0" y="18980"/>
                    </a:lnTo>
                    <a:cubicBezTo>
                      <a:pt x="5114" y="18361"/>
                      <a:pt x="10272" y="18138"/>
                      <a:pt x="15424" y="18312"/>
                    </a:cubicBezTo>
                    <a:lnTo>
                      <a:pt x="15424" y="60257"/>
                    </a:lnTo>
                    <a:cubicBezTo>
                      <a:pt x="18148" y="60464"/>
                      <a:pt x="20853" y="60885"/>
                      <a:pt x="23508" y="61518"/>
                    </a:cubicBezTo>
                    <a:lnTo>
                      <a:pt x="23508" y="65611"/>
                    </a:lnTo>
                    <a:close/>
                    <a:moveTo>
                      <a:pt x="11893" y="9749"/>
                    </a:moveTo>
                    <a:cubicBezTo>
                      <a:pt x="9225" y="9815"/>
                      <a:pt x="7012" y="7707"/>
                      <a:pt x="6943" y="5040"/>
                    </a:cubicBezTo>
                    <a:cubicBezTo>
                      <a:pt x="6943" y="4993"/>
                      <a:pt x="6943" y="4946"/>
                      <a:pt x="6943" y="4900"/>
                    </a:cubicBezTo>
                    <a:cubicBezTo>
                      <a:pt x="6943" y="2194"/>
                      <a:pt x="9137" y="0"/>
                      <a:pt x="11842" y="0"/>
                    </a:cubicBezTo>
                    <a:cubicBezTo>
                      <a:pt x="14547" y="0"/>
                      <a:pt x="16742" y="2194"/>
                      <a:pt x="16742" y="4900"/>
                    </a:cubicBezTo>
                    <a:cubicBezTo>
                      <a:pt x="16767" y="7553"/>
                      <a:pt x="14636" y="9724"/>
                      <a:pt x="11981" y="9749"/>
                    </a:cubicBezTo>
                    <a:cubicBezTo>
                      <a:pt x="11949" y="9749"/>
                      <a:pt x="11924" y="9749"/>
                      <a:pt x="11893" y="9749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15" name="Google Shape;915;p10"/>
              <p:cNvSpPr/>
              <p:nvPr/>
            </p:nvSpPr>
            <p:spPr>
              <a:xfrm>
                <a:off x="9216116" y="4639428"/>
                <a:ext cx="48238" cy="70352"/>
              </a:xfrm>
              <a:custGeom>
                <a:rect b="b" l="l" r="r" t="t"/>
                <a:pathLst>
                  <a:path extrusionOk="0" h="70352" w="48238">
                    <a:moveTo>
                      <a:pt x="33004" y="69495"/>
                    </a:moveTo>
                    <a:cubicBezTo>
                      <a:pt x="33010" y="66054"/>
                      <a:pt x="33294" y="62618"/>
                      <a:pt x="33862" y="59223"/>
                    </a:cubicBezTo>
                    <a:lnTo>
                      <a:pt x="33673" y="59129"/>
                    </a:lnTo>
                    <a:cubicBezTo>
                      <a:pt x="31012" y="65882"/>
                      <a:pt x="25015" y="70353"/>
                      <a:pt x="17404" y="70353"/>
                    </a:cubicBezTo>
                    <a:cubicBezTo>
                      <a:pt x="5707" y="70353"/>
                      <a:pt x="0" y="61790"/>
                      <a:pt x="0" y="47999"/>
                    </a:cubicBezTo>
                    <a:cubicBezTo>
                      <a:pt x="0" y="31163"/>
                      <a:pt x="9509" y="21654"/>
                      <a:pt x="24252" y="21654"/>
                    </a:cubicBezTo>
                    <a:cubicBezTo>
                      <a:pt x="27014" y="21654"/>
                      <a:pt x="29769" y="21843"/>
                      <a:pt x="33004" y="22127"/>
                    </a:cubicBezTo>
                    <a:lnTo>
                      <a:pt x="33004" y="5763"/>
                    </a:lnTo>
                    <a:cubicBezTo>
                      <a:pt x="30721" y="5385"/>
                      <a:pt x="27487" y="5007"/>
                      <a:pt x="24731" y="4818"/>
                    </a:cubicBezTo>
                    <a:lnTo>
                      <a:pt x="24731" y="725"/>
                    </a:lnTo>
                    <a:cubicBezTo>
                      <a:pt x="29807" y="107"/>
                      <a:pt x="34927" y="-116"/>
                      <a:pt x="40041" y="57"/>
                    </a:cubicBezTo>
                    <a:lnTo>
                      <a:pt x="40041" y="63789"/>
                    </a:lnTo>
                    <a:cubicBezTo>
                      <a:pt x="42324" y="64167"/>
                      <a:pt x="45559" y="64551"/>
                      <a:pt x="48239" y="64741"/>
                    </a:cubicBezTo>
                    <a:lnTo>
                      <a:pt x="48239" y="68833"/>
                    </a:lnTo>
                    <a:cubicBezTo>
                      <a:pt x="43188" y="69449"/>
                      <a:pt x="38093" y="69670"/>
                      <a:pt x="33004" y="69495"/>
                    </a:cubicBezTo>
                    <a:close/>
                    <a:moveTo>
                      <a:pt x="33004" y="28401"/>
                    </a:moveTo>
                    <a:cubicBezTo>
                      <a:pt x="29952" y="27660"/>
                      <a:pt x="26825" y="27277"/>
                      <a:pt x="23684" y="27260"/>
                    </a:cubicBezTo>
                    <a:cubicBezTo>
                      <a:pt x="13980" y="27260"/>
                      <a:pt x="7510" y="33162"/>
                      <a:pt x="7510" y="47438"/>
                    </a:cubicBezTo>
                    <a:cubicBezTo>
                      <a:pt x="7510" y="58094"/>
                      <a:pt x="11130" y="64463"/>
                      <a:pt x="18930" y="64463"/>
                    </a:cubicBezTo>
                    <a:cubicBezTo>
                      <a:pt x="28344" y="64463"/>
                      <a:pt x="33004" y="53428"/>
                      <a:pt x="33004" y="45054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16" name="Google Shape;916;p10"/>
              <p:cNvSpPr/>
              <p:nvPr/>
            </p:nvSpPr>
            <p:spPr>
              <a:xfrm>
                <a:off x="9271083" y="4660823"/>
                <a:ext cx="44013" cy="48957"/>
              </a:xfrm>
              <a:custGeom>
                <a:rect b="b" l="l" r="r" t="t"/>
                <a:pathLst>
                  <a:path extrusionOk="0" h="48957" w="44013">
                    <a:moveTo>
                      <a:pt x="29107" y="48100"/>
                    </a:moveTo>
                    <a:cubicBezTo>
                      <a:pt x="29107" y="44487"/>
                      <a:pt x="29107" y="40874"/>
                      <a:pt x="29580" y="38112"/>
                    </a:cubicBezTo>
                    <a:lnTo>
                      <a:pt x="29391" y="38112"/>
                    </a:lnTo>
                    <a:cubicBezTo>
                      <a:pt x="27108" y="44108"/>
                      <a:pt x="21023" y="48958"/>
                      <a:pt x="12939" y="48958"/>
                    </a:cubicBezTo>
                    <a:cubicBezTo>
                      <a:pt x="5423" y="48958"/>
                      <a:pt x="0" y="44960"/>
                      <a:pt x="0" y="37443"/>
                    </a:cubicBezTo>
                    <a:cubicBezTo>
                      <a:pt x="0" y="27556"/>
                      <a:pt x="10272" y="20897"/>
                      <a:pt x="28722" y="20803"/>
                    </a:cubicBezTo>
                    <a:lnTo>
                      <a:pt x="28722" y="16805"/>
                    </a:lnTo>
                    <a:cubicBezTo>
                      <a:pt x="28722" y="9578"/>
                      <a:pt x="26251" y="5675"/>
                      <a:pt x="18072" y="5675"/>
                    </a:cubicBezTo>
                    <a:cubicBezTo>
                      <a:pt x="14894" y="5675"/>
                      <a:pt x="11729" y="6100"/>
                      <a:pt x="8658" y="6936"/>
                    </a:cubicBezTo>
                    <a:cubicBezTo>
                      <a:pt x="8374" y="9509"/>
                      <a:pt x="7895" y="12359"/>
                      <a:pt x="7397" y="15216"/>
                    </a:cubicBezTo>
                    <a:lnTo>
                      <a:pt x="3020" y="15216"/>
                    </a:lnTo>
                    <a:lnTo>
                      <a:pt x="3020" y="2566"/>
                    </a:lnTo>
                    <a:cubicBezTo>
                      <a:pt x="7397" y="952"/>
                      <a:pt x="12819" y="0"/>
                      <a:pt x="19188" y="0"/>
                    </a:cubicBezTo>
                    <a:cubicBezTo>
                      <a:pt x="32222" y="0"/>
                      <a:pt x="35930" y="6470"/>
                      <a:pt x="35930" y="15411"/>
                    </a:cubicBezTo>
                    <a:lnTo>
                      <a:pt x="35930" y="42425"/>
                    </a:lnTo>
                    <a:cubicBezTo>
                      <a:pt x="38213" y="42803"/>
                      <a:pt x="41353" y="43188"/>
                      <a:pt x="44014" y="43377"/>
                    </a:cubicBezTo>
                    <a:lnTo>
                      <a:pt x="44014" y="47469"/>
                    </a:lnTo>
                    <a:cubicBezTo>
                      <a:pt x="39070" y="48067"/>
                      <a:pt x="34082" y="48277"/>
                      <a:pt x="29107" y="48100"/>
                    </a:cubicBezTo>
                    <a:close/>
                    <a:moveTo>
                      <a:pt x="28722" y="26030"/>
                    </a:moveTo>
                    <a:cubicBezTo>
                      <a:pt x="11413" y="26030"/>
                      <a:pt x="7132" y="31358"/>
                      <a:pt x="7132" y="36119"/>
                    </a:cubicBezTo>
                    <a:cubicBezTo>
                      <a:pt x="7132" y="40394"/>
                      <a:pt x="10177" y="43156"/>
                      <a:pt x="14837" y="43156"/>
                    </a:cubicBezTo>
                    <a:cubicBezTo>
                      <a:pt x="23211" y="43156"/>
                      <a:pt x="28710" y="34877"/>
                      <a:pt x="28710" y="26698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17" name="Google Shape;917;p10"/>
              <p:cNvSpPr/>
              <p:nvPr/>
            </p:nvSpPr>
            <p:spPr>
              <a:xfrm>
                <a:off x="9321396" y="4639428"/>
                <a:ext cx="48238" cy="70352"/>
              </a:xfrm>
              <a:custGeom>
                <a:rect b="b" l="l" r="r" t="t"/>
                <a:pathLst>
                  <a:path extrusionOk="0" h="70352" w="48238">
                    <a:moveTo>
                      <a:pt x="33004" y="69495"/>
                    </a:moveTo>
                    <a:cubicBezTo>
                      <a:pt x="33004" y="66053"/>
                      <a:pt x="33294" y="62617"/>
                      <a:pt x="33862" y="59223"/>
                    </a:cubicBezTo>
                    <a:lnTo>
                      <a:pt x="33666" y="59129"/>
                    </a:lnTo>
                    <a:cubicBezTo>
                      <a:pt x="31005" y="65882"/>
                      <a:pt x="25015" y="70353"/>
                      <a:pt x="17404" y="70353"/>
                    </a:cubicBezTo>
                    <a:cubicBezTo>
                      <a:pt x="5707" y="70353"/>
                      <a:pt x="0" y="61790"/>
                      <a:pt x="0" y="47999"/>
                    </a:cubicBezTo>
                    <a:cubicBezTo>
                      <a:pt x="0" y="31163"/>
                      <a:pt x="9509" y="21654"/>
                      <a:pt x="24252" y="21654"/>
                    </a:cubicBezTo>
                    <a:cubicBezTo>
                      <a:pt x="27007" y="21654"/>
                      <a:pt x="29769" y="21843"/>
                      <a:pt x="33004" y="22127"/>
                    </a:cubicBezTo>
                    <a:lnTo>
                      <a:pt x="33004" y="5763"/>
                    </a:lnTo>
                    <a:cubicBezTo>
                      <a:pt x="30722" y="5385"/>
                      <a:pt x="27487" y="5007"/>
                      <a:pt x="24725" y="4817"/>
                    </a:cubicBezTo>
                    <a:lnTo>
                      <a:pt x="24725" y="725"/>
                    </a:lnTo>
                    <a:cubicBezTo>
                      <a:pt x="29807" y="107"/>
                      <a:pt x="34927" y="-116"/>
                      <a:pt x="40041" y="57"/>
                    </a:cubicBezTo>
                    <a:lnTo>
                      <a:pt x="40041" y="63788"/>
                    </a:lnTo>
                    <a:cubicBezTo>
                      <a:pt x="42324" y="64167"/>
                      <a:pt x="45559" y="64551"/>
                      <a:pt x="48239" y="64741"/>
                    </a:cubicBezTo>
                    <a:lnTo>
                      <a:pt x="48239" y="68833"/>
                    </a:lnTo>
                    <a:cubicBezTo>
                      <a:pt x="43188" y="69448"/>
                      <a:pt x="38093" y="69670"/>
                      <a:pt x="33004" y="69495"/>
                    </a:cubicBezTo>
                    <a:close/>
                    <a:moveTo>
                      <a:pt x="33004" y="28401"/>
                    </a:moveTo>
                    <a:cubicBezTo>
                      <a:pt x="29952" y="27660"/>
                      <a:pt x="26818" y="27277"/>
                      <a:pt x="23678" y="27260"/>
                    </a:cubicBezTo>
                    <a:cubicBezTo>
                      <a:pt x="13980" y="27260"/>
                      <a:pt x="7510" y="33162"/>
                      <a:pt x="7510" y="47438"/>
                    </a:cubicBezTo>
                    <a:cubicBezTo>
                      <a:pt x="7510" y="58094"/>
                      <a:pt x="11130" y="64463"/>
                      <a:pt x="18923" y="64463"/>
                    </a:cubicBezTo>
                    <a:cubicBezTo>
                      <a:pt x="28344" y="64463"/>
                      <a:pt x="33004" y="53428"/>
                      <a:pt x="33004" y="45054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18" name="Google Shape;918;p10"/>
              <p:cNvSpPr/>
              <p:nvPr/>
            </p:nvSpPr>
            <p:spPr>
              <a:xfrm>
                <a:off x="8858506" y="4734246"/>
                <a:ext cx="47841" cy="65819"/>
              </a:xfrm>
              <a:custGeom>
                <a:rect b="b" l="l" r="r" t="t"/>
                <a:pathLst>
                  <a:path extrusionOk="0" h="65819" w="47841">
                    <a:moveTo>
                      <a:pt x="38068" y="20128"/>
                    </a:moveTo>
                    <a:cubicBezTo>
                      <a:pt x="37494" y="17183"/>
                      <a:pt x="37115" y="14516"/>
                      <a:pt x="36806" y="12044"/>
                    </a:cubicBezTo>
                    <a:cubicBezTo>
                      <a:pt x="34685" y="11563"/>
                      <a:pt x="32519" y="11307"/>
                      <a:pt x="30343" y="11281"/>
                    </a:cubicBezTo>
                    <a:cubicBezTo>
                      <a:pt x="19623" y="11281"/>
                      <a:pt x="13696" y="19844"/>
                      <a:pt x="13696" y="32720"/>
                    </a:cubicBezTo>
                    <a:cubicBezTo>
                      <a:pt x="13696" y="46322"/>
                      <a:pt x="19119" y="54311"/>
                      <a:pt x="33477" y="54311"/>
                    </a:cubicBezTo>
                    <a:cubicBezTo>
                      <a:pt x="38137" y="54274"/>
                      <a:pt x="42750" y="53370"/>
                      <a:pt x="47078" y="51644"/>
                    </a:cubicBezTo>
                    <a:lnTo>
                      <a:pt x="47841" y="63063"/>
                    </a:lnTo>
                    <a:cubicBezTo>
                      <a:pt x="42313" y="64869"/>
                      <a:pt x="36537" y="65800"/>
                      <a:pt x="30721" y="65819"/>
                    </a:cubicBezTo>
                    <a:cubicBezTo>
                      <a:pt x="10083" y="65819"/>
                      <a:pt x="0" y="54027"/>
                      <a:pt x="0" y="34808"/>
                    </a:cubicBezTo>
                    <a:cubicBezTo>
                      <a:pt x="0" y="13999"/>
                      <a:pt x="10720" y="0"/>
                      <a:pt x="32626" y="0"/>
                    </a:cubicBezTo>
                    <a:cubicBezTo>
                      <a:pt x="37593" y="-8"/>
                      <a:pt x="42545" y="549"/>
                      <a:pt x="47387" y="1658"/>
                    </a:cubicBezTo>
                    <a:lnTo>
                      <a:pt x="47387" y="20109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19" name="Google Shape;919;p10"/>
              <p:cNvSpPr/>
              <p:nvPr/>
            </p:nvSpPr>
            <p:spPr>
              <a:xfrm>
                <a:off x="8913958" y="4750685"/>
                <a:ext cx="47286" cy="49348"/>
              </a:xfrm>
              <a:custGeom>
                <a:rect b="b" l="l" r="r" t="t"/>
                <a:pathLst>
                  <a:path extrusionOk="0" h="49348" w="47286">
                    <a:moveTo>
                      <a:pt x="28262" y="48491"/>
                    </a:moveTo>
                    <a:cubicBezTo>
                      <a:pt x="28223" y="45788"/>
                      <a:pt x="28381" y="43086"/>
                      <a:pt x="28735" y="40407"/>
                    </a:cubicBezTo>
                    <a:lnTo>
                      <a:pt x="28641" y="40312"/>
                    </a:lnTo>
                    <a:cubicBezTo>
                      <a:pt x="26358" y="45641"/>
                      <a:pt x="20557" y="49348"/>
                      <a:pt x="13507" y="49348"/>
                    </a:cubicBezTo>
                    <a:cubicBezTo>
                      <a:pt x="4944" y="49348"/>
                      <a:pt x="0" y="44499"/>
                      <a:pt x="0" y="36888"/>
                    </a:cubicBezTo>
                    <a:cubicBezTo>
                      <a:pt x="0" y="25570"/>
                      <a:pt x="11224" y="19958"/>
                      <a:pt x="27297" y="19768"/>
                    </a:cubicBezTo>
                    <a:lnTo>
                      <a:pt x="27297" y="16912"/>
                    </a:lnTo>
                    <a:cubicBezTo>
                      <a:pt x="27297" y="11867"/>
                      <a:pt x="25299" y="9307"/>
                      <a:pt x="18640" y="9307"/>
                    </a:cubicBezTo>
                    <a:cubicBezTo>
                      <a:pt x="16392" y="9293"/>
                      <a:pt x="14153" y="9579"/>
                      <a:pt x="11981" y="10158"/>
                    </a:cubicBezTo>
                    <a:cubicBezTo>
                      <a:pt x="11792" y="12050"/>
                      <a:pt x="11413" y="14251"/>
                      <a:pt x="11035" y="16344"/>
                    </a:cubicBezTo>
                    <a:lnTo>
                      <a:pt x="3342" y="16344"/>
                    </a:lnTo>
                    <a:lnTo>
                      <a:pt x="3342" y="2472"/>
                    </a:lnTo>
                    <a:cubicBezTo>
                      <a:pt x="8715" y="877"/>
                      <a:pt x="14284" y="45"/>
                      <a:pt x="19888" y="0"/>
                    </a:cubicBezTo>
                    <a:cubicBezTo>
                      <a:pt x="35205" y="0"/>
                      <a:pt x="39486" y="6186"/>
                      <a:pt x="39486" y="16552"/>
                    </a:cubicBezTo>
                    <a:lnTo>
                      <a:pt x="39486" y="39095"/>
                    </a:lnTo>
                    <a:cubicBezTo>
                      <a:pt x="41769" y="39474"/>
                      <a:pt x="44815" y="39858"/>
                      <a:pt x="47287" y="40048"/>
                    </a:cubicBezTo>
                    <a:lnTo>
                      <a:pt x="47287" y="47753"/>
                    </a:lnTo>
                    <a:cubicBezTo>
                      <a:pt x="40970" y="48440"/>
                      <a:pt x="34613" y="48687"/>
                      <a:pt x="28262" y="48491"/>
                    </a:cubicBezTo>
                    <a:close/>
                    <a:moveTo>
                      <a:pt x="27310" y="27682"/>
                    </a:moveTo>
                    <a:cubicBezTo>
                      <a:pt x="15897" y="27682"/>
                      <a:pt x="11615" y="30532"/>
                      <a:pt x="11615" y="35098"/>
                    </a:cubicBezTo>
                    <a:cubicBezTo>
                      <a:pt x="11615" y="38143"/>
                      <a:pt x="13709" y="40142"/>
                      <a:pt x="17227" y="40142"/>
                    </a:cubicBezTo>
                    <a:cubicBezTo>
                      <a:pt x="23218" y="40142"/>
                      <a:pt x="27316" y="34530"/>
                      <a:pt x="27316" y="28729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20" name="Google Shape;920;p10"/>
              <p:cNvSpPr/>
              <p:nvPr/>
            </p:nvSpPr>
            <p:spPr>
              <a:xfrm>
                <a:off x="8962361" y="4734013"/>
                <a:ext cx="31787" cy="66020"/>
              </a:xfrm>
              <a:custGeom>
                <a:rect b="b" l="l" r="r" t="t"/>
                <a:pathLst>
                  <a:path extrusionOk="0" h="66020" w="31787">
                    <a:moveTo>
                      <a:pt x="21893" y="66021"/>
                    </a:moveTo>
                    <a:cubicBezTo>
                      <a:pt x="11432" y="66021"/>
                      <a:pt x="8197" y="62237"/>
                      <a:pt x="8197" y="51183"/>
                    </a:cubicBezTo>
                    <a:lnTo>
                      <a:pt x="8197" y="27222"/>
                    </a:lnTo>
                    <a:lnTo>
                      <a:pt x="0" y="27222"/>
                    </a:lnTo>
                    <a:lnTo>
                      <a:pt x="0" y="17795"/>
                    </a:lnTo>
                    <a:lnTo>
                      <a:pt x="8084" y="17795"/>
                    </a:lnTo>
                    <a:lnTo>
                      <a:pt x="8084" y="3241"/>
                    </a:lnTo>
                    <a:lnTo>
                      <a:pt x="20279" y="0"/>
                    </a:lnTo>
                    <a:lnTo>
                      <a:pt x="20279" y="17788"/>
                    </a:lnTo>
                    <a:lnTo>
                      <a:pt x="31787" y="17788"/>
                    </a:lnTo>
                    <a:lnTo>
                      <a:pt x="31787" y="27209"/>
                    </a:lnTo>
                    <a:lnTo>
                      <a:pt x="20279" y="27209"/>
                    </a:lnTo>
                    <a:lnTo>
                      <a:pt x="20279" y="47923"/>
                    </a:lnTo>
                    <a:cubicBezTo>
                      <a:pt x="20279" y="54008"/>
                      <a:pt x="21704" y="55724"/>
                      <a:pt x="25891" y="55724"/>
                    </a:cubicBezTo>
                    <a:cubicBezTo>
                      <a:pt x="27881" y="55724"/>
                      <a:pt x="29863" y="55468"/>
                      <a:pt x="31787" y="54961"/>
                    </a:cubicBezTo>
                    <a:lnTo>
                      <a:pt x="31787" y="64760"/>
                    </a:lnTo>
                    <a:cubicBezTo>
                      <a:pt x="28551" y="65572"/>
                      <a:pt x="25230" y="65995"/>
                      <a:pt x="21893" y="66021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21" name="Google Shape;921;p10"/>
              <p:cNvSpPr/>
              <p:nvPr/>
            </p:nvSpPr>
            <p:spPr>
              <a:xfrm>
                <a:off x="9000618" y="4728130"/>
                <a:ext cx="46227" cy="71903"/>
              </a:xfrm>
              <a:custGeom>
                <a:rect b="b" l="l" r="r" t="t"/>
                <a:pathLst>
                  <a:path extrusionOk="0" h="71903" w="46227">
                    <a:moveTo>
                      <a:pt x="22070" y="71904"/>
                    </a:moveTo>
                    <a:cubicBezTo>
                      <a:pt x="8658" y="71904"/>
                      <a:pt x="0" y="64968"/>
                      <a:pt x="0" y="48125"/>
                    </a:cubicBezTo>
                    <a:cubicBezTo>
                      <a:pt x="0" y="33382"/>
                      <a:pt x="9793" y="22726"/>
                      <a:pt x="24157" y="22726"/>
                    </a:cubicBezTo>
                    <a:cubicBezTo>
                      <a:pt x="37569" y="22726"/>
                      <a:pt x="46227" y="30148"/>
                      <a:pt x="46227" y="46410"/>
                    </a:cubicBezTo>
                    <a:cubicBezTo>
                      <a:pt x="46215" y="61254"/>
                      <a:pt x="36233" y="71904"/>
                      <a:pt x="22070" y="71904"/>
                    </a:cubicBezTo>
                    <a:close/>
                    <a:moveTo>
                      <a:pt x="23331" y="33004"/>
                    </a:moveTo>
                    <a:cubicBezTo>
                      <a:pt x="17908" y="33004"/>
                      <a:pt x="12580" y="37185"/>
                      <a:pt x="12580" y="46877"/>
                    </a:cubicBezTo>
                    <a:cubicBezTo>
                      <a:pt x="12580" y="56569"/>
                      <a:pt x="16105" y="61525"/>
                      <a:pt x="23142" y="61525"/>
                    </a:cubicBezTo>
                    <a:cubicBezTo>
                      <a:pt x="29132" y="61525"/>
                      <a:pt x="33704" y="56669"/>
                      <a:pt x="33704" y="47066"/>
                    </a:cubicBezTo>
                    <a:cubicBezTo>
                      <a:pt x="33666" y="37948"/>
                      <a:pt x="30431" y="32998"/>
                      <a:pt x="23293" y="32998"/>
                    </a:cubicBezTo>
                    <a:close/>
                    <a:moveTo>
                      <a:pt x="19813" y="17397"/>
                    </a:moveTo>
                    <a:lnTo>
                      <a:pt x="15626" y="10461"/>
                    </a:lnTo>
                    <a:lnTo>
                      <a:pt x="32273" y="0"/>
                    </a:lnTo>
                    <a:lnTo>
                      <a:pt x="37317" y="8374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22" name="Google Shape;922;p10"/>
              <p:cNvSpPr/>
              <p:nvPr/>
            </p:nvSpPr>
            <p:spPr>
              <a:xfrm>
                <a:off x="9050729" y="4729482"/>
                <a:ext cx="28155" cy="69618"/>
              </a:xfrm>
              <a:custGeom>
                <a:rect b="b" l="l" r="r" t="t"/>
                <a:pathLst>
                  <a:path extrusionOk="0" h="69618" w="28155">
                    <a:moveTo>
                      <a:pt x="28155" y="61913"/>
                    </a:moveTo>
                    <a:lnTo>
                      <a:pt x="28155" y="69619"/>
                    </a:lnTo>
                    <a:lnTo>
                      <a:pt x="0" y="69619"/>
                    </a:lnTo>
                    <a:lnTo>
                      <a:pt x="0" y="61913"/>
                    </a:lnTo>
                    <a:cubicBezTo>
                      <a:pt x="2733" y="61371"/>
                      <a:pt x="5495" y="60990"/>
                      <a:pt x="8273" y="60772"/>
                    </a:cubicBezTo>
                    <a:lnTo>
                      <a:pt x="8273" y="9506"/>
                    </a:lnTo>
                    <a:cubicBezTo>
                      <a:pt x="5990" y="9122"/>
                      <a:pt x="2756" y="8743"/>
                      <a:pt x="0" y="8554"/>
                    </a:cubicBezTo>
                    <a:lnTo>
                      <a:pt x="0" y="924"/>
                    </a:lnTo>
                    <a:cubicBezTo>
                      <a:pt x="6787" y="143"/>
                      <a:pt x="13621" y="-143"/>
                      <a:pt x="20449" y="67"/>
                    </a:cubicBezTo>
                    <a:lnTo>
                      <a:pt x="20449" y="60753"/>
                    </a:lnTo>
                    <a:cubicBezTo>
                      <a:pt x="23041" y="60968"/>
                      <a:pt x="25615" y="61356"/>
                      <a:pt x="28155" y="61913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23" name="Google Shape;923;p10"/>
              <p:cNvSpPr/>
              <p:nvPr/>
            </p:nvSpPr>
            <p:spPr>
              <a:xfrm>
                <a:off x="9083065" y="4730971"/>
                <a:ext cx="28041" cy="68110"/>
              </a:xfrm>
              <a:custGeom>
                <a:rect b="b" l="l" r="r" t="t"/>
                <a:pathLst>
                  <a:path extrusionOk="0" h="68110" w="28041">
                    <a:moveTo>
                      <a:pt x="0" y="68110"/>
                    </a:moveTo>
                    <a:lnTo>
                      <a:pt x="0" y="60424"/>
                    </a:lnTo>
                    <a:cubicBezTo>
                      <a:pt x="2733" y="59882"/>
                      <a:pt x="5495" y="59501"/>
                      <a:pt x="8273" y="59282"/>
                    </a:cubicBezTo>
                    <a:lnTo>
                      <a:pt x="8273" y="30156"/>
                    </a:lnTo>
                    <a:cubicBezTo>
                      <a:pt x="5990" y="29772"/>
                      <a:pt x="2756" y="29393"/>
                      <a:pt x="0" y="29204"/>
                    </a:cubicBezTo>
                    <a:lnTo>
                      <a:pt x="0" y="21600"/>
                    </a:lnTo>
                    <a:cubicBezTo>
                      <a:pt x="6748" y="20817"/>
                      <a:pt x="13545" y="20531"/>
                      <a:pt x="20336" y="20742"/>
                    </a:cubicBezTo>
                    <a:lnTo>
                      <a:pt x="20336" y="59264"/>
                    </a:lnTo>
                    <a:cubicBezTo>
                      <a:pt x="22926" y="59480"/>
                      <a:pt x="25500" y="59861"/>
                      <a:pt x="28042" y="60405"/>
                    </a:cubicBezTo>
                    <a:lnTo>
                      <a:pt x="28042" y="68110"/>
                    </a:lnTo>
                    <a:close/>
                    <a:moveTo>
                      <a:pt x="14264" y="14752"/>
                    </a:moveTo>
                    <a:cubicBezTo>
                      <a:pt x="10191" y="14623"/>
                      <a:pt x="6994" y="11217"/>
                      <a:pt x="7123" y="7144"/>
                    </a:cubicBezTo>
                    <a:cubicBezTo>
                      <a:pt x="7252" y="3072"/>
                      <a:pt x="10658" y="-125"/>
                      <a:pt x="14730" y="4"/>
                    </a:cubicBezTo>
                    <a:cubicBezTo>
                      <a:pt x="18694" y="129"/>
                      <a:pt x="21849" y="3365"/>
                      <a:pt x="21875" y="7330"/>
                    </a:cubicBezTo>
                    <a:cubicBezTo>
                      <a:pt x="21795" y="11469"/>
                      <a:pt x="18404" y="14777"/>
                      <a:pt x="14264" y="14752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24" name="Google Shape;924;p10"/>
              <p:cNvSpPr/>
              <p:nvPr/>
            </p:nvSpPr>
            <p:spPr>
              <a:xfrm>
                <a:off x="9116158" y="4750950"/>
                <a:ext cx="36238" cy="48989"/>
              </a:xfrm>
              <a:custGeom>
                <a:rect b="b" l="l" r="r" t="t"/>
                <a:pathLst>
                  <a:path extrusionOk="0" h="48989" w="36238">
                    <a:moveTo>
                      <a:pt x="22638" y="48989"/>
                    </a:moveTo>
                    <a:cubicBezTo>
                      <a:pt x="8847" y="48989"/>
                      <a:pt x="0" y="42141"/>
                      <a:pt x="0" y="26068"/>
                    </a:cubicBezTo>
                    <a:cubicBezTo>
                      <a:pt x="0" y="11325"/>
                      <a:pt x="7611" y="0"/>
                      <a:pt x="24920" y="0"/>
                    </a:cubicBezTo>
                    <a:cubicBezTo>
                      <a:pt x="28660" y="11"/>
                      <a:pt x="32374" y="557"/>
                      <a:pt x="35955" y="1621"/>
                    </a:cubicBezTo>
                    <a:lnTo>
                      <a:pt x="35955" y="16836"/>
                    </a:lnTo>
                    <a:lnTo>
                      <a:pt x="28155" y="16836"/>
                    </a:lnTo>
                    <a:cubicBezTo>
                      <a:pt x="27777" y="14554"/>
                      <a:pt x="27392" y="12460"/>
                      <a:pt x="27203" y="10562"/>
                    </a:cubicBezTo>
                    <a:cubicBezTo>
                      <a:pt x="25935" y="10205"/>
                      <a:pt x="24624" y="10044"/>
                      <a:pt x="23306" y="10083"/>
                    </a:cubicBezTo>
                    <a:cubicBezTo>
                      <a:pt x="16742" y="10083"/>
                      <a:pt x="12656" y="15506"/>
                      <a:pt x="12656" y="24447"/>
                    </a:cubicBezTo>
                    <a:cubicBezTo>
                      <a:pt x="12656" y="33105"/>
                      <a:pt x="15884" y="38433"/>
                      <a:pt x="25399" y="38433"/>
                    </a:cubicBezTo>
                    <a:cubicBezTo>
                      <a:pt x="28836" y="38428"/>
                      <a:pt x="32235" y="37715"/>
                      <a:pt x="35388" y="36340"/>
                    </a:cubicBezTo>
                    <a:lnTo>
                      <a:pt x="36239" y="46801"/>
                    </a:lnTo>
                    <a:cubicBezTo>
                      <a:pt x="31850" y="48251"/>
                      <a:pt x="27260" y="48990"/>
                      <a:pt x="22638" y="48989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25" name="Google Shape;925;p10"/>
              <p:cNvSpPr/>
              <p:nvPr/>
            </p:nvSpPr>
            <p:spPr>
              <a:xfrm>
                <a:off x="9159043" y="4750685"/>
                <a:ext cx="47273" cy="49348"/>
              </a:xfrm>
              <a:custGeom>
                <a:rect b="b" l="l" r="r" t="t"/>
                <a:pathLst>
                  <a:path extrusionOk="0" h="49348" w="47273">
                    <a:moveTo>
                      <a:pt x="28262" y="48491"/>
                    </a:moveTo>
                    <a:cubicBezTo>
                      <a:pt x="28224" y="45788"/>
                      <a:pt x="28382" y="43086"/>
                      <a:pt x="28735" y="40407"/>
                    </a:cubicBezTo>
                    <a:lnTo>
                      <a:pt x="28641" y="40312"/>
                    </a:lnTo>
                    <a:cubicBezTo>
                      <a:pt x="26358" y="45641"/>
                      <a:pt x="20557" y="49348"/>
                      <a:pt x="13507" y="49348"/>
                    </a:cubicBezTo>
                    <a:cubicBezTo>
                      <a:pt x="4944" y="49348"/>
                      <a:pt x="0" y="44499"/>
                      <a:pt x="0" y="36888"/>
                    </a:cubicBezTo>
                    <a:cubicBezTo>
                      <a:pt x="0" y="25570"/>
                      <a:pt x="11224" y="19958"/>
                      <a:pt x="27297" y="19768"/>
                    </a:cubicBezTo>
                    <a:lnTo>
                      <a:pt x="27297" y="16912"/>
                    </a:lnTo>
                    <a:cubicBezTo>
                      <a:pt x="27297" y="11867"/>
                      <a:pt x="25299" y="9307"/>
                      <a:pt x="18640" y="9307"/>
                    </a:cubicBezTo>
                    <a:cubicBezTo>
                      <a:pt x="16395" y="9293"/>
                      <a:pt x="14150" y="9579"/>
                      <a:pt x="11981" y="10158"/>
                    </a:cubicBezTo>
                    <a:cubicBezTo>
                      <a:pt x="11792" y="12050"/>
                      <a:pt x="11413" y="14251"/>
                      <a:pt x="11029" y="16344"/>
                    </a:cubicBezTo>
                    <a:lnTo>
                      <a:pt x="3329" y="16344"/>
                    </a:lnTo>
                    <a:lnTo>
                      <a:pt x="3329" y="2472"/>
                    </a:lnTo>
                    <a:cubicBezTo>
                      <a:pt x="8702" y="877"/>
                      <a:pt x="14270" y="45"/>
                      <a:pt x="19876" y="0"/>
                    </a:cubicBezTo>
                    <a:cubicBezTo>
                      <a:pt x="35192" y="0"/>
                      <a:pt x="39474" y="6186"/>
                      <a:pt x="39474" y="16552"/>
                    </a:cubicBezTo>
                    <a:lnTo>
                      <a:pt x="39474" y="39095"/>
                    </a:lnTo>
                    <a:cubicBezTo>
                      <a:pt x="41756" y="39474"/>
                      <a:pt x="44796" y="39858"/>
                      <a:pt x="47274" y="40048"/>
                    </a:cubicBezTo>
                    <a:lnTo>
                      <a:pt x="47274" y="47753"/>
                    </a:lnTo>
                    <a:cubicBezTo>
                      <a:pt x="40962" y="48440"/>
                      <a:pt x="34606" y="48686"/>
                      <a:pt x="28262" y="48491"/>
                    </a:cubicBezTo>
                    <a:close/>
                    <a:moveTo>
                      <a:pt x="27310" y="27682"/>
                    </a:moveTo>
                    <a:cubicBezTo>
                      <a:pt x="15897" y="27682"/>
                      <a:pt x="11615" y="30532"/>
                      <a:pt x="11615" y="35098"/>
                    </a:cubicBezTo>
                    <a:cubicBezTo>
                      <a:pt x="11615" y="38143"/>
                      <a:pt x="13709" y="40142"/>
                      <a:pt x="17227" y="40142"/>
                    </a:cubicBezTo>
                    <a:cubicBezTo>
                      <a:pt x="23218" y="40142"/>
                      <a:pt x="27316" y="34530"/>
                      <a:pt x="27316" y="28729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26" name="Google Shape;926;p10"/>
              <p:cNvSpPr/>
              <p:nvPr/>
            </p:nvSpPr>
            <p:spPr>
              <a:xfrm>
                <a:off x="9232088" y="4729482"/>
                <a:ext cx="50893" cy="70646"/>
              </a:xfrm>
              <a:custGeom>
                <a:rect b="b" l="l" r="r" t="t"/>
                <a:pathLst>
                  <a:path extrusionOk="0" h="70646" w="50893">
                    <a:moveTo>
                      <a:pt x="31768" y="69695"/>
                    </a:moveTo>
                    <a:cubicBezTo>
                      <a:pt x="31781" y="67022"/>
                      <a:pt x="31970" y="64352"/>
                      <a:pt x="32342" y="61705"/>
                    </a:cubicBezTo>
                    <a:lnTo>
                      <a:pt x="32153" y="61705"/>
                    </a:lnTo>
                    <a:cubicBezTo>
                      <a:pt x="29681" y="66939"/>
                      <a:pt x="24447" y="70647"/>
                      <a:pt x="17221" y="70647"/>
                    </a:cubicBezTo>
                    <a:cubicBezTo>
                      <a:pt x="5707" y="70647"/>
                      <a:pt x="0" y="61989"/>
                      <a:pt x="0" y="48488"/>
                    </a:cubicBezTo>
                    <a:cubicBezTo>
                      <a:pt x="0" y="32503"/>
                      <a:pt x="9326" y="21468"/>
                      <a:pt x="25015" y="21468"/>
                    </a:cubicBezTo>
                    <a:cubicBezTo>
                      <a:pt x="27020" y="21455"/>
                      <a:pt x="29025" y="21584"/>
                      <a:pt x="31012" y="21853"/>
                    </a:cubicBezTo>
                    <a:lnTo>
                      <a:pt x="31012" y="9488"/>
                    </a:lnTo>
                    <a:cubicBezTo>
                      <a:pt x="28729" y="9103"/>
                      <a:pt x="25494" y="8725"/>
                      <a:pt x="22738" y="8535"/>
                    </a:cubicBezTo>
                    <a:lnTo>
                      <a:pt x="22738" y="924"/>
                    </a:lnTo>
                    <a:cubicBezTo>
                      <a:pt x="29492" y="143"/>
                      <a:pt x="36296" y="-144"/>
                      <a:pt x="43093" y="67"/>
                    </a:cubicBezTo>
                    <a:lnTo>
                      <a:pt x="43093" y="60280"/>
                    </a:lnTo>
                    <a:cubicBezTo>
                      <a:pt x="45376" y="60658"/>
                      <a:pt x="48516" y="61043"/>
                      <a:pt x="50893" y="61232"/>
                    </a:cubicBezTo>
                    <a:lnTo>
                      <a:pt x="50893" y="68850"/>
                    </a:lnTo>
                    <a:cubicBezTo>
                      <a:pt x="44550" y="69623"/>
                      <a:pt x="38156" y="69906"/>
                      <a:pt x="31768" y="69695"/>
                    </a:cubicBezTo>
                    <a:close/>
                    <a:moveTo>
                      <a:pt x="31012" y="31860"/>
                    </a:moveTo>
                    <a:cubicBezTo>
                      <a:pt x="28918" y="31376"/>
                      <a:pt x="26780" y="31120"/>
                      <a:pt x="24636" y="31097"/>
                    </a:cubicBezTo>
                    <a:cubicBezTo>
                      <a:pt x="17700" y="31097"/>
                      <a:pt x="12750" y="35473"/>
                      <a:pt x="12750" y="47171"/>
                    </a:cubicBezTo>
                    <a:cubicBezTo>
                      <a:pt x="12750" y="55999"/>
                      <a:pt x="15317" y="60583"/>
                      <a:pt x="20834" y="60583"/>
                    </a:cubicBezTo>
                    <a:cubicBezTo>
                      <a:pt x="27203" y="60583"/>
                      <a:pt x="31012" y="53167"/>
                      <a:pt x="31012" y="45077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27" name="Google Shape;927;p10"/>
              <p:cNvSpPr/>
              <p:nvPr/>
            </p:nvSpPr>
            <p:spPr>
              <a:xfrm>
                <a:off x="9287919" y="4750761"/>
                <a:ext cx="42040" cy="49273"/>
              </a:xfrm>
              <a:custGeom>
                <a:rect b="b" l="l" r="r" t="t"/>
                <a:pathLst>
                  <a:path extrusionOk="0" h="49273" w="42040">
                    <a:moveTo>
                      <a:pt x="41662" y="26635"/>
                    </a:moveTo>
                    <a:lnTo>
                      <a:pt x="12366" y="26635"/>
                    </a:lnTo>
                    <a:cubicBezTo>
                      <a:pt x="12271" y="35463"/>
                      <a:pt x="16647" y="39764"/>
                      <a:pt x="25399" y="39764"/>
                    </a:cubicBezTo>
                    <a:cubicBezTo>
                      <a:pt x="30154" y="39759"/>
                      <a:pt x="34852" y="38754"/>
                      <a:pt x="39190" y="36813"/>
                    </a:cubicBezTo>
                    <a:lnTo>
                      <a:pt x="40331" y="46227"/>
                    </a:lnTo>
                    <a:cubicBezTo>
                      <a:pt x="34921" y="48277"/>
                      <a:pt x="29183" y="49309"/>
                      <a:pt x="23401" y="49273"/>
                    </a:cubicBezTo>
                    <a:cubicBezTo>
                      <a:pt x="8374" y="49273"/>
                      <a:pt x="0" y="41756"/>
                      <a:pt x="0" y="25116"/>
                    </a:cubicBezTo>
                    <a:cubicBezTo>
                      <a:pt x="0" y="10657"/>
                      <a:pt x="7989" y="0"/>
                      <a:pt x="22165" y="0"/>
                    </a:cubicBezTo>
                    <a:cubicBezTo>
                      <a:pt x="35955" y="0"/>
                      <a:pt x="42040" y="9421"/>
                      <a:pt x="42040" y="21118"/>
                    </a:cubicBezTo>
                    <a:cubicBezTo>
                      <a:pt x="42040" y="22964"/>
                      <a:pt x="41914" y="24807"/>
                      <a:pt x="41662" y="26635"/>
                    </a:cubicBezTo>
                    <a:close/>
                    <a:moveTo>
                      <a:pt x="21780" y="8942"/>
                    </a:moveTo>
                    <a:cubicBezTo>
                      <a:pt x="16735" y="8942"/>
                      <a:pt x="13223" y="12649"/>
                      <a:pt x="12555" y="18362"/>
                    </a:cubicBezTo>
                    <a:lnTo>
                      <a:pt x="29965" y="18362"/>
                    </a:lnTo>
                    <a:cubicBezTo>
                      <a:pt x="30154" y="12460"/>
                      <a:pt x="26919" y="8942"/>
                      <a:pt x="21780" y="8942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28" name="Google Shape;928;p10"/>
              <p:cNvSpPr/>
              <p:nvPr/>
            </p:nvSpPr>
            <p:spPr>
              <a:xfrm>
                <a:off x="8855681" y="4825036"/>
                <a:ext cx="62842" cy="64211"/>
              </a:xfrm>
              <a:custGeom>
                <a:rect b="b" l="l" r="r" t="t"/>
                <a:pathLst>
                  <a:path extrusionOk="0" h="64211" w="62842">
                    <a:moveTo>
                      <a:pt x="27859" y="37576"/>
                    </a:moveTo>
                    <a:cubicBezTo>
                      <a:pt x="29120" y="41189"/>
                      <a:pt x="30520" y="45470"/>
                      <a:pt x="31642" y="50130"/>
                    </a:cubicBezTo>
                    <a:lnTo>
                      <a:pt x="31737" y="50130"/>
                    </a:lnTo>
                    <a:cubicBezTo>
                      <a:pt x="32769" y="45617"/>
                      <a:pt x="34072" y="41169"/>
                      <a:pt x="35640" y="36813"/>
                    </a:cubicBezTo>
                    <a:lnTo>
                      <a:pt x="45244" y="8752"/>
                    </a:lnTo>
                    <a:cubicBezTo>
                      <a:pt x="43055" y="8563"/>
                      <a:pt x="40584" y="8090"/>
                      <a:pt x="38585" y="7706"/>
                    </a:cubicBezTo>
                    <a:lnTo>
                      <a:pt x="38585" y="0"/>
                    </a:lnTo>
                    <a:lnTo>
                      <a:pt x="62843" y="0"/>
                    </a:lnTo>
                    <a:lnTo>
                      <a:pt x="62843" y="7800"/>
                    </a:lnTo>
                    <a:cubicBezTo>
                      <a:pt x="61226" y="8242"/>
                      <a:pt x="59571" y="8529"/>
                      <a:pt x="57899" y="8658"/>
                    </a:cubicBezTo>
                    <a:lnTo>
                      <a:pt x="38490" y="64211"/>
                    </a:lnTo>
                    <a:lnTo>
                      <a:pt x="24151" y="64211"/>
                    </a:lnTo>
                    <a:lnTo>
                      <a:pt x="4950" y="8658"/>
                    </a:lnTo>
                    <a:cubicBezTo>
                      <a:pt x="3276" y="8530"/>
                      <a:pt x="1619" y="8243"/>
                      <a:pt x="0" y="7800"/>
                    </a:cubicBezTo>
                    <a:lnTo>
                      <a:pt x="0" y="0"/>
                    </a:lnTo>
                    <a:lnTo>
                      <a:pt x="25223" y="0"/>
                    </a:lnTo>
                    <a:lnTo>
                      <a:pt x="25223" y="7706"/>
                    </a:lnTo>
                    <a:cubicBezTo>
                      <a:pt x="23129" y="8090"/>
                      <a:pt x="20557" y="8563"/>
                      <a:pt x="18369" y="8752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29" name="Google Shape;929;p10"/>
              <p:cNvSpPr/>
              <p:nvPr/>
            </p:nvSpPr>
            <p:spPr>
              <a:xfrm>
                <a:off x="8917004" y="4840844"/>
                <a:ext cx="47280" cy="49354"/>
              </a:xfrm>
              <a:custGeom>
                <a:rect b="b" l="l" r="r" t="t"/>
                <a:pathLst>
                  <a:path extrusionOk="0" h="49354" w="47280">
                    <a:moveTo>
                      <a:pt x="28256" y="48497"/>
                    </a:moveTo>
                    <a:cubicBezTo>
                      <a:pt x="28215" y="45795"/>
                      <a:pt x="28375" y="43093"/>
                      <a:pt x="28735" y="40413"/>
                    </a:cubicBezTo>
                    <a:lnTo>
                      <a:pt x="28641" y="40312"/>
                    </a:lnTo>
                    <a:cubicBezTo>
                      <a:pt x="26358" y="45641"/>
                      <a:pt x="20550" y="49355"/>
                      <a:pt x="13507" y="49355"/>
                    </a:cubicBezTo>
                    <a:cubicBezTo>
                      <a:pt x="4950" y="49355"/>
                      <a:pt x="0" y="44499"/>
                      <a:pt x="0" y="36888"/>
                    </a:cubicBezTo>
                    <a:cubicBezTo>
                      <a:pt x="0" y="25570"/>
                      <a:pt x="11224" y="19958"/>
                      <a:pt x="27297" y="19768"/>
                    </a:cubicBezTo>
                    <a:lnTo>
                      <a:pt x="27297" y="16918"/>
                    </a:lnTo>
                    <a:cubicBezTo>
                      <a:pt x="27297" y="11874"/>
                      <a:pt x="25305" y="9307"/>
                      <a:pt x="18646" y="9307"/>
                    </a:cubicBezTo>
                    <a:cubicBezTo>
                      <a:pt x="16398" y="9291"/>
                      <a:pt x="14158" y="9580"/>
                      <a:pt x="11987" y="10165"/>
                    </a:cubicBezTo>
                    <a:cubicBezTo>
                      <a:pt x="11798" y="12057"/>
                      <a:pt x="11413" y="14251"/>
                      <a:pt x="11035" y="16344"/>
                    </a:cubicBezTo>
                    <a:lnTo>
                      <a:pt x="3336" y="16344"/>
                    </a:lnTo>
                    <a:lnTo>
                      <a:pt x="3336" y="2472"/>
                    </a:lnTo>
                    <a:cubicBezTo>
                      <a:pt x="8709" y="875"/>
                      <a:pt x="14282" y="42"/>
                      <a:pt x="19888" y="0"/>
                    </a:cubicBezTo>
                    <a:cubicBezTo>
                      <a:pt x="35205" y="0"/>
                      <a:pt x="39480" y="6180"/>
                      <a:pt x="39480" y="16546"/>
                    </a:cubicBezTo>
                    <a:lnTo>
                      <a:pt x="39480" y="39089"/>
                    </a:lnTo>
                    <a:cubicBezTo>
                      <a:pt x="41763" y="39474"/>
                      <a:pt x="44808" y="39852"/>
                      <a:pt x="47280" y="40041"/>
                    </a:cubicBezTo>
                    <a:lnTo>
                      <a:pt x="47280" y="47747"/>
                    </a:lnTo>
                    <a:cubicBezTo>
                      <a:pt x="40964" y="48439"/>
                      <a:pt x="34607" y="48689"/>
                      <a:pt x="28256" y="48497"/>
                    </a:cubicBezTo>
                    <a:close/>
                    <a:moveTo>
                      <a:pt x="27304" y="27688"/>
                    </a:moveTo>
                    <a:cubicBezTo>
                      <a:pt x="15890" y="27688"/>
                      <a:pt x="11615" y="30545"/>
                      <a:pt x="11615" y="35110"/>
                    </a:cubicBezTo>
                    <a:cubicBezTo>
                      <a:pt x="11615" y="38150"/>
                      <a:pt x="13702" y="40155"/>
                      <a:pt x="17221" y="40155"/>
                    </a:cubicBezTo>
                    <a:cubicBezTo>
                      <a:pt x="23218" y="40155"/>
                      <a:pt x="27310" y="34543"/>
                      <a:pt x="27310" y="28741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30" name="Google Shape;930;p10"/>
              <p:cNvSpPr/>
              <p:nvPr/>
            </p:nvSpPr>
            <p:spPr>
              <a:xfrm>
                <a:off x="8967702" y="4819647"/>
                <a:ext cx="28155" cy="69624"/>
              </a:xfrm>
              <a:custGeom>
                <a:rect b="b" l="l" r="r" t="t"/>
                <a:pathLst>
                  <a:path extrusionOk="0" h="69624" w="28155">
                    <a:moveTo>
                      <a:pt x="28155" y="61919"/>
                    </a:moveTo>
                    <a:lnTo>
                      <a:pt x="28155" y="69625"/>
                    </a:lnTo>
                    <a:lnTo>
                      <a:pt x="0" y="69625"/>
                    </a:lnTo>
                    <a:lnTo>
                      <a:pt x="0" y="61919"/>
                    </a:lnTo>
                    <a:cubicBezTo>
                      <a:pt x="2732" y="61371"/>
                      <a:pt x="5495" y="60991"/>
                      <a:pt x="8273" y="60778"/>
                    </a:cubicBezTo>
                    <a:lnTo>
                      <a:pt x="8273" y="9481"/>
                    </a:lnTo>
                    <a:cubicBezTo>
                      <a:pt x="5990" y="9103"/>
                      <a:pt x="2762" y="8718"/>
                      <a:pt x="0" y="8529"/>
                    </a:cubicBezTo>
                    <a:lnTo>
                      <a:pt x="0" y="924"/>
                    </a:lnTo>
                    <a:cubicBezTo>
                      <a:pt x="6787" y="143"/>
                      <a:pt x="13621" y="-143"/>
                      <a:pt x="20449" y="67"/>
                    </a:cubicBezTo>
                    <a:lnTo>
                      <a:pt x="20449" y="60753"/>
                    </a:lnTo>
                    <a:cubicBezTo>
                      <a:pt x="23042" y="60964"/>
                      <a:pt x="25616" y="61354"/>
                      <a:pt x="28155" y="61919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31" name="Google Shape;931;p10"/>
              <p:cNvSpPr/>
              <p:nvPr/>
            </p:nvSpPr>
            <p:spPr>
              <a:xfrm>
                <a:off x="9000013" y="4840926"/>
                <a:ext cx="42040" cy="49273"/>
              </a:xfrm>
              <a:custGeom>
                <a:rect b="b" l="l" r="r" t="t"/>
                <a:pathLst>
                  <a:path extrusionOk="0" h="49273" w="42040">
                    <a:moveTo>
                      <a:pt x="41687" y="26629"/>
                    </a:moveTo>
                    <a:lnTo>
                      <a:pt x="12391" y="26629"/>
                    </a:lnTo>
                    <a:cubicBezTo>
                      <a:pt x="12296" y="35457"/>
                      <a:pt x="16666" y="39758"/>
                      <a:pt x="25418" y="39758"/>
                    </a:cubicBezTo>
                    <a:cubicBezTo>
                      <a:pt x="30173" y="39753"/>
                      <a:pt x="34874" y="38748"/>
                      <a:pt x="39215" y="36806"/>
                    </a:cubicBezTo>
                    <a:lnTo>
                      <a:pt x="40331" y="46227"/>
                    </a:lnTo>
                    <a:cubicBezTo>
                      <a:pt x="34922" y="48277"/>
                      <a:pt x="29179" y="49309"/>
                      <a:pt x="23394" y="49273"/>
                    </a:cubicBezTo>
                    <a:cubicBezTo>
                      <a:pt x="8368" y="49273"/>
                      <a:pt x="0" y="41756"/>
                      <a:pt x="0" y="25109"/>
                    </a:cubicBezTo>
                    <a:cubicBezTo>
                      <a:pt x="0" y="10650"/>
                      <a:pt x="7989" y="0"/>
                      <a:pt x="22158" y="0"/>
                    </a:cubicBezTo>
                    <a:cubicBezTo>
                      <a:pt x="35955" y="0"/>
                      <a:pt x="42040" y="9414"/>
                      <a:pt x="42040" y="21112"/>
                    </a:cubicBezTo>
                    <a:cubicBezTo>
                      <a:pt x="42052" y="22957"/>
                      <a:pt x="41933" y="24800"/>
                      <a:pt x="41687" y="26629"/>
                    </a:cubicBezTo>
                    <a:close/>
                    <a:moveTo>
                      <a:pt x="21805" y="8973"/>
                    </a:moveTo>
                    <a:cubicBezTo>
                      <a:pt x="16761" y="8973"/>
                      <a:pt x="13248" y="12681"/>
                      <a:pt x="12580" y="18387"/>
                    </a:cubicBezTo>
                    <a:lnTo>
                      <a:pt x="29984" y="18387"/>
                    </a:lnTo>
                    <a:cubicBezTo>
                      <a:pt x="30173" y="12460"/>
                      <a:pt x="26938" y="8942"/>
                      <a:pt x="21805" y="8942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32" name="Google Shape;932;p10"/>
              <p:cNvSpPr/>
              <p:nvPr/>
            </p:nvSpPr>
            <p:spPr>
              <a:xfrm>
                <a:off x="9048144" y="4840926"/>
                <a:ext cx="57085" cy="48345"/>
              </a:xfrm>
              <a:custGeom>
                <a:rect b="b" l="l" r="r" t="t"/>
                <a:pathLst>
                  <a:path extrusionOk="0" h="48345" w="57085">
                    <a:moveTo>
                      <a:pt x="37210" y="18072"/>
                    </a:moveTo>
                    <a:cubicBezTo>
                      <a:pt x="37210" y="13122"/>
                      <a:pt x="35873" y="10177"/>
                      <a:pt x="31402" y="10177"/>
                    </a:cubicBezTo>
                    <a:cubicBezTo>
                      <a:pt x="25223" y="10177"/>
                      <a:pt x="20367" y="17215"/>
                      <a:pt x="20367" y="25488"/>
                    </a:cubicBezTo>
                    <a:lnTo>
                      <a:pt x="20367" y="39474"/>
                    </a:lnTo>
                    <a:cubicBezTo>
                      <a:pt x="22706" y="39621"/>
                      <a:pt x="25026" y="39971"/>
                      <a:pt x="27304" y="40520"/>
                    </a:cubicBezTo>
                    <a:lnTo>
                      <a:pt x="27304" y="48321"/>
                    </a:lnTo>
                    <a:lnTo>
                      <a:pt x="0" y="48321"/>
                    </a:lnTo>
                    <a:lnTo>
                      <a:pt x="0" y="40640"/>
                    </a:lnTo>
                    <a:cubicBezTo>
                      <a:pt x="2734" y="40092"/>
                      <a:pt x="5499" y="39711"/>
                      <a:pt x="8279" y="39499"/>
                    </a:cubicBezTo>
                    <a:lnTo>
                      <a:pt x="8279" y="10373"/>
                    </a:lnTo>
                    <a:cubicBezTo>
                      <a:pt x="5997" y="9995"/>
                      <a:pt x="2762" y="9610"/>
                      <a:pt x="0" y="9421"/>
                    </a:cubicBezTo>
                    <a:lnTo>
                      <a:pt x="0" y="1803"/>
                    </a:lnTo>
                    <a:cubicBezTo>
                      <a:pt x="6535" y="1038"/>
                      <a:pt x="13117" y="751"/>
                      <a:pt x="19693" y="946"/>
                    </a:cubicBezTo>
                    <a:cubicBezTo>
                      <a:pt x="19697" y="3782"/>
                      <a:pt x="19474" y="6614"/>
                      <a:pt x="19024" y="9414"/>
                    </a:cubicBezTo>
                    <a:lnTo>
                      <a:pt x="19119" y="9509"/>
                    </a:lnTo>
                    <a:cubicBezTo>
                      <a:pt x="21975" y="3897"/>
                      <a:pt x="27493" y="0"/>
                      <a:pt x="35199" y="0"/>
                    </a:cubicBezTo>
                    <a:cubicBezTo>
                      <a:pt x="45849" y="0"/>
                      <a:pt x="49273" y="6848"/>
                      <a:pt x="49273" y="15134"/>
                    </a:cubicBezTo>
                    <a:lnTo>
                      <a:pt x="49273" y="39486"/>
                    </a:lnTo>
                    <a:cubicBezTo>
                      <a:pt x="51900" y="39694"/>
                      <a:pt x="54510" y="40079"/>
                      <a:pt x="57086" y="40640"/>
                    </a:cubicBezTo>
                    <a:lnTo>
                      <a:pt x="57086" y="48346"/>
                    </a:lnTo>
                    <a:lnTo>
                      <a:pt x="37210" y="48346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33" name="Google Shape;933;p10"/>
              <p:cNvSpPr/>
              <p:nvPr/>
            </p:nvSpPr>
            <p:spPr>
              <a:xfrm>
                <a:off x="9110073" y="4841116"/>
                <a:ext cx="36238" cy="48989"/>
              </a:xfrm>
              <a:custGeom>
                <a:rect b="b" l="l" r="r" t="t"/>
                <a:pathLst>
                  <a:path extrusionOk="0" h="48989" w="36238">
                    <a:moveTo>
                      <a:pt x="22637" y="48989"/>
                    </a:moveTo>
                    <a:cubicBezTo>
                      <a:pt x="8847" y="48989"/>
                      <a:pt x="0" y="42135"/>
                      <a:pt x="0" y="26061"/>
                    </a:cubicBezTo>
                    <a:cubicBezTo>
                      <a:pt x="0" y="11319"/>
                      <a:pt x="7611" y="0"/>
                      <a:pt x="24920" y="0"/>
                    </a:cubicBezTo>
                    <a:cubicBezTo>
                      <a:pt x="28659" y="9"/>
                      <a:pt x="32374" y="553"/>
                      <a:pt x="35955" y="1614"/>
                    </a:cubicBezTo>
                    <a:lnTo>
                      <a:pt x="35955" y="16836"/>
                    </a:lnTo>
                    <a:lnTo>
                      <a:pt x="28155" y="16836"/>
                    </a:lnTo>
                    <a:cubicBezTo>
                      <a:pt x="27770" y="14554"/>
                      <a:pt x="27392" y="12460"/>
                      <a:pt x="27203" y="10531"/>
                    </a:cubicBezTo>
                    <a:cubicBezTo>
                      <a:pt x="25935" y="10176"/>
                      <a:pt x="24624" y="10017"/>
                      <a:pt x="23306" y="10058"/>
                    </a:cubicBezTo>
                    <a:cubicBezTo>
                      <a:pt x="16742" y="10058"/>
                      <a:pt x="12649" y="15481"/>
                      <a:pt x="12649" y="24416"/>
                    </a:cubicBezTo>
                    <a:cubicBezTo>
                      <a:pt x="12649" y="33073"/>
                      <a:pt x="15884" y="38402"/>
                      <a:pt x="25393" y="38402"/>
                    </a:cubicBezTo>
                    <a:cubicBezTo>
                      <a:pt x="28830" y="38397"/>
                      <a:pt x="32228" y="37684"/>
                      <a:pt x="35381" y="36308"/>
                    </a:cubicBezTo>
                    <a:lnTo>
                      <a:pt x="36239" y="46776"/>
                    </a:lnTo>
                    <a:cubicBezTo>
                      <a:pt x="31850" y="48234"/>
                      <a:pt x="27260" y="48981"/>
                      <a:pt x="22637" y="48989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34" name="Google Shape;934;p10"/>
              <p:cNvSpPr/>
              <p:nvPr/>
            </p:nvSpPr>
            <p:spPr>
              <a:xfrm>
                <a:off x="9152964" y="4821130"/>
                <a:ext cx="28060" cy="68142"/>
              </a:xfrm>
              <a:custGeom>
                <a:rect b="b" l="l" r="r" t="t"/>
                <a:pathLst>
                  <a:path extrusionOk="0" h="68142" w="28060">
                    <a:moveTo>
                      <a:pt x="0" y="68117"/>
                    </a:moveTo>
                    <a:lnTo>
                      <a:pt x="0" y="60437"/>
                    </a:lnTo>
                    <a:cubicBezTo>
                      <a:pt x="2730" y="59889"/>
                      <a:pt x="5492" y="59507"/>
                      <a:pt x="8273" y="59296"/>
                    </a:cubicBezTo>
                    <a:lnTo>
                      <a:pt x="8273" y="30169"/>
                    </a:lnTo>
                    <a:cubicBezTo>
                      <a:pt x="5990" y="29791"/>
                      <a:pt x="2756" y="29406"/>
                      <a:pt x="0" y="29217"/>
                    </a:cubicBezTo>
                    <a:lnTo>
                      <a:pt x="0" y="21600"/>
                    </a:lnTo>
                    <a:cubicBezTo>
                      <a:pt x="6753" y="20820"/>
                      <a:pt x="13557" y="20533"/>
                      <a:pt x="20355" y="20742"/>
                    </a:cubicBezTo>
                    <a:lnTo>
                      <a:pt x="20355" y="59270"/>
                    </a:lnTo>
                    <a:cubicBezTo>
                      <a:pt x="22947" y="59489"/>
                      <a:pt x="25519" y="59879"/>
                      <a:pt x="28060" y="60437"/>
                    </a:cubicBezTo>
                    <a:lnTo>
                      <a:pt x="28060" y="68142"/>
                    </a:lnTo>
                    <a:close/>
                    <a:moveTo>
                      <a:pt x="14270" y="14752"/>
                    </a:moveTo>
                    <a:cubicBezTo>
                      <a:pt x="10196" y="14627"/>
                      <a:pt x="6999" y="11223"/>
                      <a:pt x="7125" y="7150"/>
                    </a:cubicBezTo>
                    <a:cubicBezTo>
                      <a:pt x="7245" y="3078"/>
                      <a:pt x="10650" y="-122"/>
                      <a:pt x="14724" y="4"/>
                    </a:cubicBezTo>
                    <a:cubicBezTo>
                      <a:pt x="18690" y="126"/>
                      <a:pt x="21849" y="3363"/>
                      <a:pt x="21875" y="7330"/>
                    </a:cubicBezTo>
                    <a:cubicBezTo>
                      <a:pt x="21818" y="11476"/>
                      <a:pt x="18419" y="14794"/>
                      <a:pt x="14270" y="14752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35" name="Google Shape;935;p10"/>
              <p:cNvSpPr/>
              <p:nvPr/>
            </p:nvSpPr>
            <p:spPr>
              <a:xfrm>
                <a:off x="9186429" y="4840844"/>
                <a:ext cx="47305" cy="49354"/>
              </a:xfrm>
              <a:custGeom>
                <a:rect b="b" l="l" r="r" t="t"/>
                <a:pathLst>
                  <a:path extrusionOk="0" h="49354" w="47305">
                    <a:moveTo>
                      <a:pt x="28262" y="48497"/>
                    </a:moveTo>
                    <a:cubicBezTo>
                      <a:pt x="28224" y="45795"/>
                      <a:pt x="28382" y="43093"/>
                      <a:pt x="28735" y="40413"/>
                    </a:cubicBezTo>
                    <a:lnTo>
                      <a:pt x="28641" y="40312"/>
                    </a:lnTo>
                    <a:cubicBezTo>
                      <a:pt x="26364" y="45641"/>
                      <a:pt x="20563" y="49355"/>
                      <a:pt x="13507" y="49355"/>
                    </a:cubicBezTo>
                    <a:cubicBezTo>
                      <a:pt x="4944" y="49355"/>
                      <a:pt x="0" y="44499"/>
                      <a:pt x="0" y="36888"/>
                    </a:cubicBezTo>
                    <a:cubicBezTo>
                      <a:pt x="0" y="25570"/>
                      <a:pt x="11224" y="19958"/>
                      <a:pt x="27297" y="19768"/>
                    </a:cubicBezTo>
                    <a:lnTo>
                      <a:pt x="27297" y="16918"/>
                    </a:lnTo>
                    <a:cubicBezTo>
                      <a:pt x="27297" y="11874"/>
                      <a:pt x="25305" y="9307"/>
                      <a:pt x="18646" y="9307"/>
                    </a:cubicBezTo>
                    <a:cubicBezTo>
                      <a:pt x="16395" y="9291"/>
                      <a:pt x="14156" y="9580"/>
                      <a:pt x="11987" y="10165"/>
                    </a:cubicBezTo>
                    <a:cubicBezTo>
                      <a:pt x="11798" y="12057"/>
                      <a:pt x="11413" y="14251"/>
                      <a:pt x="11035" y="16344"/>
                    </a:cubicBezTo>
                    <a:lnTo>
                      <a:pt x="3361" y="16344"/>
                    </a:lnTo>
                    <a:lnTo>
                      <a:pt x="3361" y="2472"/>
                    </a:lnTo>
                    <a:cubicBezTo>
                      <a:pt x="8733" y="875"/>
                      <a:pt x="14308" y="42"/>
                      <a:pt x="19913" y="0"/>
                    </a:cubicBezTo>
                    <a:cubicBezTo>
                      <a:pt x="35224" y="0"/>
                      <a:pt x="39505" y="6180"/>
                      <a:pt x="39505" y="16546"/>
                    </a:cubicBezTo>
                    <a:lnTo>
                      <a:pt x="39505" y="39089"/>
                    </a:lnTo>
                    <a:cubicBezTo>
                      <a:pt x="41788" y="39474"/>
                      <a:pt x="44834" y="39852"/>
                      <a:pt x="47305" y="40041"/>
                    </a:cubicBezTo>
                    <a:lnTo>
                      <a:pt x="47305" y="47747"/>
                    </a:lnTo>
                    <a:cubicBezTo>
                      <a:pt x="40981" y="48439"/>
                      <a:pt x="34618" y="48690"/>
                      <a:pt x="28262" y="48497"/>
                    </a:cubicBezTo>
                    <a:close/>
                    <a:moveTo>
                      <a:pt x="27310" y="27688"/>
                    </a:moveTo>
                    <a:cubicBezTo>
                      <a:pt x="15897" y="27688"/>
                      <a:pt x="11621" y="30545"/>
                      <a:pt x="11621" y="35110"/>
                    </a:cubicBezTo>
                    <a:cubicBezTo>
                      <a:pt x="11621" y="38150"/>
                      <a:pt x="13709" y="40155"/>
                      <a:pt x="17233" y="40155"/>
                    </a:cubicBezTo>
                    <a:cubicBezTo>
                      <a:pt x="23224" y="40155"/>
                      <a:pt x="27323" y="34543"/>
                      <a:pt x="27323" y="28741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36" name="Google Shape;936;p10"/>
              <p:cNvSpPr/>
              <p:nvPr/>
            </p:nvSpPr>
            <p:spPr>
              <a:xfrm>
                <a:off x="8864074" y="4915403"/>
                <a:ext cx="23236" cy="39846"/>
              </a:xfrm>
              <a:custGeom>
                <a:rect b="b" l="l" r="r" t="t"/>
                <a:pathLst>
                  <a:path extrusionOk="0" h="39846" w="23236">
                    <a:moveTo>
                      <a:pt x="8866" y="39846"/>
                    </a:moveTo>
                    <a:cubicBezTo>
                      <a:pt x="6076" y="39867"/>
                      <a:pt x="3295" y="39538"/>
                      <a:pt x="586" y="38868"/>
                    </a:cubicBezTo>
                    <a:lnTo>
                      <a:pt x="586" y="29668"/>
                    </a:lnTo>
                    <a:lnTo>
                      <a:pt x="4370" y="29668"/>
                    </a:lnTo>
                    <a:cubicBezTo>
                      <a:pt x="4710" y="31560"/>
                      <a:pt x="4944" y="33294"/>
                      <a:pt x="5114" y="34789"/>
                    </a:cubicBezTo>
                    <a:cubicBezTo>
                      <a:pt x="6432" y="35107"/>
                      <a:pt x="7781" y="35280"/>
                      <a:pt x="9137" y="35306"/>
                    </a:cubicBezTo>
                    <a:cubicBezTo>
                      <a:pt x="13854" y="35306"/>
                      <a:pt x="17706" y="33414"/>
                      <a:pt x="17706" y="28634"/>
                    </a:cubicBezTo>
                    <a:cubicBezTo>
                      <a:pt x="17706" y="19901"/>
                      <a:pt x="0" y="23464"/>
                      <a:pt x="0" y="10978"/>
                    </a:cubicBezTo>
                    <a:cubicBezTo>
                      <a:pt x="0" y="4597"/>
                      <a:pt x="5045" y="0"/>
                      <a:pt x="13734" y="0"/>
                    </a:cubicBezTo>
                    <a:cubicBezTo>
                      <a:pt x="16245" y="11"/>
                      <a:pt x="18749" y="260"/>
                      <a:pt x="21212" y="744"/>
                    </a:cubicBezTo>
                    <a:lnTo>
                      <a:pt x="21212" y="9673"/>
                    </a:lnTo>
                    <a:lnTo>
                      <a:pt x="17429" y="9673"/>
                    </a:lnTo>
                    <a:cubicBezTo>
                      <a:pt x="17112" y="8020"/>
                      <a:pt x="16883" y="6350"/>
                      <a:pt x="16742" y="4673"/>
                    </a:cubicBezTo>
                    <a:cubicBezTo>
                      <a:pt x="15679" y="4481"/>
                      <a:pt x="14600" y="4386"/>
                      <a:pt x="13519" y="4389"/>
                    </a:cubicBezTo>
                    <a:cubicBezTo>
                      <a:pt x="8229" y="4389"/>
                      <a:pt x="5530" y="6798"/>
                      <a:pt x="5530" y="10417"/>
                    </a:cubicBezTo>
                    <a:cubicBezTo>
                      <a:pt x="5530" y="18810"/>
                      <a:pt x="23237" y="15708"/>
                      <a:pt x="23237" y="27896"/>
                    </a:cubicBezTo>
                    <a:cubicBezTo>
                      <a:pt x="23237" y="34845"/>
                      <a:pt x="17776" y="39846"/>
                      <a:pt x="8866" y="39846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37" name="Google Shape;937;p10"/>
              <p:cNvSpPr/>
              <p:nvPr/>
            </p:nvSpPr>
            <p:spPr>
              <a:xfrm>
                <a:off x="8892834" y="4925584"/>
                <a:ext cx="27202" cy="29664"/>
              </a:xfrm>
              <a:custGeom>
                <a:rect b="b" l="l" r="r" t="t"/>
                <a:pathLst>
                  <a:path extrusionOk="0" h="29664" w="27202">
                    <a:moveTo>
                      <a:pt x="17479" y="29129"/>
                    </a:moveTo>
                    <a:cubicBezTo>
                      <a:pt x="17423" y="27233"/>
                      <a:pt x="17518" y="25335"/>
                      <a:pt x="17763" y="23454"/>
                    </a:cubicBezTo>
                    <a:lnTo>
                      <a:pt x="17650" y="23454"/>
                    </a:lnTo>
                    <a:cubicBezTo>
                      <a:pt x="16269" y="26960"/>
                      <a:pt x="12649" y="29665"/>
                      <a:pt x="7933" y="29665"/>
                    </a:cubicBezTo>
                    <a:cubicBezTo>
                      <a:pt x="3216" y="29665"/>
                      <a:pt x="0" y="27143"/>
                      <a:pt x="0" y="22596"/>
                    </a:cubicBezTo>
                    <a:cubicBezTo>
                      <a:pt x="0" y="16328"/>
                      <a:pt x="6381" y="12475"/>
                      <a:pt x="17189" y="12419"/>
                    </a:cubicBezTo>
                    <a:lnTo>
                      <a:pt x="17189" y="10212"/>
                    </a:lnTo>
                    <a:cubicBezTo>
                      <a:pt x="17189" y="6182"/>
                      <a:pt x="15752" y="4057"/>
                      <a:pt x="11098" y="4057"/>
                    </a:cubicBezTo>
                    <a:cubicBezTo>
                      <a:pt x="9312" y="4054"/>
                      <a:pt x="7533" y="4287"/>
                      <a:pt x="5808" y="4751"/>
                    </a:cubicBezTo>
                    <a:cubicBezTo>
                      <a:pt x="5694" y="6182"/>
                      <a:pt x="5404" y="7797"/>
                      <a:pt x="5120" y="9405"/>
                    </a:cubicBezTo>
                    <a:lnTo>
                      <a:pt x="1967" y="9405"/>
                    </a:lnTo>
                    <a:lnTo>
                      <a:pt x="1967" y="1554"/>
                    </a:lnTo>
                    <a:cubicBezTo>
                      <a:pt x="5113" y="481"/>
                      <a:pt x="8419" y="-43"/>
                      <a:pt x="11741" y="3"/>
                    </a:cubicBezTo>
                    <a:cubicBezTo>
                      <a:pt x="20021" y="3"/>
                      <a:pt x="22379" y="3856"/>
                      <a:pt x="22379" y="9543"/>
                    </a:cubicBezTo>
                    <a:lnTo>
                      <a:pt x="22379" y="25125"/>
                    </a:lnTo>
                    <a:cubicBezTo>
                      <a:pt x="23754" y="25352"/>
                      <a:pt x="25652" y="25585"/>
                      <a:pt x="27203" y="25699"/>
                    </a:cubicBezTo>
                    <a:lnTo>
                      <a:pt x="27203" y="28744"/>
                    </a:lnTo>
                    <a:cubicBezTo>
                      <a:pt x="23977" y="29138"/>
                      <a:pt x="20726" y="29267"/>
                      <a:pt x="17479" y="29129"/>
                    </a:cubicBezTo>
                    <a:close/>
                    <a:moveTo>
                      <a:pt x="17189" y="16019"/>
                    </a:moveTo>
                    <a:cubicBezTo>
                      <a:pt x="7731" y="16019"/>
                      <a:pt x="5063" y="18838"/>
                      <a:pt x="5063" y="21657"/>
                    </a:cubicBezTo>
                    <a:cubicBezTo>
                      <a:pt x="5063" y="24072"/>
                      <a:pt x="6785" y="25623"/>
                      <a:pt x="9427" y="25623"/>
                    </a:cubicBezTo>
                    <a:cubicBezTo>
                      <a:pt x="14087" y="25623"/>
                      <a:pt x="17189" y="21020"/>
                      <a:pt x="17189" y="16543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38" name="Google Shape;938;p10"/>
              <p:cNvSpPr/>
              <p:nvPr/>
            </p:nvSpPr>
            <p:spPr>
              <a:xfrm>
                <a:off x="8922913" y="4925581"/>
                <a:ext cx="33142" cy="29132"/>
              </a:xfrm>
              <a:custGeom>
                <a:rect b="b" l="l" r="r" t="t"/>
                <a:pathLst>
                  <a:path extrusionOk="0" h="29132" w="33142">
                    <a:moveTo>
                      <a:pt x="23161" y="10700"/>
                    </a:moveTo>
                    <a:cubicBezTo>
                      <a:pt x="23161" y="6677"/>
                      <a:pt x="22070" y="4319"/>
                      <a:pt x="18337" y="4319"/>
                    </a:cubicBezTo>
                    <a:cubicBezTo>
                      <a:pt x="13564" y="4319"/>
                      <a:pt x="10140" y="9093"/>
                      <a:pt x="10140" y="15411"/>
                    </a:cubicBezTo>
                    <a:lnTo>
                      <a:pt x="10140" y="25298"/>
                    </a:lnTo>
                    <a:cubicBezTo>
                      <a:pt x="11690" y="25421"/>
                      <a:pt x="13227" y="25670"/>
                      <a:pt x="14736" y="26042"/>
                    </a:cubicBezTo>
                    <a:lnTo>
                      <a:pt x="14736" y="29132"/>
                    </a:lnTo>
                    <a:lnTo>
                      <a:pt x="0" y="29132"/>
                    </a:lnTo>
                    <a:lnTo>
                      <a:pt x="0" y="26105"/>
                    </a:lnTo>
                    <a:cubicBezTo>
                      <a:pt x="1637" y="25677"/>
                      <a:pt x="3312" y="25407"/>
                      <a:pt x="5000" y="25298"/>
                    </a:cubicBezTo>
                    <a:lnTo>
                      <a:pt x="5000" y="4603"/>
                    </a:lnTo>
                    <a:cubicBezTo>
                      <a:pt x="3619" y="4376"/>
                      <a:pt x="1665" y="4149"/>
                      <a:pt x="0" y="4029"/>
                    </a:cubicBezTo>
                    <a:lnTo>
                      <a:pt x="0" y="983"/>
                    </a:lnTo>
                    <a:cubicBezTo>
                      <a:pt x="3317" y="585"/>
                      <a:pt x="6662" y="450"/>
                      <a:pt x="10001" y="580"/>
                    </a:cubicBezTo>
                    <a:cubicBezTo>
                      <a:pt x="10011" y="2579"/>
                      <a:pt x="9876" y="4578"/>
                      <a:pt x="9597" y="6558"/>
                    </a:cubicBezTo>
                    <a:lnTo>
                      <a:pt x="9654" y="6621"/>
                    </a:lnTo>
                    <a:cubicBezTo>
                      <a:pt x="11280" y="2504"/>
                      <a:pt x="15320" y="-143"/>
                      <a:pt x="19743" y="6"/>
                    </a:cubicBezTo>
                    <a:cubicBezTo>
                      <a:pt x="26244" y="6"/>
                      <a:pt x="28313" y="4086"/>
                      <a:pt x="28313" y="9149"/>
                    </a:cubicBezTo>
                    <a:lnTo>
                      <a:pt x="28313" y="25298"/>
                    </a:lnTo>
                    <a:cubicBezTo>
                      <a:pt x="29945" y="25407"/>
                      <a:pt x="31563" y="25677"/>
                      <a:pt x="33143" y="26105"/>
                    </a:cubicBezTo>
                    <a:lnTo>
                      <a:pt x="33143" y="29132"/>
                    </a:lnTo>
                    <a:lnTo>
                      <a:pt x="23161" y="29132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39" name="Google Shape;939;p10"/>
              <p:cNvSpPr/>
              <p:nvPr/>
            </p:nvSpPr>
            <p:spPr>
              <a:xfrm>
                <a:off x="8981562" y="4915908"/>
                <a:ext cx="38200" cy="38805"/>
              </a:xfrm>
              <a:custGeom>
                <a:rect b="b" l="l" r="r" t="t"/>
                <a:pathLst>
                  <a:path extrusionOk="0" h="38805" w="38200">
                    <a:moveTo>
                      <a:pt x="16534" y="24971"/>
                    </a:moveTo>
                    <a:cubicBezTo>
                      <a:pt x="17334" y="27215"/>
                      <a:pt x="18312" y="30141"/>
                      <a:pt x="19119" y="33017"/>
                    </a:cubicBezTo>
                    <a:lnTo>
                      <a:pt x="19176" y="33017"/>
                    </a:lnTo>
                    <a:cubicBezTo>
                      <a:pt x="19863" y="30261"/>
                      <a:pt x="20727" y="27669"/>
                      <a:pt x="21818" y="24567"/>
                    </a:cubicBezTo>
                    <a:lnTo>
                      <a:pt x="29290" y="3815"/>
                    </a:lnTo>
                    <a:cubicBezTo>
                      <a:pt x="27759" y="3691"/>
                      <a:pt x="26241" y="3443"/>
                      <a:pt x="24750" y="3071"/>
                    </a:cubicBezTo>
                    <a:lnTo>
                      <a:pt x="24750" y="19"/>
                    </a:lnTo>
                    <a:lnTo>
                      <a:pt x="38200" y="19"/>
                    </a:lnTo>
                    <a:lnTo>
                      <a:pt x="38200" y="3128"/>
                    </a:lnTo>
                    <a:cubicBezTo>
                      <a:pt x="37078" y="3457"/>
                      <a:pt x="35924" y="3669"/>
                      <a:pt x="34757" y="3758"/>
                    </a:cubicBezTo>
                    <a:lnTo>
                      <a:pt x="21906" y="38805"/>
                    </a:lnTo>
                    <a:lnTo>
                      <a:pt x="15985" y="38805"/>
                    </a:lnTo>
                    <a:lnTo>
                      <a:pt x="3506" y="3739"/>
                    </a:lnTo>
                    <a:cubicBezTo>
                      <a:pt x="2319" y="3650"/>
                      <a:pt x="1144" y="3439"/>
                      <a:pt x="0" y="3109"/>
                    </a:cubicBezTo>
                    <a:lnTo>
                      <a:pt x="0" y="0"/>
                    </a:lnTo>
                    <a:lnTo>
                      <a:pt x="13873" y="0"/>
                    </a:lnTo>
                    <a:lnTo>
                      <a:pt x="13873" y="3052"/>
                    </a:lnTo>
                    <a:cubicBezTo>
                      <a:pt x="12381" y="3428"/>
                      <a:pt x="10860" y="3677"/>
                      <a:pt x="9326" y="3796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40" name="Google Shape;940;p10"/>
              <p:cNvSpPr/>
              <p:nvPr/>
            </p:nvSpPr>
            <p:spPr>
              <a:xfrm>
                <a:off x="9021811" y="4914700"/>
                <a:ext cx="15007" cy="40013"/>
              </a:xfrm>
              <a:custGeom>
                <a:rect b="b" l="l" r="r" t="t"/>
                <a:pathLst>
                  <a:path extrusionOk="0" h="40013" w="15007">
                    <a:moveTo>
                      <a:pt x="0" y="40013"/>
                    </a:moveTo>
                    <a:lnTo>
                      <a:pt x="0" y="36986"/>
                    </a:lnTo>
                    <a:cubicBezTo>
                      <a:pt x="1638" y="36559"/>
                      <a:pt x="3312" y="36289"/>
                      <a:pt x="5000" y="36179"/>
                    </a:cubicBezTo>
                    <a:lnTo>
                      <a:pt x="5000" y="15484"/>
                    </a:lnTo>
                    <a:cubicBezTo>
                      <a:pt x="3626" y="15257"/>
                      <a:pt x="1671" y="15030"/>
                      <a:pt x="0" y="14910"/>
                    </a:cubicBezTo>
                    <a:lnTo>
                      <a:pt x="0" y="11864"/>
                    </a:lnTo>
                    <a:cubicBezTo>
                      <a:pt x="3377" y="11463"/>
                      <a:pt x="6780" y="11328"/>
                      <a:pt x="10177" y="11461"/>
                    </a:cubicBezTo>
                    <a:lnTo>
                      <a:pt x="10177" y="36179"/>
                    </a:lnTo>
                    <a:cubicBezTo>
                      <a:pt x="11810" y="36288"/>
                      <a:pt x="13428" y="36558"/>
                      <a:pt x="15008" y="36986"/>
                    </a:cubicBezTo>
                    <a:lnTo>
                      <a:pt x="15008" y="40013"/>
                    </a:lnTo>
                    <a:close/>
                    <a:moveTo>
                      <a:pt x="7649" y="6732"/>
                    </a:moveTo>
                    <a:cubicBezTo>
                      <a:pt x="5791" y="6812"/>
                      <a:pt x="4220" y="5371"/>
                      <a:pt x="4139" y="3513"/>
                    </a:cubicBezTo>
                    <a:cubicBezTo>
                      <a:pt x="4058" y="1655"/>
                      <a:pt x="5499" y="84"/>
                      <a:pt x="7358" y="3"/>
                    </a:cubicBezTo>
                    <a:cubicBezTo>
                      <a:pt x="7455" y="-1"/>
                      <a:pt x="7552" y="-1"/>
                      <a:pt x="7649" y="3"/>
                    </a:cubicBezTo>
                    <a:cubicBezTo>
                      <a:pt x="9498" y="-21"/>
                      <a:pt x="11017" y="1458"/>
                      <a:pt x="11041" y="3307"/>
                    </a:cubicBezTo>
                    <a:cubicBezTo>
                      <a:pt x="11041" y="3318"/>
                      <a:pt x="11041" y="3328"/>
                      <a:pt x="11041" y="3339"/>
                    </a:cubicBezTo>
                    <a:cubicBezTo>
                      <a:pt x="11027" y="5210"/>
                      <a:pt x="9520" y="6726"/>
                      <a:pt x="7649" y="6750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41" name="Google Shape;941;p10"/>
              <p:cNvSpPr/>
              <p:nvPr/>
            </p:nvSpPr>
            <p:spPr>
              <a:xfrm>
                <a:off x="9040388" y="4925757"/>
                <a:ext cx="21382" cy="29378"/>
              </a:xfrm>
              <a:custGeom>
                <a:rect b="b" l="l" r="r" t="t"/>
                <a:pathLst>
                  <a:path extrusionOk="0" h="29378" w="21382">
                    <a:moveTo>
                      <a:pt x="12933" y="29378"/>
                    </a:moveTo>
                    <a:cubicBezTo>
                      <a:pt x="5864" y="29378"/>
                      <a:pt x="0" y="26156"/>
                      <a:pt x="0" y="15638"/>
                    </a:cubicBezTo>
                    <a:cubicBezTo>
                      <a:pt x="0" y="6444"/>
                      <a:pt x="4660" y="0"/>
                      <a:pt x="14371" y="0"/>
                    </a:cubicBezTo>
                    <a:cubicBezTo>
                      <a:pt x="16686" y="-1"/>
                      <a:pt x="18990" y="328"/>
                      <a:pt x="21212" y="977"/>
                    </a:cubicBezTo>
                    <a:lnTo>
                      <a:pt x="21212" y="9314"/>
                    </a:lnTo>
                    <a:lnTo>
                      <a:pt x="17997" y="9314"/>
                    </a:lnTo>
                    <a:cubicBezTo>
                      <a:pt x="17650" y="7649"/>
                      <a:pt x="17416" y="6035"/>
                      <a:pt x="17246" y="4660"/>
                    </a:cubicBezTo>
                    <a:cubicBezTo>
                      <a:pt x="16094" y="4298"/>
                      <a:pt x="14891" y="4124"/>
                      <a:pt x="13683" y="4143"/>
                    </a:cubicBezTo>
                    <a:cubicBezTo>
                      <a:pt x="8336" y="4143"/>
                      <a:pt x="5404" y="8336"/>
                      <a:pt x="5404" y="14774"/>
                    </a:cubicBezTo>
                    <a:cubicBezTo>
                      <a:pt x="5404" y="20582"/>
                      <a:pt x="7296" y="24952"/>
                      <a:pt x="14024" y="24952"/>
                    </a:cubicBezTo>
                    <a:cubicBezTo>
                      <a:pt x="16450" y="24963"/>
                      <a:pt x="18848" y="24431"/>
                      <a:pt x="21042" y="23394"/>
                    </a:cubicBezTo>
                    <a:lnTo>
                      <a:pt x="21383" y="27884"/>
                    </a:lnTo>
                    <a:cubicBezTo>
                      <a:pt x="18672" y="28863"/>
                      <a:pt x="15815" y="29369"/>
                      <a:pt x="12933" y="29378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42" name="Google Shape;942;p10"/>
              <p:cNvSpPr/>
              <p:nvPr/>
            </p:nvSpPr>
            <p:spPr>
              <a:xfrm>
                <a:off x="9066033" y="4925644"/>
                <a:ext cx="24201" cy="29607"/>
              </a:xfrm>
              <a:custGeom>
                <a:rect b="b" l="l" r="r" t="t"/>
                <a:pathLst>
                  <a:path extrusionOk="0" h="29607" w="24201">
                    <a:moveTo>
                      <a:pt x="24031" y="14484"/>
                    </a:moveTo>
                    <a:lnTo>
                      <a:pt x="5347" y="14484"/>
                    </a:lnTo>
                    <a:cubicBezTo>
                      <a:pt x="5120" y="22133"/>
                      <a:pt x="8279" y="25406"/>
                      <a:pt x="14377" y="25406"/>
                    </a:cubicBezTo>
                    <a:cubicBezTo>
                      <a:pt x="17248" y="25406"/>
                      <a:pt x="20086" y="24800"/>
                      <a:pt x="22707" y="23627"/>
                    </a:cubicBezTo>
                    <a:lnTo>
                      <a:pt x="23167" y="27821"/>
                    </a:lnTo>
                    <a:cubicBezTo>
                      <a:pt x="20097" y="29042"/>
                      <a:pt x="16817" y="29648"/>
                      <a:pt x="13513" y="29605"/>
                    </a:cubicBezTo>
                    <a:cubicBezTo>
                      <a:pt x="4717" y="29605"/>
                      <a:pt x="0" y="25008"/>
                      <a:pt x="0" y="14945"/>
                    </a:cubicBezTo>
                    <a:cubicBezTo>
                      <a:pt x="0" y="6381"/>
                      <a:pt x="4660" y="0"/>
                      <a:pt x="12763" y="0"/>
                    </a:cubicBezTo>
                    <a:cubicBezTo>
                      <a:pt x="20866" y="0"/>
                      <a:pt x="24201" y="5461"/>
                      <a:pt x="24201" y="12012"/>
                    </a:cubicBezTo>
                    <a:cubicBezTo>
                      <a:pt x="24192" y="12839"/>
                      <a:pt x="24135" y="13664"/>
                      <a:pt x="24031" y="14484"/>
                    </a:cubicBezTo>
                    <a:close/>
                    <a:moveTo>
                      <a:pt x="12536" y="3796"/>
                    </a:moveTo>
                    <a:cubicBezTo>
                      <a:pt x="8796" y="3796"/>
                      <a:pt x="6154" y="6615"/>
                      <a:pt x="5599" y="10808"/>
                    </a:cubicBezTo>
                    <a:lnTo>
                      <a:pt x="18936" y="10808"/>
                    </a:lnTo>
                    <a:cubicBezTo>
                      <a:pt x="19031" y="6615"/>
                      <a:pt x="16559" y="3796"/>
                      <a:pt x="12536" y="3796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43" name="Google Shape;943;p10"/>
              <p:cNvSpPr/>
              <p:nvPr/>
            </p:nvSpPr>
            <p:spPr>
              <a:xfrm>
                <a:off x="9094573" y="4925587"/>
                <a:ext cx="33142" cy="29126"/>
              </a:xfrm>
              <a:custGeom>
                <a:rect b="b" l="l" r="r" t="t"/>
                <a:pathLst>
                  <a:path extrusionOk="0" h="29126" w="33142">
                    <a:moveTo>
                      <a:pt x="23148" y="10694"/>
                    </a:moveTo>
                    <a:cubicBezTo>
                      <a:pt x="23148" y="6671"/>
                      <a:pt x="22057" y="4313"/>
                      <a:pt x="18318" y="4313"/>
                    </a:cubicBezTo>
                    <a:cubicBezTo>
                      <a:pt x="13551" y="4313"/>
                      <a:pt x="10159" y="9087"/>
                      <a:pt x="10159" y="15405"/>
                    </a:cubicBezTo>
                    <a:lnTo>
                      <a:pt x="10159" y="25292"/>
                    </a:lnTo>
                    <a:cubicBezTo>
                      <a:pt x="11708" y="25416"/>
                      <a:pt x="13248" y="25665"/>
                      <a:pt x="14755" y="26036"/>
                    </a:cubicBezTo>
                    <a:lnTo>
                      <a:pt x="14755" y="29126"/>
                    </a:lnTo>
                    <a:lnTo>
                      <a:pt x="0" y="29126"/>
                    </a:lnTo>
                    <a:lnTo>
                      <a:pt x="0" y="26099"/>
                    </a:lnTo>
                    <a:cubicBezTo>
                      <a:pt x="1638" y="25672"/>
                      <a:pt x="3312" y="25402"/>
                      <a:pt x="5000" y="25292"/>
                    </a:cubicBezTo>
                    <a:lnTo>
                      <a:pt x="5000" y="4597"/>
                    </a:lnTo>
                    <a:cubicBezTo>
                      <a:pt x="3626" y="4370"/>
                      <a:pt x="1671" y="4143"/>
                      <a:pt x="0" y="4023"/>
                    </a:cubicBezTo>
                    <a:lnTo>
                      <a:pt x="0" y="977"/>
                    </a:lnTo>
                    <a:cubicBezTo>
                      <a:pt x="3320" y="579"/>
                      <a:pt x="6666" y="444"/>
                      <a:pt x="10007" y="574"/>
                    </a:cubicBezTo>
                    <a:cubicBezTo>
                      <a:pt x="10014" y="2573"/>
                      <a:pt x="9879" y="4571"/>
                      <a:pt x="9604" y="6552"/>
                    </a:cubicBezTo>
                    <a:lnTo>
                      <a:pt x="9660" y="6615"/>
                    </a:lnTo>
                    <a:cubicBezTo>
                      <a:pt x="11325" y="2642"/>
                      <a:pt x="14831" y="0"/>
                      <a:pt x="19750" y="0"/>
                    </a:cubicBezTo>
                    <a:cubicBezTo>
                      <a:pt x="26251" y="0"/>
                      <a:pt x="28313" y="4080"/>
                      <a:pt x="28313" y="9143"/>
                    </a:cubicBezTo>
                    <a:lnTo>
                      <a:pt x="28313" y="25292"/>
                    </a:lnTo>
                    <a:cubicBezTo>
                      <a:pt x="29946" y="25401"/>
                      <a:pt x="31566" y="25671"/>
                      <a:pt x="33143" y="26099"/>
                    </a:cubicBezTo>
                    <a:lnTo>
                      <a:pt x="33143" y="29126"/>
                    </a:lnTo>
                    <a:lnTo>
                      <a:pt x="23142" y="29126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44" name="Google Shape;944;p10"/>
              <p:cNvSpPr/>
              <p:nvPr/>
            </p:nvSpPr>
            <p:spPr>
              <a:xfrm>
                <a:off x="9128485" y="4915447"/>
                <a:ext cx="19055" cy="39744"/>
              </a:xfrm>
              <a:custGeom>
                <a:rect b="b" l="l" r="r" t="t"/>
                <a:pathLst>
                  <a:path extrusionOk="0" h="39744" w="19055">
                    <a:moveTo>
                      <a:pt x="13507" y="39745"/>
                    </a:moveTo>
                    <a:cubicBezTo>
                      <a:pt x="7643" y="39745"/>
                      <a:pt x="5864" y="37330"/>
                      <a:pt x="5864" y="31175"/>
                    </a:cubicBezTo>
                    <a:lnTo>
                      <a:pt x="5864" y="14736"/>
                    </a:lnTo>
                    <a:lnTo>
                      <a:pt x="0" y="14736"/>
                    </a:lnTo>
                    <a:lnTo>
                      <a:pt x="0" y="10713"/>
                    </a:lnTo>
                    <a:lnTo>
                      <a:pt x="5864" y="10713"/>
                    </a:lnTo>
                    <a:lnTo>
                      <a:pt x="5864" y="1431"/>
                    </a:lnTo>
                    <a:lnTo>
                      <a:pt x="11035" y="0"/>
                    </a:lnTo>
                    <a:lnTo>
                      <a:pt x="11035" y="10720"/>
                    </a:lnTo>
                    <a:lnTo>
                      <a:pt x="19056" y="10720"/>
                    </a:lnTo>
                    <a:lnTo>
                      <a:pt x="19056" y="14743"/>
                    </a:lnTo>
                    <a:lnTo>
                      <a:pt x="11066" y="14743"/>
                    </a:lnTo>
                    <a:lnTo>
                      <a:pt x="11066" y="29347"/>
                    </a:lnTo>
                    <a:cubicBezTo>
                      <a:pt x="11066" y="34057"/>
                      <a:pt x="11930" y="35325"/>
                      <a:pt x="15146" y="35325"/>
                    </a:cubicBezTo>
                    <a:cubicBezTo>
                      <a:pt x="16464" y="35307"/>
                      <a:pt x="17776" y="35134"/>
                      <a:pt x="19056" y="34808"/>
                    </a:cubicBezTo>
                    <a:lnTo>
                      <a:pt x="19056" y="39177"/>
                    </a:lnTo>
                    <a:cubicBezTo>
                      <a:pt x="17227" y="39549"/>
                      <a:pt x="15373" y="39739"/>
                      <a:pt x="13507" y="39745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45" name="Google Shape;945;p10"/>
              <p:cNvSpPr/>
              <p:nvPr/>
            </p:nvSpPr>
            <p:spPr>
              <a:xfrm>
                <a:off x="9151999" y="4925644"/>
                <a:ext cx="24201" cy="29607"/>
              </a:xfrm>
              <a:custGeom>
                <a:rect b="b" l="l" r="r" t="t"/>
                <a:pathLst>
                  <a:path extrusionOk="0" h="29607" w="24201">
                    <a:moveTo>
                      <a:pt x="24031" y="14484"/>
                    </a:moveTo>
                    <a:lnTo>
                      <a:pt x="5347" y="14484"/>
                    </a:lnTo>
                    <a:cubicBezTo>
                      <a:pt x="5120" y="22133"/>
                      <a:pt x="8279" y="25406"/>
                      <a:pt x="14377" y="25406"/>
                    </a:cubicBezTo>
                    <a:cubicBezTo>
                      <a:pt x="17246" y="25406"/>
                      <a:pt x="20084" y="24800"/>
                      <a:pt x="22707" y="23627"/>
                    </a:cubicBezTo>
                    <a:lnTo>
                      <a:pt x="23167" y="27821"/>
                    </a:lnTo>
                    <a:cubicBezTo>
                      <a:pt x="20096" y="29042"/>
                      <a:pt x="16817" y="29648"/>
                      <a:pt x="13513" y="29605"/>
                    </a:cubicBezTo>
                    <a:cubicBezTo>
                      <a:pt x="4685" y="29605"/>
                      <a:pt x="0" y="25008"/>
                      <a:pt x="0" y="14945"/>
                    </a:cubicBezTo>
                    <a:cubicBezTo>
                      <a:pt x="0" y="6381"/>
                      <a:pt x="4660" y="0"/>
                      <a:pt x="12763" y="0"/>
                    </a:cubicBezTo>
                    <a:cubicBezTo>
                      <a:pt x="20866" y="0"/>
                      <a:pt x="24201" y="5461"/>
                      <a:pt x="24201" y="12012"/>
                    </a:cubicBezTo>
                    <a:cubicBezTo>
                      <a:pt x="24189" y="12839"/>
                      <a:pt x="24132" y="13664"/>
                      <a:pt x="24031" y="14484"/>
                    </a:cubicBezTo>
                    <a:close/>
                    <a:moveTo>
                      <a:pt x="12567" y="3796"/>
                    </a:moveTo>
                    <a:cubicBezTo>
                      <a:pt x="8828" y="3796"/>
                      <a:pt x="6186" y="6615"/>
                      <a:pt x="5631" y="10808"/>
                    </a:cubicBezTo>
                    <a:lnTo>
                      <a:pt x="18968" y="10808"/>
                    </a:lnTo>
                    <a:cubicBezTo>
                      <a:pt x="19031" y="6615"/>
                      <a:pt x="16559" y="3796"/>
                      <a:pt x="12567" y="3796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46" name="Google Shape;946;p10"/>
              <p:cNvSpPr/>
              <p:nvPr/>
            </p:nvSpPr>
            <p:spPr>
              <a:xfrm>
                <a:off x="9203719" y="4915927"/>
                <a:ext cx="51769" cy="38786"/>
              </a:xfrm>
              <a:custGeom>
                <a:rect b="b" l="l" r="r" t="t"/>
                <a:pathLst>
                  <a:path extrusionOk="0" h="38786" w="51769">
                    <a:moveTo>
                      <a:pt x="48497" y="0"/>
                    </a:moveTo>
                    <a:lnTo>
                      <a:pt x="48497" y="3052"/>
                    </a:lnTo>
                    <a:cubicBezTo>
                      <a:pt x="46858" y="3474"/>
                      <a:pt x="45187" y="3744"/>
                      <a:pt x="43497" y="3859"/>
                    </a:cubicBezTo>
                    <a:lnTo>
                      <a:pt x="48321" y="35066"/>
                    </a:lnTo>
                    <a:cubicBezTo>
                      <a:pt x="49487" y="35160"/>
                      <a:pt x="50641" y="35372"/>
                      <a:pt x="51770" y="35697"/>
                    </a:cubicBezTo>
                    <a:lnTo>
                      <a:pt x="51770" y="38786"/>
                    </a:lnTo>
                    <a:lnTo>
                      <a:pt x="38206" y="38786"/>
                    </a:lnTo>
                    <a:lnTo>
                      <a:pt x="38206" y="35760"/>
                    </a:lnTo>
                    <a:cubicBezTo>
                      <a:pt x="39676" y="35383"/>
                      <a:pt x="41176" y="35132"/>
                      <a:pt x="42690" y="35009"/>
                    </a:cubicBezTo>
                    <a:lnTo>
                      <a:pt x="39871" y="15752"/>
                    </a:lnTo>
                    <a:cubicBezTo>
                      <a:pt x="39240" y="11445"/>
                      <a:pt x="38894" y="8683"/>
                      <a:pt x="38723" y="6728"/>
                    </a:cubicBezTo>
                    <a:lnTo>
                      <a:pt x="38610" y="6728"/>
                    </a:lnTo>
                    <a:cubicBezTo>
                      <a:pt x="38150" y="8683"/>
                      <a:pt x="37519" y="11098"/>
                      <a:pt x="36598" y="13860"/>
                    </a:cubicBezTo>
                    <a:lnTo>
                      <a:pt x="28319" y="38786"/>
                    </a:lnTo>
                    <a:lnTo>
                      <a:pt x="22644" y="38786"/>
                    </a:lnTo>
                    <a:lnTo>
                      <a:pt x="14774" y="15506"/>
                    </a:lnTo>
                    <a:cubicBezTo>
                      <a:pt x="13740" y="12641"/>
                      <a:pt x="12933" y="9700"/>
                      <a:pt x="12359" y="6709"/>
                    </a:cubicBezTo>
                    <a:lnTo>
                      <a:pt x="12246" y="6709"/>
                    </a:lnTo>
                    <a:cubicBezTo>
                      <a:pt x="12012" y="9641"/>
                      <a:pt x="11615" y="12630"/>
                      <a:pt x="11212" y="16080"/>
                    </a:cubicBezTo>
                    <a:lnTo>
                      <a:pt x="8853" y="34997"/>
                    </a:lnTo>
                    <a:cubicBezTo>
                      <a:pt x="10386" y="35115"/>
                      <a:pt x="11905" y="35366"/>
                      <a:pt x="13393" y="35747"/>
                    </a:cubicBezTo>
                    <a:lnTo>
                      <a:pt x="13393" y="38786"/>
                    </a:lnTo>
                    <a:lnTo>
                      <a:pt x="0" y="38786"/>
                    </a:lnTo>
                    <a:lnTo>
                      <a:pt x="0" y="35697"/>
                    </a:lnTo>
                    <a:cubicBezTo>
                      <a:pt x="1141" y="35367"/>
                      <a:pt x="2321" y="35156"/>
                      <a:pt x="3506" y="35066"/>
                    </a:cubicBezTo>
                    <a:lnTo>
                      <a:pt x="8216" y="3859"/>
                    </a:lnTo>
                    <a:cubicBezTo>
                      <a:pt x="6526" y="3744"/>
                      <a:pt x="4855" y="3474"/>
                      <a:pt x="3216" y="3052"/>
                    </a:cubicBezTo>
                    <a:lnTo>
                      <a:pt x="3216" y="0"/>
                    </a:lnTo>
                    <a:lnTo>
                      <a:pt x="15291" y="0"/>
                    </a:lnTo>
                    <a:lnTo>
                      <a:pt x="23489" y="24435"/>
                    </a:lnTo>
                    <a:cubicBezTo>
                      <a:pt x="24372" y="26952"/>
                      <a:pt x="25084" y="29526"/>
                      <a:pt x="25620" y="32140"/>
                    </a:cubicBezTo>
                    <a:lnTo>
                      <a:pt x="25734" y="32140"/>
                    </a:lnTo>
                    <a:cubicBezTo>
                      <a:pt x="26289" y="29646"/>
                      <a:pt x="26995" y="27188"/>
                      <a:pt x="27859" y="24781"/>
                    </a:cubicBezTo>
                    <a:lnTo>
                      <a:pt x="36308" y="0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47" name="Google Shape;947;p10"/>
              <p:cNvSpPr/>
              <p:nvPr/>
            </p:nvSpPr>
            <p:spPr>
              <a:xfrm>
                <a:off x="9258957" y="4912408"/>
                <a:ext cx="27196" cy="42840"/>
              </a:xfrm>
              <a:custGeom>
                <a:rect b="b" l="l" r="r" t="t"/>
                <a:pathLst>
                  <a:path extrusionOk="0" h="42840" w="27196">
                    <a:moveTo>
                      <a:pt x="17473" y="42305"/>
                    </a:moveTo>
                    <a:cubicBezTo>
                      <a:pt x="17416" y="40408"/>
                      <a:pt x="17511" y="38511"/>
                      <a:pt x="17763" y="36630"/>
                    </a:cubicBezTo>
                    <a:lnTo>
                      <a:pt x="17650" y="36630"/>
                    </a:lnTo>
                    <a:cubicBezTo>
                      <a:pt x="16269" y="40136"/>
                      <a:pt x="12643" y="42841"/>
                      <a:pt x="7933" y="42841"/>
                    </a:cubicBezTo>
                    <a:cubicBezTo>
                      <a:pt x="3222" y="42841"/>
                      <a:pt x="0" y="40319"/>
                      <a:pt x="0" y="35772"/>
                    </a:cubicBezTo>
                    <a:cubicBezTo>
                      <a:pt x="0" y="29504"/>
                      <a:pt x="6381" y="25652"/>
                      <a:pt x="17183" y="25595"/>
                    </a:cubicBezTo>
                    <a:lnTo>
                      <a:pt x="17183" y="23388"/>
                    </a:lnTo>
                    <a:cubicBezTo>
                      <a:pt x="17183" y="19359"/>
                      <a:pt x="15752" y="17233"/>
                      <a:pt x="11092" y="17233"/>
                    </a:cubicBezTo>
                    <a:cubicBezTo>
                      <a:pt x="9307" y="17230"/>
                      <a:pt x="7529" y="17463"/>
                      <a:pt x="5808" y="17927"/>
                    </a:cubicBezTo>
                    <a:cubicBezTo>
                      <a:pt x="5688" y="19359"/>
                      <a:pt x="5404" y="20973"/>
                      <a:pt x="5114" y="22581"/>
                    </a:cubicBezTo>
                    <a:lnTo>
                      <a:pt x="1961" y="22581"/>
                    </a:lnTo>
                    <a:lnTo>
                      <a:pt x="1961" y="14730"/>
                    </a:lnTo>
                    <a:cubicBezTo>
                      <a:pt x="5108" y="13657"/>
                      <a:pt x="8412" y="13132"/>
                      <a:pt x="11735" y="13179"/>
                    </a:cubicBezTo>
                    <a:cubicBezTo>
                      <a:pt x="20008" y="13179"/>
                      <a:pt x="22366" y="17032"/>
                      <a:pt x="22366" y="22719"/>
                    </a:cubicBezTo>
                    <a:lnTo>
                      <a:pt x="22366" y="38301"/>
                    </a:lnTo>
                    <a:cubicBezTo>
                      <a:pt x="23747" y="38528"/>
                      <a:pt x="25645" y="38761"/>
                      <a:pt x="27197" y="38875"/>
                    </a:cubicBezTo>
                    <a:lnTo>
                      <a:pt x="27197" y="41920"/>
                    </a:lnTo>
                    <a:cubicBezTo>
                      <a:pt x="23974" y="42314"/>
                      <a:pt x="20721" y="42442"/>
                      <a:pt x="17473" y="42305"/>
                    </a:cubicBezTo>
                    <a:close/>
                    <a:moveTo>
                      <a:pt x="17183" y="29195"/>
                    </a:moveTo>
                    <a:cubicBezTo>
                      <a:pt x="7725" y="29195"/>
                      <a:pt x="5057" y="32014"/>
                      <a:pt x="5057" y="34833"/>
                    </a:cubicBezTo>
                    <a:cubicBezTo>
                      <a:pt x="5057" y="37248"/>
                      <a:pt x="6785" y="38799"/>
                      <a:pt x="9427" y="38799"/>
                    </a:cubicBezTo>
                    <a:cubicBezTo>
                      <a:pt x="14081" y="38799"/>
                      <a:pt x="17183" y="34196"/>
                      <a:pt x="17183" y="29719"/>
                    </a:cubicBezTo>
                    <a:close/>
                    <a:moveTo>
                      <a:pt x="10575" y="9250"/>
                    </a:moveTo>
                    <a:lnTo>
                      <a:pt x="8506" y="6375"/>
                    </a:lnTo>
                    <a:lnTo>
                      <a:pt x="16704" y="0"/>
                    </a:lnTo>
                    <a:lnTo>
                      <a:pt x="19289" y="3556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48" name="Google Shape;948;p10"/>
              <p:cNvSpPr/>
              <p:nvPr/>
            </p:nvSpPr>
            <p:spPr>
              <a:xfrm>
                <a:off x="9289054" y="4925577"/>
                <a:ext cx="19894" cy="29135"/>
              </a:xfrm>
              <a:custGeom>
                <a:rect b="b" l="l" r="r" t="t"/>
                <a:pathLst>
                  <a:path extrusionOk="0" h="29135" w="19894">
                    <a:moveTo>
                      <a:pt x="19636" y="5124"/>
                    </a:moveTo>
                    <a:cubicBezTo>
                      <a:pt x="13084" y="4089"/>
                      <a:pt x="10177" y="8516"/>
                      <a:pt x="10177" y="17659"/>
                    </a:cubicBezTo>
                    <a:lnTo>
                      <a:pt x="10177" y="25302"/>
                    </a:lnTo>
                    <a:cubicBezTo>
                      <a:pt x="11867" y="25411"/>
                      <a:pt x="13538" y="25681"/>
                      <a:pt x="15178" y="26109"/>
                    </a:cubicBezTo>
                    <a:lnTo>
                      <a:pt x="15178" y="29136"/>
                    </a:lnTo>
                    <a:lnTo>
                      <a:pt x="0" y="29136"/>
                    </a:lnTo>
                    <a:lnTo>
                      <a:pt x="0" y="26109"/>
                    </a:lnTo>
                    <a:cubicBezTo>
                      <a:pt x="1639" y="25681"/>
                      <a:pt x="3311" y="25411"/>
                      <a:pt x="5000" y="25302"/>
                    </a:cubicBezTo>
                    <a:lnTo>
                      <a:pt x="5000" y="4607"/>
                    </a:lnTo>
                    <a:cubicBezTo>
                      <a:pt x="3619" y="4380"/>
                      <a:pt x="1671" y="4153"/>
                      <a:pt x="0" y="4033"/>
                    </a:cubicBezTo>
                    <a:lnTo>
                      <a:pt x="0" y="987"/>
                    </a:lnTo>
                    <a:cubicBezTo>
                      <a:pt x="3317" y="589"/>
                      <a:pt x="6665" y="454"/>
                      <a:pt x="10007" y="584"/>
                    </a:cubicBezTo>
                    <a:cubicBezTo>
                      <a:pt x="9988" y="2857"/>
                      <a:pt x="9799" y="5126"/>
                      <a:pt x="9427" y="7368"/>
                    </a:cubicBezTo>
                    <a:lnTo>
                      <a:pt x="9484" y="7368"/>
                    </a:lnTo>
                    <a:cubicBezTo>
                      <a:pt x="10745" y="3402"/>
                      <a:pt x="13627" y="-564"/>
                      <a:pt x="19894" y="66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49" name="Google Shape;949;p10"/>
              <p:cNvSpPr/>
              <p:nvPr/>
            </p:nvSpPr>
            <p:spPr>
              <a:xfrm>
                <a:off x="9310367" y="4915447"/>
                <a:ext cx="19024" cy="39744"/>
              </a:xfrm>
              <a:custGeom>
                <a:rect b="b" l="l" r="r" t="t"/>
                <a:pathLst>
                  <a:path extrusionOk="0" h="39744" w="19024">
                    <a:moveTo>
                      <a:pt x="13507" y="39745"/>
                    </a:moveTo>
                    <a:cubicBezTo>
                      <a:pt x="7643" y="39745"/>
                      <a:pt x="5864" y="37330"/>
                      <a:pt x="5864" y="31175"/>
                    </a:cubicBezTo>
                    <a:lnTo>
                      <a:pt x="5864" y="14736"/>
                    </a:lnTo>
                    <a:lnTo>
                      <a:pt x="0" y="14736"/>
                    </a:lnTo>
                    <a:lnTo>
                      <a:pt x="0" y="10713"/>
                    </a:lnTo>
                    <a:lnTo>
                      <a:pt x="5864" y="10713"/>
                    </a:lnTo>
                    <a:lnTo>
                      <a:pt x="5864" y="1431"/>
                    </a:lnTo>
                    <a:lnTo>
                      <a:pt x="11035" y="0"/>
                    </a:lnTo>
                    <a:lnTo>
                      <a:pt x="11035" y="10720"/>
                    </a:lnTo>
                    <a:lnTo>
                      <a:pt x="19024" y="10720"/>
                    </a:lnTo>
                    <a:lnTo>
                      <a:pt x="19024" y="14743"/>
                    </a:lnTo>
                    <a:lnTo>
                      <a:pt x="11035" y="14743"/>
                    </a:lnTo>
                    <a:lnTo>
                      <a:pt x="11035" y="29347"/>
                    </a:lnTo>
                    <a:cubicBezTo>
                      <a:pt x="11035" y="34057"/>
                      <a:pt x="11899" y="35325"/>
                      <a:pt x="15115" y="35325"/>
                    </a:cubicBezTo>
                    <a:cubicBezTo>
                      <a:pt x="16433" y="35307"/>
                      <a:pt x="17744" y="35134"/>
                      <a:pt x="19024" y="34808"/>
                    </a:cubicBezTo>
                    <a:lnTo>
                      <a:pt x="19024" y="39177"/>
                    </a:lnTo>
                    <a:cubicBezTo>
                      <a:pt x="17208" y="39547"/>
                      <a:pt x="15361" y="39737"/>
                      <a:pt x="13507" y="39745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50" name="Google Shape;950;p10"/>
              <p:cNvSpPr/>
              <p:nvPr/>
            </p:nvSpPr>
            <p:spPr>
              <a:xfrm>
                <a:off x="9333194" y="4914700"/>
                <a:ext cx="15001" cy="40013"/>
              </a:xfrm>
              <a:custGeom>
                <a:rect b="b" l="l" r="r" t="t"/>
                <a:pathLst>
                  <a:path extrusionOk="0" h="40013" w="15001">
                    <a:moveTo>
                      <a:pt x="0" y="40013"/>
                    </a:moveTo>
                    <a:lnTo>
                      <a:pt x="0" y="36986"/>
                    </a:lnTo>
                    <a:cubicBezTo>
                      <a:pt x="1639" y="36558"/>
                      <a:pt x="3311" y="36288"/>
                      <a:pt x="5000" y="36179"/>
                    </a:cubicBezTo>
                    <a:lnTo>
                      <a:pt x="5000" y="15484"/>
                    </a:lnTo>
                    <a:cubicBezTo>
                      <a:pt x="3619" y="15257"/>
                      <a:pt x="1665" y="15030"/>
                      <a:pt x="0" y="14910"/>
                    </a:cubicBezTo>
                    <a:lnTo>
                      <a:pt x="0" y="11864"/>
                    </a:lnTo>
                    <a:cubicBezTo>
                      <a:pt x="3374" y="11463"/>
                      <a:pt x="6772" y="11328"/>
                      <a:pt x="10171" y="11461"/>
                    </a:cubicBezTo>
                    <a:lnTo>
                      <a:pt x="10171" y="36179"/>
                    </a:lnTo>
                    <a:cubicBezTo>
                      <a:pt x="11804" y="36288"/>
                      <a:pt x="13425" y="36558"/>
                      <a:pt x="15001" y="36986"/>
                    </a:cubicBezTo>
                    <a:lnTo>
                      <a:pt x="15001" y="40013"/>
                    </a:lnTo>
                    <a:close/>
                    <a:moveTo>
                      <a:pt x="7643" y="6732"/>
                    </a:moveTo>
                    <a:cubicBezTo>
                      <a:pt x="5782" y="6812"/>
                      <a:pt x="4212" y="5371"/>
                      <a:pt x="4130" y="3513"/>
                    </a:cubicBezTo>
                    <a:cubicBezTo>
                      <a:pt x="4055" y="1655"/>
                      <a:pt x="5492" y="84"/>
                      <a:pt x="7352" y="3"/>
                    </a:cubicBezTo>
                    <a:cubicBezTo>
                      <a:pt x="7447" y="-1"/>
                      <a:pt x="7548" y="-1"/>
                      <a:pt x="7643" y="3"/>
                    </a:cubicBezTo>
                    <a:cubicBezTo>
                      <a:pt x="9490" y="-21"/>
                      <a:pt x="11010" y="1458"/>
                      <a:pt x="11035" y="3307"/>
                    </a:cubicBezTo>
                    <a:cubicBezTo>
                      <a:pt x="11035" y="3318"/>
                      <a:pt x="11035" y="3328"/>
                      <a:pt x="11035" y="3339"/>
                    </a:cubicBezTo>
                    <a:cubicBezTo>
                      <a:pt x="11022" y="5210"/>
                      <a:pt x="9515" y="6726"/>
                      <a:pt x="7643" y="6750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51" name="Google Shape;951;p10"/>
              <p:cNvSpPr/>
              <p:nvPr/>
            </p:nvSpPr>
            <p:spPr>
              <a:xfrm>
                <a:off x="9351127" y="4925577"/>
                <a:ext cx="19888" cy="29135"/>
              </a:xfrm>
              <a:custGeom>
                <a:rect b="b" l="l" r="r" t="t"/>
                <a:pathLst>
                  <a:path extrusionOk="0" h="29135" w="19888">
                    <a:moveTo>
                      <a:pt x="19636" y="5124"/>
                    </a:moveTo>
                    <a:cubicBezTo>
                      <a:pt x="13084" y="4089"/>
                      <a:pt x="10177" y="8516"/>
                      <a:pt x="10177" y="17659"/>
                    </a:cubicBezTo>
                    <a:lnTo>
                      <a:pt x="10177" y="25302"/>
                    </a:lnTo>
                    <a:cubicBezTo>
                      <a:pt x="11867" y="25411"/>
                      <a:pt x="13538" y="25681"/>
                      <a:pt x="15178" y="26109"/>
                    </a:cubicBezTo>
                    <a:lnTo>
                      <a:pt x="15178" y="29136"/>
                    </a:lnTo>
                    <a:lnTo>
                      <a:pt x="0" y="29136"/>
                    </a:lnTo>
                    <a:lnTo>
                      <a:pt x="0" y="26109"/>
                    </a:lnTo>
                    <a:cubicBezTo>
                      <a:pt x="1639" y="25681"/>
                      <a:pt x="3311" y="25411"/>
                      <a:pt x="5000" y="25302"/>
                    </a:cubicBezTo>
                    <a:lnTo>
                      <a:pt x="5000" y="4607"/>
                    </a:lnTo>
                    <a:cubicBezTo>
                      <a:pt x="3619" y="4380"/>
                      <a:pt x="1665" y="4153"/>
                      <a:pt x="0" y="4033"/>
                    </a:cubicBezTo>
                    <a:lnTo>
                      <a:pt x="0" y="987"/>
                    </a:lnTo>
                    <a:cubicBezTo>
                      <a:pt x="3317" y="589"/>
                      <a:pt x="6659" y="454"/>
                      <a:pt x="10001" y="584"/>
                    </a:cubicBezTo>
                    <a:cubicBezTo>
                      <a:pt x="9988" y="2857"/>
                      <a:pt x="9793" y="5126"/>
                      <a:pt x="9427" y="7368"/>
                    </a:cubicBezTo>
                    <a:lnTo>
                      <a:pt x="9484" y="7368"/>
                    </a:lnTo>
                    <a:cubicBezTo>
                      <a:pt x="10745" y="3402"/>
                      <a:pt x="13620" y="-564"/>
                      <a:pt x="19888" y="66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52" name="Google Shape;952;p10"/>
              <p:cNvSpPr/>
              <p:nvPr/>
            </p:nvSpPr>
            <p:spPr>
              <a:xfrm>
                <a:off x="8753825" y="4779124"/>
                <a:ext cx="7270" cy="14124"/>
              </a:xfrm>
              <a:custGeom>
                <a:rect b="b" l="l" r="r" t="t"/>
                <a:pathLst>
                  <a:path extrusionOk="0" h="14124" w="7270">
                    <a:moveTo>
                      <a:pt x="5190" y="14125"/>
                    </a:moveTo>
                    <a:cubicBezTo>
                      <a:pt x="3859" y="9023"/>
                      <a:pt x="2339" y="5240"/>
                      <a:pt x="0" y="5240"/>
                    </a:cubicBezTo>
                    <a:lnTo>
                      <a:pt x="1639" y="0"/>
                    </a:lnTo>
                    <a:cubicBezTo>
                      <a:pt x="4048" y="0"/>
                      <a:pt x="5839" y="2119"/>
                      <a:pt x="7270" y="5309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53" name="Google Shape;953;p10"/>
              <p:cNvSpPr/>
              <p:nvPr/>
            </p:nvSpPr>
            <p:spPr>
              <a:xfrm>
                <a:off x="8764784" y="4806068"/>
                <a:ext cx="7194" cy="13973"/>
              </a:xfrm>
              <a:custGeom>
                <a:rect b="b" l="l" r="r" t="t"/>
                <a:pathLst>
                  <a:path extrusionOk="0" h="13973" w="7194">
                    <a:moveTo>
                      <a:pt x="7195" y="8740"/>
                    </a:moveTo>
                    <a:lnTo>
                      <a:pt x="5555" y="13973"/>
                    </a:lnTo>
                    <a:cubicBezTo>
                      <a:pt x="3191" y="13973"/>
                      <a:pt x="1419" y="11943"/>
                      <a:pt x="0" y="8828"/>
                    </a:cubicBezTo>
                    <a:lnTo>
                      <a:pt x="2081" y="0"/>
                    </a:lnTo>
                    <a:cubicBezTo>
                      <a:pt x="3399" y="5013"/>
                      <a:pt x="4906" y="8714"/>
                      <a:pt x="7195" y="8714"/>
                    </a:cubicBezTo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54" name="Google Shape;954;p10"/>
              <p:cNvSpPr/>
              <p:nvPr/>
            </p:nvSpPr>
            <p:spPr>
              <a:xfrm>
                <a:off x="8753497" y="4779118"/>
                <a:ext cx="18809" cy="40917"/>
              </a:xfrm>
              <a:custGeom>
                <a:rect b="b" l="l" r="r" t="t"/>
                <a:pathLst>
                  <a:path extrusionOk="0" h="40917" w="18809">
                    <a:moveTo>
                      <a:pt x="18810" y="5240"/>
                    </a:moveTo>
                    <a:cubicBezTo>
                      <a:pt x="11678" y="5240"/>
                      <a:pt x="12189" y="40918"/>
                      <a:pt x="2289" y="40918"/>
                    </a:cubicBezTo>
                    <a:lnTo>
                      <a:pt x="0" y="35684"/>
                    </a:lnTo>
                    <a:cubicBezTo>
                      <a:pt x="7207" y="35684"/>
                      <a:pt x="6621" y="0"/>
                      <a:pt x="16521" y="0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55" name="Google Shape;955;p10"/>
              <p:cNvSpPr/>
              <p:nvPr/>
            </p:nvSpPr>
            <p:spPr>
              <a:xfrm>
                <a:off x="8503198" y="4806567"/>
                <a:ext cx="7270" cy="14118"/>
              </a:xfrm>
              <a:custGeom>
                <a:rect b="b" l="l" r="r" t="t"/>
                <a:pathLst>
                  <a:path extrusionOk="0" h="14118" w="7270">
                    <a:moveTo>
                      <a:pt x="2081" y="0"/>
                    </a:moveTo>
                    <a:cubicBezTo>
                      <a:pt x="3411" y="5101"/>
                      <a:pt x="4931" y="8878"/>
                      <a:pt x="7270" y="8878"/>
                    </a:cubicBezTo>
                    <a:lnTo>
                      <a:pt x="5631" y="14118"/>
                    </a:lnTo>
                    <a:cubicBezTo>
                      <a:pt x="3229" y="14118"/>
                      <a:pt x="1431" y="12012"/>
                      <a:pt x="0" y="8822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56" name="Google Shape;956;p10"/>
              <p:cNvSpPr/>
              <p:nvPr/>
            </p:nvSpPr>
            <p:spPr>
              <a:xfrm>
                <a:off x="8492314" y="4779767"/>
                <a:ext cx="7194" cy="13973"/>
              </a:xfrm>
              <a:custGeom>
                <a:rect b="b" l="l" r="r" t="t"/>
                <a:pathLst>
                  <a:path extrusionOk="0" h="13973" w="7194">
                    <a:moveTo>
                      <a:pt x="0" y="5240"/>
                    </a:moveTo>
                    <a:lnTo>
                      <a:pt x="1639" y="0"/>
                    </a:lnTo>
                    <a:cubicBezTo>
                      <a:pt x="4010" y="0"/>
                      <a:pt x="5776" y="2043"/>
                      <a:pt x="7195" y="5145"/>
                    </a:cubicBezTo>
                    <a:lnTo>
                      <a:pt x="5114" y="13973"/>
                    </a:lnTo>
                    <a:cubicBezTo>
                      <a:pt x="3802" y="8929"/>
                      <a:pt x="2295" y="5265"/>
                      <a:pt x="0" y="5265"/>
                    </a:cubicBezTo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57" name="Google Shape;957;p10"/>
              <p:cNvSpPr/>
              <p:nvPr/>
            </p:nvSpPr>
            <p:spPr>
              <a:xfrm>
                <a:off x="8491986" y="4779774"/>
                <a:ext cx="18809" cy="40924"/>
              </a:xfrm>
              <a:custGeom>
                <a:rect b="b" l="l" r="r" t="t"/>
                <a:pathLst>
                  <a:path extrusionOk="0" h="40924" w="18809">
                    <a:moveTo>
                      <a:pt x="0" y="35690"/>
                    </a:moveTo>
                    <a:cubicBezTo>
                      <a:pt x="7132" y="35690"/>
                      <a:pt x="6621" y="0"/>
                      <a:pt x="16521" y="0"/>
                    </a:cubicBezTo>
                    <a:lnTo>
                      <a:pt x="18810" y="5240"/>
                    </a:lnTo>
                    <a:cubicBezTo>
                      <a:pt x="11609" y="5240"/>
                      <a:pt x="12195" y="40924"/>
                      <a:pt x="2295" y="40924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58" name="Google Shape;958;p10"/>
              <p:cNvSpPr/>
              <p:nvPr/>
            </p:nvSpPr>
            <p:spPr>
              <a:xfrm rot="-2701801">
                <a:off x="8711359" y="4699562"/>
                <a:ext cx="17681" cy="5240"/>
              </a:xfrm>
              <a:custGeom>
                <a:rect b="b" l="l" r="r" t="t"/>
                <a:pathLst>
                  <a:path extrusionOk="0" h="5240" w="17681">
                    <a:moveTo>
                      <a:pt x="0" y="0"/>
                    </a:moveTo>
                    <a:lnTo>
                      <a:pt x="17681" y="0"/>
                    </a:lnTo>
                    <a:lnTo>
                      <a:pt x="17681" y="5240"/>
                    </a:lnTo>
                    <a:lnTo>
                      <a:pt x="0" y="5240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59" name="Google Shape;959;p10"/>
              <p:cNvSpPr/>
              <p:nvPr/>
            </p:nvSpPr>
            <p:spPr>
              <a:xfrm>
                <a:off x="8721445" y="4703752"/>
                <a:ext cx="16212" cy="16211"/>
              </a:xfrm>
              <a:custGeom>
                <a:rect b="b" l="l" r="r" t="t"/>
                <a:pathLst>
                  <a:path extrusionOk="0" h="16211" w="16212">
                    <a:moveTo>
                      <a:pt x="16212" y="3708"/>
                    </a:moveTo>
                    <a:lnTo>
                      <a:pt x="12504" y="0"/>
                    </a:lnTo>
                    <a:lnTo>
                      <a:pt x="0" y="12504"/>
                    </a:lnTo>
                    <a:lnTo>
                      <a:pt x="3701" y="16212"/>
                    </a:lnTo>
                    <a:lnTo>
                      <a:pt x="16212" y="3708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60" name="Google Shape;960;p10"/>
              <p:cNvSpPr/>
              <p:nvPr/>
            </p:nvSpPr>
            <p:spPr>
              <a:xfrm>
                <a:off x="8611366" y="4670994"/>
                <a:ext cx="14118" cy="7238"/>
              </a:xfrm>
              <a:custGeom>
                <a:rect b="b" l="l" r="r" t="t"/>
                <a:pathLst>
                  <a:path extrusionOk="0" h="7238" w="14118">
                    <a:moveTo>
                      <a:pt x="14118" y="2049"/>
                    </a:moveTo>
                    <a:cubicBezTo>
                      <a:pt x="9017" y="3374"/>
                      <a:pt x="5234" y="4893"/>
                      <a:pt x="5234" y="7239"/>
                    </a:cubicBezTo>
                    <a:lnTo>
                      <a:pt x="0" y="5637"/>
                    </a:lnTo>
                    <a:cubicBezTo>
                      <a:pt x="0" y="3229"/>
                      <a:pt x="2112" y="1431"/>
                      <a:pt x="5309" y="0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61" name="Google Shape;961;p10"/>
              <p:cNvSpPr/>
              <p:nvPr/>
            </p:nvSpPr>
            <p:spPr>
              <a:xfrm>
                <a:off x="8638310" y="4660079"/>
                <a:ext cx="13973" cy="7188"/>
              </a:xfrm>
              <a:custGeom>
                <a:rect b="b" l="l" r="r" t="t"/>
                <a:pathLst>
                  <a:path extrusionOk="0" h="7188" w="13973">
                    <a:moveTo>
                      <a:pt x="8740" y="0"/>
                    </a:moveTo>
                    <a:lnTo>
                      <a:pt x="13973" y="1633"/>
                    </a:lnTo>
                    <a:cubicBezTo>
                      <a:pt x="13973" y="4004"/>
                      <a:pt x="11943" y="5770"/>
                      <a:pt x="8828" y="7189"/>
                    </a:cubicBezTo>
                    <a:lnTo>
                      <a:pt x="0" y="5108"/>
                    </a:lnTo>
                    <a:cubicBezTo>
                      <a:pt x="5045" y="3796"/>
                      <a:pt x="8715" y="2295"/>
                      <a:pt x="8715" y="0"/>
                    </a:cubicBezTo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62" name="Google Shape;962;p10"/>
              <p:cNvSpPr/>
              <p:nvPr/>
            </p:nvSpPr>
            <p:spPr>
              <a:xfrm>
                <a:off x="8611360" y="4659751"/>
                <a:ext cx="40917" cy="18803"/>
              </a:xfrm>
              <a:custGeom>
                <a:rect b="b" l="l" r="r" t="t"/>
                <a:pathLst>
                  <a:path extrusionOk="0" h="18803" w="40917">
                    <a:moveTo>
                      <a:pt x="5240" y="0"/>
                    </a:moveTo>
                    <a:cubicBezTo>
                      <a:pt x="5240" y="7125"/>
                      <a:pt x="40918" y="6615"/>
                      <a:pt x="40918" y="16515"/>
                    </a:cubicBezTo>
                    <a:lnTo>
                      <a:pt x="35678" y="18804"/>
                    </a:lnTo>
                    <a:cubicBezTo>
                      <a:pt x="35678" y="11609"/>
                      <a:pt x="0" y="12183"/>
                      <a:pt x="0" y="2295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63" name="Google Shape;963;p10"/>
              <p:cNvSpPr/>
              <p:nvPr/>
            </p:nvSpPr>
            <p:spPr>
              <a:xfrm rot="-2699399">
                <a:off x="8541480" y="4693328"/>
                <a:ext cx="5240" cy="17681"/>
              </a:xfrm>
              <a:custGeom>
                <a:rect b="b" l="l" r="r" t="t"/>
                <a:pathLst>
                  <a:path extrusionOk="0" h="17681" w="5240">
                    <a:moveTo>
                      <a:pt x="0" y="0"/>
                    </a:moveTo>
                    <a:lnTo>
                      <a:pt x="5240" y="0"/>
                    </a:lnTo>
                    <a:lnTo>
                      <a:pt x="5240" y="17681"/>
                    </a:lnTo>
                    <a:lnTo>
                      <a:pt x="0" y="17681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64" name="Google Shape;964;p10"/>
              <p:cNvSpPr/>
              <p:nvPr/>
            </p:nvSpPr>
            <p:spPr>
              <a:xfrm>
                <a:off x="8526642" y="4703752"/>
                <a:ext cx="16212" cy="16211"/>
              </a:xfrm>
              <a:custGeom>
                <a:rect b="b" l="l" r="r" t="t"/>
                <a:pathLst>
                  <a:path extrusionOk="0" h="16211" w="16212">
                    <a:moveTo>
                      <a:pt x="0" y="3708"/>
                    </a:moveTo>
                    <a:lnTo>
                      <a:pt x="3708" y="0"/>
                    </a:lnTo>
                    <a:lnTo>
                      <a:pt x="16212" y="12504"/>
                    </a:lnTo>
                    <a:lnTo>
                      <a:pt x="12504" y="16212"/>
                    </a:lnTo>
                    <a:lnTo>
                      <a:pt x="0" y="3708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65" name="Google Shape;965;p10"/>
              <p:cNvSpPr/>
              <p:nvPr/>
            </p:nvSpPr>
            <p:spPr>
              <a:xfrm>
                <a:off x="8568676" y="4670281"/>
                <a:ext cx="12365" cy="10221"/>
              </a:xfrm>
              <a:custGeom>
                <a:rect b="b" l="l" r="r" t="t"/>
                <a:pathLst>
                  <a:path extrusionOk="0" h="10221" w="12365">
                    <a:moveTo>
                      <a:pt x="12366" y="0"/>
                    </a:moveTo>
                    <a:cubicBezTo>
                      <a:pt x="11924" y="3670"/>
                      <a:pt x="10575" y="5171"/>
                      <a:pt x="8475" y="8109"/>
                    </a:cubicBezTo>
                    <a:lnTo>
                      <a:pt x="0" y="10222"/>
                    </a:lnTo>
                    <a:cubicBezTo>
                      <a:pt x="2648" y="7346"/>
                      <a:pt x="5726" y="4446"/>
                      <a:pt x="6098" y="1356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66" name="Google Shape;966;p10"/>
              <p:cNvSpPr/>
              <p:nvPr/>
            </p:nvSpPr>
            <p:spPr>
              <a:xfrm>
                <a:off x="8565877" y="4680950"/>
                <a:ext cx="21912" cy="8809"/>
              </a:xfrm>
              <a:custGeom>
                <a:rect b="b" l="l" r="r" t="t"/>
                <a:pathLst>
                  <a:path extrusionOk="0" h="8809" w="21912">
                    <a:moveTo>
                      <a:pt x="21912" y="2763"/>
                    </a:moveTo>
                    <a:lnTo>
                      <a:pt x="18028" y="6023"/>
                    </a:lnTo>
                    <a:cubicBezTo>
                      <a:pt x="16716" y="4358"/>
                      <a:pt x="8569" y="6723"/>
                      <a:pt x="1097" y="8810"/>
                    </a:cubicBezTo>
                    <a:lnTo>
                      <a:pt x="0" y="3393"/>
                    </a:lnTo>
                    <a:cubicBezTo>
                      <a:pt x="11691" y="45"/>
                      <a:pt x="18249" y="-1897"/>
                      <a:pt x="21912" y="2763"/>
                    </a:cubicBezTo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67" name="Google Shape;967;p10"/>
              <p:cNvSpPr/>
              <p:nvPr/>
            </p:nvSpPr>
            <p:spPr>
              <a:xfrm rot="-2700600">
                <a:off x="8535252" y="4895032"/>
                <a:ext cx="17674" cy="5240"/>
              </a:xfrm>
              <a:custGeom>
                <a:rect b="b" l="l" r="r" t="t"/>
                <a:pathLst>
                  <a:path extrusionOk="0" h="5240" w="17674">
                    <a:moveTo>
                      <a:pt x="0" y="0"/>
                    </a:moveTo>
                    <a:lnTo>
                      <a:pt x="17675" y="0"/>
                    </a:lnTo>
                    <a:lnTo>
                      <a:pt x="17675" y="5240"/>
                    </a:lnTo>
                    <a:lnTo>
                      <a:pt x="0" y="5240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68" name="Google Shape;968;p10"/>
              <p:cNvSpPr/>
              <p:nvPr/>
            </p:nvSpPr>
            <p:spPr>
              <a:xfrm>
                <a:off x="8526642" y="4879858"/>
                <a:ext cx="16212" cy="16211"/>
              </a:xfrm>
              <a:custGeom>
                <a:rect b="b" l="l" r="r" t="t"/>
                <a:pathLst>
                  <a:path extrusionOk="0" h="16211" w="16212">
                    <a:moveTo>
                      <a:pt x="0" y="12498"/>
                    </a:moveTo>
                    <a:lnTo>
                      <a:pt x="3708" y="16212"/>
                    </a:lnTo>
                    <a:lnTo>
                      <a:pt x="16212" y="3701"/>
                    </a:lnTo>
                    <a:lnTo>
                      <a:pt x="12504" y="0"/>
                    </a:lnTo>
                    <a:lnTo>
                      <a:pt x="0" y="12498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69" name="Google Shape;969;p10"/>
              <p:cNvSpPr/>
              <p:nvPr/>
            </p:nvSpPr>
            <p:spPr>
              <a:xfrm>
                <a:off x="8638809" y="4921589"/>
                <a:ext cx="14124" cy="7264"/>
              </a:xfrm>
              <a:custGeom>
                <a:rect b="b" l="l" r="r" t="t"/>
                <a:pathLst>
                  <a:path extrusionOk="0" h="7264" w="14124">
                    <a:moveTo>
                      <a:pt x="0" y="5183"/>
                    </a:moveTo>
                    <a:cubicBezTo>
                      <a:pt x="5095" y="3865"/>
                      <a:pt x="8878" y="2346"/>
                      <a:pt x="8878" y="0"/>
                    </a:cubicBezTo>
                    <a:lnTo>
                      <a:pt x="14125" y="1633"/>
                    </a:lnTo>
                    <a:cubicBezTo>
                      <a:pt x="14125" y="4042"/>
                      <a:pt x="12006" y="5833"/>
                      <a:pt x="8809" y="7264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70" name="Google Shape;970;p10"/>
              <p:cNvSpPr/>
              <p:nvPr/>
            </p:nvSpPr>
            <p:spPr>
              <a:xfrm>
                <a:off x="8611990" y="4932555"/>
                <a:ext cx="13973" cy="7182"/>
              </a:xfrm>
              <a:custGeom>
                <a:rect b="b" l="l" r="r" t="t"/>
                <a:pathLst>
                  <a:path extrusionOk="0" h="7182" w="13973">
                    <a:moveTo>
                      <a:pt x="5240" y="7182"/>
                    </a:moveTo>
                    <a:lnTo>
                      <a:pt x="0" y="5543"/>
                    </a:lnTo>
                    <a:cubicBezTo>
                      <a:pt x="0" y="3184"/>
                      <a:pt x="2037" y="1406"/>
                      <a:pt x="5145" y="0"/>
                    </a:cubicBezTo>
                    <a:lnTo>
                      <a:pt x="13973" y="2075"/>
                    </a:lnTo>
                    <a:cubicBezTo>
                      <a:pt x="8929" y="3386"/>
                      <a:pt x="5265" y="4887"/>
                      <a:pt x="5265" y="7182"/>
                    </a:cubicBezTo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71" name="Google Shape;971;p10"/>
              <p:cNvSpPr/>
              <p:nvPr/>
            </p:nvSpPr>
            <p:spPr>
              <a:xfrm>
                <a:off x="8612016" y="4921255"/>
                <a:ext cx="40917" cy="18809"/>
              </a:xfrm>
              <a:custGeom>
                <a:rect b="b" l="l" r="r" t="t"/>
                <a:pathLst>
                  <a:path extrusionOk="0" h="18809" w="40917">
                    <a:moveTo>
                      <a:pt x="35678" y="18810"/>
                    </a:moveTo>
                    <a:cubicBezTo>
                      <a:pt x="35678" y="11691"/>
                      <a:pt x="0" y="12189"/>
                      <a:pt x="0" y="2295"/>
                    </a:cubicBezTo>
                    <a:lnTo>
                      <a:pt x="5240" y="0"/>
                    </a:lnTo>
                    <a:cubicBezTo>
                      <a:pt x="5240" y="7207"/>
                      <a:pt x="40918" y="6621"/>
                      <a:pt x="40918" y="16521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72" name="Google Shape;972;p10"/>
              <p:cNvSpPr/>
              <p:nvPr/>
            </p:nvSpPr>
            <p:spPr>
              <a:xfrm rot="-2698199">
                <a:off x="8717580" y="4888793"/>
                <a:ext cx="5240" cy="17681"/>
              </a:xfrm>
              <a:custGeom>
                <a:rect b="b" l="l" r="r" t="t"/>
                <a:pathLst>
                  <a:path extrusionOk="0" h="17681" w="5240">
                    <a:moveTo>
                      <a:pt x="0" y="0"/>
                    </a:moveTo>
                    <a:lnTo>
                      <a:pt x="5240" y="0"/>
                    </a:lnTo>
                    <a:lnTo>
                      <a:pt x="5240" y="17681"/>
                    </a:lnTo>
                    <a:lnTo>
                      <a:pt x="0" y="17681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73" name="Google Shape;973;p10"/>
              <p:cNvSpPr/>
              <p:nvPr/>
            </p:nvSpPr>
            <p:spPr>
              <a:xfrm>
                <a:off x="8721445" y="4879858"/>
                <a:ext cx="16212" cy="16211"/>
              </a:xfrm>
              <a:custGeom>
                <a:rect b="b" l="l" r="r" t="t"/>
                <a:pathLst>
                  <a:path extrusionOk="0" h="16211" w="16212">
                    <a:moveTo>
                      <a:pt x="16212" y="12498"/>
                    </a:moveTo>
                    <a:lnTo>
                      <a:pt x="12504" y="16212"/>
                    </a:lnTo>
                    <a:lnTo>
                      <a:pt x="0" y="3701"/>
                    </a:lnTo>
                    <a:lnTo>
                      <a:pt x="3701" y="0"/>
                    </a:lnTo>
                    <a:lnTo>
                      <a:pt x="16212" y="12498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74" name="Google Shape;974;p10"/>
              <p:cNvSpPr/>
              <p:nvPr/>
            </p:nvSpPr>
            <p:spPr>
              <a:xfrm>
                <a:off x="8578475" y="4843026"/>
                <a:ext cx="35425" cy="49941"/>
              </a:xfrm>
              <a:custGeom>
                <a:rect b="b" l="l" r="r" t="t"/>
                <a:pathLst>
                  <a:path extrusionOk="0" h="49941" w="35425">
                    <a:moveTo>
                      <a:pt x="4704" y="38213"/>
                    </a:moveTo>
                    <a:lnTo>
                      <a:pt x="29965" y="12920"/>
                    </a:lnTo>
                    <a:lnTo>
                      <a:pt x="29965" y="48680"/>
                    </a:lnTo>
                    <a:cubicBezTo>
                      <a:pt x="31775" y="49134"/>
                      <a:pt x="33578" y="49594"/>
                      <a:pt x="35426" y="49941"/>
                    </a:cubicBezTo>
                    <a:lnTo>
                      <a:pt x="35426" y="0"/>
                    </a:lnTo>
                    <a:lnTo>
                      <a:pt x="0" y="35312"/>
                    </a:lnTo>
                    <a:cubicBezTo>
                      <a:pt x="1520" y="36346"/>
                      <a:pt x="3153" y="37248"/>
                      <a:pt x="4704" y="38187"/>
                    </a:cubicBezTo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75" name="Google Shape;975;p10"/>
              <p:cNvSpPr/>
              <p:nvPr/>
            </p:nvSpPr>
            <p:spPr>
              <a:xfrm>
                <a:off x="8649768" y="4843039"/>
                <a:ext cx="35400" cy="49928"/>
              </a:xfrm>
              <a:custGeom>
                <a:rect b="b" l="l" r="r" t="t"/>
                <a:pathLst>
                  <a:path extrusionOk="0" h="49928" w="35400">
                    <a:moveTo>
                      <a:pt x="0" y="49929"/>
                    </a:moveTo>
                    <a:cubicBezTo>
                      <a:pt x="1816" y="49575"/>
                      <a:pt x="3601" y="49121"/>
                      <a:pt x="5379" y="48667"/>
                    </a:cubicBezTo>
                    <a:lnTo>
                      <a:pt x="5379" y="12908"/>
                    </a:lnTo>
                    <a:lnTo>
                      <a:pt x="30879" y="38080"/>
                    </a:lnTo>
                    <a:cubicBezTo>
                      <a:pt x="32392" y="37172"/>
                      <a:pt x="33937" y="36302"/>
                      <a:pt x="35400" y="3531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76" name="Google Shape;976;p10"/>
              <p:cNvSpPr/>
              <p:nvPr/>
            </p:nvSpPr>
            <p:spPr>
              <a:xfrm>
                <a:off x="8549929" y="4746625"/>
                <a:ext cx="56032" cy="106181"/>
              </a:xfrm>
              <a:custGeom>
                <a:rect b="b" l="l" r="r" t="t"/>
                <a:pathLst>
                  <a:path extrusionOk="0" h="106181" w="56032">
                    <a:moveTo>
                      <a:pt x="2863" y="0"/>
                    </a:moveTo>
                    <a:cubicBezTo>
                      <a:pt x="1841" y="1526"/>
                      <a:pt x="933" y="3153"/>
                      <a:pt x="0" y="4717"/>
                    </a:cubicBezTo>
                    <a:lnTo>
                      <a:pt x="48472" y="53182"/>
                    </a:lnTo>
                    <a:lnTo>
                      <a:pt x="277" y="101673"/>
                    </a:lnTo>
                    <a:cubicBezTo>
                      <a:pt x="1185" y="103187"/>
                      <a:pt x="2043" y="104732"/>
                      <a:pt x="3027" y="106182"/>
                    </a:cubicBezTo>
                    <a:lnTo>
                      <a:pt x="56033" y="52867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77" name="Google Shape;977;p10"/>
              <p:cNvSpPr/>
              <p:nvPr/>
            </p:nvSpPr>
            <p:spPr>
              <a:xfrm>
                <a:off x="8657619" y="4746404"/>
                <a:ext cx="55912" cy="106446"/>
              </a:xfrm>
              <a:custGeom>
                <a:rect b="b" l="l" r="r" t="t"/>
                <a:pathLst>
                  <a:path extrusionOk="0" h="106446" w="55912">
                    <a:moveTo>
                      <a:pt x="7567" y="53075"/>
                    </a:moveTo>
                    <a:lnTo>
                      <a:pt x="55837" y="4521"/>
                    </a:lnTo>
                    <a:cubicBezTo>
                      <a:pt x="54929" y="3008"/>
                      <a:pt x="54072" y="1457"/>
                      <a:pt x="53088" y="0"/>
                    </a:cubicBezTo>
                    <a:lnTo>
                      <a:pt x="0" y="53403"/>
                    </a:lnTo>
                    <a:lnTo>
                      <a:pt x="53037" y="106447"/>
                    </a:lnTo>
                    <a:cubicBezTo>
                      <a:pt x="54065" y="104921"/>
                      <a:pt x="54973" y="103294"/>
                      <a:pt x="55913" y="101730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78" name="Google Shape;978;p10"/>
              <p:cNvSpPr/>
              <p:nvPr/>
            </p:nvSpPr>
            <p:spPr>
              <a:xfrm>
                <a:off x="8578911" y="4706268"/>
                <a:ext cx="34681" cy="48850"/>
              </a:xfrm>
              <a:custGeom>
                <a:rect b="b" l="l" r="r" t="t"/>
                <a:pathLst>
                  <a:path extrusionOk="0" h="48850" w="34681">
                    <a:moveTo>
                      <a:pt x="34663" y="0"/>
                    </a:moveTo>
                    <a:cubicBezTo>
                      <a:pt x="32884" y="347"/>
                      <a:pt x="31150" y="807"/>
                      <a:pt x="29404" y="1261"/>
                    </a:cubicBezTo>
                    <a:lnTo>
                      <a:pt x="29404" y="35943"/>
                    </a:lnTo>
                    <a:lnTo>
                      <a:pt x="4729" y="11420"/>
                    </a:lnTo>
                    <a:cubicBezTo>
                      <a:pt x="3140" y="12353"/>
                      <a:pt x="1526" y="13261"/>
                      <a:pt x="0" y="14289"/>
                    </a:cubicBezTo>
                    <a:lnTo>
                      <a:pt x="34681" y="48850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79" name="Google Shape;979;p10"/>
              <p:cNvSpPr/>
              <p:nvPr/>
            </p:nvSpPr>
            <p:spPr>
              <a:xfrm>
                <a:off x="8558442" y="4704446"/>
                <a:ext cx="146765" cy="190268"/>
              </a:xfrm>
              <a:custGeom>
                <a:rect b="b" l="l" r="r" t="t"/>
                <a:pathLst>
                  <a:path extrusionOk="0" h="190268" w="146765">
                    <a:moveTo>
                      <a:pt x="146766" y="34612"/>
                    </a:moveTo>
                    <a:cubicBezTo>
                      <a:pt x="143009" y="30080"/>
                      <a:pt x="138845" y="25903"/>
                      <a:pt x="134324" y="22133"/>
                    </a:cubicBezTo>
                    <a:lnTo>
                      <a:pt x="82403" y="74092"/>
                    </a:lnTo>
                    <a:lnTo>
                      <a:pt x="82403" y="70492"/>
                    </a:lnTo>
                    <a:lnTo>
                      <a:pt x="82403" y="70492"/>
                    </a:lnTo>
                    <a:lnTo>
                      <a:pt x="82403" y="63051"/>
                    </a:lnTo>
                    <a:lnTo>
                      <a:pt x="127880" y="17297"/>
                    </a:lnTo>
                    <a:cubicBezTo>
                      <a:pt x="111937" y="6043"/>
                      <a:pt x="92901" y="2"/>
                      <a:pt x="73386" y="0"/>
                    </a:cubicBezTo>
                    <a:cubicBezTo>
                      <a:pt x="70271" y="0"/>
                      <a:pt x="67200" y="177"/>
                      <a:pt x="64161" y="467"/>
                    </a:cubicBezTo>
                    <a:lnTo>
                      <a:pt x="64161" y="73121"/>
                    </a:lnTo>
                    <a:lnTo>
                      <a:pt x="12756" y="21805"/>
                    </a:lnTo>
                    <a:cubicBezTo>
                      <a:pt x="8110" y="25663"/>
                      <a:pt x="3840" y="29951"/>
                      <a:pt x="0" y="34612"/>
                    </a:cubicBezTo>
                    <a:lnTo>
                      <a:pt x="60774" y="95695"/>
                    </a:lnTo>
                    <a:lnTo>
                      <a:pt x="359" y="156110"/>
                    </a:lnTo>
                    <a:cubicBezTo>
                      <a:pt x="4225" y="160740"/>
                      <a:pt x="8520" y="164995"/>
                      <a:pt x="13185" y="168816"/>
                    </a:cubicBezTo>
                    <a:lnTo>
                      <a:pt x="64394" y="117292"/>
                    </a:lnTo>
                    <a:lnTo>
                      <a:pt x="64394" y="189814"/>
                    </a:lnTo>
                    <a:cubicBezTo>
                      <a:pt x="67358" y="190092"/>
                      <a:pt x="70347" y="190268"/>
                      <a:pt x="73380" y="190268"/>
                    </a:cubicBezTo>
                    <a:cubicBezTo>
                      <a:pt x="76413" y="190268"/>
                      <a:pt x="79364" y="190092"/>
                      <a:pt x="82309" y="189814"/>
                    </a:cubicBezTo>
                    <a:lnTo>
                      <a:pt x="82309" y="116946"/>
                    </a:lnTo>
                    <a:lnTo>
                      <a:pt x="133933" y="168501"/>
                    </a:lnTo>
                    <a:cubicBezTo>
                      <a:pt x="138586" y="164658"/>
                      <a:pt x="142864" y="160383"/>
                      <a:pt x="146709" y="155732"/>
                    </a:cubicBezTo>
                    <a:lnTo>
                      <a:pt x="86325" y="95349"/>
                    </a:lnTo>
                    <a:close/>
                    <a:moveTo>
                      <a:pt x="82491" y="17486"/>
                    </a:moveTo>
                    <a:cubicBezTo>
                      <a:pt x="95380" y="19037"/>
                      <a:pt x="100778" y="21477"/>
                      <a:pt x="100778" y="21477"/>
                    </a:cubicBezTo>
                    <a:lnTo>
                      <a:pt x="82491" y="39663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80" name="Google Shape;980;p10"/>
              <p:cNvSpPr/>
              <p:nvPr/>
            </p:nvSpPr>
            <p:spPr>
              <a:xfrm>
                <a:off x="8477241" y="4645007"/>
                <a:ext cx="309809" cy="309800"/>
              </a:xfrm>
              <a:custGeom>
                <a:rect b="b" l="l" r="r" t="t"/>
                <a:pathLst>
                  <a:path extrusionOk="0" h="309800" w="309809">
                    <a:moveTo>
                      <a:pt x="173441" y="1124"/>
                    </a:moveTo>
                    <a:cubicBezTo>
                      <a:pt x="88648" y="-9098"/>
                      <a:pt x="11353" y="51569"/>
                      <a:pt x="1125" y="136362"/>
                    </a:cubicBezTo>
                    <a:cubicBezTo>
                      <a:pt x="-9103" y="221155"/>
                      <a:pt x="51571" y="298463"/>
                      <a:pt x="136370" y="308678"/>
                    </a:cubicBezTo>
                    <a:cubicBezTo>
                      <a:pt x="221169" y="318893"/>
                      <a:pt x="298465" y="258233"/>
                      <a:pt x="308686" y="173440"/>
                    </a:cubicBezTo>
                    <a:cubicBezTo>
                      <a:pt x="318908" y="88647"/>
                      <a:pt x="258240" y="11345"/>
                      <a:pt x="173441" y="1124"/>
                    </a:cubicBezTo>
                    <a:moveTo>
                      <a:pt x="300999" y="172513"/>
                    </a:moveTo>
                    <a:cubicBezTo>
                      <a:pt x="291282" y="253068"/>
                      <a:pt x="217852" y="310702"/>
                      <a:pt x="137297" y="300992"/>
                    </a:cubicBezTo>
                    <a:cubicBezTo>
                      <a:pt x="56741" y="291281"/>
                      <a:pt x="-893" y="217844"/>
                      <a:pt x="8830" y="137289"/>
                    </a:cubicBezTo>
                    <a:cubicBezTo>
                      <a:pt x="18554" y="56734"/>
                      <a:pt x="91965" y="-894"/>
                      <a:pt x="172514" y="8817"/>
                    </a:cubicBezTo>
                    <a:cubicBezTo>
                      <a:pt x="253063" y="18527"/>
                      <a:pt x="310710" y="91964"/>
                      <a:pt x="300999" y="172513"/>
                    </a:cubicBezTo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81" name="Google Shape;981;p10"/>
              <p:cNvSpPr/>
              <p:nvPr/>
            </p:nvSpPr>
            <p:spPr>
              <a:xfrm>
                <a:off x="8502227" y="4737942"/>
                <a:ext cx="10063" cy="12466"/>
              </a:xfrm>
              <a:custGeom>
                <a:rect b="b" l="l" r="r" t="t"/>
                <a:pathLst>
                  <a:path extrusionOk="0" h="12466" w="10063">
                    <a:moveTo>
                      <a:pt x="0" y="12466"/>
                    </a:moveTo>
                    <a:cubicBezTo>
                      <a:pt x="3664" y="11975"/>
                      <a:pt x="5133" y="10613"/>
                      <a:pt x="8059" y="8481"/>
                    </a:cubicBezTo>
                    <a:lnTo>
                      <a:pt x="10064" y="0"/>
                    </a:lnTo>
                    <a:cubicBezTo>
                      <a:pt x="7220" y="2686"/>
                      <a:pt x="4389" y="5795"/>
                      <a:pt x="1274" y="6205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82" name="Google Shape;982;p10"/>
              <p:cNvSpPr/>
              <p:nvPr/>
            </p:nvSpPr>
            <p:spPr>
              <a:xfrm>
                <a:off x="8512879" y="4735085"/>
                <a:ext cx="8624" cy="21912"/>
              </a:xfrm>
              <a:custGeom>
                <a:rect b="b" l="l" r="r" t="t"/>
                <a:pathLst>
                  <a:path extrusionOk="0" h="21912" w="8624">
                    <a:moveTo>
                      <a:pt x="2829" y="21912"/>
                    </a:moveTo>
                    <a:lnTo>
                      <a:pt x="6051" y="17996"/>
                    </a:lnTo>
                    <a:cubicBezTo>
                      <a:pt x="4368" y="16735"/>
                      <a:pt x="6625" y="8538"/>
                      <a:pt x="8624" y="1034"/>
                    </a:cubicBezTo>
                    <a:lnTo>
                      <a:pt x="3195" y="0"/>
                    </a:lnTo>
                    <a:cubicBezTo>
                      <a:pt x="-8" y="11729"/>
                      <a:pt x="-1850" y="18318"/>
                      <a:pt x="2829" y="21912"/>
                    </a:cubicBezTo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83" name="Google Shape;983;p10"/>
              <p:cNvSpPr/>
              <p:nvPr/>
            </p:nvSpPr>
            <p:spPr>
              <a:xfrm>
                <a:off x="8567844" y="4919319"/>
                <a:ext cx="12340" cy="10221"/>
              </a:xfrm>
              <a:custGeom>
                <a:rect b="b" l="l" r="r" t="t"/>
                <a:pathLst>
                  <a:path extrusionOk="0" h="10221" w="12340">
                    <a:moveTo>
                      <a:pt x="6098" y="8866"/>
                    </a:moveTo>
                    <a:cubicBezTo>
                      <a:pt x="5726" y="5776"/>
                      <a:pt x="2648" y="2875"/>
                      <a:pt x="0" y="0"/>
                    </a:cubicBezTo>
                    <a:lnTo>
                      <a:pt x="8450" y="2106"/>
                    </a:lnTo>
                    <a:cubicBezTo>
                      <a:pt x="10549" y="5045"/>
                      <a:pt x="11899" y="6520"/>
                      <a:pt x="12340" y="10222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84" name="Google Shape;984;p10"/>
              <p:cNvSpPr/>
              <p:nvPr/>
            </p:nvSpPr>
            <p:spPr>
              <a:xfrm>
                <a:off x="8565019" y="4910062"/>
                <a:ext cx="21906" cy="8809"/>
              </a:xfrm>
              <a:custGeom>
                <a:rect b="b" l="l" r="r" t="t"/>
                <a:pathLst>
                  <a:path extrusionOk="0" h="8809" w="21906">
                    <a:moveTo>
                      <a:pt x="21906" y="6047"/>
                    </a:moveTo>
                    <a:cubicBezTo>
                      <a:pt x="18249" y="10707"/>
                      <a:pt x="11691" y="8765"/>
                      <a:pt x="0" y="5417"/>
                    </a:cubicBezTo>
                    <a:lnTo>
                      <a:pt x="1097" y="0"/>
                    </a:lnTo>
                    <a:cubicBezTo>
                      <a:pt x="8557" y="2087"/>
                      <a:pt x="16716" y="4452"/>
                      <a:pt x="18028" y="2787"/>
                    </a:cubicBezTo>
                    <a:lnTo>
                      <a:pt x="21906" y="6047"/>
                    </a:lnTo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85" name="Google Shape;985;p10"/>
              <p:cNvSpPr/>
              <p:nvPr/>
            </p:nvSpPr>
            <p:spPr>
              <a:xfrm>
                <a:off x="8501338" y="4849395"/>
                <a:ext cx="10089" cy="12466"/>
              </a:xfrm>
              <a:custGeom>
                <a:rect b="b" l="l" r="r" t="t"/>
                <a:pathLst>
                  <a:path extrusionOk="0" h="12466" w="10089">
                    <a:moveTo>
                      <a:pt x="1305" y="6262"/>
                    </a:moveTo>
                    <a:cubicBezTo>
                      <a:pt x="4389" y="6671"/>
                      <a:pt x="7245" y="9774"/>
                      <a:pt x="10089" y="12466"/>
                    </a:cubicBezTo>
                    <a:lnTo>
                      <a:pt x="8065" y="3985"/>
                    </a:lnTo>
                    <a:cubicBezTo>
                      <a:pt x="5139" y="1854"/>
                      <a:pt x="3651" y="486"/>
                      <a:pt x="0" y="0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86" name="Google Shape;986;p10"/>
              <p:cNvSpPr/>
              <p:nvPr/>
            </p:nvSpPr>
            <p:spPr>
              <a:xfrm>
                <a:off x="8512027" y="4842818"/>
                <a:ext cx="8637" cy="21918"/>
              </a:xfrm>
              <a:custGeom>
                <a:rect b="b" l="l" r="r" t="t"/>
                <a:pathLst>
                  <a:path extrusionOk="0" h="21918" w="8637">
                    <a:moveTo>
                      <a:pt x="2843" y="0"/>
                    </a:moveTo>
                    <a:cubicBezTo>
                      <a:pt x="-1867" y="3601"/>
                      <a:pt x="5" y="10190"/>
                      <a:pt x="3202" y="21919"/>
                    </a:cubicBezTo>
                    <a:lnTo>
                      <a:pt x="8638" y="20878"/>
                    </a:lnTo>
                    <a:cubicBezTo>
                      <a:pt x="6639" y="13400"/>
                      <a:pt x="4375" y="5202"/>
                      <a:pt x="6065" y="3922"/>
                    </a:cubicBezTo>
                    <a:lnTo>
                      <a:pt x="2843" y="0"/>
                    </a:lnTo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87" name="Google Shape;987;p10"/>
              <p:cNvSpPr/>
              <p:nvPr/>
            </p:nvSpPr>
            <p:spPr>
              <a:xfrm>
                <a:off x="8752084" y="4851552"/>
                <a:ext cx="10221" cy="12333"/>
              </a:xfrm>
              <a:custGeom>
                <a:rect b="b" l="l" r="r" t="t"/>
                <a:pathLst>
                  <a:path extrusionOk="0" h="12333" w="10221">
                    <a:moveTo>
                      <a:pt x="8866" y="6236"/>
                    </a:moveTo>
                    <a:cubicBezTo>
                      <a:pt x="5782" y="6608"/>
                      <a:pt x="2882" y="9686"/>
                      <a:pt x="0" y="12334"/>
                    </a:cubicBezTo>
                    <a:lnTo>
                      <a:pt x="2112" y="3891"/>
                    </a:lnTo>
                    <a:cubicBezTo>
                      <a:pt x="5051" y="1785"/>
                      <a:pt x="6526" y="441"/>
                      <a:pt x="10222" y="0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88" name="Google Shape;988;p10"/>
              <p:cNvSpPr/>
              <p:nvPr/>
            </p:nvSpPr>
            <p:spPr>
              <a:xfrm>
                <a:off x="8742834" y="4844804"/>
                <a:ext cx="8808" cy="21906"/>
              </a:xfrm>
              <a:custGeom>
                <a:rect b="b" l="l" r="r" t="t"/>
                <a:pathLst>
                  <a:path extrusionOk="0" h="21906" w="8808">
                    <a:moveTo>
                      <a:pt x="6047" y="0"/>
                    </a:moveTo>
                    <a:cubicBezTo>
                      <a:pt x="10707" y="3657"/>
                      <a:pt x="8759" y="10215"/>
                      <a:pt x="5417" y="21906"/>
                    </a:cubicBezTo>
                    <a:lnTo>
                      <a:pt x="0" y="20815"/>
                    </a:lnTo>
                    <a:cubicBezTo>
                      <a:pt x="2081" y="13349"/>
                      <a:pt x="4446" y="5190"/>
                      <a:pt x="2787" y="3884"/>
                    </a:cubicBezTo>
                    <a:lnTo>
                      <a:pt x="6047" y="0"/>
                    </a:lnTo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89" name="Google Shape;989;p10"/>
              <p:cNvSpPr/>
              <p:nvPr/>
            </p:nvSpPr>
            <p:spPr>
              <a:xfrm>
                <a:off x="8682167" y="4920303"/>
                <a:ext cx="12460" cy="10063"/>
              </a:xfrm>
              <a:custGeom>
                <a:rect b="b" l="l" r="r" t="t"/>
                <a:pathLst>
                  <a:path extrusionOk="0" h="10063" w="12460">
                    <a:moveTo>
                      <a:pt x="6262" y="8790"/>
                    </a:moveTo>
                    <a:cubicBezTo>
                      <a:pt x="6671" y="5707"/>
                      <a:pt x="9774" y="2844"/>
                      <a:pt x="12460" y="0"/>
                    </a:cubicBezTo>
                    <a:lnTo>
                      <a:pt x="3985" y="1999"/>
                    </a:lnTo>
                    <a:cubicBezTo>
                      <a:pt x="1854" y="4925"/>
                      <a:pt x="492" y="6413"/>
                      <a:pt x="0" y="10064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90" name="Google Shape;990;p10"/>
              <p:cNvSpPr/>
              <p:nvPr/>
            </p:nvSpPr>
            <p:spPr>
              <a:xfrm>
                <a:off x="8675590" y="4911077"/>
                <a:ext cx="21912" cy="8638"/>
              </a:xfrm>
              <a:custGeom>
                <a:rect b="b" l="l" r="r" t="t"/>
                <a:pathLst>
                  <a:path extrusionOk="0" h="8638" w="21912">
                    <a:moveTo>
                      <a:pt x="0" y="5801"/>
                    </a:moveTo>
                    <a:cubicBezTo>
                      <a:pt x="3601" y="10505"/>
                      <a:pt x="10184" y="8633"/>
                      <a:pt x="21912" y="5436"/>
                    </a:cubicBezTo>
                    <a:lnTo>
                      <a:pt x="20878" y="0"/>
                    </a:lnTo>
                    <a:cubicBezTo>
                      <a:pt x="13393" y="2005"/>
                      <a:pt x="5202" y="4256"/>
                      <a:pt x="3916" y="2573"/>
                    </a:cubicBezTo>
                    <a:lnTo>
                      <a:pt x="0" y="5801"/>
                    </a:lnTo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91" name="Google Shape;991;p10"/>
              <p:cNvSpPr/>
              <p:nvPr/>
            </p:nvSpPr>
            <p:spPr>
              <a:xfrm>
                <a:off x="8684317" y="4670281"/>
                <a:ext cx="12340" cy="10221"/>
              </a:xfrm>
              <a:custGeom>
                <a:rect b="b" l="l" r="r" t="t"/>
                <a:pathLst>
                  <a:path extrusionOk="0" h="10221" w="12340">
                    <a:moveTo>
                      <a:pt x="6243" y="1356"/>
                    </a:moveTo>
                    <a:cubicBezTo>
                      <a:pt x="6615" y="4446"/>
                      <a:pt x="9692" y="7346"/>
                      <a:pt x="12340" y="10222"/>
                    </a:cubicBezTo>
                    <a:lnTo>
                      <a:pt x="3891" y="8109"/>
                    </a:lnTo>
                    <a:cubicBezTo>
                      <a:pt x="1791" y="5171"/>
                      <a:pt x="441" y="3695"/>
                      <a:pt x="0" y="0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92" name="Google Shape;992;p10"/>
              <p:cNvSpPr/>
              <p:nvPr/>
            </p:nvSpPr>
            <p:spPr>
              <a:xfrm>
                <a:off x="8677576" y="4680950"/>
                <a:ext cx="21906" cy="8809"/>
              </a:xfrm>
              <a:custGeom>
                <a:rect b="b" l="l" r="r" t="t"/>
                <a:pathLst>
                  <a:path extrusionOk="0" h="8809" w="21906">
                    <a:moveTo>
                      <a:pt x="0" y="2763"/>
                    </a:moveTo>
                    <a:cubicBezTo>
                      <a:pt x="3657" y="-1897"/>
                      <a:pt x="10215" y="45"/>
                      <a:pt x="21906" y="3393"/>
                    </a:cubicBezTo>
                    <a:lnTo>
                      <a:pt x="20809" y="8810"/>
                    </a:lnTo>
                    <a:cubicBezTo>
                      <a:pt x="13349" y="6723"/>
                      <a:pt x="5190" y="4358"/>
                      <a:pt x="3878" y="6023"/>
                    </a:cubicBezTo>
                    <a:lnTo>
                      <a:pt x="0" y="2763"/>
                    </a:lnTo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93" name="Google Shape;993;p10"/>
              <p:cNvSpPr/>
              <p:nvPr/>
            </p:nvSpPr>
            <p:spPr>
              <a:xfrm>
                <a:off x="8753074" y="4737960"/>
                <a:ext cx="10063" cy="12466"/>
              </a:xfrm>
              <a:custGeom>
                <a:rect b="b" l="l" r="r" t="t"/>
                <a:pathLst>
                  <a:path extrusionOk="0" h="12466" w="10063">
                    <a:moveTo>
                      <a:pt x="8784" y="6205"/>
                    </a:moveTo>
                    <a:cubicBezTo>
                      <a:pt x="5707" y="5795"/>
                      <a:pt x="2844" y="2686"/>
                      <a:pt x="0" y="0"/>
                    </a:cubicBezTo>
                    <a:lnTo>
                      <a:pt x="1999" y="8481"/>
                    </a:lnTo>
                    <a:cubicBezTo>
                      <a:pt x="4925" y="10613"/>
                      <a:pt x="6413" y="11975"/>
                      <a:pt x="10064" y="12466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94" name="Google Shape;994;p10"/>
              <p:cNvSpPr/>
              <p:nvPr/>
            </p:nvSpPr>
            <p:spPr>
              <a:xfrm>
                <a:off x="8743855" y="4735085"/>
                <a:ext cx="8637" cy="21912"/>
              </a:xfrm>
              <a:custGeom>
                <a:rect b="b" l="l" r="r" t="t"/>
                <a:pathLst>
                  <a:path extrusionOk="0" h="21912" w="8637">
                    <a:moveTo>
                      <a:pt x="5795" y="21912"/>
                    </a:moveTo>
                    <a:cubicBezTo>
                      <a:pt x="10505" y="18318"/>
                      <a:pt x="8633" y="11729"/>
                      <a:pt x="5429" y="0"/>
                    </a:cubicBezTo>
                    <a:lnTo>
                      <a:pt x="0" y="1034"/>
                    </a:lnTo>
                    <a:cubicBezTo>
                      <a:pt x="1999" y="8519"/>
                      <a:pt x="4256" y="16710"/>
                      <a:pt x="2573" y="17996"/>
                    </a:cubicBezTo>
                    <a:lnTo>
                      <a:pt x="5795" y="21912"/>
                    </a:lnTo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95" name="Google Shape;995;p10"/>
              <p:cNvSpPr/>
              <p:nvPr/>
            </p:nvSpPr>
            <p:spPr>
              <a:xfrm>
                <a:off x="8516018" y="4683779"/>
                <a:ext cx="232254" cy="232258"/>
              </a:xfrm>
              <a:custGeom>
                <a:rect b="b" l="l" r="r" t="t"/>
                <a:pathLst>
                  <a:path extrusionOk="0" h="232258" w="232254">
                    <a:moveTo>
                      <a:pt x="130023" y="842"/>
                    </a:moveTo>
                    <a:cubicBezTo>
                      <a:pt x="66455" y="-6819"/>
                      <a:pt x="8518" y="38664"/>
                      <a:pt x="844" y="102231"/>
                    </a:cubicBezTo>
                    <a:cubicBezTo>
                      <a:pt x="-6830" y="165799"/>
                      <a:pt x="38679" y="223755"/>
                      <a:pt x="102228" y="231417"/>
                    </a:cubicBezTo>
                    <a:cubicBezTo>
                      <a:pt x="165777" y="239078"/>
                      <a:pt x="223751" y="193582"/>
                      <a:pt x="231413" y="130033"/>
                    </a:cubicBezTo>
                    <a:cubicBezTo>
                      <a:pt x="239074" y="66484"/>
                      <a:pt x="193578" y="8510"/>
                      <a:pt x="130023" y="842"/>
                    </a:cubicBezTo>
                    <a:moveTo>
                      <a:pt x="224174" y="129151"/>
                    </a:moveTo>
                    <a:cubicBezTo>
                      <a:pt x="216992" y="188714"/>
                      <a:pt x="162699" y="231303"/>
                      <a:pt x="103136" y="224152"/>
                    </a:cubicBezTo>
                    <a:cubicBezTo>
                      <a:pt x="43572" y="217002"/>
                      <a:pt x="983" y="162672"/>
                      <a:pt x="8153" y="103083"/>
                    </a:cubicBezTo>
                    <a:cubicBezTo>
                      <a:pt x="15322" y="43494"/>
                      <a:pt x="69627" y="930"/>
                      <a:pt x="129178" y="8094"/>
                    </a:cubicBezTo>
                    <a:cubicBezTo>
                      <a:pt x="188729" y="15257"/>
                      <a:pt x="231318" y="69593"/>
                      <a:pt x="224174" y="129151"/>
                    </a:cubicBezTo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</p:grpSp>
        <p:grpSp>
          <p:nvGrpSpPr>
            <p:cNvPr id="996" name="Google Shape;996;p10"/>
            <p:cNvGrpSpPr/>
            <p:nvPr/>
          </p:nvGrpSpPr>
          <p:grpSpPr>
            <a:xfrm>
              <a:off x="10236582" y="3924329"/>
              <a:ext cx="1322957" cy="216746"/>
              <a:chOff x="10429965" y="3783604"/>
              <a:chExt cx="892919" cy="146291"/>
            </a:xfrm>
          </p:grpSpPr>
          <p:sp>
            <p:nvSpPr>
              <p:cNvPr id="997" name="Google Shape;997;p10"/>
              <p:cNvSpPr/>
              <p:nvPr/>
            </p:nvSpPr>
            <p:spPr>
              <a:xfrm>
                <a:off x="10429965" y="3784408"/>
                <a:ext cx="128523" cy="145480"/>
              </a:xfrm>
              <a:custGeom>
                <a:rect b="b" l="l" r="r" t="t"/>
                <a:pathLst>
                  <a:path extrusionOk="0" h="145480" w="128523">
                    <a:moveTo>
                      <a:pt x="128441" y="72801"/>
                    </a:moveTo>
                    <a:cubicBezTo>
                      <a:pt x="128441" y="95634"/>
                      <a:pt x="128372" y="118473"/>
                      <a:pt x="128517" y="141306"/>
                    </a:cubicBezTo>
                    <a:cubicBezTo>
                      <a:pt x="128517" y="144560"/>
                      <a:pt x="127741" y="145493"/>
                      <a:pt x="124374" y="145480"/>
                    </a:cubicBezTo>
                    <a:cubicBezTo>
                      <a:pt x="84177" y="145363"/>
                      <a:pt x="43980" y="145363"/>
                      <a:pt x="3783" y="145480"/>
                    </a:cubicBezTo>
                    <a:cubicBezTo>
                      <a:pt x="908" y="145480"/>
                      <a:pt x="0" y="144850"/>
                      <a:pt x="0" y="141842"/>
                    </a:cubicBezTo>
                    <a:cubicBezTo>
                      <a:pt x="114" y="105269"/>
                      <a:pt x="128" y="68706"/>
                      <a:pt x="44" y="32154"/>
                    </a:cubicBezTo>
                    <a:cubicBezTo>
                      <a:pt x="-28" y="30349"/>
                      <a:pt x="510" y="28572"/>
                      <a:pt x="1570" y="27109"/>
                    </a:cubicBezTo>
                    <a:cubicBezTo>
                      <a:pt x="7477" y="18925"/>
                      <a:pt x="13307" y="10694"/>
                      <a:pt x="19062" y="2416"/>
                    </a:cubicBezTo>
                    <a:cubicBezTo>
                      <a:pt x="20216" y="745"/>
                      <a:pt x="21383" y="-24"/>
                      <a:pt x="23476" y="39"/>
                    </a:cubicBezTo>
                    <a:cubicBezTo>
                      <a:pt x="28672" y="197"/>
                      <a:pt x="33887" y="291"/>
                      <a:pt x="39070" y="39"/>
                    </a:cubicBezTo>
                    <a:cubicBezTo>
                      <a:pt x="42223" y="-125"/>
                      <a:pt x="43056" y="739"/>
                      <a:pt x="43037" y="3936"/>
                    </a:cubicBezTo>
                    <a:cubicBezTo>
                      <a:pt x="42892" y="28030"/>
                      <a:pt x="42955" y="52124"/>
                      <a:pt x="42955" y="76218"/>
                    </a:cubicBezTo>
                    <a:cubicBezTo>
                      <a:pt x="42955" y="83924"/>
                      <a:pt x="43093" y="91636"/>
                      <a:pt x="42885" y="99335"/>
                    </a:cubicBezTo>
                    <a:cubicBezTo>
                      <a:pt x="42810" y="102160"/>
                      <a:pt x="43730" y="102784"/>
                      <a:pt x="46410" y="102753"/>
                    </a:cubicBezTo>
                    <a:cubicBezTo>
                      <a:pt x="58215" y="102614"/>
                      <a:pt x="70025" y="102583"/>
                      <a:pt x="81829" y="102753"/>
                    </a:cubicBezTo>
                    <a:cubicBezTo>
                      <a:pt x="84825" y="102797"/>
                      <a:pt x="85499" y="101939"/>
                      <a:pt x="85487" y="99039"/>
                    </a:cubicBezTo>
                    <a:cubicBezTo>
                      <a:pt x="85380" y="67662"/>
                      <a:pt x="85518" y="36284"/>
                      <a:pt x="85304" y="4907"/>
                    </a:cubicBezTo>
                    <a:cubicBezTo>
                      <a:pt x="85304" y="682"/>
                      <a:pt x="86521" y="-87"/>
                      <a:pt x="90430" y="7"/>
                    </a:cubicBezTo>
                    <a:cubicBezTo>
                      <a:pt x="101781" y="279"/>
                      <a:pt x="113200" y="222"/>
                      <a:pt x="124576" y="7"/>
                    </a:cubicBezTo>
                    <a:cubicBezTo>
                      <a:pt x="127685" y="-49"/>
                      <a:pt x="128542" y="676"/>
                      <a:pt x="128523" y="3873"/>
                    </a:cubicBezTo>
                    <a:cubicBezTo>
                      <a:pt x="128366" y="26857"/>
                      <a:pt x="128441" y="49829"/>
                      <a:pt x="128441" y="72801"/>
                    </a:cubicBezTo>
                    <a:close/>
                  </a:path>
                </a:pathLst>
              </a:custGeom>
              <a:solidFill>
                <a:srgbClr val="01386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98" name="Google Shape;998;p10"/>
              <p:cNvSpPr/>
              <p:nvPr/>
            </p:nvSpPr>
            <p:spPr>
              <a:xfrm>
                <a:off x="10578846" y="3784405"/>
                <a:ext cx="103072" cy="145490"/>
              </a:xfrm>
              <a:custGeom>
                <a:rect b="b" l="l" r="r" t="t"/>
                <a:pathLst>
                  <a:path extrusionOk="0" h="145490" w="103072">
                    <a:moveTo>
                      <a:pt x="102990" y="58509"/>
                    </a:moveTo>
                    <a:cubicBezTo>
                      <a:pt x="102990" y="76291"/>
                      <a:pt x="102939" y="94080"/>
                      <a:pt x="103040" y="111868"/>
                    </a:cubicBezTo>
                    <a:cubicBezTo>
                      <a:pt x="103135" y="114515"/>
                      <a:pt x="102330" y="117115"/>
                      <a:pt x="100757" y="119246"/>
                    </a:cubicBezTo>
                    <a:cubicBezTo>
                      <a:pt x="95150" y="126943"/>
                      <a:pt x="89647" y="134720"/>
                      <a:pt x="84249" y="142577"/>
                    </a:cubicBezTo>
                    <a:cubicBezTo>
                      <a:pt x="82843" y="144620"/>
                      <a:pt x="81392" y="145503"/>
                      <a:pt x="78813" y="145490"/>
                    </a:cubicBezTo>
                    <a:cubicBezTo>
                      <a:pt x="53944" y="145385"/>
                      <a:pt x="29072" y="145385"/>
                      <a:pt x="4198" y="145490"/>
                    </a:cubicBezTo>
                    <a:cubicBezTo>
                      <a:pt x="805" y="145490"/>
                      <a:pt x="-15" y="144507"/>
                      <a:pt x="36" y="141259"/>
                    </a:cubicBezTo>
                    <a:cubicBezTo>
                      <a:pt x="219" y="129783"/>
                      <a:pt x="282" y="118288"/>
                      <a:pt x="4" y="106811"/>
                    </a:cubicBezTo>
                    <a:cubicBezTo>
                      <a:pt x="-84" y="103103"/>
                      <a:pt x="1171" y="102561"/>
                      <a:pt x="4488" y="102593"/>
                    </a:cubicBezTo>
                    <a:cubicBezTo>
                      <a:pt x="21633" y="102757"/>
                      <a:pt x="38778" y="102593"/>
                      <a:pt x="55917" y="102750"/>
                    </a:cubicBezTo>
                    <a:cubicBezTo>
                      <a:pt x="59228" y="102782"/>
                      <a:pt x="60092" y="101924"/>
                      <a:pt x="60079" y="98620"/>
                    </a:cubicBezTo>
                    <a:cubicBezTo>
                      <a:pt x="59947" y="67249"/>
                      <a:pt x="60079" y="35878"/>
                      <a:pt x="59902" y="4507"/>
                    </a:cubicBezTo>
                    <a:cubicBezTo>
                      <a:pt x="59902" y="724"/>
                      <a:pt x="60930" y="-71"/>
                      <a:pt x="64537" y="5"/>
                    </a:cubicBezTo>
                    <a:cubicBezTo>
                      <a:pt x="76051" y="244"/>
                      <a:pt x="87578" y="207"/>
                      <a:pt x="99099" y="5"/>
                    </a:cubicBezTo>
                    <a:cubicBezTo>
                      <a:pt x="102176" y="-46"/>
                      <a:pt x="103103" y="635"/>
                      <a:pt x="103071" y="3870"/>
                    </a:cubicBezTo>
                    <a:cubicBezTo>
                      <a:pt x="102895" y="22094"/>
                      <a:pt x="102990" y="40298"/>
                      <a:pt x="102990" y="58509"/>
                    </a:cubicBezTo>
                    <a:close/>
                  </a:path>
                </a:pathLst>
              </a:custGeom>
              <a:solidFill>
                <a:srgbClr val="01386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999" name="Google Shape;999;p10"/>
              <p:cNvSpPr/>
              <p:nvPr/>
            </p:nvSpPr>
            <p:spPr>
              <a:xfrm>
                <a:off x="10709656" y="3783604"/>
                <a:ext cx="43105" cy="145468"/>
              </a:xfrm>
              <a:custGeom>
                <a:rect b="b" l="l" r="r" t="t"/>
                <a:pathLst>
                  <a:path extrusionOk="0" h="145468" w="43105">
                    <a:moveTo>
                      <a:pt x="43037" y="72836"/>
                    </a:moveTo>
                    <a:cubicBezTo>
                      <a:pt x="43037" y="95536"/>
                      <a:pt x="42974" y="118237"/>
                      <a:pt x="43106" y="140937"/>
                    </a:cubicBezTo>
                    <a:cubicBezTo>
                      <a:pt x="43106" y="144260"/>
                      <a:pt x="42475" y="145547"/>
                      <a:pt x="38805" y="145465"/>
                    </a:cubicBezTo>
                    <a:cubicBezTo>
                      <a:pt x="27007" y="145219"/>
                      <a:pt x="15191" y="145307"/>
                      <a:pt x="3386" y="145427"/>
                    </a:cubicBezTo>
                    <a:cubicBezTo>
                      <a:pt x="864" y="145427"/>
                      <a:pt x="-6" y="144796"/>
                      <a:pt x="0" y="142148"/>
                    </a:cubicBezTo>
                    <a:cubicBezTo>
                      <a:pt x="76" y="105297"/>
                      <a:pt x="88" y="68447"/>
                      <a:pt x="38" y="31596"/>
                    </a:cubicBezTo>
                    <a:cubicBezTo>
                      <a:pt x="-6" y="30057"/>
                      <a:pt x="457" y="28546"/>
                      <a:pt x="1356" y="27296"/>
                    </a:cubicBezTo>
                    <a:cubicBezTo>
                      <a:pt x="7300" y="18980"/>
                      <a:pt x="13200" y="10627"/>
                      <a:pt x="19056" y="2237"/>
                    </a:cubicBezTo>
                    <a:cubicBezTo>
                      <a:pt x="20222" y="553"/>
                      <a:pt x="21578" y="-40"/>
                      <a:pt x="23596" y="11"/>
                    </a:cubicBezTo>
                    <a:cubicBezTo>
                      <a:pt x="28937" y="149"/>
                      <a:pt x="34284" y="219"/>
                      <a:pt x="39619" y="11"/>
                    </a:cubicBezTo>
                    <a:cubicBezTo>
                      <a:pt x="42406" y="-109"/>
                      <a:pt x="43112" y="761"/>
                      <a:pt x="43100" y="3498"/>
                    </a:cubicBezTo>
                    <a:cubicBezTo>
                      <a:pt x="42993" y="26596"/>
                      <a:pt x="43037" y="49719"/>
                      <a:pt x="43037" y="72836"/>
                    </a:cubicBezTo>
                    <a:close/>
                  </a:path>
                </a:pathLst>
              </a:custGeom>
              <a:solidFill>
                <a:srgbClr val="01386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00" name="Google Shape;1000;p10"/>
              <p:cNvSpPr/>
              <p:nvPr/>
            </p:nvSpPr>
            <p:spPr>
              <a:xfrm>
                <a:off x="10963537" y="3863878"/>
                <a:ext cx="61142" cy="64486"/>
              </a:xfrm>
              <a:custGeom>
                <a:rect b="b" l="l" r="r" t="t"/>
                <a:pathLst>
                  <a:path extrusionOk="0" h="64486" w="61142">
                    <a:moveTo>
                      <a:pt x="30463" y="32975"/>
                    </a:moveTo>
                    <a:cubicBezTo>
                      <a:pt x="36567" y="22602"/>
                      <a:pt x="42299" y="12841"/>
                      <a:pt x="48050" y="3092"/>
                    </a:cubicBezTo>
                    <a:cubicBezTo>
                      <a:pt x="49355" y="873"/>
                      <a:pt x="58561" y="-975"/>
                      <a:pt x="60522" y="570"/>
                    </a:cubicBezTo>
                    <a:cubicBezTo>
                      <a:pt x="61424" y="1289"/>
                      <a:pt x="61077" y="2386"/>
                      <a:pt x="61077" y="3332"/>
                    </a:cubicBezTo>
                    <a:cubicBezTo>
                      <a:pt x="61077" y="22653"/>
                      <a:pt x="61077" y="41980"/>
                      <a:pt x="61134" y="61301"/>
                    </a:cubicBezTo>
                    <a:cubicBezTo>
                      <a:pt x="61134" y="63590"/>
                      <a:pt x="60642" y="64409"/>
                      <a:pt x="58151" y="64453"/>
                    </a:cubicBezTo>
                    <a:cubicBezTo>
                      <a:pt x="49853" y="64573"/>
                      <a:pt x="49853" y="64693"/>
                      <a:pt x="49853" y="56590"/>
                    </a:cubicBezTo>
                    <a:lnTo>
                      <a:pt x="49853" y="22691"/>
                    </a:lnTo>
                    <a:lnTo>
                      <a:pt x="48977" y="22356"/>
                    </a:lnTo>
                    <a:cubicBezTo>
                      <a:pt x="47417" y="24997"/>
                      <a:pt x="45860" y="27641"/>
                      <a:pt x="44304" y="30289"/>
                    </a:cubicBezTo>
                    <a:cubicBezTo>
                      <a:pt x="41320" y="35334"/>
                      <a:pt x="38333" y="40391"/>
                      <a:pt x="35344" y="45461"/>
                    </a:cubicBezTo>
                    <a:cubicBezTo>
                      <a:pt x="32601" y="50083"/>
                      <a:pt x="28287" y="50020"/>
                      <a:pt x="25513" y="45335"/>
                    </a:cubicBezTo>
                    <a:cubicBezTo>
                      <a:pt x="20973" y="37654"/>
                      <a:pt x="16439" y="29974"/>
                      <a:pt x="11830" y="22161"/>
                    </a:cubicBezTo>
                    <a:cubicBezTo>
                      <a:pt x="10505" y="23630"/>
                      <a:pt x="11060" y="25087"/>
                      <a:pt x="11054" y="26398"/>
                    </a:cubicBezTo>
                    <a:cubicBezTo>
                      <a:pt x="11004" y="37881"/>
                      <a:pt x="10966" y="49364"/>
                      <a:pt x="11054" y="60847"/>
                    </a:cubicBezTo>
                    <a:cubicBezTo>
                      <a:pt x="11054" y="63369"/>
                      <a:pt x="10745" y="64529"/>
                      <a:pt x="7725" y="64485"/>
                    </a:cubicBezTo>
                    <a:cubicBezTo>
                      <a:pt x="69" y="64372"/>
                      <a:pt x="69" y="64548"/>
                      <a:pt x="69" y="56798"/>
                    </a:cubicBezTo>
                    <a:cubicBezTo>
                      <a:pt x="69" y="39294"/>
                      <a:pt x="139" y="21789"/>
                      <a:pt x="0" y="4291"/>
                    </a:cubicBezTo>
                    <a:cubicBezTo>
                      <a:pt x="0" y="1289"/>
                      <a:pt x="593" y="413"/>
                      <a:pt x="3840" y="192"/>
                    </a:cubicBezTo>
                    <a:cubicBezTo>
                      <a:pt x="9219" y="-174"/>
                      <a:pt x="12416" y="1358"/>
                      <a:pt x="14989" y="6397"/>
                    </a:cubicBezTo>
                    <a:cubicBezTo>
                      <a:pt x="19573" y="15338"/>
                      <a:pt x="25059" y="23807"/>
                      <a:pt x="30463" y="32975"/>
                    </a:cubicBezTo>
                    <a:close/>
                  </a:path>
                </a:pathLst>
              </a:custGeom>
              <a:solidFill>
                <a:srgbClr val="03396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01" name="Google Shape;1001;p10"/>
              <p:cNvSpPr/>
              <p:nvPr/>
            </p:nvSpPr>
            <p:spPr>
              <a:xfrm>
                <a:off x="10865761" y="3784543"/>
                <a:ext cx="52343" cy="64990"/>
              </a:xfrm>
              <a:custGeom>
                <a:rect b="b" l="l" r="r" t="t"/>
                <a:pathLst>
                  <a:path extrusionOk="0" h="64990" w="52343">
                    <a:moveTo>
                      <a:pt x="11243" y="20613"/>
                    </a:moveTo>
                    <a:cubicBezTo>
                      <a:pt x="11243" y="33728"/>
                      <a:pt x="11054" y="46838"/>
                      <a:pt x="11350" y="59948"/>
                    </a:cubicBezTo>
                    <a:cubicBezTo>
                      <a:pt x="11445" y="64065"/>
                      <a:pt x="10322" y="65169"/>
                      <a:pt x="6306" y="64935"/>
                    </a:cubicBezTo>
                    <a:cubicBezTo>
                      <a:pt x="44" y="64570"/>
                      <a:pt x="0" y="64841"/>
                      <a:pt x="0" y="58768"/>
                    </a:cubicBezTo>
                    <a:cubicBezTo>
                      <a:pt x="0" y="41953"/>
                      <a:pt x="0" y="25151"/>
                      <a:pt x="0" y="8361"/>
                    </a:cubicBezTo>
                    <a:cubicBezTo>
                      <a:pt x="0" y="-45"/>
                      <a:pt x="0" y="75"/>
                      <a:pt x="8380" y="18"/>
                    </a:cubicBezTo>
                    <a:cubicBezTo>
                      <a:pt x="10903" y="18"/>
                      <a:pt x="12113" y="1071"/>
                      <a:pt x="13356" y="2969"/>
                    </a:cubicBezTo>
                    <a:cubicBezTo>
                      <a:pt x="21591" y="15499"/>
                      <a:pt x="29858" y="27940"/>
                      <a:pt x="38131" y="40444"/>
                    </a:cubicBezTo>
                    <a:cubicBezTo>
                      <a:pt x="38887" y="41585"/>
                      <a:pt x="39713" y="42689"/>
                      <a:pt x="40552" y="43862"/>
                    </a:cubicBezTo>
                    <a:cubicBezTo>
                      <a:pt x="41851" y="42683"/>
                      <a:pt x="41303" y="41339"/>
                      <a:pt x="41309" y="40192"/>
                    </a:cubicBezTo>
                    <a:cubicBezTo>
                      <a:pt x="41359" y="28154"/>
                      <a:pt x="41435" y="16110"/>
                      <a:pt x="41271" y="4066"/>
                    </a:cubicBezTo>
                    <a:cubicBezTo>
                      <a:pt x="41233" y="1046"/>
                      <a:pt x="41902" y="-89"/>
                      <a:pt x="45181" y="5"/>
                    </a:cubicBezTo>
                    <a:cubicBezTo>
                      <a:pt x="52274" y="214"/>
                      <a:pt x="52281" y="5"/>
                      <a:pt x="52281" y="7118"/>
                    </a:cubicBezTo>
                    <a:cubicBezTo>
                      <a:pt x="52281" y="25039"/>
                      <a:pt x="52211" y="42966"/>
                      <a:pt x="52344" y="60887"/>
                    </a:cubicBezTo>
                    <a:cubicBezTo>
                      <a:pt x="52344" y="63870"/>
                      <a:pt x="51839" y="65484"/>
                      <a:pt x="48504" y="64841"/>
                    </a:cubicBezTo>
                    <a:cubicBezTo>
                      <a:pt x="48226" y="64797"/>
                      <a:pt x="47943" y="64797"/>
                      <a:pt x="47665" y="64841"/>
                    </a:cubicBezTo>
                    <a:cubicBezTo>
                      <a:pt x="43175" y="65471"/>
                      <a:pt x="40420" y="64172"/>
                      <a:pt x="37765" y="59796"/>
                    </a:cubicBezTo>
                    <a:cubicBezTo>
                      <a:pt x="29675" y="46397"/>
                      <a:pt x="20689" y="33533"/>
                      <a:pt x="12050" y="20461"/>
                    </a:cubicBezTo>
                    <a:close/>
                  </a:path>
                </a:pathLst>
              </a:custGeom>
              <a:solidFill>
                <a:srgbClr val="03396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02" name="Google Shape;1002;p10"/>
              <p:cNvSpPr/>
              <p:nvPr/>
            </p:nvSpPr>
            <p:spPr>
              <a:xfrm>
                <a:off x="11066011" y="3784522"/>
                <a:ext cx="47823" cy="64932"/>
              </a:xfrm>
              <a:custGeom>
                <a:rect b="b" l="l" r="r" t="t"/>
                <a:pathLst>
                  <a:path extrusionOk="0" h="64932" w="47823">
                    <a:moveTo>
                      <a:pt x="36089" y="39311"/>
                    </a:moveTo>
                    <a:cubicBezTo>
                      <a:pt x="42508" y="46442"/>
                      <a:pt x="43794" y="55838"/>
                      <a:pt x="47824" y="64874"/>
                    </a:cubicBezTo>
                    <a:cubicBezTo>
                      <a:pt x="43637" y="64874"/>
                      <a:pt x="40067" y="64805"/>
                      <a:pt x="36473" y="64874"/>
                    </a:cubicBezTo>
                    <a:cubicBezTo>
                      <a:pt x="34676" y="64924"/>
                      <a:pt x="34487" y="63682"/>
                      <a:pt x="34115" y="62503"/>
                    </a:cubicBezTo>
                    <a:cubicBezTo>
                      <a:pt x="32854" y="58511"/>
                      <a:pt x="31637" y="54501"/>
                      <a:pt x="30331" y="50522"/>
                    </a:cubicBezTo>
                    <a:cubicBezTo>
                      <a:pt x="28389" y="44752"/>
                      <a:pt x="25514" y="42741"/>
                      <a:pt x="19416" y="42703"/>
                    </a:cubicBezTo>
                    <a:cubicBezTo>
                      <a:pt x="11055" y="42653"/>
                      <a:pt x="11055" y="42653"/>
                      <a:pt x="11055" y="50831"/>
                    </a:cubicBezTo>
                    <a:cubicBezTo>
                      <a:pt x="11055" y="54192"/>
                      <a:pt x="10777" y="57585"/>
                      <a:pt x="11124" y="60920"/>
                    </a:cubicBezTo>
                    <a:cubicBezTo>
                      <a:pt x="11496" y="64439"/>
                      <a:pt x="10008" y="65013"/>
                      <a:pt x="6906" y="64924"/>
                    </a:cubicBezTo>
                    <a:cubicBezTo>
                      <a:pt x="89" y="64729"/>
                      <a:pt x="83" y="64880"/>
                      <a:pt x="83" y="58146"/>
                    </a:cubicBezTo>
                    <a:cubicBezTo>
                      <a:pt x="83" y="40074"/>
                      <a:pt x="171" y="22008"/>
                      <a:pt x="1" y="3916"/>
                    </a:cubicBezTo>
                    <a:cubicBezTo>
                      <a:pt x="-31" y="732"/>
                      <a:pt x="814" y="-144"/>
                      <a:pt x="3961" y="20"/>
                    </a:cubicBezTo>
                    <a:cubicBezTo>
                      <a:pt x="11528" y="417"/>
                      <a:pt x="19158" y="-529"/>
                      <a:pt x="26693" y="499"/>
                    </a:cubicBezTo>
                    <a:cubicBezTo>
                      <a:pt x="35685" y="1722"/>
                      <a:pt x="43233" y="5228"/>
                      <a:pt x="45730" y="15002"/>
                    </a:cubicBezTo>
                    <a:cubicBezTo>
                      <a:pt x="48265" y="24908"/>
                      <a:pt x="45106" y="32727"/>
                      <a:pt x="36089" y="39311"/>
                    </a:cubicBezTo>
                    <a:close/>
                    <a:moveTo>
                      <a:pt x="18823" y="9863"/>
                    </a:moveTo>
                    <a:lnTo>
                      <a:pt x="18823" y="9951"/>
                    </a:lnTo>
                    <a:cubicBezTo>
                      <a:pt x="16995" y="9951"/>
                      <a:pt x="15160" y="10065"/>
                      <a:pt x="13350" y="9951"/>
                    </a:cubicBezTo>
                    <a:cubicBezTo>
                      <a:pt x="11420" y="9800"/>
                      <a:pt x="11004" y="10645"/>
                      <a:pt x="11023" y="12398"/>
                    </a:cubicBezTo>
                    <a:cubicBezTo>
                      <a:pt x="11111" y="18413"/>
                      <a:pt x="11074" y="24429"/>
                      <a:pt x="11023" y="30445"/>
                    </a:cubicBezTo>
                    <a:cubicBezTo>
                      <a:pt x="11023" y="31788"/>
                      <a:pt x="10960" y="32967"/>
                      <a:pt x="12915" y="32841"/>
                    </a:cubicBezTo>
                    <a:cubicBezTo>
                      <a:pt x="17386" y="32570"/>
                      <a:pt x="21901" y="33333"/>
                      <a:pt x="26340" y="32311"/>
                    </a:cubicBezTo>
                    <a:cubicBezTo>
                      <a:pt x="32942" y="30804"/>
                      <a:pt x="35742" y="27052"/>
                      <a:pt x="35407" y="20242"/>
                    </a:cubicBezTo>
                    <a:cubicBezTo>
                      <a:pt x="35124" y="14447"/>
                      <a:pt x="31933" y="11137"/>
                      <a:pt x="25520" y="10247"/>
                    </a:cubicBezTo>
                    <a:cubicBezTo>
                      <a:pt x="23332" y="9882"/>
                      <a:pt x="21068" y="9945"/>
                      <a:pt x="18823" y="9838"/>
                    </a:cubicBezTo>
                    <a:close/>
                  </a:path>
                </a:pathLst>
              </a:custGeom>
              <a:solidFill>
                <a:srgbClr val="03396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03" name="Google Shape;1003;p10"/>
              <p:cNvSpPr/>
              <p:nvPr/>
            </p:nvSpPr>
            <p:spPr>
              <a:xfrm>
                <a:off x="11221789" y="3784543"/>
                <a:ext cx="64568" cy="64891"/>
              </a:xfrm>
              <a:custGeom>
                <a:rect b="b" l="l" r="r" t="t"/>
                <a:pathLst>
                  <a:path extrusionOk="0" h="64891" w="64568">
                    <a:moveTo>
                      <a:pt x="0" y="64835"/>
                    </a:moveTo>
                    <a:cubicBezTo>
                      <a:pt x="5045" y="52690"/>
                      <a:pt x="9761" y="41220"/>
                      <a:pt x="14503" y="29749"/>
                    </a:cubicBezTo>
                    <a:cubicBezTo>
                      <a:pt x="18085" y="21092"/>
                      <a:pt x="21761" y="12478"/>
                      <a:pt x="25173" y="3757"/>
                    </a:cubicBezTo>
                    <a:cubicBezTo>
                      <a:pt x="26226" y="1065"/>
                      <a:pt x="27493" y="-89"/>
                      <a:pt x="30589" y="5"/>
                    </a:cubicBezTo>
                    <a:cubicBezTo>
                      <a:pt x="38679" y="239"/>
                      <a:pt x="38686" y="62"/>
                      <a:pt x="41807" y="7572"/>
                    </a:cubicBezTo>
                    <a:lnTo>
                      <a:pt x="63146" y="59090"/>
                    </a:lnTo>
                    <a:cubicBezTo>
                      <a:pt x="63518" y="59998"/>
                      <a:pt x="63890" y="60900"/>
                      <a:pt x="64224" y="61820"/>
                    </a:cubicBezTo>
                    <a:cubicBezTo>
                      <a:pt x="65069" y="64122"/>
                      <a:pt x="64394" y="64860"/>
                      <a:pt x="61821" y="64879"/>
                    </a:cubicBezTo>
                    <a:cubicBezTo>
                      <a:pt x="53687" y="64942"/>
                      <a:pt x="53687" y="65055"/>
                      <a:pt x="50585" y="57633"/>
                    </a:cubicBezTo>
                    <a:cubicBezTo>
                      <a:pt x="46896" y="48837"/>
                      <a:pt x="46896" y="48837"/>
                      <a:pt x="37261" y="48837"/>
                    </a:cubicBezTo>
                    <a:cubicBezTo>
                      <a:pt x="32058" y="48837"/>
                      <a:pt x="26850" y="48963"/>
                      <a:pt x="21654" y="48780"/>
                    </a:cubicBezTo>
                    <a:cubicBezTo>
                      <a:pt x="19314" y="48698"/>
                      <a:pt x="18060" y="49411"/>
                      <a:pt x="17297" y="51624"/>
                    </a:cubicBezTo>
                    <a:cubicBezTo>
                      <a:pt x="16036" y="55313"/>
                      <a:pt x="14409" y="58882"/>
                      <a:pt x="13135" y="62571"/>
                    </a:cubicBezTo>
                    <a:cubicBezTo>
                      <a:pt x="12599" y="64141"/>
                      <a:pt x="11874" y="64885"/>
                      <a:pt x="10177" y="64835"/>
                    </a:cubicBezTo>
                    <a:cubicBezTo>
                      <a:pt x="7094" y="64771"/>
                      <a:pt x="4004" y="64835"/>
                      <a:pt x="0" y="64835"/>
                    </a:cubicBezTo>
                    <a:close/>
                    <a:moveTo>
                      <a:pt x="32739" y="14660"/>
                    </a:moveTo>
                    <a:cubicBezTo>
                      <a:pt x="29498" y="22498"/>
                      <a:pt x="26661" y="29592"/>
                      <a:pt x="23621" y="36597"/>
                    </a:cubicBezTo>
                    <a:cubicBezTo>
                      <a:pt x="22524" y="39120"/>
                      <a:pt x="23527" y="39397"/>
                      <a:pt x="25683" y="39353"/>
                    </a:cubicBezTo>
                    <a:cubicBezTo>
                      <a:pt x="30438" y="39271"/>
                      <a:pt x="35205" y="39233"/>
                      <a:pt x="39953" y="39353"/>
                    </a:cubicBezTo>
                    <a:cubicBezTo>
                      <a:pt x="42368" y="39422"/>
                      <a:pt x="42841" y="38868"/>
                      <a:pt x="41845" y="36566"/>
                    </a:cubicBezTo>
                    <a:cubicBezTo>
                      <a:pt x="38805" y="29567"/>
                      <a:pt x="35962" y="22466"/>
                      <a:pt x="32739" y="14660"/>
                    </a:cubicBezTo>
                    <a:close/>
                  </a:path>
                </a:pathLst>
              </a:custGeom>
              <a:solidFill>
                <a:srgbClr val="03396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04" name="Google Shape;1004;p10"/>
              <p:cNvSpPr/>
              <p:nvPr/>
            </p:nvSpPr>
            <p:spPr>
              <a:xfrm>
                <a:off x="10841603" y="3864295"/>
                <a:ext cx="63285" cy="64429"/>
              </a:xfrm>
              <a:custGeom>
                <a:rect b="b" l="l" r="r" t="t"/>
                <a:pathLst>
                  <a:path extrusionOk="0" h="64429" w="63285">
                    <a:moveTo>
                      <a:pt x="57099" y="64118"/>
                    </a:moveTo>
                    <a:cubicBezTo>
                      <a:pt x="53423" y="65304"/>
                      <a:pt x="51632" y="62983"/>
                      <a:pt x="50163" y="59244"/>
                    </a:cubicBezTo>
                    <a:cubicBezTo>
                      <a:pt x="46102" y="48934"/>
                      <a:pt x="45970" y="48984"/>
                      <a:pt x="34979" y="48984"/>
                    </a:cubicBezTo>
                    <a:cubicBezTo>
                      <a:pt x="30067" y="48984"/>
                      <a:pt x="25148" y="49073"/>
                      <a:pt x="20236" y="48940"/>
                    </a:cubicBezTo>
                    <a:cubicBezTo>
                      <a:pt x="18250" y="48890"/>
                      <a:pt x="17083" y="49445"/>
                      <a:pt x="16509" y="51400"/>
                    </a:cubicBezTo>
                    <a:cubicBezTo>
                      <a:pt x="15986" y="53127"/>
                      <a:pt x="15153" y="54767"/>
                      <a:pt x="14466" y="56444"/>
                    </a:cubicBezTo>
                    <a:cubicBezTo>
                      <a:pt x="11156" y="64478"/>
                      <a:pt x="11162" y="64370"/>
                      <a:pt x="2485" y="64181"/>
                    </a:cubicBezTo>
                    <a:cubicBezTo>
                      <a:pt x="-428" y="64118"/>
                      <a:pt x="-371" y="63216"/>
                      <a:pt x="594" y="60984"/>
                    </a:cubicBezTo>
                    <a:cubicBezTo>
                      <a:pt x="6010" y="48114"/>
                      <a:pt x="11313" y="35194"/>
                      <a:pt x="16661" y="22292"/>
                    </a:cubicBezTo>
                    <a:cubicBezTo>
                      <a:pt x="19277" y="15987"/>
                      <a:pt x="22020" y="9681"/>
                      <a:pt x="24448" y="3312"/>
                    </a:cubicBezTo>
                    <a:cubicBezTo>
                      <a:pt x="25381" y="853"/>
                      <a:pt x="26567" y="-43"/>
                      <a:pt x="29272" y="2"/>
                    </a:cubicBezTo>
                    <a:cubicBezTo>
                      <a:pt x="37671" y="134"/>
                      <a:pt x="37671" y="2"/>
                      <a:pt x="40818" y="7568"/>
                    </a:cubicBezTo>
                    <a:cubicBezTo>
                      <a:pt x="47825" y="24460"/>
                      <a:pt x="54831" y="41353"/>
                      <a:pt x="61835" y="58248"/>
                    </a:cubicBezTo>
                    <a:cubicBezTo>
                      <a:pt x="64250" y="64124"/>
                      <a:pt x="64256" y="64118"/>
                      <a:pt x="57099" y="64118"/>
                    </a:cubicBezTo>
                    <a:close/>
                    <a:moveTo>
                      <a:pt x="31763" y="14776"/>
                    </a:moveTo>
                    <a:cubicBezTo>
                      <a:pt x="28528" y="22601"/>
                      <a:pt x="25583" y="29828"/>
                      <a:pt x="22531" y="37004"/>
                    </a:cubicBezTo>
                    <a:cubicBezTo>
                      <a:pt x="21775" y="38782"/>
                      <a:pt x="22304" y="39217"/>
                      <a:pt x="24032" y="39198"/>
                    </a:cubicBezTo>
                    <a:cubicBezTo>
                      <a:pt x="29224" y="39152"/>
                      <a:pt x="34413" y="39152"/>
                      <a:pt x="39601" y="39198"/>
                    </a:cubicBezTo>
                    <a:cubicBezTo>
                      <a:pt x="41530" y="39198"/>
                      <a:pt x="41663" y="38416"/>
                      <a:pt x="41007" y="36865"/>
                    </a:cubicBezTo>
                    <a:cubicBezTo>
                      <a:pt x="37974" y="29708"/>
                      <a:pt x="35029" y="22519"/>
                      <a:pt x="31763" y="14776"/>
                    </a:cubicBezTo>
                    <a:close/>
                  </a:path>
                </a:pathLst>
              </a:custGeom>
              <a:solidFill>
                <a:srgbClr val="03396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05" name="Google Shape;1005;p10"/>
              <p:cNvSpPr/>
              <p:nvPr/>
            </p:nvSpPr>
            <p:spPr>
              <a:xfrm>
                <a:off x="10805247" y="3783975"/>
                <a:ext cx="50954" cy="65521"/>
              </a:xfrm>
              <a:custGeom>
                <a:rect b="b" l="l" r="r" t="t"/>
                <a:pathLst>
                  <a:path extrusionOk="0" h="65521" w="50954">
                    <a:moveTo>
                      <a:pt x="48" y="21136"/>
                    </a:moveTo>
                    <a:cubicBezTo>
                      <a:pt x="48" y="15253"/>
                      <a:pt x="137" y="9370"/>
                      <a:pt x="4" y="3480"/>
                    </a:cubicBezTo>
                    <a:cubicBezTo>
                      <a:pt x="-46" y="1128"/>
                      <a:pt x="307" y="31"/>
                      <a:pt x="3157" y="31"/>
                    </a:cubicBezTo>
                    <a:cubicBezTo>
                      <a:pt x="11172" y="31"/>
                      <a:pt x="11172" y="-127"/>
                      <a:pt x="11172" y="7774"/>
                    </a:cubicBezTo>
                    <a:cubicBezTo>
                      <a:pt x="11172" y="17157"/>
                      <a:pt x="11210" y="26540"/>
                      <a:pt x="11172" y="35929"/>
                    </a:cubicBezTo>
                    <a:cubicBezTo>
                      <a:pt x="11157" y="38450"/>
                      <a:pt x="11455" y="40962"/>
                      <a:pt x="12061" y="43408"/>
                    </a:cubicBezTo>
                    <a:cubicBezTo>
                      <a:pt x="13625" y="49947"/>
                      <a:pt x="17786" y="53440"/>
                      <a:pt x="24092" y="53630"/>
                    </a:cubicBezTo>
                    <a:cubicBezTo>
                      <a:pt x="32290" y="53876"/>
                      <a:pt x="36231" y="51278"/>
                      <a:pt x="38438" y="44171"/>
                    </a:cubicBezTo>
                    <a:cubicBezTo>
                      <a:pt x="39298" y="41358"/>
                      <a:pt x="39723" y="38430"/>
                      <a:pt x="39699" y="35488"/>
                    </a:cubicBezTo>
                    <a:cubicBezTo>
                      <a:pt x="39699" y="24983"/>
                      <a:pt x="39819" y="14471"/>
                      <a:pt x="39617" y="3959"/>
                    </a:cubicBezTo>
                    <a:cubicBezTo>
                      <a:pt x="39554" y="838"/>
                      <a:pt x="40348" y="-83"/>
                      <a:pt x="43545" y="6"/>
                    </a:cubicBezTo>
                    <a:cubicBezTo>
                      <a:pt x="50791" y="207"/>
                      <a:pt x="50917" y="6"/>
                      <a:pt x="50765" y="7245"/>
                    </a:cubicBezTo>
                    <a:cubicBezTo>
                      <a:pt x="50526" y="19137"/>
                      <a:pt x="51711" y="31074"/>
                      <a:pt x="50053" y="42916"/>
                    </a:cubicBezTo>
                    <a:cubicBezTo>
                      <a:pt x="47751" y="59349"/>
                      <a:pt x="34131" y="69060"/>
                      <a:pt x="17478" y="64318"/>
                    </a:cubicBezTo>
                    <a:cubicBezTo>
                      <a:pt x="9734" y="62117"/>
                      <a:pt x="4633" y="56316"/>
                      <a:pt x="2028" y="48617"/>
                    </a:cubicBezTo>
                    <a:cubicBezTo>
                      <a:pt x="634" y="44344"/>
                      <a:pt x="-38" y="39868"/>
                      <a:pt x="42" y="35375"/>
                    </a:cubicBezTo>
                    <a:cubicBezTo>
                      <a:pt x="67" y="30664"/>
                      <a:pt x="48" y="25897"/>
                      <a:pt x="48" y="21136"/>
                    </a:cubicBezTo>
                    <a:close/>
                  </a:path>
                </a:pathLst>
              </a:custGeom>
              <a:solidFill>
                <a:srgbClr val="01386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06" name="Google Shape;1006;p10"/>
              <p:cNvSpPr/>
              <p:nvPr/>
            </p:nvSpPr>
            <p:spPr>
              <a:xfrm>
                <a:off x="11018389" y="3784560"/>
                <a:ext cx="39362" cy="64926"/>
              </a:xfrm>
              <a:custGeom>
                <a:rect b="b" l="l" r="r" t="t"/>
                <a:pathLst>
                  <a:path extrusionOk="0" h="64926" w="39362">
                    <a:moveTo>
                      <a:pt x="65" y="32387"/>
                    </a:moveTo>
                    <a:cubicBezTo>
                      <a:pt x="65" y="22727"/>
                      <a:pt x="135" y="13060"/>
                      <a:pt x="15" y="3381"/>
                    </a:cubicBezTo>
                    <a:cubicBezTo>
                      <a:pt x="-17" y="858"/>
                      <a:pt x="645" y="-31"/>
                      <a:pt x="3300" y="1"/>
                    </a:cubicBezTo>
                    <a:cubicBezTo>
                      <a:pt x="14259" y="146"/>
                      <a:pt x="25225" y="121"/>
                      <a:pt x="36185" y="1"/>
                    </a:cubicBezTo>
                    <a:cubicBezTo>
                      <a:pt x="38474" y="1"/>
                      <a:pt x="39621" y="467"/>
                      <a:pt x="39306" y="2977"/>
                    </a:cubicBezTo>
                    <a:cubicBezTo>
                      <a:pt x="39142" y="4370"/>
                      <a:pt x="39142" y="5777"/>
                      <a:pt x="39306" y="7170"/>
                    </a:cubicBezTo>
                    <a:cubicBezTo>
                      <a:pt x="39583" y="9535"/>
                      <a:pt x="38448" y="9932"/>
                      <a:pt x="36367" y="9901"/>
                    </a:cubicBezTo>
                    <a:cubicBezTo>
                      <a:pt x="28920" y="9800"/>
                      <a:pt x="21473" y="9951"/>
                      <a:pt x="14026" y="9813"/>
                    </a:cubicBezTo>
                    <a:cubicBezTo>
                      <a:pt x="11598" y="9768"/>
                      <a:pt x="10873" y="10563"/>
                      <a:pt x="10962" y="12915"/>
                    </a:cubicBezTo>
                    <a:cubicBezTo>
                      <a:pt x="11119" y="17115"/>
                      <a:pt x="11138" y="21327"/>
                      <a:pt x="10962" y="25526"/>
                    </a:cubicBezTo>
                    <a:cubicBezTo>
                      <a:pt x="10854" y="27954"/>
                      <a:pt x="11699" y="28610"/>
                      <a:pt x="14064" y="28553"/>
                    </a:cubicBezTo>
                    <a:cubicBezTo>
                      <a:pt x="20666" y="28408"/>
                      <a:pt x="27275" y="28610"/>
                      <a:pt x="33877" y="28446"/>
                    </a:cubicBezTo>
                    <a:cubicBezTo>
                      <a:pt x="36399" y="28383"/>
                      <a:pt x="37307" y="28931"/>
                      <a:pt x="37225" y="31637"/>
                    </a:cubicBezTo>
                    <a:cubicBezTo>
                      <a:pt x="36948" y="40099"/>
                      <a:pt x="37956" y="38321"/>
                      <a:pt x="30686" y="38453"/>
                    </a:cubicBezTo>
                    <a:cubicBezTo>
                      <a:pt x="25068" y="38554"/>
                      <a:pt x="19443" y="38567"/>
                      <a:pt x="13824" y="38453"/>
                    </a:cubicBezTo>
                    <a:cubicBezTo>
                      <a:pt x="11592" y="38403"/>
                      <a:pt x="10829" y="39153"/>
                      <a:pt x="10980" y="41335"/>
                    </a:cubicBezTo>
                    <a:cubicBezTo>
                      <a:pt x="11264" y="45509"/>
                      <a:pt x="9341" y="50756"/>
                      <a:pt x="11699" y="53574"/>
                    </a:cubicBezTo>
                    <a:cubicBezTo>
                      <a:pt x="13976" y="56298"/>
                      <a:pt x="19336" y="54268"/>
                      <a:pt x="23333" y="54432"/>
                    </a:cubicBezTo>
                    <a:cubicBezTo>
                      <a:pt x="27539" y="54608"/>
                      <a:pt x="31771" y="54602"/>
                      <a:pt x="35976" y="54432"/>
                    </a:cubicBezTo>
                    <a:cubicBezTo>
                      <a:pt x="38410" y="54331"/>
                      <a:pt x="39382" y="54816"/>
                      <a:pt x="39363" y="57585"/>
                    </a:cubicBezTo>
                    <a:cubicBezTo>
                      <a:pt x="39300" y="64861"/>
                      <a:pt x="39457" y="64861"/>
                      <a:pt x="32174" y="64861"/>
                    </a:cubicBezTo>
                    <a:cubicBezTo>
                      <a:pt x="22621" y="64861"/>
                      <a:pt x="13061" y="64767"/>
                      <a:pt x="3508" y="64925"/>
                    </a:cubicBezTo>
                    <a:cubicBezTo>
                      <a:pt x="746" y="64975"/>
                      <a:pt x="-48" y="64174"/>
                      <a:pt x="2" y="61425"/>
                    </a:cubicBezTo>
                    <a:cubicBezTo>
                      <a:pt x="160" y="51720"/>
                      <a:pt x="65" y="42054"/>
                      <a:pt x="65" y="32387"/>
                    </a:cubicBezTo>
                    <a:close/>
                  </a:path>
                </a:pathLst>
              </a:custGeom>
              <a:solidFill>
                <a:srgbClr val="03396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07" name="Google Shape;1007;p10"/>
              <p:cNvSpPr/>
              <p:nvPr/>
            </p:nvSpPr>
            <p:spPr>
              <a:xfrm>
                <a:off x="10947221" y="3784523"/>
                <a:ext cx="63955" cy="65319"/>
              </a:xfrm>
              <a:custGeom>
                <a:rect b="b" l="l" r="r" t="t"/>
                <a:pathLst>
                  <a:path extrusionOk="0" h="65319" w="63955">
                    <a:moveTo>
                      <a:pt x="31639" y="51593"/>
                    </a:moveTo>
                    <a:lnTo>
                      <a:pt x="48337" y="9628"/>
                    </a:lnTo>
                    <a:cubicBezTo>
                      <a:pt x="52372" y="-518"/>
                      <a:pt x="52372" y="-518"/>
                      <a:pt x="63956" y="346"/>
                    </a:cubicBezTo>
                    <a:cubicBezTo>
                      <a:pt x="61068" y="7692"/>
                      <a:pt x="58192" y="14925"/>
                      <a:pt x="55374" y="22177"/>
                    </a:cubicBezTo>
                    <a:cubicBezTo>
                      <a:pt x="50115" y="35702"/>
                      <a:pt x="44232" y="48982"/>
                      <a:pt x="39609" y="62741"/>
                    </a:cubicBezTo>
                    <a:cubicBezTo>
                      <a:pt x="38783" y="65207"/>
                      <a:pt x="36980" y="65182"/>
                      <a:pt x="35277" y="64791"/>
                    </a:cubicBezTo>
                    <a:cubicBezTo>
                      <a:pt x="31494" y="63921"/>
                      <a:pt x="25819" y="67616"/>
                      <a:pt x="23927" y="62735"/>
                    </a:cubicBezTo>
                    <a:cubicBezTo>
                      <a:pt x="16430" y="43055"/>
                      <a:pt x="8339" y="23589"/>
                      <a:pt x="665" y="3959"/>
                    </a:cubicBezTo>
                    <a:cubicBezTo>
                      <a:pt x="-564" y="807"/>
                      <a:pt x="-306" y="-51"/>
                      <a:pt x="3295" y="31"/>
                    </a:cubicBezTo>
                    <a:cubicBezTo>
                      <a:pt x="11158" y="220"/>
                      <a:pt x="11164" y="31"/>
                      <a:pt x="14122" y="7503"/>
                    </a:cubicBezTo>
                    <a:close/>
                  </a:path>
                </a:pathLst>
              </a:custGeom>
              <a:solidFill>
                <a:srgbClr val="03396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08" name="Google Shape;1008;p10"/>
              <p:cNvSpPr/>
              <p:nvPr/>
            </p:nvSpPr>
            <p:spPr>
              <a:xfrm>
                <a:off x="10905254" y="3862962"/>
                <a:ext cx="50807" cy="64856"/>
              </a:xfrm>
              <a:custGeom>
                <a:rect b="b" l="l" r="r" t="t"/>
                <a:pathLst>
                  <a:path extrusionOk="0" h="64856" w="50807">
                    <a:moveTo>
                      <a:pt x="50742" y="22497"/>
                    </a:moveTo>
                    <a:cubicBezTo>
                      <a:pt x="50370" y="29124"/>
                      <a:pt x="51587" y="37158"/>
                      <a:pt x="49809" y="45040"/>
                    </a:cubicBezTo>
                    <a:cubicBezTo>
                      <a:pt x="46782" y="58458"/>
                      <a:pt x="37828" y="65420"/>
                      <a:pt x="24586" y="64821"/>
                    </a:cubicBezTo>
                    <a:cubicBezTo>
                      <a:pt x="10789" y="64190"/>
                      <a:pt x="2087" y="56396"/>
                      <a:pt x="687" y="42536"/>
                    </a:cubicBezTo>
                    <a:cubicBezTo>
                      <a:pt x="-643" y="29294"/>
                      <a:pt x="416" y="15945"/>
                      <a:pt x="151" y="2646"/>
                    </a:cubicBezTo>
                    <a:cubicBezTo>
                      <a:pt x="151" y="1070"/>
                      <a:pt x="656" y="553"/>
                      <a:pt x="2295" y="383"/>
                    </a:cubicBezTo>
                    <a:cubicBezTo>
                      <a:pt x="11123" y="-500"/>
                      <a:pt x="11016" y="-557"/>
                      <a:pt x="11123" y="8208"/>
                    </a:cubicBezTo>
                    <a:cubicBezTo>
                      <a:pt x="11243" y="18984"/>
                      <a:pt x="10524" y="29780"/>
                      <a:pt x="11558" y="40531"/>
                    </a:cubicBezTo>
                    <a:cubicBezTo>
                      <a:pt x="12529" y="50620"/>
                      <a:pt x="19195" y="55501"/>
                      <a:pt x="29025" y="53609"/>
                    </a:cubicBezTo>
                    <a:cubicBezTo>
                      <a:pt x="34997" y="52455"/>
                      <a:pt x="38686" y="47978"/>
                      <a:pt x="39360" y="40506"/>
                    </a:cubicBezTo>
                    <a:cubicBezTo>
                      <a:pt x="40395" y="29048"/>
                      <a:pt x="39625" y="17553"/>
                      <a:pt x="39802" y="6070"/>
                    </a:cubicBezTo>
                    <a:cubicBezTo>
                      <a:pt x="39890" y="395"/>
                      <a:pt x="39802" y="395"/>
                      <a:pt x="45691" y="433"/>
                    </a:cubicBezTo>
                    <a:cubicBezTo>
                      <a:pt x="46531" y="483"/>
                      <a:pt x="47374" y="483"/>
                      <a:pt x="48214" y="433"/>
                    </a:cubicBezTo>
                    <a:cubicBezTo>
                      <a:pt x="50339" y="174"/>
                      <a:pt x="50805" y="1202"/>
                      <a:pt x="50774" y="3119"/>
                    </a:cubicBezTo>
                    <a:cubicBezTo>
                      <a:pt x="50679" y="9122"/>
                      <a:pt x="50742" y="15144"/>
                      <a:pt x="50742" y="22497"/>
                    </a:cubicBezTo>
                    <a:close/>
                  </a:path>
                </a:pathLst>
              </a:custGeom>
              <a:solidFill>
                <a:srgbClr val="01386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09" name="Google Shape;1009;p10"/>
              <p:cNvSpPr/>
              <p:nvPr/>
            </p:nvSpPr>
            <p:spPr>
              <a:xfrm>
                <a:off x="11034416" y="3864135"/>
                <a:ext cx="39391" cy="64203"/>
              </a:xfrm>
              <a:custGeom>
                <a:rect b="b" l="l" r="r" t="t"/>
                <a:pathLst>
                  <a:path extrusionOk="0" h="64203" w="39391">
                    <a:moveTo>
                      <a:pt x="67" y="32213"/>
                    </a:moveTo>
                    <a:cubicBezTo>
                      <a:pt x="67" y="22837"/>
                      <a:pt x="168" y="13460"/>
                      <a:pt x="4" y="4084"/>
                    </a:cubicBezTo>
                    <a:cubicBezTo>
                      <a:pt x="-47" y="1177"/>
                      <a:pt x="382" y="-78"/>
                      <a:pt x="3787" y="4"/>
                    </a:cubicBezTo>
                    <a:cubicBezTo>
                      <a:pt x="14450" y="256"/>
                      <a:pt x="25126" y="174"/>
                      <a:pt x="35795" y="35"/>
                    </a:cubicBezTo>
                    <a:cubicBezTo>
                      <a:pt x="38437" y="4"/>
                      <a:pt x="39736" y="552"/>
                      <a:pt x="39301" y="3428"/>
                    </a:cubicBezTo>
                    <a:cubicBezTo>
                      <a:pt x="39124" y="4683"/>
                      <a:pt x="39124" y="5956"/>
                      <a:pt x="39301" y="7211"/>
                    </a:cubicBezTo>
                    <a:cubicBezTo>
                      <a:pt x="39629" y="9607"/>
                      <a:pt x="38418" y="9961"/>
                      <a:pt x="36388" y="9935"/>
                    </a:cubicBezTo>
                    <a:cubicBezTo>
                      <a:pt x="29231" y="9853"/>
                      <a:pt x="22067" y="10055"/>
                      <a:pt x="14910" y="9834"/>
                    </a:cubicBezTo>
                    <a:cubicBezTo>
                      <a:pt x="11871" y="9740"/>
                      <a:pt x="11051" y="10755"/>
                      <a:pt x="11240" y="13618"/>
                    </a:cubicBezTo>
                    <a:cubicBezTo>
                      <a:pt x="11483" y="17250"/>
                      <a:pt x="11483" y="20895"/>
                      <a:pt x="11240" y="24527"/>
                    </a:cubicBezTo>
                    <a:cubicBezTo>
                      <a:pt x="11020" y="27680"/>
                      <a:pt x="11808" y="28941"/>
                      <a:pt x="15308" y="28777"/>
                    </a:cubicBezTo>
                    <a:cubicBezTo>
                      <a:pt x="21468" y="28462"/>
                      <a:pt x="27661" y="28777"/>
                      <a:pt x="33834" y="28638"/>
                    </a:cubicBezTo>
                    <a:cubicBezTo>
                      <a:pt x="36299" y="28575"/>
                      <a:pt x="37617" y="29098"/>
                      <a:pt x="37182" y="31829"/>
                    </a:cubicBezTo>
                    <a:cubicBezTo>
                      <a:pt x="37031" y="32940"/>
                      <a:pt x="37031" y="34066"/>
                      <a:pt x="37182" y="35177"/>
                    </a:cubicBezTo>
                    <a:cubicBezTo>
                      <a:pt x="37485" y="37699"/>
                      <a:pt x="36552" y="38607"/>
                      <a:pt x="33910" y="38538"/>
                    </a:cubicBezTo>
                    <a:cubicBezTo>
                      <a:pt x="27459" y="38374"/>
                      <a:pt x="20989" y="38607"/>
                      <a:pt x="14538" y="38431"/>
                    </a:cubicBezTo>
                    <a:cubicBezTo>
                      <a:pt x="11909" y="38355"/>
                      <a:pt x="11083" y="39169"/>
                      <a:pt x="11253" y="41748"/>
                    </a:cubicBezTo>
                    <a:cubicBezTo>
                      <a:pt x="11445" y="44963"/>
                      <a:pt x="11445" y="48186"/>
                      <a:pt x="11253" y="51402"/>
                    </a:cubicBezTo>
                    <a:cubicBezTo>
                      <a:pt x="11133" y="53609"/>
                      <a:pt x="11846" y="54283"/>
                      <a:pt x="14078" y="54239"/>
                    </a:cubicBezTo>
                    <a:cubicBezTo>
                      <a:pt x="21235" y="54107"/>
                      <a:pt x="28405" y="54328"/>
                      <a:pt x="35555" y="54126"/>
                    </a:cubicBezTo>
                    <a:cubicBezTo>
                      <a:pt x="38424" y="54044"/>
                      <a:pt x="39768" y="54700"/>
                      <a:pt x="39301" y="57758"/>
                    </a:cubicBezTo>
                    <a:cubicBezTo>
                      <a:pt x="39143" y="59014"/>
                      <a:pt x="39143" y="60285"/>
                      <a:pt x="39301" y="61541"/>
                    </a:cubicBezTo>
                    <a:cubicBezTo>
                      <a:pt x="39496" y="63471"/>
                      <a:pt x="38910" y="64221"/>
                      <a:pt x="36779" y="64202"/>
                    </a:cubicBezTo>
                    <a:cubicBezTo>
                      <a:pt x="25428" y="64108"/>
                      <a:pt x="14034" y="64070"/>
                      <a:pt x="2665" y="64202"/>
                    </a:cubicBezTo>
                    <a:cubicBezTo>
                      <a:pt x="142" y="64240"/>
                      <a:pt x="16" y="63074"/>
                      <a:pt x="29" y="61182"/>
                    </a:cubicBezTo>
                    <a:cubicBezTo>
                      <a:pt x="92" y="51522"/>
                      <a:pt x="67" y="41867"/>
                      <a:pt x="67" y="32213"/>
                    </a:cubicBezTo>
                    <a:close/>
                  </a:path>
                </a:pathLst>
              </a:custGeom>
              <a:solidFill>
                <a:srgbClr val="03396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10" name="Google Shape;1010;p10"/>
              <p:cNvSpPr/>
              <p:nvPr/>
            </p:nvSpPr>
            <p:spPr>
              <a:xfrm>
                <a:off x="11117444" y="3783635"/>
                <a:ext cx="44084" cy="65918"/>
              </a:xfrm>
              <a:custGeom>
                <a:rect b="b" l="l" r="r" t="t"/>
                <a:pathLst>
                  <a:path extrusionOk="0" h="65918" w="44084">
                    <a:moveTo>
                      <a:pt x="22572" y="31"/>
                    </a:moveTo>
                    <a:cubicBezTo>
                      <a:pt x="29129" y="-278"/>
                      <a:pt x="34943" y="1777"/>
                      <a:pt x="40410" y="5277"/>
                    </a:cubicBezTo>
                    <a:cubicBezTo>
                      <a:pt x="42466" y="6595"/>
                      <a:pt x="42725" y="7749"/>
                      <a:pt x="41192" y="9514"/>
                    </a:cubicBezTo>
                    <a:cubicBezTo>
                      <a:pt x="40726" y="10039"/>
                      <a:pt x="40341" y="10630"/>
                      <a:pt x="40051" y="11267"/>
                    </a:cubicBezTo>
                    <a:cubicBezTo>
                      <a:pt x="38607" y="14527"/>
                      <a:pt x="37024" y="15505"/>
                      <a:pt x="33682" y="12894"/>
                    </a:cubicBezTo>
                    <a:cubicBezTo>
                      <a:pt x="29792" y="9855"/>
                      <a:pt x="24936" y="9193"/>
                      <a:pt x="20056" y="9899"/>
                    </a:cubicBezTo>
                    <a:cubicBezTo>
                      <a:pt x="16524" y="10403"/>
                      <a:pt x="13561" y="11961"/>
                      <a:pt x="12754" y="15814"/>
                    </a:cubicBezTo>
                    <a:cubicBezTo>
                      <a:pt x="11946" y="19667"/>
                      <a:pt x="14286" y="21918"/>
                      <a:pt x="17319" y="23450"/>
                    </a:cubicBezTo>
                    <a:cubicBezTo>
                      <a:pt x="23063" y="26344"/>
                      <a:pt x="29123" y="28677"/>
                      <a:pt x="34672" y="31893"/>
                    </a:cubicBezTo>
                    <a:cubicBezTo>
                      <a:pt x="44080" y="37335"/>
                      <a:pt x="46817" y="47387"/>
                      <a:pt x="41142" y="55855"/>
                    </a:cubicBezTo>
                    <a:cubicBezTo>
                      <a:pt x="37787" y="61065"/>
                      <a:pt x="32364" y="64592"/>
                      <a:pt x="26241" y="65547"/>
                    </a:cubicBezTo>
                    <a:cubicBezTo>
                      <a:pt x="16783" y="67111"/>
                      <a:pt x="8812" y="63529"/>
                      <a:pt x="1176" y="58611"/>
                    </a:cubicBezTo>
                    <a:cubicBezTo>
                      <a:pt x="-217" y="57709"/>
                      <a:pt x="-331" y="56820"/>
                      <a:pt x="615" y="55534"/>
                    </a:cubicBezTo>
                    <a:cubicBezTo>
                      <a:pt x="2109" y="53509"/>
                      <a:pt x="3137" y="50703"/>
                      <a:pt x="5092" y="49575"/>
                    </a:cubicBezTo>
                    <a:cubicBezTo>
                      <a:pt x="7173" y="48395"/>
                      <a:pt x="9058" y="51258"/>
                      <a:pt x="11082" y="52210"/>
                    </a:cubicBezTo>
                    <a:cubicBezTo>
                      <a:pt x="15768" y="54417"/>
                      <a:pt x="20484" y="55811"/>
                      <a:pt x="25699" y="54733"/>
                    </a:cubicBezTo>
                    <a:cubicBezTo>
                      <a:pt x="29483" y="53926"/>
                      <a:pt x="32005" y="51801"/>
                      <a:pt x="32680" y="47878"/>
                    </a:cubicBezTo>
                    <a:cubicBezTo>
                      <a:pt x="33310" y="44278"/>
                      <a:pt x="31418" y="41856"/>
                      <a:pt x="28543" y="40312"/>
                    </a:cubicBezTo>
                    <a:cubicBezTo>
                      <a:pt x="23360" y="37569"/>
                      <a:pt x="17937" y="35267"/>
                      <a:pt x="12735" y="32555"/>
                    </a:cubicBezTo>
                    <a:cubicBezTo>
                      <a:pt x="6189" y="29157"/>
                      <a:pt x="1107" y="24598"/>
                      <a:pt x="1510" y="16369"/>
                    </a:cubicBezTo>
                    <a:cubicBezTo>
                      <a:pt x="1952" y="7408"/>
                      <a:pt x="9329" y="604"/>
                      <a:pt x="19204" y="24"/>
                    </a:cubicBezTo>
                    <a:cubicBezTo>
                      <a:pt x="20327" y="-20"/>
                      <a:pt x="21449" y="37"/>
                      <a:pt x="22572" y="31"/>
                    </a:cubicBezTo>
                    <a:close/>
                  </a:path>
                </a:pathLst>
              </a:custGeom>
              <a:solidFill>
                <a:srgbClr val="03396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11" name="Google Shape;1011;p10"/>
              <p:cNvSpPr/>
              <p:nvPr/>
            </p:nvSpPr>
            <p:spPr>
              <a:xfrm>
                <a:off x="11276938" y="3784230"/>
                <a:ext cx="45946" cy="65103"/>
              </a:xfrm>
              <a:custGeom>
                <a:rect b="b" l="l" r="r" t="t"/>
                <a:pathLst>
                  <a:path extrusionOk="0" h="65103" w="45946">
                    <a:moveTo>
                      <a:pt x="28604" y="37597"/>
                    </a:moveTo>
                    <a:cubicBezTo>
                      <a:pt x="28604" y="45719"/>
                      <a:pt x="28522" y="53847"/>
                      <a:pt x="28654" y="61963"/>
                    </a:cubicBezTo>
                    <a:cubicBezTo>
                      <a:pt x="28692" y="64308"/>
                      <a:pt x="28068" y="65040"/>
                      <a:pt x="25627" y="65078"/>
                    </a:cubicBezTo>
                    <a:cubicBezTo>
                      <a:pt x="17335" y="65191"/>
                      <a:pt x="17335" y="65298"/>
                      <a:pt x="17335" y="57176"/>
                    </a:cubicBezTo>
                    <a:cubicBezTo>
                      <a:pt x="17335" y="42749"/>
                      <a:pt x="17253" y="28328"/>
                      <a:pt x="17405" y="13907"/>
                    </a:cubicBezTo>
                    <a:cubicBezTo>
                      <a:pt x="17405" y="10836"/>
                      <a:pt x="16717" y="9612"/>
                      <a:pt x="13464" y="9890"/>
                    </a:cubicBezTo>
                    <a:cubicBezTo>
                      <a:pt x="10115" y="10174"/>
                      <a:pt x="6716" y="9808"/>
                      <a:pt x="3374" y="9997"/>
                    </a:cubicBezTo>
                    <a:cubicBezTo>
                      <a:pt x="890" y="10136"/>
                      <a:pt x="-31" y="9511"/>
                      <a:pt x="1" y="6800"/>
                    </a:cubicBezTo>
                    <a:cubicBezTo>
                      <a:pt x="64" y="129"/>
                      <a:pt x="-94" y="122"/>
                      <a:pt x="6515" y="122"/>
                    </a:cubicBezTo>
                    <a:cubicBezTo>
                      <a:pt x="17865" y="122"/>
                      <a:pt x="29285" y="343"/>
                      <a:pt x="40654" y="9"/>
                    </a:cubicBezTo>
                    <a:cubicBezTo>
                      <a:pt x="44898" y="-111"/>
                      <a:pt x="46058" y="967"/>
                      <a:pt x="45938" y="5217"/>
                    </a:cubicBezTo>
                    <a:cubicBezTo>
                      <a:pt x="45831" y="9001"/>
                      <a:pt x="44998" y="10464"/>
                      <a:pt x="41064" y="10016"/>
                    </a:cubicBezTo>
                    <a:cubicBezTo>
                      <a:pt x="38012" y="9675"/>
                      <a:pt x="34878" y="10129"/>
                      <a:pt x="31801" y="9896"/>
                    </a:cubicBezTo>
                    <a:cubicBezTo>
                      <a:pt x="29108" y="9694"/>
                      <a:pt x="28522" y="10728"/>
                      <a:pt x="28566" y="13232"/>
                    </a:cubicBezTo>
                    <a:cubicBezTo>
                      <a:pt x="28692" y="21354"/>
                      <a:pt x="28604" y="29475"/>
                      <a:pt x="28604" y="37597"/>
                    </a:cubicBezTo>
                    <a:close/>
                  </a:path>
                </a:pathLst>
              </a:custGeom>
              <a:solidFill>
                <a:srgbClr val="03396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12" name="Google Shape;1012;p10"/>
              <p:cNvSpPr/>
              <p:nvPr/>
            </p:nvSpPr>
            <p:spPr>
              <a:xfrm>
                <a:off x="11185373" y="3784579"/>
                <a:ext cx="46041" cy="64874"/>
              </a:xfrm>
              <a:custGeom>
                <a:rect b="b" l="l" r="r" t="t"/>
                <a:pathLst>
                  <a:path extrusionOk="0" h="64874" w="46041">
                    <a:moveTo>
                      <a:pt x="28357" y="37716"/>
                    </a:moveTo>
                    <a:cubicBezTo>
                      <a:pt x="28357" y="45699"/>
                      <a:pt x="28231" y="53688"/>
                      <a:pt x="28426" y="61677"/>
                    </a:cubicBezTo>
                    <a:cubicBezTo>
                      <a:pt x="28490" y="64370"/>
                      <a:pt x="27607" y="64887"/>
                      <a:pt x="25103" y="64874"/>
                    </a:cubicBezTo>
                    <a:cubicBezTo>
                      <a:pt x="17385" y="64874"/>
                      <a:pt x="17385" y="64963"/>
                      <a:pt x="17385" y="57307"/>
                    </a:cubicBezTo>
                    <a:cubicBezTo>
                      <a:pt x="17385" y="43025"/>
                      <a:pt x="17209" y="28730"/>
                      <a:pt x="17499" y="14428"/>
                    </a:cubicBezTo>
                    <a:cubicBezTo>
                      <a:pt x="17581" y="10380"/>
                      <a:pt x="16238" y="9478"/>
                      <a:pt x="12605" y="9813"/>
                    </a:cubicBezTo>
                    <a:cubicBezTo>
                      <a:pt x="9541" y="10096"/>
                      <a:pt x="6413" y="9693"/>
                      <a:pt x="3336" y="9920"/>
                    </a:cubicBezTo>
                    <a:cubicBezTo>
                      <a:pt x="675" y="10122"/>
                      <a:pt x="-239" y="9125"/>
                      <a:pt x="57" y="6597"/>
                    </a:cubicBezTo>
                    <a:cubicBezTo>
                      <a:pt x="196" y="5481"/>
                      <a:pt x="196" y="4352"/>
                      <a:pt x="57" y="3236"/>
                    </a:cubicBezTo>
                    <a:cubicBezTo>
                      <a:pt x="-283" y="575"/>
                      <a:pt x="908" y="-24"/>
                      <a:pt x="3431" y="1"/>
                    </a:cubicBezTo>
                    <a:cubicBezTo>
                      <a:pt x="16357" y="121"/>
                      <a:pt x="29284" y="140"/>
                      <a:pt x="42217" y="1"/>
                    </a:cubicBezTo>
                    <a:cubicBezTo>
                      <a:pt x="45124" y="-31"/>
                      <a:pt x="46398" y="701"/>
                      <a:pt x="45956" y="3709"/>
                    </a:cubicBezTo>
                    <a:cubicBezTo>
                      <a:pt x="45818" y="4823"/>
                      <a:pt x="45818" y="5949"/>
                      <a:pt x="45956" y="7063"/>
                    </a:cubicBezTo>
                    <a:cubicBezTo>
                      <a:pt x="46209" y="9289"/>
                      <a:pt x="45282" y="10008"/>
                      <a:pt x="43081" y="9920"/>
                    </a:cubicBezTo>
                    <a:cubicBezTo>
                      <a:pt x="39298" y="9775"/>
                      <a:pt x="35514" y="10084"/>
                      <a:pt x="31731" y="9819"/>
                    </a:cubicBezTo>
                    <a:cubicBezTo>
                      <a:pt x="28824" y="9611"/>
                      <a:pt x="28281" y="10733"/>
                      <a:pt x="28332" y="13356"/>
                    </a:cubicBezTo>
                    <a:cubicBezTo>
                      <a:pt x="28452" y="21466"/>
                      <a:pt x="28357" y="29587"/>
                      <a:pt x="28357" y="37716"/>
                    </a:cubicBezTo>
                    <a:close/>
                  </a:path>
                </a:pathLst>
              </a:custGeom>
              <a:solidFill>
                <a:srgbClr val="03396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13" name="Google Shape;1013;p10"/>
              <p:cNvSpPr/>
              <p:nvPr/>
            </p:nvSpPr>
            <p:spPr>
              <a:xfrm>
                <a:off x="10801808" y="3864290"/>
                <a:ext cx="39076" cy="64719"/>
              </a:xfrm>
              <a:custGeom>
                <a:rect b="b" l="l" r="r" t="t"/>
                <a:pathLst>
                  <a:path extrusionOk="0" h="64719" w="39076">
                    <a:moveTo>
                      <a:pt x="0" y="55472"/>
                    </a:moveTo>
                    <a:cubicBezTo>
                      <a:pt x="1054" y="54794"/>
                      <a:pt x="2044" y="54022"/>
                      <a:pt x="2957" y="53164"/>
                    </a:cubicBezTo>
                    <a:cubicBezTo>
                      <a:pt x="5795" y="50011"/>
                      <a:pt x="7863" y="47955"/>
                      <a:pt x="12479" y="51903"/>
                    </a:cubicBezTo>
                    <a:cubicBezTo>
                      <a:pt x="18274" y="56840"/>
                      <a:pt x="25891" y="53283"/>
                      <a:pt x="27379" y="45824"/>
                    </a:cubicBezTo>
                    <a:cubicBezTo>
                      <a:pt x="27748" y="43901"/>
                      <a:pt x="27932" y="41948"/>
                      <a:pt x="27928" y="39991"/>
                    </a:cubicBezTo>
                    <a:cubicBezTo>
                      <a:pt x="27979" y="27808"/>
                      <a:pt x="28004" y="15619"/>
                      <a:pt x="27928" y="3418"/>
                    </a:cubicBezTo>
                    <a:cubicBezTo>
                      <a:pt x="27928" y="1078"/>
                      <a:pt x="28180" y="-13"/>
                      <a:pt x="31024" y="0"/>
                    </a:cubicBezTo>
                    <a:cubicBezTo>
                      <a:pt x="39077" y="32"/>
                      <a:pt x="39077" y="-132"/>
                      <a:pt x="39077" y="8078"/>
                    </a:cubicBezTo>
                    <a:cubicBezTo>
                      <a:pt x="39077" y="18167"/>
                      <a:pt x="39077" y="28256"/>
                      <a:pt x="39077" y="38345"/>
                    </a:cubicBezTo>
                    <a:cubicBezTo>
                      <a:pt x="39077" y="40029"/>
                      <a:pt x="39077" y="41712"/>
                      <a:pt x="38925" y="43390"/>
                    </a:cubicBezTo>
                    <a:cubicBezTo>
                      <a:pt x="38093" y="52369"/>
                      <a:pt x="35356" y="60195"/>
                      <a:pt x="25828" y="63492"/>
                    </a:cubicBezTo>
                    <a:cubicBezTo>
                      <a:pt x="16723" y="66607"/>
                      <a:pt x="7277" y="63738"/>
                      <a:pt x="0" y="55472"/>
                    </a:cubicBezTo>
                    <a:close/>
                  </a:path>
                </a:pathLst>
              </a:custGeom>
              <a:solidFill>
                <a:srgbClr val="01386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14" name="Google Shape;1014;p10"/>
              <p:cNvSpPr/>
              <p:nvPr/>
            </p:nvSpPr>
            <p:spPr>
              <a:xfrm>
                <a:off x="11167402" y="3784511"/>
                <a:ext cx="11396" cy="64932"/>
              </a:xfrm>
              <a:custGeom>
                <a:rect b="b" l="l" r="r" t="t"/>
                <a:pathLst>
                  <a:path extrusionOk="0" h="64932" w="11396">
                    <a:moveTo>
                      <a:pt x="11331" y="32587"/>
                    </a:moveTo>
                    <a:cubicBezTo>
                      <a:pt x="11331" y="42109"/>
                      <a:pt x="11231" y="51631"/>
                      <a:pt x="11394" y="61146"/>
                    </a:cubicBezTo>
                    <a:cubicBezTo>
                      <a:pt x="11445" y="63990"/>
                      <a:pt x="10764" y="64999"/>
                      <a:pt x="7718" y="64930"/>
                    </a:cubicBezTo>
                    <a:cubicBezTo>
                      <a:pt x="69" y="64797"/>
                      <a:pt x="69" y="64930"/>
                      <a:pt x="69" y="57192"/>
                    </a:cubicBezTo>
                    <a:cubicBezTo>
                      <a:pt x="69" y="39536"/>
                      <a:pt x="139" y="21912"/>
                      <a:pt x="0" y="4275"/>
                    </a:cubicBezTo>
                    <a:cubicBezTo>
                      <a:pt x="0" y="1122"/>
                      <a:pt x="593" y="-139"/>
                      <a:pt x="4092" y="12"/>
                    </a:cubicBezTo>
                    <a:cubicBezTo>
                      <a:pt x="11325" y="271"/>
                      <a:pt x="11331" y="56"/>
                      <a:pt x="11331" y="7371"/>
                    </a:cubicBezTo>
                    <a:close/>
                  </a:path>
                </a:pathLst>
              </a:custGeom>
              <a:solidFill>
                <a:srgbClr val="03396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15" name="Google Shape;1015;p10"/>
              <p:cNvSpPr/>
              <p:nvPr/>
            </p:nvSpPr>
            <p:spPr>
              <a:xfrm>
                <a:off x="11102457" y="3864990"/>
                <a:ext cx="11402" cy="64084"/>
              </a:xfrm>
              <a:custGeom>
                <a:rect b="b" l="l" r="r" t="t"/>
                <a:pathLst>
                  <a:path extrusionOk="0" h="64084" w="11402">
                    <a:moveTo>
                      <a:pt x="59" y="31750"/>
                    </a:moveTo>
                    <a:cubicBezTo>
                      <a:pt x="59" y="22367"/>
                      <a:pt x="140" y="12990"/>
                      <a:pt x="2" y="3614"/>
                    </a:cubicBezTo>
                    <a:cubicBezTo>
                      <a:pt x="-36" y="997"/>
                      <a:pt x="513" y="-25"/>
                      <a:pt x="3426" y="0"/>
                    </a:cubicBezTo>
                    <a:cubicBezTo>
                      <a:pt x="11321" y="64"/>
                      <a:pt x="11321" y="-88"/>
                      <a:pt x="11321" y="7933"/>
                    </a:cubicBezTo>
                    <a:cubicBezTo>
                      <a:pt x="11321" y="25154"/>
                      <a:pt x="11226" y="42375"/>
                      <a:pt x="11403" y="59590"/>
                    </a:cubicBezTo>
                    <a:cubicBezTo>
                      <a:pt x="11403" y="62963"/>
                      <a:pt x="10772" y="64218"/>
                      <a:pt x="7096" y="64073"/>
                    </a:cubicBezTo>
                    <a:cubicBezTo>
                      <a:pt x="65" y="63795"/>
                      <a:pt x="59" y="64010"/>
                      <a:pt x="59" y="56947"/>
                    </a:cubicBezTo>
                    <a:close/>
                  </a:path>
                </a:pathLst>
              </a:custGeom>
              <a:solidFill>
                <a:srgbClr val="03396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16" name="Google Shape;1016;p10"/>
              <p:cNvSpPr/>
              <p:nvPr/>
            </p:nvSpPr>
            <p:spPr>
              <a:xfrm>
                <a:off x="10930363" y="3784525"/>
                <a:ext cx="11079" cy="64941"/>
              </a:xfrm>
              <a:custGeom>
                <a:rect b="b" l="l" r="r" t="t"/>
                <a:pathLst>
                  <a:path extrusionOk="0" h="64941" w="11079">
                    <a:moveTo>
                      <a:pt x="11029" y="32328"/>
                    </a:moveTo>
                    <a:cubicBezTo>
                      <a:pt x="11029" y="41982"/>
                      <a:pt x="10966" y="51642"/>
                      <a:pt x="11079" y="61296"/>
                    </a:cubicBezTo>
                    <a:cubicBezTo>
                      <a:pt x="11079" y="63818"/>
                      <a:pt x="10776" y="64985"/>
                      <a:pt x="7756" y="64941"/>
                    </a:cubicBezTo>
                    <a:cubicBezTo>
                      <a:pt x="63" y="64834"/>
                      <a:pt x="63" y="65010"/>
                      <a:pt x="63" y="57248"/>
                    </a:cubicBezTo>
                    <a:cubicBezTo>
                      <a:pt x="63" y="39592"/>
                      <a:pt x="120" y="21980"/>
                      <a:pt x="0" y="4343"/>
                    </a:cubicBezTo>
                    <a:cubicBezTo>
                      <a:pt x="0" y="1310"/>
                      <a:pt x="385" y="-141"/>
                      <a:pt x="4017" y="11"/>
                    </a:cubicBezTo>
                    <a:cubicBezTo>
                      <a:pt x="11022" y="294"/>
                      <a:pt x="11029" y="55"/>
                      <a:pt x="11029" y="7136"/>
                    </a:cubicBezTo>
                    <a:close/>
                  </a:path>
                </a:pathLst>
              </a:custGeom>
              <a:solidFill>
                <a:srgbClr val="03396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</p:grpSp>
        <p:grpSp>
          <p:nvGrpSpPr>
            <p:cNvPr id="1017" name="Google Shape;1017;p10"/>
            <p:cNvGrpSpPr/>
            <p:nvPr/>
          </p:nvGrpSpPr>
          <p:grpSpPr>
            <a:xfrm>
              <a:off x="10169217" y="3027234"/>
              <a:ext cx="1324164" cy="418119"/>
              <a:chOff x="8314769" y="3747142"/>
              <a:chExt cx="893734" cy="282206"/>
            </a:xfrm>
          </p:grpSpPr>
          <p:sp>
            <p:nvSpPr>
              <p:cNvPr id="1018" name="Google Shape;1018;p10"/>
              <p:cNvSpPr/>
              <p:nvPr/>
            </p:nvSpPr>
            <p:spPr>
              <a:xfrm>
                <a:off x="8406146" y="3835923"/>
                <a:ext cx="5988" cy="7078"/>
              </a:xfrm>
              <a:custGeom>
                <a:rect b="b" l="l" r="r" t="t"/>
                <a:pathLst>
                  <a:path extrusionOk="0" h="7078" w="5988">
                    <a:moveTo>
                      <a:pt x="276" y="4814"/>
                    </a:moveTo>
                    <a:cubicBezTo>
                      <a:pt x="-531" y="2838"/>
                      <a:pt x="686" y="189"/>
                      <a:pt x="686" y="189"/>
                    </a:cubicBezTo>
                    <a:cubicBezTo>
                      <a:pt x="2137" y="-264"/>
                      <a:pt x="4842" y="19"/>
                      <a:pt x="5655" y="1894"/>
                    </a:cubicBezTo>
                    <a:cubicBezTo>
                      <a:pt x="6532" y="3933"/>
                      <a:pt x="5655" y="5669"/>
                      <a:pt x="3316" y="7079"/>
                    </a:cubicBezTo>
                    <a:cubicBezTo>
                      <a:pt x="2139" y="6571"/>
                      <a:pt x="1098" y="5795"/>
                      <a:pt x="276" y="4814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19" name="Google Shape;1019;p10"/>
              <p:cNvSpPr/>
              <p:nvPr/>
            </p:nvSpPr>
            <p:spPr>
              <a:xfrm>
                <a:off x="8461357" y="3852691"/>
                <a:ext cx="14389" cy="117484"/>
              </a:xfrm>
              <a:custGeom>
                <a:rect b="b" l="l" r="r" t="t"/>
                <a:pathLst>
                  <a:path extrusionOk="0" h="117484" w="14389">
                    <a:moveTo>
                      <a:pt x="14390" y="106103"/>
                    </a:moveTo>
                    <a:lnTo>
                      <a:pt x="76" y="117484"/>
                    </a:lnTo>
                    <a:lnTo>
                      <a:pt x="0" y="0"/>
                    </a:lnTo>
                    <a:lnTo>
                      <a:pt x="14390" y="0"/>
                    </a:lnTo>
                    <a:lnTo>
                      <a:pt x="14390" y="106103"/>
                    </a:ln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20" name="Google Shape;1020;p10"/>
              <p:cNvSpPr/>
              <p:nvPr/>
            </p:nvSpPr>
            <p:spPr>
              <a:xfrm>
                <a:off x="8484979" y="3852691"/>
                <a:ext cx="11823" cy="95859"/>
              </a:xfrm>
              <a:custGeom>
                <a:rect b="b" l="l" r="r" t="t"/>
                <a:pathLst>
                  <a:path extrusionOk="0" h="95859" w="11823">
                    <a:moveTo>
                      <a:pt x="0" y="95860"/>
                    </a:moveTo>
                    <a:lnTo>
                      <a:pt x="44" y="0"/>
                    </a:lnTo>
                    <a:lnTo>
                      <a:pt x="11710" y="0"/>
                    </a:lnTo>
                    <a:lnTo>
                      <a:pt x="11823" y="73134"/>
                    </a:lnTo>
                    <a:cubicBezTo>
                      <a:pt x="9572" y="80055"/>
                      <a:pt x="5896" y="87605"/>
                      <a:pt x="0" y="95860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21" name="Google Shape;1021;p10"/>
              <p:cNvSpPr/>
              <p:nvPr/>
            </p:nvSpPr>
            <p:spPr>
              <a:xfrm>
                <a:off x="8437894" y="3852691"/>
                <a:ext cx="14515" cy="118572"/>
              </a:xfrm>
              <a:custGeom>
                <a:rect b="b" l="l" r="r" t="t"/>
                <a:pathLst>
                  <a:path extrusionOk="0" h="118572" w="14515">
                    <a:moveTo>
                      <a:pt x="0" y="107185"/>
                    </a:moveTo>
                    <a:lnTo>
                      <a:pt x="14516" y="118573"/>
                    </a:lnTo>
                    <a:lnTo>
                      <a:pt x="14516" y="0"/>
                    </a:lnTo>
                    <a:lnTo>
                      <a:pt x="0" y="0"/>
                    </a:lnTo>
                    <a:lnTo>
                      <a:pt x="0" y="107185"/>
                    </a:ln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22" name="Google Shape;1022;p10"/>
              <p:cNvSpPr/>
              <p:nvPr/>
            </p:nvSpPr>
            <p:spPr>
              <a:xfrm>
                <a:off x="8416808" y="3852691"/>
                <a:ext cx="12964" cy="99175"/>
              </a:xfrm>
              <a:custGeom>
                <a:rect b="b" l="l" r="r" t="t"/>
                <a:pathLst>
                  <a:path extrusionOk="0" h="99175" w="12964">
                    <a:moveTo>
                      <a:pt x="12965" y="99176"/>
                    </a:moveTo>
                    <a:lnTo>
                      <a:pt x="12883" y="0"/>
                    </a:lnTo>
                    <a:lnTo>
                      <a:pt x="0" y="0"/>
                    </a:lnTo>
                    <a:lnTo>
                      <a:pt x="0" y="78067"/>
                    </a:lnTo>
                    <a:cubicBezTo>
                      <a:pt x="492" y="83333"/>
                      <a:pt x="9932" y="96684"/>
                      <a:pt x="12965" y="99176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23" name="Google Shape;1023;p10"/>
              <p:cNvSpPr/>
              <p:nvPr/>
            </p:nvSpPr>
            <p:spPr>
              <a:xfrm>
                <a:off x="8354406" y="3786685"/>
                <a:ext cx="203580" cy="203120"/>
              </a:xfrm>
              <a:custGeom>
                <a:rect b="b" l="l" r="r" t="t"/>
                <a:pathLst>
                  <a:path extrusionOk="0" h="203120" w="203580">
                    <a:moveTo>
                      <a:pt x="101793" y="199647"/>
                    </a:moveTo>
                    <a:cubicBezTo>
                      <a:pt x="47564" y="199647"/>
                      <a:pt x="3481" y="155643"/>
                      <a:pt x="3481" y="101554"/>
                    </a:cubicBezTo>
                    <a:cubicBezTo>
                      <a:pt x="3481" y="47464"/>
                      <a:pt x="47577" y="3473"/>
                      <a:pt x="101793" y="3473"/>
                    </a:cubicBezTo>
                    <a:cubicBezTo>
                      <a:pt x="156010" y="3473"/>
                      <a:pt x="200099" y="47471"/>
                      <a:pt x="200099" y="101554"/>
                    </a:cubicBezTo>
                    <a:cubicBezTo>
                      <a:pt x="200099" y="155637"/>
                      <a:pt x="155997" y="199647"/>
                      <a:pt x="101793" y="199647"/>
                    </a:cubicBezTo>
                    <a:lnTo>
                      <a:pt x="101793" y="203120"/>
                    </a:lnTo>
                    <a:cubicBezTo>
                      <a:pt x="157914" y="203120"/>
                      <a:pt x="203580" y="157556"/>
                      <a:pt x="203580" y="101554"/>
                    </a:cubicBezTo>
                    <a:cubicBezTo>
                      <a:pt x="203580" y="45552"/>
                      <a:pt x="157920" y="0"/>
                      <a:pt x="101793" y="0"/>
                    </a:cubicBezTo>
                    <a:cubicBezTo>
                      <a:pt x="45666" y="0"/>
                      <a:pt x="0" y="45558"/>
                      <a:pt x="0" y="101554"/>
                    </a:cubicBezTo>
                    <a:cubicBezTo>
                      <a:pt x="0" y="157550"/>
                      <a:pt x="45660" y="203120"/>
                      <a:pt x="101793" y="203120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24" name="Google Shape;1024;p10"/>
              <p:cNvSpPr/>
              <p:nvPr/>
            </p:nvSpPr>
            <p:spPr>
              <a:xfrm>
                <a:off x="8314769" y="3747142"/>
                <a:ext cx="282855" cy="282206"/>
              </a:xfrm>
              <a:custGeom>
                <a:rect b="b" l="l" r="r" t="t"/>
                <a:pathLst>
                  <a:path extrusionOk="0" h="282206" w="282855">
                    <a:moveTo>
                      <a:pt x="141431" y="277708"/>
                    </a:moveTo>
                    <a:cubicBezTo>
                      <a:pt x="65926" y="277708"/>
                      <a:pt x="4502" y="216433"/>
                      <a:pt x="4502" y="141097"/>
                    </a:cubicBezTo>
                    <a:cubicBezTo>
                      <a:pt x="4502" y="65761"/>
                      <a:pt x="65926" y="4492"/>
                      <a:pt x="141431" y="4492"/>
                    </a:cubicBezTo>
                    <a:cubicBezTo>
                      <a:pt x="216936" y="4492"/>
                      <a:pt x="278347" y="65773"/>
                      <a:pt x="278347" y="141097"/>
                    </a:cubicBezTo>
                    <a:cubicBezTo>
                      <a:pt x="278347" y="216421"/>
                      <a:pt x="216917" y="277708"/>
                      <a:pt x="141431" y="277708"/>
                    </a:cubicBezTo>
                    <a:lnTo>
                      <a:pt x="141431" y="282207"/>
                    </a:lnTo>
                    <a:cubicBezTo>
                      <a:pt x="219414" y="282207"/>
                      <a:pt x="282856" y="218906"/>
                      <a:pt x="282856" y="141097"/>
                    </a:cubicBezTo>
                    <a:cubicBezTo>
                      <a:pt x="282856" y="63288"/>
                      <a:pt x="219439" y="0"/>
                      <a:pt x="141431" y="0"/>
                    </a:cubicBezTo>
                    <a:cubicBezTo>
                      <a:pt x="63423" y="0"/>
                      <a:pt x="0" y="63294"/>
                      <a:pt x="0" y="141097"/>
                    </a:cubicBezTo>
                    <a:cubicBezTo>
                      <a:pt x="0" y="218900"/>
                      <a:pt x="63442" y="282207"/>
                      <a:pt x="141431" y="282207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25" name="Google Shape;1025;p10"/>
              <p:cNvSpPr/>
              <p:nvPr/>
            </p:nvSpPr>
            <p:spPr>
              <a:xfrm>
                <a:off x="8339613" y="3925007"/>
                <a:ext cx="15379" cy="21907"/>
              </a:xfrm>
              <a:custGeom>
                <a:rect b="b" l="l" r="r" t="t"/>
                <a:pathLst>
                  <a:path extrusionOk="0" h="21907" w="15379">
                    <a:moveTo>
                      <a:pt x="0" y="3234"/>
                    </a:moveTo>
                    <a:cubicBezTo>
                      <a:pt x="3083" y="6241"/>
                      <a:pt x="4647" y="8318"/>
                      <a:pt x="6344" y="12275"/>
                    </a:cubicBezTo>
                    <a:cubicBezTo>
                      <a:pt x="7851" y="15805"/>
                      <a:pt x="8172" y="18076"/>
                      <a:pt x="8380" y="21908"/>
                    </a:cubicBezTo>
                    <a:lnTo>
                      <a:pt x="15380" y="18812"/>
                    </a:lnTo>
                    <a:cubicBezTo>
                      <a:pt x="12794" y="15949"/>
                      <a:pt x="11344" y="14188"/>
                      <a:pt x="9780" y="10633"/>
                    </a:cubicBezTo>
                    <a:cubicBezTo>
                      <a:pt x="8181" y="7306"/>
                      <a:pt x="7284" y="3687"/>
                      <a:pt x="7144" y="0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26" name="Google Shape;1026;p10"/>
              <p:cNvSpPr/>
              <p:nvPr/>
            </p:nvSpPr>
            <p:spPr>
              <a:xfrm>
                <a:off x="8335918" y="3928342"/>
                <a:ext cx="21956" cy="15351"/>
              </a:xfrm>
              <a:custGeom>
                <a:rect b="b" l="l" r="r" t="t"/>
                <a:pathLst>
                  <a:path extrusionOk="0" h="15351" w="21956">
                    <a:moveTo>
                      <a:pt x="3241" y="15352"/>
                    </a:moveTo>
                    <a:cubicBezTo>
                      <a:pt x="6224" y="12250"/>
                      <a:pt x="8324" y="10671"/>
                      <a:pt x="12302" y="9022"/>
                    </a:cubicBezTo>
                    <a:cubicBezTo>
                      <a:pt x="15853" y="7550"/>
                      <a:pt x="18116" y="7229"/>
                      <a:pt x="21957" y="6990"/>
                    </a:cubicBezTo>
                    <a:lnTo>
                      <a:pt x="18860" y="0"/>
                    </a:lnTo>
                    <a:cubicBezTo>
                      <a:pt x="16004" y="2598"/>
                      <a:pt x="14207" y="4001"/>
                      <a:pt x="10663" y="5587"/>
                    </a:cubicBezTo>
                    <a:cubicBezTo>
                      <a:pt x="7326" y="7180"/>
                      <a:pt x="3697" y="8075"/>
                      <a:pt x="0" y="8217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27" name="Google Shape;1027;p10"/>
              <p:cNvSpPr/>
              <p:nvPr/>
            </p:nvSpPr>
            <p:spPr>
              <a:xfrm>
                <a:off x="8557141" y="3925007"/>
                <a:ext cx="15348" cy="21907"/>
              </a:xfrm>
              <a:custGeom>
                <a:rect b="b" l="l" r="r" t="t"/>
                <a:pathLst>
                  <a:path extrusionOk="0" h="21907" w="15348">
                    <a:moveTo>
                      <a:pt x="15348" y="3234"/>
                    </a:moveTo>
                    <a:cubicBezTo>
                      <a:pt x="12271" y="6248"/>
                      <a:pt x="10688" y="8318"/>
                      <a:pt x="9042" y="12275"/>
                    </a:cubicBezTo>
                    <a:cubicBezTo>
                      <a:pt x="7523" y="15811"/>
                      <a:pt x="7201" y="18076"/>
                      <a:pt x="6999" y="21908"/>
                    </a:cubicBezTo>
                    <a:lnTo>
                      <a:pt x="0" y="18812"/>
                    </a:lnTo>
                    <a:cubicBezTo>
                      <a:pt x="2554" y="15930"/>
                      <a:pt x="4061" y="14194"/>
                      <a:pt x="5593" y="10633"/>
                    </a:cubicBezTo>
                    <a:cubicBezTo>
                      <a:pt x="7185" y="7303"/>
                      <a:pt x="8084" y="3686"/>
                      <a:pt x="8235" y="0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28" name="Google Shape;1028;p10"/>
              <p:cNvSpPr/>
              <p:nvPr/>
            </p:nvSpPr>
            <p:spPr>
              <a:xfrm>
                <a:off x="8554228" y="3928348"/>
                <a:ext cx="21943" cy="15345"/>
              </a:xfrm>
              <a:custGeom>
                <a:rect b="b" l="l" r="r" t="t"/>
                <a:pathLst>
                  <a:path extrusionOk="0" h="15345" w="21943">
                    <a:moveTo>
                      <a:pt x="18715" y="15345"/>
                    </a:moveTo>
                    <a:cubicBezTo>
                      <a:pt x="15714" y="12250"/>
                      <a:pt x="13639" y="10658"/>
                      <a:pt x="9654" y="9016"/>
                    </a:cubicBezTo>
                    <a:cubicBezTo>
                      <a:pt x="6091" y="7556"/>
                      <a:pt x="3840" y="7210"/>
                      <a:pt x="0" y="6984"/>
                    </a:cubicBezTo>
                    <a:lnTo>
                      <a:pt x="3090" y="0"/>
                    </a:lnTo>
                    <a:cubicBezTo>
                      <a:pt x="5940" y="2605"/>
                      <a:pt x="7750" y="3989"/>
                      <a:pt x="11287" y="5587"/>
                    </a:cubicBezTo>
                    <a:cubicBezTo>
                      <a:pt x="14622" y="7183"/>
                      <a:pt x="18249" y="8078"/>
                      <a:pt x="21944" y="8217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29" name="Google Shape;1029;p10"/>
              <p:cNvSpPr/>
              <p:nvPr/>
            </p:nvSpPr>
            <p:spPr>
              <a:xfrm>
                <a:off x="8380870" y="3971105"/>
                <a:ext cx="23466" cy="25537"/>
              </a:xfrm>
              <a:custGeom>
                <a:rect b="b" l="l" r="r" t="t"/>
                <a:pathLst>
                  <a:path extrusionOk="0" h="25537" w="23466">
                    <a:moveTo>
                      <a:pt x="20142" y="14931"/>
                    </a:moveTo>
                    <a:cubicBezTo>
                      <a:pt x="21983" y="13931"/>
                      <a:pt x="22879" y="14843"/>
                      <a:pt x="23339" y="14252"/>
                    </a:cubicBezTo>
                    <a:cubicBezTo>
                      <a:pt x="23679" y="13818"/>
                      <a:pt x="23288" y="13623"/>
                      <a:pt x="22771" y="13233"/>
                    </a:cubicBezTo>
                    <a:cubicBezTo>
                      <a:pt x="22084" y="12692"/>
                      <a:pt x="21327" y="12264"/>
                      <a:pt x="20640" y="11735"/>
                    </a:cubicBezTo>
                    <a:cubicBezTo>
                      <a:pt x="19953" y="11207"/>
                      <a:pt x="19341" y="10559"/>
                      <a:pt x="18629" y="10005"/>
                    </a:cubicBezTo>
                    <a:cubicBezTo>
                      <a:pt x="18345" y="9779"/>
                      <a:pt x="17695" y="9149"/>
                      <a:pt x="17317" y="9628"/>
                    </a:cubicBezTo>
                    <a:cubicBezTo>
                      <a:pt x="16611" y="10534"/>
                      <a:pt x="19839" y="11515"/>
                      <a:pt x="17948" y="13906"/>
                    </a:cubicBezTo>
                    <a:cubicBezTo>
                      <a:pt x="17632" y="14315"/>
                      <a:pt x="16882" y="15164"/>
                      <a:pt x="14795" y="16309"/>
                    </a:cubicBezTo>
                    <a:lnTo>
                      <a:pt x="5387" y="21481"/>
                    </a:lnTo>
                    <a:cubicBezTo>
                      <a:pt x="5166" y="21607"/>
                      <a:pt x="4794" y="21884"/>
                      <a:pt x="4642" y="21777"/>
                    </a:cubicBezTo>
                    <a:cubicBezTo>
                      <a:pt x="4491" y="21670"/>
                      <a:pt x="4642" y="21204"/>
                      <a:pt x="4718" y="20971"/>
                    </a:cubicBezTo>
                    <a:lnTo>
                      <a:pt x="8003" y="10276"/>
                    </a:lnTo>
                    <a:cubicBezTo>
                      <a:pt x="8377" y="8767"/>
                      <a:pt x="8997" y="7330"/>
                      <a:pt x="9838" y="6022"/>
                    </a:cubicBezTo>
                    <a:cubicBezTo>
                      <a:pt x="10683" y="4947"/>
                      <a:pt x="11844" y="6475"/>
                      <a:pt x="12361" y="5783"/>
                    </a:cubicBezTo>
                    <a:cubicBezTo>
                      <a:pt x="12701" y="5356"/>
                      <a:pt x="12562" y="5280"/>
                      <a:pt x="11787" y="4670"/>
                    </a:cubicBezTo>
                    <a:cubicBezTo>
                      <a:pt x="11396" y="4374"/>
                      <a:pt x="10608" y="3921"/>
                      <a:pt x="9050" y="2713"/>
                    </a:cubicBezTo>
                    <a:cubicBezTo>
                      <a:pt x="8224" y="2084"/>
                      <a:pt x="7480" y="1310"/>
                      <a:pt x="6673" y="687"/>
                    </a:cubicBezTo>
                    <a:cubicBezTo>
                      <a:pt x="6307" y="410"/>
                      <a:pt x="5714" y="-382"/>
                      <a:pt x="5229" y="222"/>
                    </a:cubicBezTo>
                    <a:cubicBezTo>
                      <a:pt x="5090" y="410"/>
                      <a:pt x="5286" y="807"/>
                      <a:pt x="5342" y="895"/>
                    </a:cubicBezTo>
                    <a:cubicBezTo>
                      <a:pt x="6097" y="1656"/>
                      <a:pt x="6316" y="2797"/>
                      <a:pt x="5897" y="3783"/>
                    </a:cubicBezTo>
                    <a:lnTo>
                      <a:pt x="298" y="23381"/>
                    </a:lnTo>
                    <a:cubicBezTo>
                      <a:pt x="-99" y="24803"/>
                      <a:pt x="-62" y="25269"/>
                      <a:pt x="191" y="25439"/>
                    </a:cubicBezTo>
                    <a:cubicBezTo>
                      <a:pt x="443" y="25608"/>
                      <a:pt x="695" y="25590"/>
                      <a:pt x="1452" y="25137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30" name="Google Shape;1030;p10"/>
              <p:cNvSpPr/>
              <p:nvPr/>
            </p:nvSpPr>
            <p:spPr>
              <a:xfrm>
                <a:off x="8414769" y="3991718"/>
                <a:ext cx="17720" cy="25571"/>
              </a:xfrm>
              <a:custGeom>
                <a:rect b="b" l="l" r="r" t="t"/>
                <a:pathLst>
                  <a:path extrusionOk="0" h="25571" w="17720">
                    <a:moveTo>
                      <a:pt x="10721" y="4428"/>
                    </a:moveTo>
                    <a:cubicBezTo>
                      <a:pt x="11320" y="2031"/>
                      <a:pt x="13162" y="3730"/>
                      <a:pt x="13458" y="2541"/>
                    </a:cubicBezTo>
                    <a:cubicBezTo>
                      <a:pt x="13553" y="2170"/>
                      <a:pt x="13408" y="2094"/>
                      <a:pt x="12777" y="1912"/>
                    </a:cubicBezTo>
                    <a:cubicBezTo>
                      <a:pt x="12304" y="1799"/>
                      <a:pt x="11907" y="1830"/>
                      <a:pt x="9366" y="1195"/>
                    </a:cubicBezTo>
                    <a:cubicBezTo>
                      <a:pt x="8218" y="918"/>
                      <a:pt x="6515" y="358"/>
                      <a:pt x="5317" y="62"/>
                    </a:cubicBezTo>
                    <a:cubicBezTo>
                      <a:pt x="4687" y="-95"/>
                      <a:pt x="4302" y="62"/>
                      <a:pt x="4220" y="358"/>
                    </a:cubicBezTo>
                    <a:cubicBezTo>
                      <a:pt x="3949" y="1459"/>
                      <a:pt x="7550" y="1446"/>
                      <a:pt x="6881" y="4133"/>
                    </a:cubicBezTo>
                    <a:lnTo>
                      <a:pt x="3161" y="19044"/>
                    </a:lnTo>
                    <a:cubicBezTo>
                      <a:pt x="2202" y="22882"/>
                      <a:pt x="348" y="20611"/>
                      <a:pt x="8" y="22064"/>
                    </a:cubicBezTo>
                    <a:cubicBezTo>
                      <a:pt x="-36" y="22253"/>
                      <a:pt x="102" y="22454"/>
                      <a:pt x="493" y="22555"/>
                    </a:cubicBezTo>
                    <a:cubicBezTo>
                      <a:pt x="2146" y="22957"/>
                      <a:pt x="3426" y="23146"/>
                      <a:pt x="4365" y="23379"/>
                    </a:cubicBezTo>
                    <a:cubicBezTo>
                      <a:pt x="5860" y="23750"/>
                      <a:pt x="7625" y="24329"/>
                      <a:pt x="12178" y="25462"/>
                    </a:cubicBezTo>
                    <a:cubicBezTo>
                      <a:pt x="14637" y="26091"/>
                      <a:pt x="17046" y="23933"/>
                      <a:pt x="17664" y="21473"/>
                    </a:cubicBezTo>
                    <a:cubicBezTo>
                      <a:pt x="17815" y="20875"/>
                      <a:pt x="17626" y="20724"/>
                      <a:pt x="17506" y="20699"/>
                    </a:cubicBezTo>
                    <a:cubicBezTo>
                      <a:pt x="16371" y="20416"/>
                      <a:pt x="15753" y="24637"/>
                      <a:pt x="8331" y="22794"/>
                    </a:cubicBezTo>
                    <a:cubicBezTo>
                      <a:pt x="6169" y="22259"/>
                      <a:pt x="6572" y="21152"/>
                      <a:pt x="7070" y="19201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31" name="Google Shape;1031;p10"/>
              <p:cNvSpPr/>
              <p:nvPr/>
            </p:nvSpPr>
            <p:spPr>
              <a:xfrm>
                <a:off x="8435945" y="3995713"/>
                <a:ext cx="17289" cy="23829"/>
              </a:xfrm>
              <a:custGeom>
                <a:rect b="b" l="l" r="r" t="t"/>
                <a:pathLst>
                  <a:path extrusionOk="0" h="23829" w="17289">
                    <a:moveTo>
                      <a:pt x="7460" y="4222"/>
                    </a:moveTo>
                    <a:cubicBezTo>
                      <a:pt x="7617" y="1982"/>
                      <a:pt x="7743" y="1963"/>
                      <a:pt x="11470" y="2221"/>
                    </a:cubicBezTo>
                    <a:cubicBezTo>
                      <a:pt x="17416" y="2636"/>
                      <a:pt x="14749" y="6260"/>
                      <a:pt x="16193" y="6355"/>
                    </a:cubicBezTo>
                    <a:cubicBezTo>
                      <a:pt x="16899" y="6405"/>
                      <a:pt x="16824" y="5323"/>
                      <a:pt x="16824" y="4901"/>
                    </a:cubicBezTo>
                    <a:lnTo>
                      <a:pt x="16925" y="1692"/>
                    </a:lnTo>
                    <a:cubicBezTo>
                      <a:pt x="16926" y="1368"/>
                      <a:pt x="16681" y="1096"/>
                      <a:pt x="16357" y="1063"/>
                    </a:cubicBezTo>
                    <a:cubicBezTo>
                      <a:pt x="13639" y="875"/>
                      <a:pt x="11508" y="856"/>
                      <a:pt x="9320" y="705"/>
                    </a:cubicBezTo>
                    <a:cubicBezTo>
                      <a:pt x="4603" y="371"/>
                      <a:pt x="2384" y="76"/>
                      <a:pt x="1122" y="0"/>
                    </a:cubicBezTo>
                    <a:cubicBezTo>
                      <a:pt x="687" y="0"/>
                      <a:pt x="422" y="214"/>
                      <a:pt x="410" y="503"/>
                    </a:cubicBezTo>
                    <a:cubicBezTo>
                      <a:pt x="309" y="1806"/>
                      <a:pt x="3865" y="1013"/>
                      <a:pt x="3664" y="3920"/>
                    </a:cubicBezTo>
                    <a:lnTo>
                      <a:pt x="2604" y="19064"/>
                    </a:lnTo>
                    <a:cubicBezTo>
                      <a:pt x="2327" y="23002"/>
                      <a:pt x="82" y="21102"/>
                      <a:pt x="0" y="22587"/>
                    </a:cubicBezTo>
                    <a:cubicBezTo>
                      <a:pt x="0" y="22782"/>
                      <a:pt x="164" y="22958"/>
                      <a:pt x="561" y="22977"/>
                    </a:cubicBezTo>
                    <a:cubicBezTo>
                      <a:pt x="2257" y="23097"/>
                      <a:pt x="3563" y="23065"/>
                      <a:pt x="4515" y="23128"/>
                    </a:cubicBezTo>
                    <a:cubicBezTo>
                      <a:pt x="6053" y="23241"/>
                      <a:pt x="7895" y="23493"/>
                      <a:pt x="12580" y="23820"/>
                    </a:cubicBezTo>
                    <a:cubicBezTo>
                      <a:pt x="15102" y="24003"/>
                      <a:pt x="17107" y="21473"/>
                      <a:pt x="17284" y="18944"/>
                    </a:cubicBezTo>
                    <a:cubicBezTo>
                      <a:pt x="17328" y="18315"/>
                      <a:pt x="17114" y="18227"/>
                      <a:pt x="17000" y="18214"/>
                    </a:cubicBezTo>
                    <a:cubicBezTo>
                      <a:pt x="15821" y="18133"/>
                      <a:pt x="15960" y="22398"/>
                      <a:pt x="8317" y="21870"/>
                    </a:cubicBezTo>
                    <a:cubicBezTo>
                      <a:pt x="6104" y="21713"/>
                      <a:pt x="6306" y="20555"/>
                      <a:pt x="6426" y="18548"/>
                    </a:cubicBezTo>
                    <a:lnTo>
                      <a:pt x="6716" y="14408"/>
                    </a:lnTo>
                    <a:cubicBezTo>
                      <a:pt x="6848" y="12520"/>
                      <a:pt x="6753" y="12137"/>
                      <a:pt x="8172" y="12231"/>
                    </a:cubicBezTo>
                    <a:lnTo>
                      <a:pt x="10449" y="12395"/>
                    </a:lnTo>
                    <a:cubicBezTo>
                      <a:pt x="13652" y="12615"/>
                      <a:pt x="12548" y="15981"/>
                      <a:pt x="13532" y="16050"/>
                    </a:cubicBezTo>
                    <a:cubicBezTo>
                      <a:pt x="14276" y="16107"/>
                      <a:pt x="14163" y="14924"/>
                      <a:pt x="14163" y="14509"/>
                    </a:cubicBezTo>
                    <a:lnTo>
                      <a:pt x="14346" y="8727"/>
                    </a:lnTo>
                    <a:cubicBezTo>
                      <a:pt x="14377" y="7858"/>
                      <a:pt x="14037" y="7896"/>
                      <a:pt x="13816" y="7883"/>
                    </a:cubicBezTo>
                    <a:cubicBezTo>
                      <a:pt x="13185" y="7833"/>
                      <a:pt x="12895" y="10815"/>
                      <a:pt x="10247" y="10627"/>
                    </a:cubicBezTo>
                    <a:lnTo>
                      <a:pt x="8311" y="10488"/>
                    </a:lnTo>
                    <a:cubicBezTo>
                      <a:pt x="6980" y="10394"/>
                      <a:pt x="6999" y="10167"/>
                      <a:pt x="7100" y="8777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32" name="Google Shape;1032;p10"/>
              <p:cNvSpPr/>
              <p:nvPr/>
            </p:nvSpPr>
            <p:spPr>
              <a:xfrm>
                <a:off x="8454821" y="3995243"/>
                <a:ext cx="24352" cy="24894"/>
              </a:xfrm>
              <a:custGeom>
                <a:rect b="b" l="l" r="r" t="t"/>
                <a:pathLst>
                  <a:path extrusionOk="0" h="24894" w="24352">
                    <a:moveTo>
                      <a:pt x="5048" y="20263"/>
                    </a:moveTo>
                    <a:cubicBezTo>
                      <a:pt x="5339" y="23554"/>
                      <a:pt x="2331" y="23233"/>
                      <a:pt x="2444" y="24523"/>
                    </a:cubicBezTo>
                    <a:cubicBezTo>
                      <a:pt x="2495" y="25076"/>
                      <a:pt x="3075" y="24856"/>
                      <a:pt x="3434" y="24825"/>
                    </a:cubicBezTo>
                    <a:cubicBezTo>
                      <a:pt x="4260" y="24755"/>
                      <a:pt x="5080" y="24554"/>
                      <a:pt x="6070" y="24466"/>
                    </a:cubicBezTo>
                    <a:cubicBezTo>
                      <a:pt x="7060" y="24378"/>
                      <a:pt x="8195" y="24416"/>
                      <a:pt x="9708" y="24284"/>
                    </a:cubicBezTo>
                    <a:cubicBezTo>
                      <a:pt x="10106" y="24252"/>
                      <a:pt x="10875" y="24214"/>
                      <a:pt x="10837" y="23761"/>
                    </a:cubicBezTo>
                    <a:cubicBezTo>
                      <a:pt x="10705" y="22245"/>
                      <a:pt x="6959" y="24781"/>
                      <a:pt x="6423" y="18577"/>
                    </a:cubicBezTo>
                    <a:lnTo>
                      <a:pt x="5452" y="7592"/>
                    </a:lnTo>
                    <a:cubicBezTo>
                      <a:pt x="5452" y="7302"/>
                      <a:pt x="5452" y="7070"/>
                      <a:pt x="5654" y="7051"/>
                    </a:cubicBezTo>
                    <a:cubicBezTo>
                      <a:pt x="5856" y="7032"/>
                      <a:pt x="6007" y="7183"/>
                      <a:pt x="6240" y="7422"/>
                    </a:cubicBezTo>
                    <a:lnTo>
                      <a:pt x="22522" y="22937"/>
                    </a:lnTo>
                    <a:cubicBezTo>
                      <a:pt x="22708" y="23207"/>
                      <a:pt x="23027" y="23354"/>
                      <a:pt x="23354" y="23321"/>
                    </a:cubicBezTo>
                    <a:cubicBezTo>
                      <a:pt x="23726" y="23321"/>
                      <a:pt x="23701" y="23025"/>
                      <a:pt x="23638" y="22314"/>
                    </a:cubicBezTo>
                    <a:lnTo>
                      <a:pt x="22049" y="4194"/>
                    </a:lnTo>
                    <a:cubicBezTo>
                      <a:pt x="21752" y="803"/>
                      <a:pt x="24439" y="1350"/>
                      <a:pt x="24350" y="382"/>
                    </a:cubicBezTo>
                    <a:cubicBezTo>
                      <a:pt x="24350" y="287"/>
                      <a:pt x="24312" y="-40"/>
                      <a:pt x="23720" y="4"/>
                    </a:cubicBezTo>
                    <a:cubicBezTo>
                      <a:pt x="23449" y="42"/>
                      <a:pt x="22377" y="256"/>
                      <a:pt x="20441" y="426"/>
                    </a:cubicBezTo>
                    <a:cubicBezTo>
                      <a:pt x="18322" y="614"/>
                      <a:pt x="17414" y="570"/>
                      <a:pt x="16922" y="608"/>
                    </a:cubicBezTo>
                    <a:cubicBezTo>
                      <a:pt x="16658" y="621"/>
                      <a:pt x="16454" y="846"/>
                      <a:pt x="16467" y="1109"/>
                    </a:cubicBezTo>
                    <a:cubicBezTo>
                      <a:pt x="16469" y="1140"/>
                      <a:pt x="16474" y="1170"/>
                      <a:pt x="16481" y="1199"/>
                    </a:cubicBezTo>
                    <a:cubicBezTo>
                      <a:pt x="16575" y="2263"/>
                      <a:pt x="20264" y="1350"/>
                      <a:pt x="20535" y="4289"/>
                    </a:cubicBezTo>
                    <a:lnTo>
                      <a:pt x="21475" y="15054"/>
                    </a:lnTo>
                    <a:cubicBezTo>
                      <a:pt x="21544" y="15859"/>
                      <a:pt x="21525" y="16255"/>
                      <a:pt x="21336" y="16274"/>
                    </a:cubicBezTo>
                    <a:cubicBezTo>
                      <a:pt x="21147" y="16293"/>
                      <a:pt x="20743" y="15928"/>
                      <a:pt x="20308" y="15519"/>
                    </a:cubicBezTo>
                    <a:lnTo>
                      <a:pt x="6694" y="2345"/>
                    </a:lnTo>
                    <a:cubicBezTo>
                      <a:pt x="6064" y="1778"/>
                      <a:pt x="6436" y="1527"/>
                      <a:pt x="5433" y="1608"/>
                    </a:cubicBezTo>
                    <a:cubicBezTo>
                      <a:pt x="3806" y="1747"/>
                      <a:pt x="3018" y="1948"/>
                      <a:pt x="2217" y="2024"/>
                    </a:cubicBezTo>
                    <a:cubicBezTo>
                      <a:pt x="1631" y="2068"/>
                      <a:pt x="1070" y="1992"/>
                      <a:pt x="483" y="2024"/>
                    </a:cubicBezTo>
                    <a:cubicBezTo>
                      <a:pt x="211" y="2028"/>
                      <a:pt x="-5" y="2252"/>
                      <a:pt x="0" y="2523"/>
                    </a:cubicBezTo>
                    <a:cubicBezTo>
                      <a:pt x="0" y="2554"/>
                      <a:pt x="4" y="2585"/>
                      <a:pt x="10" y="2615"/>
                    </a:cubicBezTo>
                    <a:cubicBezTo>
                      <a:pt x="143" y="4163"/>
                      <a:pt x="3409" y="1759"/>
                      <a:pt x="3945" y="7976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33" name="Google Shape;1033;p10"/>
              <p:cNvSpPr/>
              <p:nvPr/>
            </p:nvSpPr>
            <p:spPr>
              <a:xfrm>
                <a:off x="8482203" y="3990517"/>
                <a:ext cx="21479" cy="24687"/>
              </a:xfrm>
              <a:custGeom>
                <a:rect b="b" l="l" r="r" t="t"/>
                <a:pathLst>
                  <a:path extrusionOk="0" h="24687" w="21479">
                    <a:moveTo>
                      <a:pt x="15866" y="112"/>
                    </a:moveTo>
                    <a:cubicBezTo>
                      <a:pt x="15810" y="-39"/>
                      <a:pt x="15602" y="-8"/>
                      <a:pt x="15450" y="36"/>
                    </a:cubicBezTo>
                    <a:cubicBezTo>
                      <a:pt x="15040" y="162"/>
                      <a:pt x="15318" y="1194"/>
                      <a:pt x="14757" y="1364"/>
                    </a:cubicBezTo>
                    <a:cubicBezTo>
                      <a:pt x="13880" y="1641"/>
                      <a:pt x="11017" y="433"/>
                      <a:pt x="7448" y="1534"/>
                    </a:cubicBezTo>
                    <a:cubicBezTo>
                      <a:pt x="8" y="3799"/>
                      <a:pt x="-938" y="11600"/>
                      <a:pt x="663" y="16791"/>
                    </a:cubicBezTo>
                    <a:cubicBezTo>
                      <a:pt x="1407" y="19239"/>
                      <a:pt x="5172" y="26776"/>
                      <a:pt x="13823" y="24133"/>
                    </a:cubicBezTo>
                    <a:cubicBezTo>
                      <a:pt x="20129" y="22246"/>
                      <a:pt x="21813" y="16583"/>
                      <a:pt x="21428" y="15325"/>
                    </a:cubicBezTo>
                    <a:cubicBezTo>
                      <a:pt x="21371" y="15136"/>
                      <a:pt x="21062" y="15067"/>
                      <a:pt x="20911" y="15105"/>
                    </a:cubicBezTo>
                    <a:cubicBezTo>
                      <a:pt x="20142" y="15344"/>
                      <a:pt x="19379" y="20025"/>
                      <a:pt x="14801" y="21397"/>
                    </a:cubicBezTo>
                    <a:cubicBezTo>
                      <a:pt x="9163" y="23120"/>
                      <a:pt x="4920" y="17697"/>
                      <a:pt x="3570" y="13324"/>
                    </a:cubicBezTo>
                    <a:cubicBezTo>
                      <a:pt x="2309" y="9172"/>
                      <a:pt x="3362" y="4094"/>
                      <a:pt x="7707" y="2773"/>
                    </a:cubicBezTo>
                    <a:cubicBezTo>
                      <a:pt x="11137" y="1735"/>
                      <a:pt x="14561" y="3629"/>
                      <a:pt x="16945" y="6164"/>
                    </a:cubicBezTo>
                    <a:cubicBezTo>
                      <a:pt x="17285" y="6498"/>
                      <a:pt x="17689" y="7089"/>
                      <a:pt x="18155" y="6951"/>
                    </a:cubicBezTo>
                    <a:cubicBezTo>
                      <a:pt x="18622" y="6812"/>
                      <a:pt x="18326" y="6120"/>
                      <a:pt x="18200" y="5812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34" name="Google Shape;1034;p10"/>
              <p:cNvSpPr/>
              <p:nvPr/>
            </p:nvSpPr>
            <p:spPr>
              <a:xfrm>
                <a:off x="8499053" y="3984731"/>
                <a:ext cx="19962" cy="23903"/>
              </a:xfrm>
              <a:custGeom>
                <a:rect b="b" l="l" r="r" t="t"/>
                <a:pathLst>
                  <a:path extrusionOk="0" h="23903" w="19962">
                    <a:moveTo>
                      <a:pt x="7914" y="4011"/>
                    </a:moveTo>
                    <a:cubicBezTo>
                      <a:pt x="6464" y="1286"/>
                      <a:pt x="9055" y="1223"/>
                      <a:pt x="8544" y="236"/>
                    </a:cubicBezTo>
                    <a:cubicBezTo>
                      <a:pt x="8355" y="-104"/>
                      <a:pt x="8191" y="-85"/>
                      <a:pt x="7372" y="349"/>
                    </a:cubicBezTo>
                    <a:cubicBezTo>
                      <a:pt x="5820" y="1173"/>
                      <a:pt x="4900" y="1802"/>
                      <a:pt x="3922" y="2331"/>
                    </a:cubicBezTo>
                    <a:cubicBezTo>
                      <a:pt x="2945" y="2859"/>
                      <a:pt x="1841" y="3281"/>
                      <a:pt x="769" y="3847"/>
                    </a:cubicBezTo>
                    <a:cubicBezTo>
                      <a:pt x="524" y="3979"/>
                      <a:pt x="-208" y="4250"/>
                      <a:pt x="57" y="4741"/>
                    </a:cubicBezTo>
                    <a:cubicBezTo>
                      <a:pt x="587" y="5741"/>
                      <a:pt x="3248" y="3312"/>
                      <a:pt x="4629" y="5911"/>
                    </a:cubicBezTo>
                    <a:lnTo>
                      <a:pt x="11956" y="19664"/>
                    </a:lnTo>
                    <a:cubicBezTo>
                      <a:pt x="13406" y="22382"/>
                      <a:pt x="11048" y="22678"/>
                      <a:pt x="11584" y="23678"/>
                    </a:cubicBezTo>
                    <a:cubicBezTo>
                      <a:pt x="11647" y="23855"/>
                      <a:pt x="11842" y="23947"/>
                      <a:pt x="12020" y="23884"/>
                    </a:cubicBezTo>
                    <a:cubicBezTo>
                      <a:pt x="12037" y="23877"/>
                      <a:pt x="12054" y="23870"/>
                      <a:pt x="12069" y="23861"/>
                    </a:cubicBezTo>
                    <a:cubicBezTo>
                      <a:pt x="12776" y="23490"/>
                      <a:pt x="13879" y="22747"/>
                      <a:pt x="15058" y="22124"/>
                    </a:cubicBezTo>
                    <a:cubicBezTo>
                      <a:pt x="17190" y="20998"/>
                      <a:pt x="18249" y="20577"/>
                      <a:pt x="19264" y="20042"/>
                    </a:cubicBezTo>
                    <a:cubicBezTo>
                      <a:pt x="19895" y="19708"/>
                      <a:pt x="20078" y="19469"/>
                      <a:pt x="19895" y="19148"/>
                    </a:cubicBezTo>
                    <a:cubicBezTo>
                      <a:pt x="19409" y="18230"/>
                      <a:pt x="17057" y="21168"/>
                      <a:pt x="15178" y="17657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35" name="Google Shape;1035;p10"/>
              <p:cNvSpPr/>
              <p:nvPr/>
            </p:nvSpPr>
            <p:spPr>
              <a:xfrm>
                <a:off x="8325485" y="3873051"/>
                <a:ext cx="24476" cy="19270"/>
              </a:xfrm>
              <a:custGeom>
                <a:rect b="b" l="l" r="r" t="t"/>
                <a:pathLst>
                  <a:path extrusionOk="0" h="19270" w="24476">
                    <a:moveTo>
                      <a:pt x="4713" y="2019"/>
                    </a:moveTo>
                    <a:cubicBezTo>
                      <a:pt x="2866" y="1132"/>
                      <a:pt x="3137" y="81"/>
                      <a:pt x="2393" y="6"/>
                    </a:cubicBezTo>
                    <a:cubicBezTo>
                      <a:pt x="1838" y="-51"/>
                      <a:pt x="1901" y="320"/>
                      <a:pt x="1844" y="868"/>
                    </a:cubicBezTo>
                    <a:cubicBezTo>
                      <a:pt x="1775" y="1597"/>
                      <a:pt x="1844" y="2334"/>
                      <a:pt x="1756" y="3057"/>
                    </a:cubicBezTo>
                    <a:cubicBezTo>
                      <a:pt x="1668" y="3781"/>
                      <a:pt x="1478" y="4523"/>
                      <a:pt x="1403" y="5272"/>
                    </a:cubicBezTo>
                    <a:cubicBezTo>
                      <a:pt x="1403" y="5586"/>
                      <a:pt x="1195" y="6335"/>
                      <a:pt x="1813" y="6392"/>
                    </a:cubicBezTo>
                    <a:cubicBezTo>
                      <a:pt x="2954" y="6505"/>
                      <a:pt x="2008" y="3768"/>
                      <a:pt x="5066" y="4070"/>
                    </a:cubicBezTo>
                    <a:cubicBezTo>
                      <a:pt x="6382" y="4250"/>
                      <a:pt x="7657" y="4659"/>
                      <a:pt x="8831" y="5278"/>
                    </a:cubicBezTo>
                    <a:lnTo>
                      <a:pt x="18346" y="9821"/>
                    </a:lnTo>
                    <a:cubicBezTo>
                      <a:pt x="18573" y="9921"/>
                      <a:pt x="19015" y="10072"/>
                      <a:pt x="18977" y="10223"/>
                    </a:cubicBezTo>
                    <a:cubicBezTo>
                      <a:pt x="18939" y="10374"/>
                      <a:pt x="18498" y="10469"/>
                      <a:pt x="18258" y="10519"/>
                    </a:cubicBezTo>
                    <a:lnTo>
                      <a:pt x="7463" y="12847"/>
                    </a:lnTo>
                    <a:cubicBezTo>
                      <a:pt x="5965" y="13238"/>
                      <a:pt x="4420" y="13420"/>
                      <a:pt x="2872" y="13388"/>
                    </a:cubicBezTo>
                    <a:cubicBezTo>
                      <a:pt x="1516" y="13250"/>
                      <a:pt x="2159" y="11740"/>
                      <a:pt x="1283" y="11658"/>
                    </a:cubicBezTo>
                    <a:cubicBezTo>
                      <a:pt x="734" y="11601"/>
                      <a:pt x="747" y="11733"/>
                      <a:pt x="652" y="12564"/>
                    </a:cubicBezTo>
                    <a:cubicBezTo>
                      <a:pt x="608" y="12979"/>
                      <a:pt x="652" y="13740"/>
                      <a:pt x="501" y="15401"/>
                    </a:cubicBezTo>
                    <a:cubicBezTo>
                      <a:pt x="406" y="16282"/>
                      <a:pt x="192" y="17151"/>
                      <a:pt x="104" y="18012"/>
                    </a:cubicBezTo>
                    <a:cubicBezTo>
                      <a:pt x="66" y="18396"/>
                      <a:pt x="-268" y="19176"/>
                      <a:pt x="507" y="19271"/>
                    </a:cubicBezTo>
                    <a:cubicBezTo>
                      <a:pt x="734" y="19271"/>
                      <a:pt x="961" y="18975"/>
                      <a:pt x="999" y="18900"/>
                    </a:cubicBezTo>
                    <a:cubicBezTo>
                      <a:pt x="1434" y="17874"/>
                      <a:pt x="1825" y="17547"/>
                      <a:pt x="3143" y="17226"/>
                    </a:cubicBezTo>
                    <a:lnTo>
                      <a:pt x="22691" y="12658"/>
                    </a:lnTo>
                    <a:cubicBezTo>
                      <a:pt x="24103" y="12325"/>
                      <a:pt x="24457" y="12105"/>
                      <a:pt x="24475" y="11840"/>
                    </a:cubicBezTo>
                    <a:cubicBezTo>
                      <a:pt x="24494" y="11576"/>
                      <a:pt x="24330" y="11412"/>
                      <a:pt x="23511" y="11035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36" name="Google Shape;1036;p10"/>
              <p:cNvSpPr/>
              <p:nvPr/>
            </p:nvSpPr>
            <p:spPr>
              <a:xfrm>
                <a:off x="8326970" y="3851758"/>
                <a:ext cx="26671" cy="24561"/>
              </a:xfrm>
              <a:custGeom>
                <a:rect b="b" l="l" r="r" t="t"/>
                <a:pathLst>
                  <a:path extrusionOk="0" h="24561" w="26671">
                    <a:moveTo>
                      <a:pt x="18696" y="21217"/>
                    </a:moveTo>
                    <a:cubicBezTo>
                      <a:pt x="21919" y="21953"/>
                      <a:pt x="20790" y="24256"/>
                      <a:pt x="22064" y="24545"/>
                    </a:cubicBezTo>
                    <a:cubicBezTo>
                      <a:pt x="22600" y="24664"/>
                      <a:pt x="22549" y="24123"/>
                      <a:pt x="22619" y="23847"/>
                    </a:cubicBezTo>
                    <a:cubicBezTo>
                      <a:pt x="22776" y="23167"/>
                      <a:pt x="22808" y="22456"/>
                      <a:pt x="22997" y="21638"/>
                    </a:cubicBezTo>
                    <a:cubicBezTo>
                      <a:pt x="23186" y="20820"/>
                      <a:pt x="23520" y="19958"/>
                      <a:pt x="23804" y="18700"/>
                    </a:cubicBezTo>
                    <a:cubicBezTo>
                      <a:pt x="23886" y="18367"/>
                      <a:pt x="24056" y="17744"/>
                      <a:pt x="23621" y="17643"/>
                    </a:cubicBezTo>
                    <a:cubicBezTo>
                      <a:pt x="22127" y="17297"/>
                      <a:pt x="23533" y="21028"/>
                      <a:pt x="17448" y="19631"/>
                    </a:cubicBezTo>
                    <a:lnTo>
                      <a:pt x="6678" y="17146"/>
                    </a:lnTo>
                    <a:cubicBezTo>
                      <a:pt x="6400" y="17083"/>
                      <a:pt x="6186" y="16982"/>
                      <a:pt x="6217" y="16825"/>
                    </a:cubicBezTo>
                    <a:cubicBezTo>
                      <a:pt x="6249" y="16668"/>
                      <a:pt x="6444" y="16586"/>
                      <a:pt x="6741" y="16473"/>
                    </a:cubicBezTo>
                    <a:lnTo>
                      <a:pt x="26017" y="8105"/>
                    </a:lnTo>
                    <a:cubicBezTo>
                      <a:pt x="26320" y="7985"/>
                      <a:pt x="26534" y="7903"/>
                      <a:pt x="26648" y="7551"/>
                    </a:cubicBezTo>
                    <a:cubicBezTo>
                      <a:pt x="26761" y="7199"/>
                      <a:pt x="26459" y="7186"/>
                      <a:pt x="25765" y="7023"/>
                    </a:cubicBezTo>
                    <a:lnTo>
                      <a:pt x="7977" y="2971"/>
                    </a:lnTo>
                    <a:cubicBezTo>
                      <a:pt x="4647" y="2203"/>
                      <a:pt x="5908" y="234"/>
                      <a:pt x="4956" y="7"/>
                    </a:cubicBezTo>
                    <a:cubicBezTo>
                      <a:pt x="4862" y="7"/>
                      <a:pt x="4546" y="-87"/>
                      <a:pt x="4433" y="398"/>
                    </a:cubicBezTo>
                    <a:cubicBezTo>
                      <a:pt x="4376" y="624"/>
                      <a:pt x="4300" y="1543"/>
                      <a:pt x="3935" y="3128"/>
                    </a:cubicBezTo>
                    <a:cubicBezTo>
                      <a:pt x="3531" y="4877"/>
                      <a:pt x="3235" y="5576"/>
                      <a:pt x="3140" y="5985"/>
                    </a:cubicBezTo>
                    <a:cubicBezTo>
                      <a:pt x="3046" y="6393"/>
                      <a:pt x="3367" y="6463"/>
                      <a:pt x="3588" y="6513"/>
                    </a:cubicBezTo>
                    <a:cubicBezTo>
                      <a:pt x="4628" y="6752"/>
                      <a:pt x="4773" y="3537"/>
                      <a:pt x="7661" y="4198"/>
                    </a:cubicBezTo>
                    <a:lnTo>
                      <a:pt x="18205" y="6633"/>
                    </a:lnTo>
                    <a:cubicBezTo>
                      <a:pt x="18999" y="6815"/>
                      <a:pt x="19365" y="6953"/>
                      <a:pt x="19333" y="7104"/>
                    </a:cubicBezTo>
                    <a:cubicBezTo>
                      <a:pt x="19302" y="7255"/>
                      <a:pt x="18841" y="7469"/>
                      <a:pt x="18324" y="7696"/>
                    </a:cubicBezTo>
                    <a:lnTo>
                      <a:pt x="2005" y="14617"/>
                    </a:lnTo>
                    <a:cubicBezTo>
                      <a:pt x="1299" y="14938"/>
                      <a:pt x="1141" y="14617"/>
                      <a:pt x="958" y="15391"/>
                    </a:cubicBezTo>
                    <a:cubicBezTo>
                      <a:pt x="656" y="16731"/>
                      <a:pt x="624" y="17416"/>
                      <a:pt x="473" y="18071"/>
                    </a:cubicBezTo>
                    <a:cubicBezTo>
                      <a:pt x="359" y="18549"/>
                      <a:pt x="132" y="18977"/>
                      <a:pt x="13" y="19461"/>
                    </a:cubicBezTo>
                    <a:cubicBezTo>
                      <a:pt x="-57" y="19763"/>
                      <a:pt x="170" y="19952"/>
                      <a:pt x="460" y="20009"/>
                    </a:cubicBezTo>
                    <a:cubicBezTo>
                      <a:pt x="1980" y="20361"/>
                      <a:pt x="574" y="17058"/>
                      <a:pt x="6652" y="18455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37" name="Google Shape;1037;p10"/>
              <p:cNvSpPr/>
              <p:nvPr/>
            </p:nvSpPr>
            <p:spPr>
              <a:xfrm>
                <a:off x="8332207" y="3842917"/>
                <a:ext cx="24408" cy="13568"/>
              </a:xfrm>
              <a:custGeom>
                <a:rect b="b" l="l" r="r" t="t"/>
                <a:pathLst>
                  <a:path extrusionOk="0" h="13568" w="24408">
                    <a:moveTo>
                      <a:pt x="5073" y="2821"/>
                    </a:moveTo>
                    <a:cubicBezTo>
                      <a:pt x="2141" y="1871"/>
                      <a:pt x="3856" y="380"/>
                      <a:pt x="2809" y="40"/>
                    </a:cubicBezTo>
                    <a:cubicBezTo>
                      <a:pt x="2431" y="-79"/>
                      <a:pt x="2330" y="40"/>
                      <a:pt x="2091" y="764"/>
                    </a:cubicBezTo>
                    <a:cubicBezTo>
                      <a:pt x="1630" y="2167"/>
                      <a:pt x="1460" y="3098"/>
                      <a:pt x="1176" y="3985"/>
                    </a:cubicBezTo>
                    <a:cubicBezTo>
                      <a:pt x="892" y="4872"/>
                      <a:pt x="464" y="5772"/>
                      <a:pt x="148" y="6735"/>
                    </a:cubicBezTo>
                    <a:cubicBezTo>
                      <a:pt x="73" y="6955"/>
                      <a:pt x="-217" y="7540"/>
                      <a:pt x="306" y="7716"/>
                    </a:cubicBezTo>
                    <a:cubicBezTo>
                      <a:pt x="1391" y="8062"/>
                      <a:pt x="1428" y="4992"/>
                      <a:pt x="4247" y="5910"/>
                    </a:cubicBezTo>
                    <a:lnTo>
                      <a:pt x="19084" y="10717"/>
                    </a:lnTo>
                    <a:cubicBezTo>
                      <a:pt x="22023" y="11674"/>
                      <a:pt x="20636" y="13190"/>
                      <a:pt x="21720" y="13536"/>
                    </a:cubicBezTo>
                    <a:cubicBezTo>
                      <a:pt x="21872" y="13586"/>
                      <a:pt x="22111" y="13605"/>
                      <a:pt x="22181" y="13385"/>
                    </a:cubicBezTo>
                    <a:cubicBezTo>
                      <a:pt x="22389" y="12756"/>
                      <a:pt x="22609" y="11642"/>
                      <a:pt x="22956" y="10579"/>
                    </a:cubicBezTo>
                    <a:cubicBezTo>
                      <a:pt x="23587" y="8691"/>
                      <a:pt x="24003" y="7785"/>
                      <a:pt x="24306" y="6873"/>
                    </a:cubicBezTo>
                    <a:cubicBezTo>
                      <a:pt x="24488" y="6307"/>
                      <a:pt x="24432" y="6043"/>
                      <a:pt x="24098" y="5929"/>
                    </a:cubicBezTo>
                    <a:cubicBezTo>
                      <a:pt x="23108" y="5608"/>
                      <a:pt x="23631" y="8830"/>
                      <a:pt x="19829" y="7603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38" name="Google Shape;1038;p10"/>
              <p:cNvSpPr/>
              <p:nvPr/>
            </p:nvSpPr>
            <p:spPr>
              <a:xfrm>
                <a:off x="8334894" y="3824600"/>
                <a:ext cx="25368" cy="18403"/>
              </a:xfrm>
              <a:custGeom>
                <a:rect b="b" l="l" r="r" t="t"/>
                <a:pathLst>
                  <a:path extrusionOk="0" h="18403" w="25368">
                    <a:moveTo>
                      <a:pt x="9701" y="2697"/>
                    </a:moveTo>
                    <a:cubicBezTo>
                      <a:pt x="8238" y="1282"/>
                      <a:pt x="8824" y="369"/>
                      <a:pt x="8137" y="67"/>
                    </a:cubicBezTo>
                    <a:cubicBezTo>
                      <a:pt x="7632" y="-159"/>
                      <a:pt x="7576" y="218"/>
                      <a:pt x="7349" y="697"/>
                    </a:cubicBezTo>
                    <a:cubicBezTo>
                      <a:pt x="7052" y="1326"/>
                      <a:pt x="6876" y="2075"/>
                      <a:pt x="6579" y="2741"/>
                    </a:cubicBezTo>
                    <a:cubicBezTo>
                      <a:pt x="6283" y="3408"/>
                      <a:pt x="5860" y="4038"/>
                      <a:pt x="5552" y="4730"/>
                    </a:cubicBezTo>
                    <a:cubicBezTo>
                      <a:pt x="5425" y="5013"/>
                      <a:pt x="5028" y="5654"/>
                      <a:pt x="5596" y="5906"/>
                    </a:cubicBezTo>
                    <a:cubicBezTo>
                      <a:pt x="6636" y="6372"/>
                      <a:pt x="6605" y="3484"/>
                      <a:pt x="9379" y="4730"/>
                    </a:cubicBezTo>
                    <a:cubicBezTo>
                      <a:pt x="10558" y="5311"/>
                      <a:pt x="11625" y="6095"/>
                      <a:pt x="12532" y="7045"/>
                    </a:cubicBezTo>
                    <a:lnTo>
                      <a:pt x="20099" y="14299"/>
                    </a:lnTo>
                    <a:cubicBezTo>
                      <a:pt x="20275" y="14463"/>
                      <a:pt x="20654" y="14746"/>
                      <a:pt x="20584" y="14884"/>
                    </a:cubicBezTo>
                    <a:cubicBezTo>
                      <a:pt x="20515" y="15023"/>
                      <a:pt x="20055" y="14966"/>
                      <a:pt x="19821" y="14941"/>
                    </a:cubicBezTo>
                    <a:lnTo>
                      <a:pt x="8919" y="13771"/>
                    </a:lnTo>
                    <a:cubicBezTo>
                      <a:pt x="7380" y="13680"/>
                      <a:pt x="5863" y="13372"/>
                      <a:pt x="4410" y="12858"/>
                    </a:cubicBezTo>
                    <a:cubicBezTo>
                      <a:pt x="3149" y="12305"/>
                      <a:pt x="4246" y="11078"/>
                      <a:pt x="3445" y="10726"/>
                    </a:cubicBezTo>
                    <a:cubicBezTo>
                      <a:pt x="2941" y="10493"/>
                      <a:pt x="2916" y="10625"/>
                      <a:pt x="2582" y="11386"/>
                    </a:cubicBezTo>
                    <a:cubicBezTo>
                      <a:pt x="2411" y="11770"/>
                      <a:pt x="2222" y="12506"/>
                      <a:pt x="1547" y="14022"/>
                    </a:cubicBezTo>
                    <a:cubicBezTo>
                      <a:pt x="1188" y="14828"/>
                      <a:pt x="702" y="15589"/>
                      <a:pt x="362" y="16363"/>
                    </a:cubicBezTo>
                    <a:cubicBezTo>
                      <a:pt x="198" y="16722"/>
                      <a:pt x="-363" y="17351"/>
                      <a:pt x="362" y="17672"/>
                    </a:cubicBezTo>
                    <a:cubicBezTo>
                      <a:pt x="576" y="17760"/>
                      <a:pt x="892" y="17527"/>
                      <a:pt x="948" y="17477"/>
                    </a:cubicBezTo>
                    <a:cubicBezTo>
                      <a:pt x="1680" y="16633"/>
                      <a:pt x="2159" y="16451"/>
                      <a:pt x="3471" y="16558"/>
                    </a:cubicBezTo>
                    <a:lnTo>
                      <a:pt x="23384" y="18351"/>
                    </a:lnTo>
                    <a:cubicBezTo>
                      <a:pt x="24822" y="18483"/>
                      <a:pt x="25225" y="18351"/>
                      <a:pt x="25333" y="18137"/>
                    </a:cubicBezTo>
                    <a:cubicBezTo>
                      <a:pt x="25440" y="17923"/>
                      <a:pt x="25333" y="17678"/>
                      <a:pt x="24664" y="17074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39" name="Google Shape;1039;p10"/>
              <p:cNvSpPr/>
              <p:nvPr/>
            </p:nvSpPr>
            <p:spPr>
              <a:xfrm>
                <a:off x="8343752" y="3812188"/>
                <a:ext cx="25785" cy="22983"/>
              </a:xfrm>
              <a:custGeom>
                <a:rect b="b" l="l" r="r" t="t"/>
                <a:pathLst>
                  <a:path extrusionOk="0" h="22983" w="25785">
                    <a:moveTo>
                      <a:pt x="6329" y="8384"/>
                    </a:moveTo>
                    <a:cubicBezTo>
                      <a:pt x="4437" y="7163"/>
                      <a:pt x="4475" y="7056"/>
                      <a:pt x="6190" y="4426"/>
                    </a:cubicBezTo>
                    <a:cubicBezTo>
                      <a:pt x="8921" y="223"/>
                      <a:pt x="11008" y="3986"/>
                      <a:pt x="11676" y="2967"/>
                    </a:cubicBezTo>
                    <a:cubicBezTo>
                      <a:pt x="11998" y="2463"/>
                      <a:pt x="11046" y="1991"/>
                      <a:pt x="10661" y="1784"/>
                    </a:cubicBezTo>
                    <a:lnTo>
                      <a:pt x="7905" y="117"/>
                    </a:lnTo>
                    <a:cubicBezTo>
                      <a:pt x="7653" y="-72"/>
                      <a:pt x="7296" y="-28"/>
                      <a:pt x="7098" y="217"/>
                    </a:cubicBezTo>
                    <a:cubicBezTo>
                      <a:pt x="5837" y="2105"/>
                      <a:pt x="4986" y="3709"/>
                      <a:pt x="3983" y="5251"/>
                    </a:cubicBezTo>
                    <a:cubicBezTo>
                      <a:pt x="1814" y="8579"/>
                      <a:pt x="685" y="10076"/>
                      <a:pt x="105" y="10970"/>
                    </a:cubicBezTo>
                    <a:cubicBezTo>
                      <a:pt x="-72" y="11211"/>
                      <a:pt x="-20" y="11549"/>
                      <a:pt x="221" y="11726"/>
                    </a:cubicBezTo>
                    <a:cubicBezTo>
                      <a:pt x="233" y="11735"/>
                      <a:pt x="245" y="11742"/>
                      <a:pt x="257" y="11750"/>
                    </a:cubicBezTo>
                    <a:cubicBezTo>
                      <a:pt x="1347" y="12461"/>
                      <a:pt x="2073" y="9434"/>
                      <a:pt x="4526" y="11020"/>
                    </a:cubicBezTo>
                    <a:lnTo>
                      <a:pt x="17282" y="19262"/>
                    </a:lnTo>
                    <a:cubicBezTo>
                      <a:pt x="20599" y="21420"/>
                      <a:pt x="18051" y="22125"/>
                      <a:pt x="19306" y="22930"/>
                    </a:cubicBezTo>
                    <a:cubicBezTo>
                      <a:pt x="19470" y="23037"/>
                      <a:pt x="19697" y="22993"/>
                      <a:pt x="19874" y="22710"/>
                    </a:cubicBezTo>
                    <a:cubicBezTo>
                      <a:pt x="20656" y="21514"/>
                      <a:pt x="21135" y="20533"/>
                      <a:pt x="21583" y="19860"/>
                    </a:cubicBezTo>
                    <a:cubicBezTo>
                      <a:pt x="22289" y="18771"/>
                      <a:pt x="23247" y="17532"/>
                      <a:pt x="25366" y="14197"/>
                    </a:cubicBezTo>
                    <a:cubicBezTo>
                      <a:pt x="26526" y="12417"/>
                      <a:pt x="25133" y="9680"/>
                      <a:pt x="23001" y="8302"/>
                    </a:cubicBezTo>
                    <a:cubicBezTo>
                      <a:pt x="22484" y="7969"/>
                      <a:pt x="22308" y="8069"/>
                      <a:pt x="22251" y="8157"/>
                    </a:cubicBezTo>
                    <a:cubicBezTo>
                      <a:pt x="21709" y="8981"/>
                      <a:pt x="25479" y="10995"/>
                      <a:pt x="21973" y="16387"/>
                    </a:cubicBezTo>
                    <a:cubicBezTo>
                      <a:pt x="20952" y="17953"/>
                      <a:pt x="20025" y="17230"/>
                      <a:pt x="18329" y="16141"/>
                    </a:cubicBezTo>
                    <a:lnTo>
                      <a:pt x="14842" y="13876"/>
                    </a:lnTo>
                    <a:cubicBezTo>
                      <a:pt x="13259" y="12851"/>
                      <a:pt x="12874" y="12725"/>
                      <a:pt x="13530" y="11725"/>
                    </a:cubicBezTo>
                    <a:lnTo>
                      <a:pt x="14577" y="10114"/>
                    </a:lnTo>
                    <a:cubicBezTo>
                      <a:pt x="16046" y="7855"/>
                      <a:pt x="18543" y="10334"/>
                      <a:pt x="18991" y="9642"/>
                    </a:cubicBezTo>
                    <a:cubicBezTo>
                      <a:pt x="19331" y="9114"/>
                      <a:pt x="18266" y="8610"/>
                      <a:pt x="17900" y="8384"/>
                    </a:cubicBezTo>
                    <a:lnTo>
                      <a:pt x="12937" y="5389"/>
                    </a:lnTo>
                    <a:cubicBezTo>
                      <a:pt x="12193" y="4936"/>
                      <a:pt x="12092" y="5213"/>
                      <a:pt x="11992" y="5389"/>
                    </a:cubicBezTo>
                    <a:cubicBezTo>
                      <a:pt x="11708" y="5823"/>
                      <a:pt x="14173" y="7516"/>
                      <a:pt x="12956" y="9384"/>
                    </a:cubicBezTo>
                    <a:lnTo>
                      <a:pt x="12067" y="10762"/>
                    </a:lnTo>
                    <a:cubicBezTo>
                      <a:pt x="11437" y="11693"/>
                      <a:pt x="11266" y="11567"/>
                      <a:pt x="10087" y="10806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40" name="Google Shape;1040;p10"/>
              <p:cNvSpPr/>
              <p:nvPr/>
            </p:nvSpPr>
            <p:spPr>
              <a:xfrm>
                <a:off x="8370688" y="3786113"/>
                <a:ext cx="19235" cy="22555"/>
              </a:xfrm>
              <a:custGeom>
                <a:rect b="b" l="l" r="r" t="t"/>
                <a:pathLst>
                  <a:path extrusionOk="0" h="22555" w="19235">
                    <a:moveTo>
                      <a:pt x="11773" y="21982"/>
                    </a:moveTo>
                    <a:cubicBezTo>
                      <a:pt x="12403" y="22492"/>
                      <a:pt x="12517" y="22706"/>
                      <a:pt x="13141" y="22442"/>
                    </a:cubicBezTo>
                    <a:cubicBezTo>
                      <a:pt x="14572" y="21812"/>
                      <a:pt x="16092" y="21542"/>
                      <a:pt x="17303" y="20554"/>
                    </a:cubicBezTo>
                    <a:cubicBezTo>
                      <a:pt x="19913" y="18371"/>
                      <a:pt x="19894" y="14627"/>
                      <a:pt x="17151" y="11368"/>
                    </a:cubicBezTo>
                    <a:cubicBezTo>
                      <a:pt x="14503" y="8222"/>
                      <a:pt x="12290" y="8222"/>
                      <a:pt x="9168" y="8852"/>
                    </a:cubicBezTo>
                    <a:cubicBezTo>
                      <a:pt x="5246" y="9600"/>
                      <a:pt x="3903" y="10192"/>
                      <a:pt x="2497" y="8531"/>
                    </a:cubicBezTo>
                    <a:cubicBezTo>
                      <a:pt x="1091" y="6870"/>
                      <a:pt x="1236" y="5171"/>
                      <a:pt x="2497" y="4070"/>
                    </a:cubicBezTo>
                    <a:cubicBezTo>
                      <a:pt x="5927" y="1201"/>
                      <a:pt x="10108" y="5574"/>
                      <a:pt x="10568" y="5190"/>
                    </a:cubicBezTo>
                    <a:cubicBezTo>
                      <a:pt x="11029" y="4806"/>
                      <a:pt x="10820" y="4473"/>
                      <a:pt x="10322" y="3931"/>
                    </a:cubicBezTo>
                    <a:lnTo>
                      <a:pt x="7296" y="786"/>
                    </a:lnTo>
                    <a:cubicBezTo>
                      <a:pt x="6779" y="245"/>
                      <a:pt x="6526" y="-177"/>
                      <a:pt x="6224" y="75"/>
                    </a:cubicBezTo>
                    <a:cubicBezTo>
                      <a:pt x="5921" y="326"/>
                      <a:pt x="5801" y="1107"/>
                      <a:pt x="5543" y="1333"/>
                    </a:cubicBezTo>
                    <a:cubicBezTo>
                      <a:pt x="4912" y="1836"/>
                      <a:pt x="3291" y="1566"/>
                      <a:pt x="1665" y="2931"/>
                    </a:cubicBezTo>
                    <a:cubicBezTo>
                      <a:pt x="-669" y="4882"/>
                      <a:pt x="-511" y="8310"/>
                      <a:pt x="1898" y="11161"/>
                    </a:cubicBezTo>
                    <a:cubicBezTo>
                      <a:pt x="4086" y="13778"/>
                      <a:pt x="6079" y="13759"/>
                      <a:pt x="8588" y="13268"/>
                    </a:cubicBezTo>
                    <a:cubicBezTo>
                      <a:pt x="13280" y="12343"/>
                      <a:pt x="14799" y="11620"/>
                      <a:pt x="16578" y="13728"/>
                    </a:cubicBezTo>
                    <a:cubicBezTo>
                      <a:pt x="18255" y="15716"/>
                      <a:pt x="18059" y="17912"/>
                      <a:pt x="16508" y="19214"/>
                    </a:cubicBezTo>
                    <a:cubicBezTo>
                      <a:pt x="14295" y="21064"/>
                      <a:pt x="11161" y="19843"/>
                      <a:pt x="8513" y="17956"/>
                    </a:cubicBezTo>
                    <a:cubicBezTo>
                      <a:pt x="8159" y="17698"/>
                      <a:pt x="7932" y="17509"/>
                      <a:pt x="7617" y="17773"/>
                    </a:cubicBezTo>
                    <a:cubicBezTo>
                      <a:pt x="7119" y="18188"/>
                      <a:pt x="7920" y="18742"/>
                      <a:pt x="8248" y="19031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41" name="Google Shape;1041;p10"/>
              <p:cNvSpPr/>
              <p:nvPr/>
            </p:nvSpPr>
            <p:spPr>
              <a:xfrm>
                <a:off x="8378977" y="3779734"/>
                <a:ext cx="20272" cy="22560"/>
              </a:xfrm>
              <a:custGeom>
                <a:rect b="b" l="l" r="r" t="t"/>
                <a:pathLst>
                  <a:path extrusionOk="0" h="22560" w="20272">
                    <a:moveTo>
                      <a:pt x="6882" y="3804"/>
                    </a:moveTo>
                    <a:cubicBezTo>
                      <a:pt x="5116" y="1288"/>
                      <a:pt x="7380" y="1124"/>
                      <a:pt x="6750" y="218"/>
                    </a:cubicBezTo>
                    <a:cubicBezTo>
                      <a:pt x="6523" y="-103"/>
                      <a:pt x="6384" y="-84"/>
                      <a:pt x="5741" y="369"/>
                    </a:cubicBezTo>
                    <a:cubicBezTo>
                      <a:pt x="4530" y="1212"/>
                      <a:pt x="3849" y="1860"/>
                      <a:pt x="3073" y="2389"/>
                    </a:cubicBezTo>
                    <a:cubicBezTo>
                      <a:pt x="2298" y="2917"/>
                      <a:pt x="1415" y="3389"/>
                      <a:pt x="551" y="3968"/>
                    </a:cubicBezTo>
                    <a:cubicBezTo>
                      <a:pt x="368" y="4100"/>
                      <a:pt x="-225" y="4396"/>
                      <a:pt x="91" y="4849"/>
                    </a:cubicBezTo>
                    <a:cubicBezTo>
                      <a:pt x="721" y="5774"/>
                      <a:pt x="2613" y="3351"/>
                      <a:pt x="4322" y="5767"/>
                    </a:cubicBezTo>
                    <a:lnTo>
                      <a:pt x="13276" y="18521"/>
                    </a:lnTo>
                    <a:cubicBezTo>
                      <a:pt x="15048" y="21037"/>
                      <a:pt x="13030" y="21421"/>
                      <a:pt x="13680" y="22359"/>
                    </a:cubicBezTo>
                    <a:cubicBezTo>
                      <a:pt x="13780" y="22491"/>
                      <a:pt x="13951" y="22642"/>
                      <a:pt x="14140" y="22510"/>
                    </a:cubicBezTo>
                    <a:cubicBezTo>
                      <a:pt x="14695" y="22120"/>
                      <a:pt x="15540" y="21377"/>
                      <a:pt x="16448" y="20742"/>
                    </a:cubicBezTo>
                    <a:cubicBezTo>
                      <a:pt x="18106" y="19578"/>
                      <a:pt x="18970" y="19131"/>
                      <a:pt x="19765" y="18584"/>
                    </a:cubicBezTo>
                    <a:cubicBezTo>
                      <a:pt x="20250" y="18238"/>
                      <a:pt x="20395" y="17998"/>
                      <a:pt x="20168" y="17709"/>
                    </a:cubicBezTo>
                    <a:cubicBezTo>
                      <a:pt x="19538" y="16860"/>
                      <a:pt x="18037" y="19748"/>
                      <a:pt x="15754" y="16451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42" name="Google Shape;1042;p10"/>
              <p:cNvSpPr/>
              <p:nvPr/>
            </p:nvSpPr>
            <p:spPr>
              <a:xfrm>
                <a:off x="8467765" y="3759568"/>
                <a:ext cx="17066" cy="23928"/>
              </a:xfrm>
              <a:custGeom>
                <a:rect b="b" l="l" r="r" t="t"/>
                <a:pathLst>
                  <a:path extrusionOk="0" h="23928" w="17066">
                    <a:moveTo>
                      <a:pt x="8519" y="4334"/>
                    </a:moveTo>
                    <a:cubicBezTo>
                      <a:pt x="8777" y="2893"/>
                      <a:pt x="9300" y="2327"/>
                      <a:pt x="10454" y="2528"/>
                    </a:cubicBezTo>
                    <a:cubicBezTo>
                      <a:pt x="14421" y="3227"/>
                      <a:pt x="13828" y="7933"/>
                      <a:pt x="13658" y="8757"/>
                    </a:cubicBezTo>
                    <a:cubicBezTo>
                      <a:pt x="13487" y="9581"/>
                      <a:pt x="12624" y="13161"/>
                      <a:pt x="9521" y="12601"/>
                    </a:cubicBezTo>
                    <a:cubicBezTo>
                      <a:pt x="9121" y="12499"/>
                      <a:pt x="8729" y="12366"/>
                      <a:pt x="8348" y="12205"/>
                    </a:cubicBezTo>
                    <a:cubicBezTo>
                      <a:pt x="8039" y="12148"/>
                      <a:pt x="7919" y="12526"/>
                      <a:pt x="7882" y="12746"/>
                    </a:cubicBezTo>
                    <a:cubicBezTo>
                      <a:pt x="7844" y="12966"/>
                      <a:pt x="7844" y="13696"/>
                      <a:pt x="10353" y="14137"/>
                    </a:cubicBezTo>
                    <a:cubicBezTo>
                      <a:pt x="13399" y="14671"/>
                      <a:pt x="16212" y="12671"/>
                      <a:pt x="16924" y="8669"/>
                    </a:cubicBezTo>
                    <a:cubicBezTo>
                      <a:pt x="17750" y="4007"/>
                      <a:pt x="14849" y="1855"/>
                      <a:pt x="11564" y="1339"/>
                    </a:cubicBezTo>
                    <a:cubicBezTo>
                      <a:pt x="9742" y="1050"/>
                      <a:pt x="7901" y="830"/>
                      <a:pt x="7541" y="760"/>
                    </a:cubicBezTo>
                    <a:cubicBezTo>
                      <a:pt x="5599" y="421"/>
                      <a:pt x="4212" y="49"/>
                      <a:pt x="4035" y="18"/>
                    </a:cubicBezTo>
                    <a:cubicBezTo>
                      <a:pt x="3405" y="-89"/>
                      <a:pt x="3241" y="307"/>
                      <a:pt x="3209" y="496"/>
                    </a:cubicBezTo>
                    <a:cubicBezTo>
                      <a:pt x="2995" y="1679"/>
                      <a:pt x="5895" y="836"/>
                      <a:pt x="5296" y="4221"/>
                    </a:cubicBezTo>
                    <a:lnTo>
                      <a:pt x="2812" y="18276"/>
                    </a:lnTo>
                    <a:cubicBezTo>
                      <a:pt x="2106" y="22265"/>
                      <a:pt x="182" y="21208"/>
                      <a:pt x="18" y="22133"/>
                    </a:cubicBezTo>
                    <a:cubicBezTo>
                      <a:pt x="-52" y="22370"/>
                      <a:pt x="84" y="22618"/>
                      <a:pt x="321" y="22688"/>
                    </a:cubicBezTo>
                    <a:cubicBezTo>
                      <a:pt x="370" y="22703"/>
                      <a:pt x="421" y="22709"/>
                      <a:pt x="472" y="22706"/>
                    </a:cubicBezTo>
                    <a:cubicBezTo>
                      <a:pt x="617" y="22706"/>
                      <a:pt x="2616" y="22951"/>
                      <a:pt x="3625" y="23134"/>
                    </a:cubicBezTo>
                    <a:cubicBezTo>
                      <a:pt x="4187" y="23234"/>
                      <a:pt x="5290" y="23555"/>
                      <a:pt x="7087" y="23876"/>
                    </a:cubicBezTo>
                    <a:cubicBezTo>
                      <a:pt x="7447" y="23939"/>
                      <a:pt x="7686" y="24046"/>
                      <a:pt x="7787" y="23505"/>
                    </a:cubicBezTo>
                    <a:cubicBezTo>
                      <a:pt x="7983" y="22385"/>
                      <a:pt x="5183" y="23146"/>
                      <a:pt x="5895" y="19151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43" name="Google Shape;1043;p10"/>
              <p:cNvSpPr/>
              <p:nvPr/>
            </p:nvSpPr>
            <p:spPr>
              <a:xfrm>
                <a:off x="8483768" y="3764813"/>
                <a:ext cx="19842" cy="23010"/>
              </a:xfrm>
              <a:custGeom>
                <a:rect b="b" l="l" r="r" t="t"/>
                <a:pathLst>
                  <a:path extrusionOk="0" h="23010" w="19842">
                    <a:moveTo>
                      <a:pt x="14112" y="505"/>
                    </a:moveTo>
                    <a:cubicBezTo>
                      <a:pt x="8210" y="-1458"/>
                      <a:pt x="3203" y="2481"/>
                      <a:pt x="870" y="9200"/>
                    </a:cubicBezTo>
                    <a:cubicBezTo>
                      <a:pt x="-1268" y="15423"/>
                      <a:pt x="624" y="20708"/>
                      <a:pt x="5561" y="22406"/>
                    </a:cubicBezTo>
                    <a:cubicBezTo>
                      <a:pt x="13412" y="25112"/>
                      <a:pt x="17504" y="18097"/>
                      <a:pt x="18980" y="13787"/>
                    </a:cubicBezTo>
                    <a:cubicBezTo>
                      <a:pt x="21225" y="7306"/>
                      <a:pt x="18911" y="2084"/>
                      <a:pt x="14112" y="505"/>
                    </a:cubicBezTo>
                    <a:close/>
                    <a:moveTo>
                      <a:pt x="15543" y="13963"/>
                    </a:moveTo>
                    <a:cubicBezTo>
                      <a:pt x="13790" y="19053"/>
                      <a:pt x="10991" y="22696"/>
                      <a:pt x="6715" y="21331"/>
                    </a:cubicBezTo>
                    <a:cubicBezTo>
                      <a:pt x="2301" y="19909"/>
                      <a:pt x="2932" y="12963"/>
                      <a:pt x="4489" y="8489"/>
                    </a:cubicBezTo>
                    <a:cubicBezTo>
                      <a:pt x="6047" y="4016"/>
                      <a:pt x="8714" y="228"/>
                      <a:pt x="12901" y="1568"/>
                    </a:cubicBezTo>
                    <a:cubicBezTo>
                      <a:pt x="16111" y="2594"/>
                      <a:pt x="17889" y="7187"/>
                      <a:pt x="15543" y="13963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44" name="Google Shape;1044;p10"/>
              <p:cNvSpPr/>
              <p:nvPr/>
            </p:nvSpPr>
            <p:spPr>
              <a:xfrm>
                <a:off x="8498651" y="3769569"/>
                <a:ext cx="16462" cy="25763"/>
              </a:xfrm>
              <a:custGeom>
                <a:rect b="b" l="l" r="r" t="t"/>
                <a:pathLst>
                  <a:path extrusionOk="0" h="25763" w="16462">
                    <a:moveTo>
                      <a:pt x="13606" y="5142"/>
                    </a:moveTo>
                    <a:cubicBezTo>
                      <a:pt x="14722" y="2953"/>
                      <a:pt x="15820" y="4859"/>
                      <a:pt x="16381" y="3758"/>
                    </a:cubicBezTo>
                    <a:cubicBezTo>
                      <a:pt x="16557" y="3412"/>
                      <a:pt x="16457" y="3324"/>
                      <a:pt x="15977" y="3079"/>
                    </a:cubicBezTo>
                    <a:cubicBezTo>
                      <a:pt x="15062" y="2721"/>
                      <a:pt x="14168" y="2314"/>
                      <a:pt x="13297" y="1858"/>
                    </a:cubicBezTo>
                    <a:cubicBezTo>
                      <a:pt x="12415" y="1411"/>
                      <a:pt x="11128" y="600"/>
                      <a:pt x="10201" y="140"/>
                    </a:cubicBezTo>
                    <a:cubicBezTo>
                      <a:pt x="9716" y="-105"/>
                      <a:pt x="9344" y="-4"/>
                      <a:pt x="9211" y="254"/>
                    </a:cubicBezTo>
                    <a:cubicBezTo>
                      <a:pt x="8701" y="1273"/>
                      <a:pt x="11734" y="1820"/>
                      <a:pt x="10472" y="4274"/>
                    </a:cubicBezTo>
                    <a:lnTo>
                      <a:pt x="3473" y="17946"/>
                    </a:lnTo>
                    <a:cubicBezTo>
                      <a:pt x="1676" y="21469"/>
                      <a:pt x="711" y="19015"/>
                      <a:pt x="30" y="20343"/>
                    </a:cubicBezTo>
                    <a:cubicBezTo>
                      <a:pt x="-52" y="20513"/>
                      <a:pt x="30" y="20733"/>
                      <a:pt x="314" y="20890"/>
                    </a:cubicBezTo>
                    <a:cubicBezTo>
                      <a:pt x="1575" y="21520"/>
                      <a:pt x="2622" y="21916"/>
                      <a:pt x="3334" y="22281"/>
                    </a:cubicBezTo>
                    <a:cubicBezTo>
                      <a:pt x="4495" y="22866"/>
                      <a:pt x="5857" y="23690"/>
                      <a:pt x="9350" y="25483"/>
                    </a:cubicBezTo>
                    <a:cubicBezTo>
                      <a:pt x="11242" y="26452"/>
                      <a:pt x="13827" y="24772"/>
                      <a:pt x="14975" y="22520"/>
                    </a:cubicBezTo>
                    <a:cubicBezTo>
                      <a:pt x="15258" y="21973"/>
                      <a:pt x="15132" y="21803"/>
                      <a:pt x="15044" y="21752"/>
                    </a:cubicBezTo>
                    <a:cubicBezTo>
                      <a:pt x="14168" y="21306"/>
                      <a:pt x="12522" y="25257"/>
                      <a:pt x="6809" y="22337"/>
                    </a:cubicBezTo>
                    <a:cubicBezTo>
                      <a:pt x="5144" y="21488"/>
                      <a:pt x="5768" y="20494"/>
                      <a:pt x="6676" y="18701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45" name="Google Shape;1045;p10"/>
              <p:cNvSpPr/>
              <p:nvPr/>
            </p:nvSpPr>
            <p:spPr>
              <a:xfrm>
                <a:off x="8511287" y="3777351"/>
                <a:ext cx="18432" cy="23717"/>
              </a:xfrm>
              <a:custGeom>
                <a:rect b="b" l="l" r="r" t="t"/>
                <a:pathLst>
                  <a:path extrusionOk="0" h="23717" w="18432">
                    <a:moveTo>
                      <a:pt x="15013" y="6125"/>
                    </a:moveTo>
                    <a:cubicBezTo>
                      <a:pt x="16741" y="3570"/>
                      <a:pt x="17700" y="5628"/>
                      <a:pt x="18324" y="4715"/>
                    </a:cubicBezTo>
                    <a:cubicBezTo>
                      <a:pt x="18538" y="4394"/>
                      <a:pt x="18469" y="4262"/>
                      <a:pt x="17819" y="3828"/>
                    </a:cubicBezTo>
                    <a:cubicBezTo>
                      <a:pt x="16596" y="2998"/>
                      <a:pt x="15745" y="2570"/>
                      <a:pt x="14963" y="2067"/>
                    </a:cubicBezTo>
                    <a:cubicBezTo>
                      <a:pt x="14181" y="1563"/>
                      <a:pt x="13443" y="884"/>
                      <a:pt x="12604" y="317"/>
                    </a:cubicBezTo>
                    <a:cubicBezTo>
                      <a:pt x="12409" y="185"/>
                      <a:pt x="11930" y="-255"/>
                      <a:pt x="11614" y="204"/>
                    </a:cubicBezTo>
                    <a:cubicBezTo>
                      <a:pt x="10984" y="1142"/>
                      <a:pt x="13929" y="2029"/>
                      <a:pt x="12245" y="4476"/>
                    </a:cubicBezTo>
                    <a:lnTo>
                      <a:pt x="3549" y="17380"/>
                    </a:lnTo>
                    <a:cubicBezTo>
                      <a:pt x="1822" y="19935"/>
                      <a:pt x="737" y="18192"/>
                      <a:pt x="107" y="19136"/>
                    </a:cubicBezTo>
                    <a:cubicBezTo>
                      <a:pt x="12" y="19268"/>
                      <a:pt x="-76" y="19488"/>
                      <a:pt x="107" y="19614"/>
                    </a:cubicBezTo>
                    <a:cubicBezTo>
                      <a:pt x="668" y="19991"/>
                      <a:pt x="1677" y="20507"/>
                      <a:pt x="2629" y="21130"/>
                    </a:cubicBezTo>
                    <a:cubicBezTo>
                      <a:pt x="4306" y="22269"/>
                      <a:pt x="5031" y="22911"/>
                      <a:pt x="5838" y="23446"/>
                    </a:cubicBezTo>
                    <a:cubicBezTo>
                      <a:pt x="6324" y="23785"/>
                      <a:pt x="6601" y="23804"/>
                      <a:pt x="6797" y="23515"/>
                    </a:cubicBezTo>
                    <a:cubicBezTo>
                      <a:pt x="7377" y="22647"/>
                      <a:pt x="4130" y="22256"/>
                      <a:pt x="6368" y="18953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46" name="Google Shape;1046;p10"/>
              <p:cNvSpPr/>
              <p:nvPr/>
            </p:nvSpPr>
            <p:spPr>
              <a:xfrm>
                <a:off x="8520607" y="3782879"/>
                <a:ext cx="23942" cy="25853"/>
              </a:xfrm>
              <a:custGeom>
                <a:rect b="b" l="l" r="r" t="t"/>
                <a:pathLst>
                  <a:path extrusionOk="0" h="25853" w="23942">
                    <a:moveTo>
                      <a:pt x="4716" y="18743"/>
                    </a:moveTo>
                    <a:cubicBezTo>
                      <a:pt x="2332" y="21788"/>
                      <a:pt x="983" y="18743"/>
                      <a:pt x="201" y="19749"/>
                    </a:cubicBezTo>
                    <a:cubicBezTo>
                      <a:pt x="-240" y="20309"/>
                      <a:pt x="132" y="20555"/>
                      <a:pt x="491" y="20844"/>
                    </a:cubicBezTo>
                    <a:cubicBezTo>
                      <a:pt x="1317" y="21473"/>
                      <a:pt x="2074" y="21914"/>
                      <a:pt x="3448" y="22977"/>
                    </a:cubicBezTo>
                    <a:cubicBezTo>
                      <a:pt x="4823" y="24040"/>
                      <a:pt x="5403" y="24663"/>
                      <a:pt x="6236" y="25292"/>
                    </a:cubicBezTo>
                    <a:cubicBezTo>
                      <a:pt x="6828" y="25758"/>
                      <a:pt x="7181" y="26154"/>
                      <a:pt x="7654" y="25538"/>
                    </a:cubicBezTo>
                    <a:cubicBezTo>
                      <a:pt x="8216" y="24827"/>
                      <a:pt x="5012" y="23518"/>
                      <a:pt x="7478" y="20378"/>
                    </a:cubicBezTo>
                    <a:lnTo>
                      <a:pt x="16526" y="8827"/>
                    </a:lnTo>
                    <a:cubicBezTo>
                      <a:pt x="17479" y="7569"/>
                      <a:pt x="17788" y="7625"/>
                      <a:pt x="18626" y="8279"/>
                    </a:cubicBezTo>
                    <a:lnTo>
                      <a:pt x="20373" y="9638"/>
                    </a:lnTo>
                    <a:cubicBezTo>
                      <a:pt x="22807" y="11375"/>
                      <a:pt x="19932" y="13703"/>
                      <a:pt x="20745" y="14345"/>
                    </a:cubicBezTo>
                    <a:cubicBezTo>
                      <a:pt x="21281" y="14754"/>
                      <a:pt x="21836" y="13583"/>
                      <a:pt x="22044" y="13244"/>
                    </a:cubicBezTo>
                    <a:lnTo>
                      <a:pt x="23652" y="10727"/>
                    </a:lnTo>
                    <a:cubicBezTo>
                      <a:pt x="23828" y="10456"/>
                      <a:pt x="24112" y="10098"/>
                      <a:pt x="23810" y="9859"/>
                    </a:cubicBezTo>
                    <a:cubicBezTo>
                      <a:pt x="21918" y="8374"/>
                      <a:pt x="20449" y="7399"/>
                      <a:pt x="17460" y="5071"/>
                    </a:cubicBezTo>
                    <a:cubicBezTo>
                      <a:pt x="14471" y="2743"/>
                      <a:pt x="13172" y="1566"/>
                      <a:pt x="11261" y="81"/>
                    </a:cubicBezTo>
                    <a:cubicBezTo>
                      <a:pt x="10959" y="-164"/>
                      <a:pt x="10681" y="201"/>
                      <a:pt x="10460" y="440"/>
                    </a:cubicBezTo>
                    <a:lnTo>
                      <a:pt x="7484" y="3554"/>
                    </a:lnTo>
                    <a:cubicBezTo>
                      <a:pt x="7188" y="3850"/>
                      <a:pt x="6626" y="4322"/>
                      <a:pt x="7055" y="4655"/>
                    </a:cubicBezTo>
                    <a:cubicBezTo>
                      <a:pt x="7976" y="5379"/>
                      <a:pt x="9981" y="1547"/>
                      <a:pt x="12302" y="3353"/>
                    </a:cubicBezTo>
                    <a:lnTo>
                      <a:pt x="14017" y="4693"/>
                    </a:lnTo>
                    <a:cubicBezTo>
                      <a:pt x="14855" y="5322"/>
                      <a:pt x="14963" y="5637"/>
                      <a:pt x="14017" y="6864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47" name="Google Shape;1047;p10"/>
              <p:cNvSpPr/>
              <p:nvPr/>
            </p:nvSpPr>
            <p:spPr>
              <a:xfrm>
                <a:off x="8530294" y="3795067"/>
                <a:ext cx="25290" cy="24764"/>
              </a:xfrm>
              <a:custGeom>
                <a:rect b="b" l="l" r="r" t="t"/>
                <a:pathLst>
                  <a:path extrusionOk="0" h="24764" w="25290">
                    <a:moveTo>
                      <a:pt x="17421" y="6843"/>
                    </a:moveTo>
                    <a:cubicBezTo>
                      <a:pt x="19060" y="5320"/>
                      <a:pt x="19155" y="5377"/>
                      <a:pt x="21299" y="7667"/>
                    </a:cubicBezTo>
                    <a:cubicBezTo>
                      <a:pt x="24729" y="11329"/>
                      <a:pt x="20554" y="12436"/>
                      <a:pt x="21393" y="13330"/>
                    </a:cubicBezTo>
                    <a:cubicBezTo>
                      <a:pt x="21797" y="13770"/>
                      <a:pt x="22497" y="12940"/>
                      <a:pt x="22787" y="12638"/>
                    </a:cubicBezTo>
                    <a:lnTo>
                      <a:pt x="25069" y="10373"/>
                    </a:lnTo>
                    <a:cubicBezTo>
                      <a:pt x="25318" y="10182"/>
                      <a:pt x="25364" y="9826"/>
                      <a:pt x="25173" y="9579"/>
                    </a:cubicBezTo>
                    <a:cubicBezTo>
                      <a:pt x="25170" y="9575"/>
                      <a:pt x="25167" y="9571"/>
                      <a:pt x="25164" y="9567"/>
                    </a:cubicBezTo>
                    <a:cubicBezTo>
                      <a:pt x="23606" y="7900"/>
                      <a:pt x="22289" y="6686"/>
                      <a:pt x="21027" y="5333"/>
                    </a:cubicBezTo>
                    <a:cubicBezTo>
                      <a:pt x="18316" y="2426"/>
                      <a:pt x="17137" y="973"/>
                      <a:pt x="16405" y="199"/>
                    </a:cubicBezTo>
                    <a:cubicBezTo>
                      <a:pt x="16219" y="-31"/>
                      <a:pt x="15882" y="-67"/>
                      <a:pt x="15652" y="119"/>
                    </a:cubicBezTo>
                    <a:cubicBezTo>
                      <a:pt x="15637" y="130"/>
                      <a:pt x="15624" y="142"/>
                      <a:pt x="15611" y="155"/>
                    </a:cubicBezTo>
                    <a:cubicBezTo>
                      <a:pt x="14659" y="1042"/>
                      <a:pt x="17427" y="2477"/>
                      <a:pt x="15283" y="4465"/>
                    </a:cubicBezTo>
                    <a:lnTo>
                      <a:pt x="4153" y="14821"/>
                    </a:lnTo>
                    <a:cubicBezTo>
                      <a:pt x="1253" y="17520"/>
                      <a:pt x="1196" y="14884"/>
                      <a:pt x="105" y="15897"/>
                    </a:cubicBezTo>
                    <a:cubicBezTo>
                      <a:pt x="-40" y="16029"/>
                      <a:pt x="-53" y="16255"/>
                      <a:pt x="181" y="16526"/>
                    </a:cubicBezTo>
                    <a:cubicBezTo>
                      <a:pt x="1158" y="17570"/>
                      <a:pt x="1990" y="18281"/>
                      <a:pt x="2539" y="18866"/>
                    </a:cubicBezTo>
                    <a:cubicBezTo>
                      <a:pt x="3428" y="19816"/>
                      <a:pt x="4399" y="21043"/>
                      <a:pt x="7092" y="23900"/>
                    </a:cubicBezTo>
                    <a:cubicBezTo>
                      <a:pt x="8548" y="25454"/>
                      <a:pt x="11544" y="24762"/>
                      <a:pt x="13397" y="23032"/>
                    </a:cubicBezTo>
                    <a:cubicBezTo>
                      <a:pt x="13852" y="22616"/>
                      <a:pt x="13795" y="22402"/>
                      <a:pt x="13725" y="22339"/>
                    </a:cubicBezTo>
                    <a:cubicBezTo>
                      <a:pt x="13051" y="21616"/>
                      <a:pt x="10188" y="24781"/>
                      <a:pt x="5793" y="20068"/>
                    </a:cubicBezTo>
                    <a:cubicBezTo>
                      <a:pt x="4532" y="18709"/>
                      <a:pt x="5433" y="17986"/>
                      <a:pt x="6915" y="16614"/>
                    </a:cubicBezTo>
                    <a:lnTo>
                      <a:pt x="9955" y="13783"/>
                    </a:lnTo>
                    <a:cubicBezTo>
                      <a:pt x="11329" y="12524"/>
                      <a:pt x="11550" y="12160"/>
                      <a:pt x="12363" y="13034"/>
                    </a:cubicBezTo>
                    <a:lnTo>
                      <a:pt x="13681" y="14437"/>
                    </a:lnTo>
                    <a:cubicBezTo>
                      <a:pt x="15516" y="16413"/>
                      <a:pt x="12502" y="18212"/>
                      <a:pt x="13051" y="18841"/>
                    </a:cubicBezTo>
                    <a:cubicBezTo>
                      <a:pt x="13479" y="19294"/>
                      <a:pt x="14230" y="18382"/>
                      <a:pt x="14514" y="18080"/>
                    </a:cubicBezTo>
                    <a:lnTo>
                      <a:pt x="18631" y="14003"/>
                    </a:lnTo>
                    <a:cubicBezTo>
                      <a:pt x="19262" y="13374"/>
                      <a:pt x="19003" y="13229"/>
                      <a:pt x="18890" y="13091"/>
                    </a:cubicBezTo>
                    <a:cubicBezTo>
                      <a:pt x="18530" y="12713"/>
                      <a:pt x="16292" y="14689"/>
                      <a:pt x="14766" y="13091"/>
                    </a:cubicBezTo>
                    <a:lnTo>
                      <a:pt x="13662" y="11845"/>
                    </a:lnTo>
                    <a:cubicBezTo>
                      <a:pt x="12899" y="11033"/>
                      <a:pt x="13070" y="10876"/>
                      <a:pt x="14091" y="9957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48" name="Google Shape;1048;p10"/>
              <p:cNvSpPr/>
              <p:nvPr/>
            </p:nvSpPr>
            <p:spPr>
              <a:xfrm>
                <a:off x="8542686" y="3812019"/>
                <a:ext cx="24384" cy="20141"/>
              </a:xfrm>
              <a:custGeom>
                <a:rect b="b" l="l" r="r" t="t"/>
                <a:pathLst>
                  <a:path extrusionOk="0" h="20141" w="24384">
                    <a:moveTo>
                      <a:pt x="24311" y="9994"/>
                    </a:moveTo>
                    <a:cubicBezTo>
                      <a:pt x="24444" y="9905"/>
                      <a:pt x="24368" y="9736"/>
                      <a:pt x="24311" y="9622"/>
                    </a:cubicBezTo>
                    <a:cubicBezTo>
                      <a:pt x="24109" y="9320"/>
                      <a:pt x="23201" y="9899"/>
                      <a:pt x="22924" y="9490"/>
                    </a:cubicBezTo>
                    <a:cubicBezTo>
                      <a:pt x="22483" y="8861"/>
                      <a:pt x="23012" y="6086"/>
                      <a:pt x="21253" y="3482"/>
                    </a:cubicBezTo>
                    <a:cubicBezTo>
                      <a:pt x="17596" y="-1935"/>
                      <a:pt x="10136" y="-149"/>
                      <a:pt x="5608" y="2897"/>
                    </a:cubicBezTo>
                    <a:cubicBezTo>
                      <a:pt x="3433" y="4363"/>
                      <a:pt x="-2803" y="9994"/>
                      <a:pt x="1453" y="16285"/>
                    </a:cubicBezTo>
                    <a:cubicBezTo>
                      <a:pt x="4549" y="20866"/>
                      <a:pt x="10161" y="20406"/>
                      <a:pt x="11239" y="19683"/>
                    </a:cubicBezTo>
                    <a:cubicBezTo>
                      <a:pt x="11376" y="19555"/>
                      <a:pt x="11412" y="19352"/>
                      <a:pt x="11328" y="19186"/>
                    </a:cubicBezTo>
                    <a:cubicBezTo>
                      <a:pt x="10949" y="18619"/>
                      <a:pt x="6428" y="19538"/>
                      <a:pt x="4177" y="16197"/>
                    </a:cubicBezTo>
                    <a:cubicBezTo>
                      <a:pt x="1403" y="12095"/>
                      <a:pt x="5571" y="6760"/>
                      <a:pt x="9373" y="4243"/>
                    </a:cubicBezTo>
                    <a:cubicBezTo>
                      <a:pt x="12980" y="1814"/>
                      <a:pt x="17936" y="1015"/>
                      <a:pt x="20093" y="4174"/>
                    </a:cubicBezTo>
                    <a:cubicBezTo>
                      <a:pt x="21783" y="6690"/>
                      <a:pt x="20723" y="10145"/>
                      <a:pt x="18832" y="12982"/>
                    </a:cubicBezTo>
                    <a:cubicBezTo>
                      <a:pt x="18586" y="13366"/>
                      <a:pt x="18125" y="13901"/>
                      <a:pt x="18359" y="14240"/>
                    </a:cubicBezTo>
                    <a:cubicBezTo>
                      <a:pt x="18592" y="14580"/>
                      <a:pt x="19159" y="14102"/>
                      <a:pt x="19418" y="13901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49" name="Google Shape;1049;p10"/>
              <p:cNvSpPr/>
              <p:nvPr/>
            </p:nvSpPr>
            <p:spPr>
              <a:xfrm>
                <a:off x="8548986" y="3824511"/>
                <a:ext cx="29162" cy="26176"/>
              </a:xfrm>
              <a:custGeom>
                <a:rect b="b" l="l" r="r" t="t"/>
                <a:pathLst>
                  <a:path extrusionOk="0" h="26176" w="29162">
                    <a:moveTo>
                      <a:pt x="4958" y="10330"/>
                    </a:moveTo>
                    <a:cubicBezTo>
                      <a:pt x="1950" y="11727"/>
                      <a:pt x="1427" y="9223"/>
                      <a:pt x="254" y="9770"/>
                    </a:cubicBezTo>
                    <a:cubicBezTo>
                      <a:pt x="-244" y="10003"/>
                      <a:pt x="121" y="10399"/>
                      <a:pt x="254" y="10670"/>
                    </a:cubicBezTo>
                    <a:cubicBezTo>
                      <a:pt x="550" y="11299"/>
                      <a:pt x="960" y="11884"/>
                      <a:pt x="1313" y="12633"/>
                    </a:cubicBezTo>
                    <a:cubicBezTo>
                      <a:pt x="1666" y="13382"/>
                      <a:pt x="1944" y="14307"/>
                      <a:pt x="2499" y="15464"/>
                    </a:cubicBezTo>
                    <a:cubicBezTo>
                      <a:pt x="2644" y="15773"/>
                      <a:pt x="2890" y="16370"/>
                      <a:pt x="3300" y="16182"/>
                    </a:cubicBezTo>
                    <a:cubicBezTo>
                      <a:pt x="4680" y="15552"/>
                      <a:pt x="1275" y="13451"/>
                      <a:pt x="6925" y="10827"/>
                    </a:cubicBezTo>
                    <a:lnTo>
                      <a:pt x="16945" y="6165"/>
                    </a:lnTo>
                    <a:cubicBezTo>
                      <a:pt x="17210" y="6039"/>
                      <a:pt x="17437" y="5989"/>
                      <a:pt x="17506" y="6134"/>
                    </a:cubicBezTo>
                    <a:cubicBezTo>
                      <a:pt x="17576" y="6278"/>
                      <a:pt x="17475" y="6461"/>
                      <a:pt x="17323" y="6763"/>
                    </a:cubicBezTo>
                    <a:lnTo>
                      <a:pt x="7291" y="25185"/>
                    </a:lnTo>
                    <a:cubicBezTo>
                      <a:pt x="7133" y="25462"/>
                      <a:pt x="7007" y="25657"/>
                      <a:pt x="7165" y="25990"/>
                    </a:cubicBezTo>
                    <a:cubicBezTo>
                      <a:pt x="7323" y="26324"/>
                      <a:pt x="7531" y="26166"/>
                      <a:pt x="8180" y="25858"/>
                    </a:cubicBezTo>
                    <a:lnTo>
                      <a:pt x="24714" y="18170"/>
                    </a:lnTo>
                    <a:cubicBezTo>
                      <a:pt x="27797" y="16729"/>
                      <a:pt x="28031" y="19057"/>
                      <a:pt x="28913" y="18648"/>
                    </a:cubicBezTo>
                    <a:cubicBezTo>
                      <a:pt x="29002" y="18604"/>
                      <a:pt x="29298" y="18472"/>
                      <a:pt x="29090" y="18019"/>
                    </a:cubicBezTo>
                    <a:cubicBezTo>
                      <a:pt x="28989" y="17805"/>
                      <a:pt x="28459" y="17037"/>
                      <a:pt x="27829" y="15559"/>
                    </a:cubicBezTo>
                    <a:cubicBezTo>
                      <a:pt x="27066" y="13935"/>
                      <a:pt x="26864" y="13193"/>
                      <a:pt x="26694" y="12822"/>
                    </a:cubicBezTo>
                    <a:cubicBezTo>
                      <a:pt x="26523" y="12451"/>
                      <a:pt x="26221" y="12583"/>
                      <a:pt x="26013" y="12677"/>
                    </a:cubicBezTo>
                    <a:cubicBezTo>
                      <a:pt x="25042" y="13130"/>
                      <a:pt x="26908" y="15754"/>
                      <a:pt x="24235" y="16999"/>
                    </a:cubicBezTo>
                    <a:lnTo>
                      <a:pt x="14423" y="21561"/>
                    </a:lnTo>
                    <a:cubicBezTo>
                      <a:pt x="13685" y="21901"/>
                      <a:pt x="13307" y="22026"/>
                      <a:pt x="13244" y="21882"/>
                    </a:cubicBezTo>
                    <a:cubicBezTo>
                      <a:pt x="13181" y="21737"/>
                      <a:pt x="13401" y="21290"/>
                      <a:pt x="13672" y="20793"/>
                    </a:cubicBezTo>
                    <a:lnTo>
                      <a:pt x="22248" y="5297"/>
                    </a:lnTo>
                    <a:cubicBezTo>
                      <a:pt x="22601" y="4611"/>
                      <a:pt x="22942" y="4800"/>
                      <a:pt x="22595" y="4039"/>
                    </a:cubicBezTo>
                    <a:cubicBezTo>
                      <a:pt x="22009" y="2780"/>
                      <a:pt x="21605" y="2233"/>
                      <a:pt x="21334" y="1623"/>
                    </a:cubicBezTo>
                    <a:cubicBezTo>
                      <a:pt x="21132" y="1176"/>
                      <a:pt x="21050" y="698"/>
                      <a:pt x="20848" y="251"/>
                    </a:cubicBezTo>
                    <a:cubicBezTo>
                      <a:pt x="20716" y="14"/>
                      <a:pt x="20416" y="-70"/>
                      <a:pt x="20179" y="63"/>
                    </a:cubicBezTo>
                    <a:cubicBezTo>
                      <a:pt x="20169" y="69"/>
                      <a:pt x="20158" y="75"/>
                      <a:pt x="20148" y="81"/>
                    </a:cubicBezTo>
                    <a:cubicBezTo>
                      <a:pt x="18742" y="710"/>
                      <a:pt x="21889" y="2485"/>
                      <a:pt x="16233" y="5114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50" name="Google Shape;1050;p10"/>
              <p:cNvSpPr/>
              <p:nvPr/>
            </p:nvSpPr>
            <p:spPr>
              <a:xfrm>
                <a:off x="8557095" y="3845163"/>
                <a:ext cx="23850" cy="15433"/>
              </a:xfrm>
              <a:custGeom>
                <a:rect b="b" l="l" r="r" t="t"/>
                <a:pathLst>
                  <a:path extrusionOk="0" h="15433" w="23850">
                    <a:moveTo>
                      <a:pt x="20067" y="6792"/>
                    </a:moveTo>
                    <a:cubicBezTo>
                      <a:pt x="22999" y="5835"/>
                      <a:pt x="22488" y="8050"/>
                      <a:pt x="23541" y="7710"/>
                    </a:cubicBezTo>
                    <a:cubicBezTo>
                      <a:pt x="23913" y="7585"/>
                      <a:pt x="23932" y="7446"/>
                      <a:pt x="23692" y="6704"/>
                    </a:cubicBezTo>
                    <a:cubicBezTo>
                      <a:pt x="23232" y="5294"/>
                      <a:pt x="22822" y="4451"/>
                      <a:pt x="22532" y="3558"/>
                    </a:cubicBezTo>
                    <a:cubicBezTo>
                      <a:pt x="22242" y="2664"/>
                      <a:pt x="22065" y="1670"/>
                      <a:pt x="21744" y="727"/>
                    </a:cubicBezTo>
                    <a:cubicBezTo>
                      <a:pt x="21675" y="500"/>
                      <a:pt x="21567" y="-142"/>
                      <a:pt x="21044" y="28"/>
                    </a:cubicBezTo>
                    <a:cubicBezTo>
                      <a:pt x="19966" y="374"/>
                      <a:pt x="21731" y="2885"/>
                      <a:pt x="18919" y="3803"/>
                    </a:cubicBezTo>
                    <a:lnTo>
                      <a:pt x="4082" y="8616"/>
                    </a:lnTo>
                    <a:cubicBezTo>
                      <a:pt x="1143" y="9566"/>
                      <a:pt x="1370" y="7528"/>
                      <a:pt x="298" y="7880"/>
                    </a:cubicBezTo>
                    <a:cubicBezTo>
                      <a:pt x="141" y="7931"/>
                      <a:pt x="-55" y="8050"/>
                      <a:pt x="14" y="8277"/>
                    </a:cubicBezTo>
                    <a:cubicBezTo>
                      <a:pt x="229" y="8906"/>
                      <a:pt x="695" y="9938"/>
                      <a:pt x="1036" y="10995"/>
                    </a:cubicBezTo>
                    <a:cubicBezTo>
                      <a:pt x="1666" y="12920"/>
                      <a:pt x="1843" y="13870"/>
                      <a:pt x="2139" y="14770"/>
                    </a:cubicBezTo>
                    <a:cubicBezTo>
                      <a:pt x="2322" y="15336"/>
                      <a:pt x="2518" y="15518"/>
                      <a:pt x="2865" y="15399"/>
                    </a:cubicBezTo>
                    <a:cubicBezTo>
                      <a:pt x="3842" y="15072"/>
                      <a:pt x="1528" y="12769"/>
                      <a:pt x="5324" y="11542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51" name="Google Shape;1051;p10"/>
              <p:cNvSpPr/>
              <p:nvPr/>
            </p:nvSpPr>
            <p:spPr>
              <a:xfrm>
                <a:off x="8560552" y="3856890"/>
                <a:ext cx="23699" cy="17883"/>
              </a:xfrm>
              <a:custGeom>
                <a:rect b="b" l="l" r="r" t="t"/>
                <a:pathLst>
                  <a:path extrusionOk="0" h="17883" w="23699">
                    <a:moveTo>
                      <a:pt x="23552" y="14342"/>
                    </a:moveTo>
                    <a:cubicBezTo>
                      <a:pt x="23710" y="14342"/>
                      <a:pt x="23710" y="14128"/>
                      <a:pt x="23691" y="14002"/>
                    </a:cubicBezTo>
                    <a:cubicBezTo>
                      <a:pt x="23628" y="13644"/>
                      <a:pt x="22569" y="13801"/>
                      <a:pt x="22474" y="13316"/>
                    </a:cubicBezTo>
                    <a:cubicBezTo>
                      <a:pt x="22342" y="12549"/>
                      <a:pt x="23950" y="10240"/>
                      <a:pt x="23401" y="7144"/>
                    </a:cubicBezTo>
                    <a:cubicBezTo>
                      <a:pt x="22266" y="708"/>
                      <a:pt x="14718" y="-676"/>
                      <a:pt x="9346" y="268"/>
                    </a:cubicBezTo>
                    <a:cubicBezTo>
                      <a:pt x="6823" y="708"/>
                      <a:pt x="-1172" y="3300"/>
                      <a:pt x="146" y="10794"/>
                    </a:cubicBezTo>
                    <a:cubicBezTo>
                      <a:pt x="1104" y="16236"/>
                      <a:pt x="6420" y="18092"/>
                      <a:pt x="7712" y="17865"/>
                    </a:cubicBezTo>
                    <a:cubicBezTo>
                      <a:pt x="7893" y="17806"/>
                      <a:pt x="8012" y="17633"/>
                      <a:pt x="8003" y="17444"/>
                    </a:cubicBezTo>
                    <a:cubicBezTo>
                      <a:pt x="7883" y="16815"/>
                      <a:pt x="3387" y="15783"/>
                      <a:pt x="2687" y="11819"/>
                    </a:cubicBezTo>
                    <a:cubicBezTo>
                      <a:pt x="1823" y="6943"/>
                      <a:pt x="7801" y="3778"/>
                      <a:pt x="12309" y="3011"/>
                    </a:cubicBezTo>
                    <a:cubicBezTo>
                      <a:pt x="16604" y="2256"/>
                      <a:pt x="21446" y="3539"/>
                      <a:pt x="22115" y="7295"/>
                    </a:cubicBezTo>
                    <a:cubicBezTo>
                      <a:pt x="22644" y="10259"/>
                      <a:pt x="20223" y="12996"/>
                      <a:pt x="17404" y="14814"/>
                    </a:cubicBezTo>
                    <a:cubicBezTo>
                      <a:pt x="17020" y="15066"/>
                      <a:pt x="16383" y="15361"/>
                      <a:pt x="16452" y="15777"/>
                    </a:cubicBezTo>
                    <a:cubicBezTo>
                      <a:pt x="16522" y="16192"/>
                      <a:pt x="17247" y="15978"/>
                      <a:pt x="17562" y="15890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52" name="Google Shape;1052;p10"/>
              <p:cNvSpPr/>
              <p:nvPr/>
            </p:nvSpPr>
            <p:spPr>
              <a:xfrm>
                <a:off x="8394219" y="3944647"/>
                <a:ext cx="12457" cy="11832"/>
              </a:xfrm>
              <a:custGeom>
                <a:rect b="b" l="l" r="r" t="t"/>
                <a:pathLst>
                  <a:path extrusionOk="0" h="11832" w="12457">
                    <a:moveTo>
                      <a:pt x="3785" y="8307"/>
                    </a:moveTo>
                    <a:cubicBezTo>
                      <a:pt x="2953" y="8937"/>
                      <a:pt x="2902" y="8899"/>
                      <a:pt x="1893" y="7584"/>
                    </a:cubicBezTo>
                    <a:cubicBezTo>
                      <a:pt x="304" y="5489"/>
                      <a:pt x="2366" y="5269"/>
                      <a:pt x="1982" y="4753"/>
                    </a:cubicBezTo>
                    <a:cubicBezTo>
                      <a:pt x="1792" y="4507"/>
                      <a:pt x="1433" y="4866"/>
                      <a:pt x="1282" y="4992"/>
                    </a:cubicBezTo>
                    <a:lnTo>
                      <a:pt x="121" y="5935"/>
                    </a:lnTo>
                    <a:cubicBezTo>
                      <a:pt x="-5" y="6022"/>
                      <a:pt x="-38" y="6193"/>
                      <a:pt x="48" y="6320"/>
                    </a:cubicBezTo>
                    <a:cubicBezTo>
                      <a:pt x="50" y="6322"/>
                      <a:pt x="51" y="6324"/>
                      <a:pt x="52" y="6326"/>
                    </a:cubicBezTo>
                    <a:cubicBezTo>
                      <a:pt x="777" y="7282"/>
                      <a:pt x="1389" y="7999"/>
                      <a:pt x="1944" y="8767"/>
                    </a:cubicBezTo>
                    <a:cubicBezTo>
                      <a:pt x="3205" y="10434"/>
                      <a:pt x="3741" y="11283"/>
                      <a:pt x="4075" y="11699"/>
                    </a:cubicBezTo>
                    <a:cubicBezTo>
                      <a:pt x="4154" y="11829"/>
                      <a:pt x="4325" y="11872"/>
                      <a:pt x="4456" y="11793"/>
                    </a:cubicBezTo>
                    <a:cubicBezTo>
                      <a:pt x="4459" y="11791"/>
                      <a:pt x="4463" y="11789"/>
                      <a:pt x="4466" y="11787"/>
                    </a:cubicBezTo>
                    <a:cubicBezTo>
                      <a:pt x="4952" y="11415"/>
                      <a:pt x="3634" y="10478"/>
                      <a:pt x="4725" y="9660"/>
                    </a:cubicBezTo>
                    <a:lnTo>
                      <a:pt x="10400" y="5401"/>
                    </a:lnTo>
                    <a:cubicBezTo>
                      <a:pt x="11869" y="4293"/>
                      <a:pt x="11837" y="5608"/>
                      <a:pt x="12399" y="5193"/>
                    </a:cubicBezTo>
                    <a:cubicBezTo>
                      <a:pt x="12468" y="5130"/>
                      <a:pt x="12487" y="5017"/>
                      <a:pt x="12399" y="4878"/>
                    </a:cubicBezTo>
                    <a:cubicBezTo>
                      <a:pt x="11945" y="4281"/>
                      <a:pt x="11554" y="3859"/>
                      <a:pt x="11301" y="3526"/>
                    </a:cubicBezTo>
                    <a:cubicBezTo>
                      <a:pt x="10885" y="2985"/>
                      <a:pt x="10438" y="2267"/>
                      <a:pt x="9195" y="638"/>
                    </a:cubicBezTo>
                    <a:cubicBezTo>
                      <a:pt x="8514" y="-249"/>
                      <a:pt x="7045" y="-149"/>
                      <a:pt x="6093" y="556"/>
                    </a:cubicBezTo>
                    <a:cubicBezTo>
                      <a:pt x="5866" y="739"/>
                      <a:pt x="5885" y="839"/>
                      <a:pt x="5916" y="883"/>
                    </a:cubicBezTo>
                    <a:cubicBezTo>
                      <a:pt x="6232" y="1298"/>
                      <a:pt x="7707" y="-48"/>
                      <a:pt x="9738" y="2651"/>
                    </a:cubicBezTo>
                    <a:cubicBezTo>
                      <a:pt x="10330" y="3431"/>
                      <a:pt x="9864" y="3714"/>
                      <a:pt x="9107" y="4281"/>
                    </a:cubicBezTo>
                    <a:lnTo>
                      <a:pt x="7556" y="5445"/>
                    </a:lnTo>
                    <a:cubicBezTo>
                      <a:pt x="6850" y="5973"/>
                      <a:pt x="6742" y="6124"/>
                      <a:pt x="6364" y="5627"/>
                    </a:cubicBezTo>
                    <a:lnTo>
                      <a:pt x="5733" y="4822"/>
                    </a:lnTo>
                    <a:cubicBezTo>
                      <a:pt x="4876" y="3689"/>
                      <a:pt x="6364" y="3029"/>
                      <a:pt x="6124" y="2683"/>
                    </a:cubicBezTo>
                    <a:cubicBezTo>
                      <a:pt x="5885" y="2337"/>
                      <a:pt x="5544" y="2808"/>
                      <a:pt x="5387" y="2947"/>
                    </a:cubicBezTo>
                    <a:lnTo>
                      <a:pt x="3293" y="4639"/>
                    </a:lnTo>
                    <a:cubicBezTo>
                      <a:pt x="2978" y="4897"/>
                      <a:pt x="3091" y="4998"/>
                      <a:pt x="3148" y="5073"/>
                    </a:cubicBezTo>
                    <a:cubicBezTo>
                      <a:pt x="3306" y="5294"/>
                      <a:pt x="4447" y="4488"/>
                      <a:pt x="5160" y="5426"/>
                    </a:cubicBezTo>
                    <a:lnTo>
                      <a:pt x="5670" y="6112"/>
                    </a:lnTo>
                    <a:cubicBezTo>
                      <a:pt x="6030" y="6571"/>
                      <a:pt x="5942" y="6640"/>
                      <a:pt x="5425" y="7036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53" name="Google Shape;1053;p10"/>
              <p:cNvSpPr/>
              <p:nvPr/>
            </p:nvSpPr>
            <p:spPr>
              <a:xfrm>
                <a:off x="8388227" y="3936419"/>
                <a:ext cx="14173" cy="13926"/>
              </a:xfrm>
              <a:custGeom>
                <a:rect b="b" l="l" r="r" t="t"/>
                <a:pathLst>
                  <a:path extrusionOk="0" h="13926" w="14173">
                    <a:moveTo>
                      <a:pt x="12407" y="7231"/>
                    </a:moveTo>
                    <a:cubicBezTo>
                      <a:pt x="13403" y="7231"/>
                      <a:pt x="13825" y="7860"/>
                      <a:pt x="14103" y="7646"/>
                    </a:cubicBezTo>
                    <a:cubicBezTo>
                      <a:pt x="14273" y="7507"/>
                      <a:pt x="14103" y="7382"/>
                      <a:pt x="13939" y="7155"/>
                    </a:cubicBezTo>
                    <a:cubicBezTo>
                      <a:pt x="13680" y="6803"/>
                      <a:pt x="13371" y="6482"/>
                      <a:pt x="13100" y="6123"/>
                    </a:cubicBezTo>
                    <a:cubicBezTo>
                      <a:pt x="12829" y="5765"/>
                      <a:pt x="12684" y="5494"/>
                      <a:pt x="12280" y="4953"/>
                    </a:cubicBezTo>
                    <a:cubicBezTo>
                      <a:pt x="12123" y="4745"/>
                      <a:pt x="12022" y="4708"/>
                      <a:pt x="11921" y="4777"/>
                    </a:cubicBezTo>
                    <a:cubicBezTo>
                      <a:pt x="11505" y="5104"/>
                      <a:pt x="12552" y="5834"/>
                      <a:pt x="11921" y="6312"/>
                    </a:cubicBezTo>
                    <a:cubicBezTo>
                      <a:pt x="11574" y="6490"/>
                      <a:pt x="11189" y="6581"/>
                      <a:pt x="10799" y="6576"/>
                    </a:cubicBezTo>
                    <a:lnTo>
                      <a:pt x="8812" y="6671"/>
                    </a:lnTo>
                    <a:cubicBezTo>
                      <a:pt x="8565" y="6699"/>
                      <a:pt x="8315" y="6699"/>
                      <a:pt x="8068" y="6671"/>
                    </a:cubicBezTo>
                    <a:cubicBezTo>
                      <a:pt x="8105" y="6452"/>
                      <a:pt x="8175" y="6239"/>
                      <a:pt x="8276" y="6041"/>
                    </a:cubicBezTo>
                    <a:lnTo>
                      <a:pt x="9096" y="3877"/>
                    </a:lnTo>
                    <a:cubicBezTo>
                      <a:pt x="9173" y="3573"/>
                      <a:pt x="9345" y="3302"/>
                      <a:pt x="9588" y="3103"/>
                    </a:cubicBezTo>
                    <a:cubicBezTo>
                      <a:pt x="10042" y="2751"/>
                      <a:pt x="10332" y="3474"/>
                      <a:pt x="10691" y="3204"/>
                    </a:cubicBezTo>
                    <a:cubicBezTo>
                      <a:pt x="10887" y="3053"/>
                      <a:pt x="10736" y="2915"/>
                      <a:pt x="10622" y="2757"/>
                    </a:cubicBezTo>
                    <a:cubicBezTo>
                      <a:pt x="10370" y="2424"/>
                      <a:pt x="10073" y="2084"/>
                      <a:pt x="9632" y="1549"/>
                    </a:cubicBezTo>
                    <a:cubicBezTo>
                      <a:pt x="9191" y="1014"/>
                      <a:pt x="9083" y="725"/>
                      <a:pt x="8901" y="473"/>
                    </a:cubicBezTo>
                    <a:cubicBezTo>
                      <a:pt x="8566" y="33"/>
                      <a:pt x="8447" y="-74"/>
                      <a:pt x="8270" y="46"/>
                    </a:cubicBezTo>
                    <a:cubicBezTo>
                      <a:pt x="8005" y="247"/>
                      <a:pt x="8529" y="725"/>
                      <a:pt x="7929" y="2260"/>
                    </a:cubicBezTo>
                    <a:lnTo>
                      <a:pt x="6523" y="5916"/>
                    </a:lnTo>
                    <a:cubicBezTo>
                      <a:pt x="6372" y="6318"/>
                      <a:pt x="6322" y="6545"/>
                      <a:pt x="6139" y="6677"/>
                    </a:cubicBezTo>
                    <a:cubicBezTo>
                      <a:pt x="5857" y="6764"/>
                      <a:pt x="5562" y="6796"/>
                      <a:pt x="5268" y="6771"/>
                    </a:cubicBezTo>
                    <a:lnTo>
                      <a:pt x="2450" y="6853"/>
                    </a:lnTo>
                    <a:cubicBezTo>
                      <a:pt x="697" y="6916"/>
                      <a:pt x="388" y="6054"/>
                      <a:pt x="104" y="6268"/>
                    </a:cubicBezTo>
                    <a:cubicBezTo>
                      <a:pt x="-28" y="6369"/>
                      <a:pt x="-41" y="6469"/>
                      <a:pt x="104" y="6652"/>
                    </a:cubicBezTo>
                    <a:cubicBezTo>
                      <a:pt x="501" y="7193"/>
                      <a:pt x="798" y="7476"/>
                      <a:pt x="1044" y="7803"/>
                    </a:cubicBezTo>
                    <a:cubicBezTo>
                      <a:pt x="1290" y="8130"/>
                      <a:pt x="1466" y="8432"/>
                      <a:pt x="1851" y="8973"/>
                    </a:cubicBezTo>
                    <a:cubicBezTo>
                      <a:pt x="1904" y="9087"/>
                      <a:pt x="2040" y="9134"/>
                      <a:pt x="2153" y="9081"/>
                    </a:cubicBezTo>
                    <a:cubicBezTo>
                      <a:pt x="2174" y="9072"/>
                      <a:pt x="2193" y="9058"/>
                      <a:pt x="2210" y="9043"/>
                    </a:cubicBezTo>
                    <a:cubicBezTo>
                      <a:pt x="2507" y="8822"/>
                      <a:pt x="1737" y="8111"/>
                      <a:pt x="2261" y="7702"/>
                    </a:cubicBezTo>
                    <a:cubicBezTo>
                      <a:pt x="2481" y="7539"/>
                      <a:pt x="2721" y="7476"/>
                      <a:pt x="3478" y="7457"/>
                    </a:cubicBezTo>
                    <a:lnTo>
                      <a:pt x="5426" y="7394"/>
                    </a:lnTo>
                    <a:cubicBezTo>
                      <a:pt x="5615" y="7394"/>
                      <a:pt x="5849" y="7344"/>
                      <a:pt x="5912" y="7426"/>
                    </a:cubicBezTo>
                    <a:cubicBezTo>
                      <a:pt x="5975" y="7507"/>
                      <a:pt x="5912" y="7658"/>
                      <a:pt x="5842" y="7778"/>
                    </a:cubicBezTo>
                    <a:lnTo>
                      <a:pt x="4732" y="10219"/>
                    </a:lnTo>
                    <a:cubicBezTo>
                      <a:pt x="4665" y="10388"/>
                      <a:pt x="4562" y="10541"/>
                      <a:pt x="4430" y="10666"/>
                    </a:cubicBezTo>
                    <a:cubicBezTo>
                      <a:pt x="3995" y="10993"/>
                      <a:pt x="3572" y="10332"/>
                      <a:pt x="3282" y="10559"/>
                    </a:cubicBezTo>
                    <a:cubicBezTo>
                      <a:pt x="3213" y="10603"/>
                      <a:pt x="3125" y="10660"/>
                      <a:pt x="3282" y="10899"/>
                    </a:cubicBezTo>
                    <a:cubicBezTo>
                      <a:pt x="3440" y="11138"/>
                      <a:pt x="3749" y="11415"/>
                      <a:pt x="4373" y="12245"/>
                    </a:cubicBezTo>
                    <a:cubicBezTo>
                      <a:pt x="4997" y="13076"/>
                      <a:pt x="5218" y="13459"/>
                      <a:pt x="5420" y="13730"/>
                    </a:cubicBezTo>
                    <a:cubicBezTo>
                      <a:pt x="5622" y="14000"/>
                      <a:pt x="5659" y="13938"/>
                      <a:pt x="5773" y="13856"/>
                    </a:cubicBezTo>
                    <a:cubicBezTo>
                      <a:pt x="6227" y="13516"/>
                      <a:pt x="5256" y="13340"/>
                      <a:pt x="6290" y="10836"/>
                    </a:cubicBezTo>
                    <a:lnTo>
                      <a:pt x="7387" y="8187"/>
                    </a:lnTo>
                    <a:cubicBezTo>
                      <a:pt x="7482" y="7894"/>
                      <a:pt x="7615" y="7614"/>
                      <a:pt x="7784" y="7356"/>
                    </a:cubicBezTo>
                    <a:cubicBezTo>
                      <a:pt x="8021" y="7296"/>
                      <a:pt x="8266" y="7275"/>
                      <a:pt x="8510" y="7294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54" name="Google Shape;1054;p10"/>
              <p:cNvSpPr/>
              <p:nvPr/>
            </p:nvSpPr>
            <p:spPr>
              <a:xfrm>
                <a:off x="8438707" y="3804849"/>
                <a:ext cx="6141" cy="6128"/>
              </a:xfrm>
              <a:custGeom>
                <a:rect b="b" l="l" r="r" t="t"/>
                <a:pathLst>
                  <a:path extrusionOk="0" h="6128" w="6141">
                    <a:moveTo>
                      <a:pt x="3071" y="0"/>
                    </a:moveTo>
                    <a:cubicBezTo>
                      <a:pt x="4767" y="0"/>
                      <a:pt x="6142" y="1372"/>
                      <a:pt x="6142" y="3064"/>
                    </a:cubicBezTo>
                    <a:cubicBezTo>
                      <a:pt x="6142" y="4756"/>
                      <a:pt x="4767" y="6128"/>
                      <a:pt x="3071" y="6128"/>
                    </a:cubicBezTo>
                    <a:cubicBezTo>
                      <a:pt x="1375" y="6128"/>
                      <a:pt x="0" y="4756"/>
                      <a:pt x="0" y="3064"/>
                    </a:cubicBezTo>
                    <a:cubicBezTo>
                      <a:pt x="-4" y="1375"/>
                      <a:pt x="1366" y="3"/>
                      <a:pt x="3058" y="0"/>
                    </a:cubicBezTo>
                    <a:cubicBezTo>
                      <a:pt x="3063" y="0"/>
                      <a:pt x="3066" y="0"/>
                      <a:pt x="3071" y="0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55" name="Google Shape;1055;p10"/>
              <p:cNvSpPr/>
              <p:nvPr/>
            </p:nvSpPr>
            <p:spPr>
              <a:xfrm>
                <a:off x="8411082" y="3810977"/>
                <a:ext cx="6141" cy="6128"/>
              </a:xfrm>
              <a:custGeom>
                <a:rect b="b" l="l" r="r" t="t"/>
                <a:pathLst>
                  <a:path extrusionOk="0" h="6128" w="6141">
                    <a:moveTo>
                      <a:pt x="3071" y="0"/>
                    </a:moveTo>
                    <a:cubicBezTo>
                      <a:pt x="4767" y="0"/>
                      <a:pt x="6142" y="1372"/>
                      <a:pt x="6142" y="3064"/>
                    </a:cubicBezTo>
                    <a:cubicBezTo>
                      <a:pt x="6142" y="4757"/>
                      <a:pt x="4767" y="6128"/>
                      <a:pt x="3071" y="6128"/>
                    </a:cubicBezTo>
                    <a:cubicBezTo>
                      <a:pt x="1375" y="6128"/>
                      <a:pt x="0" y="4757"/>
                      <a:pt x="0" y="3064"/>
                    </a:cubicBezTo>
                    <a:cubicBezTo>
                      <a:pt x="0" y="3062"/>
                      <a:pt x="0" y="3060"/>
                      <a:pt x="0" y="3058"/>
                    </a:cubicBezTo>
                    <a:cubicBezTo>
                      <a:pt x="4" y="1368"/>
                      <a:pt x="1377" y="0"/>
                      <a:pt x="3071" y="0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56" name="Google Shape;1056;p10"/>
              <p:cNvSpPr/>
              <p:nvPr/>
            </p:nvSpPr>
            <p:spPr>
              <a:xfrm>
                <a:off x="8403143" y="3808492"/>
                <a:ext cx="105992" cy="20603"/>
              </a:xfrm>
              <a:custGeom>
                <a:rect b="b" l="l" r="r" t="t"/>
                <a:pathLst>
                  <a:path extrusionOk="0" h="20603" w="105992">
                    <a:moveTo>
                      <a:pt x="102020" y="14074"/>
                    </a:moveTo>
                    <a:cubicBezTo>
                      <a:pt x="101282" y="15836"/>
                      <a:pt x="100488" y="16100"/>
                      <a:pt x="97575" y="15591"/>
                    </a:cubicBezTo>
                    <a:cubicBezTo>
                      <a:pt x="95147" y="15163"/>
                      <a:pt x="95204" y="11973"/>
                      <a:pt x="95342" y="10627"/>
                    </a:cubicBezTo>
                    <a:lnTo>
                      <a:pt x="91250" y="9444"/>
                    </a:lnTo>
                    <a:cubicBezTo>
                      <a:pt x="89491" y="12936"/>
                      <a:pt x="87416" y="13124"/>
                      <a:pt x="85802" y="12904"/>
                    </a:cubicBezTo>
                    <a:cubicBezTo>
                      <a:pt x="82857" y="12502"/>
                      <a:pt x="82706" y="7638"/>
                      <a:pt x="82882" y="4775"/>
                    </a:cubicBezTo>
                    <a:lnTo>
                      <a:pt x="78676" y="3926"/>
                    </a:lnTo>
                    <a:cubicBezTo>
                      <a:pt x="76633" y="9677"/>
                      <a:pt x="75719" y="10564"/>
                      <a:pt x="73153" y="11036"/>
                    </a:cubicBezTo>
                    <a:cubicBezTo>
                      <a:pt x="71995" y="11177"/>
                      <a:pt x="70845" y="10717"/>
                      <a:pt x="70107" y="9815"/>
                    </a:cubicBezTo>
                    <a:cubicBezTo>
                      <a:pt x="69222" y="8833"/>
                      <a:pt x="68692" y="7584"/>
                      <a:pt x="68600" y="6267"/>
                    </a:cubicBezTo>
                    <a:cubicBezTo>
                      <a:pt x="68708" y="5642"/>
                      <a:pt x="68775" y="5012"/>
                      <a:pt x="68802" y="4379"/>
                    </a:cubicBezTo>
                    <a:lnTo>
                      <a:pt x="64552" y="3750"/>
                    </a:lnTo>
                    <a:cubicBezTo>
                      <a:pt x="64352" y="4476"/>
                      <a:pt x="64250" y="5225"/>
                      <a:pt x="64249" y="5977"/>
                    </a:cubicBezTo>
                    <a:cubicBezTo>
                      <a:pt x="63999" y="7476"/>
                      <a:pt x="63237" y="8844"/>
                      <a:pt x="62092" y="9846"/>
                    </a:cubicBezTo>
                    <a:cubicBezTo>
                      <a:pt x="61450" y="10342"/>
                      <a:pt x="60607" y="10500"/>
                      <a:pt x="59829" y="10268"/>
                    </a:cubicBezTo>
                    <a:cubicBezTo>
                      <a:pt x="57786" y="9727"/>
                      <a:pt x="55074" y="8079"/>
                      <a:pt x="55074" y="0"/>
                    </a:cubicBezTo>
                    <a:lnTo>
                      <a:pt x="50736" y="0"/>
                    </a:lnTo>
                    <a:cubicBezTo>
                      <a:pt x="50736" y="252"/>
                      <a:pt x="50736" y="484"/>
                      <a:pt x="50736" y="724"/>
                    </a:cubicBezTo>
                    <a:lnTo>
                      <a:pt x="50736" y="724"/>
                    </a:lnTo>
                    <a:cubicBezTo>
                      <a:pt x="50736" y="6531"/>
                      <a:pt x="49317" y="9387"/>
                      <a:pt x="45988" y="10268"/>
                    </a:cubicBezTo>
                    <a:cubicBezTo>
                      <a:pt x="45146" y="10492"/>
                      <a:pt x="44248" y="10279"/>
                      <a:pt x="43598" y="9702"/>
                    </a:cubicBezTo>
                    <a:cubicBezTo>
                      <a:pt x="42462" y="8687"/>
                      <a:pt x="41708" y="7315"/>
                      <a:pt x="41460" y="5814"/>
                    </a:cubicBezTo>
                    <a:cubicBezTo>
                      <a:pt x="41475" y="5181"/>
                      <a:pt x="41424" y="4548"/>
                      <a:pt x="41309" y="3926"/>
                    </a:cubicBezTo>
                    <a:lnTo>
                      <a:pt x="37015" y="4241"/>
                    </a:lnTo>
                    <a:cubicBezTo>
                      <a:pt x="36991" y="4846"/>
                      <a:pt x="37025" y="5453"/>
                      <a:pt x="37115" y="6053"/>
                    </a:cubicBezTo>
                    <a:cubicBezTo>
                      <a:pt x="37019" y="7564"/>
                      <a:pt x="36402" y="8995"/>
                      <a:pt x="35369" y="10104"/>
                    </a:cubicBezTo>
                    <a:cubicBezTo>
                      <a:pt x="34697" y="10870"/>
                      <a:pt x="33676" y="11234"/>
                      <a:pt x="32670" y="11067"/>
                    </a:cubicBezTo>
                    <a:cubicBezTo>
                      <a:pt x="30066" y="10589"/>
                      <a:pt x="28779" y="9419"/>
                      <a:pt x="26768" y="3769"/>
                    </a:cubicBezTo>
                    <a:lnTo>
                      <a:pt x="22568" y="4624"/>
                    </a:lnTo>
                    <a:cubicBezTo>
                      <a:pt x="22751" y="7613"/>
                      <a:pt x="22644" y="12684"/>
                      <a:pt x="19920" y="13055"/>
                    </a:cubicBezTo>
                    <a:cubicBezTo>
                      <a:pt x="18400" y="13269"/>
                      <a:pt x="16584" y="12942"/>
                      <a:pt x="14566" y="8928"/>
                    </a:cubicBezTo>
                    <a:lnTo>
                      <a:pt x="10474" y="10117"/>
                    </a:lnTo>
                    <a:cubicBezTo>
                      <a:pt x="10751" y="12866"/>
                      <a:pt x="9679" y="15509"/>
                      <a:pt x="8134" y="15893"/>
                    </a:cubicBezTo>
                    <a:cubicBezTo>
                      <a:pt x="5379" y="16585"/>
                      <a:pt x="5379" y="16585"/>
                      <a:pt x="4105" y="14383"/>
                    </a:cubicBezTo>
                    <a:lnTo>
                      <a:pt x="3733" y="13754"/>
                    </a:lnTo>
                    <a:lnTo>
                      <a:pt x="0" y="15943"/>
                    </a:lnTo>
                    <a:lnTo>
                      <a:pt x="353" y="16572"/>
                    </a:lnTo>
                    <a:cubicBezTo>
                      <a:pt x="2333" y="19982"/>
                      <a:pt x="3853" y="21448"/>
                      <a:pt x="9181" y="20114"/>
                    </a:cubicBezTo>
                    <a:cubicBezTo>
                      <a:pt x="11571" y="19523"/>
                      <a:pt x="13179" y="17698"/>
                      <a:pt x="14055" y="15440"/>
                    </a:cubicBezTo>
                    <a:cubicBezTo>
                      <a:pt x="15818" y="16998"/>
                      <a:pt x="18190" y="17680"/>
                      <a:pt x="20512" y="17296"/>
                    </a:cubicBezTo>
                    <a:cubicBezTo>
                      <a:pt x="22650" y="17000"/>
                      <a:pt x="25015" y="15761"/>
                      <a:pt x="26188" y="12086"/>
                    </a:cubicBezTo>
                    <a:cubicBezTo>
                      <a:pt x="27625" y="13806"/>
                      <a:pt x="29644" y="14941"/>
                      <a:pt x="31863" y="15276"/>
                    </a:cubicBezTo>
                    <a:cubicBezTo>
                      <a:pt x="34272" y="15705"/>
                      <a:pt x="36735" y="14894"/>
                      <a:pt x="38414" y="13118"/>
                    </a:cubicBezTo>
                    <a:cubicBezTo>
                      <a:pt x="38841" y="12690"/>
                      <a:pt x="39225" y="12222"/>
                      <a:pt x="39562" y="11721"/>
                    </a:cubicBezTo>
                    <a:cubicBezTo>
                      <a:pt x="39955" y="12200"/>
                      <a:pt x="40396" y="12637"/>
                      <a:pt x="40880" y="13024"/>
                    </a:cubicBezTo>
                    <a:cubicBezTo>
                      <a:pt x="42604" y="14451"/>
                      <a:pt x="44912" y="14959"/>
                      <a:pt x="47078" y="14389"/>
                    </a:cubicBezTo>
                    <a:cubicBezTo>
                      <a:pt x="49534" y="13798"/>
                      <a:pt x="51653" y="12256"/>
                      <a:pt x="52968" y="10104"/>
                    </a:cubicBezTo>
                    <a:cubicBezTo>
                      <a:pt x="54224" y="12243"/>
                      <a:pt x="56290" y="13788"/>
                      <a:pt x="58700" y="14389"/>
                    </a:cubicBezTo>
                    <a:cubicBezTo>
                      <a:pt x="60751" y="14965"/>
                      <a:pt x="62953" y="14551"/>
                      <a:pt x="64653" y="13269"/>
                    </a:cubicBezTo>
                    <a:cubicBezTo>
                      <a:pt x="65211" y="12844"/>
                      <a:pt x="65717" y="12354"/>
                      <a:pt x="66160" y="11809"/>
                    </a:cubicBezTo>
                    <a:cubicBezTo>
                      <a:pt x="66388" y="12127"/>
                      <a:pt x="66634" y="12432"/>
                      <a:pt x="66897" y="12722"/>
                    </a:cubicBezTo>
                    <a:cubicBezTo>
                      <a:pt x="68623" y="14746"/>
                      <a:pt x="71289" y="15717"/>
                      <a:pt x="73916" y="15276"/>
                    </a:cubicBezTo>
                    <a:cubicBezTo>
                      <a:pt x="76055" y="14980"/>
                      <a:pt x="78007" y="13900"/>
                      <a:pt x="79389" y="12244"/>
                    </a:cubicBezTo>
                    <a:cubicBezTo>
                      <a:pt x="80757" y="15886"/>
                      <a:pt x="83362" y="16925"/>
                      <a:pt x="85190" y="17176"/>
                    </a:cubicBezTo>
                    <a:cubicBezTo>
                      <a:pt x="87474" y="17544"/>
                      <a:pt x="89809" y="16987"/>
                      <a:pt x="91679" y="15629"/>
                    </a:cubicBezTo>
                    <a:cubicBezTo>
                      <a:pt x="92519" y="17838"/>
                      <a:pt x="94470" y="19437"/>
                      <a:pt x="96805" y="19831"/>
                    </a:cubicBezTo>
                    <a:cubicBezTo>
                      <a:pt x="99063" y="20228"/>
                      <a:pt x="103742" y="21058"/>
                      <a:pt x="105993" y="15742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57" name="Google Shape;1057;p10"/>
              <p:cNvSpPr/>
              <p:nvPr/>
            </p:nvSpPr>
            <p:spPr>
              <a:xfrm>
                <a:off x="8466894" y="3805025"/>
                <a:ext cx="6141" cy="6128"/>
              </a:xfrm>
              <a:custGeom>
                <a:rect b="b" l="l" r="r" t="t"/>
                <a:pathLst>
                  <a:path extrusionOk="0" h="6128" w="6141">
                    <a:moveTo>
                      <a:pt x="3065" y="0"/>
                    </a:moveTo>
                    <a:cubicBezTo>
                      <a:pt x="4761" y="-3"/>
                      <a:pt x="6138" y="1366"/>
                      <a:pt x="6142" y="3058"/>
                    </a:cubicBezTo>
                    <a:cubicBezTo>
                      <a:pt x="6146" y="4750"/>
                      <a:pt x="4773" y="6124"/>
                      <a:pt x="3077" y="6128"/>
                    </a:cubicBezTo>
                    <a:cubicBezTo>
                      <a:pt x="1381" y="6132"/>
                      <a:pt x="4" y="4763"/>
                      <a:pt x="0" y="3070"/>
                    </a:cubicBezTo>
                    <a:cubicBezTo>
                      <a:pt x="0" y="3068"/>
                      <a:pt x="0" y="3066"/>
                      <a:pt x="0" y="3064"/>
                    </a:cubicBezTo>
                    <a:cubicBezTo>
                      <a:pt x="-4" y="1375"/>
                      <a:pt x="1366" y="3"/>
                      <a:pt x="3058" y="0"/>
                    </a:cubicBezTo>
                    <a:cubicBezTo>
                      <a:pt x="3060" y="0"/>
                      <a:pt x="3063" y="0"/>
                      <a:pt x="3065" y="0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58" name="Google Shape;1058;p10"/>
              <p:cNvSpPr/>
              <p:nvPr/>
            </p:nvSpPr>
            <p:spPr>
              <a:xfrm>
                <a:off x="8494879" y="3810612"/>
                <a:ext cx="6141" cy="6128"/>
              </a:xfrm>
              <a:custGeom>
                <a:rect b="b" l="l" r="r" t="t"/>
                <a:pathLst>
                  <a:path extrusionOk="0" h="6128" w="6141">
                    <a:moveTo>
                      <a:pt x="3071" y="0"/>
                    </a:moveTo>
                    <a:cubicBezTo>
                      <a:pt x="4767" y="0"/>
                      <a:pt x="6142" y="1372"/>
                      <a:pt x="6142" y="3064"/>
                    </a:cubicBezTo>
                    <a:cubicBezTo>
                      <a:pt x="6142" y="4757"/>
                      <a:pt x="4767" y="6128"/>
                      <a:pt x="3071" y="6128"/>
                    </a:cubicBezTo>
                    <a:cubicBezTo>
                      <a:pt x="1375" y="6128"/>
                      <a:pt x="0" y="4757"/>
                      <a:pt x="0" y="3064"/>
                    </a:cubicBezTo>
                    <a:cubicBezTo>
                      <a:pt x="0" y="1372"/>
                      <a:pt x="1375" y="0"/>
                      <a:pt x="3071" y="0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59" name="Google Shape;1059;p10"/>
              <p:cNvSpPr/>
              <p:nvPr/>
            </p:nvSpPr>
            <p:spPr>
              <a:xfrm>
                <a:off x="8414216" y="3834589"/>
                <a:ext cx="7264" cy="4611"/>
              </a:xfrm>
              <a:custGeom>
                <a:rect b="b" l="l" r="r" t="t"/>
                <a:pathLst>
                  <a:path extrusionOk="0" h="4611" w="7264">
                    <a:moveTo>
                      <a:pt x="0" y="3127"/>
                    </a:moveTo>
                    <a:lnTo>
                      <a:pt x="3254" y="0"/>
                    </a:lnTo>
                    <a:lnTo>
                      <a:pt x="7264" y="1510"/>
                    </a:lnTo>
                    <a:lnTo>
                      <a:pt x="4181" y="4612"/>
                    </a:lnTo>
                    <a:lnTo>
                      <a:pt x="0" y="3127"/>
                    </a:ln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60" name="Google Shape;1060;p10"/>
              <p:cNvSpPr/>
              <p:nvPr/>
            </p:nvSpPr>
            <p:spPr>
              <a:xfrm>
                <a:off x="8404699" y="3823585"/>
                <a:ext cx="103213" cy="11715"/>
              </a:xfrm>
              <a:custGeom>
                <a:rect b="b" l="l" r="r" t="t"/>
                <a:pathLst>
                  <a:path extrusionOk="0" h="11715" w="103213">
                    <a:moveTo>
                      <a:pt x="2310" y="11677"/>
                    </a:moveTo>
                    <a:cubicBezTo>
                      <a:pt x="20849" y="5769"/>
                      <a:pt x="31896" y="4064"/>
                      <a:pt x="51551" y="4083"/>
                    </a:cubicBezTo>
                    <a:cubicBezTo>
                      <a:pt x="71395" y="4083"/>
                      <a:pt x="82449" y="5801"/>
                      <a:pt x="100938" y="11677"/>
                    </a:cubicBezTo>
                    <a:cubicBezTo>
                      <a:pt x="100938" y="11677"/>
                      <a:pt x="102470" y="12080"/>
                      <a:pt x="103050" y="10262"/>
                    </a:cubicBezTo>
                    <a:cubicBezTo>
                      <a:pt x="103457" y="9336"/>
                      <a:pt x="103078" y="8253"/>
                      <a:pt x="102180" y="7783"/>
                    </a:cubicBezTo>
                    <a:cubicBezTo>
                      <a:pt x="83471" y="1831"/>
                      <a:pt x="71641" y="13"/>
                      <a:pt x="51558" y="0"/>
                    </a:cubicBezTo>
                    <a:cubicBezTo>
                      <a:pt x="31644" y="0"/>
                      <a:pt x="19846" y="1799"/>
                      <a:pt x="1061" y="7783"/>
                    </a:cubicBezTo>
                    <a:cubicBezTo>
                      <a:pt x="150" y="8227"/>
                      <a:pt x="-248" y="9310"/>
                      <a:pt x="160" y="10237"/>
                    </a:cubicBezTo>
                    <a:cubicBezTo>
                      <a:pt x="360" y="11224"/>
                      <a:pt x="1319" y="11866"/>
                      <a:pt x="2310" y="11677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61" name="Google Shape;1061;p10"/>
              <p:cNvSpPr/>
              <p:nvPr/>
            </p:nvSpPr>
            <p:spPr>
              <a:xfrm>
                <a:off x="8408912" y="3837219"/>
                <a:ext cx="94603" cy="10005"/>
              </a:xfrm>
              <a:custGeom>
                <a:rect b="b" l="l" r="r" t="t"/>
                <a:pathLst>
                  <a:path extrusionOk="0" h="10005" w="94603">
                    <a:moveTo>
                      <a:pt x="2044" y="9991"/>
                    </a:moveTo>
                    <a:cubicBezTo>
                      <a:pt x="3727" y="9639"/>
                      <a:pt x="5449" y="9243"/>
                      <a:pt x="7271" y="8827"/>
                    </a:cubicBezTo>
                    <a:cubicBezTo>
                      <a:pt x="16465" y="6720"/>
                      <a:pt x="27897" y="4102"/>
                      <a:pt x="47142" y="4083"/>
                    </a:cubicBezTo>
                    <a:cubicBezTo>
                      <a:pt x="63070" y="4083"/>
                      <a:pt x="73872" y="6241"/>
                      <a:pt x="87556" y="8985"/>
                    </a:cubicBezTo>
                    <a:lnTo>
                      <a:pt x="92600" y="9998"/>
                    </a:lnTo>
                    <a:cubicBezTo>
                      <a:pt x="93567" y="10091"/>
                      <a:pt x="94427" y="9383"/>
                      <a:pt x="94520" y="8419"/>
                    </a:cubicBezTo>
                    <a:cubicBezTo>
                      <a:pt x="94521" y="8406"/>
                      <a:pt x="94522" y="8393"/>
                      <a:pt x="94523" y="8381"/>
                    </a:cubicBezTo>
                    <a:cubicBezTo>
                      <a:pt x="94806" y="7414"/>
                      <a:pt x="94322" y="6388"/>
                      <a:pt x="93395" y="5990"/>
                    </a:cubicBezTo>
                    <a:lnTo>
                      <a:pt x="88350" y="4983"/>
                    </a:lnTo>
                    <a:cubicBezTo>
                      <a:pt x="74440" y="2190"/>
                      <a:pt x="63461" y="-13"/>
                      <a:pt x="47123" y="0"/>
                    </a:cubicBezTo>
                    <a:cubicBezTo>
                      <a:pt x="27418" y="0"/>
                      <a:pt x="15733" y="2693"/>
                      <a:pt x="6344" y="4845"/>
                    </a:cubicBezTo>
                    <a:cubicBezTo>
                      <a:pt x="4541" y="5260"/>
                      <a:pt x="2838" y="5650"/>
                      <a:pt x="1192" y="5990"/>
                    </a:cubicBezTo>
                    <a:cubicBezTo>
                      <a:pt x="272" y="6395"/>
                      <a:pt x="-203" y="7419"/>
                      <a:pt x="83" y="8381"/>
                    </a:cubicBezTo>
                    <a:cubicBezTo>
                      <a:pt x="179" y="9365"/>
                      <a:pt x="1057" y="10086"/>
                      <a:pt x="2044" y="9991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62" name="Google Shape;1062;p10"/>
              <p:cNvSpPr/>
              <p:nvPr/>
            </p:nvSpPr>
            <p:spPr>
              <a:xfrm>
                <a:off x="8439218" y="3830349"/>
                <a:ext cx="7692" cy="4725"/>
              </a:xfrm>
              <a:custGeom>
                <a:rect b="b" l="l" r="r" t="t"/>
                <a:pathLst>
                  <a:path extrusionOk="0" h="4725" w="7692">
                    <a:moveTo>
                      <a:pt x="0" y="2636"/>
                    </a:moveTo>
                    <a:lnTo>
                      <a:pt x="3638" y="0"/>
                    </a:lnTo>
                    <a:lnTo>
                      <a:pt x="7693" y="2127"/>
                    </a:lnTo>
                    <a:lnTo>
                      <a:pt x="3966" y="4725"/>
                    </a:lnTo>
                    <a:lnTo>
                      <a:pt x="0" y="2636"/>
                    </a:ln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63" name="Google Shape;1063;p10"/>
              <p:cNvSpPr/>
              <p:nvPr/>
            </p:nvSpPr>
            <p:spPr>
              <a:xfrm>
                <a:off x="8500013" y="3835734"/>
                <a:ext cx="5940" cy="7085"/>
              </a:xfrm>
              <a:custGeom>
                <a:rect b="b" l="l" r="r" t="t"/>
                <a:pathLst>
                  <a:path extrusionOk="0" h="7085" w="5940">
                    <a:moveTo>
                      <a:pt x="5668" y="4814"/>
                    </a:moveTo>
                    <a:cubicBezTo>
                      <a:pt x="6468" y="2845"/>
                      <a:pt x="5251" y="196"/>
                      <a:pt x="5251" y="196"/>
                    </a:cubicBezTo>
                    <a:cubicBezTo>
                      <a:pt x="3801" y="-257"/>
                      <a:pt x="983" y="-18"/>
                      <a:pt x="283" y="1907"/>
                    </a:cubicBezTo>
                    <a:cubicBezTo>
                      <a:pt x="-474" y="3996"/>
                      <a:pt x="283" y="5682"/>
                      <a:pt x="2628" y="7085"/>
                    </a:cubicBezTo>
                    <a:cubicBezTo>
                      <a:pt x="3806" y="6576"/>
                      <a:pt x="4847" y="5798"/>
                      <a:pt x="5668" y="4814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64" name="Google Shape;1064;p10"/>
              <p:cNvSpPr/>
              <p:nvPr/>
            </p:nvSpPr>
            <p:spPr>
              <a:xfrm>
                <a:off x="8490805" y="3834589"/>
                <a:ext cx="7264" cy="4611"/>
              </a:xfrm>
              <a:custGeom>
                <a:rect b="b" l="l" r="r" t="t"/>
                <a:pathLst>
                  <a:path extrusionOk="0" h="4611" w="7264">
                    <a:moveTo>
                      <a:pt x="7264" y="3127"/>
                    </a:moveTo>
                    <a:lnTo>
                      <a:pt x="4004" y="0"/>
                    </a:lnTo>
                    <a:lnTo>
                      <a:pt x="0" y="1510"/>
                    </a:lnTo>
                    <a:lnTo>
                      <a:pt x="3077" y="4612"/>
                    </a:lnTo>
                    <a:lnTo>
                      <a:pt x="7264" y="3127"/>
                    </a:ln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65" name="Google Shape;1065;p10"/>
              <p:cNvSpPr/>
              <p:nvPr/>
            </p:nvSpPr>
            <p:spPr>
              <a:xfrm>
                <a:off x="8465185" y="3830349"/>
                <a:ext cx="7699" cy="4725"/>
              </a:xfrm>
              <a:custGeom>
                <a:rect b="b" l="l" r="r" t="t"/>
                <a:pathLst>
                  <a:path extrusionOk="0" h="4725" w="7699">
                    <a:moveTo>
                      <a:pt x="7699" y="2636"/>
                    </a:moveTo>
                    <a:lnTo>
                      <a:pt x="4055" y="0"/>
                    </a:lnTo>
                    <a:lnTo>
                      <a:pt x="0" y="2127"/>
                    </a:lnTo>
                    <a:lnTo>
                      <a:pt x="3733" y="4725"/>
                    </a:lnTo>
                    <a:lnTo>
                      <a:pt x="7699" y="2636"/>
                    </a:ln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66" name="Google Shape;1066;p10"/>
              <p:cNvSpPr/>
              <p:nvPr/>
            </p:nvSpPr>
            <p:spPr>
              <a:xfrm>
                <a:off x="8476274" y="3830805"/>
                <a:ext cx="11840" cy="6970"/>
              </a:xfrm>
              <a:custGeom>
                <a:rect b="b" l="l" r="r" t="t"/>
                <a:pathLst>
                  <a:path extrusionOk="0" h="6970" w="11840">
                    <a:moveTo>
                      <a:pt x="11807" y="4419"/>
                    </a:moveTo>
                    <a:cubicBezTo>
                      <a:pt x="12154" y="2261"/>
                      <a:pt x="9752" y="644"/>
                      <a:pt x="6504" y="147"/>
                    </a:cubicBezTo>
                    <a:cubicBezTo>
                      <a:pt x="3257" y="-350"/>
                      <a:pt x="381" y="399"/>
                      <a:pt x="35" y="2563"/>
                    </a:cubicBezTo>
                    <a:cubicBezTo>
                      <a:pt x="-312" y="4728"/>
                      <a:pt x="1989" y="6294"/>
                      <a:pt x="5243" y="6810"/>
                    </a:cubicBezTo>
                    <a:cubicBezTo>
                      <a:pt x="8497" y="7326"/>
                      <a:pt x="11467" y="6609"/>
                      <a:pt x="11807" y="4419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67" name="Google Shape;1067;p10"/>
              <p:cNvSpPr/>
              <p:nvPr/>
            </p:nvSpPr>
            <p:spPr>
              <a:xfrm>
                <a:off x="8518943" y="3842603"/>
                <a:ext cx="12378" cy="9446"/>
              </a:xfrm>
              <a:custGeom>
                <a:rect b="b" l="l" r="r" t="t"/>
                <a:pathLst>
                  <a:path extrusionOk="0" h="9446" w="12378">
                    <a:moveTo>
                      <a:pt x="9589" y="3387"/>
                    </a:moveTo>
                    <a:cubicBezTo>
                      <a:pt x="10219" y="3022"/>
                      <a:pt x="10591" y="3041"/>
                      <a:pt x="10900" y="3556"/>
                    </a:cubicBezTo>
                    <a:cubicBezTo>
                      <a:pt x="11985" y="5362"/>
                      <a:pt x="10049" y="6665"/>
                      <a:pt x="9677" y="6866"/>
                    </a:cubicBezTo>
                    <a:cubicBezTo>
                      <a:pt x="9305" y="7067"/>
                      <a:pt x="7703" y="7891"/>
                      <a:pt x="6859" y="6488"/>
                    </a:cubicBezTo>
                    <a:cubicBezTo>
                      <a:pt x="6761" y="6298"/>
                      <a:pt x="6679" y="6100"/>
                      <a:pt x="6613" y="5897"/>
                    </a:cubicBezTo>
                    <a:cubicBezTo>
                      <a:pt x="6531" y="5759"/>
                      <a:pt x="6354" y="5834"/>
                      <a:pt x="6253" y="5897"/>
                    </a:cubicBezTo>
                    <a:cubicBezTo>
                      <a:pt x="6152" y="5960"/>
                      <a:pt x="5894" y="6193"/>
                      <a:pt x="6575" y="7325"/>
                    </a:cubicBezTo>
                    <a:cubicBezTo>
                      <a:pt x="7407" y="8709"/>
                      <a:pt x="9097" y="9162"/>
                      <a:pt x="10819" y="8137"/>
                    </a:cubicBezTo>
                    <a:cubicBezTo>
                      <a:pt x="12811" y="6929"/>
                      <a:pt x="12641" y="5085"/>
                      <a:pt x="11714" y="3613"/>
                    </a:cubicBezTo>
                    <a:cubicBezTo>
                      <a:pt x="11209" y="2801"/>
                      <a:pt x="10667" y="2002"/>
                      <a:pt x="10579" y="1839"/>
                    </a:cubicBezTo>
                    <a:cubicBezTo>
                      <a:pt x="10037" y="958"/>
                      <a:pt x="9715" y="291"/>
                      <a:pt x="9665" y="203"/>
                    </a:cubicBezTo>
                    <a:cubicBezTo>
                      <a:pt x="9501" y="-68"/>
                      <a:pt x="9286" y="-5"/>
                      <a:pt x="9217" y="39"/>
                    </a:cubicBezTo>
                    <a:cubicBezTo>
                      <a:pt x="8700" y="348"/>
                      <a:pt x="9992" y="1216"/>
                      <a:pt x="8536" y="2084"/>
                    </a:cubicBezTo>
                    <a:lnTo>
                      <a:pt x="2495" y="5702"/>
                    </a:lnTo>
                    <a:cubicBezTo>
                      <a:pt x="780" y="6734"/>
                      <a:pt x="521" y="5620"/>
                      <a:pt x="130" y="5865"/>
                    </a:cubicBezTo>
                    <a:cubicBezTo>
                      <a:pt x="19" y="5915"/>
                      <a:pt x="-30" y="6045"/>
                      <a:pt x="19" y="6157"/>
                    </a:cubicBezTo>
                    <a:cubicBezTo>
                      <a:pt x="32" y="6184"/>
                      <a:pt x="51" y="6210"/>
                      <a:pt x="74" y="6230"/>
                    </a:cubicBezTo>
                    <a:cubicBezTo>
                      <a:pt x="111" y="6300"/>
                      <a:pt x="704" y="7155"/>
                      <a:pt x="982" y="7621"/>
                    </a:cubicBezTo>
                    <a:cubicBezTo>
                      <a:pt x="1139" y="7879"/>
                      <a:pt x="1391" y="8420"/>
                      <a:pt x="1871" y="9232"/>
                    </a:cubicBezTo>
                    <a:cubicBezTo>
                      <a:pt x="1972" y="9395"/>
                      <a:pt x="2009" y="9527"/>
                      <a:pt x="2249" y="9389"/>
                    </a:cubicBezTo>
                    <a:cubicBezTo>
                      <a:pt x="2728" y="9099"/>
                      <a:pt x="1505" y="8244"/>
                      <a:pt x="3220" y="7212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68" name="Google Shape;1068;p10"/>
              <p:cNvSpPr/>
              <p:nvPr/>
            </p:nvSpPr>
            <p:spPr>
              <a:xfrm>
                <a:off x="8530424" y="3871613"/>
                <a:ext cx="11609" cy="9842"/>
              </a:xfrm>
              <a:custGeom>
                <a:rect b="b" l="l" r="r" t="t"/>
                <a:pathLst>
                  <a:path extrusionOk="0" h="9842" w="11609">
                    <a:moveTo>
                      <a:pt x="10947" y="8220"/>
                    </a:moveTo>
                    <a:cubicBezTo>
                      <a:pt x="11199" y="8182"/>
                      <a:pt x="11578" y="8138"/>
                      <a:pt x="11521" y="7931"/>
                    </a:cubicBezTo>
                    <a:cubicBezTo>
                      <a:pt x="11464" y="7723"/>
                      <a:pt x="11048" y="7754"/>
                      <a:pt x="11004" y="7459"/>
                    </a:cubicBezTo>
                    <a:cubicBezTo>
                      <a:pt x="10960" y="7163"/>
                      <a:pt x="11823" y="5829"/>
                      <a:pt x="11559" y="3967"/>
                    </a:cubicBezTo>
                    <a:cubicBezTo>
                      <a:pt x="11086" y="594"/>
                      <a:pt x="7391" y="-293"/>
                      <a:pt x="4730" y="79"/>
                    </a:cubicBezTo>
                    <a:cubicBezTo>
                      <a:pt x="3468" y="255"/>
                      <a:pt x="-492" y="1425"/>
                      <a:pt x="51" y="5351"/>
                    </a:cubicBezTo>
                    <a:cubicBezTo>
                      <a:pt x="380" y="6857"/>
                      <a:pt x="1125" y="8240"/>
                      <a:pt x="2201" y="9346"/>
                    </a:cubicBezTo>
                    <a:cubicBezTo>
                      <a:pt x="2296" y="9453"/>
                      <a:pt x="2384" y="9459"/>
                      <a:pt x="2630" y="9428"/>
                    </a:cubicBezTo>
                    <a:cubicBezTo>
                      <a:pt x="2876" y="9397"/>
                      <a:pt x="3292" y="9290"/>
                      <a:pt x="3941" y="9201"/>
                    </a:cubicBezTo>
                    <a:cubicBezTo>
                      <a:pt x="5972" y="8918"/>
                      <a:pt x="5247" y="9963"/>
                      <a:pt x="5928" y="9831"/>
                    </a:cubicBezTo>
                    <a:cubicBezTo>
                      <a:pt x="6079" y="9831"/>
                      <a:pt x="6136" y="9717"/>
                      <a:pt x="6129" y="9654"/>
                    </a:cubicBezTo>
                    <a:cubicBezTo>
                      <a:pt x="6060" y="9170"/>
                      <a:pt x="5934" y="8711"/>
                      <a:pt x="5865" y="8220"/>
                    </a:cubicBezTo>
                    <a:cubicBezTo>
                      <a:pt x="5770" y="7591"/>
                      <a:pt x="5745" y="6962"/>
                      <a:pt x="5663" y="6332"/>
                    </a:cubicBezTo>
                    <a:cubicBezTo>
                      <a:pt x="5631" y="6106"/>
                      <a:pt x="5663" y="5659"/>
                      <a:pt x="5234" y="5703"/>
                    </a:cubicBezTo>
                    <a:cubicBezTo>
                      <a:pt x="4603" y="5791"/>
                      <a:pt x="5934" y="7232"/>
                      <a:pt x="3462" y="7591"/>
                    </a:cubicBezTo>
                    <a:cubicBezTo>
                      <a:pt x="2541" y="7717"/>
                      <a:pt x="1205" y="7868"/>
                      <a:pt x="870" y="5458"/>
                    </a:cubicBezTo>
                    <a:cubicBezTo>
                      <a:pt x="555" y="3287"/>
                      <a:pt x="3317" y="1947"/>
                      <a:pt x="5480" y="1645"/>
                    </a:cubicBezTo>
                    <a:cubicBezTo>
                      <a:pt x="9497" y="1079"/>
                      <a:pt x="10714" y="2708"/>
                      <a:pt x="10890" y="3954"/>
                    </a:cubicBezTo>
                    <a:cubicBezTo>
                      <a:pt x="11382" y="7471"/>
                      <a:pt x="7927" y="7962"/>
                      <a:pt x="7964" y="8258"/>
                    </a:cubicBezTo>
                    <a:cubicBezTo>
                      <a:pt x="8002" y="8553"/>
                      <a:pt x="8090" y="8579"/>
                      <a:pt x="8305" y="8553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69" name="Google Shape;1069;p10"/>
              <p:cNvSpPr/>
              <p:nvPr/>
            </p:nvSpPr>
            <p:spPr>
              <a:xfrm>
                <a:off x="8530373" y="3891265"/>
                <a:ext cx="11890" cy="7855"/>
              </a:xfrm>
              <a:custGeom>
                <a:rect b="b" l="l" r="r" t="t"/>
                <a:pathLst>
                  <a:path extrusionOk="0" h="7855" w="11890">
                    <a:moveTo>
                      <a:pt x="9717" y="3655"/>
                    </a:moveTo>
                    <a:cubicBezTo>
                      <a:pt x="10815" y="3762"/>
                      <a:pt x="10821" y="3825"/>
                      <a:pt x="10651" y="5449"/>
                    </a:cubicBezTo>
                    <a:cubicBezTo>
                      <a:pt x="10380" y="8047"/>
                      <a:pt x="8627" y="6801"/>
                      <a:pt x="8563" y="7430"/>
                    </a:cubicBezTo>
                    <a:cubicBezTo>
                      <a:pt x="8563" y="7739"/>
                      <a:pt x="9062" y="7726"/>
                      <a:pt x="9276" y="7732"/>
                    </a:cubicBezTo>
                    <a:lnTo>
                      <a:pt x="10859" y="7852"/>
                    </a:lnTo>
                    <a:cubicBezTo>
                      <a:pt x="11010" y="7877"/>
                      <a:pt x="11153" y="7776"/>
                      <a:pt x="11178" y="7625"/>
                    </a:cubicBezTo>
                    <a:cubicBezTo>
                      <a:pt x="11179" y="7621"/>
                      <a:pt x="11180" y="7617"/>
                      <a:pt x="11180" y="7613"/>
                    </a:cubicBezTo>
                    <a:cubicBezTo>
                      <a:pt x="11306" y="6424"/>
                      <a:pt x="11338" y="5493"/>
                      <a:pt x="11445" y="4536"/>
                    </a:cubicBezTo>
                    <a:cubicBezTo>
                      <a:pt x="11660" y="2479"/>
                      <a:pt x="11824" y="1523"/>
                      <a:pt x="11887" y="969"/>
                    </a:cubicBezTo>
                    <a:cubicBezTo>
                      <a:pt x="11912" y="815"/>
                      <a:pt x="11807" y="669"/>
                      <a:pt x="11653" y="644"/>
                    </a:cubicBezTo>
                    <a:cubicBezTo>
                      <a:pt x="11649" y="643"/>
                      <a:pt x="11644" y="642"/>
                      <a:pt x="11641" y="642"/>
                    </a:cubicBezTo>
                    <a:cubicBezTo>
                      <a:pt x="11010" y="579"/>
                      <a:pt x="11357" y="2152"/>
                      <a:pt x="9919" y="2001"/>
                    </a:cubicBezTo>
                    <a:lnTo>
                      <a:pt x="2472" y="1214"/>
                    </a:lnTo>
                    <a:cubicBezTo>
                      <a:pt x="530" y="1013"/>
                      <a:pt x="1495" y="75"/>
                      <a:pt x="763" y="0"/>
                    </a:cubicBezTo>
                    <a:cubicBezTo>
                      <a:pt x="675" y="0"/>
                      <a:pt x="587" y="63"/>
                      <a:pt x="562" y="233"/>
                    </a:cubicBezTo>
                    <a:cubicBezTo>
                      <a:pt x="480" y="975"/>
                      <a:pt x="492" y="1548"/>
                      <a:pt x="442" y="1969"/>
                    </a:cubicBezTo>
                    <a:cubicBezTo>
                      <a:pt x="372" y="2636"/>
                      <a:pt x="227" y="3435"/>
                      <a:pt x="7" y="5480"/>
                    </a:cubicBezTo>
                    <a:cubicBezTo>
                      <a:pt x="-101" y="6581"/>
                      <a:pt x="1116" y="7519"/>
                      <a:pt x="2359" y="7638"/>
                    </a:cubicBezTo>
                    <a:cubicBezTo>
                      <a:pt x="2655" y="7676"/>
                      <a:pt x="2718" y="7588"/>
                      <a:pt x="2731" y="7537"/>
                    </a:cubicBezTo>
                    <a:cubicBezTo>
                      <a:pt x="2781" y="7021"/>
                      <a:pt x="675" y="6990"/>
                      <a:pt x="1022" y="3655"/>
                    </a:cubicBezTo>
                    <a:cubicBezTo>
                      <a:pt x="1129" y="2693"/>
                      <a:pt x="1690" y="2800"/>
                      <a:pt x="2680" y="2907"/>
                    </a:cubicBezTo>
                    <a:lnTo>
                      <a:pt x="4711" y="3114"/>
                    </a:lnTo>
                    <a:cubicBezTo>
                      <a:pt x="5644" y="3221"/>
                      <a:pt x="5839" y="3184"/>
                      <a:pt x="5776" y="3800"/>
                    </a:cubicBezTo>
                    <a:lnTo>
                      <a:pt x="5669" y="4794"/>
                    </a:lnTo>
                    <a:cubicBezTo>
                      <a:pt x="5524" y="6197"/>
                      <a:pt x="3872" y="5644"/>
                      <a:pt x="3828" y="6053"/>
                    </a:cubicBezTo>
                    <a:cubicBezTo>
                      <a:pt x="3796" y="6380"/>
                      <a:pt x="4370" y="6355"/>
                      <a:pt x="4585" y="6361"/>
                    </a:cubicBezTo>
                    <a:lnTo>
                      <a:pt x="7428" y="6562"/>
                    </a:lnTo>
                    <a:cubicBezTo>
                      <a:pt x="7864" y="6594"/>
                      <a:pt x="7845" y="6443"/>
                      <a:pt x="7857" y="6348"/>
                    </a:cubicBezTo>
                    <a:cubicBezTo>
                      <a:pt x="7857" y="6084"/>
                      <a:pt x="6420" y="5889"/>
                      <a:pt x="6539" y="4731"/>
                    </a:cubicBezTo>
                    <a:lnTo>
                      <a:pt x="6634" y="3882"/>
                    </a:lnTo>
                    <a:cubicBezTo>
                      <a:pt x="6697" y="3309"/>
                      <a:pt x="6804" y="3316"/>
                      <a:pt x="7491" y="3391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70" name="Google Shape;1070;p10"/>
              <p:cNvSpPr/>
              <p:nvPr/>
            </p:nvSpPr>
            <p:spPr>
              <a:xfrm>
                <a:off x="8529304" y="3899573"/>
                <a:ext cx="11535" cy="7063"/>
              </a:xfrm>
              <a:custGeom>
                <a:rect b="b" l="l" r="r" t="t"/>
                <a:pathLst>
                  <a:path extrusionOk="0" h="7063" w="11535">
                    <a:moveTo>
                      <a:pt x="1751" y="3"/>
                    </a:moveTo>
                    <a:cubicBezTo>
                      <a:pt x="1360" y="3"/>
                      <a:pt x="1233" y="-47"/>
                      <a:pt x="1076" y="273"/>
                    </a:cubicBezTo>
                    <a:cubicBezTo>
                      <a:pt x="639" y="936"/>
                      <a:pt x="298" y="1656"/>
                      <a:pt x="61" y="2413"/>
                    </a:cubicBezTo>
                    <a:cubicBezTo>
                      <a:pt x="-286" y="4149"/>
                      <a:pt x="880" y="5634"/>
                      <a:pt x="2942" y="6043"/>
                    </a:cubicBezTo>
                    <a:cubicBezTo>
                      <a:pt x="5004" y="6452"/>
                      <a:pt x="5774" y="5684"/>
                      <a:pt x="6789" y="4407"/>
                    </a:cubicBezTo>
                    <a:cubicBezTo>
                      <a:pt x="8050" y="2809"/>
                      <a:pt x="8409" y="2117"/>
                      <a:pt x="9475" y="2324"/>
                    </a:cubicBezTo>
                    <a:cubicBezTo>
                      <a:pt x="10292" y="2375"/>
                      <a:pt x="10912" y="3078"/>
                      <a:pt x="10861" y="3893"/>
                    </a:cubicBezTo>
                    <a:cubicBezTo>
                      <a:pt x="10857" y="3967"/>
                      <a:pt x="10846" y="4040"/>
                      <a:pt x="10831" y="4111"/>
                    </a:cubicBezTo>
                    <a:cubicBezTo>
                      <a:pt x="10383" y="6401"/>
                      <a:pt x="7419" y="5999"/>
                      <a:pt x="7369" y="6339"/>
                    </a:cubicBezTo>
                    <a:cubicBezTo>
                      <a:pt x="7318" y="6678"/>
                      <a:pt x="7495" y="6703"/>
                      <a:pt x="7842" y="6741"/>
                    </a:cubicBezTo>
                    <a:lnTo>
                      <a:pt x="9967" y="7006"/>
                    </a:lnTo>
                    <a:cubicBezTo>
                      <a:pt x="10339" y="7050"/>
                      <a:pt x="10597" y="7138"/>
                      <a:pt x="10597" y="6936"/>
                    </a:cubicBezTo>
                    <a:cubicBezTo>
                      <a:pt x="10597" y="6735"/>
                      <a:pt x="10440" y="6383"/>
                      <a:pt x="10471" y="6213"/>
                    </a:cubicBezTo>
                    <a:cubicBezTo>
                      <a:pt x="10547" y="5810"/>
                      <a:pt x="11272" y="5370"/>
                      <a:pt x="11487" y="4287"/>
                    </a:cubicBezTo>
                    <a:cubicBezTo>
                      <a:pt x="11789" y="2733"/>
                      <a:pt x="10673" y="1418"/>
                      <a:pt x="8870" y="1066"/>
                    </a:cubicBezTo>
                    <a:cubicBezTo>
                      <a:pt x="7211" y="745"/>
                      <a:pt x="6448" y="1406"/>
                      <a:pt x="5635" y="2431"/>
                    </a:cubicBezTo>
                    <a:cubicBezTo>
                      <a:pt x="4096" y="4357"/>
                      <a:pt x="3743" y="5156"/>
                      <a:pt x="2400" y="4892"/>
                    </a:cubicBezTo>
                    <a:cubicBezTo>
                      <a:pt x="1361" y="4778"/>
                      <a:pt x="612" y="3845"/>
                      <a:pt x="726" y="2809"/>
                    </a:cubicBezTo>
                    <a:cubicBezTo>
                      <a:pt x="732" y="2761"/>
                      <a:pt x="739" y="2712"/>
                      <a:pt x="748" y="2664"/>
                    </a:cubicBezTo>
                    <a:cubicBezTo>
                      <a:pt x="1025" y="1198"/>
                      <a:pt x="2640" y="651"/>
                      <a:pt x="4216" y="519"/>
                    </a:cubicBezTo>
                    <a:cubicBezTo>
                      <a:pt x="4424" y="519"/>
                      <a:pt x="4569" y="519"/>
                      <a:pt x="4613" y="292"/>
                    </a:cubicBezTo>
                    <a:cubicBezTo>
                      <a:pt x="4683" y="-41"/>
                      <a:pt x="4197" y="9"/>
                      <a:pt x="3983" y="9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71" name="Google Shape;1071;p10"/>
              <p:cNvSpPr/>
              <p:nvPr/>
            </p:nvSpPr>
            <p:spPr>
              <a:xfrm>
                <a:off x="8527437" y="3906362"/>
                <a:ext cx="11421" cy="8107"/>
              </a:xfrm>
              <a:custGeom>
                <a:rect b="b" l="l" r="r" t="t"/>
                <a:pathLst>
                  <a:path extrusionOk="0" h="8107" w="11421">
                    <a:moveTo>
                      <a:pt x="2110" y="47"/>
                    </a:moveTo>
                    <a:cubicBezTo>
                      <a:pt x="1719" y="-16"/>
                      <a:pt x="1606" y="-60"/>
                      <a:pt x="1410" y="223"/>
                    </a:cubicBezTo>
                    <a:cubicBezTo>
                      <a:pt x="902" y="833"/>
                      <a:pt x="478" y="1508"/>
                      <a:pt x="149" y="2230"/>
                    </a:cubicBezTo>
                    <a:cubicBezTo>
                      <a:pt x="-393" y="3916"/>
                      <a:pt x="572" y="5533"/>
                      <a:pt x="2564" y="6187"/>
                    </a:cubicBezTo>
                    <a:cubicBezTo>
                      <a:pt x="4557" y="6842"/>
                      <a:pt x="5433" y="6187"/>
                      <a:pt x="6594" y="5030"/>
                    </a:cubicBezTo>
                    <a:cubicBezTo>
                      <a:pt x="8050" y="3595"/>
                      <a:pt x="8485" y="2953"/>
                      <a:pt x="9501" y="3287"/>
                    </a:cubicBezTo>
                    <a:cubicBezTo>
                      <a:pt x="10309" y="3434"/>
                      <a:pt x="10846" y="4206"/>
                      <a:pt x="10699" y="5013"/>
                    </a:cubicBezTo>
                    <a:cubicBezTo>
                      <a:pt x="10685" y="5087"/>
                      <a:pt x="10667" y="5160"/>
                      <a:pt x="10642" y="5231"/>
                    </a:cubicBezTo>
                    <a:cubicBezTo>
                      <a:pt x="9917" y="7446"/>
                      <a:pt x="7022" y="6716"/>
                      <a:pt x="6922" y="7012"/>
                    </a:cubicBezTo>
                    <a:cubicBezTo>
                      <a:pt x="6821" y="7307"/>
                      <a:pt x="6997" y="7395"/>
                      <a:pt x="7344" y="7477"/>
                    </a:cubicBezTo>
                    <a:lnTo>
                      <a:pt x="9431" y="7999"/>
                    </a:lnTo>
                    <a:cubicBezTo>
                      <a:pt x="9791" y="8081"/>
                      <a:pt x="10005" y="8194"/>
                      <a:pt x="10062" y="7999"/>
                    </a:cubicBezTo>
                    <a:cubicBezTo>
                      <a:pt x="10119" y="7804"/>
                      <a:pt x="9980" y="7433"/>
                      <a:pt x="10030" y="7263"/>
                    </a:cubicBezTo>
                    <a:cubicBezTo>
                      <a:pt x="10156" y="6879"/>
                      <a:pt x="10926" y="6533"/>
                      <a:pt x="11291" y="5476"/>
                    </a:cubicBezTo>
                    <a:cubicBezTo>
                      <a:pt x="11783" y="3973"/>
                      <a:pt x="10837" y="2526"/>
                      <a:pt x="9084" y="1959"/>
                    </a:cubicBezTo>
                    <a:cubicBezTo>
                      <a:pt x="7489" y="1437"/>
                      <a:pt x="6644" y="2003"/>
                      <a:pt x="5711" y="2935"/>
                    </a:cubicBezTo>
                    <a:cubicBezTo>
                      <a:pt x="3952" y="4646"/>
                      <a:pt x="3491" y="5388"/>
                      <a:pt x="2192" y="4967"/>
                    </a:cubicBezTo>
                    <a:cubicBezTo>
                      <a:pt x="1176" y="4726"/>
                      <a:pt x="547" y="3709"/>
                      <a:pt x="787" y="2695"/>
                    </a:cubicBezTo>
                    <a:cubicBezTo>
                      <a:pt x="798" y="2651"/>
                      <a:pt x="810" y="2607"/>
                      <a:pt x="824" y="2563"/>
                    </a:cubicBezTo>
                    <a:cubicBezTo>
                      <a:pt x="1291" y="1141"/>
                      <a:pt x="2936" y="795"/>
                      <a:pt x="4532" y="858"/>
                    </a:cubicBezTo>
                    <a:cubicBezTo>
                      <a:pt x="4746" y="858"/>
                      <a:pt x="4891" y="858"/>
                      <a:pt x="4954" y="676"/>
                    </a:cubicBezTo>
                    <a:cubicBezTo>
                      <a:pt x="5061" y="355"/>
                      <a:pt x="4582" y="342"/>
                      <a:pt x="4355" y="311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72" name="Google Shape;1072;p10"/>
              <p:cNvSpPr/>
              <p:nvPr/>
            </p:nvSpPr>
            <p:spPr>
              <a:xfrm>
                <a:off x="8525039" y="3912196"/>
                <a:ext cx="12138" cy="7185"/>
              </a:xfrm>
              <a:custGeom>
                <a:rect b="b" l="l" r="r" t="t"/>
                <a:pathLst>
                  <a:path extrusionOk="0" h="7185" w="12138">
                    <a:moveTo>
                      <a:pt x="9503" y="5702"/>
                    </a:moveTo>
                    <a:cubicBezTo>
                      <a:pt x="10934" y="6218"/>
                      <a:pt x="10045" y="6960"/>
                      <a:pt x="10556" y="7162"/>
                    </a:cubicBezTo>
                    <a:cubicBezTo>
                      <a:pt x="10739" y="7231"/>
                      <a:pt x="10789" y="7162"/>
                      <a:pt x="10934" y="6790"/>
                    </a:cubicBezTo>
                    <a:cubicBezTo>
                      <a:pt x="11187" y="6067"/>
                      <a:pt x="11294" y="5595"/>
                      <a:pt x="11464" y="5136"/>
                    </a:cubicBezTo>
                    <a:cubicBezTo>
                      <a:pt x="11634" y="4676"/>
                      <a:pt x="11868" y="4217"/>
                      <a:pt x="12051" y="3720"/>
                    </a:cubicBezTo>
                    <a:cubicBezTo>
                      <a:pt x="12095" y="3607"/>
                      <a:pt x="12252" y="3311"/>
                      <a:pt x="11994" y="3217"/>
                    </a:cubicBezTo>
                    <a:cubicBezTo>
                      <a:pt x="11464" y="3022"/>
                      <a:pt x="11363" y="4607"/>
                      <a:pt x="9995" y="4110"/>
                    </a:cubicBezTo>
                    <a:lnTo>
                      <a:pt x="2781" y="1493"/>
                    </a:lnTo>
                    <a:cubicBezTo>
                      <a:pt x="1343" y="971"/>
                      <a:pt x="2069" y="234"/>
                      <a:pt x="1520" y="8"/>
                    </a:cubicBezTo>
                    <a:cubicBezTo>
                      <a:pt x="1444" y="8"/>
                      <a:pt x="1324" y="-36"/>
                      <a:pt x="1287" y="83"/>
                    </a:cubicBezTo>
                    <a:cubicBezTo>
                      <a:pt x="1173" y="411"/>
                      <a:pt x="1028" y="977"/>
                      <a:pt x="826" y="1524"/>
                    </a:cubicBezTo>
                    <a:cubicBezTo>
                      <a:pt x="473" y="2518"/>
                      <a:pt x="240" y="2965"/>
                      <a:pt x="70" y="3412"/>
                    </a:cubicBezTo>
                    <a:cubicBezTo>
                      <a:pt x="-44" y="3701"/>
                      <a:pt x="-19" y="3846"/>
                      <a:pt x="145" y="3896"/>
                    </a:cubicBezTo>
                    <a:cubicBezTo>
                      <a:pt x="625" y="4079"/>
                      <a:pt x="454" y="2399"/>
                      <a:pt x="2302" y="3072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73" name="Google Shape;1073;p10"/>
              <p:cNvSpPr/>
              <p:nvPr/>
            </p:nvSpPr>
            <p:spPr>
              <a:xfrm>
                <a:off x="8522954" y="3917294"/>
                <a:ext cx="11395" cy="10246"/>
              </a:xfrm>
              <a:custGeom>
                <a:rect b="b" l="l" r="r" t="t"/>
                <a:pathLst>
                  <a:path extrusionOk="0" h="10246" w="11395">
                    <a:moveTo>
                      <a:pt x="7010" y="453"/>
                    </a:moveTo>
                    <a:cubicBezTo>
                      <a:pt x="3952" y="-655"/>
                      <a:pt x="1291" y="314"/>
                      <a:pt x="358" y="2875"/>
                    </a:cubicBezTo>
                    <a:cubicBezTo>
                      <a:pt x="-1112" y="6927"/>
                      <a:pt x="2287" y="9041"/>
                      <a:pt x="4393" y="9796"/>
                    </a:cubicBezTo>
                    <a:cubicBezTo>
                      <a:pt x="7584" y="10953"/>
                      <a:pt x="10213" y="9796"/>
                      <a:pt x="11090" y="7279"/>
                    </a:cubicBezTo>
                    <a:cubicBezTo>
                      <a:pt x="12168" y="4240"/>
                      <a:pt x="10295" y="1648"/>
                      <a:pt x="7010" y="453"/>
                    </a:cubicBezTo>
                    <a:close/>
                    <a:moveTo>
                      <a:pt x="10573" y="6669"/>
                    </a:moveTo>
                    <a:cubicBezTo>
                      <a:pt x="10012" y="8317"/>
                      <a:pt x="7704" y="9236"/>
                      <a:pt x="4374" y="8028"/>
                    </a:cubicBezTo>
                    <a:cubicBezTo>
                      <a:pt x="1852" y="7122"/>
                      <a:pt x="118" y="5675"/>
                      <a:pt x="875" y="3473"/>
                    </a:cubicBezTo>
                    <a:cubicBezTo>
                      <a:pt x="1631" y="1270"/>
                      <a:pt x="5099" y="1522"/>
                      <a:pt x="7288" y="2328"/>
                    </a:cubicBezTo>
                    <a:cubicBezTo>
                      <a:pt x="9476" y="3133"/>
                      <a:pt x="11317" y="4504"/>
                      <a:pt x="10573" y="6644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74" name="Google Shape;1074;p10"/>
              <p:cNvSpPr/>
              <p:nvPr/>
            </p:nvSpPr>
            <p:spPr>
              <a:xfrm>
                <a:off x="8364332" y="3836043"/>
                <a:ext cx="183434" cy="124746"/>
              </a:xfrm>
              <a:custGeom>
                <a:rect b="b" l="l" r="r" t="t"/>
                <a:pathLst>
                  <a:path extrusionOk="0" h="124746" w="183434">
                    <a:moveTo>
                      <a:pt x="48516" y="116742"/>
                    </a:moveTo>
                    <a:cubicBezTo>
                      <a:pt x="48141" y="115473"/>
                      <a:pt x="47596" y="114260"/>
                      <a:pt x="46895" y="113137"/>
                    </a:cubicBezTo>
                    <a:cubicBezTo>
                      <a:pt x="45495" y="110813"/>
                      <a:pt x="43902" y="108609"/>
                      <a:pt x="42134" y="106549"/>
                    </a:cubicBezTo>
                    <a:lnTo>
                      <a:pt x="41642" y="105920"/>
                    </a:lnTo>
                    <a:lnTo>
                      <a:pt x="44266" y="102995"/>
                    </a:lnTo>
                    <a:lnTo>
                      <a:pt x="44530" y="102693"/>
                    </a:lnTo>
                    <a:lnTo>
                      <a:pt x="45161" y="102303"/>
                    </a:lnTo>
                    <a:lnTo>
                      <a:pt x="45048" y="102139"/>
                    </a:lnTo>
                    <a:lnTo>
                      <a:pt x="45048" y="102139"/>
                    </a:lnTo>
                    <a:lnTo>
                      <a:pt x="45048" y="102139"/>
                    </a:lnTo>
                    <a:lnTo>
                      <a:pt x="43717" y="100126"/>
                    </a:lnTo>
                    <a:cubicBezTo>
                      <a:pt x="42043" y="97785"/>
                      <a:pt x="40581" y="95301"/>
                      <a:pt x="39347" y="92701"/>
                    </a:cubicBezTo>
                    <a:cubicBezTo>
                      <a:pt x="37479" y="88770"/>
                      <a:pt x="36017" y="84659"/>
                      <a:pt x="34984" y="80433"/>
                    </a:cubicBezTo>
                    <a:lnTo>
                      <a:pt x="34933" y="80433"/>
                    </a:lnTo>
                    <a:lnTo>
                      <a:pt x="34933" y="80357"/>
                    </a:lnTo>
                    <a:lnTo>
                      <a:pt x="33268" y="80779"/>
                    </a:lnTo>
                    <a:lnTo>
                      <a:pt x="29233" y="81785"/>
                    </a:lnTo>
                    <a:cubicBezTo>
                      <a:pt x="22713" y="65112"/>
                      <a:pt x="20890" y="50296"/>
                      <a:pt x="23785" y="37115"/>
                    </a:cubicBezTo>
                    <a:lnTo>
                      <a:pt x="33117" y="41103"/>
                    </a:lnTo>
                    <a:lnTo>
                      <a:pt x="34208" y="41569"/>
                    </a:lnTo>
                    <a:lnTo>
                      <a:pt x="34511" y="40424"/>
                    </a:lnTo>
                    <a:lnTo>
                      <a:pt x="38862" y="23927"/>
                    </a:lnTo>
                    <a:lnTo>
                      <a:pt x="39253" y="23436"/>
                    </a:lnTo>
                    <a:lnTo>
                      <a:pt x="39019" y="23311"/>
                    </a:lnTo>
                    <a:lnTo>
                      <a:pt x="39019" y="23311"/>
                    </a:lnTo>
                    <a:lnTo>
                      <a:pt x="38981" y="23311"/>
                    </a:lnTo>
                    <a:lnTo>
                      <a:pt x="38149" y="22883"/>
                    </a:lnTo>
                    <a:lnTo>
                      <a:pt x="34044" y="20756"/>
                    </a:lnTo>
                    <a:lnTo>
                      <a:pt x="35791" y="12892"/>
                    </a:lnTo>
                    <a:lnTo>
                      <a:pt x="36365" y="12193"/>
                    </a:lnTo>
                    <a:lnTo>
                      <a:pt x="35394" y="11564"/>
                    </a:lnTo>
                    <a:lnTo>
                      <a:pt x="17334" y="31"/>
                    </a:lnTo>
                    <a:lnTo>
                      <a:pt x="16785" y="893"/>
                    </a:lnTo>
                    <a:lnTo>
                      <a:pt x="15947" y="302"/>
                    </a:lnTo>
                    <a:cubicBezTo>
                      <a:pt x="6167" y="14131"/>
                      <a:pt x="504" y="31395"/>
                      <a:pt x="44" y="48886"/>
                    </a:cubicBezTo>
                    <a:cubicBezTo>
                      <a:pt x="-527" y="66806"/>
                      <a:pt x="4500" y="84459"/>
                      <a:pt x="14427" y="99402"/>
                    </a:cubicBezTo>
                    <a:lnTo>
                      <a:pt x="14969" y="100214"/>
                    </a:lnTo>
                    <a:lnTo>
                      <a:pt x="15808" y="99710"/>
                    </a:lnTo>
                    <a:lnTo>
                      <a:pt x="21483" y="96250"/>
                    </a:lnTo>
                    <a:cubicBezTo>
                      <a:pt x="21868" y="97087"/>
                      <a:pt x="22618" y="98660"/>
                      <a:pt x="23261" y="99761"/>
                    </a:cubicBezTo>
                    <a:cubicBezTo>
                      <a:pt x="23582" y="100290"/>
                      <a:pt x="23929" y="100802"/>
                      <a:pt x="24302" y="101296"/>
                    </a:cubicBezTo>
                    <a:lnTo>
                      <a:pt x="19068" y="104693"/>
                    </a:lnTo>
                    <a:lnTo>
                      <a:pt x="19623" y="105549"/>
                    </a:lnTo>
                    <a:lnTo>
                      <a:pt x="18746" y="106078"/>
                    </a:lnTo>
                    <a:lnTo>
                      <a:pt x="19327" y="107053"/>
                    </a:lnTo>
                    <a:cubicBezTo>
                      <a:pt x="22952" y="113061"/>
                      <a:pt x="31270" y="127174"/>
                      <a:pt x="39662" y="124386"/>
                    </a:cubicBezTo>
                    <a:cubicBezTo>
                      <a:pt x="41709" y="123650"/>
                      <a:pt x="43585" y="122510"/>
                      <a:pt x="45180" y="121033"/>
                    </a:cubicBezTo>
                    <a:cubicBezTo>
                      <a:pt x="46169" y="120178"/>
                      <a:pt x="47222" y="119401"/>
                      <a:pt x="48333" y="118711"/>
                    </a:cubicBezTo>
                    <a:lnTo>
                      <a:pt x="49045" y="118290"/>
                    </a:lnTo>
                    <a:cubicBezTo>
                      <a:pt x="49045" y="118290"/>
                      <a:pt x="48774" y="117503"/>
                      <a:pt x="48774" y="117503"/>
                    </a:cubicBezTo>
                    <a:close/>
                    <a:moveTo>
                      <a:pt x="40394" y="104253"/>
                    </a:moveTo>
                    <a:cubicBezTo>
                      <a:pt x="39227" y="102642"/>
                      <a:pt x="38010" y="100805"/>
                      <a:pt x="36907" y="99006"/>
                    </a:cubicBezTo>
                    <a:lnTo>
                      <a:pt x="41951" y="102498"/>
                    </a:lnTo>
                    <a:close/>
                    <a:moveTo>
                      <a:pt x="32152" y="83176"/>
                    </a:moveTo>
                    <a:lnTo>
                      <a:pt x="31276" y="86636"/>
                    </a:lnTo>
                    <a:cubicBezTo>
                      <a:pt x="30847" y="85655"/>
                      <a:pt x="30437" y="84673"/>
                      <a:pt x="30015" y="83704"/>
                    </a:cubicBezTo>
                    <a:close/>
                    <a:moveTo>
                      <a:pt x="32878" y="38750"/>
                    </a:moveTo>
                    <a:lnTo>
                      <a:pt x="24308" y="35082"/>
                    </a:lnTo>
                    <a:cubicBezTo>
                      <a:pt x="24466" y="34497"/>
                      <a:pt x="24617" y="33906"/>
                      <a:pt x="24794" y="33321"/>
                    </a:cubicBezTo>
                    <a:lnTo>
                      <a:pt x="30191" y="33950"/>
                    </a:lnTo>
                    <a:lnTo>
                      <a:pt x="30759" y="34013"/>
                    </a:lnTo>
                    <a:lnTo>
                      <a:pt x="31112" y="33572"/>
                    </a:lnTo>
                    <a:lnTo>
                      <a:pt x="35753" y="27803"/>
                    </a:lnTo>
                    <a:close/>
                    <a:moveTo>
                      <a:pt x="25424" y="31339"/>
                    </a:moveTo>
                    <a:cubicBezTo>
                      <a:pt x="27192" y="26160"/>
                      <a:pt x="29700" y="21262"/>
                      <a:pt x="32871" y="16799"/>
                    </a:cubicBezTo>
                    <a:lnTo>
                      <a:pt x="29517" y="31861"/>
                    </a:lnTo>
                    <a:close/>
                    <a:moveTo>
                      <a:pt x="36144" y="24091"/>
                    </a:moveTo>
                    <a:lnTo>
                      <a:pt x="32272" y="28898"/>
                    </a:lnTo>
                    <a:lnTo>
                      <a:pt x="33634" y="22788"/>
                    </a:lnTo>
                    <a:close/>
                    <a:moveTo>
                      <a:pt x="15600" y="97464"/>
                    </a:moveTo>
                    <a:cubicBezTo>
                      <a:pt x="6261" y="83042"/>
                      <a:pt x="1548" y="66124"/>
                      <a:pt x="2087" y="48962"/>
                    </a:cubicBezTo>
                    <a:cubicBezTo>
                      <a:pt x="2503" y="32283"/>
                      <a:pt x="7719" y="16075"/>
                      <a:pt x="17113" y="2271"/>
                    </a:cubicBezTo>
                    <a:lnTo>
                      <a:pt x="33388" y="12665"/>
                    </a:lnTo>
                    <a:cubicBezTo>
                      <a:pt x="17321" y="33050"/>
                      <a:pt x="16199" y="57965"/>
                      <a:pt x="29977" y="88757"/>
                    </a:cubicBezTo>
                    <a:close/>
                    <a:moveTo>
                      <a:pt x="23274" y="95206"/>
                    </a:moveTo>
                    <a:lnTo>
                      <a:pt x="31780" y="90040"/>
                    </a:lnTo>
                    <a:lnTo>
                      <a:pt x="32556" y="89568"/>
                    </a:lnTo>
                    <a:lnTo>
                      <a:pt x="32512" y="89474"/>
                    </a:lnTo>
                    <a:lnTo>
                      <a:pt x="32638" y="89505"/>
                    </a:lnTo>
                    <a:lnTo>
                      <a:pt x="33950" y="84340"/>
                    </a:lnTo>
                    <a:cubicBezTo>
                      <a:pt x="34888" y="87503"/>
                      <a:pt x="36079" y="90585"/>
                      <a:pt x="37512" y="93557"/>
                    </a:cubicBezTo>
                    <a:cubicBezTo>
                      <a:pt x="38380" y="95448"/>
                      <a:pt x="39386" y="97274"/>
                      <a:pt x="40520" y="99018"/>
                    </a:cubicBezTo>
                    <a:lnTo>
                      <a:pt x="34687" y="94998"/>
                    </a:lnTo>
                    <a:lnTo>
                      <a:pt x="34649" y="95048"/>
                    </a:lnTo>
                    <a:lnTo>
                      <a:pt x="34479" y="94734"/>
                    </a:lnTo>
                    <a:lnTo>
                      <a:pt x="33546" y="95363"/>
                    </a:lnTo>
                    <a:lnTo>
                      <a:pt x="26055" y="100226"/>
                    </a:lnTo>
                    <a:cubicBezTo>
                      <a:pt x="25714" y="99761"/>
                      <a:pt x="25323" y="99220"/>
                      <a:pt x="25058" y="98767"/>
                    </a:cubicBezTo>
                    <a:cubicBezTo>
                      <a:pt x="24403" y="97628"/>
                      <a:pt x="23583" y="95917"/>
                      <a:pt x="23274" y="95206"/>
                    </a:cubicBezTo>
                    <a:close/>
                    <a:moveTo>
                      <a:pt x="43875" y="119447"/>
                    </a:moveTo>
                    <a:cubicBezTo>
                      <a:pt x="42474" y="120762"/>
                      <a:pt x="40820" y="121778"/>
                      <a:pt x="39013" y="122436"/>
                    </a:cubicBezTo>
                    <a:cubicBezTo>
                      <a:pt x="32190" y="124713"/>
                      <a:pt x="24150" y="111142"/>
                      <a:pt x="21124" y="106034"/>
                    </a:cubicBezTo>
                    <a:lnTo>
                      <a:pt x="21035" y="105889"/>
                    </a:lnTo>
                    <a:lnTo>
                      <a:pt x="33735" y="97647"/>
                    </a:lnTo>
                    <a:cubicBezTo>
                      <a:pt x="35737" y="101210"/>
                      <a:pt x="38012" y="104613"/>
                      <a:pt x="40539" y="107827"/>
                    </a:cubicBezTo>
                    <a:cubicBezTo>
                      <a:pt x="42255" y="109819"/>
                      <a:pt x="43800" y="111954"/>
                      <a:pt x="45155" y="114206"/>
                    </a:cubicBezTo>
                    <a:cubicBezTo>
                      <a:pt x="45768" y="115200"/>
                      <a:pt x="46245" y="116270"/>
                      <a:pt x="46574" y="117390"/>
                    </a:cubicBezTo>
                    <a:lnTo>
                      <a:pt x="46574" y="117390"/>
                    </a:lnTo>
                    <a:cubicBezTo>
                      <a:pt x="45637" y="118025"/>
                      <a:pt x="44735" y="118712"/>
                      <a:pt x="43875" y="119447"/>
                    </a:cubicBezTo>
                    <a:close/>
                    <a:moveTo>
                      <a:pt x="183395" y="48886"/>
                    </a:moveTo>
                    <a:cubicBezTo>
                      <a:pt x="182941" y="31377"/>
                      <a:pt x="177272" y="14112"/>
                      <a:pt x="167448" y="271"/>
                    </a:cubicBezTo>
                    <a:lnTo>
                      <a:pt x="166609" y="862"/>
                    </a:lnTo>
                    <a:lnTo>
                      <a:pt x="166061" y="0"/>
                    </a:lnTo>
                    <a:lnTo>
                      <a:pt x="147995" y="11545"/>
                    </a:lnTo>
                    <a:lnTo>
                      <a:pt x="147030" y="12174"/>
                    </a:lnTo>
                    <a:lnTo>
                      <a:pt x="147604" y="12873"/>
                    </a:lnTo>
                    <a:lnTo>
                      <a:pt x="149350" y="20731"/>
                    </a:lnTo>
                    <a:lnTo>
                      <a:pt x="145245" y="22864"/>
                    </a:lnTo>
                    <a:lnTo>
                      <a:pt x="144419" y="23292"/>
                    </a:lnTo>
                    <a:lnTo>
                      <a:pt x="144363" y="23292"/>
                    </a:lnTo>
                    <a:lnTo>
                      <a:pt x="144363" y="23292"/>
                    </a:lnTo>
                    <a:lnTo>
                      <a:pt x="144142" y="23411"/>
                    </a:lnTo>
                    <a:lnTo>
                      <a:pt x="144520" y="23889"/>
                    </a:lnTo>
                    <a:lnTo>
                      <a:pt x="148884" y="40399"/>
                    </a:lnTo>
                    <a:lnTo>
                      <a:pt x="149186" y="41544"/>
                    </a:lnTo>
                    <a:lnTo>
                      <a:pt x="150277" y="41078"/>
                    </a:lnTo>
                    <a:lnTo>
                      <a:pt x="159610" y="37089"/>
                    </a:lnTo>
                    <a:cubicBezTo>
                      <a:pt x="162504" y="50302"/>
                      <a:pt x="160688" y="65106"/>
                      <a:pt x="154162" y="81760"/>
                    </a:cubicBezTo>
                    <a:lnTo>
                      <a:pt x="150120" y="80754"/>
                    </a:lnTo>
                    <a:lnTo>
                      <a:pt x="148436" y="80345"/>
                    </a:lnTo>
                    <a:lnTo>
                      <a:pt x="148436" y="80420"/>
                    </a:lnTo>
                    <a:lnTo>
                      <a:pt x="148386" y="80420"/>
                    </a:lnTo>
                    <a:cubicBezTo>
                      <a:pt x="147350" y="84646"/>
                      <a:pt x="145888" y="88757"/>
                      <a:pt x="144022" y="92689"/>
                    </a:cubicBezTo>
                    <a:cubicBezTo>
                      <a:pt x="142786" y="95314"/>
                      <a:pt x="141321" y="97825"/>
                      <a:pt x="139646" y="100195"/>
                    </a:cubicBezTo>
                    <a:lnTo>
                      <a:pt x="138259" y="102296"/>
                    </a:lnTo>
                    <a:lnTo>
                      <a:pt x="138353" y="102353"/>
                    </a:lnTo>
                    <a:lnTo>
                      <a:pt x="138278" y="102397"/>
                    </a:lnTo>
                    <a:lnTo>
                      <a:pt x="139129" y="103353"/>
                    </a:lnTo>
                    <a:lnTo>
                      <a:pt x="141613" y="106122"/>
                    </a:lnTo>
                    <a:lnTo>
                      <a:pt x="141203" y="106631"/>
                    </a:lnTo>
                    <a:cubicBezTo>
                      <a:pt x="139968" y="108263"/>
                      <a:pt x="138590" y="109784"/>
                      <a:pt x="137086" y="111174"/>
                    </a:cubicBezTo>
                    <a:lnTo>
                      <a:pt x="135825" y="112369"/>
                    </a:lnTo>
                    <a:cubicBezTo>
                      <a:pt x="134015" y="113753"/>
                      <a:pt x="132968" y="115578"/>
                      <a:pt x="133157" y="117031"/>
                    </a:cubicBezTo>
                    <a:cubicBezTo>
                      <a:pt x="133275" y="117896"/>
                      <a:pt x="133866" y="118624"/>
                      <a:pt x="134690" y="118919"/>
                    </a:cubicBezTo>
                    <a:cubicBezTo>
                      <a:pt x="135715" y="119361"/>
                      <a:pt x="136768" y="119736"/>
                      <a:pt x="137843" y="120039"/>
                    </a:cubicBezTo>
                    <a:cubicBezTo>
                      <a:pt x="138185" y="120127"/>
                      <a:pt x="138522" y="120236"/>
                      <a:pt x="138851" y="120366"/>
                    </a:cubicBezTo>
                    <a:lnTo>
                      <a:pt x="138959" y="120404"/>
                    </a:lnTo>
                    <a:lnTo>
                      <a:pt x="139072" y="120404"/>
                    </a:lnTo>
                    <a:lnTo>
                      <a:pt x="141172" y="120712"/>
                    </a:lnTo>
                    <a:cubicBezTo>
                      <a:pt x="144470" y="121222"/>
                      <a:pt x="145050" y="121240"/>
                      <a:pt x="149161" y="120007"/>
                    </a:cubicBezTo>
                    <a:cubicBezTo>
                      <a:pt x="156911" y="117692"/>
                      <a:pt x="161502" y="107625"/>
                      <a:pt x="161621" y="106952"/>
                    </a:cubicBezTo>
                    <a:lnTo>
                      <a:pt x="160612" y="106782"/>
                    </a:lnTo>
                    <a:lnTo>
                      <a:pt x="161148" y="105908"/>
                    </a:lnTo>
                    <a:lnTo>
                      <a:pt x="157472" y="103668"/>
                    </a:lnTo>
                    <a:cubicBezTo>
                      <a:pt x="158229" y="102598"/>
                      <a:pt x="159332" y="101000"/>
                      <a:pt x="160102" y="99736"/>
                    </a:cubicBezTo>
                    <a:cubicBezTo>
                      <a:pt x="160764" y="98641"/>
                      <a:pt x="161508" y="97062"/>
                      <a:pt x="161892" y="96225"/>
                    </a:cubicBezTo>
                    <a:lnTo>
                      <a:pt x="167568" y="99679"/>
                    </a:lnTo>
                    <a:lnTo>
                      <a:pt x="168406" y="100182"/>
                    </a:lnTo>
                    <a:lnTo>
                      <a:pt x="168949" y="99371"/>
                    </a:lnTo>
                    <a:cubicBezTo>
                      <a:pt x="178892" y="84443"/>
                      <a:pt x="183940" y="66802"/>
                      <a:pt x="183395" y="48886"/>
                    </a:cubicBezTo>
                    <a:close/>
                    <a:moveTo>
                      <a:pt x="149811" y="22770"/>
                    </a:moveTo>
                    <a:lnTo>
                      <a:pt x="151173" y="28885"/>
                    </a:lnTo>
                    <a:lnTo>
                      <a:pt x="147301" y="24078"/>
                    </a:lnTo>
                    <a:close/>
                    <a:moveTo>
                      <a:pt x="150567" y="16748"/>
                    </a:moveTo>
                    <a:cubicBezTo>
                      <a:pt x="153740" y="21225"/>
                      <a:pt x="156248" y="26135"/>
                      <a:pt x="158014" y="31326"/>
                    </a:cubicBezTo>
                    <a:lnTo>
                      <a:pt x="153922" y="31811"/>
                    </a:lnTo>
                    <a:close/>
                    <a:moveTo>
                      <a:pt x="150567" y="38769"/>
                    </a:moveTo>
                    <a:lnTo>
                      <a:pt x="147679" y="27828"/>
                    </a:lnTo>
                    <a:lnTo>
                      <a:pt x="152333" y="33604"/>
                    </a:lnTo>
                    <a:lnTo>
                      <a:pt x="152686" y="34044"/>
                    </a:lnTo>
                    <a:lnTo>
                      <a:pt x="153247" y="33981"/>
                    </a:lnTo>
                    <a:lnTo>
                      <a:pt x="158651" y="33352"/>
                    </a:lnTo>
                    <a:cubicBezTo>
                      <a:pt x="158822" y="33937"/>
                      <a:pt x="158979" y="34529"/>
                      <a:pt x="159137" y="35114"/>
                    </a:cubicBezTo>
                    <a:close/>
                    <a:moveTo>
                      <a:pt x="153405" y="83723"/>
                    </a:moveTo>
                    <a:cubicBezTo>
                      <a:pt x="153010" y="84697"/>
                      <a:pt x="152590" y="85674"/>
                      <a:pt x="152144" y="86655"/>
                    </a:cubicBezTo>
                    <a:lnTo>
                      <a:pt x="151274" y="83201"/>
                    </a:lnTo>
                    <a:close/>
                    <a:moveTo>
                      <a:pt x="141563" y="102969"/>
                    </a:moveTo>
                    <a:lnTo>
                      <a:pt x="145378" y="100874"/>
                    </a:lnTo>
                    <a:cubicBezTo>
                      <a:pt x="144633" y="102129"/>
                      <a:pt x="143818" y="103341"/>
                      <a:pt x="142938" y="104505"/>
                    </a:cubicBezTo>
                    <a:close/>
                    <a:moveTo>
                      <a:pt x="159364" y="107254"/>
                    </a:moveTo>
                    <a:cubicBezTo>
                      <a:pt x="158160" y="109771"/>
                      <a:pt x="154206" y="116446"/>
                      <a:pt x="148644" y="118120"/>
                    </a:cubicBezTo>
                    <a:cubicBezTo>
                      <a:pt x="144817" y="119259"/>
                      <a:pt x="144571" y="119221"/>
                      <a:pt x="141550" y="118749"/>
                    </a:cubicBezTo>
                    <a:lnTo>
                      <a:pt x="139532" y="118453"/>
                    </a:lnTo>
                    <a:cubicBezTo>
                      <a:pt x="139177" y="118318"/>
                      <a:pt x="138815" y="118202"/>
                      <a:pt x="138448" y="118107"/>
                    </a:cubicBezTo>
                    <a:cubicBezTo>
                      <a:pt x="137446" y="117822"/>
                      <a:pt x="136465" y="117471"/>
                      <a:pt x="135509" y="117057"/>
                    </a:cubicBezTo>
                    <a:cubicBezTo>
                      <a:pt x="135270" y="116962"/>
                      <a:pt x="135257" y="116861"/>
                      <a:pt x="135245" y="116786"/>
                    </a:cubicBezTo>
                    <a:cubicBezTo>
                      <a:pt x="135169" y="116157"/>
                      <a:pt x="135875" y="114936"/>
                      <a:pt x="137187" y="113955"/>
                    </a:cubicBezTo>
                    <a:lnTo>
                      <a:pt x="137237" y="113923"/>
                    </a:lnTo>
                    <a:lnTo>
                      <a:pt x="137281" y="113879"/>
                    </a:lnTo>
                    <a:lnTo>
                      <a:pt x="138542" y="112671"/>
                    </a:lnTo>
                    <a:cubicBezTo>
                      <a:pt x="140121" y="111220"/>
                      <a:pt x="141569" y="109632"/>
                      <a:pt x="142868" y="107927"/>
                    </a:cubicBezTo>
                    <a:cubicBezTo>
                      <a:pt x="144845" y="105577"/>
                      <a:pt x="146581" y="103035"/>
                      <a:pt x="148051" y="100340"/>
                    </a:cubicBezTo>
                    <a:close/>
                    <a:moveTo>
                      <a:pt x="158393" y="98741"/>
                    </a:moveTo>
                    <a:cubicBezTo>
                      <a:pt x="157636" y="100000"/>
                      <a:pt x="156501" y="101610"/>
                      <a:pt x="155763" y="102661"/>
                    </a:cubicBezTo>
                    <a:lnTo>
                      <a:pt x="148196" y="98043"/>
                    </a:lnTo>
                    <a:lnTo>
                      <a:pt x="147339" y="97521"/>
                    </a:lnTo>
                    <a:lnTo>
                      <a:pt x="147339" y="97477"/>
                    </a:lnTo>
                    <a:lnTo>
                      <a:pt x="147307" y="97477"/>
                    </a:lnTo>
                    <a:lnTo>
                      <a:pt x="147307" y="97477"/>
                    </a:lnTo>
                    <a:lnTo>
                      <a:pt x="147307" y="97508"/>
                    </a:lnTo>
                    <a:lnTo>
                      <a:pt x="142130" y="100365"/>
                    </a:lnTo>
                    <a:cubicBezTo>
                      <a:pt x="143578" y="98204"/>
                      <a:pt x="144844" y="95927"/>
                      <a:pt x="145914" y="93557"/>
                    </a:cubicBezTo>
                    <a:cubicBezTo>
                      <a:pt x="147340" y="90584"/>
                      <a:pt x="148525" y="87502"/>
                      <a:pt x="149458" y="84340"/>
                    </a:cubicBezTo>
                    <a:lnTo>
                      <a:pt x="150769" y="89505"/>
                    </a:lnTo>
                    <a:lnTo>
                      <a:pt x="150895" y="89474"/>
                    </a:lnTo>
                    <a:lnTo>
                      <a:pt x="150851" y="89568"/>
                    </a:lnTo>
                    <a:lnTo>
                      <a:pt x="151627" y="90040"/>
                    </a:lnTo>
                    <a:lnTo>
                      <a:pt x="160158" y="95206"/>
                    </a:lnTo>
                    <a:cubicBezTo>
                      <a:pt x="159629" y="96409"/>
                      <a:pt x="159037" y="97586"/>
                      <a:pt x="158387" y="98729"/>
                    </a:cubicBezTo>
                    <a:close/>
                    <a:moveTo>
                      <a:pt x="167851" y="97483"/>
                    </a:moveTo>
                    <a:lnTo>
                      <a:pt x="153481" y="88757"/>
                    </a:lnTo>
                    <a:cubicBezTo>
                      <a:pt x="167252" y="57965"/>
                      <a:pt x="166136" y="33050"/>
                      <a:pt x="150069" y="12665"/>
                    </a:cubicBezTo>
                    <a:lnTo>
                      <a:pt x="166344" y="2271"/>
                    </a:lnTo>
                    <a:cubicBezTo>
                      <a:pt x="175739" y="16073"/>
                      <a:pt x="180953" y="32283"/>
                      <a:pt x="181365" y="48962"/>
                    </a:cubicBezTo>
                    <a:cubicBezTo>
                      <a:pt x="181903" y="66125"/>
                      <a:pt x="177184" y="83045"/>
                      <a:pt x="167839" y="97464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75" name="Google Shape;1075;p10"/>
              <p:cNvSpPr/>
              <p:nvPr/>
            </p:nvSpPr>
            <p:spPr>
              <a:xfrm>
                <a:off x="8450354" y="3828855"/>
                <a:ext cx="11924" cy="6786"/>
              </a:xfrm>
              <a:custGeom>
                <a:rect b="b" l="l" r="r" t="t"/>
                <a:pathLst>
                  <a:path extrusionOk="0" h="6786" w="11924">
                    <a:moveTo>
                      <a:pt x="11925" y="3507"/>
                    </a:moveTo>
                    <a:cubicBezTo>
                      <a:pt x="11962" y="1317"/>
                      <a:pt x="9371" y="65"/>
                      <a:pt x="6079" y="2"/>
                    </a:cubicBezTo>
                    <a:cubicBezTo>
                      <a:pt x="2788" y="-61"/>
                      <a:pt x="38" y="1110"/>
                      <a:pt x="0" y="3299"/>
                    </a:cubicBezTo>
                    <a:cubicBezTo>
                      <a:pt x="-37" y="5489"/>
                      <a:pt x="2460" y="6728"/>
                      <a:pt x="5758" y="6785"/>
                    </a:cubicBezTo>
                    <a:cubicBezTo>
                      <a:pt x="9055" y="6841"/>
                      <a:pt x="11893" y="5696"/>
                      <a:pt x="11925" y="3507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76" name="Google Shape;1076;p10"/>
              <p:cNvSpPr/>
              <p:nvPr/>
            </p:nvSpPr>
            <p:spPr>
              <a:xfrm>
                <a:off x="8423825" y="3830805"/>
                <a:ext cx="11838" cy="6970"/>
              </a:xfrm>
              <a:custGeom>
                <a:rect b="b" l="l" r="r" t="t"/>
                <a:pathLst>
                  <a:path extrusionOk="0" h="6970" w="11838">
                    <a:moveTo>
                      <a:pt x="32" y="4419"/>
                    </a:moveTo>
                    <a:cubicBezTo>
                      <a:pt x="-308" y="2261"/>
                      <a:pt x="2082" y="644"/>
                      <a:pt x="5329" y="147"/>
                    </a:cubicBezTo>
                    <a:cubicBezTo>
                      <a:pt x="8577" y="-350"/>
                      <a:pt x="11465" y="399"/>
                      <a:pt x="11805" y="2563"/>
                    </a:cubicBezTo>
                    <a:cubicBezTo>
                      <a:pt x="12146" y="4728"/>
                      <a:pt x="9850" y="6294"/>
                      <a:pt x="6590" y="6810"/>
                    </a:cubicBezTo>
                    <a:cubicBezTo>
                      <a:pt x="3330" y="7326"/>
                      <a:pt x="354" y="6609"/>
                      <a:pt x="32" y="4419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77" name="Google Shape;1077;p10"/>
              <p:cNvSpPr/>
              <p:nvPr/>
            </p:nvSpPr>
            <p:spPr>
              <a:xfrm>
                <a:off x="8375747" y="3914961"/>
                <a:ext cx="12457" cy="10769"/>
              </a:xfrm>
              <a:custGeom>
                <a:rect b="b" l="l" r="r" t="t"/>
                <a:pathLst>
                  <a:path extrusionOk="0" h="10769" w="12457">
                    <a:moveTo>
                      <a:pt x="10087" y="3881"/>
                    </a:moveTo>
                    <a:cubicBezTo>
                      <a:pt x="11713" y="3088"/>
                      <a:pt x="11732" y="4787"/>
                      <a:pt x="12268" y="4510"/>
                    </a:cubicBezTo>
                    <a:cubicBezTo>
                      <a:pt x="12565" y="4359"/>
                      <a:pt x="12451" y="4157"/>
                      <a:pt x="12338" y="3937"/>
                    </a:cubicBezTo>
                    <a:cubicBezTo>
                      <a:pt x="12104" y="3453"/>
                      <a:pt x="11859" y="3069"/>
                      <a:pt x="11449" y="2251"/>
                    </a:cubicBezTo>
                    <a:cubicBezTo>
                      <a:pt x="11039" y="1433"/>
                      <a:pt x="10906" y="993"/>
                      <a:pt x="10673" y="508"/>
                    </a:cubicBezTo>
                    <a:cubicBezTo>
                      <a:pt x="10490" y="150"/>
                      <a:pt x="10415" y="-121"/>
                      <a:pt x="10087" y="55"/>
                    </a:cubicBezTo>
                    <a:cubicBezTo>
                      <a:pt x="9759" y="231"/>
                      <a:pt x="10869" y="1609"/>
                      <a:pt x="9191" y="2421"/>
                    </a:cubicBezTo>
                    <a:lnTo>
                      <a:pt x="3031" y="5422"/>
                    </a:lnTo>
                    <a:cubicBezTo>
                      <a:pt x="2400" y="5743"/>
                      <a:pt x="2249" y="5649"/>
                      <a:pt x="1996" y="5152"/>
                    </a:cubicBezTo>
                    <a:lnTo>
                      <a:pt x="1492" y="4107"/>
                    </a:lnTo>
                    <a:cubicBezTo>
                      <a:pt x="748" y="2729"/>
                      <a:pt x="2450" y="2383"/>
                      <a:pt x="2217" y="1899"/>
                    </a:cubicBezTo>
                    <a:cubicBezTo>
                      <a:pt x="2059" y="1578"/>
                      <a:pt x="1587" y="1974"/>
                      <a:pt x="1441" y="2075"/>
                    </a:cubicBezTo>
                    <a:lnTo>
                      <a:pt x="250" y="2817"/>
                    </a:lnTo>
                    <a:cubicBezTo>
                      <a:pt x="124" y="2899"/>
                      <a:pt x="-66" y="2993"/>
                      <a:pt x="23" y="3176"/>
                    </a:cubicBezTo>
                    <a:cubicBezTo>
                      <a:pt x="578" y="4315"/>
                      <a:pt x="1032" y="5107"/>
                      <a:pt x="1914" y="6894"/>
                    </a:cubicBezTo>
                    <a:cubicBezTo>
                      <a:pt x="2797" y="8681"/>
                      <a:pt x="3138" y="9530"/>
                      <a:pt x="3693" y="10669"/>
                    </a:cubicBezTo>
                    <a:cubicBezTo>
                      <a:pt x="3787" y="10845"/>
                      <a:pt x="3976" y="10751"/>
                      <a:pt x="4121" y="10669"/>
                    </a:cubicBezTo>
                    <a:lnTo>
                      <a:pt x="6013" y="9996"/>
                    </a:lnTo>
                    <a:cubicBezTo>
                      <a:pt x="6196" y="9933"/>
                      <a:pt x="6530" y="9864"/>
                      <a:pt x="6404" y="9600"/>
                    </a:cubicBezTo>
                    <a:cubicBezTo>
                      <a:pt x="6139" y="9052"/>
                      <a:pt x="4512" y="10285"/>
                      <a:pt x="3882" y="8901"/>
                    </a:cubicBezTo>
                    <a:lnTo>
                      <a:pt x="3384" y="7876"/>
                    </a:lnTo>
                    <a:cubicBezTo>
                      <a:pt x="3138" y="7379"/>
                      <a:pt x="3150" y="7247"/>
                      <a:pt x="3806" y="6901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78" name="Google Shape;1078;p10"/>
              <p:cNvSpPr/>
              <p:nvPr/>
            </p:nvSpPr>
            <p:spPr>
              <a:xfrm>
                <a:off x="8372369" y="3905066"/>
                <a:ext cx="12078" cy="10019"/>
              </a:xfrm>
              <a:custGeom>
                <a:rect b="b" l="l" r="r" t="t"/>
                <a:pathLst>
                  <a:path extrusionOk="0" h="10019" w="12078">
                    <a:moveTo>
                      <a:pt x="2764" y="6502"/>
                    </a:moveTo>
                    <a:cubicBezTo>
                      <a:pt x="1761" y="6785"/>
                      <a:pt x="1730" y="6735"/>
                      <a:pt x="1269" y="5156"/>
                    </a:cubicBezTo>
                    <a:cubicBezTo>
                      <a:pt x="544" y="2639"/>
                      <a:pt x="2530" y="3161"/>
                      <a:pt x="2366" y="2545"/>
                    </a:cubicBezTo>
                    <a:cubicBezTo>
                      <a:pt x="2285" y="2243"/>
                      <a:pt x="1824" y="2444"/>
                      <a:pt x="1635" y="2513"/>
                    </a:cubicBezTo>
                    <a:lnTo>
                      <a:pt x="210" y="2979"/>
                    </a:lnTo>
                    <a:cubicBezTo>
                      <a:pt x="61" y="3022"/>
                      <a:pt x="-28" y="3174"/>
                      <a:pt x="8" y="3325"/>
                    </a:cubicBezTo>
                    <a:cubicBezTo>
                      <a:pt x="336" y="4476"/>
                      <a:pt x="639" y="5363"/>
                      <a:pt x="922" y="6288"/>
                    </a:cubicBezTo>
                    <a:cubicBezTo>
                      <a:pt x="1496" y="8295"/>
                      <a:pt x="1704" y="9258"/>
                      <a:pt x="1862" y="9793"/>
                    </a:cubicBezTo>
                    <a:cubicBezTo>
                      <a:pt x="1890" y="9943"/>
                      <a:pt x="2034" y="10042"/>
                      <a:pt x="2185" y="10015"/>
                    </a:cubicBezTo>
                    <a:cubicBezTo>
                      <a:pt x="2189" y="10015"/>
                      <a:pt x="2192" y="10013"/>
                      <a:pt x="2196" y="10013"/>
                    </a:cubicBezTo>
                    <a:cubicBezTo>
                      <a:pt x="2783" y="9843"/>
                      <a:pt x="1887" y="8497"/>
                      <a:pt x="3205" y="8125"/>
                    </a:cubicBezTo>
                    <a:lnTo>
                      <a:pt x="10022" y="6169"/>
                    </a:lnTo>
                    <a:cubicBezTo>
                      <a:pt x="11806" y="5659"/>
                      <a:pt x="11283" y="6880"/>
                      <a:pt x="11976" y="6691"/>
                    </a:cubicBezTo>
                    <a:cubicBezTo>
                      <a:pt x="12058" y="6659"/>
                      <a:pt x="12109" y="6565"/>
                      <a:pt x="12058" y="6395"/>
                    </a:cubicBezTo>
                    <a:cubicBezTo>
                      <a:pt x="11850" y="5672"/>
                      <a:pt x="11636" y="5137"/>
                      <a:pt x="11529" y="4734"/>
                    </a:cubicBezTo>
                    <a:cubicBezTo>
                      <a:pt x="11333" y="4105"/>
                      <a:pt x="11169" y="3281"/>
                      <a:pt x="10589" y="1286"/>
                    </a:cubicBezTo>
                    <a:cubicBezTo>
                      <a:pt x="10286" y="217"/>
                      <a:pt x="8868" y="-217"/>
                      <a:pt x="7733" y="103"/>
                    </a:cubicBezTo>
                    <a:cubicBezTo>
                      <a:pt x="7449" y="185"/>
                      <a:pt x="7436" y="292"/>
                      <a:pt x="7449" y="349"/>
                    </a:cubicBezTo>
                    <a:cubicBezTo>
                      <a:pt x="7594" y="846"/>
                      <a:pt x="9454" y="116"/>
                      <a:pt x="10387" y="3356"/>
                    </a:cubicBezTo>
                    <a:cubicBezTo>
                      <a:pt x="10652" y="4294"/>
                      <a:pt x="10110" y="4394"/>
                      <a:pt x="9208" y="4652"/>
                    </a:cubicBezTo>
                    <a:lnTo>
                      <a:pt x="7316" y="5193"/>
                    </a:lnTo>
                    <a:cubicBezTo>
                      <a:pt x="6465" y="5433"/>
                      <a:pt x="6301" y="5533"/>
                      <a:pt x="6131" y="4935"/>
                    </a:cubicBezTo>
                    <a:lnTo>
                      <a:pt x="5854" y="3960"/>
                    </a:lnTo>
                    <a:cubicBezTo>
                      <a:pt x="5463" y="2601"/>
                      <a:pt x="7115" y="2526"/>
                      <a:pt x="7001" y="2073"/>
                    </a:cubicBezTo>
                    <a:cubicBezTo>
                      <a:pt x="6900" y="1764"/>
                      <a:pt x="6371" y="1997"/>
                      <a:pt x="6219" y="2073"/>
                    </a:cubicBezTo>
                    <a:lnTo>
                      <a:pt x="3647" y="2916"/>
                    </a:lnTo>
                    <a:cubicBezTo>
                      <a:pt x="3256" y="3042"/>
                      <a:pt x="3325" y="3174"/>
                      <a:pt x="3356" y="3268"/>
                    </a:cubicBezTo>
                    <a:cubicBezTo>
                      <a:pt x="3426" y="3520"/>
                      <a:pt x="4788" y="3180"/>
                      <a:pt x="5103" y="4306"/>
                    </a:cubicBezTo>
                    <a:lnTo>
                      <a:pt x="5343" y="5131"/>
                    </a:lnTo>
                    <a:cubicBezTo>
                      <a:pt x="5513" y="5697"/>
                      <a:pt x="5400" y="5722"/>
                      <a:pt x="4775" y="5904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79" name="Google Shape;1079;p10"/>
              <p:cNvSpPr/>
              <p:nvPr/>
            </p:nvSpPr>
            <p:spPr>
              <a:xfrm>
                <a:off x="8370735" y="3898951"/>
                <a:ext cx="6738" cy="5408"/>
              </a:xfrm>
              <a:custGeom>
                <a:rect b="b" l="l" r="r" t="t"/>
                <a:pathLst>
                  <a:path extrusionOk="0" h="5408" w="6738">
                    <a:moveTo>
                      <a:pt x="4127" y="5357"/>
                    </a:moveTo>
                    <a:cubicBezTo>
                      <a:pt x="5836" y="5086"/>
                      <a:pt x="6945" y="3803"/>
                      <a:pt x="6706" y="2274"/>
                    </a:cubicBezTo>
                    <a:cubicBezTo>
                      <a:pt x="6491" y="890"/>
                      <a:pt x="5123" y="-54"/>
                      <a:pt x="4751" y="2"/>
                    </a:cubicBezTo>
                    <a:cubicBezTo>
                      <a:pt x="4587" y="2"/>
                      <a:pt x="4581" y="109"/>
                      <a:pt x="4587" y="166"/>
                    </a:cubicBezTo>
                    <a:cubicBezTo>
                      <a:pt x="4625" y="380"/>
                      <a:pt x="5520" y="908"/>
                      <a:pt x="5646" y="1701"/>
                    </a:cubicBezTo>
                    <a:cubicBezTo>
                      <a:pt x="5848" y="2960"/>
                      <a:pt x="4341" y="3941"/>
                      <a:pt x="2903" y="4168"/>
                    </a:cubicBezTo>
                    <a:cubicBezTo>
                      <a:pt x="1976" y="4319"/>
                      <a:pt x="860" y="4256"/>
                      <a:pt x="696" y="3217"/>
                    </a:cubicBezTo>
                    <a:cubicBezTo>
                      <a:pt x="583" y="2494"/>
                      <a:pt x="1056" y="2186"/>
                      <a:pt x="1749" y="1903"/>
                    </a:cubicBezTo>
                    <a:cubicBezTo>
                      <a:pt x="1850" y="1865"/>
                      <a:pt x="1970" y="1821"/>
                      <a:pt x="1945" y="1701"/>
                    </a:cubicBezTo>
                    <a:cubicBezTo>
                      <a:pt x="1907" y="1468"/>
                      <a:pt x="1144" y="801"/>
                      <a:pt x="879" y="846"/>
                    </a:cubicBezTo>
                    <a:cubicBezTo>
                      <a:pt x="3" y="984"/>
                      <a:pt x="-48" y="2261"/>
                      <a:pt x="22" y="2733"/>
                    </a:cubicBezTo>
                    <a:cubicBezTo>
                      <a:pt x="312" y="4532"/>
                      <a:pt x="2115" y="5671"/>
                      <a:pt x="4127" y="5357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80" name="Google Shape;1080;p10"/>
              <p:cNvSpPr/>
              <p:nvPr/>
            </p:nvSpPr>
            <p:spPr>
              <a:xfrm>
                <a:off x="8370000" y="3885577"/>
                <a:ext cx="10770" cy="11174"/>
              </a:xfrm>
              <a:custGeom>
                <a:rect b="b" l="l" r="r" t="t"/>
                <a:pathLst>
                  <a:path extrusionOk="0" h="11174" w="10770">
                    <a:moveTo>
                      <a:pt x="1595" y="1435"/>
                    </a:moveTo>
                    <a:cubicBezTo>
                      <a:pt x="107" y="1435"/>
                      <a:pt x="757" y="453"/>
                      <a:pt x="177" y="453"/>
                    </a:cubicBezTo>
                    <a:cubicBezTo>
                      <a:pt x="50" y="453"/>
                      <a:pt x="0" y="503"/>
                      <a:pt x="0" y="736"/>
                    </a:cubicBezTo>
                    <a:cubicBezTo>
                      <a:pt x="0" y="1328"/>
                      <a:pt x="63" y="1831"/>
                      <a:pt x="63" y="2542"/>
                    </a:cubicBezTo>
                    <a:cubicBezTo>
                      <a:pt x="63" y="3385"/>
                      <a:pt x="0" y="3737"/>
                      <a:pt x="0" y="4297"/>
                    </a:cubicBezTo>
                    <a:cubicBezTo>
                      <a:pt x="0" y="4486"/>
                      <a:pt x="0" y="4612"/>
                      <a:pt x="246" y="4612"/>
                    </a:cubicBezTo>
                    <a:cubicBezTo>
                      <a:pt x="687" y="4612"/>
                      <a:pt x="139" y="3114"/>
                      <a:pt x="1810" y="3114"/>
                    </a:cubicBezTo>
                    <a:lnTo>
                      <a:pt x="3941" y="3114"/>
                    </a:lnTo>
                    <a:cubicBezTo>
                      <a:pt x="4282" y="3114"/>
                      <a:pt x="4628" y="3190"/>
                      <a:pt x="4628" y="3586"/>
                    </a:cubicBezTo>
                    <a:lnTo>
                      <a:pt x="4628" y="7638"/>
                    </a:lnTo>
                    <a:cubicBezTo>
                      <a:pt x="4628" y="7921"/>
                      <a:pt x="4433" y="7978"/>
                      <a:pt x="3998" y="7978"/>
                    </a:cubicBezTo>
                    <a:lnTo>
                      <a:pt x="1614" y="7978"/>
                    </a:lnTo>
                    <a:cubicBezTo>
                      <a:pt x="259" y="7978"/>
                      <a:pt x="700" y="6902"/>
                      <a:pt x="259" y="6902"/>
                    </a:cubicBezTo>
                    <a:cubicBezTo>
                      <a:pt x="114" y="6902"/>
                      <a:pt x="32" y="7028"/>
                      <a:pt x="32" y="7223"/>
                    </a:cubicBezTo>
                    <a:cubicBezTo>
                      <a:pt x="32" y="7619"/>
                      <a:pt x="95" y="8160"/>
                      <a:pt x="95" y="8978"/>
                    </a:cubicBezTo>
                    <a:cubicBezTo>
                      <a:pt x="95" y="9689"/>
                      <a:pt x="32" y="10092"/>
                      <a:pt x="32" y="10501"/>
                    </a:cubicBezTo>
                    <a:cubicBezTo>
                      <a:pt x="32" y="10759"/>
                      <a:pt x="32" y="11174"/>
                      <a:pt x="277" y="11174"/>
                    </a:cubicBezTo>
                    <a:cubicBezTo>
                      <a:pt x="851" y="11174"/>
                      <a:pt x="189" y="9633"/>
                      <a:pt x="1841" y="9633"/>
                    </a:cubicBezTo>
                    <a:lnTo>
                      <a:pt x="8601" y="9633"/>
                    </a:lnTo>
                    <a:cubicBezTo>
                      <a:pt x="10493" y="9633"/>
                      <a:pt x="9938" y="10790"/>
                      <a:pt x="10543" y="10790"/>
                    </a:cubicBezTo>
                    <a:cubicBezTo>
                      <a:pt x="10745" y="10790"/>
                      <a:pt x="10770" y="10652"/>
                      <a:pt x="10770" y="10488"/>
                    </a:cubicBezTo>
                    <a:cubicBezTo>
                      <a:pt x="10770" y="9809"/>
                      <a:pt x="10713" y="9230"/>
                      <a:pt x="10713" y="8664"/>
                    </a:cubicBezTo>
                    <a:cubicBezTo>
                      <a:pt x="10713" y="7682"/>
                      <a:pt x="10770" y="7235"/>
                      <a:pt x="10770" y="6675"/>
                    </a:cubicBezTo>
                    <a:cubicBezTo>
                      <a:pt x="10770" y="6241"/>
                      <a:pt x="10650" y="6267"/>
                      <a:pt x="10562" y="6267"/>
                    </a:cubicBezTo>
                    <a:cubicBezTo>
                      <a:pt x="10013" y="6267"/>
                      <a:pt x="10562" y="7959"/>
                      <a:pt x="8670" y="7959"/>
                    </a:cubicBezTo>
                    <a:lnTo>
                      <a:pt x="6262" y="7959"/>
                    </a:lnTo>
                    <a:cubicBezTo>
                      <a:pt x="5631" y="7959"/>
                      <a:pt x="5448" y="7915"/>
                      <a:pt x="5448" y="7286"/>
                    </a:cubicBezTo>
                    <a:lnTo>
                      <a:pt x="5448" y="3649"/>
                    </a:lnTo>
                    <a:cubicBezTo>
                      <a:pt x="5448" y="3020"/>
                      <a:pt x="5612" y="3096"/>
                      <a:pt x="6249" y="3096"/>
                    </a:cubicBezTo>
                    <a:lnTo>
                      <a:pt x="8986" y="3096"/>
                    </a:lnTo>
                    <a:cubicBezTo>
                      <a:pt x="10449" y="3096"/>
                      <a:pt x="10045" y="4090"/>
                      <a:pt x="10575" y="4090"/>
                    </a:cubicBezTo>
                    <a:cubicBezTo>
                      <a:pt x="10682" y="4090"/>
                      <a:pt x="10739" y="4002"/>
                      <a:pt x="10739" y="3813"/>
                    </a:cubicBezTo>
                    <a:cubicBezTo>
                      <a:pt x="10739" y="3121"/>
                      <a:pt x="10682" y="2554"/>
                      <a:pt x="10682" y="2095"/>
                    </a:cubicBezTo>
                    <a:cubicBezTo>
                      <a:pt x="10682" y="1636"/>
                      <a:pt x="10739" y="736"/>
                      <a:pt x="10739" y="283"/>
                    </a:cubicBezTo>
                    <a:cubicBezTo>
                      <a:pt x="10739" y="107"/>
                      <a:pt x="10739" y="0"/>
                      <a:pt x="10562" y="0"/>
                    </a:cubicBezTo>
                    <a:cubicBezTo>
                      <a:pt x="9932" y="0"/>
                      <a:pt x="10562" y="1416"/>
                      <a:pt x="8601" y="1416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81" name="Google Shape;1081;p10"/>
              <p:cNvSpPr/>
              <p:nvPr/>
            </p:nvSpPr>
            <p:spPr>
              <a:xfrm>
                <a:off x="8370056" y="3872912"/>
                <a:ext cx="11743" cy="11582"/>
              </a:xfrm>
              <a:custGeom>
                <a:rect b="b" l="l" r="r" t="t"/>
                <a:pathLst>
                  <a:path extrusionOk="0" h="11582" w="11743">
                    <a:moveTo>
                      <a:pt x="8791" y="10092"/>
                    </a:moveTo>
                    <a:cubicBezTo>
                      <a:pt x="10336" y="10243"/>
                      <a:pt x="9926" y="11526"/>
                      <a:pt x="10531" y="11583"/>
                    </a:cubicBezTo>
                    <a:cubicBezTo>
                      <a:pt x="10790" y="11583"/>
                      <a:pt x="10739" y="11331"/>
                      <a:pt x="10752" y="11180"/>
                    </a:cubicBezTo>
                    <a:cubicBezTo>
                      <a:pt x="10790" y="10815"/>
                      <a:pt x="10752" y="10438"/>
                      <a:pt x="10815" y="10004"/>
                    </a:cubicBezTo>
                    <a:cubicBezTo>
                      <a:pt x="10878" y="9570"/>
                      <a:pt x="10973" y="9073"/>
                      <a:pt x="11036" y="8406"/>
                    </a:cubicBezTo>
                    <a:cubicBezTo>
                      <a:pt x="11036" y="8230"/>
                      <a:pt x="11105" y="7890"/>
                      <a:pt x="10891" y="7871"/>
                    </a:cubicBezTo>
                    <a:cubicBezTo>
                      <a:pt x="10178" y="7802"/>
                      <a:pt x="11036" y="9639"/>
                      <a:pt x="8129" y="9349"/>
                    </a:cubicBezTo>
                    <a:lnTo>
                      <a:pt x="2983" y="8871"/>
                    </a:lnTo>
                    <a:cubicBezTo>
                      <a:pt x="2845" y="8871"/>
                      <a:pt x="2744" y="8821"/>
                      <a:pt x="2750" y="8733"/>
                    </a:cubicBezTo>
                    <a:cubicBezTo>
                      <a:pt x="2756" y="8645"/>
                      <a:pt x="2845" y="8594"/>
                      <a:pt x="2964" y="8513"/>
                    </a:cubicBezTo>
                    <a:lnTo>
                      <a:pt x="11502" y="2762"/>
                    </a:lnTo>
                    <a:cubicBezTo>
                      <a:pt x="11622" y="2674"/>
                      <a:pt x="11723" y="2624"/>
                      <a:pt x="11742" y="2429"/>
                    </a:cubicBezTo>
                    <a:cubicBezTo>
                      <a:pt x="11761" y="2234"/>
                      <a:pt x="11641" y="2259"/>
                      <a:pt x="11307" y="2221"/>
                    </a:cubicBezTo>
                    <a:lnTo>
                      <a:pt x="2819" y="1321"/>
                    </a:lnTo>
                    <a:cubicBezTo>
                      <a:pt x="1230" y="1164"/>
                      <a:pt x="1703" y="63"/>
                      <a:pt x="1256" y="0"/>
                    </a:cubicBezTo>
                    <a:cubicBezTo>
                      <a:pt x="1205" y="0"/>
                      <a:pt x="1060" y="0"/>
                      <a:pt x="1029" y="239"/>
                    </a:cubicBezTo>
                    <a:cubicBezTo>
                      <a:pt x="1029" y="359"/>
                      <a:pt x="1029" y="868"/>
                      <a:pt x="940" y="1699"/>
                    </a:cubicBezTo>
                    <a:cubicBezTo>
                      <a:pt x="852" y="2529"/>
                      <a:pt x="745" y="3026"/>
                      <a:pt x="732" y="3240"/>
                    </a:cubicBezTo>
                    <a:cubicBezTo>
                      <a:pt x="720" y="3454"/>
                      <a:pt x="858" y="3473"/>
                      <a:pt x="966" y="3479"/>
                    </a:cubicBezTo>
                    <a:cubicBezTo>
                      <a:pt x="1464" y="3536"/>
                      <a:pt x="1356" y="1850"/>
                      <a:pt x="2737" y="1988"/>
                    </a:cubicBezTo>
                    <a:lnTo>
                      <a:pt x="7782" y="2492"/>
                    </a:lnTo>
                    <a:cubicBezTo>
                      <a:pt x="8154" y="2523"/>
                      <a:pt x="8337" y="2573"/>
                      <a:pt x="8324" y="2655"/>
                    </a:cubicBezTo>
                    <a:cubicBezTo>
                      <a:pt x="8312" y="2737"/>
                      <a:pt x="8129" y="2882"/>
                      <a:pt x="7896" y="3039"/>
                    </a:cubicBezTo>
                    <a:lnTo>
                      <a:pt x="675" y="7833"/>
                    </a:lnTo>
                    <a:cubicBezTo>
                      <a:pt x="360" y="8047"/>
                      <a:pt x="272" y="7871"/>
                      <a:pt x="221" y="8311"/>
                    </a:cubicBezTo>
                    <a:cubicBezTo>
                      <a:pt x="152" y="9029"/>
                      <a:pt x="177" y="9387"/>
                      <a:pt x="146" y="9740"/>
                    </a:cubicBezTo>
                    <a:cubicBezTo>
                      <a:pt x="114" y="10092"/>
                      <a:pt x="32" y="10237"/>
                      <a:pt x="1" y="10495"/>
                    </a:cubicBezTo>
                    <a:cubicBezTo>
                      <a:pt x="-10" y="10626"/>
                      <a:pt x="89" y="10741"/>
                      <a:pt x="221" y="10752"/>
                    </a:cubicBezTo>
                    <a:cubicBezTo>
                      <a:pt x="227" y="10752"/>
                      <a:pt x="234" y="10752"/>
                      <a:pt x="240" y="10752"/>
                    </a:cubicBezTo>
                    <a:cubicBezTo>
                      <a:pt x="966" y="10828"/>
                      <a:pt x="139" y="9205"/>
                      <a:pt x="3046" y="9494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82" name="Google Shape;1082;p10"/>
              <p:cNvSpPr/>
              <p:nvPr/>
            </p:nvSpPr>
            <p:spPr>
              <a:xfrm>
                <a:off x="8371700" y="3866199"/>
                <a:ext cx="11374" cy="5719"/>
              </a:xfrm>
              <a:custGeom>
                <a:rect b="b" l="l" r="r" t="t"/>
                <a:pathLst>
                  <a:path extrusionOk="0" h="5719" w="11374">
                    <a:moveTo>
                      <a:pt x="2203" y="1296"/>
                    </a:moveTo>
                    <a:cubicBezTo>
                      <a:pt x="791" y="988"/>
                      <a:pt x="1573" y="107"/>
                      <a:pt x="1037" y="0"/>
                    </a:cubicBezTo>
                    <a:cubicBezTo>
                      <a:pt x="860" y="0"/>
                      <a:pt x="810" y="0"/>
                      <a:pt x="722" y="428"/>
                    </a:cubicBezTo>
                    <a:cubicBezTo>
                      <a:pt x="570" y="1183"/>
                      <a:pt x="520" y="1686"/>
                      <a:pt x="419" y="2158"/>
                    </a:cubicBezTo>
                    <a:cubicBezTo>
                      <a:pt x="318" y="2630"/>
                      <a:pt x="148" y="3133"/>
                      <a:pt x="41" y="3649"/>
                    </a:cubicBezTo>
                    <a:cubicBezTo>
                      <a:pt x="41" y="3769"/>
                      <a:pt x="-104" y="4096"/>
                      <a:pt x="154" y="4146"/>
                    </a:cubicBezTo>
                    <a:cubicBezTo>
                      <a:pt x="671" y="4259"/>
                      <a:pt x="577" y="2661"/>
                      <a:pt x="1926" y="2951"/>
                    </a:cubicBezTo>
                    <a:lnTo>
                      <a:pt x="9045" y="4461"/>
                    </a:lnTo>
                    <a:cubicBezTo>
                      <a:pt x="10458" y="4757"/>
                      <a:pt x="9871" y="5637"/>
                      <a:pt x="10388" y="5719"/>
                    </a:cubicBezTo>
                    <a:cubicBezTo>
                      <a:pt x="10464" y="5719"/>
                      <a:pt x="10571" y="5719"/>
                      <a:pt x="10596" y="5612"/>
                    </a:cubicBezTo>
                    <a:cubicBezTo>
                      <a:pt x="10666" y="5266"/>
                      <a:pt x="10729" y="4681"/>
                      <a:pt x="10855" y="4108"/>
                    </a:cubicBezTo>
                    <a:cubicBezTo>
                      <a:pt x="11082" y="3064"/>
                      <a:pt x="11239" y="2586"/>
                      <a:pt x="11347" y="2095"/>
                    </a:cubicBezTo>
                    <a:cubicBezTo>
                      <a:pt x="11416" y="1787"/>
                      <a:pt x="11347" y="1655"/>
                      <a:pt x="11214" y="1617"/>
                    </a:cubicBezTo>
                    <a:cubicBezTo>
                      <a:pt x="10735" y="1516"/>
                      <a:pt x="11101" y="3158"/>
                      <a:pt x="9278" y="2768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83" name="Google Shape;1083;p10"/>
              <p:cNvSpPr/>
              <p:nvPr/>
            </p:nvSpPr>
            <p:spPr>
              <a:xfrm>
                <a:off x="8374910" y="3854956"/>
                <a:ext cx="10837" cy="10336"/>
              </a:xfrm>
              <a:custGeom>
                <a:rect b="b" l="l" r="r" t="t"/>
                <a:pathLst>
                  <a:path extrusionOk="0" h="10336" w="10837">
                    <a:moveTo>
                      <a:pt x="2153" y="0"/>
                    </a:moveTo>
                    <a:cubicBezTo>
                      <a:pt x="2084" y="0"/>
                      <a:pt x="2033" y="57"/>
                      <a:pt x="2008" y="120"/>
                    </a:cubicBezTo>
                    <a:cubicBezTo>
                      <a:pt x="1939" y="302"/>
                      <a:pt x="2399" y="491"/>
                      <a:pt x="2304" y="749"/>
                    </a:cubicBezTo>
                    <a:cubicBezTo>
                      <a:pt x="2159" y="1139"/>
                      <a:pt x="917" y="1781"/>
                      <a:pt x="324" y="3322"/>
                    </a:cubicBezTo>
                    <a:cubicBezTo>
                      <a:pt x="-937" y="6524"/>
                      <a:pt x="1724" y="9035"/>
                      <a:pt x="4108" y="9947"/>
                    </a:cubicBezTo>
                    <a:cubicBezTo>
                      <a:pt x="5218" y="10375"/>
                      <a:pt x="9064" y="11205"/>
                      <a:pt x="10495" y="7462"/>
                    </a:cubicBezTo>
                    <a:cubicBezTo>
                      <a:pt x="11536" y="4757"/>
                      <a:pt x="9922" y="2592"/>
                      <a:pt x="9360" y="2372"/>
                    </a:cubicBezTo>
                    <a:cubicBezTo>
                      <a:pt x="9266" y="2357"/>
                      <a:pt x="9174" y="2406"/>
                      <a:pt x="9133" y="2492"/>
                    </a:cubicBezTo>
                    <a:cubicBezTo>
                      <a:pt x="9001" y="2819"/>
                      <a:pt x="10527" y="4379"/>
                      <a:pt x="9764" y="6367"/>
                    </a:cubicBezTo>
                    <a:cubicBezTo>
                      <a:pt x="8831" y="8796"/>
                      <a:pt x="5634" y="8739"/>
                      <a:pt x="3635" y="7978"/>
                    </a:cubicBezTo>
                    <a:cubicBezTo>
                      <a:pt x="1743" y="7248"/>
                      <a:pt x="148" y="5461"/>
                      <a:pt x="873" y="3574"/>
                    </a:cubicBezTo>
                    <a:cubicBezTo>
                      <a:pt x="1434" y="2095"/>
                      <a:pt x="3105" y="1447"/>
                      <a:pt x="4707" y="1328"/>
                    </a:cubicBezTo>
                    <a:cubicBezTo>
                      <a:pt x="4928" y="1328"/>
                      <a:pt x="5255" y="1328"/>
                      <a:pt x="5337" y="1133"/>
                    </a:cubicBezTo>
                    <a:cubicBezTo>
                      <a:pt x="5419" y="937"/>
                      <a:pt x="5079" y="843"/>
                      <a:pt x="4934" y="799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84" name="Google Shape;1084;p10"/>
              <p:cNvSpPr/>
              <p:nvPr/>
            </p:nvSpPr>
            <p:spPr>
              <a:xfrm>
                <a:off x="8389584" y="3986734"/>
                <a:ext cx="21034" cy="26146"/>
              </a:xfrm>
              <a:custGeom>
                <a:rect b="b" l="l" r="r" t="t"/>
                <a:pathLst>
                  <a:path extrusionOk="0" h="26146" w="21034">
                    <a:moveTo>
                      <a:pt x="20987" y="1296"/>
                    </a:moveTo>
                    <a:cubicBezTo>
                      <a:pt x="21075" y="252"/>
                      <a:pt x="21056" y="158"/>
                      <a:pt x="20804" y="38"/>
                    </a:cubicBezTo>
                    <a:cubicBezTo>
                      <a:pt x="20445" y="-138"/>
                      <a:pt x="20029" y="334"/>
                      <a:pt x="19593" y="705"/>
                    </a:cubicBezTo>
                    <a:lnTo>
                      <a:pt x="3199" y="14402"/>
                    </a:lnTo>
                    <a:cubicBezTo>
                      <a:pt x="1679" y="15660"/>
                      <a:pt x="374" y="14773"/>
                      <a:pt x="46" y="15446"/>
                    </a:cubicBezTo>
                    <a:cubicBezTo>
                      <a:pt x="-150" y="15818"/>
                      <a:pt x="323" y="15987"/>
                      <a:pt x="676" y="16182"/>
                    </a:cubicBezTo>
                    <a:cubicBezTo>
                      <a:pt x="1477" y="16591"/>
                      <a:pt x="2335" y="16875"/>
                      <a:pt x="3161" y="17296"/>
                    </a:cubicBezTo>
                    <a:cubicBezTo>
                      <a:pt x="3987" y="17718"/>
                      <a:pt x="4807" y="18284"/>
                      <a:pt x="5683" y="18724"/>
                    </a:cubicBezTo>
                    <a:cubicBezTo>
                      <a:pt x="6257" y="19020"/>
                      <a:pt x="7007" y="19655"/>
                      <a:pt x="7316" y="19051"/>
                    </a:cubicBezTo>
                    <a:cubicBezTo>
                      <a:pt x="7713" y="18271"/>
                      <a:pt x="4504" y="17227"/>
                      <a:pt x="5570" y="15144"/>
                    </a:cubicBezTo>
                    <a:cubicBezTo>
                      <a:pt x="6056" y="14402"/>
                      <a:pt x="6644" y="13731"/>
                      <a:pt x="7316" y="13150"/>
                    </a:cubicBezTo>
                    <a:cubicBezTo>
                      <a:pt x="8924" y="11571"/>
                      <a:pt x="9561" y="11741"/>
                      <a:pt x="10028" y="11986"/>
                    </a:cubicBezTo>
                    <a:lnTo>
                      <a:pt x="15444" y="14735"/>
                    </a:lnTo>
                    <a:cubicBezTo>
                      <a:pt x="16163" y="15100"/>
                      <a:pt x="16151" y="15459"/>
                      <a:pt x="15905" y="18183"/>
                    </a:cubicBezTo>
                    <a:cubicBezTo>
                      <a:pt x="15885" y="18936"/>
                      <a:pt x="15718" y="19678"/>
                      <a:pt x="15413" y="20366"/>
                    </a:cubicBezTo>
                    <a:cubicBezTo>
                      <a:pt x="14517" y="22128"/>
                      <a:pt x="12727" y="20813"/>
                      <a:pt x="12298" y="21656"/>
                    </a:cubicBezTo>
                    <a:cubicBezTo>
                      <a:pt x="12083" y="22059"/>
                      <a:pt x="12474" y="22185"/>
                      <a:pt x="12972" y="22430"/>
                    </a:cubicBezTo>
                    <a:cubicBezTo>
                      <a:pt x="13767" y="22845"/>
                      <a:pt x="14864" y="23242"/>
                      <a:pt x="16062" y="23852"/>
                    </a:cubicBezTo>
                    <a:cubicBezTo>
                      <a:pt x="17866" y="24783"/>
                      <a:pt x="18553" y="25268"/>
                      <a:pt x="19543" y="25777"/>
                    </a:cubicBezTo>
                    <a:cubicBezTo>
                      <a:pt x="20293" y="26155"/>
                      <a:pt x="20508" y="26344"/>
                      <a:pt x="20760" y="25847"/>
                    </a:cubicBezTo>
                    <a:cubicBezTo>
                      <a:pt x="21239" y="24896"/>
                      <a:pt x="19184" y="25268"/>
                      <a:pt x="19348" y="22770"/>
                    </a:cubicBezTo>
                    <a:close/>
                    <a:moveTo>
                      <a:pt x="16680" y="11709"/>
                    </a:moveTo>
                    <a:cubicBezTo>
                      <a:pt x="16680" y="12128"/>
                      <a:pt x="16599" y="12542"/>
                      <a:pt x="16441" y="12930"/>
                    </a:cubicBezTo>
                    <a:cubicBezTo>
                      <a:pt x="16296" y="13213"/>
                      <a:pt x="15924" y="12986"/>
                      <a:pt x="15425" y="12741"/>
                    </a:cubicBezTo>
                    <a:lnTo>
                      <a:pt x="11686" y="10853"/>
                    </a:lnTo>
                    <a:cubicBezTo>
                      <a:pt x="11188" y="10602"/>
                      <a:pt x="10791" y="10432"/>
                      <a:pt x="10936" y="10149"/>
                    </a:cubicBezTo>
                    <a:cubicBezTo>
                      <a:pt x="11151" y="9786"/>
                      <a:pt x="11441" y="9473"/>
                      <a:pt x="11787" y="9230"/>
                    </a:cubicBezTo>
                    <a:lnTo>
                      <a:pt x="16516" y="5191"/>
                    </a:lnTo>
                    <a:cubicBezTo>
                      <a:pt x="16813" y="4946"/>
                      <a:pt x="16939" y="4971"/>
                      <a:pt x="16995" y="4996"/>
                    </a:cubicBezTo>
                    <a:cubicBezTo>
                      <a:pt x="17052" y="5021"/>
                      <a:pt x="17046" y="4996"/>
                      <a:pt x="17096" y="5342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85" name="Google Shape;1085;p10"/>
              <p:cNvSpPr/>
              <p:nvPr/>
            </p:nvSpPr>
            <p:spPr>
              <a:xfrm>
                <a:off x="8517290" y="3976940"/>
                <a:ext cx="23698" cy="25511"/>
              </a:xfrm>
              <a:custGeom>
                <a:rect b="b" l="l" r="r" t="t"/>
                <a:pathLst>
                  <a:path extrusionOk="0" h="25511" w="23698">
                    <a:moveTo>
                      <a:pt x="23551" y="10977"/>
                    </a:moveTo>
                    <a:cubicBezTo>
                      <a:pt x="22920" y="10140"/>
                      <a:pt x="22359" y="12160"/>
                      <a:pt x="20152" y="10977"/>
                    </a:cubicBezTo>
                    <a:lnTo>
                      <a:pt x="1329" y="464"/>
                    </a:lnTo>
                    <a:cubicBezTo>
                      <a:pt x="421" y="-65"/>
                      <a:pt x="327" y="-71"/>
                      <a:pt x="106" y="99"/>
                    </a:cubicBezTo>
                    <a:cubicBezTo>
                      <a:pt x="-115" y="269"/>
                      <a:pt x="55" y="923"/>
                      <a:pt x="200" y="1464"/>
                    </a:cubicBezTo>
                    <a:lnTo>
                      <a:pt x="5718" y="22069"/>
                    </a:lnTo>
                    <a:cubicBezTo>
                      <a:pt x="6222" y="23957"/>
                      <a:pt x="4867" y="24794"/>
                      <a:pt x="5327" y="25372"/>
                    </a:cubicBezTo>
                    <a:cubicBezTo>
                      <a:pt x="5586" y="25706"/>
                      <a:pt x="5958" y="25372"/>
                      <a:pt x="6279" y="25083"/>
                    </a:cubicBezTo>
                    <a:cubicBezTo>
                      <a:pt x="6985" y="24542"/>
                      <a:pt x="7603" y="23888"/>
                      <a:pt x="8335" y="23309"/>
                    </a:cubicBezTo>
                    <a:cubicBezTo>
                      <a:pt x="9066" y="22730"/>
                      <a:pt x="9930" y="22239"/>
                      <a:pt x="10706" y="21635"/>
                    </a:cubicBezTo>
                    <a:cubicBezTo>
                      <a:pt x="11223" y="21239"/>
                      <a:pt x="12112" y="20824"/>
                      <a:pt x="11690" y="20289"/>
                    </a:cubicBezTo>
                    <a:cubicBezTo>
                      <a:pt x="11154" y="19603"/>
                      <a:pt x="8846" y="22057"/>
                      <a:pt x="7402" y="20220"/>
                    </a:cubicBezTo>
                    <a:cubicBezTo>
                      <a:pt x="6936" y="19465"/>
                      <a:pt x="6578" y="18650"/>
                      <a:pt x="6336" y="17797"/>
                    </a:cubicBezTo>
                    <a:cubicBezTo>
                      <a:pt x="5573" y="15677"/>
                      <a:pt x="5995" y="15174"/>
                      <a:pt x="6412" y="14853"/>
                    </a:cubicBezTo>
                    <a:lnTo>
                      <a:pt x="11210" y="11116"/>
                    </a:lnTo>
                    <a:cubicBezTo>
                      <a:pt x="11841" y="10625"/>
                      <a:pt x="12162" y="10788"/>
                      <a:pt x="14527" y="12154"/>
                    </a:cubicBezTo>
                    <a:cubicBezTo>
                      <a:pt x="15193" y="12488"/>
                      <a:pt x="15789" y="12945"/>
                      <a:pt x="16286" y="13500"/>
                    </a:cubicBezTo>
                    <a:cubicBezTo>
                      <a:pt x="17510" y="15054"/>
                      <a:pt x="15568" y="16130"/>
                      <a:pt x="16141" y="16866"/>
                    </a:cubicBezTo>
                    <a:cubicBezTo>
                      <a:pt x="16425" y="17225"/>
                      <a:pt x="16696" y="16923"/>
                      <a:pt x="17138" y="16577"/>
                    </a:cubicBezTo>
                    <a:cubicBezTo>
                      <a:pt x="17844" y="16036"/>
                      <a:pt x="18664" y="15224"/>
                      <a:pt x="19736" y="14394"/>
                    </a:cubicBezTo>
                    <a:cubicBezTo>
                      <a:pt x="21337" y="13135"/>
                      <a:pt x="22081" y="12726"/>
                      <a:pt x="22952" y="12053"/>
                    </a:cubicBezTo>
                    <a:cubicBezTo>
                      <a:pt x="23626" y="11537"/>
                      <a:pt x="23891" y="11418"/>
                      <a:pt x="23551" y="10977"/>
                    </a:cubicBezTo>
                    <a:close/>
                    <a:moveTo>
                      <a:pt x="9350" y="10298"/>
                    </a:moveTo>
                    <a:lnTo>
                      <a:pt x="6040" y="12877"/>
                    </a:lnTo>
                    <a:cubicBezTo>
                      <a:pt x="5598" y="13217"/>
                      <a:pt x="5283" y="13506"/>
                      <a:pt x="5081" y="13255"/>
                    </a:cubicBezTo>
                    <a:cubicBezTo>
                      <a:pt x="4848" y="12904"/>
                      <a:pt x="4688" y="12510"/>
                      <a:pt x="4608" y="12097"/>
                    </a:cubicBezTo>
                    <a:lnTo>
                      <a:pt x="2962" y="6139"/>
                    </a:lnTo>
                    <a:cubicBezTo>
                      <a:pt x="2868" y="5761"/>
                      <a:pt x="2962" y="5661"/>
                      <a:pt x="2962" y="5623"/>
                    </a:cubicBezTo>
                    <a:cubicBezTo>
                      <a:pt x="2962" y="5585"/>
                      <a:pt x="3013" y="5591"/>
                      <a:pt x="3328" y="5680"/>
                    </a:cubicBezTo>
                    <a:lnTo>
                      <a:pt x="8934" y="8750"/>
                    </a:lnTo>
                    <a:cubicBezTo>
                      <a:pt x="9319" y="8927"/>
                      <a:pt x="9664" y="9179"/>
                      <a:pt x="9949" y="9492"/>
                    </a:cubicBezTo>
                    <a:cubicBezTo>
                      <a:pt x="10176" y="9719"/>
                      <a:pt x="9810" y="9952"/>
                      <a:pt x="9350" y="10298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86" name="Google Shape;1086;p10"/>
              <p:cNvSpPr/>
              <p:nvPr/>
            </p:nvSpPr>
            <p:spPr>
              <a:xfrm>
                <a:off x="8418047" y="3798414"/>
                <a:ext cx="17838" cy="14161"/>
              </a:xfrm>
              <a:custGeom>
                <a:rect b="b" l="l" r="r" t="t"/>
                <a:pathLst>
                  <a:path extrusionOk="0" h="14161" w="17838">
                    <a:moveTo>
                      <a:pt x="17791" y="8737"/>
                    </a:moveTo>
                    <a:lnTo>
                      <a:pt x="17160" y="5730"/>
                    </a:lnTo>
                    <a:cubicBezTo>
                      <a:pt x="16903" y="4506"/>
                      <a:pt x="15699" y="3722"/>
                      <a:pt x="14472" y="3979"/>
                    </a:cubicBezTo>
                    <a:cubicBezTo>
                      <a:pt x="14468" y="3979"/>
                      <a:pt x="14465" y="3980"/>
                      <a:pt x="14461" y="3981"/>
                    </a:cubicBezTo>
                    <a:lnTo>
                      <a:pt x="11845" y="4547"/>
                    </a:lnTo>
                    <a:lnTo>
                      <a:pt x="11264" y="1804"/>
                    </a:lnTo>
                    <a:cubicBezTo>
                      <a:pt x="11000" y="576"/>
                      <a:pt x="9791" y="-208"/>
                      <a:pt x="8559" y="49"/>
                    </a:cubicBezTo>
                    <a:lnTo>
                      <a:pt x="5583" y="678"/>
                    </a:lnTo>
                    <a:cubicBezTo>
                      <a:pt x="4349" y="936"/>
                      <a:pt x="3558" y="2143"/>
                      <a:pt x="3817" y="3374"/>
                    </a:cubicBezTo>
                    <a:cubicBezTo>
                      <a:pt x="3817" y="3375"/>
                      <a:pt x="3817" y="3376"/>
                      <a:pt x="3817" y="3377"/>
                    </a:cubicBezTo>
                    <a:lnTo>
                      <a:pt x="4379" y="6107"/>
                    </a:lnTo>
                    <a:lnTo>
                      <a:pt x="1800" y="6655"/>
                    </a:lnTo>
                    <a:cubicBezTo>
                      <a:pt x="573" y="6914"/>
                      <a:pt x="-210" y="8117"/>
                      <a:pt x="50" y="9341"/>
                    </a:cubicBezTo>
                    <a:cubicBezTo>
                      <a:pt x="51" y="9345"/>
                      <a:pt x="52" y="9349"/>
                      <a:pt x="53" y="9354"/>
                    </a:cubicBezTo>
                    <a:lnTo>
                      <a:pt x="683" y="12361"/>
                    </a:lnTo>
                    <a:cubicBezTo>
                      <a:pt x="941" y="13586"/>
                      <a:pt x="2145" y="14370"/>
                      <a:pt x="3372" y="14113"/>
                    </a:cubicBezTo>
                    <a:cubicBezTo>
                      <a:pt x="3375" y="14112"/>
                      <a:pt x="3379" y="14111"/>
                      <a:pt x="3382" y="14110"/>
                    </a:cubicBezTo>
                    <a:lnTo>
                      <a:pt x="16038" y="11430"/>
                    </a:lnTo>
                    <a:cubicBezTo>
                      <a:pt x="17262" y="11163"/>
                      <a:pt x="18044" y="9963"/>
                      <a:pt x="17791" y="8737"/>
                    </a:cubicBezTo>
                    <a:close/>
                    <a:moveTo>
                      <a:pt x="9650" y="12569"/>
                    </a:moveTo>
                    <a:cubicBezTo>
                      <a:pt x="7876" y="12950"/>
                      <a:pt x="6129" y="11823"/>
                      <a:pt x="5748" y="10054"/>
                    </a:cubicBezTo>
                    <a:cubicBezTo>
                      <a:pt x="5366" y="8284"/>
                      <a:pt x="6495" y="6540"/>
                      <a:pt x="8269" y="6160"/>
                    </a:cubicBezTo>
                    <a:cubicBezTo>
                      <a:pt x="10042" y="5779"/>
                      <a:pt x="11790" y="6905"/>
                      <a:pt x="12171" y="8675"/>
                    </a:cubicBezTo>
                    <a:cubicBezTo>
                      <a:pt x="12172" y="8677"/>
                      <a:pt x="12172" y="8679"/>
                      <a:pt x="12172" y="8681"/>
                    </a:cubicBezTo>
                    <a:cubicBezTo>
                      <a:pt x="12546" y="10452"/>
                      <a:pt x="11412" y="12191"/>
                      <a:pt x="9638" y="12569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87" name="Google Shape;1087;p10"/>
              <p:cNvSpPr/>
              <p:nvPr/>
            </p:nvSpPr>
            <p:spPr>
              <a:xfrm>
                <a:off x="8447189" y="3794134"/>
                <a:ext cx="17504" cy="12690"/>
              </a:xfrm>
              <a:custGeom>
                <a:rect b="b" l="l" r="r" t="t"/>
                <a:pathLst>
                  <a:path extrusionOk="0" h="12690" w="17504">
                    <a:moveTo>
                      <a:pt x="15235" y="5065"/>
                    </a:moveTo>
                    <a:lnTo>
                      <a:pt x="12611" y="5065"/>
                    </a:lnTo>
                    <a:lnTo>
                      <a:pt x="12611" y="2278"/>
                    </a:lnTo>
                    <a:cubicBezTo>
                      <a:pt x="12611" y="1022"/>
                      <a:pt x="11593" y="3"/>
                      <a:pt x="10335" y="0"/>
                    </a:cubicBezTo>
                    <a:lnTo>
                      <a:pt x="7277" y="0"/>
                    </a:lnTo>
                    <a:cubicBezTo>
                      <a:pt x="6019" y="3"/>
                      <a:pt x="5000" y="1022"/>
                      <a:pt x="5000" y="2278"/>
                    </a:cubicBezTo>
                    <a:lnTo>
                      <a:pt x="5000" y="5077"/>
                    </a:lnTo>
                    <a:lnTo>
                      <a:pt x="2327" y="5077"/>
                    </a:lnTo>
                    <a:cubicBezTo>
                      <a:pt x="1070" y="5050"/>
                      <a:pt x="28" y="6044"/>
                      <a:pt x="1" y="7298"/>
                    </a:cubicBezTo>
                    <a:cubicBezTo>
                      <a:pt x="0" y="7313"/>
                      <a:pt x="0" y="7328"/>
                      <a:pt x="0" y="7342"/>
                    </a:cubicBezTo>
                    <a:lnTo>
                      <a:pt x="0" y="10419"/>
                    </a:lnTo>
                    <a:cubicBezTo>
                      <a:pt x="4" y="11674"/>
                      <a:pt x="1025" y="12690"/>
                      <a:pt x="2283" y="12690"/>
                    </a:cubicBezTo>
                    <a:lnTo>
                      <a:pt x="15222" y="12690"/>
                    </a:lnTo>
                    <a:cubicBezTo>
                      <a:pt x="16479" y="12694"/>
                      <a:pt x="17501" y="11680"/>
                      <a:pt x="17505" y="10425"/>
                    </a:cubicBezTo>
                    <a:cubicBezTo>
                      <a:pt x="17505" y="10423"/>
                      <a:pt x="17505" y="10421"/>
                      <a:pt x="17505" y="10419"/>
                    </a:cubicBezTo>
                    <a:lnTo>
                      <a:pt x="17505" y="7342"/>
                    </a:lnTo>
                    <a:cubicBezTo>
                      <a:pt x="17508" y="6088"/>
                      <a:pt x="16492" y="5068"/>
                      <a:pt x="15235" y="5065"/>
                    </a:cubicBezTo>
                    <a:close/>
                    <a:moveTo>
                      <a:pt x="8778" y="12476"/>
                    </a:moveTo>
                    <a:cubicBezTo>
                      <a:pt x="6963" y="12480"/>
                      <a:pt x="5490" y="11015"/>
                      <a:pt x="5486" y="9205"/>
                    </a:cubicBezTo>
                    <a:cubicBezTo>
                      <a:pt x="5482" y="7394"/>
                      <a:pt x="6951" y="5924"/>
                      <a:pt x="8765" y="5920"/>
                    </a:cubicBezTo>
                    <a:cubicBezTo>
                      <a:pt x="10579" y="5917"/>
                      <a:pt x="12053" y="7382"/>
                      <a:pt x="12057" y="9192"/>
                    </a:cubicBezTo>
                    <a:cubicBezTo>
                      <a:pt x="12057" y="9194"/>
                      <a:pt x="12057" y="9196"/>
                      <a:pt x="12057" y="9198"/>
                    </a:cubicBezTo>
                    <a:cubicBezTo>
                      <a:pt x="12053" y="11005"/>
                      <a:pt x="10588" y="12469"/>
                      <a:pt x="8778" y="12476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88" name="Google Shape;1088;p10"/>
              <p:cNvSpPr/>
              <p:nvPr/>
            </p:nvSpPr>
            <p:spPr>
              <a:xfrm>
                <a:off x="8476241" y="3798420"/>
                <a:ext cx="17843" cy="14162"/>
              </a:xfrm>
              <a:custGeom>
                <a:rect b="b" l="l" r="r" t="t"/>
                <a:pathLst>
                  <a:path extrusionOk="0" h="14162" w="17843">
                    <a:moveTo>
                      <a:pt x="16033" y="6655"/>
                    </a:moveTo>
                    <a:lnTo>
                      <a:pt x="13454" y="6107"/>
                    </a:lnTo>
                    <a:lnTo>
                      <a:pt x="14016" y="3377"/>
                    </a:lnTo>
                    <a:cubicBezTo>
                      <a:pt x="14282" y="2155"/>
                      <a:pt x="13506" y="948"/>
                      <a:pt x="12281" y="682"/>
                    </a:cubicBezTo>
                    <a:cubicBezTo>
                      <a:pt x="12275" y="680"/>
                      <a:pt x="12269" y="679"/>
                      <a:pt x="12263" y="678"/>
                    </a:cubicBezTo>
                    <a:lnTo>
                      <a:pt x="9280" y="49"/>
                    </a:lnTo>
                    <a:cubicBezTo>
                      <a:pt x="8048" y="-208"/>
                      <a:pt x="6840" y="576"/>
                      <a:pt x="6575" y="1804"/>
                    </a:cubicBezTo>
                    <a:lnTo>
                      <a:pt x="5995" y="4547"/>
                    </a:lnTo>
                    <a:lnTo>
                      <a:pt x="3384" y="3981"/>
                    </a:lnTo>
                    <a:cubicBezTo>
                      <a:pt x="2159" y="3715"/>
                      <a:pt x="949" y="4490"/>
                      <a:pt x="683" y="5712"/>
                    </a:cubicBezTo>
                    <a:cubicBezTo>
                      <a:pt x="681" y="5718"/>
                      <a:pt x="680" y="5724"/>
                      <a:pt x="679" y="5730"/>
                    </a:cubicBezTo>
                    <a:lnTo>
                      <a:pt x="48" y="8737"/>
                    </a:lnTo>
                    <a:cubicBezTo>
                      <a:pt x="-208" y="9969"/>
                      <a:pt x="581" y="11175"/>
                      <a:pt x="1814" y="11436"/>
                    </a:cubicBezTo>
                    <a:lnTo>
                      <a:pt x="14457" y="14110"/>
                    </a:lnTo>
                    <a:cubicBezTo>
                      <a:pt x="15682" y="14377"/>
                      <a:pt x="16892" y="13602"/>
                      <a:pt x="17158" y="12380"/>
                    </a:cubicBezTo>
                    <a:cubicBezTo>
                      <a:pt x="17160" y="12373"/>
                      <a:pt x="17161" y="12368"/>
                      <a:pt x="17162" y="12361"/>
                    </a:cubicBezTo>
                    <a:lnTo>
                      <a:pt x="17793" y="9354"/>
                    </a:lnTo>
                    <a:cubicBezTo>
                      <a:pt x="18056" y="8127"/>
                      <a:pt x="17273" y="6920"/>
                      <a:pt x="16044" y="6657"/>
                    </a:cubicBezTo>
                    <a:cubicBezTo>
                      <a:pt x="16040" y="6656"/>
                      <a:pt x="16037" y="6656"/>
                      <a:pt x="16033" y="6655"/>
                    </a:cubicBezTo>
                    <a:close/>
                    <a:moveTo>
                      <a:pt x="12067" y="10040"/>
                    </a:moveTo>
                    <a:cubicBezTo>
                      <a:pt x="11689" y="11810"/>
                      <a:pt x="9943" y="12940"/>
                      <a:pt x="8169" y="12562"/>
                    </a:cubicBezTo>
                    <a:cubicBezTo>
                      <a:pt x="6394" y="12185"/>
                      <a:pt x="5263" y="10443"/>
                      <a:pt x="5641" y="8673"/>
                    </a:cubicBezTo>
                    <a:cubicBezTo>
                      <a:pt x="6019" y="6902"/>
                      <a:pt x="7765" y="5773"/>
                      <a:pt x="9539" y="6150"/>
                    </a:cubicBezTo>
                    <a:cubicBezTo>
                      <a:pt x="9541" y="6151"/>
                      <a:pt x="9543" y="6151"/>
                      <a:pt x="9545" y="6151"/>
                    </a:cubicBezTo>
                    <a:cubicBezTo>
                      <a:pt x="11317" y="6532"/>
                      <a:pt x="12445" y="8271"/>
                      <a:pt x="12067" y="10040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89" name="Google Shape;1089;p10"/>
              <p:cNvSpPr/>
              <p:nvPr/>
            </p:nvSpPr>
            <p:spPr>
              <a:xfrm>
                <a:off x="8502140" y="3810384"/>
                <a:ext cx="14543" cy="12170"/>
              </a:xfrm>
              <a:custGeom>
                <a:rect b="b" l="l" r="r" t="t"/>
                <a:pathLst>
                  <a:path extrusionOk="0" h="12170" w="14543">
                    <a:moveTo>
                      <a:pt x="11933" y="335"/>
                    </a:moveTo>
                    <a:cubicBezTo>
                      <a:pt x="10857" y="-322"/>
                      <a:pt x="9452" y="17"/>
                      <a:pt x="8795" y="1090"/>
                    </a:cubicBezTo>
                    <a:cubicBezTo>
                      <a:pt x="8790" y="1098"/>
                      <a:pt x="8785" y="1107"/>
                      <a:pt x="8780" y="1115"/>
                    </a:cubicBezTo>
                    <a:lnTo>
                      <a:pt x="7336" y="3518"/>
                    </a:lnTo>
                    <a:lnTo>
                      <a:pt x="5047" y="2134"/>
                    </a:lnTo>
                    <a:cubicBezTo>
                      <a:pt x="3974" y="1487"/>
                      <a:pt x="2579" y="1830"/>
                      <a:pt x="1930" y="2901"/>
                    </a:cubicBezTo>
                    <a:cubicBezTo>
                      <a:pt x="1929" y="2903"/>
                      <a:pt x="1927" y="2905"/>
                      <a:pt x="1926" y="2908"/>
                    </a:cubicBezTo>
                    <a:lnTo>
                      <a:pt x="337" y="5544"/>
                    </a:lnTo>
                    <a:cubicBezTo>
                      <a:pt x="-322" y="6616"/>
                      <a:pt x="15" y="8019"/>
                      <a:pt x="1090" y="8676"/>
                    </a:cubicBezTo>
                    <a:cubicBezTo>
                      <a:pt x="1097" y="8681"/>
                      <a:pt x="1105" y="8686"/>
                      <a:pt x="1113" y="8690"/>
                    </a:cubicBezTo>
                    <a:lnTo>
                      <a:pt x="6075" y="11836"/>
                    </a:lnTo>
                    <a:cubicBezTo>
                      <a:pt x="7151" y="12492"/>
                      <a:pt x="8556" y="12154"/>
                      <a:pt x="9213" y="11080"/>
                    </a:cubicBezTo>
                    <a:cubicBezTo>
                      <a:pt x="9218" y="11072"/>
                      <a:pt x="9223" y="11064"/>
                      <a:pt x="9228" y="11056"/>
                    </a:cubicBezTo>
                    <a:lnTo>
                      <a:pt x="10817" y="8426"/>
                    </a:lnTo>
                    <a:cubicBezTo>
                      <a:pt x="11448" y="7344"/>
                      <a:pt x="11958" y="6368"/>
                      <a:pt x="11958" y="6368"/>
                    </a:cubicBezTo>
                    <a:lnTo>
                      <a:pt x="14544" y="1908"/>
                    </a:lnTo>
                    <a:close/>
                    <a:moveTo>
                      <a:pt x="6655" y="11395"/>
                    </a:moveTo>
                    <a:cubicBezTo>
                      <a:pt x="5100" y="10462"/>
                      <a:pt x="4598" y="8448"/>
                      <a:pt x="5533" y="6897"/>
                    </a:cubicBezTo>
                    <a:cubicBezTo>
                      <a:pt x="6468" y="5345"/>
                      <a:pt x="8486" y="4844"/>
                      <a:pt x="10041" y="5777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90" name="Google Shape;1090;p10"/>
              <p:cNvSpPr/>
              <p:nvPr/>
            </p:nvSpPr>
            <p:spPr>
              <a:xfrm>
                <a:off x="8395374" y="3810387"/>
                <a:ext cx="14565" cy="12166"/>
              </a:xfrm>
              <a:custGeom>
                <a:rect b="b" l="l" r="r" t="t"/>
                <a:pathLst>
                  <a:path extrusionOk="0" h="12166" w="14565">
                    <a:moveTo>
                      <a:pt x="14238" y="5542"/>
                    </a:moveTo>
                    <a:lnTo>
                      <a:pt x="12649" y="2906"/>
                    </a:lnTo>
                    <a:cubicBezTo>
                      <a:pt x="12008" y="1827"/>
                      <a:pt x="10611" y="1471"/>
                      <a:pt x="9530" y="2112"/>
                    </a:cubicBezTo>
                    <a:cubicBezTo>
                      <a:pt x="9518" y="2118"/>
                      <a:pt x="9508" y="2125"/>
                      <a:pt x="9496" y="2132"/>
                    </a:cubicBezTo>
                    <a:lnTo>
                      <a:pt x="7214" y="3516"/>
                    </a:lnTo>
                    <a:lnTo>
                      <a:pt x="5763" y="1112"/>
                    </a:lnTo>
                    <a:cubicBezTo>
                      <a:pt x="5115" y="30"/>
                      <a:pt x="3709" y="-323"/>
                      <a:pt x="2624" y="324"/>
                    </a:cubicBezTo>
                    <a:cubicBezTo>
                      <a:pt x="2619" y="327"/>
                      <a:pt x="2615" y="330"/>
                      <a:pt x="2611" y="332"/>
                    </a:cubicBezTo>
                    <a:lnTo>
                      <a:pt x="0" y="1899"/>
                    </a:lnTo>
                    <a:lnTo>
                      <a:pt x="2598" y="6360"/>
                    </a:lnTo>
                    <a:cubicBezTo>
                      <a:pt x="2598" y="6360"/>
                      <a:pt x="3077" y="7335"/>
                      <a:pt x="3733" y="8417"/>
                    </a:cubicBezTo>
                    <a:lnTo>
                      <a:pt x="5322" y="11047"/>
                    </a:lnTo>
                    <a:cubicBezTo>
                      <a:pt x="5956" y="12126"/>
                      <a:pt x="7347" y="12488"/>
                      <a:pt x="8429" y="11855"/>
                    </a:cubicBezTo>
                    <a:cubicBezTo>
                      <a:pt x="8444" y="11846"/>
                      <a:pt x="8460" y="11837"/>
                      <a:pt x="8475" y="11827"/>
                    </a:cubicBezTo>
                    <a:lnTo>
                      <a:pt x="13437" y="8681"/>
                    </a:lnTo>
                    <a:cubicBezTo>
                      <a:pt x="14525" y="8045"/>
                      <a:pt x="14890" y="6650"/>
                      <a:pt x="14252" y="5564"/>
                    </a:cubicBezTo>
                    <a:cubicBezTo>
                      <a:pt x="14247" y="5557"/>
                      <a:pt x="14243" y="5549"/>
                      <a:pt x="14238" y="5542"/>
                    </a:cubicBezTo>
                    <a:close/>
                    <a:moveTo>
                      <a:pt x="7933" y="11393"/>
                    </a:moveTo>
                    <a:lnTo>
                      <a:pt x="4521" y="5775"/>
                    </a:lnTo>
                    <a:cubicBezTo>
                      <a:pt x="6076" y="4841"/>
                      <a:pt x="8095" y="5343"/>
                      <a:pt x="9030" y="6894"/>
                    </a:cubicBezTo>
                    <a:cubicBezTo>
                      <a:pt x="9965" y="8446"/>
                      <a:pt x="9462" y="10460"/>
                      <a:pt x="7907" y="11393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91" name="Google Shape;1091;p10"/>
              <p:cNvSpPr/>
              <p:nvPr/>
            </p:nvSpPr>
            <p:spPr>
              <a:xfrm>
                <a:off x="8353611" y="3799817"/>
                <a:ext cx="28211" cy="23389"/>
              </a:xfrm>
              <a:custGeom>
                <a:rect b="b" l="l" r="r" t="t"/>
                <a:pathLst>
                  <a:path extrusionOk="0" h="23389" w="28211">
                    <a:moveTo>
                      <a:pt x="27853" y="9240"/>
                    </a:moveTo>
                    <a:cubicBezTo>
                      <a:pt x="27714" y="9067"/>
                      <a:pt x="27460" y="9038"/>
                      <a:pt x="27286" y="9177"/>
                    </a:cubicBezTo>
                    <a:cubicBezTo>
                      <a:pt x="27262" y="9196"/>
                      <a:pt x="27241" y="9217"/>
                      <a:pt x="27222" y="9240"/>
                    </a:cubicBezTo>
                    <a:cubicBezTo>
                      <a:pt x="27052" y="9435"/>
                      <a:pt x="27027" y="9756"/>
                      <a:pt x="26857" y="9958"/>
                    </a:cubicBezTo>
                    <a:cubicBezTo>
                      <a:pt x="26632" y="10280"/>
                      <a:pt x="26226" y="10425"/>
                      <a:pt x="25848" y="10316"/>
                    </a:cubicBezTo>
                    <a:cubicBezTo>
                      <a:pt x="21535" y="9058"/>
                      <a:pt x="16522" y="7623"/>
                      <a:pt x="16389" y="7498"/>
                    </a:cubicBezTo>
                    <a:cubicBezTo>
                      <a:pt x="16257" y="7372"/>
                      <a:pt x="16427" y="6529"/>
                      <a:pt x="16351" y="5465"/>
                    </a:cubicBezTo>
                    <a:cubicBezTo>
                      <a:pt x="16208" y="3978"/>
                      <a:pt x="15461" y="2614"/>
                      <a:pt x="14283" y="1690"/>
                    </a:cubicBezTo>
                    <a:cubicBezTo>
                      <a:pt x="13148" y="709"/>
                      <a:pt x="9346" y="-1908"/>
                      <a:pt x="5619" y="2389"/>
                    </a:cubicBezTo>
                    <a:cubicBezTo>
                      <a:pt x="4471" y="3697"/>
                      <a:pt x="3412" y="5119"/>
                      <a:pt x="2264" y="6428"/>
                    </a:cubicBezTo>
                    <a:cubicBezTo>
                      <a:pt x="1117" y="7737"/>
                      <a:pt x="953" y="7730"/>
                      <a:pt x="165" y="8630"/>
                    </a:cubicBezTo>
                    <a:cubicBezTo>
                      <a:pt x="-44" y="8824"/>
                      <a:pt x="-56" y="9151"/>
                      <a:pt x="139" y="9359"/>
                    </a:cubicBezTo>
                    <a:cubicBezTo>
                      <a:pt x="147" y="9368"/>
                      <a:pt x="156" y="9377"/>
                      <a:pt x="165" y="9385"/>
                    </a:cubicBezTo>
                    <a:cubicBezTo>
                      <a:pt x="1047" y="10146"/>
                      <a:pt x="2000" y="7227"/>
                      <a:pt x="4743" y="9612"/>
                    </a:cubicBezTo>
                    <a:lnTo>
                      <a:pt x="15544" y="18974"/>
                    </a:lnTo>
                    <a:cubicBezTo>
                      <a:pt x="18628" y="21654"/>
                      <a:pt x="16440" y="22541"/>
                      <a:pt x="17228" y="23221"/>
                    </a:cubicBezTo>
                    <a:cubicBezTo>
                      <a:pt x="17713" y="23642"/>
                      <a:pt x="17997" y="23170"/>
                      <a:pt x="18186" y="22950"/>
                    </a:cubicBezTo>
                    <a:cubicBezTo>
                      <a:pt x="19044" y="21975"/>
                      <a:pt x="19794" y="20911"/>
                      <a:pt x="20709" y="19854"/>
                    </a:cubicBezTo>
                    <a:cubicBezTo>
                      <a:pt x="21428" y="19037"/>
                      <a:pt x="21970" y="18596"/>
                      <a:pt x="22279" y="18256"/>
                    </a:cubicBezTo>
                    <a:cubicBezTo>
                      <a:pt x="22670" y="17803"/>
                      <a:pt x="22657" y="17514"/>
                      <a:pt x="22443" y="17332"/>
                    </a:cubicBezTo>
                    <a:cubicBezTo>
                      <a:pt x="21554" y="16558"/>
                      <a:pt x="20866" y="19376"/>
                      <a:pt x="18249" y="17099"/>
                    </a:cubicBezTo>
                    <a:lnTo>
                      <a:pt x="14018" y="13387"/>
                    </a:lnTo>
                    <a:cubicBezTo>
                      <a:pt x="13161" y="12651"/>
                      <a:pt x="12890" y="12613"/>
                      <a:pt x="13798" y="11575"/>
                    </a:cubicBezTo>
                    <a:cubicBezTo>
                      <a:pt x="14706" y="10537"/>
                      <a:pt x="15172" y="10436"/>
                      <a:pt x="16648" y="10945"/>
                    </a:cubicBezTo>
                    <a:lnTo>
                      <a:pt x="21951" y="12669"/>
                    </a:lnTo>
                    <a:cubicBezTo>
                      <a:pt x="23912" y="13299"/>
                      <a:pt x="25999" y="14003"/>
                      <a:pt x="27349" y="12455"/>
                    </a:cubicBezTo>
                    <a:cubicBezTo>
                      <a:pt x="27998" y="11663"/>
                      <a:pt x="28629" y="9901"/>
                      <a:pt x="27853" y="9240"/>
                    </a:cubicBezTo>
                    <a:close/>
                    <a:moveTo>
                      <a:pt x="13009" y="10241"/>
                    </a:moveTo>
                    <a:cubicBezTo>
                      <a:pt x="12492" y="10826"/>
                      <a:pt x="11862" y="11549"/>
                      <a:pt x="11244" y="11015"/>
                    </a:cubicBezTo>
                    <a:lnTo>
                      <a:pt x="6287" y="6717"/>
                    </a:lnTo>
                    <a:cubicBezTo>
                      <a:pt x="4818" y="5459"/>
                      <a:pt x="5348" y="4830"/>
                      <a:pt x="5979" y="4113"/>
                    </a:cubicBezTo>
                    <a:cubicBezTo>
                      <a:pt x="7700" y="2131"/>
                      <a:pt x="10474" y="2609"/>
                      <a:pt x="12877" y="4692"/>
                    </a:cubicBezTo>
                    <a:cubicBezTo>
                      <a:pt x="14327" y="5931"/>
                      <a:pt x="15595" y="7240"/>
                      <a:pt x="13009" y="10241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92" name="Google Shape;1092;p10"/>
              <p:cNvSpPr/>
              <p:nvPr/>
            </p:nvSpPr>
            <p:spPr>
              <a:xfrm>
                <a:off x="8414732" y="3764314"/>
                <a:ext cx="18640" cy="25218"/>
              </a:xfrm>
              <a:custGeom>
                <a:rect b="b" l="l" r="r" t="t"/>
                <a:pathLst>
                  <a:path extrusionOk="0" h="25218" w="18640">
                    <a:moveTo>
                      <a:pt x="18584" y="18847"/>
                    </a:moveTo>
                    <a:cubicBezTo>
                      <a:pt x="18250" y="17828"/>
                      <a:pt x="17323" y="19477"/>
                      <a:pt x="15803" y="17532"/>
                    </a:cubicBezTo>
                    <a:lnTo>
                      <a:pt x="2984" y="815"/>
                    </a:lnTo>
                    <a:cubicBezTo>
                      <a:pt x="2353" y="-2"/>
                      <a:pt x="2296" y="-47"/>
                      <a:pt x="2069" y="23"/>
                    </a:cubicBezTo>
                    <a:cubicBezTo>
                      <a:pt x="1748" y="130"/>
                      <a:pt x="1811" y="753"/>
                      <a:pt x="1804" y="1281"/>
                    </a:cubicBezTo>
                    <a:lnTo>
                      <a:pt x="1174" y="22119"/>
                    </a:lnTo>
                    <a:cubicBezTo>
                      <a:pt x="1117" y="24044"/>
                      <a:pt x="-201" y="24264"/>
                      <a:pt x="26" y="24975"/>
                    </a:cubicBezTo>
                    <a:cubicBezTo>
                      <a:pt x="159" y="25372"/>
                      <a:pt x="531" y="25189"/>
                      <a:pt x="884" y="25076"/>
                    </a:cubicBezTo>
                    <a:cubicBezTo>
                      <a:pt x="1603" y="24843"/>
                      <a:pt x="2284" y="24491"/>
                      <a:pt x="3021" y="24246"/>
                    </a:cubicBezTo>
                    <a:cubicBezTo>
                      <a:pt x="3759" y="24000"/>
                      <a:pt x="4592" y="23874"/>
                      <a:pt x="5380" y="23616"/>
                    </a:cubicBezTo>
                    <a:cubicBezTo>
                      <a:pt x="5903" y="23447"/>
                      <a:pt x="6736" y="23415"/>
                      <a:pt x="6534" y="22767"/>
                    </a:cubicBezTo>
                    <a:cubicBezTo>
                      <a:pt x="6263" y="21930"/>
                      <a:pt x="3747" y="23289"/>
                      <a:pt x="3028" y="21075"/>
                    </a:cubicBezTo>
                    <a:cubicBezTo>
                      <a:pt x="2836" y="20218"/>
                      <a:pt x="2743" y="19342"/>
                      <a:pt x="2750" y="18464"/>
                    </a:cubicBezTo>
                    <a:cubicBezTo>
                      <a:pt x="2656" y="16249"/>
                      <a:pt x="3135" y="15947"/>
                      <a:pt x="3557" y="15815"/>
                    </a:cubicBezTo>
                    <a:lnTo>
                      <a:pt x="8425" y="14242"/>
                    </a:lnTo>
                    <a:cubicBezTo>
                      <a:pt x="9056" y="14028"/>
                      <a:pt x="9296" y="14298"/>
                      <a:pt x="10897" y="16438"/>
                    </a:cubicBezTo>
                    <a:cubicBezTo>
                      <a:pt x="11371" y="17015"/>
                      <a:pt x="11748" y="17665"/>
                      <a:pt x="12013" y="18363"/>
                    </a:cubicBezTo>
                    <a:cubicBezTo>
                      <a:pt x="12644" y="20250"/>
                      <a:pt x="10752" y="20477"/>
                      <a:pt x="11055" y="21370"/>
                    </a:cubicBezTo>
                    <a:cubicBezTo>
                      <a:pt x="11194" y="21798"/>
                      <a:pt x="11490" y="21635"/>
                      <a:pt x="11944" y="21490"/>
                    </a:cubicBezTo>
                    <a:cubicBezTo>
                      <a:pt x="12657" y="21257"/>
                      <a:pt x="13533" y="20861"/>
                      <a:pt x="14624" y="20483"/>
                    </a:cubicBezTo>
                    <a:cubicBezTo>
                      <a:pt x="16251" y="19955"/>
                      <a:pt x="16957" y="19854"/>
                      <a:pt x="17853" y="19577"/>
                    </a:cubicBezTo>
                    <a:cubicBezTo>
                      <a:pt x="18521" y="19382"/>
                      <a:pt x="18761" y="19376"/>
                      <a:pt x="18584" y="18847"/>
                    </a:cubicBezTo>
                    <a:close/>
                    <a:moveTo>
                      <a:pt x="7114" y="12845"/>
                    </a:moveTo>
                    <a:lnTo>
                      <a:pt x="3753" y="13940"/>
                    </a:lnTo>
                    <a:cubicBezTo>
                      <a:pt x="3305" y="14078"/>
                      <a:pt x="2965" y="14229"/>
                      <a:pt x="2864" y="13940"/>
                    </a:cubicBezTo>
                    <a:cubicBezTo>
                      <a:pt x="2760" y="13540"/>
                      <a:pt x="2730" y="13124"/>
                      <a:pt x="2776" y="12713"/>
                    </a:cubicBezTo>
                    <a:lnTo>
                      <a:pt x="2895" y="6635"/>
                    </a:lnTo>
                    <a:cubicBezTo>
                      <a:pt x="2895" y="6251"/>
                      <a:pt x="2996" y="6195"/>
                      <a:pt x="3047" y="6176"/>
                    </a:cubicBezTo>
                    <a:cubicBezTo>
                      <a:pt x="3097" y="6157"/>
                      <a:pt x="3097" y="6176"/>
                      <a:pt x="3324" y="6358"/>
                    </a:cubicBezTo>
                    <a:lnTo>
                      <a:pt x="7171" y="11285"/>
                    </a:lnTo>
                    <a:cubicBezTo>
                      <a:pt x="7441" y="11598"/>
                      <a:pt x="7654" y="11956"/>
                      <a:pt x="7801" y="12342"/>
                    </a:cubicBezTo>
                    <a:cubicBezTo>
                      <a:pt x="7921" y="12625"/>
                      <a:pt x="7562" y="12700"/>
                      <a:pt x="7120" y="12845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93" name="Google Shape;1093;p10"/>
              <p:cNvSpPr/>
              <p:nvPr/>
            </p:nvSpPr>
            <p:spPr>
              <a:xfrm>
                <a:off x="8561977" y="3875011"/>
                <a:ext cx="24453" cy="19506"/>
              </a:xfrm>
              <a:custGeom>
                <a:rect b="b" l="l" r="r" t="t"/>
                <a:pathLst>
                  <a:path extrusionOk="0" h="19506" w="24453">
                    <a:moveTo>
                      <a:pt x="24448" y="7320"/>
                    </a:moveTo>
                    <a:cubicBezTo>
                      <a:pt x="24416" y="6986"/>
                      <a:pt x="23786" y="6917"/>
                      <a:pt x="23250" y="6791"/>
                    </a:cubicBezTo>
                    <a:lnTo>
                      <a:pt x="2895" y="1739"/>
                    </a:lnTo>
                    <a:cubicBezTo>
                      <a:pt x="1003" y="1273"/>
                      <a:pt x="1072" y="-67"/>
                      <a:pt x="322" y="3"/>
                    </a:cubicBezTo>
                    <a:cubicBezTo>
                      <a:pt x="-100" y="53"/>
                      <a:pt x="0" y="456"/>
                      <a:pt x="38" y="820"/>
                    </a:cubicBezTo>
                    <a:cubicBezTo>
                      <a:pt x="120" y="1569"/>
                      <a:pt x="322" y="2312"/>
                      <a:pt x="398" y="3092"/>
                    </a:cubicBezTo>
                    <a:cubicBezTo>
                      <a:pt x="473" y="3872"/>
                      <a:pt x="429" y="4709"/>
                      <a:pt x="517" y="5539"/>
                    </a:cubicBezTo>
                    <a:cubicBezTo>
                      <a:pt x="568" y="6087"/>
                      <a:pt x="423" y="6911"/>
                      <a:pt x="1098" y="6842"/>
                    </a:cubicBezTo>
                    <a:cubicBezTo>
                      <a:pt x="1980" y="6754"/>
                      <a:pt x="1180" y="4010"/>
                      <a:pt x="3519" y="3778"/>
                    </a:cubicBezTo>
                    <a:cubicBezTo>
                      <a:pt x="4401" y="3769"/>
                      <a:pt x="5282" y="3864"/>
                      <a:pt x="6142" y="4061"/>
                    </a:cubicBezTo>
                    <a:cubicBezTo>
                      <a:pt x="8349" y="4445"/>
                      <a:pt x="8526" y="4973"/>
                      <a:pt x="8570" y="5413"/>
                    </a:cubicBezTo>
                    <a:lnTo>
                      <a:pt x="9087" y="10522"/>
                    </a:lnTo>
                    <a:cubicBezTo>
                      <a:pt x="9150" y="11202"/>
                      <a:pt x="8841" y="11359"/>
                      <a:pt x="6388" y="12466"/>
                    </a:cubicBezTo>
                    <a:cubicBezTo>
                      <a:pt x="5724" y="12812"/>
                      <a:pt x="5005" y="13044"/>
                      <a:pt x="4263" y="13152"/>
                    </a:cubicBezTo>
                    <a:cubicBezTo>
                      <a:pt x="2283" y="13354"/>
                      <a:pt x="2453" y="11472"/>
                      <a:pt x="1514" y="11567"/>
                    </a:cubicBezTo>
                    <a:cubicBezTo>
                      <a:pt x="1053" y="11611"/>
                      <a:pt x="1154" y="11944"/>
                      <a:pt x="1199" y="12416"/>
                    </a:cubicBezTo>
                    <a:cubicBezTo>
                      <a:pt x="1281" y="13165"/>
                      <a:pt x="1507" y="14109"/>
                      <a:pt x="1615" y="15254"/>
                    </a:cubicBezTo>
                    <a:cubicBezTo>
                      <a:pt x="1785" y="16965"/>
                      <a:pt x="1728" y="17676"/>
                      <a:pt x="1823" y="18607"/>
                    </a:cubicBezTo>
                    <a:cubicBezTo>
                      <a:pt x="1892" y="19312"/>
                      <a:pt x="1823" y="19551"/>
                      <a:pt x="2403" y="19500"/>
                    </a:cubicBezTo>
                    <a:cubicBezTo>
                      <a:pt x="3475" y="19387"/>
                      <a:pt x="2069" y="18110"/>
                      <a:pt x="4295" y="17053"/>
                    </a:cubicBezTo>
                    <a:lnTo>
                      <a:pt x="23477" y="8031"/>
                    </a:lnTo>
                    <a:cubicBezTo>
                      <a:pt x="24416" y="7609"/>
                      <a:pt x="24479" y="7553"/>
                      <a:pt x="24448" y="7320"/>
                    </a:cubicBezTo>
                    <a:close/>
                    <a:moveTo>
                      <a:pt x="17978" y="7207"/>
                    </a:moveTo>
                    <a:lnTo>
                      <a:pt x="12303" y="9925"/>
                    </a:lnTo>
                    <a:cubicBezTo>
                      <a:pt x="11940" y="10124"/>
                      <a:pt x="11546" y="10260"/>
                      <a:pt x="11136" y="10327"/>
                    </a:cubicBezTo>
                    <a:cubicBezTo>
                      <a:pt x="10808" y="10327"/>
                      <a:pt x="10808" y="9994"/>
                      <a:pt x="10764" y="9528"/>
                    </a:cubicBezTo>
                    <a:lnTo>
                      <a:pt x="10405" y="5999"/>
                    </a:lnTo>
                    <a:cubicBezTo>
                      <a:pt x="10354" y="5533"/>
                      <a:pt x="10285" y="5168"/>
                      <a:pt x="10613" y="5143"/>
                    </a:cubicBezTo>
                    <a:cubicBezTo>
                      <a:pt x="11029" y="5126"/>
                      <a:pt x="11445" y="5181"/>
                      <a:pt x="11843" y="5306"/>
                    </a:cubicBezTo>
                    <a:lnTo>
                      <a:pt x="17795" y="6728"/>
                    </a:lnTo>
                    <a:cubicBezTo>
                      <a:pt x="18167" y="6823"/>
                      <a:pt x="18211" y="6917"/>
                      <a:pt x="18211" y="6974"/>
                    </a:cubicBezTo>
                    <a:cubicBezTo>
                      <a:pt x="18211" y="7030"/>
                      <a:pt x="18218" y="7030"/>
                      <a:pt x="17978" y="7207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94" name="Google Shape;1094;p10"/>
              <p:cNvSpPr/>
              <p:nvPr/>
            </p:nvSpPr>
            <p:spPr>
              <a:xfrm>
                <a:off x="8528036" y="3860983"/>
                <a:ext cx="11654" cy="9860"/>
              </a:xfrm>
              <a:custGeom>
                <a:rect b="b" l="l" r="r" t="t"/>
                <a:pathLst>
                  <a:path extrusionOk="0" h="9860" w="11654">
                    <a:moveTo>
                      <a:pt x="11405" y="3316"/>
                    </a:moveTo>
                    <a:cubicBezTo>
                      <a:pt x="10377" y="252"/>
                      <a:pt x="7306" y="-642"/>
                      <a:pt x="3970" y="441"/>
                    </a:cubicBezTo>
                    <a:cubicBezTo>
                      <a:pt x="881" y="1441"/>
                      <a:pt x="-608" y="3844"/>
                      <a:pt x="231" y="6424"/>
                    </a:cubicBezTo>
                    <a:cubicBezTo>
                      <a:pt x="1574" y="10532"/>
                      <a:pt x="5559" y="10105"/>
                      <a:pt x="7691" y="9419"/>
                    </a:cubicBezTo>
                    <a:cubicBezTo>
                      <a:pt x="10913" y="8368"/>
                      <a:pt x="12256" y="5814"/>
                      <a:pt x="11405" y="3316"/>
                    </a:cubicBezTo>
                    <a:close/>
                    <a:moveTo>
                      <a:pt x="6575" y="8028"/>
                    </a:moveTo>
                    <a:cubicBezTo>
                      <a:pt x="4052" y="8840"/>
                      <a:pt x="1776" y="8790"/>
                      <a:pt x="1013" y="6588"/>
                    </a:cubicBezTo>
                    <a:cubicBezTo>
                      <a:pt x="250" y="4386"/>
                      <a:pt x="3132" y="2460"/>
                      <a:pt x="5351" y="1737"/>
                    </a:cubicBezTo>
                    <a:cubicBezTo>
                      <a:pt x="7571" y="1013"/>
                      <a:pt x="9873" y="982"/>
                      <a:pt x="10629" y="3146"/>
                    </a:cubicBezTo>
                    <a:cubicBezTo>
                      <a:pt x="11216" y="4794"/>
                      <a:pt x="9955" y="6959"/>
                      <a:pt x="6575" y="8028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95" name="Google Shape;1095;p10"/>
              <p:cNvSpPr/>
              <p:nvPr/>
            </p:nvSpPr>
            <p:spPr>
              <a:xfrm>
                <a:off x="8522999" y="3849958"/>
                <a:ext cx="12416" cy="13010"/>
              </a:xfrm>
              <a:custGeom>
                <a:rect b="b" l="l" r="r" t="t"/>
                <a:pathLst>
                  <a:path extrusionOk="0" h="13010" w="12416">
                    <a:moveTo>
                      <a:pt x="12003" y="4105"/>
                    </a:moveTo>
                    <a:cubicBezTo>
                      <a:pt x="11624" y="3274"/>
                      <a:pt x="11170" y="2475"/>
                      <a:pt x="10786" y="1651"/>
                    </a:cubicBezTo>
                    <a:cubicBezTo>
                      <a:pt x="10401" y="827"/>
                      <a:pt x="10439" y="757"/>
                      <a:pt x="10155" y="191"/>
                    </a:cubicBezTo>
                    <a:cubicBezTo>
                      <a:pt x="10122" y="56"/>
                      <a:pt x="9985" y="-26"/>
                      <a:pt x="9850" y="7"/>
                    </a:cubicBezTo>
                    <a:cubicBezTo>
                      <a:pt x="9836" y="11"/>
                      <a:pt x="9822" y="16"/>
                      <a:pt x="9808" y="21"/>
                    </a:cubicBezTo>
                    <a:cubicBezTo>
                      <a:pt x="9285" y="267"/>
                      <a:pt x="10439" y="1349"/>
                      <a:pt x="8825" y="2104"/>
                    </a:cubicBezTo>
                    <a:lnTo>
                      <a:pt x="2437" y="5073"/>
                    </a:lnTo>
                    <a:cubicBezTo>
                      <a:pt x="615" y="5929"/>
                      <a:pt x="627" y="4715"/>
                      <a:pt x="167" y="4929"/>
                    </a:cubicBezTo>
                    <a:cubicBezTo>
                      <a:pt x="-123" y="5067"/>
                      <a:pt x="41" y="5300"/>
                      <a:pt x="98" y="5432"/>
                    </a:cubicBezTo>
                    <a:cubicBezTo>
                      <a:pt x="388" y="6061"/>
                      <a:pt x="728" y="6634"/>
                      <a:pt x="1043" y="7320"/>
                    </a:cubicBezTo>
                    <a:cubicBezTo>
                      <a:pt x="1283" y="7829"/>
                      <a:pt x="1378" y="8188"/>
                      <a:pt x="1472" y="8395"/>
                    </a:cubicBezTo>
                    <a:cubicBezTo>
                      <a:pt x="1567" y="8603"/>
                      <a:pt x="1737" y="8735"/>
                      <a:pt x="1870" y="8672"/>
                    </a:cubicBezTo>
                    <a:cubicBezTo>
                      <a:pt x="2393" y="8427"/>
                      <a:pt x="1239" y="7496"/>
                      <a:pt x="2784" y="6785"/>
                    </a:cubicBezTo>
                    <a:lnTo>
                      <a:pt x="5306" y="5615"/>
                    </a:lnTo>
                    <a:cubicBezTo>
                      <a:pt x="5817" y="5382"/>
                      <a:pt x="5880" y="5262"/>
                      <a:pt x="6183" y="5910"/>
                    </a:cubicBezTo>
                    <a:cubicBezTo>
                      <a:pt x="6485" y="6558"/>
                      <a:pt x="6441" y="6804"/>
                      <a:pt x="5930" y="7383"/>
                    </a:cubicBezTo>
                    <a:lnTo>
                      <a:pt x="4127" y="9478"/>
                    </a:lnTo>
                    <a:cubicBezTo>
                      <a:pt x="3496" y="10245"/>
                      <a:pt x="2733" y="11069"/>
                      <a:pt x="3187" y="12032"/>
                    </a:cubicBezTo>
                    <a:cubicBezTo>
                      <a:pt x="3408" y="12523"/>
                      <a:pt x="4108" y="13183"/>
                      <a:pt x="4556" y="12970"/>
                    </a:cubicBezTo>
                    <a:cubicBezTo>
                      <a:pt x="4659" y="12938"/>
                      <a:pt x="4717" y="12829"/>
                      <a:pt x="4686" y="12726"/>
                    </a:cubicBezTo>
                    <a:cubicBezTo>
                      <a:pt x="4683" y="12717"/>
                      <a:pt x="4680" y="12708"/>
                      <a:pt x="4676" y="12699"/>
                    </a:cubicBezTo>
                    <a:cubicBezTo>
                      <a:pt x="4619" y="12579"/>
                      <a:pt x="4480" y="12491"/>
                      <a:pt x="4417" y="12372"/>
                    </a:cubicBezTo>
                    <a:cubicBezTo>
                      <a:pt x="4306" y="12200"/>
                      <a:pt x="4319" y="11977"/>
                      <a:pt x="4449" y="11818"/>
                    </a:cubicBezTo>
                    <a:cubicBezTo>
                      <a:pt x="5855" y="10088"/>
                      <a:pt x="7475" y="8043"/>
                      <a:pt x="7564" y="8043"/>
                    </a:cubicBezTo>
                    <a:cubicBezTo>
                      <a:pt x="7652" y="8043"/>
                      <a:pt x="8005" y="8263"/>
                      <a:pt x="8503" y="8471"/>
                    </a:cubicBezTo>
                    <a:cubicBezTo>
                      <a:pt x="9206" y="8728"/>
                      <a:pt x="9984" y="8677"/>
                      <a:pt x="10647" y="8333"/>
                    </a:cubicBezTo>
                    <a:cubicBezTo>
                      <a:pt x="11322" y="7980"/>
                      <a:pt x="13258" y="6785"/>
                      <a:pt x="12003" y="4105"/>
                    </a:cubicBezTo>
                    <a:close/>
                    <a:moveTo>
                      <a:pt x="9550" y="6967"/>
                    </a:moveTo>
                    <a:cubicBezTo>
                      <a:pt x="8692" y="7370"/>
                      <a:pt x="7841" y="7672"/>
                      <a:pt x="6971" y="5810"/>
                    </a:cubicBezTo>
                    <a:cubicBezTo>
                      <a:pt x="6801" y="5445"/>
                      <a:pt x="6586" y="4992"/>
                      <a:pt x="6971" y="4828"/>
                    </a:cubicBezTo>
                    <a:lnTo>
                      <a:pt x="9903" y="3457"/>
                    </a:lnTo>
                    <a:cubicBezTo>
                      <a:pt x="10767" y="3054"/>
                      <a:pt x="10950" y="3457"/>
                      <a:pt x="11164" y="3891"/>
                    </a:cubicBezTo>
                    <a:cubicBezTo>
                      <a:pt x="11719" y="5124"/>
                      <a:pt x="10969" y="6313"/>
                      <a:pt x="9550" y="6967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96" name="Google Shape;1096;p10"/>
              <p:cNvSpPr/>
              <p:nvPr/>
            </p:nvSpPr>
            <p:spPr>
              <a:xfrm>
                <a:off x="8530833" y="3882261"/>
                <a:ext cx="12114" cy="9171"/>
              </a:xfrm>
              <a:custGeom>
                <a:rect b="b" l="l" r="r" t="t"/>
                <a:pathLst>
                  <a:path extrusionOk="0" h="9171" w="12114">
                    <a:moveTo>
                      <a:pt x="11875" y="698"/>
                    </a:moveTo>
                    <a:cubicBezTo>
                      <a:pt x="11301" y="642"/>
                      <a:pt x="11743" y="2177"/>
                      <a:pt x="9952" y="1994"/>
                    </a:cubicBezTo>
                    <a:lnTo>
                      <a:pt x="2908" y="1290"/>
                    </a:lnTo>
                    <a:cubicBezTo>
                      <a:pt x="890" y="1088"/>
                      <a:pt x="1527" y="31"/>
                      <a:pt x="1016" y="0"/>
                    </a:cubicBezTo>
                    <a:cubicBezTo>
                      <a:pt x="701" y="0"/>
                      <a:pt x="720" y="252"/>
                      <a:pt x="708" y="403"/>
                    </a:cubicBezTo>
                    <a:cubicBezTo>
                      <a:pt x="638" y="1082"/>
                      <a:pt x="638" y="1762"/>
                      <a:pt x="562" y="2492"/>
                    </a:cubicBezTo>
                    <a:cubicBezTo>
                      <a:pt x="506" y="3058"/>
                      <a:pt x="405" y="3416"/>
                      <a:pt x="380" y="3643"/>
                    </a:cubicBezTo>
                    <a:cubicBezTo>
                      <a:pt x="354" y="3869"/>
                      <a:pt x="436" y="4077"/>
                      <a:pt x="581" y="4083"/>
                    </a:cubicBezTo>
                    <a:cubicBezTo>
                      <a:pt x="1162" y="4146"/>
                      <a:pt x="638" y="2743"/>
                      <a:pt x="2347" y="2913"/>
                    </a:cubicBezTo>
                    <a:lnTo>
                      <a:pt x="5122" y="3190"/>
                    </a:lnTo>
                    <a:cubicBezTo>
                      <a:pt x="5676" y="3247"/>
                      <a:pt x="5796" y="3190"/>
                      <a:pt x="5752" y="3888"/>
                    </a:cubicBezTo>
                    <a:cubicBezTo>
                      <a:pt x="5708" y="4587"/>
                      <a:pt x="5519" y="4801"/>
                      <a:pt x="4781" y="5040"/>
                    </a:cubicBezTo>
                    <a:lnTo>
                      <a:pt x="2139" y="5920"/>
                    </a:lnTo>
                    <a:cubicBezTo>
                      <a:pt x="1168" y="6248"/>
                      <a:pt x="108" y="6581"/>
                      <a:pt x="8" y="7651"/>
                    </a:cubicBezTo>
                    <a:cubicBezTo>
                      <a:pt x="-49" y="8185"/>
                      <a:pt x="216" y="9117"/>
                      <a:pt x="708" y="9167"/>
                    </a:cubicBezTo>
                    <a:cubicBezTo>
                      <a:pt x="816" y="9192"/>
                      <a:pt x="924" y="9124"/>
                      <a:pt x="949" y="9015"/>
                    </a:cubicBezTo>
                    <a:cubicBezTo>
                      <a:pt x="951" y="9005"/>
                      <a:pt x="953" y="8995"/>
                      <a:pt x="953" y="8985"/>
                    </a:cubicBezTo>
                    <a:cubicBezTo>
                      <a:pt x="953" y="8846"/>
                      <a:pt x="890" y="8708"/>
                      <a:pt x="897" y="8569"/>
                    </a:cubicBezTo>
                    <a:cubicBezTo>
                      <a:pt x="898" y="8369"/>
                      <a:pt x="1016" y="8187"/>
                      <a:pt x="1199" y="8104"/>
                    </a:cubicBezTo>
                    <a:cubicBezTo>
                      <a:pt x="3318" y="7336"/>
                      <a:pt x="5752" y="6418"/>
                      <a:pt x="5853" y="6430"/>
                    </a:cubicBezTo>
                    <a:cubicBezTo>
                      <a:pt x="5954" y="6443"/>
                      <a:pt x="6118" y="6852"/>
                      <a:pt x="6446" y="7286"/>
                    </a:cubicBezTo>
                    <a:cubicBezTo>
                      <a:pt x="6919" y="7869"/>
                      <a:pt x="7618" y="8224"/>
                      <a:pt x="8369" y="8261"/>
                    </a:cubicBezTo>
                    <a:cubicBezTo>
                      <a:pt x="9100" y="8343"/>
                      <a:pt x="11383" y="8292"/>
                      <a:pt x="11679" y="5329"/>
                    </a:cubicBezTo>
                    <a:cubicBezTo>
                      <a:pt x="11774" y="4423"/>
                      <a:pt x="11806" y="3498"/>
                      <a:pt x="11894" y="2592"/>
                    </a:cubicBezTo>
                    <a:cubicBezTo>
                      <a:pt x="11982" y="1686"/>
                      <a:pt x="12058" y="1642"/>
                      <a:pt x="12115" y="1019"/>
                    </a:cubicBezTo>
                    <a:cubicBezTo>
                      <a:pt x="12102" y="856"/>
                      <a:pt x="12033" y="711"/>
                      <a:pt x="11875" y="698"/>
                    </a:cubicBezTo>
                    <a:close/>
                    <a:moveTo>
                      <a:pt x="11017" y="4706"/>
                    </a:moveTo>
                    <a:cubicBezTo>
                      <a:pt x="10885" y="6071"/>
                      <a:pt x="9624" y="6713"/>
                      <a:pt x="8060" y="6556"/>
                    </a:cubicBezTo>
                    <a:cubicBezTo>
                      <a:pt x="7108" y="6462"/>
                      <a:pt x="6219" y="6292"/>
                      <a:pt x="6433" y="4234"/>
                    </a:cubicBezTo>
                    <a:cubicBezTo>
                      <a:pt x="6433" y="3832"/>
                      <a:pt x="6515" y="3335"/>
                      <a:pt x="6919" y="3372"/>
                    </a:cubicBezTo>
                    <a:lnTo>
                      <a:pt x="10153" y="3693"/>
                    </a:lnTo>
                    <a:cubicBezTo>
                      <a:pt x="11112" y="3794"/>
                      <a:pt x="11074" y="4209"/>
                      <a:pt x="11017" y="4706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97" name="Google Shape;1097;p10"/>
              <p:cNvSpPr/>
              <p:nvPr/>
            </p:nvSpPr>
            <p:spPr>
              <a:xfrm>
                <a:off x="8380620" y="3847315"/>
                <a:ext cx="12065" cy="9778"/>
              </a:xfrm>
              <a:custGeom>
                <a:rect b="b" l="l" r="r" t="t"/>
                <a:pathLst>
                  <a:path extrusionOk="0" h="9778" w="12065">
                    <a:moveTo>
                      <a:pt x="11930" y="751"/>
                    </a:moveTo>
                    <a:cubicBezTo>
                      <a:pt x="11495" y="506"/>
                      <a:pt x="11652" y="1437"/>
                      <a:pt x="10499" y="1299"/>
                    </a:cubicBezTo>
                    <a:lnTo>
                      <a:pt x="592" y="40"/>
                    </a:lnTo>
                    <a:cubicBezTo>
                      <a:pt x="113" y="-23"/>
                      <a:pt x="75" y="-16"/>
                      <a:pt x="12" y="91"/>
                    </a:cubicBezTo>
                    <a:cubicBezTo>
                      <a:pt x="-51" y="198"/>
                      <a:pt x="145" y="449"/>
                      <a:pt x="302" y="651"/>
                    </a:cubicBezTo>
                    <a:lnTo>
                      <a:pt x="6539" y="8320"/>
                    </a:lnTo>
                    <a:cubicBezTo>
                      <a:pt x="7119" y="9025"/>
                      <a:pt x="6703" y="9579"/>
                      <a:pt x="7005" y="9755"/>
                    </a:cubicBezTo>
                    <a:cubicBezTo>
                      <a:pt x="7175" y="9849"/>
                      <a:pt x="7257" y="9648"/>
                      <a:pt x="7352" y="9478"/>
                    </a:cubicBezTo>
                    <a:cubicBezTo>
                      <a:pt x="7547" y="9132"/>
                      <a:pt x="7686" y="8761"/>
                      <a:pt x="7882" y="8402"/>
                    </a:cubicBezTo>
                    <a:cubicBezTo>
                      <a:pt x="8077" y="8043"/>
                      <a:pt x="8348" y="7697"/>
                      <a:pt x="8556" y="7313"/>
                    </a:cubicBezTo>
                    <a:cubicBezTo>
                      <a:pt x="8695" y="7062"/>
                      <a:pt x="8991" y="6741"/>
                      <a:pt x="8714" y="6590"/>
                    </a:cubicBezTo>
                    <a:cubicBezTo>
                      <a:pt x="8437" y="6439"/>
                      <a:pt x="7856" y="7798"/>
                      <a:pt x="6898" y="7269"/>
                    </a:cubicBezTo>
                    <a:cubicBezTo>
                      <a:pt x="6559" y="7034"/>
                      <a:pt x="6254" y="6755"/>
                      <a:pt x="5990" y="6439"/>
                    </a:cubicBezTo>
                    <a:cubicBezTo>
                      <a:pt x="5271" y="5678"/>
                      <a:pt x="5359" y="5401"/>
                      <a:pt x="5467" y="5181"/>
                    </a:cubicBezTo>
                    <a:lnTo>
                      <a:pt x="6766" y="2840"/>
                    </a:lnTo>
                    <a:cubicBezTo>
                      <a:pt x="6936" y="2526"/>
                      <a:pt x="7106" y="2544"/>
                      <a:pt x="8355" y="2721"/>
                    </a:cubicBezTo>
                    <a:cubicBezTo>
                      <a:pt x="8708" y="2747"/>
                      <a:pt x="9052" y="2841"/>
                      <a:pt x="9370" y="2997"/>
                    </a:cubicBezTo>
                    <a:cubicBezTo>
                      <a:pt x="10177" y="3444"/>
                      <a:pt x="9565" y="4205"/>
                      <a:pt x="9944" y="4426"/>
                    </a:cubicBezTo>
                    <a:cubicBezTo>
                      <a:pt x="10133" y="4526"/>
                      <a:pt x="10196" y="4356"/>
                      <a:pt x="10309" y="4142"/>
                    </a:cubicBezTo>
                    <a:cubicBezTo>
                      <a:pt x="10505" y="3796"/>
                      <a:pt x="10694" y="3325"/>
                      <a:pt x="10990" y="2802"/>
                    </a:cubicBezTo>
                    <a:cubicBezTo>
                      <a:pt x="11425" y="2016"/>
                      <a:pt x="11621" y="1726"/>
                      <a:pt x="11892" y="1292"/>
                    </a:cubicBezTo>
                    <a:cubicBezTo>
                      <a:pt x="12069" y="965"/>
                      <a:pt x="12157" y="877"/>
                      <a:pt x="11930" y="751"/>
                    </a:cubicBezTo>
                    <a:close/>
                    <a:moveTo>
                      <a:pt x="5845" y="2802"/>
                    </a:moveTo>
                    <a:lnTo>
                      <a:pt x="4943" y="4426"/>
                    </a:lnTo>
                    <a:cubicBezTo>
                      <a:pt x="4823" y="4640"/>
                      <a:pt x="4748" y="4816"/>
                      <a:pt x="4615" y="4740"/>
                    </a:cubicBezTo>
                    <a:cubicBezTo>
                      <a:pt x="4451" y="4633"/>
                      <a:pt x="4308" y="4496"/>
                      <a:pt x="4193" y="4338"/>
                    </a:cubicBezTo>
                    <a:lnTo>
                      <a:pt x="2358" y="2123"/>
                    </a:lnTo>
                    <a:cubicBezTo>
                      <a:pt x="2244" y="1978"/>
                      <a:pt x="2263" y="1922"/>
                      <a:pt x="2270" y="1903"/>
                    </a:cubicBezTo>
                    <a:cubicBezTo>
                      <a:pt x="2276" y="1884"/>
                      <a:pt x="2270" y="1903"/>
                      <a:pt x="2434" y="1865"/>
                    </a:cubicBezTo>
                    <a:lnTo>
                      <a:pt x="5378" y="2217"/>
                    </a:lnTo>
                    <a:cubicBezTo>
                      <a:pt x="5573" y="2226"/>
                      <a:pt x="5765" y="2275"/>
                      <a:pt x="5940" y="2362"/>
                    </a:cubicBezTo>
                    <a:cubicBezTo>
                      <a:pt x="6072" y="2431"/>
                      <a:pt x="5965" y="2588"/>
                      <a:pt x="5845" y="2802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98" name="Google Shape;1098;p10"/>
              <p:cNvSpPr/>
              <p:nvPr/>
            </p:nvSpPr>
            <p:spPr>
              <a:xfrm>
                <a:off x="8407639" y="3847179"/>
                <a:ext cx="97719" cy="134050"/>
              </a:xfrm>
              <a:custGeom>
                <a:rect b="b" l="l" r="r" t="t"/>
                <a:pathLst>
                  <a:path extrusionOk="0" h="134050" w="97719">
                    <a:moveTo>
                      <a:pt x="93659" y="0"/>
                    </a:moveTo>
                    <a:lnTo>
                      <a:pt x="92644" y="0"/>
                    </a:lnTo>
                    <a:lnTo>
                      <a:pt x="0" y="0"/>
                    </a:lnTo>
                    <a:lnTo>
                      <a:pt x="0" y="51038"/>
                    </a:lnTo>
                    <a:cubicBezTo>
                      <a:pt x="0" y="73569"/>
                      <a:pt x="1375" y="92198"/>
                      <a:pt x="18684" y="109777"/>
                    </a:cubicBezTo>
                    <a:cubicBezTo>
                      <a:pt x="28880" y="120127"/>
                      <a:pt x="35810" y="124877"/>
                      <a:pt x="47299" y="132710"/>
                    </a:cubicBezTo>
                    <a:lnTo>
                      <a:pt x="48005" y="133188"/>
                    </a:lnTo>
                    <a:lnTo>
                      <a:pt x="49267" y="134050"/>
                    </a:lnTo>
                    <a:lnTo>
                      <a:pt x="50446" y="133081"/>
                    </a:lnTo>
                    <a:cubicBezTo>
                      <a:pt x="53990" y="130156"/>
                      <a:pt x="57086" y="127929"/>
                      <a:pt x="60081" y="125777"/>
                    </a:cubicBezTo>
                    <a:cubicBezTo>
                      <a:pt x="66235" y="121373"/>
                      <a:pt x="71557" y="117528"/>
                      <a:pt x="78323" y="109469"/>
                    </a:cubicBezTo>
                    <a:cubicBezTo>
                      <a:pt x="94819" y="89832"/>
                      <a:pt x="97720" y="74984"/>
                      <a:pt x="97720" y="51038"/>
                    </a:cubicBezTo>
                    <a:lnTo>
                      <a:pt x="97720" y="0"/>
                    </a:lnTo>
                    <a:close/>
                    <a:moveTo>
                      <a:pt x="75215" y="106826"/>
                    </a:moveTo>
                    <a:cubicBezTo>
                      <a:pt x="68770" y="114490"/>
                      <a:pt x="63644" y="118151"/>
                      <a:pt x="57704" y="122448"/>
                    </a:cubicBezTo>
                    <a:cubicBezTo>
                      <a:pt x="54658" y="124638"/>
                      <a:pt x="52691" y="125934"/>
                      <a:pt x="49046" y="128941"/>
                    </a:cubicBezTo>
                    <a:cubicBezTo>
                      <a:pt x="38093" y="121467"/>
                      <a:pt x="31333" y="116792"/>
                      <a:pt x="21584" y="106889"/>
                    </a:cubicBezTo>
                    <a:cubicBezTo>
                      <a:pt x="5322" y="90380"/>
                      <a:pt x="4061" y="73311"/>
                      <a:pt x="4061" y="50994"/>
                    </a:cubicBezTo>
                    <a:lnTo>
                      <a:pt x="4061" y="4008"/>
                    </a:lnTo>
                    <a:lnTo>
                      <a:pt x="93659" y="4008"/>
                    </a:lnTo>
                    <a:lnTo>
                      <a:pt x="93659" y="50988"/>
                    </a:lnTo>
                    <a:cubicBezTo>
                      <a:pt x="93659" y="74412"/>
                      <a:pt x="90998" y="88033"/>
                      <a:pt x="75215" y="106826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099" name="Google Shape;1099;p10"/>
              <p:cNvSpPr/>
              <p:nvPr/>
            </p:nvSpPr>
            <p:spPr>
              <a:xfrm>
                <a:off x="8551718" y="3794272"/>
                <a:ext cx="3133" cy="6436"/>
              </a:xfrm>
              <a:custGeom>
                <a:rect b="b" l="l" r="r" t="t"/>
                <a:pathLst>
                  <a:path extrusionOk="0" h="6436" w="3133">
                    <a:moveTo>
                      <a:pt x="3134" y="2932"/>
                    </a:moveTo>
                    <a:lnTo>
                      <a:pt x="1501" y="0"/>
                    </a:lnTo>
                    <a:lnTo>
                      <a:pt x="0" y="4662"/>
                    </a:lnTo>
                    <a:lnTo>
                      <a:pt x="990" y="6436"/>
                    </a:lnTo>
                    <a:lnTo>
                      <a:pt x="3134" y="2932"/>
                    </a:ln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100" name="Google Shape;1100;p10"/>
              <p:cNvSpPr/>
              <p:nvPr/>
            </p:nvSpPr>
            <p:spPr>
              <a:xfrm>
                <a:off x="8427987" y="3758092"/>
                <a:ext cx="17730" cy="25045"/>
              </a:xfrm>
              <a:custGeom>
                <a:rect b="b" l="l" r="r" t="t"/>
                <a:pathLst>
                  <a:path extrusionOk="0" h="25045" w="17730">
                    <a:moveTo>
                      <a:pt x="10449" y="20376"/>
                    </a:moveTo>
                    <a:cubicBezTo>
                      <a:pt x="11257" y="24151"/>
                      <a:pt x="8047" y="23245"/>
                      <a:pt x="8306" y="24484"/>
                    </a:cubicBezTo>
                    <a:cubicBezTo>
                      <a:pt x="8463" y="25189"/>
                      <a:pt x="8886" y="25070"/>
                      <a:pt x="9346" y="24969"/>
                    </a:cubicBezTo>
                    <a:cubicBezTo>
                      <a:pt x="10368" y="24749"/>
                      <a:pt x="11181" y="24447"/>
                      <a:pt x="12890" y="24082"/>
                    </a:cubicBezTo>
                    <a:cubicBezTo>
                      <a:pt x="14599" y="23717"/>
                      <a:pt x="15475" y="23667"/>
                      <a:pt x="16503" y="23453"/>
                    </a:cubicBezTo>
                    <a:cubicBezTo>
                      <a:pt x="17241" y="23295"/>
                      <a:pt x="17764" y="23283"/>
                      <a:pt x="17606" y="22515"/>
                    </a:cubicBezTo>
                    <a:cubicBezTo>
                      <a:pt x="17417" y="21628"/>
                      <a:pt x="14346" y="23245"/>
                      <a:pt x="13508" y="19325"/>
                    </a:cubicBezTo>
                    <a:lnTo>
                      <a:pt x="10443" y="4936"/>
                    </a:lnTo>
                    <a:cubicBezTo>
                      <a:pt x="10115" y="3401"/>
                      <a:pt x="10336" y="3187"/>
                      <a:pt x="11383" y="2967"/>
                    </a:cubicBezTo>
                    <a:lnTo>
                      <a:pt x="13552" y="2508"/>
                    </a:lnTo>
                    <a:cubicBezTo>
                      <a:pt x="16465" y="1759"/>
                      <a:pt x="16402" y="5471"/>
                      <a:pt x="17424" y="5251"/>
                    </a:cubicBezTo>
                    <a:cubicBezTo>
                      <a:pt x="18054" y="5112"/>
                      <a:pt x="17537" y="3930"/>
                      <a:pt x="17424" y="3552"/>
                    </a:cubicBezTo>
                    <a:lnTo>
                      <a:pt x="16522" y="689"/>
                    </a:lnTo>
                    <a:cubicBezTo>
                      <a:pt x="16434" y="375"/>
                      <a:pt x="16333" y="-72"/>
                      <a:pt x="15954" y="10"/>
                    </a:cubicBezTo>
                    <a:cubicBezTo>
                      <a:pt x="13577" y="513"/>
                      <a:pt x="11900" y="1004"/>
                      <a:pt x="8167" y="1790"/>
                    </a:cubicBezTo>
                    <a:cubicBezTo>
                      <a:pt x="4434" y="2577"/>
                      <a:pt x="2681" y="2816"/>
                      <a:pt x="285" y="3319"/>
                    </a:cubicBezTo>
                    <a:cubicBezTo>
                      <a:pt x="-94" y="3401"/>
                      <a:pt x="1" y="3848"/>
                      <a:pt x="39" y="4175"/>
                    </a:cubicBezTo>
                    <a:lnTo>
                      <a:pt x="524" y="8460"/>
                    </a:lnTo>
                    <a:cubicBezTo>
                      <a:pt x="562" y="8887"/>
                      <a:pt x="562" y="9623"/>
                      <a:pt x="1098" y="9510"/>
                    </a:cubicBezTo>
                    <a:cubicBezTo>
                      <a:pt x="2246" y="9265"/>
                      <a:pt x="594" y="5257"/>
                      <a:pt x="3475" y="4647"/>
                    </a:cubicBezTo>
                    <a:lnTo>
                      <a:pt x="5619" y="4187"/>
                    </a:lnTo>
                    <a:cubicBezTo>
                      <a:pt x="6672" y="3967"/>
                      <a:pt x="6962" y="4074"/>
                      <a:pt x="7284" y="5597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101" name="Google Shape;1101;p10"/>
              <p:cNvSpPr/>
              <p:nvPr/>
            </p:nvSpPr>
            <p:spPr>
              <a:xfrm>
                <a:off x="8389682" y="3769346"/>
                <a:ext cx="22112" cy="26072"/>
              </a:xfrm>
              <a:custGeom>
                <a:rect b="b" l="l" r="r" t="t"/>
                <a:pathLst>
                  <a:path extrusionOk="0" h="26072" w="22112">
                    <a:moveTo>
                      <a:pt x="14546" y="21127"/>
                    </a:moveTo>
                    <a:cubicBezTo>
                      <a:pt x="16337" y="24562"/>
                      <a:pt x="12995" y="24537"/>
                      <a:pt x="13588" y="25663"/>
                    </a:cubicBezTo>
                    <a:cubicBezTo>
                      <a:pt x="13916" y="26292"/>
                      <a:pt x="14294" y="26065"/>
                      <a:pt x="14716" y="25845"/>
                    </a:cubicBezTo>
                    <a:cubicBezTo>
                      <a:pt x="15637" y="25367"/>
                      <a:pt x="16343" y="24851"/>
                      <a:pt x="17869" y="24046"/>
                    </a:cubicBezTo>
                    <a:cubicBezTo>
                      <a:pt x="19395" y="23241"/>
                      <a:pt x="20253" y="22957"/>
                      <a:pt x="21173" y="22473"/>
                    </a:cubicBezTo>
                    <a:cubicBezTo>
                      <a:pt x="21848" y="22121"/>
                      <a:pt x="22359" y="21970"/>
                      <a:pt x="21987" y="21278"/>
                    </a:cubicBezTo>
                    <a:cubicBezTo>
                      <a:pt x="21564" y="20472"/>
                      <a:pt x="19042" y="22844"/>
                      <a:pt x="17207" y="19321"/>
                    </a:cubicBezTo>
                    <a:lnTo>
                      <a:pt x="10384" y="6247"/>
                    </a:lnTo>
                    <a:cubicBezTo>
                      <a:pt x="9659" y="4869"/>
                      <a:pt x="9810" y="4598"/>
                      <a:pt x="10763" y="4114"/>
                    </a:cubicBezTo>
                    <a:lnTo>
                      <a:pt x="12736" y="3082"/>
                    </a:lnTo>
                    <a:cubicBezTo>
                      <a:pt x="15334" y="1585"/>
                      <a:pt x="16274" y="5171"/>
                      <a:pt x="17201" y="4686"/>
                    </a:cubicBezTo>
                    <a:cubicBezTo>
                      <a:pt x="17831" y="4378"/>
                      <a:pt x="16955" y="3384"/>
                      <a:pt x="16728" y="3063"/>
                    </a:cubicBezTo>
                    <a:lnTo>
                      <a:pt x="15088" y="546"/>
                    </a:lnTo>
                    <a:cubicBezTo>
                      <a:pt x="14912" y="270"/>
                      <a:pt x="14697" y="-133"/>
                      <a:pt x="14351" y="43"/>
                    </a:cubicBezTo>
                    <a:cubicBezTo>
                      <a:pt x="12200" y="1163"/>
                      <a:pt x="10706" y="2088"/>
                      <a:pt x="7332" y="3818"/>
                    </a:cubicBezTo>
                    <a:cubicBezTo>
                      <a:pt x="3959" y="5548"/>
                      <a:pt x="2338" y="6266"/>
                      <a:pt x="188" y="7386"/>
                    </a:cubicBezTo>
                    <a:cubicBezTo>
                      <a:pt x="-159" y="7568"/>
                      <a:pt x="56" y="7977"/>
                      <a:pt x="188" y="8273"/>
                    </a:cubicBezTo>
                    <a:lnTo>
                      <a:pt x="1809" y="12274"/>
                    </a:lnTo>
                    <a:cubicBezTo>
                      <a:pt x="1960" y="12677"/>
                      <a:pt x="2155" y="13381"/>
                      <a:pt x="2641" y="13130"/>
                    </a:cubicBezTo>
                    <a:cubicBezTo>
                      <a:pt x="3681" y="12589"/>
                      <a:pt x="1014" y="9166"/>
                      <a:pt x="3625" y="7807"/>
                    </a:cubicBezTo>
                    <a:lnTo>
                      <a:pt x="5567" y="6794"/>
                    </a:lnTo>
                    <a:cubicBezTo>
                      <a:pt x="6519" y="6297"/>
                      <a:pt x="6828" y="6328"/>
                      <a:pt x="7547" y="7706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102" name="Google Shape;1102;p10"/>
              <p:cNvSpPr/>
              <p:nvPr/>
            </p:nvSpPr>
            <p:spPr>
              <a:xfrm>
                <a:off x="8439748" y="3992479"/>
                <a:ext cx="5593" cy="3535"/>
              </a:xfrm>
              <a:custGeom>
                <a:rect b="b" l="l" r="r" t="t"/>
                <a:pathLst>
                  <a:path extrusionOk="0" h="3535" w="5593">
                    <a:moveTo>
                      <a:pt x="3329" y="0"/>
                    </a:moveTo>
                    <a:lnTo>
                      <a:pt x="0" y="233"/>
                    </a:lnTo>
                    <a:lnTo>
                      <a:pt x="3582" y="3536"/>
                    </a:lnTo>
                    <a:lnTo>
                      <a:pt x="5593" y="3391"/>
                    </a:lnTo>
                    <a:lnTo>
                      <a:pt x="3329" y="0"/>
                    </a:ln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103" name="Google Shape;1103;p10"/>
              <p:cNvSpPr/>
              <p:nvPr/>
            </p:nvSpPr>
            <p:spPr>
              <a:xfrm>
                <a:off x="8646399" y="3772038"/>
                <a:ext cx="50414" cy="59934"/>
              </a:xfrm>
              <a:custGeom>
                <a:rect b="b" l="l" r="r" t="t"/>
                <a:pathLst>
                  <a:path extrusionOk="0" h="59934" w="50414">
                    <a:moveTo>
                      <a:pt x="44342" y="13"/>
                    </a:moveTo>
                    <a:cubicBezTo>
                      <a:pt x="45491" y="287"/>
                      <a:pt x="46667" y="430"/>
                      <a:pt x="47848" y="440"/>
                    </a:cubicBezTo>
                    <a:cubicBezTo>
                      <a:pt x="48721" y="431"/>
                      <a:pt x="49586" y="286"/>
                      <a:pt x="50414" y="13"/>
                    </a:cubicBezTo>
                    <a:cubicBezTo>
                      <a:pt x="49727" y="7940"/>
                      <a:pt x="49046" y="22946"/>
                      <a:pt x="48869" y="35397"/>
                    </a:cubicBezTo>
                    <a:cubicBezTo>
                      <a:pt x="48699" y="50497"/>
                      <a:pt x="39903" y="59934"/>
                      <a:pt x="24523" y="59934"/>
                    </a:cubicBezTo>
                    <a:cubicBezTo>
                      <a:pt x="7605" y="59934"/>
                      <a:pt x="82" y="52089"/>
                      <a:pt x="82" y="35548"/>
                    </a:cubicBezTo>
                    <a:cubicBezTo>
                      <a:pt x="82" y="30263"/>
                      <a:pt x="511" y="26343"/>
                      <a:pt x="511" y="22084"/>
                    </a:cubicBezTo>
                    <a:cubicBezTo>
                      <a:pt x="511" y="12703"/>
                      <a:pt x="170" y="4945"/>
                      <a:pt x="0" y="0"/>
                    </a:cubicBezTo>
                    <a:cubicBezTo>
                      <a:pt x="1456" y="269"/>
                      <a:pt x="2933" y="412"/>
                      <a:pt x="4414" y="428"/>
                    </a:cubicBezTo>
                    <a:cubicBezTo>
                      <a:pt x="5651" y="418"/>
                      <a:pt x="6884" y="275"/>
                      <a:pt x="8090" y="0"/>
                    </a:cubicBezTo>
                    <a:cubicBezTo>
                      <a:pt x="7579" y="5033"/>
                      <a:pt x="7062" y="16623"/>
                      <a:pt x="7062" y="29244"/>
                    </a:cubicBezTo>
                    <a:cubicBezTo>
                      <a:pt x="7062" y="40839"/>
                      <a:pt x="7062" y="55927"/>
                      <a:pt x="26118" y="55927"/>
                    </a:cubicBezTo>
                    <a:cubicBezTo>
                      <a:pt x="44834" y="55927"/>
                      <a:pt x="44834" y="38448"/>
                      <a:pt x="44834" y="27709"/>
                    </a:cubicBezTo>
                    <a:cubicBezTo>
                      <a:pt x="44859" y="11526"/>
                      <a:pt x="44859" y="3341"/>
                      <a:pt x="44342" y="13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104" name="Google Shape;1104;p10"/>
              <p:cNvSpPr/>
              <p:nvPr/>
            </p:nvSpPr>
            <p:spPr>
              <a:xfrm>
                <a:off x="8718025" y="3770943"/>
                <a:ext cx="51095" cy="61041"/>
              </a:xfrm>
              <a:custGeom>
                <a:rect b="b" l="l" r="r" t="t"/>
                <a:pathLst>
                  <a:path extrusionOk="0" h="61041" w="51095">
                    <a:moveTo>
                      <a:pt x="48781" y="61042"/>
                    </a:moveTo>
                    <a:cubicBezTo>
                      <a:pt x="35791" y="45784"/>
                      <a:pt x="20241" y="29407"/>
                      <a:pt x="5631" y="13892"/>
                    </a:cubicBezTo>
                    <a:cubicBezTo>
                      <a:pt x="5543" y="17038"/>
                      <a:pt x="5372" y="22166"/>
                      <a:pt x="5372" y="31207"/>
                    </a:cubicBezTo>
                    <a:cubicBezTo>
                      <a:pt x="5372" y="38536"/>
                      <a:pt x="5713" y="56524"/>
                      <a:pt x="6142" y="59934"/>
                    </a:cubicBezTo>
                    <a:cubicBezTo>
                      <a:pt x="5169" y="59660"/>
                      <a:pt x="4164" y="59517"/>
                      <a:pt x="3153" y="59507"/>
                    </a:cubicBezTo>
                    <a:cubicBezTo>
                      <a:pt x="2089" y="59529"/>
                      <a:pt x="1031" y="59672"/>
                      <a:pt x="0" y="59934"/>
                    </a:cubicBezTo>
                    <a:cubicBezTo>
                      <a:pt x="687" y="55927"/>
                      <a:pt x="1797" y="34101"/>
                      <a:pt x="1797" y="22851"/>
                    </a:cubicBezTo>
                    <a:cubicBezTo>
                      <a:pt x="1797" y="12105"/>
                      <a:pt x="1797" y="3838"/>
                      <a:pt x="1539" y="0"/>
                    </a:cubicBezTo>
                    <a:lnTo>
                      <a:pt x="2907" y="0"/>
                    </a:lnTo>
                    <a:cubicBezTo>
                      <a:pt x="16836" y="15100"/>
                      <a:pt x="35697" y="35636"/>
                      <a:pt x="46145" y="46124"/>
                    </a:cubicBezTo>
                    <a:cubicBezTo>
                      <a:pt x="46145" y="30861"/>
                      <a:pt x="46145" y="14238"/>
                      <a:pt x="45458" y="1107"/>
                    </a:cubicBezTo>
                    <a:cubicBezTo>
                      <a:pt x="46404" y="1375"/>
                      <a:pt x="47381" y="1519"/>
                      <a:pt x="48365" y="1535"/>
                    </a:cubicBezTo>
                    <a:cubicBezTo>
                      <a:pt x="49291" y="1519"/>
                      <a:pt x="50209" y="1375"/>
                      <a:pt x="51095" y="1107"/>
                    </a:cubicBezTo>
                    <a:cubicBezTo>
                      <a:pt x="50584" y="6141"/>
                      <a:pt x="49733" y="23015"/>
                      <a:pt x="49733" y="29672"/>
                    </a:cubicBezTo>
                    <a:cubicBezTo>
                      <a:pt x="49733" y="38367"/>
                      <a:pt x="49903" y="57210"/>
                      <a:pt x="49985" y="61042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105" name="Google Shape;1105;p10"/>
              <p:cNvSpPr/>
              <p:nvPr/>
            </p:nvSpPr>
            <p:spPr>
              <a:xfrm>
                <a:off x="8791001" y="3772050"/>
                <a:ext cx="8380" cy="58833"/>
              </a:xfrm>
              <a:custGeom>
                <a:rect b="b" l="l" r="r" t="t"/>
                <a:pathLst>
                  <a:path extrusionOk="0" h="58833" w="8380">
                    <a:moveTo>
                      <a:pt x="687" y="22084"/>
                    </a:moveTo>
                    <a:cubicBezTo>
                      <a:pt x="687" y="14748"/>
                      <a:pt x="341" y="7336"/>
                      <a:pt x="0" y="0"/>
                    </a:cubicBezTo>
                    <a:cubicBezTo>
                      <a:pt x="1380" y="266"/>
                      <a:pt x="2781" y="409"/>
                      <a:pt x="4187" y="428"/>
                    </a:cubicBezTo>
                    <a:cubicBezTo>
                      <a:pt x="5594" y="409"/>
                      <a:pt x="6998" y="266"/>
                      <a:pt x="8380" y="0"/>
                    </a:cubicBezTo>
                    <a:cubicBezTo>
                      <a:pt x="8033" y="7336"/>
                      <a:pt x="7693" y="14748"/>
                      <a:pt x="7693" y="22084"/>
                    </a:cubicBezTo>
                    <a:lnTo>
                      <a:pt x="7693" y="36750"/>
                    </a:lnTo>
                    <a:cubicBezTo>
                      <a:pt x="7693" y="44086"/>
                      <a:pt x="8033" y="51504"/>
                      <a:pt x="8380" y="58833"/>
                    </a:cubicBezTo>
                    <a:cubicBezTo>
                      <a:pt x="5616" y="58263"/>
                      <a:pt x="2764" y="58263"/>
                      <a:pt x="0" y="58833"/>
                    </a:cubicBezTo>
                    <a:cubicBezTo>
                      <a:pt x="341" y="51504"/>
                      <a:pt x="687" y="44086"/>
                      <a:pt x="687" y="36750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106" name="Google Shape;1106;p10"/>
              <p:cNvSpPr/>
              <p:nvPr/>
            </p:nvSpPr>
            <p:spPr>
              <a:xfrm>
                <a:off x="8813847" y="3772050"/>
                <a:ext cx="54008" cy="58827"/>
              </a:xfrm>
              <a:custGeom>
                <a:rect b="b" l="l" r="r" t="t"/>
                <a:pathLst>
                  <a:path extrusionOk="0" h="58827" w="54008">
                    <a:moveTo>
                      <a:pt x="0" y="0"/>
                    </a:moveTo>
                    <a:cubicBezTo>
                      <a:pt x="1457" y="268"/>
                      <a:pt x="2933" y="412"/>
                      <a:pt x="4414" y="428"/>
                    </a:cubicBezTo>
                    <a:cubicBezTo>
                      <a:pt x="5895" y="412"/>
                      <a:pt x="7371" y="269"/>
                      <a:pt x="8828" y="0"/>
                    </a:cubicBezTo>
                    <a:cubicBezTo>
                      <a:pt x="13873" y="15100"/>
                      <a:pt x="21130" y="33163"/>
                      <a:pt x="28306" y="50384"/>
                    </a:cubicBezTo>
                    <a:cubicBezTo>
                      <a:pt x="34543" y="36542"/>
                      <a:pt x="44115" y="11168"/>
                      <a:pt x="47703" y="0"/>
                    </a:cubicBezTo>
                    <a:cubicBezTo>
                      <a:pt x="49766" y="567"/>
                      <a:pt x="51945" y="567"/>
                      <a:pt x="54008" y="0"/>
                    </a:cubicBezTo>
                    <a:cubicBezTo>
                      <a:pt x="45126" y="19613"/>
                      <a:pt x="36928" y="39222"/>
                      <a:pt x="29416" y="58827"/>
                    </a:cubicBezTo>
                    <a:cubicBezTo>
                      <a:pt x="28500" y="58560"/>
                      <a:pt x="27552" y="58416"/>
                      <a:pt x="26598" y="58399"/>
                    </a:cubicBezTo>
                    <a:cubicBezTo>
                      <a:pt x="25640" y="58402"/>
                      <a:pt x="24688" y="58546"/>
                      <a:pt x="23773" y="58827"/>
                    </a:cubicBezTo>
                    <a:cubicBezTo>
                      <a:pt x="18709" y="44759"/>
                      <a:pt x="8286" y="19611"/>
                      <a:pt x="0" y="0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107" name="Google Shape;1107;p10"/>
              <p:cNvSpPr/>
              <p:nvPr/>
            </p:nvSpPr>
            <p:spPr>
              <a:xfrm>
                <a:off x="8882163" y="3772025"/>
                <a:ext cx="30929" cy="58852"/>
              </a:xfrm>
              <a:custGeom>
                <a:rect b="b" l="l" r="r" t="t"/>
                <a:pathLst>
                  <a:path extrusionOk="0" h="58852" w="30929">
                    <a:moveTo>
                      <a:pt x="700" y="22021"/>
                    </a:moveTo>
                    <a:cubicBezTo>
                      <a:pt x="700" y="14691"/>
                      <a:pt x="359" y="7273"/>
                      <a:pt x="19" y="0"/>
                    </a:cubicBezTo>
                    <a:cubicBezTo>
                      <a:pt x="5139" y="258"/>
                      <a:pt x="10184" y="428"/>
                      <a:pt x="15310" y="428"/>
                    </a:cubicBezTo>
                    <a:cubicBezTo>
                      <a:pt x="20437" y="428"/>
                      <a:pt x="25475" y="258"/>
                      <a:pt x="30520" y="0"/>
                    </a:cubicBezTo>
                    <a:cubicBezTo>
                      <a:pt x="30184" y="1689"/>
                      <a:pt x="30184" y="3427"/>
                      <a:pt x="30520" y="5115"/>
                    </a:cubicBezTo>
                    <a:cubicBezTo>
                      <a:pt x="23344" y="4606"/>
                      <a:pt x="19169" y="4008"/>
                      <a:pt x="8046" y="4008"/>
                    </a:cubicBezTo>
                    <a:cubicBezTo>
                      <a:pt x="7964" y="7676"/>
                      <a:pt x="7706" y="10658"/>
                      <a:pt x="7706" y="14836"/>
                    </a:cubicBezTo>
                    <a:cubicBezTo>
                      <a:pt x="7706" y="19240"/>
                      <a:pt x="7794" y="23959"/>
                      <a:pt x="7794" y="26092"/>
                    </a:cubicBezTo>
                    <a:cubicBezTo>
                      <a:pt x="17883" y="26092"/>
                      <a:pt x="23514" y="25664"/>
                      <a:pt x="28552" y="25236"/>
                    </a:cubicBezTo>
                    <a:cubicBezTo>
                      <a:pt x="28385" y="26107"/>
                      <a:pt x="28300" y="26992"/>
                      <a:pt x="28300" y="27878"/>
                    </a:cubicBezTo>
                    <a:cubicBezTo>
                      <a:pt x="28300" y="28738"/>
                      <a:pt x="28385" y="29596"/>
                      <a:pt x="28552" y="30439"/>
                    </a:cubicBezTo>
                    <a:cubicBezTo>
                      <a:pt x="22656" y="29810"/>
                      <a:pt x="11893" y="29672"/>
                      <a:pt x="7794" y="29672"/>
                    </a:cubicBezTo>
                    <a:cubicBezTo>
                      <a:pt x="7687" y="31741"/>
                      <a:pt x="7687" y="33874"/>
                      <a:pt x="7687" y="42060"/>
                    </a:cubicBezTo>
                    <a:cubicBezTo>
                      <a:pt x="7687" y="48534"/>
                      <a:pt x="7775" y="52718"/>
                      <a:pt x="7857" y="54844"/>
                    </a:cubicBezTo>
                    <a:cubicBezTo>
                      <a:pt x="15462" y="54844"/>
                      <a:pt x="25544" y="54756"/>
                      <a:pt x="30930" y="53737"/>
                    </a:cubicBezTo>
                    <a:cubicBezTo>
                      <a:pt x="30759" y="54608"/>
                      <a:pt x="30673" y="55493"/>
                      <a:pt x="30671" y="56380"/>
                    </a:cubicBezTo>
                    <a:cubicBezTo>
                      <a:pt x="30673" y="57211"/>
                      <a:pt x="30759" y="58039"/>
                      <a:pt x="30930" y="58852"/>
                    </a:cubicBezTo>
                    <a:cubicBezTo>
                      <a:pt x="25885" y="58594"/>
                      <a:pt x="20758" y="58424"/>
                      <a:pt x="15544" y="58424"/>
                    </a:cubicBezTo>
                    <a:cubicBezTo>
                      <a:pt x="10329" y="58424"/>
                      <a:pt x="5209" y="58594"/>
                      <a:pt x="0" y="58852"/>
                    </a:cubicBezTo>
                    <a:cubicBezTo>
                      <a:pt x="340" y="51434"/>
                      <a:pt x="681" y="44017"/>
                      <a:pt x="681" y="36687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108" name="Google Shape;1108;p10"/>
              <p:cNvSpPr/>
              <p:nvPr/>
            </p:nvSpPr>
            <p:spPr>
              <a:xfrm>
                <a:off x="8930200" y="3772050"/>
                <a:ext cx="43162" cy="58833"/>
              </a:xfrm>
              <a:custGeom>
                <a:rect b="b" l="l" r="r" t="t"/>
                <a:pathLst>
                  <a:path extrusionOk="0" h="58833" w="43162">
                    <a:moveTo>
                      <a:pt x="687" y="22084"/>
                    </a:moveTo>
                    <a:cubicBezTo>
                      <a:pt x="687" y="14748"/>
                      <a:pt x="341" y="7336"/>
                      <a:pt x="0" y="0"/>
                    </a:cubicBezTo>
                    <a:cubicBezTo>
                      <a:pt x="3247" y="258"/>
                      <a:pt x="6495" y="428"/>
                      <a:pt x="9742" y="428"/>
                    </a:cubicBezTo>
                    <a:cubicBezTo>
                      <a:pt x="12990" y="428"/>
                      <a:pt x="16237" y="0"/>
                      <a:pt x="19491" y="0"/>
                    </a:cubicBezTo>
                    <a:cubicBezTo>
                      <a:pt x="29145" y="0"/>
                      <a:pt x="37260" y="3328"/>
                      <a:pt x="37260" y="13470"/>
                    </a:cubicBezTo>
                    <a:cubicBezTo>
                      <a:pt x="37260" y="24468"/>
                      <a:pt x="26244" y="28904"/>
                      <a:pt x="19750" y="29753"/>
                    </a:cubicBezTo>
                    <a:cubicBezTo>
                      <a:pt x="23937" y="34957"/>
                      <a:pt x="38200" y="53284"/>
                      <a:pt x="43163" y="58827"/>
                    </a:cubicBezTo>
                    <a:cubicBezTo>
                      <a:pt x="41466" y="58557"/>
                      <a:pt x="39751" y="58414"/>
                      <a:pt x="38036" y="58399"/>
                    </a:cubicBezTo>
                    <a:cubicBezTo>
                      <a:pt x="36378" y="58413"/>
                      <a:pt x="34719" y="58557"/>
                      <a:pt x="33080" y="58827"/>
                    </a:cubicBezTo>
                    <a:cubicBezTo>
                      <a:pt x="29662" y="53630"/>
                      <a:pt x="18293" y="37939"/>
                      <a:pt x="10940" y="30515"/>
                    </a:cubicBezTo>
                    <a:lnTo>
                      <a:pt x="7693" y="30515"/>
                    </a:lnTo>
                    <a:lnTo>
                      <a:pt x="7693" y="36750"/>
                    </a:lnTo>
                    <a:cubicBezTo>
                      <a:pt x="7693" y="44086"/>
                      <a:pt x="8033" y="51504"/>
                      <a:pt x="8374" y="58833"/>
                    </a:cubicBezTo>
                    <a:cubicBezTo>
                      <a:pt x="5612" y="58263"/>
                      <a:pt x="2762" y="58263"/>
                      <a:pt x="0" y="58833"/>
                    </a:cubicBezTo>
                    <a:cubicBezTo>
                      <a:pt x="341" y="51504"/>
                      <a:pt x="687" y="44086"/>
                      <a:pt x="687" y="36750"/>
                    </a:cubicBezTo>
                    <a:close/>
                    <a:moveTo>
                      <a:pt x="7693" y="26941"/>
                    </a:moveTo>
                    <a:cubicBezTo>
                      <a:pt x="9582" y="27279"/>
                      <a:pt x="11500" y="27422"/>
                      <a:pt x="13419" y="27369"/>
                    </a:cubicBezTo>
                    <a:cubicBezTo>
                      <a:pt x="20431" y="27369"/>
                      <a:pt x="29744" y="24468"/>
                      <a:pt x="29744" y="14326"/>
                    </a:cubicBezTo>
                    <a:cubicBezTo>
                      <a:pt x="29744" y="5373"/>
                      <a:pt x="22310" y="3152"/>
                      <a:pt x="16502" y="3152"/>
                    </a:cubicBezTo>
                    <a:cubicBezTo>
                      <a:pt x="13730" y="3149"/>
                      <a:pt x="10961" y="3292"/>
                      <a:pt x="8204" y="3580"/>
                    </a:cubicBezTo>
                    <a:cubicBezTo>
                      <a:pt x="7951" y="9802"/>
                      <a:pt x="7693" y="15943"/>
                      <a:pt x="7693" y="22084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109" name="Google Shape;1109;p10"/>
              <p:cNvSpPr/>
              <p:nvPr/>
            </p:nvSpPr>
            <p:spPr>
              <a:xfrm>
                <a:off x="8984518" y="3770943"/>
                <a:ext cx="35034" cy="61041"/>
              </a:xfrm>
              <a:custGeom>
                <a:rect b="b" l="l" r="r" t="t"/>
                <a:pathLst>
                  <a:path extrusionOk="0" h="61041" w="35034">
                    <a:moveTo>
                      <a:pt x="2617" y="48597"/>
                    </a:moveTo>
                    <a:cubicBezTo>
                      <a:pt x="4509" y="52605"/>
                      <a:pt x="8771" y="57462"/>
                      <a:pt x="16117" y="57462"/>
                    </a:cubicBezTo>
                    <a:cubicBezTo>
                      <a:pt x="23722" y="57462"/>
                      <a:pt x="28338" y="51919"/>
                      <a:pt x="28338" y="45099"/>
                    </a:cubicBezTo>
                    <a:cubicBezTo>
                      <a:pt x="28338" y="29407"/>
                      <a:pt x="1419" y="36146"/>
                      <a:pt x="1419" y="16113"/>
                    </a:cubicBezTo>
                    <a:cubicBezTo>
                      <a:pt x="1419" y="6675"/>
                      <a:pt x="8595" y="0"/>
                      <a:pt x="19964" y="0"/>
                    </a:cubicBezTo>
                    <a:cubicBezTo>
                      <a:pt x="25349" y="0"/>
                      <a:pt x="29189" y="1258"/>
                      <a:pt x="32575" y="4008"/>
                    </a:cubicBezTo>
                    <a:cubicBezTo>
                      <a:pt x="31554" y="5971"/>
                      <a:pt x="30955" y="7928"/>
                      <a:pt x="30274" y="11168"/>
                    </a:cubicBezTo>
                    <a:lnTo>
                      <a:pt x="29246" y="11168"/>
                    </a:lnTo>
                    <a:cubicBezTo>
                      <a:pt x="28048" y="8022"/>
                      <a:pt x="25462" y="3152"/>
                      <a:pt x="19075" y="3152"/>
                    </a:cubicBezTo>
                    <a:cubicBezTo>
                      <a:pt x="12687" y="3152"/>
                      <a:pt x="8115" y="7500"/>
                      <a:pt x="8115" y="13722"/>
                    </a:cubicBezTo>
                    <a:cubicBezTo>
                      <a:pt x="8115" y="29672"/>
                      <a:pt x="35035" y="23015"/>
                      <a:pt x="35035" y="41858"/>
                    </a:cubicBezTo>
                    <a:cubicBezTo>
                      <a:pt x="35035" y="52259"/>
                      <a:pt x="27253" y="61042"/>
                      <a:pt x="14100" y="61042"/>
                    </a:cubicBezTo>
                    <a:cubicBezTo>
                      <a:pt x="7006" y="61042"/>
                      <a:pt x="2989" y="58569"/>
                      <a:pt x="0" y="56185"/>
                    </a:cubicBezTo>
                    <a:cubicBezTo>
                      <a:pt x="1028" y="53542"/>
                      <a:pt x="1261" y="51837"/>
                      <a:pt x="1621" y="48597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110" name="Google Shape;1110;p10"/>
              <p:cNvSpPr/>
              <p:nvPr/>
            </p:nvSpPr>
            <p:spPr>
              <a:xfrm>
                <a:off x="9037977" y="3772050"/>
                <a:ext cx="8373" cy="58833"/>
              </a:xfrm>
              <a:custGeom>
                <a:rect b="b" l="l" r="r" t="t"/>
                <a:pathLst>
                  <a:path extrusionOk="0" h="58833" w="8373">
                    <a:moveTo>
                      <a:pt x="687" y="22084"/>
                    </a:moveTo>
                    <a:cubicBezTo>
                      <a:pt x="687" y="14748"/>
                      <a:pt x="347" y="7336"/>
                      <a:pt x="0" y="0"/>
                    </a:cubicBezTo>
                    <a:cubicBezTo>
                      <a:pt x="1381" y="266"/>
                      <a:pt x="2787" y="409"/>
                      <a:pt x="4193" y="428"/>
                    </a:cubicBezTo>
                    <a:cubicBezTo>
                      <a:pt x="5599" y="409"/>
                      <a:pt x="6993" y="266"/>
                      <a:pt x="8374" y="0"/>
                    </a:cubicBezTo>
                    <a:cubicBezTo>
                      <a:pt x="8033" y="7336"/>
                      <a:pt x="7693" y="14748"/>
                      <a:pt x="7693" y="22084"/>
                    </a:cubicBezTo>
                    <a:lnTo>
                      <a:pt x="7693" y="36750"/>
                    </a:lnTo>
                    <a:cubicBezTo>
                      <a:pt x="7693" y="44086"/>
                      <a:pt x="8033" y="51504"/>
                      <a:pt x="8374" y="58833"/>
                    </a:cubicBezTo>
                    <a:cubicBezTo>
                      <a:pt x="5612" y="58263"/>
                      <a:pt x="2762" y="58263"/>
                      <a:pt x="0" y="58833"/>
                    </a:cubicBezTo>
                    <a:cubicBezTo>
                      <a:pt x="347" y="51504"/>
                      <a:pt x="687" y="44086"/>
                      <a:pt x="687" y="36750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111" name="Google Shape;1111;p10"/>
              <p:cNvSpPr/>
              <p:nvPr/>
            </p:nvSpPr>
            <p:spPr>
              <a:xfrm>
                <a:off x="8645806" y="3859007"/>
                <a:ext cx="37607" cy="58827"/>
              </a:xfrm>
              <a:custGeom>
                <a:rect b="b" l="l" r="r" t="t"/>
                <a:pathLst>
                  <a:path extrusionOk="0" h="58827" w="37607">
                    <a:moveTo>
                      <a:pt x="694" y="22084"/>
                    </a:moveTo>
                    <a:cubicBezTo>
                      <a:pt x="694" y="14754"/>
                      <a:pt x="353" y="7336"/>
                      <a:pt x="13" y="0"/>
                    </a:cubicBezTo>
                    <a:cubicBezTo>
                      <a:pt x="2743" y="258"/>
                      <a:pt x="5568" y="428"/>
                      <a:pt x="8298" y="428"/>
                    </a:cubicBezTo>
                    <a:cubicBezTo>
                      <a:pt x="11029" y="428"/>
                      <a:pt x="16496" y="0"/>
                      <a:pt x="18892" y="0"/>
                    </a:cubicBezTo>
                    <a:cubicBezTo>
                      <a:pt x="24025" y="0"/>
                      <a:pt x="37607" y="170"/>
                      <a:pt x="37607" y="14408"/>
                    </a:cubicBezTo>
                    <a:cubicBezTo>
                      <a:pt x="37607" y="29414"/>
                      <a:pt x="22827" y="32314"/>
                      <a:pt x="14623" y="32314"/>
                    </a:cubicBezTo>
                    <a:cubicBezTo>
                      <a:pt x="12057" y="32314"/>
                      <a:pt x="9925" y="32232"/>
                      <a:pt x="7687" y="32056"/>
                    </a:cubicBezTo>
                    <a:lnTo>
                      <a:pt x="7687" y="36743"/>
                    </a:lnTo>
                    <a:cubicBezTo>
                      <a:pt x="7687" y="44079"/>
                      <a:pt x="8033" y="51497"/>
                      <a:pt x="8374" y="58827"/>
                    </a:cubicBezTo>
                    <a:cubicBezTo>
                      <a:pt x="5611" y="58265"/>
                      <a:pt x="2763" y="58265"/>
                      <a:pt x="0" y="58827"/>
                    </a:cubicBezTo>
                    <a:cubicBezTo>
                      <a:pt x="341" y="51497"/>
                      <a:pt x="681" y="44079"/>
                      <a:pt x="681" y="36743"/>
                    </a:cubicBezTo>
                    <a:close/>
                    <a:moveTo>
                      <a:pt x="7699" y="28476"/>
                    </a:moveTo>
                    <a:cubicBezTo>
                      <a:pt x="9691" y="28920"/>
                      <a:pt x="11725" y="29150"/>
                      <a:pt x="13765" y="29162"/>
                    </a:cubicBezTo>
                    <a:cubicBezTo>
                      <a:pt x="20771" y="29162"/>
                      <a:pt x="29744" y="26519"/>
                      <a:pt x="29744" y="14924"/>
                    </a:cubicBezTo>
                    <a:cubicBezTo>
                      <a:pt x="29744" y="5203"/>
                      <a:pt x="24195" y="3158"/>
                      <a:pt x="15392" y="3158"/>
                    </a:cubicBezTo>
                    <a:lnTo>
                      <a:pt x="7699" y="3158"/>
                    </a:ln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112" name="Google Shape;1112;p10"/>
              <p:cNvSpPr/>
              <p:nvPr/>
            </p:nvSpPr>
            <p:spPr>
              <a:xfrm>
                <a:off x="8692948" y="3857875"/>
                <a:ext cx="63996" cy="61048"/>
              </a:xfrm>
              <a:custGeom>
                <a:rect b="b" l="l" r="r" t="t"/>
                <a:pathLst>
                  <a:path extrusionOk="0" h="61048" w="63996">
                    <a:moveTo>
                      <a:pt x="31957" y="0"/>
                    </a:moveTo>
                    <a:cubicBezTo>
                      <a:pt x="50875" y="0"/>
                      <a:pt x="63997" y="11168"/>
                      <a:pt x="63997" y="30521"/>
                    </a:cubicBezTo>
                    <a:cubicBezTo>
                      <a:pt x="63997" y="49874"/>
                      <a:pt x="50843" y="61048"/>
                      <a:pt x="31957" y="61048"/>
                    </a:cubicBezTo>
                    <a:cubicBezTo>
                      <a:pt x="13072" y="61048"/>
                      <a:pt x="0" y="49874"/>
                      <a:pt x="0" y="30521"/>
                    </a:cubicBezTo>
                    <a:cubicBezTo>
                      <a:pt x="0" y="11168"/>
                      <a:pt x="13160" y="0"/>
                      <a:pt x="31957" y="0"/>
                    </a:cubicBezTo>
                    <a:close/>
                    <a:moveTo>
                      <a:pt x="31957" y="3146"/>
                    </a:moveTo>
                    <a:cubicBezTo>
                      <a:pt x="18627" y="3146"/>
                      <a:pt x="8374" y="11583"/>
                      <a:pt x="8374" y="30508"/>
                    </a:cubicBezTo>
                    <a:cubicBezTo>
                      <a:pt x="8374" y="49434"/>
                      <a:pt x="18627" y="57877"/>
                      <a:pt x="31957" y="57877"/>
                    </a:cubicBezTo>
                    <a:cubicBezTo>
                      <a:pt x="45288" y="57877"/>
                      <a:pt x="55654" y="49471"/>
                      <a:pt x="55654" y="30546"/>
                    </a:cubicBezTo>
                    <a:cubicBezTo>
                      <a:pt x="55654" y="11621"/>
                      <a:pt x="45376" y="3184"/>
                      <a:pt x="31957" y="3184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113" name="Google Shape;1113;p10"/>
              <p:cNvSpPr/>
              <p:nvPr/>
            </p:nvSpPr>
            <p:spPr>
              <a:xfrm>
                <a:off x="8770438" y="3859007"/>
                <a:ext cx="31528" cy="58808"/>
              </a:xfrm>
              <a:custGeom>
                <a:rect b="b" l="l" r="r" t="t"/>
                <a:pathLst>
                  <a:path extrusionOk="0" h="58808" w="31528">
                    <a:moveTo>
                      <a:pt x="687" y="22084"/>
                    </a:moveTo>
                    <a:cubicBezTo>
                      <a:pt x="687" y="14754"/>
                      <a:pt x="347" y="7336"/>
                      <a:pt x="0" y="0"/>
                    </a:cubicBezTo>
                    <a:cubicBezTo>
                      <a:pt x="2764" y="571"/>
                      <a:pt x="5616" y="571"/>
                      <a:pt x="8380" y="0"/>
                    </a:cubicBezTo>
                    <a:cubicBezTo>
                      <a:pt x="8033" y="7336"/>
                      <a:pt x="7693" y="14754"/>
                      <a:pt x="7693" y="22084"/>
                    </a:cubicBezTo>
                    <a:cubicBezTo>
                      <a:pt x="7693" y="36404"/>
                      <a:pt x="7863" y="46464"/>
                      <a:pt x="7951" y="54800"/>
                    </a:cubicBezTo>
                    <a:cubicBezTo>
                      <a:pt x="15979" y="54800"/>
                      <a:pt x="22991" y="54800"/>
                      <a:pt x="31529" y="53693"/>
                    </a:cubicBezTo>
                    <a:cubicBezTo>
                      <a:pt x="30957" y="55350"/>
                      <a:pt x="30957" y="57151"/>
                      <a:pt x="31529" y="58808"/>
                    </a:cubicBezTo>
                    <a:cubicBezTo>
                      <a:pt x="26320" y="58550"/>
                      <a:pt x="21023" y="58387"/>
                      <a:pt x="15808" y="58387"/>
                    </a:cubicBezTo>
                    <a:cubicBezTo>
                      <a:pt x="10594" y="58387"/>
                      <a:pt x="5303" y="58550"/>
                      <a:pt x="0" y="58808"/>
                    </a:cubicBezTo>
                    <a:cubicBezTo>
                      <a:pt x="347" y="51478"/>
                      <a:pt x="687" y="44061"/>
                      <a:pt x="687" y="36724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114" name="Google Shape;1114;p10"/>
              <p:cNvSpPr/>
              <p:nvPr/>
            </p:nvSpPr>
            <p:spPr>
              <a:xfrm>
                <a:off x="8816918" y="3859007"/>
                <a:ext cx="8373" cy="58827"/>
              </a:xfrm>
              <a:custGeom>
                <a:rect b="b" l="l" r="r" t="t"/>
                <a:pathLst>
                  <a:path extrusionOk="0" h="58827" w="8373">
                    <a:moveTo>
                      <a:pt x="687" y="22084"/>
                    </a:moveTo>
                    <a:cubicBezTo>
                      <a:pt x="687" y="14754"/>
                      <a:pt x="347" y="7336"/>
                      <a:pt x="0" y="0"/>
                    </a:cubicBezTo>
                    <a:cubicBezTo>
                      <a:pt x="2762" y="571"/>
                      <a:pt x="5612" y="571"/>
                      <a:pt x="8374" y="0"/>
                    </a:cubicBezTo>
                    <a:cubicBezTo>
                      <a:pt x="8033" y="7336"/>
                      <a:pt x="7687" y="14754"/>
                      <a:pt x="7687" y="22084"/>
                    </a:cubicBezTo>
                    <a:lnTo>
                      <a:pt x="7687" y="36743"/>
                    </a:lnTo>
                    <a:cubicBezTo>
                      <a:pt x="7687" y="44079"/>
                      <a:pt x="8033" y="51497"/>
                      <a:pt x="8374" y="58827"/>
                    </a:cubicBezTo>
                    <a:cubicBezTo>
                      <a:pt x="5611" y="58265"/>
                      <a:pt x="2763" y="58265"/>
                      <a:pt x="0" y="58827"/>
                    </a:cubicBezTo>
                    <a:cubicBezTo>
                      <a:pt x="347" y="51497"/>
                      <a:pt x="687" y="44079"/>
                      <a:pt x="687" y="36743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115" name="Google Shape;1115;p10"/>
              <p:cNvSpPr/>
              <p:nvPr/>
            </p:nvSpPr>
            <p:spPr>
              <a:xfrm>
                <a:off x="8839045" y="3859007"/>
                <a:ext cx="44140" cy="58827"/>
              </a:xfrm>
              <a:custGeom>
                <a:rect b="b" l="l" r="r" t="t"/>
                <a:pathLst>
                  <a:path extrusionOk="0" h="58827" w="44140">
                    <a:moveTo>
                      <a:pt x="18539" y="22084"/>
                    </a:moveTo>
                    <a:cubicBezTo>
                      <a:pt x="18539" y="16212"/>
                      <a:pt x="18455" y="10329"/>
                      <a:pt x="18287" y="4436"/>
                    </a:cubicBezTo>
                    <a:cubicBezTo>
                      <a:pt x="12179" y="4421"/>
                      <a:pt x="6074" y="4734"/>
                      <a:pt x="0" y="5373"/>
                    </a:cubicBezTo>
                    <a:cubicBezTo>
                      <a:pt x="275" y="4491"/>
                      <a:pt x="419" y="3573"/>
                      <a:pt x="429" y="2649"/>
                    </a:cubicBezTo>
                    <a:cubicBezTo>
                      <a:pt x="406" y="1750"/>
                      <a:pt x="262" y="859"/>
                      <a:pt x="0" y="0"/>
                    </a:cubicBezTo>
                    <a:cubicBezTo>
                      <a:pt x="7346" y="258"/>
                      <a:pt x="14699" y="428"/>
                      <a:pt x="22070" y="428"/>
                    </a:cubicBezTo>
                    <a:cubicBezTo>
                      <a:pt x="29441" y="428"/>
                      <a:pt x="36769" y="258"/>
                      <a:pt x="44140" y="0"/>
                    </a:cubicBezTo>
                    <a:cubicBezTo>
                      <a:pt x="43875" y="886"/>
                      <a:pt x="43730" y="1805"/>
                      <a:pt x="43711" y="2731"/>
                    </a:cubicBezTo>
                    <a:cubicBezTo>
                      <a:pt x="43730" y="3627"/>
                      <a:pt x="43875" y="4517"/>
                      <a:pt x="44140" y="5373"/>
                    </a:cubicBezTo>
                    <a:cubicBezTo>
                      <a:pt x="38066" y="4734"/>
                      <a:pt x="31961" y="4421"/>
                      <a:pt x="25853" y="4436"/>
                    </a:cubicBezTo>
                    <a:cubicBezTo>
                      <a:pt x="25689" y="10308"/>
                      <a:pt x="25606" y="16190"/>
                      <a:pt x="25601" y="22084"/>
                    </a:cubicBezTo>
                    <a:lnTo>
                      <a:pt x="25601" y="36743"/>
                    </a:lnTo>
                    <a:cubicBezTo>
                      <a:pt x="25601" y="44079"/>
                      <a:pt x="25942" y="51497"/>
                      <a:pt x="26282" y="58827"/>
                    </a:cubicBezTo>
                    <a:cubicBezTo>
                      <a:pt x="23519" y="58265"/>
                      <a:pt x="20671" y="58265"/>
                      <a:pt x="17908" y="58827"/>
                    </a:cubicBezTo>
                    <a:cubicBezTo>
                      <a:pt x="18255" y="51497"/>
                      <a:pt x="18589" y="44079"/>
                      <a:pt x="18589" y="36743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116" name="Google Shape;1116;p10"/>
              <p:cNvSpPr/>
              <p:nvPr/>
            </p:nvSpPr>
            <p:spPr>
              <a:xfrm>
                <a:off x="8938454" y="3857875"/>
                <a:ext cx="50590" cy="61073"/>
              </a:xfrm>
              <a:custGeom>
                <a:rect b="b" l="l" r="r" t="t"/>
                <a:pathLst>
                  <a:path extrusionOk="0" h="61073" w="50590">
                    <a:moveTo>
                      <a:pt x="48964" y="56210"/>
                    </a:moveTo>
                    <a:cubicBezTo>
                      <a:pt x="46826" y="57915"/>
                      <a:pt x="39739" y="61073"/>
                      <a:pt x="31188" y="61073"/>
                    </a:cubicBezTo>
                    <a:cubicBezTo>
                      <a:pt x="13166" y="61073"/>
                      <a:pt x="0" y="49899"/>
                      <a:pt x="0" y="30546"/>
                    </a:cubicBezTo>
                    <a:cubicBezTo>
                      <a:pt x="0" y="11193"/>
                      <a:pt x="13192" y="0"/>
                      <a:pt x="32046" y="0"/>
                    </a:cubicBezTo>
                    <a:cubicBezTo>
                      <a:pt x="38433" y="-12"/>
                      <a:pt x="44758" y="1324"/>
                      <a:pt x="50591" y="3920"/>
                    </a:cubicBezTo>
                    <a:cubicBezTo>
                      <a:pt x="49733" y="5455"/>
                      <a:pt x="49134" y="8783"/>
                      <a:pt x="48794" y="10576"/>
                    </a:cubicBezTo>
                    <a:lnTo>
                      <a:pt x="48283" y="10740"/>
                    </a:lnTo>
                    <a:cubicBezTo>
                      <a:pt x="45887" y="8104"/>
                      <a:pt x="40085" y="3159"/>
                      <a:pt x="32046" y="3159"/>
                    </a:cubicBezTo>
                    <a:cubicBezTo>
                      <a:pt x="18633" y="3159"/>
                      <a:pt x="8374" y="11596"/>
                      <a:pt x="8374" y="30521"/>
                    </a:cubicBezTo>
                    <a:cubicBezTo>
                      <a:pt x="8374" y="49446"/>
                      <a:pt x="18633" y="57890"/>
                      <a:pt x="32046" y="57890"/>
                    </a:cubicBezTo>
                    <a:cubicBezTo>
                      <a:pt x="40161" y="57890"/>
                      <a:pt x="46145" y="53284"/>
                      <a:pt x="49393" y="50812"/>
                    </a:cubicBezTo>
                    <a:lnTo>
                      <a:pt x="49733" y="51158"/>
                    </a:ln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117" name="Google Shape;1117;p10"/>
              <p:cNvSpPr/>
              <p:nvPr/>
            </p:nvSpPr>
            <p:spPr>
              <a:xfrm>
                <a:off x="9003126" y="3857900"/>
                <a:ext cx="51095" cy="61048"/>
              </a:xfrm>
              <a:custGeom>
                <a:rect b="b" l="l" r="r" t="t"/>
                <a:pathLst>
                  <a:path extrusionOk="0" h="61048" w="51095">
                    <a:moveTo>
                      <a:pt x="48781" y="61048"/>
                    </a:moveTo>
                    <a:cubicBezTo>
                      <a:pt x="35791" y="45784"/>
                      <a:pt x="20241" y="29414"/>
                      <a:pt x="5631" y="13898"/>
                    </a:cubicBezTo>
                    <a:cubicBezTo>
                      <a:pt x="5543" y="17044"/>
                      <a:pt x="5372" y="22166"/>
                      <a:pt x="5372" y="31207"/>
                    </a:cubicBezTo>
                    <a:cubicBezTo>
                      <a:pt x="5372" y="38536"/>
                      <a:pt x="5713" y="56524"/>
                      <a:pt x="6142" y="59934"/>
                    </a:cubicBezTo>
                    <a:cubicBezTo>
                      <a:pt x="5171" y="59662"/>
                      <a:pt x="4162" y="59520"/>
                      <a:pt x="3153" y="59513"/>
                    </a:cubicBezTo>
                    <a:cubicBezTo>
                      <a:pt x="2087" y="59533"/>
                      <a:pt x="1034" y="59675"/>
                      <a:pt x="0" y="59934"/>
                    </a:cubicBezTo>
                    <a:cubicBezTo>
                      <a:pt x="687" y="55927"/>
                      <a:pt x="1797" y="34101"/>
                      <a:pt x="1797" y="22851"/>
                    </a:cubicBezTo>
                    <a:cubicBezTo>
                      <a:pt x="1797" y="12111"/>
                      <a:pt x="1797" y="3838"/>
                      <a:pt x="1539" y="0"/>
                    </a:cubicBezTo>
                    <a:lnTo>
                      <a:pt x="2907" y="0"/>
                    </a:lnTo>
                    <a:cubicBezTo>
                      <a:pt x="16836" y="15100"/>
                      <a:pt x="35697" y="35642"/>
                      <a:pt x="46139" y="46124"/>
                    </a:cubicBezTo>
                    <a:cubicBezTo>
                      <a:pt x="46139" y="30867"/>
                      <a:pt x="46139" y="14238"/>
                      <a:pt x="45464" y="1107"/>
                    </a:cubicBezTo>
                    <a:cubicBezTo>
                      <a:pt x="46410" y="1376"/>
                      <a:pt x="47381" y="1520"/>
                      <a:pt x="48365" y="1535"/>
                    </a:cubicBezTo>
                    <a:cubicBezTo>
                      <a:pt x="49292" y="1519"/>
                      <a:pt x="50212" y="1375"/>
                      <a:pt x="51095" y="1107"/>
                    </a:cubicBezTo>
                    <a:cubicBezTo>
                      <a:pt x="50584" y="6141"/>
                      <a:pt x="49733" y="23021"/>
                      <a:pt x="49733" y="29672"/>
                    </a:cubicBezTo>
                    <a:cubicBezTo>
                      <a:pt x="49733" y="38367"/>
                      <a:pt x="49903" y="57210"/>
                      <a:pt x="49985" y="61048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118" name="Google Shape;1118;p10"/>
              <p:cNvSpPr/>
              <p:nvPr/>
            </p:nvSpPr>
            <p:spPr>
              <a:xfrm>
                <a:off x="9072117" y="3859007"/>
                <a:ext cx="8373" cy="58827"/>
              </a:xfrm>
              <a:custGeom>
                <a:rect b="b" l="l" r="r" t="t"/>
                <a:pathLst>
                  <a:path extrusionOk="0" h="58827" w="8373">
                    <a:moveTo>
                      <a:pt x="681" y="22084"/>
                    </a:moveTo>
                    <a:cubicBezTo>
                      <a:pt x="681" y="14754"/>
                      <a:pt x="340" y="7336"/>
                      <a:pt x="0" y="0"/>
                    </a:cubicBezTo>
                    <a:cubicBezTo>
                      <a:pt x="2762" y="571"/>
                      <a:pt x="5612" y="571"/>
                      <a:pt x="8374" y="0"/>
                    </a:cubicBezTo>
                    <a:cubicBezTo>
                      <a:pt x="8033" y="7336"/>
                      <a:pt x="7687" y="14754"/>
                      <a:pt x="7687" y="22084"/>
                    </a:cubicBezTo>
                    <a:lnTo>
                      <a:pt x="7687" y="36743"/>
                    </a:lnTo>
                    <a:cubicBezTo>
                      <a:pt x="7687" y="44079"/>
                      <a:pt x="8033" y="51497"/>
                      <a:pt x="8374" y="58827"/>
                    </a:cubicBezTo>
                    <a:cubicBezTo>
                      <a:pt x="5612" y="58265"/>
                      <a:pt x="2762" y="58265"/>
                      <a:pt x="0" y="58827"/>
                    </a:cubicBezTo>
                    <a:cubicBezTo>
                      <a:pt x="340" y="51497"/>
                      <a:pt x="681" y="44079"/>
                      <a:pt x="681" y="36743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119" name="Google Shape;1119;p10"/>
              <p:cNvSpPr/>
              <p:nvPr/>
            </p:nvSpPr>
            <p:spPr>
              <a:xfrm>
                <a:off x="9095813" y="3857875"/>
                <a:ext cx="50584" cy="61073"/>
              </a:xfrm>
              <a:custGeom>
                <a:rect b="b" l="l" r="r" t="t"/>
                <a:pathLst>
                  <a:path extrusionOk="0" h="61073" w="50584">
                    <a:moveTo>
                      <a:pt x="48964" y="56210"/>
                    </a:moveTo>
                    <a:cubicBezTo>
                      <a:pt x="46826" y="57915"/>
                      <a:pt x="39732" y="61073"/>
                      <a:pt x="31194" y="61073"/>
                    </a:cubicBezTo>
                    <a:cubicBezTo>
                      <a:pt x="13160" y="61073"/>
                      <a:pt x="0" y="49899"/>
                      <a:pt x="0" y="30546"/>
                    </a:cubicBezTo>
                    <a:cubicBezTo>
                      <a:pt x="0" y="11193"/>
                      <a:pt x="13160" y="0"/>
                      <a:pt x="32046" y="0"/>
                    </a:cubicBezTo>
                    <a:cubicBezTo>
                      <a:pt x="38433" y="-12"/>
                      <a:pt x="44752" y="1323"/>
                      <a:pt x="50584" y="3920"/>
                    </a:cubicBezTo>
                    <a:cubicBezTo>
                      <a:pt x="49733" y="5455"/>
                      <a:pt x="49134" y="8783"/>
                      <a:pt x="48794" y="10576"/>
                    </a:cubicBezTo>
                    <a:lnTo>
                      <a:pt x="48277" y="10740"/>
                    </a:lnTo>
                    <a:cubicBezTo>
                      <a:pt x="45887" y="8104"/>
                      <a:pt x="40079" y="3159"/>
                      <a:pt x="32046" y="3159"/>
                    </a:cubicBezTo>
                    <a:cubicBezTo>
                      <a:pt x="18627" y="3159"/>
                      <a:pt x="8380" y="11596"/>
                      <a:pt x="8380" y="30521"/>
                    </a:cubicBezTo>
                    <a:cubicBezTo>
                      <a:pt x="8380" y="49446"/>
                      <a:pt x="18627" y="57890"/>
                      <a:pt x="32046" y="57890"/>
                    </a:cubicBezTo>
                    <a:cubicBezTo>
                      <a:pt x="40161" y="57890"/>
                      <a:pt x="46145" y="53284"/>
                      <a:pt x="49393" y="50812"/>
                    </a:cubicBezTo>
                    <a:lnTo>
                      <a:pt x="49733" y="51158"/>
                    </a:ln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120" name="Google Shape;1120;p10"/>
              <p:cNvSpPr/>
              <p:nvPr/>
            </p:nvSpPr>
            <p:spPr>
              <a:xfrm>
                <a:off x="8646481" y="3945958"/>
                <a:ext cx="54014" cy="58820"/>
              </a:xfrm>
              <a:custGeom>
                <a:rect b="b" l="l" r="r" t="t"/>
                <a:pathLst>
                  <a:path extrusionOk="0" h="58820" w="54014">
                    <a:moveTo>
                      <a:pt x="681" y="22090"/>
                    </a:moveTo>
                    <a:cubicBezTo>
                      <a:pt x="681" y="14760"/>
                      <a:pt x="341" y="7342"/>
                      <a:pt x="0" y="13"/>
                    </a:cubicBezTo>
                    <a:cubicBezTo>
                      <a:pt x="4269" y="264"/>
                      <a:pt x="8626" y="440"/>
                      <a:pt x="12902" y="440"/>
                    </a:cubicBezTo>
                    <a:cubicBezTo>
                      <a:pt x="17177" y="440"/>
                      <a:pt x="21534" y="0"/>
                      <a:pt x="25822" y="0"/>
                    </a:cubicBezTo>
                    <a:cubicBezTo>
                      <a:pt x="45817" y="0"/>
                      <a:pt x="54015" y="10658"/>
                      <a:pt x="54015" y="28218"/>
                    </a:cubicBezTo>
                    <a:cubicBezTo>
                      <a:pt x="54015" y="50981"/>
                      <a:pt x="36416" y="58821"/>
                      <a:pt x="22915" y="58821"/>
                    </a:cubicBezTo>
                    <a:cubicBezTo>
                      <a:pt x="19068" y="58821"/>
                      <a:pt x="15317" y="58399"/>
                      <a:pt x="11470" y="58399"/>
                    </a:cubicBezTo>
                    <a:cubicBezTo>
                      <a:pt x="7624" y="58399"/>
                      <a:pt x="3859" y="58569"/>
                      <a:pt x="19" y="58821"/>
                    </a:cubicBezTo>
                    <a:cubicBezTo>
                      <a:pt x="359" y="51491"/>
                      <a:pt x="700" y="44073"/>
                      <a:pt x="700" y="36743"/>
                    </a:cubicBezTo>
                    <a:close/>
                    <a:moveTo>
                      <a:pt x="7687" y="36756"/>
                    </a:moveTo>
                    <a:cubicBezTo>
                      <a:pt x="7687" y="42809"/>
                      <a:pt x="7857" y="48949"/>
                      <a:pt x="8204" y="54832"/>
                    </a:cubicBezTo>
                    <a:cubicBezTo>
                      <a:pt x="11902" y="55447"/>
                      <a:pt x="15648" y="55732"/>
                      <a:pt x="19396" y="55681"/>
                    </a:cubicBezTo>
                    <a:cubicBezTo>
                      <a:pt x="31957" y="55681"/>
                      <a:pt x="45628" y="50736"/>
                      <a:pt x="45628" y="28231"/>
                    </a:cubicBezTo>
                    <a:cubicBezTo>
                      <a:pt x="45628" y="8450"/>
                      <a:pt x="35375" y="3593"/>
                      <a:pt x="21357" y="3593"/>
                    </a:cubicBezTo>
                    <a:cubicBezTo>
                      <a:pt x="16960" y="3611"/>
                      <a:pt x="12567" y="3895"/>
                      <a:pt x="8204" y="4442"/>
                    </a:cubicBezTo>
                    <a:cubicBezTo>
                      <a:pt x="7857" y="9897"/>
                      <a:pt x="7687" y="15956"/>
                      <a:pt x="7687" y="22090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121" name="Google Shape;1121;p10"/>
              <p:cNvSpPr/>
              <p:nvPr/>
            </p:nvSpPr>
            <p:spPr>
              <a:xfrm>
                <a:off x="8710534" y="3945958"/>
                <a:ext cx="30929" cy="58820"/>
              </a:xfrm>
              <a:custGeom>
                <a:rect b="b" l="l" r="r" t="t"/>
                <a:pathLst>
                  <a:path extrusionOk="0" h="58820" w="30929">
                    <a:moveTo>
                      <a:pt x="681" y="22021"/>
                    </a:moveTo>
                    <a:cubicBezTo>
                      <a:pt x="681" y="14685"/>
                      <a:pt x="340" y="7273"/>
                      <a:pt x="0" y="0"/>
                    </a:cubicBezTo>
                    <a:cubicBezTo>
                      <a:pt x="5127" y="252"/>
                      <a:pt x="10171" y="428"/>
                      <a:pt x="15291" y="428"/>
                    </a:cubicBezTo>
                    <a:cubicBezTo>
                      <a:pt x="20412" y="428"/>
                      <a:pt x="25456" y="264"/>
                      <a:pt x="30501" y="0"/>
                    </a:cubicBezTo>
                    <a:cubicBezTo>
                      <a:pt x="30165" y="1689"/>
                      <a:pt x="30165" y="3426"/>
                      <a:pt x="30501" y="5115"/>
                    </a:cubicBezTo>
                    <a:cubicBezTo>
                      <a:pt x="23325" y="4599"/>
                      <a:pt x="19150" y="4001"/>
                      <a:pt x="8027" y="4001"/>
                    </a:cubicBezTo>
                    <a:cubicBezTo>
                      <a:pt x="7945" y="7670"/>
                      <a:pt x="7693" y="10658"/>
                      <a:pt x="7693" y="14829"/>
                    </a:cubicBezTo>
                    <a:cubicBezTo>
                      <a:pt x="7693" y="19265"/>
                      <a:pt x="7775" y="23952"/>
                      <a:pt x="7775" y="26085"/>
                    </a:cubicBezTo>
                    <a:cubicBezTo>
                      <a:pt x="17864" y="26085"/>
                      <a:pt x="23495" y="25657"/>
                      <a:pt x="28533" y="25236"/>
                    </a:cubicBezTo>
                    <a:cubicBezTo>
                      <a:pt x="28364" y="26107"/>
                      <a:pt x="28280" y="26991"/>
                      <a:pt x="28281" y="27878"/>
                    </a:cubicBezTo>
                    <a:cubicBezTo>
                      <a:pt x="28281" y="28736"/>
                      <a:pt x="28365" y="29592"/>
                      <a:pt x="28533" y="30433"/>
                    </a:cubicBezTo>
                    <a:cubicBezTo>
                      <a:pt x="22638" y="29835"/>
                      <a:pt x="11874" y="29665"/>
                      <a:pt x="7775" y="29665"/>
                    </a:cubicBezTo>
                    <a:cubicBezTo>
                      <a:pt x="7693" y="31710"/>
                      <a:pt x="7693" y="33843"/>
                      <a:pt x="7693" y="42028"/>
                    </a:cubicBezTo>
                    <a:cubicBezTo>
                      <a:pt x="7693" y="48509"/>
                      <a:pt x="7775" y="52686"/>
                      <a:pt x="7857" y="54819"/>
                    </a:cubicBezTo>
                    <a:cubicBezTo>
                      <a:pt x="15462" y="54819"/>
                      <a:pt x="25513" y="54731"/>
                      <a:pt x="30930" y="53706"/>
                    </a:cubicBezTo>
                    <a:cubicBezTo>
                      <a:pt x="30759" y="54576"/>
                      <a:pt x="30673" y="55461"/>
                      <a:pt x="30671" y="56348"/>
                    </a:cubicBezTo>
                    <a:cubicBezTo>
                      <a:pt x="30673" y="57179"/>
                      <a:pt x="30759" y="58007"/>
                      <a:pt x="30930" y="58821"/>
                    </a:cubicBezTo>
                    <a:cubicBezTo>
                      <a:pt x="25885" y="58569"/>
                      <a:pt x="20758" y="58399"/>
                      <a:pt x="15550" y="58399"/>
                    </a:cubicBezTo>
                    <a:cubicBezTo>
                      <a:pt x="10341" y="58399"/>
                      <a:pt x="5209" y="58569"/>
                      <a:pt x="0" y="58821"/>
                    </a:cubicBezTo>
                    <a:cubicBezTo>
                      <a:pt x="340" y="51409"/>
                      <a:pt x="681" y="43985"/>
                      <a:pt x="681" y="36655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122" name="Google Shape;1122;p10"/>
              <p:cNvSpPr/>
              <p:nvPr/>
            </p:nvSpPr>
            <p:spPr>
              <a:xfrm>
                <a:off x="8796847" y="3945958"/>
                <a:ext cx="54071" cy="58820"/>
              </a:xfrm>
              <a:custGeom>
                <a:rect b="b" l="l" r="r" t="t"/>
                <a:pathLst>
                  <a:path extrusionOk="0" h="58820" w="54071">
                    <a:moveTo>
                      <a:pt x="0" y="0"/>
                    </a:moveTo>
                    <a:cubicBezTo>
                      <a:pt x="2934" y="571"/>
                      <a:pt x="5951" y="571"/>
                      <a:pt x="8885" y="0"/>
                    </a:cubicBezTo>
                    <a:cubicBezTo>
                      <a:pt x="13929" y="15100"/>
                      <a:pt x="21187" y="33163"/>
                      <a:pt x="28369" y="50384"/>
                    </a:cubicBezTo>
                    <a:cubicBezTo>
                      <a:pt x="34599" y="36542"/>
                      <a:pt x="44172" y="11168"/>
                      <a:pt x="47766" y="0"/>
                    </a:cubicBezTo>
                    <a:cubicBezTo>
                      <a:pt x="49829" y="568"/>
                      <a:pt x="52008" y="568"/>
                      <a:pt x="54072" y="0"/>
                    </a:cubicBezTo>
                    <a:cubicBezTo>
                      <a:pt x="45189" y="19605"/>
                      <a:pt x="36991" y="39212"/>
                      <a:pt x="29479" y="58821"/>
                    </a:cubicBezTo>
                    <a:cubicBezTo>
                      <a:pt x="28560" y="58558"/>
                      <a:pt x="27610" y="58417"/>
                      <a:pt x="26654" y="58399"/>
                    </a:cubicBezTo>
                    <a:cubicBezTo>
                      <a:pt x="25701" y="58403"/>
                      <a:pt x="24754" y="58545"/>
                      <a:pt x="23842" y="58821"/>
                    </a:cubicBezTo>
                    <a:cubicBezTo>
                      <a:pt x="18709" y="44772"/>
                      <a:pt x="8292" y="19617"/>
                      <a:pt x="0" y="0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123" name="Google Shape;1123;p10"/>
              <p:cNvSpPr/>
              <p:nvPr/>
            </p:nvSpPr>
            <p:spPr>
              <a:xfrm>
                <a:off x="8915508" y="3945958"/>
                <a:ext cx="31547" cy="58795"/>
              </a:xfrm>
              <a:custGeom>
                <a:rect b="b" l="l" r="r" t="t"/>
                <a:pathLst>
                  <a:path extrusionOk="0" h="58795" w="31547">
                    <a:moveTo>
                      <a:pt x="681" y="22090"/>
                    </a:moveTo>
                    <a:cubicBezTo>
                      <a:pt x="681" y="14760"/>
                      <a:pt x="340" y="7342"/>
                      <a:pt x="0" y="13"/>
                    </a:cubicBezTo>
                    <a:cubicBezTo>
                      <a:pt x="1378" y="275"/>
                      <a:pt x="2778" y="418"/>
                      <a:pt x="4181" y="440"/>
                    </a:cubicBezTo>
                    <a:cubicBezTo>
                      <a:pt x="5595" y="415"/>
                      <a:pt x="7004" y="267"/>
                      <a:pt x="8393" y="0"/>
                    </a:cubicBezTo>
                    <a:cubicBezTo>
                      <a:pt x="8046" y="7330"/>
                      <a:pt x="7706" y="14748"/>
                      <a:pt x="7706" y="22077"/>
                    </a:cubicBezTo>
                    <a:cubicBezTo>
                      <a:pt x="7706" y="36404"/>
                      <a:pt x="7876" y="46464"/>
                      <a:pt x="7964" y="54794"/>
                    </a:cubicBezTo>
                    <a:cubicBezTo>
                      <a:pt x="15998" y="54794"/>
                      <a:pt x="23003" y="54794"/>
                      <a:pt x="31547" y="53681"/>
                    </a:cubicBezTo>
                    <a:cubicBezTo>
                      <a:pt x="30974" y="55338"/>
                      <a:pt x="30974" y="57138"/>
                      <a:pt x="31547" y="58796"/>
                    </a:cubicBezTo>
                    <a:cubicBezTo>
                      <a:pt x="26339" y="58544"/>
                      <a:pt x="21036" y="58374"/>
                      <a:pt x="15827" y="58374"/>
                    </a:cubicBezTo>
                    <a:cubicBezTo>
                      <a:pt x="10619" y="58374"/>
                      <a:pt x="5309" y="58544"/>
                      <a:pt x="13" y="58796"/>
                    </a:cubicBezTo>
                    <a:cubicBezTo>
                      <a:pt x="353" y="51466"/>
                      <a:pt x="694" y="44048"/>
                      <a:pt x="694" y="36718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124" name="Google Shape;1124;p10"/>
              <p:cNvSpPr/>
              <p:nvPr/>
            </p:nvSpPr>
            <p:spPr>
              <a:xfrm>
                <a:off x="9006550" y="3944857"/>
                <a:ext cx="51095" cy="61041"/>
              </a:xfrm>
              <a:custGeom>
                <a:rect b="b" l="l" r="r" t="t"/>
                <a:pathLst>
                  <a:path extrusionOk="0" h="61041" w="51095">
                    <a:moveTo>
                      <a:pt x="48800" y="61042"/>
                    </a:moveTo>
                    <a:cubicBezTo>
                      <a:pt x="35817" y="45772"/>
                      <a:pt x="20267" y="29414"/>
                      <a:pt x="5631" y="13898"/>
                    </a:cubicBezTo>
                    <a:cubicBezTo>
                      <a:pt x="5549" y="17044"/>
                      <a:pt x="5379" y="22172"/>
                      <a:pt x="5379" y="31207"/>
                    </a:cubicBezTo>
                    <a:cubicBezTo>
                      <a:pt x="5379" y="38536"/>
                      <a:pt x="5719" y="56524"/>
                      <a:pt x="6148" y="59934"/>
                    </a:cubicBezTo>
                    <a:cubicBezTo>
                      <a:pt x="5171" y="59665"/>
                      <a:pt x="4168" y="59524"/>
                      <a:pt x="3153" y="59513"/>
                    </a:cubicBezTo>
                    <a:cubicBezTo>
                      <a:pt x="2087" y="59536"/>
                      <a:pt x="1034" y="59677"/>
                      <a:pt x="0" y="59934"/>
                    </a:cubicBezTo>
                    <a:cubicBezTo>
                      <a:pt x="687" y="55933"/>
                      <a:pt x="1797" y="34107"/>
                      <a:pt x="1797" y="22851"/>
                    </a:cubicBezTo>
                    <a:cubicBezTo>
                      <a:pt x="1797" y="12105"/>
                      <a:pt x="1797" y="3838"/>
                      <a:pt x="1539" y="0"/>
                    </a:cubicBezTo>
                    <a:lnTo>
                      <a:pt x="2907" y="0"/>
                    </a:lnTo>
                    <a:cubicBezTo>
                      <a:pt x="16836" y="15100"/>
                      <a:pt x="35697" y="35642"/>
                      <a:pt x="46139" y="46124"/>
                    </a:cubicBezTo>
                    <a:cubicBezTo>
                      <a:pt x="46139" y="30867"/>
                      <a:pt x="46139" y="14244"/>
                      <a:pt x="45458" y="1114"/>
                    </a:cubicBezTo>
                    <a:cubicBezTo>
                      <a:pt x="46404" y="1379"/>
                      <a:pt x="47381" y="1523"/>
                      <a:pt x="48365" y="1541"/>
                    </a:cubicBezTo>
                    <a:cubicBezTo>
                      <a:pt x="49292" y="1523"/>
                      <a:pt x="50206" y="1379"/>
                      <a:pt x="51095" y="1114"/>
                    </a:cubicBezTo>
                    <a:cubicBezTo>
                      <a:pt x="50585" y="6147"/>
                      <a:pt x="49727" y="23021"/>
                      <a:pt x="49727" y="29672"/>
                    </a:cubicBezTo>
                    <a:cubicBezTo>
                      <a:pt x="49727" y="38367"/>
                      <a:pt x="49897" y="57210"/>
                      <a:pt x="49985" y="61042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125" name="Google Shape;1125;p10"/>
              <p:cNvSpPr/>
              <p:nvPr/>
            </p:nvSpPr>
            <p:spPr>
              <a:xfrm>
                <a:off x="9070206" y="3944857"/>
                <a:ext cx="50578" cy="61041"/>
              </a:xfrm>
              <a:custGeom>
                <a:rect b="b" l="l" r="r" t="t"/>
                <a:pathLst>
                  <a:path extrusionOk="0" h="61041" w="50578">
                    <a:moveTo>
                      <a:pt x="48958" y="56185"/>
                    </a:moveTo>
                    <a:cubicBezTo>
                      <a:pt x="46820" y="57890"/>
                      <a:pt x="39732" y="61042"/>
                      <a:pt x="31188" y="61042"/>
                    </a:cubicBezTo>
                    <a:cubicBezTo>
                      <a:pt x="13154" y="61042"/>
                      <a:pt x="0" y="49874"/>
                      <a:pt x="0" y="30521"/>
                    </a:cubicBezTo>
                    <a:cubicBezTo>
                      <a:pt x="0" y="11168"/>
                      <a:pt x="13154" y="0"/>
                      <a:pt x="32039" y="0"/>
                    </a:cubicBezTo>
                    <a:cubicBezTo>
                      <a:pt x="38427" y="-14"/>
                      <a:pt x="44745" y="1324"/>
                      <a:pt x="50578" y="3926"/>
                    </a:cubicBezTo>
                    <a:cubicBezTo>
                      <a:pt x="49727" y="5461"/>
                      <a:pt x="49128" y="8783"/>
                      <a:pt x="48787" y="10576"/>
                    </a:cubicBezTo>
                    <a:lnTo>
                      <a:pt x="48270" y="10746"/>
                    </a:lnTo>
                    <a:cubicBezTo>
                      <a:pt x="45880" y="8104"/>
                      <a:pt x="40073" y="3159"/>
                      <a:pt x="32039" y="3159"/>
                    </a:cubicBezTo>
                    <a:cubicBezTo>
                      <a:pt x="18627" y="3159"/>
                      <a:pt x="8374" y="11596"/>
                      <a:pt x="8374" y="30521"/>
                    </a:cubicBezTo>
                    <a:cubicBezTo>
                      <a:pt x="8374" y="49446"/>
                      <a:pt x="18627" y="57890"/>
                      <a:pt x="32039" y="57890"/>
                    </a:cubicBezTo>
                    <a:cubicBezTo>
                      <a:pt x="40155" y="57890"/>
                      <a:pt x="46139" y="53284"/>
                      <a:pt x="49386" y="50818"/>
                    </a:cubicBezTo>
                    <a:lnTo>
                      <a:pt x="49727" y="51158"/>
                    </a:ln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126" name="Google Shape;1126;p10"/>
              <p:cNvSpPr/>
              <p:nvPr/>
            </p:nvSpPr>
            <p:spPr>
              <a:xfrm>
                <a:off x="9133446" y="3945971"/>
                <a:ext cx="8373" cy="58820"/>
              </a:xfrm>
              <a:custGeom>
                <a:rect b="b" l="l" r="r" t="t"/>
                <a:pathLst>
                  <a:path extrusionOk="0" h="58820" w="8373">
                    <a:moveTo>
                      <a:pt x="687" y="22077"/>
                    </a:moveTo>
                    <a:cubicBezTo>
                      <a:pt x="687" y="14748"/>
                      <a:pt x="340" y="7330"/>
                      <a:pt x="0" y="0"/>
                    </a:cubicBezTo>
                    <a:cubicBezTo>
                      <a:pt x="2762" y="571"/>
                      <a:pt x="5612" y="571"/>
                      <a:pt x="8374" y="0"/>
                    </a:cubicBezTo>
                    <a:cubicBezTo>
                      <a:pt x="8027" y="7330"/>
                      <a:pt x="7687" y="14748"/>
                      <a:pt x="7687" y="22077"/>
                    </a:cubicBezTo>
                    <a:lnTo>
                      <a:pt x="7687" y="36743"/>
                    </a:lnTo>
                    <a:cubicBezTo>
                      <a:pt x="7687" y="44073"/>
                      <a:pt x="8027" y="51491"/>
                      <a:pt x="8374" y="58821"/>
                    </a:cubicBezTo>
                    <a:cubicBezTo>
                      <a:pt x="5612" y="58259"/>
                      <a:pt x="2762" y="58259"/>
                      <a:pt x="0" y="58821"/>
                    </a:cubicBezTo>
                    <a:cubicBezTo>
                      <a:pt x="340" y="51491"/>
                      <a:pt x="687" y="44073"/>
                      <a:pt x="687" y="36743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127" name="Google Shape;1127;p10"/>
              <p:cNvSpPr/>
              <p:nvPr/>
            </p:nvSpPr>
            <p:spPr>
              <a:xfrm>
                <a:off x="9167182" y="3903810"/>
                <a:ext cx="13431" cy="13401"/>
              </a:xfrm>
              <a:custGeom>
                <a:rect b="b" l="l" r="r" t="t"/>
                <a:pathLst>
                  <a:path extrusionOk="0" h="13401" w="13431">
                    <a:moveTo>
                      <a:pt x="0" y="6707"/>
                    </a:moveTo>
                    <a:cubicBezTo>
                      <a:pt x="-6" y="3006"/>
                      <a:pt x="3001" y="4"/>
                      <a:pt x="6709" y="0"/>
                    </a:cubicBezTo>
                    <a:cubicBezTo>
                      <a:pt x="10417" y="-3"/>
                      <a:pt x="13425" y="2994"/>
                      <a:pt x="13431" y="6694"/>
                    </a:cubicBezTo>
                    <a:cubicBezTo>
                      <a:pt x="13437" y="10395"/>
                      <a:pt x="10430" y="13398"/>
                      <a:pt x="6722" y="13401"/>
                    </a:cubicBezTo>
                    <a:cubicBezTo>
                      <a:pt x="6722" y="13401"/>
                      <a:pt x="6716" y="13401"/>
                      <a:pt x="6716" y="13401"/>
                    </a:cubicBezTo>
                    <a:cubicBezTo>
                      <a:pt x="3008" y="13405"/>
                      <a:pt x="6" y="10410"/>
                      <a:pt x="0" y="6713"/>
                    </a:cubicBezTo>
                    <a:cubicBezTo>
                      <a:pt x="0" y="6711"/>
                      <a:pt x="0" y="6709"/>
                      <a:pt x="0" y="6707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128" name="Google Shape;1128;p10"/>
              <p:cNvSpPr/>
              <p:nvPr/>
            </p:nvSpPr>
            <p:spPr>
              <a:xfrm>
                <a:off x="9154148" y="3857189"/>
                <a:ext cx="54084" cy="59934"/>
              </a:xfrm>
              <a:custGeom>
                <a:rect b="b" l="l" r="r" t="t"/>
                <a:pathLst>
                  <a:path extrusionOk="0" h="59934" w="54084">
                    <a:moveTo>
                      <a:pt x="36207" y="37083"/>
                    </a:moveTo>
                    <a:lnTo>
                      <a:pt x="25532" y="11507"/>
                    </a:lnTo>
                    <a:lnTo>
                      <a:pt x="14591" y="37083"/>
                    </a:lnTo>
                    <a:cubicBezTo>
                      <a:pt x="11003" y="45891"/>
                      <a:pt x="7756" y="54561"/>
                      <a:pt x="6306" y="59934"/>
                    </a:cubicBezTo>
                    <a:cubicBezTo>
                      <a:pt x="4244" y="59368"/>
                      <a:pt x="2062" y="59368"/>
                      <a:pt x="0" y="59934"/>
                    </a:cubicBezTo>
                    <a:cubicBezTo>
                      <a:pt x="9143" y="39984"/>
                      <a:pt x="18028" y="20114"/>
                      <a:pt x="26743" y="0"/>
                    </a:cubicBezTo>
                    <a:lnTo>
                      <a:pt x="28369" y="0"/>
                    </a:lnTo>
                    <a:cubicBezTo>
                      <a:pt x="36737" y="19775"/>
                      <a:pt x="49557" y="50812"/>
                      <a:pt x="54084" y="59934"/>
                    </a:cubicBezTo>
                    <a:cubicBezTo>
                      <a:pt x="51095" y="59364"/>
                      <a:pt x="48018" y="59364"/>
                      <a:pt x="45029" y="59934"/>
                    </a:cubicBezTo>
                    <a:cubicBezTo>
                      <a:pt x="43421" y="54052"/>
                      <a:pt x="39285" y="44671"/>
                      <a:pt x="36207" y="37083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129" name="Google Shape;1129;p10"/>
              <p:cNvSpPr/>
              <p:nvPr/>
            </p:nvSpPr>
            <p:spPr>
              <a:xfrm>
                <a:off x="9167465" y="3990843"/>
                <a:ext cx="13431" cy="13401"/>
              </a:xfrm>
              <a:custGeom>
                <a:rect b="b" l="l" r="r" t="t"/>
                <a:pathLst>
                  <a:path extrusionOk="0" h="13401" w="13431">
                    <a:moveTo>
                      <a:pt x="0" y="6707"/>
                    </a:moveTo>
                    <a:cubicBezTo>
                      <a:pt x="-6" y="3006"/>
                      <a:pt x="3002" y="4"/>
                      <a:pt x="6709" y="0"/>
                    </a:cubicBezTo>
                    <a:cubicBezTo>
                      <a:pt x="10417" y="-4"/>
                      <a:pt x="13425" y="2994"/>
                      <a:pt x="13431" y="6694"/>
                    </a:cubicBezTo>
                    <a:cubicBezTo>
                      <a:pt x="13437" y="10395"/>
                      <a:pt x="10430" y="13397"/>
                      <a:pt x="6722" y="13401"/>
                    </a:cubicBezTo>
                    <a:cubicBezTo>
                      <a:pt x="6716" y="13401"/>
                      <a:pt x="6716" y="13401"/>
                      <a:pt x="6709" y="13401"/>
                    </a:cubicBezTo>
                    <a:cubicBezTo>
                      <a:pt x="3002" y="13401"/>
                      <a:pt x="0" y="10404"/>
                      <a:pt x="0" y="6707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130" name="Google Shape;1130;p10"/>
              <p:cNvSpPr/>
              <p:nvPr/>
            </p:nvSpPr>
            <p:spPr>
              <a:xfrm>
                <a:off x="9154419" y="3944241"/>
                <a:ext cx="54084" cy="59934"/>
              </a:xfrm>
              <a:custGeom>
                <a:rect b="b" l="l" r="r" t="t"/>
                <a:pathLst>
                  <a:path extrusionOk="0" h="59934" w="54084">
                    <a:moveTo>
                      <a:pt x="36214" y="37083"/>
                    </a:moveTo>
                    <a:lnTo>
                      <a:pt x="25532" y="11507"/>
                    </a:lnTo>
                    <a:lnTo>
                      <a:pt x="14598" y="37083"/>
                    </a:lnTo>
                    <a:cubicBezTo>
                      <a:pt x="11010" y="45891"/>
                      <a:pt x="7762" y="54561"/>
                      <a:pt x="6306" y="59934"/>
                    </a:cubicBezTo>
                    <a:cubicBezTo>
                      <a:pt x="4244" y="59368"/>
                      <a:pt x="2062" y="59368"/>
                      <a:pt x="0" y="59934"/>
                    </a:cubicBezTo>
                    <a:cubicBezTo>
                      <a:pt x="9143" y="39984"/>
                      <a:pt x="18034" y="20114"/>
                      <a:pt x="26749" y="0"/>
                    </a:cubicBezTo>
                    <a:lnTo>
                      <a:pt x="28369" y="0"/>
                    </a:lnTo>
                    <a:cubicBezTo>
                      <a:pt x="36743" y="19775"/>
                      <a:pt x="49563" y="50812"/>
                      <a:pt x="54084" y="59934"/>
                    </a:cubicBezTo>
                    <a:cubicBezTo>
                      <a:pt x="51095" y="59364"/>
                      <a:pt x="48024" y="59364"/>
                      <a:pt x="45035" y="59934"/>
                    </a:cubicBezTo>
                    <a:cubicBezTo>
                      <a:pt x="43396" y="54052"/>
                      <a:pt x="39291" y="44671"/>
                      <a:pt x="36214" y="37083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131" name="Google Shape;1131;p10"/>
              <p:cNvSpPr/>
              <p:nvPr/>
            </p:nvSpPr>
            <p:spPr>
              <a:xfrm>
                <a:off x="8863675" y="3990843"/>
                <a:ext cx="13431" cy="13401"/>
              </a:xfrm>
              <a:custGeom>
                <a:rect b="b" l="l" r="r" t="t"/>
                <a:pathLst>
                  <a:path extrusionOk="0" h="13401" w="13431">
                    <a:moveTo>
                      <a:pt x="0" y="6707"/>
                    </a:moveTo>
                    <a:cubicBezTo>
                      <a:pt x="-4" y="3006"/>
                      <a:pt x="3000" y="4"/>
                      <a:pt x="6709" y="0"/>
                    </a:cubicBezTo>
                    <a:cubicBezTo>
                      <a:pt x="10418" y="-4"/>
                      <a:pt x="13427" y="2994"/>
                      <a:pt x="13431" y="6694"/>
                    </a:cubicBezTo>
                    <a:cubicBezTo>
                      <a:pt x="13434" y="10395"/>
                      <a:pt x="10431" y="13397"/>
                      <a:pt x="6722" y="13401"/>
                    </a:cubicBezTo>
                    <a:cubicBezTo>
                      <a:pt x="6717" y="13401"/>
                      <a:pt x="6714" y="13401"/>
                      <a:pt x="6709" y="13401"/>
                    </a:cubicBezTo>
                    <a:cubicBezTo>
                      <a:pt x="3004" y="13401"/>
                      <a:pt x="0" y="10404"/>
                      <a:pt x="0" y="6707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132" name="Google Shape;1132;p10"/>
              <p:cNvSpPr/>
              <p:nvPr/>
            </p:nvSpPr>
            <p:spPr>
              <a:xfrm>
                <a:off x="8850660" y="3944241"/>
                <a:ext cx="54084" cy="59934"/>
              </a:xfrm>
              <a:custGeom>
                <a:rect b="b" l="l" r="r" t="t"/>
                <a:pathLst>
                  <a:path extrusionOk="0" h="59934" w="54084">
                    <a:moveTo>
                      <a:pt x="36189" y="37083"/>
                    </a:moveTo>
                    <a:lnTo>
                      <a:pt x="25507" y="11507"/>
                    </a:lnTo>
                    <a:lnTo>
                      <a:pt x="14598" y="37083"/>
                    </a:lnTo>
                    <a:cubicBezTo>
                      <a:pt x="11003" y="45891"/>
                      <a:pt x="7762" y="54561"/>
                      <a:pt x="6306" y="59934"/>
                    </a:cubicBezTo>
                    <a:cubicBezTo>
                      <a:pt x="4243" y="59368"/>
                      <a:pt x="2063" y="59368"/>
                      <a:pt x="0" y="59934"/>
                    </a:cubicBezTo>
                    <a:cubicBezTo>
                      <a:pt x="9143" y="39984"/>
                      <a:pt x="18028" y="20114"/>
                      <a:pt x="26743" y="0"/>
                    </a:cubicBezTo>
                    <a:lnTo>
                      <a:pt x="28369" y="0"/>
                    </a:lnTo>
                    <a:cubicBezTo>
                      <a:pt x="36743" y="19775"/>
                      <a:pt x="49563" y="50812"/>
                      <a:pt x="54084" y="59934"/>
                    </a:cubicBezTo>
                    <a:cubicBezTo>
                      <a:pt x="51093" y="59364"/>
                      <a:pt x="48021" y="59364"/>
                      <a:pt x="45029" y="59934"/>
                    </a:cubicBezTo>
                    <a:cubicBezTo>
                      <a:pt x="43364" y="54052"/>
                      <a:pt x="39259" y="44671"/>
                      <a:pt x="36189" y="37083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133" name="Google Shape;1133;p10"/>
              <p:cNvSpPr/>
              <p:nvPr/>
            </p:nvSpPr>
            <p:spPr>
              <a:xfrm>
                <a:off x="9060842" y="3772711"/>
                <a:ext cx="44108" cy="58795"/>
              </a:xfrm>
              <a:custGeom>
                <a:rect b="b" l="l" r="r" t="t"/>
                <a:pathLst>
                  <a:path extrusionOk="0" h="58795" w="44108">
                    <a:moveTo>
                      <a:pt x="18545" y="22077"/>
                    </a:moveTo>
                    <a:cubicBezTo>
                      <a:pt x="18545" y="16205"/>
                      <a:pt x="18457" y="10323"/>
                      <a:pt x="18287" y="4429"/>
                    </a:cubicBezTo>
                    <a:cubicBezTo>
                      <a:pt x="12176" y="4418"/>
                      <a:pt x="6072" y="4731"/>
                      <a:pt x="0" y="5367"/>
                    </a:cubicBezTo>
                    <a:cubicBezTo>
                      <a:pt x="277" y="4484"/>
                      <a:pt x="422" y="3567"/>
                      <a:pt x="429" y="2643"/>
                    </a:cubicBezTo>
                    <a:cubicBezTo>
                      <a:pt x="404" y="1746"/>
                      <a:pt x="265" y="857"/>
                      <a:pt x="0" y="0"/>
                    </a:cubicBezTo>
                    <a:cubicBezTo>
                      <a:pt x="7346" y="252"/>
                      <a:pt x="14699" y="428"/>
                      <a:pt x="22070" y="428"/>
                    </a:cubicBezTo>
                    <a:cubicBezTo>
                      <a:pt x="29441" y="428"/>
                      <a:pt x="36762" y="252"/>
                      <a:pt x="44108" y="0"/>
                    </a:cubicBezTo>
                    <a:cubicBezTo>
                      <a:pt x="43844" y="885"/>
                      <a:pt x="43699" y="1801"/>
                      <a:pt x="43680" y="2724"/>
                    </a:cubicBezTo>
                    <a:cubicBezTo>
                      <a:pt x="43699" y="3621"/>
                      <a:pt x="43844" y="4510"/>
                      <a:pt x="44108" y="5367"/>
                    </a:cubicBezTo>
                    <a:cubicBezTo>
                      <a:pt x="38036" y="4730"/>
                      <a:pt x="31932" y="4417"/>
                      <a:pt x="25822" y="4429"/>
                    </a:cubicBezTo>
                    <a:cubicBezTo>
                      <a:pt x="25658" y="10302"/>
                      <a:pt x="25576" y="16184"/>
                      <a:pt x="25570" y="22077"/>
                    </a:cubicBezTo>
                    <a:lnTo>
                      <a:pt x="25570" y="36718"/>
                    </a:lnTo>
                    <a:cubicBezTo>
                      <a:pt x="25570" y="44048"/>
                      <a:pt x="25910" y="51466"/>
                      <a:pt x="26251" y="58796"/>
                    </a:cubicBezTo>
                    <a:cubicBezTo>
                      <a:pt x="23489" y="58234"/>
                      <a:pt x="20639" y="58234"/>
                      <a:pt x="17877" y="58796"/>
                    </a:cubicBezTo>
                    <a:cubicBezTo>
                      <a:pt x="18223" y="51466"/>
                      <a:pt x="18564" y="44048"/>
                      <a:pt x="18564" y="36718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134" name="Google Shape;1134;p10"/>
              <p:cNvSpPr/>
              <p:nvPr/>
            </p:nvSpPr>
            <p:spPr>
              <a:xfrm>
                <a:off x="9164123" y="3772711"/>
                <a:ext cx="44140" cy="58795"/>
              </a:xfrm>
              <a:custGeom>
                <a:rect b="b" l="l" r="r" t="t"/>
                <a:pathLst>
                  <a:path extrusionOk="0" h="58795" w="44140">
                    <a:moveTo>
                      <a:pt x="18539" y="22077"/>
                    </a:moveTo>
                    <a:cubicBezTo>
                      <a:pt x="18539" y="16205"/>
                      <a:pt x="18457" y="10323"/>
                      <a:pt x="18287" y="4429"/>
                    </a:cubicBezTo>
                    <a:cubicBezTo>
                      <a:pt x="12176" y="4418"/>
                      <a:pt x="6072" y="4731"/>
                      <a:pt x="0" y="5367"/>
                    </a:cubicBezTo>
                    <a:cubicBezTo>
                      <a:pt x="277" y="4484"/>
                      <a:pt x="423" y="3567"/>
                      <a:pt x="429" y="2643"/>
                    </a:cubicBezTo>
                    <a:cubicBezTo>
                      <a:pt x="404" y="1746"/>
                      <a:pt x="265" y="857"/>
                      <a:pt x="0" y="0"/>
                    </a:cubicBezTo>
                    <a:cubicBezTo>
                      <a:pt x="7346" y="252"/>
                      <a:pt x="14699" y="428"/>
                      <a:pt x="22070" y="428"/>
                    </a:cubicBezTo>
                    <a:cubicBezTo>
                      <a:pt x="29441" y="428"/>
                      <a:pt x="36769" y="252"/>
                      <a:pt x="44140" y="0"/>
                    </a:cubicBezTo>
                    <a:cubicBezTo>
                      <a:pt x="43875" y="885"/>
                      <a:pt x="43730" y="1801"/>
                      <a:pt x="43711" y="2724"/>
                    </a:cubicBezTo>
                    <a:cubicBezTo>
                      <a:pt x="43730" y="3621"/>
                      <a:pt x="43875" y="4510"/>
                      <a:pt x="44140" y="5367"/>
                    </a:cubicBezTo>
                    <a:cubicBezTo>
                      <a:pt x="38068" y="4731"/>
                      <a:pt x="31964" y="4418"/>
                      <a:pt x="25853" y="4429"/>
                    </a:cubicBezTo>
                    <a:cubicBezTo>
                      <a:pt x="25683" y="10302"/>
                      <a:pt x="25595" y="16184"/>
                      <a:pt x="25601" y="22077"/>
                    </a:cubicBezTo>
                    <a:lnTo>
                      <a:pt x="25601" y="36718"/>
                    </a:lnTo>
                    <a:cubicBezTo>
                      <a:pt x="25601" y="44048"/>
                      <a:pt x="25942" y="51466"/>
                      <a:pt x="26282" y="58796"/>
                    </a:cubicBezTo>
                    <a:cubicBezTo>
                      <a:pt x="23520" y="58234"/>
                      <a:pt x="20670" y="58234"/>
                      <a:pt x="17908" y="58796"/>
                    </a:cubicBezTo>
                    <a:cubicBezTo>
                      <a:pt x="18255" y="51466"/>
                      <a:pt x="18589" y="44048"/>
                      <a:pt x="18589" y="36718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135" name="Google Shape;1135;p10"/>
              <p:cNvSpPr/>
              <p:nvPr/>
            </p:nvSpPr>
            <p:spPr>
              <a:xfrm>
                <a:off x="8960789" y="3926628"/>
                <a:ext cx="31263" cy="77968"/>
              </a:xfrm>
              <a:custGeom>
                <a:rect b="b" l="l" r="r" t="t"/>
                <a:pathLst>
                  <a:path extrusionOk="0" h="77968" w="31263">
                    <a:moveTo>
                      <a:pt x="22083" y="14523"/>
                    </a:moveTo>
                    <a:lnTo>
                      <a:pt x="11167" y="3783"/>
                    </a:lnTo>
                    <a:cubicBezTo>
                      <a:pt x="10152" y="2666"/>
                      <a:pt x="9055" y="1630"/>
                      <a:pt x="7876" y="688"/>
                    </a:cubicBezTo>
                    <a:cubicBezTo>
                      <a:pt x="7548" y="408"/>
                      <a:pt x="7163" y="204"/>
                      <a:pt x="6747" y="90"/>
                    </a:cubicBezTo>
                    <a:cubicBezTo>
                      <a:pt x="5284" y="-274"/>
                      <a:pt x="3771" y="493"/>
                      <a:pt x="3203" y="1890"/>
                    </a:cubicBezTo>
                    <a:cubicBezTo>
                      <a:pt x="2926" y="2644"/>
                      <a:pt x="2951" y="3478"/>
                      <a:pt x="3285" y="4211"/>
                    </a:cubicBezTo>
                    <a:cubicBezTo>
                      <a:pt x="3802" y="5073"/>
                      <a:pt x="4673" y="5507"/>
                      <a:pt x="5448" y="6099"/>
                    </a:cubicBezTo>
                    <a:lnTo>
                      <a:pt x="19050" y="14517"/>
                    </a:lnTo>
                    <a:close/>
                    <a:moveTo>
                      <a:pt x="7617" y="23464"/>
                    </a:moveTo>
                    <a:lnTo>
                      <a:pt x="14282" y="23464"/>
                    </a:lnTo>
                    <a:lnTo>
                      <a:pt x="22953" y="23640"/>
                    </a:lnTo>
                    <a:cubicBezTo>
                      <a:pt x="25570" y="23787"/>
                      <a:pt x="28174" y="24102"/>
                      <a:pt x="30747" y="24584"/>
                    </a:cubicBezTo>
                    <a:cubicBezTo>
                      <a:pt x="30614" y="23729"/>
                      <a:pt x="30520" y="22868"/>
                      <a:pt x="30476" y="22004"/>
                    </a:cubicBezTo>
                    <a:cubicBezTo>
                      <a:pt x="30476" y="21148"/>
                      <a:pt x="30658" y="20375"/>
                      <a:pt x="30747" y="19424"/>
                    </a:cubicBezTo>
                    <a:lnTo>
                      <a:pt x="0" y="19424"/>
                    </a:lnTo>
                    <a:lnTo>
                      <a:pt x="0" y="77968"/>
                    </a:lnTo>
                    <a:lnTo>
                      <a:pt x="31264" y="77968"/>
                    </a:lnTo>
                    <a:cubicBezTo>
                      <a:pt x="31131" y="77116"/>
                      <a:pt x="31043" y="76257"/>
                      <a:pt x="30999" y="75395"/>
                    </a:cubicBezTo>
                    <a:cubicBezTo>
                      <a:pt x="30999" y="74533"/>
                      <a:pt x="31169" y="73759"/>
                      <a:pt x="31264" y="72809"/>
                    </a:cubicBezTo>
                    <a:cubicBezTo>
                      <a:pt x="28628" y="73238"/>
                      <a:pt x="25967" y="73497"/>
                      <a:pt x="23293" y="73583"/>
                    </a:cubicBezTo>
                    <a:cubicBezTo>
                      <a:pt x="18097" y="73759"/>
                      <a:pt x="12901" y="74099"/>
                      <a:pt x="7617" y="73929"/>
                    </a:cubicBezTo>
                    <a:lnTo>
                      <a:pt x="7617" y="48825"/>
                    </a:lnTo>
                    <a:lnTo>
                      <a:pt x="21036" y="48825"/>
                    </a:lnTo>
                    <a:cubicBezTo>
                      <a:pt x="23640" y="48825"/>
                      <a:pt x="26150" y="49172"/>
                      <a:pt x="28754" y="49253"/>
                    </a:cubicBezTo>
                    <a:cubicBezTo>
                      <a:pt x="28666" y="48316"/>
                      <a:pt x="28489" y="47536"/>
                      <a:pt x="28489" y="46850"/>
                    </a:cubicBezTo>
                    <a:cubicBezTo>
                      <a:pt x="28527" y="46101"/>
                      <a:pt x="28615" y="45354"/>
                      <a:pt x="28754" y="44616"/>
                    </a:cubicBezTo>
                    <a:cubicBezTo>
                      <a:pt x="26150" y="44704"/>
                      <a:pt x="23640" y="45038"/>
                      <a:pt x="21036" y="45038"/>
                    </a:cubicBezTo>
                    <a:lnTo>
                      <a:pt x="7617" y="45038"/>
                    </a:ln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136" name="Google Shape;1136;p10"/>
              <p:cNvSpPr/>
              <p:nvPr/>
            </p:nvSpPr>
            <p:spPr>
              <a:xfrm>
                <a:off x="8895613" y="3839910"/>
                <a:ext cx="31263" cy="78019"/>
              </a:xfrm>
              <a:custGeom>
                <a:rect b="b" l="l" r="r" t="t"/>
                <a:pathLst>
                  <a:path extrusionOk="0" h="78019" w="31263">
                    <a:moveTo>
                      <a:pt x="22083" y="14574"/>
                    </a:moveTo>
                    <a:lnTo>
                      <a:pt x="11161" y="3828"/>
                    </a:lnTo>
                    <a:cubicBezTo>
                      <a:pt x="10155" y="2706"/>
                      <a:pt x="9056" y="1670"/>
                      <a:pt x="7876" y="732"/>
                    </a:cubicBezTo>
                    <a:cubicBezTo>
                      <a:pt x="7553" y="438"/>
                      <a:pt x="7167" y="223"/>
                      <a:pt x="6747" y="103"/>
                    </a:cubicBezTo>
                    <a:cubicBezTo>
                      <a:pt x="5164" y="-323"/>
                      <a:pt x="3533" y="612"/>
                      <a:pt x="3106" y="2192"/>
                    </a:cubicBezTo>
                    <a:cubicBezTo>
                      <a:pt x="2923" y="2870"/>
                      <a:pt x="2986" y="3589"/>
                      <a:pt x="3285" y="4224"/>
                    </a:cubicBezTo>
                    <a:cubicBezTo>
                      <a:pt x="3802" y="5086"/>
                      <a:pt x="4673" y="5520"/>
                      <a:pt x="5448" y="6112"/>
                    </a:cubicBezTo>
                    <a:lnTo>
                      <a:pt x="19050" y="14536"/>
                    </a:lnTo>
                    <a:close/>
                    <a:moveTo>
                      <a:pt x="7617" y="23514"/>
                    </a:moveTo>
                    <a:lnTo>
                      <a:pt x="14282" y="23514"/>
                    </a:lnTo>
                    <a:lnTo>
                      <a:pt x="22947" y="23684"/>
                    </a:lnTo>
                    <a:cubicBezTo>
                      <a:pt x="25562" y="23832"/>
                      <a:pt x="28166" y="24147"/>
                      <a:pt x="30740" y="24628"/>
                    </a:cubicBezTo>
                    <a:cubicBezTo>
                      <a:pt x="30658" y="23772"/>
                      <a:pt x="30482" y="22910"/>
                      <a:pt x="30482" y="22048"/>
                    </a:cubicBezTo>
                    <a:cubicBezTo>
                      <a:pt x="30482" y="21187"/>
                      <a:pt x="30658" y="20419"/>
                      <a:pt x="30740" y="19469"/>
                    </a:cubicBezTo>
                    <a:lnTo>
                      <a:pt x="0" y="19469"/>
                    </a:lnTo>
                    <a:lnTo>
                      <a:pt x="0" y="78019"/>
                    </a:lnTo>
                    <a:lnTo>
                      <a:pt x="31264" y="78019"/>
                    </a:lnTo>
                    <a:cubicBezTo>
                      <a:pt x="31134" y="77164"/>
                      <a:pt x="31048" y="76303"/>
                      <a:pt x="31005" y="75440"/>
                    </a:cubicBezTo>
                    <a:cubicBezTo>
                      <a:pt x="31005" y="74571"/>
                      <a:pt x="31175" y="73797"/>
                      <a:pt x="31264" y="72854"/>
                    </a:cubicBezTo>
                    <a:cubicBezTo>
                      <a:pt x="28625" y="73286"/>
                      <a:pt x="25960" y="73545"/>
                      <a:pt x="23287" y="73628"/>
                    </a:cubicBezTo>
                    <a:cubicBezTo>
                      <a:pt x="18097" y="73797"/>
                      <a:pt x="12901" y="74150"/>
                      <a:pt x="7617" y="73980"/>
                    </a:cubicBezTo>
                    <a:lnTo>
                      <a:pt x="7617" y="48876"/>
                    </a:lnTo>
                    <a:lnTo>
                      <a:pt x="21036" y="48876"/>
                    </a:lnTo>
                    <a:cubicBezTo>
                      <a:pt x="23646" y="48876"/>
                      <a:pt x="26156" y="49210"/>
                      <a:pt x="28754" y="49298"/>
                    </a:cubicBezTo>
                    <a:cubicBezTo>
                      <a:pt x="28666" y="48354"/>
                      <a:pt x="28483" y="47586"/>
                      <a:pt x="28483" y="46901"/>
                    </a:cubicBezTo>
                    <a:cubicBezTo>
                      <a:pt x="28525" y="46149"/>
                      <a:pt x="28615" y="45401"/>
                      <a:pt x="28754" y="44661"/>
                    </a:cubicBezTo>
                    <a:cubicBezTo>
                      <a:pt x="26156" y="44749"/>
                      <a:pt x="23646" y="45089"/>
                      <a:pt x="21036" y="45089"/>
                    </a:cubicBezTo>
                    <a:lnTo>
                      <a:pt x="7617" y="45089"/>
                    </a:ln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137" name="Google Shape;1137;p10"/>
              <p:cNvSpPr/>
              <p:nvPr/>
            </p:nvSpPr>
            <p:spPr>
              <a:xfrm>
                <a:off x="9106502" y="3770943"/>
                <a:ext cx="54708" cy="59789"/>
              </a:xfrm>
              <a:custGeom>
                <a:rect b="b" l="l" r="r" t="t"/>
                <a:pathLst>
                  <a:path extrusionOk="0" h="59789" w="54708">
                    <a:moveTo>
                      <a:pt x="14522" y="52787"/>
                    </a:moveTo>
                    <a:cubicBezTo>
                      <a:pt x="14503" y="49073"/>
                      <a:pt x="17505" y="46044"/>
                      <a:pt x="21225" y="46024"/>
                    </a:cubicBezTo>
                    <a:cubicBezTo>
                      <a:pt x="24945" y="46003"/>
                      <a:pt x="27985" y="48997"/>
                      <a:pt x="28004" y="52712"/>
                    </a:cubicBezTo>
                    <a:cubicBezTo>
                      <a:pt x="28023" y="56426"/>
                      <a:pt x="25021" y="59454"/>
                      <a:pt x="21301" y="59475"/>
                    </a:cubicBezTo>
                    <a:cubicBezTo>
                      <a:pt x="21288" y="59475"/>
                      <a:pt x="21269" y="59475"/>
                      <a:pt x="21257" y="59475"/>
                    </a:cubicBezTo>
                    <a:cubicBezTo>
                      <a:pt x="17549" y="59482"/>
                      <a:pt x="14535" y="56489"/>
                      <a:pt x="14522" y="52787"/>
                    </a:cubicBezTo>
                    <a:close/>
                    <a:moveTo>
                      <a:pt x="26976" y="0"/>
                    </a:moveTo>
                    <a:lnTo>
                      <a:pt x="28704" y="0"/>
                    </a:lnTo>
                    <a:lnTo>
                      <a:pt x="53233" y="56694"/>
                    </a:lnTo>
                    <a:lnTo>
                      <a:pt x="54708" y="59790"/>
                    </a:lnTo>
                    <a:cubicBezTo>
                      <a:pt x="53246" y="59619"/>
                      <a:pt x="51770" y="59533"/>
                      <a:pt x="50294" y="59532"/>
                    </a:cubicBezTo>
                    <a:cubicBezTo>
                      <a:pt x="48705" y="59489"/>
                      <a:pt x="47116" y="59575"/>
                      <a:pt x="45540" y="59790"/>
                    </a:cubicBezTo>
                    <a:lnTo>
                      <a:pt x="44764" y="57273"/>
                    </a:lnTo>
                    <a:lnTo>
                      <a:pt x="40874" y="46986"/>
                    </a:lnTo>
                    <a:lnTo>
                      <a:pt x="36649" y="36863"/>
                    </a:lnTo>
                    <a:lnTo>
                      <a:pt x="25771" y="10973"/>
                    </a:lnTo>
                    <a:lnTo>
                      <a:pt x="14686" y="36863"/>
                    </a:lnTo>
                    <a:cubicBezTo>
                      <a:pt x="11672" y="44413"/>
                      <a:pt x="8557" y="51963"/>
                      <a:pt x="6217" y="59765"/>
                    </a:cubicBezTo>
                    <a:cubicBezTo>
                      <a:pt x="5221" y="59547"/>
                      <a:pt x="4206" y="59461"/>
                      <a:pt x="3191" y="59507"/>
                    </a:cubicBezTo>
                    <a:cubicBezTo>
                      <a:pt x="2125" y="59509"/>
                      <a:pt x="1053" y="59595"/>
                      <a:pt x="0" y="59765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</p:grpSp>
        <p:grpSp>
          <p:nvGrpSpPr>
            <p:cNvPr id="1138" name="Google Shape;1138;p10"/>
            <p:cNvGrpSpPr/>
            <p:nvPr/>
          </p:nvGrpSpPr>
          <p:grpSpPr>
            <a:xfrm>
              <a:off x="8547046" y="3035950"/>
              <a:ext cx="1521393" cy="400688"/>
              <a:chOff x="1562620" y="1241607"/>
              <a:chExt cx="1243428" cy="327481"/>
            </a:xfrm>
          </p:grpSpPr>
          <p:sp>
            <p:nvSpPr>
              <p:cNvPr id="1139" name="Google Shape;1139;p10"/>
              <p:cNvSpPr/>
              <p:nvPr/>
            </p:nvSpPr>
            <p:spPr>
              <a:xfrm>
                <a:off x="2127722" y="1416283"/>
                <a:ext cx="121715" cy="117763"/>
              </a:xfrm>
              <a:custGeom>
                <a:rect b="b" l="l" r="r" t="t"/>
                <a:pathLst>
                  <a:path extrusionOk="0" h="117763" w="121715">
                    <a:moveTo>
                      <a:pt x="0" y="1426"/>
                    </a:moveTo>
                    <a:cubicBezTo>
                      <a:pt x="699" y="967"/>
                      <a:pt x="1450" y="593"/>
                      <a:pt x="2237" y="312"/>
                    </a:cubicBezTo>
                    <a:cubicBezTo>
                      <a:pt x="3323" y="116"/>
                      <a:pt x="4425" y="34"/>
                      <a:pt x="5527" y="66"/>
                    </a:cubicBezTo>
                    <a:cubicBezTo>
                      <a:pt x="11204" y="207"/>
                      <a:pt x="16880" y="487"/>
                      <a:pt x="22557" y="531"/>
                    </a:cubicBezTo>
                    <a:cubicBezTo>
                      <a:pt x="26198" y="531"/>
                      <a:pt x="29830" y="207"/>
                      <a:pt x="33471" y="110"/>
                    </a:cubicBezTo>
                    <a:cubicBezTo>
                      <a:pt x="35226" y="66"/>
                      <a:pt x="37033" y="224"/>
                      <a:pt x="38805" y="277"/>
                    </a:cubicBezTo>
                    <a:cubicBezTo>
                      <a:pt x="39542" y="277"/>
                      <a:pt x="40253" y="461"/>
                      <a:pt x="40235" y="1321"/>
                    </a:cubicBezTo>
                    <a:cubicBezTo>
                      <a:pt x="40218" y="2181"/>
                      <a:pt x="39472" y="2198"/>
                      <a:pt x="38753" y="2339"/>
                    </a:cubicBezTo>
                    <a:cubicBezTo>
                      <a:pt x="37160" y="2539"/>
                      <a:pt x="35582" y="2832"/>
                      <a:pt x="34024" y="3216"/>
                    </a:cubicBezTo>
                    <a:cubicBezTo>
                      <a:pt x="31550" y="3874"/>
                      <a:pt x="30786" y="5111"/>
                      <a:pt x="31593" y="7515"/>
                    </a:cubicBezTo>
                    <a:cubicBezTo>
                      <a:pt x="33436" y="13051"/>
                      <a:pt x="35436" y="18534"/>
                      <a:pt x="37366" y="24035"/>
                    </a:cubicBezTo>
                    <a:cubicBezTo>
                      <a:pt x="37849" y="25378"/>
                      <a:pt x="38314" y="26729"/>
                      <a:pt x="38814" y="28071"/>
                    </a:cubicBezTo>
                    <a:cubicBezTo>
                      <a:pt x="42078" y="36786"/>
                      <a:pt x="45348" y="45502"/>
                      <a:pt x="48623" y="54216"/>
                    </a:cubicBezTo>
                    <a:cubicBezTo>
                      <a:pt x="51439" y="61735"/>
                      <a:pt x="54220" y="69272"/>
                      <a:pt x="57054" y="76782"/>
                    </a:cubicBezTo>
                    <a:cubicBezTo>
                      <a:pt x="59327" y="82792"/>
                      <a:pt x="61652" y="88784"/>
                      <a:pt x="63950" y="94777"/>
                    </a:cubicBezTo>
                    <a:cubicBezTo>
                      <a:pt x="64091" y="95154"/>
                      <a:pt x="64292" y="95513"/>
                      <a:pt x="64556" y="96066"/>
                    </a:cubicBezTo>
                    <a:cubicBezTo>
                      <a:pt x="64986" y="95386"/>
                      <a:pt x="65372" y="94680"/>
                      <a:pt x="65714" y="93952"/>
                    </a:cubicBezTo>
                    <a:cubicBezTo>
                      <a:pt x="67898" y="88451"/>
                      <a:pt x="70022" y="82923"/>
                      <a:pt x="72215" y="77422"/>
                    </a:cubicBezTo>
                    <a:cubicBezTo>
                      <a:pt x="75400" y="69403"/>
                      <a:pt x="78707" y="61428"/>
                      <a:pt x="81866" y="53392"/>
                    </a:cubicBezTo>
                    <a:cubicBezTo>
                      <a:pt x="84349" y="47005"/>
                      <a:pt x="86621" y="40539"/>
                      <a:pt x="88999" y="34090"/>
                    </a:cubicBezTo>
                    <a:cubicBezTo>
                      <a:pt x="91210" y="28141"/>
                      <a:pt x="93491" y="22211"/>
                      <a:pt x="95640" y="16245"/>
                    </a:cubicBezTo>
                    <a:cubicBezTo>
                      <a:pt x="96640" y="13483"/>
                      <a:pt x="97487" y="10668"/>
                      <a:pt x="98176" y="7813"/>
                    </a:cubicBezTo>
                    <a:cubicBezTo>
                      <a:pt x="98869" y="4935"/>
                      <a:pt x="98027" y="3734"/>
                      <a:pt x="95166" y="3058"/>
                    </a:cubicBezTo>
                    <a:cubicBezTo>
                      <a:pt x="93614" y="2689"/>
                      <a:pt x="91999" y="2575"/>
                      <a:pt x="90420" y="2277"/>
                    </a:cubicBezTo>
                    <a:cubicBezTo>
                      <a:pt x="89773" y="2129"/>
                      <a:pt x="89215" y="1723"/>
                      <a:pt x="88876" y="1154"/>
                    </a:cubicBezTo>
                    <a:cubicBezTo>
                      <a:pt x="89447" y="768"/>
                      <a:pt x="90074" y="472"/>
                      <a:pt x="90736" y="277"/>
                    </a:cubicBezTo>
                    <a:cubicBezTo>
                      <a:pt x="92334" y="95"/>
                      <a:pt x="93944" y="28"/>
                      <a:pt x="95553" y="75"/>
                    </a:cubicBezTo>
                    <a:cubicBezTo>
                      <a:pt x="99615" y="180"/>
                      <a:pt x="103677" y="479"/>
                      <a:pt x="107739" y="514"/>
                    </a:cubicBezTo>
                    <a:cubicBezTo>
                      <a:pt x="110696" y="514"/>
                      <a:pt x="113661" y="198"/>
                      <a:pt x="116618" y="101"/>
                    </a:cubicBezTo>
                    <a:cubicBezTo>
                      <a:pt x="118372" y="40"/>
                      <a:pt x="120127" y="-311"/>
                      <a:pt x="121715" y="794"/>
                    </a:cubicBezTo>
                    <a:cubicBezTo>
                      <a:pt x="121715" y="1874"/>
                      <a:pt x="121083" y="2119"/>
                      <a:pt x="120259" y="2312"/>
                    </a:cubicBezTo>
                    <a:cubicBezTo>
                      <a:pt x="118294" y="2751"/>
                      <a:pt x="116328" y="3242"/>
                      <a:pt x="114398" y="3821"/>
                    </a:cubicBezTo>
                    <a:cubicBezTo>
                      <a:pt x="112178" y="4479"/>
                      <a:pt x="110713" y="6050"/>
                      <a:pt x="109467" y="7962"/>
                    </a:cubicBezTo>
                    <a:cubicBezTo>
                      <a:pt x="105642" y="13841"/>
                      <a:pt x="103642" y="20535"/>
                      <a:pt x="100817" y="26861"/>
                    </a:cubicBezTo>
                    <a:cubicBezTo>
                      <a:pt x="98509" y="32037"/>
                      <a:pt x="96430" y="37292"/>
                      <a:pt x="94245" y="42539"/>
                    </a:cubicBezTo>
                    <a:cubicBezTo>
                      <a:pt x="92648" y="46452"/>
                      <a:pt x="91157" y="50435"/>
                      <a:pt x="89569" y="54331"/>
                    </a:cubicBezTo>
                    <a:cubicBezTo>
                      <a:pt x="87981" y="58226"/>
                      <a:pt x="86288" y="62323"/>
                      <a:pt x="84612" y="66306"/>
                    </a:cubicBezTo>
                    <a:cubicBezTo>
                      <a:pt x="81761" y="73088"/>
                      <a:pt x="78909" y="79879"/>
                      <a:pt x="76005" y="86643"/>
                    </a:cubicBezTo>
                    <a:cubicBezTo>
                      <a:pt x="73777" y="91846"/>
                      <a:pt x="71478" y="97023"/>
                      <a:pt x="69197" y="102208"/>
                    </a:cubicBezTo>
                    <a:cubicBezTo>
                      <a:pt x="67530" y="106009"/>
                      <a:pt x="65848" y="109797"/>
                      <a:pt x="64152" y="113569"/>
                    </a:cubicBezTo>
                    <a:cubicBezTo>
                      <a:pt x="63731" y="114499"/>
                      <a:pt x="63275" y="115421"/>
                      <a:pt x="62792" y="116307"/>
                    </a:cubicBezTo>
                    <a:cubicBezTo>
                      <a:pt x="61748" y="118158"/>
                      <a:pt x="60502" y="118272"/>
                      <a:pt x="59388" y="116491"/>
                    </a:cubicBezTo>
                    <a:cubicBezTo>
                      <a:pt x="58362" y="114842"/>
                      <a:pt x="57482" y="113107"/>
                      <a:pt x="56756" y="111306"/>
                    </a:cubicBezTo>
                    <a:cubicBezTo>
                      <a:pt x="54203" y="104945"/>
                      <a:pt x="51773" y="98532"/>
                      <a:pt x="49237" y="92162"/>
                    </a:cubicBezTo>
                    <a:cubicBezTo>
                      <a:pt x="47272" y="87214"/>
                      <a:pt x="45166" y="82318"/>
                      <a:pt x="43192" y="77379"/>
                    </a:cubicBezTo>
                    <a:cubicBezTo>
                      <a:pt x="41095" y="72114"/>
                      <a:pt x="39121" y="66798"/>
                      <a:pt x="37051" y="61525"/>
                    </a:cubicBezTo>
                    <a:cubicBezTo>
                      <a:pt x="34980" y="56252"/>
                      <a:pt x="32725" y="51067"/>
                      <a:pt x="30628" y="45803"/>
                    </a:cubicBezTo>
                    <a:cubicBezTo>
                      <a:pt x="28725" y="41004"/>
                      <a:pt x="26987" y="36152"/>
                      <a:pt x="25066" y="31335"/>
                    </a:cubicBezTo>
                    <a:cubicBezTo>
                      <a:pt x="23373" y="27106"/>
                      <a:pt x="21557" y="22930"/>
                      <a:pt x="19802" y="18719"/>
                    </a:cubicBezTo>
                    <a:cubicBezTo>
                      <a:pt x="18925" y="16683"/>
                      <a:pt x="18135" y="14630"/>
                      <a:pt x="17433" y="12577"/>
                    </a:cubicBezTo>
                    <a:cubicBezTo>
                      <a:pt x="15582" y="7050"/>
                      <a:pt x="11792" y="3909"/>
                      <a:pt x="6027" y="3049"/>
                    </a:cubicBezTo>
                    <a:cubicBezTo>
                      <a:pt x="4606" y="2839"/>
                      <a:pt x="3185" y="2593"/>
                      <a:pt x="1781" y="2295"/>
                    </a:cubicBezTo>
                    <a:cubicBezTo>
                      <a:pt x="1159" y="2067"/>
                      <a:pt x="562" y="1776"/>
                      <a:pt x="0" y="142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140" name="Google Shape;1140;p10"/>
              <p:cNvSpPr/>
              <p:nvPr/>
            </p:nvSpPr>
            <p:spPr>
              <a:xfrm>
                <a:off x="1916938" y="1274617"/>
                <a:ext cx="121030" cy="117420"/>
              </a:xfrm>
              <a:custGeom>
                <a:rect b="b" l="l" r="r" t="t"/>
                <a:pathLst>
                  <a:path extrusionOk="0" h="117420" w="121030">
                    <a:moveTo>
                      <a:pt x="39612" y="2084"/>
                    </a:moveTo>
                    <a:cubicBezTo>
                      <a:pt x="38867" y="2259"/>
                      <a:pt x="38130" y="2505"/>
                      <a:pt x="37366" y="2610"/>
                    </a:cubicBezTo>
                    <a:cubicBezTo>
                      <a:pt x="35945" y="2812"/>
                      <a:pt x="34480" y="2786"/>
                      <a:pt x="33094" y="3119"/>
                    </a:cubicBezTo>
                    <a:cubicBezTo>
                      <a:pt x="31102" y="3584"/>
                      <a:pt x="30313" y="4874"/>
                      <a:pt x="30690" y="6909"/>
                    </a:cubicBezTo>
                    <a:cubicBezTo>
                      <a:pt x="30902" y="8163"/>
                      <a:pt x="31221" y="9396"/>
                      <a:pt x="31646" y="10594"/>
                    </a:cubicBezTo>
                    <a:cubicBezTo>
                      <a:pt x="34603" y="18438"/>
                      <a:pt x="37630" y="26246"/>
                      <a:pt x="40595" y="34090"/>
                    </a:cubicBezTo>
                    <a:cubicBezTo>
                      <a:pt x="41341" y="36064"/>
                      <a:pt x="41867" y="38117"/>
                      <a:pt x="42613" y="40091"/>
                    </a:cubicBezTo>
                    <a:cubicBezTo>
                      <a:pt x="44280" y="44530"/>
                      <a:pt x="46017" y="48943"/>
                      <a:pt x="47702" y="53374"/>
                    </a:cubicBezTo>
                    <a:cubicBezTo>
                      <a:pt x="48579" y="55734"/>
                      <a:pt x="49456" y="58138"/>
                      <a:pt x="50334" y="60507"/>
                    </a:cubicBezTo>
                    <a:cubicBezTo>
                      <a:pt x="52290" y="65648"/>
                      <a:pt x="54291" y="70781"/>
                      <a:pt x="56247" y="75931"/>
                    </a:cubicBezTo>
                    <a:cubicBezTo>
                      <a:pt x="57054" y="78063"/>
                      <a:pt x="57730" y="80239"/>
                      <a:pt x="58546" y="82371"/>
                    </a:cubicBezTo>
                    <a:cubicBezTo>
                      <a:pt x="60257" y="86871"/>
                      <a:pt x="62055" y="91355"/>
                      <a:pt x="63898" y="96198"/>
                    </a:cubicBezTo>
                    <a:cubicBezTo>
                      <a:pt x="64213" y="95575"/>
                      <a:pt x="64442" y="95215"/>
                      <a:pt x="64599" y="94820"/>
                    </a:cubicBezTo>
                    <a:cubicBezTo>
                      <a:pt x="68714" y="84617"/>
                      <a:pt x="72873" y="74439"/>
                      <a:pt x="76882" y="64209"/>
                    </a:cubicBezTo>
                    <a:cubicBezTo>
                      <a:pt x="80269" y="55506"/>
                      <a:pt x="83550" y="46829"/>
                      <a:pt x="86814" y="38055"/>
                    </a:cubicBezTo>
                    <a:cubicBezTo>
                      <a:pt x="89926" y="29732"/>
                      <a:pt x="92979" y="21386"/>
                      <a:pt x="95974" y="13016"/>
                    </a:cubicBezTo>
                    <a:cubicBezTo>
                      <a:pt x="96645" y="11009"/>
                      <a:pt x="97169" y="8957"/>
                      <a:pt x="97544" y="6874"/>
                    </a:cubicBezTo>
                    <a:cubicBezTo>
                      <a:pt x="98051" y="5241"/>
                      <a:pt x="97139" y="3505"/>
                      <a:pt x="95505" y="2998"/>
                    </a:cubicBezTo>
                    <a:cubicBezTo>
                      <a:pt x="95270" y="2925"/>
                      <a:pt x="95026" y="2880"/>
                      <a:pt x="94780" y="2865"/>
                    </a:cubicBezTo>
                    <a:cubicBezTo>
                      <a:pt x="93352" y="2674"/>
                      <a:pt x="91913" y="2572"/>
                      <a:pt x="90473" y="2558"/>
                    </a:cubicBezTo>
                    <a:cubicBezTo>
                      <a:pt x="89323" y="2558"/>
                      <a:pt x="88534" y="2119"/>
                      <a:pt x="88490" y="461"/>
                    </a:cubicBezTo>
                    <a:cubicBezTo>
                      <a:pt x="89788" y="246"/>
                      <a:pt x="91097" y="105"/>
                      <a:pt x="92412" y="40"/>
                    </a:cubicBezTo>
                    <a:cubicBezTo>
                      <a:pt x="95631" y="40"/>
                      <a:pt x="98851" y="224"/>
                      <a:pt x="102062" y="215"/>
                    </a:cubicBezTo>
                    <a:cubicBezTo>
                      <a:pt x="107239" y="215"/>
                      <a:pt x="112406" y="57"/>
                      <a:pt x="117583" y="31"/>
                    </a:cubicBezTo>
                    <a:cubicBezTo>
                      <a:pt x="118740" y="96"/>
                      <a:pt x="119892" y="237"/>
                      <a:pt x="121031" y="452"/>
                    </a:cubicBezTo>
                    <a:cubicBezTo>
                      <a:pt x="121031" y="2084"/>
                      <a:pt x="120268" y="2470"/>
                      <a:pt x="119101" y="2575"/>
                    </a:cubicBezTo>
                    <a:cubicBezTo>
                      <a:pt x="117592" y="2714"/>
                      <a:pt x="116092" y="2937"/>
                      <a:pt x="114609" y="3242"/>
                    </a:cubicBezTo>
                    <a:cubicBezTo>
                      <a:pt x="111713" y="3821"/>
                      <a:pt x="109941" y="5874"/>
                      <a:pt x="108467" y="8225"/>
                    </a:cubicBezTo>
                    <a:cubicBezTo>
                      <a:pt x="104958" y="13972"/>
                      <a:pt x="102861" y="20350"/>
                      <a:pt x="100246" y="26501"/>
                    </a:cubicBezTo>
                    <a:cubicBezTo>
                      <a:pt x="97632" y="32651"/>
                      <a:pt x="95149" y="38678"/>
                      <a:pt x="92631" y="44776"/>
                    </a:cubicBezTo>
                    <a:cubicBezTo>
                      <a:pt x="91920" y="46531"/>
                      <a:pt x="91341" y="48285"/>
                      <a:pt x="90622" y="50040"/>
                    </a:cubicBezTo>
                    <a:cubicBezTo>
                      <a:pt x="88797" y="54427"/>
                      <a:pt x="86893" y="58743"/>
                      <a:pt x="85068" y="63113"/>
                    </a:cubicBezTo>
                    <a:cubicBezTo>
                      <a:pt x="81296" y="72176"/>
                      <a:pt x="77637" y="81291"/>
                      <a:pt x="73759" y="90311"/>
                    </a:cubicBezTo>
                    <a:cubicBezTo>
                      <a:pt x="70109" y="98786"/>
                      <a:pt x="66240" y="107156"/>
                      <a:pt x="62450" y="115578"/>
                    </a:cubicBezTo>
                    <a:cubicBezTo>
                      <a:pt x="62029" y="116517"/>
                      <a:pt x="61441" y="117658"/>
                      <a:pt x="60309" y="117377"/>
                    </a:cubicBezTo>
                    <a:cubicBezTo>
                      <a:pt x="59370" y="117072"/>
                      <a:pt x="58591" y="116406"/>
                      <a:pt x="58142" y="115526"/>
                    </a:cubicBezTo>
                    <a:cubicBezTo>
                      <a:pt x="56387" y="111779"/>
                      <a:pt x="54633" y="107981"/>
                      <a:pt x="53115" y="104120"/>
                    </a:cubicBezTo>
                    <a:cubicBezTo>
                      <a:pt x="50334" y="97215"/>
                      <a:pt x="47675" y="90258"/>
                      <a:pt x="44964" y="83327"/>
                    </a:cubicBezTo>
                    <a:cubicBezTo>
                      <a:pt x="42253" y="76396"/>
                      <a:pt x="39612" y="69640"/>
                      <a:pt x="36919" y="62771"/>
                    </a:cubicBezTo>
                    <a:cubicBezTo>
                      <a:pt x="34919" y="57734"/>
                      <a:pt x="32822" y="52742"/>
                      <a:pt x="30778" y="47715"/>
                    </a:cubicBezTo>
                    <a:cubicBezTo>
                      <a:pt x="29900" y="45522"/>
                      <a:pt x="29075" y="43328"/>
                      <a:pt x="28189" y="41091"/>
                    </a:cubicBezTo>
                    <a:cubicBezTo>
                      <a:pt x="24633" y="32218"/>
                      <a:pt x="21065" y="23348"/>
                      <a:pt x="17486" y="14481"/>
                    </a:cubicBezTo>
                    <a:cubicBezTo>
                      <a:pt x="16757" y="12510"/>
                      <a:pt x="15916" y="10583"/>
                      <a:pt x="14968" y="8708"/>
                    </a:cubicBezTo>
                    <a:cubicBezTo>
                      <a:pt x="13418" y="5923"/>
                      <a:pt x="10718" y="3964"/>
                      <a:pt x="7589" y="3356"/>
                    </a:cubicBezTo>
                    <a:cubicBezTo>
                      <a:pt x="5536" y="2891"/>
                      <a:pt x="3387" y="2865"/>
                      <a:pt x="1298" y="2479"/>
                    </a:cubicBezTo>
                    <a:cubicBezTo>
                      <a:pt x="825" y="2400"/>
                      <a:pt x="421" y="1838"/>
                      <a:pt x="0" y="1505"/>
                    </a:cubicBezTo>
                    <a:cubicBezTo>
                      <a:pt x="362" y="1016"/>
                      <a:pt x="752" y="547"/>
                      <a:pt x="1167" y="101"/>
                    </a:cubicBezTo>
                    <a:cubicBezTo>
                      <a:pt x="1307" y="-39"/>
                      <a:pt x="1658" y="5"/>
                      <a:pt x="1913" y="13"/>
                    </a:cubicBezTo>
                    <a:cubicBezTo>
                      <a:pt x="5422" y="13"/>
                      <a:pt x="8870" y="101"/>
                      <a:pt x="12344" y="101"/>
                    </a:cubicBezTo>
                    <a:cubicBezTo>
                      <a:pt x="17863" y="101"/>
                      <a:pt x="23373" y="101"/>
                      <a:pt x="28882" y="101"/>
                    </a:cubicBezTo>
                    <a:cubicBezTo>
                      <a:pt x="31769" y="101"/>
                      <a:pt x="34647" y="101"/>
                      <a:pt x="37524" y="241"/>
                    </a:cubicBezTo>
                    <a:cubicBezTo>
                      <a:pt x="38279" y="414"/>
                      <a:pt x="38999" y="710"/>
                      <a:pt x="39656" y="1119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141" name="Google Shape;1141;p10"/>
              <p:cNvSpPr/>
              <p:nvPr/>
            </p:nvSpPr>
            <p:spPr>
              <a:xfrm>
                <a:off x="1964228" y="1445393"/>
                <a:ext cx="109118" cy="89689"/>
              </a:xfrm>
              <a:custGeom>
                <a:rect b="b" l="l" r="r" t="t"/>
                <a:pathLst>
                  <a:path extrusionOk="0" h="89689" w="109118">
                    <a:moveTo>
                      <a:pt x="1772" y="87582"/>
                    </a:moveTo>
                    <a:cubicBezTo>
                      <a:pt x="2445" y="87231"/>
                      <a:pt x="3147" y="86937"/>
                      <a:pt x="3869" y="86705"/>
                    </a:cubicBezTo>
                    <a:cubicBezTo>
                      <a:pt x="5036" y="86494"/>
                      <a:pt x="6220" y="86424"/>
                      <a:pt x="7379" y="86275"/>
                    </a:cubicBezTo>
                    <a:cubicBezTo>
                      <a:pt x="9046" y="86170"/>
                      <a:pt x="10431" y="84950"/>
                      <a:pt x="10748" y="83310"/>
                    </a:cubicBezTo>
                    <a:cubicBezTo>
                      <a:pt x="11834" y="79171"/>
                      <a:pt x="12382" y="74910"/>
                      <a:pt x="12379" y="70632"/>
                    </a:cubicBezTo>
                    <a:cubicBezTo>
                      <a:pt x="12379" y="51786"/>
                      <a:pt x="12379" y="32906"/>
                      <a:pt x="12379" y="14095"/>
                    </a:cubicBezTo>
                    <a:cubicBezTo>
                      <a:pt x="12297" y="11693"/>
                      <a:pt x="12083" y="9297"/>
                      <a:pt x="11739" y="6918"/>
                    </a:cubicBezTo>
                    <a:cubicBezTo>
                      <a:pt x="11476" y="4585"/>
                      <a:pt x="9984" y="3304"/>
                      <a:pt x="7808" y="2812"/>
                    </a:cubicBezTo>
                    <a:cubicBezTo>
                      <a:pt x="6158" y="2475"/>
                      <a:pt x="4488" y="2244"/>
                      <a:pt x="2808" y="2119"/>
                    </a:cubicBezTo>
                    <a:cubicBezTo>
                      <a:pt x="1720" y="2014"/>
                      <a:pt x="579" y="2119"/>
                      <a:pt x="0" y="408"/>
                    </a:cubicBezTo>
                    <a:cubicBezTo>
                      <a:pt x="700" y="236"/>
                      <a:pt x="1413" y="119"/>
                      <a:pt x="2132" y="57"/>
                    </a:cubicBezTo>
                    <a:cubicBezTo>
                      <a:pt x="13669" y="57"/>
                      <a:pt x="25215" y="356"/>
                      <a:pt x="36744" y="136"/>
                    </a:cubicBezTo>
                    <a:cubicBezTo>
                      <a:pt x="46500" y="-48"/>
                      <a:pt x="56247" y="-311"/>
                      <a:pt x="65889" y="1356"/>
                    </a:cubicBezTo>
                    <a:cubicBezTo>
                      <a:pt x="70823" y="2152"/>
                      <a:pt x="75684" y="3343"/>
                      <a:pt x="80427" y="4918"/>
                    </a:cubicBezTo>
                    <a:cubicBezTo>
                      <a:pt x="87929" y="7392"/>
                      <a:pt x="94606" y="11881"/>
                      <a:pt x="99729" y="17894"/>
                    </a:cubicBezTo>
                    <a:cubicBezTo>
                      <a:pt x="101785" y="20462"/>
                      <a:pt x="103593" y="23220"/>
                      <a:pt x="105124" y="26132"/>
                    </a:cubicBezTo>
                    <a:cubicBezTo>
                      <a:pt x="107202" y="29641"/>
                      <a:pt x="108475" y="33566"/>
                      <a:pt x="108853" y="37626"/>
                    </a:cubicBezTo>
                    <a:cubicBezTo>
                      <a:pt x="109257" y="43881"/>
                      <a:pt x="109485" y="50172"/>
                      <a:pt x="107353" y="56164"/>
                    </a:cubicBezTo>
                    <a:cubicBezTo>
                      <a:pt x="105198" y="62408"/>
                      <a:pt x="101740" y="68123"/>
                      <a:pt x="97211" y="72930"/>
                    </a:cubicBezTo>
                    <a:cubicBezTo>
                      <a:pt x="94659" y="75753"/>
                      <a:pt x="91731" y="78209"/>
                      <a:pt x="88507" y="80230"/>
                    </a:cubicBezTo>
                    <a:cubicBezTo>
                      <a:pt x="83181" y="83367"/>
                      <a:pt x="77435" y="85730"/>
                      <a:pt x="71443" y="87249"/>
                    </a:cubicBezTo>
                    <a:cubicBezTo>
                      <a:pt x="62976" y="89425"/>
                      <a:pt x="54387" y="89881"/>
                      <a:pt x="45728" y="89626"/>
                    </a:cubicBezTo>
                    <a:cubicBezTo>
                      <a:pt x="38367" y="89390"/>
                      <a:pt x="31014" y="88872"/>
                      <a:pt x="23653" y="88679"/>
                    </a:cubicBezTo>
                    <a:cubicBezTo>
                      <a:pt x="17626" y="88512"/>
                      <a:pt x="11599" y="88679"/>
                      <a:pt x="5571" y="88626"/>
                    </a:cubicBezTo>
                    <a:cubicBezTo>
                      <a:pt x="4810" y="88662"/>
                      <a:pt x="4047" y="88636"/>
                      <a:pt x="3290" y="88547"/>
                    </a:cubicBezTo>
                    <a:cubicBezTo>
                      <a:pt x="2851" y="88503"/>
                      <a:pt x="2527" y="88091"/>
                      <a:pt x="1772" y="87582"/>
                    </a:cubicBezTo>
                    <a:close/>
                    <a:moveTo>
                      <a:pt x="24469" y="39670"/>
                    </a:moveTo>
                    <a:lnTo>
                      <a:pt x="24636" y="39670"/>
                    </a:lnTo>
                    <a:cubicBezTo>
                      <a:pt x="24636" y="49847"/>
                      <a:pt x="24575" y="60025"/>
                      <a:pt x="24680" y="70193"/>
                    </a:cubicBezTo>
                    <a:cubicBezTo>
                      <a:pt x="24654" y="73162"/>
                      <a:pt x="25068" y="76119"/>
                      <a:pt x="25908" y="78967"/>
                    </a:cubicBezTo>
                    <a:cubicBezTo>
                      <a:pt x="26215" y="80291"/>
                      <a:pt x="27049" y="81436"/>
                      <a:pt x="28216" y="82134"/>
                    </a:cubicBezTo>
                    <a:cubicBezTo>
                      <a:pt x="29819" y="83075"/>
                      <a:pt x="31547" y="83787"/>
                      <a:pt x="33348" y="84248"/>
                    </a:cubicBezTo>
                    <a:cubicBezTo>
                      <a:pt x="41472" y="85915"/>
                      <a:pt x="49737" y="85564"/>
                      <a:pt x="57914" y="85196"/>
                    </a:cubicBezTo>
                    <a:cubicBezTo>
                      <a:pt x="65032" y="84776"/>
                      <a:pt x="72025" y="83145"/>
                      <a:pt x="78593" y="80370"/>
                    </a:cubicBezTo>
                    <a:cubicBezTo>
                      <a:pt x="81453" y="79340"/>
                      <a:pt x="84213" y="78054"/>
                      <a:pt x="86840" y="76528"/>
                    </a:cubicBezTo>
                    <a:cubicBezTo>
                      <a:pt x="95044" y="71263"/>
                      <a:pt x="98702" y="63209"/>
                      <a:pt x="100378" y="53988"/>
                    </a:cubicBezTo>
                    <a:cubicBezTo>
                      <a:pt x="100650" y="52748"/>
                      <a:pt x="100805" y="51485"/>
                      <a:pt x="100843" y="50216"/>
                    </a:cubicBezTo>
                    <a:cubicBezTo>
                      <a:pt x="100955" y="46784"/>
                      <a:pt x="100773" y="43350"/>
                      <a:pt x="100299" y="39951"/>
                    </a:cubicBezTo>
                    <a:cubicBezTo>
                      <a:pt x="99755" y="36968"/>
                      <a:pt x="99334" y="33993"/>
                      <a:pt x="97728" y="31335"/>
                    </a:cubicBezTo>
                    <a:cubicBezTo>
                      <a:pt x="95466" y="27394"/>
                      <a:pt x="92820" y="23685"/>
                      <a:pt x="89832" y="20263"/>
                    </a:cubicBezTo>
                    <a:cubicBezTo>
                      <a:pt x="85574" y="15659"/>
                      <a:pt x="80299" y="12117"/>
                      <a:pt x="74426" y="9919"/>
                    </a:cubicBezTo>
                    <a:cubicBezTo>
                      <a:pt x="68978" y="7785"/>
                      <a:pt x="63283" y="6349"/>
                      <a:pt x="57475" y="5646"/>
                    </a:cubicBezTo>
                    <a:cubicBezTo>
                      <a:pt x="53791" y="5199"/>
                      <a:pt x="50071" y="4874"/>
                      <a:pt x="46359" y="4707"/>
                    </a:cubicBezTo>
                    <a:cubicBezTo>
                      <a:pt x="40279" y="4444"/>
                      <a:pt x="34190" y="3830"/>
                      <a:pt x="28102" y="4760"/>
                    </a:cubicBezTo>
                    <a:cubicBezTo>
                      <a:pt x="25022" y="5225"/>
                      <a:pt x="24847" y="5787"/>
                      <a:pt x="24671" y="8410"/>
                    </a:cubicBezTo>
                    <a:cubicBezTo>
                      <a:pt x="24478" y="11279"/>
                      <a:pt x="24487" y="14165"/>
                      <a:pt x="24478" y="17043"/>
                    </a:cubicBezTo>
                    <a:cubicBezTo>
                      <a:pt x="24452" y="24571"/>
                      <a:pt x="24469" y="32116"/>
                      <a:pt x="24469" y="3967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142" name="Google Shape;1142;p10"/>
              <p:cNvSpPr/>
              <p:nvPr/>
            </p:nvSpPr>
            <p:spPr>
              <a:xfrm>
                <a:off x="2364069" y="1303709"/>
                <a:ext cx="111709" cy="92603"/>
              </a:xfrm>
              <a:custGeom>
                <a:rect b="b" l="l" r="r" t="t"/>
                <a:pathLst>
                  <a:path extrusionOk="0" h="92603" w="111709">
                    <a:moveTo>
                      <a:pt x="31220" y="88706"/>
                    </a:moveTo>
                    <a:cubicBezTo>
                      <a:pt x="30562" y="88929"/>
                      <a:pt x="29883" y="89082"/>
                      <a:pt x="29193" y="89163"/>
                    </a:cubicBezTo>
                    <a:cubicBezTo>
                      <a:pt x="20712" y="89163"/>
                      <a:pt x="12232" y="89163"/>
                      <a:pt x="3750" y="89163"/>
                    </a:cubicBezTo>
                    <a:cubicBezTo>
                      <a:pt x="2911" y="89064"/>
                      <a:pt x="2080" y="88897"/>
                      <a:pt x="1267" y="88662"/>
                    </a:cubicBezTo>
                    <a:cubicBezTo>
                      <a:pt x="2206" y="87996"/>
                      <a:pt x="2592" y="87548"/>
                      <a:pt x="3022" y="87425"/>
                    </a:cubicBezTo>
                    <a:cubicBezTo>
                      <a:pt x="3899" y="87197"/>
                      <a:pt x="4856" y="87180"/>
                      <a:pt x="5786" y="87039"/>
                    </a:cubicBezTo>
                    <a:cubicBezTo>
                      <a:pt x="7725" y="86741"/>
                      <a:pt x="8620" y="85486"/>
                      <a:pt x="9058" y="83662"/>
                    </a:cubicBezTo>
                    <a:cubicBezTo>
                      <a:pt x="10120" y="79336"/>
                      <a:pt x="10050" y="74932"/>
                      <a:pt x="10058" y="70545"/>
                    </a:cubicBezTo>
                    <a:cubicBezTo>
                      <a:pt x="10093" y="51612"/>
                      <a:pt x="10093" y="32676"/>
                      <a:pt x="10058" y="13736"/>
                    </a:cubicBezTo>
                    <a:cubicBezTo>
                      <a:pt x="10058" y="11104"/>
                      <a:pt x="10304" y="8341"/>
                      <a:pt x="9330" y="5691"/>
                    </a:cubicBezTo>
                    <a:cubicBezTo>
                      <a:pt x="8959" y="4361"/>
                      <a:pt x="7922" y="3320"/>
                      <a:pt x="6593" y="2945"/>
                    </a:cubicBezTo>
                    <a:cubicBezTo>
                      <a:pt x="5303" y="2568"/>
                      <a:pt x="3961" y="2357"/>
                      <a:pt x="2636" y="2068"/>
                    </a:cubicBezTo>
                    <a:cubicBezTo>
                      <a:pt x="1759" y="1883"/>
                      <a:pt x="881" y="1725"/>
                      <a:pt x="4" y="1559"/>
                    </a:cubicBezTo>
                    <a:cubicBezTo>
                      <a:pt x="-49" y="453"/>
                      <a:pt x="434" y="76"/>
                      <a:pt x="1206" y="23"/>
                    </a:cubicBezTo>
                    <a:cubicBezTo>
                      <a:pt x="1978" y="-29"/>
                      <a:pt x="2566" y="23"/>
                      <a:pt x="3241" y="23"/>
                    </a:cubicBezTo>
                    <a:cubicBezTo>
                      <a:pt x="11041" y="23"/>
                      <a:pt x="18841" y="120"/>
                      <a:pt x="26632" y="23"/>
                    </a:cubicBezTo>
                    <a:cubicBezTo>
                      <a:pt x="31980" y="-35"/>
                      <a:pt x="37320" y="468"/>
                      <a:pt x="42564" y="1524"/>
                    </a:cubicBezTo>
                    <a:cubicBezTo>
                      <a:pt x="48039" y="2576"/>
                      <a:pt x="52075" y="5656"/>
                      <a:pt x="55339" y="10043"/>
                    </a:cubicBezTo>
                    <a:cubicBezTo>
                      <a:pt x="58638" y="14435"/>
                      <a:pt x="59865" y="20045"/>
                      <a:pt x="58699" y="25414"/>
                    </a:cubicBezTo>
                    <a:cubicBezTo>
                      <a:pt x="57821" y="29985"/>
                      <a:pt x="56532" y="34556"/>
                      <a:pt x="53645" y="38574"/>
                    </a:cubicBezTo>
                    <a:cubicBezTo>
                      <a:pt x="51531" y="41478"/>
                      <a:pt x="49013" y="43961"/>
                      <a:pt x="46697" y="46646"/>
                    </a:cubicBezTo>
                    <a:cubicBezTo>
                      <a:pt x="46258" y="47146"/>
                      <a:pt x="45819" y="47629"/>
                      <a:pt x="45214" y="48278"/>
                    </a:cubicBezTo>
                    <a:cubicBezTo>
                      <a:pt x="45992" y="48817"/>
                      <a:pt x="46807" y="49301"/>
                      <a:pt x="47653" y="49725"/>
                    </a:cubicBezTo>
                    <a:cubicBezTo>
                      <a:pt x="52399" y="51717"/>
                      <a:pt x="55953" y="55218"/>
                      <a:pt x="59366" y="58894"/>
                    </a:cubicBezTo>
                    <a:cubicBezTo>
                      <a:pt x="60093" y="59605"/>
                      <a:pt x="60776" y="60362"/>
                      <a:pt x="61410" y="61157"/>
                    </a:cubicBezTo>
                    <a:cubicBezTo>
                      <a:pt x="64481" y="65287"/>
                      <a:pt x="67343" y="69554"/>
                      <a:pt x="69999" y="73958"/>
                    </a:cubicBezTo>
                    <a:cubicBezTo>
                      <a:pt x="71868" y="77046"/>
                      <a:pt x="73509" y="80380"/>
                      <a:pt x="76395" y="82732"/>
                    </a:cubicBezTo>
                    <a:cubicBezTo>
                      <a:pt x="76904" y="83169"/>
                      <a:pt x="77457" y="83560"/>
                      <a:pt x="78036" y="83898"/>
                    </a:cubicBezTo>
                    <a:cubicBezTo>
                      <a:pt x="82414" y="86208"/>
                      <a:pt x="87432" y="86980"/>
                      <a:pt x="92301" y="86092"/>
                    </a:cubicBezTo>
                    <a:cubicBezTo>
                      <a:pt x="95293" y="85592"/>
                      <a:pt x="98329" y="85285"/>
                      <a:pt x="101347" y="84864"/>
                    </a:cubicBezTo>
                    <a:cubicBezTo>
                      <a:pt x="103716" y="84685"/>
                      <a:pt x="105997" y="83866"/>
                      <a:pt x="107945" y="82495"/>
                    </a:cubicBezTo>
                    <a:cubicBezTo>
                      <a:pt x="108962" y="81705"/>
                      <a:pt x="110077" y="80863"/>
                      <a:pt x="111709" y="81021"/>
                    </a:cubicBezTo>
                    <a:cubicBezTo>
                      <a:pt x="111735" y="82132"/>
                      <a:pt x="111322" y="83209"/>
                      <a:pt x="110550" y="84012"/>
                    </a:cubicBezTo>
                    <a:cubicBezTo>
                      <a:pt x="107892" y="86639"/>
                      <a:pt x="104698" y="88660"/>
                      <a:pt x="101180" y="89935"/>
                    </a:cubicBezTo>
                    <a:cubicBezTo>
                      <a:pt x="94705" y="92327"/>
                      <a:pt x="87757" y="93127"/>
                      <a:pt x="80905" y="92268"/>
                    </a:cubicBezTo>
                    <a:cubicBezTo>
                      <a:pt x="72258" y="91084"/>
                      <a:pt x="64428" y="86538"/>
                      <a:pt x="59111" y="79617"/>
                    </a:cubicBezTo>
                    <a:cubicBezTo>
                      <a:pt x="55847" y="75441"/>
                      <a:pt x="52882" y="71028"/>
                      <a:pt x="49846" y="66676"/>
                    </a:cubicBezTo>
                    <a:cubicBezTo>
                      <a:pt x="46919" y="62440"/>
                      <a:pt x="43430" y="58621"/>
                      <a:pt x="39476" y="55323"/>
                    </a:cubicBezTo>
                    <a:cubicBezTo>
                      <a:pt x="38283" y="54332"/>
                      <a:pt x="37511" y="52823"/>
                      <a:pt x="35967" y="52270"/>
                    </a:cubicBezTo>
                    <a:cubicBezTo>
                      <a:pt x="35130" y="51901"/>
                      <a:pt x="34243" y="51662"/>
                      <a:pt x="33335" y="51559"/>
                    </a:cubicBezTo>
                    <a:cubicBezTo>
                      <a:pt x="29518" y="51480"/>
                      <a:pt x="25693" y="51498"/>
                      <a:pt x="21876" y="51559"/>
                    </a:cubicBezTo>
                    <a:cubicBezTo>
                      <a:pt x="20122" y="51559"/>
                      <a:pt x="19806" y="51831"/>
                      <a:pt x="19823" y="53665"/>
                    </a:cubicBezTo>
                    <a:cubicBezTo>
                      <a:pt x="19876" y="59508"/>
                      <a:pt x="20008" y="65360"/>
                      <a:pt x="20122" y="71212"/>
                    </a:cubicBezTo>
                    <a:cubicBezTo>
                      <a:pt x="20122" y="73326"/>
                      <a:pt x="20122" y="75450"/>
                      <a:pt x="20332" y="77546"/>
                    </a:cubicBezTo>
                    <a:cubicBezTo>
                      <a:pt x="20543" y="79643"/>
                      <a:pt x="20832" y="81889"/>
                      <a:pt x="21210" y="84039"/>
                    </a:cubicBezTo>
                    <a:cubicBezTo>
                      <a:pt x="21417" y="85534"/>
                      <a:pt x="22613" y="86697"/>
                      <a:pt x="24114" y="86864"/>
                    </a:cubicBezTo>
                    <a:cubicBezTo>
                      <a:pt x="25781" y="87127"/>
                      <a:pt x="27474" y="87241"/>
                      <a:pt x="29150" y="87460"/>
                    </a:cubicBezTo>
                    <a:cubicBezTo>
                      <a:pt x="29860" y="87548"/>
                      <a:pt x="30553" y="87759"/>
                      <a:pt x="31255" y="87917"/>
                    </a:cubicBezTo>
                    <a:close/>
                    <a:moveTo>
                      <a:pt x="19753" y="25203"/>
                    </a:moveTo>
                    <a:cubicBezTo>
                      <a:pt x="19753" y="30976"/>
                      <a:pt x="19753" y="36747"/>
                      <a:pt x="19753" y="42514"/>
                    </a:cubicBezTo>
                    <a:cubicBezTo>
                      <a:pt x="19753" y="45611"/>
                      <a:pt x="20209" y="46260"/>
                      <a:pt x="23184" y="46830"/>
                    </a:cubicBezTo>
                    <a:cubicBezTo>
                      <a:pt x="27598" y="47702"/>
                      <a:pt x="32120" y="47880"/>
                      <a:pt x="36590" y="47357"/>
                    </a:cubicBezTo>
                    <a:cubicBezTo>
                      <a:pt x="40446" y="46970"/>
                      <a:pt x="43847" y="44659"/>
                      <a:pt x="45626" y="41215"/>
                    </a:cubicBezTo>
                    <a:cubicBezTo>
                      <a:pt x="47635" y="37386"/>
                      <a:pt x="48705" y="33134"/>
                      <a:pt x="48750" y="28809"/>
                    </a:cubicBezTo>
                    <a:cubicBezTo>
                      <a:pt x="48802" y="21870"/>
                      <a:pt x="47785" y="15395"/>
                      <a:pt x="42985" y="9964"/>
                    </a:cubicBezTo>
                    <a:cubicBezTo>
                      <a:pt x="41511" y="8317"/>
                      <a:pt x="39721" y="6983"/>
                      <a:pt x="37721" y="6042"/>
                    </a:cubicBezTo>
                    <a:cubicBezTo>
                      <a:pt x="32606" y="3550"/>
                      <a:pt x="27193" y="3822"/>
                      <a:pt x="21789" y="4542"/>
                    </a:cubicBezTo>
                    <a:cubicBezTo>
                      <a:pt x="20651" y="4570"/>
                      <a:pt x="19751" y="5516"/>
                      <a:pt x="19779" y="6655"/>
                    </a:cubicBezTo>
                    <a:cubicBezTo>
                      <a:pt x="19779" y="6658"/>
                      <a:pt x="19779" y="6662"/>
                      <a:pt x="19779" y="6665"/>
                    </a:cubicBezTo>
                    <a:cubicBezTo>
                      <a:pt x="19715" y="7339"/>
                      <a:pt x="19694" y="8015"/>
                      <a:pt x="19718" y="869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143" name="Google Shape;1143;p10"/>
              <p:cNvSpPr/>
              <p:nvPr/>
            </p:nvSpPr>
            <p:spPr>
              <a:xfrm>
                <a:off x="2034126" y="1301450"/>
                <a:ext cx="95034" cy="91257"/>
              </a:xfrm>
              <a:custGeom>
                <a:rect b="b" l="l" r="r" t="t"/>
                <a:pathLst>
                  <a:path extrusionOk="0" h="91257" w="95034">
                    <a:moveTo>
                      <a:pt x="85612" y="91211"/>
                    </a:moveTo>
                    <a:cubicBezTo>
                      <a:pt x="84024" y="91474"/>
                      <a:pt x="83103" y="90579"/>
                      <a:pt x="82304" y="89772"/>
                    </a:cubicBezTo>
                    <a:cubicBezTo>
                      <a:pt x="77760" y="85219"/>
                      <a:pt x="73294" y="80586"/>
                      <a:pt x="68784" y="75989"/>
                    </a:cubicBezTo>
                    <a:cubicBezTo>
                      <a:pt x="66056" y="73208"/>
                      <a:pt x="63292" y="70470"/>
                      <a:pt x="60590" y="67663"/>
                    </a:cubicBezTo>
                    <a:cubicBezTo>
                      <a:pt x="58362" y="65355"/>
                      <a:pt x="56203" y="62978"/>
                      <a:pt x="54010" y="60644"/>
                    </a:cubicBezTo>
                    <a:cubicBezTo>
                      <a:pt x="52334" y="58889"/>
                      <a:pt x="50658" y="57082"/>
                      <a:pt x="49000" y="55283"/>
                    </a:cubicBezTo>
                    <a:cubicBezTo>
                      <a:pt x="40028" y="45556"/>
                      <a:pt x="31067" y="35841"/>
                      <a:pt x="22118" y="26138"/>
                    </a:cubicBezTo>
                    <a:cubicBezTo>
                      <a:pt x="20056" y="23892"/>
                      <a:pt x="18065" y="21584"/>
                      <a:pt x="16029" y="19329"/>
                    </a:cubicBezTo>
                    <a:cubicBezTo>
                      <a:pt x="15687" y="19036"/>
                      <a:pt x="15319" y="18771"/>
                      <a:pt x="14933" y="18540"/>
                    </a:cubicBezTo>
                    <a:cubicBezTo>
                      <a:pt x="14933" y="20294"/>
                      <a:pt x="14933" y="21760"/>
                      <a:pt x="14933" y="23207"/>
                    </a:cubicBezTo>
                    <a:cubicBezTo>
                      <a:pt x="15062" y="27682"/>
                      <a:pt x="15211" y="32162"/>
                      <a:pt x="15380" y="36648"/>
                    </a:cubicBezTo>
                    <a:cubicBezTo>
                      <a:pt x="15529" y="40851"/>
                      <a:pt x="15731" y="45053"/>
                      <a:pt x="15854" y="49265"/>
                    </a:cubicBezTo>
                    <a:cubicBezTo>
                      <a:pt x="15924" y="51721"/>
                      <a:pt x="15854" y="54178"/>
                      <a:pt x="15854" y="56634"/>
                    </a:cubicBezTo>
                    <a:cubicBezTo>
                      <a:pt x="16029" y="62960"/>
                      <a:pt x="16178" y="69277"/>
                      <a:pt x="16503" y="75594"/>
                    </a:cubicBezTo>
                    <a:cubicBezTo>
                      <a:pt x="16707" y="78351"/>
                      <a:pt x="17073" y="81092"/>
                      <a:pt x="17600" y="83806"/>
                    </a:cubicBezTo>
                    <a:cubicBezTo>
                      <a:pt x="18100" y="86675"/>
                      <a:pt x="20109" y="88114"/>
                      <a:pt x="22864" y="88596"/>
                    </a:cubicBezTo>
                    <a:cubicBezTo>
                      <a:pt x="24496" y="88886"/>
                      <a:pt x="26163" y="89009"/>
                      <a:pt x="27786" y="89202"/>
                    </a:cubicBezTo>
                    <a:cubicBezTo>
                      <a:pt x="27847" y="90290"/>
                      <a:pt x="27373" y="90641"/>
                      <a:pt x="26575" y="90649"/>
                    </a:cubicBezTo>
                    <a:cubicBezTo>
                      <a:pt x="25382" y="90649"/>
                      <a:pt x="24197" y="90649"/>
                      <a:pt x="23004" y="90649"/>
                    </a:cubicBezTo>
                    <a:cubicBezTo>
                      <a:pt x="16135" y="90649"/>
                      <a:pt x="9265" y="90649"/>
                      <a:pt x="2395" y="90649"/>
                    </a:cubicBezTo>
                    <a:cubicBezTo>
                      <a:pt x="1518" y="90649"/>
                      <a:pt x="483" y="90974"/>
                      <a:pt x="0" y="89526"/>
                    </a:cubicBezTo>
                    <a:cubicBezTo>
                      <a:pt x="1069" y="88921"/>
                      <a:pt x="2282" y="88617"/>
                      <a:pt x="3509" y="88649"/>
                    </a:cubicBezTo>
                    <a:cubicBezTo>
                      <a:pt x="7212" y="88263"/>
                      <a:pt x="8133" y="87561"/>
                      <a:pt x="8537" y="83885"/>
                    </a:cubicBezTo>
                    <a:cubicBezTo>
                      <a:pt x="8960" y="80270"/>
                      <a:pt x="9185" y="76636"/>
                      <a:pt x="9212" y="72997"/>
                    </a:cubicBezTo>
                    <a:cubicBezTo>
                      <a:pt x="9274" y="50914"/>
                      <a:pt x="9212" y="28831"/>
                      <a:pt x="9212" y="6748"/>
                    </a:cubicBezTo>
                    <a:cubicBezTo>
                      <a:pt x="9212" y="4993"/>
                      <a:pt x="9388" y="3239"/>
                      <a:pt x="9563" y="1484"/>
                    </a:cubicBezTo>
                    <a:cubicBezTo>
                      <a:pt x="9730" y="-113"/>
                      <a:pt x="10511" y="-446"/>
                      <a:pt x="11704" y="607"/>
                    </a:cubicBezTo>
                    <a:cubicBezTo>
                      <a:pt x="13660" y="2361"/>
                      <a:pt x="15617" y="4116"/>
                      <a:pt x="17415" y="6037"/>
                    </a:cubicBezTo>
                    <a:cubicBezTo>
                      <a:pt x="22750" y="11714"/>
                      <a:pt x="28023" y="17443"/>
                      <a:pt x="33296" y="23198"/>
                    </a:cubicBezTo>
                    <a:cubicBezTo>
                      <a:pt x="36963" y="27199"/>
                      <a:pt x="40560" y="31253"/>
                      <a:pt x="44236" y="35236"/>
                    </a:cubicBezTo>
                    <a:cubicBezTo>
                      <a:pt x="46245" y="37403"/>
                      <a:pt x="48351" y="39465"/>
                      <a:pt x="50378" y="41597"/>
                    </a:cubicBezTo>
                    <a:cubicBezTo>
                      <a:pt x="52132" y="43421"/>
                      <a:pt x="53887" y="45246"/>
                      <a:pt x="55598" y="47115"/>
                    </a:cubicBezTo>
                    <a:cubicBezTo>
                      <a:pt x="63202" y="55421"/>
                      <a:pt x="70782" y="63744"/>
                      <a:pt x="78339" y="72085"/>
                    </a:cubicBezTo>
                    <a:cubicBezTo>
                      <a:pt x="78795" y="72576"/>
                      <a:pt x="79216" y="73120"/>
                      <a:pt x="79892" y="73953"/>
                    </a:cubicBezTo>
                    <a:cubicBezTo>
                      <a:pt x="80359" y="72647"/>
                      <a:pt x="80509" y="71249"/>
                      <a:pt x="80330" y="69874"/>
                    </a:cubicBezTo>
                    <a:cubicBezTo>
                      <a:pt x="80278" y="67189"/>
                      <a:pt x="80076" y="64513"/>
                      <a:pt x="80023" y="61837"/>
                    </a:cubicBezTo>
                    <a:cubicBezTo>
                      <a:pt x="79927" y="56661"/>
                      <a:pt x="79936" y="51484"/>
                      <a:pt x="79830" y="46308"/>
                    </a:cubicBezTo>
                    <a:cubicBezTo>
                      <a:pt x="79708" y="40491"/>
                      <a:pt x="79506" y="34674"/>
                      <a:pt x="79339" y="28857"/>
                    </a:cubicBezTo>
                    <a:cubicBezTo>
                      <a:pt x="79172" y="23041"/>
                      <a:pt x="79006" y="17013"/>
                      <a:pt x="78813" y="11091"/>
                    </a:cubicBezTo>
                    <a:cubicBezTo>
                      <a:pt x="78806" y="9911"/>
                      <a:pt x="78679" y="8736"/>
                      <a:pt x="78435" y="7582"/>
                    </a:cubicBezTo>
                    <a:cubicBezTo>
                      <a:pt x="78023" y="5976"/>
                      <a:pt x="77198" y="4599"/>
                      <a:pt x="75338" y="4291"/>
                    </a:cubicBezTo>
                    <a:cubicBezTo>
                      <a:pt x="73478" y="3984"/>
                      <a:pt x="71671" y="3704"/>
                      <a:pt x="69846" y="3414"/>
                    </a:cubicBezTo>
                    <a:cubicBezTo>
                      <a:pt x="69162" y="3300"/>
                      <a:pt x="68486" y="3107"/>
                      <a:pt x="67547" y="2897"/>
                    </a:cubicBezTo>
                    <a:cubicBezTo>
                      <a:pt x="68513" y="1326"/>
                      <a:pt x="69767" y="1387"/>
                      <a:pt x="70890" y="1387"/>
                    </a:cubicBezTo>
                    <a:cubicBezTo>
                      <a:pt x="73522" y="1387"/>
                      <a:pt x="76154" y="1572"/>
                      <a:pt x="78786" y="1572"/>
                    </a:cubicBezTo>
                    <a:cubicBezTo>
                      <a:pt x="82761" y="1572"/>
                      <a:pt x="86726" y="1519"/>
                      <a:pt x="90701" y="1387"/>
                    </a:cubicBezTo>
                    <a:cubicBezTo>
                      <a:pt x="92789" y="1326"/>
                      <a:pt x="93228" y="1326"/>
                      <a:pt x="95035" y="2554"/>
                    </a:cubicBezTo>
                    <a:cubicBezTo>
                      <a:pt x="94477" y="2897"/>
                      <a:pt x="93890" y="3191"/>
                      <a:pt x="93280" y="3432"/>
                    </a:cubicBezTo>
                    <a:cubicBezTo>
                      <a:pt x="92140" y="3739"/>
                      <a:pt x="90955" y="3879"/>
                      <a:pt x="89823" y="4204"/>
                    </a:cubicBezTo>
                    <a:cubicBezTo>
                      <a:pt x="88369" y="4543"/>
                      <a:pt x="87277" y="5749"/>
                      <a:pt x="87086" y="7231"/>
                    </a:cubicBezTo>
                    <a:cubicBezTo>
                      <a:pt x="86790" y="8715"/>
                      <a:pt x="86604" y="10219"/>
                      <a:pt x="86533" y="11731"/>
                    </a:cubicBezTo>
                    <a:cubicBezTo>
                      <a:pt x="86489" y="22690"/>
                      <a:pt x="86533" y="33665"/>
                      <a:pt x="86533" y="44606"/>
                    </a:cubicBezTo>
                    <a:cubicBezTo>
                      <a:pt x="86463" y="58058"/>
                      <a:pt x="86334" y="71512"/>
                      <a:pt x="86147" y="84964"/>
                    </a:cubicBezTo>
                    <a:cubicBezTo>
                      <a:pt x="86130" y="86903"/>
                      <a:pt x="85796" y="88991"/>
                      <a:pt x="85612" y="9121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144" name="Google Shape;1144;p10"/>
              <p:cNvSpPr/>
              <p:nvPr/>
            </p:nvSpPr>
            <p:spPr>
              <a:xfrm>
                <a:off x="2464449" y="1443861"/>
                <a:ext cx="94581" cy="92009"/>
              </a:xfrm>
              <a:custGeom>
                <a:rect b="b" l="l" r="r" t="t"/>
                <a:pathLst>
                  <a:path extrusionOk="0" h="92009" w="94581">
                    <a:moveTo>
                      <a:pt x="80253" y="73893"/>
                    </a:moveTo>
                    <a:cubicBezTo>
                      <a:pt x="80253" y="70787"/>
                      <a:pt x="80297" y="68356"/>
                      <a:pt x="80253" y="65926"/>
                    </a:cubicBezTo>
                    <a:cubicBezTo>
                      <a:pt x="80201" y="63136"/>
                      <a:pt x="79999" y="60355"/>
                      <a:pt x="79955" y="57565"/>
                    </a:cubicBezTo>
                    <a:cubicBezTo>
                      <a:pt x="79893" y="53441"/>
                      <a:pt x="80008" y="49318"/>
                      <a:pt x="79902" y="45203"/>
                    </a:cubicBezTo>
                    <a:cubicBezTo>
                      <a:pt x="79797" y="41088"/>
                      <a:pt x="79429" y="37105"/>
                      <a:pt x="79323" y="33060"/>
                    </a:cubicBezTo>
                    <a:cubicBezTo>
                      <a:pt x="79209" y="29270"/>
                      <a:pt x="79385" y="25471"/>
                      <a:pt x="79253" y="21655"/>
                    </a:cubicBezTo>
                    <a:cubicBezTo>
                      <a:pt x="79104" y="17268"/>
                      <a:pt x="78753" y="12881"/>
                      <a:pt x="78481" y="8538"/>
                    </a:cubicBezTo>
                    <a:cubicBezTo>
                      <a:pt x="78288" y="5450"/>
                      <a:pt x="76551" y="3801"/>
                      <a:pt x="73559" y="3362"/>
                    </a:cubicBezTo>
                    <a:cubicBezTo>
                      <a:pt x="72559" y="3222"/>
                      <a:pt x="71541" y="3125"/>
                      <a:pt x="70532" y="3020"/>
                    </a:cubicBezTo>
                    <a:cubicBezTo>
                      <a:pt x="70023" y="3034"/>
                      <a:pt x="69514" y="2999"/>
                      <a:pt x="69014" y="2915"/>
                    </a:cubicBezTo>
                    <a:cubicBezTo>
                      <a:pt x="68681" y="2809"/>
                      <a:pt x="68418" y="2441"/>
                      <a:pt x="68137" y="2186"/>
                    </a:cubicBezTo>
                    <a:cubicBezTo>
                      <a:pt x="68453" y="1871"/>
                      <a:pt x="68760" y="1309"/>
                      <a:pt x="69093" y="1309"/>
                    </a:cubicBezTo>
                    <a:cubicBezTo>
                      <a:pt x="71462" y="1248"/>
                      <a:pt x="73840" y="1309"/>
                      <a:pt x="76217" y="1309"/>
                    </a:cubicBezTo>
                    <a:cubicBezTo>
                      <a:pt x="80192" y="1309"/>
                      <a:pt x="84175" y="1309"/>
                      <a:pt x="88149" y="1309"/>
                    </a:cubicBezTo>
                    <a:lnTo>
                      <a:pt x="94422" y="1309"/>
                    </a:lnTo>
                    <a:cubicBezTo>
                      <a:pt x="94923" y="2678"/>
                      <a:pt x="94168" y="2880"/>
                      <a:pt x="93220" y="3064"/>
                    </a:cubicBezTo>
                    <a:cubicBezTo>
                      <a:pt x="91904" y="3315"/>
                      <a:pt x="90606" y="3673"/>
                      <a:pt x="89351" y="4134"/>
                    </a:cubicBezTo>
                    <a:cubicBezTo>
                      <a:pt x="87807" y="4731"/>
                      <a:pt x="86737" y="6154"/>
                      <a:pt x="86596" y="7801"/>
                    </a:cubicBezTo>
                    <a:cubicBezTo>
                      <a:pt x="86456" y="8810"/>
                      <a:pt x="86395" y="9827"/>
                      <a:pt x="86395" y="10846"/>
                    </a:cubicBezTo>
                    <a:cubicBezTo>
                      <a:pt x="86395" y="17637"/>
                      <a:pt x="86395" y="24436"/>
                      <a:pt x="86395" y="31227"/>
                    </a:cubicBezTo>
                    <a:cubicBezTo>
                      <a:pt x="86307" y="49101"/>
                      <a:pt x="86193" y="66976"/>
                      <a:pt x="86052" y="84851"/>
                    </a:cubicBezTo>
                    <a:cubicBezTo>
                      <a:pt x="86052" y="87018"/>
                      <a:pt x="85807" y="89185"/>
                      <a:pt x="85631" y="92010"/>
                    </a:cubicBezTo>
                    <a:cubicBezTo>
                      <a:pt x="84193" y="91104"/>
                      <a:pt x="82815" y="90096"/>
                      <a:pt x="81517" y="88992"/>
                    </a:cubicBezTo>
                    <a:cubicBezTo>
                      <a:pt x="74243" y="81631"/>
                      <a:pt x="67040" y="74217"/>
                      <a:pt x="59811" y="66804"/>
                    </a:cubicBezTo>
                    <a:cubicBezTo>
                      <a:pt x="57503" y="64435"/>
                      <a:pt x="55240" y="62022"/>
                      <a:pt x="52915" y="59671"/>
                    </a:cubicBezTo>
                    <a:cubicBezTo>
                      <a:pt x="52037" y="58793"/>
                      <a:pt x="51160" y="58118"/>
                      <a:pt x="50230" y="57346"/>
                    </a:cubicBezTo>
                    <a:cubicBezTo>
                      <a:pt x="49976" y="57126"/>
                      <a:pt x="49572" y="56977"/>
                      <a:pt x="49467" y="56696"/>
                    </a:cubicBezTo>
                    <a:cubicBezTo>
                      <a:pt x="48239" y="53520"/>
                      <a:pt x="45317" y="51739"/>
                      <a:pt x="43246" y="49274"/>
                    </a:cubicBezTo>
                    <a:cubicBezTo>
                      <a:pt x="41176" y="46809"/>
                      <a:pt x="38860" y="44554"/>
                      <a:pt x="36710" y="42167"/>
                    </a:cubicBezTo>
                    <a:cubicBezTo>
                      <a:pt x="30990" y="35833"/>
                      <a:pt x="25287" y="29487"/>
                      <a:pt x="19593" y="23129"/>
                    </a:cubicBezTo>
                    <a:cubicBezTo>
                      <a:pt x="18180" y="21576"/>
                      <a:pt x="16750" y="20041"/>
                      <a:pt x="14864" y="17988"/>
                    </a:cubicBezTo>
                    <a:cubicBezTo>
                      <a:pt x="14864" y="19962"/>
                      <a:pt x="14864" y="21330"/>
                      <a:pt x="14864" y="22690"/>
                    </a:cubicBezTo>
                    <a:cubicBezTo>
                      <a:pt x="15013" y="23430"/>
                      <a:pt x="15101" y="24182"/>
                      <a:pt x="15127" y="24936"/>
                    </a:cubicBezTo>
                    <a:cubicBezTo>
                      <a:pt x="14697" y="28218"/>
                      <a:pt x="15584" y="31472"/>
                      <a:pt x="15426" y="34675"/>
                    </a:cubicBezTo>
                    <a:cubicBezTo>
                      <a:pt x="15233" y="38649"/>
                      <a:pt x="15952" y="42571"/>
                      <a:pt x="15636" y="46528"/>
                    </a:cubicBezTo>
                    <a:cubicBezTo>
                      <a:pt x="15610" y="48810"/>
                      <a:pt x="15706" y="51092"/>
                      <a:pt x="15935" y="53362"/>
                    </a:cubicBezTo>
                    <a:cubicBezTo>
                      <a:pt x="16013" y="55538"/>
                      <a:pt x="16040" y="57749"/>
                      <a:pt x="16066" y="59899"/>
                    </a:cubicBezTo>
                    <a:cubicBezTo>
                      <a:pt x="16128" y="64470"/>
                      <a:pt x="16022" y="69050"/>
                      <a:pt x="16294" y="73612"/>
                    </a:cubicBezTo>
                    <a:cubicBezTo>
                      <a:pt x="16487" y="77051"/>
                      <a:pt x="17110" y="80473"/>
                      <a:pt x="17645" y="83886"/>
                    </a:cubicBezTo>
                    <a:cubicBezTo>
                      <a:pt x="18049" y="86518"/>
                      <a:pt x="19760" y="87816"/>
                      <a:pt x="22304" y="88185"/>
                    </a:cubicBezTo>
                    <a:cubicBezTo>
                      <a:pt x="24129" y="88448"/>
                      <a:pt x="25954" y="88755"/>
                      <a:pt x="27875" y="89062"/>
                    </a:cubicBezTo>
                    <a:cubicBezTo>
                      <a:pt x="27533" y="90545"/>
                      <a:pt x="26471" y="90729"/>
                      <a:pt x="25348" y="90694"/>
                    </a:cubicBezTo>
                    <a:cubicBezTo>
                      <a:pt x="22383" y="90606"/>
                      <a:pt x="19426" y="90396"/>
                      <a:pt x="16461" y="90387"/>
                    </a:cubicBezTo>
                    <a:cubicBezTo>
                      <a:pt x="12574" y="90387"/>
                      <a:pt x="8679" y="90527"/>
                      <a:pt x="4792" y="90597"/>
                    </a:cubicBezTo>
                    <a:cubicBezTo>
                      <a:pt x="3695" y="90654"/>
                      <a:pt x="2599" y="90654"/>
                      <a:pt x="1502" y="90597"/>
                    </a:cubicBezTo>
                    <a:cubicBezTo>
                      <a:pt x="747" y="90527"/>
                      <a:pt x="-42" y="90282"/>
                      <a:pt x="2" y="89150"/>
                    </a:cubicBezTo>
                    <a:cubicBezTo>
                      <a:pt x="1756" y="88746"/>
                      <a:pt x="3511" y="88272"/>
                      <a:pt x="5345" y="87939"/>
                    </a:cubicBezTo>
                    <a:cubicBezTo>
                      <a:pt x="6731" y="87763"/>
                      <a:pt x="7828" y="86688"/>
                      <a:pt x="8038" y="85307"/>
                    </a:cubicBezTo>
                    <a:cubicBezTo>
                      <a:pt x="8266" y="84232"/>
                      <a:pt x="8398" y="83141"/>
                      <a:pt x="8442" y="82043"/>
                    </a:cubicBezTo>
                    <a:cubicBezTo>
                      <a:pt x="8635" y="76296"/>
                      <a:pt x="8889" y="70550"/>
                      <a:pt x="8924" y="64794"/>
                    </a:cubicBezTo>
                    <a:cubicBezTo>
                      <a:pt x="9030" y="44931"/>
                      <a:pt x="9047" y="25068"/>
                      <a:pt x="9126" y="5205"/>
                    </a:cubicBezTo>
                    <a:cubicBezTo>
                      <a:pt x="9152" y="3855"/>
                      <a:pt x="9275" y="2509"/>
                      <a:pt x="9495" y="1177"/>
                    </a:cubicBezTo>
                    <a:cubicBezTo>
                      <a:pt x="9644" y="98"/>
                      <a:pt x="10319" y="-279"/>
                      <a:pt x="11249" y="212"/>
                    </a:cubicBezTo>
                    <a:cubicBezTo>
                      <a:pt x="12092" y="608"/>
                      <a:pt x="12864" y="1145"/>
                      <a:pt x="13530" y="1800"/>
                    </a:cubicBezTo>
                    <a:cubicBezTo>
                      <a:pt x="16522" y="5020"/>
                      <a:pt x="19435" y="8310"/>
                      <a:pt x="22383" y="11565"/>
                    </a:cubicBezTo>
                    <a:cubicBezTo>
                      <a:pt x="23515" y="12820"/>
                      <a:pt x="24664" y="14048"/>
                      <a:pt x="25840" y="15268"/>
                    </a:cubicBezTo>
                    <a:cubicBezTo>
                      <a:pt x="28007" y="17523"/>
                      <a:pt x="30227" y="19742"/>
                      <a:pt x="32367" y="21997"/>
                    </a:cubicBezTo>
                    <a:cubicBezTo>
                      <a:pt x="33648" y="23339"/>
                      <a:pt x="34877" y="24743"/>
                      <a:pt x="36149" y="26103"/>
                    </a:cubicBezTo>
                    <a:cubicBezTo>
                      <a:pt x="44334" y="34912"/>
                      <a:pt x="52529" y="43718"/>
                      <a:pt x="60715" y="52520"/>
                    </a:cubicBezTo>
                    <a:cubicBezTo>
                      <a:pt x="65101" y="57302"/>
                      <a:pt x="69488" y="62171"/>
                      <a:pt x="73875" y="6694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145" name="Google Shape;1145;p10"/>
              <p:cNvSpPr/>
              <p:nvPr/>
            </p:nvSpPr>
            <p:spPr>
              <a:xfrm>
                <a:off x="2716023" y="1444169"/>
                <a:ext cx="90025" cy="90650"/>
              </a:xfrm>
              <a:custGeom>
                <a:rect b="b" l="l" r="r" t="t"/>
                <a:pathLst>
                  <a:path extrusionOk="0" h="90650" w="90025">
                    <a:moveTo>
                      <a:pt x="26566" y="89798"/>
                    </a:moveTo>
                    <a:cubicBezTo>
                      <a:pt x="26321" y="90086"/>
                      <a:pt x="26022" y="90330"/>
                      <a:pt x="25689" y="90517"/>
                    </a:cubicBezTo>
                    <a:cubicBezTo>
                      <a:pt x="25276" y="90621"/>
                      <a:pt x="24855" y="90653"/>
                      <a:pt x="24434" y="90614"/>
                    </a:cubicBezTo>
                    <a:lnTo>
                      <a:pt x="2307" y="90614"/>
                    </a:lnTo>
                    <a:cubicBezTo>
                      <a:pt x="1018" y="90614"/>
                      <a:pt x="1027" y="90614"/>
                      <a:pt x="0" y="89412"/>
                    </a:cubicBezTo>
                    <a:cubicBezTo>
                      <a:pt x="877" y="88535"/>
                      <a:pt x="1895" y="88938"/>
                      <a:pt x="2843" y="88877"/>
                    </a:cubicBezTo>
                    <a:cubicBezTo>
                      <a:pt x="6115" y="88666"/>
                      <a:pt x="9265" y="86648"/>
                      <a:pt x="10081" y="84113"/>
                    </a:cubicBezTo>
                    <a:cubicBezTo>
                      <a:pt x="10563" y="82676"/>
                      <a:pt x="10949" y="81211"/>
                      <a:pt x="11248" y="79726"/>
                    </a:cubicBezTo>
                    <a:cubicBezTo>
                      <a:pt x="12081" y="75240"/>
                      <a:pt x="12862" y="70748"/>
                      <a:pt x="13608" y="66250"/>
                    </a:cubicBezTo>
                    <a:cubicBezTo>
                      <a:pt x="14555" y="60401"/>
                      <a:pt x="15468" y="54552"/>
                      <a:pt x="16336" y="48703"/>
                    </a:cubicBezTo>
                    <a:cubicBezTo>
                      <a:pt x="17363" y="41851"/>
                      <a:pt x="18275" y="34981"/>
                      <a:pt x="19328" y="28129"/>
                    </a:cubicBezTo>
                    <a:cubicBezTo>
                      <a:pt x="20109" y="23040"/>
                      <a:pt x="21083" y="17978"/>
                      <a:pt x="21881" y="12898"/>
                    </a:cubicBezTo>
                    <a:cubicBezTo>
                      <a:pt x="22434" y="9389"/>
                      <a:pt x="22846" y="5879"/>
                      <a:pt x="23329" y="2370"/>
                    </a:cubicBezTo>
                    <a:cubicBezTo>
                      <a:pt x="23320" y="2200"/>
                      <a:pt x="23320" y="2030"/>
                      <a:pt x="23329" y="1861"/>
                    </a:cubicBezTo>
                    <a:cubicBezTo>
                      <a:pt x="23469" y="984"/>
                      <a:pt x="23741" y="-34"/>
                      <a:pt x="24706" y="1"/>
                    </a:cubicBezTo>
                    <a:cubicBezTo>
                      <a:pt x="25505" y="128"/>
                      <a:pt x="26224" y="570"/>
                      <a:pt x="26698" y="1229"/>
                    </a:cubicBezTo>
                    <a:cubicBezTo>
                      <a:pt x="27751" y="2642"/>
                      <a:pt x="28619" y="4186"/>
                      <a:pt x="29541" y="5695"/>
                    </a:cubicBezTo>
                    <a:cubicBezTo>
                      <a:pt x="32480" y="10538"/>
                      <a:pt x="35454" y="15346"/>
                      <a:pt x="38314" y="20233"/>
                    </a:cubicBezTo>
                    <a:cubicBezTo>
                      <a:pt x="40578" y="24084"/>
                      <a:pt x="42701" y="28024"/>
                      <a:pt x="44894" y="31901"/>
                    </a:cubicBezTo>
                    <a:cubicBezTo>
                      <a:pt x="45850" y="33577"/>
                      <a:pt x="46947" y="35183"/>
                      <a:pt x="47965" y="36841"/>
                    </a:cubicBezTo>
                    <a:cubicBezTo>
                      <a:pt x="50509" y="41008"/>
                      <a:pt x="53062" y="45176"/>
                      <a:pt x="55563" y="49370"/>
                    </a:cubicBezTo>
                    <a:cubicBezTo>
                      <a:pt x="58756" y="54721"/>
                      <a:pt x="61862" y="60117"/>
                      <a:pt x="65065" y="65460"/>
                    </a:cubicBezTo>
                    <a:cubicBezTo>
                      <a:pt x="68267" y="70803"/>
                      <a:pt x="70987" y="76471"/>
                      <a:pt x="75128" y="81253"/>
                    </a:cubicBezTo>
                    <a:cubicBezTo>
                      <a:pt x="77304" y="83736"/>
                      <a:pt x="79330" y="86420"/>
                      <a:pt x="82612" y="87534"/>
                    </a:cubicBezTo>
                    <a:cubicBezTo>
                      <a:pt x="84278" y="88105"/>
                      <a:pt x="86016" y="88412"/>
                      <a:pt x="87727" y="88868"/>
                    </a:cubicBezTo>
                    <a:cubicBezTo>
                      <a:pt x="88349" y="89026"/>
                      <a:pt x="88972" y="89114"/>
                      <a:pt x="90025" y="89307"/>
                    </a:cubicBezTo>
                    <a:cubicBezTo>
                      <a:pt x="89665" y="89760"/>
                      <a:pt x="89253" y="90173"/>
                      <a:pt x="88797" y="90535"/>
                    </a:cubicBezTo>
                    <a:cubicBezTo>
                      <a:pt x="88472" y="90650"/>
                      <a:pt x="88130" y="90680"/>
                      <a:pt x="87788" y="90623"/>
                    </a:cubicBezTo>
                    <a:cubicBezTo>
                      <a:pt x="81094" y="90553"/>
                      <a:pt x="74391" y="90500"/>
                      <a:pt x="67688" y="90386"/>
                    </a:cubicBezTo>
                    <a:cubicBezTo>
                      <a:pt x="66793" y="90266"/>
                      <a:pt x="65907" y="90057"/>
                      <a:pt x="65056" y="89763"/>
                    </a:cubicBezTo>
                    <a:lnTo>
                      <a:pt x="66714" y="87403"/>
                    </a:lnTo>
                    <a:cubicBezTo>
                      <a:pt x="65661" y="85517"/>
                      <a:pt x="64599" y="83525"/>
                      <a:pt x="63459" y="81586"/>
                    </a:cubicBezTo>
                    <a:cubicBezTo>
                      <a:pt x="60195" y="76065"/>
                      <a:pt x="56905" y="70555"/>
                      <a:pt x="53597" y="65057"/>
                    </a:cubicBezTo>
                    <a:cubicBezTo>
                      <a:pt x="53168" y="64346"/>
                      <a:pt x="52588" y="63723"/>
                      <a:pt x="52124" y="63021"/>
                    </a:cubicBezTo>
                    <a:cubicBezTo>
                      <a:pt x="51509" y="62082"/>
                      <a:pt x="50711" y="61495"/>
                      <a:pt x="50693" y="59959"/>
                    </a:cubicBezTo>
                    <a:cubicBezTo>
                      <a:pt x="50693" y="57476"/>
                      <a:pt x="48061" y="55765"/>
                      <a:pt x="45508" y="55757"/>
                    </a:cubicBezTo>
                    <a:cubicBezTo>
                      <a:pt x="38489" y="55757"/>
                      <a:pt x="31444" y="55757"/>
                      <a:pt x="24364" y="55757"/>
                    </a:cubicBezTo>
                    <a:cubicBezTo>
                      <a:pt x="21618" y="55757"/>
                      <a:pt x="21636" y="55818"/>
                      <a:pt x="21267" y="58564"/>
                    </a:cubicBezTo>
                    <a:cubicBezTo>
                      <a:pt x="20486" y="64337"/>
                      <a:pt x="19600" y="70101"/>
                      <a:pt x="18907" y="75883"/>
                    </a:cubicBezTo>
                    <a:cubicBezTo>
                      <a:pt x="18626" y="78556"/>
                      <a:pt x="18521" y="81242"/>
                      <a:pt x="18574" y="83929"/>
                    </a:cubicBezTo>
                    <a:cubicBezTo>
                      <a:pt x="18574" y="86490"/>
                      <a:pt x="19863" y="87947"/>
                      <a:pt x="22434" y="88561"/>
                    </a:cubicBezTo>
                    <a:cubicBezTo>
                      <a:pt x="23715" y="88868"/>
                      <a:pt x="25066" y="88982"/>
                      <a:pt x="26347" y="89184"/>
                    </a:cubicBezTo>
                    <a:cubicBezTo>
                      <a:pt x="26478" y="89386"/>
                      <a:pt x="26522" y="89596"/>
                      <a:pt x="26566" y="89798"/>
                    </a:cubicBezTo>
                    <a:close/>
                    <a:moveTo>
                      <a:pt x="26829" y="17767"/>
                    </a:moveTo>
                    <a:cubicBezTo>
                      <a:pt x="25575" y="20935"/>
                      <a:pt x="22443" y="47159"/>
                      <a:pt x="22697" y="50923"/>
                    </a:cubicBezTo>
                    <a:cubicBezTo>
                      <a:pt x="26075" y="51502"/>
                      <a:pt x="43754" y="51309"/>
                      <a:pt x="45359" y="50651"/>
                    </a:cubicBezTo>
                    <a:cubicBezTo>
                      <a:pt x="42394" y="45167"/>
                      <a:pt x="39507" y="39649"/>
                      <a:pt x="36454" y="34226"/>
                    </a:cubicBezTo>
                    <a:cubicBezTo>
                      <a:pt x="33401" y="28804"/>
                      <a:pt x="30216" y="23540"/>
                      <a:pt x="26829" y="1776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146" name="Google Shape;1146;p10"/>
              <p:cNvSpPr/>
              <p:nvPr/>
            </p:nvSpPr>
            <p:spPr>
              <a:xfrm>
                <a:off x="2623690" y="1301003"/>
                <a:ext cx="89840" cy="91086"/>
              </a:xfrm>
              <a:custGeom>
                <a:rect b="b" l="l" r="r" t="t"/>
                <a:pathLst>
                  <a:path extrusionOk="0" h="91086" w="89840">
                    <a:moveTo>
                      <a:pt x="24583" y="0"/>
                    </a:moveTo>
                    <a:cubicBezTo>
                      <a:pt x="25250" y="436"/>
                      <a:pt x="25856" y="951"/>
                      <a:pt x="26391" y="1535"/>
                    </a:cubicBezTo>
                    <a:cubicBezTo>
                      <a:pt x="27777" y="3641"/>
                      <a:pt x="29075" y="5817"/>
                      <a:pt x="30400" y="7966"/>
                    </a:cubicBezTo>
                    <a:cubicBezTo>
                      <a:pt x="32155" y="10835"/>
                      <a:pt x="33989" y="13687"/>
                      <a:pt x="35726" y="16582"/>
                    </a:cubicBezTo>
                    <a:cubicBezTo>
                      <a:pt x="37893" y="20188"/>
                      <a:pt x="39998" y="23829"/>
                      <a:pt x="42131" y="27452"/>
                    </a:cubicBezTo>
                    <a:cubicBezTo>
                      <a:pt x="43201" y="29269"/>
                      <a:pt x="44262" y="31085"/>
                      <a:pt x="45350" y="32892"/>
                    </a:cubicBezTo>
                    <a:cubicBezTo>
                      <a:pt x="47868" y="37077"/>
                      <a:pt x="50448" y="41227"/>
                      <a:pt x="52922" y="45438"/>
                    </a:cubicBezTo>
                    <a:cubicBezTo>
                      <a:pt x="55256" y="49421"/>
                      <a:pt x="57475" y="53484"/>
                      <a:pt x="59783" y="57484"/>
                    </a:cubicBezTo>
                    <a:cubicBezTo>
                      <a:pt x="60792" y="59239"/>
                      <a:pt x="61888" y="60941"/>
                      <a:pt x="62959" y="62669"/>
                    </a:cubicBezTo>
                    <a:cubicBezTo>
                      <a:pt x="64520" y="65179"/>
                      <a:pt x="66109" y="67679"/>
                      <a:pt x="67653" y="70206"/>
                    </a:cubicBezTo>
                    <a:cubicBezTo>
                      <a:pt x="68741" y="71961"/>
                      <a:pt x="69855" y="73715"/>
                      <a:pt x="70811" y="75584"/>
                    </a:cubicBezTo>
                    <a:cubicBezTo>
                      <a:pt x="72750" y="79249"/>
                      <a:pt x="75277" y="82571"/>
                      <a:pt x="78295" y="85419"/>
                    </a:cubicBezTo>
                    <a:cubicBezTo>
                      <a:pt x="80585" y="87842"/>
                      <a:pt x="83735" y="89261"/>
                      <a:pt x="87068" y="89367"/>
                    </a:cubicBezTo>
                    <a:cubicBezTo>
                      <a:pt x="88034" y="89367"/>
                      <a:pt x="89148" y="89227"/>
                      <a:pt x="89841" y="90552"/>
                    </a:cubicBezTo>
                    <a:cubicBezTo>
                      <a:pt x="89446" y="90791"/>
                      <a:pt x="89007" y="90963"/>
                      <a:pt x="88551" y="91061"/>
                    </a:cubicBezTo>
                    <a:cubicBezTo>
                      <a:pt x="81532" y="91096"/>
                      <a:pt x="74487" y="91096"/>
                      <a:pt x="67416" y="91061"/>
                    </a:cubicBezTo>
                    <a:cubicBezTo>
                      <a:pt x="66591" y="90952"/>
                      <a:pt x="65775" y="90755"/>
                      <a:pt x="64994" y="90473"/>
                    </a:cubicBezTo>
                    <a:cubicBezTo>
                      <a:pt x="67205" y="88174"/>
                      <a:pt x="66126" y="86305"/>
                      <a:pt x="64933" y="84331"/>
                    </a:cubicBezTo>
                    <a:cubicBezTo>
                      <a:pt x="63283" y="81620"/>
                      <a:pt x="61801" y="78804"/>
                      <a:pt x="60195" y="76067"/>
                    </a:cubicBezTo>
                    <a:cubicBezTo>
                      <a:pt x="57879" y="72136"/>
                      <a:pt x="55519" y="68249"/>
                      <a:pt x="53176" y="64328"/>
                    </a:cubicBezTo>
                    <a:cubicBezTo>
                      <a:pt x="51887" y="62158"/>
                      <a:pt x="50597" y="59982"/>
                      <a:pt x="49325" y="57800"/>
                    </a:cubicBezTo>
                    <a:cubicBezTo>
                      <a:pt x="48754" y="56731"/>
                      <a:pt x="47614" y="56099"/>
                      <a:pt x="46403" y="56186"/>
                    </a:cubicBezTo>
                    <a:cubicBezTo>
                      <a:pt x="38761" y="56186"/>
                      <a:pt x="31120" y="56186"/>
                      <a:pt x="23487" y="56186"/>
                    </a:cubicBezTo>
                    <a:cubicBezTo>
                      <a:pt x="23022" y="56221"/>
                      <a:pt x="22548" y="56285"/>
                      <a:pt x="22092" y="56379"/>
                    </a:cubicBezTo>
                    <a:cubicBezTo>
                      <a:pt x="21837" y="57082"/>
                      <a:pt x="21644" y="57804"/>
                      <a:pt x="21504" y="58537"/>
                    </a:cubicBezTo>
                    <a:cubicBezTo>
                      <a:pt x="20916" y="63064"/>
                      <a:pt x="20363" y="67594"/>
                      <a:pt x="19846" y="72127"/>
                    </a:cubicBezTo>
                    <a:cubicBezTo>
                      <a:pt x="19460" y="75461"/>
                      <a:pt x="19109" y="78801"/>
                      <a:pt x="18784" y="82147"/>
                    </a:cubicBezTo>
                    <a:cubicBezTo>
                      <a:pt x="18758" y="82975"/>
                      <a:pt x="18775" y="83804"/>
                      <a:pt x="18854" y="84630"/>
                    </a:cubicBezTo>
                    <a:cubicBezTo>
                      <a:pt x="18960" y="87121"/>
                      <a:pt x="19732" y="88139"/>
                      <a:pt x="22022" y="88858"/>
                    </a:cubicBezTo>
                    <a:cubicBezTo>
                      <a:pt x="23083" y="89128"/>
                      <a:pt x="24171" y="89328"/>
                      <a:pt x="25259" y="89455"/>
                    </a:cubicBezTo>
                    <a:cubicBezTo>
                      <a:pt x="26040" y="89587"/>
                      <a:pt x="26549" y="89894"/>
                      <a:pt x="26285" y="90894"/>
                    </a:cubicBezTo>
                    <a:cubicBezTo>
                      <a:pt x="25820" y="90938"/>
                      <a:pt x="25329" y="91034"/>
                      <a:pt x="24829" y="91034"/>
                    </a:cubicBezTo>
                    <a:cubicBezTo>
                      <a:pt x="17275" y="91034"/>
                      <a:pt x="9721" y="91034"/>
                      <a:pt x="2167" y="91034"/>
                    </a:cubicBezTo>
                    <a:cubicBezTo>
                      <a:pt x="1290" y="91034"/>
                      <a:pt x="211" y="91297"/>
                      <a:pt x="0" y="89630"/>
                    </a:cubicBezTo>
                    <a:cubicBezTo>
                      <a:pt x="763" y="89516"/>
                      <a:pt x="1474" y="89359"/>
                      <a:pt x="2185" y="89306"/>
                    </a:cubicBezTo>
                    <a:cubicBezTo>
                      <a:pt x="7624" y="88902"/>
                      <a:pt x="9932" y="86674"/>
                      <a:pt x="11151" y="81015"/>
                    </a:cubicBezTo>
                    <a:cubicBezTo>
                      <a:pt x="11932" y="77383"/>
                      <a:pt x="12450" y="73689"/>
                      <a:pt x="13011" y="70013"/>
                    </a:cubicBezTo>
                    <a:cubicBezTo>
                      <a:pt x="14187" y="62257"/>
                      <a:pt x="15292" y="54484"/>
                      <a:pt x="16521" y="46728"/>
                    </a:cubicBezTo>
                    <a:cubicBezTo>
                      <a:pt x="16915" y="44096"/>
                      <a:pt x="17494" y="41587"/>
                      <a:pt x="17907" y="38998"/>
                    </a:cubicBezTo>
                    <a:cubicBezTo>
                      <a:pt x="18784" y="33497"/>
                      <a:pt x="19539" y="27988"/>
                      <a:pt x="20416" y="22495"/>
                    </a:cubicBezTo>
                    <a:cubicBezTo>
                      <a:pt x="21074" y="18328"/>
                      <a:pt x="21846" y="14178"/>
                      <a:pt x="22539" y="10019"/>
                    </a:cubicBezTo>
                    <a:cubicBezTo>
                      <a:pt x="22934" y="7607"/>
                      <a:pt x="23232" y="5176"/>
                      <a:pt x="23653" y="2764"/>
                    </a:cubicBezTo>
                    <a:cubicBezTo>
                      <a:pt x="23899" y="1822"/>
                      <a:pt x="24206" y="898"/>
                      <a:pt x="24583" y="0"/>
                    </a:cubicBezTo>
                    <a:close/>
                    <a:moveTo>
                      <a:pt x="26979" y="18328"/>
                    </a:moveTo>
                    <a:cubicBezTo>
                      <a:pt x="26470" y="19100"/>
                      <a:pt x="26154" y="19363"/>
                      <a:pt x="26101" y="19653"/>
                    </a:cubicBezTo>
                    <a:cubicBezTo>
                      <a:pt x="24934" y="29970"/>
                      <a:pt x="23759" y="40288"/>
                      <a:pt x="22592" y="50606"/>
                    </a:cubicBezTo>
                    <a:cubicBezTo>
                      <a:pt x="22618" y="50982"/>
                      <a:pt x="22680" y="51356"/>
                      <a:pt x="22776" y="51720"/>
                    </a:cubicBezTo>
                    <a:lnTo>
                      <a:pt x="45693" y="51720"/>
                    </a:lnTo>
                    <a:cubicBezTo>
                      <a:pt x="39762" y="40350"/>
                      <a:pt x="33059" y="29760"/>
                      <a:pt x="26979" y="1832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147" name="Google Shape;1147;p10"/>
              <p:cNvSpPr/>
              <p:nvPr/>
            </p:nvSpPr>
            <p:spPr>
              <a:xfrm>
                <a:off x="2215642" y="1443696"/>
                <a:ext cx="89674" cy="90646"/>
              </a:xfrm>
              <a:custGeom>
                <a:rect b="b" l="l" r="r" t="t"/>
                <a:pathLst>
                  <a:path extrusionOk="0" h="90646" w="89674">
                    <a:moveTo>
                      <a:pt x="89674" y="89069"/>
                    </a:moveTo>
                    <a:cubicBezTo>
                      <a:pt x="89376" y="90824"/>
                      <a:pt x="88235" y="90578"/>
                      <a:pt x="87262" y="90578"/>
                    </a:cubicBezTo>
                    <a:cubicBezTo>
                      <a:pt x="82340" y="90578"/>
                      <a:pt x="77418" y="90578"/>
                      <a:pt x="72487" y="90578"/>
                    </a:cubicBezTo>
                    <a:cubicBezTo>
                      <a:pt x="70796" y="90578"/>
                      <a:pt x="69103" y="90502"/>
                      <a:pt x="67407" y="90350"/>
                    </a:cubicBezTo>
                    <a:cubicBezTo>
                      <a:pt x="66709" y="90232"/>
                      <a:pt x="66023" y="90057"/>
                      <a:pt x="65354" y="89823"/>
                    </a:cubicBezTo>
                    <a:cubicBezTo>
                      <a:pt x="65354" y="89402"/>
                      <a:pt x="65293" y="89148"/>
                      <a:pt x="65354" y="89087"/>
                    </a:cubicBezTo>
                    <a:cubicBezTo>
                      <a:pt x="66881" y="88007"/>
                      <a:pt x="67214" y="86683"/>
                      <a:pt x="66512" y="84910"/>
                    </a:cubicBezTo>
                    <a:cubicBezTo>
                      <a:pt x="65170" y="81532"/>
                      <a:pt x="63977" y="78102"/>
                      <a:pt x="62722" y="74698"/>
                    </a:cubicBezTo>
                    <a:cubicBezTo>
                      <a:pt x="60967" y="69872"/>
                      <a:pt x="59160" y="65047"/>
                      <a:pt x="57344" y="60213"/>
                    </a:cubicBezTo>
                    <a:cubicBezTo>
                      <a:pt x="55589" y="55572"/>
                      <a:pt x="56466" y="55703"/>
                      <a:pt x="51202" y="55721"/>
                    </a:cubicBezTo>
                    <a:cubicBezTo>
                      <a:pt x="44745" y="55721"/>
                      <a:pt x="38296" y="55773"/>
                      <a:pt x="31839" y="55721"/>
                    </a:cubicBezTo>
                    <a:cubicBezTo>
                      <a:pt x="29812" y="55721"/>
                      <a:pt x="28584" y="56159"/>
                      <a:pt x="27803" y="58256"/>
                    </a:cubicBezTo>
                    <a:cubicBezTo>
                      <a:pt x="26091" y="62530"/>
                      <a:pt x="24712" y="66930"/>
                      <a:pt x="23680" y="71417"/>
                    </a:cubicBezTo>
                    <a:cubicBezTo>
                      <a:pt x="23294" y="73294"/>
                      <a:pt x="22215" y="75014"/>
                      <a:pt x="21618" y="76865"/>
                    </a:cubicBezTo>
                    <a:cubicBezTo>
                      <a:pt x="20741" y="79427"/>
                      <a:pt x="19749" y="81936"/>
                      <a:pt x="19863" y="84761"/>
                    </a:cubicBezTo>
                    <a:cubicBezTo>
                      <a:pt x="19933" y="87305"/>
                      <a:pt x="20091" y="87692"/>
                      <a:pt x="22495" y="88350"/>
                    </a:cubicBezTo>
                    <a:cubicBezTo>
                      <a:pt x="23233" y="88531"/>
                      <a:pt x="23984" y="88651"/>
                      <a:pt x="24741" y="88709"/>
                    </a:cubicBezTo>
                    <a:cubicBezTo>
                      <a:pt x="25417" y="88771"/>
                      <a:pt x="26286" y="88709"/>
                      <a:pt x="26277" y="89587"/>
                    </a:cubicBezTo>
                    <a:cubicBezTo>
                      <a:pt x="26277" y="90639"/>
                      <a:pt x="25399" y="90596"/>
                      <a:pt x="24583" y="90596"/>
                    </a:cubicBezTo>
                    <a:cubicBezTo>
                      <a:pt x="23145" y="90596"/>
                      <a:pt x="21697" y="90596"/>
                      <a:pt x="20258" y="90596"/>
                    </a:cubicBezTo>
                    <a:lnTo>
                      <a:pt x="8853" y="90596"/>
                    </a:lnTo>
                    <a:lnTo>
                      <a:pt x="1465" y="90639"/>
                    </a:lnTo>
                    <a:cubicBezTo>
                      <a:pt x="1129" y="90668"/>
                      <a:pt x="790" y="90610"/>
                      <a:pt x="483" y="90473"/>
                    </a:cubicBezTo>
                    <a:cubicBezTo>
                      <a:pt x="216" y="90291"/>
                      <a:pt x="39" y="90003"/>
                      <a:pt x="0" y="89683"/>
                    </a:cubicBezTo>
                    <a:cubicBezTo>
                      <a:pt x="0" y="89429"/>
                      <a:pt x="281" y="88990"/>
                      <a:pt x="500" y="88946"/>
                    </a:cubicBezTo>
                    <a:cubicBezTo>
                      <a:pt x="1249" y="88830"/>
                      <a:pt x="2006" y="88763"/>
                      <a:pt x="2764" y="88744"/>
                    </a:cubicBezTo>
                    <a:cubicBezTo>
                      <a:pt x="5475" y="88560"/>
                      <a:pt x="8028" y="87797"/>
                      <a:pt x="9844" y="85744"/>
                    </a:cubicBezTo>
                    <a:cubicBezTo>
                      <a:pt x="11153" y="84196"/>
                      <a:pt x="12188" y="82437"/>
                      <a:pt x="12906" y="80541"/>
                    </a:cubicBezTo>
                    <a:cubicBezTo>
                      <a:pt x="15538" y="73847"/>
                      <a:pt x="17959" y="67091"/>
                      <a:pt x="20469" y="60362"/>
                    </a:cubicBezTo>
                    <a:cubicBezTo>
                      <a:pt x="22680" y="54422"/>
                      <a:pt x="24943" y="48500"/>
                      <a:pt x="27110" y="42543"/>
                    </a:cubicBezTo>
                    <a:cubicBezTo>
                      <a:pt x="29277" y="36586"/>
                      <a:pt x="31313" y="30409"/>
                      <a:pt x="33497" y="24347"/>
                    </a:cubicBezTo>
                    <a:cubicBezTo>
                      <a:pt x="34743" y="20837"/>
                      <a:pt x="35954" y="17328"/>
                      <a:pt x="37252" y="13818"/>
                    </a:cubicBezTo>
                    <a:cubicBezTo>
                      <a:pt x="37753" y="12476"/>
                      <a:pt x="38516" y="11239"/>
                      <a:pt x="39007" y="9897"/>
                    </a:cubicBezTo>
                    <a:cubicBezTo>
                      <a:pt x="39928" y="7493"/>
                      <a:pt x="40674" y="5018"/>
                      <a:pt x="41639" y="2632"/>
                    </a:cubicBezTo>
                    <a:cubicBezTo>
                      <a:pt x="42060" y="1606"/>
                      <a:pt x="42201" y="0"/>
                      <a:pt x="43631" y="0"/>
                    </a:cubicBezTo>
                    <a:cubicBezTo>
                      <a:pt x="45061" y="0"/>
                      <a:pt x="45280" y="1641"/>
                      <a:pt x="45736" y="2799"/>
                    </a:cubicBezTo>
                    <a:cubicBezTo>
                      <a:pt x="47868" y="8142"/>
                      <a:pt x="50123" y="13450"/>
                      <a:pt x="52176" y="18810"/>
                    </a:cubicBezTo>
                    <a:cubicBezTo>
                      <a:pt x="53282" y="21636"/>
                      <a:pt x="54106" y="24575"/>
                      <a:pt x="55186" y="27409"/>
                    </a:cubicBezTo>
                    <a:cubicBezTo>
                      <a:pt x="56993" y="32146"/>
                      <a:pt x="58914" y="36840"/>
                      <a:pt x="60748" y="41560"/>
                    </a:cubicBezTo>
                    <a:cubicBezTo>
                      <a:pt x="63775" y="49360"/>
                      <a:pt x="66758" y="57168"/>
                      <a:pt x="69776" y="64959"/>
                    </a:cubicBezTo>
                    <a:cubicBezTo>
                      <a:pt x="71338" y="68969"/>
                      <a:pt x="72776" y="73031"/>
                      <a:pt x="74549" y="76944"/>
                    </a:cubicBezTo>
                    <a:cubicBezTo>
                      <a:pt x="75593" y="79234"/>
                      <a:pt x="77532" y="81138"/>
                      <a:pt x="78427" y="83454"/>
                    </a:cubicBezTo>
                    <a:cubicBezTo>
                      <a:pt x="79418" y="86025"/>
                      <a:pt x="81480" y="86963"/>
                      <a:pt x="83585" y="87841"/>
                    </a:cubicBezTo>
                    <a:cubicBezTo>
                      <a:pt x="84956" y="88265"/>
                      <a:pt x="86367" y="88544"/>
                      <a:pt x="87797" y="88674"/>
                    </a:cubicBezTo>
                    <a:cubicBezTo>
                      <a:pt x="88437" y="88797"/>
                      <a:pt x="89051" y="88937"/>
                      <a:pt x="89674" y="89069"/>
                    </a:cubicBezTo>
                    <a:close/>
                    <a:moveTo>
                      <a:pt x="30435" y="50895"/>
                    </a:moveTo>
                    <a:cubicBezTo>
                      <a:pt x="35515" y="51501"/>
                      <a:pt x="51816" y="51246"/>
                      <a:pt x="53492" y="50544"/>
                    </a:cubicBezTo>
                    <a:cubicBezTo>
                      <a:pt x="53010" y="49114"/>
                      <a:pt x="52518" y="47675"/>
                      <a:pt x="52027" y="46245"/>
                    </a:cubicBezTo>
                    <a:cubicBezTo>
                      <a:pt x="50167" y="40823"/>
                      <a:pt x="48289" y="35410"/>
                      <a:pt x="46438" y="29988"/>
                    </a:cubicBezTo>
                    <a:cubicBezTo>
                      <a:pt x="45412" y="26987"/>
                      <a:pt x="44455" y="23952"/>
                      <a:pt x="43411" y="20960"/>
                    </a:cubicBezTo>
                    <a:cubicBezTo>
                      <a:pt x="43043" y="19898"/>
                      <a:pt x="42920" y="18644"/>
                      <a:pt x="41613" y="17968"/>
                    </a:cubicBezTo>
                    <a:cubicBezTo>
                      <a:pt x="41298" y="18286"/>
                      <a:pt x="41029" y="18646"/>
                      <a:pt x="40814" y="19039"/>
                    </a:cubicBezTo>
                    <a:cubicBezTo>
                      <a:pt x="37402" y="29584"/>
                      <a:pt x="33945" y="40130"/>
                      <a:pt x="30435" y="5089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148" name="Google Shape;1148;p10"/>
              <p:cNvSpPr/>
              <p:nvPr/>
            </p:nvSpPr>
            <p:spPr>
              <a:xfrm>
                <a:off x="2576468" y="1443584"/>
                <a:ext cx="80272" cy="92431"/>
              </a:xfrm>
              <a:custGeom>
                <a:rect b="b" l="l" r="r" t="t"/>
                <a:pathLst>
                  <a:path extrusionOk="0" h="92431" w="80272">
                    <a:moveTo>
                      <a:pt x="77403" y="26064"/>
                    </a:moveTo>
                    <a:cubicBezTo>
                      <a:pt x="76990" y="24387"/>
                      <a:pt x="76701" y="22685"/>
                      <a:pt x="76525" y="20967"/>
                    </a:cubicBezTo>
                    <a:cubicBezTo>
                      <a:pt x="76341" y="13597"/>
                      <a:pt x="71682" y="9982"/>
                      <a:pt x="65515" y="7640"/>
                    </a:cubicBezTo>
                    <a:cubicBezTo>
                      <a:pt x="60356" y="5665"/>
                      <a:pt x="54881" y="4645"/>
                      <a:pt x="49363" y="4630"/>
                    </a:cubicBezTo>
                    <a:cubicBezTo>
                      <a:pt x="42818" y="4630"/>
                      <a:pt x="36202" y="5060"/>
                      <a:pt x="30149" y="7666"/>
                    </a:cubicBezTo>
                    <a:cubicBezTo>
                      <a:pt x="23928" y="10342"/>
                      <a:pt x="18743" y="14501"/>
                      <a:pt x="15637" y="20896"/>
                    </a:cubicBezTo>
                    <a:cubicBezTo>
                      <a:pt x="13768" y="24593"/>
                      <a:pt x="12417" y="28528"/>
                      <a:pt x="11628" y="32592"/>
                    </a:cubicBezTo>
                    <a:cubicBezTo>
                      <a:pt x="11356" y="34074"/>
                      <a:pt x="11356" y="35610"/>
                      <a:pt x="11163" y="37119"/>
                    </a:cubicBezTo>
                    <a:cubicBezTo>
                      <a:pt x="10329" y="43599"/>
                      <a:pt x="10908" y="50183"/>
                      <a:pt x="12847" y="56421"/>
                    </a:cubicBezTo>
                    <a:cubicBezTo>
                      <a:pt x="14330" y="61472"/>
                      <a:pt x="16786" y="66187"/>
                      <a:pt x="20077" y="70300"/>
                    </a:cubicBezTo>
                    <a:cubicBezTo>
                      <a:pt x="23489" y="74450"/>
                      <a:pt x="27192" y="78275"/>
                      <a:pt x="31789" y="81118"/>
                    </a:cubicBezTo>
                    <a:cubicBezTo>
                      <a:pt x="33140" y="81952"/>
                      <a:pt x="34711" y="82425"/>
                      <a:pt x="36176" y="83145"/>
                    </a:cubicBezTo>
                    <a:cubicBezTo>
                      <a:pt x="41852" y="86014"/>
                      <a:pt x="48012" y="86742"/>
                      <a:pt x="54206" y="86821"/>
                    </a:cubicBezTo>
                    <a:cubicBezTo>
                      <a:pt x="58592" y="86882"/>
                      <a:pt x="63032" y="86672"/>
                      <a:pt x="67261" y="85233"/>
                    </a:cubicBezTo>
                    <a:cubicBezTo>
                      <a:pt x="71595" y="83861"/>
                      <a:pt x="75034" y="80521"/>
                      <a:pt x="76525" y="76222"/>
                    </a:cubicBezTo>
                    <a:cubicBezTo>
                      <a:pt x="77175" y="74468"/>
                      <a:pt x="77754" y="72713"/>
                      <a:pt x="78412" y="70958"/>
                    </a:cubicBezTo>
                    <a:cubicBezTo>
                      <a:pt x="78666" y="70399"/>
                      <a:pt x="78964" y="69856"/>
                      <a:pt x="79289" y="69335"/>
                    </a:cubicBezTo>
                    <a:lnTo>
                      <a:pt x="79921" y="69414"/>
                    </a:lnTo>
                    <a:cubicBezTo>
                      <a:pt x="80166" y="70210"/>
                      <a:pt x="80280" y="71039"/>
                      <a:pt x="80272" y="71871"/>
                    </a:cubicBezTo>
                    <a:cubicBezTo>
                      <a:pt x="79745" y="75205"/>
                      <a:pt x="79070" y="78521"/>
                      <a:pt x="78429" y="81829"/>
                    </a:cubicBezTo>
                    <a:cubicBezTo>
                      <a:pt x="78131" y="83408"/>
                      <a:pt x="77745" y="84970"/>
                      <a:pt x="77464" y="86549"/>
                    </a:cubicBezTo>
                    <a:cubicBezTo>
                      <a:pt x="77175" y="88361"/>
                      <a:pt x="75762" y="89788"/>
                      <a:pt x="73955" y="90102"/>
                    </a:cubicBezTo>
                    <a:cubicBezTo>
                      <a:pt x="71498" y="90740"/>
                      <a:pt x="68998" y="91209"/>
                      <a:pt x="66480" y="91506"/>
                    </a:cubicBezTo>
                    <a:cubicBezTo>
                      <a:pt x="62111" y="92045"/>
                      <a:pt x="57715" y="92352"/>
                      <a:pt x="53319" y="92427"/>
                    </a:cubicBezTo>
                    <a:cubicBezTo>
                      <a:pt x="46792" y="92496"/>
                      <a:pt x="40282" y="91768"/>
                      <a:pt x="33930" y="90260"/>
                    </a:cubicBezTo>
                    <a:cubicBezTo>
                      <a:pt x="29394" y="89222"/>
                      <a:pt x="25007" y="87584"/>
                      <a:pt x="20901" y="85391"/>
                    </a:cubicBezTo>
                    <a:cubicBezTo>
                      <a:pt x="20024" y="84917"/>
                      <a:pt x="19050" y="84619"/>
                      <a:pt x="18866" y="83373"/>
                    </a:cubicBezTo>
                    <a:cubicBezTo>
                      <a:pt x="18813" y="82996"/>
                      <a:pt x="18164" y="82689"/>
                      <a:pt x="17760" y="82390"/>
                    </a:cubicBezTo>
                    <a:cubicBezTo>
                      <a:pt x="11215" y="77473"/>
                      <a:pt x="6171" y="70815"/>
                      <a:pt x="3223" y="63176"/>
                    </a:cubicBezTo>
                    <a:cubicBezTo>
                      <a:pt x="1705" y="59412"/>
                      <a:pt x="1415" y="55148"/>
                      <a:pt x="591" y="51104"/>
                    </a:cubicBezTo>
                    <a:cubicBezTo>
                      <a:pt x="406" y="50226"/>
                      <a:pt x="441" y="49253"/>
                      <a:pt x="292" y="48331"/>
                    </a:cubicBezTo>
                    <a:cubicBezTo>
                      <a:pt x="-585" y="43190"/>
                      <a:pt x="696" y="38233"/>
                      <a:pt x="1722" y="33294"/>
                    </a:cubicBezTo>
                    <a:cubicBezTo>
                      <a:pt x="3302" y="26054"/>
                      <a:pt x="6846" y="19391"/>
                      <a:pt x="11979" y="14044"/>
                    </a:cubicBezTo>
                    <a:cubicBezTo>
                      <a:pt x="15664" y="10079"/>
                      <a:pt x="19875" y="6596"/>
                      <a:pt x="25095" y="4674"/>
                    </a:cubicBezTo>
                    <a:cubicBezTo>
                      <a:pt x="27867" y="3665"/>
                      <a:pt x="30579" y="2419"/>
                      <a:pt x="33412" y="1621"/>
                    </a:cubicBezTo>
                    <a:cubicBezTo>
                      <a:pt x="35790" y="1035"/>
                      <a:pt x="38211" y="651"/>
                      <a:pt x="40659" y="472"/>
                    </a:cubicBezTo>
                    <a:cubicBezTo>
                      <a:pt x="50424" y="-572"/>
                      <a:pt x="60101" y="226"/>
                      <a:pt x="69752" y="1796"/>
                    </a:cubicBezTo>
                    <a:cubicBezTo>
                      <a:pt x="71753" y="2130"/>
                      <a:pt x="73788" y="2270"/>
                      <a:pt x="75806" y="2516"/>
                    </a:cubicBezTo>
                    <a:cubicBezTo>
                      <a:pt x="76640" y="2621"/>
                      <a:pt x="77482" y="2735"/>
                      <a:pt x="78306" y="2893"/>
                    </a:cubicBezTo>
                    <a:cubicBezTo>
                      <a:pt x="79377" y="2973"/>
                      <a:pt x="80175" y="3903"/>
                      <a:pt x="80096" y="4971"/>
                    </a:cubicBezTo>
                    <a:cubicBezTo>
                      <a:pt x="80087" y="5054"/>
                      <a:pt x="80079" y="5137"/>
                      <a:pt x="80061" y="5218"/>
                    </a:cubicBezTo>
                    <a:cubicBezTo>
                      <a:pt x="79842" y="8429"/>
                      <a:pt x="79675" y="11640"/>
                      <a:pt x="79544" y="14869"/>
                    </a:cubicBezTo>
                    <a:cubicBezTo>
                      <a:pt x="79447" y="17238"/>
                      <a:pt x="79438" y="19616"/>
                      <a:pt x="79386" y="21984"/>
                    </a:cubicBezTo>
                    <a:cubicBezTo>
                      <a:pt x="79280" y="23844"/>
                      <a:pt x="79158" y="24125"/>
                      <a:pt x="77403" y="2606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149" name="Google Shape;1149;p10"/>
              <p:cNvSpPr/>
              <p:nvPr/>
            </p:nvSpPr>
            <p:spPr>
              <a:xfrm>
                <a:off x="2188172" y="1302710"/>
                <a:ext cx="93892" cy="91082"/>
              </a:xfrm>
              <a:custGeom>
                <a:rect b="b" l="l" r="r" t="t"/>
                <a:pathLst>
                  <a:path extrusionOk="0" h="91082" w="93892">
                    <a:moveTo>
                      <a:pt x="47517" y="91082"/>
                    </a:moveTo>
                    <a:cubicBezTo>
                      <a:pt x="45982" y="90605"/>
                      <a:pt x="44769" y="89421"/>
                      <a:pt x="44254" y="87898"/>
                    </a:cubicBezTo>
                    <a:cubicBezTo>
                      <a:pt x="42359" y="82914"/>
                      <a:pt x="40490" y="77922"/>
                      <a:pt x="38507" y="72983"/>
                    </a:cubicBezTo>
                    <a:cubicBezTo>
                      <a:pt x="36524" y="68043"/>
                      <a:pt x="34427" y="63332"/>
                      <a:pt x="32488" y="58436"/>
                    </a:cubicBezTo>
                    <a:cubicBezTo>
                      <a:pt x="30365" y="53084"/>
                      <a:pt x="28417" y="47662"/>
                      <a:pt x="26294" y="42310"/>
                    </a:cubicBezTo>
                    <a:cubicBezTo>
                      <a:pt x="23838" y="36099"/>
                      <a:pt x="21293" y="29913"/>
                      <a:pt x="18740" y="23737"/>
                    </a:cubicBezTo>
                    <a:cubicBezTo>
                      <a:pt x="16608" y="18578"/>
                      <a:pt x="14353" y="13472"/>
                      <a:pt x="12274" y="8295"/>
                    </a:cubicBezTo>
                    <a:cubicBezTo>
                      <a:pt x="10528" y="3821"/>
                      <a:pt x="6756" y="2680"/>
                      <a:pt x="2632" y="2066"/>
                    </a:cubicBezTo>
                    <a:cubicBezTo>
                      <a:pt x="1834" y="1952"/>
                      <a:pt x="1018" y="1926"/>
                      <a:pt x="0" y="1847"/>
                    </a:cubicBezTo>
                    <a:cubicBezTo>
                      <a:pt x="246" y="697"/>
                      <a:pt x="746" y="259"/>
                      <a:pt x="1588" y="206"/>
                    </a:cubicBezTo>
                    <a:cubicBezTo>
                      <a:pt x="2939" y="118"/>
                      <a:pt x="4299" y="-22"/>
                      <a:pt x="5650" y="22"/>
                    </a:cubicBezTo>
                    <a:cubicBezTo>
                      <a:pt x="8774" y="127"/>
                      <a:pt x="11897" y="460"/>
                      <a:pt x="15029" y="460"/>
                    </a:cubicBezTo>
                    <a:cubicBezTo>
                      <a:pt x="18538" y="460"/>
                      <a:pt x="21969" y="188"/>
                      <a:pt x="25434" y="83"/>
                    </a:cubicBezTo>
                    <a:cubicBezTo>
                      <a:pt x="26787" y="36"/>
                      <a:pt x="28142" y="86"/>
                      <a:pt x="29488" y="232"/>
                    </a:cubicBezTo>
                    <a:cubicBezTo>
                      <a:pt x="30213" y="480"/>
                      <a:pt x="30899" y="831"/>
                      <a:pt x="31523" y="1276"/>
                    </a:cubicBezTo>
                    <a:cubicBezTo>
                      <a:pt x="30942" y="1580"/>
                      <a:pt x="30334" y="1830"/>
                      <a:pt x="29707" y="2022"/>
                    </a:cubicBezTo>
                    <a:cubicBezTo>
                      <a:pt x="28953" y="2136"/>
                      <a:pt x="28172" y="2022"/>
                      <a:pt x="27426" y="2180"/>
                    </a:cubicBezTo>
                    <a:cubicBezTo>
                      <a:pt x="24610" y="2698"/>
                      <a:pt x="23811" y="3751"/>
                      <a:pt x="24434" y="6567"/>
                    </a:cubicBezTo>
                    <a:cubicBezTo>
                      <a:pt x="24915" y="8445"/>
                      <a:pt x="25522" y="10289"/>
                      <a:pt x="26250" y="12085"/>
                    </a:cubicBezTo>
                    <a:cubicBezTo>
                      <a:pt x="28435" y="17955"/>
                      <a:pt x="30637" y="23816"/>
                      <a:pt x="32883" y="29632"/>
                    </a:cubicBezTo>
                    <a:cubicBezTo>
                      <a:pt x="35960" y="37780"/>
                      <a:pt x="39033" y="45925"/>
                      <a:pt x="42104" y="54067"/>
                    </a:cubicBezTo>
                    <a:cubicBezTo>
                      <a:pt x="44570" y="60638"/>
                      <a:pt x="46991" y="67227"/>
                      <a:pt x="49606" y="74299"/>
                    </a:cubicBezTo>
                    <a:cubicBezTo>
                      <a:pt x="50158" y="73228"/>
                      <a:pt x="50562" y="72544"/>
                      <a:pt x="50851" y="71833"/>
                    </a:cubicBezTo>
                    <a:cubicBezTo>
                      <a:pt x="53562" y="65174"/>
                      <a:pt x="56309" y="58533"/>
                      <a:pt x="58932" y="51838"/>
                    </a:cubicBezTo>
                    <a:cubicBezTo>
                      <a:pt x="60809" y="47039"/>
                      <a:pt x="62494" y="42187"/>
                      <a:pt x="64319" y="37344"/>
                    </a:cubicBezTo>
                    <a:cubicBezTo>
                      <a:pt x="65573" y="34019"/>
                      <a:pt x="66951" y="30747"/>
                      <a:pt x="68205" y="27413"/>
                    </a:cubicBezTo>
                    <a:cubicBezTo>
                      <a:pt x="69960" y="22734"/>
                      <a:pt x="71630" y="18034"/>
                      <a:pt x="73215" y="13314"/>
                    </a:cubicBezTo>
                    <a:cubicBezTo>
                      <a:pt x="74031" y="10919"/>
                      <a:pt x="74786" y="8506"/>
                      <a:pt x="75365" y="6049"/>
                    </a:cubicBezTo>
                    <a:cubicBezTo>
                      <a:pt x="76005" y="3356"/>
                      <a:pt x="75145" y="2329"/>
                      <a:pt x="72399" y="2057"/>
                    </a:cubicBezTo>
                    <a:cubicBezTo>
                      <a:pt x="71180" y="1934"/>
                      <a:pt x="69829" y="2426"/>
                      <a:pt x="68556" y="1180"/>
                    </a:cubicBezTo>
                    <a:cubicBezTo>
                      <a:pt x="69013" y="829"/>
                      <a:pt x="69434" y="303"/>
                      <a:pt x="69837" y="241"/>
                    </a:cubicBezTo>
                    <a:cubicBezTo>
                      <a:pt x="71092" y="32"/>
                      <a:pt x="72366" y="-41"/>
                      <a:pt x="73636" y="22"/>
                    </a:cubicBezTo>
                    <a:cubicBezTo>
                      <a:pt x="79204" y="469"/>
                      <a:pt x="84800" y="469"/>
                      <a:pt x="90367" y="22"/>
                    </a:cubicBezTo>
                    <a:cubicBezTo>
                      <a:pt x="91540" y="-1"/>
                      <a:pt x="92714" y="66"/>
                      <a:pt x="93877" y="224"/>
                    </a:cubicBezTo>
                    <a:cubicBezTo>
                      <a:pt x="94017" y="1829"/>
                      <a:pt x="93175" y="1978"/>
                      <a:pt x="92175" y="1978"/>
                    </a:cubicBezTo>
                    <a:cubicBezTo>
                      <a:pt x="89786" y="1999"/>
                      <a:pt x="87498" y="2942"/>
                      <a:pt x="85788" y="4610"/>
                    </a:cubicBezTo>
                    <a:cubicBezTo>
                      <a:pt x="84075" y="6255"/>
                      <a:pt x="82755" y="8264"/>
                      <a:pt x="81927" y="10489"/>
                    </a:cubicBezTo>
                    <a:cubicBezTo>
                      <a:pt x="79479" y="16349"/>
                      <a:pt x="77119" y="22236"/>
                      <a:pt x="74707" y="28106"/>
                    </a:cubicBezTo>
                    <a:cubicBezTo>
                      <a:pt x="72706" y="32960"/>
                      <a:pt x="70697" y="37803"/>
                      <a:pt x="68679" y="42635"/>
                    </a:cubicBezTo>
                    <a:cubicBezTo>
                      <a:pt x="66556" y="47706"/>
                      <a:pt x="64363" y="52751"/>
                      <a:pt x="62257" y="57822"/>
                    </a:cubicBezTo>
                    <a:cubicBezTo>
                      <a:pt x="59897" y="63525"/>
                      <a:pt x="57651" y="69280"/>
                      <a:pt x="55238" y="74965"/>
                    </a:cubicBezTo>
                    <a:cubicBezTo>
                      <a:pt x="53791" y="78387"/>
                      <a:pt x="52132" y="81721"/>
                      <a:pt x="50571" y="85090"/>
                    </a:cubicBezTo>
                    <a:cubicBezTo>
                      <a:pt x="50114" y="86090"/>
                      <a:pt x="49693" y="87117"/>
                      <a:pt x="49202" y="88091"/>
                    </a:cubicBezTo>
                    <a:cubicBezTo>
                      <a:pt x="48711" y="89064"/>
                      <a:pt x="48132" y="90056"/>
                      <a:pt x="47517" y="9108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150" name="Google Shape;1150;p10"/>
              <p:cNvSpPr/>
              <p:nvPr/>
            </p:nvSpPr>
            <p:spPr>
              <a:xfrm>
                <a:off x="2390999" y="1444442"/>
                <a:ext cx="52258" cy="90372"/>
              </a:xfrm>
              <a:custGeom>
                <a:rect b="b" l="l" r="r" t="t"/>
                <a:pathLst>
                  <a:path extrusionOk="0" h="90372" w="52258">
                    <a:moveTo>
                      <a:pt x="50641" y="74093"/>
                    </a:moveTo>
                    <a:cubicBezTo>
                      <a:pt x="51974" y="74093"/>
                      <a:pt x="52299" y="74672"/>
                      <a:pt x="52255" y="75435"/>
                    </a:cubicBezTo>
                    <a:cubicBezTo>
                      <a:pt x="52176" y="76698"/>
                      <a:pt x="52088" y="77953"/>
                      <a:pt x="51887" y="79199"/>
                    </a:cubicBezTo>
                    <a:cubicBezTo>
                      <a:pt x="51422" y="82094"/>
                      <a:pt x="50878" y="84980"/>
                      <a:pt x="50378" y="87876"/>
                    </a:cubicBezTo>
                    <a:cubicBezTo>
                      <a:pt x="50255" y="89216"/>
                      <a:pt x="49088" y="90217"/>
                      <a:pt x="47746" y="90131"/>
                    </a:cubicBezTo>
                    <a:cubicBezTo>
                      <a:pt x="46561" y="90174"/>
                      <a:pt x="45377" y="90332"/>
                      <a:pt x="44192" y="90341"/>
                    </a:cubicBezTo>
                    <a:cubicBezTo>
                      <a:pt x="38253" y="90341"/>
                      <a:pt x="32304" y="90411"/>
                      <a:pt x="26364" y="90341"/>
                    </a:cubicBezTo>
                    <a:cubicBezTo>
                      <a:pt x="22302" y="90288"/>
                      <a:pt x="18240" y="89938"/>
                      <a:pt x="14178" y="89885"/>
                    </a:cubicBezTo>
                    <a:cubicBezTo>
                      <a:pt x="10791" y="89841"/>
                      <a:pt x="7396" y="90052"/>
                      <a:pt x="4010" y="90139"/>
                    </a:cubicBezTo>
                    <a:cubicBezTo>
                      <a:pt x="3001" y="90139"/>
                      <a:pt x="1921" y="90271"/>
                      <a:pt x="1509" y="88753"/>
                    </a:cubicBezTo>
                    <a:cubicBezTo>
                      <a:pt x="1934" y="88591"/>
                      <a:pt x="2367" y="88453"/>
                      <a:pt x="2808" y="88341"/>
                    </a:cubicBezTo>
                    <a:cubicBezTo>
                      <a:pt x="3387" y="88227"/>
                      <a:pt x="3992" y="88227"/>
                      <a:pt x="4562" y="88104"/>
                    </a:cubicBezTo>
                    <a:cubicBezTo>
                      <a:pt x="7563" y="87455"/>
                      <a:pt x="8677" y="86349"/>
                      <a:pt x="8949" y="83375"/>
                    </a:cubicBezTo>
                    <a:cubicBezTo>
                      <a:pt x="9274" y="79602"/>
                      <a:pt x="9633" y="75812"/>
                      <a:pt x="9642" y="72031"/>
                    </a:cubicBezTo>
                    <a:cubicBezTo>
                      <a:pt x="9712" y="51483"/>
                      <a:pt x="9642" y="30936"/>
                      <a:pt x="9642" y="10388"/>
                    </a:cubicBezTo>
                    <a:cubicBezTo>
                      <a:pt x="9668" y="9879"/>
                      <a:pt x="9668" y="9370"/>
                      <a:pt x="9642" y="8861"/>
                    </a:cubicBezTo>
                    <a:cubicBezTo>
                      <a:pt x="9300" y="5089"/>
                      <a:pt x="6931" y="2860"/>
                      <a:pt x="3141" y="2720"/>
                    </a:cubicBezTo>
                    <a:cubicBezTo>
                      <a:pt x="2295" y="2746"/>
                      <a:pt x="1449" y="2687"/>
                      <a:pt x="614" y="2544"/>
                    </a:cubicBezTo>
                    <a:cubicBezTo>
                      <a:pt x="316" y="2474"/>
                      <a:pt x="44" y="1799"/>
                      <a:pt x="0" y="1377"/>
                    </a:cubicBezTo>
                    <a:cubicBezTo>
                      <a:pt x="0" y="1184"/>
                      <a:pt x="562" y="737"/>
                      <a:pt x="877" y="737"/>
                    </a:cubicBezTo>
                    <a:cubicBezTo>
                      <a:pt x="2053" y="737"/>
                      <a:pt x="3237" y="956"/>
                      <a:pt x="4387" y="956"/>
                    </a:cubicBezTo>
                    <a:cubicBezTo>
                      <a:pt x="16617" y="956"/>
                      <a:pt x="28847" y="1000"/>
                      <a:pt x="41069" y="956"/>
                    </a:cubicBezTo>
                    <a:cubicBezTo>
                      <a:pt x="43097" y="846"/>
                      <a:pt x="45118" y="626"/>
                      <a:pt x="47123" y="298"/>
                    </a:cubicBezTo>
                    <a:lnTo>
                      <a:pt x="49448" y="0"/>
                    </a:lnTo>
                    <a:cubicBezTo>
                      <a:pt x="49263" y="1667"/>
                      <a:pt x="49114" y="3062"/>
                      <a:pt x="48956" y="4457"/>
                    </a:cubicBezTo>
                    <a:cubicBezTo>
                      <a:pt x="48693" y="6887"/>
                      <a:pt x="48430" y="9317"/>
                      <a:pt x="48149" y="11748"/>
                    </a:cubicBezTo>
                    <a:cubicBezTo>
                      <a:pt x="48046" y="12750"/>
                      <a:pt x="47875" y="13743"/>
                      <a:pt x="47640" y="14722"/>
                    </a:cubicBezTo>
                    <a:cubicBezTo>
                      <a:pt x="47478" y="15077"/>
                      <a:pt x="47148" y="15327"/>
                      <a:pt x="46763" y="15389"/>
                    </a:cubicBezTo>
                    <a:cubicBezTo>
                      <a:pt x="46368" y="15306"/>
                      <a:pt x="46040" y="15033"/>
                      <a:pt x="45886" y="14661"/>
                    </a:cubicBezTo>
                    <a:cubicBezTo>
                      <a:pt x="45605" y="13862"/>
                      <a:pt x="45411" y="13036"/>
                      <a:pt x="45307" y="12195"/>
                    </a:cubicBezTo>
                    <a:cubicBezTo>
                      <a:pt x="44850" y="8607"/>
                      <a:pt x="43183" y="6677"/>
                      <a:pt x="39569" y="6352"/>
                    </a:cubicBezTo>
                    <a:cubicBezTo>
                      <a:pt x="35524" y="5984"/>
                      <a:pt x="31453" y="5940"/>
                      <a:pt x="27391" y="5808"/>
                    </a:cubicBezTo>
                    <a:cubicBezTo>
                      <a:pt x="25127" y="5738"/>
                      <a:pt x="22855" y="5808"/>
                      <a:pt x="20232" y="5808"/>
                    </a:cubicBezTo>
                    <a:cubicBezTo>
                      <a:pt x="20100" y="17319"/>
                      <a:pt x="20232" y="28575"/>
                      <a:pt x="20162" y="40104"/>
                    </a:cubicBezTo>
                    <a:cubicBezTo>
                      <a:pt x="21144" y="40148"/>
                      <a:pt x="21960" y="40235"/>
                      <a:pt x="22794" y="40235"/>
                    </a:cubicBezTo>
                    <a:cubicBezTo>
                      <a:pt x="27470" y="40235"/>
                      <a:pt x="32137" y="40235"/>
                      <a:pt x="36831" y="40235"/>
                    </a:cubicBezTo>
                    <a:cubicBezTo>
                      <a:pt x="40271" y="40235"/>
                      <a:pt x="43622" y="39867"/>
                      <a:pt x="46237" y="37217"/>
                    </a:cubicBezTo>
                    <a:cubicBezTo>
                      <a:pt x="46386" y="37068"/>
                      <a:pt x="46684" y="37059"/>
                      <a:pt x="47272" y="36866"/>
                    </a:cubicBezTo>
                    <a:cubicBezTo>
                      <a:pt x="47438" y="39902"/>
                      <a:pt x="46780" y="42683"/>
                      <a:pt x="46394" y="45517"/>
                    </a:cubicBezTo>
                    <a:cubicBezTo>
                      <a:pt x="46008" y="48351"/>
                      <a:pt x="45991" y="51211"/>
                      <a:pt x="45771" y="54738"/>
                    </a:cubicBezTo>
                    <a:cubicBezTo>
                      <a:pt x="44894" y="53992"/>
                      <a:pt x="44359" y="53729"/>
                      <a:pt x="44271" y="53352"/>
                    </a:cubicBezTo>
                    <a:cubicBezTo>
                      <a:pt x="44052" y="52475"/>
                      <a:pt x="44105" y="51501"/>
                      <a:pt x="43973" y="50579"/>
                    </a:cubicBezTo>
                    <a:cubicBezTo>
                      <a:pt x="43779" y="48406"/>
                      <a:pt x="42265" y="46577"/>
                      <a:pt x="40165" y="45982"/>
                    </a:cubicBezTo>
                    <a:cubicBezTo>
                      <a:pt x="39352" y="45755"/>
                      <a:pt x="38522" y="45593"/>
                      <a:pt x="37682" y="45500"/>
                    </a:cubicBezTo>
                    <a:cubicBezTo>
                      <a:pt x="37102" y="45400"/>
                      <a:pt x="36515" y="45347"/>
                      <a:pt x="35928" y="45342"/>
                    </a:cubicBezTo>
                    <a:lnTo>
                      <a:pt x="20381" y="45342"/>
                    </a:lnTo>
                    <a:cubicBezTo>
                      <a:pt x="20328" y="45894"/>
                      <a:pt x="20197" y="46614"/>
                      <a:pt x="20188" y="47342"/>
                    </a:cubicBezTo>
                    <a:cubicBezTo>
                      <a:pt x="20188" y="56510"/>
                      <a:pt x="20144" y="65687"/>
                      <a:pt x="20188" y="74856"/>
                    </a:cubicBezTo>
                    <a:cubicBezTo>
                      <a:pt x="20222" y="76801"/>
                      <a:pt x="20410" y="78740"/>
                      <a:pt x="20749" y="80655"/>
                    </a:cubicBezTo>
                    <a:cubicBezTo>
                      <a:pt x="21162" y="83042"/>
                      <a:pt x="23022" y="84165"/>
                      <a:pt x="25136" y="84752"/>
                    </a:cubicBezTo>
                    <a:cubicBezTo>
                      <a:pt x="27017" y="85258"/>
                      <a:pt x="28954" y="85529"/>
                      <a:pt x="30900" y="85560"/>
                    </a:cubicBezTo>
                    <a:cubicBezTo>
                      <a:pt x="34410" y="85612"/>
                      <a:pt x="37849" y="85454"/>
                      <a:pt x="41323" y="85305"/>
                    </a:cubicBezTo>
                    <a:cubicBezTo>
                      <a:pt x="45636" y="85109"/>
                      <a:pt x="49193" y="81862"/>
                      <a:pt x="49781" y="77584"/>
                    </a:cubicBezTo>
                    <a:cubicBezTo>
                      <a:pt x="49983" y="76401"/>
                      <a:pt x="50264" y="75233"/>
                      <a:pt x="50641" y="7409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151" name="Google Shape;1151;p10"/>
              <p:cNvSpPr/>
              <p:nvPr/>
            </p:nvSpPr>
            <p:spPr>
              <a:xfrm>
                <a:off x="2289831" y="1302363"/>
                <a:ext cx="52493" cy="89998"/>
              </a:xfrm>
              <a:custGeom>
                <a:rect b="b" l="l" r="r" t="t"/>
                <a:pathLst>
                  <a:path extrusionOk="0" h="89998" w="52493">
                    <a:moveTo>
                      <a:pt x="20697" y="40007"/>
                    </a:moveTo>
                    <a:cubicBezTo>
                      <a:pt x="23776" y="40007"/>
                      <a:pt x="26724" y="40095"/>
                      <a:pt x="29672" y="40060"/>
                    </a:cubicBezTo>
                    <a:cubicBezTo>
                      <a:pt x="32462" y="40060"/>
                      <a:pt x="35261" y="39814"/>
                      <a:pt x="38051" y="39806"/>
                    </a:cubicBezTo>
                    <a:cubicBezTo>
                      <a:pt x="41253" y="39806"/>
                      <a:pt x="44341" y="39613"/>
                      <a:pt x="46684" y="37016"/>
                    </a:cubicBezTo>
                    <a:cubicBezTo>
                      <a:pt x="46833" y="36849"/>
                      <a:pt x="47131" y="36823"/>
                      <a:pt x="47500" y="36673"/>
                    </a:cubicBezTo>
                    <a:cubicBezTo>
                      <a:pt x="47649" y="37077"/>
                      <a:pt x="47930" y="37463"/>
                      <a:pt x="47895" y="37823"/>
                    </a:cubicBezTo>
                    <a:cubicBezTo>
                      <a:pt x="47438" y="42502"/>
                      <a:pt x="46950" y="47204"/>
                      <a:pt x="46430" y="51931"/>
                    </a:cubicBezTo>
                    <a:cubicBezTo>
                      <a:pt x="46312" y="52589"/>
                      <a:pt x="46154" y="53240"/>
                      <a:pt x="45956" y="53878"/>
                    </a:cubicBezTo>
                    <a:cubicBezTo>
                      <a:pt x="44780" y="54010"/>
                      <a:pt x="44657" y="53343"/>
                      <a:pt x="44552" y="52527"/>
                    </a:cubicBezTo>
                    <a:cubicBezTo>
                      <a:pt x="44430" y="51193"/>
                      <a:pt x="44177" y="49873"/>
                      <a:pt x="43797" y="48588"/>
                    </a:cubicBezTo>
                    <a:cubicBezTo>
                      <a:pt x="43205" y="46846"/>
                      <a:pt x="41638" y="45621"/>
                      <a:pt x="39805" y="45464"/>
                    </a:cubicBezTo>
                    <a:cubicBezTo>
                      <a:pt x="37881" y="45201"/>
                      <a:pt x="35945" y="45011"/>
                      <a:pt x="33997" y="44894"/>
                    </a:cubicBezTo>
                    <a:cubicBezTo>
                      <a:pt x="30277" y="44684"/>
                      <a:pt x="26557" y="44543"/>
                      <a:pt x="22838" y="44377"/>
                    </a:cubicBezTo>
                    <a:cubicBezTo>
                      <a:pt x="20846" y="44289"/>
                      <a:pt x="20451" y="44622"/>
                      <a:pt x="20451" y="46640"/>
                    </a:cubicBezTo>
                    <a:cubicBezTo>
                      <a:pt x="20451" y="56151"/>
                      <a:pt x="20390" y="65652"/>
                      <a:pt x="20451" y="75163"/>
                    </a:cubicBezTo>
                    <a:cubicBezTo>
                      <a:pt x="20451" y="77856"/>
                      <a:pt x="20723" y="80567"/>
                      <a:pt x="22680" y="82796"/>
                    </a:cubicBezTo>
                    <a:cubicBezTo>
                      <a:pt x="23470" y="83800"/>
                      <a:pt x="24617" y="84459"/>
                      <a:pt x="25882" y="84638"/>
                    </a:cubicBezTo>
                    <a:cubicBezTo>
                      <a:pt x="32023" y="85384"/>
                      <a:pt x="38217" y="85621"/>
                      <a:pt x="44350" y="84358"/>
                    </a:cubicBezTo>
                    <a:cubicBezTo>
                      <a:pt x="46573" y="83944"/>
                      <a:pt x="48395" y="82355"/>
                      <a:pt x="49105" y="80208"/>
                    </a:cubicBezTo>
                    <a:cubicBezTo>
                      <a:pt x="49711" y="78549"/>
                      <a:pt x="50185" y="76839"/>
                      <a:pt x="50720" y="75145"/>
                    </a:cubicBezTo>
                    <a:cubicBezTo>
                      <a:pt x="50922" y="74505"/>
                      <a:pt x="51071" y="73803"/>
                      <a:pt x="52308" y="73961"/>
                    </a:cubicBezTo>
                    <a:cubicBezTo>
                      <a:pt x="52445" y="74637"/>
                      <a:pt x="52506" y="75325"/>
                      <a:pt x="52492" y="76014"/>
                    </a:cubicBezTo>
                    <a:cubicBezTo>
                      <a:pt x="52167" y="79208"/>
                      <a:pt x="51764" y="82401"/>
                      <a:pt x="51378" y="85586"/>
                    </a:cubicBezTo>
                    <a:cubicBezTo>
                      <a:pt x="51335" y="86006"/>
                      <a:pt x="51237" y="86418"/>
                      <a:pt x="51088" y="86814"/>
                    </a:cubicBezTo>
                    <a:cubicBezTo>
                      <a:pt x="49904" y="89753"/>
                      <a:pt x="50211" y="89885"/>
                      <a:pt x="47228" y="89955"/>
                    </a:cubicBezTo>
                    <a:cubicBezTo>
                      <a:pt x="41306" y="90087"/>
                      <a:pt x="35375" y="89885"/>
                      <a:pt x="29453" y="89815"/>
                    </a:cubicBezTo>
                    <a:cubicBezTo>
                      <a:pt x="28575" y="89815"/>
                      <a:pt x="27759" y="89736"/>
                      <a:pt x="26917" y="89736"/>
                    </a:cubicBezTo>
                    <a:lnTo>
                      <a:pt x="2334" y="89736"/>
                    </a:lnTo>
                    <a:cubicBezTo>
                      <a:pt x="2237" y="89552"/>
                      <a:pt x="2150" y="89359"/>
                      <a:pt x="2053" y="89165"/>
                    </a:cubicBezTo>
                    <a:cubicBezTo>
                      <a:pt x="2360" y="88815"/>
                      <a:pt x="2597" y="88288"/>
                      <a:pt x="2930" y="88139"/>
                    </a:cubicBezTo>
                    <a:cubicBezTo>
                      <a:pt x="3731" y="87859"/>
                      <a:pt x="4574" y="87720"/>
                      <a:pt x="5422" y="87727"/>
                    </a:cubicBezTo>
                    <a:cubicBezTo>
                      <a:pt x="7291" y="87779"/>
                      <a:pt x="8256" y="86630"/>
                      <a:pt x="8817" y="85165"/>
                    </a:cubicBezTo>
                    <a:cubicBezTo>
                      <a:pt x="9358" y="83834"/>
                      <a:pt x="9695" y="82429"/>
                      <a:pt x="9818" y="80997"/>
                    </a:cubicBezTo>
                    <a:cubicBezTo>
                      <a:pt x="10098" y="76777"/>
                      <a:pt x="10344" y="72548"/>
                      <a:pt x="10353" y="68320"/>
                    </a:cubicBezTo>
                    <a:cubicBezTo>
                      <a:pt x="10414" y="51167"/>
                      <a:pt x="10353" y="34015"/>
                      <a:pt x="10353" y="16872"/>
                    </a:cubicBezTo>
                    <a:cubicBezTo>
                      <a:pt x="10353" y="14327"/>
                      <a:pt x="10294" y="11786"/>
                      <a:pt x="10177" y="9247"/>
                    </a:cubicBezTo>
                    <a:cubicBezTo>
                      <a:pt x="9984" y="5001"/>
                      <a:pt x="8238" y="3202"/>
                      <a:pt x="4036" y="2676"/>
                    </a:cubicBezTo>
                    <a:cubicBezTo>
                      <a:pt x="2737" y="2509"/>
                      <a:pt x="1456" y="2220"/>
                      <a:pt x="0" y="1957"/>
                    </a:cubicBezTo>
                    <a:cubicBezTo>
                      <a:pt x="640" y="263"/>
                      <a:pt x="1869" y="368"/>
                      <a:pt x="2860" y="377"/>
                    </a:cubicBezTo>
                    <a:cubicBezTo>
                      <a:pt x="5913" y="377"/>
                      <a:pt x="8958" y="597"/>
                      <a:pt x="12011" y="614"/>
                    </a:cubicBezTo>
                    <a:cubicBezTo>
                      <a:pt x="17854" y="614"/>
                      <a:pt x="23697" y="614"/>
                      <a:pt x="29558" y="614"/>
                    </a:cubicBezTo>
                    <a:cubicBezTo>
                      <a:pt x="32532" y="614"/>
                      <a:pt x="35506" y="614"/>
                      <a:pt x="38472" y="553"/>
                    </a:cubicBezTo>
                    <a:cubicBezTo>
                      <a:pt x="42095" y="430"/>
                      <a:pt x="45719" y="193"/>
                      <a:pt x="49518" y="0"/>
                    </a:cubicBezTo>
                    <a:cubicBezTo>
                      <a:pt x="49553" y="491"/>
                      <a:pt x="49553" y="983"/>
                      <a:pt x="49518" y="1474"/>
                    </a:cubicBezTo>
                    <a:cubicBezTo>
                      <a:pt x="48991" y="5913"/>
                      <a:pt x="48445" y="10353"/>
                      <a:pt x="47877" y="14792"/>
                    </a:cubicBezTo>
                    <a:cubicBezTo>
                      <a:pt x="47877" y="14976"/>
                      <a:pt x="47544" y="15126"/>
                      <a:pt x="47061" y="15573"/>
                    </a:cubicBezTo>
                    <a:cubicBezTo>
                      <a:pt x="46503" y="14050"/>
                      <a:pt x="46060" y="12487"/>
                      <a:pt x="45736" y="10897"/>
                    </a:cubicBezTo>
                    <a:cubicBezTo>
                      <a:pt x="45368" y="8054"/>
                      <a:pt x="43429" y="6931"/>
                      <a:pt x="41051" y="6238"/>
                    </a:cubicBezTo>
                    <a:cubicBezTo>
                      <a:pt x="39907" y="5915"/>
                      <a:pt x="38730" y="5726"/>
                      <a:pt x="37542" y="5676"/>
                    </a:cubicBezTo>
                    <a:cubicBezTo>
                      <a:pt x="32723" y="5460"/>
                      <a:pt x="27900" y="5282"/>
                      <a:pt x="23074" y="5141"/>
                    </a:cubicBezTo>
                    <a:cubicBezTo>
                      <a:pt x="20583" y="5080"/>
                      <a:pt x="20442" y="5264"/>
                      <a:pt x="20442" y="7677"/>
                    </a:cubicBezTo>
                    <a:cubicBezTo>
                      <a:pt x="20442" y="17620"/>
                      <a:pt x="20442" y="27564"/>
                      <a:pt x="20442" y="37507"/>
                    </a:cubicBezTo>
                    <a:cubicBezTo>
                      <a:pt x="20451" y="38218"/>
                      <a:pt x="20592" y="38963"/>
                      <a:pt x="20697" y="4000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152" name="Google Shape;1152;p10"/>
              <p:cNvSpPr/>
              <p:nvPr/>
            </p:nvSpPr>
            <p:spPr>
              <a:xfrm>
                <a:off x="2698707" y="1301153"/>
                <a:ext cx="74892" cy="90955"/>
              </a:xfrm>
              <a:custGeom>
                <a:rect b="b" l="l" r="r" t="t"/>
                <a:pathLst>
                  <a:path extrusionOk="0" h="90955" w="74892">
                    <a:moveTo>
                      <a:pt x="74818" y="1070"/>
                    </a:moveTo>
                    <a:cubicBezTo>
                      <a:pt x="75107" y="6334"/>
                      <a:pt x="74467" y="11599"/>
                      <a:pt x="74440" y="16986"/>
                    </a:cubicBezTo>
                    <a:cubicBezTo>
                      <a:pt x="72493" y="16775"/>
                      <a:pt x="72563" y="15512"/>
                      <a:pt x="72466" y="14520"/>
                    </a:cubicBezTo>
                    <a:cubicBezTo>
                      <a:pt x="72317" y="12853"/>
                      <a:pt x="71949" y="11318"/>
                      <a:pt x="70606" y="10230"/>
                    </a:cubicBezTo>
                    <a:cubicBezTo>
                      <a:pt x="68474" y="8536"/>
                      <a:pt x="65860" y="7559"/>
                      <a:pt x="63140" y="7440"/>
                    </a:cubicBezTo>
                    <a:cubicBezTo>
                      <a:pt x="57051" y="7071"/>
                      <a:pt x="50954" y="7028"/>
                      <a:pt x="44847" y="6861"/>
                    </a:cubicBezTo>
                    <a:cubicBezTo>
                      <a:pt x="44400" y="6883"/>
                      <a:pt x="43952" y="6933"/>
                      <a:pt x="43505" y="7010"/>
                    </a:cubicBezTo>
                    <a:cubicBezTo>
                      <a:pt x="43505" y="7958"/>
                      <a:pt x="43391" y="8765"/>
                      <a:pt x="43391" y="9642"/>
                    </a:cubicBezTo>
                    <a:cubicBezTo>
                      <a:pt x="43391" y="30181"/>
                      <a:pt x="43329" y="50720"/>
                      <a:pt x="43435" y="71267"/>
                    </a:cubicBezTo>
                    <a:cubicBezTo>
                      <a:pt x="43496" y="75575"/>
                      <a:pt x="43838" y="79875"/>
                      <a:pt x="44461" y="84138"/>
                    </a:cubicBezTo>
                    <a:cubicBezTo>
                      <a:pt x="44917" y="87542"/>
                      <a:pt x="46532" y="88683"/>
                      <a:pt x="49936" y="88920"/>
                    </a:cubicBezTo>
                    <a:cubicBezTo>
                      <a:pt x="51533" y="89034"/>
                      <a:pt x="53112" y="89280"/>
                      <a:pt x="54779" y="89473"/>
                    </a:cubicBezTo>
                    <a:cubicBezTo>
                      <a:pt x="54639" y="90736"/>
                      <a:pt x="53902" y="90938"/>
                      <a:pt x="53024" y="90955"/>
                    </a:cubicBezTo>
                    <a:cubicBezTo>
                      <a:pt x="51919" y="90955"/>
                      <a:pt x="50813" y="90955"/>
                      <a:pt x="49708" y="90955"/>
                    </a:cubicBezTo>
                    <a:lnTo>
                      <a:pt x="27590" y="90955"/>
                    </a:lnTo>
                    <a:cubicBezTo>
                      <a:pt x="26028" y="90955"/>
                      <a:pt x="26028" y="90955"/>
                      <a:pt x="24791" y="89657"/>
                    </a:cubicBezTo>
                    <a:cubicBezTo>
                      <a:pt x="25940" y="89326"/>
                      <a:pt x="27116" y="89092"/>
                      <a:pt x="28300" y="88955"/>
                    </a:cubicBezTo>
                    <a:cubicBezTo>
                      <a:pt x="30274" y="88885"/>
                      <a:pt x="31222" y="87692"/>
                      <a:pt x="31669" y="86051"/>
                    </a:cubicBezTo>
                    <a:cubicBezTo>
                      <a:pt x="32126" y="84426"/>
                      <a:pt x="32424" y="82760"/>
                      <a:pt x="32547" y="81076"/>
                    </a:cubicBezTo>
                    <a:cubicBezTo>
                      <a:pt x="32836" y="76856"/>
                      <a:pt x="33117" y="72636"/>
                      <a:pt x="33135" y="68416"/>
                    </a:cubicBezTo>
                    <a:cubicBezTo>
                      <a:pt x="33196" y="49053"/>
                      <a:pt x="33135" y="29707"/>
                      <a:pt x="33135" y="10353"/>
                    </a:cubicBezTo>
                    <a:lnTo>
                      <a:pt x="33135" y="6940"/>
                    </a:lnTo>
                    <a:cubicBezTo>
                      <a:pt x="30643" y="6773"/>
                      <a:pt x="28213" y="6835"/>
                      <a:pt x="25800" y="6878"/>
                    </a:cubicBezTo>
                    <a:cubicBezTo>
                      <a:pt x="22835" y="6914"/>
                      <a:pt x="19869" y="7007"/>
                      <a:pt x="16912" y="7159"/>
                    </a:cubicBezTo>
                    <a:cubicBezTo>
                      <a:pt x="14631" y="7264"/>
                      <a:pt x="12350" y="7414"/>
                      <a:pt x="10087" y="7677"/>
                    </a:cubicBezTo>
                    <a:cubicBezTo>
                      <a:pt x="6963" y="7861"/>
                      <a:pt x="4199" y="9787"/>
                      <a:pt x="2954" y="12660"/>
                    </a:cubicBezTo>
                    <a:cubicBezTo>
                      <a:pt x="2322" y="13801"/>
                      <a:pt x="1603" y="14887"/>
                      <a:pt x="787" y="15906"/>
                    </a:cubicBezTo>
                    <a:lnTo>
                      <a:pt x="225" y="15722"/>
                    </a:lnTo>
                    <a:cubicBezTo>
                      <a:pt x="155" y="15213"/>
                      <a:pt x="-108" y="14634"/>
                      <a:pt x="50" y="14204"/>
                    </a:cubicBezTo>
                    <a:cubicBezTo>
                      <a:pt x="1638" y="9633"/>
                      <a:pt x="1111" y="4501"/>
                      <a:pt x="3559" y="0"/>
                    </a:cubicBezTo>
                    <a:cubicBezTo>
                      <a:pt x="8692" y="2044"/>
                      <a:pt x="13815" y="1956"/>
                      <a:pt x="18860" y="2009"/>
                    </a:cubicBezTo>
                    <a:cubicBezTo>
                      <a:pt x="33371" y="2176"/>
                      <a:pt x="47892" y="2132"/>
                      <a:pt x="62403" y="2009"/>
                    </a:cubicBezTo>
                    <a:cubicBezTo>
                      <a:pt x="66430" y="1974"/>
                      <a:pt x="70457" y="1413"/>
                      <a:pt x="74818" y="107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153" name="Google Shape;1153;p10"/>
              <p:cNvSpPr/>
              <p:nvPr/>
            </p:nvSpPr>
            <p:spPr>
              <a:xfrm>
                <a:off x="2542934" y="1301240"/>
                <a:ext cx="74814" cy="90885"/>
              </a:xfrm>
              <a:custGeom>
                <a:rect b="b" l="l" r="r" t="t"/>
                <a:pathLst>
                  <a:path extrusionOk="0" h="90885" w="74814">
                    <a:moveTo>
                      <a:pt x="566" y="15678"/>
                    </a:moveTo>
                    <a:cubicBezTo>
                      <a:pt x="364" y="15178"/>
                      <a:pt x="-83" y="14617"/>
                      <a:pt x="13" y="14187"/>
                    </a:cubicBezTo>
                    <a:cubicBezTo>
                      <a:pt x="1005" y="9800"/>
                      <a:pt x="2066" y="5466"/>
                      <a:pt x="3154" y="1123"/>
                    </a:cubicBezTo>
                    <a:cubicBezTo>
                      <a:pt x="3339" y="716"/>
                      <a:pt x="3576" y="337"/>
                      <a:pt x="3865" y="0"/>
                    </a:cubicBezTo>
                    <a:cubicBezTo>
                      <a:pt x="8787" y="1939"/>
                      <a:pt x="13911" y="1842"/>
                      <a:pt x="18955" y="1895"/>
                    </a:cubicBezTo>
                    <a:cubicBezTo>
                      <a:pt x="33388" y="2062"/>
                      <a:pt x="47829" y="2018"/>
                      <a:pt x="62262" y="1895"/>
                    </a:cubicBezTo>
                    <a:cubicBezTo>
                      <a:pt x="66306" y="1895"/>
                      <a:pt x="70351" y="1334"/>
                      <a:pt x="74676" y="1018"/>
                    </a:cubicBezTo>
                    <a:cubicBezTo>
                      <a:pt x="74948" y="6310"/>
                      <a:pt x="74817" y="11615"/>
                      <a:pt x="74299" y="16889"/>
                    </a:cubicBezTo>
                    <a:cubicBezTo>
                      <a:pt x="72807" y="16652"/>
                      <a:pt x="72878" y="15538"/>
                      <a:pt x="72816" y="14871"/>
                    </a:cubicBezTo>
                    <a:cubicBezTo>
                      <a:pt x="72474" y="11265"/>
                      <a:pt x="70491" y="9405"/>
                      <a:pt x="67113" y="8282"/>
                    </a:cubicBezTo>
                    <a:cubicBezTo>
                      <a:pt x="64692" y="7538"/>
                      <a:pt x="62183" y="7136"/>
                      <a:pt x="59656" y="7089"/>
                    </a:cubicBezTo>
                    <a:cubicBezTo>
                      <a:pt x="54830" y="6861"/>
                      <a:pt x="50005" y="6852"/>
                      <a:pt x="45162" y="6764"/>
                    </a:cubicBezTo>
                    <a:cubicBezTo>
                      <a:pt x="44741" y="6764"/>
                      <a:pt x="44329" y="6764"/>
                      <a:pt x="43758" y="6835"/>
                    </a:cubicBezTo>
                    <a:cubicBezTo>
                      <a:pt x="43644" y="7414"/>
                      <a:pt x="43574" y="8000"/>
                      <a:pt x="43539" y="8589"/>
                    </a:cubicBezTo>
                    <a:cubicBezTo>
                      <a:pt x="43539" y="29734"/>
                      <a:pt x="43478" y="50878"/>
                      <a:pt x="43539" y="72022"/>
                    </a:cubicBezTo>
                    <a:cubicBezTo>
                      <a:pt x="43618" y="76163"/>
                      <a:pt x="43969" y="80295"/>
                      <a:pt x="44574" y="84393"/>
                    </a:cubicBezTo>
                    <a:cubicBezTo>
                      <a:pt x="44978" y="87402"/>
                      <a:pt x="46680" y="88595"/>
                      <a:pt x="49838" y="88823"/>
                    </a:cubicBezTo>
                    <a:cubicBezTo>
                      <a:pt x="51426" y="88937"/>
                      <a:pt x="53006" y="89165"/>
                      <a:pt x="54637" y="89350"/>
                    </a:cubicBezTo>
                    <a:cubicBezTo>
                      <a:pt x="54637" y="90543"/>
                      <a:pt x="53997" y="90824"/>
                      <a:pt x="53181" y="90850"/>
                    </a:cubicBezTo>
                    <a:cubicBezTo>
                      <a:pt x="51988" y="90850"/>
                      <a:pt x="50803" y="90850"/>
                      <a:pt x="49610" y="90850"/>
                    </a:cubicBezTo>
                    <a:lnTo>
                      <a:pt x="27992" y="90850"/>
                    </a:lnTo>
                    <a:cubicBezTo>
                      <a:pt x="27317" y="90915"/>
                      <a:pt x="26632" y="90892"/>
                      <a:pt x="25966" y="90780"/>
                    </a:cubicBezTo>
                    <a:cubicBezTo>
                      <a:pt x="25509" y="90657"/>
                      <a:pt x="25176" y="90131"/>
                      <a:pt x="24527" y="89560"/>
                    </a:cubicBezTo>
                    <a:cubicBezTo>
                      <a:pt x="26018" y="89271"/>
                      <a:pt x="27080" y="89043"/>
                      <a:pt x="28159" y="88858"/>
                    </a:cubicBezTo>
                    <a:cubicBezTo>
                      <a:pt x="30624" y="88446"/>
                      <a:pt x="31589" y="87700"/>
                      <a:pt x="31932" y="85226"/>
                    </a:cubicBezTo>
                    <a:cubicBezTo>
                      <a:pt x="32519" y="81711"/>
                      <a:pt x="32879" y="78163"/>
                      <a:pt x="33028" y="74601"/>
                    </a:cubicBezTo>
                    <a:cubicBezTo>
                      <a:pt x="33230" y="52878"/>
                      <a:pt x="33300" y="31155"/>
                      <a:pt x="33423" y="9423"/>
                    </a:cubicBezTo>
                    <a:lnTo>
                      <a:pt x="33423" y="6870"/>
                    </a:lnTo>
                    <a:cubicBezTo>
                      <a:pt x="31054" y="6718"/>
                      <a:pt x="28677" y="6689"/>
                      <a:pt x="26308" y="6782"/>
                    </a:cubicBezTo>
                    <a:cubicBezTo>
                      <a:pt x="22921" y="6782"/>
                      <a:pt x="19535" y="6905"/>
                      <a:pt x="16148" y="7063"/>
                    </a:cubicBezTo>
                    <a:cubicBezTo>
                      <a:pt x="13025" y="7212"/>
                      <a:pt x="9884" y="7177"/>
                      <a:pt x="6936" y="8572"/>
                    </a:cubicBezTo>
                    <a:cubicBezTo>
                      <a:pt x="5532" y="9174"/>
                      <a:pt x="4374" y="10247"/>
                      <a:pt x="3672" y="11607"/>
                    </a:cubicBezTo>
                    <a:cubicBezTo>
                      <a:pt x="2944" y="13020"/>
                      <a:pt x="2110" y="14380"/>
                      <a:pt x="1321" y="1576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154" name="Google Shape;1154;p10"/>
              <p:cNvSpPr/>
              <p:nvPr/>
            </p:nvSpPr>
            <p:spPr>
              <a:xfrm>
                <a:off x="2317266" y="1445161"/>
                <a:ext cx="56734" cy="89577"/>
              </a:xfrm>
              <a:custGeom>
                <a:rect b="b" l="l" r="r" t="t"/>
                <a:pathLst>
                  <a:path extrusionOk="0" h="89577" w="56734">
                    <a:moveTo>
                      <a:pt x="0" y="728"/>
                    </a:moveTo>
                    <a:cubicBezTo>
                      <a:pt x="807" y="290"/>
                      <a:pt x="1097" y="0"/>
                      <a:pt x="1377" y="0"/>
                    </a:cubicBezTo>
                    <a:cubicBezTo>
                      <a:pt x="10941" y="0"/>
                      <a:pt x="20504" y="0"/>
                      <a:pt x="29997" y="0"/>
                    </a:cubicBezTo>
                    <a:cubicBezTo>
                      <a:pt x="30470" y="877"/>
                      <a:pt x="30392" y="1509"/>
                      <a:pt x="29497" y="1685"/>
                    </a:cubicBezTo>
                    <a:cubicBezTo>
                      <a:pt x="28602" y="1860"/>
                      <a:pt x="27645" y="1869"/>
                      <a:pt x="26724" y="2009"/>
                    </a:cubicBezTo>
                    <a:cubicBezTo>
                      <a:pt x="23785" y="2439"/>
                      <a:pt x="21030" y="3922"/>
                      <a:pt x="21092" y="7642"/>
                    </a:cubicBezTo>
                    <a:cubicBezTo>
                      <a:pt x="21144" y="10590"/>
                      <a:pt x="21092" y="13538"/>
                      <a:pt x="21004" y="16485"/>
                    </a:cubicBezTo>
                    <a:cubicBezTo>
                      <a:pt x="21004" y="17995"/>
                      <a:pt x="20706" y="19512"/>
                      <a:pt x="20706" y="21030"/>
                    </a:cubicBezTo>
                    <a:cubicBezTo>
                      <a:pt x="20706" y="32234"/>
                      <a:pt x="20635" y="43438"/>
                      <a:pt x="20706" y="54642"/>
                    </a:cubicBezTo>
                    <a:cubicBezTo>
                      <a:pt x="20706" y="60651"/>
                      <a:pt x="20960" y="66661"/>
                      <a:pt x="21232" y="72671"/>
                    </a:cubicBezTo>
                    <a:cubicBezTo>
                      <a:pt x="21385" y="74861"/>
                      <a:pt x="21695" y="77037"/>
                      <a:pt x="22162" y="79181"/>
                    </a:cubicBezTo>
                    <a:cubicBezTo>
                      <a:pt x="22686" y="81955"/>
                      <a:pt x="25013" y="84028"/>
                      <a:pt x="27830" y="84226"/>
                    </a:cubicBezTo>
                    <a:cubicBezTo>
                      <a:pt x="33304" y="84656"/>
                      <a:pt x="38788" y="85103"/>
                      <a:pt x="44315" y="84594"/>
                    </a:cubicBezTo>
                    <a:cubicBezTo>
                      <a:pt x="49193" y="84103"/>
                      <a:pt x="52264" y="81647"/>
                      <a:pt x="53755" y="77058"/>
                    </a:cubicBezTo>
                    <a:cubicBezTo>
                      <a:pt x="53998" y="76165"/>
                      <a:pt x="54291" y="75286"/>
                      <a:pt x="54633" y="74426"/>
                    </a:cubicBezTo>
                    <a:cubicBezTo>
                      <a:pt x="55001" y="73778"/>
                      <a:pt x="55424" y="73162"/>
                      <a:pt x="55896" y="72583"/>
                    </a:cubicBezTo>
                    <a:cubicBezTo>
                      <a:pt x="56652" y="73316"/>
                      <a:pt x="56925" y="74416"/>
                      <a:pt x="56598" y="75417"/>
                    </a:cubicBezTo>
                    <a:cubicBezTo>
                      <a:pt x="56177" y="78506"/>
                      <a:pt x="55677" y="81559"/>
                      <a:pt x="55142" y="84656"/>
                    </a:cubicBezTo>
                    <a:cubicBezTo>
                      <a:pt x="54929" y="85549"/>
                      <a:pt x="54663" y="86428"/>
                      <a:pt x="54343" y="87288"/>
                    </a:cubicBezTo>
                    <a:cubicBezTo>
                      <a:pt x="54012" y="88575"/>
                      <a:pt x="52820" y="89452"/>
                      <a:pt x="51492" y="89385"/>
                    </a:cubicBezTo>
                    <a:cubicBezTo>
                      <a:pt x="46833" y="89490"/>
                      <a:pt x="42166" y="89543"/>
                      <a:pt x="37507" y="89578"/>
                    </a:cubicBezTo>
                    <a:cubicBezTo>
                      <a:pt x="36322" y="89578"/>
                      <a:pt x="35138" y="89455"/>
                      <a:pt x="33954" y="89420"/>
                    </a:cubicBezTo>
                    <a:cubicBezTo>
                      <a:pt x="28540" y="89244"/>
                      <a:pt x="23118" y="88990"/>
                      <a:pt x="17696" y="88946"/>
                    </a:cubicBezTo>
                    <a:cubicBezTo>
                      <a:pt x="14187" y="88946"/>
                      <a:pt x="10598" y="89209"/>
                      <a:pt x="7045" y="89341"/>
                    </a:cubicBezTo>
                    <a:cubicBezTo>
                      <a:pt x="6033" y="89433"/>
                      <a:pt x="5013" y="89433"/>
                      <a:pt x="4001" y="89341"/>
                    </a:cubicBezTo>
                    <a:cubicBezTo>
                      <a:pt x="3371" y="89129"/>
                      <a:pt x="2779" y="88818"/>
                      <a:pt x="2246" y="88420"/>
                    </a:cubicBezTo>
                    <a:cubicBezTo>
                      <a:pt x="2246" y="88235"/>
                      <a:pt x="2325" y="88051"/>
                      <a:pt x="2369" y="87867"/>
                    </a:cubicBezTo>
                    <a:cubicBezTo>
                      <a:pt x="3641" y="87595"/>
                      <a:pt x="4904" y="87314"/>
                      <a:pt x="6185" y="87060"/>
                    </a:cubicBezTo>
                    <a:cubicBezTo>
                      <a:pt x="7672" y="86886"/>
                      <a:pt x="8869" y="85760"/>
                      <a:pt x="9133" y="84287"/>
                    </a:cubicBezTo>
                    <a:cubicBezTo>
                      <a:pt x="9633" y="81655"/>
                      <a:pt x="10379" y="79023"/>
                      <a:pt x="10405" y="76330"/>
                    </a:cubicBezTo>
                    <a:cubicBezTo>
                      <a:pt x="10634" y="56227"/>
                      <a:pt x="10771" y="36127"/>
                      <a:pt x="10818" y="16029"/>
                    </a:cubicBezTo>
                    <a:cubicBezTo>
                      <a:pt x="10828" y="13239"/>
                      <a:pt x="10684" y="10451"/>
                      <a:pt x="10388" y="7677"/>
                    </a:cubicBezTo>
                    <a:cubicBezTo>
                      <a:pt x="9993" y="4167"/>
                      <a:pt x="7905" y="2316"/>
                      <a:pt x="4387" y="1992"/>
                    </a:cubicBezTo>
                    <a:cubicBezTo>
                      <a:pt x="3539" y="1954"/>
                      <a:pt x="2696" y="1864"/>
                      <a:pt x="1860" y="1720"/>
                    </a:cubicBezTo>
                    <a:cubicBezTo>
                      <a:pt x="1205" y="1458"/>
                      <a:pt x="582" y="1126"/>
                      <a:pt x="0" y="72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155" name="Google Shape;1155;p10"/>
              <p:cNvSpPr/>
              <p:nvPr/>
            </p:nvSpPr>
            <p:spPr>
              <a:xfrm>
                <a:off x="2444227" y="1283658"/>
                <a:ext cx="41799" cy="83990"/>
              </a:xfrm>
              <a:custGeom>
                <a:rect b="b" l="l" r="r" t="t"/>
                <a:pathLst>
                  <a:path extrusionOk="0" h="83990" w="41799">
                    <a:moveTo>
                      <a:pt x="39990" y="2018"/>
                    </a:moveTo>
                    <a:cubicBezTo>
                      <a:pt x="39990" y="4220"/>
                      <a:pt x="39990" y="6317"/>
                      <a:pt x="39990" y="8423"/>
                    </a:cubicBezTo>
                    <a:cubicBezTo>
                      <a:pt x="39990" y="10177"/>
                      <a:pt x="39893" y="11932"/>
                      <a:pt x="39823" y="13757"/>
                    </a:cubicBezTo>
                    <a:cubicBezTo>
                      <a:pt x="39849" y="14262"/>
                      <a:pt x="39762" y="14766"/>
                      <a:pt x="39586" y="15240"/>
                    </a:cubicBezTo>
                    <a:cubicBezTo>
                      <a:pt x="39314" y="15775"/>
                      <a:pt x="38893" y="16494"/>
                      <a:pt x="38411" y="16608"/>
                    </a:cubicBezTo>
                    <a:cubicBezTo>
                      <a:pt x="37533" y="16819"/>
                      <a:pt x="37138" y="16038"/>
                      <a:pt x="36980" y="15213"/>
                    </a:cubicBezTo>
                    <a:cubicBezTo>
                      <a:pt x="36726" y="13889"/>
                      <a:pt x="36472" y="12581"/>
                      <a:pt x="36156" y="11248"/>
                    </a:cubicBezTo>
                    <a:cubicBezTo>
                      <a:pt x="35708" y="9403"/>
                      <a:pt x="34401" y="7885"/>
                      <a:pt x="32646" y="7159"/>
                    </a:cubicBezTo>
                    <a:cubicBezTo>
                      <a:pt x="29137" y="5466"/>
                      <a:pt x="25434" y="4422"/>
                      <a:pt x="21600" y="4878"/>
                    </a:cubicBezTo>
                    <a:cubicBezTo>
                      <a:pt x="18626" y="5229"/>
                      <a:pt x="15459" y="5913"/>
                      <a:pt x="13485" y="8528"/>
                    </a:cubicBezTo>
                    <a:cubicBezTo>
                      <a:pt x="11958" y="10427"/>
                      <a:pt x="10932" y="12681"/>
                      <a:pt x="10502" y="15082"/>
                    </a:cubicBezTo>
                    <a:cubicBezTo>
                      <a:pt x="10125" y="17573"/>
                      <a:pt x="10879" y="19907"/>
                      <a:pt x="11827" y="22215"/>
                    </a:cubicBezTo>
                    <a:cubicBezTo>
                      <a:pt x="13397" y="26031"/>
                      <a:pt x="16810" y="28110"/>
                      <a:pt x="19644" y="30707"/>
                    </a:cubicBezTo>
                    <a:cubicBezTo>
                      <a:pt x="22688" y="33489"/>
                      <a:pt x="26092" y="35893"/>
                      <a:pt x="29137" y="38683"/>
                    </a:cubicBezTo>
                    <a:cubicBezTo>
                      <a:pt x="32085" y="41207"/>
                      <a:pt x="34787" y="44016"/>
                      <a:pt x="37182" y="47070"/>
                    </a:cubicBezTo>
                    <a:cubicBezTo>
                      <a:pt x="40727" y="51754"/>
                      <a:pt x="42323" y="57625"/>
                      <a:pt x="41648" y="63459"/>
                    </a:cubicBezTo>
                    <a:cubicBezTo>
                      <a:pt x="41367" y="67006"/>
                      <a:pt x="40209" y="70428"/>
                      <a:pt x="38261" y="73408"/>
                    </a:cubicBezTo>
                    <a:cubicBezTo>
                      <a:pt x="35726" y="77226"/>
                      <a:pt x="32120" y="80206"/>
                      <a:pt x="27891" y="81971"/>
                    </a:cubicBezTo>
                    <a:cubicBezTo>
                      <a:pt x="22627" y="84208"/>
                      <a:pt x="17179" y="84261"/>
                      <a:pt x="11642" y="83673"/>
                    </a:cubicBezTo>
                    <a:cubicBezTo>
                      <a:pt x="8844" y="83508"/>
                      <a:pt x="6106" y="82815"/>
                      <a:pt x="3571" y="81629"/>
                    </a:cubicBezTo>
                    <a:cubicBezTo>
                      <a:pt x="2448" y="81059"/>
                      <a:pt x="1369" y="80401"/>
                      <a:pt x="0" y="79629"/>
                    </a:cubicBezTo>
                    <a:cubicBezTo>
                      <a:pt x="167" y="76812"/>
                      <a:pt x="369" y="73961"/>
                      <a:pt x="491" y="71110"/>
                    </a:cubicBezTo>
                    <a:cubicBezTo>
                      <a:pt x="579" y="69276"/>
                      <a:pt x="535" y="67433"/>
                      <a:pt x="597" y="65600"/>
                    </a:cubicBezTo>
                    <a:cubicBezTo>
                      <a:pt x="605" y="65076"/>
                      <a:pt x="746" y="64562"/>
                      <a:pt x="1009" y="64108"/>
                    </a:cubicBezTo>
                    <a:cubicBezTo>
                      <a:pt x="1228" y="63760"/>
                      <a:pt x="1597" y="63536"/>
                      <a:pt x="2009" y="63503"/>
                    </a:cubicBezTo>
                    <a:cubicBezTo>
                      <a:pt x="2492" y="63577"/>
                      <a:pt x="2913" y="63869"/>
                      <a:pt x="3150" y="64292"/>
                    </a:cubicBezTo>
                    <a:cubicBezTo>
                      <a:pt x="3439" y="65263"/>
                      <a:pt x="3597" y="66265"/>
                      <a:pt x="3641" y="67276"/>
                    </a:cubicBezTo>
                    <a:cubicBezTo>
                      <a:pt x="3799" y="69656"/>
                      <a:pt x="4606" y="71947"/>
                      <a:pt x="5975" y="73900"/>
                    </a:cubicBezTo>
                    <a:cubicBezTo>
                      <a:pt x="6545" y="74613"/>
                      <a:pt x="7238" y="75227"/>
                      <a:pt x="8010" y="75716"/>
                    </a:cubicBezTo>
                    <a:cubicBezTo>
                      <a:pt x="8475" y="76075"/>
                      <a:pt x="9046" y="76286"/>
                      <a:pt x="9546" y="76593"/>
                    </a:cubicBezTo>
                    <a:cubicBezTo>
                      <a:pt x="14748" y="79892"/>
                      <a:pt x="20223" y="79550"/>
                      <a:pt x="25628" y="77470"/>
                    </a:cubicBezTo>
                    <a:cubicBezTo>
                      <a:pt x="30655" y="75496"/>
                      <a:pt x="33225" y="70759"/>
                      <a:pt x="33243" y="65380"/>
                    </a:cubicBezTo>
                    <a:cubicBezTo>
                      <a:pt x="33243" y="59239"/>
                      <a:pt x="30409" y="54782"/>
                      <a:pt x="26031" y="50974"/>
                    </a:cubicBezTo>
                    <a:cubicBezTo>
                      <a:pt x="23873" y="49088"/>
                      <a:pt x="21732" y="47184"/>
                      <a:pt x="19539" y="45324"/>
                    </a:cubicBezTo>
                    <a:cubicBezTo>
                      <a:pt x="17933" y="43964"/>
                      <a:pt x="16126" y="42806"/>
                      <a:pt x="14643" y="41323"/>
                    </a:cubicBezTo>
                    <a:cubicBezTo>
                      <a:pt x="11555" y="38244"/>
                      <a:pt x="8352" y="35182"/>
                      <a:pt x="6054" y="31444"/>
                    </a:cubicBezTo>
                    <a:cubicBezTo>
                      <a:pt x="2360" y="25391"/>
                      <a:pt x="1465" y="18881"/>
                      <a:pt x="4097" y="12301"/>
                    </a:cubicBezTo>
                    <a:cubicBezTo>
                      <a:pt x="6273" y="6641"/>
                      <a:pt x="11160" y="2463"/>
                      <a:pt x="17091" y="1193"/>
                    </a:cubicBezTo>
                    <a:cubicBezTo>
                      <a:pt x="19012" y="572"/>
                      <a:pt x="21004" y="171"/>
                      <a:pt x="23022" y="0"/>
                    </a:cubicBezTo>
                    <a:cubicBezTo>
                      <a:pt x="25961" y="52"/>
                      <a:pt x="28891" y="295"/>
                      <a:pt x="31795" y="728"/>
                    </a:cubicBezTo>
                    <a:cubicBezTo>
                      <a:pt x="34410" y="1044"/>
                      <a:pt x="36980" y="1535"/>
                      <a:pt x="39990" y="201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156" name="Google Shape;1156;p10"/>
              <p:cNvSpPr/>
              <p:nvPr/>
            </p:nvSpPr>
            <p:spPr>
              <a:xfrm>
                <a:off x="2150850" y="1302667"/>
                <a:ext cx="30400" cy="89494"/>
              </a:xfrm>
              <a:custGeom>
                <a:rect b="b" l="l" r="r" t="t"/>
                <a:pathLst>
                  <a:path extrusionOk="0" h="89494" w="30400">
                    <a:moveTo>
                      <a:pt x="0" y="960"/>
                    </a:moveTo>
                    <a:cubicBezTo>
                      <a:pt x="1395" y="-189"/>
                      <a:pt x="2869" y="-40"/>
                      <a:pt x="4273" y="83"/>
                    </a:cubicBezTo>
                    <a:cubicBezTo>
                      <a:pt x="10697" y="588"/>
                      <a:pt x="17150" y="588"/>
                      <a:pt x="23574" y="83"/>
                    </a:cubicBezTo>
                    <a:cubicBezTo>
                      <a:pt x="24585" y="14"/>
                      <a:pt x="25600" y="82"/>
                      <a:pt x="26593" y="284"/>
                    </a:cubicBezTo>
                    <a:cubicBezTo>
                      <a:pt x="26943" y="355"/>
                      <a:pt x="27303" y="890"/>
                      <a:pt x="27470" y="1285"/>
                    </a:cubicBezTo>
                    <a:cubicBezTo>
                      <a:pt x="27523" y="1425"/>
                      <a:pt x="26996" y="1943"/>
                      <a:pt x="26663" y="2022"/>
                    </a:cubicBezTo>
                    <a:cubicBezTo>
                      <a:pt x="25847" y="2232"/>
                      <a:pt x="24996" y="2276"/>
                      <a:pt x="24162" y="2416"/>
                    </a:cubicBezTo>
                    <a:cubicBezTo>
                      <a:pt x="21258" y="2899"/>
                      <a:pt x="20276" y="3855"/>
                      <a:pt x="19776" y="6803"/>
                    </a:cubicBezTo>
                    <a:cubicBezTo>
                      <a:pt x="19496" y="8382"/>
                      <a:pt x="19337" y="9981"/>
                      <a:pt x="19302" y="11585"/>
                    </a:cubicBezTo>
                    <a:cubicBezTo>
                      <a:pt x="19153" y="25807"/>
                      <a:pt x="18977" y="40020"/>
                      <a:pt x="18968" y="54242"/>
                    </a:cubicBezTo>
                    <a:cubicBezTo>
                      <a:pt x="18968" y="61927"/>
                      <a:pt x="19232" y="69604"/>
                      <a:pt x="19486" y="77281"/>
                    </a:cubicBezTo>
                    <a:cubicBezTo>
                      <a:pt x="19618" y="79304"/>
                      <a:pt x="19912" y="81314"/>
                      <a:pt x="20363" y="83291"/>
                    </a:cubicBezTo>
                    <a:cubicBezTo>
                      <a:pt x="20872" y="85844"/>
                      <a:pt x="22478" y="87151"/>
                      <a:pt x="25127" y="87388"/>
                    </a:cubicBezTo>
                    <a:cubicBezTo>
                      <a:pt x="26724" y="87537"/>
                      <a:pt x="28321" y="87713"/>
                      <a:pt x="29918" y="87888"/>
                    </a:cubicBezTo>
                    <a:cubicBezTo>
                      <a:pt x="30067" y="87888"/>
                      <a:pt x="30207" y="88046"/>
                      <a:pt x="30400" y="88151"/>
                    </a:cubicBezTo>
                    <a:cubicBezTo>
                      <a:pt x="30400" y="89143"/>
                      <a:pt x="29716" y="89397"/>
                      <a:pt x="28918" y="89424"/>
                    </a:cubicBezTo>
                    <a:cubicBezTo>
                      <a:pt x="27645" y="89467"/>
                      <a:pt x="26373" y="89424"/>
                      <a:pt x="25101" y="89424"/>
                    </a:cubicBezTo>
                    <a:cubicBezTo>
                      <a:pt x="17722" y="89424"/>
                      <a:pt x="10353" y="89424"/>
                      <a:pt x="2983" y="89424"/>
                    </a:cubicBezTo>
                    <a:cubicBezTo>
                      <a:pt x="2106" y="89424"/>
                      <a:pt x="1079" y="89845"/>
                      <a:pt x="500" y="88634"/>
                    </a:cubicBezTo>
                    <a:cubicBezTo>
                      <a:pt x="1123" y="87362"/>
                      <a:pt x="2413" y="87757"/>
                      <a:pt x="3387" y="87555"/>
                    </a:cubicBezTo>
                    <a:cubicBezTo>
                      <a:pt x="6405" y="86976"/>
                      <a:pt x="6896" y="86405"/>
                      <a:pt x="7668" y="83440"/>
                    </a:cubicBezTo>
                    <a:cubicBezTo>
                      <a:pt x="8738" y="79106"/>
                      <a:pt x="8668" y="74666"/>
                      <a:pt x="8686" y="70280"/>
                    </a:cubicBezTo>
                    <a:cubicBezTo>
                      <a:pt x="8774" y="52031"/>
                      <a:pt x="8738" y="33782"/>
                      <a:pt x="8686" y="15533"/>
                    </a:cubicBezTo>
                    <a:cubicBezTo>
                      <a:pt x="8686" y="12752"/>
                      <a:pt x="8458" y="9962"/>
                      <a:pt x="8238" y="7189"/>
                    </a:cubicBezTo>
                    <a:cubicBezTo>
                      <a:pt x="7975" y="3785"/>
                      <a:pt x="6720" y="2802"/>
                      <a:pt x="2702" y="2109"/>
                    </a:cubicBezTo>
                    <a:cubicBezTo>
                      <a:pt x="1132" y="1829"/>
                      <a:pt x="1114" y="1934"/>
                      <a:pt x="0" y="96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157" name="Google Shape;1157;p10"/>
              <p:cNvSpPr/>
              <p:nvPr/>
            </p:nvSpPr>
            <p:spPr>
              <a:xfrm>
                <a:off x="2500238" y="1302630"/>
                <a:ext cx="30180" cy="89475"/>
              </a:xfrm>
              <a:custGeom>
                <a:rect b="b" l="l" r="r" t="t"/>
                <a:pathLst>
                  <a:path extrusionOk="0" h="89475" w="30180">
                    <a:moveTo>
                      <a:pt x="30181" y="88284"/>
                    </a:moveTo>
                    <a:cubicBezTo>
                      <a:pt x="29593" y="89723"/>
                      <a:pt x="28470" y="89460"/>
                      <a:pt x="27549" y="89451"/>
                    </a:cubicBezTo>
                    <a:cubicBezTo>
                      <a:pt x="22039" y="89399"/>
                      <a:pt x="16529" y="89276"/>
                      <a:pt x="11020" y="89258"/>
                    </a:cubicBezTo>
                    <a:cubicBezTo>
                      <a:pt x="8142" y="89258"/>
                      <a:pt x="5264" y="89399"/>
                      <a:pt x="2386" y="89451"/>
                    </a:cubicBezTo>
                    <a:cubicBezTo>
                      <a:pt x="1570" y="89451"/>
                      <a:pt x="632" y="89662"/>
                      <a:pt x="272" y="88153"/>
                    </a:cubicBezTo>
                    <a:cubicBezTo>
                      <a:pt x="1325" y="87803"/>
                      <a:pt x="2422" y="87579"/>
                      <a:pt x="3527" y="87486"/>
                    </a:cubicBezTo>
                    <a:cubicBezTo>
                      <a:pt x="5861" y="87574"/>
                      <a:pt x="6747" y="86021"/>
                      <a:pt x="7186" y="84293"/>
                    </a:cubicBezTo>
                    <a:cubicBezTo>
                      <a:pt x="7835" y="82007"/>
                      <a:pt x="8203" y="79650"/>
                      <a:pt x="8273" y="77274"/>
                    </a:cubicBezTo>
                    <a:cubicBezTo>
                      <a:pt x="8414" y="56492"/>
                      <a:pt x="8484" y="35705"/>
                      <a:pt x="8475" y="14911"/>
                    </a:cubicBezTo>
                    <a:cubicBezTo>
                      <a:pt x="8475" y="12385"/>
                      <a:pt x="8238" y="9849"/>
                      <a:pt x="8054" y="7322"/>
                    </a:cubicBezTo>
                    <a:cubicBezTo>
                      <a:pt x="7808" y="4041"/>
                      <a:pt x="6598" y="2716"/>
                      <a:pt x="2378" y="2111"/>
                    </a:cubicBezTo>
                    <a:cubicBezTo>
                      <a:pt x="1430" y="1979"/>
                      <a:pt x="228" y="2392"/>
                      <a:pt x="0" y="777"/>
                    </a:cubicBezTo>
                    <a:cubicBezTo>
                      <a:pt x="1290" y="-302"/>
                      <a:pt x="2851" y="40"/>
                      <a:pt x="4317" y="93"/>
                    </a:cubicBezTo>
                    <a:cubicBezTo>
                      <a:pt x="7107" y="189"/>
                      <a:pt x="9888" y="514"/>
                      <a:pt x="12678" y="505"/>
                    </a:cubicBezTo>
                    <a:cubicBezTo>
                      <a:pt x="16056" y="505"/>
                      <a:pt x="19442" y="224"/>
                      <a:pt x="22820" y="102"/>
                    </a:cubicBezTo>
                    <a:cubicBezTo>
                      <a:pt x="24233" y="49"/>
                      <a:pt x="25680" y="-258"/>
                      <a:pt x="26987" y="584"/>
                    </a:cubicBezTo>
                    <a:cubicBezTo>
                      <a:pt x="27154" y="1462"/>
                      <a:pt x="26838" y="1944"/>
                      <a:pt x="26014" y="2093"/>
                    </a:cubicBezTo>
                    <a:cubicBezTo>
                      <a:pt x="24934" y="2277"/>
                      <a:pt x="23864" y="2567"/>
                      <a:pt x="22785" y="2716"/>
                    </a:cubicBezTo>
                    <a:cubicBezTo>
                      <a:pt x="20416" y="3032"/>
                      <a:pt x="19600" y="4681"/>
                      <a:pt x="19214" y="6726"/>
                    </a:cubicBezTo>
                    <a:cubicBezTo>
                      <a:pt x="19126" y="7227"/>
                      <a:pt x="19074" y="7734"/>
                      <a:pt x="19056" y="8243"/>
                    </a:cubicBezTo>
                    <a:cubicBezTo>
                      <a:pt x="18925" y="11753"/>
                      <a:pt x="18714" y="15350"/>
                      <a:pt x="18705" y="18903"/>
                    </a:cubicBezTo>
                    <a:cubicBezTo>
                      <a:pt x="18705" y="35705"/>
                      <a:pt x="18618" y="52506"/>
                      <a:pt x="18705" y="69307"/>
                    </a:cubicBezTo>
                    <a:cubicBezTo>
                      <a:pt x="18793" y="73710"/>
                      <a:pt x="19135" y="78104"/>
                      <a:pt x="19723" y="82468"/>
                    </a:cubicBezTo>
                    <a:cubicBezTo>
                      <a:pt x="20118" y="85679"/>
                      <a:pt x="21697" y="87240"/>
                      <a:pt x="25628" y="87433"/>
                    </a:cubicBezTo>
                    <a:cubicBezTo>
                      <a:pt x="26979" y="87504"/>
                      <a:pt x="28312" y="87749"/>
                      <a:pt x="29655" y="87925"/>
                    </a:cubicBezTo>
                    <a:cubicBezTo>
                      <a:pt x="29777" y="87934"/>
                      <a:pt x="29900" y="88127"/>
                      <a:pt x="30181" y="8828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158" name="Google Shape;1158;p10"/>
              <p:cNvSpPr/>
              <p:nvPr/>
            </p:nvSpPr>
            <p:spPr>
              <a:xfrm>
                <a:off x="2676726" y="1445109"/>
                <a:ext cx="30108" cy="89432"/>
              </a:xfrm>
              <a:custGeom>
                <a:rect b="b" l="l" r="r" t="t"/>
                <a:pathLst>
                  <a:path extrusionOk="0" h="89432" w="30108">
                    <a:moveTo>
                      <a:pt x="27531" y="535"/>
                    </a:moveTo>
                    <a:cubicBezTo>
                      <a:pt x="27286" y="1860"/>
                      <a:pt x="26286" y="1720"/>
                      <a:pt x="25505" y="1904"/>
                    </a:cubicBezTo>
                    <a:cubicBezTo>
                      <a:pt x="24724" y="2088"/>
                      <a:pt x="24004" y="2132"/>
                      <a:pt x="23294" y="2360"/>
                    </a:cubicBezTo>
                    <a:cubicBezTo>
                      <a:pt x="20153" y="3387"/>
                      <a:pt x="19214" y="5869"/>
                      <a:pt x="19135" y="8861"/>
                    </a:cubicBezTo>
                    <a:cubicBezTo>
                      <a:pt x="19021" y="13415"/>
                      <a:pt x="18854" y="17977"/>
                      <a:pt x="18846" y="22530"/>
                    </a:cubicBezTo>
                    <a:cubicBezTo>
                      <a:pt x="18846" y="36200"/>
                      <a:pt x="18767" y="49878"/>
                      <a:pt x="18846" y="63547"/>
                    </a:cubicBezTo>
                    <a:cubicBezTo>
                      <a:pt x="18846" y="69021"/>
                      <a:pt x="19161" y="74505"/>
                      <a:pt x="19539" y="79980"/>
                    </a:cubicBezTo>
                    <a:cubicBezTo>
                      <a:pt x="19776" y="81655"/>
                      <a:pt x="20276" y="83282"/>
                      <a:pt x="21030" y="84796"/>
                    </a:cubicBezTo>
                    <a:cubicBezTo>
                      <a:pt x="21592" y="85975"/>
                      <a:pt x="22741" y="86766"/>
                      <a:pt x="24039" y="86876"/>
                    </a:cubicBezTo>
                    <a:lnTo>
                      <a:pt x="29970" y="87753"/>
                    </a:lnTo>
                    <a:cubicBezTo>
                      <a:pt x="30330" y="88718"/>
                      <a:pt x="29970" y="89227"/>
                      <a:pt x="29093" y="89297"/>
                    </a:cubicBezTo>
                    <a:cubicBezTo>
                      <a:pt x="27926" y="89430"/>
                      <a:pt x="26750" y="89466"/>
                      <a:pt x="25584" y="89402"/>
                    </a:cubicBezTo>
                    <a:cubicBezTo>
                      <a:pt x="18661" y="88836"/>
                      <a:pt x="11695" y="88836"/>
                      <a:pt x="4773" y="89402"/>
                    </a:cubicBezTo>
                    <a:cubicBezTo>
                      <a:pt x="3676" y="89471"/>
                      <a:pt x="2571" y="89385"/>
                      <a:pt x="1500" y="89148"/>
                    </a:cubicBezTo>
                    <a:cubicBezTo>
                      <a:pt x="1079" y="89069"/>
                      <a:pt x="755" y="88507"/>
                      <a:pt x="105" y="87911"/>
                    </a:cubicBezTo>
                    <a:cubicBezTo>
                      <a:pt x="1799" y="87577"/>
                      <a:pt x="3027" y="87332"/>
                      <a:pt x="4255" y="87112"/>
                    </a:cubicBezTo>
                    <a:cubicBezTo>
                      <a:pt x="5808" y="86857"/>
                      <a:pt x="7054" y="85705"/>
                      <a:pt x="7431" y="84182"/>
                    </a:cubicBezTo>
                    <a:cubicBezTo>
                      <a:pt x="7870" y="82900"/>
                      <a:pt x="8142" y="81568"/>
                      <a:pt x="8238" y="80216"/>
                    </a:cubicBezTo>
                    <a:cubicBezTo>
                      <a:pt x="8484" y="74891"/>
                      <a:pt x="8739" y="69565"/>
                      <a:pt x="8765" y="64240"/>
                    </a:cubicBezTo>
                    <a:cubicBezTo>
                      <a:pt x="8826" y="48105"/>
                      <a:pt x="8765" y="31971"/>
                      <a:pt x="8765" y="15836"/>
                    </a:cubicBezTo>
                    <a:cubicBezTo>
                      <a:pt x="8809" y="13039"/>
                      <a:pt x="8703" y="10242"/>
                      <a:pt x="8431" y="7458"/>
                    </a:cubicBezTo>
                    <a:cubicBezTo>
                      <a:pt x="7966" y="3527"/>
                      <a:pt x="6238" y="2071"/>
                      <a:pt x="2290" y="1781"/>
                    </a:cubicBezTo>
                    <a:cubicBezTo>
                      <a:pt x="965" y="1685"/>
                      <a:pt x="965" y="1685"/>
                      <a:pt x="0" y="518"/>
                    </a:cubicBezTo>
                    <a:cubicBezTo>
                      <a:pt x="421" y="271"/>
                      <a:pt x="886" y="97"/>
                      <a:pt x="1369" y="0"/>
                    </a:cubicBezTo>
                    <a:cubicBezTo>
                      <a:pt x="3492" y="0"/>
                      <a:pt x="5615" y="0"/>
                      <a:pt x="7730" y="0"/>
                    </a:cubicBezTo>
                    <a:lnTo>
                      <a:pt x="20425" y="0"/>
                    </a:lnTo>
                    <a:cubicBezTo>
                      <a:pt x="22381" y="0"/>
                      <a:pt x="24329" y="0"/>
                      <a:pt x="26286" y="0"/>
                    </a:cubicBezTo>
                    <a:cubicBezTo>
                      <a:pt x="26733" y="99"/>
                      <a:pt x="27154" y="281"/>
                      <a:pt x="27531" y="53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159" name="Google Shape;1159;p10"/>
              <p:cNvSpPr/>
              <p:nvPr/>
            </p:nvSpPr>
            <p:spPr>
              <a:xfrm>
                <a:off x="2396886" y="1422409"/>
                <a:ext cx="28873" cy="13706"/>
              </a:xfrm>
              <a:custGeom>
                <a:rect b="b" l="l" r="r" t="t"/>
                <a:pathLst>
                  <a:path extrusionOk="0" h="13706" w="28873">
                    <a:moveTo>
                      <a:pt x="44" y="3258"/>
                    </a:moveTo>
                    <a:cubicBezTo>
                      <a:pt x="756" y="2860"/>
                      <a:pt x="1495" y="2511"/>
                      <a:pt x="2255" y="2214"/>
                    </a:cubicBezTo>
                    <a:cubicBezTo>
                      <a:pt x="4510" y="1503"/>
                      <a:pt x="6808" y="933"/>
                      <a:pt x="9046" y="169"/>
                    </a:cubicBezTo>
                    <a:cubicBezTo>
                      <a:pt x="9901" y="-182"/>
                      <a:pt x="10884" y="24"/>
                      <a:pt x="11528" y="687"/>
                    </a:cubicBezTo>
                    <a:cubicBezTo>
                      <a:pt x="13871" y="2573"/>
                      <a:pt x="16310" y="4354"/>
                      <a:pt x="18758" y="6100"/>
                    </a:cubicBezTo>
                    <a:cubicBezTo>
                      <a:pt x="21635" y="8153"/>
                      <a:pt x="24575" y="10136"/>
                      <a:pt x="27479" y="12171"/>
                    </a:cubicBezTo>
                    <a:cubicBezTo>
                      <a:pt x="27986" y="12643"/>
                      <a:pt x="28453" y="13157"/>
                      <a:pt x="28874" y="13707"/>
                    </a:cubicBezTo>
                    <a:cubicBezTo>
                      <a:pt x="27820" y="13675"/>
                      <a:pt x="26771" y="13566"/>
                      <a:pt x="25733" y="13382"/>
                    </a:cubicBezTo>
                    <a:cubicBezTo>
                      <a:pt x="22153" y="12382"/>
                      <a:pt x="18574" y="11382"/>
                      <a:pt x="15047" y="10215"/>
                    </a:cubicBezTo>
                    <a:cubicBezTo>
                      <a:pt x="13292" y="9636"/>
                      <a:pt x="11730" y="8592"/>
                      <a:pt x="10019" y="7925"/>
                    </a:cubicBezTo>
                    <a:cubicBezTo>
                      <a:pt x="7650" y="7048"/>
                      <a:pt x="5211" y="6302"/>
                      <a:pt x="2834" y="5416"/>
                    </a:cubicBezTo>
                    <a:cubicBezTo>
                      <a:pt x="1859" y="4981"/>
                      <a:pt x="912" y="4486"/>
                      <a:pt x="0" y="3933"/>
                    </a:cubicBezTo>
                    <a:cubicBezTo>
                      <a:pt x="18" y="3705"/>
                      <a:pt x="26" y="3442"/>
                      <a:pt x="44" y="325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1160" name="Google Shape;1160;p10"/>
              <p:cNvSpPr/>
              <p:nvPr/>
            </p:nvSpPr>
            <p:spPr>
              <a:xfrm>
                <a:off x="2005165" y="1462129"/>
                <a:ext cx="33591" cy="57667"/>
              </a:xfrm>
              <a:custGeom>
                <a:rect b="b" l="l" r="r" t="t"/>
                <a:pathLst>
                  <a:path extrusionOk="0" h="57667" w="33591">
                    <a:moveTo>
                      <a:pt x="28909" y="33848"/>
                    </a:moveTo>
                    <a:cubicBezTo>
                      <a:pt x="28571" y="33208"/>
                      <a:pt x="28326" y="32523"/>
                      <a:pt x="28181" y="31813"/>
                    </a:cubicBezTo>
                    <a:cubicBezTo>
                      <a:pt x="28049" y="30058"/>
                      <a:pt x="26882" y="29365"/>
                      <a:pt x="25417" y="28926"/>
                    </a:cubicBezTo>
                    <a:cubicBezTo>
                      <a:pt x="25261" y="28857"/>
                      <a:pt x="25095" y="28812"/>
                      <a:pt x="24926" y="28795"/>
                    </a:cubicBezTo>
                    <a:cubicBezTo>
                      <a:pt x="21065" y="28602"/>
                      <a:pt x="17196" y="28426"/>
                      <a:pt x="13239" y="28242"/>
                    </a:cubicBezTo>
                    <a:cubicBezTo>
                      <a:pt x="13096" y="28818"/>
                      <a:pt x="12997" y="29405"/>
                      <a:pt x="12941" y="29997"/>
                    </a:cubicBezTo>
                    <a:cubicBezTo>
                      <a:pt x="12941" y="35770"/>
                      <a:pt x="12941" y="41543"/>
                      <a:pt x="12941" y="47316"/>
                    </a:cubicBezTo>
                    <a:cubicBezTo>
                      <a:pt x="12941" y="51150"/>
                      <a:pt x="14696" y="53799"/>
                      <a:pt x="17547" y="54273"/>
                    </a:cubicBezTo>
                    <a:cubicBezTo>
                      <a:pt x="18961" y="54537"/>
                      <a:pt x="20400" y="54640"/>
                      <a:pt x="21837" y="54580"/>
                    </a:cubicBezTo>
                    <a:cubicBezTo>
                      <a:pt x="23944" y="54442"/>
                      <a:pt x="26042" y="54184"/>
                      <a:pt x="28119" y="53808"/>
                    </a:cubicBezTo>
                    <a:cubicBezTo>
                      <a:pt x="29771" y="53597"/>
                      <a:pt x="31115" y="52378"/>
                      <a:pt x="31488" y="50755"/>
                    </a:cubicBezTo>
                    <a:cubicBezTo>
                      <a:pt x="31822" y="49553"/>
                      <a:pt x="32366" y="48412"/>
                      <a:pt x="32997" y="46658"/>
                    </a:cubicBezTo>
                    <a:cubicBezTo>
                      <a:pt x="33339" y="47632"/>
                      <a:pt x="33638" y="48044"/>
                      <a:pt x="33585" y="48412"/>
                    </a:cubicBezTo>
                    <a:cubicBezTo>
                      <a:pt x="33275" y="50670"/>
                      <a:pt x="32916" y="52919"/>
                      <a:pt x="32506" y="55159"/>
                    </a:cubicBezTo>
                    <a:cubicBezTo>
                      <a:pt x="32190" y="56914"/>
                      <a:pt x="31436" y="57546"/>
                      <a:pt x="29505" y="57625"/>
                    </a:cubicBezTo>
                    <a:cubicBezTo>
                      <a:pt x="27215" y="57721"/>
                      <a:pt x="24917" y="57625"/>
                      <a:pt x="22627" y="57625"/>
                    </a:cubicBezTo>
                    <a:cubicBezTo>
                      <a:pt x="17135" y="57554"/>
                      <a:pt x="11634" y="57484"/>
                      <a:pt x="6133" y="57353"/>
                    </a:cubicBezTo>
                    <a:cubicBezTo>
                      <a:pt x="4597" y="57353"/>
                      <a:pt x="2983" y="57774"/>
                      <a:pt x="1009" y="56668"/>
                    </a:cubicBezTo>
                    <a:cubicBezTo>
                      <a:pt x="1726" y="56388"/>
                      <a:pt x="2465" y="56171"/>
                      <a:pt x="3220" y="56019"/>
                    </a:cubicBezTo>
                    <a:cubicBezTo>
                      <a:pt x="4469" y="56030"/>
                      <a:pt x="5505" y="55056"/>
                      <a:pt x="5571" y="53808"/>
                    </a:cubicBezTo>
                    <a:cubicBezTo>
                      <a:pt x="5946" y="51992"/>
                      <a:pt x="6186" y="50150"/>
                      <a:pt x="6291" y="48298"/>
                    </a:cubicBezTo>
                    <a:cubicBezTo>
                      <a:pt x="6405" y="34401"/>
                      <a:pt x="6431" y="20504"/>
                      <a:pt x="6466" y="6606"/>
                    </a:cubicBezTo>
                    <a:cubicBezTo>
                      <a:pt x="6466" y="2974"/>
                      <a:pt x="5089" y="2167"/>
                      <a:pt x="2553" y="1667"/>
                    </a:cubicBezTo>
                    <a:cubicBezTo>
                      <a:pt x="1772" y="1509"/>
                      <a:pt x="1026" y="1211"/>
                      <a:pt x="0" y="895"/>
                    </a:cubicBezTo>
                    <a:cubicBezTo>
                      <a:pt x="956" y="-219"/>
                      <a:pt x="1939" y="105"/>
                      <a:pt x="2772" y="114"/>
                    </a:cubicBezTo>
                    <a:cubicBezTo>
                      <a:pt x="8914" y="114"/>
                      <a:pt x="14985" y="290"/>
                      <a:pt x="21092" y="298"/>
                    </a:cubicBezTo>
                    <a:cubicBezTo>
                      <a:pt x="24469" y="298"/>
                      <a:pt x="27847" y="114"/>
                      <a:pt x="31532" y="0"/>
                    </a:cubicBezTo>
                    <a:cubicBezTo>
                      <a:pt x="31295" y="2930"/>
                      <a:pt x="31041" y="6054"/>
                      <a:pt x="30769" y="9493"/>
                    </a:cubicBezTo>
                    <a:cubicBezTo>
                      <a:pt x="29852" y="9045"/>
                      <a:pt x="29295" y="8090"/>
                      <a:pt x="29356" y="7071"/>
                    </a:cubicBezTo>
                    <a:cubicBezTo>
                      <a:pt x="29310" y="5369"/>
                      <a:pt x="27936" y="4002"/>
                      <a:pt x="26233" y="3966"/>
                    </a:cubicBezTo>
                    <a:cubicBezTo>
                      <a:pt x="21943" y="3641"/>
                      <a:pt x="17644" y="3492"/>
                      <a:pt x="13213" y="3264"/>
                    </a:cubicBezTo>
                    <a:cubicBezTo>
                      <a:pt x="13082" y="3916"/>
                      <a:pt x="12991" y="4575"/>
                      <a:pt x="12941" y="5238"/>
                    </a:cubicBezTo>
                    <a:cubicBezTo>
                      <a:pt x="12941" y="11011"/>
                      <a:pt x="12941" y="16784"/>
                      <a:pt x="12941" y="22557"/>
                    </a:cubicBezTo>
                    <a:cubicBezTo>
                      <a:pt x="12941" y="25189"/>
                      <a:pt x="13116" y="25426"/>
                      <a:pt x="15871" y="25382"/>
                    </a:cubicBezTo>
                    <a:cubicBezTo>
                      <a:pt x="19091" y="25338"/>
                      <a:pt x="22320" y="25312"/>
                      <a:pt x="25522" y="25031"/>
                    </a:cubicBezTo>
                    <a:cubicBezTo>
                      <a:pt x="27236" y="24729"/>
                      <a:pt x="28920" y="24283"/>
                      <a:pt x="30558" y="23697"/>
                    </a:cubicBezTo>
                    <a:cubicBezTo>
                      <a:pt x="30277" y="26996"/>
                      <a:pt x="29997" y="30427"/>
                      <a:pt x="29681" y="3385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grpSp>
            <p:nvGrpSpPr>
              <p:cNvPr id="1161" name="Google Shape;1161;p10"/>
              <p:cNvGrpSpPr/>
              <p:nvPr/>
            </p:nvGrpSpPr>
            <p:grpSpPr>
              <a:xfrm>
                <a:off x="1562620" y="1241607"/>
                <a:ext cx="326155" cy="327481"/>
                <a:chOff x="1562620" y="1241607"/>
                <a:chExt cx="326155" cy="327481"/>
              </a:xfrm>
            </p:grpSpPr>
            <p:sp>
              <p:nvSpPr>
                <p:cNvPr id="1162" name="Google Shape;1162;p10"/>
                <p:cNvSpPr/>
                <p:nvPr/>
              </p:nvSpPr>
              <p:spPr>
                <a:xfrm>
                  <a:off x="1782423" y="1482624"/>
                  <a:ext cx="17169" cy="16208"/>
                </a:xfrm>
                <a:custGeom>
                  <a:rect b="b" l="l" r="r" t="t"/>
                  <a:pathLst>
                    <a:path extrusionOk="0" h="16208" w="17169">
                      <a:moveTo>
                        <a:pt x="15555" y="7010"/>
                      </a:moveTo>
                      <a:cubicBezTo>
                        <a:pt x="14324" y="7019"/>
                        <a:pt x="13144" y="7507"/>
                        <a:pt x="12265" y="8370"/>
                      </a:cubicBezTo>
                      <a:cubicBezTo>
                        <a:pt x="11555" y="8949"/>
                        <a:pt x="10107" y="10028"/>
                        <a:pt x="10011" y="9326"/>
                      </a:cubicBezTo>
                      <a:cubicBezTo>
                        <a:pt x="9914" y="8624"/>
                        <a:pt x="9888" y="8738"/>
                        <a:pt x="10660" y="8247"/>
                      </a:cubicBezTo>
                      <a:cubicBezTo>
                        <a:pt x="11432" y="7756"/>
                        <a:pt x="14354" y="6150"/>
                        <a:pt x="13125" y="4606"/>
                      </a:cubicBezTo>
                      <a:cubicBezTo>
                        <a:pt x="11897" y="3062"/>
                        <a:pt x="10353" y="2667"/>
                        <a:pt x="10493" y="1369"/>
                      </a:cubicBezTo>
                      <a:cubicBezTo>
                        <a:pt x="10634" y="70"/>
                        <a:pt x="10555" y="491"/>
                        <a:pt x="10555" y="491"/>
                      </a:cubicBezTo>
                      <a:cubicBezTo>
                        <a:pt x="10555" y="491"/>
                        <a:pt x="10090" y="895"/>
                        <a:pt x="9677" y="833"/>
                      </a:cubicBezTo>
                      <a:cubicBezTo>
                        <a:pt x="9184" y="627"/>
                        <a:pt x="8725" y="346"/>
                        <a:pt x="8317" y="0"/>
                      </a:cubicBezTo>
                      <a:cubicBezTo>
                        <a:pt x="8308" y="351"/>
                        <a:pt x="8109" y="669"/>
                        <a:pt x="7800" y="833"/>
                      </a:cubicBezTo>
                      <a:cubicBezTo>
                        <a:pt x="7323" y="997"/>
                        <a:pt x="6814" y="1039"/>
                        <a:pt x="6317" y="956"/>
                      </a:cubicBezTo>
                      <a:cubicBezTo>
                        <a:pt x="6580" y="1401"/>
                        <a:pt x="6647" y="1935"/>
                        <a:pt x="6501" y="2430"/>
                      </a:cubicBezTo>
                      <a:cubicBezTo>
                        <a:pt x="6256" y="3176"/>
                        <a:pt x="5150" y="3483"/>
                        <a:pt x="4746" y="4896"/>
                      </a:cubicBezTo>
                      <a:cubicBezTo>
                        <a:pt x="4343" y="6308"/>
                        <a:pt x="4685" y="7361"/>
                        <a:pt x="6878" y="9370"/>
                      </a:cubicBezTo>
                      <a:cubicBezTo>
                        <a:pt x="3641" y="8194"/>
                        <a:pt x="3825" y="8317"/>
                        <a:pt x="2869" y="8317"/>
                      </a:cubicBezTo>
                      <a:cubicBezTo>
                        <a:pt x="1849" y="8284"/>
                        <a:pt x="844" y="8576"/>
                        <a:pt x="0" y="9151"/>
                      </a:cubicBezTo>
                      <a:cubicBezTo>
                        <a:pt x="711" y="10695"/>
                        <a:pt x="877" y="10783"/>
                        <a:pt x="1641" y="11371"/>
                      </a:cubicBezTo>
                      <a:cubicBezTo>
                        <a:pt x="2404" y="11958"/>
                        <a:pt x="2281" y="12415"/>
                        <a:pt x="4869" y="12415"/>
                      </a:cubicBezTo>
                      <a:cubicBezTo>
                        <a:pt x="7457" y="12415"/>
                        <a:pt x="8475" y="10379"/>
                        <a:pt x="9002" y="13555"/>
                      </a:cubicBezTo>
                      <a:cubicBezTo>
                        <a:pt x="9247" y="14915"/>
                        <a:pt x="8230" y="15898"/>
                        <a:pt x="8914" y="16143"/>
                      </a:cubicBezTo>
                      <a:cubicBezTo>
                        <a:pt x="9940" y="16416"/>
                        <a:pt x="10991" y="15806"/>
                        <a:pt x="11264" y="14780"/>
                      </a:cubicBezTo>
                      <a:cubicBezTo>
                        <a:pt x="11325" y="14553"/>
                        <a:pt x="11343" y="14316"/>
                        <a:pt x="11318" y="14082"/>
                      </a:cubicBezTo>
                      <a:cubicBezTo>
                        <a:pt x="11318" y="12143"/>
                        <a:pt x="10791" y="11713"/>
                        <a:pt x="11897" y="11713"/>
                      </a:cubicBezTo>
                      <a:cubicBezTo>
                        <a:pt x="13002" y="11713"/>
                        <a:pt x="13380" y="11028"/>
                        <a:pt x="14152" y="10195"/>
                      </a:cubicBezTo>
                      <a:cubicBezTo>
                        <a:pt x="14924" y="9361"/>
                        <a:pt x="15292" y="9116"/>
                        <a:pt x="16003" y="9054"/>
                      </a:cubicBezTo>
                      <a:cubicBezTo>
                        <a:pt x="16409" y="9013"/>
                        <a:pt x="16818" y="9103"/>
                        <a:pt x="17170" y="9309"/>
                      </a:cubicBezTo>
                      <a:cubicBezTo>
                        <a:pt x="17170" y="9309"/>
                        <a:pt x="17222" y="7010"/>
                        <a:pt x="15555" y="701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163" name="Google Shape;1163;p10"/>
                <p:cNvSpPr/>
                <p:nvPr/>
              </p:nvSpPr>
              <p:spPr>
                <a:xfrm>
                  <a:off x="1811700" y="1482116"/>
                  <a:ext cx="710" cy="3263"/>
                </a:xfrm>
                <a:custGeom>
                  <a:rect b="b" l="l" r="r" t="t"/>
                  <a:pathLst>
                    <a:path extrusionOk="0" h="3263" w="710">
                      <a:moveTo>
                        <a:pt x="0" y="0"/>
                      </a:moveTo>
                      <a:lnTo>
                        <a:pt x="711" y="0"/>
                      </a:lnTo>
                      <a:lnTo>
                        <a:pt x="711" y="3264"/>
                      </a:lnTo>
                      <a:lnTo>
                        <a:pt x="0" y="326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164" name="Google Shape;1164;p10"/>
                <p:cNvSpPr/>
                <p:nvPr/>
              </p:nvSpPr>
              <p:spPr>
                <a:xfrm>
                  <a:off x="1815490" y="1476325"/>
                  <a:ext cx="982" cy="4500"/>
                </a:xfrm>
                <a:custGeom>
                  <a:rect b="b" l="l" r="r" t="t"/>
                  <a:pathLst>
                    <a:path extrusionOk="0" h="4500" w="982">
                      <a:moveTo>
                        <a:pt x="0" y="0"/>
                      </a:moveTo>
                      <a:lnTo>
                        <a:pt x="983" y="0"/>
                      </a:lnTo>
                      <a:lnTo>
                        <a:pt x="983" y="4501"/>
                      </a:lnTo>
                      <a:lnTo>
                        <a:pt x="0" y="450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165" name="Google Shape;1165;p10"/>
                <p:cNvSpPr/>
                <p:nvPr/>
              </p:nvSpPr>
              <p:spPr>
                <a:xfrm>
                  <a:off x="1785587" y="1464691"/>
                  <a:ext cx="3679" cy="15266"/>
                </a:xfrm>
                <a:custGeom>
                  <a:rect b="b" l="l" r="r" t="t"/>
                  <a:pathLst>
                    <a:path extrusionOk="0" h="15266" w="3679">
                      <a:moveTo>
                        <a:pt x="2074" y="13205"/>
                      </a:moveTo>
                      <a:cubicBezTo>
                        <a:pt x="2197" y="13915"/>
                        <a:pt x="2381" y="15266"/>
                        <a:pt x="2565" y="15266"/>
                      </a:cubicBezTo>
                      <a:cubicBezTo>
                        <a:pt x="2750" y="15266"/>
                        <a:pt x="2627" y="13977"/>
                        <a:pt x="2688" y="13634"/>
                      </a:cubicBezTo>
                      <a:cubicBezTo>
                        <a:pt x="2607" y="12803"/>
                        <a:pt x="2464" y="11979"/>
                        <a:pt x="2258" y="11169"/>
                      </a:cubicBezTo>
                      <a:lnTo>
                        <a:pt x="2688" y="11073"/>
                      </a:lnTo>
                      <a:cubicBezTo>
                        <a:pt x="2688" y="11073"/>
                        <a:pt x="2750" y="10950"/>
                        <a:pt x="2565" y="10116"/>
                      </a:cubicBezTo>
                      <a:cubicBezTo>
                        <a:pt x="1951" y="7379"/>
                        <a:pt x="2504" y="7747"/>
                        <a:pt x="2688" y="7651"/>
                      </a:cubicBezTo>
                      <a:cubicBezTo>
                        <a:pt x="2872" y="7554"/>
                        <a:pt x="2934" y="7344"/>
                        <a:pt x="3522" y="9072"/>
                      </a:cubicBezTo>
                      <a:cubicBezTo>
                        <a:pt x="3952" y="5036"/>
                        <a:pt x="3399" y="4019"/>
                        <a:pt x="3092" y="3712"/>
                      </a:cubicBezTo>
                      <a:cubicBezTo>
                        <a:pt x="2785" y="3404"/>
                        <a:pt x="2969" y="2448"/>
                        <a:pt x="3276" y="2018"/>
                      </a:cubicBezTo>
                      <a:cubicBezTo>
                        <a:pt x="3583" y="1588"/>
                        <a:pt x="3522" y="-140"/>
                        <a:pt x="3337" y="9"/>
                      </a:cubicBezTo>
                      <a:cubicBezTo>
                        <a:pt x="2731" y="442"/>
                        <a:pt x="2078" y="804"/>
                        <a:pt x="1390" y="1088"/>
                      </a:cubicBezTo>
                      <a:cubicBezTo>
                        <a:pt x="749" y="1395"/>
                        <a:pt x="1241" y="1773"/>
                        <a:pt x="1635" y="2325"/>
                      </a:cubicBezTo>
                      <a:cubicBezTo>
                        <a:pt x="1896" y="2667"/>
                        <a:pt x="1989" y="3109"/>
                        <a:pt x="1890" y="3527"/>
                      </a:cubicBezTo>
                      <a:cubicBezTo>
                        <a:pt x="1474" y="3609"/>
                        <a:pt x="1050" y="3650"/>
                        <a:pt x="626" y="3650"/>
                      </a:cubicBezTo>
                      <a:cubicBezTo>
                        <a:pt x="-84" y="3650"/>
                        <a:pt x="3" y="8546"/>
                        <a:pt x="3" y="8546"/>
                      </a:cubicBezTo>
                      <a:cubicBezTo>
                        <a:pt x="216" y="8174"/>
                        <a:pt x="466" y="7824"/>
                        <a:pt x="749" y="7502"/>
                      </a:cubicBezTo>
                      <a:cubicBezTo>
                        <a:pt x="1267" y="6852"/>
                        <a:pt x="872" y="8484"/>
                        <a:pt x="811" y="9625"/>
                      </a:cubicBezTo>
                      <a:cubicBezTo>
                        <a:pt x="749" y="10765"/>
                        <a:pt x="995" y="11073"/>
                        <a:pt x="1425" y="11073"/>
                      </a:cubicBezTo>
                      <a:cubicBezTo>
                        <a:pt x="1855" y="11073"/>
                        <a:pt x="1951" y="12459"/>
                        <a:pt x="2074" y="13205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166" name="Google Shape;1166;p10"/>
                <p:cNvSpPr/>
                <p:nvPr/>
              </p:nvSpPr>
              <p:spPr>
                <a:xfrm>
                  <a:off x="1776090" y="1464664"/>
                  <a:ext cx="3660" cy="15267"/>
                </a:xfrm>
                <a:custGeom>
                  <a:rect b="b" l="l" r="r" t="t"/>
                  <a:pathLst>
                    <a:path extrusionOk="0" h="15267" w="3660">
                      <a:moveTo>
                        <a:pt x="3060" y="3677"/>
                      </a:moveTo>
                      <a:cubicBezTo>
                        <a:pt x="2648" y="3680"/>
                        <a:pt x="2236" y="3639"/>
                        <a:pt x="1832" y="3555"/>
                      </a:cubicBezTo>
                      <a:cubicBezTo>
                        <a:pt x="1711" y="3132"/>
                        <a:pt x="1788" y="2676"/>
                        <a:pt x="2043" y="2318"/>
                      </a:cubicBezTo>
                      <a:cubicBezTo>
                        <a:pt x="2446" y="1765"/>
                        <a:pt x="2973" y="1440"/>
                        <a:pt x="2288" y="1089"/>
                      </a:cubicBezTo>
                      <a:cubicBezTo>
                        <a:pt x="1605" y="801"/>
                        <a:pt x="955" y="439"/>
                        <a:pt x="349" y="10"/>
                      </a:cubicBezTo>
                      <a:cubicBezTo>
                        <a:pt x="165" y="-148"/>
                        <a:pt x="104" y="1581"/>
                        <a:pt x="411" y="2011"/>
                      </a:cubicBezTo>
                      <a:cubicBezTo>
                        <a:pt x="718" y="2440"/>
                        <a:pt x="902" y="3432"/>
                        <a:pt x="595" y="3704"/>
                      </a:cubicBezTo>
                      <a:cubicBezTo>
                        <a:pt x="288" y="3976"/>
                        <a:pt x="-282" y="5029"/>
                        <a:pt x="165" y="9100"/>
                      </a:cubicBezTo>
                      <a:cubicBezTo>
                        <a:pt x="779" y="7345"/>
                        <a:pt x="841" y="7529"/>
                        <a:pt x="999" y="7652"/>
                      </a:cubicBezTo>
                      <a:cubicBezTo>
                        <a:pt x="1157" y="7775"/>
                        <a:pt x="1736" y="7406"/>
                        <a:pt x="1121" y="10117"/>
                      </a:cubicBezTo>
                      <a:cubicBezTo>
                        <a:pt x="1036" y="10438"/>
                        <a:pt x="995" y="10768"/>
                        <a:pt x="999" y="11100"/>
                      </a:cubicBezTo>
                      <a:lnTo>
                        <a:pt x="1429" y="11161"/>
                      </a:lnTo>
                      <a:cubicBezTo>
                        <a:pt x="1223" y="11971"/>
                        <a:pt x="1080" y="12795"/>
                        <a:pt x="999" y="13627"/>
                      </a:cubicBezTo>
                      <a:cubicBezTo>
                        <a:pt x="1060" y="14004"/>
                        <a:pt x="937" y="15267"/>
                        <a:pt x="1121" y="15267"/>
                      </a:cubicBezTo>
                      <a:cubicBezTo>
                        <a:pt x="1306" y="15267"/>
                        <a:pt x="1516" y="13943"/>
                        <a:pt x="1613" y="13197"/>
                      </a:cubicBezTo>
                      <a:cubicBezTo>
                        <a:pt x="1709" y="12451"/>
                        <a:pt x="1858" y="11100"/>
                        <a:pt x="2288" y="11100"/>
                      </a:cubicBezTo>
                      <a:cubicBezTo>
                        <a:pt x="2718" y="11100"/>
                        <a:pt x="2938" y="10793"/>
                        <a:pt x="2911" y="9626"/>
                      </a:cubicBezTo>
                      <a:cubicBezTo>
                        <a:pt x="2885" y="8459"/>
                        <a:pt x="2411" y="6854"/>
                        <a:pt x="2911" y="7529"/>
                      </a:cubicBezTo>
                      <a:cubicBezTo>
                        <a:pt x="3193" y="7841"/>
                        <a:pt x="3439" y="8182"/>
                        <a:pt x="3648" y="8547"/>
                      </a:cubicBezTo>
                      <a:cubicBezTo>
                        <a:pt x="3648" y="8547"/>
                        <a:pt x="3797" y="3677"/>
                        <a:pt x="3060" y="367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167" name="Google Shape;1167;p10"/>
                <p:cNvSpPr/>
                <p:nvPr/>
              </p:nvSpPr>
              <p:spPr>
                <a:xfrm>
                  <a:off x="1809788" y="1453022"/>
                  <a:ext cx="12510" cy="17672"/>
                </a:xfrm>
                <a:custGeom>
                  <a:rect b="b" l="l" r="r" t="t"/>
                  <a:pathLst>
                    <a:path extrusionOk="0" h="17672" w="12510">
                      <a:moveTo>
                        <a:pt x="12387" y="2307"/>
                      </a:moveTo>
                      <a:cubicBezTo>
                        <a:pt x="12387" y="2307"/>
                        <a:pt x="10449" y="2307"/>
                        <a:pt x="9922" y="6229"/>
                      </a:cubicBezTo>
                      <a:cubicBezTo>
                        <a:pt x="9396" y="10151"/>
                        <a:pt x="8106" y="8940"/>
                        <a:pt x="8378" y="6782"/>
                      </a:cubicBezTo>
                      <a:cubicBezTo>
                        <a:pt x="8650" y="4624"/>
                        <a:pt x="10133" y="1141"/>
                        <a:pt x="9431" y="368"/>
                      </a:cubicBezTo>
                      <a:cubicBezTo>
                        <a:pt x="8729" y="-404"/>
                        <a:pt x="7395" y="921"/>
                        <a:pt x="6746" y="0"/>
                      </a:cubicBezTo>
                      <a:cubicBezTo>
                        <a:pt x="6685" y="1421"/>
                        <a:pt x="6193" y="1483"/>
                        <a:pt x="5825" y="1693"/>
                      </a:cubicBezTo>
                      <a:cubicBezTo>
                        <a:pt x="5456" y="1904"/>
                        <a:pt x="4316" y="2158"/>
                        <a:pt x="4377" y="2746"/>
                      </a:cubicBezTo>
                      <a:cubicBezTo>
                        <a:pt x="4439" y="3334"/>
                        <a:pt x="4684" y="2930"/>
                        <a:pt x="4684" y="3422"/>
                      </a:cubicBezTo>
                      <a:cubicBezTo>
                        <a:pt x="4684" y="3913"/>
                        <a:pt x="4158" y="3852"/>
                        <a:pt x="4158" y="4299"/>
                      </a:cubicBezTo>
                      <a:cubicBezTo>
                        <a:pt x="4158" y="4746"/>
                        <a:pt x="4772" y="5317"/>
                        <a:pt x="4772" y="5869"/>
                      </a:cubicBezTo>
                      <a:cubicBezTo>
                        <a:pt x="4772" y="6422"/>
                        <a:pt x="4061" y="6457"/>
                        <a:pt x="3324" y="5255"/>
                      </a:cubicBezTo>
                      <a:cubicBezTo>
                        <a:pt x="2587" y="4053"/>
                        <a:pt x="1263" y="1895"/>
                        <a:pt x="771" y="2421"/>
                      </a:cubicBezTo>
                      <a:cubicBezTo>
                        <a:pt x="280" y="2948"/>
                        <a:pt x="982" y="3834"/>
                        <a:pt x="1140" y="4238"/>
                      </a:cubicBezTo>
                      <a:cubicBezTo>
                        <a:pt x="1298" y="4641"/>
                        <a:pt x="2245" y="6914"/>
                        <a:pt x="648" y="7440"/>
                      </a:cubicBezTo>
                      <a:cubicBezTo>
                        <a:pt x="-1" y="7598"/>
                        <a:pt x="-492" y="8677"/>
                        <a:pt x="859" y="8861"/>
                      </a:cubicBezTo>
                      <a:cubicBezTo>
                        <a:pt x="2210" y="9046"/>
                        <a:pt x="3693" y="9168"/>
                        <a:pt x="4465" y="10090"/>
                      </a:cubicBezTo>
                      <a:cubicBezTo>
                        <a:pt x="5237" y="11011"/>
                        <a:pt x="4895" y="10704"/>
                        <a:pt x="4377" y="10967"/>
                      </a:cubicBezTo>
                      <a:cubicBezTo>
                        <a:pt x="3860" y="11230"/>
                        <a:pt x="2737" y="11704"/>
                        <a:pt x="2737" y="12072"/>
                      </a:cubicBezTo>
                      <a:cubicBezTo>
                        <a:pt x="2737" y="12441"/>
                        <a:pt x="2956" y="14538"/>
                        <a:pt x="2342" y="15371"/>
                      </a:cubicBezTo>
                      <a:cubicBezTo>
                        <a:pt x="2023" y="15911"/>
                        <a:pt x="1663" y="16424"/>
                        <a:pt x="1263" y="16907"/>
                      </a:cubicBezTo>
                      <a:cubicBezTo>
                        <a:pt x="1564" y="17457"/>
                        <a:pt x="2179" y="17756"/>
                        <a:pt x="2798" y="17652"/>
                      </a:cubicBezTo>
                      <a:cubicBezTo>
                        <a:pt x="3114" y="16389"/>
                        <a:pt x="4342" y="14880"/>
                        <a:pt x="5018" y="15020"/>
                      </a:cubicBezTo>
                      <a:cubicBezTo>
                        <a:pt x="5390" y="14775"/>
                        <a:pt x="5603" y="14351"/>
                        <a:pt x="5579" y="13906"/>
                      </a:cubicBezTo>
                      <a:cubicBezTo>
                        <a:pt x="5579" y="13073"/>
                        <a:pt x="6035" y="11993"/>
                        <a:pt x="6685" y="11993"/>
                      </a:cubicBezTo>
                      <a:cubicBezTo>
                        <a:pt x="7334" y="11993"/>
                        <a:pt x="7948" y="13845"/>
                        <a:pt x="8536" y="13845"/>
                      </a:cubicBezTo>
                      <a:cubicBezTo>
                        <a:pt x="9124" y="13845"/>
                        <a:pt x="9676" y="14678"/>
                        <a:pt x="9115" y="15169"/>
                      </a:cubicBezTo>
                      <a:cubicBezTo>
                        <a:pt x="8553" y="15661"/>
                        <a:pt x="7272" y="16284"/>
                        <a:pt x="7948" y="16924"/>
                      </a:cubicBezTo>
                      <a:cubicBezTo>
                        <a:pt x="8624" y="17565"/>
                        <a:pt x="9150" y="17600"/>
                        <a:pt x="10352" y="16705"/>
                      </a:cubicBezTo>
                      <a:cubicBezTo>
                        <a:pt x="11554" y="15810"/>
                        <a:pt x="10659" y="15012"/>
                        <a:pt x="10659" y="13134"/>
                      </a:cubicBezTo>
                      <a:cubicBezTo>
                        <a:pt x="10746" y="10869"/>
                        <a:pt x="11057" y="8617"/>
                        <a:pt x="11589" y="6413"/>
                      </a:cubicBezTo>
                      <a:cubicBezTo>
                        <a:pt x="12142" y="6536"/>
                        <a:pt x="12510" y="5861"/>
                        <a:pt x="12510" y="5431"/>
                      </a:cubicBezTo>
                      <a:cubicBezTo>
                        <a:pt x="12359" y="4782"/>
                        <a:pt x="12256" y="4122"/>
                        <a:pt x="12203" y="3457"/>
                      </a:cubicBezTo>
                      <a:cubicBezTo>
                        <a:pt x="12203" y="2378"/>
                        <a:pt x="12414" y="2343"/>
                        <a:pt x="12414" y="234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168" name="Google Shape;1168;p10"/>
                <p:cNvSpPr/>
                <p:nvPr/>
              </p:nvSpPr>
              <p:spPr>
                <a:xfrm>
                  <a:off x="1819360" y="1421850"/>
                  <a:ext cx="3865" cy="16038"/>
                </a:xfrm>
                <a:custGeom>
                  <a:rect b="b" l="l" r="r" t="t"/>
                  <a:pathLst>
                    <a:path extrusionOk="0" h="16038" w="3865">
                      <a:moveTo>
                        <a:pt x="3429" y="2080"/>
                      </a:moveTo>
                      <a:cubicBezTo>
                        <a:pt x="3736" y="1650"/>
                        <a:pt x="3675" y="-201"/>
                        <a:pt x="3491" y="18"/>
                      </a:cubicBezTo>
                      <a:cubicBezTo>
                        <a:pt x="2849" y="451"/>
                        <a:pt x="2168" y="821"/>
                        <a:pt x="1455" y="1123"/>
                      </a:cubicBezTo>
                      <a:cubicBezTo>
                        <a:pt x="780" y="1431"/>
                        <a:pt x="1271" y="1834"/>
                        <a:pt x="1701" y="2422"/>
                      </a:cubicBezTo>
                      <a:cubicBezTo>
                        <a:pt x="1977" y="2781"/>
                        <a:pt x="2080" y="3243"/>
                        <a:pt x="1982" y="3685"/>
                      </a:cubicBezTo>
                      <a:cubicBezTo>
                        <a:pt x="1533" y="3769"/>
                        <a:pt x="1078" y="3809"/>
                        <a:pt x="622" y="3808"/>
                      </a:cubicBezTo>
                      <a:cubicBezTo>
                        <a:pt x="-115" y="3808"/>
                        <a:pt x="8" y="8985"/>
                        <a:pt x="8" y="8985"/>
                      </a:cubicBezTo>
                      <a:cubicBezTo>
                        <a:pt x="229" y="8600"/>
                        <a:pt x="487" y="8239"/>
                        <a:pt x="780" y="7905"/>
                      </a:cubicBezTo>
                      <a:cubicBezTo>
                        <a:pt x="1332" y="7195"/>
                        <a:pt x="903" y="8923"/>
                        <a:pt x="841" y="10125"/>
                      </a:cubicBezTo>
                      <a:cubicBezTo>
                        <a:pt x="780" y="11327"/>
                        <a:pt x="1025" y="11669"/>
                        <a:pt x="1455" y="11669"/>
                      </a:cubicBezTo>
                      <a:cubicBezTo>
                        <a:pt x="1885" y="11669"/>
                        <a:pt x="2043" y="13117"/>
                        <a:pt x="2166" y="13880"/>
                      </a:cubicBezTo>
                      <a:cubicBezTo>
                        <a:pt x="2289" y="14643"/>
                        <a:pt x="2473" y="16038"/>
                        <a:pt x="2657" y="16038"/>
                      </a:cubicBezTo>
                      <a:cubicBezTo>
                        <a:pt x="2842" y="16038"/>
                        <a:pt x="2754" y="14714"/>
                        <a:pt x="2815" y="14284"/>
                      </a:cubicBezTo>
                      <a:cubicBezTo>
                        <a:pt x="2724" y="13411"/>
                        <a:pt x="2569" y="12546"/>
                        <a:pt x="2350" y="11696"/>
                      </a:cubicBezTo>
                      <a:lnTo>
                        <a:pt x="2815" y="11634"/>
                      </a:lnTo>
                      <a:cubicBezTo>
                        <a:pt x="2815" y="11634"/>
                        <a:pt x="2877" y="11503"/>
                        <a:pt x="2657" y="10581"/>
                      </a:cubicBezTo>
                      <a:cubicBezTo>
                        <a:pt x="2043" y="7712"/>
                        <a:pt x="2596" y="8116"/>
                        <a:pt x="2815" y="7993"/>
                      </a:cubicBezTo>
                      <a:cubicBezTo>
                        <a:pt x="3035" y="7870"/>
                        <a:pt x="3061" y="7686"/>
                        <a:pt x="3693" y="9537"/>
                      </a:cubicBezTo>
                      <a:cubicBezTo>
                        <a:pt x="4158" y="5221"/>
                        <a:pt x="3570" y="4168"/>
                        <a:pt x="3263" y="3834"/>
                      </a:cubicBezTo>
                      <a:cubicBezTo>
                        <a:pt x="2956" y="3501"/>
                        <a:pt x="3140" y="2510"/>
                        <a:pt x="3447" y="208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169" name="Google Shape;1169;p10"/>
                <p:cNvSpPr/>
                <p:nvPr/>
              </p:nvSpPr>
              <p:spPr>
                <a:xfrm>
                  <a:off x="1809524" y="1421850"/>
                  <a:ext cx="3850" cy="16099"/>
                </a:xfrm>
                <a:custGeom>
                  <a:rect b="b" l="l" r="r" t="t"/>
                  <a:pathLst>
                    <a:path extrusionOk="0" h="16099" w="3850">
                      <a:moveTo>
                        <a:pt x="3220" y="3834"/>
                      </a:moveTo>
                      <a:cubicBezTo>
                        <a:pt x="2775" y="3837"/>
                        <a:pt x="2331" y="3796"/>
                        <a:pt x="1895" y="3712"/>
                      </a:cubicBezTo>
                      <a:cubicBezTo>
                        <a:pt x="1775" y="3267"/>
                        <a:pt x="1865" y="2791"/>
                        <a:pt x="2141" y="2422"/>
                      </a:cubicBezTo>
                      <a:cubicBezTo>
                        <a:pt x="2570" y="1834"/>
                        <a:pt x="3062" y="1492"/>
                        <a:pt x="2386" y="1159"/>
                      </a:cubicBezTo>
                      <a:cubicBezTo>
                        <a:pt x="1672" y="847"/>
                        <a:pt x="989" y="465"/>
                        <a:pt x="351" y="18"/>
                      </a:cubicBezTo>
                      <a:cubicBezTo>
                        <a:pt x="167" y="-201"/>
                        <a:pt x="105" y="1650"/>
                        <a:pt x="412" y="2115"/>
                      </a:cubicBezTo>
                      <a:cubicBezTo>
                        <a:pt x="719" y="2580"/>
                        <a:pt x="912" y="3589"/>
                        <a:pt x="596" y="3870"/>
                      </a:cubicBezTo>
                      <a:cubicBezTo>
                        <a:pt x="281" y="4150"/>
                        <a:pt x="-281" y="5256"/>
                        <a:pt x="167" y="9546"/>
                      </a:cubicBezTo>
                      <a:cubicBezTo>
                        <a:pt x="781" y="7695"/>
                        <a:pt x="842" y="7879"/>
                        <a:pt x="1044" y="8002"/>
                      </a:cubicBezTo>
                      <a:cubicBezTo>
                        <a:pt x="1246" y="8125"/>
                        <a:pt x="1807" y="7756"/>
                        <a:pt x="1193" y="10634"/>
                      </a:cubicBezTo>
                      <a:cubicBezTo>
                        <a:pt x="982" y="11511"/>
                        <a:pt x="1044" y="11643"/>
                        <a:pt x="1044" y="11643"/>
                      </a:cubicBezTo>
                      <a:lnTo>
                        <a:pt x="1500" y="11713"/>
                      </a:lnTo>
                      <a:cubicBezTo>
                        <a:pt x="1297" y="12579"/>
                        <a:pt x="1153" y="13459"/>
                        <a:pt x="1070" y="14345"/>
                      </a:cubicBezTo>
                      <a:cubicBezTo>
                        <a:pt x="1132" y="14714"/>
                        <a:pt x="982" y="16100"/>
                        <a:pt x="1193" y="16100"/>
                      </a:cubicBezTo>
                      <a:cubicBezTo>
                        <a:pt x="1404" y="16100"/>
                        <a:pt x="1562" y="14679"/>
                        <a:pt x="1684" y="13942"/>
                      </a:cubicBezTo>
                      <a:cubicBezTo>
                        <a:pt x="1807" y="13205"/>
                        <a:pt x="1965" y="11687"/>
                        <a:pt x="2395" y="11687"/>
                      </a:cubicBezTo>
                      <a:cubicBezTo>
                        <a:pt x="2825" y="11687"/>
                        <a:pt x="3106" y="11380"/>
                        <a:pt x="3009" y="10151"/>
                      </a:cubicBezTo>
                      <a:cubicBezTo>
                        <a:pt x="2913" y="8923"/>
                        <a:pt x="2518" y="7256"/>
                        <a:pt x="3106" y="7958"/>
                      </a:cubicBezTo>
                      <a:cubicBezTo>
                        <a:pt x="3385" y="8284"/>
                        <a:pt x="3631" y="8637"/>
                        <a:pt x="3843" y="9011"/>
                      </a:cubicBezTo>
                      <a:cubicBezTo>
                        <a:pt x="3843" y="9011"/>
                        <a:pt x="3965" y="3861"/>
                        <a:pt x="3228" y="386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170" name="Google Shape;1170;p10"/>
                <p:cNvSpPr/>
                <p:nvPr/>
              </p:nvSpPr>
              <p:spPr>
                <a:xfrm>
                  <a:off x="1759827" y="1431440"/>
                  <a:ext cx="12470" cy="17767"/>
                </a:xfrm>
                <a:custGeom>
                  <a:rect b="b" l="l" r="r" t="t"/>
                  <a:pathLst>
                    <a:path extrusionOk="0" h="17767" w="12470">
                      <a:moveTo>
                        <a:pt x="12418" y="2307"/>
                      </a:moveTo>
                      <a:cubicBezTo>
                        <a:pt x="12418" y="2307"/>
                        <a:pt x="10479" y="2307"/>
                        <a:pt x="9953" y="6220"/>
                      </a:cubicBezTo>
                      <a:cubicBezTo>
                        <a:pt x="9426" y="10133"/>
                        <a:pt x="8110" y="8993"/>
                        <a:pt x="8417" y="6835"/>
                      </a:cubicBezTo>
                      <a:cubicBezTo>
                        <a:pt x="8725" y="4676"/>
                        <a:pt x="10172" y="1167"/>
                        <a:pt x="9461" y="395"/>
                      </a:cubicBezTo>
                      <a:cubicBezTo>
                        <a:pt x="8751" y="-377"/>
                        <a:pt x="7400" y="956"/>
                        <a:pt x="6750" y="0"/>
                      </a:cubicBezTo>
                      <a:cubicBezTo>
                        <a:pt x="6689" y="1448"/>
                        <a:pt x="6198" y="1509"/>
                        <a:pt x="5829" y="1755"/>
                      </a:cubicBezTo>
                      <a:cubicBezTo>
                        <a:pt x="5461" y="2000"/>
                        <a:pt x="4347" y="2193"/>
                        <a:pt x="4408" y="2808"/>
                      </a:cubicBezTo>
                      <a:cubicBezTo>
                        <a:pt x="4469" y="3422"/>
                        <a:pt x="4654" y="2992"/>
                        <a:pt x="4654" y="3483"/>
                      </a:cubicBezTo>
                      <a:cubicBezTo>
                        <a:pt x="4654" y="3974"/>
                        <a:pt x="4162" y="3913"/>
                        <a:pt x="4162" y="4360"/>
                      </a:cubicBezTo>
                      <a:cubicBezTo>
                        <a:pt x="4162" y="4808"/>
                        <a:pt x="4776" y="5413"/>
                        <a:pt x="4776" y="5966"/>
                      </a:cubicBezTo>
                      <a:cubicBezTo>
                        <a:pt x="4776" y="6519"/>
                        <a:pt x="4066" y="6554"/>
                        <a:pt x="3329" y="5352"/>
                      </a:cubicBezTo>
                      <a:cubicBezTo>
                        <a:pt x="2592" y="4150"/>
                        <a:pt x="1267" y="1992"/>
                        <a:pt x="767" y="2518"/>
                      </a:cubicBezTo>
                      <a:cubicBezTo>
                        <a:pt x="267" y="3044"/>
                        <a:pt x="986" y="3931"/>
                        <a:pt x="1144" y="4334"/>
                      </a:cubicBezTo>
                      <a:cubicBezTo>
                        <a:pt x="1302" y="4738"/>
                        <a:pt x="2250" y="7045"/>
                        <a:pt x="644" y="7536"/>
                      </a:cubicBezTo>
                      <a:cubicBezTo>
                        <a:pt x="4" y="7694"/>
                        <a:pt x="-496" y="8774"/>
                        <a:pt x="863" y="8984"/>
                      </a:cubicBezTo>
                      <a:cubicBezTo>
                        <a:pt x="2223" y="9195"/>
                        <a:pt x="3697" y="9230"/>
                        <a:pt x="4469" y="10186"/>
                      </a:cubicBezTo>
                      <a:cubicBezTo>
                        <a:pt x="5241" y="11142"/>
                        <a:pt x="4899" y="10809"/>
                        <a:pt x="4408" y="11063"/>
                      </a:cubicBezTo>
                      <a:cubicBezTo>
                        <a:pt x="3917" y="11318"/>
                        <a:pt x="2741" y="11800"/>
                        <a:pt x="2741" y="12169"/>
                      </a:cubicBezTo>
                      <a:cubicBezTo>
                        <a:pt x="2741" y="12537"/>
                        <a:pt x="2960" y="14634"/>
                        <a:pt x="2346" y="15494"/>
                      </a:cubicBezTo>
                      <a:cubicBezTo>
                        <a:pt x="1732" y="16354"/>
                        <a:pt x="1662" y="16731"/>
                        <a:pt x="1267" y="17038"/>
                      </a:cubicBezTo>
                      <a:cubicBezTo>
                        <a:pt x="1587" y="17565"/>
                        <a:pt x="2193" y="17845"/>
                        <a:pt x="2802" y="17749"/>
                      </a:cubicBezTo>
                      <a:cubicBezTo>
                        <a:pt x="3109" y="16485"/>
                        <a:pt x="4347" y="14976"/>
                        <a:pt x="5057" y="15117"/>
                      </a:cubicBezTo>
                      <a:cubicBezTo>
                        <a:pt x="5408" y="14858"/>
                        <a:pt x="5603" y="14438"/>
                        <a:pt x="5575" y="14003"/>
                      </a:cubicBezTo>
                      <a:cubicBezTo>
                        <a:pt x="5575" y="13204"/>
                        <a:pt x="6040" y="12064"/>
                        <a:pt x="6689" y="12064"/>
                      </a:cubicBezTo>
                      <a:cubicBezTo>
                        <a:pt x="7338" y="12064"/>
                        <a:pt x="7952" y="13941"/>
                        <a:pt x="8567" y="13941"/>
                      </a:cubicBezTo>
                      <a:cubicBezTo>
                        <a:pt x="9007" y="13949"/>
                        <a:pt x="9358" y="14313"/>
                        <a:pt x="9350" y="14754"/>
                      </a:cubicBezTo>
                      <a:cubicBezTo>
                        <a:pt x="9347" y="14959"/>
                        <a:pt x="9264" y="15155"/>
                        <a:pt x="9119" y="15301"/>
                      </a:cubicBezTo>
                      <a:cubicBezTo>
                        <a:pt x="8567" y="15792"/>
                        <a:pt x="7277" y="16380"/>
                        <a:pt x="7952" y="16994"/>
                      </a:cubicBezTo>
                      <a:cubicBezTo>
                        <a:pt x="8628" y="17608"/>
                        <a:pt x="9181" y="17670"/>
                        <a:pt x="10383" y="16784"/>
                      </a:cubicBezTo>
                      <a:cubicBezTo>
                        <a:pt x="11585" y="15898"/>
                        <a:pt x="10663" y="15082"/>
                        <a:pt x="10663" y="13204"/>
                      </a:cubicBezTo>
                      <a:cubicBezTo>
                        <a:pt x="10756" y="10954"/>
                        <a:pt x="11049" y="8717"/>
                        <a:pt x="11541" y="6519"/>
                      </a:cubicBezTo>
                      <a:cubicBezTo>
                        <a:pt x="12102" y="6606"/>
                        <a:pt x="12471" y="5931"/>
                        <a:pt x="12471" y="5501"/>
                      </a:cubicBezTo>
                      <a:cubicBezTo>
                        <a:pt x="12319" y="4852"/>
                        <a:pt x="12216" y="4192"/>
                        <a:pt x="12164" y="3527"/>
                      </a:cubicBezTo>
                      <a:cubicBezTo>
                        <a:pt x="12208" y="2351"/>
                        <a:pt x="12418" y="2307"/>
                        <a:pt x="12418" y="230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171" name="Google Shape;1171;p10"/>
                <p:cNvSpPr/>
                <p:nvPr/>
              </p:nvSpPr>
              <p:spPr>
                <a:xfrm>
                  <a:off x="1776562" y="1410559"/>
                  <a:ext cx="12466" cy="17768"/>
                </a:xfrm>
                <a:custGeom>
                  <a:rect b="b" l="l" r="r" t="t"/>
                  <a:pathLst>
                    <a:path extrusionOk="0" h="17768" w="12466">
                      <a:moveTo>
                        <a:pt x="12414" y="2307"/>
                      </a:moveTo>
                      <a:cubicBezTo>
                        <a:pt x="12414" y="2307"/>
                        <a:pt x="10475" y="2307"/>
                        <a:pt x="9949" y="6256"/>
                      </a:cubicBezTo>
                      <a:cubicBezTo>
                        <a:pt x="9422" y="10204"/>
                        <a:pt x="8098" y="8967"/>
                        <a:pt x="8413" y="6808"/>
                      </a:cubicBezTo>
                      <a:cubicBezTo>
                        <a:pt x="8729" y="4650"/>
                        <a:pt x="10168" y="1167"/>
                        <a:pt x="9458" y="395"/>
                      </a:cubicBezTo>
                      <a:cubicBezTo>
                        <a:pt x="8747" y="-377"/>
                        <a:pt x="7396" y="948"/>
                        <a:pt x="6746" y="0"/>
                      </a:cubicBezTo>
                      <a:cubicBezTo>
                        <a:pt x="6685" y="1448"/>
                        <a:pt x="6194" y="1509"/>
                        <a:pt x="5816" y="1755"/>
                      </a:cubicBezTo>
                      <a:cubicBezTo>
                        <a:pt x="5439" y="2000"/>
                        <a:pt x="4343" y="2185"/>
                        <a:pt x="4404" y="2808"/>
                      </a:cubicBezTo>
                      <a:cubicBezTo>
                        <a:pt x="4465" y="3430"/>
                        <a:pt x="4676" y="2992"/>
                        <a:pt x="4676" y="3483"/>
                      </a:cubicBezTo>
                      <a:cubicBezTo>
                        <a:pt x="4676" y="3974"/>
                        <a:pt x="4158" y="3913"/>
                        <a:pt x="4158" y="4360"/>
                      </a:cubicBezTo>
                      <a:cubicBezTo>
                        <a:pt x="4158" y="4808"/>
                        <a:pt x="4772" y="5413"/>
                        <a:pt x="4772" y="5966"/>
                      </a:cubicBezTo>
                      <a:cubicBezTo>
                        <a:pt x="4772" y="6519"/>
                        <a:pt x="4062" y="6554"/>
                        <a:pt x="3351" y="5352"/>
                      </a:cubicBezTo>
                      <a:cubicBezTo>
                        <a:pt x="2640" y="4150"/>
                        <a:pt x="1263" y="1992"/>
                        <a:pt x="763" y="2483"/>
                      </a:cubicBezTo>
                      <a:cubicBezTo>
                        <a:pt x="263" y="2974"/>
                        <a:pt x="1009" y="3931"/>
                        <a:pt x="1140" y="4334"/>
                      </a:cubicBezTo>
                      <a:cubicBezTo>
                        <a:pt x="1272" y="4738"/>
                        <a:pt x="2246" y="7045"/>
                        <a:pt x="640" y="7536"/>
                      </a:cubicBezTo>
                      <a:cubicBezTo>
                        <a:pt x="0" y="7694"/>
                        <a:pt x="-500" y="8774"/>
                        <a:pt x="886" y="8958"/>
                      </a:cubicBezTo>
                      <a:cubicBezTo>
                        <a:pt x="2272" y="9142"/>
                        <a:pt x="3693" y="9230"/>
                        <a:pt x="4465" y="10186"/>
                      </a:cubicBezTo>
                      <a:cubicBezTo>
                        <a:pt x="5237" y="11142"/>
                        <a:pt x="4895" y="10800"/>
                        <a:pt x="4404" y="11063"/>
                      </a:cubicBezTo>
                      <a:cubicBezTo>
                        <a:pt x="3913" y="11327"/>
                        <a:pt x="2737" y="11800"/>
                        <a:pt x="2737" y="12169"/>
                      </a:cubicBezTo>
                      <a:cubicBezTo>
                        <a:pt x="2737" y="12537"/>
                        <a:pt x="2956" y="14634"/>
                        <a:pt x="2342" y="15468"/>
                      </a:cubicBezTo>
                      <a:cubicBezTo>
                        <a:pt x="1728" y="16301"/>
                        <a:pt x="1658" y="16696"/>
                        <a:pt x="1263" y="17012"/>
                      </a:cubicBezTo>
                      <a:cubicBezTo>
                        <a:pt x="1568" y="17557"/>
                        <a:pt x="2183" y="17851"/>
                        <a:pt x="2798" y="17749"/>
                      </a:cubicBezTo>
                      <a:cubicBezTo>
                        <a:pt x="3105" y="16485"/>
                        <a:pt x="4343" y="14976"/>
                        <a:pt x="5018" y="15117"/>
                      </a:cubicBezTo>
                      <a:cubicBezTo>
                        <a:pt x="5385" y="14869"/>
                        <a:pt x="5595" y="14446"/>
                        <a:pt x="5571" y="14003"/>
                      </a:cubicBezTo>
                      <a:cubicBezTo>
                        <a:pt x="5571" y="13169"/>
                        <a:pt x="6036" y="12064"/>
                        <a:pt x="6685" y="12064"/>
                      </a:cubicBezTo>
                      <a:cubicBezTo>
                        <a:pt x="7334" y="12064"/>
                        <a:pt x="7948" y="13941"/>
                        <a:pt x="8563" y="13941"/>
                      </a:cubicBezTo>
                      <a:cubicBezTo>
                        <a:pt x="8994" y="13946"/>
                        <a:pt x="9340" y="14298"/>
                        <a:pt x="9336" y="14729"/>
                      </a:cubicBezTo>
                      <a:cubicBezTo>
                        <a:pt x="9334" y="14930"/>
                        <a:pt x="9255" y="15122"/>
                        <a:pt x="9115" y="15266"/>
                      </a:cubicBezTo>
                      <a:cubicBezTo>
                        <a:pt x="8563" y="15792"/>
                        <a:pt x="7273" y="16380"/>
                        <a:pt x="7948" y="17021"/>
                      </a:cubicBezTo>
                      <a:cubicBezTo>
                        <a:pt x="8624" y="17661"/>
                        <a:pt x="9177" y="17696"/>
                        <a:pt x="10379" y="16801"/>
                      </a:cubicBezTo>
                      <a:cubicBezTo>
                        <a:pt x="11581" y="15906"/>
                        <a:pt x="10659" y="15108"/>
                        <a:pt x="10659" y="13230"/>
                      </a:cubicBezTo>
                      <a:cubicBezTo>
                        <a:pt x="10734" y="10979"/>
                        <a:pt x="11028" y="8739"/>
                        <a:pt x="11537" y="6545"/>
                      </a:cubicBezTo>
                      <a:cubicBezTo>
                        <a:pt x="12098" y="6633"/>
                        <a:pt x="12467" y="5922"/>
                        <a:pt x="12467" y="5527"/>
                      </a:cubicBezTo>
                      <a:cubicBezTo>
                        <a:pt x="12315" y="4878"/>
                        <a:pt x="12212" y="4218"/>
                        <a:pt x="12160" y="3553"/>
                      </a:cubicBezTo>
                      <a:cubicBezTo>
                        <a:pt x="12160" y="2474"/>
                        <a:pt x="12370" y="2413"/>
                        <a:pt x="12370" y="241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172" name="Google Shape;1172;p10"/>
                <p:cNvSpPr/>
                <p:nvPr/>
              </p:nvSpPr>
              <p:spPr>
                <a:xfrm>
                  <a:off x="1723061" y="1254214"/>
                  <a:ext cx="5913" cy="5913"/>
                </a:xfrm>
                <a:custGeom>
                  <a:rect b="b" l="l" r="r" t="t"/>
                  <a:pathLst>
                    <a:path extrusionOk="0" h="5913" w="5913">
                      <a:moveTo>
                        <a:pt x="5913" y="2957"/>
                      </a:moveTo>
                      <a:cubicBezTo>
                        <a:pt x="5913" y="4590"/>
                        <a:pt x="4590" y="5913"/>
                        <a:pt x="2957" y="5913"/>
                      </a:cubicBezTo>
                      <a:cubicBezTo>
                        <a:pt x="1324" y="5913"/>
                        <a:pt x="0" y="4590"/>
                        <a:pt x="0" y="2957"/>
                      </a:cubicBezTo>
                      <a:cubicBezTo>
                        <a:pt x="0" y="1324"/>
                        <a:pt x="1324" y="0"/>
                        <a:pt x="2957" y="0"/>
                      </a:cubicBezTo>
                      <a:cubicBezTo>
                        <a:pt x="4590" y="0"/>
                        <a:pt x="5913" y="1324"/>
                        <a:pt x="5913" y="295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173" name="Google Shape;1173;p10"/>
                <p:cNvSpPr/>
                <p:nvPr/>
              </p:nvSpPr>
              <p:spPr>
                <a:xfrm>
                  <a:off x="1684256" y="1250977"/>
                  <a:ext cx="20433" cy="19968"/>
                </a:xfrm>
                <a:custGeom>
                  <a:rect b="b" l="l" r="r" t="t"/>
                  <a:pathLst>
                    <a:path extrusionOk="0" h="19968" w="20433">
                      <a:moveTo>
                        <a:pt x="2439" y="19583"/>
                      </a:moveTo>
                      <a:cubicBezTo>
                        <a:pt x="2808" y="19510"/>
                        <a:pt x="3180" y="19458"/>
                        <a:pt x="3553" y="19425"/>
                      </a:cubicBezTo>
                      <a:cubicBezTo>
                        <a:pt x="2862" y="15845"/>
                        <a:pt x="2367" y="12231"/>
                        <a:pt x="2071" y="8598"/>
                      </a:cubicBezTo>
                      <a:cubicBezTo>
                        <a:pt x="4703" y="11862"/>
                        <a:pt x="7335" y="15073"/>
                        <a:pt x="9589" y="17933"/>
                      </a:cubicBezTo>
                      <a:cubicBezTo>
                        <a:pt x="9864" y="17804"/>
                        <a:pt x="10163" y="17732"/>
                        <a:pt x="10467" y="17723"/>
                      </a:cubicBezTo>
                      <a:cubicBezTo>
                        <a:pt x="11265" y="13713"/>
                        <a:pt x="12222" y="9739"/>
                        <a:pt x="13099" y="5764"/>
                      </a:cubicBezTo>
                      <a:cubicBezTo>
                        <a:pt x="14275" y="9274"/>
                        <a:pt x="15573" y="12783"/>
                        <a:pt x="16608" y="16424"/>
                      </a:cubicBezTo>
                      <a:lnTo>
                        <a:pt x="18459" y="15871"/>
                      </a:lnTo>
                      <a:cubicBezTo>
                        <a:pt x="19135" y="15713"/>
                        <a:pt x="19784" y="15652"/>
                        <a:pt x="20434" y="15564"/>
                      </a:cubicBezTo>
                      <a:cubicBezTo>
                        <a:pt x="18582" y="11063"/>
                        <a:pt x="16924" y="6098"/>
                        <a:pt x="14704" y="0"/>
                      </a:cubicBezTo>
                      <a:cubicBezTo>
                        <a:pt x="14397" y="142"/>
                        <a:pt x="14077" y="254"/>
                        <a:pt x="13748" y="333"/>
                      </a:cubicBezTo>
                      <a:cubicBezTo>
                        <a:pt x="13414" y="409"/>
                        <a:pt x="13073" y="453"/>
                        <a:pt x="12730" y="465"/>
                      </a:cubicBezTo>
                      <a:cubicBezTo>
                        <a:pt x="11897" y="4852"/>
                        <a:pt x="10756" y="8967"/>
                        <a:pt x="9835" y="12669"/>
                      </a:cubicBezTo>
                      <a:cubicBezTo>
                        <a:pt x="7150" y="9432"/>
                        <a:pt x="4501" y="6220"/>
                        <a:pt x="1939" y="2957"/>
                      </a:cubicBezTo>
                      <a:cubicBezTo>
                        <a:pt x="1328" y="3229"/>
                        <a:pt x="669" y="3376"/>
                        <a:pt x="0" y="3387"/>
                      </a:cubicBezTo>
                      <a:cubicBezTo>
                        <a:pt x="579" y="9528"/>
                        <a:pt x="1079" y="15099"/>
                        <a:pt x="1325" y="19969"/>
                      </a:cubicBezTo>
                      <a:cubicBezTo>
                        <a:pt x="1646" y="19800"/>
                        <a:pt x="1988" y="19677"/>
                        <a:pt x="2343" y="1960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174" name="Google Shape;1174;p10"/>
                <p:cNvSpPr/>
                <p:nvPr/>
              </p:nvSpPr>
              <p:spPr>
                <a:xfrm>
                  <a:off x="1665191" y="1255749"/>
                  <a:ext cx="14309" cy="18371"/>
                </a:xfrm>
                <a:custGeom>
                  <a:rect b="b" l="l" r="r" t="t"/>
                  <a:pathLst>
                    <a:path extrusionOk="0" h="18371" w="14309">
                      <a:moveTo>
                        <a:pt x="12362" y="17942"/>
                      </a:moveTo>
                      <a:cubicBezTo>
                        <a:pt x="12684" y="17836"/>
                        <a:pt x="13016" y="17762"/>
                        <a:pt x="13353" y="17723"/>
                      </a:cubicBezTo>
                      <a:cubicBezTo>
                        <a:pt x="13415" y="11748"/>
                        <a:pt x="13906" y="5887"/>
                        <a:pt x="14310" y="0"/>
                      </a:cubicBezTo>
                      <a:cubicBezTo>
                        <a:pt x="13649" y="316"/>
                        <a:pt x="12954" y="555"/>
                        <a:pt x="12239" y="711"/>
                      </a:cubicBezTo>
                      <a:cubicBezTo>
                        <a:pt x="12300" y="4904"/>
                        <a:pt x="12116" y="9160"/>
                        <a:pt x="11871" y="13380"/>
                      </a:cubicBezTo>
                      <a:cubicBezTo>
                        <a:pt x="9239" y="10107"/>
                        <a:pt x="6413" y="6905"/>
                        <a:pt x="3974" y="3545"/>
                      </a:cubicBezTo>
                      <a:cubicBezTo>
                        <a:pt x="3347" y="3857"/>
                        <a:pt x="2700" y="4127"/>
                        <a:pt x="2035" y="4352"/>
                      </a:cubicBezTo>
                      <a:cubicBezTo>
                        <a:pt x="1386" y="4597"/>
                        <a:pt x="684" y="4746"/>
                        <a:pt x="0" y="4931"/>
                      </a:cubicBezTo>
                      <a:cubicBezTo>
                        <a:pt x="3913" y="9317"/>
                        <a:pt x="7703" y="13774"/>
                        <a:pt x="11406" y="1837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175" name="Google Shape;1175;p10"/>
                <p:cNvSpPr/>
                <p:nvPr/>
              </p:nvSpPr>
              <p:spPr>
                <a:xfrm>
                  <a:off x="1648451" y="1262663"/>
                  <a:ext cx="20337" cy="21196"/>
                </a:xfrm>
                <a:custGeom>
                  <a:rect b="b" l="l" r="r" t="t"/>
                  <a:pathLst>
                    <a:path extrusionOk="0" h="21196" w="20337">
                      <a:moveTo>
                        <a:pt x="8045" y="20706"/>
                      </a:moveTo>
                      <a:lnTo>
                        <a:pt x="8975" y="20363"/>
                      </a:lnTo>
                      <a:lnTo>
                        <a:pt x="3887" y="9949"/>
                      </a:lnTo>
                      <a:lnTo>
                        <a:pt x="7396" y="11239"/>
                      </a:lnTo>
                      <a:cubicBezTo>
                        <a:pt x="11063" y="12625"/>
                        <a:pt x="14669" y="14134"/>
                        <a:pt x="18486" y="15713"/>
                      </a:cubicBezTo>
                      <a:lnTo>
                        <a:pt x="20337" y="14836"/>
                      </a:lnTo>
                      <a:lnTo>
                        <a:pt x="13160" y="0"/>
                      </a:lnTo>
                      <a:cubicBezTo>
                        <a:pt x="12628" y="387"/>
                        <a:pt x="12035" y="683"/>
                        <a:pt x="11406" y="877"/>
                      </a:cubicBezTo>
                      <a:lnTo>
                        <a:pt x="16310" y="10958"/>
                      </a:lnTo>
                      <a:cubicBezTo>
                        <a:pt x="11590" y="8984"/>
                        <a:pt x="6817" y="7256"/>
                        <a:pt x="2132" y="5405"/>
                      </a:cubicBezTo>
                      <a:lnTo>
                        <a:pt x="0" y="6457"/>
                      </a:lnTo>
                      <a:lnTo>
                        <a:pt x="7168" y="211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176" name="Google Shape;1176;p10"/>
                <p:cNvSpPr/>
                <p:nvPr/>
              </p:nvSpPr>
              <p:spPr>
                <a:xfrm>
                  <a:off x="1617471" y="1286106"/>
                  <a:ext cx="18925" cy="18754"/>
                </a:xfrm>
                <a:custGeom>
                  <a:rect b="b" l="l" r="r" t="t"/>
                  <a:pathLst>
                    <a:path extrusionOk="0" h="18754" w="18925">
                      <a:moveTo>
                        <a:pt x="14924" y="15749"/>
                      </a:moveTo>
                      <a:cubicBezTo>
                        <a:pt x="16482" y="14244"/>
                        <a:pt x="17828" y="12536"/>
                        <a:pt x="18925" y="10669"/>
                      </a:cubicBezTo>
                      <a:lnTo>
                        <a:pt x="14538" y="5738"/>
                      </a:lnTo>
                      <a:cubicBezTo>
                        <a:pt x="14135" y="6168"/>
                        <a:pt x="13740" y="6615"/>
                        <a:pt x="13310" y="7028"/>
                      </a:cubicBezTo>
                      <a:lnTo>
                        <a:pt x="11871" y="8142"/>
                      </a:lnTo>
                      <a:lnTo>
                        <a:pt x="15600" y="12300"/>
                      </a:lnTo>
                      <a:cubicBezTo>
                        <a:pt x="15307" y="13181"/>
                        <a:pt x="14786" y="13967"/>
                        <a:pt x="14091" y="14582"/>
                      </a:cubicBezTo>
                      <a:cubicBezTo>
                        <a:pt x="11406" y="17012"/>
                        <a:pt x="8169" y="16556"/>
                        <a:pt x="5396" y="13467"/>
                      </a:cubicBezTo>
                      <a:cubicBezTo>
                        <a:pt x="2624" y="10379"/>
                        <a:pt x="1764" y="6449"/>
                        <a:pt x="4721" y="3816"/>
                      </a:cubicBezTo>
                      <a:cubicBezTo>
                        <a:pt x="6095" y="2517"/>
                        <a:pt x="8036" y="2008"/>
                        <a:pt x="9871" y="2465"/>
                      </a:cubicBezTo>
                      <a:lnTo>
                        <a:pt x="10116" y="2246"/>
                      </a:lnTo>
                      <a:cubicBezTo>
                        <a:pt x="9638" y="1555"/>
                        <a:pt x="9263" y="799"/>
                        <a:pt x="9002" y="0"/>
                      </a:cubicBezTo>
                      <a:cubicBezTo>
                        <a:pt x="7031" y="435"/>
                        <a:pt x="5212" y="1393"/>
                        <a:pt x="3738" y="2772"/>
                      </a:cubicBezTo>
                      <a:cubicBezTo>
                        <a:pt x="-333" y="6440"/>
                        <a:pt x="-1535" y="11651"/>
                        <a:pt x="2440" y="16038"/>
                      </a:cubicBezTo>
                      <a:cubicBezTo>
                        <a:pt x="6203" y="20232"/>
                        <a:pt x="11213" y="19126"/>
                        <a:pt x="14951" y="157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177" name="Google Shape;1177;p10"/>
                <p:cNvSpPr/>
                <p:nvPr/>
              </p:nvSpPr>
              <p:spPr>
                <a:xfrm>
                  <a:off x="1573806" y="1357215"/>
                  <a:ext cx="19047" cy="17038"/>
                </a:xfrm>
                <a:custGeom>
                  <a:rect b="b" l="l" r="r" t="t"/>
                  <a:pathLst>
                    <a:path extrusionOk="0" h="17038" w="19047">
                      <a:moveTo>
                        <a:pt x="15784" y="17038"/>
                      </a:moveTo>
                      <a:lnTo>
                        <a:pt x="15994" y="15863"/>
                      </a:lnTo>
                      <a:cubicBezTo>
                        <a:pt x="16093" y="15475"/>
                        <a:pt x="16216" y="15094"/>
                        <a:pt x="16363" y="14722"/>
                      </a:cubicBezTo>
                      <a:cubicBezTo>
                        <a:pt x="15617" y="14064"/>
                        <a:pt x="14897" y="13380"/>
                        <a:pt x="14204" y="12660"/>
                      </a:cubicBezTo>
                      <a:lnTo>
                        <a:pt x="11370" y="9668"/>
                      </a:lnTo>
                      <a:lnTo>
                        <a:pt x="18065" y="8098"/>
                      </a:lnTo>
                      <a:cubicBezTo>
                        <a:pt x="18188" y="7422"/>
                        <a:pt x="18275" y="6747"/>
                        <a:pt x="18433" y="6098"/>
                      </a:cubicBezTo>
                      <a:cubicBezTo>
                        <a:pt x="18602" y="5420"/>
                        <a:pt x="18807" y="4753"/>
                        <a:pt x="19047" y="4097"/>
                      </a:cubicBezTo>
                      <a:cubicBezTo>
                        <a:pt x="15722" y="4808"/>
                        <a:pt x="12634" y="5694"/>
                        <a:pt x="9528" y="6563"/>
                      </a:cubicBezTo>
                      <a:lnTo>
                        <a:pt x="8905" y="6712"/>
                      </a:lnTo>
                      <a:lnTo>
                        <a:pt x="5764" y="3080"/>
                      </a:lnTo>
                      <a:lnTo>
                        <a:pt x="3176" y="0"/>
                      </a:lnTo>
                      <a:cubicBezTo>
                        <a:pt x="3080" y="788"/>
                        <a:pt x="2895" y="1562"/>
                        <a:pt x="2623" y="2307"/>
                      </a:cubicBezTo>
                      <a:cubicBezTo>
                        <a:pt x="4159" y="4062"/>
                        <a:pt x="5791" y="5571"/>
                        <a:pt x="7335" y="7238"/>
                      </a:cubicBezTo>
                      <a:cubicBezTo>
                        <a:pt x="5238" y="7729"/>
                        <a:pt x="3141" y="8317"/>
                        <a:pt x="1018" y="8721"/>
                      </a:cubicBezTo>
                      <a:cubicBezTo>
                        <a:pt x="895" y="9423"/>
                        <a:pt x="798" y="10133"/>
                        <a:pt x="614" y="10818"/>
                      </a:cubicBezTo>
                      <a:cubicBezTo>
                        <a:pt x="445" y="11504"/>
                        <a:pt x="240" y="12180"/>
                        <a:pt x="0" y="12844"/>
                      </a:cubicBezTo>
                      <a:lnTo>
                        <a:pt x="9712" y="10212"/>
                      </a:lnTo>
                      <a:cubicBezTo>
                        <a:pt x="11739" y="12353"/>
                        <a:pt x="13713" y="14634"/>
                        <a:pt x="15784" y="1703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178" name="Google Shape;1178;p10"/>
                <p:cNvSpPr/>
                <p:nvPr/>
              </p:nvSpPr>
              <p:spPr>
                <a:xfrm>
                  <a:off x="1571498" y="1373587"/>
                  <a:ext cx="17441" cy="11589"/>
                </a:xfrm>
                <a:custGeom>
                  <a:rect b="b" l="l" r="r" t="t"/>
                  <a:pathLst>
                    <a:path extrusionOk="0" h="11589" w="17441">
                      <a:moveTo>
                        <a:pt x="17442" y="2571"/>
                      </a:moveTo>
                      <a:lnTo>
                        <a:pt x="16398" y="2571"/>
                      </a:lnTo>
                      <a:cubicBezTo>
                        <a:pt x="16062" y="2496"/>
                        <a:pt x="15733" y="2393"/>
                        <a:pt x="15415" y="2264"/>
                      </a:cubicBezTo>
                      <a:cubicBezTo>
                        <a:pt x="15344" y="4120"/>
                        <a:pt x="15169" y="5971"/>
                        <a:pt x="14889" y="7808"/>
                      </a:cubicBezTo>
                      <a:lnTo>
                        <a:pt x="8905" y="6852"/>
                      </a:lnTo>
                      <a:lnTo>
                        <a:pt x="9274" y="4387"/>
                      </a:lnTo>
                      <a:cubicBezTo>
                        <a:pt x="9467" y="3343"/>
                        <a:pt x="9712" y="2386"/>
                        <a:pt x="9958" y="1518"/>
                      </a:cubicBezTo>
                      <a:lnTo>
                        <a:pt x="8905" y="1518"/>
                      </a:lnTo>
                      <a:cubicBezTo>
                        <a:pt x="8571" y="1439"/>
                        <a:pt x="8242" y="1336"/>
                        <a:pt x="7922" y="1211"/>
                      </a:cubicBezTo>
                      <a:cubicBezTo>
                        <a:pt x="7927" y="2201"/>
                        <a:pt x="7845" y="3191"/>
                        <a:pt x="7677" y="4167"/>
                      </a:cubicBezTo>
                      <a:lnTo>
                        <a:pt x="7273" y="6633"/>
                      </a:lnTo>
                      <a:lnTo>
                        <a:pt x="2246" y="5764"/>
                      </a:lnTo>
                      <a:cubicBezTo>
                        <a:pt x="2477" y="3921"/>
                        <a:pt x="2879" y="2102"/>
                        <a:pt x="3448" y="333"/>
                      </a:cubicBezTo>
                      <a:cubicBezTo>
                        <a:pt x="3099" y="344"/>
                        <a:pt x="2749" y="323"/>
                        <a:pt x="2404" y="272"/>
                      </a:cubicBezTo>
                      <a:cubicBezTo>
                        <a:pt x="2066" y="210"/>
                        <a:pt x="1735" y="119"/>
                        <a:pt x="1413" y="0"/>
                      </a:cubicBezTo>
                      <a:lnTo>
                        <a:pt x="0" y="9028"/>
                      </a:lnTo>
                      <a:lnTo>
                        <a:pt x="16020" y="1159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179" name="Google Shape;1179;p10"/>
                <p:cNvSpPr/>
                <p:nvPr/>
              </p:nvSpPr>
              <p:spPr>
                <a:xfrm>
                  <a:off x="1575836" y="1442020"/>
                  <a:ext cx="17698" cy="17973"/>
                </a:xfrm>
                <a:custGeom>
                  <a:rect b="b" l="l" r="r" t="t"/>
                  <a:pathLst>
                    <a:path extrusionOk="0" h="17973" w="17698">
                      <a:moveTo>
                        <a:pt x="16982" y="5703"/>
                      </a:moveTo>
                      <a:cubicBezTo>
                        <a:pt x="16210" y="3670"/>
                        <a:pt x="15165" y="1751"/>
                        <a:pt x="13876" y="0"/>
                      </a:cubicBezTo>
                      <a:lnTo>
                        <a:pt x="7620" y="2158"/>
                      </a:lnTo>
                      <a:cubicBezTo>
                        <a:pt x="7866" y="2711"/>
                        <a:pt x="8112" y="3237"/>
                        <a:pt x="8322" y="3825"/>
                      </a:cubicBezTo>
                      <a:cubicBezTo>
                        <a:pt x="8533" y="4413"/>
                        <a:pt x="8629" y="4966"/>
                        <a:pt x="8787" y="5580"/>
                      </a:cubicBezTo>
                      <a:lnTo>
                        <a:pt x="14051" y="3738"/>
                      </a:lnTo>
                      <a:cubicBezTo>
                        <a:pt x="14729" y="4356"/>
                        <a:pt x="15237" y="5139"/>
                        <a:pt x="15525" y="6010"/>
                      </a:cubicBezTo>
                      <a:cubicBezTo>
                        <a:pt x="16727" y="9467"/>
                        <a:pt x="15069" y="12274"/>
                        <a:pt x="11139" y="13625"/>
                      </a:cubicBezTo>
                      <a:cubicBezTo>
                        <a:pt x="7348" y="14950"/>
                        <a:pt x="3313" y="14275"/>
                        <a:pt x="2014" y="10484"/>
                      </a:cubicBezTo>
                      <a:cubicBezTo>
                        <a:pt x="1370" y="8711"/>
                        <a:pt x="1660" y="6734"/>
                        <a:pt x="2786" y="5220"/>
                      </a:cubicBezTo>
                      <a:lnTo>
                        <a:pt x="2663" y="4913"/>
                      </a:lnTo>
                      <a:cubicBezTo>
                        <a:pt x="1850" y="5060"/>
                        <a:pt x="1022" y="5101"/>
                        <a:pt x="198" y="5036"/>
                      </a:cubicBezTo>
                      <a:cubicBezTo>
                        <a:pt x="-178" y="7025"/>
                        <a:pt x="-17" y="9078"/>
                        <a:pt x="663" y="10984"/>
                      </a:cubicBezTo>
                      <a:cubicBezTo>
                        <a:pt x="2479" y="16249"/>
                        <a:pt x="6805" y="19328"/>
                        <a:pt x="12376" y="17389"/>
                      </a:cubicBezTo>
                      <a:cubicBezTo>
                        <a:pt x="17640" y="15573"/>
                        <a:pt x="18596" y="10484"/>
                        <a:pt x="16991" y="567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180" name="Google Shape;1180;p10"/>
                <p:cNvSpPr/>
                <p:nvPr/>
              </p:nvSpPr>
              <p:spPr>
                <a:xfrm>
                  <a:off x="1585360" y="1466428"/>
                  <a:ext cx="16327" cy="10449"/>
                </a:xfrm>
                <a:custGeom>
                  <a:rect b="b" l="l" r="r" t="t"/>
                  <a:pathLst>
                    <a:path extrusionOk="0" h="10449" w="16327">
                      <a:moveTo>
                        <a:pt x="15415" y="1667"/>
                      </a:moveTo>
                      <a:lnTo>
                        <a:pt x="14731" y="0"/>
                      </a:lnTo>
                      <a:lnTo>
                        <a:pt x="0" y="7212"/>
                      </a:lnTo>
                      <a:lnTo>
                        <a:pt x="948" y="8756"/>
                      </a:lnTo>
                      <a:cubicBezTo>
                        <a:pt x="1193" y="9309"/>
                        <a:pt x="1377" y="9897"/>
                        <a:pt x="1597" y="10449"/>
                      </a:cubicBezTo>
                      <a:lnTo>
                        <a:pt x="16328" y="3237"/>
                      </a:lnTo>
                      <a:lnTo>
                        <a:pt x="15398" y="169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181" name="Google Shape;1181;p10"/>
                <p:cNvSpPr/>
                <p:nvPr/>
              </p:nvSpPr>
              <p:spPr>
                <a:xfrm>
                  <a:off x="1589045" y="1472903"/>
                  <a:ext cx="18573" cy="16046"/>
                </a:xfrm>
                <a:custGeom>
                  <a:rect b="b" l="l" r="r" t="t"/>
                  <a:pathLst>
                    <a:path extrusionOk="0" h="16046" w="18573">
                      <a:moveTo>
                        <a:pt x="14073" y="0"/>
                      </a:moveTo>
                      <a:cubicBezTo>
                        <a:pt x="13806" y="219"/>
                        <a:pt x="13528" y="425"/>
                        <a:pt x="13239" y="614"/>
                      </a:cubicBezTo>
                      <a:cubicBezTo>
                        <a:pt x="12940" y="791"/>
                        <a:pt x="12619" y="927"/>
                        <a:pt x="12283" y="1018"/>
                      </a:cubicBezTo>
                      <a:cubicBezTo>
                        <a:pt x="13396" y="2493"/>
                        <a:pt x="14416" y="4038"/>
                        <a:pt x="15336" y="5641"/>
                      </a:cubicBezTo>
                      <a:lnTo>
                        <a:pt x="10072" y="8721"/>
                      </a:lnTo>
                      <a:lnTo>
                        <a:pt x="8835" y="6563"/>
                      </a:lnTo>
                      <a:cubicBezTo>
                        <a:pt x="8339" y="5699"/>
                        <a:pt x="7905" y="4803"/>
                        <a:pt x="7536" y="3878"/>
                      </a:cubicBezTo>
                      <a:cubicBezTo>
                        <a:pt x="7229" y="4097"/>
                        <a:pt x="6984" y="4343"/>
                        <a:pt x="6712" y="4501"/>
                      </a:cubicBezTo>
                      <a:cubicBezTo>
                        <a:pt x="6404" y="4659"/>
                        <a:pt x="6085" y="4790"/>
                        <a:pt x="5755" y="4896"/>
                      </a:cubicBezTo>
                      <a:cubicBezTo>
                        <a:pt x="6353" y="5680"/>
                        <a:pt x="6907" y="6498"/>
                        <a:pt x="7414" y="7343"/>
                      </a:cubicBezTo>
                      <a:lnTo>
                        <a:pt x="8642" y="9502"/>
                      </a:lnTo>
                      <a:lnTo>
                        <a:pt x="4255" y="12064"/>
                      </a:lnTo>
                      <a:cubicBezTo>
                        <a:pt x="3297" y="10491"/>
                        <a:pt x="2473" y="8842"/>
                        <a:pt x="1790" y="7133"/>
                      </a:cubicBezTo>
                      <a:lnTo>
                        <a:pt x="956" y="7747"/>
                      </a:lnTo>
                      <a:lnTo>
                        <a:pt x="0" y="8151"/>
                      </a:lnTo>
                      <a:lnTo>
                        <a:pt x="4536" y="16047"/>
                      </a:lnTo>
                      <a:lnTo>
                        <a:pt x="18574" y="790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182" name="Google Shape;1182;p10"/>
                <p:cNvSpPr/>
                <p:nvPr/>
              </p:nvSpPr>
              <p:spPr>
                <a:xfrm>
                  <a:off x="1616094" y="1505850"/>
                  <a:ext cx="16976" cy="15183"/>
                </a:xfrm>
                <a:custGeom>
                  <a:rect b="b" l="l" r="r" t="t"/>
                  <a:pathLst>
                    <a:path extrusionOk="0" h="15183" w="16976">
                      <a:moveTo>
                        <a:pt x="9484" y="13492"/>
                      </a:moveTo>
                      <a:cubicBezTo>
                        <a:pt x="13309" y="9184"/>
                        <a:pt x="7115" y="5455"/>
                        <a:pt x="9668" y="2612"/>
                      </a:cubicBezTo>
                      <a:cubicBezTo>
                        <a:pt x="10600" y="1581"/>
                        <a:pt x="12193" y="1499"/>
                        <a:pt x="13225" y="2432"/>
                      </a:cubicBezTo>
                      <a:cubicBezTo>
                        <a:pt x="13288" y="2489"/>
                        <a:pt x="13349" y="2549"/>
                        <a:pt x="13406" y="2612"/>
                      </a:cubicBezTo>
                      <a:cubicBezTo>
                        <a:pt x="14645" y="3647"/>
                        <a:pt x="14933" y="5435"/>
                        <a:pt x="14082" y="6806"/>
                      </a:cubicBezTo>
                      <a:lnTo>
                        <a:pt x="14450" y="7113"/>
                      </a:lnTo>
                      <a:cubicBezTo>
                        <a:pt x="15250" y="6451"/>
                        <a:pt x="16094" y="5844"/>
                        <a:pt x="16977" y="5297"/>
                      </a:cubicBezTo>
                      <a:cubicBezTo>
                        <a:pt x="16578" y="4011"/>
                        <a:pt x="15831" y="2860"/>
                        <a:pt x="14818" y="1972"/>
                      </a:cubicBezTo>
                      <a:cubicBezTo>
                        <a:pt x="12046" y="-529"/>
                        <a:pt x="8677" y="-660"/>
                        <a:pt x="6589" y="1630"/>
                      </a:cubicBezTo>
                      <a:cubicBezTo>
                        <a:pt x="2922" y="5701"/>
                        <a:pt x="8747" y="10131"/>
                        <a:pt x="6589" y="12535"/>
                      </a:cubicBezTo>
                      <a:cubicBezTo>
                        <a:pt x="5712" y="13553"/>
                        <a:pt x="4431" y="13772"/>
                        <a:pt x="3080" y="12535"/>
                      </a:cubicBezTo>
                      <a:cubicBezTo>
                        <a:pt x="2128" y="11679"/>
                        <a:pt x="1866" y="10293"/>
                        <a:pt x="2439" y="9149"/>
                      </a:cubicBezTo>
                      <a:lnTo>
                        <a:pt x="2158" y="8868"/>
                      </a:lnTo>
                      <a:cubicBezTo>
                        <a:pt x="1470" y="9332"/>
                        <a:pt x="748" y="9745"/>
                        <a:pt x="0" y="10105"/>
                      </a:cubicBezTo>
                      <a:cubicBezTo>
                        <a:pt x="313" y="11423"/>
                        <a:pt x="1035" y="12608"/>
                        <a:pt x="2062" y="13492"/>
                      </a:cubicBezTo>
                      <a:cubicBezTo>
                        <a:pt x="4711" y="15957"/>
                        <a:pt x="7642" y="15527"/>
                        <a:pt x="9484" y="1349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183" name="Google Shape;1183;p10"/>
                <p:cNvSpPr/>
                <p:nvPr/>
              </p:nvSpPr>
              <p:spPr>
                <a:xfrm>
                  <a:off x="1625026" y="1515981"/>
                  <a:ext cx="16801" cy="18213"/>
                </a:xfrm>
                <a:custGeom>
                  <a:rect b="b" l="l" r="r" t="t"/>
                  <a:pathLst>
                    <a:path extrusionOk="0" h="18213" w="16801">
                      <a:moveTo>
                        <a:pt x="15161" y="0"/>
                      </a:moveTo>
                      <a:cubicBezTo>
                        <a:pt x="10169" y="3299"/>
                        <a:pt x="5089" y="6141"/>
                        <a:pt x="0" y="9098"/>
                      </a:cubicBezTo>
                      <a:cubicBezTo>
                        <a:pt x="630" y="9476"/>
                        <a:pt x="1219" y="9920"/>
                        <a:pt x="1755" y="10423"/>
                      </a:cubicBezTo>
                      <a:cubicBezTo>
                        <a:pt x="5150" y="8045"/>
                        <a:pt x="8774" y="5799"/>
                        <a:pt x="12423" y="3641"/>
                      </a:cubicBezTo>
                      <a:cubicBezTo>
                        <a:pt x="11186" y="7712"/>
                        <a:pt x="10142" y="11809"/>
                        <a:pt x="8695" y="15661"/>
                      </a:cubicBezTo>
                      <a:cubicBezTo>
                        <a:pt x="9247" y="16064"/>
                        <a:pt x="9861" y="16433"/>
                        <a:pt x="10449" y="16863"/>
                      </a:cubicBezTo>
                      <a:cubicBezTo>
                        <a:pt x="11037" y="17293"/>
                        <a:pt x="11528" y="17784"/>
                        <a:pt x="12055" y="18214"/>
                      </a:cubicBezTo>
                      <a:cubicBezTo>
                        <a:pt x="13538" y="12520"/>
                        <a:pt x="15073" y="6905"/>
                        <a:pt x="16801" y="1202"/>
                      </a:cubicBezTo>
                      <a:cubicBezTo>
                        <a:pt x="16493" y="1057"/>
                        <a:pt x="16199" y="884"/>
                        <a:pt x="15924" y="684"/>
                      </a:cubicBezTo>
                      <a:cubicBezTo>
                        <a:pt x="15648" y="482"/>
                        <a:pt x="15392" y="253"/>
                        <a:pt x="1516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184" name="Google Shape;1184;p10"/>
                <p:cNvSpPr/>
                <p:nvPr/>
              </p:nvSpPr>
              <p:spPr>
                <a:xfrm>
                  <a:off x="1659874" y="1532300"/>
                  <a:ext cx="19643" cy="20766"/>
                </a:xfrm>
                <a:custGeom>
                  <a:rect b="b" l="l" r="r" t="t"/>
                  <a:pathLst>
                    <a:path extrusionOk="0" h="20766" w="19643">
                      <a:moveTo>
                        <a:pt x="17854" y="4825"/>
                      </a:moveTo>
                      <a:lnTo>
                        <a:pt x="13538" y="15555"/>
                      </a:lnTo>
                      <a:lnTo>
                        <a:pt x="12125" y="12046"/>
                      </a:lnTo>
                      <a:cubicBezTo>
                        <a:pt x="10704" y="8414"/>
                        <a:pt x="9405" y="4685"/>
                        <a:pt x="7993" y="798"/>
                      </a:cubicBezTo>
                      <a:lnTo>
                        <a:pt x="6141" y="0"/>
                      </a:lnTo>
                      <a:lnTo>
                        <a:pt x="0" y="15248"/>
                      </a:lnTo>
                      <a:cubicBezTo>
                        <a:pt x="617" y="15398"/>
                        <a:pt x="1207" y="15638"/>
                        <a:pt x="1755" y="15959"/>
                      </a:cubicBezTo>
                      <a:lnTo>
                        <a:pt x="5948" y="5571"/>
                      </a:lnTo>
                      <a:cubicBezTo>
                        <a:pt x="7615" y="10414"/>
                        <a:pt x="9554" y="15126"/>
                        <a:pt x="11309" y="19846"/>
                      </a:cubicBezTo>
                      <a:lnTo>
                        <a:pt x="13502" y="20767"/>
                      </a:lnTo>
                      <a:lnTo>
                        <a:pt x="19644" y="5545"/>
                      </a:lnTo>
                      <a:lnTo>
                        <a:pt x="18714" y="5238"/>
                      </a:lnTo>
                      <a:cubicBezTo>
                        <a:pt x="18420" y="5117"/>
                        <a:pt x="18133" y="4979"/>
                        <a:pt x="17854" y="4825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185" name="Google Shape;1185;p10"/>
                <p:cNvSpPr/>
                <p:nvPr/>
              </p:nvSpPr>
              <p:spPr>
                <a:xfrm>
                  <a:off x="1697258" y="1543013"/>
                  <a:ext cx="16950" cy="18520"/>
                </a:xfrm>
                <a:custGeom>
                  <a:rect b="b" l="l" r="r" t="t"/>
                  <a:pathLst>
                    <a:path extrusionOk="0" h="18520" w="16950">
                      <a:moveTo>
                        <a:pt x="15143" y="2035"/>
                      </a:moveTo>
                      <a:lnTo>
                        <a:pt x="13292" y="13502"/>
                      </a:lnTo>
                      <a:lnTo>
                        <a:pt x="11169" y="10388"/>
                      </a:lnTo>
                      <a:cubicBezTo>
                        <a:pt x="8949" y="7150"/>
                        <a:pt x="6852" y="3825"/>
                        <a:pt x="4597" y="342"/>
                      </a:cubicBezTo>
                      <a:lnTo>
                        <a:pt x="2632" y="0"/>
                      </a:lnTo>
                      <a:lnTo>
                        <a:pt x="0" y="16240"/>
                      </a:lnTo>
                      <a:cubicBezTo>
                        <a:pt x="639" y="16267"/>
                        <a:pt x="1272" y="16371"/>
                        <a:pt x="1886" y="16547"/>
                      </a:cubicBezTo>
                      <a:lnTo>
                        <a:pt x="3641" y="5457"/>
                      </a:lnTo>
                      <a:cubicBezTo>
                        <a:pt x="6387" y="9774"/>
                        <a:pt x="9309" y="13959"/>
                        <a:pt x="12081" y="18152"/>
                      </a:cubicBezTo>
                      <a:lnTo>
                        <a:pt x="14424" y="18521"/>
                      </a:lnTo>
                      <a:lnTo>
                        <a:pt x="16950" y="2316"/>
                      </a:lnTo>
                      <a:cubicBezTo>
                        <a:pt x="16657" y="2324"/>
                        <a:pt x="16362" y="2301"/>
                        <a:pt x="16073" y="224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186" name="Google Shape;1186;p10"/>
                <p:cNvSpPr/>
                <p:nvPr/>
              </p:nvSpPr>
              <p:spPr>
                <a:xfrm>
                  <a:off x="1718060" y="1545197"/>
                  <a:ext cx="4386" cy="16581"/>
                </a:xfrm>
                <a:custGeom>
                  <a:rect b="b" l="l" r="r" t="t"/>
                  <a:pathLst>
                    <a:path extrusionOk="0" h="16581" w="4386">
                      <a:moveTo>
                        <a:pt x="2632" y="219"/>
                      </a:moveTo>
                      <a:lnTo>
                        <a:pt x="877" y="0"/>
                      </a:lnTo>
                      <a:lnTo>
                        <a:pt x="0" y="16398"/>
                      </a:lnTo>
                      <a:cubicBezTo>
                        <a:pt x="584" y="16368"/>
                        <a:pt x="1170" y="16368"/>
                        <a:pt x="1755" y="16398"/>
                      </a:cubicBezTo>
                      <a:cubicBezTo>
                        <a:pt x="2343" y="16427"/>
                        <a:pt x="2929" y="16488"/>
                        <a:pt x="3509" y="16582"/>
                      </a:cubicBezTo>
                      <a:lnTo>
                        <a:pt x="4387" y="158"/>
                      </a:lnTo>
                      <a:cubicBezTo>
                        <a:pt x="3802" y="188"/>
                        <a:pt x="3216" y="188"/>
                        <a:pt x="2632" y="15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187" name="Google Shape;1187;p10"/>
                <p:cNvSpPr/>
                <p:nvPr/>
              </p:nvSpPr>
              <p:spPr>
                <a:xfrm>
                  <a:off x="1760077" y="1538880"/>
                  <a:ext cx="13186" cy="18170"/>
                </a:xfrm>
                <a:custGeom>
                  <a:rect b="b" l="l" r="r" t="t"/>
                  <a:pathLst>
                    <a:path extrusionOk="0" h="18170" w="13186">
                      <a:moveTo>
                        <a:pt x="0" y="2527"/>
                      </a:moveTo>
                      <a:cubicBezTo>
                        <a:pt x="149" y="2838"/>
                        <a:pt x="282" y="3157"/>
                        <a:pt x="395" y="3483"/>
                      </a:cubicBezTo>
                      <a:cubicBezTo>
                        <a:pt x="480" y="3829"/>
                        <a:pt x="533" y="4181"/>
                        <a:pt x="553" y="4536"/>
                      </a:cubicBezTo>
                      <a:cubicBezTo>
                        <a:pt x="2240" y="3786"/>
                        <a:pt x="3982" y="3167"/>
                        <a:pt x="5764" y="2685"/>
                      </a:cubicBezTo>
                      <a:lnTo>
                        <a:pt x="7422" y="8537"/>
                      </a:lnTo>
                      <a:lnTo>
                        <a:pt x="5054" y="9221"/>
                      </a:lnTo>
                      <a:cubicBezTo>
                        <a:pt x="4101" y="9481"/>
                        <a:pt x="3135" y="9686"/>
                        <a:pt x="2158" y="9835"/>
                      </a:cubicBezTo>
                      <a:cubicBezTo>
                        <a:pt x="2314" y="10117"/>
                        <a:pt x="2445" y="10410"/>
                        <a:pt x="2553" y="10713"/>
                      </a:cubicBezTo>
                      <a:cubicBezTo>
                        <a:pt x="2635" y="11060"/>
                        <a:pt x="2696" y="11411"/>
                        <a:pt x="2737" y="11765"/>
                      </a:cubicBezTo>
                      <a:cubicBezTo>
                        <a:pt x="3632" y="11344"/>
                        <a:pt x="4563" y="11004"/>
                        <a:pt x="5519" y="10748"/>
                      </a:cubicBezTo>
                      <a:lnTo>
                        <a:pt x="7887" y="10037"/>
                      </a:lnTo>
                      <a:lnTo>
                        <a:pt x="9274" y="14968"/>
                      </a:lnTo>
                      <a:cubicBezTo>
                        <a:pt x="7515" y="15538"/>
                        <a:pt x="5709" y="15952"/>
                        <a:pt x="3878" y="16205"/>
                      </a:cubicBezTo>
                      <a:cubicBezTo>
                        <a:pt x="4046" y="16505"/>
                        <a:pt x="4181" y="16822"/>
                        <a:pt x="4281" y="17152"/>
                      </a:cubicBezTo>
                      <a:cubicBezTo>
                        <a:pt x="4378" y="17468"/>
                        <a:pt x="4404" y="17863"/>
                        <a:pt x="4466" y="18170"/>
                      </a:cubicBezTo>
                      <a:lnTo>
                        <a:pt x="13187" y="15678"/>
                      </a:lnTo>
                      <a:lnTo>
                        <a:pt x="8721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188" name="Google Shape;1188;p10"/>
                <p:cNvSpPr/>
                <p:nvPr/>
              </p:nvSpPr>
              <p:spPr>
                <a:xfrm>
                  <a:off x="1774930" y="1534415"/>
                  <a:ext cx="11589" cy="18643"/>
                </a:xfrm>
                <a:custGeom>
                  <a:rect b="b" l="l" r="r" t="t"/>
                  <a:pathLst>
                    <a:path extrusionOk="0" h="18643" w="11589">
                      <a:moveTo>
                        <a:pt x="3852" y="772"/>
                      </a:moveTo>
                      <a:cubicBezTo>
                        <a:pt x="3299" y="983"/>
                        <a:pt x="2711" y="1176"/>
                        <a:pt x="2158" y="1325"/>
                      </a:cubicBezTo>
                      <a:lnTo>
                        <a:pt x="5115" y="8695"/>
                      </a:lnTo>
                      <a:lnTo>
                        <a:pt x="2772" y="9616"/>
                      </a:lnTo>
                      <a:cubicBezTo>
                        <a:pt x="1895" y="9984"/>
                        <a:pt x="956" y="10230"/>
                        <a:pt x="0" y="10537"/>
                      </a:cubicBezTo>
                      <a:cubicBezTo>
                        <a:pt x="186" y="10835"/>
                        <a:pt x="350" y="11146"/>
                        <a:pt x="491" y="11467"/>
                      </a:cubicBezTo>
                      <a:lnTo>
                        <a:pt x="798" y="12450"/>
                      </a:lnTo>
                      <a:cubicBezTo>
                        <a:pt x="1676" y="11958"/>
                        <a:pt x="2553" y="11528"/>
                        <a:pt x="3360" y="11160"/>
                      </a:cubicBezTo>
                      <a:lnTo>
                        <a:pt x="5729" y="10230"/>
                      </a:lnTo>
                      <a:lnTo>
                        <a:pt x="7642" y="14976"/>
                      </a:lnTo>
                      <a:cubicBezTo>
                        <a:pt x="5929" y="15682"/>
                        <a:pt x="4171" y="16268"/>
                        <a:pt x="2378" y="16731"/>
                      </a:cubicBezTo>
                      <a:cubicBezTo>
                        <a:pt x="2564" y="17029"/>
                        <a:pt x="2728" y="17340"/>
                        <a:pt x="2869" y="17661"/>
                      </a:cubicBezTo>
                      <a:cubicBezTo>
                        <a:pt x="2992" y="17968"/>
                        <a:pt x="3053" y="18337"/>
                        <a:pt x="3150" y="18644"/>
                      </a:cubicBezTo>
                      <a:lnTo>
                        <a:pt x="11590" y="15257"/>
                      </a:lnTo>
                      <a:lnTo>
                        <a:pt x="5448" y="0"/>
                      </a:lnTo>
                      <a:lnTo>
                        <a:pt x="3843" y="77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189" name="Google Shape;1189;p10"/>
                <p:cNvSpPr/>
                <p:nvPr/>
              </p:nvSpPr>
              <p:spPr>
                <a:xfrm>
                  <a:off x="1791285" y="1525694"/>
                  <a:ext cx="13489" cy="17766"/>
                </a:xfrm>
                <a:custGeom>
                  <a:rect b="b" l="l" r="r" t="t"/>
                  <a:pathLst>
                    <a:path extrusionOk="0" h="17766" w="13489">
                      <a:moveTo>
                        <a:pt x="2535" y="6159"/>
                      </a:moveTo>
                      <a:cubicBezTo>
                        <a:pt x="1701" y="4712"/>
                        <a:pt x="2447" y="3325"/>
                        <a:pt x="3710" y="2588"/>
                      </a:cubicBezTo>
                      <a:cubicBezTo>
                        <a:pt x="5057" y="1735"/>
                        <a:pt x="6826" y="1996"/>
                        <a:pt x="7869" y="3203"/>
                      </a:cubicBezTo>
                      <a:lnTo>
                        <a:pt x="8272" y="2992"/>
                      </a:lnTo>
                      <a:cubicBezTo>
                        <a:pt x="7888" y="2019"/>
                        <a:pt x="7578" y="1019"/>
                        <a:pt x="7342" y="0"/>
                      </a:cubicBezTo>
                      <a:cubicBezTo>
                        <a:pt x="5998" y="-9"/>
                        <a:pt x="4678" y="353"/>
                        <a:pt x="3526" y="1044"/>
                      </a:cubicBezTo>
                      <a:cubicBezTo>
                        <a:pt x="315" y="2895"/>
                        <a:pt x="-861" y="6133"/>
                        <a:pt x="657" y="8782"/>
                      </a:cubicBezTo>
                      <a:cubicBezTo>
                        <a:pt x="3403" y="13564"/>
                        <a:pt x="9378" y="9397"/>
                        <a:pt x="10983" y="12169"/>
                      </a:cubicBezTo>
                      <a:cubicBezTo>
                        <a:pt x="11659" y="13371"/>
                        <a:pt x="11501" y="14573"/>
                        <a:pt x="9869" y="15564"/>
                      </a:cubicBezTo>
                      <a:cubicBezTo>
                        <a:pt x="8757" y="16188"/>
                        <a:pt x="7365" y="15994"/>
                        <a:pt x="6465" y="15091"/>
                      </a:cubicBezTo>
                      <a:lnTo>
                        <a:pt x="6158" y="15275"/>
                      </a:lnTo>
                      <a:cubicBezTo>
                        <a:pt x="6342" y="16108"/>
                        <a:pt x="6527" y="16907"/>
                        <a:pt x="6649" y="17740"/>
                      </a:cubicBezTo>
                      <a:cubicBezTo>
                        <a:pt x="7993" y="17862"/>
                        <a:pt x="9342" y="17555"/>
                        <a:pt x="10501" y="16863"/>
                      </a:cubicBezTo>
                      <a:cubicBezTo>
                        <a:pt x="13642" y="15047"/>
                        <a:pt x="14133" y="12116"/>
                        <a:pt x="12782" y="9739"/>
                      </a:cubicBezTo>
                      <a:cubicBezTo>
                        <a:pt x="9887" y="4720"/>
                        <a:pt x="4430" y="9493"/>
                        <a:pt x="2517" y="622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190" name="Google Shape;1190;p10"/>
                <p:cNvSpPr/>
                <p:nvPr/>
              </p:nvSpPr>
              <p:spPr>
                <a:xfrm>
                  <a:off x="1805392" y="1519096"/>
                  <a:ext cx="16239" cy="18459"/>
                </a:xfrm>
                <a:custGeom>
                  <a:rect b="b" l="l" r="r" t="t"/>
                  <a:pathLst>
                    <a:path extrusionOk="0" h="18459" w="16239">
                      <a:moveTo>
                        <a:pt x="877" y="684"/>
                      </a:moveTo>
                      <a:cubicBezTo>
                        <a:pt x="599" y="872"/>
                        <a:pt x="305" y="1036"/>
                        <a:pt x="0" y="1176"/>
                      </a:cubicBezTo>
                      <a:cubicBezTo>
                        <a:pt x="1606" y="6940"/>
                        <a:pt x="2746" y="12669"/>
                        <a:pt x="3948" y="18460"/>
                      </a:cubicBezTo>
                      <a:cubicBezTo>
                        <a:pt x="4486" y="17987"/>
                        <a:pt x="5074" y="17574"/>
                        <a:pt x="5703" y="17231"/>
                      </a:cubicBezTo>
                      <a:cubicBezTo>
                        <a:pt x="4501" y="13222"/>
                        <a:pt x="3509" y="9063"/>
                        <a:pt x="2623" y="4904"/>
                      </a:cubicBezTo>
                      <a:cubicBezTo>
                        <a:pt x="6010" y="7370"/>
                        <a:pt x="9642" y="9616"/>
                        <a:pt x="12818" y="12204"/>
                      </a:cubicBezTo>
                      <a:cubicBezTo>
                        <a:pt x="13371" y="11748"/>
                        <a:pt x="13932" y="11283"/>
                        <a:pt x="14485" y="10879"/>
                      </a:cubicBezTo>
                      <a:cubicBezTo>
                        <a:pt x="15038" y="10476"/>
                        <a:pt x="15687" y="10142"/>
                        <a:pt x="16240" y="9774"/>
                      </a:cubicBezTo>
                      <a:cubicBezTo>
                        <a:pt x="11309" y="6598"/>
                        <a:pt x="6440" y="3422"/>
                        <a:pt x="1597" y="0"/>
                      </a:cubicBezTo>
                      <a:cubicBezTo>
                        <a:pt x="1377" y="248"/>
                        <a:pt x="1136" y="477"/>
                        <a:pt x="877" y="68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191" name="Google Shape;1191;p10"/>
                <p:cNvSpPr/>
                <p:nvPr/>
              </p:nvSpPr>
              <p:spPr>
                <a:xfrm>
                  <a:off x="1814420" y="1503593"/>
                  <a:ext cx="21810" cy="21977"/>
                </a:xfrm>
                <a:custGeom>
                  <a:rect b="b" l="l" r="r" t="t"/>
                  <a:pathLst>
                    <a:path extrusionOk="0" h="21977" w="21810">
                      <a:moveTo>
                        <a:pt x="10221" y="684"/>
                      </a:moveTo>
                      <a:lnTo>
                        <a:pt x="9449" y="1298"/>
                      </a:lnTo>
                      <a:lnTo>
                        <a:pt x="17187" y="9923"/>
                      </a:lnTo>
                      <a:lnTo>
                        <a:pt x="13423" y="9616"/>
                      </a:lnTo>
                      <a:cubicBezTo>
                        <a:pt x="9511" y="9309"/>
                        <a:pt x="5659" y="8844"/>
                        <a:pt x="1527" y="8414"/>
                      </a:cubicBezTo>
                      <a:lnTo>
                        <a:pt x="0" y="9774"/>
                      </a:lnTo>
                      <a:lnTo>
                        <a:pt x="10967" y="21978"/>
                      </a:lnTo>
                      <a:cubicBezTo>
                        <a:pt x="11372" y="21486"/>
                        <a:pt x="11852" y="21059"/>
                        <a:pt x="12388" y="20714"/>
                      </a:cubicBezTo>
                      <a:lnTo>
                        <a:pt x="4896" y="12388"/>
                      </a:lnTo>
                      <a:cubicBezTo>
                        <a:pt x="9984" y="13011"/>
                        <a:pt x="15064" y="13318"/>
                        <a:pt x="20056" y="13783"/>
                      </a:cubicBezTo>
                      <a:lnTo>
                        <a:pt x="21811" y="12178"/>
                      </a:lnTo>
                      <a:lnTo>
                        <a:pt x="10905" y="0"/>
                      </a:lnTo>
                      <a:lnTo>
                        <a:pt x="10256" y="7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192" name="Google Shape;1192;p10"/>
                <p:cNvSpPr/>
                <p:nvPr/>
              </p:nvSpPr>
              <p:spPr>
                <a:xfrm>
                  <a:off x="1828370" y="1497373"/>
                  <a:ext cx="14546" cy="13677"/>
                </a:xfrm>
                <a:custGeom>
                  <a:rect b="b" l="l" r="r" t="t"/>
                  <a:pathLst>
                    <a:path extrusionOk="0" h="13677" w="14546">
                      <a:moveTo>
                        <a:pt x="1290" y="1413"/>
                      </a:moveTo>
                      <a:cubicBezTo>
                        <a:pt x="893" y="1858"/>
                        <a:pt x="461" y="2271"/>
                        <a:pt x="0" y="2650"/>
                      </a:cubicBezTo>
                      <a:lnTo>
                        <a:pt x="12169" y="13678"/>
                      </a:lnTo>
                      <a:cubicBezTo>
                        <a:pt x="12511" y="13187"/>
                        <a:pt x="12880" y="12695"/>
                        <a:pt x="13248" y="12265"/>
                      </a:cubicBezTo>
                      <a:cubicBezTo>
                        <a:pt x="13659" y="11830"/>
                        <a:pt x="14092" y="11418"/>
                        <a:pt x="14547" y="11028"/>
                      </a:cubicBezTo>
                      <a:lnTo>
                        <a:pt x="2404" y="0"/>
                      </a:lnTo>
                      <a:cubicBezTo>
                        <a:pt x="2058" y="490"/>
                        <a:pt x="1686" y="962"/>
                        <a:pt x="1290" y="141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193" name="Google Shape;1193;p10"/>
                <p:cNvSpPr/>
                <p:nvPr/>
              </p:nvSpPr>
              <p:spPr>
                <a:xfrm>
                  <a:off x="1835362" y="1488740"/>
                  <a:ext cx="17889" cy="16152"/>
                </a:xfrm>
                <a:custGeom>
                  <a:rect b="b" l="l" r="r" t="t"/>
                  <a:pathLst>
                    <a:path extrusionOk="0" h="16152" w="17889">
                      <a:moveTo>
                        <a:pt x="16301" y="5089"/>
                      </a:moveTo>
                      <a:cubicBezTo>
                        <a:pt x="15589" y="6395"/>
                        <a:pt x="14785" y="7650"/>
                        <a:pt x="13897" y="8844"/>
                      </a:cubicBezTo>
                      <a:lnTo>
                        <a:pt x="2193" y="0"/>
                      </a:lnTo>
                      <a:cubicBezTo>
                        <a:pt x="1851" y="491"/>
                        <a:pt x="1570" y="1018"/>
                        <a:pt x="1176" y="1483"/>
                      </a:cubicBezTo>
                      <a:cubicBezTo>
                        <a:pt x="817" y="1961"/>
                        <a:pt x="424" y="2413"/>
                        <a:pt x="0" y="2834"/>
                      </a:cubicBezTo>
                      <a:lnTo>
                        <a:pt x="11713" y="11686"/>
                      </a:lnTo>
                      <a:cubicBezTo>
                        <a:pt x="10844" y="12823"/>
                        <a:pt x="9907" y="13903"/>
                        <a:pt x="8905" y="14924"/>
                      </a:cubicBezTo>
                      <a:cubicBezTo>
                        <a:pt x="9217" y="15064"/>
                        <a:pt x="9511" y="15241"/>
                        <a:pt x="9782" y="15450"/>
                      </a:cubicBezTo>
                      <a:lnTo>
                        <a:pt x="10493" y="16152"/>
                      </a:lnTo>
                      <a:lnTo>
                        <a:pt x="17889" y="6291"/>
                      </a:lnTo>
                      <a:cubicBezTo>
                        <a:pt x="17582" y="6155"/>
                        <a:pt x="17288" y="5991"/>
                        <a:pt x="17012" y="5799"/>
                      </a:cubicBezTo>
                      <a:cubicBezTo>
                        <a:pt x="16756" y="5583"/>
                        <a:pt x="16518" y="5345"/>
                        <a:pt x="16301" y="508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194" name="Google Shape;1194;p10"/>
                <p:cNvSpPr/>
                <p:nvPr/>
              </p:nvSpPr>
              <p:spPr>
                <a:xfrm>
                  <a:off x="1841995" y="1470219"/>
                  <a:ext cx="21556" cy="21021"/>
                </a:xfrm>
                <a:custGeom>
                  <a:rect b="b" l="l" r="r" t="t"/>
                  <a:pathLst>
                    <a:path extrusionOk="0" h="21021" w="21556">
                      <a:moveTo>
                        <a:pt x="7115" y="833"/>
                      </a:moveTo>
                      <a:cubicBezTo>
                        <a:pt x="6949" y="1112"/>
                        <a:pt x="6764" y="1377"/>
                        <a:pt x="6563" y="1632"/>
                      </a:cubicBezTo>
                      <a:lnTo>
                        <a:pt x="16450" y="7615"/>
                      </a:lnTo>
                      <a:lnTo>
                        <a:pt x="12783" y="8449"/>
                      </a:lnTo>
                      <a:cubicBezTo>
                        <a:pt x="8967" y="9274"/>
                        <a:pt x="5115" y="9984"/>
                        <a:pt x="1070" y="10791"/>
                      </a:cubicBezTo>
                      <a:lnTo>
                        <a:pt x="0" y="12546"/>
                      </a:lnTo>
                      <a:lnTo>
                        <a:pt x="14038" y="21021"/>
                      </a:lnTo>
                      <a:cubicBezTo>
                        <a:pt x="14295" y="20438"/>
                        <a:pt x="14625" y="19890"/>
                        <a:pt x="15020" y="19390"/>
                      </a:cubicBezTo>
                      <a:lnTo>
                        <a:pt x="5448" y="13538"/>
                      </a:lnTo>
                      <a:cubicBezTo>
                        <a:pt x="10440" y="12608"/>
                        <a:pt x="15406" y="11441"/>
                        <a:pt x="20302" y="10449"/>
                      </a:cubicBezTo>
                      <a:lnTo>
                        <a:pt x="21557" y="8449"/>
                      </a:lnTo>
                      <a:lnTo>
                        <a:pt x="7519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195" name="Google Shape;1195;p10"/>
                <p:cNvSpPr/>
                <p:nvPr/>
              </p:nvSpPr>
              <p:spPr>
                <a:xfrm>
                  <a:off x="1851084" y="1458752"/>
                  <a:ext cx="18573" cy="15029"/>
                </a:xfrm>
                <a:custGeom>
                  <a:rect b="b" l="l" r="r" t="t"/>
                  <a:pathLst>
                    <a:path extrusionOk="0" h="15029" w="18573">
                      <a:moveTo>
                        <a:pt x="0" y="8335"/>
                      </a:moveTo>
                      <a:lnTo>
                        <a:pt x="1018" y="8642"/>
                      </a:lnTo>
                      <a:cubicBezTo>
                        <a:pt x="1326" y="8789"/>
                        <a:pt x="1620" y="8966"/>
                        <a:pt x="1895" y="9168"/>
                      </a:cubicBezTo>
                      <a:cubicBezTo>
                        <a:pt x="2417" y="7387"/>
                        <a:pt x="3065" y="5646"/>
                        <a:pt x="3834" y="3957"/>
                      </a:cubicBezTo>
                      <a:lnTo>
                        <a:pt x="9379" y="6422"/>
                      </a:lnTo>
                      <a:lnTo>
                        <a:pt x="8335" y="8730"/>
                      </a:lnTo>
                      <a:cubicBezTo>
                        <a:pt x="7937" y="9639"/>
                        <a:pt x="7473" y="10519"/>
                        <a:pt x="6949" y="11362"/>
                      </a:cubicBezTo>
                      <a:lnTo>
                        <a:pt x="7966" y="11669"/>
                      </a:lnTo>
                      <a:lnTo>
                        <a:pt x="8844" y="12186"/>
                      </a:lnTo>
                      <a:cubicBezTo>
                        <a:pt x="9124" y="11362"/>
                        <a:pt x="9432" y="10432"/>
                        <a:pt x="9861" y="9414"/>
                      </a:cubicBezTo>
                      <a:lnTo>
                        <a:pt x="10844" y="7133"/>
                      </a:lnTo>
                      <a:lnTo>
                        <a:pt x="15564" y="9265"/>
                      </a:lnTo>
                      <a:cubicBezTo>
                        <a:pt x="14834" y="10970"/>
                        <a:pt x="13978" y="12618"/>
                        <a:pt x="13002" y="14196"/>
                      </a:cubicBezTo>
                      <a:cubicBezTo>
                        <a:pt x="13345" y="14254"/>
                        <a:pt x="13678" y="14358"/>
                        <a:pt x="13994" y="14503"/>
                      </a:cubicBezTo>
                      <a:cubicBezTo>
                        <a:pt x="14311" y="14634"/>
                        <a:pt x="14606" y="14811"/>
                        <a:pt x="14871" y="15029"/>
                      </a:cubicBezTo>
                      <a:lnTo>
                        <a:pt x="18574" y="6703"/>
                      </a:lnTo>
                      <a:lnTo>
                        <a:pt x="3694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196" name="Google Shape;1196;p10"/>
                <p:cNvSpPr/>
                <p:nvPr/>
              </p:nvSpPr>
              <p:spPr>
                <a:xfrm>
                  <a:off x="1856076" y="1447021"/>
                  <a:ext cx="18292" cy="9335"/>
                </a:xfrm>
                <a:custGeom>
                  <a:rect b="b" l="l" r="r" t="t"/>
                  <a:pathLst>
                    <a:path extrusionOk="0" h="9335" w="18292">
                      <a:moveTo>
                        <a:pt x="0" y="8659"/>
                      </a:moveTo>
                      <a:cubicBezTo>
                        <a:pt x="334" y="8712"/>
                        <a:pt x="663" y="8795"/>
                        <a:pt x="983" y="8905"/>
                      </a:cubicBezTo>
                      <a:cubicBezTo>
                        <a:pt x="1305" y="9021"/>
                        <a:pt x="1616" y="9165"/>
                        <a:pt x="1913" y="9335"/>
                      </a:cubicBezTo>
                      <a:cubicBezTo>
                        <a:pt x="2307" y="7729"/>
                        <a:pt x="2711" y="6010"/>
                        <a:pt x="3387" y="4071"/>
                      </a:cubicBezTo>
                      <a:lnTo>
                        <a:pt x="17126" y="8747"/>
                      </a:lnTo>
                      <a:cubicBezTo>
                        <a:pt x="17275" y="8159"/>
                        <a:pt x="17398" y="7572"/>
                        <a:pt x="17591" y="6993"/>
                      </a:cubicBezTo>
                      <a:cubicBezTo>
                        <a:pt x="17784" y="6413"/>
                        <a:pt x="18047" y="5878"/>
                        <a:pt x="18293" y="5326"/>
                      </a:cubicBezTo>
                      <a:lnTo>
                        <a:pt x="292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197" name="Google Shape;1197;p10"/>
                <p:cNvSpPr/>
                <p:nvPr/>
              </p:nvSpPr>
              <p:spPr>
                <a:xfrm>
                  <a:off x="1863780" y="1417612"/>
                  <a:ext cx="17538" cy="14976"/>
                </a:xfrm>
                <a:custGeom>
                  <a:rect b="b" l="l" r="r" t="t"/>
                  <a:pathLst>
                    <a:path extrusionOk="0" h="14976" w="17538">
                      <a:moveTo>
                        <a:pt x="307" y="4808"/>
                      </a:moveTo>
                      <a:cubicBezTo>
                        <a:pt x="235" y="5144"/>
                        <a:pt x="132" y="5473"/>
                        <a:pt x="0" y="5791"/>
                      </a:cubicBezTo>
                      <a:cubicBezTo>
                        <a:pt x="5264" y="8659"/>
                        <a:pt x="10169" y="11836"/>
                        <a:pt x="15161" y="14976"/>
                      </a:cubicBezTo>
                      <a:cubicBezTo>
                        <a:pt x="15187" y="14246"/>
                        <a:pt x="15302" y="13521"/>
                        <a:pt x="15503" y="12818"/>
                      </a:cubicBezTo>
                      <a:cubicBezTo>
                        <a:pt x="11759" y="10870"/>
                        <a:pt x="8101" y="8776"/>
                        <a:pt x="4527" y="6536"/>
                      </a:cubicBezTo>
                      <a:cubicBezTo>
                        <a:pt x="8659" y="5703"/>
                        <a:pt x="12757" y="4711"/>
                        <a:pt x="16854" y="4194"/>
                      </a:cubicBezTo>
                      <a:lnTo>
                        <a:pt x="17073" y="2062"/>
                      </a:lnTo>
                      <a:cubicBezTo>
                        <a:pt x="17170" y="1386"/>
                        <a:pt x="17380" y="676"/>
                        <a:pt x="17538" y="0"/>
                      </a:cubicBezTo>
                      <a:cubicBezTo>
                        <a:pt x="11800" y="1386"/>
                        <a:pt x="6133" y="2685"/>
                        <a:pt x="342" y="379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198" name="Google Shape;1198;p10"/>
                <p:cNvSpPr/>
                <p:nvPr/>
              </p:nvSpPr>
              <p:spPr>
                <a:xfrm>
                  <a:off x="1864947" y="1400837"/>
                  <a:ext cx="16555" cy="4386"/>
                </a:xfrm>
                <a:custGeom>
                  <a:rect b="b" l="l" r="r" t="t"/>
                  <a:pathLst>
                    <a:path extrusionOk="0" h="4386" w="16555">
                      <a:moveTo>
                        <a:pt x="0" y="807"/>
                      </a:moveTo>
                      <a:cubicBezTo>
                        <a:pt x="105" y="1411"/>
                        <a:pt x="179" y="2021"/>
                        <a:pt x="219" y="2632"/>
                      </a:cubicBezTo>
                      <a:lnTo>
                        <a:pt x="219" y="4387"/>
                      </a:lnTo>
                      <a:lnTo>
                        <a:pt x="16556" y="3509"/>
                      </a:lnTo>
                      <a:cubicBezTo>
                        <a:pt x="16452" y="2929"/>
                        <a:pt x="16379" y="2343"/>
                        <a:pt x="16336" y="1755"/>
                      </a:cubicBezTo>
                      <a:lnTo>
                        <a:pt x="16336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199" name="Google Shape;1199;p10"/>
                <p:cNvSpPr/>
                <p:nvPr/>
              </p:nvSpPr>
              <p:spPr>
                <a:xfrm>
                  <a:off x="1864367" y="1382860"/>
                  <a:ext cx="16827" cy="15090"/>
                </a:xfrm>
                <a:custGeom>
                  <a:rect b="b" l="l" r="r" t="t"/>
                  <a:pathLst>
                    <a:path extrusionOk="0" h="15090" w="16827">
                      <a:moveTo>
                        <a:pt x="61" y="7229"/>
                      </a:moveTo>
                      <a:cubicBezTo>
                        <a:pt x="144" y="7564"/>
                        <a:pt x="197" y="7904"/>
                        <a:pt x="219" y="8247"/>
                      </a:cubicBezTo>
                      <a:cubicBezTo>
                        <a:pt x="230" y="8588"/>
                        <a:pt x="209" y="8928"/>
                        <a:pt x="158" y="9265"/>
                      </a:cubicBezTo>
                      <a:cubicBezTo>
                        <a:pt x="5861" y="11020"/>
                        <a:pt x="11309" y="13055"/>
                        <a:pt x="16828" y="15090"/>
                      </a:cubicBezTo>
                      <a:cubicBezTo>
                        <a:pt x="16695" y="14359"/>
                        <a:pt x="16654" y="13613"/>
                        <a:pt x="16705" y="12871"/>
                      </a:cubicBezTo>
                      <a:cubicBezTo>
                        <a:pt x="12695" y="11792"/>
                        <a:pt x="8686" y="10432"/>
                        <a:pt x="4685" y="9019"/>
                      </a:cubicBezTo>
                      <a:cubicBezTo>
                        <a:pt x="8563" y="7387"/>
                        <a:pt x="12388" y="5562"/>
                        <a:pt x="16240" y="4176"/>
                      </a:cubicBezTo>
                      <a:cubicBezTo>
                        <a:pt x="16178" y="3474"/>
                        <a:pt x="16056" y="2764"/>
                        <a:pt x="16020" y="2088"/>
                      </a:cubicBezTo>
                      <a:lnTo>
                        <a:pt x="16020" y="0"/>
                      </a:lnTo>
                      <a:cubicBezTo>
                        <a:pt x="10756" y="2556"/>
                        <a:pt x="5416" y="4981"/>
                        <a:pt x="0" y="727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200" name="Google Shape;1200;p10"/>
                <p:cNvSpPr/>
                <p:nvPr/>
              </p:nvSpPr>
              <p:spPr>
                <a:xfrm>
                  <a:off x="1838538" y="1313664"/>
                  <a:ext cx="18503" cy="16853"/>
                </a:xfrm>
                <a:custGeom>
                  <a:rect b="b" l="l" r="r" t="t"/>
                  <a:pathLst>
                    <a:path extrusionOk="0" h="16853" w="18503">
                      <a:moveTo>
                        <a:pt x="5211" y="16854"/>
                      </a:moveTo>
                      <a:cubicBezTo>
                        <a:pt x="5455" y="16613"/>
                        <a:pt x="5712" y="16387"/>
                        <a:pt x="5984" y="16178"/>
                      </a:cubicBezTo>
                      <a:lnTo>
                        <a:pt x="6905" y="15687"/>
                      </a:lnTo>
                      <a:cubicBezTo>
                        <a:pt x="5666" y="14322"/>
                        <a:pt x="4515" y="12880"/>
                        <a:pt x="3457" y="11371"/>
                      </a:cubicBezTo>
                      <a:lnTo>
                        <a:pt x="8414" y="7861"/>
                      </a:lnTo>
                      <a:lnTo>
                        <a:pt x="9835" y="9897"/>
                      </a:lnTo>
                      <a:cubicBezTo>
                        <a:pt x="10449" y="10774"/>
                        <a:pt x="10941" y="11651"/>
                        <a:pt x="11371" y="12423"/>
                      </a:cubicBezTo>
                      <a:lnTo>
                        <a:pt x="12116" y="11748"/>
                      </a:lnTo>
                      <a:lnTo>
                        <a:pt x="13037" y="11256"/>
                      </a:lnTo>
                      <a:cubicBezTo>
                        <a:pt x="12372" y="10536"/>
                        <a:pt x="11754" y="9774"/>
                        <a:pt x="11186" y="8975"/>
                      </a:cubicBezTo>
                      <a:lnTo>
                        <a:pt x="9739" y="6905"/>
                      </a:lnTo>
                      <a:lnTo>
                        <a:pt x="13959" y="3974"/>
                      </a:lnTo>
                      <a:cubicBezTo>
                        <a:pt x="15042" y="5455"/>
                        <a:pt x="16002" y="7022"/>
                        <a:pt x="16828" y="8659"/>
                      </a:cubicBezTo>
                      <a:cubicBezTo>
                        <a:pt x="17108" y="8449"/>
                        <a:pt x="17354" y="8168"/>
                        <a:pt x="17626" y="7984"/>
                      </a:cubicBezTo>
                      <a:cubicBezTo>
                        <a:pt x="17904" y="7796"/>
                        <a:pt x="18198" y="7632"/>
                        <a:pt x="18503" y="7493"/>
                      </a:cubicBezTo>
                      <a:lnTo>
                        <a:pt x="13239" y="0"/>
                      </a:lnTo>
                      <a:lnTo>
                        <a:pt x="0" y="939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201" name="Google Shape;1201;p10"/>
                <p:cNvSpPr/>
                <p:nvPr/>
              </p:nvSpPr>
              <p:spPr>
                <a:xfrm>
                  <a:off x="1812560" y="1283395"/>
                  <a:ext cx="21758" cy="22004"/>
                </a:xfrm>
                <a:custGeom>
                  <a:rect b="b" l="l" r="r" t="t"/>
                  <a:pathLst>
                    <a:path extrusionOk="0" h="22004" w="21758">
                      <a:moveTo>
                        <a:pt x="737" y="12792"/>
                      </a:moveTo>
                      <a:cubicBezTo>
                        <a:pt x="977" y="13001"/>
                        <a:pt x="1203" y="13227"/>
                        <a:pt x="1413" y="13467"/>
                      </a:cubicBezTo>
                      <a:lnTo>
                        <a:pt x="9124" y="4843"/>
                      </a:lnTo>
                      <a:lnTo>
                        <a:pt x="9247" y="8633"/>
                      </a:lnTo>
                      <a:cubicBezTo>
                        <a:pt x="9335" y="12546"/>
                        <a:pt x="9309" y="16529"/>
                        <a:pt x="9309" y="20653"/>
                      </a:cubicBezTo>
                      <a:lnTo>
                        <a:pt x="10783" y="22004"/>
                      </a:lnTo>
                      <a:lnTo>
                        <a:pt x="21758" y="9800"/>
                      </a:lnTo>
                      <a:cubicBezTo>
                        <a:pt x="21225" y="9451"/>
                        <a:pt x="20746" y="9025"/>
                        <a:pt x="20337" y="8537"/>
                      </a:cubicBezTo>
                      <a:lnTo>
                        <a:pt x="12853" y="16863"/>
                      </a:lnTo>
                      <a:cubicBezTo>
                        <a:pt x="12941" y="11713"/>
                        <a:pt x="12730" y="6624"/>
                        <a:pt x="12669" y="1606"/>
                      </a:cubicBezTo>
                      <a:lnTo>
                        <a:pt x="10914" y="0"/>
                      </a:lnTo>
                      <a:lnTo>
                        <a:pt x="0" y="1217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202" name="Google Shape;1202;p10"/>
                <p:cNvSpPr/>
                <p:nvPr/>
              </p:nvSpPr>
              <p:spPr>
                <a:xfrm>
                  <a:off x="1784669" y="1263856"/>
                  <a:ext cx="19345" cy="20652"/>
                </a:xfrm>
                <a:custGeom>
                  <a:rect b="b" l="l" r="r" t="t"/>
                  <a:pathLst>
                    <a:path extrusionOk="0" h="20652" w="19345">
                      <a:moveTo>
                        <a:pt x="0" y="14520"/>
                      </a:moveTo>
                      <a:lnTo>
                        <a:pt x="1105" y="14976"/>
                      </a:lnTo>
                      <a:lnTo>
                        <a:pt x="2123" y="15599"/>
                      </a:lnTo>
                      <a:cubicBezTo>
                        <a:pt x="2746" y="15161"/>
                        <a:pt x="3755" y="14459"/>
                        <a:pt x="4624" y="13959"/>
                      </a:cubicBezTo>
                      <a:lnTo>
                        <a:pt x="8133" y="11871"/>
                      </a:lnTo>
                      <a:cubicBezTo>
                        <a:pt x="8133" y="14143"/>
                        <a:pt x="8230" y="16424"/>
                        <a:pt x="8194" y="18767"/>
                      </a:cubicBezTo>
                      <a:cubicBezTo>
                        <a:pt x="9503" y="19239"/>
                        <a:pt x="10746" y="19873"/>
                        <a:pt x="11897" y="20653"/>
                      </a:cubicBezTo>
                      <a:cubicBezTo>
                        <a:pt x="11897" y="17231"/>
                        <a:pt x="11739" y="14020"/>
                        <a:pt x="11616" y="10791"/>
                      </a:cubicBezTo>
                      <a:lnTo>
                        <a:pt x="11616" y="10212"/>
                      </a:lnTo>
                      <a:cubicBezTo>
                        <a:pt x="13037" y="9449"/>
                        <a:pt x="14389" y="8677"/>
                        <a:pt x="15836" y="7931"/>
                      </a:cubicBezTo>
                      <a:lnTo>
                        <a:pt x="19346" y="6089"/>
                      </a:lnTo>
                      <a:cubicBezTo>
                        <a:pt x="18620" y="5789"/>
                        <a:pt x="17931" y="5406"/>
                        <a:pt x="17293" y="4948"/>
                      </a:cubicBezTo>
                      <a:cubicBezTo>
                        <a:pt x="15283" y="6089"/>
                        <a:pt x="13406" y="7317"/>
                        <a:pt x="11432" y="8458"/>
                      </a:cubicBezTo>
                      <a:cubicBezTo>
                        <a:pt x="11432" y="6299"/>
                        <a:pt x="11344" y="4141"/>
                        <a:pt x="11432" y="1956"/>
                      </a:cubicBezTo>
                      <a:cubicBezTo>
                        <a:pt x="10756" y="1649"/>
                        <a:pt x="10107" y="1430"/>
                        <a:pt x="9493" y="1079"/>
                      </a:cubicBezTo>
                      <a:cubicBezTo>
                        <a:pt x="8879" y="728"/>
                        <a:pt x="8256" y="368"/>
                        <a:pt x="7642" y="0"/>
                      </a:cubicBezTo>
                      <a:lnTo>
                        <a:pt x="8010" y="10072"/>
                      </a:lnTo>
                      <a:cubicBezTo>
                        <a:pt x="5422" y="11616"/>
                        <a:pt x="2808" y="13037"/>
                        <a:pt x="0" y="1452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203" name="Google Shape;1203;p10"/>
                <p:cNvSpPr/>
                <p:nvPr/>
              </p:nvSpPr>
              <p:spPr>
                <a:xfrm>
                  <a:off x="1774588" y="1259040"/>
                  <a:ext cx="14502" cy="18503"/>
                </a:xfrm>
                <a:custGeom>
                  <a:rect b="b" l="l" r="r" t="t"/>
                  <a:pathLst>
                    <a:path extrusionOk="0" h="18503" w="14502">
                      <a:moveTo>
                        <a:pt x="8695" y="17512"/>
                      </a:moveTo>
                      <a:cubicBezTo>
                        <a:pt x="8836" y="17208"/>
                        <a:pt x="9001" y="16914"/>
                        <a:pt x="9186" y="16635"/>
                      </a:cubicBezTo>
                      <a:cubicBezTo>
                        <a:pt x="7396" y="16161"/>
                        <a:pt x="5638" y="15574"/>
                        <a:pt x="3922" y="14880"/>
                      </a:cubicBezTo>
                      <a:lnTo>
                        <a:pt x="6203" y="9239"/>
                      </a:lnTo>
                      <a:lnTo>
                        <a:pt x="8510" y="10116"/>
                      </a:lnTo>
                      <a:cubicBezTo>
                        <a:pt x="9413" y="10506"/>
                        <a:pt x="10291" y="10948"/>
                        <a:pt x="11142" y="11441"/>
                      </a:cubicBezTo>
                      <a:cubicBezTo>
                        <a:pt x="11230" y="11134"/>
                        <a:pt x="11292" y="10739"/>
                        <a:pt x="11414" y="10423"/>
                      </a:cubicBezTo>
                      <a:cubicBezTo>
                        <a:pt x="11561" y="10105"/>
                        <a:pt x="11728" y="9797"/>
                        <a:pt x="11914" y="9502"/>
                      </a:cubicBezTo>
                      <a:cubicBezTo>
                        <a:pt x="10972" y="9272"/>
                        <a:pt x="10046" y="8978"/>
                        <a:pt x="9142" y="8624"/>
                      </a:cubicBezTo>
                      <a:lnTo>
                        <a:pt x="6826" y="7703"/>
                      </a:lnTo>
                      <a:lnTo>
                        <a:pt x="8738" y="2922"/>
                      </a:lnTo>
                      <a:cubicBezTo>
                        <a:pt x="10462" y="3584"/>
                        <a:pt x="12130" y="4379"/>
                        <a:pt x="13731" y="5299"/>
                      </a:cubicBezTo>
                      <a:cubicBezTo>
                        <a:pt x="13793" y="4961"/>
                        <a:pt x="13887" y="4629"/>
                        <a:pt x="14011" y="4308"/>
                      </a:cubicBezTo>
                      <a:cubicBezTo>
                        <a:pt x="14151" y="3988"/>
                        <a:pt x="14315" y="3680"/>
                        <a:pt x="14503" y="3387"/>
                      </a:cubicBezTo>
                      <a:lnTo>
                        <a:pt x="6054" y="0"/>
                      </a:lnTo>
                      <a:lnTo>
                        <a:pt x="0" y="15082"/>
                      </a:lnTo>
                      <a:lnTo>
                        <a:pt x="8414" y="18503"/>
                      </a:lnTo>
                      <a:cubicBezTo>
                        <a:pt x="8510" y="18196"/>
                        <a:pt x="8572" y="17828"/>
                        <a:pt x="8695" y="175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204" name="Google Shape;1204;p10"/>
                <p:cNvSpPr/>
                <p:nvPr/>
              </p:nvSpPr>
              <p:spPr>
                <a:xfrm>
                  <a:off x="1762752" y="1254547"/>
                  <a:ext cx="9308" cy="18003"/>
                </a:xfrm>
                <a:custGeom>
                  <a:rect b="b" l="l" r="r" t="t"/>
                  <a:pathLst>
                    <a:path extrusionOk="0" h="18003" w="9308">
                      <a:moveTo>
                        <a:pt x="8940" y="17012"/>
                      </a:moveTo>
                      <a:lnTo>
                        <a:pt x="9309" y="16029"/>
                      </a:lnTo>
                      <a:cubicBezTo>
                        <a:pt x="7493" y="15801"/>
                        <a:pt x="5692" y="15473"/>
                        <a:pt x="3913" y="15047"/>
                      </a:cubicBezTo>
                      <a:lnTo>
                        <a:pt x="7422" y="869"/>
                      </a:lnTo>
                      <a:cubicBezTo>
                        <a:pt x="6808" y="772"/>
                        <a:pt x="6247" y="711"/>
                        <a:pt x="5668" y="562"/>
                      </a:cubicBezTo>
                      <a:cubicBezTo>
                        <a:pt x="5089" y="412"/>
                        <a:pt x="4527" y="184"/>
                        <a:pt x="3913" y="0"/>
                      </a:cubicBezTo>
                      <a:lnTo>
                        <a:pt x="0" y="15845"/>
                      </a:lnTo>
                      <a:lnTo>
                        <a:pt x="8774" y="18003"/>
                      </a:lnTo>
                      <a:cubicBezTo>
                        <a:pt x="8785" y="17667"/>
                        <a:pt x="8841" y="17334"/>
                        <a:pt x="8940" y="170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205" name="Google Shape;1205;p10"/>
                <p:cNvSpPr/>
                <p:nvPr/>
              </p:nvSpPr>
              <p:spPr>
                <a:xfrm>
                  <a:off x="1562620" y="1241607"/>
                  <a:ext cx="326155" cy="327481"/>
                </a:xfrm>
                <a:custGeom>
                  <a:rect b="b" l="l" r="r" t="t"/>
                  <a:pathLst>
                    <a:path extrusionOk="0" h="327481" w="326155">
                      <a:moveTo>
                        <a:pt x="163065" y="0"/>
                      </a:moveTo>
                      <a:cubicBezTo>
                        <a:pt x="73040" y="0"/>
                        <a:pt x="0" y="73285"/>
                        <a:pt x="0" y="163741"/>
                      </a:cubicBezTo>
                      <a:cubicBezTo>
                        <a:pt x="0" y="254196"/>
                        <a:pt x="73013" y="327481"/>
                        <a:pt x="163065" y="327481"/>
                      </a:cubicBezTo>
                      <a:cubicBezTo>
                        <a:pt x="253116" y="327481"/>
                        <a:pt x="326156" y="254161"/>
                        <a:pt x="326156" y="163741"/>
                      </a:cubicBezTo>
                      <a:cubicBezTo>
                        <a:pt x="326156" y="73320"/>
                        <a:pt x="253116" y="0"/>
                        <a:pt x="163065" y="0"/>
                      </a:cubicBezTo>
                      <a:close/>
                      <a:moveTo>
                        <a:pt x="163065" y="324086"/>
                      </a:moveTo>
                      <a:cubicBezTo>
                        <a:pt x="74891" y="324086"/>
                        <a:pt x="3387" y="252283"/>
                        <a:pt x="3387" y="163741"/>
                      </a:cubicBezTo>
                      <a:cubicBezTo>
                        <a:pt x="3387" y="75198"/>
                        <a:pt x="74891" y="3360"/>
                        <a:pt x="163065" y="3360"/>
                      </a:cubicBezTo>
                      <a:cubicBezTo>
                        <a:pt x="251239" y="3360"/>
                        <a:pt x="322866" y="75163"/>
                        <a:pt x="322866" y="163741"/>
                      </a:cubicBezTo>
                      <a:cubicBezTo>
                        <a:pt x="322866" y="252318"/>
                        <a:pt x="251327" y="324086"/>
                        <a:pt x="163091" y="32408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206" name="Google Shape;1206;p10"/>
                <p:cNvSpPr/>
                <p:nvPr/>
              </p:nvSpPr>
              <p:spPr>
                <a:xfrm>
                  <a:off x="1745188" y="1251407"/>
                  <a:ext cx="15081" cy="17827"/>
                </a:xfrm>
                <a:custGeom>
                  <a:rect b="b" l="l" r="r" t="t"/>
                  <a:pathLst>
                    <a:path extrusionOk="0" h="17827" w="15081">
                      <a:moveTo>
                        <a:pt x="2220" y="15749"/>
                      </a:moveTo>
                      <a:cubicBezTo>
                        <a:pt x="2930" y="14204"/>
                        <a:pt x="3764" y="12818"/>
                        <a:pt x="4659" y="11125"/>
                      </a:cubicBezTo>
                      <a:lnTo>
                        <a:pt x="10142" y="12002"/>
                      </a:lnTo>
                      <a:cubicBezTo>
                        <a:pt x="10537" y="13704"/>
                        <a:pt x="10756" y="15398"/>
                        <a:pt x="11020" y="17266"/>
                      </a:cubicBezTo>
                      <a:cubicBezTo>
                        <a:pt x="11709" y="17263"/>
                        <a:pt x="12398" y="17307"/>
                        <a:pt x="13081" y="17398"/>
                      </a:cubicBezTo>
                      <a:cubicBezTo>
                        <a:pt x="13757" y="17486"/>
                        <a:pt x="14406" y="17705"/>
                        <a:pt x="15082" y="17828"/>
                      </a:cubicBezTo>
                      <a:lnTo>
                        <a:pt x="11081" y="281"/>
                      </a:lnTo>
                      <a:cubicBezTo>
                        <a:pt x="10485" y="276"/>
                        <a:pt x="9894" y="181"/>
                        <a:pt x="9326" y="0"/>
                      </a:cubicBezTo>
                      <a:lnTo>
                        <a:pt x="0" y="15406"/>
                      </a:lnTo>
                      <a:cubicBezTo>
                        <a:pt x="383" y="15408"/>
                        <a:pt x="763" y="15440"/>
                        <a:pt x="1141" y="15503"/>
                      </a:cubicBezTo>
                      <a:close/>
                      <a:moveTo>
                        <a:pt x="8598" y="4624"/>
                      </a:moveTo>
                      <a:lnTo>
                        <a:pt x="9835" y="10476"/>
                      </a:lnTo>
                      <a:lnTo>
                        <a:pt x="5519" y="977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207" name="Google Shape;1207;p10"/>
                <p:cNvSpPr/>
                <p:nvPr/>
              </p:nvSpPr>
              <p:spPr>
                <a:xfrm>
                  <a:off x="1797978" y="1275911"/>
                  <a:ext cx="16845" cy="18424"/>
                </a:xfrm>
                <a:custGeom>
                  <a:rect b="b" l="l" r="r" t="t"/>
                  <a:pathLst>
                    <a:path extrusionOk="0" h="18424" w="16845">
                      <a:moveTo>
                        <a:pt x="956" y="9765"/>
                      </a:moveTo>
                      <a:cubicBezTo>
                        <a:pt x="1263" y="9984"/>
                        <a:pt x="1518" y="10256"/>
                        <a:pt x="1834" y="10502"/>
                      </a:cubicBezTo>
                      <a:cubicBezTo>
                        <a:pt x="3185" y="9458"/>
                        <a:pt x="4545" y="8659"/>
                        <a:pt x="6141" y="7545"/>
                      </a:cubicBezTo>
                      <a:lnTo>
                        <a:pt x="10528" y="10906"/>
                      </a:lnTo>
                      <a:cubicBezTo>
                        <a:pt x="10098" y="12572"/>
                        <a:pt x="9511" y="14169"/>
                        <a:pt x="8896" y="15933"/>
                      </a:cubicBezTo>
                      <a:lnTo>
                        <a:pt x="10590" y="17073"/>
                      </a:lnTo>
                      <a:cubicBezTo>
                        <a:pt x="11142" y="17503"/>
                        <a:pt x="11634" y="17951"/>
                        <a:pt x="12160" y="18424"/>
                      </a:cubicBezTo>
                      <a:lnTo>
                        <a:pt x="16845" y="1079"/>
                      </a:lnTo>
                      <a:cubicBezTo>
                        <a:pt x="16305" y="804"/>
                        <a:pt x="15815" y="439"/>
                        <a:pt x="15398" y="0"/>
                      </a:cubicBezTo>
                      <a:lnTo>
                        <a:pt x="0" y="9151"/>
                      </a:lnTo>
                      <a:lnTo>
                        <a:pt x="930" y="9765"/>
                      </a:lnTo>
                      <a:close/>
                      <a:moveTo>
                        <a:pt x="12669" y="3667"/>
                      </a:moveTo>
                      <a:lnTo>
                        <a:pt x="11002" y="9396"/>
                      </a:lnTo>
                      <a:lnTo>
                        <a:pt x="7493" y="676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208" name="Google Shape;1208;p10"/>
                <p:cNvSpPr/>
                <p:nvPr/>
              </p:nvSpPr>
              <p:spPr>
                <a:xfrm>
                  <a:off x="1826431" y="1297669"/>
                  <a:ext cx="19481" cy="19072"/>
                </a:xfrm>
                <a:custGeom>
                  <a:rect b="b" l="l" r="r" t="t"/>
                  <a:pathLst>
                    <a:path extrusionOk="0" h="19072" w="19481">
                      <a:moveTo>
                        <a:pt x="4466" y="15933"/>
                      </a:moveTo>
                      <a:cubicBezTo>
                        <a:pt x="7729" y="19600"/>
                        <a:pt x="12660" y="20320"/>
                        <a:pt x="16670" y="16670"/>
                      </a:cubicBezTo>
                      <a:cubicBezTo>
                        <a:pt x="19565" y="14038"/>
                        <a:pt x="20802" y="10072"/>
                        <a:pt x="17547" y="6141"/>
                      </a:cubicBezTo>
                      <a:lnTo>
                        <a:pt x="12099" y="0"/>
                      </a:lnTo>
                      <a:lnTo>
                        <a:pt x="0" y="10967"/>
                      </a:lnTo>
                      <a:close/>
                      <a:moveTo>
                        <a:pt x="13432" y="3597"/>
                      </a:moveTo>
                      <a:lnTo>
                        <a:pt x="15003" y="5352"/>
                      </a:lnTo>
                      <a:cubicBezTo>
                        <a:pt x="17258" y="7852"/>
                        <a:pt x="17380" y="10616"/>
                        <a:pt x="14046" y="13678"/>
                      </a:cubicBezTo>
                      <a:cubicBezTo>
                        <a:pt x="9888" y="17372"/>
                        <a:pt x="6957" y="16635"/>
                        <a:pt x="4808" y="14169"/>
                      </a:cubicBezTo>
                      <a:lnTo>
                        <a:pt x="3422" y="1266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209" name="Google Shape;1209;p10"/>
                <p:cNvSpPr/>
                <p:nvPr/>
              </p:nvSpPr>
              <p:spPr>
                <a:xfrm>
                  <a:off x="1845224" y="1325043"/>
                  <a:ext cx="18262" cy="19021"/>
                </a:xfrm>
                <a:custGeom>
                  <a:rect b="b" l="l" r="r" t="t"/>
                  <a:pathLst>
                    <a:path extrusionOk="0" h="19021" w="18262">
                      <a:moveTo>
                        <a:pt x="991" y="9730"/>
                      </a:moveTo>
                      <a:cubicBezTo>
                        <a:pt x="1298" y="10283"/>
                        <a:pt x="1509" y="10835"/>
                        <a:pt x="1790" y="11362"/>
                      </a:cubicBezTo>
                      <a:lnTo>
                        <a:pt x="8414" y="7536"/>
                      </a:lnTo>
                      <a:lnTo>
                        <a:pt x="8510" y="7668"/>
                      </a:lnTo>
                      <a:cubicBezTo>
                        <a:pt x="7984" y="8545"/>
                        <a:pt x="7370" y="9730"/>
                        <a:pt x="6966" y="10300"/>
                      </a:cubicBezTo>
                      <a:lnTo>
                        <a:pt x="4071" y="15292"/>
                      </a:lnTo>
                      <a:lnTo>
                        <a:pt x="5238" y="17047"/>
                      </a:lnTo>
                      <a:cubicBezTo>
                        <a:pt x="5615" y="17696"/>
                        <a:pt x="5922" y="18372"/>
                        <a:pt x="6229" y="19021"/>
                      </a:cubicBezTo>
                      <a:lnTo>
                        <a:pt x="7028" y="17477"/>
                      </a:lnTo>
                      <a:cubicBezTo>
                        <a:pt x="8265" y="15108"/>
                        <a:pt x="9405" y="12704"/>
                        <a:pt x="10730" y="10388"/>
                      </a:cubicBezTo>
                      <a:cubicBezTo>
                        <a:pt x="12265" y="12143"/>
                        <a:pt x="14301" y="12669"/>
                        <a:pt x="16310" y="11502"/>
                      </a:cubicBezTo>
                      <a:cubicBezTo>
                        <a:pt x="17608" y="10834"/>
                        <a:pt x="18375" y="9447"/>
                        <a:pt x="18249" y="7993"/>
                      </a:cubicBezTo>
                      <a:cubicBezTo>
                        <a:pt x="18188" y="6852"/>
                        <a:pt x="17258" y="5361"/>
                        <a:pt x="16705" y="4387"/>
                      </a:cubicBezTo>
                      <a:lnTo>
                        <a:pt x="14178" y="0"/>
                      </a:lnTo>
                      <a:lnTo>
                        <a:pt x="0" y="8194"/>
                      </a:lnTo>
                      <a:lnTo>
                        <a:pt x="991" y="9704"/>
                      </a:lnTo>
                      <a:close/>
                      <a:moveTo>
                        <a:pt x="14819" y="3808"/>
                      </a:moveTo>
                      <a:cubicBezTo>
                        <a:pt x="15529" y="5045"/>
                        <a:pt x="16573" y="6528"/>
                        <a:pt x="15073" y="7852"/>
                      </a:cubicBezTo>
                      <a:cubicBezTo>
                        <a:pt x="14764" y="8116"/>
                        <a:pt x="14432" y="8351"/>
                        <a:pt x="14082" y="8554"/>
                      </a:cubicBezTo>
                      <a:cubicBezTo>
                        <a:pt x="11958" y="9791"/>
                        <a:pt x="10326" y="9300"/>
                        <a:pt x="9274" y="701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210" name="Google Shape;1210;p10"/>
                <p:cNvSpPr/>
                <p:nvPr/>
              </p:nvSpPr>
              <p:spPr>
                <a:xfrm>
                  <a:off x="1855103" y="1347407"/>
                  <a:ext cx="17925" cy="12101"/>
                </a:xfrm>
                <a:custGeom>
                  <a:rect b="b" l="l" r="r" t="t"/>
                  <a:pathLst>
                    <a:path extrusionOk="0" h="12101" w="17925">
                      <a:moveTo>
                        <a:pt x="728" y="6993"/>
                      </a:moveTo>
                      <a:lnTo>
                        <a:pt x="1184" y="8747"/>
                      </a:lnTo>
                      <a:lnTo>
                        <a:pt x="7966" y="6370"/>
                      </a:lnTo>
                      <a:cubicBezTo>
                        <a:pt x="9388" y="10467"/>
                        <a:pt x="11265" y="13116"/>
                        <a:pt x="15275" y="11730"/>
                      </a:cubicBezTo>
                      <a:cubicBezTo>
                        <a:pt x="17828" y="10809"/>
                        <a:pt x="18512" y="8712"/>
                        <a:pt x="17433" y="5589"/>
                      </a:cubicBezTo>
                      <a:lnTo>
                        <a:pt x="15468" y="0"/>
                      </a:lnTo>
                      <a:lnTo>
                        <a:pt x="0" y="5361"/>
                      </a:lnTo>
                      <a:cubicBezTo>
                        <a:pt x="274" y="5891"/>
                        <a:pt x="517" y="6435"/>
                        <a:pt x="728" y="6993"/>
                      </a:cubicBezTo>
                      <a:close/>
                      <a:moveTo>
                        <a:pt x="15468" y="3869"/>
                      </a:moveTo>
                      <a:lnTo>
                        <a:pt x="15959" y="5255"/>
                      </a:lnTo>
                      <a:cubicBezTo>
                        <a:pt x="16363" y="6422"/>
                        <a:pt x="15468" y="7782"/>
                        <a:pt x="13678" y="8396"/>
                      </a:cubicBezTo>
                      <a:cubicBezTo>
                        <a:pt x="12292" y="8888"/>
                        <a:pt x="10809" y="8800"/>
                        <a:pt x="9914" y="7475"/>
                      </a:cubicBezTo>
                      <a:cubicBezTo>
                        <a:pt x="9634" y="7007"/>
                        <a:pt x="9407" y="6511"/>
                        <a:pt x="9239" y="599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211" name="Google Shape;1211;p10"/>
                <p:cNvSpPr/>
                <p:nvPr/>
              </p:nvSpPr>
              <p:spPr>
                <a:xfrm>
                  <a:off x="1859647" y="1361918"/>
                  <a:ext cx="17508" cy="11834"/>
                </a:xfrm>
                <a:custGeom>
                  <a:rect b="b" l="l" r="r" t="t"/>
                  <a:pathLst>
                    <a:path extrusionOk="0" h="11834" w="17508">
                      <a:moveTo>
                        <a:pt x="465" y="5457"/>
                      </a:moveTo>
                      <a:cubicBezTo>
                        <a:pt x="602" y="6035"/>
                        <a:pt x="705" y="6621"/>
                        <a:pt x="772" y="7212"/>
                      </a:cubicBezTo>
                      <a:lnTo>
                        <a:pt x="7791" y="5580"/>
                      </a:lnTo>
                      <a:cubicBezTo>
                        <a:pt x="8747" y="9774"/>
                        <a:pt x="10353" y="12599"/>
                        <a:pt x="14485" y="11651"/>
                      </a:cubicBezTo>
                      <a:cubicBezTo>
                        <a:pt x="17117" y="11037"/>
                        <a:pt x="17995" y="9019"/>
                        <a:pt x="17258" y="5729"/>
                      </a:cubicBezTo>
                      <a:lnTo>
                        <a:pt x="15933" y="0"/>
                      </a:lnTo>
                      <a:lnTo>
                        <a:pt x="0" y="3702"/>
                      </a:lnTo>
                      <a:cubicBezTo>
                        <a:pt x="158" y="4317"/>
                        <a:pt x="342" y="4878"/>
                        <a:pt x="465" y="5457"/>
                      </a:cubicBezTo>
                      <a:close/>
                      <a:moveTo>
                        <a:pt x="15477" y="3825"/>
                      </a:moveTo>
                      <a:lnTo>
                        <a:pt x="15784" y="5273"/>
                      </a:lnTo>
                      <a:cubicBezTo>
                        <a:pt x="16091" y="6510"/>
                        <a:pt x="15073" y="7738"/>
                        <a:pt x="13152" y="8168"/>
                      </a:cubicBezTo>
                      <a:cubicBezTo>
                        <a:pt x="11730" y="8484"/>
                        <a:pt x="10283" y="8230"/>
                        <a:pt x="9511" y="6817"/>
                      </a:cubicBezTo>
                      <a:cubicBezTo>
                        <a:pt x="9292" y="6330"/>
                        <a:pt x="9116" y="5825"/>
                        <a:pt x="8984" y="530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212" name="Google Shape;1212;p10"/>
                <p:cNvSpPr/>
                <p:nvPr/>
              </p:nvSpPr>
              <p:spPr>
                <a:xfrm>
                  <a:off x="1859639" y="1429509"/>
                  <a:ext cx="18152" cy="14915"/>
                </a:xfrm>
                <a:custGeom>
                  <a:rect b="b" l="l" r="r" t="t"/>
                  <a:pathLst>
                    <a:path extrusionOk="0" h="14915" w="18152">
                      <a:moveTo>
                        <a:pt x="3553" y="1141"/>
                      </a:moveTo>
                      <a:lnTo>
                        <a:pt x="3220" y="2220"/>
                      </a:lnTo>
                      <a:cubicBezTo>
                        <a:pt x="4694" y="3097"/>
                        <a:pt x="5992" y="3974"/>
                        <a:pt x="7607" y="5054"/>
                      </a:cubicBezTo>
                      <a:lnTo>
                        <a:pt x="6282" y="10476"/>
                      </a:lnTo>
                      <a:cubicBezTo>
                        <a:pt x="4527" y="10695"/>
                        <a:pt x="2895" y="10783"/>
                        <a:pt x="1018" y="10906"/>
                      </a:cubicBezTo>
                      <a:lnTo>
                        <a:pt x="623" y="12941"/>
                      </a:lnTo>
                      <a:cubicBezTo>
                        <a:pt x="465" y="13617"/>
                        <a:pt x="219" y="14239"/>
                        <a:pt x="0" y="14915"/>
                      </a:cubicBezTo>
                      <a:lnTo>
                        <a:pt x="17723" y="12450"/>
                      </a:lnTo>
                      <a:cubicBezTo>
                        <a:pt x="17767" y="11845"/>
                        <a:pt x="17913" y="11252"/>
                        <a:pt x="18152" y="10695"/>
                      </a:cubicBezTo>
                      <a:lnTo>
                        <a:pt x="3764" y="0"/>
                      </a:lnTo>
                      <a:close/>
                      <a:moveTo>
                        <a:pt x="8817" y="6036"/>
                      </a:moveTo>
                      <a:lnTo>
                        <a:pt x="13687" y="9546"/>
                      </a:lnTo>
                      <a:lnTo>
                        <a:pt x="7773" y="1025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213" name="Google Shape;1213;p10"/>
                <p:cNvSpPr/>
                <p:nvPr/>
              </p:nvSpPr>
              <p:spPr>
                <a:xfrm>
                  <a:off x="1744600" y="1542170"/>
                  <a:ext cx="15116" cy="17397"/>
                </a:xfrm>
                <a:custGeom>
                  <a:rect b="b" l="l" r="r" t="t"/>
                  <a:pathLst>
                    <a:path extrusionOk="0" h="17397" w="15116">
                      <a:moveTo>
                        <a:pt x="10511" y="412"/>
                      </a:moveTo>
                      <a:lnTo>
                        <a:pt x="8756" y="597"/>
                      </a:lnTo>
                      <a:lnTo>
                        <a:pt x="10081" y="8177"/>
                      </a:lnTo>
                      <a:lnTo>
                        <a:pt x="9923" y="8177"/>
                      </a:lnTo>
                      <a:lnTo>
                        <a:pt x="7922" y="5869"/>
                      </a:lnTo>
                      <a:lnTo>
                        <a:pt x="4255" y="1395"/>
                      </a:lnTo>
                      <a:cubicBezTo>
                        <a:pt x="3571" y="1579"/>
                        <a:pt x="2869" y="1763"/>
                        <a:pt x="2158" y="1895"/>
                      </a:cubicBezTo>
                      <a:cubicBezTo>
                        <a:pt x="1448" y="2027"/>
                        <a:pt x="711" y="2079"/>
                        <a:pt x="0" y="2141"/>
                      </a:cubicBezTo>
                      <a:lnTo>
                        <a:pt x="1167" y="3430"/>
                      </a:lnTo>
                      <a:cubicBezTo>
                        <a:pt x="2992" y="5405"/>
                        <a:pt x="4808" y="7317"/>
                        <a:pt x="6501" y="9353"/>
                      </a:cubicBezTo>
                      <a:cubicBezTo>
                        <a:pt x="4424" y="10004"/>
                        <a:pt x="3164" y="12109"/>
                        <a:pt x="3571" y="14248"/>
                      </a:cubicBezTo>
                      <a:cubicBezTo>
                        <a:pt x="3759" y="15688"/>
                        <a:pt x="4799" y="16871"/>
                        <a:pt x="6203" y="17240"/>
                      </a:cubicBezTo>
                      <a:cubicBezTo>
                        <a:pt x="7282" y="17608"/>
                        <a:pt x="8984" y="17240"/>
                        <a:pt x="10090" y="17056"/>
                      </a:cubicBezTo>
                      <a:lnTo>
                        <a:pt x="15117" y="16178"/>
                      </a:lnTo>
                      <a:lnTo>
                        <a:pt x="12248" y="0"/>
                      </a:lnTo>
                      <a:close/>
                      <a:moveTo>
                        <a:pt x="7431" y="14406"/>
                      </a:moveTo>
                      <a:cubicBezTo>
                        <a:pt x="7289" y="14038"/>
                        <a:pt x="7186" y="13655"/>
                        <a:pt x="7124" y="13266"/>
                      </a:cubicBezTo>
                      <a:cubicBezTo>
                        <a:pt x="6694" y="10800"/>
                        <a:pt x="7738" y="9414"/>
                        <a:pt x="10204" y="9265"/>
                      </a:cubicBezTo>
                      <a:lnTo>
                        <a:pt x="11344" y="15547"/>
                      </a:lnTo>
                      <a:cubicBezTo>
                        <a:pt x="9897" y="15792"/>
                        <a:pt x="8168" y="16284"/>
                        <a:pt x="7457" y="1440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214" name="Google Shape;1214;p10"/>
                <p:cNvSpPr/>
                <p:nvPr/>
              </p:nvSpPr>
              <p:spPr>
                <a:xfrm>
                  <a:off x="1726836" y="1544864"/>
                  <a:ext cx="15763" cy="16733"/>
                </a:xfrm>
                <a:custGeom>
                  <a:rect b="b" l="l" r="r" t="t"/>
                  <a:pathLst>
                    <a:path extrusionOk="0" h="16733" w="15763">
                      <a:moveTo>
                        <a:pt x="8245" y="395"/>
                      </a:moveTo>
                      <a:cubicBezTo>
                        <a:pt x="3375" y="614"/>
                        <a:pt x="-266" y="4036"/>
                        <a:pt x="15" y="9432"/>
                      </a:cubicBezTo>
                      <a:cubicBezTo>
                        <a:pt x="235" y="13371"/>
                        <a:pt x="2516" y="16828"/>
                        <a:pt x="7631" y="16731"/>
                      </a:cubicBezTo>
                      <a:lnTo>
                        <a:pt x="15764" y="16301"/>
                      </a:lnTo>
                      <a:lnTo>
                        <a:pt x="14930" y="0"/>
                      </a:lnTo>
                      <a:close/>
                      <a:moveTo>
                        <a:pt x="9789" y="15222"/>
                      </a:moveTo>
                      <a:cubicBezTo>
                        <a:pt x="6429" y="15406"/>
                        <a:pt x="4235" y="13739"/>
                        <a:pt x="3990" y="9239"/>
                      </a:cubicBezTo>
                      <a:cubicBezTo>
                        <a:pt x="3683" y="3632"/>
                        <a:pt x="6122" y="1842"/>
                        <a:pt x="9385" y="1693"/>
                      </a:cubicBezTo>
                      <a:lnTo>
                        <a:pt x="11421" y="1562"/>
                      </a:lnTo>
                      <a:lnTo>
                        <a:pt x="12131" y="1513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215" name="Google Shape;1215;p10"/>
                <p:cNvSpPr/>
                <p:nvPr/>
              </p:nvSpPr>
              <p:spPr>
                <a:xfrm>
                  <a:off x="1682290" y="1538889"/>
                  <a:ext cx="14853" cy="18240"/>
                </a:xfrm>
                <a:custGeom>
                  <a:rect b="b" l="l" r="r" t="t"/>
                  <a:pathLst>
                    <a:path extrusionOk="0" h="18240" w="14853">
                      <a:moveTo>
                        <a:pt x="12634" y="3229"/>
                      </a:moveTo>
                      <a:cubicBezTo>
                        <a:pt x="11757" y="4738"/>
                        <a:pt x="10879" y="6001"/>
                        <a:pt x="9800" y="7615"/>
                      </a:cubicBezTo>
                      <a:lnTo>
                        <a:pt x="4404" y="6282"/>
                      </a:lnTo>
                      <a:cubicBezTo>
                        <a:pt x="4185" y="4589"/>
                        <a:pt x="4097" y="2895"/>
                        <a:pt x="3974" y="1018"/>
                      </a:cubicBezTo>
                      <a:cubicBezTo>
                        <a:pt x="3299" y="895"/>
                        <a:pt x="2615" y="798"/>
                        <a:pt x="1939" y="614"/>
                      </a:cubicBezTo>
                      <a:cubicBezTo>
                        <a:pt x="1263" y="430"/>
                        <a:pt x="649" y="211"/>
                        <a:pt x="0" y="0"/>
                      </a:cubicBezTo>
                      <a:lnTo>
                        <a:pt x="2465" y="17784"/>
                      </a:lnTo>
                      <a:cubicBezTo>
                        <a:pt x="2763" y="17800"/>
                        <a:pt x="3057" y="17850"/>
                        <a:pt x="3343" y="17933"/>
                      </a:cubicBezTo>
                      <a:cubicBezTo>
                        <a:pt x="3646" y="18001"/>
                        <a:pt x="3940" y="18104"/>
                        <a:pt x="4220" y="18240"/>
                      </a:cubicBezTo>
                      <a:lnTo>
                        <a:pt x="14854" y="3755"/>
                      </a:lnTo>
                      <a:cubicBezTo>
                        <a:pt x="14482" y="3713"/>
                        <a:pt x="14113" y="3652"/>
                        <a:pt x="13748" y="3571"/>
                      </a:cubicBezTo>
                      <a:close/>
                      <a:moveTo>
                        <a:pt x="5299" y="13757"/>
                      </a:moveTo>
                      <a:lnTo>
                        <a:pt x="4589" y="7835"/>
                      </a:lnTo>
                      <a:lnTo>
                        <a:pt x="8844" y="888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216" name="Google Shape;1216;p10"/>
                <p:cNvSpPr/>
                <p:nvPr/>
              </p:nvSpPr>
              <p:spPr>
                <a:xfrm>
                  <a:off x="1642834" y="1525537"/>
                  <a:ext cx="18926" cy="18862"/>
                </a:xfrm>
                <a:custGeom>
                  <a:rect b="b" l="l" r="r" t="t"/>
                  <a:pathLst>
                    <a:path extrusionOk="0" h="18862" w="18926">
                      <a:moveTo>
                        <a:pt x="13162" y="1421"/>
                      </a:moveTo>
                      <a:cubicBezTo>
                        <a:pt x="9003" y="-1106"/>
                        <a:pt x="4108" y="-334"/>
                        <a:pt x="1335" y="4316"/>
                      </a:cubicBezTo>
                      <a:cubicBezTo>
                        <a:pt x="-700" y="7711"/>
                        <a:pt x="-735" y="11835"/>
                        <a:pt x="3546" y="14642"/>
                      </a:cubicBezTo>
                      <a:lnTo>
                        <a:pt x="10565" y="18862"/>
                      </a:lnTo>
                      <a:lnTo>
                        <a:pt x="18926" y="4869"/>
                      </a:lnTo>
                      <a:close/>
                      <a:moveTo>
                        <a:pt x="8205" y="15809"/>
                      </a:moveTo>
                      <a:lnTo>
                        <a:pt x="6205" y="14581"/>
                      </a:lnTo>
                      <a:cubicBezTo>
                        <a:pt x="3300" y="12826"/>
                        <a:pt x="2414" y="10264"/>
                        <a:pt x="4722" y="6386"/>
                      </a:cubicBezTo>
                      <a:cubicBezTo>
                        <a:pt x="7591" y="1579"/>
                        <a:pt x="10574" y="1447"/>
                        <a:pt x="13416" y="3149"/>
                      </a:cubicBezTo>
                      <a:lnTo>
                        <a:pt x="15171" y="419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217" name="Google Shape;1217;p10"/>
                <p:cNvSpPr/>
                <p:nvPr/>
              </p:nvSpPr>
              <p:spPr>
                <a:xfrm>
                  <a:off x="1599573" y="1487308"/>
                  <a:ext cx="19478" cy="18907"/>
                </a:xfrm>
                <a:custGeom>
                  <a:rect b="b" l="l" r="r" t="t"/>
                  <a:pathLst>
                    <a:path extrusionOk="0" h="18907" w="19478">
                      <a:moveTo>
                        <a:pt x="15346" y="3563"/>
                      </a:moveTo>
                      <a:cubicBezTo>
                        <a:pt x="12328" y="-289"/>
                        <a:pt x="7450" y="-1341"/>
                        <a:pt x="3238" y="2019"/>
                      </a:cubicBezTo>
                      <a:cubicBezTo>
                        <a:pt x="150" y="4423"/>
                        <a:pt x="-1385" y="8274"/>
                        <a:pt x="1633" y="12433"/>
                      </a:cubicBezTo>
                      <a:lnTo>
                        <a:pt x="6651" y="18908"/>
                      </a:lnTo>
                      <a:lnTo>
                        <a:pt x="19478" y="8862"/>
                      </a:lnTo>
                      <a:close/>
                      <a:moveTo>
                        <a:pt x="5546" y="15206"/>
                      </a:moveTo>
                      <a:lnTo>
                        <a:pt x="4098" y="13363"/>
                      </a:lnTo>
                      <a:cubicBezTo>
                        <a:pt x="2036" y="10731"/>
                        <a:pt x="2124" y="7932"/>
                        <a:pt x="5642" y="5160"/>
                      </a:cubicBezTo>
                      <a:cubicBezTo>
                        <a:pt x="10029" y="1712"/>
                        <a:pt x="12880" y="2668"/>
                        <a:pt x="14916" y="5283"/>
                      </a:cubicBezTo>
                      <a:lnTo>
                        <a:pt x="16144" y="688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218" name="Google Shape;1218;p10"/>
                <p:cNvSpPr/>
                <p:nvPr/>
              </p:nvSpPr>
              <p:spPr>
                <a:xfrm>
                  <a:off x="1572247" y="1425395"/>
                  <a:ext cx="17333" cy="15178"/>
                </a:xfrm>
                <a:custGeom>
                  <a:rect b="b" l="l" r="r" t="t"/>
                  <a:pathLst>
                    <a:path extrusionOk="0" h="15178" w="17333">
                      <a:moveTo>
                        <a:pt x="16903" y="10555"/>
                      </a:moveTo>
                      <a:lnTo>
                        <a:pt x="16719" y="8800"/>
                      </a:lnTo>
                      <a:lnTo>
                        <a:pt x="9174" y="10107"/>
                      </a:lnTo>
                      <a:lnTo>
                        <a:pt x="9174" y="9958"/>
                      </a:lnTo>
                      <a:lnTo>
                        <a:pt x="11481" y="7949"/>
                      </a:lnTo>
                      <a:lnTo>
                        <a:pt x="15921" y="4255"/>
                      </a:lnTo>
                      <a:cubicBezTo>
                        <a:pt x="15763" y="3580"/>
                        <a:pt x="15552" y="2895"/>
                        <a:pt x="15430" y="2158"/>
                      </a:cubicBezTo>
                      <a:cubicBezTo>
                        <a:pt x="15307" y="1421"/>
                        <a:pt x="15245" y="711"/>
                        <a:pt x="15184" y="0"/>
                      </a:cubicBezTo>
                      <a:lnTo>
                        <a:pt x="13885" y="1158"/>
                      </a:lnTo>
                      <a:cubicBezTo>
                        <a:pt x="11946" y="2974"/>
                        <a:pt x="10034" y="4825"/>
                        <a:pt x="8033" y="6519"/>
                      </a:cubicBezTo>
                      <a:cubicBezTo>
                        <a:pt x="7156" y="4387"/>
                        <a:pt x="5445" y="3158"/>
                        <a:pt x="3129" y="3562"/>
                      </a:cubicBezTo>
                      <a:cubicBezTo>
                        <a:pt x="1683" y="3764"/>
                        <a:pt x="503" y="4822"/>
                        <a:pt x="146" y="6238"/>
                      </a:cubicBezTo>
                      <a:cubicBezTo>
                        <a:pt x="-196" y="7317"/>
                        <a:pt x="146" y="9010"/>
                        <a:pt x="330" y="10125"/>
                      </a:cubicBezTo>
                      <a:lnTo>
                        <a:pt x="1208" y="15178"/>
                      </a:lnTo>
                      <a:lnTo>
                        <a:pt x="17333" y="12309"/>
                      </a:lnTo>
                      <a:close/>
                      <a:moveTo>
                        <a:pt x="1866" y="11432"/>
                      </a:moveTo>
                      <a:cubicBezTo>
                        <a:pt x="1620" y="9984"/>
                        <a:pt x="1129" y="8256"/>
                        <a:pt x="3006" y="7519"/>
                      </a:cubicBezTo>
                      <a:cubicBezTo>
                        <a:pt x="3375" y="7379"/>
                        <a:pt x="3757" y="7276"/>
                        <a:pt x="4147" y="7212"/>
                      </a:cubicBezTo>
                      <a:cubicBezTo>
                        <a:pt x="6586" y="6773"/>
                        <a:pt x="7972" y="7791"/>
                        <a:pt x="8156" y="1029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219" name="Google Shape;1219;p10"/>
                <p:cNvSpPr/>
                <p:nvPr/>
              </p:nvSpPr>
              <p:spPr>
                <a:xfrm>
                  <a:off x="1569928" y="1408918"/>
                  <a:ext cx="16976" cy="15353"/>
                </a:xfrm>
                <a:custGeom>
                  <a:rect b="b" l="l" r="r" t="t"/>
                  <a:pathLst>
                    <a:path extrusionOk="0" h="15353" w="16976">
                      <a:moveTo>
                        <a:pt x="16977" y="15354"/>
                      </a:moveTo>
                      <a:lnTo>
                        <a:pt x="16854" y="14213"/>
                      </a:lnTo>
                      <a:lnTo>
                        <a:pt x="16854" y="13073"/>
                      </a:lnTo>
                      <a:cubicBezTo>
                        <a:pt x="15187" y="12704"/>
                        <a:pt x="13678" y="12195"/>
                        <a:pt x="11862" y="11651"/>
                      </a:cubicBezTo>
                      <a:lnTo>
                        <a:pt x="11555" y="6106"/>
                      </a:lnTo>
                      <a:cubicBezTo>
                        <a:pt x="13090" y="5334"/>
                        <a:pt x="14696" y="4782"/>
                        <a:pt x="16450" y="4106"/>
                      </a:cubicBezTo>
                      <a:cubicBezTo>
                        <a:pt x="16363" y="3422"/>
                        <a:pt x="16240" y="2746"/>
                        <a:pt x="16205" y="2071"/>
                      </a:cubicBezTo>
                      <a:lnTo>
                        <a:pt x="16205" y="0"/>
                      </a:lnTo>
                      <a:lnTo>
                        <a:pt x="0" y="7554"/>
                      </a:lnTo>
                      <a:cubicBezTo>
                        <a:pt x="146" y="8159"/>
                        <a:pt x="188" y="8786"/>
                        <a:pt x="123" y="9405"/>
                      </a:cubicBezTo>
                      <a:close/>
                      <a:moveTo>
                        <a:pt x="10133" y="6721"/>
                      </a:moveTo>
                      <a:lnTo>
                        <a:pt x="10353" y="11107"/>
                      </a:lnTo>
                      <a:lnTo>
                        <a:pt x="4676" y="913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220" name="Google Shape;1220;p10"/>
                <p:cNvSpPr/>
                <p:nvPr/>
              </p:nvSpPr>
              <p:spPr>
                <a:xfrm>
                  <a:off x="1569665" y="1387818"/>
                  <a:ext cx="17248" cy="12554"/>
                </a:xfrm>
                <a:custGeom>
                  <a:rect b="b" l="l" r="r" t="t"/>
                  <a:pathLst>
                    <a:path extrusionOk="0" h="12554" w="17248">
                      <a:moveTo>
                        <a:pt x="16380" y="10660"/>
                      </a:moveTo>
                      <a:lnTo>
                        <a:pt x="16626" y="8905"/>
                      </a:lnTo>
                      <a:lnTo>
                        <a:pt x="8984" y="8352"/>
                      </a:lnTo>
                      <a:lnTo>
                        <a:pt x="8984" y="8203"/>
                      </a:lnTo>
                      <a:lnTo>
                        <a:pt x="11757" y="6808"/>
                      </a:lnTo>
                      <a:lnTo>
                        <a:pt x="16933" y="4343"/>
                      </a:lnTo>
                      <a:lnTo>
                        <a:pt x="16933" y="2193"/>
                      </a:lnTo>
                      <a:lnTo>
                        <a:pt x="17249" y="0"/>
                      </a:lnTo>
                      <a:lnTo>
                        <a:pt x="15705" y="877"/>
                      </a:lnTo>
                      <a:cubicBezTo>
                        <a:pt x="13362" y="2141"/>
                        <a:pt x="11081" y="3466"/>
                        <a:pt x="8686" y="4641"/>
                      </a:cubicBezTo>
                      <a:cubicBezTo>
                        <a:pt x="8379" y="2386"/>
                        <a:pt x="6993" y="755"/>
                        <a:pt x="4685" y="632"/>
                      </a:cubicBezTo>
                      <a:cubicBezTo>
                        <a:pt x="3229" y="427"/>
                        <a:pt x="1801" y="1153"/>
                        <a:pt x="1105" y="2448"/>
                      </a:cubicBezTo>
                      <a:cubicBezTo>
                        <a:pt x="491" y="3404"/>
                        <a:pt x="430" y="5159"/>
                        <a:pt x="368" y="6273"/>
                      </a:cubicBezTo>
                      <a:lnTo>
                        <a:pt x="0" y="11414"/>
                      </a:lnTo>
                      <a:lnTo>
                        <a:pt x="16336" y="12555"/>
                      </a:lnTo>
                      <a:lnTo>
                        <a:pt x="16336" y="10712"/>
                      </a:lnTo>
                      <a:close/>
                      <a:moveTo>
                        <a:pt x="7966" y="8282"/>
                      </a:moveTo>
                      <a:lnTo>
                        <a:pt x="1588" y="7817"/>
                      </a:lnTo>
                      <a:cubicBezTo>
                        <a:pt x="1711" y="6370"/>
                        <a:pt x="1588" y="4553"/>
                        <a:pt x="3615" y="4308"/>
                      </a:cubicBezTo>
                      <a:cubicBezTo>
                        <a:pt x="4025" y="4246"/>
                        <a:pt x="4442" y="4246"/>
                        <a:pt x="4852" y="4308"/>
                      </a:cubicBezTo>
                      <a:cubicBezTo>
                        <a:pt x="7282" y="4466"/>
                        <a:pt x="8396" y="5791"/>
                        <a:pt x="7966" y="828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221" name="Google Shape;1221;p10"/>
                <p:cNvSpPr/>
                <p:nvPr/>
              </p:nvSpPr>
              <p:spPr>
                <a:xfrm>
                  <a:off x="1587089" y="1331605"/>
                  <a:ext cx="18617" cy="15283"/>
                </a:xfrm>
                <a:custGeom>
                  <a:rect b="b" l="l" r="r" t="t"/>
                  <a:pathLst>
                    <a:path extrusionOk="0" h="15283" w="18617">
                      <a:moveTo>
                        <a:pt x="12020" y="14196"/>
                      </a:moveTo>
                      <a:cubicBezTo>
                        <a:pt x="12178" y="13862"/>
                        <a:pt x="12388" y="13555"/>
                        <a:pt x="12572" y="13213"/>
                      </a:cubicBezTo>
                      <a:cubicBezTo>
                        <a:pt x="11344" y="12046"/>
                        <a:pt x="10291" y="10844"/>
                        <a:pt x="8940" y="9484"/>
                      </a:cubicBezTo>
                      <a:lnTo>
                        <a:pt x="11502" y="4492"/>
                      </a:lnTo>
                      <a:cubicBezTo>
                        <a:pt x="13257" y="4641"/>
                        <a:pt x="14889" y="4957"/>
                        <a:pt x="16766" y="5264"/>
                      </a:cubicBezTo>
                      <a:cubicBezTo>
                        <a:pt x="17012" y="4615"/>
                        <a:pt x="17258" y="4001"/>
                        <a:pt x="17565" y="3351"/>
                      </a:cubicBezTo>
                      <a:cubicBezTo>
                        <a:pt x="17872" y="2702"/>
                        <a:pt x="18249" y="2176"/>
                        <a:pt x="18617" y="1597"/>
                      </a:cubicBezTo>
                      <a:lnTo>
                        <a:pt x="798" y="0"/>
                      </a:lnTo>
                      <a:cubicBezTo>
                        <a:pt x="628" y="586"/>
                        <a:pt x="358" y="1138"/>
                        <a:pt x="0" y="1632"/>
                      </a:cubicBezTo>
                      <a:lnTo>
                        <a:pt x="11555" y="15284"/>
                      </a:lnTo>
                      <a:close/>
                      <a:moveTo>
                        <a:pt x="4010" y="3667"/>
                      </a:moveTo>
                      <a:lnTo>
                        <a:pt x="9923" y="4281"/>
                      </a:lnTo>
                      <a:lnTo>
                        <a:pt x="7922" y="826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222" name="Google Shape;1222;p10"/>
                <p:cNvSpPr/>
                <p:nvPr/>
              </p:nvSpPr>
              <p:spPr>
                <a:xfrm>
                  <a:off x="1594116" y="1313586"/>
                  <a:ext cx="20486" cy="17203"/>
                </a:xfrm>
                <a:custGeom>
                  <a:rect b="b" l="l" r="r" t="t"/>
                  <a:pathLst>
                    <a:path extrusionOk="0" h="17203" w="20486">
                      <a:moveTo>
                        <a:pt x="14020" y="15756"/>
                      </a:moveTo>
                      <a:lnTo>
                        <a:pt x="15196" y="14404"/>
                      </a:lnTo>
                      <a:lnTo>
                        <a:pt x="9054" y="9781"/>
                      </a:lnTo>
                      <a:lnTo>
                        <a:pt x="9151" y="9658"/>
                      </a:lnTo>
                      <a:lnTo>
                        <a:pt x="12204" y="9991"/>
                      </a:lnTo>
                      <a:lnTo>
                        <a:pt x="17898" y="10763"/>
                      </a:lnTo>
                      <a:cubicBezTo>
                        <a:pt x="18302" y="10149"/>
                        <a:pt x="18670" y="9535"/>
                        <a:pt x="19135" y="8947"/>
                      </a:cubicBezTo>
                      <a:cubicBezTo>
                        <a:pt x="19600" y="8359"/>
                        <a:pt x="20012" y="7833"/>
                        <a:pt x="20486" y="7280"/>
                      </a:cubicBezTo>
                      <a:lnTo>
                        <a:pt x="18731" y="7131"/>
                      </a:lnTo>
                      <a:cubicBezTo>
                        <a:pt x="16099" y="6938"/>
                        <a:pt x="13467" y="6815"/>
                        <a:pt x="10835" y="6482"/>
                      </a:cubicBezTo>
                      <a:cubicBezTo>
                        <a:pt x="11835" y="4350"/>
                        <a:pt x="11590" y="2297"/>
                        <a:pt x="9739" y="840"/>
                      </a:cubicBezTo>
                      <a:cubicBezTo>
                        <a:pt x="8627" y="-109"/>
                        <a:pt x="7044" y="-269"/>
                        <a:pt x="5764" y="437"/>
                      </a:cubicBezTo>
                      <a:cubicBezTo>
                        <a:pt x="4746" y="937"/>
                        <a:pt x="3729" y="2350"/>
                        <a:pt x="3053" y="3244"/>
                      </a:cubicBezTo>
                      <a:lnTo>
                        <a:pt x="0" y="7315"/>
                      </a:lnTo>
                      <a:lnTo>
                        <a:pt x="13073" y="17203"/>
                      </a:lnTo>
                      <a:cubicBezTo>
                        <a:pt x="13360" y="16702"/>
                        <a:pt x="13676" y="16220"/>
                        <a:pt x="14020" y="15756"/>
                      </a:cubicBezTo>
                      <a:close/>
                      <a:moveTo>
                        <a:pt x="3141" y="5227"/>
                      </a:moveTo>
                      <a:cubicBezTo>
                        <a:pt x="4018" y="4087"/>
                        <a:pt x="4966" y="2516"/>
                        <a:pt x="6747" y="3411"/>
                      </a:cubicBezTo>
                      <a:cubicBezTo>
                        <a:pt x="7115" y="3585"/>
                        <a:pt x="7467" y="3790"/>
                        <a:pt x="7800" y="4025"/>
                      </a:cubicBezTo>
                      <a:cubicBezTo>
                        <a:pt x="9739" y="5534"/>
                        <a:pt x="9958" y="7228"/>
                        <a:pt x="8256" y="9105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223" name="Google Shape;1223;p10"/>
                <p:cNvSpPr/>
                <p:nvPr/>
              </p:nvSpPr>
              <p:spPr>
                <a:xfrm>
                  <a:off x="1606487" y="1302714"/>
                  <a:ext cx="18047" cy="17511"/>
                </a:xfrm>
                <a:custGeom>
                  <a:rect b="b" l="l" r="r" t="t"/>
                  <a:pathLst>
                    <a:path extrusionOk="0" h="17511" w="18047">
                      <a:moveTo>
                        <a:pt x="8493" y="16617"/>
                      </a:moveTo>
                      <a:cubicBezTo>
                        <a:pt x="8743" y="16336"/>
                        <a:pt x="9010" y="16069"/>
                        <a:pt x="9291" y="15819"/>
                      </a:cubicBezTo>
                      <a:cubicBezTo>
                        <a:pt x="8370" y="14371"/>
                        <a:pt x="7659" y="12950"/>
                        <a:pt x="6738" y="11256"/>
                      </a:cubicBezTo>
                      <a:lnTo>
                        <a:pt x="10432" y="7124"/>
                      </a:lnTo>
                      <a:cubicBezTo>
                        <a:pt x="12072" y="7712"/>
                        <a:pt x="13608" y="8423"/>
                        <a:pt x="15301" y="9186"/>
                      </a:cubicBezTo>
                      <a:cubicBezTo>
                        <a:pt x="15740" y="8668"/>
                        <a:pt x="16108" y="8107"/>
                        <a:pt x="16564" y="7589"/>
                      </a:cubicBezTo>
                      <a:cubicBezTo>
                        <a:pt x="17021" y="7071"/>
                        <a:pt x="17556" y="6633"/>
                        <a:pt x="18047" y="6141"/>
                      </a:cubicBezTo>
                      <a:lnTo>
                        <a:pt x="1255" y="0"/>
                      </a:lnTo>
                      <a:cubicBezTo>
                        <a:pt x="921" y="517"/>
                        <a:pt x="496" y="969"/>
                        <a:pt x="0" y="1334"/>
                      </a:cubicBezTo>
                      <a:lnTo>
                        <a:pt x="7765" y="17512"/>
                      </a:lnTo>
                      <a:lnTo>
                        <a:pt x="8475" y="16582"/>
                      </a:lnTo>
                      <a:close/>
                      <a:moveTo>
                        <a:pt x="3439" y="4334"/>
                      </a:moveTo>
                      <a:lnTo>
                        <a:pt x="8984" y="6492"/>
                      </a:lnTo>
                      <a:lnTo>
                        <a:pt x="6089" y="976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224" name="Google Shape;1224;p10"/>
                <p:cNvSpPr/>
                <p:nvPr/>
              </p:nvSpPr>
              <p:spPr>
                <a:xfrm>
                  <a:off x="1632155" y="1274605"/>
                  <a:ext cx="18059" cy="18253"/>
                </a:xfrm>
                <a:custGeom>
                  <a:rect b="b" l="l" r="r" t="t"/>
                  <a:pathLst>
                    <a:path extrusionOk="0" h="18253" w="18059">
                      <a:moveTo>
                        <a:pt x="13734" y="16344"/>
                      </a:moveTo>
                      <a:cubicBezTo>
                        <a:pt x="18516" y="12948"/>
                        <a:pt x="19165" y="7649"/>
                        <a:pt x="16507" y="3833"/>
                      </a:cubicBezTo>
                      <a:cubicBezTo>
                        <a:pt x="14357" y="806"/>
                        <a:pt x="9944" y="-1993"/>
                        <a:pt x="4364" y="1920"/>
                      </a:cubicBezTo>
                      <a:cubicBezTo>
                        <a:pt x="-505" y="5368"/>
                        <a:pt x="-1102" y="10518"/>
                        <a:pt x="1592" y="14379"/>
                      </a:cubicBezTo>
                      <a:cubicBezTo>
                        <a:pt x="4707" y="18871"/>
                        <a:pt x="9427" y="19362"/>
                        <a:pt x="13734" y="16344"/>
                      </a:cubicBezTo>
                      <a:close/>
                      <a:moveTo>
                        <a:pt x="5110" y="3183"/>
                      </a:moveTo>
                      <a:cubicBezTo>
                        <a:pt x="8005" y="1122"/>
                        <a:pt x="11252" y="3183"/>
                        <a:pt x="13006" y="5737"/>
                      </a:cubicBezTo>
                      <a:cubicBezTo>
                        <a:pt x="15252" y="9009"/>
                        <a:pt x="16024" y="12984"/>
                        <a:pt x="13006" y="15080"/>
                      </a:cubicBezTo>
                      <a:cubicBezTo>
                        <a:pt x="9988" y="17177"/>
                        <a:pt x="7032" y="15265"/>
                        <a:pt x="5242" y="12703"/>
                      </a:cubicBezTo>
                      <a:cubicBezTo>
                        <a:pt x="2189" y="8316"/>
                        <a:pt x="2373" y="5096"/>
                        <a:pt x="5084" y="31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225" name="Google Shape;1225;p10"/>
                <p:cNvSpPr/>
                <p:nvPr/>
              </p:nvSpPr>
              <p:spPr>
                <a:xfrm>
                  <a:off x="1589958" y="1269033"/>
                  <a:ext cx="271479" cy="272628"/>
                </a:xfrm>
                <a:custGeom>
                  <a:rect b="b" l="l" r="r" t="t"/>
                  <a:pathLst>
                    <a:path extrusionOk="0" h="272628" w="271479">
                      <a:moveTo>
                        <a:pt x="271479" y="136314"/>
                      </a:moveTo>
                      <a:cubicBezTo>
                        <a:pt x="271479" y="61020"/>
                        <a:pt x="210705" y="0"/>
                        <a:pt x="135726" y="0"/>
                      </a:cubicBezTo>
                      <a:cubicBezTo>
                        <a:pt x="60748" y="0"/>
                        <a:pt x="0" y="61020"/>
                        <a:pt x="0" y="136314"/>
                      </a:cubicBezTo>
                      <a:cubicBezTo>
                        <a:pt x="0" y="211609"/>
                        <a:pt x="60774" y="272629"/>
                        <a:pt x="135726" y="272629"/>
                      </a:cubicBezTo>
                      <a:cubicBezTo>
                        <a:pt x="210679" y="272629"/>
                        <a:pt x="271479" y="211574"/>
                        <a:pt x="271479" y="136314"/>
                      </a:cubicBezTo>
                      <a:close/>
                      <a:moveTo>
                        <a:pt x="135691" y="269234"/>
                      </a:moveTo>
                      <a:cubicBezTo>
                        <a:pt x="62590" y="269234"/>
                        <a:pt x="3369" y="209723"/>
                        <a:pt x="3369" y="136314"/>
                      </a:cubicBezTo>
                      <a:cubicBezTo>
                        <a:pt x="3369" y="62906"/>
                        <a:pt x="62590" y="3395"/>
                        <a:pt x="135691" y="3395"/>
                      </a:cubicBezTo>
                      <a:cubicBezTo>
                        <a:pt x="208947" y="3531"/>
                        <a:pt x="268223" y="63024"/>
                        <a:pt x="268093" y="136279"/>
                      </a:cubicBezTo>
                      <a:lnTo>
                        <a:pt x="268093" y="136279"/>
                      </a:lnTo>
                      <a:cubicBezTo>
                        <a:pt x="268093" y="209723"/>
                        <a:pt x="208828" y="269234"/>
                        <a:pt x="135691" y="2692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226" name="Google Shape;1226;p10"/>
                <p:cNvSpPr/>
                <p:nvPr/>
              </p:nvSpPr>
              <p:spPr>
                <a:xfrm>
                  <a:off x="1676895" y="1274191"/>
                  <a:ext cx="101702" cy="131357"/>
                </a:xfrm>
                <a:custGeom>
                  <a:rect b="b" l="l" r="r" t="t"/>
                  <a:pathLst>
                    <a:path extrusionOk="0" h="131357" w="101702">
                      <a:moveTo>
                        <a:pt x="62318" y="40920"/>
                      </a:moveTo>
                      <a:cubicBezTo>
                        <a:pt x="68047" y="39472"/>
                        <a:pt x="72548" y="36972"/>
                        <a:pt x="74733" y="33901"/>
                      </a:cubicBezTo>
                      <a:cubicBezTo>
                        <a:pt x="74815" y="33773"/>
                        <a:pt x="74858" y="33623"/>
                        <a:pt x="74856" y="33471"/>
                      </a:cubicBezTo>
                      <a:lnTo>
                        <a:pt x="75970" y="32699"/>
                      </a:lnTo>
                      <a:cubicBezTo>
                        <a:pt x="76632" y="32225"/>
                        <a:pt x="76795" y="31311"/>
                        <a:pt x="76338" y="30637"/>
                      </a:cubicBezTo>
                      <a:lnTo>
                        <a:pt x="75724" y="29716"/>
                      </a:lnTo>
                      <a:cubicBezTo>
                        <a:pt x="75753" y="29636"/>
                        <a:pt x="75773" y="29554"/>
                        <a:pt x="75786" y="29470"/>
                      </a:cubicBezTo>
                      <a:lnTo>
                        <a:pt x="76058" y="27093"/>
                      </a:lnTo>
                      <a:cubicBezTo>
                        <a:pt x="79567" y="22408"/>
                        <a:pt x="84594" y="19082"/>
                        <a:pt x="89315" y="15687"/>
                      </a:cubicBezTo>
                      <a:lnTo>
                        <a:pt x="88639" y="14424"/>
                      </a:lnTo>
                      <a:cubicBezTo>
                        <a:pt x="87307" y="14916"/>
                        <a:pt x="85947" y="15332"/>
                        <a:pt x="84568" y="15670"/>
                      </a:cubicBezTo>
                      <a:cubicBezTo>
                        <a:pt x="83653" y="15917"/>
                        <a:pt x="82709" y="16044"/>
                        <a:pt x="81761" y="16047"/>
                      </a:cubicBezTo>
                      <a:cubicBezTo>
                        <a:pt x="81640" y="14851"/>
                        <a:pt x="81026" y="13761"/>
                        <a:pt x="80067" y="13037"/>
                      </a:cubicBezTo>
                      <a:cubicBezTo>
                        <a:pt x="77172" y="11283"/>
                        <a:pt x="72671" y="12423"/>
                        <a:pt x="73505" y="16336"/>
                      </a:cubicBezTo>
                      <a:lnTo>
                        <a:pt x="73689" y="17073"/>
                      </a:lnTo>
                      <a:cubicBezTo>
                        <a:pt x="74147" y="16997"/>
                        <a:pt x="74611" y="16956"/>
                        <a:pt x="75075" y="16950"/>
                      </a:cubicBezTo>
                      <a:cubicBezTo>
                        <a:pt x="75346" y="16948"/>
                        <a:pt x="75616" y="16990"/>
                        <a:pt x="75873" y="17073"/>
                      </a:cubicBezTo>
                      <a:cubicBezTo>
                        <a:pt x="76751" y="17723"/>
                        <a:pt x="74829" y="21083"/>
                        <a:pt x="72671" y="20960"/>
                      </a:cubicBezTo>
                      <a:cubicBezTo>
                        <a:pt x="70058" y="20678"/>
                        <a:pt x="67889" y="18815"/>
                        <a:pt x="67214" y="16275"/>
                      </a:cubicBezTo>
                      <a:cubicBezTo>
                        <a:pt x="69241" y="14948"/>
                        <a:pt x="69808" y="12229"/>
                        <a:pt x="68481" y="10202"/>
                      </a:cubicBezTo>
                      <a:cubicBezTo>
                        <a:pt x="67153" y="8175"/>
                        <a:pt x="64435" y="7608"/>
                        <a:pt x="62408" y="8935"/>
                      </a:cubicBezTo>
                      <a:cubicBezTo>
                        <a:pt x="60380" y="10262"/>
                        <a:pt x="59814" y="12981"/>
                        <a:pt x="61141" y="15008"/>
                      </a:cubicBezTo>
                      <a:cubicBezTo>
                        <a:pt x="61343" y="15316"/>
                        <a:pt x="61581" y="15597"/>
                        <a:pt x="61853" y="15845"/>
                      </a:cubicBezTo>
                      <a:lnTo>
                        <a:pt x="61634" y="16336"/>
                      </a:lnTo>
                      <a:cubicBezTo>
                        <a:pt x="60871" y="17784"/>
                        <a:pt x="59572" y="19390"/>
                        <a:pt x="57782" y="19416"/>
                      </a:cubicBezTo>
                      <a:cubicBezTo>
                        <a:pt x="53036" y="19574"/>
                        <a:pt x="53282" y="12397"/>
                        <a:pt x="57782" y="12643"/>
                      </a:cubicBezTo>
                      <a:cubicBezTo>
                        <a:pt x="58432" y="12732"/>
                        <a:pt x="59060" y="12940"/>
                        <a:pt x="59634" y="13257"/>
                      </a:cubicBezTo>
                      <a:lnTo>
                        <a:pt x="59327" y="11774"/>
                      </a:lnTo>
                      <a:cubicBezTo>
                        <a:pt x="59289" y="11492"/>
                        <a:pt x="59227" y="11213"/>
                        <a:pt x="59142" y="10941"/>
                      </a:cubicBezTo>
                      <a:cubicBezTo>
                        <a:pt x="58370" y="8537"/>
                        <a:pt x="56616" y="6721"/>
                        <a:pt x="53878" y="6633"/>
                      </a:cubicBezTo>
                      <a:cubicBezTo>
                        <a:pt x="53878" y="6633"/>
                        <a:pt x="52764" y="2378"/>
                        <a:pt x="50790" y="0"/>
                      </a:cubicBezTo>
                      <a:cubicBezTo>
                        <a:pt x="49377" y="1641"/>
                        <a:pt x="47623" y="6659"/>
                        <a:pt x="47623" y="6659"/>
                      </a:cubicBezTo>
                      <a:cubicBezTo>
                        <a:pt x="44912" y="6721"/>
                        <a:pt x="43148" y="8510"/>
                        <a:pt x="42359" y="10941"/>
                      </a:cubicBezTo>
                      <a:lnTo>
                        <a:pt x="42174" y="11774"/>
                      </a:lnTo>
                      <a:lnTo>
                        <a:pt x="41902" y="13222"/>
                      </a:lnTo>
                      <a:cubicBezTo>
                        <a:pt x="42481" y="12915"/>
                        <a:pt x="43106" y="12707"/>
                        <a:pt x="43754" y="12608"/>
                      </a:cubicBezTo>
                      <a:cubicBezTo>
                        <a:pt x="48219" y="12423"/>
                        <a:pt x="48465" y="19539"/>
                        <a:pt x="43754" y="19416"/>
                      </a:cubicBezTo>
                      <a:cubicBezTo>
                        <a:pt x="41902" y="19416"/>
                        <a:pt x="40639" y="17784"/>
                        <a:pt x="39867" y="16336"/>
                      </a:cubicBezTo>
                      <a:lnTo>
                        <a:pt x="39648" y="15845"/>
                      </a:lnTo>
                      <a:cubicBezTo>
                        <a:pt x="41437" y="14212"/>
                        <a:pt x="41564" y="11437"/>
                        <a:pt x="39930" y="9648"/>
                      </a:cubicBezTo>
                      <a:cubicBezTo>
                        <a:pt x="38296" y="7858"/>
                        <a:pt x="35522" y="7732"/>
                        <a:pt x="33732" y="9365"/>
                      </a:cubicBezTo>
                      <a:cubicBezTo>
                        <a:pt x="31944" y="10998"/>
                        <a:pt x="31817" y="13773"/>
                        <a:pt x="33450" y="15562"/>
                      </a:cubicBezTo>
                      <a:cubicBezTo>
                        <a:pt x="33698" y="15834"/>
                        <a:pt x="33979" y="16073"/>
                        <a:pt x="34287" y="16275"/>
                      </a:cubicBezTo>
                      <a:cubicBezTo>
                        <a:pt x="33603" y="18787"/>
                        <a:pt x="31460" y="20631"/>
                        <a:pt x="28874" y="20934"/>
                      </a:cubicBezTo>
                      <a:cubicBezTo>
                        <a:pt x="26724" y="21056"/>
                        <a:pt x="24838" y="17696"/>
                        <a:pt x="25671" y="17047"/>
                      </a:cubicBezTo>
                      <a:cubicBezTo>
                        <a:pt x="25933" y="16978"/>
                        <a:pt x="26200" y="16937"/>
                        <a:pt x="26470" y="16924"/>
                      </a:cubicBezTo>
                      <a:cubicBezTo>
                        <a:pt x="26928" y="16941"/>
                        <a:pt x="27383" y="17003"/>
                        <a:pt x="27830" y="17108"/>
                      </a:cubicBezTo>
                      <a:lnTo>
                        <a:pt x="28049" y="16310"/>
                      </a:lnTo>
                      <a:cubicBezTo>
                        <a:pt x="28926" y="12397"/>
                        <a:pt x="24347" y="11292"/>
                        <a:pt x="21478" y="13011"/>
                      </a:cubicBezTo>
                      <a:cubicBezTo>
                        <a:pt x="20498" y="13752"/>
                        <a:pt x="19883" y="14876"/>
                        <a:pt x="19784" y="16099"/>
                      </a:cubicBezTo>
                      <a:cubicBezTo>
                        <a:pt x="18827" y="16095"/>
                        <a:pt x="17875" y="15968"/>
                        <a:pt x="16950" y="15722"/>
                      </a:cubicBezTo>
                      <a:cubicBezTo>
                        <a:pt x="15599" y="15345"/>
                        <a:pt x="14257" y="14906"/>
                        <a:pt x="12941" y="14397"/>
                      </a:cubicBezTo>
                      <a:lnTo>
                        <a:pt x="12239" y="15670"/>
                      </a:lnTo>
                      <a:cubicBezTo>
                        <a:pt x="16924" y="19065"/>
                        <a:pt x="21978" y="22390"/>
                        <a:pt x="25487" y="27075"/>
                      </a:cubicBezTo>
                      <a:lnTo>
                        <a:pt x="25733" y="29233"/>
                      </a:lnTo>
                      <a:cubicBezTo>
                        <a:pt x="25614" y="29347"/>
                        <a:pt x="25522" y="29485"/>
                        <a:pt x="25461" y="29637"/>
                      </a:cubicBezTo>
                      <a:lnTo>
                        <a:pt x="24750" y="30988"/>
                      </a:lnTo>
                      <a:cubicBezTo>
                        <a:pt x="24364" y="31705"/>
                        <a:pt x="24632" y="32599"/>
                        <a:pt x="25348" y="32985"/>
                      </a:cubicBezTo>
                      <a:cubicBezTo>
                        <a:pt x="25351" y="32986"/>
                        <a:pt x="25353" y="32987"/>
                        <a:pt x="25355" y="32989"/>
                      </a:cubicBezTo>
                      <a:lnTo>
                        <a:pt x="25355" y="32989"/>
                      </a:lnTo>
                      <a:lnTo>
                        <a:pt x="26777" y="33761"/>
                      </a:lnTo>
                      <a:cubicBezTo>
                        <a:pt x="26809" y="33890"/>
                        <a:pt x="26879" y="34006"/>
                        <a:pt x="26979" y="34094"/>
                      </a:cubicBezTo>
                      <a:cubicBezTo>
                        <a:pt x="29233" y="37121"/>
                        <a:pt x="33638" y="39525"/>
                        <a:pt x="39262" y="40937"/>
                      </a:cubicBezTo>
                      <a:lnTo>
                        <a:pt x="0" y="80295"/>
                      </a:lnTo>
                      <a:lnTo>
                        <a:pt x="50886" y="131357"/>
                      </a:lnTo>
                      <a:lnTo>
                        <a:pt x="101703" y="80322"/>
                      </a:lnTo>
                      <a:close/>
                      <a:moveTo>
                        <a:pt x="13564" y="90929"/>
                      </a:moveTo>
                      <a:lnTo>
                        <a:pt x="3036" y="80401"/>
                      </a:lnTo>
                      <a:lnTo>
                        <a:pt x="13511" y="69829"/>
                      </a:lnTo>
                      <a:close/>
                      <a:moveTo>
                        <a:pt x="34454" y="111985"/>
                      </a:moveTo>
                      <a:lnTo>
                        <a:pt x="24347" y="101756"/>
                      </a:lnTo>
                      <a:lnTo>
                        <a:pt x="24347" y="58949"/>
                      </a:lnTo>
                      <a:lnTo>
                        <a:pt x="34454" y="48772"/>
                      </a:lnTo>
                      <a:close/>
                      <a:moveTo>
                        <a:pt x="72180" y="29821"/>
                      </a:moveTo>
                      <a:cubicBezTo>
                        <a:pt x="71514" y="30308"/>
                        <a:pt x="71351" y="31234"/>
                        <a:pt x="71811" y="31918"/>
                      </a:cubicBezTo>
                      <a:cubicBezTo>
                        <a:pt x="68979" y="30723"/>
                        <a:pt x="66042" y="29795"/>
                        <a:pt x="63038" y="29146"/>
                      </a:cubicBezTo>
                      <a:lnTo>
                        <a:pt x="64178" y="28470"/>
                      </a:lnTo>
                      <a:cubicBezTo>
                        <a:pt x="64866" y="28053"/>
                        <a:pt x="65108" y="27171"/>
                        <a:pt x="64731" y="26461"/>
                      </a:cubicBezTo>
                      <a:lnTo>
                        <a:pt x="64424" y="25943"/>
                      </a:lnTo>
                      <a:cubicBezTo>
                        <a:pt x="67532" y="26624"/>
                        <a:pt x="70552" y="27657"/>
                        <a:pt x="73426" y="29023"/>
                      </a:cubicBezTo>
                      <a:close/>
                      <a:moveTo>
                        <a:pt x="26979" y="26680"/>
                      </a:moveTo>
                      <a:lnTo>
                        <a:pt x="26821" y="26373"/>
                      </a:lnTo>
                      <a:cubicBezTo>
                        <a:pt x="24189" y="22645"/>
                        <a:pt x="19855" y="19618"/>
                        <a:pt x="16249" y="16942"/>
                      </a:cubicBezTo>
                      <a:cubicBezTo>
                        <a:pt x="17287" y="17199"/>
                        <a:pt x="18338" y="17404"/>
                        <a:pt x="19398" y="17556"/>
                      </a:cubicBezTo>
                      <a:cubicBezTo>
                        <a:pt x="20002" y="17616"/>
                        <a:pt x="20611" y="17616"/>
                        <a:pt x="21214" y="17556"/>
                      </a:cubicBezTo>
                      <a:lnTo>
                        <a:pt x="21214" y="16810"/>
                      </a:lnTo>
                      <a:cubicBezTo>
                        <a:pt x="21214" y="16687"/>
                        <a:pt x="21364" y="14748"/>
                        <a:pt x="22294" y="14178"/>
                      </a:cubicBezTo>
                      <a:cubicBezTo>
                        <a:pt x="23583" y="13380"/>
                        <a:pt x="26680" y="13099"/>
                        <a:pt x="26680" y="15354"/>
                      </a:cubicBezTo>
                      <a:lnTo>
                        <a:pt x="26373" y="15354"/>
                      </a:lnTo>
                      <a:lnTo>
                        <a:pt x="25601" y="15477"/>
                      </a:lnTo>
                      <a:cubicBezTo>
                        <a:pt x="22215" y="16152"/>
                        <a:pt x="24987" y="22566"/>
                        <a:pt x="28988" y="22285"/>
                      </a:cubicBezTo>
                      <a:cubicBezTo>
                        <a:pt x="32076" y="22101"/>
                        <a:pt x="34111" y="20249"/>
                        <a:pt x="35340" y="17573"/>
                      </a:cubicBezTo>
                      <a:cubicBezTo>
                        <a:pt x="35638" y="16841"/>
                        <a:pt x="35844" y="16075"/>
                        <a:pt x="35954" y="15292"/>
                      </a:cubicBezTo>
                      <a:cubicBezTo>
                        <a:pt x="34421" y="14773"/>
                        <a:pt x="33599" y="13110"/>
                        <a:pt x="34119" y="11577"/>
                      </a:cubicBezTo>
                      <a:cubicBezTo>
                        <a:pt x="34506" y="10433"/>
                        <a:pt x="35555" y="9644"/>
                        <a:pt x="36761" y="9589"/>
                      </a:cubicBezTo>
                      <a:cubicBezTo>
                        <a:pt x="38360" y="9547"/>
                        <a:pt x="39690" y="10808"/>
                        <a:pt x="39733" y="12406"/>
                      </a:cubicBezTo>
                      <a:cubicBezTo>
                        <a:pt x="39762" y="13464"/>
                        <a:pt x="39211" y="14453"/>
                        <a:pt x="38296" y="14985"/>
                      </a:cubicBezTo>
                      <a:lnTo>
                        <a:pt x="37928" y="15231"/>
                      </a:lnTo>
                      <a:cubicBezTo>
                        <a:pt x="38066" y="15517"/>
                        <a:pt x="38189" y="15810"/>
                        <a:pt x="38296" y="16108"/>
                      </a:cubicBezTo>
                      <a:cubicBezTo>
                        <a:pt x="39174" y="18328"/>
                        <a:pt x="41227" y="20670"/>
                        <a:pt x="43754" y="20732"/>
                      </a:cubicBezTo>
                      <a:cubicBezTo>
                        <a:pt x="50351" y="20890"/>
                        <a:pt x="50106" y="11177"/>
                        <a:pt x="43912" y="10932"/>
                      </a:cubicBezTo>
                      <a:cubicBezTo>
                        <a:pt x="44423" y="9070"/>
                        <a:pt x="46169" y="7821"/>
                        <a:pt x="48096" y="7940"/>
                      </a:cubicBezTo>
                      <a:lnTo>
                        <a:pt x="48597" y="8001"/>
                      </a:lnTo>
                      <a:cubicBezTo>
                        <a:pt x="48597" y="8001"/>
                        <a:pt x="49799" y="3615"/>
                        <a:pt x="50904" y="2299"/>
                      </a:cubicBezTo>
                      <a:cubicBezTo>
                        <a:pt x="51835" y="4106"/>
                        <a:pt x="52539" y="6021"/>
                        <a:pt x="53001" y="8001"/>
                      </a:cubicBezTo>
                      <a:lnTo>
                        <a:pt x="53492" y="7940"/>
                      </a:lnTo>
                      <a:cubicBezTo>
                        <a:pt x="55463" y="7815"/>
                        <a:pt x="57236" y="9132"/>
                        <a:pt x="57686" y="11055"/>
                      </a:cubicBezTo>
                      <a:cubicBezTo>
                        <a:pt x="51544" y="11335"/>
                        <a:pt x="51281" y="21013"/>
                        <a:pt x="57870" y="20855"/>
                      </a:cubicBezTo>
                      <a:cubicBezTo>
                        <a:pt x="60371" y="20793"/>
                        <a:pt x="62468" y="18451"/>
                        <a:pt x="63301" y="16231"/>
                      </a:cubicBezTo>
                      <a:lnTo>
                        <a:pt x="63696" y="15354"/>
                      </a:lnTo>
                      <a:lnTo>
                        <a:pt x="63327" y="15108"/>
                      </a:lnTo>
                      <a:cubicBezTo>
                        <a:pt x="61966" y="14233"/>
                        <a:pt x="61571" y="12421"/>
                        <a:pt x="62446" y="11059"/>
                      </a:cubicBezTo>
                      <a:cubicBezTo>
                        <a:pt x="62976" y="10231"/>
                        <a:pt x="63888" y="9726"/>
                        <a:pt x="64871" y="9712"/>
                      </a:cubicBezTo>
                      <a:cubicBezTo>
                        <a:pt x="66480" y="9733"/>
                        <a:pt x="67767" y="11054"/>
                        <a:pt x="67747" y="12663"/>
                      </a:cubicBezTo>
                      <a:cubicBezTo>
                        <a:pt x="67730" y="13935"/>
                        <a:pt x="66889" y="15050"/>
                        <a:pt x="65670" y="15415"/>
                      </a:cubicBezTo>
                      <a:cubicBezTo>
                        <a:pt x="65784" y="16197"/>
                        <a:pt x="65990" y="16963"/>
                        <a:pt x="66284" y="17696"/>
                      </a:cubicBezTo>
                      <a:cubicBezTo>
                        <a:pt x="67521" y="20407"/>
                        <a:pt x="69557" y="22223"/>
                        <a:pt x="72636" y="22408"/>
                      </a:cubicBezTo>
                      <a:cubicBezTo>
                        <a:pt x="76646" y="22653"/>
                        <a:pt x="79383" y="16266"/>
                        <a:pt x="76023" y="15626"/>
                      </a:cubicBezTo>
                      <a:cubicBezTo>
                        <a:pt x="75759" y="15567"/>
                        <a:pt x="75493" y="15526"/>
                        <a:pt x="75224" y="15503"/>
                      </a:cubicBezTo>
                      <a:lnTo>
                        <a:pt x="74917" y="15503"/>
                      </a:lnTo>
                      <a:cubicBezTo>
                        <a:pt x="74917" y="13222"/>
                        <a:pt x="78032" y="13502"/>
                        <a:pt x="79357" y="14275"/>
                      </a:cubicBezTo>
                      <a:cubicBezTo>
                        <a:pt x="80278" y="14862"/>
                        <a:pt x="80401" y="16740"/>
                        <a:pt x="80436" y="16907"/>
                      </a:cubicBezTo>
                      <a:lnTo>
                        <a:pt x="80497" y="17530"/>
                      </a:lnTo>
                      <a:lnTo>
                        <a:pt x="80988" y="17591"/>
                      </a:lnTo>
                      <a:lnTo>
                        <a:pt x="82217" y="17591"/>
                      </a:lnTo>
                      <a:cubicBezTo>
                        <a:pt x="83090" y="17580"/>
                        <a:pt x="83959" y="17465"/>
                        <a:pt x="84805" y="17249"/>
                      </a:cubicBezTo>
                      <a:cubicBezTo>
                        <a:pt x="81199" y="19960"/>
                        <a:pt x="77470" y="22706"/>
                        <a:pt x="74794" y="26400"/>
                      </a:cubicBezTo>
                      <a:lnTo>
                        <a:pt x="74672" y="26768"/>
                      </a:lnTo>
                      <a:lnTo>
                        <a:pt x="74514" y="27909"/>
                      </a:lnTo>
                      <a:cubicBezTo>
                        <a:pt x="67084" y="24522"/>
                        <a:pt x="58988" y="22849"/>
                        <a:pt x="50825" y="23013"/>
                      </a:cubicBezTo>
                      <a:cubicBezTo>
                        <a:pt x="41578" y="23013"/>
                        <a:pt x="33199" y="24864"/>
                        <a:pt x="27137" y="27944"/>
                      </a:cubicBezTo>
                      <a:close/>
                      <a:moveTo>
                        <a:pt x="52553" y="24706"/>
                      </a:moveTo>
                      <a:lnTo>
                        <a:pt x="52220" y="24426"/>
                      </a:lnTo>
                      <a:cubicBezTo>
                        <a:pt x="55089" y="24474"/>
                        <a:pt x="57951" y="24733"/>
                        <a:pt x="60783" y="25198"/>
                      </a:cubicBezTo>
                      <a:lnTo>
                        <a:pt x="60564" y="25320"/>
                      </a:lnTo>
                      <a:cubicBezTo>
                        <a:pt x="59878" y="25741"/>
                        <a:pt x="59649" y="26630"/>
                        <a:pt x="60046" y="27330"/>
                      </a:cubicBezTo>
                      <a:lnTo>
                        <a:pt x="60783" y="28619"/>
                      </a:lnTo>
                      <a:cubicBezTo>
                        <a:pt x="57843" y="28087"/>
                        <a:pt x="54865" y="27793"/>
                        <a:pt x="51878" y="27742"/>
                      </a:cubicBezTo>
                      <a:lnTo>
                        <a:pt x="52711" y="26724"/>
                      </a:lnTo>
                      <a:cubicBezTo>
                        <a:pt x="53224" y="26102"/>
                        <a:pt x="53142" y="25184"/>
                        <a:pt x="52527" y="24662"/>
                      </a:cubicBezTo>
                      <a:close/>
                      <a:moveTo>
                        <a:pt x="41367" y="25417"/>
                      </a:moveTo>
                      <a:lnTo>
                        <a:pt x="40937" y="25171"/>
                      </a:lnTo>
                      <a:cubicBezTo>
                        <a:pt x="43554" y="24788"/>
                        <a:pt x="46190" y="24551"/>
                        <a:pt x="48833" y="24461"/>
                      </a:cubicBezTo>
                      <a:lnTo>
                        <a:pt x="48333" y="25075"/>
                      </a:lnTo>
                      <a:cubicBezTo>
                        <a:pt x="47814" y="25670"/>
                        <a:pt x="47875" y="26573"/>
                        <a:pt x="48470" y="27093"/>
                      </a:cubicBezTo>
                      <a:cubicBezTo>
                        <a:pt x="48477" y="27098"/>
                        <a:pt x="48484" y="27104"/>
                        <a:pt x="48491" y="27110"/>
                      </a:cubicBezTo>
                      <a:lnTo>
                        <a:pt x="49290" y="27786"/>
                      </a:lnTo>
                      <a:cubicBezTo>
                        <a:pt x="46602" y="27889"/>
                        <a:pt x="43926" y="28182"/>
                        <a:pt x="41279" y="28663"/>
                      </a:cubicBezTo>
                      <a:lnTo>
                        <a:pt x="41929" y="27461"/>
                      </a:lnTo>
                      <a:cubicBezTo>
                        <a:pt x="42339" y="26753"/>
                        <a:pt x="42098" y="25846"/>
                        <a:pt x="41390" y="25435"/>
                      </a:cubicBezTo>
                      <a:cubicBezTo>
                        <a:pt x="41379" y="25429"/>
                        <a:pt x="41369" y="25423"/>
                        <a:pt x="41358" y="25417"/>
                      </a:cubicBezTo>
                      <a:close/>
                      <a:moveTo>
                        <a:pt x="27803" y="29146"/>
                      </a:moveTo>
                      <a:cubicBezTo>
                        <a:pt x="30945" y="27631"/>
                        <a:pt x="34260" y="26502"/>
                        <a:pt x="37674" y="25785"/>
                      </a:cubicBezTo>
                      <a:lnTo>
                        <a:pt x="37235" y="26496"/>
                      </a:lnTo>
                      <a:cubicBezTo>
                        <a:pt x="36845" y="27204"/>
                        <a:pt x="37095" y="28094"/>
                        <a:pt x="37796" y="28496"/>
                      </a:cubicBezTo>
                      <a:lnTo>
                        <a:pt x="38814" y="29111"/>
                      </a:lnTo>
                      <a:cubicBezTo>
                        <a:pt x="35539" y="29803"/>
                        <a:pt x="32345" y="30839"/>
                        <a:pt x="29286" y="32199"/>
                      </a:cubicBezTo>
                      <a:lnTo>
                        <a:pt x="29532" y="31734"/>
                      </a:lnTo>
                      <a:cubicBezTo>
                        <a:pt x="29916" y="31016"/>
                        <a:pt x="29646" y="30123"/>
                        <a:pt x="28927" y="29739"/>
                      </a:cubicBezTo>
                      <a:cubicBezTo>
                        <a:pt x="28925" y="29737"/>
                        <a:pt x="28921" y="29735"/>
                        <a:pt x="28918" y="29734"/>
                      </a:cubicBezTo>
                      <a:lnTo>
                        <a:pt x="28918" y="29734"/>
                      </a:lnTo>
                      <a:close/>
                      <a:moveTo>
                        <a:pt x="40446" y="39674"/>
                      </a:moveTo>
                      <a:cubicBezTo>
                        <a:pt x="35234" y="38472"/>
                        <a:pt x="31102" y="36437"/>
                        <a:pt x="28821" y="33971"/>
                      </a:cubicBezTo>
                      <a:lnTo>
                        <a:pt x="30207" y="33357"/>
                      </a:lnTo>
                      <a:cubicBezTo>
                        <a:pt x="33842" y="35718"/>
                        <a:pt x="37941" y="37274"/>
                        <a:pt x="42227" y="37919"/>
                      </a:cubicBezTo>
                      <a:close/>
                      <a:moveTo>
                        <a:pt x="56317" y="122724"/>
                      </a:moveTo>
                      <a:lnTo>
                        <a:pt x="50799" y="128243"/>
                      </a:lnTo>
                      <a:lnTo>
                        <a:pt x="45315" y="122724"/>
                      </a:lnTo>
                      <a:lnTo>
                        <a:pt x="45315" y="37963"/>
                      </a:lnTo>
                      <a:lnTo>
                        <a:pt x="50799" y="32409"/>
                      </a:lnTo>
                      <a:lnTo>
                        <a:pt x="56317" y="37963"/>
                      </a:lnTo>
                      <a:close/>
                      <a:moveTo>
                        <a:pt x="50799" y="29286"/>
                      </a:moveTo>
                      <a:lnTo>
                        <a:pt x="43490" y="36621"/>
                      </a:lnTo>
                      <a:cubicBezTo>
                        <a:pt x="39391" y="36071"/>
                        <a:pt x="35436" y="34730"/>
                        <a:pt x="31848" y="32673"/>
                      </a:cubicBezTo>
                      <a:cubicBezTo>
                        <a:pt x="44161" y="28028"/>
                        <a:pt x="57744" y="28028"/>
                        <a:pt x="70057" y="32673"/>
                      </a:cubicBezTo>
                      <a:cubicBezTo>
                        <a:pt x="66384" y="34794"/>
                        <a:pt x="62330" y="36171"/>
                        <a:pt x="58125" y="36726"/>
                      </a:cubicBezTo>
                      <a:close/>
                      <a:moveTo>
                        <a:pt x="59441" y="37989"/>
                      </a:moveTo>
                      <a:cubicBezTo>
                        <a:pt x="63815" y="37352"/>
                        <a:pt x="68003" y="35787"/>
                        <a:pt x="71724" y="33401"/>
                      </a:cubicBezTo>
                      <a:lnTo>
                        <a:pt x="72864" y="33919"/>
                      </a:lnTo>
                      <a:cubicBezTo>
                        <a:pt x="70583" y="36384"/>
                        <a:pt x="66416" y="38481"/>
                        <a:pt x="61151" y="39683"/>
                      </a:cubicBezTo>
                      <a:close/>
                      <a:moveTo>
                        <a:pt x="77260" y="101782"/>
                      </a:moveTo>
                      <a:lnTo>
                        <a:pt x="67153" y="111924"/>
                      </a:lnTo>
                      <a:lnTo>
                        <a:pt x="67153" y="48807"/>
                      </a:lnTo>
                      <a:lnTo>
                        <a:pt x="77260" y="58976"/>
                      </a:lnTo>
                      <a:close/>
                      <a:moveTo>
                        <a:pt x="88042" y="69794"/>
                      </a:moveTo>
                      <a:lnTo>
                        <a:pt x="98571" y="80366"/>
                      </a:lnTo>
                      <a:lnTo>
                        <a:pt x="88095" y="9089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227" name="Google Shape;1227;p10"/>
                <p:cNvSpPr/>
                <p:nvPr/>
              </p:nvSpPr>
              <p:spPr>
                <a:xfrm>
                  <a:off x="1786950" y="1439774"/>
                  <a:ext cx="710" cy="3237"/>
                </a:xfrm>
                <a:custGeom>
                  <a:rect b="b" l="l" r="r" t="t"/>
                  <a:pathLst>
                    <a:path extrusionOk="0" h="3237" w="710">
                      <a:moveTo>
                        <a:pt x="0" y="0"/>
                      </a:moveTo>
                      <a:lnTo>
                        <a:pt x="711" y="0"/>
                      </a:lnTo>
                      <a:lnTo>
                        <a:pt x="711" y="3237"/>
                      </a:lnTo>
                      <a:lnTo>
                        <a:pt x="0" y="323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228" name="Google Shape;1228;p10"/>
                <p:cNvSpPr/>
                <p:nvPr/>
              </p:nvSpPr>
              <p:spPr>
                <a:xfrm>
                  <a:off x="1778966" y="1439774"/>
                  <a:ext cx="710" cy="3237"/>
                </a:xfrm>
                <a:custGeom>
                  <a:rect b="b" l="l" r="r" t="t"/>
                  <a:pathLst>
                    <a:path extrusionOk="0" h="3237" w="710">
                      <a:moveTo>
                        <a:pt x="0" y="0"/>
                      </a:moveTo>
                      <a:lnTo>
                        <a:pt x="711" y="0"/>
                      </a:lnTo>
                      <a:lnTo>
                        <a:pt x="711" y="3237"/>
                      </a:lnTo>
                      <a:lnTo>
                        <a:pt x="0" y="323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229" name="Google Shape;1229;p10"/>
                <p:cNvSpPr/>
                <p:nvPr/>
              </p:nvSpPr>
              <p:spPr>
                <a:xfrm>
                  <a:off x="1782756" y="1433975"/>
                  <a:ext cx="982" cy="4500"/>
                </a:xfrm>
                <a:custGeom>
                  <a:rect b="b" l="l" r="r" t="t"/>
                  <a:pathLst>
                    <a:path extrusionOk="0" h="4500" w="982">
                      <a:moveTo>
                        <a:pt x="0" y="0"/>
                      </a:moveTo>
                      <a:lnTo>
                        <a:pt x="983" y="0"/>
                      </a:lnTo>
                      <a:lnTo>
                        <a:pt x="983" y="4501"/>
                      </a:lnTo>
                      <a:lnTo>
                        <a:pt x="0" y="450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230" name="Google Shape;1230;p10"/>
                <p:cNvSpPr/>
                <p:nvPr/>
              </p:nvSpPr>
              <p:spPr>
                <a:xfrm>
                  <a:off x="1769412" y="1418385"/>
                  <a:ext cx="710" cy="3263"/>
                </a:xfrm>
                <a:custGeom>
                  <a:rect b="b" l="l" r="r" t="t"/>
                  <a:pathLst>
                    <a:path extrusionOk="0" h="3263" w="710">
                      <a:moveTo>
                        <a:pt x="0" y="0"/>
                      </a:moveTo>
                      <a:lnTo>
                        <a:pt x="711" y="0"/>
                      </a:lnTo>
                      <a:lnTo>
                        <a:pt x="711" y="3264"/>
                      </a:lnTo>
                      <a:lnTo>
                        <a:pt x="0" y="326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231" name="Google Shape;1231;p10"/>
                <p:cNvSpPr/>
                <p:nvPr/>
              </p:nvSpPr>
              <p:spPr>
                <a:xfrm>
                  <a:off x="1761428" y="1418385"/>
                  <a:ext cx="710" cy="3263"/>
                </a:xfrm>
                <a:custGeom>
                  <a:rect b="b" l="l" r="r" t="t"/>
                  <a:pathLst>
                    <a:path extrusionOk="0" h="3263" w="710">
                      <a:moveTo>
                        <a:pt x="0" y="0"/>
                      </a:moveTo>
                      <a:lnTo>
                        <a:pt x="711" y="0"/>
                      </a:lnTo>
                      <a:lnTo>
                        <a:pt x="711" y="3264"/>
                      </a:lnTo>
                      <a:lnTo>
                        <a:pt x="0" y="326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232" name="Google Shape;1232;p10"/>
                <p:cNvSpPr/>
                <p:nvPr/>
              </p:nvSpPr>
              <p:spPr>
                <a:xfrm>
                  <a:off x="1751601" y="1375456"/>
                  <a:ext cx="80988" cy="127251"/>
                </a:xfrm>
                <a:custGeom>
                  <a:rect b="b" l="l" r="r" t="t"/>
                  <a:pathLst>
                    <a:path extrusionOk="0" h="127251" w="80988">
                      <a:moveTo>
                        <a:pt x="80988" y="11581"/>
                      </a:moveTo>
                      <a:lnTo>
                        <a:pt x="79444" y="11458"/>
                      </a:lnTo>
                      <a:cubicBezTo>
                        <a:pt x="74891" y="11063"/>
                        <a:pt x="67056" y="9888"/>
                        <a:pt x="67161" y="16889"/>
                      </a:cubicBezTo>
                      <a:cubicBezTo>
                        <a:pt x="70671" y="15871"/>
                        <a:pt x="71943" y="19354"/>
                        <a:pt x="67907" y="19354"/>
                      </a:cubicBezTo>
                      <a:cubicBezTo>
                        <a:pt x="66056" y="19354"/>
                        <a:pt x="65810" y="16573"/>
                        <a:pt x="65775" y="15310"/>
                      </a:cubicBezTo>
                      <a:cubicBezTo>
                        <a:pt x="67354" y="13836"/>
                        <a:pt x="67784" y="10783"/>
                        <a:pt x="64757" y="10783"/>
                      </a:cubicBezTo>
                      <a:cubicBezTo>
                        <a:pt x="63884" y="10951"/>
                        <a:pt x="63061" y="11320"/>
                        <a:pt x="62353" y="11862"/>
                      </a:cubicBezTo>
                      <a:cubicBezTo>
                        <a:pt x="62144" y="10717"/>
                        <a:pt x="61331" y="9774"/>
                        <a:pt x="60230" y="9396"/>
                      </a:cubicBezTo>
                      <a:cubicBezTo>
                        <a:pt x="60327" y="7642"/>
                        <a:pt x="60046" y="5817"/>
                        <a:pt x="58537" y="4650"/>
                      </a:cubicBezTo>
                      <a:cubicBezTo>
                        <a:pt x="56862" y="5412"/>
                        <a:pt x="55698" y="6984"/>
                        <a:pt x="55457" y="8809"/>
                      </a:cubicBezTo>
                      <a:cubicBezTo>
                        <a:pt x="53703" y="8931"/>
                        <a:pt x="52185" y="9739"/>
                        <a:pt x="52185" y="12046"/>
                      </a:cubicBezTo>
                      <a:lnTo>
                        <a:pt x="52185" y="12669"/>
                      </a:lnTo>
                      <a:lnTo>
                        <a:pt x="52773" y="12669"/>
                      </a:lnTo>
                      <a:cubicBezTo>
                        <a:pt x="58748" y="12669"/>
                        <a:pt x="52957" y="21328"/>
                        <a:pt x="51018" y="12450"/>
                      </a:cubicBezTo>
                      <a:cubicBezTo>
                        <a:pt x="54659" y="10695"/>
                        <a:pt x="50220" y="5361"/>
                        <a:pt x="48035" y="8388"/>
                      </a:cubicBezTo>
                      <a:cubicBezTo>
                        <a:pt x="47100" y="9500"/>
                        <a:pt x="47244" y="11161"/>
                        <a:pt x="48357" y="12096"/>
                      </a:cubicBezTo>
                      <a:cubicBezTo>
                        <a:pt x="48476" y="12195"/>
                        <a:pt x="48603" y="12285"/>
                        <a:pt x="48737" y="12362"/>
                      </a:cubicBezTo>
                      <a:cubicBezTo>
                        <a:pt x="48491" y="17626"/>
                        <a:pt x="41648" y="16275"/>
                        <a:pt x="41648" y="13037"/>
                      </a:cubicBezTo>
                      <a:cubicBezTo>
                        <a:pt x="41648" y="8326"/>
                        <a:pt x="44210" y="12450"/>
                        <a:pt x="44982" y="13994"/>
                      </a:cubicBezTo>
                      <a:lnTo>
                        <a:pt x="45508" y="13064"/>
                      </a:lnTo>
                      <a:cubicBezTo>
                        <a:pt x="46956" y="10432"/>
                        <a:pt x="47570" y="3641"/>
                        <a:pt x="42604" y="5641"/>
                      </a:cubicBezTo>
                      <a:cubicBezTo>
                        <a:pt x="42604" y="4071"/>
                        <a:pt x="41683" y="737"/>
                        <a:pt x="39972" y="0"/>
                      </a:cubicBezTo>
                      <a:cubicBezTo>
                        <a:pt x="38121" y="1141"/>
                        <a:pt x="37630" y="3387"/>
                        <a:pt x="37445" y="5361"/>
                      </a:cubicBezTo>
                      <a:cubicBezTo>
                        <a:pt x="35103" y="4343"/>
                        <a:pt x="33410" y="6378"/>
                        <a:pt x="33778" y="8537"/>
                      </a:cubicBezTo>
                      <a:lnTo>
                        <a:pt x="33901" y="9458"/>
                      </a:lnTo>
                      <a:cubicBezTo>
                        <a:pt x="34198" y="11373"/>
                        <a:pt x="34612" y="13269"/>
                        <a:pt x="35138" y="15134"/>
                      </a:cubicBezTo>
                      <a:lnTo>
                        <a:pt x="35752" y="13195"/>
                      </a:lnTo>
                      <a:cubicBezTo>
                        <a:pt x="36366" y="11186"/>
                        <a:pt x="38279" y="9528"/>
                        <a:pt x="38525" y="13257"/>
                      </a:cubicBezTo>
                      <a:cubicBezTo>
                        <a:pt x="38586" y="14608"/>
                        <a:pt x="33594" y="19267"/>
                        <a:pt x="31593" y="12379"/>
                      </a:cubicBezTo>
                      <a:cubicBezTo>
                        <a:pt x="34919" y="10493"/>
                        <a:pt x="30356" y="5071"/>
                        <a:pt x="28014" y="8870"/>
                      </a:cubicBezTo>
                      <a:cubicBezTo>
                        <a:pt x="27633" y="9455"/>
                        <a:pt x="27543" y="10183"/>
                        <a:pt x="27768" y="10844"/>
                      </a:cubicBezTo>
                      <a:cubicBezTo>
                        <a:pt x="27188" y="9623"/>
                        <a:pt x="25978" y="8825"/>
                        <a:pt x="24627" y="8774"/>
                      </a:cubicBezTo>
                      <a:cubicBezTo>
                        <a:pt x="24320" y="7238"/>
                        <a:pt x="23206" y="5203"/>
                        <a:pt x="21513" y="4773"/>
                      </a:cubicBezTo>
                      <a:cubicBezTo>
                        <a:pt x="19881" y="5598"/>
                        <a:pt x="19819" y="8001"/>
                        <a:pt x="19819" y="9607"/>
                      </a:cubicBezTo>
                      <a:lnTo>
                        <a:pt x="18310" y="10484"/>
                      </a:lnTo>
                      <a:cubicBezTo>
                        <a:pt x="18011" y="11109"/>
                        <a:pt x="17765" y="11757"/>
                        <a:pt x="17573" y="12423"/>
                      </a:cubicBezTo>
                      <a:cubicBezTo>
                        <a:pt x="17270" y="11457"/>
                        <a:pt x="16366" y="10807"/>
                        <a:pt x="15354" y="10827"/>
                      </a:cubicBezTo>
                      <a:cubicBezTo>
                        <a:pt x="13988" y="10795"/>
                        <a:pt x="12854" y="11876"/>
                        <a:pt x="12823" y="13242"/>
                      </a:cubicBezTo>
                      <a:cubicBezTo>
                        <a:pt x="12797" y="14314"/>
                        <a:pt x="13465" y="15279"/>
                        <a:pt x="14476" y="15634"/>
                      </a:cubicBezTo>
                      <a:cubicBezTo>
                        <a:pt x="14405" y="16721"/>
                        <a:pt x="14135" y="17787"/>
                        <a:pt x="13678" y="18775"/>
                      </a:cubicBezTo>
                      <a:cubicBezTo>
                        <a:pt x="12292" y="21407"/>
                        <a:pt x="7177" y="16003"/>
                        <a:pt x="11274" y="16398"/>
                      </a:cubicBezTo>
                      <a:cubicBezTo>
                        <a:pt x="11678" y="16398"/>
                        <a:pt x="11827" y="16705"/>
                        <a:pt x="12046" y="16959"/>
                      </a:cubicBezTo>
                      <a:cubicBezTo>
                        <a:pt x="12564" y="17573"/>
                        <a:pt x="13985" y="17837"/>
                        <a:pt x="13371" y="16459"/>
                      </a:cubicBezTo>
                      <a:cubicBezTo>
                        <a:pt x="13257" y="16257"/>
                        <a:pt x="13160" y="16056"/>
                        <a:pt x="13064" y="15845"/>
                      </a:cubicBezTo>
                      <a:lnTo>
                        <a:pt x="12906" y="15354"/>
                      </a:lnTo>
                      <a:lnTo>
                        <a:pt x="12660" y="14766"/>
                      </a:lnTo>
                      <a:cubicBezTo>
                        <a:pt x="10809" y="10054"/>
                        <a:pt x="4615" y="11072"/>
                        <a:pt x="640" y="11686"/>
                      </a:cubicBezTo>
                      <a:lnTo>
                        <a:pt x="526" y="11686"/>
                      </a:lnTo>
                      <a:lnTo>
                        <a:pt x="526" y="11809"/>
                      </a:lnTo>
                      <a:lnTo>
                        <a:pt x="0" y="12643"/>
                      </a:lnTo>
                      <a:cubicBezTo>
                        <a:pt x="4097" y="15275"/>
                        <a:pt x="7642" y="18986"/>
                        <a:pt x="7308" y="24233"/>
                      </a:cubicBezTo>
                      <a:lnTo>
                        <a:pt x="7001" y="24320"/>
                      </a:lnTo>
                      <a:cubicBezTo>
                        <a:pt x="6490" y="24471"/>
                        <a:pt x="6198" y="25008"/>
                        <a:pt x="6349" y="25519"/>
                      </a:cubicBezTo>
                      <a:cubicBezTo>
                        <a:pt x="6442" y="25833"/>
                        <a:pt x="6687" y="26078"/>
                        <a:pt x="7001" y="26171"/>
                      </a:cubicBezTo>
                      <a:cubicBezTo>
                        <a:pt x="6900" y="26229"/>
                        <a:pt x="6805" y="26300"/>
                        <a:pt x="6721" y="26382"/>
                      </a:cubicBezTo>
                      <a:lnTo>
                        <a:pt x="5580" y="27523"/>
                      </a:lnTo>
                      <a:cubicBezTo>
                        <a:pt x="4968" y="28150"/>
                        <a:pt x="4968" y="29150"/>
                        <a:pt x="5580" y="29777"/>
                      </a:cubicBezTo>
                      <a:lnTo>
                        <a:pt x="6721" y="30944"/>
                      </a:lnTo>
                      <a:cubicBezTo>
                        <a:pt x="6927" y="31146"/>
                        <a:pt x="7180" y="31293"/>
                        <a:pt x="7457" y="31374"/>
                      </a:cubicBezTo>
                      <a:lnTo>
                        <a:pt x="6229" y="31751"/>
                      </a:lnTo>
                      <a:lnTo>
                        <a:pt x="4913" y="31751"/>
                      </a:lnTo>
                      <a:lnTo>
                        <a:pt x="4852" y="90087"/>
                      </a:lnTo>
                      <a:cubicBezTo>
                        <a:pt x="4852" y="100317"/>
                        <a:pt x="5931" y="103896"/>
                        <a:pt x="11607" y="110433"/>
                      </a:cubicBezTo>
                      <a:cubicBezTo>
                        <a:pt x="17705" y="117513"/>
                        <a:pt x="27321" y="122786"/>
                        <a:pt x="29786" y="123926"/>
                      </a:cubicBezTo>
                      <a:cubicBezTo>
                        <a:pt x="32067" y="124979"/>
                        <a:pt x="37182" y="127251"/>
                        <a:pt x="39832" y="127251"/>
                      </a:cubicBezTo>
                      <a:cubicBezTo>
                        <a:pt x="45903" y="127251"/>
                        <a:pt x="58598" y="118566"/>
                        <a:pt x="62950" y="114714"/>
                      </a:cubicBezTo>
                      <a:cubicBezTo>
                        <a:pt x="66751" y="111314"/>
                        <a:pt x="69967" y="107313"/>
                        <a:pt x="72469" y="102870"/>
                      </a:cubicBezTo>
                      <a:lnTo>
                        <a:pt x="72557" y="102712"/>
                      </a:lnTo>
                      <a:cubicBezTo>
                        <a:pt x="73048" y="101633"/>
                        <a:pt x="73391" y="100650"/>
                        <a:pt x="73856" y="99325"/>
                      </a:cubicBezTo>
                      <a:cubicBezTo>
                        <a:pt x="74092" y="98603"/>
                        <a:pt x="74257" y="97860"/>
                        <a:pt x="74347" y="97106"/>
                      </a:cubicBezTo>
                      <a:lnTo>
                        <a:pt x="74347" y="97106"/>
                      </a:lnTo>
                      <a:lnTo>
                        <a:pt x="74285" y="31681"/>
                      </a:lnTo>
                      <a:lnTo>
                        <a:pt x="73347" y="31681"/>
                      </a:lnTo>
                      <a:lnTo>
                        <a:pt x="72469" y="31278"/>
                      </a:lnTo>
                      <a:cubicBezTo>
                        <a:pt x="72763" y="31220"/>
                        <a:pt x="73031" y="31070"/>
                        <a:pt x="73233" y="30848"/>
                      </a:cubicBezTo>
                      <a:lnTo>
                        <a:pt x="74408" y="29707"/>
                      </a:lnTo>
                      <a:cubicBezTo>
                        <a:pt x="75020" y="29080"/>
                        <a:pt x="75020" y="28080"/>
                        <a:pt x="74408" y="27452"/>
                      </a:cubicBezTo>
                      <a:lnTo>
                        <a:pt x="73233" y="26286"/>
                      </a:lnTo>
                      <a:cubicBezTo>
                        <a:pt x="73126" y="26173"/>
                        <a:pt x="73001" y="26078"/>
                        <a:pt x="72864" y="26005"/>
                      </a:cubicBezTo>
                      <a:cubicBezTo>
                        <a:pt x="73366" y="25810"/>
                        <a:pt x="73614" y="25247"/>
                        <a:pt x="73420" y="24745"/>
                      </a:cubicBezTo>
                      <a:cubicBezTo>
                        <a:pt x="73321" y="24490"/>
                        <a:pt x="73119" y="24288"/>
                        <a:pt x="72864" y="24189"/>
                      </a:cubicBezTo>
                      <a:cubicBezTo>
                        <a:pt x="71355" y="19161"/>
                        <a:pt x="77760" y="13897"/>
                        <a:pt x="80971" y="11581"/>
                      </a:cubicBezTo>
                      <a:close/>
                      <a:moveTo>
                        <a:pt x="61634" y="13959"/>
                      </a:moveTo>
                      <a:cubicBezTo>
                        <a:pt x="62334" y="14110"/>
                        <a:pt x="62887" y="14648"/>
                        <a:pt x="63055" y="15345"/>
                      </a:cubicBezTo>
                      <a:cubicBezTo>
                        <a:pt x="63205" y="16178"/>
                        <a:pt x="61608" y="17503"/>
                        <a:pt x="60423" y="17503"/>
                      </a:cubicBezTo>
                      <a:cubicBezTo>
                        <a:pt x="59239" y="17503"/>
                        <a:pt x="56168" y="13994"/>
                        <a:pt x="60669" y="13678"/>
                      </a:cubicBezTo>
                      <a:lnTo>
                        <a:pt x="60669" y="13739"/>
                      </a:lnTo>
                      <a:lnTo>
                        <a:pt x="61037" y="13836"/>
                      </a:lnTo>
                      <a:close/>
                      <a:moveTo>
                        <a:pt x="48965" y="9028"/>
                      </a:moveTo>
                      <a:cubicBezTo>
                        <a:pt x="49895" y="7791"/>
                        <a:pt x="52913" y="10563"/>
                        <a:pt x="49842" y="11660"/>
                      </a:cubicBezTo>
                      <a:cubicBezTo>
                        <a:pt x="48860" y="11020"/>
                        <a:pt x="48149" y="10274"/>
                        <a:pt x="48965" y="9028"/>
                      </a:cubicBezTo>
                      <a:close/>
                      <a:moveTo>
                        <a:pt x="28935" y="9423"/>
                      </a:moveTo>
                      <a:cubicBezTo>
                        <a:pt x="30198" y="7396"/>
                        <a:pt x="33032" y="10441"/>
                        <a:pt x="30234" y="11520"/>
                      </a:cubicBezTo>
                      <a:cubicBezTo>
                        <a:pt x="29426" y="11213"/>
                        <a:pt x="28286" y="10502"/>
                        <a:pt x="28970" y="9423"/>
                      </a:cubicBezTo>
                      <a:close/>
                      <a:moveTo>
                        <a:pt x="27461" y="12669"/>
                      </a:moveTo>
                      <a:lnTo>
                        <a:pt x="28102" y="12669"/>
                      </a:lnTo>
                      <a:lnTo>
                        <a:pt x="28040" y="12055"/>
                      </a:lnTo>
                      <a:cubicBezTo>
                        <a:pt x="28019" y="11707"/>
                        <a:pt x="27948" y="11364"/>
                        <a:pt x="27830" y="11037"/>
                      </a:cubicBezTo>
                      <a:cubicBezTo>
                        <a:pt x="28096" y="11570"/>
                        <a:pt x="28527" y="12004"/>
                        <a:pt x="29058" y="12274"/>
                      </a:cubicBezTo>
                      <a:cubicBezTo>
                        <a:pt x="28935" y="17266"/>
                        <a:pt x="26593" y="16766"/>
                        <a:pt x="25364" y="15784"/>
                      </a:cubicBezTo>
                      <a:cubicBezTo>
                        <a:pt x="23943" y="14669"/>
                        <a:pt x="23452" y="12669"/>
                        <a:pt x="27461" y="12669"/>
                      </a:cubicBezTo>
                      <a:close/>
                      <a:moveTo>
                        <a:pt x="17380" y="14617"/>
                      </a:moveTo>
                      <a:cubicBezTo>
                        <a:pt x="18828" y="13810"/>
                        <a:pt x="21478" y="12643"/>
                        <a:pt x="21513" y="15494"/>
                      </a:cubicBezTo>
                      <a:cubicBezTo>
                        <a:pt x="21548" y="18345"/>
                        <a:pt x="17565" y="17863"/>
                        <a:pt x="17038" y="15064"/>
                      </a:cubicBezTo>
                      <a:lnTo>
                        <a:pt x="17380" y="14599"/>
                      </a:lnTo>
                      <a:close/>
                      <a:moveTo>
                        <a:pt x="7642" y="98720"/>
                      </a:moveTo>
                      <a:cubicBezTo>
                        <a:pt x="6986" y="95766"/>
                        <a:pt x="6692" y="92743"/>
                        <a:pt x="6764" y="89718"/>
                      </a:cubicBezTo>
                      <a:lnTo>
                        <a:pt x="6764" y="75681"/>
                      </a:lnTo>
                      <a:lnTo>
                        <a:pt x="7642" y="75681"/>
                      </a:lnTo>
                      <a:close/>
                      <a:moveTo>
                        <a:pt x="11397" y="106730"/>
                      </a:moveTo>
                      <a:cubicBezTo>
                        <a:pt x="10759" y="105840"/>
                        <a:pt x="10173" y="104915"/>
                        <a:pt x="9642" y="103958"/>
                      </a:cubicBezTo>
                      <a:lnTo>
                        <a:pt x="9642" y="75716"/>
                      </a:lnTo>
                      <a:lnTo>
                        <a:pt x="11397" y="75716"/>
                      </a:lnTo>
                      <a:close/>
                      <a:moveTo>
                        <a:pt x="15196" y="111117"/>
                      </a:moveTo>
                      <a:lnTo>
                        <a:pt x="13441" y="109266"/>
                      </a:lnTo>
                      <a:lnTo>
                        <a:pt x="13441" y="75628"/>
                      </a:lnTo>
                      <a:lnTo>
                        <a:pt x="15196" y="75628"/>
                      </a:lnTo>
                      <a:close/>
                      <a:moveTo>
                        <a:pt x="19047" y="114539"/>
                      </a:moveTo>
                      <a:lnTo>
                        <a:pt x="17196" y="112977"/>
                      </a:lnTo>
                      <a:lnTo>
                        <a:pt x="17196" y="75689"/>
                      </a:lnTo>
                      <a:lnTo>
                        <a:pt x="19047" y="75689"/>
                      </a:lnTo>
                      <a:close/>
                      <a:moveTo>
                        <a:pt x="22618" y="117276"/>
                      </a:moveTo>
                      <a:lnTo>
                        <a:pt x="21074" y="116135"/>
                      </a:lnTo>
                      <a:lnTo>
                        <a:pt x="21074" y="75654"/>
                      </a:lnTo>
                      <a:lnTo>
                        <a:pt x="22530" y="75654"/>
                      </a:lnTo>
                      <a:lnTo>
                        <a:pt x="22618" y="75935"/>
                      </a:lnTo>
                      <a:close/>
                      <a:moveTo>
                        <a:pt x="22899" y="74838"/>
                      </a:moveTo>
                      <a:lnTo>
                        <a:pt x="6808" y="74838"/>
                      </a:lnTo>
                      <a:lnTo>
                        <a:pt x="6808" y="53905"/>
                      </a:lnTo>
                      <a:lnTo>
                        <a:pt x="22899" y="53905"/>
                      </a:lnTo>
                      <a:lnTo>
                        <a:pt x="22899" y="33585"/>
                      </a:lnTo>
                      <a:lnTo>
                        <a:pt x="39727" y="33585"/>
                      </a:lnTo>
                      <a:lnTo>
                        <a:pt x="39727" y="53957"/>
                      </a:lnTo>
                      <a:lnTo>
                        <a:pt x="22899" y="53957"/>
                      </a:lnTo>
                      <a:close/>
                      <a:moveTo>
                        <a:pt x="36796" y="25101"/>
                      </a:moveTo>
                      <a:lnTo>
                        <a:pt x="37963" y="26268"/>
                      </a:lnTo>
                      <a:lnTo>
                        <a:pt x="38121" y="26391"/>
                      </a:lnTo>
                      <a:cubicBezTo>
                        <a:pt x="33903" y="26466"/>
                        <a:pt x="29692" y="26798"/>
                        <a:pt x="25513" y="27382"/>
                      </a:cubicBezTo>
                      <a:lnTo>
                        <a:pt x="26593" y="26303"/>
                      </a:lnTo>
                      <a:cubicBezTo>
                        <a:pt x="27204" y="25676"/>
                        <a:pt x="27204" y="24676"/>
                        <a:pt x="26593" y="24048"/>
                      </a:cubicBezTo>
                      <a:lnTo>
                        <a:pt x="25426" y="22881"/>
                      </a:lnTo>
                      <a:cubicBezTo>
                        <a:pt x="25184" y="22652"/>
                        <a:pt x="24878" y="22501"/>
                        <a:pt x="24548" y="22451"/>
                      </a:cubicBezTo>
                      <a:cubicBezTo>
                        <a:pt x="29238" y="21777"/>
                        <a:pt x="33963" y="21384"/>
                        <a:pt x="38700" y="21276"/>
                      </a:cubicBezTo>
                      <a:cubicBezTo>
                        <a:pt x="38418" y="21356"/>
                        <a:pt x="38161" y="21507"/>
                        <a:pt x="37954" y="21715"/>
                      </a:cubicBezTo>
                      <a:lnTo>
                        <a:pt x="36787" y="22846"/>
                      </a:lnTo>
                      <a:cubicBezTo>
                        <a:pt x="36189" y="23474"/>
                        <a:pt x="36193" y="24461"/>
                        <a:pt x="36796" y="25084"/>
                      </a:cubicBezTo>
                      <a:close/>
                      <a:moveTo>
                        <a:pt x="39165" y="28303"/>
                      </a:moveTo>
                      <a:cubicBezTo>
                        <a:pt x="44596" y="28303"/>
                        <a:pt x="51404" y="28365"/>
                        <a:pt x="56028" y="29137"/>
                      </a:cubicBezTo>
                      <a:cubicBezTo>
                        <a:pt x="60030" y="29758"/>
                        <a:pt x="63991" y="30622"/>
                        <a:pt x="67890" y="31725"/>
                      </a:cubicBezTo>
                      <a:lnTo>
                        <a:pt x="13345" y="31725"/>
                      </a:lnTo>
                      <a:cubicBezTo>
                        <a:pt x="21765" y="29525"/>
                        <a:pt x="30427" y="28382"/>
                        <a:pt x="39130" y="28321"/>
                      </a:cubicBezTo>
                      <a:close/>
                      <a:moveTo>
                        <a:pt x="54484" y="26180"/>
                      </a:moveTo>
                      <a:lnTo>
                        <a:pt x="55414" y="27101"/>
                      </a:lnTo>
                      <a:cubicBezTo>
                        <a:pt x="50314" y="26557"/>
                        <a:pt x="45187" y="26330"/>
                        <a:pt x="40060" y="26426"/>
                      </a:cubicBezTo>
                      <a:lnTo>
                        <a:pt x="40218" y="26268"/>
                      </a:lnTo>
                      <a:lnTo>
                        <a:pt x="41358" y="25127"/>
                      </a:lnTo>
                      <a:cubicBezTo>
                        <a:pt x="41974" y="24505"/>
                        <a:pt x="41974" y="23503"/>
                        <a:pt x="41358" y="22881"/>
                      </a:cubicBezTo>
                      <a:lnTo>
                        <a:pt x="40218" y="21715"/>
                      </a:lnTo>
                      <a:cubicBezTo>
                        <a:pt x="40002" y="21491"/>
                        <a:pt x="39724" y="21338"/>
                        <a:pt x="39419" y="21276"/>
                      </a:cubicBezTo>
                      <a:lnTo>
                        <a:pt x="40955" y="21276"/>
                      </a:lnTo>
                      <a:cubicBezTo>
                        <a:pt x="46214" y="21243"/>
                        <a:pt x="51468" y="21593"/>
                        <a:pt x="56677" y="22320"/>
                      </a:cubicBezTo>
                      <a:cubicBezTo>
                        <a:pt x="56307" y="22353"/>
                        <a:pt x="55959" y="22515"/>
                        <a:pt x="55694" y="22776"/>
                      </a:cubicBezTo>
                      <a:lnTo>
                        <a:pt x="54519" y="23952"/>
                      </a:lnTo>
                      <a:cubicBezTo>
                        <a:pt x="53918" y="24543"/>
                        <a:pt x="53911" y="25510"/>
                        <a:pt x="54502" y="26111"/>
                      </a:cubicBezTo>
                      <a:cubicBezTo>
                        <a:pt x="54507" y="26116"/>
                        <a:pt x="54513" y="26122"/>
                        <a:pt x="54519" y="26128"/>
                      </a:cubicBezTo>
                      <a:close/>
                      <a:moveTo>
                        <a:pt x="65179" y="54010"/>
                      </a:moveTo>
                      <a:lnTo>
                        <a:pt x="72469" y="35682"/>
                      </a:lnTo>
                      <a:lnTo>
                        <a:pt x="72469" y="72355"/>
                      </a:lnTo>
                      <a:close/>
                      <a:moveTo>
                        <a:pt x="72513" y="73794"/>
                      </a:moveTo>
                      <a:lnTo>
                        <a:pt x="72513" y="74838"/>
                      </a:lnTo>
                      <a:lnTo>
                        <a:pt x="71592" y="74838"/>
                      </a:lnTo>
                      <a:lnTo>
                        <a:pt x="71592" y="71452"/>
                      </a:lnTo>
                      <a:close/>
                      <a:moveTo>
                        <a:pt x="69741" y="66828"/>
                      </a:moveTo>
                      <a:lnTo>
                        <a:pt x="69741" y="74838"/>
                      </a:lnTo>
                      <a:lnTo>
                        <a:pt x="67802" y="74838"/>
                      </a:lnTo>
                      <a:lnTo>
                        <a:pt x="67802" y="61941"/>
                      </a:lnTo>
                      <a:close/>
                      <a:moveTo>
                        <a:pt x="56800" y="73513"/>
                      </a:moveTo>
                      <a:lnTo>
                        <a:pt x="56861" y="34533"/>
                      </a:lnTo>
                      <a:lnTo>
                        <a:pt x="64626" y="54010"/>
                      </a:lnTo>
                      <a:close/>
                      <a:moveTo>
                        <a:pt x="62345" y="61099"/>
                      </a:moveTo>
                      <a:lnTo>
                        <a:pt x="62345" y="74838"/>
                      </a:lnTo>
                      <a:lnTo>
                        <a:pt x="60371" y="74838"/>
                      </a:lnTo>
                      <a:lnTo>
                        <a:pt x="60371" y="65951"/>
                      </a:lnTo>
                      <a:close/>
                      <a:moveTo>
                        <a:pt x="58519" y="70574"/>
                      </a:moveTo>
                      <a:lnTo>
                        <a:pt x="58519" y="74821"/>
                      </a:lnTo>
                      <a:lnTo>
                        <a:pt x="56826" y="74821"/>
                      </a:lnTo>
                      <a:close/>
                      <a:moveTo>
                        <a:pt x="57010" y="33585"/>
                      </a:moveTo>
                      <a:lnTo>
                        <a:pt x="58555" y="33585"/>
                      </a:lnTo>
                      <a:lnTo>
                        <a:pt x="58555" y="37375"/>
                      </a:lnTo>
                      <a:close/>
                      <a:moveTo>
                        <a:pt x="60406" y="42034"/>
                      </a:moveTo>
                      <a:lnTo>
                        <a:pt x="60406" y="33585"/>
                      </a:lnTo>
                      <a:lnTo>
                        <a:pt x="62345" y="33585"/>
                      </a:lnTo>
                      <a:lnTo>
                        <a:pt x="62345" y="46886"/>
                      </a:lnTo>
                      <a:close/>
                      <a:moveTo>
                        <a:pt x="64222" y="51615"/>
                      </a:moveTo>
                      <a:lnTo>
                        <a:pt x="64222" y="33585"/>
                      </a:lnTo>
                      <a:lnTo>
                        <a:pt x="65916" y="33585"/>
                      </a:lnTo>
                      <a:lnTo>
                        <a:pt x="65916" y="50755"/>
                      </a:lnTo>
                      <a:lnTo>
                        <a:pt x="64871" y="53282"/>
                      </a:lnTo>
                      <a:close/>
                      <a:moveTo>
                        <a:pt x="64222" y="56361"/>
                      </a:moveTo>
                      <a:lnTo>
                        <a:pt x="64907" y="54703"/>
                      </a:lnTo>
                      <a:lnTo>
                        <a:pt x="65916" y="57256"/>
                      </a:lnTo>
                      <a:lnTo>
                        <a:pt x="65916" y="74803"/>
                      </a:lnTo>
                      <a:lnTo>
                        <a:pt x="64222" y="74803"/>
                      </a:lnTo>
                      <a:close/>
                      <a:moveTo>
                        <a:pt x="67802" y="46008"/>
                      </a:moveTo>
                      <a:lnTo>
                        <a:pt x="67802" y="33550"/>
                      </a:lnTo>
                      <a:lnTo>
                        <a:pt x="69741" y="33550"/>
                      </a:lnTo>
                      <a:lnTo>
                        <a:pt x="69741" y="41139"/>
                      </a:lnTo>
                      <a:close/>
                      <a:moveTo>
                        <a:pt x="71592" y="36515"/>
                      </a:moveTo>
                      <a:lnTo>
                        <a:pt x="71592" y="33585"/>
                      </a:lnTo>
                      <a:lnTo>
                        <a:pt x="72513" y="33585"/>
                      </a:lnTo>
                      <a:lnTo>
                        <a:pt x="72513" y="34331"/>
                      </a:lnTo>
                      <a:close/>
                      <a:moveTo>
                        <a:pt x="71066" y="26312"/>
                      </a:moveTo>
                      <a:lnTo>
                        <a:pt x="69899" y="27426"/>
                      </a:lnTo>
                      <a:cubicBezTo>
                        <a:pt x="69278" y="28039"/>
                        <a:pt x="69273" y="29040"/>
                        <a:pt x="69886" y="29660"/>
                      </a:cubicBezTo>
                      <a:cubicBezTo>
                        <a:pt x="69890" y="29663"/>
                        <a:pt x="69894" y="29668"/>
                        <a:pt x="69899" y="29672"/>
                      </a:cubicBezTo>
                      <a:lnTo>
                        <a:pt x="70820" y="30602"/>
                      </a:lnTo>
                      <a:cubicBezTo>
                        <a:pt x="66533" y="29166"/>
                        <a:pt x="62130" y="28103"/>
                        <a:pt x="57660" y="27426"/>
                      </a:cubicBezTo>
                      <a:cubicBezTo>
                        <a:pt x="57714" y="27378"/>
                        <a:pt x="57764" y="27325"/>
                        <a:pt x="57809" y="27268"/>
                      </a:cubicBezTo>
                      <a:lnTo>
                        <a:pt x="58984" y="26101"/>
                      </a:lnTo>
                      <a:cubicBezTo>
                        <a:pt x="59596" y="25474"/>
                        <a:pt x="59596" y="24474"/>
                        <a:pt x="58984" y="23846"/>
                      </a:cubicBezTo>
                      <a:lnTo>
                        <a:pt x="57809" y="22680"/>
                      </a:lnTo>
                      <a:cubicBezTo>
                        <a:pt x="57659" y="22530"/>
                        <a:pt x="57480" y="22414"/>
                        <a:pt x="57282" y="22337"/>
                      </a:cubicBezTo>
                      <a:cubicBezTo>
                        <a:pt x="62228" y="23061"/>
                        <a:pt x="67097" y="24236"/>
                        <a:pt x="71829" y="25847"/>
                      </a:cubicBezTo>
                      <a:cubicBezTo>
                        <a:pt x="71514" y="25893"/>
                        <a:pt x="71223" y="26045"/>
                        <a:pt x="71004" y="26277"/>
                      </a:cubicBezTo>
                      <a:close/>
                      <a:moveTo>
                        <a:pt x="48105" y="86595"/>
                      </a:moveTo>
                      <a:cubicBezTo>
                        <a:pt x="47606" y="86641"/>
                        <a:pt x="47138" y="86858"/>
                        <a:pt x="46780" y="87209"/>
                      </a:cubicBezTo>
                      <a:lnTo>
                        <a:pt x="46780" y="94886"/>
                      </a:lnTo>
                      <a:lnTo>
                        <a:pt x="41516" y="94886"/>
                      </a:lnTo>
                      <a:lnTo>
                        <a:pt x="41516" y="92850"/>
                      </a:lnTo>
                      <a:lnTo>
                        <a:pt x="42867" y="92850"/>
                      </a:lnTo>
                      <a:lnTo>
                        <a:pt x="42867" y="80497"/>
                      </a:lnTo>
                      <a:lnTo>
                        <a:pt x="44903" y="80497"/>
                      </a:lnTo>
                      <a:lnTo>
                        <a:pt x="44903" y="83515"/>
                      </a:lnTo>
                      <a:lnTo>
                        <a:pt x="45894" y="83515"/>
                      </a:lnTo>
                      <a:lnTo>
                        <a:pt x="45894" y="77163"/>
                      </a:lnTo>
                      <a:lnTo>
                        <a:pt x="49895" y="77163"/>
                      </a:lnTo>
                      <a:lnTo>
                        <a:pt x="49895" y="83515"/>
                      </a:lnTo>
                      <a:lnTo>
                        <a:pt x="51009" y="83515"/>
                      </a:lnTo>
                      <a:lnTo>
                        <a:pt x="51009" y="80497"/>
                      </a:lnTo>
                      <a:lnTo>
                        <a:pt x="52983" y="80497"/>
                      </a:lnTo>
                      <a:lnTo>
                        <a:pt x="52983" y="92824"/>
                      </a:lnTo>
                      <a:lnTo>
                        <a:pt x="54308" y="92824"/>
                      </a:lnTo>
                      <a:lnTo>
                        <a:pt x="54308" y="94886"/>
                      </a:lnTo>
                      <a:lnTo>
                        <a:pt x="49044" y="94886"/>
                      </a:lnTo>
                      <a:lnTo>
                        <a:pt x="49044" y="87244"/>
                      </a:lnTo>
                      <a:cubicBezTo>
                        <a:pt x="48856" y="86867"/>
                        <a:pt x="48474" y="86626"/>
                        <a:pt x="48053" y="86621"/>
                      </a:cubicBezTo>
                      <a:close/>
                      <a:moveTo>
                        <a:pt x="43517" y="74794"/>
                      </a:moveTo>
                      <a:lnTo>
                        <a:pt x="43517" y="33559"/>
                      </a:lnTo>
                      <a:lnTo>
                        <a:pt x="45368" y="33559"/>
                      </a:lnTo>
                      <a:lnTo>
                        <a:pt x="45368" y="74794"/>
                      </a:lnTo>
                      <a:close/>
                      <a:moveTo>
                        <a:pt x="47403" y="74794"/>
                      </a:moveTo>
                      <a:lnTo>
                        <a:pt x="47403" y="33559"/>
                      </a:lnTo>
                      <a:lnTo>
                        <a:pt x="49220" y="33559"/>
                      </a:lnTo>
                      <a:lnTo>
                        <a:pt x="49220" y="74794"/>
                      </a:lnTo>
                      <a:close/>
                      <a:moveTo>
                        <a:pt x="51281" y="74794"/>
                      </a:moveTo>
                      <a:lnTo>
                        <a:pt x="51281" y="33559"/>
                      </a:lnTo>
                      <a:lnTo>
                        <a:pt x="53036" y="33559"/>
                      </a:lnTo>
                      <a:lnTo>
                        <a:pt x="53036" y="74794"/>
                      </a:lnTo>
                      <a:close/>
                      <a:moveTo>
                        <a:pt x="41481" y="33559"/>
                      </a:moveTo>
                      <a:lnTo>
                        <a:pt x="41481" y="74794"/>
                      </a:lnTo>
                      <a:lnTo>
                        <a:pt x="40183" y="74794"/>
                      </a:lnTo>
                      <a:lnTo>
                        <a:pt x="40183" y="33559"/>
                      </a:lnTo>
                      <a:close/>
                      <a:moveTo>
                        <a:pt x="22065" y="26259"/>
                      </a:moveTo>
                      <a:lnTo>
                        <a:pt x="23206" y="27426"/>
                      </a:lnTo>
                      <a:lnTo>
                        <a:pt x="23452" y="27645"/>
                      </a:lnTo>
                      <a:cubicBezTo>
                        <a:pt x="18602" y="28383"/>
                        <a:pt x="13807" y="29444"/>
                        <a:pt x="9098" y="30821"/>
                      </a:cubicBezTo>
                      <a:lnTo>
                        <a:pt x="10204" y="29707"/>
                      </a:lnTo>
                      <a:cubicBezTo>
                        <a:pt x="10805" y="29109"/>
                        <a:pt x="10806" y="28137"/>
                        <a:pt x="10208" y="27536"/>
                      </a:cubicBezTo>
                      <a:cubicBezTo>
                        <a:pt x="10206" y="27534"/>
                        <a:pt x="10205" y="27533"/>
                        <a:pt x="10204" y="27531"/>
                      </a:cubicBezTo>
                      <a:lnTo>
                        <a:pt x="10204" y="27487"/>
                      </a:lnTo>
                      <a:lnTo>
                        <a:pt x="9028" y="26321"/>
                      </a:lnTo>
                      <a:cubicBezTo>
                        <a:pt x="8812" y="26100"/>
                        <a:pt x="8533" y="25949"/>
                        <a:pt x="8230" y="25891"/>
                      </a:cubicBezTo>
                      <a:cubicBezTo>
                        <a:pt x="13278" y="24391"/>
                        <a:pt x="18431" y="23268"/>
                        <a:pt x="23645" y="22530"/>
                      </a:cubicBezTo>
                      <a:cubicBezTo>
                        <a:pt x="23483" y="22609"/>
                        <a:pt x="23336" y="22713"/>
                        <a:pt x="23206" y="22838"/>
                      </a:cubicBezTo>
                      <a:lnTo>
                        <a:pt x="22004" y="24075"/>
                      </a:lnTo>
                      <a:cubicBezTo>
                        <a:pt x="21393" y="24702"/>
                        <a:pt x="21393" y="25702"/>
                        <a:pt x="22004" y="26329"/>
                      </a:cubicBezTo>
                      <a:close/>
                      <a:moveTo>
                        <a:pt x="9124" y="50290"/>
                      </a:moveTo>
                      <a:lnTo>
                        <a:pt x="9124" y="37902"/>
                      </a:lnTo>
                      <a:lnTo>
                        <a:pt x="11186" y="37902"/>
                      </a:lnTo>
                      <a:lnTo>
                        <a:pt x="11186" y="40920"/>
                      </a:lnTo>
                      <a:lnTo>
                        <a:pt x="12169" y="40920"/>
                      </a:lnTo>
                      <a:lnTo>
                        <a:pt x="12169" y="34603"/>
                      </a:lnTo>
                      <a:lnTo>
                        <a:pt x="16178" y="34603"/>
                      </a:lnTo>
                      <a:lnTo>
                        <a:pt x="16178" y="40946"/>
                      </a:lnTo>
                      <a:lnTo>
                        <a:pt x="17258" y="40946"/>
                      </a:lnTo>
                      <a:lnTo>
                        <a:pt x="17258" y="37928"/>
                      </a:lnTo>
                      <a:lnTo>
                        <a:pt x="19258" y="37928"/>
                      </a:lnTo>
                      <a:lnTo>
                        <a:pt x="19258" y="50290"/>
                      </a:lnTo>
                      <a:lnTo>
                        <a:pt x="20583" y="50290"/>
                      </a:lnTo>
                      <a:lnTo>
                        <a:pt x="20583" y="52325"/>
                      </a:lnTo>
                      <a:lnTo>
                        <a:pt x="15319" y="52325"/>
                      </a:lnTo>
                      <a:lnTo>
                        <a:pt x="15319" y="44649"/>
                      </a:lnTo>
                      <a:cubicBezTo>
                        <a:pt x="15132" y="44277"/>
                        <a:pt x="14753" y="44040"/>
                        <a:pt x="14336" y="44034"/>
                      </a:cubicBezTo>
                      <a:cubicBezTo>
                        <a:pt x="13837" y="44081"/>
                        <a:pt x="13369" y="44298"/>
                        <a:pt x="13011" y="44649"/>
                      </a:cubicBezTo>
                      <a:lnTo>
                        <a:pt x="13011" y="52325"/>
                      </a:lnTo>
                      <a:lnTo>
                        <a:pt x="7747" y="52325"/>
                      </a:lnTo>
                      <a:lnTo>
                        <a:pt x="7747" y="50290"/>
                      </a:lnTo>
                      <a:close/>
                      <a:moveTo>
                        <a:pt x="31620" y="97202"/>
                      </a:moveTo>
                      <a:lnTo>
                        <a:pt x="39516" y="77505"/>
                      </a:lnTo>
                      <a:lnTo>
                        <a:pt x="39516" y="97202"/>
                      </a:lnTo>
                      <a:cubicBezTo>
                        <a:pt x="39148" y="100746"/>
                        <a:pt x="37779" y="104112"/>
                        <a:pt x="35568" y="106906"/>
                      </a:cubicBezTo>
                      <a:close/>
                      <a:moveTo>
                        <a:pt x="35129" y="107397"/>
                      </a:moveTo>
                      <a:lnTo>
                        <a:pt x="34208" y="108634"/>
                      </a:lnTo>
                      <a:lnTo>
                        <a:pt x="34208" y="105028"/>
                      </a:lnTo>
                      <a:close/>
                      <a:moveTo>
                        <a:pt x="25268" y="73715"/>
                      </a:moveTo>
                      <a:lnTo>
                        <a:pt x="25268" y="71680"/>
                      </a:lnTo>
                      <a:lnTo>
                        <a:pt x="26654" y="71680"/>
                      </a:lnTo>
                      <a:lnTo>
                        <a:pt x="26654" y="59327"/>
                      </a:lnTo>
                      <a:lnTo>
                        <a:pt x="28689" y="59327"/>
                      </a:lnTo>
                      <a:lnTo>
                        <a:pt x="28689" y="62345"/>
                      </a:lnTo>
                      <a:lnTo>
                        <a:pt x="29681" y="62345"/>
                      </a:lnTo>
                      <a:lnTo>
                        <a:pt x="29681" y="55993"/>
                      </a:lnTo>
                      <a:lnTo>
                        <a:pt x="33682" y="55993"/>
                      </a:lnTo>
                      <a:lnTo>
                        <a:pt x="33682" y="62345"/>
                      </a:lnTo>
                      <a:lnTo>
                        <a:pt x="34796" y="62345"/>
                      </a:lnTo>
                      <a:lnTo>
                        <a:pt x="34796" y="59327"/>
                      </a:lnTo>
                      <a:lnTo>
                        <a:pt x="36761" y="59327"/>
                      </a:lnTo>
                      <a:lnTo>
                        <a:pt x="36761" y="71680"/>
                      </a:lnTo>
                      <a:lnTo>
                        <a:pt x="38086" y="71680"/>
                      </a:lnTo>
                      <a:lnTo>
                        <a:pt x="38086" y="73715"/>
                      </a:lnTo>
                      <a:lnTo>
                        <a:pt x="32822" y="73715"/>
                      </a:lnTo>
                      <a:lnTo>
                        <a:pt x="32822" y="66038"/>
                      </a:lnTo>
                      <a:cubicBezTo>
                        <a:pt x="32645" y="65658"/>
                        <a:pt x="32259" y="65416"/>
                        <a:pt x="31839" y="65424"/>
                      </a:cubicBezTo>
                      <a:cubicBezTo>
                        <a:pt x="31340" y="65471"/>
                        <a:pt x="30872" y="65687"/>
                        <a:pt x="30514" y="66038"/>
                      </a:cubicBezTo>
                      <a:lnTo>
                        <a:pt x="30514" y="73715"/>
                      </a:lnTo>
                      <a:close/>
                      <a:moveTo>
                        <a:pt x="28567" y="75689"/>
                      </a:moveTo>
                      <a:lnTo>
                        <a:pt x="28567" y="89552"/>
                      </a:lnTo>
                      <a:lnTo>
                        <a:pt x="26654" y="84717"/>
                      </a:lnTo>
                      <a:lnTo>
                        <a:pt x="26654" y="75689"/>
                      </a:lnTo>
                      <a:close/>
                      <a:moveTo>
                        <a:pt x="39165" y="75689"/>
                      </a:moveTo>
                      <a:lnTo>
                        <a:pt x="39165" y="77076"/>
                      </a:lnTo>
                      <a:lnTo>
                        <a:pt x="37998" y="80032"/>
                      </a:lnTo>
                      <a:lnTo>
                        <a:pt x="37998" y="75716"/>
                      </a:lnTo>
                      <a:lnTo>
                        <a:pt x="39174" y="75716"/>
                      </a:lnTo>
                      <a:close/>
                      <a:moveTo>
                        <a:pt x="36086" y="75689"/>
                      </a:moveTo>
                      <a:lnTo>
                        <a:pt x="36086" y="84744"/>
                      </a:lnTo>
                      <a:lnTo>
                        <a:pt x="34234" y="89367"/>
                      </a:lnTo>
                      <a:lnTo>
                        <a:pt x="34234" y="75716"/>
                      </a:lnTo>
                      <a:lnTo>
                        <a:pt x="36086" y="75716"/>
                      </a:lnTo>
                      <a:close/>
                      <a:moveTo>
                        <a:pt x="30444" y="75689"/>
                      </a:moveTo>
                      <a:lnTo>
                        <a:pt x="32330" y="75689"/>
                      </a:lnTo>
                      <a:lnTo>
                        <a:pt x="32330" y="94114"/>
                      </a:lnTo>
                      <a:lnTo>
                        <a:pt x="31374" y="96518"/>
                      </a:lnTo>
                      <a:lnTo>
                        <a:pt x="30444" y="94237"/>
                      </a:lnTo>
                      <a:close/>
                      <a:moveTo>
                        <a:pt x="32199" y="100036"/>
                      </a:moveTo>
                      <a:lnTo>
                        <a:pt x="32199" y="110933"/>
                      </a:lnTo>
                      <a:cubicBezTo>
                        <a:pt x="31637" y="111547"/>
                        <a:pt x="31058" y="112100"/>
                        <a:pt x="30444" y="112687"/>
                      </a:cubicBezTo>
                      <a:lnTo>
                        <a:pt x="30444" y="100097"/>
                      </a:lnTo>
                      <a:lnTo>
                        <a:pt x="31322" y="97904"/>
                      </a:lnTo>
                      <a:close/>
                      <a:moveTo>
                        <a:pt x="24768" y="75689"/>
                      </a:moveTo>
                      <a:lnTo>
                        <a:pt x="24768" y="80006"/>
                      </a:lnTo>
                      <a:lnTo>
                        <a:pt x="23101" y="75874"/>
                      </a:lnTo>
                      <a:lnTo>
                        <a:pt x="23101" y="75689"/>
                      </a:lnTo>
                      <a:close/>
                      <a:moveTo>
                        <a:pt x="23101" y="77225"/>
                      </a:moveTo>
                      <a:lnTo>
                        <a:pt x="31058" y="97202"/>
                      </a:lnTo>
                      <a:lnTo>
                        <a:pt x="23101" y="116951"/>
                      </a:lnTo>
                      <a:close/>
                      <a:moveTo>
                        <a:pt x="28532" y="104905"/>
                      </a:moveTo>
                      <a:lnTo>
                        <a:pt x="28532" y="114442"/>
                      </a:lnTo>
                      <a:lnTo>
                        <a:pt x="26707" y="115890"/>
                      </a:lnTo>
                      <a:lnTo>
                        <a:pt x="26707" y="109415"/>
                      </a:lnTo>
                      <a:close/>
                      <a:moveTo>
                        <a:pt x="23338" y="117785"/>
                      </a:moveTo>
                      <a:lnTo>
                        <a:pt x="24820" y="114179"/>
                      </a:lnTo>
                      <a:lnTo>
                        <a:pt x="24820" y="117197"/>
                      </a:lnTo>
                      <a:cubicBezTo>
                        <a:pt x="24433" y="117467"/>
                        <a:pt x="24032" y="117716"/>
                        <a:pt x="23618" y="117943"/>
                      </a:cubicBezTo>
                      <a:close/>
                      <a:moveTo>
                        <a:pt x="39858" y="125304"/>
                      </a:moveTo>
                      <a:cubicBezTo>
                        <a:pt x="37700" y="125304"/>
                        <a:pt x="33076" y="123303"/>
                        <a:pt x="30576" y="122163"/>
                      </a:cubicBezTo>
                      <a:cubicBezTo>
                        <a:pt x="28332" y="121020"/>
                        <a:pt x="26171" y="119722"/>
                        <a:pt x="24110" y="118276"/>
                      </a:cubicBezTo>
                      <a:cubicBezTo>
                        <a:pt x="30453" y="114460"/>
                        <a:pt x="38226" y="106441"/>
                        <a:pt x="39762" y="99080"/>
                      </a:cubicBezTo>
                      <a:cubicBezTo>
                        <a:pt x="40902" y="104344"/>
                        <a:pt x="45561" y="110424"/>
                        <a:pt x="50369" y="114793"/>
                      </a:cubicBezTo>
                      <a:cubicBezTo>
                        <a:pt x="51771" y="116080"/>
                        <a:pt x="53273" y="117254"/>
                        <a:pt x="54861" y="118302"/>
                      </a:cubicBezTo>
                      <a:cubicBezTo>
                        <a:pt x="49711" y="121759"/>
                        <a:pt x="43332" y="125304"/>
                        <a:pt x="39849" y="125304"/>
                      </a:cubicBezTo>
                      <a:close/>
                      <a:moveTo>
                        <a:pt x="56186" y="117408"/>
                      </a:moveTo>
                      <a:lnTo>
                        <a:pt x="55308" y="117995"/>
                      </a:lnTo>
                      <a:cubicBezTo>
                        <a:pt x="54117" y="117186"/>
                        <a:pt x="52975" y="116307"/>
                        <a:pt x="51887" y="115363"/>
                      </a:cubicBezTo>
                      <a:lnTo>
                        <a:pt x="52562" y="114898"/>
                      </a:lnTo>
                      <a:cubicBezTo>
                        <a:pt x="53799" y="114021"/>
                        <a:pt x="52843" y="113205"/>
                        <a:pt x="52843" y="111319"/>
                      </a:cubicBezTo>
                      <a:cubicBezTo>
                        <a:pt x="52937" y="109066"/>
                        <a:pt x="53246" y="106828"/>
                        <a:pt x="53764" y="104633"/>
                      </a:cubicBezTo>
                      <a:cubicBezTo>
                        <a:pt x="54326" y="104756"/>
                        <a:pt x="54694" y="104080"/>
                        <a:pt x="54694" y="103651"/>
                      </a:cubicBezTo>
                      <a:cubicBezTo>
                        <a:pt x="54542" y="103001"/>
                        <a:pt x="54440" y="102342"/>
                        <a:pt x="54387" y="101677"/>
                      </a:cubicBezTo>
                      <a:cubicBezTo>
                        <a:pt x="54387" y="100597"/>
                        <a:pt x="54598" y="100571"/>
                        <a:pt x="54598" y="100571"/>
                      </a:cubicBezTo>
                      <a:cubicBezTo>
                        <a:pt x="54598" y="100571"/>
                        <a:pt x="52659" y="100571"/>
                        <a:pt x="52132" y="104484"/>
                      </a:cubicBezTo>
                      <a:cubicBezTo>
                        <a:pt x="51606" y="108397"/>
                        <a:pt x="50281" y="107195"/>
                        <a:pt x="50597" y="105037"/>
                      </a:cubicBezTo>
                      <a:cubicBezTo>
                        <a:pt x="50913" y="102879"/>
                        <a:pt x="52352" y="99395"/>
                        <a:pt x="51641" y="98623"/>
                      </a:cubicBezTo>
                      <a:cubicBezTo>
                        <a:pt x="50930" y="97851"/>
                        <a:pt x="49579" y="99176"/>
                        <a:pt x="48930" y="98255"/>
                      </a:cubicBezTo>
                      <a:cubicBezTo>
                        <a:pt x="48869" y="99676"/>
                        <a:pt x="48377" y="99738"/>
                        <a:pt x="48009" y="99948"/>
                      </a:cubicBezTo>
                      <a:cubicBezTo>
                        <a:pt x="47640" y="100159"/>
                        <a:pt x="46526" y="100378"/>
                        <a:pt x="46587" y="101001"/>
                      </a:cubicBezTo>
                      <a:cubicBezTo>
                        <a:pt x="46649" y="101624"/>
                        <a:pt x="46833" y="101185"/>
                        <a:pt x="46833" y="101677"/>
                      </a:cubicBezTo>
                      <a:cubicBezTo>
                        <a:pt x="46833" y="102168"/>
                        <a:pt x="46342" y="102106"/>
                        <a:pt x="46342" y="102554"/>
                      </a:cubicBezTo>
                      <a:cubicBezTo>
                        <a:pt x="46342" y="103001"/>
                        <a:pt x="46956" y="103572"/>
                        <a:pt x="46956" y="104124"/>
                      </a:cubicBezTo>
                      <a:cubicBezTo>
                        <a:pt x="46956" y="104677"/>
                        <a:pt x="46245" y="104712"/>
                        <a:pt x="45508" y="103510"/>
                      </a:cubicBezTo>
                      <a:cubicBezTo>
                        <a:pt x="44771" y="102308"/>
                        <a:pt x="43447" y="100150"/>
                        <a:pt x="42946" y="100641"/>
                      </a:cubicBezTo>
                      <a:cubicBezTo>
                        <a:pt x="42446" y="101133"/>
                        <a:pt x="43166" y="102124"/>
                        <a:pt x="43324" y="102492"/>
                      </a:cubicBezTo>
                      <a:cubicBezTo>
                        <a:pt x="43482" y="102861"/>
                        <a:pt x="44306" y="104861"/>
                        <a:pt x="43166" y="105546"/>
                      </a:cubicBezTo>
                      <a:cubicBezTo>
                        <a:pt x="41406" y="103058"/>
                        <a:pt x="40313" y="100161"/>
                        <a:pt x="39990" y="97132"/>
                      </a:cubicBezTo>
                      <a:lnTo>
                        <a:pt x="56168" y="97132"/>
                      </a:lnTo>
                      <a:close/>
                      <a:moveTo>
                        <a:pt x="56282" y="74786"/>
                      </a:moveTo>
                      <a:lnTo>
                        <a:pt x="55098" y="74786"/>
                      </a:lnTo>
                      <a:lnTo>
                        <a:pt x="55098" y="33550"/>
                      </a:lnTo>
                      <a:lnTo>
                        <a:pt x="56273" y="33550"/>
                      </a:lnTo>
                      <a:close/>
                      <a:moveTo>
                        <a:pt x="69530" y="104124"/>
                      </a:moveTo>
                      <a:cubicBezTo>
                        <a:pt x="68348" y="105923"/>
                        <a:pt x="67041" y="107635"/>
                        <a:pt x="65617" y="109248"/>
                      </a:cubicBezTo>
                      <a:lnTo>
                        <a:pt x="65617" y="108301"/>
                      </a:lnTo>
                      <a:cubicBezTo>
                        <a:pt x="65434" y="107923"/>
                        <a:pt x="65054" y="107682"/>
                        <a:pt x="64635" y="107678"/>
                      </a:cubicBezTo>
                      <a:cubicBezTo>
                        <a:pt x="64135" y="107726"/>
                        <a:pt x="63666" y="107946"/>
                        <a:pt x="63310" y="108301"/>
                      </a:cubicBezTo>
                      <a:lnTo>
                        <a:pt x="63310" y="111749"/>
                      </a:lnTo>
                      <a:cubicBezTo>
                        <a:pt x="61753" y="113291"/>
                        <a:pt x="60071" y="114703"/>
                        <a:pt x="58283" y="115969"/>
                      </a:cubicBezTo>
                      <a:lnTo>
                        <a:pt x="58037" y="115969"/>
                      </a:lnTo>
                      <a:lnTo>
                        <a:pt x="58037" y="113933"/>
                      </a:lnTo>
                      <a:lnTo>
                        <a:pt x="59397" y="113933"/>
                      </a:lnTo>
                      <a:lnTo>
                        <a:pt x="59397" y="101545"/>
                      </a:lnTo>
                      <a:lnTo>
                        <a:pt x="61459" y="101545"/>
                      </a:lnTo>
                      <a:lnTo>
                        <a:pt x="61459" y="104563"/>
                      </a:lnTo>
                      <a:lnTo>
                        <a:pt x="62441" y="104563"/>
                      </a:lnTo>
                      <a:lnTo>
                        <a:pt x="62441" y="98246"/>
                      </a:lnTo>
                      <a:lnTo>
                        <a:pt x="66451" y="98246"/>
                      </a:lnTo>
                      <a:lnTo>
                        <a:pt x="66451" y="104598"/>
                      </a:lnTo>
                      <a:lnTo>
                        <a:pt x="67530" y="104598"/>
                      </a:lnTo>
                      <a:lnTo>
                        <a:pt x="67530" y="101545"/>
                      </a:lnTo>
                      <a:lnTo>
                        <a:pt x="69530" y="101545"/>
                      </a:lnTo>
                      <a:close/>
                      <a:moveTo>
                        <a:pt x="72522" y="97106"/>
                      </a:moveTo>
                      <a:lnTo>
                        <a:pt x="56300" y="97106"/>
                      </a:lnTo>
                      <a:lnTo>
                        <a:pt x="56300" y="75593"/>
                      </a:lnTo>
                      <a:lnTo>
                        <a:pt x="72469" y="75593"/>
                      </a:lnTo>
                      <a:close/>
                      <a:moveTo>
                        <a:pt x="71645" y="23750"/>
                      </a:moveTo>
                      <a:cubicBezTo>
                        <a:pt x="61723" y="20575"/>
                        <a:pt x="51355" y="19014"/>
                        <a:pt x="40937" y="19126"/>
                      </a:cubicBezTo>
                      <a:cubicBezTo>
                        <a:pt x="29991" y="19211"/>
                        <a:pt x="19106" y="20778"/>
                        <a:pt x="8581" y="23785"/>
                      </a:cubicBezTo>
                      <a:cubicBezTo>
                        <a:pt x="8668" y="19065"/>
                        <a:pt x="5869" y="15187"/>
                        <a:pt x="2167" y="12537"/>
                      </a:cubicBezTo>
                      <a:cubicBezTo>
                        <a:pt x="5501" y="12046"/>
                        <a:pt x="10177" y="11607"/>
                        <a:pt x="11634" y="15169"/>
                      </a:cubicBezTo>
                      <a:lnTo>
                        <a:pt x="11353" y="15169"/>
                      </a:lnTo>
                      <a:cubicBezTo>
                        <a:pt x="4878" y="14555"/>
                        <a:pt x="11783" y="24908"/>
                        <a:pt x="14740" y="19205"/>
                      </a:cubicBezTo>
                      <a:cubicBezTo>
                        <a:pt x="15413" y="17737"/>
                        <a:pt x="15741" y="16135"/>
                        <a:pt x="15696" y="14520"/>
                      </a:cubicBezTo>
                      <a:cubicBezTo>
                        <a:pt x="13634" y="14310"/>
                        <a:pt x="13388" y="11888"/>
                        <a:pt x="15362" y="11888"/>
                      </a:cubicBezTo>
                      <a:cubicBezTo>
                        <a:pt x="17021" y="11888"/>
                        <a:pt x="16591" y="13976"/>
                        <a:pt x="15854" y="14564"/>
                      </a:cubicBezTo>
                      <a:cubicBezTo>
                        <a:pt x="16345" y="19740"/>
                        <a:pt x="22723" y="19714"/>
                        <a:pt x="22697" y="15441"/>
                      </a:cubicBezTo>
                      <a:cubicBezTo>
                        <a:pt x="22697" y="12572"/>
                        <a:pt x="20504" y="12055"/>
                        <a:pt x="18653" y="12634"/>
                      </a:cubicBezTo>
                      <a:cubicBezTo>
                        <a:pt x="18813" y="12142"/>
                        <a:pt x="19000" y="11658"/>
                        <a:pt x="19214" y="11186"/>
                      </a:cubicBezTo>
                      <a:lnTo>
                        <a:pt x="20969" y="10169"/>
                      </a:lnTo>
                      <a:cubicBezTo>
                        <a:pt x="20969" y="9124"/>
                        <a:pt x="20969" y="6782"/>
                        <a:pt x="21653" y="5948"/>
                      </a:cubicBezTo>
                      <a:cubicBezTo>
                        <a:pt x="22916" y="6659"/>
                        <a:pt x="23496" y="8633"/>
                        <a:pt x="23496" y="9958"/>
                      </a:cubicBezTo>
                      <a:cubicBezTo>
                        <a:pt x="24855" y="9774"/>
                        <a:pt x="26215" y="9958"/>
                        <a:pt x="26768" y="11432"/>
                      </a:cubicBezTo>
                      <a:cubicBezTo>
                        <a:pt x="22083" y="11739"/>
                        <a:pt x="22732" y="15099"/>
                        <a:pt x="24671" y="16696"/>
                      </a:cubicBezTo>
                      <a:cubicBezTo>
                        <a:pt x="26856" y="18451"/>
                        <a:pt x="30216" y="17933"/>
                        <a:pt x="30251" y="11958"/>
                      </a:cubicBezTo>
                      <a:cubicBezTo>
                        <a:pt x="32883" y="21443"/>
                        <a:pt x="39805" y="15591"/>
                        <a:pt x="39648" y="13099"/>
                      </a:cubicBezTo>
                      <a:cubicBezTo>
                        <a:pt x="39463" y="9923"/>
                        <a:pt x="37182" y="8291"/>
                        <a:pt x="35428" y="11002"/>
                      </a:cubicBezTo>
                      <a:lnTo>
                        <a:pt x="35120" y="9089"/>
                      </a:lnTo>
                      <a:lnTo>
                        <a:pt x="34875" y="7545"/>
                      </a:lnTo>
                      <a:cubicBezTo>
                        <a:pt x="35024" y="6668"/>
                        <a:pt x="36015" y="5387"/>
                        <a:pt x="37551" y="6747"/>
                      </a:cubicBezTo>
                      <a:lnTo>
                        <a:pt x="38481" y="7545"/>
                      </a:lnTo>
                      <a:cubicBezTo>
                        <a:pt x="38542" y="5791"/>
                        <a:pt x="38630" y="2615"/>
                        <a:pt x="40016" y="1325"/>
                      </a:cubicBezTo>
                      <a:cubicBezTo>
                        <a:pt x="41069" y="2615"/>
                        <a:pt x="41525" y="5571"/>
                        <a:pt x="41437" y="7212"/>
                      </a:cubicBezTo>
                      <a:lnTo>
                        <a:pt x="42271" y="6896"/>
                      </a:lnTo>
                      <a:cubicBezTo>
                        <a:pt x="46368" y="4624"/>
                        <a:pt x="45693" y="9274"/>
                        <a:pt x="44903" y="11432"/>
                      </a:cubicBezTo>
                      <a:cubicBezTo>
                        <a:pt x="42955" y="8686"/>
                        <a:pt x="40428" y="8905"/>
                        <a:pt x="40428" y="12967"/>
                      </a:cubicBezTo>
                      <a:cubicBezTo>
                        <a:pt x="40428" y="17652"/>
                        <a:pt x="49342" y="19109"/>
                        <a:pt x="49860" y="12572"/>
                      </a:cubicBezTo>
                      <a:cubicBezTo>
                        <a:pt x="52729" y="24347"/>
                        <a:pt x="61108" y="12081"/>
                        <a:pt x="53369" y="11432"/>
                      </a:cubicBezTo>
                      <a:cubicBezTo>
                        <a:pt x="53589" y="10318"/>
                        <a:pt x="54484" y="9923"/>
                        <a:pt x="56001" y="9949"/>
                      </a:cubicBezTo>
                      <a:lnTo>
                        <a:pt x="56589" y="9949"/>
                      </a:lnTo>
                      <a:lnTo>
                        <a:pt x="56589" y="9335"/>
                      </a:lnTo>
                      <a:cubicBezTo>
                        <a:pt x="56644" y="8026"/>
                        <a:pt x="57289" y="6813"/>
                        <a:pt x="58344" y="6036"/>
                      </a:cubicBezTo>
                      <a:cubicBezTo>
                        <a:pt x="59177" y="7054"/>
                        <a:pt x="59081" y="8931"/>
                        <a:pt x="58958" y="10133"/>
                      </a:cubicBezTo>
                      <a:cubicBezTo>
                        <a:pt x="60222" y="10598"/>
                        <a:pt x="61116" y="10906"/>
                        <a:pt x="61239" y="12388"/>
                      </a:cubicBezTo>
                      <a:lnTo>
                        <a:pt x="61020" y="12476"/>
                      </a:lnTo>
                      <a:cubicBezTo>
                        <a:pt x="56001" y="12906"/>
                        <a:pt x="55817" y="18617"/>
                        <a:pt x="60406" y="18617"/>
                      </a:cubicBezTo>
                      <a:cubicBezTo>
                        <a:pt x="63336" y="18617"/>
                        <a:pt x="65924" y="14801"/>
                        <a:pt x="62599" y="13073"/>
                      </a:cubicBezTo>
                      <a:cubicBezTo>
                        <a:pt x="63254" y="12585"/>
                        <a:pt x="63978" y="12200"/>
                        <a:pt x="64749" y="11932"/>
                      </a:cubicBezTo>
                      <a:cubicBezTo>
                        <a:pt x="66881" y="11932"/>
                        <a:pt x="65398" y="14090"/>
                        <a:pt x="64599" y="14740"/>
                      </a:cubicBezTo>
                      <a:lnTo>
                        <a:pt x="64599" y="15047"/>
                      </a:lnTo>
                      <a:cubicBezTo>
                        <a:pt x="64599" y="17082"/>
                        <a:pt x="65126" y="20504"/>
                        <a:pt x="67898" y="20504"/>
                      </a:cubicBezTo>
                      <a:cubicBezTo>
                        <a:pt x="73162" y="20504"/>
                        <a:pt x="71996" y="15047"/>
                        <a:pt x="68355" y="15380"/>
                      </a:cubicBezTo>
                      <a:cubicBezTo>
                        <a:pt x="68916" y="11686"/>
                        <a:pt x="75137" y="12213"/>
                        <a:pt x="77821" y="12458"/>
                      </a:cubicBezTo>
                      <a:cubicBezTo>
                        <a:pt x="75014" y="14941"/>
                        <a:pt x="70846" y="19293"/>
                        <a:pt x="71592" y="23785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233" name="Google Shape;1233;p10"/>
                <p:cNvSpPr/>
                <p:nvPr/>
              </p:nvSpPr>
              <p:spPr>
                <a:xfrm>
                  <a:off x="1765253" y="1412585"/>
                  <a:ext cx="982" cy="4527"/>
                </a:xfrm>
                <a:custGeom>
                  <a:rect b="b" l="l" r="r" t="t"/>
                  <a:pathLst>
                    <a:path extrusionOk="0" h="4527" w="982">
                      <a:moveTo>
                        <a:pt x="0" y="0"/>
                      </a:moveTo>
                      <a:lnTo>
                        <a:pt x="983" y="0"/>
                      </a:lnTo>
                      <a:lnTo>
                        <a:pt x="983" y="4527"/>
                      </a:lnTo>
                      <a:lnTo>
                        <a:pt x="0" y="452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234" name="Google Shape;1234;p10"/>
                <p:cNvSpPr/>
                <p:nvPr/>
              </p:nvSpPr>
              <p:spPr>
                <a:xfrm>
                  <a:off x="1803190" y="1460971"/>
                  <a:ext cx="710" cy="3237"/>
                </a:xfrm>
                <a:custGeom>
                  <a:rect b="b" l="l" r="r" t="t"/>
                  <a:pathLst>
                    <a:path extrusionOk="0" h="3237" w="710">
                      <a:moveTo>
                        <a:pt x="0" y="0"/>
                      </a:moveTo>
                      <a:lnTo>
                        <a:pt x="711" y="0"/>
                      </a:lnTo>
                      <a:lnTo>
                        <a:pt x="711" y="3237"/>
                      </a:lnTo>
                      <a:lnTo>
                        <a:pt x="0" y="323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235" name="Google Shape;1235;p10"/>
                <p:cNvSpPr/>
                <p:nvPr/>
              </p:nvSpPr>
              <p:spPr>
                <a:xfrm>
                  <a:off x="1795206" y="1460971"/>
                  <a:ext cx="710" cy="3237"/>
                </a:xfrm>
                <a:custGeom>
                  <a:rect b="b" l="l" r="r" t="t"/>
                  <a:pathLst>
                    <a:path extrusionOk="0" h="3237" w="710">
                      <a:moveTo>
                        <a:pt x="0" y="0"/>
                      </a:moveTo>
                      <a:lnTo>
                        <a:pt x="711" y="0"/>
                      </a:lnTo>
                      <a:lnTo>
                        <a:pt x="711" y="3237"/>
                      </a:lnTo>
                      <a:lnTo>
                        <a:pt x="0" y="323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236" name="Google Shape;1236;p10"/>
                <p:cNvSpPr/>
                <p:nvPr/>
              </p:nvSpPr>
              <p:spPr>
                <a:xfrm>
                  <a:off x="1798996" y="1455181"/>
                  <a:ext cx="982" cy="4527"/>
                </a:xfrm>
                <a:custGeom>
                  <a:rect b="b" l="l" r="r" t="t"/>
                  <a:pathLst>
                    <a:path extrusionOk="0" h="4527" w="982">
                      <a:moveTo>
                        <a:pt x="0" y="0"/>
                      </a:moveTo>
                      <a:lnTo>
                        <a:pt x="983" y="0"/>
                      </a:lnTo>
                      <a:lnTo>
                        <a:pt x="983" y="4527"/>
                      </a:lnTo>
                      <a:lnTo>
                        <a:pt x="0" y="452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237" name="Google Shape;1237;p10"/>
                <p:cNvSpPr/>
                <p:nvPr/>
              </p:nvSpPr>
              <p:spPr>
                <a:xfrm>
                  <a:off x="1626654" y="1352311"/>
                  <a:ext cx="69779" cy="152501"/>
                </a:xfrm>
                <a:custGeom>
                  <a:rect b="b" l="l" r="r" t="t"/>
                  <a:pathLst>
                    <a:path extrusionOk="0" h="152501" w="69779">
                      <a:moveTo>
                        <a:pt x="56593" y="53562"/>
                      </a:moveTo>
                      <a:cubicBezTo>
                        <a:pt x="57411" y="52104"/>
                        <a:pt x="58706" y="50971"/>
                        <a:pt x="60260" y="50351"/>
                      </a:cubicBezTo>
                      <a:cubicBezTo>
                        <a:pt x="59637" y="49149"/>
                        <a:pt x="59119" y="48193"/>
                        <a:pt x="57672" y="47886"/>
                      </a:cubicBezTo>
                      <a:cubicBezTo>
                        <a:pt x="57428" y="47826"/>
                        <a:pt x="57177" y="47796"/>
                        <a:pt x="56926" y="47798"/>
                      </a:cubicBezTo>
                      <a:cubicBezTo>
                        <a:pt x="57759" y="45701"/>
                        <a:pt x="57452" y="43640"/>
                        <a:pt x="57330" y="41508"/>
                      </a:cubicBezTo>
                      <a:cubicBezTo>
                        <a:pt x="57635" y="41619"/>
                        <a:pt x="57973" y="41462"/>
                        <a:pt x="58084" y="41157"/>
                      </a:cubicBezTo>
                      <a:cubicBezTo>
                        <a:pt x="58196" y="40851"/>
                        <a:pt x="58038" y="40514"/>
                        <a:pt x="57733" y="40402"/>
                      </a:cubicBezTo>
                      <a:lnTo>
                        <a:pt x="57207" y="40244"/>
                      </a:lnTo>
                      <a:lnTo>
                        <a:pt x="57207" y="38147"/>
                      </a:lnTo>
                      <a:cubicBezTo>
                        <a:pt x="57454" y="37402"/>
                        <a:pt x="57828" y="36704"/>
                        <a:pt x="58312" y="36086"/>
                      </a:cubicBezTo>
                      <a:cubicBezTo>
                        <a:pt x="59435" y="35073"/>
                        <a:pt x="60678" y="34205"/>
                        <a:pt x="62015" y="33497"/>
                      </a:cubicBezTo>
                      <a:lnTo>
                        <a:pt x="61243" y="32883"/>
                      </a:lnTo>
                      <a:cubicBezTo>
                        <a:pt x="61007" y="32801"/>
                        <a:pt x="60781" y="32695"/>
                        <a:pt x="60567" y="32567"/>
                      </a:cubicBezTo>
                      <a:cubicBezTo>
                        <a:pt x="58812" y="31690"/>
                        <a:pt x="57207" y="31093"/>
                        <a:pt x="55540" y="32638"/>
                      </a:cubicBezTo>
                      <a:lnTo>
                        <a:pt x="55478" y="32541"/>
                      </a:lnTo>
                      <a:cubicBezTo>
                        <a:pt x="55250" y="32164"/>
                        <a:pt x="54934" y="31848"/>
                        <a:pt x="54557" y="31620"/>
                      </a:cubicBezTo>
                      <a:lnTo>
                        <a:pt x="54706" y="31620"/>
                      </a:lnTo>
                      <a:cubicBezTo>
                        <a:pt x="54052" y="29230"/>
                        <a:pt x="52802" y="27044"/>
                        <a:pt x="51074" y="25268"/>
                      </a:cubicBezTo>
                      <a:cubicBezTo>
                        <a:pt x="50926" y="24042"/>
                        <a:pt x="50853" y="22809"/>
                        <a:pt x="50855" y="21574"/>
                      </a:cubicBezTo>
                      <a:cubicBezTo>
                        <a:pt x="51533" y="20581"/>
                        <a:pt x="52487" y="19810"/>
                        <a:pt x="53601" y="19354"/>
                      </a:cubicBezTo>
                      <a:lnTo>
                        <a:pt x="54829" y="18951"/>
                      </a:lnTo>
                      <a:cubicBezTo>
                        <a:pt x="54522" y="17565"/>
                        <a:pt x="53846" y="16521"/>
                        <a:pt x="52197" y="16521"/>
                      </a:cubicBezTo>
                      <a:cubicBezTo>
                        <a:pt x="51406" y="16523"/>
                        <a:pt x="50636" y="16782"/>
                        <a:pt x="50004" y="17258"/>
                      </a:cubicBezTo>
                      <a:cubicBezTo>
                        <a:pt x="48775" y="14178"/>
                        <a:pt x="47538" y="14976"/>
                        <a:pt x="45757" y="15845"/>
                      </a:cubicBezTo>
                      <a:cubicBezTo>
                        <a:pt x="45767" y="14990"/>
                        <a:pt x="45236" y="14224"/>
                        <a:pt x="44432" y="13932"/>
                      </a:cubicBezTo>
                      <a:cubicBezTo>
                        <a:pt x="44443" y="13826"/>
                        <a:pt x="44422" y="13719"/>
                        <a:pt x="44371" y="13625"/>
                      </a:cubicBezTo>
                      <a:cubicBezTo>
                        <a:pt x="43246" y="11082"/>
                        <a:pt x="40956" y="9243"/>
                        <a:pt x="38230" y="8695"/>
                      </a:cubicBezTo>
                      <a:cubicBezTo>
                        <a:pt x="38895" y="7647"/>
                        <a:pt x="38589" y="6259"/>
                        <a:pt x="37545" y="5589"/>
                      </a:cubicBezTo>
                      <a:cubicBezTo>
                        <a:pt x="37376" y="5481"/>
                        <a:pt x="37193" y="5396"/>
                        <a:pt x="37001" y="5334"/>
                      </a:cubicBezTo>
                      <a:lnTo>
                        <a:pt x="37001" y="4097"/>
                      </a:lnTo>
                      <a:lnTo>
                        <a:pt x="38844" y="4097"/>
                      </a:lnTo>
                      <a:cubicBezTo>
                        <a:pt x="39200" y="4138"/>
                        <a:pt x="39522" y="3884"/>
                        <a:pt x="39564" y="3528"/>
                      </a:cubicBezTo>
                      <a:cubicBezTo>
                        <a:pt x="39605" y="3172"/>
                        <a:pt x="39351" y="2849"/>
                        <a:pt x="38995" y="2808"/>
                      </a:cubicBezTo>
                      <a:cubicBezTo>
                        <a:pt x="38945" y="2801"/>
                        <a:pt x="38894" y="2801"/>
                        <a:pt x="38844" y="2808"/>
                      </a:cubicBezTo>
                      <a:lnTo>
                        <a:pt x="37001" y="2808"/>
                      </a:lnTo>
                      <a:lnTo>
                        <a:pt x="37001" y="649"/>
                      </a:lnTo>
                      <a:cubicBezTo>
                        <a:pt x="37001" y="290"/>
                        <a:pt x="36711" y="0"/>
                        <a:pt x="36352" y="0"/>
                      </a:cubicBezTo>
                      <a:cubicBezTo>
                        <a:pt x="35993" y="0"/>
                        <a:pt x="35703" y="290"/>
                        <a:pt x="35703" y="649"/>
                      </a:cubicBezTo>
                      <a:lnTo>
                        <a:pt x="35703" y="2808"/>
                      </a:lnTo>
                      <a:lnTo>
                        <a:pt x="33852" y="2808"/>
                      </a:lnTo>
                      <a:cubicBezTo>
                        <a:pt x="33486" y="2765"/>
                        <a:pt x="33155" y="3028"/>
                        <a:pt x="33113" y="3394"/>
                      </a:cubicBezTo>
                      <a:cubicBezTo>
                        <a:pt x="33071" y="3759"/>
                        <a:pt x="33333" y="4090"/>
                        <a:pt x="33699" y="4132"/>
                      </a:cubicBezTo>
                      <a:cubicBezTo>
                        <a:pt x="33750" y="4138"/>
                        <a:pt x="33801" y="4138"/>
                        <a:pt x="33852" y="4132"/>
                      </a:cubicBezTo>
                      <a:lnTo>
                        <a:pt x="35703" y="4132"/>
                      </a:lnTo>
                      <a:lnTo>
                        <a:pt x="35703" y="5361"/>
                      </a:lnTo>
                      <a:cubicBezTo>
                        <a:pt x="34522" y="5741"/>
                        <a:pt x="33873" y="7006"/>
                        <a:pt x="34253" y="8187"/>
                      </a:cubicBezTo>
                      <a:cubicBezTo>
                        <a:pt x="34253" y="8189"/>
                        <a:pt x="34254" y="8192"/>
                        <a:pt x="34255" y="8194"/>
                      </a:cubicBezTo>
                      <a:cubicBezTo>
                        <a:pt x="34311" y="8380"/>
                        <a:pt x="34395" y="8558"/>
                        <a:pt x="34501" y="8721"/>
                      </a:cubicBezTo>
                      <a:cubicBezTo>
                        <a:pt x="31729" y="9335"/>
                        <a:pt x="29434" y="11270"/>
                        <a:pt x="28359" y="13897"/>
                      </a:cubicBezTo>
                      <a:cubicBezTo>
                        <a:pt x="27480" y="14165"/>
                        <a:pt x="26887" y="14987"/>
                        <a:pt x="26912" y="15906"/>
                      </a:cubicBezTo>
                      <a:cubicBezTo>
                        <a:pt x="25157" y="14976"/>
                        <a:pt x="23929" y="14152"/>
                        <a:pt x="22692" y="17258"/>
                      </a:cubicBezTo>
                      <a:cubicBezTo>
                        <a:pt x="22071" y="16788"/>
                        <a:pt x="21312" y="16538"/>
                        <a:pt x="20533" y="16547"/>
                      </a:cubicBezTo>
                      <a:cubicBezTo>
                        <a:pt x="19476" y="16520"/>
                        <a:pt x="18505" y="17128"/>
                        <a:pt x="18068" y="18091"/>
                      </a:cubicBezTo>
                      <a:cubicBezTo>
                        <a:pt x="17969" y="18379"/>
                        <a:pt x="17887" y="18671"/>
                        <a:pt x="17822" y="18968"/>
                      </a:cubicBezTo>
                      <a:cubicBezTo>
                        <a:pt x="19244" y="19372"/>
                        <a:pt x="21121" y="20205"/>
                        <a:pt x="21832" y="21600"/>
                      </a:cubicBezTo>
                      <a:cubicBezTo>
                        <a:pt x="21893" y="21793"/>
                        <a:pt x="21674" y="24443"/>
                        <a:pt x="21586" y="25268"/>
                      </a:cubicBezTo>
                      <a:cubicBezTo>
                        <a:pt x="19847" y="27041"/>
                        <a:pt x="18611" y="29246"/>
                        <a:pt x="18007" y="31655"/>
                      </a:cubicBezTo>
                      <a:cubicBezTo>
                        <a:pt x="17714" y="31859"/>
                        <a:pt x="17464" y="32119"/>
                        <a:pt x="17270" y="32418"/>
                      </a:cubicBezTo>
                      <a:lnTo>
                        <a:pt x="17208" y="32515"/>
                      </a:lnTo>
                      <a:cubicBezTo>
                        <a:pt x="15541" y="30971"/>
                        <a:pt x="13971" y="31637"/>
                        <a:pt x="12216" y="32453"/>
                      </a:cubicBezTo>
                      <a:cubicBezTo>
                        <a:pt x="11992" y="32583"/>
                        <a:pt x="11753" y="32686"/>
                        <a:pt x="11505" y="32760"/>
                      </a:cubicBezTo>
                      <a:lnTo>
                        <a:pt x="10733" y="33375"/>
                      </a:lnTo>
                      <a:cubicBezTo>
                        <a:pt x="12071" y="34097"/>
                        <a:pt x="13314" y="34981"/>
                        <a:pt x="14436" y="36007"/>
                      </a:cubicBezTo>
                      <a:cubicBezTo>
                        <a:pt x="14946" y="36614"/>
                        <a:pt x="15333" y="37314"/>
                        <a:pt x="15576" y="38068"/>
                      </a:cubicBezTo>
                      <a:lnTo>
                        <a:pt x="15576" y="39981"/>
                      </a:lnTo>
                      <a:lnTo>
                        <a:pt x="15576" y="40200"/>
                      </a:lnTo>
                      <a:lnTo>
                        <a:pt x="15120" y="40350"/>
                      </a:lnTo>
                      <a:cubicBezTo>
                        <a:pt x="14818" y="40470"/>
                        <a:pt x="14671" y="40811"/>
                        <a:pt x="14791" y="41113"/>
                      </a:cubicBezTo>
                      <a:cubicBezTo>
                        <a:pt x="14901" y="41390"/>
                        <a:pt x="15201" y="41540"/>
                        <a:pt x="15489" y="41464"/>
                      </a:cubicBezTo>
                      <a:cubicBezTo>
                        <a:pt x="15331" y="43622"/>
                        <a:pt x="15024" y="45745"/>
                        <a:pt x="15919" y="47868"/>
                      </a:cubicBezTo>
                      <a:cubicBezTo>
                        <a:pt x="15625" y="47839"/>
                        <a:pt x="15328" y="47861"/>
                        <a:pt x="15041" y="47930"/>
                      </a:cubicBezTo>
                      <a:cubicBezTo>
                        <a:pt x="13594" y="48237"/>
                        <a:pt x="13041" y="49228"/>
                        <a:pt x="12409" y="50395"/>
                      </a:cubicBezTo>
                      <a:cubicBezTo>
                        <a:pt x="13969" y="51004"/>
                        <a:pt x="15267" y="52140"/>
                        <a:pt x="16076" y="53606"/>
                      </a:cubicBezTo>
                      <a:cubicBezTo>
                        <a:pt x="16419" y="54308"/>
                        <a:pt x="17182" y="56238"/>
                        <a:pt x="17436" y="56896"/>
                      </a:cubicBezTo>
                      <a:lnTo>
                        <a:pt x="12" y="56896"/>
                      </a:lnTo>
                      <a:lnTo>
                        <a:pt x="12" y="116074"/>
                      </a:lnTo>
                      <a:cubicBezTo>
                        <a:pt x="-67" y="118998"/>
                        <a:pt x="245" y="121919"/>
                        <a:pt x="942" y="124760"/>
                      </a:cubicBezTo>
                      <a:cubicBezTo>
                        <a:pt x="4329" y="136569"/>
                        <a:pt x="16006" y="144737"/>
                        <a:pt x="26613" y="149510"/>
                      </a:cubicBezTo>
                      <a:cubicBezTo>
                        <a:pt x="28972" y="150580"/>
                        <a:pt x="31388" y="151518"/>
                        <a:pt x="33852" y="152317"/>
                      </a:cubicBezTo>
                      <a:lnTo>
                        <a:pt x="35106" y="152502"/>
                      </a:lnTo>
                      <a:lnTo>
                        <a:pt x="36247" y="152256"/>
                      </a:lnTo>
                      <a:cubicBezTo>
                        <a:pt x="44019" y="149852"/>
                        <a:pt x="51244" y="145947"/>
                        <a:pt x="57514" y="140763"/>
                      </a:cubicBezTo>
                      <a:cubicBezTo>
                        <a:pt x="64594" y="134621"/>
                        <a:pt x="69033" y="128366"/>
                        <a:pt x="69656" y="119189"/>
                      </a:cubicBezTo>
                      <a:cubicBezTo>
                        <a:pt x="69779" y="117434"/>
                        <a:pt x="69779" y="116039"/>
                        <a:pt x="69779" y="116039"/>
                      </a:cubicBezTo>
                      <a:lnTo>
                        <a:pt x="69779" y="56870"/>
                      </a:lnTo>
                      <a:lnTo>
                        <a:pt x="55285" y="56870"/>
                      </a:lnTo>
                      <a:cubicBezTo>
                        <a:pt x="55496" y="56230"/>
                        <a:pt x="56268" y="54282"/>
                        <a:pt x="56610" y="53580"/>
                      </a:cubicBezTo>
                      <a:close/>
                      <a:moveTo>
                        <a:pt x="6943" y="122812"/>
                      </a:moveTo>
                      <a:lnTo>
                        <a:pt x="2644" y="122812"/>
                      </a:lnTo>
                      <a:lnTo>
                        <a:pt x="2469" y="121794"/>
                      </a:lnTo>
                      <a:lnTo>
                        <a:pt x="3460" y="120715"/>
                      </a:lnTo>
                      <a:cubicBezTo>
                        <a:pt x="3460" y="120715"/>
                        <a:pt x="2583" y="119838"/>
                        <a:pt x="2469" y="119610"/>
                      </a:cubicBezTo>
                      <a:cubicBezTo>
                        <a:pt x="2283" y="119303"/>
                        <a:pt x="2189" y="118950"/>
                        <a:pt x="2197" y="118592"/>
                      </a:cubicBezTo>
                      <a:cubicBezTo>
                        <a:pt x="2197" y="118285"/>
                        <a:pt x="2135" y="117416"/>
                        <a:pt x="4355" y="117451"/>
                      </a:cubicBezTo>
                      <a:cubicBezTo>
                        <a:pt x="6575" y="117486"/>
                        <a:pt x="6636" y="118188"/>
                        <a:pt x="6636" y="118680"/>
                      </a:cubicBezTo>
                      <a:cubicBezTo>
                        <a:pt x="6473" y="119467"/>
                        <a:pt x="6061" y="120180"/>
                        <a:pt x="5460" y="120715"/>
                      </a:cubicBezTo>
                      <a:lnTo>
                        <a:pt x="6943" y="122470"/>
                      </a:lnTo>
                      <a:lnTo>
                        <a:pt x="6943" y="122812"/>
                      </a:lnTo>
                      <a:close/>
                      <a:moveTo>
                        <a:pt x="6943" y="97843"/>
                      </a:moveTo>
                      <a:lnTo>
                        <a:pt x="1916" y="97843"/>
                      </a:lnTo>
                      <a:lnTo>
                        <a:pt x="1916" y="97474"/>
                      </a:lnTo>
                      <a:cubicBezTo>
                        <a:pt x="1916" y="97325"/>
                        <a:pt x="3425" y="95719"/>
                        <a:pt x="3425" y="95719"/>
                      </a:cubicBezTo>
                      <a:cubicBezTo>
                        <a:pt x="3069" y="95371"/>
                        <a:pt x="2740" y="94995"/>
                        <a:pt x="2442" y="94596"/>
                      </a:cubicBezTo>
                      <a:cubicBezTo>
                        <a:pt x="2263" y="94300"/>
                        <a:pt x="2167" y="93960"/>
                        <a:pt x="2162" y="93614"/>
                      </a:cubicBezTo>
                      <a:cubicBezTo>
                        <a:pt x="2162" y="93298"/>
                        <a:pt x="2162" y="92438"/>
                        <a:pt x="4320" y="92473"/>
                      </a:cubicBezTo>
                      <a:cubicBezTo>
                        <a:pt x="6478" y="92508"/>
                        <a:pt x="6601" y="93210"/>
                        <a:pt x="6601" y="93701"/>
                      </a:cubicBezTo>
                      <a:cubicBezTo>
                        <a:pt x="6457" y="94494"/>
                        <a:pt x="6045" y="95212"/>
                        <a:pt x="5434" y="95737"/>
                      </a:cubicBezTo>
                      <a:lnTo>
                        <a:pt x="6908" y="97492"/>
                      </a:lnTo>
                      <a:close/>
                      <a:moveTo>
                        <a:pt x="7127" y="64626"/>
                      </a:moveTo>
                      <a:lnTo>
                        <a:pt x="2162" y="64626"/>
                      </a:lnTo>
                      <a:lnTo>
                        <a:pt x="2162" y="64319"/>
                      </a:lnTo>
                      <a:cubicBezTo>
                        <a:pt x="2601" y="63668"/>
                        <a:pt x="3097" y="63057"/>
                        <a:pt x="3644" y="62494"/>
                      </a:cubicBezTo>
                      <a:cubicBezTo>
                        <a:pt x="3287" y="62148"/>
                        <a:pt x="2953" y="61779"/>
                        <a:pt x="2644" y="61388"/>
                      </a:cubicBezTo>
                      <a:cubicBezTo>
                        <a:pt x="2477" y="61076"/>
                        <a:pt x="2392" y="60725"/>
                        <a:pt x="2399" y="60371"/>
                      </a:cubicBezTo>
                      <a:cubicBezTo>
                        <a:pt x="2399" y="60064"/>
                        <a:pt x="2337" y="59230"/>
                        <a:pt x="4557" y="59230"/>
                      </a:cubicBezTo>
                      <a:cubicBezTo>
                        <a:pt x="6777" y="59230"/>
                        <a:pt x="6838" y="59967"/>
                        <a:pt x="6838" y="60458"/>
                      </a:cubicBezTo>
                      <a:cubicBezTo>
                        <a:pt x="6677" y="61262"/>
                        <a:pt x="6254" y="61990"/>
                        <a:pt x="5636" y="62529"/>
                      </a:cubicBezTo>
                      <a:lnTo>
                        <a:pt x="7119" y="64284"/>
                      </a:lnTo>
                      <a:close/>
                      <a:moveTo>
                        <a:pt x="44854" y="17468"/>
                      </a:moveTo>
                      <a:lnTo>
                        <a:pt x="46143" y="17468"/>
                      </a:lnTo>
                      <a:cubicBezTo>
                        <a:pt x="46950" y="17468"/>
                        <a:pt x="47258" y="18091"/>
                        <a:pt x="47284" y="18951"/>
                      </a:cubicBezTo>
                      <a:cubicBezTo>
                        <a:pt x="47284" y="20425"/>
                        <a:pt x="45099" y="19872"/>
                        <a:pt x="44511" y="17626"/>
                      </a:cubicBezTo>
                      <a:cubicBezTo>
                        <a:pt x="44620" y="17575"/>
                        <a:pt x="44723" y="17514"/>
                        <a:pt x="44819" y="17442"/>
                      </a:cubicBezTo>
                      <a:close/>
                      <a:moveTo>
                        <a:pt x="43678" y="14976"/>
                      </a:moveTo>
                      <a:cubicBezTo>
                        <a:pt x="44139" y="14971"/>
                        <a:pt x="44515" y="15341"/>
                        <a:pt x="44520" y="15801"/>
                      </a:cubicBezTo>
                      <a:cubicBezTo>
                        <a:pt x="44525" y="16262"/>
                        <a:pt x="44156" y="16638"/>
                        <a:pt x="43696" y="16643"/>
                      </a:cubicBezTo>
                      <a:cubicBezTo>
                        <a:pt x="43235" y="16648"/>
                        <a:pt x="42859" y="16279"/>
                        <a:pt x="42853" y="15819"/>
                      </a:cubicBezTo>
                      <a:cubicBezTo>
                        <a:pt x="42853" y="15816"/>
                        <a:pt x="42853" y="15813"/>
                        <a:pt x="42853" y="15810"/>
                      </a:cubicBezTo>
                      <a:cubicBezTo>
                        <a:pt x="42848" y="15355"/>
                        <a:pt x="43213" y="14981"/>
                        <a:pt x="43668" y="14976"/>
                      </a:cubicBezTo>
                      <a:cubicBezTo>
                        <a:pt x="43681" y="14976"/>
                        <a:pt x="43692" y="14976"/>
                        <a:pt x="43704" y="14976"/>
                      </a:cubicBezTo>
                      <a:close/>
                      <a:moveTo>
                        <a:pt x="36256" y="6528"/>
                      </a:moveTo>
                      <a:cubicBezTo>
                        <a:pt x="36753" y="6399"/>
                        <a:pt x="37260" y="6698"/>
                        <a:pt x="37389" y="7195"/>
                      </a:cubicBezTo>
                      <a:cubicBezTo>
                        <a:pt x="37517" y="7692"/>
                        <a:pt x="37219" y="8200"/>
                        <a:pt x="36721" y="8328"/>
                      </a:cubicBezTo>
                      <a:cubicBezTo>
                        <a:pt x="36678" y="8339"/>
                        <a:pt x="36634" y="8347"/>
                        <a:pt x="36589" y="8352"/>
                      </a:cubicBezTo>
                      <a:cubicBezTo>
                        <a:pt x="36478" y="8370"/>
                        <a:pt x="36366" y="8370"/>
                        <a:pt x="36256" y="8352"/>
                      </a:cubicBezTo>
                      <a:cubicBezTo>
                        <a:pt x="35762" y="8324"/>
                        <a:pt x="35377" y="7916"/>
                        <a:pt x="35378" y="7422"/>
                      </a:cubicBezTo>
                      <a:cubicBezTo>
                        <a:pt x="35378" y="6938"/>
                        <a:pt x="35771" y="6545"/>
                        <a:pt x="36256" y="6545"/>
                      </a:cubicBezTo>
                      <a:close/>
                      <a:moveTo>
                        <a:pt x="36343" y="9765"/>
                      </a:moveTo>
                      <a:cubicBezTo>
                        <a:pt x="39168" y="9747"/>
                        <a:pt x="41755" y="11345"/>
                        <a:pt x="43002" y="13880"/>
                      </a:cubicBezTo>
                      <a:cubicBezTo>
                        <a:pt x="42329" y="14124"/>
                        <a:pt x="41836" y="14709"/>
                        <a:pt x="41713" y="15415"/>
                      </a:cubicBezTo>
                      <a:cubicBezTo>
                        <a:pt x="41142" y="14147"/>
                        <a:pt x="39865" y="13347"/>
                        <a:pt x="38475" y="13388"/>
                      </a:cubicBezTo>
                      <a:cubicBezTo>
                        <a:pt x="38449" y="12183"/>
                        <a:pt x="37850" y="11062"/>
                        <a:pt x="36861" y="10370"/>
                      </a:cubicBezTo>
                      <a:cubicBezTo>
                        <a:pt x="36685" y="10262"/>
                        <a:pt x="36500" y="10171"/>
                        <a:pt x="36308" y="10098"/>
                      </a:cubicBezTo>
                      <a:cubicBezTo>
                        <a:pt x="34967" y="10644"/>
                        <a:pt x="34088" y="11949"/>
                        <a:pt x="34088" y="13397"/>
                      </a:cubicBezTo>
                      <a:cubicBezTo>
                        <a:pt x="32696" y="13346"/>
                        <a:pt x="31413" y="14149"/>
                        <a:pt x="30851" y="15424"/>
                      </a:cubicBezTo>
                      <a:cubicBezTo>
                        <a:pt x="30730" y="14769"/>
                        <a:pt x="30293" y="14218"/>
                        <a:pt x="29684" y="13950"/>
                      </a:cubicBezTo>
                      <a:cubicBezTo>
                        <a:pt x="30911" y="11375"/>
                        <a:pt x="33517" y="9743"/>
                        <a:pt x="36370" y="9765"/>
                      </a:cubicBezTo>
                      <a:close/>
                      <a:moveTo>
                        <a:pt x="42169" y="17100"/>
                      </a:moveTo>
                      <a:cubicBezTo>
                        <a:pt x="41739" y="18091"/>
                        <a:pt x="41186" y="19074"/>
                        <a:pt x="39923" y="19074"/>
                      </a:cubicBezTo>
                      <a:cubicBezTo>
                        <a:pt x="38256" y="19074"/>
                        <a:pt x="38168" y="18196"/>
                        <a:pt x="38168" y="17872"/>
                      </a:cubicBezTo>
                      <a:cubicBezTo>
                        <a:pt x="38229" y="17407"/>
                        <a:pt x="38501" y="16995"/>
                        <a:pt x="38905" y="16757"/>
                      </a:cubicBezTo>
                      <a:cubicBezTo>
                        <a:pt x="39712" y="16424"/>
                        <a:pt x="41125" y="16757"/>
                        <a:pt x="42055" y="16977"/>
                      </a:cubicBezTo>
                      <a:close/>
                      <a:moveTo>
                        <a:pt x="34273" y="17872"/>
                      </a:moveTo>
                      <a:cubicBezTo>
                        <a:pt x="34273" y="18179"/>
                        <a:pt x="34211" y="19074"/>
                        <a:pt x="32518" y="19074"/>
                      </a:cubicBezTo>
                      <a:cubicBezTo>
                        <a:pt x="31255" y="19074"/>
                        <a:pt x="30667" y="18091"/>
                        <a:pt x="30263" y="17100"/>
                      </a:cubicBezTo>
                      <a:lnTo>
                        <a:pt x="30360" y="16977"/>
                      </a:lnTo>
                      <a:lnTo>
                        <a:pt x="31097" y="16793"/>
                      </a:lnTo>
                      <a:cubicBezTo>
                        <a:pt x="32185" y="16573"/>
                        <a:pt x="34334" y="16328"/>
                        <a:pt x="34334" y="17872"/>
                      </a:cubicBezTo>
                      <a:close/>
                      <a:moveTo>
                        <a:pt x="28763" y="14976"/>
                      </a:moveTo>
                      <a:cubicBezTo>
                        <a:pt x="29221" y="14929"/>
                        <a:pt x="29631" y="15262"/>
                        <a:pt x="29677" y="15720"/>
                      </a:cubicBezTo>
                      <a:cubicBezTo>
                        <a:pt x="29725" y="16178"/>
                        <a:pt x="29392" y="16587"/>
                        <a:pt x="28934" y="16635"/>
                      </a:cubicBezTo>
                      <a:cubicBezTo>
                        <a:pt x="28877" y="16641"/>
                        <a:pt x="28820" y="16641"/>
                        <a:pt x="28763" y="16635"/>
                      </a:cubicBezTo>
                      <a:cubicBezTo>
                        <a:pt x="28305" y="16682"/>
                        <a:pt x="27895" y="16349"/>
                        <a:pt x="27849" y="15891"/>
                      </a:cubicBezTo>
                      <a:cubicBezTo>
                        <a:pt x="27801" y="15433"/>
                        <a:pt x="28134" y="15024"/>
                        <a:pt x="28592" y="14976"/>
                      </a:cubicBezTo>
                      <a:cubicBezTo>
                        <a:pt x="28649" y="14970"/>
                        <a:pt x="28706" y="14970"/>
                        <a:pt x="28763" y="14976"/>
                      </a:cubicBezTo>
                      <a:close/>
                      <a:moveTo>
                        <a:pt x="26333" y="17468"/>
                      </a:moveTo>
                      <a:lnTo>
                        <a:pt x="27658" y="17468"/>
                      </a:lnTo>
                      <a:lnTo>
                        <a:pt x="27965" y="17626"/>
                      </a:lnTo>
                      <a:cubicBezTo>
                        <a:pt x="27377" y="19872"/>
                        <a:pt x="25192" y="20425"/>
                        <a:pt x="25192" y="18951"/>
                      </a:cubicBezTo>
                      <a:cubicBezTo>
                        <a:pt x="25245" y="18091"/>
                        <a:pt x="25552" y="17468"/>
                        <a:pt x="26333" y="17468"/>
                      </a:cubicBezTo>
                      <a:close/>
                      <a:moveTo>
                        <a:pt x="19244" y="18152"/>
                      </a:moveTo>
                      <a:cubicBezTo>
                        <a:pt x="19523" y="17815"/>
                        <a:pt x="19946" y="17630"/>
                        <a:pt x="20384" y="17652"/>
                      </a:cubicBezTo>
                      <a:cubicBezTo>
                        <a:pt x="21092" y="17652"/>
                        <a:pt x="21766" y="17956"/>
                        <a:pt x="22235" y="18486"/>
                      </a:cubicBezTo>
                      <a:cubicBezTo>
                        <a:pt x="22323" y="18547"/>
                        <a:pt x="23113" y="19661"/>
                        <a:pt x="23113" y="19661"/>
                      </a:cubicBezTo>
                      <a:cubicBezTo>
                        <a:pt x="23262" y="19039"/>
                        <a:pt x="23990" y="15406"/>
                        <a:pt x="25297" y="16363"/>
                      </a:cubicBezTo>
                      <a:lnTo>
                        <a:pt x="25455" y="16450"/>
                      </a:lnTo>
                      <a:cubicBezTo>
                        <a:pt x="24553" y="16933"/>
                        <a:pt x="24013" y="17895"/>
                        <a:pt x="24069" y="18916"/>
                      </a:cubicBezTo>
                      <a:cubicBezTo>
                        <a:pt x="23973" y="21820"/>
                        <a:pt x="28166" y="21548"/>
                        <a:pt x="29088" y="18152"/>
                      </a:cubicBezTo>
                      <a:lnTo>
                        <a:pt x="29491" y="18152"/>
                      </a:lnTo>
                      <a:cubicBezTo>
                        <a:pt x="30029" y="19405"/>
                        <a:pt x="31243" y="20233"/>
                        <a:pt x="32606" y="20276"/>
                      </a:cubicBezTo>
                      <a:cubicBezTo>
                        <a:pt x="35071" y="20276"/>
                        <a:pt x="35501" y="18679"/>
                        <a:pt x="35501" y="17907"/>
                      </a:cubicBezTo>
                      <a:cubicBezTo>
                        <a:pt x="35501" y="15968"/>
                        <a:pt x="33650" y="15380"/>
                        <a:pt x="32114" y="15503"/>
                      </a:cubicBezTo>
                      <a:cubicBezTo>
                        <a:pt x="32646" y="14926"/>
                        <a:pt x="33392" y="14593"/>
                        <a:pt x="34176" y="14582"/>
                      </a:cubicBezTo>
                      <a:lnTo>
                        <a:pt x="35194" y="14643"/>
                      </a:lnTo>
                      <a:cubicBezTo>
                        <a:pt x="35194" y="13467"/>
                        <a:pt x="35194" y="12143"/>
                        <a:pt x="36238" y="11432"/>
                      </a:cubicBezTo>
                      <a:cubicBezTo>
                        <a:pt x="37317" y="12143"/>
                        <a:pt x="37352" y="13467"/>
                        <a:pt x="37317" y="14643"/>
                      </a:cubicBezTo>
                      <a:cubicBezTo>
                        <a:pt x="38431" y="14547"/>
                        <a:pt x="39633" y="14547"/>
                        <a:pt x="40432" y="15520"/>
                      </a:cubicBezTo>
                      <a:cubicBezTo>
                        <a:pt x="38888" y="15398"/>
                        <a:pt x="37045" y="15985"/>
                        <a:pt x="37045" y="17924"/>
                      </a:cubicBezTo>
                      <a:cubicBezTo>
                        <a:pt x="37045" y="18696"/>
                        <a:pt x="37440" y="20293"/>
                        <a:pt x="39905" y="20293"/>
                      </a:cubicBezTo>
                      <a:cubicBezTo>
                        <a:pt x="41287" y="20250"/>
                        <a:pt x="42508" y="19383"/>
                        <a:pt x="43002" y="18091"/>
                      </a:cubicBezTo>
                      <a:lnTo>
                        <a:pt x="43090" y="17995"/>
                      </a:lnTo>
                      <a:lnTo>
                        <a:pt x="43397" y="18117"/>
                      </a:lnTo>
                      <a:cubicBezTo>
                        <a:pt x="43658" y="19309"/>
                        <a:pt x="44508" y="20284"/>
                        <a:pt x="45652" y="20706"/>
                      </a:cubicBezTo>
                      <a:cubicBezTo>
                        <a:pt x="49284" y="21785"/>
                        <a:pt x="49039" y="17196"/>
                        <a:pt x="47065" y="16450"/>
                      </a:cubicBezTo>
                      <a:lnTo>
                        <a:pt x="47222" y="16363"/>
                      </a:lnTo>
                      <a:cubicBezTo>
                        <a:pt x="48100" y="15749"/>
                        <a:pt x="48696" y="17196"/>
                        <a:pt x="48916" y="17810"/>
                      </a:cubicBezTo>
                      <a:cubicBezTo>
                        <a:pt x="49039" y="18152"/>
                        <a:pt x="49407" y="19661"/>
                        <a:pt x="49407" y="19661"/>
                      </a:cubicBezTo>
                      <a:cubicBezTo>
                        <a:pt x="50179" y="18609"/>
                        <a:pt x="50644" y="17652"/>
                        <a:pt x="52118" y="17652"/>
                      </a:cubicBezTo>
                      <a:cubicBezTo>
                        <a:pt x="52568" y="17616"/>
                        <a:pt x="53008" y="17803"/>
                        <a:pt x="53294" y="18152"/>
                      </a:cubicBezTo>
                      <a:cubicBezTo>
                        <a:pt x="52606" y="18425"/>
                        <a:pt x="51961" y="18798"/>
                        <a:pt x="51381" y="19258"/>
                      </a:cubicBezTo>
                      <a:cubicBezTo>
                        <a:pt x="49442" y="20767"/>
                        <a:pt x="49565" y="21320"/>
                        <a:pt x="49714" y="23355"/>
                      </a:cubicBezTo>
                      <a:cubicBezTo>
                        <a:pt x="45346" y="22109"/>
                        <a:pt x="40824" y="21486"/>
                        <a:pt x="36282" y="21504"/>
                      </a:cubicBezTo>
                      <a:cubicBezTo>
                        <a:pt x="31731" y="21492"/>
                        <a:pt x="27201" y="22115"/>
                        <a:pt x="22823" y="23355"/>
                      </a:cubicBezTo>
                      <a:cubicBezTo>
                        <a:pt x="22872" y="22751"/>
                        <a:pt x="22872" y="22144"/>
                        <a:pt x="22823" y="21539"/>
                      </a:cubicBezTo>
                      <a:cubicBezTo>
                        <a:pt x="22736" y="20091"/>
                        <a:pt x="20454" y="18644"/>
                        <a:pt x="19217" y="18152"/>
                      </a:cubicBezTo>
                      <a:close/>
                      <a:moveTo>
                        <a:pt x="21735" y="26628"/>
                      </a:moveTo>
                      <a:lnTo>
                        <a:pt x="22569" y="25794"/>
                      </a:lnTo>
                      <a:lnTo>
                        <a:pt x="22692" y="24654"/>
                      </a:lnTo>
                      <a:cubicBezTo>
                        <a:pt x="31551" y="22101"/>
                        <a:pt x="40951" y="22101"/>
                        <a:pt x="49811" y="24654"/>
                      </a:cubicBezTo>
                      <a:lnTo>
                        <a:pt x="49907" y="25794"/>
                      </a:lnTo>
                      <a:cubicBezTo>
                        <a:pt x="51536" y="27298"/>
                        <a:pt x="52727" y="29213"/>
                        <a:pt x="53355" y="31339"/>
                      </a:cubicBezTo>
                      <a:cubicBezTo>
                        <a:pt x="51697" y="31436"/>
                        <a:pt x="50276" y="33462"/>
                        <a:pt x="51820" y="34787"/>
                      </a:cubicBezTo>
                      <a:cubicBezTo>
                        <a:pt x="52111" y="35101"/>
                        <a:pt x="52293" y="35501"/>
                        <a:pt x="52337" y="35928"/>
                      </a:cubicBezTo>
                      <a:lnTo>
                        <a:pt x="52337" y="36024"/>
                      </a:lnTo>
                      <a:cubicBezTo>
                        <a:pt x="52262" y="36615"/>
                        <a:pt x="51722" y="37033"/>
                        <a:pt x="51130" y="36958"/>
                      </a:cubicBezTo>
                      <a:cubicBezTo>
                        <a:pt x="50597" y="36890"/>
                        <a:pt x="50195" y="36439"/>
                        <a:pt x="50188" y="35901"/>
                      </a:cubicBezTo>
                      <a:lnTo>
                        <a:pt x="50188" y="35252"/>
                      </a:lnTo>
                      <a:lnTo>
                        <a:pt x="48951" y="35068"/>
                      </a:lnTo>
                      <a:lnTo>
                        <a:pt x="48889" y="35191"/>
                      </a:lnTo>
                      <a:cubicBezTo>
                        <a:pt x="48763" y="35614"/>
                        <a:pt x="48342" y="35876"/>
                        <a:pt x="47907" y="35805"/>
                      </a:cubicBezTo>
                      <a:cubicBezTo>
                        <a:pt x="47267" y="35792"/>
                        <a:pt x="46760" y="35262"/>
                        <a:pt x="46773" y="34622"/>
                      </a:cubicBezTo>
                      <a:cubicBezTo>
                        <a:pt x="46776" y="34512"/>
                        <a:pt x="46794" y="34402"/>
                        <a:pt x="46828" y="34296"/>
                      </a:cubicBezTo>
                      <a:cubicBezTo>
                        <a:pt x="47060" y="33582"/>
                        <a:pt x="47828" y="33191"/>
                        <a:pt x="48542" y="33424"/>
                      </a:cubicBezTo>
                      <a:cubicBezTo>
                        <a:pt x="48679" y="33468"/>
                        <a:pt x="48808" y="33535"/>
                        <a:pt x="48925" y="33620"/>
                      </a:cubicBezTo>
                      <a:cubicBezTo>
                        <a:pt x="49239" y="33903"/>
                        <a:pt x="49516" y="34224"/>
                        <a:pt x="49749" y="34577"/>
                      </a:cubicBezTo>
                      <a:cubicBezTo>
                        <a:pt x="49933" y="32638"/>
                        <a:pt x="49969" y="31339"/>
                        <a:pt x="48117" y="30356"/>
                      </a:cubicBezTo>
                      <a:lnTo>
                        <a:pt x="47872" y="30199"/>
                      </a:lnTo>
                      <a:cubicBezTo>
                        <a:pt x="47968" y="29181"/>
                        <a:pt x="47723" y="27610"/>
                        <a:pt x="46828" y="26900"/>
                      </a:cubicBezTo>
                      <a:lnTo>
                        <a:pt x="46582" y="26689"/>
                      </a:lnTo>
                      <a:lnTo>
                        <a:pt x="46266" y="26777"/>
                      </a:lnTo>
                      <a:cubicBezTo>
                        <a:pt x="45161" y="27145"/>
                        <a:pt x="44424" y="28532"/>
                        <a:pt x="44143" y="29549"/>
                      </a:cubicBezTo>
                      <a:lnTo>
                        <a:pt x="43862" y="29549"/>
                      </a:lnTo>
                      <a:cubicBezTo>
                        <a:pt x="41774" y="29856"/>
                        <a:pt x="41371" y="31146"/>
                        <a:pt x="40844" y="33059"/>
                      </a:cubicBezTo>
                      <a:cubicBezTo>
                        <a:pt x="41177" y="32753"/>
                        <a:pt x="41564" y="32512"/>
                        <a:pt x="41985" y="32348"/>
                      </a:cubicBezTo>
                      <a:cubicBezTo>
                        <a:pt x="42695" y="32102"/>
                        <a:pt x="43897" y="32752"/>
                        <a:pt x="43739" y="33708"/>
                      </a:cubicBezTo>
                      <a:cubicBezTo>
                        <a:pt x="43707" y="34362"/>
                        <a:pt x="43151" y="34864"/>
                        <a:pt x="42497" y="34831"/>
                      </a:cubicBezTo>
                      <a:cubicBezTo>
                        <a:pt x="42407" y="34827"/>
                        <a:pt x="42317" y="34812"/>
                        <a:pt x="42230" y="34787"/>
                      </a:cubicBezTo>
                      <a:cubicBezTo>
                        <a:pt x="41780" y="34728"/>
                        <a:pt x="41463" y="34316"/>
                        <a:pt x="41520" y="33866"/>
                      </a:cubicBezTo>
                      <a:lnTo>
                        <a:pt x="41520" y="33708"/>
                      </a:lnTo>
                      <a:lnTo>
                        <a:pt x="40721" y="33524"/>
                      </a:lnTo>
                      <a:lnTo>
                        <a:pt x="40098" y="33524"/>
                      </a:lnTo>
                      <a:lnTo>
                        <a:pt x="40098" y="33673"/>
                      </a:lnTo>
                      <a:cubicBezTo>
                        <a:pt x="40062" y="34130"/>
                        <a:pt x="39679" y="34482"/>
                        <a:pt x="39221" y="34480"/>
                      </a:cubicBezTo>
                      <a:cubicBezTo>
                        <a:pt x="38576" y="34554"/>
                        <a:pt x="37994" y="34090"/>
                        <a:pt x="37920" y="33446"/>
                      </a:cubicBezTo>
                      <a:cubicBezTo>
                        <a:pt x="37908" y="33349"/>
                        <a:pt x="37909" y="33252"/>
                        <a:pt x="37923" y="33155"/>
                      </a:cubicBezTo>
                      <a:cubicBezTo>
                        <a:pt x="37923" y="32164"/>
                        <a:pt x="39221" y="31769"/>
                        <a:pt x="39870" y="32102"/>
                      </a:cubicBezTo>
                      <a:cubicBezTo>
                        <a:pt x="40231" y="32328"/>
                        <a:pt x="40562" y="32599"/>
                        <a:pt x="40853" y="32910"/>
                      </a:cubicBezTo>
                      <a:cubicBezTo>
                        <a:pt x="40704" y="30962"/>
                        <a:pt x="40519" y="29698"/>
                        <a:pt x="38484" y="29023"/>
                      </a:cubicBezTo>
                      <a:lnTo>
                        <a:pt x="38238" y="28961"/>
                      </a:lnTo>
                      <a:cubicBezTo>
                        <a:pt x="38142" y="27917"/>
                        <a:pt x="37615" y="26400"/>
                        <a:pt x="36633" y="25882"/>
                      </a:cubicBezTo>
                      <a:lnTo>
                        <a:pt x="36326" y="25724"/>
                      </a:lnTo>
                      <a:lnTo>
                        <a:pt x="36019" y="25847"/>
                      </a:lnTo>
                      <a:cubicBezTo>
                        <a:pt x="35060" y="26586"/>
                        <a:pt x="34483" y="27716"/>
                        <a:pt x="34448" y="28926"/>
                      </a:cubicBezTo>
                      <a:lnTo>
                        <a:pt x="34167" y="29023"/>
                      </a:lnTo>
                      <a:cubicBezTo>
                        <a:pt x="32167" y="29698"/>
                        <a:pt x="31983" y="30962"/>
                        <a:pt x="31790" y="32910"/>
                      </a:cubicBezTo>
                      <a:cubicBezTo>
                        <a:pt x="32092" y="32607"/>
                        <a:pt x="32435" y="32346"/>
                        <a:pt x="32808" y="32137"/>
                      </a:cubicBezTo>
                      <a:cubicBezTo>
                        <a:pt x="33457" y="31769"/>
                        <a:pt x="34755" y="32137"/>
                        <a:pt x="34755" y="33155"/>
                      </a:cubicBezTo>
                      <a:cubicBezTo>
                        <a:pt x="34838" y="33804"/>
                        <a:pt x="34379" y="34398"/>
                        <a:pt x="33731" y="34480"/>
                      </a:cubicBezTo>
                      <a:cubicBezTo>
                        <a:pt x="33631" y="34492"/>
                        <a:pt x="33530" y="34492"/>
                        <a:pt x="33430" y="34480"/>
                      </a:cubicBezTo>
                      <a:cubicBezTo>
                        <a:pt x="32904" y="34480"/>
                        <a:pt x="32658" y="34173"/>
                        <a:pt x="32553" y="33673"/>
                      </a:cubicBezTo>
                      <a:lnTo>
                        <a:pt x="32553" y="33550"/>
                      </a:lnTo>
                      <a:lnTo>
                        <a:pt x="31167" y="33550"/>
                      </a:lnTo>
                      <a:lnTo>
                        <a:pt x="31167" y="33708"/>
                      </a:lnTo>
                      <a:cubicBezTo>
                        <a:pt x="31228" y="34155"/>
                        <a:pt x="30916" y="34566"/>
                        <a:pt x="30469" y="34627"/>
                      </a:cubicBezTo>
                      <a:cubicBezTo>
                        <a:pt x="30465" y="34628"/>
                        <a:pt x="30461" y="34628"/>
                        <a:pt x="30456" y="34629"/>
                      </a:cubicBezTo>
                      <a:cubicBezTo>
                        <a:pt x="29825" y="34820"/>
                        <a:pt x="29160" y="34464"/>
                        <a:pt x="28968" y="33833"/>
                      </a:cubicBezTo>
                      <a:cubicBezTo>
                        <a:pt x="28944" y="33753"/>
                        <a:pt x="28928" y="33669"/>
                        <a:pt x="28921" y="33585"/>
                      </a:cubicBezTo>
                      <a:cubicBezTo>
                        <a:pt x="28763" y="32602"/>
                        <a:pt x="29965" y="31980"/>
                        <a:pt x="30676" y="32199"/>
                      </a:cubicBezTo>
                      <a:cubicBezTo>
                        <a:pt x="31091" y="32373"/>
                        <a:pt x="31477" y="32613"/>
                        <a:pt x="31816" y="32910"/>
                      </a:cubicBezTo>
                      <a:cubicBezTo>
                        <a:pt x="31290" y="31058"/>
                        <a:pt x="30939" y="29698"/>
                        <a:pt x="28798" y="29400"/>
                      </a:cubicBezTo>
                      <a:lnTo>
                        <a:pt x="28517" y="29400"/>
                      </a:lnTo>
                      <a:cubicBezTo>
                        <a:pt x="28272" y="28417"/>
                        <a:pt x="27500" y="26970"/>
                        <a:pt x="26420" y="26628"/>
                      </a:cubicBezTo>
                      <a:lnTo>
                        <a:pt x="26087" y="26540"/>
                      </a:lnTo>
                      <a:lnTo>
                        <a:pt x="25833" y="26724"/>
                      </a:lnTo>
                      <a:cubicBezTo>
                        <a:pt x="24955" y="27426"/>
                        <a:pt x="24701" y="29032"/>
                        <a:pt x="24789" y="30049"/>
                      </a:cubicBezTo>
                      <a:lnTo>
                        <a:pt x="24543" y="30172"/>
                      </a:lnTo>
                      <a:cubicBezTo>
                        <a:pt x="22692" y="31190"/>
                        <a:pt x="22692" y="32453"/>
                        <a:pt x="22911" y="34427"/>
                      </a:cubicBezTo>
                      <a:cubicBezTo>
                        <a:pt x="23159" y="34070"/>
                        <a:pt x="23454" y="33748"/>
                        <a:pt x="23788" y="33471"/>
                      </a:cubicBezTo>
                      <a:cubicBezTo>
                        <a:pt x="24389" y="33029"/>
                        <a:pt x="25235" y="33157"/>
                        <a:pt x="25677" y="33757"/>
                      </a:cubicBezTo>
                      <a:cubicBezTo>
                        <a:pt x="25764" y="33876"/>
                        <a:pt x="25832" y="34007"/>
                        <a:pt x="25876" y="34147"/>
                      </a:cubicBezTo>
                      <a:cubicBezTo>
                        <a:pt x="26071" y="34777"/>
                        <a:pt x="25719" y="35444"/>
                        <a:pt x="25089" y="35639"/>
                      </a:cubicBezTo>
                      <a:cubicBezTo>
                        <a:pt x="24997" y="35668"/>
                        <a:pt x="24903" y="35685"/>
                        <a:pt x="24806" y="35691"/>
                      </a:cubicBezTo>
                      <a:cubicBezTo>
                        <a:pt x="24357" y="35764"/>
                        <a:pt x="23927" y="35482"/>
                        <a:pt x="23815" y="35042"/>
                      </a:cubicBezTo>
                      <a:lnTo>
                        <a:pt x="23701" y="34936"/>
                      </a:lnTo>
                      <a:lnTo>
                        <a:pt x="22472" y="35120"/>
                      </a:lnTo>
                      <a:lnTo>
                        <a:pt x="22472" y="35814"/>
                      </a:lnTo>
                      <a:cubicBezTo>
                        <a:pt x="22438" y="36414"/>
                        <a:pt x="21924" y="36872"/>
                        <a:pt x="21324" y="36838"/>
                      </a:cubicBezTo>
                      <a:cubicBezTo>
                        <a:pt x="20819" y="36809"/>
                        <a:pt x="20400" y="36436"/>
                        <a:pt x="20314" y="35936"/>
                      </a:cubicBezTo>
                      <a:lnTo>
                        <a:pt x="20314" y="35814"/>
                      </a:lnTo>
                      <a:cubicBezTo>
                        <a:pt x="20368" y="35383"/>
                        <a:pt x="20562" y="34982"/>
                        <a:pt x="20867" y="34673"/>
                      </a:cubicBezTo>
                      <a:cubicBezTo>
                        <a:pt x="22411" y="33348"/>
                        <a:pt x="20928" y="31286"/>
                        <a:pt x="19235" y="31225"/>
                      </a:cubicBezTo>
                      <a:cubicBezTo>
                        <a:pt x="19783" y="29535"/>
                        <a:pt x="20649" y="27966"/>
                        <a:pt x="21788" y="26601"/>
                      </a:cubicBezTo>
                      <a:close/>
                      <a:moveTo>
                        <a:pt x="15173" y="35164"/>
                      </a:moveTo>
                      <a:cubicBezTo>
                        <a:pt x="14538" y="34521"/>
                        <a:pt x="13825" y="33961"/>
                        <a:pt x="13050" y="33497"/>
                      </a:cubicBezTo>
                      <a:lnTo>
                        <a:pt x="12830" y="33375"/>
                      </a:lnTo>
                      <a:cubicBezTo>
                        <a:pt x="14252" y="32638"/>
                        <a:pt x="15576" y="32234"/>
                        <a:pt x="16717" y="33804"/>
                      </a:cubicBezTo>
                      <a:lnTo>
                        <a:pt x="17700" y="33743"/>
                      </a:lnTo>
                      <a:cubicBezTo>
                        <a:pt x="17856" y="33439"/>
                        <a:pt x="18032" y="33146"/>
                        <a:pt x="18226" y="32866"/>
                      </a:cubicBezTo>
                      <a:cubicBezTo>
                        <a:pt x="19489" y="31567"/>
                        <a:pt x="20753" y="33111"/>
                        <a:pt x="19981" y="33743"/>
                      </a:cubicBezTo>
                      <a:cubicBezTo>
                        <a:pt x="19622" y="34083"/>
                        <a:pt x="19357" y="34509"/>
                        <a:pt x="19209" y="34980"/>
                      </a:cubicBezTo>
                      <a:cubicBezTo>
                        <a:pt x="19117" y="35208"/>
                        <a:pt x="19055" y="35447"/>
                        <a:pt x="19024" y="35691"/>
                      </a:cubicBezTo>
                      <a:lnTo>
                        <a:pt x="19024" y="35778"/>
                      </a:lnTo>
                      <a:cubicBezTo>
                        <a:pt x="19173" y="38244"/>
                        <a:pt x="22630" y="38805"/>
                        <a:pt x="23411" y="36489"/>
                      </a:cubicBezTo>
                      <a:cubicBezTo>
                        <a:pt x="23818" y="36792"/>
                        <a:pt x="24337" y="36904"/>
                        <a:pt x="24832" y="36796"/>
                      </a:cubicBezTo>
                      <a:cubicBezTo>
                        <a:pt x="26110" y="36667"/>
                        <a:pt x="27042" y="35528"/>
                        <a:pt x="26913" y="34250"/>
                      </a:cubicBezTo>
                      <a:cubicBezTo>
                        <a:pt x="26902" y="34144"/>
                        <a:pt x="26884" y="34040"/>
                        <a:pt x="26859" y="33936"/>
                      </a:cubicBezTo>
                      <a:cubicBezTo>
                        <a:pt x="26718" y="32762"/>
                        <a:pt x="25652" y="31925"/>
                        <a:pt x="24478" y="32066"/>
                      </a:cubicBezTo>
                      <a:cubicBezTo>
                        <a:pt x="24314" y="32087"/>
                        <a:pt x="24153" y="32125"/>
                        <a:pt x="23999" y="32181"/>
                      </a:cubicBezTo>
                      <a:cubicBezTo>
                        <a:pt x="24429" y="31304"/>
                        <a:pt x="25139" y="31129"/>
                        <a:pt x="25999" y="30857"/>
                      </a:cubicBezTo>
                      <a:lnTo>
                        <a:pt x="25876" y="30304"/>
                      </a:lnTo>
                      <a:cubicBezTo>
                        <a:pt x="25746" y="29479"/>
                        <a:pt x="25907" y="28635"/>
                        <a:pt x="26333" y="27917"/>
                      </a:cubicBezTo>
                      <a:cubicBezTo>
                        <a:pt x="26953" y="28478"/>
                        <a:pt x="27357" y="29239"/>
                        <a:pt x="27473" y="30067"/>
                      </a:cubicBezTo>
                      <a:lnTo>
                        <a:pt x="27535" y="30628"/>
                      </a:lnTo>
                      <a:cubicBezTo>
                        <a:pt x="28359" y="30456"/>
                        <a:pt x="29217" y="30658"/>
                        <a:pt x="29877" y="31181"/>
                      </a:cubicBezTo>
                      <a:cubicBezTo>
                        <a:pt x="28700" y="31168"/>
                        <a:pt x="27735" y="32111"/>
                        <a:pt x="27721" y="33289"/>
                      </a:cubicBezTo>
                      <a:cubicBezTo>
                        <a:pt x="27719" y="33465"/>
                        <a:pt x="27739" y="33641"/>
                        <a:pt x="27780" y="33813"/>
                      </a:cubicBezTo>
                      <a:cubicBezTo>
                        <a:pt x="27910" y="35096"/>
                        <a:pt x="29055" y="36029"/>
                        <a:pt x="30338" y="35900"/>
                      </a:cubicBezTo>
                      <a:cubicBezTo>
                        <a:pt x="30440" y="35889"/>
                        <a:pt x="30540" y="35872"/>
                        <a:pt x="30641" y="35849"/>
                      </a:cubicBezTo>
                      <a:cubicBezTo>
                        <a:pt x="31177" y="35799"/>
                        <a:pt x="31663" y="35516"/>
                        <a:pt x="31974" y="35077"/>
                      </a:cubicBezTo>
                      <a:cubicBezTo>
                        <a:pt x="32344" y="35482"/>
                        <a:pt x="32872" y="35707"/>
                        <a:pt x="33422" y="35691"/>
                      </a:cubicBezTo>
                      <a:cubicBezTo>
                        <a:pt x="34688" y="35786"/>
                        <a:pt x="35791" y="34838"/>
                        <a:pt x="35887" y="33572"/>
                      </a:cubicBezTo>
                      <a:cubicBezTo>
                        <a:pt x="35896" y="33456"/>
                        <a:pt x="35896" y="33340"/>
                        <a:pt x="35887" y="33225"/>
                      </a:cubicBezTo>
                      <a:cubicBezTo>
                        <a:pt x="35948" y="32044"/>
                        <a:pt x="35040" y="31038"/>
                        <a:pt x="33859" y="30978"/>
                      </a:cubicBezTo>
                      <a:cubicBezTo>
                        <a:pt x="33701" y="30970"/>
                        <a:pt x="33543" y="30978"/>
                        <a:pt x="33387" y="31006"/>
                      </a:cubicBezTo>
                      <a:cubicBezTo>
                        <a:pt x="33947" y="30372"/>
                        <a:pt x="34761" y="30022"/>
                        <a:pt x="35606" y="30049"/>
                      </a:cubicBezTo>
                      <a:lnTo>
                        <a:pt x="35606" y="29470"/>
                      </a:lnTo>
                      <a:cubicBezTo>
                        <a:pt x="35570" y="28634"/>
                        <a:pt x="35835" y="27812"/>
                        <a:pt x="36352" y="27154"/>
                      </a:cubicBezTo>
                      <a:cubicBezTo>
                        <a:pt x="36866" y="27814"/>
                        <a:pt x="37127" y="28635"/>
                        <a:pt x="37089" y="29470"/>
                      </a:cubicBezTo>
                      <a:lnTo>
                        <a:pt x="37089" y="30049"/>
                      </a:lnTo>
                      <a:cubicBezTo>
                        <a:pt x="37923" y="30025"/>
                        <a:pt x="38725" y="30376"/>
                        <a:pt x="39274" y="31006"/>
                      </a:cubicBezTo>
                      <a:cubicBezTo>
                        <a:pt x="37923" y="30944"/>
                        <a:pt x="36747" y="31629"/>
                        <a:pt x="36747" y="33199"/>
                      </a:cubicBezTo>
                      <a:cubicBezTo>
                        <a:pt x="36663" y="34490"/>
                        <a:pt x="37641" y="35605"/>
                        <a:pt x="38931" y="35689"/>
                      </a:cubicBezTo>
                      <a:cubicBezTo>
                        <a:pt x="39025" y="35695"/>
                        <a:pt x="39119" y="35696"/>
                        <a:pt x="39212" y="35691"/>
                      </a:cubicBezTo>
                      <a:cubicBezTo>
                        <a:pt x="39766" y="35719"/>
                        <a:pt x="40303" y="35493"/>
                        <a:pt x="40669" y="35077"/>
                      </a:cubicBezTo>
                      <a:cubicBezTo>
                        <a:pt x="40984" y="35565"/>
                        <a:pt x="41503" y="35887"/>
                        <a:pt x="42081" y="35954"/>
                      </a:cubicBezTo>
                      <a:cubicBezTo>
                        <a:pt x="43346" y="36248"/>
                        <a:pt x="44610" y="35461"/>
                        <a:pt x="44904" y="34197"/>
                      </a:cubicBezTo>
                      <a:cubicBezTo>
                        <a:pt x="44925" y="34107"/>
                        <a:pt x="44940" y="34018"/>
                        <a:pt x="44950" y="33927"/>
                      </a:cubicBezTo>
                      <a:cubicBezTo>
                        <a:pt x="45221" y="32776"/>
                        <a:pt x="44509" y="31623"/>
                        <a:pt x="43358" y="31352"/>
                      </a:cubicBezTo>
                      <a:cubicBezTo>
                        <a:pt x="43193" y="31314"/>
                        <a:pt x="43023" y="31294"/>
                        <a:pt x="42853" y="31295"/>
                      </a:cubicBezTo>
                      <a:cubicBezTo>
                        <a:pt x="43511" y="30768"/>
                        <a:pt x="44368" y="30556"/>
                        <a:pt x="45196" y="30716"/>
                      </a:cubicBezTo>
                      <a:lnTo>
                        <a:pt x="45257" y="30163"/>
                      </a:lnTo>
                      <a:cubicBezTo>
                        <a:pt x="45382" y="29335"/>
                        <a:pt x="45784" y="28575"/>
                        <a:pt x="46398" y="28005"/>
                      </a:cubicBezTo>
                      <a:cubicBezTo>
                        <a:pt x="46790" y="28742"/>
                        <a:pt x="46900" y="29598"/>
                        <a:pt x="46705" y="30409"/>
                      </a:cubicBezTo>
                      <a:lnTo>
                        <a:pt x="46617" y="30962"/>
                      </a:lnTo>
                      <a:cubicBezTo>
                        <a:pt x="47444" y="31111"/>
                        <a:pt x="48170" y="31601"/>
                        <a:pt x="48617" y="32313"/>
                      </a:cubicBezTo>
                      <a:cubicBezTo>
                        <a:pt x="47293" y="32006"/>
                        <a:pt x="46029" y="32471"/>
                        <a:pt x="45749" y="34068"/>
                      </a:cubicBezTo>
                      <a:cubicBezTo>
                        <a:pt x="45444" y="35321"/>
                        <a:pt x="46214" y="36582"/>
                        <a:pt x="47465" y="36886"/>
                      </a:cubicBezTo>
                      <a:cubicBezTo>
                        <a:pt x="47559" y="36909"/>
                        <a:pt x="47653" y="36925"/>
                        <a:pt x="47749" y="36937"/>
                      </a:cubicBezTo>
                      <a:cubicBezTo>
                        <a:pt x="48227" y="37062"/>
                        <a:pt x="48737" y="36973"/>
                        <a:pt x="49144" y="36691"/>
                      </a:cubicBezTo>
                      <a:cubicBezTo>
                        <a:pt x="49942" y="38998"/>
                        <a:pt x="53390" y="38446"/>
                        <a:pt x="53531" y="35980"/>
                      </a:cubicBezTo>
                      <a:lnTo>
                        <a:pt x="53531" y="35884"/>
                      </a:lnTo>
                      <a:cubicBezTo>
                        <a:pt x="53497" y="35652"/>
                        <a:pt x="53435" y="35425"/>
                        <a:pt x="53346" y="35208"/>
                      </a:cubicBezTo>
                      <a:cubicBezTo>
                        <a:pt x="53192" y="34724"/>
                        <a:pt x="52914" y="34289"/>
                        <a:pt x="52539" y="33945"/>
                      </a:cubicBezTo>
                      <a:cubicBezTo>
                        <a:pt x="51837" y="33331"/>
                        <a:pt x="53066" y="31787"/>
                        <a:pt x="54364" y="33067"/>
                      </a:cubicBezTo>
                      <a:lnTo>
                        <a:pt x="54882" y="33945"/>
                      </a:lnTo>
                      <a:lnTo>
                        <a:pt x="55873" y="34033"/>
                      </a:lnTo>
                      <a:cubicBezTo>
                        <a:pt x="57014" y="32462"/>
                        <a:pt x="58339" y="32831"/>
                        <a:pt x="59751" y="33568"/>
                      </a:cubicBezTo>
                      <a:lnTo>
                        <a:pt x="59541" y="33690"/>
                      </a:lnTo>
                      <a:cubicBezTo>
                        <a:pt x="58765" y="34157"/>
                        <a:pt x="58049" y="34717"/>
                        <a:pt x="57409" y="35357"/>
                      </a:cubicBezTo>
                      <a:cubicBezTo>
                        <a:pt x="56676" y="36161"/>
                        <a:pt x="56186" y="37156"/>
                        <a:pt x="55996" y="38226"/>
                      </a:cubicBezTo>
                      <a:lnTo>
                        <a:pt x="55996" y="39920"/>
                      </a:lnTo>
                      <a:cubicBezTo>
                        <a:pt x="43139" y="36162"/>
                        <a:pt x="29480" y="36141"/>
                        <a:pt x="16612" y="39858"/>
                      </a:cubicBezTo>
                      <a:lnTo>
                        <a:pt x="16612" y="38103"/>
                      </a:lnTo>
                      <a:cubicBezTo>
                        <a:pt x="16439" y="37007"/>
                        <a:pt x="15948" y="35985"/>
                        <a:pt x="15199" y="35164"/>
                      </a:cubicBezTo>
                      <a:close/>
                      <a:moveTo>
                        <a:pt x="50741" y="50448"/>
                      </a:moveTo>
                      <a:cubicBezTo>
                        <a:pt x="50644" y="51325"/>
                        <a:pt x="50521" y="51922"/>
                        <a:pt x="49565" y="51834"/>
                      </a:cubicBezTo>
                      <a:cubicBezTo>
                        <a:pt x="48067" y="51473"/>
                        <a:pt x="46936" y="50243"/>
                        <a:pt x="46705" y="48719"/>
                      </a:cubicBezTo>
                      <a:cubicBezTo>
                        <a:pt x="47962" y="48263"/>
                        <a:pt x="48611" y="46874"/>
                        <a:pt x="48154" y="45617"/>
                      </a:cubicBezTo>
                      <a:cubicBezTo>
                        <a:pt x="47698" y="44360"/>
                        <a:pt x="46309" y="43711"/>
                        <a:pt x="45052" y="44167"/>
                      </a:cubicBezTo>
                      <a:cubicBezTo>
                        <a:pt x="43795" y="44624"/>
                        <a:pt x="43145" y="46013"/>
                        <a:pt x="43603" y="47270"/>
                      </a:cubicBezTo>
                      <a:cubicBezTo>
                        <a:pt x="43730" y="47620"/>
                        <a:pt x="43935" y="47936"/>
                        <a:pt x="44204" y="48193"/>
                      </a:cubicBezTo>
                      <a:cubicBezTo>
                        <a:pt x="44176" y="48397"/>
                        <a:pt x="44114" y="48597"/>
                        <a:pt x="44020" y="48781"/>
                      </a:cubicBezTo>
                      <a:cubicBezTo>
                        <a:pt x="43458" y="49982"/>
                        <a:pt x="42337" y="50826"/>
                        <a:pt x="41028" y="51036"/>
                      </a:cubicBezTo>
                      <a:cubicBezTo>
                        <a:pt x="39949" y="51036"/>
                        <a:pt x="38624" y="50229"/>
                        <a:pt x="38660" y="49334"/>
                      </a:cubicBezTo>
                      <a:cubicBezTo>
                        <a:pt x="38660" y="47430"/>
                        <a:pt x="41292" y="47307"/>
                        <a:pt x="42634" y="47702"/>
                      </a:cubicBezTo>
                      <a:lnTo>
                        <a:pt x="43511" y="48009"/>
                      </a:lnTo>
                      <a:cubicBezTo>
                        <a:pt x="42932" y="44964"/>
                        <a:pt x="41879" y="44008"/>
                        <a:pt x="39010" y="43701"/>
                      </a:cubicBezTo>
                      <a:cubicBezTo>
                        <a:pt x="39086" y="42030"/>
                        <a:pt x="38205" y="40461"/>
                        <a:pt x="36738" y="39656"/>
                      </a:cubicBezTo>
                      <a:cubicBezTo>
                        <a:pt x="36568" y="39581"/>
                        <a:pt x="36392" y="39520"/>
                        <a:pt x="36212" y="39472"/>
                      </a:cubicBezTo>
                      <a:cubicBezTo>
                        <a:pt x="36031" y="39531"/>
                        <a:pt x="35855" y="39605"/>
                        <a:pt x="35685" y="39691"/>
                      </a:cubicBezTo>
                      <a:cubicBezTo>
                        <a:pt x="34895" y="40147"/>
                        <a:pt x="34253" y="40820"/>
                        <a:pt x="33834" y="41630"/>
                      </a:cubicBezTo>
                      <a:cubicBezTo>
                        <a:pt x="33555" y="42295"/>
                        <a:pt x="33409" y="43007"/>
                        <a:pt x="33404" y="43727"/>
                      </a:cubicBezTo>
                      <a:cubicBezTo>
                        <a:pt x="30570" y="44034"/>
                        <a:pt x="29491" y="44964"/>
                        <a:pt x="28938" y="47982"/>
                      </a:cubicBezTo>
                      <a:lnTo>
                        <a:pt x="29816" y="47702"/>
                      </a:lnTo>
                      <a:cubicBezTo>
                        <a:pt x="31114" y="47307"/>
                        <a:pt x="33729" y="47430"/>
                        <a:pt x="33790" y="49334"/>
                      </a:cubicBezTo>
                      <a:cubicBezTo>
                        <a:pt x="33790" y="50264"/>
                        <a:pt x="32465" y="51088"/>
                        <a:pt x="31421" y="51036"/>
                      </a:cubicBezTo>
                      <a:cubicBezTo>
                        <a:pt x="30105" y="50843"/>
                        <a:pt x="28978" y="49993"/>
                        <a:pt x="28430" y="48781"/>
                      </a:cubicBezTo>
                      <a:lnTo>
                        <a:pt x="28219" y="48193"/>
                      </a:lnTo>
                      <a:cubicBezTo>
                        <a:pt x="29152" y="47282"/>
                        <a:pt x="29168" y="45788"/>
                        <a:pt x="28258" y="44856"/>
                      </a:cubicBezTo>
                      <a:cubicBezTo>
                        <a:pt x="27347" y="43923"/>
                        <a:pt x="25853" y="43906"/>
                        <a:pt x="24920" y="44817"/>
                      </a:cubicBezTo>
                      <a:cubicBezTo>
                        <a:pt x="23988" y="45728"/>
                        <a:pt x="23971" y="47222"/>
                        <a:pt x="24882" y="48154"/>
                      </a:cubicBezTo>
                      <a:cubicBezTo>
                        <a:pt x="25126" y="48405"/>
                        <a:pt x="25425" y="48598"/>
                        <a:pt x="25754" y="48719"/>
                      </a:cubicBezTo>
                      <a:cubicBezTo>
                        <a:pt x="25511" y="50246"/>
                        <a:pt x="24359" y="51468"/>
                        <a:pt x="22850" y="51799"/>
                      </a:cubicBezTo>
                      <a:cubicBezTo>
                        <a:pt x="21972" y="51895"/>
                        <a:pt x="21806" y="51343"/>
                        <a:pt x="21683" y="50448"/>
                      </a:cubicBezTo>
                      <a:cubicBezTo>
                        <a:pt x="21498" y="48597"/>
                        <a:pt x="23595" y="48570"/>
                        <a:pt x="24736" y="48509"/>
                      </a:cubicBezTo>
                      <a:lnTo>
                        <a:pt x="24052" y="47579"/>
                      </a:lnTo>
                      <a:cubicBezTo>
                        <a:pt x="21709" y="44499"/>
                        <a:pt x="19770" y="45421"/>
                        <a:pt x="18542" y="48877"/>
                      </a:cubicBezTo>
                      <a:cubicBezTo>
                        <a:pt x="18067" y="48538"/>
                        <a:pt x="17547" y="48267"/>
                        <a:pt x="16998" y="48070"/>
                      </a:cubicBezTo>
                      <a:cubicBezTo>
                        <a:pt x="16294" y="46410"/>
                        <a:pt x="16028" y="44598"/>
                        <a:pt x="16226" y="42806"/>
                      </a:cubicBezTo>
                      <a:cubicBezTo>
                        <a:pt x="16339" y="42226"/>
                        <a:pt x="16421" y="41640"/>
                        <a:pt x="16471" y="41051"/>
                      </a:cubicBezTo>
                      <a:cubicBezTo>
                        <a:pt x="29371" y="37312"/>
                        <a:pt x="43071" y="37345"/>
                        <a:pt x="55952" y="41148"/>
                      </a:cubicBezTo>
                      <a:cubicBezTo>
                        <a:pt x="55965" y="41771"/>
                        <a:pt x="56038" y="42390"/>
                        <a:pt x="56171" y="42999"/>
                      </a:cubicBezTo>
                      <a:cubicBezTo>
                        <a:pt x="56371" y="44725"/>
                        <a:pt x="56127" y="46473"/>
                        <a:pt x="55461" y="48079"/>
                      </a:cubicBezTo>
                      <a:cubicBezTo>
                        <a:pt x="54867" y="48286"/>
                        <a:pt x="54308" y="48582"/>
                        <a:pt x="53803" y="48956"/>
                      </a:cubicBezTo>
                      <a:cubicBezTo>
                        <a:pt x="52566" y="45535"/>
                        <a:pt x="50627" y="44570"/>
                        <a:pt x="48310" y="47693"/>
                      </a:cubicBezTo>
                      <a:lnTo>
                        <a:pt x="47635" y="48570"/>
                      </a:lnTo>
                      <a:cubicBezTo>
                        <a:pt x="48802" y="48570"/>
                        <a:pt x="50872" y="48693"/>
                        <a:pt x="50688" y="50509"/>
                      </a:cubicBezTo>
                      <a:close/>
                      <a:moveTo>
                        <a:pt x="45836" y="47675"/>
                      </a:moveTo>
                      <a:cubicBezTo>
                        <a:pt x="45180" y="47780"/>
                        <a:pt x="44563" y="47331"/>
                        <a:pt x="44459" y="46675"/>
                      </a:cubicBezTo>
                      <a:cubicBezTo>
                        <a:pt x="44354" y="46019"/>
                        <a:pt x="44803" y="45402"/>
                        <a:pt x="45459" y="45298"/>
                      </a:cubicBezTo>
                      <a:cubicBezTo>
                        <a:pt x="45584" y="45280"/>
                        <a:pt x="45711" y="45280"/>
                        <a:pt x="45836" y="45298"/>
                      </a:cubicBezTo>
                      <a:cubicBezTo>
                        <a:pt x="46500" y="45298"/>
                        <a:pt x="47038" y="45836"/>
                        <a:pt x="47038" y="46500"/>
                      </a:cubicBezTo>
                      <a:cubicBezTo>
                        <a:pt x="47038" y="47164"/>
                        <a:pt x="46500" y="47702"/>
                        <a:pt x="45836" y="47702"/>
                      </a:cubicBezTo>
                      <a:close/>
                      <a:moveTo>
                        <a:pt x="27903" y="46500"/>
                      </a:moveTo>
                      <a:cubicBezTo>
                        <a:pt x="27903" y="47164"/>
                        <a:pt x="27365" y="47702"/>
                        <a:pt x="26701" y="47702"/>
                      </a:cubicBezTo>
                      <a:cubicBezTo>
                        <a:pt x="26037" y="47702"/>
                        <a:pt x="25499" y="47164"/>
                        <a:pt x="25499" y="46500"/>
                      </a:cubicBezTo>
                      <a:lnTo>
                        <a:pt x="25499" y="46500"/>
                      </a:lnTo>
                      <a:cubicBezTo>
                        <a:pt x="25499" y="45836"/>
                        <a:pt x="26037" y="45298"/>
                        <a:pt x="26701" y="45298"/>
                      </a:cubicBezTo>
                      <a:cubicBezTo>
                        <a:pt x="27365" y="45298"/>
                        <a:pt x="27903" y="45836"/>
                        <a:pt x="27903" y="46500"/>
                      </a:cubicBezTo>
                      <a:close/>
                      <a:moveTo>
                        <a:pt x="13971" y="49851"/>
                      </a:moveTo>
                      <a:cubicBezTo>
                        <a:pt x="14270" y="49438"/>
                        <a:pt x="14705" y="49143"/>
                        <a:pt x="15199" y="49018"/>
                      </a:cubicBezTo>
                      <a:cubicBezTo>
                        <a:pt x="16892" y="48614"/>
                        <a:pt x="18314" y="50123"/>
                        <a:pt x="19209" y="51299"/>
                      </a:cubicBezTo>
                      <a:cubicBezTo>
                        <a:pt x="19439" y="50110"/>
                        <a:pt x="19853" y="48964"/>
                        <a:pt x="20437" y="47904"/>
                      </a:cubicBezTo>
                      <a:cubicBezTo>
                        <a:pt x="21148" y="46737"/>
                        <a:pt x="21674" y="46552"/>
                        <a:pt x="22692" y="47596"/>
                      </a:cubicBezTo>
                      <a:cubicBezTo>
                        <a:pt x="21373" y="47962"/>
                        <a:pt x="20512" y="49227"/>
                        <a:pt x="20656" y="50588"/>
                      </a:cubicBezTo>
                      <a:cubicBezTo>
                        <a:pt x="20840" y="52132"/>
                        <a:pt x="21428" y="53141"/>
                        <a:pt x="23122" y="53018"/>
                      </a:cubicBezTo>
                      <a:cubicBezTo>
                        <a:pt x="25122" y="52808"/>
                        <a:pt x="26692" y="50834"/>
                        <a:pt x="26999" y="48860"/>
                      </a:cubicBezTo>
                      <a:lnTo>
                        <a:pt x="27315" y="48860"/>
                      </a:lnTo>
                      <a:cubicBezTo>
                        <a:pt x="27941" y="50701"/>
                        <a:pt x="29569" y="52018"/>
                        <a:pt x="31500" y="52246"/>
                      </a:cubicBezTo>
                      <a:cubicBezTo>
                        <a:pt x="35817" y="52369"/>
                        <a:pt x="36896" y="46175"/>
                        <a:pt x="30886" y="46394"/>
                      </a:cubicBezTo>
                      <a:lnTo>
                        <a:pt x="30641" y="46394"/>
                      </a:lnTo>
                      <a:cubicBezTo>
                        <a:pt x="31220" y="45541"/>
                        <a:pt x="32171" y="45013"/>
                        <a:pt x="33202" y="44973"/>
                      </a:cubicBezTo>
                      <a:lnTo>
                        <a:pt x="34589" y="44850"/>
                      </a:lnTo>
                      <a:cubicBezTo>
                        <a:pt x="34563" y="43956"/>
                        <a:pt x="34697" y="43065"/>
                        <a:pt x="34983" y="42218"/>
                      </a:cubicBezTo>
                      <a:cubicBezTo>
                        <a:pt x="35321" y="41633"/>
                        <a:pt x="35761" y="41113"/>
                        <a:pt x="36282" y="40683"/>
                      </a:cubicBezTo>
                      <a:cubicBezTo>
                        <a:pt x="36820" y="41102"/>
                        <a:pt x="37271" y="41624"/>
                        <a:pt x="37607" y="42218"/>
                      </a:cubicBezTo>
                      <a:cubicBezTo>
                        <a:pt x="37896" y="43065"/>
                        <a:pt x="38032" y="43956"/>
                        <a:pt x="38010" y="44850"/>
                      </a:cubicBezTo>
                      <a:lnTo>
                        <a:pt x="39396" y="44973"/>
                      </a:lnTo>
                      <a:cubicBezTo>
                        <a:pt x="40422" y="44978"/>
                        <a:pt x="41378" y="45490"/>
                        <a:pt x="41950" y="46342"/>
                      </a:cubicBezTo>
                      <a:lnTo>
                        <a:pt x="41739" y="46342"/>
                      </a:lnTo>
                      <a:cubicBezTo>
                        <a:pt x="35694" y="46096"/>
                        <a:pt x="36808" y="52290"/>
                        <a:pt x="41090" y="52203"/>
                      </a:cubicBezTo>
                      <a:cubicBezTo>
                        <a:pt x="43024" y="51952"/>
                        <a:pt x="44649" y="50626"/>
                        <a:pt x="45284" y="48781"/>
                      </a:cubicBezTo>
                      <a:lnTo>
                        <a:pt x="45591" y="48781"/>
                      </a:lnTo>
                      <a:cubicBezTo>
                        <a:pt x="45898" y="50755"/>
                        <a:pt x="47468" y="52755"/>
                        <a:pt x="49504" y="52940"/>
                      </a:cubicBezTo>
                      <a:cubicBezTo>
                        <a:pt x="51162" y="53062"/>
                        <a:pt x="51750" y="52018"/>
                        <a:pt x="51934" y="50474"/>
                      </a:cubicBezTo>
                      <a:cubicBezTo>
                        <a:pt x="52048" y="49138"/>
                        <a:pt x="51254" y="47891"/>
                        <a:pt x="49995" y="47430"/>
                      </a:cubicBezTo>
                      <a:cubicBezTo>
                        <a:pt x="50951" y="46500"/>
                        <a:pt x="51443" y="46658"/>
                        <a:pt x="52153" y="47798"/>
                      </a:cubicBezTo>
                      <a:cubicBezTo>
                        <a:pt x="52726" y="48861"/>
                        <a:pt x="53139" y="50002"/>
                        <a:pt x="53381" y="51185"/>
                      </a:cubicBezTo>
                      <a:cubicBezTo>
                        <a:pt x="54259" y="50044"/>
                        <a:pt x="55698" y="48553"/>
                        <a:pt x="57391" y="48939"/>
                      </a:cubicBezTo>
                      <a:cubicBezTo>
                        <a:pt x="57890" y="49054"/>
                        <a:pt x="58328" y="49351"/>
                        <a:pt x="58619" y="49772"/>
                      </a:cubicBezTo>
                      <a:cubicBezTo>
                        <a:pt x="55987" y="51369"/>
                        <a:pt x="55268" y="53405"/>
                        <a:pt x="54233" y="56089"/>
                      </a:cubicBezTo>
                      <a:cubicBezTo>
                        <a:pt x="48541" y="54717"/>
                        <a:pt x="42715" y="53981"/>
                        <a:pt x="36861" y="53896"/>
                      </a:cubicBezTo>
                      <a:lnTo>
                        <a:pt x="35720" y="53896"/>
                      </a:lnTo>
                      <a:cubicBezTo>
                        <a:pt x="29868" y="53983"/>
                        <a:pt x="24046" y="54739"/>
                        <a:pt x="18366" y="56151"/>
                      </a:cubicBezTo>
                      <a:cubicBezTo>
                        <a:pt x="17322" y="53466"/>
                        <a:pt x="16620" y="51430"/>
                        <a:pt x="13971" y="49851"/>
                      </a:cubicBezTo>
                      <a:close/>
                      <a:moveTo>
                        <a:pt x="15936" y="64336"/>
                      </a:moveTo>
                      <a:cubicBezTo>
                        <a:pt x="16398" y="63692"/>
                        <a:pt x="16905" y="63083"/>
                        <a:pt x="17454" y="62511"/>
                      </a:cubicBezTo>
                      <a:cubicBezTo>
                        <a:pt x="17099" y="62165"/>
                        <a:pt x="16768" y="61796"/>
                        <a:pt x="16462" y="61406"/>
                      </a:cubicBezTo>
                      <a:cubicBezTo>
                        <a:pt x="16277" y="61100"/>
                        <a:pt x="16183" y="60746"/>
                        <a:pt x="16191" y="60388"/>
                      </a:cubicBezTo>
                      <a:cubicBezTo>
                        <a:pt x="16191" y="60081"/>
                        <a:pt x="16191" y="59248"/>
                        <a:pt x="18340" y="59248"/>
                      </a:cubicBezTo>
                      <a:cubicBezTo>
                        <a:pt x="20490" y="59248"/>
                        <a:pt x="20656" y="59985"/>
                        <a:pt x="20621" y="60476"/>
                      </a:cubicBezTo>
                      <a:cubicBezTo>
                        <a:pt x="20482" y="61270"/>
                        <a:pt x="20069" y="61990"/>
                        <a:pt x="19454" y="62511"/>
                      </a:cubicBezTo>
                      <a:lnTo>
                        <a:pt x="20928" y="64336"/>
                      </a:lnTo>
                      <a:lnTo>
                        <a:pt x="20928" y="64643"/>
                      </a:lnTo>
                      <a:lnTo>
                        <a:pt x="15936" y="64643"/>
                      </a:lnTo>
                      <a:close/>
                      <a:moveTo>
                        <a:pt x="15059" y="135525"/>
                      </a:moveTo>
                      <a:lnTo>
                        <a:pt x="10084" y="135525"/>
                      </a:lnTo>
                      <a:lnTo>
                        <a:pt x="10084" y="135218"/>
                      </a:lnTo>
                      <a:cubicBezTo>
                        <a:pt x="10524" y="134567"/>
                        <a:pt x="11020" y="133956"/>
                        <a:pt x="11567" y="133393"/>
                      </a:cubicBezTo>
                      <a:cubicBezTo>
                        <a:pt x="11197" y="133045"/>
                        <a:pt x="10854" y="132669"/>
                        <a:pt x="10540" y="132270"/>
                      </a:cubicBezTo>
                      <a:cubicBezTo>
                        <a:pt x="10371" y="131958"/>
                        <a:pt x="10286" y="131607"/>
                        <a:pt x="10295" y="131252"/>
                      </a:cubicBezTo>
                      <a:cubicBezTo>
                        <a:pt x="10295" y="130945"/>
                        <a:pt x="10233" y="130085"/>
                        <a:pt x="12453" y="130112"/>
                      </a:cubicBezTo>
                      <a:cubicBezTo>
                        <a:pt x="14673" y="130138"/>
                        <a:pt x="14734" y="130849"/>
                        <a:pt x="14734" y="131349"/>
                      </a:cubicBezTo>
                      <a:cubicBezTo>
                        <a:pt x="14573" y="132140"/>
                        <a:pt x="14150" y="132854"/>
                        <a:pt x="13532" y="133375"/>
                      </a:cubicBezTo>
                      <a:lnTo>
                        <a:pt x="15015" y="135200"/>
                      </a:lnTo>
                      <a:close/>
                      <a:moveTo>
                        <a:pt x="17050" y="129690"/>
                      </a:moveTo>
                      <a:cubicBezTo>
                        <a:pt x="14120" y="126734"/>
                        <a:pt x="11786" y="124146"/>
                        <a:pt x="10821" y="121496"/>
                      </a:cubicBezTo>
                      <a:lnTo>
                        <a:pt x="23771" y="134437"/>
                      </a:lnTo>
                      <a:cubicBezTo>
                        <a:pt x="21313" y="133188"/>
                        <a:pt x="19050" y="131588"/>
                        <a:pt x="17050" y="129690"/>
                      </a:cubicBezTo>
                      <a:close/>
                      <a:moveTo>
                        <a:pt x="26605" y="134718"/>
                      </a:moveTo>
                      <a:lnTo>
                        <a:pt x="10330" y="118373"/>
                      </a:lnTo>
                      <a:lnTo>
                        <a:pt x="10330" y="116056"/>
                      </a:lnTo>
                      <a:lnTo>
                        <a:pt x="26543" y="132393"/>
                      </a:lnTo>
                      <a:close/>
                      <a:moveTo>
                        <a:pt x="26605" y="129813"/>
                      </a:moveTo>
                      <a:lnTo>
                        <a:pt x="10330" y="113503"/>
                      </a:lnTo>
                      <a:lnTo>
                        <a:pt x="10330" y="111266"/>
                      </a:lnTo>
                      <a:lnTo>
                        <a:pt x="26570" y="127541"/>
                      </a:lnTo>
                      <a:close/>
                      <a:moveTo>
                        <a:pt x="26605" y="124944"/>
                      </a:moveTo>
                      <a:lnTo>
                        <a:pt x="10330" y="108634"/>
                      </a:lnTo>
                      <a:lnTo>
                        <a:pt x="10330" y="106353"/>
                      </a:lnTo>
                      <a:lnTo>
                        <a:pt x="26570" y="122672"/>
                      </a:lnTo>
                      <a:close/>
                      <a:moveTo>
                        <a:pt x="26605" y="115170"/>
                      </a:moveTo>
                      <a:lnTo>
                        <a:pt x="17726" y="106256"/>
                      </a:lnTo>
                      <a:lnTo>
                        <a:pt x="17419" y="106256"/>
                      </a:lnTo>
                      <a:cubicBezTo>
                        <a:pt x="17355" y="105870"/>
                        <a:pt x="17355" y="105475"/>
                        <a:pt x="17419" y="105089"/>
                      </a:cubicBezTo>
                      <a:cubicBezTo>
                        <a:pt x="17541" y="104623"/>
                        <a:pt x="17749" y="104182"/>
                        <a:pt x="18033" y="103791"/>
                      </a:cubicBezTo>
                      <a:cubicBezTo>
                        <a:pt x="18474" y="103367"/>
                        <a:pt x="19054" y="103118"/>
                        <a:pt x="19665" y="103089"/>
                      </a:cubicBezTo>
                      <a:cubicBezTo>
                        <a:pt x="20542" y="103089"/>
                        <a:pt x="20542" y="104221"/>
                        <a:pt x="20542" y="104686"/>
                      </a:cubicBezTo>
                      <a:cubicBezTo>
                        <a:pt x="20542" y="105151"/>
                        <a:pt x="20297" y="106230"/>
                        <a:pt x="20358" y="106256"/>
                      </a:cubicBezTo>
                      <a:lnTo>
                        <a:pt x="19954" y="106256"/>
                      </a:lnTo>
                      <a:lnTo>
                        <a:pt x="26517" y="112828"/>
                      </a:lnTo>
                      <a:close/>
                      <a:moveTo>
                        <a:pt x="26605" y="106265"/>
                      </a:moveTo>
                      <a:lnTo>
                        <a:pt x="24850" y="106265"/>
                      </a:lnTo>
                      <a:lnTo>
                        <a:pt x="26543" y="107967"/>
                      </a:lnTo>
                      <a:lnTo>
                        <a:pt x="26543" y="110275"/>
                      </a:lnTo>
                      <a:lnTo>
                        <a:pt x="22543" y="106265"/>
                      </a:lnTo>
                      <a:lnTo>
                        <a:pt x="23464" y="106265"/>
                      </a:lnTo>
                      <a:lnTo>
                        <a:pt x="23464" y="105186"/>
                      </a:lnTo>
                      <a:cubicBezTo>
                        <a:pt x="23459" y="104376"/>
                        <a:pt x="23671" y="103580"/>
                        <a:pt x="24078" y="102879"/>
                      </a:cubicBezTo>
                      <a:cubicBezTo>
                        <a:pt x="24473" y="102142"/>
                        <a:pt x="24955" y="102387"/>
                        <a:pt x="24955" y="102387"/>
                      </a:cubicBezTo>
                      <a:cubicBezTo>
                        <a:pt x="25007" y="101563"/>
                        <a:pt x="24729" y="100752"/>
                        <a:pt x="24183" y="100132"/>
                      </a:cubicBezTo>
                      <a:cubicBezTo>
                        <a:pt x="23841" y="99641"/>
                        <a:pt x="23104" y="98474"/>
                        <a:pt x="19709" y="98720"/>
                      </a:cubicBezTo>
                      <a:cubicBezTo>
                        <a:pt x="16313" y="98966"/>
                        <a:pt x="16603" y="98720"/>
                        <a:pt x="15708" y="98255"/>
                      </a:cubicBezTo>
                      <a:cubicBezTo>
                        <a:pt x="15068" y="97928"/>
                        <a:pt x="14612" y="97328"/>
                        <a:pt x="14471" y="96623"/>
                      </a:cubicBezTo>
                      <a:cubicBezTo>
                        <a:pt x="14409" y="96193"/>
                        <a:pt x="14322" y="96254"/>
                        <a:pt x="14322" y="96254"/>
                      </a:cubicBezTo>
                      <a:cubicBezTo>
                        <a:pt x="14040" y="96469"/>
                        <a:pt x="13807" y="96741"/>
                        <a:pt x="13637" y="97053"/>
                      </a:cubicBezTo>
                      <a:cubicBezTo>
                        <a:pt x="13392" y="97544"/>
                        <a:pt x="13515" y="97667"/>
                        <a:pt x="13515" y="97667"/>
                      </a:cubicBezTo>
                      <a:cubicBezTo>
                        <a:pt x="13328" y="97481"/>
                        <a:pt x="13163" y="97276"/>
                        <a:pt x="13023" y="97053"/>
                      </a:cubicBezTo>
                      <a:cubicBezTo>
                        <a:pt x="12655" y="96526"/>
                        <a:pt x="12409" y="96562"/>
                        <a:pt x="12409" y="96562"/>
                      </a:cubicBezTo>
                      <a:cubicBezTo>
                        <a:pt x="12216" y="96760"/>
                        <a:pt x="12077" y="97005"/>
                        <a:pt x="12006" y="97272"/>
                      </a:cubicBezTo>
                      <a:cubicBezTo>
                        <a:pt x="11798" y="97887"/>
                        <a:pt x="11777" y="98550"/>
                        <a:pt x="11944" y="99176"/>
                      </a:cubicBezTo>
                      <a:cubicBezTo>
                        <a:pt x="12113" y="99730"/>
                        <a:pt x="12059" y="100328"/>
                        <a:pt x="11795" y="100843"/>
                      </a:cubicBezTo>
                      <a:cubicBezTo>
                        <a:pt x="11637" y="101001"/>
                        <a:pt x="11672" y="101062"/>
                        <a:pt x="11856" y="101212"/>
                      </a:cubicBezTo>
                      <a:cubicBezTo>
                        <a:pt x="12041" y="101361"/>
                        <a:pt x="12348" y="101334"/>
                        <a:pt x="13330" y="101457"/>
                      </a:cubicBezTo>
                      <a:cubicBezTo>
                        <a:pt x="14313" y="101580"/>
                        <a:pt x="14409" y="102598"/>
                        <a:pt x="14506" y="103493"/>
                      </a:cubicBezTo>
                      <a:cubicBezTo>
                        <a:pt x="14478" y="104434"/>
                        <a:pt x="14321" y="105367"/>
                        <a:pt x="14041" y="106265"/>
                      </a:cubicBezTo>
                      <a:lnTo>
                        <a:pt x="15094" y="106265"/>
                      </a:lnTo>
                      <a:lnTo>
                        <a:pt x="26552" y="117767"/>
                      </a:lnTo>
                      <a:lnTo>
                        <a:pt x="26552" y="120040"/>
                      </a:lnTo>
                      <a:lnTo>
                        <a:pt x="12813" y="106265"/>
                      </a:lnTo>
                      <a:lnTo>
                        <a:pt x="10330" y="106265"/>
                      </a:lnTo>
                      <a:lnTo>
                        <a:pt x="10330" y="66100"/>
                      </a:lnTo>
                      <a:lnTo>
                        <a:pt x="26570" y="66100"/>
                      </a:lnTo>
                      <a:lnTo>
                        <a:pt x="26570" y="106230"/>
                      </a:lnTo>
                      <a:close/>
                      <a:moveTo>
                        <a:pt x="33817" y="146623"/>
                      </a:moveTo>
                      <a:lnTo>
                        <a:pt x="28824" y="146623"/>
                      </a:lnTo>
                      <a:lnTo>
                        <a:pt x="28824" y="146255"/>
                      </a:lnTo>
                      <a:cubicBezTo>
                        <a:pt x="29282" y="145633"/>
                        <a:pt x="29787" y="145047"/>
                        <a:pt x="30333" y="144500"/>
                      </a:cubicBezTo>
                      <a:cubicBezTo>
                        <a:pt x="29967" y="144158"/>
                        <a:pt x="29626" y="143789"/>
                        <a:pt x="29316" y="143395"/>
                      </a:cubicBezTo>
                      <a:cubicBezTo>
                        <a:pt x="29153" y="143090"/>
                        <a:pt x="29068" y="142749"/>
                        <a:pt x="29070" y="142403"/>
                      </a:cubicBezTo>
                      <a:cubicBezTo>
                        <a:pt x="29070" y="142096"/>
                        <a:pt x="29009" y="141236"/>
                        <a:pt x="31228" y="141236"/>
                      </a:cubicBezTo>
                      <a:cubicBezTo>
                        <a:pt x="33448" y="141236"/>
                        <a:pt x="33509" y="141973"/>
                        <a:pt x="33509" y="142465"/>
                      </a:cubicBezTo>
                      <a:cubicBezTo>
                        <a:pt x="33366" y="143269"/>
                        <a:pt x="32951" y="143999"/>
                        <a:pt x="32334" y="144535"/>
                      </a:cubicBezTo>
                      <a:lnTo>
                        <a:pt x="33817" y="146290"/>
                      </a:lnTo>
                      <a:close/>
                      <a:moveTo>
                        <a:pt x="33817" y="97807"/>
                      </a:moveTo>
                      <a:lnTo>
                        <a:pt x="28824" y="97807"/>
                      </a:lnTo>
                      <a:lnTo>
                        <a:pt x="28824" y="97500"/>
                      </a:lnTo>
                      <a:cubicBezTo>
                        <a:pt x="29281" y="96855"/>
                        <a:pt x="29786" y="96246"/>
                        <a:pt x="30333" y="95675"/>
                      </a:cubicBezTo>
                      <a:cubicBezTo>
                        <a:pt x="29966" y="95344"/>
                        <a:pt x="29625" y="94983"/>
                        <a:pt x="29316" y="94596"/>
                      </a:cubicBezTo>
                      <a:cubicBezTo>
                        <a:pt x="29152" y="94295"/>
                        <a:pt x="29067" y="93957"/>
                        <a:pt x="29070" y="93614"/>
                      </a:cubicBezTo>
                      <a:cubicBezTo>
                        <a:pt x="29070" y="93298"/>
                        <a:pt x="29009" y="92438"/>
                        <a:pt x="31228" y="92473"/>
                      </a:cubicBezTo>
                      <a:cubicBezTo>
                        <a:pt x="33448" y="92508"/>
                        <a:pt x="33509" y="93210"/>
                        <a:pt x="33509" y="93701"/>
                      </a:cubicBezTo>
                      <a:cubicBezTo>
                        <a:pt x="33363" y="94495"/>
                        <a:pt x="32948" y="95214"/>
                        <a:pt x="32334" y="95737"/>
                      </a:cubicBezTo>
                      <a:lnTo>
                        <a:pt x="33817" y="97492"/>
                      </a:lnTo>
                      <a:close/>
                      <a:moveTo>
                        <a:pt x="33817" y="64617"/>
                      </a:moveTo>
                      <a:lnTo>
                        <a:pt x="28824" y="64617"/>
                      </a:lnTo>
                      <a:lnTo>
                        <a:pt x="28824" y="64310"/>
                      </a:lnTo>
                      <a:cubicBezTo>
                        <a:pt x="29273" y="63658"/>
                        <a:pt x="29777" y="63048"/>
                        <a:pt x="30333" y="62485"/>
                      </a:cubicBezTo>
                      <a:cubicBezTo>
                        <a:pt x="29967" y="62143"/>
                        <a:pt x="29626" y="61774"/>
                        <a:pt x="29316" y="61380"/>
                      </a:cubicBezTo>
                      <a:cubicBezTo>
                        <a:pt x="29144" y="61068"/>
                        <a:pt x="29060" y="60717"/>
                        <a:pt x="29070" y="60362"/>
                      </a:cubicBezTo>
                      <a:cubicBezTo>
                        <a:pt x="29070" y="60055"/>
                        <a:pt x="29009" y="59221"/>
                        <a:pt x="31228" y="59221"/>
                      </a:cubicBezTo>
                      <a:cubicBezTo>
                        <a:pt x="33448" y="59221"/>
                        <a:pt x="33509" y="59958"/>
                        <a:pt x="33509" y="60450"/>
                      </a:cubicBezTo>
                      <a:cubicBezTo>
                        <a:pt x="33366" y="61254"/>
                        <a:pt x="32951" y="61984"/>
                        <a:pt x="32334" y="62520"/>
                      </a:cubicBezTo>
                      <a:lnTo>
                        <a:pt x="33817" y="64275"/>
                      </a:lnTo>
                      <a:close/>
                      <a:moveTo>
                        <a:pt x="35229" y="56844"/>
                      </a:moveTo>
                      <a:lnTo>
                        <a:pt x="20840" y="56844"/>
                      </a:lnTo>
                      <a:cubicBezTo>
                        <a:pt x="25929" y="55825"/>
                        <a:pt x="31095" y="55238"/>
                        <a:pt x="36282" y="55089"/>
                      </a:cubicBezTo>
                      <a:cubicBezTo>
                        <a:pt x="41533" y="55195"/>
                        <a:pt x="46764" y="55782"/>
                        <a:pt x="51908" y="56844"/>
                      </a:cubicBezTo>
                      <a:lnTo>
                        <a:pt x="35238" y="56844"/>
                      </a:lnTo>
                      <a:close/>
                      <a:moveTo>
                        <a:pt x="66814" y="124154"/>
                      </a:moveTo>
                      <a:cubicBezTo>
                        <a:pt x="65580" y="128169"/>
                        <a:pt x="63468" y="131859"/>
                        <a:pt x="60628" y="134955"/>
                      </a:cubicBezTo>
                      <a:lnTo>
                        <a:pt x="36282" y="134955"/>
                      </a:lnTo>
                      <a:lnTo>
                        <a:pt x="36282" y="119294"/>
                      </a:lnTo>
                      <a:lnTo>
                        <a:pt x="67568" y="119294"/>
                      </a:lnTo>
                      <a:cubicBezTo>
                        <a:pt x="67501" y="120939"/>
                        <a:pt x="67253" y="122572"/>
                        <a:pt x="66831" y="124163"/>
                      </a:cubicBezTo>
                      <a:close/>
                      <a:moveTo>
                        <a:pt x="67647" y="103879"/>
                      </a:moveTo>
                      <a:lnTo>
                        <a:pt x="36247" y="103879"/>
                      </a:lnTo>
                      <a:lnTo>
                        <a:pt x="36247" y="87981"/>
                      </a:lnTo>
                      <a:lnTo>
                        <a:pt x="67682" y="87981"/>
                      </a:lnTo>
                      <a:close/>
                      <a:moveTo>
                        <a:pt x="67647" y="58879"/>
                      </a:moveTo>
                      <a:lnTo>
                        <a:pt x="67647" y="74935"/>
                      </a:lnTo>
                      <a:lnTo>
                        <a:pt x="36247" y="74935"/>
                      </a:lnTo>
                      <a:lnTo>
                        <a:pt x="36247" y="5892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</p:grpSp>
        </p:grpSp>
      </p:grp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slide" type="secHead">
  <p:cSld name="SECTION_HEADER">
    <p:spTree>
      <p:nvGrpSpPr>
        <p:cNvPr id="1238" name="Shape 12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9" name="Google Shape;1239;p11"/>
          <p:cNvSpPr txBox="1"/>
          <p:nvPr>
            <p:ph type="title"/>
          </p:nvPr>
        </p:nvSpPr>
        <p:spPr>
          <a:xfrm>
            <a:off x="576649" y="1083663"/>
            <a:ext cx="6606745" cy="2852737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400"/>
              <a:buFont typeface="Candara"/>
              <a:buNone/>
              <a:defRPr sz="44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240" name="Google Shape;1240;p11"/>
          <p:cNvSpPr txBox="1"/>
          <p:nvPr>
            <p:ph idx="1" type="body"/>
          </p:nvPr>
        </p:nvSpPr>
        <p:spPr>
          <a:xfrm>
            <a:off x="682765" y="4169747"/>
            <a:ext cx="6606745" cy="1500187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rmAutofit/>
          </a:bodyPr>
          <a:lstStyle>
            <a:lvl1pPr indent="-228600" lvl="0" marL="457200" algn="l">
              <a:lnSpc>
                <a:spcPct val="90000"/>
              </a:lnSpc>
              <a:spcBef>
                <a:spcPts val="22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indent="-228600" lvl="1" marL="9144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2000"/>
              <a:buNone/>
              <a:defRPr sz="2000">
                <a:solidFill>
                  <a:srgbClr val="8A898A"/>
                </a:solidFill>
              </a:defRPr>
            </a:lvl2pPr>
            <a:lvl3pPr indent="-228600" lvl="2" marL="1371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None/>
              <a:defRPr sz="1800">
                <a:solidFill>
                  <a:srgbClr val="8A898A"/>
                </a:solidFill>
              </a:defRPr>
            </a:lvl3pPr>
            <a:lvl4pPr indent="-228600" lvl="3" marL="18288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600"/>
              <a:buNone/>
              <a:defRPr sz="1600">
                <a:solidFill>
                  <a:srgbClr val="8A898A"/>
                </a:solidFill>
              </a:defRPr>
            </a:lvl4pPr>
            <a:lvl5pPr indent="-228600" lvl="4" marL="22860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600"/>
              <a:buNone/>
              <a:defRPr sz="1600">
                <a:solidFill>
                  <a:srgbClr val="8A898A"/>
                </a:solidFill>
              </a:defRPr>
            </a:lvl5pPr>
            <a:lvl6pPr indent="-228600" lvl="5" marL="27432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A898A"/>
              </a:buClr>
              <a:buSzPts val="1600"/>
              <a:buNone/>
              <a:defRPr sz="1600">
                <a:solidFill>
                  <a:srgbClr val="8A898A"/>
                </a:solidFill>
              </a:defRPr>
            </a:lvl6pPr>
            <a:lvl7pPr indent="-228600" lvl="6" marL="32004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A898A"/>
              </a:buClr>
              <a:buSzPts val="1600"/>
              <a:buNone/>
              <a:defRPr sz="1600">
                <a:solidFill>
                  <a:srgbClr val="8A898A"/>
                </a:solidFill>
              </a:defRPr>
            </a:lvl7pPr>
            <a:lvl8pPr indent="-228600" lvl="7" marL="3657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A898A"/>
              </a:buClr>
              <a:buSzPts val="1600"/>
              <a:buNone/>
              <a:defRPr sz="1600">
                <a:solidFill>
                  <a:srgbClr val="8A898A"/>
                </a:solidFill>
              </a:defRPr>
            </a:lvl8pPr>
            <a:lvl9pPr indent="-228600" lvl="8" marL="41148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A898A"/>
              </a:buClr>
              <a:buSzPts val="1600"/>
              <a:buNone/>
              <a:defRPr sz="1600">
                <a:solidFill>
                  <a:srgbClr val="8A898A"/>
                </a:solidFill>
              </a:defRPr>
            </a:lvl9pPr>
          </a:lstStyle>
          <a:p/>
        </p:txBody>
      </p:sp>
      <p:sp>
        <p:nvSpPr>
          <p:cNvPr id="1241" name="Google Shape;1241;p11"/>
          <p:cNvSpPr/>
          <p:nvPr/>
        </p:nvSpPr>
        <p:spPr>
          <a:xfrm>
            <a:off x="52107" y="6149141"/>
            <a:ext cx="308248" cy="308539"/>
          </a:xfrm>
          <a:custGeom>
            <a:rect b="b" l="l" r="r" t="t"/>
            <a:pathLst>
              <a:path extrusionOk="0" h="524827" w="524332">
                <a:moveTo>
                  <a:pt x="524333" y="262414"/>
                </a:moveTo>
                <a:cubicBezTo>
                  <a:pt x="524333" y="407341"/>
                  <a:pt x="406957" y="524827"/>
                  <a:pt x="262166" y="524827"/>
                </a:cubicBezTo>
                <a:cubicBezTo>
                  <a:pt x="117376" y="524827"/>
                  <a:pt x="0" y="407340"/>
                  <a:pt x="0" y="262414"/>
                </a:cubicBezTo>
                <a:cubicBezTo>
                  <a:pt x="0" y="117487"/>
                  <a:pt x="117376" y="0"/>
                  <a:pt x="262166" y="0"/>
                </a:cubicBezTo>
                <a:cubicBezTo>
                  <a:pt x="406957" y="0"/>
                  <a:pt x="524333" y="117487"/>
                  <a:pt x="524333" y="262414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1242" name="Google Shape;1242;p11"/>
          <p:cNvSpPr/>
          <p:nvPr/>
        </p:nvSpPr>
        <p:spPr>
          <a:xfrm>
            <a:off x="101150" y="2430756"/>
            <a:ext cx="133711" cy="133837"/>
          </a:xfrm>
          <a:custGeom>
            <a:rect b="b" l="l" r="r" t="t"/>
            <a:pathLst>
              <a:path extrusionOk="0" h="524827" w="524332">
                <a:moveTo>
                  <a:pt x="524333" y="262414"/>
                </a:moveTo>
                <a:cubicBezTo>
                  <a:pt x="524333" y="407341"/>
                  <a:pt x="406957" y="524827"/>
                  <a:pt x="262166" y="524827"/>
                </a:cubicBezTo>
                <a:cubicBezTo>
                  <a:pt x="117376" y="524827"/>
                  <a:pt x="0" y="407340"/>
                  <a:pt x="0" y="262414"/>
                </a:cubicBezTo>
                <a:cubicBezTo>
                  <a:pt x="0" y="117487"/>
                  <a:pt x="117376" y="0"/>
                  <a:pt x="262166" y="0"/>
                </a:cubicBezTo>
                <a:cubicBezTo>
                  <a:pt x="406957" y="0"/>
                  <a:pt x="524333" y="117487"/>
                  <a:pt x="524333" y="262414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1243" name="Google Shape;1243;p11"/>
          <p:cNvSpPr/>
          <p:nvPr/>
        </p:nvSpPr>
        <p:spPr>
          <a:xfrm>
            <a:off x="101150" y="2833435"/>
            <a:ext cx="133711" cy="133837"/>
          </a:xfrm>
          <a:custGeom>
            <a:rect b="b" l="l" r="r" t="t"/>
            <a:pathLst>
              <a:path extrusionOk="0" h="524827" w="524332">
                <a:moveTo>
                  <a:pt x="524333" y="262414"/>
                </a:moveTo>
                <a:cubicBezTo>
                  <a:pt x="524333" y="407341"/>
                  <a:pt x="406957" y="524827"/>
                  <a:pt x="262166" y="524827"/>
                </a:cubicBezTo>
                <a:cubicBezTo>
                  <a:pt x="117376" y="524827"/>
                  <a:pt x="0" y="407340"/>
                  <a:pt x="0" y="262414"/>
                </a:cubicBezTo>
                <a:cubicBezTo>
                  <a:pt x="0" y="117487"/>
                  <a:pt x="117376" y="0"/>
                  <a:pt x="262166" y="0"/>
                </a:cubicBezTo>
                <a:cubicBezTo>
                  <a:pt x="406957" y="0"/>
                  <a:pt x="524333" y="117487"/>
                  <a:pt x="524333" y="26241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1244" name="Google Shape;1244;p11"/>
          <p:cNvSpPr/>
          <p:nvPr/>
        </p:nvSpPr>
        <p:spPr>
          <a:xfrm>
            <a:off x="170185" y="3308109"/>
            <a:ext cx="133712" cy="133838"/>
          </a:xfrm>
          <a:custGeom>
            <a:rect b="b" l="l" r="r" t="t"/>
            <a:pathLst>
              <a:path extrusionOk="0" h="524827" w="524332">
                <a:moveTo>
                  <a:pt x="524333" y="262414"/>
                </a:moveTo>
                <a:cubicBezTo>
                  <a:pt x="524333" y="407341"/>
                  <a:pt x="406957" y="524827"/>
                  <a:pt x="262166" y="524827"/>
                </a:cubicBezTo>
                <a:cubicBezTo>
                  <a:pt x="117376" y="524827"/>
                  <a:pt x="0" y="407340"/>
                  <a:pt x="0" y="262414"/>
                </a:cubicBezTo>
                <a:cubicBezTo>
                  <a:pt x="0" y="117487"/>
                  <a:pt x="117376" y="0"/>
                  <a:pt x="262166" y="0"/>
                </a:cubicBezTo>
                <a:cubicBezTo>
                  <a:pt x="406957" y="0"/>
                  <a:pt x="524333" y="117487"/>
                  <a:pt x="524333" y="26241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1245" name="Google Shape;1245;p11"/>
          <p:cNvSpPr/>
          <p:nvPr/>
        </p:nvSpPr>
        <p:spPr>
          <a:xfrm>
            <a:off x="140573" y="5657186"/>
            <a:ext cx="216089" cy="216293"/>
          </a:xfrm>
          <a:custGeom>
            <a:rect b="b" l="l" r="r" t="t"/>
            <a:pathLst>
              <a:path extrusionOk="0" h="524827" w="524332">
                <a:moveTo>
                  <a:pt x="524333" y="262414"/>
                </a:moveTo>
                <a:cubicBezTo>
                  <a:pt x="524333" y="407341"/>
                  <a:pt x="406957" y="524827"/>
                  <a:pt x="262166" y="524827"/>
                </a:cubicBezTo>
                <a:cubicBezTo>
                  <a:pt x="117376" y="524827"/>
                  <a:pt x="0" y="407340"/>
                  <a:pt x="0" y="262414"/>
                </a:cubicBezTo>
                <a:cubicBezTo>
                  <a:pt x="0" y="117487"/>
                  <a:pt x="117376" y="0"/>
                  <a:pt x="262166" y="0"/>
                </a:cubicBezTo>
                <a:cubicBezTo>
                  <a:pt x="406957" y="0"/>
                  <a:pt x="524333" y="117487"/>
                  <a:pt x="524333" y="262414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1246" name="Google Shape;1246;p11"/>
          <p:cNvSpPr/>
          <p:nvPr/>
        </p:nvSpPr>
        <p:spPr>
          <a:xfrm>
            <a:off x="274277" y="4919841"/>
            <a:ext cx="98709" cy="98802"/>
          </a:xfrm>
          <a:custGeom>
            <a:rect b="b" l="l" r="r" t="t"/>
            <a:pathLst>
              <a:path extrusionOk="0" h="524827" w="524332">
                <a:moveTo>
                  <a:pt x="524333" y="262414"/>
                </a:moveTo>
                <a:cubicBezTo>
                  <a:pt x="524333" y="407341"/>
                  <a:pt x="406957" y="524827"/>
                  <a:pt x="262166" y="524827"/>
                </a:cubicBezTo>
                <a:cubicBezTo>
                  <a:pt x="117376" y="524827"/>
                  <a:pt x="0" y="407340"/>
                  <a:pt x="0" y="262414"/>
                </a:cubicBezTo>
                <a:cubicBezTo>
                  <a:pt x="0" y="117487"/>
                  <a:pt x="117376" y="0"/>
                  <a:pt x="262166" y="0"/>
                </a:cubicBezTo>
                <a:cubicBezTo>
                  <a:pt x="406957" y="0"/>
                  <a:pt x="524333" y="117487"/>
                  <a:pt x="524333" y="262414"/>
                </a:cubicBezTo>
                <a:close/>
              </a:path>
            </a:pathLst>
          </a:custGeom>
          <a:solidFill>
            <a:srgbClr val="2602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1247" name="Google Shape;1247;p11"/>
          <p:cNvSpPr/>
          <p:nvPr/>
        </p:nvSpPr>
        <p:spPr>
          <a:xfrm>
            <a:off x="77754" y="4523653"/>
            <a:ext cx="133711" cy="133837"/>
          </a:xfrm>
          <a:custGeom>
            <a:rect b="b" l="l" r="r" t="t"/>
            <a:pathLst>
              <a:path extrusionOk="0" h="524827" w="524332">
                <a:moveTo>
                  <a:pt x="524333" y="262414"/>
                </a:moveTo>
                <a:cubicBezTo>
                  <a:pt x="524333" y="407341"/>
                  <a:pt x="406957" y="524827"/>
                  <a:pt x="262166" y="524827"/>
                </a:cubicBezTo>
                <a:cubicBezTo>
                  <a:pt x="117376" y="524827"/>
                  <a:pt x="0" y="407340"/>
                  <a:pt x="0" y="262414"/>
                </a:cubicBezTo>
                <a:cubicBezTo>
                  <a:pt x="0" y="117487"/>
                  <a:pt x="117376" y="0"/>
                  <a:pt x="262166" y="0"/>
                </a:cubicBezTo>
                <a:cubicBezTo>
                  <a:pt x="406957" y="0"/>
                  <a:pt x="524333" y="117487"/>
                  <a:pt x="524333" y="262414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1248" name="Google Shape;1248;p11"/>
          <p:cNvSpPr/>
          <p:nvPr/>
        </p:nvSpPr>
        <p:spPr>
          <a:xfrm>
            <a:off x="112962" y="1912833"/>
            <a:ext cx="98709" cy="98802"/>
          </a:xfrm>
          <a:custGeom>
            <a:rect b="b" l="l" r="r" t="t"/>
            <a:pathLst>
              <a:path extrusionOk="0" h="524827" w="524332">
                <a:moveTo>
                  <a:pt x="524333" y="262414"/>
                </a:moveTo>
                <a:cubicBezTo>
                  <a:pt x="524333" y="407341"/>
                  <a:pt x="406957" y="524827"/>
                  <a:pt x="262166" y="524827"/>
                </a:cubicBezTo>
                <a:cubicBezTo>
                  <a:pt x="117376" y="524827"/>
                  <a:pt x="0" y="407340"/>
                  <a:pt x="0" y="262414"/>
                </a:cubicBezTo>
                <a:cubicBezTo>
                  <a:pt x="0" y="117487"/>
                  <a:pt x="117376" y="0"/>
                  <a:pt x="262166" y="0"/>
                </a:cubicBezTo>
                <a:cubicBezTo>
                  <a:pt x="406957" y="0"/>
                  <a:pt x="524333" y="117487"/>
                  <a:pt x="524333" y="26241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1249" name="Google Shape;1249;p11"/>
          <p:cNvSpPr/>
          <p:nvPr/>
        </p:nvSpPr>
        <p:spPr>
          <a:xfrm>
            <a:off x="77754" y="4143307"/>
            <a:ext cx="143996" cy="144132"/>
          </a:xfrm>
          <a:custGeom>
            <a:rect b="b" l="l" r="r" t="t"/>
            <a:pathLst>
              <a:path extrusionOk="0" h="144132" w="143996">
                <a:moveTo>
                  <a:pt x="143996" y="72066"/>
                </a:moveTo>
                <a:cubicBezTo>
                  <a:pt x="143996" y="111867"/>
                  <a:pt x="111762" y="144132"/>
                  <a:pt x="71998" y="144132"/>
                </a:cubicBezTo>
                <a:cubicBezTo>
                  <a:pt x="32235" y="144132"/>
                  <a:pt x="0" y="111867"/>
                  <a:pt x="0" y="72066"/>
                </a:cubicBezTo>
                <a:cubicBezTo>
                  <a:pt x="0" y="32265"/>
                  <a:pt x="32235" y="0"/>
                  <a:pt x="71998" y="0"/>
                </a:cubicBezTo>
                <a:cubicBezTo>
                  <a:pt x="111762" y="0"/>
                  <a:pt x="143996" y="32265"/>
                  <a:pt x="143996" y="7206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1250" name="Google Shape;1250;p11"/>
          <p:cNvSpPr/>
          <p:nvPr/>
        </p:nvSpPr>
        <p:spPr>
          <a:xfrm>
            <a:off x="182103" y="575143"/>
            <a:ext cx="71998" cy="72066"/>
          </a:xfrm>
          <a:custGeom>
            <a:rect b="b" l="l" r="r" t="t"/>
            <a:pathLst>
              <a:path extrusionOk="0" h="72066" w="71998">
                <a:moveTo>
                  <a:pt x="71998" y="36033"/>
                </a:moveTo>
                <a:cubicBezTo>
                  <a:pt x="71998" y="55934"/>
                  <a:pt x="55881" y="72066"/>
                  <a:pt x="35999" y="72066"/>
                </a:cubicBezTo>
                <a:cubicBezTo>
                  <a:pt x="16117" y="72066"/>
                  <a:pt x="0" y="55934"/>
                  <a:pt x="0" y="36033"/>
                </a:cubicBezTo>
                <a:cubicBezTo>
                  <a:pt x="0" y="16133"/>
                  <a:pt x="16117" y="0"/>
                  <a:pt x="35999" y="0"/>
                </a:cubicBezTo>
                <a:cubicBezTo>
                  <a:pt x="55881" y="0"/>
                  <a:pt x="71998" y="16133"/>
                  <a:pt x="71998" y="36033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1251" name="Google Shape;1251;p11"/>
          <p:cNvSpPr/>
          <p:nvPr/>
        </p:nvSpPr>
        <p:spPr>
          <a:xfrm>
            <a:off x="98187" y="5303649"/>
            <a:ext cx="216089" cy="216293"/>
          </a:xfrm>
          <a:custGeom>
            <a:rect b="b" l="l" r="r" t="t"/>
            <a:pathLst>
              <a:path extrusionOk="0" h="524827" w="524332">
                <a:moveTo>
                  <a:pt x="524333" y="262414"/>
                </a:moveTo>
                <a:cubicBezTo>
                  <a:pt x="524333" y="407341"/>
                  <a:pt x="406957" y="524827"/>
                  <a:pt x="262166" y="524827"/>
                </a:cubicBezTo>
                <a:cubicBezTo>
                  <a:pt x="117376" y="524827"/>
                  <a:pt x="0" y="407340"/>
                  <a:pt x="0" y="262414"/>
                </a:cubicBezTo>
                <a:cubicBezTo>
                  <a:pt x="0" y="117487"/>
                  <a:pt x="117376" y="0"/>
                  <a:pt x="262166" y="0"/>
                </a:cubicBezTo>
                <a:cubicBezTo>
                  <a:pt x="406957" y="0"/>
                  <a:pt x="524333" y="117487"/>
                  <a:pt x="524333" y="262414"/>
                </a:cubicBezTo>
                <a:close/>
              </a:path>
            </a:pathLst>
          </a:custGeom>
          <a:solidFill>
            <a:srgbClr val="2602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1252" name="Google Shape;1252;p11"/>
          <p:cNvSpPr/>
          <p:nvPr/>
        </p:nvSpPr>
        <p:spPr>
          <a:xfrm flipH="1" rot="10800000">
            <a:off x="118265" y="254776"/>
            <a:ext cx="52688" cy="52738"/>
          </a:xfrm>
          <a:custGeom>
            <a:rect b="b" l="l" r="r" t="t"/>
            <a:pathLst>
              <a:path extrusionOk="0" h="524827" w="524332">
                <a:moveTo>
                  <a:pt x="524333" y="262414"/>
                </a:moveTo>
                <a:cubicBezTo>
                  <a:pt x="524333" y="407341"/>
                  <a:pt x="406957" y="524827"/>
                  <a:pt x="262166" y="524827"/>
                </a:cubicBezTo>
                <a:cubicBezTo>
                  <a:pt x="117376" y="524827"/>
                  <a:pt x="0" y="407340"/>
                  <a:pt x="0" y="262414"/>
                </a:cubicBezTo>
                <a:cubicBezTo>
                  <a:pt x="0" y="117487"/>
                  <a:pt x="117376" y="0"/>
                  <a:pt x="262166" y="0"/>
                </a:cubicBezTo>
                <a:cubicBezTo>
                  <a:pt x="406957" y="0"/>
                  <a:pt x="524333" y="117487"/>
                  <a:pt x="524333" y="262414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1253" name="Google Shape;1253;p11"/>
          <p:cNvSpPr/>
          <p:nvPr/>
        </p:nvSpPr>
        <p:spPr>
          <a:xfrm>
            <a:off x="466677" y="5589116"/>
            <a:ext cx="216088" cy="216292"/>
          </a:xfrm>
          <a:custGeom>
            <a:rect b="b" l="l" r="r" t="t"/>
            <a:pathLst>
              <a:path extrusionOk="0" h="144132" w="143996">
                <a:moveTo>
                  <a:pt x="143996" y="72066"/>
                </a:moveTo>
                <a:cubicBezTo>
                  <a:pt x="143996" y="111867"/>
                  <a:pt x="111762" y="144132"/>
                  <a:pt x="71998" y="144132"/>
                </a:cubicBezTo>
                <a:cubicBezTo>
                  <a:pt x="32235" y="144132"/>
                  <a:pt x="0" y="111867"/>
                  <a:pt x="0" y="72066"/>
                </a:cubicBezTo>
                <a:cubicBezTo>
                  <a:pt x="0" y="32265"/>
                  <a:pt x="32235" y="0"/>
                  <a:pt x="71998" y="0"/>
                </a:cubicBezTo>
                <a:cubicBezTo>
                  <a:pt x="111762" y="0"/>
                  <a:pt x="143996" y="32265"/>
                  <a:pt x="143996" y="72066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1254" name="Google Shape;1254;p11"/>
          <p:cNvSpPr/>
          <p:nvPr/>
        </p:nvSpPr>
        <p:spPr>
          <a:xfrm>
            <a:off x="218102" y="1476435"/>
            <a:ext cx="71998" cy="72066"/>
          </a:xfrm>
          <a:custGeom>
            <a:rect b="b" l="l" r="r" t="t"/>
            <a:pathLst>
              <a:path extrusionOk="0" h="72066" w="71998">
                <a:moveTo>
                  <a:pt x="71998" y="36033"/>
                </a:moveTo>
                <a:cubicBezTo>
                  <a:pt x="71998" y="55934"/>
                  <a:pt x="55881" y="72066"/>
                  <a:pt x="35999" y="72066"/>
                </a:cubicBezTo>
                <a:cubicBezTo>
                  <a:pt x="16117" y="72066"/>
                  <a:pt x="0" y="55934"/>
                  <a:pt x="0" y="36033"/>
                </a:cubicBezTo>
                <a:cubicBezTo>
                  <a:pt x="0" y="16133"/>
                  <a:pt x="16117" y="0"/>
                  <a:pt x="35999" y="0"/>
                </a:cubicBezTo>
                <a:cubicBezTo>
                  <a:pt x="55881" y="0"/>
                  <a:pt x="71998" y="16133"/>
                  <a:pt x="71998" y="36033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1255" name="Google Shape;1255;p11"/>
          <p:cNvSpPr/>
          <p:nvPr/>
        </p:nvSpPr>
        <p:spPr>
          <a:xfrm>
            <a:off x="26189" y="3587767"/>
            <a:ext cx="143996" cy="144132"/>
          </a:xfrm>
          <a:custGeom>
            <a:rect b="b" l="l" r="r" t="t"/>
            <a:pathLst>
              <a:path extrusionOk="0" h="144132" w="143996">
                <a:moveTo>
                  <a:pt x="143996" y="72066"/>
                </a:moveTo>
                <a:cubicBezTo>
                  <a:pt x="143996" y="111867"/>
                  <a:pt x="111762" y="144132"/>
                  <a:pt x="71998" y="144132"/>
                </a:cubicBezTo>
                <a:cubicBezTo>
                  <a:pt x="32235" y="144132"/>
                  <a:pt x="0" y="111867"/>
                  <a:pt x="0" y="72066"/>
                </a:cubicBezTo>
                <a:cubicBezTo>
                  <a:pt x="0" y="32265"/>
                  <a:pt x="32235" y="0"/>
                  <a:pt x="71998" y="0"/>
                </a:cubicBezTo>
                <a:cubicBezTo>
                  <a:pt x="111762" y="0"/>
                  <a:pt x="143996" y="32265"/>
                  <a:pt x="143996" y="7206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1256" name="Google Shape;1256;p11"/>
          <p:cNvSpPr/>
          <p:nvPr/>
        </p:nvSpPr>
        <p:spPr>
          <a:xfrm>
            <a:off x="153468" y="873958"/>
            <a:ext cx="71998" cy="72066"/>
          </a:xfrm>
          <a:custGeom>
            <a:rect b="b" l="l" r="r" t="t"/>
            <a:pathLst>
              <a:path extrusionOk="0" h="72066" w="71998">
                <a:moveTo>
                  <a:pt x="71998" y="36033"/>
                </a:moveTo>
                <a:cubicBezTo>
                  <a:pt x="71998" y="55934"/>
                  <a:pt x="55881" y="72066"/>
                  <a:pt x="35999" y="72066"/>
                </a:cubicBezTo>
                <a:cubicBezTo>
                  <a:pt x="16117" y="72066"/>
                  <a:pt x="0" y="55934"/>
                  <a:pt x="0" y="36033"/>
                </a:cubicBezTo>
                <a:cubicBezTo>
                  <a:pt x="0" y="16133"/>
                  <a:pt x="16117" y="0"/>
                  <a:pt x="35999" y="0"/>
                </a:cubicBezTo>
                <a:cubicBezTo>
                  <a:pt x="55881" y="0"/>
                  <a:pt x="71998" y="16133"/>
                  <a:pt x="71998" y="36033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">
  <p:cSld name="Title and text">
    <p:spTree>
      <p:nvGrpSpPr>
        <p:cNvPr id="1257" name="Shape 12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8" name="Google Shape;1258;p12"/>
          <p:cNvGrpSpPr/>
          <p:nvPr/>
        </p:nvGrpSpPr>
        <p:grpSpPr>
          <a:xfrm>
            <a:off x="11702914" y="69722"/>
            <a:ext cx="408350" cy="469884"/>
            <a:chOff x="80736" y="501469"/>
            <a:chExt cx="408350" cy="469884"/>
          </a:xfrm>
        </p:grpSpPr>
        <p:sp>
          <p:nvSpPr>
            <p:cNvPr id="1259" name="Google Shape;1259;p12"/>
            <p:cNvSpPr/>
            <p:nvPr/>
          </p:nvSpPr>
          <p:spPr>
            <a:xfrm>
              <a:off x="80736" y="662814"/>
              <a:ext cx="308248" cy="308539"/>
            </a:xfrm>
            <a:custGeom>
              <a:rect b="b" l="l" r="r" t="t"/>
              <a:pathLst>
                <a:path extrusionOk="0" h="524827" w="524332">
                  <a:moveTo>
                    <a:pt x="524333" y="262414"/>
                  </a:moveTo>
                  <a:cubicBezTo>
                    <a:pt x="524333" y="407341"/>
                    <a:pt x="406957" y="524827"/>
                    <a:pt x="262166" y="524827"/>
                  </a:cubicBezTo>
                  <a:cubicBezTo>
                    <a:pt x="117376" y="524827"/>
                    <a:pt x="0" y="407340"/>
                    <a:pt x="0" y="262414"/>
                  </a:cubicBezTo>
                  <a:cubicBezTo>
                    <a:pt x="0" y="117487"/>
                    <a:pt x="117376" y="0"/>
                    <a:pt x="262166" y="0"/>
                  </a:cubicBezTo>
                  <a:cubicBezTo>
                    <a:pt x="406957" y="0"/>
                    <a:pt x="524333" y="117487"/>
                    <a:pt x="524333" y="262414"/>
                  </a:cubicBezTo>
                  <a:close/>
                </a:path>
              </a:pathLst>
            </a:custGeom>
            <a:solidFill>
              <a:srgbClr val="BCFEE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260" name="Google Shape;1260;p12"/>
            <p:cNvSpPr/>
            <p:nvPr/>
          </p:nvSpPr>
          <p:spPr>
            <a:xfrm>
              <a:off x="381041" y="501469"/>
              <a:ext cx="108045" cy="108147"/>
            </a:xfrm>
            <a:custGeom>
              <a:rect b="b" l="l" r="r" t="t"/>
              <a:pathLst>
                <a:path extrusionOk="0" h="524827" w="524332">
                  <a:moveTo>
                    <a:pt x="524333" y="262414"/>
                  </a:moveTo>
                  <a:cubicBezTo>
                    <a:pt x="524333" y="407341"/>
                    <a:pt x="406957" y="524827"/>
                    <a:pt x="262166" y="524827"/>
                  </a:cubicBezTo>
                  <a:cubicBezTo>
                    <a:pt x="117376" y="524827"/>
                    <a:pt x="0" y="407340"/>
                    <a:pt x="0" y="262414"/>
                  </a:cubicBezTo>
                  <a:cubicBezTo>
                    <a:pt x="0" y="117487"/>
                    <a:pt x="117376" y="0"/>
                    <a:pt x="262166" y="0"/>
                  </a:cubicBezTo>
                  <a:cubicBezTo>
                    <a:pt x="406957" y="0"/>
                    <a:pt x="524333" y="117487"/>
                    <a:pt x="524333" y="262414"/>
                  </a:cubicBezTo>
                  <a:close/>
                </a:path>
              </a:pathLst>
            </a:custGeom>
            <a:solidFill>
              <a:srgbClr val="BCFEE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</p:grpSp>
      <p:sp>
        <p:nvSpPr>
          <p:cNvPr id="1261" name="Google Shape;1261;p12"/>
          <p:cNvSpPr txBox="1"/>
          <p:nvPr>
            <p:ph type="title"/>
          </p:nvPr>
        </p:nvSpPr>
        <p:spPr>
          <a:xfrm>
            <a:off x="407988" y="385337"/>
            <a:ext cx="11449050" cy="1045897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262" name="Google Shape;1262;p12"/>
          <p:cNvSpPr txBox="1"/>
          <p:nvPr>
            <p:ph idx="1" type="body"/>
          </p:nvPr>
        </p:nvSpPr>
        <p:spPr>
          <a:xfrm>
            <a:off x="407988" y="1431925"/>
            <a:ext cx="11449050" cy="4557713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rmAutofit/>
          </a:bodyPr>
          <a:lstStyle>
            <a:lvl1pPr indent="-342900" lvl="0" marL="457200" algn="l">
              <a:lnSpc>
                <a:spcPct val="90000"/>
              </a:lnSpc>
              <a:spcBef>
                <a:spcPts val="2200"/>
              </a:spcBef>
              <a:spcAft>
                <a:spcPts val="0"/>
              </a:spcAft>
              <a:buSzPts val="1800"/>
              <a:buChar char="•"/>
              <a:defRPr/>
            </a:lvl1pPr>
            <a:lvl2pPr indent="-342900" lvl="1" marL="9144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2pPr>
            <a:lvl3pPr indent="-342900" lvl="2" marL="1371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3pPr>
            <a:lvl4pPr indent="-342900" lvl="3" marL="18288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4pPr>
            <a:lvl5pPr indent="-342900" lvl="4" marL="22860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5pPr>
            <a:lvl6pPr indent="-342900" lvl="5" marL="27432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indent="-342900" lvl="6" marL="32004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indent="-342900" lvl="7" marL="3657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indent="-342900" lvl="8" marL="41148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1263" name="Shape 12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64" name="Google Shape;1264;p13"/>
          <p:cNvGrpSpPr/>
          <p:nvPr/>
        </p:nvGrpSpPr>
        <p:grpSpPr>
          <a:xfrm>
            <a:off x="11702914" y="69722"/>
            <a:ext cx="408350" cy="469884"/>
            <a:chOff x="80736" y="501469"/>
            <a:chExt cx="408350" cy="469884"/>
          </a:xfrm>
        </p:grpSpPr>
        <p:sp>
          <p:nvSpPr>
            <p:cNvPr id="1265" name="Google Shape;1265;p13"/>
            <p:cNvSpPr/>
            <p:nvPr/>
          </p:nvSpPr>
          <p:spPr>
            <a:xfrm>
              <a:off x="80736" y="662814"/>
              <a:ext cx="308248" cy="308539"/>
            </a:xfrm>
            <a:custGeom>
              <a:rect b="b" l="l" r="r" t="t"/>
              <a:pathLst>
                <a:path extrusionOk="0" h="524827" w="524332">
                  <a:moveTo>
                    <a:pt x="524333" y="262414"/>
                  </a:moveTo>
                  <a:cubicBezTo>
                    <a:pt x="524333" y="407341"/>
                    <a:pt x="406957" y="524827"/>
                    <a:pt x="262166" y="524827"/>
                  </a:cubicBezTo>
                  <a:cubicBezTo>
                    <a:pt x="117376" y="524827"/>
                    <a:pt x="0" y="407340"/>
                    <a:pt x="0" y="262414"/>
                  </a:cubicBezTo>
                  <a:cubicBezTo>
                    <a:pt x="0" y="117487"/>
                    <a:pt x="117376" y="0"/>
                    <a:pt x="262166" y="0"/>
                  </a:cubicBezTo>
                  <a:cubicBezTo>
                    <a:pt x="406957" y="0"/>
                    <a:pt x="524333" y="117487"/>
                    <a:pt x="524333" y="262414"/>
                  </a:cubicBezTo>
                  <a:close/>
                </a:path>
              </a:pathLst>
            </a:custGeom>
            <a:solidFill>
              <a:srgbClr val="BCFEE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266" name="Google Shape;1266;p13"/>
            <p:cNvSpPr/>
            <p:nvPr/>
          </p:nvSpPr>
          <p:spPr>
            <a:xfrm>
              <a:off x="381041" y="501469"/>
              <a:ext cx="108045" cy="108147"/>
            </a:xfrm>
            <a:custGeom>
              <a:rect b="b" l="l" r="r" t="t"/>
              <a:pathLst>
                <a:path extrusionOk="0" h="524827" w="524332">
                  <a:moveTo>
                    <a:pt x="524333" y="262414"/>
                  </a:moveTo>
                  <a:cubicBezTo>
                    <a:pt x="524333" y="407341"/>
                    <a:pt x="406957" y="524827"/>
                    <a:pt x="262166" y="524827"/>
                  </a:cubicBezTo>
                  <a:cubicBezTo>
                    <a:pt x="117376" y="524827"/>
                    <a:pt x="0" y="407340"/>
                    <a:pt x="0" y="262414"/>
                  </a:cubicBezTo>
                  <a:cubicBezTo>
                    <a:pt x="0" y="117487"/>
                    <a:pt x="117376" y="0"/>
                    <a:pt x="262166" y="0"/>
                  </a:cubicBezTo>
                  <a:cubicBezTo>
                    <a:pt x="406957" y="0"/>
                    <a:pt x="524333" y="117487"/>
                    <a:pt x="524333" y="262414"/>
                  </a:cubicBezTo>
                  <a:close/>
                </a:path>
              </a:pathLst>
            </a:custGeom>
            <a:solidFill>
              <a:srgbClr val="BCFEE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</p:grpSp>
      <p:sp>
        <p:nvSpPr>
          <p:cNvPr id="1267" name="Google Shape;1267;p13"/>
          <p:cNvSpPr txBox="1"/>
          <p:nvPr>
            <p:ph type="title"/>
          </p:nvPr>
        </p:nvSpPr>
        <p:spPr>
          <a:xfrm>
            <a:off x="407988" y="385337"/>
            <a:ext cx="11449050" cy="1045897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wo column slide">
  <p:cSld name="two column slide">
    <p:spTree>
      <p:nvGrpSpPr>
        <p:cNvPr id="1268" name="Shape 12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69" name="Google Shape;1269;p14"/>
          <p:cNvGrpSpPr/>
          <p:nvPr/>
        </p:nvGrpSpPr>
        <p:grpSpPr>
          <a:xfrm>
            <a:off x="11702914" y="69722"/>
            <a:ext cx="408350" cy="469884"/>
            <a:chOff x="80736" y="501469"/>
            <a:chExt cx="408350" cy="469884"/>
          </a:xfrm>
        </p:grpSpPr>
        <p:sp>
          <p:nvSpPr>
            <p:cNvPr id="1270" name="Google Shape;1270;p14"/>
            <p:cNvSpPr/>
            <p:nvPr/>
          </p:nvSpPr>
          <p:spPr>
            <a:xfrm>
              <a:off x="80736" y="662814"/>
              <a:ext cx="308248" cy="308539"/>
            </a:xfrm>
            <a:custGeom>
              <a:rect b="b" l="l" r="r" t="t"/>
              <a:pathLst>
                <a:path extrusionOk="0" h="524827" w="524332">
                  <a:moveTo>
                    <a:pt x="524333" y="262414"/>
                  </a:moveTo>
                  <a:cubicBezTo>
                    <a:pt x="524333" y="407341"/>
                    <a:pt x="406957" y="524827"/>
                    <a:pt x="262166" y="524827"/>
                  </a:cubicBezTo>
                  <a:cubicBezTo>
                    <a:pt x="117376" y="524827"/>
                    <a:pt x="0" y="407340"/>
                    <a:pt x="0" y="262414"/>
                  </a:cubicBezTo>
                  <a:cubicBezTo>
                    <a:pt x="0" y="117487"/>
                    <a:pt x="117376" y="0"/>
                    <a:pt x="262166" y="0"/>
                  </a:cubicBezTo>
                  <a:cubicBezTo>
                    <a:pt x="406957" y="0"/>
                    <a:pt x="524333" y="117487"/>
                    <a:pt x="524333" y="262414"/>
                  </a:cubicBezTo>
                  <a:close/>
                </a:path>
              </a:pathLst>
            </a:custGeom>
            <a:solidFill>
              <a:srgbClr val="BCFEE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271" name="Google Shape;1271;p14"/>
            <p:cNvSpPr/>
            <p:nvPr/>
          </p:nvSpPr>
          <p:spPr>
            <a:xfrm>
              <a:off x="381041" y="501469"/>
              <a:ext cx="108045" cy="108147"/>
            </a:xfrm>
            <a:custGeom>
              <a:rect b="b" l="l" r="r" t="t"/>
              <a:pathLst>
                <a:path extrusionOk="0" h="524827" w="524332">
                  <a:moveTo>
                    <a:pt x="524333" y="262414"/>
                  </a:moveTo>
                  <a:cubicBezTo>
                    <a:pt x="524333" y="407341"/>
                    <a:pt x="406957" y="524827"/>
                    <a:pt x="262166" y="524827"/>
                  </a:cubicBezTo>
                  <a:cubicBezTo>
                    <a:pt x="117376" y="524827"/>
                    <a:pt x="0" y="407340"/>
                    <a:pt x="0" y="262414"/>
                  </a:cubicBezTo>
                  <a:cubicBezTo>
                    <a:pt x="0" y="117487"/>
                    <a:pt x="117376" y="0"/>
                    <a:pt x="262166" y="0"/>
                  </a:cubicBezTo>
                  <a:cubicBezTo>
                    <a:pt x="406957" y="0"/>
                    <a:pt x="524333" y="117487"/>
                    <a:pt x="524333" y="262414"/>
                  </a:cubicBezTo>
                  <a:close/>
                </a:path>
              </a:pathLst>
            </a:custGeom>
            <a:solidFill>
              <a:srgbClr val="BCFEE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</p:grpSp>
      <p:sp>
        <p:nvSpPr>
          <p:cNvPr id="1272" name="Google Shape;1272;p14"/>
          <p:cNvSpPr txBox="1"/>
          <p:nvPr>
            <p:ph type="title"/>
          </p:nvPr>
        </p:nvSpPr>
        <p:spPr>
          <a:xfrm>
            <a:off x="407988" y="385337"/>
            <a:ext cx="11449050" cy="1045897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273" name="Google Shape;1273;p14"/>
          <p:cNvSpPr txBox="1"/>
          <p:nvPr>
            <p:ph idx="1" type="body"/>
          </p:nvPr>
        </p:nvSpPr>
        <p:spPr>
          <a:xfrm>
            <a:off x="407988" y="1445965"/>
            <a:ext cx="5506780" cy="4506153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rmAutofit/>
          </a:bodyPr>
          <a:lstStyle>
            <a:lvl1pPr indent="-342900" lvl="0" marL="457200" algn="l">
              <a:lnSpc>
                <a:spcPct val="90000"/>
              </a:lnSpc>
              <a:spcBef>
                <a:spcPts val="2200"/>
              </a:spcBef>
              <a:spcAft>
                <a:spcPts val="0"/>
              </a:spcAft>
              <a:buSzPts val="1800"/>
              <a:buChar char="•"/>
              <a:defRPr/>
            </a:lvl1pPr>
            <a:lvl2pPr indent="-342900" lvl="1" marL="9144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2pPr>
            <a:lvl3pPr indent="-342900" lvl="2" marL="1371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3pPr>
            <a:lvl4pPr indent="-342900" lvl="3" marL="18288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4pPr>
            <a:lvl5pPr indent="-342900" lvl="4" marL="22860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5pPr>
            <a:lvl6pPr indent="-342900" lvl="5" marL="27432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indent="-342900" lvl="6" marL="32004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indent="-342900" lvl="7" marL="3657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indent="-342900" lvl="8" marL="41148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/>
        </p:txBody>
      </p:sp>
      <p:sp>
        <p:nvSpPr>
          <p:cNvPr id="1274" name="Google Shape;1274;p14"/>
          <p:cNvSpPr txBox="1"/>
          <p:nvPr>
            <p:ph idx="2" type="body"/>
          </p:nvPr>
        </p:nvSpPr>
        <p:spPr>
          <a:xfrm>
            <a:off x="6277233" y="1445965"/>
            <a:ext cx="5579806" cy="4506153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rmAutofit/>
          </a:bodyPr>
          <a:lstStyle>
            <a:lvl1pPr indent="-342900" lvl="0" marL="457200" algn="l">
              <a:lnSpc>
                <a:spcPct val="90000"/>
              </a:lnSpc>
              <a:spcBef>
                <a:spcPts val="2200"/>
              </a:spcBef>
              <a:spcAft>
                <a:spcPts val="0"/>
              </a:spcAft>
              <a:buSzPts val="1800"/>
              <a:buChar char="•"/>
              <a:defRPr/>
            </a:lvl1pPr>
            <a:lvl2pPr indent="-342900" lvl="1" marL="9144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2pPr>
            <a:lvl3pPr indent="-342900" lvl="2" marL="1371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3pPr>
            <a:lvl4pPr indent="-342900" lvl="3" marL="18288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4pPr>
            <a:lvl5pPr indent="-342900" lvl="4" marL="22860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5pPr>
            <a:lvl6pPr indent="-342900" lvl="5" marL="27432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indent="-342900" lvl="6" marL="32004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indent="-342900" lvl="7" marL="3657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indent="-342900" lvl="8" marL="41148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>
  <p:cSld name="blank">
    <p:spTree>
      <p:nvGrpSpPr>
        <p:cNvPr id="1275" name="Shape 12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6" name="Google Shape;1276;p15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lt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 slide_default">
  <p:cSld name="Thanks slide_default">
    <p:spTree>
      <p:nvGrpSpPr>
        <p:cNvPr id="1277" name="Shape 12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8" name="Google Shape;1278;p16"/>
          <p:cNvSpPr/>
          <p:nvPr/>
        </p:nvSpPr>
        <p:spPr>
          <a:xfrm>
            <a:off x="10061" y="0"/>
            <a:ext cx="12192000" cy="68580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lt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1279" name="Google Shape;1279;p16"/>
          <p:cNvSpPr/>
          <p:nvPr/>
        </p:nvSpPr>
        <p:spPr>
          <a:xfrm flipH="1" rot="10800000">
            <a:off x="10061" y="0"/>
            <a:ext cx="12192000" cy="1905588"/>
          </a:xfrm>
          <a:custGeom>
            <a:rect b="b" l="l" r="r" t="t"/>
            <a:pathLst>
              <a:path extrusionOk="0" h="594" w="2926">
                <a:moveTo>
                  <a:pt x="2575" y="206"/>
                </a:moveTo>
                <a:cubicBezTo>
                  <a:pt x="2530" y="215"/>
                  <a:pt x="2484" y="223"/>
                  <a:pt x="2438" y="220"/>
                </a:cubicBezTo>
                <a:cubicBezTo>
                  <a:pt x="2320" y="215"/>
                  <a:pt x="2233" y="115"/>
                  <a:pt x="2134" y="52"/>
                </a:cubicBezTo>
                <a:cubicBezTo>
                  <a:pt x="2088" y="23"/>
                  <a:pt x="2032" y="0"/>
                  <a:pt x="1979" y="14"/>
                </a:cubicBezTo>
                <a:cubicBezTo>
                  <a:pt x="1857" y="45"/>
                  <a:pt x="1836" y="239"/>
                  <a:pt x="1714" y="271"/>
                </a:cubicBezTo>
                <a:cubicBezTo>
                  <a:pt x="1649" y="288"/>
                  <a:pt x="1564" y="257"/>
                  <a:pt x="1523" y="310"/>
                </a:cubicBezTo>
                <a:cubicBezTo>
                  <a:pt x="1501" y="338"/>
                  <a:pt x="1503" y="379"/>
                  <a:pt x="1480" y="406"/>
                </a:cubicBezTo>
                <a:cubicBezTo>
                  <a:pt x="1450" y="441"/>
                  <a:pt x="1392" y="434"/>
                  <a:pt x="1356" y="406"/>
                </a:cubicBezTo>
                <a:cubicBezTo>
                  <a:pt x="1319" y="378"/>
                  <a:pt x="1298" y="336"/>
                  <a:pt x="1272" y="298"/>
                </a:cubicBezTo>
                <a:cubicBezTo>
                  <a:pt x="1238" y="248"/>
                  <a:pt x="1192" y="203"/>
                  <a:pt x="1135" y="183"/>
                </a:cubicBezTo>
                <a:cubicBezTo>
                  <a:pt x="1078" y="163"/>
                  <a:pt x="1008" y="170"/>
                  <a:pt x="965" y="213"/>
                </a:cubicBezTo>
                <a:cubicBezTo>
                  <a:pt x="926" y="250"/>
                  <a:pt x="914" y="306"/>
                  <a:pt x="894" y="356"/>
                </a:cubicBezTo>
                <a:cubicBezTo>
                  <a:pt x="855" y="451"/>
                  <a:pt x="768" y="539"/>
                  <a:pt x="665" y="536"/>
                </a:cubicBezTo>
                <a:cubicBezTo>
                  <a:pt x="624" y="534"/>
                  <a:pt x="586" y="519"/>
                  <a:pt x="545" y="513"/>
                </a:cubicBezTo>
                <a:cubicBezTo>
                  <a:pt x="446" y="498"/>
                  <a:pt x="348" y="538"/>
                  <a:pt x="250" y="559"/>
                </a:cubicBezTo>
                <a:cubicBezTo>
                  <a:pt x="166" y="578"/>
                  <a:pt x="67" y="578"/>
                  <a:pt x="0" y="527"/>
                </a:cubicBezTo>
                <a:cubicBezTo>
                  <a:pt x="0" y="594"/>
                  <a:pt x="0" y="594"/>
                  <a:pt x="0" y="594"/>
                </a:cubicBezTo>
                <a:cubicBezTo>
                  <a:pt x="2926" y="594"/>
                  <a:pt x="2926" y="594"/>
                  <a:pt x="2926" y="594"/>
                </a:cubicBezTo>
                <a:cubicBezTo>
                  <a:pt x="2926" y="387"/>
                  <a:pt x="2926" y="387"/>
                  <a:pt x="2926" y="387"/>
                </a:cubicBezTo>
                <a:cubicBezTo>
                  <a:pt x="2845" y="277"/>
                  <a:pt x="2718" y="178"/>
                  <a:pt x="2575" y="206"/>
                </a:cubicBezTo>
                <a:close/>
              </a:path>
            </a:pathLst>
          </a:custGeom>
          <a:solidFill>
            <a:srgbClr val="DDFFF5"/>
          </a:solidFill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1280" name="Google Shape;1280;p16"/>
          <p:cNvSpPr/>
          <p:nvPr/>
        </p:nvSpPr>
        <p:spPr>
          <a:xfrm flipH="1">
            <a:off x="-1" y="4967446"/>
            <a:ext cx="12202061" cy="1905588"/>
          </a:xfrm>
          <a:custGeom>
            <a:rect b="b" l="l" r="r" t="t"/>
            <a:pathLst>
              <a:path extrusionOk="0" h="594" w="2926">
                <a:moveTo>
                  <a:pt x="2575" y="206"/>
                </a:moveTo>
                <a:cubicBezTo>
                  <a:pt x="2530" y="215"/>
                  <a:pt x="2484" y="223"/>
                  <a:pt x="2438" y="220"/>
                </a:cubicBezTo>
                <a:cubicBezTo>
                  <a:pt x="2320" y="215"/>
                  <a:pt x="2233" y="115"/>
                  <a:pt x="2134" y="52"/>
                </a:cubicBezTo>
                <a:cubicBezTo>
                  <a:pt x="2088" y="23"/>
                  <a:pt x="2032" y="0"/>
                  <a:pt x="1979" y="14"/>
                </a:cubicBezTo>
                <a:cubicBezTo>
                  <a:pt x="1857" y="45"/>
                  <a:pt x="1836" y="239"/>
                  <a:pt x="1714" y="271"/>
                </a:cubicBezTo>
                <a:cubicBezTo>
                  <a:pt x="1649" y="288"/>
                  <a:pt x="1564" y="257"/>
                  <a:pt x="1523" y="310"/>
                </a:cubicBezTo>
                <a:cubicBezTo>
                  <a:pt x="1501" y="338"/>
                  <a:pt x="1503" y="379"/>
                  <a:pt x="1480" y="406"/>
                </a:cubicBezTo>
                <a:cubicBezTo>
                  <a:pt x="1450" y="441"/>
                  <a:pt x="1392" y="434"/>
                  <a:pt x="1356" y="406"/>
                </a:cubicBezTo>
                <a:cubicBezTo>
                  <a:pt x="1319" y="378"/>
                  <a:pt x="1298" y="336"/>
                  <a:pt x="1272" y="298"/>
                </a:cubicBezTo>
                <a:cubicBezTo>
                  <a:pt x="1238" y="248"/>
                  <a:pt x="1192" y="203"/>
                  <a:pt x="1135" y="183"/>
                </a:cubicBezTo>
                <a:cubicBezTo>
                  <a:pt x="1078" y="163"/>
                  <a:pt x="1008" y="170"/>
                  <a:pt x="965" y="213"/>
                </a:cubicBezTo>
                <a:cubicBezTo>
                  <a:pt x="926" y="250"/>
                  <a:pt x="914" y="306"/>
                  <a:pt x="894" y="356"/>
                </a:cubicBezTo>
                <a:cubicBezTo>
                  <a:pt x="855" y="451"/>
                  <a:pt x="768" y="539"/>
                  <a:pt x="665" y="536"/>
                </a:cubicBezTo>
                <a:cubicBezTo>
                  <a:pt x="624" y="534"/>
                  <a:pt x="586" y="519"/>
                  <a:pt x="545" y="513"/>
                </a:cubicBezTo>
                <a:cubicBezTo>
                  <a:pt x="446" y="498"/>
                  <a:pt x="348" y="538"/>
                  <a:pt x="250" y="559"/>
                </a:cubicBezTo>
                <a:cubicBezTo>
                  <a:pt x="166" y="578"/>
                  <a:pt x="67" y="578"/>
                  <a:pt x="0" y="527"/>
                </a:cubicBezTo>
                <a:cubicBezTo>
                  <a:pt x="0" y="594"/>
                  <a:pt x="0" y="594"/>
                  <a:pt x="0" y="594"/>
                </a:cubicBezTo>
                <a:cubicBezTo>
                  <a:pt x="2926" y="594"/>
                  <a:pt x="2926" y="594"/>
                  <a:pt x="2926" y="594"/>
                </a:cubicBezTo>
                <a:cubicBezTo>
                  <a:pt x="2926" y="387"/>
                  <a:pt x="2926" y="387"/>
                  <a:pt x="2926" y="387"/>
                </a:cubicBezTo>
                <a:cubicBezTo>
                  <a:pt x="2845" y="277"/>
                  <a:pt x="2718" y="178"/>
                  <a:pt x="2575" y="206"/>
                </a:cubicBezTo>
                <a:close/>
              </a:path>
            </a:pathLst>
          </a:custGeom>
          <a:solidFill>
            <a:srgbClr val="9CFEE1"/>
          </a:solidFill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1281" name="Google Shape;1281;p16"/>
          <p:cNvSpPr txBox="1"/>
          <p:nvPr/>
        </p:nvSpPr>
        <p:spPr>
          <a:xfrm>
            <a:off x="3743411" y="2623109"/>
            <a:ext cx="6525749" cy="769441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1" lang="en-GB" sz="4400">
                <a:solidFill>
                  <a:schemeClr val="accent1"/>
                </a:solidFill>
                <a:latin typeface="Corbel"/>
                <a:ea typeface="Corbel"/>
                <a:cs typeface="Corbel"/>
                <a:sym typeface="Corbel"/>
              </a:rPr>
              <a:t>We’re thinking in</a:t>
            </a:r>
            <a:endParaRPr/>
          </a:p>
        </p:txBody>
      </p:sp>
      <p:sp>
        <p:nvSpPr>
          <p:cNvPr id="1282" name="Google Shape;1282;p16"/>
          <p:cNvSpPr txBox="1"/>
          <p:nvPr/>
        </p:nvSpPr>
        <p:spPr>
          <a:xfrm>
            <a:off x="7774899" y="3293265"/>
            <a:ext cx="2507530" cy="461665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i="1" lang="en-GB" sz="2400">
                <a:solidFill>
                  <a:srgbClr val="7F7F7F"/>
                </a:solidFill>
                <a:latin typeface="Corbel"/>
                <a:ea typeface="Corbel"/>
                <a:cs typeface="Corbel"/>
                <a:sym typeface="Corbel"/>
              </a:rPr>
              <a:t>Thanks | Gràcies</a:t>
            </a:r>
            <a:endParaRPr i="1" sz="2400">
              <a:solidFill>
                <a:srgbClr val="7F7F7F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grpSp>
        <p:nvGrpSpPr>
          <p:cNvPr id="1283" name="Google Shape;1283;p16"/>
          <p:cNvGrpSpPr/>
          <p:nvPr/>
        </p:nvGrpSpPr>
        <p:grpSpPr>
          <a:xfrm>
            <a:off x="10343039" y="2434020"/>
            <a:ext cx="1573205" cy="1147619"/>
            <a:chOff x="6395687" y="619004"/>
            <a:chExt cx="1262917" cy="921270"/>
          </a:xfrm>
        </p:grpSpPr>
        <p:sp>
          <p:nvSpPr>
            <p:cNvPr id="1284" name="Google Shape;1284;p16"/>
            <p:cNvSpPr/>
            <p:nvPr/>
          </p:nvSpPr>
          <p:spPr>
            <a:xfrm>
              <a:off x="7252460" y="623474"/>
              <a:ext cx="253552" cy="252582"/>
            </a:xfrm>
            <a:custGeom>
              <a:rect b="b" l="l" r="r" t="t"/>
              <a:pathLst>
                <a:path extrusionOk="0" h="252582" w="253552">
                  <a:moveTo>
                    <a:pt x="253552" y="126291"/>
                  </a:moveTo>
                  <a:cubicBezTo>
                    <a:pt x="253552" y="196040"/>
                    <a:pt x="196793" y="252583"/>
                    <a:pt x="126776" y="252583"/>
                  </a:cubicBezTo>
                  <a:cubicBezTo>
                    <a:pt x="56760" y="252583"/>
                    <a:pt x="0" y="196040"/>
                    <a:pt x="0" y="126291"/>
                  </a:cubicBezTo>
                  <a:cubicBezTo>
                    <a:pt x="0" y="56543"/>
                    <a:pt x="56760" y="0"/>
                    <a:pt x="126776" y="0"/>
                  </a:cubicBezTo>
                  <a:cubicBezTo>
                    <a:pt x="196793" y="0"/>
                    <a:pt x="253552" y="56543"/>
                    <a:pt x="253552" y="126291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285" name="Google Shape;1285;p16"/>
            <p:cNvSpPr/>
            <p:nvPr/>
          </p:nvSpPr>
          <p:spPr>
            <a:xfrm>
              <a:off x="7531828" y="619004"/>
              <a:ext cx="126776" cy="126291"/>
            </a:xfrm>
            <a:custGeom>
              <a:rect b="b" l="l" r="r" t="t"/>
              <a:pathLst>
                <a:path extrusionOk="0" h="126291" w="126776">
                  <a:moveTo>
                    <a:pt x="126776" y="63146"/>
                  </a:moveTo>
                  <a:cubicBezTo>
                    <a:pt x="126776" y="98020"/>
                    <a:pt x="98397" y="126291"/>
                    <a:pt x="63388" y="126291"/>
                  </a:cubicBezTo>
                  <a:cubicBezTo>
                    <a:pt x="28380" y="126291"/>
                    <a:pt x="0" y="98020"/>
                    <a:pt x="0" y="63146"/>
                  </a:cubicBezTo>
                  <a:cubicBezTo>
                    <a:pt x="0" y="28271"/>
                    <a:pt x="28380" y="0"/>
                    <a:pt x="63388" y="0"/>
                  </a:cubicBezTo>
                  <a:cubicBezTo>
                    <a:pt x="98396" y="0"/>
                    <a:pt x="126776" y="28271"/>
                    <a:pt x="126776" y="63146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286" name="Google Shape;1286;p16"/>
            <p:cNvSpPr/>
            <p:nvPr/>
          </p:nvSpPr>
          <p:spPr>
            <a:xfrm>
              <a:off x="6562839" y="1124208"/>
              <a:ext cx="69005" cy="52056"/>
            </a:xfrm>
            <a:custGeom>
              <a:rect b="b" l="l" r="r" t="t"/>
              <a:pathLst>
                <a:path extrusionOk="0" h="52056" w="69005">
                  <a:moveTo>
                    <a:pt x="43427" y="1"/>
                  </a:moveTo>
                  <a:cubicBezTo>
                    <a:pt x="37811" y="-23"/>
                    <a:pt x="32195" y="337"/>
                    <a:pt x="26627" y="1069"/>
                  </a:cubicBezTo>
                  <a:cubicBezTo>
                    <a:pt x="21821" y="1623"/>
                    <a:pt x="17139" y="2961"/>
                    <a:pt x="12766" y="5026"/>
                  </a:cubicBezTo>
                  <a:cubicBezTo>
                    <a:pt x="9025" y="6822"/>
                    <a:pt x="5811" y="9548"/>
                    <a:pt x="3432" y="12939"/>
                  </a:cubicBezTo>
                  <a:cubicBezTo>
                    <a:pt x="1033" y="16745"/>
                    <a:pt x="-158" y="21188"/>
                    <a:pt x="17" y="25679"/>
                  </a:cubicBezTo>
                  <a:cubicBezTo>
                    <a:pt x="17" y="35621"/>
                    <a:pt x="3353" y="42482"/>
                    <a:pt x="10025" y="46253"/>
                  </a:cubicBezTo>
                  <a:cubicBezTo>
                    <a:pt x="18529" y="50482"/>
                    <a:pt x="27977" y="52456"/>
                    <a:pt x="37470" y="51989"/>
                  </a:cubicBezTo>
                  <a:cubicBezTo>
                    <a:pt x="43705" y="51989"/>
                    <a:pt x="49703" y="51989"/>
                    <a:pt x="55382" y="51554"/>
                  </a:cubicBezTo>
                  <a:cubicBezTo>
                    <a:pt x="59946" y="51396"/>
                    <a:pt x="64493" y="50977"/>
                    <a:pt x="69005" y="50288"/>
                  </a:cubicBezTo>
                  <a:lnTo>
                    <a:pt x="69005" y="2533"/>
                  </a:lnTo>
                  <a:cubicBezTo>
                    <a:pt x="66463" y="1979"/>
                    <a:pt x="62611" y="1425"/>
                    <a:pt x="57487" y="832"/>
                  </a:cubicBezTo>
                  <a:cubicBezTo>
                    <a:pt x="52820" y="302"/>
                    <a:pt x="48126" y="25"/>
                    <a:pt x="43427" y="1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287" name="Google Shape;1287;p16"/>
            <p:cNvSpPr/>
            <p:nvPr/>
          </p:nvSpPr>
          <p:spPr>
            <a:xfrm>
              <a:off x="6395687" y="626244"/>
              <a:ext cx="917539" cy="914030"/>
            </a:xfrm>
            <a:custGeom>
              <a:rect b="b" l="l" r="r" t="t"/>
              <a:pathLst>
                <a:path extrusionOk="0" h="914030" w="917539">
                  <a:moveTo>
                    <a:pt x="458809" y="0"/>
                  </a:moveTo>
                  <a:cubicBezTo>
                    <a:pt x="205439" y="-22"/>
                    <a:pt x="24" y="204573"/>
                    <a:pt x="0" y="456976"/>
                  </a:cubicBezTo>
                  <a:cubicBezTo>
                    <a:pt x="-24" y="709376"/>
                    <a:pt x="205360" y="914006"/>
                    <a:pt x="458730" y="914030"/>
                  </a:cubicBezTo>
                  <a:cubicBezTo>
                    <a:pt x="712100" y="914054"/>
                    <a:pt x="917519" y="709455"/>
                    <a:pt x="917539" y="457055"/>
                  </a:cubicBezTo>
                  <a:cubicBezTo>
                    <a:pt x="917539" y="457043"/>
                    <a:pt x="917539" y="457027"/>
                    <a:pt x="917539" y="457015"/>
                  </a:cubicBezTo>
                  <a:cubicBezTo>
                    <a:pt x="917539" y="204628"/>
                    <a:pt x="712167" y="22"/>
                    <a:pt x="458809" y="0"/>
                  </a:cubicBezTo>
                  <a:close/>
                  <a:moveTo>
                    <a:pt x="296963" y="587896"/>
                  </a:moveTo>
                  <a:cubicBezTo>
                    <a:pt x="287908" y="589874"/>
                    <a:pt x="275278" y="592209"/>
                    <a:pt x="259073" y="594899"/>
                  </a:cubicBezTo>
                  <a:cubicBezTo>
                    <a:pt x="239620" y="597799"/>
                    <a:pt x="219960" y="599125"/>
                    <a:pt x="200292" y="598856"/>
                  </a:cubicBezTo>
                  <a:cubicBezTo>
                    <a:pt x="187055" y="598927"/>
                    <a:pt x="173849" y="597597"/>
                    <a:pt x="160893" y="594899"/>
                  </a:cubicBezTo>
                  <a:cubicBezTo>
                    <a:pt x="150034" y="592719"/>
                    <a:pt x="139700" y="588458"/>
                    <a:pt x="130470" y="582357"/>
                  </a:cubicBezTo>
                  <a:cubicBezTo>
                    <a:pt x="122014" y="576675"/>
                    <a:pt x="115250" y="568830"/>
                    <a:pt x="110889" y="559647"/>
                  </a:cubicBezTo>
                  <a:cubicBezTo>
                    <a:pt x="106024" y="548865"/>
                    <a:pt x="103685" y="537118"/>
                    <a:pt x="104058" y="525304"/>
                  </a:cubicBezTo>
                  <a:cubicBezTo>
                    <a:pt x="103717" y="513771"/>
                    <a:pt x="106457" y="502357"/>
                    <a:pt x="112002" y="492228"/>
                  </a:cubicBezTo>
                  <a:cubicBezTo>
                    <a:pt x="117085" y="483357"/>
                    <a:pt x="124342" y="475911"/>
                    <a:pt x="133091" y="470586"/>
                  </a:cubicBezTo>
                  <a:cubicBezTo>
                    <a:pt x="142409" y="464936"/>
                    <a:pt x="152632" y="460920"/>
                    <a:pt x="163316" y="458716"/>
                  </a:cubicBezTo>
                  <a:cubicBezTo>
                    <a:pt x="174957" y="456469"/>
                    <a:pt x="186808" y="455448"/>
                    <a:pt x="198664" y="455670"/>
                  </a:cubicBezTo>
                  <a:cubicBezTo>
                    <a:pt x="205999" y="455634"/>
                    <a:pt x="213327" y="455975"/>
                    <a:pt x="220627" y="456699"/>
                  </a:cubicBezTo>
                  <a:cubicBezTo>
                    <a:pt x="225866" y="457233"/>
                    <a:pt x="231057" y="458159"/>
                    <a:pt x="236157" y="459468"/>
                  </a:cubicBezTo>
                  <a:lnTo>
                    <a:pt x="236157" y="453533"/>
                  </a:lnTo>
                  <a:cubicBezTo>
                    <a:pt x="236589" y="443939"/>
                    <a:pt x="233059" y="434590"/>
                    <a:pt x="226386" y="427658"/>
                  </a:cubicBezTo>
                  <a:cubicBezTo>
                    <a:pt x="219845" y="421118"/>
                    <a:pt x="208474" y="417858"/>
                    <a:pt x="192269" y="417885"/>
                  </a:cubicBezTo>
                  <a:cubicBezTo>
                    <a:pt x="181637" y="417893"/>
                    <a:pt x="171017" y="418673"/>
                    <a:pt x="160496" y="420220"/>
                  </a:cubicBezTo>
                  <a:cubicBezTo>
                    <a:pt x="151218" y="421498"/>
                    <a:pt x="142091" y="423697"/>
                    <a:pt x="133250" y="426787"/>
                  </a:cubicBezTo>
                  <a:lnTo>
                    <a:pt x="125307" y="375867"/>
                  </a:lnTo>
                  <a:cubicBezTo>
                    <a:pt x="129000" y="374760"/>
                    <a:pt x="133608" y="373533"/>
                    <a:pt x="139168" y="372267"/>
                  </a:cubicBezTo>
                  <a:cubicBezTo>
                    <a:pt x="144728" y="371001"/>
                    <a:pt x="150725" y="369893"/>
                    <a:pt x="157279" y="368904"/>
                  </a:cubicBezTo>
                  <a:cubicBezTo>
                    <a:pt x="163832" y="367915"/>
                    <a:pt x="170663" y="367084"/>
                    <a:pt x="177892" y="366332"/>
                  </a:cubicBezTo>
                  <a:cubicBezTo>
                    <a:pt x="185120" y="365580"/>
                    <a:pt x="192468" y="365303"/>
                    <a:pt x="199855" y="365303"/>
                  </a:cubicBezTo>
                  <a:cubicBezTo>
                    <a:pt x="215579" y="364883"/>
                    <a:pt x="231267" y="366981"/>
                    <a:pt x="246324" y="371515"/>
                  </a:cubicBezTo>
                  <a:cubicBezTo>
                    <a:pt x="257695" y="375045"/>
                    <a:pt x="268009" y="381325"/>
                    <a:pt x="276350" y="389794"/>
                  </a:cubicBezTo>
                  <a:cubicBezTo>
                    <a:pt x="283972" y="397925"/>
                    <a:pt x="289433" y="407828"/>
                    <a:pt x="292237" y="418597"/>
                  </a:cubicBezTo>
                  <a:cubicBezTo>
                    <a:pt x="295494" y="430926"/>
                    <a:pt x="297070" y="443634"/>
                    <a:pt x="296923" y="456382"/>
                  </a:cubicBezTo>
                  <a:close/>
                  <a:moveTo>
                    <a:pt x="495547" y="594266"/>
                  </a:moveTo>
                  <a:lnTo>
                    <a:pt x="310189" y="594266"/>
                  </a:lnTo>
                  <a:lnTo>
                    <a:pt x="310189" y="556917"/>
                  </a:lnTo>
                  <a:cubicBezTo>
                    <a:pt x="316146" y="546760"/>
                    <a:pt x="323307" y="535817"/>
                    <a:pt x="331676" y="524078"/>
                  </a:cubicBezTo>
                  <a:cubicBezTo>
                    <a:pt x="340044" y="512339"/>
                    <a:pt x="348845" y="500469"/>
                    <a:pt x="358087" y="488469"/>
                  </a:cubicBezTo>
                  <a:cubicBezTo>
                    <a:pt x="367302" y="476600"/>
                    <a:pt x="376464" y="465074"/>
                    <a:pt x="385571" y="453889"/>
                  </a:cubicBezTo>
                  <a:cubicBezTo>
                    <a:pt x="394678" y="442704"/>
                    <a:pt x="403047" y="432592"/>
                    <a:pt x="410673" y="423543"/>
                  </a:cubicBezTo>
                  <a:lnTo>
                    <a:pt x="315352" y="423543"/>
                  </a:lnTo>
                  <a:lnTo>
                    <a:pt x="315352" y="371120"/>
                  </a:lnTo>
                  <a:lnTo>
                    <a:pt x="493403" y="371120"/>
                  </a:lnTo>
                  <a:lnTo>
                    <a:pt x="493403" y="413533"/>
                  </a:lnTo>
                  <a:lnTo>
                    <a:pt x="472710" y="436441"/>
                  </a:lnTo>
                  <a:cubicBezTo>
                    <a:pt x="464052" y="446044"/>
                    <a:pt x="454786" y="456592"/>
                    <a:pt x="444908" y="468093"/>
                  </a:cubicBezTo>
                  <a:cubicBezTo>
                    <a:pt x="435031" y="479595"/>
                    <a:pt x="424998" y="491753"/>
                    <a:pt x="414803" y="504572"/>
                  </a:cubicBezTo>
                  <a:cubicBezTo>
                    <a:pt x="404715" y="517352"/>
                    <a:pt x="395540" y="529617"/>
                    <a:pt x="387279" y="541486"/>
                  </a:cubicBezTo>
                  <a:lnTo>
                    <a:pt x="495706" y="541486"/>
                  </a:lnTo>
                  <a:close/>
                  <a:moveTo>
                    <a:pt x="702075" y="586630"/>
                  </a:moveTo>
                  <a:cubicBezTo>
                    <a:pt x="688349" y="590369"/>
                    <a:pt x="674412" y="593277"/>
                    <a:pt x="660333" y="595334"/>
                  </a:cubicBezTo>
                  <a:cubicBezTo>
                    <a:pt x="642579" y="598052"/>
                    <a:pt x="624639" y="599378"/>
                    <a:pt x="606675" y="599291"/>
                  </a:cubicBezTo>
                  <a:cubicBezTo>
                    <a:pt x="590447" y="599793"/>
                    <a:pt x="574266" y="597202"/>
                    <a:pt x="559015" y="591655"/>
                  </a:cubicBezTo>
                  <a:cubicBezTo>
                    <a:pt x="547358" y="587287"/>
                    <a:pt x="537048" y="579963"/>
                    <a:pt x="529108" y="570408"/>
                  </a:cubicBezTo>
                  <a:cubicBezTo>
                    <a:pt x="521431" y="560758"/>
                    <a:pt x="516006" y="549526"/>
                    <a:pt x="513222" y="537530"/>
                  </a:cubicBezTo>
                  <a:cubicBezTo>
                    <a:pt x="510004" y="523769"/>
                    <a:pt x="508447" y="509680"/>
                    <a:pt x="508575" y="495551"/>
                  </a:cubicBezTo>
                  <a:lnTo>
                    <a:pt x="508575" y="371120"/>
                  </a:lnTo>
                  <a:lnTo>
                    <a:pt x="572122" y="371120"/>
                  </a:lnTo>
                  <a:lnTo>
                    <a:pt x="572122" y="487757"/>
                  </a:lnTo>
                  <a:cubicBezTo>
                    <a:pt x="572122" y="508121"/>
                    <a:pt x="574771" y="522839"/>
                    <a:pt x="580065" y="531912"/>
                  </a:cubicBezTo>
                  <a:cubicBezTo>
                    <a:pt x="585467" y="540972"/>
                    <a:pt x="595515" y="545482"/>
                    <a:pt x="610290" y="545482"/>
                  </a:cubicBezTo>
                  <a:cubicBezTo>
                    <a:pt x="614857" y="545482"/>
                    <a:pt x="619702" y="545482"/>
                    <a:pt x="624786" y="544849"/>
                  </a:cubicBezTo>
                  <a:cubicBezTo>
                    <a:pt x="629870" y="544216"/>
                    <a:pt x="634437" y="543939"/>
                    <a:pt x="638409" y="543346"/>
                  </a:cubicBezTo>
                  <a:lnTo>
                    <a:pt x="638409" y="371120"/>
                  </a:lnTo>
                  <a:lnTo>
                    <a:pt x="701956" y="371120"/>
                  </a:lnTo>
                  <a:close/>
                  <a:moveTo>
                    <a:pt x="759784" y="592565"/>
                  </a:moveTo>
                  <a:cubicBezTo>
                    <a:pt x="749592" y="589649"/>
                    <a:pt x="740251" y="584343"/>
                    <a:pt x="732538" y="577095"/>
                  </a:cubicBezTo>
                  <a:cubicBezTo>
                    <a:pt x="725846" y="570436"/>
                    <a:pt x="721119" y="562072"/>
                    <a:pt x="718875" y="552921"/>
                  </a:cubicBezTo>
                  <a:cubicBezTo>
                    <a:pt x="716341" y="542428"/>
                    <a:pt x="715126" y="531662"/>
                    <a:pt x="715261" y="520873"/>
                  </a:cubicBezTo>
                  <a:lnTo>
                    <a:pt x="715261" y="275214"/>
                  </a:lnTo>
                  <a:lnTo>
                    <a:pt x="778808" y="265006"/>
                  </a:lnTo>
                  <a:lnTo>
                    <a:pt x="778808" y="508133"/>
                  </a:lnTo>
                  <a:cubicBezTo>
                    <a:pt x="778769" y="513253"/>
                    <a:pt x="779193" y="518365"/>
                    <a:pt x="780079" y="523405"/>
                  </a:cubicBezTo>
                  <a:cubicBezTo>
                    <a:pt x="780782" y="527563"/>
                    <a:pt x="782470" y="531500"/>
                    <a:pt x="785004" y="534879"/>
                  </a:cubicBezTo>
                  <a:cubicBezTo>
                    <a:pt x="787768" y="538278"/>
                    <a:pt x="791367" y="540909"/>
                    <a:pt x="795450" y="542515"/>
                  </a:cubicBezTo>
                  <a:cubicBezTo>
                    <a:pt x="801288" y="544837"/>
                    <a:pt x="807476" y="546175"/>
                    <a:pt x="813759" y="546472"/>
                  </a:cubicBezTo>
                  <a:lnTo>
                    <a:pt x="804783" y="598658"/>
                  </a:lnTo>
                  <a:cubicBezTo>
                    <a:pt x="789540" y="598804"/>
                    <a:pt x="774356" y="596751"/>
                    <a:pt x="759704" y="592565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</p:grpSp>
      <p:sp>
        <p:nvSpPr>
          <p:cNvPr id="1288" name="Google Shape;1288;p16"/>
          <p:cNvSpPr txBox="1"/>
          <p:nvPr/>
        </p:nvSpPr>
        <p:spPr>
          <a:xfrm>
            <a:off x="421222" y="1100840"/>
            <a:ext cx="3019538" cy="3893374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-GB" sz="2000">
                <a:solidFill>
                  <a:srgbClr val="002060"/>
                </a:solidFill>
                <a:latin typeface="Candara"/>
                <a:ea typeface="Candara"/>
                <a:cs typeface="Candara"/>
                <a:sym typeface="Candara"/>
              </a:rPr>
              <a:t>Project Coordinators</a:t>
            </a:r>
            <a:endParaRPr/>
          </a:p>
          <a:p>
            <a:pPr indent="0" lvl="0" marL="0" marR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n-GB" sz="1600">
                <a:solidFill>
                  <a:schemeClr val="dk1"/>
                </a:solidFill>
                <a:latin typeface="Candara"/>
                <a:ea typeface="Candara"/>
                <a:cs typeface="Candara"/>
                <a:sym typeface="Candara"/>
              </a:rPr>
              <a:t>Jaume Pérez-Sánchez</a:t>
            </a:r>
            <a:endParaRPr/>
          </a:p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GB" sz="1200" u="sng">
                <a:solidFill>
                  <a:schemeClr val="dk1"/>
                </a:solidFill>
                <a:latin typeface="Candara"/>
                <a:ea typeface="Candara"/>
                <a:cs typeface="Candara"/>
                <a:sym typeface="Candara"/>
                <a:hlinkClick r:id="rId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jaime.perez.sanchez@csic.es</a:t>
            </a:r>
            <a:endParaRPr sz="1200">
              <a:solidFill>
                <a:schemeClr val="dk1"/>
              </a:solidFill>
              <a:latin typeface="Candara"/>
              <a:ea typeface="Candara"/>
              <a:cs typeface="Candara"/>
              <a:sym typeface="Candara"/>
            </a:endParaRPr>
          </a:p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GB" sz="1600">
                <a:solidFill>
                  <a:schemeClr val="dk1"/>
                </a:solidFill>
                <a:latin typeface="Candara"/>
                <a:ea typeface="Candara"/>
                <a:cs typeface="Candara"/>
                <a:sym typeface="Candara"/>
              </a:rPr>
              <a:t>Carlos Valle Pérez </a:t>
            </a:r>
            <a:endParaRPr/>
          </a:p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GB" sz="1200" u="sng">
                <a:solidFill>
                  <a:schemeClr val="dk1"/>
                </a:solidFill>
                <a:latin typeface="Candara"/>
                <a:ea typeface="Candara"/>
                <a:cs typeface="Candara"/>
                <a:sym typeface="Candara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carlos.valle@ua.es</a:t>
            </a:r>
            <a:endParaRPr sz="1200">
              <a:solidFill>
                <a:schemeClr val="dk1"/>
              </a:solidFill>
              <a:latin typeface="Candara"/>
              <a:ea typeface="Candara"/>
              <a:cs typeface="Candara"/>
              <a:sym typeface="Candara"/>
            </a:endParaRPr>
          </a:p>
          <a:p>
            <a:pPr indent="0" lvl="0" marL="0" marR="0" rtl="0" algn="l">
              <a:spcBef>
                <a:spcPts val="1200"/>
              </a:spcBef>
              <a:spcAft>
                <a:spcPts val="0"/>
              </a:spcAft>
              <a:buNone/>
            </a:pPr>
            <a:r>
              <a:rPr b="1" lang="en-GB" sz="2000">
                <a:solidFill>
                  <a:srgbClr val="002060"/>
                </a:solidFill>
                <a:latin typeface="Candara"/>
                <a:ea typeface="Candara"/>
                <a:cs typeface="Candara"/>
                <a:sym typeface="Candara"/>
              </a:rPr>
              <a:t>Project Manager</a:t>
            </a:r>
            <a:endParaRPr/>
          </a:p>
          <a:p>
            <a:pPr indent="0" lvl="0" marL="0" marR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n-GB" sz="1200">
                <a:solidFill>
                  <a:schemeClr val="dk1"/>
                </a:solidFill>
                <a:latin typeface="Candara"/>
                <a:ea typeface="Candara"/>
                <a:cs typeface="Candara"/>
                <a:sym typeface="Candara"/>
              </a:rPr>
              <a:t>……</a:t>
            </a:r>
            <a:endParaRPr/>
          </a:p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GB" sz="1200" u="sng">
                <a:solidFill>
                  <a:schemeClr val="dk1"/>
                </a:solidFill>
                <a:latin typeface="Candara"/>
                <a:ea typeface="Candara"/>
                <a:cs typeface="Candara"/>
                <a:sym typeface="Candara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email@email.com</a:t>
            </a:r>
            <a:r>
              <a:rPr lang="en-GB" sz="1200">
                <a:solidFill>
                  <a:schemeClr val="dk1"/>
                </a:solidFill>
                <a:latin typeface="Candara"/>
                <a:ea typeface="Candara"/>
                <a:cs typeface="Candara"/>
                <a:sym typeface="Candara"/>
              </a:rPr>
              <a:t>	</a:t>
            </a:r>
            <a:endParaRPr/>
          </a:p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chemeClr val="dk1"/>
              </a:solidFill>
              <a:latin typeface="Candara"/>
              <a:ea typeface="Candara"/>
              <a:cs typeface="Candara"/>
              <a:sym typeface="Candara"/>
            </a:endParaRPr>
          </a:p>
          <a:p>
            <a:pPr indent="0" lvl="0" marL="0" marR="0" rtl="0" algn="l">
              <a:spcBef>
                <a:spcPts val="1200"/>
              </a:spcBef>
              <a:spcAft>
                <a:spcPts val="0"/>
              </a:spcAft>
              <a:buNone/>
            </a:pPr>
            <a:r>
              <a:rPr b="1" lang="en-GB" sz="2000">
                <a:solidFill>
                  <a:srgbClr val="002060"/>
                </a:solidFill>
                <a:latin typeface="Candara"/>
                <a:ea typeface="Candara"/>
                <a:cs typeface="Candara"/>
                <a:sym typeface="Candara"/>
              </a:rPr>
              <a:t>Communication and Press</a:t>
            </a:r>
            <a:endParaRPr/>
          </a:p>
          <a:p>
            <a:pPr indent="0" lvl="0" marL="0" marR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n-GB" sz="1200">
                <a:solidFill>
                  <a:schemeClr val="dk1"/>
                </a:solidFill>
                <a:latin typeface="Candara"/>
                <a:ea typeface="Candara"/>
                <a:cs typeface="Candara"/>
                <a:sym typeface="Candara"/>
              </a:rPr>
              <a:t>……</a:t>
            </a:r>
            <a:endParaRPr/>
          </a:p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GB" sz="1200" u="sng">
                <a:solidFill>
                  <a:schemeClr val="dk1"/>
                </a:solidFill>
                <a:latin typeface="Candara"/>
                <a:ea typeface="Candara"/>
                <a:cs typeface="Candara"/>
                <a:sym typeface="Candara"/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email@email.com</a:t>
            </a:r>
            <a:r>
              <a:rPr lang="en-GB" sz="1200">
                <a:solidFill>
                  <a:schemeClr val="dk1"/>
                </a:solidFill>
                <a:latin typeface="Candara"/>
                <a:ea typeface="Candara"/>
                <a:cs typeface="Candara"/>
                <a:sym typeface="Candara"/>
              </a:rPr>
              <a:t>	</a:t>
            </a:r>
            <a:endParaRPr/>
          </a:p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chemeClr val="dk1"/>
              </a:solidFill>
              <a:latin typeface="Candara"/>
              <a:ea typeface="Candara"/>
              <a:cs typeface="Candara"/>
              <a:sym typeface="Candara"/>
            </a:endParaRPr>
          </a:p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chemeClr val="dk1"/>
              </a:solidFill>
              <a:latin typeface="Candara"/>
              <a:ea typeface="Candara"/>
              <a:cs typeface="Candara"/>
              <a:sym typeface="Candara"/>
            </a:endParaRPr>
          </a:p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chemeClr val="dk1"/>
              </a:solidFill>
              <a:latin typeface="Candara"/>
              <a:ea typeface="Candara"/>
              <a:cs typeface="Candara"/>
              <a:sym typeface="Candara"/>
            </a:endParaRPr>
          </a:p>
        </p:txBody>
      </p:sp>
      <p:grpSp>
        <p:nvGrpSpPr>
          <p:cNvPr id="1289" name="Google Shape;1289;p16"/>
          <p:cNvGrpSpPr/>
          <p:nvPr/>
        </p:nvGrpSpPr>
        <p:grpSpPr>
          <a:xfrm>
            <a:off x="482351" y="6200800"/>
            <a:ext cx="1031139" cy="336463"/>
            <a:chOff x="4834878" y="619004"/>
            <a:chExt cx="2823726" cy="921389"/>
          </a:xfrm>
        </p:grpSpPr>
        <p:sp>
          <p:nvSpPr>
            <p:cNvPr id="1290" name="Google Shape;1290;p16"/>
            <p:cNvSpPr/>
            <p:nvPr/>
          </p:nvSpPr>
          <p:spPr>
            <a:xfrm>
              <a:off x="7252460" y="623474"/>
              <a:ext cx="253552" cy="252582"/>
            </a:xfrm>
            <a:custGeom>
              <a:rect b="b" l="l" r="r" t="t"/>
              <a:pathLst>
                <a:path extrusionOk="0" h="252582" w="253552">
                  <a:moveTo>
                    <a:pt x="253552" y="126291"/>
                  </a:moveTo>
                  <a:cubicBezTo>
                    <a:pt x="253552" y="196040"/>
                    <a:pt x="196793" y="252583"/>
                    <a:pt x="126776" y="252583"/>
                  </a:cubicBezTo>
                  <a:cubicBezTo>
                    <a:pt x="56760" y="252583"/>
                    <a:pt x="0" y="196040"/>
                    <a:pt x="0" y="126291"/>
                  </a:cubicBezTo>
                  <a:cubicBezTo>
                    <a:pt x="0" y="56543"/>
                    <a:pt x="56760" y="0"/>
                    <a:pt x="126776" y="0"/>
                  </a:cubicBezTo>
                  <a:cubicBezTo>
                    <a:pt x="196793" y="0"/>
                    <a:pt x="253552" y="56543"/>
                    <a:pt x="253552" y="126291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291" name="Google Shape;1291;p16"/>
            <p:cNvSpPr/>
            <p:nvPr/>
          </p:nvSpPr>
          <p:spPr>
            <a:xfrm>
              <a:off x="7531828" y="619004"/>
              <a:ext cx="126776" cy="126291"/>
            </a:xfrm>
            <a:custGeom>
              <a:rect b="b" l="l" r="r" t="t"/>
              <a:pathLst>
                <a:path extrusionOk="0" h="126291" w="126776">
                  <a:moveTo>
                    <a:pt x="126776" y="63146"/>
                  </a:moveTo>
                  <a:cubicBezTo>
                    <a:pt x="126776" y="98020"/>
                    <a:pt x="98397" y="126291"/>
                    <a:pt x="63388" y="126291"/>
                  </a:cubicBezTo>
                  <a:cubicBezTo>
                    <a:pt x="28380" y="126291"/>
                    <a:pt x="0" y="98020"/>
                    <a:pt x="0" y="63146"/>
                  </a:cubicBezTo>
                  <a:cubicBezTo>
                    <a:pt x="0" y="28271"/>
                    <a:pt x="28380" y="0"/>
                    <a:pt x="63388" y="0"/>
                  </a:cubicBezTo>
                  <a:cubicBezTo>
                    <a:pt x="98396" y="0"/>
                    <a:pt x="126776" y="28271"/>
                    <a:pt x="126776" y="63146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292" name="Google Shape;1292;p16"/>
            <p:cNvSpPr/>
            <p:nvPr/>
          </p:nvSpPr>
          <p:spPr>
            <a:xfrm>
              <a:off x="4834878" y="1112577"/>
              <a:ext cx="216194" cy="427652"/>
            </a:xfrm>
            <a:custGeom>
              <a:rect b="b" l="l" r="r" t="t"/>
              <a:pathLst>
                <a:path extrusionOk="0" h="427652" w="216194">
                  <a:moveTo>
                    <a:pt x="15" y="14837"/>
                  </a:moveTo>
                  <a:lnTo>
                    <a:pt x="92317" y="0"/>
                  </a:lnTo>
                  <a:lnTo>
                    <a:pt x="92317" y="95668"/>
                  </a:lnTo>
                  <a:lnTo>
                    <a:pt x="203207" y="95668"/>
                  </a:lnTo>
                  <a:lnTo>
                    <a:pt x="203207" y="172187"/>
                  </a:lnTo>
                  <a:lnTo>
                    <a:pt x="92317" y="172187"/>
                  </a:lnTo>
                  <a:lnTo>
                    <a:pt x="92317" y="286332"/>
                  </a:lnTo>
                  <a:cubicBezTo>
                    <a:pt x="92317" y="305667"/>
                    <a:pt x="95720" y="321098"/>
                    <a:pt x="102524" y="332623"/>
                  </a:cubicBezTo>
                  <a:cubicBezTo>
                    <a:pt x="109329" y="344148"/>
                    <a:pt x="123058" y="349913"/>
                    <a:pt x="143711" y="349913"/>
                  </a:cubicBezTo>
                  <a:cubicBezTo>
                    <a:pt x="153992" y="349869"/>
                    <a:pt x="164250" y="348939"/>
                    <a:pt x="174372" y="347143"/>
                  </a:cubicBezTo>
                  <a:cubicBezTo>
                    <a:pt x="184211" y="345410"/>
                    <a:pt x="193865" y="342763"/>
                    <a:pt x="203207" y="339230"/>
                  </a:cubicBezTo>
                  <a:lnTo>
                    <a:pt x="216194" y="410803"/>
                  </a:lnTo>
                  <a:cubicBezTo>
                    <a:pt x="204115" y="415674"/>
                    <a:pt x="191689" y="419642"/>
                    <a:pt x="179019" y="422673"/>
                  </a:cubicBezTo>
                  <a:cubicBezTo>
                    <a:pt x="162548" y="426257"/>
                    <a:pt x="145714" y="427919"/>
                    <a:pt x="128857" y="427618"/>
                  </a:cubicBezTo>
                  <a:cubicBezTo>
                    <a:pt x="103676" y="427618"/>
                    <a:pt x="82825" y="424228"/>
                    <a:pt x="66303" y="417450"/>
                  </a:cubicBezTo>
                  <a:cubicBezTo>
                    <a:pt x="50868" y="411472"/>
                    <a:pt x="37204" y="401699"/>
                    <a:pt x="26586" y="389042"/>
                  </a:cubicBezTo>
                  <a:cubicBezTo>
                    <a:pt x="16295" y="376156"/>
                    <a:pt x="9181" y="361046"/>
                    <a:pt x="5814" y="344927"/>
                  </a:cubicBezTo>
                  <a:cubicBezTo>
                    <a:pt x="1752" y="326079"/>
                    <a:pt x="-193" y="306838"/>
                    <a:pt x="15" y="287558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293" name="Google Shape;1293;p16"/>
            <p:cNvSpPr/>
            <p:nvPr/>
          </p:nvSpPr>
          <p:spPr>
            <a:xfrm>
              <a:off x="5112912" y="1061380"/>
              <a:ext cx="281247" cy="478854"/>
            </a:xfrm>
            <a:custGeom>
              <a:rect b="b" l="l" r="r" t="t"/>
              <a:pathLst>
                <a:path extrusionOk="0" h="478854" w="281247">
                  <a:moveTo>
                    <a:pt x="0" y="478855"/>
                  </a:moveTo>
                  <a:lnTo>
                    <a:pt x="0" y="14797"/>
                  </a:lnTo>
                  <a:lnTo>
                    <a:pt x="92302" y="0"/>
                  </a:lnTo>
                  <a:lnTo>
                    <a:pt x="92302" y="155490"/>
                  </a:lnTo>
                  <a:cubicBezTo>
                    <a:pt x="100113" y="153037"/>
                    <a:pt x="108072" y="151083"/>
                    <a:pt x="116132" y="149635"/>
                  </a:cubicBezTo>
                  <a:cubicBezTo>
                    <a:pt x="125422" y="147823"/>
                    <a:pt x="134863" y="146893"/>
                    <a:pt x="144331" y="146865"/>
                  </a:cubicBezTo>
                  <a:cubicBezTo>
                    <a:pt x="170810" y="146865"/>
                    <a:pt x="192798" y="150466"/>
                    <a:pt x="210301" y="157666"/>
                  </a:cubicBezTo>
                  <a:cubicBezTo>
                    <a:pt x="226748" y="164056"/>
                    <a:pt x="241252" y="174577"/>
                    <a:pt x="252401" y="188211"/>
                  </a:cubicBezTo>
                  <a:cubicBezTo>
                    <a:pt x="263251" y="201991"/>
                    <a:pt x="270877" y="218007"/>
                    <a:pt x="274722" y="235095"/>
                  </a:cubicBezTo>
                  <a:cubicBezTo>
                    <a:pt x="279249" y="254937"/>
                    <a:pt x="281434" y="275242"/>
                    <a:pt x="281235" y="295590"/>
                  </a:cubicBezTo>
                  <a:lnTo>
                    <a:pt x="281235" y="478855"/>
                  </a:lnTo>
                  <a:lnTo>
                    <a:pt x="189052" y="478855"/>
                  </a:lnTo>
                  <a:lnTo>
                    <a:pt x="189052" y="306668"/>
                  </a:lnTo>
                  <a:cubicBezTo>
                    <a:pt x="189052" y="277074"/>
                    <a:pt x="185228" y="256104"/>
                    <a:pt x="177574" y="243760"/>
                  </a:cubicBezTo>
                  <a:cubicBezTo>
                    <a:pt x="169921" y="231416"/>
                    <a:pt x="155742" y="225243"/>
                    <a:pt x="135037" y="225243"/>
                  </a:cubicBezTo>
                  <a:cubicBezTo>
                    <a:pt x="127241" y="225200"/>
                    <a:pt x="119460" y="225916"/>
                    <a:pt x="111803" y="227380"/>
                  </a:cubicBezTo>
                  <a:cubicBezTo>
                    <a:pt x="104575" y="228856"/>
                    <a:pt x="98074" y="230399"/>
                    <a:pt x="92302" y="232009"/>
                  </a:cubicBezTo>
                  <a:lnTo>
                    <a:pt x="92302" y="478855"/>
                  </a:ln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294" name="Google Shape;1294;p16"/>
            <p:cNvSpPr/>
            <p:nvPr/>
          </p:nvSpPr>
          <p:spPr>
            <a:xfrm>
              <a:off x="5468576" y="1067430"/>
              <a:ext cx="110254" cy="472804"/>
            </a:xfrm>
            <a:custGeom>
              <a:rect b="b" l="l" r="r" t="t"/>
              <a:pathLst>
                <a:path extrusionOk="0" h="472804" w="110254">
                  <a:moveTo>
                    <a:pt x="110254" y="54405"/>
                  </a:moveTo>
                  <a:cubicBezTo>
                    <a:pt x="110254" y="71311"/>
                    <a:pt x="104785" y="84581"/>
                    <a:pt x="93851" y="94207"/>
                  </a:cubicBezTo>
                  <a:cubicBezTo>
                    <a:pt x="71709" y="113574"/>
                    <a:pt x="38585" y="113574"/>
                    <a:pt x="16443" y="94207"/>
                  </a:cubicBezTo>
                  <a:cubicBezTo>
                    <a:pt x="5481" y="84553"/>
                    <a:pt x="0" y="71287"/>
                    <a:pt x="0" y="54405"/>
                  </a:cubicBezTo>
                  <a:cubicBezTo>
                    <a:pt x="0" y="37522"/>
                    <a:pt x="5481" y="24217"/>
                    <a:pt x="16443" y="14484"/>
                  </a:cubicBezTo>
                  <a:cubicBezTo>
                    <a:pt x="38605" y="-4828"/>
                    <a:pt x="71689" y="-4828"/>
                    <a:pt x="93851" y="14484"/>
                  </a:cubicBezTo>
                  <a:cubicBezTo>
                    <a:pt x="104813" y="24268"/>
                    <a:pt x="110282" y="37578"/>
                    <a:pt x="110254" y="54405"/>
                  </a:cubicBezTo>
                  <a:close/>
                  <a:moveTo>
                    <a:pt x="101596" y="472804"/>
                  </a:moveTo>
                  <a:lnTo>
                    <a:pt x="9294" y="472804"/>
                  </a:lnTo>
                  <a:lnTo>
                    <a:pt x="9294" y="148372"/>
                  </a:lnTo>
                  <a:lnTo>
                    <a:pt x="101596" y="148372"/>
                  </a:ln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295" name="Google Shape;1295;p16"/>
            <p:cNvSpPr/>
            <p:nvPr/>
          </p:nvSpPr>
          <p:spPr>
            <a:xfrm>
              <a:off x="5657033" y="1208242"/>
              <a:ext cx="281249" cy="331992"/>
            </a:xfrm>
            <a:custGeom>
              <a:rect b="b" l="l" r="r" t="t"/>
              <a:pathLst>
                <a:path extrusionOk="0" h="331992" w="281249">
                  <a:moveTo>
                    <a:pt x="0" y="18519"/>
                  </a:moveTo>
                  <a:cubicBezTo>
                    <a:pt x="19966" y="13083"/>
                    <a:pt x="40245" y="8854"/>
                    <a:pt x="60727" y="5859"/>
                  </a:cubicBezTo>
                  <a:cubicBezTo>
                    <a:pt x="86547" y="1870"/>
                    <a:pt x="112641" y="-88"/>
                    <a:pt x="138771" y="3"/>
                  </a:cubicBezTo>
                  <a:cubicBezTo>
                    <a:pt x="166465" y="3"/>
                    <a:pt x="189489" y="3603"/>
                    <a:pt x="207838" y="10804"/>
                  </a:cubicBezTo>
                  <a:cubicBezTo>
                    <a:pt x="224825" y="17020"/>
                    <a:pt x="239886" y="27548"/>
                    <a:pt x="251527" y="41348"/>
                  </a:cubicBezTo>
                  <a:cubicBezTo>
                    <a:pt x="262533" y="55109"/>
                    <a:pt x="270357" y="71117"/>
                    <a:pt x="274444" y="88233"/>
                  </a:cubicBezTo>
                  <a:cubicBezTo>
                    <a:pt x="279166" y="108047"/>
                    <a:pt x="281450" y="128364"/>
                    <a:pt x="281235" y="148728"/>
                  </a:cubicBezTo>
                  <a:lnTo>
                    <a:pt x="281235" y="331993"/>
                  </a:lnTo>
                  <a:lnTo>
                    <a:pt x="188814" y="331993"/>
                  </a:lnTo>
                  <a:lnTo>
                    <a:pt x="188814" y="159806"/>
                  </a:lnTo>
                  <a:cubicBezTo>
                    <a:pt x="188814" y="130211"/>
                    <a:pt x="184842" y="109242"/>
                    <a:pt x="176899" y="96898"/>
                  </a:cubicBezTo>
                  <a:cubicBezTo>
                    <a:pt x="168956" y="84553"/>
                    <a:pt x="154379" y="78381"/>
                    <a:pt x="132932" y="78381"/>
                  </a:cubicBezTo>
                  <a:cubicBezTo>
                    <a:pt x="126300" y="78381"/>
                    <a:pt x="119309" y="78658"/>
                    <a:pt x="111882" y="79291"/>
                  </a:cubicBezTo>
                  <a:cubicBezTo>
                    <a:pt x="104455" y="79924"/>
                    <a:pt x="97823" y="80636"/>
                    <a:pt x="92024" y="81467"/>
                  </a:cubicBezTo>
                  <a:lnTo>
                    <a:pt x="92024" y="331993"/>
                  </a:lnTo>
                  <a:lnTo>
                    <a:pt x="0" y="331993"/>
                  </a:ln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296" name="Google Shape;1296;p16"/>
            <p:cNvSpPr/>
            <p:nvPr/>
          </p:nvSpPr>
          <p:spPr>
            <a:xfrm>
              <a:off x="6021753" y="1061380"/>
              <a:ext cx="309116" cy="479013"/>
            </a:xfrm>
            <a:custGeom>
              <a:rect b="b" l="l" r="r" t="t"/>
              <a:pathLst>
                <a:path extrusionOk="0" h="479013" w="309116">
                  <a:moveTo>
                    <a:pt x="92302" y="270822"/>
                  </a:moveTo>
                  <a:cubicBezTo>
                    <a:pt x="101358" y="261010"/>
                    <a:pt x="110743" y="250791"/>
                    <a:pt x="120461" y="240159"/>
                  </a:cubicBezTo>
                  <a:cubicBezTo>
                    <a:pt x="130180" y="229528"/>
                    <a:pt x="139565" y="218980"/>
                    <a:pt x="148621" y="208507"/>
                  </a:cubicBezTo>
                  <a:cubicBezTo>
                    <a:pt x="157676" y="198090"/>
                    <a:pt x="166227" y="188171"/>
                    <a:pt x="174278" y="178755"/>
                  </a:cubicBezTo>
                  <a:cubicBezTo>
                    <a:pt x="182328" y="169338"/>
                    <a:pt x="189239" y="161160"/>
                    <a:pt x="195010" y="154224"/>
                  </a:cubicBezTo>
                  <a:lnTo>
                    <a:pt x="304787" y="154224"/>
                  </a:lnTo>
                  <a:cubicBezTo>
                    <a:pt x="282864" y="179257"/>
                    <a:pt x="261484" y="203166"/>
                    <a:pt x="240645" y="225956"/>
                  </a:cubicBezTo>
                  <a:cubicBezTo>
                    <a:pt x="219805" y="248745"/>
                    <a:pt x="196996" y="272247"/>
                    <a:pt x="172212" y="296460"/>
                  </a:cubicBezTo>
                  <a:cubicBezTo>
                    <a:pt x="185875" y="308904"/>
                    <a:pt x="198708" y="322225"/>
                    <a:pt x="210619" y="336342"/>
                  </a:cubicBezTo>
                  <a:cubicBezTo>
                    <a:pt x="223856" y="351772"/>
                    <a:pt x="236661" y="367745"/>
                    <a:pt x="249025" y="384255"/>
                  </a:cubicBezTo>
                  <a:cubicBezTo>
                    <a:pt x="261389" y="400766"/>
                    <a:pt x="272748" y="417252"/>
                    <a:pt x="283102" y="433711"/>
                  </a:cubicBezTo>
                  <a:cubicBezTo>
                    <a:pt x="293428" y="450170"/>
                    <a:pt x="302099" y="465205"/>
                    <a:pt x="309117" y="478815"/>
                  </a:cubicBezTo>
                  <a:lnTo>
                    <a:pt x="202993" y="478815"/>
                  </a:lnTo>
                  <a:cubicBezTo>
                    <a:pt x="196348" y="468081"/>
                    <a:pt x="188814" y="456212"/>
                    <a:pt x="180394" y="443207"/>
                  </a:cubicBezTo>
                  <a:cubicBezTo>
                    <a:pt x="171974" y="430202"/>
                    <a:pt x="163010" y="417240"/>
                    <a:pt x="153506" y="404315"/>
                  </a:cubicBezTo>
                  <a:cubicBezTo>
                    <a:pt x="144002" y="391337"/>
                    <a:pt x="134005" y="378862"/>
                    <a:pt x="123520" y="366886"/>
                  </a:cubicBezTo>
                  <a:cubicBezTo>
                    <a:pt x="113999" y="355915"/>
                    <a:pt x="103558" y="345778"/>
                    <a:pt x="92302" y="336579"/>
                  </a:cubicBezTo>
                  <a:lnTo>
                    <a:pt x="92302" y="479013"/>
                  </a:lnTo>
                  <a:lnTo>
                    <a:pt x="0" y="479013"/>
                  </a:lnTo>
                  <a:lnTo>
                    <a:pt x="0" y="14797"/>
                  </a:lnTo>
                  <a:lnTo>
                    <a:pt x="92302" y="0"/>
                  </a:ln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297" name="Google Shape;1297;p16"/>
            <p:cNvSpPr/>
            <p:nvPr/>
          </p:nvSpPr>
          <p:spPr>
            <a:xfrm>
              <a:off x="5827815" y="620314"/>
              <a:ext cx="110293" cy="472875"/>
            </a:xfrm>
            <a:custGeom>
              <a:rect b="b" l="l" r="r" t="t"/>
              <a:pathLst>
                <a:path extrusionOk="0" h="472875" w="110293">
                  <a:moveTo>
                    <a:pt x="110294" y="54476"/>
                  </a:moveTo>
                  <a:cubicBezTo>
                    <a:pt x="110294" y="71331"/>
                    <a:pt x="104825" y="84598"/>
                    <a:pt x="93891" y="94279"/>
                  </a:cubicBezTo>
                  <a:cubicBezTo>
                    <a:pt x="71709" y="113580"/>
                    <a:pt x="38625" y="113580"/>
                    <a:pt x="16443" y="94279"/>
                  </a:cubicBezTo>
                  <a:cubicBezTo>
                    <a:pt x="5481" y="84625"/>
                    <a:pt x="0" y="71357"/>
                    <a:pt x="0" y="54476"/>
                  </a:cubicBezTo>
                  <a:cubicBezTo>
                    <a:pt x="0" y="37595"/>
                    <a:pt x="5481" y="24275"/>
                    <a:pt x="16443" y="14516"/>
                  </a:cubicBezTo>
                  <a:cubicBezTo>
                    <a:pt x="38605" y="-4839"/>
                    <a:pt x="71729" y="-4839"/>
                    <a:pt x="93891" y="14516"/>
                  </a:cubicBezTo>
                  <a:cubicBezTo>
                    <a:pt x="104825" y="24275"/>
                    <a:pt x="110294" y="37595"/>
                    <a:pt x="110294" y="54476"/>
                  </a:cubicBezTo>
                  <a:close/>
                  <a:moveTo>
                    <a:pt x="101635" y="472876"/>
                  </a:moveTo>
                  <a:lnTo>
                    <a:pt x="9333" y="472876"/>
                  </a:lnTo>
                  <a:lnTo>
                    <a:pt x="9333" y="148443"/>
                  </a:lnTo>
                  <a:lnTo>
                    <a:pt x="101635" y="148443"/>
                  </a:ln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298" name="Google Shape;1298;p16"/>
            <p:cNvSpPr/>
            <p:nvPr/>
          </p:nvSpPr>
          <p:spPr>
            <a:xfrm>
              <a:off x="6021435" y="646692"/>
              <a:ext cx="281288" cy="331878"/>
            </a:xfrm>
            <a:custGeom>
              <a:rect b="b" l="l" r="r" t="t"/>
              <a:pathLst>
                <a:path extrusionOk="0" h="331878" w="281288">
                  <a:moveTo>
                    <a:pt x="0" y="18365"/>
                  </a:moveTo>
                  <a:cubicBezTo>
                    <a:pt x="19922" y="12965"/>
                    <a:pt x="40146" y="8750"/>
                    <a:pt x="60568" y="5744"/>
                  </a:cubicBezTo>
                  <a:cubicBezTo>
                    <a:pt x="86444" y="1785"/>
                    <a:pt x="112593" y="-133"/>
                    <a:pt x="138771" y="7"/>
                  </a:cubicBezTo>
                  <a:cubicBezTo>
                    <a:pt x="166414" y="7"/>
                    <a:pt x="189438" y="3608"/>
                    <a:pt x="207838" y="10808"/>
                  </a:cubicBezTo>
                  <a:cubicBezTo>
                    <a:pt x="224837" y="17000"/>
                    <a:pt x="239902" y="27533"/>
                    <a:pt x="251527" y="41353"/>
                  </a:cubicBezTo>
                  <a:cubicBezTo>
                    <a:pt x="262576" y="55092"/>
                    <a:pt x="270416" y="71107"/>
                    <a:pt x="274483" y="88237"/>
                  </a:cubicBezTo>
                  <a:cubicBezTo>
                    <a:pt x="279206" y="108039"/>
                    <a:pt x="281485" y="128341"/>
                    <a:pt x="281275" y="148692"/>
                  </a:cubicBezTo>
                  <a:lnTo>
                    <a:pt x="281275" y="331878"/>
                  </a:lnTo>
                  <a:lnTo>
                    <a:pt x="188933" y="331878"/>
                  </a:lnTo>
                  <a:lnTo>
                    <a:pt x="188933" y="159691"/>
                  </a:lnTo>
                  <a:cubicBezTo>
                    <a:pt x="188933" y="130097"/>
                    <a:pt x="184962" y="109114"/>
                    <a:pt x="177018" y="96744"/>
                  </a:cubicBezTo>
                  <a:cubicBezTo>
                    <a:pt x="169075" y="84373"/>
                    <a:pt x="154407" y="78201"/>
                    <a:pt x="133012" y="78227"/>
                  </a:cubicBezTo>
                  <a:cubicBezTo>
                    <a:pt x="126419" y="78227"/>
                    <a:pt x="119389" y="78544"/>
                    <a:pt x="111962" y="79177"/>
                  </a:cubicBezTo>
                  <a:cubicBezTo>
                    <a:pt x="104535" y="79810"/>
                    <a:pt x="97942" y="80522"/>
                    <a:pt x="92103" y="81313"/>
                  </a:cubicBezTo>
                  <a:lnTo>
                    <a:pt x="92103" y="331878"/>
                  </a:lnTo>
                  <a:lnTo>
                    <a:pt x="0" y="331878"/>
                  </a:ln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299" name="Google Shape;1299;p16"/>
            <p:cNvSpPr/>
            <p:nvPr/>
          </p:nvSpPr>
          <p:spPr>
            <a:xfrm>
              <a:off x="6562839" y="1124208"/>
              <a:ext cx="69005" cy="52056"/>
            </a:xfrm>
            <a:custGeom>
              <a:rect b="b" l="l" r="r" t="t"/>
              <a:pathLst>
                <a:path extrusionOk="0" h="52056" w="69005">
                  <a:moveTo>
                    <a:pt x="43427" y="1"/>
                  </a:moveTo>
                  <a:cubicBezTo>
                    <a:pt x="37811" y="-23"/>
                    <a:pt x="32195" y="337"/>
                    <a:pt x="26627" y="1069"/>
                  </a:cubicBezTo>
                  <a:cubicBezTo>
                    <a:pt x="21821" y="1623"/>
                    <a:pt x="17139" y="2961"/>
                    <a:pt x="12766" y="5026"/>
                  </a:cubicBezTo>
                  <a:cubicBezTo>
                    <a:pt x="9025" y="6822"/>
                    <a:pt x="5811" y="9548"/>
                    <a:pt x="3432" y="12939"/>
                  </a:cubicBezTo>
                  <a:cubicBezTo>
                    <a:pt x="1033" y="16745"/>
                    <a:pt x="-158" y="21188"/>
                    <a:pt x="17" y="25679"/>
                  </a:cubicBezTo>
                  <a:cubicBezTo>
                    <a:pt x="17" y="35621"/>
                    <a:pt x="3353" y="42482"/>
                    <a:pt x="10025" y="46253"/>
                  </a:cubicBezTo>
                  <a:cubicBezTo>
                    <a:pt x="18529" y="50482"/>
                    <a:pt x="27977" y="52456"/>
                    <a:pt x="37470" y="51989"/>
                  </a:cubicBezTo>
                  <a:cubicBezTo>
                    <a:pt x="43705" y="51989"/>
                    <a:pt x="49703" y="51989"/>
                    <a:pt x="55382" y="51554"/>
                  </a:cubicBezTo>
                  <a:cubicBezTo>
                    <a:pt x="59946" y="51396"/>
                    <a:pt x="64493" y="50977"/>
                    <a:pt x="69005" y="50288"/>
                  </a:cubicBezTo>
                  <a:lnTo>
                    <a:pt x="69005" y="2533"/>
                  </a:lnTo>
                  <a:cubicBezTo>
                    <a:pt x="66463" y="1979"/>
                    <a:pt x="62611" y="1425"/>
                    <a:pt x="57487" y="832"/>
                  </a:cubicBezTo>
                  <a:cubicBezTo>
                    <a:pt x="52820" y="302"/>
                    <a:pt x="48126" y="25"/>
                    <a:pt x="43427" y="1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300" name="Google Shape;1300;p16"/>
            <p:cNvSpPr/>
            <p:nvPr/>
          </p:nvSpPr>
          <p:spPr>
            <a:xfrm>
              <a:off x="6395687" y="626244"/>
              <a:ext cx="917539" cy="914030"/>
            </a:xfrm>
            <a:custGeom>
              <a:rect b="b" l="l" r="r" t="t"/>
              <a:pathLst>
                <a:path extrusionOk="0" h="914030" w="917539">
                  <a:moveTo>
                    <a:pt x="458809" y="0"/>
                  </a:moveTo>
                  <a:cubicBezTo>
                    <a:pt x="205439" y="-22"/>
                    <a:pt x="24" y="204573"/>
                    <a:pt x="0" y="456976"/>
                  </a:cubicBezTo>
                  <a:cubicBezTo>
                    <a:pt x="-24" y="709376"/>
                    <a:pt x="205360" y="914006"/>
                    <a:pt x="458730" y="914030"/>
                  </a:cubicBezTo>
                  <a:cubicBezTo>
                    <a:pt x="712100" y="914054"/>
                    <a:pt x="917519" y="709455"/>
                    <a:pt x="917539" y="457055"/>
                  </a:cubicBezTo>
                  <a:cubicBezTo>
                    <a:pt x="917539" y="457043"/>
                    <a:pt x="917539" y="457027"/>
                    <a:pt x="917539" y="457015"/>
                  </a:cubicBezTo>
                  <a:cubicBezTo>
                    <a:pt x="917539" y="204628"/>
                    <a:pt x="712167" y="22"/>
                    <a:pt x="458809" y="0"/>
                  </a:cubicBezTo>
                  <a:close/>
                  <a:moveTo>
                    <a:pt x="296963" y="587896"/>
                  </a:moveTo>
                  <a:cubicBezTo>
                    <a:pt x="287908" y="589874"/>
                    <a:pt x="275278" y="592209"/>
                    <a:pt x="259073" y="594899"/>
                  </a:cubicBezTo>
                  <a:cubicBezTo>
                    <a:pt x="239620" y="597799"/>
                    <a:pt x="219960" y="599125"/>
                    <a:pt x="200292" y="598856"/>
                  </a:cubicBezTo>
                  <a:cubicBezTo>
                    <a:pt x="187055" y="598927"/>
                    <a:pt x="173849" y="597597"/>
                    <a:pt x="160893" y="594899"/>
                  </a:cubicBezTo>
                  <a:cubicBezTo>
                    <a:pt x="150034" y="592719"/>
                    <a:pt x="139700" y="588458"/>
                    <a:pt x="130470" y="582357"/>
                  </a:cubicBezTo>
                  <a:cubicBezTo>
                    <a:pt x="122014" y="576675"/>
                    <a:pt x="115250" y="568830"/>
                    <a:pt x="110889" y="559647"/>
                  </a:cubicBezTo>
                  <a:cubicBezTo>
                    <a:pt x="106024" y="548865"/>
                    <a:pt x="103685" y="537118"/>
                    <a:pt x="104058" y="525304"/>
                  </a:cubicBezTo>
                  <a:cubicBezTo>
                    <a:pt x="103717" y="513771"/>
                    <a:pt x="106457" y="502357"/>
                    <a:pt x="112002" y="492228"/>
                  </a:cubicBezTo>
                  <a:cubicBezTo>
                    <a:pt x="117085" y="483357"/>
                    <a:pt x="124342" y="475911"/>
                    <a:pt x="133091" y="470586"/>
                  </a:cubicBezTo>
                  <a:cubicBezTo>
                    <a:pt x="142409" y="464936"/>
                    <a:pt x="152632" y="460920"/>
                    <a:pt x="163316" y="458716"/>
                  </a:cubicBezTo>
                  <a:cubicBezTo>
                    <a:pt x="174957" y="456469"/>
                    <a:pt x="186808" y="455448"/>
                    <a:pt x="198664" y="455670"/>
                  </a:cubicBezTo>
                  <a:cubicBezTo>
                    <a:pt x="205999" y="455634"/>
                    <a:pt x="213327" y="455975"/>
                    <a:pt x="220627" y="456699"/>
                  </a:cubicBezTo>
                  <a:cubicBezTo>
                    <a:pt x="225866" y="457233"/>
                    <a:pt x="231057" y="458159"/>
                    <a:pt x="236157" y="459468"/>
                  </a:cubicBezTo>
                  <a:lnTo>
                    <a:pt x="236157" y="453533"/>
                  </a:lnTo>
                  <a:cubicBezTo>
                    <a:pt x="236589" y="443939"/>
                    <a:pt x="233059" y="434590"/>
                    <a:pt x="226386" y="427658"/>
                  </a:cubicBezTo>
                  <a:cubicBezTo>
                    <a:pt x="219845" y="421118"/>
                    <a:pt x="208474" y="417858"/>
                    <a:pt x="192269" y="417885"/>
                  </a:cubicBezTo>
                  <a:cubicBezTo>
                    <a:pt x="181637" y="417893"/>
                    <a:pt x="171017" y="418673"/>
                    <a:pt x="160496" y="420220"/>
                  </a:cubicBezTo>
                  <a:cubicBezTo>
                    <a:pt x="151218" y="421498"/>
                    <a:pt x="142091" y="423697"/>
                    <a:pt x="133250" y="426787"/>
                  </a:cubicBezTo>
                  <a:lnTo>
                    <a:pt x="125307" y="375867"/>
                  </a:lnTo>
                  <a:cubicBezTo>
                    <a:pt x="129000" y="374760"/>
                    <a:pt x="133608" y="373533"/>
                    <a:pt x="139168" y="372267"/>
                  </a:cubicBezTo>
                  <a:cubicBezTo>
                    <a:pt x="144728" y="371001"/>
                    <a:pt x="150725" y="369893"/>
                    <a:pt x="157279" y="368904"/>
                  </a:cubicBezTo>
                  <a:cubicBezTo>
                    <a:pt x="163832" y="367915"/>
                    <a:pt x="170663" y="367084"/>
                    <a:pt x="177892" y="366332"/>
                  </a:cubicBezTo>
                  <a:cubicBezTo>
                    <a:pt x="185120" y="365580"/>
                    <a:pt x="192468" y="365303"/>
                    <a:pt x="199855" y="365303"/>
                  </a:cubicBezTo>
                  <a:cubicBezTo>
                    <a:pt x="215579" y="364883"/>
                    <a:pt x="231267" y="366981"/>
                    <a:pt x="246324" y="371515"/>
                  </a:cubicBezTo>
                  <a:cubicBezTo>
                    <a:pt x="257695" y="375045"/>
                    <a:pt x="268009" y="381325"/>
                    <a:pt x="276350" y="389794"/>
                  </a:cubicBezTo>
                  <a:cubicBezTo>
                    <a:pt x="283972" y="397925"/>
                    <a:pt x="289433" y="407828"/>
                    <a:pt x="292237" y="418597"/>
                  </a:cubicBezTo>
                  <a:cubicBezTo>
                    <a:pt x="295494" y="430926"/>
                    <a:pt x="297070" y="443634"/>
                    <a:pt x="296923" y="456382"/>
                  </a:cubicBezTo>
                  <a:close/>
                  <a:moveTo>
                    <a:pt x="495547" y="594266"/>
                  </a:moveTo>
                  <a:lnTo>
                    <a:pt x="310189" y="594266"/>
                  </a:lnTo>
                  <a:lnTo>
                    <a:pt x="310189" y="556917"/>
                  </a:lnTo>
                  <a:cubicBezTo>
                    <a:pt x="316146" y="546760"/>
                    <a:pt x="323307" y="535817"/>
                    <a:pt x="331676" y="524078"/>
                  </a:cubicBezTo>
                  <a:cubicBezTo>
                    <a:pt x="340044" y="512339"/>
                    <a:pt x="348845" y="500469"/>
                    <a:pt x="358087" y="488469"/>
                  </a:cubicBezTo>
                  <a:cubicBezTo>
                    <a:pt x="367302" y="476600"/>
                    <a:pt x="376464" y="465074"/>
                    <a:pt x="385571" y="453889"/>
                  </a:cubicBezTo>
                  <a:cubicBezTo>
                    <a:pt x="394678" y="442704"/>
                    <a:pt x="403047" y="432592"/>
                    <a:pt x="410673" y="423543"/>
                  </a:cubicBezTo>
                  <a:lnTo>
                    <a:pt x="315352" y="423543"/>
                  </a:lnTo>
                  <a:lnTo>
                    <a:pt x="315352" y="371120"/>
                  </a:lnTo>
                  <a:lnTo>
                    <a:pt x="493403" y="371120"/>
                  </a:lnTo>
                  <a:lnTo>
                    <a:pt x="493403" y="413533"/>
                  </a:lnTo>
                  <a:lnTo>
                    <a:pt x="472710" y="436441"/>
                  </a:lnTo>
                  <a:cubicBezTo>
                    <a:pt x="464052" y="446044"/>
                    <a:pt x="454786" y="456592"/>
                    <a:pt x="444908" y="468093"/>
                  </a:cubicBezTo>
                  <a:cubicBezTo>
                    <a:pt x="435031" y="479595"/>
                    <a:pt x="424998" y="491753"/>
                    <a:pt x="414803" y="504572"/>
                  </a:cubicBezTo>
                  <a:cubicBezTo>
                    <a:pt x="404715" y="517352"/>
                    <a:pt x="395540" y="529617"/>
                    <a:pt x="387279" y="541486"/>
                  </a:cubicBezTo>
                  <a:lnTo>
                    <a:pt x="495706" y="541486"/>
                  </a:lnTo>
                  <a:close/>
                  <a:moveTo>
                    <a:pt x="702075" y="586630"/>
                  </a:moveTo>
                  <a:cubicBezTo>
                    <a:pt x="688349" y="590369"/>
                    <a:pt x="674412" y="593277"/>
                    <a:pt x="660333" y="595334"/>
                  </a:cubicBezTo>
                  <a:cubicBezTo>
                    <a:pt x="642579" y="598052"/>
                    <a:pt x="624639" y="599378"/>
                    <a:pt x="606675" y="599291"/>
                  </a:cubicBezTo>
                  <a:cubicBezTo>
                    <a:pt x="590447" y="599793"/>
                    <a:pt x="574266" y="597202"/>
                    <a:pt x="559015" y="591655"/>
                  </a:cubicBezTo>
                  <a:cubicBezTo>
                    <a:pt x="547358" y="587287"/>
                    <a:pt x="537048" y="579963"/>
                    <a:pt x="529108" y="570408"/>
                  </a:cubicBezTo>
                  <a:cubicBezTo>
                    <a:pt x="521431" y="560758"/>
                    <a:pt x="516006" y="549526"/>
                    <a:pt x="513222" y="537530"/>
                  </a:cubicBezTo>
                  <a:cubicBezTo>
                    <a:pt x="510004" y="523769"/>
                    <a:pt x="508447" y="509680"/>
                    <a:pt x="508575" y="495551"/>
                  </a:cubicBezTo>
                  <a:lnTo>
                    <a:pt x="508575" y="371120"/>
                  </a:lnTo>
                  <a:lnTo>
                    <a:pt x="572122" y="371120"/>
                  </a:lnTo>
                  <a:lnTo>
                    <a:pt x="572122" y="487757"/>
                  </a:lnTo>
                  <a:cubicBezTo>
                    <a:pt x="572122" y="508121"/>
                    <a:pt x="574771" y="522839"/>
                    <a:pt x="580065" y="531912"/>
                  </a:cubicBezTo>
                  <a:cubicBezTo>
                    <a:pt x="585467" y="540972"/>
                    <a:pt x="595515" y="545482"/>
                    <a:pt x="610290" y="545482"/>
                  </a:cubicBezTo>
                  <a:cubicBezTo>
                    <a:pt x="614857" y="545482"/>
                    <a:pt x="619702" y="545482"/>
                    <a:pt x="624786" y="544849"/>
                  </a:cubicBezTo>
                  <a:cubicBezTo>
                    <a:pt x="629870" y="544216"/>
                    <a:pt x="634437" y="543939"/>
                    <a:pt x="638409" y="543346"/>
                  </a:cubicBezTo>
                  <a:lnTo>
                    <a:pt x="638409" y="371120"/>
                  </a:lnTo>
                  <a:lnTo>
                    <a:pt x="701956" y="371120"/>
                  </a:lnTo>
                  <a:close/>
                  <a:moveTo>
                    <a:pt x="759784" y="592565"/>
                  </a:moveTo>
                  <a:cubicBezTo>
                    <a:pt x="749592" y="589649"/>
                    <a:pt x="740251" y="584343"/>
                    <a:pt x="732538" y="577095"/>
                  </a:cubicBezTo>
                  <a:cubicBezTo>
                    <a:pt x="725846" y="570436"/>
                    <a:pt x="721119" y="562072"/>
                    <a:pt x="718875" y="552921"/>
                  </a:cubicBezTo>
                  <a:cubicBezTo>
                    <a:pt x="716341" y="542428"/>
                    <a:pt x="715126" y="531662"/>
                    <a:pt x="715261" y="520873"/>
                  </a:cubicBezTo>
                  <a:lnTo>
                    <a:pt x="715261" y="275214"/>
                  </a:lnTo>
                  <a:lnTo>
                    <a:pt x="778808" y="265006"/>
                  </a:lnTo>
                  <a:lnTo>
                    <a:pt x="778808" y="508133"/>
                  </a:lnTo>
                  <a:cubicBezTo>
                    <a:pt x="778769" y="513253"/>
                    <a:pt x="779193" y="518365"/>
                    <a:pt x="780079" y="523405"/>
                  </a:cubicBezTo>
                  <a:cubicBezTo>
                    <a:pt x="780782" y="527563"/>
                    <a:pt x="782470" y="531500"/>
                    <a:pt x="785004" y="534879"/>
                  </a:cubicBezTo>
                  <a:cubicBezTo>
                    <a:pt x="787768" y="538278"/>
                    <a:pt x="791367" y="540909"/>
                    <a:pt x="795450" y="542515"/>
                  </a:cubicBezTo>
                  <a:cubicBezTo>
                    <a:pt x="801288" y="544837"/>
                    <a:pt x="807476" y="546175"/>
                    <a:pt x="813759" y="546472"/>
                  </a:cubicBezTo>
                  <a:lnTo>
                    <a:pt x="804783" y="598658"/>
                  </a:lnTo>
                  <a:cubicBezTo>
                    <a:pt x="789540" y="598804"/>
                    <a:pt x="774356" y="596751"/>
                    <a:pt x="759704" y="592565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</p:grpSp>
      <p:sp>
        <p:nvSpPr>
          <p:cNvPr id="1301" name="Google Shape;1301;p16"/>
          <p:cNvSpPr/>
          <p:nvPr/>
        </p:nvSpPr>
        <p:spPr>
          <a:xfrm>
            <a:off x="1688377" y="6045867"/>
            <a:ext cx="2533803" cy="646331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900"/>
              <a:buFont typeface="Corbel"/>
              <a:buNone/>
            </a:pPr>
            <a:r>
              <a:rPr lang="en-GB" sz="900">
                <a:solidFill>
                  <a:schemeClr val="accent1"/>
                </a:solidFill>
                <a:latin typeface="Corbel"/>
                <a:ea typeface="Corbel"/>
                <a:cs typeface="Corbel"/>
                <a:sym typeface="Corbel"/>
              </a:rPr>
              <a:t>This study forms part of the ThinkInAzul programme and was supported by MCIN with funding from European Union NextGenerationEU (PRTR-C17.I1) and by </a:t>
            </a:r>
            <a:r>
              <a:rPr i="1" lang="en-GB" sz="900">
                <a:solidFill>
                  <a:schemeClr val="accent1"/>
                </a:solidFill>
                <a:latin typeface="Corbel"/>
                <a:ea typeface="Corbel"/>
                <a:cs typeface="Corbel"/>
                <a:sym typeface="Corbel"/>
              </a:rPr>
              <a:t>Generalitat Valenciana</a:t>
            </a:r>
            <a:endParaRPr sz="900">
              <a:solidFill>
                <a:schemeClr val="accen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302" name="Google Shape;1302;p16"/>
          <p:cNvGrpSpPr/>
          <p:nvPr/>
        </p:nvGrpSpPr>
        <p:grpSpPr>
          <a:xfrm>
            <a:off x="4537442" y="3967589"/>
            <a:ext cx="7410505" cy="1092826"/>
            <a:chOff x="4537442" y="4097785"/>
            <a:chExt cx="7410505" cy="1092826"/>
          </a:xfrm>
        </p:grpSpPr>
        <p:sp>
          <p:nvSpPr>
            <p:cNvPr id="1303" name="Google Shape;1303;p16"/>
            <p:cNvSpPr/>
            <p:nvPr/>
          </p:nvSpPr>
          <p:spPr>
            <a:xfrm>
              <a:off x="4537442" y="4097785"/>
              <a:ext cx="7410505" cy="1092826"/>
            </a:xfrm>
            <a:prstGeom prst="rect">
              <a:avLst/>
            </a:prstGeom>
            <a:solidFill>
              <a:srgbClr val="FFFFFF">
                <a:alpha val="53333"/>
              </a:srgbClr>
            </a:solidFill>
            <a:ln cap="flat" cmpd="sng" w="9525">
              <a:solidFill>
                <a:schemeClr val="accent5"/>
              </a:solidFill>
              <a:prstDash val="solid"/>
              <a:miter lim="800000"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grpSp>
          <p:nvGrpSpPr>
            <p:cNvPr id="1304" name="Google Shape;1304;p16"/>
            <p:cNvGrpSpPr/>
            <p:nvPr/>
          </p:nvGrpSpPr>
          <p:grpSpPr>
            <a:xfrm>
              <a:off x="4749897" y="4359355"/>
              <a:ext cx="6968117" cy="565842"/>
              <a:chOff x="4749897" y="4329582"/>
              <a:chExt cx="6968117" cy="565842"/>
            </a:xfrm>
          </p:grpSpPr>
          <p:grpSp>
            <p:nvGrpSpPr>
              <p:cNvPr id="1305" name="Google Shape;1305;p16"/>
              <p:cNvGrpSpPr/>
              <p:nvPr/>
            </p:nvGrpSpPr>
            <p:grpSpPr>
              <a:xfrm>
                <a:off x="10842895" y="4505327"/>
                <a:ext cx="875119" cy="214352"/>
                <a:chOff x="8314769" y="3086750"/>
                <a:chExt cx="893722" cy="218909"/>
              </a:xfrm>
            </p:grpSpPr>
            <p:sp>
              <p:nvSpPr>
                <p:cNvPr id="1306" name="Google Shape;1306;p16"/>
                <p:cNvSpPr/>
                <p:nvPr/>
              </p:nvSpPr>
              <p:spPr>
                <a:xfrm>
                  <a:off x="8314977" y="3280966"/>
                  <a:ext cx="24384" cy="23917"/>
                </a:xfrm>
                <a:custGeom>
                  <a:rect b="b" l="l" r="r" t="t"/>
                  <a:pathLst>
                    <a:path extrusionOk="0" h="23917" w="24384">
                      <a:moveTo>
                        <a:pt x="24384" y="20096"/>
                      </a:moveTo>
                      <a:lnTo>
                        <a:pt x="23842" y="20494"/>
                      </a:lnTo>
                      <a:cubicBezTo>
                        <a:pt x="23699" y="20289"/>
                        <a:pt x="23461" y="20172"/>
                        <a:pt x="23211" y="20185"/>
                      </a:cubicBezTo>
                      <a:cubicBezTo>
                        <a:pt x="22631" y="20185"/>
                        <a:pt x="20014" y="23918"/>
                        <a:pt x="13065" y="23918"/>
                      </a:cubicBezTo>
                      <a:cubicBezTo>
                        <a:pt x="5322" y="23918"/>
                        <a:pt x="0" y="18539"/>
                        <a:pt x="0" y="11382"/>
                      </a:cubicBezTo>
                      <a:cubicBezTo>
                        <a:pt x="0" y="5372"/>
                        <a:pt x="4994" y="0"/>
                        <a:pt x="12933" y="0"/>
                      </a:cubicBezTo>
                      <a:cubicBezTo>
                        <a:pt x="15162" y="16"/>
                        <a:pt x="17371" y="424"/>
                        <a:pt x="19459" y="1204"/>
                      </a:cubicBezTo>
                      <a:cubicBezTo>
                        <a:pt x="21086" y="1778"/>
                        <a:pt x="22039" y="2402"/>
                        <a:pt x="22499" y="2402"/>
                      </a:cubicBezTo>
                      <a:cubicBezTo>
                        <a:pt x="22959" y="2402"/>
                        <a:pt x="22953" y="2226"/>
                        <a:pt x="23129" y="1999"/>
                      </a:cubicBezTo>
                      <a:lnTo>
                        <a:pt x="23628" y="2358"/>
                      </a:lnTo>
                      <a:lnTo>
                        <a:pt x="21049" y="7119"/>
                      </a:lnTo>
                      <a:lnTo>
                        <a:pt x="20506" y="6848"/>
                      </a:lnTo>
                      <a:cubicBezTo>
                        <a:pt x="20633" y="6680"/>
                        <a:pt x="20706" y="6478"/>
                        <a:pt x="20714" y="6268"/>
                      </a:cubicBezTo>
                      <a:cubicBezTo>
                        <a:pt x="20714" y="5291"/>
                        <a:pt x="17139" y="3027"/>
                        <a:pt x="12731" y="3027"/>
                      </a:cubicBezTo>
                      <a:cubicBezTo>
                        <a:pt x="8324" y="3027"/>
                        <a:pt x="3411" y="5675"/>
                        <a:pt x="3411" y="11823"/>
                      </a:cubicBezTo>
                      <a:cubicBezTo>
                        <a:pt x="3411" y="17202"/>
                        <a:pt x="8361" y="20897"/>
                        <a:pt x="13501" y="20897"/>
                      </a:cubicBezTo>
                      <a:cubicBezTo>
                        <a:pt x="17448" y="20897"/>
                        <a:pt x="21023" y="18003"/>
                        <a:pt x="21023" y="16805"/>
                      </a:cubicBezTo>
                      <a:cubicBezTo>
                        <a:pt x="21009" y="16580"/>
                        <a:pt x="20938" y="16363"/>
                        <a:pt x="20815" y="16174"/>
                      </a:cubicBezTo>
                      <a:lnTo>
                        <a:pt x="21357" y="15821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307" name="Google Shape;1307;p16"/>
                <p:cNvSpPr/>
                <p:nvPr/>
              </p:nvSpPr>
              <p:spPr>
                <a:xfrm>
                  <a:off x="8342665" y="3284787"/>
                  <a:ext cx="20953" cy="20096"/>
                </a:xfrm>
                <a:custGeom>
                  <a:rect b="b" l="l" r="r" t="t"/>
                  <a:pathLst>
                    <a:path extrusionOk="0" h="20096" w="20953">
                      <a:moveTo>
                        <a:pt x="20954" y="10051"/>
                      </a:moveTo>
                      <a:cubicBezTo>
                        <a:pt x="20954" y="15563"/>
                        <a:pt x="16880" y="20096"/>
                        <a:pt x="10474" y="20096"/>
                      </a:cubicBezTo>
                      <a:cubicBezTo>
                        <a:pt x="4067" y="20096"/>
                        <a:pt x="0" y="15563"/>
                        <a:pt x="0" y="10051"/>
                      </a:cubicBezTo>
                      <a:cubicBezTo>
                        <a:pt x="0" y="4540"/>
                        <a:pt x="4073" y="0"/>
                        <a:pt x="10474" y="0"/>
                      </a:cubicBezTo>
                      <a:cubicBezTo>
                        <a:pt x="16874" y="0"/>
                        <a:pt x="20954" y="4534"/>
                        <a:pt x="20954" y="10051"/>
                      </a:cubicBezTo>
                      <a:close/>
                      <a:moveTo>
                        <a:pt x="2743" y="10001"/>
                      </a:moveTo>
                      <a:cubicBezTo>
                        <a:pt x="2743" y="14232"/>
                        <a:pt x="5738" y="17612"/>
                        <a:pt x="10474" y="17612"/>
                      </a:cubicBezTo>
                      <a:cubicBezTo>
                        <a:pt x="15209" y="17612"/>
                        <a:pt x="18211" y="14232"/>
                        <a:pt x="18211" y="10001"/>
                      </a:cubicBezTo>
                      <a:cubicBezTo>
                        <a:pt x="18211" y="5770"/>
                        <a:pt x="15216" y="2484"/>
                        <a:pt x="10474" y="2484"/>
                      </a:cubicBezTo>
                      <a:cubicBezTo>
                        <a:pt x="5732" y="2484"/>
                        <a:pt x="2743" y="5826"/>
                        <a:pt x="2743" y="10001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308" name="Google Shape;1308;p16"/>
                <p:cNvSpPr/>
                <p:nvPr/>
              </p:nvSpPr>
              <p:spPr>
                <a:xfrm>
                  <a:off x="8367566" y="3285033"/>
                  <a:ext cx="20121" cy="19617"/>
                </a:xfrm>
                <a:custGeom>
                  <a:rect b="b" l="l" r="r" t="t"/>
                  <a:pathLst>
                    <a:path extrusionOk="0" h="19617" w="20121">
                      <a:moveTo>
                        <a:pt x="0" y="19586"/>
                      </a:moveTo>
                      <a:lnTo>
                        <a:pt x="0" y="19050"/>
                      </a:lnTo>
                      <a:cubicBezTo>
                        <a:pt x="870" y="19050"/>
                        <a:pt x="1122" y="18829"/>
                        <a:pt x="1122" y="17788"/>
                      </a:cubicBezTo>
                      <a:lnTo>
                        <a:pt x="1122" y="1797"/>
                      </a:lnTo>
                      <a:cubicBezTo>
                        <a:pt x="1122" y="776"/>
                        <a:pt x="870" y="536"/>
                        <a:pt x="0" y="536"/>
                      </a:cubicBezTo>
                      <a:lnTo>
                        <a:pt x="0" y="0"/>
                      </a:lnTo>
                      <a:lnTo>
                        <a:pt x="6066" y="0"/>
                      </a:lnTo>
                      <a:lnTo>
                        <a:pt x="6066" y="536"/>
                      </a:lnTo>
                      <a:cubicBezTo>
                        <a:pt x="5196" y="536"/>
                        <a:pt x="4950" y="713"/>
                        <a:pt x="4950" y="933"/>
                      </a:cubicBezTo>
                      <a:cubicBezTo>
                        <a:pt x="4950" y="1154"/>
                        <a:pt x="5114" y="1331"/>
                        <a:pt x="5404" y="1690"/>
                      </a:cubicBezTo>
                      <a:lnTo>
                        <a:pt x="16672" y="15518"/>
                      </a:lnTo>
                      <a:lnTo>
                        <a:pt x="16672" y="1797"/>
                      </a:lnTo>
                      <a:cubicBezTo>
                        <a:pt x="16672" y="776"/>
                        <a:pt x="16420" y="536"/>
                        <a:pt x="15550" y="536"/>
                      </a:cubicBezTo>
                      <a:lnTo>
                        <a:pt x="15550" y="0"/>
                      </a:lnTo>
                      <a:lnTo>
                        <a:pt x="20122" y="0"/>
                      </a:lnTo>
                      <a:lnTo>
                        <a:pt x="20122" y="536"/>
                      </a:lnTo>
                      <a:cubicBezTo>
                        <a:pt x="19251" y="536"/>
                        <a:pt x="18999" y="757"/>
                        <a:pt x="18999" y="1797"/>
                      </a:cubicBezTo>
                      <a:lnTo>
                        <a:pt x="18999" y="17807"/>
                      </a:lnTo>
                      <a:cubicBezTo>
                        <a:pt x="18999" y="18829"/>
                        <a:pt x="19251" y="19069"/>
                        <a:pt x="20122" y="19069"/>
                      </a:cubicBezTo>
                      <a:lnTo>
                        <a:pt x="20122" y="19605"/>
                      </a:lnTo>
                      <a:lnTo>
                        <a:pt x="14554" y="19605"/>
                      </a:lnTo>
                      <a:lnTo>
                        <a:pt x="14554" y="19069"/>
                      </a:lnTo>
                      <a:cubicBezTo>
                        <a:pt x="15632" y="19069"/>
                        <a:pt x="15714" y="18936"/>
                        <a:pt x="15714" y="18671"/>
                      </a:cubicBezTo>
                      <a:cubicBezTo>
                        <a:pt x="15714" y="18406"/>
                        <a:pt x="15512" y="18224"/>
                        <a:pt x="15216" y="17870"/>
                      </a:cubicBezTo>
                      <a:lnTo>
                        <a:pt x="3449" y="3500"/>
                      </a:lnTo>
                      <a:lnTo>
                        <a:pt x="3449" y="17820"/>
                      </a:lnTo>
                      <a:cubicBezTo>
                        <a:pt x="3449" y="18842"/>
                        <a:pt x="3701" y="19081"/>
                        <a:pt x="4572" y="19081"/>
                      </a:cubicBezTo>
                      <a:lnTo>
                        <a:pt x="4572" y="19617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309" name="Google Shape;1309;p16"/>
                <p:cNvSpPr/>
                <p:nvPr/>
              </p:nvSpPr>
              <p:spPr>
                <a:xfrm>
                  <a:off x="8391635" y="3284794"/>
                  <a:ext cx="18381" cy="20077"/>
                </a:xfrm>
                <a:custGeom>
                  <a:rect b="b" l="l" r="r" t="t"/>
                  <a:pathLst>
                    <a:path extrusionOk="0" h="20077" w="18381">
                      <a:moveTo>
                        <a:pt x="1621" y="14226"/>
                      </a:moveTo>
                      <a:lnTo>
                        <a:pt x="2119" y="14358"/>
                      </a:lnTo>
                      <a:cubicBezTo>
                        <a:pt x="2073" y="14546"/>
                        <a:pt x="2046" y="14738"/>
                        <a:pt x="2037" y="14932"/>
                      </a:cubicBezTo>
                      <a:cubicBezTo>
                        <a:pt x="2037" y="15909"/>
                        <a:pt x="5738" y="17606"/>
                        <a:pt x="9730" y="17606"/>
                      </a:cubicBezTo>
                      <a:cubicBezTo>
                        <a:pt x="13469" y="17606"/>
                        <a:pt x="15802" y="16445"/>
                        <a:pt x="15802" y="14453"/>
                      </a:cubicBezTo>
                      <a:cubicBezTo>
                        <a:pt x="15802" y="8778"/>
                        <a:pt x="870" y="14409"/>
                        <a:pt x="870" y="6180"/>
                      </a:cubicBezTo>
                      <a:cubicBezTo>
                        <a:pt x="870" y="1690"/>
                        <a:pt x="4572" y="0"/>
                        <a:pt x="8733" y="0"/>
                      </a:cubicBezTo>
                      <a:cubicBezTo>
                        <a:pt x="13097" y="0"/>
                        <a:pt x="15304" y="1595"/>
                        <a:pt x="15966" y="1595"/>
                      </a:cubicBezTo>
                      <a:cubicBezTo>
                        <a:pt x="16218" y="1595"/>
                        <a:pt x="16382" y="1513"/>
                        <a:pt x="16634" y="965"/>
                      </a:cubicBezTo>
                      <a:lnTo>
                        <a:pt x="17170" y="1185"/>
                      </a:lnTo>
                      <a:lnTo>
                        <a:pt x="15632" y="5543"/>
                      </a:lnTo>
                      <a:lnTo>
                        <a:pt x="15134" y="5322"/>
                      </a:lnTo>
                      <a:cubicBezTo>
                        <a:pt x="15194" y="5150"/>
                        <a:pt x="15221" y="4968"/>
                        <a:pt x="15216" y="4786"/>
                      </a:cubicBezTo>
                      <a:cubicBezTo>
                        <a:pt x="15216" y="3853"/>
                        <a:pt x="11893" y="2478"/>
                        <a:pt x="8607" y="2478"/>
                      </a:cubicBezTo>
                      <a:cubicBezTo>
                        <a:pt x="4326" y="2478"/>
                        <a:pt x="3449" y="4168"/>
                        <a:pt x="3449" y="5814"/>
                      </a:cubicBezTo>
                      <a:cubicBezTo>
                        <a:pt x="3449" y="11104"/>
                        <a:pt x="18381" y="5770"/>
                        <a:pt x="18381" y="13772"/>
                      </a:cubicBezTo>
                      <a:cubicBezTo>
                        <a:pt x="18381" y="17952"/>
                        <a:pt x="15632" y="20077"/>
                        <a:pt x="9314" y="20077"/>
                      </a:cubicBezTo>
                      <a:cubicBezTo>
                        <a:pt x="5032" y="20077"/>
                        <a:pt x="2119" y="18186"/>
                        <a:pt x="1249" y="18186"/>
                      </a:cubicBezTo>
                      <a:cubicBezTo>
                        <a:pt x="876" y="18213"/>
                        <a:pt x="568" y="18487"/>
                        <a:pt x="498" y="18854"/>
                      </a:cubicBezTo>
                      <a:lnTo>
                        <a:pt x="0" y="18678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310" name="Google Shape;1310;p16"/>
                <p:cNvSpPr/>
                <p:nvPr/>
              </p:nvSpPr>
              <p:spPr>
                <a:xfrm>
                  <a:off x="8414330" y="3283968"/>
                  <a:ext cx="18753" cy="21691"/>
                </a:xfrm>
                <a:custGeom>
                  <a:rect b="b" l="l" r="r" t="t"/>
                  <a:pathLst>
                    <a:path extrusionOk="0" h="21691" w="18753">
                      <a:moveTo>
                        <a:pt x="958" y="2863"/>
                      </a:moveTo>
                      <a:cubicBezTo>
                        <a:pt x="958" y="1841"/>
                        <a:pt x="795" y="1602"/>
                        <a:pt x="0" y="1602"/>
                      </a:cubicBezTo>
                      <a:lnTo>
                        <a:pt x="0" y="1066"/>
                      </a:lnTo>
                      <a:lnTo>
                        <a:pt x="16761" y="1066"/>
                      </a:lnTo>
                      <a:cubicBezTo>
                        <a:pt x="17593" y="1066"/>
                        <a:pt x="17801" y="750"/>
                        <a:pt x="17801" y="0"/>
                      </a:cubicBezTo>
                      <a:lnTo>
                        <a:pt x="18299" y="0"/>
                      </a:lnTo>
                      <a:lnTo>
                        <a:pt x="18299" y="4622"/>
                      </a:lnTo>
                      <a:lnTo>
                        <a:pt x="17801" y="4622"/>
                      </a:lnTo>
                      <a:cubicBezTo>
                        <a:pt x="17801" y="3865"/>
                        <a:pt x="17593" y="3556"/>
                        <a:pt x="16761" y="3556"/>
                      </a:cubicBezTo>
                      <a:lnTo>
                        <a:pt x="3701" y="3556"/>
                      </a:lnTo>
                      <a:lnTo>
                        <a:pt x="3701" y="9339"/>
                      </a:lnTo>
                      <a:lnTo>
                        <a:pt x="12895" y="9339"/>
                      </a:lnTo>
                      <a:cubicBezTo>
                        <a:pt x="13721" y="9339"/>
                        <a:pt x="13929" y="9024"/>
                        <a:pt x="13929" y="8267"/>
                      </a:cubicBezTo>
                      <a:lnTo>
                        <a:pt x="14434" y="8267"/>
                      </a:lnTo>
                      <a:lnTo>
                        <a:pt x="14434" y="12895"/>
                      </a:lnTo>
                      <a:lnTo>
                        <a:pt x="13942" y="12895"/>
                      </a:lnTo>
                      <a:cubicBezTo>
                        <a:pt x="13942" y="12139"/>
                        <a:pt x="13734" y="11830"/>
                        <a:pt x="12908" y="11830"/>
                      </a:cubicBezTo>
                      <a:lnTo>
                        <a:pt x="3701" y="11830"/>
                      </a:lnTo>
                      <a:lnTo>
                        <a:pt x="3701" y="18135"/>
                      </a:lnTo>
                      <a:lnTo>
                        <a:pt x="17215" y="18135"/>
                      </a:lnTo>
                      <a:cubicBezTo>
                        <a:pt x="18047" y="18135"/>
                        <a:pt x="18255" y="17826"/>
                        <a:pt x="18255" y="17070"/>
                      </a:cubicBezTo>
                      <a:lnTo>
                        <a:pt x="18753" y="17070"/>
                      </a:lnTo>
                      <a:lnTo>
                        <a:pt x="18753" y="21692"/>
                      </a:lnTo>
                      <a:lnTo>
                        <a:pt x="18255" y="21692"/>
                      </a:lnTo>
                      <a:cubicBezTo>
                        <a:pt x="18255" y="20935"/>
                        <a:pt x="18047" y="20626"/>
                        <a:pt x="17215" y="20626"/>
                      </a:cubicBezTo>
                      <a:lnTo>
                        <a:pt x="0" y="20626"/>
                      </a:lnTo>
                      <a:lnTo>
                        <a:pt x="0" y="20090"/>
                      </a:lnTo>
                      <a:cubicBezTo>
                        <a:pt x="795" y="20090"/>
                        <a:pt x="958" y="19869"/>
                        <a:pt x="958" y="18829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311" name="Google Shape;1311;p16"/>
                <p:cNvSpPr/>
                <p:nvPr/>
              </p:nvSpPr>
              <p:spPr>
                <a:xfrm>
                  <a:off x="8433745" y="3285033"/>
                  <a:ext cx="14553" cy="19869"/>
                </a:xfrm>
                <a:custGeom>
                  <a:rect b="b" l="l" r="r" t="t"/>
                  <a:pathLst>
                    <a:path extrusionOk="0" h="19869" w="14553">
                      <a:moveTo>
                        <a:pt x="14554" y="19"/>
                      </a:moveTo>
                      <a:lnTo>
                        <a:pt x="14554" y="555"/>
                      </a:lnTo>
                      <a:cubicBezTo>
                        <a:pt x="13683" y="555"/>
                        <a:pt x="13513" y="776"/>
                        <a:pt x="13513" y="1816"/>
                      </a:cubicBezTo>
                      <a:lnTo>
                        <a:pt x="13513" y="14270"/>
                      </a:lnTo>
                      <a:cubicBezTo>
                        <a:pt x="13513" y="18684"/>
                        <a:pt x="10644" y="19869"/>
                        <a:pt x="6779" y="19869"/>
                      </a:cubicBezTo>
                      <a:cubicBezTo>
                        <a:pt x="5586" y="19867"/>
                        <a:pt x="4403" y="19654"/>
                        <a:pt x="3285" y="19239"/>
                      </a:cubicBezTo>
                      <a:cubicBezTo>
                        <a:pt x="2635" y="18947"/>
                        <a:pt x="1950" y="18736"/>
                        <a:pt x="1249" y="18608"/>
                      </a:cubicBezTo>
                      <a:cubicBezTo>
                        <a:pt x="914" y="18608"/>
                        <a:pt x="706" y="18829"/>
                        <a:pt x="416" y="19182"/>
                      </a:cubicBezTo>
                      <a:lnTo>
                        <a:pt x="0" y="19005"/>
                      </a:lnTo>
                      <a:lnTo>
                        <a:pt x="1665" y="14591"/>
                      </a:lnTo>
                      <a:lnTo>
                        <a:pt x="2163" y="14768"/>
                      </a:lnTo>
                      <a:cubicBezTo>
                        <a:pt x="2114" y="14975"/>
                        <a:pt x="2087" y="15186"/>
                        <a:pt x="2081" y="15399"/>
                      </a:cubicBezTo>
                      <a:cubicBezTo>
                        <a:pt x="2081" y="16553"/>
                        <a:pt x="4326" y="17360"/>
                        <a:pt x="6735" y="17360"/>
                      </a:cubicBezTo>
                      <a:cubicBezTo>
                        <a:pt x="9887" y="17360"/>
                        <a:pt x="10934" y="16471"/>
                        <a:pt x="10934" y="13356"/>
                      </a:cubicBezTo>
                      <a:lnTo>
                        <a:pt x="10934" y="1797"/>
                      </a:lnTo>
                      <a:cubicBezTo>
                        <a:pt x="10934" y="776"/>
                        <a:pt x="10770" y="536"/>
                        <a:pt x="9894" y="536"/>
                      </a:cubicBezTo>
                      <a:lnTo>
                        <a:pt x="9894" y="0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312" name="Google Shape;1312;p16"/>
                <p:cNvSpPr/>
                <p:nvPr/>
              </p:nvSpPr>
              <p:spPr>
                <a:xfrm>
                  <a:off x="8452366" y="3284787"/>
                  <a:ext cx="20960" cy="20096"/>
                </a:xfrm>
                <a:custGeom>
                  <a:rect b="b" l="l" r="r" t="t"/>
                  <a:pathLst>
                    <a:path extrusionOk="0" h="20096" w="20960">
                      <a:moveTo>
                        <a:pt x="20960" y="10051"/>
                      </a:moveTo>
                      <a:cubicBezTo>
                        <a:pt x="20960" y="15563"/>
                        <a:pt x="16887" y="20096"/>
                        <a:pt x="10480" y="20096"/>
                      </a:cubicBezTo>
                      <a:cubicBezTo>
                        <a:pt x="4073" y="20096"/>
                        <a:pt x="0" y="15563"/>
                        <a:pt x="0" y="10051"/>
                      </a:cubicBezTo>
                      <a:cubicBezTo>
                        <a:pt x="0" y="4540"/>
                        <a:pt x="4080" y="0"/>
                        <a:pt x="10480" y="0"/>
                      </a:cubicBezTo>
                      <a:cubicBezTo>
                        <a:pt x="16880" y="0"/>
                        <a:pt x="20960" y="4534"/>
                        <a:pt x="20960" y="10051"/>
                      </a:cubicBezTo>
                      <a:close/>
                      <a:moveTo>
                        <a:pt x="2749" y="10001"/>
                      </a:moveTo>
                      <a:cubicBezTo>
                        <a:pt x="2749" y="14232"/>
                        <a:pt x="5738" y="17612"/>
                        <a:pt x="10480" y="17612"/>
                      </a:cubicBezTo>
                      <a:cubicBezTo>
                        <a:pt x="15222" y="17612"/>
                        <a:pt x="18217" y="14232"/>
                        <a:pt x="18217" y="10001"/>
                      </a:cubicBezTo>
                      <a:cubicBezTo>
                        <a:pt x="18217" y="5770"/>
                        <a:pt x="15222" y="2484"/>
                        <a:pt x="10480" y="2484"/>
                      </a:cubicBezTo>
                      <a:cubicBezTo>
                        <a:pt x="5738" y="2484"/>
                        <a:pt x="2749" y="5826"/>
                        <a:pt x="2749" y="10001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313" name="Google Shape;1313;p16"/>
                <p:cNvSpPr/>
                <p:nvPr/>
              </p:nvSpPr>
              <p:spPr>
                <a:xfrm>
                  <a:off x="8485773" y="3280991"/>
                  <a:ext cx="21918" cy="23923"/>
                </a:xfrm>
                <a:custGeom>
                  <a:rect b="b" l="l" r="r" t="t"/>
                  <a:pathLst>
                    <a:path extrusionOk="0" h="23923" w="21918">
                      <a:moveTo>
                        <a:pt x="2220" y="16288"/>
                      </a:moveTo>
                      <a:lnTo>
                        <a:pt x="2762" y="16603"/>
                      </a:lnTo>
                      <a:cubicBezTo>
                        <a:pt x="2686" y="16785"/>
                        <a:pt x="2643" y="16979"/>
                        <a:pt x="2636" y="17177"/>
                      </a:cubicBezTo>
                      <a:cubicBezTo>
                        <a:pt x="2636" y="18823"/>
                        <a:pt x="6917" y="20960"/>
                        <a:pt x="10997" y="20960"/>
                      </a:cubicBezTo>
                      <a:cubicBezTo>
                        <a:pt x="16237" y="20960"/>
                        <a:pt x="18482" y="19069"/>
                        <a:pt x="18482" y="16546"/>
                      </a:cubicBezTo>
                      <a:cubicBezTo>
                        <a:pt x="18482" y="9610"/>
                        <a:pt x="769" y="18148"/>
                        <a:pt x="769" y="7157"/>
                      </a:cubicBezTo>
                      <a:cubicBezTo>
                        <a:pt x="769" y="2938"/>
                        <a:pt x="5423" y="0"/>
                        <a:pt x="11489" y="0"/>
                      </a:cubicBezTo>
                      <a:cubicBezTo>
                        <a:pt x="16231" y="0"/>
                        <a:pt x="18394" y="1690"/>
                        <a:pt x="19472" y="1690"/>
                      </a:cubicBezTo>
                      <a:cubicBezTo>
                        <a:pt x="19910" y="1704"/>
                        <a:pt x="20321" y="1483"/>
                        <a:pt x="20550" y="1110"/>
                      </a:cubicBezTo>
                      <a:lnTo>
                        <a:pt x="21055" y="1337"/>
                      </a:lnTo>
                      <a:lnTo>
                        <a:pt x="18797" y="6419"/>
                      </a:lnTo>
                      <a:lnTo>
                        <a:pt x="18337" y="6104"/>
                      </a:lnTo>
                      <a:cubicBezTo>
                        <a:pt x="18372" y="5915"/>
                        <a:pt x="18387" y="5722"/>
                        <a:pt x="18381" y="5530"/>
                      </a:cubicBezTo>
                      <a:cubicBezTo>
                        <a:pt x="18381" y="4685"/>
                        <a:pt x="15556" y="2907"/>
                        <a:pt x="11521" y="2907"/>
                      </a:cubicBezTo>
                      <a:cubicBezTo>
                        <a:pt x="7031" y="2907"/>
                        <a:pt x="4200" y="4685"/>
                        <a:pt x="4200" y="7088"/>
                      </a:cubicBezTo>
                      <a:cubicBezTo>
                        <a:pt x="4200" y="13135"/>
                        <a:pt x="21919" y="5038"/>
                        <a:pt x="21919" y="16546"/>
                      </a:cubicBezTo>
                      <a:cubicBezTo>
                        <a:pt x="21919" y="20279"/>
                        <a:pt x="18173" y="23924"/>
                        <a:pt x="11104" y="23924"/>
                      </a:cubicBezTo>
                      <a:cubicBezTo>
                        <a:pt x="5114" y="23924"/>
                        <a:pt x="2535" y="21168"/>
                        <a:pt x="1293" y="21168"/>
                      </a:cubicBezTo>
                      <a:cubicBezTo>
                        <a:pt x="931" y="21194"/>
                        <a:pt x="604" y="21394"/>
                        <a:pt x="416" y="21704"/>
                      </a:cubicBezTo>
                      <a:lnTo>
                        <a:pt x="0" y="21439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314" name="Google Shape;1314;p16"/>
                <p:cNvSpPr/>
                <p:nvPr/>
              </p:nvSpPr>
              <p:spPr>
                <a:xfrm>
                  <a:off x="8511110" y="3285033"/>
                  <a:ext cx="20039" cy="19850"/>
                </a:xfrm>
                <a:custGeom>
                  <a:rect b="b" l="l" r="r" t="t"/>
                  <a:pathLst>
                    <a:path extrusionOk="0" h="19850" w="20039">
                      <a:moveTo>
                        <a:pt x="19169" y="13362"/>
                      </a:moveTo>
                      <a:cubicBezTo>
                        <a:pt x="19207" y="18343"/>
                        <a:pt x="14219" y="19850"/>
                        <a:pt x="10020" y="19850"/>
                      </a:cubicBezTo>
                      <a:cubicBezTo>
                        <a:pt x="5820" y="19850"/>
                        <a:pt x="832" y="18343"/>
                        <a:pt x="870" y="13362"/>
                      </a:cubicBezTo>
                      <a:lnTo>
                        <a:pt x="870" y="1797"/>
                      </a:lnTo>
                      <a:cubicBezTo>
                        <a:pt x="870" y="776"/>
                        <a:pt x="706" y="536"/>
                        <a:pt x="0" y="536"/>
                      </a:cubicBezTo>
                      <a:lnTo>
                        <a:pt x="0" y="0"/>
                      </a:lnTo>
                      <a:lnTo>
                        <a:pt x="4326" y="0"/>
                      </a:lnTo>
                      <a:lnTo>
                        <a:pt x="4326" y="536"/>
                      </a:lnTo>
                      <a:cubicBezTo>
                        <a:pt x="3619" y="536"/>
                        <a:pt x="3449" y="757"/>
                        <a:pt x="3449" y="1797"/>
                      </a:cubicBezTo>
                      <a:lnTo>
                        <a:pt x="3449" y="12782"/>
                      </a:lnTo>
                      <a:cubicBezTo>
                        <a:pt x="3449" y="16162"/>
                        <a:pt x="6066" y="17366"/>
                        <a:pt x="10020" y="17366"/>
                      </a:cubicBezTo>
                      <a:cubicBezTo>
                        <a:pt x="13973" y="17366"/>
                        <a:pt x="16590" y="16162"/>
                        <a:pt x="16590" y="12782"/>
                      </a:cubicBezTo>
                      <a:lnTo>
                        <a:pt x="16590" y="1797"/>
                      </a:lnTo>
                      <a:cubicBezTo>
                        <a:pt x="16590" y="776"/>
                        <a:pt x="16420" y="536"/>
                        <a:pt x="15714" y="536"/>
                      </a:cubicBezTo>
                      <a:lnTo>
                        <a:pt x="15714" y="0"/>
                      </a:lnTo>
                      <a:lnTo>
                        <a:pt x="20040" y="0"/>
                      </a:lnTo>
                      <a:lnTo>
                        <a:pt x="20040" y="536"/>
                      </a:lnTo>
                      <a:cubicBezTo>
                        <a:pt x="19333" y="536"/>
                        <a:pt x="19169" y="757"/>
                        <a:pt x="19169" y="1797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315" name="Google Shape;1315;p16"/>
                <p:cNvSpPr/>
                <p:nvPr/>
              </p:nvSpPr>
              <p:spPr>
                <a:xfrm>
                  <a:off x="8535551" y="3285033"/>
                  <a:ext cx="17384" cy="19585"/>
                </a:xfrm>
                <a:custGeom>
                  <a:rect b="b" l="l" r="r" t="t"/>
                  <a:pathLst>
                    <a:path extrusionOk="0" h="19585" w="17384">
                      <a:moveTo>
                        <a:pt x="1040" y="1797"/>
                      </a:moveTo>
                      <a:cubicBezTo>
                        <a:pt x="1040" y="776"/>
                        <a:pt x="876" y="536"/>
                        <a:pt x="0" y="536"/>
                      </a:cubicBezTo>
                      <a:lnTo>
                        <a:pt x="0" y="0"/>
                      </a:lnTo>
                      <a:lnTo>
                        <a:pt x="11149" y="0"/>
                      </a:lnTo>
                      <a:cubicBezTo>
                        <a:pt x="15260" y="0"/>
                        <a:pt x="17385" y="1778"/>
                        <a:pt x="17385" y="5467"/>
                      </a:cubicBezTo>
                      <a:cubicBezTo>
                        <a:pt x="17385" y="8803"/>
                        <a:pt x="14554" y="11029"/>
                        <a:pt x="11476" y="11029"/>
                      </a:cubicBezTo>
                      <a:lnTo>
                        <a:pt x="3619" y="11029"/>
                      </a:lnTo>
                      <a:lnTo>
                        <a:pt x="3619" y="17788"/>
                      </a:lnTo>
                      <a:cubicBezTo>
                        <a:pt x="3619" y="18810"/>
                        <a:pt x="3783" y="19050"/>
                        <a:pt x="4660" y="19050"/>
                      </a:cubicBezTo>
                      <a:lnTo>
                        <a:pt x="4660" y="19586"/>
                      </a:lnTo>
                      <a:lnTo>
                        <a:pt x="0" y="19586"/>
                      </a:lnTo>
                      <a:lnTo>
                        <a:pt x="0" y="19050"/>
                      </a:lnTo>
                      <a:cubicBezTo>
                        <a:pt x="876" y="19050"/>
                        <a:pt x="1040" y="18829"/>
                        <a:pt x="1040" y="17788"/>
                      </a:cubicBezTo>
                      <a:close/>
                      <a:moveTo>
                        <a:pt x="3619" y="8544"/>
                      </a:moveTo>
                      <a:lnTo>
                        <a:pt x="11268" y="8544"/>
                      </a:lnTo>
                      <a:cubicBezTo>
                        <a:pt x="13513" y="8544"/>
                        <a:pt x="14642" y="7346"/>
                        <a:pt x="14642" y="5391"/>
                      </a:cubicBezTo>
                      <a:cubicBezTo>
                        <a:pt x="14642" y="3260"/>
                        <a:pt x="13349" y="2327"/>
                        <a:pt x="10688" y="2327"/>
                      </a:cubicBezTo>
                      <a:lnTo>
                        <a:pt x="3619" y="2327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316" name="Google Shape;1316;p16"/>
                <p:cNvSpPr/>
                <p:nvPr/>
              </p:nvSpPr>
              <p:spPr>
                <a:xfrm>
                  <a:off x="8555319" y="3283968"/>
                  <a:ext cx="18772" cy="21691"/>
                </a:xfrm>
                <a:custGeom>
                  <a:rect b="b" l="l" r="r" t="t"/>
                  <a:pathLst>
                    <a:path extrusionOk="0" h="21691" w="18772">
                      <a:moveTo>
                        <a:pt x="958" y="2863"/>
                      </a:moveTo>
                      <a:cubicBezTo>
                        <a:pt x="958" y="1841"/>
                        <a:pt x="795" y="1602"/>
                        <a:pt x="0" y="1602"/>
                      </a:cubicBezTo>
                      <a:lnTo>
                        <a:pt x="0" y="1066"/>
                      </a:lnTo>
                      <a:lnTo>
                        <a:pt x="16761" y="1066"/>
                      </a:lnTo>
                      <a:cubicBezTo>
                        <a:pt x="17593" y="1066"/>
                        <a:pt x="17801" y="750"/>
                        <a:pt x="17801" y="0"/>
                      </a:cubicBezTo>
                      <a:lnTo>
                        <a:pt x="18299" y="0"/>
                      </a:lnTo>
                      <a:lnTo>
                        <a:pt x="18299" y="4622"/>
                      </a:lnTo>
                      <a:lnTo>
                        <a:pt x="17801" y="4622"/>
                      </a:lnTo>
                      <a:cubicBezTo>
                        <a:pt x="17801" y="3865"/>
                        <a:pt x="17593" y="3556"/>
                        <a:pt x="16761" y="3556"/>
                      </a:cubicBezTo>
                      <a:lnTo>
                        <a:pt x="3720" y="3556"/>
                      </a:lnTo>
                      <a:lnTo>
                        <a:pt x="3720" y="9339"/>
                      </a:lnTo>
                      <a:lnTo>
                        <a:pt x="12939" y="9339"/>
                      </a:lnTo>
                      <a:cubicBezTo>
                        <a:pt x="13765" y="9339"/>
                        <a:pt x="13973" y="9024"/>
                        <a:pt x="13973" y="8267"/>
                      </a:cubicBezTo>
                      <a:lnTo>
                        <a:pt x="14478" y="8267"/>
                      </a:lnTo>
                      <a:lnTo>
                        <a:pt x="14478" y="12895"/>
                      </a:lnTo>
                      <a:lnTo>
                        <a:pt x="13973" y="12895"/>
                      </a:lnTo>
                      <a:cubicBezTo>
                        <a:pt x="13973" y="12139"/>
                        <a:pt x="13765" y="11830"/>
                        <a:pt x="12939" y="11830"/>
                      </a:cubicBezTo>
                      <a:lnTo>
                        <a:pt x="3720" y="11830"/>
                      </a:lnTo>
                      <a:lnTo>
                        <a:pt x="3720" y="18135"/>
                      </a:lnTo>
                      <a:lnTo>
                        <a:pt x="17234" y="18135"/>
                      </a:lnTo>
                      <a:cubicBezTo>
                        <a:pt x="18066" y="18135"/>
                        <a:pt x="18274" y="17826"/>
                        <a:pt x="18274" y="17070"/>
                      </a:cubicBezTo>
                      <a:lnTo>
                        <a:pt x="18772" y="17070"/>
                      </a:lnTo>
                      <a:lnTo>
                        <a:pt x="18772" y="21692"/>
                      </a:lnTo>
                      <a:lnTo>
                        <a:pt x="18274" y="21692"/>
                      </a:lnTo>
                      <a:cubicBezTo>
                        <a:pt x="18274" y="20935"/>
                        <a:pt x="18066" y="20626"/>
                        <a:pt x="17234" y="20626"/>
                      </a:cubicBezTo>
                      <a:lnTo>
                        <a:pt x="19" y="20626"/>
                      </a:lnTo>
                      <a:lnTo>
                        <a:pt x="19" y="20090"/>
                      </a:lnTo>
                      <a:cubicBezTo>
                        <a:pt x="813" y="20090"/>
                        <a:pt x="977" y="19869"/>
                        <a:pt x="977" y="18829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317" name="Google Shape;1317;p16"/>
                <p:cNvSpPr/>
                <p:nvPr/>
              </p:nvSpPr>
              <p:spPr>
                <a:xfrm>
                  <a:off x="8577414" y="3285033"/>
                  <a:ext cx="18532" cy="19604"/>
                </a:xfrm>
                <a:custGeom>
                  <a:rect b="b" l="l" r="r" t="t"/>
                  <a:pathLst>
                    <a:path extrusionOk="0" h="19604" w="18532">
                      <a:moveTo>
                        <a:pt x="3619" y="17807"/>
                      </a:moveTo>
                      <a:cubicBezTo>
                        <a:pt x="3619" y="18829"/>
                        <a:pt x="3783" y="19069"/>
                        <a:pt x="4654" y="19069"/>
                      </a:cubicBezTo>
                      <a:lnTo>
                        <a:pt x="4654" y="19605"/>
                      </a:lnTo>
                      <a:lnTo>
                        <a:pt x="0" y="19605"/>
                      </a:lnTo>
                      <a:lnTo>
                        <a:pt x="0" y="19069"/>
                      </a:lnTo>
                      <a:cubicBezTo>
                        <a:pt x="870" y="19069"/>
                        <a:pt x="1040" y="18848"/>
                        <a:pt x="1040" y="17807"/>
                      </a:cubicBezTo>
                      <a:lnTo>
                        <a:pt x="1040" y="1797"/>
                      </a:lnTo>
                      <a:cubicBezTo>
                        <a:pt x="1040" y="776"/>
                        <a:pt x="870" y="536"/>
                        <a:pt x="0" y="536"/>
                      </a:cubicBezTo>
                      <a:lnTo>
                        <a:pt x="0" y="0"/>
                      </a:lnTo>
                      <a:lnTo>
                        <a:pt x="12725" y="0"/>
                      </a:lnTo>
                      <a:cubicBezTo>
                        <a:pt x="16300" y="0"/>
                        <a:pt x="17965" y="2138"/>
                        <a:pt x="17965" y="5467"/>
                      </a:cubicBezTo>
                      <a:cubicBezTo>
                        <a:pt x="17965" y="8891"/>
                        <a:pt x="16136" y="10676"/>
                        <a:pt x="12920" y="10764"/>
                      </a:cubicBezTo>
                      <a:lnTo>
                        <a:pt x="17492" y="18236"/>
                      </a:lnTo>
                      <a:cubicBezTo>
                        <a:pt x="17864" y="18867"/>
                        <a:pt x="18079" y="19031"/>
                        <a:pt x="18533" y="19031"/>
                      </a:cubicBezTo>
                      <a:lnTo>
                        <a:pt x="18533" y="19567"/>
                      </a:lnTo>
                      <a:lnTo>
                        <a:pt x="14043" y="19567"/>
                      </a:lnTo>
                      <a:lnTo>
                        <a:pt x="14043" y="19031"/>
                      </a:lnTo>
                      <a:cubicBezTo>
                        <a:pt x="14623" y="19031"/>
                        <a:pt x="14705" y="18942"/>
                        <a:pt x="14705" y="18678"/>
                      </a:cubicBezTo>
                      <a:cubicBezTo>
                        <a:pt x="14635" y="18293"/>
                        <a:pt x="14480" y="17929"/>
                        <a:pt x="14251" y="17612"/>
                      </a:cubicBezTo>
                      <a:lnTo>
                        <a:pt x="10177" y="10764"/>
                      </a:lnTo>
                      <a:lnTo>
                        <a:pt x="3619" y="10764"/>
                      </a:lnTo>
                      <a:close/>
                      <a:moveTo>
                        <a:pt x="3619" y="8292"/>
                      </a:moveTo>
                      <a:lnTo>
                        <a:pt x="12448" y="8292"/>
                      </a:lnTo>
                      <a:cubicBezTo>
                        <a:pt x="14446" y="8292"/>
                        <a:pt x="15190" y="7359"/>
                        <a:pt x="15190" y="5398"/>
                      </a:cubicBezTo>
                      <a:cubicBezTo>
                        <a:pt x="15190" y="3266"/>
                        <a:pt x="14484" y="2333"/>
                        <a:pt x="12038" y="2333"/>
                      </a:cubicBezTo>
                      <a:lnTo>
                        <a:pt x="3619" y="2333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318" name="Google Shape;1318;p16"/>
                <p:cNvSpPr/>
                <p:nvPr/>
              </p:nvSpPr>
              <p:spPr>
                <a:xfrm>
                  <a:off x="8600153" y="3285033"/>
                  <a:ext cx="4678" cy="19604"/>
                </a:xfrm>
                <a:custGeom>
                  <a:rect b="b" l="l" r="r" t="t"/>
                  <a:pathLst>
                    <a:path extrusionOk="0" h="19604" w="4678">
                      <a:moveTo>
                        <a:pt x="0" y="19586"/>
                      </a:moveTo>
                      <a:lnTo>
                        <a:pt x="0" y="19050"/>
                      </a:lnTo>
                      <a:cubicBezTo>
                        <a:pt x="877" y="19050"/>
                        <a:pt x="1040" y="18829"/>
                        <a:pt x="1040" y="17788"/>
                      </a:cubicBezTo>
                      <a:lnTo>
                        <a:pt x="1040" y="1797"/>
                      </a:lnTo>
                      <a:cubicBezTo>
                        <a:pt x="1040" y="776"/>
                        <a:pt x="877" y="536"/>
                        <a:pt x="0" y="536"/>
                      </a:cubicBezTo>
                      <a:lnTo>
                        <a:pt x="0" y="0"/>
                      </a:lnTo>
                      <a:lnTo>
                        <a:pt x="4679" y="0"/>
                      </a:lnTo>
                      <a:lnTo>
                        <a:pt x="4679" y="536"/>
                      </a:lnTo>
                      <a:cubicBezTo>
                        <a:pt x="3802" y="536"/>
                        <a:pt x="3638" y="757"/>
                        <a:pt x="3638" y="1797"/>
                      </a:cubicBezTo>
                      <a:lnTo>
                        <a:pt x="3638" y="17807"/>
                      </a:lnTo>
                      <a:cubicBezTo>
                        <a:pt x="3638" y="18829"/>
                        <a:pt x="3802" y="19069"/>
                        <a:pt x="4679" y="19069"/>
                      </a:cubicBezTo>
                      <a:lnTo>
                        <a:pt x="4679" y="19605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319" name="Google Shape;1319;p16"/>
                <p:cNvSpPr/>
                <p:nvPr/>
              </p:nvSpPr>
              <p:spPr>
                <a:xfrm>
                  <a:off x="8608344" y="3284787"/>
                  <a:ext cx="20953" cy="20096"/>
                </a:xfrm>
                <a:custGeom>
                  <a:rect b="b" l="l" r="r" t="t"/>
                  <a:pathLst>
                    <a:path extrusionOk="0" h="20096" w="20953">
                      <a:moveTo>
                        <a:pt x="20954" y="10051"/>
                      </a:moveTo>
                      <a:cubicBezTo>
                        <a:pt x="20954" y="15563"/>
                        <a:pt x="16880" y="20096"/>
                        <a:pt x="10480" y="20096"/>
                      </a:cubicBezTo>
                      <a:cubicBezTo>
                        <a:pt x="4080" y="20096"/>
                        <a:pt x="0" y="15563"/>
                        <a:pt x="0" y="10051"/>
                      </a:cubicBezTo>
                      <a:cubicBezTo>
                        <a:pt x="0" y="4540"/>
                        <a:pt x="4073" y="0"/>
                        <a:pt x="10480" y="0"/>
                      </a:cubicBezTo>
                      <a:cubicBezTo>
                        <a:pt x="16887" y="0"/>
                        <a:pt x="20954" y="4534"/>
                        <a:pt x="20954" y="10051"/>
                      </a:cubicBezTo>
                      <a:close/>
                      <a:moveTo>
                        <a:pt x="2743" y="10001"/>
                      </a:moveTo>
                      <a:cubicBezTo>
                        <a:pt x="2743" y="14232"/>
                        <a:pt x="5738" y="17612"/>
                        <a:pt x="10480" y="17612"/>
                      </a:cubicBezTo>
                      <a:cubicBezTo>
                        <a:pt x="15222" y="17612"/>
                        <a:pt x="18211" y="14232"/>
                        <a:pt x="18211" y="10001"/>
                      </a:cubicBezTo>
                      <a:cubicBezTo>
                        <a:pt x="18211" y="5770"/>
                        <a:pt x="15216" y="2484"/>
                        <a:pt x="10480" y="2484"/>
                      </a:cubicBezTo>
                      <a:cubicBezTo>
                        <a:pt x="5745" y="2484"/>
                        <a:pt x="2743" y="5826"/>
                        <a:pt x="2743" y="10001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320" name="Google Shape;1320;p16"/>
                <p:cNvSpPr/>
                <p:nvPr/>
              </p:nvSpPr>
              <p:spPr>
                <a:xfrm>
                  <a:off x="8632110" y="3285033"/>
                  <a:ext cx="18532" cy="19604"/>
                </a:xfrm>
                <a:custGeom>
                  <a:rect b="b" l="l" r="r" t="t"/>
                  <a:pathLst>
                    <a:path extrusionOk="0" h="19604" w="18532">
                      <a:moveTo>
                        <a:pt x="3619" y="17807"/>
                      </a:moveTo>
                      <a:cubicBezTo>
                        <a:pt x="3619" y="18829"/>
                        <a:pt x="3783" y="19069"/>
                        <a:pt x="4660" y="19069"/>
                      </a:cubicBezTo>
                      <a:lnTo>
                        <a:pt x="4660" y="19605"/>
                      </a:lnTo>
                      <a:lnTo>
                        <a:pt x="0" y="19605"/>
                      </a:lnTo>
                      <a:lnTo>
                        <a:pt x="0" y="19069"/>
                      </a:lnTo>
                      <a:cubicBezTo>
                        <a:pt x="876" y="19069"/>
                        <a:pt x="1040" y="18848"/>
                        <a:pt x="1040" y="17807"/>
                      </a:cubicBezTo>
                      <a:lnTo>
                        <a:pt x="1040" y="1797"/>
                      </a:lnTo>
                      <a:cubicBezTo>
                        <a:pt x="1040" y="776"/>
                        <a:pt x="876" y="536"/>
                        <a:pt x="0" y="536"/>
                      </a:cubicBezTo>
                      <a:lnTo>
                        <a:pt x="0" y="0"/>
                      </a:lnTo>
                      <a:lnTo>
                        <a:pt x="12725" y="0"/>
                      </a:lnTo>
                      <a:cubicBezTo>
                        <a:pt x="16300" y="0"/>
                        <a:pt x="17965" y="2138"/>
                        <a:pt x="17965" y="5467"/>
                      </a:cubicBezTo>
                      <a:cubicBezTo>
                        <a:pt x="17965" y="8891"/>
                        <a:pt x="16136" y="10676"/>
                        <a:pt x="12920" y="10764"/>
                      </a:cubicBezTo>
                      <a:lnTo>
                        <a:pt x="17492" y="18255"/>
                      </a:lnTo>
                      <a:cubicBezTo>
                        <a:pt x="17870" y="18886"/>
                        <a:pt x="18078" y="19050"/>
                        <a:pt x="18533" y="19050"/>
                      </a:cubicBezTo>
                      <a:lnTo>
                        <a:pt x="18533" y="19586"/>
                      </a:lnTo>
                      <a:lnTo>
                        <a:pt x="14024" y="19586"/>
                      </a:lnTo>
                      <a:lnTo>
                        <a:pt x="14024" y="19050"/>
                      </a:lnTo>
                      <a:cubicBezTo>
                        <a:pt x="14604" y="19050"/>
                        <a:pt x="14692" y="18961"/>
                        <a:pt x="14692" y="18697"/>
                      </a:cubicBezTo>
                      <a:cubicBezTo>
                        <a:pt x="14619" y="18312"/>
                        <a:pt x="14462" y="17948"/>
                        <a:pt x="14232" y="17631"/>
                      </a:cubicBezTo>
                      <a:lnTo>
                        <a:pt x="10159" y="10783"/>
                      </a:lnTo>
                      <a:lnTo>
                        <a:pt x="3619" y="10783"/>
                      </a:lnTo>
                      <a:close/>
                      <a:moveTo>
                        <a:pt x="3619" y="8292"/>
                      </a:moveTo>
                      <a:lnTo>
                        <a:pt x="12447" y="8292"/>
                      </a:lnTo>
                      <a:cubicBezTo>
                        <a:pt x="14446" y="8292"/>
                        <a:pt x="15197" y="7359"/>
                        <a:pt x="15197" y="5398"/>
                      </a:cubicBezTo>
                      <a:cubicBezTo>
                        <a:pt x="15197" y="3266"/>
                        <a:pt x="14491" y="2333"/>
                        <a:pt x="12044" y="2333"/>
                      </a:cubicBezTo>
                      <a:lnTo>
                        <a:pt x="3619" y="2333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321" name="Google Shape;1321;p16"/>
                <p:cNvSpPr/>
                <p:nvPr/>
              </p:nvSpPr>
              <p:spPr>
                <a:xfrm>
                  <a:off x="8663298" y="3285033"/>
                  <a:ext cx="19484" cy="19566"/>
                </a:xfrm>
                <a:custGeom>
                  <a:rect b="b" l="l" r="r" t="t"/>
                  <a:pathLst>
                    <a:path extrusionOk="0" h="19566" w="19484">
                      <a:moveTo>
                        <a:pt x="1040" y="1797"/>
                      </a:moveTo>
                      <a:cubicBezTo>
                        <a:pt x="1040" y="776"/>
                        <a:pt x="870" y="536"/>
                        <a:pt x="0" y="536"/>
                      </a:cubicBezTo>
                      <a:lnTo>
                        <a:pt x="0" y="0"/>
                      </a:lnTo>
                      <a:lnTo>
                        <a:pt x="10089" y="0"/>
                      </a:lnTo>
                      <a:cubicBezTo>
                        <a:pt x="16660" y="0"/>
                        <a:pt x="19485" y="4269"/>
                        <a:pt x="19485" y="9786"/>
                      </a:cubicBezTo>
                      <a:cubicBezTo>
                        <a:pt x="19485" y="15304"/>
                        <a:pt x="16660" y="19567"/>
                        <a:pt x="10089" y="19567"/>
                      </a:cubicBezTo>
                      <a:lnTo>
                        <a:pt x="0" y="19567"/>
                      </a:lnTo>
                      <a:lnTo>
                        <a:pt x="0" y="19031"/>
                      </a:lnTo>
                      <a:cubicBezTo>
                        <a:pt x="870" y="19031"/>
                        <a:pt x="1040" y="18810"/>
                        <a:pt x="1040" y="17770"/>
                      </a:cubicBezTo>
                      <a:close/>
                      <a:moveTo>
                        <a:pt x="3620" y="17095"/>
                      </a:moveTo>
                      <a:lnTo>
                        <a:pt x="9566" y="17095"/>
                      </a:lnTo>
                      <a:cubicBezTo>
                        <a:pt x="14724" y="17095"/>
                        <a:pt x="16716" y="13803"/>
                        <a:pt x="16716" y="9805"/>
                      </a:cubicBezTo>
                      <a:cubicBezTo>
                        <a:pt x="16716" y="5808"/>
                        <a:pt x="14724" y="2510"/>
                        <a:pt x="9566" y="2510"/>
                      </a:cubicBezTo>
                      <a:lnTo>
                        <a:pt x="3620" y="2510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322" name="Google Shape;1322;p16"/>
                <p:cNvSpPr/>
                <p:nvPr/>
              </p:nvSpPr>
              <p:spPr>
                <a:xfrm>
                  <a:off x="8685621" y="3283968"/>
                  <a:ext cx="18759" cy="21691"/>
                </a:xfrm>
                <a:custGeom>
                  <a:rect b="b" l="l" r="r" t="t"/>
                  <a:pathLst>
                    <a:path extrusionOk="0" h="21691" w="18759">
                      <a:moveTo>
                        <a:pt x="958" y="2863"/>
                      </a:moveTo>
                      <a:cubicBezTo>
                        <a:pt x="958" y="1841"/>
                        <a:pt x="795" y="1602"/>
                        <a:pt x="0" y="1602"/>
                      </a:cubicBezTo>
                      <a:lnTo>
                        <a:pt x="0" y="1066"/>
                      </a:lnTo>
                      <a:lnTo>
                        <a:pt x="16761" y="1066"/>
                      </a:lnTo>
                      <a:cubicBezTo>
                        <a:pt x="17593" y="1066"/>
                        <a:pt x="17801" y="750"/>
                        <a:pt x="17801" y="0"/>
                      </a:cubicBezTo>
                      <a:lnTo>
                        <a:pt x="18299" y="0"/>
                      </a:lnTo>
                      <a:lnTo>
                        <a:pt x="18299" y="4622"/>
                      </a:lnTo>
                      <a:lnTo>
                        <a:pt x="17801" y="4622"/>
                      </a:lnTo>
                      <a:cubicBezTo>
                        <a:pt x="17801" y="3865"/>
                        <a:pt x="17593" y="3556"/>
                        <a:pt x="16761" y="3556"/>
                      </a:cubicBezTo>
                      <a:lnTo>
                        <a:pt x="3708" y="3556"/>
                      </a:lnTo>
                      <a:lnTo>
                        <a:pt x="3708" y="9339"/>
                      </a:lnTo>
                      <a:lnTo>
                        <a:pt x="12902" y="9339"/>
                      </a:lnTo>
                      <a:cubicBezTo>
                        <a:pt x="13728" y="9339"/>
                        <a:pt x="13936" y="9024"/>
                        <a:pt x="13936" y="8267"/>
                      </a:cubicBezTo>
                      <a:lnTo>
                        <a:pt x="14440" y="8267"/>
                      </a:lnTo>
                      <a:lnTo>
                        <a:pt x="14440" y="12895"/>
                      </a:lnTo>
                      <a:lnTo>
                        <a:pt x="13936" y="12895"/>
                      </a:lnTo>
                      <a:cubicBezTo>
                        <a:pt x="13936" y="12139"/>
                        <a:pt x="13728" y="11830"/>
                        <a:pt x="12902" y="11830"/>
                      </a:cubicBezTo>
                      <a:lnTo>
                        <a:pt x="3708" y="11830"/>
                      </a:lnTo>
                      <a:lnTo>
                        <a:pt x="3708" y="18135"/>
                      </a:lnTo>
                      <a:lnTo>
                        <a:pt x="17221" y="18135"/>
                      </a:lnTo>
                      <a:cubicBezTo>
                        <a:pt x="18053" y="18135"/>
                        <a:pt x="18261" y="17826"/>
                        <a:pt x="18261" y="17070"/>
                      </a:cubicBezTo>
                      <a:lnTo>
                        <a:pt x="18760" y="17070"/>
                      </a:lnTo>
                      <a:lnTo>
                        <a:pt x="18760" y="21692"/>
                      </a:lnTo>
                      <a:lnTo>
                        <a:pt x="18261" y="21692"/>
                      </a:lnTo>
                      <a:cubicBezTo>
                        <a:pt x="18261" y="20935"/>
                        <a:pt x="18053" y="20626"/>
                        <a:pt x="17221" y="20626"/>
                      </a:cubicBezTo>
                      <a:lnTo>
                        <a:pt x="6" y="20626"/>
                      </a:lnTo>
                      <a:lnTo>
                        <a:pt x="6" y="20090"/>
                      </a:lnTo>
                      <a:cubicBezTo>
                        <a:pt x="801" y="20090"/>
                        <a:pt x="965" y="19869"/>
                        <a:pt x="965" y="18829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323" name="Google Shape;1323;p16"/>
                <p:cNvSpPr/>
                <p:nvPr/>
              </p:nvSpPr>
              <p:spPr>
                <a:xfrm>
                  <a:off x="8717345" y="3281256"/>
                  <a:ext cx="5485" cy="23381"/>
                </a:xfrm>
                <a:custGeom>
                  <a:rect b="b" l="l" r="r" t="t"/>
                  <a:pathLst>
                    <a:path extrusionOk="0" h="23381" w="5485">
                      <a:moveTo>
                        <a:pt x="0" y="23363"/>
                      </a:moveTo>
                      <a:lnTo>
                        <a:pt x="0" y="22827"/>
                      </a:lnTo>
                      <a:cubicBezTo>
                        <a:pt x="788" y="22827"/>
                        <a:pt x="996" y="22385"/>
                        <a:pt x="996" y="21761"/>
                      </a:cubicBezTo>
                      <a:lnTo>
                        <a:pt x="996" y="1602"/>
                      </a:lnTo>
                      <a:cubicBezTo>
                        <a:pt x="996" y="971"/>
                        <a:pt x="788" y="536"/>
                        <a:pt x="0" y="536"/>
                      </a:cubicBezTo>
                      <a:lnTo>
                        <a:pt x="0" y="0"/>
                      </a:lnTo>
                      <a:lnTo>
                        <a:pt x="5486" y="0"/>
                      </a:lnTo>
                      <a:lnTo>
                        <a:pt x="5486" y="536"/>
                      </a:lnTo>
                      <a:cubicBezTo>
                        <a:pt x="4698" y="536"/>
                        <a:pt x="4490" y="984"/>
                        <a:pt x="4490" y="1602"/>
                      </a:cubicBezTo>
                      <a:lnTo>
                        <a:pt x="4490" y="21780"/>
                      </a:lnTo>
                      <a:cubicBezTo>
                        <a:pt x="4490" y="22411"/>
                        <a:pt x="4698" y="22846"/>
                        <a:pt x="5486" y="22846"/>
                      </a:cubicBezTo>
                      <a:lnTo>
                        <a:pt x="5486" y="23382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324" name="Google Shape;1324;p16"/>
                <p:cNvSpPr/>
                <p:nvPr/>
              </p:nvSpPr>
              <p:spPr>
                <a:xfrm>
                  <a:off x="8727529" y="3285033"/>
                  <a:ext cx="20108" cy="19617"/>
                </a:xfrm>
                <a:custGeom>
                  <a:rect b="b" l="l" r="r" t="t"/>
                  <a:pathLst>
                    <a:path extrusionOk="0" h="19617" w="20108">
                      <a:moveTo>
                        <a:pt x="0" y="19586"/>
                      </a:moveTo>
                      <a:lnTo>
                        <a:pt x="0" y="19050"/>
                      </a:lnTo>
                      <a:cubicBezTo>
                        <a:pt x="870" y="19050"/>
                        <a:pt x="1122" y="18829"/>
                        <a:pt x="1122" y="17788"/>
                      </a:cubicBezTo>
                      <a:lnTo>
                        <a:pt x="1122" y="1797"/>
                      </a:lnTo>
                      <a:cubicBezTo>
                        <a:pt x="1122" y="776"/>
                        <a:pt x="870" y="536"/>
                        <a:pt x="0" y="536"/>
                      </a:cubicBezTo>
                      <a:lnTo>
                        <a:pt x="0" y="0"/>
                      </a:lnTo>
                      <a:lnTo>
                        <a:pt x="6066" y="0"/>
                      </a:lnTo>
                      <a:lnTo>
                        <a:pt x="6066" y="536"/>
                      </a:lnTo>
                      <a:cubicBezTo>
                        <a:pt x="5196" y="536"/>
                        <a:pt x="4944" y="713"/>
                        <a:pt x="4944" y="933"/>
                      </a:cubicBezTo>
                      <a:cubicBezTo>
                        <a:pt x="4944" y="1154"/>
                        <a:pt x="5114" y="1331"/>
                        <a:pt x="5404" y="1690"/>
                      </a:cubicBezTo>
                      <a:lnTo>
                        <a:pt x="16660" y="15537"/>
                      </a:lnTo>
                      <a:lnTo>
                        <a:pt x="16660" y="1797"/>
                      </a:lnTo>
                      <a:cubicBezTo>
                        <a:pt x="16660" y="776"/>
                        <a:pt x="16407" y="536"/>
                        <a:pt x="15537" y="536"/>
                      </a:cubicBezTo>
                      <a:lnTo>
                        <a:pt x="15537" y="0"/>
                      </a:lnTo>
                      <a:lnTo>
                        <a:pt x="20109" y="0"/>
                      </a:lnTo>
                      <a:lnTo>
                        <a:pt x="20109" y="536"/>
                      </a:lnTo>
                      <a:cubicBezTo>
                        <a:pt x="19239" y="536"/>
                        <a:pt x="18987" y="757"/>
                        <a:pt x="18987" y="1797"/>
                      </a:cubicBezTo>
                      <a:lnTo>
                        <a:pt x="18987" y="17807"/>
                      </a:lnTo>
                      <a:cubicBezTo>
                        <a:pt x="18987" y="18829"/>
                        <a:pt x="19239" y="19069"/>
                        <a:pt x="20109" y="19069"/>
                      </a:cubicBezTo>
                      <a:lnTo>
                        <a:pt x="20109" y="19605"/>
                      </a:lnTo>
                      <a:lnTo>
                        <a:pt x="14541" y="19605"/>
                      </a:lnTo>
                      <a:lnTo>
                        <a:pt x="14541" y="19069"/>
                      </a:lnTo>
                      <a:cubicBezTo>
                        <a:pt x="15619" y="19069"/>
                        <a:pt x="15701" y="18936"/>
                        <a:pt x="15701" y="18671"/>
                      </a:cubicBezTo>
                      <a:cubicBezTo>
                        <a:pt x="15701" y="18406"/>
                        <a:pt x="15493" y="18224"/>
                        <a:pt x="15203" y="17870"/>
                      </a:cubicBezTo>
                      <a:lnTo>
                        <a:pt x="3449" y="3500"/>
                      </a:lnTo>
                      <a:lnTo>
                        <a:pt x="3449" y="17820"/>
                      </a:lnTo>
                      <a:cubicBezTo>
                        <a:pt x="3449" y="18842"/>
                        <a:pt x="3701" y="19081"/>
                        <a:pt x="4572" y="19081"/>
                      </a:cubicBezTo>
                      <a:lnTo>
                        <a:pt x="4572" y="19617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325" name="Google Shape;1325;p16"/>
                <p:cNvSpPr/>
                <p:nvPr/>
              </p:nvSpPr>
              <p:spPr>
                <a:xfrm>
                  <a:off x="8748836" y="3285052"/>
                  <a:ext cx="19314" cy="19566"/>
                </a:xfrm>
                <a:custGeom>
                  <a:rect b="b" l="l" r="r" t="t"/>
                  <a:pathLst>
                    <a:path extrusionOk="0" h="19566" w="19314">
                      <a:moveTo>
                        <a:pt x="19" y="0"/>
                      </a:moveTo>
                      <a:lnTo>
                        <a:pt x="4925" y="0"/>
                      </a:lnTo>
                      <a:lnTo>
                        <a:pt x="4925" y="536"/>
                      </a:lnTo>
                      <a:cubicBezTo>
                        <a:pt x="4427" y="492"/>
                        <a:pt x="3966" y="713"/>
                        <a:pt x="3966" y="1286"/>
                      </a:cubicBezTo>
                      <a:cubicBezTo>
                        <a:pt x="4074" y="1704"/>
                        <a:pt x="4228" y="2108"/>
                        <a:pt x="4427" y="2491"/>
                      </a:cubicBezTo>
                      <a:lnTo>
                        <a:pt x="10329" y="15966"/>
                      </a:lnTo>
                      <a:lnTo>
                        <a:pt x="15733" y="2138"/>
                      </a:lnTo>
                      <a:cubicBezTo>
                        <a:pt x="15865" y="1839"/>
                        <a:pt x="15950" y="1522"/>
                        <a:pt x="15985" y="1198"/>
                      </a:cubicBezTo>
                      <a:cubicBezTo>
                        <a:pt x="15985" y="801"/>
                        <a:pt x="15733" y="536"/>
                        <a:pt x="15071" y="536"/>
                      </a:cubicBezTo>
                      <a:lnTo>
                        <a:pt x="15071" y="0"/>
                      </a:lnTo>
                      <a:lnTo>
                        <a:pt x="19314" y="0"/>
                      </a:lnTo>
                      <a:lnTo>
                        <a:pt x="19314" y="536"/>
                      </a:lnTo>
                      <a:cubicBezTo>
                        <a:pt x="18919" y="585"/>
                        <a:pt x="18591" y="865"/>
                        <a:pt x="18482" y="1249"/>
                      </a:cubicBezTo>
                      <a:lnTo>
                        <a:pt x="12126" y="17385"/>
                      </a:lnTo>
                      <a:cubicBezTo>
                        <a:pt x="11958" y="17722"/>
                        <a:pt x="11845" y="18084"/>
                        <a:pt x="11792" y="18457"/>
                      </a:cubicBezTo>
                      <a:cubicBezTo>
                        <a:pt x="11792" y="18810"/>
                        <a:pt x="12038" y="19087"/>
                        <a:pt x="12706" y="19031"/>
                      </a:cubicBezTo>
                      <a:lnTo>
                        <a:pt x="12706" y="19567"/>
                      </a:lnTo>
                      <a:lnTo>
                        <a:pt x="7882" y="19567"/>
                      </a:lnTo>
                      <a:lnTo>
                        <a:pt x="7882" y="19031"/>
                      </a:lnTo>
                      <a:cubicBezTo>
                        <a:pt x="8380" y="19031"/>
                        <a:pt x="8633" y="18942"/>
                        <a:pt x="8633" y="18633"/>
                      </a:cubicBezTo>
                      <a:cubicBezTo>
                        <a:pt x="8512" y="18013"/>
                        <a:pt x="8300" y="17413"/>
                        <a:pt x="8002" y="16855"/>
                      </a:cubicBezTo>
                      <a:lnTo>
                        <a:pt x="1261" y="1425"/>
                      </a:lnTo>
                      <a:cubicBezTo>
                        <a:pt x="1104" y="868"/>
                        <a:pt x="578" y="496"/>
                        <a:pt x="0" y="536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326" name="Google Shape;1326;p16"/>
                <p:cNvSpPr/>
                <p:nvPr/>
              </p:nvSpPr>
              <p:spPr>
                <a:xfrm>
                  <a:off x="8769468" y="3283968"/>
                  <a:ext cx="18759" cy="21691"/>
                </a:xfrm>
                <a:custGeom>
                  <a:rect b="b" l="l" r="r" t="t"/>
                  <a:pathLst>
                    <a:path extrusionOk="0" h="21691" w="18759">
                      <a:moveTo>
                        <a:pt x="958" y="2863"/>
                      </a:moveTo>
                      <a:cubicBezTo>
                        <a:pt x="958" y="1841"/>
                        <a:pt x="794" y="1602"/>
                        <a:pt x="0" y="1602"/>
                      </a:cubicBezTo>
                      <a:lnTo>
                        <a:pt x="0" y="1066"/>
                      </a:lnTo>
                      <a:lnTo>
                        <a:pt x="16761" y="1066"/>
                      </a:lnTo>
                      <a:cubicBezTo>
                        <a:pt x="17593" y="1066"/>
                        <a:pt x="17801" y="750"/>
                        <a:pt x="17801" y="0"/>
                      </a:cubicBezTo>
                      <a:lnTo>
                        <a:pt x="18299" y="0"/>
                      </a:lnTo>
                      <a:lnTo>
                        <a:pt x="18299" y="4622"/>
                      </a:lnTo>
                      <a:lnTo>
                        <a:pt x="17801" y="4622"/>
                      </a:lnTo>
                      <a:cubicBezTo>
                        <a:pt x="17801" y="3865"/>
                        <a:pt x="17593" y="3556"/>
                        <a:pt x="16761" y="3556"/>
                      </a:cubicBezTo>
                      <a:lnTo>
                        <a:pt x="3727" y="3556"/>
                      </a:lnTo>
                      <a:lnTo>
                        <a:pt x="3727" y="9339"/>
                      </a:lnTo>
                      <a:lnTo>
                        <a:pt x="12920" y="9339"/>
                      </a:lnTo>
                      <a:cubicBezTo>
                        <a:pt x="13753" y="9339"/>
                        <a:pt x="13961" y="9024"/>
                        <a:pt x="13961" y="8267"/>
                      </a:cubicBezTo>
                      <a:lnTo>
                        <a:pt x="14446" y="8267"/>
                      </a:lnTo>
                      <a:lnTo>
                        <a:pt x="14446" y="12895"/>
                      </a:lnTo>
                      <a:lnTo>
                        <a:pt x="13948" y="12895"/>
                      </a:lnTo>
                      <a:cubicBezTo>
                        <a:pt x="13948" y="12139"/>
                        <a:pt x="13740" y="11830"/>
                        <a:pt x="12908" y="11830"/>
                      </a:cubicBezTo>
                      <a:lnTo>
                        <a:pt x="3727" y="11830"/>
                      </a:lnTo>
                      <a:lnTo>
                        <a:pt x="3727" y="18135"/>
                      </a:lnTo>
                      <a:lnTo>
                        <a:pt x="17221" y="18135"/>
                      </a:lnTo>
                      <a:cubicBezTo>
                        <a:pt x="18047" y="18135"/>
                        <a:pt x="18255" y="17826"/>
                        <a:pt x="18255" y="17070"/>
                      </a:cubicBezTo>
                      <a:lnTo>
                        <a:pt x="18760" y="17070"/>
                      </a:lnTo>
                      <a:lnTo>
                        <a:pt x="18760" y="21692"/>
                      </a:lnTo>
                      <a:lnTo>
                        <a:pt x="18230" y="21692"/>
                      </a:lnTo>
                      <a:cubicBezTo>
                        <a:pt x="18230" y="20935"/>
                        <a:pt x="18022" y="20626"/>
                        <a:pt x="17196" y="20626"/>
                      </a:cubicBezTo>
                      <a:lnTo>
                        <a:pt x="0" y="20626"/>
                      </a:lnTo>
                      <a:lnTo>
                        <a:pt x="0" y="20090"/>
                      </a:lnTo>
                      <a:cubicBezTo>
                        <a:pt x="794" y="20090"/>
                        <a:pt x="958" y="19869"/>
                        <a:pt x="958" y="18829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327" name="Google Shape;1327;p16"/>
                <p:cNvSpPr/>
                <p:nvPr/>
              </p:nvSpPr>
              <p:spPr>
                <a:xfrm>
                  <a:off x="8789861" y="3284794"/>
                  <a:ext cx="18374" cy="20077"/>
                </a:xfrm>
                <a:custGeom>
                  <a:rect b="b" l="l" r="r" t="t"/>
                  <a:pathLst>
                    <a:path extrusionOk="0" h="20077" w="18374">
                      <a:moveTo>
                        <a:pt x="1621" y="14226"/>
                      </a:moveTo>
                      <a:lnTo>
                        <a:pt x="2119" y="14358"/>
                      </a:lnTo>
                      <a:cubicBezTo>
                        <a:pt x="2070" y="14545"/>
                        <a:pt x="2042" y="14738"/>
                        <a:pt x="2037" y="14932"/>
                      </a:cubicBezTo>
                      <a:cubicBezTo>
                        <a:pt x="2037" y="15909"/>
                        <a:pt x="5738" y="17606"/>
                        <a:pt x="9730" y="17606"/>
                      </a:cubicBezTo>
                      <a:cubicBezTo>
                        <a:pt x="13469" y="17606"/>
                        <a:pt x="15796" y="16445"/>
                        <a:pt x="15796" y="14453"/>
                      </a:cubicBezTo>
                      <a:cubicBezTo>
                        <a:pt x="15796" y="8778"/>
                        <a:pt x="870" y="14409"/>
                        <a:pt x="870" y="6180"/>
                      </a:cubicBezTo>
                      <a:cubicBezTo>
                        <a:pt x="870" y="1690"/>
                        <a:pt x="4572" y="0"/>
                        <a:pt x="8727" y="0"/>
                      </a:cubicBezTo>
                      <a:cubicBezTo>
                        <a:pt x="13097" y="0"/>
                        <a:pt x="15298" y="1595"/>
                        <a:pt x="15966" y="1595"/>
                      </a:cubicBezTo>
                      <a:cubicBezTo>
                        <a:pt x="16212" y="1595"/>
                        <a:pt x="16382" y="1513"/>
                        <a:pt x="16628" y="965"/>
                      </a:cubicBezTo>
                      <a:lnTo>
                        <a:pt x="17170" y="1185"/>
                      </a:lnTo>
                      <a:lnTo>
                        <a:pt x="15632" y="5543"/>
                      </a:lnTo>
                      <a:lnTo>
                        <a:pt x="15134" y="5322"/>
                      </a:lnTo>
                      <a:cubicBezTo>
                        <a:pt x="15194" y="5150"/>
                        <a:pt x="15221" y="4968"/>
                        <a:pt x="15216" y="4786"/>
                      </a:cubicBezTo>
                      <a:cubicBezTo>
                        <a:pt x="15216" y="3853"/>
                        <a:pt x="11886" y="2478"/>
                        <a:pt x="8607" y="2478"/>
                      </a:cubicBezTo>
                      <a:cubicBezTo>
                        <a:pt x="4319" y="2478"/>
                        <a:pt x="3449" y="4168"/>
                        <a:pt x="3449" y="5814"/>
                      </a:cubicBezTo>
                      <a:cubicBezTo>
                        <a:pt x="3449" y="11104"/>
                        <a:pt x="18375" y="5770"/>
                        <a:pt x="18375" y="13772"/>
                      </a:cubicBezTo>
                      <a:cubicBezTo>
                        <a:pt x="18375" y="17952"/>
                        <a:pt x="15632" y="20077"/>
                        <a:pt x="9314" y="20077"/>
                      </a:cubicBezTo>
                      <a:cubicBezTo>
                        <a:pt x="5032" y="20077"/>
                        <a:pt x="2119" y="18186"/>
                        <a:pt x="1242" y="18186"/>
                      </a:cubicBezTo>
                      <a:cubicBezTo>
                        <a:pt x="871" y="18214"/>
                        <a:pt x="566" y="18488"/>
                        <a:pt x="498" y="18854"/>
                      </a:cubicBezTo>
                      <a:lnTo>
                        <a:pt x="0" y="18678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328" name="Google Shape;1328;p16"/>
                <p:cNvSpPr/>
                <p:nvPr/>
              </p:nvSpPr>
              <p:spPr>
                <a:xfrm>
                  <a:off x="8808462" y="3283987"/>
                  <a:ext cx="18715" cy="20651"/>
                </a:xfrm>
                <a:custGeom>
                  <a:rect b="b" l="l" r="r" t="t"/>
                  <a:pathLst>
                    <a:path extrusionOk="0" h="20651" w="18715">
                      <a:moveTo>
                        <a:pt x="18715" y="4622"/>
                      </a:moveTo>
                      <a:lnTo>
                        <a:pt x="18217" y="4622"/>
                      </a:lnTo>
                      <a:cubicBezTo>
                        <a:pt x="18217" y="3865"/>
                        <a:pt x="18009" y="3556"/>
                        <a:pt x="17177" y="3556"/>
                      </a:cubicBezTo>
                      <a:lnTo>
                        <a:pt x="10764" y="3556"/>
                      </a:lnTo>
                      <a:lnTo>
                        <a:pt x="10764" y="18854"/>
                      </a:lnTo>
                      <a:cubicBezTo>
                        <a:pt x="10764" y="19876"/>
                        <a:pt x="10928" y="20115"/>
                        <a:pt x="11804" y="20115"/>
                      </a:cubicBezTo>
                      <a:lnTo>
                        <a:pt x="11804" y="20651"/>
                      </a:lnTo>
                      <a:lnTo>
                        <a:pt x="6980" y="20651"/>
                      </a:lnTo>
                      <a:lnTo>
                        <a:pt x="6980" y="20115"/>
                      </a:lnTo>
                      <a:cubicBezTo>
                        <a:pt x="7851" y="20115"/>
                        <a:pt x="8015" y="19895"/>
                        <a:pt x="8015" y="18854"/>
                      </a:cubicBezTo>
                      <a:lnTo>
                        <a:pt x="8015" y="3556"/>
                      </a:lnTo>
                      <a:lnTo>
                        <a:pt x="1539" y="3556"/>
                      </a:lnTo>
                      <a:cubicBezTo>
                        <a:pt x="713" y="3556"/>
                        <a:pt x="504" y="3865"/>
                        <a:pt x="504" y="4622"/>
                      </a:cubicBezTo>
                      <a:lnTo>
                        <a:pt x="0" y="4622"/>
                      </a:lnTo>
                      <a:lnTo>
                        <a:pt x="0" y="0"/>
                      </a:lnTo>
                      <a:lnTo>
                        <a:pt x="504" y="0"/>
                      </a:lnTo>
                      <a:cubicBezTo>
                        <a:pt x="504" y="750"/>
                        <a:pt x="713" y="1066"/>
                        <a:pt x="1539" y="1066"/>
                      </a:cubicBezTo>
                      <a:lnTo>
                        <a:pt x="17177" y="1066"/>
                      </a:lnTo>
                      <a:cubicBezTo>
                        <a:pt x="18009" y="1066"/>
                        <a:pt x="18217" y="750"/>
                        <a:pt x="18217" y="0"/>
                      </a:cubicBezTo>
                      <a:lnTo>
                        <a:pt x="18715" y="0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329" name="Google Shape;1329;p16"/>
                <p:cNvSpPr/>
                <p:nvPr/>
              </p:nvSpPr>
              <p:spPr>
                <a:xfrm>
                  <a:off x="8829461" y="3285033"/>
                  <a:ext cx="4653" cy="19604"/>
                </a:xfrm>
                <a:custGeom>
                  <a:rect b="b" l="l" r="r" t="t"/>
                  <a:pathLst>
                    <a:path extrusionOk="0" h="19604" w="4653">
                      <a:moveTo>
                        <a:pt x="0" y="19586"/>
                      </a:moveTo>
                      <a:lnTo>
                        <a:pt x="0" y="19050"/>
                      </a:lnTo>
                      <a:cubicBezTo>
                        <a:pt x="870" y="19050"/>
                        <a:pt x="1034" y="18829"/>
                        <a:pt x="1034" y="17788"/>
                      </a:cubicBezTo>
                      <a:lnTo>
                        <a:pt x="1034" y="1797"/>
                      </a:lnTo>
                      <a:cubicBezTo>
                        <a:pt x="1034" y="776"/>
                        <a:pt x="870" y="536"/>
                        <a:pt x="0" y="536"/>
                      </a:cubicBezTo>
                      <a:lnTo>
                        <a:pt x="0" y="0"/>
                      </a:lnTo>
                      <a:lnTo>
                        <a:pt x="4654" y="0"/>
                      </a:lnTo>
                      <a:lnTo>
                        <a:pt x="4654" y="536"/>
                      </a:lnTo>
                      <a:cubicBezTo>
                        <a:pt x="3783" y="536"/>
                        <a:pt x="3613" y="757"/>
                        <a:pt x="3613" y="1797"/>
                      </a:cubicBezTo>
                      <a:lnTo>
                        <a:pt x="3613" y="17807"/>
                      </a:lnTo>
                      <a:cubicBezTo>
                        <a:pt x="3613" y="18829"/>
                        <a:pt x="3783" y="19069"/>
                        <a:pt x="4654" y="19069"/>
                      </a:cubicBezTo>
                      <a:lnTo>
                        <a:pt x="4654" y="19605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330" name="Google Shape;1330;p16"/>
                <p:cNvSpPr/>
                <p:nvPr/>
              </p:nvSpPr>
              <p:spPr>
                <a:xfrm>
                  <a:off x="8837645" y="3284806"/>
                  <a:ext cx="20291" cy="20096"/>
                </a:xfrm>
                <a:custGeom>
                  <a:rect b="b" l="l" r="r" t="t"/>
                  <a:pathLst>
                    <a:path extrusionOk="0" h="20096" w="20291">
                      <a:moveTo>
                        <a:pt x="18217" y="6293"/>
                      </a:moveTo>
                      <a:lnTo>
                        <a:pt x="17713" y="6072"/>
                      </a:lnTo>
                      <a:cubicBezTo>
                        <a:pt x="17768" y="5914"/>
                        <a:pt x="17798" y="5748"/>
                        <a:pt x="17801" y="5581"/>
                      </a:cubicBezTo>
                      <a:cubicBezTo>
                        <a:pt x="17801" y="5007"/>
                        <a:pt x="15184" y="2472"/>
                        <a:pt x="10442" y="2472"/>
                      </a:cubicBezTo>
                      <a:cubicBezTo>
                        <a:pt x="5864" y="2472"/>
                        <a:pt x="2749" y="5763"/>
                        <a:pt x="2749" y="10386"/>
                      </a:cubicBezTo>
                      <a:cubicBezTo>
                        <a:pt x="2749" y="14301"/>
                        <a:pt x="5492" y="17593"/>
                        <a:pt x="11022" y="17593"/>
                      </a:cubicBezTo>
                      <a:cubicBezTo>
                        <a:pt x="12725" y="17593"/>
                        <a:pt x="15594" y="17057"/>
                        <a:pt x="16969" y="15897"/>
                      </a:cubicBezTo>
                      <a:lnTo>
                        <a:pt x="16969" y="13229"/>
                      </a:lnTo>
                      <a:lnTo>
                        <a:pt x="13185" y="13229"/>
                      </a:lnTo>
                      <a:cubicBezTo>
                        <a:pt x="12353" y="13229"/>
                        <a:pt x="12145" y="13545"/>
                        <a:pt x="12145" y="14301"/>
                      </a:cubicBezTo>
                      <a:lnTo>
                        <a:pt x="11647" y="14301"/>
                      </a:lnTo>
                      <a:lnTo>
                        <a:pt x="11647" y="10032"/>
                      </a:lnTo>
                      <a:lnTo>
                        <a:pt x="12145" y="10032"/>
                      </a:lnTo>
                      <a:cubicBezTo>
                        <a:pt x="12145" y="10430"/>
                        <a:pt x="12353" y="10739"/>
                        <a:pt x="13185" y="10739"/>
                      </a:cubicBezTo>
                      <a:lnTo>
                        <a:pt x="20292" y="10739"/>
                      </a:lnTo>
                      <a:lnTo>
                        <a:pt x="20292" y="11294"/>
                      </a:lnTo>
                      <a:cubicBezTo>
                        <a:pt x="19876" y="11382"/>
                        <a:pt x="19712" y="11558"/>
                        <a:pt x="19712" y="12094"/>
                      </a:cubicBezTo>
                      <a:lnTo>
                        <a:pt x="19712" y="15077"/>
                      </a:lnTo>
                      <a:cubicBezTo>
                        <a:pt x="19712" y="15563"/>
                        <a:pt x="19876" y="15708"/>
                        <a:pt x="20292" y="15827"/>
                      </a:cubicBezTo>
                      <a:lnTo>
                        <a:pt x="20292" y="16275"/>
                      </a:lnTo>
                      <a:cubicBezTo>
                        <a:pt x="17713" y="18942"/>
                        <a:pt x="13728" y="20096"/>
                        <a:pt x="10650" y="20096"/>
                      </a:cubicBezTo>
                      <a:cubicBezTo>
                        <a:pt x="4534" y="20096"/>
                        <a:pt x="0" y="16452"/>
                        <a:pt x="0" y="9957"/>
                      </a:cubicBezTo>
                      <a:cubicBezTo>
                        <a:pt x="0" y="5202"/>
                        <a:pt x="3783" y="0"/>
                        <a:pt x="10562" y="0"/>
                      </a:cubicBezTo>
                      <a:cubicBezTo>
                        <a:pt x="15140" y="0"/>
                        <a:pt x="18381" y="2491"/>
                        <a:pt x="18797" y="2491"/>
                      </a:cubicBezTo>
                      <a:cubicBezTo>
                        <a:pt x="19009" y="2486"/>
                        <a:pt x="19200" y="2365"/>
                        <a:pt x="19295" y="2175"/>
                      </a:cubicBezTo>
                      <a:lnTo>
                        <a:pt x="19794" y="2402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331" name="Google Shape;1331;p16"/>
                <p:cNvSpPr/>
                <p:nvPr/>
              </p:nvSpPr>
              <p:spPr>
                <a:xfrm>
                  <a:off x="8858265" y="3285046"/>
                  <a:ext cx="21496" cy="19573"/>
                </a:xfrm>
                <a:custGeom>
                  <a:rect b="b" l="l" r="r" t="t"/>
                  <a:pathLst>
                    <a:path extrusionOk="0" h="19573" w="21496">
                      <a:moveTo>
                        <a:pt x="0" y="19573"/>
                      </a:moveTo>
                      <a:lnTo>
                        <a:pt x="0" y="19037"/>
                      </a:lnTo>
                      <a:cubicBezTo>
                        <a:pt x="877" y="19037"/>
                        <a:pt x="1085" y="18596"/>
                        <a:pt x="1331" y="17927"/>
                      </a:cubicBezTo>
                      <a:lnTo>
                        <a:pt x="7901" y="1829"/>
                      </a:lnTo>
                      <a:cubicBezTo>
                        <a:pt x="8025" y="1595"/>
                        <a:pt x="8097" y="1336"/>
                        <a:pt x="8109" y="1072"/>
                      </a:cubicBezTo>
                      <a:cubicBezTo>
                        <a:pt x="8109" y="807"/>
                        <a:pt x="7819" y="498"/>
                        <a:pt x="7069" y="441"/>
                      </a:cubicBezTo>
                      <a:lnTo>
                        <a:pt x="7069" y="0"/>
                      </a:lnTo>
                      <a:lnTo>
                        <a:pt x="13803" y="0"/>
                      </a:lnTo>
                      <a:lnTo>
                        <a:pt x="13803" y="536"/>
                      </a:lnTo>
                      <a:cubicBezTo>
                        <a:pt x="13387" y="536"/>
                        <a:pt x="12851" y="668"/>
                        <a:pt x="12851" y="1066"/>
                      </a:cubicBezTo>
                      <a:cubicBezTo>
                        <a:pt x="12889" y="1378"/>
                        <a:pt x="12987" y="1680"/>
                        <a:pt x="13141" y="1955"/>
                      </a:cubicBezTo>
                      <a:lnTo>
                        <a:pt x="20235" y="18148"/>
                      </a:lnTo>
                      <a:cubicBezTo>
                        <a:pt x="20392" y="18705"/>
                        <a:pt x="20919" y="19077"/>
                        <a:pt x="21496" y="19037"/>
                      </a:cubicBezTo>
                      <a:lnTo>
                        <a:pt x="21496" y="19573"/>
                      </a:lnTo>
                      <a:lnTo>
                        <a:pt x="16256" y="19573"/>
                      </a:lnTo>
                      <a:lnTo>
                        <a:pt x="16256" y="19037"/>
                      </a:lnTo>
                      <a:cubicBezTo>
                        <a:pt x="17252" y="19037"/>
                        <a:pt x="17517" y="18860"/>
                        <a:pt x="17517" y="18507"/>
                      </a:cubicBezTo>
                      <a:cubicBezTo>
                        <a:pt x="17505" y="18167"/>
                        <a:pt x="17419" y="17834"/>
                        <a:pt x="17265" y="17530"/>
                      </a:cubicBezTo>
                      <a:lnTo>
                        <a:pt x="15563" y="13791"/>
                      </a:lnTo>
                      <a:lnTo>
                        <a:pt x="5473" y="13791"/>
                      </a:lnTo>
                      <a:lnTo>
                        <a:pt x="4061" y="17171"/>
                      </a:lnTo>
                      <a:cubicBezTo>
                        <a:pt x="3841" y="17599"/>
                        <a:pt x="3662" y="18046"/>
                        <a:pt x="3525" y="18507"/>
                      </a:cubicBezTo>
                      <a:cubicBezTo>
                        <a:pt x="3525" y="18860"/>
                        <a:pt x="3815" y="19037"/>
                        <a:pt x="4647" y="19037"/>
                      </a:cubicBezTo>
                      <a:lnTo>
                        <a:pt x="4647" y="19573"/>
                      </a:lnTo>
                      <a:close/>
                      <a:moveTo>
                        <a:pt x="10354" y="1961"/>
                      </a:moveTo>
                      <a:lnTo>
                        <a:pt x="6444" y="11300"/>
                      </a:lnTo>
                      <a:lnTo>
                        <a:pt x="14560" y="11300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332" name="Google Shape;1332;p16"/>
                <p:cNvSpPr/>
                <p:nvPr/>
              </p:nvSpPr>
              <p:spPr>
                <a:xfrm>
                  <a:off x="8879093" y="3284800"/>
                  <a:ext cx="20001" cy="20096"/>
                </a:xfrm>
                <a:custGeom>
                  <a:rect b="b" l="l" r="r" t="t"/>
                  <a:pathLst>
                    <a:path extrusionOk="0" h="20096" w="20001">
                      <a:moveTo>
                        <a:pt x="17007" y="6035"/>
                      </a:moveTo>
                      <a:lnTo>
                        <a:pt x="16508" y="5770"/>
                      </a:lnTo>
                      <a:cubicBezTo>
                        <a:pt x="16576" y="5523"/>
                        <a:pt x="16604" y="5268"/>
                        <a:pt x="16590" y="5013"/>
                      </a:cubicBezTo>
                      <a:cubicBezTo>
                        <a:pt x="16590" y="4301"/>
                        <a:pt x="13393" y="2491"/>
                        <a:pt x="10398" y="2491"/>
                      </a:cubicBezTo>
                      <a:cubicBezTo>
                        <a:pt x="5612" y="2491"/>
                        <a:pt x="2743" y="5959"/>
                        <a:pt x="2743" y="10096"/>
                      </a:cubicBezTo>
                      <a:cubicBezTo>
                        <a:pt x="2604" y="13959"/>
                        <a:pt x="5623" y="17203"/>
                        <a:pt x="9486" y="17342"/>
                      </a:cubicBezTo>
                      <a:cubicBezTo>
                        <a:pt x="9664" y="17348"/>
                        <a:pt x="9842" y="17348"/>
                        <a:pt x="10020" y="17341"/>
                      </a:cubicBezTo>
                      <a:cubicBezTo>
                        <a:pt x="14390" y="17341"/>
                        <a:pt x="16843" y="15077"/>
                        <a:pt x="16843" y="14320"/>
                      </a:cubicBezTo>
                      <a:cubicBezTo>
                        <a:pt x="16838" y="14017"/>
                        <a:pt x="16780" y="13716"/>
                        <a:pt x="16672" y="13431"/>
                      </a:cubicBezTo>
                      <a:lnTo>
                        <a:pt x="17088" y="13160"/>
                      </a:lnTo>
                      <a:lnTo>
                        <a:pt x="20002" y="17253"/>
                      </a:lnTo>
                      <a:lnTo>
                        <a:pt x="19541" y="17612"/>
                      </a:lnTo>
                      <a:cubicBezTo>
                        <a:pt x="19132" y="17253"/>
                        <a:pt x="18911" y="17209"/>
                        <a:pt x="18753" y="17209"/>
                      </a:cubicBezTo>
                      <a:cubicBezTo>
                        <a:pt x="17757" y="17209"/>
                        <a:pt x="15424" y="20097"/>
                        <a:pt x="10146" y="20097"/>
                      </a:cubicBezTo>
                      <a:cubicBezTo>
                        <a:pt x="4471" y="20097"/>
                        <a:pt x="0" y="16496"/>
                        <a:pt x="0" y="10096"/>
                      </a:cubicBezTo>
                      <a:cubicBezTo>
                        <a:pt x="0" y="3695"/>
                        <a:pt x="4660" y="6"/>
                        <a:pt x="10316" y="6"/>
                      </a:cubicBezTo>
                      <a:cubicBezTo>
                        <a:pt x="12147" y="-50"/>
                        <a:pt x="13972" y="268"/>
                        <a:pt x="15676" y="940"/>
                      </a:cubicBezTo>
                      <a:cubicBezTo>
                        <a:pt x="16761" y="1337"/>
                        <a:pt x="17505" y="1785"/>
                        <a:pt x="17883" y="1785"/>
                      </a:cubicBezTo>
                      <a:cubicBezTo>
                        <a:pt x="18175" y="1748"/>
                        <a:pt x="18426" y="1561"/>
                        <a:pt x="18545" y="1293"/>
                      </a:cubicBezTo>
                      <a:lnTo>
                        <a:pt x="19043" y="1469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333" name="Google Shape;1333;p16"/>
                <p:cNvSpPr/>
                <p:nvPr/>
              </p:nvSpPr>
              <p:spPr>
                <a:xfrm>
                  <a:off x="8901630" y="3285033"/>
                  <a:ext cx="4653" cy="19604"/>
                </a:xfrm>
                <a:custGeom>
                  <a:rect b="b" l="l" r="r" t="t"/>
                  <a:pathLst>
                    <a:path extrusionOk="0" h="19604" w="4653">
                      <a:moveTo>
                        <a:pt x="0" y="19586"/>
                      </a:moveTo>
                      <a:lnTo>
                        <a:pt x="0" y="19050"/>
                      </a:lnTo>
                      <a:cubicBezTo>
                        <a:pt x="870" y="19050"/>
                        <a:pt x="1034" y="18829"/>
                        <a:pt x="1034" y="17788"/>
                      </a:cubicBezTo>
                      <a:lnTo>
                        <a:pt x="1034" y="1797"/>
                      </a:lnTo>
                      <a:cubicBezTo>
                        <a:pt x="1034" y="776"/>
                        <a:pt x="870" y="536"/>
                        <a:pt x="0" y="536"/>
                      </a:cubicBezTo>
                      <a:lnTo>
                        <a:pt x="0" y="0"/>
                      </a:lnTo>
                      <a:lnTo>
                        <a:pt x="4654" y="0"/>
                      </a:lnTo>
                      <a:lnTo>
                        <a:pt x="4654" y="536"/>
                      </a:lnTo>
                      <a:cubicBezTo>
                        <a:pt x="3777" y="536"/>
                        <a:pt x="3613" y="757"/>
                        <a:pt x="3613" y="1797"/>
                      </a:cubicBezTo>
                      <a:lnTo>
                        <a:pt x="3613" y="17807"/>
                      </a:lnTo>
                      <a:cubicBezTo>
                        <a:pt x="3613" y="18829"/>
                        <a:pt x="3777" y="19069"/>
                        <a:pt x="4654" y="19069"/>
                      </a:cubicBezTo>
                      <a:lnTo>
                        <a:pt x="4654" y="19605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334" name="Google Shape;1334;p16"/>
                <p:cNvSpPr/>
                <p:nvPr/>
              </p:nvSpPr>
              <p:spPr>
                <a:xfrm>
                  <a:off x="8909814" y="3284787"/>
                  <a:ext cx="20960" cy="20096"/>
                </a:xfrm>
                <a:custGeom>
                  <a:rect b="b" l="l" r="r" t="t"/>
                  <a:pathLst>
                    <a:path extrusionOk="0" h="20096" w="20960">
                      <a:moveTo>
                        <a:pt x="20960" y="10051"/>
                      </a:moveTo>
                      <a:cubicBezTo>
                        <a:pt x="20960" y="15563"/>
                        <a:pt x="16880" y="20096"/>
                        <a:pt x="10480" y="20096"/>
                      </a:cubicBezTo>
                      <a:cubicBezTo>
                        <a:pt x="4080" y="20096"/>
                        <a:pt x="0" y="15563"/>
                        <a:pt x="0" y="10051"/>
                      </a:cubicBezTo>
                      <a:cubicBezTo>
                        <a:pt x="0" y="4540"/>
                        <a:pt x="4074" y="0"/>
                        <a:pt x="10480" y="0"/>
                      </a:cubicBezTo>
                      <a:cubicBezTo>
                        <a:pt x="16887" y="0"/>
                        <a:pt x="20960" y="4534"/>
                        <a:pt x="20960" y="10051"/>
                      </a:cubicBezTo>
                      <a:close/>
                      <a:moveTo>
                        <a:pt x="2737" y="10001"/>
                      </a:moveTo>
                      <a:cubicBezTo>
                        <a:pt x="2737" y="14232"/>
                        <a:pt x="5732" y="17612"/>
                        <a:pt x="10474" y="17612"/>
                      </a:cubicBezTo>
                      <a:cubicBezTo>
                        <a:pt x="15216" y="17612"/>
                        <a:pt x="18205" y="14232"/>
                        <a:pt x="18205" y="10001"/>
                      </a:cubicBezTo>
                      <a:cubicBezTo>
                        <a:pt x="18205" y="5770"/>
                        <a:pt x="15222" y="2484"/>
                        <a:pt x="10480" y="2484"/>
                      </a:cubicBezTo>
                      <a:cubicBezTo>
                        <a:pt x="5738" y="2484"/>
                        <a:pt x="2737" y="5826"/>
                        <a:pt x="2737" y="10001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335" name="Google Shape;1335;p16"/>
                <p:cNvSpPr/>
                <p:nvPr/>
              </p:nvSpPr>
              <p:spPr>
                <a:xfrm>
                  <a:off x="8933467" y="3285033"/>
                  <a:ext cx="20127" cy="19617"/>
                </a:xfrm>
                <a:custGeom>
                  <a:rect b="b" l="l" r="r" t="t"/>
                  <a:pathLst>
                    <a:path extrusionOk="0" h="19617" w="20127">
                      <a:moveTo>
                        <a:pt x="0" y="19586"/>
                      </a:moveTo>
                      <a:lnTo>
                        <a:pt x="0" y="19050"/>
                      </a:lnTo>
                      <a:cubicBezTo>
                        <a:pt x="877" y="19050"/>
                        <a:pt x="1122" y="18829"/>
                        <a:pt x="1122" y="17788"/>
                      </a:cubicBezTo>
                      <a:lnTo>
                        <a:pt x="1122" y="1797"/>
                      </a:lnTo>
                      <a:cubicBezTo>
                        <a:pt x="1122" y="776"/>
                        <a:pt x="877" y="536"/>
                        <a:pt x="0" y="536"/>
                      </a:cubicBezTo>
                      <a:lnTo>
                        <a:pt x="0" y="0"/>
                      </a:lnTo>
                      <a:lnTo>
                        <a:pt x="6072" y="0"/>
                      </a:lnTo>
                      <a:lnTo>
                        <a:pt x="6072" y="536"/>
                      </a:lnTo>
                      <a:cubicBezTo>
                        <a:pt x="5196" y="536"/>
                        <a:pt x="4950" y="713"/>
                        <a:pt x="4950" y="933"/>
                      </a:cubicBezTo>
                      <a:cubicBezTo>
                        <a:pt x="4950" y="1154"/>
                        <a:pt x="5114" y="1331"/>
                        <a:pt x="5404" y="1690"/>
                      </a:cubicBezTo>
                      <a:lnTo>
                        <a:pt x="16679" y="15518"/>
                      </a:lnTo>
                      <a:lnTo>
                        <a:pt x="16679" y="1797"/>
                      </a:lnTo>
                      <a:cubicBezTo>
                        <a:pt x="16679" y="776"/>
                        <a:pt x="16426" y="536"/>
                        <a:pt x="15550" y="536"/>
                      </a:cubicBezTo>
                      <a:lnTo>
                        <a:pt x="15550" y="0"/>
                      </a:lnTo>
                      <a:lnTo>
                        <a:pt x="20128" y="0"/>
                      </a:lnTo>
                      <a:lnTo>
                        <a:pt x="20128" y="536"/>
                      </a:lnTo>
                      <a:cubicBezTo>
                        <a:pt x="19258" y="536"/>
                        <a:pt x="19005" y="757"/>
                        <a:pt x="19005" y="1797"/>
                      </a:cubicBezTo>
                      <a:lnTo>
                        <a:pt x="19005" y="17807"/>
                      </a:lnTo>
                      <a:cubicBezTo>
                        <a:pt x="19005" y="18829"/>
                        <a:pt x="19258" y="19069"/>
                        <a:pt x="20128" y="19069"/>
                      </a:cubicBezTo>
                      <a:lnTo>
                        <a:pt x="20128" y="19605"/>
                      </a:lnTo>
                      <a:lnTo>
                        <a:pt x="14554" y="19605"/>
                      </a:lnTo>
                      <a:lnTo>
                        <a:pt x="14554" y="19069"/>
                      </a:lnTo>
                      <a:cubicBezTo>
                        <a:pt x="15638" y="19069"/>
                        <a:pt x="15720" y="18936"/>
                        <a:pt x="15720" y="18671"/>
                      </a:cubicBezTo>
                      <a:cubicBezTo>
                        <a:pt x="15720" y="18406"/>
                        <a:pt x="15512" y="18224"/>
                        <a:pt x="15222" y="17870"/>
                      </a:cubicBezTo>
                      <a:lnTo>
                        <a:pt x="3456" y="3500"/>
                      </a:lnTo>
                      <a:lnTo>
                        <a:pt x="3456" y="17820"/>
                      </a:lnTo>
                      <a:cubicBezTo>
                        <a:pt x="3456" y="18842"/>
                        <a:pt x="3701" y="19081"/>
                        <a:pt x="4578" y="19081"/>
                      </a:cubicBezTo>
                      <a:lnTo>
                        <a:pt x="4578" y="19617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336" name="Google Shape;1336;p16"/>
                <p:cNvSpPr/>
                <p:nvPr/>
              </p:nvSpPr>
              <p:spPr>
                <a:xfrm>
                  <a:off x="8957952" y="3283968"/>
                  <a:ext cx="18759" cy="21691"/>
                </a:xfrm>
                <a:custGeom>
                  <a:rect b="b" l="l" r="r" t="t"/>
                  <a:pathLst>
                    <a:path extrusionOk="0" h="21691" w="18759">
                      <a:moveTo>
                        <a:pt x="958" y="2863"/>
                      </a:moveTo>
                      <a:cubicBezTo>
                        <a:pt x="958" y="1841"/>
                        <a:pt x="795" y="1602"/>
                        <a:pt x="0" y="1602"/>
                      </a:cubicBezTo>
                      <a:lnTo>
                        <a:pt x="0" y="1066"/>
                      </a:lnTo>
                      <a:lnTo>
                        <a:pt x="16761" y="1066"/>
                      </a:lnTo>
                      <a:cubicBezTo>
                        <a:pt x="17593" y="1066"/>
                        <a:pt x="17801" y="750"/>
                        <a:pt x="17801" y="0"/>
                      </a:cubicBezTo>
                      <a:lnTo>
                        <a:pt x="18299" y="0"/>
                      </a:lnTo>
                      <a:lnTo>
                        <a:pt x="18299" y="4622"/>
                      </a:lnTo>
                      <a:lnTo>
                        <a:pt x="17801" y="4622"/>
                      </a:lnTo>
                      <a:cubicBezTo>
                        <a:pt x="17801" y="3865"/>
                        <a:pt x="17593" y="3556"/>
                        <a:pt x="16761" y="3556"/>
                      </a:cubicBezTo>
                      <a:lnTo>
                        <a:pt x="3701" y="3556"/>
                      </a:lnTo>
                      <a:lnTo>
                        <a:pt x="3701" y="9339"/>
                      </a:lnTo>
                      <a:lnTo>
                        <a:pt x="12889" y="9339"/>
                      </a:lnTo>
                      <a:cubicBezTo>
                        <a:pt x="13728" y="9339"/>
                        <a:pt x="13936" y="9024"/>
                        <a:pt x="13936" y="8267"/>
                      </a:cubicBezTo>
                      <a:lnTo>
                        <a:pt x="14434" y="8267"/>
                      </a:lnTo>
                      <a:lnTo>
                        <a:pt x="14434" y="12895"/>
                      </a:lnTo>
                      <a:lnTo>
                        <a:pt x="13936" y="12895"/>
                      </a:lnTo>
                      <a:cubicBezTo>
                        <a:pt x="13936" y="12139"/>
                        <a:pt x="13728" y="11830"/>
                        <a:pt x="12889" y="11830"/>
                      </a:cubicBezTo>
                      <a:lnTo>
                        <a:pt x="3701" y="11830"/>
                      </a:lnTo>
                      <a:lnTo>
                        <a:pt x="3701" y="18135"/>
                      </a:lnTo>
                      <a:lnTo>
                        <a:pt x="17215" y="18135"/>
                      </a:lnTo>
                      <a:cubicBezTo>
                        <a:pt x="18047" y="18135"/>
                        <a:pt x="18255" y="17826"/>
                        <a:pt x="18255" y="17070"/>
                      </a:cubicBezTo>
                      <a:lnTo>
                        <a:pt x="18760" y="17070"/>
                      </a:lnTo>
                      <a:lnTo>
                        <a:pt x="18760" y="21692"/>
                      </a:lnTo>
                      <a:lnTo>
                        <a:pt x="18255" y="21692"/>
                      </a:lnTo>
                      <a:cubicBezTo>
                        <a:pt x="18255" y="20935"/>
                        <a:pt x="18047" y="20626"/>
                        <a:pt x="17215" y="20626"/>
                      </a:cubicBezTo>
                      <a:lnTo>
                        <a:pt x="0" y="20626"/>
                      </a:lnTo>
                      <a:lnTo>
                        <a:pt x="0" y="20090"/>
                      </a:lnTo>
                      <a:cubicBezTo>
                        <a:pt x="795" y="20090"/>
                        <a:pt x="958" y="19869"/>
                        <a:pt x="958" y="18829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337" name="Google Shape;1337;p16"/>
                <p:cNvSpPr/>
                <p:nvPr/>
              </p:nvSpPr>
              <p:spPr>
                <a:xfrm>
                  <a:off x="8978364" y="3284794"/>
                  <a:ext cx="18381" cy="20077"/>
                </a:xfrm>
                <a:custGeom>
                  <a:rect b="b" l="l" r="r" t="t"/>
                  <a:pathLst>
                    <a:path extrusionOk="0" h="20077" w="18381">
                      <a:moveTo>
                        <a:pt x="1621" y="14226"/>
                      </a:moveTo>
                      <a:lnTo>
                        <a:pt x="2119" y="14358"/>
                      </a:lnTo>
                      <a:cubicBezTo>
                        <a:pt x="2075" y="14546"/>
                        <a:pt x="2043" y="14738"/>
                        <a:pt x="2037" y="14932"/>
                      </a:cubicBezTo>
                      <a:cubicBezTo>
                        <a:pt x="2037" y="15909"/>
                        <a:pt x="5738" y="17606"/>
                        <a:pt x="9730" y="17606"/>
                      </a:cubicBezTo>
                      <a:cubicBezTo>
                        <a:pt x="13475" y="17606"/>
                        <a:pt x="15802" y="16445"/>
                        <a:pt x="15802" y="14453"/>
                      </a:cubicBezTo>
                      <a:cubicBezTo>
                        <a:pt x="15802" y="8778"/>
                        <a:pt x="870" y="14409"/>
                        <a:pt x="870" y="6180"/>
                      </a:cubicBezTo>
                      <a:cubicBezTo>
                        <a:pt x="870" y="1690"/>
                        <a:pt x="4578" y="0"/>
                        <a:pt x="8733" y="0"/>
                      </a:cubicBezTo>
                      <a:cubicBezTo>
                        <a:pt x="13097" y="0"/>
                        <a:pt x="15304" y="1595"/>
                        <a:pt x="15966" y="1595"/>
                      </a:cubicBezTo>
                      <a:cubicBezTo>
                        <a:pt x="16218" y="1595"/>
                        <a:pt x="16382" y="1513"/>
                        <a:pt x="16635" y="965"/>
                      </a:cubicBezTo>
                      <a:lnTo>
                        <a:pt x="17170" y="1185"/>
                      </a:lnTo>
                      <a:lnTo>
                        <a:pt x="15638" y="5543"/>
                      </a:lnTo>
                      <a:lnTo>
                        <a:pt x="15140" y="5322"/>
                      </a:lnTo>
                      <a:cubicBezTo>
                        <a:pt x="15197" y="5149"/>
                        <a:pt x="15222" y="4968"/>
                        <a:pt x="15222" y="4786"/>
                      </a:cubicBezTo>
                      <a:cubicBezTo>
                        <a:pt x="15222" y="3853"/>
                        <a:pt x="11893" y="2478"/>
                        <a:pt x="8607" y="2478"/>
                      </a:cubicBezTo>
                      <a:cubicBezTo>
                        <a:pt x="4326" y="2478"/>
                        <a:pt x="3449" y="4168"/>
                        <a:pt x="3449" y="5814"/>
                      </a:cubicBezTo>
                      <a:cubicBezTo>
                        <a:pt x="3449" y="11104"/>
                        <a:pt x="18381" y="5770"/>
                        <a:pt x="18381" y="13772"/>
                      </a:cubicBezTo>
                      <a:cubicBezTo>
                        <a:pt x="18381" y="17952"/>
                        <a:pt x="15638" y="20077"/>
                        <a:pt x="9314" y="20077"/>
                      </a:cubicBezTo>
                      <a:cubicBezTo>
                        <a:pt x="5032" y="20077"/>
                        <a:pt x="2119" y="18186"/>
                        <a:pt x="1249" y="18186"/>
                      </a:cubicBezTo>
                      <a:cubicBezTo>
                        <a:pt x="877" y="18213"/>
                        <a:pt x="568" y="18487"/>
                        <a:pt x="498" y="18854"/>
                      </a:cubicBezTo>
                      <a:lnTo>
                        <a:pt x="0" y="18678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338" name="Google Shape;1338;p16"/>
                <p:cNvSpPr/>
                <p:nvPr/>
              </p:nvSpPr>
              <p:spPr>
                <a:xfrm>
                  <a:off x="9007793" y="3280960"/>
                  <a:ext cx="24415" cy="23923"/>
                </a:xfrm>
                <a:custGeom>
                  <a:rect b="b" l="l" r="r" t="t"/>
                  <a:pathLst>
                    <a:path extrusionOk="0" h="23923" w="24415">
                      <a:moveTo>
                        <a:pt x="24416" y="20103"/>
                      </a:moveTo>
                      <a:lnTo>
                        <a:pt x="23873" y="20500"/>
                      </a:lnTo>
                      <a:cubicBezTo>
                        <a:pt x="23728" y="20295"/>
                        <a:pt x="23495" y="20178"/>
                        <a:pt x="23243" y="20191"/>
                      </a:cubicBezTo>
                      <a:cubicBezTo>
                        <a:pt x="22663" y="20191"/>
                        <a:pt x="20040" y="23924"/>
                        <a:pt x="13097" y="23924"/>
                      </a:cubicBezTo>
                      <a:cubicBezTo>
                        <a:pt x="5322" y="23924"/>
                        <a:pt x="0" y="18545"/>
                        <a:pt x="0" y="11388"/>
                      </a:cubicBezTo>
                      <a:cubicBezTo>
                        <a:pt x="0" y="5379"/>
                        <a:pt x="4988" y="0"/>
                        <a:pt x="12933" y="0"/>
                      </a:cubicBezTo>
                      <a:cubicBezTo>
                        <a:pt x="15165" y="17"/>
                        <a:pt x="17372" y="425"/>
                        <a:pt x="19459" y="1204"/>
                      </a:cubicBezTo>
                      <a:cubicBezTo>
                        <a:pt x="21080" y="1778"/>
                        <a:pt x="22038" y="2402"/>
                        <a:pt x="22492" y="2402"/>
                      </a:cubicBezTo>
                      <a:cubicBezTo>
                        <a:pt x="22947" y="2402"/>
                        <a:pt x="22953" y="2226"/>
                        <a:pt x="23123" y="1999"/>
                      </a:cubicBezTo>
                      <a:lnTo>
                        <a:pt x="23621" y="2358"/>
                      </a:lnTo>
                      <a:lnTo>
                        <a:pt x="21049" y="7119"/>
                      </a:lnTo>
                      <a:lnTo>
                        <a:pt x="20506" y="6848"/>
                      </a:lnTo>
                      <a:cubicBezTo>
                        <a:pt x="20632" y="6680"/>
                        <a:pt x="20708" y="6478"/>
                        <a:pt x="20714" y="6268"/>
                      </a:cubicBezTo>
                      <a:cubicBezTo>
                        <a:pt x="20714" y="5291"/>
                        <a:pt x="17139" y="3027"/>
                        <a:pt x="12731" y="3027"/>
                      </a:cubicBezTo>
                      <a:cubicBezTo>
                        <a:pt x="8324" y="3027"/>
                        <a:pt x="3418" y="5694"/>
                        <a:pt x="3418" y="11855"/>
                      </a:cubicBezTo>
                      <a:cubicBezTo>
                        <a:pt x="3418" y="17234"/>
                        <a:pt x="8361" y="20929"/>
                        <a:pt x="13507" y="20929"/>
                      </a:cubicBezTo>
                      <a:cubicBezTo>
                        <a:pt x="17461" y="20929"/>
                        <a:pt x="21036" y="18034"/>
                        <a:pt x="21036" y="16836"/>
                      </a:cubicBezTo>
                      <a:cubicBezTo>
                        <a:pt x="21017" y="16612"/>
                        <a:pt x="20948" y="16396"/>
                        <a:pt x="20828" y="16206"/>
                      </a:cubicBezTo>
                      <a:lnTo>
                        <a:pt x="21370" y="15853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339" name="Google Shape;1339;p16"/>
                <p:cNvSpPr/>
                <p:nvPr/>
              </p:nvSpPr>
              <p:spPr>
                <a:xfrm>
                  <a:off x="9036566" y="3285033"/>
                  <a:ext cx="4653" cy="19604"/>
                </a:xfrm>
                <a:custGeom>
                  <a:rect b="b" l="l" r="r" t="t"/>
                  <a:pathLst>
                    <a:path extrusionOk="0" h="19604" w="4653">
                      <a:moveTo>
                        <a:pt x="0" y="19586"/>
                      </a:moveTo>
                      <a:lnTo>
                        <a:pt x="0" y="19050"/>
                      </a:lnTo>
                      <a:cubicBezTo>
                        <a:pt x="870" y="19050"/>
                        <a:pt x="1040" y="18829"/>
                        <a:pt x="1040" y="17788"/>
                      </a:cubicBezTo>
                      <a:lnTo>
                        <a:pt x="1040" y="1797"/>
                      </a:lnTo>
                      <a:cubicBezTo>
                        <a:pt x="1040" y="776"/>
                        <a:pt x="870" y="536"/>
                        <a:pt x="0" y="536"/>
                      </a:cubicBezTo>
                      <a:lnTo>
                        <a:pt x="0" y="0"/>
                      </a:lnTo>
                      <a:lnTo>
                        <a:pt x="4654" y="0"/>
                      </a:lnTo>
                      <a:lnTo>
                        <a:pt x="4654" y="536"/>
                      </a:lnTo>
                      <a:cubicBezTo>
                        <a:pt x="3783" y="536"/>
                        <a:pt x="3613" y="757"/>
                        <a:pt x="3613" y="1797"/>
                      </a:cubicBezTo>
                      <a:lnTo>
                        <a:pt x="3613" y="17807"/>
                      </a:lnTo>
                      <a:cubicBezTo>
                        <a:pt x="3613" y="18829"/>
                        <a:pt x="3783" y="19069"/>
                        <a:pt x="4654" y="19069"/>
                      </a:cubicBezTo>
                      <a:lnTo>
                        <a:pt x="4654" y="19605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340" name="Google Shape;1340;p16"/>
                <p:cNvSpPr/>
                <p:nvPr/>
              </p:nvSpPr>
              <p:spPr>
                <a:xfrm>
                  <a:off x="9046415" y="3283968"/>
                  <a:ext cx="18759" cy="21691"/>
                </a:xfrm>
                <a:custGeom>
                  <a:rect b="b" l="l" r="r" t="t"/>
                  <a:pathLst>
                    <a:path extrusionOk="0" h="21691" w="18759">
                      <a:moveTo>
                        <a:pt x="958" y="2863"/>
                      </a:moveTo>
                      <a:cubicBezTo>
                        <a:pt x="958" y="1841"/>
                        <a:pt x="795" y="1602"/>
                        <a:pt x="0" y="1602"/>
                      </a:cubicBezTo>
                      <a:lnTo>
                        <a:pt x="0" y="1066"/>
                      </a:lnTo>
                      <a:lnTo>
                        <a:pt x="16761" y="1066"/>
                      </a:lnTo>
                      <a:cubicBezTo>
                        <a:pt x="17593" y="1066"/>
                        <a:pt x="17801" y="750"/>
                        <a:pt x="17801" y="0"/>
                      </a:cubicBezTo>
                      <a:lnTo>
                        <a:pt x="18299" y="0"/>
                      </a:lnTo>
                      <a:lnTo>
                        <a:pt x="18299" y="4622"/>
                      </a:lnTo>
                      <a:lnTo>
                        <a:pt x="17801" y="4622"/>
                      </a:lnTo>
                      <a:cubicBezTo>
                        <a:pt x="17801" y="3865"/>
                        <a:pt x="17593" y="3556"/>
                        <a:pt x="16761" y="3556"/>
                      </a:cubicBezTo>
                      <a:lnTo>
                        <a:pt x="3701" y="3556"/>
                      </a:lnTo>
                      <a:lnTo>
                        <a:pt x="3701" y="9339"/>
                      </a:lnTo>
                      <a:lnTo>
                        <a:pt x="12889" y="9339"/>
                      </a:lnTo>
                      <a:cubicBezTo>
                        <a:pt x="13728" y="9339"/>
                        <a:pt x="13936" y="9024"/>
                        <a:pt x="13936" y="8267"/>
                      </a:cubicBezTo>
                      <a:lnTo>
                        <a:pt x="14434" y="8267"/>
                      </a:lnTo>
                      <a:lnTo>
                        <a:pt x="14434" y="12895"/>
                      </a:lnTo>
                      <a:lnTo>
                        <a:pt x="13936" y="12895"/>
                      </a:lnTo>
                      <a:cubicBezTo>
                        <a:pt x="13936" y="12139"/>
                        <a:pt x="13728" y="11830"/>
                        <a:pt x="12889" y="11830"/>
                      </a:cubicBezTo>
                      <a:lnTo>
                        <a:pt x="3701" y="11830"/>
                      </a:lnTo>
                      <a:lnTo>
                        <a:pt x="3701" y="18135"/>
                      </a:lnTo>
                      <a:lnTo>
                        <a:pt x="17215" y="18135"/>
                      </a:lnTo>
                      <a:cubicBezTo>
                        <a:pt x="18047" y="18135"/>
                        <a:pt x="18255" y="17826"/>
                        <a:pt x="18255" y="17070"/>
                      </a:cubicBezTo>
                      <a:lnTo>
                        <a:pt x="18760" y="17070"/>
                      </a:lnTo>
                      <a:lnTo>
                        <a:pt x="18760" y="21692"/>
                      </a:lnTo>
                      <a:lnTo>
                        <a:pt x="18255" y="21692"/>
                      </a:lnTo>
                      <a:cubicBezTo>
                        <a:pt x="18255" y="20935"/>
                        <a:pt x="18047" y="20626"/>
                        <a:pt x="17215" y="20626"/>
                      </a:cubicBezTo>
                      <a:lnTo>
                        <a:pt x="0" y="20626"/>
                      </a:lnTo>
                      <a:lnTo>
                        <a:pt x="0" y="20090"/>
                      </a:lnTo>
                      <a:cubicBezTo>
                        <a:pt x="795" y="20090"/>
                        <a:pt x="958" y="19869"/>
                        <a:pt x="958" y="18829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341" name="Google Shape;1341;p16"/>
                <p:cNvSpPr/>
                <p:nvPr/>
              </p:nvSpPr>
              <p:spPr>
                <a:xfrm>
                  <a:off x="9068410" y="3285033"/>
                  <a:ext cx="20121" cy="19617"/>
                </a:xfrm>
                <a:custGeom>
                  <a:rect b="b" l="l" r="r" t="t"/>
                  <a:pathLst>
                    <a:path extrusionOk="0" h="19617" w="20121">
                      <a:moveTo>
                        <a:pt x="0" y="19586"/>
                      </a:moveTo>
                      <a:lnTo>
                        <a:pt x="0" y="19050"/>
                      </a:lnTo>
                      <a:cubicBezTo>
                        <a:pt x="870" y="19050"/>
                        <a:pt x="1122" y="18829"/>
                        <a:pt x="1122" y="17788"/>
                      </a:cubicBezTo>
                      <a:lnTo>
                        <a:pt x="1122" y="1797"/>
                      </a:lnTo>
                      <a:cubicBezTo>
                        <a:pt x="1122" y="776"/>
                        <a:pt x="870" y="536"/>
                        <a:pt x="0" y="536"/>
                      </a:cubicBezTo>
                      <a:lnTo>
                        <a:pt x="0" y="0"/>
                      </a:lnTo>
                      <a:lnTo>
                        <a:pt x="6072" y="0"/>
                      </a:lnTo>
                      <a:lnTo>
                        <a:pt x="6072" y="536"/>
                      </a:lnTo>
                      <a:cubicBezTo>
                        <a:pt x="5196" y="536"/>
                        <a:pt x="4944" y="713"/>
                        <a:pt x="4944" y="933"/>
                      </a:cubicBezTo>
                      <a:cubicBezTo>
                        <a:pt x="4944" y="1154"/>
                        <a:pt x="5114" y="1331"/>
                        <a:pt x="5404" y="1690"/>
                      </a:cubicBezTo>
                      <a:lnTo>
                        <a:pt x="16672" y="15518"/>
                      </a:lnTo>
                      <a:lnTo>
                        <a:pt x="16672" y="1797"/>
                      </a:lnTo>
                      <a:cubicBezTo>
                        <a:pt x="16672" y="776"/>
                        <a:pt x="16426" y="536"/>
                        <a:pt x="15550" y="536"/>
                      </a:cubicBezTo>
                      <a:lnTo>
                        <a:pt x="15550" y="0"/>
                      </a:lnTo>
                      <a:lnTo>
                        <a:pt x="20122" y="0"/>
                      </a:lnTo>
                      <a:lnTo>
                        <a:pt x="20122" y="536"/>
                      </a:lnTo>
                      <a:cubicBezTo>
                        <a:pt x="19251" y="536"/>
                        <a:pt x="18999" y="757"/>
                        <a:pt x="18999" y="1797"/>
                      </a:cubicBezTo>
                      <a:lnTo>
                        <a:pt x="18999" y="17807"/>
                      </a:lnTo>
                      <a:cubicBezTo>
                        <a:pt x="18999" y="18829"/>
                        <a:pt x="19251" y="19069"/>
                        <a:pt x="20122" y="19069"/>
                      </a:cubicBezTo>
                      <a:lnTo>
                        <a:pt x="20122" y="19605"/>
                      </a:lnTo>
                      <a:lnTo>
                        <a:pt x="14554" y="19605"/>
                      </a:lnTo>
                      <a:lnTo>
                        <a:pt x="14554" y="19069"/>
                      </a:lnTo>
                      <a:cubicBezTo>
                        <a:pt x="15632" y="19069"/>
                        <a:pt x="15714" y="18936"/>
                        <a:pt x="15714" y="18671"/>
                      </a:cubicBezTo>
                      <a:cubicBezTo>
                        <a:pt x="15714" y="18406"/>
                        <a:pt x="15506" y="18224"/>
                        <a:pt x="15216" y="17870"/>
                      </a:cubicBezTo>
                      <a:lnTo>
                        <a:pt x="3449" y="3500"/>
                      </a:lnTo>
                      <a:lnTo>
                        <a:pt x="3449" y="17820"/>
                      </a:lnTo>
                      <a:cubicBezTo>
                        <a:pt x="3449" y="18842"/>
                        <a:pt x="3701" y="19081"/>
                        <a:pt x="4572" y="19081"/>
                      </a:cubicBezTo>
                      <a:lnTo>
                        <a:pt x="4572" y="19617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342" name="Google Shape;1342;p16"/>
                <p:cNvSpPr/>
                <p:nvPr/>
              </p:nvSpPr>
              <p:spPr>
                <a:xfrm>
                  <a:off x="9090026" y="3283987"/>
                  <a:ext cx="18709" cy="20651"/>
                </a:xfrm>
                <a:custGeom>
                  <a:rect b="b" l="l" r="r" t="t"/>
                  <a:pathLst>
                    <a:path extrusionOk="0" h="20651" w="18709">
                      <a:moveTo>
                        <a:pt x="18709" y="4622"/>
                      </a:moveTo>
                      <a:lnTo>
                        <a:pt x="18211" y="4622"/>
                      </a:lnTo>
                      <a:cubicBezTo>
                        <a:pt x="18211" y="3865"/>
                        <a:pt x="18003" y="3556"/>
                        <a:pt x="17171" y="3556"/>
                      </a:cubicBezTo>
                      <a:lnTo>
                        <a:pt x="10726" y="3556"/>
                      </a:lnTo>
                      <a:lnTo>
                        <a:pt x="10726" y="18854"/>
                      </a:lnTo>
                      <a:cubicBezTo>
                        <a:pt x="10726" y="19876"/>
                        <a:pt x="10890" y="20115"/>
                        <a:pt x="11767" y="20115"/>
                      </a:cubicBezTo>
                      <a:lnTo>
                        <a:pt x="11767" y="20651"/>
                      </a:lnTo>
                      <a:lnTo>
                        <a:pt x="6943" y="20651"/>
                      </a:lnTo>
                      <a:lnTo>
                        <a:pt x="6943" y="20115"/>
                      </a:lnTo>
                      <a:cubicBezTo>
                        <a:pt x="7813" y="20115"/>
                        <a:pt x="7983" y="19895"/>
                        <a:pt x="7983" y="18854"/>
                      </a:cubicBezTo>
                      <a:lnTo>
                        <a:pt x="7983" y="3556"/>
                      </a:lnTo>
                      <a:lnTo>
                        <a:pt x="1539" y="3556"/>
                      </a:lnTo>
                      <a:cubicBezTo>
                        <a:pt x="706" y="3556"/>
                        <a:pt x="498" y="3865"/>
                        <a:pt x="498" y="4622"/>
                      </a:cubicBezTo>
                      <a:lnTo>
                        <a:pt x="0" y="4622"/>
                      </a:lnTo>
                      <a:lnTo>
                        <a:pt x="0" y="0"/>
                      </a:lnTo>
                      <a:lnTo>
                        <a:pt x="498" y="0"/>
                      </a:lnTo>
                      <a:cubicBezTo>
                        <a:pt x="498" y="750"/>
                        <a:pt x="706" y="1066"/>
                        <a:pt x="1539" y="1066"/>
                      </a:cubicBezTo>
                      <a:lnTo>
                        <a:pt x="17171" y="1066"/>
                      </a:lnTo>
                      <a:cubicBezTo>
                        <a:pt x="18003" y="1066"/>
                        <a:pt x="18211" y="750"/>
                        <a:pt x="18211" y="0"/>
                      </a:cubicBezTo>
                      <a:lnTo>
                        <a:pt x="18709" y="0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343" name="Google Shape;1343;p16"/>
                <p:cNvSpPr/>
                <p:nvPr/>
              </p:nvSpPr>
              <p:spPr>
                <a:xfrm>
                  <a:off x="9110771" y="3276514"/>
                  <a:ext cx="7812" cy="28123"/>
                </a:xfrm>
                <a:custGeom>
                  <a:rect b="b" l="l" r="r" t="t"/>
                  <a:pathLst>
                    <a:path extrusionOk="0" h="28123" w="7812">
                      <a:moveTo>
                        <a:pt x="2119" y="6135"/>
                      </a:moveTo>
                      <a:lnTo>
                        <a:pt x="0" y="6135"/>
                      </a:lnTo>
                      <a:lnTo>
                        <a:pt x="4610" y="0"/>
                      </a:lnTo>
                      <a:lnTo>
                        <a:pt x="7813" y="0"/>
                      </a:lnTo>
                      <a:close/>
                      <a:moveTo>
                        <a:pt x="227" y="28105"/>
                      </a:moveTo>
                      <a:lnTo>
                        <a:pt x="227" y="27569"/>
                      </a:lnTo>
                      <a:cubicBezTo>
                        <a:pt x="1097" y="27569"/>
                        <a:pt x="1267" y="27348"/>
                        <a:pt x="1267" y="26308"/>
                      </a:cubicBezTo>
                      <a:lnTo>
                        <a:pt x="1267" y="10316"/>
                      </a:lnTo>
                      <a:cubicBezTo>
                        <a:pt x="1267" y="9295"/>
                        <a:pt x="1097" y="9055"/>
                        <a:pt x="227" y="9055"/>
                      </a:cubicBezTo>
                      <a:lnTo>
                        <a:pt x="227" y="8519"/>
                      </a:lnTo>
                      <a:lnTo>
                        <a:pt x="4881" y="8519"/>
                      </a:lnTo>
                      <a:lnTo>
                        <a:pt x="4881" y="9055"/>
                      </a:lnTo>
                      <a:cubicBezTo>
                        <a:pt x="4010" y="9055"/>
                        <a:pt x="3846" y="9276"/>
                        <a:pt x="3846" y="10316"/>
                      </a:cubicBezTo>
                      <a:lnTo>
                        <a:pt x="3846" y="26326"/>
                      </a:lnTo>
                      <a:cubicBezTo>
                        <a:pt x="3846" y="27348"/>
                        <a:pt x="4010" y="27588"/>
                        <a:pt x="4881" y="27588"/>
                      </a:cubicBezTo>
                      <a:lnTo>
                        <a:pt x="4881" y="28124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344" name="Google Shape;1344;p16"/>
                <p:cNvSpPr/>
                <p:nvPr/>
              </p:nvSpPr>
              <p:spPr>
                <a:xfrm>
                  <a:off x="9120867" y="3283968"/>
                  <a:ext cx="17466" cy="20670"/>
                </a:xfrm>
                <a:custGeom>
                  <a:rect b="b" l="l" r="r" t="t"/>
                  <a:pathLst>
                    <a:path extrusionOk="0" h="20670" w="17466">
                      <a:moveTo>
                        <a:pt x="17467" y="4641"/>
                      </a:moveTo>
                      <a:lnTo>
                        <a:pt x="16969" y="4641"/>
                      </a:lnTo>
                      <a:cubicBezTo>
                        <a:pt x="16969" y="3884"/>
                        <a:pt x="16761" y="3575"/>
                        <a:pt x="15928" y="3575"/>
                      </a:cubicBezTo>
                      <a:lnTo>
                        <a:pt x="3701" y="3575"/>
                      </a:lnTo>
                      <a:lnTo>
                        <a:pt x="3701" y="9534"/>
                      </a:lnTo>
                      <a:lnTo>
                        <a:pt x="11899" y="9534"/>
                      </a:lnTo>
                      <a:cubicBezTo>
                        <a:pt x="12725" y="9534"/>
                        <a:pt x="12933" y="9225"/>
                        <a:pt x="12933" y="8557"/>
                      </a:cubicBezTo>
                      <a:lnTo>
                        <a:pt x="13438" y="8557"/>
                      </a:lnTo>
                      <a:lnTo>
                        <a:pt x="13438" y="12914"/>
                      </a:lnTo>
                      <a:lnTo>
                        <a:pt x="12933" y="12914"/>
                      </a:lnTo>
                      <a:cubicBezTo>
                        <a:pt x="12933" y="12334"/>
                        <a:pt x="12725" y="12025"/>
                        <a:pt x="11899" y="12025"/>
                      </a:cubicBezTo>
                      <a:lnTo>
                        <a:pt x="3701" y="12025"/>
                      </a:lnTo>
                      <a:lnTo>
                        <a:pt x="3701" y="18873"/>
                      </a:lnTo>
                      <a:cubicBezTo>
                        <a:pt x="3701" y="19895"/>
                        <a:pt x="3872" y="20134"/>
                        <a:pt x="4824" y="20134"/>
                      </a:cubicBezTo>
                      <a:lnTo>
                        <a:pt x="4824" y="20670"/>
                      </a:lnTo>
                      <a:lnTo>
                        <a:pt x="0" y="20670"/>
                      </a:lnTo>
                      <a:lnTo>
                        <a:pt x="0" y="20134"/>
                      </a:lnTo>
                      <a:cubicBezTo>
                        <a:pt x="958" y="20134"/>
                        <a:pt x="1129" y="19914"/>
                        <a:pt x="1129" y="18873"/>
                      </a:cubicBezTo>
                      <a:lnTo>
                        <a:pt x="1129" y="2863"/>
                      </a:lnTo>
                      <a:cubicBezTo>
                        <a:pt x="1129" y="1841"/>
                        <a:pt x="958" y="1602"/>
                        <a:pt x="88" y="1602"/>
                      </a:cubicBezTo>
                      <a:lnTo>
                        <a:pt x="88" y="1066"/>
                      </a:lnTo>
                      <a:lnTo>
                        <a:pt x="15928" y="1066"/>
                      </a:lnTo>
                      <a:cubicBezTo>
                        <a:pt x="16761" y="1066"/>
                        <a:pt x="16969" y="750"/>
                        <a:pt x="16969" y="0"/>
                      </a:cubicBezTo>
                      <a:lnTo>
                        <a:pt x="17467" y="0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345" name="Google Shape;1345;p16"/>
                <p:cNvSpPr/>
                <p:nvPr/>
              </p:nvSpPr>
              <p:spPr>
                <a:xfrm>
                  <a:off x="9141323" y="3285033"/>
                  <a:ext cx="4659" cy="19604"/>
                </a:xfrm>
                <a:custGeom>
                  <a:rect b="b" l="l" r="r" t="t"/>
                  <a:pathLst>
                    <a:path extrusionOk="0" h="19604" w="4659">
                      <a:moveTo>
                        <a:pt x="0" y="19586"/>
                      </a:moveTo>
                      <a:lnTo>
                        <a:pt x="0" y="19050"/>
                      </a:lnTo>
                      <a:cubicBezTo>
                        <a:pt x="876" y="19050"/>
                        <a:pt x="1040" y="18829"/>
                        <a:pt x="1040" y="17788"/>
                      </a:cubicBezTo>
                      <a:lnTo>
                        <a:pt x="1040" y="1797"/>
                      </a:lnTo>
                      <a:cubicBezTo>
                        <a:pt x="1040" y="776"/>
                        <a:pt x="876" y="536"/>
                        <a:pt x="0" y="536"/>
                      </a:cubicBezTo>
                      <a:lnTo>
                        <a:pt x="0" y="0"/>
                      </a:lnTo>
                      <a:lnTo>
                        <a:pt x="4660" y="0"/>
                      </a:lnTo>
                      <a:lnTo>
                        <a:pt x="4660" y="536"/>
                      </a:lnTo>
                      <a:cubicBezTo>
                        <a:pt x="3783" y="536"/>
                        <a:pt x="3619" y="757"/>
                        <a:pt x="3619" y="1797"/>
                      </a:cubicBezTo>
                      <a:lnTo>
                        <a:pt x="3619" y="17807"/>
                      </a:lnTo>
                      <a:cubicBezTo>
                        <a:pt x="3619" y="18829"/>
                        <a:pt x="3783" y="19069"/>
                        <a:pt x="4660" y="19069"/>
                      </a:cubicBezTo>
                      <a:lnTo>
                        <a:pt x="4660" y="19605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346" name="Google Shape;1346;p16"/>
                <p:cNvSpPr/>
                <p:nvPr/>
              </p:nvSpPr>
              <p:spPr>
                <a:xfrm>
                  <a:off x="9149085" y="3284787"/>
                  <a:ext cx="19995" cy="20096"/>
                </a:xfrm>
                <a:custGeom>
                  <a:rect b="b" l="l" r="r" t="t"/>
                  <a:pathLst>
                    <a:path extrusionOk="0" h="20096" w="19995">
                      <a:moveTo>
                        <a:pt x="17019" y="6047"/>
                      </a:moveTo>
                      <a:lnTo>
                        <a:pt x="16521" y="5783"/>
                      </a:lnTo>
                      <a:cubicBezTo>
                        <a:pt x="16590" y="5536"/>
                        <a:pt x="16616" y="5281"/>
                        <a:pt x="16603" y="5026"/>
                      </a:cubicBezTo>
                      <a:cubicBezTo>
                        <a:pt x="16603" y="4313"/>
                        <a:pt x="13400" y="2504"/>
                        <a:pt x="10404" y="2504"/>
                      </a:cubicBezTo>
                      <a:cubicBezTo>
                        <a:pt x="5625" y="2504"/>
                        <a:pt x="2756" y="5972"/>
                        <a:pt x="2756" y="10108"/>
                      </a:cubicBezTo>
                      <a:cubicBezTo>
                        <a:pt x="2623" y="13968"/>
                        <a:pt x="5637" y="17207"/>
                        <a:pt x="9496" y="17342"/>
                      </a:cubicBezTo>
                      <a:cubicBezTo>
                        <a:pt x="9673" y="17348"/>
                        <a:pt x="9843" y="17348"/>
                        <a:pt x="10020" y="17341"/>
                      </a:cubicBezTo>
                      <a:cubicBezTo>
                        <a:pt x="14383" y="17341"/>
                        <a:pt x="16836" y="15077"/>
                        <a:pt x="16836" y="14321"/>
                      </a:cubicBezTo>
                      <a:cubicBezTo>
                        <a:pt x="16830" y="14017"/>
                        <a:pt x="16773" y="13717"/>
                        <a:pt x="16672" y="13431"/>
                      </a:cubicBezTo>
                      <a:lnTo>
                        <a:pt x="17088" y="13160"/>
                      </a:lnTo>
                      <a:lnTo>
                        <a:pt x="19995" y="17253"/>
                      </a:lnTo>
                      <a:lnTo>
                        <a:pt x="19541" y="17612"/>
                      </a:lnTo>
                      <a:cubicBezTo>
                        <a:pt x="19125" y="17253"/>
                        <a:pt x="18911" y="17209"/>
                        <a:pt x="18753" y="17209"/>
                      </a:cubicBezTo>
                      <a:cubicBezTo>
                        <a:pt x="17751" y="17209"/>
                        <a:pt x="15424" y="20097"/>
                        <a:pt x="10146" y="20097"/>
                      </a:cubicBezTo>
                      <a:cubicBezTo>
                        <a:pt x="4471" y="20097"/>
                        <a:pt x="0" y="16496"/>
                        <a:pt x="0" y="10096"/>
                      </a:cubicBezTo>
                      <a:cubicBezTo>
                        <a:pt x="0" y="3695"/>
                        <a:pt x="4654" y="7"/>
                        <a:pt x="10310" y="7"/>
                      </a:cubicBezTo>
                      <a:cubicBezTo>
                        <a:pt x="12145" y="-51"/>
                        <a:pt x="13967" y="267"/>
                        <a:pt x="15676" y="940"/>
                      </a:cubicBezTo>
                      <a:cubicBezTo>
                        <a:pt x="16389" y="1280"/>
                        <a:pt x="17120" y="1562"/>
                        <a:pt x="17877" y="1785"/>
                      </a:cubicBezTo>
                      <a:cubicBezTo>
                        <a:pt x="18167" y="1747"/>
                        <a:pt x="18419" y="1561"/>
                        <a:pt x="18545" y="1293"/>
                      </a:cubicBezTo>
                      <a:lnTo>
                        <a:pt x="19043" y="1470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347" name="Google Shape;1347;p16"/>
                <p:cNvSpPr/>
                <p:nvPr/>
              </p:nvSpPr>
              <p:spPr>
                <a:xfrm>
                  <a:off x="9167845" y="3285046"/>
                  <a:ext cx="21527" cy="19573"/>
                </a:xfrm>
                <a:custGeom>
                  <a:rect b="b" l="l" r="r" t="t"/>
                  <a:pathLst>
                    <a:path extrusionOk="0" h="19573" w="21527">
                      <a:moveTo>
                        <a:pt x="0" y="19573"/>
                      </a:moveTo>
                      <a:lnTo>
                        <a:pt x="0" y="19037"/>
                      </a:lnTo>
                      <a:cubicBezTo>
                        <a:pt x="870" y="19037"/>
                        <a:pt x="1078" y="18596"/>
                        <a:pt x="1330" y="17927"/>
                      </a:cubicBezTo>
                      <a:lnTo>
                        <a:pt x="7901" y="1829"/>
                      </a:lnTo>
                      <a:cubicBezTo>
                        <a:pt x="8027" y="1595"/>
                        <a:pt x="8097" y="1336"/>
                        <a:pt x="8109" y="1072"/>
                      </a:cubicBezTo>
                      <a:cubicBezTo>
                        <a:pt x="8109" y="807"/>
                        <a:pt x="7819" y="498"/>
                        <a:pt x="7069" y="441"/>
                      </a:cubicBezTo>
                      <a:lnTo>
                        <a:pt x="7069" y="0"/>
                      </a:lnTo>
                      <a:lnTo>
                        <a:pt x="13803" y="0"/>
                      </a:lnTo>
                      <a:lnTo>
                        <a:pt x="13803" y="536"/>
                      </a:lnTo>
                      <a:cubicBezTo>
                        <a:pt x="13387" y="536"/>
                        <a:pt x="12845" y="668"/>
                        <a:pt x="12845" y="1066"/>
                      </a:cubicBezTo>
                      <a:cubicBezTo>
                        <a:pt x="12883" y="1378"/>
                        <a:pt x="12983" y="1680"/>
                        <a:pt x="13141" y="1955"/>
                      </a:cubicBezTo>
                      <a:lnTo>
                        <a:pt x="20267" y="18148"/>
                      </a:lnTo>
                      <a:cubicBezTo>
                        <a:pt x="20437" y="18697"/>
                        <a:pt x="20954" y="19062"/>
                        <a:pt x="21528" y="19037"/>
                      </a:cubicBezTo>
                      <a:lnTo>
                        <a:pt x="21528" y="19573"/>
                      </a:lnTo>
                      <a:lnTo>
                        <a:pt x="16288" y="19573"/>
                      </a:lnTo>
                      <a:lnTo>
                        <a:pt x="16288" y="19037"/>
                      </a:lnTo>
                      <a:cubicBezTo>
                        <a:pt x="17284" y="19037"/>
                        <a:pt x="17549" y="18860"/>
                        <a:pt x="17549" y="18507"/>
                      </a:cubicBezTo>
                      <a:cubicBezTo>
                        <a:pt x="17536" y="18167"/>
                        <a:pt x="17448" y="17834"/>
                        <a:pt x="17297" y="17530"/>
                      </a:cubicBezTo>
                      <a:lnTo>
                        <a:pt x="15594" y="13791"/>
                      </a:lnTo>
                      <a:lnTo>
                        <a:pt x="5505" y="13791"/>
                      </a:lnTo>
                      <a:lnTo>
                        <a:pt x="4092" y="17171"/>
                      </a:lnTo>
                      <a:cubicBezTo>
                        <a:pt x="3872" y="17597"/>
                        <a:pt x="3689" y="18045"/>
                        <a:pt x="3550" y="18507"/>
                      </a:cubicBezTo>
                      <a:cubicBezTo>
                        <a:pt x="3550" y="18860"/>
                        <a:pt x="3846" y="19037"/>
                        <a:pt x="4673" y="19037"/>
                      </a:cubicBezTo>
                      <a:lnTo>
                        <a:pt x="4673" y="19573"/>
                      </a:lnTo>
                      <a:close/>
                      <a:moveTo>
                        <a:pt x="10354" y="1961"/>
                      </a:moveTo>
                      <a:lnTo>
                        <a:pt x="6444" y="11300"/>
                      </a:lnTo>
                      <a:lnTo>
                        <a:pt x="14554" y="11300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348" name="Google Shape;1348;p16"/>
                <p:cNvSpPr/>
                <p:nvPr/>
              </p:nvSpPr>
              <p:spPr>
                <a:xfrm>
                  <a:off x="9189089" y="3284794"/>
                  <a:ext cx="18381" cy="20077"/>
                </a:xfrm>
                <a:custGeom>
                  <a:rect b="b" l="l" r="r" t="t"/>
                  <a:pathLst>
                    <a:path extrusionOk="0" h="20077" w="18381">
                      <a:moveTo>
                        <a:pt x="1621" y="14226"/>
                      </a:moveTo>
                      <a:lnTo>
                        <a:pt x="2119" y="14358"/>
                      </a:lnTo>
                      <a:cubicBezTo>
                        <a:pt x="2075" y="14546"/>
                        <a:pt x="2043" y="14738"/>
                        <a:pt x="2037" y="14932"/>
                      </a:cubicBezTo>
                      <a:cubicBezTo>
                        <a:pt x="2037" y="15909"/>
                        <a:pt x="5738" y="17606"/>
                        <a:pt x="9730" y="17606"/>
                      </a:cubicBezTo>
                      <a:cubicBezTo>
                        <a:pt x="13469" y="17606"/>
                        <a:pt x="15802" y="16445"/>
                        <a:pt x="15802" y="14453"/>
                      </a:cubicBezTo>
                      <a:cubicBezTo>
                        <a:pt x="15802" y="8778"/>
                        <a:pt x="870" y="14409"/>
                        <a:pt x="870" y="6180"/>
                      </a:cubicBezTo>
                      <a:cubicBezTo>
                        <a:pt x="870" y="1690"/>
                        <a:pt x="4572" y="0"/>
                        <a:pt x="8733" y="0"/>
                      </a:cubicBezTo>
                      <a:cubicBezTo>
                        <a:pt x="13097" y="0"/>
                        <a:pt x="15304" y="1595"/>
                        <a:pt x="15966" y="1595"/>
                      </a:cubicBezTo>
                      <a:cubicBezTo>
                        <a:pt x="16218" y="1595"/>
                        <a:pt x="16382" y="1513"/>
                        <a:pt x="16628" y="965"/>
                      </a:cubicBezTo>
                      <a:lnTo>
                        <a:pt x="17170" y="1185"/>
                      </a:lnTo>
                      <a:lnTo>
                        <a:pt x="15632" y="5543"/>
                      </a:lnTo>
                      <a:lnTo>
                        <a:pt x="15134" y="5322"/>
                      </a:lnTo>
                      <a:cubicBezTo>
                        <a:pt x="15197" y="5150"/>
                        <a:pt x="15222" y="4968"/>
                        <a:pt x="15216" y="4786"/>
                      </a:cubicBezTo>
                      <a:cubicBezTo>
                        <a:pt x="15216" y="3853"/>
                        <a:pt x="11893" y="2478"/>
                        <a:pt x="8607" y="2478"/>
                      </a:cubicBezTo>
                      <a:cubicBezTo>
                        <a:pt x="4319" y="2478"/>
                        <a:pt x="3449" y="4168"/>
                        <a:pt x="3449" y="5814"/>
                      </a:cubicBezTo>
                      <a:cubicBezTo>
                        <a:pt x="3449" y="11104"/>
                        <a:pt x="18381" y="5770"/>
                        <a:pt x="18381" y="13772"/>
                      </a:cubicBezTo>
                      <a:cubicBezTo>
                        <a:pt x="18381" y="17952"/>
                        <a:pt x="15632" y="20077"/>
                        <a:pt x="9313" y="20077"/>
                      </a:cubicBezTo>
                      <a:cubicBezTo>
                        <a:pt x="5032" y="20077"/>
                        <a:pt x="2119" y="18186"/>
                        <a:pt x="1242" y="18186"/>
                      </a:cubicBezTo>
                      <a:cubicBezTo>
                        <a:pt x="870" y="18216"/>
                        <a:pt x="567" y="18490"/>
                        <a:pt x="498" y="18854"/>
                      </a:cubicBezTo>
                      <a:lnTo>
                        <a:pt x="0" y="18678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349" name="Google Shape;1349;p16"/>
                <p:cNvSpPr/>
                <p:nvPr/>
              </p:nvSpPr>
              <p:spPr>
                <a:xfrm>
                  <a:off x="8507478" y="3086750"/>
                  <a:ext cx="189827" cy="171686"/>
                </a:xfrm>
                <a:custGeom>
                  <a:rect b="b" l="l" r="r" t="t"/>
                  <a:pathLst>
                    <a:path extrusionOk="0" h="171686" w="189827">
                      <a:moveTo>
                        <a:pt x="189828" y="144225"/>
                      </a:moveTo>
                      <a:lnTo>
                        <a:pt x="187305" y="146779"/>
                      </a:lnTo>
                      <a:cubicBezTo>
                        <a:pt x="186044" y="146779"/>
                        <a:pt x="185073" y="146463"/>
                        <a:pt x="183793" y="146463"/>
                      </a:cubicBezTo>
                      <a:cubicBezTo>
                        <a:pt x="179007" y="146463"/>
                        <a:pt x="143272" y="171686"/>
                        <a:pt x="102109" y="171686"/>
                      </a:cubicBezTo>
                      <a:cubicBezTo>
                        <a:pt x="48182" y="171686"/>
                        <a:pt x="0" y="142327"/>
                        <a:pt x="0" y="85846"/>
                      </a:cubicBezTo>
                      <a:cubicBezTo>
                        <a:pt x="0" y="29366"/>
                        <a:pt x="48169" y="0"/>
                        <a:pt x="102077" y="0"/>
                      </a:cubicBezTo>
                      <a:cubicBezTo>
                        <a:pt x="123453" y="0"/>
                        <a:pt x="141645" y="4149"/>
                        <a:pt x="154724" y="7977"/>
                      </a:cubicBezTo>
                      <a:cubicBezTo>
                        <a:pt x="167802" y="11804"/>
                        <a:pt x="175785" y="15954"/>
                        <a:pt x="177380" y="15954"/>
                      </a:cubicBezTo>
                      <a:cubicBezTo>
                        <a:pt x="179272" y="15954"/>
                        <a:pt x="180892" y="13084"/>
                        <a:pt x="181851" y="11804"/>
                      </a:cubicBezTo>
                      <a:lnTo>
                        <a:pt x="186637" y="15638"/>
                      </a:lnTo>
                      <a:lnTo>
                        <a:pt x="161748" y="54229"/>
                      </a:lnTo>
                      <a:lnTo>
                        <a:pt x="158557" y="51991"/>
                      </a:lnTo>
                      <a:cubicBezTo>
                        <a:pt x="158481" y="50591"/>
                        <a:pt x="158270" y="49201"/>
                        <a:pt x="157927" y="47842"/>
                      </a:cubicBezTo>
                      <a:cubicBezTo>
                        <a:pt x="156035" y="38270"/>
                        <a:pt x="123151" y="27424"/>
                        <a:pt x="102090" y="27424"/>
                      </a:cubicBezTo>
                      <a:cubicBezTo>
                        <a:pt x="66034" y="27424"/>
                        <a:pt x="35079" y="48163"/>
                        <a:pt x="35079" y="84856"/>
                      </a:cubicBezTo>
                      <a:cubicBezTo>
                        <a:pt x="35079" y="121549"/>
                        <a:pt x="66034" y="142295"/>
                        <a:pt x="102090" y="142295"/>
                      </a:cubicBezTo>
                      <a:cubicBezTo>
                        <a:pt x="128895" y="142295"/>
                        <a:pt x="165588" y="128574"/>
                        <a:pt x="165588" y="116770"/>
                      </a:cubicBezTo>
                      <a:cubicBezTo>
                        <a:pt x="165513" y="115403"/>
                        <a:pt x="165078" y="114080"/>
                        <a:pt x="164327" y="112936"/>
                      </a:cubicBezTo>
                      <a:lnTo>
                        <a:pt x="168798" y="110413"/>
                      </a:lnTo>
                      <a:close/>
                    </a:path>
                  </a:pathLst>
                </a:custGeom>
                <a:solidFill>
                  <a:srgbClr val="AE0E1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350" name="Google Shape;1350;p16"/>
                <p:cNvSpPr/>
                <p:nvPr/>
              </p:nvSpPr>
              <p:spPr>
                <a:xfrm>
                  <a:off x="8730171" y="3086750"/>
                  <a:ext cx="167877" cy="171648"/>
                </a:xfrm>
                <a:custGeom>
                  <a:rect b="b" l="l" r="r" t="t"/>
                  <a:pathLst>
                    <a:path extrusionOk="0" h="171648" w="167877">
                      <a:moveTo>
                        <a:pt x="0" y="155714"/>
                      </a:moveTo>
                      <a:lnTo>
                        <a:pt x="17555" y="117104"/>
                      </a:lnTo>
                      <a:lnTo>
                        <a:pt x="20746" y="118699"/>
                      </a:lnTo>
                      <a:cubicBezTo>
                        <a:pt x="20669" y="120487"/>
                        <a:pt x="21107" y="122260"/>
                        <a:pt x="22007" y="123807"/>
                      </a:cubicBezTo>
                      <a:cubicBezTo>
                        <a:pt x="28388" y="134337"/>
                        <a:pt x="59980" y="144225"/>
                        <a:pt x="80083" y="144225"/>
                      </a:cubicBezTo>
                      <a:cubicBezTo>
                        <a:pt x="94119" y="144225"/>
                        <a:pt x="131455" y="140719"/>
                        <a:pt x="131455" y="121253"/>
                      </a:cubicBezTo>
                      <a:cubicBezTo>
                        <a:pt x="131468" y="82321"/>
                        <a:pt x="1917" y="131159"/>
                        <a:pt x="1917" y="52968"/>
                      </a:cubicBezTo>
                      <a:cubicBezTo>
                        <a:pt x="1917" y="26484"/>
                        <a:pt x="26509" y="0"/>
                        <a:pt x="79477" y="0"/>
                      </a:cubicBezTo>
                      <a:cubicBezTo>
                        <a:pt x="123807" y="0"/>
                        <a:pt x="145177" y="15954"/>
                        <a:pt x="156035" y="15954"/>
                      </a:cubicBezTo>
                      <a:cubicBezTo>
                        <a:pt x="159226" y="15954"/>
                        <a:pt x="161143" y="15323"/>
                        <a:pt x="162417" y="14062"/>
                      </a:cubicBezTo>
                      <a:lnTo>
                        <a:pt x="166250" y="16584"/>
                      </a:lnTo>
                      <a:lnTo>
                        <a:pt x="144231" y="56480"/>
                      </a:lnTo>
                      <a:lnTo>
                        <a:pt x="141040" y="55219"/>
                      </a:lnTo>
                      <a:cubicBezTo>
                        <a:pt x="140778" y="52606"/>
                        <a:pt x="139903" y="50091"/>
                        <a:pt x="138486" y="47879"/>
                      </a:cubicBezTo>
                      <a:cubicBezTo>
                        <a:pt x="131783" y="37992"/>
                        <a:pt x="104984" y="27461"/>
                        <a:pt x="80411" y="27461"/>
                      </a:cubicBezTo>
                      <a:cubicBezTo>
                        <a:pt x="61588" y="27461"/>
                        <a:pt x="38295" y="32884"/>
                        <a:pt x="38295" y="46927"/>
                      </a:cubicBezTo>
                      <a:cubicBezTo>
                        <a:pt x="38295" y="87429"/>
                        <a:pt x="167877" y="40205"/>
                        <a:pt x="167877" y="116789"/>
                      </a:cubicBezTo>
                      <a:cubicBezTo>
                        <a:pt x="167877" y="160821"/>
                        <a:pt x="115224" y="171648"/>
                        <a:pt x="80764" y="171648"/>
                      </a:cubicBezTo>
                      <a:cubicBezTo>
                        <a:pt x="31623" y="171648"/>
                        <a:pt x="18224" y="155689"/>
                        <a:pt x="8651" y="155689"/>
                      </a:cubicBezTo>
                      <a:cubicBezTo>
                        <a:pt x="7056" y="155689"/>
                        <a:pt x="5461" y="156950"/>
                        <a:pt x="4502" y="158242"/>
                      </a:cubicBezTo>
                      <a:close/>
                    </a:path>
                  </a:pathLst>
                </a:custGeom>
                <a:solidFill>
                  <a:srgbClr val="AE0E1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351" name="Google Shape;1351;p16"/>
                <p:cNvSpPr/>
                <p:nvPr/>
              </p:nvSpPr>
              <p:spPr>
                <a:xfrm>
                  <a:off x="8934394" y="3088641"/>
                  <a:ext cx="52968" cy="167871"/>
                </a:xfrm>
                <a:custGeom>
                  <a:rect b="b" l="l" r="r" t="t"/>
                  <a:pathLst>
                    <a:path extrusionOk="0" h="167871" w="52968">
                      <a:moveTo>
                        <a:pt x="0" y="167865"/>
                      </a:moveTo>
                      <a:lnTo>
                        <a:pt x="0" y="162120"/>
                      </a:lnTo>
                      <a:cubicBezTo>
                        <a:pt x="5423" y="162120"/>
                        <a:pt x="8298" y="160229"/>
                        <a:pt x="8298" y="156376"/>
                      </a:cubicBezTo>
                      <a:lnTo>
                        <a:pt x="8298" y="11508"/>
                      </a:lnTo>
                      <a:cubicBezTo>
                        <a:pt x="8298" y="7680"/>
                        <a:pt x="5423" y="5763"/>
                        <a:pt x="0" y="5763"/>
                      </a:cubicBezTo>
                      <a:lnTo>
                        <a:pt x="0" y="0"/>
                      </a:lnTo>
                      <a:lnTo>
                        <a:pt x="52968" y="0"/>
                      </a:lnTo>
                      <a:lnTo>
                        <a:pt x="52968" y="5745"/>
                      </a:lnTo>
                      <a:cubicBezTo>
                        <a:pt x="47545" y="5745"/>
                        <a:pt x="44670" y="7636"/>
                        <a:pt x="44670" y="11489"/>
                      </a:cubicBezTo>
                      <a:lnTo>
                        <a:pt x="44670" y="156382"/>
                      </a:lnTo>
                      <a:cubicBezTo>
                        <a:pt x="44670" y="160210"/>
                        <a:pt x="47545" y="162127"/>
                        <a:pt x="52968" y="162127"/>
                      </a:cubicBezTo>
                      <a:lnTo>
                        <a:pt x="52968" y="167871"/>
                      </a:lnTo>
                      <a:close/>
                    </a:path>
                  </a:pathLst>
                </a:custGeom>
                <a:solidFill>
                  <a:srgbClr val="AE0E1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352" name="Google Shape;1352;p16"/>
                <p:cNvSpPr/>
                <p:nvPr/>
              </p:nvSpPr>
              <p:spPr>
                <a:xfrm>
                  <a:off x="9018664" y="3086750"/>
                  <a:ext cx="189827" cy="171686"/>
                </a:xfrm>
                <a:custGeom>
                  <a:rect b="b" l="l" r="r" t="t"/>
                  <a:pathLst>
                    <a:path extrusionOk="0" h="171686" w="189827">
                      <a:moveTo>
                        <a:pt x="189827" y="144225"/>
                      </a:moveTo>
                      <a:lnTo>
                        <a:pt x="187305" y="146779"/>
                      </a:lnTo>
                      <a:cubicBezTo>
                        <a:pt x="186044" y="146779"/>
                        <a:pt x="185067" y="146463"/>
                        <a:pt x="183793" y="146463"/>
                      </a:cubicBezTo>
                      <a:cubicBezTo>
                        <a:pt x="179007" y="146463"/>
                        <a:pt x="143266" y="171686"/>
                        <a:pt x="102109" y="171686"/>
                      </a:cubicBezTo>
                      <a:cubicBezTo>
                        <a:pt x="48182" y="171686"/>
                        <a:pt x="0" y="142327"/>
                        <a:pt x="0" y="85846"/>
                      </a:cubicBezTo>
                      <a:cubicBezTo>
                        <a:pt x="0" y="29366"/>
                        <a:pt x="48157" y="0"/>
                        <a:pt x="102083" y="0"/>
                      </a:cubicBezTo>
                      <a:cubicBezTo>
                        <a:pt x="123460" y="0"/>
                        <a:pt x="141645" y="4149"/>
                        <a:pt x="154730" y="7977"/>
                      </a:cubicBezTo>
                      <a:cubicBezTo>
                        <a:pt x="167814" y="11804"/>
                        <a:pt x="175791" y="15954"/>
                        <a:pt x="177386" y="15954"/>
                      </a:cubicBezTo>
                      <a:cubicBezTo>
                        <a:pt x="179278" y="15954"/>
                        <a:pt x="180899" y="13084"/>
                        <a:pt x="181851" y="11804"/>
                      </a:cubicBezTo>
                      <a:lnTo>
                        <a:pt x="186637" y="15638"/>
                      </a:lnTo>
                      <a:lnTo>
                        <a:pt x="161748" y="54229"/>
                      </a:lnTo>
                      <a:lnTo>
                        <a:pt x="158557" y="51991"/>
                      </a:lnTo>
                      <a:cubicBezTo>
                        <a:pt x="158482" y="50591"/>
                        <a:pt x="158267" y="49201"/>
                        <a:pt x="157927" y="47842"/>
                      </a:cubicBezTo>
                      <a:cubicBezTo>
                        <a:pt x="156035" y="38270"/>
                        <a:pt x="123144" y="27424"/>
                        <a:pt x="102090" y="27424"/>
                      </a:cubicBezTo>
                      <a:cubicBezTo>
                        <a:pt x="66027" y="27424"/>
                        <a:pt x="35079" y="48163"/>
                        <a:pt x="35079" y="84856"/>
                      </a:cubicBezTo>
                      <a:cubicBezTo>
                        <a:pt x="35079" y="121549"/>
                        <a:pt x="66027" y="142295"/>
                        <a:pt x="102090" y="142295"/>
                      </a:cubicBezTo>
                      <a:cubicBezTo>
                        <a:pt x="128889" y="142295"/>
                        <a:pt x="165588" y="128574"/>
                        <a:pt x="165588" y="116770"/>
                      </a:cubicBezTo>
                      <a:cubicBezTo>
                        <a:pt x="165513" y="115404"/>
                        <a:pt x="165077" y="114082"/>
                        <a:pt x="164327" y="112936"/>
                      </a:cubicBezTo>
                      <a:lnTo>
                        <a:pt x="168798" y="110413"/>
                      </a:lnTo>
                      <a:close/>
                    </a:path>
                  </a:pathLst>
                </a:custGeom>
                <a:solidFill>
                  <a:srgbClr val="AE0E1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353" name="Google Shape;1353;p16"/>
                <p:cNvSpPr/>
                <p:nvPr/>
              </p:nvSpPr>
              <p:spPr>
                <a:xfrm>
                  <a:off x="8314769" y="3087658"/>
                  <a:ext cx="144760" cy="168890"/>
                </a:xfrm>
                <a:custGeom>
                  <a:rect b="b" l="l" r="r" t="t"/>
                  <a:pathLst>
                    <a:path extrusionOk="0" h="168890" w="144760">
                      <a:moveTo>
                        <a:pt x="133410" y="154131"/>
                      </a:moveTo>
                      <a:cubicBezTo>
                        <a:pt x="134278" y="154023"/>
                        <a:pt x="135127" y="153796"/>
                        <a:pt x="135932" y="153456"/>
                      </a:cubicBezTo>
                      <a:cubicBezTo>
                        <a:pt x="137824" y="149856"/>
                        <a:pt x="129148" y="144906"/>
                        <a:pt x="129148" y="144906"/>
                      </a:cubicBezTo>
                      <a:cubicBezTo>
                        <a:pt x="129148" y="144906"/>
                        <a:pt x="127306" y="145795"/>
                        <a:pt x="126625" y="146091"/>
                      </a:cubicBezTo>
                      <a:cubicBezTo>
                        <a:pt x="124254" y="146936"/>
                        <a:pt x="133341" y="154131"/>
                        <a:pt x="133442" y="154131"/>
                      </a:cubicBezTo>
                      <a:moveTo>
                        <a:pt x="98514" y="153702"/>
                      </a:moveTo>
                      <a:cubicBezTo>
                        <a:pt x="98514" y="153702"/>
                        <a:pt x="97581" y="158974"/>
                        <a:pt x="100715" y="161963"/>
                      </a:cubicBezTo>
                      <a:cubicBezTo>
                        <a:pt x="111971" y="167997"/>
                        <a:pt x="125049" y="168395"/>
                        <a:pt x="134634" y="162694"/>
                      </a:cubicBezTo>
                      <a:cubicBezTo>
                        <a:pt x="135233" y="160746"/>
                        <a:pt x="136216" y="157946"/>
                        <a:pt x="136361" y="155878"/>
                      </a:cubicBezTo>
                      <a:cubicBezTo>
                        <a:pt x="125843" y="160702"/>
                        <a:pt x="107866" y="157492"/>
                        <a:pt x="98527" y="153702"/>
                      </a:cubicBezTo>
                      <a:moveTo>
                        <a:pt x="12561" y="155682"/>
                      </a:moveTo>
                      <a:cubicBezTo>
                        <a:pt x="12731" y="158526"/>
                        <a:pt x="13305" y="161357"/>
                        <a:pt x="15676" y="163401"/>
                      </a:cubicBezTo>
                      <a:cubicBezTo>
                        <a:pt x="25526" y="167815"/>
                        <a:pt x="38421" y="166169"/>
                        <a:pt x="47728" y="162398"/>
                      </a:cubicBezTo>
                      <a:cubicBezTo>
                        <a:pt x="51171" y="161074"/>
                        <a:pt x="50509" y="158753"/>
                        <a:pt x="50433" y="153444"/>
                      </a:cubicBezTo>
                      <a:cubicBezTo>
                        <a:pt x="39316" y="158539"/>
                        <a:pt x="24170" y="160115"/>
                        <a:pt x="12561" y="155682"/>
                      </a:cubicBezTo>
                      <a:moveTo>
                        <a:pt x="99290" y="151432"/>
                      </a:moveTo>
                      <a:cubicBezTo>
                        <a:pt x="99504" y="151886"/>
                        <a:pt x="101276" y="152498"/>
                        <a:pt x="102663" y="152662"/>
                      </a:cubicBezTo>
                      <a:cubicBezTo>
                        <a:pt x="104038" y="152498"/>
                        <a:pt x="102897" y="147485"/>
                        <a:pt x="103092" y="146438"/>
                      </a:cubicBezTo>
                      <a:cubicBezTo>
                        <a:pt x="102916" y="146476"/>
                        <a:pt x="99309" y="147132"/>
                        <a:pt x="99309" y="151432"/>
                      </a:cubicBezTo>
                      <a:moveTo>
                        <a:pt x="45710" y="145883"/>
                      </a:moveTo>
                      <a:cubicBezTo>
                        <a:pt x="45710" y="145883"/>
                        <a:pt x="45710" y="152920"/>
                        <a:pt x="45635" y="152920"/>
                      </a:cubicBezTo>
                      <a:cubicBezTo>
                        <a:pt x="47211" y="152359"/>
                        <a:pt x="49847" y="151754"/>
                        <a:pt x="50049" y="150890"/>
                      </a:cubicBezTo>
                      <a:cubicBezTo>
                        <a:pt x="50332" y="149717"/>
                        <a:pt x="47526" y="146684"/>
                        <a:pt x="45685" y="145883"/>
                      </a:cubicBezTo>
                      <a:moveTo>
                        <a:pt x="18810" y="143689"/>
                      </a:moveTo>
                      <a:cubicBezTo>
                        <a:pt x="16527" y="146388"/>
                        <a:pt x="12775" y="148355"/>
                        <a:pt x="12416" y="152946"/>
                      </a:cubicBezTo>
                      <a:cubicBezTo>
                        <a:pt x="12340" y="154144"/>
                        <a:pt x="16830" y="154207"/>
                        <a:pt x="16925" y="154144"/>
                      </a:cubicBezTo>
                      <a:cubicBezTo>
                        <a:pt x="19649" y="152019"/>
                        <a:pt x="22202" y="151092"/>
                        <a:pt x="23319" y="146388"/>
                      </a:cubicBezTo>
                      <a:cubicBezTo>
                        <a:pt x="23092" y="144988"/>
                        <a:pt x="20254" y="143746"/>
                        <a:pt x="18810" y="143689"/>
                      </a:cubicBezTo>
                      <a:moveTo>
                        <a:pt x="46662" y="142774"/>
                      </a:moveTo>
                      <a:cubicBezTo>
                        <a:pt x="46700" y="144036"/>
                        <a:pt x="50055" y="146091"/>
                        <a:pt x="51511" y="148778"/>
                      </a:cubicBezTo>
                      <a:cubicBezTo>
                        <a:pt x="52394" y="150366"/>
                        <a:pt x="52830" y="152164"/>
                        <a:pt x="52773" y="153980"/>
                      </a:cubicBezTo>
                      <a:cubicBezTo>
                        <a:pt x="64634" y="159522"/>
                        <a:pt x="84232" y="161080"/>
                        <a:pt x="96282" y="154995"/>
                      </a:cubicBezTo>
                      <a:cubicBezTo>
                        <a:pt x="96433" y="149786"/>
                        <a:pt x="97802" y="146116"/>
                        <a:pt x="101875" y="144370"/>
                      </a:cubicBezTo>
                      <a:cubicBezTo>
                        <a:pt x="102462" y="143739"/>
                        <a:pt x="101503" y="142478"/>
                        <a:pt x="100513" y="142478"/>
                      </a:cubicBezTo>
                      <a:cubicBezTo>
                        <a:pt x="92177" y="145795"/>
                        <a:pt x="84270" y="149938"/>
                        <a:pt x="74376" y="149723"/>
                      </a:cubicBezTo>
                      <a:cubicBezTo>
                        <a:pt x="63612" y="150650"/>
                        <a:pt x="55907" y="143102"/>
                        <a:pt x="46662" y="142787"/>
                      </a:cubicBezTo>
                      <a:moveTo>
                        <a:pt x="127849" y="135756"/>
                      </a:moveTo>
                      <a:cubicBezTo>
                        <a:pt x="124109" y="136330"/>
                        <a:pt x="124696" y="142163"/>
                        <a:pt x="125131" y="144370"/>
                      </a:cubicBezTo>
                      <a:cubicBezTo>
                        <a:pt x="129545" y="141602"/>
                        <a:pt x="135516" y="140284"/>
                        <a:pt x="140265" y="141286"/>
                      </a:cubicBezTo>
                      <a:cubicBezTo>
                        <a:pt x="140510" y="141286"/>
                        <a:pt x="140555" y="137591"/>
                        <a:pt x="140555" y="135832"/>
                      </a:cubicBezTo>
                      <a:cubicBezTo>
                        <a:pt x="140555" y="135832"/>
                        <a:pt x="133574" y="133726"/>
                        <a:pt x="127849" y="135756"/>
                      </a:cubicBezTo>
                      <a:moveTo>
                        <a:pt x="7844" y="135340"/>
                      </a:moveTo>
                      <a:cubicBezTo>
                        <a:pt x="7794" y="137301"/>
                        <a:pt x="7586" y="139754"/>
                        <a:pt x="7939" y="141116"/>
                      </a:cubicBezTo>
                      <a:cubicBezTo>
                        <a:pt x="13267" y="140530"/>
                        <a:pt x="20765" y="141337"/>
                        <a:pt x="23602" y="143746"/>
                      </a:cubicBezTo>
                      <a:lnTo>
                        <a:pt x="23136" y="137888"/>
                      </a:lnTo>
                      <a:cubicBezTo>
                        <a:pt x="20166" y="132931"/>
                        <a:pt x="12958" y="134602"/>
                        <a:pt x="7844" y="135365"/>
                      </a:cubicBezTo>
                      <a:moveTo>
                        <a:pt x="62862" y="118214"/>
                      </a:moveTo>
                      <a:lnTo>
                        <a:pt x="62862" y="120736"/>
                      </a:lnTo>
                      <a:cubicBezTo>
                        <a:pt x="65472" y="127868"/>
                        <a:pt x="73991" y="125648"/>
                        <a:pt x="79887" y="127458"/>
                      </a:cubicBezTo>
                      <a:cubicBezTo>
                        <a:pt x="81501" y="128088"/>
                        <a:pt x="83166" y="130213"/>
                        <a:pt x="84427" y="131386"/>
                      </a:cubicBezTo>
                      <a:cubicBezTo>
                        <a:pt x="84780" y="117318"/>
                        <a:pt x="69413" y="123864"/>
                        <a:pt x="62843" y="118188"/>
                      </a:cubicBezTo>
                      <a:moveTo>
                        <a:pt x="64735" y="115143"/>
                      </a:moveTo>
                      <a:lnTo>
                        <a:pt x="63877" y="116051"/>
                      </a:lnTo>
                      <a:lnTo>
                        <a:pt x="64735" y="116732"/>
                      </a:lnTo>
                      <a:lnTo>
                        <a:pt x="64735" y="115117"/>
                      </a:lnTo>
                      <a:close/>
                      <a:moveTo>
                        <a:pt x="48630" y="98584"/>
                      </a:moveTo>
                      <a:cubicBezTo>
                        <a:pt x="47842" y="100167"/>
                        <a:pt x="49998" y="102153"/>
                        <a:pt x="50629" y="103950"/>
                      </a:cubicBezTo>
                      <a:cubicBezTo>
                        <a:pt x="53189" y="113781"/>
                        <a:pt x="39909" y="115414"/>
                        <a:pt x="34795" y="120534"/>
                      </a:cubicBezTo>
                      <a:cubicBezTo>
                        <a:pt x="32815" y="122665"/>
                        <a:pt x="31642" y="125263"/>
                        <a:pt x="32014" y="128196"/>
                      </a:cubicBezTo>
                      <a:cubicBezTo>
                        <a:pt x="32923" y="130323"/>
                        <a:pt x="34866" y="131830"/>
                        <a:pt x="37153" y="132181"/>
                      </a:cubicBezTo>
                      <a:cubicBezTo>
                        <a:pt x="39928" y="131733"/>
                        <a:pt x="42910" y="131140"/>
                        <a:pt x="44878" y="128795"/>
                      </a:cubicBezTo>
                      <a:cubicBezTo>
                        <a:pt x="45508" y="127603"/>
                        <a:pt x="44878" y="125825"/>
                        <a:pt x="43705" y="125459"/>
                      </a:cubicBezTo>
                      <a:cubicBezTo>
                        <a:pt x="41347" y="127250"/>
                        <a:pt x="39146" y="129242"/>
                        <a:pt x="35955" y="128795"/>
                      </a:cubicBezTo>
                      <a:cubicBezTo>
                        <a:pt x="35009" y="128650"/>
                        <a:pt x="33811" y="127855"/>
                        <a:pt x="33988" y="126651"/>
                      </a:cubicBezTo>
                      <a:cubicBezTo>
                        <a:pt x="37380" y="120345"/>
                        <a:pt x="45288" y="119532"/>
                        <a:pt x="50206" y="114209"/>
                      </a:cubicBezTo>
                      <a:cubicBezTo>
                        <a:pt x="52621" y="111288"/>
                        <a:pt x="53575" y="107426"/>
                        <a:pt x="52798" y="103717"/>
                      </a:cubicBezTo>
                      <a:cubicBezTo>
                        <a:pt x="51814" y="101964"/>
                        <a:pt x="51625" y="98218"/>
                        <a:pt x="48630" y="98584"/>
                      </a:cubicBezTo>
                      <a:moveTo>
                        <a:pt x="36378" y="96446"/>
                      </a:moveTo>
                      <a:cubicBezTo>
                        <a:pt x="34417" y="98584"/>
                        <a:pt x="33225" y="101560"/>
                        <a:pt x="33988" y="104707"/>
                      </a:cubicBezTo>
                      <a:cubicBezTo>
                        <a:pt x="34795" y="105861"/>
                        <a:pt x="35009" y="108099"/>
                        <a:pt x="36554" y="108257"/>
                      </a:cubicBezTo>
                      <a:cubicBezTo>
                        <a:pt x="43491" y="107040"/>
                        <a:pt x="36788" y="101756"/>
                        <a:pt x="37752" y="97979"/>
                      </a:cubicBezTo>
                      <a:cubicBezTo>
                        <a:pt x="37967" y="96642"/>
                        <a:pt x="39146" y="94990"/>
                        <a:pt x="40729" y="94674"/>
                      </a:cubicBezTo>
                      <a:cubicBezTo>
                        <a:pt x="38944" y="94870"/>
                        <a:pt x="37380" y="95267"/>
                        <a:pt x="36378" y="96446"/>
                      </a:cubicBezTo>
                      <a:moveTo>
                        <a:pt x="109808" y="94088"/>
                      </a:moveTo>
                      <a:cubicBezTo>
                        <a:pt x="101863" y="95853"/>
                        <a:pt x="93760" y="100570"/>
                        <a:pt x="85443" y="97619"/>
                      </a:cubicBezTo>
                      <a:cubicBezTo>
                        <a:pt x="84856" y="99006"/>
                        <a:pt x="85651" y="100394"/>
                        <a:pt x="86653" y="101169"/>
                      </a:cubicBezTo>
                      <a:cubicBezTo>
                        <a:pt x="95355" y="104707"/>
                        <a:pt x="103817" y="99795"/>
                        <a:pt x="112160" y="97979"/>
                      </a:cubicBezTo>
                      <a:cubicBezTo>
                        <a:pt x="113125" y="98259"/>
                        <a:pt x="113773" y="99163"/>
                        <a:pt x="113730" y="100167"/>
                      </a:cubicBezTo>
                      <a:cubicBezTo>
                        <a:pt x="111561" y="104146"/>
                        <a:pt x="106794" y="105123"/>
                        <a:pt x="102890" y="106472"/>
                      </a:cubicBezTo>
                      <a:cubicBezTo>
                        <a:pt x="102663" y="107317"/>
                        <a:pt x="103439" y="107481"/>
                        <a:pt x="103817" y="108099"/>
                      </a:cubicBezTo>
                      <a:cubicBezTo>
                        <a:pt x="107008" y="110445"/>
                        <a:pt x="109966" y="106725"/>
                        <a:pt x="112753" y="105123"/>
                      </a:cubicBezTo>
                      <a:cubicBezTo>
                        <a:pt x="115306" y="102777"/>
                        <a:pt x="117898" y="100167"/>
                        <a:pt x="117097" y="96774"/>
                      </a:cubicBezTo>
                      <a:cubicBezTo>
                        <a:pt x="115704" y="94088"/>
                        <a:pt x="112545" y="94252"/>
                        <a:pt x="109808" y="94088"/>
                      </a:cubicBezTo>
                      <a:moveTo>
                        <a:pt x="84856" y="93224"/>
                      </a:moveTo>
                      <a:cubicBezTo>
                        <a:pt x="84062" y="94870"/>
                        <a:pt x="86048" y="94990"/>
                        <a:pt x="87019" y="95431"/>
                      </a:cubicBezTo>
                      <a:cubicBezTo>
                        <a:pt x="91187" y="96642"/>
                        <a:pt x="96944" y="96446"/>
                        <a:pt x="100097" y="93810"/>
                      </a:cubicBezTo>
                      <a:cubicBezTo>
                        <a:pt x="95935" y="91099"/>
                        <a:pt x="89031" y="90746"/>
                        <a:pt x="84856" y="93224"/>
                      </a:cubicBezTo>
                      <a:moveTo>
                        <a:pt x="41498" y="84560"/>
                      </a:moveTo>
                      <a:cubicBezTo>
                        <a:pt x="42292" y="85190"/>
                        <a:pt x="42910" y="86162"/>
                        <a:pt x="43882" y="85771"/>
                      </a:cubicBezTo>
                      <a:cubicBezTo>
                        <a:pt x="44291" y="85190"/>
                        <a:pt x="45080" y="84989"/>
                        <a:pt x="44878" y="84396"/>
                      </a:cubicBezTo>
                      <a:cubicBezTo>
                        <a:pt x="44487" y="82378"/>
                        <a:pt x="41914" y="82637"/>
                        <a:pt x="41498" y="84560"/>
                      </a:cubicBezTo>
                      <a:moveTo>
                        <a:pt x="63467" y="80865"/>
                      </a:moveTo>
                      <a:cubicBezTo>
                        <a:pt x="62837" y="82965"/>
                        <a:pt x="63291" y="85575"/>
                        <a:pt x="63877" y="87543"/>
                      </a:cubicBezTo>
                      <a:cubicBezTo>
                        <a:pt x="67660" y="95595"/>
                        <a:pt x="76148" y="97001"/>
                        <a:pt x="82876" y="100154"/>
                      </a:cubicBezTo>
                      <a:cubicBezTo>
                        <a:pt x="83286" y="99782"/>
                        <a:pt x="83286" y="99170"/>
                        <a:pt x="83469" y="98571"/>
                      </a:cubicBezTo>
                      <a:cubicBezTo>
                        <a:pt x="81092" y="88709"/>
                        <a:pt x="69205" y="86937"/>
                        <a:pt x="63467" y="80852"/>
                      </a:cubicBezTo>
                      <a:moveTo>
                        <a:pt x="104807" y="80266"/>
                      </a:moveTo>
                      <a:cubicBezTo>
                        <a:pt x="103817" y="80581"/>
                        <a:pt x="102064" y="80423"/>
                        <a:pt x="102449" y="82038"/>
                      </a:cubicBezTo>
                      <a:cubicBezTo>
                        <a:pt x="105835" y="83210"/>
                        <a:pt x="109562" y="83961"/>
                        <a:pt x="112753" y="85563"/>
                      </a:cubicBezTo>
                      <a:cubicBezTo>
                        <a:pt x="114127" y="86149"/>
                        <a:pt x="116883" y="87334"/>
                        <a:pt x="116883" y="84547"/>
                      </a:cubicBezTo>
                      <a:cubicBezTo>
                        <a:pt x="113327" y="82038"/>
                        <a:pt x="109150" y="80557"/>
                        <a:pt x="104807" y="80266"/>
                      </a:cubicBezTo>
                      <a:moveTo>
                        <a:pt x="36378" y="80852"/>
                      </a:moveTo>
                      <a:cubicBezTo>
                        <a:pt x="35590" y="81603"/>
                        <a:pt x="35955" y="83210"/>
                        <a:pt x="36378" y="83961"/>
                      </a:cubicBezTo>
                      <a:cubicBezTo>
                        <a:pt x="34581" y="87530"/>
                        <a:pt x="37570" y="90267"/>
                        <a:pt x="39928" y="92032"/>
                      </a:cubicBezTo>
                      <a:cubicBezTo>
                        <a:pt x="43509" y="92896"/>
                        <a:pt x="47060" y="92896"/>
                        <a:pt x="49626" y="90525"/>
                      </a:cubicBezTo>
                      <a:cubicBezTo>
                        <a:pt x="48995" y="88980"/>
                        <a:pt x="48270" y="87215"/>
                        <a:pt x="46650" y="86193"/>
                      </a:cubicBezTo>
                      <a:cubicBezTo>
                        <a:pt x="43497" y="90159"/>
                        <a:pt x="39928" y="85222"/>
                        <a:pt x="37153" y="84005"/>
                      </a:cubicBezTo>
                      <a:cubicBezTo>
                        <a:pt x="37570" y="83841"/>
                        <a:pt x="37752" y="82996"/>
                        <a:pt x="38364" y="83425"/>
                      </a:cubicBezTo>
                      <a:cubicBezTo>
                        <a:pt x="39316" y="82996"/>
                        <a:pt x="41347" y="82410"/>
                        <a:pt x="41113" y="80903"/>
                      </a:cubicBezTo>
                      <a:cubicBezTo>
                        <a:pt x="39531" y="79307"/>
                        <a:pt x="37960" y="79307"/>
                        <a:pt x="36378" y="80903"/>
                      </a:cubicBezTo>
                      <a:moveTo>
                        <a:pt x="86193" y="79307"/>
                      </a:moveTo>
                      <a:cubicBezTo>
                        <a:pt x="85007" y="80316"/>
                        <a:pt x="82864" y="80903"/>
                        <a:pt x="83456" y="82838"/>
                      </a:cubicBezTo>
                      <a:cubicBezTo>
                        <a:pt x="85808" y="82252"/>
                        <a:pt x="88387" y="81224"/>
                        <a:pt x="89762" y="79307"/>
                      </a:cubicBezTo>
                      <a:cubicBezTo>
                        <a:pt x="88747" y="78860"/>
                        <a:pt x="87240" y="79143"/>
                        <a:pt x="86174" y="79307"/>
                      </a:cubicBezTo>
                      <a:moveTo>
                        <a:pt x="89548" y="76734"/>
                      </a:moveTo>
                      <a:cubicBezTo>
                        <a:pt x="93728" y="77365"/>
                        <a:pt x="96251" y="81085"/>
                        <a:pt x="97064" y="84818"/>
                      </a:cubicBezTo>
                      <a:cubicBezTo>
                        <a:pt x="98060" y="84188"/>
                        <a:pt x="99473" y="84434"/>
                        <a:pt x="100261" y="83261"/>
                      </a:cubicBezTo>
                      <a:cubicBezTo>
                        <a:pt x="100652" y="80903"/>
                        <a:pt x="99630" y="79143"/>
                        <a:pt x="98249" y="77535"/>
                      </a:cubicBezTo>
                      <a:cubicBezTo>
                        <a:pt x="96087" y="75763"/>
                        <a:pt x="91723" y="74559"/>
                        <a:pt x="89548" y="76734"/>
                      </a:cubicBezTo>
                      <a:moveTo>
                        <a:pt x="65636" y="74963"/>
                      </a:moveTo>
                      <a:cubicBezTo>
                        <a:pt x="64664" y="75492"/>
                        <a:pt x="64171" y="76612"/>
                        <a:pt x="64438" y="77687"/>
                      </a:cubicBezTo>
                      <a:cubicBezTo>
                        <a:pt x="64873" y="78544"/>
                        <a:pt x="65428" y="80316"/>
                        <a:pt x="66210" y="79736"/>
                      </a:cubicBezTo>
                      <a:cubicBezTo>
                        <a:pt x="66595" y="77939"/>
                        <a:pt x="66595" y="76123"/>
                        <a:pt x="65636" y="74963"/>
                      </a:cubicBezTo>
                      <a:moveTo>
                        <a:pt x="114714" y="74963"/>
                      </a:moveTo>
                      <a:cubicBezTo>
                        <a:pt x="108749" y="77687"/>
                        <a:pt x="104404" y="70624"/>
                        <a:pt x="99258" y="73771"/>
                      </a:cubicBezTo>
                      <a:cubicBezTo>
                        <a:pt x="104007" y="75915"/>
                        <a:pt x="108547" y="80316"/>
                        <a:pt x="114487" y="78122"/>
                      </a:cubicBezTo>
                      <a:cubicBezTo>
                        <a:pt x="115887" y="77334"/>
                        <a:pt x="118068" y="76331"/>
                        <a:pt x="117867" y="74155"/>
                      </a:cubicBezTo>
                      <a:lnTo>
                        <a:pt x="116851" y="74155"/>
                      </a:lnTo>
                      <a:lnTo>
                        <a:pt x="114764" y="74925"/>
                      </a:lnTo>
                      <a:close/>
                      <a:moveTo>
                        <a:pt x="39928" y="72756"/>
                      </a:moveTo>
                      <a:cubicBezTo>
                        <a:pt x="37406" y="73941"/>
                        <a:pt x="32992" y="75505"/>
                        <a:pt x="32992" y="78658"/>
                      </a:cubicBezTo>
                      <a:cubicBezTo>
                        <a:pt x="34391" y="81048"/>
                        <a:pt x="36352" y="78506"/>
                        <a:pt x="37727" y="77649"/>
                      </a:cubicBezTo>
                      <a:cubicBezTo>
                        <a:pt x="40880" y="74704"/>
                        <a:pt x="44462" y="77296"/>
                        <a:pt x="47816" y="78084"/>
                      </a:cubicBezTo>
                      <a:cubicBezTo>
                        <a:pt x="48245" y="76697"/>
                        <a:pt x="47034" y="75290"/>
                        <a:pt x="46252" y="74118"/>
                      </a:cubicBezTo>
                      <a:cubicBezTo>
                        <a:pt x="44657" y="72352"/>
                        <a:pt x="42267" y="72756"/>
                        <a:pt x="39903" y="72756"/>
                      </a:cubicBezTo>
                      <a:moveTo>
                        <a:pt x="91906" y="61519"/>
                      </a:moveTo>
                      <a:cubicBezTo>
                        <a:pt x="92360" y="62383"/>
                        <a:pt x="92360" y="64438"/>
                        <a:pt x="94018" y="64041"/>
                      </a:cubicBezTo>
                      <a:cubicBezTo>
                        <a:pt x="96541" y="61992"/>
                        <a:pt x="96541" y="58278"/>
                        <a:pt x="96118" y="55345"/>
                      </a:cubicBezTo>
                      <a:cubicBezTo>
                        <a:pt x="94018" y="56607"/>
                        <a:pt x="92146" y="59274"/>
                        <a:pt x="91906" y="61531"/>
                      </a:cubicBezTo>
                      <a:moveTo>
                        <a:pt x="106125" y="51196"/>
                      </a:moveTo>
                      <a:lnTo>
                        <a:pt x="105697" y="53416"/>
                      </a:lnTo>
                      <a:cubicBezTo>
                        <a:pt x="105488" y="57199"/>
                        <a:pt x="109373" y="56714"/>
                        <a:pt x="110741" y="57515"/>
                      </a:cubicBezTo>
                      <a:lnTo>
                        <a:pt x="110741" y="53416"/>
                      </a:lnTo>
                      <a:cubicBezTo>
                        <a:pt x="109518" y="51493"/>
                        <a:pt x="107904" y="51770"/>
                        <a:pt x="106106" y="51196"/>
                      </a:cubicBezTo>
                      <a:moveTo>
                        <a:pt x="93552" y="41775"/>
                      </a:moveTo>
                      <a:lnTo>
                        <a:pt x="93205" y="39152"/>
                      </a:lnTo>
                      <a:lnTo>
                        <a:pt x="92360" y="41775"/>
                      </a:lnTo>
                      <a:close/>
                      <a:moveTo>
                        <a:pt x="111025" y="33401"/>
                      </a:moveTo>
                      <a:lnTo>
                        <a:pt x="109808" y="35205"/>
                      </a:lnTo>
                      <a:cubicBezTo>
                        <a:pt x="110349" y="35482"/>
                        <a:pt x="110993" y="35470"/>
                        <a:pt x="111523" y="35173"/>
                      </a:cubicBezTo>
                      <a:lnTo>
                        <a:pt x="111025" y="33401"/>
                      </a:lnTo>
                      <a:close/>
                      <a:moveTo>
                        <a:pt x="115918" y="27644"/>
                      </a:moveTo>
                      <a:cubicBezTo>
                        <a:pt x="114525" y="28811"/>
                        <a:pt x="112538" y="31144"/>
                        <a:pt x="112444" y="32134"/>
                      </a:cubicBezTo>
                      <a:cubicBezTo>
                        <a:pt x="112538" y="33710"/>
                        <a:pt x="113755" y="38528"/>
                        <a:pt x="112967" y="41504"/>
                      </a:cubicBezTo>
                      <a:cubicBezTo>
                        <a:pt x="114373" y="42091"/>
                        <a:pt x="116196" y="41208"/>
                        <a:pt x="117381" y="40874"/>
                      </a:cubicBezTo>
                      <a:cubicBezTo>
                        <a:pt x="118831" y="36592"/>
                        <a:pt x="119361" y="30665"/>
                        <a:pt x="115899" y="27632"/>
                      </a:cubicBezTo>
                      <a:moveTo>
                        <a:pt x="38919" y="27108"/>
                      </a:moveTo>
                      <a:cubicBezTo>
                        <a:pt x="39903" y="29259"/>
                        <a:pt x="43125" y="29505"/>
                        <a:pt x="45521" y="30097"/>
                      </a:cubicBezTo>
                      <a:lnTo>
                        <a:pt x="44638" y="28578"/>
                      </a:lnTo>
                      <a:cubicBezTo>
                        <a:pt x="42992" y="26226"/>
                        <a:pt x="41422" y="25633"/>
                        <a:pt x="38919" y="27108"/>
                      </a:cubicBezTo>
                      <a:moveTo>
                        <a:pt x="102153" y="27348"/>
                      </a:moveTo>
                      <a:cubicBezTo>
                        <a:pt x="100966" y="29337"/>
                        <a:pt x="100942" y="31812"/>
                        <a:pt x="102090" y="33824"/>
                      </a:cubicBezTo>
                      <a:cubicBezTo>
                        <a:pt x="104188" y="32151"/>
                        <a:pt x="106091" y="30247"/>
                        <a:pt x="107765" y="28149"/>
                      </a:cubicBezTo>
                      <a:cubicBezTo>
                        <a:pt x="106794" y="26390"/>
                        <a:pt x="103893" y="24996"/>
                        <a:pt x="102128" y="27380"/>
                      </a:cubicBezTo>
                      <a:moveTo>
                        <a:pt x="102657" y="22448"/>
                      </a:moveTo>
                      <a:cubicBezTo>
                        <a:pt x="82063" y="31541"/>
                        <a:pt x="104795" y="50004"/>
                        <a:pt x="96238" y="65327"/>
                      </a:cubicBezTo>
                      <a:cubicBezTo>
                        <a:pt x="98290" y="65643"/>
                        <a:pt x="100338" y="64737"/>
                        <a:pt x="101484" y="63007"/>
                      </a:cubicBezTo>
                      <a:cubicBezTo>
                        <a:pt x="105652" y="53315"/>
                        <a:pt x="101976" y="42639"/>
                        <a:pt x="99712" y="33332"/>
                      </a:cubicBezTo>
                      <a:cubicBezTo>
                        <a:pt x="98886" y="30091"/>
                        <a:pt x="99208" y="28098"/>
                        <a:pt x="101705" y="25690"/>
                      </a:cubicBezTo>
                      <a:cubicBezTo>
                        <a:pt x="104227" y="23527"/>
                        <a:pt x="107721" y="25400"/>
                        <a:pt x="108925" y="27026"/>
                      </a:cubicBezTo>
                      <a:cubicBezTo>
                        <a:pt x="109556" y="26579"/>
                        <a:pt x="111681" y="24718"/>
                        <a:pt x="111681" y="23874"/>
                      </a:cubicBezTo>
                      <a:cubicBezTo>
                        <a:pt x="109392" y="22165"/>
                        <a:pt x="105804" y="21862"/>
                        <a:pt x="102657" y="22467"/>
                      </a:cubicBezTo>
                      <a:moveTo>
                        <a:pt x="32790" y="23218"/>
                      </a:moveTo>
                      <a:cubicBezTo>
                        <a:pt x="34555" y="29479"/>
                        <a:pt x="40785" y="23432"/>
                        <a:pt x="43251" y="25400"/>
                      </a:cubicBezTo>
                      <a:cubicBezTo>
                        <a:pt x="54935" y="35318"/>
                        <a:pt x="39650" y="46921"/>
                        <a:pt x="44014" y="59413"/>
                      </a:cubicBezTo>
                      <a:cubicBezTo>
                        <a:pt x="44901" y="61969"/>
                        <a:pt x="46762" y="64072"/>
                        <a:pt x="49191" y="65264"/>
                      </a:cubicBezTo>
                      <a:cubicBezTo>
                        <a:pt x="51997" y="66185"/>
                        <a:pt x="55843" y="65334"/>
                        <a:pt x="58196" y="63789"/>
                      </a:cubicBezTo>
                      <a:cubicBezTo>
                        <a:pt x="58599" y="62376"/>
                        <a:pt x="57111" y="61185"/>
                        <a:pt x="56096" y="59759"/>
                      </a:cubicBezTo>
                      <a:cubicBezTo>
                        <a:pt x="55131" y="60592"/>
                        <a:pt x="54135" y="61891"/>
                        <a:pt x="53372" y="62660"/>
                      </a:cubicBezTo>
                      <a:cubicBezTo>
                        <a:pt x="52369" y="64678"/>
                        <a:pt x="49809" y="64268"/>
                        <a:pt x="49393" y="62269"/>
                      </a:cubicBezTo>
                      <a:cubicBezTo>
                        <a:pt x="47842" y="49941"/>
                        <a:pt x="58013" y="34455"/>
                        <a:pt x="46732" y="24006"/>
                      </a:cubicBezTo>
                      <a:cubicBezTo>
                        <a:pt x="42671" y="20935"/>
                        <a:pt x="36952" y="21004"/>
                        <a:pt x="32790" y="23218"/>
                      </a:cubicBezTo>
                      <a:moveTo>
                        <a:pt x="86893" y="144918"/>
                      </a:moveTo>
                      <a:cubicBezTo>
                        <a:pt x="86994" y="145013"/>
                        <a:pt x="89415" y="144918"/>
                        <a:pt x="97764" y="140662"/>
                      </a:cubicBezTo>
                      <a:cubicBezTo>
                        <a:pt x="106497" y="136160"/>
                        <a:pt x="105331" y="153393"/>
                        <a:pt x="105331" y="153393"/>
                      </a:cubicBezTo>
                      <a:cubicBezTo>
                        <a:pt x="114556" y="157341"/>
                        <a:pt x="129381" y="156098"/>
                        <a:pt x="130554" y="155178"/>
                      </a:cubicBezTo>
                      <a:cubicBezTo>
                        <a:pt x="131727" y="154257"/>
                        <a:pt x="125692" y="150858"/>
                        <a:pt x="123756" y="147252"/>
                      </a:cubicBezTo>
                      <a:cubicBezTo>
                        <a:pt x="122073" y="144055"/>
                        <a:pt x="122337" y="137339"/>
                        <a:pt x="123756" y="135832"/>
                      </a:cubicBezTo>
                      <a:cubicBezTo>
                        <a:pt x="128996" y="130270"/>
                        <a:pt x="142352" y="134142"/>
                        <a:pt x="142352" y="134142"/>
                      </a:cubicBezTo>
                      <a:cubicBezTo>
                        <a:pt x="142787" y="135403"/>
                        <a:pt x="141973" y="143399"/>
                        <a:pt x="141973" y="143399"/>
                      </a:cubicBezTo>
                      <a:cubicBezTo>
                        <a:pt x="141128" y="142945"/>
                        <a:pt x="132010" y="142440"/>
                        <a:pt x="131165" y="144218"/>
                      </a:cubicBezTo>
                      <a:cubicBezTo>
                        <a:pt x="131165" y="144218"/>
                        <a:pt x="135579" y="145820"/>
                        <a:pt x="137370" y="149894"/>
                      </a:cubicBezTo>
                      <a:cubicBezTo>
                        <a:pt x="140025" y="155827"/>
                        <a:pt x="135478" y="164687"/>
                        <a:pt x="135478" y="164687"/>
                      </a:cubicBezTo>
                      <a:cubicBezTo>
                        <a:pt x="117658" y="174700"/>
                        <a:pt x="99309" y="163760"/>
                        <a:pt x="98590" y="163161"/>
                      </a:cubicBezTo>
                      <a:cubicBezTo>
                        <a:pt x="97695" y="162297"/>
                        <a:pt x="96383" y="157593"/>
                        <a:pt x="96383" y="157593"/>
                      </a:cubicBezTo>
                      <a:cubicBezTo>
                        <a:pt x="74836" y="166421"/>
                        <a:pt x="52640" y="156565"/>
                        <a:pt x="52640" y="156565"/>
                      </a:cubicBezTo>
                      <a:cubicBezTo>
                        <a:pt x="52845" y="158903"/>
                        <a:pt x="52225" y="161239"/>
                        <a:pt x="50887" y="163167"/>
                      </a:cubicBezTo>
                      <a:cubicBezTo>
                        <a:pt x="28250" y="173887"/>
                        <a:pt x="13381" y="164466"/>
                        <a:pt x="13381" y="164466"/>
                      </a:cubicBezTo>
                      <a:cubicBezTo>
                        <a:pt x="4843" y="150846"/>
                        <a:pt x="16811" y="143159"/>
                        <a:pt x="16811" y="143159"/>
                      </a:cubicBezTo>
                      <a:cubicBezTo>
                        <a:pt x="15090" y="142377"/>
                        <a:pt x="5864" y="142768"/>
                        <a:pt x="5864" y="142768"/>
                      </a:cubicBezTo>
                      <a:lnTo>
                        <a:pt x="5864" y="133940"/>
                      </a:lnTo>
                      <a:cubicBezTo>
                        <a:pt x="26175" y="129331"/>
                        <a:pt x="25154" y="137276"/>
                        <a:pt x="25355" y="144193"/>
                      </a:cubicBezTo>
                      <a:cubicBezTo>
                        <a:pt x="25557" y="151111"/>
                        <a:pt x="18419" y="155058"/>
                        <a:pt x="18419" y="155058"/>
                      </a:cubicBezTo>
                      <a:cubicBezTo>
                        <a:pt x="34120" y="158142"/>
                        <a:pt x="43434" y="153582"/>
                        <a:pt x="43434" y="153582"/>
                      </a:cubicBezTo>
                      <a:cubicBezTo>
                        <a:pt x="43434" y="153582"/>
                        <a:pt x="43333" y="151691"/>
                        <a:pt x="43560" y="143752"/>
                      </a:cubicBezTo>
                      <a:cubicBezTo>
                        <a:pt x="43787" y="135813"/>
                        <a:pt x="60327" y="144382"/>
                        <a:pt x="60327" y="144382"/>
                      </a:cubicBezTo>
                      <a:cubicBezTo>
                        <a:pt x="63902" y="141917"/>
                        <a:pt x="64110" y="126436"/>
                        <a:pt x="64110" y="126436"/>
                      </a:cubicBezTo>
                      <a:cubicBezTo>
                        <a:pt x="55762" y="117268"/>
                        <a:pt x="64520" y="112438"/>
                        <a:pt x="64520" y="112438"/>
                      </a:cubicBezTo>
                      <a:cubicBezTo>
                        <a:pt x="64943" y="99883"/>
                        <a:pt x="54059" y="99259"/>
                        <a:pt x="54059" y="99259"/>
                      </a:cubicBezTo>
                      <a:cubicBezTo>
                        <a:pt x="56379" y="110968"/>
                        <a:pt x="53428" y="112438"/>
                        <a:pt x="51732" y="115376"/>
                      </a:cubicBezTo>
                      <a:cubicBezTo>
                        <a:pt x="50036" y="118315"/>
                        <a:pt x="35180" y="125194"/>
                        <a:pt x="36062" y="127054"/>
                      </a:cubicBezTo>
                      <a:cubicBezTo>
                        <a:pt x="36945" y="128914"/>
                        <a:pt x="44436" y="122911"/>
                        <a:pt x="44436" y="122911"/>
                      </a:cubicBezTo>
                      <a:cubicBezTo>
                        <a:pt x="46959" y="125377"/>
                        <a:pt x="46719" y="129810"/>
                        <a:pt x="46719" y="129810"/>
                      </a:cubicBezTo>
                      <a:cubicBezTo>
                        <a:pt x="43781" y="135252"/>
                        <a:pt x="29738" y="136071"/>
                        <a:pt x="30576" y="126247"/>
                      </a:cubicBezTo>
                      <a:cubicBezTo>
                        <a:pt x="31497" y="115452"/>
                        <a:pt x="39594" y="117034"/>
                        <a:pt x="46511" y="111435"/>
                      </a:cubicBezTo>
                      <a:cubicBezTo>
                        <a:pt x="53428" y="105835"/>
                        <a:pt x="44619" y="99259"/>
                        <a:pt x="44619" y="99259"/>
                      </a:cubicBezTo>
                      <a:cubicBezTo>
                        <a:pt x="42961" y="99486"/>
                        <a:pt x="40205" y="101150"/>
                        <a:pt x="40205" y="101150"/>
                      </a:cubicBezTo>
                      <a:cubicBezTo>
                        <a:pt x="40432" y="103212"/>
                        <a:pt x="43144" y="106750"/>
                        <a:pt x="43144" y="106750"/>
                      </a:cubicBezTo>
                      <a:cubicBezTo>
                        <a:pt x="41883" y="108213"/>
                        <a:pt x="35381" y="110956"/>
                        <a:pt x="35381" y="110956"/>
                      </a:cubicBezTo>
                      <a:cubicBezTo>
                        <a:pt x="34335" y="110558"/>
                        <a:pt x="32664" y="107380"/>
                        <a:pt x="32664" y="107380"/>
                      </a:cubicBezTo>
                      <a:lnTo>
                        <a:pt x="30772" y="109480"/>
                      </a:lnTo>
                      <a:cubicBezTo>
                        <a:pt x="34990" y="125181"/>
                        <a:pt x="20506" y="125364"/>
                        <a:pt x="20506" y="125364"/>
                      </a:cubicBezTo>
                      <a:lnTo>
                        <a:pt x="20929" y="121657"/>
                      </a:lnTo>
                      <a:cubicBezTo>
                        <a:pt x="18406" y="122918"/>
                        <a:pt x="12132" y="122287"/>
                        <a:pt x="12132" y="122287"/>
                      </a:cubicBezTo>
                      <a:cubicBezTo>
                        <a:pt x="11710" y="116158"/>
                        <a:pt x="17372" y="111410"/>
                        <a:pt x="17372" y="111410"/>
                      </a:cubicBezTo>
                      <a:cubicBezTo>
                        <a:pt x="16767" y="111151"/>
                        <a:pt x="15764" y="109442"/>
                        <a:pt x="15764" y="109442"/>
                      </a:cubicBezTo>
                      <a:cubicBezTo>
                        <a:pt x="22020" y="103824"/>
                        <a:pt x="28130" y="107343"/>
                        <a:pt x="28130" y="107343"/>
                      </a:cubicBezTo>
                      <a:lnTo>
                        <a:pt x="29353" y="104902"/>
                      </a:lnTo>
                      <a:cubicBezTo>
                        <a:pt x="25778" y="98193"/>
                        <a:pt x="31875" y="101308"/>
                        <a:pt x="31875" y="101308"/>
                      </a:cubicBezTo>
                      <a:cubicBezTo>
                        <a:pt x="32304" y="95633"/>
                        <a:pt x="36289" y="94044"/>
                        <a:pt x="36289" y="94044"/>
                      </a:cubicBezTo>
                      <a:cubicBezTo>
                        <a:pt x="36100" y="92934"/>
                        <a:pt x="33767" y="91950"/>
                        <a:pt x="33767" y="91950"/>
                      </a:cubicBezTo>
                      <a:cubicBezTo>
                        <a:pt x="23911" y="100072"/>
                        <a:pt x="18696" y="87309"/>
                        <a:pt x="18696" y="87309"/>
                      </a:cubicBezTo>
                      <a:cubicBezTo>
                        <a:pt x="16603" y="87517"/>
                        <a:pt x="13425" y="85853"/>
                        <a:pt x="13425" y="85853"/>
                      </a:cubicBezTo>
                      <a:cubicBezTo>
                        <a:pt x="14055" y="84591"/>
                        <a:pt x="16376" y="82536"/>
                        <a:pt x="16376" y="82536"/>
                      </a:cubicBezTo>
                      <a:cubicBezTo>
                        <a:pt x="15531" y="82050"/>
                        <a:pt x="14074" y="76898"/>
                        <a:pt x="14074" y="76898"/>
                      </a:cubicBezTo>
                      <a:cubicBezTo>
                        <a:pt x="15134" y="76268"/>
                        <a:pt x="20380" y="76060"/>
                        <a:pt x="20380" y="76060"/>
                      </a:cubicBezTo>
                      <a:cubicBezTo>
                        <a:pt x="20380" y="74799"/>
                        <a:pt x="22064" y="72453"/>
                        <a:pt x="22064" y="72453"/>
                      </a:cubicBezTo>
                      <a:cubicBezTo>
                        <a:pt x="23325" y="73342"/>
                        <a:pt x="26478" y="77535"/>
                        <a:pt x="26478" y="77535"/>
                      </a:cubicBezTo>
                      <a:cubicBezTo>
                        <a:pt x="27739" y="77302"/>
                        <a:pt x="29990" y="78336"/>
                        <a:pt x="29990" y="78336"/>
                      </a:cubicBezTo>
                      <a:cubicBezTo>
                        <a:pt x="29990" y="77302"/>
                        <a:pt x="31453" y="75442"/>
                        <a:pt x="31453" y="75442"/>
                      </a:cubicBezTo>
                      <a:cubicBezTo>
                        <a:pt x="31699" y="74811"/>
                        <a:pt x="28161" y="72920"/>
                        <a:pt x="28161" y="72920"/>
                      </a:cubicBezTo>
                      <a:lnTo>
                        <a:pt x="28981" y="71848"/>
                      </a:lnTo>
                      <a:cubicBezTo>
                        <a:pt x="29788" y="71848"/>
                        <a:pt x="33786" y="73109"/>
                        <a:pt x="33786" y="73109"/>
                      </a:cubicBezTo>
                      <a:cubicBezTo>
                        <a:pt x="44506" y="66437"/>
                        <a:pt x="48636" y="73739"/>
                        <a:pt x="48636" y="73739"/>
                      </a:cubicBezTo>
                      <a:cubicBezTo>
                        <a:pt x="49897" y="83198"/>
                        <a:pt x="52419" y="80631"/>
                        <a:pt x="52419" y="80631"/>
                      </a:cubicBezTo>
                      <a:cubicBezTo>
                        <a:pt x="52855" y="79780"/>
                        <a:pt x="52010" y="75448"/>
                        <a:pt x="52010" y="75448"/>
                      </a:cubicBezTo>
                      <a:lnTo>
                        <a:pt x="54948" y="75448"/>
                      </a:lnTo>
                      <a:cubicBezTo>
                        <a:pt x="55352" y="77914"/>
                        <a:pt x="60169" y="83185"/>
                        <a:pt x="60169" y="83185"/>
                      </a:cubicBezTo>
                      <a:cubicBezTo>
                        <a:pt x="59955" y="73096"/>
                        <a:pt x="66027" y="70170"/>
                        <a:pt x="66027" y="70170"/>
                      </a:cubicBezTo>
                      <a:cubicBezTo>
                        <a:pt x="65353" y="54519"/>
                        <a:pt x="52338" y="49941"/>
                        <a:pt x="52338" y="49941"/>
                      </a:cubicBezTo>
                      <a:cubicBezTo>
                        <a:pt x="51486" y="53094"/>
                        <a:pt x="50200" y="61657"/>
                        <a:pt x="51284" y="62061"/>
                      </a:cubicBezTo>
                      <a:cubicBezTo>
                        <a:pt x="52369" y="62465"/>
                        <a:pt x="55698" y="57275"/>
                        <a:pt x="55698" y="57275"/>
                      </a:cubicBezTo>
                      <a:cubicBezTo>
                        <a:pt x="59646" y="59734"/>
                        <a:pt x="60466" y="64747"/>
                        <a:pt x="60466" y="64747"/>
                      </a:cubicBezTo>
                      <a:cubicBezTo>
                        <a:pt x="46864" y="73140"/>
                        <a:pt x="42482" y="60144"/>
                        <a:pt x="42482" y="60144"/>
                      </a:cubicBezTo>
                      <a:cubicBezTo>
                        <a:pt x="41611" y="60384"/>
                        <a:pt x="33893" y="61657"/>
                        <a:pt x="33893" y="61657"/>
                      </a:cubicBezTo>
                      <a:cubicBezTo>
                        <a:pt x="32632" y="60144"/>
                        <a:pt x="35337" y="52886"/>
                        <a:pt x="35337" y="52886"/>
                      </a:cubicBezTo>
                      <a:cubicBezTo>
                        <a:pt x="30293" y="52659"/>
                        <a:pt x="27392" y="57300"/>
                        <a:pt x="27392" y="57300"/>
                      </a:cubicBezTo>
                      <a:cubicBezTo>
                        <a:pt x="29511" y="68562"/>
                        <a:pt x="13772" y="70864"/>
                        <a:pt x="13772" y="70864"/>
                      </a:cubicBezTo>
                      <a:cubicBezTo>
                        <a:pt x="14402" y="70025"/>
                        <a:pt x="11880" y="67711"/>
                        <a:pt x="11880" y="67711"/>
                      </a:cubicBezTo>
                      <a:cubicBezTo>
                        <a:pt x="10240" y="68342"/>
                        <a:pt x="2693" y="68972"/>
                        <a:pt x="2693" y="68972"/>
                      </a:cubicBezTo>
                      <a:cubicBezTo>
                        <a:pt x="2522" y="63537"/>
                        <a:pt x="7567" y="59974"/>
                        <a:pt x="7567" y="59974"/>
                      </a:cubicBezTo>
                      <a:cubicBezTo>
                        <a:pt x="6936" y="59362"/>
                        <a:pt x="5675" y="55213"/>
                        <a:pt x="5675" y="55213"/>
                      </a:cubicBezTo>
                      <a:cubicBezTo>
                        <a:pt x="16590" y="49752"/>
                        <a:pt x="23483" y="53889"/>
                        <a:pt x="23483" y="53889"/>
                      </a:cubicBezTo>
                      <a:cubicBezTo>
                        <a:pt x="30179" y="47419"/>
                        <a:pt x="43150" y="45124"/>
                        <a:pt x="43150" y="45124"/>
                      </a:cubicBezTo>
                      <a:cubicBezTo>
                        <a:pt x="43331" y="44042"/>
                        <a:pt x="43680" y="42995"/>
                        <a:pt x="44184" y="42021"/>
                      </a:cubicBezTo>
                      <a:cubicBezTo>
                        <a:pt x="44815" y="39121"/>
                        <a:pt x="33294" y="39121"/>
                        <a:pt x="33294" y="39121"/>
                      </a:cubicBezTo>
                      <a:cubicBezTo>
                        <a:pt x="33723" y="38244"/>
                        <a:pt x="31838" y="33635"/>
                        <a:pt x="31838" y="33635"/>
                      </a:cubicBezTo>
                      <a:cubicBezTo>
                        <a:pt x="31005" y="33635"/>
                        <a:pt x="29315" y="34694"/>
                        <a:pt x="29315" y="34694"/>
                      </a:cubicBezTo>
                      <a:cubicBezTo>
                        <a:pt x="25147" y="40722"/>
                        <a:pt x="24473" y="35520"/>
                        <a:pt x="24473" y="35520"/>
                      </a:cubicBezTo>
                      <a:cubicBezTo>
                        <a:pt x="23445" y="35331"/>
                        <a:pt x="20519" y="37639"/>
                        <a:pt x="20519" y="37639"/>
                      </a:cubicBezTo>
                      <a:cubicBezTo>
                        <a:pt x="18224" y="43276"/>
                        <a:pt x="7762" y="43276"/>
                        <a:pt x="7762" y="43276"/>
                      </a:cubicBezTo>
                      <a:cubicBezTo>
                        <a:pt x="8803" y="42015"/>
                        <a:pt x="7762" y="40344"/>
                        <a:pt x="7762" y="40344"/>
                      </a:cubicBezTo>
                      <a:cubicBezTo>
                        <a:pt x="5442" y="40079"/>
                        <a:pt x="0" y="35722"/>
                        <a:pt x="0" y="35722"/>
                      </a:cubicBezTo>
                      <a:cubicBezTo>
                        <a:pt x="1677" y="34265"/>
                        <a:pt x="7567" y="31308"/>
                        <a:pt x="7567" y="31308"/>
                      </a:cubicBezTo>
                      <a:cubicBezTo>
                        <a:pt x="5883" y="29851"/>
                        <a:pt x="6306" y="23602"/>
                        <a:pt x="6306" y="23602"/>
                      </a:cubicBezTo>
                      <a:cubicBezTo>
                        <a:pt x="7315" y="24706"/>
                        <a:pt x="13633" y="25954"/>
                        <a:pt x="13633" y="25954"/>
                      </a:cubicBezTo>
                      <a:cubicBezTo>
                        <a:pt x="19453" y="26137"/>
                        <a:pt x="21200" y="32418"/>
                        <a:pt x="21200" y="32418"/>
                      </a:cubicBezTo>
                      <a:cubicBezTo>
                        <a:pt x="23287" y="32821"/>
                        <a:pt x="30204" y="28887"/>
                        <a:pt x="30204" y="28887"/>
                      </a:cubicBezTo>
                      <a:cubicBezTo>
                        <a:pt x="28716" y="22581"/>
                        <a:pt x="21799" y="21521"/>
                        <a:pt x="21799" y="21521"/>
                      </a:cubicBezTo>
                      <a:cubicBezTo>
                        <a:pt x="7151" y="28243"/>
                        <a:pt x="4843" y="15247"/>
                        <a:pt x="4843" y="15247"/>
                      </a:cubicBezTo>
                      <a:cubicBezTo>
                        <a:pt x="3783" y="14774"/>
                        <a:pt x="391" y="13324"/>
                        <a:pt x="391" y="13324"/>
                      </a:cubicBezTo>
                      <a:cubicBezTo>
                        <a:pt x="1261" y="12101"/>
                        <a:pt x="5215" y="10247"/>
                        <a:pt x="5215" y="10247"/>
                      </a:cubicBezTo>
                      <a:cubicBezTo>
                        <a:pt x="4181" y="9616"/>
                        <a:pt x="3771" y="4572"/>
                        <a:pt x="3771" y="4572"/>
                      </a:cubicBezTo>
                      <a:cubicBezTo>
                        <a:pt x="5215" y="4193"/>
                        <a:pt x="10884" y="5019"/>
                        <a:pt x="10884" y="5019"/>
                      </a:cubicBezTo>
                      <a:cubicBezTo>
                        <a:pt x="10505" y="3758"/>
                        <a:pt x="12353" y="820"/>
                        <a:pt x="12353" y="820"/>
                      </a:cubicBezTo>
                      <a:lnTo>
                        <a:pt x="15298" y="7125"/>
                      </a:lnTo>
                      <a:cubicBezTo>
                        <a:pt x="15298" y="7125"/>
                        <a:pt x="24126" y="4603"/>
                        <a:pt x="22808" y="16748"/>
                      </a:cubicBezTo>
                      <a:cubicBezTo>
                        <a:pt x="23825" y="17767"/>
                        <a:pt x="25057" y="18545"/>
                        <a:pt x="26415" y="19024"/>
                      </a:cubicBezTo>
                      <a:cubicBezTo>
                        <a:pt x="26415" y="19024"/>
                        <a:pt x="27878" y="14465"/>
                        <a:pt x="26812" y="12548"/>
                      </a:cubicBezTo>
                      <a:cubicBezTo>
                        <a:pt x="25746" y="10631"/>
                        <a:pt x="23262" y="6028"/>
                        <a:pt x="22638" y="5839"/>
                      </a:cubicBezTo>
                      <a:cubicBezTo>
                        <a:pt x="22638" y="5839"/>
                        <a:pt x="26421" y="6854"/>
                        <a:pt x="27216" y="7516"/>
                      </a:cubicBezTo>
                      <a:cubicBezTo>
                        <a:pt x="27216" y="7516"/>
                        <a:pt x="29738" y="4994"/>
                        <a:pt x="29738" y="3954"/>
                      </a:cubicBezTo>
                      <a:cubicBezTo>
                        <a:pt x="29738" y="3954"/>
                        <a:pt x="35627" y="10259"/>
                        <a:pt x="35180" y="13784"/>
                      </a:cubicBezTo>
                      <a:cubicBezTo>
                        <a:pt x="34732" y="17309"/>
                        <a:pt x="30331" y="20248"/>
                        <a:pt x="29322" y="20664"/>
                      </a:cubicBezTo>
                      <a:lnTo>
                        <a:pt x="30791" y="21925"/>
                      </a:lnTo>
                      <a:cubicBezTo>
                        <a:pt x="30791" y="21925"/>
                        <a:pt x="45887" y="15619"/>
                        <a:pt x="51953" y="27953"/>
                      </a:cubicBezTo>
                      <a:cubicBezTo>
                        <a:pt x="51953" y="27953"/>
                        <a:pt x="52798" y="22707"/>
                        <a:pt x="52363" y="21465"/>
                      </a:cubicBezTo>
                      <a:cubicBezTo>
                        <a:pt x="52363" y="21465"/>
                        <a:pt x="44165" y="20525"/>
                        <a:pt x="48838" y="10373"/>
                      </a:cubicBezTo>
                      <a:cubicBezTo>
                        <a:pt x="50887" y="5808"/>
                        <a:pt x="48378" y="3922"/>
                        <a:pt x="48378" y="3922"/>
                      </a:cubicBezTo>
                      <a:cubicBezTo>
                        <a:pt x="48378" y="3922"/>
                        <a:pt x="55068" y="4982"/>
                        <a:pt x="56367" y="10001"/>
                      </a:cubicBezTo>
                      <a:cubicBezTo>
                        <a:pt x="56367" y="10001"/>
                        <a:pt x="59898" y="7062"/>
                        <a:pt x="59047" y="3922"/>
                      </a:cubicBezTo>
                      <a:cubicBezTo>
                        <a:pt x="59047" y="3922"/>
                        <a:pt x="65353" y="6634"/>
                        <a:pt x="63669" y="15853"/>
                      </a:cubicBezTo>
                      <a:cubicBezTo>
                        <a:pt x="62641" y="21465"/>
                        <a:pt x="57823" y="22316"/>
                        <a:pt x="57823" y="22316"/>
                      </a:cubicBezTo>
                      <a:cubicBezTo>
                        <a:pt x="57823" y="22316"/>
                        <a:pt x="54456" y="32954"/>
                        <a:pt x="60112" y="41763"/>
                      </a:cubicBezTo>
                      <a:cubicBezTo>
                        <a:pt x="60112" y="41763"/>
                        <a:pt x="65353" y="37166"/>
                        <a:pt x="65970" y="35287"/>
                      </a:cubicBezTo>
                      <a:cubicBezTo>
                        <a:pt x="65970" y="35287"/>
                        <a:pt x="61815" y="28981"/>
                        <a:pt x="64930" y="24416"/>
                      </a:cubicBezTo>
                      <a:cubicBezTo>
                        <a:pt x="68045" y="19850"/>
                        <a:pt x="70807" y="21067"/>
                        <a:pt x="72062" y="20002"/>
                      </a:cubicBezTo>
                      <a:cubicBezTo>
                        <a:pt x="72062" y="20002"/>
                        <a:pt x="76034" y="15197"/>
                        <a:pt x="76249" y="13892"/>
                      </a:cubicBezTo>
                      <a:cubicBezTo>
                        <a:pt x="76249" y="13892"/>
                        <a:pt x="77718" y="18110"/>
                        <a:pt x="77069" y="19169"/>
                      </a:cubicBezTo>
                      <a:cubicBezTo>
                        <a:pt x="77069" y="19169"/>
                        <a:pt x="82523" y="17707"/>
                        <a:pt x="83563" y="17707"/>
                      </a:cubicBezTo>
                      <a:cubicBezTo>
                        <a:pt x="83563" y="17707"/>
                        <a:pt x="83147" y="22940"/>
                        <a:pt x="82523" y="23527"/>
                      </a:cubicBezTo>
                      <a:cubicBezTo>
                        <a:pt x="82523" y="23527"/>
                        <a:pt x="85449" y="26251"/>
                        <a:pt x="87732" y="25456"/>
                      </a:cubicBezTo>
                      <a:cubicBezTo>
                        <a:pt x="87732" y="25456"/>
                        <a:pt x="84850" y="28994"/>
                        <a:pt x="83147" y="29410"/>
                      </a:cubicBezTo>
                      <a:cubicBezTo>
                        <a:pt x="83147" y="29410"/>
                        <a:pt x="80625" y="41120"/>
                        <a:pt x="68468" y="38402"/>
                      </a:cubicBezTo>
                      <a:cubicBezTo>
                        <a:pt x="68468" y="38402"/>
                        <a:pt x="63902" y="43213"/>
                        <a:pt x="63423" y="44708"/>
                      </a:cubicBezTo>
                      <a:cubicBezTo>
                        <a:pt x="63423" y="44708"/>
                        <a:pt x="68468" y="51404"/>
                        <a:pt x="68468" y="53044"/>
                      </a:cubicBezTo>
                      <a:cubicBezTo>
                        <a:pt x="68468" y="53044"/>
                        <a:pt x="74969" y="50944"/>
                        <a:pt x="76665" y="52211"/>
                      </a:cubicBezTo>
                      <a:cubicBezTo>
                        <a:pt x="76665" y="52211"/>
                        <a:pt x="87725" y="47797"/>
                        <a:pt x="88160" y="28218"/>
                      </a:cubicBezTo>
                      <a:lnTo>
                        <a:pt x="91105" y="27588"/>
                      </a:lnTo>
                      <a:cubicBezTo>
                        <a:pt x="91105" y="27588"/>
                        <a:pt x="89844" y="21490"/>
                        <a:pt x="91105" y="17751"/>
                      </a:cubicBezTo>
                      <a:cubicBezTo>
                        <a:pt x="91105" y="17751"/>
                        <a:pt x="80020" y="5833"/>
                        <a:pt x="87322" y="2094"/>
                      </a:cubicBezTo>
                      <a:cubicBezTo>
                        <a:pt x="87322" y="2094"/>
                        <a:pt x="89213" y="5637"/>
                        <a:pt x="91490" y="6659"/>
                      </a:cubicBezTo>
                      <a:cubicBezTo>
                        <a:pt x="91490" y="6659"/>
                        <a:pt x="95273" y="5637"/>
                        <a:pt x="96106" y="3109"/>
                      </a:cubicBezTo>
                      <a:cubicBezTo>
                        <a:pt x="96106" y="3109"/>
                        <a:pt x="100721" y="9414"/>
                        <a:pt x="99057" y="14768"/>
                      </a:cubicBezTo>
                      <a:cubicBezTo>
                        <a:pt x="99057" y="14768"/>
                        <a:pt x="94012" y="21950"/>
                        <a:pt x="95078" y="25633"/>
                      </a:cubicBezTo>
                      <a:cubicBezTo>
                        <a:pt x="95078" y="25633"/>
                        <a:pt x="99895" y="19838"/>
                        <a:pt x="108692" y="21313"/>
                      </a:cubicBezTo>
                      <a:cubicBezTo>
                        <a:pt x="108692" y="21313"/>
                        <a:pt x="107639" y="14175"/>
                        <a:pt x="112078" y="8563"/>
                      </a:cubicBezTo>
                      <a:cubicBezTo>
                        <a:pt x="112078" y="8563"/>
                        <a:pt x="112709" y="12347"/>
                        <a:pt x="114953" y="14175"/>
                      </a:cubicBezTo>
                      <a:cubicBezTo>
                        <a:pt x="117198" y="16004"/>
                        <a:pt x="116845" y="18987"/>
                        <a:pt x="116214" y="19850"/>
                      </a:cubicBezTo>
                      <a:lnTo>
                        <a:pt x="118957" y="18816"/>
                      </a:lnTo>
                      <a:cubicBezTo>
                        <a:pt x="118957" y="18816"/>
                        <a:pt x="115597" y="8967"/>
                        <a:pt x="123794" y="6659"/>
                      </a:cubicBezTo>
                      <a:cubicBezTo>
                        <a:pt x="123794" y="6659"/>
                        <a:pt x="125686" y="1419"/>
                        <a:pt x="126947" y="0"/>
                      </a:cubicBezTo>
                      <a:lnTo>
                        <a:pt x="130100" y="3556"/>
                      </a:lnTo>
                      <a:cubicBezTo>
                        <a:pt x="130100" y="3556"/>
                        <a:pt x="133656" y="202"/>
                        <a:pt x="135340" y="202"/>
                      </a:cubicBezTo>
                      <a:cubicBezTo>
                        <a:pt x="135340" y="202"/>
                        <a:pt x="137231" y="5637"/>
                        <a:pt x="136784" y="6659"/>
                      </a:cubicBezTo>
                      <a:cubicBezTo>
                        <a:pt x="136784" y="6659"/>
                        <a:pt x="140567" y="7088"/>
                        <a:pt x="141639" y="6463"/>
                      </a:cubicBezTo>
                      <a:cubicBezTo>
                        <a:pt x="141639" y="6463"/>
                        <a:pt x="137654" y="13141"/>
                        <a:pt x="136784" y="13583"/>
                      </a:cubicBezTo>
                      <a:cubicBezTo>
                        <a:pt x="136784" y="13583"/>
                        <a:pt x="139104" y="24826"/>
                        <a:pt x="122520" y="21950"/>
                      </a:cubicBezTo>
                      <a:lnTo>
                        <a:pt x="117350" y="26516"/>
                      </a:lnTo>
                      <a:cubicBezTo>
                        <a:pt x="117350" y="26516"/>
                        <a:pt x="119008" y="29038"/>
                        <a:pt x="119008" y="29820"/>
                      </a:cubicBezTo>
                      <a:cubicBezTo>
                        <a:pt x="119008" y="29820"/>
                        <a:pt x="128624" y="26516"/>
                        <a:pt x="130308" y="24826"/>
                      </a:cubicBezTo>
                      <a:cubicBezTo>
                        <a:pt x="130308" y="24826"/>
                        <a:pt x="130308" y="30677"/>
                        <a:pt x="129444" y="32393"/>
                      </a:cubicBezTo>
                      <a:cubicBezTo>
                        <a:pt x="129444" y="32393"/>
                        <a:pt x="135340" y="34045"/>
                        <a:pt x="137213" y="33401"/>
                      </a:cubicBezTo>
                      <a:cubicBezTo>
                        <a:pt x="137213" y="33401"/>
                        <a:pt x="134905" y="40338"/>
                        <a:pt x="129444" y="41170"/>
                      </a:cubicBezTo>
                      <a:cubicBezTo>
                        <a:pt x="129444" y="41170"/>
                        <a:pt x="131367" y="44109"/>
                        <a:pt x="127161" y="43491"/>
                      </a:cubicBezTo>
                      <a:cubicBezTo>
                        <a:pt x="127161" y="43491"/>
                        <a:pt x="123378" y="44752"/>
                        <a:pt x="122520" y="45944"/>
                      </a:cubicBezTo>
                      <a:cubicBezTo>
                        <a:pt x="122520" y="45944"/>
                        <a:pt x="120061" y="42393"/>
                        <a:pt x="118737" y="42160"/>
                      </a:cubicBezTo>
                      <a:cubicBezTo>
                        <a:pt x="118737" y="42160"/>
                        <a:pt x="113131" y="44247"/>
                        <a:pt x="111012" y="43238"/>
                      </a:cubicBezTo>
                      <a:cubicBezTo>
                        <a:pt x="111012" y="43238"/>
                        <a:pt x="112116" y="39884"/>
                        <a:pt x="111239" y="39083"/>
                      </a:cubicBezTo>
                      <a:lnTo>
                        <a:pt x="110426" y="38206"/>
                      </a:lnTo>
                      <a:lnTo>
                        <a:pt x="111239" y="39083"/>
                      </a:lnTo>
                      <a:cubicBezTo>
                        <a:pt x="111239" y="39083"/>
                        <a:pt x="103483" y="39423"/>
                        <a:pt x="103906" y="42810"/>
                      </a:cubicBezTo>
                      <a:cubicBezTo>
                        <a:pt x="103906" y="42810"/>
                        <a:pt x="104959" y="48857"/>
                        <a:pt x="104959" y="49702"/>
                      </a:cubicBezTo>
                      <a:cubicBezTo>
                        <a:pt x="104959" y="49702"/>
                        <a:pt x="110798" y="50749"/>
                        <a:pt x="111838" y="51594"/>
                      </a:cubicBezTo>
                      <a:lnTo>
                        <a:pt x="112116" y="59532"/>
                      </a:lnTo>
                      <a:lnTo>
                        <a:pt x="105558" y="57426"/>
                      </a:lnTo>
                      <a:cubicBezTo>
                        <a:pt x="105558" y="57426"/>
                        <a:pt x="103458" y="68323"/>
                        <a:pt x="96339" y="67068"/>
                      </a:cubicBezTo>
                      <a:cubicBezTo>
                        <a:pt x="89220" y="65813"/>
                        <a:pt x="87732" y="62477"/>
                        <a:pt x="93621" y="52659"/>
                      </a:cubicBezTo>
                      <a:cubicBezTo>
                        <a:pt x="93621" y="52659"/>
                        <a:pt x="81691" y="53864"/>
                        <a:pt x="81848" y="70189"/>
                      </a:cubicBezTo>
                      <a:cubicBezTo>
                        <a:pt x="81848" y="70189"/>
                        <a:pt x="82523" y="71652"/>
                        <a:pt x="84850" y="70820"/>
                      </a:cubicBezTo>
                      <a:cubicBezTo>
                        <a:pt x="84850" y="70820"/>
                        <a:pt x="84402" y="74981"/>
                        <a:pt x="83784" y="76444"/>
                      </a:cubicBezTo>
                      <a:cubicBezTo>
                        <a:pt x="83784" y="76444"/>
                        <a:pt x="90241" y="72030"/>
                        <a:pt x="95305" y="73922"/>
                      </a:cubicBezTo>
                      <a:cubicBezTo>
                        <a:pt x="97670" y="70878"/>
                        <a:pt x="101766" y="69769"/>
                        <a:pt x="105343" y="71204"/>
                      </a:cubicBezTo>
                      <a:cubicBezTo>
                        <a:pt x="105343" y="71204"/>
                        <a:pt x="108704" y="71204"/>
                        <a:pt x="108049" y="62811"/>
                      </a:cubicBezTo>
                      <a:lnTo>
                        <a:pt x="111201" y="62610"/>
                      </a:lnTo>
                      <a:lnTo>
                        <a:pt x="111422" y="67263"/>
                      </a:lnTo>
                      <a:cubicBezTo>
                        <a:pt x="111422" y="67263"/>
                        <a:pt x="116650" y="64697"/>
                        <a:pt x="117305" y="63480"/>
                      </a:cubicBezTo>
                      <a:cubicBezTo>
                        <a:pt x="117305" y="63480"/>
                        <a:pt x="114556" y="55913"/>
                        <a:pt x="122098" y="53201"/>
                      </a:cubicBezTo>
                      <a:cubicBezTo>
                        <a:pt x="122098" y="53201"/>
                        <a:pt x="124620" y="49273"/>
                        <a:pt x="125881" y="48825"/>
                      </a:cubicBezTo>
                      <a:cubicBezTo>
                        <a:pt x="125881" y="48825"/>
                        <a:pt x="127527" y="54463"/>
                        <a:pt x="127325" y="55762"/>
                      </a:cubicBezTo>
                      <a:cubicBezTo>
                        <a:pt x="127325" y="55762"/>
                        <a:pt x="133631" y="54696"/>
                        <a:pt x="135100" y="55131"/>
                      </a:cubicBezTo>
                      <a:cubicBezTo>
                        <a:pt x="135100" y="55131"/>
                        <a:pt x="134243" y="60087"/>
                        <a:pt x="133208" y="61399"/>
                      </a:cubicBezTo>
                      <a:cubicBezTo>
                        <a:pt x="133208" y="61399"/>
                        <a:pt x="136361" y="62805"/>
                        <a:pt x="137402" y="64312"/>
                      </a:cubicBezTo>
                      <a:cubicBezTo>
                        <a:pt x="137402" y="64312"/>
                        <a:pt x="126051" y="70574"/>
                        <a:pt x="120628" y="68266"/>
                      </a:cubicBezTo>
                      <a:cubicBezTo>
                        <a:pt x="120628" y="68266"/>
                        <a:pt x="113509" y="70366"/>
                        <a:pt x="112236" y="72049"/>
                      </a:cubicBezTo>
                      <a:cubicBezTo>
                        <a:pt x="112236" y="72049"/>
                        <a:pt x="115388" y="73941"/>
                        <a:pt x="120433" y="70788"/>
                      </a:cubicBezTo>
                      <a:lnTo>
                        <a:pt x="120433" y="73941"/>
                      </a:lnTo>
                      <a:lnTo>
                        <a:pt x="122785" y="73941"/>
                      </a:lnTo>
                      <a:cubicBezTo>
                        <a:pt x="122785" y="73941"/>
                        <a:pt x="134892" y="65561"/>
                        <a:pt x="139716" y="76463"/>
                      </a:cubicBezTo>
                      <a:cubicBezTo>
                        <a:pt x="139716" y="76463"/>
                        <a:pt x="142869" y="77933"/>
                        <a:pt x="144761" y="77094"/>
                      </a:cubicBezTo>
                      <a:cubicBezTo>
                        <a:pt x="144761" y="77094"/>
                        <a:pt x="143922" y="80877"/>
                        <a:pt x="142238" y="81268"/>
                      </a:cubicBezTo>
                      <a:cubicBezTo>
                        <a:pt x="142238" y="81268"/>
                        <a:pt x="144761" y="85272"/>
                        <a:pt x="144761" y="87353"/>
                      </a:cubicBezTo>
                      <a:cubicBezTo>
                        <a:pt x="144761" y="87353"/>
                        <a:pt x="141204" y="88400"/>
                        <a:pt x="139085" y="87561"/>
                      </a:cubicBezTo>
                      <a:cubicBezTo>
                        <a:pt x="139085" y="87561"/>
                        <a:pt x="139085" y="91975"/>
                        <a:pt x="138650" y="93237"/>
                      </a:cubicBezTo>
                      <a:cubicBezTo>
                        <a:pt x="138650" y="93237"/>
                        <a:pt x="134470" y="90084"/>
                        <a:pt x="133833" y="88413"/>
                      </a:cubicBezTo>
                      <a:cubicBezTo>
                        <a:pt x="133833" y="88413"/>
                        <a:pt x="122482" y="90090"/>
                        <a:pt x="122123" y="78834"/>
                      </a:cubicBezTo>
                      <a:lnTo>
                        <a:pt x="119380" y="77914"/>
                      </a:lnTo>
                      <a:cubicBezTo>
                        <a:pt x="119380" y="77914"/>
                        <a:pt x="116006" y="80436"/>
                        <a:pt x="114569" y="80852"/>
                      </a:cubicBezTo>
                      <a:cubicBezTo>
                        <a:pt x="114569" y="80852"/>
                        <a:pt x="118314" y="82933"/>
                        <a:pt x="119153" y="83955"/>
                      </a:cubicBezTo>
                      <a:cubicBezTo>
                        <a:pt x="119153" y="83955"/>
                        <a:pt x="117318" y="88785"/>
                        <a:pt x="115849" y="88999"/>
                      </a:cubicBezTo>
                      <a:cubicBezTo>
                        <a:pt x="115849" y="88999"/>
                        <a:pt x="102821" y="82347"/>
                        <a:pt x="99277" y="86893"/>
                      </a:cubicBezTo>
                      <a:cubicBezTo>
                        <a:pt x="99277" y="86893"/>
                        <a:pt x="105766" y="90676"/>
                        <a:pt x="107229" y="92335"/>
                      </a:cubicBezTo>
                      <a:cubicBezTo>
                        <a:pt x="107229" y="92335"/>
                        <a:pt x="120837" y="89239"/>
                        <a:pt x="118314" y="100703"/>
                      </a:cubicBezTo>
                      <a:lnTo>
                        <a:pt x="119153" y="101964"/>
                      </a:lnTo>
                      <a:cubicBezTo>
                        <a:pt x="119153" y="101964"/>
                        <a:pt x="125887" y="102594"/>
                        <a:pt x="128195" y="114531"/>
                      </a:cubicBezTo>
                      <a:cubicBezTo>
                        <a:pt x="128195" y="114531"/>
                        <a:pt x="119998" y="116637"/>
                        <a:pt x="117911" y="104927"/>
                      </a:cubicBezTo>
                      <a:cubicBezTo>
                        <a:pt x="117367" y="105177"/>
                        <a:pt x="116870" y="105518"/>
                        <a:pt x="116441" y="105936"/>
                      </a:cubicBezTo>
                      <a:cubicBezTo>
                        <a:pt x="116441" y="105936"/>
                        <a:pt x="117318" y="108030"/>
                        <a:pt x="116877" y="108831"/>
                      </a:cubicBezTo>
                      <a:cubicBezTo>
                        <a:pt x="116877" y="108831"/>
                        <a:pt x="126335" y="118088"/>
                        <a:pt x="113724" y="128088"/>
                      </a:cubicBezTo>
                      <a:cubicBezTo>
                        <a:pt x="113724" y="128088"/>
                        <a:pt x="109070" y="122886"/>
                        <a:pt x="109070" y="120522"/>
                      </a:cubicBezTo>
                      <a:cubicBezTo>
                        <a:pt x="109070" y="120522"/>
                        <a:pt x="103452" y="118724"/>
                        <a:pt x="100728" y="121783"/>
                      </a:cubicBezTo>
                      <a:cubicBezTo>
                        <a:pt x="100728" y="121783"/>
                        <a:pt x="100097" y="111397"/>
                        <a:pt x="112898" y="110287"/>
                      </a:cubicBezTo>
                      <a:lnTo>
                        <a:pt x="113099" y="108017"/>
                      </a:lnTo>
                      <a:cubicBezTo>
                        <a:pt x="113099" y="108017"/>
                        <a:pt x="108685" y="110735"/>
                        <a:pt x="106794" y="111170"/>
                      </a:cubicBezTo>
                      <a:cubicBezTo>
                        <a:pt x="106794" y="111170"/>
                        <a:pt x="102569" y="111170"/>
                        <a:pt x="99038" y="106126"/>
                      </a:cubicBezTo>
                      <a:cubicBezTo>
                        <a:pt x="99038" y="106126"/>
                        <a:pt x="111599" y="101951"/>
                        <a:pt x="110388" y="100513"/>
                      </a:cubicBezTo>
                      <a:cubicBezTo>
                        <a:pt x="109064" y="99044"/>
                        <a:pt x="95519" y="107595"/>
                        <a:pt x="85657" y="102594"/>
                      </a:cubicBezTo>
                      <a:cubicBezTo>
                        <a:pt x="85657" y="102594"/>
                        <a:pt x="84585" y="104486"/>
                        <a:pt x="83135" y="104656"/>
                      </a:cubicBezTo>
                      <a:cubicBezTo>
                        <a:pt x="83135" y="104656"/>
                        <a:pt x="78721" y="112595"/>
                        <a:pt x="81678" y="120345"/>
                      </a:cubicBezTo>
                      <a:cubicBezTo>
                        <a:pt x="81678" y="120345"/>
                        <a:pt x="91408" y="127130"/>
                        <a:pt x="84074" y="134331"/>
                      </a:cubicBezTo>
                      <a:cubicBezTo>
                        <a:pt x="84074" y="134331"/>
                        <a:pt x="85222" y="144029"/>
                        <a:pt x="86905" y="144893"/>
                      </a:cubicBezTo>
                    </a:path>
                  </a:pathLst>
                </a:custGeom>
                <a:solidFill>
                  <a:srgbClr val="BCBCB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</p:grpSp>
          <p:grpSp>
            <p:nvGrpSpPr>
              <p:cNvPr id="1354" name="Google Shape;1354;p16"/>
              <p:cNvGrpSpPr/>
              <p:nvPr/>
            </p:nvGrpSpPr>
            <p:grpSpPr>
              <a:xfrm>
                <a:off x="8822809" y="4494148"/>
                <a:ext cx="875152" cy="236710"/>
                <a:chOff x="9370748" y="3767388"/>
                <a:chExt cx="893755" cy="241742"/>
              </a:xfrm>
            </p:grpSpPr>
            <p:sp>
              <p:nvSpPr>
                <p:cNvPr id="1355" name="Google Shape;1355;p16"/>
                <p:cNvSpPr/>
                <p:nvPr/>
              </p:nvSpPr>
              <p:spPr>
                <a:xfrm>
                  <a:off x="9370748" y="3767388"/>
                  <a:ext cx="263013" cy="241742"/>
                </a:xfrm>
                <a:custGeom>
                  <a:rect b="b" l="l" r="r" t="t"/>
                  <a:pathLst>
                    <a:path extrusionOk="0" h="241742" w="263013">
                      <a:moveTo>
                        <a:pt x="33108" y="108963"/>
                      </a:moveTo>
                      <a:lnTo>
                        <a:pt x="33108" y="138776"/>
                      </a:lnTo>
                      <a:cubicBezTo>
                        <a:pt x="34445" y="137654"/>
                        <a:pt x="34558" y="136204"/>
                        <a:pt x="35050" y="134993"/>
                      </a:cubicBezTo>
                      <a:cubicBezTo>
                        <a:pt x="42238" y="117444"/>
                        <a:pt x="47308" y="99202"/>
                        <a:pt x="52706" y="81054"/>
                      </a:cubicBezTo>
                      <a:cubicBezTo>
                        <a:pt x="53702" y="77686"/>
                        <a:pt x="54730" y="74332"/>
                        <a:pt x="56704" y="71368"/>
                      </a:cubicBezTo>
                      <a:cubicBezTo>
                        <a:pt x="57782" y="69748"/>
                        <a:pt x="59119" y="68304"/>
                        <a:pt x="61231" y="68625"/>
                      </a:cubicBezTo>
                      <a:cubicBezTo>
                        <a:pt x="63123" y="68909"/>
                        <a:pt x="63545" y="70769"/>
                        <a:pt x="64031" y="72308"/>
                      </a:cubicBezTo>
                      <a:cubicBezTo>
                        <a:pt x="65847" y="78046"/>
                        <a:pt x="66257" y="84017"/>
                        <a:pt x="66724" y="89964"/>
                      </a:cubicBezTo>
                      <a:cubicBezTo>
                        <a:pt x="68287" y="109776"/>
                        <a:pt x="67222" y="129482"/>
                        <a:pt x="64460" y="149143"/>
                      </a:cubicBezTo>
                      <a:cubicBezTo>
                        <a:pt x="63438" y="156432"/>
                        <a:pt x="62820" y="163785"/>
                        <a:pt x="61673" y="171074"/>
                      </a:cubicBezTo>
                      <a:cubicBezTo>
                        <a:pt x="61105" y="174668"/>
                        <a:pt x="61994" y="177859"/>
                        <a:pt x="65456" y="179814"/>
                      </a:cubicBezTo>
                      <a:cubicBezTo>
                        <a:pt x="69637" y="182197"/>
                        <a:pt x="72115" y="181870"/>
                        <a:pt x="75974" y="178786"/>
                      </a:cubicBezTo>
                      <a:cubicBezTo>
                        <a:pt x="78308" y="176815"/>
                        <a:pt x="80203" y="174378"/>
                        <a:pt x="81536" y="171629"/>
                      </a:cubicBezTo>
                      <a:cubicBezTo>
                        <a:pt x="88522" y="158274"/>
                        <a:pt x="94538" y="144401"/>
                        <a:pt x="102603" y="131638"/>
                      </a:cubicBezTo>
                      <a:cubicBezTo>
                        <a:pt x="104413" y="128769"/>
                        <a:pt x="106229" y="125900"/>
                        <a:pt x="108133" y="123100"/>
                      </a:cubicBezTo>
                      <a:cubicBezTo>
                        <a:pt x="109760" y="120710"/>
                        <a:pt x="111734" y="118466"/>
                        <a:pt x="114950" y="119052"/>
                      </a:cubicBezTo>
                      <a:cubicBezTo>
                        <a:pt x="118166" y="119638"/>
                        <a:pt x="118878" y="122470"/>
                        <a:pt x="119534" y="125112"/>
                      </a:cubicBezTo>
                      <a:cubicBezTo>
                        <a:pt x="121918" y="134747"/>
                        <a:pt x="121930" y="144603"/>
                        <a:pt x="121848" y="154427"/>
                      </a:cubicBezTo>
                      <a:cubicBezTo>
                        <a:pt x="121747" y="165891"/>
                        <a:pt x="118966" y="176888"/>
                        <a:pt x="115618" y="187759"/>
                      </a:cubicBezTo>
                      <a:cubicBezTo>
                        <a:pt x="114926" y="189745"/>
                        <a:pt x="114369" y="191776"/>
                        <a:pt x="113953" y="193838"/>
                      </a:cubicBezTo>
                      <a:cubicBezTo>
                        <a:pt x="113594" y="196038"/>
                        <a:pt x="113462" y="198435"/>
                        <a:pt x="115845" y="199765"/>
                      </a:cubicBezTo>
                      <a:cubicBezTo>
                        <a:pt x="118040" y="201026"/>
                        <a:pt x="120752" y="200964"/>
                        <a:pt x="122889" y="199608"/>
                      </a:cubicBezTo>
                      <a:cubicBezTo>
                        <a:pt x="126018" y="197820"/>
                        <a:pt x="128071" y="194610"/>
                        <a:pt x="128381" y="191019"/>
                      </a:cubicBezTo>
                      <a:cubicBezTo>
                        <a:pt x="130304" y="172550"/>
                        <a:pt x="134617" y="154314"/>
                        <a:pt x="133823" y="135529"/>
                      </a:cubicBezTo>
                      <a:cubicBezTo>
                        <a:pt x="133660" y="129801"/>
                        <a:pt x="132854" y="124109"/>
                        <a:pt x="131420" y="118560"/>
                      </a:cubicBezTo>
                      <a:cubicBezTo>
                        <a:pt x="130678" y="115719"/>
                        <a:pt x="129394" y="113050"/>
                        <a:pt x="127637" y="110697"/>
                      </a:cubicBezTo>
                      <a:cubicBezTo>
                        <a:pt x="122996" y="104599"/>
                        <a:pt x="115656" y="103363"/>
                        <a:pt x="109300" y="107658"/>
                      </a:cubicBezTo>
                      <a:cubicBezTo>
                        <a:pt x="104943" y="110615"/>
                        <a:pt x="101909" y="114802"/>
                        <a:pt x="99078" y="119115"/>
                      </a:cubicBezTo>
                      <a:cubicBezTo>
                        <a:pt x="92211" y="129595"/>
                        <a:pt x="86208" y="140554"/>
                        <a:pt x="80161" y="151545"/>
                      </a:cubicBezTo>
                      <a:cubicBezTo>
                        <a:pt x="78604" y="154383"/>
                        <a:pt x="77128" y="157302"/>
                        <a:pt x="74341" y="159875"/>
                      </a:cubicBezTo>
                      <a:cubicBezTo>
                        <a:pt x="73338" y="156672"/>
                        <a:pt x="74417" y="154030"/>
                        <a:pt x="74908" y="151438"/>
                      </a:cubicBezTo>
                      <a:cubicBezTo>
                        <a:pt x="78465" y="132792"/>
                        <a:pt x="81498" y="114096"/>
                        <a:pt x="80798" y="95002"/>
                      </a:cubicBezTo>
                      <a:cubicBezTo>
                        <a:pt x="80420" y="84793"/>
                        <a:pt x="79360" y="74691"/>
                        <a:pt x="75835" y="65012"/>
                      </a:cubicBezTo>
                      <a:cubicBezTo>
                        <a:pt x="74114" y="60295"/>
                        <a:pt x="71585" y="56134"/>
                        <a:pt x="67291" y="53309"/>
                      </a:cubicBezTo>
                      <a:cubicBezTo>
                        <a:pt x="62480" y="50156"/>
                        <a:pt x="57990" y="50698"/>
                        <a:pt x="54049" y="54885"/>
                      </a:cubicBezTo>
                      <a:cubicBezTo>
                        <a:pt x="51600" y="57580"/>
                        <a:pt x="49747" y="60763"/>
                        <a:pt x="48614" y="64224"/>
                      </a:cubicBezTo>
                      <a:cubicBezTo>
                        <a:pt x="44200" y="77024"/>
                        <a:pt x="38644" y="89447"/>
                        <a:pt x="34955" y="102512"/>
                      </a:cubicBezTo>
                      <a:cubicBezTo>
                        <a:pt x="34629" y="103692"/>
                        <a:pt x="33973" y="104756"/>
                        <a:pt x="33064" y="105577"/>
                      </a:cubicBezTo>
                      <a:lnTo>
                        <a:pt x="33064" y="103414"/>
                      </a:lnTo>
                      <a:cubicBezTo>
                        <a:pt x="33064" y="70145"/>
                        <a:pt x="33108" y="36882"/>
                        <a:pt x="32994" y="3619"/>
                      </a:cubicBezTo>
                      <a:cubicBezTo>
                        <a:pt x="33032" y="713"/>
                        <a:pt x="33757" y="0"/>
                        <a:pt x="36683" y="0"/>
                      </a:cubicBezTo>
                      <a:cubicBezTo>
                        <a:pt x="106021" y="126"/>
                        <a:pt x="175352" y="164"/>
                        <a:pt x="244677" y="114"/>
                      </a:cubicBezTo>
                      <a:cubicBezTo>
                        <a:pt x="247465" y="114"/>
                        <a:pt x="248152" y="851"/>
                        <a:pt x="248146" y="3607"/>
                      </a:cubicBezTo>
                      <a:cubicBezTo>
                        <a:pt x="248065" y="51505"/>
                        <a:pt x="248065" y="99408"/>
                        <a:pt x="248146" y="147314"/>
                      </a:cubicBezTo>
                      <a:cubicBezTo>
                        <a:pt x="248146" y="149836"/>
                        <a:pt x="247786" y="150890"/>
                        <a:pt x="244942" y="150467"/>
                      </a:cubicBezTo>
                      <a:cubicBezTo>
                        <a:pt x="238113" y="149490"/>
                        <a:pt x="231208" y="149137"/>
                        <a:pt x="224398" y="147945"/>
                      </a:cubicBezTo>
                      <a:cubicBezTo>
                        <a:pt x="222034" y="147522"/>
                        <a:pt x="221201" y="146589"/>
                        <a:pt x="221636" y="144161"/>
                      </a:cubicBezTo>
                      <a:cubicBezTo>
                        <a:pt x="225994" y="119992"/>
                        <a:pt x="228882" y="95607"/>
                        <a:pt x="233699" y="71488"/>
                      </a:cubicBezTo>
                      <a:cubicBezTo>
                        <a:pt x="235361" y="62735"/>
                        <a:pt x="235908" y="53806"/>
                        <a:pt x="235326" y="44916"/>
                      </a:cubicBezTo>
                      <a:cubicBezTo>
                        <a:pt x="235168" y="42122"/>
                        <a:pt x="234967" y="38736"/>
                        <a:pt x="231271" y="37979"/>
                      </a:cubicBezTo>
                      <a:cubicBezTo>
                        <a:pt x="228421" y="37393"/>
                        <a:pt x="226473" y="39739"/>
                        <a:pt x="225539" y="44153"/>
                      </a:cubicBezTo>
                      <a:cubicBezTo>
                        <a:pt x="224215" y="50370"/>
                        <a:pt x="224127" y="56707"/>
                        <a:pt x="223774" y="63007"/>
                      </a:cubicBezTo>
                      <a:cubicBezTo>
                        <a:pt x="223030" y="76280"/>
                        <a:pt x="219732" y="89106"/>
                        <a:pt x="217285" y="102102"/>
                      </a:cubicBezTo>
                      <a:cubicBezTo>
                        <a:pt x="214908" y="114764"/>
                        <a:pt x="212518" y="127376"/>
                        <a:pt x="210109" y="139987"/>
                      </a:cubicBezTo>
                      <a:cubicBezTo>
                        <a:pt x="209075" y="145366"/>
                        <a:pt x="208892" y="145189"/>
                        <a:pt x="203400" y="144678"/>
                      </a:cubicBezTo>
                      <a:cubicBezTo>
                        <a:pt x="192788" y="143682"/>
                        <a:pt x="182131" y="142875"/>
                        <a:pt x="171909" y="147119"/>
                      </a:cubicBezTo>
                      <a:cubicBezTo>
                        <a:pt x="169192" y="148247"/>
                        <a:pt x="169463" y="146349"/>
                        <a:pt x="169696" y="144861"/>
                      </a:cubicBezTo>
                      <a:cubicBezTo>
                        <a:pt x="170207" y="141513"/>
                        <a:pt x="171203" y="138221"/>
                        <a:pt x="171487" y="134860"/>
                      </a:cubicBezTo>
                      <a:cubicBezTo>
                        <a:pt x="173379" y="112475"/>
                        <a:pt x="176960" y="90260"/>
                        <a:pt x="178253" y="67818"/>
                      </a:cubicBezTo>
                      <a:cubicBezTo>
                        <a:pt x="179016" y="54576"/>
                        <a:pt x="180542" y="41479"/>
                        <a:pt x="182490" y="28388"/>
                      </a:cubicBezTo>
                      <a:cubicBezTo>
                        <a:pt x="182730" y="26293"/>
                        <a:pt x="182730" y="24178"/>
                        <a:pt x="182490" y="22083"/>
                      </a:cubicBezTo>
                      <a:cubicBezTo>
                        <a:pt x="182320" y="20014"/>
                        <a:pt x="181488" y="18299"/>
                        <a:pt x="179300" y="17467"/>
                      </a:cubicBezTo>
                      <a:cubicBezTo>
                        <a:pt x="177200" y="16545"/>
                        <a:pt x="174751" y="16978"/>
                        <a:pt x="173095" y="18564"/>
                      </a:cubicBezTo>
                      <a:cubicBezTo>
                        <a:pt x="170245" y="21118"/>
                        <a:pt x="168990" y="24479"/>
                        <a:pt x="168681" y="28218"/>
                      </a:cubicBezTo>
                      <a:cubicBezTo>
                        <a:pt x="167546" y="42450"/>
                        <a:pt x="166304" y="56682"/>
                        <a:pt x="165339" y="70927"/>
                      </a:cubicBezTo>
                      <a:cubicBezTo>
                        <a:pt x="162703" y="109789"/>
                        <a:pt x="157179" y="148184"/>
                        <a:pt x="147323" y="185867"/>
                      </a:cubicBezTo>
                      <a:cubicBezTo>
                        <a:pt x="144877" y="195244"/>
                        <a:pt x="142909" y="204740"/>
                        <a:pt x="140576" y="214779"/>
                      </a:cubicBezTo>
                      <a:cubicBezTo>
                        <a:pt x="145558" y="214779"/>
                        <a:pt x="150211" y="214779"/>
                        <a:pt x="154871" y="214779"/>
                      </a:cubicBezTo>
                      <a:cubicBezTo>
                        <a:pt x="156492" y="214779"/>
                        <a:pt x="156479" y="213411"/>
                        <a:pt x="156864" y="212339"/>
                      </a:cubicBezTo>
                      <a:cubicBezTo>
                        <a:pt x="160017" y="203593"/>
                        <a:pt x="161164" y="194393"/>
                        <a:pt x="163075" y="185369"/>
                      </a:cubicBezTo>
                      <a:cubicBezTo>
                        <a:pt x="164109" y="180451"/>
                        <a:pt x="164967" y="175488"/>
                        <a:pt x="166537" y="170702"/>
                      </a:cubicBezTo>
                      <a:cubicBezTo>
                        <a:pt x="168107" y="165916"/>
                        <a:pt x="171020" y="162189"/>
                        <a:pt x="176191" y="160941"/>
                      </a:cubicBezTo>
                      <a:cubicBezTo>
                        <a:pt x="184388" y="158955"/>
                        <a:pt x="192586" y="157120"/>
                        <a:pt x="201061" y="156823"/>
                      </a:cubicBezTo>
                      <a:cubicBezTo>
                        <a:pt x="206528" y="156628"/>
                        <a:pt x="206950" y="157359"/>
                        <a:pt x="205765" y="162498"/>
                      </a:cubicBezTo>
                      <a:cubicBezTo>
                        <a:pt x="203242" y="173439"/>
                        <a:pt x="199459" y="184032"/>
                        <a:pt x="197220" y="195042"/>
                      </a:cubicBezTo>
                      <a:cubicBezTo>
                        <a:pt x="196682" y="197564"/>
                        <a:pt x="196524" y="200154"/>
                        <a:pt x="196754" y="202723"/>
                      </a:cubicBezTo>
                      <a:cubicBezTo>
                        <a:pt x="197038" y="205705"/>
                        <a:pt x="198047" y="208328"/>
                        <a:pt x="201326" y="209028"/>
                      </a:cubicBezTo>
                      <a:cubicBezTo>
                        <a:pt x="204605" y="209728"/>
                        <a:pt x="207291" y="208480"/>
                        <a:pt x="209050" y="205547"/>
                      </a:cubicBezTo>
                      <a:cubicBezTo>
                        <a:pt x="212077" y="200503"/>
                        <a:pt x="213016" y="194828"/>
                        <a:pt x="213691" y="189153"/>
                      </a:cubicBezTo>
                      <a:cubicBezTo>
                        <a:pt x="214675" y="180911"/>
                        <a:pt x="215110" y="172600"/>
                        <a:pt x="217210" y="164510"/>
                      </a:cubicBezTo>
                      <a:cubicBezTo>
                        <a:pt x="218635" y="159030"/>
                        <a:pt x="219467" y="158595"/>
                        <a:pt x="224959" y="159232"/>
                      </a:cubicBezTo>
                      <a:cubicBezTo>
                        <a:pt x="231686" y="160022"/>
                        <a:pt x="238386" y="161073"/>
                        <a:pt x="245062" y="162385"/>
                      </a:cubicBezTo>
                      <a:cubicBezTo>
                        <a:pt x="247477" y="162858"/>
                        <a:pt x="248259" y="162025"/>
                        <a:pt x="247988" y="159705"/>
                      </a:cubicBezTo>
                      <a:cubicBezTo>
                        <a:pt x="247928" y="158655"/>
                        <a:pt x="247928" y="157602"/>
                        <a:pt x="247988" y="156552"/>
                      </a:cubicBezTo>
                      <a:cubicBezTo>
                        <a:pt x="247988" y="150461"/>
                        <a:pt x="247988" y="150423"/>
                        <a:pt x="254149" y="151426"/>
                      </a:cubicBezTo>
                      <a:cubicBezTo>
                        <a:pt x="255878" y="151708"/>
                        <a:pt x="257580" y="152145"/>
                        <a:pt x="259231" y="152731"/>
                      </a:cubicBezTo>
                      <a:cubicBezTo>
                        <a:pt x="262579" y="153935"/>
                        <a:pt x="263304" y="156653"/>
                        <a:pt x="262920" y="159837"/>
                      </a:cubicBezTo>
                      <a:cubicBezTo>
                        <a:pt x="262554" y="162908"/>
                        <a:pt x="260574" y="164396"/>
                        <a:pt x="257661" y="164409"/>
                      </a:cubicBezTo>
                      <a:cubicBezTo>
                        <a:pt x="255323" y="164478"/>
                        <a:pt x="252988" y="164212"/>
                        <a:pt x="250725" y="163621"/>
                      </a:cubicBezTo>
                      <a:cubicBezTo>
                        <a:pt x="248202" y="162883"/>
                        <a:pt x="248082" y="163829"/>
                        <a:pt x="248089" y="165878"/>
                      </a:cubicBezTo>
                      <a:cubicBezTo>
                        <a:pt x="248152" y="181100"/>
                        <a:pt x="248051" y="196329"/>
                        <a:pt x="248190" y="211557"/>
                      </a:cubicBezTo>
                      <a:cubicBezTo>
                        <a:pt x="248190" y="214344"/>
                        <a:pt x="247446" y="215044"/>
                        <a:pt x="244690" y="215031"/>
                      </a:cubicBezTo>
                      <a:cubicBezTo>
                        <a:pt x="216352" y="214930"/>
                        <a:pt x="188008" y="215031"/>
                        <a:pt x="159664" y="214899"/>
                      </a:cubicBezTo>
                      <a:cubicBezTo>
                        <a:pt x="157015" y="214899"/>
                        <a:pt x="155792" y="215574"/>
                        <a:pt x="154953" y="218159"/>
                      </a:cubicBezTo>
                      <a:cubicBezTo>
                        <a:pt x="152860" y="224603"/>
                        <a:pt x="150596" y="231016"/>
                        <a:pt x="147563" y="237076"/>
                      </a:cubicBezTo>
                      <a:cubicBezTo>
                        <a:pt x="146586" y="239037"/>
                        <a:pt x="146302" y="242278"/>
                        <a:pt x="142808" y="241667"/>
                      </a:cubicBezTo>
                      <a:cubicBezTo>
                        <a:pt x="139273" y="240891"/>
                        <a:pt x="136652" y="237908"/>
                        <a:pt x="136339" y="234302"/>
                      </a:cubicBezTo>
                      <a:cubicBezTo>
                        <a:pt x="136087" y="229528"/>
                        <a:pt x="137524" y="225051"/>
                        <a:pt x="138792" y="220549"/>
                      </a:cubicBezTo>
                      <a:cubicBezTo>
                        <a:pt x="139265" y="218878"/>
                        <a:pt x="139876" y="217238"/>
                        <a:pt x="140437" y="215504"/>
                      </a:cubicBezTo>
                      <a:cubicBezTo>
                        <a:pt x="139176" y="214691"/>
                        <a:pt x="137884" y="215075"/>
                        <a:pt x="136654" y="215075"/>
                      </a:cubicBezTo>
                      <a:cubicBezTo>
                        <a:pt x="103391" y="215075"/>
                        <a:pt x="70129" y="215006"/>
                        <a:pt x="36866" y="215132"/>
                      </a:cubicBezTo>
                      <a:cubicBezTo>
                        <a:pt x="33713" y="215132"/>
                        <a:pt x="33019" y="214338"/>
                        <a:pt x="33032" y="211273"/>
                      </a:cubicBezTo>
                      <a:cubicBezTo>
                        <a:pt x="33171" y="188081"/>
                        <a:pt x="33108" y="164895"/>
                        <a:pt x="33108" y="141469"/>
                      </a:cubicBezTo>
                      <a:cubicBezTo>
                        <a:pt x="31557" y="142062"/>
                        <a:pt x="31449" y="143487"/>
                        <a:pt x="31002" y="144527"/>
                      </a:cubicBezTo>
                      <a:cubicBezTo>
                        <a:pt x="26506" y="154976"/>
                        <a:pt x="23655" y="165967"/>
                        <a:pt x="20490" y="176838"/>
                      </a:cubicBezTo>
                      <a:cubicBezTo>
                        <a:pt x="18207" y="184688"/>
                        <a:pt x="15527" y="192419"/>
                        <a:pt x="13018" y="200200"/>
                      </a:cubicBezTo>
                      <a:cubicBezTo>
                        <a:pt x="12867" y="200763"/>
                        <a:pt x="12655" y="201309"/>
                        <a:pt x="12387" y="201827"/>
                      </a:cubicBezTo>
                      <a:cubicBezTo>
                        <a:pt x="11082" y="204066"/>
                        <a:pt x="10495" y="207288"/>
                        <a:pt x="7071" y="207086"/>
                      </a:cubicBezTo>
                      <a:cubicBezTo>
                        <a:pt x="3837" y="206897"/>
                        <a:pt x="299" y="202628"/>
                        <a:pt x="15" y="199191"/>
                      </a:cubicBezTo>
                      <a:cubicBezTo>
                        <a:pt x="-91" y="197191"/>
                        <a:pt x="359" y="195200"/>
                        <a:pt x="1314" y="193441"/>
                      </a:cubicBezTo>
                      <a:cubicBezTo>
                        <a:pt x="8017" y="180255"/>
                        <a:pt x="12469" y="166225"/>
                        <a:pt x="16971" y="152207"/>
                      </a:cubicBezTo>
                      <a:cubicBezTo>
                        <a:pt x="21442" y="138297"/>
                        <a:pt x="26127" y="124462"/>
                        <a:pt x="31601" y="110905"/>
                      </a:cubicBezTo>
                      <a:cubicBezTo>
                        <a:pt x="31891" y="110186"/>
                        <a:pt x="32200" y="109480"/>
                        <a:pt x="32502" y="108761"/>
                      </a:cubicBezTo>
                      <a:close/>
                    </a:path>
                  </a:pathLst>
                </a:custGeom>
                <a:solidFill>
                  <a:srgbClr val="B9393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356" name="Google Shape;1356;p16"/>
                <p:cNvSpPr/>
                <p:nvPr/>
              </p:nvSpPr>
              <p:spPr>
                <a:xfrm>
                  <a:off x="9737214" y="3794342"/>
                  <a:ext cx="55345" cy="75491"/>
                </a:xfrm>
                <a:custGeom>
                  <a:rect b="b" l="l" r="r" t="t"/>
                  <a:pathLst>
                    <a:path extrusionOk="0" h="75491" w="55345">
                      <a:moveTo>
                        <a:pt x="15210" y="25717"/>
                      </a:moveTo>
                      <a:cubicBezTo>
                        <a:pt x="15210" y="41204"/>
                        <a:pt x="15147" y="56520"/>
                        <a:pt x="15273" y="71831"/>
                      </a:cubicBezTo>
                      <a:cubicBezTo>
                        <a:pt x="15273" y="74353"/>
                        <a:pt x="14819" y="75406"/>
                        <a:pt x="12082" y="75097"/>
                      </a:cubicBezTo>
                      <a:cubicBezTo>
                        <a:pt x="8299" y="74662"/>
                        <a:pt x="3166" y="76692"/>
                        <a:pt x="1016" y="74309"/>
                      </a:cubicBezTo>
                      <a:cubicBezTo>
                        <a:pt x="-876" y="72228"/>
                        <a:pt x="455" y="67196"/>
                        <a:pt x="455" y="63469"/>
                      </a:cubicBezTo>
                      <a:cubicBezTo>
                        <a:pt x="455" y="43442"/>
                        <a:pt x="492" y="23409"/>
                        <a:pt x="391" y="3382"/>
                      </a:cubicBezTo>
                      <a:cubicBezTo>
                        <a:pt x="391" y="860"/>
                        <a:pt x="795" y="-136"/>
                        <a:pt x="3588" y="15"/>
                      </a:cubicBezTo>
                      <a:cubicBezTo>
                        <a:pt x="8375" y="273"/>
                        <a:pt x="13192" y="223"/>
                        <a:pt x="17991" y="15"/>
                      </a:cubicBezTo>
                      <a:cubicBezTo>
                        <a:pt x="20267" y="-80"/>
                        <a:pt x="21245" y="759"/>
                        <a:pt x="22039" y="2802"/>
                      </a:cubicBezTo>
                      <a:cubicBezTo>
                        <a:pt x="27872" y="17810"/>
                        <a:pt x="33818" y="32779"/>
                        <a:pt x="39733" y="47755"/>
                      </a:cubicBezTo>
                      <a:cubicBezTo>
                        <a:pt x="39991" y="48563"/>
                        <a:pt x="40459" y="49287"/>
                        <a:pt x="41089" y="49855"/>
                      </a:cubicBezTo>
                      <a:cubicBezTo>
                        <a:pt x="41089" y="40712"/>
                        <a:pt x="41089" y="31569"/>
                        <a:pt x="41089" y="22432"/>
                      </a:cubicBezTo>
                      <a:cubicBezTo>
                        <a:pt x="41089" y="15874"/>
                        <a:pt x="41089" y="9309"/>
                        <a:pt x="40918" y="2758"/>
                      </a:cubicBezTo>
                      <a:cubicBezTo>
                        <a:pt x="40855" y="545"/>
                        <a:pt x="41549" y="-92"/>
                        <a:pt x="43687" y="27"/>
                      </a:cubicBezTo>
                      <a:cubicBezTo>
                        <a:pt x="46726" y="198"/>
                        <a:pt x="49778" y="141"/>
                        <a:pt x="52824" y="27"/>
                      </a:cubicBezTo>
                      <a:cubicBezTo>
                        <a:pt x="54482" y="-29"/>
                        <a:pt x="55346" y="217"/>
                        <a:pt x="55346" y="2253"/>
                      </a:cubicBezTo>
                      <a:cubicBezTo>
                        <a:pt x="55275" y="25795"/>
                        <a:pt x="55275" y="49336"/>
                        <a:pt x="55346" y="72877"/>
                      </a:cubicBezTo>
                      <a:cubicBezTo>
                        <a:pt x="55346" y="75015"/>
                        <a:pt x="54400" y="75053"/>
                        <a:pt x="52824" y="75034"/>
                      </a:cubicBezTo>
                      <a:cubicBezTo>
                        <a:pt x="48025" y="74984"/>
                        <a:pt x="43214" y="74883"/>
                        <a:pt x="38421" y="75078"/>
                      </a:cubicBezTo>
                      <a:cubicBezTo>
                        <a:pt x="36164" y="75166"/>
                        <a:pt x="35174" y="74378"/>
                        <a:pt x="34354" y="72335"/>
                      </a:cubicBezTo>
                      <a:cubicBezTo>
                        <a:pt x="28502" y="57832"/>
                        <a:pt x="22518" y="43386"/>
                        <a:pt x="16578" y="28914"/>
                      </a:cubicBezTo>
                      <a:cubicBezTo>
                        <a:pt x="16168" y="27905"/>
                        <a:pt x="15677" y="26833"/>
                        <a:pt x="15210" y="25717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357" name="Google Shape;1357;p16"/>
                <p:cNvSpPr/>
                <p:nvPr/>
              </p:nvSpPr>
              <p:spPr>
                <a:xfrm>
                  <a:off x="9959043" y="3794337"/>
                  <a:ext cx="50679" cy="75134"/>
                </a:xfrm>
                <a:custGeom>
                  <a:rect b="b" l="l" r="r" t="t"/>
                  <a:pathLst>
                    <a:path extrusionOk="0" h="75134" w="50679">
                      <a:moveTo>
                        <a:pt x="36737" y="38132"/>
                      </a:moveTo>
                      <a:cubicBezTo>
                        <a:pt x="39109" y="39407"/>
                        <a:pt x="40850" y="41603"/>
                        <a:pt x="41549" y="44204"/>
                      </a:cubicBezTo>
                      <a:cubicBezTo>
                        <a:pt x="44569" y="54369"/>
                        <a:pt x="47571" y="64540"/>
                        <a:pt x="50679" y="75052"/>
                      </a:cubicBezTo>
                      <a:cubicBezTo>
                        <a:pt x="45383" y="75052"/>
                        <a:pt x="40376" y="74982"/>
                        <a:pt x="35382" y="75083"/>
                      </a:cubicBezTo>
                      <a:cubicBezTo>
                        <a:pt x="33572" y="75121"/>
                        <a:pt x="33704" y="73853"/>
                        <a:pt x="33421" y="72807"/>
                      </a:cubicBezTo>
                      <a:cubicBezTo>
                        <a:pt x="31668" y="66394"/>
                        <a:pt x="30110" y="59918"/>
                        <a:pt x="28136" y="53574"/>
                      </a:cubicBezTo>
                      <a:cubicBezTo>
                        <a:pt x="26207" y="47344"/>
                        <a:pt x="23760" y="45623"/>
                        <a:pt x="18621" y="45509"/>
                      </a:cubicBezTo>
                      <a:cubicBezTo>
                        <a:pt x="16559" y="45465"/>
                        <a:pt x="16099" y="46140"/>
                        <a:pt x="16099" y="48076"/>
                      </a:cubicBezTo>
                      <a:cubicBezTo>
                        <a:pt x="16200" y="56033"/>
                        <a:pt x="15998" y="63998"/>
                        <a:pt x="16219" y="71955"/>
                      </a:cubicBezTo>
                      <a:cubicBezTo>
                        <a:pt x="16301" y="74736"/>
                        <a:pt x="15392" y="75272"/>
                        <a:pt x="12895" y="75108"/>
                      </a:cubicBezTo>
                      <a:cubicBezTo>
                        <a:pt x="9625" y="74888"/>
                        <a:pt x="6342" y="74888"/>
                        <a:pt x="3071" y="75108"/>
                      </a:cubicBezTo>
                      <a:cubicBezTo>
                        <a:pt x="549" y="75279"/>
                        <a:pt x="-12" y="74478"/>
                        <a:pt x="0" y="72012"/>
                      </a:cubicBezTo>
                      <a:cubicBezTo>
                        <a:pt x="114" y="54690"/>
                        <a:pt x="57" y="37362"/>
                        <a:pt x="57" y="20040"/>
                      </a:cubicBezTo>
                      <a:cubicBezTo>
                        <a:pt x="57" y="14189"/>
                        <a:pt x="57" y="8337"/>
                        <a:pt x="57" y="2479"/>
                      </a:cubicBezTo>
                      <a:cubicBezTo>
                        <a:pt x="57" y="1029"/>
                        <a:pt x="158" y="39"/>
                        <a:pt x="2050" y="64"/>
                      </a:cubicBezTo>
                      <a:cubicBezTo>
                        <a:pt x="11414" y="165"/>
                        <a:pt x="20803" y="-270"/>
                        <a:pt x="30135" y="304"/>
                      </a:cubicBezTo>
                      <a:cubicBezTo>
                        <a:pt x="42980" y="1085"/>
                        <a:pt x="49626" y="10298"/>
                        <a:pt x="47545" y="23433"/>
                      </a:cubicBezTo>
                      <a:cubicBezTo>
                        <a:pt x="46379" y="30924"/>
                        <a:pt x="43938" y="34272"/>
                        <a:pt x="36737" y="38132"/>
                      </a:cubicBezTo>
                      <a:close/>
                      <a:moveTo>
                        <a:pt x="16174" y="22645"/>
                      </a:moveTo>
                      <a:cubicBezTo>
                        <a:pt x="16174" y="31857"/>
                        <a:pt x="16174" y="31857"/>
                        <a:pt x="24208" y="30930"/>
                      </a:cubicBezTo>
                      <a:cubicBezTo>
                        <a:pt x="30167" y="30243"/>
                        <a:pt x="32903" y="26271"/>
                        <a:pt x="31535" y="20286"/>
                      </a:cubicBezTo>
                      <a:cubicBezTo>
                        <a:pt x="30501" y="15784"/>
                        <a:pt x="24719" y="13035"/>
                        <a:pt x="17745" y="14447"/>
                      </a:cubicBezTo>
                      <a:cubicBezTo>
                        <a:pt x="14327" y="15141"/>
                        <a:pt x="16950" y="18527"/>
                        <a:pt x="16206" y="20558"/>
                      </a:cubicBezTo>
                      <a:cubicBezTo>
                        <a:pt x="15979" y="21175"/>
                        <a:pt x="16174" y="21945"/>
                        <a:pt x="16174" y="22645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358" name="Google Shape;1358;p16"/>
                <p:cNvSpPr/>
                <p:nvPr/>
              </p:nvSpPr>
              <p:spPr>
                <a:xfrm>
                  <a:off x="9670826" y="3794340"/>
                  <a:ext cx="55136" cy="76310"/>
                </a:xfrm>
                <a:custGeom>
                  <a:rect b="b" l="l" r="r" t="t"/>
                  <a:pathLst>
                    <a:path extrusionOk="0" h="76310" w="55136">
                      <a:moveTo>
                        <a:pt x="46" y="26350"/>
                      </a:moveTo>
                      <a:cubicBezTo>
                        <a:pt x="46" y="18506"/>
                        <a:pt x="115" y="10661"/>
                        <a:pt x="2" y="2817"/>
                      </a:cubicBezTo>
                      <a:cubicBezTo>
                        <a:pt x="-30" y="730"/>
                        <a:pt x="418" y="-90"/>
                        <a:pt x="2675" y="36"/>
                      </a:cubicBezTo>
                      <a:cubicBezTo>
                        <a:pt x="6300" y="232"/>
                        <a:pt x="9934" y="232"/>
                        <a:pt x="13559" y="36"/>
                      </a:cubicBezTo>
                      <a:cubicBezTo>
                        <a:pt x="15923" y="-90"/>
                        <a:pt x="16504" y="711"/>
                        <a:pt x="16485" y="3000"/>
                      </a:cubicBezTo>
                      <a:cubicBezTo>
                        <a:pt x="16377" y="15876"/>
                        <a:pt x="16422" y="28759"/>
                        <a:pt x="16441" y="41635"/>
                      </a:cubicBezTo>
                      <a:cubicBezTo>
                        <a:pt x="16441" y="45614"/>
                        <a:pt x="16573" y="49599"/>
                        <a:pt x="17702" y="53464"/>
                      </a:cubicBezTo>
                      <a:cubicBezTo>
                        <a:pt x="19228" y="58755"/>
                        <a:pt x="22696" y="61618"/>
                        <a:pt x="27387" y="61567"/>
                      </a:cubicBezTo>
                      <a:cubicBezTo>
                        <a:pt x="32079" y="61517"/>
                        <a:pt x="35131" y="58881"/>
                        <a:pt x="36789" y="53603"/>
                      </a:cubicBezTo>
                      <a:cubicBezTo>
                        <a:pt x="37633" y="50921"/>
                        <a:pt x="38059" y="48124"/>
                        <a:pt x="38050" y="45311"/>
                      </a:cubicBezTo>
                      <a:cubicBezTo>
                        <a:pt x="38050" y="31262"/>
                        <a:pt x="38139" y="17213"/>
                        <a:pt x="38050" y="3164"/>
                      </a:cubicBezTo>
                      <a:cubicBezTo>
                        <a:pt x="38050" y="749"/>
                        <a:pt x="38618" y="-109"/>
                        <a:pt x="41127" y="11"/>
                      </a:cubicBezTo>
                      <a:cubicBezTo>
                        <a:pt x="44980" y="225"/>
                        <a:pt x="48852" y="87"/>
                        <a:pt x="52717" y="55"/>
                      </a:cubicBezTo>
                      <a:cubicBezTo>
                        <a:pt x="53979" y="55"/>
                        <a:pt x="54975" y="55"/>
                        <a:pt x="54937" y="1846"/>
                      </a:cubicBezTo>
                      <a:cubicBezTo>
                        <a:pt x="54609" y="18928"/>
                        <a:pt x="55933" y="36061"/>
                        <a:pt x="54306" y="53080"/>
                      </a:cubicBezTo>
                      <a:cubicBezTo>
                        <a:pt x="52610" y="70887"/>
                        <a:pt x="39356" y="77748"/>
                        <a:pt x="23541" y="76064"/>
                      </a:cubicBezTo>
                      <a:cubicBezTo>
                        <a:pt x="8653" y="74475"/>
                        <a:pt x="613" y="65111"/>
                        <a:pt x="210" y="49511"/>
                      </a:cubicBezTo>
                      <a:cubicBezTo>
                        <a:pt x="-5" y="41793"/>
                        <a:pt x="172" y="34062"/>
                        <a:pt x="172" y="26331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359" name="Google Shape;1359;p16"/>
                <p:cNvSpPr/>
                <p:nvPr/>
              </p:nvSpPr>
              <p:spPr>
                <a:xfrm>
                  <a:off x="10146544" y="3794350"/>
                  <a:ext cx="65497" cy="75102"/>
                </a:xfrm>
                <a:custGeom>
                  <a:rect b="b" l="l" r="r" t="t"/>
                  <a:pathLst>
                    <a:path extrusionOk="0" h="75102" w="65497">
                      <a:moveTo>
                        <a:pt x="65498" y="75039"/>
                      </a:moveTo>
                      <a:cubicBezTo>
                        <a:pt x="59980" y="75039"/>
                        <a:pt x="54948" y="74957"/>
                        <a:pt x="49922" y="75089"/>
                      </a:cubicBezTo>
                      <a:cubicBezTo>
                        <a:pt x="48264" y="75133"/>
                        <a:pt x="47671" y="74459"/>
                        <a:pt x="47306" y="73034"/>
                      </a:cubicBezTo>
                      <a:cubicBezTo>
                        <a:pt x="46290" y="69074"/>
                        <a:pt x="45143" y="65151"/>
                        <a:pt x="44153" y="61191"/>
                      </a:cubicBezTo>
                      <a:cubicBezTo>
                        <a:pt x="43755" y="59590"/>
                        <a:pt x="43062" y="58934"/>
                        <a:pt x="41296" y="58972"/>
                      </a:cubicBezTo>
                      <a:cubicBezTo>
                        <a:pt x="35331" y="59090"/>
                        <a:pt x="29359" y="59090"/>
                        <a:pt x="23388" y="58972"/>
                      </a:cubicBezTo>
                      <a:cubicBezTo>
                        <a:pt x="21496" y="58934"/>
                        <a:pt x="20765" y="59602"/>
                        <a:pt x="20311" y="61412"/>
                      </a:cubicBezTo>
                      <a:cubicBezTo>
                        <a:pt x="19384" y="65139"/>
                        <a:pt x="18041" y="68771"/>
                        <a:pt x="17101" y="72498"/>
                      </a:cubicBezTo>
                      <a:cubicBezTo>
                        <a:pt x="16622" y="74389"/>
                        <a:pt x="15903" y="75184"/>
                        <a:pt x="13816" y="75096"/>
                      </a:cubicBezTo>
                      <a:cubicBezTo>
                        <a:pt x="9402" y="74913"/>
                        <a:pt x="4937" y="75039"/>
                        <a:pt x="0" y="75039"/>
                      </a:cubicBezTo>
                      <a:lnTo>
                        <a:pt x="5713" y="56286"/>
                      </a:lnTo>
                      <a:cubicBezTo>
                        <a:pt x="11117" y="38541"/>
                        <a:pt x="16565" y="20810"/>
                        <a:pt x="21868" y="3034"/>
                      </a:cubicBezTo>
                      <a:cubicBezTo>
                        <a:pt x="22562" y="726"/>
                        <a:pt x="23514" y="-119"/>
                        <a:pt x="25961" y="13"/>
                      </a:cubicBezTo>
                      <a:cubicBezTo>
                        <a:pt x="30633" y="234"/>
                        <a:pt x="35318" y="114"/>
                        <a:pt x="40003" y="51"/>
                      </a:cubicBezTo>
                      <a:cubicBezTo>
                        <a:pt x="41416" y="51"/>
                        <a:pt x="42419" y="209"/>
                        <a:pt x="42910" y="1804"/>
                      </a:cubicBezTo>
                      <a:cubicBezTo>
                        <a:pt x="50383" y="26106"/>
                        <a:pt x="57893" y="50396"/>
                        <a:pt x="65498" y="75039"/>
                      </a:cubicBezTo>
                      <a:close/>
                      <a:moveTo>
                        <a:pt x="24813" y="44866"/>
                      </a:moveTo>
                      <a:cubicBezTo>
                        <a:pt x="29422" y="44866"/>
                        <a:pt x="33641" y="44797"/>
                        <a:pt x="37822" y="44866"/>
                      </a:cubicBezTo>
                      <a:cubicBezTo>
                        <a:pt x="39713" y="44916"/>
                        <a:pt x="39600" y="44034"/>
                        <a:pt x="39266" y="42709"/>
                      </a:cubicBezTo>
                      <a:cubicBezTo>
                        <a:pt x="37115" y="34087"/>
                        <a:pt x="34984" y="25459"/>
                        <a:pt x="32859" y="16824"/>
                      </a:cubicBezTo>
                      <a:lnTo>
                        <a:pt x="32298" y="16768"/>
                      </a:lnTo>
                      <a:cubicBezTo>
                        <a:pt x="29845" y="26005"/>
                        <a:pt x="27398" y="35187"/>
                        <a:pt x="24813" y="44866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360" name="Google Shape;1360;p16"/>
                <p:cNvSpPr/>
                <p:nvPr/>
              </p:nvSpPr>
              <p:spPr>
                <a:xfrm>
                  <a:off x="9903402" y="3794363"/>
                  <a:ext cx="43459" cy="75063"/>
                </a:xfrm>
                <a:custGeom>
                  <a:rect b="b" l="l" r="r" t="t"/>
                  <a:pathLst>
                    <a:path extrusionOk="0" h="75063" w="43459">
                      <a:moveTo>
                        <a:pt x="44" y="37412"/>
                      </a:moveTo>
                      <a:cubicBezTo>
                        <a:pt x="44" y="25942"/>
                        <a:pt x="101" y="14472"/>
                        <a:pt x="0" y="3002"/>
                      </a:cubicBezTo>
                      <a:cubicBezTo>
                        <a:pt x="0" y="820"/>
                        <a:pt x="391" y="-25"/>
                        <a:pt x="2831" y="1"/>
                      </a:cubicBezTo>
                      <a:cubicBezTo>
                        <a:pt x="15123" y="131"/>
                        <a:pt x="27413" y="131"/>
                        <a:pt x="39701" y="1"/>
                      </a:cubicBezTo>
                      <a:cubicBezTo>
                        <a:pt x="41971" y="1"/>
                        <a:pt x="42482" y="738"/>
                        <a:pt x="42368" y="2813"/>
                      </a:cubicBezTo>
                      <a:cubicBezTo>
                        <a:pt x="42195" y="5736"/>
                        <a:pt x="42195" y="8667"/>
                        <a:pt x="42368" y="11590"/>
                      </a:cubicBezTo>
                      <a:cubicBezTo>
                        <a:pt x="42507" y="13747"/>
                        <a:pt x="41832" y="14384"/>
                        <a:pt x="39644" y="14340"/>
                      </a:cubicBezTo>
                      <a:cubicBezTo>
                        <a:pt x="32746" y="14201"/>
                        <a:pt x="25835" y="14390"/>
                        <a:pt x="18930" y="14233"/>
                      </a:cubicBezTo>
                      <a:cubicBezTo>
                        <a:pt x="16590" y="14182"/>
                        <a:pt x="15960" y="14914"/>
                        <a:pt x="16067" y="17165"/>
                      </a:cubicBezTo>
                      <a:cubicBezTo>
                        <a:pt x="16278" y="20436"/>
                        <a:pt x="16278" y="23718"/>
                        <a:pt x="16067" y="26989"/>
                      </a:cubicBezTo>
                      <a:cubicBezTo>
                        <a:pt x="15871" y="29612"/>
                        <a:pt x="16925" y="30041"/>
                        <a:pt x="19258" y="29978"/>
                      </a:cubicBezTo>
                      <a:cubicBezTo>
                        <a:pt x="25563" y="29827"/>
                        <a:pt x="31869" y="30035"/>
                        <a:pt x="38219" y="29871"/>
                      </a:cubicBezTo>
                      <a:cubicBezTo>
                        <a:pt x="40470" y="29814"/>
                        <a:pt x="41006" y="30501"/>
                        <a:pt x="40880" y="32645"/>
                      </a:cubicBezTo>
                      <a:cubicBezTo>
                        <a:pt x="40710" y="35684"/>
                        <a:pt x="40710" y="38730"/>
                        <a:pt x="40880" y="41770"/>
                      </a:cubicBezTo>
                      <a:cubicBezTo>
                        <a:pt x="40981" y="43661"/>
                        <a:pt x="40287" y="44115"/>
                        <a:pt x="38490" y="44090"/>
                      </a:cubicBezTo>
                      <a:cubicBezTo>
                        <a:pt x="31825" y="43996"/>
                        <a:pt x="25147" y="44090"/>
                        <a:pt x="18476" y="44014"/>
                      </a:cubicBezTo>
                      <a:cubicBezTo>
                        <a:pt x="16716" y="44014"/>
                        <a:pt x="16017" y="44380"/>
                        <a:pt x="16086" y="46303"/>
                      </a:cubicBezTo>
                      <a:cubicBezTo>
                        <a:pt x="16237" y="50276"/>
                        <a:pt x="16256" y="54268"/>
                        <a:pt x="16086" y="58240"/>
                      </a:cubicBezTo>
                      <a:cubicBezTo>
                        <a:pt x="15991" y="60390"/>
                        <a:pt x="16584" y="61015"/>
                        <a:pt x="18785" y="60964"/>
                      </a:cubicBezTo>
                      <a:cubicBezTo>
                        <a:pt x="25917" y="60813"/>
                        <a:pt x="33067" y="61071"/>
                        <a:pt x="40224" y="60832"/>
                      </a:cubicBezTo>
                      <a:cubicBezTo>
                        <a:pt x="43011" y="60737"/>
                        <a:pt x="43617" y="61645"/>
                        <a:pt x="43428" y="64168"/>
                      </a:cubicBezTo>
                      <a:cubicBezTo>
                        <a:pt x="43270" y="66974"/>
                        <a:pt x="43270" y="69786"/>
                        <a:pt x="43428" y="72592"/>
                      </a:cubicBezTo>
                      <a:cubicBezTo>
                        <a:pt x="43491" y="74295"/>
                        <a:pt x="43156" y="75076"/>
                        <a:pt x="41170" y="75064"/>
                      </a:cubicBezTo>
                      <a:cubicBezTo>
                        <a:pt x="28180" y="74980"/>
                        <a:pt x="15189" y="74980"/>
                        <a:pt x="2194" y="75064"/>
                      </a:cubicBezTo>
                      <a:cubicBezTo>
                        <a:pt x="44" y="75064"/>
                        <a:pt x="82" y="74055"/>
                        <a:pt x="88" y="72542"/>
                      </a:cubicBezTo>
                      <a:cubicBezTo>
                        <a:pt x="63" y="60826"/>
                        <a:pt x="44" y="49122"/>
                        <a:pt x="44" y="37412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361" name="Google Shape;1361;p16"/>
                <p:cNvSpPr/>
                <p:nvPr/>
              </p:nvSpPr>
              <p:spPr>
                <a:xfrm>
                  <a:off x="9834571" y="3794382"/>
                  <a:ext cx="59463" cy="75058"/>
                </a:xfrm>
                <a:custGeom>
                  <a:rect b="b" l="l" r="r" t="t"/>
                  <a:pathLst>
                    <a:path extrusionOk="0" h="75058" w="59463">
                      <a:moveTo>
                        <a:pt x="30284" y="57634"/>
                      </a:moveTo>
                      <a:cubicBezTo>
                        <a:pt x="32613" y="47545"/>
                        <a:pt x="34939" y="37433"/>
                        <a:pt x="37264" y="27297"/>
                      </a:cubicBezTo>
                      <a:cubicBezTo>
                        <a:pt x="39156" y="19100"/>
                        <a:pt x="41086" y="10903"/>
                        <a:pt x="42832" y="2705"/>
                      </a:cubicBezTo>
                      <a:cubicBezTo>
                        <a:pt x="43249" y="750"/>
                        <a:pt x="43885" y="-82"/>
                        <a:pt x="45985" y="6"/>
                      </a:cubicBezTo>
                      <a:cubicBezTo>
                        <a:pt x="49838" y="177"/>
                        <a:pt x="53710" y="107"/>
                        <a:pt x="57569" y="38"/>
                      </a:cubicBezTo>
                      <a:cubicBezTo>
                        <a:pt x="59196" y="6"/>
                        <a:pt x="59814" y="170"/>
                        <a:pt x="59271" y="2144"/>
                      </a:cubicBezTo>
                      <a:cubicBezTo>
                        <a:pt x="52789" y="25786"/>
                        <a:pt x="46376" y="49445"/>
                        <a:pt x="40033" y="73121"/>
                      </a:cubicBezTo>
                      <a:cubicBezTo>
                        <a:pt x="39616" y="74653"/>
                        <a:pt x="38841" y="75082"/>
                        <a:pt x="37309" y="75057"/>
                      </a:cubicBezTo>
                      <a:cubicBezTo>
                        <a:pt x="32163" y="74962"/>
                        <a:pt x="27005" y="74950"/>
                        <a:pt x="21860" y="75057"/>
                      </a:cubicBezTo>
                      <a:cubicBezTo>
                        <a:pt x="20125" y="75095"/>
                        <a:pt x="19438" y="74508"/>
                        <a:pt x="19003" y="72850"/>
                      </a:cubicBezTo>
                      <a:cubicBezTo>
                        <a:pt x="12798" y="49494"/>
                        <a:pt x="6545" y="26162"/>
                        <a:pt x="243" y="2857"/>
                      </a:cubicBezTo>
                      <a:cubicBezTo>
                        <a:pt x="-349" y="668"/>
                        <a:pt x="54" y="-63"/>
                        <a:pt x="2413" y="38"/>
                      </a:cubicBezTo>
                      <a:cubicBezTo>
                        <a:pt x="6265" y="202"/>
                        <a:pt x="10143" y="202"/>
                        <a:pt x="13996" y="38"/>
                      </a:cubicBezTo>
                      <a:cubicBezTo>
                        <a:pt x="16083" y="-50"/>
                        <a:pt x="16727" y="719"/>
                        <a:pt x="17149" y="2686"/>
                      </a:cubicBezTo>
                      <a:cubicBezTo>
                        <a:pt x="21267" y="21030"/>
                        <a:pt x="25523" y="39348"/>
                        <a:pt x="29761" y="57666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362" name="Google Shape;1362;p16"/>
                <p:cNvSpPr/>
                <p:nvPr/>
              </p:nvSpPr>
              <p:spPr>
                <a:xfrm>
                  <a:off x="10018062" y="3793233"/>
                  <a:ext cx="44842" cy="77524"/>
                </a:xfrm>
                <a:custGeom>
                  <a:rect b="b" l="l" r="r" t="t"/>
                  <a:pathLst>
                    <a:path extrusionOk="0" h="77524" w="44842">
                      <a:moveTo>
                        <a:pt x="1933" y="57749"/>
                      </a:moveTo>
                      <a:cubicBezTo>
                        <a:pt x="7860" y="61255"/>
                        <a:pt x="13838" y="63059"/>
                        <a:pt x="20301" y="62592"/>
                      </a:cubicBezTo>
                      <a:cubicBezTo>
                        <a:pt x="26178" y="62163"/>
                        <a:pt x="28814" y="59168"/>
                        <a:pt x="28083" y="54124"/>
                      </a:cubicBezTo>
                      <a:cubicBezTo>
                        <a:pt x="27660" y="51185"/>
                        <a:pt x="25819" y="49262"/>
                        <a:pt x="23296" y="48051"/>
                      </a:cubicBezTo>
                      <a:cubicBezTo>
                        <a:pt x="20358" y="46639"/>
                        <a:pt x="17325" y="45422"/>
                        <a:pt x="14292" y="44211"/>
                      </a:cubicBezTo>
                      <a:cubicBezTo>
                        <a:pt x="3528" y="39929"/>
                        <a:pt x="-1315" y="32381"/>
                        <a:pt x="306" y="18988"/>
                      </a:cubicBezTo>
                      <a:cubicBezTo>
                        <a:pt x="1624" y="8117"/>
                        <a:pt x="9437" y="1383"/>
                        <a:pt x="21115" y="279"/>
                      </a:cubicBezTo>
                      <a:cubicBezTo>
                        <a:pt x="27061" y="-374"/>
                        <a:pt x="33083" y="121"/>
                        <a:pt x="38846" y="1736"/>
                      </a:cubicBezTo>
                      <a:cubicBezTo>
                        <a:pt x="40883" y="2366"/>
                        <a:pt x="41608" y="3337"/>
                        <a:pt x="41369" y="5519"/>
                      </a:cubicBezTo>
                      <a:cubicBezTo>
                        <a:pt x="40978" y="8773"/>
                        <a:pt x="40763" y="12047"/>
                        <a:pt x="40738" y="15325"/>
                      </a:cubicBezTo>
                      <a:cubicBezTo>
                        <a:pt x="40738" y="17595"/>
                        <a:pt x="40259" y="18231"/>
                        <a:pt x="37989" y="17134"/>
                      </a:cubicBezTo>
                      <a:cubicBezTo>
                        <a:pt x="33449" y="14940"/>
                        <a:pt x="28574" y="14486"/>
                        <a:pt x="23605" y="15047"/>
                      </a:cubicBezTo>
                      <a:cubicBezTo>
                        <a:pt x="19450" y="15514"/>
                        <a:pt x="16966" y="17487"/>
                        <a:pt x="16417" y="20615"/>
                      </a:cubicBezTo>
                      <a:cubicBezTo>
                        <a:pt x="15868" y="23743"/>
                        <a:pt x="17502" y="26378"/>
                        <a:pt x="21462" y="28119"/>
                      </a:cubicBezTo>
                      <a:cubicBezTo>
                        <a:pt x="25087" y="29702"/>
                        <a:pt x="28871" y="30944"/>
                        <a:pt x="32515" y="32533"/>
                      </a:cubicBezTo>
                      <a:cubicBezTo>
                        <a:pt x="39401" y="35465"/>
                        <a:pt x="43525" y="40585"/>
                        <a:pt x="44496" y="48114"/>
                      </a:cubicBezTo>
                      <a:cubicBezTo>
                        <a:pt x="46319" y="62378"/>
                        <a:pt x="41255" y="75796"/>
                        <a:pt x="22010" y="77379"/>
                      </a:cubicBezTo>
                      <a:cubicBezTo>
                        <a:pt x="15578" y="77868"/>
                        <a:pt x="9109" y="77122"/>
                        <a:pt x="2961" y="75178"/>
                      </a:cubicBezTo>
                      <a:cubicBezTo>
                        <a:pt x="1958" y="74869"/>
                        <a:pt x="545" y="74857"/>
                        <a:pt x="697" y="73091"/>
                      </a:cubicBezTo>
                      <a:cubicBezTo>
                        <a:pt x="1144" y="68040"/>
                        <a:pt x="1510" y="63065"/>
                        <a:pt x="1933" y="57749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363" name="Google Shape;1363;p16"/>
                <p:cNvSpPr/>
                <p:nvPr/>
              </p:nvSpPr>
              <p:spPr>
                <a:xfrm>
                  <a:off x="10219394" y="3793238"/>
                  <a:ext cx="45109" cy="77458"/>
                </a:xfrm>
                <a:custGeom>
                  <a:rect b="b" l="l" r="r" t="t"/>
                  <a:pathLst>
                    <a:path extrusionOk="0" h="77458" w="45109">
                      <a:moveTo>
                        <a:pt x="40294" y="18069"/>
                      </a:moveTo>
                      <a:cubicBezTo>
                        <a:pt x="35047" y="15641"/>
                        <a:pt x="29782" y="14323"/>
                        <a:pt x="24183" y="14953"/>
                      </a:cubicBezTo>
                      <a:cubicBezTo>
                        <a:pt x="21660" y="15237"/>
                        <a:pt x="19327" y="15868"/>
                        <a:pt x="17814" y="18106"/>
                      </a:cubicBezTo>
                      <a:cubicBezTo>
                        <a:pt x="15714" y="21221"/>
                        <a:pt x="16748" y="25352"/>
                        <a:pt x="20450" y="27325"/>
                      </a:cubicBezTo>
                      <a:cubicBezTo>
                        <a:pt x="23312" y="28851"/>
                        <a:pt x="26440" y="29904"/>
                        <a:pt x="29479" y="31109"/>
                      </a:cubicBezTo>
                      <a:cubicBezTo>
                        <a:pt x="42053" y="35950"/>
                        <a:pt x="48315" y="50065"/>
                        <a:pt x="43472" y="62635"/>
                      </a:cubicBezTo>
                      <a:cubicBezTo>
                        <a:pt x="42671" y="64716"/>
                        <a:pt x="41593" y="66677"/>
                        <a:pt x="40256" y="68464"/>
                      </a:cubicBezTo>
                      <a:cubicBezTo>
                        <a:pt x="35735" y="74650"/>
                        <a:pt x="29101" y="76661"/>
                        <a:pt x="21913" y="77292"/>
                      </a:cubicBezTo>
                      <a:cubicBezTo>
                        <a:pt x="15550" y="77859"/>
                        <a:pt x="9301" y="76939"/>
                        <a:pt x="3191" y="75167"/>
                      </a:cubicBezTo>
                      <a:cubicBezTo>
                        <a:pt x="1791" y="74763"/>
                        <a:pt x="668" y="74322"/>
                        <a:pt x="902" y="72354"/>
                      </a:cubicBezTo>
                      <a:cubicBezTo>
                        <a:pt x="1387" y="67619"/>
                        <a:pt x="1621" y="62858"/>
                        <a:pt x="1980" y="57782"/>
                      </a:cubicBezTo>
                      <a:cubicBezTo>
                        <a:pt x="6394" y="60039"/>
                        <a:pt x="10606" y="61944"/>
                        <a:pt x="15310" y="62429"/>
                      </a:cubicBezTo>
                      <a:cubicBezTo>
                        <a:pt x="17404" y="62714"/>
                        <a:pt x="19523" y="62714"/>
                        <a:pt x="21616" y="62429"/>
                      </a:cubicBezTo>
                      <a:cubicBezTo>
                        <a:pt x="24574" y="61937"/>
                        <a:pt x="27102" y="60821"/>
                        <a:pt x="27752" y="57568"/>
                      </a:cubicBezTo>
                      <a:cubicBezTo>
                        <a:pt x="28433" y="54106"/>
                        <a:pt x="27689" y="51029"/>
                        <a:pt x="24599" y="48897"/>
                      </a:cubicBezTo>
                      <a:cubicBezTo>
                        <a:pt x="21509" y="46766"/>
                        <a:pt x="18098" y="45744"/>
                        <a:pt x="14743" y="44420"/>
                      </a:cubicBezTo>
                      <a:cubicBezTo>
                        <a:pt x="7466" y="41532"/>
                        <a:pt x="2251" y="36904"/>
                        <a:pt x="624" y="28820"/>
                      </a:cubicBezTo>
                      <a:cubicBezTo>
                        <a:pt x="-2528" y="12986"/>
                        <a:pt x="6482" y="1106"/>
                        <a:pt x="22606" y="148"/>
                      </a:cubicBezTo>
                      <a:cubicBezTo>
                        <a:pt x="28098" y="-289"/>
                        <a:pt x="33629" y="245"/>
                        <a:pt x="38938" y="1724"/>
                      </a:cubicBezTo>
                      <a:cubicBezTo>
                        <a:pt x="40678" y="2241"/>
                        <a:pt x="41681" y="2903"/>
                        <a:pt x="41385" y="5117"/>
                      </a:cubicBezTo>
                      <a:cubicBezTo>
                        <a:pt x="40804" y="9285"/>
                        <a:pt x="40647" y="13503"/>
                        <a:pt x="40294" y="18069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364" name="Google Shape;1364;p16"/>
                <p:cNvSpPr/>
                <p:nvPr/>
              </p:nvSpPr>
              <p:spPr>
                <a:xfrm>
                  <a:off x="10102550" y="3794395"/>
                  <a:ext cx="45621" cy="75058"/>
                </a:xfrm>
                <a:custGeom>
                  <a:rect b="b" l="l" r="r" t="t"/>
                  <a:pathLst>
                    <a:path extrusionOk="0" h="75058" w="45621">
                      <a:moveTo>
                        <a:pt x="30822" y="45004"/>
                      </a:moveTo>
                      <a:cubicBezTo>
                        <a:pt x="30822" y="54128"/>
                        <a:pt x="30740" y="63291"/>
                        <a:pt x="30885" y="72390"/>
                      </a:cubicBezTo>
                      <a:cubicBezTo>
                        <a:pt x="30922" y="74635"/>
                        <a:pt x="30254" y="75152"/>
                        <a:pt x="28142" y="75044"/>
                      </a:cubicBezTo>
                      <a:cubicBezTo>
                        <a:pt x="24636" y="74855"/>
                        <a:pt x="21117" y="74855"/>
                        <a:pt x="17611" y="75044"/>
                      </a:cubicBezTo>
                      <a:cubicBezTo>
                        <a:pt x="15284" y="75177"/>
                        <a:pt x="14692" y="74414"/>
                        <a:pt x="14704" y="72131"/>
                      </a:cubicBezTo>
                      <a:cubicBezTo>
                        <a:pt x="14799" y="54229"/>
                        <a:pt x="14704" y="36321"/>
                        <a:pt x="14824" y="18413"/>
                      </a:cubicBezTo>
                      <a:cubicBezTo>
                        <a:pt x="14824" y="15550"/>
                        <a:pt x="14237" y="14453"/>
                        <a:pt x="11223" y="14743"/>
                      </a:cubicBezTo>
                      <a:cubicBezTo>
                        <a:pt x="8329" y="15027"/>
                        <a:pt x="5378" y="14743"/>
                        <a:pt x="2458" y="14837"/>
                      </a:cubicBezTo>
                      <a:cubicBezTo>
                        <a:pt x="693" y="14900"/>
                        <a:pt x="-64" y="14434"/>
                        <a:pt x="6" y="12504"/>
                      </a:cubicBezTo>
                      <a:cubicBezTo>
                        <a:pt x="151" y="9118"/>
                        <a:pt x="151" y="5713"/>
                        <a:pt x="6" y="2327"/>
                      </a:cubicBezTo>
                      <a:cubicBezTo>
                        <a:pt x="-76" y="366"/>
                        <a:pt x="756" y="-6"/>
                        <a:pt x="2490" y="0"/>
                      </a:cubicBezTo>
                      <a:cubicBezTo>
                        <a:pt x="16066" y="51"/>
                        <a:pt x="29642" y="51"/>
                        <a:pt x="43219" y="0"/>
                      </a:cubicBezTo>
                      <a:cubicBezTo>
                        <a:pt x="45022" y="0"/>
                        <a:pt x="45690" y="473"/>
                        <a:pt x="45615" y="2352"/>
                      </a:cubicBezTo>
                      <a:cubicBezTo>
                        <a:pt x="45476" y="5738"/>
                        <a:pt x="45470" y="9143"/>
                        <a:pt x="45615" y="12530"/>
                      </a:cubicBezTo>
                      <a:cubicBezTo>
                        <a:pt x="45697" y="14421"/>
                        <a:pt x="44984" y="14926"/>
                        <a:pt x="43212" y="14850"/>
                      </a:cubicBezTo>
                      <a:cubicBezTo>
                        <a:pt x="40173" y="14724"/>
                        <a:pt x="37115" y="14982"/>
                        <a:pt x="34088" y="14768"/>
                      </a:cubicBezTo>
                      <a:cubicBezTo>
                        <a:pt x="31566" y="14585"/>
                        <a:pt x="30677" y="15222"/>
                        <a:pt x="30740" y="17978"/>
                      </a:cubicBezTo>
                      <a:cubicBezTo>
                        <a:pt x="30948" y="26976"/>
                        <a:pt x="30822" y="35993"/>
                        <a:pt x="30822" y="45004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365" name="Google Shape;1365;p16"/>
                <p:cNvSpPr/>
                <p:nvPr/>
              </p:nvSpPr>
              <p:spPr>
                <a:xfrm>
                  <a:off x="9670129" y="3896982"/>
                  <a:ext cx="75651" cy="58589"/>
                </a:xfrm>
                <a:custGeom>
                  <a:rect b="b" l="l" r="r" t="t"/>
                  <a:pathLst>
                    <a:path extrusionOk="0" h="58589" w="75651">
                      <a:moveTo>
                        <a:pt x="57450" y="11540"/>
                      </a:moveTo>
                      <a:cubicBezTo>
                        <a:pt x="49522" y="25947"/>
                        <a:pt x="41585" y="40349"/>
                        <a:pt x="33640" y="54747"/>
                      </a:cubicBezTo>
                      <a:cubicBezTo>
                        <a:pt x="32845" y="56178"/>
                        <a:pt x="32606" y="58808"/>
                        <a:pt x="30638" y="58575"/>
                      </a:cubicBezTo>
                      <a:cubicBezTo>
                        <a:pt x="28431" y="58316"/>
                        <a:pt x="28980" y="55642"/>
                        <a:pt x="28595" y="53997"/>
                      </a:cubicBezTo>
                      <a:cubicBezTo>
                        <a:pt x="25575" y="41152"/>
                        <a:pt x="22655" y="28282"/>
                        <a:pt x="19704" y="15418"/>
                      </a:cubicBezTo>
                      <a:cubicBezTo>
                        <a:pt x="19569" y="14732"/>
                        <a:pt x="19159" y="14131"/>
                        <a:pt x="18569" y="13754"/>
                      </a:cubicBezTo>
                      <a:cubicBezTo>
                        <a:pt x="17365" y="19063"/>
                        <a:pt x="16142" y="24366"/>
                        <a:pt x="14969" y="29688"/>
                      </a:cubicBezTo>
                      <a:cubicBezTo>
                        <a:pt x="13581" y="35956"/>
                        <a:pt x="12238" y="42236"/>
                        <a:pt x="10876" y="48517"/>
                      </a:cubicBezTo>
                      <a:cubicBezTo>
                        <a:pt x="9842" y="53271"/>
                        <a:pt x="10202" y="53826"/>
                        <a:pt x="14981" y="54583"/>
                      </a:cubicBezTo>
                      <a:cubicBezTo>
                        <a:pt x="15807" y="54715"/>
                        <a:pt x="16652" y="54583"/>
                        <a:pt x="16451" y="55907"/>
                      </a:cubicBezTo>
                      <a:cubicBezTo>
                        <a:pt x="16299" y="56935"/>
                        <a:pt x="16072" y="57559"/>
                        <a:pt x="14761" y="57534"/>
                      </a:cubicBezTo>
                      <a:cubicBezTo>
                        <a:pt x="10347" y="57440"/>
                        <a:pt x="5870" y="57496"/>
                        <a:pt x="1424" y="57496"/>
                      </a:cubicBezTo>
                      <a:cubicBezTo>
                        <a:pt x="718" y="57496"/>
                        <a:pt x="-89" y="57578"/>
                        <a:pt x="12" y="56519"/>
                      </a:cubicBezTo>
                      <a:cubicBezTo>
                        <a:pt x="81" y="55800"/>
                        <a:pt x="-335" y="54709"/>
                        <a:pt x="957" y="54627"/>
                      </a:cubicBezTo>
                      <a:cubicBezTo>
                        <a:pt x="5302" y="54400"/>
                        <a:pt x="5895" y="51115"/>
                        <a:pt x="6664" y="47842"/>
                      </a:cubicBezTo>
                      <a:cubicBezTo>
                        <a:pt x="9697" y="34997"/>
                        <a:pt x="12831" y="22184"/>
                        <a:pt x="15864" y="9346"/>
                      </a:cubicBezTo>
                      <a:cubicBezTo>
                        <a:pt x="16987" y="4623"/>
                        <a:pt x="16324" y="3772"/>
                        <a:pt x="11545" y="3248"/>
                      </a:cubicBezTo>
                      <a:cubicBezTo>
                        <a:pt x="10334" y="3116"/>
                        <a:pt x="8833" y="3475"/>
                        <a:pt x="9155" y="1306"/>
                      </a:cubicBezTo>
                      <a:cubicBezTo>
                        <a:pt x="9464" y="-731"/>
                        <a:pt x="10794" y="221"/>
                        <a:pt x="11816" y="228"/>
                      </a:cubicBezTo>
                      <a:cubicBezTo>
                        <a:pt x="15328" y="228"/>
                        <a:pt x="18897" y="707"/>
                        <a:pt x="22327" y="190"/>
                      </a:cubicBezTo>
                      <a:cubicBezTo>
                        <a:pt x="25430" y="-277"/>
                        <a:pt x="26237" y="776"/>
                        <a:pt x="26823" y="3513"/>
                      </a:cubicBezTo>
                      <a:cubicBezTo>
                        <a:pt x="29548" y="16124"/>
                        <a:pt x="32499" y="28736"/>
                        <a:pt x="35330" y="41385"/>
                      </a:cubicBezTo>
                      <a:cubicBezTo>
                        <a:pt x="36875" y="41209"/>
                        <a:pt x="36932" y="39947"/>
                        <a:pt x="37392" y="39115"/>
                      </a:cubicBezTo>
                      <a:cubicBezTo>
                        <a:pt x="44057" y="26926"/>
                        <a:pt x="50735" y="14750"/>
                        <a:pt x="57286" y="2498"/>
                      </a:cubicBezTo>
                      <a:cubicBezTo>
                        <a:pt x="58308" y="606"/>
                        <a:pt x="59266" y="-119"/>
                        <a:pt x="61568" y="158"/>
                      </a:cubicBezTo>
                      <a:cubicBezTo>
                        <a:pt x="65643" y="612"/>
                        <a:pt x="69757" y="612"/>
                        <a:pt x="73833" y="158"/>
                      </a:cubicBezTo>
                      <a:cubicBezTo>
                        <a:pt x="74615" y="83"/>
                        <a:pt x="75636" y="-289"/>
                        <a:pt x="75649" y="1010"/>
                      </a:cubicBezTo>
                      <a:cubicBezTo>
                        <a:pt x="75649" y="1981"/>
                        <a:pt x="75781" y="3437"/>
                        <a:pt x="74186" y="3236"/>
                      </a:cubicBezTo>
                      <a:cubicBezTo>
                        <a:pt x="69204" y="2605"/>
                        <a:pt x="68744" y="6149"/>
                        <a:pt x="68214" y="9579"/>
                      </a:cubicBezTo>
                      <a:cubicBezTo>
                        <a:pt x="66171" y="22611"/>
                        <a:pt x="64155" y="35664"/>
                        <a:pt x="62167" y="48738"/>
                      </a:cubicBezTo>
                      <a:cubicBezTo>
                        <a:pt x="61385" y="53782"/>
                        <a:pt x="61480" y="53965"/>
                        <a:pt x="66625" y="54633"/>
                      </a:cubicBezTo>
                      <a:cubicBezTo>
                        <a:pt x="67634" y="54766"/>
                        <a:pt x="68422" y="54722"/>
                        <a:pt x="68366" y="56122"/>
                      </a:cubicBezTo>
                      <a:cubicBezTo>
                        <a:pt x="68309" y="57522"/>
                        <a:pt x="67640" y="57559"/>
                        <a:pt x="66562" y="57547"/>
                      </a:cubicBezTo>
                      <a:cubicBezTo>
                        <a:pt x="60124" y="57509"/>
                        <a:pt x="53686" y="57547"/>
                        <a:pt x="47248" y="57515"/>
                      </a:cubicBezTo>
                      <a:cubicBezTo>
                        <a:pt x="46384" y="57515"/>
                        <a:pt x="45268" y="57868"/>
                        <a:pt x="45413" y="56254"/>
                      </a:cubicBezTo>
                      <a:cubicBezTo>
                        <a:pt x="45507" y="55125"/>
                        <a:pt x="45911" y="54583"/>
                        <a:pt x="47128" y="54640"/>
                      </a:cubicBezTo>
                      <a:cubicBezTo>
                        <a:pt x="51182" y="54835"/>
                        <a:pt x="52090" y="52118"/>
                        <a:pt x="52576" y="48839"/>
                      </a:cubicBezTo>
                      <a:cubicBezTo>
                        <a:pt x="54379" y="36580"/>
                        <a:pt x="56252" y="24341"/>
                        <a:pt x="58094" y="12089"/>
                      </a:cubicBezTo>
                      <a:cubicBezTo>
                        <a:pt x="58289" y="11528"/>
                        <a:pt x="58648" y="10960"/>
                        <a:pt x="57993" y="10449"/>
                      </a:cubicBezTo>
                      <a:cubicBezTo>
                        <a:pt x="57816" y="10802"/>
                        <a:pt x="57633" y="11174"/>
                        <a:pt x="57450" y="11540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366" name="Google Shape;1366;p16"/>
                <p:cNvSpPr/>
                <p:nvPr/>
              </p:nvSpPr>
              <p:spPr>
                <a:xfrm>
                  <a:off x="9916013" y="3897207"/>
                  <a:ext cx="62050" cy="57357"/>
                </a:xfrm>
                <a:custGeom>
                  <a:rect b="b" l="l" r="r" t="t"/>
                  <a:pathLst>
                    <a:path extrusionOk="0" h="57357" w="62050">
                      <a:moveTo>
                        <a:pt x="19743" y="79"/>
                      </a:moveTo>
                      <a:cubicBezTo>
                        <a:pt x="22896" y="79"/>
                        <a:pt x="26049" y="79"/>
                        <a:pt x="29202" y="79"/>
                      </a:cubicBezTo>
                      <a:cubicBezTo>
                        <a:pt x="29920" y="79"/>
                        <a:pt x="31018" y="-400"/>
                        <a:pt x="30961" y="1006"/>
                      </a:cubicBezTo>
                      <a:cubicBezTo>
                        <a:pt x="30923" y="1970"/>
                        <a:pt x="30646" y="3118"/>
                        <a:pt x="29422" y="2897"/>
                      </a:cubicBezTo>
                      <a:cubicBezTo>
                        <a:pt x="24037" y="2021"/>
                        <a:pt x="24025" y="6050"/>
                        <a:pt x="23381" y="9436"/>
                      </a:cubicBezTo>
                      <a:cubicBezTo>
                        <a:pt x="22555" y="13800"/>
                        <a:pt x="21918" y="18201"/>
                        <a:pt x="21067" y="22559"/>
                      </a:cubicBezTo>
                      <a:cubicBezTo>
                        <a:pt x="20739" y="24230"/>
                        <a:pt x="21067" y="24822"/>
                        <a:pt x="22871" y="24791"/>
                      </a:cubicBezTo>
                      <a:cubicBezTo>
                        <a:pt x="28722" y="24690"/>
                        <a:pt x="34578" y="24690"/>
                        <a:pt x="40438" y="24791"/>
                      </a:cubicBezTo>
                      <a:cubicBezTo>
                        <a:pt x="42116" y="24791"/>
                        <a:pt x="42677" y="24160"/>
                        <a:pt x="42885" y="22615"/>
                      </a:cubicBezTo>
                      <a:cubicBezTo>
                        <a:pt x="43560" y="17634"/>
                        <a:pt x="44279" y="12652"/>
                        <a:pt x="45092" y="7690"/>
                      </a:cubicBezTo>
                      <a:cubicBezTo>
                        <a:pt x="45603" y="4537"/>
                        <a:pt x="44461" y="3087"/>
                        <a:pt x="41220" y="3017"/>
                      </a:cubicBezTo>
                      <a:cubicBezTo>
                        <a:pt x="40337" y="3017"/>
                        <a:pt x="38698" y="3862"/>
                        <a:pt x="38654" y="1756"/>
                      </a:cubicBezTo>
                      <a:cubicBezTo>
                        <a:pt x="38610" y="-350"/>
                        <a:pt x="40022" y="72"/>
                        <a:pt x="41327" y="79"/>
                      </a:cubicBezTo>
                      <a:cubicBezTo>
                        <a:pt x="47532" y="79"/>
                        <a:pt x="53737" y="79"/>
                        <a:pt x="59942" y="79"/>
                      </a:cubicBezTo>
                      <a:cubicBezTo>
                        <a:pt x="60951" y="79"/>
                        <a:pt x="62111" y="-344"/>
                        <a:pt x="62048" y="1453"/>
                      </a:cubicBezTo>
                      <a:cubicBezTo>
                        <a:pt x="61998" y="3042"/>
                        <a:pt x="61014" y="3150"/>
                        <a:pt x="59929" y="2967"/>
                      </a:cubicBezTo>
                      <a:cubicBezTo>
                        <a:pt x="56713" y="2424"/>
                        <a:pt x="55591" y="4190"/>
                        <a:pt x="55099" y="6971"/>
                      </a:cubicBezTo>
                      <a:cubicBezTo>
                        <a:pt x="52577" y="21367"/>
                        <a:pt x="49979" y="35756"/>
                        <a:pt x="48163" y="50266"/>
                      </a:cubicBezTo>
                      <a:cubicBezTo>
                        <a:pt x="47728" y="53728"/>
                        <a:pt x="49708" y="54119"/>
                        <a:pt x="52287" y="54333"/>
                      </a:cubicBezTo>
                      <a:cubicBezTo>
                        <a:pt x="53214" y="54409"/>
                        <a:pt x="54872" y="53545"/>
                        <a:pt x="54841" y="55645"/>
                      </a:cubicBezTo>
                      <a:cubicBezTo>
                        <a:pt x="54809" y="57745"/>
                        <a:pt x="53302" y="57259"/>
                        <a:pt x="52060" y="57259"/>
                      </a:cubicBezTo>
                      <a:cubicBezTo>
                        <a:pt x="45754" y="57259"/>
                        <a:pt x="39448" y="57259"/>
                        <a:pt x="33092" y="57259"/>
                      </a:cubicBezTo>
                      <a:cubicBezTo>
                        <a:pt x="32190" y="57259"/>
                        <a:pt x="30866" y="57890"/>
                        <a:pt x="30955" y="55966"/>
                      </a:cubicBezTo>
                      <a:cubicBezTo>
                        <a:pt x="31018" y="54440"/>
                        <a:pt x="31907" y="54289"/>
                        <a:pt x="33048" y="54384"/>
                      </a:cubicBezTo>
                      <a:cubicBezTo>
                        <a:pt x="36434" y="54661"/>
                        <a:pt x="37828" y="52946"/>
                        <a:pt x="38313" y="49730"/>
                      </a:cubicBezTo>
                      <a:cubicBezTo>
                        <a:pt x="39228" y="43607"/>
                        <a:pt x="40407" y="37522"/>
                        <a:pt x="41510" y="31443"/>
                      </a:cubicBezTo>
                      <a:cubicBezTo>
                        <a:pt x="41807" y="29810"/>
                        <a:pt x="41718" y="28883"/>
                        <a:pt x="39543" y="28921"/>
                      </a:cubicBezTo>
                      <a:cubicBezTo>
                        <a:pt x="33691" y="29079"/>
                        <a:pt x="27833" y="28997"/>
                        <a:pt x="21975" y="28921"/>
                      </a:cubicBezTo>
                      <a:cubicBezTo>
                        <a:pt x="20601" y="28921"/>
                        <a:pt x="19920" y="29224"/>
                        <a:pt x="19718" y="30813"/>
                      </a:cubicBezTo>
                      <a:cubicBezTo>
                        <a:pt x="18911" y="36955"/>
                        <a:pt x="17826" y="43065"/>
                        <a:pt x="17063" y="49213"/>
                      </a:cubicBezTo>
                      <a:cubicBezTo>
                        <a:pt x="16527" y="53501"/>
                        <a:pt x="16994" y="53860"/>
                        <a:pt x="21414" y="54333"/>
                      </a:cubicBezTo>
                      <a:cubicBezTo>
                        <a:pt x="22221" y="54421"/>
                        <a:pt x="23413" y="53936"/>
                        <a:pt x="23388" y="55563"/>
                      </a:cubicBezTo>
                      <a:cubicBezTo>
                        <a:pt x="23388" y="56918"/>
                        <a:pt x="22814" y="57322"/>
                        <a:pt x="21496" y="57303"/>
                      </a:cubicBezTo>
                      <a:cubicBezTo>
                        <a:pt x="14938" y="57240"/>
                        <a:pt x="8380" y="57303"/>
                        <a:pt x="1822" y="57265"/>
                      </a:cubicBezTo>
                      <a:cubicBezTo>
                        <a:pt x="927" y="57265"/>
                        <a:pt x="-126" y="57568"/>
                        <a:pt x="12" y="56004"/>
                      </a:cubicBezTo>
                      <a:cubicBezTo>
                        <a:pt x="107" y="54875"/>
                        <a:pt x="473" y="54283"/>
                        <a:pt x="1696" y="54377"/>
                      </a:cubicBezTo>
                      <a:cubicBezTo>
                        <a:pt x="5643" y="54686"/>
                        <a:pt x="6804" y="52486"/>
                        <a:pt x="7333" y="48910"/>
                      </a:cubicBezTo>
                      <a:cubicBezTo>
                        <a:pt x="9332" y="35378"/>
                        <a:pt x="11590" y="21878"/>
                        <a:pt x="13753" y="8364"/>
                      </a:cubicBezTo>
                      <a:cubicBezTo>
                        <a:pt x="14465" y="3950"/>
                        <a:pt x="14181" y="3604"/>
                        <a:pt x="9717" y="3093"/>
                      </a:cubicBezTo>
                      <a:cubicBezTo>
                        <a:pt x="8758" y="2979"/>
                        <a:pt x="7125" y="3679"/>
                        <a:pt x="7346" y="1567"/>
                      </a:cubicBezTo>
                      <a:cubicBezTo>
                        <a:pt x="7529" y="-180"/>
                        <a:pt x="8714" y="66"/>
                        <a:pt x="9919" y="79"/>
                      </a:cubicBezTo>
                      <a:cubicBezTo>
                        <a:pt x="13198" y="129"/>
                        <a:pt x="16477" y="79"/>
                        <a:pt x="19756" y="79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367" name="Google Shape;1367;p16"/>
                <p:cNvSpPr/>
                <p:nvPr/>
              </p:nvSpPr>
              <p:spPr>
                <a:xfrm>
                  <a:off x="10075970" y="3794354"/>
                  <a:ext cx="16092" cy="75101"/>
                </a:xfrm>
                <a:custGeom>
                  <a:rect b="b" l="l" r="r" t="t"/>
                  <a:pathLst>
                    <a:path extrusionOk="0" h="75101" w="16092">
                      <a:moveTo>
                        <a:pt x="57" y="37774"/>
                      </a:moveTo>
                      <a:cubicBezTo>
                        <a:pt x="57" y="26191"/>
                        <a:pt x="114" y="14607"/>
                        <a:pt x="13" y="3017"/>
                      </a:cubicBezTo>
                      <a:cubicBezTo>
                        <a:pt x="13" y="791"/>
                        <a:pt x="480" y="-135"/>
                        <a:pt x="2907" y="16"/>
                      </a:cubicBezTo>
                      <a:cubicBezTo>
                        <a:pt x="6413" y="224"/>
                        <a:pt x="9926" y="224"/>
                        <a:pt x="13432" y="16"/>
                      </a:cubicBezTo>
                      <a:cubicBezTo>
                        <a:pt x="15727" y="-123"/>
                        <a:pt x="16099" y="773"/>
                        <a:pt x="16093" y="2822"/>
                      </a:cubicBezTo>
                      <a:cubicBezTo>
                        <a:pt x="16030" y="25997"/>
                        <a:pt x="16030" y="49169"/>
                        <a:pt x="16093" y="72336"/>
                      </a:cubicBezTo>
                      <a:cubicBezTo>
                        <a:pt x="16093" y="74417"/>
                        <a:pt x="15708" y="75224"/>
                        <a:pt x="13438" y="75085"/>
                      </a:cubicBezTo>
                      <a:cubicBezTo>
                        <a:pt x="9932" y="74874"/>
                        <a:pt x="6413" y="74874"/>
                        <a:pt x="2907" y="75085"/>
                      </a:cubicBezTo>
                      <a:cubicBezTo>
                        <a:pt x="568" y="75224"/>
                        <a:pt x="-18" y="74455"/>
                        <a:pt x="0" y="72178"/>
                      </a:cubicBezTo>
                      <a:cubicBezTo>
                        <a:pt x="120" y="60715"/>
                        <a:pt x="57" y="49245"/>
                        <a:pt x="57" y="37774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368" name="Google Shape;1368;p16"/>
                <p:cNvSpPr/>
                <p:nvPr/>
              </p:nvSpPr>
              <p:spPr>
                <a:xfrm>
                  <a:off x="9807832" y="3794371"/>
                  <a:ext cx="16181" cy="75058"/>
                </a:xfrm>
                <a:custGeom>
                  <a:rect b="b" l="l" r="r" t="t"/>
                  <a:pathLst>
                    <a:path extrusionOk="0" h="75058" w="16181">
                      <a:moveTo>
                        <a:pt x="64" y="37619"/>
                      </a:moveTo>
                      <a:cubicBezTo>
                        <a:pt x="64" y="26042"/>
                        <a:pt x="139" y="14464"/>
                        <a:pt x="1" y="2887"/>
                      </a:cubicBezTo>
                      <a:cubicBezTo>
                        <a:pt x="1" y="504"/>
                        <a:pt x="700" y="-95"/>
                        <a:pt x="2945" y="12"/>
                      </a:cubicBezTo>
                      <a:cubicBezTo>
                        <a:pt x="6565" y="182"/>
                        <a:pt x="10197" y="144"/>
                        <a:pt x="13823" y="12"/>
                      </a:cubicBezTo>
                      <a:cubicBezTo>
                        <a:pt x="15714" y="-51"/>
                        <a:pt x="16181" y="642"/>
                        <a:pt x="16181" y="2439"/>
                      </a:cubicBezTo>
                      <a:cubicBezTo>
                        <a:pt x="16131" y="25829"/>
                        <a:pt x="16131" y="49220"/>
                        <a:pt x="16181" y="72610"/>
                      </a:cubicBezTo>
                      <a:cubicBezTo>
                        <a:pt x="16181" y="74753"/>
                        <a:pt x="15399" y="75132"/>
                        <a:pt x="13539" y="75044"/>
                      </a:cubicBezTo>
                      <a:cubicBezTo>
                        <a:pt x="9919" y="74917"/>
                        <a:pt x="6281" y="74854"/>
                        <a:pt x="2668" y="75044"/>
                      </a:cubicBezTo>
                      <a:cubicBezTo>
                        <a:pt x="436" y="75176"/>
                        <a:pt x="-18" y="74444"/>
                        <a:pt x="1" y="72319"/>
                      </a:cubicBezTo>
                      <a:cubicBezTo>
                        <a:pt x="120" y="60774"/>
                        <a:pt x="64" y="49196"/>
                        <a:pt x="64" y="37619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369" name="Google Shape;1369;p16"/>
                <p:cNvSpPr/>
                <p:nvPr/>
              </p:nvSpPr>
              <p:spPr>
                <a:xfrm>
                  <a:off x="9761890" y="3915022"/>
                  <a:ext cx="43309" cy="61797"/>
                </a:xfrm>
                <a:custGeom>
                  <a:rect b="b" l="l" r="r" t="t"/>
                  <a:pathLst>
                    <a:path extrusionOk="0" h="61797" w="43309">
                      <a:moveTo>
                        <a:pt x="18928" y="27797"/>
                      </a:moveTo>
                      <a:cubicBezTo>
                        <a:pt x="11809" y="26965"/>
                        <a:pt x="8946" y="24921"/>
                        <a:pt x="8026" y="20413"/>
                      </a:cubicBezTo>
                      <a:cubicBezTo>
                        <a:pt x="6720" y="14151"/>
                        <a:pt x="9350" y="6805"/>
                        <a:pt x="14331" y="4094"/>
                      </a:cubicBezTo>
                      <a:cubicBezTo>
                        <a:pt x="19767" y="1130"/>
                        <a:pt x="25196" y="-1657"/>
                        <a:pt x="31899" y="1187"/>
                      </a:cubicBezTo>
                      <a:cubicBezTo>
                        <a:pt x="34497" y="2290"/>
                        <a:pt x="37908" y="1483"/>
                        <a:pt x="40948" y="1552"/>
                      </a:cubicBezTo>
                      <a:cubicBezTo>
                        <a:pt x="42039" y="1552"/>
                        <a:pt x="43584" y="1111"/>
                        <a:pt x="43268" y="3085"/>
                      </a:cubicBezTo>
                      <a:cubicBezTo>
                        <a:pt x="43041" y="4510"/>
                        <a:pt x="43590" y="6648"/>
                        <a:pt x="40866" y="6420"/>
                      </a:cubicBezTo>
                      <a:cubicBezTo>
                        <a:pt x="39479" y="6307"/>
                        <a:pt x="38079" y="6420"/>
                        <a:pt x="36332" y="6420"/>
                      </a:cubicBezTo>
                      <a:cubicBezTo>
                        <a:pt x="36521" y="7738"/>
                        <a:pt x="36780" y="9037"/>
                        <a:pt x="36874" y="10349"/>
                      </a:cubicBezTo>
                      <a:cubicBezTo>
                        <a:pt x="37354" y="17184"/>
                        <a:pt x="33948" y="22513"/>
                        <a:pt x="27063" y="25804"/>
                      </a:cubicBezTo>
                      <a:cubicBezTo>
                        <a:pt x="18808" y="29752"/>
                        <a:pt x="18739" y="30534"/>
                        <a:pt x="26022" y="36171"/>
                      </a:cubicBezTo>
                      <a:cubicBezTo>
                        <a:pt x="27813" y="37489"/>
                        <a:pt x="29531" y="38904"/>
                        <a:pt x="31168" y="40408"/>
                      </a:cubicBezTo>
                      <a:cubicBezTo>
                        <a:pt x="36174" y="45232"/>
                        <a:pt x="35979" y="52036"/>
                        <a:pt x="30796" y="56728"/>
                      </a:cubicBezTo>
                      <a:cubicBezTo>
                        <a:pt x="24849" y="62106"/>
                        <a:pt x="11954" y="63487"/>
                        <a:pt x="4942" y="59502"/>
                      </a:cubicBezTo>
                      <a:cubicBezTo>
                        <a:pt x="418" y="57115"/>
                        <a:pt x="-1315" y="51511"/>
                        <a:pt x="1072" y="46986"/>
                      </a:cubicBezTo>
                      <a:cubicBezTo>
                        <a:pt x="1203" y="46738"/>
                        <a:pt x="1346" y="46496"/>
                        <a:pt x="1499" y="46260"/>
                      </a:cubicBezTo>
                      <a:cubicBezTo>
                        <a:pt x="3353" y="43214"/>
                        <a:pt x="6121" y="41373"/>
                        <a:pt x="9325" y="40055"/>
                      </a:cubicBezTo>
                      <a:cubicBezTo>
                        <a:pt x="11689" y="39078"/>
                        <a:pt x="15069" y="38794"/>
                        <a:pt x="12477" y="34702"/>
                      </a:cubicBezTo>
                      <a:cubicBezTo>
                        <a:pt x="11778" y="33598"/>
                        <a:pt x="12591" y="32299"/>
                        <a:pt x="13871" y="31492"/>
                      </a:cubicBezTo>
                      <a:cubicBezTo>
                        <a:pt x="15372" y="30483"/>
                        <a:pt x="16854" y="29317"/>
                        <a:pt x="18928" y="27797"/>
                      </a:cubicBezTo>
                      <a:close/>
                      <a:moveTo>
                        <a:pt x="17793" y="58758"/>
                      </a:moveTo>
                      <a:cubicBezTo>
                        <a:pt x="19148" y="58525"/>
                        <a:pt x="20480" y="58181"/>
                        <a:pt x="21778" y="57730"/>
                      </a:cubicBezTo>
                      <a:cubicBezTo>
                        <a:pt x="27699" y="55321"/>
                        <a:pt x="28614" y="49772"/>
                        <a:pt x="23771" y="45623"/>
                      </a:cubicBezTo>
                      <a:cubicBezTo>
                        <a:pt x="21728" y="43876"/>
                        <a:pt x="19496" y="42357"/>
                        <a:pt x="17377" y="40698"/>
                      </a:cubicBezTo>
                      <a:cubicBezTo>
                        <a:pt x="16608" y="40068"/>
                        <a:pt x="15933" y="39727"/>
                        <a:pt x="14855" y="40068"/>
                      </a:cubicBezTo>
                      <a:cubicBezTo>
                        <a:pt x="9533" y="41619"/>
                        <a:pt x="5894" y="46708"/>
                        <a:pt x="6657" y="51677"/>
                      </a:cubicBezTo>
                      <a:cubicBezTo>
                        <a:pt x="7319" y="55857"/>
                        <a:pt x="11620" y="58808"/>
                        <a:pt x="17793" y="58758"/>
                      </a:cubicBezTo>
                      <a:close/>
                      <a:moveTo>
                        <a:pt x="28633" y="11402"/>
                      </a:moveTo>
                      <a:cubicBezTo>
                        <a:pt x="28771" y="6603"/>
                        <a:pt x="27498" y="4314"/>
                        <a:pt x="24364" y="3715"/>
                      </a:cubicBezTo>
                      <a:cubicBezTo>
                        <a:pt x="21230" y="3116"/>
                        <a:pt x="17932" y="5449"/>
                        <a:pt x="16759" y="9498"/>
                      </a:cubicBezTo>
                      <a:cubicBezTo>
                        <a:pt x="15851" y="12619"/>
                        <a:pt x="15056" y="15803"/>
                        <a:pt x="15498" y="19114"/>
                      </a:cubicBezTo>
                      <a:cubicBezTo>
                        <a:pt x="15857" y="21706"/>
                        <a:pt x="16866" y="23913"/>
                        <a:pt x="19660" y="24512"/>
                      </a:cubicBezTo>
                      <a:cubicBezTo>
                        <a:pt x="22686" y="25142"/>
                        <a:pt x="24849" y="23679"/>
                        <a:pt x="26306" y="21138"/>
                      </a:cubicBezTo>
                      <a:cubicBezTo>
                        <a:pt x="28053" y="18137"/>
                        <a:pt x="28570" y="14813"/>
                        <a:pt x="28633" y="11402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370" name="Google Shape;1370;p16"/>
                <p:cNvSpPr/>
                <p:nvPr/>
              </p:nvSpPr>
              <p:spPr>
                <a:xfrm>
                  <a:off x="10160590" y="3893799"/>
                  <a:ext cx="38316" cy="61898"/>
                </a:xfrm>
                <a:custGeom>
                  <a:rect b="b" l="l" r="r" t="t"/>
                  <a:pathLst>
                    <a:path extrusionOk="0" h="61898" w="38316">
                      <a:moveTo>
                        <a:pt x="22244" y="44725"/>
                      </a:moveTo>
                      <a:cubicBezTo>
                        <a:pt x="20983" y="46617"/>
                        <a:pt x="19785" y="48509"/>
                        <a:pt x="18505" y="50400"/>
                      </a:cubicBezTo>
                      <a:cubicBezTo>
                        <a:pt x="15623" y="54588"/>
                        <a:pt x="12281" y="58327"/>
                        <a:pt x="7785" y="60868"/>
                      </a:cubicBezTo>
                      <a:cubicBezTo>
                        <a:pt x="4159" y="62924"/>
                        <a:pt x="552" y="61606"/>
                        <a:pt x="218" y="57482"/>
                      </a:cubicBezTo>
                      <a:cubicBezTo>
                        <a:pt x="-936" y="43805"/>
                        <a:pt x="2185" y="28595"/>
                        <a:pt x="17042" y="22170"/>
                      </a:cubicBezTo>
                      <a:cubicBezTo>
                        <a:pt x="19532" y="21087"/>
                        <a:pt x="22313" y="20865"/>
                        <a:pt x="24943" y="21539"/>
                      </a:cubicBezTo>
                      <a:cubicBezTo>
                        <a:pt x="26626" y="21955"/>
                        <a:pt x="26866" y="21413"/>
                        <a:pt x="27011" y="20007"/>
                      </a:cubicBezTo>
                      <a:cubicBezTo>
                        <a:pt x="27339" y="16753"/>
                        <a:pt x="27736" y="13499"/>
                        <a:pt x="28209" y="10265"/>
                      </a:cubicBezTo>
                      <a:cubicBezTo>
                        <a:pt x="28625" y="7465"/>
                        <a:pt x="27686" y="6052"/>
                        <a:pt x="24690" y="6103"/>
                      </a:cubicBezTo>
                      <a:cubicBezTo>
                        <a:pt x="23827" y="6103"/>
                        <a:pt x="22275" y="6588"/>
                        <a:pt x="22168" y="5094"/>
                      </a:cubicBezTo>
                      <a:cubicBezTo>
                        <a:pt x="22017" y="3259"/>
                        <a:pt x="23587" y="3290"/>
                        <a:pt x="24886" y="3202"/>
                      </a:cubicBezTo>
                      <a:cubicBezTo>
                        <a:pt x="28505" y="2927"/>
                        <a:pt x="32056" y="2026"/>
                        <a:pt x="35366" y="541"/>
                      </a:cubicBezTo>
                      <a:cubicBezTo>
                        <a:pt x="38027" y="-600"/>
                        <a:pt x="38683" y="24"/>
                        <a:pt x="38141" y="2792"/>
                      </a:cubicBezTo>
                      <a:cubicBezTo>
                        <a:pt x="36097" y="13226"/>
                        <a:pt x="34111" y="23672"/>
                        <a:pt x="32182" y="34132"/>
                      </a:cubicBezTo>
                      <a:cubicBezTo>
                        <a:pt x="31110" y="39878"/>
                        <a:pt x="30094" y="45635"/>
                        <a:pt x="29142" y="51403"/>
                      </a:cubicBezTo>
                      <a:cubicBezTo>
                        <a:pt x="28959" y="52507"/>
                        <a:pt x="28373" y="53925"/>
                        <a:pt x="29476" y="54695"/>
                      </a:cubicBezTo>
                      <a:cubicBezTo>
                        <a:pt x="30738" y="55546"/>
                        <a:pt x="31494" y="54020"/>
                        <a:pt x="32440" y="53465"/>
                      </a:cubicBezTo>
                      <a:cubicBezTo>
                        <a:pt x="32938" y="53169"/>
                        <a:pt x="33336" y="52696"/>
                        <a:pt x="33840" y="52418"/>
                      </a:cubicBezTo>
                      <a:cubicBezTo>
                        <a:pt x="34344" y="52141"/>
                        <a:pt x="34956" y="51245"/>
                        <a:pt x="35631" y="51971"/>
                      </a:cubicBezTo>
                      <a:cubicBezTo>
                        <a:pt x="36205" y="52601"/>
                        <a:pt x="36432" y="53585"/>
                        <a:pt x="35681" y="54190"/>
                      </a:cubicBezTo>
                      <a:cubicBezTo>
                        <a:pt x="32245" y="56977"/>
                        <a:pt x="29193" y="60376"/>
                        <a:pt x="24785" y="61700"/>
                      </a:cubicBezTo>
                      <a:cubicBezTo>
                        <a:pt x="21941" y="62552"/>
                        <a:pt x="20112" y="60591"/>
                        <a:pt x="20648" y="57091"/>
                      </a:cubicBezTo>
                      <a:cubicBezTo>
                        <a:pt x="21184" y="53591"/>
                        <a:pt x="22042" y="50224"/>
                        <a:pt x="22748" y="46794"/>
                      </a:cubicBezTo>
                      <a:cubicBezTo>
                        <a:pt x="22862" y="46251"/>
                        <a:pt x="22919" y="45703"/>
                        <a:pt x="23007" y="45160"/>
                      </a:cubicBezTo>
                      <a:close/>
                      <a:moveTo>
                        <a:pt x="8529" y="49354"/>
                      </a:moveTo>
                      <a:cubicBezTo>
                        <a:pt x="8529" y="50886"/>
                        <a:pt x="8529" y="51472"/>
                        <a:pt x="8529" y="52059"/>
                      </a:cubicBezTo>
                      <a:cubicBezTo>
                        <a:pt x="8529" y="53099"/>
                        <a:pt x="8371" y="54310"/>
                        <a:pt x="9544" y="54821"/>
                      </a:cubicBezTo>
                      <a:cubicBezTo>
                        <a:pt x="10717" y="55332"/>
                        <a:pt x="11530" y="54474"/>
                        <a:pt x="12363" y="53831"/>
                      </a:cubicBezTo>
                      <a:cubicBezTo>
                        <a:pt x="12836" y="53491"/>
                        <a:pt x="13283" y="53116"/>
                        <a:pt x="13700" y="52708"/>
                      </a:cubicBezTo>
                      <a:cubicBezTo>
                        <a:pt x="20201" y="45892"/>
                        <a:pt x="23707" y="37631"/>
                        <a:pt x="25397" y="28494"/>
                      </a:cubicBezTo>
                      <a:cubicBezTo>
                        <a:pt x="25643" y="27834"/>
                        <a:pt x="25447" y="27088"/>
                        <a:pt x="24899" y="26641"/>
                      </a:cubicBezTo>
                      <a:cubicBezTo>
                        <a:pt x="21872" y="24150"/>
                        <a:pt x="15162" y="25411"/>
                        <a:pt x="13674" y="28974"/>
                      </a:cubicBezTo>
                      <a:cubicBezTo>
                        <a:pt x="10950" y="35472"/>
                        <a:pt x="9216" y="42341"/>
                        <a:pt x="8529" y="49354"/>
                      </a:cubicBezTo>
                      <a:close/>
                      <a:moveTo>
                        <a:pt x="22547" y="43988"/>
                      </a:moveTo>
                      <a:cubicBezTo>
                        <a:pt x="22673" y="44145"/>
                        <a:pt x="22799" y="44309"/>
                        <a:pt x="22919" y="44473"/>
                      </a:cubicBezTo>
                      <a:cubicBezTo>
                        <a:pt x="23076" y="44319"/>
                        <a:pt x="23202" y="44137"/>
                        <a:pt x="23297" y="43937"/>
                      </a:cubicBezTo>
                      <a:cubicBezTo>
                        <a:pt x="23373" y="43622"/>
                        <a:pt x="23297" y="43269"/>
                        <a:pt x="22862" y="43382"/>
                      </a:cubicBezTo>
                      <a:cubicBezTo>
                        <a:pt x="22717" y="43426"/>
                        <a:pt x="22654" y="43767"/>
                        <a:pt x="22547" y="43988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371" name="Google Shape;1371;p16"/>
                <p:cNvSpPr/>
                <p:nvPr/>
              </p:nvSpPr>
              <p:spPr>
                <a:xfrm>
                  <a:off x="10118408" y="3914980"/>
                  <a:ext cx="38091" cy="40586"/>
                </a:xfrm>
                <a:custGeom>
                  <a:rect b="b" l="l" r="r" t="t"/>
                  <a:pathLst>
                    <a:path extrusionOk="0" h="40586" w="38091">
                      <a:moveTo>
                        <a:pt x="14490" y="15776"/>
                      </a:moveTo>
                      <a:cubicBezTo>
                        <a:pt x="18015" y="10939"/>
                        <a:pt x="21874" y="6418"/>
                        <a:pt x="26774" y="2906"/>
                      </a:cubicBezTo>
                      <a:cubicBezTo>
                        <a:pt x="27915" y="2091"/>
                        <a:pt x="29126" y="1383"/>
                        <a:pt x="30400" y="793"/>
                      </a:cubicBezTo>
                      <a:cubicBezTo>
                        <a:pt x="34240" y="-979"/>
                        <a:pt x="36478" y="396"/>
                        <a:pt x="36113" y="4577"/>
                      </a:cubicBezTo>
                      <a:cubicBezTo>
                        <a:pt x="35552" y="10990"/>
                        <a:pt x="33590" y="17150"/>
                        <a:pt x="32228" y="23424"/>
                      </a:cubicBezTo>
                      <a:cubicBezTo>
                        <a:pt x="31686" y="25947"/>
                        <a:pt x="31175" y="28469"/>
                        <a:pt x="30671" y="30991"/>
                      </a:cubicBezTo>
                      <a:cubicBezTo>
                        <a:pt x="30513" y="31786"/>
                        <a:pt x="30280" y="32669"/>
                        <a:pt x="31037" y="33274"/>
                      </a:cubicBezTo>
                      <a:cubicBezTo>
                        <a:pt x="31982" y="34018"/>
                        <a:pt x="32834" y="33274"/>
                        <a:pt x="33597" y="32845"/>
                      </a:cubicBezTo>
                      <a:cubicBezTo>
                        <a:pt x="34492" y="32300"/>
                        <a:pt x="35350" y="31691"/>
                        <a:pt x="36163" y="31023"/>
                      </a:cubicBezTo>
                      <a:cubicBezTo>
                        <a:pt x="36705" y="30619"/>
                        <a:pt x="37229" y="29919"/>
                        <a:pt x="37841" y="30853"/>
                      </a:cubicBezTo>
                      <a:cubicBezTo>
                        <a:pt x="38257" y="31410"/>
                        <a:pt x="38143" y="32201"/>
                        <a:pt x="37588" y="32618"/>
                      </a:cubicBezTo>
                      <a:cubicBezTo>
                        <a:pt x="37557" y="32640"/>
                        <a:pt x="37525" y="32662"/>
                        <a:pt x="37494" y="32681"/>
                      </a:cubicBezTo>
                      <a:cubicBezTo>
                        <a:pt x="33956" y="35531"/>
                        <a:pt x="30683" y="38785"/>
                        <a:pt x="26225" y="40248"/>
                      </a:cubicBezTo>
                      <a:cubicBezTo>
                        <a:pt x="23413" y="41175"/>
                        <a:pt x="21925" y="40204"/>
                        <a:pt x="21811" y="37278"/>
                      </a:cubicBezTo>
                      <a:cubicBezTo>
                        <a:pt x="21647" y="33369"/>
                        <a:pt x="22808" y="29654"/>
                        <a:pt x="23703" y="25928"/>
                      </a:cubicBezTo>
                      <a:cubicBezTo>
                        <a:pt x="24819" y="21161"/>
                        <a:pt x="25948" y="16387"/>
                        <a:pt x="27045" y="11614"/>
                      </a:cubicBezTo>
                      <a:cubicBezTo>
                        <a:pt x="27285" y="10567"/>
                        <a:pt x="27423" y="9319"/>
                        <a:pt x="26484" y="8694"/>
                      </a:cubicBezTo>
                      <a:cubicBezTo>
                        <a:pt x="25387" y="7975"/>
                        <a:pt x="24195" y="8631"/>
                        <a:pt x="23281" y="9407"/>
                      </a:cubicBezTo>
                      <a:cubicBezTo>
                        <a:pt x="19283" y="12842"/>
                        <a:pt x="16149" y="17165"/>
                        <a:pt x="14125" y="22031"/>
                      </a:cubicBezTo>
                      <a:cubicBezTo>
                        <a:pt x="12233" y="26445"/>
                        <a:pt x="10543" y="30928"/>
                        <a:pt x="9988" y="35702"/>
                      </a:cubicBezTo>
                      <a:cubicBezTo>
                        <a:pt x="9736" y="37865"/>
                        <a:pt x="8664" y="38319"/>
                        <a:pt x="6835" y="38602"/>
                      </a:cubicBezTo>
                      <a:cubicBezTo>
                        <a:pt x="530" y="39592"/>
                        <a:pt x="397" y="39599"/>
                        <a:pt x="2270" y="33394"/>
                      </a:cubicBezTo>
                      <a:cubicBezTo>
                        <a:pt x="4427" y="26360"/>
                        <a:pt x="5940" y="19147"/>
                        <a:pt x="6797" y="11841"/>
                      </a:cubicBezTo>
                      <a:cubicBezTo>
                        <a:pt x="6924" y="10769"/>
                        <a:pt x="7693" y="9356"/>
                        <a:pt x="6400" y="8612"/>
                      </a:cubicBezTo>
                      <a:cubicBezTo>
                        <a:pt x="5208" y="7925"/>
                        <a:pt x="4256" y="9085"/>
                        <a:pt x="3285" y="9659"/>
                      </a:cubicBezTo>
                      <a:cubicBezTo>
                        <a:pt x="2787" y="9972"/>
                        <a:pt x="2314" y="10318"/>
                        <a:pt x="1866" y="10693"/>
                      </a:cubicBezTo>
                      <a:cubicBezTo>
                        <a:pt x="1419" y="11040"/>
                        <a:pt x="933" y="11601"/>
                        <a:pt x="410" y="10996"/>
                      </a:cubicBezTo>
                      <a:cubicBezTo>
                        <a:pt x="-114" y="10504"/>
                        <a:pt x="-139" y="9682"/>
                        <a:pt x="353" y="9160"/>
                      </a:cubicBezTo>
                      <a:cubicBezTo>
                        <a:pt x="372" y="9141"/>
                        <a:pt x="391" y="9122"/>
                        <a:pt x="410" y="9104"/>
                      </a:cubicBezTo>
                      <a:cubicBezTo>
                        <a:pt x="4149" y="5762"/>
                        <a:pt x="7712" y="2092"/>
                        <a:pt x="12491" y="276"/>
                      </a:cubicBezTo>
                      <a:cubicBezTo>
                        <a:pt x="14724" y="-581"/>
                        <a:pt x="16275" y="610"/>
                        <a:pt x="15878" y="3133"/>
                      </a:cubicBezTo>
                      <a:cubicBezTo>
                        <a:pt x="15285" y="7168"/>
                        <a:pt x="14465" y="11172"/>
                        <a:pt x="13740" y="15189"/>
                      </a:cubicBezTo>
                      <a:cubicBezTo>
                        <a:pt x="13557" y="15738"/>
                        <a:pt x="13109" y="16299"/>
                        <a:pt x="13816" y="16803"/>
                      </a:cubicBezTo>
                      <a:cubicBezTo>
                        <a:pt x="14087" y="16463"/>
                        <a:pt x="14276" y="16122"/>
                        <a:pt x="14490" y="15776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372" name="Google Shape;1372;p16"/>
                <p:cNvSpPr/>
                <p:nvPr/>
              </p:nvSpPr>
              <p:spPr>
                <a:xfrm>
                  <a:off x="10037222" y="3914905"/>
                  <a:ext cx="38064" cy="40625"/>
                </a:xfrm>
                <a:custGeom>
                  <a:rect b="b" l="l" r="r" t="t"/>
                  <a:pathLst>
                    <a:path extrusionOk="0" h="40625" w="38064">
                      <a:moveTo>
                        <a:pt x="13746" y="16305"/>
                      </a:moveTo>
                      <a:cubicBezTo>
                        <a:pt x="16596" y="12919"/>
                        <a:pt x="19264" y="9564"/>
                        <a:pt x="22410" y="6626"/>
                      </a:cubicBezTo>
                      <a:cubicBezTo>
                        <a:pt x="24642" y="4395"/>
                        <a:pt x="27190" y="2506"/>
                        <a:pt x="29977" y="1020"/>
                      </a:cubicBezTo>
                      <a:cubicBezTo>
                        <a:pt x="31553" y="245"/>
                        <a:pt x="33174" y="-531"/>
                        <a:pt x="34895" y="799"/>
                      </a:cubicBezTo>
                      <a:cubicBezTo>
                        <a:pt x="36718" y="2199"/>
                        <a:pt x="36472" y="4154"/>
                        <a:pt x="36106" y="5945"/>
                      </a:cubicBezTo>
                      <a:cubicBezTo>
                        <a:pt x="34990" y="11437"/>
                        <a:pt x="33672" y="16892"/>
                        <a:pt x="32455" y="22340"/>
                      </a:cubicBezTo>
                      <a:cubicBezTo>
                        <a:pt x="31875" y="24963"/>
                        <a:pt x="31251" y="27580"/>
                        <a:pt x="30816" y="30228"/>
                      </a:cubicBezTo>
                      <a:cubicBezTo>
                        <a:pt x="30639" y="31288"/>
                        <a:pt x="29983" y="32750"/>
                        <a:pt x="31251" y="33432"/>
                      </a:cubicBezTo>
                      <a:cubicBezTo>
                        <a:pt x="32405" y="34062"/>
                        <a:pt x="33344" y="32801"/>
                        <a:pt x="34404" y="32423"/>
                      </a:cubicBezTo>
                      <a:cubicBezTo>
                        <a:pt x="35602" y="32006"/>
                        <a:pt x="36573" y="29572"/>
                        <a:pt x="37601" y="30859"/>
                      </a:cubicBezTo>
                      <a:cubicBezTo>
                        <a:pt x="39152" y="32801"/>
                        <a:pt x="36403" y="33425"/>
                        <a:pt x="35387" y="34384"/>
                      </a:cubicBezTo>
                      <a:cubicBezTo>
                        <a:pt x="33048" y="36685"/>
                        <a:pt x="30324" y="38561"/>
                        <a:pt x="27335" y="39926"/>
                      </a:cubicBezTo>
                      <a:cubicBezTo>
                        <a:pt x="23337" y="41660"/>
                        <a:pt x="21269" y="40134"/>
                        <a:pt x="21717" y="35727"/>
                      </a:cubicBezTo>
                      <a:cubicBezTo>
                        <a:pt x="22208" y="30947"/>
                        <a:pt x="23608" y="26344"/>
                        <a:pt x="24724" y="21684"/>
                      </a:cubicBezTo>
                      <a:cubicBezTo>
                        <a:pt x="25481" y="18531"/>
                        <a:pt x="26313" y="15340"/>
                        <a:pt x="27001" y="12143"/>
                      </a:cubicBezTo>
                      <a:cubicBezTo>
                        <a:pt x="27266" y="10933"/>
                        <a:pt x="27713" y="9407"/>
                        <a:pt x="26269" y="8663"/>
                      </a:cubicBezTo>
                      <a:cubicBezTo>
                        <a:pt x="24951" y="7988"/>
                        <a:pt x="23778" y="8890"/>
                        <a:pt x="22820" y="9766"/>
                      </a:cubicBezTo>
                      <a:cubicBezTo>
                        <a:pt x="18841" y="13410"/>
                        <a:pt x="15739" y="17913"/>
                        <a:pt x="13759" y="22932"/>
                      </a:cubicBezTo>
                      <a:cubicBezTo>
                        <a:pt x="12107" y="27056"/>
                        <a:pt x="10442" y="31225"/>
                        <a:pt x="9937" y="35639"/>
                      </a:cubicBezTo>
                      <a:cubicBezTo>
                        <a:pt x="9679" y="37946"/>
                        <a:pt x="8676" y="38426"/>
                        <a:pt x="6715" y="38709"/>
                      </a:cubicBezTo>
                      <a:cubicBezTo>
                        <a:pt x="410" y="39617"/>
                        <a:pt x="353" y="39649"/>
                        <a:pt x="2200" y="33665"/>
                      </a:cubicBezTo>
                      <a:cubicBezTo>
                        <a:pt x="4464" y="26534"/>
                        <a:pt x="6003" y="19193"/>
                        <a:pt x="6791" y="11752"/>
                      </a:cubicBezTo>
                      <a:cubicBezTo>
                        <a:pt x="6892" y="10725"/>
                        <a:pt x="7630" y="9230"/>
                        <a:pt x="6255" y="8600"/>
                      </a:cubicBezTo>
                      <a:cubicBezTo>
                        <a:pt x="5082" y="8083"/>
                        <a:pt x="4098" y="9180"/>
                        <a:pt x="3134" y="9804"/>
                      </a:cubicBezTo>
                      <a:cubicBezTo>
                        <a:pt x="2743" y="10056"/>
                        <a:pt x="2415" y="10435"/>
                        <a:pt x="2017" y="10649"/>
                      </a:cubicBezTo>
                      <a:cubicBezTo>
                        <a:pt x="1519" y="10933"/>
                        <a:pt x="1084" y="11910"/>
                        <a:pt x="378" y="10889"/>
                      </a:cubicBezTo>
                      <a:cubicBezTo>
                        <a:pt x="-63" y="10258"/>
                        <a:pt x="-215" y="9627"/>
                        <a:pt x="460" y="9035"/>
                      </a:cubicBezTo>
                      <a:cubicBezTo>
                        <a:pt x="4168" y="5825"/>
                        <a:pt x="7661" y="2269"/>
                        <a:pt x="12277" y="345"/>
                      </a:cubicBezTo>
                      <a:cubicBezTo>
                        <a:pt x="14648" y="-645"/>
                        <a:pt x="16111" y="547"/>
                        <a:pt x="15909" y="3233"/>
                      </a:cubicBezTo>
                      <a:cubicBezTo>
                        <a:pt x="15613" y="7673"/>
                        <a:pt x="14560" y="11929"/>
                        <a:pt x="13746" y="16305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373" name="Google Shape;1373;p16"/>
                <p:cNvSpPr/>
                <p:nvPr/>
              </p:nvSpPr>
              <p:spPr>
                <a:xfrm>
                  <a:off x="9805196" y="3915061"/>
                  <a:ext cx="37141" cy="40600"/>
                </a:xfrm>
                <a:custGeom>
                  <a:rect b="b" l="l" r="r" t="t"/>
                  <a:pathLst>
                    <a:path extrusionOk="0" h="40600" w="37141">
                      <a:moveTo>
                        <a:pt x="23597" y="24391"/>
                      </a:moveTo>
                      <a:cubicBezTo>
                        <a:pt x="21705" y="26913"/>
                        <a:pt x="20021" y="29215"/>
                        <a:pt x="18230" y="31459"/>
                      </a:cubicBezTo>
                      <a:cubicBezTo>
                        <a:pt x="15513" y="34877"/>
                        <a:pt x="12423" y="37923"/>
                        <a:pt x="8450" y="39846"/>
                      </a:cubicBezTo>
                      <a:cubicBezTo>
                        <a:pt x="4585" y="41738"/>
                        <a:pt x="1987" y="39978"/>
                        <a:pt x="2145" y="35628"/>
                      </a:cubicBezTo>
                      <a:cubicBezTo>
                        <a:pt x="2302" y="31636"/>
                        <a:pt x="3671" y="27840"/>
                        <a:pt x="4440" y="23949"/>
                      </a:cubicBezTo>
                      <a:cubicBezTo>
                        <a:pt x="5297" y="19592"/>
                        <a:pt x="6199" y="15247"/>
                        <a:pt x="6962" y="10884"/>
                      </a:cubicBezTo>
                      <a:cubicBezTo>
                        <a:pt x="7139" y="9906"/>
                        <a:pt x="7467" y="8576"/>
                        <a:pt x="6508" y="7958"/>
                      </a:cubicBezTo>
                      <a:cubicBezTo>
                        <a:pt x="5550" y="7340"/>
                        <a:pt x="4566" y="8336"/>
                        <a:pt x="3677" y="8847"/>
                      </a:cubicBezTo>
                      <a:cubicBezTo>
                        <a:pt x="3166" y="9137"/>
                        <a:pt x="2737" y="9560"/>
                        <a:pt x="2214" y="9812"/>
                      </a:cubicBezTo>
                      <a:cubicBezTo>
                        <a:pt x="1691" y="10064"/>
                        <a:pt x="1199" y="11073"/>
                        <a:pt x="505" y="10108"/>
                      </a:cubicBezTo>
                      <a:cubicBezTo>
                        <a:pt x="26" y="9434"/>
                        <a:pt x="-365" y="8683"/>
                        <a:pt x="568" y="7983"/>
                      </a:cubicBezTo>
                      <a:cubicBezTo>
                        <a:pt x="4497" y="5045"/>
                        <a:pt x="8211" y="1778"/>
                        <a:pt x="12990" y="215"/>
                      </a:cubicBezTo>
                      <a:cubicBezTo>
                        <a:pt x="15342" y="-555"/>
                        <a:pt x="16225" y="845"/>
                        <a:pt x="16585" y="2806"/>
                      </a:cubicBezTo>
                      <a:cubicBezTo>
                        <a:pt x="16969" y="4944"/>
                        <a:pt x="16219" y="6981"/>
                        <a:pt x="15759" y="9024"/>
                      </a:cubicBezTo>
                      <a:cubicBezTo>
                        <a:pt x="14308" y="15399"/>
                        <a:pt x="12732" y="21749"/>
                        <a:pt x="11345" y="28143"/>
                      </a:cubicBezTo>
                      <a:cubicBezTo>
                        <a:pt x="11017" y="29662"/>
                        <a:pt x="10228" y="31844"/>
                        <a:pt x="11717" y="32714"/>
                      </a:cubicBezTo>
                      <a:cubicBezTo>
                        <a:pt x="13558" y="33799"/>
                        <a:pt x="14870" y="31768"/>
                        <a:pt x="15998" y="30526"/>
                      </a:cubicBezTo>
                      <a:cubicBezTo>
                        <a:pt x="22531" y="23287"/>
                        <a:pt x="26295" y="14686"/>
                        <a:pt x="27721" y="5127"/>
                      </a:cubicBezTo>
                      <a:cubicBezTo>
                        <a:pt x="28086" y="2649"/>
                        <a:pt x="28925" y="1974"/>
                        <a:pt x="31233" y="1570"/>
                      </a:cubicBezTo>
                      <a:cubicBezTo>
                        <a:pt x="37085" y="631"/>
                        <a:pt x="36990" y="479"/>
                        <a:pt x="35521" y="6438"/>
                      </a:cubicBezTo>
                      <a:cubicBezTo>
                        <a:pt x="33705" y="13808"/>
                        <a:pt x="31977" y="21198"/>
                        <a:pt x="30337" y="28609"/>
                      </a:cubicBezTo>
                      <a:cubicBezTo>
                        <a:pt x="30028" y="29990"/>
                        <a:pt x="29146" y="31857"/>
                        <a:pt x="30684" y="32796"/>
                      </a:cubicBezTo>
                      <a:cubicBezTo>
                        <a:pt x="32053" y="33635"/>
                        <a:pt x="33162" y="32021"/>
                        <a:pt x="34342" y="31333"/>
                      </a:cubicBezTo>
                      <a:cubicBezTo>
                        <a:pt x="35060" y="30911"/>
                        <a:pt x="35603" y="29126"/>
                        <a:pt x="36788" y="30621"/>
                      </a:cubicBezTo>
                      <a:cubicBezTo>
                        <a:pt x="37703" y="31781"/>
                        <a:pt x="36643" y="32513"/>
                        <a:pt x="35849" y="33194"/>
                      </a:cubicBezTo>
                      <a:cubicBezTo>
                        <a:pt x="32942" y="35716"/>
                        <a:pt x="29965" y="38238"/>
                        <a:pt x="26434" y="39859"/>
                      </a:cubicBezTo>
                      <a:cubicBezTo>
                        <a:pt x="23420" y="41271"/>
                        <a:pt x="21705" y="40142"/>
                        <a:pt x="21749" y="36794"/>
                      </a:cubicBezTo>
                      <a:cubicBezTo>
                        <a:pt x="21793" y="33736"/>
                        <a:pt x="22600" y="30785"/>
                        <a:pt x="23313" y="27834"/>
                      </a:cubicBezTo>
                      <a:cubicBezTo>
                        <a:pt x="23590" y="26812"/>
                        <a:pt x="24032" y="25841"/>
                        <a:pt x="23597" y="24391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374" name="Google Shape;1374;p16"/>
                <p:cNvSpPr/>
                <p:nvPr/>
              </p:nvSpPr>
              <p:spPr>
                <a:xfrm>
                  <a:off x="10079967" y="3914716"/>
                  <a:ext cx="35314" cy="40923"/>
                </a:xfrm>
                <a:custGeom>
                  <a:rect b="b" l="l" r="r" t="t"/>
                  <a:pathLst>
                    <a:path extrusionOk="0" h="40923" w="35314">
                      <a:moveTo>
                        <a:pt x="34645" y="30341"/>
                      </a:moveTo>
                      <a:cubicBezTo>
                        <a:pt x="35168" y="31659"/>
                        <a:pt x="35786" y="32605"/>
                        <a:pt x="34764" y="33544"/>
                      </a:cubicBezTo>
                      <a:cubicBezTo>
                        <a:pt x="31750" y="36325"/>
                        <a:pt x="28686" y="39068"/>
                        <a:pt x="24770" y="40481"/>
                      </a:cubicBezTo>
                      <a:cubicBezTo>
                        <a:pt x="21724" y="41597"/>
                        <a:pt x="20444" y="40626"/>
                        <a:pt x="20274" y="37328"/>
                      </a:cubicBezTo>
                      <a:cubicBezTo>
                        <a:pt x="20116" y="34251"/>
                        <a:pt x="20841" y="31300"/>
                        <a:pt x="21535" y="28323"/>
                      </a:cubicBezTo>
                      <a:cubicBezTo>
                        <a:pt x="21794" y="27157"/>
                        <a:pt x="22412" y="25933"/>
                        <a:pt x="21838" y="24489"/>
                      </a:cubicBezTo>
                      <a:cubicBezTo>
                        <a:pt x="20350" y="24975"/>
                        <a:pt x="20116" y="26381"/>
                        <a:pt x="19461" y="27352"/>
                      </a:cubicBezTo>
                      <a:cubicBezTo>
                        <a:pt x="16440" y="31829"/>
                        <a:pt x="13420" y="36313"/>
                        <a:pt x="8741" y="39283"/>
                      </a:cubicBezTo>
                      <a:cubicBezTo>
                        <a:pt x="3545" y="42593"/>
                        <a:pt x="33" y="40783"/>
                        <a:pt x="1" y="34667"/>
                      </a:cubicBezTo>
                      <a:cubicBezTo>
                        <a:pt x="-43" y="26980"/>
                        <a:pt x="1319" y="19394"/>
                        <a:pt x="4831" y="12597"/>
                      </a:cubicBezTo>
                      <a:cubicBezTo>
                        <a:pt x="7839" y="6777"/>
                        <a:pt x="13212" y="2880"/>
                        <a:pt x="19334" y="540"/>
                      </a:cubicBezTo>
                      <a:cubicBezTo>
                        <a:pt x="22071" y="-506"/>
                        <a:pt x="25142" y="61"/>
                        <a:pt x="27860" y="1442"/>
                      </a:cubicBezTo>
                      <a:cubicBezTo>
                        <a:pt x="29178" y="2117"/>
                        <a:pt x="30350" y="2489"/>
                        <a:pt x="31643" y="1341"/>
                      </a:cubicBezTo>
                      <a:cubicBezTo>
                        <a:pt x="32167" y="881"/>
                        <a:pt x="32816" y="-15"/>
                        <a:pt x="33730" y="578"/>
                      </a:cubicBezTo>
                      <a:cubicBezTo>
                        <a:pt x="34764" y="1247"/>
                        <a:pt x="34222" y="2211"/>
                        <a:pt x="34033" y="3100"/>
                      </a:cubicBezTo>
                      <a:cubicBezTo>
                        <a:pt x="32211" y="11785"/>
                        <a:pt x="30401" y="20475"/>
                        <a:pt x="28604" y="29168"/>
                      </a:cubicBezTo>
                      <a:cubicBezTo>
                        <a:pt x="28276" y="30738"/>
                        <a:pt x="27292" y="32800"/>
                        <a:pt x="28938" y="33689"/>
                      </a:cubicBezTo>
                      <a:cubicBezTo>
                        <a:pt x="30439" y="34497"/>
                        <a:pt x="31750" y="32611"/>
                        <a:pt x="33012" y="31665"/>
                      </a:cubicBezTo>
                      <a:cubicBezTo>
                        <a:pt x="33491" y="31363"/>
                        <a:pt x="33913" y="30965"/>
                        <a:pt x="34645" y="30341"/>
                      </a:cubicBezTo>
                      <a:close/>
                      <a:moveTo>
                        <a:pt x="8274" y="29616"/>
                      </a:moveTo>
                      <a:cubicBezTo>
                        <a:pt x="8451" y="31476"/>
                        <a:pt x="7946" y="33248"/>
                        <a:pt x="9535" y="33847"/>
                      </a:cubicBezTo>
                      <a:cubicBezTo>
                        <a:pt x="10923" y="34364"/>
                        <a:pt x="11805" y="32863"/>
                        <a:pt x="12644" y="31993"/>
                      </a:cubicBezTo>
                      <a:cubicBezTo>
                        <a:pt x="18950" y="25524"/>
                        <a:pt x="22670" y="17704"/>
                        <a:pt x="24480" y="8933"/>
                      </a:cubicBezTo>
                      <a:cubicBezTo>
                        <a:pt x="24688" y="7943"/>
                        <a:pt x="25281" y="6802"/>
                        <a:pt x="23805" y="5869"/>
                      </a:cubicBezTo>
                      <a:cubicBezTo>
                        <a:pt x="19933" y="3416"/>
                        <a:pt x="15721" y="4305"/>
                        <a:pt x="13760" y="8454"/>
                      </a:cubicBezTo>
                      <a:cubicBezTo>
                        <a:pt x="10532" y="15302"/>
                        <a:pt x="9497" y="22736"/>
                        <a:pt x="8274" y="29616"/>
                      </a:cubicBezTo>
                      <a:close/>
                      <a:moveTo>
                        <a:pt x="21642" y="23796"/>
                      </a:moveTo>
                      <a:lnTo>
                        <a:pt x="22021" y="24275"/>
                      </a:lnTo>
                      <a:cubicBezTo>
                        <a:pt x="22153" y="24098"/>
                        <a:pt x="22355" y="23941"/>
                        <a:pt x="22399" y="23745"/>
                      </a:cubicBezTo>
                      <a:cubicBezTo>
                        <a:pt x="22481" y="23430"/>
                        <a:pt x="22399" y="23077"/>
                        <a:pt x="21964" y="23197"/>
                      </a:cubicBezTo>
                      <a:cubicBezTo>
                        <a:pt x="21819" y="23241"/>
                        <a:pt x="21749" y="23556"/>
                        <a:pt x="21630" y="23796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375" name="Google Shape;1375;p16"/>
                <p:cNvSpPr/>
                <p:nvPr/>
              </p:nvSpPr>
              <p:spPr>
                <a:xfrm>
                  <a:off x="9879577" y="3893628"/>
                  <a:ext cx="18842" cy="62067"/>
                </a:xfrm>
                <a:custGeom>
                  <a:rect b="b" l="l" r="r" t="t"/>
                  <a:pathLst>
                    <a:path extrusionOk="0" h="62067" w="18842">
                      <a:moveTo>
                        <a:pt x="17582" y="0"/>
                      </a:moveTo>
                      <a:cubicBezTo>
                        <a:pt x="19310" y="151"/>
                        <a:pt x="18843" y="1261"/>
                        <a:pt x="18584" y="2421"/>
                      </a:cubicBezTo>
                      <a:cubicBezTo>
                        <a:pt x="16478" y="12605"/>
                        <a:pt x="14360" y="22789"/>
                        <a:pt x="12361" y="32992"/>
                      </a:cubicBezTo>
                      <a:cubicBezTo>
                        <a:pt x="11175" y="39070"/>
                        <a:pt x="9592" y="45073"/>
                        <a:pt x="9038" y="51278"/>
                      </a:cubicBezTo>
                      <a:cubicBezTo>
                        <a:pt x="8930" y="52401"/>
                        <a:pt x="8407" y="53800"/>
                        <a:pt x="9536" y="54551"/>
                      </a:cubicBezTo>
                      <a:cubicBezTo>
                        <a:pt x="10740" y="55345"/>
                        <a:pt x="11553" y="53763"/>
                        <a:pt x="12607" y="53498"/>
                      </a:cubicBezTo>
                      <a:cubicBezTo>
                        <a:pt x="13937" y="53157"/>
                        <a:pt x="14902" y="50301"/>
                        <a:pt x="16390" y="52237"/>
                      </a:cubicBezTo>
                      <a:cubicBezTo>
                        <a:pt x="17948" y="54317"/>
                        <a:pt x="15097" y="54759"/>
                        <a:pt x="14063" y="55598"/>
                      </a:cubicBezTo>
                      <a:cubicBezTo>
                        <a:pt x="11598" y="57563"/>
                        <a:pt x="8984" y="59334"/>
                        <a:pt x="6244" y="60894"/>
                      </a:cubicBezTo>
                      <a:cubicBezTo>
                        <a:pt x="2120" y="63259"/>
                        <a:pt x="128" y="62036"/>
                        <a:pt x="8" y="57338"/>
                      </a:cubicBezTo>
                      <a:cubicBezTo>
                        <a:pt x="-125" y="51890"/>
                        <a:pt x="1477" y="46688"/>
                        <a:pt x="2435" y="41416"/>
                      </a:cubicBezTo>
                      <a:cubicBezTo>
                        <a:pt x="4258" y="31421"/>
                        <a:pt x="6591" y="21515"/>
                        <a:pt x="8211" y="11476"/>
                      </a:cubicBezTo>
                      <a:cubicBezTo>
                        <a:pt x="8943" y="6962"/>
                        <a:pt x="8956" y="6810"/>
                        <a:pt x="4428" y="6186"/>
                      </a:cubicBezTo>
                      <a:cubicBezTo>
                        <a:pt x="3690" y="6085"/>
                        <a:pt x="2656" y="6482"/>
                        <a:pt x="2536" y="5209"/>
                      </a:cubicBezTo>
                      <a:cubicBezTo>
                        <a:pt x="2399" y="4412"/>
                        <a:pt x="2934" y="3655"/>
                        <a:pt x="3730" y="3519"/>
                      </a:cubicBezTo>
                      <a:cubicBezTo>
                        <a:pt x="3785" y="3509"/>
                        <a:pt x="3842" y="3503"/>
                        <a:pt x="3898" y="3500"/>
                      </a:cubicBezTo>
                      <a:cubicBezTo>
                        <a:pt x="8572" y="2827"/>
                        <a:pt x="13160" y="1655"/>
                        <a:pt x="17582" y="0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376" name="Google Shape;1376;p16"/>
                <p:cNvSpPr/>
                <p:nvPr/>
              </p:nvSpPr>
              <p:spPr>
                <a:xfrm>
                  <a:off x="9846371" y="3914907"/>
                  <a:ext cx="29356" cy="40821"/>
                </a:xfrm>
                <a:custGeom>
                  <a:rect b="b" l="l" r="r" t="t"/>
                  <a:pathLst>
                    <a:path extrusionOk="0" h="40821" w="29356">
                      <a:moveTo>
                        <a:pt x="8" y="29041"/>
                      </a:moveTo>
                      <a:cubicBezTo>
                        <a:pt x="280" y="23873"/>
                        <a:pt x="1365" y="18781"/>
                        <a:pt x="3224" y="13951"/>
                      </a:cubicBezTo>
                      <a:cubicBezTo>
                        <a:pt x="6200" y="6340"/>
                        <a:pt x="12575" y="2298"/>
                        <a:pt x="20009" y="350"/>
                      </a:cubicBezTo>
                      <a:cubicBezTo>
                        <a:pt x="26864" y="-1447"/>
                        <a:pt x="30956" y="3913"/>
                        <a:pt x="28762" y="11114"/>
                      </a:cubicBezTo>
                      <a:cubicBezTo>
                        <a:pt x="27589" y="14960"/>
                        <a:pt x="24833" y="17419"/>
                        <a:pt x="21346" y="19097"/>
                      </a:cubicBezTo>
                      <a:cubicBezTo>
                        <a:pt x="18080" y="20648"/>
                        <a:pt x="14719" y="22067"/>
                        <a:pt x="11131" y="22672"/>
                      </a:cubicBezTo>
                      <a:cubicBezTo>
                        <a:pt x="9277" y="22981"/>
                        <a:pt x="8483" y="23801"/>
                        <a:pt x="8609" y="25674"/>
                      </a:cubicBezTo>
                      <a:cubicBezTo>
                        <a:pt x="8691" y="26834"/>
                        <a:pt x="8520" y="28013"/>
                        <a:pt x="8571" y="29180"/>
                      </a:cubicBezTo>
                      <a:cubicBezTo>
                        <a:pt x="8773" y="34041"/>
                        <a:pt x="11970" y="36311"/>
                        <a:pt x="16667" y="34937"/>
                      </a:cubicBezTo>
                      <a:cubicBezTo>
                        <a:pt x="19619" y="34073"/>
                        <a:pt x="22185" y="32414"/>
                        <a:pt x="24726" y="30775"/>
                      </a:cubicBezTo>
                      <a:cubicBezTo>
                        <a:pt x="25218" y="30453"/>
                        <a:pt x="25741" y="29602"/>
                        <a:pt x="26410" y="30567"/>
                      </a:cubicBezTo>
                      <a:cubicBezTo>
                        <a:pt x="26921" y="31305"/>
                        <a:pt x="27173" y="32004"/>
                        <a:pt x="26227" y="32654"/>
                      </a:cubicBezTo>
                      <a:cubicBezTo>
                        <a:pt x="22097" y="35492"/>
                        <a:pt x="18231" y="38827"/>
                        <a:pt x="13269" y="40189"/>
                      </a:cubicBezTo>
                      <a:cubicBezTo>
                        <a:pt x="4825" y="42491"/>
                        <a:pt x="-226" y="38449"/>
                        <a:pt x="8" y="29041"/>
                      </a:cubicBezTo>
                      <a:close/>
                      <a:moveTo>
                        <a:pt x="9391" y="20585"/>
                      </a:moveTo>
                      <a:cubicBezTo>
                        <a:pt x="17342" y="18737"/>
                        <a:pt x="21762" y="14657"/>
                        <a:pt x="22109" y="9090"/>
                      </a:cubicBezTo>
                      <a:cubicBezTo>
                        <a:pt x="22229" y="7147"/>
                        <a:pt x="22071" y="5230"/>
                        <a:pt x="19978" y="4367"/>
                      </a:cubicBezTo>
                      <a:cubicBezTo>
                        <a:pt x="18023" y="3559"/>
                        <a:pt x="16333" y="4367"/>
                        <a:pt x="14933" y="5741"/>
                      </a:cubicBezTo>
                      <a:cubicBezTo>
                        <a:pt x="13711" y="7001"/>
                        <a:pt x="12770" y="8505"/>
                        <a:pt x="12171" y="10155"/>
                      </a:cubicBezTo>
                      <a:cubicBezTo>
                        <a:pt x="10809" y="13365"/>
                        <a:pt x="10154" y="16770"/>
                        <a:pt x="9391" y="20560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377" name="Google Shape;1377;p16"/>
                <p:cNvSpPr/>
                <p:nvPr/>
              </p:nvSpPr>
              <p:spPr>
                <a:xfrm>
                  <a:off x="9974948" y="3914899"/>
                  <a:ext cx="29383" cy="40770"/>
                </a:xfrm>
                <a:custGeom>
                  <a:rect b="b" l="l" r="r" t="t"/>
                  <a:pathLst>
                    <a:path extrusionOk="0" h="40770" w="29383">
                      <a:moveTo>
                        <a:pt x="4" y="29257"/>
                      </a:moveTo>
                      <a:cubicBezTo>
                        <a:pt x="528" y="24250"/>
                        <a:pt x="1265" y="18537"/>
                        <a:pt x="3636" y="13259"/>
                      </a:cubicBezTo>
                      <a:cubicBezTo>
                        <a:pt x="6846" y="6115"/>
                        <a:pt x="12937" y="2149"/>
                        <a:pt x="20164" y="326"/>
                      </a:cubicBezTo>
                      <a:cubicBezTo>
                        <a:pt x="26892" y="-1370"/>
                        <a:pt x="30883" y="3757"/>
                        <a:pt x="28853" y="10876"/>
                      </a:cubicBezTo>
                      <a:cubicBezTo>
                        <a:pt x="27895" y="14180"/>
                        <a:pt x="25612" y="16941"/>
                        <a:pt x="22547" y="18506"/>
                      </a:cubicBezTo>
                      <a:cubicBezTo>
                        <a:pt x="19119" y="20515"/>
                        <a:pt x="15375" y="21928"/>
                        <a:pt x="11474" y="22686"/>
                      </a:cubicBezTo>
                      <a:cubicBezTo>
                        <a:pt x="9671" y="22995"/>
                        <a:pt x="8731" y="23720"/>
                        <a:pt x="8788" y="25612"/>
                      </a:cubicBezTo>
                      <a:cubicBezTo>
                        <a:pt x="8826" y="26785"/>
                        <a:pt x="8675" y="27958"/>
                        <a:pt x="8719" y="29124"/>
                      </a:cubicBezTo>
                      <a:cubicBezTo>
                        <a:pt x="8902" y="34081"/>
                        <a:pt x="12010" y="36313"/>
                        <a:pt x="16752" y="34900"/>
                      </a:cubicBezTo>
                      <a:cubicBezTo>
                        <a:pt x="19697" y="34024"/>
                        <a:pt x="22264" y="32378"/>
                        <a:pt x="24798" y="30713"/>
                      </a:cubicBezTo>
                      <a:cubicBezTo>
                        <a:pt x="25290" y="30386"/>
                        <a:pt x="25833" y="29591"/>
                        <a:pt x="26469" y="30594"/>
                      </a:cubicBezTo>
                      <a:cubicBezTo>
                        <a:pt x="26955" y="31363"/>
                        <a:pt x="27163" y="32031"/>
                        <a:pt x="26217" y="32668"/>
                      </a:cubicBezTo>
                      <a:cubicBezTo>
                        <a:pt x="21967" y="35531"/>
                        <a:pt x="18020" y="38974"/>
                        <a:pt x="12906" y="40235"/>
                      </a:cubicBezTo>
                      <a:cubicBezTo>
                        <a:pt x="4708" y="42291"/>
                        <a:pt x="-166" y="38381"/>
                        <a:pt x="4" y="29257"/>
                      </a:cubicBezTo>
                      <a:close/>
                      <a:moveTo>
                        <a:pt x="9255" y="20511"/>
                      </a:moveTo>
                      <a:cubicBezTo>
                        <a:pt x="16065" y="19660"/>
                        <a:pt x="20668" y="16097"/>
                        <a:pt x="21866" y="10705"/>
                      </a:cubicBezTo>
                      <a:cubicBezTo>
                        <a:pt x="22383" y="8448"/>
                        <a:pt x="22825" y="5787"/>
                        <a:pt x="20113" y="4589"/>
                      </a:cubicBezTo>
                      <a:cubicBezTo>
                        <a:pt x="17635" y="3492"/>
                        <a:pt x="15655" y="4892"/>
                        <a:pt x="14085" y="6853"/>
                      </a:cubicBezTo>
                      <a:cubicBezTo>
                        <a:pt x="12938" y="8321"/>
                        <a:pt x="12082" y="9994"/>
                        <a:pt x="11563" y="11784"/>
                      </a:cubicBezTo>
                      <a:cubicBezTo>
                        <a:pt x="10749" y="14546"/>
                        <a:pt x="10087" y="17358"/>
                        <a:pt x="9255" y="20511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378" name="Google Shape;1378;p16"/>
                <p:cNvSpPr/>
                <p:nvPr/>
              </p:nvSpPr>
              <p:spPr>
                <a:xfrm>
                  <a:off x="10200505" y="3914860"/>
                  <a:ext cx="29392" cy="40814"/>
                </a:xfrm>
                <a:custGeom>
                  <a:rect b="b" l="l" r="r" t="t"/>
                  <a:pathLst>
                    <a:path extrusionOk="0" h="40814" w="29392">
                      <a:moveTo>
                        <a:pt x="3" y="29491"/>
                      </a:moveTo>
                      <a:cubicBezTo>
                        <a:pt x="243" y="24037"/>
                        <a:pt x="1397" y="18662"/>
                        <a:pt x="3408" y="13588"/>
                      </a:cubicBezTo>
                      <a:cubicBezTo>
                        <a:pt x="6460" y="6204"/>
                        <a:pt x="12778" y="2282"/>
                        <a:pt x="20062" y="346"/>
                      </a:cubicBezTo>
                      <a:cubicBezTo>
                        <a:pt x="26790" y="-1413"/>
                        <a:pt x="30876" y="3758"/>
                        <a:pt x="28890" y="10763"/>
                      </a:cubicBezTo>
                      <a:cubicBezTo>
                        <a:pt x="27956" y="13947"/>
                        <a:pt x="25793" y="16631"/>
                        <a:pt x="22886" y="18229"/>
                      </a:cubicBezTo>
                      <a:cubicBezTo>
                        <a:pt x="19261" y="20367"/>
                        <a:pt x="15433" y="22120"/>
                        <a:pt x="11221" y="22732"/>
                      </a:cubicBezTo>
                      <a:cubicBezTo>
                        <a:pt x="9399" y="22990"/>
                        <a:pt x="8598" y="23709"/>
                        <a:pt x="8654" y="25632"/>
                      </a:cubicBezTo>
                      <a:cubicBezTo>
                        <a:pt x="8749" y="28735"/>
                        <a:pt x="7721" y="32222"/>
                        <a:pt x="10861" y="34347"/>
                      </a:cubicBezTo>
                      <a:cubicBezTo>
                        <a:pt x="14166" y="36585"/>
                        <a:pt x="17363" y="34851"/>
                        <a:pt x="20402" y="33287"/>
                      </a:cubicBezTo>
                      <a:cubicBezTo>
                        <a:pt x="21953" y="32493"/>
                        <a:pt x="23404" y="31509"/>
                        <a:pt x="24911" y="30626"/>
                      </a:cubicBezTo>
                      <a:cubicBezTo>
                        <a:pt x="25453" y="30305"/>
                        <a:pt x="26020" y="29643"/>
                        <a:pt x="26537" y="30702"/>
                      </a:cubicBezTo>
                      <a:cubicBezTo>
                        <a:pt x="26853" y="31332"/>
                        <a:pt x="27206" y="31963"/>
                        <a:pt x="26418" y="32531"/>
                      </a:cubicBezTo>
                      <a:cubicBezTo>
                        <a:pt x="21241" y="36062"/>
                        <a:pt x="16448" y="40432"/>
                        <a:pt x="9733" y="40791"/>
                      </a:cubicBezTo>
                      <a:cubicBezTo>
                        <a:pt x="3364" y="41157"/>
                        <a:pt x="-117" y="37203"/>
                        <a:pt x="3" y="29491"/>
                      </a:cubicBezTo>
                      <a:close/>
                      <a:moveTo>
                        <a:pt x="9254" y="20764"/>
                      </a:moveTo>
                      <a:cubicBezTo>
                        <a:pt x="15559" y="19698"/>
                        <a:pt x="19797" y="16760"/>
                        <a:pt x="21726" y="11186"/>
                      </a:cubicBezTo>
                      <a:cubicBezTo>
                        <a:pt x="22527" y="8872"/>
                        <a:pt x="22987" y="6065"/>
                        <a:pt x="20238" y="4691"/>
                      </a:cubicBezTo>
                      <a:cubicBezTo>
                        <a:pt x="17678" y="3430"/>
                        <a:pt x="15446" y="4842"/>
                        <a:pt x="13932" y="6986"/>
                      </a:cubicBezTo>
                      <a:cubicBezTo>
                        <a:pt x="12917" y="8396"/>
                        <a:pt x="12123" y="9955"/>
                        <a:pt x="11587" y="11608"/>
                      </a:cubicBezTo>
                      <a:cubicBezTo>
                        <a:pt x="10691" y="14452"/>
                        <a:pt x="10092" y="17391"/>
                        <a:pt x="9254" y="20764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379" name="Google Shape;1379;p16"/>
                <p:cNvSpPr/>
                <p:nvPr/>
              </p:nvSpPr>
              <p:spPr>
                <a:xfrm>
                  <a:off x="10231612" y="3914845"/>
                  <a:ext cx="32309" cy="40880"/>
                </a:xfrm>
                <a:custGeom>
                  <a:rect b="b" l="l" r="r" t="t"/>
                  <a:pathLst>
                    <a:path extrusionOk="0" h="40880" w="32309">
                      <a:moveTo>
                        <a:pt x="10281" y="31518"/>
                      </a:moveTo>
                      <a:cubicBezTo>
                        <a:pt x="14751" y="30377"/>
                        <a:pt x="19153" y="31518"/>
                        <a:pt x="23523" y="32205"/>
                      </a:cubicBezTo>
                      <a:cubicBezTo>
                        <a:pt x="26209" y="32628"/>
                        <a:pt x="27754" y="32306"/>
                        <a:pt x="28271" y="29444"/>
                      </a:cubicBezTo>
                      <a:cubicBezTo>
                        <a:pt x="28454" y="28422"/>
                        <a:pt x="28851" y="27142"/>
                        <a:pt x="30289" y="27735"/>
                      </a:cubicBezTo>
                      <a:cubicBezTo>
                        <a:pt x="31726" y="28327"/>
                        <a:pt x="30459" y="29368"/>
                        <a:pt x="30326" y="30125"/>
                      </a:cubicBezTo>
                      <a:cubicBezTo>
                        <a:pt x="29898" y="32533"/>
                        <a:pt x="29065" y="34885"/>
                        <a:pt x="28763" y="37307"/>
                      </a:cubicBezTo>
                      <a:cubicBezTo>
                        <a:pt x="28353" y="40378"/>
                        <a:pt x="26606" y="41090"/>
                        <a:pt x="23876" y="40832"/>
                      </a:cubicBezTo>
                      <a:cubicBezTo>
                        <a:pt x="19064" y="40384"/>
                        <a:pt x="14537" y="38719"/>
                        <a:pt x="9833" y="37817"/>
                      </a:cubicBezTo>
                      <a:cubicBezTo>
                        <a:pt x="7241" y="37319"/>
                        <a:pt x="4744" y="37275"/>
                        <a:pt x="2361" y="38694"/>
                      </a:cubicBezTo>
                      <a:cubicBezTo>
                        <a:pt x="1881" y="38978"/>
                        <a:pt x="1352" y="39955"/>
                        <a:pt x="633" y="39079"/>
                      </a:cubicBezTo>
                      <a:cubicBezTo>
                        <a:pt x="2" y="38322"/>
                        <a:pt x="-313" y="37433"/>
                        <a:pt x="437" y="36556"/>
                      </a:cubicBezTo>
                      <a:cubicBezTo>
                        <a:pt x="1276" y="35568"/>
                        <a:pt x="2121" y="34589"/>
                        <a:pt x="2960" y="33618"/>
                      </a:cubicBezTo>
                      <a:lnTo>
                        <a:pt x="24311" y="8925"/>
                      </a:lnTo>
                      <a:cubicBezTo>
                        <a:pt x="18636" y="9946"/>
                        <a:pt x="14032" y="8925"/>
                        <a:pt x="9379" y="8458"/>
                      </a:cubicBezTo>
                      <a:cubicBezTo>
                        <a:pt x="7159" y="8231"/>
                        <a:pt x="6226" y="9404"/>
                        <a:pt x="5766" y="11308"/>
                      </a:cubicBezTo>
                      <a:cubicBezTo>
                        <a:pt x="5532" y="12349"/>
                        <a:pt x="5078" y="13118"/>
                        <a:pt x="3874" y="12828"/>
                      </a:cubicBezTo>
                      <a:cubicBezTo>
                        <a:pt x="2159" y="12424"/>
                        <a:pt x="3369" y="11359"/>
                        <a:pt x="3540" y="10665"/>
                      </a:cubicBezTo>
                      <a:cubicBezTo>
                        <a:pt x="4032" y="8622"/>
                        <a:pt x="4650" y="6610"/>
                        <a:pt x="5249" y="4599"/>
                      </a:cubicBezTo>
                      <a:cubicBezTo>
                        <a:pt x="6548" y="254"/>
                        <a:pt x="7771" y="-553"/>
                        <a:pt x="12355" y="305"/>
                      </a:cubicBezTo>
                      <a:cubicBezTo>
                        <a:pt x="15445" y="879"/>
                        <a:pt x="18484" y="1755"/>
                        <a:pt x="21555" y="2480"/>
                      </a:cubicBezTo>
                      <a:cubicBezTo>
                        <a:pt x="24758" y="3237"/>
                        <a:pt x="28012" y="4214"/>
                        <a:pt x="30415" y="752"/>
                      </a:cubicBezTo>
                      <a:cubicBezTo>
                        <a:pt x="30635" y="343"/>
                        <a:pt x="31152" y="192"/>
                        <a:pt x="31562" y="415"/>
                      </a:cubicBezTo>
                      <a:cubicBezTo>
                        <a:pt x="31581" y="426"/>
                        <a:pt x="31600" y="437"/>
                        <a:pt x="31619" y="450"/>
                      </a:cubicBezTo>
                      <a:cubicBezTo>
                        <a:pt x="32168" y="706"/>
                        <a:pt x="32439" y="1331"/>
                        <a:pt x="32250" y="1906"/>
                      </a:cubicBezTo>
                      <a:cubicBezTo>
                        <a:pt x="31745" y="3691"/>
                        <a:pt x="31228" y="5381"/>
                        <a:pt x="29904" y="6882"/>
                      </a:cubicBezTo>
                      <a:cubicBezTo>
                        <a:pt x="22968" y="14770"/>
                        <a:pt x="16107" y="22778"/>
                        <a:pt x="9234" y="30742"/>
                      </a:cubicBezTo>
                      <a:cubicBezTo>
                        <a:pt x="8975" y="31047"/>
                        <a:pt x="8736" y="31365"/>
                        <a:pt x="8515" y="31695"/>
                      </a:cubicBezTo>
                      <a:cubicBezTo>
                        <a:pt x="9139" y="32218"/>
                        <a:pt x="9707" y="31764"/>
                        <a:pt x="10281" y="31518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380" name="Google Shape;1380;p16"/>
                <p:cNvSpPr/>
                <p:nvPr/>
              </p:nvSpPr>
              <p:spPr>
                <a:xfrm>
                  <a:off x="10008191" y="3914944"/>
                  <a:ext cx="29217" cy="40380"/>
                </a:xfrm>
                <a:custGeom>
                  <a:rect b="b" l="l" r="r" t="t"/>
                  <a:pathLst>
                    <a:path extrusionOk="0" h="40380" w="29217">
                      <a:moveTo>
                        <a:pt x="13437" y="16329"/>
                      </a:moveTo>
                      <a:cubicBezTo>
                        <a:pt x="15959" y="13876"/>
                        <a:pt x="16514" y="11367"/>
                        <a:pt x="17630" y="9185"/>
                      </a:cubicBezTo>
                      <a:cubicBezTo>
                        <a:pt x="19232" y="6032"/>
                        <a:pt x="20972" y="2999"/>
                        <a:pt x="24087" y="1082"/>
                      </a:cubicBezTo>
                      <a:cubicBezTo>
                        <a:pt x="25399" y="269"/>
                        <a:pt x="26956" y="-444"/>
                        <a:pt x="28394" y="338"/>
                      </a:cubicBezTo>
                      <a:cubicBezTo>
                        <a:pt x="30128" y="1277"/>
                        <a:pt x="28577" y="2860"/>
                        <a:pt x="28627" y="4121"/>
                      </a:cubicBezTo>
                      <a:cubicBezTo>
                        <a:pt x="28671" y="5143"/>
                        <a:pt x="28261" y="6177"/>
                        <a:pt x="28123" y="7217"/>
                      </a:cubicBezTo>
                      <a:cubicBezTo>
                        <a:pt x="27763" y="9885"/>
                        <a:pt x="28690" y="13391"/>
                        <a:pt x="23501" y="11203"/>
                      </a:cubicBezTo>
                      <a:cubicBezTo>
                        <a:pt x="20789" y="10061"/>
                        <a:pt x="18677" y="12874"/>
                        <a:pt x="17271" y="15276"/>
                      </a:cubicBezTo>
                      <a:cubicBezTo>
                        <a:pt x="13853" y="21122"/>
                        <a:pt x="12459" y="27616"/>
                        <a:pt x="11274" y="34193"/>
                      </a:cubicBezTo>
                      <a:cubicBezTo>
                        <a:pt x="10971" y="35864"/>
                        <a:pt x="11444" y="38279"/>
                        <a:pt x="9931" y="38998"/>
                      </a:cubicBezTo>
                      <a:cubicBezTo>
                        <a:pt x="7793" y="40007"/>
                        <a:pt x="5201" y="40316"/>
                        <a:pt x="2786" y="40379"/>
                      </a:cubicBezTo>
                      <a:cubicBezTo>
                        <a:pt x="1046" y="40430"/>
                        <a:pt x="1910" y="38834"/>
                        <a:pt x="2156" y="37964"/>
                      </a:cubicBezTo>
                      <a:cubicBezTo>
                        <a:pt x="4142" y="30744"/>
                        <a:pt x="5397" y="23385"/>
                        <a:pt x="6570" y="16014"/>
                      </a:cubicBezTo>
                      <a:cubicBezTo>
                        <a:pt x="6759" y="15338"/>
                        <a:pt x="6891" y="14649"/>
                        <a:pt x="6967" y="13952"/>
                      </a:cubicBezTo>
                      <a:cubicBezTo>
                        <a:pt x="6967" y="12167"/>
                        <a:pt x="8272" y="9803"/>
                        <a:pt x="6532" y="8743"/>
                      </a:cubicBezTo>
                      <a:cubicBezTo>
                        <a:pt x="4791" y="7684"/>
                        <a:pt x="3562" y="10005"/>
                        <a:pt x="2118" y="10881"/>
                      </a:cubicBezTo>
                      <a:cubicBezTo>
                        <a:pt x="1620" y="11190"/>
                        <a:pt x="1210" y="12142"/>
                        <a:pt x="447" y="11222"/>
                      </a:cubicBezTo>
                      <a:cubicBezTo>
                        <a:pt x="-95" y="10748"/>
                        <a:pt x="-152" y="9923"/>
                        <a:pt x="321" y="9380"/>
                      </a:cubicBezTo>
                      <a:cubicBezTo>
                        <a:pt x="409" y="9282"/>
                        <a:pt x="504" y="9197"/>
                        <a:pt x="617" y="9128"/>
                      </a:cubicBezTo>
                      <a:cubicBezTo>
                        <a:pt x="4029" y="6095"/>
                        <a:pt x="7415" y="3024"/>
                        <a:pt x="11438" y="823"/>
                      </a:cubicBezTo>
                      <a:cubicBezTo>
                        <a:pt x="14181" y="-684"/>
                        <a:pt x="15644" y="193"/>
                        <a:pt x="15688" y="3384"/>
                      </a:cubicBezTo>
                      <a:cubicBezTo>
                        <a:pt x="15776" y="7501"/>
                        <a:pt x="14414" y="11455"/>
                        <a:pt x="13437" y="16329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381" name="Google Shape;1381;p16"/>
                <p:cNvSpPr/>
                <p:nvPr/>
              </p:nvSpPr>
              <p:spPr>
                <a:xfrm>
                  <a:off x="9744056" y="3914882"/>
                  <a:ext cx="19794" cy="40811"/>
                </a:xfrm>
                <a:custGeom>
                  <a:rect b="b" l="l" r="r" t="t"/>
                  <a:pathLst>
                    <a:path extrusionOk="0" h="40811" w="19794">
                      <a:moveTo>
                        <a:pt x="3108" y="35744"/>
                      </a:moveTo>
                      <a:cubicBezTo>
                        <a:pt x="3651" y="29772"/>
                        <a:pt x="5366" y="24046"/>
                        <a:pt x="6658" y="18233"/>
                      </a:cubicBezTo>
                      <a:cubicBezTo>
                        <a:pt x="7094" y="16297"/>
                        <a:pt x="7484" y="14348"/>
                        <a:pt x="7819" y="12387"/>
                      </a:cubicBezTo>
                      <a:cubicBezTo>
                        <a:pt x="8046" y="11076"/>
                        <a:pt x="9080" y="9379"/>
                        <a:pt x="7655" y="8541"/>
                      </a:cubicBezTo>
                      <a:cubicBezTo>
                        <a:pt x="6356" y="7790"/>
                        <a:pt x="5252" y="9581"/>
                        <a:pt x="3979" y="9978"/>
                      </a:cubicBezTo>
                      <a:cubicBezTo>
                        <a:pt x="2705" y="10376"/>
                        <a:pt x="1898" y="13005"/>
                        <a:pt x="485" y="11240"/>
                      </a:cubicBezTo>
                      <a:cubicBezTo>
                        <a:pt x="-1098" y="9285"/>
                        <a:pt x="1620" y="8856"/>
                        <a:pt x="2541" y="8087"/>
                      </a:cubicBezTo>
                      <a:cubicBezTo>
                        <a:pt x="5378" y="5665"/>
                        <a:pt x="8248" y="3231"/>
                        <a:pt x="11564" y="1440"/>
                      </a:cubicBezTo>
                      <a:cubicBezTo>
                        <a:pt x="13204" y="558"/>
                        <a:pt x="14976" y="-741"/>
                        <a:pt x="16760" y="532"/>
                      </a:cubicBezTo>
                      <a:cubicBezTo>
                        <a:pt x="18545" y="1806"/>
                        <a:pt x="18166" y="3824"/>
                        <a:pt x="17738" y="5716"/>
                      </a:cubicBezTo>
                      <a:cubicBezTo>
                        <a:pt x="15942" y="13703"/>
                        <a:pt x="14158" y="21677"/>
                        <a:pt x="12384" y="29640"/>
                      </a:cubicBezTo>
                      <a:cubicBezTo>
                        <a:pt x="12184" y="30435"/>
                        <a:pt x="12061" y="31248"/>
                        <a:pt x="12018" y="32067"/>
                      </a:cubicBezTo>
                      <a:cubicBezTo>
                        <a:pt x="11980" y="33650"/>
                        <a:pt x="12649" y="34325"/>
                        <a:pt x="14150" y="33328"/>
                      </a:cubicBezTo>
                      <a:cubicBezTo>
                        <a:pt x="15228" y="32635"/>
                        <a:pt x="16249" y="31847"/>
                        <a:pt x="17353" y="31197"/>
                      </a:cubicBezTo>
                      <a:cubicBezTo>
                        <a:pt x="17984" y="30844"/>
                        <a:pt x="18576" y="29741"/>
                        <a:pt x="19383" y="30806"/>
                      </a:cubicBezTo>
                      <a:cubicBezTo>
                        <a:pt x="20014" y="31645"/>
                        <a:pt x="19957" y="32484"/>
                        <a:pt x="18948" y="33171"/>
                      </a:cubicBezTo>
                      <a:cubicBezTo>
                        <a:pt x="15758" y="35334"/>
                        <a:pt x="12737" y="37787"/>
                        <a:pt x="9408" y="39697"/>
                      </a:cubicBezTo>
                      <a:cubicBezTo>
                        <a:pt x="5227" y="42106"/>
                        <a:pt x="2932" y="40530"/>
                        <a:pt x="3108" y="35744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382" name="Google Shape;1382;p16"/>
                <p:cNvSpPr/>
                <p:nvPr/>
              </p:nvSpPr>
              <p:spPr>
                <a:xfrm>
                  <a:off x="10097246" y="3894708"/>
                  <a:ext cx="17854" cy="15071"/>
                </a:xfrm>
                <a:custGeom>
                  <a:rect b="b" l="l" r="r" t="t"/>
                  <a:pathLst>
                    <a:path extrusionOk="0" h="15071" w="17854">
                      <a:moveTo>
                        <a:pt x="0" y="14905"/>
                      </a:moveTo>
                      <a:cubicBezTo>
                        <a:pt x="3910" y="10264"/>
                        <a:pt x="7422" y="5951"/>
                        <a:pt x="11104" y="1789"/>
                      </a:cubicBezTo>
                      <a:cubicBezTo>
                        <a:pt x="12712" y="-34"/>
                        <a:pt x="14749" y="-891"/>
                        <a:pt x="16780" y="1310"/>
                      </a:cubicBezTo>
                      <a:cubicBezTo>
                        <a:pt x="18495" y="3151"/>
                        <a:pt x="18154" y="5610"/>
                        <a:pt x="15777" y="7231"/>
                      </a:cubicBezTo>
                      <a:cubicBezTo>
                        <a:pt x="12132" y="9753"/>
                        <a:pt x="8349" y="12017"/>
                        <a:pt x="4641" y="14419"/>
                      </a:cubicBezTo>
                      <a:cubicBezTo>
                        <a:pt x="3386" y="15251"/>
                        <a:pt x="2018" y="15132"/>
                        <a:pt x="0" y="14905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383" name="Google Shape;1383;p16"/>
                <p:cNvSpPr/>
                <p:nvPr/>
              </p:nvSpPr>
              <p:spPr>
                <a:xfrm>
                  <a:off x="9756253" y="3896120"/>
                  <a:ext cx="9364" cy="11006"/>
                </a:xfrm>
                <a:custGeom>
                  <a:rect b="b" l="l" r="r" t="t"/>
                  <a:pathLst>
                    <a:path extrusionOk="0" h="11006" w="9364">
                      <a:moveTo>
                        <a:pt x="9362" y="4350"/>
                      </a:moveTo>
                      <a:cubicBezTo>
                        <a:pt x="9457" y="8077"/>
                        <a:pt x="7035" y="11122"/>
                        <a:pt x="4172" y="11003"/>
                      </a:cubicBezTo>
                      <a:cubicBezTo>
                        <a:pt x="1310" y="10883"/>
                        <a:pt x="99" y="9048"/>
                        <a:pt x="4" y="6368"/>
                      </a:cubicBezTo>
                      <a:cubicBezTo>
                        <a:pt x="-115" y="2881"/>
                        <a:pt x="2262" y="-146"/>
                        <a:pt x="5112" y="5"/>
                      </a:cubicBezTo>
                      <a:cubicBezTo>
                        <a:pt x="7962" y="157"/>
                        <a:pt x="9040" y="2112"/>
                        <a:pt x="9362" y="4350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</p:grpSp>
          <p:grpSp>
            <p:nvGrpSpPr>
              <p:cNvPr id="1384" name="Google Shape;1384;p16"/>
              <p:cNvGrpSpPr/>
              <p:nvPr/>
            </p:nvGrpSpPr>
            <p:grpSpPr>
              <a:xfrm>
                <a:off x="6900268" y="4329582"/>
                <a:ext cx="778446" cy="565842"/>
                <a:chOff x="10429555" y="4488509"/>
                <a:chExt cx="691777" cy="502843"/>
              </a:xfrm>
            </p:grpSpPr>
            <p:sp>
              <p:nvSpPr>
                <p:cNvPr id="1385" name="Google Shape;1385;p16"/>
                <p:cNvSpPr/>
                <p:nvPr/>
              </p:nvSpPr>
              <p:spPr>
                <a:xfrm>
                  <a:off x="10633634" y="4488509"/>
                  <a:ext cx="286394" cy="286562"/>
                </a:xfrm>
                <a:custGeom>
                  <a:rect b="b" l="l" r="r" t="t"/>
                  <a:pathLst>
                    <a:path extrusionOk="0" h="286562" w="286394">
                      <a:moveTo>
                        <a:pt x="47" y="41"/>
                      </a:moveTo>
                      <a:lnTo>
                        <a:pt x="286394" y="0"/>
                      </a:lnTo>
                      <a:lnTo>
                        <a:pt x="286317" y="286562"/>
                      </a:lnTo>
                      <a:lnTo>
                        <a:pt x="0" y="286562"/>
                      </a:lnTo>
                      <a:lnTo>
                        <a:pt x="47" y="41"/>
                      </a:lnTo>
                      <a:close/>
                    </a:path>
                  </a:pathLst>
                </a:custGeom>
                <a:solidFill>
                  <a:srgbClr val="E0E5E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386" name="Google Shape;1386;p16"/>
                <p:cNvSpPr/>
                <p:nvPr/>
              </p:nvSpPr>
              <p:spPr>
                <a:xfrm>
                  <a:off x="10633634" y="4537681"/>
                  <a:ext cx="286325" cy="237389"/>
                </a:xfrm>
                <a:custGeom>
                  <a:rect b="b" l="l" r="r" t="t"/>
                  <a:pathLst>
                    <a:path extrusionOk="0" h="237389" w="286325">
                      <a:moveTo>
                        <a:pt x="80685" y="0"/>
                      </a:moveTo>
                      <a:lnTo>
                        <a:pt x="286312" y="181039"/>
                      </a:lnTo>
                      <a:cubicBezTo>
                        <a:pt x="286365" y="195330"/>
                        <a:pt x="286241" y="214152"/>
                        <a:pt x="286312" y="237390"/>
                      </a:cubicBezTo>
                      <a:lnTo>
                        <a:pt x="0" y="237390"/>
                      </a:lnTo>
                      <a:lnTo>
                        <a:pt x="59" y="19664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387" name="Google Shape;1387;p16"/>
                <p:cNvSpPr/>
                <p:nvPr/>
              </p:nvSpPr>
              <p:spPr>
                <a:xfrm>
                  <a:off x="10715920" y="4637664"/>
                  <a:ext cx="78688" cy="28961"/>
                </a:xfrm>
                <a:custGeom>
                  <a:rect b="b" l="l" r="r" t="t"/>
                  <a:pathLst>
                    <a:path extrusionOk="0" h="28961" w="78688">
                      <a:moveTo>
                        <a:pt x="49875" y="0"/>
                      </a:moveTo>
                      <a:lnTo>
                        <a:pt x="50549" y="1774"/>
                      </a:lnTo>
                      <a:cubicBezTo>
                        <a:pt x="51748" y="2052"/>
                        <a:pt x="52975" y="2188"/>
                        <a:pt x="54206" y="2182"/>
                      </a:cubicBezTo>
                      <a:lnTo>
                        <a:pt x="54206" y="3134"/>
                      </a:lnTo>
                      <a:lnTo>
                        <a:pt x="56226" y="2862"/>
                      </a:lnTo>
                      <a:lnTo>
                        <a:pt x="57035" y="5310"/>
                      </a:lnTo>
                      <a:lnTo>
                        <a:pt x="58123" y="6126"/>
                      </a:lnTo>
                      <a:cubicBezTo>
                        <a:pt x="58317" y="6090"/>
                        <a:pt x="58625" y="4458"/>
                        <a:pt x="59204" y="5038"/>
                      </a:cubicBezTo>
                      <a:lnTo>
                        <a:pt x="60285" y="8160"/>
                      </a:lnTo>
                      <a:cubicBezTo>
                        <a:pt x="61295" y="7711"/>
                        <a:pt x="65602" y="11974"/>
                        <a:pt x="65419" y="12512"/>
                      </a:cubicBezTo>
                      <a:lnTo>
                        <a:pt x="66500" y="12648"/>
                      </a:lnTo>
                      <a:lnTo>
                        <a:pt x="67581" y="14422"/>
                      </a:lnTo>
                      <a:lnTo>
                        <a:pt x="69743" y="14552"/>
                      </a:lnTo>
                      <a:cubicBezTo>
                        <a:pt x="69873" y="17733"/>
                        <a:pt x="75823" y="21334"/>
                        <a:pt x="78015" y="23794"/>
                      </a:cubicBezTo>
                      <a:lnTo>
                        <a:pt x="78688" y="23930"/>
                      </a:lnTo>
                      <a:lnTo>
                        <a:pt x="78688" y="27738"/>
                      </a:lnTo>
                      <a:cubicBezTo>
                        <a:pt x="72414" y="27046"/>
                        <a:pt x="41007" y="26857"/>
                        <a:pt x="34898" y="28140"/>
                      </a:cubicBezTo>
                      <a:lnTo>
                        <a:pt x="34762" y="27738"/>
                      </a:lnTo>
                      <a:lnTo>
                        <a:pt x="32736" y="28140"/>
                      </a:lnTo>
                      <a:lnTo>
                        <a:pt x="32600" y="27738"/>
                      </a:lnTo>
                      <a:lnTo>
                        <a:pt x="32192" y="28826"/>
                      </a:lnTo>
                      <a:lnTo>
                        <a:pt x="25162" y="28826"/>
                      </a:lnTo>
                      <a:cubicBezTo>
                        <a:pt x="25753" y="27679"/>
                        <a:pt x="23301" y="27951"/>
                        <a:pt x="23945" y="28826"/>
                      </a:cubicBezTo>
                      <a:cubicBezTo>
                        <a:pt x="22468" y="28016"/>
                        <a:pt x="20241" y="28471"/>
                        <a:pt x="18675" y="28826"/>
                      </a:cubicBezTo>
                      <a:lnTo>
                        <a:pt x="18539" y="27738"/>
                      </a:lnTo>
                      <a:lnTo>
                        <a:pt x="16513" y="28554"/>
                      </a:lnTo>
                      <a:lnTo>
                        <a:pt x="16247" y="27738"/>
                      </a:lnTo>
                      <a:lnTo>
                        <a:pt x="15302" y="28826"/>
                      </a:lnTo>
                      <a:lnTo>
                        <a:pt x="10428" y="28826"/>
                      </a:lnTo>
                      <a:lnTo>
                        <a:pt x="9754" y="27738"/>
                      </a:lnTo>
                      <a:cubicBezTo>
                        <a:pt x="9459" y="27738"/>
                        <a:pt x="8041" y="30399"/>
                        <a:pt x="8271" y="27874"/>
                      </a:cubicBezTo>
                      <a:cubicBezTo>
                        <a:pt x="5548" y="28359"/>
                        <a:pt x="2771" y="28241"/>
                        <a:pt x="0" y="28140"/>
                      </a:cubicBezTo>
                      <a:lnTo>
                        <a:pt x="0" y="23504"/>
                      </a:lnTo>
                      <a:lnTo>
                        <a:pt x="951" y="23912"/>
                      </a:lnTo>
                      <a:cubicBezTo>
                        <a:pt x="2066" y="22082"/>
                        <a:pt x="2496" y="19916"/>
                        <a:pt x="2162" y="17798"/>
                      </a:cubicBezTo>
                      <a:lnTo>
                        <a:pt x="3125" y="17798"/>
                      </a:lnTo>
                      <a:cubicBezTo>
                        <a:pt x="4307" y="14729"/>
                        <a:pt x="5713" y="11371"/>
                        <a:pt x="5424" y="8012"/>
                      </a:cubicBezTo>
                      <a:lnTo>
                        <a:pt x="6375" y="8284"/>
                      </a:lnTo>
                      <a:cubicBezTo>
                        <a:pt x="7273" y="7533"/>
                        <a:pt x="8058" y="6215"/>
                        <a:pt x="7592" y="5026"/>
                      </a:cubicBezTo>
                      <a:lnTo>
                        <a:pt x="8537" y="5026"/>
                      </a:lnTo>
                      <a:lnTo>
                        <a:pt x="8673" y="3252"/>
                      </a:lnTo>
                      <a:cubicBezTo>
                        <a:pt x="10114" y="2413"/>
                        <a:pt x="12265" y="1821"/>
                        <a:pt x="13943" y="2164"/>
                      </a:cubicBezTo>
                      <a:lnTo>
                        <a:pt x="14215" y="3252"/>
                      </a:lnTo>
                      <a:lnTo>
                        <a:pt x="14752" y="1756"/>
                      </a:lnTo>
                      <a:cubicBezTo>
                        <a:pt x="16619" y="1892"/>
                        <a:pt x="18197" y="3784"/>
                        <a:pt x="19349" y="3252"/>
                      </a:cubicBezTo>
                      <a:cubicBezTo>
                        <a:pt x="19260" y="1478"/>
                        <a:pt x="25564" y="1685"/>
                        <a:pt x="26781" y="1756"/>
                      </a:cubicBezTo>
                      <a:lnTo>
                        <a:pt x="26917" y="2164"/>
                      </a:lnTo>
                      <a:lnTo>
                        <a:pt x="28400" y="1076"/>
                      </a:lnTo>
                      <a:cubicBezTo>
                        <a:pt x="28937" y="544"/>
                        <a:pt x="30763" y="2064"/>
                        <a:pt x="29345" y="2028"/>
                      </a:cubicBezTo>
                      <a:lnTo>
                        <a:pt x="31779" y="3252"/>
                      </a:lnTo>
                      <a:lnTo>
                        <a:pt x="32322" y="2164"/>
                      </a:lnTo>
                      <a:cubicBezTo>
                        <a:pt x="34999" y="337"/>
                        <a:pt x="37214" y="1863"/>
                        <a:pt x="40340" y="1147"/>
                      </a:cubicBezTo>
                      <a:lnTo>
                        <a:pt x="40529" y="2850"/>
                      </a:lnTo>
                      <a:lnTo>
                        <a:pt x="44487" y="3252"/>
                      </a:lnTo>
                      <a:lnTo>
                        <a:pt x="45025" y="2164"/>
                      </a:lnTo>
                      <a:lnTo>
                        <a:pt x="46242" y="3252"/>
                      </a:lnTo>
                      <a:lnTo>
                        <a:pt x="47866" y="2028"/>
                      </a:lnTo>
                      <a:lnTo>
                        <a:pt x="47459" y="1484"/>
                      </a:lnTo>
                      <a:lnTo>
                        <a:pt x="48404" y="674"/>
                      </a:lnTo>
                      <a:lnTo>
                        <a:pt x="48812" y="1076"/>
                      </a:lnTo>
                      <a:close/>
                    </a:path>
                  </a:pathLst>
                </a:custGeom>
                <a:solidFill>
                  <a:srgbClr val="FFD23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388" name="Google Shape;1388;p16"/>
                <p:cNvSpPr/>
                <p:nvPr/>
              </p:nvSpPr>
              <p:spPr>
                <a:xfrm>
                  <a:off x="10694327" y="4686952"/>
                  <a:ext cx="157009" cy="31555"/>
                </a:xfrm>
                <a:custGeom>
                  <a:rect b="b" l="l" r="r" t="t"/>
                  <a:pathLst>
                    <a:path extrusionOk="0" h="31555" w="157009">
                      <a:moveTo>
                        <a:pt x="138459" y="7223"/>
                      </a:moveTo>
                      <a:cubicBezTo>
                        <a:pt x="138459" y="7223"/>
                        <a:pt x="138146" y="8506"/>
                        <a:pt x="139050" y="8477"/>
                      </a:cubicBezTo>
                      <a:cubicBezTo>
                        <a:pt x="139511" y="8477"/>
                        <a:pt x="139688" y="9239"/>
                        <a:pt x="140308" y="9068"/>
                      </a:cubicBezTo>
                      <a:cubicBezTo>
                        <a:pt x="141236" y="8814"/>
                        <a:pt x="140982" y="9559"/>
                        <a:pt x="140982" y="9559"/>
                      </a:cubicBezTo>
                      <a:cubicBezTo>
                        <a:pt x="140982" y="9559"/>
                        <a:pt x="141880" y="9712"/>
                        <a:pt x="141431" y="10292"/>
                      </a:cubicBezTo>
                      <a:cubicBezTo>
                        <a:pt x="141123" y="10682"/>
                        <a:pt x="142228" y="11173"/>
                        <a:pt x="142228" y="11173"/>
                      </a:cubicBezTo>
                      <a:lnTo>
                        <a:pt x="143847" y="11132"/>
                      </a:lnTo>
                      <a:lnTo>
                        <a:pt x="144060" y="12060"/>
                      </a:lnTo>
                      <a:cubicBezTo>
                        <a:pt x="144669" y="12576"/>
                        <a:pt x="145152" y="13225"/>
                        <a:pt x="145472" y="13958"/>
                      </a:cubicBezTo>
                      <a:cubicBezTo>
                        <a:pt x="145889" y="14775"/>
                        <a:pt x="146497" y="15479"/>
                        <a:pt x="147244" y="16010"/>
                      </a:cubicBezTo>
                      <a:cubicBezTo>
                        <a:pt x="147244" y="16010"/>
                        <a:pt x="147528" y="16276"/>
                        <a:pt x="147953" y="15732"/>
                      </a:cubicBezTo>
                      <a:cubicBezTo>
                        <a:pt x="148378" y="15188"/>
                        <a:pt x="148544" y="15300"/>
                        <a:pt x="148544" y="15300"/>
                      </a:cubicBezTo>
                      <a:cubicBezTo>
                        <a:pt x="149151" y="16038"/>
                        <a:pt x="149878" y="16667"/>
                        <a:pt x="150694" y="17163"/>
                      </a:cubicBezTo>
                      <a:cubicBezTo>
                        <a:pt x="151155" y="17470"/>
                        <a:pt x="150694" y="18428"/>
                        <a:pt x="151959" y="18795"/>
                      </a:cubicBezTo>
                      <a:cubicBezTo>
                        <a:pt x="152605" y="19063"/>
                        <a:pt x="153214" y="19413"/>
                        <a:pt x="153772" y="19835"/>
                      </a:cubicBezTo>
                      <a:lnTo>
                        <a:pt x="152998" y="20687"/>
                      </a:lnTo>
                      <a:cubicBezTo>
                        <a:pt x="153258" y="21077"/>
                        <a:pt x="154511" y="21190"/>
                        <a:pt x="154570" y="21663"/>
                      </a:cubicBezTo>
                      <a:cubicBezTo>
                        <a:pt x="154919" y="24365"/>
                        <a:pt x="156809" y="23218"/>
                        <a:pt x="156809" y="23218"/>
                      </a:cubicBezTo>
                      <a:cubicBezTo>
                        <a:pt x="156809" y="23218"/>
                        <a:pt x="157341" y="23762"/>
                        <a:pt x="156673" y="24814"/>
                      </a:cubicBezTo>
                      <a:cubicBezTo>
                        <a:pt x="156006" y="25867"/>
                        <a:pt x="156537" y="26316"/>
                        <a:pt x="156537" y="26316"/>
                      </a:cubicBezTo>
                      <a:cubicBezTo>
                        <a:pt x="156150" y="27251"/>
                        <a:pt x="155984" y="28263"/>
                        <a:pt x="156053" y="29273"/>
                      </a:cubicBezTo>
                      <a:cubicBezTo>
                        <a:pt x="156205" y="30063"/>
                        <a:pt x="156459" y="30830"/>
                        <a:pt x="156809" y="31555"/>
                      </a:cubicBezTo>
                      <a:cubicBezTo>
                        <a:pt x="156809" y="31555"/>
                        <a:pt x="154493" y="31555"/>
                        <a:pt x="152975" y="30331"/>
                      </a:cubicBezTo>
                      <a:cubicBezTo>
                        <a:pt x="152289" y="29781"/>
                        <a:pt x="151415" y="29704"/>
                        <a:pt x="150812" y="28936"/>
                      </a:cubicBezTo>
                      <a:cubicBezTo>
                        <a:pt x="149885" y="27753"/>
                        <a:pt x="149300" y="28486"/>
                        <a:pt x="149300" y="28486"/>
                      </a:cubicBezTo>
                      <a:lnTo>
                        <a:pt x="148118" y="29486"/>
                      </a:lnTo>
                      <a:cubicBezTo>
                        <a:pt x="147740" y="28924"/>
                        <a:pt x="147268" y="28232"/>
                        <a:pt x="143770" y="29361"/>
                      </a:cubicBezTo>
                      <a:cubicBezTo>
                        <a:pt x="140273" y="30491"/>
                        <a:pt x="141637" y="29799"/>
                        <a:pt x="140042" y="29953"/>
                      </a:cubicBezTo>
                      <a:cubicBezTo>
                        <a:pt x="139027" y="30108"/>
                        <a:pt x="137989" y="29972"/>
                        <a:pt x="137047" y="29562"/>
                      </a:cubicBezTo>
                      <a:cubicBezTo>
                        <a:pt x="136314" y="29284"/>
                        <a:pt x="135615" y="28925"/>
                        <a:pt x="134961" y="28492"/>
                      </a:cubicBezTo>
                      <a:lnTo>
                        <a:pt x="133065" y="29491"/>
                      </a:lnTo>
                      <a:lnTo>
                        <a:pt x="130808" y="30183"/>
                      </a:lnTo>
                      <a:lnTo>
                        <a:pt x="130808" y="30597"/>
                      </a:lnTo>
                      <a:lnTo>
                        <a:pt x="127966" y="29663"/>
                      </a:lnTo>
                      <a:lnTo>
                        <a:pt x="125940" y="30142"/>
                      </a:lnTo>
                      <a:lnTo>
                        <a:pt x="125060" y="29302"/>
                      </a:lnTo>
                      <a:lnTo>
                        <a:pt x="123234" y="29101"/>
                      </a:lnTo>
                      <a:lnTo>
                        <a:pt x="121243" y="29491"/>
                      </a:lnTo>
                      <a:lnTo>
                        <a:pt x="120617" y="28664"/>
                      </a:lnTo>
                      <a:cubicBezTo>
                        <a:pt x="118254" y="29450"/>
                        <a:pt x="119282" y="30106"/>
                        <a:pt x="117161" y="29491"/>
                      </a:cubicBezTo>
                      <a:cubicBezTo>
                        <a:pt x="117161" y="29491"/>
                        <a:pt x="116180" y="28930"/>
                        <a:pt x="115896" y="29491"/>
                      </a:cubicBezTo>
                      <a:lnTo>
                        <a:pt x="115010" y="29302"/>
                      </a:lnTo>
                      <a:lnTo>
                        <a:pt x="114171" y="28545"/>
                      </a:lnTo>
                      <a:lnTo>
                        <a:pt x="113693" y="29663"/>
                      </a:lnTo>
                      <a:cubicBezTo>
                        <a:pt x="113462" y="28740"/>
                        <a:pt x="110473" y="29344"/>
                        <a:pt x="108411" y="30100"/>
                      </a:cubicBezTo>
                      <a:lnTo>
                        <a:pt x="106261" y="29704"/>
                      </a:lnTo>
                      <a:lnTo>
                        <a:pt x="104547" y="29184"/>
                      </a:lnTo>
                      <a:cubicBezTo>
                        <a:pt x="104247" y="28802"/>
                        <a:pt x="103693" y="28736"/>
                        <a:pt x="103311" y="29037"/>
                      </a:cubicBezTo>
                      <a:cubicBezTo>
                        <a:pt x="103299" y="29047"/>
                        <a:pt x="103288" y="29056"/>
                        <a:pt x="103277" y="29066"/>
                      </a:cubicBezTo>
                      <a:cubicBezTo>
                        <a:pt x="102361" y="29769"/>
                        <a:pt x="100855" y="29385"/>
                        <a:pt x="100855" y="29385"/>
                      </a:cubicBezTo>
                      <a:lnTo>
                        <a:pt x="98663" y="30024"/>
                      </a:lnTo>
                      <a:lnTo>
                        <a:pt x="96300" y="28900"/>
                      </a:lnTo>
                      <a:cubicBezTo>
                        <a:pt x="95603" y="29326"/>
                        <a:pt x="97558" y="30402"/>
                        <a:pt x="94321" y="29143"/>
                      </a:cubicBezTo>
                      <a:lnTo>
                        <a:pt x="92548" y="28451"/>
                      </a:lnTo>
                      <a:cubicBezTo>
                        <a:pt x="91308" y="30455"/>
                        <a:pt x="89003" y="29491"/>
                        <a:pt x="89003" y="29491"/>
                      </a:cubicBezTo>
                      <a:cubicBezTo>
                        <a:pt x="89003" y="29491"/>
                        <a:pt x="74511" y="29491"/>
                        <a:pt x="74275" y="29521"/>
                      </a:cubicBezTo>
                      <a:cubicBezTo>
                        <a:pt x="74039" y="29551"/>
                        <a:pt x="74021" y="29521"/>
                        <a:pt x="74015" y="29491"/>
                      </a:cubicBezTo>
                      <a:cubicBezTo>
                        <a:pt x="73938" y="29355"/>
                        <a:pt x="73601" y="29491"/>
                        <a:pt x="73601" y="29491"/>
                      </a:cubicBezTo>
                      <a:cubicBezTo>
                        <a:pt x="73601" y="29255"/>
                        <a:pt x="73725" y="29184"/>
                        <a:pt x="73601" y="29001"/>
                      </a:cubicBezTo>
                      <a:lnTo>
                        <a:pt x="72768" y="29491"/>
                      </a:lnTo>
                      <a:cubicBezTo>
                        <a:pt x="68946" y="30455"/>
                        <a:pt x="68089" y="29953"/>
                        <a:pt x="59948" y="28687"/>
                      </a:cubicBezTo>
                      <a:cubicBezTo>
                        <a:pt x="58837" y="29728"/>
                        <a:pt x="58489" y="30225"/>
                        <a:pt x="57331" y="29480"/>
                      </a:cubicBezTo>
                      <a:cubicBezTo>
                        <a:pt x="56976" y="29249"/>
                        <a:pt x="55688" y="28705"/>
                        <a:pt x="55688" y="28705"/>
                      </a:cubicBezTo>
                      <a:cubicBezTo>
                        <a:pt x="56031" y="29527"/>
                        <a:pt x="55860" y="29054"/>
                        <a:pt x="55316" y="29491"/>
                      </a:cubicBezTo>
                      <a:cubicBezTo>
                        <a:pt x="55145" y="29633"/>
                        <a:pt x="49408" y="28941"/>
                        <a:pt x="51488" y="29202"/>
                      </a:cubicBezTo>
                      <a:cubicBezTo>
                        <a:pt x="51836" y="29249"/>
                        <a:pt x="50779" y="28297"/>
                        <a:pt x="50779" y="28297"/>
                      </a:cubicBezTo>
                      <a:lnTo>
                        <a:pt x="50253" y="29083"/>
                      </a:lnTo>
                      <a:lnTo>
                        <a:pt x="47660" y="29438"/>
                      </a:lnTo>
                      <a:cubicBezTo>
                        <a:pt x="46679" y="29261"/>
                        <a:pt x="45940" y="29616"/>
                        <a:pt x="44676" y="30030"/>
                      </a:cubicBezTo>
                      <a:cubicBezTo>
                        <a:pt x="44586" y="29915"/>
                        <a:pt x="44511" y="29790"/>
                        <a:pt x="44451" y="29657"/>
                      </a:cubicBezTo>
                      <a:cubicBezTo>
                        <a:pt x="44404" y="29545"/>
                        <a:pt x="44156" y="29332"/>
                        <a:pt x="44156" y="29148"/>
                      </a:cubicBezTo>
                      <a:cubicBezTo>
                        <a:pt x="44137" y="29014"/>
                        <a:pt x="44059" y="28895"/>
                        <a:pt x="43943" y="28823"/>
                      </a:cubicBezTo>
                      <a:lnTo>
                        <a:pt x="42443" y="29456"/>
                      </a:lnTo>
                      <a:cubicBezTo>
                        <a:pt x="42443" y="29456"/>
                        <a:pt x="42614" y="28865"/>
                        <a:pt x="42124" y="28941"/>
                      </a:cubicBezTo>
                      <a:cubicBezTo>
                        <a:pt x="41633" y="29018"/>
                        <a:pt x="41710" y="28498"/>
                        <a:pt x="41710" y="28498"/>
                      </a:cubicBezTo>
                      <a:lnTo>
                        <a:pt x="41173" y="29456"/>
                      </a:lnTo>
                      <a:cubicBezTo>
                        <a:pt x="41173" y="29456"/>
                        <a:pt x="36446" y="29787"/>
                        <a:pt x="34674" y="29456"/>
                      </a:cubicBezTo>
                      <a:cubicBezTo>
                        <a:pt x="33739" y="29225"/>
                        <a:pt x="32752" y="29344"/>
                        <a:pt x="31897" y="29787"/>
                      </a:cubicBezTo>
                      <a:lnTo>
                        <a:pt x="31141" y="28604"/>
                      </a:lnTo>
                      <a:lnTo>
                        <a:pt x="29717" y="29899"/>
                      </a:lnTo>
                      <a:lnTo>
                        <a:pt x="27543" y="29450"/>
                      </a:lnTo>
                      <a:lnTo>
                        <a:pt x="26273" y="28693"/>
                      </a:lnTo>
                      <a:cubicBezTo>
                        <a:pt x="25428" y="28693"/>
                        <a:pt x="23602" y="30343"/>
                        <a:pt x="23082" y="29598"/>
                      </a:cubicBezTo>
                      <a:cubicBezTo>
                        <a:pt x="23017" y="29503"/>
                        <a:pt x="20861" y="28480"/>
                        <a:pt x="19538" y="29279"/>
                      </a:cubicBezTo>
                      <a:cubicBezTo>
                        <a:pt x="17452" y="30538"/>
                        <a:pt x="16306" y="28965"/>
                        <a:pt x="15544" y="30030"/>
                      </a:cubicBezTo>
                      <a:cubicBezTo>
                        <a:pt x="14622" y="30390"/>
                        <a:pt x="9854" y="28876"/>
                        <a:pt x="9323" y="28876"/>
                      </a:cubicBezTo>
                      <a:cubicBezTo>
                        <a:pt x="8998" y="28876"/>
                        <a:pt x="8413" y="29710"/>
                        <a:pt x="7940" y="29468"/>
                      </a:cubicBezTo>
                      <a:lnTo>
                        <a:pt x="5743" y="28752"/>
                      </a:lnTo>
                      <a:cubicBezTo>
                        <a:pt x="5010" y="29432"/>
                        <a:pt x="3734" y="28941"/>
                        <a:pt x="3722" y="28924"/>
                      </a:cubicBezTo>
                      <a:cubicBezTo>
                        <a:pt x="3444" y="28504"/>
                        <a:pt x="2735" y="28687"/>
                        <a:pt x="2735" y="28687"/>
                      </a:cubicBezTo>
                      <a:lnTo>
                        <a:pt x="0" y="28652"/>
                      </a:lnTo>
                      <a:cubicBezTo>
                        <a:pt x="594" y="27835"/>
                        <a:pt x="985" y="26889"/>
                        <a:pt x="1140" y="25890"/>
                      </a:cubicBezTo>
                      <a:cubicBezTo>
                        <a:pt x="1223" y="25063"/>
                        <a:pt x="1501" y="23277"/>
                        <a:pt x="1501" y="23277"/>
                      </a:cubicBezTo>
                      <a:cubicBezTo>
                        <a:pt x="1979" y="22544"/>
                        <a:pt x="1790" y="22041"/>
                        <a:pt x="1938" y="21503"/>
                      </a:cubicBezTo>
                      <a:lnTo>
                        <a:pt x="2694" y="20705"/>
                      </a:lnTo>
                      <a:cubicBezTo>
                        <a:pt x="2771" y="20113"/>
                        <a:pt x="2765" y="18594"/>
                        <a:pt x="2765" y="18594"/>
                      </a:cubicBezTo>
                      <a:lnTo>
                        <a:pt x="3474" y="14880"/>
                      </a:lnTo>
                      <a:lnTo>
                        <a:pt x="6239" y="13390"/>
                      </a:lnTo>
                      <a:cubicBezTo>
                        <a:pt x="6177" y="13273"/>
                        <a:pt x="6143" y="13144"/>
                        <a:pt x="6138" y="13012"/>
                      </a:cubicBezTo>
                      <a:cubicBezTo>
                        <a:pt x="6122" y="12770"/>
                        <a:pt x="6066" y="12532"/>
                        <a:pt x="5973" y="12308"/>
                      </a:cubicBezTo>
                      <a:cubicBezTo>
                        <a:pt x="5910" y="12118"/>
                        <a:pt x="5890" y="11916"/>
                        <a:pt x="5914" y="11717"/>
                      </a:cubicBezTo>
                      <a:cubicBezTo>
                        <a:pt x="5930" y="11558"/>
                        <a:pt x="5930" y="11397"/>
                        <a:pt x="5914" y="11238"/>
                      </a:cubicBezTo>
                      <a:lnTo>
                        <a:pt x="6286" y="10865"/>
                      </a:lnTo>
                      <a:cubicBezTo>
                        <a:pt x="8058" y="8293"/>
                        <a:pt x="10008" y="5372"/>
                        <a:pt x="10930" y="2339"/>
                      </a:cubicBezTo>
                      <a:lnTo>
                        <a:pt x="13293" y="1748"/>
                      </a:lnTo>
                      <a:cubicBezTo>
                        <a:pt x="16773" y="2558"/>
                        <a:pt x="16590" y="2788"/>
                        <a:pt x="17109" y="1748"/>
                      </a:cubicBezTo>
                      <a:lnTo>
                        <a:pt x="19916" y="2635"/>
                      </a:lnTo>
                      <a:cubicBezTo>
                        <a:pt x="19526" y="2445"/>
                        <a:pt x="21765" y="1736"/>
                        <a:pt x="21883" y="1671"/>
                      </a:cubicBezTo>
                      <a:cubicBezTo>
                        <a:pt x="22184" y="1505"/>
                        <a:pt x="22633" y="1848"/>
                        <a:pt x="23147" y="2221"/>
                      </a:cubicBezTo>
                      <a:lnTo>
                        <a:pt x="28075" y="2357"/>
                      </a:lnTo>
                      <a:lnTo>
                        <a:pt x="28447" y="1700"/>
                      </a:lnTo>
                      <a:cubicBezTo>
                        <a:pt x="30219" y="1742"/>
                        <a:pt x="31596" y="1109"/>
                        <a:pt x="33545" y="1949"/>
                      </a:cubicBezTo>
                      <a:cubicBezTo>
                        <a:pt x="34178" y="2227"/>
                        <a:pt x="35093" y="2907"/>
                        <a:pt x="36417" y="2540"/>
                      </a:cubicBezTo>
                      <a:cubicBezTo>
                        <a:pt x="37007" y="2386"/>
                        <a:pt x="38609" y="1949"/>
                        <a:pt x="39790" y="2676"/>
                      </a:cubicBezTo>
                      <a:cubicBezTo>
                        <a:pt x="40322" y="2995"/>
                        <a:pt x="41651" y="3409"/>
                        <a:pt x="42153" y="3267"/>
                      </a:cubicBezTo>
                      <a:cubicBezTo>
                        <a:pt x="43331" y="3028"/>
                        <a:pt x="44537" y="2960"/>
                        <a:pt x="45734" y="3066"/>
                      </a:cubicBezTo>
                      <a:cubicBezTo>
                        <a:pt x="46490" y="2960"/>
                        <a:pt x="49107" y="3427"/>
                        <a:pt x="50596" y="2232"/>
                      </a:cubicBezTo>
                      <a:cubicBezTo>
                        <a:pt x="51594" y="2067"/>
                        <a:pt x="51724" y="1641"/>
                        <a:pt x="51901" y="1736"/>
                      </a:cubicBezTo>
                      <a:lnTo>
                        <a:pt x="53621" y="2191"/>
                      </a:lnTo>
                      <a:cubicBezTo>
                        <a:pt x="53621" y="2191"/>
                        <a:pt x="58536" y="2363"/>
                        <a:pt x="60710" y="1706"/>
                      </a:cubicBezTo>
                      <a:cubicBezTo>
                        <a:pt x="62181" y="1269"/>
                        <a:pt x="63499" y="1653"/>
                        <a:pt x="67073" y="1753"/>
                      </a:cubicBezTo>
                      <a:lnTo>
                        <a:pt x="69064" y="2451"/>
                      </a:lnTo>
                      <a:cubicBezTo>
                        <a:pt x="69182" y="2451"/>
                        <a:pt x="71215" y="3078"/>
                        <a:pt x="71811" y="1931"/>
                      </a:cubicBezTo>
                      <a:cubicBezTo>
                        <a:pt x="72768" y="1895"/>
                        <a:pt x="73724" y="2037"/>
                        <a:pt x="74629" y="2351"/>
                      </a:cubicBezTo>
                      <a:cubicBezTo>
                        <a:pt x="75191" y="2321"/>
                        <a:pt x="75462" y="1576"/>
                        <a:pt x="76018" y="1552"/>
                      </a:cubicBezTo>
                      <a:cubicBezTo>
                        <a:pt x="77731" y="1481"/>
                        <a:pt x="79332" y="2179"/>
                        <a:pt x="80313" y="2315"/>
                      </a:cubicBezTo>
                      <a:lnTo>
                        <a:pt x="81689" y="1552"/>
                      </a:lnTo>
                      <a:lnTo>
                        <a:pt x="83692" y="2315"/>
                      </a:lnTo>
                      <a:lnTo>
                        <a:pt x="87450" y="1351"/>
                      </a:lnTo>
                      <a:lnTo>
                        <a:pt x="88897" y="2179"/>
                      </a:lnTo>
                      <a:cubicBezTo>
                        <a:pt x="90669" y="2741"/>
                        <a:pt x="92820" y="2593"/>
                        <a:pt x="94214" y="1405"/>
                      </a:cubicBezTo>
                      <a:cubicBezTo>
                        <a:pt x="93990" y="2759"/>
                        <a:pt x="95987" y="589"/>
                        <a:pt x="95987" y="1677"/>
                      </a:cubicBezTo>
                      <a:cubicBezTo>
                        <a:pt x="95987" y="2765"/>
                        <a:pt x="97759" y="2451"/>
                        <a:pt x="97889" y="1937"/>
                      </a:cubicBezTo>
                      <a:lnTo>
                        <a:pt x="103797" y="1215"/>
                      </a:lnTo>
                      <a:lnTo>
                        <a:pt x="104175" y="1807"/>
                      </a:lnTo>
                      <a:lnTo>
                        <a:pt x="105067" y="1215"/>
                      </a:lnTo>
                      <a:lnTo>
                        <a:pt x="109144" y="1215"/>
                      </a:lnTo>
                      <a:lnTo>
                        <a:pt x="111920" y="955"/>
                      </a:lnTo>
                      <a:lnTo>
                        <a:pt x="113356" y="441"/>
                      </a:lnTo>
                      <a:lnTo>
                        <a:pt x="114774" y="801"/>
                      </a:lnTo>
                      <a:lnTo>
                        <a:pt x="118171" y="583"/>
                      </a:lnTo>
                      <a:cubicBezTo>
                        <a:pt x="118602" y="1020"/>
                        <a:pt x="127766" y="-281"/>
                        <a:pt x="128215" y="56"/>
                      </a:cubicBezTo>
                      <a:cubicBezTo>
                        <a:pt x="128900" y="600"/>
                        <a:pt x="126519" y="2232"/>
                        <a:pt x="128994" y="1718"/>
                      </a:cubicBezTo>
                      <a:cubicBezTo>
                        <a:pt x="130406" y="1422"/>
                        <a:pt x="129697" y="2771"/>
                        <a:pt x="130938" y="2221"/>
                      </a:cubicBezTo>
                      <a:cubicBezTo>
                        <a:pt x="131287" y="2061"/>
                        <a:pt x="131452" y="2481"/>
                        <a:pt x="131919" y="3066"/>
                      </a:cubicBezTo>
                      <a:lnTo>
                        <a:pt x="133035" y="3817"/>
                      </a:lnTo>
                      <a:lnTo>
                        <a:pt x="134282" y="4846"/>
                      </a:lnTo>
                      <a:cubicBezTo>
                        <a:pt x="134282" y="4846"/>
                        <a:pt x="135310" y="5165"/>
                        <a:pt x="136828" y="5768"/>
                      </a:cubicBezTo>
                      <a:cubicBezTo>
                        <a:pt x="137348" y="5969"/>
                        <a:pt x="138512" y="6117"/>
                        <a:pt x="138010" y="6537"/>
                      </a:cubicBezTo>
                      <a:cubicBezTo>
                        <a:pt x="137508" y="6957"/>
                        <a:pt x="138459" y="7223"/>
                        <a:pt x="138459" y="7223"/>
                      </a:cubicBezTo>
                      <a:close/>
                    </a:path>
                  </a:pathLst>
                </a:custGeom>
                <a:solidFill>
                  <a:srgbClr val="EE72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389" name="Google Shape;1389;p16"/>
                <p:cNvSpPr/>
                <p:nvPr/>
              </p:nvSpPr>
              <p:spPr>
                <a:xfrm>
                  <a:off x="10668361" y="4745630"/>
                  <a:ext cx="251419" cy="29570"/>
                </a:xfrm>
                <a:custGeom>
                  <a:rect b="b" l="l" r="r" t="t"/>
                  <a:pathLst>
                    <a:path extrusionOk="0" h="29570" w="251419">
                      <a:moveTo>
                        <a:pt x="118" y="24994"/>
                      </a:moveTo>
                      <a:lnTo>
                        <a:pt x="2481" y="23404"/>
                      </a:lnTo>
                      <a:cubicBezTo>
                        <a:pt x="2747" y="22623"/>
                        <a:pt x="2304" y="22753"/>
                        <a:pt x="2440" y="22126"/>
                      </a:cubicBezTo>
                      <a:cubicBezTo>
                        <a:pt x="3090" y="20885"/>
                        <a:pt x="4774" y="18851"/>
                        <a:pt x="5264" y="17083"/>
                      </a:cubicBezTo>
                      <a:cubicBezTo>
                        <a:pt x="6097" y="14020"/>
                        <a:pt x="6233" y="11288"/>
                        <a:pt x="8956" y="9668"/>
                      </a:cubicBezTo>
                      <a:lnTo>
                        <a:pt x="8956" y="4825"/>
                      </a:lnTo>
                      <a:cubicBezTo>
                        <a:pt x="8946" y="3401"/>
                        <a:pt x="10092" y="2239"/>
                        <a:pt x="11515" y="2229"/>
                      </a:cubicBezTo>
                      <a:cubicBezTo>
                        <a:pt x="11521" y="2229"/>
                        <a:pt x="11526" y="2229"/>
                        <a:pt x="11532" y="2229"/>
                      </a:cubicBezTo>
                      <a:lnTo>
                        <a:pt x="20394" y="2229"/>
                      </a:lnTo>
                      <a:cubicBezTo>
                        <a:pt x="20944" y="2229"/>
                        <a:pt x="21127" y="2968"/>
                        <a:pt x="21682" y="2968"/>
                      </a:cubicBezTo>
                      <a:cubicBezTo>
                        <a:pt x="25599" y="2968"/>
                        <a:pt x="27726" y="1112"/>
                        <a:pt x="31643" y="1112"/>
                      </a:cubicBezTo>
                      <a:cubicBezTo>
                        <a:pt x="32198" y="1112"/>
                        <a:pt x="32429" y="1809"/>
                        <a:pt x="32937" y="1857"/>
                      </a:cubicBezTo>
                      <a:cubicBezTo>
                        <a:pt x="40221" y="2507"/>
                        <a:pt x="44469" y="1620"/>
                        <a:pt x="51754" y="2229"/>
                      </a:cubicBezTo>
                      <a:cubicBezTo>
                        <a:pt x="52215" y="2229"/>
                        <a:pt x="52345" y="2968"/>
                        <a:pt x="52864" y="2968"/>
                      </a:cubicBezTo>
                      <a:cubicBezTo>
                        <a:pt x="55121" y="2968"/>
                        <a:pt x="56137" y="1112"/>
                        <a:pt x="58394" y="1112"/>
                      </a:cubicBezTo>
                      <a:cubicBezTo>
                        <a:pt x="59363" y="1112"/>
                        <a:pt x="59824" y="1857"/>
                        <a:pt x="60793" y="1857"/>
                      </a:cubicBezTo>
                      <a:cubicBezTo>
                        <a:pt x="62181" y="1857"/>
                        <a:pt x="62914" y="1112"/>
                        <a:pt x="64296" y="1112"/>
                      </a:cubicBezTo>
                      <a:cubicBezTo>
                        <a:pt x="65821" y="1112"/>
                        <a:pt x="66659" y="1857"/>
                        <a:pt x="68172" y="1857"/>
                      </a:cubicBezTo>
                      <a:cubicBezTo>
                        <a:pt x="69354" y="1857"/>
                        <a:pt x="69944" y="1484"/>
                        <a:pt x="71126" y="1484"/>
                      </a:cubicBezTo>
                      <a:cubicBezTo>
                        <a:pt x="71587" y="1484"/>
                        <a:pt x="71587" y="745"/>
                        <a:pt x="72048" y="745"/>
                      </a:cubicBezTo>
                      <a:cubicBezTo>
                        <a:pt x="72786" y="745"/>
                        <a:pt x="72786" y="1857"/>
                        <a:pt x="73519" y="1857"/>
                      </a:cubicBezTo>
                      <a:cubicBezTo>
                        <a:pt x="74860" y="1857"/>
                        <a:pt x="75646" y="1023"/>
                        <a:pt x="76473" y="0"/>
                      </a:cubicBezTo>
                      <a:cubicBezTo>
                        <a:pt x="77654" y="881"/>
                        <a:pt x="78322" y="1857"/>
                        <a:pt x="79793" y="1857"/>
                      </a:cubicBezTo>
                      <a:cubicBezTo>
                        <a:pt x="81778" y="1857"/>
                        <a:pt x="83716" y="1762"/>
                        <a:pt x="84596" y="0"/>
                      </a:cubicBezTo>
                      <a:cubicBezTo>
                        <a:pt x="85029" y="300"/>
                        <a:pt x="85404" y="676"/>
                        <a:pt x="85701" y="1112"/>
                      </a:cubicBezTo>
                      <a:lnTo>
                        <a:pt x="89387" y="1112"/>
                      </a:lnTo>
                      <a:cubicBezTo>
                        <a:pt x="90173" y="1112"/>
                        <a:pt x="90268" y="0"/>
                        <a:pt x="91048" y="0"/>
                      </a:cubicBezTo>
                      <a:cubicBezTo>
                        <a:pt x="91556" y="0"/>
                        <a:pt x="91638" y="745"/>
                        <a:pt x="92158" y="745"/>
                      </a:cubicBezTo>
                      <a:cubicBezTo>
                        <a:pt x="92678" y="745"/>
                        <a:pt x="92944" y="189"/>
                        <a:pt x="93446" y="0"/>
                      </a:cubicBezTo>
                      <a:lnTo>
                        <a:pt x="93446" y="1112"/>
                      </a:lnTo>
                      <a:lnTo>
                        <a:pt x="106361" y="1112"/>
                      </a:lnTo>
                      <a:cubicBezTo>
                        <a:pt x="107147" y="1112"/>
                        <a:pt x="107424" y="1857"/>
                        <a:pt x="108204" y="1857"/>
                      </a:cubicBezTo>
                      <a:cubicBezTo>
                        <a:pt x="108854" y="1857"/>
                        <a:pt x="109037" y="1112"/>
                        <a:pt x="109681" y="1112"/>
                      </a:cubicBezTo>
                      <a:cubicBezTo>
                        <a:pt x="110189" y="1112"/>
                        <a:pt x="110272" y="1857"/>
                        <a:pt x="110786" y="1857"/>
                      </a:cubicBezTo>
                      <a:cubicBezTo>
                        <a:pt x="111436" y="1857"/>
                        <a:pt x="111619" y="1112"/>
                        <a:pt x="112263" y="1112"/>
                      </a:cubicBezTo>
                      <a:lnTo>
                        <a:pt x="121125" y="1112"/>
                      </a:lnTo>
                      <a:cubicBezTo>
                        <a:pt x="122236" y="1112"/>
                        <a:pt x="122785" y="1857"/>
                        <a:pt x="123896" y="1857"/>
                      </a:cubicBezTo>
                      <a:cubicBezTo>
                        <a:pt x="124859" y="1857"/>
                        <a:pt x="125326" y="1112"/>
                        <a:pt x="126259" y="1112"/>
                      </a:cubicBezTo>
                      <a:cubicBezTo>
                        <a:pt x="126956" y="1112"/>
                        <a:pt x="127228" y="1857"/>
                        <a:pt x="127925" y="1857"/>
                      </a:cubicBezTo>
                      <a:cubicBezTo>
                        <a:pt x="128622" y="1857"/>
                        <a:pt x="128758" y="1112"/>
                        <a:pt x="129402" y="1112"/>
                      </a:cubicBezTo>
                      <a:cubicBezTo>
                        <a:pt x="130460" y="1112"/>
                        <a:pt x="130920" y="2229"/>
                        <a:pt x="131978" y="2229"/>
                      </a:cubicBezTo>
                      <a:cubicBezTo>
                        <a:pt x="133549" y="2229"/>
                        <a:pt x="134105" y="745"/>
                        <a:pt x="135676" y="745"/>
                      </a:cubicBezTo>
                      <a:cubicBezTo>
                        <a:pt x="137147" y="745"/>
                        <a:pt x="137886" y="1857"/>
                        <a:pt x="139363" y="1857"/>
                      </a:cubicBezTo>
                      <a:cubicBezTo>
                        <a:pt x="140143" y="1857"/>
                        <a:pt x="140426" y="1112"/>
                        <a:pt x="141206" y="1112"/>
                      </a:cubicBezTo>
                      <a:cubicBezTo>
                        <a:pt x="141714" y="1112"/>
                        <a:pt x="141797" y="1857"/>
                        <a:pt x="142317" y="1857"/>
                      </a:cubicBezTo>
                      <a:cubicBezTo>
                        <a:pt x="143286" y="1857"/>
                        <a:pt x="143747" y="1112"/>
                        <a:pt x="144715" y="1112"/>
                      </a:cubicBezTo>
                      <a:cubicBezTo>
                        <a:pt x="146488" y="1112"/>
                        <a:pt x="147386" y="1857"/>
                        <a:pt x="149141" y="1857"/>
                      </a:cubicBezTo>
                      <a:cubicBezTo>
                        <a:pt x="150387" y="1857"/>
                        <a:pt x="150984" y="1265"/>
                        <a:pt x="152095" y="745"/>
                      </a:cubicBezTo>
                      <a:cubicBezTo>
                        <a:pt x="158877" y="881"/>
                        <a:pt x="162729" y="278"/>
                        <a:pt x="169440" y="1112"/>
                      </a:cubicBezTo>
                      <a:cubicBezTo>
                        <a:pt x="170031" y="1159"/>
                        <a:pt x="170267" y="1857"/>
                        <a:pt x="170911" y="1857"/>
                      </a:cubicBezTo>
                      <a:cubicBezTo>
                        <a:pt x="171555" y="1857"/>
                        <a:pt x="171886" y="1112"/>
                        <a:pt x="172571" y="1112"/>
                      </a:cubicBezTo>
                      <a:cubicBezTo>
                        <a:pt x="173257" y="1112"/>
                        <a:pt x="173405" y="1857"/>
                        <a:pt x="174054" y="1857"/>
                      </a:cubicBezTo>
                      <a:cubicBezTo>
                        <a:pt x="174604" y="1857"/>
                        <a:pt x="174645" y="1112"/>
                        <a:pt x="174970" y="745"/>
                      </a:cubicBezTo>
                      <a:cubicBezTo>
                        <a:pt x="175803" y="1159"/>
                        <a:pt x="176217" y="1857"/>
                        <a:pt x="177186" y="1857"/>
                      </a:cubicBezTo>
                      <a:cubicBezTo>
                        <a:pt x="177646" y="1857"/>
                        <a:pt x="177646" y="1112"/>
                        <a:pt x="178113" y="1112"/>
                      </a:cubicBezTo>
                      <a:cubicBezTo>
                        <a:pt x="179218" y="1112"/>
                        <a:pt x="179773" y="1857"/>
                        <a:pt x="180878" y="1857"/>
                      </a:cubicBezTo>
                      <a:cubicBezTo>
                        <a:pt x="182119" y="1857"/>
                        <a:pt x="182769" y="1112"/>
                        <a:pt x="184015" y="1112"/>
                      </a:cubicBezTo>
                      <a:cubicBezTo>
                        <a:pt x="184565" y="1112"/>
                        <a:pt x="184748" y="1857"/>
                        <a:pt x="185303" y="1857"/>
                      </a:cubicBezTo>
                      <a:cubicBezTo>
                        <a:pt x="185858" y="1857"/>
                        <a:pt x="185894" y="1112"/>
                        <a:pt x="186414" y="1112"/>
                      </a:cubicBezTo>
                      <a:cubicBezTo>
                        <a:pt x="187064" y="1112"/>
                        <a:pt x="187241" y="1857"/>
                        <a:pt x="187891" y="1857"/>
                      </a:cubicBezTo>
                      <a:lnTo>
                        <a:pt x="190845" y="1857"/>
                      </a:lnTo>
                      <a:cubicBezTo>
                        <a:pt x="191678" y="1857"/>
                        <a:pt x="192026" y="1112"/>
                        <a:pt x="192877" y="1112"/>
                      </a:cubicBezTo>
                      <a:cubicBezTo>
                        <a:pt x="193332" y="1112"/>
                        <a:pt x="193332" y="1857"/>
                        <a:pt x="193793" y="1857"/>
                      </a:cubicBezTo>
                      <a:cubicBezTo>
                        <a:pt x="194862" y="1857"/>
                        <a:pt x="195317" y="1112"/>
                        <a:pt x="196381" y="1112"/>
                      </a:cubicBezTo>
                      <a:cubicBezTo>
                        <a:pt x="196889" y="1112"/>
                        <a:pt x="196971" y="1857"/>
                        <a:pt x="197485" y="1857"/>
                      </a:cubicBezTo>
                      <a:cubicBezTo>
                        <a:pt x="198135" y="1857"/>
                        <a:pt x="198318" y="1112"/>
                        <a:pt x="198962" y="1112"/>
                      </a:cubicBezTo>
                      <a:lnTo>
                        <a:pt x="222210" y="1112"/>
                      </a:lnTo>
                      <a:cubicBezTo>
                        <a:pt x="224325" y="3944"/>
                        <a:pt x="226452" y="7025"/>
                        <a:pt x="229956" y="6309"/>
                      </a:cubicBezTo>
                      <a:cubicBezTo>
                        <a:pt x="230097" y="8119"/>
                        <a:pt x="232130" y="8349"/>
                        <a:pt x="233276" y="9650"/>
                      </a:cubicBezTo>
                      <a:cubicBezTo>
                        <a:pt x="234617" y="11128"/>
                        <a:pt x="235308" y="12896"/>
                        <a:pt x="237335" y="12985"/>
                      </a:cubicBezTo>
                      <a:cubicBezTo>
                        <a:pt x="237429" y="15533"/>
                        <a:pt x="238670" y="16533"/>
                        <a:pt x="240472" y="18307"/>
                      </a:cubicBezTo>
                      <a:cubicBezTo>
                        <a:pt x="242593" y="20441"/>
                        <a:pt x="241960" y="21127"/>
                        <a:pt x="245115" y="24013"/>
                      </a:cubicBezTo>
                      <a:cubicBezTo>
                        <a:pt x="245115" y="24013"/>
                        <a:pt x="248607" y="27442"/>
                        <a:pt x="248335" y="27377"/>
                      </a:cubicBezTo>
                      <a:lnTo>
                        <a:pt x="251419" y="29524"/>
                      </a:lnTo>
                      <a:lnTo>
                        <a:pt x="0" y="29571"/>
                      </a:lnTo>
                      <a:close/>
                    </a:path>
                  </a:pathLst>
                </a:custGeom>
                <a:solidFill>
                  <a:srgbClr val="E0E5E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390" name="Google Shape;1390;p16"/>
                <p:cNvSpPr/>
                <p:nvPr/>
              </p:nvSpPr>
              <p:spPr>
                <a:xfrm>
                  <a:off x="10633705" y="4532324"/>
                  <a:ext cx="286258" cy="218261"/>
                </a:xfrm>
                <a:custGeom>
                  <a:rect b="b" l="l" r="r" t="t"/>
                  <a:pathLst>
                    <a:path extrusionOk="0" h="218261" w="286258">
                      <a:moveTo>
                        <a:pt x="283080" y="182215"/>
                      </a:moveTo>
                      <a:lnTo>
                        <a:pt x="59133" y="43756"/>
                      </a:lnTo>
                      <a:moveTo>
                        <a:pt x="66157" y="30156"/>
                      </a:moveTo>
                      <a:lnTo>
                        <a:pt x="65767" y="30399"/>
                      </a:lnTo>
                      <a:close/>
                      <a:moveTo>
                        <a:pt x="266484" y="178514"/>
                      </a:moveTo>
                      <a:cubicBezTo>
                        <a:pt x="266121" y="178897"/>
                        <a:pt x="265538" y="178971"/>
                        <a:pt x="265090" y="178691"/>
                      </a:cubicBezTo>
                      <a:lnTo>
                        <a:pt x="265090" y="177509"/>
                      </a:lnTo>
                      <a:lnTo>
                        <a:pt x="264499" y="177024"/>
                      </a:lnTo>
                      <a:cubicBezTo>
                        <a:pt x="263965" y="177190"/>
                        <a:pt x="263421" y="177321"/>
                        <a:pt x="262869" y="177414"/>
                      </a:cubicBezTo>
                      <a:lnTo>
                        <a:pt x="262869" y="175640"/>
                      </a:lnTo>
                      <a:lnTo>
                        <a:pt x="262514" y="175333"/>
                      </a:lnTo>
                      <a:cubicBezTo>
                        <a:pt x="262237" y="175764"/>
                        <a:pt x="261663" y="175888"/>
                        <a:pt x="261232" y="175611"/>
                      </a:cubicBezTo>
                      <a:cubicBezTo>
                        <a:pt x="261220" y="175603"/>
                        <a:pt x="261209" y="175595"/>
                        <a:pt x="261197" y="175587"/>
                      </a:cubicBezTo>
                      <a:lnTo>
                        <a:pt x="261197" y="174221"/>
                      </a:lnTo>
                      <a:cubicBezTo>
                        <a:pt x="260523" y="173671"/>
                        <a:pt x="259808" y="173109"/>
                        <a:pt x="259005" y="172548"/>
                      </a:cubicBezTo>
                      <a:lnTo>
                        <a:pt x="258733" y="172548"/>
                      </a:lnTo>
                      <a:cubicBezTo>
                        <a:pt x="258024" y="172033"/>
                        <a:pt x="257552" y="170348"/>
                        <a:pt x="256801" y="170774"/>
                      </a:cubicBezTo>
                      <a:lnTo>
                        <a:pt x="256441" y="168864"/>
                      </a:lnTo>
                      <a:cubicBezTo>
                        <a:pt x="255810" y="168648"/>
                        <a:pt x="255159" y="168498"/>
                        <a:pt x="254497" y="168414"/>
                      </a:cubicBezTo>
                      <a:cubicBezTo>
                        <a:pt x="254250" y="168449"/>
                        <a:pt x="254051" y="168636"/>
                        <a:pt x="254001" y="168882"/>
                      </a:cubicBezTo>
                      <a:lnTo>
                        <a:pt x="253570" y="168261"/>
                      </a:lnTo>
                      <a:lnTo>
                        <a:pt x="253156" y="168190"/>
                      </a:lnTo>
                      <a:lnTo>
                        <a:pt x="252849" y="167598"/>
                      </a:lnTo>
                      <a:lnTo>
                        <a:pt x="252039" y="167598"/>
                      </a:lnTo>
                      <a:cubicBezTo>
                        <a:pt x="249304" y="163063"/>
                        <a:pt x="249204" y="166031"/>
                        <a:pt x="248111" y="164299"/>
                      </a:cubicBezTo>
                      <a:lnTo>
                        <a:pt x="248258" y="162797"/>
                      </a:lnTo>
                      <a:cubicBezTo>
                        <a:pt x="247975" y="162531"/>
                        <a:pt x="247620" y="162501"/>
                        <a:pt x="247591" y="162933"/>
                      </a:cubicBezTo>
                      <a:cubicBezTo>
                        <a:pt x="246570" y="162155"/>
                        <a:pt x="245795" y="161101"/>
                        <a:pt x="245358" y="159894"/>
                      </a:cubicBezTo>
                      <a:cubicBezTo>
                        <a:pt x="244418" y="160148"/>
                        <a:pt x="241275" y="157126"/>
                        <a:pt x="239385" y="155252"/>
                      </a:cubicBezTo>
                      <a:cubicBezTo>
                        <a:pt x="239148" y="155157"/>
                        <a:pt x="238965" y="155175"/>
                        <a:pt x="238900" y="155388"/>
                      </a:cubicBezTo>
                      <a:lnTo>
                        <a:pt x="238900" y="154797"/>
                      </a:lnTo>
                      <a:lnTo>
                        <a:pt x="238522" y="154424"/>
                      </a:lnTo>
                      <a:cubicBezTo>
                        <a:pt x="238238" y="154767"/>
                        <a:pt x="237860" y="154962"/>
                        <a:pt x="237559" y="154608"/>
                      </a:cubicBezTo>
                      <a:lnTo>
                        <a:pt x="236649" y="153318"/>
                      </a:lnTo>
                      <a:cubicBezTo>
                        <a:pt x="236815" y="153425"/>
                        <a:pt x="237151" y="153318"/>
                        <a:pt x="237092" y="153064"/>
                      </a:cubicBezTo>
                      <a:lnTo>
                        <a:pt x="235172" y="152804"/>
                      </a:lnTo>
                      <a:cubicBezTo>
                        <a:pt x="235846" y="151734"/>
                        <a:pt x="230688" y="149079"/>
                        <a:pt x="233051" y="149156"/>
                      </a:cubicBezTo>
                      <a:lnTo>
                        <a:pt x="231521" y="148943"/>
                      </a:lnTo>
                      <a:lnTo>
                        <a:pt x="231557" y="148216"/>
                      </a:lnTo>
                      <a:cubicBezTo>
                        <a:pt x="231155" y="148216"/>
                        <a:pt x="229932" y="148547"/>
                        <a:pt x="228945" y="147825"/>
                      </a:cubicBezTo>
                      <a:cubicBezTo>
                        <a:pt x="228715" y="147660"/>
                        <a:pt x="229152" y="147169"/>
                        <a:pt x="229140" y="147033"/>
                      </a:cubicBezTo>
                      <a:lnTo>
                        <a:pt x="228880" y="145703"/>
                      </a:lnTo>
                      <a:lnTo>
                        <a:pt x="227882" y="146968"/>
                      </a:lnTo>
                      <a:cubicBezTo>
                        <a:pt x="227387" y="145491"/>
                        <a:pt x="226494" y="144182"/>
                        <a:pt x="225300" y="143184"/>
                      </a:cubicBezTo>
                      <a:lnTo>
                        <a:pt x="224928" y="142906"/>
                      </a:lnTo>
                      <a:cubicBezTo>
                        <a:pt x="223746" y="142048"/>
                        <a:pt x="222500" y="141605"/>
                        <a:pt x="221383" y="139825"/>
                      </a:cubicBezTo>
                      <a:cubicBezTo>
                        <a:pt x="220632" y="139384"/>
                        <a:pt x="219992" y="138777"/>
                        <a:pt x="219510" y="138051"/>
                      </a:cubicBezTo>
                      <a:cubicBezTo>
                        <a:pt x="218919" y="138010"/>
                        <a:pt x="218205" y="138051"/>
                        <a:pt x="217791" y="137649"/>
                      </a:cubicBezTo>
                      <a:cubicBezTo>
                        <a:pt x="217377" y="137247"/>
                        <a:pt x="214837" y="134066"/>
                        <a:pt x="215268" y="133398"/>
                      </a:cubicBezTo>
                      <a:cubicBezTo>
                        <a:pt x="215080" y="133257"/>
                        <a:pt x="214883" y="133129"/>
                        <a:pt x="214678" y="133013"/>
                      </a:cubicBezTo>
                      <a:lnTo>
                        <a:pt x="214034" y="133705"/>
                      </a:lnTo>
                      <a:cubicBezTo>
                        <a:pt x="211883" y="130749"/>
                        <a:pt x="209632" y="129820"/>
                        <a:pt x="207263" y="128040"/>
                      </a:cubicBezTo>
                      <a:lnTo>
                        <a:pt x="205987" y="128371"/>
                      </a:lnTo>
                      <a:cubicBezTo>
                        <a:pt x="205615" y="128129"/>
                        <a:pt x="205449" y="127289"/>
                        <a:pt x="205325" y="126438"/>
                      </a:cubicBezTo>
                      <a:lnTo>
                        <a:pt x="204439" y="126994"/>
                      </a:lnTo>
                      <a:lnTo>
                        <a:pt x="204557" y="125220"/>
                      </a:lnTo>
                      <a:cubicBezTo>
                        <a:pt x="204049" y="124682"/>
                        <a:pt x="203585" y="124105"/>
                        <a:pt x="203169" y="123493"/>
                      </a:cubicBezTo>
                      <a:cubicBezTo>
                        <a:pt x="203252" y="127514"/>
                        <a:pt x="201692" y="120028"/>
                        <a:pt x="198838" y="120608"/>
                      </a:cubicBezTo>
                      <a:lnTo>
                        <a:pt x="198490" y="118775"/>
                      </a:lnTo>
                      <a:lnTo>
                        <a:pt x="197101" y="117592"/>
                      </a:lnTo>
                      <a:cubicBezTo>
                        <a:pt x="197503" y="117835"/>
                        <a:pt x="196971" y="117338"/>
                        <a:pt x="196404" y="116806"/>
                      </a:cubicBezTo>
                      <a:cubicBezTo>
                        <a:pt x="196177" y="116730"/>
                        <a:pt x="195995" y="116557"/>
                        <a:pt x="195908" y="116333"/>
                      </a:cubicBezTo>
                      <a:lnTo>
                        <a:pt x="195583" y="116001"/>
                      </a:lnTo>
                      <a:lnTo>
                        <a:pt x="195447" y="117592"/>
                      </a:lnTo>
                      <a:lnTo>
                        <a:pt x="194986" y="117592"/>
                      </a:lnTo>
                      <a:cubicBezTo>
                        <a:pt x="194396" y="116350"/>
                        <a:pt x="194396" y="114742"/>
                        <a:pt x="192859" y="115274"/>
                      </a:cubicBezTo>
                      <a:lnTo>
                        <a:pt x="191802" y="113548"/>
                      </a:lnTo>
                      <a:lnTo>
                        <a:pt x="191270" y="114080"/>
                      </a:lnTo>
                      <a:lnTo>
                        <a:pt x="190744" y="112353"/>
                      </a:lnTo>
                      <a:lnTo>
                        <a:pt x="191140" y="112554"/>
                      </a:lnTo>
                      <a:cubicBezTo>
                        <a:pt x="191613" y="111904"/>
                        <a:pt x="190874" y="110999"/>
                        <a:pt x="190213" y="110893"/>
                      </a:cubicBezTo>
                      <a:cubicBezTo>
                        <a:pt x="187808" y="110520"/>
                        <a:pt x="187347" y="108918"/>
                        <a:pt x="185333" y="107936"/>
                      </a:cubicBezTo>
                      <a:lnTo>
                        <a:pt x="184594" y="108545"/>
                      </a:lnTo>
                      <a:lnTo>
                        <a:pt x="184399" y="106972"/>
                      </a:lnTo>
                      <a:cubicBezTo>
                        <a:pt x="182893" y="106895"/>
                        <a:pt x="177469" y="100669"/>
                        <a:pt x="176843" y="101118"/>
                      </a:cubicBezTo>
                      <a:lnTo>
                        <a:pt x="176737" y="100770"/>
                      </a:lnTo>
                      <a:cubicBezTo>
                        <a:pt x="176701" y="100663"/>
                        <a:pt x="176542" y="100030"/>
                        <a:pt x="176341" y="100078"/>
                      </a:cubicBezTo>
                      <a:cubicBezTo>
                        <a:pt x="175346" y="100434"/>
                        <a:pt x="174238" y="100062"/>
                        <a:pt x="173659" y="99179"/>
                      </a:cubicBezTo>
                      <a:cubicBezTo>
                        <a:pt x="173452" y="98913"/>
                        <a:pt x="172365" y="97115"/>
                        <a:pt x="173003" y="96902"/>
                      </a:cubicBezTo>
                      <a:lnTo>
                        <a:pt x="171585" y="96973"/>
                      </a:lnTo>
                      <a:lnTo>
                        <a:pt x="171585" y="96264"/>
                      </a:lnTo>
                      <a:lnTo>
                        <a:pt x="170616" y="94401"/>
                      </a:lnTo>
                      <a:lnTo>
                        <a:pt x="170120" y="94070"/>
                      </a:lnTo>
                      <a:cubicBezTo>
                        <a:pt x="169021" y="94490"/>
                        <a:pt x="166681" y="92030"/>
                        <a:pt x="164212" y="89482"/>
                      </a:cubicBezTo>
                      <a:lnTo>
                        <a:pt x="164289" y="90256"/>
                      </a:lnTo>
                      <a:cubicBezTo>
                        <a:pt x="162853" y="89168"/>
                        <a:pt x="161027" y="85337"/>
                        <a:pt x="159332" y="85585"/>
                      </a:cubicBezTo>
                      <a:cubicBezTo>
                        <a:pt x="159237" y="85301"/>
                        <a:pt x="159108" y="85028"/>
                        <a:pt x="158948" y="84775"/>
                      </a:cubicBezTo>
                      <a:lnTo>
                        <a:pt x="157766" y="84668"/>
                      </a:lnTo>
                      <a:lnTo>
                        <a:pt x="157406" y="83232"/>
                      </a:lnTo>
                      <a:lnTo>
                        <a:pt x="157034" y="82906"/>
                      </a:lnTo>
                      <a:cubicBezTo>
                        <a:pt x="156620" y="83320"/>
                        <a:pt x="156366" y="82546"/>
                        <a:pt x="156218" y="81866"/>
                      </a:cubicBezTo>
                      <a:cubicBezTo>
                        <a:pt x="156081" y="81601"/>
                        <a:pt x="155970" y="81324"/>
                        <a:pt x="155887" y="81038"/>
                      </a:cubicBezTo>
                      <a:lnTo>
                        <a:pt x="155645" y="81038"/>
                      </a:lnTo>
                      <a:lnTo>
                        <a:pt x="155645" y="81759"/>
                      </a:lnTo>
                      <a:lnTo>
                        <a:pt x="154653" y="81759"/>
                      </a:lnTo>
                      <a:lnTo>
                        <a:pt x="154653" y="81298"/>
                      </a:lnTo>
                      <a:cubicBezTo>
                        <a:pt x="154741" y="81156"/>
                        <a:pt x="155314" y="81268"/>
                        <a:pt x="154653" y="80311"/>
                      </a:cubicBezTo>
                      <a:cubicBezTo>
                        <a:pt x="153831" y="79128"/>
                        <a:pt x="152555" y="79429"/>
                        <a:pt x="151699" y="80772"/>
                      </a:cubicBezTo>
                      <a:cubicBezTo>
                        <a:pt x="150931" y="79950"/>
                        <a:pt x="151309" y="76846"/>
                        <a:pt x="149595" y="76325"/>
                      </a:cubicBezTo>
                      <a:cubicBezTo>
                        <a:pt x="149595" y="76325"/>
                        <a:pt x="145631" y="75935"/>
                        <a:pt x="146399" y="74108"/>
                      </a:cubicBezTo>
                      <a:lnTo>
                        <a:pt x="145808" y="73126"/>
                      </a:lnTo>
                      <a:lnTo>
                        <a:pt x="145578" y="72730"/>
                      </a:lnTo>
                      <a:lnTo>
                        <a:pt x="144237" y="72476"/>
                      </a:lnTo>
                      <a:lnTo>
                        <a:pt x="143888" y="70619"/>
                      </a:lnTo>
                      <a:lnTo>
                        <a:pt x="142648" y="69484"/>
                      </a:lnTo>
                      <a:cubicBezTo>
                        <a:pt x="142955" y="69750"/>
                        <a:pt x="142193" y="71139"/>
                        <a:pt x="141318" y="69957"/>
                      </a:cubicBezTo>
                      <a:cubicBezTo>
                        <a:pt x="140793" y="69241"/>
                        <a:pt x="141785" y="68833"/>
                        <a:pt x="141856" y="68615"/>
                      </a:cubicBezTo>
                      <a:lnTo>
                        <a:pt x="140970" y="68023"/>
                      </a:lnTo>
                      <a:lnTo>
                        <a:pt x="140852" y="69442"/>
                      </a:lnTo>
                      <a:lnTo>
                        <a:pt x="140379" y="69442"/>
                      </a:lnTo>
                      <a:lnTo>
                        <a:pt x="139304" y="67154"/>
                      </a:lnTo>
                      <a:lnTo>
                        <a:pt x="139499" y="66864"/>
                      </a:lnTo>
                      <a:lnTo>
                        <a:pt x="138234" y="67089"/>
                      </a:lnTo>
                      <a:lnTo>
                        <a:pt x="137289" y="65575"/>
                      </a:lnTo>
                      <a:lnTo>
                        <a:pt x="136604" y="65883"/>
                      </a:lnTo>
                      <a:lnTo>
                        <a:pt x="136072" y="64109"/>
                      </a:lnTo>
                      <a:lnTo>
                        <a:pt x="136474" y="64316"/>
                      </a:lnTo>
                      <a:lnTo>
                        <a:pt x="136539" y="63831"/>
                      </a:lnTo>
                      <a:cubicBezTo>
                        <a:pt x="135455" y="63133"/>
                        <a:pt x="134410" y="62377"/>
                        <a:pt x="133408" y="61566"/>
                      </a:cubicBezTo>
                      <a:lnTo>
                        <a:pt x="129827" y="60283"/>
                      </a:lnTo>
                      <a:cubicBezTo>
                        <a:pt x="129696" y="59700"/>
                        <a:pt x="129609" y="59106"/>
                        <a:pt x="129567" y="58509"/>
                      </a:cubicBezTo>
                      <a:cubicBezTo>
                        <a:pt x="128538" y="57665"/>
                        <a:pt x="127435" y="56915"/>
                        <a:pt x="126271" y="56268"/>
                      </a:cubicBezTo>
                      <a:cubicBezTo>
                        <a:pt x="126009" y="55696"/>
                        <a:pt x="125602" y="55202"/>
                        <a:pt x="125089" y="54837"/>
                      </a:cubicBezTo>
                      <a:cubicBezTo>
                        <a:pt x="124830" y="54922"/>
                        <a:pt x="124551" y="54922"/>
                        <a:pt x="124292" y="54837"/>
                      </a:cubicBezTo>
                      <a:cubicBezTo>
                        <a:pt x="123801" y="54542"/>
                        <a:pt x="123252" y="53489"/>
                        <a:pt x="123216" y="53566"/>
                      </a:cubicBezTo>
                      <a:cubicBezTo>
                        <a:pt x="122879" y="53093"/>
                        <a:pt x="122655" y="52549"/>
                        <a:pt x="122561" y="51975"/>
                      </a:cubicBezTo>
                      <a:cubicBezTo>
                        <a:pt x="122372" y="52283"/>
                        <a:pt x="122277" y="52774"/>
                        <a:pt x="121970" y="52750"/>
                      </a:cubicBezTo>
                      <a:lnTo>
                        <a:pt x="121704" y="51875"/>
                      </a:lnTo>
                      <a:cubicBezTo>
                        <a:pt x="121273" y="51609"/>
                        <a:pt x="120806" y="52537"/>
                        <a:pt x="120700" y="52413"/>
                      </a:cubicBezTo>
                      <a:cubicBezTo>
                        <a:pt x="119949" y="51550"/>
                        <a:pt x="118927" y="50852"/>
                        <a:pt x="118242" y="49935"/>
                      </a:cubicBezTo>
                      <a:cubicBezTo>
                        <a:pt x="115985" y="49492"/>
                        <a:pt x="115826" y="45205"/>
                        <a:pt x="113740" y="45507"/>
                      </a:cubicBezTo>
                      <a:cubicBezTo>
                        <a:pt x="112990" y="43342"/>
                        <a:pt x="109811" y="43076"/>
                        <a:pt x="109575" y="40859"/>
                      </a:cubicBezTo>
                      <a:cubicBezTo>
                        <a:pt x="107743" y="39105"/>
                        <a:pt x="105767" y="37509"/>
                        <a:pt x="103667" y="36087"/>
                      </a:cubicBezTo>
                      <a:lnTo>
                        <a:pt x="102663" y="36087"/>
                      </a:lnTo>
                      <a:lnTo>
                        <a:pt x="102137" y="33994"/>
                      </a:lnTo>
                      <a:lnTo>
                        <a:pt x="101463" y="34230"/>
                      </a:lnTo>
                      <a:lnTo>
                        <a:pt x="101398" y="33698"/>
                      </a:lnTo>
                      <a:lnTo>
                        <a:pt x="100920" y="33899"/>
                      </a:lnTo>
                      <a:lnTo>
                        <a:pt x="100855" y="31747"/>
                      </a:lnTo>
                      <a:lnTo>
                        <a:pt x="99975" y="32971"/>
                      </a:lnTo>
                      <a:lnTo>
                        <a:pt x="99384" y="30133"/>
                      </a:lnTo>
                      <a:cubicBezTo>
                        <a:pt x="99898" y="33255"/>
                        <a:pt x="94344" y="28737"/>
                        <a:pt x="94344" y="28051"/>
                      </a:cubicBezTo>
                      <a:lnTo>
                        <a:pt x="95301" y="27756"/>
                      </a:lnTo>
                      <a:cubicBezTo>
                        <a:pt x="94885" y="27671"/>
                        <a:pt x="94454" y="27719"/>
                        <a:pt x="94067" y="27892"/>
                      </a:cubicBezTo>
                      <a:cubicBezTo>
                        <a:pt x="93612" y="28134"/>
                        <a:pt x="93056" y="27768"/>
                        <a:pt x="92720" y="27419"/>
                      </a:cubicBezTo>
                      <a:lnTo>
                        <a:pt x="92389" y="25875"/>
                      </a:lnTo>
                      <a:lnTo>
                        <a:pt x="92117" y="25875"/>
                      </a:lnTo>
                      <a:lnTo>
                        <a:pt x="91898" y="27141"/>
                      </a:lnTo>
                      <a:cubicBezTo>
                        <a:pt x="90912" y="27425"/>
                        <a:pt x="90912" y="25278"/>
                        <a:pt x="90829" y="24249"/>
                      </a:cubicBezTo>
                      <a:cubicBezTo>
                        <a:pt x="90838" y="24069"/>
                        <a:pt x="90889" y="23893"/>
                        <a:pt x="90977" y="23735"/>
                      </a:cubicBezTo>
                      <a:cubicBezTo>
                        <a:pt x="90828" y="23592"/>
                        <a:pt x="90688" y="23440"/>
                        <a:pt x="90557" y="23280"/>
                      </a:cubicBezTo>
                      <a:lnTo>
                        <a:pt x="90492" y="23918"/>
                      </a:lnTo>
                      <a:lnTo>
                        <a:pt x="89754" y="23581"/>
                      </a:lnTo>
                      <a:cubicBezTo>
                        <a:pt x="88980" y="22931"/>
                        <a:pt x="88885" y="21435"/>
                        <a:pt x="88879" y="20489"/>
                      </a:cubicBezTo>
                      <a:cubicBezTo>
                        <a:pt x="87875" y="22197"/>
                        <a:pt x="85849" y="17130"/>
                        <a:pt x="84153" y="17999"/>
                      </a:cubicBezTo>
                      <a:cubicBezTo>
                        <a:pt x="84029" y="17863"/>
                        <a:pt x="83355" y="17112"/>
                        <a:pt x="82871" y="16456"/>
                      </a:cubicBezTo>
                      <a:cubicBezTo>
                        <a:pt x="79988" y="20772"/>
                        <a:pt x="77678" y="29127"/>
                        <a:pt x="75226" y="34083"/>
                      </a:cubicBezTo>
                      <a:lnTo>
                        <a:pt x="75391" y="36590"/>
                      </a:lnTo>
                      <a:cubicBezTo>
                        <a:pt x="72833" y="37973"/>
                        <a:pt x="74653" y="39741"/>
                        <a:pt x="73324" y="41545"/>
                      </a:cubicBezTo>
                      <a:lnTo>
                        <a:pt x="72898" y="40877"/>
                      </a:lnTo>
                      <a:lnTo>
                        <a:pt x="72012" y="42254"/>
                      </a:lnTo>
                      <a:cubicBezTo>
                        <a:pt x="72692" y="42846"/>
                        <a:pt x="68981" y="47736"/>
                        <a:pt x="69371" y="48049"/>
                      </a:cubicBezTo>
                      <a:lnTo>
                        <a:pt x="68101" y="49823"/>
                      </a:lnTo>
                      <a:lnTo>
                        <a:pt x="69631" y="49315"/>
                      </a:lnTo>
                      <a:cubicBezTo>
                        <a:pt x="67859" y="54406"/>
                        <a:pt x="65354" y="59284"/>
                        <a:pt x="63505" y="64269"/>
                      </a:cubicBezTo>
                      <a:cubicBezTo>
                        <a:pt x="64190" y="66415"/>
                        <a:pt x="61910" y="67497"/>
                        <a:pt x="62104" y="69537"/>
                      </a:cubicBezTo>
                      <a:cubicBezTo>
                        <a:pt x="60633" y="72452"/>
                        <a:pt x="59298" y="75409"/>
                        <a:pt x="57733" y="77981"/>
                      </a:cubicBezTo>
                      <a:lnTo>
                        <a:pt x="54696" y="85230"/>
                      </a:lnTo>
                      <a:lnTo>
                        <a:pt x="53881" y="86383"/>
                      </a:lnTo>
                      <a:lnTo>
                        <a:pt x="54442" y="86868"/>
                      </a:lnTo>
                      <a:cubicBezTo>
                        <a:pt x="51836" y="88819"/>
                        <a:pt x="52516" y="88689"/>
                        <a:pt x="52581" y="91462"/>
                      </a:cubicBezTo>
                      <a:lnTo>
                        <a:pt x="51122" y="92822"/>
                      </a:lnTo>
                      <a:lnTo>
                        <a:pt x="51901" y="95661"/>
                      </a:lnTo>
                      <a:cubicBezTo>
                        <a:pt x="48989" y="95856"/>
                        <a:pt x="51464" y="99451"/>
                        <a:pt x="49213" y="100314"/>
                      </a:cubicBezTo>
                      <a:lnTo>
                        <a:pt x="48871" y="99782"/>
                      </a:lnTo>
                      <a:lnTo>
                        <a:pt x="48103" y="100498"/>
                      </a:lnTo>
                      <a:cubicBezTo>
                        <a:pt x="47676" y="101974"/>
                        <a:pt x="47339" y="103475"/>
                        <a:pt x="47092" y="104991"/>
                      </a:cubicBezTo>
                      <a:lnTo>
                        <a:pt x="46183" y="107303"/>
                      </a:lnTo>
                      <a:cubicBezTo>
                        <a:pt x="42502" y="114529"/>
                        <a:pt x="39028" y="127408"/>
                        <a:pt x="37397" y="128643"/>
                      </a:cubicBezTo>
                      <a:cubicBezTo>
                        <a:pt x="36535" y="129294"/>
                        <a:pt x="37468" y="130873"/>
                        <a:pt x="37031" y="131860"/>
                      </a:cubicBezTo>
                      <a:lnTo>
                        <a:pt x="35956" y="133634"/>
                      </a:lnTo>
                      <a:cubicBezTo>
                        <a:pt x="35974" y="134133"/>
                        <a:pt x="36108" y="134620"/>
                        <a:pt x="36346" y="135059"/>
                      </a:cubicBezTo>
                      <a:cubicBezTo>
                        <a:pt x="36476" y="135225"/>
                        <a:pt x="37002" y="134639"/>
                        <a:pt x="36937" y="134840"/>
                      </a:cubicBezTo>
                      <a:cubicBezTo>
                        <a:pt x="36635" y="135798"/>
                        <a:pt x="35117" y="136147"/>
                        <a:pt x="34987" y="137146"/>
                      </a:cubicBezTo>
                      <a:lnTo>
                        <a:pt x="35962" y="137306"/>
                      </a:lnTo>
                      <a:cubicBezTo>
                        <a:pt x="36062" y="137543"/>
                        <a:pt x="35093" y="138128"/>
                        <a:pt x="34816" y="138075"/>
                      </a:cubicBezTo>
                      <a:cubicBezTo>
                        <a:pt x="34391" y="139575"/>
                        <a:pt x="33842" y="141037"/>
                        <a:pt x="33173" y="142444"/>
                      </a:cubicBezTo>
                      <a:cubicBezTo>
                        <a:pt x="34585" y="143627"/>
                        <a:pt x="29109" y="146483"/>
                        <a:pt x="30946" y="146921"/>
                      </a:cubicBezTo>
                      <a:cubicBezTo>
                        <a:pt x="30621" y="147612"/>
                        <a:pt x="29321" y="150829"/>
                        <a:pt x="29067" y="150823"/>
                      </a:cubicBezTo>
                      <a:cubicBezTo>
                        <a:pt x="28004" y="152804"/>
                        <a:pt x="27035" y="154868"/>
                        <a:pt x="27372" y="157186"/>
                      </a:cubicBezTo>
                      <a:cubicBezTo>
                        <a:pt x="25711" y="157322"/>
                        <a:pt x="25209" y="161591"/>
                        <a:pt x="24601" y="162691"/>
                      </a:cubicBezTo>
                      <a:cubicBezTo>
                        <a:pt x="24713" y="162436"/>
                        <a:pt x="23809" y="163649"/>
                        <a:pt x="22905" y="163873"/>
                      </a:cubicBezTo>
                      <a:lnTo>
                        <a:pt x="22840" y="164258"/>
                      </a:lnTo>
                      <a:lnTo>
                        <a:pt x="23372" y="164470"/>
                      </a:lnTo>
                      <a:lnTo>
                        <a:pt x="22876" y="164648"/>
                      </a:lnTo>
                      <a:cubicBezTo>
                        <a:pt x="22787" y="166191"/>
                        <a:pt x="20306" y="174038"/>
                        <a:pt x="19425" y="174073"/>
                      </a:cubicBezTo>
                      <a:lnTo>
                        <a:pt x="19035" y="175723"/>
                      </a:lnTo>
                      <a:cubicBezTo>
                        <a:pt x="18445" y="174865"/>
                        <a:pt x="17818" y="176356"/>
                        <a:pt x="19171" y="175871"/>
                      </a:cubicBezTo>
                      <a:lnTo>
                        <a:pt x="18114" y="177053"/>
                      </a:lnTo>
                      <a:lnTo>
                        <a:pt x="18232" y="177739"/>
                      </a:lnTo>
                      <a:lnTo>
                        <a:pt x="17104" y="179513"/>
                      </a:lnTo>
                      <a:lnTo>
                        <a:pt x="17618" y="179974"/>
                      </a:lnTo>
                      <a:cubicBezTo>
                        <a:pt x="17488" y="180122"/>
                        <a:pt x="16820" y="179832"/>
                        <a:pt x="16696" y="179974"/>
                      </a:cubicBezTo>
                      <a:lnTo>
                        <a:pt x="16353" y="180808"/>
                      </a:lnTo>
                      <a:lnTo>
                        <a:pt x="15733" y="182345"/>
                      </a:lnTo>
                      <a:lnTo>
                        <a:pt x="16223" y="182393"/>
                      </a:lnTo>
                      <a:lnTo>
                        <a:pt x="15798" y="183498"/>
                      </a:lnTo>
                      <a:cubicBezTo>
                        <a:pt x="15656" y="183652"/>
                        <a:pt x="14250" y="187389"/>
                        <a:pt x="14368" y="185397"/>
                      </a:cubicBezTo>
                      <a:cubicBezTo>
                        <a:pt x="14143" y="186478"/>
                        <a:pt x="13794" y="187529"/>
                        <a:pt x="13328" y="188530"/>
                      </a:cubicBezTo>
                      <a:lnTo>
                        <a:pt x="12933" y="188761"/>
                      </a:lnTo>
                      <a:lnTo>
                        <a:pt x="12454" y="188862"/>
                      </a:lnTo>
                      <a:lnTo>
                        <a:pt x="12383" y="190446"/>
                      </a:lnTo>
                      <a:lnTo>
                        <a:pt x="12797" y="189825"/>
                      </a:lnTo>
                      <a:lnTo>
                        <a:pt x="12980" y="190174"/>
                      </a:lnTo>
                      <a:lnTo>
                        <a:pt x="12117" y="192729"/>
                      </a:lnTo>
                      <a:lnTo>
                        <a:pt x="11414" y="192469"/>
                      </a:lnTo>
                      <a:cubicBezTo>
                        <a:pt x="11249" y="192670"/>
                        <a:pt x="11497" y="193338"/>
                        <a:pt x="11414" y="193592"/>
                      </a:cubicBezTo>
                      <a:cubicBezTo>
                        <a:pt x="10741" y="195366"/>
                        <a:pt x="8732" y="196673"/>
                        <a:pt x="8655" y="198571"/>
                      </a:cubicBezTo>
                      <a:cubicBezTo>
                        <a:pt x="8614" y="199546"/>
                        <a:pt x="9163" y="200345"/>
                        <a:pt x="8383" y="201226"/>
                      </a:cubicBezTo>
                      <a:cubicBezTo>
                        <a:pt x="6115" y="203833"/>
                        <a:pt x="1696" y="214483"/>
                        <a:pt x="0" y="218261"/>
                      </a:cubicBezTo>
                      <a:lnTo>
                        <a:pt x="0" y="192705"/>
                      </a:lnTo>
                      <a:cubicBezTo>
                        <a:pt x="1040" y="191522"/>
                        <a:pt x="2062" y="189553"/>
                        <a:pt x="3078" y="187094"/>
                      </a:cubicBezTo>
                      <a:cubicBezTo>
                        <a:pt x="2546" y="187933"/>
                        <a:pt x="2032" y="188590"/>
                        <a:pt x="1607" y="187377"/>
                      </a:cubicBezTo>
                      <a:cubicBezTo>
                        <a:pt x="1016" y="185745"/>
                        <a:pt x="2712" y="185012"/>
                        <a:pt x="3096" y="184841"/>
                      </a:cubicBezTo>
                      <a:lnTo>
                        <a:pt x="2777" y="184545"/>
                      </a:lnTo>
                      <a:lnTo>
                        <a:pt x="2972" y="183729"/>
                      </a:lnTo>
                      <a:cubicBezTo>
                        <a:pt x="3131" y="183067"/>
                        <a:pt x="3562" y="181488"/>
                        <a:pt x="4153" y="181098"/>
                      </a:cubicBezTo>
                      <a:cubicBezTo>
                        <a:pt x="6192" y="179785"/>
                        <a:pt x="4348" y="179324"/>
                        <a:pt x="5288" y="177952"/>
                      </a:cubicBezTo>
                      <a:cubicBezTo>
                        <a:pt x="5672" y="177402"/>
                        <a:pt x="6186" y="178597"/>
                        <a:pt x="6097" y="178319"/>
                      </a:cubicBezTo>
                      <a:cubicBezTo>
                        <a:pt x="5819" y="177396"/>
                        <a:pt x="8183" y="168491"/>
                        <a:pt x="9671" y="166363"/>
                      </a:cubicBezTo>
                      <a:cubicBezTo>
                        <a:pt x="9890" y="166055"/>
                        <a:pt x="10091" y="166227"/>
                        <a:pt x="10262" y="166457"/>
                      </a:cubicBezTo>
                      <a:cubicBezTo>
                        <a:pt x="10162" y="166123"/>
                        <a:pt x="10111" y="165777"/>
                        <a:pt x="10109" y="165428"/>
                      </a:cubicBezTo>
                      <a:lnTo>
                        <a:pt x="10634" y="165493"/>
                      </a:lnTo>
                      <a:lnTo>
                        <a:pt x="10977" y="164618"/>
                      </a:lnTo>
                      <a:cubicBezTo>
                        <a:pt x="10965" y="164305"/>
                        <a:pt x="11090" y="164003"/>
                        <a:pt x="11320" y="163790"/>
                      </a:cubicBezTo>
                      <a:lnTo>
                        <a:pt x="11822" y="162608"/>
                      </a:lnTo>
                      <a:lnTo>
                        <a:pt x="11993" y="162082"/>
                      </a:lnTo>
                      <a:lnTo>
                        <a:pt x="12371" y="160509"/>
                      </a:lnTo>
                      <a:cubicBezTo>
                        <a:pt x="12466" y="160858"/>
                        <a:pt x="12962" y="160231"/>
                        <a:pt x="12998" y="160237"/>
                      </a:cubicBezTo>
                      <a:lnTo>
                        <a:pt x="13139" y="159982"/>
                      </a:lnTo>
                      <a:cubicBezTo>
                        <a:pt x="12602" y="159681"/>
                        <a:pt x="11780" y="159657"/>
                        <a:pt x="12743" y="159161"/>
                      </a:cubicBezTo>
                      <a:lnTo>
                        <a:pt x="13127" y="159693"/>
                      </a:lnTo>
                      <a:lnTo>
                        <a:pt x="13447" y="159468"/>
                      </a:lnTo>
                      <a:lnTo>
                        <a:pt x="13872" y="158806"/>
                      </a:lnTo>
                      <a:lnTo>
                        <a:pt x="13506" y="158776"/>
                      </a:lnTo>
                      <a:lnTo>
                        <a:pt x="13783" y="158138"/>
                      </a:lnTo>
                      <a:cubicBezTo>
                        <a:pt x="13730" y="157836"/>
                        <a:pt x="13482" y="157375"/>
                        <a:pt x="13340" y="157546"/>
                      </a:cubicBezTo>
                      <a:lnTo>
                        <a:pt x="14043" y="155477"/>
                      </a:lnTo>
                      <a:cubicBezTo>
                        <a:pt x="14043" y="155660"/>
                        <a:pt x="14386" y="155897"/>
                        <a:pt x="14681" y="156068"/>
                      </a:cubicBezTo>
                      <a:lnTo>
                        <a:pt x="14983" y="155382"/>
                      </a:lnTo>
                      <a:lnTo>
                        <a:pt x="14799" y="154093"/>
                      </a:lnTo>
                      <a:cubicBezTo>
                        <a:pt x="15095" y="154093"/>
                        <a:pt x="15438" y="153780"/>
                        <a:pt x="15721" y="153726"/>
                      </a:cubicBezTo>
                      <a:lnTo>
                        <a:pt x="16188" y="152698"/>
                      </a:lnTo>
                      <a:lnTo>
                        <a:pt x="15904" y="151089"/>
                      </a:lnTo>
                      <a:cubicBezTo>
                        <a:pt x="16243" y="151243"/>
                        <a:pt x="16636" y="151216"/>
                        <a:pt x="16950" y="151018"/>
                      </a:cubicBezTo>
                      <a:lnTo>
                        <a:pt x="18197" y="148322"/>
                      </a:lnTo>
                      <a:cubicBezTo>
                        <a:pt x="17606" y="147808"/>
                        <a:pt x="16785" y="147417"/>
                        <a:pt x="18067" y="147376"/>
                      </a:cubicBezTo>
                      <a:lnTo>
                        <a:pt x="18019" y="145259"/>
                      </a:lnTo>
                      <a:lnTo>
                        <a:pt x="19089" y="144011"/>
                      </a:lnTo>
                      <a:cubicBezTo>
                        <a:pt x="19360" y="144011"/>
                        <a:pt x="19874" y="144230"/>
                        <a:pt x="19945" y="144549"/>
                      </a:cubicBezTo>
                      <a:lnTo>
                        <a:pt x="20052" y="141351"/>
                      </a:lnTo>
                      <a:cubicBezTo>
                        <a:pt x="20684" y="141889"/>
                        <a:pt x="20701" y="141782"/>
                        <a:pt x="20749" y="141014"/>
                      </a:cubicBezTo>
                      <a:lnTo>
                        <a:pt x="20749" y="140665"/>
                      </a:lnTo>
                      <a:cubicBezTo>
                        <a:pt x="22492" y="140854"/>
                        <a:pt x="20388" y="141416"/>
                        <a:pt x="20678" y="142066"/>
                      </a:cubicBezTo>
                      <a:cubicBezTo>
                        <a:pt x="20772" y="142152"/>
                        <a:pt x="20883" y="142218"/>
                        <a:pt x="21003" y="142261"/>
                      </a:cubicBezTo>
                      <a:lnTo>
                        <a:pt x="21564" y="141079"/>
                      </a:lnTo>
                      <a:cubicBezTo>
                        <a:pt x="21556" y="140614"/>
                        <a:pt x="21612" y="140150"/>
                        <a:pt x="21729" y="139701"/>
                      </a:cubicBezTo>
                      <a:cubicBezTo>
                        <a:pt x="20814" y="141906"/>
                        <a:pt x="21363" y="137891"/>
                        <a:pt x="21960" y="136591"/>
                      </a:cubicBezTo>
                      <a:lnTo>
                        <a:pt x="22102" y="135999"/>
                      </a:lnTo>
                      <a:cubicBezTo>
                        <a:pt x="22344" y="135786"/>
                        <a:pt x="22692" y="136667"/>
                        <a:pt x="22740" y="136715"/>
                      </a:cubicBezTo>
                      <a:cubicBezTo>
                        <a:pt x="23100" y="137022"/>
                        <a:pt x="23732" y="136265"/>
                        <a:pt x="23803" y="136165"/>
                      </a:cubicBezTo>
                      <a:cubicBezTo>
                        <a:pt x="24008" y="135746"/>
                        <a:pt x="23948" y="135246"/>
                        <a:pt x="23650" y="134888"/>
                      </a:cubicBezTo>
                      <a:lnTo>
                        <a:pt x="23396" y="134444"/>
                      </a:lnTo>
                      <a:lnTo>
                        <a:pt x="23396" y="135497"/>
                      </a:lnTo>
                      <a:lnTo>
                        <a:pt x="23094" y="135402"/>
                      </a:lnTo>
                      <a:lnTo>
                        <a:pt x="23189" y="134811"/>
                      </a:lnTo>
                      <a:lnTo>
                        <a:pt x="22840" y="134763"/>
                      </a:lnTo>
                      <a:lnTo>
                        <a:pt x="22840" y="134326"/>
                      </a:lnTo>
                      <a:cubicBezTo>
                        <a:pt x="22840" y="134107"/>
                        <a:pt x="23313" y="133924"/>
                        <a:pt x="23502" y="134119"/>
                      </a:cubicBezTo>
                      <a:cubicBezTo>
                        <a:pt x="23502" y="133474"/>
                        <a:pt x="23094" y="131470"/>
                        <a:pt x="24282" y="131943"/>
                      </a:cubicBezTo>
                      <a:lnTo>
                        <a:pt x="24660" y="130329"/>
                      </a:lnTo>
                      <a:lnTo>
                        <a:pt x="25316" y="130423"/>
                      </a:lnTo>
                      <a:lnTo>
                        <a:pt x="25026" y="129501"/>
                      </a:lnTo>
                      <a:cubicBezTo>
                        <a:pt x="25026" y="129306"/>
                        <a:pt x="25516" y="129755"/>
                        <a:pt x="25617" y="129584"/>
                      </a:cubicBezTo>
                      <a:cubicBezTo>
                        <a:pt x="25965" y="128933"/>
                        <a:pt x="25192" y="128519"/>
                        <a:pt x="25416" y="127887"/>
                      </a:cubicBezTo>
                      <a:lnTo>
                        <a:pt x="26409" y="126237"/>
                      </a:lnTo>
                      <a:lnTo>
                        <a:pt x="26781" y="126538"/>
                      </a:lnTo>
                      <a:lnTo>
                        <a:pt x="26609" y="126243"/>
                      </a:lnTo>
                      <a:cubicBezTo>
                        <a:pt x="27377" y="126716"/>
                        <a:pt x="27407" y="125959"/>
                        <a:pt x="27407" y="124865"/>
                      </a:cubicBezTo>
                      <a:lnTo>
                        <a:pt x="28240" y="119206"/>
                      </a:lnTo>
                      <a:lnTo>
                        <a:pt x="28671" y="118792"/>
                      </a:lnTo>
                      <a:cubicBezTo>
                        <a:pt x="29581" y="119124"/>
                        <a:pt x="29138" y="120430"/>
                        <a:pt x="29510" y="119662"/>
                      </a:cubicBezTo>
                      <a:cubicBezTo>
                        <a:pt x="30101" y="118479"/>
                        <a:pt x="29374" y="119401"/>
                        <a:pt x="30024" y="118278"/>
                      </a:cubicBezTo>
                      <a:cubicBezTo>
                        <a:pt x="30278" y="117835"/>
                        <a:pt x="29752" y="117391"/>
                        <a:pt x="29752" y="117391"/>
                      </a:cubicBezTo>
                      <a:lnTo>
                        <a:pt x="29676" y="116829"/>
                      </a:lnTo>
                      <a:lnTo>
                        <a:pt x="30001" y="116658"/>
                      </a:lnTo>
                      <a:lnTo>
                        <a:pt x="29847" y="117113"/>
                      </a:lnTo>
                      <a:cubicBezTo>
                        <a:pt x="29983" y="117432"/>
                        <a:pt x="30798" y="117557"/>
                        <a:pt x="30887" y="117220"/>
                      </a:cubicBezTo>
                      <a:cubicBezTo>
                        <a:pt x="31111" y="116333"/>
                        <a:pt x="30627" y="116817"/>
                        <a:pt x="30237" y="116350"/>
                      </a:cubicBezTo>
                      <a:lnTo>
                        <a:pt x="29747" y="116143"/>
                      </a:lnTo>
                      <a:lnTo>
                        <a:pt x="30538" y="116007"/>
                      </a:lnTo>
                      <a:lnTo>
                        <a:pt x="30822" y="115487"/>
                      </a:lnTo>
                      <a:cubicBezTo>
                        <a:pt x="30958" y="115830"/>
                        <a:pt x="30775" y="116143"/>
                        <a:pt x="31005" y="116463"/>
                      </a:cubicBezTo>
                      <a:cubicBezTo>
                        <a:pt x="31200" y="116386"/>
                        <a:pt x="30343" y="113506"/>
                        <a:pt x="31070" y="112986"/>
                      </a:cubicBezTo>
                      <a:lnTo>
                        <a:pt x="31572" y="113577"/>
                      </a:lnTo>
                      <a:cubicBezTo>
                        <a:pt x="31673" y="113619"/>
                        <a:pt x="32417" y="113234"/>
                        <a:pt x="33114" y="113063"/>
                      </a:cubicBezTo>
                      <a:cubicBezTo>
                        <a:pt x="34946" y="110041"/>
                        <a:pt x="33758" y="106351"/>
                        <a:pt x="36411" y="106156"/>
                      </a:cubicBezTo>
                      <a:lnTo>
                        <a:pt x="36576" y="105654"/>
                      </a:lnTo>
                      <a:cubicBezTo>
                        <a:pt x="36322" y="105240"/>
                        <a:pt x="35708" y="105009"/>
                        <a:pt x="35560" y="104648"/>
                      </a:cubicBezTo>
                      <a:cubicBezTo>
                        <a:pt x="35412" y="104288"/>
                        <a:pt x="35773" y="103342"/>
                        <a:pt x="35968" y="102999"/>
                      </a:cubicBezTo>
                      <a:lnTo>
                        <a:pt x="35838" y="102721"/>
                      </a:lnTo>
                      <a:cubicBezTo>
                        <a:pt x="36553" y="102490"/>
                        <a:pt x="38479" y="98316"/>
                        <a:pt x="39973" y="94673"/>
                      </a:cubicBezTo>
                      <a:cubicBezTo>
                        <a:pt x="40818" y="91681"/>
                        <a:pt x="41368" y="89352"/>
                        <a:pt x="41155" y="88896"/>
                      </a:cubicBezTo>
                      <a:cubicBezTo>
                        <a:pt x="41811" y="88784"/>
                        <a:pt x="42484" y="87755"/>
                        <a:pt x="43099" y="86484"/>
                      </a:cubicBezTo>
                      <a:lnTo>
                        <a:pt x="43583" y="84355"/>
                      </a:lnTo>
                      <a:cubicBezTo>
                        <a:pt x="43583" y="84456"/>
                        <a:pt x="43707" y="84580"/>
                        <a:pt x="43861" y="84704"/>
                      </a:cubicBezTo>
                      <a:cubicBezTo>
                        <a:pt x="44050" y="84213"/>
                        <a:pt x="44221" y="83728"/>
                        <a:pt x="44387" y="83273"/>
                      </a:cubicBezTo>
                      <a:lnTo>
                        <a:pt x="44345" y="82989"/>
                      </a:lnTo>
                      <a:lnTo>
                        <a:pt x="44995" y="81469"/>
                      </a:lnTo>
                      <a:lnTo>
                        <a:pt x="44717" y="79908"/>
                      </a:lnTo>
                      <a:cubicBezTo>
                        <a:pt x="45970" y="80021"/>
                        <a:pt x="46395" y="78377"/>
                        <a:pt x="45627" y="77579"/>
                      </a:cubicBezTo>
                      <a:cubicBezTo>
                        <a:pt x="46242" y="77106"/>
                        <a:pt x="46741" y="76500"/>
                        <a:pt x="47086" y="75805"/>
                      </a:cubicBezTo>
                      <a:cubicBezTo>
                        <a:pt x="47411" y="73948"/>
                        <a:pt x="47949" y="70235"/>
                        <a:pt x="49243" y="69401"/>
                      </a:cubicBezTo>
                      <a:cubicBezTo>
                        <a:pt x="51074" y="68218"/>
                        <a:pt x="49373" y="67391"/>
                        <a:pt x="50377" y="66255"/>
                      </a:cubicBezTo>
                      <a:cubicBezTo>
                        <a:pt x="50534" y="66029"/>
                        <a:pt x="50712" y="65820"/>
                        <a:pt x="50909" y="65629"/>
                      </a:cubicBezTo>
                      <a:lnTo>
                        <a:pt x="50791" y="65321"/>
                      </a:lnTo>
                      <a:cubicBezTo>
                        <a:pt x="50879" y="65085"/>
                        <a:pt x="51163" y="64996"/>
                        <a:pt x="51435" y="64937"/>
                      </a:cubicBezTo>
                      <a:lnTo>
                        <a:pt x="51600" y="64682"/>
                      </a:lnTo>
                      <a:lnTo>
                        <a:pt x="51057" y="64091"/>
                      </a:lnTo>
                      <a:cubicBezTo>
                        <a:pt x="51029" y="63515"/>
                        <a:pt x="51171" y="62944"/>
                        <a:pt x="51464" y="62447"/>
                      </a:cubicBezTo>
                      <a:lnTo>
                        <a:pt x="51328" y="62163"/>
                      </a:lnTo>
                      <a:cubicBezTo>
                        <a:pt x="52398" y="61815"/>
                        <a:pt x="56988" y="50811"/>
                        <a:pt x="57455" y="49013"/>
                      </a:cubicBezTo>
                      <a:cubicBezTo>
                        <a:pt x="57687" y="49006"/>
                        <a:pt x="57910" y="48921"/>
                        <a:pt x="58087" y="48771"/>
                      </a:cubicBezTo>
                      <a:lnTo>
                        <a:pt x="58855" y="46642"/>
                      </a:lnTo>
                      <a:lnTo>
                        <a:pt x="58755" y="45920"/>
                      </a:lnTo>
                      <a:lnTo>
                        <a:pt x="58406" y="45867"/>
                      </a:lnTo>
                      <a:lnTo>
                        <a:pt x="59127" y="43739"/>
                      </a:lnTo>
                      <a:cubicBezTo>
                        <a:pt x="59298" y="43579"/>
                        <a:pt x="59901" y="42923"/>
                        <a:pt x="60438" y="42319"/>
                      </a:cubicBezTo>
                      <a:lnTo>
                        <a:pt x="61147" y="40463"/>
                      </a:lnTo>
                      <a:lnTo>
                        <a:pt x="60964" y="39428"/>
                      </a:lnTo>
                      <a:cubicBezTo>
                        <a:pt x="61135" y="39516"/>
                        <a:pt x="61329" y="39549"/>
                        <a:pt x="61520" y="39523"/>
                      </a:cubicBezTo>
                      <a:cubicBezTo>
                        <a:pt x="61986" y="38340"/>
                        <a:pt x="62441" y="37276"/>
                        <a:pt x="62873" y="36353"/>
                      </a:cubicBezTo>
                      <a:cubicBezTo>
                        <a:pt x="62406" y="35998"/>
                        <a:pt x="62122" y="35762"/>
                        <a:pt x="63127" y="35715"/>
                      </a:cubicBezTo>
                      <a:lnTo>
                        <a:pt x="63079" y="33598"/>
                      </a:lnTo>
                      <a:lnTo>
                        <a:pt x="64155" y="32344"/>
                      </a:lnTo>
                      <a:cubicBezTo>
                        <a:pt x="64444" y="32344"/>
                        <a:pt x="64982" y="32587"/>
                        <a:pt x="65017" y="32935"/>
                      </a:cubicBezTo>
                      <a:lnTo>
                        <a:pt x="65053" y="31877"/>
                      </a:lnTo>
                      <a:lnTo>
                        <a:pt x="65053" y="31617"/>
                      </a:lnTo>
                      <a:lnTo>
                        <a:pt x="65106" y="29731"/>
                      </a:lnTo>
                      <a:cubicBezTo>
                        <a:pt x="65194" y="29601"/>
                        <a:pt x="65561" y="28986"/>
                        <a:pt x="65821" y="29009"/>
                      </a:cubicBezTo>
                      <a:lnTo>
                        <a:pt x="66222" y="30074"/>
                      </a:lnTo>
                      <a:cubicBezTo>
                        <a:pt x="66329" y="29949"/>
                        <a:pt x="66411" y="29807"/>
                        <a:pt x="66506" y="29677"/>
                      </a:cubicBezTo>
                      <a:lnTo>
                        <a:pt x="66801" y="28016"/>
                      </a:lnTo>
                      <a:cubicBezTo>
                        <a:pt x="65673" y="30748"/>
                        <a:pt x="66335" y="24841"/>
                        <a:pt x="67168" y="24344"/>
                      </a:cubicBezTo>
                      <a:cubicBezTo>
                        <a:pt x="67481" y="24166"/>
                        <a:pt x="67723" y="24977"/>
                        <a:pt x="67812" y="25059"/>
                      </a:cubicBezTo>
                      <a:cubicBezTo>
                        <a:pt x="68166" y="25367"/>
                        <a:pt x="68804" y="24610"/>
                        <a:pt x="68875" y="24504"/>
                      </a:cubicBezTo>
                      <a:cubicBezTo>
                        <a:pt x="69077" y="24086"/>
                        <a:pt x="69017" y="23589"/>
                        <a:pt x="68721" y="23232"/>
                      </a:cubicBezTo>
                      <a:lnTo>
                        <a:pt x="68467" y="22789"/>
                      </a:lnTo>
                      <a:lnTo>
                        <a:pt x="68467" y="23841"/>
                      </a:lnTo>
                      <a:lnTo>
                        <a:pt x="68160" y="23753"/>
                      </a:lnTo>
                      <a:lnTo>
                        <a:pt x="68261" y="23161"/>
                      </a:lnTo>
                      <a:lnTo>
                        <a:pt x="67912" y="23108"/>
                      </a:lnTo>
                      <a:lnTo>
                        <a:pt x="67912" y="22670"/>
                      </a:lnTo>
                      <a:cubicBezTo>
                        <a:pt x="67912" y="22452"/>
                        <a:pt x="68385" y="22268"/>
                        <a:pt x="68574" y="22464"/>
                      </a:cubicBezTo>
                      <a:cubicBezTo>
                        <a:pt x="68574" y="21819"/>
                        <a:pt x="68166" y="19815"/>
                        <a:pt x="69354" y="20288"/>
                      </a:cubicBezTo>
                      <a:lnTo>
                        <a:pt x="69732" y="18673"/>
                      </a:lnTo>
                      <a:lnTo>
                        <a:pt x="70387" y="18768"/>
                      </a:lnTo>
                      <a:lnTo>
                        <a:pt x="70098" y="17845"/>
                      </a:lnTo>
                      <a:cubicBezTo>
                        <a:pt x="70098" y="17650"/>
                        <a:pt x="70588" y="18100"/>
                        <a:pt x="70689" y="17928"/>
                      </a:cubicBezTo>
                      <a:cubicBezTo>
                        <a:pt x="70878" y="17579"/>
                        <a:pt x="70506" y="16592"/>
                        <a:pt x="70488" y="16231"/>
                      </a:cubicBezTo>
                      <a:lnTo>
                        <a:pt x="71480" y="14587"/>
                      </a:lnTo>
                      <a:lnTo>
                        <a:pt x="71853" y="14889"/>
                      </a:lnTo>
                      <a:lnTo>
                        <a:pt x="71687" y="14587"/>
                      </a:lnTo>
                      <a:cubicBezTo>
                        <a:pt x="72124" y="14670"/>
                        <a:pt x="73099" y="13777"/>
                        <a:pt x="72827" y="13050"/>
                      </a:cubicBezTo>
                      <a:cubicBezTo>
                        <a:pt x="72762" y="12873"/>
                        <a:pt x="72479" y="13493"/>
                        <a:pt x="72331" y="13363"/>
                      </a:cubicBezTo>
                      <a:cubicBezTo>
                        <a:pt x="71923" y="13007"/>
                        <a:pt x="71704" y="12480"/>
                        <a:pt x="71740" y="11938"/>
                      </a:cubicBezTo>
                      <a:cubicBezTo>
                        <a:pt x="73235" y="11477"/>
                        <a:pt x="71333" y="9756"/>
                        <a:pt x="73347" y="11383"/>
                      </a:cubicBezTo>
                      <a:lnTo>
                        <a:pt x="73223" y="11063"/>
                      </a:lnTo>
                      <a:lnTo>
                        <a:pt x="73070" y="10525"/>
                      </a:lnTo>
                      <a:cubicBezTo>
                        <a:pt x="72898" y="9816"/>
                        <a:pt x="72361" y="8751"/>
                        <a:pt x="72940" y="8331"/>
                      </a:cubicBezTo>
                      <a:cubicBezTo>
                        <a:pt x="76484" y="5682"/>
                        <a:pt x="75504" y="1786"/>
                        <a:pt x="76112" y="1330"/>
                      </a:cubicBezTo>
                      <a:lnTo>
                        <a:pt x="76614" y="1922"/>
                      </a:lnTo>
                      <a:lnTo>
                        <a:pt x="77276" y="0"/>
                      </a:lnTo>
                      <a:cubicBezTo>
                        <a:pt x="77759" y="543"/>
                        <a:pt x="78293" y="1038"/>
                        <a:pt x="78871" y="1478"/>
                      </a:cubicBezTo>
                      <a:lnTo>
                        <a:pt x="78842" y="656"/>
                      </a:lnTo>
                      <a:lnTo>
                        <a:pt x="79379" y="1502"/>
                      </a:lnTo>
                      <a:lnTo>
                        <a:pt x="79574" y="1230"/>
                      </a:lnTo>
                      <a:cubicBezTo>
                        <a:pt x="79722" y="1135"/>
                        <a:pt x="79941" y="1455"/>
                        <a:pt x="79923" y="1626"/>
                      </a:cubicBezTo>
                      <a:cubicBezTo>
                        <a:pt x="80957" y="999"/>
                        <a:pt x="83202" y="4074"/>
                        <a:pt x="84472" y="3489"/>
                      </a:cubicBezTo>
                      <a:lnTo>
                        <a:pt x="85364" y="4754"/>
                      </a:lnTo>
                      <a:lnTo>
                        <a:pt x="86038" y="5505"/>
                      </a:lnTo>
                      <a:lnTo>
                        <a:pt x="87373" y="5688"/>
                      </a:lnTo>
                      <a:cubicBezTo>
                        <a:pt x="87172" y="6014"/>
                        <a:pt x="87414" y="6457"/>
                        <a:pt x="87840" y="6942"/>
                      </a:cubicBezTo>
                      <a:lnTo>
                        <a:pt x="88915" y="6906"/>
                      </a:lnTo>
                      <a:lnTo>
                        <a:pt x="89015" y="8089"/>
                      </a:lnTo>
                      <a:cubicBezTo>
                        <a:pt x="90167" y="9088"/>
                        <a:pt x="91308" y="9999"/>
                        <a:pt x="90356" y="10135"/>
                      </a:cubicBezTo>
                      <a:lnTo>
                        <a:pt x="91822" y="10407"/>
                      </a:lnTo>
                      <a:lnTo>
                        <a:pt x="91768" y="11341"/>
                      </a:lnTo>
                      <a:lnTo>
                        <a:pt x="92773" y="10714"/>
                      </a:lnTo>
                      <a:lnTo>
                        <a:pt x="94959" y="11767"/>
                      </a:lnTo>
                      <a:cubicBezTo>
                        <a:pt x="95037" y="12111"/>
                        <a:pt x="94945" y="12472"/>
                        <a:pt x="94710" y="12737"/>
                      </a:cubicBezTo>
                      <a:lnTo>
                        <a:pt x="94799" y="13156"/>
                      </a:lnTo>
                      <a:cubicBezTo>
                        <a:pt x="95100" y="13271"/>
                        <a:pt x="95341" y="13504"/>
                        <a:pt x="95467" y="13801"/>
                      </a:cubicBezTo>
                      <a:lnTo>
                        <a:pt x="96247" y="12819"/>
                      </a:lnTo>
                      <a:cubicBezTo>
                        <a:pt x="95939" y="18188"/>
                        <a:pt x="100701" y="15356"/>
                        <a:pt x="99898" y="18555"/>
                      </a:cubicBezTo>
                      <a:lnTo>
                        <a:pt x="101404" y="17964"/>
                      </a:lnTo>
                      <a:cubicBezTo>
                        <a:pt x="101446" y="18289"/>
                        <a:pt x="101593" y="19655"/>
                        <a:pt x="101965" y="19832"/>
                      </a:cubicBezTo>
                      <a:lnTo>
                        <a:pt x="102556" y="19590"/>
                      </a:lnTo>
                      <a:lnTo>
                        <a:pt x="102633" y="22168"/>
                      </a:lnTo>
                      <a:lnTo>
                        <a:pt x="104216" y="21281"/>
                      </a:lnTo>
                      <a:lnTo>
                        <a:pt x="104388" y="23770"/>
                      </a:lnTo>
                      <a:cubicBezTo>
                        <a:pt x="104388" y="22404"/>
                        <a:pt x="106237" y="24084"/>
                        <a:pt x="106580" y="22818"/>
                      </a:cubicBezTo>
                      <a:lnTo>
                        <a:pt x="107472" y="24107"/>
                      </a:lnTo>
                      <a:lnTo>
                        <a:pt x="108517" y="24107"/>
                      </a:lnTo>
                      <a:cubicBezTo>
                        <a:pt x="109008" y="24938"/>
                        <a:pt x="109263" y="25887"/>
                        <a:pt x="109256" y="26851"/>
                      </a:cubicBezTo>
                      <a:lnTo>
                        <a:pt x="110798" y="27277"/>
                      </a:lnTo>
                      <a:lnTo>
                        <a:pt x="111743" y="28944"/>
                      </a:lnTo>
                      <a:lnTo>
                        <a:pt x="114106" y="30227"/>
                      </a:lnTo>
                      <a:lnTo>
                        <a:pt x="114106" y="31410"/>
                      </a:lnTo>
                      <a:lnTo>
                        <a:pt x="115158" y="31410"/>
                      </a:lnTo>
                      <a:cubicBezTo>
                        <a:pt x="115377" y="31847"/>
                        <a:pt x="114278" y="32841"/>
                        <a:pt x="115075" y="33267"/>
                      </a:cubicBezTo>
                      <a:lnTo>
                        <a:pt x="116930" y="33509"/>
                      </a:lnTo>
                      <a:cubicBezTo>
                        <a:pt x="115122" y="34863"/>
                        <a:pt x="118703" y="35508"/>
                        <a:pt x="119506" y="35443"/>
                      </a:cubicBezTo>
                      <a:lnTo>
                        <a:pt x="120316" y="37542"/>
                      </a:lnTo>
                      <a:cubicBezTo>
                        <a:pt x="121107" y="38086"/>
                        <a:pt x="122779" y="38843"/>
                        <a:pt x="123535" y="37784"/>
                      </a:cubicBezTo>
                      <a:lnTo>
                        <a:pt x="124126" y="39883"/>
                      </a:lnTo>
                      <a:cubicBezTo>
                        <a:pt x="125095" y="40475"/>
                        <a:pt x="125804" y="41805"/>
                        <a:pt x="126377" y="42722"/>
                      </a:cubicBezTo>
                      <a:cubicBezTo>
                        <a:pt x="126552" y="41607"/>
                        <a:pt x="126312" y="40466"/>
                        <a:pt x="125704" y="39517"/>
                      </a:cubicBezTo>
                      <a:lnTo>
                        <a:pt x="127104" y="40528"/>
                      </a:lnTo>
                      <a:cubicBezTo>
                        <a:pt x="127234" y="41350"/>
                        <a:pt x="128599" y="42550"/>
                        <a:pt x="129999" y="44519"/>
                      </a:cubicBezTo>
                      <a:lnTo>
                        <a:pt x="131606" y="44832"/>
                      </a:lnTo>
                      <a:lnTo>
                        <a:pt x="132031" y="47056"/>
                      </a:lnTo>
                      <a:lnTo>
                        <a:pt x="133673" y="48475"/>
                      </a:lnTo>
                      <a:cubicBezTo>
                        <a:pt x="133378" y="48126"/>
                        <a:pt x="134058" y="46370"/>
                        <a:pt x="135168" y="47884"/>
                      </a:cubicBezTo>
                      <a:cubicBezTo>
                        <a:pt x="135308" y="48043"/>
                        <a:pt x="135402" y="48237"/>
                        <a:pt x="135440" y="48445"/>
                      </a:cubicBezTo>
                      <a:lnTo>
                        <a:pt x="135718" y="48682"/>
                      </a:lnTo>
                      <a:lnTo>
                        <a:pt x="136308" y="48528"/>
                      </a:lnTo>
                      <a:cubicBezTo>
                        <a:pt x="136447" y="48830"/>
                        <a:pt x="136565" y="49139"/>
                        <a:pt x="136663" y="49456"/>
                      </a:cubicBezTo>
                      <a:cubicBezTo>
                        <a:pt x="137508" y="50172"/>
                        <a:pt x="138488" y="51041"/>
                        <a:pt x="138636" y="51425"/>
                      </a:cubicBezTo>
                      <a:lnTo>
                        <a:pt x="138884" y="51355"/>
                      </a:lnTo>
                      <a:cubicBezTo>
                        <a:pt x="139995" y="50911"/>
                        <a:pt x="140869" y="52484"/>
                        <a:pt x="141159" y="53347"/>
                      </a:cubicBezTo>
                      <a:lnTo>
                        <a:pt x="141295" y="54358"/>
                      </a:lnTo>
                      <a:cubicBezTo>
                        <a:pt x="142372" y="55357"/>
                        <a:pt x="143632" y="56138"/>
                        <a:pt x="145005" y="56658"/>
                      </a:cubicBezTo>
                      <a:lnTo>
                        <a:pt x="145489" y="57415"/>
                      </a:lnTo>
                      <a:cubicBezTo>
                        <a:pt x="146712" y="58048"/>
                        <a:pt x="148148" y="58415"/>
                        <a:pt x="148957" y="59497"/>
                      </a:cubicBezTo>
                      <a:lnTo>
                        <a:pt x="149206" y="61413"/>
                      </a:lnTo>
                      <a:lnTo>
                        <a:pt x="150340" y="61466"/>
                      </a:lnTo>
                      <a:lnTo>
                        <a:pt x="150647" y="61897"/>
                      </a:lnTo>
                      <a:cubicBezTo>
                        <a:pt x="151504" y="62778"/>
                        <a:pt x="152337" y="63671"/>
                        <a:pt x="153164" y="64611"/>
                      </a:cubicBezTo>
                      <a:cubicBezTo>
                        <a:pt x="153992" y="64888"/>
                        <a:pt x="154775" y="65286"/>
                        <a:pt x="155486" y="65794"/>
                      </a:cubicBezTo>
                      <a:cubicBezTo>
                        <a:pt x="156549" y="66563"/>
                        <a:pt x="156738" y="67982"/>
                        <a:pt x="157737" y="69371"/>
                      </a:cubicBezTo>
                      <a:lnTo>
                        <a:pt x="158268" y="69105"/>
                      </a:lnTo>
                      <a:lnTo>
                        <a:pt x="158386" y="68514"/>
                      </a:lnTo>
                      <a:lnTo>
                        <a:pt x="158522" y="68934"/>
                      </a:lnTo>
                      <a:cubicBezTo>
                        <a:pt x="158558" y="69064"/>
                        <a:pt x="158759" y="69833"/>
                        <a:pt x="158995" y="69779"/>
                      </a:cubicBezTo>
                      <a:cubicBezTo>
                        <a:pt x="159982" y="69555"/>
                        <a:pt x="161163" y="69407"/>
                        <a:pt x="162262" y="70867"/>
                      </a:cubicBezTo>
                      <a:cubicBezTo>
                        <a:pt x="162817" y="71607"/>
                        <a:pt x="162103" y="73268"/>
                        <a:pt x="162983" y="73540"/>
                      </a:cubicBezTo>
                      <a:lnTo>
                        <a:pt x="164755" y="73540"/>
                      </a:lnTo>
                      <a:cubicBezTo>
                        <a:pt x="164164" y="74516"/>
                        <a:pt x="165742" y="75728"/>
                        <a:pt x="167461" y="76083"/>
                      </a:cubicBezTo>
                      <a:cubicBezTo>
                        <a:pt x="167745" y="76142"/>
                        <a:pt x="167774" y="76455"/>
                        <a:pt x="167768" y="76816"/>
                      </a:cubicBezTo>
                      <a:lnTo>
                        <a:pt x="168359" y="77821"/>
                      </a:lnTo>
                      <a:cubicBezTo>
                        <a:pt x="168649" y="77868"/>
                        <a:pt x="168643" y="78052"/>
                        <a:pt x="168619" y="78241"/>
                      </a:cubicBezTo>
                      <a:lnTo>
                        <a:pt x="169068" y="78974"/>
                      </a:lnTo>
                      <a:lnTo>
                        <a:pt x="169068" y="78625"/>
                      </a:lnTo>
                      <a:lnTo>
                        <a:pt x="170291" y="79217"/>
                      </a:lnTo>
                      <a:lnTo>
                        <a:pt x="169877" y="79299"/>
                      </a:lnTo>
                      <a:lnTo>
                        <a:pt x="170267" y="80695"/>
                      </a:lnTo>
                      <a:lnTo>
                        <a:pt x="170817" y="79684"/>
                      </a:lnTo>
                      <a:cubicBezTo>
                        <a:pt x="170982" y="80133"/>
                        <a:pt x="175017" y="83983"/>
                        <a:pt x="179312" y="87962"/>
                      </a:cubicBezTo>
                      <a:cubicBezTo>
                        <a:pt x="179631" y="88151"/>
                        <a:pt x="179968" y="88340"/>
                        <a:pt x="180335" y="88524"/>
                      </a:cubicBezTo>
                      <a:lnTo>
                        <a:pt x="181516" y="88524"/>
                      </a:lnTo>
                      <a:lnTo>
                        <a:pt x="182001" y="90469"/>
                      </a:lnTo>
                      <a:lnTo>
                        <a:pt x="182485" y="90918"/>
                      </a:lnTo>
                      <a:lnTo>
                        <a:pt x="182958" y="90753"/>
                      </a:lnTo>
                      <a:lnTo>
                        <a:pt x="183034" y="91397"/>
                      </a:lnTo>
                      <a:lnTo>
                        <a:pt x="183596" y="91155"/>
                      </a:lnTo>
                      <a:lnTo>
                        <a:pt x="183596" y="91930"/>
                      </a:lnTo>
                      <a:lnTo>
                        <a:pt x="184092" y="92379"/>
                      </a:lnTo>
                      <a:lnTo>
                        <a:pt x="184092" y="92042"/>
                      </a:lnTo>
                      <a:lnTo>
                        <a:pt x="185108" y="92361"/>
                      </a:lnTo>
                      <a:cubicBezTo>
                        <a:pt x="185864" y="92953"/>
                        <a:pt x="187655" y="95188"/>
                        <a:pt x="187265" y="94307"/>
                      </a:cubicBezTo>
                      <a:lnTo>
                        <a:pt x="188960" y="94596"/>
                      </a:lnTo>
                      <a:cubicBezTo>
                        <a:pt x="188807" y="95288"/>
                        <a:pt x="190532" y="97606"/>
                        <a:pt x="191418" y="98144"/>
                      </a:cubicBezTo>
                      <a:cubicBezTo>
                        <a:pt x="191258" y="98197"/>
                        <a:pt x="191004" y="98546"/>
                        <a:pt x="191418" y="98670"/>
                      </a:cubicBezTo>
                      <a:cubicBezTo>
                        <a:pt x="192009" y="98848"/>
                        <a:pt x="192369" y="97653"/>
                        <a:pt x="192877" y="97931"/>
                      </a:cubicBezTo>
                      <a:cubicBezTo>
                        <a:pt x="193385" y="98209"/>
                        <a:pt x="193433" y="99504"/>
                        <a:pt x="193740" y="99983"/>
                      </a:cubicBezTo>
                      <a:lnTo>
                        <a:pt x="193781" y="99646"/>
                      </a:lnTo>
                      <a:cubicBezTo>
                        <a:pt x="194006" y="99546"/>
                        <a:pt x="194212" y="99132"/>
                        <a:pt x="194413" y="99268"/>
                      </a:cubicBezTo>
                      <a:cubicBezTo>
                        <a:pt x="194915" y="99611"/>
                        <a:pt x="195595" y="100722"/>
                        <a:pt x="195299" y="101367"/>
                      </a:cubicBezTo>
                      <a:lnTo>
                        <a:pt x="196298" y="103040"/>
                      </a:lnTo>
                      <a:lnTo>
                        <a:pt x="197184" y="103200"/>
                      </a:lnTo>
                      <a:lnTo>
                        <a:pt x="197928" y="103354"/>
                      </a:lnTo>
                      <a:lnTo>
                        <a:pt x="198336" y="105518"/>
                      </a:lnTo>
                      <a:cubicBezTo>
                        <a:pt x="198903" y="105748"/>
                        <a:pt x="199446" y="106036"/>
                        <a:pt x="199955" y="106375"/>
                      </a:cubicBezTo>
                      <a:cubicBezTo>
                        <a:pt x="200203" y="105896"/>
                        <a:pt x="200841" y="105482"/>
                        <a:pt x="201544" y="106428"/>
                      </a:cubicBezTo>
                      <a:cubicBezTo>
                        <a:pt x="201698" y="106635"/>
                        <a:pt x="201544" y="107049"/>
                        <a:pt x="201391" y="107469"/>
                      </a:cubicBezTo>
                      <a:cubicBezTo>
                        <a:pt x="201609" y="107664"/>
                        <a:pt x="201828" y="107859"/>
                        <a:pt x="202035" y="108060"/>
                      </a:cubicBezTo>
                      <a:lnTo>
                        <a:pt x="202117" y="107079"/>
                      </a:lnTo>
                      <a:lnTo>
                        <a:pt x="202708" y="107079"/>
                      </a:lnTo>
                      <a:lnTo>
                        <a:pt x="204008" y="109858"/>
                      </a:lnTo>
                      <a:lnTo>
                        <a:pt x="203813" y="110159"/>
                      </a:lnTo>
                      <a:lnTo>
                        <a:pt x="205272" y="109923"/>
                      </a:lnTo>
                      <a:lnTo>
                        <a:pt x="206400" y="111762"/>
                      </a:lnTo>
                      <a:lnTo>
                        <a:pt x="207228" y="111389"/>
                      </a:lnTo>
                      <a:lnTo>
                        <a:pt x="207883" y="113512"/>
                      </a:lnTo>
                      <a:lnTo>
                        <a:pt x="207393" y="113270"/>
                      </a:lnTo>
                      <a:lnTo>
                        <a:pt x="207298" y="113932"/>
                      </a:lnTo>
                      <a:cubicBezTo>
                        <a:pt x="207470" y="114210"/>
                        <a:pt x="207623" y="114523"/>
                        <a:pt x="207771" y="114789"/>
                      </a:cubicBezTo>
                      <a:lnTo>
                        <a:pt x="208533" y="115310"/>
                      </a:lnTo>
                      <a:lnTo>
                        <a:pt x="209839" y="114819"/>
                      </a:lnTo>
                      <a:cubicBezTo>
                        <a:pt x="211428" y="115795"/>
                        <a:pt x="211611" y="116741"/>
                        <a:pt x="214169" y="117521"/>
                      </a:cubicBezTo>
                      <a:lnTo>
                        <a:pt x="214169" y="118497"/>
                      </a:lnTo>
                      <a:lnTo>
                        <a:pt x="215316" y="119325"/>
                      </a:lnTo>
                      <a:cubicBezTo>
                        <a:pt x="215475" y="120141"/>
                        <a:pt x="215664" y="121370"/>
                        <a:pt x="216273" y="122003"/>
                      </a:cubicBezTo>
                      <a:lnTo>
                        <a:pt x="219817" y="123079"/>
                      </a:lnTo>
                      <a:cubicBezTo>
                        <a:pt x="219646" y="124954"/>
                        <a:pt x="222015" y="125119"/>
                        <a:pt x="222216" y="124853"/>
                      </a:cubicBezTo>
                      <a:lnTo>
                        <a:pt x="222216" y="125113"/>
                      </a:lnTo>
                      <a:lnTo>
                        <a:pt x="222972" y="124983"/>
                      </a:lnTo>
                      <a:lnTo>
                        <a:pt x="223079" y="125445"/>
                      </a:lnTo>
                      <a:cubicBezTo>
                        <a:pt x="223669" y="125309"/>
                        <a:pt x="223888" y="126787"/>
                        <a:pt x="223350" y="126533"/>
                      </a:cubicBezTo>
                      <a:lnTo>
                        <a:pt x="223581" y="127490"/>
                      </a:lnTo>
                      <a:cubicBezTo>
                        <a:pt x="224922" y="130128"/>
                        <a:pt x="227214" y="125356"/>
                        <a:pt x="229377" y="132422"/>
                      </a:cubicBezTo>
                      <a:lnTo>
                        <a:pt x="231521" y="132451"/>
                      </a:lnTo>
                      <a:lnTo>
                        <a:pt x="231521" y="134137"/>
                      </a:lnTo>
                      <a:lnTo>
                        <a:pt x="232449" y="134137"/>
                      </a:lnTo>
                      <a:lnTo>
                        <a:pt x="231551" y="136011"/>
                      </a:lnTo>
                      <a:lnTo>
                        <a:pt x="232047" y="136041"/>
                      </a:lnTo>
                      <a:lnTo>
                        <a:pt x="233743" y="134947"/>
                      </a:lnTo>
                      <a:cubicBezTo>
                        <a:pt x="234333" y="135828"/>
                        <a:pt x="234522" y="137117"/>
                        <a:pt x="234841" y="138051"/>
                      </a:cubicBezTo>
                      <a:lnTo>
                        <a:pt x="235958" y="138223"/>
                      </a:lnTo>
                      <a:lnTo>
                        <a:pt x="236259" y="139222"/>
                      </a:lnTo>
                      <a:cubicBezTo>
                        <a:pt x="236945" y="139059"/>
                        <a:pt x="237587" y="138746"/>
                        <a:pt x="238138" y="138305"/>
                      </a:cubicBezTo>
                      <a:lnTo>
                        <a:pt x="238250" y="140079"/>
                      </a:lnTo>
                      <a:lnTo>
                        <a:pt x="238735" y="140186"/>
                      </a:lnTo>
                      <a:cubicBezTo>
                        <a:pt x="238979" y="140330"/>
                        <a:pt x="239147" y="140574"/>
                        <a:pt x="239196" y="140854"/>
                      </a:cubicBezTo>
                      <a:lnTo>
                        <a:pt x="239964" y="141445"/>
                      </a:lnTo>
                      <a:lnTo>
                        <a:pt x="240123" y="140812"/>
                      </a:lnTo>
                      <a:lnTo>
                        <a:pt x="240289" y="141309"/>
                      </a:lnTo>
                      <a:lnTo>
                        <a:pt x="241588" y="142202"/>
                      </a:lnTo>
                      <a:cubicBezTo>
                        <a:pt x="241328" y="142320"/>
                        <a:pt x="241228" y="142433"/>
                        <a:pt x="241240" y="142533"/>
                      </a:cubicBezTo>
                      <a:lnTo>
                        <a:pt x="241494" y="142764"/>
                      </a:lnTo>
                      <a:cubicBezTo>
                        <a:pt x="241847" y="142922"/>
                        <a:pt x="242251" y="142922"/>
                        <a:pt x="242604" y="142764"/>
                      </a:cubicBezTo>
                      <a:lnTo>
                        <a:pt x="242327" y="142113"/>
                      </a:lnTo>
                      <a:cubicBezTo>
                        <a:pt x="242705" y="142444"/>
                        <a:pt x="242734" y="142651"/>
                        <a:pt x="242604" y="142764"/>
                      </a:cubicBezTo>
                      <a:lnTo>
                        <a:pt x="243307" y="144402"/>
                      </a:lnTo>
                      <a:lnTo>
                        <a:pt x="243603" y="144887"/>
                      </a:lnTo>
                      <a:cubicBezTo>
                        <a:pt x="244460" y="145188"/>
                        <a:pt x="245245" y="145507"/>
                        <a:pt x="245511" y="146365"/>
                      </a:cubicBezTo>
                      <a:cubicBezTo>
                        <a:pt x="246846" y="146181"/>
                        <a:pt x="247018" y="146856"/>
                        <a:pt x="247201" y="147547"/>
                      </a:cubicBezTo>
                      <a:lnTo>
                        <a:pt x="248530" y="147612"/>
                      </a:lnTo>
                      <a:lnTo>
                        <a:pt x="248778" y="148606"/>
                      </a:lnTo>
                      <a:lnTo>
                        <a:pt x="249499" y="150043"/>
                      </a:lnTo>
                      <a:lnTo>
                        <a:pt x="249983" y="149871"/>
                      </a:lnTo>
                      <a:lnTo>
                        <a:pt x="250066" y="150522"/>
                      </a:lnTo>
                      <a:lnTo>
                        <a:pt x="250657" y="150279"/>
                      </a:lnTo>
                      <a:lnTo>
                        <a:pt x="250740" y="152893"/>
                      </a:lnTo>
                      <a:lnTo>
                        <a:pt x="251147" y="151178"/>
                      </a:lnTo>
                      <a:lnTo>
                        <a:pt x="252370" y="151769"/>
                      </a:lnTo>
                      <a:lnTo>
                        <a:pt x="251963" y="151852"/>
                      </a:lnTo>
                      <a:lnTo>
                        <a:pt x="252453" y="154454"/>
                      </a:lnTo>
                      <a:cubicBezTo>
                        <a:pt x="252666" y="153425"/>
                        <a:pt x="254438" y="154667"/>
                        <a:pt x="254739" y="153567"/>
                      </a:cubicBezTo>
                      <a:lnTo>
                        <a:pt x="255637" y="154874"/>
                      </a:lnTo>
                      <a:lnTo>
                        <a:pt x="256671" y="154874"/>
                      </a:lnTo>
                      <a:cubicBezTo>
                        <a:pt x="259413" y="159415"/>
                        <a:pt x="259507" y="156441"/>
                        <a:pt x="260606" y="158173"/>
                      </a:cubicBezTo>
                      <a:lnTo>
                        <a:pt x="261014" y="160053"/>
                      </a:lnTo>
                      <a:cubicBezTo>
                        <a:pt x="260872" y="159338"/>
                        <a:pt x="262018" y="158871"/>
                        <a:pt x="262485" y="159722"/>
                      </a:cubicBezTo>
                      <a:cubicBezTo>
                        <a:pt x="263549" y="161585"/>
                        <a:pt x="264447" y="163538"/>
                        <a:pt x="265167" y="165558"/>
                      </a:cubicBezTo>
                      <a:lnTo>
                        <a:pt x="265451" y="165434"/>
                      </a:lnTo>
                      <a:lnTo>
                        <a:pt x="266242" y="164204"/>
                      </a:lnTo>
                      <a:lnTo>
                        <a:pt x="267075" y="166398"/>
                      </a:lnTo>
                      <a:lnTo>
                        <a:pt x="268026" y="166351"/>
                      </a:lnTo>
                      <a:lnTo>
                        <a:pt x="267885" y="166073"/>
                      </a:lnTo>
                      <a:lnTo>
                        <a:pt x="268109" y="166345"/>
                      </a:lnTo>
                      <a:lnTo>
                        <a:pt x="268924" y="168119"/>
                      </a:lnTo>
                      <a:cubicBezTo>
                        <a:pt x="269102" y="168207"/>
                        <a:pt x="269267" y="168302"/>
                        <a:pt x="269432" y="168397"/>
                      </a:cubicBezTo>
                      <a:lnTo>
                        <a:pt x="269356" y="168030"/>
                      </a:lnTo>
                      <a:cubicBezTo>
                        <a:pt x="269462" y="168000"/>
                        <a:pt x="269515" y="168142"/>
                        <a:pt x="269486" y="168278"/>
                      </a:cubicBezTo>
                      <a:cubicBezTo>
                        <a:pt x="269998" y="168680"/>
                        <a:pt x="270429" y="169175"/>
                        <a:pt x="270756" y="169739"/>
                      </a:cubicBezTo>
                      <a:cubicBezTo>
                        <a:pt x="270797" y="169828"/>
                        <a:pt x="270756" y="169993"/>
                        <a:pt x="270638" y="170165"/>
                      </a:cubicBezTo>
                      <a:cubicBezTo>
                        <a:pt x="271229" y="170910"/>
                        <a:pt x="271743" y="171312"/>
                        <a:pt x="272162" y="171134"/>
                      </a:cubicBezTo>
                      <a:cubicBezTo>
                        <a:pt x="273048" y="170780"/>
                        <a:pt x="273296" y="172601"/>
                        <a:pt x="273586" y="171696"/>
                      </a:cubicBezTo>
                      <a:lnTo>
                        <a:pt x="273509" y="172719"/>
                      </a:lnTo>
                      <a:lnTo>
                        <a:pt x="273798" y="172488"/>
                      </a:lnTo>
                      <a:lnTo>
                        <a:pt x="275199" y="172772"/>
                      </a:lnTo>
                      <a:lnTo>
                        <a:pt x="274720" y="173364"/>
                      </a:lnTo>
                      <a:lnTo>
                        <a:pt x="274974" y="173955"/>
                      </a:lnTo>
                      <a:lnTo>
                        <a:pt x="275104" y="174251"/>
                      </a:lnTo>
                      <a:lnTo>
                        <a:pt x="275996" y="174203"/>
                      </a:lnTo>
                      <a:lnTo>
                        <a:pt x="275459" y="174966"/>
                      </a:lnTo>
                      <a:lnTo>
                        <a:pt x="275671" y="175439"/>
                      </a:lnTo>
                      <a:cubicBezTo>
                        <a:pt x="275993" y="175883"/>
                        <a:pt x="276614" y="175982"/>
                        <a:pt x="277057" y="175660"/>
                      </a:cubicBezTo>
                      <a:cubicBezTo>
                        <a:pt x="277165" y="175582"/>
                        <a:pt x="277257" y="175483"/>
                        <a:pt x="277326" y="175368"/>
                      </a:cubicBezTo>
                      <a:lnTo>
                        <a:pt x="277916" y="176444"/>
                      </a:lnTo>
                      <a:lnTo>
                        <a:pt x="278135" y="176764"/>
                      </a:lnTo>
                      <a:lnTo>
                        <a:pt x="279151" y="176870"/>
                      </a:lnTo>
                      <a:cubicBezTo>
                        <a:pt x="279529" y="177674"/>
                        <a:pt x="279376" y="178987"/>
                        <a:pt x="279689" y="179886"/>
                      </a:cubicBezTo>
                      <a:cubicBezTo>
                        <a:pt x="279748" y="180083"/>
                        <a:pt x="279845" y="180268"/>
                        <a:pt x="279972" y="180430"/>
                      </a:cubicBezTo>
                      <a:cubicBezTo>
                        <a:pt x="280127" y="180614"/>
                        <a:pt x="280333" y="180750"/>
                        <a:pt x="280563" y="180820"/>
                      </a:cubicBezTo>
                      <a:lnTo>
                        <a:pt x="281774" y="180329"/>
                      </a:lnTo>
                      <a:lnTo>
                        <a:pt x="282005" y="180660"/>
                      </a:lnTo>
                      <a:lnTo>
                        <a:pt x="282720" y="180566"/>
                      </a:lnTo>
                      <a:cubicBezTo>
                        <a:pt x="282796" y="180861"/>
                        <a:pt x="282932" y="181488"/>
                        <a:pt x="283115" y="182227"/>
                      </a:cubicBezTo>
                      <a:cubicBezTo>
                        <a:pt x="283598" y="182207"/>
                        <a:pt x="284076" y="182127"/>
                        <a:pt x="284539" y="181991"/>
                      </a:cubicBezTo>
                      <a:lnTo>
                        <a:pt x="283848" y="183297"/>
                      </a:lnTo>
                      <a:lnTo>
                        <a:pt x="284805" y="184675"/>
                      </a:lnTo>
                      <a:lnTo>
                        <a:pt x="285106" y="184817"/>
                      </a:lnTo>
                      <a:lnTo>
                        <a:pt x="286258" y="186177"/>
                      </a:lnTo>
                      <a:lnTo>
                        <a:pt x="286258" y="198163"/>
                      </a:lnTo>
                      <a:cubicBezTo>
                        <a:pt x="282256" y="194068"/>
                        <a:pt x="277922" y="190310"/>
                        <a:pt x="273302" y="186928"/>
                      </a:cubicBezTo>
                      <a:lnTo>
                        <a:pt x="272812" y="184835"/>
                      </a:lnTo>
                      <a:cubicBezTo>
                        <a:pt x="272930" y="186289"/>
                        <a:pt x="271754" y="185645"/>
                        <a:pt x="271039" y="185089"/>
                      </a:cubicBezTo>
                      <a:cubicBezTo>
                        <a:pt x="270325" y="184533"/>
                        <a:pt x="268298" y="180282"/>
                        <a:pt x="267802" y="179371"/>
                      </a:cubicBezTo>
                      <a:cubicBezTo>
                        <a:pt x="267341" y="179105"/>
                        <a:pt x="266898" y="178821"/>
                        <a:pt x="266484" y="178514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391" name="Google Shape;1391;p16"/>
                <p:cNvSpPr/>
                <p:nvPr/>
              </p:nvSpPr>
              <p:spPr>
                <a:xfrm>
                  <a:off x="10716781" y="4591042"/>
                  <a:ext cx="8066" cy="16950"/>
                </a:xfrm>
                <a:custGeom>
                  <a:rect b="b" l="l" r="r" t="t"/>
                  <a:pathLst>
                    <a:path extrusionOk="0" h="16950" w="8066">
                      <a:moveTo>
                        <a:pt x="8066" y="1843"/>
                      </a:moveTo>
                      <a:cubicBezTo>
                        <a:pt x="4521" y="6526"/>
                        <a:pt x="5815" y="14609"/>
                        <a:pt x="85" y="16951"/>
                      </a:cubicBezTo>
                      <a:cubicBezTo>
                        <a:pt x="-565" y="14550"/>
                        <a:pt x="2784" y="13007"/>
                        <a:pt x="1585" y="11191"/>
                      </a:cubicBezTo>
                      <a:cubicBezTo>
                        <a:pt x="3505" y="9276"/>
                        <a:pt x="1957" y="5621"/>
                        <a:pt x="5337" y="4788"/>
                      </a:cubicBezTo>
                      <a:cubicBezTo>
                        <a:pt x="4557" y="2819"/>
                        <a:pt x="6518" y="1896"/>
                        <a:pt x="6312" y="193"/>
                      </a:cubicBezTo>
                      <a:cubicBezTo>
                        <a:pt x="7842" y="-575"/>
                        <a:pt x="7475" y="1151"/>
                        <a:pt x="8066" y="1843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392" name="Google Shape;1392;p16"/>
                <p:cNvSpPr/>
                <p:nvPr/>
              </p:nvSpPr>
              <p:spPr>
                <a:xfrm>
                  <a:off x="10715155" y="4609169"/>
                  <a:ext cx="1769" cy="3979"/>
                </a:xfrm>
                <a:custGeom>
                  <a:rect b="b" l="l" r="r" t="t"/>
                  <a:pathLst>
                    <a:path extrusionOk="0" h="3979" w="1769">
                      <a:moveTo>
                        <a:pt x="1686" y="1673"/>
                      </a:moveTo>
                      <a:lnTo>
                        <a:pt x="1769" y="3956"/>
                      </a:lnTo>
                      <a:cubicBezTo>
                        <a:pt x="1178" y="3956"/>
                        <a:pt x="357" y="4145"/>
                        <a:pt x="50" y="3441"/>
                      </a:cubicBezTo>
                      <a:cubicBezTo>
                        <a:pt x="-281" y="2170"/>
                        <a:pt x="1119" y="-2442"/>
                        <a:pt x="1686" y="1673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393" name="Google Shape;1393;p16"/>
                <p:cNvSpPr/>
                <p:nvPr/>
              </p:nvSpPr>
              <p:spPr>
                <a:xfrm>
                  <a:off x="10712399" y="4614496"/>
                  <a:ext cx="2826" cy="4092"/>
                </a:xfrm>
                <a:custGeom>
                  <a:rect b="b" l="l" r="r" t="t"/>
                  <a:pathLst>
                    <a:path extrusionOk="0" h="4092" w="2826">
                      <a:moveTo>
                        <a:pt x="2706" y="1"/>
                      </a:moveTo>
                      <a:cubicBezTo>
                        <a:pt x="3167" y="982"/>
                        <a:pt x="2198" y="1591"/>
                        <a:pt x="1654" y="2319"/>
                      </a:cubicBezTo>
                      <a:cubicBezTo>
                        <a:pt x="2020" y="2576"/>
                        <a:pt x="2240" y="2994"/>
                        <a:pt x="2245" y="3442"/>
                      </a:cubicBezTo>
                      <a:cubicBezTo>
                        <a:pt x="1855" y="4453"/>
                        <a:pt x="1004" y="3773"/>
                        <a:pt x="0" y="4092"/>
                      </a:cubicBezTo>
                      <a:cubicBezTo>
                        <a:pt x="278" y="1928"/>
                        <a:pt x="738" y="-41"/>
                        <a:pt x="2706" y="1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394" name="Google Shape;1394;p16"/>
                <p:cNvSpPr/>
                <p:nvPr/>
              </p:nvSpPr>
              <p:spPr>
                <a:xfrm>
                  <a:off x="10690965" y="4663060"/>
                  <a:ext cx="3857" cy="7545"/>
                </a:xfrm>
                <a:custGeom>
                  <a:rect b="b" l="l" r="r" t="t"/>
                  <a:pathLst>
                    <a:path extrusionOk="0" h="7545" w="3857">
                      <a:moveTo>
                        <a:pt x="3858" y="2892"/>
                      </a:moveTo>
                      <a:cubicBezTo>
                        <a:pt x="744" y="3141"/>
                        <a:pt x="3562" y="6606"/>
                        <a:pt x="1182" y="7546"/>
                      </a:cubicBezTo>
                      <a:lnTo>
                        <a:pt x="0" y="5719"/>
                      </a:lnTo>
                      <a:cubicBezTo>
                        <a:pt x="3243" y="5175"/>
                        <a:pt x="-939" y="-650"/>
                        <a:pt x="3196" y="60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395" name="Google Shape;1395;p16"/>
                <p:cNvSpPr/>
                <p:nvPr/>
              </p:nvSpPr>
              <p:spPr>
                <a:xfrm>
                  <a:off x="10682673" y="4678565"/>
                  <a:ext cx="5893" cy="12712"/>
                </a:xfrm>
                <a:custGeom>
                  <a:rect b="b" l="l" r="r" t="t"/>
                  <a:pathLst>
                    <a:path extrusionOk="0" h="12712" w="5893">
                      <a:moveTo>
                        <a:pt x="5893" y="0"/>
                      </a:moveTo>
                      <a:cubicBezTo>
                        <a:pt x="3796" y="1727"/>
                        <a:pt x="5728" y="3430"/>
                        <a:pt x="4351" y="4618"/>
                      </a:cubicBezTo>
                      <a:cubicBezTo>
                        <a:pt x="3311" y="7362"/>
                        <a:pt x="978" y="9585"/>
                        <a:pt x="1226" y="12713"/>
                      </a:cubicBezTo>
                      <a:cubicBezTo>
                        <a:pt x="-1941" y="11258"/>
                        <a:pt x="2088" y="8834"/>
                        <a:pt x="1574" y="6427"/>
                      </a:cubicBezTo>
                      <a:cubicBezTo>
                        <a:pt x="2354" y="4263"/>
                        <a:pt x="3997" y="1821"/>
                        <a:pt x="4192" y="59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396" name="Google Shape;1396;p16"/>
                <p:cNvSpPr/>
                <p:nvPr/>
              </p:nvSpPr>
              <p:spPr>
                <a:xfrm>
                  <a:off x="10659959" y="4739959"/>
                  <a:ext cx="3743" cy="5191"/>
                </a:xfrm>
                <a:custGeom>
                  <a:rect b="b" l="l" r="r" t="t"/>
                  <a:pathLst>
                    <a:path extrusionOk="0" h="5191" w="3743">
                      <a:moveTo>
                        <a:pt x="3664" y="4500"/>
                      </a:moveTo>
                      <a:cubicBezTo>
                        <a:pt x="2855" y="5529"/>
                        <a:pt x="1413" y="5008"/>
                        <a:pt x="285" y="5192"/>
                      </a:cubicBezTo>
                      <a:cubicBezTo>
                        <a:pt x="-932" y="2826"/>
                        <a:pt x="2164" y="1987"/>
                        <a:pt x="1809" y="0"/>
                      </a:cubicBezTo>
                      <a:cubicBezTo>
                        <a:pt x="3109" y="668"/>
                        <a:pt x="4025" y="2637"/>
                        <a:pt x="3664" y="4500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397" name="Google Shape;1397;p16"/>
                <p:cNvSpPr/>
                <p:nvPr/>
              </p:nvSpPr>
              <p:spPr>
                <a:xfrm>
                  <a:off x="10652438" y="4749140"/>
                  <a:ext cx="6882" cy="16849"/>
                </a:xfrm>
                <a:custGeom>
                  <a:rect b="b" l="l" r="r" t="t"/>
                  <a:pathLst>
                    <a:path extrusionOk="0" h="16849" w="6882">
                      <a:moveTo>
                        <a:pt x="6813" y="37"/>
                      </a:moveTo>
                      <a:cubicBezTo>
                        <a:pt x="7587" y="5998"/>
                        <a:pt x="1608" y="9344"/>
                        <a:pt x="2814" y="15577"/>
                      </a:cubicBezTo>
                      <a:cubicBezTo>
                        <a:pt x="2213" y="16508"/>
                        <a:pt x="1117" y="16992"/>
                        <a:pt x="25" y="16813"/>
                      </a:cubicBezTo>
                      <a:cubicBezTo>
                        <a:pt x="-324" y="10976"/>
                        <a:pt x="3074" y="6583"/>
                        <a:pt x="4019" y="1273"/>
                      </a:cubicBezTo>
                      <a:cubicBezTo>
                        <a:pt x="4622" y="342"/>
                        <a:pt x="5719" y="-144"/>
                        <a:pt x="6813" y="37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398" name="Google Shape;1398;p16"/>
                <p:cNvSpPr/>
                <p:nvPr/>
              </p:nvSpPr>
              <p:spPr>
                <a:xfrm>
                  <a:off x="10647969" y="4769311"/>
                  <a:ext cx="4139" cy="2974"/>
                </a:xfrm>
                <a:custGeom>
                  <a:rect b="b" l="l" r="r" t="t"/>
                  <a:pathLst>
                    <a:path extrusionOk="0" h="2974" w="4139">
                      <a:moveTo>
                        <a:pt x="4104" y="1792"/>
                      </a:moveTo>
                      <a:cubicBezTo>
                        <a:pt x="4264" y="2354"/>
                        <a:pt x="3850" y="2655"/>
                        <a:pt x="3578" y="2975"/>
                      </a:cubicBezTo>
                      <a:lnTo>
                        <a:pt x="158" y="2525"/>
                      </a:lnTo>
                      <a:cubicBezTo>
                        <a:pt x="-935" y="-461"/>
                        <a:pt x="4010" y="-916"/>
                        <a:pt x="4104" y="1792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399" name="Google Shape;1399;p16"/>
                <p:cNvSpPr/>
                <p:nvPr/>
              </p:nvSpPr>
              <p:spPr>
                <a:xfrm>
                  <a:off x="10661816" y="4735278"/>
                  <a:ext cx="4347" cy="3591"/>
                </a:xfrm>
                <a:custGeom>
                  <a:rect b="b" l="l" r="r" t="t"/>
                  <a:pathLst>
                    <a:path extrusionOk="0" h="3591" w="4347">
                      <a:moveTo>
                        <a:pt x="4348" y="537"/>
                      </a:moveTo>
                      <a:cubicBezTo>
                        <a:pt x="4147" y="2967"/>
                        <a:pt x="3166" y="3860"/>
                        <a:pt x="478" y="3523"/>
                      </a:cubicBezTo>
                      <a:cubicBezTo>
                        <a:pt x="-674" y="2996"/>
                        <a:pt x="567" y="1956"/>
                        <a:pt x="968" y="1228"/>
                      </a:cubicBezTo>
                      <a:cubicBezTo>
                        <a:pt x="1559" y="1063"/>
                        <a:pt x="1825" y="1483"/>
                        <a:pt x="2150" y="1755"/>
                      </a:cubicBezTo>
                      <a:cubicBezTo>
                        <a:pt x="2794" y="738"/>
                        <a:pt x="2877" y="-835"/>
                        <a:pt x="4348" y="537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400" name="Google Shape;1400;p16"/>
                <p:cNvSpPr/>
                <p:nvPr/>
              </p:nvSpPr>
              <p:spPr>
                <a:xfrm>
                  <a:off x="10723476" y="4586342"/>
                  <a:ext cx="2743" cy="3734"/>
                </a:xfrm>
                <a:custGeom>
                  <a:rect b="b" l="l" r="r" t="t"/>
                  <a:pathLst>
                    <a:path extrusionOk="0" h="3734" w="2743">
                      <a:moveTo>
                        <a:pt x="2735" y="222"/>
                      </a:moveTo>
                      <a:cubicBezTo>
                        <a:pt x="2818" y="1573"/>
                        <a:pt x="2224" y="2876"/>
                        <a:pt x="1152" y="3699"/>
                      </a:cubicBezTo>
                      <a:cubicBezTo>
                        <a:pt x="591" y="3859"/>
                        <a:pt x="295" y="3445"/>
                        <a:pt x="0" y="3167"/>
                      </a:cubicBezTo>
                      <a:cubicBezTo>
                        <a:pt x="815" y="2144"/>
                        <a:pt x="142" y="-830"/>
                        <a:pt x="2735" y="222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401" name="Google Shape;1401;p16"/>
                <p:cNvSpPr/>
                <p:nvPr/>
              </p:nvSpPr>
              <p:spPr>
                <a:xfrm>
                  <a:off x="10695762" y="4657186"/>
                  <a:ext cx="1756" cy="1758"/>
                </a:xfrm>
                <a:custGeom>
                  <a:rect b="b" l="l" r="r" t="t"/>
                  <a:pathLst>
                    <a:path extrusionOk="0" h="1758" w="1756">
                      <a:moveTo>
                        <a:pt x="1719" y="535"/>
                      </a:moveTo>
                      <a:cubicBezTo>
                        <a:pt x="1885" y="1126"/>
                        <a:pt x="1465" y="1398"/>
                        <a:pt x="1193" y="1717"/>
                      </a:cubicBezTo>
                      <a:lnTo>
                        <a:pt x="59" y="1759"/>
                      </a:lnTo>
                      <a:lnTo>
                        <a:pt x="0" y="50"/>
                      </a:lnTo>
                      <a:cubicBezTo>
                        <a:pt x="567" y="3"/>
                        <a:pt x="1424" y="-157"/>
                        <a:pt x="1719" y="535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402" name="Google Shape;1402;p16"/>
                <p:cNvSpPr/>
                <p:nvPr/>
              </p:nvSpPr>
              <p:spPr>
                <a:xfrm>
                  <a:off x="10694728" y="4660067"/>
                  <a:ext cx="1744" cy="2287"/>
                </a:xfrm>
                <a:custGeom>
                  <a:rect b="b" l="l" r="r" t="t"/>
                  <a:pathLst>
                    <a:path extrusionOk="0" h="2287" w="1744">
                      <a:moveTo>
                        <a:pt x="1719" y="540"/>
                      </a:moveTo>
                      <a:cubicBezTo>
                        <a:pt x="1719" y="1131"/>
                        <a:pt x="1914" y="1959"/>
                        <a:pt x="1211" y="2272"/>
                      </a:cubicBezTo>
                      <a:cubicBezTo>
                        <a:pt x="-59" y="2462"/>
                        <a:pt x="30" y="889"/>
                        <a:pt x="0" y="31"/>
                      </a:cubicBezTo>
                      <a:cubicBezTo>
                        <a:pt x="567" y="14"/>
                        <a:pt x="1412" y="-158"/>
                        <a:pt x="1719" y="540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403" name="Google Shape;1403;p16"/>
                <p:cNvSpPr/>
                <p:nvPr/>
              </p:nvSpPr>
              <p:spPr>
                <a:xfrm>
                  <a:off x="10657410" y="4742731"/>
                  <a:ext cx="1704" cy="2511"/>
                </a:xfrm>
                <a:custGeom>
                  <a:rect b="b" l="l" r="r" t="t"/>
                  <a:pathLst>
                    <a:path extrusionOk="0" h="2511" w="1704">
                      <a:moveTo>
                        <a:pt x="1705" y="2461"/>
                      </a:moveTo>
                      <a:cubicBezTo>
                        <a:pt x="919" y="2686"/>
                        <a:pt x="523" y="2100"/>
                        <a:pt x="92" y="1716"/>
                      </a:cubicBezTo>
                      <a:cubicBezTo>
                        <a:pt x="-334" y="936"/>
                        <a:pt x="813" y="-300"/>
                        <a:pt x="1616" y="66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404" name="Google Shape;1404;p16"/>
                <p:cNvSpPr/>
                <p:nvPr/>
              </p:nvSpPr>
              <p:spPr>
                <a:xfrm>
                  <a:off x="10681772" y="4690185"/>
                  <a:ext cx="1742" cy="1731"/>
                </a:xfrm>
                <a:custGeom>
                  <a:rect b="b" l="l" r="r" t="t"/>
                  <a:pathLst>
                    <a:path extrusionOk="0" h="1731" w="1742">
                      <a:moveTo>
                        <a:pt x="1707" y="549"/>
                      </a:moveTo>
                      <a:cubicBezTo>
                        <a:pt x="1867" y="1140"/>
                        <a:pt x="1453" y="1418"/>
                        <a:pt x="1176" y="1731"/>
                      </a:cubicBezTo>
                      <a:lnTo>
                        <a:pt x="53" y="1731"/>
                      </a:lnTo>
                      <a:lnTo>
                        <a:pt x="0" y="23"/>
                      </a:lnTo>
                      <a:cubicBezTo>
                        <a:pt x="549" y="17"/>
                        <a:pt x="1394" y="-155"/>
                        <a:pt x="1707" y="549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405" name="Google Shape;1405;p16"/>
                <p:cNvSpPr/>
                <p:nvPr/>
              </p:nvSpPr>
              <p:spPr>
                <a:xfrm>
                  <a:off x="10680726" y="4693080"/>
                  <a:ext cx="1742" cy="2280"/>
                </a:xfrm>
                <a:custGeom>
                  <a:rect b="b" l="l" r="r" t="t"/>
                  <a:pathLst>
                    <a:path extrusionOk="0" h="2280" w="1742">
                      <a:moveTo>
                        <a:pt x="1719" y="539"/>
                      </a:moveTo>
                      <a:cubicBezTo>
                        <a:pt x="1719" y="1130"/>
                        <a:pt x="1908" y="1958"/>
                        <a:pt x="1211" y="2265"/>
                      </a:cubicBezTo>
                      <a:cubicBezTo>
                        <a:pt x="-59" y="2454"/>
                        <a:pt x="30" y="882"/>
                        <a:pt x="0" y="30"/>
                      </a:cubicBezTo>
                      <a:cubicBezTo>
                        <a:pt x="561" y="18"/>
                        <a:pt x="1406" y="-165"/>
                        <a:pt x="1719" y="539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406" name="Google Shape;1406;p16"/>
                <p:cNvSpPr/>
                <p:nvPr/>
              </p:nvSpPr>
              <p:spPr>
                <a:xfrm>
                  <a:off x="10682228" y="4671032"/>
                  <a:ext cx="10125" cy="19825"/>
                </a:xfrm>
                <a:custGeom>
                  <a:rect b="b" l="l" r="r" t="t"/>
                  <a:pathLst>
                    <a:path extrusionOk="0" h="19825" w="10125">
                      <a:moveTo>
                        <a:pt x="8796" y="1797"/>
                      </a:moveTo>
                      <a:lnTo>
                        <a:pt x="8748" y="4606"/>
                      </a:lnTo>
                      <a:lnTo>
                        <a:pt x="7862" y="4606"/>
                      </a:lnTo>
                      <a:cubicBezTo>
                        <a:pt x="7437" y="5593"/>
                        <a:pt x="8229" y="7781"/>
                        <a:pt x="6681" y="7905"/>
                      </a:cubicBezTo>
                      <a:cubicBezTo>
                        <a:pt x="6917" y="8816"/>
                        <a:pt x="6308" y="9129"/>
                        <a:pt x="5759" y="9679"/>
                      </a:cubicBezTo>
                      <a:cubicBezTo>
                        <a:pt x="5566" y="10901"/>
                        <a:pt x="5503" y="12140"/>
                        <a:pt x="5570" y="13375"/>
                      </a:cubicBezTo>
                      <a:lnTo>
                        <a:pt x="3662" y="13375"/>
                      </a:lnTo>
                      <a:cubicBezTo>
                        <a:pt x="4542" y="15693"/>
                        <a:pt x="867" y="14498"/>
                        <a:pt x="3473" y="17076"/>
                      </a:cubicBezTo>
                      <a:cubicBezTo>
                        <a:pt x="1476" y="16651"/>
                        <a:pt x="3177" y="19560"/>
                        <a:pt x="1399" y="19442"/>
                      </a:cubicBezTo>
                      <a:lnTo>
                        <a:pt x="1399" y="19826"/>
                      </a:lnTo>
                      <a:lnTo>
                        <a:pt x="135" y="19826"/>
                      </a:lnTo>
                      <a:cubicBezTo>
                        <a:pt x="-427" y="18312"/>
                        <a:pt x="932" y="18720"/>
                        <a:pt x="1186" y="17544"/>
                      </a:cubicBezTo>
                      <a:cubicBezTo>
                        <a:pt x="1316" y="16952"/>
                        <a:pt x="2722" y="17544"/>
                        <a:pt x="2220" y="16544"/>
                      </a:cubicBezTo>
                      <a:cubicBezTo>
                        <a:pt x="1169" y="16728"/>
                        <a:pt x="1629" y="15533"/>
                        <a:pt x="1228" y="15249"/>
                      </a:cubicBezTo>
                      <a:cubicBezTo>
                        <a:pt x="1694" y="15356"/>
                        <a:pt x="1623" y="14504"/>
                        <a:pt x="1623" y="14232"/>
                      </a:cubicBezTo>
                      <a:cubicBezTo>
                        <a:pt x="2433" y="14232"/>
                        <a:pt x="2492" y="13186"/>
                        <a:pt x="3165" y="13239"/>
                      </a:cubicBezTo>
                      <a:cubicBezTo>
                        <a:pt x="3308" y="13012"/>
                        <a:pt x="3359" y="12739"/>
                        <a:pt x="3307" y="12476"/>
                      </a:cubicBezTo>
                      <a:cubicBezTo>
                        <a:pt x="2787" y="12287"/>
                        <a:pt x="1954" y="12228"/>
                        <a:pt x="2309" y="11435"/>
                      </a:cubicBezTo>
                      <a:cubicBezTo>
                        <a:pt x="3100" y="11435"/>
                        <a:pt x="2273" y="10034"/>
                        <a:pt x="3095" y="10170"/>
                      </a:cubicBezTo>
                      <a:cubicBezTo>
                        <a:pt x="3827" y="9112"/>
                        <a:pt x="2533" y="6066"/>
                        <a:pt x="4436" y="6108"/>
                      </a:cubicBezTo>
                      <a:lnTo>
                        <a:pt x="4436" y="5085"/>
                      </a:lnTo>
                      <a:cubicBezTo>
                        <a:pt x="4849" y="4771"/>
                        <a:pt x="5026" y="4216"/>
                        <a:pt x="5470" y="3955"/>
                      </a:cubicBezTo>
                      <a:lnTo>
                        <a:pt x="5470" y="3317"/>
                      </a:lnTo>
                      <a:lnTo>
                        <a:pt x="6503" y="2312"/>
                      </a:lnTo>
                      <a:lnTo>
                        <a:pt x="6545" y="11"/>
                      </a:lnTo>
                      <a:cubicBezTo>
                        <a:pt x="7396" y="29"/>
                        <a:pt x="12494" y="-320"/>
                        <a:pt x="8796" y="1797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407" name="Google Shape;1407;p16"/>
                <p:cNvSpPr/>
                <p:nvPr/>
              </p:nvSpPr>
              <p:spPr>
                <a:xfrm>
                  <a:off x="10693880" y="4658672"/>
                  <a:ext cx="3305" cy="3938"/>
                </a:xfrm>
                <a:custGeom>
                  <a:rect b="b" l="l" r="r" t="t"/>
                  <a:pathLst>
                    <a:path extrusionOk="0" h="3938" w="3305">
                      <a:moveTo>
                        <a:pt x="3306" y="871"/>
                      </a:moveTo>
                      <a:lnTo>
                        <a:pt x="3188" y="1752"/>
                      </a:lnTo>
                      <a:cubicBezTo>
                        <a:pt x="2242" y="1432"/>
                        <a:pt x="2366" y="2875"/>
                        <a:pt x="1368" y="2881"/>
                      </a:cubicBezTo>
                      <a:cubicBezTo>
                        <a:pt x="1315" y="3384"/>
                        <a:pt x="889" y="3301"/>
                        <a:pt x="842" y="3892"/>
                      </a:cubicBezTo>
                      <a:cubicBezTo>
                        <a:pt x="80" y="4188"/>
                        <a:pt x="641" y="2970"/>
                        <a:pt x="68" y="3212"/>
                      </a:cubicBezTo>
                      <a:cubicBezTo>
                        <a:pt x="-405" y="1379"/>
                        <a:pt x="1764" y="2769"/>
                        <a:pt x="1019" y="959"/>
                      </a:cubicBezTo>
                      <a:cubicBezTo>
                        <a:pt x="2479" y="1746"/>
                        <a:pt x="1516" y="-318"/>
                        <a:pt x="2555" y="43"/>
                      </a:cubicBezTo>
                      <a:cubicBezTo>
                        <a:pt x="2689" y="87"/>
                        <a:pt x="2816" y="149"/>
                        <a:pt x="2933" y="226"/>
                      </a:cubicBezTo>
                      <a:cubicBezTo>
                        <a:pt x="3071" y="433"/>
                        <a:pt x="3195" y="648"/>
                        <a:pt x="3306" y="871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408" name="Google Shape;1408;p16"/>
                <p:cNvSpPr/>
                <p:nvPr/>
              </p:nvSpPr>
              <p:spPr>
                <a:xfrm>
                  <a:off x="10666377" y="4701300"/>
                  <a:ext cx="13398" cy="33012"/>
                </a:xfrm>
                <a:custGeom>
                  <a:rect b="b" l="l" r="r" t="t"/>
                  <a:pathLst>
                    <a:path extrusionOk="0" h="33012" w="13398">
                      <a:moveTo>
                        <a:pt x="12282" y="0"/>
                      </a:moveTo>
                      <a:cubicBezTo>
                        <a:pt x="12022" y="1401"/>
                        <a:pt x="13942" y="1047"/>
                        <a:pt x="13245" y="2957"/>
                      </a:cubicBezTo>
                      <a:cubicBezTo>
                        <a:pt x="12465" y="2507"/>
                        <a:pt x="12749" y="3477"/>
                        <a:pt x="12217" y="3577"/>
                      </a:cubicBezTo>
                      <a:cubicBezTo>
                        <a:pt x="12282" y="4387"/>
                        <a:pt x="11910" y="5416"/>
                        <a:pt x="12430" y="6138"/>
                      </a:cubicBezTo>
                      <a:lnTo>
                        <a:pt x="12530" y="7669"/>
                      </a:lnTo>
                      <a:cubicBezTo>
                        <a:pt x="11768" y="7261"/>
                        <a:pt x="11857" y="8048"/>
                        <a:pt x="11496" y="8420"/>
                      </a:cubicBezTo>
                      <a:cubicBezTo>
                        <a:pt x="12554" y="11306"/>
                        <a:pt x="9304" y="10732"/>
                        <a:pt x="10392" y="13742"/>
                      </a:cubicBezTo>
                      <a:lnTo>
                        <a:pt x="9499" y="13742"/>
                      </a:lnTo>
                      <a:cubicBezTo>
                        <a:pt x="9216" y="14333"/>
                        <a:pt x="9364" y="15125"/>
                        <a:pt x="9340" y="15782"/>
                      </a:cubicBezTo>
                      <a:cubicBezTo>
                        <a:pt x="7751" y="14960"/>
                        <a:pt x="8749" y="17095"/>
                        <a:pt x="7414" y="16769"/>
                      </a:cubicBezTo>
                      <a:lnTo>
                        <a:pt x="7278" y="17532"/>
                      </a:lnTo>
                      <a:lnTo>
                        <a:pt x="8288" y="17680"/>
                      </a:lnTo>
                      <a:cubicBezTo>
                        <a:pt x="8578" y="18591"/>
                        <a:pt x="7768" y="18330"/>
                        <a:pt x="7378" y="18815"/>
                      </a:cubicBezTo>
                      <a:lnTo>
                        <a:pt x="7219" y="20589"/>
                      </a:lnTo>
                      <a:lnTo>
                        <a:pt x="6333" y="20589"/>
                      </a:lnTo>
                      <a:lnTo>
                        <a:pt x="6155" y="23268"/>
                      </a:lnTo>
                      <a:cubicBezTo>
                        <a:pt x="5399" y="22854"/>
                        <a:pt x="5482" y="23646"/>
                        <a:pt x="5128" y="24019"/>
                      </a:cubicBezTo>
                      <a:lnTo>
                        <a:pt x="5128" y="25290"/>
                      </a:lnTo>
                      <a:lnTo>
                        <a:pt x="4489" y="25290"/>
                      </a:lnTo>
                      <a:lnTo>
                        <a:pt x="4318" y="27969"/>
                      </a:lnTo>
                      <a:cubicBezTo>
                        <a:pt x="3001" y="27253"/>
                        <a:pt x="2168" y="30334"/>
                        <a:pt x="1364" y="29961"/>
                      </a:cubicBezTo>
                      <a:cubicBezTo>
                        <a:pt x="956" y="30783"/>
                        <a:pt x="1660" y="32563"/>
                        <a:pt x="679" y="33012"/>
                      </a:cubicBezTo>
                      <a:cubicBezTo>
                        <a:pt x="-503" y="32794"/>
                        <a:pt x="253" y="30854"/>
                        <a:pt x="88" y="30056"/>
                      </a:cubicBezTo>
                      <a:cubicBezTo>
                        <a:pt x="2859" y="29465"/>
                        <a:pt x="-326" y="27637"/>
                        <a:pt x="395" y="26999"/>
                      </a:cubicBezTo>
                      <a:cubicBezTo>
                        <a:pt x="1577" y="27342"/>
                        <a:pt x="1021" y="25568"/>
                        <a:pt x="2061" y="26005"/>
                      </a:cubicBezTo>
                      <a:cubicBezTo>
                        <a:pt x="2191" y="25464"/>
                        <a:pt x="2245" y="24906"/>
                        <a:pt x="2221" y="24350"/>
                      </a:cubicBezTo>
                      <a:cubicBezTo>
                        <a:pt x="2965" y="24640"/>
                        <a:pt x="2711" y="23658"/>
                        <a:pt x="3249" y="23729"/>
                      </a:cubicBezTo>
                      <a:lnTo>
                        <a:pt x="3302" y="20666"/>
                      </a:lnTo>
                      <a:cubicBezTo>
                        <a:pt x="5411" y="20228"/>
                        <a:pt x="3521" y="16610"/>
                        <a:pt x="4915" y="15581"/>
                      </a:cubicBezTo>
                      <a:lnTo>
                        <a:pt x="5293" y="15581"/>
                      </a:lnTo>
                      <a:cubicBezTo>
                        <a:pt x="5216" y="16007"/>
                        <a:pt x="5293" y="16840"/>
                        <a:pt x="5913" y="16616"/>
                      </a:cubicBezTo>
                      <a:cubicBezTo>
                        <a:pt x="6427" y="16793"/>
                        <a:pt x="6439" y="15906"/>
                        <a:pt x="6439" y="15604"/>
                      </a:cubicBezTo>
                      <a:lnTo>
                        <a:pt x="7325" y="15604"/>
                      </a:lnTo>
                      <a:cubicBezTo>
                        <a:pt x="7804" y="14422"/>
                        <a:pt x="6693" y="11394"/>
                        <a:pt x="8542" y="11412"/>
                      </a:cubicBezTo>
                      <a:cubicBezTo>
                        <a:pt x="8223" y="11028"/>
                        <a:pt x="8253" y="10312"/>
                        <a:pt x="7538" y="10632"/>
                      </a:cubicBezTo>
                      <a:cubicBezTo>
                        <a:pt x="7538" y="10040"/>
                        <a:pt x="7721" y="9384"/>
                        <a:pt x="8442" y="9751"/>
                      </a:cubicBezTo>
                      <a:cubicBezTo>
                        <a:pt x="8105" y="7746"/>
                        <a:pt x="9470" y="7527"/>
                        <a:pt x="9777" y="6073"/>
                      </a:cubicBezTo>
                      <a:lnTo>
                        <a:pt x="10132" y="6073"/>
                      </a:lnTo>
                      <a:cubicBezTo>
                        <a:pt x="10262" y="5401"/>
                        <a:pt x="10315" y="4717"/>
                        <a:pt x="10291" y="4033"/>
                      </a:cubicBezTo>
                      <a:lnTo>
                        <a:pt x="11313" y="3796"/>
                      </a:lnTo>
                      <a:cubicBezTo>
                        <a:pt x="11177" y="3175"/>
                        <a:pt x="10327" y="2945"/>
                        <a:pt x="10321" y="2371"/>
                      </a:cubicBezTo>
                      <a:cubicBezTo>
                        <a:pt x="10885" y="2202"/>
                        <a:pt x="11485" y="2488"/>
                        <a:pt x="11709" y="3033"/>
                      </a:cubicBezTo>
                      <a:cubicBezTo>
                        <a:pt x="12216" y="2647"/>
                        <a:pt x="12471" y="2013"/>
                        <a:pt x="12371" y="1384"/>
                      </a:cubicBezTo>
                      <a:lnTo>
                        <a:pt x="11355" y="1242"/>
                      </a:lnTo>
                      <a:cubicBezTo>
                        <a:pt x="11142" y="509"/>
                        <a:pt x="11549" y="77"/>
                        <a:pt x="12282" y="0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409" name="Google Shape;1409;p16"/>
                <p:cNvSpPr/>
                <p:nvPr/>
              </p:nvSpPr>
              <p:spPr>
                <a:xfrm>
                  <a:off x="10697351" y="4619819"/>
                  <a:ext cx="15283" cy="34912"/>
                </a:xfrm>
                <a:custGeom>
                  <a:rect b="b" l="l" r="r" t="t"/>
                  <a:pathLst>
                    <a:path extrusionOk="0" h="34912" w="15283">
                      <a:moveTo>
                        <a:pt x="14303" y="41"/>
                      </a:moveTo>
                      <a:cubicBezTo>
                        <a:pt x="14055" y="912"/>
                        <a:pt x="14469" y="1835"/>
                        <a:pt x="15284" y="2229"/>
                      </a:cubicBezTo>
                      <a:cubicBezTo>
                        <a:pt x="15189" y="2637"/>
                        <a:pt x="15024" y="3211"/>
                        <a:pt x="14380" y="2980"/>
                      </a:cubicBezTo>
                      <a:lnTo>
                        <a:pt x="14197" y="2229"/>
                      </a:lnTo>
                      <a:cubicBezTo>
                        <a:pt x="13447" y="1780"/>
                        <a:pt x="13919" y="2755"/>
                        <a:pt x="13376" y="2868"/>
                      </a:cubicBezTo>
                      <a:lnTo>
                        <a:pt x="13612" y="3607"/>
                      </a:lnTo>
                      <a:lnTo>
                        <a:pt x="13352" y="3607"/>
                      </a:lnTo>
                      <a:cubicBezTo>
                        <a:pt x="14232" y="6108"/>
                        <a:pt x="10959" y="5570"/>
                        <a:pt x="12259" y="8184"/>
                      </a:cubicBezTo>
                      <a:lnTo>
                        <a:pt x="12513" y="8184"/>
                      </a:lnTo>
                      <a:cubicBezTo>
                        <a:pt x="12253" y="8734"/>
                        <a:pt x="11497" y="8414"/>
                        <a:pt x="11225" y="9059"/>
                      </a:cubicBezTo>
                      <a:cubicBezTo>
                        <a:pt x="10853" y="9958"/>
                        <a:pt x="11515" y="12169"/>
                        <a:pt x="10404" y="12488"/>
                      </a:cubicBezTo>
                      <a:lnTo>
                        <a:pt x="10404" y="13387"/>
                      </a:lnTo>
                      <a:lnTo>
                        <a:pt x="10020" y="13505"/>
                      </a:lnTo>
                      <a:cubicBezTo>
                        <a:pt x="10658" y="13641"/>
                        <a:pt x="10120" y="14930"/>
                        <a:pt x="10357" y="15427"/>
                      </a:cubicBezTo>
                      <a:lnTo>
                        <a:pt x="9961" y="15752"/>
                      </a:lnTo>
                      <a:cubicBezTo>
                        <a:pt x="8437" y="15823"/>
                        <a:pt x="9642" y="17467"/>
                        <a:pt x="8921" y="18082"/>
                      </a:cubicBezTo>
                      <a:cubicBezTo>
                        <a:pt x="8608" y="18999"/>
                        <a:pt x="9405" y="19265"/>
                        <a:pt x="9027" y="20270"/>
                      </a:cubicBezTo>
                      <a:lnTo>
                        <a:pt x="8673" y="20270"/>
                      </a:lnTo>
                      <a:lnTo>
                        <a:pt x="8206" y="22925"/>
                      </a:lnTo>
                      <a:cubicBezTo>
                        <a:pt x="6960" y="22818"/>
                        <a:pt x="7119" y="24456"/>
                        <a:pt x="5518" y="23900"/>
                      </a:cubicBezTo>
                      <a:cubicBezTo>
                        <a:pt x="4803" y="24143"/>
                        <a:pt x="5187" y="25373"/>
                        <a:pt x="5104" y="25934"/>
                      </a:cubicBezTo>
                      <a:cubicBezTo>
                        <a:pt x="3196" y="24982"/>
                        <a:pt x="4963" y="29157"/>
                        <a:pt x="3255" y="29737"/>
                      </a:cubicBezTo>
                      <a:cubicBezTo>
                        <a:pt x="3108" y="30813"/>
                        <a:pt x="3557" y="32551"/>
                        <a:pt x="2812" y="33432"/>
                      </a:cubicBezTo>
                      <a:cubicBezTo>
                        <a:pt x="1276" y="32522"/>
                        <a:pt x="1826" y="34071"/>
                        <a:pt x="1843" y="34100"/>
                      </a:cubicBezTo>
                      <a:cubicBezTo>
                        <a:pt x="1861" y="34130"/>
                        <a:pt x="1453" y="35679"/>
                        <a:pt x="857" y="34420"/>
                      </a:cubicBezTo>
                      <a:cubicBezTo>
                        <a:pt x="414" y="33474"/>
                        <a:pt x="0" y="34420"/>
                        <a:pt x="0" y="34420"/>
                      </a:cubicBezTo>
                      <a:lnTo>
                        <a:pt x="53" y="31463"/>
                      </a:lnTo>
                      <a:cubicBezTo>
                        <a:pt x="792" y="31782"/>
                        <a:pt x="532" y="30801"/>
                        <a:pt x="1081" y="30842"/>
                      </a:cubicBezTo>
                      <a:cubicBezTo>
                        <a:pt x="1199" y="29949"/>
                        <a:pt x="609" y="28087"/>
                        <a:pt x="2139" y="28306"/>
                      </a:cubicBezTo>
                      <a:cubicBezTo>
                        <a:pt x="2345" y="27153"/>
                        <a:pt x="1507" y="23853"/>
                        <a:pt x="3113" y="23575"/>
                      </a:cubicBezTo>
                      <a:cubicBezTo>
                        <a:pt x="3557" y="22576"/>
                        <a:pt x="2552" y="19803"/>
                        <a:pt x="4189" y="19891"/>
                      </a:cubicBezTo>
                      <a:lnTo>
                        <a:pt x="4336" y="18874"/>
                      </a:lnTo>
                      <a:lnTo>
                        <a:pt x="5861" y="18874"/>
                      </a:lnTo>
                      <a:cubicBezTo>
                        <a:pt x="5997" y="18123"/>
                        <a:pt x="5890" y="16935"/>
                        <a:pt x="6912" y="16852"/>
                      </a:cubicBezTo>
                      <a:cubicBezTo>
                        <a:pt x="6977" y="16261"/>
                        <a:pt x="7503" y="14729"/>
                        <a:pt x="6800" y="14398"/>
                      </a:cubicBezTo>
                      <a:lnTo>
                        <a:pt x="7090" y="13807"/>
                      </a:lnTo>
                      <a:cubicBezTo>
                        <a:pt x="7134" y="13404"/>
                        <a:pt x="7496" y="13114"/>
                        <a:pt x="7898" y="13159"/>
                      </a:cubicBezTo>
                      <a:cubicBezTo>
                        <a:pt x="7928" y="13162"/>
                        <a:pt x="7958" y="13167"/>
                        <a:pt x="7988" y="13174"/>
                      </a:cubicBezTo>
                      <a:lnTo>
                        <a:pt x="8165" y="10366"/>
                      </a:lnTo>
                      <a:lnTo>
                        <a:pt x="9057" y="10366"/>
                      </a:lnTo>
                      <a:cubicBezTo>
                        <a:pt x="9191" y="9136"/>
                        <a:pt x="9254" y="7900"/>
                        <a:pt x="9246" y="6664"/>
                      </a:cubicBezTo>
                      <a:cubicBezTo>
                        <a:pt x="10038" y="6664"/>
                        <a:pt x="10091" y="5641"/>
                        <a:pt x="10788" y="5671"/>
                      </a:cubicBezTo>
                      <a:cubicBezTo>
                        <a:pt x="10711" y="5079"/>
                        <a:pt x="11840" y="4346"/>
                        <a:pt x="10942" y="4009"/>
                      </a:cubicBezTo>
                      <a:cubicBezTo>
                        <a:pt x="10693" y="3489"/>
                        <a:pt x="10983" y="4151"/>
                        <a:pt x="10693" y="3223"/>
                      </a:cubicBezTo>
                      <a:cubicBezTo>
                        <a:pt x="11710" y="3098"/>
                        <a:pt x="11355" y="3489"/>
                        <a:pt x="12206" y="3518"/>
                      </a:cubicBezTo>
                      <a:cubicBezTo>
                        <a:pt x="12376" y="3060"/>
                        <a:pt x="12481" y="2580"/>
                        <a:pt x="12519" y="2093"/>
                      </a:cubicBezTo>
                      <a:cubicBezTo>
                        <a:pt x="13701" y="2501"/>
                        <a:pt x="12466" y="1070"/>
                        <a:pt x="13299" y="1183"/>
                      </a:cubicBezTo>
                      <a:lnTo>
                        <a:pt x="13429" y="0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410" name="Google Shape;1410;p16"/>
                <p:cNvSpPr/>
                <p:nvPr/>
              </p:nvSpPr>
              <p:spPr>
                <a:xfrm>
                  <a:off x="10659805" y="4746555"/>
                  <a:ext cx="1696" cy="2497"/>
                </a:xfrm>
                <a:custGeom>
                  <a:rect b="b" l="l" r="r" t="t"/>
                  <a:pathLst>
                    <a:path extrusionOk="0" h="2497" w="1696">
                      <a:moveTo>
                        <a:pt x="1697" y="2445"/>
                      </a:moveTo>
                      <a:cubicBezTo>
                        <a:pt x="917" y="2676"/>
                        <a:pt x="515" y="2091"/>
                        <a:pt x="90" y="1706"/>
                      </a:cubicBezTo>
                      <a:cubicBezTo>
                        <a:pt x="-330" y="932"/>
                        <a:pt x="816" y="-304"/>
                        <a:pt x="1614" y="68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411" name="Google Shape;1411;p16"/>
                <p:cNvSpPr/>
                <p:nvPr/>
              </p:nvSpPr>
              <p:spPr>
                <a:xfrm>
                  <a:off x="10677985" y="4696128"/>
                  <a:ext cx="3993" cy="5447"/>
                </a:xfrm>
                <a:custGeom>
                  <a:rect b="b" l="l" r="r" t="t"/>
                  <a:pathLst>
                    <a:path extrusionOk="0" h="5447" w="3993">
                      <a:moveTo>
                        <a:pt x="3988" y="1388"/>
                      </a:moveTo>
                      <a:cubicBezTo>
                        <a:pt x="3173" y="968"/>
                        <a:pt x="3486" y="1938"/>
                        <a:pt x="2960" y="1979"/>
                      </a:cubicBezTo>
                      <a:lnTo>
                        <a:pt x="2901" y="5426"/>
                      </a:lnTo>
                      <a:cubicBezTo>
                        <a:pt x="1601" y="5621"/>
                        <a:pt x="1501" y="4462"/>
                        <a:pt x="1660" y="3487"/>
                      </a:cubicBezTo>
                      <a:cubicBezTo>
                        <a:pt x="1503" y="3305"/>
                        <a:pt x="1245" y="3250"/>
                        <a:pt x="1028" y="3351"/>
                      </a:cubicBezTo>
                      <a:cubicBezTo>
                        <a:pt x="780" y="3463"/>
                        <a:pt x="886" y="3907"/>
                        <a:pt x="886" y="4114"/>
                      </a:cubicBezTo>
                      <a:lnTo>
                        <a:pt x="0" y="4114"/>
                      </a:lnTo>
                      <a:lnTo>
                        <a:pt x="0" y="3221"/>
                      </a:lnTo>
                      <a:cubicBezTo>
                        <a:pt x="331" y="3156"/>
                        <a:pt x="715" y="3292"/>
                        <a:pt x="1022" y="3114"/>
                      </a:cubicBezTo>
                      <a:cubicBezTo>
                        <a:pt x="780" y="2623"/>
                        <a:pt x="502" y="2422"/>
                        <a:pt x="662" y="1831"/>
                      </a:cubicBezTo>
                      <a:cubicBezTo>
                        <a:pt x="2221" y="1618"/>
                        <a:pt x="1560" y="-729"/>
                        <a:pt x="3994" y="229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412" name="Google Shape;1412;p16"/>
                <p:cNvSpPr/>
                <p:nvPr/>
              </p:nvSpPr>
              <p:spPr>
                <a:xfrm>
                  <a:off x="10471337" y="4841297"/>
                  <a:ext cx="46472" cy="55038"/>
                </a:xfrm>
                <a:custGeom>
                  <a:rect b="b" l="l" r="r" t="t"/>
                  <a:pathLst>
                    <a:path extrusionOk="0" h="55038" w="46472">
                      <a:moveTo>
                        <a:pt x="40150" y="8308"/>
                      </a:moveTo>
                      <a:lnTo>
                        <a:pt x="40150" y="35472"/>
                      </a:lnTo>
                      <a:cubicBezTo>
                        <a:pt x="40150" y="42036"/>
                        <a:pt x="39252" y="46720"/>
                        <a:pt x="37456" y="49527"/>
                      </a:cubicBezTo>
                      <a:cubicBezTo>
                        <a:pt x="35093" y="53205"/>
                        <a:pt x="30479" y="55042"/>
                        <a:pt x="23614" y="55038"/>
                      </a:cubicBezTo>
                      <a:cubicBezTo>
                        <a:pt x="14764" y="55038"/>
                        <a:pt x="9419" y="52060"/>
                        <a:pt x="7580" y="46104"/>
                      </a:cubicBezTo>
                      <a:cubicBezTo>
                        <a:pt x="6706" y="43317"/>
                        <a:pt x="6268" y="39769"/>
                        <a:pt x="6268" y="35460"/>
                      </a:cubicBezTo>
                      <a:lnTo>
                        <a:pt x="6268" y="8308"/>
                      </a:lnTo>
                      <a:cubicBezTo>
                        <a:pt x="6268" y="4760"/>
                        <a:pt x="5360" y="2698"/>
                        <a:pt x="3545" y="2123"/>
                      </a:cubicBezTo>
                      <a:cubicBezTo>
                        <a:pt x="2391" y="1806"/>
                        <a:pt x="1196" y="1660"/>
                        <a:pt x="0" y="1691"/>
                      </a:cubicBezTo>
                      <a:lnTo>
                        <a:pt x="0" y="0"/>
                      </a:lnTo>
                      <a:lnTo>
                        <a:pt x="19071" y="0"/>
                      </a:lnTo>
                      <a:lnTo>
                        <a:pt x="19071" y="1691"/>
                      </a:lnTo>
                      <a:cubicBezTo>
                        <a:pt x="16708" y="1691"/>
                        <a:pt x="15079" y="2125"/>
                        <a:pt x="14185" y="2992"/>
                      </a:cubicBezTo>
                      <a:cubicBezTo>
                        <a:pt x="13240" y="3907"/>
                        <a:pt x="12767" y="5681"/>
                        <a:pt x="12767" y="8314"/>
                      </a:cubicBezTo>
                      <a:lnTo>
                        <a:pt x="12767" y="35478"/>
                      </a:lnTo>
                      <a:cubicBezTo>
                        <a:pt x="12767" y="43303"/>
                        <a:pt x="14620" y="48329"/>
                        <a:pt x="18326" y="50556"/>
                      </a:cubicBezTo>
                      <a:cubicBezTo>
                        <a:pt x="20027" y="51528"/>
                        <a:pt x="21965" y="52006"/>
                        <a:pt x="23921" y="51934"/>
                      </a:cubicBezTo>
                      <a:cubicBezTo>
                        <a:pt x="28785" y="51934"/>
                        <a:pt x="32102" y="50424"/>
                        <a:pt x="33870" y="47405"/>
                      </a:cubicBezTo>
                      <a:cubicBezTo>
                        <a:pt x="35312" y="44941"/>
                        <a:pt x="36031" y="40965"/>
                        <a:pt x="36027" y="35478"/>
                      </a:cubicBezTo>
                      <a:lnTo>
                        <a:pt x="36027" y="8308"/>
                      </a:lnTo>
                      <a:cubicBezTo>
                        <a:pt x="36027" y="5682"/>
                        <a:pt x="35568" y="3922"/>
                        <a:pt x="34650" y="3027"/>
                      </a:cubicBezTo>
                      <a:cubicBezTo>
                        <a:pt x="33752" y="2141"/>
                        <a:pt x="32110" y="1691"/>
                        <a:pt x="29729" y="1691"/>
                      </a:cubicBezTo>
                      <a:lnTo>
                        <a:pt x="29729" y="0"/>
                      </a:lnTo>
                      <a:lnTo>
                        <a:pt x="46472" y="0"/>
                      </a:lnTo>
                      <a:lnTo>
                        <a:pt x="46472" y="1691"/>
                      </a:lnTo>
                      <a:cubicBezTo>
                        <a:pt x="43478" y="1691"/>
                        <a:pt x="41614" y="2440"/>
                        <a:pt x="40877" y="3938"/>
                      </a:cubicBezTo>
                      <a:cubicBezTo>
                        <a:pt x="40397" y="4884"/>
                        <a:pt x="40155" y="6341"/>
                        <a:pt x="40150" y="8308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413" name="Google Shape;1413;p16"/>
                <p:cNvSpPr/>
                <p:nvPr/>
              </p:nvSpPr>
              <p:spPr>
                <a:xfrm>
                  <a:off x="10516267" y="4857250"/>
                  <a:ext cx="36652" cy="38328"/>
                </a:xfrm>
                <a:custGeom>
                  <a:rect b="b" l="l" r="r" t="t"/>
                  <a:pathLst>
                    <a:path extrusionOk="0" h="38328" w="36652">
                      <a:moveTo>
                        <a:pt x="0" y="38299"/>
                      </a:moveTo>
                      <a:lnTo>
                        <a:pt x="0" y="36921"/>
                      </a:lnTo>
                      <a:cubicBezTo>
                        <a:pt x="1969" y="36921"/>
                        <a:pt x="3373" y="36473"/>
                        <a:pt x="4212" y="35579"/>
                      </a:cubicBezTo>
                      <a:cubicBezTo>
                        <a:pt x="5051" y="34684"/>
                        <a:pt x="5477" y="33123"/>
                        <a:pt x="5488" y="30895"/>
                      </a:cubicBezTo>
                      <a:lnTo>
                        <a:pt x="5488" y="8609"/>
                      </a:lnTo>
                      <a:cubicBezTo>
                        <a:pt x="5488" y="6670"/>
                        <a:pt x="4992" y="5310"/>
                        <a:pt x="4006" y="4518"/>
                      </a:cubicBezTo>
                      <a:cubicBezTo>
                        <a:pt x="3218" y="3914"/>
                        <a:pt x="1883" y="3534"/>
                        <a:pt x="0" y="3376"/>
                      </a:cubicBezTo>
                      <a:lnTo>
                        <a:pt x="0" y="2005"/>
                      </a:lnTo>
                      <a:lnTo>
                        <a:pt x="11154" y="0"/>
                      </a:lnTo>
                      <a:lnTo>
                        <a:pt x="11154" y="10821"/>
                      </a:lnTo>
                      <a:lnTo>
                        <a:pt x="11296" y="10821"/>
                      </a:lnTo>
                      <a:cubicBezTo>
                        <a:pt x="13797" y="3607"/>
                        <a:pt x="17622" y="0"/>
                        <a:pt x="22769" y="0"/>
                      </a:cubicBezTo>
                      <a:cubicBezTo>
                        <a:pt x="26314" y="0"/>
                        <a:pt x="28677" y="1128"/>
                        <a:pt x="29859" y="3382"/>
                      </a:cubicBezTo>
                      <a:cubicBezTo>
                        <a:pt x="30710" y="5010"/>
                        <a:pt x="31133" y="8002"/>
                        <a:pt x="31129" y="12358"/>
                      </a:cubicBezTo>
                      <a:lnTo>
                        <a:pt x="31129" y="30901"/>
                      </a:lnTo>
                      <a:cubicBezTo>
                        <a:pt x="31129" y="34000"/>
                        <a:pt x="32003" y="35864"/>
                        <a:pt x="33752" y="36495"/>
                      </a:cubicBezTo>
                      <a:cubicBezTo>
                        <a:pt x="34687" y="36806"/>
                        <a:pt x="35668" y="36952"/>
                        <a:pt x="36653" y="36927"/>
                      </a:cubicBezTo>
                      <a:lnTo>
                        <a:pt x="36653" y="38305"/>
                      </a:lnTo>
                      <a:lnTo>
                        <a:pt x="20004" y="38305"/>
                      </a:lnTo>
                      <a:lnTo>
                        <a:pt x="20004" y="36927"/>
                      </a:lnTo>
                      <a:cubicBezTo>
                        <a:pt x="22013" y="36927"/>
                        <a:pt x="23425" y="36477"/>
                        <a:pt x="24252" y="35585"/>
                      </a:cubicBezTo>
                      <a:cubicBezTo>
                        <a:pt x="25079" y="34692"/>
                        <a:pt x="25528" y="33131"/>
                        <a:pt x="25528" y="30901"/>
                      </a:cubicBezTo>
                      <a:lnTo>
                        <a:pt x="25528" y="14126"/>
                      </a:lnTo>
                      <a:cubicBezTo>
                        <a:pt x="25528" y="10397"/>
                        <a:pt x="25410" y="8099"/>
                        <a:pt x="25174" y="7232"/>
                      </a:cubicBezTo>
                      <a:cubicBezTo>
                        <a:pt x="24583" y="5056"/>
                        <a:pt x="23072" y="3968"/>
                        <a:pt x="20642" y="3968"/>
                      </a:cubicBezTo>
                      <a:cubicBezTo>
                        <a:pt x="19035" y="3968"/>
                        <a:pt x="17395" y="5097"/>
                        <a:pt x="15721" y="7356"/>
                      </a:cubicBezTo>
                      <a:cubicBezTo>
                        <a:pt x="14426" y="9116"/>
                        <a:pt x="13388" y="11051"/>
                        <a:pt x="12637" y="13103"/>
                      </a:cubicBezTo>
                      <a:cubicBezTo>
                        <a:pt x="11671" y="15599"/>
                        <a:pt x="11169" y="18250"/>
                        <a:pt x="11154" y="20926"/>
                      </a:cubicBezTo>
                      <a:lnTo>
                        <a:pt x="11154" y="30925"/>
                      </a:lnTo>
                      <a:cubicBezTo>
                        <a:pt x="11154" y="34023"/>
                        <a:pt x="12027" y="35888"/>
                        <a:pt x="13771" y="36519"/>
                      </a:cubicBezTo>
                      <a:cubicBezTo>
                        <a:pt x="14708" y="36829"/>
                        <a:pt x="15692" y="36975"/>
                        <a:pt x="16678" y="36950"/>
                      </a:cubicBezTo>
                      <a:lnTo>
                        <a:pt x="16678" y="38328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414" name="Google Shape;1414;p16"/>
                <p:cNvSpPr/>
                <p:nvPr/>
              </p:nvSpPr>
              <p:spPr>
                <a:xfrm>
                  <a:off x="10556447" y="4840468"/>
                  <a:ext cx="16678" cy="55086"/>
                </a:xfrm>
                <a:custGeom>
                  <a:rect b="b" l="l" r="r" t="t"/>
                  <a:pathLst>
                    <a:path extrusionOk="0" h="55086" w="16678">
                      <a:moveTo>
                        <a:pt x="0" y="55080"/>
                      </a:moveTo>
                      <a:lnTo>
                        <a:pt x="0" y="53703"/>
                      </a:lnTo>
                      <a:cubicBezTo>
                        <a:pt x="1969" y="53703"/>
                        <a:pt x="3373" y="53255"/>
                        <a:pt x="4212" y="52360"/>
                      </a:cubicBezTo>
                      <a:cubicBezTo>
                        <a:pt x="5051" y="51466"/>
                        <a:pt x="5477" y="49905"/>
                        <a:pt x="5488" y="47677"/>
                      </a:cubicBezTo>
                      <a:lnTo>
                        <a:pt x="5488" y="25391"/>
                      </a:lnTo>
                      <a:cubicBezTo>
                        <a:pt x="5488" y="23420"/>
                        <a:pt x="4994" y="22056"/>
                        <a:pt x="4006" y="21299"/>
                      </a:cubicBezTo>
                      <a:cubicBezTo>
                        <a:pt x="3249" y="20696"/>
                        <a:pt x="1914" y="20316"/>
                        <a:pt x="0" y="20158"/>
                      </a:cubicBezTo>
                      <a:lnTo>
                        <a:pt x="0" y="18786"/>
                      </a:lnTo>
                      <a:lnTo>
                        <a:pt x="11154" y="16782"/>
                      </a:lnTo>
                      <a:lnTo>
                        <a:pt x="11154" y="47683"/>
                      </a:lnTo>
                      <a:cubicBezTo>
                        <a:pt x="11154" y="50782"/>
                        <a:pt x="12027" y="52646"/>
                        <a:pt x="13771" y="53277"/>
                      </a:cubicBezTo>
                      <a:cubicBezTo>
                        <a:pt x="14708" y="53587"/>
                        <a:pt x="15692" y="53733"/>
                        <a:pt x="16678" y="53709"/>
                      </a:cubicBezTo>
                      <a:lnTo>
                        <a:pt x="16678" y="55086"/>
                      </a:lnTo>
                      <a:close/>
                      <a:moveTo>
                        <a:pt x="8112" y="9290"/>
                      </a:moveTo>
                      <a:cubicBezTo>
                        <a:pt x="6977" y="9307"/>
                        <a:pt x="5894" y="8817"/>
                        <a:pt x="5158" y="7954"/>
                      </a:cubicBezTo>
                      <a:cubicBezTo>
                        <a:pt x="4363" y="7053"/>
                        <a:pt x="3941" y="5884"/>
                        <a:pt x="3976" y="4684"/>
                      </a:cubicBezTo>
                      <a:cubicBezTo>
                        <a:pt x="3943" y="3473"/>
                        <a:pt x="4365" y="2294"/>
                        <a:pt x="5158" y="1378"/>
                      </a:cubicBezTo>
                      <a:cubicBezTo>
                        <a:pt x="5887" y="500"/>
                        <a:pt x="6971" y="-6"/>
                        <a:pt x="8112" y="1"/>
                      </a:cubicBezTo>
                      <a:cubicBezTo>
                        <a:pt x="9256" y="-22"/>
                        <a:pt x="10347" y="487"/>
                        <a:pt x="11066" y="1378"/>
                      </a:cubicBezTo>
                      <a:cubicBezTo>
                        <a:pt x="11869" y="2288"/>
                        <a:pt x="12292" y="3471"/>
                        <a:pt x="12247" y="4684"/>
                      </a:cubicBezTo>
                      <a:cubicBezTo>
                        <a:pt x="12283" y="5884"/>
                        <a:pt x="11860" y="7053"/>
                        <a:pt x="11066" y="7954"/>
                      </a:cubicBezTo>
                      <a:cubicBezTo>
                        <a:pt x="10329" y="8818"/>
                        <a:pt x="9246" y="9308"/>
                        <a:pt x="8112" y="9290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415" name="Google Shape;1415;p16"/>
                <p:cNvSpPr/>
                <p:nvPr/>
              </p:nvSpPr>
              <p:spPr>
                <a:xfrm>
                  <a:off x="10571193" y="4858072"/>
                  <a:ext cx="39287" cy="38263"/>
                </a:xfrm>
                <a:custGeom>
                  <a:rect b="b" l="l" r="r" t="t"/>
                  <a:pathLst>
                    <a:path extrusionOk="0" h="38263" w="39287">
                      <a:moveTo>
                        <a:pt x="18592" y="38263"/>
                      </a:moveTo>
                      <a:lnTo>
                        <a:pt x="7474" y="8870"/>
                      </a:lnTo>
                      <a:cubicBezTo>
                        <a:pt x="6197" y="5511"/>
                        <a:pt x="4864" y="3359"/>
                        <a:pt x="3474" y="2413"/>
                      </a:cubicBezTo>
                      <a:cubicBezTo>
                        <a:pt x="2429" y="1774"/>
                        <a:pt x="1224" y="1448"/>
                        <a:pt x="0" y="1472"/>
                      </a:cubicBezTo>
                      <a:lnTo>
                        <a:pt x="0" y="0"/>
                      </a:lnTo>
                      <a:lnTo>
                        <a:pt x="15331" y="0"/>
                      </a:lnTo>
                      <a:lnTo>
                        <a:pt x="15331" y="1460"/>
                      </a:lnTo>
                      <a:cubicBezTo>
                        <a:pt x="13181" y="1460"/>
                        <a:pt x="12111" y="2099"/>
                        <a:pt x="12111" y="3388"/>
                      </a:cubicBezTo>
                      <a:cubicBezTo>
                        <a:pt x="12203" y="4771"/>
                        <a:pt x="12527" y="6128"/>
                        <a:pt x="13068" y="7403"/>
                      </a:cubicBezTo>
                      <a:lnTo>
                        <a:pt x="21340" y="29648"/>
                      </a:lnTo>
                      <a:lnTo>
                        <a:pt x="28630" y="7640"/>
                      </a:lnTo>
                      <a:cubicBezTo>
                        <a:pt x="29060" y="6528"/>
                        <a:pt x="29335" y="5362"/>
                        <a:pt x="29445" y="4175"/>
                      </a:cubicBezTo>
                      <a:cubicBezTo>
                        <a:pt x="29445" y="2519"/>
                        <a:pt x="28360" y="1614"/>
                        <a:pt x="26190" y="1460"/>
                      </a:cubicBezTo>
                      <a:lnTo>
                        <a:pt x="26190" y="0"/>
                      </a:lnTo>
                      <a:lnTo>
                        <a:pt x="39288" y="0"/>
                      </a:lnTo>
                      <a:lnTo>
                        <a:pt x="39288" y="1460"/>
                      </a:lnTo>
                      <a:cubicBezTo>
                        <a:pt x="37098" y="1614"/>
                        <a:pt x="35523" y="2269"/>
                        <a:pt x="34562" y="3424"/>
                      </a:cubicBezTo>
                      <a:cubicBezTo>
                        <a:pt x="33924" y="4188"/>
                        <a:pt x="33136" y="5921"/>
                        <a:pt x="32198" y="8621"/>
                      </a:cubicBezTo>
                      <a:lnTo>
                        <a:pt x="22013" y="38263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416" name="Google Shape;1416;p16"/>
                <p:cNvSpPr/>
                <p:nvPr/>
              </p:nvSpPr>
              <p:spPr>
                <a:xfrm>
                  <a:off x="10607899" y="4857244"/>
                  <a:ext cx="27120" cy="39099"/>
                </a:xfrm>
                <a:custGeom>
                  <a:rect b="b" l="l" r="r" t="t"/>
                  <a:pathLst>
                    <a:path extrusionOk="0" h="39099" w="27120">
                      <a:moveTo>
                        <a:pt x="26196" y="35076"/>
                      </a:moveTo>
                      <a:lnTo>
                        <a:pt x="26196" y="37672"/>
                      </a:lnTo>
                      <a:cubicBezTo>
                        <a:pt x="23432" y="38687"/>
                        <a:pt x="20501" y="39168"/>
                        <a:pt x="17558" y="39091"/>
                      </a:cubicBezTo>
                      <a:cubicBezTo>
                        <a:pt x="9906" y="39091"/>
                        <a:pt x="4736" y="36006"/>
                        <a:pt x="2050" y="29837"/>
                      </a:cubicBezTo>
                      <a:cubicBezTo>
                        <a:pt x="679" y="26739"/>
                        <a:pt x="-4" y="22972"/>
                        <a:pt x="0" y="18537"/>
                      </a:cubicBezTo>
                      <a:cubicBezTo>
                        <a:pt x="0" y="6179"/>
                        <a:pt x="4908" y="0"/>
                        <a:pt x="14723" y="0"/>
                      </a:cubicBezTo>
                      <a:cubicBezTo>
                        <a:pt x="19678" y="0"/>
                        <a:pt x="23254" y="1993"/>
                        <a:pt x="25452" y="5978"/>
                      </a:cubicBezTo>
                      <a:cubicBezTo>
                        <a:pt x="26627" y="8321"/>
                        <a:pt x="27198" y="10921"/>
                        <a:pt x="27112" y="13541"/>
                      </a:cubicBezTo>
                      <a:lnTo>
                        <a:pt x="27112" y="15315"/>
                      </a:lnTo>
                      <a:lnTo>
                        <a:pt x="6014" y="15315"/>
                      </a:lnTo>
                      <a:cubicBezTo>
                        <a:pt x="6014" y="20960"/>
                        <a:pt x="7253" y="25723"/>
                        <a:pt x="9730" y="29606"/>
                      </a:cubicBezTo>
                      <a:cubicBezTo>
                        <a:pt x="12488" y="33963"/>
                        <a:pt x="16276" y="36142"/>
                        <a:pt x="21097" y="36146"/>
                      </a:cubicBezTo>
                      <a:cubicBezTo>
                        <a:pt x="22860" y="36229"/>
                        <a:pt x="24615" y="35861"/>
                        <a:pt x="26196" y="35076"/>
                      </a:cubicBezTo>
                      <a:close/>
                      <a:moveTo>
                        <a:pt x="6014" y="12654"/>
                      </a:moveTo>
                      <a:lnTo>
                        <a:pt x="20672" y="12654"/>
                      </a:lnTo>
                      <a:cubicBezTo>
                        <a:pt x="20672" y="8775"/>
                        <a:pt x="19752" y="5954"/>
                        <a:pt x="17913" y="4192"/>
                      </a:cubicBezTo>
                      <a:cubicBezTo>
                        <a:pt x="16776" y="3188"/>
                        <a:pt x="15292" y="2666"/>
                        <a:pt x="13777" y="2738"/>
                      </a:cubicBezTo>
                      <a:cubicBezTo>
                        <a:pt x="10587" y="2738"/>
                        <a:pt x="8297" y="4665"/>
                        <a:pt x="6906" y="8521"/>
                      </a:cubicBezTo>
                      <a:cubicBezTo>
                        <a:pt x="6372" y="9836"/>
                        <a:pt x="6070" y="11235"/>
                        <a:pt x="6014" y="12654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417" name="Google Shape;1417;p16"/>
                <p:cNvSpPr/>
                <p:nvPr/>
              </p:nvSpPr>
              <p:spPr>
                <a:xfrm>
                  <a:off x="10638325" y="4857250"/>
                  <a:ext cx="24395" cy="38310"/>
                </a:xfrm>
                <a:custGeom>
                  <a:rect b="b" l="l" r="r" t="t"/>
                  <a:pathLst>
                    <a:path extrusionOk="0" h="38310" w="24395">
                      <a:moveTo>
                        <a:pt x="0" y="38299"/>
                      </a:moveTo>
                      <a:lnTo>
                        <a:pt x="0" y="36921"/>
                      </a:lnTo>
                      <a:cubicBezTo>
                        <a:pt x="2001" y="36921"/>
                        <a:pt x="3417" y="36474"/>
                        <a:pt x="4248" y="35579"/>
                      </a:cubicBezTo>
                      <a:cubicBezTo>
                        <a:pt x="5079" y="34684"/>
                        <a:pt x="5504" y="33123"/>
                        <a:pt x="5524" y="30896"/>
                      </a:cubicBezTo>
                      <a:lnTo>
                        <a:pt x="5524" y="8610"/>
                      </a:lnTo>
                      <a:cubicBezTo>
                        <a:pt x="5524" y="6639"/>
                        <a:pt x="5028" y="5259"/>
                        <a:pt x="4035" y="4471"/>
                      </a:cubicBezTo>
                      <a:cubicBezTo>
                        <a:pt x="3255" y="3879"/>
                        <a:pt x="1914" y="3530"/>
                        <a:pt x="0" y="3371"/>
                      </a:cubicBezTo>
                      <a:lnTo>
                        <a:pt x="0" y="2005"/>
                      </a:lnTo>
                      <a:lnTo>
                        <a:pt x="11184" y="0"/>
                      </a:lnTo>
                      <a:lnTo>
                        <a:pt x="11184" y="8698"/>
                      </a:lnTo>
                      <a:lnTo>
                        <a:pt x="11326" y="8698"/>
                      </a:lnTo>
                      <a:cubicBezTo>
                        <a:pt x="13295" y="2899"/>
                        <a:pt x="16434" y="0"/>
                        <a:pt x="20743" y="0"/>
                      </a:cubicBezTo>
                      <a:cubicBezTo>
                        <a:pt x="21703" y="-12"/>
                        <a:pt x="22626" y="370"/>
                        <a:pt x="23295" y="1059"/>
                      </a:cubicBezTo>
                      <a:cubicBezTo>
                        <a:pt x="24026" y="1771"/>
                        <a:pt x="24425" y="2758"/>
                        <a:pt x="24394" y="3779"/>
                      </a:cubicBezTo>
                      <a:cubicBezTo>
                        <a:pt x="24394" y="6321"/>
                        <a:pt x="23224" y="7593"/>
                        <a:pt x="20885" y="7593"/>
                      </a:cubicBezTo>
                      <a:cubicBezTo>
                        <a:pt x="19984" y="7533"/>
                        <a:pt x="19122" y="7205"/>
                        <a:pt x="18409" y="6652"/>
                      </a:cubicBezTo>
                      <a:cubicBezTo>
                        <a:pt x="17928" y="6230"/>
                        <a:pt x="17376" y="5895"/>
                        <a:pt x="16779" y="5665"/>
                      </a:cubicBezTo>
                      <a:cubicBezTo>
                        <a:pt x="15762" y="5665"/>
                        <a:pt x="14640" y="6652"/>
                        <a:pt x="13417" y="8621"/>
                      </a:cubicBezTo>
                      <a:cubicBezTo>
                        <a:pt x="11928" y="10987"/>
                        <a:pt x="11184" y="14322"/>
                        <a:pt x="11184" y="18626"/>
                      </a:cubicBezTo>
                      <a:lnTo>
                        <a:pt x="11184" y="30908"/>
                      </a:lnTo>
                      <a:cubicBezTo>
                        <a:pt x="11184" y="34006"/>
                        <a:pt x="12058" y="35870"/>
                        <a:pt x="13807" y="36501"/>
                      </a:cubicBezTo>
                      <a:cubicBezTo>
                        <a:pt x="14742" y="36812"/>
                        <a:pt x="15723" y="36958"/>
                        <a:pt x="16708" y="36933"/>
                      </a:cubicBezTo>
                      <a:lnTo>
                        <a:pt x="16708" y="38311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418" name="Google Shape;1418;p16"/>
                <p:cNvSpPr/>
                <p:nvPr/>
              </p:nvSpPr>
              <p:spPr>
                <a:xfrm>
                  <a:off x="10665035" y="4857231"/>
                  <a:ext cx="23188" cy="39123"/>
                </a:xfrm>
                <a:custGeom>
                  <a:rect b="b" l="l" r="r" t="t"/>
                  <a:pathLst>
                    <a:path extrusionOk="0" h="39123" w="23188">
                      <a:moveTo>
                        <a:pt x="21381" y="10012"/>
                      </a:moveTo>
                      <a:lnTo>
                        <a:pt x="19573" y="10012"/>
                      </a:lnTo>
                      <a:cubicBezTo>
                        <a:pt x="18517" y="5183"/>
                        <a:pt x="16052" y="2769"/>
                        <a:pt x="12176" y="2769"/>
                      </a:cubicBezTo>
                      <a:cubicBezTo>
                        <a:pt x="9888" y="2769"/>
                        <a:pt x="8177" y="3477"/>
                        <a:pt x="7042" y="4892"/>
                      </a:cubicBezTo>
                      <a:cubicBezTo>
                        <a:pt x="6421" y="5748"/>
                        <a:pt x="6108" y="6790"/>
                        <a:pt x="6156" y="7848"/>
                      </a:cubicBezTo>
                      <a:cubicBezTo>
                        <a:pt x="6156" y="9847"/>
                        <a:pt x="7243" y="11621"/>
                        <a:pt x="9417" y="13170"/>
                      </a:cubicBezTo>
                      <a:lnTo>
                        <a:pt x="16460" y="17463"/>
                      </a:lnTo>
                      <a:cubicBezTo>
                        <a:pt x="18870" y="18988"/>
                        <a:pt x="20522" y="20380"/>
                        <a:pt x="21416" y="21637"/>
                      </a:cubicBezTo>
                      <a:cubicBezTo>
                        <a:pt x="22598" y="23287"/>
                        <a:pt x="23189" y="25469"/>
                        <a:pt x="23189" y="28171"/>
                      </a:cubicBezTo>
                      <a:cubicBezTo>
                        <a:pt x="23189" y="31979"/>
                        <a:pt x="21749" y="34839"/>
                        <a:pt x="18870" y="36751"/>
                      </a:cubicBezTo>
                      <a:cubicBezTo>
                        <a:pt x="16507" y="38328"/>
                        <a:pt x="13498" y="39116"/>
                        <a:pt x="9843" y="39116"/>
                      </a:cubicBezTo>
                      <a:cubicBezTo>
                        <a:pt x="6668" y="39189"/>
                        <a:pt x="3506" y="38709"/>
                        <a:pt x="496" y="37697"/>
                      </a:cubicBezTo>
                      <a:lnTo>
                        <a:pt x="0" y="28632"/>
                      </a:lnTo>
                      <a:lnTo>
                        <a:pt x="1808" y="28632"/>
                      </a:lnTo>
                      <a:cubicBezTo>
                        <a:pt x="3100" y="33855"/>
                        <a:pt x="5955" y="36467"/>
                        <a:pt x="10374" y="36467"/>
                      </a:cubicBezTo>
                      <a:cubicBezTo>
                        <a:pt x="12139" y="36477"/>
                        <a:pt x="13848" y="35847"/>
                        <a:pt x="15183" y="34693"/>
                      </a:cubicBezTo>
                      <a:cubicBezTo>
                        <a:pt x="16691" y="33542"/>
                        <a:pt x="17566" y="31747"/>
                        <a:pt x="17547" y="29850"/>
                      </a:cubicBezTo>
                      <a:cubicBezTo>
                        <a:pt x="17547" y="27990"/>
                        <a:pt x="16562" y="26216"/>
                        <a:pt x="14593" y="24529"/>
                      </a:cubicBezTo>
                      <a:cubicBezTo>
                        <a:pt x="12988" y="23259"/>
                        <a:pt x="11269" y="22140"/>
                        <a:pt x="9459" y="21188"/>
                      </a:cubicBezTo>
                      <a:cubicBezTo>
                        <a:pt x="7659" y="20213"/>
                        <a:pt x="5942" y="19095"/>
                        <a:pt x="4325" y="17841"/>
                      </a:cubicBezTo>
                      <a:cubicBezTo>
                        <a:pt x="1796" y="15736"/>
                        <a:pt x="533" y="13174"/>
                        <a:pt x="538" y="10154"/>
                      </a:cubicBezTo>
                      <a:cubicBezTo>
                        <a:pt x="538" y="6606"/>
                        <a:pt x="1800" y="3956"/>
                        <a:pt x="4325" y="2201"/>
                      </a:cubicBezTo>
                      <a:cubicBezTo>
                        <a:pt x="6420" y="735"/>
                        <a:pt x="9177" y="1"/>
                        <a:pt x="12596" y="1"/>
                      </a:cubicBezTo>
                      <a:cubicBezTo>
                        <a:pt x="15439" y="-30"/>
                        <a:pt x="18266" y="437"/>
                        <a:pt x="20950" y="1379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419" name="Google Shape;1419;p16"/>
                <p:cNvSpPr/>
                <p:nvPr/>
              </p:nvSpPr>
              <p:spPr>
                <a:xfrm>
                  <a:off x="10691514" y="4840468"/>
                  <a:ext cx="16672" cy="55086"/>
                </a:xfrm>
                <a:custGeom>
                  <a:rect b="b" l="l" r="r" t="t"/>
                  <a:pathLst>
                    <a:path extrusionOk="0" h="55086" w="16672">
                      <a:moveTo>
                        <a:pt x="0" y="55080"/>
                      </a:moveTo>
                      <a:lnTo>
                        <a:pt x="0" y="53703"/>
                      </a:lnTo>
                      <a:cubicBezTo>
                        <a:pt x="1985" y="53703"/>
                        <a:pt x="3385" y="53253"/>
                        <a:pt x="4212" y="52360"/>
                      </a:cubicBezTo>
                      <a:cubicBezTo>
                        <a:pt x="5039" y="51468"/>
                        <a:pt x="5488" y="49883"/>
                        <a:pt x="5488" y="47677"/>
                      </a:cubicBezTo>
                      <a:lnTo>
                        <a:pt x="5488" y="25391"/>
                      </a:lnTo>
                      <a:cubicBezTo>
                        <a:pt x="5488" y="23420"/>
                        <a:pt x="4992" y="22056"/>
                        <a:pt x="4000" y="21299"/>
                      </a:cubicBezTo>
                      <a:cubicBezTo>
                        <a:pt x="3248" y="20696"/>
                        <a:pt x="1914" y="20316"/>
                        <a:pt x="0" y="20158"/>
                      </a:cubicBezTo>
                      <a:lnTo>
                        <a:pt x="0" y="18786"/>
                      </a:lnTo>
                      <a:lnTo>
                        <a:pt x="11154" y="16782"/>
                      </a:lnTo>
                      <a:lnTo>
                        <a:pt x="11154" y="47683"/>
                      </a:lnTo>
                      <a:cubicBezTo>
                        <a:pt x="11154" y="50782"/>
                        <a:pt x="12027" y="52646"/>
                        <a:pt x="13771" y="53277"/>
                      </a:cubicBezTo>
                      <a:cubicBezTo>
                        <a:pt x="14706" y="53587"/>
                        <a:pt x="15687" y="53733"/>
                        <a:pt x="16672" y="53709"/>
                      </a:cubicBezTo>
                      <a:lnTo>
                        <a:pt x="16672" y="55086"/>
                      </a:lnTo>
                      <a:close/>
                      <a:moveTo>
                        <a:pt x="8106" y="9290"/>
                      </a:moveTo>
                      <a:cubicBezTo>
                        <a:pt x="6971" y="9308"/>
                        <a:pt x="5887" y="8818"/>
                        <a:pt x="5152" y="7954"/>
                      </a:cubicBezTo>
                      <a:cubicBezTo>
                        <a:pt x="4357" y="7053"/>
                        <a:pt x="3935" y="5884"/>
                        <a:pt x="3970" y="4684"/>
                      </a:cubicBezTo>
                      <a:cubicBezTo>
                        <a:pt x="3937" y="3473"/>
                        <a:pt x="4359" y="2294"/>
                        <a:pt x="5152" y="1378"/>
                      </a:cubicBezTo>
                      <a:cubicBezTo>
                        <a:pt x="5880" y="499"/>
                        <a:pt x="6964" y="-7"/>
                        <a:pt x="8106" y="1"/>
                      </a:cubicBezTo>
                      <a:cubicBezTo>
                        <a:pt x="9250" y="-22"/>
                        <a:pt x="10341" y="487"/>
                        <a:pt x="11060" y="1378"/>
                      </a:cubicBezTo>
                      <a:cubicBezTo>
                        <a:pt x="11863" y="2288"/>
                        <a:pt x="12286" y="3471"/>
                        <a:pt x="12241" y="4684"/>
                      </a:cubicBezTo>
                      <a:cubicBezTo>
                        <a:pt x="12277" y="5884"/>
                        <a:pt x="11854" y="7053"/>
                        <a:pt x="11060" y="7954"/>
                      </a:cubicBezTo>
                      <a:cubicBezTo>
                        <a:pt x="10323" y="8817"/>
                        <a:pt x="9240" y="9307"/>
                        <a:pt x="8106" y="9290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420" name="Google Shape;1420;p16"/>
                <p:cNvSpPr/>
                <p:nvPr/>
              </p:nvSpPr>
              <p:spPr>
                <a:xfrm>
                  <a:off x="10709037" y="4845867"/>
                  <a:ext cx="20890" cy="50467"/>
                </a:xfrm>
                <a:custGeom>
                  <a:rect b="b" l="l" r="r" t="t"/>
                  <a:pathLst>
                    <a:path extrusionOk="0" h="50467" w="20890">
                      <a:moveTo>
                        <a:pt x="20891" y="47434"/>
                      </a:moveTo>
                      <a:lnTo>
                        <a:pt x="20891" y="50154"/>
                      </a:lnTo>
                      <a:cubicBezTo>
                        <a:pt x="19730" y="50329"/>
                        <a:pt x="18560" y="50433"/>
                        <a:pt x="17387" y="50468"/>
                      </a:cubicBezTo>
                      <a:cubicBezTo>
                        <a:pt x="12240" y="50468"/>
                        <a:pt x="8982" y="49614"/>
                        <a:pt x="7615" y="47907"/>
                      </a:cubicBezTo>
                      <a:cubicBezTo>
                        <a:pt x="6453" y="46496"/>
                        <a:pt x="5873" y="43321"/>
                        <a:pt x="5873" y="38381"/>
                      </a:cubicBezTo>
                      <a:lnTo>
                        <a:pt x="5873" y="14913"/>
                      </a:lnTo>
                      <a:lnTo>
                        <a:pt x="0" y="14913"/>
                      </a:lnTo>
                      <a:lnTo>
                        <a:pt x="0" y="12204"/>
                      </a:lnTo>
                      <a:cubicBezTo>
                        <a:pt x="4202" y="12204"/>
                        <a:pt x="7035" y="10472"/>
                        <a:pt x="8496" y="7007"/>
                      </a:cubicBezTo>
                      <a:cubicBezTo>
                        <a:pt x="9322" y="4766"/>
                        <a:pt x="9707" y="2387"/>
                        <a:pt x="9630" y="0"/>
                      </a:cubicBezTo>
                      <a:lnTo>
                        <a:pt x="11503" y="0"/>
                      </a:lnTo>
                      <a:lnTo>
                        <a:pt x="11503" y="12204"/>
                      </a:lnTo>
                      <a:lnTo>
                        <a:pt x="20885" y="12204"/>
                      </a:lnTo>
                      <a:lnTo>
                        <a:pt x="20885" y="14919"/>
                      </a:lnTo>
                      <a:lnTo>
                        <a:pt x="11509" y="14919"/>
                      </a:lnTo>
                      <a:lnTo>
                        <a:pt x="11509" y="40670"/>
                      </a:lnTo>
                      <a:cubicBezTo>
                        <a:pt x="11509" y="43347"/>
                        <a:pt x="11981" y="45211"/>
                        <a:pt x="12927" y="46263"/>
                      </a:cubicBezTo>
                      <a:cubicBezTo>
                        <a:pt x="13896" y="47310"/>
                        <a:pt x="15579" y="47836"/>
                        <a:pt x="17990" y="47836"/>
                      </a:cubicBezTo>
                      <a:cubicBezTo>
                        <a:pt x="18202" y="47830"/>
                        <a:pt x="19165" y="47683"/>
                        <a:pt x="20891" y="47434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421" name="Google Shape;1421;p16"/>
                <p:cNvSpPr/>
                <p:nvPr/>
              </p:nvSpPr>
              <p:spPr>
                <a:xfrm>
                  <a:off x="10733040" y="4857250"/>
                  <a:ext cx="29848" cy="39085"/>
                </a:xfrm>
                <a:custGeom>
                  <a:rect b="b" l="l" r="r" t="t"/>
                  <a:pathLst>
                    <a:path extrusionOk="0" h="39085" w="29848">
                      <a:moveTo>
                        <a:pt x="29848" y="36684"/>
                      </a:moveTo>
                      <a:lnTo>
                        <a:pt x="29848" y="38375"/>
                      </a:lnTo>
                      <a:cubicBezTo>
                        <a:pt x="28130" y="38851"/>
                        <a:pt x="26355" y="39089"/>
                        <a:pt x="24572" y="39085"/>
                      </a:cubicBezTo>
                      <a:cubicBezTo>
                        <a:pt x="20941" y="39085"/>
                        <a:pt x="19123" y="37104"/>
                        <a:pt x="19119" y="33142"/>
                      </a:cubicBezTo>
                      <a:lnTo>
                        <a:pt x="18978" y="33142"/>
                      </a:lnTo>
                      <a:cubicBezTo>
                        <a:pt x="16614" y="37104"/>
                        <a:pt x="13180" y="39085"/>
                        <a:pt x="8674" y="39085"/>
                      </a:cubicBezTo>
                      <a:cubicBezTo>
                        <a:pt x="5255" y="39085"/>
                        <a:pt x="2742" y="37614"/>
                        <a:pt x="1135" y="34674"/>
                      </a:cubicBezTo>
                      <a:cubicBezTo>
                        <a:pt x="366" y="33218"/>
                        <a:pt x="-24" y="31591"/>
                        <a:pt x="1" y="29944"/>
                      </a:cubicBezTo>
                      <a:cubicBezTo>
                        <a:pt x="1" y="24929"/>
                        <a:pt x="2327" y="21529"/>
                        <a:pt x="6978" y="19744"/>
                      </a:cubicBezTo>
                      <a:cubicBezTo>
                        <a:pt x="9134" y="18945"/>
                        <a:pt x="11380" y="18417"/>
                        <a:pt x="13666" y="18171"/>
                      </a:cubicBezTo>
                      <a:lnTo>
                        <a:pt x="19119" y="17538"/>
                      </a:lnTo>
                      <a:lnTo>
                        <a:pt x="19119" y="14422"/>
                      </a:lnTo>
                      <a:cubicBezTo>
                        <a:pt x="19119" y="9297"/>
                        <a:pt x="18459" y="5947"/>
                        <a:pt x="17140" y="4370"/>
                      </a:cubicBezTo>
                      <a:cubicBezTo>
                        <a:pt x="16219" y="3294"/>
                        <a:pt x="14826" y="2755"/>
                        <a:pt x="12963" y="2755"/>
                      </a:cubicBezTo>
                      <a:cubicBezTo>
                        <a:pt x="11191" y="2755"/>
                        <a:pt x="9974" y="3039"/>
                        <a:pt x="9241" y="3619"/>
                      </a:cubicBezTo>
                      <a:cubicBezTo>
                        <a:pt x="8351" y="4328"/>
                        <a:pt x="7904" y="5601"/>
                        <a:pt x="7900" y="7439"/>
                      </a:cubicBezTo>
                      <a:cubicBezTo>
                        <a:pt x="7900" y="10273"/>
                        <a:pt x="6766" y="11690"/>
                        <a:pt x="4497" y="11690"/>
                      </a:cubicBezTo>
                      <a:cubicBezTo>
                        <a:pt x="2165" y="11690"/>
                        <a:pt x="998" y="10456"/>
                        <a:pt x="994" y="7988"/>
                      </a:cubicBezTo>
                      <a:cubicBezTo>
                        <a:pt x="994" y="4760"/>
                        <a:pt x="3202" y="2411"/>
                        <a:pt x="7617" y="940"/>
                      </a:cubicBezTo>
                      <a:cubicBezTo>
                        <a:pt x="9360" y="338"/>
                        <a:pt x="11190" y="20"/>
                        <a:pt x="13034" y="0"/>
                      </a:cubicBezTo>
                      <a:cubicBezTo>
                        <a:pt x="18942" y="0"/>
                        <a:pt x="22552" y="2006"/>
                        <a:pt x="23863" y="6019"/>
                      </a:cubicBezTo>
                      <a:cubicBezTo>
                        <a:pt x="24530" y="8281"/>
                        <a:pt x="24841" y="10633"/>
                        <a:pt x="24785" y="12991"/>
                      </a:cubicBezTo>
                      <a:lnTo>
                        <a:pt x="24785" y="33148"/>
                      </a:lnTo>
                      <a:cubicBezTo>
                        <a:pt x="24785" y="35719"/>
                        <a:pt x="25823" y="37004"/>
                        <a:pt x="27899" y="37004"/>
                      </a:cubicBezTo>
                      <a:cubicBezTo>
                        <a:pt x="28558" y="36972"/>
                        <a:pt x="29212" y="36865"/>
                        <a:pt x="29848" y="36684"/>
                      </a:cubicBezTo>
                      <a:close/>
                      <a:moveTo>
                        <a:pt x="19119" y="24988"/>
                      </a:moveTo>
                      <a:lnTo>
                        <a:pt x="19119" y="20258"/>
                      </a:lnTo>
                      <a:cubicBezTo>
                        <a:pt x="10671" y="20463"/>
                        <a:pt x="6447" y="23258"/>
                        <a:pt x="6447" y="28643"/>
                      </a:cubicBezTo>
                      <a:cubicBezTo>
                        <a:pt x="6420" y="30304"/>
                        <a:pt x="6849" y="31940"/>
                        <a:pt x="7687" y="33373"/>
                      </a:cubicBezTo>
                      <a:cubicBezTo>
                        <a:pt x="8633" y="34946"/>
                        <a:pt x="9856" y="35738"/>
                        <a:pt x="11368" y="35738"/>
                      </a:cubicBezTo>
                      <a:cubicBezTo>
                        <a:pt x="13731" y="35738"/>
                        <a:pt x="15667" y="34583"/>
                        <a:pt x="17176" y="32273"/>
                      </a:cubicBezTo>
                      <a:cubicBezTo>
                        <a:pt x="18515" y="30085"/>
                        <a:pt x="19190" y="27554"/>
                        <a:pt x="19119" y="24988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422" name="Google Shape;1422;p16"/>
                <p:cNvSpPr/>
                <p:nvPr/>
              </p:nvSpPr>
              <p:spPr>
                <a:xfrm>
                  <a:off x="10763196" y="4845861"/>
                  <a:ext cx="20884" cy="50473"/>
                </a:xfrm>
                <a:custGeom>
                  <a:rect b="b" l="l" r="r" t="t"/>
                  <a:pathLst>
                    <a:path extrusionOk="0" h="50473" w="20884">
                      <a:moveTo>
                        <a:pt x="20885" y="47440"/>
                      </a:moveTo>
                      <a:lnTo>
                        <a:pt x="20885" y="50160"/>
                      </a:lnTo>
                      <a:cubicBezTo>
                        <a:pt x="19724" y="50335"/>
                        <a:pt x="18554" y="50439"/>
                        <a:pt x="17381" y="50473"/>
                      </a:cubicBezTo>
                      <a:cubicBezTo>
                        <a:pt x="12237" y="50473"/>
                        <a:pt x="8978" y="49620"/>
                        <a:pt x="7604" y="47913"/>
                      </a:cubicBezTo>
                      <a:cubicBezTo>
                        <a:pt x="6450" y="46502"/>
                        <a:pt x="5873" y="43326"/>
                        <a:pt x="5873" y="38387"/>
                      </a:cubicBezTo>
                      <a:lnTo>
                        <a:pt x="5873" y="14919"/>
                      </a:lnTo>
                      <a:lnTo>
                        <a:pt x="0" y="14919"/>
                      </a:lnTo>
                      <a:lnTo>
                        <a:pt x="0" y="12210"/>
                      </a:lnTo>
                      <a:cubicBezTo>
                        <a:pt x="4195" y="12210"/>
                        <a:pt x="7025" y="10478"/>
                        <a:pt x="8490" y="7013"/>
                      </a:cubicBezTo>
                      <a:cubicBezTo>
                        <a:pt x="9313" y="4769"/>
                        <a:pt x="9694" y="2388"/>
                        <a:pt x="9612" y="0"/>
                      </a:cubicBezTo>
                      <a:lnTo>
                        <a:pt x="11491" y="0"/>
                      </a:lnTo>
                      <a:lnTo>
                        <a:pt x="11491" y="12210"/>
                      </a:lnTo>
                      <a:lnTo>
                        <a:pt x="20873" y="12210"/>
                      </a:lnTo>
                      <a:lnTo>
                        <a:pt x="20873" y="14924"/>
                      </a:lnTo>
                      <a:lnTo>
                        <a:pt x="11503" y="14924"/>
                      </a:lnTo>
                      <a:lnTo>
                        <a:pt x="11503" y="40676"/>
                      </a:lnTo>
                      <a:cubicBezTo>
                        <a:pt x="11503" y="43354"/>
                        <a:pt x="11970" y="45217"/>
                        <a:pt x="12915" y="46269"/>
                      </a:cubicBezTo>
                      <a:cubicBezTo>
                        <a:pt x="13860" y="47322"/>
                        <a:pt x="15573" y="47842"/>
                        <a:pt x="17978" y="47842"/>
                      </a:cubicBezTo>
                      <a:cubicBezTo>
                        <a:pt x="18191" y="47836"/>
                        <a:pt x="19160" y="47688"/>
                        <a:pt x="20885" y="47440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423" name="Google Shape;1423;p16"/>
                <p:cNvSpPr/>
                <p:nvPr/>
              </p:nvSpPr>
              <p:spPr>
                <a:xfrm>
                  <a:off x="10805568" y="4838931"/>
                  <a:ext cx="32990" cy="57427"/>
                </a:xfrm>
                <a:custGeom>
                  <a:rect b="b" l="l" r="r" t="t"/>
                  <a:pathLst>
                    <a:path extrusionOk="0" h="57427" w="32990">
                      <a:moveTo>
                        <a:pt x="6481" y="37914"/>
                      </a:moveTo>
                      <a:cubicBezTo>
                        <a:pt x="6481" y="44478"/>
                        <a:pt x="7466" y="49163"/>
                        <a:pt x="9435" y="51969"/>
                      </a:cubicBezTo>
                      <a:cubicBezTo>
                        <a:pt x="10511" y="53584"/>
                        <a:pt x="12348" y="54524"/>
                        <a:pt x="14285" y="54453"/>
                      </a:cubicBezTo>
                      <a:cubicBezTo>
                        <a:pt x="17117" y="54453"/>
                        <a:pt x="19181" y="52352"/>
                        <a:pt x="20477" y="48150"/>
                      </a:cubicBezTo>
                      <a:cubicBezTo>
                        <a:pt x="22273" y="41444"/>
                        <a:pt x="22273" y="34384"/>
                        <a:pt x="20477" y="27679"/>
                      </a:cubicBezTo>
                      <a:cubicBezTo>
                        <a:pt x="19177" y="23481"/>
                        <a:pt x="17114" y="21381"/>
                        <a:pt x="14285" y="21381"/>
                      </a:cubicBezTo>
                      <a:cubicBezTo>
                        <a:pt x="11355" y="21381"/>
                        <a:pt x="9218" y="23455"/>
                        <a:pt x="7875" y="27602"/>
                      </a:cubicBezTo>
                      <a:cubicBezTo>
                        <a:pt x="6869" y="30944"/>
                        <a:pt x="6398" y="34425"/>
                        <a:pt x="6481" y="37914"/>
                      </a:cubicBezTo>
                      <a:close/>
                      <a:moveTo>
                        <a:pt x="21842" y="57427"/>
                      </a:moveTo>
                      <a:lnTo>
                        <a:pt x="21842" y="51378"/>
                      </a:lnTo>
                      <a:lnTo>
                        <a:pt x="21700" y="51378"/>
                      </a:lnTo>
                      <a:cubicBezTo>
                        <a:pt x="21107" y="53134"/>
                        <a:pt x="19917" y="54626"/>
                        <a:pt x="18338" y="55594"/>
                      </a:cubicBezTo>
                      <a:cubicBezTo>
                        <a:pt x="16898" y="56694"/>
                        <a:pt x="15156" y="57325"/>
                        <a:pt x="13346" y="57404"/>
                      </a:cubicBezTo>
                      <a:cubicBezTo>
                        <a:pt x="8620" y="57404"/>
                        <a:pt x="5115" y="55381"/>
                        <a:pt x="2830" y="51337"/>
                      </a:cubicBezTo>
                      <a:cubicBezTo>
                        <a:pt x="939" y="47982"/>
                        <a:pt x="-4" y="43508"/>
                        <a:pt x="0" y="37914"/>
                      </a:cubicBezTo>
                      <a:cubicBezTo>
                        <a:pt x="4" y="32321"/>
                        <a:pt x="949" y="27837"/>
                        <a:pt x="2836" y="24462"/>
                      </a:cubicBezTo>
                      <a:cubicBezTo>
                        <a:pt x="5124" y="20370"/>
                        <a:pt x="8630" y="18324"/>
                        <a:pt x="13352" y="18324"/>
                      </a:cubicBezTo>
                      <a:cubicBezTo>
                        <a:pt x="17129" y="18324"/>
                        <a:pt x="19914" y="20424"/>
                        <a:pt x="21706" y="24622"/>
                      </a:cubicBezTo>
                      <a:lnTo>
                        <a:pt x="21848" y="24622"/>
                      </a:lnTo>
                      <a:lnTo>
                        <a:pt x="21848" y="8657"/>
                      </a:lnTo>
                      <a:cubicBezTo>
                        <a:pt x="21848" y="6764"/>
                        <a:pt x="21329" y="5412"/>
                        <a:pt x="20294" y="4600"/>
                      </a:cubicBezTo>
                      <a:cubicBezTo>
                        <a:pt x="19506" y="3966"/>
                        <a:pt x="18183" y="3546"/>
                        <a:pt x="16324" y="3341"/>
                      </a:cubicBezTo>
                      <a:lnTo>
                        <a:pt x="16324" y="1934"/>
                      </a:lnTo>
                      <a:lnTo>
                        <a:pt x="27502" y="0"/>
                      </a:lnTo>
                      <a:lnTo>
                        <a:pt x="27502" y="48782"/>
                      </a:lnTo>
                      <a:cubicBezTo>
                        <a:pt x="27502" y="50753"/>
                        <a:pt x="27998" y="52133"/>
                        <a:pt x="28990" y="52921"/>
                      </a:cubicBezTo>
                      <a:cubicBezTo>
                        <a:pt x="29719" y="53525"/>
                        <a:pt x="31052" y="53933"/>
                        <a:pt x="32990" y="54145"/>
                      </a:cubicBezTo>
                      <a:lnTo>
                        <a:pt x="32990" y="55482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424" name="Google Shape;1424;p16"/>
                <p:cNvSpPr/>
                <p:nvPr/>
              </p:nvSpPr>
              <p:spPr>
                <a:xfrm>
                  <a:off x="10843208" y="4840472"/>
                  <a:ext cx="8849" cy="17599"/>
                </a:xfrm>
                <a:custGeom>
                  <a:rect b="b" l="l" r="r" t="t"/>
                  <a:pathLst>
                    <a:path extrusionOk="0" h="17599" w="8849">
                      <a:moveTo>
                        <a:pt x="3716" y="17599"/>
                      </a:moveTo>
                      <a:lnTo>
                        <a:pt x="1305" y="17599"/>
                      </a:lnTo>
                      <a:cubicBezTo>
                        <a:pt x="3574" y="14950"/>
                        <a:pt x="4708" y="12445"/>
                        <a:pt x="4708" y="10084"/>
                      </a:cubicBezTo>
                      <a:cubicBezTo>
                        <a:pt x="4708" y="9374"/>
                        <a:pt x="4259" y="8913"/>
                        <a:pt x="3361" y="8700"/>
                      </a:cubicBezTo>
                      <a:cubicBezTo>
                        <a:pt x="2435" y="8577"/>
                        <a:pt x="1576" y="8149"/>
                        <a:pt x="921" y="7482"/>
                      </a:cubicBezTo>
                      <a:cubicBezTo>
                        <a:pt x="-403" y="5585"/>
                        <a:pt x="-289" y="3033"/>
                        <a:pt x="1199" y="1262"/>
                      </a:cubicBezTo>
                      <a:cubicBezTo>
                        <a:pt x="2001" y="422"/>
                        <a:pt x="3122" y="-36"/>
                        <a:pt x="4283" y="2"/>
                      </a:cubicBezTo>
                      <a:cubicBezTo>
                        <a:pt x="7327" y="2"/>
                        <a:pt x="8850" y="1893"/>
                        <a:pt x="8850" y="5673"/>
                      </a:cubicBezTo>
                      <a:cubicBezTo>
                        <a:pt x="8783" y="9001"/>
                        <a:pt x="7726" y="12233"/>
                        <a:pt x="5813" y="14956"/>
                      </a:cubicBezTo>
                      <a:cubicBezTo>
                        <a:pt x="5200" y="15902"/>
                        <a:pt x="4498" y="16787"/>
                        <a:pt x="3716" y="17599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425" name="Google Shape;1425;p16"/>
                <p:cNvSpPr/>
                <p:nvPr/>
              </p:nvSpPr>
              <p:spPr>
                <a:xfrm>
                  <a:off x="10853475" y="4840469"/>
                  <a:ext cx="51157" cy="55079"/>
                </a:xfrm>
                <a:custGeom>
                  <a:rect b="b" l="l" r="r" t="t"/>
                  <a:pathLst>
                    <a:path extrusionOk="0" h="55079" w="51157">
                      <a:moveTo>
                        <a:pt x="0" y="55080"/>
                      </a:moveTo>
                      <a:lnTo>
                        <a:pt x="0" y="53465"/>
                      </a:lnTo>
                      <a:cubicBezTo>
                        <a:pt x="3233" y="53465"/>
                        <a:pt x="5416" y="52296"/>
                        <a:pt x="6546" y="49959"/>
                      </a:cubicBezTo>
                      <a:cubicBezTo>
                        <a:pt x="7366" y="48167"/>
                        <a:pt x="8076" y="46327"/>
                        <a:pt x="8673" y="44448"/>
                      </a:cubicBezTo>
                      <a:lnTo>
                        <a:pt x="23679" y="0"/>
                      </a:lnTo>
                      <a:lnTo>
                        <a:pt x="27756" y="0"/>
                      </a:lnTo>
                      <a:lnTo>
                        <a:pt x="42839" y="45075"/>
                      </a:lnTo>
                      <a:cubicBezTo>
                        <a:pt x="44111" y="48859"/>
                        <a:pt x="45609" y="51315"/>
                        <a:pt x="47335" y="52443"/>
                      </a:cubicBezTo>
                      <a:cubicBezTo>
                        <a:pt x="48477" y="53160"/>
                        <a:pt x="49809" y="53517"/>
                        <a:pt x="51157" y="53465"/>
                      </a:cubicBezTo>
                      <a:lnTo>
                        <a:pt x="51157" y="55080"/>
                      </a:lnTo>
                      <a:lnTo>
                        <a:pt x="32322" y="55080"/>
                      </a:lnTo>
                      <a:lnTo>
                        <a:pt x="32322" y="53465"/>
                      </a:lnTo>
                      <a:cubicBezTo>
                        <a:pt x="35741" y="53465"/>
                        <a:pt x="37451" y="52547"/>
                        <a:pt x="37451" y="50710"/>
                      </a:cubicBezTo>
                      <a:cubicBezTo>
                        <a:pt x="37419" y="49555"/>
                        <a:pt x="37206" y="48411"/>
                        <a:pt x="36818" y="47322"/>
                      </a:cubicBezTo>
                      <a:lnTo>
                        <a:pt x="33415" y="37116"/>
                      </a:lnTo>
                      <a:lnTo>
                        <a:pt x="15219" y="37116"/>
                      </a:lnTo>
                      <a:lnTo>
                        <a:pt x="12088" y="46772"/>
                      </a:lnTo>
                      <a:cubicBezTo>
                        <a:pt x="11634" y="47988"/>
                        <a:pt x="11338" y="49258"/>
                        <a:pt x="11207" y="50550"/>
                      </a:cubicBezTo>
                      <a:cubicBezTo>
                        <a:pt x="11207" y="52023"/>
                        <a:pt x="12017" y="52916"/>
                        <a:pt x="13647" y="53229"/>
                      </a:cubicBezTo>
                      <a:cubicBezTo>
                        <a:pt x="14533" y="53402"/>
                        <a:pt x="15434" y="53481"/>
                        <a:pt x="16336" y="53465"/>
                      </a:cubicBezTo>
                      <a:lnTo>
                        <a:pt x="16336" y="55080"/>
                      </a:lnTo>
                      <a:close/>
                      <a:moveTo>
                        <a:pt x="24353" y="9053"/>
                      </a:moveTo>
                      <a:lnTo>
                        <a:pt x="16211" y="33887"/>
                      </a:lnTo>
                      <a:lnTo>
                        <a:pt x="32393" y="33887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426" name="Google Shape;1426;p16"/>
                <p:cNvSpPr/>
                <p:nvPr/>
              </p:nvSpPr>
              <p:spPr>
                <a:xfrm>
                  <a:off x="10909211" y="4838931"/>
                  <a:ext cx="16672" cy="56617"/>
                </a:xfrm>
                <a:custGeom>
                  <a:rect b="b" l="l" r="r" t="t"/>
                  <a:pathLst>
                    <a:path extrusionOk="0" h="56617" w="16672">
                      <a:moveTo>
                        <a:pt x="0" y="56617"/>
                      </a:moveTo>
                      <a:lnTo>
                        <a:pt x="0" y="55239"/>
                      </a:lnTo>
                      <a:cubicBezTo>
                        <a:pt x="2009" y="55239"/>
                        <a:pt x="3421" y="54790"/>
                        <a:pt x="4248" y="53897"/>
                      </a:cubicBezTo>
                      <a:cubicBezTo>
                        <a:pt x="5075" y="53004"/>
                        <a:pt x="5524" y="51443"/>
                        <a:pt x="5524" y="49214"/>
                      </a:cubicBezTo>
                      <a:lnTo>
                        <a:pt x="5524" y="8627"/>
                      </a:lnTo>
                      <a:cubicBezTo>
                        <a:pt x="5524" y="6711"/>
                        <a:pt x="5016" y="5345"/>
                        <a:pt x="4000" y="4529"/>
                      </a:cubicBezTo>
                      <a:cubicBezTo>
                        <a:pt x="3212" y="3926"/>
                        <a:pt x="1879" y="3520"/>
                        <a:pt x="0" y="3311"/>
                      </a:cubicBezTo>
                      <a:lnTo>
                        <a:pt x="0" y="1934"/>
                      </a:lnTo>
                      <a:lnTo>
                        <a:pt x="11148" y="0"/>
                      </a:lnTo>
                      <a:lnTo>
                        <a:pt x="11148" y="49214"/>
                      </a:lnTo>
                      <a:cubicBezTo>
                        <a:pt x="11148" y="52312"/>
                        <a:pt x="12023" y="54177"/>
                        <a:pt x="13771" y="54808"/>
                      </a:cubicBezTo>
                      <a:cubicBezTo>
                        <a:pt x="14706" y="55118"/>
                        <a:pt x="15687" y="55264"/>
                        <a:pt x="16672" y="55239"/>
                      </a:cubicBezTo>
                      <a:lnTo>
                        <a:pt x="16672" y="56617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427" name="Google Shape;1427;p16"/>
                <p:cNvSpPr/>
                <p:nvPr/>
              </p:nvSpPr>
              <p:spPr>
                <a:xfrm>
                  <a:off x="10927920" y="4857250"/>
                  <a:ext cx="29848" cy="39085"/>
                </a:xfrm>
                <a:custGeom>
                  <a:rect b="b" l="l" r="r" t="t"/>
                  <a:pathLst>
                    <a:path extrusionOk="0" h="39085" w="29848">
                      <a:moveTo>
                        <a:pt x="29848" y="36684"/>
                      </a:moveTo>
                      <a:lnTo>
                        <a:pt x="29848" y="38375"/>
                      </a:lnTo>
                      <a:cubicBezTo>
                        <a:pt x="28130" y="38851"/>
                        <a:pt x="26355" y="39090"/>
                        <a:pt x="24572" y="39085"/>
                      </a:cubicBezTo>
                      <a:cubicBezTo>
                        <a:pt x="20937" y="39085"/>
                        <a:pt x="19119" y="37104"/>
                        <a:pt x="19119" y="33142"/>
                      </a:cubicBezTo>
                      <a:lnTo>
                        <a:pt x="18978" y="33142"/>
                      </a:lnTo>
                      <a:cubicBezTo>
                        <a:pt x="16614" y="37104"/>
                        <a:pt x="13182" y="39085"/>
                        <a:pt x="8680" y="39085"/>
                      </a:cubicBezTo>
                      <a:cubicBezTo>
                        <a:pt x="5253" y="39085"/>
                        <a:pt x="2738" y="37614"/>
                        <a:pt x="1135" y="34674"/>
                      </a:cubicBezTo>
                      <a:cubicBezTo>
                        <a:pt x="366" y="33218"/>
                        <a:pt x="-24" y="31591"/>
                        <a:pt x="1" y="29944"/>
                      </a:cubicBezTo>
                      <a:cubicBezTo>
                        <a:pt x="1" y="24929"/>
                        <a:pt x="2327" y="21529"/>
                        <a:pt x="6978" y="19744"/>
                      </a:cubicBezTo>
                      <a:cubicBezTo>
                        <a:pt x="9134" y="18944"/>
                        <a:pt x="11380" y="18416"/>
                        <a:pt x="13666" y="18171"/>
                      </a:cubicBezTo>
                      <a:lnTo>
                        <a:pt x="19119" y="17538"/>
                      </a:lnTo>
                      <a:lnTo>
                        <a:pt x="19119" y="14422"/>
                      </a:lnTo>
                      <a:cubicBezTo>
                        <a:pt x="19119" y="9297"/>
                        <a:pt x="18459" y="5947"/>
                        <a:pt x="17140" y="4370"/>
                      </a:cubicBezTo>
                      <a:cubicBezTo>
                        <a:pt x="16219" y="3294"/>
                        <a:pt x="14824" y="2755"/>
                        <a:pt x="12957" y="2755"/>
                      </a:cubicBezTo>
                      <a:cubicBezTo>
                        <a:pt x="11185" y="2755"/>
                        <a:pt x="9974" y="3039"/>
                        <a:pt x="9241" y="3619"/>
                      </a:cubicBezTo>
                      <a:cubicBezTo>
                        <a:pt x="8343" y="4328"/>
                        <a:pt x="7900" y="5600"/>
                        <a:pt x="7900" y="7439"/>
                      </a:cubicBezTo>
                      <a:cubicBezTo>
                        <a:pt x="7900" y="10273"/>
                        <a:pt x="6766" y="11690"/>
                        <a:pt x="4497" y="11690"/>
                      </a:cubicBezTo>
                      <a:cubicBezTo>
                        <a:pt x="2165" y="11690"/>
                        <a:pt x="998" y="10456"/>
                        <a:pt x="994" y="7988"/>
                      </a:cubicBezTo>
                      <a:cubicBezTo>
                        <a:pt x="994" y="4760"/>
                        <a:pt x="3199" y="2411"/>
                        <a:pt x="7611" y="940"/>
                      </a:cubicBezTo>
                      <a:cubicBezTo>
                        <a:pt x="9355" y="339"/>
                        <a:pt x="11184" y="21"/>
                        <a:pt x="13028" y="0"/>
                      </a:cubicBezTo>
                      <a:cubicBezTo>
                        <a:pt x="18936" y="0"/>
                        <a:pt x="22548" y="2006"/>
                        <a:pt x="23863" y="6019"/>
                      </a:cubicBezTo>
                      <a:cubicBezTo>
                        <a:pt x="24530" y="8281"/>
                        <a:pt x="24841" y="10633"/>
                        <a:pt x="24785" y="12991"/>
                      </a:cubicBezTo>
                      <a:lnTo>
                        <a:pt x="24785" y="33148"/>
                      </a:lnTo>
                      <a:cubicBezTo>
                        <a:pt x="24785" y="35719"/>
                        <a:pt x="25823" y="37004"/>
                        <a:pt x="27899" y="37004"/>
                      </a:cubicBezTo>
                      <a:cubicBezTo>
                        <a:pt x="28558" y="36972"/>
                        <a:pt x="29212" y="36865"/>
                        <a:pt x="29848" y="36684"/>
                      </a:cubicBezTo>
                      <a:close/>
                      <a:moveTo>
                        <a:pt x="19119" y="24988"/>
                      </a:moveTo>
                      <a:lnTo>
                        <a:pt x="19119" y="20258"/>
                      </a:lnTo>
                      <a:cubicBezTo>
                        <a:pt x="10671" y="20463"/>
                        <a:pt x="6447" y="23258"/>
                        <a:pt x="6447" y="28643"/>
                      </a:cubicBezTo>
                      <a:cubicBezTo>
                        <a:pt x="6420" y="30304"/>
                        <a:pt x="6849" y="31940"/>
                        <a:pt x="7687" y="33373"/>
                      </a:cubicBezTo>
                      <a:cubicBezTo>
                        <a:pt x="8633" y="34946"/>
                        <a:pt x="9856" y="35738"/>
                        <a:pt x="11368" y="35738"/>
                      </a:cubicBezTo>
                      <a:cubicBezTo>
                        <a:pt x="13731" y="35738"/>
                        <a:pt x="15667" y="34583"/>
                        <a:pt x="17176" y="32273"/>
                      </a:cubicBezTo>
                      <a:cubicBezTo>
                        <a:pt x="18515" y="30085"/>
                        <a:pt x="19190" y="27554"/>
                        <a:pt x="19119" y="24988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428" name="Google Shape;1428;p16"/>
                <p:cNvSpPr/>
                <p:nvPr/>
              </p:nvSpPr>
              <p:spPr>
                <a:xfrm>
                  <a:off x="10959499" y="4857234"/>
                  <a:ext cx="27076" cy="39113"/>
                </a:xfrm>
                <a:custGeom>
                  <a:rect b="b" l="l" r="r" t="t"/>
                  <a:pathLst>
                    <a:path extrusionOk="0" h="39113" w="27076">
                      <a:moveTo>
                        <a:pt x="26202" y="35482"/>
                      </a:moveTo>
                      <a:lnTo>
                        <a:pt x="26202" y="37847"/>
                      </a:lnTo>
                      <a:cubicBezTo>
                        <a:pt x="23707" y="38750"/>
                        <a:pt x="21067" y="39176"/>
                        <a:pt x="18415" y="39107"/>
                      </a:cubicBezTo>
                      <a:cubicBezTo>
                        <a:pt x="12231" y="39107"/>
                        <a:pt x="7582" y="37244"/>
                        <a:pt x="4466" y="33519"/>
                      </a:cubicBezTo>
                      <a:cubicBezTo>
                        <a:pt x="1489" y="29943"/>
                        <a:pt x="0" y="24927"/>
                        <a:pt x="0" y="18470"/>
                      </a:cubicBezTo>
                      <a:cubicBezTo>
                        <a:pt x="0" y="10646"/>
                        <a:pt x="2253" y="5253"/>
                        <a:pt x="6759" y="2292"/>
                      </a:cubicBezTo>
                      <a:cubicBezTo>
                        <a:pt x="9098" y="767"/>
                        <a:pt x="12074" y="6"/>
                        <a:pt x="15686" y="10"/>
                      </a:cubicBezTo>
                      <a:cubicBezTo>
                        <a:pt x="18213" y="-77"/>
                        <a:pt x="20727" y="408"/>
                        <a:pt x="23041" y="1429"/>
                      </a:cubicBezTo>
                      <a:cubicBezTo>
                        <a:pt x="25727" y="2710"/>
                        <a:pt x="27072" y="4770"/>
                        <a:pt x="27076" y="7608"/>
                      </a:cubicBezTo>
                      <a:cubicBezTo>
                        <a:pt x="27076" y="10186"/>
                        <a:pt x="25944" y="11473"/>
                        <a:pt x="23679" y="11469"/>
                      </a:cubicBezTo>
                      <a:cubicBezTo>
                        <a:pt x="22506" y="11501"/>
                        <a:pt x="21418" y="10857"/>
                        <a:pt x="20879" y="9814"/>
                      </a:cubicBezTo>
                      <a:cubicBezTo>
                        <a:pt x="20339" y="8677"/>
                        <a:pt x="19959" y="7471"/>
                        <a:pt x="19750" y="6230"/>
                      </a:cubicBezTo>
                      <a:cubicBezTo>
                        <a:pt x="19230" y="3924"/>
                        <a:pt x="17566" y="2771"/>
                        <a:pt x="14758" y="2771"/>
                      </a:cubicBezTo>
                      <a:cubicBezTo>
                        <a:pt x="11213" y="2771"/>
                        <a:pt x="8689" y="4685"/>
                        <a:pt x="7184" y="8513"/>
                      </a:cubicBezTo>
                      <a:cubicBezTo>
                        <a:pt x="6365" y="10866"/>
                        <a:pt x="5981" y="13348"/>
                        <a:pt x="6050" y="15839"/>
                      </a:cubicBezTo>
                      <a:cubicBezTo>
                        <a:pt x="6050" y="23530"/>
                        <a:pt x="8586" y="29342"/>
                        <a:pt x="13659" y="33276"/>
                      </a:cubicBezTo>
                      <a:cubicBezTo>
                        <a:pt x="16073" y="35192"/>
                        <a:pt x="19075" y="36209"/>
                        <a:pt x="22155" y="36156"/>
                      </a:cubicBezTo>
                      <a:cubicBezTo>
                        <a:pt x="23527" y="36102"/>
                        <a:pt x="24886" y="35875"/>
                        <a:pt x="26202" y="35482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429" name="Google Shape;1429;p16"/>
                <p:cNvSpPr/>
                <p:nvPr/>
              </p:nvSpPr>
              <p:spPr>
                <a:xfrm>
                  <a:off x="10990740" y="4857244"/>
                  <a:ext cx="29871" cy="39091"/>
                </a:xfrm>
                <a:custGeom>
                  <a:rect b="b" l="l" r="r" t="t"/>
                  <a:pathLst>
                    <a:path extrusionOk="0" h="39091" w="29871">
                      <a:moveTo>
                        <a:pt x="29872" y="36690"/>
                      </a:moveTo>
                      <a:lnTo>
                        <a:pt x="29872" y="38381"/>
                      </a:lnTo>
                      <a:cubicBezTo>
                        <a:pt x="28154" y="38857"/>
                        <a:pt x="26378" y="39095"/>
                        <a:pt x="24596" y="39091"/>
                      </a:cubicBezTo>
                      <a:cubicBezTo>
                        <a:pt x="20957" y="39091"/>
                        <a:pt x="19139" y="37110"/>
                        <a:pt x="19143" y="33148"/>
                      </a:cubicBezTo>
                      <a:lnTo>
                        <a:pt x="18978" y="33148"/>
                      </a:lnTo>
                      <a:cubicBezTo>
                        <a:pt x="16614" y="37110"/>
                        <a:pt x="13180" y="39091"/>
                        <a:pt x="8674" y="39091"/>
                      </a:cubicBezTo>
                      <a:cubicBezTo>
                        <a:pt x="5252" y="39091"/>
                        <a:pt x="2738" y="37620"/>
                        <a:pt x="1135" y="34680"/>
                      </a:cubicBezTo>
                      <a:cubicBezTo>
                        <a:pt x="366" y="33223"/>
                        <a:pt x="-24" y="31597"/>
                        <a:pt x="1" y="29949"/>
                      </a:cubicBezTo>
                      <a:cubicBezTo>
                        <a:pt x="1" y="24935"/>
                        <a:pt x="2327" y="21535"/>
                        <a:pt x="6978" y="19749"/>
                      </a:cubicBezTo>
                      <a:cubicBezTo>
                        <a:pt x="9134" y="18951"/>
                        <a:pt x="11380" y="18423"/>
                        <a:pt x="13666" y="18177"/>
                      </a:cubicBezTo>
                      <a:lnTo>
                        <a:pt x="19119" y="17544"/>
                      </a:lnTo>
                      <a:lnTo>
                        <a:pt x="19119" y="14428"/>
                      </a:lnTo>
                      <a:cubicBezTo>
                        <a:pt x="19119" y="9303"/>
                        <a:pt x="18459" y="5953"/>
                        <a:pt x="17140" y="4376"/>
                      </a:cubicBezTo>
                      <a:cubicBezTo>
                        <a:pt x="16219" y="3299"/>
                        <a:pt x="14824" y="2761"/>
                        <a:pt x="12957" y="2761"/>
                      </a:cubicBezTo>
                      <a:cubicBezTo>
                        <a:pt x="11185" y="2761"/>
                        <a:pt x="9974" y="3045"/>
                        <a:pt x="9241" y="3625"/>
                      </a:cubicBezTo>
                      <a:cubicBezTo>
                        <a:pt x="8351" y="4334"/>
                        <a:pt x="7904" y="5607"/>
                        <a:pt x="7900" y="7444"/>
                      </a:cubicBezTo>
                      <a:cubicBezTo>
                        <a:pt x="7900" y="10279"/>
                        <a:pt x="6766" y="11696"/>
                        <a:pt x="4497" y="11696"/>
                      </a:cubicBezTo>
                      <a:cubicBezTo>
                        <a:pt x="2165" y="11696"/>
                        <a:pt x="998" y="10462"/>
                        <a:pt x="994" y="7994"/>
                      </a:cubicBezTo>
                      <a:cubicBezTo>
                        <a:pt x="994" y="4766"/>
                        <a:pt x="3202" y="2417"/>
                        <a:pt x="7617" y="946"/>
                      </a:cubicBezTo>
                      <a:cubicBezTo>
                        <a:pt x="9371" y="338"/>
                        <a:pt x="11213" y="18"/>
                        <a:pt x="13070" y="0"/>
                      </a:cubicBezTo>
                      <a:cubicBezTo>
                        <a:pt x="18978" y="0"/>
                        <a:pt x="22587" y="2006"/>
                        <a:pt x="23899" y="6019"/>
                      </a:cubicBezTo>
                      <a:cubicBezTo>
                        <a:pt x="24565" y="8281"/>
                        <a:pt x="24877" y="10633"/>
                        <a:pt x="24821" y="12991"/>
                      </a:cubicBezTo>
                      <a:lnTo>
                        <a:pt x="24821" y="33148"/>
                      </a:lnTo>
                      <a:cubicBezTo>
                        <a:pt x="24821" y="35719"/>
                        <a:pt x="25859" y="37004"/>
                        <a:pt x="27934" y="37004"/>
                      </a:cubicBezTo>
                      <a:cubicBezTo>
                        <a:pt x="28590" y="36973"/>
                        <a:pt x="29240" y="36868"/>
                        <a:pt x="29872" y="36690"/>
                      </a:cubicBezTo>
                      <a:close/>
                      <a:moveTo>
                        <a:pt x="19143" y="24994"/>
                      </a:moveTo>
                      <a:lnTo>
                        <a:pt x="19143" y="20264"/>
                      </a:lnTo>
                      <a:cubicBezTo>
                        <a:pt x="10695" y="20469"/>
                        <a:pt x="6470" y="23264"/>
                        <a:pt x="6470" y="28649"/>
                      </a:cubicBezTo>
                      <a:cubicBezTo>
                        <a:pt x="6443" y="30310"/>
                        <a:pt x="6872" y="31946"/>
                        <a:pt x="7711" y="33379"/>
                      </a:cubicBezTo>
                      <a:cubicBezTo>
                        <a:pt x="8652" y="34956"/>
                        <a:pt x="9879" y="35744"/>
                        <a:pt x="11392" y="35744"/>
                      </a:cubicBezTo>
                      <a:cubicBezTo>
                        <a:pt x="13755" y="35744"/>
                        <a:pt x="15691" y="34589"/>
                        <a:pt x="17199" y="32279"/>
                      </a:cubicBezTo>
                      <a:cubicBezTo>
                        <a:pt x="18539" y="30091"/>
                        <a:pt x="19213" y="27560"/>
                        <a:pt x="19143" y="24994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430" name="Google Shape;1430;p16"/>
                <p:cNvSpPr/>
                <p:nvPr/>
              </p:nvSpPr>
              <p:spPr>
                <a:xfrm>
                  <a:off x="11024398" y="4857250"/>
                  <a:ext cx="36647" cy="38304"/>
                </a:xfrm>
                <a:custGeom>
                  <a:rect b="b" l="l" r="r" t="t"/>
                  <a:pathLst>
                    <a:path extrusionOk="0" h="38304" w="36647">
                      <a:moveTo>
                        <a:pt x="0" y="38299"/>
                      </a:moveTo>
                      <a:lnTo>
                        <a:pt x="0" y="36921"/>
                      </a:lnTo>
                      <a:cubicBezTo>
                        <a:pt x="1985" y="36921"/>
                        <a:pt x="3385" y="36471"/>
                        <a:pt x="4212" y="35579"/>
                      </a:cubicBezTo>
                      <a:cubicBezTo>
                        <a:pt x="5040" y="34686"/>
                        <a:pt x="5489" y="33101"/>
                        <a:pt x="5489" y="30895"/>
                      </a:cubicBezTo>
                      <a:lnTo>
                        <a:pt x="5489" y="8609"/>
                      </a:lnTo>
                      <a:cubicBezTo>
                        <a:pt x="5489" y="6670"/>
                        <a:pt x="4992" y="5310"/>
                        <a:pt x="4000" y="4518"/>
                      </a:cubicBezTo>
                      <a:cubicBezTo>
                        <a:pt x="3214" y="3914"/>
                        <a:pt x="1879" y="3534"/>
                        <a:pt x="0" y="3376"/>
                      </a:cubicBezTo>
                      <a:lnTo>
                        <a:pt x="0" y="2005"/>
                      </a:lnTo>
                      <a:lnTo>
                        <a:pt x="11148" y="0"/>
                      </a:lnTo>
                      <a:lnTo>
                        <a:pt x="11148" y="10821"/>
                      </a:lnTo>
                      <a:lnTo>
                        <a:pt x="11290" y="10821"/>
                      </a:lnTo>
                      <a:cubicBezTo>
                        <a:pt x="13795" y="3607"/>
                        <a:pt x="17618" y="0"/>
                        <a:pt x="22763" y="0"/>
                      </a:cubicBezTo>
                      <a:cubicBezTo>
                        <a:pt x="26308" y="0"/>
                        <a:pt x="28671" y="1128"/>
                        <a:pt x="29853" y="3382"/>
                      </a:cubicBezTo>
                      <a:cubicBezTo>
                        <a:pt x="30698" y="5010"/>
                        <a:pt x="31117" y="8002"/>
                        <a:pt x="31123" y="12358"/>
                      </a:cubicBezTo>
                      <a:lnTo>
                        <a:pt x="31123" y="30901"/>
                      </a:lnTo>
                      <a:cubicBezTo>
                        <a:pt x="31123" y="34000"/>
                        <a:pt x="31998" y="35864"/>
                        <a:pt x="33740" y="36495"/>
                      </a:cubicBezTo>
                      <a:cubicBezTo>
                        <a:pt x="34680" y="36806"/>
                        <a:pt x="35660" y="36952"/>
                        <a:pt x="36647" y="36927"/>
                      </a:cubicBezTo>
                      <a:lnTo>
                        <a:pt x="36647" y="38305"/>
                      </a:lnTo>
                      <a:lnTo>
                        <a:pt x="19998" y="38305"/>
                      </a:lnTo>
                      <a:lnTo>
                        <a:pt x="19998" y="36927"/>
                      </a:lnTo>
                      <a:cubicBezTo>
                        <a:pt x="22007" y="36927"/>
                        <a:pt x="23425" y="36479"/>
                        <a:pt x="24246" y="35585"/>
                      </a:cubicBezTo>
                      <a:cubicBezTo>
                        <a:pt x="25068" y="34690"/>
                        <a:pt x="25493" y="33129"/>
                        <a:pt x="25522" y="30901"/>
                      </a:cubicBezTo>
                      <a:lnTo>
                        <a:pt x="25522" y="14126"/>
                      </a:lnTo>
                      <a:cubicBezTo>
                        <a:pt x="25522" y="10395"/>
                        <a:pt x="25410" y="8101"/>
                        <a:pt x="25168" y="7232"/>
                      </a:cubicBezTo>
                      <a:cubicBezTo>
                        <a:pt x="24577" y="5056"/>
                        <a:pt x="23065" y="3968"/>
                        <a:pt x="20637" y="3968"/>
                      </a:cubicBezTo>
                      <a:cubicBezTo>
                        <a:pt x="19035" y="3968"/>
                        <a:pt x="17393" y="5097"/>
                        <a:pt x="15715" y="7356"/>
                      </a:cubicBezTo>
                      <a:cubicBezTo>
                        <a:pt x="14421" y="9116"/>
                        <a:pt x="13387" y="11051"/>
                        <a:pt x="12637" y="13103"/>
                      </a:cubicBezTo>
                      <a:cubicBezTo>
                        <a:pt x="11668" y="15588"/>
                        <a:pt x="11166" y="18230"/>
                        <a:pt x="11148" y="20897"/>
                      </a:cubicBezTo>
                      <a:lnTo>
                        <a:pt x="11148" y="30895"/>
                      </a:lnTo>
                      <a:cubicBezTo>
                        <a:pt x="11148" y="33994"/>
                        <a:pt x="12023" y="35858"/>
                        <a:pt x="13771" y="36489"/>
                      </a:cubicBezTo>
                      <a:cubicBezTo>
                        <a:pt x="14705" y="36800"/>
                        <a:pt x="15686" y="36946"/>
                        <a:pt x="16672" y="36921"/>
                      </a:cubicBezTo>
                      <a:lnTo>
                        <a:pt x="16672" y="38299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431" name="Google Shape;1431;p16"/>
                <p:cNvSpPr/>
                <p:nvPr/>
              </p:nvSpPr>
              <p:spPr>
                <a:xfrm>
                  <a:off x="11059787" y="4845867"/>
                  <a:ext cx="20884" cy="50467"/>
                </a:xfrm>
                <a:custGeom>
                  <a:rect b="b" l="l" r="r" t="t"/>
                  <a:pathLst>
                    <a:path extrusionOk="0" h="50467" w="20884">
                      <a:moveTo>
                        <a:pt x="20885" y="47434"/>
                      </a:moveTo>
                      <a:lnTo>
                        <a:pt x="20885" y="50154"/>
                      </a:lnTo>
                      <a:cubicBezTo>
                        <a:pt x="19727" y="50329"/>
                        <a:pt x="18557" y="50433"/>
                        <a:pt x="17381" y="50468"/>
                      </a:cubicBezTo>
                      <a:cubicBezTo>
                        <a:pt x="12235" y="50468"/>
                        <a:pt x="8974" y="49614"/>
                        <a:pt x="7609" y="47907"/>
                      </a:cubicBezTo>
                      <a:cubicBezTo>
                        <a:pt x="6452" y="46496"/>
                        <a:pt x="5872" y="43321"/>
                        <a:pt x="5872" y="38381"/>
                      </a:cubicBezTo>
                      <a:lnTo>
                        <a:pt x="5872" y="14913"/>
                      </a:lnTo>
                      <a:lnTo>
                        <a:pt x="0" y="14913"/>
                      </a:lnTo>
                      <a:lnTo>
                        <a:pt x="0" y="12204"/>
                      </a:lnTo>
                      <a:cubicBezTo>
                        <a:pt x="4195" y="12204"/>
                        <a:pt x="7025" y="10472"/>
                        <a:pt x="8496" y="7007"/>
                      </a:cubicBezTo>
                      <a:cubicBezTo>
                        <a:pt x="9317" y="4766"/>
                        <a:pt x="9707" y="2387"/>
                        <a:pt x="9630" y="0"/>
                      </a:cubicBezTo>
                      <a:lnTo>
                        <a:pt x="11503" y="0"/>
                      </a:lnTo>
                      <a:lnTo>
                        <a:pt x="11503" y="12204"/>
                      </a:lnTo>
                      <a:lnTo>
                        <a:pt x="20885" y="12204"/>
                      </a:lnTo>
                      <a:lnTo>
                        <a:pt x="20885" y="14919"/>
                      </a:lnTo>
                      <a:lnTo>
                        <a:pt x="11503" y="14919"/>
                      </a:lnTo>
                      <a:lnTo>
                        <a:pt x="11503" y="40670"/>
                      </a:lnTo>
                      <a:cubicBezTo>
                        <a:pt x="11503" y="43347"/>
                        <a:pt x="11975" y="45211"/>
                        <a:pt x="12921" y="46263"/>
                      </a:cubicBezTo>
                      <a:cubicBezTo>
                        <a:pt x="13890" y="47310"/>
                        <a:pt x="15573" y="47836"/>
                        <a:pt x="17984" y="47836"/>
                      </a:cubicBezTo>
                      <a:cubicBezTo>
                        <a:pt x="18197" y="47830"/>
                        <a:pt x="19160" y="47683"/>
                        <a:pt x="20885" y="47434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432" name="Google Shape;1432;p16"/>
                <p:cNvSpPr/>
                <p:nvPr/>
              </p:nvSpPr>
              <p:spPr>
                <a:xfrm>
                  <a:off x="10429555" y="4936307"/>
                  <a:ext cx="46483" cy="55038"/>
                </a:xfrm>
                <a:custGeom>
                  <a:rect b="b" l="l" r="r" t="t"/>
                  <a:pathLst>
                    <a:path extrusionOk="0" h="55038" w="46483">
                      <a:moveTo>
                        <a:pt x="40174" y="8308"/>
                      </a:moveTo>
                      <a:lnTo>
                        <a:pt x="40174" y="35472"/>
                      </a:lnTo>
                      <a:cubicBezTo>
                        <a:pt x="40174" y="42036"/>
                        <a:pt x="39276" y="46720"/>
                        <a:pt x="37480" y="49527"/>
                      </a:cubicBezTo>
                      <a:cubicBezTo>
                        <a:pt x="35117" y="53198"/>
                        <a:pt x="30503" y="55034"/>
                        <a:pt x="23638" y="55038"/>
                      </a:cubicBezTo>
                      <a:cubicBezTo>
                        <a:pt x="14788" y="55038"/>
                        <a:pt x="9443" y="52060"/>
                        <a:pt x="7604" y="46104"/>
                      </a:cubicBezTo>
                      <a:cubicBezTo>
                        <a:pt x="6729" y="43344"/>
                        <a:pt x="6292" y="39796"/>
                        <a:pt x="6292" y="35460"/>
                      </a:cubicBezTo>
                      <a:lnTo>
                        <a:pt x="6292" y="8308"/>
                      </a:lnTo>
                      <a:cubicBezTo>
                        <a:pt x="6292" y="4760"/>
                        <a:pt x="5384" y="2700"/>
                        <a:pt x="3568" y="2129"/>
                      </a:cubicBezTo>
                      <a:cubicBezTo>
                        <a:pt x="2407" y="1807"/>
                        <a:pt x="1205" y="1660"/>
                        <a:pt x="0" y="1691"/>
                      </a:cubicBezTo>
                      <a:lnTo>
                        <a:pt x="0" y="0"/>
                      </a:lnTo>
                      <a:lnTo>
                        <a:pt x="19083" y="0"/>
                      </a:lnTo>
                      <a:lnTo>
                        <a:pt x="19083" y="1691"/>
                      </a:lnTo>
                      <a:cubicBezTo>
                        <a:pt x="16720" y="1691"/>
                        <a:pt x="15071" y="2129"/>
                        <a:pt x="14197" y="2992"/>
                      </a:cubicBezTo>
                      <a:cubicBezTo>
                        <a:pt x="13322" y="3855"/>
                        <a:pt x="12779" y="5682"/>
                        <a:pt x="12779" y="8314"/>
                      </a:cubicBezTo>
                      <a:lnTo>
                        <a:pt x="12779" y="35472"/>
                      </a:lnTo>
                      <a:cubicBezTo>
                        <a:pt x="12779" y="43297"/>
                        <a:pt x="14632" y="48323"/>
                        <a:pt x="18338" y="50550"/>
                      </a:cubicBezTo>
                      <a:cubicBezTo>
                        <a:pt x="20038" y="51525"/>
                        <a:pt x="21976" y="52002"/>
                        <a:pt x="23933" y="51928"/>
                      </a:cubicBezTo>
                      <a:cubicBezTo>
                        <a:pt x="28797" y="51928"/>
                        <a:pt x="32114" y="50418"/>
                        <a:pt x="33882" y="47399"/>
                      </a:cubicBezTo>
                      <a:cubicBezTo>
                        <a:pt x="35320" y="44931"/>
                        <a:pt x="36039" y="40955"/>
                        <a:pt x="36039" y="35472"/>
                      </a:cubicBezTo>
                      <a:lnTo>
                        <a:pt x="36039" y="8308"/>
                      </a:lnTo>
                      <a:cubicBezTo>
                        <a:pt x="36039" y="5682"/>
                        <a:pt x="35580" y="3924"/>
                        <a:pt x="34662" y="3033"/>
                      </a:cubicBezTo>
                      <a:cubicBezTo>
                        <a:pt x="33764" y="2141"/>
                        <a:pt x="32122" y="1697"/>
                        <a:pt x="29741" y="1691"/>
                      </a:cubicBezTo>
                      <a:lnTo>
                        <a:pt x="29741" y="0"/>
                      </a:lnTo>
                      <a:lnTo>
                        <a:pt x="46484" y="0"/>
                      </a:lnTo>
                      <a:lnTo>
                        <a:pt x="46484" y="1691"/>
                      </a:lnTo>
                      <a:cubicBezTo>
                        <a:pt x="43487" y="1691"/>
                        <a:pt x="41622" y="2440"/>
                        <a:pt x="40889" y="3938"/>
                      </a:cubicBezTo>
                      <a:cubicBezTo>
                        <a:pt x="40416" y="4884"/>
                        <a:pt x="40174" y="6321"/>
                        <a:pt x="40174" y="8308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433" name="Google Shape;1433;p16"/>
                <p:cNvSpPr/>
                <p:nvPr/>
              </p:nvSpPr>
              <p:spPr>
                <a:xfrm>
                  <a:off x="10474592" y="4952254"/>
                  <a:ext cx="36658" cy="38304"/>
                </a:xfrm>
                <a:custGeom>
                  <a:rect b="b" l="l" r="r" t="t"/>
                  <a:pathLst>
                    <a:path extrusionOk="0" h="38304" w="36658">
                      <a:moveTo>
                        <a:pt x="0" y="38304"/>
                      </a:moveTo>
                      <a:lnTo>
                        <a:pt x="0" y="36927"/>
                      </a:lnTo>
                      <a:cubicBezTo>
                        <a:pt x="1969" y="36927"/>
                        <a:pt x="3375" y="36481"/>
                        <a:pt x="4218" y="35590"/>
                      </a:cubicBezTo>
                      <a:cubicBezTo>
                        <a:pt x="5069" y="34668"/>
                        <a:pt x="5488" y="33107"/>
                        <a:pt x="5488" y="30901"/>
                      </a:cubicBezTo>
                      <a:lnTo>
                        <a:pt x="5488" y="8621"/>
                      </a:lnTo>
                      <a:cubicBezTo>
                        <a:pt x="5488" y="6682"/>
                        <a:pt x="4992" y="5310"/>
                        <a:pt x="4006" y="4529"/>
                      </a:cubicBezTo>
                      <a:cubicBezTo>
                        <a:pt x="3226" y="3938"/>
                        <a:pt x="1891" y="3542"/>
                        <a:pt x="0" y="3382"/>
                      </a:cubicBezTo>
                      <a:lnTo>
                        <a:pt x="0" y="2004"/>
                      </a:lnTo>
                      <a:lnTo>
                        <a:pt x="11154" y="0"/>
                      </a:lnTo>
                      <a:lnTo>
                        <a:pt x="11154" y="10827"/>
                      </a:lnTo>
                      <a:lnTo>
                        <a:pt x="11296" y="10827"/>
                      </a:lnTo>
                      <a:cubicBezTo>
                        <a:pt x="13801" y="3605"/>
                        <a:pt x="17625" y="-4"/>
                        <a:pt x="22769" y="0"/>
                      </a:cubicBezTo>
                      <a:cubicBezTo>
                        <a:pt x="26314" y="0"/>
                        <a:pt x="28677" y="1128"/>
                        <a:pt x="29859" y="3382"/>
                      </a:cubicBezTo>
                      <a:cubicBezTo>
                        <a:pt x="30710" y="5014"/>
                        <a:pt x="31135" y="8006"/>
                        <a:pt x="31135" y="12358"/>
                      </a:cubicBezTo>
                      <a:lnTo>
                        <a:pt x="31135" y="30901"/>
                      </a:lnTo>
                      <a:cubicBezTo>
                        <a:pt x="31135" y="34000"/>
                        <a:pt x="32008" y="35864"/>
                        <a:pt x="33752" y="36495"/>
                      </a:cubicBezTo>
                      <a:cubicBezTo>
                        <a:pt x="34689" y="36809"/>
                        <a:pt x="35672" y="36955"/>
                        <a:pt x="36659" y="36927"/>
                      </a:cubicBezTo>
                      <a:lnTo>
                        <a:pt x="36659" y="38304"/>
                      </a:lnTo>
                      <a:lnTo>
                        <a:pt x="20004" y="38304"/>
                      </a:lnTo>
                      <a:lnTo>
                        <a:pt x="20004" y="36927"/>
                      </a:lnTo>
                      <a:cubicBezTo>
                        <a:pt x="22013" y="36927"/>
                        <a:pt x="23425" y="36483"/>
                        <a:pt x="24252" y="35590"/>
                      </a:cubicBezTo>
                      <a:cubicBezTo>
                        <a:pt x="25079" y="34698"/>
                        <a:pt x="25528" y="33137"/>
                        <a:pt x="25528" y="30901"/>
                      </a:cubicBezTo>
                      <a:lnTo>
                        <a:pt x="25528" y="14132"/>
                      </a:lnTo>
                      <a:cubicBezTo>
                        <a:pt x="25528" y="10407"/>
                        <a:pt x="25410" y="8111"/>
                        <a:pt x="25174" y="7243"/>
                      </a:cubicBezTo>
                      <a:cubicBezTo>
                        <a:pt x="24583" y="5067"/>
                        <a:pt x="23072" y="3978"/>
                        <a:pt x="20642" y="3974"/>
                      </a:cubicBezTo>
                      <a:cubicBezTo>
                        <a:pt x="19035" y="3974"/>
                        <a:pt x="17395" y="5103"/>
                        <a:pt x="15721" y="7362"/>
                      </a:cubicBezTo>
                      <a:cubicBezTo>
                        <a:pt x="14430" y="9123"/>
                        <a:pt x="13393" y="11058"/>
                        <a:pt x="12643" y="13109"/>
                      </a:cubicBezTo>
                      <a:cubicBezTo>
                        <a:pt x="11676" y="15594"/>
                        <a:pt x="11172" y="18236"/>
                        <a:pt x="11154" y="20902"/>
                      </a:cubicBezTo>
                      <a:lnTo>
                        <a:pt x="11154" y="30901"/>
                      </a:lnTo>
                      <a:cubicBezTo>
                        <a:pt x="11154" y="34000"/>
                        <a:pt x="12027" y="35864"/>
                        <a:pt x="13771" y="36495"/>
                      </a:cubicBezTo>
                      <a:cubicBezTo>
                        <a:pt x="14708" y="36808"/>
                        <a:pt x="15692" y="36954"/>
                        <a:pt x="16678" y="36927"/>
                      </a:cubicBezTo>
                      <a:lnTo>
                        <a:pt x="16678" y="38304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434" name="Google Shape;1434;p16"/>
                <p:cNvSpPr/>
                <p:nvPr/>
              </p:nvSpPr>
              <p:spPr>
                <a:xfrm>
                  <a:off x="10514849" y="4935478"/>
                  <a:ext cx="16672" cy="55080"/>
                </a:xfrm>
                <a:custGeom>
                  <a:rect b="b" l="l" r="r" t="t"/>
                  <a:pathLst>
                    <a:path extrusionOk="0" h="55080" w="16672">
                      <a:moveTo>
                        <a:pt x="0" y="55080"/>
                      </a:moveTo>
                      <a:lnTo>
                        <a:pt x="0" y="53703"/>
                      </a:lnTo>
                      <a:cubicBezTo>
                        <a:pt x="1969" y="53703"/>
                        <a:pt x="3373" y="53257"/>
                        <a:pt x="4212" y="52366"/>
                      </a:cubicBezTo>
                      <a:cubicBezTo>
                        <a:pt x="5051" y="51475"/>
                        <a:pt x="5477" y="49912"/>
                        <a:pt x="5488" y="47677"/>
                      </a:cubicBezTo>
                      <a:lnTo>
                        <a:pt x="5488" y="25397"/>
                      </a:lnTo>
                      <a:cubicBezTo>
                        <a:pt x="5488" y="23426"/>
                        <a:pt x="4992" y="22062"/>
                        <a:pt x="4000" y="21305"/>
                      </a:cubicBezTo>
                      <a:cubicBezTo>
                        <a:pt x="3243" y="20714"/>
                        <a:pt x="1914" y="20318"/>
                        <a:pt x="0" y="20158"/>
                      </a:cubicBezTo>
                      <a:lnTo>
                        <a:pt x="0" y="18780"/>
                      </a:lnTo>
                      <a:lnTo>
                        <a:pt x="11154" y="16776"/>
                      </a:lnTo>
                      <a:lnTo>
                        <a:pt x="11154" y="47677"/>
                      </a:lnTo>
                      <a:cubicBezTo>
                        <a:pt x="11154" y="50776"/>
                        <a:pt x="12027" y="52640"/>
                        <a:pt x="13771" y="53271"/>
                      </a:cubicBezTo>
                      <a:cubicBezTo>
                        <a:pt x="14706" y="53584"/>
                        <a:pt x="15687" y="53730"/>
                        <a:pt x="16672" y="53703"/>
                      </a:cubicBezTo>
                      <a:lnTo>
                        <a:pt x="16672" y="55080"/>
                      </a:lnTo>
                      <a:close/>
                      <a:moveTo>
                        <a:pt x="8106" y="9296"/>
                      </a:moveTo>
                      <a:cubicBezTo>
                        <a:pt x="6970" y="9314"/>
                        <a:pt x="5886" y="8821"/>
                        <a:pt x="5152" y="7954"/>
                      </a:cubicBezTo>
                      <a:cubicBezTo>
                        <a:pt x="4356" y="7057"/>
                        <a:pt x="3933" y="5889"/>
                        <a:pt x="3970" y="4690"/>
                      </a:cubicBezTo>
                      <a:cubicBezTo>
                        <a:pt x="3936" y="3477"/>
                        <a:pt x="4358" y="2296"/>
                        <a:pt x="5152" y="1378"/>
                      </a:cubicBezTo>
                      <a:cubicBezTo>
                        <a:pt x="5880" y="499"/>
                        <a:pt x="6964" y="-8"/>
                        <a:pt x="8106" y="1"/>
                      </a:cubicBezTo>
                      <a:cubicBezTo>
                        <a:pt x="9250" y="-22"/>
                        <a:pt x="10341" y="487"/>
                        <a:pt x="11060" y="1378"/>
                      </a:cubicBezTo>
                      <a:cubicBezTo>
                        <a:pt x="11859" y="2293"/>
                        <a:pt x="12281" y="3476"/>
                        <a:pt x="12241" y="4690"/>
                      </a:cubicBezTo>
                      <a:cubicBezTo>
                        <a:pt x="12275" y="5888"/>
                        <a:pt x="11853" y="7055"/>
                        <a:pt x="11060" y="7954"/>
                      </a:cubicBezTo>
                      <a:cubicBezTo>
                        <a:pt x="10324" y="8819"/>
                        <a:pt x="9241" y="9311"/>
                        <a:pt x="8106" y="9296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435" name="Google Shape;1435;p16"/>
                <p:cNvSpPr/>
                <p:nvPr/>
              </p:nvSpPr>
              <p:spPr>
                <a:xfrm>
                  <a:off x="10529672" y="4953082"/>
                  <a:ext cx="39311" cy="38263"/>
                </a:xfrm>
                <a:custGeom>
                  <a:rect b="b" l="l" r="r" t="t"/>
                  <a:pathLst>
                    <a:path extrusionOk="0" h="38263" w="39311">
                      <a:moveTo>
                        <a:pt x="18581" y="38263"/>
                      </a:moveTo>
                      <a:lnTo>
                        <a:pt x="7468" y="8858"/>
                      </a:lnTo>
                      <a:cubicBezTo>
                        <a:pt x="6192" y="5499"/>
                        <a:pt x="4858" y="3347"/>
                        <a:pt x="3468" y="2401"/>
                      </a:cubicBezTo>
                      <a:cubicBezTo>
                        <a:pt x="2425" y="1761"/>
                        <a:pt x="1222" y="1433"/>
                        <a:pt x="0" y="1455"/>
                      </a:cubicBezTo>
                      <a:lnTo>
                        <a:pt x="0" y="0"/>
                      </a:lnTo>
                      <a:lnTo>
                        <a:pt x="15325" y="0"/>
                      </a:lnTo>
                      <a:lnTo>
                        <a:pt x="15325" y="1455"/>
                      </a:lnTo>
                      <a:cubicBezTo>
                        <a:pt x="13175" y="1455"/>
                        <a:pt x="12105" y="2099"/>
                        <a:pt x="12105" y="3382"/>
                      </a:cubicBezTo>
                      <a:cubicBezTo>
                        <a:pt x="12198" y="4764"/>
                        <a:pt x="12520" y="6121"/>
                        <a:pt x="13057" y="7397"/>
                      </a:cubicBezTo>
                      <a:lnTo>
                        <a:pt x="21328" y="29642"/>
                      </a:lnTo>
                      <a:lnTo>
                        <a:pt x="28618" y="7634"/>
                      </a:lnTo>
                      <a:cubicBezTo>
                        <a:pt x="29049" y="6522"/>
                        <a:pt x="29324" y="5356"/>
                        <a:pt x="29433" y="4169"/>
                      </a:cubicBezTo>
                      <a:cubicBezTo>
                        <a:pt x="29433" y="2513"/>
                        <a:pt x="28348" y="1608"/>
                        <a:pt x="26178" y="1455"/>
                      </a:cubicBezTo>
                      <a:lnTo>
                        <a:pt x="26178" y="0"/>
                      </a:lnTo>
                      <a:lnTo>
                        <a:pt x="39312" y="0"/>
                      </a:lnTo>
                      <a:lnTo>
                        <a:pt x="39312" y="1455"/>
                      </a:lnTo>
                      <a:cubicBezTo>
                        <a:pt x="37114" y="1608"/>
                        <a:pt x="35548" y="2271"/>
                        <a:pt x="34585" y="3424"/>
                      </a:cubicBezTo>
                      <a:cubicBezTo>
                        <a:pt x="33947" y="4186"/>
                        <a:pt x="33155" y="5913"/>
                        <a:pt x="32222" y="8621"/>
                      </a:cubicBezTo>
                      <a:lnTo>
                        <a:pt x="21989" y="38263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436" name="Google Shape;1436;p16"/>
                <p:cNvSpPr/>
                <p:nvPr/>
              </p:nvSpPr>
              <p:spPr>
                <a:xfrm>
                  <a:off x="10566419" y="4952254"/>
                  <a:ext cx="27125" cy="39098"/>
                </a:xfrm>
                <a:custGeom>
                  <a:rect b="b" l="l" r="r" t="t"/>
                  <a:pathLst>
                    <a:path extrusionOk="0" h="39098" w="27125">
                      <a:moveTo>
                        <a:pt x="26196" y="35076"/>
                      </a:moveTo>
                      <a:lnTo>
                        <a:pt x="26196" y="37678"/>
                      </a:lnTo>
                      <a:cubicBezTo>
                        <a:pt x="23431" y="38688"/>
                        <a:pt x="20501" y="39167"/>
                        <a:pt x="17558" y="39091"/>
                      </a:cubicBezTo>
                      <a:cubicBezTo>
                        <a:pt x="9914" y="39091"/>
                        <a:pt x="4744" y="36006"/>
                        <a:pt x="2050" y="29837"/>
                      </a:cubicBezTo>
                      <a:cubicBezTo>
                        <a:pt x="679" y="26743"/>
                        <a:pt x="-4" y="22978"/>
                        <a:pt x="0" y="18543"/>
                      </a:cubicBezTo>
                      <a:cubicBezTo>
                        <a:pt x="0" y="6181"/>
                        <a:pt x="4908" y="0"/>
                        <a:pt x="14723" y="0"/>
                      </a:cubicBezTo>
                      <a:cubicBezTo>
                        <a:pt x="19678" y="0"/>
                        <a:pt x="23254" y="1994"/>
                        <a:pt x="25451" y="5984"/>
                      </a:cubicBezTo>
                      <a:cubicBezTo>
                        <a:pt x="26630" y="8324"/>
                        <a:pt x="27203" y="10922"/>
                        <a:pt x="27118" y="13541"/>
                      </a:cubicBezTo>
                      <a:lnTo>
                        <a:pt x="27118" y="15315"/>
                      </a:lnTo>
                      <a:lnTo>
                        <a:pt x="6038" y="15315"/>
                      </a:lnTo>
                      <a:cubicBezTo>
                        <a:pt x="6038" y="20956"/>
                        <a:pt x="7277" y="25720"/>
                        <a:pt x="9754" y="29606"/>
                      </a:cubicBezTo>
                      <a:cubicBezTo>
                        <a:pt x="12511" y="33942"/>
                        <a:pt x="16300" y="36111"/>
                        <a:pt x="21121" y="36111"/>
                      </a:cubicBezTo>
                      <a:cubicBezTo>
                        <a:pt x="22873" y="36202"/>
                        <a:pt x="24619" y="35845"/>
                        <a:pt x="26196" y="35076"/>
                      </a:cubicBezTo>
                      <a:close/>
                      <a:moveTo>
                        <a:pt x="6014" y="12677"/>
                      </a:moveTo>
                      <a:lnTo>
                        <a:pt x="20672" y="12677"/>
                      </a:lnTo>
                      <a:cubicBezTo>
                        <a:pt x="20672" y="8791"/>
                        <a:pt x="19752" y="5968"/>
                        <a:pt x="17913" y="4210"/>
                      </a:cubicBezTo>
                      <a:cubicBezTo>
                        <a:pt x="16776" y="3206"/>
                        <a:pt x="15292" y="2684"/>
                        <a:pt x="13777" y="2755"/>
                      </a:cubicBezTo>
                      <a:cubicBezTo>
                        <a:pt x="10587" y="2755"/>
                        <a:pt x="8297" y="4685"/>
                        <a:pt x="6906" y="8544"/>
                      </a:cubicBezTo>
                      <a:cubicBezTo>
                        <a:pt x="6379" y="9861"/>
                        <a:pt x="6086" y="11260"/>
                        <a:pt x="6038" y="12677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437" name="Google Shape;1437;p16"/>
                <p:cNvSpPr/>
                <p:nvPr/>
              </p:nvSpPr>
              <p:spPr>
                <a:xfrm>
                  <a:off x="10596946" y="4952248"/>
                  <a:ext cx="24389" cy="38316"/>
                </a:xfrm>
                <a:custGeom>
                  <a:rect b="b" l="l" r="r" t="t"/>
                  <a:pathLst>
                    <a:path extrusionOk="0" h="38316" w="24389">
                      <a:moveTo>
                        <a:pt x="0" y="38310"/>
                      </a:moveTo>
                      <a:lnTo>
                        <a:pt x="0" y="36933"/>
                      </a:lnTo>
                      <a:cubicBezTo>
                        <a:pt x="2003" y="36933"/>
                        <a:pt x="3421" y="36489"/>
                        <a:pt x="4242" y="35596"/>
                      </a:cubicBezTo>
                      <a:cubicBezTo>
                        <a:pt x="5063" y="34703"/>
                        <a:pt x="5518" y="33142"/>
                        <a:pt x="5518" y="30907"/>
                      </a:cubicBezTo>
                      <a:lnTo>
                        <a:pt x="5518" y="8627"/>
                      </a:lnTo>
                      <a:cubicBezTo>
                        <a:pt x="5518" y="6656"/>
                        <a:pt x="5024" y="5276"/>
                        <a:pt x="4035" y="4488"/>
                      </a:cubicBezTo>
                      <a:cubicBezTo>
                        <a:pt x="3248" y="3908"/>
                        <a:pt x="1902" y="3540"/>
                        <a:pt x="0" y="3382"/>
                      </a:cubicBezTo>
                      <a:lnTo>
                        <a:pt x="0" y="2004"/>
                      </a:lnTo>
                      <a:lnTo>
                        <a:pt x="11184" y="0"/>
                      </a:lnTo>
                      <a:lnTo>
                        <a:pt x="11184" y="8710"/>
                      </a:lnTo>
                      <a:lnTo>
                        <a:pt x="11326" y="8710"/>
                      </a:lnTo>
                      <a:cubicBezTo>
                        <a:pt x="13295" y="2907"/>
                        <a:pt x="16434" y="8"/>
                        <a:pt x="20743" y="12"/>
                      </a:cubicBezTo>
                      <a:cubicBezTo>
                        <a:pt x="21703" y="-4"/>
                        <a:pt x="22627" y="380"/>
                        <a:pt x="23295" y="1070"/>
                      </a:cubicBezTo>
                      <a:cubicBezTo>
                        <a:pt x="24025" y="1783"/>
                        <a:pt x="24421" y="2770"/>
                        <a:pt x="24388" y="3790"/>
                      </a:cubicBezTo>
                      <a:cubicBezTo>
                        <a:pt x="24388" y="6340"/>
                        <a:pt x="23220" y="7614"/>
                        <a:pt x="20885" y="7610"/>
                      </a:cubicBezTo>
                      <a:cubicBezTo>
                        <a:pt x="19983" y="7550"/>
                        <a:pt x="19121" y="7221"/>
                        <a:pt x="18409" y="6664"/>
                      </a:cubicBezTo>
                      <a:cubicBezTo>
                        <a:pt x="17928" y="6241"/>
                        <a:pt x="17376" y="5906"/>
                        <a:pt x="16779" y="5676"/>
                      </a:cubicBezTo>
                      <a:cubicBezTo>
                        <a:pt x="15762" y="5676"/>
                        <a:pt x="14642" y="6662"/>
                        <a:pt x="13417" y="8633"/>
                      </a:cubicBezTo>
                      <a:cubicBezTo>
                        <a:pt x="11928" y="10998"/>
                        <a:pt x="11184" y="14331"/>
                        <a:pt x="11184" y="18632"/>
                      </a:cubicBezTo>
                      <a:lnTo>
                        <a:pt x="11184" y="30913"/>
                      </a:lnTo>
                      <a:cubicBezTo>
                        <a:pt x="11184" y="34012"/>
                        <a:pt x="12058" y="35876"/>
                        <a:pt x="13807" y="36507"/>
                      </a:cubicBezTo>
                      <a:cubicBezTo>
                        <a:pt x="14741" y="36821"/>
                        <a:pt x="15723" y="36967"/>
                        <a:pt x="16708" y="36939"/>
                      </a:cubicBezTo>
                      <a:lnTo>
                        <a:pt x="16708" y="38316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438" name="Google Shape;1438;p16"/>
                <p:cNvSpPr/>
                <p:nvPr/>
              </p:nvSpPr>
              <p:spPr>
                <a:xfrm>
                  <a:off x="10623726" y="4952230"/>
                  <a:ext cx="23188" cy="39116"/>
                </a:xfrm>
                <a:custGeom>
                  <a:rect b="b" l="l" r="r" t="t"/>
                  <a:pathLst>
                    <a:path extrusionOk="0" h="39116" w="23188">
                      <a:moveTo>
                        <a:pt x="21381" y="10023"/>
                      </a:moveTo>
                      <a:lnTo>
                        <a:pt x="19579" y="10023"/>
                      </a:lnTo>
                      <a:cubicBezTo>
                        <a:pt x="18516" y="5191"/>
                        <a:pt x="16048" y="2776"/>
                        <a:pt x="12176" y="2780"/>
                      </a:cubicBezTo>
                      <a:cubicBezTo>
                        <a:pt x="9884" y="2780"/>
                        <a:pt x="8172" y="3489"/>
                        <a:pt x="7042" y="4908"/>
                      </a:cubicBezTo>
                      <a:cubicBezTo>
                        <a:pt x="6422" y="5765"/>
                        <a:pt x="6111" y="6808"/>
                        <a:pt x="6162" y="7865"/>
                      </a:cubicBezTo>
                      <a:cubicBezTo>
                        <a:pt x="6162" y="9859"/>
                        <a:pt x="7247" y="11633"/>
                        <a:pt x="9417" y="13187"/>
                      </a:cubicBezTo>
                      <a:lnTo>
                        <a:pt x="16460" y="17480"/>
                      </a:lnTo>
                      <a:cubicBezTo>
                        <a:pt x="18870" y="19005"/>
                        <a:pt x="20522" y="20396"/>
                        <a:pt x="21416" y="21654"/>
                      </a:cubicBezTo>
                      <a:cubicBezTo>
                        <a:pt x="22598" y="23310"/>
                        <a:pt x="23189" y="25478"/>
                        <a:pt x="23189" y="28158"/>
                      </a:cubicBezTo>
                      <a:cubicBezTo>
                        <a:pt x="23189" y="31966"/>
                        <a:pt x="21749" y="34828"/>
                        <a:pt x="18870" y="36744"/>
                      </a:cubicBezTo>
                      <a:cubicBezTo>
                        <a:pt x="16507" y="38321"/>
                        <a:pt x="13498" y="39109"/>
                        <a:pt x="9843" y="39109"/>
                      </a:cubicBezTo>
                      <a:cubicBezTo>
                        <a:pt x="6669" y="39183"/>
                        <a:pt x="3508" y="38707"/>
                        <a:pt x="496" y="37702"/>
                      </a:cubicBezTo>
                      <a:lnTo>
                        <a:pt x="0" y="28643"/>
                      </a:lnTo>
                      <a:lnTo>
                        <a:pt x="1772" y="28643"/>
                      </a:lnTo>
                      <a:cubicBezTo>
                        <a:pt x="3072" y="33870"/>
                        <a:pt x="5927" y="36482"/>
                        <a:pt x="10339" y="36478"/>
                      </a:cubicBezTo>
                      <a:cubicBezTo>
                        <a:pt x="12107" y="36485"/>
                        <a:pt x="13818" y="35855"/>
                        <a:pt x="15160" y="34704"/>
                      </a:cubicBezTo>
                      <a:cubicBezTo>
                        <a:pt x="16653" y="33543"/>
                        <a:pt x="17517" y="31748"/>
                        <a:pt x="17493" y="29855"/>
                      </a:cubicBezTo>
                      <a:cubicBezTo>
                        <a:pt x="17493" y="27995"/>
                        <a:pt x="16509" y="26221"/>
                        <a:pt x="14539" y="24534"/>
                      </a:cubicBezTo>
                      <a:cubicBezTo>
                        <a:pt x="12935" y="23261"/>
                        <a:pt x="11217" y="22141"/>
                        <a:pt x="9405" y="21187"/>
                      </a:cubicBezTo>
                      <a:cubicBezTo>
                        <a:pt x="7605" y="20215"/>
                        <a:pt x="5888" y="19096"/>
                        <a:pt x="4271" y="17840"/>
                      </a:cubicBezTo>
                      <a:cubicBezTo>
                        <a:pt x="1743" y="15739"/>
                        <a:pt x="480" y="13177"/>
                        <a:pt x="484" y="10153"/>
                      </a:cubicBezTo>
                      <a:cubicBezTo>
                        <a:pt x="484" y="6605"/>
                        <a:pt x="1747" y="3956"/>
                        <a:pt x="4271" y="2206"/>
                      </a:cubicBezTo>
                      <a:cubicBezTo>
                        <a:pt x="6367" y="732"/>
                        <a:pt x="9124" y="-3"/>
                        <a:pt x="12543" y="1"/>
                      </a:cubicBezTo>
                      <a:cubicBezTo>
                        <a:pt x="15381" y="-20"/>
                        <a:pt x="18202" y="452"/>
                        <a:pt x="20879" y="1396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439" name="Google Shape;1439;p16"/>
                <p:cNvSpPr/>
                <p:nvPr/>
              </p:nvSpPr>
              <p:spPr>
                <a:xfrm>
                  <a:off x="10650283" y="4935478"/>
                  <a:ext cx="16672" cy="55080"/>
                </a:xfrm>
                <a:custGeom>
                  <a:rect b="b" l="l" r="r" t="t"/>
                  <a:pathLst>
                    <a:path extrusionOk="0" h="55080" w="16672">
                      <a:moveTo>
                        <a:pt x="0" y="55080"/>
                      </a:moveTo>
                      <a:lnTo>
                        <a:pt x="0" y="53703"/>
                      </a:lnTo>
                      <a:cubicBezTo>
                        <a:pt x="1969" y="53703"/>
                        <a:pt x="3373" y="53257"/>
                        <a:pt x="4212" y="52366"/>
                      </a:cubicBezTo>
                      <a:cubicBezTo>
                        <a:pt x="5051" y="51475"/>
                        <a:pt x="5475" y="49912"/>
                        <a:pt x="5483" y="47677"/>
                      </a:cubicBezTo>
                      <a:lnTo>
                        <a:pt x="5483" y="25397"/>
                      </a:lnTo>
                      <a:cubicBezTo>
                        <a:pt x="5483" y="23428"/>
                        <a:pt x="4992" y="22062"/>
                        <a:pt x="4000" y="21305"/>
                      </a:cubicBezTo>
                      <a:cubicBezTo>
                        <a:pt x="3243" y="20714"/>
                        <a:pt x="1908" y="20318"/>
                        <a:pt x="0" y="20158"/>
                      </a:cubicBezTo>
                      <a:lnTo>
                        <a:pt x="0" y="18780"/>
                      </a:lnTo>
                      <a:lnTo>
                        <a:pt x="11148" y="16776"/>
                      </a:lnTo>
                      <a:lnTo>
                        <a:pt x="11148" y="47677"/>
                      </a:lnTo>
                      <a:cubicBezTo>
                        <a:pt x="11148" y="50776"/>
                        <a:pt x="12023" y="52640"/>
                        <a:pt x="13771" y="53271"/>
                      </a:cubicBezTo>
                      <a:cubicBezTo>
                        <a:pt x="14706" y="53585"/>
                        <a:pt x="15687" y="53731"/>
                        <a:pt x="16672" y="53703"/>
                      </a:cubicBezTo>
                      <a:lnTo>
                        <a:pt x="16672" y="55080"/>
                      </a:lnTo>
                      <a:close/>
                      <a:moveTo>
                        <a:pt x="8106" y="9296"/>
                      </a:moveTo>
                      <a:cubicBezTo>
                        <a:pt x="6971" y="9311"/>
                        <a:pt x="5888" y="8819"/>
                        <a:pt x="5152" y="7954"/>
                      </a:cubicBezTo>
                      <a:cubicBezTo>
                        <a:pt x="4359" y="7055"/>
                        <a:pt x="3936" y="5888"/>
                        <a:pt x="3970" y="4690"/>
                      </a:cubicBezTo>
                      <a:cubicBezTo>
                        <a:pt x="3936" y="3477"/>
                        <a:pt x="4358" y="2296"/>
                        <a:pt x="5152" y="1378"/>
                      </a:cubicBezTo>
                      <a:cubicBezTo>
                        <a:pt x="5878" y="497"/>
                        <a:pt x="6964" y="-9"/>
                        <a:pt x="8106" y="1"/>
                      </a:cubicBezTo>
                      <a:cubicBezTo>
                        <a:pt x="9250" y="-22"/>
                        <a:pt x="10341" y="487"/>
                        <a:pt x="11060" y="1378"/>
                      </a:cubicBezTo>
                      <a:cubicBezTo>
                        <a:pt x="11860" y="2291"/>
                        <a:pt x="12283" y="3476"/>
                        <a:pt x="12241" y="4690"/>
                      </a:cubicBezTo>
                      <a:cubicBezTo>
                        <a:pt x="12279" y="5889"/>
                        <a:pt x="11856" y="7057"/>
                        <a:pt x="11060" y="7954"/>
                      </a:cubicBezTo>
                      <a:cubicBezTo>
                        <a:pt x="10324" y="8819"/>
                        <a:pt x="9241" y="9311"/>
                        <a:pt x="8106" y="9296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440" name="Google Shape;1440;p16"/>
                <p:cNvSpPr/>
                <p:nvPr/>
              </p:nvSpPr>
              <p:spPr>
                <a:xfrm>
                  <a:off x="10670252" y="4933948"/>
                  <a:ext cx="33013" cy="57397"/>
                </a:xfrm>
                <a:custGeom>
                  <a:rect b="b" l="l" r="r" t="t"/>
                  <a:pathLst>
                    <a:path extrusionOk="0" h="57397" w="33013">
                      <a:moveTo>
                        <a:pt x="6481" y="37914"/>
                      </a:moveTo>
                      <a:cubicBezTo>
                        <a:pt x="6481" y="44470"/>
                        <a:pt x="7466" y="49155"/>
                        <a:pt x="9435" y="51969"/>
                      </a:cubicBezTo>
                      <a:cubicBezTo>
                        <a:pt x="10513" y="53582"/>
                        <a:pt x="12349" y="54520"/>
                        <a:pt x="14285" y="54447"/>
                      </a:cubicBezTo>
                      <a:cubicBezTo>
                        <a:pt x="17117" y="54447"/>
                        <a:pt x="19181" y="52346"/>
                        <a:pt x="20477" y="48144"/>
                      </a:cubicBezTo>
                      <a:cubicBezTo>
                        <a:pt x="22273" y="41438"/>
                        <a:pt x="22273" y="34378"/>
                        <a:pt x="20477" y="27673"/>
                      </a:cubicBezTo>
                      <a:cubicBezTo>
                        <a:pt x="19185" y="23475"/>
                        <a:pt x="17121" y="21376"/>
                        <a:pt x="14285" y="21376"/>
                      </a:cubicBezTo>
                      <a:cubicBezTo>
                        <a:pt x="11355" y="21376"/>
                        <a:pt x="9218" y="23449"/>
                        <a:pt x="7875" y="27596"/>
                      </a:cubicBezTo>
                      <a:cubicBezTo>
                        <a:pt x="6870" y="30940"/>
                        <a:pt x="6400" y="34423"/>
                        <a:pt x="6481" y="37914"/>
                      </a:cubicBezTo>
                      <a:close/>
                      <a:moveTo>
                        <a:pt x="21842" y="57398"/>
                      </a:moveTo>
                      <a:lnTo>
                        <a:pt x="21842" y="51378"/>
                      </a:lnTo>
                      <a:lnTo>
                        <a:pt x="21700" y="51378"/>
                      </a:lnTo>
                      <a:cubicBezTo>
                        <a:pt x="21109" y="53133"/>
                        <a:pt x="19918" y="54624"/>
                        <a:pt x="18338" y="55588"/>
                      </a:cubicBezTo>
                      <a:cubicBezTo>
                        <a:pt x="16898" y="56688"/>
                        <a:pt x="15156" y="57320"/>
                        <a:pt x="13346" y="57398"/>
                      </a:cubicBezTo>
                      <a:cubicBezTo>
                        <a:pt x="8620" y="57398"/>
                        <a:pt x="5115" y="55377"/>
                        <a:pt x="2830" y="51337"/>
                      </a:cubicBezTo>
                      <a:cubicBezTo>
                        <a:pt x="943" y="47978"/>
                        <a:pt x="0" y="43504"/>
                        <a:pt x="0" y="37914"/>
                      </a:cubicBezTo>
                      <a:cubicBezTo>
                        <a:pt x="0" y="32325"/>
                        <a:pt x="943" y="27834"/>
                        <a:pt x="2830" y="24444"/>
                      </a:cubicBezTo>
                      <a:cubicBezTo>
                        <a:pt x="5115" y="20353"/>
                        <a:pt x="8620" y="18307"/>
                        <a:pt x="13346" y="18307"/>
                      </a:cubicBezTo>
                      <a:cubicBezTo>
                        <a:pt x="17119" y="18307"/>
                        <a:pt x="19904" y="20406"/>
                        <a:pt x="21700" y="24604"/>
                      </a:cubicBezTo>
                      <a:lnTo>
                        <a:pt x="21842" y="24604"/>
                      </a:lnTo>
                      <a:lnTo>
                        <a:pt x="21842" y="8639"/>
                      </a:lnTo>
                      <a:cubicBezTo>
                        <a:pt x="21842" y="6747"/>
                        <a:pt x="21322" y="5399"/>
                        <a:pt x="20282" y="4583"/>
                      </a:cubicBezTo>
                      <a:cubicBezTo>
                        <a:pt x="19502" y="3950"/>
                        <a:pt x="18185" y="3536"/>
                        <a:pt x="16324" y="3323"/>
                      </a:cubicBezTo>
                      <a:lnTo>
                        <a:pt x="16324" y="1945"/>
                      </a:lnTo>
                      <a:lnTo>
                        <a:pt x="27525" y="0"/>
                      </a:lnTo>
                      <a:lnTo>
                        <a:pt x="27525" y="48776"/>
                      </a:lnTo>
                      <a:cubicBezTo>
                        <a:pt x="27525" y="50747"/>
                        <a:pt x="28020" y="52127"/>
                        <a:pt x="29008" y="52916"/>
                      </a:cubicBezTo>
                      <a:cubicBezTo>
                        <a:pt x="29741" y="53519"/>
                        <a:pt x="31076" y="53925"/>
                        <a:pt x="33014" y="54134"/>
                      </a:cubicBezTo>
                      <a:lnTo>
                        <a:pt x="33014" y="55476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441" name="Google Shape;1441;p16"/>
                <p:cNvSpPr/>
                <p:nvPr/>
              </p:nvSpPr>
              <p:spPr>
                <a:xfrm>
                  <a:off x="10706755" y="4952296"/>
                  <a:ext cx="29842" cy="39049"/>
                </a:xfrm>
                <a:custGeom>
                  <a:rect b="b" l="l" r="r" t="t"/>
                  <a:pathLst>
                    <a:path extrusionOk="0" h="39049" w="29842">
                      <a:moveTo>
                        <a:pt x="29843" y="36649"/>
                      </a:moveTo>
                      <a:lnTo>
                        <a:pt x="29843" y="38346"/>
                      </a:lnTo>
                      <a:cubicBezTo>
                        <a:pt x="28124" y="38817"/>
                        <a:pt x="26350" y="39053"/>
                        <a:pt x="24567" y="39050"/>
                      </a:cubicBezTo>
                      <a:cubicBezTo>
                        <a:pt x="20935" y="39050"/>
                        <a:pt x="19118" y="37079"/>
                        <a:pt x="19114" y="33137"/>
                      </a:cubicBezTo>
                      <a:lnTo>
                        <a:pt x="18978" y="33137"/>
                      </a:lnTo>
                      <a:cubicBezTo>
                        <a:pt x="16591" y="37079"/>
                        <a:pt x="13157" y="39050"/>
                        <a:pt x="8675" y="39050"/>
                      </a:cubicBezTo>
                      <a:cubicBezTo>
                        <a:pt x="5248" y="39050"/>
                        <a:pt x="2733" y="37581"/>
                        <a:pt x="1130" y="34644"/>
                      </a:cubicBezTo>
                      <a:cubicBezTo>
                        <a:pt x="358" y="33177"/>
                        <a:pt x="-30" y="31537"/>
                        <a:pt x="2" y="29878"/>
                      </a:cubicBezTo>
                      <a:cubicBezTo>
                        <a:pt x="2" y="24864"/>
                        <a:pt x="2325" y="21464"/>
                        <a:pt x="6973" y="19679"/>
                      </a:cubicBezTo>
                      <a:cubicBezTo>
                        <a:pt x="9131" y="18885"/>
                        <a:pt x="11380" y="18362"/>
                        <a:pt x="13667" y="18123"/>
                      </a:cubicBezTo>
                      <a:lnTo>
                        <a:pt x="19114" y="17497"/>
                      </a:lnTo>
                      <a:lnTo>
                        <a:pt x="19114" y="14422"/>
                      </a:lnTo>
                      <a:cubicBezTo>
                        <a:pt x="19114" y="9278"/>
                        <a:pt x="18454" y="5927"/>
                        <a:pt x="17135" y="4370"/>
                      </a:cubicBezTo>
                      <a:cubicBezTo>
                        <a:pt x="16213" y="3294"/>
                        <a:pt x="14821" y="2755"/>
                        <a:pt x="12958" y="2755"/>
                      </a:cubicBezTo>
                      <a:cubicBezTo>
                        <a:pt x="11209" y="2755"/>
                        <a:pt x="9969" y="3043"/>
                        <a:pt x="9236" y="3619"/>
                      </a:cubicBezTo>
                      <a:cubicBezTo>
                        <a:pt x="8344" y="4328"/>
                        <a:pt x="7895" y="5606"/>
                        <a:pt x="7895" y="7439"/>
                      </a:cubicBezTo>
                      <a:cubicBezTo>
                        <a:pt x="7895" y="10277"/>
                        <a:pt x="6762" y="11694"/>
                        <a:pt x="4498" y="11690"/>
                      </a:cubicBezTo>
                      <a:cubicBezTo>
                        <a:pt x="2158" y="11690"/>
                        <a:pt x="988" y="10456"/>
                        <a:pt x="988" y="7988"/>
                      </a:cubicBezTo>
                      <a:cubicBezTo>
                        <a:pt x="988" y="4760"/>
                        <a:pt x="3196" y="2411"/>
                        <a:pt x="7611" y="940"/>
                      </a:cubicBezTo>
                      <a:cubicBezTo>
                        <a:pt x="9355" y="338"/>
                        <a:pt x="11184" y="20"/>
                        <a:pt x="13029" y="0"/>
                      </a:cubicBezTo>
                      <a:cubicBezTo>
                        <a:pt x="18937" y="0"/>
                        <a:pt x="22547" y="2006"/>
                        <a:pt x="23858" y="6019"/>
                      </a:cubicBezTo>
                      <a:cubicBezTo>
                        <a:pt x="24524" y="8282"/>
                        <a:pt x="24835" y="10633"/>
                        <a:pt x="24780" y="12991"/>
                      </a:cubicBezTo>
                      <a:lnTo>
                        <a:pt x="24780" y="33148"/>
                      </a:lnTo>
                      <a:cubicBezTo>
                        <a:pt x="24780" y="35719"/>
                        <a:pt x="25820" y="37005"/>
                        <a:pt x="27899" y="37010"/>
                      </a:cubicBezTo>
                      <a:cubicBezTo>
                        <a:pt x="28559" y="36963"/>
                        <a:pt x="29211" y="36842"/>
                        <a:pt x="29843" y="36649"/>
                      </a:cubicBezTo>
                      <a:close/>
                      <a:moveTo>
                        <a:pt x="19114" y="24959"/>
                      </a:moveTo>
                      <a:lnTo>
                        <a:pt x="19114" y="20193"/>
                      </a:lnTo>
                      <a:cubicBezTo>
                        <a:pt x="10666" y="20406"/>
                        <a:pt x="6441" y="23201"/>
                        <a:pt x="6441" y="28578"/>
                      </a:cubicBezTo>
                      <a:cubicBezTo>
                        <a:pt x="6413" y="30239"/>
                        <a:pt x="6843" y="31875"/>
                        <a:pt x="7682" y="33308"/>
                      </a:cubicBezTo>
                      <a:cubicBezTo>
                        <a:pt x="8627" y="34881"/>
                        <a:pt x="9850" y="35673"/>
                        <a:pt x="11363" y="35673"/>
                      </a:cubicBezTo>
                      <a:cubicBezTo>
                        <a:pt x="13750" y="35673"/>
                        <a:pt x="15686" y="34518"/>
                        <a:pt x="17170" y="32208"/>
                      </a:cubicBezTo>
                      <a:cubicBezTo>
                        <a:pt x="18501" y="30029"/>
                        <a:pt x="19176" y="27512"/>
                        <a:pt x="19114" y="24959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442" name="Google Shape;1442;p16"/>
                <p:cNvSpPr/>
                <p:nvPr/>
              </p:nvSpPr>
              <p:spPr>
                <a:xfrm>
                  <a:off x="10740066" y="4933965"/>
                  <a:ext cx="32990" cy="57379"/>
                </a:xfrm>
                <a:custGeom>
                  <a:rect b="b" l="l" r="r" t="t"/>
                  <a:pathLst>
                    <a:path extrusionOk="0" h="57379" w="32990">
                      <a:moveTo>
                        <a:pt x="6481" y="37897"/>
                      </a:moveTo>
                      <a:cubicBezTo>
                        <a:pt x="6481" y="44452"/>
                        <a:pt x="7466" y="49137"/>
                        <a:pt x="9435" y="51952"/>
                      </a:cubicBezTo>
                      <a:cubicBezTo>
                        <a:pt x="10513" y="53564"/>
                        <a:pt x="12349" y="54502"/>
                        <a:pt x="14285" y="54429"/>
                      </a:cubicBezTo>
                      <a:cubicBezTo>
                        <a:pt x="17117" y="54429"/>
                        <a:pt x="19181" y="52328"/>
                        <a:pt x="20477" y="48126"/>
                      </a:cubicBezTo>
                      <a:cubicBezTo>
                        <a:pt x="22273" y="41421"/>
                        <a:pt x="22273" y="34361"/>
                        <a:pt x="20477" y="27655"/>
                      </a:cubicBezTo>
                      <a:cubicBezTo>
                        <a:pt x="19177" y="23457"/>
                        <a:pt x="17114" y="21358"/>
                        <a:pt x="14285" y="21358"/>
                      </a:cubicBezTo>
                      <a:cubicBezTo>
                        <a:pt x="11355" y="21358"/>
                        <a:pt x="9218" y="23432"/>
                        <a:pt x="7875" y="27578"/>
                      </a:cubicBezTo>
                      <a:cubicBezTo>
                        <a:pt x="6869" y="30923"/>
                        <a:pt x="6398" y="34405"/>
                        <a:pt x="6481" y="37897"/>
                      </a:cubicBezTo>
                      <a:close/>
                      <a:moveTo>
                        <a:pt x="21842" y="57380"/>
                      </a:moveTo>
                      <a:lnTo>
                        <a:pt x="21842" y="51360"/>
                      </a:lnTo>
                      <a:lnTo>
                        <a:pt x="21700" y="51360"/>
                      </a:lnTo>
                      <a:cubicBezTo>
                        <a:pt x="21106" y="53114"/>
                        <a:pt x="19916" y="54604"/>
                        <a:pt x="18338" y="55571"/>
                      </a:cubicBezTo>
                      <a:cubicBezTo>
                        <a:pt x="16898" y="56670"/>
                        <a:pt x="15156" y="57302"/>
                        <a:pt x="13346" y="57380"/>
                      </a:cubicBezTo>
                      <a:cubicBezTo>
                        <a:pt x="8620" y="57380"/>
                        <a:pt x="5115" y="55359"/>
                        <a:pt x="2830" y="51319"/>
                      </a:cubicBezTo>
                      <a:cubicBezTo>
                        <a:pt x="947" y="47960"/>
                        <a:pt x="4" y="43486"/>
                        <a:pt x="0" y="37897"/>
                      </a:cubicBezTo>
                      <a:cubicBezTo>
                        <a:pt x="-4" y="32307"/>
                        <a:pt x="939" y="27817"/>
                        <a:pt x="2830" y="24427"/>
                      </a:cubicBezTo>
                      <a:cubicBezTo>
                        <a:pt x="5122" y="20335"/>
                        <a:pt x="8627" y="18289"/>
                        <a:pt x="13346" y="18289"/>
                      </a:cubicBezTo>
                      <a:cubicBezTo>
                        <a:pt x="17123" y="18289"/>
                        <a:pt x="19908" y="20388"/>
                        <a:pt x="21700" y="24586"/>
                      </a:cubicBezTo>
                      <a:lnTo>
                        <a:pt x="21842" y="24586"/>
                      </a:lnTo>
                      <a:lnTo>
                        <a:pt x="21842" y="8621"/>
                      </a:lnTo>
                      <a:cubicBezTo>
                        <a:pt x="21842" y="6729"/>
                        <a:pt x="21322" y="5381"/>
                        <a:pt x="20282" y="4565"/>
                      </a:cubicBezTo>
                      <a:cubicBezTo>
                        <a:pt x="19508" y="3932"/>
                        <a:pt x="18185" y="3518"/>
                        <a:pt x="16318" y="3305"/>
                      </a:cubicBezTo>
                      <a:lnTo>
                        <a:pt x="16318" y="1928"/>
                      </a:lnTo>
                      <a:lnTo>
                        <a:pt x="27507" y="0"/>
                      </a:lnTo>
                      <a:lnTo>
                        <a:pt x="27507" y="48776"/>
                      </a:lnTo>
                      <a:cubicBezTo>
                        <a:pt x="27507" y="50747"/>
                        <a:pt x="28004" y="52127"/>
                        <a:pt x="28996" y="52916"/>
                      </a:cubicBezTo>
                      <a:cubicBezTo>
                        <a:pt x="29723" y="53507"/>
                        <a:pt x="31058" y="53927"/>
                        <a:pt x="32990" y="54134"/>
                      </a:cubicBezTo>
                      <a:lnTo>
                        <a:pt x="32990" y="55476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443" name="Google Shape;1443;p16"/>
                <p:cNvSpPr/>
                <p:nvPr/>
              </p:nvSpPr>
              <p:spPr>
                <a:xfrm>
                  <a:off x="10796457" y="4933965"/>
                  <a:ext cx="32995" cy="57379"/>
                </a:xfrm>
                <a:custGeom>
                  <a:rect b="b" l="l" r="r" t="t"/>
                  <a:pathLst>
                    <a:path extrusionOk="0" h="57379" w="32995">
                      <a:moveTo>
                        <a:pt x="6481" y="37897"/>
                      </a:moveTo>
                      <a:cubicBezTo>
                        <a:pt x="6481" y="44452"/>
                        <a:pt x="7466" y="49137"/>
                        <a:pt x="9435" y="51952"/>
                      </a:cubicBezTo>
                      <a:cubicBezTo>
                        <a:pt x="10511" y="53562"/>
                        <a:pt x="12345" y="54500"/>
                        <a:pt x="14280" y="54429"/>
                      </a:cubicBezTo>
                      <a:cubicBezTo>
                        <a:pt x="17115" y="54429"/>
                        <a:pt x="19181" y="52328"/>
                        <a:pt x="20477" y="48126"/>
                      </a:cubicBezTo>
                      <a:cubicBezTo>
                        <a:pt x="22273" y="41421"/>
                        <a:pt x="22273" y="34361"/>
                        <a:pt x="20477" y="27655"/>
                      </a:cubicBezTo>
                      <a:cubicBezTo>
                        <a:pt x="19177" y="23457"/>
                        <a:pt x="17111" y="21358"/>
                        <a:pt x="14280" y="21358"/>
                      </a:cubicBezTo>
                      <a:cubicBezTo>
                        <a:pt x="11353" y="21358"/>
                        <a:pt x="9218" y="23432"/>
                        <a:pt x="7875" y="27578"/>
                      </a:cubicBezTo>
                      <a:cubicBezTo>
                        <a:pt x="6869" y="30923"/>
                        <a:pt x="6398" y="34405"/>
                        <a:pt x="6481" y="37897"/>
                      </a:cubicBezTo>
                      <a:close/>
                      <a:moveTo>
                        <a:pt x="21842" y="57380"/>
                      </a:moveTo>
                      <a:lnTo>
                        <a:pt x="21842" y="51360"/>
                      </a:lnTo>
                      <a:lnTo>
                        <a:pt x="21700" y="51360"/>
                      </a:lnTo>
                      <a:cubicBezTo>
                        <a:pt x="21106" y="53114"/>
                        <a:pt x="19916" y="54604"/>
                        <a:pt x="18338" y="55571"/>
                      </a:cubicBezTo>
                      <a:cubicBezTo>
                        <a:pt x="16898" y="56670"/>
                        <a:pt x="15156" y="57302"/>
                        <a:pt x="13346" y="57380"/>
                      </a:cubicBezTo>
                      <a:cubicBezTo>
                        <a:pt x="8620" y="57380"/>
                        <a:pt x="5115" y="55359"/>
                        <a:pt x="2830" y="51319"/>
                      </a:cubicBezTo>
                      <a:cubicBezTo>
                        <a:pt x="939" y="47960"/>
                        <a:pt x="-4" y="43486"/>
                        <a:pt x="0" y="37897"/>
                      </a:cubicBezTo>
                      <a:cubicBezTo>
                        <a:pt x="4" y="32307"/>
                        <a:pt x="947" y="27817"/>
                        <a:pt x="2830" y="24427"/>
                      </a:cubicBezTo>
                      <a:cubicBezTo>
                        <a:pt x="5115" y="20335"/>
                        <a:pt x="8620" y="18289"/>
                        <a:pt x="13346" y="18289"/>
                      </a:cubicBezTo>
                      <a:cubicBezTo>
                        <a:pt x="17120" y="18289"/>
                        <a:pt x="19904" y="20388"/>
                        <a:pt x="21700" y="24586"/>
                      </a:cubicBezTo>
                      <a:lnTo>
                        <a:pt x="21842" y="24586"/>
                      </a:lnTo>
                      <a:lnTo>
                        <a:pt x="21842" y="8621"/>
                      </a:lnTo>
                      <a:cubicBezTo>
                        <a:pt x="21842" y="6729"/>
                        <a:pt x="21322" y="5381"/>
                        <a:pt x="20282" y="4565"/>
                      </a:cubicBezTo>
                      <a:cubicBezTo>
                        <a:pt x="19502" y="3932"/>
                        <a:pt x="18185" y="3518"/>
                        <a:pt x="16318" y="3305"/>
                      </a:cubicBezTo>
                      <a:lnTo>
                        <a:pt x="16318" y="1928"/>
                      </a:lnTo>
                      <a:lnTo>
                        <a:pt x="27507" y="0"/>
                      </a:lnTo>
                      <a:lnTo>
                        <a:pt x="27507" y="48776"/>
                      </a:lnTo>
                      <a:cubicBezTo>
                        <a:pt x="27507" y="50747"/>
                        <a:pt x="28002" y="52127"/>
                        <a:pt x="28990" y="52916"/>
                      </a:cubicBezTo>
                      <a:cubicBezTo>
                        <a:pt x="29723" y="53519"/>
                        <a:pt x="31058" y="53925"/>
                        <a:pt x="32996" y="54134"/>
                      </a:cubicBezTo>
                      <a:lnTo>
                        <a:pt x="32996" y="55476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444" name="Google Shape;1444;p16"/>
                <p:cNvSpPr/>
                <p:nvPr/>
              </p:nvSpPr>
              <p:spPr>
                <a:xfrm>
                  <a:off x="10832443" y="4952254"/>
                  <a:ext cx="27126" cy="39098"/>
                </a:xfrm>
                <a:custGeom>
                  <a:rect b="b" l="l" r="r" t="t"/>
                  <a:pathLst>
                    <a:path extrusionOk="0" h="39098" w="27126">
                      <a:moveTo>
                        <a:pt x="26202" y="35076"/>
                      </a:moveTo>
                      <a:lnTo>
                        <a:pt x="26202" y="37678"/>
                      </a:lnTo>
                      <a:cubicBezTo>
                        <a:pt x="23437" y="38688"/>
                        <a:pt x="20507" y="39167"/>
                        <a:pt x="17564" y="39091"/>
                      </a:cubicBezTo>
                      <a:cubicBezTo>
                        <a:pt x="9915" y="39091"/>
                        <a:pt x="4746" y="36006"/>
                        <a:pt x="2056" y="29837"/>
                      </a:cubicBezTo>
                      <a:cubicBezTo>
                        <a:pt x="685" y="26743"/>
                        <a:pt x="0" y="22978"/>
                        <a:pt x="0" y="18543"/>
                      </a:cubicBezTo>
                      <a:cubicBezTo>
                        <a:pt x="0" y="6181"/>
                        <a:pt x="4910" y="0"/>
                        <a:pt x="14729" y="0"/>
                      </a:cubicBezTo>
                      <a:cubicBezTo>
                        <a:pt x="19684" y="0"/>
                        <a:pt x="23260" y="1994"/>
                        <a:pt x="25457" y="5984"/>
                      </a:cubicBezTo>
                      <a:cubicBezTo>
                        <a:pt x="26634" y="8324"/>
                        <a:pt x="27204" y="10923"/>
                        <a:pt x="27118" y="13541"/>
                      </a:cubicBezTo>
                      <a:lnTo>
                        <a:pt x="27118" y="15315"/>
                      </a:lnTo>
                      <a:lnTo>
                        <a:pt x="6020" y="15315"/>
                      </a:lnTo>
                      <a:cubicBezTo>
                        <a:pt x="6020" y="20956"/>
                        <a:pt x="7259" y="25720"/>
                        <a:pt x="9736" y="29606"/>
                      </a:cubicBezTo>
                      <a:cubicBezTo>
                        <a:pt x="12494" y="33942"/>
                        <a:pt x="16282" y="36111"/>
                        <a:pt x="21103" y="36111"/>
                      </a:cubicBezTo>
                      <a:cubicBezTo>
                        <a:pt x="22863" y="36205"/>
                        <a:pt x="24618" y="35849"/>
                        <a:pt x="26202" y="35076"/>
                      </a:cubicBezTo>
                      <a:close/>
                      <a:moveTo>
                        <a:pt x="6020" y="12677"/>
                      </a:moveTo>
                      <a:lnTo>
                        <a:pt x="20678" y="12677"/>
                      </a:lnTo>
                      <a:cubicBezTo>
                        <a:pt x="20678" y="8791"/>
                        <a:pt x="19758" y="5968"/>
                        <a:pt x="17919" y="4210"/>
                      </a:cubicBezTo>
                      <a:cubicBezTo>
                        <a:pt x="16782" y="3206"/>
                        <a:pt x="15298" y="2684"/>
                        <a:pt x="13783" y="2755"/>
                      </a:cubicBezTo>
                      <a:cubicBezTo>
                        <a:pt x="10597" y="2755"/>
                        <a:pt x="8308" y="4685"/>
                        <a:pt x="6918" y="8544"/>
                      </a:cubicBezTo>
                      <a:cubicBezTo>
                        <a:pt x="6381" y="9859"/>
                        <a:pt x="6078" y="11258"/>
                        <a:pt x="6020" y="12677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445" name="Google Shape;1445;p16"/>
                <p:cNvSpPr/>
                <p:nvPr/>
              </p:nvSpPr>
              <p:spPr>
                <a:xfrm>
                  <a:off x="10879429" y="4935479"/>
                  <a:ext cx="51168" cy="55079"/>
                </a:xfrm>
                <a:custGeom>
                  <a:rect b="b" l="l" r="r" t="t"/>
                  <a:pathLst>
                    <a:path extrusionOk="0" h="55079" w="51168">
                      <a:moveTo>
                        <a:pt x="0" y="55080"/>
                      </a:moveTo>
                      <a:lnTo>
                        <a:pt x="0" y="53465"/>
                      </a:lnTo>
                      <a:cubicBezTo>
                        <a:pt x="3233" y="53465"/>
                        <a:pt x="5418" y="52296"/>
                        <a:pt x="6552" y="49959"/>
                      </a:cubicBezTo>
                      <a:cubicBezTo>
                        <a:pt x="7373" y="48168"/>
                        <a:pt x="8082" y="46327"/>
                        <a:pt x="8673" y="44448"/>
                      </a:cubicBezTo>
                      <a:lnTo>
                        <a:pt x="23685" y="0"/>
                      </a:lnTo>
                      <a:lnTo>
                        <a:pt x="27756" y="0"/>
                      </a:lnTo>
                      <a:lnTo>
                        <a:pt x="42850" y="45081"/>
                      </a:lnTo>
                      <a:cubicBezTo>
                        <a:pt x="44127" y="48857"/>
                        <a:pt x="45625" y="51311"/>
                        <a:pt x="47346" y="52443"/>
                      </a:cubicBezTo>
                      <a:cubicBezTo>
                        <a:pt x="48490" y="53159"/>
                        <a:pt x="49821" y="53515"/>
                        <a:pt x="51169" y="53465"/>
                      </a:cubicBezTo>
                      <a:lnTo>
                        <a:pt x="51169" y="55080"/>
                      </a:lnTo>
                      <a:lnTo>
                        <a:pt x="32322" y="55080"/>
                      </a:lnTo>
                      <a:lnTo>
                        <a:pt x="32322" y="53465"/>
                      </a:lnTo>
                      <a:cubicBezTo>
                        <a:pt x="35749" y="53465"/>
                        <a:pt x="37461" y="52547"/>
                        <a:pt x="37456" y="50710"/>
                      </a:cubicBezTo>
                      <a:cubicBezTo>
                        <a:pt x="37423" y="49554"/>
                        <a:pt x="37207" y="48410"/>
                        <a:pt x="36818" y="47322"/>
                      </a:cubicBezTo>
                      <a:lnTo>
                        <a:pt x="33398" y="37086"/>
                      </a:lnTo>
                      <a:lnTo>
                        <a:pt x="15201" y="37086"/>
                      </a:lnTo>
                      <a:lnTo>
                        <a:pt x="12129" y="46766"/>
                      </a:lnTo>
                      <a:cubicBezTo>
                        <a:pt x="11674" y="47982"/>
                        <a:pt x="11376" y="49252"/>
                        <a:pt x="11243" y="50544"/>
                      </a:cubicBezTo>
                      <a:cubicBezTo>
                        <a:pt x="11243" y="52019"/>
                        <a:pt x="12056" y="52911"/>
                        <a:pt x="13683" y="53223"/>
                      </a:cubicBezTo>
                      <a:cubicBezTo>
                        <a:pt x="14570" y="53398"/>
                        <a:pt x="15473" y="53478"/>
                        <a:pt x="16377" y="53460"/>
                      </a:cubicBezTo>
                      <a:lnTo>
                        <a:pt x="16377" y="55074"/>
                      </a:lnTo>
                      <a:close/>
                      <a:moveTo>
                        <a:pt x="24359" y="9059"/>
                      </a:moveTo>
                      <a:lnTo>
                        <a:pt x="16217" y="33858"/>
                      </a:lnTo>
                      <a:lnTo>
                        <a:pt x="32393" y="33858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446" name="Google Shape;1446;p16"/>
                <p:cNvSpPr/>
                <p:nvPr/>
              </p:nvSpPr>
              <p:spPr>
                <a:xfrm>
                  <a:off x="10930166" y="4933948"/>
                  <a:ext cx="16672" cy="56611"/>
                </a:xfrm>
                <a:custGeom>
                  <a:rect b="b" l="l" r="r" t="t"/>
                  <a:pathLst>
                    <a:path extrusionOk="0" h="56611" w="16672">
                      <a:moveTo>
                        <a:pt x="0" y="56611"/>
                      </a:moveTo>
                      <a:lnTo>
                        <a:pt x="0" y="55233"/>
                      </a:lnTo>
                      <a:cubicBezTo>
                        <a:pt x="2001" y="55233"/>
                        <a:pt x="3417" y="54788"/>
                        <a:pt x="4248" y="53897"/>
                      </a:cubicBezTo>
                      <a:cubicBezTo>
                        <a:pt x="5093" y="53004"/>
                        <a:pt x="5524" y="51443"/>
                        <a:pt x="5524" y="49208"/>
                      </a:cubicBezTo>
                      <a:lnTo>
                        <a:pt x="5524" y="8621"/>
                      </a:lnTo>
                      <a:cubicBezTo>
                        <a:pt x="5524" y="6705"/>
                        <a:pt x="5010" y="5339"/>
                        <a:pt x="4000" y="4523"/>
                      </a:cubicBezTo>
                      <a:cubicBezTo>
                        <a:pt x="3220" y="3932"/>
                        <a:pt x="1885" y="3518"/>
                        <a:pt x="0" y="3305"/>
                      </a:cubicBezTo>
                      <a:lnTo>
                        <a:pt x="0" y="1928"/>
                      </a:lnTo>
                      <a:lnTo>
                        <a:pt x="11148" y="0"/>
                      </a:lnTo>
                      <a:lnTo>
                        <a:pt x="11148" y="49208"/>
                      </a:lnTo>
                      <a:cubicBezTo>
                        <a:pt x="11148" y="52307"/>
                        <a:pt x="12023" y="54171"/>
                        <a:pt x="13771" y="54802"/>
                      </a:cubicBezTo>
                      <a:cubicBezTo>
                        <a:pt x="14706" y="55115"/>
                        <a:pt x="15687" y="55261"/>
                        <a:pt x="16672" y="55233"/>
                      </a:cubicBezTo>
                      <a:lnTo>
                        <a:pt x="16672" y="56611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447" name="Google Shape;1447;p16"/>
                <p:cNvSpPr/>
                <p:nvPr/>
              </p:nvSpPr>
              <p:spPr>
                <a:xfrm>
                  <a:off x="10949674" y="4935478"/>
                  <a:ext cx="16672" cy="55080"/>
                </a:xfrm>
                <a:custGeom>
                  <a:rect b="b" l="l" r="r" t="t"/>
                  <a:pathLst>
                    <a:path extrusionOk="0" h="55080" w="16672">
                      <a:moveTo>
                        <a:pt x="0" y="55080"/>
                      </a:moveTo>
                      <a:lnTo>
                        <a:pt x="0" y="53703"/>
                      </a:lnTo>
                      <a:cubicBezTo>
                        <a:pt x="1985" y="53703"/>
                        <a:pt x="3385" y="53259"/>
                        <a:pt x="4212" y="52366"/>
                      </a:cubicBezTo>
                      <a:cubicBezTo>
                        <a:pt x="5040" y="51474"/>
                        <a:pt x="5488" y="49883"/>
                        <a:pt x="5488" y="47677"/>
                      </a:cubicBezTo>
                      <a:lnTo>
                        <a:pt x="5488" y="25397"/>
                      </a:lnTo>
                      <a:cubicBezTo>
                        <a:pt x="5488" y="23426"/>
                        <a:pt x="4992" y="22062"/>
                        <a:pt x="4000" y="21305"/>
                      </a:cubicBezTo>
                      <a:cubicBezTo>
                        <a:pt x="3243" y="20714"/>
                        <a:pt x="1914" y="20318"/>
                        <a:pt x="0" y="20158"/>
                      </a:cubicBezTo>
                      <a:lnTo>
                        <a:pt x="0" y="18780"/>
                      </a:lnTo>
                      <a:lnTo>
                        <a:pt x="11154" y="16776"/>
                      </a:lnTo>
                      <a:lnTo>
                        <a:pt x="11154" y="47677"/>
                      </a:lnTo>
                      <a:cubicBezTo>
                        <a:pt x="11154" y="50776"/>
                        <a:pt x="12027" y="52640"/>
                        <a:pt x="13771" y="53271"/>
                      </a:cubicBezTo>
                      <a:cubicBezTo>
                        <a:pt x="14705" y="53584"/>
                        <a:pt x="15687" y="53730"/>
                        <a:pt x="16672" y="53703"/>
                      </a:cubicBezTo>
                      <a:lnTo>
                        <a:pt x="16672" y="55080"/>
                      </a:lnTo>
                      <a:close/>
                      <a:moveTo>
                        <a:pt x="8106" y="9296"/>
                      </a:moveTo>
                      <a:cubicBezTo>
                        <a:pt x="6970" y="9311"/>
                        <a:pt x="5887" y="8819"/>
                        <a:pt x="5152" y="7954"/>
                      </a:cubicBezTo>
                      <a:cubicBezTo>
                        <a:pt x="4356" y="7057"/>
                        <a:pt x="3933" y="5889"/>
                        <a:pt x="3970" y="4690"/>
                      </a:cubicBezTo>
                      <a:cubicBezTo>
                        <a:pt x="3937" y="3477"/>
                        <a:pt x="4358" y="2296"/>
                        <a:pt x="5152" y="1378"/>
                      </a:cubicBezTo>
                      <a:cubicBezTo>
                        <a:pt x="5880" y="499"/>
                        <a:pt x="6964" y="-7"/>
                        <a:pt x="8106" y="1"/>
                      </a:cubicBezTo>
                      <a:cubicBezTo>
                        <a:pt x="9250" y="-22"/>
                        <a:pt x="10341" y="487"/>
                        <a:pt x="11060" y="1378"/>
                      </a:cubicBezTo>
                      <a:cubicBezTo>
                        <a:pt x="11859" y="2293"/>
                        <a:pt x="12281" y="3476"/>
                        <a:pt x="12241" y="4690"/>
                      </a:cubicBezTo>
                      <a:cubicBezTo>
                        <a:pt x="12275" y="5888"/>
                        <a:pt x="11853" y="7055"/>
                        <a:pt x="11060" y="7954"/>
                      </a:cubicBezTo>
                      <a:cubicBezTo>
                        <a:pt x="10324" y="8819"/>
                        <a:pt x="9241" y="9311"/>
                        <a:pt x="8106" y="9296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448" name="Google Shape;1448;p16"/>
                <p:cNvSpPr/>
                <p:nvPr/>
              </p:nvSpPr>
              <p:spPr>
                <a:xfrm>
                  <a:off x="10969454" y="4952245"/>
                  <a:ext cx="27040" cy="39107"/>
                </a:xfrm>
                <a:custGeom>
                  <a:rect b="b" l="l" r="r" t="t"/>
                  <a:pathLst>
                    <a:path extrusionOk="0" h="39107" w="27040">
                      <a:moveTo>
                        <a:pt x="26178" y="35481"/>
                      </a:moveTo>
                      <a:lnTo>
                        <a:pt x="26178" y="37846"/>
                      </a:lnTo>
                      <a:cubicBezTo>
                        <a:pt x="23687" y="38745"/>
                        <a:pt x="21050" y="39170"/>
                        <a:pt x="18403" y="39100"/>
                      </a:cubicBezTo>
                      <a:cubicBezTo>
                        <a:pt x="12224" y="39100"/>
                        <a:pt x="7574" y="37237"/>
                        <a:pt x="4455" y="33512"/>
                      </a:cubicBezTo>
                      <a:cubicBezTo>
                        <a:pt x="1485" y="29941"/>
                        <a:pt x="0" y="24926"/>
                        <a:pt x="0" y="18469"/>
                      </a:cubicBezTo>
                      <a:cubicBezTo>
                        <a:pt x="0" y="10652"/>
                        <a:pt x="2253" y="5260"/>
                        <a:pt x="6759" y="2291"/>
                      </a:cubicBezTo>
                      <a:cubicBezTo>
                        <a:pt x="9094" y="766"/>
                        <a:pt x="12068" y="5"/>
                        <a:pt x="15680" y="9"/>
                      </a:cubicBezTo>
                      <a:cubicBezTo>
                        <a:pt x="18197" y="-73"/>
                        <a:pt x="20700" y="410"/>
                        <a:pt x="23006" y="1422"/>
                      </a:cubicBezTo>
                      <a:cubicBezTo>
                        <a:pt x="25700" y="2711"/>
                        <a:pt x="27045" y="4773"/>
                        <a:pt x="27041" y="7607"/>
                      </a:cubicBezTo>
                      <a:cubicBezTo>
                        <a:pt x="27041" y="10177"/>
                        <a:pt x="25908" y="11462"/>
                        <a:pt x="23644" y="11462"/>
                      </a:cubicBezTo>
                      <a:cubicBezTo>
                        <a:pt x="22472" y="11494"/>
                        <a:pt x="21385" y="10850"/>
                        <a:pt x="20849" y="9807"/>
                      </a:cubicBezTo>
                      <a:cubicBezTo>
                        <a:pt x="20311" y="8671"/>
                        <a:pt x="19929" y="7468"/>
                        <a:pt x="19715" y="6229"/>
                      </a:cubicBezTo>
                      <a:cubicBezTo>
                        <a:pt x="19195" y="3916"/>
                        <a:pt x="17531" y="2760"/>
                        <a:pt x="14723" y="2764"/>
                      </a:cubicBezTo>
                      <a:cubicBezTo>
                        <a:pt x="11178" y="2764"/>
                        <a:pt x="8653" y="4680"/>
                        <a:pt x="7149" y="8512"/>
                      </a:cubicBezTo>
                      <a:cubicBezTo>
                        <a:pt x="6327" y="10854"/>
                        <a:pt x="5937" y="13327"/>
                        <a:pt x="5997" y="15808"/>
                      </a:cubicBezTo>
                      <a:cubicBezTo>
                        <a:pt x="5997" y="23499"/>
                        <a:pt x="8533" y="29314"/>
                        <a:pt x="13606" y="33252"/>
                      </a:cubicBezTo>
                      <a:cubicBezTo>
                        <a:pt x="16024" y="35163"/>
                        <a:pt x="19027" y="36178"/>
                        <a:pt x="22108" y="36126"/>
                      </a:cubicBezTo>
                      <a:cubicBezTo>
                        <a:pt x="23486" y="36082"/>
                        <a:pt x="24854" y="35865"/>
                        <a:pt x="26178" y="35481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449" name="Google Shape;1449;p16"/>
                <p:cNvSpPr/>
                <p:nvPr/>
              </p:nvSpPr>
              <p:spPr>
                <a:xfrm>
                  <a:off x="11000783" y="4952296"/>
                  <a:ext cx="29830" cy="39049"/>
                </a:xfrm>
                <a:custGeom>
                  <a:rect b="b" l="l" r="r" t="t"/>
                  <a:pathLst>
                    <a:path extrusionOk="0" h="39049" w="29830">
                      <a:moveTo>
                        <a:pt x="29831" y="36649"/>
                      </a:moveTo>
                      <a:lnTo>
                        <a:pt x="29831" y="38346"/>
                      </a:lnTo>
                      <a:cubicBezTo>
                        <a:pt x="28112" y="38817"/>
                        <a:pt x="26333" y="39053"/>
                        <a:pt x="24549" y="39050"/>
                      </a:cubicBezTo>
                      <a:cubicBezTo>
                        <a:pt x="20916" y="39050"/>
                        <a:pt x="19098" y="37079"/>
                        <a:pt x="19102" y="33137"/>
                      </a:cubicBezTo>
                      <a:lnTo>
                        <a:pt x="18978" y="33137"/>
                      </a:lnTo>
                      <a:cubicBezTo>
                        <a:pt x="16591" y="37079"/>
                        <a:pt x="13157" y="39050"/>
                        <a:pt x="8675" y="39050"/>
                      </a:cubicBezTo>
                      <a:cubicBezTo>
                        <a:pt x="5256" y="39050"/>
                        <a:pt x="2743" y="37581"/>
                        <a:pt x="1136" y="34644"/>
                      </a:cubicBezTo>
                      <a:cubicBezTo>
                        <a:pt x="361" y="33177"/>
                        <a:pt x="-29" y="31538"/>
                        <a:pt x="2" y="29878"/>
                      </a:cubicBezTo>
                      <a:cubicBezTo>
                        <a:pt x="2" y="24864"/>
                        <a:pt x="2325" y="21464"/>
                        <a:pt x="6973" y="19679"/>
                      </a:cubicBezTo>
                      <a:cubicBezTo>
                        <a:pt x="9130" y="18886"/>
                        <a:pt x="11376" y="18364"/>
                        <a:pt x="13661" y="18123"/>
                      </a:cubicBezTo>
                      <a:lnTo>
                        <a:pt x="19114" y="17497"/>
                      </a:lnTo>
                      <a:lnTo>
                        <a:pt x="19114" y="14422"/>
                      </a:lnTo>
                      <a:cubicBezTo>
                        <a:pt x="19114" y="9278"/>
                        <a:pt x="18452" y="5927"/>
                        <a:pt x="17129" y="4370"/>
                      </a:cubicBezTo>
                      <a:cubicBezTo>
                        <a:pt x="16207" y="3294"/>
                        <a:pt x="14819" y="2755"/>
                        <a:pt x="12952" y="2755"/>
                      </a:cubicBezTo>
                      <a:cubicBezTo>
                        <a:pt x="11179" y="2755"/>
                        <a:pt x="9998" y="3045"/>
                        <a:pt x="9236" y="3619"/>
                      </a:cubicBezTo>
                      <a:cubicBezTo>
                        <a:pt x="8338" y="4328"/>
                        <a:pt x="7889" y="5606"/>
                        <a:pt x="7889" y="7439"/>
                      </a:cubicBezTo>
                      <a:cubicBezTo>
                        <a:pt x="7889" y="10277"/>
                        <a:pt x="6756" y="11694"/>
                        <a:pt x="4492" y="11690"/>
                      </a:cubicBezTo>
                      <a:cubicBezTo>
                        <a:pt x="2156" y="11690"/>
                        <a:pt x="988" y="10456"/>
                        <a:pt x="988" y="7988"/>
                      </a:cubicBezTo>
                      <a:cubicBezTo>
                        <a:pt x="988" y="4760"/>
                        <a:pt x="3196" y="2411"/>
                        <a:pt x="7611" y="940"/>
                      </a:cubicBezTo>
                      <a:cubicBezTo>
                        <a:pt x="9353" y="338"/>
                        <a:pt x="11180" y="21"/>
                        <a:pt x="13023" y="0"/>
                      </a:cubicBezTo>
                      <a:cubicBezTo>
                        <a:pt x="18931" y="0"/>
                        <a:pt x="22541" y="2006"/>
                        <a:pt x="23858" y="6019"/>
                      </a:cubicBezTo>
                      <a:cubicBezTo>
                        <a:pt x="24526" y="8282"/>
                        <a:pt x="24833" y="10633"/>
                        <a:pt x="24780" y="12991"/>
                      </a:cubicBezTo>
                      <a:lnTo>
                        <a:pt x="24780" y="33148"/>
                      </a:lnTo>
                      <a:cubicBezTo>
                        <a:pt x="24780" y="35721"/>
                        <a:pt x="25813" y="37010"/>
                        <a:pt x="27893" y="37010"/>
                      </a:cubicBezTo>
                      <a:cubicBezTo>
                        <a:pt x="28549" y="36962"/>
                        <a:pt x="29199" y="36841"/>
                        <a:pt x="29831" y="36649"/>
                      </a:cubicBezTo>
                      <a:close/>
                      <a:moveTo>
                        <a:pt x="19102" y="24959"/>
                      </a:moveTo>
                      <a:lnTo>
                        <a:pt x="19102" y="20193"/>
                      </a:lnTo>
                      <a:cubicBezTo>
                        <a:pt x="10646" y="20406"/>
                        <a:pt x="6422" y="23201"/>
                        <a:pt x="6429" y="28578"/>
                      </a:cubicBezTo>
                      <a:cubicBezTo>
                        <a:pt x="6402" y="30237"/>
                        <a:pt x="6829" y="31874"/>
                        <a:pt x="7664" y="33308"/>
                      </a:cubicBezTo>
                      <a:cubicBezTo>
                        <a:pt x="8610" y="34881"/>
                        <a:pt x="9838" y="35673"/>
                        <a:pt x="11345" y="35673"/>
                      </a:cubicBezTo>
                      <a:cubicBezTo>
                        <a:pt x="13732" y="35673"/>
                        <a:pt x="15668" y="34518"/>
                        <a:pt x="17152" y="32208"/>
                      </a:cubicBezTo>
                      <a:cubicBezTo>
                        <a:pt x="18488" y="30031"/>
                        <a:pt x="19165" y="27513"/>
                        <a:pt x="19102" y="24959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450" name="Google Shape;1450;p16"/>
                <p:cNvSpPr/>
                <p:nvPr/>
              </p:nvSpPr>
              <p:spPr>
                <a:xfrm>
                  <a:off x="11033024" y="4952254"/>
                  <a:ext cx="36647" cy="38304"/>
                </a:xfrm>
                <a:custGeom>
                  <a:rect b="b" l="l" r="r" t="t"/>
                  <a:pathLst>
                    <a:path extrusionOk="0" h="38304" w="36647">
                      <a:moveTo>
                        <a:pt x="0" y="38304"/>
                      </a:moveTo>
                      <a:lnTo>
                        <a:pt x="0" y="36927"/>
                      </a:lnTo>
                      <a:cubicBezTo>
                        <a:pt x="1967" y="36927"/>
                        <a:pt x="3373" y="36481"/>
                        <a:pt x="4212" y="35590"/>
                      </a:cubicBezTo>
                      <a:cubicBezTo>
                        <a:pt x="5057" y="34668"/>
                        <a:pt x="5488" y="33107"/>
                        <a:pt x="5488" y="30901"/>
                      </a:cubicBezTo>
                      <a:lnTo>
                        <a:pt x="5488" y="8621"/>
                      </a:lnTo>
                      <a:cubicBezTo>
                        <a:pt x="5488" y="6682"/>
                        <a:pt x="4986" y="5310"/>
                        <a:pt x="4000" y="4529"/>
                      </a:cubicBezTo>
                      <a:cubicBezTo>
                        <a:pt x="3220" y="3938"/>
                        <a:pt x="1885" y="3542"/>
                        <a:pt x="0" y="3382"/>
                      </a:cubicBezTo>
                      <a:lnTo>
                        <a:pt x="0" y="2004"/>
                      </a:lnTo>
                      <a:lnTo>
                        <a:pt x="11148" y="0"/>
                      </a:lnTo>
                      <a:lnTo>
                        <a:pt x="11148" y="10827"/>
                      </a:lnTo>
                      <a:lnTo>
                        <a:pt x="11290" y="10827"/>
                      </a:lnTo>
                      <a:cubicBezTo>
                        <a:pt x="13789" y="3605"/>
                        <a:pt x="17618" y="-4"/>
                        <a:pt x="22763" y="0"/>
                      </a:cubicBezTo>
                      <a:cubicBezTo>
                        <a:pt x="26308" y="0"/>
                        <a:pt x="28671" y="1128"/>
                        <a:pt x="29853" y="3382"/>
                      </a:cubicBezTo>
                      <a:cubicBezTo>
                        <a:pt x="30704" y="5014"/>
                        <a:pt x="31129" y="8006"/>
                        <a:pt x="31129" y="12358"/>
                      </a:cubicBezTo>
                      <a:lnTo>
                        <a:pt x="31129" y="30901"/>
                      </a:lnTo>
                      <a:cubicBezTo>
                        <a:pt x="31129" y="34000"/>
                        <a:pt x="32003" y="35864"/>
                        <a:pt x="33746" y="36495"/>
                      </a:cubicBezTo>
                      <a:cubicBezTo>
                        <a:pt x="34680" y="36808"/>
                        <a:pt x="35660" y="36954"/>
                        <a:pt x="36647" y="36927"/>
                      </a:cubicBezTo>
                      <a:lnTo>
                        <a:pt x="36647" y="38304"/>
                      </a:lnTo>
                      <a:lnTo>
                        <a:pt x="19998" y="38304"/>
                      </a:lnTo>
                      <a:lnTo>
                        <a:pt x="19998" y="36927"/>
                      </a:lnTo>
                      <a:cubicBezTo>
                        <a:pt x="22007" y="36927"/>
                        <a:pt x="23419" y="36483"/>
                        <a:pt x="24246" y="35590"/>
                      </a:cubicBezTo>
                      <a:cubicBezTo>
                        <a:pt x="25073" y="34698"/>
                        <a:pt x="25522" y="33137"/>
                        <a:pt x="25522" y="30901"/>
                      </a:cubicBezTo>
                      <a:lnTo>
                        <a:pt x="25522" y="14132"/>
                      </a:lnTo>
                      <a:cubicBezTo>
                        <a:pt x="25522" y="10407"/>
                        <a:pt x="25404" y="8111"/>
                        <a:pt x="25168" y="7243"/>
                      </a:cubicBezTo>
                      <a:cubicBezTo>
                        <a:pt x="24577" y="5067"/>
                        <a:pt x="23065" y="3978"/>
                        <a:pt x="20636" y="3974"/>
                      </a:cubicBezTo>
                      <a:cubicBezTo>
                        <a:pt x="19030" y="3974"/>
                        <a:pt x="17387" y="5103"/>
                        <a:pt x="15715" y="7362"/>
                      </a:cubicBezTo>
                      <a:cubicBezTo>
                        <a:pt x="14421" y="9121"/>
                        <a:pt x="13387" y="11057"/>
                        <a:pt x="12637" y="13109"/>
                      </a:cubicBezTo>
                      <a:cubicBezTo>
                        <a:pt x="11668" y="15594"/>
                        <a:pt x="11166" y="18236"/>
                        <a:pt x="11148" y="20902"/>
                      </a:cubicBezTo>
                      <a:lnTo>
                        <a:pt x="11148" y="30901"/>
                      </a:lnTo>
                      <a:cubicBezTo>
                        <a:pt x="11148" y="34000"/>
                        <a:pt x="12023" y="35864"/>
                        <a:pt x="13766" y="36495"/>
                      </a:cubicBezTo>
                      <a:cubicBezTo>
                        <a:pt x="14699" y="36809"/>
                        <a:pt x="15686" y="36955"/>
                        <a:pt x="16672" y="36927"/>
                      </a:cubicBezTo>
                      <a:lnTo>
                        <a:pt x="16672" y="38304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451" name="Google Shape;1451;p16"/>
                <p:cNvSpPr/>
                <p:nvPr/>
              </p:nvSpPr>
              <p:spPr>
                <a:xfrm>
                  <a:off x="11070658" y="4940872"/>
                  <a:ext cx="20884" cy="50473"/>
                </a:xfrm>
                <a:custGeom>
                  <a:rect b="b" l="l" r="r" t="t"/>
                  <a:pathLst>
                    <a:path extrusionOk="0" h="50473" w="20884">
                      <a:moveTo>
                        <a:pt x="20885" y="47446"/>
                      </a:moveTo>
                      <a:lnTo>
                        <a:pt x="20885" y="50160"/>
                      </a:lnTo>
                      <a:cubicBezTo>
                        <a:pt x="19727" y="50335"/>
                        <a:pt x="18557" y="50439"/>
                        <a:pt x="17381" y="50473"/>
                      </a:cubicBezTo>
                      <a:cubicBezTo>
                        <a:pt x="12235" y="50473"/>
                        <a:pt x="8974" y="49620"/>
                        <a:pt x="7609" y="47913"/>
                      </a:cubicBezTo>
                      <a:cubicBezTo>
                        <a:pt x="6451" y="46498"/>
                        <a:pt x="5872" y="43323"/>
                        <a:pt x="5878" y="38387"/>
                      </a:cubicBezTo>
                      <a:lnTo>
                        <a:pt x="5878" y="14924"/>
                      </a:lnTo>
                      <a:lnTo>
                        <a:pt x="0" y="14924"/>
                      </a:lnTo>
                      <a:lnTo>
                        <a:pt x="0" y="12210"/>
                      </a:lnTo>
                      <a:cubicBezTo>
                        <a:pt x="4201" y="12210"/>
                        <a:pt x="7030" y="10478"/>
                        <a:pt x="8496" y="7013"/>
                      </a:cubicBezTo>
                      <a:cubicBezTo>
                        <a:pt x="9323" y="4770"/>
                        <a:pt x="9707" y="2389"/>
                        <a:pt x="9630" y="0"/>
                      </a:cubicBezTo>
                      <a:lnTo>
                        <a:pt x="11503" y="0"/>
                      </a:lnTo>
                      <a:lnTo>
                        <a:pt x="11503" y="12210"/>
                      </a:lnTo>
                      <a:lnTo>
                        <a:pt x="20885" y="12210"/>
                      </a:lnTo>
                      <a:lnTo>
                        <a:pt x="20885" y="14924"/>
                      </a:lnTo>
                      <a:lnTo>
                        <a:pt x="11503" y="14924"/>
                      </a:lnTo>
                      <a:lnTo>
                        <a:pt x="11503" y="40676"/>
                      </a:lnTo>
                      <a:cubicBezTo>
                        <a:pt x="11503" y="43348"/>
                        <a:pt x="11975" y="45211"/>
                        <a:pt x="12921" y="46263"/>
                      </a:cubicBezTo>
                      <a:cubicBezTo>
                        <a:pt x="13890" y="47310"/>
                        <a:pt x="15573" y="47836"/>
                        <a:pt x="17984" y="47836"/>
                      </a:cubicBezTo>
                      <a:cubicBezTo>
                        <a:pt x="18226" y="47836"/>
                        <a:pt x="19165" y="47706"/>
                        <a:pt x="20885" y="47446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452" name="Google Shape;1452;p16"/>
                <p:cNvSpPr/>
                <p:nvPr/>
              </p:nvSpPr>
              <p:spPr>
                <a:xfrm>
                  <a:off x="11094201" y="4952254"/>
                  <a:ext cx="27131" cy="39098"/>
                </a:xfrm>
                <a:custGeom>
                  <a:rect b="b" l="l" r="r" t="t"/>
                  <a:pathLst>
                    <a:path extrusionOk="0" h="39098" w="27131">
                      <a:moveTo>
                        <a:pt x="26202" y="35076"/>
                      </a:moveTo>
                      <a:lnTo>
                        <a:pt x="26202" y="37678"/>
                      </a:lnTo>
                      <a:cubicBezTo>
                        <a:pt x="23437" y="38688"/>
                        <a:pt x="20507" y="39167"/>
                        <a:pt x="17564" y="39091"/>
                      </a:cubicBezTo>
                      <a:cubicBezTo>
                        <a:pt x="9914" y="39091"/>
                        <a:pt x="4744" y="36006"/>
                        <a:pt x="2056" y="29837"/>
                      </a:cubicBezTo>
                      <a:cubicBezTo>
                        <a:pt x="685" y="26743"/>
                        <a:pt x="0" y="22978"/>
                        <a:pt x="0" y="18543"/>
                      </a:cubicBezTo>
                      <a:cubicBezTo>
                        <a:pt x="0" y="6181"/>
                        <a:pt x="4910" y="0"/>
                        <a:pt x="14729" y="0"/>
                      </a:cubicBezTo>
                      <a:cubicBezTo>
                        <a:pt x="19685" y="0"/>
                        <a:pt x="23260" y="1994"/>
                        <a:pt x="25457" y="5984"/>
                      </a:cubicBezTo>
                      <a:cubicBezTo>
                        <a:pt x="26633" y="8325"/>
                        <a:pt x="27206" y="10923"/>
                        <a:pt x="27123" y="13541"/>
                      </a:cubicBezTo>
                      <a:lnTo>
                        <a:pt x="27123" y="15315"/>
                      </a:lnTo>
                      <a:lnTo>
                        <a:pt x="6020" y="15315"/>
                      </a:lnTo>
                      <a:cubicBezTo>
                        <a:pt x="6020" y="20956"/>
                        <a:pt x="7261" y="25720"/>
                        <a:pt x="9736" y="29606"/>
                      </a:cubicBezTo>
                      <a:cubicBezTo>
                        <a:pt x="12495" y="33942"/>
                        <a:pt x="16282" y="36111"/>
                        <a:pt x="21103" y="36111"/>
                      </a:cubicBezTo>
                      <a:cubicBezTo>
                        <a:pt x="22864" y="36205"/>
                        <a:pt x="24618" y="35849"/>
                        <a:pt x="26202" y="35076"/>
                      </a:cubicBezTo>
                      <a:close/>
                      <a:moveTo>
                        <a:pt x="6020" y="12677"/>
                      </a:moveTo>
                      <a:lnTo>
                        <a:pt x="20678" y="12677"/>
                      </a:lnTo>
                      <a:cubicBezTo>
                        <a:pt x="20678" y="8791"/>
                        <a:pt x="19756" y="5968"/>
                        <a:pt x="17919" y="4210"/>
                      </a:cubicBezTo>
                      <a:cubicBezTo>
                        <a:pt x="16779" y="3206"/>
                        <a:pt x="15296" y="2684"/>
                        <a:pt x="13783" y="2755"/>
                      </a:cubicBezTo>
                      <a:cubicBezTo>
                        <a:pt x="10599" y="2755"/>
                        <a:pt x="8312" y="4685"/>
                        <a:pt x="6918" y="8544"/>
                      </a:cubicBezTo>
                      <a:cubicBezTo>
                        <a:pt x="6381" y="9859"/>
                        <a:pt x="6079" y="11258"/>
                        <a:pt x="6020" y="12677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</p:grpSp>
          <p:grpSp>
            <p:nvGrpSpPr>
              <p:cNvPr id="1453" name="Google Shape;1453;p16"/>
              <p:cNvGrpSpPr/>
              <p:nvPr/>
            </p:nvGrpSpPr>
            <p:grpSpPr>
              <a:xfrm>
                <a:off x="9832842" y="4457879"/>
                <a:ext cx="875170" cy="309249"/>
                <a:chOff x="8477241" y="4639428"/>
                <a:chExt cx="893774" cy="315823"/>
              </a:xfrm>
            </p:grpSpPr>
            <p:sp>
              <p:nvSpPr>
                <p:cNvPr id="1454" name="Google Shape;1454;p16"/>
                <p:cNvSpPr/>
                <p:nvPr/>
              </p:nvSpPr>
              <p:spPr>
                <a:xfrm>
                  <a:off x="8857749" y="4644718"/>
                  <a:ext cx="62489" cy="65074"/>
                </a:xfrm>
                <a:custGeom>
                  <a:rect b="b" l="l" r="r" t="t"/>
                  <a:pathLst>
                    <a:path extrusionOk="0" h="65074" w="62489">
                      <a:moveTo>
                        <a:pt x="55755" y="5328"/>
                      </a:moveTo>
                      <a:lnTo>
                        <a:pt x="55755" y="39852"/>
                      </a:lnTo>
                      <a:cubicBezTo>
                        <a:pt x="55755" y="56405"/>
                        <a:pt x="47192" y="65075"/>
                        <a:pt x="30532" y="65075"/>
                      </a:cubicBezTo>
                      <a:cubicBezTo>
                        <a:pt x="10556" y="65075"/>
                        <a:pt x="6753" y="53945"/>
                        <a:pt x="6753" y="42910"/>
                      </a:cubicBezTo>
                      <a:lnTo>
                        <a:pt x="6753" y="5328"/>
                      </a:lnTo>
                      <a:cubicBezTo>
                        <a:pt x="4469" y="5109"/>
                        <a:pt x="2210" y="4687"/>
                        <a:pt x="0" y="4067"/>
                      </a:cubicBezTo>
                      <a:lnTo>
                        <a:pt x="0" y="0"/>
                      </a:lnTo>
                      <a:lnTo>
                        <a:pt x="21875" y="0"/>
                      </a:lnTo>
                      <a:lnTo>
                        <a:pt x="21875" y="4092"/>
                      </a:lnTo>
                      <a:cubicBezTo>
                        <a:pt x="19321" y="4765"/>
                        <a:pt x="16709" y="5187"/>
                        <a:pt x="14074" y="5354"/>
                      </a:cubicBezTo>
                      <a:lnTo>
                        <a:pt x="14074" y="42236"/>
                      </a:lnTo>
                      <a:cubicBezTo>
                        <a:pt x="14074" y="51461"/>
                        <a:pt x="17227" y="59066"/>
                        <a:pt x="31005" y="59066"/>
                      </a:cubicBezTo>
                      <a:cubicBezTo>
                        <a:pt x="42898" y="59066"/>
                        <a:pt x="48604" y="54122"/>
                        <a:pt x="48604" y="40426"/>
                      </a:cubicBezTo>
                      <a:lnTo>
                        <a:pt x="48604" y="5328"/>
                      </a:lnTo>
                      <a:cubicBezTo>
                        <a:pt x="45938" y="5162"/>
                        <a:pt x="43295" y="4739"/>
                        <a:pt x="40710" y="4067"/>
                      </a:cubicBezTo>
                      <a:lnTo>
                        <a:pt x="40710" y="0"/>
                      </a:lnTo>
                      <a:lnTo>
                        <a:pt x="62490" y="0"/>
                      </a:lnTo>
                      <a:lnTo>
                        <a:pt x="62490" y="4092"/>
                      </a:lnTo>
                      <a:cubicBezTo>
                        <a:pt x="60288" y="4712"/>
                        <a:pt x="58033" y="5125"/>
                        <a:pt x="55755" y="5328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455" name="Google Shape;1455;p16"/>
                <p:cNvSpPr/>
                <p:nvPr/>
              </p:nvSpPr>
              <p:spPr>
                <a:xfrm>
                  <a:off x="8926040" y="4660709"/>
                  <a:ext cx="53951" cy="48251"/>
                </a:xfrm>
                <a:custGeom>
                  <a:rect b="b" l="l" r="r" t="t"/>
                  <a:pathLst>
                    <a:path extrusionOk="0" h="48251" w="53951">
                      <a:moveTo>
                        <a:pt x="38723" y="17587"/>
                      </a:moveTo>
                      <a:cubicBezTo>
                        <a:pt x="38723" y="10165"/>
                        <a:pt x="36724" y="5883"/>
                        <a:pt x="29895" y="5883"/>
                      </a:cubicBezTo>
                      <a:cubicBezTo>
                        <a:pt x="21427" y="5883"/>
                        <a:pt x="15436" y="14257"/>
                        <a:pt x="15436" y="25481"/>
                      </a:cubicBezTo>
                      <a:lnTo>
                        <a:pt x="15436" y="42885"/>
                      </a:lnTo>
                      <a:cubicBezTo>
                        <a:pt x="18102" y="43052"/>
                        <a:pt x="20746" y="43474"/>
                        <a:pt x="23331" y="44146"/>
                      </a:cubicBezTo>
                      <a:lnTo>
                        <a:pt x="23331" y="48239"/>
                      </a:lnTo>
                      <a:lnTo>
                        <a:pt x="0" y="48239"/>
                      </a:lnTo>
                      <a:lnTo>
                        <a:pt x="0" y="44146"/>
                      </a:lnTo>
                      <a:cubicBezTo>
                        <a:pt x="2721" y="43514"/>
                        <a:pt x="5487" y="43093"/>
                        <a:pt x="8273" y="42885"/>
                      </a:cubicBezTo>
                      <a:lnTo>
                        <a:pt x="8273" y="6646"/>
                      </a:lnTo>
                      <a:cubicBezTo>
                        <a:pt x="5990" y="6268"/>
                        <a:pt x="2762" y="5883"/>
                        <a:pt x="0" y="5694"/>
                      </a:cubicBezTo>
                      <a:lnTo>
                        <a:pt x="0" y="1608"/>
                      </a:lnTo>
                      <a:cubicBezTo>
                        <a:pt x="5077" y="993"/>
                        <a:pt x="10193" y="769"/>
                        <a:pt x="15304" y="940"/>
                      </a:cubicBezTo>
                      <a:cubicBezTo>
                        <a:pt x="15292" y="4440"/>
                        <a:pt x="15037" y="7936"/>
                        <a:pt x="14541" y="11401"/>
                      </a:cubicBezTo>
                      <a:lnTo>
                        <a:pt x="14673" y="11508"/>
                      </a:lnTo>
                      <a:cubicBezTo>
                        <a:pt x="17435" y="4660"/>
                        <a:pt x="23426" y="0"/>
                        <a:pt x="31699" y="0"/>
                      </a:cubicBezTo>
                      <a:cubicBezTo>
                        <a:pt x="42538" y="0"/>
                        <a:pt x="45868" y="6848"/>
                        <a:pt x="45868" y="15222"/>
                      </a:cubicBezTo>
                      <a:lnTo>
                        <a:pt x="45868" y="42898"/>
                      </a:lnTo>
                      <a:cubicBezTo>
                        <a:pt x="48593" y="43097"/>
                        <a:pt x="51296" y="43519"/>
                        <a:pt x="53952" y="44159"/>
                      </a:cubicBezTo>
                      <a:lnTo>
                        <a:pt x="53952" y="48251"/>
                      </a:lnTo>
                      <a:lnTo>
                        <a:pt x="38723" y="48251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456" name="Google Shape;1456;p16"/>
                <p:cNvSpPr/>
                <p:nvPr/>
              </p:nvSpPr>
              <p:spPr>
                <a:xfrm>
                  <a:off x="8984854" y="4643356"/>
                  <a:ext cx="23495" cy="65591"/>
                </a:xfrm>
                <a:custGeom>
                  <a:rect b="b" l="l" r="r" t="t"/>
                  <a:pathLst>
                    <a:path extrusionOk="0" h="65591" w="23495">
                      <a:moveTo>
                        <a:pt x="0" y="65567"/>
                      </a:moveTo>
                      <a:lnTo>
                        <a:pt x="0" y="61474"/>
                      </a:lnTo>
                      <a:cubicBezTo>
                        <a:pt x="2721" y="60842"/>
                        <a:pt x="5487" y="60420"/>
                        <a:pt x="8273" y="60213"/>
                      </a:cubicBezTo>
                      <a:lnTo>
                        <a:pt x="8273" y="24000"/>
                      </a:lnTo>
                      <a:cubicBezTo>
                        <a:pt x="5990" y="23621"/>
                        <a:pt x="2756" y="23237"/>
                        <a:pt x="0" y="23047"/>
                      </a:cubicBezTo>
                      <a:lnTo>
                        <a:pt x="0" y="18961"/>
                      </a:lnTo>
                      <a:cubicBezTo>
                        <a:pt x="5112" y="18343"/>
                        <a:pt x="10264" y="18120"/>
                        <a:pt x="15411" y="18293"/>
                      </a:cubicBezTo>
                      <a:lnTo>
                        <a:pt x="15411" y="60238"/>
                      </a:lnTo>
                      <a:cubicBezTo>
                        <a:pt x="18135" y="60445"/>
                        <a:pt x="20838" y="60866"/>
                        <a:pt x="23495" y="61500"/>
                      </a:cubicBezTo>
                      <a:lnTo>
                        <a:pt x="23495" y="65592"/>
                      </a:lnTo>
                      <a:close/>
                      <a:moveTo>
                        <a:pt x="11893" y="9730"/>
                      </a:moveTo>
                      <a:cubicBezTo>
                        <a:pt x="9226" y="9799"/>
                        <a:pt x="7008" y="7694"/>
                        <a:pt x="6938" y="5027"/>
                      </a:cubicBezTo>
                      <a:cubicBezTo>
                        <a:pt x="6937" y="4985"/>
                        <a:pt x="6936" y="4942"/>
                        <a:pt x="6936" y="4900"/>
                      </a:cubicBezTo>
                      <a:cubicBezTo>
                        <a:pt x="6936" y="2194"/>
                        <a:pt x="9130" y="0"/>
                        <a:pt x="11836" y="0"/>
                      </a:cubicBezTo>
                      <a:cubicBezTo>
                        <a:pt x="14542" y="0"/>
                        <a:pt x="16735" y="2194"/>
                        <a:pt x="16735" y="4900"/>
                      </a:cubicBezTo>
                      <a:cubicBezTo>
                        <a:pt x="16750" y="7553"/>
                        <a:pt x="14610" y="9716"/>
                        <a:pt x="11956" y="9730"/>
                      </a:cubicBezTo>
                      <a:cubicBezTo>
                        <a:pt x="11925" y="9730"/>
                        <a:pt x="11893" y="9730"/>
                        <a:pt x="11861" y="9730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457" name="Google Shape;1457;p16"/>
                <p:cNvSpPr/>
                <p:nvPr/>
              </p:nvSpPr>
              <p:spPr>
                <a:xfrm>
                  <a:off x="9006980" y="4661649"/>
                  <a:ext cx="51839" cy="47273"/>
                </a:xfrm>
                <a:custGeom>
                  <a:rect b="b" l="l" r="r" t="t"/>
                  <a:pathLst>
                    <a:path extrusionOk="0" h="47273" w="51839">
                      <a:moveTo>
                        <a:pt x="45464" y="5328"/>
                      </a:moveTo>
                      <a:lnTo>
                        <a:pt x="29870" y="47274"/>
                      </a:lnTo>
                      <a:lnTo>
                        <a:pt x="21591" y="47274"/>
                      </a:lnTo>
                      <a:lnTo>
                        <a:pt x="6375" y="5328"/>
                      </a:lnTo>
                      <a:cubicBezTo>
                        <a:pt x="4221" y="5069"/>
                        <a:pt x="2090" y="4647"/>
                        <a:pt x="0" y="4067"/>
                      </a:cubicBezTo>
                      <a:lnTo>
                        <a:pt x="0" y="0"/>
                      </a:lnTo>
                      <a:lnTo>
                        <a:pt x="21591" y="0"/>
                      </a:lnTo>
                      <a:lnTo>
                        <a:pt x="21591" y="4092"/>
                      </a:lnTo>
                      <a:cubicBezTo>
                        <a:pt x="19189" y="4712"/>
                        <a:pt x="16740" y="5133"/>
                        <a:pt x="14270" y="5354"/>
                      </a:cubicBezTo>
                      <a:lnTo>
                        <a:pt x="23211" y="31579"/>
                      </a:lnTo>
                      <a:cubicBezTo>
                        <a:pt x="24258" y="34530"/>
                        <a:pt x="25103" y="37286"/>
                        <a:pt x="25872" y="40142"/>
                      </a:cubicBezTo>
                      <a:lnTo>
                        <a:pt x="26061" y="40142"/>
                      </a:lnTo>
                      <a:cubicBezTo>
                        <a:pt x="26825" y="37380"/>
                        <a:pt x="27682" y="34435"/>
                        <a:pt x="28634" y="31768"/>
                      </a:cubicBezTo>
                      <a:lnTo>
                        <a:pt x="37954" y="5328"/>
                      </a:lnTo>
                      <a:cubicBezTo>
                        <a:pt x="35482" y="5124"/>
                        <a:pt x="33032" y="4702"/>
                        <a:pt x="30633" y="4067"/>
                      </a:cubicBezTo>
                      <a:lnTo>
                        <a:pt x="30633" y="0"/>
                      </a:lnTo>
                      <a:lnTo>
                        <a:pt x="51839" y="0"/>
                      </a:lnTo>
                      <a:lnTo>
                        <a:pt x="51839" y="4092"/>
                      </a:lnTo>
                      <a:cubicBezTo>
                        <a:pt x="49748" y="4664"/>
                        <a:pt x="47617" y="5077"/>
                        <a:pt x="45464" y="5328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458" name="Google Shape;1458;p16"/>
                <p:cNvSpPr/>
                <p:nvPr/>
              </p:nvSpPr>
              <p:spPr>
                <a:xfrm>
                  <a:off x="9061569" y="4660791"/>
                  <a:ext cx="39192" cy="48992"/>
                </a:xfrm>
                <a:custGeom>
                  <a:rect b="b" l="l" r="r" t="t"/>
                  <a:pathLst>
                    <a:path extrusionOk="0" h="48992" w="39192">
                      <a:moveTo>
                        <a:pt x="39001" y="23022"/>
                      </a:moveTo>
                      <a:lnTo>
                        <a:pt x="7422" y="23022"/>
                      </a:lnTo>
                      <a:cubicBezTo>
                        <a:pt x="6943" y="37191"/>
                        <a:pt x="12555" y="43093"/>
                        <a:pt x="23117" y="43093"/>
                      </a:cubicBezTo>
                      <a:cubicBezTo>
                        <a:pt x="28060" y="43093"/>
                        <a:pt x="33294" y="41832"/>
                        <a:pt x="36813" y="40048"/>
                      </a:cubicBezTo>
                      <a:lnTo>
                        <a:pt x="37475" y="46133"/>
                      </a:lnTo>
                      <a:cubicBezTo>
                        <a:pt x="32512" y="48089"/>
                        <a:pt x="27215" y="49059"/>
                        <a:pt x="21881" y="48989"/>
                      </a:cubicBezTo>
                      <a:cubicBezTo>
                        <a:pt x="7611" y="48989"/>
                        <a:pt x="0" y="41283"/>
                        <a:pt x="0" y="24731"/>
                      </a:cubicBezTo>
                      <a:cubicBezTo>
                        <a:pt x="0" y="10562"/>
                        <a:pt x="7611" y="0"/>
                        <a:pt x="20740" y="0"/>
                      </a:cubicBezTo>
                      <a:cubicBezTo>
                        <a:pt x="33767" y="0"/>
                        <a:pt x="39190" y="9036"/>
                        <a:pt x="39190" y="19504"/>
                      </a:cubicBezTo>
                      <a:cubicBezTo>
                        <a:pt x="39207" y="20679"/>
                        <a:pt x="39144" y="21855"/>
                        <a:pt x="39001" y="23022"/>
                      </a:cubicBezTo>
                      <a:close/>
                      <a:moveTo>
                        <a:pt x="20355" y="5423"/>
                      </a:moveTo>
                      <a:cubicBezTo>
                        <a:pt x="13696" y="5423"/>
                        <a:pt x="8942" y="10272"/>
                        <a:pt x="7800" y="17694"/>
                      </a:cubicBezTo>
                      <a:lnTo>
                        <a:pt x="31762" y="17694"/>
                      </a:lnTo>
                      <a:cubicBezTo>
                        <a:pt x="31957" y="10373"/>
                        <a:pt x="27588" y="5423"/>
                        <a:pt x="20355" y="5423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459" name="Google Shape;1459;p16"/>
                <p:cNvSpPr/>
                <p:nvPr/>
              </p:nvSpPr>
              <p:spPr>
                <a:xfrm>
                  <a:off x="9108326" y="4660669"/>
                  <a:ext cx="32058" cy="48253"/>
                </a:xfrm>
                <a:custGeom>
                  <a:rect b="b" l="l" r="r" t="t"/>
                  <a:pathLst>
                    <a:path extrusionOk="0" h="48253" w="32058">
                      <a:moveTo>
                        <a:pt x="31806" y="7134"/>
                      </a:moveTo>
                      <a:cubicBezTo>
                        <a:pt x="20393" y="5425"/>
                        <a:pt x="15411" y="13440"/>
                        <a:pt x="15411" y="29299"/>
                      </a:cubicBezTo>
                      <a:lnTo>
                        <a:pt x="15411" y="42900"/>
                      </a:lnTo>
                      <a:cubicBezTo>
                        <a:pt x="18198" y="43106"/>
                        <a:pt x="20960" y="43528"/>
                        <a:pt x="23684" y="44161"/>
                      </a:cubicBezTo>
                      <a:lnTo>
                        <a:pt x="23684" y="48254"/>
                      </a:lnTo>
                      <a:lnTo>
                        <a:pt x="0" y="48254"/>
                      </a:lnTo>
                      <a:lnTo>
                        <a:pt x="0" y="44161"/>
                      </a:lnTo>
                      <a:cubicBezTo>
                        <a:pt x="2724" y="43529"/>
                        <a:pt x="5492" y="43107"/>
                        <a:pt x="8279" y="42900"/>
                      </a:cubicBezTo>
                      <a:lnTo>
                        <a:pt x="8279" y="6686"/>
                      </a:lnTo>
                      <a:cubicBezTo>
                        <a:pt x="5997" y="6308"/>
                        <a:pt x="2762" y="5923"/>
                        <a:pt x="0" y="5734"/>
                      </a:cubicBezTo>
                      <a:lnTo>
                        <a:pt x="0" y="1648"/>
                      </a:lnTo>
                      <a:cubicBezTo>
                        <a:pt x="5082" y="1032"/>
                        <a:pt x="10203" y="809"/>
                        <a:pt x="15317" y="980"/>
                      </a:cubicBezTo>
                      <a:cubicBezTo>
                        <a:pt x="15272" y="4969"/>
                        <a:pt x="14888" y="8947"/>
                        <a:pt x="14175" y="12872"/>
                      </a:cubicBezTo>
                      <a:lnTo>
                        <a:pt x="14364" y="12967"/>
                      </a:lnTo>
                      <a:cubicBezTo>
                        <a:pt x="16256" y="6031"/>
                        <a:pt x="21219" y="-1019"/>
                        <a:pt x="32058" y="122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460" name="Google Shape;1460;p16"/>
                <p:cNvSpPr/>
                <p:nvPr/>
              </p:nvSpPr>
              <p:spPr>
                <a:xfrm>
                  <a:off x="9146999" y="4660772"/>
                  <a:ext cx="31270" cy="49007"/>
                </a:xfrm>
                <a:custGeom>
                  <a:rect b="b" l="l" r="r" t="t"/>
                  <a:pathLst>
                    <a:path extrusionOk="0" h="49007" w="31270">
                      <a:moveTo>
                        <a:pt x="11483" y="49008"/>
                      </a:moveTo>
                      <a:cubicBezTo>
                        <a:pt x="7901" y="48992"/>
                        <a:pt x="4332" y="48609"/>
                        <a:pt x="826" y="47867"/>
                      </a:cubicBezTo>
                      <a:lnTo>
                        <a:pt x="826" y="34625"/>
                      </a:lnTo>
                      <a:lnTo>
                        <a:pt x="5108" y="34625"/>
                      </a:lnTo>
                      <a:cubicBezTo>
                        <a:pt x="5669" y="37264"/>
                        <a:pt x="6091" y="39930"/>
                        <a:pt x="6369" y="42614"/>
                      </a:cubicBezTo>
                      <a:cubicBezTo>
                        <a:pt x="8342" y="43006"/>
                        <a:pt x="10354" y="43198"/>
                        <a:pt x="12366" y="43188"/>
                      </a:cubicBezTo>
                      <a:cubicBezTo>
                        <a:pt x="19302" y="43188"/>
                        <a:pt x="24063" y="40035"/>
                        <a:pt x="24063" y="34990"/>
                      </a:cubicBezTo>
                      <a:cubicBezTo>
                        <a:pt x="24063" y="23640"/>
                        <a:pt x="0" y="30614"/>
                        <a:pt x="0" y="13873"/>
                      </a:cubicBezTo>
                      <a:cubicBezTo>
                        <a:pt x="0" y="5877"/>
                        <a:pt x="6564" y="0"/>
                        <a:pt x="18545" y="0"/>
                      </a:cubicBezTo>
                      <a:cubicBezTo>
                        <a:pt x="22001" y="45"/>
                        <a:pt x="25444" y="500"/>
                        <a:pt x="28792" y="1356"/>
                      </a:cubicBezTo>
                      <a:lnTo>
                        <a:pt x="28792" y="14005"/>
                      </a:lnTo>
                      <a:lnTo>
                        <a:pt x="24611" y="14005"/>
                      </a:lnTo>
                      <a:cubicBezTo>
                        <a:pt x="24006" y="11375"/>
                        <a:pt x="23583" y="8705"/>
                        <a:pt x="23350" y="6016"/>
                      </a:cubicBezTo>
                      <a:cubicBezTo>
                        <a:pt x="21477" y="5669"/>
                        <a:pt x="19579" y="5477"/>
                        <a:pt x="17675" y="5442"/>
                      </a:cubicBezTo>
                      <a:cubicBezTo>
                        <a:pt x="10739" y="5442"/>
                        <a:pt x="7207" y="8393"/>
                        <a:pt x="7207" y="13053"/>
                      </a:cubicBezTo>
                      <a:cubicBezTo>
                        <a:pt x="7207" y="24561"/>
                        <a:pt x="31270" y="17996"/>
                        <a:pt x="31270" y="33981"/>
                      </a:cubicBezTo>
                      <a:cubicBezTo>
                        <a:pt x="31264" y="42255"/>
                        <a:pt x="23873" y="49008"/>
                        <a:pt x="11483" y="49008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461" name="Google Shape;1461;p16"/>
                <p:cNvSpPr/>
                <p:nvPr/>
              </p:nvSpPr>
              <p:spPr>
                <a:xfrm>
                  <a:off x="9186347" y="4643337"/>
                  <a:ext cx="23507" cy="65610"/>
                </a:xfrm>
                <a:custGeom>
                  <a:rect b="b" l="l" r="r" t="t"/>
                  <a:pathLst>
                    <a:path extrusionOk="0" h="65610" w="23507">
                      <a:moveTo>
                        <a:pt x="0" y="65586"/>
                      </a:moveTo>
                      <a:lnTo>
                        <a:pt x="0" y="61493"/>
                      </a:lnTo>
                      <a:cubicBezTo>
                        <a:pt x="2724" y="60861"/>
                        <a:pt x="5486" y="60439"/>
                        <a:pt x="8273" y="60232"/>
                      </a:cubicBezTo>
                      <a:lnTo>
                        <a:pt x="8273" y="24018"/>
                      </a:lnTo>
                      <a:cubicBezTo>
                        <a:pt x="5990" y="23640"/>
                        <a:pt x="2756" y="23255"/>
                        <a:pt x="0" y="23066"/>
                      </a:cubicBezTo>
                      <a:lnTo>
                        <a:pt x="0" y="18980"/>
                      </a:lnTo>
                      <a:cubicBezTo>
                        <a:pt x="5114" y="18361"/>
                        <a:pt x="10272" y="18138"/>
                        <a:pt x="15424" y="18312"/>
                      </a:cubicBezTo>
                      <a:lnTo>
                        <a:pt x="15424" y="60257"/>
                      </a:lnTo>
                      <a:cubicBezTo>
                        <a:pt x="18148" y="60464"/>
                        <a:pt x="20853" y="60885"/>
                        <a:pt x="23508" y="61518"/>
                      </a:cubicBezTo>
                      <a:lnTo>
                        <a:pt x="23508" y="65611"/>
                      </a:lnTo>
                      <a:close/>
                      <a:moveTo>
                        <a:pt x="11893" y="9749"/>
                      </a:moveTo>
                      <a:cubicBezTo>
                        <a:pt x="9225" y="9815"/>
                        <a:pt x="7012" y="7707"/>
                        <a:pt x="6943" y="5040"/>
                      </a:cubicBezTo>
                      <a:cubicBezTo>
                        <a:pt x="6943" y="4993"/>
                        <a:pt x="6943" y="4946"/>
                        <a:pt x="6943" y="4900"/>
                      </a:cubicBezTo>
                      <a:cubicBezTo>
                        <a:pt x="6943" y="2194"/>
                        <a:pt x="9137" y="0"/>
                        <a:pt x="11842" y="0"/>
                      </a:cubicBezTo>
                      <a:cubicBezTo>
                        <a:pt x="14547" y="0"/>
                        <a:pt x="16742" y="2194"/>
                        <a:pt x="16742" y="4900"/>
                      </a:cubicBezTo>
                      <a:cubicBezTo>
                        <a:pt x="16767" y="7553"/>
                        <a:pt x="14636" y="9724"/>
                        <a:pt x="11981" y="9749"/>
                      </a:cubicBezTo>
                      <a:cubicBezTo>
                        <a:pt x="11949" y="9749"/>
                        <a:pt x="11924" y="9749"/>
                        <a:pt x="11893" y="9749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462" name="Google Shape;1462;p16"/>
                <p:cNvSpPr/>
                <p:nvPr/>
              </p:nvSpPr>
              <p:spPr>
                <a:xfrm>
                  <a:off x="9216116" y="4639428"/>
                  <a:ext cx="48238" cy="70352"/>
                </a:xfrm>
                <a:custGeom>
                  <a:rect b="b" l="l" r="r" t="t"/>
                  <a:pathLst>
                    <a:path extrusionOk="0" h="70352" w="48238">
                      <a:moveTo>
                        <a:pt x="33004" y="69495"/>
                      </a:moveTo>
                      <a:cubicBezTo>
                        <a:pt x="33010" y="66054"/>
                        <a:pt x="33294" y="62618"/>
                        <a:pt x="33862" y="59223"/>
                      </a:cubicBezTo>
                      <a:lnTo>
                        <a:pt x="33673" y="59129"/>
                      </a:lnTo>
                      <a:cubicBezTo>
                        <a:pt x="31012" y="65882"/>
                        <a:pt x="25015" y="70353"/>
                        <a:pt x="17404" y="70353"/>
                      </a:cubicBezTo>
                      <a:cubicBezTo>
                        <a:pt x="5707" y="70353"/>
                        <a:pt x="0" y="61790"/>
                        <a:pt x="0" y="47999"/>
                      </a:cubicBezTo>
                      <a:cubicBezTo>
                        <a:pt x="0" y="31163"/>
                        <a:pt x="9509" y="21654"/>
                        <a:pt x="24252" y="21654"/>
                      </a:cubicBezTo>
                      <a:cubicBezTo>
                        <a:pt x="27014" y="21654"/>
                        <a:pt x="29769" y="21843"/>
                        <a:pt x="33004" y="22127"/>
                      </a:cubicBezTo>
                      <a:lnTo>
                        <a:pt x="33004" y="5763"/>
                      </a:lnTo>
                      <a:cubicBezTo>
                        <a:pt x="30721" y="5385"/>
                        <a:pt x="27487" y="5007"/>
                        <a:pt x="24731" y="4818"/>
                      </a:cubicBezTo>
                      <a:lnTo>
                        <a:pt x="24731" y="725"/>
                      </a:lnTo>
                      <a:cubicBezTo>
                        <a:pt x="29807" y="107"/>
                        <a:pt x="34927" y="-116"/>
                        <a:pt x="40041" y="57"/>
                      </a:cubicBezTo>
                      <a:lnTo>
                        <a:pt x="40041" y="63789"/>
                      </a:lnTo>
                      <a:cubicBezTo>
                        <a:pt x="42324" y="64167"/>
                        <a:pt x="45559" y="64551"/>
                        <a:pt x="48239" y="64741"/>
                      </a:cubicBezTo>
                      <a:lnTo>
                        <a:pt x="48239" y="68833"/>
                      </a:lnTo>
                      <a:cubicBezTo>
                        <a:pt x="43188" y="69449"/>
                        <a:pt x="38093" y="69670"/>
                        <a:pt x="33004" y="69495"/>
                      </a:cubicBezTo>
                      <a:close/>
                      <a:moveTo>
                        <a:pt x="33004" y="28401"/>
                      </a:moveTo>
                      <a:cubicBezTo>
                        <a:pt x="29952" y="27660"/>
                        <a:pt x="26825" y="27277"/>
                        <a:pt x="23684" y="27260"/>
                      </a:cubicBezTo>
                      <a:cubicBezTo>
                        <a:pt x="13980" y="27260"/>
                        <a:pt x="7510" y="33162"/>
                        <a:pt x="7510" y="47438"/>
                      </a:cubicBezTo>
                      <a:cubicBezTo>
                        <a:pt x="7510" y="58094"/>
                        <a:pt x="11130" y="64463"/>
                        <a:pt x="18930" y="64463"/>
                      </a:cubicBezTo>
                      <a:cubicBezTo>
                        <a:pt x="28344" y="64463"/>
                        <a:pt x="33004" y="53428"/>
                        <a:pt x="33004" y="45054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463" name="Google Shape;1463;p16"/>
                <p:cNvSpPr/>
                <p:nvPr/>
              </p:nvSpPr>
              <p:spPr>
                <a:xfrm>
                  <a:off x="9271083" y="4660823"/>
                  <a:ext cx="44013" cy="48957"/>
                </a:xfrm>
                <a:custGeom>
                  <a:rect b="b" l="l" r="r" t="t"/>
                  <a:pathLst>
                    <a:path extrusionOk="0" h="48957" w="44013">
                      <a:moveTo>
                        <a:pt x="29107" y="48100"/>
                      </a:moveTo>
                      <a:cubicBezTo>
                        <a:pt x="29107" y="44487"/>
                        <a:pt x="29107" y="40874"/>
                        <a:pt x="29580" y="38112"/>
                      </a:cubicBezTo>
                      <a:lnTo>
                        <a:pt x="29391" y="38112"/>
                      </a:lnTo>
                      <a:cubicBezTo>
                        <a:pt x="27108" y="44108"/>
                        <a:pt x="21023" y="48958"/>
                        <a:pt x="12939" y="48958"/>
                      </a:cubicBezTo>
                      <a:cubicBezTo>
                        <a:pt x="5423" y="48958"/>
                        <a:pt x="0" y="44960"/>
                        <a:pt x="0" y="37443"/>
                      </a:cubicBezTo>
                      <a:cubicBezTo>
                        <a:pt x="0" y="27556"/>
                        <a:pt x="10272" y="20897"/>
                        <a:pt x="28722" y="20803"/>
                      </a:cubicBezTo>
                      <a:lnTo>
                        <a:pt x="28722" y="16805"/>
                      </a:lnTo>
                      <a:cubicBezTo>
                        <a:pt x="28722" y="9578"/>
                        <a:pt x="26251" y="5675"/>
                        <a:pt x="18072" y="5675"/>
                      </a:cubicBezTo>
                      <a:cubicBezTo>
                        <a:pt x="14894" y="5675"/>
                        <a:pt x="11729" y="6100"/>
                        <a:pt x="8658" y="6936"/>
                      </a:cubicBezTo>
                      <a:cubicBezTo>
                        <a:pt x="8374" y="9509"/>
                        <a:pt x="7895" y="12359"/>
                        <a:pt x="7397" y="15216"/>
                      </a:cubicBezTo>
                      <a:lnTo>
                        <a:pt x="3020" y="15216"/>
                      </a:lnTo>
                      <a:lnTo>
                        <a:pt x="3020" y="2566"/>
                      </a:lnTo>
                      <a:cubicBezTo>
                        <a:pt x="7397" y="952"/>
                        <a:pt x="12819" y="0"/>
                        <a:pt x="19188" y="0"/>
                      </a:cubicBezTo>
                      <a:cubicBezTo>
                        <a:pt x="32222" y="0"/>
                        <a:pt x="35930" y="6470"/>
                        <a:pt x="35930" y="15411"/>
                      </a:cubicBezTo>
                      <a:lnTo>
                        <a:pt x="35930" y="42425"/>
                      </a:lnTo>
                      <a:cubicBezTo>
                        <a:pt x="38213" y="42803"/>
                        <a:pt x="41353" y="43188"/>
                        <a:pt x="44014" y="43377"/>
                      </a:cubicBezTo>
                      <a:lnTo>
                        <a:pt x="44014" y="47469"/>
                      </a:lnTo>
                      <a:cubicBezTo>
                        <a:pt x="39070" y="48067"/>
                        <a:pt x="34082" y="48277"/>
                        <a:pt x="29107" y="48100"/>
                      </a:cubicBezTo>
                      <a:close/>
                      <a:moveTo>
                        <a:pt x="28722" y="26030"/>
                      </a:moveTo>
                      <a:cubicBezTo>
                        <a:pt x="11413" y="26030"/>
                        <a:pt x="7132" y="31358"/>
                        <a:pt x="7132" y="36119"/>
                      </a:cubicBezTo>
                      <a:cubicBezTo>
                        <a:pt x="7132" y="40394"/>
                        <a:pt x="10177" y="43156"/>
                        <a:pt x="14837" y="43156"/>
                      </a:cubicBezTo>
                      <a:cubicBezTo>
                        <a:pt x="23211" y="43156"/>
                        <a:pt x="28710" y="34877"/>
                        <a:pt x="28710" y="26698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464" name="Google Shape;1464;p16"/>
                <p:cNvSpPr/>
                <p:nvPr/>
              </p:nvSpPr>
              <p:spPr>
                <a:xfrm>
                  <a:off x="9321396" y="4639428"/>
                  <a:ext cx="48238" cy="70352"/>
                </a:xfrm>
                <a:custGeom>
                  <a:rect b="b" l="l" r="r" t="t"/>
                  <a:pathLst>
                    <a:path extrusionOk="0" h="70352" w="48238">
                      <a:moveTo>
                        <a:pt x="33004" y="69495"/>
                      </a:moveTo>
                      <a:cubicBezTo>
                        <a:pt x="33004" y="66053"/>
                        <a:pt x="33294" y="62617"/>
                        <a:pt x="33862" y="59223"/>
                      </a:cubicBezTo>
                      <a:lnTo>
                        <a:pt x="33666" y="59129"/>
                      </a:lnTo>
                      <a:cubicBezTo>
                        <a:pt x="31005" y="65882"/>
                        <a:pt x="25015" y="70353"/>
                        <a:pt x="17404" y="70353"/>
                      </a:cubicBezTo>
                      <a:cubicBezTo>
                        <a:pt x="5707" y="70353"/>
                        <a:pt x="0" y="61790"/>
                        <a:pt x="0" y="47999"/>
                      </a:cubicBezTo>
                      <a:cubicBezTo>
                        <a:pt x="0" y="31163"/>
                        <a:pt x="9509" y="21654"/>
                        <a:pt x="24252" y="21654"/>
                      </a:cubicBezTo>
                      <a:cubicBezTo>
                        <a:pt x="27007" y="21654"/>
                        <a:pt x="29769" y="21843"/>
                        <a:pt x="33004" y="22127"/>
                      </a:cubicBezTo>
                      <a:lnTo>
                        <a:pt x="33004" y="5763"/>
                      </a:lnTo>
                      <a:cubicBezTo>
                        <a:pt x="30722" y="5385"/>
                        <a:pt x="27487" y="5007"/>
                        <a:pt x="24725" y="4817"/>
                      </a:cubicBezTo>
                      <a:lnTo>
                        <a:pt x="24725" y="725"/>
                      </a:lnTo>
                      <a:cubicBezTo>
                        <a:pt x="29807" y="107"/>
                        <a:pt x="34927" y="-116"/>
                        <a:pt x="40041" y="57"/>
                      </a:cubicBezTo>
                      <a:lnTo>
                        <a:pt x="40041" y="63788"/>
                      </a:lnTo>
                      <a:cubicBezTo>
                        <a:pt x="42324" y="64167"/>
                        <a:pt x="45559" y="64551"/>
                        <a:pt x="48239" y="64741"/>
                      </a:cubicBezTo>
                      <a:lnTo>
                        <a:pt x="48239" y="68833"/>
                      </a:lnTo>
                      <a:cubicBezTo>
                        <a:pt x="43188" y="69448"/>
                        <a:pt x="38093" y="69670"/>
                        <a:pt x="33004" y="69495"/>
                      </a:cubicBezTo>
                      <a:close/>
                      <a:moveTo>
                        <a:pt x="33004" y="28401"/>
                      </a:moveTo>
                      <a:cubicBezTo>
                        <a:pt x="29952" y="27660"/>
                        <a:pt x="26818" y="27277"/>
                        <a:pt x="23678" y="27260"/>
                      </a:cubicBezTo>
                      <a:cubicBezTo>
                        <a:pt x="13980" y="27260"/>
                        <a:pt x="7510" y="33162"/>
                        <a:pt x="7510" y="47438"/>
                      </a:cubicBezTo>
                      <a:cubicBezTo>
                        <a:pt x="7510" y="58094"/>
                        <a:pt x="11130" y="64463"/>
                        <a:pt x="18923" y="64463"/>
                      </a:cubicBezTo>
                      <a:cubicBezTo>
                        <a:pt x="28344" y="64463"/>
                        <a:pt x="33004" y="53428"/>
                        <a:pt x="33004" y="45054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465" name="Google Shape;1465;p16"/>
                <p:cNvSpPr/>
                <p:nvPr/>
              </p:nvSpPr>
              <p:spPr>
                <a:xfrm>
                  <a:off x="8858506" y="4734246"/>
                  <a:ext cx="47841" cy="65819"/>
                </a:xfrm>
                <a:custGeom>
                  <a:rect b="b" l="l" r="r" t="t"/>
                  <a:pathLst>
                    <a:path extrusionOk="0" h="65819" w="47841">
                      <a:moveTo>
                        <a:pt x="38068" y="20128"/>
                      </a:moveTo>
                      <a:cubicBezTo>
                        <a:pt x="37494" y="17183"/>
                        <a:pt x="37115" y="14516"/>
                        <a:pt x="36806" y="12044"/>
                      </a:cubicBezTo>
                      <a:cubicBezTo>
                        <a:pt x="34685" y="11563"/>
                        <a:pt x="32519" y="11307"/>
                        <a:pt x="30343" y="11281"/>
                      </a:cubicBezTo>
                      <a:cubicBezTo>
                        <a:pt x="19623" y="11281"/>
                        <a:pt x="13696" y="19844"/>
                        <a:pt x="13696" y="32720"/>
                      </a:cubicBezTo>
                      <a:cubicBezTo>
                        <a:pt x="13696" y="46322"/>
                        <a:pt x="19119" y="54311"/>
                        <a:pt x="33477" y="54311"/>
                      </a:cubicBezTo>
                      <a:cubicBezTo>
                        <a:pt x="38137" y="54274"/>
                        <a:pt x="42750" y="53370"/>
                        <a:pt x="47078" y="51644"/>
                      </a:cubicBezTo>
                      <a:lnTo>
                        <a:pt x="47841" y="63063"/>
                      </a:lnTo>
                      <a:cubicBezTo>
                        <a:pt x="42313" y="64869"/>
                        <a:pt x="36537" y="65800"/>
                        <a:pt x="30721" y="65819"/>
                      </a:cubicBezTo>
                      <a:cubicBezTo>
                        <a:pt x="10083" y="65819"/>
                        <a:pt x="0" y="54027"/>
                        <a:pt x="0" y="34808"/>
                      </a:cubicBezTo>
                      <a:cubicBezTo>
                        <a:pt x="0" y="13999"/>
                        <a:pt x="10720" y="0"/>
                        <a:pt x="32626" y="0"/>
                      </a:cubicBezTo>
                      <a:cubicBezTo>
                        <a:pt x="37593" y="-8"/>
                        <a:pt x="42545" y="549"/>
                        <a:pt x="47387" y="1658"/>
                      </a:cubicBezTo>
                      <a:lnTo>
                        <a:pt x="47387" y="20109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466" name="Google Shape;1466;p16"/>
                <p:cNvSpPr/>
                <p:nvPr/>
              </p:nvSpPr>
              <p:spPr>
                <a:xfrm>
                  <a:off x="8913958" y="4750685"/>
                  <a:ext cx="47286" cy="49348"/>
                </a:xfrm>
                <a:custGeom>
                  <a:rect b="b" l="l" r="r" t="t"/>
                  <a:pathLst>
                    <a:path extrusionOk="0" h="49348" w="47286">
                      <a:moveTo>
                        <a:pt x="28262" y="48491"/>
                      </a:moveTo>
                      <a:cubicBezTo>
                        <a:pt x="28223" y="45788"/>
                        <a:pt x="28381" y="43086"/>
                        <a:pt x="28735" y="40407"/>
                      </a:cubicBezTo>
                      <a:lnTo>
                        <a:pt x="28641" y="40312"/>
                      </a:lnTo>
                      <a:cubicBezTo>
                        <a:pt x="26358" y="45641"/>
                        <a:pt x="20557" y="49348"/>
                        <a:pt x="13507" y="49348"/>
                      </a:cubicBezTo>
                      <a:cubicBezTo>
                        <a:pt x="4944" y="49348"/>
                        <a:pt x="0" y="44499"/>
                        <a:pt x="0" y="36888"/>
                      </a:cubicBezTo>
                      <a:cubicBezTo>
                        <a:pt x="0" y="25570"/>
                        <a:pt x="11224" y="19958"/>
                        <a:pt x="27297" y="19768"/>
                      </a:cubicBezTo>
                      <a:lnTo>
                        <a:pt x="27297" y="16912"/>
                      </a:lnTo>
                      <a:cubicBezTo>
                        <a:pt x="27297" y="11867"/>
                        <a:pt x="25299" y="9307"/>
                        <a:pt x="18640" y="9307"/>
                      </a:cubicBezTo>
                      <a:cubicBezTo>
                        <a:pt x="16392" y="9293"/>
                        <a:pt x="14153" y="9579"/>
                        <a:pt x="11981" y="10158"/>
                      </a:cubicBezTo>
                      <a:cubicBezTo>
                        <a:pt x="11792" y="12050"/>
                        <a:pt x="11413" y="14251"/>
                        <a:pt x="11035" y="16344"/>
                      </a:cubicBezTo>
                      <a:lnTo>
                        <a:pt x="3342" y="16344"/>
                      </a:lnTo>
                      <a:lnTo>
                        <a:pt x="3342" y="2472"/>
                      </a:lnTo>
                      <a:cubicBezTo>
                        <a:pt x="8715" y="877"/>
                        <a:pt x="14284" y="45"/>
                        <a:pt x="19888" y="0"/>
                      </a:cubicBezTo>
                      <a:cubicBezTo>
                        <a:pt x="35205" y="0"/>
                        <a:pt x="39486" y="6186"/>
                        <a:pt x="39486" y="16552"/>
                      </a:cubicBezTo>
                      <a:lnTo>
                        <a:pt x="39486" y="39095"/>
                      </a:lnTo>
                      <a:cubicBezTo>
                        <a:pt x="41769" y="39474"/>
                        <a:pt x="44815" y="39858"/>
                        <a:pt x="47287" y="40048"/>
                      </a:cubicBezTo>
                      <a:lnTo>
                        <a:pt x="47287" y="47753"/>
                      </a:lnTo>
                      <a:cubicBezTo>
                        <a:pt x="40970" y="48440"/>
                        <a:pt x="34613" y="48687"/>
                        <a:pt x="28262" y="48491"/>
                      </a:cubicBezTo>
                      <a:close/>
                      <a:moveTo>
                        <a:pt x="27310" y="27682"/>
                      </a:moveTo>
                      <a:cubicBezTo>
                        <a:pt x="15897" y="27682"/>
                        <a:pt x="11615" y="30532"/>
                        <a:pt x="11615" y="35098"/>
                      </a:cubicBezTo>
                      <a:cubicBezTo>
                        <a:pt x="11615" y="38143"/>
                        <a:pt x="13709" y="40142"/>
                        <a:pt x="17227" y="40142"/>
                      </a:cubicBezTo>
                      <a:cubicBezTo>
                        <a:pt x="23218" y="40142"/>
                        <a:pt x="27316" y="34530"/>
                        <a:pt x="27316" y="28729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467" name="Google Shape;1467;p16"/>
                <p:cNvSpPr/>
                <p:nvPr/>
              </p:nvSpPr>
              <p:spPr>
                <a:xfrm>
                  <a:off x="8962361" y="4734013"/>
                  <a:ext cx="31787" cy="66020"/>
                </a:xfrm>
                <a:custGeom>
                  <a:rect b="b" l="l" r="r" t="t"/>
                  <a:pathLst>
                    <a:path extrusionOk="0" h="66020" w="31787">
                      <a:moveTo>
                        <a:pt x="21893" y="66021"/>
                      </a:moveTo>
                      <a:cubicBezTo>
                        <a:pt x="11432" y="66021"/>
                        <a:pt x="8197" y="62237"/>
                        <a:pt x="8197" y="51183"/>
                      </a:cubicBezTo>
                      <a:lnTo>
                        <a:pt x="8197" y="27222"/>
                      </a:lnTo>
                      <a:lnTo>
                        <a:pt x="0" y="27222"/>
                      </a:lnTo>
                      <a:lnTo>
                        <a:pt x="0" y="17795"/>
                      </a:lnTo>
                      <a:lnTo>
                        <a:pt x="8084" y="17795"/>
                      </a:lnTo>
                      <a:lnTo>
                        <a:pt x="8084" y="3241"/>
                      </a:lnTo>
                      <a:lnTo>
                        <a:pt x="20279" y="0"/>
                      </a:lnTo>
                      <a:lnTo>
                        <a:pt x="20279" y="17788"/>
                      </a:lnTo>
                      <a:lnTo>
                        <a:pt x="31787" y="17788"/>
                      </a:lnTo>
                      <a:lnTo>
                        <a:pt x="31787" y="27209"/>
                      </a:lnTo>
                      <a:lnTo>
                        <a:pt x="20279" y="27209"/>
                      </a:lnTo>
                      <a:lnTo>
                        <a:pt x="20279" y="47923"/>
                      </a:lnTo>
                      <a:cubicBezTo>
                        <a:pt x="20279" y="54008"/>
                        <a:pt x="21704" y="55724"/>
                        <a:pt x="25891" y="55724"/>
                      </a:cubicBezTo>
                      <a:cubicBezTo>
                        <a:pt x="27881" y="55724"/>
                        <a:pt x="29863" y="55468"/>
                        <a:pt x="31787" y="54961"/>
                      </a:cubicBezTo>
                      <a:lnTo>
                        <a:pt x="31787" y="64760"/>
                      </a:lnTo>
                      <a:cubicBezTo>
                        <a:pt x="28551" y="65572"/>
                        <a:pt x="25230" y="65995"/>
                        <a:pt x="21893" y="66021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468" name="Google Shape;1468;p16"/>
                <p:cNvSpPr/>
                <p:nvPr/>
              </p:nvSpPr>
              <p:spPr>
                <a:xfrm>
                  <a:off x="9000618" y="4728130"/>
                  <a:ext cx="46227" cy="71903"/>
                </a:xfrm>
                <a:custGeom>
                  <a:rect b="b" l="l" r="r" t="t"/>
                  <a:pathLst>
                    <a:path extrusionOk="0" h="71903" w="46227">
                      <a:moveTo>
                        <a:pt x="22070" y="71904"/>
                      </a:moveTo>
                      <a:cubicBezTo>
                        <a:pt x="8658" y="71904"/>
                        <a:pt x="0" y="64968"/>
                        <a:pt x="0" y="48125"/>
                      </a:cubicBezTo>
                      <a:cubicBezTo>
                        <a:pt x="0" y="33382"/>
                        <a:pt x="9793" y="22726"/>
                        <a:pt x="24157" y="22726"/>
                      </a:cubicBezTo>
                      <a:cubicBezTo>
                        <a:pt x="37569" y="22726"/>
                        <a:pt x="46227" y="30148"/>
                        <a:pt x="46227" y="46410"/>
                      </a:cubicBezTo>
                      <a:cubicBezTo>
                        <a:pt x="46215" y="61254"/>
                        <a:pt x="36233" y="71904"/>
                        <a:pt x="22070" y="71904"/>
                      </a:cubicBezTo>
                      <a:close/>
                      <a:moveTo>
                        <a:pt x="23331" y="33004"/>
                      </a:moveTo>
                      <a:cubicBezTo>
                        <a:pt x="17908" y="33004"/>
                        <a:pt x="12580" y="37185"/>
                        <a:pt x="12580" y="46877"/>
                      </a:cubicBezTo>
                      <a:cubicBezTo>
                        <a:pt x="12580" y="56569"/>
                        <a:pt x="16105" y="61525"/>
                        <a:pt x="23142" y="61525"/>
                      </a:cubicBezTo>
                      <a:cubicBezTo>
                        <a:pt x="29132" y="61525"/>
                        <a:pt x="33704" y="56669"/>
                        <a:pt x="33704" y="47066"/>
                      </a:cubicBezTo>
                      <a:cubicBezTo>
                        <a:pt x="33666" y="37948"/>
                        <a:pt x="30431" y="32998"/>
                        <a:pt x="23293" y="32998"/>
                      </a:cubicBezTo>
                      <a:close/>
                      <a:moveTo>
                        <a:pt x="19813" y="17397"/>
                      </a:moveTo>
                      <a:lnTo>
                        <a:pt x="15626" y="10461"/>
                      </a:lnTo>
                      <a:lnTo>
                        <a:pt x="32273" y="0"/>
                      </a:lnTo>
                      <a:lnTo>
                        <a:pt x="37317" y="8374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469" name="Google Shape;1469;p16"/>
                <p:cNvSpPr/>
                <p:nvPr/>
              </p:nvSpPr>
              <p:spPr>
                <a:xfrm>
                  <a:off x="9050729" y="4729482"/>
                  <a:ext cx="28155" cy="69618"/>
                </a:xfrm>
                <a:custGeom>
                  <a:rect b="b" l="l" r="r" t="t"/>
                  <a:pathLst>
                    <a:path extrusionOk="0" h="69618" w="28155">
                      <a:moveTo>
                        <a:pt x="28155" y="61913"/>
                      </a:moveTo>
                      <a:lnTo>
                        <a:pt x="28155" y="69619"/>
                      </a:lnTo>
                      <a:lnTo>
                        <a:pt x="0" y="69619"/>
                      </a:lnTo>
                      <a:lnTo>
                        <a:pt x="0" y="61913"/>
                      </a:lnTo>
                      <a:cubicBezTo>
                        <a:pt x="2733" y="61371"/>
                        <a:pt x="5495" y="60990"/>
                        <a:pt x="8273" y="60772"/>
                      </a:cubicBezTo>
                      <a:lnTo>
                        <a:pt x="8273" y="9506"/>
                      </a:lnTo>
                      <a:cubicBezTo>
                        <a:pt x="5990" y="9122"/>
                        <a:pt x="2756" y="8743"/>
                        <a:pt x="0" y="8554"/>
                      </a:cubicBezTo>
                      <a:lnTo>
                        <a:pt x="0" y="924"/>
                      </a:lnTo>
                      <a:cubicBezTo>
                        <a:pt x="6787" y="143"/>
                        <a:pt x="13621" y="-143"/>
                        <a:pt x="20449" y="67"/>
                      </a:cubicBezTo>
                      <a:lnTo>
                        <a:pt x="20449" y="60753"/>
                      </a:lnTo>
                      <a:cubicBezTo>
                        <a:pt x="23041" y="60968"/>
                        <a:pt x="25615" y="61356"/>
                        <a:pt x="28155" y="61913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470" name="Google Shape;1470;p16"/>
                <p:cNvSpPr/>
                <p:nvPr/>
              </p:nvSpPr>
              <p:spPr>
                <a:xfrm>
                  <a:off x="9083065" y="4730971"/>
                  <a:ext cx="28041" cy="68110"/>
                </a:xfrm>
                <a:custGeom>
                  <a:rect b="b" l="l" r="r" t="t"/>
                  <a:pathLst>
                    <a:path extrusionOk="0" h="68110" w="28041">
                      <a:moveTo>
                        <a:pt x="0" y="68110"/>
                      </a:moveTo>
                      <a:lnTo>
                        <a:pt x="0" y="60424"/>
                      </a:lnTo>
                      <a:cubicBezTo>
                        <a:pt x="2733" y="59882"/>
                        <a:pt x="5495" y="59501"/>
                        <a:pt x="8273" y="59282"/>
                      </a:cubicBezTo>
                      <a:lnTo>
                        <a:pt x="8273" y="30156"/>
                      </a:lnTo>
                      <a:cubicBezTo>
                        <a:pt x="5990" y="29772"/>
                        <a:pt x="2756" y="29393"/>
                        <a:pt x="0" y="29204"/>
                      </a:cubicBezTo>
                      <a:lnTo>
                        <a:pt x="0" y="21600"/>
                      </a:lnTo>
                      <a:cubicBezTo>
                        <a:pt x="6748" y="20817"/>
                        <a:pt x="13545" y="20531"/>
                        <a:pt x="20336" y="20742"/>
                      </a:cubicBezTo>
                      <a:lnTo>
                        <a:pt x="20336" y="59264"/>
                      </a:lnTo>
                      <a:cubicBezTo>
                        <a:pt x="22926" y="59480"/>
                        <a:pt x="25500" y="59861"/>
                        <a:pt x="28042" y="60405"/>
                      </a:cubicBezTo>
                      <a:lnTo>
                        <a:pt x="28042" y="68110"/>
                      </a:lnTo>
                      <a:close/>
                      <a:moveTo>
                        <a:pt x="14264" y="14752"/>
                      </a:moveTo>
                      <a:cubicBezTo>
                        <a:pt x="10191" y="14623"/>
                        <a:pt x="6994" y="11217"/>
                        <a:pt x="7123" y="7144"/>
                      </a:cubicBezTo>
                      <a:cubicBezTo>
                        <a:pt x="7252" y="3072"/>
                        <a:pt x="10658" y="-125"/>
                        <a:pt x="14730" y="4"/>
                      </a:cubicBezTo>
                      <a:cubicBezTo>
                        <a:pt x="18694" y="129"/>
                        <a:pt x="21849" y="3365"/>
                        <a:pt x="21875" y="7330"/>
                      </a:cubicBezTo>
                      <a:cubicBezTo>
                        <a:pt x="21795" y="11469"/>
                        <a:pt x="18404" y="14777"/>
                        <a:pt x="14264" y="14752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471" name="Google Shape;1471;p16"/>
                <p:cNvSpPr/>
                <p:nvPr/>
              </p:nvSpPr>
              <p:spPr>
                <a:xfrm>
                  <a:off x="9116158" y="4750950"/>
                  <a:ext cx="36238" cy="48989"/>
                </a:xfrm>
                <a:custGeom>
                  <a:rect b="b" l="l" r="r" t="t"/>
                  <a:pathLst>
                    <a:path extrusionOk="0" h="48989" w="36238">
                      <a:moveTo>
                        <a:pt x="22638" y="48989"/>
                      </a:moveTo>
                      <a:cubicBezTo>
                        <a:pt x="8847" y="48989"/>
                        <a:pt x="0" y="42141"/>
                        <a:pt x="0" y="26068"/>
                      </a:cubicBezTo>
                      <a:cubicBezTo>
                        <a:pt x="0" y="11325"/>
                        <a:pt x="7611" y="0"/>
                        <a:pt x="24920" y="0"/>
                      </a:cubicBezTo>
                      <a:cubicBezTo>
                        <a:pt x="28660" y="11"/>
                        <a:pt x="32374" y="557"/>
                        <a:pt x="35955" y="1621"/>
                      </a:cubicBezTo>
                      <a:lnTo>
                        <a:pt x="35955" y="16836"/>
                      </a:lnTo>
                      <a:lnTo>
                        <a:pt x="28155" y="16836"/>
                      </a:lnTo>
                      <a:cubicBezTo>
                        <a:pt x="27777" y="14554"/>
                        <a:pt x="27392" y="12460"/>
                        <a:pt x="27203" y="10562"/>
                      </a:cubicBezTo>
                      <a:cubicBezTo>
                        <a:pt x="25935" y="10205"/>
                        <a:pt x="24624" y="10044"/>
                        <a:pt x="23306" y="10083"/>
                      </a:cubicBezTo>
                      <a:cubicBezTo>
                        <a:pt x="16742" y="10083"/>
                        <a:pt x="12656" y="15506"/>
                        <a:pt x="12656" y="24447"/>
                      </a:cubicBezTo>
                      <a:cubicBezTo>
                        <a:pt x="12656" y="33105"/>
                        <a:pt x="15884" y="38433"/>
                        <a:pt x="25399" y="38433"/>
                      </a:cubicBezTo>
                      <a:cubicBezTo>
                        <a:pt x="28836" y="38428"/>
                        <a:pt x="32235" y="37715"/>
                        <a:pt x="35388" y="36340"/>
                      </a:cubicBezTo>
                      <a:lnTo>
                        <a:pt x="36239" y="46801"/>
                      </a:lnTo>
                      <a:cubicBezTo>
                        <a:pt x="31850" y="48251"/>
                        <a:pt x="27260" y="48990"/>
                        <a:pt x="22638" y="48989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472" name="Google Shape;1472;p16"/>
                <p:cNvSpPr/>
                <p:nvPr/>
              </p:nvSpPr>
              <p:spPr>
                <a:xfrm>
                  <a:off x="9159043" y="4750685"/>
                  <a:ext cx="47273" cy="49348"/>
                </a:xfrm>
                <a:custGeom>
                  <a:rect b="b" l="l" r="r" t="t"/>
                  <a:pathLst>
                    <a:path extrusionOk="0" h="49348" w="47273">
                      <a:moveTo>
                        <a:pt x="28262" y="48491"/>
                      </a:moveTo>
                      <a:cubicBezTo>
                        <a:pt x="28224" y="45788"/>
                        <a:pt x="28382" y="43086"/>
                        <a:pt x="28735" y="40407"/>
                      </a:cubicBezTo>
                      <a:lnTo>
                        <a:pt x="28641" y="40312"/>
                      </a:lnTo>
                      <a:cubicBezTo>
                        <a:pt x="26358" y="45641"/>
                        <a:pt x="20557" y="49348"/>
                        <a:pt x="13507" y="49348"/>
                      </a:cubicBezTo>
                      <a:cubicBezTo>
                        <a:pt x="4944" y="49348"/>
                        <a:pt x="0" y="44499"/>
                        <a:pt x="0" y="36888"/>
                      </a:cubicBezTo>
                      <a:cubicBezTo>
                        <a:pt x="0" y="25570"/>
                        <a:pt x="11224" y="19958"/>
                        <a:pt x="27297" y="19768"/>
                      </a:cubicBezTo>
                      <a:lnTo>
                        <a:pt x="27297" y="16912"/>
                      </a:lnTo>
                      <a:cubicBezTo>
                        <a:pt x="27297" y="11867"/>
                        <a:pt x="25299" y="9307"/>
                        <a:pt x="18640" y="9307"/>
                      </a:cubicBezTo>
                      <a:cubicBezTo>
                        <a:pt x="16395" y="9293"/>
                        <a:pt x="14150" y="9579"/>
                        <a:pt x="11981" y="10158"/>
                      </a:cubicBezTo>
                      <a:cubicBezTo>
                        <a:pt x="11792" y="12050"/>
                        <a:pt x="11413" y="14251"/>
                        <a:pt x="11029" y="16344"/>
                      </a:cubicBezTo>
                      <a:lnTo>
                        <a:pt x="3329" y="16344"/>
                      </a:lnTo>
                      <a:lnTo>
                        <a:pt x="3329" y="2472"/>
                      </a:lnTo>
                      <a:cubicBezTo>
                        <a:pt x="8702" y="877"/>
                        <a:pt x="14270" y="45"/>
                        <a:pt x="19876" y="0"/>
                      </a:cubicBezTo>
                      <a:cubicBezTo>
                        <a:pt x="35192" y="0"/>
                        <a:pt x="39474" y="6186"/>
                        <a:pt x="39474" y="16552"/>
                      </a:cubicBezTo>
                      <a:lnTo>
                        <a:pt x="39474" y="39095"/>
                      </a:lnTo>
                      <a:cubicBezTo>
                        <a:pt x="41756" y="39474"/>
                        <a:pt x="44796" y="39858"/>
                        <a:pt x="47274" y="40048"/>
                      </a:cubicBezTo>
                      <a:lnTo>
                        <a:pt x="47274" y="47753"/>
                      </a:lnTo>
                      <a:cubicBezTo>
                        <a:pt x="40962" y="48440"/>
                        <a:pt x="34606" y="48686"/>
                        <a:pt x="28262" y="48491"/>
                      </a:cubicBezTo>
                      <a:close/>
                      <a:moveTo>
                        <a:pt x="27310" y="27682"/>
                      </a:moveTo>
                      <a:cubicBezTo>
                        <a:pt x="15897" y="27682"/>
                        <a:pt x="11615" y="30532"/>
                        <a:pt x="11615" y="35098"/>
                      </a:cubicBezTo>
                      <a:cubicBezTo>
                        <a:pt x="11615" y="38143"/>
                        <a:pt x="13709" y="40142"/>
                        <a:pt x="17227" y="40142"/>
                      </a:cubicBezTo>
                      <a:cubicBezTo>
                        <a:pt x="23218" y="40142"/>
                        <a:pt x="27316" y="34530"/>
                        <a:pt x="27316" y="28729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473" name="Google Shape;1473;p16"/>
                <p:cNvSpPr/>
                <p:nvPr/>
              </p:nvSpPr>
              <p:spPr>
                <a:xfrm>
                  <a:off x="9232088" y="4729482"/>
                  <a:ext cx="50893" cy="70646"/>
                </a:xfrm>
                <a:custGeom>
                  <a:rect b="b" l="l" r="r" t="t"/>
                  <a:pathLst>
                    <a:path extrusionOk="0" h="70646" w="50893">
                      <a:moveTo>
                        <a:pt x="31768" y="69695"/>
                      </a:moveTo>
                      <a:cubicBezTo>
                        <a:pt x="31781" y="67022"/>
                        <a:pt x="31970" y="64352"/>
                        <a:pt x="32342" y="61705"/>
                      </a:cubicBezTo>
                      <a:lnTo>
                        <a:pt x="32153" y="61705"/>
                      </a:lnTo>
                      <a:cubicBezTo>
                        <a:pt x="29681" y="66939"/>
                        <a:pt x="24447" y="70647"/>
                        <a:pt x="17221" y="70647"/>
                      </a:cubicBezTo>
                      <a:cubicBezTo>
                        <a:pt x="5707" y="70647"/>
                        <a:pt x="0" y="61989"/>
                        <a:pt x="0" y="48488"/>
                      </a:cubicBezTo>
                      <a:cubicBezTo>
                        <a:pt x="0" y="32503"/>
                        <a:pt x="9326" y="21468"/>
                        <a:pt x="25015" y="21468"/>
                      </a:cubicBezTo>
                      <a:cubicBezTo>
                        <a:pt x="27020" y="21455"/>
                        <a:pt x="29025" y="21584"/>
                        <a:pt x="31012" y="21853"/>
                      </a:cubicBezTo>
                      <a:lnTo>
                        <a:pt x="31012" y="9488"/>
                      </a:lnTo>
                      <a:cubicBezTo>
                        <a:pt x="28729" y="9103"/>
                        <a:pt x="25494" y="8725"/>
                        <a:pt x="22738" y="8535"/>
                      </a:cubicBezTo>
                      <a:lnTo>
                        <a:pt x="22738" y="924"/>
                      </a:lnTo>
                      <a:cubicBezTo>
                        <a:pt x="29492" y="143"/>
                        <a:pt x="36296" y="-144"/>
                        <a:pt x="43093" y="67"/>
                      </a:cubicBezTo>
                      <a:lnTo>
                        <a:pt x="43093" y="60280"/>
                      </a:lnTo>
                      <a:cubicBezTo>
                        <a:pt x="45376" y="60658"/>
                        <a:pt x="48516" y="61043"/>
                        <a:pt x="50893" y="61232"/>
                      </a:cubicBezTo>
                      <a:lnTo>
                        <a:pt x="50893" y="68850"/>
                      </a:lnTo>
                      <a:cubicBezTo>
                        <a:pt x="44550" y="69623"/>
                        <a:pt x="38156" y="69906"/>
                        <a:pt x="31768" y="69695"/>
                      </a:cubicBezTo>
                      <a:close/>
                      <a:moveTo>
                        <a:pt x="31012" y="31860"/>
                      </a:moveTo>
                      <a:cubicBezTo>
                        <a:pt x="28918" y="31376"/>
                        <a:pt x="26780" y="31120"/>
                        <a:pt x="24636" y="31097"/>
                      </a:cubicBezTo>
                      <a:cubicBezTo>
                        <a:pt x="17700" y="31097"/>
                        <a:pt x="12750" y="35473"/>
                        <a:pt x="12750" y="47171"/>
                      </a:cubicBezTo>
                      <a:cubicBezTo>
                        <a:pt x="12750" y="55999"/>
                        <a:pt x="15317" y="60583"/>
                        <a:pt x="20834" y="60583"/>
                      </a:cubicBezTo>
                      <a:cubicBezTo>
                        <a:pt x="27203" y="60583"/>
                        <a:pt x="31012" y="53167"/>
                        <a:pt x="31012" y="45077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474" name="Google Shape;1474;p16"/>
                <p:cNvSpPr/>
                <p:nvPr/>
              </p:nvSpPr>
              <p:spPr>
                <a:xfrm>
                  <a:off x="9287919" y="4750761"/>
                  <a:ext cx="42040" cy="49273"/>
                </a:xfrm>
                <a:custGeom>
                  <a:rect b="b" l="l" r="r" t="t"/>
                  <a:pathLst>
                    <a:path extrusionOk="0" h="49273" w="42040">
                      <a:moveTo>
                        <a:pt x="41662" y="26635"/>
                      </a:moveTo>
                      <a:lnTo>
                        <a:pt x="12366" y="26635"/>
                      </a:lnTo>
                      <a:cubicBezTo>
                        <a:pt x="12271" y="35463"/>
                        <a:pt x="16647" y="39764"/>
                        <a:pt x="25399" y="39764"/>
                      </a:cubicBezTo>
                      <a:cubicBezTo>
                        <a:pt x="30154" y="39759"/>
                        <a:pt x="34852" y="38754"/>
                        <a:pt x="39190" y="36813"/>
                      </a:cubicBezTo>
                      <a:lnTo>
                        <a:pt x="40331" y="46227"/>
                      </a:lnTo>
                      <a:cubicBezTo>
                        <a:pt x="34921" y="48277"/>
                        <a:pt x="29183" y="49309"/>
                        <a:pt x="23401" y="49273"/>
                      </a:cubicBezTo>
                      <a:cubicBezTo>
                        <a:pt x="8374" y="49273"/>
                        <a:pt x="0" y="41756"/>
                        <a:pt x="0" y="25116"/>
                      </a:cubicBezTo>
                      <a:cubicBezTo>
                        <a:pt x="0" y="10657"/>
                        <a:pt x="7989" y="0"/>
                        <a:pt x="22165" y="0"/>
                      </a:cubicBezTo>
                      <a:cubicBezTo>
                        <a:pt x="35955" y="0"/>
                        <a:pt x="42040" y="9421"/>
                        <a:pt x="42040" y="21118"/>
                      </a:cubicBezTo>
                      <a:cubicBezTo>
                        <a:pt x="42040" y="22964"/>
                        <a:pt x="41914" y="24807"/>
                        <a:pt x="41662" y="26635"/>
                      </a:cubicBezTo>
                      <a:close/>
                      <a:moveTo>
                        <a:pt x="21780" y="8942"/>
                      </a:moveTo>
                      <a:cubicBezTo>
                        <a:pt x="16735" y="8942"/>
                        <a:pt x="13223" y="12649"/>
                        <a:pt x="12555" y="18362"/>
                      </a:cubicBezTo>
                      <a:lnTo>
                        <a:pt x="29965" y="18362"/>
                      </a:lnTo>
                      <a:cubicBezTo>
                        <a:pt x="30154" y="12460"/>
                        <a:pt x="26919" y="8942"/>
                        <a:pt x="21780" y="8942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475" name="Google Shape;1475;p16"/>
                <p:cNvSpPr/>
                <p:nvPr/>
              </p:nvSpPr>
              <p:spPr>
                <a:xfrm>
                  <a:off x="8855681" y="4825036"/>
                  <a:ext cx="62842" cy="64211"/>
                </a:xfrm>
                <a:custGeom>
                  <a:rect b="b" l="l" r="r" t="t"/>
                  <a:pathLst>
                    <a:path extrusionOk="0" h="64211" w="62842">
                      <a:moveTo>
                        <a:pt x="27859" y="37576"/>
                      </a:moveTo>
                      <a:cubicBezTo>
                        <a:pt x="29120" y="41189"/>
                        <a:pt x="30520" y="45470"/>
                        <a:pt x="31642" y="50130"/>
                      </a:cubicBezTo>
                      <a:lnTo>
                        <a:pt x="31737" y="50130"/>
                      </a:lnTo>
                      <a:cubicBezTo>
                        <a:pt x="32769" y="45617"/>
                        <a:pt x="34072" y="41169"/>
                        <a:pt x="35640" y="36813"/>
                      </a:cubicBezTo>
                      <a:lnTo>
                        <a:pt x="45244" y="8752"/>
                      </a:lnTo>
                      <a:cubicBezTo>
                        <a:pt x="43055" y="8563"/>
                        <a:pt x="40584" y="8090"/>
                        <a:pt x="38585" y="7706"/>
                      </a:cubicBezTo>
                      <a:lnTo>
                        <a:pt x="38585" y="0"/>
                      </a:lnTo>
                      <a:lnTo>
                        <a:pt x="62843" y="0"/>
                      </a:lnTo>
                      <a:lnTo>
                        <a:pt x="62843" y="7800"/>
                      </a:lnTo>
                      <a:cubicBezTo>
                        <a:pt x="61226" y="8242"/>
                        <a:pt x="59571" y="8529"/>
                        <a:pt x="57899" y="8658"/>
                      </a:cubicBezTo>
                      <a:lnTo>
                        <a:pt x="38490" y="64211"/>
                      </a:lnTo>
                      <a:lnTo>
                        <a:pt x="24151" y="64211"/>
                      </a:lnTo>
                      <a:lnTo>
                        <a:pt x="4950" y="8658"/>
                      </a:lnTo>
                      <a:cubicBezTo>
                        <a:pt x="3276" y="8530"/>
                        <a:pt x="1619" y="8243"/>
                        <a:pt x="0" y="7800"/>
                      </a:cubicBezTo>
                      <a:lnTo>
                        <a:pt x="0" y="0"/>
                      </a:lnTo>
                      <a:lnTo>
                        <a:pt x="25223" y="0"/>
                      </a:lnTo>
                      <a:lnTo>
                        <a:pt x="25223" y="7706"/>
                      </a:lnTo>
                      <a:cubicBezTo>
                        <a:pt x="23129" y="8090"/>
                        <a:pt x="20557" y="8563"/>
                        <a:pt x="18369" y="8752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476" name="Google Shape;1476;p16"/>
                <p:cNvSpPr/>
                <p:nvPr/>
              </p:nvSpPr>
              <p:spPr>
                <a:xfrm>
                  <a:off x="8917004" y="4840844"/>
                  <a:ext cx="47280" cy="49354"/>
                </a:xfrm>
                <a:custGeom>
                  <a:rect b="b" l="l" r="r" t="t"/>
                  <a:pathLst>
                    <a:path extrusionOk="0" h="49354" w="47280">
                      <a:moveTo>
                        <a:pt x="28256" y="48497"/>
                      </a:moveTo>
                      <a:cubicBezTo>
                        <a:pt x="28215" y="45795"/>
                        <a:pt x="28375" y="43093"/>
                        <a:pt x="28735" y="40413"/>
                      </a:cubicBezTo>
                      <a:lnTo>
                        <a:pt x="28641" y="40312"/>
                      </a:lnTo>
                      <a:cubicBezTo>
                        <a:pt x="26358" y="45641"/>
                        <a:pt x="20550" y="49355"/>
                        <a:pt x="13507" y="49355"/>
                      </a:cubicBezTo>
                      <a:cubicBezTo>
                        <a:pt x="4950" y="49355"/>
                        <a:pt x="0" y="44499"/>
                        <a:pt x="0" y="36888"/>
                      </a:cubicBezTo>
                      <a:cubicBezTo>
                        <a:pt x="0" y="25570"/>
                        <a:pt x="11224" y="19958"/>
                        <a:pt x="27297" y="19768"/>
                      </a:cubicBezTo>
                      <a:lnTo>
                        <a:pt x="27297" y="16918"/>
                      </a:lnTo>
                      <a:cubicBezTo>
                        <a:pt x="27297" y="11874"/>
                        <a:pt x="25305" y="9307"/>
                        <a:pt x="18646" y="9307"/>
                      </a:cubicBezTo>
                      <a:cubicBezTo>
                        <a:pt x="16398" y="9291"/>
                        <a:pt x="14158" y="9580"/>
                        <a:pt x="11987" y="10165"/>
                      </a:cubicBezTo>
                      <a:cubicBezTo>
                        <a:pt x="11798" y="12057"/>
                        <a:pt x="11413" y="14251"/>
                        <a:pt x="11035" y="16344"/>
                      </a:cubicBezTo>
                      <a:lnTo>
                        <a:pt x="3336" y="16344"/>
                      </a:lnTo>
                      <a:lnTo>
                        <a:pt x="3336" y="2472"/>
                      </a:lnTo>
                      <a:cubicBezTo>
                        <a:pt x="8709" y="875"/>
                        <a:pt x="14282" y="42"/>
                        <a:pt x="19888" y="0"/>
                      </a:cubicBezTo>
                      <a:cubicBezTo>
                        <a:pt x="35205" y="0"/>
                        <a:pt x="39480" y="6180"/>
                        <a:pt x="39480" y="16546"/>
                      </a:cubicBezTo>
                      <a:lnTo>
                        <a:pt x="39480" y="39089"/>
                      </a:lnTo>
                      <a:cubicBezTo>
                        <a:pt x="41763" y="39474"/>
                        <a:pt x="44808" y="39852"/>
                        <a:pt x="47280" y="40041"/>
                      </a:cubicBezTo>
                      <a:lnTo>
                        <a:pt x="47280" y="47747"/>
                      </a:lnTo>
                      <a:cubicBezTo>
                        <a:pt x="40964" y="48439"/>
                        <a:pt x="34607" y="48689"/>
                        <a:pt x="28256" y="48497"/>
                      </a:cubicBezTo>
                      <a:close/>
                      <a:moveTo>
                        <a:pt x="27304" y="27688"/>
                      </a:moveTo>
                      <a:cubicBezTo>
                        <a:pt x="15890" y="27688"/>
                        <a:pt x="11615" y="30545"/>
                        <a:pt x="11615" y="35110"/>
                      </a:cubicBezTo>
                      <a:cubicBezTo>
                        <a:pt x="11615" y="38150"/>
                        <a:pt x="13702" y="40155"/>
                        <a:pt x="17221" y="40155"/>
                      </a:cubicBezTo>
                      <a:cubicBezTo>
                        <a:pt x="23218" y="40155"/>
                        <a:pt x="27310" y="34543"/>
                        <a:pt x="27310" y="28741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477" name="Google Shape;1477;p16"/>
                <p:cNvSpPr/>
                <p:nvPr/>
              </p:nvSpPr>
              <p:spPr>
                <a:xfrm>
                  <a:off x="8967702" y="4819647"/>
                  <a:ext cx="28155" cy="69624"/>
                </a:xfrm>
                <a:custGeom>
                  <a:rect b="b" l="l" r="r" t="t"/>
                  <a:pathLst>
                    <a:path extrusionOk="0" h="69624" w="28155">
                      <a:moveTo>
                        <a:pt x="28155" y="61919"/>
                      </a:moveTo>
                      <a:lnTo>
                        <a:pt x="28155" y="69625"/>
                      </a:lnTo>
                      <a:lnTo>
                        <a:pt x="0" y="69625"/>
                      </a:lnTo>
                      <a:lnTo>
                        <a:pt x="0" y="61919"/>
                      </a:lnTo>
                      <a:cubicBezTo>
                        <a:pt x="2732" y="61371"/>
                        <a:pt x="5495" y="60991"/>
                        <a:pt x="8273" y="60778"/>
                      </a:cubicBezTo>
                      <a:lnTo>
                        <a:pt x="8273" y="9481"/>
                      </a:lnTo>
                      <a:cubicBezTo>
                        <a:pt x="5990" y="9103"/>
                        <a:pt x="2762" y="8718"/>
                        <a:pt x="0" y="8529"/>
                      </a:cubicBezTo>
                      <a:lnTo>
                        <a:pt x="0" y="924"/>
                      </a:lnTo>
                      <a:cubicBezTo>
                        <a:pt x="6787" y="143"/>
                        <a:pt x="13621" y="-143"/>
                        <a:pt x="20449" y="67"/>
                      </a:cubicBezTo>
                      <a:lnTo>
                        <a:pt x="20449" y="60753"/>
                      </a:lnTo>
                      <a:cubicBezTo>
                        <a:pt x="23042" y="60964"/>
                        <a:pt x="25616" y="61354"/>
                        <a:pt x="28155" y="61919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478" name="Google Shape;1478;p16"/>
                <p:cNvSpPr/>
                <p:nvPr/>
              </p:nvSpPr>
              <p:spPr>
                <a:xfrm>
                  <a:off x="9000013" y="4840926"/>
                  <a:ext cx="42040" cy="49273"/>
                </a:xfrm>
                <a:custGeom>
                  <a:rect b="b" l="l" r="r" t="t"/>
                  <a:pathLst>
                    <a:path extrusionOk="0" h="49273" w="42040">
                      <a:moveTo>
                        <a:pt x="41687" y="26629"/>
                      </a:moveTo>
                      <a:lnTo>
                        <a:pt x="12391" y="26629"/>
                      </a:lnTo>
                      <a:cubicBezTo>
                        <a:pt x="12296" y="35457"/>
                        <a:pt x="16666" y="39758"/>
                        <a:pt x="25418" y="39758"/>
                      </a:cubicBezTo>
                      <a:cubicBezTo>
                        <a:pt x="30173" y="39753"/>
                        <a:pt x="34874" y="38748"/>
                        <a:pt x="39215" y="36806"/>
                      </a:cubicBezTo>
                      <a:lnTo>
                        <a:pt x="40331" y="46227"/>
                      </a:lnTo>
                      <a:cubicBezTo>
                        <a:pt x="34922" y="48277"/>
                        <a:pt x="29179" y="49309"/>
                        <a:pt x="23394" y="49273"/>
                      </a:cubicBezTo>
                      <a:cubicBezTo>
                        <a:pt x="8368" y="49273"/>
                        <a:pt x="0" y="41756"/>
                        <a:pt x="0" y="25109"/>
                      </a:cubicBezTo>
                      <a:cubicBezTo>
                        <a:pt x="0" y="10650"/>
                        <a:pt x="7989" y="0"/>
                        <a:pt x="22158" y="0"/>
                      </a:cubicBezTo>
                      <a:cubicBezTo>
                        <a:pt x="35955" y="0"/>
                        <a:pt x="42040" y="9414"/>
                        <a:pt x="42040" y="21112"/>
                      </a:cubicBezTo>
                      <a:cubicBezTo>
                        <a:pt x="42052" y="22957"/>
                        <a:pt x="41933" y="24800"/>
                        <a:pt x="41687" y="26629"/>
                      </a:cubicBezTo>
                      <a:close/>
                      <a:moveTo>
                        <a:pt x="21805" y="8973"/>
                      </a:moveTo>
                      <a:cubicBezTo>
                        <a:pt x="16761" y="8973"/>
                        <a:pt x="13248" y="12681"/>
                        <a:pt x="12580" y="18387"/>
                      </a:cubicBezTo>
                      <a:lnTo>
                        <a:pt x="29984" y="18387"/>
                      </a:lnTo>
                      <a:cubicBezTo>
                        <a:pt x="30173" y="12460"/>
                        <a:pt x="26938" y="8942"/>
                        <a:pt x="21805" y="8942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479" name="Google Shape;1479;p16"/>
                <p:cNvSpPr/>
                <p:nvPr/>
              </p:nvSpPr>
              <p:spPr>
                <a:xfrm>
                  <a:off x="9048144" y="4840926"/>
                  <a:ext cx="57085" cy="48345"/>
                </a:xfrm>
                <a:custGeom>
                  <a:rect b="b" l="l" r="r" t="t"/>
                  <a:pathLst>
                    <a:path extrusionOk="0" h="48345" w="57085">
                      <a:moveTo>
                        <a:pt x="37210" y="18072"/>
                      </a:moveTo>
                      <a:cubicBezTo>
                        <a:pt x="37210" y="13122"/>
                        <a:pt x="35873" y="10177"/>
                        <a:pt x="31402" y="10177"/>
                      </a:cubicBezTo>
                      <a:cubicBezTo>
                        <a:pt x="25223" y="10177"/>
                        <a:pt x="20367" y="17215"/>
                        <a:pt x="20367" y="25488"/>
                      </a:cubicBezTo>
                      <a:lnTo>
                        <a:pt x="20367" y="39474"/>
                      </a:lnTo>
                      <a:cubicBezTo>
                        <a:pt x="22706" y="39621"/>
                        <a:pt x="25026" y="39971"/>
                        <a:pt x="27304" y="40520"/>
                      </a:cubicBezTo>
                      <a:lnTo>
                        <a:pt x="27304" y="48321"/>
                      </a:lnTo>
                      <a:lnTo>
                        <a:pt x="0" y="48321"/>
                      </a:lnTo>
                      <a:lnTo>
                        <a:pt x="0" y="40640"/>
                      </a:lnTo>
                      <a:cubicBezTo>
                        <a:pt x="2734" y="40092"/>
                        <a:pt x="5499" y="39711"/>
                        <a:pt x="8279" y="39499"/>
                      </a:cubicBezTo>
                      <a:lnTo>
                        <a:pt x="8279" y="10373"/>
                      </a:lnTo>
                      <a:cubicBezTo>
                        <a:pt x="5997" y="9995"/>
                        <a:pt x="2762" y="9610"/>
                        <a:pt x="0" y="9421"/>
                      </a:cubicBezTo>
                      <a:lnTo>
                        <a:pt x="0" y="1803"/>
                      </a:lnTo>
                      <a:cubicBezTo>
                        <a:pt x="6535" y="1038"/>
                        <a:pt x="13117" y="751"/>
                        <a:pt x="19693" y="946"/>
                      </a:cubicBezTo>
                      <a:cubicBezTo>
                        <a:pt x="19697" y="3782"/>
                        <a:pt x="19474" y="6614"/>
                        <a:pt x="19024" y="9414"/>
                      </a:cubicBezTo>
                      <a:lnTo>
                        <a:pt x="19119" y="9509"/>
                      </a:lnTo>
                      <a:cubicBezTo>
                        <a:pt x="21975" y="3897"/>
                        <a:pt x="27493" y="0"/>
                        <a:pt x="35199" y="0"/>
                      </a:cubicBezTo>
                      <a:cubicBezTo>
                        <a:pt x="45849" y="0"/>
                        <a:pt x="49273" y="6848"/>
                        <a:pt x="49273" y="15134"/>
                      </a:cubicBezTo>
                      <a:lnTo>
                        <a:pt x="49273" y="39486"/>
                      </a:lnTo>
                      <a:cubicBezTo>
                        <a:pt x="51900" y="39694"/>
                        <a:pt x="54510" y="40079"/>
                        <a:pt x="57086" y="40640"/>
                      </a:cubicBezTo>
                      <a:lnTo>
                        <a:pt x="57086" y="48346"/>
                      </a:lnTo>
                      <a:lnTo>
                        <a:pt x="37210" y="48346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480" name="Google Shape;1480;p16"/>
                <p:cNvSpPr/>
                <p:nvPr/>
              </p:nvSpPr>
              <p:spPr>
                <a:xfrm>
                  <a:off x="9110073" y="4841116"/>
                  <a:ext cx="36238" cy="48989"/>
                </a:xfrm>
                <a:custGeom>
                  <a:rect b="b" l="l" r="r" t="t"/>
                  <a:pathLst>
                    <a:path extrusionOk="0" h="48989" w="36238">
                      <a:moveTo>
                        <a:pt x="22637" y="48989"/>
                      </a:moveTo>
                      <a:cubicBezTo>
                        <a:pt x="8847" y="48989"/>
                        <a:pt x="0" y="42135"/>
                        <a:pt x="0" y="26061"/>
                      </a:cubicBezTo>
                      <a:cubicBezTo>
                        <a:pt x="0" y="11319"/>
                        <a:pt x="7611" y="0"/>
                        <a:pt x="24920" y="0"/>
                      </a:cubicBezTo>
                      <a:cubicBezTo>
                        <a:pt x="28659" y="9"/>
                        <a:pt x="32374" y="553"/>
                        <a:pt x="35955" y="1614"/>
                      </a:cubicBezTo>
                      <a:lnTo>
                        <a:pt x="35955" y="16836"/>
                      </a:lnTo>
                      <a:lnTo>
                        <a:pt x="28155" y="16836"/>
                      </a:lnTo>
                      <a:cubicBezTo>
                        <a:pt x="27770" y="14554"/>
                        <a:pt x="27392" y="12460"/>
                        <a:pt x="27203" y="10531"/>
                      </a:cubicBezTo>
                      <a:cubicBezTo>
                        <a:pt x="25935" y="10176"/>
                        <a:pt x="24624" y="10017"/>
                        <a:pt x="23306" y="10058"/>
                      </a:cubicBezTo>
                      <a:cubicBezTo>
                        <a:pt x="16742" y="10058"/>
                        <a:pt x="12649" y="15481"/>
                        <a:pt x="12649" y="24416"/>
                      </a:cubicBezTo>
                      <a:cubicBezTo>
                        <a:pt x="12649" y="33073"/>
                        <a:pt x="15884" y="38402"/>
                        <a:pt x="25393" y="38402"/>
                      </a:cubicBezTo>
                      <a:cubicBezTo>
                        <a:pt x="28830" y="38397"/>
                        <a:pt x="32228" y="37684"/>
                        <a:pt x="35381" y="36308"/>
                      </a:cubicBezTo>
                      <a:lnTo>
                        <a:pt x="36239" y="46776"/>
                      </a:lnTo>
                      <a:cubicBezTo>
                        <a:pt x="31850" y="48234"/>
                        <a:pt x="27260" y="48981"/>
                        <a:pt x="22637" y="48989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481" name="Google Shape;1481;p16"/>
                <p:cNvSpPr/>
                <p:nvPr/>
              </p:nvSpPr>
              <p:spPr>
                <a:xfrm>
                  <a:off x="9152964" y="4821130"/>
                  <a:ext cx="28060" cy="68142"/>
                </a:xfrm>
                <a:custGeom>
                  <a:rect b="b" l="l" r="r" t="t"/>
                  <a:pathLst>
                    <a:path extrusionOk="0" h="68142" w="28060">
                      <a:moveTo>
                        <a:pt x="0" y="68117"/>
                      </a:moveTo>
                      <a:lnTo>
                        <a:pt x="0" y="60437"/>
                      </a:lnTo>
                      <a:cubicBezTo>
                        <a:pt x="2730" y="59889"/>
                        <a:pt x="5492" y="59507"/>
                        <a:pt x="8273" y="59296"/>
                      </a:cubicBezTo>
                      <a:lnTo>
                        <a:pt x="8273" y="30169"/>
                      </a:lnTo>
                      <a:cubicBezTo>
                        <a:pt x="5990" y="29791"/>
                        <a:pt x="2756" y="29406"/>
                        <a:pt x="0" y="29217"/>
                      </a:cubicBezTo>
                      <a:lnTo>
                        <a:pt x="0" y="21600"/>
                      </a:lnTo>
                      <a:cubicBezTo>
                        <a:pt x="6753" y="20820"/>
                        <a:pt x="13557" y="20533"/>
                        <a:pt x="20355" y="20742"/>
                      </a:cubicBezTo>
                      <a:lnTo>
                        <a:pt x="20355" y="59270"/>
                      </a:lnTo>
                      <a:cubicBezTo>
                        <a:pt x="22947" y="59489"/>
                        <a:pt x="25519" y="59879"/>
                        <a:pt x="28060" y="60437"/>
                      </a:cubicBezTo>
                      <a:lnTo>
                        <a:pt x="28060" y="68142"/>
                      </a:lnTo>
                      <a:close/>
                      <a:moveTo>
                        <a:pt x="14270" y="14752"/>
                      </a:moveTo>
                      <a:cubicBezTo>
                        <a:pt x="10196" y="14627"/>
                        <a:pt x="6999" y="11223"/>
                        <a:pt x="7125" y="7150"/>
                      </a:cubicBezTo>
                      <a:cubicBezTo>
                        <a:pt x="7245" y="3078"/>
                        <a:pt x="10650" y="-122"/>
                        <a:pt x="14724" y="4"/>
                      </a:cubicBezTo>
                      <a:cubicBezTo>
                        <a:pt x="18690" y="126"/>
                        <a:pt x="21849" y="3363"/>
                        <a:pt x="21875" y="7330"/>
                      </a:cubicBezTo>
                      <a:cubicBezTo>
                        <a:pt x="21818" y="11476"/>
                        <a:pt x="18419" y="14794"/>
                        <a:pt x="14270" y="14752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482" name="Google Shape;1482;p16"/>
                <p:cNvSpPr/>
                <p:nvPr/>
              </p:nvSpPr>
              <p:spPr>
                <a:xfrm>
                  <a:off x="9186429" y="4840844"/>
                  <a:ext cx="47305" cy="49354"/>
                </a:xfrm>
                <a:custGeom>
                  <a:rect b="b" l="l" r="r" t="t"/>
                  <a:pathLst>
                    <a:path extrusionOk="0" h="49354" w="47305">
                      <a:moveTo>
                        <a:pt x="28262" y="48497"/>
                      </a:moveTo>
                      <a:cubicBezTo>
                        <a:pt x="28224" y="45795"/>
                        <a:pt x="28382" y="43093"/>
                        <a:pt x="28735" y="40413"/>
                      </a:cubicBezTo>
                      <a:lnTo>
                        <a:pt x="28641" y="40312"/>
                      </a:lnTo>
                      <a:cubicBezTo>
                        <a:pt x="26364" y="45641"/>
                        <a:pt x="20563" y="49355"/>
                        <a:pt x="13507" y="49355"/>
                      </a:cubicBezTo>
                      <a:cubicBezTo>
                        <a:pt x="4944" y="49355"/>
                        <a:pt x="0" y="44499"/>
                        <a:pt x="0" y="36888"/>
                      </a:cubicBezTo>
                      <a:cubicBezTo>
                        <a:pt x="0" y="25570"/>
                        <a:pt x="11224" y="19958"/>
                        <a:pt x="27297" y="19768"/>
                      </a:cubicBezTo>
                      <a:lnTo>
                        <a:pt x="27297" y="16918"/>
                      </a:lnTo>
                      <a:cubicBezTo>
                        <a:pt x="27297" y="11874"/>
                        <a:pt x="25305" y="9307"/>
                        <a:pt x="18646" y="9307"/>
                      </a:cubicBezTo>
                      <a:cubicBezTo>
                        <a:pt x="16395" y="9291"/>
                        <a:pt x="14156" y="9580"/>
                        <a:pt x="11987" y="10165"/>
                      </a:cubicBezTo>
                      <a:cubicBezTo>
                        <a:pt x="11798" y="12057"/>
                        <a:pt x="11413" y="14251"/>
                        <a:pt x="11035" y="16344"/>
                      </a:cubicBezTo>
                      <a:lnTo>
                        <a:pt x="3361" y="16344"/>
                      </a:lnTo>
                      <a:lnTo>
                        <a:pt x="3361" y="2472"/>
                      </a:lnTo>
                      <a:cubicBezTo>
                        <a:pt x="8733" y="875"/>
                        <a:pt x="14308" y="42"/>
                        <a:pt x="19913" y="0"/>
                      </a:cubicBezTo>
                      <a:cubicBezTo>
                        <a:pt x="35224" y="0"/>
                        <a:pt x="39505" y="6180"/>
                        <a:pt x="39505" y="16546"/>
                      </a:cubicBezTo>
                      <a:lnTo>
                        <a:pt x="39505" y="39089"/>
                      </a:lnTo>
                      <a:cubicBezTo>
                        <a:pt x="41788" y="39474"/>
                        <a:pt x="44834" y="39852"/>
                        <a:pt x="47305" y="40041"/>
                      </a:cubicBezTo>
                      <a:lnTo>
                        <a:pt x="47305" y="47747"/>
                      </a:lnTo>
                      <a:cubicBezTo>
                        <a:pt x="40981" y="48439"/>
                        <a:pt x="34618" y="48690"/>
                        <a:pt x="28262" y="48497"/>
                      </a:cubicBezTo>
                      <a:close/>
                      <a:moveTo>
                        <a:pt x="27310" y="27688"/>
                      </a:moveTo>
                      <a:cubicBezTo>
                        <a:pt x="15897" y="27688"/>
                        <a:pt x="11621" y="30545"/>
                        <a:pt x="11621" y="35110"/>
                      </a:cubicBezTo>
                      <a:cubicBezTo>
                        <a:pt x="11621" y="38150"/>
                        <a:pt x="13709" y="40155"/>
                        <a:pt x="17233" y="40155"/>
                      </a:cubicBezTo>
                      <a:cubicBezTo>
                        <a:pt x="23224" y="40155"/>
                        <a:pt x="27323" y="34543"/>
                        <a:pt x="27323" y="28741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483" name="Google Shape;1483;p16"/>
                <p:cNvSpPr/>
                <p:nvPr/>
              </p:nvSpPr>
              <p:spPr>
                <a:xfrm>
                  <a:off x="8864074" y="4915403"/>
                  <a:ext cx="23236" cy="39846"/>
                </a:xfrm>
                <a:custGeom>
                  <a:rect b="b" l="l" r="r" t="t"/>
                  <a:pathLst>
                    <a:path extrusionOk="0" h="39846" w="23236">
                      <a:moveTo>
                        <a:pt x="8866" y="39846"/>
                      </a:moveTo>
                      <a:cubicBezTo>
                        <a:pt x="6076" y="39867"/>
                        <a:pt x="3295" y="39538"/>
                        <a:pt x="586" y="38868"/>
                      </a:cubicBezTo>
                      <a:lnTo>
                        <a:pt x="586" y="29668"/>
                      </a:lnTo>
                      <a:lnTo>
                        <a:pt x="4370" y="29668"/>
                      </a:lnTo>
                      <a:cubicBezTo>
                        <a:pt x="4710" y="31560"/>
                        <a:pt x="4944" y="33294"/>
                        <a:pt x="5114" y="34789"/>
                      </a:cubicBezTo>
                      <a:cubicBezTo>
                        <a:pt x="6432" y="35107"/>
                        <a:pt x="7781" y="35280"/>
                        <a:pt x="9137" y="35306"/>
                      </a:cubicBezTo>
                      <a:cubicBezTo>
                        <a:pt x="13854" y="35306"/>
                        <a:pt x="17706" y="33414"/>
                        <a:pt x="17706" y="28634"/>
                      </a:cubicBezTo>
                      <a:cubicBezTo>
                        <a:pt x="17706" y="19901"/>
                        <a:pt x="0" y="23464"/>
                        <a:pt x="0" y="10978"/>
                      </a:cubicBezTo>
                      <a:cubicBezTo>
                        <a:pt x="0" y="4597"/>
                        <a:pt x="5045" y="0"/>
                        <a:pt x="13734" y="0"/>
                      </a:cubicBezTo>
                      <a:cubicBezTo>
                        <a:pt x="16245" y="11"/>
                        <a:pt x="18749" y="260"/>
                        <a:pt x="21212" y="744"/>
                      </a:cubicBezTo>
                      <a:lnTo>
                        <a:pt x="21212" y="9673"/>
                      </a:lnTo>
                      <a:lnTo>
                        <a:pt x="17429" y="9673"/>
                      </a:lnTo>
                      <a:cubicBezTo>
                        <a:pt x="17112" y="8020"/>
                        <a:pt x="16883" y="6350"/>
                        <a:pt x="16742" y="4673"/>
                      </a:cubicBezTo>
                      <a:cubicBezTo>
                        <a:pt x="15679" y="4481"/>
                        <a:pt x="14600" y="4386"/>
                        <a:pt x="13519" y="4389"/>
                      </a:cubicBezTo>
                      <a:cubicBezTo>
                        <a:pt x="8229" y="4389"/>
                        <a:pt x="5530" y="6798"/>
                        <a:pt x="5530" y="10417"/>
                      </a:cubicBezTo>
                      <a:cubicBezTo>
                        <a:pt x="5530" y="18810"/>
                        <a:pt x="23237" y="15708"/>
                        <a:pt x="23237" y="27896"/>
                      </a:cubicBezTo>
                      <a:cubicBezTo>
                        <a:pt x="23237" y="34845"/>
                        <a:pt x="17776" y="39846"/>
                        <a:pt x="8866" y="39846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484" name="Google Shape;1484;p16"/>
                <p:cNvSpPr/>
                <p:nvPr/>
              </p:nvSpPr>
              <p:spPr>
                <a:xfrm>
                  <a:off x="8892834" y="4925584"/>
                  <a:ext cx="27202" cy="29664"/>
                </a:xfrm>
                <a:custGeom>
                  <a:rect b="b" l="l" r="r" t="t"/>
                  <a:pathLst>
                    <a:path extrusionOk="0" h="29664" w="27202">
                      <a:moveTo>
                        <a:pt x="17479" y="29129"/>
                      </a:moveTo>
                      <a:cubicBezTo>
                        <a:pt x="17423" y="27233"/>
                        <a:pt x="17518" y="25335"/>
                        <a:pt x="17763" y="23454"/>
                      </a:cubicBezTo>
                      <a:lnTo>
                        <a:pt x="17650" y="23454"/>
                      </a:lnTo>
                      <a:cubicBezTo>
                        <a:pt x="16269" y="26960"/>
                        <a:pt x="12649" y="29665"/>
                        <a:pt x="7933" y="29665"/>
                      </a:cubicBezTo>
                      <a:cubicBezTo>
                        <a:pt x="3216" y="29665"/>
                        <a:pt x="0" y="27143"/>
                        <a:pt x="0" y="22596"/>
                      </a:cubicBezTo>
                      <a:cubicBezTo>
                        <a:pt x="0" y="16328"/>
                        <a:pt x="6381" y="12475"/>
                        <a:pt x="17189" y="12419"/>
                      </a:cubicBezTo>
                      <a:lnTo>
                        <a:pt x="17189" y="10212"/>
                      </a:lnTo>
                      <a:cubicBezTo>
                        <a:pt x="17189" y="6182"/>
                        <a:pt x="15752" y="4057"/>
                        <a:pt x="11098" y="4057"/>
                      </a:cubicBezTo>
                      <a:cubicBezTo>
                        <a:pt x="9312" y="4054"/>
                        <a:pt x="7533" y="4287"/>
                        <a:pt x="5808" y="4751"/>
                      </a:cubicBezTo>
                      <a:cubicBezTo>
                        <a:pt x="5694" y="6182"/>
                        <a:pt x="5404" y="7797"/>
                        <a:pt x="5120" y="9405"/>
                      </a:cubicBezTo>
                      <a:lnTo>
                        <a:pt x="1967" y="9405"/>
                      </a:lnTo>
                      <a:lnTo>
                        <a:pt x="1967" y="1554"/>
                      </a:lnTo>
                      <a:cubicBezTo>
                        <a:pt x="5113" y="481"/>
                        <a:pt x="8419" y="-43"/>
                        <a:pt x="11741" y="3"/>
                      </a:cubicBezTo>
                      <a:cubicBezTo>
                        <a:pt x="20021" y="3"/>
                        <a:pt x="22379" y="3856"/>
                        <a:pt x="22379" y="9543"/>
                      </a:cubicBezTo>
                      <a:lnTo>
                        <a:pt x="22379" y="25125"/>
                      </a:lnTo>
                      <a:cubicBezTo>
                        <a:pt x="23754" y="25352"/>
                        <a:pt x="25652" y="25585"/>
                        <a:pt x="27203" y="25699"/>
                      </a:cubicBezTo>
                      <a:lnTo>
                        <a:pt x="27203" y="28744"/>
                      </a:lnTo>
                      <a:cubicBezTo>
                        <a:pt x="23977" y="29138"/>
                        <a:pt x="20726" y="29267"/>
                        <a:pt x="17479" y="29129"/>
                      </a:cubicBezTo>
                      <a:close/>
                      <a:moveTo>
                        <a:pt x="17189" y="16019"/>
                      </a:moveTo>
                      <a:cubicBezTo>
                        <a:pt x="7731" y="16019"/>
                        <a:pt x="5063" y="18838"/>
                        <a:pt x="5063" y="21657"/>
                      </a:cubicBezTo>
                      <a:cubicBezTo>
                        <a:pt x="5063" y="24072"/>
                        <a:pt x="6785" y="25623"/>
                        <a:pt x="9427" y="25623"/>
                      </a:cubicBezTo>
                      <a:cubicBezTo>
                        <a:pt x="14087" y="25623"/>
                        <a:pt x="17189" y="21020"/>
                        <a:pt x="17189" y="16543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485" name="Google Shape;1485;p16"/>
                <p:cNvSpPr/>
                <p:nvPr/>
              </p:nvSpPr>
              <p:spPr>
                <a:xfrm>
                  <a:off x="8922913" y="4925581"/>
                  <a:ext cx="33142" cy="29132"/>
                </a:xfrm>
                <a:custGeom>
                  <a:rect b="b" l="l" r="r" t="t"/>
                  <a:pathLst>
                    <a:path extrusionOk="0" h="29132" w="33142">
                      <a:moveTo>
                        <a:pt x="23161" y="10700"/>
                      </a:moveTo>
                      <a:cubicBezTo>
                        <a:pt x="23161" y="6677"/>
                        <a:pt x="22070" y="4319"/>
                        <a:pt x="18337" y="4319"/>
                      </a:cubicBezTo>
                      <a:cubicBezTo>
                        <a:pt x="13564" y="4319"/>
                        <a:pt x="10140" y="9093"/>
                        <a:pt x="10140" y="15411"/>
                      </a:cubicBezTo>
                      <a:lnTo>
                        <a:pt x="10140" y="25298"/>
                      </a:lnTo>
                      <a:cubicBezTo>
                        <a:pt x="11690" y="25421"/>
                        <a:pt x="13227" y="25670"/>
                        <a:pt x="14736" y="26042"/>
                      </a:cubicBezTo>
                      <a:lnTo>
                        <a:pt x="14736" y="29132"/>
                      </a:lnTo>
                      <a:lnTo>
                        <a:pt x="0" y="29132"/>
                      </a:lnTo>
                      <a:lnTo>
                        <a:pt x="0" y="26105"/>
                      </a:lnTo>
                      <a:cubicBezTo>
                        <a:pt x="1637" y="25677"/>
                        <a:pt x="3312" y="25407"/>
                        <a:pt x="5000" y="25298"/>
                      </a:cubicBezTo>
                      <a:lnTo>
                        <a:pt x="5000" y="4603"/>
                      </a:lnTo>
                      <a:cubicBezTo>
                        <a:pt x="3619" y="4376"/>
                        <a:pt x="1665" y="4149"/>
                        <a:pt x="0" y="4029"/>
                      </a:cubicBezTo>
                      <a:lnTo>
                        <a:pt x="0" y="983"/>
                      </a:lnTo>
                      <a:cubicBezTo>
                        <a:pt x="3317" y="585"/>
                        <a:pt x="6662" y="450"/>
                        <a:pt x="10001" y="580"/>
                      </a:cubicBezTo>
                      <a:cubicBezTo>
                        <a:pt x="10011" y="2579"/>
                        <a:pt x="9876" y="4578"/>
                        <a:pt x="9597" y="6558"/>
                      </a:cubicBezTo>
                      <a:lnTo>
                        <a:pt x="9654" y="6621"/>
                      </a:lnTo>
                      <a:cubicBezTo>
                        <a:pt x="11280" y="2504"/>
                        <a:pt x="15320" y="-143"/>
                        <a:pt x="19743" y="6"/>
                      </a:cubicBezTo>
                      <a:cubicBezTo>
                        <a:pt x="26244" y="6"/>
                        <a:pt x="28313" y="4086"/>
                        <a:pt x="28313" y="9149"/>
                      </a:cubicBezTo>
                      <a:lnTo>
                        <a:pt x="28313" y="25298"/>
                      </a:lnTo>
                      <a:cubicBezTo>
                        <a:pt x="29945" y="25407"/>
                        <a:pt x="31563" y="25677"/>
                        <a:pt x="33143" y="26105"/>
                      </a:cubicBezTo>
                      <a:lnTo>
                        <a:pt x="33143" y="29132"/>
                      </a:lnTo>
                      <a:lnTo>
                        <a:pt x="23161" y="29132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486" name="Google Shape;1486;p16"/>
                <p:cNvSpPr/>
                <p:nvPr/>
              </p:nvSpPr>
              <p:spPr>
                <a:xfrm>
                  <a:off x="8981562" y="4915908"/>
                  <a:ext cx="38200" cy="38805"/>
                </a:xfrm>
                <a:custGeom>
                  <a:rect b="b" l="l" r="r" t="t"/>
                  <a:pathLst>
                    <a:path extrusionOk="0" h="38805" w="38200">
                      <a:moveTo>
                        <a:pt x="16534" y="24971"/>
                      </a:moveTo>
                      <a:cubicBezTo>
                        <a:pt x="17334" y="27215"/>
                        <a:pt x="18312" y="30141"/>
                        <a:pt x="19119" y="33017"/>
                      </a:cubicBezTo>
                      <a:lnTo>
                        <a:pt x="19176" y="33017"/>
                      </a:lnTo>
                      <a:cubicBezTo>
                        <a:pt x="19863" y="30261"/>
                        <a:pt x="20727" y="27669"/>
                        <a:pt x="21818" y="24567"/>
                      </a:cubicBezTo>
                      <a:lnTo>
                        <a:pt x="29290" y="3815"/>
                      </a:lnTo>
                      <a:cubicBezTo>
                        <a:pt x="27759" y="3691"/>
                        <a:pt x="26241" y="3443"/>
                        <a:pt x="24750" y="3071"/>
                      </a:cubicBezTo>
                      <a:lnTo>
                        <a:pt x="24750" y="19"/>
                      </a:lnTo>
                      <a:lnTo>
                        <a:pt x="38200" y="19"/>
                      </a:lnTo>
                      <a:lnTo>
                        <a:pt x="38200" y="3128"/>
                      </a:lnTo>
                      <a:cubicBezTo>
                        <a:pt x="37078" y="3457"/>
                        <a:pt x="35924" y="3669"/>
                        <a:pt x="34757" y="3758"/>
                      </a:cubicBezTo>
                      <a:lnTo>
                        <a:pt x="21906" y="38805"/>
                      </a:lnTo>
                      <a:lnTo>
                        <a:pt x="15985" y="38805"/>
                      </a:lnTo>
                      <a:lnTo>
                        <a:pt x="3506" y="3739"/>
                      </a:lnTo>
                      <a:cubicBezTo>
                        <a:pt x="2319" y="3650"/>
                        <a:pt x="1144" y="3439"/>
                        <a:pt x="0" y="3109"/>
                      </a:cubicBezTo>
                      <a:lnTo>
                        <a:pt x="0" y="0"/>
                      </a:lnTo>
                      <a:lnTo>
                        <a:pt x="13873" y="0"/>
                      </a:lnTo>
                      <a:lnTo>
                        <a:pt x="13873" y="3052"/>
                      </a:lnTo>
                      <a:cubicBezTo>
                        <a:pt x="12381" y="3428"/>
                        <a:pt x="10860" y="3677"/>
                        <a:pt x="9326" y="3796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487" name="Google Shape;1487;p16"/>
                <p:cNvSpPr/>
                <p:nvPr/>
              </p:nvSpPr>
              <p:spPr>
                <a:xfrm>
                  <a:off x="9021811" y="4914700"/>
                  <a:ext cx="15007" cy="40013"/>
                </a:xfrm>
                <a:custGeom>
                  <a:rect b="b" l="l" r="r" t="t"/>
                  <a:pathLst>
                    <a:path extrusionOk="0" h="40013" w="15007">
                      <a:moveTo>
                        <a:pt x="0" y="40013"/>
                      </a:moveTo>
                      <a:lnTo>
                        <a:pt x="0" y="36986"/>
                      </a:lnTo>
                      <a:cubicBezTo>
                        <a:pt x="1638" y="36559"/>
                        <a:pt x="3312" y="36289"/>
                        <a:pt x="5000" y="36179"/>
                      </a:cubicBezTo>
                      <a:lnTo>
                        <a:pt x="5000" y="15484"/>
                      </a:lnTo>
                      <a:cubicBezTo>
                        <a:pt x="3626" y="15257"/>
                        <a:pt x="1671" y="15030"/>
                        <a:pt x="0" y="14910"/>
                      </a:cubicBezTo>
                      <a:lnTo>
                        <a:pt x="0" y="11864"/>
                      </a:lnTo>
                      <a:cubicBezTo>
                        <a:pt x="3377" y="11463"/>
                        <a:pt x="6780" y="11328"/>
                        <a:pt x="10177" y="11461"/>
                      </a:cubicBezTo>
                      <a:lnTo>
                        <a:pt x="10177" y="36179"/>
                      </a:lnTo>
                      <a:cubicBezTo>
                        <a:pt x="11810" y="36288"/>
                        <a:pt x="13428" y="36558"/>
                        <a:pt x="15008" y="36986"/>
                      </a:cubicBezTo>
                      <a:lnTo>
                        <a:pt x="15008" y="40013"/>
                      </a:lnTo>
                      <a:close/>
                      <a:moveTo>
                        <a:pt x="7649" y="6732"/>
                      </a:moveTo>
                      <a:cubicBezTo>
                        <a:pt x="5791" y="6812"/>
                        <a:pt x="4220" y="5371"/>
                        <a:pt x="4139" y="3513"/>
                      </a:cubicBezTo>
                      <a:cubicBezTo>
                        <a:pt x="4058" y="1655"/>
                        <a:pt x="5499" y="84"/>
                        <a:pt x="7358" y="3"/>
                      </a:cubicBezTo>
                      <a:cubicBezTo>
                        <a:pt x="7455" y="-1"/>
                        <a:pt x="7552" y="-1"/>
                        <a:pt x="7649" y="3"/>
                      </a:cubicBezTo>
                      <a:cubicBezTo>
                        <a:pt x="9498" y="-21"/>
                        <a:pt x="11017" y="1458"/>
                        <a:pt x="11041" y="3307"/>
                      </a:cubicBezTo>
                      <a:cubicBezTo>
                        <a:pt x="11041" y="3318"/>
                        <a:pt x="11041" y="3328"/>
                        <a:pt x="11041" y="3339"/>
                      </a:cubicBezTo>
                      <a:cubicBezTo>
                        <a:pt x="11027" y="5210"/>
                        <a:pt x="9520" y="6726"/>
                        <a:pt x="7649" y="6750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488" name="Google Shape;1488;p16"/>
                <p:cNvSpPr/>
                <p:nvPr/>
              </p:nvSpPr>
              <p:spPr>
                <a:xfrm>
                  <a:off x="9040388" y="4925757"/>
                  <a:ext cx="21382" cy="29378"/>
                </a:xfrm>
                <a:custGeom>
                  <a:rect b="b" l="l" r="r" t="t"/>
                  <a:pathLst>
                    <a:path extrusionOk="0" h="29378" w="21382">
                      <a:moveTo>
                        <a:pt x="12933" y="29378"/>
                      </a:moveTo>
                      <a:cubicBezTo>
                        <a:pt x="5864" y="29378"/>
                        <a:pt x="0" y="26156"/>
                        <a:pt x="0" y="15638"/>
                      </a:cubicBezTo>
                      <a:cubicBezTo>
                        <a:pt x="0" y="6444"/>
                        <a:pt x="4660" y="0"/>
                        <a:pt x="14371" y="0"/>
                      </a:cubicBezTo>
                      <a:cubicBezTo>
                        <a:pt x="16686" y="-1"/>
                        <a:pt x="18990" y="328"/>
                        <a:pt x="21212" y="977"/>
                      </a:cubicBezTo>
                      <a:lnTo>
                        <a:pt x="21212" y="9314"/>
                      </a:lnTo>
                      <a:lnTo>
                        <a:pt x="17997" y="9314"/>
                      </a:lnTo>
                      <a:cubicBezTo>
                        <a:pt x="17650" y="7649"/>
                        <a:pt x="17416" y="6035"/>
                        <a:pt x="17246" y="4660"/>
                      </a:cubicBezTo>
                      <a:cubicBezTo>
                        <a:pt x="16094" y="4298"/>
                        <a:pt x="14891" y="4124"/>
                        <a:pt x="13683" y="4143"/>
                      </a:cubicBezTo>
                      <a:cubicBezTo>
                        <a:pt x="8336" y="4143"/>
                        <a:pt x="5404" y="8336"/>
                        <a:pt x="5404" y="14774"/>
                      </a:cubicBezTo>
                      <a:cubicBezTo>
                        <a:pt x="5404" y="20582"/>
                        <a:pt x="7296" y="24952"/>
                        <a:pt x="14024" y="24952"/>
                      </a:cubicBezTo>
                      <a:cubicBezTo>
                        <a:pt x="16450" y="24963"/>
                        <a:pt x="18848" y="24431"/>
                        <a:pt x="21042" y="23394"/>
                      </a:cubicBezTo>
                      <a:lnTo>
                        <a:pt x="21383" y="27884"/>
                      </a:lnTo>
                      <a:cubicBezTo>
                        <a:pt x="18672" y="28863"/>
                        <a:pt x="15815" y="29369"/>
                        <a:pt x="12933" y="29378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489" name="Google Shape;1489;p16"/>
                <p:cNvSpPr/>
                <p:nvPr/>
              </p:nvSpPr>
              <p:spPr>
                <a:xfrm>
                  <a:off x="9066033" y="4925644"/>
                  <a:ext cx="24201" cy="29607"/>
                </a:xfrm>
                <a:custGeom>
                  <a:rect b="b" l="l" r="r" t="t"/>
                  <a:pathLst>
                    <a:path extrusionOk="0" h="29607" w="24201">
                      <a:moveTo>
                        <a:pt x="24031" y="14484"/>
                      </a:moveTo>
                      <a:lnTo>
                        <a:pt x="5347" y="14484"/>
                      </a:lnTo>
                      <a:cubicBezTo>
                        <a:pt x="5120" y="22133"/>
                        <a:pt x="8279" y="25406"/>
                        <a:pt x="14377" y="25406"/>
                      </a:cubicBezTo>
                      <a:cubicBezTo>
                        <a:pt x="17248" y="25406"/>
                        <a:pt x="20086" y="24800"/>
                        <a:pt x="22707" y="23627"/>
                      </a:cubicBezTo>
                      <a:lnTo>
                        <a:pt x="23167" y="27821"/>
                      </a:lnTo>
                      <a:cubicBezTo>
                        <a:pt x="20097" y="29042"/>
                        <a:pt x="16817" y="29648"/>
                        <a:pt x="13513" y="29605"/>
                      </a:cubicBezTo>
                      <a:cubicBezTo>
                        <a:pt x="4717" y="29605"/>
                        <a:pt x="0" y="25008"/>
                        <a:pt x="0" y="14945"/>
                      </a:cubicBezTo>
                      <a:cubicBezTo>
                        <a:pt x="0" y="6381"/>
                        <a:pt x="4660" y="0"/>
                        <a:pt x="12763" y="0"/>
                      </a:cubicBezTo>
                      <a:cubicBezTo>
                        <a:pt x="20866" y="0"/>
                        <a:pt x="24201" y="5461"/>
                        <a:pt x="24201" y="12012"/>
                      </a:cubicBezTo>
                      <a:cubicBezTo>
                        <a:pt x="24192" y="12839"/>
                        <a:pt x="24135" y="13664"/>
                        <a:pt x="24031" y="14484"/>
                      </a:cubicBezTo>
                      <a:close/>
                      <a:moveTo>
                        <a:pt x="12536" y="3796"/>
                      </a:moveTo>
                      <a:cubicBezTo>
                        <a:pt x="8796" y="3796"/>
                        <a:pt x="6154" y="6615"/>
                        <a:pt x="5599" y="10808"/>
                      </a:cubicBezTo>
                      <a:lnTo>
                        <a:pt x="18936" y="10808"/>
                      </a:lnTo>
                      <a:cubicBezTo>
                        <a:pt x="19031" y="6615"/>
                        <a:pt x="16559" y="3796"/>
                        <a:pt x="12536" y="3796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490" name="Google Shape;1490;p16"/>
                <p:cNvSpPr/>
                <p:nvPr/>
              </p:nvSpPr>
              <p:spPr>
                <a:xfrm>
                  <a:off x="9094573" y="4925587"/>
                  <a:ext cx="33142" cy="29126"/>
                </a:xfrm>
                <a:custGeom>
                  <a:rect b="b" l="l" r="r" t="t"/>
                  <a:pathLst>
                    <a:path extrusionOk="0" h="29126" w="33142">
                      <a:moveTo>
                        <a:pt x="23148" y="10694"/>
                      </a:moveTo>
                      <a:cubicBezTo>
                        <a:pt x="23148" y="6671"/>
                        <a:pt x="22057" y="4313"/>
                        <a:pt x="18318" y="4313"/>
                      </a:cubicBezTo>
                      <a:cubicBezTo>
                        <a:pt x="13551" y="4313"/>
                        <a:pt x="10159" y="9087"/>
                        <a:pt x="10159" y="15405"/>
                      </a:cubicBezTo>
                      <a:lnTo>
                        <a:pt x="10159" y="25292"/>
                      </a:lnTo>
                      <a:cubicBezTo>
                        <a:pt x="11708" y="25416"/>
                        <a:pt x="13248" y="25665"/>
                        <a:pt x="14755" y="26036"/>
                      </a:cubicBezTo>
                      <a:lnTo>
                        <a:pt x="14755" y="29126"/>
                      </a:lnTo>
                      <a:lnTo>
                        <a:pt x="0" y="29126"/>
                      </a:lnTo>
                      <a:lnTo>
                        <a:pt x="0" y="26099"/>
                      </a:lnTo>
                      <a:cubicBezTo>
                        <a:pt x="1638" y="25672"/>
                        <a:pt x="3312" y="25402"/>
                        <a:pt x="5000" y="25292"/>
                      </a:cubicBezTo>
                      <a:lnTo>
                        <a:pt x="5000" y="4597"/>
                      </a:lnTo>
                      <a:cubicBezTo>
                        <a:pt x="3626" y="4370"/>
                        <a:pt x="1671" y="4143"/>
                        <a:pt x="0" y="4023"/>
                      </a:cubicBezTo>
                      <a:lnTo>
                        <a:pt x="0" y="977"/>
                      </a:lnTo>
                      <a:cubicBezTo>
                        <a:pt x="3320" y="579"/>
                        <a:pt x="6666" y="444"/>
                        <a:pt x="10007" y="574"/>
                      </a:cubicBezTo>
                      <a:cubicBezTo>
                        <a:pt x="10014" y="2573"/>
                        <a:pt x="9879" y="4571"/>
                        <a:pt x="9604" y="6552"/>
                      </a:cubicBezTo>
                      <a:lnTo>
                        <a:pt x="9660" y="6615"/>
                      </a:lnTo>
                      <a:cubicBezTo>
                        <a:pt x="11325" y="2642"/>
                        <a:pt x="14831" y="0"/>
                        <a:pt x="19750" y="0"/>
                      </a:cubicBezTo>
                      <a:cubicBezTo>
                        <a:pt x="26251" y="0"/>
                        <a:pt x="28313" y="4080"/>
                        <a:pt x="28313" y="9143"/>
                      </a:cubicBezTo>
                      <a:lnTo>
                        <a:pt x="28313" y="25292"/>
                      </a:lnTo>
                      <a:cubicBezTo>
                        <a:pt x="29946" y="25401"/>
                        <a:pt x="31566" y="25671"/>
                        <a:pt x="33143" y="26099"/>
                      </a:cubicBezTo>
                      <a:lnTo>
                        <a:pt x="33143" y="29126"/>
                      </a:lnTo>
                      <a:lnTo>
                        <a:pt x="23142" y="29126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491" name="Google Shape;1491;p16"/>
                <p:cNvSpPr/>
                <p:nvPr/>
              </p:nvSpPr>
              <p:spPr>
                <a:xfrm>
                  <a:off x="9128485" y="4915447"/>
                  <a:ext cx="19055" cy="39744"/>
                </a:xfrm>
                <a:custGeom>
                  <a:rect b="b" l="l" r="r" t="t"/>
                  <a:pathLst>
                    <a:path extrusionOk="0" h="39744" w="19055">
                      <a:moveTo>
                        <a:pt x="13507" y="39745"/>
                      </a:moveTo>
                      <a:cubicBezTo>
                        <a:pt x="7643" y="39745"/>
                        <a:pt x="5864" y="37330"/>
                        <a:pt x="5864" y="31175"/>
                      </a:cubicBezTo>
                      <a:lnTo>
                        <a:pt x="5864" y="14736"/>
                      </a:lnTo>
                      <a:lnTo>
                        <a:pt x="0" y="14736"/>
                      </a:lnTo>
                      <a:lnTo>
                        <a:pt x="0" y="10713"/>
                      </a:lnTo>
                      <a:lnTo>
                        <a:pt x="5864" y="10713"/>
                      </a:lnTo>
                      <a:lnTo>
                        <a:pt x="5864" y="1431"/>
                      </a:lnTo>
                      <a:lnTo>
                        <a:pt x="11035" y="0"/>
                      </a:lnTo>
                      <a:lnTo>
                        <a:pt x="11035" y="10720"/>
                      </a:lnTo>
                      <a:lnTo>
                        <a:pt x="19056" y="10720"/>
                      </a:lnTo>
                      <a:lnTo>
                        <a:pt x="19056" y="14743"/>
                      </a:lnTo>
                      <a:lnTo>
                        <a:pt x="11066" y="14743"/>
                      </a:lnTo>
                      <a:lnTo>
                        <a:pt x="11066" y="29347"/>
                      </a:lnTo>
                      <a:cubicBezTo>
                        <a:pt x="11066" y="34057"/>
                        <a:pt x="11930" y="35325"/>
                        <a:pt x="15146" y="35325"/>
                      </a:cubicBezTo>
                      <a:cubicBezTo>
                        <a:pt x="16464" y="35307"/>
                        <a:pt x="17776" y="35134"/>
                        <a:pt x="19056" y="34808"/>
                      </a:cubicBezTo>
                      <a:lnTo>
                        <a:pt x="19056" y="39177"/>
                      </a:lnTo>
                      <a:cubicBezTo>
                        <a:pt x="17227" y="39549"/>
                        <a:pt x="15373" y="39739"/>
                        <a:pt x="13507" y="39745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492" name="Google Shape;1492;p16"/>
                <p:cNvSpPr/>
                <p:nvPr/>
              </p:nvSpPr>
              <p:spPr>
                <a:xfrm>
                  <a:off x="9151999" y="4925644"/>
                  <a:ext cx="24201" cy="29607"/>
                </a:xfrm>
                <a:custGeom>
                  <a:rect b="b" l="l" r="r" t="t"/>
                  <a:pathLst>
                    <a:path extrusionOk="0" h="29607" w="24201">
                      <a:moveTo>
                        <a:pt x="24031" y="14484"/>
                      </a:moveTo>
                      <a:lnTo>
                        <a:pt x="5347" y="14484"/>
                      </a:lnTo>
                      <a:cubicBezTo>
                        <a:pt x="5120" y="22133"/>
                        <a:pt x="8279" y="25406"/>
                        <a:pt x="14377" y="25406"/>
                      </a:cubicBezTo>
                      <a:cubicBezTo>
                        <a:pt x="17246" y="25406"/>
                        <a:pt x="20084" y="24800"/>
                        <a:pt x="22707" y="23627"/>
                      </a:cubicBezTo>
                      <a:lnTo>
                        <a:pt x="23167" y="27821"/>
                      </a:lnTo>
                      <a:cubicBezTo>
                        <a:pt x="20096" y="29042"/>
                        <a:pt x="16817" y="29648"/>
                        <a:pt x="13513" y="29605"/>
                      </a:cubicBezTo>
                      <a:cubicBezTo>
                        <a:pt x="4685" y="29605"/>
                        <a:pt x="0" y="25008"/>
                        <a:pt x="0" y="14945"/>
                      </a:cubicBezTo>
                      <a:cubicBezTo>
                        <a:pt x="0" y="6381"/>
                        <a:pt x="4660" y="0"/>
                        <a:pt x="12763" y="0"/>
                      </a:cubicBezTo>
                      <a:cubicBezTo>
                        <a:pt x="20866" y="0"/>
                        <a:pt x="24201" y="5461"/>
                        <a:pt x="24201" y="12012"/>
                      </a:cubicBezTo>
                      <a:cubicBezTo>
                        <a:pt x="24189" y="12839"/>
                        <a:pt x="24132" y="13664"/>
                        <a:pt x="24031" y="14484"/>
                      </a:cubicBezTo>
                      <a:close/>
                      <a:moveTo>
                        <a:pt x="12567" y="3796"/>
                      </a:moveTo>
                      <a:cubicBezTo>
                        <a:pt x="8828" y="3796"/>
                        <a:pt x="6186" y="6615"/>
                        <a:pt x="5631" y="10808"/>
                      </a:cubicBezTo>
                      <a:lnTo>
                        <a:pt x="18968" y="10808"/>
                      </a:lnTo>
                      <a:cubicBezTo>
                        <a:pt x="19031" y="6615"/>
                        <a:pt x="16559" y="3796"/>
                        <a:pt x="12567" y="3796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493" name="Google Shape;1493;p16"/>
                <p:cNvSpPr/>
                <p:nvPr/>
              </p:nvSpPr>
              <p:spPr>
                <a:xfrm>
                  <a:off x="9203719" y="4915927"/>
                  <a:ext cx="51769" cy="38786"/>
                </a:xfrm>
                <a:custGeom>
                  <a:rect b="b" l="l" r="r" t="t"/>
                  <a:pathLst>
                    <a:path extrusionOk="0" h="38786" w="51769">
                      <a:moveTo>
                        <a:pt x="48497" y="0"/>
                      </a:moveTo>
                      <a:lnTo>
                        <a:pt x="48497" y="3052"/>
                      </a:lnTo>
                      <a:cubicBezTo>
                        <a:pt x="46858" y="3474"/>
                        <a:pt x="45187" y="3744"/>
                        <a:pt x="43497" y="3859"/>
                      </a:cubicBezTo>
                      <a:lnTo>
                        <a:pt x="48321" y="35066"/>
                      </a:lnTo>
                      <a:cubicBezTo>
                        <a:pt x="49487" y="35160"/>
                        <a:pt x="50641" y="35372"/>
                        <a:pt x="51770" y="35697"/>
                      </a:cubicBezTo>
                      <a:lnTo>
                        <a:pt x="51770" y="38786"/>
                      </a:lnTo>
                      <a:lnTo>
                        <a:pt x="38206" y="38786"/>
                      </a:lnTo>
                      <a:lnTo>
                        <a:pt x="38206" y="35760"/>
                      </a:lnTo>
                      <a:cubicBezTo>
                        <a:pt x="39676" y="35383"/>
                        <a:pt x="41176" y="35132"/>
                        <a:pt x="42690" y="35009"/>
                      </a:cubicBezTo>
                      <a:lnTo>
                        <a:pt x="39871" y="15752"/>
                      </a:lnTo>
                      <a:cubicBezTo>
                        <a:pt x="39240" y="11445"/>
                        <a:pt x="38894" y="8683"/>
                        <a:pt x="38723" y="6728"/>
                      </a:cubicBezTo>
                      <a:lnTo>
                        <a:pt x="38610" y="6728"/>
                      </a:lnTo>
                      <a:cubicBezTo>
                        <a:pt x="38150" y="8683"/>
                        <a:pt x="37519" y="11098"/>
                        <a:pt x="36598" y="13860"/>
                      </a:cubicBezTo>
                      <a:lnTo>
                        <a:pt x="28319" y="38786"/>
                      </a:lnTo>
                      <a:lnTo>
                        <a:pt x="22644" y="38786"/>
                      </a:lnTo>
                      <a:lnTo>
                        <a:pt x="14774" y="15506"/>
                      </a:lnTo>
                      <a:cubicBezTo>
                        <a:pt x="13740" y="12641"/>
                        <a:pt x="12933" y="9700"/>
                        <a:pt x="12359" y="6709"/>
                      </a:cubicBezTo>
                      <a:lnTo>
                        <a:pt x="12246" y="6709"/>
                      </a:lnTo>
                      <a:cubicBezTo>
                        <a:pt x="12012" y="9641"/>
                        <a:pt x="11615" y="12630"/>
                        <a:pt x="11212" y="16080"/>
                      </a:cubicBezTo>
                      <a:lnTo>
                        <a:pt x="8853" y="34997"/>
                      </a:lnTo>
                      <a:cubicBezTo>
                        <a:pt x="10386" y="35115"/>
                        <a:pt x="11905" y="35366"/>
                        <a:pt x="13393" y="35747"/>
                      </a:cubicBezTo>
                      <a:lnTo>
                        <a:pt x="13393" y="38786"/>
                      </a:lnTo>
                      <a:lnTo>
                        <a:pt x="0" y="38786"/>
                      </a:lnTo>
                      <a:lnTo>
                        <a:pt x="0" y="35697"/>
                      </a:lnTo>
                      <a:cubicBezTo>
                        <a:pt x="1141" y="35367"/>
                        <a:pt x="2321" y="35156"/>
                        <a:pt x="3506" y="35066"/>
                      </a:cubicBezTo>
                      <a:lnTo>
                        <a:pt x="8216" y="3859"/>
                      </a:lnTo>
                      <a:cubicBezTo>
                        <a:pt x="6526" y="3744"/>
                        <a:pt x="4855" y="3474"/>
                        <a:pt x="3216" y="3052"/>
                      </a:cubicBezTo>
                      <a:lnTo>
                        <a:pt x="3216" y="0"/>
                      </a:lnTo>
                      <a:lnTo>
                        <a:pt x="15291" y="0"/>
                      </a:lnTo>
                      <a:lnTo>
                        <a:pt x="23489" y="24435"/>
                      </a:lnTo>
                      <a:cubicBezTo>
                        <a:pt x="24372" y="26952"/>
                        <a:pt x="25084" y="29526"/>
                        <a:pt x="25620" y="32140"/>
                      </a:cubicBezTo>
                      <a:lnTo>
                        <a:pt x="25734" y="32140"/>
                      </a:lnTo>
                      <a:cubicBezTo>
                        <a:pt x="26289" y="29646"/>
                        <a:pt x="26995" y="27188"/>
                        <a:pt x="27859" y="24781"/>
                      </a:cubicBezTo>
                      <a:lnTo>
                        <a:pt x="36308" y="0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494" name="Google Shape;1494;p16"/>
                <p:cNvSpPr/>
                <p:nvPr/>
              </p:nvSpPr>
              <p:spPr>
                <a:xfrm>
                  <a:off x="9258957" y="4912408"/>
                  <a:ext cx="27196" cy="42840"/>
                </a:xfrm>
                <a:custGeom>
                  <a:rect b="b" l="l" r="r" t="t"/>
                  <a:pathLst>
                    <a:path extrusionOk="0" h="42840" w="27196">
                      <a:moveTo>
                        <a:pt x="17473" y="42305"/>
                      </a:moveTo>
                      <a:cubicBezTo>
                        <a:pt x="17416" y="40408"/>
                        <a:pt x="17511" y="38511"/>
                        <a:pt x="17763" y="36630"/>
                      </a:cubicBezTo>
                      <a:lnTo>
                        <a:pt x="17650" y="36630"/>
                      </a:lnTo>
                      <a:cubicBezTo>
                        <a:pt x="16269" y="40136"/>
                        <a:pt x="12643" y="42841"/>
                        <a:pt x="7933" y="42841"/>
                      </a:cubicBezTo>
                      <a:cubicBezTo>
                        <a:pt x="3222" y="42841"/>
                        <a:pt x="0" y="40319"/>
                        <a:pt x="0" y="35772"/>
                      </a:cubicBezTo>
                      <a:cubicBezTo>
                        <a:pt x="0" y="29504"/>
                        <a:pt x="6381" y="25652"/>
                        <a:pt x="17183" y="25595"/>
                      </a:cubicBezTo>
                      <a:lnTo>
                        <a:pt x="17183" y="23388"/>
                      </a:lnTo>
                      <a:cubicBezTo>
                        <a:pt x="17183" y="19359"/>
                        <a:pt x="15752" y="17233"/>
                        <a:pt x="11092" y="17233"/>
                      </a:cubicBezTo>
                      <a:cubicBezTo>
                        <a:pt x="9307" y="17230"/>
                        <a:pt x="7529" y="17463"/>
                        <a:pt x="5808" y="17927"/>
                      </a:cubicBezTo>
                      <a:cubicBezTo>
                        <a:pt x="5688" y="19359"/>
                        <a:pt x="5404" y="20973"/>
                        <a:pt x="5114" y="22581"/>
                      </a:cubicBezTo>
                      <a:lnTo>
                        <a:pt x="1961" y="22581"/>
                      </a:lnTo>
                      <a:lnTo>
                        <a:pt x="1961" y="14730"/>
                      </a:lnTo>
                      <a:cubicBezTo>
                        <a:pt x="5108" y="13657"/>
                        <a:pt x="8412" y="13132"/>
                        <a:pt x="11735" y="13179"/>
                      </a:cubicBezTo>
                      <a:cubicBezTo>
                        <a:pt x="20008" y="13179"/>
                        <a:pt x="22366" y="17032"/>
                        <a:pt x="22366" y="22719"/>
                      </a:cubicBezTo>
                      <a:lnTo>
                        <a:pt x="22366" y="38301"/>
                      </a:lnTo>
                      <a:cubicBezTo>
                        <a:pt x="23747" y="38528"/>
                        <a:pt x="25645" y="38761"/>
                        <a:pt x="27197" y="38875"/>
                      </a:cubicBezTo>
                      <a:lnTo>
                        <a:pt x="27197" y="41920"/>
                      </a:lnTo>
                      <a:cubicBezTo>
                        <a:pt x="23974" y="42314"/>
                        <a:pt x="20721" y="42442"/>
                        <a:pt x="17473" y="42305"/>
                      </a:cubicBezTo>
                      <a:close/>
                      <a:moveTo>
                        <a:pt x="17183" y="29195"/>
                      </a:moveTo>
                      <a:cubicBezTo>
                        <a:pt x="7725" y="29195"/>
                        <a:pt x="5057" y="32014"/>
                        <a:pt x="5057" y="34833"/>
                      </a:cubicBezTo>
                      <a:cubicBezTo>
                        <a:pt x="5057" y="37248"/>
                        <a:pt x="6785" y="38799"/>
                        <a:pt x="9427" y="38799"/>
                      </a:cubicBezTo>
                      <a:cubicBezTo>
                        <a:pt x="14081" y="38799"/>
                        <a:pt x="17183" y="34196"/>
                        <a:pt x="17183" y="29719"/>
                      </a:cubicBezTo>
                      <a:close/>
                      <a:moveTo>
                        <a:pt x="10575" y="9250"/>
                      </a:moveTo>
                      <a:lnTo>
                        <a:pt x="8506" y="6375"/>
                      </a:lnTo>
                      <a:lnTo>
                        <a:pt x="16704" y="0"/>
                      </a:lnTo>
                      <a:lnTo>
                        <a:pt x="19289" y="3556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495" name="Google Shape;1495;p16"/>
                <p:cNvSpPr/>
                <p:nvPr/>
              </p:nvSpPr>
              <p:spPr>
                <a:xfrm>
                  <a:off x="9289054" y="4925577"/>
                  <a:ext cx="19894" cy="29135"/>
                </a:xfrm>
                <a:custGeom>
                  <a:rect b="b" l="l" r="r" t="t"/>
                  <a:pathLst>
                    <a:path extrusionOk="0" h="29135" w="19894">
                      <a:moveTo>
                        <a:pt x="19636" y="5124"/>
                      </a:moveTo>
                      <a:cubicBezTo>
                        <a:pt x="13084" y="4089"/>
                        <a:pt x="10177" y="8516"/>
                        <a:pt x="10177" y="17659"/>
                      </a:cubicBezTo>
                      <a:lnTo>
                        <a:pt x="10177" y="25302"/>
                      </a:lnTo>
                      <a:cubicBezTo>
                        <a:pt x="11867" y="25411"/>
                        <a:pt x="13538" y="25681"/>
                        <a:pt x="15178" y="26109"/>
                      </a:cubicBezTo>
                      <a:lnTo>
                        <a:pt x="15178" y="29136"/>
                      </a:lnTo>
                      <a:lnTo>
                        <a:pt x="0" y="29136"/>
                      </a:lnTo>
                      <a:lnTo>
                        <a:pt x="0" y="26109"/>
                      </a:lnTo>
                      <a:cubicBezTo>
                        <a:pt x="1639" y="25681"/>
                        <a:pt x="3311" y="25411"/>
                        <a:pt x="5000" y="25302"/>
                      </a:cubicBezTo>
                      <a:lnTo>
                        <a:pt x="5000" y="4607"/>
                      </a:lnTo>
                      <a:cubicBezTo>
                        <a:pt x="3619" y="4380"/>
                        <a:pt x="1671" y="4153"/>
                        <a:pt x="0" y="4033"/>
                      </a:cubicBezTo>
                      <a:lnTo>
                        <a:pt x="0" y="987"/>
                      </a:lnTo>
                      <a:cubicBezTo>
                        <a:pt x="3317" y="589"/>
                        <a:pt x="6665" y="454"/>
                        <a:pt x="10007" y="584"/>
                      </a:cubicBezTo>
                      <a:cubicBezTo>
                        <a:pt x="9988" y="2857"/>
                        <a:pt x="9799" y="5126"/>
                        <a:pt x="9427" y="7368"/>
                      </a:cubicBezTo>
                      <a:lnTo>
                        <a:pt x="9484" y="7368"/>
                      </a:lnTo>
                      <a:cubicBezTo>
                        <a:pt x="10745" y="3402"/>
                        <a:pt x="13627" y="-564"/>
                        <a:pt x="19894" y="66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496" name="Google Shape;1496;p16"/>
                <p:cNvSpPr/>
                <p:nvPr/>
              </p:nvSpPr>
              <p:spPr>
                <a:xfrm>
                  <a:off x="9310367" y="4915447"/>
                  <a:ext cx="19024" cy="39744"/>
                </a:xfrm>
                <a:custGeom>
                  <a:rect b="b" l="l" r="r" t="t"/>
                  <a:pathLst>
                    <a:path extrusionOk="0" h="39744" w="19024">
                      <a:moveTo>
                        <a:pt x="13507" y="39745"/>
                      </a:moveTo>
                      <a:cubicBezTo>
                        <a:pt x="7643" y="39745"/>
                        <a:pt x="5864" y="37330"/>
                        <a:pt x="5864" y="31175"/>
                      </a:cubicBezTo>
                      <a:lnTo>
                        <a:pt x="5864" y="14736"/>
                      </a:lnTo>
                      <a:lnTo>
                        <a:pt x="0" y="14736"/>
                      </a:lnTo>
                      <a:lnTo>
                        <a:pt x="0" y="10713"/>
                      </a:lnTo>
                      <a:lnTo>
                        <a:pt x="5864" y="10713"/>
                      </a:lnTo>
                      <a:lnTo>
                        <a:pt x="5864" y="1431"/>
                      </a:lnTo>
                      <a:lnTo>
                        <a:pt x="11035" y="0"/>
                      </a:lnTo>
                      <a:lnTo>
                        <a:pt x="11035" y="10720"/>
                      </a:lnTo>
                      <a:lnTo>
                        <a:pt x="19024" y="10720"/>
                      </a:lnTo>
                      <a:lnTo>
                        <a:pt x="19024" y="14743"/>
                      </a:lnTo>
                      <a:lnTo>
                        <a:pt x="11035" y="14743"/>
                      </a:lnTo>
                      <a:lnTo>
                        <a:pt x="11035" y="29347"/>
                      </a:lnTo>
                      <a:cubicBezTo>
                        <a:pt x="11035" y="34057"/>
                        <a:pt x="11899" y="35325"/>
                        <a:pt x="15115" y="35325"/>
                      </a:cubicBezTo>
                      <a:cubicBezTo>
                        <a:pt x="16433" y="35307"/>
                        <a:pt x="17744" y="35134"/>
                        <a:pt x="19024" y="34808"/>
                      </a:cubicBezTo>
                      <a:lnTo>
                        <a:pt x="19024" y="39177"/>
                      </a:lnTo>
                      <a:cubicBezTo>
                        <a:pt x="17208" y="39547"/>
                        <a:pt x="15361" y="39737"/>
                        <a:pt x="13507" y="39745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497" name="Google Shape;1497;p16"/>
                <p:cNvSpPr/>
                <p:nvPr/>
              </p:nvSpPr>
              <p:spPr>
                <a:xfrm>
                  <a:off x="9333194" y="4914700"/>
                  <a:ext cx="15001" cy="40013"/>
                </a:xfrm>
                <a:custGeom>
                  <a:rect b="b" l="l" r="r" t="t"/>
                  <a:pathLst>
                    <a:path extrusionOk="0" h="40013" w="15001">
                      <a:moveTo>
                        <a:pt x="0" y="40013"/>
                      </a:moveTo>
                      <a:lnTo>
                        <a:pt x="0" y="36986"/>
                      </a:lnTo>
                      <a:cubicBezTo>
                        <a:pt x="1639" y="36558"/>
                        <a:pt x="3311" y="36288"/>
                        <a:pt x="5000" y="36179"/>
                      </a:cubicBezTo>
                      <a:lnTo>
                        <a:pt x="5000" y="15484"/>
                      </a:lnTo>
                      <a:cubicBezTo>
                        <a:pt x="3619" y="15257"/>
                        <a:pt x="1665" y="15030"/>
                        <a:pt x="0" y="14910"/>
                      </a:cubicBezTo>
                      <a:lnTo>
                        <a:pt x="0" y="11864"/>
                      </a:lnTo>
                      <a:cubicBezTo>
                        <a:pt x="3374" y="11463"/>
                        <a:pt x="6772" y="11328"/>
                        <a:pt x="10171" y="11461"/>
                      </a:cubicBezTo>
                      <a:lnTo>
                        <a:pt x="10171" y="36179"/>
                      </a:lnTo>
                      <a:cubicBezTo>
                        <a:pt x="11804" y="36288"/>
                        <a:pt x="13425" y="36558"/>
                        <a:pt x="15001" y="36986"/>
                      </a:cubicBezTo>
                      <a:lnTo>
                        <a:pt x="15001" y="40013"/>
                      </a:lnTo>
                      <a:close/>
                      <a:moveTo>
                        <a:pt x="7643" y="6732"/>
                      </a:moveTo>
                      <a:cubicBezTo>
                        <a:pt x="5782" y="6812"/>
                        <a:pt x="4212" y="5371"/>
                        <a:pt x="4130" y="3513"/>
                      </a:cubicBezTo>
                      <a:cubicBezTo>
                        <a:pt x="4055" y="1655"/>
                        <a:pt x="5492" y="84"/>
                        <a:pt x="7352" y="3"/>
                      </a:cubicBezTo>
                      <a:cubicBezTo>
                        <a:pt x="7447" y="-1"/>
                        <a:pt x="7548" y="-1"/>
                        <a:pt x="7643" y="3"/>
                      </a:cubicBezTo>
                      <a:cubicBezTo>
                        <a:pt x="9490" y="-21"/>
                        <a:pt x="11010" y="1458"/>
                        <a:pt x="11035" y="3307"/>
                      </a:cubicBezTo>
                      <a:cubicBezTo>
                        <a:pt x="11035" y="3318"/>
                        <a:pt x="11035" y="3328"/>
                        <a:pt x="11035" y="3339"/>
                      </a:cubicBezTo>
                      <a:cubicBezTo>
                        <a:pt x="11022" y="5210"/>
                        <a:pt x="9515" y="6726"/>
                        <a:pt x="7643" y="6750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498" name="Google Shape;1498;p16"/>
                <p:cNvSpPr/>
                <p:nvPr/>
              </p:nvSpPr>
              <p:spPr>
                <a:xfrm>
                  <a:off x="9351127" y="4925577"/>
                  <a:ext cx="19888" cy="29135"/>
                </a:xfrm>
                <a:custGeom>
                  <a:rect b="b" l="l" r="r" t="t"/>
                  <a:pathLst>
                    <a:path extrusionOk="0" h="29135" w="19888">
                      <a:moveTo>
                        <a:pt x="19636" y="5124"/>
                      </a:moveTo>
                      <a:cubicBezTo>
                        <a:pt x="13084" y="4089"/>
                        <a:pt x="10177" y="8516"/>
                        <a:pt x="10177" y="17659"/>
                      </a:cubicBezTo>
                      <a:lnTo>
                        <a:pt x="10177" y="25302"/>
                      </a:lnTo>
                      <a:cubicBezTo>
                        <a:pt x="11867" y="25411"/>
                        <a:pt x="13538" y="25681"/>
                        <a:pt x="15178" y="26109"/>
                      </a:cubicBezTo>
                      <a:lnTo>
                        <a:pt x="15178" y="29136"/>
                      </a:lnTo>
                      <a:lnTo>
                        <a:pt x="0" y="29136"/>
                      </a:lnTo>
                      <a:lnTo>
                        <a:pt x="0" y="26109"/>
                      </a:lnTo>
                      <a:cubicBezTo>
                        <a:pt x="1639" y="25681"/>
                        <a:pt x="3311" y="25411"/>
                        <a:pt x="5000" y="25302"/>
                      </a:cubicBezTo>
                      <a:lnTo>
                        <a:pt x="5000" y="4607"/>
                      </a:lnTo>
                      <a:cubicBezTo>
                        <a:pt x="3619" y="4380"/>
                        <a:pt x="1665" y="4153"/>
                        <a:pt x="0" y="4033"/>
                      </a:cubicBezTo>
                      <a:lnTo>
                        <a:pt x="0" y="987"/>
                      </a:lnTo>
                      <a:cubicBezTo>
                        <a:pt x="3317" y="589"/>
                        <a:pt x="6659" y="454"/>
                        <a:pt x="10001" y="584"/>
                      </a:cubicBezTo>
                      <a:cubicBezTo>
                        <a:pt x="9988" y="2857"/>
                        <a:pt x="9793" y="5126"/>
                        <a:pt x="9427" y="7368"/>
                      </a:cubicBezTo>
                      <a:lnTo>
                        <a:pt x="9484" y="7368"/>
                      </a:lnTo>
                      <a:cubicBezTo>
                        <a:pt x="10745" y="3402"/>
                        <a:pt x="13620" y="-564"/>
                        <a:pt x="19888" y="66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499" name="Google Shape;1499;p16"/>
                <p:cNvSpPr/>
                <p:nvPr/>
              </p:nvSpPr>
              <p:spPr>
                <a:xfrm>
                  <a:off x="8753825" y="4779124"/>
                  <a:ext cx="7270" cy="14124"/>
                </a:xfrm>
                <a:custGeom>
                  <a:rect b="b" l="l" r="r" t="t"/>
                  <a:pathLst>
                    <a:path extrusionOk="0" h="14124" w="7270">
                      <a:moveTo>
                        <a:pt x="5190" y="14125"/>
                      </a:moveTo>
                      <a:cubicBezTo>
                        <a:pt x="3859" y="9023"/>
                        <a:pt x="2339" y="5240"/>
                        <a:pt x="0" y="5240"/>
                      </a:cubicBezTo>
                      <a:lnTo>
                        <a:pt x="1639" y="0"/>
                      </a:lnTo>
                      <a:cubicBezTo>
                        <a:pt x="4048" y="0"/>
                        <a:pt x="5839" y="2119"/>
                        <a:pt x="7270" y="5309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500" name="Google Shape;1500;p16"/>
                <p:cNvSpPr/>
                <p:nvPr/>
              </p:nvSpPr>
              <p:spPr>
                <a:xfrm>
                  <a:off x="8764784" y="4806068"/>
                  <a:ext cx="7194" cy="13973"/>
                </a:xfrm>
                <a:custGeom>
                  <a:rect b="b" l="l" r="r" t="t"/>
                  <a:pathLst>
                    <a:path extrusionOk="0" h="13973" w="7194">
                      <a:moveTo>
                        <a:pt x="7195" y="8740"/>
                      </a:moveTo>
                      <a:lnTo>
                        <a:pt x="5555" y="13973"/>
                      </a:lnTo>
                      <a:cubicBezTo>
                        <a:pt x="3191" y="13973"/>
                        <a:pt x="1419" y="11943"/>
                        <a:pt x="0" y="8828"/>
                      </a:cubicBezTo>
                      <a:lnTo>
                        <a:pt x="2081" y="0"/>
                      </a:lnTo>
                      <a:cubicBezTo>
                        <a:pt x="3399" y="5013"/>
                        <a:pt x="4906" y="8714"/>
                        <a:pt x="7195" y="8714"/>
                      </a:cubicBezTo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501" name="Google Shape;1501;p16"/>
                <p:cNvSpPr/>
                <p:nvPr/>
              </p:nvSpPr>
              <p:spPr>
                <a:xfrm>
                  <a:off x="8753497" y="4779118"/>
                  <a:ext cx="18809" cy="40917"/>
                </a:xfrm>
                <a:custGeom>
                  <a:rect b="b" l="l" r="r" t="t"/>
                  <a:pathLst>
                    <a:path extrusionOk="0" h="40917" w="18809">
                      <a:moveTo>
                        <a:pt x="18810" y="5240"/>
                      </a:moveTo>
                      <a:cubicBezTo>
                        <a:pt x="11678" y="5240"/>
                        <a:pt x="12189" y="40918"/>
                        <a:pt x="2289" y="40918"/>
                      </a:cubicBezTo>
                      <a:lnTo>
                        <a:pt x="0" y="35684"/>
                      </a:lnTo>
                      <a:cubicBezTo>
                        <a:pt x="7207" y="35684"/>
                        <a:pt x="6621" y="0"/>
                        <a:pt x="16521" y="0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502" name="Google Shape;1502;p16"/>
                <p:cNvSpPr/>
                <p:nvPr/>
              </p:nvSpPr>
              <p:spPr>
                <a:xfrm>
                  <a:off x="8503198" y="4806567"/>
                  <a:ext cx="7270" cy="14118"/>
                </a:xfrm>
                <a:custGeom>
                  <a:rect b="b" l="l" r="r" t="t"/>
                  <a:pathLst>
                    <a:path extrusionOk="0" h="14118" w="7270">
                      <a:moveTo>
                        <a:pt x="2081" y="0"/>
                      </a:moveTo>
                      <a:cubicBezTo>
                        <a:pt x="3411" y="5101"/>
                        <a:pt x="4931" y="8878"/>
                        <a:pt x="7270" y="8878"/>
                      </a:cubicBezTo>
                      <a:lnTo>
                        <a:pt x="5631" y="14118"/>
                      </a:lnTo>
                      <a:cubicBezTo>
                        <a:pt x="3229" y="14118"/>
                        <a:pt x="1431" y="12012"/>
                        <a:pt x="0" y="8822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503" name="Google Shape;1503;p16"/>
                <p:cNvSpPr/>
                <p:nvPr/>
              </p:nvSpPr>
              <p:spPr>
                <a:xfrm>
                  <a:off x="8492314" y="4779767"/>
                  <a:ext cx="7194" cy="13973"/>
                </a:xfrm>
                <a:custGeom>
                  <a:rect b="b" l="l" r="r" t="t"/>
                  <a:pathLst>
                    <a:path extrusionOk="0" h="13973" w="7194">
                      <a:moveTo>
                        <a:pt x="0" y="5240"/>
                      </a:moveTo>
                      <a:lnTo>
                        <a:pt x="1639" y="0"/>
                      </a:lnTo>
                      <a:cubicBezTo>
                        <a:pt x="4010" y="0"/>
                        <a:pt x="5776" y="2043"/>
                        <a:pt x="7195" y="5145"/>
                      </a:cubicBezTo>
                      <a:lnTo>
                        <a:pt x="5114" y="13973"/>
                      </a:lnTo>
                      <a:cubicBezTo>
                        <a:pt x="3802" y="8929"/>
                        <a:pt x="2295" y="5265"/>
                        <a:pt x="0" y="5265"/>
                      </a:cubicBezTo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504" name="Google Shape;1504;p16"/>
                <p:cNvSpPr/>
                <p:nvPr/>
              </p:nvSpPr>
              <p:spPr>
                <a:xfrm>
                  <a:off x="8491986" y="4779774"/>
                  <a:ext cx="18809" cy="40924"/>
                </a:xfrm>
                <a:custGeom>
                  <a:rect b="b" l="l" r="r" t="t"/>
                  <a:pathLst>
                    <a:path extrusionOk="0" h="40924" w="18809">
                      <a:moveTo>
                        <a:pt x="0" y="35690"/>
                      </a:moveTo>
                      <a:cubicBezTo>
                        <a:pt x="7132" y="35690"/>
                        <a:pt x="6621" y="0"/>
                        <a:pt x="16521" y="0"/>
                      </a:cubicBezTo>
                      <a:lnTo>
                        <a:pt x="18810" y="5240"/>
                      </a:lnTo>
                      <a:cubicBezTo>
                        <a:pt x="11609" y="5240"/>
                        <a:pt x="12195" y="40924"/>
                        <a:pt x="2295" y="40924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505" name="Google Shape;1505;p16"/>
                <p:cNvSpPr/>
                <p:nvPr/>
              </p:nvSpPr>
              <p:spPr>
                <a:xfrm rot="-2701801">
                  <a:off x="8711359" y="4699562"/>
                  <a:ext cx="17681" cy="5240"/>
                </a:xfrm>
                <a:custGeom>
                  <a:rect b="b" l="l" r="r" t="t"/>
                  <a:pathLst>
                    <a:path extrusionOk="0" h="5240" w="17681">
                      <a:moveTo>
                        <a:pt x="0" y="0"/>
                      </a:moveTo>
                      <a:lnTo>
                        <a:pt x="17681" y="0"/>
                      </a:lnTo>
                      <a:lnTo>
                        <a:pt x="17681" y="5240"/>
                      </a:lnTo>
                      <a:lnTo>
                        <a:pt x="0" y="5240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506" name="Google Shape;1506;p16"/>
                <p:cNvSpPr/>
                <p:nvPr/>
              </p:nvSpPr>
              <p:spPr>
                <a:xfrm>
                  <a:off x="8721445" y="4703752"/>
                  <a:ext cx="16212" cy="16211"/>
                </a:xfrm>
                <a:custGeom>
                  <a:rect b="b" l="l" r="r" t="t"/>
                  <a:pathLst>
                    <a:path extrusionOk="0" h="16211" w="16212">
                      <a:moveTo>
                        <a:pt x="16212" y="3708"/>
                      </a:moveTo>
                      <a:lnTo>
                        <a:pt x="12504" y="0"/>
                      </a:lnTo>
                      <a:lnTo>
                        <a:pt x="0" y="12504"/>
                      </a:lnTo>
                      <a:lnTo>
                        <a:pt x="3701" y="16212"/>
                      </a:lnTo>
                      <a:lnTo>
                        <a:pt x="16212" y="3708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507" name="Google Shape;1507;p16"/>
                <p:cNvSpPr/>
                <p:nvPr/>
              </p:nvSpPr>
              <p:spPr>
                <a:xfrm>
                  <a:off x="8611366" y="4670994"/>
                  <a:ext cx="14118" cy="7238"/>
                </a:xfrm>
                <a:custGeom>
                  <a:rect b="b" l="l" r="r" t="t"/>
                  <a:pathLst>
                    <a:path extrusionOk="0" h="7238" w="14118">
                      <a:moveTo>
                        <a:pt x="14118" y="2049"/>
                      </a:moveTo>
                      <a:cubicBezTo>
                        <a:pt x="9017" y="3374"/>
                        <a:pt x="5234" y="4893"/>
                        <a:pt x="5234" y="7239"/>
                      </a:cubicBezTo>
                      <a:lnTo>
                        <a:pt x="0" y="5637"/>
                      </a:lnTo>
                      <a:cubicBezTo>
                        <a:pt x="0" y="3229"/>
                        <a:pt x="2112" y="1431"/>
                        <a:pt x="5309" y="0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508" name="Google Shape;1508;p16"/>
                <p:cNvSpPr/>
                <p:nvPr/>
              </p:nvSpPr>
              <p:spPr>
                <a:xfrm>
                  <a:off x="8638310" y="4660079"/>
                  <a:ext cx="13973" cy="7188"/>
                </a:xfrm>
                <a:custGeom>
                  <a:rect b="b" l="l" r="r" t="t"/>
                  <a:pathLst>
                    <a:path extrusionOk="0" h="7188" w="13973">
                      <a:moveTo>
                        <a:pt x="8740" y="0"/>
                      </a:moveTo>
                      <a:lnTo>
                        <a:pt x="13973" y="1633"/>
                      </a:lnTo>
                      <a:cubicBezTo>
                        <a:pt x="13973" y="4004"/>
                        <a:pt x="11943" y="5770"/>
                        <a:pt x="8828" y="7189"/>
                      </a:cubicBezTo>
                      <a:lnTo>
                        <a:pt x="0" y="5108"/>
                      </a:lnTo>
                      <a:cubicBezTo>
                        <a:pt x="5045" y="3796"/>
                        <a:pt x="8715" y="2295"/>
                        <a:pt x="8715" y="0"/>
                      </a:cubicBezTo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509" name="Google Shape;1509;p16"/>
                <p:cNvSpPr/>
                <p:nvPr/>
              </p:nvSpPr>
              <p:spPr>
                <a:xfrm>
                  <a:off x="8611360" y="4659751"/>
                  <a:ext cx="40917" cy="18803"/>
                </a:xfrm>
                <a:custGeom>
                  <a:rect b="b" l="l" r="r" t="t"/>
                  <a:pathLst>
                    <a:path extrusionOk="0" h="18803" w="40917">
                      <a:moveTo>
                        <a:pt x="5240" y="0"/>
                      </a:moveTo>
                      <a:cubicBezTo>
                        <a:pt x="5240" y="7125"/>
                        <a:pt x="40918" y="6615"/>
                        <a:pt x="40918" y="16515"/>
                      </a:cubicBezTo>
                      <a:lnTo>
                        <a:pt x="35678" y="18804"/>
                      </a:lnTo>
                      <a:cubicBezTo>
                        <a:pt x="35678" y="11609"/>
                        <a:pt x="0" y="12183"/>
                        <a:pt x="0" y="2295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510" name="Google Shape;1510;p16"/>
                <p:cNvSpPr/>
                <p:nvPr/>
              </p:nvSpPr>
              <p:spPr>
                <a:xfrm rot="-2699399">
                  <a:off x="8541480" y="4693328"/>
                  <a:ext cx="5240" cy="17681"/>
                </a:xfrm>
                <a:custGeom>
                  <a:rect b="b" l="l" r="r" t="t"/>
                  <a:pathLst>
                    <a:path extrusionOk="0" h="17681" w="5240">
                      <a:moveTo>
                        <a:pt x="0" y="0"/>
                      </a:moveTo>
                      <a:lnTo>
                        <a:pt x="5240" y="0"/>
                      </a:lnTo>
                      <a:lnTo>
                        <a:pt x="5240" y="17681"/>
                      </a:lnTo>
                      <a:lnTo>
                        <a:pt x="0" y="17681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511" name="Google Shape;1511;p16"/>
                <p:cNvSpPr/>
                <p:nvPr/>
              </p:nvSpPr>
              <p:spPr>
                <a:xfrm>
                  <a:off x="8526642" y="4703752"/>
                  <a:ext cx="16212" cy="16211"/>
                </a:xfrm>
                <a:custGeom>
                  <a:rect b="b" l="l" r="r" t="t"/>
                  <a:pathLst>
                    <a:path extrusionOk="0" h="16211" w="16212">
                      <a:moveTo>
                        <a:pt x="0" y="3708"/>
                      </a:moveTo>
                      <a:lnTo>
                        <a:pt x="3708" y="0"/>
                      </a:lnTo>
                      <a:lnTo>
                        <a:pt x="16212" y="12504"/>
                      </a:lnTo>
                      <a:lnTo>
                        <a:pt x="12504" y="16212"/>
                      </a:lnTo>
                      <a:lnTo>
                        <a:pt x="0" y="3708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512" name="Google Shape;1512;p16"/>
                <p:cNvSpPr/>
                <p:nvPr/>
              </p:nvSpPr>
              <p:spPr>
                <a:xfrm>
                  <a:off x="8568676" y="4670281"/>
                  <a:ext cx="12365" cy="10221"/>
                </a:xfrm>
                <a:custGeom>
                  <a:rect b="b" l="l" r="r" t="t"/>
                  <a:pathLst>
                    <a:path extrusionOk="0" h="10221" w="12365">
                      <a:moveTo>
                        <a:pt x="12366" y="0"/>
                      </a:moveTo>
                      <a:cubicBezTo>
                        <a:pt x="11924" y="3670"/>
                        <a:pt x="10575" y="5171"/>
                        <a:pt x="8475" y="8109"/>
                      </a:cubicBezTo>
                      <a:lnTo>
                        <a:pt x="0" y="10222"/>
                      </a:lnTo>
                      <a:cubicBezTo>
                        <a:pt x="2648" y="7346"/>
                        <a:pt x="5726" y="4446"/>
                        <a:pt x="6098" y="1356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513" name="Google Shape;1513;p16"/>
                <p:cNvSpPr/>
                <p:nvPr/>
              </p:nvSpPr>
              <p:spPr>
                <a:xfrm>
                  <a:off x="8565877" y="4680950"/>
                  <a:ext cx="21912" cy="8809"/>
                </a:xfrm>
                <a:custGeom>
                  <a:rect b="b" l="l" r="r" t="t"/>
                  <a:pathLst>
                    <a:path extrusionOk="0" h="8809" w="21912">
                      <a:moveTo>
                        <a:pt x="21912" y="2763"/>
                      </a:moveTo>
                      <a:lnTo>
                        <a:pt x="18028" y="6023"/>
                      </a:lnTo>
                      <a:cubicBezTo>
                        <a:pt x="16716" y="4358"/>
                        <a:pt x="8569" y="6723"/>
                        <a:pt x="1097" y="8810"/>
                      </a:cubicBezTo>
                      <a:lnTo>
                        <a:pt x="0" y="3393"/>
                      </a:lnTo>
                      <a:cubicBezTo>
                        <a:pt x="11691" y="45"/>
                        <a:pt x="18249" y="-1897"/>
                        <a:pt x="21912" y="2763"/>
                      </a:cubicBezTo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514" name="Google Shape;1514;p16"/>
                <p:cNvSpPr/>
                <p:nvPr/>
              </p:nvSpPr>
              <p:spPr>
                <a:xfrm rot="-2700600">
                  <a:off x="8535252" y="4895032"/>
                  <a:ext cx="17674" cy="5240"/>
                </a:xfrm>
                <a:custGeom>
                  <a:rect b="b" l="l" r="r" t="t"/>
                  <a:pathLst>
                    <a:path extrusionOk="0" h="5240" w="17674">
                      <a:moveTo>
                        <a:pt x="0" y="0"/>
                      </a:moveTo>
                      <a:lnTo>
                        <a:pt x="17675" y="0"/>
                      </a:lnTo>
                      <a:lnTo>
                        <a:pt x="17675" y="5240"/>
                      </a:lnTo>
                      <a:lnTo>
                        <a:pt x="0" y="5240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515" name="Google Shape;1515;p16"/>
                <p:cNvSpPr/>
                <p:nvPr/>
              </p:nvSpPr>
              <p:spPr>
                <a:xfrm>
                  <a:off x="8526642" y="4879858"/>
                  <a:ext cx="16212" cy="16211"/>
                </a:xfrm>
                <a:custGeom>
                  <a:rect b="b" l="l" r="r" t="t"/>
                  <a:pathLst>
                    <a:path extrusionOk="0" h="16211" w="16212">
                      <a:moveTo>
                        <a:pt x="0" y="12498"/>
                      </a:moveTo>
                      <a:lnTo>
                        <a:pt x="3708" y="16212"/>
                      </a:lnTo>
                      <a:lnTo>
                        <a:pt x="16212" y="3701"/>
                      </a:lnTo>
                      <a:lnTo>
                        <a:pt x="12504" y="0"/>
                      </a:lnTo>
                      <a:lnTo>
                        <a:pt x="0" y="12498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516" name="Google Shape;1516;p16"/>
                <p:cNvSpPr/>
                <p:nvPr/>
              </p:nvSpPr>
              <p:spPr>
                <a:xfrm>
                  <a:off x="8638809" y="4921589"/>
                  <a:ext cx="14124" cy="7264"/>
                </a:xfrm>
                <a:custGeom>
                  <a:rect b="b" l="l" r="r" t="t"/>
                  <a:pathLst>
                    <a:path extrusionOk="0" h="7264" w="14124">
                      <a:moveTo>
                        <a:pt x="0" y="5183"/>
                      </a:moveTo>
                      <a:cubicBezTo>
                        <a:pt x="5095" y="3865"/>
                        <a:pt x="8878" y="2346"/>
                        <a:pt x="8878" y="0"/>
                      </a:cubicBezTo>
                      <a:lnTo>
                        <a:pt x="14125" y="1633"/>
                      </a:lnTo>
                      <a:cubicBezTo>
                        <a:pt x="14125" y="4042"/>
                        <a:pt x="12006" y="5833"/>
                        <a:pt x="8809" y="7264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517" name="Google Shape;1517;p16"/>
                <p:cNvSpPr/>
                <p:nvPr/>
              </p:nvSpPr>
              <p:spPr>
                <a:xfrm>
                  <a:off x="8611990" y="4932555"/>
                  <a:ext cx="13973" cy="7182"/>
                </a:xfrm>
                <a:custGeom>
                  <a:rect b="b" l="l" r="r" t="t"/>
                  <a:pathLst>
                    <a:path extrusionOk="0" h="7182" w="13973">
                      <a:moveTo>
                        <a:pt x="5240" y="7182"/>
                      </a:moveTo>
                      <a:lnTo>
                        <a:pt x="0" y="5543"/>
                      </a:lnTo>
                      <a:cubicBezTo>
                        <a:pt x="0" y="3184"/>
                        <a:pt x="2037" y="1406"/>
                        <a:pt x="5145" y="0"/>
                      </a:cubicBezTo>
                      <a:lnTo>
                        <a:pt x="13973" y="2075"/>
                      </a:lnTo>
                      <a:cubicBezTo>
                        <a:pt x="8929" y="3386"/>
                        <a:pt x="5265" y="4887"/>
                        <a:pt x="5265" y="7182"/>
                      </a:cubicBezTo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518" name="Google Shape;1518;p16"/>
                <p:cNvSpPr/>
                <p:nvPr/>
              </p:nvSpPr>
              <p:spPr>
                <a:xfrm>
                  <a:off x="8612016" y="4921255"/>
                  <a:ext cx="40917" cy="18809"/>
                </a:xfrm>
                <a:custGeom>
                  <a:rect b="b" l="l" r="r" t="t"/>
                  <a:pathLst>
                    <a:path extrusionOk="0" h="18809" w="40917">
                      <a:moveTo>
                        <a:pt x="35678" y="18810"/>
                      </a:moveTo>
                      <a:cubicBezTo>
                        <a:pt x="35678" y="11691"/>
                        <a:pt x="0" y="12189"/>
                        <a:pt x="0" y="2295"/>
                      </a:cubicBezTo>
                      <a:lnTo>
                        <a:pt x="5240" y="0"/>
                      </a:lnTo>
                      <a:cubicBezTo>
                        <a:pt x="5240" y="7207"/>
                        <a:pt x="40918" y="6621"/>
                        <a:pt x="40918" y="16521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519" name="Google Shape;1519;p16"/>
                <p:cNvSpPr/>
                <p:nvPr/>
              </p:nvSpPr>
              <p:spPr>
                <a:xfrm rot="-2698199">
                  <a:off x="8717580" y="4888793"/>
                  <a:ext cx="5240" cy="17681"/>
                </a:xfrm>
                <a:custGeom>
                  <a:rect b="b" l="l" r="r" t="t"/>
                  <a:pathLst>
                    <a:path extrusionOk="0" h="17681" w="5240">
                      <a:moveTo>
                        <a:pt x="0" y="0"/>
                      </a:moveTo>
                      <a:lnTo>
                        <a:pt x="5240" y="0"/>
                      </a:lnTo>
                      <a:lnTo>
                        <a:pt x="5240" y="17681"/>
                      </a:lnTo>
                      <a:lnTo>
                        <a:pt x="0" y="17681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520" name="Google Shape;1520;p16"/>
                <p:cNvSpPr/>
                <p:nvPr/>
              </p:nvSpPr>
              <p:spPr>
                <a:xfrm>
                  <a:off x="8721445" y="4879858"/>
                  <a:ext cx="16212" cy="16211"/>
                </a:xfrm>
                <a:custGeom>
                  <a:rect b="b" l="l" r="r" t="t"/>
                  <a:pathLst>
                    <a:path extrusionOk="0" h="16211" w="16212">
                      <a:moveTo>
                        <a:pt x="16212" y="12498"/>
                      </a:moveTo>
                      <a:lnTo>
                        <a:pt x="12504" y="16212"/>
                      </a:lnTo>
                      <a:lnTo>
                        <a:pt x="0" y="3701"/>
                      </a:lnTo>
                      <a:lnTo>
                        <a:pt x="3701" y="0"/>
                      </a:lnTo>
                      <a:lnTo>
                        <a:pt x="16212" y="12498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521" name="Google Shape;1521;p16"/>
                <p:cNvSpPr/>
                <p:nvPr/>
              </p:nvSpPr>
              <p:spPr>
                <a:xfrm>
                  <a:off x="8578475" y="4843026"/>
                  <a:ext cx="35425" cy="49941"/>
                </a:xfrm>
                <a:custGeom>
                  <a:rect b="b" l="l" r="r" t="t"/>
                  <a:pathLst>
                    <a:path extrusionOk="0" h="49941" w="35425">
                      <a:moveTo>
                        <a:pt x="4704" y="38213"/>
                      </a:moveTo>
                      <a:lnTo>
                        <a:pt x="29965" y="12920"/>
                      </a:lnTo>
                      <a:lnTo>
                        <a:pt x="29965" y="48680"/>
                      </a:lnTo>
                      <a:cubicBezTo>
                        <a:pt x="31775" y="49134"/>
                        <a:pt x="33578" y="49594"/>
                        <a:pt x="35426" y="49941"/>
                      </a:cubicBezTo>
                      <a:lnTo>
                        <a:pt x="35426" y="0"/>
                      </a:lnTo>
                      <a:lnTo>
                        <a:pt x="0" y="35312"/>
                      </a:lnTo>
                      <a:cubicBezTo>
                        <a:pt x="1520" y="36346"/>
                        <a:pt x="3153" y="37248"/>
                        <a:pt x="4704" y="38187"/>
                      </a:cubicBezTo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522" name="Google Shape;1522;p16"/>
                <p:cNvSpPr/>
                <p:nvPr/>
              </p:nvSpPr>
              <p:spPr>
                <a:xfrm>
                  <a:off x="8649768" y="4843039"/>
                  <a:ext cx="35400" cy="49928"/>
                </a:xfrm>
                <a:custGeom>
                  <a:rect b="b" l="l" r="r" t="t"/>
                  <a:pathLst>
                    <a:path extrusionOk="0" h="49928" w="35400">
                      <a:moveTo>
                        <a:pt x="0" y="49929"/>
                      </a:moveTo>
                      <a:cubicBezTo>
                        <a:pt x="1816" y="49575"/>
                        <a:pt x="3601" y="49121"/>
                        <a:pt x="5379" y="48667"/>
                      </a:cubicBezTo>
                      <a:lnTo>
                        <a:pt x="5379" y="12908"/>
                      </a:lnTo>
                      <a:lnTo>
                        <a:pt x="30879" y="38080"/>
                      </a:lnTo>
                      <a:cubicBezTo>
                        <a:pt x="32392" y="37172"/>
                        <a:pt x="33937" y="36302"/>
                        <a:pt x="35400" y="35312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523" name="Google Shape;1523;p16"/>
                <p:cNvSpPr/>
                <p:nvPr/>
              </p:nvSpPr>
              <p:spPr>
                <a:xfrm>
                  <a:off x="8549929" y="4746625"/>
                  <a:ext cx="56032" cy="106181"/>
                </a:xfrm>
                <a:custGeom>
                  <a:rect b="b" l="l" r="r" t="t"/>
                  <a:pathLst>
                    <a:path extrusionOk="0" h="106181" w="56032">
                      <a:moveTo>
                        <a:pt x="2863" y="0"/>
                      </a:moveTo>
                      <a:cubicBezTo>
                        <a:pt x="1841" y="1526"/>
                        <a:pt x="933" y="3153"/>
                        <a:pt x="0" y="4717"/>
                      </a:cubicBezTo>
                      <a:lnTo>
                        <a:pt x="48472" y="53182"/>
                      </a:lnTo>
                      <a:lnTo>
                        <a:pt x="277" y="101673"/>
                      </a:lnTo>
                      <a:cubicBezTo>
                        <a:pt x="1185" y="103187"/>
                        <a:pt x="2043" y="104732"/>
                        <a:pt x="3027" y="106182"/>
                      </a:cubicBezTo>
                      <a:lnTo>
                        <a:pt x="56033" y="52867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524" name="Google Shape;1524;p16"/>
                <p:cNvSpPr/>
                <p:nvPr/>
              </p:nvSpPr>
              <p:spPr>
                <a:xfrm>
                  <a:off x="8657619" y="4746404"/>
                  <a:ext cx="55912" cy="106446"/>
                </a:xfrm>
                <a:custGeom>
                  <a:rect b="b" l="l" r="r" t="t"/>
                  <a:pathLst>
                    <a:path extrusionOk="0" h="106446" w="55912">
                      <a:moveTo>
                        <a:pt x="7567" y="53075"/>
                      </a:moveTo>
                      <a:lnTo>
                        <a:pt x="55837" y="4521"/>
                      </a:lnTo>
                      <a:cubicBezTo>
                        <a:pt x="54929" y="3008"/>
                        <a:pt x="54072" y="1457"/>
                        <a:pt x="53088" y="0"/>
                      </a:cubicBezTo>
                      <a:lnTo>
                        <a:pt x="0" y="53403"/>
                      </a:lnTo>
                      <a:lnTo>
                        <a:pt x="53037" y="106447"/>
                      </a:lnTo>
                      <a:cubicBezTo>
                        <a:pt x="54065" y="104921"/>
                        <a:pt x="54973" y="103294"/>
                        <a:pt x="55913" y="101730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525" name="Google Shape;1525;p16"/>
                <p:cNvSpPr/>
                <p:nvPr/>
              </p:nvSpPr>
              <p:spPr>
                <a:xfrm>
                  <a:off x="8578911" y="4706268"/>
                  <a:ext cx="34681" cy="48850"/>
                </a:xfrm>
                <a:custGeom>
                  <a:rect b="b" l="l" r="r" t="t"/>
                  <a:pathLst>
                    <a:path extrusionOk="0" h="48850" w="34681">
                      <a:moveTo>
                        <a:pt x="34663" y="0"/>
                      </a:moveTo>
                      <a:cubicBezTo>
                        <a:pt x="32884" y="347"/>
                        <a:pt x="31150" y="807"/>
                        <a:pt x="29404" y="1261"/>
                      </a:cubicBezTo>
                      <a:lnTo>
                        <a:pt x="29404" y="35943"/>
                      </a:lnTo>
                      <a:lnTo>
                        <a:pt x="4729" y="11420"/>
                      </a:lnTo>
                      <a:cubicBezTo>
                        <a:pt x="3140" y="12353"/>
                        <a:pt x="1526" y="13261"/>
                        <a:pt x="0" y="14289"/>
                      </a:cubicBezTo>
                      <a:lnTo>
                        <a:pt x="34681" y="48850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526" name="Google Shape;1526;p16"/>
                <p:cNvSpPr/>
                <p:nvPr/>
              </p:nvSpPr>
              <p:spPr>
                <a:xfrm>
                  <a:off x="8558442" y="4704446"/>
                  <a:ext cx="146765" cy="190268"/>
                </a:xfrm>
                <a:custGeom>
                  <a:rect b="b" l="l" r="r" t="t"/>
                  <a:pathLst>
                    <a:path extrusionOk="0" h="190268" w="146765">
                      <a:moveTo>
                        <a:pt x="146766" y="34612"/>
                      </a:moveTo>
                      <a:cubicBezTo>
                        <a:pt x="143009" y="30080"/>
                        <a:pt x="138845" y="25903"/>
                        <a:pt x="134324" y="22133"/>
                      </a:cubicBezTo>
                      <a:lnTo>
                        <a:pt x="82403" y="74092"/>
                      </a:lnTo>
                      <a:lnTo>
                        <a:pt x="82403" y="70492"/>
                      </a:lnTo>
                      <a:lnTo>
                        <a:pt x="82403" y="70492"/>
                      </a:lnTo>
                      <a:lnTo>
                        <a:pt x="82403" y="63051"/>
                      </a:lnTo>
                      <a:lnTo>
                        <a:pt x="127880" y="17297"/>
                      </a:lnTo>
                      <a:cubicBezTo>
                        <a:pt x="111937" y="6043"/>
                        <a:pt x="92901" y="2"/>
                        <a:pt x="73386" y="0"/>
                      </a:cubicBezTo>
                      <a:cubicBezTo>
                        <a:pt x="70271" y="0"/>
                        <a:pt x="67200" y="177"/>
                        <a:pt x="64161" y="467"/>
                      </a:cubicBezTo>
                      <a:lnTo>
                        <a:pt x="64161" y="73121"/>
                      </a:lnTo>
                      <a:lnTo>
                        <a:pt x="12756" y="21805"/>
                      </a:lnTo>
                      <a:cubicBezTo>
                        <a:pt x="8110" y="25663"/>
                        <a:pt x="3840" y="29951"/>
                        <a:pt x="0" y="34612"/>
                      </a:cubicBezTo>
                      <a:lnTo>
                        <a:pt x="60774" y="95695"/>
                      </a:lnTo>
                      <a:lnTo>
                        <a:pt x="359" y="156110"/>
                      </a:lnTo>
                      <a:cubicBezTo>
                        <a:pt x="4225" y="160740"/>
                        <a:pt x="8520" y="164995"/>
                        <a:pt x="13185" y="168816"/>
                      </a:cubicBezTo>
                      <a:lnTo>
                        <a:pt x="64394" y="117292"/>
                      </a:lnTo>
                      <a:lnTo>
                        <a:pt x="64394" y="189814"/>
                      </a:lnTo>
                      <a:cubicBezTo>
                        <a:pt x="67358" y="190092"/>
                        <a:pt x="70347" y="190268"/>
                        <a:pt x="73380" y="190268"/>
                      </a:cubicBezTo>
                      <a:cubicBezTo>
                        <a:pt x="76413" y="190268"/>
                        <a:pt x="79364" y="190092"/>
                        <a:pt x="82309" y="189814"/>
                      </a:cubicBezTo>
                      <a:lnTo>
                        <a:pt x="82309" y="116946"/>
                      </a:lnTo>
                      <a:lnTo>
                        <a:pt x="133933" y="168501"/>
                      </a:lnTo>
                      <a:cubicBezTo>
                        <a:pt x="138586" y="164658"/>
                        <a:pt x="142864" y="160383"/>
                        <a:pt x="146709" y="155732"/>
                      </a:cubicBezTo>
                      <a:lnTo>
                        <a:pt x="86325" y="95349"/>
                      </a:lnTo>
                      <a:close/>
                      <a:moveTo>
                        <a:pt x="82491" y="17486"/>
                      </a:moveTo>
                      <a:cubicBezTo>
                        <a:pt x="95380" y="19037"/>
                        <a:pt x="100778" y="21477"/>
                        <a:pt x="100778" y="21477"/>
                      </a:cubicBezTo>
                      <a:lnTo>
                        <a:pt x="82491" y="39663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527" name="Google Shape;1527;p16"/>
                <p:cNvSpPr/>
                <p:nvPr/>
              </p:nvSpPr>
              <p:spPr>
                <a:xfrm>
                  <a:off x="8477241" y="4645007"/>
                  <a:ext cx="309809" cy="309800"/>
                </a:xfrm>
                <a:custGeom>
                  <a:rect b="b" l="l" r="r" t="t"/>
                  <a:pathLst>
                    <a:path extrusionOk="0" h="309800" w="309809">
                      <a:moveTo>
                        <a:pt x="173441" y="1124"/>
                      </a:moveTo>
                      <a:cubicBezTo>
                        <a:pt x="88648" y="-9098"/>
                        <a:pt x="11353" y="51569"/>
                        <a:pt x="1125" y="136362"/>
                      </a:cubicBezTo>
                      <a:cubicBezTo>
                        <a:pt x="-9103" y="221155"/>
                        <a:pt x="51571" y="298463"/>
                        <a:pt x="136370" y="308678"/>
                      </a:cubicBezTo>
                      <a:cubicBezTo>
                        <a:pt x="221169" y="318893"/>
                        <a:pt x="298465" y="258233"/>
                        <a:pt x="308686" y="173440"/>
                      </a:cubicBezTo>
                      <a:cubicBezTo>
                        <a:pt x="318908" y="88647"/>
                        <a:pt x="258240" y="11345"/>
                        <a:pt x="173441" y="1124"/>
                      </a:cubicBezTo>
                      <a:moveTo>
                        <a:pt x="300999" y="172513"/>
                      </a:moveTo>
                      <a:cubicBezTo>
                        <a:pt x="291282" y="253068"/>
                        <a:pt x="217852" y="310702"/>
                        <a:pt x="137297" y="300992"/>
                      </a:cubicBezTo>
                      <a:cubicBezTo>
                        <a:pt x="56741" y="291281"/>
                        <a:pt x="-893" y="217844"/>
                        <a:pt x="8830" y="137289"/>
                      </a:cubicBezTo>
                      <a:cubicBezTo>
                        <a:pt x="18554" y="56734"/>
                        <a:pt x="91965" y="-894"/>
                        <a:pt x="172514" y="8817"/>
                      </a:cubicBezTo>
                      <a:cubicBezTo>
                        <a:pt x="253063" y="18527"/>
                        <a:pt x="310710" y="91964"/>
                        <a:pt x="300999" y="172513"/>
                      </a:cubicBezTo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528" name="Google Shape;1528;p16"/>
                <p:cNvSpPr/>
                <p:nvPr/>
              </p:nvSpPr>
              <p:spPr>
                <a:xfrm>
                  <a:off x="8502227" y="4737942"/>
                  <a:ext cx="10063" cy="12466"/>
                </a:xfrm>
                <a:custGeom>
                  <a:rect b="b" l="l" r="r" t="t"/>
                  <a:pathLst>
                    <a:path extrusionOk="0" h="12466" w="10063">
                      <a:moveTo>
                        <a:pt x="0" y="12466"/>
                      </a:moveTo>
                      <a:cubicBezTo>
                        <a:pt x="3664" y="11975"/>
                        <a:pt x="5133" y="10613"/>
                        <a:pt x="8059" y="8481"/>
                      </a:cubicBezTo>
                      <a:lnTo>
                        <a:pt x="10064" y="0"/>
                      </a:lnTo>
                      <a:cubicBezTo>
                        <a:pt x="7220" y="2686"/>
                        <a:pt x="4389" y="5795"/>
                        <a:pt x="1274" y="6205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529" name="Google Shape;1529;p16"/>
                <p:cNvSpPr/>
                <p:nvPr/>
              </p:nvSpPr>
              <p:spPr>
                <a:xfrm>
                  <a:off x="8512879" y="4735085"/>
                  <a:ext cx="8624" cy="21912"/>
                </a:xfrm>
                <a:custGeom>
                  <a:rect b="b" l="l" r="r" t="t"/>
                  <a:pathLst>
                    <a:path extrusionOk="0" h="21912" w="8624">
                      <a:moveTo>
                        <a:pt x="2829" y="21912"/>
                      </a:moveTo>
                      <a:lnTo>
                        <a:pt x="6051" y="17996"/>
                      </a:lnTo>
                      <a:cubicBezTo>
                        <a:pt x="4368" y="16735"/>
                        <a:pt x="6625" y="8538"/>
                        <a:pt x="8624" y="1034"/>
                      </a:cubicBezTo>
                      <a:lnTo>
                        <a:pt x="3195" y="0"/>
                      </a:lnTo>
                      <a:cubicBezTo>
                        <a:pt x="-8" y="11729"/>
                        <a:pt x="-1850" y="18318"/>
                        <a:pt x="2829" y="21912"/>
                      </a:cubicBezTo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530" name="Google Shape;1530;p16"/>
                <p:cNvSpPr/>
                <p:nvPr/>
              </p:nvSpPr>
              <p:spPr>
                <a:xfrm>
                  <a:off x="8567844" y="4919319"/>
                  <a:ext cx="12340" cy="10221"/>
                </a:xfrm>
                <a:custGeom>
                  <a:rect b="b" l="l" r="r" t="t"/>
                  <a:pathLst>
                    <a:path extrusionOk="0" h="10221" w="12340">
                      <a:moveTo>
                        <a:pt x="6098" y="8866"/>
                      </a:moveTo>
                      <a:cubicBezTo>
                        <a:pt x="5726" y="5776"/>
                        <a:pt x="2648" y="2875"/>
                        <a:pt x="0" y="0"/>
                      </a:cubicBezTo>
                      <a:lnTo>
                        <a:pt x="8450" y="2106"/>
                      </a:lnTo>
                      <a:cubicBezTo>
                        <a:pt x="10549" y="5045"/>
                        <a:pt x="11899" y="6520"/>
                        <a:pt x="12340" y="10222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531" name="Google Shape;1531;p16"/>
                <p:cNvSpPr/>
                <p:nvPr/>
              </p:nvSpPr>
              <p:spPr>
                <a:xfrm>
                  <a:off x="8565019" y="4910062"/>
                  <a:ext cx="21906" cy="8809"/>
                </a:xfrm>
                <a:custGeom>
                  <a:rect b="b" l="l" r="r" t="t"/>
                  <a:pathLst>
                    <a:path extrusionOk="0" h="8809" w="21906">
                      <a:moveTo>
                        <a:pt x="21906" y="6047"/>
                      </a:moveTo>
                      <a:cubicBezTo>
                        <a:pt x="18249" y="10707"/>
                        <a:pt x="11691" y="8765"/>
                        <a:pt x="0" y="5417"/>
                      </a:cubicBezTo>
                      <a:lnTo>
                        <a:pt x="1097" y="0"/>
                      </a:lnTo>
                      <a:cubicBezTo>
                        <a:pt x="8557" y="2087"/>
                        <a:pt x="16716" y="4452"/>
                        <a:pt x="18028" y="2787"/>
                      </a:cubicBezTo>
                      <a:lnTo>
                        <a:pt x="21906" y="6047"/>
                      </a:lnTo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532" name="Google Shape;1532;p16"/>
                <p:cNvSpPr/>
                <p:nvPr/>
              </p:nvSpPr>
              <p:spPr>
                <a:xfrm>
                  <a:off x="8501338" y="4849395"/>
                  <a:ext cx="10089" cy="12466"/>
                </a:xfrm>
                <a:custGeom>
                  <a:rect b="b" l="l" r="r" t="t"/>
                  <a:pathLst>
                    <a:path extrusionOk="0" h="12466" w="10089">
                      <a:moveTo>
                        <a:pt x="1305" y="6262"/>
                      </a:moveTo>
                      <a:cubicBezTo>
                        <a:pt x="4389" y="6671"/>
                        <a:pt x="7245" y="9774"/>
                        <a:pt x="10089" y="12466"/>
                      </a:cubicBezTo>
                      <a:lnTo>
                        <a:pt x="8065" y="3985"/>
                      </a:lnTo>
                      <a:cubicBezTo>
                        <a:pt x="5139" y="1854"/>
                        <a:pt x="3651" y="486"/>
                        <a:pt x="0" y="0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533" name="Google Shape;1533;p16"/>
                <p:cNvSpPr/>
                <p:nvPr/>
              </p:nvSpPr>
              <p:spPr>
                <a:xfrm>
                  <a:off x="8512027" y="4842818"/>
                  <a:ext cx="8637" cy="21918"/>
                </a:xfrm>
                <a:custGeom>
                  <a:rect b="b" l="l" r="r" t="t"/>
                  <a:pathLst>
                    <a:path extrusionOk="0" h="21918" w="8637">
                      <a:moveTo>
                        <a:pt x="2843" y="0"/>
                      </a:moveTo>
                      <a:cubicBezTo>
                        <a:pt x="-1867" y="3601"/>
                        <a:pt x="5" y="10190"/>
                        <a:pt x="3202" y="21919"/>
                      </a:cubicBezTo>
                      <a:lnTo>
                        <a:pt x="8638" y="20878"/>
                      </a:lnTo>
                      <a:cubicBezTo>
                        <a:pt x="6639" y="13400"/>
                        <a:pt x="4375" y="5202"/>
                        <a:pt x="6065" y="3922"/>
                      </a:cubicBezTo>
                      <a:lnTo>
                        <a:pt x="2843" y="0"/>
                      </a:lnTo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534" name="Google Shape;1534;p16"/>
                <p:cNvSpPr/>
                <p:nvPr/>
              </p:nvSpPr>
              <p:spPr>
                <a:xfrm>
                  <a:off x="8752084" y="4851552"/>
                  <a:ext cx="10221" cy="12333"/>
                </a:xfrm>
                <a:custGeom>
                  <a:rect b="b" l="l" r="r" t="t"/>
                  <a:pathLst>
                    <a:path extrusionOk="0" h="12333" w="10221">
                      <a:moveTo>
                        <a:pt x="8866" y="6236"/>
                      </a:moveTo>
                      <a:cubicBezTo>
                        <a:pt x="5782" y="6608"/>
                        <a:pt x="2882" y="9686"/>
                        <a:pt x="0" y="12334"/>
                      </a:cubicBezTo>
                      <a:lnTo>
                        <a:pt x="2112" y="3891"/>
                      </a:lnTo>
                      <a:cubicBezTo>
                        <a:pt x="5051" y="1785"/>
                        <a:pt x="6526" y="441"/>
                        <a:pt x="10222" y="0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535" name="Google Shape;1535;p16"/>
                <p:cNvSpPr/>
                <p:nvPr/>
              </p:nvSpPr>
              <p:spPr>
                <a:xfrm>
                  <a:off x="8742834" y="4844804"/>
                  <a:ext cx="8808" cy="21906"/>
                </a:xfrm>
                <a:custGeom>
                  <a:rect b="b" l="l" r="r" t="t"/>
                  <a:pathLst>
                    <a:path extrusionOk="0" h="21906" w="8808">
                      <a:moveTo>
                        <a:pt x="6047" y="0"/>
                      </a:moveTo>
                      <a:cubicBezTo>
                        <a:pt x="10707" y="3657"/>
                        <a:pt x="8759" y="10215"/>
                        <a:pt x="5417" y="21906"/>
                      </a:cubicBezTo>
                      <a:lnTo>
                        <a:pt x="0" y="20815"/>
                      </a:lnTo>
                      <a:cubicBezTo>
                        <a:pt x="2081" y="13349"/>
                        <a:pt x="4446" y="5190"/>
                        <a:pt x="2787" y="3884"/>
                      </a:cubicBezTo>
                      <a:lnTo>
                        <a:pt x="6047" y="0"/>
                      </a:lnTo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536" name="Google Shape;1536;p16"/>
                <p:cNvSpPr/>
                <p:nvPr/>
              </p:nvSpPr>
              <p:spPr>
                <a:xfrm>
                  <a:off x="8682167" y="4920303"/>
                  <a:ext cx="12460" cy="10063"/>
                </a:xfrm>
                <a:custGeom>
                  <a:rect b="b" l="l" r="r" t="t"/>
                  <a:pathLst>
                    <a:path extrusionOk="0" h="10063" w="12460">
                      <a:moveTo>
                        <a:pt x="6262" y="8790"/>
                      </a:moveTo>
                      <a:cubicBezTo>
                        <a:pt x="6671" y="5707"/>
                        <a:pt x="9774" y="2844"/>
                        <a:pt x="12460" y="0"/>
                      </a:cubicBezTo>
                      <a:lnTo>
                        <a:pt x="3985" y="1999"/>
                      </a:lnTo>
                      <a:cubicBezTo>
                        <a:pt x="1854" y="4925"/>
                        <a:pt x="492" y="6413"/>
                        <a:pt x="0" y="10064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537" name="Google Shape;1537;p16"/>
                <p:cNvSpPr/>
                <p:nvPr/>
              </p:nvSpPr>
              <p:spPr>
                <a:xfrm>
                  <a:off x="8675590" y="4911077"/>
                  <a:ext cx="21912" cy="8638"/>
                </a:xfrm>
                <a:custGeom>
                  <a:rect b="b" l="l" r="r" t="t"/>
                  <a:pathLst>
                    <a:path extrusionOk="0" h="8638" w="21912">
                      <a:moveTo>
                        <a:pt x="0" y="5801"/>
                      </a:moveTo>
                      <a:cubicBezTo>
                        <a:pt x="3601" y="10505"/>
                        <a:pt x="10184" y="8633"/>
                        <a:pt x="21912" y="5436"/>
                      </a:cubicBezTo>
                      <a:lnTo>
                        <a:pt x="20878" y="0"/>
                      </a:lnTo>
                      <a:cubicBezTo>
                        <a:pt x="13393" y="2005"/>
                        <a:pt x="5202" y="4256"/>
                        <a:pt x="3916" y="2573"/>
                      </a:cubicBezTo>
                      <a:lnTo>
                        <a:pt x="0" y="5801"/>
                      </a:lnTo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538" name="Google Shape;1538;p16"/>
                <p:cNvSpPr/>
                <p:nvPr/>
              </p:nvSpPr>
              <p:spPr>
                <a:xfrm>
                  <a:off x="8684317" y="4670281"/>
                  <a:ext cx="12340" cy="10221"/>
                </a:xfrm>
                <a:custGeom>
                  <a:rect b="b" l="l" r="r" t="t"/>
                  <a:pathLst>
                    <a:path extrusionOk="0" h="10221" w="12340">
                      <a:moveTo>
                        <a:pt x="6243" y="1356"/>
                      </a:moveTo>
                      <a:cubicBezTo>
                        <a:pt x="6615" y="4446"/>
                        <a:pt x="9692" y="7346"/>
                        <a:pt x="12340" y="10222"/>
                      </a:cubicBezTo>
                      <a:lnTo>
                        <a:pt x="3891" y="8109"/>
                      </a:lnTo>
                      <a:cubicBezTo>
                        <a:pt x="1791" y="5171"/>
                        <a:pt x="441" y="3695"/>
                        <a:pt x="0" y="0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539" name="Google Shape;1539;p16"/>
                <p:cNvSpPr/>
                <p:nvPr/>
              </p:nvSpPr>
              <p:spPr>
                <a:xfrm>
                  <a:off x="8677576" y="4680950"/>
                  <a:ext cx="21906" cy="8809"/>
                </a:xfrm>
                <a:custGeom>
                  <a:rect b="b" l="l" r="r" t="t"/>
                  <a:pathLst>
                    <a:path extrusionOk="0" h="8809" w="21906">
                      <a:moveTo>
                        <a:pt x="0" y="2763"/>
                      </a:moveTo>
                      <a:cubicBezTo>
                        <a:pt x="3657" y="-1897"/>
                        <a:pt x="10215" y="45"/>
                        <a:pt x="21906" y="3393"/>
                      </a:cubicBezTo>
                      <a:lnTo>
                        <a:pt x="20809" y="8810"/>
                      </a:lnTo>
                      <a:cubicBezTo>
                        <a:pt x="13349" y="6723"/>
                        <a:pt x="5190" y="4358"/>
                        <a:pt x="3878" y="6023"/>
                      </a:cubicBezTo>
                      <a:lnTo>
                        <a:pt x="0" y="2763"/>
                      </a:lnTo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540" name="Google Shape;1540;p16"/>
                <p:cNvSpPr/>
                <p:nvPr/>
              </p:nvSpPr>
              <p:spPr>
                <a:xfrm>
                  <a:off x="8753074" y="4737960"/>
                  <a:ext cx="10063" cy="12466"/>
                </a:xfrm>
                <a:custGeom>
                  <a:rect b="b" l="l" r="r" t="t"/>
                  <a:pathLst>
                    <a:path extrusionOk="0" h="12466" w="10063">
                      <a:moveTo>
                        <a:pt x="8784" y="6205"/>
                      </a:moveTo>
                      <a:cubicBezTo>
                        <a:pt x="5707" y="5795"/>
                        <a:pt x="2844" y="2686"/>
                        <a:pt x="0" y="0"/>
                      </a:cubicBezTo>
                      <a:lnTo>
                        <a:pt x="1999" y="8481"/>
                      </a:lnTo>
                      <a:cubicBezTo>
                        <a:pt x="4925" y="10613"/>
                        <a:pt x="6413" y="11975"/>
                        <a:pt x="10064" y="12466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541" name="Google Shape;1541;p16"/>
                <p:cNvSpPr/>
                <p:nvPr/>
              </p:nvSpPr>
              <p:spPr>
                <a:xfrm>
                  <a:off x="8743855" y="4735085"/>
                  <a:ext cx="8637" cy="21912"/>
                </a:xfrm>
                <a:custGeom>
                  <a:rect b="b" l="l" r="r" t="t"/>
                  <a:pathLst>
                    <a:path extrusionOk="0" h="21912" w="8637">
                      <a:moveTo>
                        <a:pt x="5795" y="21912"/>
                      </a:moveTo>
                      <a:cubicBezTo>
                        <a:pt x="10505" y="18318"/>
                        <a:pt x="8633" y="11729"/>
                        <a:pt x="5429" y="0"/>
                      </a:cubicBezTo>
                      <a:lnTo>
                        <a:pt x="0" y="1034"/>
                      </a:lnTo>
                      <a:cubicBezTo>
                        <a:pt x="1999" y="8519"/>
                        <a:pt x="4256" y="16710"/>
                        <a:pt x="2573" y="17996"/>
                      </a:cubicBezTo>
                      <a:lnTo>
                        <a:pt x="5795" y="21912"/>
                      </a:lnTo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542" name="Google Shape;1542;p16"/>
                <p:cNvSpPr/>
                <p:nvPr/>
              </p:nvSpPr>
              <p:spPr>
                <a:xfrm>
                  <a:off x="8516018" y="4683779"/>
                  <a:ext cx="232254" cy="232258"/>
                </a:xfrm>
                <a:custGeom>
                  <a:rect b="b" l="l" r="r" t="t"/>
                  <a:pathLst>
                    <a:path extrusionOk="0" h="232258" w="232254">
                      <a:moveTo>
                        <a:pt x="130023" y="842"/>
                      </a:moveTo>
                      <a:cubicBezTo>
                        <a:pt x="66455" y="-6819"/>
                        <a:pt x="8518" y="38664"/>
                        <a:pt x="844" y="102231"/>
                      </a:cubicBezTo>
                      <a:cubicBezTo>
                        <a:pt x="-6830" y="165799"/>
                        <a:pt x="38679" y="223755"/>
                        <a:pt x="102228" y="231417"/>
                      </a:cubicBezTo>
                      <a:cubicBezTo>
                        <a:pt x="165777" y="239078"/>
                        <a:pt x="223751" y="193582"/>
                        <a:pt x="231413" y="130033"/>
                      </a:cubicBezTo>
                      <a:cubicBezTo>
                        <a:pt x="239074" y="66484"/>
                        <a:pt x="193578" y="8510"/>
                        <a:pt x="130023" y="842"/>
                      </a:cubicBezTo>
                      <a:moveTo>
                        <a:pt x="224174" y="129151"/>
                      </a:moveTo>
                      <a:cubicBezTo>
                        <a:pt x="216992" y="188714"/>
                        <a:pt x="162699" y="231303"/>
                        <a:pt x="103136" y="224152"/>
                      </a:cubicBezTo>
                      <a:cubicBezTo>
                        <a:pt x="43572" y="217002"/>
                        <a:pt x="983" y="162672"/>
                        <a:pt x="8153" y="103083"/>
                      </a:cubicBezTo>
                      <a:cubicBezTo>
                        <a:pt x="15322" y="43494"/>
                        <a:pt x="69627" y="930"/>
                        <a:pt x="129178" y="8094"/>
                      </a:cubicBezTo>
                      <a:cubicBezTo>
                        <a:pt x="188729" y="15257"/>
                        <a:pt x="231318" y="69593"/>
                        <a:pt x="224174" y="129151"/>
                      </a:cubicBezTo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</p:grpSp>
          <p:grpSp>
            <p:nvGrpSpPr>
              <p:cNvPr id="1543" name="Google Shape;1543;p16"/>
              <p:cNvGrpSpPr/>
              <p:nvPr/>
            </p:nvGrpSpPr>
            <p:grpSpPr>
              <a:xfrm>
                <a:off x="7813595" y="4540880"/>
                <a:ext cx="874333" cy="143246"/>
                <a:chOff x="10429965" y="3783604"/>
                <a:chExt cx="892919" cy="146291"/>
              </a:xfrm>
            </p:grpSpPr>
            <p:sp>
              <p:nvSpPr>
                <p:cNvPr id="1544" name="Google Shape;1544;p16"/>
                <p:cNvSpPr/>
                <p:nvPr/>
              </p:nvSpPr>
              <p:spPr>
                <a:xfrm>
                  <a:off x="10429965" y="3784408"/>
                  <a:ext cx="128523" cy="145480"/>
                </a:xfrm>
                <a:custGeom>
                  <a:rect b="b" l="l" r="r" t="t"/>
                  <a:pathLst>
                    <a:path extrusionOk="0" h="145480" w="128523">
                      <a:moveTo>
                        <a:pt x="128441" y="72801"/>
                      </a:moveTo>
                      <a:cubicBezTo>
                        <a:pt x="128441" y="95634"/>
                        <a:pt x="128372" y="118473"/>
                        <a:pt x="128517" y="141306"/>
                      </a:cubicBezTo>
                      <a:cubicBezTo>
                        <a:pt x="128517" y="144560"/>
                        <a:pt x="127741" y="145493"/>
                        <a:pt x="124374" y="145480"/>
                      </a:cubicBezTo>
                      <a:cubicBezTo>
                        <a:pt x="84177" y="145363"/>
                        <a:pt x="43980" y="145363"/>
                        <a:pt x="3783" y="145480"/>
                      </a:cubicBezTo>
                      <a:cubicBezTo>
                        <a:pt x="908" y="145480"/>
                        <a:pt x="0" y="144850"/>
                        <a:pt x="0" y="141842"/>
                      </a:cubicBezTo>
                      <a:cubicBezTo>
                        <a:pt x="114" y="105269"/>
                        <a:pt x="128" y="68706"/>
                        <a:pt x="44" y="32154"/>
                      </a:cubicBezTo>
                      <a:cubicBezTo>
                        <a:pt x="-28" y="30349"/>
                        <a:pt x="510" y="28572"/>
                        <a:pt x="1570" y="27109"/>
                      </a:cubicBezTo>
                      <a:cubicBezTo>
                        <a:pt x="7477" y="18925"/>
                        <a:pt x="13307" y="10694"/>
                        <a:pt x="19062" y="2416"/>
                      </a:cubicBezTo>
                      <a:cubicBezTo>
                        <a:pt x="20216" y="745"/>
                        <a:pt x="21383" y="-24"/>
                        <a:pt x="23476" y="39"/>
                      </a:cubicBezTo>
                      <a:cubicBezTo>
                        <a:pt x="28672" y="197"/>
                        <a:pt x="33887" y="291"/>
                        <a:pt x="39070" y="39"/>
                      </a:cubicBezTo>
                      <a:cubicBezTo>
                        <a:pt x="42223" y="-125"/>
                        <a:pt x="43056" y="739"/>
                        <a:pt x="43037" y="3936"/>
                      </a:cubicBezTo>
                      <a:cubicBezTo>
                        <a:pt x="42892" y="28030"/>
                        <a:pt x="42955" y="52124"/>
                        <a:pt x="42955" y="76218"/>
                      </a:cubicBezTo>
                      <a:cubicBezTo>
                        <a:pt x="42955" y="83924"/>
                        <a:pt x="43093" y="91636"/>
                        <a:pt x="42885" y="99335"/>
                      </a:cubicBezTo>
                      <a:cubicBezTo>
                        <a:pt x="42810" y="102160"/>
                        <a:pt x="43730" y="102784"/>
                        <a:pt x="46410" y="102753"/>
                      </a:cubicBezTo>
                      <a:cubicBezTo>
                        <a:pt x="58215" y="102614"/>
                        <a:pt x="70025" y="102583"/>
                        <a:pt x="81829" y="102753"/>
                      </a:cubicBezTo>
                      <a:cubicBezTo>
                        <a:pt x="84825" y="102797"/>
                        <a:pt x="85499" y="101939"/>
                        <a:pt x="85487" y="99039"/>
                      </a:cubicBezTo>
                      <a:cubicBezTo>
                        <a:pt x="85380" y="67662"/>
                        <a:pt x="85518" y="36284"/>
                        <a:pt x="85304" y="4907"/>
                      </a:cubicBezTo>
                      <a:cubicBezTo>
                        <a:pt x="85304" y="682"/>
                        <a:pt x="86521" y="-87"/>
                        <a:pt x="90430" y="7"/>
                      </a:cubicBezTo>
                      <a:cubicBezTo>
                        <a:pt x="101781" y="279"/>
                        <a:pt x="113200" y="222"/>
                        <a:pt x="124576" y="7"/>
                      </a:cubicBezTo>
                      <a:cubicBezTo>
                        <a:pt x="127685" y="-49"/>
                        <a:pt x="128542" y="676"/>
                        <a:pt x="128523" y="3873"/>
                      </a:cubicBezTo>
                      <a:cubicBezTo>
                        <a:pt x="128366" y="26857"/>
                        <a:pt x="128441" y="49829"/>
                        <a:pt x="128441" y="72801"/>
                      </a:cubicBezTo>
                      <a:close/>
                    </a:path>
                  </a:pathLst>
                </a:custGeom>
                <a:solidFill>
                  <a:srgbClr val="01386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545" name="Google Shape;1545;p16"/>
                <p:cNvSpPr/>
                <p:nvPr/>
              </p:nvSpPr>
              <p:spPr>
                <a:xfrm>
                  <a:off x="10578846" y="3784405"/>
                  <a:ext cx="103072" cy="145490"/>
                </a:xfrm>
                <a:custGeom>
                  <a:rect b="b" l="l" r="r" t="t"/>
                  <a:pathLst>
                    <a:path extrusionOk="0" h="145490" w="103072">
                      <a:moveTo>
                        <a:pt x="102990" y="58509"/>
                      </a:moveTo>
                      <a:cubicBezTo>
                        <a:pt x="102990" y="76291"/>
                        <a:pt x="102939" y="94080"/>
                        <a:pt x="103040" y="111868"/>
                      </a:cubicBezTo>
                      <a:cubicBezTo>
                        <a:pt x="103135" y="114515"/>
                        <a:pt x="102330" y="117115"/>
                        <a:pt x="100757" y="119246"/>
                      </a:cubicBezTo>
                      <a:cubicBezTo>
                        <a:pt x="95150" y="126943"/>
                        <a:pt x="89647" y="134720"/>
                        <a:pt x="84249" y="142577"/>
                      </a:cubicBezTo>
                      <a:cubicBezTo>
                        <a:pt x="82843" y="144620"/>
                        <a:pt x="81392" y="145503"/>
                        <a:pt x="78813" y="145490"/>
                      </a:cubicBezTo>
                      <a:cubicBezTo>
                        <a:pt x="53944" y="145385"/>
                        <a:pt x="29072" y="145385"/>
                        <a:pt x="4198" y="145490"/>
                      </a:cubicBezTo>
                      <a:cubicBezTo>
                        <a:pt x="805" y="145490"/>
                        <a:pt x="-15" y="144507"/>
                        <a:pt x="36" y="141259"/>
                      </a:cubicBezTo>
                      <a:cubicBezTo>
                        <a:pt x="219" y="129783"/>
                        <a:pt x="282" y="118288"/>
                        <a:pt x="4" y="106811"/>
                      </a:cubicBezTo>
                      <a:cubicBezTo>
                        <a:pt x="-84" y="103103"/>
                        <a:pt x="1171" y="102561"/>
                        <a:pt x="4488" y="102593"/>
                      </a:cubicBezTo>
                      <a:cubicBezTo>
                        <a:pt x="21633" y="102757"/>
                        <a:pt x="38778" y="102593"/>
                        <a:pt x="55917" y="102750"/>
                      </a:cubicBezTo>
                      <a:cubicBezTo>
                        <a:pt x="59228" y="102782"/>
                        <a:pt x="60092" y="101924"/>
                        <a:pt x="60079" y="98620"/>
                      </a:cubicBezTo>
                      <a:cubicBezTo>
                        <a:pt x="59947" y="67249"/>
                        <a:pt x="60079" y="35878"/>
                        <a:pt x="59902" y="4507"/>
                      </a:cubicBezTo>
                      <a:cubicBezTo>
                        <a:pt x="59902" y="724"/>
                        <a:pt x="60930" y="-71"/>
                        <a:pt x="64537" y="5"/>
                      </a:cubicBezTo>
                      <a:cubicBezTo>
                        <a:pt x="76051" y="244"/>
                        <a:pt x="87578" y="207"/>
                        <a:pt x="99099" y="5"/>
                      </a:cubicBezTo>
                      <a:cubicBezTo>
                        <a:pt x="102176" y="-46"/>
                        <a:pt x="103103" y="635"/>
                        <a:pt x="103071" y="3870"/>
                      </a:cubicBezTo>
                      <a:cubicBezTo>
                        <a:pt x="102895" y="22094"/>
                        <a:pt x="102990" y="40298"/>
                        <a:pt x="102990" y="58509"/>
                      </a:cubicBezTo>
                      <a:close/>
                    </a:path>
                  </a:pathLst>
                </a:custGeom>
                <a:solidFill>
                  <a:srgbClr val="01386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546" name="Google Shape;1546;p16"/>
                <p:cNvSpPr/>
                <p:nvPr/>
              </p:nvSpPr>
              <p:spPr>
                <a:xfrm>
                  <a:off x="10709656" y="3783604"/>
                  <a:ext cx="43105" cy="145468"/>
                </a:xfrm>
                <a:custGeom>
                  <a:rect b="b" l="l" r="r" t="t"/>
                  <a:pathLst>
                    <a:path extrusionOk="0" h="145468" w="43105">
                      <a:moveTo>
                        <a:pt x="43037" y="72836"/>
                      </a:moveTo>
                      <a:cubicBezTo>
                        <a:pt x="43037" y="95536"/>
                        <a:pt x="42974" y="118237"/>
                        <a:pt x="43106" y="140937"/>
                      </a:cubicBezTo>
                      <a:cubicBezTo>
                        <a:pt x="43106" y="144260"/>
                        <a:pt x="42475" y="145547"/>
                        <a:pt x="38805" y="145465"/>
                      </a:cubicBezTo>
                      <a:cubicBezTo>
                        <a:pt x="27007" y="145219"/>
                        <a:pt x="15191" y="145307"/>
                        <a:pt x="3386" y="145427"/>
                      </a:cubicBezTo>
                      <a:cubicBezTo>
                        <a:pt x="864" y="145427"/>
                        <a:pt x="-6" y="144796"/>
                        <a:pt x="0" y="142148"/>
                      </a:cubicBezTo>
                      <a:cubicBezTo>
                        <a:pt x="76" y="105297"/>
                        <a:pt x="88" y="68447"/>
                        <a:pt x="38" y="31596"/>
                      </a:cubicBezTo>
                      <a:cubicBezTo>
                        <a:pt x="-6" y="30057"/>
                        <a:pt x="457" y="28546"/>
                        <a:pt x="1356" y="27296"/>
                      </a:cubicBezTo>
                      <a:cubicBezTo>
                        <a:pt x="7300" y="18980"/>
                        <a:pt x="13200" y="10627"/>
                        <a:pt x="19056" y="2237"/>
                      </a:cubicBezTo>
                      <a:cubicBezTo>
                        <a:pt x="20222" y="553"/>
                        <a:pt x="21578" y="-40"/>
                        <a:pt x="23596" y="11"/>
                      </a:cubicBezTo>
                      <a:cubicBezTo>
                        <a:pt x="28937" y="149"/>
                        <a:pt x="34284" y="219"/>
                        <a:pt x="39619" y="11"/>
                      </a:cubicBezTo>
                      <a:cubicBezTo>
                        <a:pt x="42406" y="-109"/>
                        <a:pt x="43112" y="761"/>
                        <a:pt x="43100" y="3498"/>
                      </a:cubicBezTo>
                      <a:cubicBezTo>
                        <a:pt x="42993" y="26596"/>
                        <a:pt x="43037" y="49719"/>
                        <a:pt x="43037" y="72836"/>
                      </a:cubicBezTo>
                      <a:close/>
                    </a:path>
                  </a:pathLst>
                </a:custGeom>
                <a:solidFill>
                  <a:srgbClr val="01386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547" name="Google Shape;1547;p16"/>
                <p:cNvSpPr/>
                <p:nvPr/>
              </p:nvSpPr>
              <p:spPr>
                <a:xfrm>
                  <a:off x="10963537" y="3863878"/>
                  <a:ext cx="61142" cy="64486"/>
                </a:xfrm>
                <a:custGeom>
                  <a:rect b="b" l="l" r="r" t="t"/>
                  <a:pathLst>
                    <a:path extrusionOk="0" h="64486" w="61142">
                      <a:moveTo>
                        <a:pt x="30463" y="32975"/>
                      </a:moveTo>
                      <a:cubicBezTo>
                        <a:pt x="36567" y="22602"/>
                        <a:pt x="42299" y="12841"/>
                        <a:pt x="48050" y="3092"/>
                      </a:cubicBezTo>
                      <a:cubicBezTo>
                        <a:pt x="49355" y="873"/>
                        <a:pt x="58561" y="-975"/>
                        <a:pt x="60522" y="570"/>
                      </a:cubicBezTo>
                      <a:cubicBezTo>
                        <a:pt x="61424" y="1289"/>
                        <a:pt x="61077" y="2386"/>
                        <a:pt x="61077" y="3332"/>
                      </a:cubicBezTo>
                      <a:cubicBezTo>
                        <a:pt x="61077" y="22653"/>
                        <a:pt x="61077" y="41980"/>
                        <a:pt x="61134" y="61301"/>
                      </a:cubicBezTo>
                      <a:cubicBezTo>
                        <a:pt x="61134" y="63590"/>
                        <a:pt x="60642" y="64409"/>
                        <a:pt x="58151" y="64453"/>
                      </a:cubicBezTo>
                      <a:cubicBezTo>
                        <a:pt x="49853" y="64573"/>
                        <a:pt x="49853" y="64693"/>
                        <a:pt x="49853" y="56590"/>
                      </a:cubicBezTo>
                      <a:lnTo>
                        <a:pt x="49853" y="22691"/>
                      </a:lnTo>
                      <a:lnTo>
                        <a:pt x="48977" y="22356"/>
                      </a:lnTo>
                      <a:cubicBezTo>
                        <a:pt x="47417" y="24997"/>
                        <a:pt x="45860" y="27641"/>
                        <a:pt x="44304" y="30289"/>
                      </a:cubicBezTo>
                      <a:cubicBezTo>
                        <a:pt x="41320" y="35334"/>
                        <a:pt x="38333" y="40391"/>
                        <a:pt x="35344" y="45461"/>
                      </a:cubicBezTo>
                      <a:cubicBezTo>
                        <a:pt x="32601" y="50083"/>
                        <a:pt x="28287" y="50020"/>
                        <a:pt x="25513" y="45335"/>
                      </a:cubicBezTo>
                      <a:cubicBezTo>
                        <a:pt x="20973" y="37654"/>
                        <a:pt x="16439" y="29974"/>
                        <a:pt x="11830" y="22161"/>
                      </a:cubicBezTo>
                      <a:cubicBezTo>
                        <a:pt x="10505" y="23630"/>
                        <a:pt x="11060" y="25087"/>
                        <a:pt x="11054" y="26398"/>
                      </a:cubicBezTo>
                      <a:cubicBezTo>
                        <a:pt x="11004" y="37881"/>
                        <a:pt x="10966" y="49364"/>
                        <a:pt x="11054" y="60847"/>
                      </a:cubicBezTo>
                      <a:cubicBezTo>
                        <a:pt x="11054" y="63369"/>
                        <a:pt x="10745" y="64529"/>
                        <a:pt x="7725" y="64485"/>
                      </a:cubicBezTo>
                      <a:cubicBezTo>
                        <a:pt x="69" y="64372"/>
                        <a:pt x="69" y="64548"/>
                        <a:pt x="69" y="56798"/>
                      </a:cubicBezTo>
                      <a:cubicBezTo>
                        <a:pt x="69" y="39294"/>
                        <a:pt x="139" y="21789"/>
                        <a:pt x="0" y="4291"/>
                      </a:cubicBezTo>
                      <a:cubicBezTo>
                        <a:pt x="0" y="1289"/>
                        <a:pt x="593" y="413"/>
                        <a:pt x="3840" y="192"/>
                      </a:cubicBezTo>
                      <a:cubicBezTo>
                        <a:pt x="9219" y="-174"/>
                        <a:pt x="12416" y="1358"/>
                        <a:pt x="14989" y="6397"/>
                      </a:cubicBezTo>
                      <a:cubicBezTo>
                        <a:pt x="19573" y="15338"/>
                        <a:pt x="25059" y="23807"/>
                        <a:pt x="30463" y="32975"/>
                      </a:cubicBezTo>
                      <a:close/>
                    </a:path>
                  </a:pathLst>
                </a:custGeom>
                <a:solidFill>
                  <a:srgbClr val="03396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548" name="Google Shape;1548;p16"/>
                <p:cNvSpPr/>
                <p:nvPr/>
              </p:nvSpPr>
              <p:spPr>
                <a:xfrm>
                  <a:off x="10865761" y="3784543"/>
                  <a:ext cx="52343" cy="64990"/>
                </a:xfrm>
                <a:custGeom>
                  <a:rect b="b" l="l" r="r" t="t"/>
                  <a:pathLst>
                    <a:path extrusionOk="0" h="64990" w="52343">
                      <a:moveTo>
                        <a:pt x="11243" y="20613"/>
                      </a:moveTo>
                      <a:cubicBezTo>
                        <a:pt x="11243" y="33728"/>
                        <a:pt x="11054" y="46838"/>
                        <a:pt x="11350" y="59948"/>
                      </a:cubicBezTo>
                      <a:cubicBezTo>
                        <a:pt x="11445" y="64065"/>
                        <a:pt x="10322" y="65169"/>
                        <a:pt x="6306" y="64935"/>
                      </a:cubicBezTo>
                      <a:cubicBezTo>
                        <a:pt x="44" y="64570"/>
                        <a:pt x="0" y="64841"/>
                        <a:pt x="0" y="58768"/>
                      </a:cubicBezTo>
                      <a:cubicBezTo>
                        <a:pt x="0" y="41953"/>
                        <a:pt x="0" y="25151"/>
                        <a:pt x="0" y="8361"/>
                      </a:cubicBezTo>
                      <a:cubicBezTo>
                        <a:pt x="0" y="-45"/>
                        <a:pt x="0" y="75"/>
                        <a:pt x="8380" y="18"/>
                      </a:cubicBezTo>
                      <a:cubicBezTo>
                        <a:pt x="10903" y="18"/>
                        <a:pt x="12113" y="1071"/>
                        <a:pt x="13356" y="2969"/>
                      </a:cubicBezTo>
                      <a:cubicBezTo>
                        <a:pt x="21591" y="15499"/>
                        <a:pt x="29858" y="27940"/>
                        <a:pt x="38131" y="40444"/>
                      </a:cubicBezTo>
                      <a:cubicBezTo>
                        <a:pt x="38887" y="41585"/>
                        <a:pt x="39713" y="42689"/>
                        <a:pt x="40552" y="43862"/>
                      </a:cubicBezTo>
                      <a:cubicBezTo>
                        <a:pt x="41851" y="42683"/>
                        <a:pt x="41303" y="41339"/>
                        <a:pt x="41309" y="40192"/>
                      </a:cubicBezTo>
                      <a:cubicBezTo>
                        <a:pt x="41359" y="28154"/>
                        <a:pt x="41435" y="16110"/>
                        <a:pt x="41271" y="4066"/>
                      </a:cubicBezTo>
                      <a:cubicBezTo>
                        <a:pt x="41233" y="1046"/>
                        <a:pt x="41902" y="-89"/>
                        <a:pt x="45181" y="5"/>
                      </a:cubicBezTo>
                      <a:cubicBezTo>
                        <a:pt x="52274" y="214"/>
                        <a:pt x="52281" y="5"/>
                        <a:pt x="52281" y="7118"/>
                      </a:cubicBezTo>
                      <a:cubicBezTo>
                        <a:pt x="52281" y="25039"/>
                        <a:pt x="52211" y="42966"/>
                        <a:pt x="52344" y="60887"/>
                      </a:cubicBezTo>
                      <a:cubicBezTo>
                        <a:pt x="52344" y="63870"/>
                        <a:pt x="51839" y="65484"/>
                        <a:pt x="48504" y="64841"/>
                      </a:cubicBezTo>
                      <a:cubicBezTo>
                        <a:pt x="48226" y="64797"/>
                        <a:pt x="47943" y="64797"/>
                        <a:pt x="47665" y="64841"/>
                      </a:cubicBezTo>
                      <a:cubicBezTo>
                        <a:pt x="43175" y="65471"/>
                        <a:pt x="40420" y="64172"/>
                        <a:pt x="37765" y="59796"/>
                      </a:cubicBezTo>
                      <a:cubicBezTo>
                        <a:pt x="29675" y="46397"/>
                        <a:pt x="20689" y="33533"/>
                        <a:pt x="12050" y="20461"/>
                      </a:cubicBezTo>
                      <a:close/>
                    </a:path>
                  </a:pathLst>
                </a:custGeom>
                <a:solidFill>
                  <a:srgbClr val="03396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549" name="Google Shape;1549;p16"/>
                <p:cNvSpPr/>
                <p:nvPr/>
              </p:nvSpPr>
              <p:spPr>
                <a:xfrm>
                  <a:off x="11066011" y="3784522"/>
                  <a:ext cx="47823" cy="64932"/>
                </a:xfrm>
                <a:custGeom>
                  <a:rect b="b" l="l" r="r" t="t"/>
                  <a:pathLst>
                    <a:path extrusionOk="0" h="64932" w="47823">
                      <a:moveTo>
                        <a:pt x="36089" y="39311"/>
                      </a:moveTo>
                      <a:cubicBezTo>
                        <a:pt x="42508" y="46442"/>
                        <a:pt x="43794" y="55838"/>
                        <a:pt x="47824" y="64874"/>
                      </a:cubicBezTo>
                      <a:cubicBezTo>
                        <a:pt x="43637" y="64874"/>
                        <a:pt x="40067" y="64805"/>
                        <a:pt x="36473" y="64874"/>
                      </a:cubicBezTo>
                      <a:cubicBezTo>
                        <a:pt x="34676" y="64924"/>
                        <a:pt x="34487" y="63682"/>
                        <a:pt x="34115" y="62503"/>
                      </a:cubicBezTo>
                      <a:cubicBezTo>
                        <a:pt x="32854" y="58511"/>
                        <a:pt x="31637" y="54501"/>
                        <a:pt x="30331" y="50522"/>
                      </a:cubicBezTo>
                      <a:cubicBezTo>
                        <a:pt x="28389" y="44752"/>
                        <a:pt x="25514" y="42741"/>
                        <a:pt x="19416" y="42703"/>
                      </a:cubicBezTo>
                      <a:cubicBezTo>
                        <a:pt x="11055" y="42653"/>
                        <a:pt x="11055" y="42653"/>
                        <a:pt x="11055" y="50831"/>
                      </a:cubicBezTo>
                      <a:cubicBezTo>
                        <a:pt x="11055" y="54192"/>
                        <a:pt x="10777" y="57585"/>
                        <a:pt x="11124" y="60920"/>
                      </a:cubicBezTo>
                      <a:cubicBezTo>
                        <a:pt x="11496" y="64439"/>
                        <a:pt x="10008" y="65013"/>
                        <a:pt x="6906" y="64924"/>
                      </a:cubicBezTo>
                      <a:cubicBezTo>
                        <a:pt x="89" y="64729"/>
                        <a:pt x="83" y="64880"/>
                        <a:pt x="83" y="58146"/>
                      </a:cubicBezTo>
                      <a:cubicBezTo>
                        <a:pt x="83" y="40074"/>
                        <a:pt x="171" y="22008"/>
                        <a:pt x="1" y="3916"/>
                      </a:cubicBezTo>
                      <a:cubicBezTo>
                        <a:pt x="-31" y="732"/>
                        <a:pt x="814" y="-144"/>
                        <a:pt x="3961" y="20"/>
                      </a:cubicBezTo>
                      <a:cubicBezTo>
                        <a:pt x="11528" y="417"/>
                        <a:pt x="19158" y="-529"/>
                        <a:pt x="26693" y="499"/>
                      </a:cubicBezTo>
                      <a:cubicBezTo>
                        <a:pt x="35685" y="1722"/>
                        <a:pt x="43233" y="5228"/>
                        <a:pt x="45730" y="15002"/>
                      </a:cubicBezTo>
                      <a:cubicBezTo>
                        <a:pt x="48265" y="24908"/>
                        <a:pt x="45106" y="32727"/>
                        <a:pt x="36089" y="39311"/>
                      </a:cubicBezTo>
                      <a:close/>
                      <a:moveTo>
                        <a:pt x="18823" y="9863"/>
                      </a:moveTo>
                      <a:lnTo>
                        <a:pt x="18823" y="9951"/>
                      </a:lnTo>
                      <a:cubicBezTo>
                        <a:pt x="16995" y="9951"/>
                        <a:pt x="15160" y="10065"/>
                        <a:pt x="13350" y="9951"/>
                      </a:cubicBezTo>
                      <a:cubicBezTo>
                        <a:pt x="11420" y="9800"/>
                        <a:pt x="11004" y="10645"/>
                        <a:pt x="11023" y="12398"/>
                      </a:cubicBezTo>
                      <a:cubicBezTo>
                        <a:pt x="11111" y="18413"/>
                        <a:pt x="11074" y="24429"/>
                        <a:pt x="11023" y="30445"/>
                      </a:cubicBezTo>
                      <a:cubicBezTo>
                        <a:pt x="11023" y="31788"/>
                        <a:pt x="10960" y="32967"/>
                        <a:pt x="12915" y="32841"/>
                      </a:cubicBezTo>
                      <a:cubicBezTo>
                        <a:pt x="17386" y="32570"/>
                        <a:pt x="21901" y="33333"/>
                        <a:pt x="26340" y="32311"/>
                      </a:cubicBezTo>
                      <a:cubicBezTo>
                        <a:pt x="32942" y="30804"/>
                        <a:pt x="35742" y="27052"/>
                        <a:pt x="35407" y="20242"/>
                      </a:cubicBezTo>
                      <a:cubicBezTo>
                        <a:pt x="35124" y="14447"/>
                        <a:pt x="31933" y="11137"/>
                        <a:pt x="25520" y="10247"/>
                      </a:cubicBezTo>
                      <a:cubicBezTo>
                        <a:pt x="23332" y="9882"/>
                        <a:pt x="21068" y="9945"/>
                        <a:pt x="18823" y="9838"/>
                      </a:cubicBezTo>
                      <a:close/>
                    </a:path>
                  </a:pathLst>
                </a:custGeom>
                <a:solidFill>
                  <a:srgbClr val="03396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550" name="Google Shape;1550;p16"/>
                <p:cNvSpPr/>
                <p:nvPr/>
              </p:nvSpPr>
              <p:spPr>
                <a:xfrm>
                  <a:off x="11221789" y="3784543"/>
                  <a:ext cx="64568" cy="64891"/>
                </a:xfrm>
                <a:custGeom>
                  <a:rect b="b" l="l" r="r" t="t"/>
                  <a:pathLst>
                    <a:path extrusionOk="0" h="64891" w="64568">
                      <a:moveTo>
                        <a:pt x="0" y="64835"/>
                      </a:moveTo>
                      <a:cubicBezTo>
                        <a:pt x="5045" y="52690"/>
                        <a:pt x="9761" y="41220"/>
                        <a:pt x="14503" y="29749"/>
                      </a:cubicBezTo>
                      <a:cubicBezTo>
                        <a:pt x="18085" y="21092"/>
                        <a:pt x="21761" y="12478"/>
                        <a:pt x="25173" y="3757"/>
                      </a:cubicBezTo>
                      <a:cubicBezTo>
                        <a:pt x="26226" y="1065"/>
                        <a:pt x="27493" y="-89"/>
                        <a:pt x="30589" y="5"/>
                      </a:cubicBezTo>
                      <a:cubicBezTo>
                        <a:pt x="38679" y="239"/>
                        <a:pt x="38686" y="62"/>
                        <a:pt x="41807" y="7572"/>
                      </a:cubicBezTo>
                      <a:lnTo>
                        <a:pt x="63146" y="59090"/>
                      </a:lnTo>
                      <a:cubicBezTo>
                        <a:pt x="63518" y="59998"/>
                        <a:pt x="63890" y="60900"/>
                        <a:pt x="64224" y="61820"/>
                      </a:cubicBezTo>
                      <a:cubicBezTo>
                        <a:pt x="65069" y="64122"/>
                        <a:pt x="64394" y="64860"/>
                        <a:pt x="61821" y="64879"/>
                      </a:cubicBezTo>
                      <a:cubicBezTo>
                        <a:pt x="53687" y="64942"/>
                        <a:pt x="53687" y="65055"/>
                        <a:pt x="50585" y="57633"/>
                      </a:cubicBezTo>
                      <a:cubicBezTo>
                        <a:pt x="46896" y="48837"/>
                        <a:pt x="46896" y="48837"/>
                        <a:pt x="37261" y="48837"/>
                      </a:cubicBezTo>
                      <a:cubicBezTo>
                        <a:pt x="32058" y="48837"/>
                        <a:pt x="26850" y="48963"/>
                        <a:pt x="21654" y="48780"/>
                      </a:cubicBezTo>
                      <a:cubicBezTo>
                        <a:pt x="19314" y="48698"/>
                        <a:pt x="18060" y="49411"/>
                        <a:pt x="17297" y="51624"/>
                      </a:cubicBezTo>
                      <a:cubicBezTo>
                        <a:pt x="16036" y="55313"/>
                        <a:pt x="14409" y="58882"/>
                        <a:pt x="13135" y="62571"/>
                      </a:cubicBezTo>
                      <a:cubicBezTo>
                        <a:pt x="12599" y="64141"/>
                        <a:pt x="11874" y="64885"/>
                        <a:pt x="10177" y="64835"/>
                      </a:cubicBezTo>
                      <a:cubicBezTo>
                        <a:pt x="7094" y="64771"/>
                        <a:pt x="4004" y="64835"/>
                        <a:pt x="0" y="64835"/>
                      </a:cubicBezTo>
                      <a:close/>
                      <a:moveTo>
                        <a:pt x="32739" y="14660"/>
                      </a:moveTo>
                      <a:cubicBezTo>
                        <a:pt x="29498" y="22498"/>
                        <a:pt x="26661" y="29592"/>
                        <a:pt x="23621" y="36597"/>
                      </a:cubicBezTo>
                      <a:cubicBezTo>
                        <a:pt x="22524" y="39120"/>
                        <a:pt x="23527" y="39397"/>
                        <a:pt x="25683" y="39353"/>
                      </a:cubicBezTo>
                      <a:cubicBezTo>
                        <a:pt x="30438" y="39271"/>
                        <a:pt x="35205" y="39233"/>
                        <a:pt x="39953" y="39353"/>
                      </a:cubicBezTo>
                      <a:cubicBezTo>
                        <a:pt x="42368" y="39422"/>
                        <a:pt x="42841" y="38868"/>
                        <a:pt x="41845" y="36566"/>
                      </a:cubicBezTo>
                      <a:cubicBezTo>
                        <a:pt x="38805" y="29567"/>
                        <a:pt x="35962" y="22466"/>
                        <a:pt x="32739" y="14660"/>
                      </a:cubicBezTo>
                      <a:close/>
                    </a:path>
                  </a:pathLst>
                </a:custGeom>
                <a:solidFill>
                  <a:srgbClr val="03396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551" name="Google Shape;1551;p16"/>
                <p:cNvSpPr/>
                <p:nvPr/>
              </p:nvSpPr>
              <p:spPr>
                <a:xfrm>
                  <a:off x="10841603" y="3864295"/>
                  <a:ext cx="63285" cy="64429"/>
                </a:xfrm>
                <a:custGeom>
                  <a:rect b="b" l="l" r="r" t="t"/>
                  <a:pathLst>
                    <a:path extrusionOk="0" h="64429" w="63285">
                      <a:moveTo>
                        <a:pt x="57099" y="64118"/>
                      </a:moveTo>
                      <a:cubicBezTo>
                        <a:pt x="53423" y="65304"/>
                        <a:pt x="51632" y="62983"/>
                        <a:pt x="50163" y="59244"/>
                      </a:cubicBezTo>
                      <a:cubicBezTo>
                        <a:pt x="46102" y="48934"/>
                        <a:pt x="45970" y="48984"/>
                        <a:pt x="34979" y="48984"/>
                      </a:cubicBezTo>
                      <a:cubicBezTo>
                        <a:pt x="30067" y="48984"/>
                        <a:pt x="25148" y="49073"/>
                        <a:pt x="20236" y="48940"/>
                      </a:cubicBezTo>
                      <a:cubicBezTo>
                        <a:pt x="18250" y="48890"/>
                        <a:pt x="17083" y="49445"/>
                        <a:pt x="16509" y="51400"/>
                      </a:cubicBezTo>
                      <a:cubicBezTo>
                        <a:pt x="15986" y="53127"/>
                        <a:pt x="15153" y="54767"/>
                        <a:pt x="14466" y="56444"/>
                      </a:cubicBezTo>
                      <a:cubicBezTo>
                        <a:pt x="11156" y="64478"/>
                        <a:pt x="11162" y="64370"/>
                        <a:pt x="2485" y="64181"/>
                      </a:cubicBezTo>
                      <a:cubicBezTo>
                        <a:pt x="-428" y="64118"/>
                        <a:pt x="-371" y="63216"/>
                        <a:pt x="594" y="60984"/>
                      </a:cubicBezTo>
                      <a:cubicBezTo>
                        <a:pt x="6010" y="48114"/>
                        <a:pt x="11313" y="35194"/>
                        <a:pt x="16661" y="22292"/>
                      </a:cubicBezTo>
                      <a:cubicBezTo>
                        <a:pt x="19277" y="15987"/>
                        <a:pt x="22020" y="9681"/>
                        <a:pt x="24448" y="3312"/>
                      </a:cubicBezTo>
                      <a:cubicBezTo>
                        <a:pt x="25381" y="853"/>
                        <a:pt x="26567" y="-43"/>
                        <a:pt x="29272" y="2"/>
                      </a:cubicBezTo>
                      <a:cubicBezTo>
                        <a:pt x="37671" y="134"/>
                        <a:pt x="37671" y="2"/>
                        <a:pt x="40818" y="7568"/>
                      </a:cubicBezTo>
                      <a:cubicBezTo>
                        <a:pt x="47825" y="24460"/>
                        <a:pt x="54831" y="41353"/>
                        <a:pt x="61835" y="58248"/>
                      </a:cubicBezTo>
                      <a:cubicBezTo>
                        <a:pt x="64250" y="64124"/>
                        <a:pt x="64256" y="64118"/>
                        <a:pt x="57099" y="64118"/>
                      </a:cubicBezTo>
                      <a:close/>
                      <a:moveTo>
                        <a:pt x="31763" y="14776"/>
                      </a:moveTo>
                      <a:cubicBezTo>
                        <a:pt x="28528" y="22601"/>
                        <a:pt x="25583" y="29828"/>
                        <a:pt x="22531" y="37004"/>
                      </a:cubicBezTo>
                      <a:cubicBezTo>
                        <a:pt x="21775" y="38782"/>
                        <a:pt x="22304" y="39217"/>
                        <a:pt x="24032" y="39198"/>
                      </a:cubicBezTo>
                      <a:cubicBezTo>
                        <a:pt x="29224" y="39152"/>
                        <a:pt x="34413" y="39152"/>
                        <a:pt x="39601" y="39198"/>
                      </a:cubicBezTo>
                      <a:cubicBezTo>
                        <a:pt x="41530" y="39198"/>
                        <a:pt x="41663" y="38416"/>
                        <a:pt x="41007" y="36865"/>
                      </a:cubicBezTo>
                      <a:cubicBezTo>
                        <a:pt x="37974" y="29708"/>
                        <a:pt x="35029" y="22519"/>
                        <a:pt x="31763" y="14776"/>
                      </a:cubicBezTo>
                      <a:close/>
                    </a:path>
                  </a:pathLst>
                </a:custGeom>
                <a:solidFill>
                  <a:srgbClr val="03396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552" name="Google Shape;1552;p16"/>
                <p:cNvSpPr/>
                <p:nvPr/>
              </p:nvSpPr>
              <p:spPr>
                <a:xfrm>
                  <a:off x="10805247" y="3783975"/>
                  <a:ext cx="50954" cy="65521"/>
                </a:xfrm>
                <a:custGeom>
                  <a:rect b="b" l="l" r="r" t="t"/>
                  <a:pathLst>
                    <a:path extrusionOk="0" h="65521" w="50954">
                      <a:moveTo>
                        <a:pt x="48" y="21136"/>
                      </a:moveTo>
                      <a:cubicBezTo>
                        <a:pt x="48" y="15253"/>
                        <a:pt x="137" y="9370"/>
                        <a:pt x="4" y="3480"/>
                      </a:cubicBezTo>
                      <a:cubicBezTo>
                        <a:pt x="-46" y="1128"/>
                        <a:pt x="307" y="31"/>
                        <a:pt x="3157" y="31"/>
                      </a:cubicBezTo>
                      <a:cubicBezTo>
                        <a:pt x="11172" y="31"/>
                        <a:pt x="11172" y="-127"/>
                        <a:pt x="11172" y="7774"/>
                      </a:cubicBezTo>
                      <a:cubicBezTo>
                        <a:pt x="11172" y="17157"/>
                        <a:pt x="11210" y="26540"/>
                        <a:pt x="11172" y="35929"/>
                      </a:cubicBezTo>
                      <a:cubicBezTo>
                        <a:pt x="11157" y="38450"/>
                        <a:pt x="11455" y="40962"/>
                        <a:pt x="12061" y="43408"/>
                      </a:cubicBezTo>
                      <a:cubicBezTo>
                        <a:pt x="13625" y="49947"/>
                        <a:pt x="17786" y="53440"/>
                        <a:pt x="24092" y="53630"/>
                      </a:cubicBezTo>
                      <a:cubicBezTo>
                        <a:pt x="32290" y="53876"/>
                        <a:pt x="36231" y="51278"/>
                        <a:pt x="38438" y="44171"/>
                      </a:cubicBezTo>
                      <a:cubicBezTo>
                        <a:pt x="39298" y="41358"/>
                        <a:pt x="39723" y="38430"/>
                        <a:pt x="39699" y="35488"/>
                      </a:cubicBezTo>
                      <a:cubicBezTo>
                        <a:pt x="39699" y="24983"/>
                        <a:pt x="39819" y="14471"/>
                        <a:pt x="39617" y="3959"/>
                      </a:cubicBezTo>
                      <a:cubicBezTo>
                        <a:pt x="39554" y="838"/>
                        <a:pt x="40348" y="-83"/>
                        <a:pt x="43545" y="6"/>
                      </a:cubicBezTo>
                      <a:cubicBezTo>
                        <a:pt x="50791" y="207"/>
                        <a:pt x="50917" y="6"/>
                        <a:pt x="50765" y="7245"/>
                      </a:cubicBezTo>
                      <a:cubicBezTo>
                        <a:pt x="50526" y="19137"/>
                        <a:pt x="51711" y="31074"/>
                        <a:pt x="50053" y="42916"/>
                      </a:cubicBezTo>
                      <a:cubicBezTo>
                        <a:pt x="47751" y="59349"/>
                        <a:pt x="34131" y="69060"/>
                        <a:pt x="17478" y="64318"/>
                      </a:cubicBezTo>
                      <a:cubicBezTo>
                        <a:pt x="9734" y="62117"/>
                        <a:pt x="4633" y="56316"/>
                        <a:pt x="2028" y="48617"/>
                      </a:cubicBezTo>
                      <a:cubicBezTo>
                        <a:pt x="634" y="44344"/>
                        <a:pt x="-38" y="39868"/>
                        <a:pt x="42" y="35375"/>
                      </a:cubicBezTo>
                      <a:cubicBezTo>
                        <a:pt x="67" y="30664"/>
                        <a:pt x="48" y="25897"/>
                        <a:pt x="48" y="21136"/>
                      </a:cubicBezTo>
                      <a:close/>
                    </a:path>
                  </a:pathLst>
                </a:custGeom>
                <a:solidFill>
                  <a:srgbClr val="01386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553" name="Google Shape;1553;p16"/>
                <p:cNvSpPr/>
                <p:nvPr/>
              </p:nvSpPr>
              <p:spPr>
                <a:xfrm>
                  <a:off x="11018389" y="3784560"/>
                  <a:ext cx="39362" cy="64926"/>
                </a:xfrm>
                <a:custGeom>
                  <a:rect b="b" l="l" r="r" t="t"/>
                  <a:pathLst>
                    <a:path extrusionOk="0" h="64926" w="39362">
                      <a:moveTo>
                        <a:pt x="65" y="32387"/>
                      </a:moveTo>
                      <a:cubicBezTo>
                        <a:pt x="65" y="22727"/>
                        <a:pt x="135" y="13060"/>
                        <a:pt x="15" y="3381"/>
                      </a:cubicBezTo>
                      <a:cubicBezTo>
                        <a:pt x="-17" y="858"/>
                        <a:pt x="645" y="-31"/>
                        <a:pt x="3300" y="1"/>
                      </a:cubicBezTo>
                      <a:cubicBezTo>
                        <a:pt x="14259" y="146"/>
                        <a:pt x="25225" y="121"/>
                        <a:pt x="36185" y="1"/>
                      </a:cubicBezTo>
                      <a:cubicBezTo>
                        <a:pt x="38474" y="1"/>
                        <a:pt x="39621" y="467"/>
                        <a:pt x="39306" y="2977"/>
                      </a:cubicBezTo>
                      <a:cubicBezTo>
                        <a:pt x="39142" y="4370"/>
                        <a:pt x="39142" y="5777"/>
                        <a:pt x="39306" y="7170"/>
                      </a:cubicBezTo>
                      <a:cubicBezTo>
                        <a:pt x="39583" y="9535"/>
                        <a:pt x="38448" y="9932"/>
                        <a:pt x="36367" y="9901"/>
                      </a:cubicBezTo>
                      <a:cubicBezTo>
                        <a:pt x="28920" y="9800"/>
                        <a:pt x="21473" y="9951"/>
                        <a:pt x="14026" y="9813"/>
                      </a:cubicBezTo>
                      <a:cubicBezTo>
                        <a:pt x="11598" y="9768"/>
                        <a:pt x="10873" y="10563"/>
                        <a:pt x="10962" y="12915"/>
                      </a:cubicBezTo>
                      <a:cubicBezTo>
                        <a:pt x="11119" y="17115"/>
                        <a:pt x="11138" y="21327"/>
                        <a:pt x="10962" y="25526"/>
                      </a:cubicBezTo>
                      <a:cubicBezTo>
                        <a:pt x="10854" y="27954"/>
                        <a:pt x="11699" y="28610"/>
                        <a:pt x="14064" y="28553"/>
                      </a:cubicBezTo>
                      <a:cubicBezTo>
                        <a:pt x="20666" y="28408"/>
                        <a:pt x="27275" y="28610"/>
                        <a:pt x="33877" y="28446"/>
                      </a:cubicBezTo>
                      <a:cubicBezTo>
                        <a:pt x="36399" y="28383"/>
                        <a:pt x="37307" y="28931"/>
                        <a:pt x="37225" y="31637"/>
                      </a:cubicBezTo>
                      <a:cubicBezTo>
                        <a:pt x="36948" y="40099"/>
                        <a:pt x="37956" y="38321"/>
                        <a:pt x="30686" y="38453"/>
                      </a:cubicBezTo>
                      <a:cubicBezTo>
                        <a:pt x="25068" y="38554"/>
                        <a:pt x="19443" y="38567"/>
                        <a:pt x="13824" y="38453"/>
                      </a:cubicBezTo>
                      <a:cubicBezTo>
                        <a:pt x="11592" y="38403"/>
                        <a:pt x="10829" y="39153"/>
                        <a:pt x="10980" y="41335"/>
                      </a:cubicBezTo>
                      <a:cubicBezTo>
                        <a:pt x="11264" y="45509"/>
                        <a:pt x="9341" y="50756"/>
                        <a:pt x="11699" y="53574"/>
                      </a:cubicBezTo>
                      <a:cubicBezTo>
                        <a:pt x="13976" y="56298"/>
                        <a:pt x="19336" y="54268"/>
                        <a:pt x="23333" y="54432"/>
                      </a:cubicBezTo>
                      <a:cubicBezTo>
                        <a:pt x="27539" y="54608"/>
                        <a:pt x="31771" y="54602"/>
                        <a:pt x="35976" y="54432"/>
                      </a:cubicBezTo>
                      <a:cubicBezTo>
                        <a:pt x="38410" y="54331"/>
                        <a:pt x="39382" y="54816"/>
                        <a:pt x="39363" y="57585"/>
                      </a:cubicBezTo>
                      <a:cubicBezTo>
                        <a:pt x="39300" y="64861"/>
                        <a:pt x="39457" y="64861"/>
                        <a:pt x="32174" y="64861"/>
                      </a:cubicBezTo>
                      <a:cubicBezTo>
                        <a:pt x="22621" y="64861"/>
                        <a:pt x="13061" y="64767"/>
                        <a:pt x="3508" y="64925"/>
                      </a:cubicBezTo>
                      <a:cubicBezTo>
                        <a:pt x="746" y="64975"/>
                        <a:pt x="-48" y="64174"/>
                        <a:pt x="2" y="61425"/>
                      </a:cubicBezTo>
                      <a:cubicBezTo>
                        <a:pt x="160" y="51720"/>
                        <a:pt x="65" y="42054"/>
                        <a:pt x="65" y="32387"/>
                      </a:cubicBezTo>
                      <a:close/>
                    </a:path>
                  </a:pathLst>
                </a:custGeom>
                <a:solidFill>
                  <a:srgbClr val="03396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554" name="Google Shape;1554;p16"/>
                <p:cNvSpPr/>
                <p:nvPr/>
              </p:nvSpPr>
              <p:spPr>
                <a:xfrm>
                  <a:off x="10947221" y="3784523"/>
                  <a:ext cx="63955" cy="65319"/>
                </a:xfrm>
                <a:custGeom>
                  <a:rect b="b" l="l" r="r" t="t"/>
                  <a:pathLst>
                    <a:path extrusionOk="0" h="65319" w="63955">
                      <a:moveTo>
                        <a:pt x="31639" y="51593"/>
                      </a:moveTo>
                      <a:lnTo>
                        <a:pt x="48337" y="9628"/>
                      </a:lnTo>
                      <a:cubicBezTo>
                        <a:pt x="52372" y="-518"/>
                        <a:pt x="52372" y="-518"/>
                        <a:pt x="63956" y="346"/>
                      </a:cubicBezTo>
                      <a:cubicBezTo>
                        <a:pt x="61068" y="7692"/>
                        <a:pt x="58192" y="14925"/>
                        <a:pt x="55374" y="22177"/>
                      </a:cubicBezTo>
                      <a:cubicBezTo>
                        <a:pt x="50115" y="35702"/>
                        <a:pt x="44232" y="48982"/>
                        <a:pt x="39609" y="62741"/>
                      </a:cubicBezTo>
                      <a:cubicBezTo>
                        <a:pt x="38783" y="65207"/>
                        <a:pt x="36980" y="65182"/>
                        <a:pt x="35277" y="64791"/>
                      </a:cubicBezTo>
                      <a:cubicBezTo>
                        <a:pt x="31494" y="63921"/>
                        <a:pt x="25819" y="67616"/>
                        <a:pt x="23927" y="62735"/>
                      </a:cubicBezTo>
                      <a:cubicBezTo>
                        <a:pt x="16430" y="43055"/>
                        <a:pt x="8339" y="23589"/>
                        <a:pt x="665" y="3959"/>
                      </a:cubicBezTo>
                      <a:cubicBezTo>
                        <a:pt x="-564" y="807"/>
                        <a:pt x="-306" y="-51"/>
                        <a:pt x="3295" y="31"/>
                      </a:cubicBezTo>
                      <a:cubicBezTo>
                        <a:pt x="11158" y="220"/>
                        <a:pt x="11164" y="31"/>
                        <a:pt x="14122" y="7503"/>
                      </a:cubicBezTo>
                      <a:close/>
                    </a:path>
                  </a:pathLst>
                </a:custGeom>
                <a:solidFill>
                  <a:srgbClr val="03396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555" name="Google Shape;1555;p16"/>
                <p:cNvSpPr/>
                <p:nvPr/>
              </p:nvSpPr>
              <p:spPr>
                <a:xfrm>
                  <a:off x="10905254" y="3862962"/>
                  <a:ext cx="50807" cy="64856"/>
                </a:xfrm>
                <a:custGeom>
                  <a:rect b="b" l="l" r="r" t="t"/>
                  <a:pathLst>
                    <a:path extrusionOk="0" h="64856" w="50807">
                      <a:moveTo>
                        <a:pt x="50742" y="22497"/>
                      </a:moveTo>
                      <a:cubicBezTo>
                        <a:pt x="50370" y="29124"/>
                        <a:pt x="51587" y="37158"/>
                        <a:pt x="49809" y="45040"/>
                      </a:cubicBezTo>
                      <a:cubicBezTo>
                        <a:pt x="46782" y="58458"/>
                        <a:pt x="37828" y="65420"/>
                        <a:pt x="24586" y="64821"/>
                      </a:cubicBezTo>
                      <a:cubicBezTo>
                        <a:pt x="10789" y="64190"/>
                        <a:pt x="2087" y="56396"/>
                        <a:pt x="687" y="42536"/>
                      </a:cubicBezTo>
                      <a:cubicBezTo>
                        <a:pt x="-643" y="29294"/>
                        <a:pt x="416" y="15945"/>
                        <a:pt x="151" y="2646"/>
                      </a:cubicBezTo>
                      <a:cubicBezTo>
                        <a:pt x="151" y="1070"/>
                        <a:pt x="656" y="553"/>
                        <a:pt x="2295" y="383"/>
                      </a:cubicBezTo>
                      <a:cubicBezTo>
                        <a:pt x="11123" y="-500"/>
                        <a:pt x="11016" y="-557"/>
                        <a:pt x="11123" y="8208"/>
                      </a:cubicBezTo>
                      <a:cubicBezTo>
                        <a:pt x="11243" y="18984"/>
                        <a:pt x="10524" y="29780"/>
                        <a:pt x="11558" y="40531"/>
                      </a:cubicBezTo>
                      <a:cubicBezTo>
                        <a:pt x="12529" y="50620"/>
                        <a:pt x="19195" y="55501"/>
                        <a:pt x="29025" y="53609"/>
                      </a:cubicBezTo>
                      <a:cubicBezTo>
                        <a:pt x="34997" y="52455"/>
                        <a:pt x="38686" y="47978"/>
                        <a:pt x="39360" y="40506"/>
                      </a:cubicBezTo>
                      <a:cubicBezTo>
                        <a:pt x="40395" y="29048"/>
                        <a:pt x="39625" y="17553"/>
                        <a:pt x="39802" y="6070"/>
                      </a:cubicBezTo>
                      <a:cubicBezTo>
                        <a:pt x="39890" y="395"/>
                        <a:pt x="39802" y="395"/>
                        <a:pt x="45691" y="433"/>
                      </a:cubicBezTo>
                      <a:cubicBezTo>
                        <a:pt x="46531" y="483"/>
                        <a:pt x="47374" y="483"/>
                        <a:pt x="48214" y="433"/>
                      </a:cubicBezTo>
                      <a:cubicBezTo>
                        <a:pt x="50339" y="174"/>
                        <a:pt x="50805" y="1202"/>
                        <a:pt x="50774" y="3119"/>
                      </a:cubicBezTo>
                      <a:cubicBezTo>
                        <a:pt x="50679" y="9122"/>
                        <a:pt x="50742" y="15144"/>
                        <a:pt x="50742" y="22497"/>
                      </a:cubicBezTo>
                      <a:close/>
                    </a:path>
                  </a:pathLst>
                </a:custGeom>
                <a:solidFill>
                  <a:srgbClr val="01386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556" name="Google Shape;1556;p16"/>
                <p:cNvSpPr/>
                <p:nvPr/>
              </p:nvSpPr>
              <p:spPr>
                <a:xfrm>
                  <a:off x="11034416" y="3864135"/>
                  <a:ext cx="39391" cy="64203"/>
                </a:xfrm>
                <a:custGeom>
                  <a:rect b="b" l="l" r="r" t="t"/>
                  <a:pathLst>
                    <a:path extrusionOk="0" h="64203" w="39391">
                      <a:moveTo>
                        <a:pt x="67" y="32213"/>
                      </a:moveTo>
                      <a:cubicBezTo>
                        <a:pt x="67" y="22837"/>
                        <a:pt x="168" y="13460"/>
                        <a:pt x="4" y="4084"/>
                      </a:cubicBezTo>
                      <a:cubicBezTo>
                        <a:pt x="-47" y="1177"/>
                        <a:pt x="382" y="-78"/>
                        <a:pt x="3787" y="4"/>
                      </a:cubicBezTo>
                      <a:cubicBezTo>
                        <a:pt x="14450" y="256"/>
                        <a:pt x="25126" y="174"/>
                        <a:pt x="35795" y="35"/>
                      </a:cubicBezTo>
                      <a:cubicBezTo>
                        <a:pt x="38437" y="4"/>
                        <a:pt x="39736" y="552"/>
                        <a:pt x="39301" y="3428"/>
                      </a:cubicBezTo>
                      <a:cubicBezTo>
                        <a:pt x="39124" y="4683"/>
                        <a:pt x="39124" y="5956"/>
                        <a:pt x="39301" y="7211"/>
                      </a:cubicBezTo>
                      <a:cubicBezTo>
                        <a:pt x="39629" y="9607"/>
                        <a:pt x="38418" y="9961"/>
                        <a:pt x="36388" y="9935"/>
                      </a:cubicBezTo>
                      <a:cubicBezTo>
                        <a:pt x="29231" y="9853"/>
                        <a:pt x="22067" y="10055"/>
                        <a:pt x="14910" y="9834"/>
                      </a:cubicBezTo>
                      <a:cubicBezTo>
                        <a:pt x="11871" y="9740"/>
                        <a:pt x="11051" y="10755"/>
                        <a:pt x="11240" y="13618"/>
                      </a:cubicBezTo>
                      <a:cubicBezTo>
                        <a:pt x="11483" y="17250"/>
                        <a:pt x="11483" y="20895"/>
                        <a:pt x="11240" y="24527"/>
                      </a:cubicBezTo>
                      <a:cubicBezTo>
                        <a:pt x="11020" y="27680"/>
                        <a:pt x="11808" y="28941"/>
                        <a:pt x="15308" y="28777"/>
                      </a:cubicBezTo>
                      <a:cubicBezTo>
                        <a:pt x="21468" y="28462"/>
                        <a:pt x="27661" y="28777"/>
                        <a:pt x="33834" y="28638"/>
                      </a:cubicBezTo>
                      <a:cubicBezTo>
                        <a:pt x="36299" y="28575"/>
                        <a:pt x="37617" y="29098"/>
                        <a:pt x="37182" y="31829"/>
                      </a:cubicBezTo>
                      <a:cubicBezTo>
                        <a:pt x="37031" y="32940"/>
                        <a:pt x="37031" y="34066"/>
                        <a:pt x="37182" y="35177"/>
                      </a:cubicBezTo>
                      <a:cubicBezTo>
                        <a:pt x="37485" y="37699"/>
                        <a:pt x="36552" y="38607"/>
                        <a:pt x="33910" y="38538"/>
                      </a:cubicBezTo>
                      <a:cubicBezTo>
                        <a:pt x="27459" y="38374"/>
                        <a:pt x="20989" y="38607"/>
                        <a:pt x="14538" y="38431"/>
                      </a:cubicBezTo>
                      <a:cubicBezTo>
                        <a:pt x="11909" y="38355"/>
                        <a:pt x="11083" y="39169"/>
                        <a:pt x="11253" y="41748"/>
                      </a:cubicBezTo>
                      <a:cubicBezTo>
                        <a:pt x="11445" y="44963"/>
                        <a:pt x="11445" y="48186"/>
                        <a:pt x="11253" y="51402"/>
                      </a:cubicBezTo>
                      <a:cubicBezTo>
                        <a:pt x="11133" y="53609"/>
                        <a:pt x="11846" y="54283"/>
                        <a:pt x="14078" y="54239"/>
                      </a:cubicBezTo>
                      <a:cubicBezTo>
                        <a:pt x="21235" y="54107"/>
                        <a:pt x="28405" y="54328"/>
                        <a:pt x="35555" y="54126"/>
                      </a:cubicBezTo>
                      <a:cubicBezTo>
                        <a:pt x="38424" y="54044"/>
                        <a:pt x="39768" y="54700"/>
                        <a:pt x="39301" y="57758"/>
                      </a:cubicBezTo>
                      <a:cubicBezTo>
                        <a:pt x="39143" y="59014"/>
                        <a:pt x="39143" y="60285"/>
                        <a:pt x="39301" y="61541"/>
                      </a:cubicBezTo>
                      <a:cubicBezTo>
                        <a:pt x="39496" y="63471"/>
                        <a:pt x="38910" y="64221"/>
                        <a:pt x="36779" y="64202"/>
                      </a:cubicBezTo>
                      <a:cubicBezTo>
                        <a:pt x="25428" y="64108"/>
                        <a:pt x="14034" y="64070"/>
                        <a:pt x="2665" y="64202"/>
                      </a:cubicBezTo>
                      <a:cubicBezTo>
                        <a:pt x="142" y="64240"/>
                        <a:pt x="16" y="63074"/>
                        <a:pt x="29" y="61182"/>
                      </a:cubicBezTo>
                      <a:cubicBezTo>
                        <a:pt x="92" y="51522"/>
                        <a:pt x="67" y="41867"/>
                        <a:pt x="67" y="32213"/>
                      </a:cubicBezTo>
                      <a:close/>
                    </a:path>
                  </a:pathLst>
                </a:custGeom>
                <a:solidFill>
                  <a:srgbClr val="03396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557" name="Google Shape;1557;p16"/>
                <p:cNvSpPr/>
                <p:nvPr/>
              </p:nvSpPr>
              <p:spPr>
                <a:xfrm>
                  <a:off x="11117444" y="3783635"/>
                  <a:ext cx="44084" cy="65918"/>
                </a:xfrm>
                <a:custGeom>
                  <a:rect b="b" l="l" r="r" t="t"/>
                  <a:pathLst>
                    <a:path extrusionOk="0" h="65918" w="44084">
                      <a:moveTo>
                        <a:pt x="22572" y="31"/>
                      </a:moveTo>
                      <a:cubicBezTo>
                        <a:pt x="29129" y="-278"/>
                        <a:pt x="34943" y="1777"/>
                        <a:pt x="40410" y="5277"/>
                      </a:cubicBezTo>
                      <a:cubicBezTo>
                        <a:pt x="42466" y="6595"/>
                        <a:pt x="42725" y="7749"/>
                        <a:pt x="41192" y="9514"/>
                      </a:cubicBezTo>
                      <a:cubicBezTo>
                        <a:pt x="40726" y="10039"/>
                        <a:pt x="40341" y="10630"/>
                        <a:pt x="40051" y="11267"/>
                      </a:cubicBezTo>
                      <a:cubicBezTo>
                        <a:pt x="38607" y="14527"/>
                        <a:pt x="37024" y="15505"/>
                        <a:pt x="33682" y="12894"/>
                      </a:cubicBezTo>
                      <a:cubicBezTo>
                        <a:pt x="29792" y="9855"/>
                        <a:pt x="24936" y="9193"/>
                        <a:pt x="20056" y="9899"/>
                      </a:cubicBezTo>
                      <a:cubicBezTo>
                        <a:pt x="16524" y="10403"/>
                        <a:pt x="13561" y="11961"/>
                        <a:pt x="12754" y="15814"/>
                      </a:cubicBezTo>
                      <a:cubicBezTo>
                        <a:pt x="11946" y="19667"/>
                        <a:pt x="14286" y="21918"/>
                        <a:pt x="17319" y="23450"/>
                      </a:cubicBezTo>
                      <a:cubicBezTo>
                        <a:pt x="23063" y="26344"/>
                        <a:pt x="29123" y="28677"/>
                        <a:pt x="34672" y="31893"/>
                      </a:cubicBezTo>
                      <a:cubicBezTo>
                        <a:pt x="44080" y="37335"/>
                        <a:pt x="46817" y="47387"/>
                        <a:pt x="41142" y="55855"/>
                      </a:cubicBezTo>
                      <a:cubicBezTo>
                        <a:pt x="37787" y="61065"/>
                        <a:pt x="32364" y="64592"/>
                        <a:pt x="26241" y="65547"/>
                      </a:cubicBezTo>
                      <a:cubicBezTo>
                        <a:pt x="16783" y="67111"/>
                        <a:pt x="8812" y="63529"/>
                        <a:pt x="1176" y="58611"/>
                      </a:cubicBezTo>
                      <a:cubicBezTo>
                        <a:pt x="-217" y="57709"/>
                        <a:pt x="-331" y="56820"/>
                        <a:pt x="615" y="55534"/>
                      </a:cubicBezTo>
                      <a:cubicBezTo>
                        <a:pt x="2109" y="53509"/>
                        <a:pt x="3137" y="50703"/>
                        <a:pt x="5092" y="49575"/>
                      </a:cubicBezTo>
                      <a:cubicBezTo>
                        <a:pt x="7173" y="48395"/>
                        <a:pt x="9058" y="51258"/>
                        <a:pt x="11082" y="52210"/>
                      </a:cubicBezTo>
                      <a:cubicBezTo>
                        <a:pt x="15768" y="54417"/>
                        <a:pt x="20484" y="55811"/>
                        <a:pt x="25699" y="54733"/>
                      </a:cubicBezTo>
                      <a:cubicBezTo>
                        <a:pt x="29483" y="53926"/>
                        <a:pt x="32005" y="51801"/>
                        <a:pt x="32680" y="47878"/>
                      </a:cubicBezTo>
                      <a:cubicBezTo>
                        <a:pt x="33310" y="44278"/>
                        <a:pt x="31418" y="41856"/>
                        <a:pt x="28543" y="40312"/>
                      </a:cubicBezTo>
                      <a:cubicBezTo>
                        <a:pt x="23360" y="37569"/>
                        <a:pt x="17937" y="35267"/>
                        <a:pt x="12735" y="32555"/>
                      </a:cubicBezTo>
                      <a:cubicBezTo>
                        <a:pt x="6189" y="29157"/>
                        <a:pt x="1107" y="24598"/>
                        <a:pt x="1510" y="16369"/>
                      </a:cubicBezTo>
                      <a:cubicBezTo>
                        <a:pt x="1952" y="7408"/>
                        <a:pt x="9329" y="604"/>
                        <a:pt x="19204" y="24"/>
                      </a:cubicBezTo>
                      <a:cubicBezTo>
                        <a:pt x="20327" y="-20"/>
                        <a:pt x="21449" y="37"/>
                        <a:pt x="22572" y="31"/>
                      </a:cubicBezTo>
                      <a:close/>
                    </a:path>
                  </a:pathLst>
                </a:custGeom>
                <a:solidFill>
                  <a:srgbClr val="03396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558" name="Google Shape;1558;p16"/>
                <p:cNvSpPr/>
                <p:nvPr/>
              </p:nvSpPr>
              <p:spPr>
                <a:xfrm>
                  <a:off x="11276938" y="3784230"/>
                  <a:ext cx="45946" cy="65103"/>
                </a:xfrm>
                <a:custGeom>
                  <a:rect b="b" l="l" r="r" t="t"/>
                  <a:pathLst>
                    <a:path extrusionOk="0" h="65103" w="45946">
                      <a:moveTo>
                        <a:pt x="28604" y="37597"/>
                      </a:moveTo>
                      <a:cubicBezTo>
                        <a:pt x="28604" y="45719"/>
                        <a:pt x="28522" y="53847"/>
                        <a:pt x="28654" y="61963"/>
                      </a:cubicBezTo>
                      <a:cubicBezTo>
                        <a:pt x="28692" y="64308"/>
                        <a:pt x="28068" y="65040"/>
                        <a:pt x="25627" y="65078"/>
                      </a:cubicBezTo>
                      <a:cubicBezTo>
                        <a:pt x="17335" y="65191"/>
                        <a:pt x="17335" y="65298"/>
                        <a:pt x="17335" y="57176"/>
                      </a:cubicBezTo>
                      <a:cubicBezTo>
                        <a:pt x="17335" y="42749"/>
                        <a:pt x="17253" y="28328"/>
                        <a:pt x="17405" y="13907"/>
                      </a:cubicBezTo>
                      <a:cubicBezTo>
                        <a:pt x="17405" y="10836"/>
                        <a:pt x="16717" y="9612"/>
                        <a:pt x="13464" y="9890"/>
                      </a:cubicBezTo>
                      <a:cubicBezTo>
                        <a:pt x="10115" y="10174"/>
                        <a:pt x="6716" y="9808"/>
                        <a:pt x="3374" y="9997"/>
                      </a:cubicBezTo>
                      <a:cubicBezTo>
                        <a:pt x="890" y="10136"/>
                        <a:pt x="-31" y="9511"/>
                        <a:pt x="1" y="6800"/>
                      </a:cubicBezTo>
                      <a:cubicBezTo>
                        <a:pt x="64" y="129"/>
                        <a:pt x="-94" y="122"/>
                        <a:pt x="6515" y="122"/>
                      </a:cubicBezTo>
                      <a:cubicBezTo>
                        <a:pt x="17865" y="122"/>
                        <a:pt x="29285" y="343"/>
                        <a:pt x="40654" y="9"/>
                      </a:cubicBezTo>
                      <a:cubicBezTo>
                        <a:pt x="44898" y="-111"/>
                        <a:pt x="46058" y="967"/>
                        <a:pt x="45938" y="5217"/>
                      </a:cubicBezTo>
                      <a:cubicBezTo>
                        <a:pt x="45831" y="9001"/>
                        <a:pt x="44998" y="10464"/>
                        <a:pt x="41064" y="10016"/>
                      </a:cubicBezTo>
                      <a:cubicBezTo>
                        <a:pt x="38012" y="9675"/>
                        <a:pt x="34878" y="10129"/>
                        <a:pt x="31801" y="9896"/>
                      </a:cubicBezTo>
                      <a:cubicBezTo>
                        <a:pt x="29108" y="9694"/>
                        <a:pt x="28522" y="10728"/>
                        <a:pt x="28566" y="13232"/>
                      </a:cubicBezTo>
                      <a:cubicBezTo>
                        <a:pt x="28692" y="21354"/>
                        <a:pt x="28604" y="29475"/>
                        <a:pt x="28604" y="37597"/>
                      </a:cubicBezTo>
                      <a:close/>
                    </a:path>
                  </a:pathLst>
                </a:custGeom>
                <a:solidFill>
                  <a:srgbClr val="03396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559" name="Google Shape;1559;p16"/>
                <p:cNvSpPr/>
                <p:nvPr/>
              </p:nvSpPr>
              <p:spPr>
                <a:xfrm>
                  <a:off x="11185373" y="3784579"/>
                  <a:ext cx="46041" cy="64874"/>
                </a:xfrm>
                <a:custGeom>
                  <a:rect b="b" l="l" r="r" t="t"/>
                  <a:pathLst>
                    <a:path extrusionOk="0" h="64874" w="46041">
                      <a:moveTo>
                        <a:pt x="28357" y="37716"/>
                      </a:moveTo>
                      <a:cubicBezTo>
                        <a:pt x="28357" y="45699"/>
                        <a:pt x="28231" y="53688"/>
                        <a:pt x="28426" y="61677"/>
                      </a:cubicBezTo>
                      <a:cubicBezTo>
                        <a:pt x="28490" y="64370"/>
                        <a:pt x="27607" y="64887"/>
                        <a:pt x="25103" y="64874"/>
                      </a:cubicBezTo>
                      <a:cubicBezTo>
                        <a:pt x="17385" y="64874"/>
                        <a:pt x="17385" y="64963"/>
                        <a:pt x="17385" y="57307"/>
                      </a:cubicBezTo>
                      <a:cubicBezTo>
                        <a:pt x="17385" y="43025"/>
                        <a:pt x="17209" y="28730"/>
                        <a:pt x="17499" y="14428"/>
                      </a:cubicBezTo>
                      <a:cubicBezTo>
                        <a:pt x="17581" y="10380"/>
                        <a:pt x="16238" y="9478"/>
                        <a:pt x="12605" y="9813"/>
                      </a:cubicBezTo>
                      <a:cubicBezTo>
                        <a:pt x="9541" y="10096"/>
                        <a:pt x="6413" y="9693"/>
                        <a:pt x="3336" y="9920"/>
                      </a:cubicBezTo>
                      <a:cubicBezTo>
                        <a:pt x="675" y="10122"/>
                        <a:pt x="-239" y="9125"/>
                        <a:pt x="57" y="6597"/>
                      </a:cubicBezTo>
                      <a:cubicBezTo>
                        <a:pt x="196" y="5481"/>
                        <a:pt x="196" y="4352"/>
                        <a:pt x="57" y="3236"/>
                      </a:cubicBezTo>
                      <a:cubicBezTo>
                        <a:pt x="-283" y="575"/>
                        <a:pt x="908" y="-24"/>
                        <a:pt x="3431" y="1"/>
                      </a:cubicBezTo>
                      <a:cubicBezTo>
                        <a:pt x="16357" y="121"/>
                        <a:pt x="29284" y="140"/>
                        <a:pt x="42217" y="1"/>
                      </a:cubicBezTo>
                      <a:cubicBezTo>
                        <a:pt x="45124" y="-31"/>
                        <a:pt x="46398" y="701"/>
                        <a:pt x="45956" y="3709"/>
                      </a:cubicBezTo>
                      <a:cubicBezTo>
                        <a:pt x="45818" y="4823"/>
                        <a:pt x="45818" y="5949"/>
                        <a:pt x="45956" y="7063"/>
                      </a:cubicBezTo>
                      <a:cubicBezTo>
                        <a:pt x="46209" y="9289"/>
                        <a:pt x="45282" y="10008"/>
                        <a:pt x="43081" y="9920"/>
                      </a:cubicBezTo>
                      <a:cubicBezTo>
                        <a:pt x="39298" y="9775"/>
                        <a:pt x="35514" y="10084"/>
                        <a:pt x="31731" y="9819"/>
                      </a:cubicBezTo>
                      <a:cubicBezTo>
                        <a:pt x="28824" y="9611"/>
                        <a:pt x="28281" y="10733"/>
                        <a:pt x="28332" y="13356"/>
                      </a:cubicBezTo>
                      <a:cubicBezTo>
                        <a:pt x="28452" y="21466"/>
                        <a:pt x="28357" y="29587"/>
                        <a:pt x="28357" y="37716"/>
                      </a:cubicBezTo>
                      <a:close/>
                    </a:path>
                  </a:pathLst>
                </a:custGeom>
                <a:solidFill>
                  <a:srgbClr val="03396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560" name="Google Shape;1560;p16"/>
                <p:cNvSpPr/>
                <p:nvPr/>
              </p:nvSpPr>
              <p:spPr>
                <a:xfrm>
                  <a:off x="10801808" y="3864290"/>
                  <a:ext cx="39076" cy="64719"/>
                </a:xfrm>
                <a:custGeom>
                  <a:rect b="b" l="l" r="r" t="t"/>
                  <a:pathLst>
                    <a:path extrusionOk="0" h="64719" w="39076">
                      <a:moveTo>
                        <a:pt x="0" y="55472"/>
                      </a:moveTo>
                      <a:cubicBezTo>
                        <a:pt x="1054" y="54794"/>
                        <a:pt x="2044" y="54022"/>
                        <a:pt x="2957" y="53164"/>
                      </a:cubicBezTo>
                      <a:cubicBezTo>
                        <a:pt x="5795" y="50011"/>
                        <a:pt x="7863" y="47955"/>
                        <a:pt x="12479" y="51903"/>
                      </a:cubicBezTo>
                      <a:cubicBezTo>
                        <a:pt x="18274" y="56840"/>
                        <a:pt x="25891" y="53283"/>
                        <a:pt x="27379" y="45824"/>
                      </a:cubicBezTo>
                      <a:cubicBezTo>
                        <a:pt x="27748" y="43901"/>
                        <a:pt x="27932" y="41948"/>
                        <a:pt x="27928" y="39991"/>
                      </a:cubicBezTo>
                      <a:cubicBezTo>
                        <a:pt x="27979" y="27808"/>
                        <a:pt x="28004" y="15619"/>
                        <a:pt x="27928" y="3418"/>
                      </a:cubicBezTo>
                      <a:cubicBezTo>
                        <a:pt x="27928" y="1078"/>
                        <a:pt x="28180" y="-13"/>
                        <a:pt x="31024" y="0"/>
                      </a:cubicBezTo>
                      <a:cubicBezTo>
                        <a:pt x="39077" y="32"/>
                        <a:pt x="39077" y="-132"/>
                        <a:pt x="39077" y="8078"/>
                      </a:cubicBezTo>
                      <a:cubicBezTo>
                        <a:pt x="39077" y="18167"/>
                        <a:pt x="39077" y="28256"/>
                        <a:pt x="39077" y="38345"/>
                      </a:cubicBezTo>
                      <a:cubicBezTo>
                        <a:pt x="39077" y="40029"/>
                        <a:pt x="39077" y="41712"/>
                        <a:pt x="38925" y="43390"/>
                      </a:cubicBezTo>
                      <a:cubicBezTo>
                        <a:pt x="38093" y="52369"/>
                        <a:pt x="35356" y="60195"/>
                        <a:pt x="25828" y="63492"/>
                      </a:cubicBezTo>
                      <a:cubicBezTo>
                        <a:pt x="16723" y="66607"/>
                        <a:pt x="7277" y="63738"/>
                        <a:pt x="0" y="55472"/>
                      </a:cubicBezTo>
                      <a:close/>
                    </a:path>
                  </a:pathLst>
                </a:custGeom>
                <a:solidFill>
                  <a:srgbClr val="01386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561" name="Google Shape;1561;p16"/>
                <p:cNvSpPr/>
                <p:nvPr/>
              </p:nvSpPr>
              <p:spPr>
                <a:xfrm>
                  <a:off x="11167402" y="3784511"/>
                  <a:ext cx="11396" cy="64932"/>
                </a:xfrm>
                <a:custGeom>
                  <a:rect b="b" l="l" r="r" t="t"/>
                  <a:pathLst>
                    <a:path extrusionOk="0" h="64932" w="11396">
                      <a:moveTo>
                        <a:pt x="11331" y="32587"/>
                      </a:moveTo>
                      <a:cubicBezTo>
                        <a:pt x="11331" y="42109"/>
                        <a:pt x="11231" y="51631"/>
                        <a:pt x="11394" y="61146"/>
                      </a:cubicBezTo>
                      <a:cubicBezTo>
                        <a:pt x="11445" y="63990"/>
                        <a:pt x="10764" y="64999"/>
                        <a:pt x="7718" y="64930"/>
                      </a:cubicBezTo>
                      <a:cubicBezTo>
                        <a:pt x="69" y="64797"/>
                        <a:pt x="69" y="64930"/>
                        <a:pt x="69" y="57192"/>
                      </a:cubicBezTo>
                      <a:cubicBezTo>
                        <a:pt x="69" y="39536"/>
                        <a:pt x="139" y="21912"/>
                        <a:pt x="0" y="4275"/>
                      </a:cubicBezTo>
                      <a:cubicBezTo>
                        <a:pt x="0" y="1122"/>
                        <a:pt x="593" y="-139"/>
                        <a:pt x="4092" y="12"/>
                      </a:cubicBezTo>
                      <a:cubicBezTo>
                        <a:pt x="11325" y="271"/>
                        <a:pt x="11331" y="56"/>
                        <a:pt x="11331" y="7371"/>
                      </a:cubicBezTo>
                      <a:close/>
                    </a:path>
                  </a:pathLst>
                </a:custGeom>
                <a:solidFill>
                  <a:srgbClr val="03396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562" name="Google Shape;1562;p16"/>
                <p:cNvSpPr/>
                <p:nvPr/>
              </p:nvSpPr>
              <p:spPr>
                <a:xfrm>
                  <a:off x="11102457" y="3864990"/>
                  <a:ext cx="11402" cy="64084"/>
                </a:xfrm>
                <a:custGeom>
                  <a:rect b="b" l="l" r="r" t="t"/>
                  <a:pathLst>
                    <a:path extrusionOk="0" h="64084" w="11402">
                      <a:moveTo>
                        <a:pt x="59" y="31750"/>
                      </a:moveTo>
                      <a:cubicBezTo>
                        <a:pt x="59" y="22367"/>
                        <a:pt x="140" y="12990"/>
                        <a:pt x="2" y="3614"/>
                      </a:cubicBezTo>
                      <a:cubicBezTo>
                        <a:pt x="-36" y="997"/>
                        <a:pt x="513" y="-25"/>
                        <a:pt x="3426" y="0"/>
                      </a:cubicBezTo>
                      <a:cubicBezTo>
                        <a:pt x="11321" y="64"/>
                        <a:pt x="11321" y="-88"/>
                        <a:pt x="11321" y="7933"/>
                      </a:cubicBezTo>
                      <a:cubicBezTo>
                        <a:pt x="11321" y="25154"/>
                        <a:pt x="11226" y="42375"/>
                        <a:pt x="11403" y="59590"/>
                      </a:cubicBezTo>
                      <a:cubicBezTo>
                        <a:pt x="11403" y="62963"/>
                        <a:pt x="10772" y="64218"/>
                        <a:pt x="7096" y="64073"/>
                      </a:cubicBezTo>
                      <a:cubicBezTo>
                        <a:pt x="65" y="63795"/>
                        <a:pt x="59" y="64010"/>
                        <a:pt x="59" y="56947"/>
                      </a:cubicBezTo>
                      <a:close/>
                    </a:path>
                  </a:pathLst>
                </a:custGeom>
                <a:solidFill>
                  <a:srgbClr val="03396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563" name="Google Shape;1563;p16"/>
                <p:cNvSpPr/>
                <p:nvPr/>
              </p:nvSpPr>
              <p:spPr>
                <a:xfrm>
                  <a:off x="10930363" y="3784525"/>
                  <a:ext cx="11079" cy="64941"/>
                </a:xfrm>
                <a:custGeom>
                  <a:rect b="b" l="l" r="r" t="t"/>
                  <a:pathLst>
                    <a:path extrusionOk="0" h="64941" w="11079">
                      <a:moveTo>
                        <a:pt x="11029" y="32328"/>
                      </a:moveTo>
                      <a:cubicBezTo>
                        <a:pt x="11029" y="41982"/>
                        <a:pt x="10966" y="51642"/>
                        <a:pt x="11079" y="61296"/>
                      </a:cubicBezTo>
                      <a:cubicBezTo>
                        <a:pt x="11079" y="63818"/>
                        <a:pt x="10776" y="64985"/>
                        <a:pt x="7756" y="64941"/>
                      </a:cubicBezTo>
                      <a:cubicBezTo>
                        <a:pt x="63" y="64834"/>
                        <a:pt x="63" y="65010"/>
                        <a:pt x="63" y="57248"/>
                      </a:cubicBezTo>
                      <a:cubicBezTo>
                        <a:pt x="63" y="39592"/>
                        <a:pt x="120" y="21980"/>
                        <a:pt x="0" y="4343"/>
                      </a:cubicBezTo>
                      <a:cubicBezTo>
                        <a:pt x="0" y="1310"/>
                        <a:pt x="385" y="-141"/>
                        <a:pt x="4017" y="11"/>
                      </a:cubicBezTo>
                      <a:cubicBezTo>
                        <a:pt x="11022" y="294"/>
                        <a:pt x="11029" y="55"/>
                        <a:pt x="11029" y="7136"/>
                      </a:cubicBezTo>
                      <a:close/>
                    </a:path>
                  </a:pathLst>
                </a:custGeom>
                <a:solidFill>
                  <a:srgbClr val="03396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</p:grpSp>
          <p:grpSp>
            <p:nvGrpSpPr>
              <p:cNvPr id="1564" name="Google Shape;1564;p16"/>
              <p:cNvGrpSpPr/>
              <p:nvPr/>
            </p:nvGrpSpPr>
            <p:grpSpPr>
              <a:xfrm>
                <a:off x="5890256" y="4474337"/>
                <a:ext cx="875131" cy="276332"/>
                <a:chOff x="8314769" y="3747142"/>
                <a:chExt cx="893734" cy="282206"/>
              </a:xfrm>
            </p:grpSpPr>
            <p:sp>
              <p:nvSpPr>
                <p:cNvPr id="1565" name="Google Shape;1565;p16"/>
                <p:cNvSpPr/>
                <p:nvPr/>
              </p:nvSpPr>
              <p:spPr>
                <a:xfrm>
                  <a:off x="8406146" y="3835923"/>
                  <a:ext cx="5988" cy="7078"/>
                </a:xfrm>
                <a:custGeom>
                  <a:rect b="b" l="l" r="r" t="t"/>
                  <a:pathLst>
                    <a:path extrusionOk="0" h="7078" w="5988">
                      <a:moveTo>
                        <a:pt x="276" y="4814"/>
                      </a:moveTo>
                      <a:cubicBezTo>
                        <a:pt x="-531" y="2838"/>
                        <a:pt x="686" y="189"/>
                        <a:pt x="686" y="189"/>
                      </a:cubicBezTo>
                      <a:cubicBezTo>
                        <a:pt x="2137" y="-264"/>
                        <a:pt x="4842" y="19"/>
                        <a:pt x="5655" y="1894"/>
                      </a:cubicBezTo>
                      <a:cubicBezTo>
                        <a:pt x="6532" y="3933"/>
                        <a:pt x="5655" y="5669"/>
                        <a:pt x="3316" y="7079"/>
                      </a:cubicBezTo>
                      <a:cubicBezTo>
                        <a:pt x="2139" y="6571"/>
                        <a:pt x="1098" y="5795"/>
                        <a:pt x="276" y="4814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566" name="Google Shape;1566;p16"/>
                <p:cNvSpPr/>
                <p:nvPr/>
              </p:nvSpPr>
              <p:spPr>
                <a:xfrm>
                  <a:off x="8461357" y="3852691"/>
                  <a:ext cx="14389" cy="117484"/>
                </a:xfrm>
                <a:custGeom>
                  <a:rect b="b" l="l" r="r" t="t"/>
                  <a:pathLst>
                    <a:path extrusionOk="0" h="117484" w="14389">
                      <a:moveTo>
                        <a:pt x="14390" y="106103"/>
                      </a:moveTo>
                      <a:lnTo>
                        <a:pt x="76" y="117484"/>
                      </a:lnTo>
                      <a:lnTo>
                        <a:pt x="0" y="0"/>
                      </a:lnTo>
                      <a:lnTo>
                        <a:pt x="14390" y="0"/>
                      </a:lnTo>
                      <a:lnTo>
                        <a:pt x="14390" y="106103"/>
                      </a:ln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567" name="Google Shape;1567;p16"/>
                <p:cNvSpPr/>
                <p:nvPr/>
              </p:nvSpPr>
              <p:spPr>
                <a:xfrm>
                  <a:off x="8484979" y="3852691"/>
                  <a:ext cx="11823" cy="95859"/>
                </a:xfrm>
                <a:custGeom>
                  <a:rect b="b" l="l" r="r" t="t"/>
                  <a:pathLst>
                    <a:path extrusionOk="0" h="95859" w="11823">
                      <a:moveTo>
                        <a:pt x="0" y="95860"/>
                      </a:moveTo>
                      <a:lnTo>
                        <a:pt x="44" y="0"/>
                      </a:lnTo>
                      <a:lnTo>
                        <a:pt x="11710" y="0"/>
                      </a:lnTo>
                      <a:lnTo>
                        <a:pt x="11823" y="73134"/>
                      </a:lnTo>
                      <a:cubicBezTo>
                        <a:pt x="9572" y="80055"/>
                        <a:pt x="5896" y="87605"/>
                        <a:pt x="0" y="95860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568" name="Google Shape;1568;p16"/>
                <p:cNvSpPr/>
                <p:nvPr/>
              </p:nvSpPr>
              <p:spPr>
                <a:xfrm>
                  <a:off x="8437894" y="3852691"/>
                  <a:ext cx="14515" cy="118572"/>
                </a:xfrm>
                <a:custGeom>
                  <a:rect b="b" l="l" r="r" t="t"/>
                  <a:pathLst>
                    <a:path extrusionOk="0" h="118572" w="14515">
                      <a:moveTo>
                        <a:pt x="0" y="107185"/>
                      </a:moveTo>
                      <a:lnTo>
                        <a:pt x="14516" y="118573"/>
                      </a:lnTo>
                      <a:lnTo>
                        <a:pt x="14516" y="0"/>
                      </a:lnTo>
                      <a:lnTo>
                        <a:pt x="0" y="0"/>
                      </a:lnTo>
                      <a:lnTo>
                        <a:pt x="0" y="107185"/>
                      </a:ln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569" name="Google Shape;1569;p16"/>
                <p:cNvSpPr/>
                <p:nvPr/>
              </p:nvSpPr>
              <p:spPr>
                <a:xfrm>
                  <a:off x="8416808" y="3852691"/>
                  <a:ext cx="12964" cy="99175"/>
                </a:xfrm>
                <a:custGeom>
                  <a:rect b="b" l="l" r="r" t="t"/>
                  <a:pathLst>
                    <a:path extrusionOk="0" h="99175" w="12964">
                      <a:moveTo>
                        <a:pt x="12965" y="99176"/>
                      </a:moveTo>
                      <a:lnTo>
                        <a:pt x="12883" y="0"/>
                      </a:lnTo>
                      <a:lnTo>
                        <a:pt x="0" y="0"/>
                      </a:lnTo>
                      <a:lnTo>
                        <a:pt x="0" y="78067"/>
                      </a:lnTo>
                      <a:cubicBezTo>
                        <a:pt x="492" y="83333"/>
                        <a:pt x="9932" y="96684"/>
                        <a:pt x="12965" y="99176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570" name="Google Shape;1570;p16"/>
                <p:cNvSpPr/>
                <p:nvPr/>
              </p:nvSpPr>
              <p:spPr>
                <a:xfrm>
                  <a:off x="8354406" y="3786685"/>
                  <a:ext cx="203580" cy="203120"/>
                </a:xfrm>
                <a:custGeom>
                  <a:rect b="b" l="l" r="r" t="t"/>
                  <a:pathLst>
                    <a:path extrusionOk="0" h="203120" w="203580">
                      <a:moveTo>
                        <a:pt x="101793" y="199647"/>
                      </a:moveTo>
                      <a:cubicBezTo>
                        <a:pt x="47564" y="199647"/>
                        <a:pt x="3481" y="155643"/>
                        <a:pt x="3481" y="101554"/>
                      </a:cubicBezTo>
                      <a:cubicBezTo>
                        <a:pt x="3481" y="47464"/>
                        <a:pt x="47577" y="3473"/>
                        <a:pt x="101793" y="3473"/>
                      </a:cubicBezTo>
                      <a:cubicBezTo>
                        <a:pt x="156010" y="3473"/>
                        <a:pt x="200099" y="47471"/>
                        <a:pt x="200099" y="101554"/>
                      </a:cubicBezTo>
                      <a:cubicBezTo>
                        <a:pt x="200099" y="155637"/>
                        <a:pt x="155997" y="199647"/>
                        <a:pt x="101793" y="199647"/>
                      </a:cubicBezTo>
                      <a:lnTo>
                        <a:pt x="101793" y="203120"/>
                      </a:lnTo>
                      <a:cubicBezTo>
                        <a:pt x="157914" y="203120"/>
                        <a:pt x="203580" y="157556"/>
                        <a:pt x="203580" y="101554"/>
                      </a:cubicBezTo>
                      <a:cubicBezTo>
                        <a:pt x="203580" y="45552"/>
                        <a:pt x="157920" y="0"/>
                        <a:pt x="101793" y="0"/>
                      </a:cubicBezTo>
                      <a:cubicBezTo>
                        <a:pt x="45666" y="0"/>
                        <a:pt x="0" y="45558"/>
                        <a:pt x="0" y="101554"/>
                      </a:cubicBezTo>
                      <a:cubicBezTo>
                        <a:pt x="0" y="157550"/>
                        <a:pt x="45660" y="203120"/>
                        <a:pt x="101793" y="203120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571" name="Google Shape;1571;p16"/>
                <p:cNvSpPr/>
                <p:nvPr/>
              </p:nvSpPr>
              <p:spPr>
                <a:xfrm>
                  <a:off x="8314769" y="3747142"/>
                  <a:ext cx="282855" cy="282206"/>
                </a:xfrm>
                <a:custGeom>
                  <a:rect b="b" l="l" r="r" t="t"/>
                  <a:pathLst>
                    <a:path extrusionOk="0" h="282206" w="282855">
                      <a:moveTo>
                        <a:pt x="141431" y="277708"/>
                      </a:moveTo>
                      <a:cubicBezTo>
                        <a:pt x="65926" y="277708"/>
                        <a:pt x="4502" y="216433"/>
                        <a:pt x="4502" y="141097"/>
                      </a:cubicBezTo>
                      <a:cubicBezTo>
                        <a:pt x="4502" y="65761"/>
                        <a:pt x="65926" y="4492"/>
                        <a:pt x="141431" y="4492"/>
                      </a:cubicBezTo>
                      <a:cubicBezTo>
                        <a:pt x="216936" y="4492"/>
                        <a:pt x="278347" y="65773"/>
                        <a:pt x="278347" y="141097"/>
                      </a:cubicBezTo>
                      <a:cubicBezTo>
                        <a:pt x="278347" y="216421"/>
                        <a:pt x="216917" y="277708"/>
                        <a:pt x="141431" y="277708"/>
                      </a:cubicBezTo>
                      <a:lnTo>
                        <a:pt x="141431" y="282207"/>
                      </a:lnTo>
                      <a:cubicBezTo>
                        <a:pt x="219414" y="282207"/>
                        <a:pt x="282856" y="218906"/>
                        <a:pt x="282856" y="141097"/>
                      </a:cubicBezTo>
                      <a:cubicBezTo>
                        <a:pt x="282856" y="63288"/>
                        <a:pt x="219439" y="0"/>
                        <a:pt x="141431" y="0"/>
                      </a:cubicBezTo>
                      <a:cubicBezTo>
                        <a:pt x="63423" y="0"/>
                        <a:pt x="0" y="63294"/>
                        <a:pt x="0" y="141097"/>
                      </a:cubicBezTo>
                      <a:cubicBezTo>
                        <a:pt x="0" y="218900"/>
                        <a:pt x="63442" y="282207"/>
                        <a:pt x="141431" y="28220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572" name="Google Shape;1572;p16"/>
                <p:cNvSpPr/>
                <p:nvPr/>
              </p:nvSpPr>
              <p:spPr>
                <a:xfrm>
                  <a:off x="8339613" y="3925007"/>
                  <a:ext cx="15379" cy="21907"/>
                </a:xfrm>
                <a:custGeom>
                  <a:rect b="b" l="l" r="r" t="t"/>
                  <a:pathLst>
                    <a:path extrusionOk="0" h="21907" w="15379">
                      <a:moveTo>
                        <a:pt x="0" y="3234"/>
                      </a:moveTo>
                      <a:cubicBezTo>
                        <a:pt x="3083" y="6241"/>
                        <a:pt x="4647" y="8318"/>
                        <a:pt x="6344" y="12275"/>
                      </a:cubicBezTo>
                      <a:cubicBezTo>
                        <a:pt x="7851" y="15805"/>
                        <a:pt x="8172" y="18076"/>
                        <a:pt x="8380" y="21908"/>
                      </a:cubicBezTo>
                      <a:lnTo>
                        <a:pt x="15380" y="18812"/>
                      </a:lnTo>
                      <a:cubicBezTo>
                        <a:pt x="12794" y="15949"/>
                        <a:pt x="11344" y="14188"/>
                        <a:pt x="9780" y="10633"/>
                      </a:cubicBezTo>
                      <a:cubicBezTo>
                        <a:pt x="8181" y="7306"/>
                        <a:pt x="7284" y="3687"/>
                        <a:pt x="7144" y="0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573" name="Google Shape;1573;p16"/>
                <p:cNvSpPr/>
                <p:nvPr/>
              </p:nvSpPr>
              <p:spPr>
                <a:xfrm>
                  <a:off x="8335918" y="3928342"/>
                  <a:ext cx="21956" cy="15351"/>
                </a:xfrm>
                <a:custGeom>
                  <a:rect b="b" l="l" r="r" t="t"/>
                  <a:pathLst>
                    <a:path extrusionOk="0" h="15351" w="21956">
                      <a:moveTo>
                        <a:pt x="3241" y="15352"/>
                      </a:moveTo>
                      <a:cubicBezTo>
                        <a:pt x="6224" y="12250"/>
                        <a:pt x="8324" y="10671"/>
                        <a:pt x="12302" y="9022"/>
                      </a:cubicBezTo>
                      <a:cubicBezTo>
                        <a:pt x="15853" y="7550"/>
                        <a:pt x="18116" y="7229"/>
                        <a:pt x="21957" y="6990"/>
                      </a:cubicBezTo>
                      <a:lnTo>
                        <a:pt x="18860" y="0"/>
                      </a:lnTo>
                      <a:cubicBezTo>
                        <a:pt x="16004" y="2598"/>
                        <a:pt x="14207" y="4001"/>
                        <a:pt x="10663" y="5587"/>
                      </a:cubicBezTo>
                      <a:cubicBezTo>
                        <a:pt x="7326" y="7180"/>
                        <a:pt x="3697" y="8075"/>
                        <a:pt x="0" y="821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574" name="Google Shape;1574;p16"/>
                <p:cNvSpPr/>
                <p:nvPr/>
              </p:nvSpPr>
              <p:spPr>
                <a:xfrm>
                  <a:off x="8557141" y="3925007"/>
                  <a:ext cx="15348" cy="21907"/>
                </a:xfrm>
                <a:custGeom>
                  <a:rect b="b" l="l" r="r" t="t"/>
                  <a:pathLst>
                    <a:path extrusionOk="0" h="21907" w="15348">
                      <a:moveTo>
                        <a:pt x="15348" y="3234"/>
                      </a:moveTo>
                      <a:cubicBezTo>
                        <a:pt x="12271" y="6248"/>
                        <a:pt x="10688" y="8318"/>
                        <a:pt x="9042" y="12275"/>
                      </a:cubicBezTo>
                      <a:cubicBezTo>
                        <a:pt x="7523" y="15811"/>
                        <a:pt x="7201" y="18076"/>
                        <a:pt x="6999" y="21908"/>
                      </a:cubicBezTo>
                      <a:lnTo>
                        <a:pt x="0" y="18812"/>
                      </a:lnTo>
                      <a:cubicBezTo>
                        <a:pt x="2554" y="15930"/>
                        <a:pt x="4061" y="14194"/>
                        <a:pt x="5593" y="10633"/>
                      </a:cubicBezTo>
                      <a:cubicBezTo>
                        <a:pt x="7185" y="7303"/>
                        <a:pt x="8084" y="3686"/>
                        <a:pt x="8235" y="0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575" name="Google Shape;1575;p16"/>
                <p:cNvSpPr/>
                <p:nvPr/>
              </p:nvSpPr>
              <p:spPr>
                <a:xfrm>
                  <a:off x="8554228" y="3928348"/>
                  <a:ext cx="21943" cy="15345"/>
                </a:xfrm>
                <a:custGeom>
                  <a:rect b="b" l="l" r="r" t="t"/>
                  <a:pathLst>
                    <a:path extrusionOk="0" h="15345" w="21943">
                      <a:moveTo>
                        <a:pt x="18715" y="15345"/>
                      </a:moveTo>
                      <a:cubicBezTo>
                        <a:pt x="15714" y="12250"/>
                        <a:pt x="13639" y="10658"/>
                        <a:pt x="9654" y="9016"/>
                      </a:cubicBezTo>
                      <a:cubicBezTo>
                        <a:pt x="6091" y="7556"/>
                        <a:pt x="3840" y="7210"/>
                        <a:pt x="0" y="6984"/>
                      </a:cubicBezTo>
                      <a:lnTo>
                        <a:pt x="3090" y="0"/>
                      </a:lnTo>
                      <a:cubicBezTo>
                        <a:pt x="5940" y="2605"/>
                        <a:pt x="7750" y="3989"/>
                        <a:pt x="11287" y="5587"/>
                      </a:cubicBezTo>
                      <a:cubicBezTo>
                        <a:pt x="14622" y="7183"/>
                        <a:pt x="18249" y="8078"/>
                        <a:pt x="21944" y="821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576" name="Google Shape;1576;p16"/>
                <p:cNvSpPr/>
                <p:nvPr/>
              </p:nvSpPr>
              <p:spPr>
                <a:xfrm>
                  <a:off x="8380870" y="3971105"/>
                  <a:ext cx="23466" cy="25537"/>
                </a:xfrm>
                <a:custGeom>
                  <a:rect b="b" l="l" r="r" t="t"/>
                  <a:pathLst>
                    <a:path extrusionOk="0" h="25537" w="23466">
                      <a:moveTo>
                        <a:pt x="20142" y="14931"/>
                      </a:moveTo>
                      <a:cubicBezTo>
                        <a:pt x="21983" y="13931"/>
                        <a:pt x="22879" y="14843"/>
                        <a:pt x="23339" y="14252"/>
                      </a:cubicBezTo>
                      <a:cubicBezTo>
                        <a:pt x="23679" y="13818"/>
                        <a:pt x="23288" y="13623"/>
                        <a:pt x="22771" y="13233"/>
                      </a:cubicBezTo>
                      <a:cubicBezTo>
                        <a:pt x="22084" y="12692"/>
                        <a:pt x="21327" y="12264"/>
                        <a:pt x="20640" y="11735"/>
                      </a:cubicBezTo>
                      <a:cubicBezTo>
                        <a:pt x="19953" y="11207"/>
                        <a:pt x="19341" y="10559"/>
                        <a:pt x="18629" y="10005"/>
                      </a:cubicBezTo>
                      <a:cubicBezTo>
                        <a:pt x="18345" y="9779"/>
                        <a:pt x="17695" y="9149"/>
                        <a:pt x="17317" y="9628"/>
                      </a:cubicBezTo>
                      <a:cubicBezTo>
                        <a:pt x="16611" y="10534"/>
                        <a:pt x="19839" y="11515"/>
                        <a:pt x="17948" y="13906"/>
                      </a:cubicBezTo>
                      <a:cubicBezTo>
                        <a:pt x="17632" y="14315"/>
                        <a:pt x="16882" y="15164"/>
                        <a:pt x="14795" y="16309"/>
                      </a:cubicBezTo>
                      <a:lnTo>
                        <a:pt x="5387" y="21481"/>
                      </a:lnTo>
                      <a:cubicBezTo>
                        <a:pt x="5166" y="21607"/>
                        <a:pt x="4794" y="21884"/>
                        <a:pt x="4642" y="21777"/>
                      </a:cubicBezTo>
                      <a:cubicBezTo>
                        <a:pt x="4491" y="21670"/>
                        <a:pt x="4642" y="21204"/>
                        <a:pt x="4718" y="20971"/>
                      </a:cubicBezTo>
                      <a:lnTo>
                        <a:pt x="8003" y="10276"/>
                      </a:lnTo>
                      <a:cubicBezTo>
                        <a:pt x="8377" y="8767"/>
                        <a:pt x="8997" y="7330"/>
                        <a:pt x="9838" y="6022"/>
                      </a:cubicBezTo>
                      <a:cubicBezTo>
                        <a:pt x="10683" y="4947"/>
                        <a:pt x="11844" y="6475"/>
                        <a:pt x="12361" y="5783"/>
                      </a:cubicBezTo>
                      <a:cubicBezTo>
                        <a:pt x="12701" y="5356"/>
                        <a:pt x="12562" y="5280"/>
                        <a:pt x="11787" y="4670"/>
                      </a:cubicBezTo>
                      <a:cubicBezTo>
                        <a:pt x="11396" y="4374"/>
                        <a:pt x="10608" y="3921"/>
                        <a:pt x="9050" y="2713"/>
                      </a:cubicBezTo>
                      <a:cubicBezTo>
                        <a:pt x="8224" y="2084"/>
                        <a:pt x="7480" y="1310"/>
                        <a:pt x="6673" y="687"/>
                      </a:cubicBezTo>
                      <a:cubicBezTo>
                        <a:pt x="6307" y="410"/>
                        <a:pt x="5714" y="-382"/>
                        <a:pt x="5229" y="222"/>
                      </a:cubicBezTo>
                      <a:cubicBezTo>
                        <a:pt x="5090" y="410"/>
                        <a:pt x="5286" y="807"/>
                        <a:pt x="5342" y="895"/>
                      </a:cubicBezTo>
                      <a:cubicBezTo>
                        <a:pt x="6097" y="1656"/>
                        <a:pt x="6316" y="2797"/>
                        <a:pt x="5897" y="3783"/>
                      </a:cubicBezTo>
                      <a:lnTo>
                        <a:pt x="298" y="23381"/>
                      </a:lnTo>
                      <a:cubicBezTo>
                        <a:pt x="-99" y="24803"/>
                        <a:pt x="-62" y="25269"/>
                        <a:pt x="191" y="25439"/>
                      </a:cubicBezTo>
                      <a:cubicBezTo>
                        <a:pt x="443" y="25608"/>
                        <a:pt x="695" y="25590"/>
                        <a:pt x="1452" y="2513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577" name="Google Shape;1577;p16"/>
                <p:cNvSpPr/>
                <p:nvPr/>
              </p:nvSpPr>
              <p:spPr>
                <a:xfrm>
                  <a:off x="8414769" y="3991718"/>
                  <a:ext cx="17720" cy="25571"/>
                </a:xfrm>
                <a:custGeom>
                  <a:rect b="b" l="l" r="r" t="t"/>
                  <a:pathLst>
                    <a:path extrusionOk="0" h="25571" w="17720">
                      <a:moveTo>
                        <a:pt x="10721" y="4428"/>
                      </a:moveTo>
                      <a:cubicBezTo>
                        <a:pt x="11320" y="2031"/>
                        <a:pt x="13162" y="3730"/>
                        <a:pt x="13458" y="2541"/>
                      </a:cubicBezTo>
                      <a:cubicBezTo>
                        <a:pt x="13553" y="2170"/>
                        <a:pt x="13408" y="2094"/>
                        <a:pt x="12777" y="1912"/>
                      </a:cubicBezTo>
                      <a:cubicBezTo>
                        <a:pt x="12304" y="1799"/>
                        <a:pt x="11907" y="1830"/>
                        <a:pt x="9366" y="1195"/>
                      </a:cubicBezTo>
                      <a:cubicBezTo>
                        <a:pt x="8218" y="918"/>
                        <a:pt x="6515" y="358"/>
                        <a:pt x="5317" y="62"/>
                      </a:cubicBezTo>
                      <a:cubicBezTo>
                        <a:pt x="4687" y="-95"/>
                        <a:pt x="4302" y="62"/>
                        <a:pt x="4220" y="358"/>
                      </a:cubicBezTo>
                      <a:cubicBezTo>
                        <a:pt x="3949" y="1459"/>
                        <a:pt x="7550" y="1446"/>
                        <a:pt x="6881" y="4133"/>
                      </a:cubicBezTo>
                      <a:lnTo>
                        <a:pt x="3161" y="19044"/>
                      </a:lnTo>
                      <a:cubicBezTo>
                        <a:pt x="2202" y="22882"/>
                        <a:pt x="348" y="20611"/>
                        <a:pt x="8" y="22064"/>
                      </a:cubicBezTo>
                      <a:cubicBezTo>
                        <a:pt x="-36" y="22253"/>
                        <a:pt x="102" y="22454"/>
                        <a:pt x="493" y="22555"/>
                      </a:cubicBezTo>
                      <a:cubicBezTo>
                        <a:pt x="2146" y="22957"/>
                        <a:pt x="3426" y="23146"/>
                        <a:pt x="4365" y="23379"/>
                      </a:cubicBezTo>
                      <a:cubicBezTo>
                        <a:pt x="5860" y="23750"/>
                        <a:pt x="7625" y="24329"/>
                        <a:pt x="12178" y="25462"/>
                      </a:cubicBezTo>
                      <a:cubicBezTo>
                        <a:pt x="14637" y="26091"/>
                        <a:pt x="17046" y="23933"/>
                        <a:pt x="17664" y="21473"/>
                      </a:cubicBezTo>
                      <a:cubicBezTo>
                        <a:pt x="17815" y="20875"/>
                        <a:pt x="17626" y="20724"/>
                        <a:pt x="17506" y="20699"/>
                      </a:cubicBezTo>
                      <a:cubicBezTo>
                        <a:pt x="16371" y="20416"/>
                        <a:pt x="15753" y="24637"/>
                        <a:pt x="8331" y="22794"/>
                      </a:cubicBezTo>
                      <a:cubicBezTo>
                        <a:pt x="6169" y="22259"/>
                        <a:pt x="6572" y="21152"/>
                        <a:pt x="7070" y="19201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578" name="Google Shape;1578;p16"/>
                <p:cNvSpPr/>
                <p:nvPr/>
              </p:nvSpPr>
              <p:spPr>
                <a:xfrm>
                  <a:off x="8435945" y="3995713"/>
                  <a:ext cx="17289" cy="23829"/>
                </a:xfrm>
                <a:custGeom>
                  <a:rect b="b" l="l" r="r" t="t"/>
                  <a:pathLst>
                    <a:path extrusionOk="0" h="23829" w="17289">
                      <a:moveTo>
                        <a:pt x="7460" y="4222"/>
                      </a:moveTo>
                      <a:cubicBezTo>
                        <a:pt x="7617" y="1982"/>
                        <a:pt x="7743" y="1963"/>
                        <a:pt x="11470" y="2221"/>
                      </a:cubicBezTo>
                      <a:cubicBezTo>
                        <a:pt x="17416" y="2636"/>
                        <a:pt x="14749" y="6260"/>
                        <a:pt x="16193" y="6355"/>
                      </a:cubicBezTo>
                      <a:cubicBezTo>
                        <a:pt x="16899" y="6405"/>
                        <a:pt x="16824" y="5323"/>
                        <a:pt x="16824" y="4901"/>
                      </a:cubicBezTo>
                      <a:lnTo>
                        <a:pt x="16925" y="1692"/>
                      </a:lnTo>
                      <a:cubicBezTo>
                        <a:pt x="16926" y="1368"/>
                        <a:pt x="16681" y="1096"/>
                        <a:pt x="16357" y="1063"/>
                      </a:cubicBezTo>
                      <a:cubicBezTo>
                        <a:pt x="13639" y="875"/>
                        <a:pt x="11508" y="856"/>
                        <a:pt x="9320" y="705"/>
                      </a:cubicBezTo>
                      <a:cubicBezTo>
                        <a:pt x="4603" y="371"/>
                        <a:pt x="2384" y="76"/>
                        <a:pt x="1122" y="0"/>
                      </a:cubicBezTo>
                      <a:cubicBezTo>
                        <a:pt x="687" y="0"/>
                        <a:pt x="422" y="214"/>
                        <a:pt x="410" y="503"/>
                      </a:cubicBezTo>
                      <a:cubicBezTo>
                        <a:pt x="309" y="1806"/>
                        <a:pt x="3865" y="1013"/>
                        <a:pt x="3664" y="3920"/>
                      </a:cubicBezTo>
                      <a:lnTo>
                        <a:pt x="2604" y="19064"/>
                      </a:lnTo>
                      <a:cubicBezTo>
                        <a:pt x="2327" y="23002"/>
                        <a:pt x="82" y="21102"/>
                        <a:pt x="0" y="22587"/>
                      </a:cubicBezTo>
                      <a:cubicBezTo>
                        <a:pt x="0" y="22782"/>
                        <a:pt x="164" y="22958"/>
                        <a:pt x="561" y="22977"/>
                      </a:cubicBezTo>
                      <a:cubicBezTo>
                        <a:pt x="2257" y="23097"/>
                        <a:pt x="3563" y="23065"/>
                        <a:pt x="4515" y="23128"/>
                      </a:cubicBezTo>
                      <a:cubicBezTo>
                        <a:pt x="6053" y="23241"/>
                        <a:pt x="7895" y="23493"/>
                        <a:pt x="12580" y="23820"/>
                      </a:cubicBezTo>
                      <a:cubicBezTo>
                        <a:pt x="15102" y="24003"/>
                        <a:pt x="17107" y="21473"/>
                        <a:pt x="17284" y="18944"/>
                      </a:cubicBezTo>
                      <a:cubicBezTo>
                        <a:pt x="17328" y="18315"/>
                        <a:pt x="17114" y="18227"/>
                        <a:pt x="17000" y="18214"/>
                      </a:cubicBezTo>
                      <a:cubicBezTo>
                        <a:pt x="15821" y="18133"/>
                        <a:pt x="15960" y="22398"/>
                        <a:pt x="8317" y="21870"/>
                      </a:cubicBezTo>
                      <a:cubicBezTo>
                        <a:pt x="6104" y="21713"/>
                        <a:pt x="6306" y="20555"/>
                        <a:pt x="6426" y="18548"/>
                      </a:cubicBezTo>
                      <a:lnTo>
                        <a:pt x="6716" y="14408"/>
                      </a:lnTo>
                      <a:cubicBezTo>
                        <a:pt x="6848" y="12520"/>
                        <a:pt x="6753" y="12137"/>
                        <a:pt x="8172" y="12231"/>
                      </a:cubicBezTo>
                      <a:lnTo>
                        <a:pt x="10449" y="12395"/>
                      </a:lnTo>
                      <a:cubicBezTo>
                        <a:pt x="13652" y="12615"/>
                        <a:pt x="12548" y="15981"/>
                        <a:pt x="13532" y="16050"/>
                      </a:cubicBezTo>
                      <a:cubicBezTo>
                        <a:pt x="14276" y="16107"/>
                        <a:pt x="14163" y="14924"/>
                        <a:pt x="14163" y="14509"/>
                      </a:cubicBezTo>
                      <a:lnTo>
                        <a:pt x="14346" y="8727"/>
                      </a:lnTo>
                      <a:cubicBezTo>
                        <a:pt x="14377" y="7858"/>
                        <a:pt x="14037" y="7896"/>
                        <a:pt x="13816" y="7883"/>
                      </a:cubicBezTo>
                      <a:cubicBezTo>
                        <a:pt x="13185" y="7833"/>
                        <a:pt x="12895" y="10815"/>
                        <a:pt x="10247" y="10627"/>
                      </a:cubicBezTo>
                      <a:lnTo>
                        <a:pt x="8311" y="10488"/>
                      </a:lnTo>
                      <a:cubicBezTo>
                        <a:pt x="6980" y="10394"/>
                        <a:pt x="6999" y="10167"/>
                        <a:pt x="7100" y="877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579" name="Google Shape;1579;p16"/>
                <p:cNvSpPr/>
                <p:nvPr/>
              </p:nvSpPr>
              <p:spPr>
                <a:xfrm>
                  <a:off x="8454821" y="3995243"/>
                  <a:ext cx="24352" cy="24894"/>
                </a:xfrm>
                <a:custGeom>
                  <a:rect b="b" l="l" r="r" t="t"/>
                  <a:pathLst>
                    <a:path extrusionOk="0" h="24894" w="24352">
                      <a:moveTo>
                        <a:pt x="5048" y="20263"/>
                      </a:moveTo>
                      <a:cubicBezTo>
                        <a:pt x="5339" y="23554"/>
                        <a:pt x="2331" y="23233"/>
                        <a:pt x="2444" y="24523"/>
                      </a:cubicBezTo>
                      <a:cubicBezTo>
                        <a:pt x="2495" y="25076"/>
                        <a:pt x="3075" y="24856"/>
                        <a:pt x="3434" y="24825"/>
                      </a:cubicBezTo>
                      <a:cubicBezTo>
                        <a:pt x="4260" y="24755"/>
                        <a:pt x="5080" y="24554"/>
                        <a:pt x="6070" y="24466"/>
                      </a:cubicBezTo>
                      <a:cubicBezTo>
                        <a:pt x="7060" y="24378"/>
                        <a:pt x="8195" y="24416"/>
                        <a:pt x="9708" y="24284"/>
                      </a:cubicBezTo>
                      <a:cubicBezTo>
                        <a:pt x="10106" y="24252"/>
                        <a:pt x="10875" y="24214"/>
                        <a:pt x="10837" y="23761"/>
                      </a:cubicBezTo>
                      <a:cubicBezTo>
                        <a:pt x="10705" y="22245"/>
                        <a:pt x="6959" y="24781"/>
                        <a:pt x="6423" y="18577"/>
                      </a:cubicBezTo>
                      <a:lnTo>
                        <a:pt x="5452" y="7592"/>
                      </a:lnTo>
                      <a:cubicBezTo>
                        <a:pt x="5452" y="7302"/>
                        <a:pt x="5452" y="7070"/>
                        <a:pt x="5654" y="7051"/>
                      </a:cubicBezTo>
                      <a:cubicBezTo>
                        <a:pt x="5856" y="7032"/>
                        <a:pt x="6007" y="7183"/>
                        <a:pt x="6240" y="7422"/>
                      </a:cubicBezTo>
                      <a:lnTo>
                        <a:pt x="22522" y="22937"/>
                      </a:lnTo>
                      <a:cubicBezTo>
                        <a:pt x="22708" y="23207"/>
                        <a:pt x="23027" y="23354"/>
                        <a:pt x="23354" y="23321"/>
                      </a:cubicBezTo>
                      <a:cubicBezTo>
                        <a:pt x="23726" y="23321"/>
                        <a:pt x="23701" y="23025"/>
                        <a:pt x="23638" y="22314"/>
                      </a:cubicBezTo>
                      <a:lnTo>
                        <a:pt x="22049" y="4194"/>
                      </a:lnTo>
                      <a:cubicBezTo>
                        <a:pt x="21752" y="803"/>
                        <a:pt x="24439" y="1350"/>
                        <a:pt x="24350" y="382"/>
                      </a:cubicBezTo>
                      <a:cubicBezTo>
                        <a:pt x="24350" y="287"/>
                        <a:pt x="24312" y="-40"/>
                        <a:pt x="23720" y="4"/>
                      </a:cubicBezTo>
                      <a:cubicBezTo>
                        <a:pt x="23449" y="42"/>
                        <a:pt x="22377" y="256"/>
                        <a:pt x="20441" y="426"/>
                      </a:cubicBezTo>
                      <a:cubicBezTo>
                        <a:pt x="18322" y="614"/>
                        <a:pt x="17414" y="570"/>
                        <a:pt x="16922" y="608"/>
                      </a:cubicBezTo>
                      <a:cubicBezTo>
                        <a:pt x="16658" y="621"/>
                        <a:pt x="16454" y="846"/>
                        <a:pt x="16467" y="1109"/>
                      </a:cubicBezTo>
                      <a:cubicBezTo>
                        <a:pt x="16469" y="1140"/>
                        <a:pt x="16474" y="1170"/>
                        <a:pt x="16481" y="1199"/>
                      </a:cubicBezTo>
                      <a:cubicBezTo>
                        <a:pt x="16575" y="2263"/>
                        <a:pt x="20264" y="1350"/>
                        <a:pt x="20535" y="4289"/>
                      </a:cubicBezTo>
                      <a:lnTo>
                        <a:pt x="21475" y="15054"/>
                      </a:lnTo>
                      <a:cubicBezTo>
                        <a:pt x="21544" y="15859"/>
                        <a:pt x="21525" y="16255"/>
                        <a:pt x="21336" y="16274"/>
                      </a:cubicBezTo>
                      <a:cubicBezTo>
                        <a:pt x="21147" y="16293"/>
                        <a:pt x="20743" y="15928"/>
                        <a:pt x="20308" y="15519"/>
                      </a:cubicBezTo>
                      <a:lnTo>
                        <a:pt x="6694" y="2345"/>
                      </a:lnTo>
                      <a:cubicBezTo>
                        <a:pt x="6064" y="1778"/>
                        <a:pt x="6436" y="1527"/>
                        <a:pt x="5433" y="1608"/>
                      </a:cubicBezTo>
                      <a:cubicBezTo>
                        <a:pt x="3806" y="1747"/>
                        <a:pt x="3018" y="1948"/>
                        <a:pt x="2217" y="2024"/>
                      </a:cubicBezTo>
                      <a:cubicBezTo>
                        <a:pt x="1631" y="2068"/>
                        <a:pt x="1070" y="1992"/>
                        <a:pt x="483" y="2024"/>
                      </a:cubicBezTo>
                      <a:cubicBezTo>
                        <a:pt x="211" y="2028"/>
                        <a:pt x="-5" y="2252"/>
                        <a:pt x="0" y="2523"/>
                      </a:cubicBezTo>
                      <a:cubicBezTo>
                        <a:pt x="0" y="2554"/>
                        <a:pt x="4" y="2585"/>
                        <a:pt x="10" y="2615"/>
                      </a:cubicBezTo>
                      <a:cubicBezTo>
                        <a:pt x="143" y="4163"/>
                        <a:pt x="3409" y="1759"/>
                        <a:pt x="3945" y="7976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580" name="Google Shape;1580;p16"/>
                <p:cNvSpPr/>
                <p:nvPr/>
              </p:nvSpPr>
              <p:spPr>
                <a:xfrm>
                  <a:off x="8482203" y="3990517"/>
                  <a:ext cx="21479" cy="24687"/>
                </a:xfrm>
                <a:custGeom>
                  <a:rect b="b" l="l" r="r" t="t"/>
                  <a:pathLst>
                    <a:path extrusionOk="0" h="24687" w="21479">
                      <a:moveTo>
                        <a:pt x="15866" y="112"/>
                      </a:moveTo>
                      <a:cubicBezTo>
                        <a:pt x="15810" y="-39"/>
                        <a:pt x="15602" y="-8"/>
                        <a:pt x="15450" y="36"/>
                      </a:cubicBezTo>
                      <a:cubicBezTo>
                        <a:pt x="15040" y="162"/>
                        <a:pt x="15318" y="1194"/>
                        <a:pt x="14757" y="1364"/>
                      </a:cubicBezTo>
                      <a:cubicBezTo>
                        <a:pt x="13880" y="1641"/>
                        <a:pt x="11017" y="433"/>
                        <a:pt x="7448" y="1534"/>
                      </a:cubicBezTo>
                      <a:cubicBezTo>
                        <a:pt x="8" y="3799"/>
                        <a:pt x="-938" y="11600"/>
                        <a:pt x="663" y="16791"/>
                      </a:cubicBezTo>
                      <a:cubicBezTo>
                        <a:pt x="1407" y="19239"/>
                        <a:pt x="5172" y="26776"/>
                        <a:pt x="13823" y="24133"/>
                      </a:cubicBezTo>
                      <a:cubicBezTo>
                        <a:pt x="20129" y="22246"/>
                        <a:pt x="21813" y="16583"/>
                        <a:pt x="21428" y="15325"/>
                      </a:cubicBezTo>
                      <a:cubicBezTo>
                        <a:pt x="21371" y="15136"/>
                        <a:pt x="21062" y="15067"/>
                        <a:pt x="20911" y="15105"/>
                      </a:cubicBezTo>
                      <a:cubicBezTo>
                        <a:pt x="20142" y="15344"/>
                        <a:pt x="19379" y="20025"/>
                        <a:pt x="14801" y="21397"/>
                      </a:cubicBezTo>
                      <a:cubicBezTo>
                        <a:pt x="9163" y="23120"/>
                        <a:pt x="4920" y="17697"/>
                        <a:pt x="3570" y="13324"/>
                      </a:cubicBezTo>
                      <a:cubicBezTo>
                        <a:pt x="2309" y="9172"/>
                        <a:pt x="3362" y="4094"/>
                        <a:pt x="7707" y="2773"/>
                      </a:cubicBezTo>
                      <a:cubicBezTo>
                        <a:pt x="11137" y="1735"/>
                        <a:pt x="14561" y="3629"/>
                        <a:pt x="16945" y="6164"/>
                      </a:cubicBezTo>
                      <a:cubicBezTo>
                        <a:pt x="17285" y="6498"/>
                        <a:pt x="17689" y="7089"/>
                        <a:pt x="18155" y="6951"/>
                      </a:cubicBezTo>
                      <a:cubicBezTo>
                        <a:pt x="18622" y="6812"/>
                        <a:pt x="18326" y="6120"/>
                        <a:pt x="18200" y="5812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581" name="Google Shape;1581;p16"/>
                <p:cNvSpPr/>
                <p:nvPr/>
              </p:nvSpPr>
              <p:spPr>
                <a:xfrm>
                  <a:off x="8499053" y="3984731"/>
                  <a:ext cx="19962" cy="23903"/>
                </a:xfrm>
                <a:custGeom>
                  <a:rect b="b" l="l" r="r" t="t"/>
                  <a:pathLst>
                    <a:path extrusionOk="0" h="23903" w="19962">
                      <a:moveTo>
                        <a:pt x="7914" y="4011"/>
                      </a:moveTo>
                      <a:cubicBezTo>
                        <a:pt x="6464" y="1286"/>
                        <a:pt x="9055" y="1223"/>
                        <a:pt x="8544" y="236"/>
                      </a:cubicBezTo>
                      <a:cubicBezTo>
                        <a:pt x="8355" y="-104"/>
                        <a:pt x="8191" y="-85"/>
                        <a:pt x="7372" y="349"/>
                      </a:cubicBezTo>
                      <a:cubicBezTo>
                        <a:pt x="5820" y="1173"/>
                        <a:pt x="4900" y="1802"/>
                        <a:pt x="3922" y="2331"/>
                      </a:cubicBezTo>
                      <a:cubicBezTo>
                        <a:pt x="2945" y="2859"/>
                        <a:pt x="1841" y="3281"/>
                        <a:pt x="769" y="3847"/>
                      </a:cubicBezTo>
                      <a:cubicBezTo>
                        <a:pt x="524" y="3979"/>
                        <a:pt x="-208" y="4250"/>
                        <a:pt x="57" y="4741"/>
                      </a:cubicBezTo>
                      <a:cubicBezTo>
                        <a:pt x="587" y="5741"/>
                        <a:pt x="3248" y="3312"/>
                        <a:pt x="4629" y="5911"/>
                      </a:cubicBezTo>
                      <a:lnTo>
                        <a:pt x="11956" y="19664"/>
                      </a:lnTo>
                      <a:cubicBezTo>
                        <a:pt x="13406" y="22382"/>
                        <a:pt x="11048" y="22678"/>
                        <a:pt x="11584" y="23678"/>
                      </a:cubicBezTo>
                      <a:cubicBezTo>
                        <a:pt x="11647" y="23855"/>
                        <a:pt x="11842" y="23947"/>
                        <a:pt x="12020" y="23884"/>
                      </a:cubicBezTo>
                      <a:cubicBezTo>
                        <a:pt x="12037" y="23877"/>
                        <a:pt x="12054" y="23870"/>
                        <a:pt x="12069" y="23861"/>
                      </a:cubicBezTo>
                      <a:cubicBezTo>
                        <a:pt x="12776" y="23490"/>
                        <a:pt x="13879" y="22747"/>
                        <a:pt x="15058" y="22124"/>
                      </a:cubicBezTo>
                      <a:cubicBezTo>
                        <a:pt x="17190" y="20998"/>
                        <a:pt x="18249" y="20577"/>
                        <a:pt x="19264" y="20042"/>
                      </a:cubicBezTo>
                      <a:cubicBezTo>
                        <a:pt x="19895" y="19708"/>
                        <a:pt x="20078" y="19469"/>
                        <a:pt x="19895" y="19148"/>
                      </a:cubicBezTo>
                      <a:cubicBezTo>
                        <a:pt x="19409" y="18230"/>
                        <a:pt x="17057" y="21168"/>
                        <a:pt x="15178" y="1765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582" name="Google Shape;1582;p16"/>
                <p:cNvSpPr/>
                <p:nvPr/>
              </p:nvSpPr>
              <p:spPr>
                <a:xfrm>
                  <a:off x="8325485" y="3873051"/>
                  <a:ext cx="24476" cy="19270"/>
                </a:xfrm>
                <a:custGeom>
                  <a:rect b="b" l="l" r="r" t="t"/>
                  <a:pathLst>
                    <a:path extrusionOk="0" h="19270" w="24476">
                      <a:moveTo>
                        <a:pt x="4713" y="2019"/>
                      </a:moveTo>
                      <a:cubicBezTo>
                        <a:pt x="2866" y="1132"/>
                        <a:pt x="3137" y="81"/>
                        <a:pt x="2393" y="6"/>
                      </a:cubicBezTo>
                      <a:cubicBezTo>
                        <a:pt x="1838" y="-51"/>
                        <a:pt x="1901" y="320"/>
                        <a:pt x="1844" y="868"/>
                      </a:cubicBezTo>
                      <a:cubicBezTo>
                        <a:pt x="1775" y="1597"/>
                        <a:pt x="1844" y="2334"/>
                        <a:pt x="1756" y="3057"/>
                      </a:cubicBezTo>
                      <a:cubicBezTo>
                        <a:pt x="1668" y="3781"/>
                        <a:pt x="1478" y="4523"/>
                        <a:pt x="1403" y="5272"/>
                      </a:cubicBezTo>
                      <a:cubicBezTo>
                        <a:pt x="1403" y="5586"/>
                        <a:pt x="1195" y="6335"/>
                        <a:pt x="1813" y="6392"/>
                      </a:cubicBezTo>
                      <a:cubicBezTo>
                        <a:pt x="2954" y="6505"/>
                        <a:pt x="2008" y="3768"/>
                        <a:pt x="5066" y="4070"/>
                      </a:cubicBezTo>
                      <a:cubicBezTo>
                        <a:pt x="6382" y="4250"/>
                        <a:pt x="7657" y="4659"/>
                        <a:pt x="8831" y="5278"/>
                      </a:cubicBezTo>
                      <a:lnTo>
                        <a:pt x="18346" y="9821"/>
                      </a:lnTo>
                      <a:cubicBezTo>
                        <a:pt x="18573" y="9921"/>
                        <a:pt x="19015" y="10072"/>
                        <a:pt x="18977" y="10223"/>
                      </a:cubicBezTo>
                      <a:cubicBezTo>
                        <a:pt x="18939" y="10374"/>
                        <a:pt x="18498" y="10469"/>
                        <a:pt x="18258" y="10519"/>
                      </a:cubicBezTo>
                      <a:lnTo>
                        <a:pt x="7463" y="12847"/>
                      </a:lnTo>
                      <a:cubicBezTo>
                        <a:pt x="5965" y="13238"/>
                        <a:pt x="4420" y="13420"/>
                        <a:pt x="2872" y="13388"/>
                      </a:cubicBezTo>
                      <a:cubicBezTo>
                        <a:pt x="1516" y="13250"/>
                        <a:pt x="2159" y="11740"/>
                        <a:pt x="1283" y="11658"/>
                      </a:cubicBezTo>
                      <a:cubicBezTo>
                        <a:pt x="734" y="11601"/>
                        <a:pt x="747" y="11733"/>
                        <a:pt x="652" y="12564"/>
                      </a:cubicBezTo>
                      <a:cubicBezTo>
                        <a:pt x="608" y="12979"/>
                        <a:pt x="652" y="13740"/>
                        <a:pt x="501" y="15401"/>
                      </a:cubicBezTo>
                      <a:cubicBezTo>
                        <a:pt x="406" y="16282"/>
                        <a:pt x="192" y="17151"/>
                        <a:pt x="104" y="18012"/>
                      </a:cubicBezTo>
                      <a:cubicBezTo>
                        <a:pt x="66" y="18396"/>
                        <a:pt x="-268" y="19176"/>
                        <a:pt x="507" y="19271"/>
                      </a:cubicBezTo>
                      <a:cubicBezTo>
                        <a:pt x="734" y="19271"/>
                        <a:pt x="961" y="18975"/>
                        <a:pt x="999" y="18900"/>
                      </a:cubicBezTo>
                      <a:cubicBezTo>
                        <a:pt x="1434" y="17874"/>
                        <a:pt x="1825" y="17547"/>
                        <a:pt x="3143" y="17226"/>
                      </a:cubicBezTo>
                      <a:lnTo>
                        <a:pt x="22691" y="12658"/>
                      </a:lnTo>
                      <a:cubicBezTo>
                        <a:pt x="24103" y="12325"/>
                        <a:pt x="24457" y="12105"/>
                        <a:pt x="24475" y="11840"/>
                      </a:cubicBezTo>
                      <a:cubicBezTo>
                        <a:pt x="24494" y="11576"/>
                        <a:pt x="24330" y="11412"/>
                        <a:pt x="23511" y="11035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583" name="Google Shape;1583;p16"/>
                <p:cNvSpPr/>
                <p:nvPr/>
              </p:nvSpPr>
              <p:spPr>
                <a:xfrm>
                  <a:off x="8326970" y="3851758"/>
                  <a:ext cx="26671" cy="24561"/>
                </a:xfrm>
                <a:custGeom>
                  <a:rect b="b" l="l" r="r" t="t"/>
                  <a:pathLst>
                    <a:path extrusionOk="0" h="24561" w="26671">
                      <a:moveTo>
                        <a:pt x="18696" y="21217"/>
                      </a:moveTo>
                      <a:cubicBezTo>
                        <a:pt x="21919" y="21953"/>
                        <a:pt x="20790" y="24256"/>
                        <a:pt x="22064" y="24545"/>
                      </a:cubicBezTo>
                      <a:cubicBezTo>
                        <a:pt x="22600" y="24664"/>
                        <a:pt x="22549" y="24123"/>
                        <a:pt x="22619" y="23847"/>
                      </a:cubicBezTo>
                      <a:cubicBezTo>
                        <a:pt x="22776" y="23167"/>
                        <a:pt x="22808" y="22456"/>
                        <a:pt x="22997" y="21638"/>
                      </a:cubicBezTo>
                      <a:cubicBezTo>
                        <a:pt x="23186" y="20820"/>
                        <a:pt x="23520" y="19958"/>
                        <a:pt x="23804" y="18700"/>
                      </a:cubicBezTo>
                      <a:cubicBezTo>
                        <a:pt x="23886" y="18367"/>
                        <a:pt x="24056" y="17744"/>
                        <a:pt x="23621" y="17643"/>
                      </a:cubicBezTo>
                      <a:cubicBezTo>
                        <a:pt x="22127" y="17297"/>
                        <a:pt x="23533" y="21028"/>
                        <a:pt x="17448" y="19631"/>
                      </a:cubicBezTo>
                      <a:lnTo>
                        <a:pt x="6678" y="17146"/>
                      </a:lnTo>
                      <a:cubicBezTo>
                        <a:pt x="6400" y="17083"/>
                        <a:pt x="6186" y="16982"/>
                        <a:pt x="6217" y="16825"/>
                      </a:cubicBezTo>
                      <a:cubicBezTo>
                        <a:pt x="6249" y="16668"/>
                        <a:pt x="6444" y="16586"/>
                        <a:pt x="6741" y="16473"/>
                      </a:cubicBezTo>
                      <a:lnTo>
                        <a:pt x="26017" y="8105"/>
                      </a:lnTo>
                      <a:cubicBezTo>
                        <a:pt x="26320" y="7985"/>
                        <a:pt x="26534" y="7903"/>
                        <a:pt x="26648" y="7551"/>
                      </a:cubicBezTo>
                      <a:cubicBezTo>
                        <a:pt x="26761" y="7199"/>
                        <a:pt x="26459" y="7186"/>
                        <a:pt x="25765" y="7023"/>
                      </a:cubicBezTo>
                      <a:lnTo>
                        <a:pt x="7977" y="2971"/>
                      </a:lnTo>
                      <a:cubicBezTo>
                        <a:pt x="4647" y="2203"/>
                        <a:pt x="5908" y="234"/>
                        <a:pt x="4956" y="7"/>
                      </a:cubicBezTo>
                      <a:cubicBezTo>
                        <a:pt x="4862" y="7"/>
                        <a:pt x="4546" y="-87"/>
                        <a:pt x="4433" y="398"/>
                      </a:cubicBezTo>
                      <a:cubicBezTo>
                        <a:pt x="4376" y="624"/>
                        <a:pt x="4300" y="1543"/>
                        <a:pt x="3935" y="3128"/>
                      </a:cubicBezTo>
                      <a:cubicBezTo>
                        <a:pt x="3531" y="4877"/>
                        <a:pt x="3235" y="5576"/>
                        <a:pt x="3140" y="5985"/>
                      </a:cubicBezTo>
                      <a:cubicBezTo>
                        <a:pt x="3046" y="6393"/>
                        <a:pt x="3367" y="6463"/>
                        <a:pt x="3588" y="6513"/>
                      </a:cubicBezTo>
                      <a:cubicBezTo>
                        <a:pt x="4628" y="6752"/>
                        <a:pt x="4773" y="3537"/>
                        <a:pt x="7661" y="4198"/>
                      </a:cubicBezTo>
                      <a:lnTo>
                        <a:pt x="18205" y="6633"/>
                      </a:lnTo>
                      <a:cubicBezTo>
                        <a:pt x="18999" y="6815"/>
                        <a:pt x="19365" y="6953"/>
                        <a:pt x="19333" y="7104"/>
                      </a:cubicBezTo>
                      <a:cubicBezTo>
                        <a:pt x="19302" y="7255"/>
                        <a:pt x="18841" y="7469"/>
                        <a:pt x="18324" y="7696"/>
                      </a:cubicBezTo>
                      <a:lnTo>
                        <a:pt x="2005" y="14617"/>
                      </a:lnTo>
                      <a:cubicBezTo>
                        <a:pt x="1299" y="14938"/>
                        <a:pt x="1141" y="14617"/>
                        <a:pt x="958" y="15391"/>
                      </a:cubicBezTo>
                      <a:cubicBezTo>
                        <a:pt x="656" y="16731"/>
                        <a:pt x="624" y="17416"/>
                        <a:pt x="473" y="18071"/>
                      </a:cubicBezTo>
                      <a:cubicBezTo>
                        <a:pt x="359" y="18549"/>
                        <a:pt x="132" y="18977"/>
                        <a:pt x="13" y="19461"/>
                      </a:cubicBezTo>
                      <a:cubicBezTo>
                        <a:pt x="-57" y="19763"/>
                        <a:pt x="170" y="19952"/>
                        <a:pt x="460" y="20009"/>
                      </a:cubicBezTo>
                      <a:cubicBezTo>
                        <a:pt x="1980" y="20361"/>
                        <a:pt x="574" y="17058"/>
                        <a:pt x="6652" y="18455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584" name="Google Shape;1584;p16"/>
                <p:cNvSpPr/>
                <p:nvPr/>
              </p:nvSpPr>
              <p:spPr>
                <a:xfrm>
                  <a:off x="8332207" y="3842917"/>
                  <a:ext cx="24408" cy="13568"/>
                </a:xfrm>
                <a:custGeom>
                  <a:rect b="b" l="l" r="r" t="t"/>
                  <a:pathLst>
                    <a:path extrusionOk="0" h="13568" w="24408">
                      <a:moveTo>
                        <a:pt x="5073" y="2821"/>
                      </a:moveTo>
                      <a:cubicBezTo>
                        <a:pt x="2141" y="1871"/>
                        <a:pt x="3856" y="380"/>
                        <a:pt x="2809" y="40"/>
                      </a:cubicBezTo>
                      <a:cubicBezTo>
                        <a:pt x="2431" y="-79"/>
                        <a:pt x="2330" y="40"/>
                        <a:pt x="2091" y="764"/>
                      </a:cubicBezTo>
                      <a:cubicBezTo>
                        <a:pt x="1630" y="2167"/>
                        <a:pt x="1460" y="3098"/>
                        <a:pt x="1176" y="3985"/>
                      </a:cubicBezTo>
                      <a:cubicBezTo>
                        <a:pt x="892" y="4872"/>
                        <a:pt x="464" y="5772"/>
                        <a:pt x="148" y="6735"/>
                      </a:cubicBezTo>
                      <a:cubicBezTo>
                        <a:pt x="73" y="6955"/>
                        <a:pt x="-217" y="7540"/>
                        <a:pt x="306" y="7716"/>
                      </a:cubicBezTo>
                      <a:cubicBezTo>
                        <a:pt x="1391" y="8062"/>
                        <a:pt x="1428" y="4992"/>
                        <a:pt x="4247" y="5910"/>
                      </a:cubicBezTo>
                      <a:lnTo>
                        <a:pt x="19084" y="10717"/>
                      </a:lnTo>
                      <a:cubicBezTo>
                        <a:pt x="22023" y="11674"/>
                        <a:pt x="20636" y="13190"/>
                        <a:pt x="21720" y="13536"/>
                      </a:cubicBezTo>
                      <a:cubicBezTo>
                        <a:pt x="21872" y="13586"/>
                        <a:pt x="22111" y="13605"/>
                        <a:pt x="22181" y="13385"/>
                      </a:cubicBezTo>
                      <a:cubicBezTo>
                        <a:pt x="22389" y="12756"/>
                        <a:pt x="22609" y="11642"/>
                        <a:pt x="22956" y="10579"/>
                      </a:cubicBezTo>
                      <a:cubicBezTo>
                        <a:pt x="23587" y="8691"/>
                        <a:pt x="24003" y="7785"/>
                        <a:pt x="24306" y="6873"/>
                      </a:cubicBezTo>
                      <a:cubicBezTo>
                        <a:pt x="24488" y="6307"/>
                        <a:pt x="24432" y="6043"/>
                        <a:pt x="24098" y="5929"/>
                      </a:cubicBezTo>
                      <a:cubicBezTo>
                        <a:pt x="23108" y="5608"/>
                        <a:pt x="23631" y="8830"/>
                        <a:pt x="19829" y="7603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585" name="Google Shape;1585;p16"/>
                <p:cNvSpPr/>
                <p:nvPr/>
              </p:nvSpPr>
              <p:spPr>
                <a:xfrm>
                  <a:off x="8334894" y="3824600"/>
                  <a:ext cx="25368" cy="18403"/>
                </a:xfrm>
                <a:custGeom>
                  <a:rect b="b" l="l" r="r" t="t"/>
                  <a:pathLst>
                    <a:path extrusionOk="0" h="18403" w="25368">
                      <a:moveTo>
                        <a:pt x="9701" y="2697"/>
                      </a:moveTo>
                      <a:cubicBezTo>
                        <a:pt x="8238" y="1282"/>
                        <a:pt x="8824" y="369"/>
                        <a:pt x="8137" y="67"/>
                      </a:cubicBezTo>
                      <a:cubicBezTo>
                        <a:pt x="7632" y="-159"/>
                        <a:pt x="7576" y="218"/>
                        <a:pt x="7349" y="697"/>
                      </a:cubicBezTo>
                      <a:cubicBezTo>
                        <a:pt x="7052" y="1326"/>
                        <a:pt x="6876" y="2075"/>
                        <a:pt x="6579" y="2741"/>
                      </a:cubicBezTo>
                      <a:cubicBezTo>
                        <a:pt x="6283" y="3408"/>
                        <a:pt x="5860" y="4038"/>
                        <a:pt x="5552" y="4730"/>
                      </a:cubicBezTo>
                      <a:cubicBezTo>
                        <a:pt x="5425" y="5013"/>
                        <a:pt x="5028" y="5654"/>
                        <a:pt x="5596" y="5906"/>
                      </a:cubicBezTo>
                      <a:cubicBezTo>
                        <a:pt x="6636" y="6372"/>
                        <a:pt x="6605" y="3484"/>
                        <a:pt x="9379" y="4730"/>
                      </a:cubicBezTo>
                      <a:cubicBezTo>
                        <a:pt x="10558" y="5311"/>
                        <a:pt x="11625" y="6095"/>
                        <a:pt x="12532" y="7045"/>
                      </a:cubicBezTo>
                      <a:lnTo>
                        <a:pt x="20099" y="14299"/>
                      </a:lnTo>
                      <a:cubicBezTo>
                        <a:pt x="20275" y="14463"/>
                        <a:pt x="20654" y="14746"/>
                        <a:pt x="20584" y="14884"/>
                      </a:cubicBezTo>
                      <a:cubicBezTo>
                        <a:pt x="20515" y="15023"/>
                        <a:pt x="20055" y="14966"/>
                        <a:pt x="19821" y="14941"/>
                      </a:cubicBezTo>
                      <a:lnTo>
                        <a:pt x="8919" y="13771"/>
                      </a:lnTo>
                      <a:cubicBezTo>
                        <a:pt x="7380" y="13680"/>
                        <a:pt x="5863" y="13372"/>
                        <a:pt x="4410" y="12858"/>
                      </a:cubicBezTo>
                      <a:cubicBezTo>
                        <a:pt x="3149" y="12305"/>
                        <a:pt x="4246" y="11078"/>
                        <a:pt x="3445" y="10726"/>
                      </a:cubicBezTo>
                      <a:cubicBezTo>
                        <a:pt x="2941" y="10493"/>
                        <a:pt x="2916" y="10625"/>
                        <a:pt x="2582" y="11386"/>
                      </a:cubicBezTo>
                      <a:cubicBezTo>
                        <a:pt x="2411" y="11770"/>
                        <a:pt x="2222" y="12506"/>
                        <a:pt x="1547" y="14022"/>
                      </a:cubicBezTo>
                      <a:cubicBezTo>
                        <a:pt x="1188" y="14828"/>
                        <a:pt x="702" y="15589"/>
                        <a:pt x="362" y="16363"/>
                      </a:cubicBezTo>
                      <a:cubicBezTo>
                        <a:pt x="198" y="16722"/>
                        <a:pt x="-363" y="17351"/>
                        <a:pt x="362" y="17672"/>
                      </a:cubicBezTo>
                      <a:cubicBezTo>
                        <a:pt x="576" y="17760"/>
                        <a:pt x="892" y="17527"/>
                        <a:pt x="948" y="17477"/>
                      </a:cubicBezTo>
                      <a:cubicBezTo>
                        <a:pt x="1680" y="16633"/>
                        <a:pt x="2159" y="16451"/>
                        <a:pt x="3471" y="16558"/>
                      </a:cubicBezTo>
                      <a:lnTo>
                        <a:pt x="23384" y="18351"/>
                      </a:lnTo>
                      <a:cubicBezTo>
                        <a:pt x="24822" y="18483"/>
                        <a:pt x="25225" y="18351"/>
                        <a:pt x="25333" y="18137"/>
                      </a:cubicBezTo>
                      <a:cubicBezTo>
                        <a:pt x="25440" y="17923"/>
                        <a:pt x="25333" y="17678"/>
                        <a:pt x="24664" y="17074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586" name="Google Shape;1586;p16"/>
                <p:cNvSpPr/>
                <p:nvPr/>
              </p:nvSpPr>
              <p:spPr>
                <a:xfrm>
                  <a:off x="8343752" y="3812188"/>
                  <a:ext cx="25785" cy="22983"/>
                </a:xfrm>
                <a:custGeom>
                  <a:rect b="b" l="l" r="r" t="t"/>
                  <a:pathLst>
                    <a:path extrusionOk="0" h="22983" w="25785">
                      <a:moveTo>
                        <a:pt x="6329" y="8384"/>
                      </a:moveTo>
                      <a:cubicBezTo>
                        <a:pt x="4437" y="7163"/>
                        <a:pt x="4475" y="7056"/>
                        <a:pt x="6190" y="4426"/>
                      </a:cubicBezTo>
                      <a:cubicBezTo>
                        <a:pt x="8921" y="223"/>
                        <a:pt x="11008" y="3986"/>
                        <a:pt x="11676" y="2967"/>
                      </a:cubicBezTo>
                      <a:cubicBezTo>
                        <a:pt x="11998" y="2463"/>
                        <a:pt x="11046" y="1991"/>
                        <a:pt x="10661" y="1784"/>
                      </a:cubicBezTo>
                      <a:lnTo>
                        <a:pt x="7905" y="117"/>
                      </a:lnTo>
                      <a:cubicBezTo>
                        <a:pt x="7653" y="-72"/>
                        <a:pt x="7296" y="-28"/>
                        <a:pt x="7098" y="217"/>
                      </a:cubicBezTo>
                      <a:cubicBezTo>
                        <a:pt x="5837" y="2105"/>
                        <a:pt x="4986" y="3709"/>
                        <a:pt x="3983" y="5251"/>
                      </a:cubicBezTo>
                      <a:cubicBezTo>
                        <a:pt x="1814" y="8579"/>
                        <a:pt x="685" y="10076"/>
                        <a:pt x="105" y="10970"/>
                      </a:cubicBezTo>
                      <a:cubicBezTo>
                        <a:pt x="-72" y="11211"/>
                        <a:pt x="-20" y="11549"/>
                        <a:pt x="221" y="11726"/>
                      </a:cubicBezTo>
                      <a:cubicBezTo>
                        <a:pt x="233" y="11735"/>
                        <a:pt x="245" y="11742"/>
                        <a:pt x="257" y="11750"/>
                      </a:cubicBezTo>
                      <a:cubicBezTo>
                        <a:pt x="1347" y="12461"/>
                        <a:pt x="2073" y="9434"/>
                        <a:pt x="4526" y="11020"/>
                      </a:cubicBezTo>
                      <a:lnTo>
                        <a:pt x="17282" y="19262"/>
                      </a:lnTo>
                      <a:cubicBezTo>
                        <a:pt x="20599" y="21420"/>
                        <a:pt x="18051" y="22125"/>
                        <a:pt x="19306" y="22930"/>
                      </a:cubicBezTo>
                      <a:cubicBezTo>
                        <a:pt x="19470" y="23037"/>
                        <a:pt x="19697" y="22993"/>
                        <a:pt x="19874" y="22710"/>
                      </a:cubicBezTo>
                      <a:cubicBezTo>
                        <a:pt x="20656" y="21514"/>
                        <a:pt x="21135" y="20533"/>
                        <a:pt x="21583" y="19860"/>
                      </a:cubicBezTo>
                      <a:cubicBezTo>
                        <a:pt x="22289" y="18771"/>
                        <a:pt x="23247" y="17532"/>
                        <a:pt x="25366" y="14197"/>
                      </a:cubicBezTo>
                      <a:cubicBezTo>
                        <a:pt x="26526" y="12417"/>
                        <a:pt x="25133" y="9680"/>
                        <a:pt x="23001" y="8302"/>
                      </a:cubicBezTo>
                      <a:cubicBezTo>
                        <a:pt x="22484" y="7969"/>
                        <a:pt x="22308" y="8069"/>
                        <a:pt x="22251" y="8157"/>
                      </a:cubicBezTo>
                      <a:cubicBezTo>
                        <a:pt x="21709" y="8981"/>
                        <a:pt x="25479" y="10995"/>
                        <a:pt x="21973" y="16387"/>
                      </a:cubicBezTo>
                      <a:cubicBezTo>
                        <a:pt x="20952" y="17953"/>
                        <a:pt x="20025" y="17230"/>
                        <a:pt x="18329" y="16141"/>
                      </a:cubicBezTo>
                      <a:lnTo>
                        <a:pt x="14842" y="13876"/>
                      </a:lnTo>
                      <a:cubicBezTo>
                        <a:pt x="13259" y="12851"/>
                        <a:pt x="12874" y="12725"/>
                        <a:pt x="13530" y="11725"/>
                      </a:cubicBezTo>
                      <a:lnTo>
                        <a:pt x="14577" y="10114"/>
                      </a:lnTo>
                      <a:cubicBezTo>
                        <a:pt x="16046" y="7855"/>
                        <a:pt x="18543" y="10334"/>
                        <a:pt x="18991" y="9642"/>
                      </a:cubicBezTo>
                      <a:cubicBezTo>
                        <a:pt x="19331" y="9114"/>
                        <a:pt x="18266" y="8610"/>
                        <a:pt x="17900" y="8384"/>
                      </a:cubicBezTo>
                      <a:lnTo>
                        <a:pt x="12937" y="5389"/>
                      </a:lnTo>
                      <a:cubicBezTo>
                        <a:pt x="12193" y="4936"/>
                        <a:pt x="12092" y="5213"/>
                        <a:pt x="11992" y="5389"/>
                      </a:cubicBezTo>
                      <a:cubicBezTo>
                        <a:pt x="11708" y="5823"/>
                        <a:pt x="14173" y="7516"/>
                        <a:pt x="12956" y="9384"/>
                      </a:cubicBezTo>
                      <a:lnTo>
                        <a:pt x="12067" y="10762"/>
                      </a:lnTo>
                      <a:cubicBezTo>
                        <a:pt x="11437" y="11693"/>
                        <a:pt x="11266" y="11567"/>
                        <a:pt x="10087" y="10806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587" name="Google Shape;1587;p16"/>
                <p:cNvSpPr/>
                <p:nvPr/>
              </p:nvSpPr>
              <p:spPr>
                <a:xfrm>
                  <a:off x="8370688" y="3786113"/>
                  <a:ext cx="19235" cy="22555"/>
                </a:xfrm>
                <a:custGeom>
                  <a:rect b="b" l="l" r="r" t="t"/>
                  <a:pathLst>
                    <a:path extrusionOk="0" h="22555" w="19235">
                      <a:moveTo>
                        <a:pt x="11773" y="21982"/>
                      </a:moveTo>
                      <a:cubicBezTo>
                        <a:pt x="12403" y="22492"/>
                        <a:pt x="12517" y="22706"/>
                        <a:pt x="13141" y="22442"/>
                      </a:cubicBezTo>
                      <a:cubicBezTo>
                        <a:pt x="14572" y="21812"/>
                        <a:pt x="16092" y="21542"/>
                        <a:pt x="17303" y="20554"/>
                      </a:cubicBezTo>
                      <a:cubicBezTo>
                        <a:pt x="19913" y="18371"/>
                        <a:pt x="19894" y="14627"/>
                        <a:pt x="17151" y="11368"/>
                      </a:cubicBezTo>
                      <a:cubicBezTo>
                        <a:pt x="14503" y="8222"/>
                        <a:pt x="12290" y="8222"/>
                        <a:pt x="9168" y="8852"/>
                      </a:cubicBezTo>
                      <a:cubicBezTo>
                        <a:pt x="5246" y="9600"/>
                        <a:pt x="3903" y="10192"/>
                        <a:pt x="2497" y="8531"/>
                      </a:cubicBezTo>
                      <a:cubicBezTo>
                        <a:pt x="1091" y="6870"/>
                        <a:pt x="1236" y="5171"/>
                        <a:pt x="2497" y="4070"/>
                      </a:cubicBezTo>
                      <a:cubicBezTo>
                        <a:pt x="5927" y="1201"/>
                        <a:pt x="10108" y="5574"/>
                        <a:pt x="10568" y="5190"/>
                      </a:cubicBezTo>
                      <a:cubicBezTo>
                        <a:pt x="11029" y="4806"/>
                        <a:pt x="10820" y="4473"/>
                        <a:pt x="10322" y="3931"/>
                      </a:cubicBezTo>
                      <a:lnTo>
                        <a:pt x="7296" y="786"/>
                      </a:lnTo>
                      <a:cubicBezTo>
                        <a:pt x="6779" y="245"/>
                        <a:pt x="6526" y="-177"/>
                        <a:pt x="6224" y="75"/>
                      </a:cubicBezTo>
                      <a:cubicBezTo>
                        <a:pt x="5921" y="326"/>
                        <a:pt x="5801" y="1107"/>
                        <a:pt x="5543" y="1333"/>
                      </a:cubicBezTo>
                      <a:cubicBezTo>
                        <a:pt x="4912" y="1836"/>
                        <a:pt x="3291" y="1566"/>
                        <a:pt x="1665" y="2931"/>
                      </a:cubicBezTo>
                      <a:cubicBezTo>
                        <a:pt x="-669" y="4882"/>
                        <a:pt x="-511" y="8310"/>
                        <a:pt x="1898" y="11161"/>
                      </a:cubicBezTo>
                      <a:cubicBezTo>
                        <a:pt x="4086" y="13778"/>
                        <a:pt x="6079" y="13759"/>
                        <a:pt x="8588" y="13268"/>
                      </a:cubicBezTo>
                      <a:cubicBezTo>
                        <a:pt x="13280" y="12343"/>
                        <a:pt x="14799" y="11620"/>
                        <a:pt x="16578" y="13728"/>
                      </a:cubicBezTo>
                      <a:cubicBezTo>
                        <a:pt x="18255" y="15716"/>
                        <a:pt x="18059" y="17912"/>
                        <a:pt x="16508" y="19214"/>
                      </a:cubicBezTo>
                      <a:cubicBezTo>
                        <a:pt x="14295" y="21064"/>
                        <a:pt x="11161" y="19843"/>
                        <a:pt x="8513" y="17956"/>
                      </a:cubicBezTo>
                      <a:cubicBezTo>
                        <a:pt x="8159" y="17698"/>
                        <a:pt x="7932" y="17509"/>
                        <a:pt x="7617" y="17773"/>
                      </a:cubicBezTo>
                      <a:cubicBezTo>
                        <a:pt x="7119" y="18188"/>
                        <a:pt x="7920" y="18742"/>
                        <a:pt x="8248" y="19031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588" name="Google Shape;1588;p16"/>
                <p:cNvSpPr/>
                <p:nvPr/>
              </p:nvSpPr>
              <p:spPr>
                <a:xfrm>
                  <a:off x="8378977" y="3779734"/>
                  <a:ext cx="20272" cy="22560"/>
                </a:xfrm>
                <a:custGeom>
                  <a:rect b="b" l="l" r="r" t="t"/>
                  <a:pathLst>
                    <a:path extrusionOk="0" h="22560" w="20272">
                      <a:moveTo>
                        <a:pt x="6882" y="3804"/>
                      </a:moveTo>
                      <a:cubicBezTo>
                        <a:pt x="5116" y="1288"/>
                        <a:pt x="7380" y="1124"/>
                        <a:pt x="6750" y="218"/>
                      </a:cubicBezTo>
                      <a:cubicBezTo>
                        <a:pt x="6523" y="-103"/>
                        <a:pt x="6384" y="-84"/>
                        <a:pt x="5741" y="369"/>
                      </a:cubicBezTo>
                      <a:cubicBezTo>
                        <a:pt x="4530" y="1212"/>
                        <a:pt x="3849" y="1860"/>
                        <a:pt x="3073" y="2389"/>
                      </a:cubicBezTo>
                      <a:cubicBezTo>
                        <a:pt x="2298" y="2917"/>
                        <a:pt x="1415" y="3389"/>
                        <a:pt x="551" y="3968"/>
                      </a:cubicBezTo>
                      <a:cubicBezTo>
                        <a:pt x="368" y="4100"/>
                        <a:pt x="-225" y="4396"/>
                        <a:pt x="91" y="4849"/>
                      </a:cubicBezTo>
                      <a:cubicBezTo>
                        <a:pt x="721" y="5774"/>
                        <a:pt x="2613" y="3351"/>
                        <a:pt x="4322" y="5767"/>
                      </a:cubicBezTo>
                      <a:lnTo>
                        <a:pt x="13276" y="18521"/>
                      </a:lnTo>
                      <a:cubicBezTo>
                        <a:pt x="15048" y="21037"/>
                        <a:pt x="13030" y="21421"/>
                        <a:pt x="13680" y="22359"/>
                      </a:cubicBezTo>
                      <a:cubicBezTo>
                        <a:pt x="13780" y="22491"/>
                        <a:pt x="13951" y="22642"/>
                        <a:pt x="14140" y="22510"/>
                      </a:cubicBezTo>
                      <a:cubicBezTo>
                        <a:pt x="14695" y="22120"/>
                        <a:pt x="15540" y="21377"/>
                        <a:pt x="16448" y="20742"/>
                      </a:cubicBezTo>
                      <a:cubicBezTo>
                        <a:pt x="18106" y="19578"/>
                        <a:pt x="18970" y="19131"/>
                        <a:pt x="19765" y="18584"/>
                      </a:cubicBezTo>
                      <a:cubicBezTo>
                        <a:pt x="20250" y="18238"/>
                        <a:pt x="20395" y="17998"/>
                        <a:pt x="20168" y="17709"/>
                      </a:cubicBezTo>
                      <a:cubicBezTo>
                        <a:pt x="19538" y="16860"/>
                        <a:pt x="18037" y="19748"/>
                        <a:pt x="15754" y="16451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589" name="Google Shape;1589;p16"/>
                <p:cNvSpPr/>
                <p:nvPr/>
              </p:nvSpPr>
              <p:spPr>
                <a:xfrm>
                  <a:off x="8467765" y="3759568"/>
                  <a:ext cx="17066" cy="23928"/>
                </a:xfrm>
                <a:custGeom>
                  <a:rect b="b" l="l" r="r" t="t"/>
                  <a:pathLst>
                    <a:path extrusionOk="0" h="23928" w="17066">
                      <a:moveTo>
                        <a:pt x="8519" y="4334"/>
                      </a:moveTo>
                      <a:cubicBezTo>
                        <a:pt x="8777" y="2893"/>
                        <a:pt x="9300" y="2327"/>
                        <a:pt x="10454" y="2528"/>
                      </a:cubicBezTo>
                      <a:cubicBezTo>
                        <a:pt x="14421" y="3227"/>
                        <a:pt x="13828" y="7933"/>
                        <a:pt x="13658" y="8757"/>
                      </a:cubicBezTo>
                      <a:cubicBezTo>
                        <a:pt x="13487" y="9581"/>
                        <a:pt x="12624" y="13161"/>
                        <a:pt x="9521" y="12601"/>
                      </a:cubicBezTo>
                      <a:cubicBezTo>
                        <a:pt x="9121" y="12499"/>
                        <a:pt x="8729" y="12366"/>
                        <a:pt x="8348" y="12205"/>
                      </a:cubicBezTo>
                      <a:cubicBezTo>
                        <a:pt x="8039" y="12148"/>
                        <a:pt x="7919" y="12526"/>
                        <a:pt x="7882" y="12746"/>
                      </a:cubicBezTo>
                      <a:cubicBezTo>
                        <a:pt x="7844" y="12966"/>
                        <a:pt x="7844" y="13696"/>
                        <a:pt x="10353" y="14137"/>
                      </a:cubicBezTo>
                      <a:cubicBezTo>
                        <a:pt x="13399" y="14671"/>
                        <a:pt x="16212" y="12671"/>
                        <a:pt x="16924" y="8669"/>
                      </a:cubicBezTo>
                      <a:cubicBezTo>
                        <a:pt x="17750" y="4007"/>
                        <a:pt x="14849" y="1855"/>
                        <a:pt x="11564" y="1339"/>
                      </a:cubicBezTo>
                      <a:cubicBezTo>
                        <a:pt x="9742" y="1050"/>
                        <a:pt x="7901" y="830"/>
                        <a:pt x="7541" y="760"/>
                      </a:cubicBezTo>
                      <a:cubicBezTo>
                        <a:pt x="5599" y="421"/>
                        <a:pt x="4212" y="49"/>
                        <a:pt x="4035" y="18"/>
                      </a:cubicBezTo>
                      <a:cubicBezTo>
                        <a:pt x="3405" y="-89"/>
                        <a:pt x="3241" y="307"/>
                        <a:pt x="3209" y="496"/>
                      </a:cubicBezTo>
                      <a:cubicBezTo>
                        <a:pt x="2995" y="1679"/>
                        <a:pt x="5895" y="836"/>
                        <a:pt x="5296" y="4221"/>
                      </a:cubicBezTo>
                      <a:lnTo>
                        <a:pt x="2812" y="18276"/>
                      </a:lnTo>
                      <a:cubicBezTo>
                        <a:pt x="2106" y="22265"/>
                        <a:pt x="182" y="21208"/>
                        <a:pt x="18" y="22133"/>
                      </a:cubicBezTo>
                      <a:cubicBezTo>
                        <a:pt x="-52" y="22370"/>
                        <a:pt x="84" y="22618"/>
                        <a:pt x="321" y="22688"/>
                      </a:cubicBezTo>
                      <a:cubicBezTo>
                        <a:pt x="370" y="22703"/>
                        <a:pt x="421" y="22709"/>
                        <a:pt x="472" y="22706"/>
                      </a:cubicBezTo>
                      <a:cubicBezTo>
                        <a:pt x="617" y="22706"/>
                        <a:pt x="2616" y="22951"/>
                        <a:pt x="3625" y="23134"/>
                      </a:cubicBezTo>
                      <a:cubicBezTo>
                        <a:pt x="4187" y="23234"/>
                        <a:pt x="5290" y="23555"/>
                        <a:pt x="7087" y="23876"/>
                      </a:cubicBezTo>
                      <a:cubicBezTo>
                        <a:pt x="7447" y="23939"/>
                        <a:pt x="7686" y="24046"/>
                        <a:pt x="7787" y="23505"/>
                      </a:cubicBezTo>
                      <a:cubicBezTo>
                        <a:pt x="7983" y="22385"/>
                        <a:pt x="5183" y="23146"/>
                        <a:pt x="5895" y="19151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590" name="Google Shape;1590;p16"/>
                <p:cNvSpPr/>
                <p:nvPr/>
              </p:nvSpPr>
              <p:spPr>
                <a:xfrm>
                  <a:off x="8483768" y="3764813"/>
                  <a:ext cx="19842" cy="23010"/>
                </a:xfrm>
                <a:custGeom>
                  <a:rect b="b" l="l" r="r" t="t"/>
                  <a:pathLst>
                    <a:path extrusionOk="0" h="23010" w="19842">
                      <a:moveTo>
                        <a:pt x="14112" y="505"/>
                      </a:moveTo>
                      <a:cubicBezTo>
                        <a:pt x="8210" y="-1458"/>
                        <a:pt x="3203" y="2481"/>
                        <a:pt x="870" y="9200"/>
                      </a:cubicBezTo>
                      <a:cubicBezTo>
                        <a:pt x="-1268" y="15423"/>
                        <a:pt x="624" y="20708"/>
                        <a:pt x="5561" y="22406"/>
                      </a:cubicBezTo>
                      <a:cubicBezTo>
                        <a:pt x="13412" y="25112"/>
                        <a:pt x="17504" y="18097"/>
                        <a:pt x="18980" y="13787"/>
                      </a:cubicBezTo>
                      <a:cubicBezTo>
                        <a:pt x="21225" y="7306"/>
                        <a:pt x="18911" y="2084"/>
                        <a:pt x="14112" y="505"/>
                      </a:cubicBezTo>
                      <a:close/>
                      <a:moveTo>
                        <a:pt x="15543" y="13963"/>
                      </a:moveTo>
                      <a:cubicBezTo>
                        <a:pt x="13790" y="19053"/>
                        <a:pt x="10991" y="22696"/>
                        <a:pt x="6715" y="21331"/>
                      </a:cubicBezTo>
                      <a:cubicBezTo>
                        <a:pt x="2301" y="19909"/>
                        <a:pt x="2932" y="12963"/>
                        <a:pt x="4489" y="8489"/>
                      </a:cubicBezTo>
                      <a:cubicBezTo>
                        <a:pt x="6047" y="4016"/>
                        <a:pt x="8714" y="228"/>
                        <a:pt x="12901" y="1568"/>
                      </a:cubicBezTo>
                      <a:cubicBezTo>
                        <a:pt x="16111" y="2594"/>
                        <a:pt x="17889" y="7187"/>
                        <a:pt x="15543" y="13963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591" name="Google Shape;1591;p16"/>
                <p:cNvSpPr/>
                <p:nvPr/>
              </p:nvSpPr>
              <p:spPr>
                <a:xfrm>
                  <a:off x="8498651" y="3769569"/>
                  <a:ext cx="16462" cy="25763"/>
                </a:xfrm>
                <a:custGeom>
                  <a:rect b="b" l="l" r="r" t="t"/>
                  <a:pathLst>
                    <a:path extrusionOk="0" h="25763" w="16462">
                      <a:moveTo>
                        <a:pt x="13606" y="5142"/>
                      </a:moveTo>
                      <a:cubicBezTo>
                        <a:pt x="14722" y="2953"/>
                        <a:pt x="15820" y="4859"/>
                        <a:pt x="16381" y="3758"/>
                      </a:cubicBezTo>
                      <a:cubicBezTo>
                        <a:pt x="16557" y="3412"/>
                        <a:pt x="16457" y="3324"/>
                        <a:pt x="15977" y="3079"/>
                      </a:cubicBezTo>
                      <a:cubicBezTo>
                        <a:pt x="15062" y="2721"/>
                        <a:pt x="14168" y="2314"/>
                        <a:pt x="13297" y="1858"/>
                      </a:cubicBezTo>
                      <a:cubicBezTo>
                        <a:pt x="12415" y="1411"/>
                        <a:pt x="11128" y="600"/>
                        <a:pt x="10201" y="140"/>
                      </a:cubicBezTo>
                      <a:cubicBezTo>
                        <a:pt x="9716" y="-105"/>
                        <a:pt x="9344" y="-4"/>
                        <a:pt x="9211" y="254"/>
                      </a:cubicBezTo>
                      <a:cubicBezTo>
                        <a:pt x="8701" y="1273"/>
                        <a:pt x="11734" y="1820"/>
                        <a:pt x="10472" y="4274"/>
                      </a:cubicBezTo>
                      <a:lnTo>
                        <a:pt x="3473" y="17946"/>
                      </a:lnTo>
                      <a:cubicBezTo>
                        <a:pt x="1676" y="21469"/>
                        <a:pt x="711" y="19015"/>
                        <a:pt x="30" y="20343"/>
                      </a:cubicBezTo>
                      <a:cubicBezTo>
                        <a:pt x="-52" y="20513"/>
                        <a:pt x="30" y="20733"/>
                        <a:pt x="314" y="20890"/>
                      </a:cubicBezTo>
                      <a:cubicBezTo>
                        <a:pt x="1575" y="21520"/>
                        <a:pt x="2622" y="21916"/>
                        <a:pt x="3334" y="22281"/>
                      </a:cubicBezTo>
                      <a:cubicBezTo>
                        <a:pt x="4495" y="22866"/>
                        <a:pt x="5857" y="23690"/>
                        <a:pt x="9350" y="25483"/>
                      </a:cubicBezTo>
                      <a:cubicBezTo>
                        <a:pt x="11242" y="26452"/>
                        <a:pt x="13827" y="24772"/>
                        <a:pt x="14975" y="22520"/>
                      </a:cubicBezTo>
                      <a:cubicBezTo>
                        <a:pt x="15258" y="21973"/>
                        <a:pt x="15132" y="21803"/>
                        <a:pt x="15044" y="21752"/>
                      </a:cubicBezTo>
                      <a:cubicBezTo>
                        <a:pt x="14168" y="21306"/>
                        <a:pt x="12522" y="25257"/>
                        <a:pt x="6809" y="22337"/>
                      </a:cubicBezTo>
                      <a:cubicBezTo>
                        <a:pt x="5144" y="21488"/>
                        <a:pt x="5768" y="20494"/>
                        <a:pt x="6676" y="18701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592" name="Google Shape;1592;p16"/>
                <p:cNvSpPr/>
                <p:nvPr/>
              </p:nvSpPr>
              <p:spPr>
                <a:xfrm>
                  <a:off x="8511287" y="3777351"/>
                  <a:ext cx="18432" cy="23717"/>
                </a:xfrm>
                <a:custGeom>
                  <a:rect b="b" l="l" r="r" t="t"/>
                  <a:pathLst>
                    <a:path extrusionOk="0" h="23717" w="18432">
                      <a:moveTo>
                        <a:pt x="15013" y="6125"/>
                      </a:moveTo>
                      <a:cubicBezTo>
                        <a:pt x="16741" y="3570"/>
                        <a:pt x="17700" y="5628"/>
                        <a:pt x="18324" y="4715"/>
                      </a:cubicBezTo>
                      <a:cubicBezTo>
                        <a:pt x="18538" y="4394"/>
                        <a:pt x="18469" y="4262"/>
                        <a:pt x="17819" y="3828"/>
                      </a:cubicBezTo>
                      <a:cubicBezTo>
                        <a:pt x="16596" y="2998"/>
                        <a:pt x="15745" y="2570"/>
                        <a:pt x="14963" y="2067"/>
                      </a:cubicBezTo>
                      <a:cubicBezTo>
                        <a:pt x="14181" y="1563"/>
                        <a:pt x="13443" y="884"/>
                        <a:pt x="12604" y="317"/>
                      </a:cubicBezTo>
                      <a:cubicBezTo>
                        <a:pt x="12409" y="185"/>
                        <a:pt x="11930" y="-255"/>
                        <a:pt x="11614" y="204"/>
                      </a:cubicBezTo>
                      <a:cubicBezTo>
                        <a:pt x="10984" y="1142"/>
                        <a:pt x="13929" y="2029"/>
                        <a:pt x="12245" y="4476"/>
                      </a:cubicBezTo>
                      <a:lnTo>
                        <a:pt x="3549" y="17380"/>
                      </a:lnTo>
                      <a:cubicBezTo>
                        <a:pt x="1822" y="19935"/>
                        <a:pt x="737" y="18192"/>
                        <a:pt x="107" y="19136"/>
                      </a:cubicBezTo>
                      <a:cubicBezTo>
                        <a:pt x="12" y="19268"/>
                        <a:pt x="-76" y="19488"/>
                        <a:pt x="107" y="19614"/>
                      </a:cubicBezTo>
                      <a:cubicBezTo>
                        <a:pt x="668" y="19991"/>
                        <a:pt x="1677" y="20507"/>
                        <a:pt x="2629" y="21130"/>
                      </a:cubicBezTo>
                      <a:cubicBezTo>
                        <a:pt x="4306" y="22269"/>
                        <a:pt x="5031" y="22911"/>
                        <a:pt x="5838" y="23446"/>
                      </a:cubicBezTo>
                      <a:cubicBezTo>
                        <a:pt x="6324" y="23785"/>
                        <a:pt x="6601" y="23804"/>
                        <a:pt x="6797" y="23515"/>
                      </a:cubicBezTo>
                      <a:cubicBezTo>
                        <a:pt x="7377" y="22647"/>
                        <a:pt x="4130" y="22256"/>
                        <a:pt x="6368" y="18953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593" name="Google Shape;1593;p16"/>
                <p:cNvSpPr/>
                <p:nvPr/>
              </p:nvSpPr>
              <p:spPr>
                <a:xfrm>
                  <a:off x="8520607" y="3782879"/>
                  <a:ext cx="23942" cy="25853"/>
                </a:xfrm>
                <a:custGeom>
                  <a:rect b="b" l="l" r="r" t="t"/>
                  <a:pathLst>
                    <a:path extrusionOk="0" h="25853" w="23942">
                      <a:moveTo>
                        <a:pt x="4716" y="18743"/>
                      </a:moveTo>
                      <a:cubicBezTo>
                        <a:pt x="2332" y="21788"/>
                        <a:pt x="983" y="18743"/>
                        <a:pt x="201" y="19749"/>
                      </a:cubicBezTo>
                      <a:cubicBezTo>
                        <a:pt x="-240" y="20309"/>
                        <a:pt x="132" y="20555"/>
                        <a:pt x="491" y="20844"/>
                      </a:cubicBezTo>
                      <a:cubicBezTo>
                        <a:pt x="1317" y="21473"/>
                        <a:pt x="2074" y="21914"/>
                        <a:pt x="3448" y="22977"/>
                      </a:cubicBezTo>
                      <a:cubicBezTo>
                        <a:pt x="4823" y="24040"/>
                        <a:pt x="5403" y="24663"/>
                        <a:pt x="6236" y="25292"/>
                      </a:cubicBezTo>
                      <a:cubicBezTo>
                        <a:pt x="6828" y="25758"/>
                        <a:pt x="7181" y="26154"/>
                        <a:pt x="7654" y="25538"/>
                      </a:cubicBezTo>
                      <a:cubicBezTo>
                        <a:pt x="8216" y="24827"/>
                        <a:pt x="5012" y="23518"/>
                        <a:pt x="7478" y="20378"/>
                      </a:cubicBezTo>
                      <a:lnTo>
                        <a:pt x="16526" y="8827"/>
                      </a:lnTo>
                      <a:cubicBezTo>
                        <a:pt x="17479" y="7569"/>
                        <a:pt x="17788" y="7625"/>
                        <a:pt x="18626" y="8279"/>
                      </a:cubicBezTo>
                      <a:lnTo>
                        <a:pt x="20373" y="9638"/>
                      </a:lnTo>
                      <a:cubicBezTo>
                        <a:pt x="22807" y="11375"/>
                        <a:pt x="19932" y="13703"/>
                        <a:pt x="20745" y="14345"/>
                      </a:cubicBezTo>
                      <a:cubicBezTo>
                        <a:pt x="21281" y="14754"/>
                        <a:pt x="21836" y="13583"/>
                        <a:pt x="22044" y="13244"/>
                      </a:cubicBezTo>
                      <a:lnTo>
                        <a:pt x="23652" y="10727"/>
                      </a:lnTo>
                      <a:cubicBezTo>
                        <a:pt x="23828" y="10456"/>
                        <a:pt x="24112" y="10098"/>
                        <a:pt x="23810" y="9859"/>
                      </a:cubicBezTo>
                      <a:cubicBezTo>
                        <a:pt x="21918" y="8374"/>
                        <a:pt x="20449" y="7399"/>
                        <a:pt x="17460" y="5071"/>
                      </a:cubicBezTo>
                      <a:cubicBezTo>
                        <a:pt x="14471" y="2743"/>
                        <a:pt x="13172" y="1566"/>
                        <a:pt x="11261" y="81"/>
                      </a:cubicBezTo>
                      <a:cubicBezTo>
                        <a:pt x="10959" y="-164"/>
                        <a:pt x="10681" y="201"/>
                        <a:pt x="10460" y="440"/>
                      </a:cubicBezTo>
                      <a:lnTo>
                        <a:pt x="7484" y="3554"/>
                      </a:lnTo>
                      <a:cubicBezTo>
                        <a:pt x="7188" y="3850"/>
                        <a:pt x="6626" y="4322"/>
                        <a:pt x="7055" y="4655"/>
                      </a:cubicBezTo>
                      <a:cubicBezTo>
                        <a:pt x="7976" y="5379"/>
                        <a:pt x="9981" y="1547"/>
                        <a:pt x="12302" y="3353"/>
                      </a:cubicBezTo>
                      <a:lnTo>
                        <a:pt x="14017" y="4693"/>
                      </a:lnTo>
                      <a:cubicBezTo>
                        <a:pt x="14855" y="5322"/>
                        <a:pt x="14963" y="5637"/>
                        <a:pt x="14017" y="6864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594" name="Google Shape;1594;p16"/>
                <p:cNvSpPr/>
                <p:nvPr/>
              </p:nvSpPr>
              <p:spPr>
                <a:xfrm>
                  <a:off x="8530294" y="3795067"/>
                  <a:ext cx="25290" cy="24764"/>
                </a:xfrm>
                <a:custGeom>
                  <a:rect b="b" l="l" r="r" t="t"/>
                  <a:pathLst>
                    <a:path extrusionOk="0" h="24764" w="25290">
                      <a:moveTo>
                        <a:pt x="17421" y="6843"/>
                      </a:moveTo>
                      <a:cubicBezTo>
                        <a:pt x="19060" y="5320"/>
                        <a:pt x="19155" y="5377"/>
                        <a:pt x="21299" y="7667"/>
                      </a:cubicBezTo>
                      <a:cubicBezTo>
                        <a:pt x="24729" y="11329"/>
                        <a:pt x="20554" y="12436"/>
                        <a:pt x="21393" y="13330"/>
                      </a:cubicBezTo>
                      <a:cubicBezTo>
                        <a:pt x="21797" y="13770"/>
                        <a:pt x="22497" y="12940"/>
                        <a:pt x="22787" y="12638"/>
                      </a:cubicBezTo>
                      <a:lnTo>
                        <a:pt x="25069" y="10373"/>
                      </a:lnTo>
                      <a:cubicBezTo>
                        <a:pt x="25318" y="10182"/>
                        <a:pt x="25364" y="9826"/>
                        <a:pt x="25173" y="9579"/>
                      </a:cubicBezTo>
                      <a:cubicBezTo>
                        <a:pt x="25170" y="9575"/>
                        <a:pt x="25167" y="9571"/>
                        <a:pt x="25164" y="9567"/>
                      </a:cubicBezTo>
                      <a:cubicBezTo>
                        <a:pt x="23606" y="7900"/>
                        <a:pt x="22289" y="6686"/>
                        <a:pt x="21027" y="5333"/>
                      </a:cubicBezTo>
                      <a:cubicBezTo>
                        <a:pt x="18316" y="2426"/>
                        <a:pt x="17137" y="973"/>
                        <a:pt x="16405" y="199"/>
                      </a:cubicBezTo>
                      <a:cubicBezTo>
                        <a:pt x="16219" y="-31"/>
                        <a:pt x="15882" y="-67"/>
                        <a:pt x="15652" y="119"/>
                      </a:cubicBezTo>
                      <a:cubicBezTo>
                        <a:pt x="15637" y="130"/>
                        <a:pt x="15624" y="142"/>
                        <a:pt x="15611" y="155"/>
                      </a:cubicBezTo>
                      <a:cubicBezTo>
                        <a:pt x="14659" y="1042"/>
                        <a:pt x="17427" y="2477"/>
                        <a:pt x="15283" y="4465"/>
                      </a:cubicBezTo>
                      <a:lnTo>
                        <a:pt x="4153" y="14821"/>
                      </a:lnTo>
                      <a:cubicBezTo>
                        <a:pt x="1253" y="17520"/>
                        <a:pt x="1196" y="14884"/>
                        <a:pt x="105" y="15897"/>
                      </a:cubicBezTo>
                      <a:cubicBezTo>
                        <a:pt x="-40" y="16029"/>
                        <a:pt x="-53" y="16255"/>
                        <a:pt x="181" y="16526"/>
                      </a:cubicBezTo>
                      <a:cubicBezTo>
                        <a:pt x="1158" y="17570"/>
                        <a:pt x="1990" y="18281"/>
                        <a:pt x="2539" y="18866"/>
                      </a:cubicBezTo>
                      <a:cubicBezTo>
                        <a:pt x="3428" y="19816"/>
                        <a:pt x="4399" y="21043"/>
                        <a:pt x="7092" y="23900"/>
                      </a:cubicBezTo>
                      <a:cubicBezTo>
                        <a:pt x="8548" y="25454"/>
                        <a:pt x="11544" y="24762"/>
                        <a:pt x="13397" y="23032"/>
                      </a:cubicBezTo>
                      <a:cubicBezTo>
                        <a:pt x="13852" y="22616"/>
                        <a:pt x="13795" y="22402"/>
                        <a:pt x="13725" y="22339"/>
                      </a:cubicBezTo>
                      <a:cubicBezTo>
                        <a:pt x="13051" y="21616"/>
                        <a:pt x="10188" y="24781"/>
                        <a:pt x="5793" y="20068"/>
                      </a:cubicBezTo>
                      <a:cubicBezTo>
                        <a:pt x="4532" y="18709"/>
                        <a:pt x="5433" y="17986"/>
                        <a:pt x="6915" y="16614"/>
                      </a:cubicBezTo>
                      <a:lnTo>
                        <a:pt x="9955" y="13783"/>
                      </a:lnTo>
                      <a:cubicBezTo>
                        <a:pt x="11329" y="12524"/>
                        <a:pt x="11550" y="12160"/>
                        <a:pt x="12363" y="13034"/>
                      </a:cubicBezTo>
                      <a:lnTo>
                        <a:pt x="13681" y="14437"/>
                      </a:lnTo>
                      <a:cubicBezTo>
                        <a:pt x="15516" y="16413"/>
                        <a:pt x="12502" y="18212"/>
                        <a:pt x="13051" y="18841"/>
                      </a:cubicBezTo>
                      <a:cubicBezTo>
                        <a:pt x="13479" y="19294"/>
                        <a:pt x="14230" y="18382"/>
                        <a:pt x="14514" y="18080"/>
                      </a:cubicBezTo>
                      <a:lnTo>
                        <a:pt x="18631" y="14003"/>
                      </a:lnTo>
                      <a:cubicBezTo>
                        <a:pt x="19262" y="13374"/>
                        <a:pt x="19003" y="13229"/>
                        <a:pt x="18890" y="13091"/>
                      </a:cubicBezTo>
                      <a:cubicBezTo>
                        <a:pt x="18530" y="12713"/>
                        <a:pt x="16292" y="14689"/>
                        <a:pt x="14766" y="13091"/>
                      </a:cubicBezTo>
                      <a:lnTo>
                        <a:pt x="13662" y="11845"/>
                      </a:lnTo>
                      <a:cubicBezTo>
                        <a:pt x="12899" y="11033"/>
                        <a:pt x="13070" y="10876"/>
                        <a:pt x="14091" y="995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595" name="Google Shape;1595;p16"/>
                <p:cNvSpPr/>
                <p:nvPr/>
              </p:nvSpPr>
              <p:spPr>
                <a:xfrm>
                  <a:off x="8542686" y="3812019"/>
                  <a:ext cx="24384" cy="20141"/>
                </a:xfrm>
                <a:custGeom>
                  <a:rect b="b" l="l" r="r" t="t"/>
                  <a:pathLst>
                    <a:path extrusionOk="0" h="20141" w="24384">
                      <a:moveTo>
                        <a:pt x="24311" y="9994"/>
                      </a:moveTo>
                      <a:cubicBezTo>
                        <a:pt x="24444" y="9905"/>
                        <a:pt x="24368" y="9736"/>
                        <a:pt x="24311" y="9622"/>
                      </a:cubicBezTo>
                      <a:cubicBezTo>
                        <a:pt x="24109" y="9320"/>
                        <a:pt x="23201" y="9899"/>
                        <a:pt x="22924" y="9490"/>
                      </a:cubicBezTo>
                      <a:cubicBezTo>
                        <a:pt x="22483" y="8861"/>
                        <a:pt x="23012" y="6086"/>
                        <a:pt x="21253" y="3482"/>
                      </a:cubicBezTo>
                      <a:cubicBezTo>
                        <a:pt x="17596" y="-1935"/>
                        <a:pt x="10136" y="-149"/>
                        <a:pt x="5608" y="2897"/>
                      </a:cubicBezTo>
                      <a:cubicBezTo>
                        <a:pt x="3433" y="4363"/>
                        <a:pt x="-2803" y="9994"/>
                        <a:pt x="1453" y="16285"/>
                      </a:cubicBezTo>
                      <a:cubicBezTo>
                        <a:pt x="4549" y="20866"/>
                        <a:pt x="10161" y="20406"/>
                        <a:pt x="11239" y="19683"/>
                      </a:cubicBezTo>
                      <a:cubicBezTo>
                        <a:pt x="11376" y="19555"/>
                        <a:pt x="11412" y="19352"/>
                        <a:pt x="11328" y="19186"/>
                      </a:cubicBezTo>
                      <a:cubicBezTo>
                        <a:pt x="10949" y="18619"/>
                        <a:pt x="6428" y="19538"/>
                        <a:pt x="4177" y="16197"/>
                      </a:cubicBezTo>
                      <a:cubicBezTo>
                        <a:pt x="1403" y="12095"/>
                        <a:pt x="5571" y="6760"/>
                        <a:pt x="9373" y="4243"/>
                      </a:cubicBezTo>
                      <a:cubicBezTo>
                        <a:pt x="12980" y="1814"/>
                        <a:pt x="17936" y="1015"/>
                        <a:pt x="20093" y="4174"/>
                      </a:cubicBezTo>
                      <a:cubicBezTo>
                        <a:pt x="21783" y="6690"/>
                        <a:pt x="20723" y="10145"/>
                        <a:pt x="18832" y="12982"/>
                      </a:cubicBezTo>
                      <a:cubicBezTo>
                        <a:pt x="18586" y="13366"/>
                        <a:pt x="18125" y="13901"/>
                        <a:pt x="18359" y="14240"/>
                      </a:cubicBezTo>
                      <a:cubicBezTo>
                        <a:pt x="18592" y="14580"/>
                        <a:pt x="19159" y="14102"/>
                        <a:pt x="19418" y="13901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596" name="Google Shape;1596;p16"/>
                <p:cNvSpPr/>
                <p:nvPr/>
              </p:nvSpPr>
              <p:spPr>
                <a:xfrm>
                  <a:off x="8548986" y="3824511"/>
                  <a:ext cx="29162" cy="26176"/>
                </a:xfrm>
                <a:custGeom>
                  <a:rect b="b" l="l" r="r" t="t"/>
                  <a:pathLst>
                    <a:path extrusionOk="0" h="26176" w="29162">
                      <a:moveTo>
                        <a:pt x="4958" y="10330"/>
                      </a:moveTo>
                      <a:cubicBezTo>
                        <a:pt x="1950" y="11727"/>
                        <a:pt x="1427" y="9223"/>
                        <a:pt x="254" y="9770"/>
                      </a:cubicBezTo>
                      <a:cubicBezTo>
                        <a:pt x="-244" y="10003"/>
                        <a:pt x="121" y="10399"/>
                        <a:pt x="254" y="10670"/>
                      </a:cubicBezTo>
                      <a:cubicBezTo>
                        <a:pt x="550" y="11299"/>
                        <a:pt x="960" y="11884"/>
                        <a:pt x="1313" y="12633"/>
                      </a:cubicBezTo>
                      <a:cubicBezTo>
                        <a:pt x="1666" y="13382"/>
                        <a:pt x="1944" y="14307"/>
                        <a:pt x="2499" y="15464"/>
                      </a:cubicBezTo>
                      <a:cubicBezTo>
                        <a:pt x="2644" y="15773"/>
                        <a:pt x="2890" y="16370"/>
                        <a:pt x="3300" y="16182"/>
                      </a:cubicBezTo>
                      <a:cubicBezTo>
                        <a:pt x="4680" y="15552"/>
                        <a:pt x="1275" y="13451"/>
                        <a:pt x="6925" y="10827"/>
                      </a:cubicBezTo>
                      <a:lnTo>
                        <a:pt x="16945" y="6165"/>
                      </a:lnTo>
                      <a:cubicBezTo>
                        <a:pt x="17210" y="6039"/>
                        <a:pt x="17437" y="5989"/>
                        <a:pt x="17506" y="6134"/>
                      </a:cubicBezTo>
                      <a:cubicBezTo>
                        <a:pt x="17576" y="6278"/>
                        <a:pt x="17475" y="6461"/>
                        <a:pt x="17323" y="6763"/>
                      </a:cubicBezTo>
                      <a:lnTo>
                        <a:pt x="7291" y="25185"/>
                      </a:lnTo>
                      <a:cubicBezTo>
                        <a:pt x="7133" y="25462"/>
                        <a:pt x="7007" y="25657"/>
                        <a:pt x="7165" y="25990"/>
                      </a:cubicBezTo>
                      <a:cubicBezTo>
                        <a:pt x="7323" y="26324"/>
                        <a:pt x="7531" y="26166"/>
                        <a:pt x="8180" y="25858"/>
                      </a:cubicBezTo>
                      <a:lnTo>
                        <a:pt x="24714" y="18170"/>
                      </a:lnTo>
                      <a:cubicBezTo>
                        <a:pt x="27797" y="16729"/>
                        <a:pt x="28031" y="19057"/>
                        <a:pt x="28913" y="18648"/>
                      </a:cubicBezTo>
                      <a:cubicBezTo>
                        <a:pt x="29002" y="18604"/>
                        <a:pt x="29298" y="18472"/>
                        <a:pt x="29090" y="18019"/>
                      </a:cubicBezTo>
                      <a:cubicBezTo>
                        <a:pt x="28989" y="17805"/>
                        <a:pt x="28459" y="17037"/>
                        <a:pt x="27829" y="15559"/>
                      </a:cubicBezTo>
                      <a:cubicBezTo>
                        <a:pt x="27066" y="13935"/>
                        <a:pt x="26864" y="13193"/>
                        <a:pt x="26694" y="12822"/>
                      </a:cubicBezTo>
                      <a:cubicBezTo>
                        <a:pt x="26523" y="12451"/>
                        <a:pt x="26221" y="12583"/>
                        <a:pt x="26013" y="12677"/>
                      </a:cubicBezTo>
                      <a:cubicBezTo>
                        <a:pt x="25042" y="13130"/>
                        <a:pt x="26908" y="15754"/>
                        <a:pt x="24235" y="16999"/>
                      </a:cubicBezTo>
                      <a:lnTo>
                        <a:pt x="14423" y="21561"/>
                      </a:lnTo>
                      <a:cubicBezTo>
                        <a:pt x="13685" y="21901"/>
                        <a:pt x="13307" y="22026"/>
                        <a:pt x="13244" y="21882"/>
                      </a:cubicBezTo>
                      <a:cubicBezTo>
                        <a:pt x="13181" y="21737"/>
                        <a:pt x="13401" y="21290"/>
                        <a:pt x="13672" y="20793"/>
                      </a:cubicBezTo>
                      <a:lnTo>
                        <a:pt x="22248" y="5297"/>
                      </a:lnTo>
                      <a:cubicBezTo>
                        <a:pt x="22601" y="4611"/>
                        <a:pt x="22942" y="4800"/>
                        <a:pt x="22595" y="4039"/>
                      </a:cubicBezTo>
                      <a:cubicBezTo>
                        <a:pt x="22009" y="2780"/>
                        <a:pt x="21605" y="2233"/>
                        <a:pt x="21334" y="1623"/>
                      </a:cubicBezTo>
                      <a:cubicBezTo>
                        <a:pt x="21132" y="1176"/>
                        <a:pt x="21050" y="698"/>
                        <a:pt x="20848" y="251"/>
                      </a:cubicBezTo>
                      <a:cubicBezTo>
                        <a:pt x="20716" y="14"/>
                        <a:pt x="20416" y="-70"/>
                        <a:pt x="20179" y="63"/>
                      </a:cubicBezTo>
                      <a:cubicBezTo>
                        <a:pt x="20169" y="69"/>
                        <a:pt x="20158" y="75"/>
                        <a:pt x="20148" y="81"/>
                      </a:cubicBezTo>
                      <a:cubicBezTo>
                        <a:pt x="18742" y="710"/>
                        <a:pt x="21889" y="2485"/>
                        <a:pt x="16233" y="5114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597" name="Google Shape;1597;p16"/>
                <p:cNvSpPr/>
                <p:nvPr/>
              </p:nvSpPr>
              <p:spPr>
                <a:xfrm>
                  <a:off x="8557095" y="3845163"/>
                  <a:ext cx="23850" cy="15433"/>
                </a:xfrm>
                <a:custGeom>
                  <a:rect b="b" l="l" r="r" t="t"/>
                  <a:pathLst>
                    <a:path extrusionOk="0" h="15433" w="23850">
                      <a:moveTo>
                        <a:pt x="20067" y="6792"/>
                      </a:moveTo>
                      <a:cubicBezTo>
                        <a:pt x="22999" y="5835"/>
                        <a:pt x="22488" y="8050"/>
                        <a:pt x="23541" y="7710"/>
                      </a:cubicBezTo>
                      <a:cubicBezTo>
                        <a:pt x="23913" y="7585"/>
                        <a:pt x="23932" y="7446"/>
                        <a:pt x="23692" y="6704"/>
                      </a:cubicBezTo>
                      <a:cubicBezTo>
                        <a:pt x="23232" y="5294"/>
                        <a:pt x="22822" y="4451"/>
                        <a:pt x="22532" y="3558"/>
                      </a:cubicBezTo>
                      <a:cubicBezTo>
                        <a:pt x="22242" y="2664"/>
                        <a:pt x="22065" y="1670"/>
                        <a:pt x="21744" y="727"/>
                      </a:cubicBezTo>
                      <a:cubicBezTo>
                        <a:pt x="21675" y="500"/>
                        <a:pt x="21567" y="-142"/>
                        <a:pt x="21044" y="28"/>
                      </a:cubicBezTo>
                      <a:cubicBezTo>
                        <a:pt x="19966" y="374"/>
                        <a:pt x="21731" y="2885"/>
                        <a:pt x="18919" y="3803"/>
                      </a:cubicBezTo>
                      <a:lnTo>
                        <a:pt x="4082" y="8616"/>
                      </a:lnTo>
                      <a:cubicBezTo>
                        <a:pt x="1143" y="9566"/>
                        <a:pt x="1370" y="7528"/>
                        <a:pt x="298" y="7880"/>
                      </a:cubicBezTo>
                      <a:cubicBezTo>
                        <a:pt x="141" y="7931"/>
                        <a:pt x="-55" y="8050"/>
                        <a:pt x="14" y="8277"/>
                      </a:cubicBezTo>
                      <a:cubicBezTo>
                        <a:pt x="229" y="8906"/>
                        <a:pt x="695" y="9938"/>
                        <a:pt x="1036" y="10995"/>
                      </a:cubicBezTo>
                      <a:cubicBezTo>
                        <a:pt x="1666" y="12920"/>
                        <a:pt x="1843" y="13870"/>
                        <a:pt x="2139" y="14770"/>
                      </a:cubicBezTo>
                      <a:cubicBezTo>
                        <a:pt x="2322" y="15336"/>
                        <a:pt x="2518" y="15518"/>
                        <a:pt x="2865" y="15399"/>
                      </a:cubicBezTo>
                      <a:cubicBezTo>
                        <a:pt x="3842" y="15072"/>
                        <a:pt x="1528" y="12769"/>
                        <a:pt x="5324" y="11542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598" name="Google Shape;1598;p16"/>
                <p:cNvSpPr/>
                <p:nvPr/>
              </p:nvSpPr>
              <p:spPr>
                <a:xfrm>
                  <a:off x="8560552" y="3856890"/>
                  <a:ext cx="23699" cy="17883"/>
                </a:xfrm>
                <a:custGeom>
                  <a:rect b="b" l="l" r="r" t="t"/>
                  <a:pathLst>
                    <a:path extrusionOk="0" h="17883" w="23699">
                      <a:moveTo>
                        <a:pt x="23552" y="14342"/>
                      </a:moveTo>
                      <a:cubicBezTo>
                        <a:pt x="23710" y="14342"/>
                        <a:pt x="23710" y="14128"/>
                        <a:pt x="23691" y="14002"/>
                      </a:cubicBezTo>
                      <a:cubicBezTo>
                        <a:pt x="23628" y="13644"/>
                        <a:pt x="22569" y="13801"/>
                        <a:pt x="22474" y="13316"/>
                      </a:cubicBezTo>
                      <a:cubicBezTo>
                        <a:pt x="22342" y="12549"/>
                        <a:pt x="23950" y="10240"/>
                        <a:pt x="23401" y="7144"/>
                      </a:cubicBezTo>
                      <a:cubicBezTo>
                        <a:pt x="22266" y="708"/>
                        <a:pt x="14718" y="-676"/>
                        <a:pt x="9346" y="268"/>
                      </a:cubicBezTo>
                      <a:cubicBezTo>
                        <a:pt x="6823" y="708"/>
                        <a:pt x="-1172" y="3300"/>
                        <a:pt x="146" y="10794"/>
                      </a:cubicBezTo>
                      <a:cubicBezTo>
                        <a:pt x="1104" y="16236"/>
                        <a:pt x="6420" y="18092"/>
                        <a:pt x="7712" y="17865"/>
                      </a:cubicBezTo>
                      <a:cubicBezTo>
                        <a:pt x="7893" y="17806"/>
                        <a:pt x="8012" y="17633"/>
                        <a:pt x="8003" y="17444"/>
                      </a:cubicBezTo>
                      <a:cubicBezTo>
                        <a:pt x="7883" y="16815"/>
                        <a:pt x="3387" y="15783"/>
                        <a:pt x="2687" y="11819"/>
                      </a:cubicBezTo>
                      <a:cubicBezTo>
                        <a:pt x="1823" y="6943"/>
                        <a:pt x="7801" y="3778"/>
                        <a:pt x="12309" y="3011"/>
                      </a:cubicBezTo>
                      <a:cubicBezTo>
                        <a:pt x="16604" y="2256"/>
                        <a:pt x="21446" y="3539"/>
                        <a:pt x="22115" y="7295"/>
                      </a:cubicBezTo>
                      <a:cubicBezTo>
                        <a:pt x="22644" y="10259"/>
                        <a:pt x="20223" y="12996"/>
                        <a:pt x="17404" y="14814"/>
                      </a:cubicBezTo>
                      <a:cubicBezTo>
                        <a:pt x="17020" y="15066"/>
                        <a:pt x="16383" y="15361"/>
                        <a:pt x="16452" y="15777"/>
                      </a:cubicBezTo>
                      <a:cubicBezTo>
                        <a:pt x="16522" y="16192"/>
                        <a:pt x="17247" y="15978"/>
                        <a:pt x="17562" y="15890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599" name="Google Shape;1599;p16"/>
                <p:cNvSpPr/>
                <p:nvPr/>
              </p:nvSpPr>
              <p:spPr>
                <a:xfrm>
                  <a:off x="8394219" y="3944647"/>
                  <a:ext cx="12457" cy="11832"/>
                </a:xfrm>
                <a:custGeom>
                  <a:rect b="b" l="l" r="r" t="t"/>
                  <a:pathLst>
                    <a:path extrusionOk="0" h="11832" w="12457">
                      <a:moveTo>
                        <a:pt x="3785" y="8307"/>
                      </a:moveTo>
                      <a:cubicBezTo>
                        <a:pt x="2953" y="8937"/>
                        <a:pt x="2902" y="8899"/>
                        <a:pt x="1893" y="7584"/>
                      </a:cubicBezTo>
                      <a:cubicBezTo>
                        <a:pt x="304" y="5489"/>
                        <a:pt x="2366" y="5269"/>
                        <a:pt x="1982" y="4753"/>
                      </a:cubicBezTo>
                      <a:cubicBezTo>
                        <a:pt x="1792" y="4507"/>
                        <a:pt x="1433" y="4866"/>
                        <a:pt x="1282" y="4992"/>
                      </a:cubicBezTo>
                      <a:lnTo>
                        <a:pt x="121" y="5935"/>
                      </a:lnTo>
                      <a:cubicBezTo>
                        <a:pt x="-5" y="6022"/>
                        <a:pt x="-38" y="6193"/>
                        <a:pt x="48" y="6320"/>
                      </a:cubicBezTo>
                      <a:cubicBezTo>
                        <a:pt x="50" y="6322"/>
                        <a:pt x="51" y="6324"/>
                        <a:pt x="52" y="6326"/>
                      </a:cubicBezTo>
                      <a:cubicBezTo>
                        <a:pt x="777" y="7282"/>
                        <a:pt x="1389" y="7999"/>
                        <a:pt x="1944" y="8767"/>
                      </a:cubicBezTo>
                      <a:cubicBezTo>
                        <a:pt x="3205" y="10434"/>
                        <a:pt x="3741" y="11283"/>
                        <a:pt x="4075" y="11699"/>
                      </a:cubicBezTo>
                      <a:cubicBezTo>
                        <a:pt x="4154" y="11829"/>
                        <a:pt x="4325" y="11872"/>
                        <a:pt x="4456" y="11793"/>
                      </a:cubicBezTo>
                      <a:cubicBezTo>
                        <a:pt x="4459" y="11791"/>
                        <a:pt x="4463" y="11789"/>
                        <a:pt x="4466" y="11787"/>
                      </a:cubicBezTo>
                      <a:cubicBezTo>
                        <a:pt x="4952" y="11415"/>
                        <a:pt x="3634" y="10478"/>
                        <a:pt x="4725" y="9660"/>
                      </a:cubicBezTo>
                      <a:lnTo>
                        <a:pt x="10400" y="5401"/>
                      </a:lnTo>
                      <a:cubicBezTo>
                        <a:pt x="11869" y="4293"/>
                        <a:pt x="11837" y="5608"/>
                        <a:pt x="12399" y="5193"/>
                      </a:cubicBezTo>
                      <a:cubicBezTo>
                        <a:pt x="12468" y="5130"/>
                        <a:pt x="12487" y="5017"/>
                        <a:pt x="12399" y="4878"/>
                      </a:cubicBezTo>
                      <a:cubicBezTo>
                        <a:pt x="11945" y="4281"/>
                        <a:pt x="11554" y="3859"/>
                        <a:pt x="11301" y="3526"/>
                      </a:cubicBezTo>
                      <a:cubicBezTo>
                        <a:pt x="10885" y="2985"/>
                        <a:pt x="10438" y="2267"/>
                        <a:pt x="9195" y="638"/>
                      </a:cubicBezTo>
                      <a:cubicBezTo>
                        <a:pt x="8514" y="-249"/>
                        <a:pt x="7045" y="-149"/>
                        <a:pt x="6093" y="556"/>
                      </a:cubicBezTo>
                      <a:cubicBezTo>
                        <a:pt x="5866" y="739"/>
                        <a:pt x="5885" y="839"/>
                        <a:pt x="5916" y="883"/>
                      </a:cubicBezTo>
                      <a:cubicBezTo>
                        <a:pt x="6232" y="1298"/>
                        <a:pt x="7707" y="-48"/>
                        <a:pt x="9738" y="2651"/>
                      </a:cubicBezTo>
                      <a:cubicBezTo>
                        <a:pt x="10330" y="3431"/>
                        <a:pt x="9864" y="3714"/>
                        <a:pt x="9107" y="4281"/>
                      </a:cubicBezTo>
                      <a:lnTo>
                        <a:pt x="7556" y="5445"/>
                      </a:lnTo>
                      <a:cubicBezTo>
                        <a:pt x="6850" y="5973"/>
                        <a:pt x="6742" y="6124"/>
                        <a:pt x="6364" y="5627"/>
                      </a:cubicBezTo>
                      <a:lnTo>
                        <a:pt x="5733" y="4822"/>
                      </a:lnTo>
                      <a:cubicBezTo>
                        <a:pt x="4876" y="3689"/>
                        <a:pt x="6364" y="3029"/>
                        <a:pt x="6124" y="2683"/>
                      </a:cubicBezTo>
                      <a:cubicBezTo>
                        <a:pt x="5885" y="2337"/>
                        <a:pt x="5544" y="2808"/>
                        <a:pt x="5387" y="2947"/>
                      </a:cubicBezTo>
                      <a:lnTo>
                        <a:pt x="3293" y="4639"/>
                      </a:lnTo>
                      <a:cubicBezTo>
                        <a:pt x="2978" y="4897"/>
                        <a:pt x="3091" y="4998"/>
                        <a:pt x="3148" y="5073"/>
                      </a:cubicBezTo>
                      <a:cubicBezTo>
                        <a:pt x="3306" y="5294"/>
                        <a:pt x="4447" y="4488"/>
                        <a:pt x="5160" y="5426"/>
                      </a:cubicBezTo>
                      <a:lnTo>
                        <a:pt x="5670" y="6112"/>
                      </a:lnTo>
                      <a:cubicBezTo>
                        <a:pt x="6030" y="6571"/>
                        <a:pt x="5942" y="6640"/>
                        <a:pt x="5425" y="7036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600" name="Google Shape;1600;p16"/>
                <p:cNvSpPr/>
                <p:nvPr/>
              </p:nvSpPr>
              <p:spPr>
                <a:xfrm>
                  <a:off x="8388227" y="3936419"/>
                  <a:ext cx="14173" cy="13926"/>
                </a:xfrm>
                <a:custGeom>
                  <a:rect b="b" l="l" r="r" t="t"/>
                  <a:pathLst>
                    <a:path extrusionOk="0" h="13926" w="14173">
                      <a:moveTo>
                        <a:pt x="12407" y="7231"/>
                      </a:moveTo>
                      <a:cubicBezTo>
                        <a:pt x="13403" y="7231"/>
                        <a:pt x="13825" y="7860"/>
                        <a:pt x="14103" y="7646"/>
                      </a:cubicBezTo>
                      <a:cubicBezTo>
                        <a:pt x="14273" y="7507"/>
                        <a:pt x="14103" y="7382"/>
                        <a:pt x="13939" y="7155"/>
                      </a:cubicBezTo>
                      <a:cubicBezTo>
                        <a:pt x="13680" y="6803"/>
                        <a:pt x="13371" y="6482"/>
                        <a:pt x="13100" y="6123"/>
                      </a:cubicBezTo>
                      <a:cubicBezTo>
                        <a:pt x="12829" y="5765"/>
                        <a:pt x="12684" y="5494"/>
                        <a:pt x="12280" y="4953"/>
                      </a:cubicBezTo>
                      <a:cubicBezTo>
                        <a:pt x="12123" y="4745"/>
                        <a:pt x="12022" y="4708"/>
                        <a:pt x="11921" y="4777"/>
                      </a:cubicBezTo>
                      <a:cubicBezTo>
                        <a:pt x="11505" y="5104"/>
                        <a:pt x="12552" y="5834"/>
                        <a:pt x="11921" y="6312"/>
                      </a:cubicBezTo>
                      <a:cubicBezTo>
                        <a:pt x="11574" y="6490"/>
                        <a:pt x="11189" y="6581"/>
                        <a:pt x="10799" y="6576"/>
                      </a:cubicBezTo>
                      <a:lnTo>
                        <a:pt x="8812" y="6671"/>
                      </a:lnTo>
                      <a:cubicBezTo>
                        <a:pt x="8565" y="6699"/>
                        <a:pt x="8315" y="6699"/>
                        <a:pt x="8068" y="6671"/>
                      </a:cubicBezTo>
                      <a:cubicBezTo>
                        <a:pt x="8105" y="6452"/>
                        <a:pt x="8175" y="6239"/>
                        <a:pt x="8276" y="6041"/>
                      </a:cubicBezTo>
                      <a:lnTo>
                        <a:pt x="9096" y="3877"/>
                      </a:lnTo>
                      <a:cubicBezTo>
                        <a:pt x="9173" y="3573"/>
                        <a:pt x="9345" y="3302"/>
                        <a:pt x="9588" y="3103"/>
                      </a:cubicBezTo>
                      <a:cubicBezTo>
                        <a:pt x="10042" y="2751"/>
                        <a:pt x="10332" y="3474"/>
                        <a:pt x="10691" y="3204"/>
                      </a:cubicBezTo>
                      <a:cubicBezTo>
                        <a:pt x="10887" y="3053"/>
                        <a:pt x="10736" y="2915"/>
                        <a:pt x="10622" y="2757"/>
                      </a:cubicBezTo>
                      <a:cubicBezTo>
                        <a:pt x="10370" y="2424"/>
                        <a:pt x="10073" y="2084"/>
                        <a:pt x="9632" y="1549"/>
                      </a:cubicBezTo>
                      <a:cubicBezTo>
                        <a:pt x="9191" y="1014"/>
                        <a:pt x="9083" y="725"/>
                        <a:pt x="8901" y="473"/>
                      </a:cubicBezTo>
                      <a:cubicBezTo>
                        <a:pt x="8566" y="33"/>
                        <a:pt x="8447" y="-74"/>
                        <a:pt x="8270" y="46"/>
                      </a:cubicBezTo>
                      <a:cubicBezTo>
                        <a:pt x="8005" y="247"/>
                        <a:pt x="8529" y="725"/>
                        <a:pt x="7929" y="2260"/>
                      </a:cubicBezTo>
                      <a:lnTo>
                        <a:pt x="6523" y="5916"/>
                      </a:lnTo>
                      <a:cubicBezTo>
                        <a:pt x="6372" y="6318"/>
                        <a:pt x="6322" y="6545"/>
                        <a:pt x="6139" y="6677"/>
                      </a:cubicBezTo>
                      <a:cubicBezTo>
                        <a:pt x="5857" y="6764"/>
                        <a:pt x="5562" y="6796"/>
                        <a:pt x="5268" y="6771"/>
                      </a:cubicBezTo>
                      <a:lnTo>
                        <a:pt x="2450" y="6853"/>
                      </a:lnTo>
                      <a:cubicBezTo>
                        <a:pt x="697" y="6916"/>
                        <a:pt x="388" y="6054"/>
                        <a:pt x="104" y="6268"/>
                      </a:cubicBezTo>
                      <a:cubicBezTo>
                        <a:pt x="-28" y="6369"/>
                        <a:pt x="-41" y="6469"/>
                        <a:pt x="104" y="6652"/>
                      </a:cubicBezTo>
                      <a:cubicBezTo>
                        <a:pt x="501" y="7193"/>
                        <a:pt x="798" y="7476"/>
                        <a:pt x="1044" y="7803"/>
                      </a:cubicBezTo>
                      <a:cubicBezTo>
                        <a:pt x="1290" y="8130"/>
                        <a:pt x="1466" y="8432"/>
                        <a:pt x="1851" y="8973"/>
                      </a:cubicBezTo>
                      <a:cubicBezTo>
                        <a:pt x="1904" y="9087"/>
                        <a:pt x="2040" y="9134"/>
                        <a:pt x="2153" y="9081"/>
                      </a:cubicBezTo>
                      <a:cubicBezTo>
                        <a:pt x="2174" y="9072"/>
                        <a:pt x="2193" y="9058"/>
                        <a:pt x="2210" y="9043"/>
                      </a:cubicBezTo>
                      <a:cubicBezTo>
                        <a:pt x="2507" y="8822"/>
                        <a:pt x="1737" y="8111"/>
                        <a:pt x="2261" y="7702"/>
                      </a:cubicBezTo>
                      <a:cubicBezTo>
                        <a:pt x="2481" y="7539"/>
                        <a:pt x="2721" y="7476"/>
                        <a:pt x="3478" y="7457"/>
                      </a:cubicBezTo>
                      <a:lnTo>
                        <a:pt x="5426" y="7394"/>
                      </a:lnTo>
                      <a:cubicBezTo>
                        <a:pt x="5615" y="7394"/>
                        <a:pt x="5849" y="7344"/>
                        <a:pt x="5912" y="7426"/>
                      </a:cubicBezTo>
                      <a:cubicBezTo>
                        <a:pt x="5975" y="7507"/>
                        <a:pt x="5912" y="7658"/>
                        <a:pt x="5842" y="7778"/>
                      </a:cubicBezTo>
                      <a:lnTo>
                        <a:pt x="4732" y="10219"/>
                      </a:lnTo>
                      <a:cubicBezTo>
                        <a:pt x="4665" y="10388"/>
                        <a:pt x="4562" y="10541"/>
                        <a:pt x="4430" y="10666"/>
                      </a:cubicBezTo>
                      <a:cubicBezTo>
                        <a:pt x="3995" y="10993"/>
                        <a:pt x="3572" y="10332"/>
                        <a:pt x="3282" y="10559"/>
                      </a:cubicBezTo>
                      <a:cubicBezTo>
                        <a:pt x="3213" y="10603"/>
                        <a:pt x="3125" y="10660"/>
                        <a:pt x="3282" y="10899"/>
                      </a:cubicBezTo>
                      <a:cubicBezTo>
                        <a:pt x="3440" y="11138"/>
                        <a:pt x="3749" y="11415"/>
                        <a:pt x="4373" y="12245"/>
                      </a:cubicBezTo>
                      <a:cubicBezTo>
                        <a:pt x="4997" y="13076"/>
                        <a:pt x="5218" y="13459"/>
                        <a:pt x="5420" y="13730"/>
                      </a:cubicBezTo>
                      <a:cubicBezTo>
                        <a:pt x="5622" y="14000"/>
                        <a:pt x="5659" y="13938"/>
                        <a:pt x="5773" y="13856"/>
                      </a:cubicBezTo>
                      <a:cubicBezTo>
                        <a:pt x="6227" y="13516"/>
                        <a:pt x="5256" y="13340"/>
                        <a:pt x="6290" y="10836"/>
                      </a:cubicBezTo>
                      <a:lnTo>
                        <a:pt x="7387" y="8187"/>
                      </a:lnTo>
                      <a:cubicBezTo>
                        <a:pt x="7482" y="7894"/>
                        <a:pt x="7615" y="7614"/>
                        <a:pt x="7784" y="7356"/>
                      </a:cubicBezTo>
                      <a:cubicBezTo>
                        <a:pt x="8021" y="7296"/>
                        <a:pt x="8266" y="7275"/>
                        <a:pt x="8510" y="7294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601" name="Google Shape;1601;p16"/>
                <p:cNvSpPr/>
                <p:nvPr/>
              </p:nvSpPr>
              <p:spPr>
                <a:xfrm>
                  <a:off x="8438707" y="3804849"/>
                  <a:ext cx="6141" cy="6128"/>
                </a:xfrm>
                <a:custGeom>
                  <a:rect b="b" l="l" r="r" t="t"/>
                  <a:pathLst>
                    <a:path extrusionOk="0" h="6128" w="6141">
                      <a:moveTo>
                        <a:pt x="3071" y="0"/>
                      </a:moveTo>
                      <a:cubicBezTo>
                        <a:pt x="4767" y="0"/>
                        <a:pt x="6142" y="1372"/>
                        <a:pt x="6142" y="3064"/>
                      </a:cubicBezTo>
                      <a:cubicBezTo>
                        <a:pt x="6142" y="4756"/>
                        <a:pt x="4767" y="6128"/>
                        <a:pt x="3071" y="6128"/>
                      </a:cubicBezTo>
                      <a:cubicBezTo>
                        <a:pt x="1375" y="6128"/>
                        <a:pt x="0" y="4756"/>
                        <a:pt x="0" y="3064"/>
                      </a:cubicBezTo>
                      <a:cubicBezTo>
                        <a:pt x="-4" y="1375"/>
                        <a:pt x="1366" y="3"/>
                        <a:pt x="3058" y="0"/>
                      </a:cubicBezTo>
                      <a:cubicBezTo>
                        <a:pt x="3063" y="0"/>
                        <a:pt x="3066" y="0"/>
                        <a:pt x="3071" y="0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602" name="Google Shape;1602;p16"/>
                <p:cNvSpPr/>
                <p:nvPr/>
              </p:nvSpPr>
              <p:spPr>
                <a:xfrm>
                  <a:off x="8411082" y="3810977"/>
                  <a:ext cx="6141" cy="6128"/>
                </a:xfrm>
                <a:custGeom>
                  <a:rect b="b" l="l" r="r" t="t"/>
                  <a:pathLst>
                    <a:path extrusionOk="0" h="6128" w="6141">
                      <a:moveTo>
                        <a:pt x="3071" y="0"/>
                      </a:moveTo>
                      <a:cubicBezTo>
                        <a:pt x="4767" y="0"/>
                        <a:pt x="6142" y="1372"/>
                        <a:pt x="6142" y="3064"/>
                      </a:cubicBezTo>
                      <a:cubicBezTo>
                        <a:pt x="6142" y="4757"/>
                        <a:pt x="4767" y="6128"/>
                        <a:pt x="3071" y="6128"/>
                      </a:cubicBezTo>
                      <a:cubicBezTo>
                        <a:pt x="1375" y="6128"/>
                        <a:pt x="0" y="4757"/>
                        <a:pt x="0" y="3064"/>
                      </a:cubicBezTo>
                      <a:cubicBezTo>
                        <a:pt x="0" y="3062"/>
                        <a:pt x="0" y="3060"/>
                        <a:pt x="0" y="3058"/>
                      </a:cubicBezTo>
                      <a:cubicBezTo>
                        <a:pt x="4" y="1368"/>
                        <a:pt x="1377" y="0"/>
                        <a:pt x="3071" y="0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603" name="Google Shape;1603;p16"/>
                <p:cNvSpPr/>
                <p:nvPr/>
              </p:nvSpPr>
              <p:spPr>
                <a:xfrm>
                  <a:off x="8403143" y="3808492"/>
                  <a:ext cx="105992" cy="20603"/>
                </a:xfrm>
                <a:custGeom>
                  <a:rect b="b" l="l" r="r" t="t"/>
                  <a:pathLst>
                    <a:path extrusionOk="0" h="20603" w="105992">
                      <a:moveTo>
                        <a:pt x="102020" y="14074"/>
                      </a:moveTo>
                      <a:cubicBezTo>
                        <a:pt x="101282" y="15836"/>
                        <a:pt x="100488" y="16100"/>
                        <a:pt x="97575" y="15591"/>
                      </a:cubicBezTo>
                      <a:cubicBezTo>
                        <a:pt x="95147" y="15163"/>
                        <a:pt x="95204" y="11973"/>
                        <a:pt x="95342" y="10627"/>
                      </a:cubicBezTo>
                      <a:lnTo>
                        <a:pt x="91250" y="9444"/>
                      </a:lnTo>
                      <a:cubicBezTo>
                        <a:pt x="89491" y="12936"/>
                        <a:pt x="87416" y="13124"/>
                        <a:pt x="85802" y="12904"/>
                      </a:cubicBezTo>
                      <a:cubicBezTo>
                        <a:pt x="82857" y="12502"/>
                        <a:pt x="82706" y="7638"/>
                        <a:pt x="82882" y="4775"/>
                      </a:cubicBezTo>
                      <a:lnTo>
                        <a:pt x="78676" y="3926"/>
                      </a:lnTo>
                      <a:cubicBezTo>
                        <a:pt x="76633" y="9677"/>
                        <a:pt x="75719" y="10564"/>
                        <a:pt x="73153" y="11036"/>
                      </a:cubicBezTo>
                      <a:cubicBezTo>
                        <a:pt x="71995" y="11177"/>
                        <a:pt x="70845" y="10717"/>
                        <a:pt x="70107" y="9815"/>
                      </a:cubicBezTo>
                      <a:cubicBezTo>
                        <a:pt x="69222" y="8833"/>
                        <a:pt x="68692" y="7584"/>
                        <a:pt x="68600" y="6267"/>
                      </a:cubicBezTo>
                      <a:cubicBezTo>
                        <a:pt x="68708" y="5642"/>
                        <a:pt x="68775" y="5012"/>
                        <a:pt x="68802" y="4379"/>
                      </a:cubicBezTo>
                      <a:lnTo>
                        <a:pt x="64552" y="3750"/>
                      </a:lnTo>
                      <a:cubicBezTo>
                        <a:pt x="64352" y="4476"/>
                        <a:pt x="64250" y="5225"/>
                        <a:pt x="64249" y="5977"/>
                      </a:cubicBezTo>
                      <a:cubicBezTo>
                        <a:pt x="63999" y="7476"/>
                        <a:pt x="63237" y="8844"/>
                        <a:pt x="62092" y="9846"/>
                      </a:cubicBezTo>
                      <a:cubicBezTo>
                        <a:pt x="61450" y="10342"/>
                        <a:pt x="60607" y="10500"/>
                        <a:pt x="59829" y="10268"/>
                      </a:cubicBezTo>
                      <a:cubicBezTo>
                        <a:pt x="57786" y="9727"/>
                        <a:pt x="55074" y="8079"/>
                        <a:pt x="55074" y="0"/>
                      </a:cubicBezTo>
                      <a:lnTo>
                        <a:pt x="50736" y="0"/>
                      </a:lnTo>
                      <a:cubicBezTo>
                        <a:pt x="50736" y="252"/>
                        <a:pt x="50736" y="484"/>
                        <a:pt x="50736" y="724"/>
                      </a:cubicBezTo>
                      <a:lnTo>
                        <a:pt x="50736" y="724"/>
                      </a:lnTo>
                      <a:cubicBezTo>
                        <a:pt x="50736" y="6531"/>
                        <a:pt x="49317" y="9387"/>
                        <a:pt x="45988" y="10268"/>
                      </a:cubicBezTo>
                      <a:cubicBezTo>
                        <a:pt x="45146" y="10492"/>
                        <a:pt x="44248" y="10279"/>
                        <a:pt x="43598" y="9702"/>
                      </a:cubicBezTo>
                      <a:cubicBezTo>
                        <a:pt x="42462" y="8687"/>
                        <a:pt x="41708" y="7315"/>
                        <a:pt x="41460" y="5814"/>
                      </a:cubicBezTo>
                      <a:cubicBezTo>
                        <a:pt x="41475" y="5181"/>
                        <a:pt x="41424" y="4548"/>
                        <a:pt x="41309" y="3926"/>
                      </a:cubicBezTo>
                      <a:lnTo>
                        <a:pt x="37015" y="4241"/>
                      </a:lnTo>
                      <a:cubicBezTo>
                        <a:pt x="36991" y="4846"/>
                        <a:pt x="37025" y="5453"/>
                        <a:pt x="37115" y="6053"/>
                      </a:cubicBezTo>
                      <a:cubicBezTo>
                        <a:pt x="37019" y="7564"/>
                        <a:pt x="36402" y="8995"/>
                        <a:pt x="35369" y="10104"/>
                      </a:cubicBezTo>
                      <a:cubicBezTo>
                        <a:pt x="34697" y="10870"/>
                        <a:pt x="33676" y="11234"/>
                        <a:pt x="32670" y="11067"/>
                      </a:cubicBezTo>
                      <a:cubicBezTo>
                        <a:pt x="30066" y="10589"/>
                        <a:pt x="28779" y="9419"/>
                        <a:pt x="26768" y="3769"/>
                      </a:cubicBezTo>
                      <a:lnTo>
                        <a:pt x="22568" y="4624"/>
                      </a:lnTo>
                      <a:cubicBezTo>
                        <a:pt x="22751" y="7613"/>
                        <a:pt x="22644" y="12684"/>
                        <a:pt x="19920" y="13055"/>
                      </a:cubicBezTo>
                      <a:cubicBezTo>
                        <a:pt x="18400" y="13269"/>
                        <a:pt x="16584" y="12942"/>
                        <a:pt x="14566" y="8928"/>
                      </a:cubicBezTo>
                      <a:lnTo>
                        <a:pt x="10474" y="10117"/>
                      </a:lnTo>
                      <a:cubicBezTo>
                        <a:pt x="10751" y="12866"/>
                        <a:pt x="9679" y="15509"/>
                        <a:pt x="8134" y="15893"/>
                      </a:cubicBezTo>
                      <a:cubicBezTo>
                        <a:pt x="5379" y="16585"/>
                        <a:pt x="5379" y="16585"/>
                        <a:pt x="4105" y="14383"/>
                      </a:cubicBezTo>
                      <a:lnTo>
                        <a:pt x="3733" y="13754"/>
                      </a:lnTo>
                      <a:lnTo>
                        <a:pt x="0" y="15943"/>
                      </a:lnTo>
                      <a:lnTo>
                        <a:pt x="353" y="16572"/>
                      </a:lnTo>
                      <a:cubicBezTo>
                        <a:pt x="2333" y="19982"/>
                        <a:pt x="3853" y="21448"/>
                        <a:pt x="9181" y="20114"/>
                      </a:cubicBezTo>
                      <a:cubicBezTo>
                        <a:pt x="11571" y="19523"/>
                        <a:pt x="13179" y="17698"/>
                        <a:pt x="14055" y="15440"/>
                      </a:cubicBezTo>
                      <a:cubicBezTo>
                        <a:pt x="15818" y="16998"/>
                        <a:pt x="18190" y="17680"/>
                        <a:pt x="20512" y="17296"/>
                      </a:cubicBezTo>
                      <a:cubicBezTo>
                        <a:pt x="22650" y="17000"/>
                        <a:pt x="25015" y="15761"/>
                        <a:pt x="26188" y="12086"/>
                      </a:cubicBezTo>
                      <a:cubicBezTo>
                        <a:pt x="27625" y="13806"/>
                        <a:pt x="29644" y="14941"/>
                        <a:pt x="31863" y="15276"/>
                      </a:cubicBezTo>
                      <a:cubicBezTo>
                        <a:pt x="34272" y="15705"/>
                        <a:pt x="36735" y="14894"/>
                        <a:pt x="38414" y="13118"/>
                      </a:cubicBezTo>
                      <a:cubicBezTo>
                        <a:pt x="38841" y="12690"/>
                        <a:pt x="39225" y="12222"/>
                        <a:pt x="39562" y="11721"/>
                      </a:cubicBezTo>
                      <a:cubicBezTo>
                        <a:pt x="39955" y="12200"/>
                        <a:pt x="40396" y="12637"/>
                        <a:pt x="40880" y="13024"/>
                      </a:cubicBezTo>
                      <a:cubicBezTo>
                        <a:pt x="42604" y="14451"/>
                        <a:pt x="44912" y="14959"/>
                        <a:pt x="47078" y="14389"/>
                      </a:cubicBezTo>
                      <a:cubicBezTo>
                        <a:pt x="49534" y="13798"/>
                        <a:pt x="51653" y="12256"/>
                        <a:pt x="52968" y="10104"/>
                      </a:cubicBezTo>
                      <a:cubicBezTo>
                        <a:pt x="54224" y="12243"/>
                        <a:pt x="56290" y="13788"/>
                        <a:pt x="58700" y="14389"/>
                      </a:cubicBezTo>
                      <a:cubicBezTo>
                        <a:pt x="60751" y="14965"/>
                        <a:pt x="62953" y="14551"/>
                        <a:pt x="64653" y="13269"/>
                      </a:cubicBezTo>
                      <a:cubicBezTo>
                        <a:pt x="65211" y="12844"/>
                        <a:pt x="65717" y="12354"/>
                        <a:pt x="66160" y="11809"/>
                      </a:cubicBezTo>
                      <a:cubicBezTo>
                        <a:pt x="66388" y="12127"/>
                        <a:pt x="66634" y="12432"/>
                        <a:pt x="66897" y="12722"/>
                      </a:cubicBezTo>
                      <a:cubicBezTo>
                        <a:pt x="68623" y="14746"/>
                        <a:pt x="71289" y="15717"/>
                        <a:pt x="73916" y="15276"/>
                      </a:cubicBezTo>
                      <a:cubicBezTo>
                        <a:pt x="76055" y="14980"/>
                        <a:pt x="78007" y="13900"/>
                        <a:pt x="79389" y="12244"/>
                      </a:cubicBezTo>
                      <a:cubicBezTo>
                        <a:pt x="80757" y="15886"/>
                        <a:pt x="83362" y="16925"/>
                        <a:pt x="85190" y="17176"/>
                      </a:cubicBezTo>
                      <a:cubicBezTo>
                        <a:pt x="87474" y="17544"/>
                        <a:pt x="89809" y="16987"/>
                        <a:pt x="91679" y="15629"/>
                      </a:cubicBezTo>
                      <a:cubicBezTo>
                        <a:pt x="92519" y="17838"/>
                        <a:pt x="94470" y="19437"/>
                        <a:pt x="96805" y="19831"/>
                      </a:cubicBezTo>
                      <a:cubicBezTo>
                        <a:pt x="99063" y="20228"/>
                        <a:pt x="103742" y="21058"/>
                        <a:pt x="105993" y="15742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604" name="Google Shape;1604;p16"/>
                <p:cNvSpPr/>
                <p:nvPr/>
              </p:nvSpPr>
              <p:spPr>
                <a:xfrm>
                  <a:off x="8466894" y="3805025"/>
                  <a:ext cx="6141" cy="6128"/>
                </a:xfrm>
                <a:custGeom>
                  <a:rect b="b" l="l" r="r" t="t"/>
                  <a:pathLst>
                    <a:path extrusionOk="0" h="6128" w="6141">
                      <a:moveTo>
                        <a:pt x="3065" y="0"/>
                      </a:moveTo>
                      <a:cubicBezTo>
                        <a:pt x="4761" y="-3"/>
                        <a:pt x="6138" y="1366"/>
                        <a:pt x="6142" y="3058"/>
                      </a:cubicBezTo>
                      <a:cubicBezTo>
                        <a:pt x="6146" y="4750"/>
                        <a:pt x="4773" y="6124"/>
                        <a:pt x="3077" y="6128"/>
                      </a:cubicBezTo>
                      <a:cubicBezTo>
                        <a:pt x="1381" y="6132"/>
                        <a:pt x="4" y="4763"/>
                        <a:pt x="0" y="3070"/>
                      </a:cubicBezTo>
                      <a:cubicBezTo>
                        <a:pt x="0" y="3068"/>
                        <a:pt x="0" y="3066"/>
                        <a:pt x="0" y="3064"/>
                      </a:cubicBezTo>
                      <a:cubicBezTo>
                        <a:pt x="-4" y="1375"/>
                        <a:pt x="1366" y="3"/>
                        <a:pt x="3058" y="0"/>
                      </a:cubicBezTo>
                      <a:cubicBezTo>
                        <a:pt x="3060" y="0"/>
                        <a:pt x="3063" y="0"/>
                        <a:pt x="3065" y="0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605" name="Google Shape;1605;p16"/>
                <p:cNvSpPr/>
                <p:nvPr/>
              </p:nvSpPr>
              <p:spPr>
                <a:xfrm>
                  <a:off x="8494879" y="3810612"/>
                  <a:ext cx="6141" cy="6128"/>
                </a:xfrm>
                <a:custGeom>
                  <a:rect b="b" l="l" r="r" t="t"/>
                  <a:pathLst>
                    <a:path extrusionOk="0" h="6128" w="6141">
                      <a:moveTo>
                        <a:pt x="3071" y="0"/>
                      </a:moveTo>
                      <a:cubicBezTo>
                        <a:pt x="4767" y="0"/>
                        <a:pt x="6142" y="1372"/>
                        <a:pt x="6142" y="3064"/>
                      </a:cubicBezTo>
                      <a:cubicBezTo>
                        <a:pt x="6142" y="4757"/>
                        <a:pt x="4767" y="6128"/>
                        <a:pt x="3071" y="6128"/>
                      </a:cubicBezTo>
                      <a:cubicBezTo>
                        <a:pt x="1375" y="6128"/>
                        <a:pt x="0" y="4757"/>
                        <a:pt x="0" y="3064"/>
                      </a:cubicBezTo>
                      <a:cubicBezTo>
                        <a:pt x="0" y="1372"/>
                        <a:pt x="1375" y="0"/>
                        <a:pt x="3071" y="0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606" name="Google Shape;1606;p16"/>
                <p:cNvSpPr/>
                <p:nvPr/>
              </p:nvSpPr>
              <p:spPr>
                <a:xfrm>
                  <a:off x="8414216" y="3834589"/>
                  <a:ext cx="7264" cy="4611"/>
                </a:xfrm>
                <a:custGeom>
                  <a:rect b="b" l="l" r="r" t="t"/>
                  <a:pathLst>
                    <a:path extrusionOk="0" h="4611" w="7264">
                      <a:moveTo>
                        <a:pt x="0" y="3127"/>
                      </a:moveTo>
                      <a:lnTo>
                        <a:pt x="3254" y="0"/>
                      </a:lnTo>
                      <a:lnTo>
                        <a:pt x="7264" y="1510"/>
                      </a:lnTo>
                      <a:lnTo>
                        <a:pt x="4181" y="4612"/>
                      </a:lnTo>
                      <a:lnTo>
                        <a:pt x="0" y="3127"/>
                      </a:ln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607" name="Google Shape;1607;p16"/>
                <p:cNvSpPr/>
                <p:nvPr/>
              </p:nvSpPr>
              <p:spPr>
                <a:xfrm>
                  <a:off x="8404699" y="3823585"/>
                  <a:ext cx="103213" cy="11715"/>
                </a:xfrm>
                <a:custGeom>
                  <a:rect b="b" l="l" r="r" t="t"/>
                  <a:pathLst>
                    <a:path extrusionOk="0" h="11715" w="103213">
                      <a:moveTo>
                        <a:pt x="2310" y="11677"/>
                      </a:moveTo>
                      <a:cubicBezTo>
                        <a:pt x="20849" y="5769"/>
                        <a:pt x="31896" y="4064"/>
                        <a:pt x="51551" y="4083"/>
                      </a:cubicBezTo>
                      <a:cubicBezTo>
                        <a:pt x="71395" y="4083"/>
                        <a:pt x="82449" y="5801"/>
                        <a:pt x="100938" y="11677"/>
                      </a:cubicBezTo>
                      <a:cubicBezTo>
                        <a:pt x="100938" y="11677"/>
                        <a:pt x="102470" y="12080"/>
                        <a:pt x="103050" y="10262"/>
                      </a:cubicBezTo>
                      <a:cubicBezTo>
                        <a:pt x="103457" y="9336"/>
                        <a:pt x="103078" y="8253"/>
                        <a:pt x="102180" y="7783"/>
                      </a:cubicBezTo>
                      <a:cubicBezTo>
                        <a:pt x="83471" y="1831"/>
                        <a:pt x="71641" y="13"/>
                        <a:pt x="51558" y="0"/>
                      </a:cubicBezTo>
                      <a:cubicBezTo>
                        <a:pt x="31644" y="0"/>
                        <a:pt x="19846" y="1799"/>
                        <a:pt x="1061" y="7783"/>
                      </a:cubicBezTo>
                      <a:cubicBezTo>
                        <a:pt x="150" y="8227"/>
                        <a:pt x="-248" y="9310"/>
                        <a:pt x="160" y="10237"/>
                      </a:cubicBezTo>
                      <a:cubicBezTo>
                        <a:pt x="360" y="11224"/>
                        <a:pt x="1319" y="11866"/>
                        <a:pt x="2310" y="1167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608" name="Google Shape;1608;p16"/>
                <p:cNvSpPr/>
                <p:nvPr/>
              </p:nvSpPr>
              <p:spPr>
                <a:xfrm>
                  <a:off x="8408912" y="3837219"/>
                  <a:ext cx="94603" cy="10005"/>
                </a:xfrm>
                <a:custGeom>
                  <a:rect b="b" l="l" r="r" t="t"/>
                  <a:pathLst>
                    <a:path extrusionOk="0" h="10005" w="94603">
                      <a:moveTo>
                        <a:pt x="2044" y="9991"/>
                      </a:moveTo>
                      <a:cubicBezTo>
                        <a:pt x="3727" y="9639"/>
                        <a:pt x="5449" y="9243"/>
                        <a:pt x="7271" y="8827"/>
                      </a:cubicBezTo>
                      <a:cubicBezTo>
                        <a:pt x="16465" y="6720"/>
                        <a:pt x="27897" y="4102"/>
                        <a:pt x="47142" y="4083"/>
                      </a:cubicBezTo>
                      <a:cubicBezTo>
                        <a:pt x="63070" y="4083"/>
                        <a:pt x="73872" y="6241"/>
                        <a:pt x="87556" y="8985"/>
                      </a:cubicBezTo>
                      <a:lnTo>
                        <a:pt x="92600" y="9998"/>
                      </a:lnTo>
                      <a:cubicBezTo>
                        <a:pt x="93567" y="10091"/>
                        <a:pt x="94427" y="9383"/>
                        <a:pt x="94520" y="8419"/>
                      </a:cubicBezTo>
                      <a:cubicBezTo>
                        <a:pt x="94521" y="8406"/>
                        <a:pt x="94522" y="8393"/>
                        <a:pt x="94523" y="8381"/>
                      </a:cubicBezTo>
                      <a:cubicBezTo>
                        <a:pt x="94806" y="7414"/>
                        <a:pt x="94322" y="6388"/>
                        <a:pt x="93395" y="5990"/>
                      </a:cubicBezTo>
                      <a:lnTo>
                        <a:pt x="88350" y="4983"/>
                      </a:lnTo>
                      <a:cubicBezTo>
                        <a:pt x="74440" y="2190"/>
                        <a:pt x="63461" y="-13"/>
                        <a:pt x="47123" y="0"/>
                      </a:cubicBezTo>
                      <a:cubicBezTo>
                        <a:pt x="27418" y="0"/>
                        <a:pt x="15733" y="2693"/>
                        <a:pt x="6344" y="4845"/>
                      </a:cubicBezTo>
                      <a:cubicBezTo>
                        <a:pt x="4541" y="5260"/>
                        <a:pt x="2838" y="5650"/>
                        <a:pt x="1192" y="5990"/>
                      </a:cubicBezTo>
                      <a:cubicBezTo>
                        <a:pt x="272" y="6395"/>
                        <a:pt x="-203" y="7419"/>
                        <a:pt x="83" y="8381"/>
                      </a:cubicBezTo>
                      <a:cubicBezTo>
                        <a:pt x="179" y="9365"/>
                        <a:pt x="1057" y="10086"/>
                        <a:pt x="2044" y="9991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609" name="Google Shape;1609;p16"/>
                <p:cNvSpPr/>
                <p:nvPr/>
              </p:nvSpPr>
              <p:spPr>
                <a:xfrm>
                  <a:off x="8439218" y="3830349"/>
                  <a:ext cx="7692" cy="4725"/>
                </a:xfrm>
                <a:custGeom>
                  <a:rect b="b" l="l" r="r" t="t"/>
                  <a:pathLst>
                    <a:path extrusionOk="0" h="4725" w="7692">
                      <a:moveTo>
                        <a:pt x="0" y="2636"/>
                      </a:moveTo>
                      <a:lnTo>
                        <a:pt x="3638" y="0"/>
                      </a:lnTo>
                      <a:lnTo>
                        <a:pt x="7693" y="2127"/>
                      </a:lnTo>
                      <a:lnTo>
                        <a:pt x="3966" y="4725"/>
                      </a:lnTo>
                      <a:lnTo>
                        <a:pt x="0" y="2636"/>
                      </a:ln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610" name="Google Shape;1610;p16"/>
                <p:cNvSpPr/>
                <p:nvPr/>
              </p:nvSpPr>
              <p:spPr>
                <a:xfrm>
                  <a:off x="8500013" y="3835734"/>
                  <a:ext cx="5940" cy="7085"/>
                </a:xfrm>
                <a:custGeom>
                  <a:rect b="b" l="l" r="r" t="t"/>
                  <a:pathLst>
                    <a:path extrusionOk="0" h="7085" w="5940">
                      <a:moveTo>
                        <a:pt x="5668" y="4814"/>
                      </a:moveTo>
                      <a:cubicBezTo>
                        <a:pt x="6468" y="2845"/>
                        <a:pt x="5251" y="196"/>
                        <a:pt x="5251" y="196"/>
                      </a:cubicBezTo>
                      <a:cubicBezTo>
                        <a:pt x="3801" y="-257"/>
                        <a:pt x="983" y="-18"/>
                        <a:pt x="283" y="1907"/>
                      </a:cubicBezTo>
                      <a:cubicBezTo>
                        <a:pt x="-474" y="3996"/>
                        <a:pt x="283" y="5682"/>
                        <a:pt x="2628" y="7085"/>
                      </a:cubicBezTo>
                      <a:cubicBezTo>
                        <a:pt x="3806" y="6576"/>
                        <a:pt x="4847" y="5798"/>
                        <a:pt x="5668" y="4814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611" name="Google Shape;1611;p16"/>
                <p:cNvSpPr/>
                <p:nvPr/>
              </p:nvSpPr>
              <p:spPr>
                <a:xfrm>
                  <a:off x="8490805" y="3834589"/>
                  <a:ext cx="7264" cy="4611"/>
                </a:xfrm>
                <a:custGeom>
                  <a:rect b="b" l="l" r="r" t="t"/>
                  <a:pathLst>
                    <a:path extrusionOk="0" h="4611" w="7264">
                      <a:moveTo>
                        <a:pt x="7264" y="3127"/>
                      </a:moveTo>
                      <a:lnTo>
                        <a:pt x="4004" y="0"/>
                      </a:lnTo>
                      <a:lnTo>
                        <a:pt x="0" y="1510"/>
                      </a:lnTo>
                      <a:lnTo>
                        <a:pt x="3077" y="4612"/>
                      </a:lnTo>
                      <a:lnTo>
                        <a:pt x="7264" y="3127"/>
                      </a:ln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612" name="Google Shape;1612;p16"/>
                <p:cNvSpPr/>
                <p:nvPr/>
              </p:nvSpPr>
              <p:spPr>
                <a:xfrm>
                  <a:off x="8465185" y="3830349"/>
                  <a:ext cx="7699" cy="4725"/>
                </a:xfrm>
                <a:custGeom>
                  <a:rect b="b" l="l" r="r" t="t"/>
                  <a:pathLst>
                    <a:path extrusionOk="0" h="4725" w="7699">
                      <a:moveTo>
                        <a:pt x="7699" y="2636"/>
                      </a:moveTo>
                      <a:lnTo>
                        <a:pt x="4055" y="0"/>
                      </a:lnTo>
                      <a:lnTo>
                        <a:pt x="0" y="2127"/>
                      </a:lnTo>
                      <a:lnTo>
                        <a:pt x="3733" y="4725"/>
                      </a:lnTo>
                      <a:lnTo>
                        <a:pt x="7699" y="2636"/>
                      </a:ln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613" name="Google Shape;1613;p16"/>
                <p:cNvSpPr/>
                <p:nvPr/>
              </p:nvSpPr>
              <p:spPr>
                <a:xfrm>
                  <a:off x="8476274" y="3830805"/>
                  <a:ext cx="11840" cy="6970"/>
                </a:xfrm>
                <a:custGeom>
                  <a:rect b="b" l="l" r="r" t="t"/>
                  <a:pathLst>
                    <a:path extrusionOk="0" h="6970" w="11840">
                      <a:moveTo>
                        <a:pt x="11807" y="4419"/>
                      </a:moveTo>
                      <a:cubicBezTo>
                        <a:pt x="12154" y="2261"/>
                        <a:pt x="9752" y="644"/>
                        <a:pt x="6504" y="147"/>
                      </a:cubicBezTo>
                      <a:cubicBezTo>
                        <a:pt x="3257" y="-350"/>
                        <a:pt x="381" y="399"/>
                        <a:pt x="35" y="2563"/>
                      </a:cubicBezTo>
                      <a:cubicBezTo>
                        <a:pt x="-312" y="4728"/>
                        <a:pt x="1989" y="6294"/>
                        <a:pt x="5243" y="6810"/>
                      </a:cubicBezTo>
                      <a:cubicBezTo>
                        <a:pt x="8497" y="7326"/>
                        <a:pt x="11467" y="6609"/>
                        <a:pt x="11807" y="4419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614" name="Google Shape;1614;p16"/>
                <p:cNvSpPr/>
                <p:nvPr/>
              </p:nvSpPr>
              <p:spPr>
                <a:xfrm>
                  <a:off x="8518943" y="3842603"/>
                  <a:ext cx="12378" cy="9446"/>
                </a:xfrm>
                <a:custGeom>
                  <a:rect b="b" l="l" r="r" t="t"/>
                  <a:pathLst>
                    <a:path extrusionOk="0" h="9446" w="12378">
                      <a:moveTo>
                        <a:pt x="9589" y="3387"/>
                      </a:moveTo>
                      <a:cubicBezTo>
                        <a:pt x="10219" y="3022"/>
                        <a:pt x="10591" y="3041"/>
                        <a:pt x="10900" y="3556"/>
                      </a:cubicBezTo>
                      <a:cubicBezTo>
                        <a:pt x="11985" y="5362"/>
                        <a:pt x="10049" y="6665"/>
                        <a:pt x="9677" y="6866"/>
                      </a:cubicBezTo>
                      <a:cubicBezTo>
                        <a:pt x="9305" y="7067"/>
                        <a:pt x="7703" y="7891"/>
                        <a:pt x="6859" y="6488"/>
                      </a:cubicBezTo>
                      <a:cubicBezTo>
                        <a:pt x="6761" y="6298"/>
                        <a:pt x="6679" y="6100"/>
                        <a:pt x="6613" y="5897"/>
                      </a:cubicBezTo>
                      <a:cubicBezTo>
                        <a:pt x="6531" y="5759"/>
                        <a:pt x="6354" y="5834"/>
                        <a:pt x="6253" y="5897"/>
                      </a:cubicBezTo>
                      <a:cubicBezTo>
                        <a:pt x="6152" y="5960"/>
                        <a:pt x="5894" y="6193"/>
                        <a:pt x="6575" y="7325"/>
                      </a:cubicBezTo>
                      <a:cubicBezTo>
                        <a:pt x="7407" y="8709"/>
                        <a:pt x="9097" y="9162"/>
                        <a:pt x="10819" y="8137"/>
                      </a:cubicBezTo>
                      <a:cubicBezTo>
                        <a:pt x="12811" y="6929"/>
                        <a:pt x="12641" y="5085"/>
                        <a:pt x="11714" y="3613"/>
                      </a:cubicBezTo>
                      <a:cubicBezTo>
                        <a:pt x="11209" y="2801"/>
                        <a:pt x="10667" y="2002"/>
                        <a:pt x="10579" y="1839"/>
                      </a:cubicBezTo>
                      <a:cubicBezTo>
                        <a:pt x="10037" y="958"/>
                        <a:pt x="9715" y="291"/>
                        <a:pt x="9665" y="203"/>
                      </a:cubicBezTo>
                      <a:cubicBezTo>
                        <a:pt x="9501" y="-68"/>
                        <a:pt x="9286" y="-5"/>
                        <a:pt x="9217" y="39"/>
                      </a:cubicBezTo>
                      <a:cubicBezTo>
                        <a:pt x="8700" y="348"/>
                        <a:pt x="9992" y="1216"/>
                        <a:pt x="8536" y="2084"/>
                      </a:cubicBezTo>
                      <a:lnTo>
                        <a:pt x="2495" y="5702"/>
                      </a:lnTo>
                      <a:cubicBezTo>
                        <a:pt x="780" y="6734"/>
                        <a:pt x="521" y="5620"/>
                        <a:pt x="130" y="5865"/>
                      </a:cubicBezTo>
                      <a:cubicBezTo>
                        <a:pt x="19" y="5915"/>
                        <a:pt x="-30" y="6045"/>
                        <a:pt x="19" y="6157"/>
                      </a:cubicBezTo>
                      <a:cubicBezTo>
                        <a:pt x="32" y="6184"/>
                        <a:pt x="51" y="6210"/>
                        <a:pt x="74" y="6230"/>
                      </a:cubicBezTo>
                      <a:cubicBezTo>
                        <a:pt x="111" y="6300"/>
                        <a:pt x="704" y="7155"/>
                        <a:pt x="982" y="7621"/>
                      </a:cubicBezTo>
                      <a:cubicBezTo>
                        <a:pt x="1139" y="7879"/>
                        <a:pt x="1391" y="8420"/>
                        <a:pt x="1871" y="9232"/>
                      </a:cubicBezTo>
                      <a:cubicBezTo>
                        <a:pt x="1972" y="9395"/>
                        <a:pt x="2009" y="9527"/>
                        <a:pt x="2249" y="9389"/>
                      </a:cubicBezTo>
                      <a:cubicBezTo>
                        <a:pt x="2728" y="9099"/>
                        <a:pt x="1505" y="8244"/>
                        <a:pt x="3220" y="7212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615" name="Google Shape;1615;p16"/>
                <p:cNvSpPr/>
                <p:nvPr/>
              </p:nvSpPr>
              <p:spPr>
                <a:xfrm>
                  <a:off x="8530424" y="3871613"/>
                  <a:ext cx="11609" cy="9842"/>
                </a:xfrm>
                <a:custGeom>
                  <a:rect b="b" l="l" r="r" t="t"/>
                  <a:pathLst>
                    <a:path extrusionOk="0" h="9842" w="11609">
                      <a:moveTo>
                        <a:pt x="10947" y="8220"/>
                      </a:moveTo>
                      <a:cubicBezTo>
                        <a:pt x="11199" y="8182"/>
                        <a:pt x="11578" y="8138"/>
                        <a:pt x="11521" y="7931"/>
                      </a:cubicBezTo>
                      <a:cubicBezTo>
                        <a:pt x="11464" y="7723"/>
                        <a:pt x="11048" y="7754"/>
                        <a:pt x="11004" y="7459"/>
                      </a:cubicBezTo>
                      <a:cubicBezTo>
                        <a:pt x="10960" y="7163"/>
                        <a:pt x="11823" y="5829"/>
                        <a:pt x="11559" y="3967"/>
                      </a:cubicBezTo>
                      <a:cubicBezTo>
                        <a:pt x="11086" y="594"/>
                        <a:pt x="7391" y="-293"/>
                        <a:pt x="4730" y="79"/>
                      </a:cubicBezTo>
                      <a:cubicBezTo>
                        <a:pt x="3468" y="255"/>
                        <a:pt x="-492" y="1425"/>
                        <a:pt x="51" y="5351"/>
                      </a:cubicBezTo>
                      <a:cubicBezTo>
                        <a:pt x="380" y="6857"/>
                        <a:pt x="1125" y="8240"/>
                        <a:pt x="2201" y="9346"/>
                      </a:cubicBezTo>
                      <a:cubicBezTo>
                        <a:pt x="2296" y="9453"/>
                        <a:pt x="2384" y="9459"/>
                        <a:pt x="2630" y="9428"/>
                      </a:cubicBezTo>
                      <a:cubicBezTo>
                        <a:pt x="2876" y="9397"/>
                        <a:pt x="3292" y="9290"/>
                        <a:pt x="3941" y="9201"/>
                      </a:cubicBezTo>
                      <a:cubicBezTo>
                        <a:pt x="5972" y="8918"/>
                        <a:pt x="5247" y="9963"/>
                        <a:pt x="5928" y="9831"/>
                      </a:cubicBezTo>
                      <a:cubicBezTo>
                        <a:pt x="6079" y="9831"/>
                        <a:pt x="6136" y="9717"/>
                        <a:pt x="6129" y="9654"/>
                      </a:cubicBezTo>
                      <a:cubicBezTo>
                        <a:pt x="6060" y="9170"/>
                        <a:pt x="5934" y="8711"/>
                        <a:pt x="5865" y="8220"/>
                      </a:cubicBezTo>
                      <a:cubicBezTo>
                        <a:pt x="5770" y="7591"/>
                        <a:pt x="5745" y="6962"/>
                        <a:pt x="5663" y="6332"/>
                      </a:cubicBezTo>
                      <a:cubicBezTo>
                        <a:pt x="5631" y="6106"/>
                        <a:pt x="5663" y="5659"/>
                        <a:pt x="5234" y="5703"/>
                      </a:cubicBezTo>
                      <a:cubicBezTo>
                        <a:pt x="4603" y="5791"/>
                        <a:pt x="5934" y="7232"/>
                        <a:pt x="3462" y="7591"/>
                      </a:cubicBezTo>
                      <a:cubicBezTo>
                        <a:pt x="2541" y="7717"/>
                        <a:pt x="1205" y="7868"/>
                        <a:pt x="870" y="5458"/>
                      </a:cubicBezTo>
                      <a:cubicBezTo>
                        <a:pt x="555" y="3287"/>
                        <a:pt x="3317" y="1947"/>
                        <a:pt x="5480" y="1645"/>
                      </a:cubicBezTo>
                      <a:cubicBezTo>
                        <a:pt x="9497" y="1079"/>
                        <a:pt x="10714" y="2708"/>
                        <a:pt x="10890" y="3954"/>
                      </a:cubicBezTo>
                      <a:cubicBezTo>
                        <a:pt x="11382" y="7471"/>
                        <a:pt x="7927" y="7962"/>
                        <a:pt x="7964" y="8258"/>
                      </a:cubicBezTo>
                      <a:cubicBezTo>
                        <a:pt x="8002" y="8553"/>
                        <a:pt x="8090" y="8579"/>
                        <a:pt x="8305" y="8553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616" name="Google Shape;1616;p16"/>
                <p:cNvSpPr/>
                <p:nvPr/>
              </p:nvSpPr>
              <p:spPr>
                <a:xfrm>
                  <a:off x="8530373" y="3891265"/>
                  <a:ext cx="11890" cy="7855"/>
                </a:xfrm>
                <a:custGeom>
                  <a:rect b="b" l="l" r="r" t="t"/>
                  <a:pathLst>
                    <a:path extrusionOk="0" h="7855" w="11890">
                      <a:moveTo>
                        <a:pt x="9717" y="3655"/>
                      </a:moveTo>
                      <a:cubicBezTo>
                        <a:pt x="10815" y="3762"/>
                        <a:pt x="10821" y="3825"/>
                        <a:pt x="10651" y="5449"/>
                      </a:cubicBezTo>
                      <a:cubicBezTo>
                        <a:pt x="10380" y="8047"/>
                        <a:pt x="8627" y="6801"/>
                        <a:pt x="8563" y="7430"/>
                      </a:cubicBezTo>
                      <a:cubicBezTo>
                        <a:pt x="8563" y="7739"/>
                        <a:pt x="9062" y="7726"/>
                        <a:pt x="9276" y="7732"/>
                      </a:cubicBezTo>
                      <a:lnTo>
                        <a:pt x="10859" y="7852"/>
                      </a:lnTo>
                      <a:cubicBezTo>
                        <a:pt x="11010" y="7877"/>
                        <a:pt x="11153" y="7776"/>
                        <a:pt x="11178" y="7625"/>
                      </a:cubicBezTo>
                      <a:cubicBezTo>
                        <a:pt x="11179" y="7621"/>
                        <a:pt x="11180" y="7617"/>
                        <a:pt x="11180" y="7613"/>
                      </a:cubicBezTo>
                      <a:cubicBezTo>
                        <a:pt x="11306" y="6424"/>
                        <a:pt x="11338" y="5493"/>
                        <a:pt x="11445" y="4536"/>
                      </a:cubicBezTo>
                      <a:cubicBezTo>
                        <a:pt x="11660" y="2479"/>
                        <a:pt x="11824" y="1523"/>
                        <a:pt x="11887" y="969"/>
                      </a:cubicBezTo>
                      <a:cubicBezTo>
                        <a:pt x="11912" y="815"/>
                        <a:pt x="11807" y="669"/>
                        <a:pt x="11653" y="644"/>
                      </a:cubicBezTo>
                      <a:cubicBezTo>
                        <a:pt x="11649" y="643"/>
                        <a:pt x="11644" y="642"/>
                        <a:pt x="11641" y="642"/>
                      </a:cubicBezTo>
                      <a:cubicBezTo>
                        <a:pt x="11010" y="579"/>
                        <a:pt x="11357" y="2152"/>
                        <a:pt x="9919" y="2001"/>
                      </a:cubicBezTo>
                      <a:lnTo>
                        <a:pt x="2472" y="1214"/>
                      </a:lnTo>
                      <a:cubicBezTo>
                        <a:pt x="530" y="1013"/>
                        <a:pt x="1495" y="75"/>
                        <a:pt x="763" y="0"/>
                      </a:cubicBezTo>
                      <a:cubicBezTo>
                        <a:pt x="675" y="0"/>
                        <a:pt x="587" y="63"/>
                        <a:pt x="562" y="233"/>
                      </a:cubicBezTo>
                      <a:cubicBezTo>
                        <a:pt x="480" y="975"/>
                        <a:pt x="492" y="1548"/>
                        <a:pt x="442" y="1969"/>
                      </a:cubicBezTo>
                      <a:cubicBezTo>
                        <a:pt x="372" y="2636"/>
                        <a:pt x="227" y="3435"/>
                        <a:pt x="7" y="5480"/>
                      </a:cubicBezTo>
                      <a:cubicBezTo>
                        <a:pt x="-101" y="6581"/>
                        <a:pt x="1116" y="7519"/>
                        <a:pt x="2359" y="7638"/>
                      </a:cubicBezTo>
                      <a:cubicBezTo>
                        <a:pt x="2655" y="7676"/>
                        <a:pt x="2718" y="7588"/>
                        <a:pt x="2731" y="7537"/>
                      </a:cubicBezTo>
                      <a:cubicBezTo>
                        <a:pt x="2781" y="7021"/>
                        <a:pt x="675" y="6990"/>
                        <a:pt x="1022" y="3655"/>
                      </a:cubicBezTo>
                      <a:cubicBezTo>
                        <a:pt x="1129" y="2693"/>
                        <a:pt x="1690" y="2800"/>
                        <a:pt x="2680" y="2907"/>
                      </a:cubicBezTo>
                      <a:lnTo>
                        <a:pt x="4711" y="3114"/>
                      </a:lnTo>
                      <a:cubicBezTo>
                        <a:pt x="5644" y="3221"/>
                        <a:pt x="5839" y="3184"/>
                        <a:pt x="5776" y="3800"/>
                      </a:cubicBezTo>
                      <a:lnTo>
                        <a:pt x="5669" y="4794"/>
                      </a:lnTo>
                      <a:cubicBezTo>
                        <a:pt x="5524" y="6197"/>
                        <a:pt x="3872" y="5644"/>
                        <a:pt x="3828" y="6053"/>
                      </a:cubicBezTo>
                      <a:cubicBezTo>
                        <a:pt x="3796" y="6380"/>
                        <a:pt x="4370" y="6355"/>
                        <a:pt x="4585" y="6361"/>
                      </a:cubicBezTo>
                      <a:lnTo>
                        <a:pt x="7428" y="6562"/>
                      </a:lnTo>
                      <a:cubicBezTo>
                        <a:pt x="7864" y="6594"/>
                        <a:pt x="7845" y="6443"/>
                        <a:pt x="7857" y="6348"/>
                      </a:cubicBezTo>
                      <a:cubicBezTo>
                        <a:pt x="7857" y="6084"/>
                        <a:pt x="6420" y="5889"/>
                        <a:pt x="6539" y="4731"/>
                      </a:cubicBezTo>
                      <a:lnTo>
                        <a:pt x="6634" y="3882"/>
                      </a:lnTo>
                      <a:cubicBezTo>
                        <a:pt x="6697" y="3309"/>
                        <a:pt x="6804" y="3316"/>
                        <a:pt x="7491" y="3391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617" name="Google Shape;1617;p16"/>
                <p:cNvSpPr/>
                <p:nvPr/>
              </p:nvSpPr>
              <p:spPr>
                <a:xfrm>
                  <a:off x="8529304" y="3899573"/>
                  <a:ext cx="11535" cy="7063"/>
                </a:xfrm>
                <a:custGeom>
                  <a:rect b="b" l="l" r="r" t="t"/>
                  <a:pathLst>
                    <a:path extrusionOk="0" h="7063" w="11535">
                      <a:moveTo>
                        <a:pt x="1751" y="3"/>
                      </a:moveTo>
                      <a:cubicBezTo>
                        <a:pt x="1360" y="3"/>
                        <a:pt x="1233" y="-47"/>
                        <a:pt x="1076" y="273"/>
                      </a:cubicBezTo>
                      <a:cubicBezTo>
                        <a:pt x="639" y="936"/>
                        <a:pt x="298" y="1656"/>
                        <a:pt x="61" y="2413"/>
                      </a:cubicBezTo>
                      <a:cubicBezTo>
                        <a:pt x="-286" y="4149"/>
                        <a:pt x="880" y="5634"/>
                        <a:pt x="2942" y="6043"/>
                      </a:cubicBezTo>
                      <a:cubicBezTo>
                        <a:pt x="5004" y="6452"/>
                        <a:pt x="5774" y="5684"/>
                        <a:pt x="6789" y="4407"/>
                      </a:cubicBezTo>
                      <a:cubicBezTo>
                        <a:pt x="8050" y="2809"/>
                        <a:pt x="8409" y="2117"/>
                        <a:pt x="9475" y="2324"/>
                      </a:cubicBezTo>
                      <a:cubicBezTo>
                        <a:pt x="10292" y="2375"/>
                        <a:pt x="10912" y="3078"/>
                        <a:pt x="10861" y="3893"/>
                      </a:cubicBezTo>
                      <a:cubicBezTo>
                        <a:pt x="10857" y="3967"/>
                        <a:pt x="10846" y="4040"/>
                        <a:pt x="10831" y="4111"/>
                      </a:cubicBezTo>
                      <a:cubicBezTo>
                        <a:pt x="10383" y="6401"/>
                        <a:pt x="7419" y="5999"/>
                        <a:pt x="7369" y="6339"/>
                      </a:cubicBezTo>
                      <a:cubicBezTo>
                        <a:pt x="7318" y="6678"/>
                        <a:pt x="7495" y="6703"/>
                        <a:pt x="7842" y="6741"/>
                      </a:cubicBezTo>
                      <a:lnTo>
                        <a:pt x="9967" y="7006"/>
                      </a:lnTo>
                      <a:cubicBezTo>
                        <a:pt x="10339" y="7050"/>
                        <a:pt x="10597" y="7138"/>
                        <a:pt x="10597" y="6936"/>
                      </a:cubicBezTo>
                      <a:cubicBezTo>
                        <a:pt x="10597" y="6735"/>
                        <a:pt x="10440" y="6383"/>
                        <a:pt x="10471" y="6213"/>
                      </a:cubicBezTo>
                      <a:cubicBezTo>
                        <a:pt x="10547" y="5810"/>
                        <a:pt x="11272" y="5370"/>
                        <a:pt x="11487" y="4287"/>
                      </a:cubicBezTo>
                      <a:cubicBezTo>
                        <a:pt x="11789" y="2733"/>
                        <a:pt x="10673" y="1418"/>
                        <a:pt x="8870" y="1066"/>
                      </a:cubicBezTo>
                      <a:cubicBezTo>
                        <a:pt x="7211" y="745"/>
                        <a:pt x="6448" y="1406"/>
                        <a:pt x="5635" y="2431"/>
                      </a:cubicBezTo>
                      <a:cubicBezTo>
                        <a:pt x="4096" y="4357"/>
                        <a:pt x="3743" y="5156"/>
                        <a:pt x="2400" y="4892"/>
                      </a:cubicBezTo>
                      <a:cubicBezTo>
                        <a:pt x="1361" y="4778"/>
                        <a:pt x="612" y="3845"/>
                        <a:pt x="726" y="2809"/>
                      </a:cubicBezTo>
                      <a:cubicBezTo>
                        <a:pt x="732" y="2761"/>
                        <a:pt x="739" y="2712"/>
                        <a:pt x="748" y="2664"/>
                      </a:cubicBezTo>
                      <a:cubicBezTo>
                        <a:pt x="1025" y="1198"/>
                        <a:pt x="2640" y="651"/>
                        <a:pt x="4216" y="519"/>
                      </a:cubicBezTo>
                      <a:cubicBezTo>
                        <a:pt x="4424" y="519"/>
                        <a:pt x="4569" y="519"/>
                        <a:pt x="4613" y="292"/>
                      </a:cubicBezTo>
                      <a:cubicBezTo>
                        <a:pt x="4683" y="-41"/>
                        <a:pt x="4197" y="9"/>
                        <a:pt x="3983" y="9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618" name="Google Shape;1618;p16"/>
                <p:cNvSpPr/>
                <p:nvPr/>
              </p:nvSpPr>
              <p:spPr>
                <a:xfrm>
                  <a:off x="8527437" y="3906362"/>
                  <a:ext cx="11421" cy="8107"/>
                </a:xfrm>
                <a:custGeom>
                  <a:rect b="b" l="l" r="r" t="t"/>
                  <a:pathLst>
                    <a:path extrusionOk="0" h="8107" w="11421">
                      <a:moveTo>
                        <a:pt x="2110" y="47"/>
                      </a:moveTo>
                      <a:cubicBezTo>
                        <a:pt x="1719" y="-16"/>
                        <a:pt x="1606" y="-60"/>
                        <a:pt x="1410" y="223"/>
                      </a:cubicBezTo>
                      <a:cubicBezTo>
                        <a:pt x="902" y="833"/>
                        <a:pt x="478" y="1508"/>
                        <a:pt x="149" y="2230"/>
                      </a:cubicBezTo>
                      <a:cubicBezTo>
                        <a:pt x="-393" y="3916"/>
                        <a:pt x="572" y="5533"/>
                        <a:pt x="2564" y="6187"/>
                      </a:cubicBezTo>
                      <a:cubicBezTo>
                        <a:pt x="4557" y="6842"/>
                        <a:pt x="5433" y="6187"/>
                        <a:pt x="6594" y="5030"/>
                      </a:cubicBezTo>
                      <a:cubicBezTo>
                        <a:pt x="8050" y="3595"/>
                        <a:pt x="8485" y="2953"/>
                        <a:pt x="9501" y="3287"/>
                      </a:cubicBezTo>
                      <a:cubicBezTo>
                        <a:pt x="10309" y="3434"/>
                        <a:pt x="10846" y="4206"/>
                        <a:pt x="10699" y="5013"/>
                      </a:cubicBezTo>
                      <a:cubicBezTo>
                        <a:pt x="10685" y="5087"/>
                        <a:pt x="10667" y="5160"/>
                        <a:pt x="10642" y="5231"/>
                      </a:cubicBezTo>
                      <a:cubicBezTo>
                        <a:pt x="9917" y="7446"/>
                        <a:pt x="7022" y="6716"/>
                        <a:pt x="6922" y="7012"/>
                      </a:cubicBezTo>
                      <a:cubicBezTo>
                        <a:pt x="6821" y="7307"/>
                        <a:pt x="6997" y="7395"/>
                        <a:pt x="7344" y="7477"/>
                      </a:cubicBezTo>
                      <a:lnTo>
                        <a:pt x="9431" y="7999"/>
                      </a:lnTo>
                      <a:cubicBezTo>
                        <a:pt x="9791" y="8081"/>
                        <a:pt x="10005" y="8194"/>
                        <a:pt x="10062" y="7999"/>
                      </a:cubicBezTo>
                      <a:cubicBezTo>
                        <a:pt x="10119" y="7804"/>
                        <a:pt x="9980" y="7433"/>
                        <a:pt x="10030" y="7263"/>
                      </a:cubicBezTo>
                      <a:cubicBezTo>
                        <a:pt x="10156" y="6879"/>
                        <a:pt x="10926" y="6533"/>
                        <a:pt x="11291" y="5476"/>
                      </a:cubicBezTo>
                      <a:cubicBezTo>
                        <a:pt x="11783" y="3973"/>
                        <a:pt x="10837" y="2526"/>
                        <a:pt x="9084" y="1959"/>
                      </a:cubicBezTo>
                      <a:cubicBezTo>
                        <a:pt x="7489" y="1437"/>
                        <a:pt x="6644" y="2003"/>
                        <a:pt x="5711" y="2935"/>
                      </a:cubicBezTo>
                      <a:cubicBezTo>
                        <a:pt x="3952" y="4646"/>
                        <a:pt x="3491" y="5388"/>
                        <a:pt x="2192" y="4967"/>
                      </a:cubicBezTo>
                      <a:cubicBezTo>
                        <a:pt x="1176" y="4726"/>
                        <a:pt x="547" y="3709"/>
                        <a:pt x="787" y="2695"/>
                      </a:cubicBezTo>
                      <a:cubicBezTo>
                        <a:pt x="798" y="2651"/>
                        <a:pt x="810" y="2607"/>
                        <a:pt x="824" y="2563"/>
                      </a:cubicBezTo>
                      <a:cubicBezTo>
                        <a:pt x="1291" y="1141"/>
                        <a:pt x="2936" y="795"/>
                        <a:pt x="4532" y="858"/>
                      </a:cubicBezTo>
                      <a:cubicBezTo>
                        <a:pt x="4746" y="858"/>
                        <a:pt x="4891" y="858"/>
                        <a:pt x="4954" y="676"/>
                      </a:cubicBezTo>
                      <a:cubicBezTo>
                        <a:pt x="5061" y="355"/>
                        <a:pt x="4582" y="342"/>
                        <a:pt x="4355" y="311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619" name="Google Shape;1619;p16"/>
                <p:cNvSpPr/>
                <p:nvPr/>
              </p:nvSpPr>
              <p:spPr>
                <a:xfrm>
                  <a:off x="8525039" y="3912196"/>
                  <a:ext cx="12138" cy="7185"/>
                </a:xfrm>
                <a:custGeom>
                  <a:rect b="b" l="l" r="r" t="t"/>
                  <a:pathLst>
                    <a:path extrusionOk="0" h="7185" w="12138">
                      <a:moveTo>
                        <a:pt x="9503" y="5702"/>
                      </a:moveTo>
                      <a:cubicBezTo>
                        <a:pt x="10934" y="6218"/>
                        <a:pt x="10045" y="6960"/>
                        <a:pt x="10556" y="7162"/>
                      </a:cubicBezTo>
                      <a:cubicBezTo>
                        <a:pt x="10739" y="7231"/>
                        <a:pt x="10789" y="7162"/>
                        <a:pt x="10934" y="6790"/>
                      </a:cubicBezTo>
                      <a:cubicBezTo>
                        <a:pt x="11187" y="6067"/>
                        <a:pt x="11294" y="5595"/>
                        <a:pt x="11464" y="5136"/>
                      </a:cubicBezTo>
                      <a:cubicBezTo>
                        <a:pt x="11634" y="4676"/>
                        <a:pt x="11868" y="4217"/>
                        <a:pt x="12051" y="3720"/>
                      </a:cubicBezTo>
                      <a:cubicBezTo>
                        <a:pt x="12095" y="3607"/>
                        <a:pt x="12252" y="3311"/>
                        <a:pt x="11994" y="3217"/>
                      </a:cubicBezTo>
                      <a:cubicBezTo>
                        <a:pt x="11464" y="3022"/>
                        <a:pt x="11363" y="4607"/>
                        <a:pt x="9995" y="4110"/>
                      </a:cubicBezTo>
                      <a:lnTo>
                        <a:pt x="2781" y="1493"/>
                      </a:lnTo>
                      <a:cubicBezTo>
                        <a:pt x="1343" y="971"/>
                        <a:pt x="2069" y="234"/>
                        <a:pt x="1520" y="8"/>
                      </a:cubicBezTo>
                      <a:cubicBezTo>
                        <a:pt x="1444" y="8"/>
                        <a:pt x="1324" y="-36"/>
                        <a:pt x="1287" y="83"/>
                      </a:cubicBezTo>
                      <a:cubicBezTo>
                        <a:pt x="1173" y="411"/>
                        <a:pt x="1028" y="977"/>
                        <a:pt x="826" y="1524"/>
                      </a:cubicBezTo>
                      <a:cubicBezTo>
                        <a:pt x="473" y="2518"/>
                        <a:pt x="240" y="2965"/>
                        <a:pt x="70" y="3412"/>
                      </a:cubicBezTo>
                      <a:cubicBezTo>
                        <a:pt x="-44" y="3701"/>
                        <a:pt x="-19" y="3846"/>
                        <a:pt x="145" y="3896"/>
                      </a:cubicBezTo>
                      <a:cubicBezTo>
                        <a:pt x="625" y="4079"/>
                        <a:pt x="454" y="2399"/>
                        <a:pt x="2302" y="3072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620" name="Google Shape;1620;p16"/>
                <p:cNvSpPr/>
                <p:nvPr/>
              </p:nvSpPr>
              <p:spPr>
                <a:xfrm>
                  <a:off x="8522954" y="3917294"/>
                  <a:ext cx="11395" cy="10246"/>
                </a:xfrm>
                <a:custGeom>
                  <a:rect b="b" l="l" r="r" t="t"/>
                  <a:pathLst>
                    <a:path extrusionOk="0" h="10246" w="11395">
                      <a:moveTo>
                        <a:pt x="7010" y="453"/>
                      </a:moveTo>
                      <a:cubicBezTo>
                        <a:pt x="3952" y="-655"/>
                        <a:pt x="1291" y="314"/>
                        <a:pt x="358" y="2875"/>
                      </a:cubicBezTo>
                      <a:cubicBezTo>
                        <a:pt x="-1112" y="6927"/>
                        <a:pt x="2287" y="9041"/>
                        <a:pt x="4393" y="9796"/>
                      </a:cubicBezTo>
                      <a:cubicBezTo>
                        <a:pt x="7584" y="10953"/>
                        <a:pt x="10213" y="9796"/>
                        <a:pt x="11090" y="7279"/>
                      </a:cubicBezTo>
                      <a:cubicBezTo>
                        <a:pt x="12168" y="4240"/>
                        <a:pt x="10295" y="1648"/>
                        <a:pt x="7010" y="453"/>
                      </a:cubicBezTo>
                      <a:close/>
                      <a:moveTo>
                        <a:pt x="10573" y="6669"/>
                      </a:moveTo>
                      <a:cubicBezTo>
                        <a:pt x="10012" y="8317"/>
                        <a:pt x="7704" y="9236"/>
                        <a:pt x="4374" y="8028"/>
                      </a:cubicBezTo>
                      <a:cubicBezTo>
                        <a:pt x="1852" y="7122"/>
                        <a:pt x="118" y="5675"/>
                        <a:pt x="875" y="3473"/>
                      </a:cubicBezTo>
                      <a:cubicBezTo>
                        <a:pt x="1631" y="1270"/>
                        <a:pt x="5099" y="1522"/>
                        <a:pt x="7288" y="2328"/>
                      </a:cubicBezTo>
                      <a:cubicBezTo>
                        <a:pt x="9476" y="3133"/>
                        <a:pt x="11317" y="4504"/>
                        <a:pt x="10573" y="6644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621" name="Google Shape;1621;p16"/>
                <p:cNvSpPr/>
                <p:nvPr/>
              </p:nvSpPr>
              <p:spPr>
                <a:xfrm>
                  <a:off x="8364332" y="3836043"/>
                  <a:ext cx="183434" cy="124746"/>
                </a:xfrm>
                <a:custGeom>
                  <a:rect b="b" l="l" r="r" t="t"/>
                  <a:pathLst>
                    <a:path extrusionOk="0" h="124746" w="183434">
                      <a:moveTo>
                        <a:pt x="48516" y="116742"/>
                      </a:moveTo>
                      <a:cubicBezTo>
                        <a:pt x="48141" y="115473"/>
                        <a:pt x="47596" y="114260"/>
                        <a:pt x="46895" y="113137"/>
                      </a:cubicBezTo>
                      <a:cubicBezTo>
                        <a:pt x="45495" y="110813"/>
                        <a:pt x="43902" y="108609"/>
                        <a:pt x="42134" y="106549"/>
                      </a:cubicBezTo>
                      <a:lnTo>
                        <a:pt x="41642" y="105920"/>
                      </a:lnTo>
                      <a:lnTo>
                        <a:pt x="44266" y="102995"/>
                      </a:lnTo>
                      <a:lnTo>
                        <a:pt x="44530" y="102693"/>
                      </a:lnTo>
                      <a:lnTo>
                        <a:pt x="45161" y="102303"/>
                      </a:lnTo>
                      <a:lnTo>
                        <a:pt x="45048" y="102139"/>
                      </a:lnTo>
                      <a:lnTo>
                        <a:pt x="45048" y="102139"/>
                      </a:lnTo>
                      <a:lnTo>
                        <a:pt x="45048" y="102139"/>
                      </a:lnTo>
                      <a:lnTo>
                        <a:pt x="43717" y="100126"/>
                      </a:lnTo>
                      <a:cubicBezTo>
                        <a:pt x="42043" y="97785"/>
                        <a:pt x="40581" y="95301"/>
                        <a:pt x="39347" y="92701"/>
                      </a:cubicBezTo>
                      <a:cubicBezTo>
                        <a:pt x="37479" y="88770"/>
                        <a:pt x="36017" y="84659"/>
                        <a:pt x="34984" y="80433"/>
                      </a:cubicBezTo>
                      <a:lnTo>
                        <a:pt x="34933" y="80433"/>
                      </a:lnTo>
                      <a:lnTo>
                        <a:pt x="34933" y="80357"/>
                      </a:lnTo>
                      <a:lnTo>
                        <a:pt x="33268" y="80779"/>
                      </a:lnTo>
                      <a:lnTo>
                        <a:pt x="29233" y="81785"/>
                      </a:lnTo>
                      <a:cubicBezTo>
                        <a:pt x="22713" y="65112"/>
                        <a:pt x="20890" y="50296"/>
                        <a:pt x="23785" y="37115"/>
                      </a:cubicBezTo>
                      <a:lnTo>
                        <a:pt x="33117" y="41103"/>
                      </a:lnTo>
                      <a:lnTo>
                        <a:pt x="34208" y="41569"/>
                      </a:lnTo>
                      <a:lnTo>
                        <a:pt x="34511" y="40424"/>
                      </a:lnTo>
                      <a:lnTo>
                        <a:pt x="38862" y="23927"/>
                      </a:lnTo>
                      <a:lnTo>
                        <a:pt x="39253" y="23436"/>
                      </a:lnTo>
                      <a:lnTo>
                        <a:pt x="39019" y="23311"/>
                      </a:lnTo>
                      <a:lnTo>
                        <a:pt x="39019" y="23311"/>
                      </a:lnTo>
                      <a:lnTo>
                        <a:pt x="38981" y="23311"/>
                      </a:lnTo>
                      <a:lnTo>
                        <a:pt x="38149" y="22883"/>
                      </a:lnTo>
                      <a:lnTo>
                        <a:pt x="34044" y="20756"/>
                      </a:lnTo>
                      <a:lnTo>
                        <a:pt x="35791" y="12892"/>
                      </a:lnTo>
                      <a:lnTo>
                        <a:pt x="36365" y="12193"/>
                      </a:lnTo>
                      <a:lnTo>
                        <a:pt x="35394" y="11564"/>
                      </a:lnTo>
                      <a:lnTo>
                        <a:pt x="17334" y="31"/>
                      </a:lnTo>
                      <a:lnTo>
                        <a:pt x="16785" y="893"/>
                      </a:lnTo>
                      <a:lnTo>
                        <a:pt x="15947" y="302"/>
                      </a:lnTo>
                      <a:cubicBezTo>
                        <a:pt x="6167" y="14131"/>
                        <a:pt x="504" y="31395"/>
                        <a:pt x="44" y="48886"/>
                      </a:cubicBezTo>
                      <a:cubicBezTo>
                        <a:pt x="-527" y="66806"/>
                        <a:pt x="4500" y="84459"/>
                        <a:pt x="14427" y="99402"/>
                      </a:cubicBezTo>
                      <a:lnTo>
                        <a:pt x="14969" y="100214"/>
                      </a:lnTo>
                      <a:lnTo>
                        <a:pt x="15808" y="99710"/>
                      </a:lnTo>
                      <a:lnTo>
                        <a:pt x="21483" y="96250"/>
                      </a:lnTo>
                      <a:cubicBezTo>
                        <a:pt x="21868" y="97087"/>
                        <a:pt x="22618" y="98660"/>
                        <a:pt x="23261" y="99761"/>
                      </a:cubicBezTo>
                      <a:cubicBezTo>
                        <a:pt x="23582" y="100290"/>
                        <a:pt x="23929" y="100802"/>
                        <a:pt x="24302" y="101296"/>
                      </a:cubicBezTo>
                      <a:lnTo>
                        <a:pt x="19068" y="104693"/>
                      </a:lnTo>
                      <a:lnTo>
                        <a:pt x="19623" y="105549"/>
                      </a:lnTo>
                      <a:lnTo>
                        <a:pt x="18746" y="106078"/>
                      </a:lnTo>
                      <a:lnTo>
                        <a:pt x="19327" y="107053"/>
                      </a:lnTo>
                      <a:cubicBezTo>
                        <a:pt x="22952" y="113061"/>
                        <a:pt x="31270" y="127174"/>
                        <a:pt x="39662" y="124386"/>
                      </a:cubicBezTo>
                      <a:cubicBezTo>
                        <a:pt x="41709" y="123650"/>
                        <a:pt x="43585" y="122510"/>
                        <a:pt x="45180" y="121033"/>
                      </a:cubicBezTo>
                      <a:cubicBezTo>
                        <a:pt x="46169" y="120178"/>
                        <a:pt x="47222" y="119401"/>
                        <a:pt x="48333" y="118711"/>
                      </a:cubicBezTo>
                      <a:lnTo>
                        <a:pt x="49045" y="118290"/>
                      </a:lnTo>
                      <a:cubicBezTo>
                        <a:pt x="49045" y="118290"/>
                        <a:pt x="48774" y="117503"/>
                        <a:pt x="48774" y="117503"/>
                      </a:cubicBezTo>
                      <a:close/>
                      <a:moveTo>
                        <a:pt x="40394" y="104253"/>
                      </a:moveTo>
                      <a:cubicBezTo>
                        <a:pt x="39227" y="102642"/>
                        <a:pt x="38010" y="100805"/>
                        <a:pt x="36907" y="99006"/>
                      </a:cubicBezTo>
                      <a:lnTo>
                        <a:pt x="41951" y="102498"/>
                      </a:lnTo>
                      <a:close/>
                      <a:moveTo>
                        <a:pt x="32152" y="83176"/>
                      </a:moveTo>
                      <a:lnTo>
                        <a:pt x="31276" y="86636"/>
                      </a:lnTo>
                      <a:cubicBezTo>
                        <a:pt x="30847" y="85655"/>
                        <a:pt x="30437" y="84673"/>
                        <a:pt x="30015" y="83704"/>
                      </a:cubicBezTo>
                      <a:close/>
                      <a:moveTo>
                        <a:pt x="32878" y="38750"/>
                      </a:moveTo>
                      <a:lnTo>
                        <a:pt x="24308" y="35082"/>
                      </a:lnTo>
                      <a:cubicBezTo>
                        <a:pt x="24466" y="34497"/>
                        <a:pt x="24617" y="33906"/>
                        <a:pt x="24794" y="33321"/>
                      </a:cubicBezTo>
                      <a:lnTo>
                        <a:pt x="30191" y="33950"/>
                      </a:lnTo>
                      <a:lnTo>
                        <a:pt x="30759" y="34013"/>
                      </a:lnTo>
                      <a:lnTo>
                        <a:pt x="31112" y="33572"/>
                      </a:lnTo>
                      <a:lnTo>
                        <a:pt x="35753" y="27803"/>
                      </a:lnTo>
                      <a:close/>
                      <a:moveTo>
                        <a:pt x="25424" y="31339"/>
                      </a:moveTo>
                      <a:cubicBezTo>
                        <a:pt x="27192" y="26160"/>
                        <a:pt x="29700" y="21262"/>
                        <a:pt x="32871" y="16799"/>
                      </a:cubicBezTo>
                      <a:lnTo>
                        <a:pt x="29517" y="31861"/>
                      </a:lnTo>
                      <a:close/>
                      <a:moveTo>
                        <a:pt x="36144" y="24091"/>
                      </a:moveTo>
                      <a:lnTo>
                        <a:pt x="32272" y="28898"/>
                      </a:lnTo>
                      <a:lnTo>
                        <a:pt x="33634" y="22788"/>
                      </a:lnTo>
                      <a:close/>
                      <a:moveTo>
                        <a:pt x="15600" y="97464"/>
                      </a:moveTo>
                      <a:cubicBezTo>
                        <a:pt x="6261" y="83042"/>
                        <a:pt x="1548" y="66124"/>
                        <a:pt x="2087" y="48962"/>
                      </a:cubicBezTo>
                      <a:cubicBezTo>
                        <a:pt x="2503" y="32283"/>
                        <a:pt x="7719" y="16075"/>
                        <a:pt x="17113" y="2271"/>
                      </a:cubicBezTo>
                      <a:lnTo>
                        <a:pt x="33388" y="12665"/>
                      </a:lnTo>
                      <a:cubicBezTo>
                        <a:pt x="17321" y="33050"/>
                        <a:pt x="16199" y="57965"/>
                        <a:pt x="29977" y="88757"/>
                      </a:cubicBezTo>
                      <a:close/>
                      <a:moveTo>
                        <a:pt x="23274" y="95206"/>
                      </a:moveTo>
                      <a:lnTo>
                        <a:pt x="31780" y="90040"/>
                      </a:lnTo>
                      <a:lnTo>
                        <a:pt x="32556" y="89568"/>
                      </a:lnTo>
                      <a:lnTo>
                        <a:pt x="32512" y="89474"/>
                      </a:lnTo>
                      <a:lnTo>
                        <a:pt x="32638" y="89505"/>
                      </a:lnTo>
                      <a:lnTo>
                        <a:pt x="33950" y="84340"/>
                      </a:lnTo>
                      <a:cubicBezTo>
                        <a:pt x="34888" y="87503"/>
                        <a:pt x="36079" y="90585"/>
                        <a:pt x="37512" y="93557"/>
                      </a:cubicBezTo>
                      <a:cubicBezTo>
                        <a:pt x="38380" y="95448"/>
                        <a:pt x="39386" y="97274"/>
                        <a:pt x="40520" y="99018"/>
                      </a:cubicBezTo>
                      <a:lnTo>
                        <a:pt x="34687" y="94998"/>
                      </a:lnTo>
                      <a:lnTo>
                        <a:pt x="34649" y="95048"/>
                      </a:lnTo>
                      <a:lnTo>
                        <a:pt x="34479" y="94734"/>
                      </a:lnTo>
                      <a:lnTo>
                        <a:pt x="33546" y="95363"/>
                      </a:lnTo>
                      <a:lnTo>
                        <a:pt x="26055" y="100226"/>
                      </a:lnTo>
                      <a:cubicBezTo>
                        <a:pt x="25714" y="99761"/>
                        <a:pt x="25323" y="99220"/>
                        <a:pt x="25058" y="98767"/>
                      </a:cubicBezTo>
                      <a:cubicBezTo>
                        <a:pt x="24403" y="97628"/>
                        <a:pt x="23583" y="95917"/>
                        <a:pt x="23274" y="95206"/>
                      </a:cubicBezTo>
                      <a:close/>
                      <a:moveTo>
                        <a:pt x="43875" y="119447"/>
                      </a:moveTo>
                      <a:cubicBezTo>
                        <a:pt x="42474" y="120762"/>
                        <a:pt x="40820" y="121778"/>
                        <a:pt x="39013" y="122436"/>
                      </a:cubicBezTo>
                      <a:cubicBezTo>
                        <a:pt x="32190" y="124713"/>
                        <a:pt x="24150" y="111142"/>
                        <a:pt x="21124" y="106034"/>
                      </a:cubicBezTo>
                      <a:lnTo>
                        <a:pt x="21035" y="105889"/>
                      </a:lnTo>
                      <a:lnTo>
                        <a:pt x="33735" y="97647"/>
                      </a:lnTo>
                      <a:cubicBezTo>
                        <a:pt x="35737" y="101210"/>
                        <a:pt x="38012" y="104613"/>
                        <a:pt x="40539" y="107827"/>
                      </a:cubicBezTo>
                      <a:cubicBezTo>
                        <a:pt x="42255" y="109819"/>
                        <a:pt x="43800" y="111954"/>
                        <a:pt x="45155" y="114206"/>
                      </a:cubicBezTo>
                      <a:cubicBezTo>
                        <a:pt x="45768" y="115200"/>
                        <a:pt x="46245" y="116270"/>
                        <a:pt x="46574" y="117390"/>
                      </a:cubicBezTo>
                      <a:lnTo>
                        <a:pt x="46574" y="117390"/>
                      </a:lnTo>
                      <a:cubicBezTo>
                        <a:pt x="45637" y="118025"/>
                        <a:pt x="44735" y="118712"/>
                        <a:pt x="43875" y="119447"/>
                      </a:cubicBezTo>
                      <a:close/>
                      <a:moveTo>
                        <a:pt x="183395" y="48886"/>
                      </a:moveTo>
                      <a:cubicBezTo>
                        <a:pt x="182941" y="31377"/>
                        <a:pt x="177272" y="14112"/>
                        <a:pt x="167448" y="271"/>
                      </a:cubicBezTo>
                      <a:lnTo>
                        <a:pt x="166609" y="862"/>
                      </a:lnTo>
                      <a:lnTo>
                        <a:pt x="166061" y="0"/>
                      </a:lnTo>
                      <a:lnTo>
                        <a:pt x="147995" y="11545"/>
                      </a:lnTo>
                      <a:lnTo>
                        <a:pt x="147030" y="12174"/>
                      </a:lnTo>
                      <a:lnTo>
                        <a:pt x="147604" y="12873"/>
                      </a:lnTo>
                      <a:lnTo>
                        <a:pt x="149350" y="20731"/>
                      </a:lnTo>
                      <a:lnTo>
                        <a:pt x="145245" y="22864"/>
                      </a:lnTo>
                      <a:lnTo>
                        <a:pt x="144419" y="23292"/>
                      </a:lnTo>
                      <a:lnTo>
                        <a:pt x="144363" y="23292"/>
                      </a:lnTo>
                      <a:lnTo>
                        <a:pt x="144363" y="23292"/>
                      </a:lnTo>
                      <a:lnTo>
                        <a:pt x="144142" y="23411"/>
                      </a:lnTo>
                      <a:lnTo>
                        <a:pt x="144520" y="23889"/>
                      </a:lnTo>
                      <a:lnTo>
                        <a:pt x="148884" y="40399"/>
                      </a:lnTo>
                      <a:lnTo>
                        <a:pt x="149186" y="41544"/>
                      </a:lnTo>
                      <a:lnTo>
                        <a:pt x="150277" y="41078"/>
                      </a:lnTo>
                      <a:lnTo>
                        <a:pt x="159610" y="37089"/>
                      </a:lnTo>
                      <a:cubicBezTo>
                        <a:pt x="162504" y="50302"/>
                        <a:pt x="160688" y="65106"/>
                        <a:pt x="154162" y="81760"/>
                      </a:cubicBezTo>
                      <a:lnTo>
                        <a:pt x="150120" y="80754"/>
                      </a:lnTo>
                      <a:lnTo>
                        <a:pt x="148436" y="80345"/>
                      </a:lnTo>
                      <a:lnTo>
                        <a:pt x="148436" y="80420"/>
                      </a:lnTo>
                      <a:lnTo>
                        <a:pt x="148386" y="80420"/>
                      </a:lnTo>
                      <a:cubicBezTo>
                        <a:pt x="147350" y="84646"/>
                        <a:pt x="145888" y="88757"/>
                        <a:pt x="144022" y="92689"/>
                      </a:cubicBezTo>
                      <a:cubicBezTo>
                        <a:pt x="142786" y="95314"/>
                        <a:pt x="141321" y="97825"/>
                        <a:pt x="139646" y="100195"/>
                      </a:cubicBezTo>
                      <a:lnTo>
                        <a:pt x="138259" y="102296"/>
                      </a:lnTo>
                      <a:lnTo>
                        <a:pt x="138353" y="102353"/>
                      </a:lnTo>
                      <a:lnTo>
                        <a:pt x="138278" y="102397"/>
                      </a:lnTo>
                      <a:lnTo>
                        <a:pt x="139129" y="103353"/>
                      </a:lnTo>
                      <a:lnTo>
                        <a:pt x="141613" y="106122"/>
                      </a:lnTo>
                      <a:lnTo>
                        <a:pt x="141203" y="106631"/>
                      </a:lnTo>
                      <a:cubicBezTo>
                        <a:pt x="139968" y="108263"/>
                        <a:pt x="138590" y="109784"/>
                        <a:pt x="137086" y="111174"/>
                      </a:cubicBezTo>
                      <a:lnTo>
                        <a:pt x="135825" y="112369"/>
                      </a:lnTo>
                      <a:cubicBezTo>
                        <a:pt x="134015" y="113753"/>
                        <a:pt x="132968" y="115578"/>
                        <a:pt x="133157" y="117031"/>
                      </a:cubicBezTo>
                      <a:cubicBezTo>
                        <a:pt x="133275" y="117896"/>
                        <a:pt x="133866" y="118624"/>
                        <a:pt x="134690" y="118919"/>
                      </a:cubicBezTo>
                      <a:cubicBezTo>
                        <a:pt x="135715" y="119361"/>
                        <a:pt x="136768" y="119736"/>
                        <a:pt x="137843" y="120039"/>
                      </a:cubicBezTo>
                      <a:cubicBezTo>
                        <a:pt x="138185" y="120127"/>
                        <a:pt x="138522" y="120236"/>
                        <a:pt x="138851" y="120366"/>
                      </a:cubicBezTo>
                      <a:lnTo>
                        <a:pt x="138959" y="120404"/>
                      </a:lnTo>
                      <a:lnTo>
                        <a:pt x="139072" y="120404"/>
                      </a:lnTo>
                      <a:lnTo>
                        <a:pt x="141172" y="120712"/>
                      </a:lnTo>
                      <a:cubicBezTo>
                        <a:pt x="144470" y="121222"/>
                        <a:pt x="145050" y="121240"/>
                        <a:pt x="149161" y="120007"/>
                      </a:cubicBezTo>
                      <a:cubicBezTo>
                        <a:pt x="156911" y="117692"/>
                        <a:pt x="161502" y="107625"/>
                        <a:pt x="161621" y="106952"/>
                      </a:cubicBezTo>
                      <a:lnTo>
                        <a:pt x="160612" y="106782"/>
                      </a:lnTo>
                      <a:lnTo>
                        <a:pt x="161148" y="105908"/>
                      </a:lnTo>
                      <a:lnTo>
                        <a:pt x="157472" y="103668"/>
                      </a:lnTo>
                      <a:cubicBezTo>
                        <a:pt x="158229" y="102598"/>
                        <a:pt x="159332" y="101000"/>
                        <a:pt x="160102" y="99736"/>
                      </a:cubicBezTo>
                      <a:cubicBezTo>
                        <a:pt x="160764" y="98641"/>
                        <a:pt x="161508" y="97062"/>
                        <a:pt x="161892" y="96225"/>
                      </a:cubicBezTo>
                      <a:lnTo>
                        <a:pt x="167568" y="99679"/>
                      </a:lnTo>
                      <a:lnTo>
                        <a:pt x="168406" y="100182"/>
                      </a:lnTo>
                      <a:lnTo>
                        <a:pt x="168949" y="99371"/>
                      </a:lnTo>
                      <a:cubicBezTo>
                        <a:pt x="178892" y="84443"/>
                        <a:pt x="183940" y="66802"/>
                        <a:pt x="183395" y="48886"/>
                      </a:cubicBezTo>
                      <a:close/>
                      <a:moveTo>
                        <a:pt x="149811" y="22770"/>
                      </a:moveTo>
                      <a:lnTo>
                        <a:pt x="151173" y="28885"/>
                      </a:lnTo>
                      <a:lnTo>
                        <a:pt x="147301" y="24078"/>
                      </a:lnTo>
                      <a:close/>
                      <a:moveTo>
                        <a:pt x="150567" y="16748"/>
                      </a:moveTo>
                      <a:cubicBezTo>
                        <a:pt x="153740" y="21225"/>
                        <a:pt x="156248" y="26135"/>
                        <a:pt x="158014" y="31326"/>
                      </a:cubicBezTo>
                      <a:lnTo>
                        <a:pt x="153922" y="31811"/>
                      </a:lnTo>
                      <a:close/>
                      <a:moveTo>
                        <a:pt x="150567" y="38769"/>
                      </a:moveTo>
                      <a:lnTo>
                        <a:pt x="147679" y="27828"/>
                      </a:lnTo>
                      <a:lnTo>
                        <a:pt x="152333" y="33604"/>
                      </a:lnTo>
                      <a:lnTo>
                        <a:pt x="152686" y="34044"/>
                      </a:lnTo>
                      <a:lnTo>
                        <a:pt x="153247" y="33981"/>
                      </a:lnTo>
                      <a:lnTo>
                        <a:pt x="158651" y="33352"/>
                      </a:lnTo>
                      <a:cubicBezTo>
                        <a:pt x="158822" y="33937"/>
                        <a:pt x="158979" y="34529"/>
                        <a:pt x="159137" y="35114"/>
                      </a:cubicBezTo>
                      <a:close/>
                      <a:moveTo>
                        <a:pt x="153405" y="83723"/>
                      </a:moveTo>
                      <a:cubicBezTo>
                        <a:pt x="153010" y="84697"/>
                        <a:pt x="152590" y="85674"/>
                        <a:pt x="152144" y="86655"/>
                      </a:cubicBezTo>
                      <a:lnTo>
                        <a:pt x="151274" y="83201"/>
                      </a:lnTo>
                      <a:close/>
                      <a:moveTo>
                        <a:pt x="141563" y="102969"/>
                      </a:moveTo>
                      <a:lnTo>
                        <a:pt x="145378" y="100874"/>
                      </a:lnTo>
                      <a:cubicBezTo>
                        <a:pt x="144633" y="102129"/>
                        <a:pt x="143818" y="103341"/>
                        <a:pt x="142938" y="104505"/>
                      </a:cubicBezTo>
                      <a:close/>
                      <a:moveTo>
                        <a:pt x="159364" y="107254"/>
                      </a:moveTo>
                      <a:cubicBezTo>
                        <a:pt x="158160" y="109771"/>
                        <a:pt x="154206" y="116446"/>
                        <a:pt x="148644" y="118120"/>
                      </a:cubicBezTo>
                      <a:cubicBezTo>
                        <a:pt x="144817" y="119259"/>
                        <a:pt x="144571" y="119221"/>
                        <a:pt x="141550" y="118749"/>
                      </a:cubicBezTo>
                      <a:lnTo>
                        <a:pt x="139532" y="118453"/>
                      </a:lnTo>
                      <a:cubicBezTo>
                        <a:pt x="139177" y="118318"/>
                        <a:pt x="138815" y="118202"/>
                        <a:pt x="138448" y="118107"/>
                      </a:cubicBezTo>
                      <a:cubicBezTo>
                        <a:pt x="137446" y="117822"/>
                        <a:pt x="136465" y="117471"/>
                        <a:pt x="135509" y="117057"/>
                      </a:cubicBezTo>
                      <a:cubicBezTo>
                        <a:pt x="135270" y="116962"/>
                        <a:pt x="135257" y="116861"/>
                        <a:pt x="135245" y="116786"/>
                      </a:cubicBezTo>
                      <a:cubicBezTo>
                        <a:pt x="135169" y="116157"/>
                        <a:pt x="135875" y="114936"/>
                        <a:pt x="137187" y="113955"/>
                      </a:cubicBezTo>
                      <a:lnTo>
                        <a:pt x="137237" y="113923"/>
                      </a:lnTo>
                      <a:lnTo>
                        <a:pt x="137281" y="113879"/>
                      </a:lnTo>
                      <a:lnTo>
                        <a:pt x="138542" y="112671"/>
                      </a:lnTo>
                      <a:cubicBezTo>
                        <a:pt x="140121" y="111220"/>
                        <a:pt x="141569" y="109632"/>
                        <a:pt x="142868" y="107927"/>
                      </a:cubicBezTo>
                      <a:cubicBezTo>
                        <a:pt x="144845" y="105577"/>
                        <a:pt x="146581" y="103035"/>
                        <a:pt x="148051" y="100340"/>
                      </a:cubicBezTo>
                      <a:close/>
                      <a:moveTo>
                        <a:pt x="158393" y="98741"/>
                      </a:moveTo>
                      <a:cubicBezTo>
                        <a:pt x="157636" y="100000"/>
                        <a:pt x="156501" y="101610"/>
                        <a:pt x="155763" y="102661"/>
                      </a:cubicBezTo>
                      <a:lnTo>
                        <a:pt x="148196" y="98043"/>
                      </a:lnTo>
                      <a:lnTo>
                        <a:pt x="147339" y="97521"/>
                      </a:lnTo>
                      <a:lnTo>
                        <a:pt x="147339" y="97477"/>
                      </a:lnTo>
                      <a:lnTo>
                        <a:pt x="147307" y="97477"/>
                      </a:lnTo>
                      <a:lnTo>
                        <a:pt x="147307" y="97477"/>
                      </a:lnTo>
                      <a:lnTo>
                        <a:pt x="147307" y="97508"/>
                      </a:lnTo>
                      <a:lnTo>
                        <a:pt x="142130" y="100365"/>
                      </a:lnTo>
                      <a:cubicBezTo>
                        <a:pt x="143578" y="98204"/>
                        <a:pt x="144844" y="95927"/>
                        <a:pt x="145914" y="93557"/>
                      </a:cubicBezTo>
                      <a:cubicBezTo>
                        <a:pt x="147340" y="90584"/>
                        <a:pt x="148525" y="87502"/>
                        <a:pt x="149458" y="84340"/>
                      </a:cubicBezTo>
                      <a:lnTo>
                        <a:pt x="150769" y="89505"/>
                      </a:lnTo>
                      <a:lnTo>
                        <a:pt x="150895" y="89474"/>
                      </a:lnTo>
                      <a:lnTo>
                        <a:pt x="150851" y="89568"/>
                      </a:lnTo>
                      <a:lnTo>
                        <a:pt x="151627" y="90040"/>
                      </a:lnTo>
                      <a:lnTo>
                        <a:pt x="160158" y="95206"/>
                      </a:lnTo>
                      <a:cubicBezTo>
                        <a:pt x="159629" y="96409"/>
                        <a:pt x="159037" y="97586"/>
                        <a:pt x="158387" y="98729"/>
                      </a:cubicBezTo>
                      <a:close/>
                      <a:moveTo>
                        <a:pt x="167851" y="97483"/>
                      </a:moveTo>
                      <a:lnTo>
                        <a:pt x="153481" y="88757"/>
                      </a:lnTo>
                      <a:cubicBezTo>
                        <a:pt x="167252" y="57965"/>
                        <a:pt x="166136" y="33050"/>
                        <a:pt x="150069" y="12665"/>
                      </a:cubicBezTo>
                      <a:lnTo>
                        <a:pt x="166344" y="2271"/>
                      </a:lnTo>
                      <a:cubicBezTo>
                        <a:pt x="175739" y="16073"/>
                        <a:pt x="180953" y="32283"/>
                        <a:pt x="181365" y="48962"/>
                      </a:cubicBezTo>
                      <a:cubicBezTo>
                        <a:pt x="181903" y="66125"/>
                        <a:pt x="177184" y="83045"/>
                        <a:pt x="167839" y="97464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622" name="Google Shape;1622;p16"/>
                <p:cNvSpPr/>
                <p:nvPr/>
              </p:nvSpPr>
              <p:spPr>
                <a:xfrm>
                  <a:off x="8450354" y="3828855"/>
                  <a:ext cx="11924" cy="6786"/>
                </a:xfrm>
                <a:custGeom>
                  <a:rect b="b" l="l" r="r" t="t"/>
                  <a:pathLst>
                    <a:path extrusionOk="0" h="6786" w="11924">
                      <a:moveTo>
                        <a:pt x="11925" y="3507"/>
                      </a:moveTo>
                      <a:cubicBezTo>
                        <a:pt x="11962" y="1317"/>
                        <a:pt x="9371" y="65"/>
                        <a:pt x="6079" y="2"/>
                      </a:cubicBezTo>
                      <a:cubicBezTo>
                        <a:pt x="2788" y="-61"/>
                        <a:pt x="38" y="1110"/>
                        <a:pt x="0" y="3299"/>
                      </a:cubicBezTo>
                      <a:cubicBezTo>
                        <a:pt x="-37" y="5489"/>
                        <a:pt x="2460" y="6728"/>
                        <a:pt x="5758" y="6785"/>
                      </a:cubicBezTo>
                      <a:cubicBezTo>
                        <a:pt x="9055" y="6841"/>
                        <a:pt x="11893" y="5696"/>
                        <a:pt x="11925" y="350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623" name="Google Shape;1623;p16"/>
                <p:cNvSpPr/>
                <p:nvPr/>
              </p:nvSpPr>
              <p:spPr>
                <a:xfrm>
                  <a:off x="8423825" y="3830805"/>
                  <a:ext cx="11838" cy="6970"/>
                </a:xfrm>
                <a:custGeom>
                  <a:rect b="b" l="l" r="r" t="t"/>
                  <a:pathLst>
                    <a:path extrusionOk="0" h="6970" w="11838">
                      <a:moveTo>
                        <a:pt x="32" y="4419"/>
                      </a:moveTo>
                      <a:cubicBezTo>
                        <a:pt x="-308" y="2261"/>
                        <a:pt x="2082" y="644"/>
                        <a:pt x="5329" y="147"/>
                      </a:cubicBezTo>
                      <a:cubicBezTo>
                        <a:pt x="8577" y="-350"/>
                        <a:pt x="11465" y="399"/>
                        <a:pt x="11805" y="2563"/>
                      </a:cubicBezTo>
                      <a:cubicBezTo>
                        <a:pt x="12146" y="4728"/>
                        <a:pt x="9850" y="6294"/>
                        <a:pt x="6590" y="6810"/>
                      </a:cubicBezTo>
                      <a:cubicBezTo>
                        <a:pt x="3330" y="7326"/>
                        <a:pt x="354" y="6609"/>
                        <a:pt x="32" y="4419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624" name="Google Shape;1624;p16"/>
                <p:cNvSpPr/>
                <p:nvPr/>
              </p:nvSpPr>
              <p:spPr>
                <a:xfrm>
                  <a:off x="8375747" y="3914961"/>
                  <a:ext cx="12457" cy="10769"/>
                </a:xfrm>
                <a:custGeom>
                  <a:rect b="b" l="l" r="r" t="t"/>
                  <a:pathLst>
                    <a:path extrusionOk="0" h="10769" w="12457">
                      <a:moveTo>
                        <a:pt x="10087" y="3881"/>
                      </a:moveTo>
                      <a:cubicBezTo>
                        <a:pt x="11713" y="3088"/>
                        <a:pt x="11732" y="4787"/>
                        <a:pt x="12268" y="4510"/>
                      </a:cubicBezTo>
                      <a:cubicBezTo>
                        <a:pt x="12565" y="4359"/>
                        <a:pt x="12451" y="4157"/>
                        <a:pt x="12338" y="3937"/>
                      </a:cubicBezTo>
                      <a:cubicBezTo>
                        <a:pt x="12104" y="3453"/>
                        <a:pt x="11859" y="3069"/>
                        <a:pt x="11449" y="2251"/>
                      </a:cubicBezTo>
                      <a:cubicBezTo>
                        <a:pt x="11039" y="1433"/>
                        <a:pt x="10906" y="993"/>
                        <a:pt x="10673" y="508"/>
                      </a:cubicBezTo>
                      <a:cubicBezTo>
                        <a:pt x="10490" y="150"/>
                        <a:pt x="10415" y="-121"/>
                        <a:pt x="10087" y="55"/>
                      </a:cubicBezTo>
                      <a:cubicBezTo>
                        <a:pt x="9759" y="231"/>
                        <a:pt x="10869" y="1609"/>
                        <a:pt x="9191" y="2421"/>
                      </a:cubicBezTo>
                      <a:lnTo>
                        <a:pt x="3031" y="5422"/>
                      </a:lnTo>
                      <a:cubicBezTo>
                        <a:pt x="2400" y="5743"/>
                        <a:pt x="2249" y="5649"/>
                        <a:pt x="1996" y="5152"/>
                      </a:cubicBezTo>
                      <a:lnTo>
                        <a:pt x="1492" y="4107"/>
                      </a:lnTo>
                      <a:cubicBezTo>
                        <a:pt x="748" y="2729"/>
                        <a:pt x="2450" y="2383"/>
                        <a:pt x="2217" y="1899"/>
                      </a:cubicBezTo>
                      <a:cubicBezTo>
                        <a:pt x="2059" y="1578"/>
                        <a:pt x="1587" y="1974"/>
                        <a:pt x="1441" y="2075"/>
                      </a:cubicBezTo>
                      <a:lnTo>
                        <a:pt x="250" y="2817"/>
                      </a:lnTo>
                      <a:cubicBezTo>
                        <a:pt x="124" y="2899"/>
                        <a:pt x="-66" y="2993"/>
                        <a:pt x="23" y="3176"/>
                      </a:cubicBezTo>
                      <a:cubicBezTo>
                        <a:pt x="578" y="4315"/>
                        <a:pt x="1032" y="5107"/>
                        <a:pt x="1914" y="6894"/>
                      </a:cubicBezTo>
                      <a:cubicBezTo>
                        <a:pt x="2797" y="8681"/>
                        <a:pt x="3138" y="9530"/>
                        <a:pt x="3693" y="10669"/>
                      </a:cubicBezTo>
                      <a:cubicBezTo>
                        <a:pt x="3787" y="10845"/>
                        <a:pt x="3976" y="10751"/>
                        <a:pt x="4121" y="10669"/>
                      </a:cubicBezTo>
                      <a:lnTo>
                        <a:pt x="6013" y="9996"/>
                      </a:lnTo>
                      <a:cubicBezTo>
                        <a:pt x="6196" y="9933"/>
                        <a:pt x="6530" y="9864"/>
                        <a:pt x="6404" y="9600"/>
                      </a:cubicBezTo>
                      <a:cubicBezTo>
                        <a:pt x="6139" y="9052"/>
                        <a:pt x="4512" y="10285"/>
                        <a:pt x="3882" y="8901"/>
                      </a:cubicBezTo>
                      <a:lnTo>
                        <a:pt x="3384" y="7876"/>
                      </a:lnTo>
                      <a:cubicBezTo>
                        <a:pt x="3138" y="7379"/>
                        <a:pt x="3150" y="7247"/>
                        <a:pt x="3806" y="6901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625" name="Google Shape;1625;p16"/>
                <p:cNvSpPr/>
                <p:nvPr/>
              </p:nvSpPr>
              <p:spPr>
                <a:xfrm>
                  <a:off x="8372369" y="3905066"/>
                  <a:ext cx="12078" cy="10019"/>
                </a:xfrm>
                <a:custGeom>
                  <a:rect b="b" l="l" r="r" t="t"/>
                  <a:pathLst>
                    <a:path extrusionOk="0" h="10019" w="12078">
                      <a:moveTo>
                        <a:pt x="2764" y="6502"/>
                      </a:moveTo>
                      <a:cubicBezTo>
                        <a:pt x="1761" y="6785"/>
                        <a:pt x="1730" y="6735"/>
                        <a:pt x="1269" y="5156"/>
                      </a:cubicBezTo>
                      <a:cubicBezTo>
                        <a:pt x="544" y="2639"/>
                        <a:pt x="2530" y="3161"/>
                        <a:pt x="2366" y="2545"/>
                      </a:cubicBezTo>
                      <a:cubicBezTo>
                        <a:pt x="2285" y="2243"/>
                        <a:pt x="1824" y="2444"/>
                        <a:pt x="1635" y="2513"/>
                      </a:cubicBezTo>
                      <a:lnTo>
                        <a:pt x="210" y="2979"/>
                      </a:lnTo>
                      <a:cubicBezTo>
                        <a:pt x="61" y="3022"/>
                        <a:pt x="-28" y="3174"/>
                        <a:pt x="8" y="3325"/>
                      </a:cubicBezTo>
                      <a:cubicBezTo>
                        <a:pt x="336" y="4476"/>
                        <a:pt x="639" y="5363"/>
                        <a:pt x="922" y="6288"/>
                      </a:cubicBezTo>
                      <a:cubicBezTo>
                        <a:pt x="1496" y="8295"/>
                        <a:pt x="1704" y="9258"/>
                        <a:pt x="1862" y="9793"/>
                      </a:cubicBezTo>
                      <a:cubicBezTo>
                        <a:pt x="1890" y="9943"/>
                        <a:pt x="2034" y="10042"/>
                        <a:pt x="2185" y="10015"/>
                      </a:cubicBezTo>
                      <a:cubicBezTo>
                        <a:pt x="2189" y="10015"/>
                        <a:pt x="2192" y="10013"/>
                        <a:pt x="2196" y="10013"/>
                      </a:cubicBezTo>
                      <a:cubicBezTo>
                        <a:pt x="2783" y="9843"/>
                        <a:pt x="1887" y="8497"/>
                        <a:pt x="3205" y="8125"/>
                      </a:cubicBezTo>
                      <a:lnTo>
                        <a:pt x="10022" y="6169"/>
                      </a:lnTo>
                      <a:cubicBezTo>
                        <a:pt x="11806" y="5659"/>
                        <a:pt x="11283" y="6880"/>
                        <a:pt x="11976" y="6691"/>
                      </a:cubicBezTo>
                      <a:cubicBezTo>
                        <a:pt x="12058" y="6659"/>
                        <a:pt x="12109" y="6565"/>
                        <a:pt x="12058" y="6395"/>
                      </a:cubicBezTo>
                      <a:cubicBezTo>
                        <a:pt x="11850" y="5672"/>
                        <a:pt x="11636" y="5137"/>
                        <a:pt x="11529" y="4734"/>
                      </a:cubicBezTo>
                      <a:cubicBezTo>
                        <a:pt x="11333" y="4105"/>
                        <a:pt x="11169" y="3281"/>
                        <a:pt x="10589" y="1286"/>
                      </a:cubicBezTo>
                      <a:cubicBezTo>
                        <a:pt x="10286" y="217"/>
                        <a:pt x="8868" y="-217"/>
                        <a:pt x="7733" y="103"/>
                      </a:cubicBezTo>
                      <a:cubicBezTo>
                        <a:pt x="7449" y="185"/>
                        <a:pt x="7436" y="292"/>
                        <a:pt x="7449" y="349"/>
                      </a:cubicBezTo>
                      <a:cubicBezTo>
                        <a:pt x="7594" y="846"/>
                        <a:pt x="9454" y="116"/>
                        <a:pt x="10387" y="3356"/>
                      </a:cubicBezTo>
                      <a:cubicBezTo>
                        <a:pt x="10652" y="4294"/>
                        <a:pt x="10110" y="4394"/>
                        <a:pt x="9208" y="4652"/>
                      </a:cubicBezTo>
                      <a:lnTo>
                        <a:pt x="7316" y="5193"/>
                      </a:lnTo>
                      <a:cubicBezTo>
                        <a:pt x="6465" y="5433"/>
                        <a:pt x="6301" y="5533"/>
                        <a:pt x="6131" y="4935"/>
                      </a:cubicBezTo>
                      <a:lnTo>
                        <a:pt x="5854" y="3960"/>
                      </a:lnTo>
                      <a:cubicBezTo>
                        <a:pt x="5463" y="2601"/>
                        <a:pt x="7115" y="2526"/>
                        <a:pt x="7001" y="2073"/>
                      </a:cubicBezTo>
                      <a:cubicBezTo>
                        <a:pt x="6900" y="1764"/>
                        <a:pt x="6371" y="1997"/>
                        <a:pt x="6219" y="2073"/>
                      </a:cubicBezTo>
                      <a:lnTo>
                        <a:pt x="3647" y="2916"/>
                      </a:lnTo>
                      <a:cubicBezTo>
                        <a:pt x="3256" y="3042"/>
                        <a:pt x="3325" y="3174"/>
                        <a:pt x="3356" y="3268"/>
                      </a:cubicBezTo>
                      <a:cubicBezTo>
                        <a:pt x="3426" y="3520"/>
                        <a:pt x="4788" y="3180"/>
                        <a:pt x="5103" y="4306"/>
                      </a:cubicBezTo>
                      <a:lnTo>
                        <a:pt x="5343" y="5131"/>
                      </a:lnTo>
                      <a:cubicBezTo>
                        <a:pt x="5513" y="5697"/>
                        <a:pt x="5400" y="5722"/>
                        <a:pt x="4775" y="5904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626" name="Google Shape;1626;p16"/>
                <p:cNvSpPr/>
                <p:nvPr/>
              </p:nvSpPr>
              <p:spPr>
                <a:xfrm>
                  <a:off x="8370735" y="3898951"/>
                  <a:ext cx="6738" cy="5408"/>
                </a:xfrm>
                <a:custGeom>
                  <a:rect b="b" l="l" r="r" t="t"/>
                  <a:pathLst>
                    <a:path extrusionOk="0" h="5408" w="6738">
                      <a:moveTo>
                        <a:pt x="4127" y="5357"/>
                      </a:moveTo>
                      <a:cubicBezTo>
                        <a:pt x="5836" y="5086"/>
                        <a:pt x="6945" y="3803"/>
                        <a:pt x="6706" y="2274"/>
                      </a:cubicBezTo>
                      <a:cubicBezTo>
                        <a:pt x="6491" y="890"/>
                        <a:pt x="5123" y="-54"/>
                        <a:pt x="4751" y="2"/>
                      </a:cubicBezTo>
                      <a:cubicBezTo>
                        <a:pt x="4587" y="2"/>
                        <a:pt x="4581" y="109"/>
                        <a:pt x="4587" y="166"/>
                      </a:cubicBezTo>
                      <a:cubicBezTo>
                        <a:pt x="4625" y="380"/>
                        <a:pt x="5520" y="908"/>
                        <a:pt x="5646" y="1701"/>
                      </a:cubicBezTo>
                      <a:cubicBezTo>
                        <a:pt x="5848" y="2960"/>
                        <a:pt x="4341" y="3941"/>
                        <a:pt x="2903" y="4168"/>
                      </a:cubicBezTo>
                      <a:cubicBezTo>
                        <a:pt x="1976" y="4319"/>
                        <a:pt x="860" y="4256"/>
                        <a:pt x="696" y="3217"/>
                      </a:cubicBezTo>
                      <a:cubicBezTo>
                        <a:pt x="583" y="2494"/>
                        <a:pt x="1056" y="2186"/>
                        <a:pt x="1749" y="1903"/>
                      </a:cubicBezTo>
                      <a:cubicBezTo>
                        <a:pt x="1850" y="1865"/>
                        <a:pt x="1970" y="1821"/>
                        <a:pt x="1945" y="1701"/>
                      </a:cubicBezTo>
                      <a:cubicBezTo>
                        <a:pt x="1907" y="1468"/>
                        <a:pt x="1144" y="801"/>
                        <a:pt x="879" y="846"/>
                      </a:cubicBezTo>
                      <a:cubicBezTo>
                        <a:pt x="3" y="984"/>
                        <a:pt x="-48" y="2261"/>
                        <a:pt x="22" y="2733"/>
                      </a:cubicBezTo>
                      <a:cubicBezTo>
                        <a:pt x="312" y="4532"/>
                        <a:pt x="2115" y="5671"/>
                        <a:pt x="4127" y="535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627" name="Google Shape;1627;p16"/>
                <p:cNvSpPr/>
                <p:nvPr/>
              </p:nvSpPr>
              <p:spPr>
                <a:xfrm>
                  <a:off x="8370000" y="3885577"/>
                  <a:ext cx="10770" cy="11174"/>
                </a:xfrm>
                <a:custGeom>
                  <a:rect b="b" l="l" r="r" t="t"/>
                  <a:pathLst>
                    <a:path extrusionOk="0" h="11174" w="10770">
                      <a:moveTo>
                        <a:pt x="1595" y="1435"/>
                      </a:moveTo>
                      <a:cubicBezTo>
                        <a:pt x="107" y="1435"/>
                        <a:pt x="757" y="453"/>
                        <a:pt x="177" y="453"/>
                      </a:cubicBezTo>
                      <a:cubicBezTo>
                        <a:pt x="50" y="453"/>
                        <a:pt x="0" y="503"/>
                        <a:pt x="0" y="736"/>
                      </a:cubicBezTo>
                      <a:cubicBezTo>
                        <a:pt x="0" y="1328"/>
                        <a:pt x="63" y="1831"/>
                        <a:pt x="63" y="2542"/>
                      </a:cubicBezTo>
                      <a:cubicBezTo>
                        <a:pt x="63" y="3385"/>
                        <a:pt x="0" y="3737"/>
                        <a:pt x="0" y="4297"/>
                      </a:cubicBezTo>
                      <a:cubicBezTo>
                        <a:pt x="0" y="4486"/>
                        <a:pt x="0" y="4612"/>
                        <a:pt x="246" y="4612"/>
                      </a:cubicBezTo>
                      <a:cubicBezTo>
                        <a:pt x="687" y="4612"/>
                        <a:pt x="139" y="3114"/>
                        <a:pt x="1810" y="3114"/>
                      </a:cubicBezTo>
                      <a:lnTo>
                        <a:pt x="3941" y="3114"/>
                      </a:lnTo>
                      <a:cubicBezTo>
                        <a:pt x="4282" y="3114"/>
                        <a:pt x="4628" y="3190"/>
                        <a:pt x="4628" y="3586"/>
                      </a:cubicBezTo>
                      <a:lnTo>
                        <a:pt x="4628" y="7638"/>
                      </a:lnTo>
                      <a:cubicBezTo>
                        <a:pt x="4628" y="7921"/>
                        <a:pt x="4433" y="7978"/>
                        <a:pt x="3998" y="7978"/>
                      </a:cubicBezTo>
                      <a:lnTo>
                        <a:pt x="1614" y="7978"/>
                      </a:lnTo>
                      <a:cubicBezTo>
                        <a:pt x="259" y="7978"/>
                        <a:pt x="700" y="6902"/>
                        <a:pt x="259" y="6902"/>
                      </a:cubicBezTo>
                      <a:cubicBezTo>
                        <a:pt x="114" y="6902"/>
                        <a:pt x="32" y="7028"/>
                        <a:pt x="32" y="7223"/>
                      </a:cubicBezTo>
                      <a:cubicBezTo>
                        <a:pt x="32" y="7619"/>
                        <a:pt x="95" y="8160"/>
                        <a:pt x="95" y="8978"/>
                      </a:cubicBezTo>
                      <a:cubicBezTo>
                        <a:pt x="95" y="9689"/>
                        <a:pt x="32" y="10092"/>
                        <a:pt x="32" y="10501"/>
                      </a:cubicBezTo>
                      <a:cubicBezTo>
                        <a:pt x="32" y="10759"/>
                        <a:pt x="32" y="11174"/>
                        <a:pt x="277" y="11174"/>
                      </a:cubicBezTo>
                      <a:cubicBezTo>
                        <a:pt x="851" y="11174"/>
                        <a:pt x="189" y="9633"/>
                        <a:pt x="1841" y="9633"/>
                      </a:cubicBezTo>
                      <a:lnTo>
                        <a:pt x="8601" y="9633"/>
                      </a:lnTo>
                      <a:cubicBezTo>
                        <a:pt x="10493" y="9633"/>
                        <a:pt x="9938" y="10790"/>
                        <a:pt x="10543" y="10790"/>
                      </a:cubicBezTo>
                      <a:cubicBezTo>
                        <a:pt x="10745" y="10790"/>
                        <a:pt x="10770" y="10652"/>
                        <a:pt x="10770" y="10488"/>
                      </a:cubicBezTo>
                      <a:cubicBezTo>
                        <a:pt x="10770" y="9809"/>
                        <a:pt x="10713" y="9230"/>
                        <a:pt x="10713" y="8664"/>
                      </a:cubicBezTo>
                      <a:cubicBezTo>
                        <a:pt x="10713" y="7682"/>
                        <a:pt x="10770" y="7235"/>
                        <a:pt x="10770" y="6675"/>
                      </a:cubicBezTo>
                      <a:cubicBezTo>
                        <a:pt x="10770" y="6241"/>
                        <a:pt x="10650" y="6267"/>
                        <a:pt x="10562" y="6267"/>
                      </a:cubicBezTo>
                      <a:cubicBezTo>
                        <a:pt x="10013" y="6267"/>
                        <a:pt x="10562" y="7959"/>
                        <a:pt x="8670" y="7959"/>
                      </a:cubicBezTo>
                      <a:lnTo>
                        <a:pt x="6262" y="7959"/>
                      </a:lnTo>
                      <a:cubicBezTo>
                        <a:pt x="5631" y="7959"/>
                        <a:pt x="5448" y="7915"/>
                        <a:pt x="5448" y="7286"/>
                      </a:cubicBezTo>
                      <a:lnTo>
                        <a:pt x="5448" y="3649"/>
                      </a:lnTo>
                      <a:cubicBezTo>
                        <a:pt x="5448" y="3020"/>
                        <a:pt x="5612" y="3096"/>
                        <a:pt x="6249" y="3096"/>
                      </a:cubicBezTo>
                      <a:lnTo>
                        <a:pt x="8986" y="3096"/>
                      </a:lnTo>
                      <a:cubicBezTo>
                        <a:pt x="10449" y="3096"/>
                        <a:pt x="10045" y="4090"/>
                        <a:pt x="10575" y="4090"/>
                      </a:cubicBezTo>
                      <a:cubicBezTo>
                        <a:pt x="10682" y="4090"/>
                        <a:pt x="10739" y="4002"/>
                        <a:pt x="10739" y="3813"/>
                      </a:cubicBezTo>
                      <a:cubicBezTo>
                        <a:pt x="10739" y="3121"/>
                        <a:pt x="10682" y="2554"/>
                        <a:pt x="10682" y="2095"/>
                      </a:cubicBezTo>
                      <a:cubicBezTo>
                        <a:pt x="10682" y="1636"/>
                        <a:pt x="10739" y="736"/>
                        <a:pt x="10739" y="283"/>
                      </a:cubicBezTo>
                      <a:cubicBezTo>
                        <a:pt x="10739" y="107"/>
                        <a:pt x="10739" y="0"/>
                        <a:pt x="10562" y="0"/>
                      </a:cubicBezTo>
                      <a:cubicBezTo>
                        <a:pt x="9932" y="0"/>
                        <a:pt x="10562" y="1416"/>
                        <a:pt x="8601" y="1416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628" name="Google Shape;1628;p16"/>
                <p:cNvSpPr/>
                <p:nvPr/>
              </p:nvSpPr>
              <p:spPr>
                <a:xfrm>
                  <a:off x="8370056" y="3872912"/>
                  <a:ext cx="11743" cy="11582"/>
                </a:xfrm>
                <a:custGeom>
                  <a:rect b="b" l="l" r="r" t="t"/>
                  <a:pathLst>
                    <a:path extrusionOk="0" h="11582" w="11743">
                      <a:moveTo>
                        <a:pt x="8791" y="10092"/>
                      </a:moveTo>
                      <a:cubicBezTo>
                        <a:pt x="10336" y="10243"/>
                        <a:pt x="9926" y="11526"/>
                        <a:pt x="10531" y="11583"/>
                      </a:cubicBezTo>
                      <a:cubicBezTo>
                        <a:pt x="10790" y="11583"/>
                        <a:pt x="10739" y="11331"/>
                        <a:pt x="10752" y="11180"/>
                      </a:cubicBezTo>
                      <a:cubicBezTo>
                        <a:pt x="10790" y="10815"/>
                        <a:pt x="10752" y="10438"/>
                        <a:pt x="10815" y="10004"/>
                      </a:cubicBezTo>
                      <a:cubicBezTo>
                        <a:pt x="10878" y="9570"/>
                        <a:pt x="10973" y="9073"/>
                        <a:pt x="11036" y="8406"/>
                      </a:cubicBezTo>
                      <a:cubicBezTo>
                        <a:pt x="11036" y="8230"/>
                        <a:pt x="11105" y="7890"/>
                        <a:pt x="10891" y="7871"/>
                      </a:cubicBezTo>
                      <a:cubicBezTo>
                        <a:pt x="10178" y="7802"/>
                        <a:pt x="11036" y="9639"/>
                        <a:pt x="8129" y="9349"/>
                      </a:cubicBezTo>
                      <a:lnTo>
                        <a:pt x="2983" y="8871"/>
                      </a:lnTo>
                      <a:cubicBezTo>
                        <a:pt x="2845" y="8871"/>
                        <a:pt x="2744" y="8821"/>
                        <a:pt x="2750" y="8733"/>
                      </a:cubicBezTo>
                      <a:cubicBezTo>
                        <a:pt x="2756" y="8645"/>
                        <a:pt x="2845" y="8594"/>
                        <a:pt x="2964" y="8513"/>
                      </a:cubicBezTo>
                      <a:lnTo>
                        <a:pt x="11502" y="2762"/>
                      </a:lnTo>
                      <a:cubicBezTo>
                        <a:pt x="11622" y="2674"/>
                        <a:pt x="11723" y="2624"/>
                        <a:pt x="11742" y="2429"/>
                      </a:cubicBezTo>
                      <a:cubicBezTo>
                        <a:pt x="11761" y="2234"/>
                        <a:pt x="11641" y="2259"/>
                        <a:pt x="11307" y="2221"/>
                      </a:cubicBezTo>
                      <a:lnTo>
                        <a:pt x="2819" y="1321"/>
                      </a:lnTo>
                      <a:cubicBezTo>
                        <a:pt x="1230" y="1164"/>
                        <a:pt x="1703" y="63"/>
                        <a:pt x="1256" y="0"/>
                      </a:cubicBezTo>
                      <a:cubicBezTo>
                        <a:pt x="1205" y="0"/>
                        <a:pt x="1060" y="0"/>
                        <a:pt x="1029" y="239"/>
                      </a:cubicBezTo>
                      <a:cubicBezTo>
                        <a:pt x="1029" y="359"/>
                        <a:pt x="1029" y="868"/>
                        <a:pt x="940" y="1699"/>
                      </a:cubicBezTo>
                      <a:cubicBezTo>
                        <a:pt x="852" y="2529"/>
                        <a:pt x="745" y="3026"/>
                        <a:pt x="732" y="3240"/>
                      </a:cubicBezTo>
                      <a:cubicBezTo>
                        <a:pt x="720" y="3454"/>
                        <a:pt x="858" y="3473"/>
                        <a:pt x="966" y="3479"/>
                      </a:cubicBezTo>
                      <a:cubicBezTo>
                        <a:pt x="1464" y="3536"/>
                        <a:pt x="1356" y="1850"/>
                        <a:pt x="2737" y="1988"/>
                      </a:cubicBezTo>
                      <a:lnTo>
                        <a:pt x="7782" y="2492"/>
                      </a:lnTo>
                      <a:cubicBezTo>
                        <a:pt x="8154" y="2523"/>
                        <a:pt x="8337" y="2573"/>
                        <a:pt x="8324" y="2655"/>
                      </a:cubicBezTo>
                      <a:cubicBezTo>
                        <a:pt x="8312" y="2737"/>
                        <a:pt x="8129" y="2882"/>
                        <a:pt x="7896" y="3039"/>
                      </a:cubicBezTo>
                      <a:lnTo>
                        <a:pt x="675" y="7833"/>
                      </a:lnTo>
                      <a:cubicBezTo>
                        <a:pt x="360" y="8047"/>
                        <a:pt x="272" y="7871"/>
                        <a:pt x="221" y="8311"/>
                      </a:cubicBezTo>
                      <a:cubicBezTo>
                        <a:pt x="152" y="9029"/>
                        <a:pt x="177" y="9387"/>
                        <a:pt x="146" y="9740"/>
                      </a:cubicBezTo>
                      <a:cubicBezTo>
                        <a:pt x="114" y="10092"/>
                        <a:pt x="32" y="10237"/>
                        <a:pt x="1" y="10495"/>
                      </a:cubicBezTo>
                      <a:cubicBezTo>
                        <a:pt x="-10" y="10626"/>
                        <a:pt x="89" y="10741"/>
                        <a:pt x="221" y="10752"/>
                      </a:cubicBezTo>
                      <a:cubicBezTo>
                        <a:pt x="227" y="10752"/>
                        <a:pt x="234" y="10752"/>
                        <a:pt x="240" y="10752"/>
                      </a:cubicBezTo>
                      <a:cubicBezTo>
                        <a:pt x="966" y="10828"/>
                        <a:pt x="139" y="9205"/>
                        <a:pt x="3046" y="9494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629" name="Google Shape;1629;p16"/>
                <p:cNvSpPr/>
                <p:nvPr/>
              </p:nvSpPr>
              <p:spPr>
                <a:xfrm>
                  <a:off x="8371700" y="3866199"/>
                  <a:ext cx="11374" cy="5719"/>
                </a:xfrm>
                <a:custGeom>
                  <a:rect b="b" l="l" r="r" t="t"/>
                  <a:pathLst>
                    <a:path extrusionOk="0" h="5719" w="11374">
                      <a:moveTo>
                        <a:pt x="2203" y="1296"/>
                      </a:moveTo>
                      <a:cubicBezTo>
                        <a:pt x="791" y="988"/>
                        <a:pt x="1573" y="107"/>
                        <a:pt x="1037" y="0"/>
                      </a:cubicBezTo>
                      <a:cubicBezTo>
                        <a:pt x="860" y="0"/>
                        <a:pt x="810" y="0"/>
                        <a:pt x="722" y="428"/>
                      </a:cubicBezTo>
                      <a:cubicBezTo>
                        <a:pt x="570" y="1183"/>
                        <a:pt x="520" y="1686"/>
                        <a:pt x="419" y="2158"/>
                      </a:cubicBezTo>
                      <a:cubicBezTo>
                        <a:pt x="318" y="2630"/>
                        <a:pt x="148" y="3133"/>
                        <a:pt x="41" y="3649"/>
                      </a:cubicBezTo>
                      <a:cubicBezTo>
                        <a:pt x="41" y="3769"/>
                        <a:pt x="-104" y="4096"/>
                        <a:pt x="154" y="4146"/>
                      </a:cubicBezTo>
                      <a:cubicBezTo>
                        <a:pt x="671" y="4259"/>
                        <a:pt x="577" y="2661"/>
                        <a:pt x="1926" y="2951"/>
                      </a:cubicBezTo>
                      <a:lnTo>
                        <a:pt x="9045" y="4461"/>
                      </a:lnTo>
                      <a:cubicBezTo>
                        <a:pt x="10458" y="4757"/>
                        <a:pt x="9871" y="5637"/>
                        <a:pt x="10388" y="5719"/>
                      </a:cubicBezTo>
                      <a:cubicBezTo>
                        <a:pt x="10464" y="5719"/>
                        <a:pt x="10571" y="5719"/>
                        <a:pt x="10596" y="5612"/>
                      </a:cubicBezTo>
                      <a:cubicBezTo>
                        <a:pt x="10666" y="5266"/>
                        <a:pt x="10729" y="4681"/>
                        <a:pt x="10855" y="4108"/>
                      </a:cubicBezTo>
                      <a:cubicBezTo>
                        <a:pt x="11082" y="3064"/>
                        <a:pt x="11239" y="2586"/>
                        <a:pt x="11347" y="2095"/>
                      </a:cubicBezTo>
                      <a:cubicBezTo>
                        <a:pt x="11416" y="1787"/>
                        <a:pt x="11347" y="1655"/>
                        <a:pt x="11214" y="1617"/>
                      </a:cubicBezTo>
                      <a:cubicBezTo>
                        <a:pt x="10735" y="1516"/>
                        <a:pt x="11101" y="3158"/>
                        <a:pt x="9278" y="2768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630" name="Google Shape;1630;p16"/>
                <p:cNvSpPr/>
                <p:nvPr/>
              </p:nvSpPr>
              <p:spPr>
                <a:xfrm>
                  <a:off x="8374910" y="3854956"/>
                  <a:ext cx="10837" cy="10336"/>
                </a:xfrm>
                <a:custGeom>
                  <a:rect b="b" l="l" r="r" t="t"/>
                  <a:pathLst>
                    <a:path extrusionOk="0" h="10336" w="10837">
                      <a:moveTo>
                        <a:pt x="2153" y="0"/>
                      </a:moveTo>
                      <a:cubicBezTo>
                        <a:pt x="2084" y="0"/>
                        <a:pt x="2033" y="57"/>
                        <a:pt x="2008" y="120"/>
                      </a:cubicBezTo>
                      <a:cubicBezTo>
                        <a:pt x="1939" y="302"/>
                        <a:pt x="2399" y="491"/>
                        <a:pt x="2304" y="749"/>
                      </a:cubicBezTo>
                      <a:cubicBezTo>
                        <a:pt x="2159" y="1139"/>
                        <a:pt x="917" y="1781"/>
                        <a:pt x="324" y="3322"/>
                      </a:cubicBezTo>
                      <a:cubicBezTo>
                        <a:pt x="-937" y="6524"/>
                        <a:pt x="1724" y="9035"/>
                        <a:pt x="4108" y="9947"/>
                      </a:cubicBezTo>
                      <a:cubicBezTo>
                        <a:pt x="5218" y="10375"/>
                        <a:pt x="9064" y="11205"/>
                        <a:pt x="10495" y="7462"/>
                      </a:cubicBezTo>
                      <a:cubicBezTo>
                        <a:pt x="11536" y="4757"/>
                        <a:pt x="9922" y="2592"/>
                        <a:pt x="9360" y="2372"/>
                      </a:cubicBezTo>
                      <a:cubicBezTo>
                        <a:pt x="9266" y="2357"/>
                        <a:pt x="9174" y="2406"/>
                        <a:pt x="9133" y="2492"/>
                      </a:cubicBezTo>
                      <a:cubicBezTo>
                        <a:pt x="9001" y="2819"/>
                        <a:pt x="10527" y="4379"/>
                        <a:pt x="9764" y="6367"/>
                      </a:cubicBezTo>
                      <a:cubicBezTo>
                        <a:pt x="8831" y="8796"/>
                        <a:pt x="5634" y="8739"/>
                        <a:pt x="3635" y="7978"/>
                      </a:cubicBezTo>
                      <a:cubicBezTo>
                        <a:pt x="1743" y="7248"/>
                        <a:pt x="148" y="5461"/>
                        <a:pt x="873" y="3574"/>
                      </a:cubicBezTo>
                      <a:cubicBezTo>
                        <a:pt x="1434" y="2095"/>
                        <a:pt x="3105" y="1447"/>
                        <a:pt x="4707" y="1328"/>
                      </a:cubicBezTo>
                      <a:cubicBezTo>
                        <a:pt x="4928" y="1328"/>
                        <a:pt x="5255" y="1328"/>
                        <a:pt x="5337" y="1133"/>
                      </a:cubicBezTo>
                      <a:cubicBezTo>
                        <a:pt x="5419" y="937"/>
                        <a:pt x="5079" y="843"/>
                        <a:pt x="4934" y="799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631" name="Google Shape;1631;p16"/>
                <p:cNvSpPr/>
                <p:nvPr/>
              </p:nvSpPr>
              <p:spPr>
                <a:xfrm>
                  <a:off x="8389584" y="3986734"/>
                  <a:ext cx="21034" cy="26146"/>
                </a:xfrm>
                <a:custGeom>
                  <a:rect b="b" l="l" r="r" t="t"/>
                  <a:pathLst>
                    <a:path extrusionOk="0" h="26146" w="21034">
                      <a:moveTo>
                        <a:pt x="20987" y="1296"/>
                      </a:moveTo>
                      <a:cubicBezTo>
                        <a:pt x="21075" y="252"/>
                        <a:pt x="21056" y="158"/>
                        <a:pt x="20804" y="38"/>
                      </a:cubicBezTo>
                      <a:cubicBezTo>
                        <a:pt x="20445" y="-138"/>
                        <a:pt x="20029" y="334"/>
                        <a:pt x="19593" y="705"/>
                      </a:cubicBezTo>
                      <a:lnTo>
                        <a:pt x="3199" y="14402"/>
                      </a:lnTo>
                      <a:cubicBezTo>
                        <a:pt x="1679" y="15660"/>
                        <a:pt x="374" y="14773"/>
                        <a:pt x="46" y="15446"/>
                      </a:cubicBezTo>
                      <a:cubicBezTo>
                        <a:pt x="-150" y="15818"/>
                        <a:pt x="323" y="15987"/>
                        <a:pt x="676" y="16182"/>
                      </a:cubicBezTo>
                      <a:cubicBezTo>
                        <a:pt x="1477" y="16591"/>
                        <a:pt x="2335" y="16875"/>
                        <a:pt x="3161" y="17296"/>
                      </a:cubicBezTo>
                      <a:cubicBezTo>
                        <a:pt x="3987" y="17718"/>
                        <a:pt x="4807" y="18284"/>
                        <a:pt x="5683" y="18724"/>
                      </a:cubicBezTo>
                      <a:cubicBezTo>
                        <a:pt x="6257" y="19020"/>
                        <a:pt x="7007" y="19655"/>
                        <a:pt x="7316" y="19051"/>
                      </a:cubicBezTo>
                      <a:cubicBezTo>
                        <a:pt x="7713" y="18271"/>
                        <a:pt x="4504" y="17227"/>
                        <a:pt x="5570" y="15144"/>
                      </a:cubicBezTo>
                      <a:cubicBezTo>
                        <a:pt x="6056" y="14402"/>
                        <a:pt x="6644" y="13731"/>
                        <a:pt x="7316" y="13150"/>
                      </a:cubicBezTo>
                      <a:cubicBezTo>
                        <a:pt x="8924" y="11571"/>
                        <a:pt x="9561" y="11741"/>
                        <a:pt x="10028" y="11986"/>
                      </a:cubicBezTo>
                      <a:lnTo>
                        <a:pt x="15444" y="14735"/>
                      </a:lnTo>
                      <a:cubicBezTo>
                        <a:pt x="16163" y="15100"/>
                        <a:pt x="16151" y="15459"/>
                        <a:pt x="15905" y="18183"/>
                      </a:cubicBezTo>
                      <a:cubicBezTo>
                        <a:pt x="15885" y="18936"/>
                        <a:pt x="15718" y="19678"/>
                        <a:pt x="15413" y="20366"/>
                      </a:cubicBezTo>
                      <a:cubicBezTo>
                        <a:pt x="14517" y="22128"/>
                        <a:pt x="12727" y="20813"/>
                        <a:pt x="12298" y="21656"/>
                      </a:cubicBezTo>
                      <a:cubicBezTo>
                        <a:pt x="12083" y="22059"/>
                        <a:pt x="12474" y="22185"/>
                        <a:pt x="12972" y="22430"/>
                      </a:cubicBezTo>
                      <a:cubicBezTo>
                        <a:pt x="13767" y="22845"/>
                        <a:pt x="14864" y="23242"/>
                        <a:pt x="16062" y="23852"/>
                      </a:cubicBezTo>
                      <a:cubicBezTo>
                        <a:pt x="17866" y="24783"/>
                        <a:pt x="18553" y="25268"/>
                        <a:pt x="19543" y="25777"/>
                      </a:cubicBezTo>
                      <a:cubicBezTo>
                        <a:pt x="20293" y="26155"/>
                        <a:pt x="20508" y="26344"/>
                        <a:pt x="20760" y="25847"/>
                      </a:cubicBezTo>
                      <a:cubicBezTo>
                        <a:pt x="21239" y="24896"/>
                        <a:pt x="19184" y="25268"/>
                        <a:pt x="19348" y="22770"/>
                      </a:cubicBezTo>
                      <a:close/>
                      <a:moveTo>
                        <a:pt x="16680" y="11709"/>
                      </a:moveTo>
                      <a:cubicBezTo>
                        <a:pt x="16680" y="12128"/>
                        <a:pt x="16599" y="12542"/>
                        <a:pt x="16441" y="12930"/>
                      </a:cubicBezTo>
                      <a:cubicBezTo>
                        <a:pt x="16296" y="13213"/>
                        <a:pt x="15924" y="12986"/>
                        <a:pt x="15425" y="12741"/>
                      </a:cubicBezTo>
                      <a:lnTo>
                        <a:pt x="11686" y="10853"/>
                      </a:lnTo>
                      <a:cubicBezTo>
                        <a:pt x="11188" y="10602"/>
                        <a:pt x="10791" y="10432"/>
                        <a:pt x="10936" y="10149"/>
                      </a:cubicBezTo>
                      <a:cubicBezTo>
                        <a:pt x="11151" y="9786"/>
                        <a:pt x="11441" y="9473"/>
                        <a:pt x="11787" y="9230"/>
                      </a:cubicBezTo>
                      <a:lnTo>
                        <a:pt x="16516" y="5191"/>
                      </a:lnTo>
                      <a:cubicBezTo>
                        <a:pt x="16813" y="4946"/>
                        <a:pt x="16939" y="4971"/>
                        <a:pt x="16995" y="4996"/>
                      </a:cubicBezTo>
                      <a:cubicBezTo>
                        <a:pt x="17052" y="5021"/>
                        <a:pt x="17046" y="4996"/>
                        <a:pt x="17096" y="5342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632" name="Google Shape;1632;p16"/>
                <p:cNvSpPr/>
                <p:nvPr/>
              </p:nvSpPr>
              <p:spPr>
                <a:xfrm>
                  <a:off x="8517290" y="3976940"/>
                  <a:ext cx="23698" cy="25511"/>
                </a:xfrm>
                <a:custGeom>
                  <a:rect b="b" l="l" r="r" t="t"/>
                  <a:pathLst>
                    <a:path extrusionOk="0" h="25511" w="23698">
                      <a:moveTo>
                        <a:pt x="23551" y="10977"/>
                      </a:moveTo>
                      <a:cubicBezTo>
                        <a:pt x="22920" y="10140"/>
                        <a:pt x="22359" y="12160"/>
                        <a:pt x="20152" y="10977"/>
                      </a:cubicBezTo>
                      <a:lnTo>
                        <a:pt x="1329" y="464"/>
                      </a:lnTo>
                      <a:cubicBezTo>
                        <a:pt x="421" y="-65"/>
                        <a:pt x="327" y="-71"/>
                        <a:pt x="106" y="99"/>
                      </a:cubicBezTo>
                      <a:cubicBezTo>
                        <a:pt x="-115" y="269"/>
                        <a:pt x="55" y="923"/>
                        <a:pt x="200" y="1464"/>
                      </a:cubicBezTo>
                      <a:lnTo>
                        <a:pt x="5718" y="22069"/>
                      </a:lnTo>
                      <a:cubicBezTo>
                        <a:pt x="6222" y="23957"/>
                        <a:pt x="4867" y="24794"/>
                        <a:pt x="5327" y="25372"/>
                      </a:cubicBezTo>
                      <a:cubicBezTo>
                        <a:pt x="5586" y="25706"/>
                        <a:pt x="5958" y="25372"/>
                        <a:pt x="6279" y="25083"/>
                      </a:cubicBezTo>
                      <a:cubicBezTo>
                        <a:pt x="6985" y="24542"/>
                        <a:pt x="7603" y="23888"/>
                        <a:pt x="8335" y="23309"/>
                      </a:cubicBezTo>
                      <a:cubicBezTo>
                        <a:pt x="9066" y="22730"/>
                        <a:pt x="9930" y="22239"/>
                        <a:pt x="10706" y="21635"/>
                      </a:cubicBezTo>
                      <a:cubicBezTo>
                        <a:pt x="11223" y="21239"/>
                        <a:pt x="12112" y="20824"/>
                        <a:pt x="11690" y="20289"/>
                      </a:cubicBezTo>
                      <a:cubicBezTo>
                        <a:pt x="11154" y="19603"/>
                        <a:pt x="8846" y="22057"/>
                        <a:pt x="7402" y="20220"/>
                      </a:cubicBezTo>
                      <a:cubicBezTo>
                        <a:pt x="6936" y="19465"/>
                        <a:pt x="6578" y="18650"/>
                        <a:pt x="6336" y="17797"/>
                      </a:cubicBezTo>
                      <a:cubicBezTo>
                        <a:pt x="5573" y="15677"/>
                        <a:pt x="5995" y="15174"/>
                        <a:pt x="6412" y="14853"/>
                      </a:cubicBezTo>
                      <a:lnTo>
                        <a:pt x="11210" y="11116"/>
                      </a:lnTo>
                      <a:cubicBezTo>
                        <a:pt x="11841" y="10625"/>
                        <a:pt x="12162" y="10788"/>
                        <a:pt x="14527" y="12154"/>
                      </a:cubicBezTo>
                      <a:cubicBezTo>
                        <a:pt x="15193" y="12488"/>
                        <a:pt x="15789" y="12945"/>
                        <a:pt x="16286" y="13500"/>
                      </a:cubicBezTo>
                      <a:cubicBezTo>
                        <a:pt x="17510" y="15054"/>
                        <a:pt x="15568" y="16130"/>
                        <a:pt x="16141" y="16866"/>
                      </a:cubicBezTo>
                      <a:cubicBezTo>
                        <a:pt x="16425" y="17225"/>
                        <a:pt x="16696" y="16923"/>
                        <a:pt x="17138" y="16577"/>
                      </a:cubicBezTo>
                      <a:cubicBezTo>
                        <a:pt x="17844" y="16036"/>
                        <a:pt x="18664" y="15224"/>
                        <a:pt x="19736" y="14394"/>
                      </a:cubicBezTo>
                      <a:cubicBezTo>
                        <a:pt x="21337" y="13135"/>
                        <a:pt x="22081" y="12726"/>
                        <a:pt x="22952" y="12053"/>
                      </a:cubicBezTo>
                      <a:cubicBezTo>
                        <a:pt x="23626" y="11537"/>
                        <a:pt x="23891" y="11418"/>
                        <a:pt x="23551" y="10977"/>
                      </a:cubicBezTo>
                      <a:close/>
                      <a:moveTo>
                        <a:pt x="9350" y="10298"/>
                      </a:moveTo>
                      <a:lnTo>
                        <a:pt x="6040" y="12877"/>
                      </a:lnTo>
                      <a:cubicBezTo>
                        <a:pt x="5598" y="13217"/>
                        <a:pt x="5283" y="13506"/>
                        <a:pt x="5081" y="13255"/>
                      </a:cubicBezTo>
                      <a:cubicBezTo>
                        <a:pt x="4848" y="12904"/>
                        <a:pt x="4688" y="12510"/>
                        <a:pt x="4608" y="12097"/>
                      </a:cubicBezTo>
                      <a:lnTo>
                        <a:pt x="2962" y="6139"/>
                      </a:lnTo>
                      <a:cubicBezTo>
                        <a:pt x="2868" y="5761"/>
                        <a:pt x="2962" y="5661"/>
                        <a:pt x="2962" y="5623"/>
                      </a:cubicBezTo>
                      <a:cubicBezTo>
                        <a:pt x="2962" y="5585"/>
                        <a:pt x="3013" y="5591"/>
                        <a:pt x="3328" y="5680"/>
                      </a:cubicBezTo>
                      <a:lnTo>
                        <a:pt x="8934" y="8750"/>
                      </a:lnTo>
                      <a:cubicBezTo>
                        <a:pt x="9319" y="8927"/>
                        <a:pt x="9664" y="9179"/>
                        <a:pt x="9949" y="9492"/>
                      </a:cubicBezTo>
                      <a:cubicBezTo>
                        <a:pt x="10176" y="9719"/>
                        <a:pt x="9810" y="9952"/>
                        <a:pt x="9350" y="10298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633" name="Google Shape;1633;p16"/>
                <p:cNvSpPr/>
                <p:nvPr/>
              </p:nvSpPr>
              <p:spPr>
                <a:xfrm>
                  <a:off x="8418047" y="3798414"/>
                  <a:ext cx="17838" cy="14161"/>
                </a:xfrm>
                <a:custGeom>
                  <a:rect b="b" l="l" r="r" t="t"/>
                  <a:pathLst>
                    <a:path extrusionOk="0" h="14161" w="17838">
                      <a:moveTo>
                        <a:pt x="17791" y="8737"/>
                      </a:moveTo>
                      <a:lnTo>
                        <a:pt x="17160" y="5730"/>
                      </a:lnTo>
                      <a:cubicBezTo>
                        <a:pt x="16903" y="4506"/>
                        <a:pt x="15699" y="3722"/>
                        <a:pt x="14472" y="3979"/>
                      </a:cubicBezTo>
                      <a:cubicBezTo>
                        <a:pt x="14468" y="3979"/>
                        <a:pt x="14465" y="3980"/>
                        <a:pt x="14461" y="3981"/>
                      </a:cubicBezTo>
                      <a:lnTo>
                        <a:pt x="11845" y="4547"/>
                      </a:lnTo>
                      <a:lnTo>
                        <a:pt x="11264" y="1804"/>
                      </a:lnTo>
                      <a:cubicBezTo>
                        <a:pt x="11000" y="576"/>
                        <a:pt x="9791" y="-208"/>
                        <a:pt x="8559" y="49"/>
                      </a:cubicBezTo>
                      <a:lnTo>
                        <a:pt x="5583" y="678"/>
                      </a:lnTo>
                      <a:cubicBezTo>
                        <a:pt x="4349" y="936"/>
                        <a:pt x="3558" y="2143"/>
                        <a:pt x="3817" y="3374"/>
                      </a:cubicBezTo>
                      <a:cubicBezTo>
                        <a:pt x="3817" y="3375"/>
                        <a:pt x="3817" y="3376"/>
                        <a:pt x="3817" y="3377"/>
                      </a:cubicBezTo>
                      <a:lnTo>
                        <a:pt x="4379" y="6107"/>
                      </a:lnTo>
                      <a:lnTo>
                        <a:pt x="1800" y="6655"/>
                      </a:lnTo>
                      <a:cubicBezTo>
                        <a:pt x="573" y="6914"/>
                        <a:pt x="-210" y="8117"/>
                        <a:pt x="50" y="9341"/>
                      </a:cubicBezTo>
                      <a:cubicBezTo>
                        <a:pt x="51" y="9345"/>
                        <a:pt x="52" y="9349"/>
                        <a:pt x="53" y="9354"/>
                      </a:cubicBezTo>
                      <a:lnTo>
                        <a:pt x="683" y="12361"/>
                      </a:lnTo>
                      <a:cubicBezTo>
                        <a:pt x="941" y="13586"/>
                        <a:pt x="2145" y="14370"/>
                        <a:pt x="3372" y="14113"/>
                      </a:cubicBezTo>
                      <a:cubicBezTo>
                        <a:pt x="3375" y="14112"/>
                        <a:pt x="3379" y="14111"/>
                        <a:pt x="3382" y="14110"/>
                      </a:cubicBezTo>
                      <a:lnTo>
                        <a:pt x="16038" y="11430"/>
                      </a:lnTo>
                      <a:cubicBezTo>
                        <a:pt x="17262" y="11163"/>
                        <a:pt x="18044" y="9963"/>
                        <a:pt x="17791" y="8737"/>
                      </a:cubicBezTo>
                      <a:close/>
                      <a:moveTo>
                        <a:pt x="9650" y="12569"/>
                      </a:moveTo>
                      <a:cubicBezTo>
                        <a:pt x="7876" y="12950"/>
                        <a:pt x="6129" y="11823"/>
                        <a:pt x="5748" y="10054"/>
                      </a:cubicBezTo>
                      <a:cubicBezTo>
                        <a:pt x="5366" y="8284"/>
                        <a:pt x="6495" y="6540"/>
                        <a:pt x="8269" y="6160"/>
                      </a:cubicBezTo>
                      <a:cubicBezTo>
                        <a:pt x="10042" y="5779"/>
                        <a:pt x="11790" y="6905"/>
                        <a:pt x="12171" y="8675"/>
                      </a:cubicBezTo>
                      <a:cubicBezTo>
                        <a:pt x="12172" y="8677"/>
                        <a:pt x="12172" y="8679"/>
                        <a:pt x="12172" y="8681"/>
                      </a:cubicBezTo>
                      <a:cubicBezTo>
                        <a:pt x="12546" y="10452"/>
                        <a:pt x="11412" y="12191"/>
                        <a:pt x="9638" y="12569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634" name="Google Shape;1634;p16"/>
                <p:cNvSpPr/>
                <p:nvPr/>
              </p:nvSpPr>
              <p:spPr>
                <a:xfrm>
                  <a:off x="8447189" y="3794134"/>
                  <a:ext cx="17504" cy="12690"/>
                </a:xfrm>
                <a:custGeom>
                  <a:rect b="b" l="l" r="r" t="t"/>
                  <a:pathLst>
                    <a:path extrusionOk="0" h="12690" w="17504">
                      <a:moveTo>
                        <a:pt x="15235" y="5065"/>
                      </a:moveTo>
                      <a:lnTo>
                        <a:pt x="12611" y="5065"/>
                      </a:lnTo>
                      <a:lnTo>
                        <a:pt x="12611" y="2278"/>
                      </a:lnTo>
                      <a:cubicBezTo>
                        <a:pt x="12611" y="1022"/>
                        <a:pt x="11593" y="3"/>
                        <a:pt x="10335" y="0"/>
                      </a:cubicBezTo>
                      <a:lnTo>
                        <a:pt x="7277" y="0"/>
                      </a:lnTo>
                      <a:cubicBezTo>
                        <a:pt x="6019" y="3"/>
                        <a:pt x="5000" y="1022"/>
                        <a:pt x="5000" y="2278"/>
                      </a:cubicBezTo>
                      <a:lnTo>
                        <a:pt x="5000" y="5077"/>
                      </a:lnTo>
                      <a:lnTo>
                        <a:pt x="2327" y="5077"/>
                      </a:lnTo>
                      <a:cubicBezTo>
                        <a:pt x="1070" y="5050"/>
                        <a:pt x="28" y="6044"/>
                        <a:pt x="1" y="7298"/>
                      </a:cubicBezTo>
                      <a:cubicBezTo>
                        <a:pt x="0" y="7313"/>
                        <a:pt x="0" y="7328"/>
                        <a:pt x="0" y="7342"/>
                      </a:cubicBezTo>
                      <a:lnTo>
                        <a:pt x="0" y="10419"/>
                      </a:lnTo>
                      <a:cubicBezTo>
                        <a:pt x="4" y="11674"/>
                        <a:pt x="1025" y="12690"/>
                        <a:pt x="2283" y="12690"/>
                      </a:cubicBezTo>
                      <a:lnTo>
                        <a:pt x="15222" y="12690"/>
                      </a:lnTo>
                      <a:cubicBezTo>
                        <a:pt x="16479" y="12694"/>
                        <a:pt x="17501" y="11680"/>
                        <a:pt x="17505" y="10425"/>
                      </a:cubicBezTo>
                      <a:cubicBezTo>
                        <a:pt x="17505" y="10423"/>
                        <a:pt x="17505" y="10421"/>
                        <a:pt x="17505" y="10419"/>
                      </a:cubicBezTo>
                      <a:lnTo>
                        <a:pt x="17505" y="7342"/>
                      </a:lnTo>
                      <a:cubicBezTo>
                        <a:pt x="17508" y="6088"/>
                        <a:pt x="16492" y="5068"/>
                        <a:pt x="15235" y="5065"/>
                      </a:cubicBezTo>
                      <a:close/>
                      <a:moveTo>
                        <a:pt x="8778" y="12476"/>
                      </a:moveTo>
                      <a:cubicBezTo>
                        <a:pt x="6963" y="12480"/>
                        <a:pt x="5490" y="11015"/>
                        <a:pt x="5486" y="9205"/>
                      </a:cubicBezTo>
                      <a:cubicBezTo>
                        <a:pt x="5482" y="7394"/>
                        <a:pt x="6951" y="5924"/>
                        <a:pt x="8765" y="5920"/>
                      </a:cubicBezTo>
                      <a:cubicBezTo>
                        <a:pt x="10579" y="5917"/>
                        <a:pt x="12053" y="7382"/>
                        <a:pt x="12057" y="9192"/>
                      </a:cubicBezTo>
                      <a:cubicBezTo>
                        <a:pt x="12057" y="9194"/>
                        <a:pt x="12057" y="9196"/>
                        <a:pt x="12057" y="9198"/>
                      </a:cubicBezTo>
                      <a:cubicBezTo>
                        <a:pt x="12053" y="11005"/>
                        <a:pt x="10588" y="12469"/>
                        <a:pt x="8778" y="12476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635" name="Google Shape;1635;p16"/>
                <p:cNvSpPr/>
                <p:nvPr/>
              </p:nvSpPr>
              <p:spPr>
                <a:xfrm>
                  <a:off x="8476241" y="3798420"/>
                  <a:ext cx="17843" cy="14162"/>
                </a:xfrm>
                <a:custGeom>
                  <a:rect b="b" l="l" r="r" t="t"/>
                  <a:pathLst>
                    <a:path extrusionOk="0" h="14162" w="17843">
                      <a:moveTo>
                        <a:pt x="16033" y="6655"/>
                      </a:moveTo>
                      <a:lnTo>
                        <a:pt x="13454" y="6107"/>
                      </a:lnTo>
                      <a:lnTo>
                        <a:pt x="14016" y="3377"/>
                      </a:lnTo>
                      <a:cubicBezTo>
                        <a:pt x="14282" y="2155"/>
                        <a:pt x="13506" y="948"/>
                        <a:pt x="12281" y="682"/>
                      </a:cubicBezTo>
                      <a:cubicBezTo>
                        <a:pt x="12275" y="680"/>
                        <a:pt x="12269" y="679"/>
                        <a:pt x="12263" y="678"/>
                      </a:cubicBezTo>
                      <a:lnTo>
                        <a:pt x="9280" y="49"/>
                      </a:lnTo>
                      <a:cubicBezTo>
                        <a:pt x="8048" y="-208"/>
                        <a:pt x="6840" y="576"/>
                        <a:pt x="6575" y="1804"/>
                      </a:cubicBezTo>
                      <a:lnTo>
                        <a:pt x="5995" y="4547"/>
                      </a:lnTo>
                      <a:lnTo>
                        <a:pt x="3384" y="3981"/>
                      </a:lnTo>
                      <a:cubicBezTo>
                        <a:pt x="2159" y="3715"/>
                        <a:pt x="949" y="4490"/>
                        <a:pt x="683" y="5712"/>
                      </a:cubicBezTo>
                      <a:cubicBezTo>
                        <a:pt x="681" y="5718"/>
                        <a:pt x="680" y="5724"/>
                        <a:pt x="679" y="5730"/>
                      </a:cubicBezTo>
                      <a:lnTo>
                        <a:pt x="48" y="8737"/>
                      </a:lnTo>
                      <a:cubicBezTo>
                        <a:pt x="-208" y="9969"/>
                        <a:pt x="581" y="11175"/>
                        <a:pt x="1814" y="11436"/>
                      </a:cubicBezTo>
                      <a:lnTo>
                        <a:pt x="14457" y="14110"/>
                      </a:lnTo>
                      <a:cubicBezTo>
                        <a:pt x="15682" y="14377"/>
                        <a:pt x="16892" y="13602"/>
                        <a:pt x="17158" y="12380"/>
                      </a:cubicBezTo>
                      <a:cubicBezTo>
                        <a:pt x="17160" y="12373"/>
                        <a:pt x="17161" y="12368"/>
                        <a:pt x="17162" y="12361"/>
                      </a:cubicBezTo>
                      <a:lnTo>
                        <a:pt x="17793" y="9354"/>
                      </a:lnTo>
                      <a:cubicBezTo>
                        <a:pt x="18056" y="8127"/>
                        <a:pt x="17273" y="6920"/>
                        <a:pt x="16044" y="6657"/>
                      </a:cubicBezTo>
                      <a:cubicBezTo>
                        <a:pt x="16040" y="6656"/>
                        <a:pt x="16037" y="6656"/>
                        <a:pt x="16033" y="6655"/>
                      </a:cubicBezTo>
                      <a:close/>
                      <a:moveTo>
                        <a:pt x="12067" y="10040"/>
                      </a:moveTo>
                      <a:cubicBezTo>
                        <a:pt x="11689" y="11810"/>
                        <a:pt x="9943" y="12940"/>
                        <a:pt x="8169" y="12562"/>
                      </a:cubicBezTo>
                      <a:cubicBezTo>
                        <a:pt x="6394" y="12185"/>
                        <a:pt x="5263" y="10443"/>
                        <a:pt x="5641" y="8673"/>
                      </a:cubicBezTo>
                      <a:cubicBezTo>
                        <a:pt x="6019" y="6902"/>
                        <a:pt x="7765" y="5773"/>
                        <a:pt x="9539" y="6150"/>
                      </a:cubicBezTo>
                      <a:cubicBezTo>
                        <a:pt x="9541" y="6151"/>
                        <a:pt x="9543" y="6151"/>
                        <a:pt x="9545" y="6151"/>
                      </a:cubicBezTo>
                      <a:cubicBezTo>
                        <a:pt x="11317" y="6532"/>
                        <a:pt x="12445" y="8271"/>
                        <a:pt x="12067" y="10040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636" name="Google Shape;1636;p16"/>
                <p:cNvSpPr/>
                <p:nvPr/>
              </p:nvSpPr>
              <p:spPr>
                <a:xfrm>
                  <a:off x="8502140" y="3810384"/>
                  <a:ext cx="14543" cy="12170"/>
                </a:xfrm>
                <a:custGeom>
                  <a:rect b="b" l="l" r="r" t="t"/>
                  <a:pathLst>
                    <a:path extrusionOk="0" h="12170" w="14543">
                      <a:moveTo>
                        <a:pt x="11933" y="335"/>
                      </a:moveTo>
                      <a:cubicBezTo>
                        <a:pt x="10857" y="-322"/>
                        <a:pt x="9452" y="17"/>
                        <a:pt x="8795" y="1090"/>
                      </a:cubicBezTo>
                      <a:cubicBezTo>
                        <a:pt x="8790" y="1098"/>
                        <a:pt x="8785" y="1107"/>
                        <a:pt x="8780" y="1115"/>
                      </a:cubicBezTo>
                      <a:lnTo>
                        <a:pt x="7336" y="3518"/>
                      </a:lnTo>
                      <a:lnTo>
                        <a:pt x="5047" y="2134"/>
                      </a:lnTo>
                      <a:cubicBezTo>
                        <a:pt x="3974" y="1487"/>
                        <a:pt x="2579" y="1830"/>
                        <a:pt x="1930" y="2901"/>
                      </a:cubicBezTo>
                      <a:cubicBezTo>
                        <a:pt x="1929" y="2903"/>
                        <a:pt x="1927" y="2905"/>
                        <a:pt x="1926" y="2908"/>
                      </a:cubicBezTo>
                      <a:lnTo>
                        <a:pt x="337" y="5544"/>
                      </a:lnTo>
                      <a:cubicBezTo>
                        <a:pt x="-322" y="6616"/>
                        <a:pt x="15" y="8019"/>
                        <a:pt x="1090" y="8676"/>
                      </a:cubicBezTo>
                      <a:cubicBezTo>
                        <a:pt x="1097" y="8681"/>
                        <a:pt x="1105" y="8686"/>
                        <a:pt x="1113" y="8690"/>
                      </a:cubicBezTo>
                      <a:lnTo>
                        <a:pt x="6075" y="11836"/>
                      </a:lnTo>
                      <a:cubicBezTo>
                        <a:pt x="7151" y="12492"/>
                        <a:pt x="8556" y="12154"/>
                        <a:pt x="9213" y="11080"/>
                      </a:cubicBezTo>
                      <a:cubicBezTo>
                        <a:pt x="9218" y="11072"/>
                        <a:pt x="9223" y="11064"/>
                        <a:pt x="9228" y="11056"/>
                      </a:cubicBezTo>
                      <a:lnTo>
                        <a:pt x="10817" y="8426"/>
                      </a:lnTo>
                      <a:cubicBezTo>
                        <a:pt x="11448" y="7344"/>
                        <a:pt x="11958" y="6368"/>
                        <a:pt x="11958" y="6368"/>
                      </a:cubicBezTo>
                      <a:lnTo>
                        <a:pt x="14544" y="1908"/>
                      </a:lnTo>
                      <a:close/>
                      <a:moveTo>
                        <a:pt x="6655" y="11395"/>
                      </a:moveTo>
                      <a:cubicBezTo>
                        <a:pt x="5100" y="10462"/>
                        <a:pt x="4598" y="8448"/>
                        <a:pt x="5533" y="6897"/>
                      </a:cubicBezTo>
                      <a:cubicBezTo>
                        <a:pt x="6468" y="5345"/>
                        <a:pt x="8486" y="4844"/>
                        <a:pt x="10041" y="577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637" name="Google Shape;1637;p16"/>
                <p:cNvSpPr/>
                <p:nvPr/>
              </p:nvSpPr>
              <p:spPr>
                <a:xfrm>
                  <a:off x="8395374" y="3810387"/>
                  <a:ext cx="14565" cy="12166"/>
                </a:xfrm>
                <a:custGeom>
                  <a:rect b="b" l="l" r="r" t="t"/>
                  <a:pathLst>
                    <a:path extrusionOk="0" h="12166" w="14565">
                      <a:moveTo>
                        <a:pt x="14238" y="5542"/>
                      </a:moveTo>
                      <a:lnTo>
                        <a:pt x="12649" y="2906"/>
                      </a:lnTo>
                      <a:cubicBezTo>
                        <a:pt x="12008" y="1827"/>
                        <a:pt x="10611" y="1471"/>
                        <a:pt x="9530" y="2112"/>
                      </a:cubicBezTo>
                      <a:cubicBezTo>
                        <a:pt x="9518" y="2118"/>
                        <a:pt x="9508" y="2125"/>
                        <a:pt x="9496" y="2132"/>
                      </a:cubicBezTo>
                      <a:lnTo>
                        <a:pt x="7214" y="3516"/>
                      </a:lnTo>
                      <a:lnTo>
                        <a:pt x="5763" y="1112"/>
                      </a:lnTo>
                      <a:cubicBezTo>
                        <a:pt x="5115" y="30"/>
                        <a:pt x="3709" y="-323"/>
                        <a:pt x="2624" y="324"/>
                      </a:cubicBezTo>
                      <a:cubicBezTo>
                        <a:pt x="2619" y="327"/>
                        <a:pt x="2615" y="330"/>
                        <a:pt x="2611" y="332"/>
                      </a:cubicBezTo>
                      <a:lnTo>
                        <a:pt x="0" y="1899"/>
                      </a:lnTo>
                      <a:lnTo>
                        <a:pt x="2598" y="6360"/>
                      </a:lnTo>
                      <a:cubicBezTo>
                        <a:pt x="2598" y="6360"/>
                        <a:pt x="3077" y="7335"/>
                        <a:pt x="3733" y="8417"/>
                      </a:cubicBezTo>
                      <a:lnTo>
                        <a:pt x="5322" y="11047"/>
                      </a:lnTo>
                      <a:cubicBezTo>
                        <a:pt x="5956" y="12126"/>
                        <a:pt x="7347" y="12488"/>
                        <a:pt x="8429" y="11855"/>
                      </a:cubicBezTo>
                      <a:cubicBezTo>
                        <a:pt x="8444" y="11846"/>
                        <a:pt x="8460" y="11837"/>
                        <a:pt x="8475" y="11827"/>
                      </a:cubicBezTo>
                      <a:lnTo>
                        <a:pt x="13437" y="8681"/>
                      </a:lnTo>
                      <a:cubicBezTo>
                        <a:pt x="14525" y="8045"/>
                        <a:pt x="14890" y="6650"/>
                        <a:pt x="14252" y="5564"/>
                      </a:cubicBezTo>
                      <a:cubicBezTo>
                        <a:pt x="14247" y="5557"/>
                        <a:pt x="14243" y="5549"/>
                        <a:pt x="14238" y="5542"/>
                      </a:cubicBezTo>
                      <a:close/>
                      <a:moveTo>
                        <a:pt x="7933" y="11393"/>
                      </a:moveTo>
                      <a:lnTo>
                        <a:pt x="4521" y="5775"/>
                      </a:lnTo>
                      <a:cubicBezTo>
                        <a:pt x="6076" y="4841"/>
                        <a:pt x="8095" y="5343"/>
                        <a:pt x="9030" y="6894"/>
                      </a:cubicBezTo>
                      <a:cubicBezTo>
                        <a:pt x="9965" y="8446"/>
                        <a:pt x="9462" y="10460"/>
                        <a:pt x="7907" y="11393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638" name="Google Shape;1638;p16"/>
                <p:cNvSpPr/>
                <p:nvPr/>
              </p:nvSpPr>
              <p:spPr>
                <a:xfrm>
                  <a:off x="8353611" y="3799817"/>
                  <a:ext cx="28211" cy="23389"/>
                </a:xfrm>
                <a:custGeom>
                  <a:rect b="b" l="l" r="r" t="t"/>
                  <a:pathLst>
                    <a:path extrusionOk="0" h="23389" w="28211">
                      <a:moveTo>
                        <a:pt x="27853" y="9240"/>
                      </a:moveTo>
                      <a:cubicBezTo>
                        <a:pt x="27714" y="9067"/>
                        <a:pt x="27460" y="9038"/>
                        <a:pt x="27286" y="9177"/>
                      </a:cubicBezTo>
                      <a:cubicBezTo>
                        <a:pt x="27262" y="9196"/>
                        <a:pt x="27241" y="9217"/>
                        <a:pt x="27222" y="9240"/>
                      </a:cubicBezTo>
                      <a:cubicBezTo>
                        <a:pt x="27052" y="9435"/>
                        <a:pt x="27027" y="9756"/>
                        <a:pt x="26857" y="9958"/>
                      </a:cubicBezTo>
                      <a:cubicBezTo>
                        <a:pt x="26632" y="10280"/>
                        <a:pt x="26226" y="10425"/>
                        <a:pt x="25848" y="10316"/>
                      </a:cubicBezTo>
                      <a:cubicBezTo>
                        <a:pt x="21535" y="9058"/>
                        <a:pt x="16522" y="7623"/>
                        <a:pt x="16389" y="7498"/>
                      </a:cubicBezTo>
                      <a:cubicBezTo>
                        <a:pt x="16257" y="7372"/>
                        <a:pt x="16427" y="6529"/>
                        <a:pt x="16351" y="5465"/>
                      </a:cubicBezTo>
                      <a:cubicBezTo>
                        <a:pt x="16208" y="3978"/>
                        <a:pt x="15461" y="2614"/>
                        <a:pt x="14283" y="1690"/>
                      </a:cubicBezTo>
                      <a:cubicBezTo>
                        <a:pt x="13148" y="709"/>
                        <a:pt x="9346" y="-1908"/>
                        <a:pt x="5619" y="2389"/>
                      </a:cubicBezTo>
                      <a:cubicBezTo>
                        <a:pt x="4471" y="3697"/>
                        <a:pt x="3412" y="5119"/>
                        <a:pt x="2264" y="6428"/>
                      </a:cubicBezTo>
                      <a:cubicBezTo>
                        <a:pt x="1117" y="7737"/>
                        <a:pt x="953" y="7730"/>
                        <a:pt x="165" y="8630"/>
                      </a:cubicBezTo>
                      <a:cubicBezTo>
                        <a:pt x="-44" y="8824"/>
                        <a:pt x="-56" y="9151"/>
                        <a:pt x="139" y="9359"/>
                      </a:cubicBezTo>
                      <a:cubicBezTo>
                        <a:pt x="147" y="9368"/>
                        <a:pt x="156" y="9377"/>
                        <a:pt x="165" y="9385"/>
                      </a:cubicBezTo>
                      <a:cubicBezTo>
                        <a:pt x="1047" y="10146"/>
                        <a:pt x="2000" y="7227"/>
                        <a:pt x="4743" y="9612"/>
                      </a:cubicBezTo>
                      <a:lnTo>
                        <a:pt x="15544" y="18974"/>
                      </a:lnTo>
                      <a:cubicBezTo>
                        <a:pt x="18628" y="21654"/>
                        <a:pt x="16440" y="22541"/>
                        <a:pt x="17228" y="23221"/>
                      </a:cubicBezTo>
                      <a:cubicBezTo>
                        <a:pt x="17713" y="23642"/>
                        <a:pt x="17997" y="23170"/>
                        <a:pt x="18186" y="22950"/>
                      </a:cubicBezTo>
                      <a:cubicBezTo>
                        <a:pt x="19044" y="21975"/>
                        <a:pt x="19794" y="20911"/>
                        <a:pt x="20709" y="19854"/>
                      </a:cubicBezTo>
                      <a:cubicBezTo>
                        <a:pt x="21428" y="19037"/>
                        <a:pt x="21970" y="18596"/>
                        <a:pt x="22279" y="18256"/>
                      </a:cubicBezTo>
                      <a:cubicBezTo>
                        <a:pt x="22670" y="17803"/>
                        <a:pt x="22657" y="17514"/>
                        <a:pt x="22443" y="17332"/>
                      </a:cubicBezTo>
                      <a:cubicBezTo>
                        <a:pt x="21554" y="16558"/>
                        <a:pt x="20866" y="19376"/>
                        <a:pt x="18249" y="17099"/>
                      </a:cubicBezTo>
                      <a:lnTo>
                        <a:pt x="14018" y="13387"/>
                      </a:lnTo>
                      <a:cubicBezTo>
                        <a:pt x="13161" y="12651"/>
                        <a:pt x="12890" y="12613"/>
                        <a:pt x="13798" y="11575"/>
                      </a:cubicBezTo>
                      <a:cubicBezTo>
                        <a:pt x="14706" y="10537"/>
                        <a:pt x="15172" y="10436"/>
                        <a:pt x="16648" y="10945"/>
                      </a:cubicBezTo>
                      <a:lnTo>
                        <a:pt x="21951" y="12669"/>
                      </a:lnTo>
                      <a:cubicBezTo>
                        <a:pt x="23912" y="13299"/>
                        <a:pt x="25999" y="14003"/>
                        <a:pt x="27349" y="12455"/>
                      </a:cubicBezTo>
                      <a:cubicBezTo>
                        <a:pt x="27998" y="11663"/>
                        <a:pt x="28629" y="9901"/>
                        <a:pt x="27853" y="9240"/>
                      </a:cubicBezTo>
                      <a:close/>
                      <a:moveTo>
                        <a:pt x="13009" y="10241"/>
                      </a:moveTo>
                      <a:cubicBezTo>
                        <a:pt x="12492" y="10826"/>
                        <a:pt x="11862" y="11549"/>
                        <a:pt x="11244" y="11015"/>
                      </a:cubicBezTo>
                      <a:lnTo>
                        <a:pt x="6287" y="6717"/>
                      </a:lnTo>
                      <a:cubicBezTo>
                        <a:pt x="4818" y="5459"/>
                        <a:pt x="5348" y="4830"/>
                        <a:pt x="5979" y="4113"/>
                      </a:cubicBezTo>
                      <a:cubicBezTo>
                        <a:pt x="7700" y="2131"/>
                        <a:pt x="10474" y="2609"/>
                        <a:pt x="12877" y="4692"/>
                      </a:cubicBezTo>
                      <a:cubicBezTo>
                        <a:pt x="14327" y="5931"/>
                        <a:pt x="15595" y="7240"/>
                        <a:pt x="13009" y="10241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639" name="Google Shape;1639;p16"/>
                <p:cNvSpPr/>
                <p:nvPr/>
              </p:nvSpPr>
              <p:spPr>
                <a:xfrm>
                  <a:off x="8414732" y="3764314"/>
                  <a:ext cx="18640" cy="25218"/>
                </a:xfrm>
                <a:custGeom>
                  <a:rect b="b" l="l" r="r" t="t"/>
                  <a:pathLst>
                    <a:path extrusionOk="0" h="25218" w="18640">
                      <a:moveTo>
                        <a:pt x="18584" y="18847"/>
                      </a:moveTo>
                      <a:cubicBezTo>
                        <a:pt x="18250" y="17828"/>
                        <a:pt x="17323" y="19477"/>
                        <a:pt x="15803" y="17532"/>
                      </a:cubicBezTo>
                      <a:lnTo>
                        <a:pt x="2984" y="815"/>
                      </a:lnTo>
                      <a:cubicBezTo>
                        <a:pt x="2353" y="-2"/>
                        <a:pt x="2296" y="-47"/>
                        <a:pt x="2069" y="23"/>
                      </a:cubicBezTo>
                      <a:cubicBezTo>
                        <a:pt x="1748" y="130"/>
                        <a:pt x="1811" y="753"/>
                        <a:pt x="1804" y="1281"/>
                      </a:cubicBezTo>
                      <a:lnTo>
                        <a:pt x="1174" y="22119"/>
                      </a:lnTo>
                      <a:cubicBezTo>
                        <a:pt x="1117" y="24044"/>
                        <a:pt x="-201" y="24264"/>
                        <a:pt x="26" y="24975"/>
                      </a:cubicBezTo>
                      <a:cubicBezTo>
                        <a:pt x="159" y="25372"/>
                        <a:pt x="531" y="25189"/>
                        <a:pt x="884" y="25076"/>
                      </a:cubicBezTo>
                      <a:cubicBezTo>
                        <a:pt x="1603" y="24843"/>
                        <a:pt x="2284" y="24491"/>
                        <a:pt x="3021" y="24246"/>
                      </a:cubicBezTo>
                      <a:cubicBezTo>
                        <a:pt x="3759" y="24000"/>
                        <a:pt x="4592" y="23874"/>
                        <a:pt x="5380" y="23616"/>
                      </a:cubicBezTo>
                      <a:cubicBezTo>
                        <a:pt x="5903" y="23447"/>
                        <a:pt x="6736" y="23415"/>
                        <a:pt x="6534" y="22767"/>
                      </a:cubicBezTo>
                      <a:cubicBezTo>
                        <a:pt x="6263" y="21930"/>
                        <a:pt x="3747" y="23289"/>
                        <a:pt x="3028" y="21075"/>
                      </a:cubicBezTo>
                      <a:cubicBezTo>
                        <a:pt x="2836" y="20218"/>
                        <a:pt x="2743" y="19342"/>
                        <a:pt x="2750" y="18464"/>
                      </a:cubicBezTo>
                      <a:cubicBezTo>
                        <a:pt x="2656" y="16249"/>
                        <a:pt x="3135" y="15947"/>
                        <a:pt x="3557" y="15815"/>
                      </a:cubicBezTo>
                      <a:lnTo>
                        <a:pt x="8425" y="14242"/>
                      </a:lnTo>
                      <a:cubicBezTo>
                        <a:pt x="9056" y="14028"/>
                        <a:pt x="9296" y="14298"/>
                        <a:pt x="10897" y="16438"/>
                      </a:cubicBezTo>
                      <a:cubicBezTo>
                        <a:pt x="11371" y="17015"/>
                        <a:pt x="11748" y="17665"/>
                        <a:pt x="12013" y="18363"/>
                      </a:cubicBezTo>
                      <a:cubicBezTo>
                        <a:pt x="12644" y="20250"/>
                        <a:pt x="10752" y="20477"/>
                        <a:pt x="11055" y="21370"/>
                      </a:cubicBezTo>
                      <a:cubicBezTo>
                        <a:pt x="11194" y="21798"/>
                        <a:pt x="11490" y="21635"/>
                        <a:pt x="11944" y="21490"/>
                      </a:cubicBezTo>
                      <a:cubicBezTo>
                        <a:pt x="12657" y="21257"/>
                        <a:pt x="13533" y="20861"/>
                        <a:pt x="14624" y="20483"/>
                      </a:cubicBezTo>
                      <a:cubicBezTo>
                        <a:pt x="16251" y="19955"/>
                        <a:pt x="16957" y="19854"/>
                        <a:pt x="17853" y="19577"/>
                      </a:cubicBezTo>
                      <a:cubicBezTo>
                        <a:pt x="18521" y="19382"/>
                        <a:pt x="18761" y="19376"/>
                        <a:pt x="18584" y="18847"/>
                      </a:cubicBezTo>
                      <a:close/>
                      <a:moveTo>
                        <a:pt x="7114" y="12845"/>
                      </a:moveTo>
                      <a:lnTo>
                        <a:pt x="3753" y="13940"/>
                      </a:lnTo>
                      <a:cubicBezTo>
                        <a:pt x="3305" y="14078"/>
                        <a:pt x="2965" y="14229"/>
                        <a:pt x="2864" y="13940"/>
                      </a:cubicBezTo>
                      <a:cubicBezTo>
                        <a:pt x="2760" y="13540"/>
                        <a:pt x="2730" y="13124"/>
                        <a:pt x="2776" y="12713"/>
                      </a:cubicBezTo>
                      <a:lnTo>
                        <a:pt x="2895" y="6635"/>
                      </a:lnTo>
                      <a:cubicBezTo>
                        <a:pt x="2895" y="6251"/>
                        <a:pt x="2996" y="6195"/>
                        <a:pt x="3047" y="6176"/>
                      </a:cubicBezTo>
                      <a:cubicBezTo>
                        <a:pt x="3097" y="6157"/>
                        <a:pt x="3097" y="6176"/>
                        <a:pt x="3324" y="6358"/>
                      </a:cubicBezTo>
                      <a:lnTo>
                        <a:pt x="7171" y="11285"/>
                      </a:lnTo>
                      <a:cubicBezTo>
                        <a:pt x="7441" y="11598"/>
                        <a:pt x="7654" y="11956"/>
                        <a:pt x="7801" y="12342"/>
                      </a:cubicBezTo>
                      <a:cubicBezTo>
                        <a:pt x="7921" y="12625"/>
                        <a:pt x="7562" y="12700"/>
                        <a:pt x="7120" y="12845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640" name="Google Shape;1640;p16"/>
                <p:cNvSpPr/>
                <p:nvPr/>
              </p:nvSpPr>
              <p:spPr>
                <a:xfrm>
                  <a:off x="8561977" y="3875011"/>
                  <a:ext cx="24453" cy="19506"/>
                </a:xfrm>
                <a:custGeom>
                  <a:rect b="b" l="l" r="r" t="t"/>
                  <a:pathLst>
                    <a:path extrusionOk="0" h="19506" w="24453">
                      <a:moveTo>
                        <a:pt x="24448" y="7320"/>
                      </a:moveTo>
                      <a:cubicBezTo>
                        <a:pt x="24416" y="6986"/>
                        <a:pt x="23786" y="6917"/>
                        <a:pt x="23250" y="6791"/>
                      </a:cubicBezTo>
                      <a:lnTo>
                        <a:pt x="2895" y="1739"/>
                      </a:lnTo>
                      <a:cubicBezTo>
                        <a:pt x="1003" y="1273"/>
                        <a:pt x="1072" y="-67"/>
                        <a:pt x="322" y="3"/>
                      </a:cubicBezTo>
                      <a:cubicBezTo>
                        <a:pt x="-100" y="53"/>
                        <a:pt x="0" y="456"/>
                        <a:pt x="38" y="820"/>
                      </a:cubicBezTo>
                      <a:cubicBezTo>
                        <a:pt x="120" y="1569"/>
                        <a:pt x="322" y="2312"/>
                        <a:pt x="398" y="3092"/>
                      </a:cubicBezTo>
                      <a:cubicBezTo>
                        <a:pt x="473" y="3872"/>
                        <a:pt x="429" y="4709"/>
                        <a:pt x="517" y="5539"/>
                      </a:cubicBezTo>
                      <a:cubicBezTo>
                        <a:pt x="568" y="6087"/>
                        <a:pt x="423" y="6911"/>
                        <a:pt x="1098" y="6842"/>
                      </a:cubicBezTo>
                      <a:cubicBezTo>
                        <a:pt x="1980" y="6754"/>
                        <a:pt x="1180" y="4010"/>
                        <a:pt x="3519" y="3778"/>
                      </a:cubicBezTo>
                      <a:cubicBezTo>
                        <a:pt x="4401" y="3769"/>
                        <a:pt x="5282" y="3864"/>
                        <a:pt x="6142" y="4061"/>
                      </a:cubicBezTo>
                      <a:cubicBezTo>
                        <a:pt x="8349" y="4445"/>
                        <a:pt x="8526" y="4973"/>
                        <a:pt x="8570" y="5413"/>
                      </a:cubicBezTo>
                      <a:lnTo>
                        <a:pt x="9087" y="10522"/>
                      </a:lnTo>
                      <a:cubicBezTo>
                        <a:pt x="9150" y="11202"/>
                        <a:pt x="8841" y="11359"/>
                        <a:pt x="6388" y="12466"/>
                      </a:cubicBezTo>
                      <a:cubicBezTo>
                        <a:pt x="5724" y="12812"/>
                        <a:pt x="5005" y="13044"/>
                        <a:pt x="4263" y="13152"/>
                      </a:cubicBezTo>
                      <a:cubicBezTo>
                        <a:pt x="2283" y="13354"/>
                        <a:pt x="2453" y="11472"/>
                        <a:pt x="1514" y="11567"/>
                      </a:cubicBezTo>
                      <a:cubicBezTo>
                        <a:pt x="1053" y="11611"/>
                        <a:pt x="1154" y="11944"/>
                        <a:pt x="1199" y="12416"/>
                      </a:cubicBezTo>
                      <a:cubicBezTo>
                        <a:pt x="1281" y="13165"/>
                        <a:pt x="1507" y="14109"/>
                        <a:pt x="1615" y="15254"/>
                      </a:cubicBezTo>
                      <a:cubicBezTo>
                        <a:pt x="1785" y="16965"/>
                        <a:pt x="1728" y="17676"/>
                        <a:pt x="1823" y="18607"/>
                      </a:cubicBezTo>
                      <a:cubicBezTo>
                        <a:pt x="1892" y="19312"/>
                        <a:pt x="1823" y="19551"/>
                        <a:pt x="2403" y="19500"/>
                      </a:cubicBezTo>
                      <a:cubicBezTo>
                        <a:pt x="3475" y="19387"/>
                        <a:pt x="2069" y="18110"/>
                        <a:pt x="4295" y="17053"/>
                      </a:cubicBezTo>
                      <a:lnTo>
                        <a:pt x="23477" y="8031"/>
                      </a:lnTo>
                      <a:cubicBezTo>
                        <a:pt x="24416" y="7609"/>
                        <a:pt x="24479" y="7553"/>
                        <a:pt x="24448" y="7320"/>
                      </a:cubicBezTo>
                      <a:close/>
                      <a:moveTo>
                        <a:pt x="17978" y="7207"/>
                      </a:moveTo>
                      <a:lnTo>
                        <a:pt x="12303" y="9925"/>
                      </a:lnTo>
                      <a:cubicBezTo>
                        <a:pt x="11940" y="10124"/>
                        <a:pt x="11546" y="10260"/>
                        <a:pt x="11136" y="10327"/>
                      </a:cubicBezTo>
                      <a:cubicBezTo>
                        <a:pt x="10808" y="10327"/>
                        <a:pt x="10808" y="9994"/>
                        <a:pt x="10764" y="9528"/>
                      </a:cubicBezTo>
                      <a:lnTo>
                        <a:pt x="10405" y="5999"/>
                      </a:lnTo>
                      <a:cubicBezTo>
                        <a:pt x="10354" y="5533"/>
                        <a:pt x="10285" y="5168"/>
                        <a:pt x="10613" y="5143"/>
                      </a:cubicBezTo>
                      <a:cubicBezTo>
                        <a:pt x="11029" y="5126"/>
                        <a:pt x="11445" y="5181"/>
                        <a:pt x="11843" y="5306"/>
                      </a:cubicBezTo>
                      <a:lnTo>
                        <a:pt x="17795" y="6728"/>
                      </a:lnTo>
                      <a:cubicBezTo>
                        <a:pt x="18167" y="6823"/>
                        <a:pt x="18211" y="6917"/>
                        <a:pt x="18211" y="6974"/>
                      </a:cubicBezTo>
                      <a:cubicBezTo>
                        <a:pt x="18211" y="7030"/>
                        <a:pt x="18218" y="7030"/>
                        <a:pt x="17978" y="720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641" name="Google Shape;1641;p16"/>
                <p:cNvSpPr/>
                <p:nvPr/>
              </p:nvSpPr>
              <p:spPr>
                <a:xfrm>
                  <a:off x="8528036" y="3860983"/>
                  <a:ext cx="11654" cy="9860"/>
                </a:xfrm>
                <a:custGeom>
                  <a:rect b="b" l="l" r="r" t="t"/>
                  <a:pathLst>
                    <a:path extrusionOk="0" h="9860" w="11654">
                      <a:moveTo>
                        <a:pt x="11405" y="3316"/>
                      </a:moveTo>
                      <a:cubicBezTo>
                        <a:pt x="10377" y="252"/>
                        <a:pt x="7306" y="-642"/>
                        <a:pt x="3970" y="441"/>
                      </a:cubicBezTo>
                      <a:cubicBezTo>
                        <a:pt x="881" y="1441"/>
                        <a:pt x="-608" y="3844"/>
                        <a:pt x="231" y="6424"/>
                      </a:cubicBezTo>
                      <a:cubicBezTo>
                        <a:pt x="1574" y="10532"/>
                        <a:pt x="5559" y="10105"/>
                        <a:pt x="7691" y="9419"/>
                      </a:cubicBezTo>
                      <a:cubicBezTo>
                        <a:pt x="10913" y="8368"/>
                        <a:pt x="12256" y="5814"/>
                        <a:pt x="11405" y="3316"/>
                      </a:cubicBezTo>
                      <a:close/>
                      <a:moveTo>
                        <a:pt x="6575" y="8028"/>
                      </a:moveTo>
                      <a:cubicBezTo>
                        <a:pt x="4052" y="8840"/>
                        <a:pt x="1776" y="8790"/>
                        <a:pt x="1013" y="6588"/>
                      </a:cubicBezTo>
                      <a:cubicBezTo>
                        <a:pt x="250" y="4386"/>
                        <a:pt x="3132" y="2460"/>
                        <a:pt x="5351" y="1737"/>
                      </a:cubicBezTo>
                      <a:cubicBezTo>
                        <a:pt x="7571" y="1013"/>
                        <a:pt x="9873" y="982"/>
                        <a:pt x="10629" y="3146"/>
                      </a:cubicBezTo>
                      <a:cubicBezTo>
                        <a:pt x="11216" y="4794"/>
                        <a:pt x="9955" y="6959"/>
                        <a:pt x="6575" y="8028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642" name="Google Shape;1642;p16"/>
                <p:cNvSpPr/>
                <p:nvPr/>
              </p:nvSpPr>
              <p:spPr>
                <a:xfrm>
                  <a:off x="8522999" y="3849958"/>
                  <a:ext cx="12416" cy="13010"/>
                </a:xfrm>
                <a:custGeom>
                  <a:rect b="b" l="l" r="r" t="t"/>
                  <a:pathLst>
                    <a:path extrusionOk="0" h="13010" w="12416">
                      <a:moveTo>
                        <a:pt x="12003" y="4105"/>
                      </a:moveTo>
                      <a:cubicBezTo>
                        <a:pt x="11624" y="3274"/>
                        <a:pt x="11170" y="2475"/>
                        <a:pt x="10786" y="1651"/>
                      </a:cubicBezTo>
                      <a:cubicBezTo>
                        <a:pt x="10401" y="827"/>
                        <a:pt x="10439" y="757"/>
                        <a:pt x="10155" y="191"/>
                      </a:cubicBezTo>
                      <a:cubicBezTo>
                        <a:pt x="10122" y="56"/>
                        <a:pt x="9985" y="-26"/>
                        <a:pt x="9850" y="7"/>
                      </a:cubicBezTo>
                      <a:cubicBezTo>
                        <a:pt x="9836" y="11"/>
                        <a:pt x="9822" y="16"/>
                        <a:pt x="9808" y="21"/>
                      </a:cubicBezTo>
                      <a:cubicBezTo>
                        <a:pt x="9285" y="267"/>
                        <a:pt x="10439" y="1349"/>
                        <a:pt x="8825" y="2104"/>
                      </a:cubicBezTo>
                      <a:lnTo>
                        <a:pt x="2437" y="5073"/>
                      </a:lnTo>
                      <a:cubicBezTo>
                        <a:pt x="615" y="5929"/>
                        <a:pt x="627" y="4715"/>
                        <a:pt x="167" y="4929"/>
                      </a:cubicBezTo>
                      <a:cubicBezTo>
                        <a:pt x="-123" y="5067"/>
                        <a:pt x="41" y="5300"/>
                        <a:pt x="98" y="5432"/>
                      </a:cubicBezTo>
                      <a:cubicBezTo>
                        <a:pt x="388" y="6061"/>
                        <a:pt x="728" y="6634"/>
                        <a:pt x="1043" y="7320"/>
                      </a:cubicBezTo>
                      <a:cubicBezTo>
                        <a:pt x="1283" y="7829"/>
                        <a:pt x="1378" y="8188"/>
                        <a:pt x="1472" y="8395"/>
                      </a:cubicBezTo>
                      <a:cubicBezTo>
                        <a:pt x="1567" y="8603"/>
                        <a:pt x="1737" y="8735"/>
                        <a:pt x="1870" y="8672"/>
                      </a:cubicBezTo>
                      <a:cubicBezTo>
                        <a:pt x="2393" y="8427"/>
                        <a:pt x="1239" y="7496"/>
                        <a:pt x="2784" y="6785"/>
                      </a:cubicBezTo>
                      <a:lnTo>
                        <a:pt x="5306" y="5615"/>
                      </a:lnTo>
                      <a:cubicBezTo>
                        <a:pt x="5817" y="5382"/>
                        <a:pt x="5880" y="5262"/>
                        <a:pt x="6183" y="5910"/>
                      </a:cubicBezTo>
                      <a:cubicBezTo>
                        <a:pt x="6485" y="6558"/>
                        <a:pt x="6441" y="6804"/>
                        <a:pt x="5930" y="7383"/>
                      </a:cubicBezTo>
                      <a:lnTo>
                        <a:pt x="4127" y="9478"/>
                      </a:lnTo>
                      <a:cubicBezTo>
                        <a:pt x="3496" y="10245"/>
                        <a:pt x="2733" y="11069"/>
                        <a:pt x="3187" y="12032"/>
                      </a:cubicBezTo>
                      <a:cubicBezTo>
                        <a:pt x="3408" y="12523"/>
                        <a:pt x="4108" y="13183"/>
                        <a:pt x="4556" y="12970"/>
                      </a:cubicBezTo>
                      <a:cubicBezTo>
                        <a:pt x="4659" y="12938"/>
                        <a:pt x="4717" y="12829"/>
                        <a:pt x="4686" y="12726"/>
                      </a:cubicBezTo>
                      <a:cubicBezTo>
                        <a:pt x="4683" y="12717"/>
                        <a:pt x="4680" y="12708"/>
                        <a:pt x="4676" y="12699"/>
                      </a:cubicBezTo>
                      <a:cubicBezTo>
                        <a:pt x="4619" y="12579"/>
                        <a:pt x="4480" y="12491"/>
                        <a:pt x="4417" y="12372"/>
                      </a:cubicBezTo>
                      <a:cubicBezTo>
                        <a:pt x="4306" y="12200"/>
                        <a:pt x="4319" y="11977"/>
                        <a:pt x="4449" y="11818"/>
                      </a:cubicBezTo>
                      <a:cubicBezTo>
                        <a:pt x="5855" y="10088"/>
                        <a:pt x="7475" y="8043"/>
                        <a:pt x="7564" y="8043"/>
                      </a:cubicBezTo>
                      <a:cubicBezTo>
                        <a:pt x="7652" y="8043"/>
                        <a:pt x="8005" y="8263"/>
                        <a:pt x="8503" y="8471"/>
                      </a:cubicBezTo>
                      <a:cubicBezTo>
                        <a:pt x="9206" y="8728"/>
                        <a:pt x="9984" y="8677"/>
                        <a:pt x="10647" y="8333"/>
                      </a:cubicBezTo>
                      <a:cubicBezTo>
                        <a:pt x="11322" y="7980"/>
                        <a:pt x="13258" y="6785"/>
                        <a:pt x="12003" y="4105"/>
                      </a:cubicBezTo>
                      <a:close/>
                      <a:moveTo>
                        <a:pt x="9550" y="6967"/>
                      </a:moveTo>
                      <a:cubicBezTo>
                        <a:pt x="8692" y="7370"/>
                        <a:pt x="7841" y="7672"/>
                        <a:pt x="6971" y="5810"/>
                      </a:cubicBezTo>
                      <a:cubicBezTo>
                        <a:pt x="6801" y="5445"/>
                        <a:pt x="6586" y="4992"/>
                        <a:pt x="6971" y="4828"/>
                      </a:cubicBezTo>
                      <a:lnTo>
                        <a:pt x="9903" y="3457"/>
                      </a:lnTo>
                      <a:cubicBezTo>
                        <a:pt x="10767" y="3054"/>
                        <a:pt x="10950" y="3457"/>
                        <a:pt x="11164" y="3891"/>
                      </a:cubicBezTo>
                      <a:cubicBezTo>
                        <a:pt x="11719" y="5124"/>
                        <a:pt x="10969" y="6313"/>
                        <a:pt x="9550" y="696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643" name="Google Shape;1643;p16"/>
                <p:cNvSpPr/>
                <p:nvPr/>
              </p:nvSpPr>
              <p:spPr>
                <a:xfrm>
                  <a:off x="8530833" y="3882261"/>
                  <a:ext cx="12114" cy="9171"/>
                </a:xfrm>
                <a:custGeom>
                  <a:rect b="b" l="l" r="r" t="t"/>
                  <a:pathLst>
                    <a:path extrusionOk="0" h="9171" w="12114">
                      <a:moveTo>
                        <a:pt x="11875" y="698"/>
                      </a:moveTo>
                      <a:cubicBezTo>
                        <a:pt x="11301" y="642"/>
                        <a:pt x="11743" y="2177"/>
                        <a:pt x="9952" y="1994"/>
                      </a:cubicBezTo>
                      <a:lnTo>
                        <a:pt x="2908" y="1290"/>
                      </a:lnTo>
                      <a:cubicBezTo>
                        <a:pt x="890" y="1088"/>
                        <a:pt x="1527" y="31"/>
                        <a:pt x="1016" y="0"/>
                      </a:cubicBezTo>
                      <a:cubicBezTo>
                        <a:pt x="701" y="0"/>
                        <a:pt x="720" y="252"/>
                        <a:pt x="708" y="403"/>
                      </a:cubicBezTo>
                      <a:cubicBezTo>
                        <a:pt x="638" y="1082"/>
                        <a:pt x="638" y="1762"/>
                        <a:pt x="562" y="2492"/>
                      </a:cubicBezTo>
                      <a:cubicBezTo>
                        <a:pt x="506" y="3058"/>
                        <a:pt x="405" y="3416"/>
                        <a:pt x="380" y="3643"/>
                      </a:cubicBezTo>
                      <a:cubicBezTo>
                        <a:pt x="354" y="3869"/>
                        <a:pt x="436" y="4077"/>
                        <a:pt x="581" y="4083"/>
                      </a:cubicBezTo>
                      <a:cubicBezTo>
                        <a:pt x="1162" y="4146"/>
                        <a:pt x="638" y="2743"/>
                        <a:pt x="2347" y="2913"/>
                      </a:cubicBezTo>
                      <a:lnTo>
                        <a:pt x="5122" y="3190"/>
                      </a:lnTo>
                      <a:cubicBezTo>
                        <a:pt x="5676" y="3247"/>
                        <a:pt x="5796" y="3190"/>
                        <a:pt x="5752" y="3888"/>
                      </a:cubicBezTo>
                      <a:cubicBezTo>
                        <a:pt x="5708" y="4587"/>
                        <a:pt x="5519" y="4801"/>
                        <a:pt x="4781" y="5040"/>
                      </a:cubicBezTo>
                      <a:lnTo>
                        <a:pt x="2139" y="5920"/>
                      </a:lnTo>
                      <a:cubicBezTo>
                        <a:pt x="1168" y="6248"/>
                        <a:pt x="108" y="6581"/>
                        <a:pt x="8" y="7651"/>
                      </a:cubicBezTo>
                      <a:cubicBezTo>
                        <a:pt x="-49" y="8185"/>
                        <a:pt x="216" y="9117"/>
                        <a:pt x="708" y="9167"/>
                      </a:cubicBezTo>
                      <a:cubicBezTo>
                        <a:pt x="816" y="9192"/>
                        <a:pt x="924" y="9124"/>
                        <a:pt x="949" y="9015"/>
                      </a:cubicBezTo>
                      <a:cubicBezTo>
                        <a:pt x="951" y="9005"/>
                        <a:pt x="953" y="8995"/>
                        <a:pt x="953" y="8985"/>
                      </a:cubicBezTo>
                      <a:cubicBezTo>
                        <a:pt x="953" y="8846"/>
                        <a:pt x="890" y="8708"/>
                        <a:pt x="897" y="8569"/>
                      </a:cubicBezTo>
                      <a:cubicBezTo>
                        <a:pt x="898" y="8369"/>
                        <a:pt x="1016" y="8187"/>
                        <a:pt x="1199" y="8104"/>
                      </a:cubicBezTo>
                      <a:cubicBezTo>
                        <a:pt x="3318" y="7336"/>
                        <a:pt x="5752" y="6418"/>
                        <a:pt x="5853" y="6430"/>
                      </a:cubicBezTo>
                      <a:cubicBezTo>
                        <a:pt x="5954" y="6443"/>
                        <a:pt x="6118" y="6852"/>
                        <a:pt x="6446" y="7286"/>
                      </a:cubicBezTo>
                      <a:cubicBezTo>
                        <a:pt x="6919" y="7869"/>
                        <a:pt x="7618" y="8224"/>
                        <a:pt x="8369" y="8261"/>
                      </a:cubicBezTo>
                      <a:cubicBezTo>
                        <a:pt x="9100" y="8343"/>
                        <a:pt x="11383" y="8292"/>
                        <a:pt x="11679" y="5329"/>
                      </a:cubicBezTo>
                      <a:cubicBezTo>
                        <a:pt x="11774" y="4423"/>
                        <a:pt x="11806" y="3498"/>
                        <a:pt x="11894" y="2592"/>
                      </a:cubicBezTo>
                      <a:cubicBezTo>
                        <a:pt x="11982" y="1686"/>
                        <a:pt x="12058" y="1642"/>
                        <a:pt x="12115" y="1019"/>
                      </a:cubicBezTo>
                      <a:cubicBezTo>
                        <a:pt x="12102" y="856"/>
                        <a:pt x="12033" y="711"/>
                        <a:pt x="11875" y="698"/>
                      </a:cubicBezTo>
                      <a:close/>
                      <a:moveTo>
                        <a:pt x="11017" y="4706"/>
                      </a:moveTo>
                      <a:cubicBezTo>
                        <a:pt x="10885" y="6071"/>
                        <a:pt x="9624" y="6713"/>
                        <a:pt x="8060" y="6556"/>
                      </a:cubicBezTo>
                      <a:cubicBezTo>
                        <a:pt x="7108" y="6462"/>
                        <a:pt x="6219" y="6292"/>
                        <a:pt x="6433" y="4234"/>
                      </a:cubicBezTo>
                      <a:cubicBezTo>
                        <a:pt x="6433" y="3832"/>
                        <a:pt x="6515" y="3335"/>
                        <a:pt x="6919" y="3372"/>
                      </a:cubicBezTo>
                      <a:lnTo>
                        <a:pt x="10153" y="3693"/>
                      </a:lnTo>
                      <a:cubicBezTo>
                        <a:pt x="11112" y="3794"/>
                        <a:pt x="11074" y="4209"/>
                        <a:pt x="11017" y="4706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644" name="Google Shape;1644;p16"/>
                <p:cNvSpPr/>
                <p:nvPr/>
              </p:nvSpPr>
              <p:spPr>
                <a:xfrm>
                  <a:off x="8380620" y="3847315"/>
                  <a:ext cx="12065" cy="9778"/>
                </a:xfrm>
                <a:custGeom>
                  <a:rect b="b" l="l" r="r" t="t"/>
                  <a:pathLst>
                    <a:path extrusionOk="0" h="9778" w="12065">
                      <a:moveTo>
                        <a:pt x="11930" y="751"/>
                      </a:moveTo>
                      <a:cubicBezTo>
                        <a:pt x="11495" y="506"/>
                        <a:pt x="11652" y="1437"/>
                        <a:pt x="10499" y="1299"/>
                      </a:cubicBezTo>
                      <a:lnTo>
                        <a:pt x="592" y="40"/>
                      </a:lnTo>
                      <a:cubicBezTo>
                        <a:pt x="113" y="-23"/>
                        <a:pt x="75" y="-16"/>
                        <a:pt x="12" y="91"/>
                      </a:cubicBezTo>
                      <a:cubicBezTo>
                        <a:pt x="-51" y="198"/>
                        <a:pt x="145" y="449"/>
                        <a:pt x="302" y="651"/>
                      </a:cubicBezTo>
                      <a:lnTo>
                        <a:pt x="6539" y="8320"/>
                      </a:lnTo>
                      <a:cubicBezTo>
                        <a:pt x="7119" y="9025"/>
                        <a:pt x="6703" y="9579"/>
                        <a:pt x="7005" y="9755"/>
                      </a:cubicBezTo>
                      <a:cubicBezTo>
                        <a:pt x="7175" y="9849"/>
                        <a:pt x="7257" y="9648"/>
                        <a:pt x="7352" y="9478"/>
                      </a:cubicBezTo>
                      <a:cubicBezTo>
                        <a:pt x="7547" y="9132"/>
                        <a:pt x="7686" y="8761"/>
                        <a:pt x="7882" y="8402"/>
                      </a:cubicBezTo>
                      <a:cubicBezTo>
                        <a:pt x="8077" y="8043"/>
                        <a:pt x="8348" y="7697"/>
                        <a:pt x="8556" y="7313"/>
                      </a:cubicBezTo>
                      <a:cubicBezTo>
                        <a:pt x="8695" y="7062"/>
                        <a:pt x="8991" y="6741"/>
                        <a:pt x="8714" y="6590"/>
                      </a:cubicBezTo>
                      <a:cubicBezTo>
                        <a:pt x="8437" y="6439"/>
                        <a:pt x="7856" y="7798"/>
                        <a:pt x="6898" y="7269"/>
                      </a:cubicBezTo>
                      <a:cubicBezTo>
                        <a:pt x="6559" y="7034"/>
                        <a:pt x="6254" y="6755"/>
                        <a:pt x="5990" y="6439"/>
                      </a:cubicBezTo>
                      <a:cubicBezTo>
                        <a:pt x="5271" y="5678"/>
                        <a:pt x="5359" y="5401"/>
                        <a:pt x="5467" y="5181"/>
                      </a:cubicBezTo>
                      <a:lnTo>
                        <a:pt x="6766" y="2840"/>
                      </a:lnTo>
                      <a:cubicBezTo>
                        <a:pt x="6936" y="2526"/>
                        <a:pt x="7106" y="2544"/>
                        <a:pt x="8355" y="2721"/>
                      </a:cubicBezTo>
                      <a:cubicBezTo>
                        <a:pt x="8708" y="2747"/>
                        <a:pt x="9052" y="2841"/>
                        <a:pt x="9370" y="2997"/>
                      </a:cubicBezTo>
                      <a:cubicBezTo>
                        <a:pt x="10177" y="3444"/>
                        <a:pt x="9565" y="4205"/>
                        <a:pt x="9944" y="4426"/>
                      </a:cubicBezTo>
                      <a:cubicBezTo>
                        <a:pt x="10133" y="4526"/>
                        <a:pt x="10196" y="4356"/>
                        <a:pt x="10309" y="4142"/>
                      </a:cubicBezTo>
                      <a:cubicBezTo>
                        <a:pt x="10505" y="3796"/>
                        <a:pt x="10694" y="3325"/>
                        <a:pt x="10990" y="2802"/>
                      </a:cubicBezTo>
                      <a:cubicBezTo>
                        <a:pt x="11425" y="2016"/>
                        <a:pt x="11621" y="1726"/>
                        <a:pt x="11892" y="1292"/>
                      </a:cubicBezTo>
                      <a:cubicBezTo>
                        <a:pt x="12069" y="965"/>
                        <a:pt x="12157" y="877"/>
                        <a:pt x="11930" y="751"/>
                      </a:cubicBezTo>
                      <a:close/>
                      <a:moveTo>
                        <a:pt x="5845" y="2802"/>
                      </a:moveTo>
                      <a:lnTo>
                        <a:pt x="4943" y="4426"/>
                      </a:lnTo>
                      <a:cubicBezTo>
                        <a:pt x="4823" y="4640"/>
                        <a:pt x="4748" y="4816"/>
                        <a:pt x="4615" y="4740"/>
                      </a:cubicBezTo>
                      <a:cubicBezTo>
                        <a:pt x="4451" y="4633"/>
                        <a:pt x="4308" y="4496"/>
                        <a:pt x="4193" y="4338"/>
                      </a:cubicBezTo>
                      <a:lnTo>
                        <a:pt x="2358" y="2123"/>
                      </a:lnTo>
                      <a:cubicBezTo>
                        <a:pt x="2244" y="1978"/>
                        <a:pt x="2263" y="1922"/>
                        <a:pt x="2270" y="1903"/>
                      </a:cubicBezTo>
                      <a:cubicBezTo>
                        <a:pt x="2276" y="1884"/>
                        <a:pt x="2270" y="1903"/>
                        <a:pt x="2434" y="1865"/>
                      </a:cubicBezTo>
                      <a:lnTo>
                        <a:pt x="5378" y="2217"/>
                      </a:lnTo>
                      <a:cubicBezTo>
                        <a:pt x="5573" y="2226"/>
                        <a:pt x="5765" y="2275"/>
                        <a:pt x="5940" y="2362"/>
                      </a:cubicBezTo>
                      <a:cubicBezTo>
                        <a:pt x="6072" y="2431"/>
                        <a:pt x="5965" y="2588"/>
                        <a:pt x="5845" y="2802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645" name="Google Shape;1645;p16"/>
                <p:cNvSpPr/>
                <p:nvPr/>
              </p:nvSpPr>
              <p:spPr>
                <a:xfrm>
                  <a:off x="8407639" y="3847179"/>
                  <a:ext cx="97719" cy="134050"/>
                </a:xfrm>
                <a:custGeom>
                  <a:rect b="b" l="l" r="r" t="t"/>
                  <a:pathLst>
                    <a:path extrusionOk="0" h="134050" w="97719">
                      <a:moveTo>
                        <a:pt x="93659" y="0"/>
                      </a:moveTo>
                      <a:lnTo>
                        <a:pt x="92644" y="0"/>
                      </a:lnTo>
                      <a:lnTo>
                        <a:pt x="0" y="0"/>
                      </a:lnTo>
                      <a:lnTo>
                        <a:pt x="0" y="51038"/>
                      </a:lnTo>
                      <a:cubicBezTo>
                        <a:pt x="0" y="73569"/>
                        <a:pt x="1375" y="92198"/>
                        <a:pt x="18684" y="109777"/>
                      </a:cubicBezTo>
                      <a:cubicBezTo>
                        <a:pt x="28880" y="120127"/>
                        <a:pt x="35810" y="124877"/>
                        <a:pt x="47299" y="132710"/>
                      </a:cubicBezTo>
                      <a:lnTo>
                        <a:pt x="48005" y="133188"/>
                      </a:lnTo>
                      <a:lnTo>
                        <a:pt x="49267" y="134050"/>
                      </a:lnTo>
                      <a:lnTo>
                        <a:pt x="50446" y="133081"/>
                      </a:lnTo>
                      <a:cubicBezTo>
                        <a:pt x="53990" y="130156"/>
                        <a:pt x="57086" y="127929"/>
                        <a:pt x="60081" y="125777"/>
                      </a:cubicBezTo>
                      <a:cubicBezTo>
                        <a:pt x="66235" y="121373"/>
                        <a:pt x="71557" y="117528"/>
                        <a:pt x="78323" y="109469"/>
                      </a:cubicBezTo>
                      <a:cubicBezTo>
                        <a:pt x="94819" y="89832"/>
                        <a:pt x="97720" y="74984"/>
                        <a:pt x="97720" y="51038"/>
                      </a:cubicBezTo>
                      <a:lnTo>
                        <a:pt x="97720" y="0"/>
                      </a:lnTo>
                      <a:close/>
                      <a:moveTo>
                        <a:pt x="75215" y="106826"/>
                      </a:moveTo>
                      <a:cubicBezTo>
                        <a:pt x="68770" y="114490"/>
                        <a:pt x="63644" y="118151"/>
                        <a:pt x="57704" y="122448"/>
                      </a:cubicBezTo>
                      <a:cubicBezTo>
                        <a:pt x="54658" y="124638"/>
                        <a:pt x="52691" y="125934"/>
                        <a:pt x="49046" y="128941"/>
                      </a:cubicBezTo>
                      <a:cubicBezTo>
                        <a:pt x="38093" y="121467"/>
                        <a:pt x="31333" y="116792"/>
                        <a:pt x="21584" y="106889"/>
                      </a:cubicBezTo>
                      <a:cubicBezTo>
                        <a:pt x="5322" y="90380"/>
                        <a:pt x="4061" y="73311"/>
                        <a:pt x="4061" y="50994"/>
                      </a:cubicBezTo>
                      <a:lnTo>
                        <a:pt x="4061" y="4008"/>
                      </a:lnTo>
                      <a:lnTo>
                        <a:pt x="93659" y="4008"/>
                      </a:lnTo>
                      <a:lnTo>
                        <a:pt x="93659" y="50988"/>
                      </a:lnTo>
                      <a:cubicBezTo>
                        <a:pt x="93659" y="74412"/>
                        <a:pt x="90998" y="88033"/>
                        <a:pt x="75215" y="106826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646" name="Google Shape;1646;p16"/>
                <p:cNvSpPr/>
                <p:nvPr/>
              </p:nvSpPr>
              <p:spPr>
                <a:xfrm>
                  <a:off x="8551718" y="3794272"/>
                  <a:ext cx="3133" cy="6436"/>
                </a:xfrm>
                <a:custGeom>
                  <a:rect b="b" l="l" r="r" t="t"/>
                  <a:pathLst>
                    <a:path extrusionOk="0" h="6436" w="3133">
                      <a:moveTo>
                        <a:pt x="3134" y="2932"/>
                      </a:moveTo>
                      <a:lnTo>
                        <a:pt x="1501" y="0"/>
                      </a:lnTo>
                      <a:lnTo>
                        <a:pt x="0" y="4662"/>
                      </a:lnTo>
                      <a:lnTo>
                        <a:pt x="990" y="6436"/>
                      </a:lnTo>
                      <a:lnTo>
                        <a:pt x="3134" y="2932"/>
                      </a:ln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647" name="Google Shape;1647;p16"/>
                <p:cNvSpPr/>
                <p:nvPr/>
              </p:nvSpPr>
              <p:spPr>
                <a:xfrm>
                  <a:off x="8427987" y="3758092"/>
                  <a:ext cx="17730" cy="25045"/>
                </a:xfrm>
                <a:custGeom>
                  <a:rect b="b" l="l" r="r" t="t"/>
                  <a:pathLst>
                    <a:path extrusionOk="0" h="25045" w="17730">
                      <a:moveTo>
                        <a:pt x="10449" y="20376"/>
                      </a:moveTo>
                      <a:cubicBezTo>
                        <a:pt x="11257" y="24151"/>
                        <a:pt x="8047" y="23245"/>
                        <a:pt x="8306" y="24484"/>
                      </a:cubicBezTo>
                      <a:cubicBezTo>
                        <a:pt x="8463" y="25189"/>
                        <a:pt x="8886" y="25070"/>
                        <a:pt x="9346" y="24969"/>
                      </a:cubicBezTo>
                      <a:cubicBezTo>
                        <a:pt x="10368" y="24749"/>
                        <a:pt x="11181" y="24447"/>
                        <a:pt x="12890" y="24082"/>
                      </a:cubicBezTo>
                      <a:cubicBezTo>
                        <a:pt x="14599" y="23717"/>
                        <a:pt x="15475" y="23667"/>
                        <a:pt x="16503" y="23453"/>
                      </a:cubicBezTo>
                      <a:cubicBezTo>
                        <a:pt x="17241" y="23295"/>
                        <a:pt x="17764" y="23283"/>
                        <a:pt x="17606" y="22515"/>
                      </a:cubicBezTo>
                      <a:cubicBezTo>
                        <a:pt x="17417" y="21628"/>
                        <a:pt x="14346" y="23245"/>
                        <a:pt x="13508" y="19325"/>
                      </a:cubicBezTo>
                      <a:lnTo>
                        <a:pt x="10443" y="4936"/>
                      </a:lnTo>
                      <a:cubicBezTo>
                        <a:pt x="10115" y="3401"/>
                        <a:pt x="10336" y="3187"/>
                        <a:pt x="11383" y="2967"/>
                      </a:cubicBezTo>
                      <a:lnTo>
                        <a:pt x="13552" y="2508"/>
                      </a:lnTo>
                      <a:cubicBezTo>
                        <a:pt x="16465" y="1759"/>
                        <a:pt x="16402" y="5471"/>
                        <a:pt x="17424" y="5251"/>
                      </a:cubicBezTo>
                      <a:cubicBezTo>
                        <a:pt x="18054" y="5112"/>
                        <a:pt x="17537" y="3930"/>
                        <a:pt x="17424" y="3552"/>
                      </a:cubicBezTo>
                      <a:lnTo>
                        <a:pt x="16522" y="689"/>
                      </a:lnTo>
                      <a:cubicBezTo>
                        <a:pt x="16434" y="375"/>
                        <a:pt x="16333" y="-72"/>
                        <a:pt x="15954" y="10"/>
                      </a:cubicBezTo>
                      <a:cubicBezTo>
                        <a:pt x="13577" y="513"/>
                        <a:pt x="11900" y="1004"/>
                        <a:pt x="8167" y="1790"/>
                      </a:cubicBezTo>
                      <a:cubicBezTo>
                        <a:pt x="4434" y="2577"/>
                        <a:pt x="2681" y="2816"/>
                        <a:pt x="285" y="3319"/>
                      </a:cubicBezTo>
                      <a:cubicBezTo>
                        <a:pt x="-94" y="3401"/>
                        <a:pt x="1" y="3848"/>
                        <a:pt x="39" y="4175"/>
                      </a:cubicBezTo>
                      <a:lnTo>
                        <a:pt x="524" y="8460"/>
                      </a:lnTo>
                      <a:cubicBezTo>
                        <a:pt x="562" y="8887"/>
                        <a:pt x="562" y="9623"/>
                        <a:pt x="1098" y="9510"/>
                      </a:cubicBezTo>
                      <a:cubicBezTo>
                        <a:pt x="2246" y="9265"/>
                        <a:pt x="594" y="5257"/>
                        <a:pt x="3475" y="4647"/>
                      </a:cubicBezTo>
                      <a:lnTo>
                        <a:pt x="5619" y="4187"/>
                      </a:lnTo>
                      <a:cubicBezTo>
                        <a:pt x="6672" y="3967"/>
                        <a:pt x="6962" y="4074"/>
                        <a:pt x="7284" y="559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648" name="Google Shape;1648;p16"/>
                <p:cNvSpPr/>
                <p:nvPr/>
              </p:nvSpPr>
              <p:spPr>
                <a:xfrm>
                  <a:off x="8389682" y="3769346"/>
                  <a:ext cx="22112" cy="26072"/>
                </a:xfrm>
                <a:custGeom>
                  <a:rect b="b" l="l" r="r" t="t"/>
                  <a:pathLst>
                    <a:path extrusionOk="0" h="26072" w="22112">
                      <a:moveTo>
                        <a:pt x="14546" y="21127"/>
                      </a:moveTo>
                      <a:cubicBezTo>
                        <a:pt x="16337" y="24562"/>
                        <a:pt x="12995" y="24537"/>
                        <a:pt x="13588" y="25663"/>
                      </a:cubicBezTo>
                      <a:cubicBezTo>
                        <a:pt x="13916" y="26292"/>
                        <a:pt x="14294" y="26065"/>
                        <a:pt x="14716" y="25845"/>
                      </a:cubicBezTo>
                      <a:cubicBezTo>
                        <a:pt x="15637" y="25367"/>
                        <a:pt x="16343" y="24851"/>
                        <a:pt x="17869" y="24046"/>
                      </a:cubicBezTo>
                      <a:cubicBezTo>
                        <a:pt x="19395" y="23241"/>
                        <a:pt x="20253" y="22957"/>
                        <a:pt x="21173" y="22473"/>
                      </a:cubicBezTo>
                      <a:cubicBezTo>
                        <a:pt x="21848" y="22121"/>
                        <a:pt x="22359" y="21970"/>
                        <a:pt x="21987" y="21278"/>
                      </a:cubicBezTo>
                      <a:cubicBezTo>
                        <a:pt x="21564" y="20472"/>
                        <a:pt x="19042" y="22844"/>
                        <a:pt x="17207" y="19321"/>
                      </a:cubicBezTo>
                      <a:lnTo>
                        <a:pt x="10384" y="6247"/>
                      </a:lnTo>
                      <a:cubicBezTo>
                        <a:pt x="9659" y="4869"/>
                        <a:pt x="9810" y="4598"/>
                        <a:pt x="10763" y="4114"/>
                      </a:cubicBezTo>
                      <a:lnTo>
                        <a:pt x="12736" y="3082"/>
                      </a:lnTo>
                      <a:cubicBezTo>
                        <a:pt x="15334" y="1585"/>
                        <a:pt x="16274" y="5171"/>
                        <a:pt x="17201" y="4686"/>
                      </a:cubicBezTo>
                      <a:cubicBezTo>
                        <a:pt x="17831" y="4378"/>
                        <a:pt x="16955" y="3384"/>
                        <a:pt x="16728" y="3063"/>
                      </a:cubicBezTo>
                      <a:lnTo>
                        <a:pt x="15088" y="546"/>
                      </a:lnTo>
                      <a:cubicBezTo>
                        <a:pt x="14912" y="270"/>
                        <a:pt x="14697" y="-133"/>
                        <a:pt x="14351" y="43"/>
                      </a:cubicBezTo>
                      <a:cubicBezTo>
                        <a:pt x="12200" y="1163"/>
                        <a:pt x="10706" y="2088"/>
                        <a:pt x="7332" y="3818"/>
                      </a:cubicBezTo>
                      <a:cubicBezTo>
                        <a:pt x="3959" y="5548"/>
                        <a:pt x="2338" y="6266"/>
                        <a:pt x="188" y="7386"/>
                      </a:cubicBezTo>
                      <a:cubicBezTo>
                        <a:pt x="-159" y="7568"/>
                        <a:pt x="56" y="7977"/>
                        <a:pt x="188" y="8273"/>
                      </a:cubicBezTo>
                      <a:lnTo>
                        <a:pt x="1809" y="12274"/>
                      </a:lnTo>
                      <a:cubicBezTo>
                        <a:pt x="1960" y="12677"/>
                        <a:pt x="2155" y="13381"/>
                        <a:pt x="2641" y="13130"/>
                      </a:cubicBezTo>
                      <a:cubicBezTo>
                        <a:pt x="3681" y="12589"/>
                        <a:pt x="1014" y="9166"/>
                        <a:pt x="3625" y="7807"/>
                      </a:cubicBezTo>
                      <a:lnTo>
                        <a:pt x="5567" y="6794"/>
                      </a:lnTo>
                      <a:cubicBezTo>
                        <a:pt x="6519" y="6297"/>
                        <a:pt x="6828" y="6328"/>
                        <a:pt x="7547" y="7706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649" name="Google Shape;1649;p16"/>
                <p:cNvSpPr/>
                <p:nvPr/>
              </p:nvSpPr>
              <p:spPr>
                <a:xfrm>
                  <a:off x="8439748" y="3992479"/>
                  <a:ext cx="5593" cy="3535"/>
                </a:xfrm>
                <a:custGeom>
                  <a:rect b="b" l="l" r="r" t="t"/>
                  <a:pathLst>
                    <a:path extrusionOk="0" h="3535" w="5593">
                      <a:moveTo>
                        <a:pt x="3329" y="0"/>
                      </a:moveTo>
                      <a:lnTo>
                        <a:pt x="0" y="233"/>
                      </a:lnTo>
                      <a:lnTo>
                        <a:pt x="3582" y="3536"/>
                      </a:lnTo>
                      <a:lnTo>
                        <a:pt x="5593" y="3391"/>
                      </a:lnTo>
                      <a:lnTo>
                        <a:pt x="3329" y="0"/>
                      </a:ln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650" name="Google Shape;1650;p16"/>
                <p:cNvSpPr/>
                <p:nvPr/>
              </p:nvSpPr>
              <p:spPr>
                <a:xfrm>
                  <a:off x="8646399" y="3772038"/>
                  <a:ext cx="50414" cy="59934"/>
                </a:xfrm>
                <a:custGeom>
                  <a:rect b="b" l="l" r="r" t="t"/>
                  <a:pathLst>
                    <a:path extrusionOk="0" h="59934" w="50414">
                      <a:moveTo>
                        <a:pt x="44342" y="13"/>
                      </a:moveTo>
                      <a:cubicBezTo>
                        <a:pt x="45491" y="287"/>
                        <a:pt x="46667" y="430"/>
                        <a:pt x="47848" y="440"/>
                      </a:cubicBezTo>
                      <a:cubicBezTo>
                        <a:pt x="48721" y="431"/>
                        <a:pt x="49586" y="286"/>
                        <a:pt x="50414" y="13"/>
                      </a:cubicBezTo>
                      <a:cubicBezTo>
                        <a:pt x="49727" y="7940"/>
                        <a:pt x="49046" y="22946"/>
                        <a:pt x="48869" y="35397"/>
                      </a:cubicBezTo>
                      <a:cubicBezTo>
                        <a:pt x="48699" y="50497"/>
                        <a:pt x="39903" y="59934"/>
                        <a:pt x="24523" y="59934"/>
                      </a:cubicBezTo>
                      <a:cubicBezTo>
                        <a:pt x="7605" y="59934"/>
                        <a:pt x="82" y="52089"/>
                        <a:pt x="82" y="35548"/>
                      </a:cubicBezTo>
                      <a:cubicBezTo>
                        <a:pt x="82" y="30263"/>
                        <a:pt x="511" y="26343"/>
                        <a:pt x="511" y="22084"/>
                      </a:cubicBezTo>
                      <a:cubicBezTo>
                        <a:pt x="511" y="12703"/>
                        <a:pt x="170" y="4945"/>
                        <a:pt x="0" y="0"/>
                      </a:cubicBezTo>
                      <a:cubicBezTo>
                        <a:pt x="1456" y="269"/>
                        <a:pt x="2933" y="412"/>
                        <a:pt x="4414" y="428"/>
                      </a:cubicBezTo>
                      <a:cubicBezTo>
                        <a:pt x="5651" y="418"/>
                        <a:pt x="6884" y="275"/>
                        <a:pt x="8090" y="0"/>
                      </a:cubicBezTo>
                      <a:cubicBezTo>
                        <a:pt x="7579" y="5033"/>
                        <a:pt x="7062" y="16623"/>
                        <a:pt x="7062" y="29244"/>
                      </a:cubicBezTo>
                      <a:cubicBezTo>
                        <a:pt x="7062" y="40839"/>
                        <a:pt x="7062" y="55927"/>
                        <a:pt x="26118" y="55927"/>
                      </a:cubicBezTo>
                      <a:cubicBezTo>
                        <a:pt x="44834" y="55927"/>
                        <a:pt x="44834" y="38448"/>
                        <a:pt x="44834" y="27709"/>
                      </a:cubicBezTo>
                      <a:cubicBezTo>
                        <a:pt x="44859" y="11526"/>
                        <a:pt x="44859" y="3341"/>
                        <a:pt x="44342" y="13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651" name="Google Shape;1651;p16"/>
                <p:cNvSpPr/>
                <p:nvPr/>
              </p:nvSpPr>
              <p:spPr>
                <a:xfrm>
                  <a:off x="8718025" y="3770943"/>
                  <a:ext cx="51095" cy="61041"/>
                </a:xfrm>
                <a:custGeom>
                  <a:rect b="b" l="l" r="r" t="t"/>
                  <a:pathLst>
                    <a:path extrusionOk="0" h="61041" w="51095">
                      <a:moveTo>
                        <a:pt x="48781" y="61042"/>
                      </a:moveTo>
                      <a:cubicBezTo>
                        <a:pt x="35791" y="45784"/>
                        <a:pt x="20241" y="29407"/>
                        <a:pt x="5631" y="13892"/>
                      </a:cubicBezTo>
                      <a:cubicBezTo>
                        <a:pt x="5543" y="17038"/>
                        <a:pt x="5372" y="22166"/>
                        <a:pt x="5372" y="31207"/>
                      </a:cubicBezTo>
                      <a:cubicBezTo>
                        <a:pt x="5372" y="38536"/>
                        <a:pt x="5713" y="56524"/>
                        <a:pt x="6142" y="59934"/>
                      </a:cubicBezTo>
                      <a:cubicBezTo>
                        <a:pt x="5169" y="59660"/>
                        <a:pt x="4164" y="59517"/>
                        <a:pt x="3153" y="59507"/>
                      </a:cubicBezTo>
                      <a:cubicBezTo>
                        <a:pt x="2089" y="59529"/>
                        <a:pt x="1031" y="59672"/>
                        <a:pt x="0" y="59934"/>
                      </a:cubicBezTo>
                      <a:cubicBezTo>
                        <a:pt x="687" y="55927"/>
                        <a:pt x="1797" y="34101"/>
                        <a:pt x="1797" y="22851"/>
                      </a:cubicBezTo>
                      <a:cubicBezTo>
                        <a:pt x="1797" y="12105"/>
                        <a:pt x="1797" y="3838"/>
                        <a:pt x="1539" y="0"/>
                      </a:cubicBezTo>
                      <a:lnTo>
                        <a:pt x="2907" y="0"/>
                      </a:lnTo>
                      <a:cubicBezTo>
                        <a:pt x="16836" y="15100"/>
                        <a:pt x="35697" y="35636"/>
                        <a:pt x="46145" y="46124"/>
                      </a:cubicBezTo>
                      <a:cubicBezTo>
                        <a:pt x="46145" y="30861"/>
                        <a:pt x="46145" y="14238"/>
                        <a:pt x="45458" y="1107"/>
                      </a:cubicBezTo>
                      <a:cubicBezTo>
                        <a:pt x="46404" y="1375"/>
                        <a:pt x="47381" y="1519"/>
                        <a:pt x="48365" y="1535"/>
                      </a:cubicBezTo>
                      <a:cubicBezTo>
                        <a:pt x="49291" y="1519"/>
                        <a:pt x="50209" y="1375"/>
                        <a:pt x="51095" y="1107"/>
                      </a:cubicBezTo>
                      <a:cubicBezTo>
                        <a:pt x="50584" y="6141"/>
                        <a:pt x="49733" y="23015"/>
                        <a:pt x="49733" y="29672"/>
                      </a:cubicBezTo>
                      <a:cubicBezTo>
                        <a:pt x="49733" y="38367"/>
                        <a:pt x="49903" y="57210"/>
                        <a:pt x="49985" y="61042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652" name="Google Shape;1652;p16"/>
                <p:cNvSpPr/>
                <p:nvPr/>
              </p:nvSpPr>
              <p:spPr>
                <a:xfrm>
                  <a:off x="8791001" y="3772050"/>
                  <a:ext cx="8380" cy="58833"/>
                </a:xfrm>
                <a:custGeom>
                  <a:rect b="b" l="l" r="r" t="t"/>
                  <a:pathLst>
                    <a:path extrusionOk="0" h="58833" w="8380">
                      <a:moveTo>
                        <a:pt x="687" y="22084"/>
                      </a:moveTo>
                      <a:cubicBezTo>
                        <a:pt x="687" y="14748"/>
                        <a:pt x="341" y="7336"/>
                        <a:pt x="0" y="0"/>
                      </a:cubicBezTo>
                      <a:cubicBezTo>
                        <a:pt x="1380" y="266"/>
                        <a:pt x="2781" y="409"/>
                        <a:pt x="4187" y="428"/>
                      </a:cubicBezTo>
                      <a:cubicBezTo>
                        <a:pt x="5594" y="409"/>
                        <a:pt x="6998" y="266"/>
                        <a:pt x="8380" y="0"/>
                      </a:cubicBezTo>
                      <a:cubicBezTo>
                        <a:pt x="8033" y="7336"/>
                        <a:pt x="7693" y="14748"/>
                        <a:pt x="7693" y="22084"/>
                      </a:cubicBezTo>
                      <a:lnTo>
                        <a:pt x="7693" y="36750"/>
                      </a:lnTo>
                      <a:cubicBezTo>
                        <a:pt x="7693" y="44086"/>
                        <a:pt x="8033" y="51504"/>
                        <a:pt x="8380" y="58833"/>
                      </a:cubicBezTo>
                      <a:cubicBezTo>
                        <a:pt x="5616" y="58263"/>
                        <a:pt x="2764" y="58263"/>
                        <a:pt x="0" y="58833"/>
                      </a:cubicBezTo>
                      <a:cubicBezTo>
                        <a:pt x="341" y="51504"/>
                        <a:pt x="687" y="44086"/>
                        <a:pt x="687" y="36750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653" name="Google Shape;1653;p16"/>
                <p:cNvSpPr/>
                <p:nvPr/>
              </p:nvSpPr>
              <p:spPr>
                <a:xfrm>
                  <a:off x="8813847" y="3772050"/>
                  <a:ext cx="54008" cy="58827"/>
                </a:xfrm>
                <a:custGeom>
                  <a:rect b="b" l="l" r="r" t="t"/>
                  <a:pathLst>
                    <a:path extrusionOk="0" h="58827" w="54008">
                      <a:moveTo>
                        <a:pt x="0" y="0"/>
                      </a:moveTo>
                      <a:cubicBezTo>
                        <a:pt x="1457" y="268"/>
                        <a:pt x="2933" y="412"/>
                        <a:pt x="4414" y="428"/>
                      </a:cubicBezTo>
                      <a:cubicBezTo>
                        <a:pt x="5895" y="412"/>
                        <a:pt x="7371" y="269"/>
                        <a:pt x="8828" y="0"/>
                      </a:cubicBezTo>
                      <a:cubicBezTo>
                        <a:pt x="13873" y="15100"/>
                        <a:pt x="21130" y="33163"/>
                        <a:pt x="28306" y="50384"/>
                      </a:cubicBezTo>
                      <a:cubicBezTo>
                        <a:pt x="34543" y="36542"/>
                        <a:pt x="44115" y="11168"/>
                        <a:pt x="47703" y="0"/>
                      </a:cubicBezTo>
                      <a:cubicBezTo>
                        <a:pt x="49766" y="567"/>
                        <a:pt x="51945" y="567"/>
                        <a:pt x="54008" y="0"/>
                      </a:cubicBezTo>
                      <a:cubicBezTo>
                        <a:pt x="45126" y="19613"/>
                        <a:pt x="36928" y="39222"/>
                        <a:pt x="29416" y="58827"/>
                      </a:cubicBezTo>
                      <a:cubicBezTo>
                        <a:pt x="28500" y="58560"/>
                        <a:pt x="27552" y="58416"/>
                        <a:pt x="26598" y="58399"/>
                      </a:cubicBezTo>
                      <a:cubicBezTo>
                        <a:pt x="25640" y="58402"/>
                        <a:pt x="24688" y="58546"/>
                        <a:pt x="23773" y="58827"/>
                      </a:cubicBezTo>
                      <a:cubicBezTo>
                        <a:pt x="18709" y="44759"/>
                        <a:pt x="8286" y="19611"/>
                        <a:pt x="0" y="0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654" name="Google Shape;1654;p16"/>
                <p:cNvSpPr/>
                <p:nvPr/>
              </p:nvSpPr>
              <p:spPr>
                <a:xfrm>
                  <a:off x="8882163" y="3772025"/>
                  <a:ext cx="30929" cy="58852"/>
                </a:xfrm>
                <a:custGeom>
                  <a:rect b="b" l="l" r="r" t="t"/>
                  <a:pathLst>
                    <a:path extrusionOk="0" h="58852" w="30929">
                      <a:moveTo>
                        <a:pt x="700" y="22021"/>
                      </a:moveTo>
                      <a:cubicBezTo>
                        <a:pt x="700" y="14691"/>
                        <a:pt x="359" y="7273"/>
                        <a:pt x="19" y="0"/>
                      </a:cubicBezTo>
                      <a:cubicBezTo>
                        <a:pt x="5139" y="258"/>
                        <a:pt x="10184" y="428"/>
                        <a:pt x="15310" y="428"/>
                      </a:cubicBezTo>
                      <a:cubicBezTo>
                        <a:pt x="20437" y="428"/>
                        <a:pt x="25475" y="258"/>
                        <a:pt x="30520" y="0"/>
                      </a:cubicBezTo>
                      <a:cubicBezTo>
                        <a:pt x="30184" y="1689"/>
                        <a:pt x="30184" y="3427"/>
                        <a:pt x="30520" y="5115"/>
                      </a:cubicBezTo>
                      <a:cubicBezTo>
                        <a:pt x="23344" y="4606"/>
                        <a:pt x="19169" y="4008"/>
                        <a:pt x="8046" y="4008"/>
                      </a:cubicBezTo>
                      <a:cubicBezTo>
                        <a:pt x="7964" y="7676"/>
                        <a:pt x="7706" y="10658"/>
                        <a:pt x="7706" y="14836"/>
                      </a:cubicBezTo>
                      <a:cubicBezTo>
                        <a:pt x="7706" y="19240"/>
                        <a:pt x="7794" y="23959"/>
                        <a:pt x="7794" y="26092"/>
                      </a:cubicBezTo>
                      <a:cubicBezTo>
                        <a:pt x="17883" y="26092"/>
                        <a:pt x="23514" y="25664"/>
                        <a:pt x="28552" y="25236"/>
                      </a:cubicBezTo>
                      <a:cubicBezTo>
                        <a:pt x="28385" y="26107"/>
                        <a:pt x="28300" y="26992"/>
                        <a:pt x="28300" y="27878"/>
                      </a:cubicBezTo>
                      <a:cubicBezTo>
                        <a:pt x="28300" y="28738"/>
                        <a:pt x="28385" y="29596"/>
                        <a:pt x="28552" y="30439"/>
                      </a:cubicBezTo>
                      <a:cubicBezTo>
                        <a:pt x="22656" y="29810"/>
                        <a:pt x="11893" y="29672"/>
                        <a:pt x="7794" y="29672"/>
                      </a:cubicBezTo>
                      <a:cubicBezTo>
                        <a:pt x="7687" y="31741"/>
                        <a:pt x="7687" y="33874"/>
                        <a:pt x="7687" y="42060"/>
                      </a:cubicBezTo>
                      <a:cubicBezTo>
                        <a:pt x="7687" y="48534"/>
                        <a:pt x="7775" y="52718"/>
                        <a:pt x="7857" y="54844"/>
                      </a:cubicBezTo>
                      <a:cubicBezTo>
                        <a:pt x="15462" y="54844"/>
                        <a:pt x="25544" y="54756"/>
                        <a:pt x="30930" y="53737"/>
                      </a:cubicBezTo>
                      <a:cubicBezTo>
                        <a:pt x="30759" y="54608"/>
                        <a:pt x="30673" y="55493"/>
                        <a:pt x="30671" y="56380"/>
                      </a:cubicBezTo>
                      <a:cubicBezTo>
                        <a:pt x="30673" y="57211"/>
                        <a:pt x="30759" y="58039"/>
                        <a:pt x="30930" y="58852"/>
                      </a:cubicBezTo>
                      <a:cubicBezTo>
                        <a:pt x="25885" y="58594"/>
                        <a:pt x="20758" y="58424"/>
                        <a:pt x="15544" y="58424"/>
                      </a:cubicBezTo>
                      <a:cubicBezTo>
                        <a:pt x="10329" y="58424"/>
                        <a:pt x="5209" y="58594"/>
                        <a:pt x="0" y="58852"/>
                      </a:cubicBezTo>
                      <a:cubicBezTo>
                        <a:pt x="340" y="51434"/>
                        <a:pt x="681" y="44017"/>
                        <a:pt x="681" y="3668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655" name="Google Shape;1655;p16"/>
                <p:cNvSpPr/>
                <p:nvPr/>
              </p:nvSpPr>
              <p:spPr>
                <a:xfrm>
                  <a:off x="8930200" y="3772050"/>
                  <a:ext cx="43162" cy="58833"/>
                </a:xfrm>
                <a:custGeom>
                  <a:rect b="b" l="l" r="r" t="t"/>
                  <a:pathLst>
                    <a:path extrusionOk="0" h="58833" w="43162">
                      <a:moveTo>
                        <a:pt x="687" y="22084"/>
                      </a:moveTo>
                      <a:cubicBezTo>
                        <a:pt x="687" y="14748"/>
                        <a:pt x="341" y="7336"/>
                        <a:pt x="0" y="0"/>
                      </a:cubicBezTo>
                      <a:cubicBezTo>
                        <a:pt x="3247" y="258"/>
                        <a:pt x="6495" y="428"/>
                        <a:pt x="9742" y="428"/>
                      </a:cubicBezTo>
                      <a:cubicBezTo>
                        <a:pt x="12990" y="428"/>
                        <a:pt x="16237" y="0"/>
                        <a:pt x="19491" y="0"/>
                      </a:cubicBezTo>
                      <a:cubicBezTo>
                        <a:pt x="29145" y="0"/>
                        <a:pt x="37260" y="3328"/>
                        <a:pt x="37260" y="13470"/>
                      </a:cubicBezTo>
                      <a:cubicBezTo>
                        <a:pt x="37260" y="24468"/>
                        <a:pt x="26244" y="28904"/>
                        <a:pt x="19750" y="29753"/>
                      </a:cubicBezTo>
                      <a:cubicBezTo>
                        <a:pt x="23937" y="34957"/>
                        <a:pt x="38200" y="53284"/>
                        <a:pt x="43163" y="58827"/>
                      </a:cubicBezTo>
                      <a:cubicBezTo>
                        <a:pt x="41466" y="58557"/>
                        <a:pt x="39751" y="58414"/>
                        <a:pt x="38036" y="58399"/>
                      </a:cubicBezTo>
                      <a:cubicBezTo>
                        <a:pt x="36378" y="58413"/>
                        <a:pt x="34719" y="58557"/>
                        <a:pt x="33080" y="58827"/>
                      </a:cubicBezTo>
                      <a:cubicBezTo>
                        <a:pt x="29662" y="53630"/>
                        <a:pt x="18293" y="37939"/>
                        <a:pt x="10940" y="30515"/>
                      </a:cubicBezTo>
                      <a:lnTo>
                        <a:pt x="7693" y="30515"/>
                      </a:lnTo>
                      <a:lnTo>
                        <a:pt x="7693" y="36750"/>
                      </a:lnTo>
                      <a:cubicBezTo>
                        <a:pt x="7693" y="44086"/>
                        <a:pt x="8033" y="51504"/>
                        <a:pt x="8374" y="58833"/>
                      </a:cubicBezTo>
                      <a:cubicBezTo>
                        <a:pt x="5612" y="58263"/>
                        <a:pt x="2762" y="58263"/>
                        <a:pt x="0" y="58833"/>
                      </a:cubicBezTo>
                      <a:cubicBezTo>
                        <a:pt x="341" y="51504"/>
                        <a:pt x="687" y="44086"/>
                        <a:pt x="687" y="36750"/>
                      </a:cubicBezTo>
                      <a:close/>
                      <a:moveTo>
                        <a:pt x="7693" y="26941"/>
                      </a:moveTo>
                      <a:cubicBezTo>
                        <a:pt x="9582" y="27279"/>
                        <a:pt x="11500" y="27422"/>
                        <a:pt x="13419" y="27369"/>
                      </a:cubicBezTo>
                      <a:cubicBezTo>
                        <a:pt x="20431" y="27369"/>
                        <a:pt x="29744" y="24468"/>
                        <a:pt x="29744" y="14326"/>
                      </a:cubicBezTo>
                      <a:cubicBezTo>
                        <a:pt x="29744" y="5373"/>
                        <a:pt x="22310" y="3152"/>
                        <a:pt x="16502" y="3152"/>
                      </a:cubicBezTo>
                      <a:cubicBezTo>
                        <a:pt x="13730" y="3149"/>
                        <a:pt x="10961" y="3292"/>
                        <a:pt x="8204" y="3580"/>
                      </a:cubicBezTo>
                      <a:cubicBezTo>
                        <a:pt x="7951" y="9802"/>
                        <a:pt x="7693" y="15943"/>
                        <a:pt x="7693" y="22084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656" name="Google Shape;1656;p16"/>
                <p:cNvSpPr/>
                <p:nvPr/>
              </p:nvSpPr>
              <p:spPr>
                <a:xfrm>
                  <a:off x="8984518" y="3770943"/>
                  <a:ext cx="35034" cy="61041"/>
                </a:xfrm>
                <a:custGeom>
                  <a:rect b="b" l="l" r="r" t="t"/>
                  <a:pathLst>
                    <a:path extrusionOk="0" h="61041" w="35034">
                      <a:moveTo>
                        <a:pt x="2617" y="48597"/>
                      </a:moveTo>
                      <a:cubicBezTo>
                        <a:pt x="4509" y="52605"/>
                        <a:pt x="8771" y="57462"/>
                        <a:pt x="16117" y="57462"/>
                      </a:cubicBezTo>
                      <a:cubicBezTo>
                        <a:pt x="23722" y="57462"/>
                        <a:pt x="28338" y="51919"/>
                        <a:pt x="28338" y="45099"/>
                      </a:cubicBezTo>
                      <a:cubicBezTo>
                        <a:pt x="28338" y="29407"/>
                        <a:pt x="1419" y="36146"/>
                        <a:pt x="1419" y="16113"/>
                      </a:cubicBezTo>
                      <a:cubicBezTo>
                        <a:pt x="1419" y="6675"/>
                        <a:pt x="8595" y="0"/>
                        <a:pt x="19964" y="0"/>
                      </a:cubicBezTo>
                      <a:cubicBezTo>
                        <a:pt x="25349" y="0"/>
                        <a:pt x="29189" y="1258"/>
                        <a:pt x="32575" y="4008"/>
                      </a:cubicBezTo>
                      <a:cubicBezTo>
                        <a:pt x="31554" y="5971"/>
                        <a:pt x="30955" y="7928"/>
                        <a:pt x="30274" y="11168"/>
                      </a:cubicBezTo>
                      <a:lnTo>
                        <a:pt x="29246" y="11168"/>
                      </a:lnTo>
                      <a:cubicBezTo>
                        <a:pt x="28048" y="8022"/>
                        <a:pt x="25462" y="3152"/>
                        <a:pt x="19075" y="3152"/>
                      </a:cubicBezTo>
                      <a:cubicBezTo>
                        <a:pt x="12687" y="3152"/>
                        <a:pt x="8115" y="7500"/>
                        <a:pt x="8115" y="13722"/>
                      </a:cubicBezTo>
                      <a:cubicBezTo>
                        <a:pt x="8115" y="29672"/>
                        <a:pt x="35035" y="23015"/>
                        <a:pt x="35035" y="41858"/>
                      </a:cubicBezTo>
                      <a:cubicBezTo>
                        <a:pt x="35035" y="52259"/>
                        <a:pt x="27253" y="61042"/>
                        <a:pt x="14100" y="61042"/>
                      </a:cubicBezTo>
                      <a:cubicBezTo>
                        <a:pt x="7006" y="61042"/>
                        <a:pt x="2989" y="58569"/>
                        <a:pt x="0" y="56185"/>
                      </a:cubicBezTo>
                      <a:cubicBezTo>
                        <a:pt x="1028" y="53542"/>
                        <a:pt x="1261" y="51837"/>
                        <a:pt x="1621" y="4859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657" name="Google Shape;1657;p16"/>
                <p:cNvSpPr/>
                <p:nvPr/>
              </p:nvSpPr>
              <p:spPr>
                <a:xfrm>
                  <a:off x="9037977" y="3772050"/>
                  <a:ext cx="8373" cy="58833"/>
                </a:xfrm>
                <a:custGeom>
                  <a:rect b="b" l="l" r="r" t="t"/>
                  <a:pathLst>
                    <a:path extrusionOk="0" h="58833" w="8373">
                      <a:moveTo>
                        <a:pt x="687" y="22084"/>
                      </a:moveTo>
                      <a:cubicBezTo>
                        <a:pt x="687" y="14748"/>
                        <a:pt x="347" y="7336"/>
                        <a:pt x="0" y="0"/>
                      </a:cubicBezTo>
                      <a:cubicBezTo>
                        <a:pt x="1381" y="266"/>
                        <a:pt x="2787" y="409"/>
                        <a:pt x="4193" y="428"/>
                      </a:cubicBezTo>
                      <a:cubicBezTo>
                        <a:pt x="5599" y="409"/>
                        <a:pt x="6993" y="266"/>
                        <a:pt x="8374" y="0"/>
                      </a:cubicBezTo>
                      <a:cubicBezTo>
                        <a:pt x="8033" y="7336"/>
                        <a:pt x="7693" y="14748"/>
                        <a:pt x="7693" y="22084"/>
                      </a:cubicBezTo>
                      <a:lnTo>
                        <a:pt x="7693" y="36750"/>
                      </a:lnTo>
                      <a:cubicBezTo>
                        <a:pt x="7693" y="44086"/>
                        <a:pt x="8033" y="51504"/>
                        <a:pt x="8374" y="58833"/>
                      </a:cubicBezTo>
                      <a:cubicBezTo>
                        <a:pt x="5612" y="58263"/>
                        <a:pt x="2762" y="58263"/>
                        <a:pt x="0" y="58833"/>
                      </a:cubicBezTo>
                      <a:cubicBezTo>
                        <a:pt x="347" y="51504"/>
                        <a:pt x="687" y="44086"/>
                        <a:pt x="687" y="36750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658" name="Google Shape;1658;p16"/>
                <p:cNvSpPr/>
                <p:nvPr/>
              </p:nvSpPr>
              <p:spPr>
                <a:xfrm>
                  <a:off x="8645806" y="3859007"/>
                  <a:ext cx="37607" cy="58827"/>
                </a:xfrm>
                <a:custGeom>
                  <a:rect b="b" l="l" r="r" t="t"/>
                  <a:pathLst>
                    <a:path extrusionOk="0" h="58827" w="37607">
                      <a:moveTo>
                        <a:pt x="694" y="22084"/>
                      </a:moveTo>
                      <a:cubicBezTo>
                        <a:pt x="694" y="14754"/>
                        <a:pt x="353" y="7336"/>
                        <a:pt x="13" y="0"/>
                      </a:cubicBezTo>
                      <a:cubicBezTo>
                        <a:pt x="2743" y="258"/>
                        <a:pt x="5568" y="428"/>
                        <a:pt x="8298" y="428"/>
                      </a:cubicBezTo>
                      <a:cubicBezTo>
                        <a:pt x="11029" y="428"/>
                        <a:pt x="16496" y="0"/>
                        <a:pt x="18892" y="0"/>
                      </a:cubicBezTo>
                      <a:cubicBezTo>
                        <a:pt x="24025" y="0"/>
                        <a:pt x="37607" y="170"/>
                        <a:pt x="37607" y="14408"/>
                      </a:cubicBezTo>
                      <a:cubicBezTo>
                        <a:pt x="37607" y="29414"/>
                        <a:pt x="22827" y="32314"/>
                        <a:pt x="14623" y="32314"/>
                      </a:cubicBezTo>
                      <a:cubicBezTo>
                        <a:pt x="12057" y="32314"/>
                        <a:pt x="9925" y="32232"/>
                        <a:pt x="7687" y="32056"/>
                      </a:cubicBezTo>
                      <a:lnTo>
                        <a:pt x="7687" y="36743"/>
                      </a:lnTo>
                      <a:cubicBezTo>
                        <a:pt x="7687" y="44079"/>
                        <a:pt x="8033" y="51497"/>
                        <a:pt x="8374" y="58827"/>
                      </a:cubicBezTo>
                      <a:cubicBezTo>
                        <a:pt x="5611" y="58265"/>
                        <a:pt x="2763" y="58265"/>
                        <a:pt x="0" y="58827"/>
                      </a:cubicBezTo>
                      <a:cubicBezTo>
                        <a:pt x="341" y="51497"/>
                        <a:pt x="681" y="44079"/>
                        <a:pt x="681" y="36743"/>
                      </a:cubicBezTo>
                      <a:close/>
                      <a:moveTo>
                        <a:pt x="7699" y="28476"/>
                      </a:moveTo>
                      <a:cubicBezTo>
                        <a:pt x="9691" y="28920"/>
                        <a:pt x="11725" y="29150"/>
                        <a:pt x="13765" y="29162"/>
                      </a:cubicBezTo>
                      <a:cubicBezTo>
                        <a:pt x="20771" y="29162"/>
                        <a:pt x="29744" y="26519"/>
                        <a:pt x="29744" y="14924"/>
                      </a:cubicBezTo>
                      <a:cubicBezTo>
                        <a:pt x="29744" y="5203"/>
                        <a:pt x="24195" y="3158"/>
                        <a:pt x="15392" y="3158"/>
                      </a:cubicBezTo>
                      <a:lnTo>
                        <a:pt x="7699" y="3158"/>
                      </a:ln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659" name="Google Shape;1659;p16"/>
                <p:cNvSpPr/>
                <p:nvPr/>
              </p:nvSpPr>
              <p:spPr>
                <a:xfrm>
                  <a:off x="8692948" y="3857875"/>
                  <a:ext cx="63996" cy="61048"/>
                </a:xfrm>
                <a:custGeom>
                  <a:rect b="b" l="l" r="r" t="t"/>
                  <a:pathLst>
                    <a:path extrusionOk="0" h="61048" w="63996">
                      <a:moveTo>
                        <a:pt x="31957" y="0"/>
                      </a:moveTo>
                      <a:cubicBezTo>
                        <a:pt x="50875" y="0"/>
                        <a:pt x="63997" y="11168"/>
                        <a:pt x="63997" y="30521"/>
                      </a:cubicBezTo>
                      <a:cubicBezTo>
                        <a:pt x="63997" y="49874"/>
                        <a:pt x="50843" y="61048"/>
                        <a:pt x="31957" y="61048"/>
                      </a:cubicBezTo>
                      <a:cubicBezTo>
                        <a:pt x="13072" y="61048"/>
                        <a:pt x="0" y="49874"/>
                        <a:pt x="0" y="30521"/>
                      </a:cubicBezTo>
                      <a:cubicBezTo>
                        <a:pt x="0" y="11168"/>
                        <a:pt x="13160" y="0"/>
                        <a:pt x="31957" y="0"/>
                      </a:cubicBezTo>
                      <a:close/>
                      <a:moveTo>
                        <a:pt x="31957" y="3146"/>
                      </a:moveTo>
                      <a:cubicBezTo>
                        <a:pt x="18627" y="3146"/>
                        <a:pt x="8374" y="11583"/>
                        <a:pt x="8374" y="30508"/>
                      </a:cubicBezTo>
                      <a:cubicBezTo>
                        <a:pt x="8374" y="49434"/>
                        <a:pt x="18627" y="57877"/>
                        <a:pt x="31957" y="57877"/>
                      </a:cubicBezTo>
                      <a:cubicBezTo>
                        <a:pt x="45288" y="57877"/>
                        <a:pt x="55654" y="49471"/>
                        <a:pt x="55654" y="30546"/>
                      </a:cubicBezTo>
                      <a:cubicBezTo>
                        <a:pt x="55654" y="11621"/>
                        <a:pt x="45376" y="3184"/>
                        <a:pt x="31957" y="3184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660" name="Google Shape;1660;p16"/>
                <p:cNvSpPr/>
                <p:nvPr/>
              </p:nvSpPr>
              <p:spPr>
                <a:xfrm>
                  <a:off x="8770438" y="3859007"/>
                  <a:ext cx="31528" cy="58808"/>
                </a:xfrm>
                <a:custGeom>
                  <a:rect b="b" l="l" r="r" t="t"/>
                  <a:pathLst>
                    <a:path extrusionOk="0" h="58808" w="31528">
                      <a:moveTo>
                        <a:pt x="687" y="22084"/>
                      </a:moveTo>
                      <a:cubicBezTo>
                        <a:pt x="687" y="14754"/>
                        <a:pt x="347" y="7336"/>
                        <a:pt x="0" y="0"/>
                      </a:cubicBezTo>
                      <a:cubicBezTo>
                        <a:pt x="2764" y="571"/>
                        <a:pt x="5616" y="571"/>
                        <a:pt x="8380" y="0"/>
                      </a:cubicBezTo>
                      <a:cubicBezTo>
                        <a:pt x="8033" y="7336"/>
                        <a:pt x="7693" y="14754"/>
                        <a:pt x="7693" y="22084"/>
                      </a:cubicBezTo>
                      <a:cubicBezTo>
                        <a:pt x="7693" y="36404"/>
                        <a:pt x="7863" y="46464"/>
                        <a:pt x="7951" y="54800"/>
                      </a:cubicBezTo>
                      <a:cubicBezTo>
                        <a:pt x="15979" y="54800"/>
                        <a:pt x="22991" y="54800"/>
                        <a:pt x="31529" y="53693"/>
                      </a:cubicBezTo>
                      <a:cubicBezTo>
                        <a:pt x="30957" y="55350"/>
                        <a:pt x="30957" y="57151"/>
                        <a:pt x="31529" y="58808"/>
                      </a:cubicBezTo>
                      <a:cubicBezTo>
                        <a:pt x="26320" y="58550"/>
                        <a:pt x="21023" y="58387"/>
                        <a:pt x="15808" y="58387"/>
                      </a:cubicBezTo>
                      <a:cubicBezTo>
                        <a:pt x="10594" y="58387"/>
                        <a:pt x="5303" y="58550"/>
                        <a:pt x="0" y="58808"/>
                      </a:cubicBezTo>
                      <a:cubicBezTo>
                        <a:pt x="347" y="51478"/>
                        <a:pt x="687" y="44061"/>
                        <a:pt x="687" y="36724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661" name="Google Shape;1661;p16"/>
                <p:cNvSpPr/>
                <p:nvPr/>
              </p:nvSpPr>
              <p:spPr>
                <a:xfrm>
                  <a:off x="8816918" y="3859007"/>
                  <a:ext cx="8373" cy="58827"/>
                </a:xfrm>
                <a:custGeom>
                  <a:rect b="b" l="l" r="r" t="t"/>
                  <a:pathLst>
                    <a:path extrusionOk="0" h="58827" w="8373">
                      <a:moveTo>
                        <a:pt x="687" y="22084"/>
                      </a:moveTo>
                      <a:cubicBezTo>
                        <a:pt x="687" y="14754"/>
                        <a:pt x="347" y="7336"/>
                        <a:pt x="0" y="0"/>
                      </a:cubicBezTo>
                      <a:cubicBezTo>
                        <a:pt x="2762" y="571"/>
                        <a:pt x="5612" y="571"/>
                        <a:pt x="8374" y="0"/>
                      </a:cubicBezTo>
                      <a:cubicBezTo>
                        <a:pt x="8033" y="7336"/>
                        <a:pt x="7687" y="14754"/>
                        <a:pt x="7687" y="22084"/>
                      </a:cubicBezTo>
                      <a:lnTo>
                        <a:pt x="7687" y="36743"/>
                      </a:lnTo>
                      <a:cubicBezTo>
                        <a:pt x="7687" y="44079"/>
                        <a:pt x="8033" y="51497"/>
                        <a:pt x="8374" y="58827"/>
                      </a:cubicBezTo>
                      <a:cubicBezTo>
                        <a:pt x="5611" y="58265"/>
                        <a:pt x="2763" y="58265"/>
                        <a:pt x="0" y="58827"/>
                      </a:cubicBezTo>
                      <a:cubicBezTo>
                        <a:pt x="347" y="51497"/>
                        <a:pt x="687" y="44079"/>
                        <a:pt x="687" y="36743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662" name="Google Shape;1662;p16"/>
                <p:cNvSpPr/>
                <p:nvPr/>
              </p:nvSpPr>
              <p:spPr>
                <a:xfrm>
                  <a:off x="8839045" y="3859007"/>
                  <a:ext cx="44140" cy="58827"/>
                </a:xfrm>
                <a:custGeom>
                  <a:rect b="b" l="l" r="r" t="t"/>
                  <a:pathLst>
                    <a:path extrusionOk="0" h="58827" w="44140">
                      <a:moveTo>
                        <a:pt x="18539" y="22084"/>
                      </a:moveTo>
                      <a:cubicBezTo>
                        <a:pt x="18539" y="16212"/>
                        <a:pt x="18455" y="10329"/>
                        <a:pt x="18287" y="4436"/>
                      </a:cubicBezTo>
                      <a:cubicBezTo>
                        <a:pt x="12179" y="4421"/>
                        <a:pt x="6074" y="4734"/>
                        <a:pt x="0" y="5373"/>
                      </a:cubicBezTo>
                      <a:cubicBezTo>
                        <a:pt x="275" y="4491"/>
                        <a:pt x="419" y="3573"/>
                        <a:pt x="429" y="2649"/>
                      </a:cubicBezTo>
                      <a:cubicBezTo>
                        <a:pt x="406" y="1750"/>
                        <a:pt x="262" y="859"/>
                        <a:pt x="0" y="0"/>
                      </a:cubicBezTo>
                      <a:cubicBezTo>
                        <a:pt x="7346" y="258"/>
                        <a:pt x="14699" y="428"/>
                        <a:pt x="22070" y="428"/>
                      </a:cubicBezTo>
                      <a:cubicBezTo>
                        <a:pt x="29441" y="428"/>
                        <a:pt x="36769" y="258"/>
                        <a:pt x="44140" y="0"/>
                      </a:cubicBezTo>
                      <a:cubicBezTo>
                        <a:pt x="43875" y="886"/>
                        <a:pt x="43730" y="1805"/>
                        <a:pt x="43711" y="2731"/>
                      </a:cubicBezTo>
                      <a:cubicBezTo>
                        <a:pt x="43730" y="3627"/>
                        <a:pt x="43875" y="4517"/>
                        <a:pt x="44140" y="5373"/>
                      </a:cubicBezTo>
                      <a:cubicBezTo>
                        <a:pt x="38066" y="4734"/>
                        <a:pt x="31961" y="4421"/>
                        <a:pt x="25853" y="4436"/>
                      </a:cubicBezTo>
                      <a:cubicBezTo>
                        <a:pt x="25689" y="10308"/>
                        <a:pt x="25606" y="16190"/>
                        <a:pt x="25601" y="22084"/>
                      </a:cubicBezTo>
                      <a:lnTo>
                        <a:pt x="25601" y="36743"/>
                      </a:lnTo>
                      <a:cubicBezTo>
                        <a:pt x="25601" y="44079"/>
                        <a:pt x="25942" y="51497"/>
                        <a:pt x="26282" y="58827"/>
                      </a:cubicBezTo>
                      <a:cubicBezTo>
                        <a:pt x="23519" y="58265"/>
                        <a:pt x="20671" y="58265"/>
                        <a:pt x="17908" y="58827"/>
                      </a:cubicBezTo>
                      <a:cubicBezTo>
                        <a:pt x="18255" y="51497"/>
                        <a:pt x="18589" y="44079"/>
                        <a:pt x="18589" y="36743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663" name="Google Shape;1663;p16"/>
                <p:cNvSpPr/>
                <p:nvPr/>
              </p:nvSpPr>
              <p:spPr>
                <a:xfrm>
                  <a:off x="8938454" y="3857875"/>
                  <a:ext cx="50590" cy="61073"/>
                </a:xfrm>
                <a:custGeom>
                  <a:rect b="b" l="l" r="r" t="t"/>
                  <a:pathLst>
                    <a:path extrusionOk="0" h="61073" w="50590">
                      <a:moveTo>
                        <a:pt x="48964" y="56210"/>
                      </a:moveTo>
                      <a:cubicBezTo>
                        <a:pt x="46826" y="57915"/>
                        <a:pt x="39739" y="61073"/>
                        <a:pt x="31188" y="61073"/>
                      </a:cubicBezTo>
                      <a:cubicBezTo>
                        <a:pt x="13166" y="61073"/>
                        <a:pt x="0" y="49899"/>
                        <a:pt x="0" y="30546"/>
                      </a:cubicBezTo>
                      <a:cubicBezTo>
                        <a:pt x="0" y="11193"/>
                        <a:pt x="13192" y="0"/>
                        <a:pt x="32046" y="0"/>
                      </a:cubicBezTo>
                      <a:cubicBezTo>
                        <a:pt x="38433" y="-12"/>
                        <a:pt x="44758" y="1324"/>
                        <a:pt x="50591" y="3920"/>
                      </a:cubicBezTo>
                      <a:cubicBezTo>
                        <a:pt x="49733" y="5455"/>
                        <a:pt x="49134" y="8783"/>
                        <a:pt x="48794" y="10576"/>
                      </a:cubicBezTo>
                      <a:lnTo>
                        <a:pt x="48283" y="10740"/>
                      </a:lnTo>
                      <a:cubicBezTo>
                        <a:pt x="45887" y="8104"/>
                        <a:pt x="40085" y="3159"/>
                        <a:pt x="32046" y="3159"/>
                      </a:cubicBezTo>
                      <a:cubicBezTo>
                        <a:pt x="18633" y="3159"/>
                        <a:pt x="8374" y="11596"/>
                        <a:pt x="8374" y="30521"/>
                      </a:cubicBezTo>
                      <a:cubicBezTo>
                        <a:pt x="8374" y="49446"/>
                        <a:pt x="18633" y="57890"/>
                        <a:pt x="32046" y="57890"/>
                      </a:cubicBezTo>
                      <a:cubicBezTo>
                        <a:pt x="40161" y="57890"/>
                        <a:pt x="46145" y="53284"/>
                        <a:pt x="49393" y="50812"/>
                      </a:cubicBezTo>
                      <a:lnTo>
                        <a:pt x="49733" y="51158"/>
                      </a:ln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664" name="Google Shape;1664;p16"/>
                <p:cNvSpPr/>
                <p:nvPr/>
              </p:nvSpPr>
              <p:spPr>
                <a:xfrm>
                  <a:off x="9003126" y="3857900"/>
                  <a:ext cx="51095" cy="61048"/>
                </a:xfrm>
                <a:custGeom>
                  <a:rect b="b" l="l" r="r" t="t"/>
                  <a:pathLst>
                    <a:path extrusionOk="0" h="61048" w="51095">
                      <a:moveTo>
                        <a:pt x="48781" y="61048"/>
                      </a:moveTo>
                      <a:cubicBezTo>
                        <a:pt x="35791" y="45784"/>
                        <a:pt x="20241" y="29414"/>
                        <a:pt x="5631" y="13898"/>
                      </a:cubicBezTo>
                      <a:cubicBezTo>
                        <a:pt x="5543" y="17044"/>
                        <a:pt x="5372" y="22166"/>
                        <a:pt x="5372" y="31207"/>
                      </a:cubicBezTo>
                      <a:cubicBezTo>
                        <a:pt x="5372" y="38536"/>
                        <a:pt x="5713" y="56524"/>
                        <a:pt x="6142" y="59934"/>
                      </a:cubicBezTo>
                      <a:cubicBezTo>
                        <a:pt x="5171" y="59662"/>
                        <a:pt x="4162" y="59520"/>
                        <a:pt x="3153" y="59513"/>
                      </a:cubicBezTo>
                      <a:cubicBezTo>
                        <a:pt x="2087" y="59533"/>
                        <a:pt x="1034" y="59675"/>
                        <a:pt x="0" y="59934"/>
                      </a:cubicBezTo>
                      <a:cubicBezTo>
                        <a:pt x="687" y="55927"/>
                        <a:pt x="1797" y="34101"/>
                        <a:pt x="1797" y="22851"/>
                      </a:cubicBezTo>
                      <a:cubicBezTo>
                        <a:pt x="1797" y="12111"/>
                        <a:pt x="1797" y="3838"/>
                        <a:pt x="1539" y="0"/>
                      </a:cubicBezTo>
                      <a:lnTo>
                        <a:pt x="2907" y="0"/>
                      </a:lnTo>
                      <a:cubicBezTo>
                        <a:pt x="16836" y="15100"/>
                        <a:pt x="35697" y="35642"/>
                        <a:pt x="46139" y="46124"/>
                      </a:cubicBezTo>
                      <a:cubicBezTo>
                        <a:pt x="46139" y="30867"/>
                        <a:pt x="46139" y="14238"/>
                        <a:pt x="45464" y="1107"/>
                      </a:cubicBezTo>
                      <a:cubicBezTo>
                        <a:pt x="46410" y="1376"/>
                        <a:pt x="47381" y="1520"/>
                        <a:pt x="48365" y="1535"/>
                      </a:cubicBezTo>
                      <a:cubicBezTo>
                        <a:pt x="49292" y="1519"/>
                        <a:pt x="50212" y="1375"/>
                        <a:pt x="51095" y="1107"/>
                      </a:cubicBezTo>
                      <a:cubicBezTo>
                        <a:pt x="50584" y="6141"/>
                        <a:pt x="49733" y="23021"/>
                        <a:pt x="49733" y="29672"/>
                      </a:cubicBezTo>
                      <a:cubicBezTo>
                        <a:pt x="49733" y="38367"/>
                        <a:pt x="49903" y="57210"/>
                        <a:pt x="49985" y="61048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665" name="Google Shape;1665;p16"/>
                <p:cNvSpPr/>
                <p:nvPr/>
              </p:nvSpPr>
              <p:spPr>
                <a:xfrm>
                  <a:off x="9072117" y="3859007"/>
                  <a:ext cx="8373" cy="58827"/>
                </a:xfrm>
                <a:custGeom>
                  <a:rect b="b" l="l" r="r" t="t"/>
                  <a:pathLst>
                    <a:path extrusionOk="0" h="58827" w="8373">
                      <a:moveTo>
                        <a:pt x="681" y="22084"/>
                      </a:moveTo>
                      <a:cubicBezTo>
                        <a:pt x="681" y="14754"/>
                        <a:pt x="340" y="7336"/>
                        <a:pt x="0" y="0"/>
                      </a:cubicBezTo>
                      <a:cubicBezTo>
                        <a:pt x="2762" y="571"/>
                        <a:pt x="5612" y="571"/>
                        <a:pt x="8374" y="0"/>
                      </a:cubicBezTo>
                      <a:cubicBezTo>
                        <a:pt x="8033" y="7336"/>
                        <a:pt x="7687" y="14754"/>
                        <a:pt x="7687" y="22084"/>
                      </a:cubicBezTo>
                      <a:lnTo>
                        <a:pt x="7687" y="36743"/>
                      </a:lnTo>
                      <a:cubicBezTo>
                        <a:pt x="7687" y="44079"/>
                        <a:pt x="8033" y="51497"/>
                        <a:pt x="8374" y="58827"/>
                      </a:cubicBezTo>
                      <a:cubicBezTo>
                        <a:pt x="5612" y="58265"/>
                        <a:pt x="2762" y="58265"/>
                        <a:pt x="0" y="58827"/>
                      </a:cubicBezTo>
                      <a:cubicBezTo>
                        <a:pt x="340" y="51497"/>
                        <a:pt x="681" y="44079"/>
                        <a:pt x="681" y="36743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666" name="Google Shape;1666;p16"/>
                <p:cNvSpPr/>
                <p:nvPr/>
              </p:nvSpPr>
              <p:spPr>
                <a:xfrm>
                  <a:off x="9095813" y="3857875"/>
                  <a:ext cx="50584" cy="61073"/>
                </a:xfrm>
                <a:custGeom>
                  <a:rect b="b" l="l" r="r" t="t"/>
                  <a:pathLst>
                    <a:path extrusionOk="0" h="61073" w="50584">
                      <a:moveTo>
                        <a:pt x="48964" y="56210"/>
                      </a:moveTo>
                      <a:cubicBezTo>
                        <a:pt x="46826" y="57915"/>
                        <a:pt x="39732" y="61073"/>
                        <a:pt x="31194" y="61073"/>
                      </a:cubicBezTo>
                      <a:cubicBezTo>
                        <a:pt x="13160" y="61073"/>
                        <a:pt x="0" y="49899"/>
                        <a:pt x="0" y="30546"/>
                      </a:cubicBezTo>
                      <a:cubicBezTo>
                        <a:pt x="0" y="11193"/>
                        <a:pt x="13160" y="0"/>
                        <a:pt x="32046" y="0"/>
                      </a:cubicBezTo>
                      <a:cubicBezTo>
                        <a:pt x="38433" y="-12"/>
                        <a:pt x="44752" y="1323"/>
                        <a:pt x="50584" y="3920"/>
                      </a:cubicBezTo>
                      <a:cubicBezTo>
                        <a:pt x="49733" y="5455"/>
                        <a:pt x="49134" y="8783"/>
                        <a:pt x="48794" y="10576"/>
                      </a:cubicBezTo>
                      <a:lnTo>
                        <a:pt x="48277" y="10740"/>
                      </a:lnTo>
                      <a:cubicBezTo>
                        <a:pt x="45887" y="8104"/>
                        <a:pt x="40079" y="3159"/>
                        <a:pt x="32046" y="3159"/>
                      </a:cubicBezTo>
                      <a:cubicBezTo>
                        <a:pt x="18627" y="3159"/>
                        <a:pt x="8380" y="11596"/>
                        <a:pt x="8380" y="30521"/>
                      </a:cubicBezTo>
                      <a:cubicBezTo>
                        <a:pt x="8380" y="49446"/>
                        <a:pt x="18627" y="57890"/>
                        <a:pt x="32046" y="57890"/>
                      </a:cubicBezTo>
                      <a:cubicBezTo>
                        <a:pt x="40161" y="57890"/>
                        <a:pt x="46145" y="53284"/>
                        <a:pt x="49393" y="50812"/>
                      </a:cubicBezTo>
                      <a:lnTo>
                        <a:pt x="49733" y="51158"/>
                      </a:ln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667" name="Google Shape;1667;p16"/>
                <p:cNvSpPr/>
                <p:nvPr/>
              </p:nvSpPr>
              <p:spPr>
                <a:xfrm>
                  <a:off x="8646481" y="3945958"/>
                  <a:ext cx="54014" cy="58820"/>
                </a:xfrm>
                <a:custGeom>
                  <a:rect b="b" l="l" r="r" t="t"/>
                  <a:pathLst>
                    <a:path extrusionOk="0" h="58820" w="54014">
                      <a:moveTo>
                        <a:pt x="681" y="22090"/>
                      </a:moveTo>
                      <a:cubicBezTo>
                        <a:pt x="681" y="14760"/>
                        <a:pt x="341" y="7342"/>
                        <a:pt x="0" y="13"/>
                      </a:cubicBezTo>
                      <a:cubicBezTo>
                        <a:pt x="4269" y="264"/>
                        <a:pt x="8626" y="440"/>
                        <a:pt x="12902" y="440"/>
                      </a:cubicBezTo>
                      <a:cubicBezTo>
                        <a:pt x="17177" y="440"/>
                        <a:pt x="21534" y="0"/>
                        <a:pt x="25822" y="0"/>
                      </a:cubicBezTo>
                      <a:cubicBezTo>
                        <a:pt x="45817" y="0"/>
                        <a:pt x="54015" y="10658"/>
                        <a:pt x="54015" y="28218"/>
                      </a:cubicBezTo>
                      <a:cubicBezTo>
                        <a:pt x="54015" y="50981"/>
                        <a:pt x="36416" y="58821"/>
                        <a:pt x="22915" y="58821"/>
                      </a:cubicBezTo>
                      <a:cubicBezTo>
                        <a:pt x="19068" y="58821"/>
                        <a:pt x="15317" y="58399"/>
                        <a:pt x="11470" y="58399"/>
                      </a:cubicBezTo>
                      <a:cubicBezTo>
                        <a:pt x="7624" y="58399"/>
                        <a:pt x="3859" y="58569"/>
                        <a:pt x="19" y="58821"/>
                      </a:cubicBezTo>
                      <a:cubicBezTo>
                        <a:pt x="359" y="51491"/>
                        <a:pt x="700" y="44073"/>
                        <a:pt x="700" y="36743"/>
                      </a:cubicBezTo>
                      <a:close/>
                      <a:moveTo>
                        <a:pt x="7687" y="36756"/>
                      </a:moveTo>
                      <a:cubicBezTo>
                        <a:pt x="7687" y="42809"/>
                        <a:pt x="7857" y="48949"/>
                        <a:pt x="8204" y="54832"/>
                      </a:cubicBezTo>
                      <a:cubicBezTo>
                        <a:pt x="11902" y="55447"/>
                        <a:pt x="15648" y="55732"/>
                        <a:pt x="19396" y="55681"/>
                      </a:cubicBezTo>
                      <a:cubicBezTo>
                        <a:pt x="31957" y="55681"/>
                        <a:pt x="45628" y="50736"/>
                        <a:pt x="45628" y="28231"/>
                      </a:cubicBezTo>
                      <a:cubicBezTo>
                        <a:pt x="45628" y="8450"/>
                        <a:pt x="35375" y="3593"/>
                        <a:pt x="21357" y="3593"/>
                      </a:cubicBezTo>
                      <a:cubicBezTo>
                        <a:pt x="16960" y="3611"/>
                        <a:pt x="12567" y="3895"/>
                        <a:pt x="8204" y="4442"/>
                      </a:cubicBezTo>
                      <a:cubicBezTo>
                        <a:pt x="7857" y="9897"/>
                        <a:pt x="7687" y="15956"/>
                        <a:pt x="7687" y="22090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668" name="Google Shape;1668;p16"/>
                <p:cNvSpPr/>
                <p:nvPr/>
              </p:nvSpPr>
              <p:spPr>
                <a:xfrm>
                  <a:off x="8710534" y="3945958"/>
                  <a:ext cx="30929" cy="58820"/>
                </a:xfrm>
                <a:custGeom>
                  <a:rect b="b" l="l" r="r" t="t"/>
                  <a:pathLst>
                    <a:path extrusionOk="0" h="58820" w="30929">
                      <a:moveTo>
                        <a:pt x="681" y="22021"/>
                      </a:moveTo>
                      <a:cubicBezTo>
                        <a:pt x="681" y="14685"/>
                        <a:pt x="340" y="7273"/>
                        <a:pt x="0" y="0"/>
                      </a:cubicBezTo>
                      <a:cubicBezTo>
                        <a:pt x="5127" y="252"/>
                        <a:pt x="10171" y="428"/>
                        <a:pt x="15291" y="428"/>
                      </a:cubicBezTo>
                      <a:cubicBezTo>
                        <a:pt x="20412" y="428"/>
                        <a:pt x="25456" y="264"/>
                        <a:pt x="30501" y="0"/>
                      </a:cubicBezTo>
                      <a:cubicBezTo>
                        <a:pt x="30165" y="1689"/>
                        <a:pt x="30165" y="3426"/>
                        <a:pt x="30501" y="5115"/>
                      </a:cubicBezTo>
                      <a:cubicBezTo>
                        <a:pt x="23325" y="4599"/>
                        <a:pt x="19150" y="4001"/>
                        <a:pt x="8027" y="4001"/>
                      </a:cubicBezTo>
                      <a:cubicBezTo>
                        <a:pt x="7945" y="7670"/>
                        <a:pt x="7693" y="10658"/>
                        <a:pt x="7693" y="14829"/>
                      </a:cubicBezTo>
                      <a:cubicBezTo>
                        <a:pt x="7693" y="19265"/>
                        <a:pt x="7775" y="23952"/>
                        <a:pt x="7775" y="26085"/>
                      </a:cubicBezTo>
                      <a:cubicBezTo>
                        <a:pt x="17864" y="26085"/>
                        <a:pt x="23495" y="25657"/>
                        <a:pt x="28533" y="25236"/>
                      </a:cubicBezTo>
                      <a:cubicBezTo>
                        <a:pt x="28364" y="26107"/>
                        <a:pt x="28280" y="26991"/>
                        <a:pt x="28281" y="27878"/>
                      </a:cubicBezTo>
                      <a:cubicBezTo>
                        <a:pt x="28281" y="28736"/>
                        <a:pt x="28365" y="29592"/>
                        <a:pt x="28533" y="30433"/>
                      </a:cubicBezTo>
                      <a:cubicBezTo>
                        <a:pt x="22638" y="29835"/>
                        <a:pt x="11874" y="29665"/>
                        <a:pt x="7775" y="29665"/>
                      </a:cubicBezTo>
                      <a:cubicBezTo>
                        <a:pt x="7693" y="31710"/>
                        <a:pt x="7693" y="33843"/>
                        <a:pt x="7693" y="42028"/>
                      </a:cubicBezTo>
                      <a:cubicBezTo>
                        <a:pt x="7693" y="48509"/>
                        <a:pt x="7775" y="52686"/>
                        <a:pt x="7857" y="54819"/>
                      </a:cubicBezTo>
                      <a:cubicBezTo>
                        <a:pt x="15462" y="54819"/>
                        <a:pt x="25513" y="54731"/>
                        <a:pt x="30930" y="53706"/>
                      </a:cubicBezTo>
                      <a:cubicBezTo>
                        <a:pt x="30759" y="54576"/>
                        <a:pt x="30673" y="55461"/>
                        <a:pt x="30671" y="56348"/>
                      </a:cubicBezTo>
                      <a:cubicBezTo>
                        <a:pt x="30673" y="57179"/>
                        <a:pt x="30759" y="58007"/>
                        <a:pt x="30930" y="58821"/>
                      </a:cubicBezTo>
                      <a:cubicBezTo>
                        <a:pt x="25885" y="58569"/>
                        <a:pt x="20758" y="58399"/>
                        <a:pt x="15550" y="58399"/>
                      </a:cubicBezTo>
                      <a:cubicBezTo>
                        <a:pt x="10341" y="58399"/>
                        <a:pt x="5209" y="58569"/>
                        <a:pt x="0" y="58821"/>
                      </a:cubicBezTo>
                      <a:cubicBezTo>
                        <a:pt x="340" y="51409"/>
                        <a:pt x="681" y="43985"/>
                        <a:pt x="681" y="36655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669" name="Google Shape;1669;p16"/>
                <p:cNvSpPr/>
                <p:nvPr/>
              </p:nvSpPr>
              <p:spPr>
                <a:xfrm>
                  <a:off x="8796847" y="3945958"/>
                  <a:ext cx="54071" cy="58820"/>
                </a:xfrm>
                <a:custGeom>
                  <a:rect b="b" l="l" r="r" t="t"/>
                  <a:pathLst>
                    <a:path extrusionOk="0" h="58820" w="54071">
                      <a:moveTo>
                        <a:pt x="0" y="0"/>
                      </a:moveTo>
                      <a:cubicBezTo>
                        <a:pt x="2934" y="571"/>
                        <a:pt x="5951" y="571"/>
                        <a:pt x="8885" y="0"/>
                      </a:cubicBezTo>
                      <a:cubicBezTo>
                        <a:pt x="13929" y="15100"/>
                        <a:pt x="21187" y="33163"/>
                        <a:pt x="28369" y="50384"/>
                      </a:cubicBezTo>
                      <a:cubicBezTo>
                        <a:pt x="34599" y="36542"/>
                        <a:pt x="44172" y="11168"/>
                        <a:pt x="47766" y="0"/>
                      </a:cubicBezTo>
                      <a:cubicBezTo>
                        <a:pt x="49829" y="568"/>
                        <a:pt x="52008" y="568"/>
                        <a:pt x="54072" y="0"/>
                      </a:cubicBezTo>
                      <a:cubicBezTo>
                        <a:pt x="45189" y="19605"/>
                        <a:pt x="36991" y="39212"/>
                        <a:pt x="29479" y="58821"/>
                      </a:cubicBezTo>
                      <a:cubicBezTo>
                        <a:pt x="28560" y="58558"/>
                        <a:pt x="27610" y="58417"/>
                        <a:pt x="26654" y="58399"/>
                      </a:cubicBezTo>
                      <a:cubicBezTo>
                        <a:pt x="25701" y="58403"/>
                        <a:pt x="24754" y="58545"/>
                        <a:pt x="23842" y="58821"/>
                      </a:cubicBezTo>
                      <a:cubicBezTo>
                        <a:pt x="18709" y="44772"/>
                        <a:pt x="8292" y="19617"/>
                        <a:pt x="0" y="0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670" name="Google Shape;1670;p16"/>
                <p:cNvSpPr/>
                <p:nvPr/>
              </p:nvSpPr>
              <p:spPr>
                <a:xfrm>
                  <a:off x="8915508" y="3945958"/>
                  <a:ext cx="31547" cy="58795"/>
                </a:xfrm>
                <a:custGeom>
                  <a:rect b="b" l="l" r="r" t="t"/>
                  <a:pathLst>
                    <a:path extrusionOk="0" h="58795" w="31547">
                      <a:moveTo>
                        <a:pt x="681" y="22090"/>
                      </a:moveTo>
                      <a:cubicBezTo>
                        <a:pt x="681" y="14760"/>
                        <a:pt x="340" y="7342"/>
                        <a:pt x="0" y="13"/>
                      </a:cubicBezTo>
                      <a:cubicBezTo>
                        <a:pt x="1378" y="275"/>
                        <a:pt x="2778" y="418"/>
                        <a:pt x="4181" y="440"/>
                      </a:cubicBezTo>
                      <a:cubicBezTo>
                        <a:pt x="5595" y="415"/>
                        <a:pt x="7004" y="267"/>
                        <a:pt x="8393" y="0"/>
                      </a:cubicBezTo>
                      <a:cubicBezTo>
                        <a:pt x="8046" y="7330"/>
                        <a:pt x="7706" y="14748"/>
                        <a:pt x="7706" y="22077"/>
                      </a:cubicBezTo>
                      <a:cubicBezTo>
                        <a:pt x="7706" y="36404"/>
                        <a:pt x="7876" y="46464"/>
                        <a:pt x="7964" y="54794"/>
                      </a:cubicBezTo>
                      <a:cubicBezTo>
                        <a:pt x="15998" y="54794"/>
                        <a:pt x="23003" y="54794"/>
                        <a:pt x="31547" y="53681"/>
                      </a:cubicBezTo>
                      <a:cubicBezTo>
                        <a:pt x="30974" y="55338"/>
                        <a:pt x="30974" y="57138"/>
                        <a:pt x="31547" y="58796"/>
                      </a:cubicBezTo>
                      <a:cubicBezTo>
                        <a:pt x="26339" y="58544"/>
                        <a:pt x="21036" y="58374"/>
                        <a:pt x="15827" y="58374"/>
                      </a:cubicBezTo>
                      <a:cubicBezTo>
                        <a:pt x="10619" y="58374"/>
                        <a:pt x="5309" y="58544"/>
                        <a:pt x="13" y="58796"/>
                      </a:cubicBezTo>
                      <a:cubicBezTo>
                        <a:pt x="353" y="51466"/>
                        <a:pt x="694" y="44048"/>
                        <a:pt x="694" y="36718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671" name="Google Shape;1671;p16"/>
                <p:cNvSpPr/>
                <p:nvPr/>
              </p:nvSpPr>
              <p:spPr>
                <a:xfrm>
                  <a:off x="9006550" y="3944857"/>
                  <a:ext cx="51095" cy="61041"/>
                </a:xfrm>
                <a:custGeom>
                  <a:rect b="b" l="l" r="r" t="t"/>
                  <a:pathLst>
                    <a:path extrusionOk="0" h="61041" w="51095">
                      <a:moveTo>
                        <a:pt x="48800" y="61042"/>
                      </a:moveTo>
                      <a:cubicBezTo>
                        <a:pt x="35817" y="45772"/>
                        <a:pt x="20267" y="29414"/>
                        <a:pt x="5631" y="13898"/>
                      </a:cubicBezTo>
                      <a:cubicBezTo>
                        <a:pt x="5549" y="17044"/>
                        <a:pt x="5379" y="22172"/>
                        <a:pt x="5379" y="31207"/>
                      </a:cubicBezTo>
                      <a:cubicBezTo>
                        <a:pt x="5379" y="38536"/>
                        <a:pt x="5719" y="56524"/>
                        <a:pt x="6148" y="59934"/>
                      </a:cubicBezTo>
                      <a:cubicBezTo>
                        <a:pt x="5171" y="59665"/>
                        <a:pt x="4168" y="59524"/>
                        <a:pt x="3153" y="59513"/>
                      </a:cubicBezTo>
                      <a:cubicBezTo>
                        <a:pt x="2087" y="59536"/>
                        <a:pt x="1034" y="59677"/>
                        <a:pt x="0" y="59934"/>
                      </a:cubicBezTo>
                      <a:cubicBezTo>
                        <a:pt x="687" y="55933"/>
                        <a:pt x="1797" y="34107"/>
                        <a:pt x="1797" y="22851"/>
                      </a:cubicBezTo>
                      <a:cubicBezTo>
                        <a:pt x="1797" y="12105"/>
                        <a:pt x="1797" y="3838"/>
                        <a:pt x="1539" y="0"/>
                      </a:cubicBezTo>
                      <a:lnTo>
                        <a:pt x="2907" y="0"/>
                      </a:lnTo>
                      <a:cubicBezTo>
                        <a:pt x="16836" y="15100"/>
                        <a:pt x="35697" y="35642"/>
                        <a:pt x="46139" y="46124"/>
                      </a:cubicBezTo>
                      <a:cubicBezTo>
                        <a:pt x="46139" y="30867"/>
                        <a:pt x="46139" y="14244"/>
                        <a:pt x="45458" y="1114"/>
                      </a:cubicBezTo>
                      <a:cubicBezTo>
                        <a:pt x="46404" y="1379"/>
                        <a:pt x="47381" y="1523"/>
                        <a:pt x="48365" y="1541"/>
                      </a:cubicBezTo>
                      <a:cubicBezTo>
                        <a:pt x="49292" y="1523"/>
                        <a:pt x="50206" y="1379"/>
                        <a:pt x="51095" y="1114"/>
                      </a:cubicBezTo>
                      <a:cubicBezTo>
                        <a:pt x="50585" y="6147"/>
                        <a:pt x="49727" y="23021"/>
                        <a:pt x="49727" y="29672"/>
                      </a:cubicBezTo>
                      <a:cubicBezTo>
                        <a:pt x="49727" y="38367"/>
                        <a:pt x="49897" y="57210"/>
                        <a:pt x="49985" y="61042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672" name="Google Shape;1672;p16"/>
                <p:cNvSpPr/>
                <p:nvPr/>
              </p:nvSpPr>
              <p:spPr>
                <a:xfrm>
                  <a:off x="9070206" y="3944857"/>
                  <a:ext cx="50578" cy="61041"/>
                </a:xfrm>
                <a:custGeom>
                  <a:rect b="b" l="l" r="r" t="t"/>
                  <a:pathLst>
                    <a:path extrusionOk="0" h="61041" w="50578">
                      <a:moveTo>
                        <a:pt x="48958" y="56185"/>
                      </a:moveTo>
                      <a:cubicBezTo>
                        <a:pt x="46820" y="57890"/>
                        <a:pt x="39732" y="61042"/>
                        <a:pt x="31188" y="61042"/>
                      </a:cubicBezTo>
                      <a:cubicBezTo>
                        <a:pt x="13154" y="61042"/>
                        <a:pt x="0" y="49874"/>
                        <a:pt x="0" y="30521"/>
                      </a:cubicBezTo>
                      <a:cubicBezTo>
                        <a:pt x="0" y="11168"/>
                        <a:pt x="13154" y="0"/>
                        <a:pt x="32039" y="0"/>
                      </a:cubicBezTo>
                      <a:cubicBezTo>
                        <a:pt x="38427" y="-14"/>
                        <a:pt x="44745" y="1324"/>
                        <a:pt x="50578" y="3926"/>
                      </a:cubicBezTo>
                      <a:cubicBezTo>
                        <a:pt x="49727" y="5461"/>
                        <a:pt x="49128" y="8783"/>
                        <a:pt x="48787" y="10576"/>
                      </a:cubicBezTo>
                      <a:lnTo>
                        <a:pt x="48270" y="10746"/>
                      </a:lnTo>
                      <a:cubicBezTo>
                        <a:pt x="45880" y="8104"/>
                        <a:pt x="40073" y="3159"/>
                        <a:pt x="32039" y="3159"/>
                      </a:cubicBezTo>
                      <a:cubicBezTo>
                        <a:pt x="18627" y="3159"/>
                        <a:pt x="8374" y="11596"/>
                        <a:pt x="8374" y="30521"/>
                      </a:cubicBezTo>
                      <a:cubicBezTo>
                        <a:pt x="8374" y="49446"/>
                        <a:pt x="18627" y="57890"/>
                        <a:pt x="32039" y="57890"/>
                      </a:cubicBezTo>
                      <a:cubicBezTo>
                        <a:pt x="40155" y="57890"/>
                        <a:pt x="46139" y="53284"/>
                        <a:pt x="49386" y="50818"/>
                      </a:cubicBezTo>
                      <a:lnTo>
                        <a:pt x="49727" y="51158"/>
                      </a:ln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673" name="Google Shape;1673;p16"/>
                <p:cNvSpPr/>
                <p:nvPr/>
              </p:nvSpPr>
              <p:spPr>
                <a:xfrm>
                  <a:off x="9133446" y="3945971"/>
                  <a:ext cx="8373" cy="58820"/>
                </a:xfrm>
                <a:custGeom>
                  <a:rect b="b" l="l" r="r" t="t"/>
                  <a:pathLst>
                    <a:path extrusionOk="0" h="58820" w="8373">
                      <a:moveTo>
                        <a:pt x="687" y="22077"/>
                      </a:moveTo>
                      <a:cubicBezTo>
                        <a:pt x="687" y="14748"/>
                        <a:pt x="340" y="7330"/>
                        <a:pt x="0" y="0"/>
                      </a:cubicBezTo>
                      <a:cubicBezTo>
                        <a:pt x="2762" y="571"/>
                        <a:pt x="5612" y="571"/>
                        <a:pt x="8374" y="0"/>
                      </a:cubicBezTo>
                      <a:cubicBezTo>
                        <a:pt x="8027" y="7330"/>
                        <a:pt x="7687" y="14748"/>
                        <a:pt x="7687" y="22077"/>
                      </a:cubicBezTo>
                      <a:lnTo>
                        <a:pt x="7687" y="36743"/>
                      </a:lnTo>
                      <a:cubicBezTo>
                        <a:pt x="7687" y="44073"/>
                        <a:pt x="8027" y="51491"/>
                        <a:pt x="8374" y="58821"/>
                      </a:cubicBezTo>
                      <a:cubicBezTo>
                        <a:pt x="5612" y="58259"/>
                        <a:pt x="2762" y="58259"/>
                        <a:pt x="0" y="58821"/>
                      </a:cubicBezTo>
                      <a:cubicBezTo>
                        <a:pt x="340" y="51491"/>
                        <a:pt x="687" y="44073"/>
                        <a:pt x="687" y="36743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674" name="Google Shape;1674;p16"/>
                <p:cNvSpPr/>
                <p:nvPr/>
              </p:nvSpPr>
              <p:spPr>
                <a:xfrm>
                  <a:off x="9167182" y="3903810"/>
                  <a:ext cx="13431" cy="13401"/>
                </a:xfrm>
                <a:custGeom>
                  <a:rect b="b" l="l" r="r" t="t"/>
                  <a:pathLst>
                    <a:path extrusionOk="0" h="13401" w="13431">
                      <a:moveTo>
                        <a:pt x="0" y="6707"/>
                      </a:moveTo>
                      <a:cubicBezTo>
                        <a:pt x="-6" y="3006"/>
                        <a:pt x="3001" y="4"/>
                        <a:pt x="6709" y="0"/>
                      </a:cubicBezTo>
                      <a:cubicBezTo>
                        <a:pt x="10417" y="-3"/>
                        <a:pt x="13425" y="2994"/>
                        <a:pt x="13431" y="6694"/>
                      </a:cubicBezTo>
                      <a:cubicBezTo>
                        <a:pt x="13437" y="10395"/>
                        <a:pt x="10430" y="13398"/>
                        <a:pt x="6722" y="13401"/>
                      </a:cubicBezTo>
                      <a:cubicBezTo>
                        <a:pt x="6722" y="13401"/>
                        <a:pt x="6716" y="13401"/>
                        <a:pt x="6716" y="13401"/>
                      </a:cubicBezTo>
                      <a:cubicBezTo>
                        <a:pt x="3008" y="13405"/>
                        <a:pt x="6" y="10410"/>
                        <a:pt x="0" y="6713"/>
                      </a:cubicBezTo>
                      <a:cubicBezTo>
                        <a:pt x="0" y="6711"/>
                        <a:pt x="0" y="6709"/>
                        <a:pt x="0" y="670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675" name="Google Shape;1675;p16"/>
                <p:cNvSpPr/>
                <p:nvPr/>
              </p:nvSpPr>
              <p:spPr>
                <a:xfrm>
                  <a:off x="9154148" y="3857189"/>
                  <a:ext cx="54084" cy="59934"/>
                </a:xfrm>
                <a:custGeom>
                  <a:rect b="b" l="l" r="r" t="t"/>
                  <a:pathLst>
                    <a:path extrusionOk="0" h="59934" w="54084">
                      <a:moveTo>
                        <a:pt x="36207" y="37083"/>
                      </a:moveTo>
                      <a:lnTo>
                        <a:pt x="25532" y="11507"/>
                      </a:lnTo>
                      <a:lnTo>
                        <a:pt x="14591" y="37083"/>
                      </a:lnTo>
                      <a:cubicBezTo>
                        <a:pt x="11003" y="45891"/>
                        <a:pt x="7756" y="54561"/>
                        <a:pt x="6306" y="59934"/>
                      </a:cubicBezTo>
                      <a:cubicBezTo>
                        <a:pt x="4244" y="59368"/>
                        <a:pt x="2062" y="59368"/>
                        <a:pt x="0" y="59934"/>
                      </a:cubicBezTo>
                      <a:cubicBezTo>
                        <a:pt x="9143" y="39984"/>
                        <a:pt x="18028" y="20114"/>
                        <a:pt x="26743" y="0"/>
                      </a:cubicBezTo>
                      <a:lnTo>
                        <a:pt x="28369" y="0"/>
                      </a:lnTo>
                      <a:cubicBezTo>
                        <a:pt x="36737" y="19775"/>
                        <a:pt x="49557" y="50812"/>
                        <a:pt x="54084" y="59934"/>
                      </a:cubicBezTo>
                      <a:cubicBezTo>
                        <a:pt x="51095" y="59364"/>
                        <a:pt x="48018" y="59364"/>
                        <a:pt x="45029" y="59934"/>
                      </a:cubicBezTo>
                      <a:cubicBezTo>
                        <a:pt x="43421" y="54052"/>
                        <a:pt x="39285" y="44671"/>
                        <a:pt x="36207" y="37083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676" name="Google Shape;1676;p16"/>
                <p:cNvSpPr/>
                <p:nvPr/>
              </p:nvSpPr>
              <p:spPr>
                <a:xfrm>
                  <a:off x="9167465" y="3990843"/>
                  <a:ext cx="13431" cy="13401"/>
                </a:xfrm>
                <a:custGeom>
                  <a:rect b="b" l="l" r="r" t="t"/>
                  <a:pathLst>
                    <a:path extrusionOk="0" h="13401" w="13431">
                      <a:moveTo>
                        <a:pt x="0" y="6707"/>
                      </a:moveTo>
                      <a:cubicBezTo>
                        <a:pt x="-6" y="3006"/>
                        <a:pt x="3002" y="4"/>
                        <a:pt x="6709" y="0"/>
                      </a:cubicBezTo>
                      <a:cubicBezTo>
                        <a:pt x="10417" y="-4"/>
                        <a:pt x="13425" y="2994"/>
                        <a:pt x="13431" y="6694"/>
                      </a:cubicBezTo>
                      <a:cubicBezTo>
                        <a:pt x="13437" y="10395"/>
                        <a:pt x="10430" y="13397"/>
                        <a:pt x="6722" y="13401"/>
                      </a:cubicBezTo>
                      <a:cubicBezTo>
                        <a:pt x="6716" y="13401"/>
                        <a:pt x="6716" y="13401"/>
                        <a:pt x="6709" y="13401"/>
                      </a:cubicBezTo>
                      <a:cubicBezTo>
                        <a:pt x="3002" y="13401"/>
                        <a:pt x="0" y="10404"/>
                        <a:pt x="0" y="670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677" name="Google Shape;1677;p16"/>
                <p:cNvSpPr/>
                <p:nvPr/>
              </p:nvSpPr>
              <p:spPr>
                <a:xfrm>
                  <a:off x="9154419" y="3944241"/>
                  <a:ext cx="54084" cy="59934"/>
                </a:xfrm>
                <a:custGeom>
                  <a:rect b="b" l="l" r="r" t="t"/>
                  <a:pathLst>
                    <a:path extrusionOk="0" h="59934" w="54084">
                      <a:moveTo>
                        <a:pt x="36214" y="37083"/>
                      </a:moveTo>
                      <a:lnTo>
                        <a:pt x="25532" y="11507"/>
                      </a:lnTo>
                      <a:lnTo>
                        <a:pt x="14598" y="37083"/>
                      </a:lnTo>
                      <a:cubicBezTo>
                        <a:pt x="11010" y="45891"/>
                        <a:pt x="7762" y="54561"/>
                        <a:pt x="6306" y="59934"/>
                      </a:cubicBezTo>
                      <a:cubicBezTo>
                        <a:pt x="4244" y="59368"/>
                        <a:pt x="2062" y="59368"/>
                        <a:pt x="0" y="59934"/>
                      </a:cubicBezTo>
                      <a:cubicBezTo>
                        <a:pt x="9143" y="39984"/>
                        <a:pt x="18034" y="20114"/>
                        <a:pt x="26749" y="0"/>
                      </a:cubicBezTo>
                      <a:lnTo>
                        <a:pt x="28369" y="0"/>
                      </a:lnTo>
                      <a:cubicBezTo>
                        <a:pt x="36743" y="19775"/>
                        <a:pt x="49563" y="50812"/>
                        <a:pt x="54084" y="59934"/>
                      </a:cubicBezTo>
                      <a:cubicBezTo>
                        <a:pt x="51095" y="59364"/>
                        <a:pt x="48024" y="59364"/>
                        <a:pt x="45035" y="59934"/>
                      </a:cubicBezTo>
                      <a:cubicBezTo>
                        <a:pt x="43396" y="54052"/>
                        <a:pt x="39291" y="44671"/>
                        <a:pt x="36214" y="37083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678" name="Google Shape;1678;p16"/>
                <p:cNvSpPr/>
                <p:nvPr/>
              </p:nvSpPr>
              <p:spPr>
                <a:xfrm>
                  <a:off x="8863675" y="3990843"/>
                  <a:ext cx="13431" cy="13401"/>
                </a:xfrm>
                <a:custGeom>
                  <a:rect b="b" l="l" r="r" t="t"/>
                  <a:pathLst>
                    <a:path extrusionOk="0" h="13401" w="13431">
                      <a:moveTo>
                        <a:pt x="0" y="6707"/>
                      </a:moveTo>
                      <a:cubicBezTo>
                        <a:pt x="-4" y="3006"/>
                        <a:pt x="3000" y="4"/>
                        <a:pt x="6709" y="0"/>
                      </a:cubicBezTo>
                      <a:cubicBezTo>
                        <a:pt x="10418" y="-4"/>
                        <a:pt x="13427" y="2994"/>
                        <a:pt x="13431" y="6694"/>
                      </a:cubicBezTo>
                      <a:cubicBezTo>
                        <a:pt x="13434" y="10395"/>
                        <a:pt x="10431" y="13397"/>
                        <a:pt x="6722" y="13401"/>
                      </a:cubicBezTo>
                      <a:cubicBezTo>
                        <a:pt x="6717" y="13401"/>
                        <a:pt x="6714" y="13401"/>
                        <a:pt x="6709" y="13401"/>
                      </a:cubicBezTo>
                      <a:cubicBezTo>
                        <a:pt x="3004" y="13401"/>
                        <a:pt x="0" y="10404"/>
                        <a:pt x="0" y="670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679" name="Google Shape;1679;p16"/>
                <p:cNvSpPr/>
                <p:nvPr/>
              </p:nvSpPr>
              <p:spPr>
                <a:xfrm>
                  <a:off x="8850660" y="3944241"/>
                  <a:ext cx="54084" cy="59934"/>
                </a:xfrm>
                <a:custGeom>
                  <a:rect b="b" l="l" r="r" t="t"/>
                  <a:pathLst>
                    <a:path extrusionOk="0" h="59934" w="54084">
                      <a:moveTo>
                        <a:pt x="36189" y="37083"/>
                      </a:moveTo>
                      <a:lnTo>
                        <a:pt x="25507" y="11507"/>
                      </a:lnTo>
                      <a:lnTo>
                        <a:pt x="14598" y="37083"/>
                      </a:lnTo>
                      <a:cubicBezTo>
                        <a:pt x="11003" y="45891"/>
                        <a:pt x="7762" y="54561"/>
                        <a:pt x="6306" y="59934"/>
                      </a:cubicBezTo>
                      <a:cubicBezTo>
                        <a:pt x="4243" y="59368"/>
                        <a:pt x="2063" y="59368"/>
                        <a:pt x="0" y="59934"/>
                      </a:cubicBezTo>
                      <a:cubicBezTo>
                        <a:pt x="9143" y="39984"/>
                        <a:pt x="18028" y="20114"/>
                        <a:pt x="26743" y="0"/>
                      </a:cubicBezTo>
                      <a:lnTo>
                        <a:pt x="28369" y="0"/>
                      </a:lnTo>
                      <a:cubicBezTo>
                        <a:pt x="36743" y="19775"/>
                        <a:pt x="49563" y="50812"/>
                        <a:pt x="54084" y="59934"/>
                      </a:cubicBezTo>
                      <a:cubicBezTo>
                        <a:pt x="51093" y="59364"/>
                        <a:pt x="48021" y="59364"/>
                        <a:pt x="45029" y="59934"/>
                      </a:cubicBezTo>
                      <a:cubicBezTo>
                        <a:pt x="43364" y="54052"/>
                        <a:pt x="39259" y="44671"/>
                        <a:pt x="36189" y="37083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680" name="Google Shape;1680;p16"/>
                <p:cNvSpPr/>
                <p:nvPr/>
              </p:nvSpPr>
              <p:spPr>
                <a:xfrm>
                  <a:off x="9060842" y="3772711"/>
                  <a:ext cx="44108" cy="58795"/>
                </a:xfrm>
                <a:custGeom>
                  <a:rect b="b" l="l" r="r" t="t"/>
                  <a:pathLst>
                    <a:path extrusionOk="0" h="58795" w="44108">
                      <a:moveTo>
                        <a:pt x="18545" y="22077"/>
                      </a:moveTo>
                      <a:cubicBezTo>
                        <a:pt x="18545" y="16205"/>
                        <a:pt x="18457" y="10323"/>
                        <a:pt x="18287" y="4429"/>
                      </a:cubicBezTo>
                      <a:cubicBezTo>
                        <a:pt x="12176" y="4418"/>
                        <a:pt x="6072" y="4731"/>
                        <a:pt x="0" y="5367"/>
                      </a:cubicBezTo>
                      <a:cubicBezTo>
                        <a:pt x="277" y="4484"/>
                        <a:pt x="422" y="3567"/>
                        <a:pt x="429" y="2643"/>
                      </a:cubicBezTo>
                      <a:cubicBezTo>
                        <a:pt x="404" y="1746"/>
                        <a:pt x="265" y="857"/>
                        <a:pt x="0" y="0"/>
                      </a:cubicBezTo>
                      <a:cubicBezTo>
                        <a:pt x="7346" y="252"/>
                        <a:pt x="14699" y="428"/>
                        <a:pt x="22070" y="428"/>
                      </a:cubicBezTo>
                      <a:cubicBezTo>
                        <a:pt x="29441" y="428"/>
                        <a:pt x="36762" y="252"/>
                        <a:pt x="44108" y="0"/>
                      </a:cubicBezTo>
                      <a:cubicBezTo>
                        <a:pt x="43844" y="885"/>
                        <a:pt x="43699" y="1801"/>
                        <a:pt x="43680" y="2724"/>
                      </a:cubicBezTo>
                      <a:cubicBezTo>
                        <a:pt x="43699" y="3621"/>
                        <a:pt x="43844" y="4510"/>
                        <a:pt x="44108" y="5367"/>
                      </a:cubicBezTo>
                      <a:cubicBezTo>
                        <a:pt x="38036" y="4730"/>
                        <a:pt x="31932" y="4417"/>
                        <a:pt x="25822" y="4429"/>
                      </a:cubicBezTo>
                      <a:cubicBezTo>
                        <a:pt x="25658" y="10302"/>
                        <a:pt x="25576" y="16184"/>
                        <a:pt x="25570" y="22077"/>
                      </a:cubicBezTo>
                      <a:lnTo>
                        <a:pt x="25570" y="36718"/>
                      </a:lnTo>
                      <a:cubicBezTo>
                        <a:pt x="25570" y="44048"/>
                        <a:pt x="25910" y="51466"/>
                        <a:pt x="26251" y="58796"/>
                      </a:cubicBezTo>
                      <a:cubicBezTo>
                        <a:pt x="23489" y="58234"/>
                        <a:pt x="20639" y="58234"/>
                        <a:pt x="17877" y="58796"/>
                      </a:cubicBezTo>
                      <a:cubicBezTo>
                        <a:pt x="18223" y="51466"/>
                        <a:pt x="18564" y="44048"/>
                        <a:pt x="18564" y="36718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681" name="Google Shape;1681;p16"/>
                <p:cNvSpPr/>
                <p:nvPr/>
              </p:nvSpPr>
              <p:spPr>
                <a:xfrm>
                  <a:off x="9164123" y="3772711"/>
                  <a:ext cx="44140" cy="58795"/>
                </a:xfrm>
                <a:custGeom>
                  <a:rect b="b" l="l" r="r" t="t"/>
                  <a:pathLst>
                    <a:path extrusionOk="0" h="58795" w="44140">
                      <a:moveTo>
                        <a:pt x="18539" y="22077"/>
                      </a:moveTo>
                      <a:cubicBezTo>
                        <a:pt x="18539" y="16205"/>
                        <a:pt x="18457" y="10323"/>
                        <a:pt x="18287" y="4429"/>
                      </a:cubicBezTo>
                      <a:cubicBezTo>
                        <a:pt x="12176" y="4418"/>
                        <a:pt x="6072" y="4731"/>
                        <a:pt x="0" y="5367"/>
                      </a:cubicBezTo>
                      <a:cubicBezTo>
                        <a:pt x="277" y="4484"/>
                        <a:pt x="423" y="3567"/>
                        <a:pt x="429" y="2643"/>
                      </a:cubicBezTo>
                      <a:cubicBezTo>
                        <a:pt x="404" y="1746"/>
                        <a:pt x="265" y="857"/>
                        <a:pt x="0" y="0"/>
                      </a:cubicBezTo>
                      <a:cubicBezTo>
                        <a:pt x="7346" y="252"/>
                        <a:pt x="14699" y="428"/>
                        <a:pt x="22070" y="428"/>
                      </a:cubicBezTo>
                      <a:cubicBezTo>
                        <a:pt x="29441" y="428"/>
                        <a:pt x="36769" y="252"/>
                        <a:pt x="44140" y="0"/>
                      </a:cubicBezTo>
                      <a:cubicBezTo>
                        <a:pt x="43875" y="885"/>
                        <a:pt x="43730" y="1801"/>
                        <a:pt x="43711" y="2724"/>
                      </a:cubicBezTo>
                      <a:cubicBezTo>
                        <a:pt x="43730" y="3621"/>
                        <a:pt x="43875" y="4510"/>
                        <a:pt x="44140" y="5367"/>
                      </a:cubicBezTo>
                      <a:cubicBezTo>
                        <a:pt x="38068" y="4731"/>
                        <a:pt x="31964" y="4418"/>
                        <a:pt x="25853" y="4429"/>
                      </a:cubicBezTo>
                      <a:cubicBezTo>
                        <a:pt x="25683" y="10302"/>
                        <a:pt x="25595" y="16184"/>
                        <a:pt x="25601" y="22077"/>
                      </a:cubicBezTo>
                      <a:lnTo>
                        <a:pt x="25601" y="36718"/>
                      </a:lnTo>
                      <a:cubicBezTo>
                        <a:pt x="25601" y="44048"/>
                        <a:pt x="25942" y="51466"/>
                        <a:pt x="26282" y="58796"/>
                      </a:cubicBezTo>
                      <a:cubicBezTo>
                        <a:pt x="23520" y="58234"/>
                        <a:pt x="20670" y="58234"/>
                        <a:pt x="17908" y="58796"/>
                      </a:cubicBezTo>
                      <a:cubicBezTo>
                        <a:pt x="18255" y="51466"/>
                        <a:pt x="18589" y="44048"/>
                        <a:pt x="18589" y="36718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682" name="Google Shape;1682;p16"/>
                <p:cNvSpPr/>
                <p:nvPr/>
              </p:nvSpPr>
              <p:spPr>
                <a:xfrm>
                  <a:off x="8960789" y="3926628"/>
                  <a:ext cx="31263" cy="77968"/>
                </a:xfrm>
                <a:custGeom>
                  <a:rect b="b" l="l" r="r" t="t"/>
                  <a:pathLst>
                    <a:path extrusionOk="0" h="77968" w="31263">
                      <a:moveTo>
                        <a:pt x="22083" y="14523"/>
                      </a:moveTo>
                      <a:lnTo>
                        <a:pt x="11167" y="3783"/>
                      </a:lnTo>
                      <a:cubicBezTo>
                        <a:pt x="10152" y="2666"/>
                        <a:pt x="9055" y="1630"/>
                        <a:pt x="7876" y="688"/>
                      </a:cubicBezTo>
                      <a:cubicBezTo>
                        <a:pt x="7548" y="408"/>
                        <a:pt x="7163" y="204"/>
                        <a:pt x="6747" y="90"/>
                      </a:cubicBezTo>
                      <a:cubicBezTo>
                        <a:pt x="5284" y="-274"/>
                        <a:pt x="3771" y="493"/>
                        <a:pt x="3203" y="1890"/>
                      </a:cubicBezTo>
                      <a:cubicBezTo>
                        <a:pt x="2926" y="2644"/>
                        <a:pt x="2951" y="3478"/>
                        <a:pt x="3285" y="4211"/>
                      </a:cubicBezTo>
                      <a:cubicBezTo>
                        <a:pt x="3802" y="5073"/>
                        <a:pt x="4673" y="5507"/>
                        <a:pt x="5448" y="6099"/>
                      </a:cubicBezTo>
                      <a:lnTo>
                        <a:pt x="19050" y="14517"/>
                      </a:lnTo>
                      <a:close/>
                      <a:moveTo>
                        <a:pt x="7617" y="23464"/>
                      </a:moveTo>
                      <a:lnTo>
                        <a:pt x="14282" y="23464"/>
                      </a:lnTo>
                      <a:lnTo>
                        <a:pt x="22953" y="23640"/>
                      </a:lnTo>
                      <a:cubicBezTo>
                        <a:pt x="25570" y="23787"/>
                        <a:pt x="28174" y="24102"/>
                        <a:pt x="30747" y="24584"/>
                      </a:cubicBezTo>
                      <a:cubicBezTo>
                        <a:pt x="30614" y="23729"/>
                        <a:pt x="30520" y="22868"/>
                        <a:pt x="30476" y="22004"/>
                      </a:cubicBezTo>
                      <a:cubicBezTo>
                        <a:pt x="30476" y="21148"/>
                        <a:pt x="30658" y="20375"/>
                        <a:pt x="30747" y="19424"/>
                      </a:cubicBezTo>
                      <a:lnTo>
                        <a:pt x="0" y="19424"/>
                      </a:lnTo>
                      <a:lnTo>
                        <a:pt x="0" y="77968"/>
                      </a:lnTo>
                      <a:lnTo>
                        <a:pt x="31264" y="77968"/>
                      </a:lnTo>
                      <a:cubicBezTo>
                        <a:pt x="31131" y="77116"/>
                        <a:pt x="31043" y="76257"/>
                        <a:pt x="30999" y="75395"/>
                      </a:cubicBezTo>
                      <a:cubicBezTo>
                        <a:pt x="30999" y="74533"/>
                        <a:pt x="31169" y="73759"/>
                        <a:pt x="31264" y="72809"/>
                      </a:cubicBezTo>
                      <a:cubicBezTo>
                        <a:pt x="28628" y="73238"/>
                        <a:pt x="25967" y="73497"/>
                        <a:pt x="23293" y="73583"/>
                      </a:cubicBezTo>
                      <a:cubicBezTo>
                        <a:pt x="18097" y="73759"/>
                        <a:pt x="12901" y="74099"/>
                        <a:pt x="7617" y="73929"/>
                      </a:cubicBezTo>
                      <a:lnTo>
                        <a:pt x="7617" y="48825"/>
                      </a:lnTo>
                      <a:lnTo>
                        <a:pt x="21036" y="48825"/>
                      </a:lnTo>
                      <a:cubicBezTo>
                        <a:pt x="23640" y="48825"/>
                        <a:pt x="26150" y="49172"/>
                        <a:pt x="28754" y="49253"/>
                      </a:cubicBezTo>
                      <a:cubicBezTo>
                        <a:pt x="28666" y="48316"/>
                        <a:pt x="28489" y="47536"/>
                        <a:pt x="28489" y="46850"/>
                      </a:cubicBezTo>
                      <a:cubicBezTo>
                        <a:pt x="28527" y="46101"/>
                        <a:pt x="28615" y="45354"/>
                        <a:pt x="28754" y="44616"/>
                      </a:cubicBezTo>
                      <a:cubicBezTo>
                        <a:pt x="26150" y="44704"/>
                        <a:pt x="23640" y="45038"/>
                        <a:pt x="21036" y="45038"/>
                      </a:cubicBezTo>
                      <a:lnTo>
                        <a:pt x="7617" y="45038"/>
                      </a:ln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683" name="Google Shape;1683;p16"/>
                <p:cNvSpPr/>
                <p:nvPr/>
              </p:nvSpPr>
              <p:spPr>
                <a:xfrm>
                  <a:off x="8895613" y="3839910"/>
                  <a:ext cx="31263" cy="78019"/>
                </a:xfrm>
                <a:custGeom>
                  <a:rect b="b" l="l" r="r" t="t"/>
                  <a:pathLst>
                    <a:path extrusionOk="0" h="78019" w="31263">
                      <a:moveTo>
                        <a:pt x="22083" y="14574"/>
                      </a:moveTo>
                      <a:lnTo>
                        <a:pt x="11161" y="3828"/>
                      </a:lnTo>
                      <a:cubicBezTo>
                        <a:pt x="10155" y="2706"/>
                        <a:pt x="9056" y="1670"/>
                        <a:pt x="7876" y="732"/>
                      </a:cubicBezTo>
                      <a:cubicBezTo>
                        <a:pt x="7553" y="438"/>
                        <a:pt x="7167" y="223"/>
                        <a:pt x="6747" y="103"/>
                      </a:cubicBezTo>
                      <a:cubicBezTo>
                        <a:pt x="5164" y="-323"/>
                        <a:pt x="3533" y="612"/>
                        <a:pt x="3106" y="2192"/>
                      </a:cubicBezTo>
                      <a:cubicBezTo>
                        <a:pt x="2923" y="2870"/>
                        <a:pt x="2986" y="3589"/>
                        <a:pt x="3285" y="4224"/>
                      </a:cubicBezTo>
                      <a:cubicBezTo>
                        <a:pt x="3802" y="5086"/>
                        <a:pt x="4673" y="5520"/>
                        <a:pt x="5448" y="6112"/>
                      </a:cubicBezTo>
                      <a:lnTo>
                        <a:pt x="19050" y="14536"/>
                      </a:lnTo>
                      <a:close/>
                      <a:moveTo>
                        <a:pt x="7617" y="23514"/>
                      </a:moveTo>
                      <a:lnTo>
                        <a:pt x="14282" y="23514"/>
                      </a:lnTo>
                      <a:lnTo>
                        <a:pt x="22947" y="23684"/>
                      </a:lnTo>
                      <a:cubicBezTo>
                        <a:pt x="25562" y="23832"/>
                        <a:pt x="28166" y="24147"/>
                        <a:pt x="30740" y="24628"/>
                      </a:cubicBezTo>
                      <a:cubicBezTo>
                        <a:pt x="30658" y="23772"/>
                        <a:pt x="30482" y="22910"/>
                        <a:pt x="30482" y="22048"/>
                      </a:cubicBezTo>
                      <a:cubicBezTo>
                        <a:pt x="30482" y="21187"/>
                        <a:pt x="30658" y="20419"/>
                        <a:pt x="30740" y="19469"/>
                      </a:cubicBezTo>
                      <a:lnTo>
                        <a:pt x="0" y="19469"/>
                      </a:lnTo>
                      <a:lnTo>
                        <a:pt x="0" y="78019"/>
                      </a:lnTo>
                      <a:lnTo>
                        <a:pt x="31264" y="78019"/>
                      </a:lnTo>
                      <a:cubicBezTo>
                        <a:pt x="31134" y="77164"/>
                        <a:pt x="31048" y="76303"/>
                        <a:pt x="31005" y="75440"/>
                      </a:cubicBezTo>
                      <a:cubicBezTo>
                        <a:pt x="31005" y="74571"/>
                        <a:pt x="31175" y="73797"/>
                        <a:pt x="31264" y="72854"/>
                      </a:cubicBezTo>
                      <a:cubicBezTo>
                        <a:pt x="28625" y="73286"/>
                        <a:pt x="25960" y="73545"/>
                        <a:pt x="23287" y="73628"/>
                      </a:cubicBezTo>
                      <a:cubicBezTo>
                        <a:pt x="18097" y="73797"/>
                        <a:pt x="12901" y="74150"/>
                        <a:pt x="7617" y="73980"/>
                      </a:cubicBezTo>
                      <a:lnTo>
                        <a:pt x="7617" y="48876"/>
                      </a:lnTo>
                      <a:lnTo>
                        <a:pt x="21036" y="48876"/>
                      </a:lnTo>
                      <a:cubicBezTo>
                        <a:pt x="23646" y="48876"/>
                        <a:pt x="26156" y="49210"/>
                        <a:pt x="28754" y="49298"/>
                      </a:cubicBezTo>
                      <a:cubicBezTo>
                        <a:pt x="28666" y="48354"/>
                        <a:pt x="28483" y="47586"/>
                        <a:pt x="28483" y="46901"/>
                      </a:cubicBezTo>
                      <a:cubicBezTo>
                        <a:pt x="28525" y="46149"/>
                        <a:pt x="28615" y="45401"/>
                        <a:pt x="28754" y="44661"/>
                      </a:cubicBezTo>
                      <a:cubicBezTo>
                        <a:pt x="26156" y="44749"/>
                        <a:pt x="23646" y="45089"/>
                        <a:pt x="21036" y="45089"/>
                      </a:cubicBezTo>
                      <a:lnTo>
                        <a:pt x="7617" y="45089"/>
                      </a:ln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684" name="Google Shape;1684;p16"/>
                <p:cNvSpPr/>
                <p:nvPr/>
              </p:nvSpPr>
              <p:spPr>
                <a:xfrm>
                  <a:off x="9106502" y="3770943"/>
                  <a:ext cx="54708" cy="59789"/>
                </a:xfrm>
                <a:custGeom>
                  <a:rect b="b" l="l" r="r" t="t"/>
                  <a:pathLst>
                    <a:path extrusionOk="0" h="59789" w="54708">
                      <a:moveTo>
                        <a:pt x="14522" y="52787"/>
                      </a:moveTo>
                      <a:cubicBezTo>
                        <a:pt x="14503" y="49073"/>
                        <a:pt x="17505" y="46044"/>
                        <a:pt x="21225" y="46024"/>
                      </a:cubicBezTo>
                      <a:cubicBezTo>
                        <a:pt x="24945" y="46003"/>
                        <a:pt x="27985" y="48997"/>
                        <a:pt x="28004" y="52712"/>
                      </a:cubicBezTo>
                      <a:cubicBezTo>
                        <a:pt x="28023" y="56426"/>
                        <a:pt x="25021" y="59454"/>
                        <a:pt x="21301" y="59475"/>
                      </a:cubicBezTo>
                      <a:cubicBezTo>
                        <a:pt x="21288" y="59475"/>
                        <a:pt x="21269" y="59475"/>
                        <a:pt x="21257" y="59475"/>
                      </a:cubicBezTo>
                      <a:cubicBezTo>
                        <a:pt x="17549" y="59482"/>
                        <a:pt x="14535" y="56489"/>
                        <a:pt x="14522" y="52787"/>
                      </a:cubicBezTo>
                      <a:close/>
                      <a:moveTo>
                        <a:pt x="26976" y="0"/>
                      </a:moveTo>
                      <a:lnTo>
                        <a:pt x="28704" y="0"/>
                      </a:lnTo>
                      <a:lnTo>
                        <a:pt x="53233" y="56694"/>
                      </a:lnTo>
                      <a:lnTo>
                        <a:pt x="54708" y="59790"/>
                      </a:lnTo>
                      <a:cubicBezTo>
                        <a:pt x="53246" y="59619"/>
                        <a:pt x="51770" y="59533"/>
                        <a:pt x="50294" y="59532"/>
                      </a:cubicBezTo>
                      <a:cubicBezTo>
                        <a:pt x="48705" y="59489"/>
                        <a:pt x="47116" y="59575"/>
                        <a:pt x="45540" y="59790"/>
                      </a:cubicBezTo>
                      <a:lnTo>
                        <a:pt x="44764" y="57273"/>
                      </a:lnTo>
                      <a:lnTo>
                        <a:pt x="40874" y="46986"/>
                      </a:lnTo>
                      <a:lnTo>
                        <a:pt x="36649" y="36863"/>
                      </a:lnTo>
                      <a:lnTo>
                        <a:pt x="25771" y="10973"/>
                      </a:lnTo>
                      <a:lnTo>
                        <a:pt x="14686" y="36863"/>
                      </a:lnTo>
                      <a:cubicBezTo>
                        <a:pt x="11672" y="44413"/>
                        <a:pt x="8557" y="51963"/>
                        <a:pt x="6217" y="59765"/>
                      </a:cubicBezTo>
                      <a:cubicBezTo>
                        <a:pt x="5221" y="59547"/>
                        <a:pt x="4206" y="59461"/>
                        <a:pt x="3191" y="59507"/>
                      </a:cubicBezTo>
                      <a:cubicBezTo>
                        <a:pt x="2125" y="59509"/>
                        <a:pt x="1053" y="59595"/>
                        <a:pt x="0" y="59765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</p:grpSp>
          <p:grpSp>
            <p:nvGrpSpPr>
              <p:cNvPr id="1685" name="Google Shape;1685;p16"/>
              <p:cNvGrpSpPr/>
              <p:nvPr/>
            </p:nvGrpSpPr>
            <p:grpSpPr>
              <a:xfrm>
                <a:off x="4749897" y="4480097"/>
                <a:ext cx="1005478" cy="264812"/>
                <a:chOff x="1562620" y="1241607"/>
                <a:chExt cx="1243428" cy="327481"/>
              </a:xfrm>
            </p:grpSpPr>
            <p:sp>
              <p:nvSpPr>
                <p:cNvPr id="1686" name="Google Shape;1686;p16"/>
                <p:cNvSpPr/>
                <p:nvPr/>
              </p:nvSpPr>
              <p:spPr>
                <a:xfrm>
                  <a:off x="2127722" y="1416283"/>
                  <a:ext cx="121715" cy="117763"/>
                </a:xfrm>
                <a:custGeom>
                  <a:rect b="b" l="l" r="r" t="t"/>
                  <a:pathLst>
                    <a:path extrusionOk="0" h="117763" w="121715">
                      <a:moveTo>
                        <a:pt x="0" y="1426"/>
                      </a:moveTo>
                      <a:cubicBezTo>
                        <a:pt x="699" y="967"/>
                        <a:pt x="1450" y="593"/>
                        <a:pt x="2237" y="312"/>
                      </a:cubicBezTo>
                      <a:cubicBezTo>
                        <a:pt x="3323" y="116"/>
                        <a:pt x="4425" y="34"/>
                        <a:pt x="5527" y="66"/>
                      </a:cubicBezTo>
                      <a:cubicBezTo>
                        <a:pt x="11204" y="207"/>
                        <a:pt x="16880" y="487"/>
                        <a:pt x="22557" y="531"/>
                      </a:cubicBezTo>
                      <a:cubicBezTo>
                        <a:pt x="26198" y="531"/>
                        <a:pt x="29830" y="207"/>
                        <a:pt x="33471" y="110"/>
                      </a:cubicBezTo>
                      <a:cubicBezTo>
                        <a:pt x="35226" y="66"/>
                        <a:pt x="37033" y="224"/>
                        <a:pt x="38805" y="277"/>
                      </a:cubicBezTo>
                      <a:cubicBezTo>
                        <a:pt x="39542" y="277"/>
                        <a:pt x="40253" y="461"/>
                        <a:pt x="40235" y="1321"/>
                      </a:cubicBezTo>
                      <a:cubicBezTo>
                        <a:pt x="40218" y="2181"/>
                        <a:pt x="39472" y="2198"/>
                        <a:pt x="38753" y="2339"/>
                      </a:cubicBezTo>
                      <a:cubicBezTo>
                        <a:pt x="37160" y="2539"/>
                        <a:pt x="35582" y="2832"/>
                        <a:pt x="34024" y="3216"/>
                      </a:cubicBezTo>
                      <a:cubicBezTo>
                        <a:pt x="31550" y="3874"/>
                        <a:pt x="30786" y="5111"/>
                        <a:pt x="31593" y="7515"/>
                      </a:cubicBezTo>
                      <a:cubicBezTo>
                        <a:pt x="33436" y="13051"/>
                        <a:pt x="35436" y="18534"/>
                        <a:pt x="37366" y="24035"/>
                      </a:cubicBezTo>
                      <a:cubicBezTo>
                        <a:pt x="37849" y="25378"/>
                        <a:pt x="38314" y="26729"/>
                        <a:pt x="38814" y="28071"/>
                      </a:cubicBezTo>
                      <a:cubicBezTo>
                        <a:pt x="42078" y="36786"/>
                        <a:pt x="45348" y="45502"/>
                        <a:pt x="48623" y="54216"/>
                      </a:cubicBezTo>
                      <a:cubicBezTo>
                        <a:pt x="51439" y="61735"/>
                        <a:pt x="54220" y="69272"/>
                        <a:pt x="57054" y="76782"/>
                      </a:cubicBezTo>
                      <a:cubicBezTo>
                        <a:pt x="59327" y="82792"/>
                        <a:pt x="61652" y="88784"/>
                        <a:pt x="63950" y="94777"/>
                      </a:cubicBezTo>
                      <a:cubicBezTo>
                        <a:pt x="64091" y="95154"/>
                        <a:pt x="64292" y="95513"/>
                        <a:pt x="64556" y="96066"/>
                      </a:cubicBezTo>
                      <a:cubicBezTo>
                        <a:pt x="64986" y="95386"/>
                        <a:pt x="65372" y="94680"/>
                        <a:pt x="65714" y="93952"/>
                      </a:cubicBezTo>
                      <a:cubicBezTo>
                        <a:pt x="67898" y="88451"/>
                        <a:pt x="70022" y="82923"/>
                        <a:pt x="72215" y="77422"/>
                      </a:cubicBezTo>
                      <a:cubicBezTo>
                        <a:pt x="75400" y="69403"/>
                        <a:pt x="78707" y="61428"/>
                        <a:pt x="81866" y="53392"/>
                      </a:cubicBezTo>
                      <a:cubicBezTo>
                        <a:pt x="84349" y="47005"/>
                        <a:pt x="86621" y="40539"/>
                        <a:pt x="88999" y="34090"/>
                      </a:cubicBezTo>
                      <a:cubicBezTo>
                        <a:pt x="91210" y="28141"/>
                        <a:pt x="93491" y="22211"/>
                        <a:pt x="95640" y="16245"/>
                      </a:cubicBezTo>
                      <a:cubicBezTo>
                        <a:pt x="96640" y="13483"/>
                        <a:pt x="97487" y="10668"/>
                        <a:pt x="98176" y="7813"/>
                      </a:cubicBezTo>
                      <a:cubicBezTo>
                        <a:pt x="98869" y="4935"/>
                        <a:pt x="98027" y="3734"/>
                        <a:pt x="95166" y="3058"/>
                      </a:cubicBezTo>
                      <a:cubicBezTo>
                        <a:pt x="93614" y="2689"/>
                        <a:pt x="91999" y="2575"/>
                        <a:pt x="90420" y="2277"/>
                      </a:cubicBezTo>
                      <a:cubicBezTo>
                        <a:pt x="89773" y="2129"/>
                        <a:pt x="89215" y="1723"/>
                        <a:pt x="88876" y="1154"/>
                      </a:cubicBezTo>
                      <a:cubicBezTo>
                        <a:pt x="89447" y="768"/>
                        <a:pt x="90074" y="472"/>
                        <a:pt x="90736" y="277"/>
                      </a:cubicBezTo>
                      <a:cubicBezTo>
                        <a:pt x="92334" y="95"/>
                        <a:pt x="93944" y="28"/>
                        <a:pt x="95553" y="75"/>
                      </a:cubicBezTo>
                      <a:cubicBezTo>
                        <a:pt x="99615" y="180"/>
                        <a:pt x="103677" y="479"/>
                        <a:pt x="107739" y="514"/>
                      </a:cubicBezTo>
                      <a:cubicBezTo>
                        <a:pt x="110696" y="514"/>
                        <a:pt x="113661" y="198"/>
                        <a:pt x="116618" y="101"/>
                      </a:cubicBezTo>
                      <a:cubicBezTo>
                        <a:pt x="118372" y="40"/>
                        <a:pt x="120127" y="-311"/>
                        <a:pt x="121715" y="794"/>
                      </a:cubicBezTo>
                      <a:cubicBezTo>
                        <a:pt x="121715" y="1874"/>
                        <a:pt x="121083" y="2119"/>
                        <a:pt x="120259" y="2312"/>
                      </a:cubicBezTo>
                      <a:cubicBezTo>
                        <a:pt x="118294" y="2751"/>
                        <a:pt x="116328" y="3242"/>
                        <a:pt x="114398" y="3821"/>
                      </a:cubicBezTo>
                      <a:cubicBezTo>
                        <a:pt x="112178" y="4479"/>
                        <a:pt x="110713" y="6050"/>
                        <a:pt x="109467" y="7962"/>
                      </a:cubicBezTo>
                      <a:cubicBezTo>
                        <a:pt x="105642" y="13841"/>
                        <a:pt x="103642" y="20535"/>
                        <a:pt x="100817" y="26861"/>
                      </a:cubicBezTo>
                      <a:cubicBezTo>
                        <a:pt x="98509" y="32037"/>
                        <a:pt x="96430" y="37292"/>
                        <a:pt x="94245" y="42539"/>
                      </a:cubicBezTo>
                      <a:cubicBezTo>
                        <a:pt x="92648" y="46452"/>
                        <a:pt x="91157" y="50435"/>
                        <a:pt x="89569" y="54331"/>
                      </a:cubicBezTo>
                      <a:cubicBezTo>
                        <a:pt x="87981" y="58226"/>
                        <a:pt x="86288" y="62323"/>
                        <a:pt x="84612" y="66306"/>
                      </a:cubicBezTo>
                      <a:cubicBezTo>
                        <a:pt x="81761" y="73088"/>
                        <a:pt x="78909" y="79879"/>
                        <a:pt x="76005" y="86643"/>
                      </a:cubicBezTo>
                      <a:cubicBezTo>
                        <a:pt x="73777" y="91846"/>
                        <a:pt x="71478" y="97023"/>
                        <a:pt x="69197" y="102208"/>
                      </a:cubicBezTo>
                      <a:cubicBezTo>
                        <a:pt x="67530" y="106009"/>
                        <a:pt x="65848" y="109797"/>
                        <a:pt x="64152" y="113569"/>
                      </a:cubicBezTo>
                      <a:cubicBezTo>
                        <a:pt x="63731" y="114499"/>
                        <a:pt x="63275" y="115421"/>
                        <a:pt x="62792" y="116307"/>
                      </a:cubicBezTo>
                      <a:cubicBezTo>
                        <a:pt x="61748" y="118158"/>
                        <a:pt x="60502" y="118272"/>
                        <a:pt x="59388" y="116491"/>
                      </a:cubicBezTo>
                      <a:cubicBezTo>
                        <a:pt x="58362" y="114842"/>
                        <a:pt x="57482" y="113107"/>
                        <a:pt x="56756" y="111306"/>
                      </a:cubicBezTo>
                      <a:cubicBezTo>
                        <a:pt x="54203" y="104945"/>
                        <a:pt x="51773" y="98532"/>
                        <a:pt x="49237" y="92162"/>
                      </a:cubicBezTo>
                      <a:cubicBezTo>
                        <a:pt x="47272" y="87214"/>
                        <a:pt x="45166" y="82318"/>
                        <a:pt x="43192" y="77379"/>
                      </a:cubicBezTo>
                      <a:cubicBezTo>
                        <a:pt x="41095" y="72114"/>
                        <a:pt x="39121" y="66798"/>
                        <a:pt x="37051" y="61525"/>
                      </a:cubicBezTo>
                      <a:cubicBezTo>
                        <a:pt x="34980" y="56252"/>
                        <a:pt x="32725" y="51067"/>
                        <a:pt x="30628" y="45803"/>
                      </a:cubicBezTo>
                      <a:cubicBezTo>
                        <a:pt x="28725" y="41004"/>
                        <a:pt x="26987" y="36152"/>
                        <a:pt x="25066" y="31335"/>
                      </a:cubicBezTo>
                      <a:cubicBezTo>
                        <a:pt x="23373" y="27106"/>
                        <a:pt x="21557" y="22930"/>
                        <a:pt x="19802" y="18719"/>
                      </a:cubicBezTo>
                      <a:cubicBezTo>
                        <a:pt x="18925" y="16683"/>
                        <a:pt x="18135" y="14630"/>
                        <a:pt x="17433" y="12577"/>
                      </a:cubicBezTo>
                      <a:cubicBezTo>
                        <a:pt x="15582" y="7050"/>
                        <a:pt x="11792" y="3909"/>
                        <a:pt x="6027" y="3049"/>
                      </a:cubicBezTo>
                      <a:cubicBezTo>
                        <a:pt x="4606" y="2839"/>
                        <a:pt x="3185" y="2593"/>
                        <a:pt x="1781" y="2295"/>
                      </a:cubicBezTo>
                      <a:cubicBezTo>
                        <a:pt x="1159" y="2067"/>
                        <a:pt x="562" y="1776"/>
                        <a:pt x="0" y="142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687" name="Google Shape;1687;p16"/>
                <p:cNvSpPr/>
                <p:nvPr/>
              </p:nvSpPr>
              <p:spPr>
                <a:xfrm>
                  <a:off x="1916938" y="1274617"/>
                  <a:ext cx="121030" cy="117420"/>
                </a:xfrm>
                <a:custGeom>
                  <a:rect b="b" l="l" r="r" t="t"/>
                  <a:pathLst>
                    <a:path extrusionOk="0" h="117420" w="121030">
                      <a:moveTo>
                        <a:pt x="39612" y="2084"/>
                      </a:moveTo>
                      <a:cubicBezTo>
                        <a:pt x="38867" y="2259"/>
                        <a:pt x="38130" y="2505"/>
                        <a:pt x="37366" y="2610"/>
                      </a:cubicBezTo>
                      <a:cubicBezTo>
                        <a:pt x="35945" y="2812"/>
                        <a:pt x="34480" y="2786"/>
                        <a:pt x="33094" y="3119"/>
                      </a:cubicBezTo>
                      <a:cubicBezTo>
                        <a:pt x="31102" y="3584"/>
                        <a:pt x="30313" y="4874"/>
                        <a:pt x="30690" y="6909"/>
                      </a:cubicBezTo>
                      <a:cubicBezTo>
                        <a:pt x="30902" y="8163"/>
                        <a:pt x="31221" y="9396"/>
                        <a:pt x="31646" y="10594"/>
                      </a:cubicBezTo>
                      <a:cubicBezTo>
                        <a:pt x="34603" y="18438"/>
                        <a:pt x="37630" y="26246"/>
                        <a:pt x="40595" y="34090"/>
                      </a:cubicBezTo>
                      <a:cubicBezTo>
                        <a:pt x="41341" y="36064"/>
                        <a:pt x="41867" y="38117"/>
                        <a:pt x="42613" y="40091"/>
                      </a:cubicBezTo>
                      <a:cubicBezTo>
                        <a:pt x="44280" y="44530"/>
                        <a:pt x="46017" y="48943"/>
                        <a:pt x="47702" y="53374"/>
                      </a:cubicBezTo>
                      <a:cubicBezTo>
                        <a:pt x="48579" y="55734"/>
                        <a:pt x="49456" y="58138"/>
                        <a:pt x="50334" y="60507"/>
                      </a:cubicBezTo>
                      <a:cubicBezTo>
                        <a:pt x="52290" y="65648"/>
                        <a:pt x="54291" y="70781"/>
                        <a:pt x="56247" y="75931"/>
                      </a:cubicBezTo>
                      <a:cubicBezTo>
                        <a:pt x="57054" y="78063"/>
                        <a:pt x="57730" y="80239"/>
                        <a:pt x="58546" y="82371"/>
                      </a:cubicBezTo>
                      <a:cubicBezTo>
                        <a:pt x="60257" y="86871"/>
                        <a:pt x="62055" y="91355"/>
                        <a:pt x="63898" y="96198"/>
                      </a:cubicBezTo>
                      <a:cubicBezTo>
                        <a:pt x="64213" y="95575"/>
                        <a:pt x="64442" y="95215"/>
                        <a:pt x="64599" y="94820"/>
                      </a:cubicBezTo>
                      <a:cubicBezTo>
                        <a:pt x="68714" y="84617"/>
                        <a:pt x="72873" y="74439"/>
                        <a:pt x="76882" y="64209"/>
                      </a:cubicBezTo>
                      <a:cubicBezTo>
                        <a:pt x="80269" y="55506"/>
                        <a:pt x="83550" y="46829"/>
                        <a:pt x="86814" y="38055"/>
                      </a:cubicBezTo>
                      <a:cubicBezTo>
                        <a:pt x="89926" y="29732"/>
                        <a:pt x="92979" y="21386"/>
                        <a:pt x="95974" y="13016"/>
                      </a:cubicBezTo>
                      <a:cubicBezTo>
                        <a:pt x="96645" y="11009"/>
                        <a:pt x="97169" y="8957"/>
                        <a:pt x="97544" y="6874"/>
                      </a:cubicBezTo>
                      <a:cubicBezTo>
                        <a:pt x="98051" y="5241"/>
                        <a:pt x="97139" y="3505"/>
                        <a:pt x="95505" y="2998"/>
                      </a:cubicBezTo>
                      <a:cubicBezTo>
                        <a:pt x="95270" y="2925"/>
                        <a:pt x="95026" y="2880"/>
                        <a:pt x="94780" y="2865"/>
                      </a:cubicBezTo>
                      <a:cubicBezTo>
                        <a:pt x="93352" y="2674"/>
                        <a:pt x="91913" y="2572"/>
                        <a:pt x="90473" y="2558"/>
                      </a:cubicBezTo>
                      <a:cubicBezTo>
                        <a:pt x="89323" y="2558"/>
                        <a:pt x="88534" y="2119"/>
                        <a:pt x="88490" y="461"/>
                      </a:cubicBezTo>
                      <a:cubicBezTo>
                        <a:pt x="89788" y="246"/>
                        <a:pt x="91097" y="105"/>
                        <a:pt x="92412" y="40"/>
                      </a:cubicBezTo>
                      <a:cubicBezTo>
                        <a:pt x="95631" y="40"/>
                        <a:pt x="98851" y="224"/>
                        <a:pt x="102062" y="215"/>
                      </a:cubicBezTo>
                      <a:cubicBezTo>
                        <a:pt x="107239" y="215"/>
                        <a:pt x="112406" y="57"/>
                        <a:pt x="117583" y="31"/>
                      </a:cubicBezTo>
                      <a:cubicBezTo>
                        <a:pt x="118740" y="96"/>
                        <a:pt x="119892" y="237"/>
                        <a:pt x="121031" y="452"/>
                      </a:cubicBezTo>
                      <a:cubicBezTo>
                        <a:pt x="121031" y="2084"/>
                        <a:pt x="120268" y="2470"/>
                        <a:pt x="119101" y="2575"/>
                      </a:cubicBezTo>
                      <a:cubicBezTo>
                        <a:pt x="117592" y="2714"/>
                        <a:pt x="116092" y="2937"/>
                        <a:pt x="114609" y="3242"/>
                      </a:cubicBezTo>
                      <a:cubicBezTo>
                        <a:pt x="111713" y="3821"/>
                        <a:pt x="109941" y="5874"/>
                        <a:pt x="108467" y="8225"/>
                      </a:cubicBezTo>
                      <a:cubicBezTo>
                        <a:pt x="104958" y="13972"/>
                        <a:pt x="102861" y="20350"/>
                        <a:pt x="100246" y="26501"/>
                      </a:cubicBezTo>
                      <a:cubicBezTo>
                        <a:pt x="97632" y="32651"/>
                        <a:pt x="95149" y="38678"/>
                        <a:pt x="92631" y="44776"/>
                      </a:cubicBezTo>
                      <a:cubicBezTo>
                        <a:pt x="91920" y="46531"/>
                        <a:pt x="91341" y="48285"/>
                        <a:pt x="90622" y="50040"/>
                      </a:cubicBezTo>
                      <a:cubicBezTo>
                        <a:pt x="88797" y="54427"/>
                        <a:pt x="86893" y="58743"/>
                        <a:pt x="85068" y="63113"/>
                      </a:cubicBezTo>
                      <a:cubicBezTo>
                        <a:pt x="81296" y="72176"/>
                        <a:pt x="77637" y="81291"/>
                        <a:pt x="73759" y="90311"/>
                      </a:cubicBezTo>
                      <a:cubicBezTo>
                        <a:pt x="70109" y="98786"/>
                        <a:pt x="66240" y="107156"/>
                        <a:pt x="62450" y="115578"/>
                      </a:cubicBezTo>
                      <a:cubicBezTo>
                        <a:pt x="62029" y="116517"/>
                        <a:pt x="61441" y="117658"/>
                        <a:pt x="60309" y="117377"/>
                      </a:cubicBezTo>
                      <a:cubicBezTo>
                        <a:pt x="59370" y="117072"/>
                        <a:pt x="58591" y="116406"/>
                        <a:pt x="58142" y="115526"/>
                      </a:cubicBezTo>
                      <a:cubicBezTo>
                        <a:pt x="56387" y="111779"/>
                        <a:pt x="54633" y="107981"/>
                        <a:pt x="53115" y="104120"/>
                      </a:cubicBezTo>
                      <a:cubicBezTo>
                        <a:pt x="50334" y="97215"/>
                        <a:pt x="47675" y="90258"/>
                        <a:pt x="44964" y="83327"/>
                      </a:cubicBezTo>
                      <a:cubicBezTo>
                        <a:pt x="42253" y="76396"/>
                        <a:pt x="39612" y="69640"/>
                        <a:pt x="36919" y="62771"/>
                      </a:cubicBezTo>
                      <a:cubicBezTo>
                        <a:pt x="34919" y="57734"/>
                        <a:pt x="32822" y="52742"/>
                        <a:pt x="30778" y="47715"/>
                      </a:cubicBezTo>
                      <a:cubicBezTo>
                        <a:pt x="29900" y="45522"/>
                        <a:pt x="29075" y="43328"/>
                        <a:pt x="28189" y="41091"/>
                      </a:cubicBezTo>
                      <a:cubicBezTo>
                        <a:pt x="24633" y="32218"/>
                        <a:pt x="21065" y="23348"/>
                        <a:pt x="17486" y="14481"/>
                      </a:cubicBezTo>
                      <a:cubicBezTo>
                        <a:pt x="16757" y="12510"/>
                        <a:pt x="15916" y="10583"/>
                        <a:pt x="14968" y="8708"/>
                      </a:cubicBezTo>
                      <a:cubicBezTo>
                        <a:pt x="13418" y="5923"/>
                        <a:pt x="10718" y="3964"/>
                        <a:pt x="7589" y="3356"/>
                      </a:cubicBezTo>
                      <a:cubicBezTo>
                        <a:pt x="5536" y="2891"/>
                        <a:pt x="3387" y="2865"/>
                        <a:pt x="1298" y="2479"/>
                      </a:cubicBezTo>
                      <a:cubicBezTo>
                        <a:pt x="825" y="2400"/>
                        <a:pt x="421" y="1838"/>
                        <a:pt x="0" y="1505"/>
                      </a:cubicBezTo>
                      <a:cubicBezTo>
                        <a:pt x="362" y="1016"/>
                        <a:pt x="752" y="547"/>
                        <a:pt x="1167" y="101"/>
                      </a:cubicBezTo>
                      <a:cubicBezTo>
                        <a:pt x="1307" y="-39"/>
                        <a:pt x="1658" y="5"/>
                        <a:pt x="1913" y="13"/>
                      </a:cubicBezTo>
                      <a:cubicBezTo>
                        <a:pt x="5422" y="13"/>
                        <a:pt x="8870" y="101"/>
                        <a:pt x="12344" y="101"/>
                      </a:cubicBezTo>
                      <a:cubicBezTo>
                        <a:pt x="17863" y="101"/>
                        <a:pt x="23373" y="101"/>
                        <a:pt x="28882" y="101"/>
                      </a:cubicBezTo>
                      <a:cubicBezTo>
                        <a:pt x="31769" y="101"/>
                        <a:pt x="34647" y="101"/>
                        <a:pt x="37524" y="241"/>
                      </a:cubicBezTo>
                      <a:cubicBezTo>
                        <a:pt x="38279" y="414"/>
                        <a:pt x="38999" y="710"/>
                        <a:pt x="39656" y="111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688" name="Google Shape;1688;p16"/>
                <p:cNvSpPr/>
                <p:nvPr/>
              </p:nvSpPr>
              <p:spPr>
                <a:xfrm>
                  <a:off x="1964228" y="1445393"/>
                  <a:ext cx="109118" cy="89689"/>
                </a:xfrm>
                <a:custGeom>
                  <a:rect b="b" l="l" r="r" t="t"/>
                  <a:pathLst>
                    <a:path extrusionOk="0" h="89689" w="109118">
                      <a:moveTo>
                        <a:pt x="1772" y="87582"/>
                      </a:moveTo>
                      <a:cubicBezTo>
                        <a:pt x="2445" y="87231"/>
                        <a:pt x="3147" y="86937"/>
                        <a:pt x="3869" y="86705"/>
                      </a:cubicBezTo>
                      <a:cubicBezTo>
                        <a:pt x="5036" y="86494"/>
                        <a:pt x="6220" y="86424"/>
                        <a:pt x="7379" y="86275"/>
                      </a:cubicBezTo>
                      <a:cubicBezTo>
                        <a:pt x="9046" y="86170"/>
                        <a:pt x="10431" y="84950"/>
                        <a:pt x="10748" y="83310"/>
                      </a:cubicBezTo>
                      <a:cubicBezTo>
                        <a:pt x="11834" y="79171"/>
                        <a:pt x="12382" y="74910"/>
                        <a:pt x="12379" y="70632"/>
                      </a:cubicBezTo>
                      <a:cubicBezTo>
                        <a:pt x="12379" y="51786"/>
                        <a:pt x="12379" y="32906"/>
                        <a:pt x="12379" y="14095"/>
                      </a:cubicBezTo>
                      <a:cubicBezTo>
                        <a:pt x="12297" y="11693"/>
                        <a:pt x="12083" y="9297"/>
                        <a:pt x="11739" y="6918"/>
                      </a:cubicBezTo>
                      <a:cubicBezTo>
                        <a:pt x="11476" y="4585"/>
                        <a:pt x="9984" y="3304"/>
                        <a:pt x="7808" y="2812"/>
                      </a:cubicBezTo>
                      <a:cubicBezTo>
                        <a:pt x="6158" y="2475"/>
                        <a:pt x="4488" y="2244"/>
                        <a:pt x="2808" y="2119"/>
                      </a:cubicBezTo>
                      <a:cubicBezTo>
                        <a:pt x="1720" y="2014"/>
                        <a:pt x="579" y="2119"/>
                        <a:pt x="0" y="408"/>
                      </a:cubicBezTo>
                      <a:cubicBezTo>
                        <a:pt x="700" y="236"/>
                        <a:pt x="1413" y="119"/>
                        <a:pt x="2132" y="57"/>
                      </a:cubicBezTo>
                      <a:cubicBezTo>
                        <a:pt x="13669" y="57"/>
                        <a:pt x="25215" y="356"/>
                        <a:pt x="36744" y="136"/>
                      </a:cubicBezTo>
                      <a:cubicBezTo>
                        <a:pt x="46500" y="-48"/>
                        <a:pt x="56247" y="-311"/>
                        <a:pt x="65889" y="1356"/>
                      </a:cubicBezTo>
                      <a:cubicBezTo>
                        <a:pt x="70823" y="2152"/>
                        <a:pt x="75684" y="3343"/>
                        <a:pt x="80427" y="4918"/>
                      </a:cubicBezTo>
                      <a:cubicBezTo>
                        <a:pt x="87929" y="7392"/>
                        <a:pt x="94606" y="11881"/>
                        <a:pt x="99729" y="17894"/>
                      </a:cubicBezTo>
                      <a:cubicBezTo>
                        <a:pt x="101785" y="20462"/>
                        <a:pt x="103593" y="23220"/>
                        <a:pt x="105124" y="26132"/>
                      </a:cubicBezTo>
                      <a:cubicBezTo>
                        <a:pt x="107202" y="29641"/>
                        <a:pt x="108475" y="33566"/>
                        <a:pt x="108853" y="37626"/>
                      </a:cubicBezTo>
                      <a:cubicBezTo>
                        <a:pt x="109257" y="43881"/>
                        <a:pt x="109485" y="50172"/>
                        <a:pt x="107353" y="56164"/>
                      </a:cubicBezTo>
                      <a:cubicBezTo>
                        <a:pt x="105198" y="62408"/>
                        <a:pt x="101740" y="68123"/>
                        <a:pt x="97211" y="72930"/>
                      </a:cubicBezTo>
                      <a:cubicBezTo>
                        <a:pt x="94659" y="75753"/>
                        <a:pt x="91731" y="78209"/>
                        <a:pt x="88507" y="80230"/>
                      </a:cubicBezTo>
                      <a:cubicBezTo>
                        <a:pt x="83181" y="83367"/>
                        <a:pt x="77435" y="85730"/>
                        <a:pt x="71443" y="87249"/>
                      </a:cubicBezTo>
                      <a:cubicBezTo>
                        <a:pt x="62976" y="89425"/>
                        <a:pt x="54387" y="89881"/>
                        <a:pt x="45728" y="89626"/>
                      </a:cubicBezTo>
                      <a:cubicBezTo>
                        <a:pt x="38367" y="89390"/>
                        <a:pt x="31014" y="88872"/>
                        <a:pt x="23653" y="88679"/>
                      </a:cubicBezTo>
                      <a:cubicBezTo>
                        <a:pt x="17626" y="88512"/>
                        <a:pt x="11599" y="88679"/>
                        <a:pt x="5571" y="88626"/>
                      </a:cubicBezTo>
                      <a:cubicBezTo>
                        <a:pt x="4810" y="88662"/>
                        <a:pt x="4047" y="88636"/>
                        <a:pt x="3290" y="88547"/>
                      </a:cubicBezTo>
                      <a:cubicBezTo>
                        <a:pt x="2851" y="88503"/>
                        <a:pt x="2527" y="88091"/>
                        <a:pt x="1772" y="87582"/>
                      </a:cubicBezTo>
                      <a:close/>
                      <a:moveTo>
                        <a:pt x="24469" y="39670"/>
                      </a:moveTo>
                      <a:lnTo>
                        <a:pt x="24636" y="39670"/>
                      </a:lnTo>
                      <a:cubicBezTo>
                        <a:pt x="24636" y="49847"/>
                        <a:pt x="24575" y="60025"/>
                        <a:pt x="24680" y="70193"/>
                      </a:cubicBezTo>
                      <a:cubicBezTo>
                        <a:pt x="24654" y="73162"/>
                        <a:pt x="25068" y="76119"/>
                        <a:pt x="25908" y="78967"/>
                      </a:cubicBezTo>
                      <a:cubicBezTo>
                        <a:pt x="26215" y="80291"/>
                        <a:pt x="27049" y="81436"/>
                        <a:pt x="28216" y="82134"/>
                      </a:cubicBezTo>
                      <a:cubicBezTo>
                        <a:pt x="29819" y="83075"/>
                        <a:pt x="31547" y="83787"/>
                        <a:pt x="33348" y="84248"/>
                      </a:cubicBezTo>
                      <a:cubicBezTo>
                        <a:pt x="41472" y="85915"/>
                        <a:pt x="49737" y="85564"/>
                        <a:pt x="57914" y="85196"/>
                      </a:cubicBezTo>
                      <a:cubicBezTo>
                        <a:pt x="65032" y="84776"/>
                        <a:pt x="72025" y="83145"/>
                        <a:pt x="78593" y="80370"/>
                      </a:cubicBezTo>
                      <a:cubicBezTo>
                        <a:pt x="81453" y="79340"/>
                        <a:pt x="84213" y="78054"/>
                        <a:pt x="86840" y="76528"/>
                      </a:cubicBezTo>
                      <a:cubicBezTo>
                        <a:pt x="95044" y="71263"/>
                        <a:pt x="98702" y="63209"/>
                        <a:pt x="100378" y="53988"/>
                      </a:cubicBezTo>
                      <a:cubicBezTo>
                        <a:pt x="100650" y="52748"/>
                        <a:pt x="100805" y="51485"/>
                        <a:pt x="100843" y="50216"/>
                      </a:cubicBezTo>
                      <a:cubicBezTo>
                        <a:pt x="100955" y="46784"/>
                        <a:pt x="100773" y="43350"/>
                        <a:pt x="100299" y="39951"/>
                      </a:cubicBezTo>
                      <a:cubicBezTo>
                        <a:pt x="99755" y="36968"/>
                        <a:pt x="99334" y="33993"/>
                        <a:pt x="97728" y="31335"/>
                      </a:cubicBezTo>
                      <a:cubicBezTo>
                        <a:pt x="95466" y="27394"/>
                        <a:pt x="92820" y="23685"/>
                        <a:pt x="89832" y="20263"/>
                      </a:cubicBezTo>
                      <a:cubicBezTo>
                        <a:pt x="85574" y="15659"/>
                        <a:pt x="80299" y="12117"/>
                        <a:pt x="74426" y="9919"/>
                      </a:cubicBezTo>
                      <a:cubicBezTo>
                        <a:pt x="68978" y="7785"/>
                        <a:pt x="63283" y="6349"/>
                        <a:pt x="57475" y="5646"/>
                      </a:cubicBezTo>
                      <a:cubicBezTo>
                        <a:pt x="53791" y="5199"/>
                        <a:pt x="50071" y="4874"/>
                        <a:pt x="46359" y="4707"/>
                      </a:cubicBezTo>
                      <a:cubicBezTo>
                        <a:pt x="40279" y="4444"/>
                        <a:pt x="34190" y="3830"/>
                        <a:pt x="28102" y="4760"/>
                      </a:cubicBezTo>
                      <a:cubicBezTo>
                        <a:pt x="25022" y="5225"/>
                        <a:pt x="24847" y="5787"/>
                        <a:pt x="24671" y="8410"/>
                      </a:cubicBezTo>
                      <a:cubicBezTo>
                        <a:pt x="24478" y="11279"/>
                        <a:pt x="24487" y="14165"/>
                        <a:pt x="24478" y="17043"/>
                      </a:cubicBezTo>
                      <a:cubicBezTo>
                        <a:pt x="24452" y="24571"/>
                        <a:pt x="24469" y="32116"/>
                        <a:pt x="24469" y="3967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689" name="Google Shape;1689;p16"/>
                <p:cNvSpPr/>
                <p:nvPr/>
              </p:nvSpPr>
              <p:spPr>
                <a:xfrm>
                  <a:off x="2364069" y="1303709"/>
                  <a:ext cx="111709" cy="92603"/>
                </a:xfrm>
                <a:custGeom>
                  <a:rect b="b" l="l" r="r" t="t"/>
                  <a:pathLst>
                    <a:path extrusionOk="0" h="92603" w="111709">
                      <a:moveTo>
                        <a:pt x="31220" y="88706"/>
                      </a:moveTo>
                      <a:cubicBezTo>
                        <a:pt x="30562" y="88929"/>
                        <a:pt x="29883" y="89082"/>
                        <a:pt x="29193" y="89163"/>
                      </a:cubicBezTo>
                      <a:cubicBezTo>
                        <a:pt x="20712" y="89163"/>
                        <a:pt x="12232" y="89163"/>
                        <a:pt x="3750" y="89163"/>
                      </a:cubicBezTo>
                      <a:cubicBezTo>
                        <a:pt x="2911" y="89064"/>
                        <a:pt x="2080" y="88897"/>
                        <a:pt x="1267" y="88662"/>
                      </a:cubicBezTo>
                      <a:cubicBezTo>
                        <a:pt x="2206" y="87996"/>
                        <a:pt x="2592" y="87548"/>
                        <a:pt x="3022" y="87425"/>
                      </a:cubicBezTo>
                      <a:cubicBezTo>
                        <a:pt x="3899" y="87197"/>
                        <a:pt x="4856" y="87180"/>
                        <a:pt x="5786" y="87039"/>
                      </a:cubicBezTo>
                      <a:cubicBezTo>
                        <a:pt x="7725" y="86741"/>
                        <a:pt x="8620" y="85486"/>
                        <a:pt x="9058" y="83662"/>
                      </a:cubicBezTo>
                      <a:cubicBezTo>
                        <a:pt x="10120" y="79336"/>
                        <a:pt x="10050" y="74932"/>
                        <a:pt x="10058" y="70545"/>
                      </a:cubicBezTo>
                      <a:cubicBezTo>
                        <a:pt x="10093" y="51612"/>
                        <a:pt x="10093" y="32676"/>
                        <a:pt x="10058" y="13736"/>
                      </a:cubicBezTo>
                      <a:cubicBezTo>
                        <a:pt x="10058" y="11104"/>
                        <a:pt x="10304" y="8341"/>
                        <a:pt x="9330" y="5691"/>
                      </a:cubicBezTo>
                      <a:cubicBezTo>
                        <a:pt x="8959" y="4361"/>
                        <a:pt x="7922" y="3320"/>
                        <a:pt x="6593" y="2945"/>
                      </a:cubicBezTo>
                      <a:cubicBezTo>
                        <a:pt x="5303" y="2568"/>
                        <a:pt x="3961" y="2357"/>
                        <a:pt x="2636" y="2068"/>
                      </a:cubicBezTo>
                      <a:cubicBezTo>
                        <a:pt x="1759" y="1883"/>
                        <a:pt x="881" y="1725"/>
                        <a:pt x="4" y="1559"/>
                      </a:cubicBezTo>
                      <a:cubicBezTo>
                        <a:pt x="-49" y="453"/>
                        <a:pt x="434" y="76"/>
                        <a:pt x="1206" y="23"/>
                      </a:cubicBezTo>
                      <a:cubicBezTo>
                        <a:pt x="1978" y="-29"/>
                        <a:pt x="2566" y="23"/>
                        <a:pt x="3241" y="23"/>
                      </a:cubicBezTo>
                      <a:cubicBezTo>
                        <a:pt x="11041" y="23"/>
                        <a:pt x="18841" y="120"/>
                        <a:pt x="26632" y="23"/>
                      </a:cubicBezTo>
                      <a:cubicBezTo>
                        <a:pt x="31980" y="-35"/>
                        <a:pt x="37320" y="468"/>
                        <a:pt x="42564" y="1524"/>
                      </a:cubicBezTo>
                      <a:cubicBezTo>
                        <a:pt x="48039" y="2576"/>
                        <a:pt x="52075" y="5656"/>
                        <a:pt x="55339" y="10043"/>
                      </a:cubicBezTo>
                      <a:cubicBezTo>
                        <a:pt x="58638" y="14435"/>
                        <a:pt x="59865" y="20045"/>
                        <a:pt x="58699" y="25414"/>
                      </a:cubicBezTo>
                      <a:cubicBezTo>
                        <a:pt x="57821" y="29985"/>
                        <a:pt x="56532" y="34556"/>
                        <a:pt x="53645" y="38574"/>
                      </a:cubicBezTo>
                      <a:cubicBezTo>
                        <a:pt x="51531" y="41478"/>
                        <a:pt x="49013" y="43961"/>
                        <a:pt x="46697" y="46646"/>
                      </a:cubicBezTo>
                      <a:cubicBezTo>
                        <a:pt x="46258" y="47146"/>
                        <a:pt x="45819" y="47629"/>
                        <a:pt x="45214" y="48278"/>
                      </a:cubicBezTo>
                      <a:cubicBezTo>
                        <a:pt x="45992" y="48817"/>
                        <a:pt x="46807" y="49301"/>
                        <a:pt x="47653" y="49725"/>
                      </a:cubicBezTo>
                      <a:cubicBezTo>
                        <a:pt x="52399" y="51717"/>
                        <a:pt x="55953" y="55218"/>
                        <a:pt x="59366" y="58894"/>
                      </a:cubicBezTo>
                      <a:cubicBezTo>
                        <a:pt x="60093" y="59605"/>
                        <a:pt x="60776" y="60362"/>
                        <a:pt x="61410" y="61157"/>
                      </a:cubicBezTo>
                      <a:cubicBezTo>
                        <a:pt x="64481" y="65287"/>
                        <a:pt x="67343" y="69554"/>
                        <a:pt x="69999" y="73958"/>
                      </a:cubicBezTo>
                      <a:cubicBezTo>
                        <a:pt x="71868" y="77046"/>
                        <a:pt x="73509" y="80380"/>
                        <a:pt x="76395" y="82732"/>
                      </a:cubicBezTo>
                      <a:cubicBezTo>
                        <a:pt x="76904" y="83169"/>
                        <a:pt x="77457" y="83560"/>
                        <a:pt x="78036" y="83898"/>
                      </a:cubicBezTo>
                      <a:cubicBezTo>
                        <a:pt x="82414" y="86208"/>
                        <a:pt x="87432" y="86980"/>
                        <a:pt x="92301" y="86092"/>
                      </a:cubicBezTo>
                      <a:cubicBezTo>
                        <a:pt x="95293" y="85592"/>
                        <a:pt x="98329" y="85285"/>
                        <a:pt x="101347" y="84864"/>
                      </a:cubicBezTo>
                      <a:cubicBezTo>
                        <a:pt x="103716" y="84685"/>
                        <a:pt x="105997" y="83866"/>
                        <a:pt x="107945" y="82495"/>
                      </a:cubicBezTo>
                      <a:cubicBezTo>
                        <a:pt x="108962" y="81705"/>
                        <a:pt x="110077" y="80863"/>
                        <a:pt x="111709" y="81021"/>
                      </a:cubicBezTo>
                      <a:cubicBezTo>
                        <a:pt x="111735" y="82132"/>
                        <a:pt x="111322" y="83209"/>
                        <a:pt x="110550" y="84012"/>
                      </a:cubicBezTo>
                      <a:cubicBezTo>
                        <a:pt x="107892" y="86639"/>
                        <a:pt x="104698" y="88660"/>
                        <a:pt x="101180" y="89935"/>
                      </a:cubicBezTo>
                      <a:cubicBezTo>
                        <a:pt x="94705" y="92327"/>
                        <a:pt x="87757" y="93127"/>
                        <a:pt x="80905" y="92268"/>
                      </a:cubicBezTo>
                      <a:cubicBezTo>
                        <a:pt x="72258" y="91084"/>
                        <a:pt x="64428" y="86538"/>
                        <a:pt x="59111" y="79617"/>
                      </a:cubicBezTo>
                      <a:cubicBezTo>
                        <a:pt x="55847" y="75441"/>
                        <a:pt x="52882" y="71028"/>
                        <a:pt x="49846" y="66676"/>
                      </a:cubicBezTo>
                      <a:cubicBezTo>
                        <a:pt x="46919" y="62440"/>
                        <a:pt x="43430" y="58621"/>
                        <a:pt x="39476" y="55323"/>
                      </a:cubicBezTo>
                      <a:cubicBezTo>
                        <a:pt x="38283" y="54332"/>
                        <a:pt x="37511" y="52823"/>
                        <a:pt x="35967" y="52270"/>
                      </a:cubicBezTo>
                      <a:cubicBezTo>
                        <a:pt x="35130" y="51901"/>
                        <a:pt x="34243" y="51662"/>
                        <a:pt x="33335" y="51559"/>
                      </a:cubicBezTo>
                      <a:cubicBezTo>
                        <a:pt x="29518" y="51480"/>
                        <a:pt x="25693" y="51498"/>
                        <a:pt x="21876" y="51559"/>
                      </a:cubicBezTo>
                      <a:cubicBezTo>
                        <a:pt x="20122" y="51559"/>
                        <a:pt x="19806" y="51831"/>
                        <a:pt x="19823" y="53665"/>
                      </a:cubicBezTo>
                      <a:cubicBezTo>
                        <a:pt x="19876" y="59508"/>
                        <a:pt x="20008" y="65360"/>
                        <a:pt x="20122" y="71212"/>
                      </a:cubicBezTo>
                      <a:cubicBezTo>
                        <a:pt x="20122" y="73326"/>
                        <a:pt x="20122" y="75450"/>
                        <a:pt x="20332" y="77546"/>
                      </a:cubicBezTo>
                      <a:cubicBezTo>
                        <a:pt x="20543" y="79643"/>
                        <a:pt x="20832" y="81889"/>
                        <a:pt x="21210" y="84039"/>
                      </a:cubicBezTo>
                      <a:cubicBezTo>
                        <a:pt x="21417" y="85534"/>
                        <a:pt x="22613" y="86697"/>
                        <a:pt x="24114" y="86864"/>
                      </a:cubicBezTo>
                      <a:cubicBezTo>
                        <a:pt x="25781" y="87127"/>
                        <a:pt x="27474" y="87241"/>
                        <a:pt x="29150" y="87460"/>
                      </a:cubicBezTo>
                      <a:cubicBezTo>
                        <a:pt x="29860" y="87548"/>
                        <a:pt x="30553" y="87759"/>
                        <a:pt x="31255" y="87917"/>
                      </a:cubicBezTo>
                      <a:close/>
                      <a:moveTo>
                        <a:pt x="19753" y="25203"/>
                      </a:moveTo>
                      <a:cubicBezTo>
                        <a:pt x="19753" y="30976"/>
                        <a:pt x="19753" y="36747"/>
                        <a:pt x="19753" y="42514"/>
                      </a:cubicBezTo>
                      <a:cubicBezTo>
                        <a:pt x="19753" y="45611"/>
                        <a:pt x="20209" y="46260"/>
                        <a:pt x="23184" y="46830"/>
                      </a:cubicBezTo>
                      <a:cubicBezTo>
                        <a:pt x="27598" y="47702"/>
                        <a:pt x="32120" y="47880"/>
                        <a:pt x="36590" y="47357"/>
                      </a:cubicBezTo>
                      <a:cubicBezTo>
                        <a:pt x="40446" y="46970"/>
                        <a:pt x="43847" y="44659"/>
                        <a:pt x="45626" y="41215"/>
                      </a:cubicBezTo>
                      <a:cubicBezTo>
                        <a:pt x="47635" y="37386"/>
                        <a:pt x="48705" y="33134"/>
                        <a:pt x="48750" y="28809"/>
                      </a:cubicBezTo>
                      <a:cubicBezTo>
                        <a:pt x="48802" y="21870"/>
                        <a:pt x="47785" y="15395"/>
                        <a:pt x="42985" y="9964"/>
                      </a:cubicBezTo>
                      <a:cubicBezTo>
                        <a:pt x="41511" y="8317"/>
                        <a:pt x="39721" y="6983"/>
                        <a:pt x="37721" y="6042"/>
                      </a:cubicBezTo>
                      <a:cubicBezTo>
                        <a:pt x="32606" y="3550"/>
                        <a:pt x="27193" y="3822"/>
                        <a:pt x="21789" y="4542"/>
                      </a:cubicBezTo>
                      <a:cubicBezTo>
                        <a:pt x="20651" y="4570"/>
                        <a:pt x="19751" y="5516"/>
                        <a:pt x="19779" y="6655"/>
                      </a:cubicBezTo>
                      <a:cubicBezTo>
                        <a:pt x="19779" y="6658"/>
                        <a:pt x="19779" y="6662"/>
                        <a:pt x="19779" y="6665"/>
                      </a:cubicBezTo>
                      <a:cubicBezTo>
                        <a:pt x="19715" y="7339"/>
                        <a:pt x="19694" y="8015"/>
                        <a:pt x="19718" y="869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690" name="Google Shape;1690;p16"/>
                <p:cNvSpPr/>
                <p:nvPr/>
              </p:nvSpPr>
              <p:spPr>
                <a:xfrm>
                  <a:off x="2034126" y="1301450"/>
                  <a:ext cx="95034" cy="91257"/>
                </a:xfrm>
                <a:custGeom>
                  <a:rect b="b" l="l" r="r" t="t"/>
                  <a:pathLst>
                    <a:path extrusionOk="0" h="91257" w="95034">
                      <a:moveTo>
                        <a:pt x="85612" y="91211"/>
                      </a:moveTo>
                      <a:cubicBezTo>
                        <a:pt x="84024" y="91474"/>
                        <a:pt x="83103" y="90579"/>
                        <a:pt x="82304" y="89772"/>
                      </a:cubicBezTo>
                      <a:cubicBezTo>
                        <a:pt x="77760" y="85219"/>
                        <a:pt x="73294" y="80586"/>
                        <a:pt x="68784" y="75989"/>
                      </a:cubicBezTo>
                      <a:cubicBezTo>
                        <a:pt x="66056" y="73208"/>
                        <a:pt x="63292" y="70470"/>
                        <a:pt x="60590" y="67663"/>
                      </a:cubicBezTo>
                      <a:cubicBezTo>
                        <a:pt x="58362" y="65355"/>
                        <a:pt x="56203" y="62978"/>
                        <a:pt x="54010" y="60644"/>
                      </a:cubicBezTo>
                      <a:cubicBezTo>
                        <a:pt x="52334" y="58889"/>
                        <a:pt x="50658" y="57082"/>
                        <a:pt x="49000" y="55283"/>
                      </a:cubicBezTo>
                      <a:cubicBezTo>
                        <a:pt x="40028" y="45556"/>
                        <a:pt x="31067" y="35841"/>
                        <a:pt x="22118" y="26138"/>
                      </a:cubicBezTo>
                      <a:cubicBezTo>
                        <a:pt x="20056" y="23892"/>
                        <a:pt x="18065" y="21584"/>
                        <a:pt x="16029" y="19329"/>
                      </a:cubicBezTo>
                      <a:cubicBezTo>
                        <a:pt x="15687" y="19036"/>
                        <a:pt x="15319" y="18771"/>
                        <a:pt x="14933" y="18540"/>
                      </a:cubicBezTo>
                      <a:cubicBezTo>
                        <a:pt x="14933" y="20294"/>
                        <a:pt x="14933" y="21760"/>
                        <a:pt x="14933" y="23207"/>
                      </a:cubicBezTo>
                      <a:cubicBezTo>
                        <a:pt x="15062" y="27682"/>
                        <a:pt x="15211" y="32162"/>
                        <a:pt x="15380" y="36648"/>
                      </a:cubicBezTo>
                      <a:cubicBezTo>
                        <a:pt x="15529" y="40851"/>
                        <a:pt x="15731" y="45053"/>
                        <a:pt x="15854" y="49265"/>
                      </a:cubicBezTo>
                      <a:cubicBezTo>
                        <a:pt x="15924" y="51721"/>
                        <a:pt x="15854" y="54178"/>
                        <a:pt x="15854" y="56634"/>
                      </a:cubicBezTo>
                      <a:cubicBezTo>
                        <a:pt x="16029" y="62960"/>
                        <a:pt x="16178" y="69277"/>
                        <a:pt x="16503" y="75594"/>
                      </a:cubicBezTo>
                      <a:cubicBezTo>
                        <a:pt x="16707" y="78351"/>
                        <a:pt x="17073" y="81092"/>
                        <a:pt x="17600" y="83806"/>
                      </a:cubicBezTo>
                      <a:cubicBezTo>
                        <a:pt x="18100" y="86675"/>
                        <a:pt x="20109" y="88114"/>
                        <a:pt x="22864" y="88596"/>
                      </a:cubicBezTo>
                      <a:cubicBezTo>
                        <a:pt x="24496" y="88886"/>
                        <a:pt x="26163" y="89009"/>
                        <a:pt x="27786" y="89202"/>
                      </a:cubicBezTo>
                      <a:cubicBezTo>
                        <a:pt x="27847" y="90290"/>
                        <a:pt x="27373" y="90641"/>
                        <a:pt x="26575" y="90649"/>
                      </a:cubicBezTo>
                      <a:cubicBezTo>
                        <a:pt x="25382" y="90649"/>
                        <a:pt x="24197" y="90649"/>
                        <a:pt x="23004" y="90649"/>
                      </a:cubicBezTo>
                      <a:cubicBezTo>
                        <a:pt x="16135" y="90649"/>
                        <a:pt x="9265" y="90649"/>
                        <a:pt x="2395" y="90649"/>
                      </a:cubicBezTo>
                      <a:cubicBezTo>
                        <a:pt x="1518" y="90649"/>
                        <a:pt x="483" y="90974"/>
                        <a:pt x="0" y="89526"/>
                      </a:cubicBezTo>
                      <a:cubicBezTo>
                        <a:pt x="1069" y="88921"/>
                        <a:pt x="2282" y="88617"/>
                        <a:pt x="3509" y="88649"/>
                      </a:cubicBezTo>
                      <a:cubicBezTo>
                        <a:pt x="7212" y="88263"/>
                        <a:pt x="8133" y="87561"/>
                        <a:pt x="8537" y="83885"/>
                      </a:cubicBezTo>
                      <a:cubicBezTo>
                        <a:pt x="8960" y="80270"/>
                        <a:pt x="9185" y="76636"/>
                        <a:pt x="9212" y="72997"/>
                      </a:cubicBezTo>
                      <a:cubicBezTo>
                        <a:pt x="9274" y="50914"/>
                        <a:pt x="9212" y="28831"/>
                        <a:pt x="9212" y="6748"/>
                      </a:cubicBezTo>
                      <a:cubicBezTo>
                        <a:pt x="9212" y="4993"/>
                        <a:pt x="9388" y="3239"/>
                        <a:pt x="9563" y="1484"/>
                      </a:cubicBezTo>
                      <a:cubicBezTo>
                        <a:pt x="9730" y="-113"/>
                        <a:pt x="10511" y="-446"/>
                        <a:pt x="11704" y="607"/>
                      </a:cubicBezTo>
                      <a:cubicBezTo>
                        <a:pt x="13660" y="2361"/>
                        <a:pt x="15617" y="4116"/>
                        <a:pt x="17415" y="6037"/>
                      </a:cubicBezTo>
                      <a:cubicBezTo>
                        <a:pt x="22750" y="11714"/>
                        <a:pt x="28023" y="17443"/>
                        <a:pt x="33296" y="23198"/>
                      </a:cubicBezTo>
                      <a:cubicBezTo>
                        <a:pt x="36963" y="27199"/>
                        <a:pt x="40560" y="31253"/>
                        <a:pt x="44236" y="35236"/>
                      </a:cubicBezTo>
                      <a:cubicBezTo>
                        <a:pt x="46245" y="37403"/>
                        <a:pt x="48351" y="39465"/>
                        <a:pt x="50378" y="41597"/>
                      </a:cubicBezTo>
                      <a:cubicBezTo>
                        <a:pt x="52132" y="43421"/>
                        <a:pt x="53887" y="45246"/>
                        <a:pt x="55598" y="47115"/>
                      </a:cubicBezTo>
                      <a:cubicBezTo>
                        <a:pt x="63202" y="55421"/>
                        <a:pt x="70782" y="63744"/>
                        <a:pt x="78339" y="72085"/>
                      </a:cubicBezTo>
                      <a:cubicBezTo>
                        <a:pt x="78795" y="72576"/>
                        <a:pt x="79216" y="73120"/>
                        <a:pt x="79892" y="73953"/>
                      </a:cubicBezTo>
                      <a:cubicBezTo>
                        <a:pt x="80359" y="72647"/>
                        <a:pt x="80509" y="71249"/>
                        <a:pt x="80330" y="69874"/>
                      </a:cubicBezTo>
                      <a:cubicBezTo>
                        <a:pt x="80278" y="67189"/>
                        <a:pt x="80076" y="64513"/>
                        <a:pt x="80023" y="61837"/>
                      </a:cubicBezTo>
                      <a:cubicBezTo>
                        <a:pt x="79927" y="56661"/>
                        <a:pt x="79936" y="51484"/>
                        <a:pt x="79830" y="46308"/>
                      </a:cubicBezTo>
                      <a:cubicBezTo>
                        <a:pt x="79708" y="40491"/>
                        <a:pt x="79506" y="34674"/>
                        <a:pt x="79339" y="28857"/>
                      </a:cubicBezTo>
                      <a:cubicBezTo>
                        <a:pt x="79172" y="23041"/>
                        <a:pt x="79006" y="17013"/>
                        <a:pt x="78813" y="11091"/>
                      </a:cubicBezTo>
                      <a:cubicBezTo>
                        <a:pt x="78806" y="9911"/>
                        <a:pt x="78679" y="8736"/>
                        <a:pt x="78435" y="7582"/>
                      </a:cubicBezTo>
                      <a:cubicBezTo>
                        <a:pt x="78023" y="5976"/>
                        <a:pt x="77198" y="4599"/>
                        <a:pt x="75338" y="4291"/>
                      </a:cubicBezTo>
                      <a:cubicBezTo>
                        <a:pt x="73478" y="3984"/>
                        <a:pt x="71671" y="3704"/>
                        <a:pt x="69846" y="3414"/>
                      </a:cubicBezTo>
                      <a:cubicBezTo>
                        <a:pt x="69162" y="3300"/>
                        <a:pt x="68486" y="3107"/>
                        <a:pt x="67547" y="2897"/>
                      </a:cubicBezTo>
                      <a:cubicBezTo>
                        <a:pt x="68513" y="1326"/>
                        <a:pt x="69767" y="1387"/>
                        <a:pt x="70890" y="1387"/>
                      </a:cubicBezTo>
                      <a:cubicBezTo>
                        <a:pt x="73522" y="1387"/>
                        <a:pt x="76154" y="1572"/>
                        <a:pt x="78786" y="1572"/>
                      </a:cubicBezTo>
                      <a:cubicBezTo>
                        <a:pt x="82761" y="1572"/>
                        <a:pt x="86726" y="1519"/>
                        <a:pt x="90701" y="1387"/>
                      </a:cubicBezTo>
                      <a:cubicBezTo>
                        <a:pt x="92789" y="1326"/>
                        <a:pt x="93228" y="1326"/>
                        <a:pt x="95035" y="2554"/>
                      </a:cubicBezTo>
                      <a:cubicBezTo>
                        <a:pt x="94477" y="2897"/>
                        <a:pt x="93890" y="3191"/>
                        <a:pt x="93280" y="3432"/>
                      </a:cubicBezTo>
                      <a:cubicBezTo>
                        <a:pt x="92140" y="3739"/>
                        <a:pt x="90955" y="3879"/>
                        <a:pt x="89823" y="4204"/>
                      </a:cubicBezTo>
                      <a:cubicBezTo>
                        <a:pt x="88369" y="4543"/>
                        <a:pt x="87277" y="5749"/>
                        <a:pt x="87086" y="7231"/>
                      </a:cubicBezTo>
                      <a:cubicBezTo>
                        <a:pt x="86790" y="8715"/>
                        <a:pt x="86604" y="10219"/>
                        <a:pt x="86533" y="11731"/>
                      </a:cubicBezTo>
                      <a:cubicBezTo>
                        <a:pt x="86489" y="22690"/>
                        <a:pt x="86533" y="33665"/>
                        <a:pt x="86533" y="44606"/>
                      </a:cubicBezTo>
                      <a:cubicBezTo>
                        <a:pt x="86463" y="58058"/>
                        <a:pt x="86334" y="71512"/>
                        <a:pt x="86147" y="84964"/>
                      </a:cubicBezTo>
                      <a:cubicBezTo>
                        <a:pt x="86130" y="86903"/>
                        <a:pt x="85796" y="88991"/>
                        <a:pt x="85612" y="9121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691" name="Google Shape;1691;p16"/>
                <p:cNvSpPr/>
                <p:nvPr/>
              </p:nvSpPr>
              <p:spPr>
                <a:xfrm>
                  <a:off x="2464449" y="1443861"/>
                  <a:ext cx="94581" cy="92009"/>
                </a:xfrm>
                <a:custGeom>
                  <a:rect b="b" l="l" r="r" t="t"/>
                  <a:pathLst>
                    <a:path extrusionOk="0" h="92009" w="94581">
                      <a:moveTo>
                        <a:pt x="80253" y="73893"/>
                      </a:moveTo>
                      <a:cubicBezTo>
                        <a:pt x="80253" y="70787"/>
                        <a:pt x="80297" y="68356"/>
                        <a:pt x="80253" y="65926"/>
                      </a:cubicBezTo>
                      <a:cubicBezTo>
                        <a:pt x="80201" y="63136"/>
                        <a:pt x="79999" y="60355"/>
                        <a:pt x="79955" y="57565"/>
                      </a:cubicBezTo>
                      <a:cubicBezTo>
                        <a:pt x="79893" y="53441"/>
                        <a:pt x="80008" y="49318"/>
                        <a:pt x="79902" y="45203"/>
                      </a:cubicBezTo>
                      <a:cubicBezTo>
                        <a:pt x="79797" y="41088"/>
                        <a:pt x="79429" y="37105"/>
                        <a:pt x="79323" y="33060"/>
                      </a:cubicBezTo>
                      <a:cubicBezTo>
                        <a:pt x="79209" y="29270"/>
                        <a:pt x="79385" y="25471"/>
                        <a:pt x="79253" y="21655"/>
                      </a:cubicBezTo>
                      <a:cubicBezTo>
                        <a:pt x="79104" y="17268"/>
                        <a:pt x="78753" y="12881"/>
                        <a:pt x="78481" y="8538"/>
                      </a:cubicBezTo>
                      <a:cubicBezTo>
                        <a:pt x="78288" y="5450"/>
                        <a:pt x="76551" y="3801"/>
                        <a:pt x="73559" y="3362"/>
                      </a:cubicBezTo>
                      <a:cubicBezTo>
                        <a:pt x="72559" y="3222"/>
                        <a:pt x="71541" y="3125"/>
                        <a:pt x="70532" y="3020"/>
                      </a:cubicBezTo>
                      <a:cubicBezTo>
                        <a:pt x="70023" y="3034"/>
                        <a:pt x="69514" y="2999"/>
                        <a:pt x="69014" y="2915"/>
                      </a:cubicBezTo>
                      <a:cubicBezTo>
                        <a:pt x="68681" y="2809"/>
                        <a:pt x="68418" y="2441"/>
                        <a:pt x="68137" y="2186"/>
                      </a:cubicBezTo>
                      <a:cubicBezTo>
                        <a:pt x="68453" y="1871"/>
                        <a:pt x="68760" y="1309"/>
                        <a:pt x="69093" y="1309"/>
                      </a:cubicBezTo>
                      <a:cubicBezTo>
                        <a:pt x="71462" y="1248"/>
                        <a:pt x="73840" y="1309"/>
                        <a:pt x="76217" y="1309"/>
                      </a:cubicBezTo>
                      <a:cubicBezTo>
                        <a:pt x="80192" y="1309"/>
                        <a:pt x="84175" y="1309"/>
                        <a:pt x="88149" y="1309"/>
                      </a:cubicBezTo>
                      <a:lnTo>
                        <a:pt x="94422" y="1309"/>
                      </a:lnTo>
                      <a:cubicBezTo>
                        <a:pt x="94923" y="2678"/>
                        <a:pt x="94168" y="2880"/>
                        <a:pt x="93220" y="3064"/>
                      </a:cubicBezTo>
                      <a:cubicBezTo>
                        <a:pt x="91904" y="3315"/>
                        <a:pt x="90606" y="3673"/>
                        <a:pt x="89351" y="4134"/>
                      </a:cubicBezTo>
                      <a:cubicBezTo>
                        <a:pt x="87807" y="4731"/>
                        <a:pt x="86737" y="6154"/>
                        <a:pt x="86596" y="7801"/>
                      </a:cubicBezTo>
                      <a:cubicBezTo>
                        <a:pt x="86456" y="8810"/>
                        <a:pt x="86395" y="9827"/>
                        <a:pt x="86395" y="10846"/>
                      </a:cubicBezTo>
                      <a:cubicBezTo>
                        <a:pt x="86395" y="17637"/>
                        <a:pt x="86395" y="24436"/>
                        <a:pt x="86395" y="31227"/>
                      </a:cubicBezTo>
                      <a:cubicBezTo>
                        <a:pt x="86307" y="49101"/>
                        <a:pt x="86193" y="66976"/>
                        <a:pt x="86052" y="84851"/>
                      </a:cubicBezTo>
                      <a:cubicBezTo>
                        <a:pt x="86052" y="87018"/>
                        <a:pt x="85807" y="89185"/>
                        <a:pt x="85631" y="92010"/>
                      </a:cubicBezTo>
                      <a:cubicBezTo>
                        <a:pt x="84193" y="91104"/>
                        <a:pt x="82815" y="90096"/>
                        <a:pt x="81517" y="88992"/>
                      </a:cubicBezTo>
                      <a:cubicBezTo>
                        <a:pt x="74243" y="81631"/>
                        <a:pt x="67040" y="74217"/>
                        <a:pt x="59811" y="66804"/>
                      </a:cubicBezTo>
                      <a:cubicBezTo>
                        <a:pt x="57503" y="64435"/>
                        <a:pt x="55240" y="62022"/>
                        <a:pt x="52915" y="59671"/>
                      </a:cubicBezTo>
                      <a:cubicBezTo>
                        <a:pt x="52037" y="58793"/>
                        <a:pt x="51160" y="58118"/>
                        <a:pt x="50230" y="57346"/>
                      </a:cubicBezTo>
                      <a:cubicBezTo>
                        <a:pt x="49976" y="57126"/>
                        <a:pt x="49572" y="56977"/>
                        <a:pt x="49467" y="56696"/>
                      </a:cubicBezTo>
                      <a:cubicBezTo>
                        <a:pt x="48239" y="53520"/>
                        <a:pt x="45317" y="51739"/>
                        <a:pt x="43246" y="49274"/>
                      </a:cubicBezTo>
                      <a:cubicBezTo>
                        <a:pt x="41176" y="46809"/>
                        <a:pt x="38860" y="44554"/>
                        <a:pt x="36710" y="42167"/>
                      </a:cubicBezTo>
                      <a:cubicBezTo>
                        <a:pt x="30990" y="35833"/>
                        <a:pt x="25287" y="29487"/>
                        <a:pt x="19593" y="23129"/>
                      </a:cubicBezTo>
                      <a:cubicBezTo>
                        <a:pt x="18180" y="21576"/>
                        <a:pt x="16750" y="20041"/>
                        <a:pt x="14864" y="17988"/>
                      </a:cubicBezTo>
                      <a:cubicBezTo>
                        <a:pt x="14864" y="19962"/>
                        <a:pt x="14864" y="21330"/>
                        <a:pt x="14864" y="22690"/>
                      </a:cubicBezTo>
                      <a:cubicBezTo>
                        <a:pt x="15013" y="23430"/>
                        <a:pt x="15101" y="24182"/>
                        <a:pt x="15127" y="24936"/>
                      </a:cubicBezTo>
                      <a:cubicBezTo>
                        <a:pt x="14697" y="28218"/>
                        <a:pt x="15584" y="31472"/>
                        <a:pt x="15426" y="34675"/>
                      </a:cubicBezTo>
                      <a:cubicBezTo>
                        <a:pt x="15233" y="38649"/>
                        <a:pt x="15952" y="42571"/>
                        <a:pt x="15636" y="46528"/>
                      </a:cubicBezTo>
                      <a:cubicBezTo>
                        <a:pt x="15610" y="48810"/>
                        <a:pt x="15706" y="51092"/>
                        <a:pt x="15935" y="53362"/>
                      </a:cubicBezTo>
                      <a:cubicBezTo>
                        <a:pt x="16013" y="55538"/>
                        <a:pt x="16040" y="57749"/>
                        <a:pt x="16066" y="59899"/>
                      </a:cubicBezTo>
                      <a:cubicBezTo>
                        <a:pt x="16128" y="64470"/>
                        <a:pt x="16022" y="69050"/>
                        <a:pt x="16294" y="73612"/>
                      </a:cubicBezTo>
                      <a:cubicBezTo>
                        <a:pt x="16487" y="77051"/>
                        <a:pt x="17110" y="80473"/>
                        <a:pt x="17645" y="83886"/>
                      </a:cubicBezTo>
                      <a:cubicBezTo>
                        <a:pt x="18049" y="86518"/>
                        <a:pt x="19760" y="87816"/>
                        <a:pt x="22304" y="88185"/>
                      </a:cubicBezTo>
                      <a:cubicBezTo>
                        <a:pt x="24129" y="88448"/>
                        <a:pt x="25954" y="88755"/>
                        <a:pt x="27875" y="89062"/>
                      </a:cubicBezTo>
                      <a:cubicBezTo>
                        <a:pt x="27533" y="90545"/>
                        <a:pt x="26471" y="90729"/>
                        <a:pt x="25348" y="90694"/>
                      </a:cubicBezTo>
                      <a:cubicBezTo>
                        <a:pt x="22383" y="90606"/>
                        <a:pt x="19426" y="90396"/>
                        <a:pt x="16461" y="90387"/>
                      </a:cubicBezTo>
                      <a:cubicBezTo>
                        <a:pt x="12574" y="90387"/>
                        <a:pt x="8679" y="90527"/>
                        <a:pt x="4792" y="90597"/>
                      </a:cubicBezTo>
                      <a:cubicBezTo>
                        <a:pt x="3695" y="90654"/>
                        <a:pt x="2599" y="90654"/>
                        <a:pt x="1502" y="90597"/>
                      </a:cubicBezTo>
                      <a:cubicBezTo>
                        <a:pt x="747" y="90527"/>
                        <a:pt x="-42" y="90282"/>
                        <a:pt x="2" y="89150"/>
                      </a:cubicBezTo>
                      <a:cubicBezTo>
                        <a:pt x="1756" y="88746"/>
                        <a:pt x="3511" y="88272"/>
                        <a:pt x="5345" y="87939"/>
                      </a:cubicBezTo>
                      <a:cubicBezTo>
                        <a:pt x="6731" y="87763"/>
                        <a:pt x="7828" y="86688"/>
                        <a:pt x="8038" y="85307"/>
                      </a:cubicBezTo>
                      <a:cubicBezTo>
                        <a:pt x="8266" y="84232"/>
                        <a:pt x="8398" y="83141"/>
                        <a:pt x="8442" y="82043"/>
                      </a:cubicBezTo>
                      <a:cubicBezTo>
                        <a:pt x="8635" y="76296"/>
                        <a:pt x="8889" y="70550"/>
                        <a:pt x="8924" y="64794"/>
                      </a:cubicBezTo>
                      <a:cubicBezTo>
                        <a:pt x="9030" y="44931"/>
                        <a:pt x="9047" y="25068"/>
                        <a:pt x="9126" y="5205"/>
                      </a:cubicBezTo>
                      <a:cubicBezTo>
                        <a:pt x="9152" y="3855"/>
                        <a:pt x="9275" y="2509"/>
                        <a:pt x="9495" y="1177"/>
                      </a:cubicBezTo>
                      <a:cubicBezTo>
                        <a:pt x="9644" y="98"/>
                        <a:pt x="10319" y="-279"/>
                        <a:pt x="11249" y="212"/>
                      </a:cubicBezTo>
                      <a:cubicBezTo>
                        <a:pt x="12092" y="608"/>
                        <a:pt x="12864" y="1145"/>
                        <a:pt x="13530" y="1800"/>
                      </a:cubicBezTo>
                      <a:cubicBezTo>
                        <a:pt x="16522" y="5020"/>
                        <a:pt x="19435" y="8310"/>
                        <a:pt x="22383" y="11565"/>
                      </a:cubicBezTo>
                      <a:cubicBezTo>
                        <a:pt x="23515" y="12820"/>
                        <a:pt x="24664" y="14048"/>
                        <a:pt x="25840" y="15268"/>
                      </a:cubicBezTo>
                      <a:cubicBezTo>
                        <a:pt x="28007" y="17523"/>
                        <a:pt x="30227" y="19742"/>
                        <a:pt x="32367" y="21997"/>
                      </a:cubicBezTo>
                      <a:cubicBezTo>
                        <a:pt x="33648" y="23339"/>
                        <a:pt x="34877" y="24743"/>
                        <a:pt x="36149" y="26103"/>
                      </a:cubicBezTo>
                      <a:cubicBezTo>
                        <a:pt x="44334" y="34912"/>
                        <a:pt x="52529" y="43718"/>
                        <a:pt x="60715" y="52520"/>
                      </a:cubicBezTo>
                      <a:cubicBezTo>
                        <a:pt x="65101" y="57302"/>
                        <a:pt x="69488" y="62171"/>
                        <a:pt x="73875" y="6694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692" name="Google Shape;1692;p16"/>
                <p:cNvSpPr/>
                <p:nvPr/>
              </p:nvSpPr>
              <p:spPr>
                <a:xfrm>
                  <a:off x="2716023" y="1444169"/>
                  <a:ext cx="90025" cy="90650"/>
                </a:xfrm>
                <a:custGeom>
                  <a:rect b="b" l="l" r="r" t="t"/>
                  <a:pathLst>
                    <a:path extrusionOk="0" h="90650" w="90025">
                      <a:moveTo>
                        <a:pt x="26566" y="89798"/>
                      </a:moveTo>
                      <a:cubicBezTo>
                        <a:pt x="26321" y="90086"/>
                        <a:pt x="26022" y="90330"/>
                        <a:pt x="25689" y="90517"/>
                      </a:cubicBezTo>
                      <a:cubicBezTo>
                        <a:pt x="25276" y="90621"/>
                        <a:pt x="24855" y="90653"/>
                        <a:pt x="24434" y="90614"/>
                      </a:cubicBezTo>
                      <a:lnTo>
                        <a:pt x="2307" y="90614"/>
                      </a:lnTo>
                      <a:cubicBezTo>
                        <a:pt x="1018" y="90614"/>
                        <a:pt x="1027" y="90614"/>
                        <a:pt x="0" y="89412"/>
                      </a:cubicBezTo>
                      <a:cubicBezTo>
                        <a:pt x="877" y="88535"/>
                        <a:pt x="1895" y="88938"/>
                        <a:pt x="2843" y="88877"/>
                      </a:cubicBezTo>
                      <a:cubicBezTo>
                        <a:pt x="6115" y="88666"/>
                        <a:pt x="9265" y="86648"/>
                        <a:pt x="10081" y="84113"/>
                      </a:cubicBezTo>
                      <a:cubicBezTo>
                        <a:pt x="10563" y="82676"/>
                        <a:pt x="10949" y="81211"/>
                        <a:pt x="11248" y="79726"/>
                      </a:cubicBezTo>
                      <a:cubicBezTo>
                        <a:pt x="12081" y="75240"/>
                        <a:pt x="12862" y="70748"/>
                        <a:pt x="13608" y="66250"/>
                      </a:cubicBezTo>
                      <a:cubicBezTo>
                        <a:pt x="14555" y="60401"/>
                        <a:pt x="15468" y="54552"/>
                        <a:pt x="16336" y="48703"/>
                      </a:cubicBezTo>
                      <a:cubicBezTo>
                        <a:pt x="17363" y="41851"/>
                        <a:pt x="18275" y="34981"/>
                        <a:pt x="19328" y="28129"/>
                      </a:cubicBezTo>
                      <a:cubicBezTo>
                        <a:pt x="20109" y="23040"/>
                        <a:pt x="21083" y="17978"/>
                        <a:pt x="21881" y="12898"/>
                      </a:cubicBezTo>
                      <a:cubicBezTo>
                        <a:pt x="22434" y="9389"/>
                        <a:pt x="22846" y="5879"/>
                        <a:pt x="23329" y="2370"/>
                      </a:cubicBezTo>
                      <a:cubicBezTo>
                        <a:pt x="23320" y="2200"/>
                        <a:pt x="23320" y="2030"/>
                        <a:pt x="23329" y="1861"/>
                      </a:cubicBezTo>
                      <a:cubicBezTo>
                        <a:pt x="23469" y="984"/>
                        <a:pt x="23741" y="-34"/>
                        <a:pt x="24706" y="1"/>
                      </a:cubicBezTo>
                      <a:cubicBezTo>
                        <a:pt x="25505" y="128"/>
                        <a:pt x="26224" y="570"/>
                        <a:pt x="26698" y="1229"/>
                      </a:cubicBezTo>
                      <a:cubicBezTo>
                        <a:pt x="27751" y="2642"/>
                        <a:pt x="28619" y="4186"/>
                        <a:pt x="29541" y="5695"/>
                      </a:cubicBezTo>
                      <a:cubicBezTo>
                        <a:pt x="32480" y="10538"/>
                        <a:pt x="35454" y="15346"/>
                        <a:pt x="38314" y="20233"/>
                      </a:cubicBezTo>
                      <a:cubicBezTo>
                        <a:pt x="40578" y="24084"/>
                        <a:pt x="42701" y="28024"/>
                        <a:pt x="44894" y="31901"/>
                      </a:cubicBezTo>
                      <a:cubicBezTo>
                        <a:pt x="45850" y="33577"/>
                        <a:pt x="46947" y="35183"/>
                        <a:pt x="47965" y="36841"/>
                      </a:cubicBezTo>
                      <a:cubicBezTo>
                        <a:pt x="50509" y="41008"/>
                        <a:pt x="53062" y="45176"/>
                        <a:pt x="55563" y="49370"/>
                      </a:cubicBezTo>
                      <a:cubicBezTo>
                        <a:pt x="58756" y="54721"/>
                        <a:pt x="61862" y="60117"/>
                        <a:pt x="65065" y="65460"/>
                      </a:cubicBezTo>
                      <a:cubicBezTo>
                        <a:pt x="68267" y="70803"/>
                        <a:pt x="70987" y="76471"/>
                        <a:pt x="75128" y="81253"/>
                      </a:cubicBezTo>
                      <a:cubicBezTo>
                        <a:pt x="77304" y="83736"/>
                        <a:pt x="79330" y="86420"/>
                        <a:pt x="82612" y="87534"/>
                      </a:cubicBezTo>
                      <a:cubicBezTo>
                        <a:pt x="84278" y="88105"/>
                        <a:pt x="86016" y="88412"/>
                        <a:pt x="87727" y="88868"/>
                      </a:cubicBezTo>
                      <a:cubicBezTo>
                        <a:pt x="88349" y="89026"/>
                        <a:pt x="88972" y="89114"/>
                        <a:pt x="90025" y="89307"/>
                      </a:cubicBezTo>
                      <a:cubicBezTo>
                        <a:pt x="89665" y="89760"/>
                        <a:pt x="89253" y="90173"/>
                        <a:pt x="88797" y="90535"/>
                      </a:cubicBezTo>
                      <a:cubicBezTo>
                        <a:pt x="88472" y="90650"/>
                        <a:pt x="88130" y="90680"/>
                        <a:pt x="87788" y="90623"/>
                      </a:cubicBezTo>
                      <a:cubicBezTo>
                        <a:pt x="81094" y="90553"/>
                        <a:pt x="74391" y="90500"/>
                        <a:pt x="67688" y="90386"/>
                      </a:cubicBezTo>
                      <a:cubicBezTo>
                        <a:pt x="66793" y="90266"/>
                        <a:pt x="65907" y="90057"/>
                        <a:pt x="65056" y="89763"/>
                      </a:cubicBezTo>
                      <a:lnTo>
                        <a:pt x="66714" y="87403"/>
                      </a:lnTo>
                      <a:cubicBezTo>
                        <a:pt x="65661" y="85517"/>
                        <a:pt x="64599" y="83525"/>
                        <a:pt x="63459" y="81586"/>
                      </a:cubicBezTo>
                      <a:cubicBezTo>
                        <a:pt x="60195" y="76065"/>
                        <a:pt x="56905" y="70555"/>
                        <a:pt x="53597" y="65057"/>
                      </a:cubicBezTo>
                      <a:cubicBezTo>
                        <a:pt x="53168" y="64346"/>
                        <a:pt x="52588" y="63723"/>
                        <a:pt x="52124" y="63021"/>
                      </a:cubicBezTo>
                      <a:cubicBezTo>
                        <a:pt x="51509" y="62082"/>
                        <a:pt x="50711" y="61495"/>
                        <a:pt x="50693" y="59959"/>
                      </a:cubicBezTo>
                      <a:cubicBezTo>
                        <a:pt x="50693" y="57476"/>
                        <a:pt x="48061" y="55765"/>
                        <a:pt x="45508" y="55757"/>
                      </a:cubicBezTo>
                      <a:cubicBezTo>
                        <a:pt x="38489" y="55757"/>
                        <a:pt x="31444" y="55757"/>
                        <a:pt x="24364" y="55757"/>
                      </a:cubicBezTo>
                      <a:cubicBezTo>
                        <a:pt x="21618" y="55757"/>
                        <a:pt x="21636" y="55818"/>
                        <a:pt x="21267" y="58564"/>
                      </a:cubicBezTo>
                      <a:cubicBezTo>
                        <a:pt x="20486" y="64337"/>
                        <a:pt x="19600" y="70101"/>
                        <a:pt x="18907" y="75883"/>
                      </a:cubicBezTo>
                      <a:cubicBezTo>
                        <a:pt x="18626" y="78556"/>
                        <a:pt x="18521" y="81242"/>
                        <a:pt x="18574" y="83929"/>
                      </a:cubicBezTo>
                      <a:cubicBezTo>
                        <a:pt x="18574" y="86490"/>
                        <a:pt x="19863" y="87947"/>
                        <a:pt x="22434" y="88561"/>
                      </a:cubicBezTo>
                      <a:cubicBezTo>
                        <a:pt x="23715" y="88868"/>
                        <a:pt x="25066" y="88982"/>
                        <a:pt x="26347" y="89184"/>
                      </a:cubicBezTo>
                      <a:cubicBezTo>
                        <a:pt x="26478" y="89386"/>
                        <a:pt x="26522" y="89596"/>
                        <a:pt x="26566" y="89798"/>
                      </a:cubicBezTo>
                      <a:close/>
                      <a:moveTo>
                        <a:pt x="26829" y="17767"/>
                      </a:moveTo>
                      <a:cubicBezTo>
                        <a:pt x="25575" y="20935"/>
                        <a:pt x="22443" y="47159"/>
                        <a:pt x="22697" y="50923"/>
                      </a:cubicBezTo>
                      <a:cubicBezTo>
                        <a:pt x="26075" y="51502"/>
                        <a:pt x="43754" y="51309"/>
                        <a:pt x="45359" y="50651"/>
                      </a:cubicBezTo>
                      <a:cubicBezTo>
                        <a:pt x="42394" y="45167"/>
                        <a:pt x="39507" y="39649"/>
                        <a:pt x="36454" y="34226"/>
                      </a:cubicBezTo>
                      <a:cubicBezTo>
                        <a:pt x="33401" y="28804"/>
                        <a:pt x="30216" y="23540"/>
                        <a:pt x="26829" y="1776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693" name="Google Shape;1693;p16"/>
                <p:cNvSpPr/>
                <p:nvPr/>
              </p:nvSpPr>
              <p:spPr>
                <a:xfrm>
                  <a:off x="2623690" y="1301003"/>
                  <a:ext cx="89840" cy="91086"/>
                </a:xfrm>
                <a:custGeom>
                  <a:rect b="b" l="l" r="r" t="t"/>
                  <a:pathLst>
                    <a:path extrusionOk="0" h="91086" w="89840">
                      <a:moveTo>
                        <a:pt x="24583" y="0"/>
                      </a:moveTo>
                      <a:cubicBezTo>
                        <a:pt x="25250" y="436"/>
                        <a:pt x="25856" y="951"/>
                        <a:pt x="26391" y="1535"/>
                      </a:cubicBezTo>
                      <a:cubicBezTo>
                        <a:pt x="27777" y="3641"/>
                        <a:pt x="29075" y="5817"/>
                        <a:pt x="30400" y="7966"/>
                      </a:cubicBezTo>
                      <a:cubicBezTo>
                        <a:pt x="32155" y="10835"/>
                        <a:pt x="33989" y="13687"/>
                        <a:pt x="35726" y="16582"/>
                      </a:cubicBezTo>
                      <a:cubicBezTo>
                        <a:pt x="37893" y="20188"/>
                        <a:pt x="39998" y="23829"/>
                        <a:pt x="42131" y="27452"/>
                      </a:cubicBezTo>
                      <a:cubicBezTo>
                        <a:pt x="43201" y="29269"/>
                        <a:pt x="44262" y="31085"/>
                        <a:pt x="45350" y="32892"/>
                      </a:cubicBezTo>
                      <a:cubicBezTo>
                        <a:pt x="47868" y="37077"/>
                        <a:pt x="50448" y="41227"/>
                        <a:pt x="52922" y="45438"/>
                      </a:cubicBezTo>
                      <a:cubicBezTo>
                        <a:pt x="55256" y="49421"/>
                        <a:pt x="57475" y="53484"/>
                        <a:pt x="59783" y="57484"/>
                      </a:cubicBezTo>
                      <a:cubicBezTo>
                        <a:pt x="60792" y="59239"/>
                        <a:pt x="61888" y="60941"/>
                        <a:pt x="62959" y="62669"/>
                      </a:cubicBezTo>
                      <a:cubicBezTo>
                        <a:pt x="64520" y="65179"/>
                        <a:pt x="66109" y="67679"/>
                        <a:pt x="67653" y="70206"/>
                      </a:cubicBezTo>
                      <a:cubicBezTo>
                        <a:pt x="68741" y="71961"/>
                        <a:pt x="69855" y="73715"/>
                        <a:pt x="70811" y="75584"/>
                      </a:cubicBezTo>
                      <a:cubicBezTo>
                        <a:pt x="72750" y="79249"/>
                        <a:pt x="75277" y="82571"/>
                        <a:pt x="78295" y="85419"/>
                      </a:cubicBezTo>
                      <a:cubicBezTo>
                        <a:pt x="80585" y="87842"/>
                        <a:pt x="83735" y="89261"/>
                        <a:pt x="87068" y="89367"/>
                      </a:cubicBezTo>
                      <a:cubicBezTo>
                        <a:pt x="88034" y="89367"/>
                        <a:pt x="89148" y="89227"/>
                        <a:pt x="89841" y="90552"/>
                      </a:cubicBezTo>
                      <a:cubicBezTo>
                        <a:pt x="89446" y="90791"/>
                        <a:pt x="89007" y="90963"/>
                        <a:pt x="88551" y="91061"/>
                      </a:cubicBezTo>
                      <a:cubicBezTo>
                        <a:pt x="81532" y="91096"/>
                        <a:pt x="74487" y="91096"/>
                        <a:pt x="67416" y="91061"/>
                      </a:cubicBezTo>
                      <a:cubicBezTo>
                        <a:pt x="66591" y="90952"/>
                        <a:pt x="65775" y="90755"/>
                        <a:pt x="64994" y="90473"/>
                      </a:cubicBezTo>
                      <a:cubicBezTo>
                        <a:pt x="67205" y="88174"/>
                        <a:pt x="66126" y="86305"/>
                        <a:pt x="64933" y="84331"/>
                      </a:cubicBezTo>
                      <a:cubicBezTo>
                        <a:pt x="63283" y="81620"/>
                        <a:pt x="61801" y="78804"/>
                        <a:pt x="60195" y="76067"/>
                      </a:cubicBezTo>
                      <a:cubicBezTo>
                        <a:pt x="57879" y="72136"/>
                        <a:pt x="55519" y="68249"/>
                        <a:pt x="53176" y="64328"/>
                      </a:cubicBezTo>
                      <a:cubicBezTo>
                        <a:pt x="51887" y="62158"/>
                        <a:pt x="50597" y="59982"/>
                        <a:pt x="49325" y="57800"/>
                      </a:cubicBezTo>
                      <a:cubicBezTo>
                        <a:pt x="48754" y="56731"/>
                        <a:pt x="47614" y="56099"/>
                        <a:pt x="46403" y="56186"/>
                      </a:cubicBezTo>
                      <a:cubicBezTo>
                        <a:pt x="38761" y="56186"/>
                        <a:pt x="31120" y="56186"/>
                        <a:pt x="23487" y="56186"/>
                      </a:cubicBezTo>
                      <a:cubicBezTo>
                        <a:pt x="23022" y="56221"/>
                        <a:pt x="22548" y="56285"/>
                        <a:pt x="22092" y="56379"/>
                      </a:cubicBezTo>
                      <a:cubicBezTo>
                        <a:pt x="21837" y="57082"/>
                        <a:pt x="21644" y="57804"/>
                        <a:pt x="21504" y="58537"/>
                      </a:cubicBezTo>
                      <a:cubicBezTo>
                        <a:pt x="20916" y="63064"/>
                        <a:pt x="20363" y="67594"/>
                        <a:pt x="19846" y="72127"/>
                      </a:cubicBezTo>
                      <a:cubicBezTo>
                        <a:pt x="19460" y="75461"/>
                        <a:pt x="19109" y="78801"/>
                        <a:pt x="18784" y="82147"/>
                      </a:cubicBezTo>
                      <a:cubicBezTo>
                        <a:pt x="18758" y="82975"/>
                        <a:pt x="18775" y="83804"/>
                        <a:pt x="18854" y="84630"/>
                      </a:cubicBezTo>
                      <a:cubicBezTo>
                        <a:pt x="18960" y="87121"/>
                        <a:pt x="19732" y="88139"/>
                        <a:pt x="22022" y="88858"/>
                      </a:cubicBezTo>
                      <a:cubicBezTo>
                        <a:pt x="23083" y="89128"/>
                        <a:pt x="24171" y="89328"/>
                        <a:pt x="25259" y="89455"/>
                      </a:cubicBezTo>
                      <a:cubicBezTo>
                        <a:pt x="26040" y="89587"/>
                        <a:pt x="26549" y="89894"/>
                        <a:pt x="26285" y="90894"/>
                      </a:cubicBezTo>
                      <a:cubicBezTo>
                        <a:pt x="25820" y="90938"/>
                        <a:pt x="25329" y="91034"/>
                        <a:pt x="24829" y="91034"/>
                      </a:cubicBezTo>
                      <a:cubicBezTo>
                        <a:pt x="17275" y="91034"/>
                        <a:pt x="9721" y="91034"/>
                        <a:pt x="2167" y="91034"/>
                      </a:cubicBezTo>
                      <a:cubicBezTo>
                        <a:pt x="1290" y="91034"/>
                        <a:pt x="211" y="91297"/>
                        <a:pt x="0" y="89630"/>
                      </a:cubicBezTo>
                      <a:cubicBezTo>
                        <a:pt x="763" y="89516"/>
                        <a:pt x="1474" y="89359"/>
                        <a:pt x="2185" y="89306"/>
                      </a:cubicBezTo>
                      <a:cubicBezTo>
                        <a:pt x="7624" y="88902"/>
                        <a:pt x="9932" y="86674"/>
                        <a:pt x="11151" y="81015"/>
                      </a:cubicBezTo>
                      <a:cubicBezTo>
                        <a:pt x="11932" y="77383"/>
                        <a:pt x="12450" y="73689"/>
                        <a:pt x="13011" y="70013"/>
                      </a:cubicBezTo>
                      <a:cubicBezTo>
                        <a:pt x="14187" y="62257"/>
                        <a:pt x="15292" y="54484"/>
                        <a:pt x="16521" y="46728"/>
                      </a:cubicBezTo>
                      <a:cubicBezTo>
                        <a:pt x="16915" y="44096"/>
                        <a:pt x="17494" y="41587"/>
                        <a:pt x="17907" y="38998"/>
                      </a:cubicBezTo>
                      <a:cubicBezTo>
                        <a:pt x="18784" y="33497"/>
                        <a:pt x="19539" y="27988"/>
                        <a:pt x="20416" y="22495"/>
                      </a:cubicBezTo>
                      <a:cubicBezTo>
                        <a:pt x="21074" y="18328"/>
                        <a:pt x="21846" y="14178"/>
                        <a:pt x="22539" y="10019"/>
                      </a:cubicBezTo>
                      <a:cubicBezTo>
                        <a:pt x="22934" y="7607"/>
                        <a:pt x="23232" y="5176"/>
                        <a:pt x="23653" y="2764"/>
                      </a:cubicBezTo>
                      <a:cubicBezTo>
                        <a:pt x="23899" y="1822"/>
                        <a:pt x="24206" y="898"/>
                        <a:pt x="24583" y="0"/>
                      </a:cubicBezTo>
                      <a:close/>
                      <a:moveTo>
                        <a:pt x="26979" y="18328"/>
                      </a:moveTo>
                      <a:cubicBezTo>
                        <a:pt x="26470" y="19100"/>
                        <a:pt x="26154" y="19363"/>
                        <a:pt x="26101" y="19653"/>
                      </a:cubicBezTo>
                      <a:cubicBezTo>
                        <a:pt x="24934" y="29970"/>
                        <a:pt x="23759" y="40288"/>
                        <a:pt x="22592" y="50606"/>
                      </a:cubicBezTo>
                      <a:cubicBezTo>
                        <a:pt x="22618" y="50982"/>
                        <a:pt x="22680" y="51356"/>
                        <a:pt x="22776" y="51720"/>
                      </a:cubicBezTo>
                      <a:lnTo>
                        <a:pt x="45693" y="51720"/>
                      </a:lnTo>
                      <a:cubicBezTo>
                        <a:pt x="39762" y="40350"/>
                        <a:pt x="33059" y="29760"/>
                        <a:pt x="26979" y="1832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694" name="Google Shape;1694;p16"/>
                <p:cNvSpPr/>
                <p:nvPr/>
              </p:nvSpPr>
              <p:spPr>
                <a:xfrm>
                  <a:off x="2215642" y="1443696"/>
                  <a:ext cx="89674" cy="90646"/>
                </a:xfrm>
                <a:custGeom>
                  <a:rect b="b" l="l" r="r" t="t"/>
                  <a:pathLst>
                    <a:path extrusionOk="0" h="90646" w="89674">
                      <a:moveTo>
                        <a:pt x="89674" y="89069"/>
                      </a:moveTo>
                      <a:cubicBezTo>
                        <a:pt x="89376" y="90824"/>
                        <a:pt x="88235" y="90578"/>
                        <a:pt x="87262" y="90578"/>
                      </a:cubicBezTo>
                      <a:cubicBezTo>
                        <a:pt x="82340" y="90578"/>
                        <a:pt x="77418" y="90578"/>
                        <a:pt x="72487" y="90578"/>
                      </a:cubicBezTo>
                      <a:cubicBezTo>
                        <a:pt x="70796" y="90578"/>
                        <a:pt x="69103" y="90502"/>
                        <a:pt x="67407" y="90350"/>
                      </a:cubicBezTo>
                      <a:cubicBezTo>
                        <a:pt x="66709" y="90232"/>
                        <a:pt x="66023" y="90057"/>
                        <a:pt x="65354" y="89823"/>
                      </a:cubicBezTo>
                      <a:cubicBezTo>
                        <a:pt x="65354" y="89402"/>
                        <a:pt x="65293" y="89148"/>
                        <a:pt x="65354" y="89087"/>
                      </a:cubicBezTo>
                      <a:cubicBezTo>
                        <a:pt x="66881" y="88007"/>
                        <a:pt x="67214" y="86683"/>
                        <a:pt x="66512" y="84910"/>
                      </a:cubicBezTo>
                      <a:cubicBezTo>
                        <a:pt x="65170" y="81532"/>
                        <a:pt x="63977" y="78102"/>
                        <a:pt x="62722" y="74698"/>
                      </a:cubicBezTo>
                      <a:cubicBezTo>
                        <a:pt x="60967" y="69872"/>
                        <a:pt x="59160" y="65047"/>
                        <a:pt x="57344" y="60213"/>
                      </a:cubicBezTo>
                      <a:cubicBezTo>
                        <a:pt x="55589" y="55572"/>
                        <a:pt x="56466" y="55703"/>
                        <a:pt x="51202" y="55721"/>
                      </a:cubicBezTo>
                      <a:cubicBezTo>
                        <a:pt x="44745" y="55721"/>
                        <a:pt x="38296" y="55773"/>
                        <a:pt x="31839" y="55721"/>
                      </a:cubicBezTo>
                      <a:cubicBezTo>
                        <a:pt x="29812" y="55721"/>
                        <a:pt x="28584" y="56159"/>
                        <a:pt x="27803" y="58256"/>
                      </a:cubicBezTo>
                      <a:cubicBezTo>
                        <a:pt x="26091" y="62530"/>
                        <a:pt x="24712" y="66930"/>
                        <a:pt x="23680" y="71417"/>
                      </a:cubicBezTo>
                      <a:cubicBezTo>
                        <a:pt x="23294" y="73294"/>
                        <a:pt x="22215" y="75014"/>
                        <a:pt x="21618" y="76865"/>
                      </a:cubicBezTo>
                      <a:cubicBezTo>
                        <a:pt x="20741" y="79427"/>
                        <a:pt x="19749" y="81936"/>
                        <a:pt x="19863" y="84761"/>
                      </a:cubicBezTo>
                      <a:cubicBezTo>
                        <a:pt x="19933" y="87305"/>
                        <a:pt x="20091" y="87692"/>
                        <a:pt x="22495" y="88350"/>
                      </a:cubicBezTo>
                      <a:cubicBezTo>
                        <a:pt x="23233" y="88531"/>
                        <a:pt x="23984" y="88651"/>
                        <a:pt x="24741" y="88709"/>
                      </a:cubicBezTo>
                      <a:cubicBezTo>
                        <a:pt x="25417" y="88771"/>
                        <a:pt x="26286" y="88709"/>
                        <a:pt x="26277" y="89587"/>
                      </a:cubicBezTo>
                      <a:cubicBezTo>
                        <a:pt x="26277" y="90639"/>
                        <a:pt x="25399" y="90596"/>
                        <a:pt x="24583" y="90596"/>
                      </a:cubicBezTo>
                      <a:cubicBezTo>
                        <a:pt x="23145" y="90596"/>
                        <a:pt x="21697" y="90596"/>
                        <a:pt x="20258" y="90596"/>
                      </a:cubicBezTo>
                      <a:lnTo>
                        <a:pt x="8853" y="90596"/>
                      </a:lnTo>
                      <a:lnTo>
                        <a:pt x="1465" y="90639"/>
                      </a:lnTo>
                      <a:cubicBezTo>
                        <a:pt x="1129" y="90668"/>
                        <a:pt x="790" y="90610"/>
                        <a:pt x="483" y="90473"/>
                      </a:cubicBezTo>
                      <a:cubicBezTo>
                        <a:pt x="216" y="90291"/>
                        <a:pt x="39" y="90003"/>
                        <a:pt x="0" y="89683"/>
                      </a:cubicBezTo>
                      <a:cubicBezTo>
                        <a:pt x="0" y="89429"/>
                        <a:pt x="281" y="88990"/>
                        <a:pt x="500" y="88946"/>
                      </a:cubicBezTo>
                      <a:cubicBezTo>
                        <a:pt x="1249" y="88830"/>
                        <a:pt x="2006" y="88763"/>
                        <a:pt x="2764" y="88744"/>
                      </a:cubicBezTo>
                      <a:cubicBezTo>
                        <a:pt x="5475" y="88560"/>
                        <a:pt x="8028" y="87797"/>
                        <a:pt x="9844" y="85744"/>
                      </a:cubicBezTo>
                      <a:cubicBezTo>
                        <a:pt x="11153" y="84196"/>
                        <a:pt x="12188" y="82437"/>
                        <a:pt x="12906" y="80541"/>
                      </a:cubicBezTo>
                      <a:cubicBezTo>
                        <a:pt x="15538" y="73847"/>
                        <a:pt x="17959" y="67091"/>
                        <a:pt x="20469" y="60362"/>
                      </a:cubicBezTo>
                      <a:cubicBezTo>
                        <a:pt x="22680" y="54422"/>
                        <a:pt x="24943" y="48500"/>
                        <a:pt x="27110" y="42543"/>
                      </a:cubicBezTo>
                      <a:cubicBezTo>
                        <a:pt x="29277" y="36586"/>
                        <a:pt x="31313" y="30409"/>
                        <a:pt x="33497" y="24347"/>
                      </a:cubicBezTo>
                      <a:cubicBezTo>
                        <a:pt x="34743" y="20837"/>
                        <a:pt x="35954" y="17328"/>
                        <a:pt x="37252" y="13818"/>
                      </a:cubicBezTo>
                      <a:cubicBezTo>
                        <a:pt x="37753" y="12476"/>
                        <a:pt x="38516" y="11239"/>
                        <a:pt x="39007" y="9897"/>
                      </a:cubicBezTo>
                      <a:cubicBezTo>
                        <a:pt x="39928" y="7493"/>
                        <a:pt x="40674" y="5018"/>
                        <a:pt x="41639" y="2632"/>
                      </a:cubicBezTo>
                      <a:cubicBezTo>
                        <a:pt x="42060" y="1606"/>
                        <a:pt x="42201" y="0"/>
                        <a:pt x="43631" y="0"/>
                      </a:cubicBezTo>
                      <a:cubicBezTo>
                        <a:pt x="45061" y="0"/>
                        <a:pt x="45280" y="1641"/>
                        <a:pt x="45736" y="2799"/>
                      </a:cubicBezTo>
                      <a:cubicBezTo>
                        <a:pt x="47868" y="8142"/>
                        <a:pt x="50123" y="13450"/>
                        <a:pt x="52176" y="18810"/>
                      </a:cubicBezTo>
                      <a:cubicBezTo>
                        <a:pt x="53282" y="21636"/>
                        <a:pt x="54106" y="24575"/>
                        <a:pt x="55186" y="27409"/>
                      </a:cubicBezTo>
                      <a:cubicBezTo>
                        <a:pt x="56993" y="32146"/>
                        <a:pt x="58914" y="36840"/>
                        <a:pt x="60748" y="41560"/>
                      </a:cubicBezTo>
                      <a:cubicBezTo>
                        <a:pt x="63775" y="49360"/>
                        <a:pt x="66758" y="57168"/>
                        <a:pt x="69776" y="64959"/>
                      </a:cubicBezTo>
                      <a:cubicBezTo>
                        <a:pt x="71338" y="68969"/>
                        <a:pt x="72776" y="73031"/>
                        <a:pt x="74549" y="76944"/>
                      </a:cubicBezTo>
                      <a:cubicBezTo>
                        <a:pt x="75593" y="79234"/>
                        <a:pt x="77532" y="81138"/>
                        <a:pt x="78427" y="83454"/>
                      </a:cubicBezTo>
                      <a:cubicBezTo>
                        <a:pt x="79418" y="86025"/>
                        <a:pt x="81480" y="86963"/>
                        <a:pt x="83585" y="87841"/>
                      </a:cubicBezTo>
                      <a:cubicBezTo>
                        <a:pt x="84956" y="88265"/>
                        <a:pt x="86367" y="88544"/>
                        <a:pt x="87797" y="88674"/>
                      </a:cubicBezTo>
                      <a:cubicBezTo>
                        <a:pt x="88437" y="88797"/>
                        <a:pt x="89051" y="88937"/>
                        <a:pt x="89674" y="89069"/>
                      </a:cubicBezTo>
                      <a:close/>
                      <a:moveTo>
                        <a:pt x="30435" y="50895"/>
                      </a:moveTo>
                      <a:cubicBezTo>
                        <a:pt x="35515" y="51501"/>
                        <a:pt x="51816" y="51246"/>
                        <a:pt x="53492" y="50544"/>
                      </a:cubicBezTo>
                      <a:cubicBezTo>
                        <a:pt x="53010" y="49114"/>
                        <a:pt x="52518" y="47675"/>
                        <a:pt x="52027" y="46245"/>
                      </a:cubicBezTo>
                      <a:cubicBezTo>
                        <a:pt x="50167" y="40823"/>
                        <a:pt x="48289" y="35410"/>
                        <a:pt x="46438" y="29988"/>
                      </a:cubicBezTo>
                      <a:cubicBezTo>
                        <a:pt x="45412" y="26987"/>
                        <a:pt x="44455" y="23952"/>
                        <a:pt x="43411" y="20960"/>
                      </a:cubicBezTo>
                      <a:cubicBezTo>
                        <a:pt x="43043" y="19898"/>
                        <a:pt x="42920" y="18644"/>
                        <a:pt x="41613" y="17968"/>
                      </a:cubicBezTo>
                      <a:cubicBezTo>
                        <a:pt x="41298" y="18286"/>
                        <a:pt x="41029" y="18646"/>
                        <a:pt x="40814" y="19039"/>
                      </a:cubicBezTo>
                      <a:cubicBezTo>
                        <a:pt x="37402" y="29584"/>
                        <a:pt x="33945" y="40130"/>
                        <a:pt x="30435" y="50895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695" name="Google Shape;1695;p16"/>
                <p:cNvSpPr/>
                <p:nvPr/>
              </p:nvSpPr>
              <p:spPr>
                <a:xfrm>
                  <a:off x="2576468" y="1443584"/>
                  <a:ext cx="80272" cy="92431"/>
                </a:xfrm>
                <a:custGeom>
                  <a:rect b="b" l="l" r="r" t="t"/>
                  <a:pathLst>
                    <a:path extrusionOk="0" h="92431" w="80272">
                      <a:moveTo>
                        <a:pt x="77403" y="26064"/>
                      </a:moveTo>
                      <a:cubicBezTo>
                        <a:pt x="76990" y="24387"/>
                        <a:pt x="76701" y="22685"/>
                        <a:pt x="76525" y="20967"/>
                      </a:cubicBezTo>
                      <a:cubicBezTo>
                        <a:pt x="76341" y="13597"/>
                        <a:pt x="71682" y="9982"/>
                        <a:pt x="65515" y="7640"/>
                      </a:cubicBezTo>
                      <a:cubicBezTo>
                        <a:pt x="60356" y="5665"/>
                        <a:pt x="54881" y="4645"/>
                        <a:pt x="49363" y="4630"/>
                      </a:cubicBezTo>
                      <a:cubicBezTo>
                        <a:pt x="42818" y="4630"/>
                        <a:pt x="36202" y="5060"/>
                        <a:pt x="30149" y="7666"/>
                      </a:cubicBezTo>
                      <a:cubicBezTo>
                        <a:pt x="23928" y="10342"/>
                        <a:pt x="18743" y="14501"/>
                        <a:pt x="15637" y="20896"/>
                      </a:cubicBezTo>
                      <a:cubicBezTo>
                        <a:pt x="13768" y="24593"/>
                        <a:pt x="12417" y="28528"/>
                        <a:pt x="11628" y="32592"/>
                      </a:cubicBezTo>
                      <a:cubicBezTo>
                        <a:pt x="11356" y="34074"/>
                        <a:pt x="11356" y="35610"/>
                        <a:pt x="11163" y="37119"/>
                      </a:cubicBezTo>
                      <a:cubicBezTo>
                        <a:pt x="10329" y="43599"/>
                        <a:pt x="10908" y="50183"/>
                        <a:pt x="12847" y="56421"/>
                      </a:cubicBezTo>
                      <a:cubicBezTo>
                        <a:pt x="14330" y="61472"/>
                        <a:pt x="16786" y="66187"/>
                        <a:pt x="20077" y="70300"/>
                      </a:cubicBezTo>
                      <a:cubicBezTo>
                        <a:pt x="23489" y="74450"/>
                        <a:pt x="27192" y="78275"/>
                        <a:pt x="31789" y="81118"/>
                      </a:cubicBezTo>
                      <a:cubicBezTo>
                        <a:pt x="33140" y="81952"/>
                        <a:pt x="34711" y="82425"/>
                        <a:pt x="36176" y="83145"/>
                      </a:cubicBezTo>
                      <a:cubicBezTo>
                        <a:pt x="41852" y="86014"/>
                        <a:pt x="48012" y="86742"/>
                        <a:pt x="54206" y="86821"/>
                      </a:cubicBezTo>
                      <a:cubicBezTo>
                        <a:pt x="58592" y="86882"/>
                        <a:pt x="63032" y="86672"/>
                        <a:pt x="67261" y="85233"/>
                      </a:cubicBezTo>
                      <a:cubicBezTo>
                        <a:pt x="71595" y="83861"/>
                        <a:pt x="75034" y="80521"/>
                        <a:pt x="76525" y="76222"/>
                      </a:cubicBezTo>
                      <a:cubicBezTo>
                        <a:pt x="77175" y="74468"/>
                        <a:pt x="77754" y="72713"/>
                        <a:pt x="78412" y="70958"/>
                      </a:cubicBezTo>
                      <a:cubicBezTo>
                        <a:pt x="78666" y="70399"/>
                        <a:pt x="78964" y="69856"/>
                        <a:pt x="79289" y="69335"/>
                      </a:cubicBezTo>
                      <a:lnTo>
                        <a:pt x="79921" y="69414"/>
                      </a:lnTo>
                      <a:cubicBezTo>
                        <a:pt x="80166" y="70210"/>
                        <a:pt x="80280" y="71039"/>
                        <a:pt x="80272" y="71871"/>
                      </a:cubicBezTo>
                      <a:cubicBezTo>
                        <a:pt x="79745" y="75205"/>
                        <a:pt x="79070" y="78521"/>
                        <a:pt x="78429" y="81829"/>
                      </a:cubicBezTo>
                      <a:cubicBezTo>
                        <a:pt x="78131" y="83408"/>
                        <a:pt x="77745" y="84970"/>
                        <a:pt x="77464" y="86549"/>
                      </a:cubicBezTo>
                      <a:cubicBezTo>
                        <a:pt x="77175" y="88361"/>
                        <a:pt x="75762" y="89788"/>
                        <a:pt x="73955" y="90102"/>
                      </a:cubicBezTo>
                      <a:cubicBezTo>
                        <a:pt x="71498" y="90740"/>
                        <a:pt x="68998" y="91209"/>
                        <a:pt x="66480" y="91506"/>
                      </a:cubicBezTo>
                      <a:cubicBezTo>
                        <a:pt x="62111" y="92045"/>
                        <a:pt x="57715" y="92352"/>
                        <a:pt x="53319" y="92427"/>
                      </a:cubicBezTo>
                      <a:cubicBezTo>
                        <a:pt x="46792" y="92496"/>
                        <a:pt x="40282" y="91768"/>
                        <a:pt x="33930" y="90260"/>
                      </a:cubicBezTo>
                      <a:cubicBezTo>
                        <a:pt x="29394" y="89222"/>
                        <a:pt x="25007" y="87584"/>
                        <a:pt x="20901" y="85391"/>
                      </a:cubicBezTo>
                      <a:cubicBezTo>
                        <a:pt x="20024" y="84917"/>
                        <a:pt x="19050" y="84619"/>
                        <a:pt x="18866" y="83373"/>
                      </a:cubicBezTo>
                      <a:cubicBezTo>
                        <a:pt x="18813" y="82996"/>
                        <a:pt x="18164" y="82689"/>
                        <a:pt x="17760" y="82390"/>
                      </a:cubicBezTo>
                      <a:cubicBezTo>
                        <a:pt x="11215" y="77473"/>
                        <a:pt x="6171" y="70815"/>
                        <a:pt x="3223" y="63176"/>
                      </a:cubicBezTo>
                      <a:cubicBezTo>
                        <a:pt x="1705" y="59412"/>
                        <a:pt x="1415" y="55148"/>
                        <a:pt x="591" y="51104"/>
                      </a:cubicBezTo>
                      <a:cubicBezTo>
                        <a:pt x="406" y="50226"/>
                        <a:pt x="441" y="49253"/>
                        <a:pt x="292" y="48331"/>
                      </a:cubicBezTo>
                      <a:cubicBezTo>
                        <a:pt x="-585" y="43190"/>
                        <a:pt x="696" y="38233"/>
                        <a:pt x="1722" y="33294"/>
                      </a:cubicBezTo>
                      <a:cubicBezTo>
                        <a:pt x="3302" y="26054"/>
                        <a:pt x="6846" y="19391"/>
                        <a:pt x="11979" y="14044"/>
                      </a:cubicBezTo>
                      <a:cubicBezTo>
                        <a:pt x="15664" y="10079"/>
                        <a:pt x="19875" y="6596"/>
                        <a:pt x="25095" y="4674"/>
                      </a:cubicBezTo>
                      <a:cubicBezTo>
                        <a:pt x="27867" y="3665"/>
                        <a:pt x="30579" y="2419"/>
                        <a:pt x="33412" y="1621"/>
                      </a:cubicBezTo>
                      <a:cubicBezTo>
                        <a:pt x="35790" y="1035"/>
                        <a:pt x="38211" y="651"/>
                        <a:pt x="40659" y="472"/>
                      </a:cubicBezTo>
                      <a:cubicBezTo>
                        <a:pt x="50424" y="-572"/>
                        <a:pt x="60101" y="226"/>
                        <a:pt x="69752" y="1796"/>
                      </a:cubicBezTo>
                      <a:cubicBezTo>
                        <a:pt x="71753" y="2130"/>
                        <a:pt x="73788" y="2270"/>
                        <a:pt x="75806" y="2516"/>
                      </a:cubicBezTo>
                      <a:cubicBezTo>
                        <a:pt x="76640" y="2621"/>
                        <a:pt x="77482" y="2735"/>
                        <a:pt x="78306" y="2893"/>
                      </a:cubicBezTo>
                      <a:cubicBezTo>
                        <a:pt x="79377" y="2973"/>
                        <a:pt x="80175" y="3903"/>
                        <a:pt x="80096" y="4971"/>
                      </a:cubicBezTo>
                      <a:cubicBezTo>
                        <a:pt x="80087" y="5054"/>
                        <a:pt x="80079" y="5137"/>
                        <a:pt x="80061" y="5218"/>
                      </a:cubicBezTo>
                      <a:cubicBezTo>
                        <a:pt x="79842" y="8429"/>
                        <a:pt x="79675" y="11640"/>
                        <a:pt x="79544" y="14869"/>
                      </a:cubicBezTo>
                      <a:cubicBezTo>
                        <a:pt x="79447" y="17238"/>
                        <a:pt x="79438" y="19616"/>
                        <a:pt x="79386" y="21984"/>
                      </a:cubicBezTo>
                      <a:cubicBezTo>
                        <a:pt x="79280" y="23844"/>
                        <a:pt x="79158" y="24125"/>
                        <a:pt x="77403" y="2606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696" name="Google Shape;1696;p16"/>
                <p:cNvSpPr/>
                <p:nvPr/>
              </p:nvSpPr>
              <p:spPr>
                <a:xfrm>
                  <a:off x="2188172" y="1302710"/>
                  <a:ext cx="93892" cy="91082"/>
                </a:xfrm>
                <a:custGeom>
                  <a:rect b="b" l="l" r="r" t="t"/>
                  <a:pathLst>
                    <a:path extrusionOk="0" h="91082" w="93892">
                      <a:moveTo>
                        <a:pt x="47517" y="91082"/>
                      </a:moveTo>
                      <a:cubicBezTo>
                        <a:pt x="45982" y="90605"/>
                        <a:pt x="44769" y="89421"/>
                        <a:pt x="44254" y="87898"/>
                      </a:cubicBezTo>
                      <a:cubicBezTo>
                        <a:pt x="42359" y="82914"/>
                        <a:pt x="40490" y="77922"/>
                        <a:pt x="38507" y="72983"/>
                      </a:cubicBezTo>
                      <a:cubicBezTo>
                        <a:pt x="36524" y="68043"/>
                        <a:pt x="34427" y="63332"/>
                        <a:pt x="32488" y="58436"/>
                      </a:cubicBezTo>
                      <a:cubicBezTo>
                        <a:pt x="30365" y="53084"/>
                        <a:pt x="28417" y="47662"/>
                        <a:pt x="26294" y="42310"/>
                      </a:cubicBezTo>
                      <a:cubicBezTo>
                        <a:pt x="23838" y="36099"/>
                        <a:pt x="21293" y="29913"/>
                        <a:pt x="18740" y="23737"/>
                      </a:cubicBezTo>
                      <a:cubicBezTo>
                        <a:pt x="16608" y="18578"/>
                        <a:pt x="14353" y="13472"/>
                        <a:pt x="12274" y="8295"/>
                      </a:cubicBezTo>
                      <a:cubicBezTo>
                        <a:pt x="10528" y="3821"/>
                        <a:pt x="6756" y="2680"/>
                        <a:pt x="2632" y="2066"/>
                      </a:cubicBezTo>
                      <a:cubicBezTo>
                        <a:pt x="1834" y="1952"/>
                        <a:pt x="1018" y="1926"/>
                        <a:pt x="0" y="1847"/>
                      </a:cubicBezTo>
                      <a:cubicBezTo>
                        <a:pt x="246" y="697"/>
                        <a:pt x="746" y="259"/>
                        <a:pt x="1588" y="206"/>
                      </a:cubicBezTo>
                      <a:cubicBezTo>
                        <a:pt x="2939" y="118"/>
                        <a:pt x="4299" y="-22"/>
                        <a:pt x="5650" y="22"/>
                      </a:cubicBezTo>
                      <a:cubicBezTo>
                        <a:pt x="8774" y="127"/>
                        <a:pt x="11897" y="460"/>
                        <a:pt x="15029" y="460"/>
                      </a:cubicBezTo>
                      <a:cubicBezTo>
                        <a:pt x="18538" y="460"/>
                        <a:pt x="21969" y="188"/>
                        <a:pt x="25434" y="83"/>
                      </a:cubicBezTo>
                      <a:cubicBezTo>
                        <a:pt x="26787" y="36"/>
                        <a:pt x="28142" y="86"/>
                        <a:pt x="29488" y="232"/>
                      </a:cubicBezTo>
                      <a:cubicBezTo>
                        <a:pt x="30213" y="480"/>
                        <a:pt x="30899" y="831"/>
                        <a:pt x="31523" y="1276"/>
                      </a:cubicBezTo>
                      <a:cubicBezTo>
                        <a:pt x="30942" y="1580"/>
                        <a:pt x="30334" y="1830"/>
                        <a:pt x="29707" y="2022"/>
                      </a:cubicBezTo>
                      <a:cubicBezTo>
                        <a:pt x="28953" y="2136"/>
                        <a:pt x="28172" y="2022"/>
                        <a:pt x="27426" y="2180"/>
                      </a:cubicBezTo>
                      <a:cubicBezTo>
                        <a:pt x="24610" y="2698"/>
                        <a:pt x="23811" y="3751"/>
                        <a:pt x="24434" y="6567"/>
                      </a:cubicBezTo>
                      <a:cubicBezTo>
                        <a:pt x="24915" y="8445"/>
                        <a:pt x="25522" y="10289"/>
                        <a:pt x="26250" y="12085"/>
                      </a:cubicBezTo>
                      <a:cubicBezTo>
                        <a:pt x="28435" y="17955"/>
                        <a:pt x="30637" y="23816"/>
                        <a:pt x="32883" y="29632"/>
                      </a:cubicBezTo>
                      <a:cubicBezTo>
                        <a:pt x="35960" y="37780"/>
                        <a:pt x="39033" y="45925"/>
                        <a:pt x="42104" y="54067"/>
                      </a:cubicBezTo>
                      <a:cubicBezTo>
                        <a:pt x="44570" y="60638"/>
                        <a:pt x="46991" y="67227"/>
                        <a:pt x="49606" y="74299"/>
                      </a:cubicBezTo>
                      <a:cubicBezTo>
                        <a:pt x="50158" y="73228"/>
                        <a:pt x="50562" y="72544"/>
                        <a:pt x="50851" y="71833"/>
                      </a:cubicBezTo>
                      <a:cubicBezTo>
                        <a:pt x="53562" y="65174"/>
                        <a:pt x="56309" y="58533"/>
                        <a:pt x="58932" y="51838"/>
                      </a:cubicBezTo>
                      <a:cubicBezTo>
                        <a:pt x="60809" y="47039"/>
                        <a:pt x="62494" y="42187"/>
                        <a:pt x="64319" y="37344"/>
                      </a:cubicBezTo>
                      <a:cubicBezTo>
                        <a:pt x="65573" y="34019"/>
                        <a:pt x="66951" y="30747"/>
                        <a:pt x="68205" y="27413"/>
                      </a:cubicBezTo>
                      <a:cubicBezTo>
                        <a:pt x="69960" y="22734"/>
                        <a:pt x="71630" y="18034"/>
                        <a:pt x="73215" y="13314"/>
                      </a:cubicBezTo>
                      <a:cubicBezTo>
                        <a:pt x="74031" y="10919"/>
                        <a:pt x="74786" y="8506"/>
                        <a:pt x="75365" y="6049"/>
                      </a:cubicBezTo>
                      <a:cubicBezTo>
                        <a:pt x="76005" y="3356"/>
                        <a:pt x="75145" y="2329"/>
                        <a:pt x="72399" y="2057"/>
                      </a:cubicBezTo>
                      <a:cubicBezTo>
                        <a:pt x="71180" y="1934"/>
                        <a:pt x="69829" y="2426"/>
                        <a:pt x="68556" y="1180"/>
                      </a:cubicBezTo>
                      <a:cubicBezTo>
                        <a:pt x="69013" y="829"/>
                        <a:pt x="69434" y="303"/>
                        <a:pt x="69837" y="241"/>
                      </a:cubicBezTo>
                      <a:cubicBezTo>
                        <a:pt x="71092" y="32"/>
                        <a:pt x="72366" y="-41"/>
                        <a:pt x="73636" y="22"/>
                      </a:cubicBezTo>
                      <a:cubicBezTo>
                        <a:pt x="79204" y="469"/>
                        <a:pt x="84800" y="469"/>
                        <a:pt x="90367" y="22"/>
                      </a:cubicBezTo>
                      <a:cubicBezTo>
                        <a:pt x="91540" y="-1"/>
                        <a:pt x="92714" y="66"/>
                        <a:pt x="93877" y="224"/>
                      </a:cubicBezTo>
                      <a:cubicBezTo>
                        <a:pt x="94017" y="1829"/>
                        <a:pt x="93175" y="1978"/>
                        <a:pt x="92175" y="1978"/>
                      </a:cubicBezTo>
                      <a:cubicBezTo>
                        <a:pt x="89786" y="1999"/>
                        <a:pt x="87498" y="2942"/>
                        <a:pt x="85788" y="4610"/>
                      </a:cubicBezTo>
                      <a:cubicBezTo>
                        <a:pt x="84075" y="6255"/>
                        <a:pt x="82755" y="8264"/>
                        <a:pt x="81927" y="10489"/>
                      </a:cubicBezTo>
                      <a:cubicBezTo>
                        <a:pt x="79479" y="16349"/>
                        <a:pt x="77119" y="22236"/>
                        <a:pt x="74707" y="28106"/>
                      </a:cubicBezTo>
                      <a:cubicBezTo>
                        <a:pt x="72706" y="32960"/>
                        <a:pt x="70697" y="37803"/>
                        <a:pt x="68679" y="42635"/>
                      </a:cubicBezTo>
                      <a:cubicBezTo>
                        <a:pt x="66556" y="47706"/>
                        <a:pt x="64363" y="52751"/>
                        <a:pt x="62257" y="57822"/>
                      </a:cubicBezTo>
                      <a:cubicBezTo>
                        <a:pt x="59897" y="63525"/>
                        <a:pt x="57651" y="69280"/>
                        <a:pt x="55238" y="74965"/>
                      </a:cubicBezTo>
                      <a:cubicBezTo>
                        <a:pt x="53791" y="78387"/>
                        <a:pt x="52132" y="81721"/>
                        <a:pt x="50571" y="85090"/>
                      </a:cubicBezTo>
                      <a:cubicBezTo>
                        <a:pt x="50114" y="86090"/>
                        <a:pt x="49693" y="87117"/>
                        <a:pt x="49202" y="88091"/>
                      </a:cubicBezTo>
                      <a:cubicBezTo>
                        <a:pt x="48711" y="89064"/>
                        <a:pt x="48132" y="90056"/>
                        <a:pt x="47517" y="9108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697" name="Google Shape;1697;p16"/>
                <p:cNvSpPr/>
                <p:nvPr/>
              </p:nvSpPr>
              <p:spPr>
                <a:xfrm>
                  <a:off x="2390999" y="1444442"/>
                  <a:ext cx="52258" cy="90372"/>
                </a:xfrm>
                <a:custGeom>
                  <a:rect b="b" l="l" r="r" t="t"/>
                  <a:pathLst>
                    <a:path extrusionOk="0" h="90372" w="52258">
                      <a:moveTo>
                        <a:pt x="50641" y="74093"/>
                      </a:moveTo>
                      <a:cubicBezTo>
                        <a:pt x="51974" y="74093"/>
                        <a:pt x="52299" y="74672"/>
                        <a:pt x="52255" y="75435"/>
                      </a:cubicBezTo>
                      <a:cubicBezTo>
                        <a:pt x="52176" y="76698"/>
                        <a:pt x="52088" y="77953"/>
                        <a:pt x="51887" y="79199"/>
                      </a:cubicBezTo>
                      <a:cubicBezTo>
                        <a:pt x="51422" y="82094"/>
                        <a:pt x="50878" y="84980"/>
                        <a:pt x="50378" y="87876"/>
                      </a:cubicBezTo>
                      <a:cubicBezTo>
                        <a:pt x="50255" y="89216"/>
                        <a:pt x="49088" y="90217"/>
                        <a:pt x="47746" y="90131"/>
                      </a:cubicBezTo>
                      <a:cubicBezTo>
                        <a:pt x="46561" y="90174"/>
                        <a:pt x="45377" y="90332"/>
                        <a:pt x="44192" y="90341"/>
                      </a:cubicBezTo>
                      <a:cubicBezTo>
                        <a:pt x="38253" y="90341"/>
                        <a:pt x="32304" y="90411"/>
                        <a:pt x="26364" y="90341"/>
                      </a:cubicBezTo>
                      <a:cubicBezTo>
                        <a:pt x="22302" y="90288"/>
                        <a:pt x="18240" y="89938"/>
                        <a:pt x="14178" y="89885"/>
                      </a:cubicBezTo>
                      <a:cubicBezTo>
                        <a:pt x="10791" y="89841"/>
                        <a:pt x="7396" y="90052"/>
                        <a:pt x="4010" y="90139"/>
                      </a:cubicBezTo>
                      <a:cubicBezTo>
                        <a:pt x="3001" y="90139"/>
                        <a:pt x="1921" y="90271"/>
                        <a:pt x="1509" y="88753"/>
                      </a:cubicBezTo>
                      <a:cubicBezTo>
                        <a:pt x="1934" y="88591"/>
                        <a:pt x="2367" y="88453"/>
                        <a:pt x="2808" y="88341"/>
                      </a:cubicBezTo>
                      <a:cubicBezTo>
                        <a:pt x="3387" y="88227"/>
                        <a:pt x="3992" y="88227"/>
                        <a:pt x="4562" y="88104"/>
                      </a:cubicBezTo>
                      <a:cubicBezTo>
                        <a:pt x="7563" y="87455"/>
                        <a:pt x="8677" y="86349"/>
                        <a:pt x="8949" y="83375"/>
                      </a:cubicBezTo>
                      <a:cubicBezTo>
                        <a:pt x="9274" y="79602"/>
                        <a:pt x="9633" y="75812"/>
                        <a:pt x="9642" y="72031"/>
                      </a:cubicBezTo>
                      <a:cubicBezTo>
                        <a:pt x="9712" y="51483"/>
                        <a:pt x="9642" y="30936"/>
                        <a:pt x="9642" y="10388"/>
                      </a:cubicBezTo>
                      <a:cubicBezTo>
                        <a:pt x="9668" y="9879"/>
                        <a:pt x="9668" y="9370"/>
                        <a:pt x="9642" y="8861"/>
                      </a:cubicBezTo>
                      <a:cubicBezTo>
                        <a:pt x="9300" y="5089"/>
                        <a:pt x="6931" y="2860"/>
                        <a:pt x="3141" y="2720"/>
                      </a:cubicBezTo>
                      <a:cubicBezTo>
                        <a:pt x="2295" y="2746"/>
                        <a:pt x="1449" y="2687"/>
                        <a:pt x="614" y="2544"/>
                      </a:cubicBezTo>
                      <a:cubicBezTo>
                        <a:pt x="316" y="2474"/>
                        <a:pt x="44" y="1799"/>
                        <a:pt x="0" y="1377"/>
                      </a:cubicBezTo>
                      <a:cubicBezTo>
                        <a:pt x="0" y="1184"/>
                        <a:pt x="562" y="737"/>
                        <a:pt x="877" y="737"/>
                      </a:cubicBezTo>
                      <a:cubicBezTo>
                        <a:pt x="2053" y="737"/>
                        <a:pt x="3237" y="956"/>
                        <a:pt x="4387" y="956"/>
                      </a:cubicBezTo>
                      <a:cubicBezTo>
                        <a:pt x="16617" y="956"/>
                        <a:pt x="28847" y="1000"/>
                        <a:pt x="41069" y="956"/>
                      </a:cubicBezTo>
                      <a:cubicBezTo>
                        <a:pt x="43097" y="846"/>
                        <a:pt x="45118" y="626"/>
                        <a:pt x="47123" y="298"/>
                      </a:cubicBezTo>
                      <a:lnTo>
                        <a:pt x="49448" y="0"/>
                      </a:lnTo>
                      <a:cubicBezTo>
                        <a:pt x="49263" y="1667"/>
                        <a:pt x="49114" y="3062"/>
                        <a:pt x="48956" y="4457"/>
                      </a:cubicBezTo>
                      <a:cubicBezTo>
                        <a:pt x="48693" y="6887"/>
                        <a:pt x="48430" y="9317"/>
                        <a:pt x="48149" y="11748"/>
                      </a:cubicBezTo>
                      <a:cubicBezTo>
                        <a:pt x="48046" y="12750"/>
                        <a:pt x="47875" y="13743"/>
                        <a:pt x="47640" y="14722"/>
                      </a:cubicBezTo>
                      <a:cubicBezTo>
                        <a:pt x="47478" y="15077"/>
                        <a:pt x="47148" y="15327"/>
                        <a:pt x="46763" y="15389"/>
                      </a:cubicBezTo>
                      <a:cubicBezTo>
                        <a:pt x="46368" y="15306"/>
                        <a:pt x="46040" y="15033"/>
                        <a:pt x="45886" y="14661"/>
                      </a:cubicBezTo>
                      <a:cubicBezTo>
                        <a:pt x="45605" y="13862"/>
                        <a:pt x="45411" y="13036"/>
                        <a:pt x="45307" y="12195"/>
                      </a:cubicBezTo>
                      <a:cubicBezTo>
                        <a:pt x="44850" y="8607"/>
                        <a:pt x="43183" y="6677"/>
                        <a:pt x="39569" y="6352"/>
                      </a:cubicBezTo>
                      <a:cubicBezTo>
                        <a:pt x="35524" y="5984"/>
                        <a:pt x="31453" y="5940"/>
                        <a:pt x="27391" y="5808"/>
                      </a:cubicBezTo>
                      <a:cubicBezTo>
                        <a:pt x="25127" y="5738"/>
                        <a:pt x="22855" y="5808"/>
                        <a:pt x="20232" y="5808"/>
                      </a:cubicBezTo>
                      <a:cubicBezTo>
                        <a:pt x="20100" y="17319"/>
                        <a:pt x="20232" y="28575"/>
                        <a:pt x="20162" y="40104"/>
                      </a:cubicBezTo>
                      <a:cubicBezTo>
                        <a:pt x="21144" y="40148"/>
                        <a:pt x="21960" y="40235"/>
                        <a:pt x="22794" y="40235"/>
                      </a:cubicBezTo>
                      <a:cubicBezTo>
                        <a:pt x="27470" y="40235"/>
                        <a:pt x="32137" y="40235"/>
                        <a:pt x="36831" y="40235"/>
                      </a:cubicBezTo>
                      <a:cubicBezTo>
                        <a:pt x="40271" y="40235"/>
                        <a:pt x="43622" y="39867"/>
                        <a:pt x="46237" y="37217"/>
                      </a:cubicBezTo>
                      <a:cubicBezTo>
                        <a:pt x="46386" y="37068"/>
                        <a:pt x="46684" y="37059"/>
                        <a:pt x="47272" y="36866"/>
                      </a:cubicBezTo>
                      <a:cubicBezTo>
                        <a:pt x="47438" y="39902"/>
                        <a:pt x="46780" y="42683"/>
                        <a:pt x="46394" y="45517"/>
                      </a:cubicBezTo>
                      <a:cubicBezTo>
                        <a:pt x="46008" y="48351"/>
                        <a:pt x="45991" y="51211"/>
                        <a:pt x="45771" y="54738"/>
                      </a:cubicBezTo>
                      <a:cubicBezTo>
                        <a:pt x="44894" y="53992"/>
                        <a:pt x="44359" y="53729"/>
                        <a:pt x="44271" y="53352"/>
                      </a:cubicBezTo>
                      <a:cubicBezTo>
                        <a:pt x="44052" y="52475"/>
                        <a:pt x="44105" y="51501"/>
                        <a:pt x="43973" y="50579"/>
                      </a:cubicBezTo>
                      <a:cubicBezTo>
                        <a:pt x="43779" y="48406"/>
                        <a:pt x="42265" y="46577"/>
                        <a:pt x="40165" y="45982"/>
                      </a:cubicBezTo>
                      <a:cubicBezTo>
                        <a:pt x="39352" y="45755"/>
                        <a:pt x="38522" y="45593"/>
                        <a:pt x="37682" y="45500"/>
                      </a:cubicBezTo>
                      <a:cubicBezTo>
                        <a:pt x="37102" y="45400"/>
                        <a:pt x="36515" y="45347"/>
                        <a:pt x="35928" y="45342"/>
                      </a:cubicBezTo>
                      <a:lnTo>
                        <a:pt x="20381" y="45342"/>
                      </a:lnTo>
                      <a:cubicBezTo>
                        <a:pt x="20328" y="45894"/>
                        <a:pt x="20197" y="46614"/>
                        <a:pt x="20188" y="47342"/>
                      </a:cubicBezTo>
                      <a:cubicBezTo>
                        <a:pt x="20188" y="56510"/>
                        <a:pt x="20144" y="65687"/>
                        <a:pt x="20188" y="74856"/>
                      </a:cubicBezTo>
                      <a:cubicBezTo>
                        <a:pt x="20222" y="76801"/>
                        <a:pt x="20410" y="78740"/>
                        <a:pt x="20749" y="80655"/>
                      </a:cubicBezTo>
                      <a:cubicBezTo>
                        <a:pt x="21162" y="83042"/>
                        <a:pt x="23022" y="84165"/>
                        <a:pt x="25136" y="84752"/>
                      </a:cubicBezTo>
                      <a:cubicBezTo>
                        <a:pt x="27017" y="85258"/>
                        <a:pt x="28954" y="85529"/>
                        <a:pt x="30900" y="85560"/>
                      </a:cubicBezTo>
                      <a:cubicBezTo>
                        <a:pt x="34410" y="85612"/>
                        <a:pt x="37849" y="85454"/>
                        <a:pt x="41323" y="85305"/>
                      </a:cubicBezTo>
                      <a:cubicBezTo>
                        <a:pt x="45636" y="85109"/>
                        <a:pt x="49193" y="81862"/>
                        <a:pt x="49781" y="77584"/>
                      </a:cubicBezTo>
                      <a:cubicBezTo>
                        <a:pt x="49983" y="76401"/>
                        <a:pt x="50264" y="75233"/>
                        <a:pt x="50641" y="7409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698" name="Google Shape;1698;p16"/>
                <p:cNvSpPr/>
                <p:nvPr/>
              </p:nvSpPr>
              <p:spPr>
                <a:xfrm>
                  <a:off x="2289831" y="1302363"/>
                  <a:ext cx="52493" cy="89998"/>
                </a:xfrm>
                <a:custGeom>
                  <a:rect b="b" l="l" r="r" t="t"/>
                  <a:pathLst>
                    <a:path extrusionOk="0" h="89998" w="52493">
                      <a:moveTo>
                        <a:pt x="20697" y="40007"/>
                      </a:moveTo>
                      <a:cubicBezTo>
                        <a:pt x="23776" y="40007"/>
                        <a:pt x="26724" y="40095"/>
                        <a:pt x="29672" y="40060"/>
                      </a:cubicBezTo>
                      <a:cubicBezTo>
                        <a:pt x="32462" y="40060"/>
                        <a:pt x="35261" y="39814"/>
                        <a:pt x="38051" y="39806"/>
                      </a:cubicBezTo>
                      <a:cubicBezTo>
                        <a:pt x="41253" y="39806"/>
                        <a:pt x="44341" y="39613"/>
                        <a:pt x="46684" y="37016"/>
                      </a:cubicBezTo>
                      <a:cubicBezTo>
                        <a:pt x="46833" y="36849"/>
                        <a:pt x="47131" y="36823"/>
                        <a:pt x="47500" y="36673"/>
                      </a:cubicBezTo>
                      <a:cubicBezTo>
                        <a:pt x="47649" y="37077"/>
                        <a:pt x="47930" y="37463"/>
                        <a:pt x="47895" y="37823"/>
                      </a:cubicBezTo>
                      <a:cubicBezTo>
                        <a:pt x="47438" y="42502"/>
                        <a:pt x="46950" y="47204"/>
                        <a:pt x="46430" y="51931"/>
                      </a:cubicBezTo>
                      <a:cubicBezTo>
                        <a:pt x="46312" y="52589"/>
                        <a:pt x="46154" y="53240"/>
                        <a:pt x="45956" y="53878"/>
                      </a:cubicBezTo>
                      <a:cubicBezTo>
                        <a:pt x="44780" y="54010"/>
                        <a:pt x="44657" y="53343"/>
                        <a:pt x="44552" y="52527"/>
                      </a:cubicBezTo>
                      <a:cubicBezTo>
                        <a:pt x="44430" y="51193"/>
                        <a:pt x="44177" y="49873"/>
                        <a:pt x="43797" y="48588"/>
                      </a:cubicBezTo>
                      <a:cubicBezTo>
                        <a:pt x="43205" y="46846"/>
                        <a:pt x="41638" y="45621"/>
                        <a:pt x="39805" y="45464"/>
                      </a:cubicBezTo>
                      <a:cubicBezTo>
                        <a:pt x="37881" y="45201"/>
                        <a:pt x="35945" y="45011"/>
                        <a:pt x="33997" y="44894"/>
                      </a:cubicBezTo>
                      <a:cubicBezTo>
                        <a:pt x="30277" y="44684"/>
                        <a:pt x="26557" y="44543"/>
                        <a:pt x="22838" y="44377"/>
                      </a:cubicBezTo>
                      <a:cubicBezTo>
                        <a:pt x="20846" y="44289"/>
                        <a:pt x="20451" y="44622"/>
                        <a:pt x="20451" y="46640"/>
                      </a:cubicBezTo>
                      <a:cubicBezTo>
                        <a:pt x="20451" y="56151"/>
                        <a:pt x="20390" y="65652"/>
                        <a:pt x="20451" y="75163"/>
                      </a:cubicBezTo>
                      <a:cubicBezTo>
                        <a:pt x="20451" y="77856"/>
                        <a:pt x="20723" y="80567"/>
                        <a:pt x="22680" y="82796"/>
                      </a:cubicBezTo>
                      <a:cubicBezTo>
                        <a:pt x="23470" y="83800"/>
                        <a:pt x="24617" y="84459"/>
                        <a:pt x="25882" y="84638"/>
                      </a:cubicBezTo>
                      <a:cubicBezTo>
                        <a:pt x="32023" y="85384"/>
                        <a:pt x="38217" y="85621"/>
                        <a:pt x="44350" y="84358"/>
                      </a:cubicBezTo>
                      <a:cubicBezTo>
                        <a:pt x="46573" y="83944"/>
                        <a:pt x="48395" y="82355"/>
                        <a:pt x="49105" y="80208"/>
                      </a:cubicBezTo>
                      <a:cubicBezTo>
                        <a:pt x="49711" y="78549"/>
                        <a:pt x="50185" y="76839"/>
                        <a:pt x="50720" y="75145"/>
                      </a:cubicBezTo>
                      <a:cubicBezTo>
                        <a:pt x="50922" y="74505"/>
                        <a:pt x="51071" y="73803"/>
                        <a:pt x="52308" y="73961"/>
                      </a:cubicBezTo>
                      <a:cubicBezTo>
                        <a:pt x="52445" y="74637"/>
                        <a:pt x="52506" y="75325"/>
                        <a:pt x="52492" y="76014"/>
                      </a:cubicBezTo>
                      <a:cubicBezTo>
                        <a:pt x="52167" y="79208"/>
                        <a:pt x="51764" y="82401"/>
                        <a:pt x="51378" y="85586"/>
                      </a:cubicBezTo>
                      <a:cubicBezTo>
                        <a:pt x="51335" y="86006"/>
                        <a:pt x="51237" y="86418"/>
                        <a:pt x="51088" y="86814"/>
                      </a:cubicBezTo>
                      <a:cubicBezTo>
                        <a:pt x="49904" y="89753"/>
                        <a:pt x="50211" y="89885"/>
                        <a:pt x="47228" y="89955"/>
                      </a:cubicBezTo>
                      <a:cubicBezTo>
                        <a:pt x="41306" y="90087"/>
                        <a:pt x="35375" y="89885"/>
                        <a:pt x="29453" y="89815"/>
                      </a:cubicBezTo>
                      <a:cubicBezTo>
                        <a:pt x="28575" y="89815"/>
                        <a:pt x="27759" y="89736"/>
                        <a:pt x="26917" y="89736"/>
                      </a:cubicBezTo>
                      <a:lnTo>
                        <a:pt x="2334" y="89736"/>
                      </a:lnTo>
                      <a:cubicBezTo>
                        <a:pt x="2237" y="89552"/>
                        <a:pt x="2150" y="89359"/>
                        <a:pt x="2053" y="89165"/>
                      </a:cubicBezTo>
                      <a:cubicBezTo>
                        <a:pt x="2360" y="88815"/>
                        <a:pt x="2597" y="88288"/>
                        <a:pt x="2930" y="88139"/>
                      </a:cubicBezTo>
                      <a:cubicBezTo>
                        <a:pt x="3731" y="87859"/>
                        <a:pt x="4574" y="87720"/>
                        <a:pt x="5422" y="87727"/>
                      </a:cubicBezTo>
                      <a:cubicBezTo>
                        <a:pt x="7291" y="87779"/>
                        <a:pt x="8256" y="86630"/>
                        <a:pt x="8817" y="85165"/>
                      </a:cubicBezTo>
                      <a:cubicBezTo>
                        <a:pt x="9358" y="83834"/>
                        <a:pt x="9695" y="82429"/>
                        <a:pt x="9818" y="80997"/>
                      </a:cubicBezTo>
                      <a:cubicBezTo>
                        <a:pt x="10098" y="76777"/>
                        <a:pt x="10344" y="72548"/>
                        <a:pt x="10353" y="68320"/>
                      </a:cubicBezTo>
                      <a:cubicBezTo>
                        <a:pt x="10414" y="51167"/>
                        <a:pt x="10353" y="34015"/>
                        <a:pt x="10353" y="16872"/>
                      </a:cubicBezTo>
                      <a:cubicBezTo>
                        <a:pt x="10353" y="14327"/>
                        <a:pt x="10294" y="11786"/>
                        <a:pt x="10177" y="9247"/>
                      </a:cubicBezTo>
                      <a:cubicBezTo>
                        <a:pt x="9984" y="5001"/>
                        <a:pt x="8238" y="3202"/>
                        <a:pt x="4036" y="2676"/>
                      </a:cubicBezTo>
                      <a:cubicBezTo>
                        <a:pt x="2737" y="2509"/>
                        <a:pt x="1456" y="2220"/>
                        <a:pt x="0" y="1957"/>
                      </a:cubicBezTo>
                      <a:cubicBezTo>
                        <a:pt x="640" y="263"/>
                        <a:pt x="1869" y="368"/>
                        <a:pt x="2860" y="377"/>
                      </a:cubicBezTo>
                      <a:cubicBezTo>
                        <a:pt x="5913" y="377"/>
                        <a:pt x="8958" y="597"/>
                        <a:pt x="12011" y="614"/>
                      </a:cubicBezTo>
                      <a:cubicBezTo>
                        <a:pt x="17854" y="614"/>
                        <a:pt x="23697" y="614"/>
                        <a:pt x="29558" y="614"/>
                      </a:cubicBezTo>
                      <a:cubicBezTo>
                        <a:pt x="32532" y="614"/>
                        <a:pt x="35506" y="614"/>
                        <a:pt x="38472" y="553"/>
                      </a:cubicBezTo>
                      <a:cubicBezTo>
                        <a:pt x="42095" y="430"/>
                        <a:pt x="45719" y="193"/>
                        <a:pt x="49518" y="0"/>
                      </a:cubicBezTo>
                      <a:cubicBezTo>
                        <a:pt x="49553" y="491"/>
                        <a:pt x="49553" y="983"/>
                        <a:pt x="49518" y="1474"/>
                      </a:cubicBezTo>
                      <a:cubicBezTo>
                        <a:pt x="48991" y="5913"/>
                        <a:pt x="48445" y="10353"/>
                        <a:pt x="47877" y="14792"/>
                      </a:cubicBezTo>
                      <a:cubicBezTo>
                        <a:pt x="47877" y="14976"/>
                        <a:pt x="47544" y="15126"/>
                        <a:pt x="47061" y="15573"/>
                      </a:cubicBezTo>
                      <a:cubicBezTo>
                        <a:pt x="46503" y="14050"/>
                        <a:pt x="46060" y="12487"/>
                        <a:pt x="45736" y="10897"/>
                      </a:cubicBezTo>
                      <a:cubicBezTo>
                        <a:pt x="45368" y="8054"/>
                        <a:pt x="43429" y="6931"/>
                        <a:pt x="41051" y="6238"/>
                      </a:cubicBezTo>
                      <a:cubicBezTo>
                        <a:pt x="39907" y="5915"/>
                        <a:pt x="38730" y="5726"/>
                        <a:pt x="37542" y="5676"/>
                      </a:cubicBezTo>
                      <a:cubicBezTo>
                        <a:pt x="32723" y="5460"/>
                        <a:pt x="27900" y="5282"/>
                        <a:pt x="23074" y="5141"/>
                      </a:cubicBezTo>
                      <a:cubicBezTo>
                        <a:pt x="20583" y="5080"/>
                        <a:pt x="20442" y="5264"/>
                        <a:pt x="20442" y="7677"/>
                      </a:cubicBezTo>
                      <a:cubicBezTo>
                        <a:pt x="20442" y="17620"/>
                        <a:pt x="20442" y="27564"/>
                        <a:pt x="20442" y="37507"/>
                      </a:cubicBezTo>
                      <a:cubicBezTo>
                        <a:pt x="20451" y="38218"/>
                        <a:pt x="20592" y="38963"/>
                        <a:pt x="20697" y="4000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699" name="Google Shape;1699;p16"/>
                <p:cNvSpPr/>
                <p:nvPr/>
              </p:nvSpPr>
              <p:spPr>
                <a:xfrm>
                  <a:off x="2698707" y="1301153"/>
                  <a:ext cx="74892" cy="90955"/>
                </a:xfrm>
                <a:custGeom>
                  <a:rect b="b" l="l" r="r" t="t"/>
                  <a:pathLst>
                    <a:path extrusionOk="0" h="90955" w="74892">
                      <a:moveTo>
                        <a:pt x="74818" y="1070"/>
                      </a:moveTo>
                      <a:cubicBezTo>
                        <a:pt x="75107" y="6334"/>
                        <a:pt x="74467" y="11599"/>
                        <a:pt x="74440" y="16986"/>
                      </a:cubicBezTo>
                      <a:cubicBezTo>
                        <a:pt x="72493" y="16775"/>
                        <a:pt x="72563" y="15512"/>
                        <a:pt x="72466" y="14520"/>
                      </a:cubicBezTo>
                      <a:cubicBezTo>
                        <a:pt x="72317" y="12853"/>
                        <a:pt x="71949" y="11318"/>
                        <a:pt x="70606" y="10230"/>
                      </a:cubicBezTo>
                      <a:cubicBezTo>
                        <a:pt x="68474" y="8536"/>
                        <a:pt x="65860" y="7559"/>
                        <a:pt x="63140" y="7440"/>
                      </a:cubicBezTo>
                      <a:cubicBezTo>
                        <a:pt x="57051" y="7071"/>
                        <a:pt x="50954" y="7028"/>
                        <a:pt x="44847" y="6861"/>
                      </a:cubicBezTo>
                      <a:cubicBezTo>
                        <a:pt x="44400" y="6883"/>
                        <a:pt x="43952" y="6933"/>
                        <a:pt x="43505" y="7010"/>
                      </a:cubicBezTo>
                      <a:cubicBezTo>
                        <a:pt x="43505" y="7958"/>
                        <a:pt x="43391" y="8765"/>
                        <a:pt x="43391" y="9642"/>
                      </a:cubicBezTo>
                      <a:cubicBezTo>
                        <a:pt x="43391" y="30181"/>
                        <a:pt x="43329" y="50720"/>
                        <a:pt x="43435" y="71267"/>
                      </a:cubicBezTo>
                      <a:cubicBezTo>
                        <a:pt x="43496" y="75575"/>
                        <a:pt x="43838" y="79875"/>
                        <a:pt x="44461" y="84138"/>
                      </a:cubicBezTo>
                      <a:cubicBezTo>
                        <a:pt x="44917" y="87542"/>
                        <a:pt x="46532" y="88683"/>
                        <a:pt x="49936" y="88920"/>
                      </a:cubicBezTo>
                      <a:cubicBezTo>
                        <a:pt x="51533" y="89034"/>
                        <a:pt x="53112" y="89280"/>
                        <a:pt x="54779" y="89473"/>
                      </a:cubicBezTo>
                      <a:cubicBezTo>
                        <a:pt x="54639" y="90736"/>
                        <a:pt x="53902" y="90938"/>
                        <a:pt x="53024" y="90955"/>
                      </a:cubicBezTo>
                      <a:cubicBezTo>
                        <a:pt x="51919" y="90955"/>
                        <a:pt x="50813" y="90955"/>
                        <a:pt x="49708" y="90955"/>
                      </a:cubicBezTo>
                      <a:lnTo>
                        <a:pt x="27590" y="90955"/>
                      </a:lnTo>
                      <a:cubicBezTo>
                        <a:pt x="26028" y="90955"/>
                        <a:pt x="26028" y="90955"/>
                        <a:pt x="24791" y="89657"/>
                      </a:cubicBezTo>
                      <a:cubicBezTo>
                        <a:pt x="25940" y="89326"/>
                        <a:pt x="27116" y="89092"/>
                        <a:pt x="28300" y="88955"/>
                      </a:cubicBezTo>
                      <a:cubicBezTo>
                        <a:pt x="30274" y="88885"/>
                        <a:pt x="31222" y="87692"/>
                        <a:pt x="31669" y="86051"/>
                      </a:cubicBezTo>
                      <a:cubicBezTo>
                        <a:pt x="32126" y="84426"/>
                        <a:pt x="32424" y="82760"/>
                        <a:pt x="32547" y="81076"/>
                      </a:cubicBezTo>
                      <a:cubicBezTo>
                        <a:pt x="32836" y="76856"/>
                        <a:pt x="33117" y="72636"/>
                        <a:pt x="33135" y="68416"/>
                      </a:cubicBezTo>
                      <a:cubicBezTo>
                        <a:pt x="33196" y="49053"/>
                        <a:pt x="33135" y="29707"/>
                        <a:pt x="33135" y="10353"/>
                      </a:cubicBezTo>
                      <a:lnTo>
                        <a:pt x="33135" y="6940"/>
                      </a:lnTo>
                      <a:cubicBezTo>
                        <a:pt x="30643" y="6773"/>
                        <a:pt x="28213" y="6835"/>
                        <a:pt x="25800" y="6878"/>
                      </a:cubicBezTo>
                      <a:cubicBezTo>
                        <a:pt x="22835" y="6914"/>
                        <a:pt x="19869" y="7007"/>
                        <a:pt x="16912" y="7159"/>
                      </a:cubicBezTo>
                      <a:cubicBezTo>
                        <a:pt x="14631" y="7264"/>
                        <a:pt x="12350" y="7414"/>
                        <a:pt x="10087" y="7677"/>
                      </a:cubicBezTo>
                      <a:cubicBezTo>
                        <a:pt x="6963" y="7861"/>
                        <a:pt x="4199" y="9787"/>
                        <a:pt x="2954" y="12660"/>
                      </a:cubicBezTo>
                      <a:cubicBezTo>
                        <a:pt x="2322" y="13801"/>
                        <a:pt x="1603" y="14887"/>
                        <a:pt x="787" y="15906"/>
                      </a:cubicBezTo>
                      <a:lnTo>
                        <a:pt x="225" y="15722"/>
                      </a:lnTo>
                      <a:cubicBezTo>
                        <a:pt x="155" y="15213"/>
                        <a:pt x="-108" y="14634"/>
                        <a:pt x="50" y="14204"/>
                      </a:cubicBezTo>
                      <a:cubicBezTo>
                        <a:pt x="1638" y="9633"/>
                        <a:pt x="1111" y="4501"/>
                        <a:pt x="3559" y="0"/>
                      </a:cubicBezTo>
                      <a:cubicBezTo>
                        <a:pt x="8692" y="2044"/>
                        <a:pt x="13815" y="1956"/>
                        <a:pt x="18860" y="2009"/>
                      </a:cubicBezTo>
                      <a:cubicBezTo>
                        <a:pt x="33371" y="2176"/>
                        <a:pt x="47892" y="2132"/>
                        <a:pt x="62403" y="2009"/>
                      </a:cubicBezTo>
                      <a:cubicBezTo>
                        <a:pt x="66430" y="1974"/>
                        <a:pt x="70457" y="1413"/>
                        <a:pt x="74818" y="107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700" name="Google Shape;1700;p16"/>
                <p:cNvSpPr/>
                <p:nvPr/>
              </p:nvSpPr>
              <p:spPr>
                <a:xfrm>
                  <a:off x="2542934" y="1301240"/>
                  <a:ext cx="74814" cy="90885"/>
                </a:xfrm>
                <a:custGeom>
                  <a:rect b="b" l="l" r="r" t="t"/>
                  <a:pathLst>
                    <a:path extrusionOk="0" h="90885" w="74814">
                      <a:moveTo>
                        <a:pt x="566" y="15678"/>
                      </a:moveTo>
                      <a:cubicBezTo>
                        <a:pt x="364" y="15178"/>
                        <a:pt x="-83" y="14617"/>
                        <a:pt x="13" y="14187"/>
                      </a:cubicBezTo>
                      <a:cubicBezTo>
                        <a:pt x="1005" y="9800"/>
                        <a:pt x="2066" y="5466"/>
                        <a:pt x="3154" y="1123"/>
                      </a:cubicBezTo>
                      <a:cubicBezTo>
                        <a:pt x="3339" y="716"/>
                        <a:pt x="3576" y="337"/>
                        <a:pt x="3865" y="0"/>
                      </a:cubicBezTo>
                      <a:cubicBezTo>
                        <a:pt x="8787" y="1939"/>
                        <a:pt x="13911" y="1842"/>
                        <a:pt x="18955" y="1895"/>
                      </a:cubicBezTo>
                      <a:cubicBezTo>
                        <a:pt x="33388" y="2062"/>
                        <a:pt x="47829" y="2018"/>
                        <a:pt x="62262" y="1895"/>
                      </a:cubicBezTo>
                      <a:cubicBezTo>
                        <a:pt x="66306" y="1895"/>
                        <a:pt x="70351" y="1334"/>
                        <a:pt x="74676" y="1018"/>
                      </a:cubicBezTo>
                      <a:cubicBezTo>
                        <a:pt x="74948" y="6310"/>
                        <a:pt x="74817" y="11615"/>
                        <a:pt x="74299" y="16889"/>
                      </a:cubicBezTo>
                      <a:cubicBezTo>
                        <a:pt x="72807" y="16652"/>
                        <a:pt x="72878" y="15538"/>
                        <a:pt x="72816" y="14871"/>
                      </a:cubicBezTo>
                      <a:cubicBezTo>
                        <a:pt x="72474" y="11265"/>
                        <a:pt x="70491" y="9405"/>
                        <a:pt x="67113" y="8282"/>
                      </a:cubicBezTo>
                      <a:cubicBezTo>
                        <a:pt x="64692" y="7538"/>
                        <a:pt x="62183" y="7136"/>
                        <a:pt x="59656" y="7089"/>
                      </a:cubicBezTo>
                      <a:cubicBezTo>
                        <a:pt x="54830" y="6861"/>
                        <a:pt x="50005" y="6852"/>
                        <a:pt x="45162" y="6764"/>
                      </a:cubicBezTo>
                      <a:cubicBezTo>
                        <a:pt x="44741" y="6764"/>
                        <a:pt x="44329" y="6764"/>
                        <a:pt x="43758" y="6835"/>
                      </a:cubicBezTo>
                      <a:cubicBezTo>
                        <a:pt x="43644" y="7414"/>
                        <a:pt x="43574" y="8000"/>
                        <a:pt x="43539" y="8589"/>
                      </a:cubicBezTo>
                      <a:cubicBezTo>
                        <a:pt x="43539" y="29734"/>
                        <a:pt x="43478" y="50878"/>
                        <a:pt x="43539" y="72022"/>
                      </a:cubicBezTo>
                      <a:cubicBezTo>
                        <a:pt x="43618" y="76163"/>
                        <a:pt x="43969" y="80295"/>
                        <a:pt x="44574" y="84393"/>
                      </a:cubicBezTo>
                      <a:cubicBezTo>
                        <a:pt x="44978" y="87402"/>
                        <a:pt x="46680" y="88595"/>
                        <a:pt x="49838" y="88823"/>
                      </a:cubicBezTo>
                      <a:cubicBezTo>
                        <a:pt x="51426" y="88937"/>
                        <a:pt x="53006" y="89165"/>
                        <a:pt x="54637" y="89350"/>
                      </a:cubicBezTo>
                      <a:cubicBezTo>
                        <a:pt x="54637" y="90543"/>
                        <a:pt x="53997" y="90824"/>
                        <a:pt x="53181" y="90850"/>
                      </a:cubicBezTo>
                      <a:cubicBezTo>
                        <a:pt x="51988" y="90850"/>
                        <a:pt x="50803" y="90850"/>
                        <a:pt x="49610" y="90850"/>
                      </a:cubicBezTo>
                      <a:lnTo>
                        <a:pt x="27992" y="90850"/>
                      </a:lnTo>
                      <a:cubicBezTo>
                        <a:pt x="27317" y="90915"/>
                        <a:pt x="26632" y="90892"/>
                        <a:pt x="25966" y="90780"/>
                      </a:cubicBezTo>
                      <a:cubicBezTo>
                        <a:pt x="25509" y="90657"/>
                        <a:pt x="25176" y="90131"/>
                        <a:pt x="24527" y="89560"/>
                      </a:cubicBezTo>
                      <a:cubicBezTo>
                        <a:pt x="26018" y="89271"/>
                        <a:pt x="27080" y="89043"/>
                        <a:pt x="28159" y="88858"/>
                      </a:cubicBezTo>
                      <a:cubicBezTo>
                        <a:pt x="30624" y="88446"/>
                        <a:pt x="31589" y="87700"/>
                        <a:pt x="31932" y="85226"/>
                      </a:cubicBezTo>
                      <a:cubicBezTo>
                        <a:pt x="32519" y="81711"/>
                        <a:pt x="32879" y="78163"/>
                        <a:pt x="33028" y="74601"/>
                      </a:cubicBezTo>
                      <a:cubicBezTo>
                        <a:pt x="33230" y="52878"/>
                        <a:pt x="33300" y="31155"/>
                        <a:pt x="33423" y="9423"/>
                      </a:cubicBezTo>
                      <a:lnTo>
                        <a:pt x="33423" y="6870"/>
                      </a:lnTo>
                      <a:cubicBezTo>
                        <a:pt x="31054" y="6718"/>
                        <a:pt x="28677" y="6689"/>
                        <a:pt x="26308" y="6782"/>
                      </a:cubicBezTo>
                      <a:cubicBezTo>
                        <a:pt x="22921" y="6782"/>
                        <a:pt x="19535" y="6905"/>
                        <a:pt x="16148" y="7063"/>
                      </a:cubicBezTo>
                      <a:cubicBezTo>
                        <a:pt x="13025" y="7212"/>
                        <a:pt x="9884" y="7177"/>
                        <a:pt x="6936" y="8572"/>
                      </a:cubicBezTo>
                      <a:cubicBezTo>
                        <a:pt x="5532" y="9174"/>
                        <a:pt x="4374" y="10247"/>
                        <a:pt x="3672" y="11607"/>
                      </a:cubicBezTo>
                      <a:cubicBezTo>
                        <a:pt x="2944" y="13020"/>
                        <a:pt x="2110" y="14380"/>
                        <a:pt x="1321" y="157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701" name="Google Shape;1701;p16"/>
                <p:cNvSpPr/>
                <p:nvPr/>
              </p:nvSpPr>
              <p:spPr>
                <a:xfrm>
                  <a:off x="2317266" y="1445161"/>
                  <a:ext cx="56734" cy="89577"/>
                </a:xfrm>
                <a:custGeom>
                  <a:rect b="b" l="l" r="r" t="t"/>
                  <a:pathLst>
                    <a:path extrusionOk="0" h="89577" w="56734">
                      <a:moveTo>
                        <a:pt x="0" y="728"/>
                      </a:moveTo>
                      <a:cubicBezTo>
                        <a:pt x="807" y="290"/>
                        <a:pt x="1097" y="0"/>
                        <a:pt x="1377" y="0"/>
                      </a:cubicBezTo>
                      <a:cubicBezTo>
                        <a:pt x="10941" y="0"/>
                        <a:pt x="20504" y="0"/>
                        <a:pt x="29997" y="0"/>
                      </a:cubicBezTo>
                      <a:cubicBezTo>
                        <a:pt x="30470" y="877"/>
                        <a:pt x="30392" y="1509"/>
                        <a:pt x="29497" y="1685"/>
                      </a:cubicBezTo>
                      <a:cubicBezTo>
                        <a:pt x="28602" y="1860"/>
                        <a:pt x="27645" y="1869"/>
                        <a:pt x="26724" y="2009"/>
                      </a:cubicBezTo>
                      <a:cubicBezTo>
                        <a:pt x="23785" y="2439"/>
                        <a:pt x="21030" y="3922"/>
                        <a:pt x="21092" y="7642"/>
                      </a:cubicBezTo>
                      <a:cubicBezTo>
                        <a:pt x="21144" y="10590"/>
                        <a:pt x="21092" y="13538"/>
                        <a:pt x="21004" y="16485"/>
                      </a:cubicBezTo>
                      <a:cubicBezTo>
                        <a:pt x="21004" y="17995"/>
                        <a:pt x="20706" y="19512"/>
                        <a:pt x="20706" y="21030"/>
                      </a:cubicBezTo>
                      <a:cubicBezTo>
                        <a:pt x="20706" y="32234"/>
                        <a:pt x="20635" y="43438"/>
                        <a:pt x="20706" y="54642"/>
                      </a:cubicBezTo>
                      <a:cubicBezTo>
                        <a:pt x="20706" y="60651"/>
                        <a:pt x="20960" y="66661"/>
                        <a:pt x="21232" y="72671"/>
                      </a:cubicBezTo>
                      <a:cubicBezTo>
                        <a:pt x="21385" y="74861"/>
                        <a:pt x="21695" y="77037"/>
                        <a:pt x="22162" y="79181"/>
                      </a:cubicBezTo>
                      <a:cubicBezTo>
                        <a:pt x="22686" y="81955"/>
                        <a:pt x="25013" y="84028"/>
                        <a:pt x="27830" y="84226"/>
                      </a:cubicBezTo>
                      <a:cubicBezTo>
                        <a:pt x="33304" y="84656"/>
                        <a:pt x="38788" y="85103"/>
                        <a:pt x="44315" y="84594"/>
                      </a:cubicBezTo>
                      <a:cubicBezTo>
                        <a:pt x="49193" y="84103"/>
                        <a:pt x="52264" y="81647"/>
                        <a:pt x="53755" y="77058"/>
                      </a:cubicBezTo>
                      <a:cubicBezTo>
                        <a:pt x="53998" y="76165"/>
                        <a:pt x="54291" y="75286"/>
                        <a:pt x="54633" y="74426"/>
                      </a:cubicBezTo>
                      <a:cubicBezTo>
                        <a:pt x="55001" y="73778"/>
                        <a:pt x="55424" y="73162"/>
                        <a:pt x="55896" y="72583"/>
                      </a:cubicBezTo>
                      <a:cubicBezTo>
                        <a:pt x="56652" y="73316"/>
                        <a:pt x="56925" y="74416"/>
                        <a:pt x="56598" y="75417"/>
                      </a:cubicBezTo>
                      <a:cubicBezTo>
                        <a:pt x="56177" y="78506"/>
                        <a:pt x="55677" y="81559"/>
                        <a:pt x="55142" y="84656"/>
                      </a:cubicBezTo>
                      <a:cubicBezTo>
                        <a:pt x="54929" y="85549"/>
                        <a:pt x="54663" y="86428"/>
                        <a:pt x="54343" y="87288"/>
                      </a:cubicBezTo>
                      <a:cubicBezTo>
                        <a:pt x="54012" y="88575"/>
                        <a:pt x="52820" y="89452"/>
                        <a:pt x="51492" y="89385"/>
                      </a:cubicBezTo>
                      <a:cubicBezTo>
                        <a:pt x="46833" y="89490"/>
                        <a:pt x="42166" y="89543"/>
                        <a:pt x="37507" y="89578"/>
                      </a:cubicBezTo>
                      <a:cubicBezTo>
                        <a:pt x="36322" y="89578"/>
                        <a:pt x="35138" y="89455"/>
                        <a:pt x="33954" y="89420"/>
                      </a:cubicBezTo>
                      <a:cubicBezTo>
                        <a:pt x="28540" y="89244"/>
                        <a:pt x="23118" y="88990"/>
                        <a:pt x="17696" y="88946"/>
                      </a:cubicBezTo>
                      <a:cubicBezTo>
                        <a:pt x="14187" y="88946"/>
                        <a:pt x="10598" y="89209"/>
                        <a:pt x="7045" y="89341"/>
                      </a:cubicBezTo>
                      <a:cubicBezTo>
                        <a:pt x="6033" y="89433"/>
                        <a:pt x="5013" y="89433"/>
                        <a:pt x="4001" y="89341"/>
                      </a:cubicBezTo>
                      <a:cubicBezTo>
                        <a:pt x="3371" y="89129"/>
                        <a:pt x="2779" y="88818"/>
                        <a:pt x="2246" y="88420"/>
                      </a:cubicBezTo>
                      <a:cubicBezTo>
                        <a:pt x="2246" y="88235"/>
                        <a:pt x="2325" y="88051"/>
                        <a:pt x="2369" y="87867"/>
                      </a:cubicBezTo>
                      <a:cubicBezTo>
                        <a:pt x="3641" y="87595"/>
                        <a:pt x="4904" y="87314"/>
                        <a:pt x="6185" y="87060"/>
                      </a:cubicBezTo>
                      <a:cubicBezTo>
                        <a:pt x="7672" y="86886"/>
                        <a:pt x="8869" y="85760"/>
                        <a:pt x="9133" y="84287"/>
                      </a:cubicBezTo>
                      <a:cubicBezTo>
                        <a:pt x="9633" y="81655"/>
                        <a:pt x="10379" y="79023"/>
                        <a:pt x="10405" y="76330"/>
                      </a:cubicBezTo>
                      <a:cubicBezTo>
                        <a:pt x="10634" y="56227"/>
                        <a:pt x="10771" y="36127"/>
                        <a:pt x="10818" y="16029"/>
                      </a:cubicBezTo>
                      <a:cubicBezTo>
                        <a:pt x="10828" y="13239"/>
                        <a:pt x="10684" y="10451"/>
                        <a:pt x="10388" y="7677"/>
                      </a:cubicBezTo>
                      <a:cubicBezTo>
                        <a:pt x="9993" y="4167"/>
                        <a:pt x="7905" y="2316"/>
                        <a:pt x="4387" y="1992"/>
                      </a:cubicBezTo>
                      <a:cubicBezTo>
                        <a:pt x="3539" y="1954"/>
                        <a:pt x="2696" y="1864"/>
                        <a:pt x="1860" y="1720"/>
                      </a:cubicBezTo>
                      <a:cubicBezTo>
                        <a:pt x="1205" y="1458"/>
                        <a:pt x="582" y="1126"/>
                        <a:pt x="0" y="72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702" name="Google Shape;1702;p16"/>
                <p:cNvSpPr/>
                <p:nvPr/>
              </p:nvSpPr>
              <p:spPr>
                <a:xfrm>
                  <a:off x="2444227" y="1283658"/>
                  <a:ext cx="41799" cy="83990"/>
                </a:xfrm>
                <a:custGeom>
                  <a:rect b="b" l="l" r="r" t="t"/>
                  <a:pathLst>
                    <a:path extrusionOk="0" h="83990" w="41799">
                      <a:moveTo>
                        <a:pt x="39990" y="2018"/>
                      </a:moveTo>
                      <a:cubicBezTo>
                        <a:pt x="39990" y="4220"/>
                        <a:pt x="39990" y="6317"/>
                        <a:pt x="39990" y="8423"/>
                      </a:cubicBezTo>
                      <a:cubicBezTo>
                        <a:pt x="39990" y="10177"/>
                        <a:pt x="39893" y="11932"/>
                        <a:pt x="39823" y="13757"/>
                      </a:cubicBezTo>
                      <a:cubicBezTo>
                        <a:pt x="39849" y="14262"/>
                        <a:pt x="39762" y="14766"/>
                        <a:pt x="39586" y="15240"/>
                      </a:cubicBezTo>
                      <a:cubicBezTo>
                        <a:pt x="39314" y="15775"/>
                        <a:pt x="38893" y="16494"/>
                        <a:pt x="38411" y="16608"/>
                      </a:cubicBezTo>
                      <a:cubicBezTo>
                        <a:pt x="37533" y="16819"/>
                        <a:pt x="37138" y="16038"/>
                        <a:pt x="36980" y="15213"/>
                      </a:cubicBezTo>
                      <a:cubicBezTo>
                        <a:pt x="36726" y="13889"/>
                        <a:pt x="36472" y="12581"/>
                        <a:pt x="36156" y="11248"/>
                      </a:cubicBezTo>
                      <a:cubicBezTo>
                        <a:pt x="35708" y="9403"/>
                        <a:pt x="34401" y="7885"/>
                        <a:pt x="32646" y="7159"/>
                      </a:cubicBezTo>
                      <a:cubicBezTo>
                        <a:pt x="29137" y="5466"/>
                        <a:pt x="25434" y="4422"/>
                        <a:pt x="21600" y="4878"/>
                      </a:cubicBezTo>
                      <a:cubicBezTo>
                        <a:pt x="18626" y="5229"/>
                        <a:pt x="15459" y="5913"/>
                        <a:pt x="13485" y="8528"/>
                      </a:cubicBezTo>
                      <a:cubicBezTo>
                        <a:pt x="11958" y="10427"/>
                        <a:pt x="10932" y="12681"/>
                        <a:pt x="10502" y="15082"/>
                      </a:cubicBezTo>
                      <a:cubicBezTo>
                        <a:pt x="10125" y="17573"/>
                        <a:pt x="10879" y="19907"/>
                        <a:pt x="11827" y="22215"/>
                      </a:cubicBezTo>
                      <a:cubicBezTo>
                        <a:pt x="13397" y="26031"/>
                        <a:pt x="16810" y="28110"/>
                        <a:pt x="19644" y="30707"/>
                      </a:cubicBezTo>
                      <a:cubicBezTo>
                        <a:pt x="22688" y="33489"/>
                        <a:pt x="26092" y="35893"/>
                        <a:pt x="29137" y="38683"/>
                      </a:cubicBezTo>
                      <a:cubicBezTo>
                        <a:pt x="32085" y="41207"/>
                        <a:pt x="34787" y="44016"/>
                        <a:pt x="37182" y="47070"/>
                      </a:cubicBezTo>
                      <a:cubicBezTo>
                        <a:pt x="40727" y="51754"/>
                        <a:pt x="42323" y="57625"/>
                        <a:pt x="41648" y="63459"/>
                      </a:cubicBezTo>
                      <a:cubicBezTo>
                        <a:pt x="41367" y="67006"/>
                        <a:pt x="40209" y="70428"/>
                        <a:pt x="38261" y="73408"/>
                      </a:cubicBezTo>
                      <a:cubicBezTo>
                        <a:pt x="35726" y="77226"/>
                        <a:pt x="32120" y="80206"/>
                        <a:pt x="27891" y="81971"/>
                      </a:cubicBezTo>
                      <a:cubicBezTo>
                        <a:pt x="22627" y="84208"/>
                        <a:pt x="17179" y="84261"/>
                        <a:pt x="11642" y="83673"/>
                      </a:cubicBezTo>
                      <a:cubicBezTo>
                        <a:pt x="8844" y="83508"/>
                        <a:pt x="6106" y="82815"/>
                        <a:pt x="3571" y="81629"/>
                      </a:cubicBezTo>
                      <a:cubicBezTo>
                        <a:pt x="2448" y="81059"/>
                        <a:pt x="1369" y="80401"/>
                        <a:pt x="0" y="79629"/>
                      </a:cubicBezTo>
                      <a:cubicBezTo>
                        <a:pt x="167" y="76812"/>
                        <a:pt x="369" y="73961"/>
                        <a:pt x="491" y="71110"/>
                      </a:cubicBezTo>
                      <a:cubicBezTo>
                        <a:pt x="579" y="69276"/>
                        <a:pt x="535" y="67433"/>
                        <a:pt x="597" y="65600"/>
                      </a:cubicBezTo>
                      <a:cubicBezTo>
                        <a:pt x="605" y="65076"/>
                        <a:pt x="746" y="64562"/>
                        <a:pt x="1009" y="64108"/>
                      </a:cubicBezTo>
                      <a:cubicBezTo>
                        <a:pt x="1228" y="63760"/>
                        <a:pt x="1597" y="63536"/>
                        <a:pt x="2009" y="63503"/>
                      </a:cubicBezTo>
                      <a:cubicBezTo>
                        <a:pt x="2492" y="63577"/>
                        <a:pt x="2913" y="63869"/>
                        <a:pt x="3150" y="64292"/>
                      </a:cubicBezTo>
                      <a:cubicBezTo>
                        <a:pt x="3439" y="65263"/>
                        <a:pt x="3597" y="66265"/>
                        <a:pt x="3641" y="67276"/>
                      </a:cubicBezTo>
                      <a:cubicBezTo>
                        <a:pt x="3799" y="69656"/>
                        <a:pt x="4606" y="71947"/>
                        <a:pt x="5975" y="73900"/>
                      </a:cubicBezTo>
                      <a:cubicBezTo>
                        <a:pt x="6545" y="74613"/>
                        <a:pt x="7238" y="75227"/>
                        <a:pt x="8010" y="75716"/>
                      </a:cubicBezTo>
                      <a:cubicBezTo>
                        <a:pt x="8475" y="76075"/>
                        <a:pt x="9046" y="76286"/>
                        <a:pt x="9546" y="76593"/>
                      </a:cubicBezTo>
                      <a:cubicBezTo>
                        <a:pt x="14748" y="79892"/>
                        <a:pt x="20223" y="79550"/>
                        <a:pt x="25628" y="77470"/>
                      </a:cubicBezTo>
                      <a:cubicBezTo>
                        <a:pt x="30655" y="75496"/>
                        <a:pt x="33225" y="70759"/>
                        <a:pt x="33243" y="65380"/>
                      </a:cubicBezTo>
                      <a:cubicBezTo>
                        <a:pt x="33243" y="59239"/>
                        <a:pt x="30409" y="54782"/>
                        <a:pt x="26031" y="50974"/>
                      </a:cubicBezTo>
                      <a:cubicBezTo>
                        <a:pt x="23873" y="49088"/>
                        <a:pt x="21732" y="47184"/>
                        <a:pt x="19539" y="45324"/>
                      </a:cubicBezTo>
                      <a:cubicBezTo>
                        <a:pt x="17933" y="43964"/>
                        <a:pt x="16126" y="42806"/>
                        <a:pt x="14643" y="41323"/>
                      </a:cubicBezTo>
                      <a:cubicBezTo>
                        <a:pt x="11555" y="38244"/>
                        <a:pt x="8352" y="35182"/>
                        <a:pt x="6054" y="31444"/>
                      </a:cubicBezTo>
                      <a:cubicBezTo>
                        <a:pt x="2360" y="25391"/>
                        <a:pt x="1465" y="18881"/>
                        <a:pt x="4097" y="12301"/>
                      </a:cubicBezTo>
                      <a:cubicBezTo>
                        <a:pt x="6273" y="6641"/>
                        <a:pt x="11160" y="2463"/>
                        <a:pt x="17091" y="1193"/>
                      </a:cubicBezTo>
                      <a:cubicBezTo>
                        <a:pt x="19012" y="572"/>
                        <a:pt x="21004" y="171"/>
                        <a:pt x="23022" y="0"/>
                      </a:cubicBezTo>
                      <a:cubicBezTo>
                        <a:pt x="25961" y="52"/>
                        <a:pt x="28891" y="295"/>
                        <a:pt x="31795" y="728"/>
                      </a:cubicBezTo>
                      <a:cubicBezTo>
                        <a:pt x="34410" y="1044"/>
                        <a:pt x="36980" y="1535"/>
                        <a:pt x="39990" y="201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703" name="Google Shape;1703;p16"/>
                <p:cNvSpPr/>
                <p:nvPr/>
              </p:nvSpPr>
              <p:spPr>
                <a:xfrm>
                  <a:off x="2150850" y="1302667"/>
                  <a:ext cx="30400" cy="89494"/>
                </a:xfrm>
                <a:custGeom>
                  <a:rect b="b" l="l" r="r" t="t"/>
                  <a:pathLst>
                    <a:path extrusionOk="0" h="89494" w="30400">
                      <a:moveTo>
                        <a:pt x="0" y="960"/>
                      </a:moveTo>
                      <a:cubicBezTo>
                        <a:pt x="1395" y="-189"/>
                        <a:pt x="2869" y="-40"/>
                        <a:pt x="4273" y="83"/>
                      </a:cubicBezTo>
                      <a:cubicBezTo>
                        <a:pt x="10697" y="588"/>
                        <a:pt x="17150" y="588"/>
                        <a:pt x="23574" y="83"/>
                      </a:cubicBezTo>
                      <a:cubicBezTo>
                        <a:pt x="24585" y="14"/>
                        <a:pt x="25600" y="82"/>
                        <a:pt x="26593" y="284"/>
                      </a:cubicBezTo>
                      <a:cubicBezTo>
                        <a:pt x="26943" y="355"/>
                        <a:pt x="27303" y="890"/>
                        <a:pt x="27470" y="1285"/>
                      </a:cubicBezTo>
                      <a:cubicBezTo>
                        <a:pt x="27523" y="1425"/>
                        <a:pt x="26996" y="1943"/>
                        <a:pt x="26663" y="2022"/>
                      </a:cubicBezTo>
                      <a:cubicBezTo>
                        <a:pt x="25847" y="2232"/>
                        <a:pt x="24996" y="2276"/>
                        <a:pt x="24162" y="2416"/>
                      </a:cubicBezTo>
                      <a:cubicBezTo>
                        <a:pt x="21258" y="2899"/>
                        <a:pt x="20276" y="3855"/>
                        <a:pt x="19776" y="6803"/>
                      </a:cubicBezTo>
                      <a:cubicBezTo>
                        <a:pt x="19496" y="8382"/>
                        <a:pt x="19337" y="9981"/>
                        <a:pt x="19302" y="11585"/>
                      </a:cubicBezTo>
                      <a:cubicBezTo>
                        <a:pt x="19153" y="25807"/>
                        <a:pt x="18977" y="40020"/>
                        <a:pt x="18968" y="54242"/>
                      </a:cubicBezTo>
                      <a:cubicBezTo>
                        <a:pt x="18968" y="61927"/>
                        <a:pt x="19232" y="69604"/>
                        <a:pt x="19486" y="77281"/>
                      </a:cubicBezTo>
                      <a:cubicBezTo>
                        <a:pt x="19618" y="79304"/>
                        <a:pt x="19912" y="81314"/>
                        <a:pt x="20363" y="83291"/>
                      </a:cubicBezTo>
                      <a:cubicBezTo>
                        <a:pt x="20872" y="85844"/>
                        <a:pt x="22478" y="87151"/>
                        <a:pt x="25127" y="87388"/>
                      </a:cubicBezTo>
                      <a:cubicBezTo>
                        <a:pt x="26724" y="87537"/>
                        <a:pt x="28321" y="87713"/>
                        <a:pt x="29918" y="87888"/>
                      </a:cubicBezTo>
                      <a:cubicBezTo>
                        <a:pt x="30067" y="87888"/>
                        <a:pt x="30207" y="88046"/>
                        <a:pt x="30400" y="88151"/>
                      </a:cubicBezTo>
                      <a:cubicBezTo>
                        <a:pt x="30400" y="89143"/>
                        <a:pt x="29716" y="89397"/>
                        <a:pt x="28918" y="89424"/>
                      </a:cubicBezTo>
                      <a:cubicBezTo>
                        <a:pt x="27645" y="89467"/>
                        <a:pt x="26373" y="89424"/>
                        <a:pt x="25101" y="89424"/>
                      </a:cubicBezTo>
                      <a:cubicBezTo>
                        <a:pt x="17722" y="89424"/>
                        <a:pt x="10353" y="89424"/>
                        <a:pt x="2983" y="89424"/>
                      </a:cubicBezTo>
                      <a:cubicBezTo>
                        <a:pt x="2106" y="89424"/>
                        <a:pt x="1079" y="89845"/>
                        <a:pt x="500" y="88634"/>
                      </a:cubicBezTo>
                      <a:cubicBezTo>
                        <a:pt x="1123" y="87362"/>
                        <a:pt x="2413" y="87757"/>
                        <a:pt x="3387" y="87555"/>
                      </a:cubicBezTo>
                      <a:cubicBezTo>
                        <a:pt x="6405" y="86976"/>
                        <a:pt x="6896" y="86405"/>
                        <a:pt x="7668" y="83440"/>
                      </a:cubicBezTo>
                      <a:cubicBezTo>
                        <a:pt x="8738" y="79106"/>
                        <a:pt x="8668" y="74666"/>
                        <a:pt x="8686" y="70280"/>
                      </a:cubicBezTo>
                      <a:cubicBezTo>
                        <a:pt x="8774" y="52031"/>
                        <a:pt x="8738" y="33782"/>
                        <a:pt x="8686" y="15533"/>
                      </a:cubicBezTo>
                      <a:cubicBezTo>
                        <a:pt x="8686" y="12752"/>
                        <a:pt x="8458" y="9962"/>
                        <a:pt x="8238" y="7189"/>
                      </a:cubicBezTo>
                      <a:cubicBezTo>
                        <a:pt x="7975" y="3785"/>
                        <a:pt x="6720" y="2802"/>
                        <a:pt x="2702" y="2109"/>
                      </a:cubicBezTo>
                      <a:cubicBezTo>
                        <a:pt x="1132" y="1829"/>
                        <a:pt x="1114" y="1934"/>
                        <a:pt x="0" y="96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704" name="Google Shape;1704;p16"/>
                <p:cNvSpPr/>
                <p:nvPr/>
              </p:nvSpPr>
              <p:spPr>
                <a:xfrm>
                  <a:off x="2500238" y="1302630"/>
                  <a:ext cx="30180" cy="89475"/>
                </a:xfrm>
                <a:custGeom>
                  <a:rect b="b" l="l" r="r" t="t"/>
                  <a:pathLst>
                    <a:path extrusionOk="0" h="89475" w="30180">
                      <a:moveTo>
                        <a:pt x="30181" y="88284"/>
                      </a:moveTo>
                      <a:cubicBezTo>
                        <a:pt x="29593" y="89723"/>
                        <a:pt x="28470" y="89460"/>
                        <a:pt x="27549" y="89451"/>
                      </a:cubicBezTo>
                      <a:cubicBezTo>
                        <a:pt x="22039" y="89399"/>
                        <a:pt x="16529" y="89276"/>
                        <a:pt x="11020" y="89258"/>
                      </a:cubicBezTo>
                      <a:cubicBezTo>
                        <a:pt x="8142" y="89258"/>
                        <a:pt x="5264" y="89399"/>
                        <a:pt x="2386" y="89451"/>
                      </a:cubicBezTo>
                      <a:cubicBezTo>
                        <a:pt x="1570" y="89451"/>
                        <a:pt x="632" y="89662"/>
                        <a:pt x="272" y="88153"/>
                      </a:cubicBezTo>
                      <a:cubicBezTo>
                        <a:pt x="1325" y="87803"/>
                        <a:pt x="2422" y="87579"/>
                        <a:pt x="3527" y="87486"/>
                      </a:cubicBezTo>
                      <a:cubicBezTo>
                        <a:pt x="5861" y="87574"/>
                        <a:pt x="6747" y="86021"/>
                        <a:pt x="7186" y="84293"/>
                      </a:cubicBezTo>
                      <a:cubicBezTo>
                        <a:pt x="7835" y="82007"/>
                        <a:pt x="8203" y="79650"/>
                        <a:pt x="8273" y="77274"/>
                      </a:cubicBezTo>
                      <a:cubicBezTo>
                        <a:pt x="8414" y="56492"/>
                        <a:pt x="8484" y="35705"/>
                        <a:pt x="8475" y="14911"/>
                      </a:cubicBezTo>
                      <a:cubicBezTo>
                        <a:pt x="8475" y="12385"/>
                        <a:pt x="8238" y="9849"/>
                        <a:pt x="8054" y="7322"/>
                      </a:cubicBezTo>
                      <a:cubicBezTo>
                        <a:pt x="7808" y="4041"/>
                        <a:pt x="6598" y="2716"/>
                        <a:pt x="2378" y="2111"/>
                      </a:cubicBezTo>
                      <a:cubicBezTo>
                        <a:pt x="1430" y="1979"/>
                        <a:pt x="228" y="2392"/>
                        <a:pt x="0" y="777"/>
                      </a:cubicBezTo>
                      <a:cubicBezTo>
                        <a:pt x="1290" y="-302"/>
                        <a:pt x="2851" y="40"/>
                        <a:pt x="4317" y="93"/>
                      </a:cubicBezTo>
                      <a:cubicBezTo>
                        <a:pt x="7107" y="189"/>
                        <a:pt x="9888" y="514"/>
                        <a:pt x="12678" y="505"/>
                      </a:cubicBezTo>
                      <a:cubicBezTo>
                        <a:pt x="16056" y="505"/>
                        <a:pt x="19442" y="224"/>
                        <a:pt x="22820" y="102"/>
                      </a:cubicBezTo>
                      <a:cubicBezTo>
                        <a:pt x="24233" y="49"/>
                        <a:pt x="25680" y="-258"/>
                        <a:pt x="26987" y="584"/>
                      </a:cubicBezTo>
                      <a:cubicBezTo>
                        <a:pt x="27154" y="1462"/>
                        <a:pt x="26838" y="1944"/>
                        <a:pt x="26014" y="2093"/>
                      </a:cubicBezTo>
                      <a:cubicBezTo>
                        <a:pt x="24934" y="2277"/>
                        <a:pt x="23864" y="2567"/>
                        <a:pt x="22785" y="2716"/>
                      </a:cubicBezTo>
                      <a:cubicBezTo>
                        <a:pt x="20416" y="3032"/>
                        <a:pt x="19600" y="4681"/>
                        <a:pt x="19214" y="6726"/>
                      </a:cubicBezTo>
                      <a:cubicBezTo>
                        <a:pt x="19126" y="7227"/>
                        <a:pt x="19074" y="7734"/>
                        <a:pt x="19056" y="8243"/>
                      </a:cubicBezTo>
                      <a:cubicBezTo>
                        <a:pt x="18925" y="11753"/>
                        <a:pt x="18714" y="15350"/>
                        <a:pt x="18705" y="18903"/>
                      </a:cubicBezTo>
                      <a:cubicBezTo>
                        <a:pt x="18705" y="35705"/>
                        <a:pt x="18618" y="52506"/>
                        <a:pt x="18705" y="69307"/>
                      </a:cubicBezTo>
                      <a:cubicBezTo>
                        <a:pt x="18793" y="73710"/>
                        <a:pt x="19135" y="78104"/>
                        <a:pt x="19723" y="82468"/>
                      </a:cubicBezTo>
                      <a:cubicBezTo>
                        <a:pt x="20118" y="85679"/>
                        <a:pt x="21697" y="87240"/>
                        <a:pt x="25628" y="87433"/>
                      </a:cubicBezTo>
                      <a:cubicBezTo>
                        <a:pt x="26979" y="87504"/>
                        <a:pt x="28312" y="87749"/>
                        <a:pt x="29655" y="87925"/>
                      </a:cubicBezTo>
                      <a:cubicBezTo>
                        <a:pt x="29777" y="87934"/>
                        <a:pt x="29900" y="88127"/>
                        <a:pt x="30181" y="8828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705" name="Google Shape;1705;p16"/>
                <p:cNvSpPr/>
                <p:nvPr/>
              </p:nvSpPr>
              <p:spPr>
                <a:xfrm>
                  <a:off x="2676726" y="1445109"/>
                  <a:ext cx="30108" cy="89432"/>
                </a:xfrm>
                <a:custGeom>
                  <a:rect b="b" l="l" r="r" t="t"/>
                  <a:pathLst>
                    <a:path extrusionOk="0" h="89432" w="30108">
                      <a:moveTo>
                        <a:pt x="27531" y="535"/>
                      </a:moveTo>
                      <a:cubicBezTo>
                        <a:pt x="27286" y="1860"/>
                        <a:pt x="26286" y="1720"/>
                        <a:pt x="25505" y="1904"/>
                      </a:cubicBezTo>
                      <a:cubicBezTo>
                        <a:pt x="24724" y="2088"/>
                        <a:pt x="24004" y="2132"/>
                        <a:pt x="23294" y="2360"/>
                      </a:cubicBezTo>
                      <a:cubicBezTo>
                        <a:pt x="20153" y="3387"/>
                        <a:pt x="19214" y="5869"/>
                        <a:pt x="19135" y="8861"/>
                      </a:cubicBezTo>
                      <a:cubicBezTo>
                        <a:pt x="19021" y="13415"/>
                        <a:pt x="18854" y="17977"/>
                        <a:pt x="18846" y="22530"/>
                      </a:cubicBezTo>
                      <a:cubicBezTo>
                        <a:pt x="18846" y="36200"/>
                        <a:pt x="18767" y="49878"/>
                        <a:pt x="18846" y="63547"/>
                      </a:cubicBezTo>
                      <a:cubicBezTo>
                        <a:pt x="18846" y="69021"/>
                        <a:pt x="19161" y="74505"/>
                        <a:pt x="19539" y="79980"/>
                      </a:cubicBezTo>
                      <a:cubicBezTo>
                        <a:pt x="19776" y="81655"/>
                        <a:pt x="20276" y="83282"/>
                        <a:pt x="21030" y="84796"/>
                      </a:cubicBezTo>
                      <a:cubicBezTo>
                        <a:pt x="21592" y="85975"/>
                        <a:pt x="22741" y="86766"/>
                        <a:pt x="24039" y="86876"/>
                      </a:cubicBezTo>
                      <a:lnTo>
                        <a:pt x="29970" y="87753"/>
                      </a:lnTo>
                      <a:cubicBezTo>
                        <a:pt x="30330" y="88718"/>
                        <a:pt x="29970" y="89227"/>
                        <a:pt x="29093" y="89297"/>
                      </a:cubicBezTo>
                      <a:cubicBezTo>
                        <a:pt x="27926" y="89430"/>
                        <a:pt x="26750" y="89466"/>
                        <a:pt x="25584" y="89402"/>
                      </a:cubicBezTo>
                      <a:cubicBezTo>
                        <a:pt x="18661" y="88836"/>
                        <a:pt x="11695" y="88836"/>
                        <a:pt x="4773" y="89402"/>
                      </a:cubicBezTo>
                      <a:cubicBezTo>
                        <a:pt x="3676" y="89471"/>
                        <a:pt x="2571" y="89385"/>
                        <a:pt x="1500" y="89148"/>
                      </a:cubicBezTo>
                      <a:cubicBezTo>
                        <a:pt x="1079" y="89069"/>
                        <a:pt x="755" y="88507"/>
                        <a:pt x="105" y="87911"/>
                      </a:cubicBezTo>
                      <a:cubicBezTo>
                        <a:pt x="1799" y="87577"/>
                        <a:pt x="3027" y="87332"/>
                        <a:pt x="4255" y="87112"/>
                      </a:cubicBezTo>
                      <a:cubicBezTo>
                        <a:pt x="5808" y="86857"/>
                        <a:pt x="7054" y="85705"/>
                        <a:pt x="7431" y="84182"/>
                      </a:cubicBezTo>
                      <a:cubicBezTo>
                        <a:pt x="7870" y="82900"/>
                        <a:pt x="8142" y="81568"/>
                        <a:pt x="8238" y="80216"/>
                      </a:cubicBezTo>
                      <a:cubicBezTo>
                        <a:pt x="8484" y="74891"/>
                        <a:pt x="8739" y="69565"/>
                        <a:pt x="8765" y="64240"/>
                      </a:cubicBezTo>
                      <a:cubicBezTo>
                        <a:pt x="8826" y="48105"/>
                        <a:pt x="8765" y="31971"/>
                        <a:pt x="8765" y="15836"/>
                      </a:cubicBezTo>
                      <a:cubicBezTo>
                        <a:pt x="8809" y="13039"/>
                        <a:pt x="8703" y="10242"/>
                        <a:pt x="8431" y="7458"/>
                      </a:cubicBezTo>
                      <a:cubicBezTo>
                        <a:pt x="7966" y="3527"/>
                        <a:pt x="6238" y="2071"/>
                        <a:pt x="2290" y="1781"/>
                      </a:cubicBezTo>
                      <a:cubicBezTo>
                        <a:pt x="965" y="1685"/>
                        <a:pt x="965" y="1685"/>
                        <a:pt x="0" y="518"/>
                      </a:cubicBezTo>
                      <a:cubicBezTo>
                        <a:pt x="421" y="271"/>
                        <a:pt x="886" y="97"/>
                        <a:pt x="1369" y="0"/>
                      </a:cubicBezTo>
                      <a:cubicBezTo>
                        <a:pt x="3492" y="0"/>
                        <a:pt x="5615" y="0"/>
                        <a:pt x="7730" y="0"/>
                      </a:cubicBezTo>
                      <a:lnTo>
                        <a:pt x="20425" y="0"/>
                      </a:lnTo>
                      <a:cubicBezTo>
                        <a:pt x="22381" y="0"/>
                        <a:pt x="24329" y="0"/>
                        <a:pt x="26286" y="0"/>
                      </a:cubicBezTo>
                      <a:cubicBezTo>
                        <a:pt x="26733" y="99"/>
                        <a:pt x="27154" y="281"/>
                        <a:pt x="27531" y="535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706" name="Google Shape;1706;p16"/>
                <p:cNvSpPr/>
                <p:nvPr/>
              </p:nvSpPr>
              <p:spPr>
                <a:xfrm>
                  <a:off x="2396886" y="1422409"/>
                  <a:ext cx="28873" cy="13706"/>
                </a:xfrm>
                <a:custGeom>
                  <a:rect b="b" l="l" r="r" t="t"/>
                  <a:pathLst>
                    <a:path extrusionOk="0" h="13706" w="28873">
                      <a:moveTo>
                        <a:pt x="44" y="3258"/>
                      </a:moveTo>
                      <a:cubicBezTo>
                        <a:pt x="756" y="2860"/>
                        <a:pt x="1495" y="2511"/>
                        <a:pt x="2255" y="2214"/>
                      </a:cubicBezTo>
                      <a:cubicBezTo>
                        <a:pt x="4510" y="1503"/>
                        <a:pt x="6808" y="933"/>
                        <a:pt x="9046" y="169"/>
                      </a:cubicBezTo>
                      <a:cubicBezTo>
                        <a:pt x="9901" y="-182"/>
                        <a:pt x="10884" y="24"/>
                        <a:pt x="11528" y="687"/>
                      </a:cubicBezTo>
                      <a:cubicBezTo>
                        <a:pt x="13871" y="2573"/>
                        <a:pt x="16310" y="4354"/>
                        <a:pt x="18758" y="6100"/>
                      </a:cubicBezTo>
                      <a:cubicBezTo>
                        <a:pt x="21635" y="8153"/>
                        <a:pt x="24575" y="10136"/>
                        <a:pt x="27479" y="12171"/>
                      </a:cubicBezTo>
                      <a:cubicBezTo>
                        <a:pt x="27986" y="12643"/>
                        <a:pt x="28453" y="13157"/>
                        <a:pt x="28874" y="13707"/>
                      </a:cubicBezTo>
                      <a:cubicBezTo>
                        <a:pt x="27820" y="13675"/>
                        <a:pt x="26771" y="13566"/>
                        <a:pt x="25733" y="13382"/>
                      </a:cubicBezTo>
                      <a:cubicBezTo>
                        <a:pt x="22153" y="12382"/>
                        <a:pt x="18574" y="11382"/>
                        <a:pt x="15047" y="10215"/>
                      </a:cubicBezTo>
                      <a:cubicBezTo>
                        <a:pt x="13292" y="9636"/>
                        <a:pt x="11730" y="8592"/>
                        <a:pt x="10019" y="7925"/>
                      </a:cubicBezTo>
                      <a:cubicBezTo>
                        <a:pt x="7650" y="7048"/>
                        <a:pt x="5211" y="6302"/>
                        <a:pt x="2834" y="5416"/>
                      </a:cubicBezTo>
                      <a:cubicBezTo>
                        <a:pt x="1859" y="4981"/>
                        <a:pt x="912" y="4486"/>
                        <a:pt x="0" y="3933"/>
                      </a:cubicBezTo>
                      <a:cubicBezTo>
                        <a:pt x="18" y="3705"/>
                        <a:pt x="26" y="3442"/>
                        <a:pt x="44" y="325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707" name="Google Shape;1707;p16"/>
                <p:cNvSpPr/>
                <p:nvPr/>
              </p:nvSpPr>
              <p:spPr>
                <a:xfrm>
                  <a:off x="2005165" y="1462129"/>
                  <a:ext cx="33591" cy="57667"/>
                </a:xfrm>
                <a:custGeom>
                  <a:rect b="b" l="l" r="r" t="t"/>
                  <a:pathLst>
                    <a:path extrusionOk="0" h="57667" w="33591">
                      <a:moveTo>
                        <a:pt x="28909" y="33848"/>
                      </a:moveTo>
                      <a:cubicBezTo>
                        <a:pt x="28571" y="33208"/>
                        <a:pt x="28326" y="32523"/>
                        <a:pt x="28181" y="31813"/>
                      </a:cubicBezTo>
                      <a:cubicBezTo>
                        <a:pt x="28049" y="30058"/>
                        <a:pt x="26882" y="29365"/>
                        <a:pt x="25417" y="28926"/>
                      </a:cubicBezTo>
                      <a:cubicBezTo>
                        <a:pt x="25261" y="28857"/>
                        <a:pt x="25095" y="28812"/>
                        <a:pt x="24926" y="28795"/>
                      </a:cubicBezTo>
                      <a:cubicBezTo>
                        <a:pt x="21065" y="28602"/>
                        <a:pt x="17196" y="28426"/>
                        <a:pt x="13239" y="28242"/>
                      </a:cubicBezTo>
                      <a:cubicBezTo>
                        <a:pt x="13096" y="28818"/>
                        <a:pt x="12997" y="29405"/>
                        <a:pt x="12941" y="29997"/>
                      </a:cubicBezTo>
                      <a:cubicBezTo>
                        <a:pt x="12941" y="35770"/>
                        <a:pt x="12941" y="41543"/>
                        <a:pt x="12941" y="47316"/>
                      </a:cubicBezTo>
                      <a:cubicBezTo>
                        <a:pt x="12941" y="51150"/>
                        <a:pt x="14696" y="53799"/>
                        <a:pt x="17547" y="54273"/>
                      </a:cubicBezTo>
                      <a:cubicBezTo>
                        <a:pt x="18961" y="54537"/>
                        <a:pt x="20400" y="54640"/>
                        <a:pt x="21837" y="54580"/>
                      </a:cubicBezTo>
                      <a:cubicBezTo>
                        <a:pt x="23944" y="54442"/>
                        <a:pt x="26042" y="54184"/>
                        <a:pt x="28119" y="53808"/>
                      </a:cubicBezTo>
                      <a:cubicBezTo>
                        <a:pt x="29771" y="53597"/>
                        <a:pt x="31115" y="52378"/>
                        <a:pt x="31488" y="50755"/>
                      </a:cubicBezTo>
                      <a:cubicBezTo>
                        <a:pt x="31822" y="49553"/>
                        <a:pt x="32366" y="48412"/>
                        <a:pt x="32997" y="46658"/>
                      </a:cubicBezTo>
                      <a:cubicBezTo>
                        <a:pt x="33339" y="47632"/>
                        <a:pt x="33638" y="48044"/>
                        <a:pt x="33585" y="48412"/>
                      </a:cubicBezTo>
                      <a:cubicBezTo>
                        <a:pt x="33275" y="50670"/>
                        <a:pt x="32916" y="52919"/>
                        <a:pt x="32506" y="55159"/>
                      </a:cubicBezTo>
                      <a:cubicBezTo>
                        <a:pt x="32190" y="56914"/>
                        <a:pt x="31436" y="57546"/>
                        <a:pt x="29505" y="57625"/>
                      </a:cubicBezTo>
                      <a:cubicBezTo>
                        <a:pt x="27215" y="57721"/>
                        <a:pt x="24917" y="57625"/>
                        <a:pt x="22627" y="57625"/>
                      </a:cubicBezTo>
                      <a:cubicBezTo>
                        <a:pt x="17135" y="57554"/>
                        <a:pt x="11634" y="57484"/>
                        <a:pt x="6133" y="57353"/>
                      </a:cubicBezTo>
                      <a:cubicBezTo>
                        <a:pt x="4597" y="57353"/>
                        <a:pt x="2983" y="57774"/>
                        <a:pt x="1009" y="56668"/>
                      </a:cubicBezTo>
                      <a:cubicBezTo>
                        <a:pt x="1726" y="56388"/>
                        <a:pt x="2465" y="56171"/>
                        <a:pt x="3220" y="56019"/>
                      </a:cubicBezTo>
                      <a:cubicBezTo>
                        <a:pt x="4469" y="56030"/>
                        <a:pt x="5505" y="55056"/>
                        <a:pt x="5571" y="53808"/>
                      </a:cubicBezTo>
                      <a:cubicBezTo>
                        <a:pt x="5946" y="51992"/>
                        <a:pt x="6186" y="50150"/>
                        <a:pt x="6291" y="48298"/>
                      </a:cubicBezTo>
                      <a:cubicBezTo>
                        <a:pt x="6405" y="34401"/>
                        <a:pt x="6431" y="20504"/>
                        <a:pt x="6466" y="6606"/>
                      </a:cubicBezTo>
                      <a:cubicBezTo>
                        <a:pt x="6466" y="2974"/>
                        <a:pt x="5089" y="2167"/>
                        <a:pt x="2553" y="1667"/>
                      </a:cubicBezTo>
                      <a:cubicBezTo>
                        <a:pt x="1772" y="1509"/>
                        <a:pt x="1026" y="1211"/>
                        <a:pt x="0" y="895"/>
                      </a:cubicBezTo>
                      <a:cubicBezTo>
                        <a:pt x="956" y="-219"/>
                        <a:pt x="1939" y="105"/>
                        <a:pt x="2772" y="114"/>
                      </a:cubicBezTo>
                      <a:cubicBezTo>
                        <a:pt x="8914" y="114"/>
                        <a:pt x="14985" y="290"/>
                        <a:pt x="21092" y="298"/>
                      </a:cubicBezTo>
                      <a:cubicBezTo>
                        <a:pt x="24469" y="298"/>
                        <a:pt x="27847" y="114"/>
                        <a:pt x="31532" y="0"/>
                      </a:cubicBezTo>
                      <a:cubicBezTo>
                        <a:pt x="31295" y="2930"/>
                        <a:pt x="31041" y="6054"/>
                        <a:pt x="30769" y="9493"/>
                      </a:cubicBezTo>
                      <a:cubicBezTo>
                        <a:pt x="29852" y="9045"/>
                        <a:pt x="29295" y="8090"/>
                        <a:pt x="29356" y="7071"/>
                      </a:cubicBezTo>
                      <a:cubicBezTo>
                        <a:pt x="29310" y="5369"/>
                        <a:pt x="27936" y="4002"/>
                        <a:pt x="26233" y="3966"/>
                      </a:cubicBezTo>
                      <a:cubicBezTo>
                        <a:pt x="21943" y="3641"/>
                        <a:pt x="17644" y="3492"/>
                        <a:pt x="13213" y="3264"/>
                      </a:cubicBezTo>
                      <a:cubicBezTo>
                        <a:pt x="13082" y="3916"/>
                        <a:pt x="12991" y="4575"/>
                        <a:pt x="12941" y="5238"/>
                      </a:cubicBezTo>
                      <a:cubicBezTo>
                        <a:pt x="12941" y="11011"/>
                        <a:pt x="12941" y="16784"/>
                        <a:pt x="12941" y="22557"/>
                      </a:cubicBezTo>
                      <a:cubicBezTo>
                        <a:pt x="12941" y="25189"/>
                        <a:pt x="13116" y="25426"/>
                        <a:pt x="15871" y="25382"/>
                      </a:cubicBezTo>
                      <a:cubicBezTo>
                        <a:pt x="19091" y="25338"/>
                        <a:pt x="22320" y="25312"/>
                        <a:pt x="25522" y="25031"/>
                      </a:cubicBezTo>
                      <a:cubicBezTo>
                        <a:pt x="27236" y="24729"/>
                        <a:pt x="28920" y="24283"/>
                        <a:pt x="30558" y="23697"/>
                      </a:cubicBezTo>
                      <a:cubicBezTo>
                        <a:pt x="30277" y="26996"/>
                        <a:pt x="29997" y="30427"/>
                        <a:pt x="29681" y="3385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grpSp>
              <p:nvGrpSpPr>
                <p:cNvPr id="1708" name="Google Shape;1708;p16"/>
                <p:cNvGrpSpPr/>
                <p:nvPr/>
              </p:nvGrpSpPr>
              <p:grpSpPr>
                <a:xfrm>
                  <a:off x="1562620" y="1241607"/>
                  <a:ext cx="326155" cy="327481"/>
                  <a:chOff x="1562620" y="1241607"/>
                  <a:chExt cx="326155" cy="327481"/>
                </a:xfrm>
              </p:grpSpPr>
              <p:sp>
                <p:nvSpPr>
                  <p:cNvPr id="1709" name="Google Shape;1709;p16"/>
                  <p:cNvSpPr/>
                  <p:nvPr/>
                </p:nvSpPr>
                <p:spPr>
                  <a:xfrm>
                    <a:off x="1782423" y="1482624"/>
                    <a:ext cx="17169" cy="16208"/>
                  </a:xfrm>
                  <a:custGeom>
                    <a:rect b="b" l="l" r="r" t="t"/>
                    <a:pathLst>
                      <a:path extrusionOk="0" h="16208" w="17169">
                        <a:moveTo>
                          <a:pt x="15555" y="7010"/>
                        </a:moveTo>
                        <a:cubicBezTo>
                          <a:pt x="14324" y="7019"/>
                          <a:pt x="13144" y="7507"/>
                          <a:pt x="12265" y="8370"/>
                        </a:cubicBezTo>
                        <a:cubicBezTo>
                          <a:pt x="11555" y="8949"/>
                          <a:pt x="10107" y="10028"/>
                          <a:pt x="10011" y="9326"/>
                        </a:cubicBezTo>
                        <a:cubicBezTo>
                          <a:pt x="9914" y="8624"/>
                          <a:pt x="9888" y="8738"/>
                          <a:pt x="10660" y="8247"/>
                        </a:cubicBezTo>
                        <a:cubicBezTo>
                          <a:pt x="11432" y="7756"/>
                          <a:pt x="14354" y="6150"/>
                          <a:pt x="13125" y="4606"/>
                        </a:cubicBezTo>
                        <a:cubicBezTo>
                          <a:pt x="11897" y="3062"/>
                          <a:pt x="10353" y="2667"/>
                          <a:pt x="10493" y="1369"/>
                        </a:cubicBezTo>
                        <a:cubicBezTo>
                          <a:pt x="10634" y="70"/>
                          <a:pt x="10555" y="491"/>
                          <a:pt x="10555" y="491"/>
                        </a:cubicBezTo>
                        <a:cubicBezTo>
                          <a:pt x="10555" y="491"/>
                          <a:pt x="10090" y="895"/>
                          <a:pt x="9677" y="833"/>
                        </a:cubicBezTo>
                        <a:cubicBezTo>
                          <a:pt x="9184" y="627"/>
                          <a:pt x="8725" y="346"/>
                          <a:pt x="8317" y="0"/>
                        </a:cubicBezTo>
                        <a:cubicBezTo>
                          <a:pt x="8308" y="351"/>
                          <a:pt x="8109" y="669"/>
                          <a:pt x="7800" y="833"/>
                        </a:cubicBezTo>
                        <a:cubicBezTo>
                          <a:pt x="7323" y="997"/>
                          <a:pt x="6814" y="1039"/>
                          <a:pt x="6317" y="956"/>
                        </a:cubicBezTo>
                        <a:cubicBezTo>
                          <a:pt x="6580" y="1401"/>
                          <a:pt x="6647" y="1935"/>
                          <a:pt x="6501" y="2430"/>
                        </a:cubicBezTo>
                        <a:cubicBezTo>
                          <a:pt x="6256" y="3176"/>
                          <a:pt x="5150" y="3483"/>
                          <a:pt x="4746" y="4896"/>
                        </a:cubicBezTo>
                        <a:cubicBezTo>
                          <a:pt x="4343" y="6308"/>
                          <a:pt x="4685" y="7361"/>
                          <a:pt x="6878" y="9370"/>
                        </a:cubicBezTo>
                        <a:cubicBezTo>
                          <a:pt x="3641" y="8194"/>
                          <a:pt x="3825" y="8317"/>
                          <a:pt x="2869" y="8317"/>
                        </a:cubicBezTo>
                        <a:cubicBezTo>
                          <a:pt x="1849" y="8284"/>
                          <a:pt x="844" y="8576"/>
                          <a:pt x="0" y="9151"/>
                        </a:cubicBezTo>
                        <a:cubicBezTo>
                          <a:pt x="711" y="10695"/>
                          <a:pt x="877" y="10783"/>
                          <a:pt x="1641" y="11371"/>
                        </a:cubicBezTo>
                        <a:cubicBezTo>
                          <a:pt x="2404" y="11958"/>
                          <a:pt x="2281" y="12415"/>
                          <a:pt x="4869" y="12415"/>
                        </a:cubicBezTo>
                        <a:cubicBezTo>
                          <a:pt x="7457" y="12415"/>
                          <a:pt x="8475" y="10379"/>
                          <a:pt x="9002" y="13555"/>
                        </a:cubicBezTo>
                        <a:cubicBezTo>
                          <a:pt x="9247" y="14915"/>
                          <a:pt x="8230" y="15898"/>
                          <a:pt x="8914" y="16143"/>
                        </a:cubicBezTo>
                        <a:cubicBezTo>
                          <a:pt x="9940" y="16416"/>
                          <a:pt x="10991" y="15806"/>
                          <a:pt x="11264" y="14780"/>
                        </a:cubicBezTo>
                        <a:cubicBezTo>
                          <a:pt x="11325" y="14553"/>
                          <a:pt x="11343" y="14316"/>
                          <a:pt x="11318" y="14082"/>
                        </a:cubicBezTo>
                        <a:cubicBezTo>
                          <a:pt x="11318" y="12143"/>
                          <a:pt x="10791" y="11713"/>
                          <a:pt x="11897" y="11713"/>
                        </a:cubicBezTo>
                        <a:cubicBezTo>
                          <a:pt x="13002" y="11713"/>
                          <a:pt x="13380" y="11028"/>
                          <a:pt x="14152" y="10195"/>
                        </a:cubicBezTo>
                        <a:cubicBezTo>
                          <a:pt x="14924" y="9361"/>
                          <a:pt x="15292" y="9116"/>
                          <a:pt x="16003" y="9054"/>
                        </a:cubicBezTo>
                        <a:cubicBezTo>
                          <a:pt x="16409" y="9013"/>
                          <a:pt x="16818" y="9103"/>
                          <a:pt x="17170" y="9309"/>
                        </a:cubicBezTo>
                        <a:cubicBezTo>
                          <a:pt x="17170" y="9309"/>
                          <a:pt x="17222" y="7010"/>
                          <a:pt x="15555" y="701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1710" name="Google Shape;1710;p16"/>
                  <p:cNvSpPr/>
                  <p:nvPr/>
                </p:nvSpPr>
                <p:spPr>
                  <a:xfrm>
                    <a:off x="1811700" y="1482116"/>
                    <a:ext cx="710" cy="3263"/>
                  </a:xfrm>
                  <a:custGeom>
                    <a:rect b="b" l="l" r="r" t="t"/>
                    <a:pathLst>
                      <a:path extrusionOk="0" h="3263" w="710">
                        <a:moveTo>
                          <a:pt x="0" y="0"/>
                        </a:moveTo>
                        <a:lnTo>
                          <a:pt x="711" y="0"/>
                        </a:lnTo>
                        <a:lnTo>
                          <a:pt x="711" y="3264"/>
                        </a:lnTo>
                        <a:lnTo>
                          <a:pt x="0" y="326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1711" name="Google Shape;1711;p16"/>
                  <p:cNvSpPr/>
                  <p:nvPr/>
                </p:nvSpPr>
                <p:spPr>
                  <a:xfrm>
                    <a:off x="1815490" y="1476325"/>
                    <a:ext cx="982" cy="4500"/>
                  </a:xfrm>
                  <a:custGeom>
                    <a:rect b="b" l="l" r="r" t="t"/>
                    <a:pathLst>
                      <a:path extrusionOk="0" h="4500" w="982">
                        <a:moveTo>
                          <a:pt x="0" y="0"/>
                        </a:moveTo>
                        <a:lnTo>
                          <a:pt x="983" y="0"/>
                        </a:lnTo>
                        <a:lnTo>
                          <a:pt x="983" y="4501"/>
                        </a:lnTo>
                        <a:lnTo>
                          <a:pt x="0" y="450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1712" name="Google Shape;1712;p16"/>
                  <p:cNvSpPr/>
                  <p:nvPr/>
                </p:nvSpPr>
                <p:spPr>
                  <a:xfrm>
                    <a:off x="1785587" y="1464691"/>
                    <a:ext cx="3679" cy="15266"/>
                  </a:xfrm>
                  <a:custGeom>
                    <a:rect b="b" l="l" r="r" t="t"/>
                    <a:pathLst>
                      <a:path extrusionOk="0" h="15266" w="3679">
                        <a:moveTo>
                          <a:pt x="2074" y="13205"/>
                        </a:moveTo>
                        <a:cubicBezTo>
                          <a:pt x="2197" y="13915"/>
                          <a:pt x="2381" y="15266"/>
                          <a:pt x="2565" y="15266"/>
                        </a:cubicBezTo>
                        <a:cubicBezTo>
                          <a:pt x="2750" y="15266"/>
                          <a:pt x="2627" y="13977"/>
                          <a:pt x="2688" y="13634"/>
                        </a:cubicBezTo>
                        <a:cubicBezTo>
                          <a:pt x="2607" y="12803"/>
                          <a:pt x="2464" y="11979"/>
                          <a:pt x="2258" y="11169"/>
                        </a:cubicBezTo>
                        <a:lnTo>
                          <a:pt x="2688" y="11073"/>
                        </a:lnTo>
                        <a:cubicBezTo>
                          <a:pt x="2688" y="11073"/>
                          <a:pt x="2750" y="10950"/>
                          <a:pt x="2565" y="10116"/>
                        </a:cubicBezTo>
                        <a:cubicBezTo>
                          <a:pt x="1951" y="7379"/>
                          <a:pt x="2504" y="7747"/>
                          <a:pt x="2688" y="7651"/>
                        </a:cubicBezTo>
                        <a:cubicBezTo>
                          <a:pt x="2872" y="7554"/>
                          <a:pt x="2934" y="7344"/>
                          <a:pt x="3522" y="9072"/>
                        </a:cubicBezTo>
                        <a:cubicBezTo>
                          <a:pt x="3952" y="5036"/>
                          <a:pt x="3399" y="4019"/>
                          <a:pt x="3092" y="3712"/>
                        </a:cubicBezTo>
                        <a:cubicBezTo>
                          <a:pt x="2785" y="3404"/>
                          <a:pt x="2969" y="2448"/>
                          <a:pt x="3276" y="2018"/>
                        </a:cubicBezTo>
                        <a:cubicBezTo>
                          <a:pt x="3583" y="1588"/>
                          <a:pt x="3522" y="-140"/>
                          <a:pt x="3337" y="9"/>
                        </a:cubicBezTo>
                        <a:cubicBezTo>
                          <a:pt x="2731" y="442"/>
                          <a:pt x="2078" y="804"/>
                          <a:pt x="1390" y="1088"/>
                        </a:cubicBezTo>
                        <a:cubicBezTo>
                          <a:pt x="749" y="1395"/>
                          <a:pt x="1241" y="1773"/>
                          <a:pt x="1635" y="2325"/>
                        </a:cubicBezTo>
                        <a:cubicBezTo>
                          <a:pt x="1896" y="2667"/>
                          <a:pt x="1989" y="3109"/>
                          <a:pt x="1890" y="3527"/>
                        </a:cubicBezTo>
                        <a:cubicBezTo>
                          <a:pt x="1474" y="3609"/>
                          <a:pt x="1050" y="3650"/>
                          <a:pt x="626" y="3650"/>
                        </a:cubicBezTo>
                        <a:cubicBezTo>
                          <a:pt x="-84" y="3650"/>
                          <a:pt x="3" y="8546"/>
                          <a:pt x="3" y="8546"/>
                        </a:cubicBezTo>
                        <a:cubicBezTo>
                          <a:pt x="216" y="8174"/>
                          <a:pt x="466" y="7824"/>
                          <a:pt x="749" y="7502"/>
                        </a:cubicBezTo>
                        <a:cubicBezTo>
                          <a:pt x="1267" y="6852"/>
                          <a:pt x="872" y="8484"/>
                          <a:pt x="811" y="9625"/>
                        </a:cubicBezTo>
                        <a:cubicBezTo>
                          <a:pt x="749" y="10765"/>
                          <a:pt x="995" y="11073"/>
                          <a:pt x="1425" y="11073"/>
                        </a:cubicBezTo>
                        <a:cubicBezTo>
                          <a:pt x="1855" y="11073"/>
                          <a:pt x="1951" y="12459"/>
                          <a:pt x="2074" y="13205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1713" name="Google Shape;1713;p16"/>
                  <p:cNvSpPr/>
                  <p:nvPr/>
                </p:nvSpPr>
                <p:spPr>
                  <a:xfrm>
                    <a:off x="1776090" y="1464664"/>
                    <a:ext cx="3660" cy="15267"/>
                  </a:xfrm>
                  <a:custGeom>
                    <a:rect b="b" l="l" r="r" t="t"/>
                    <a:pathLst>
                      <a:path extrusionOk="0" h="15267" w="3660">
                        <a:moveTo>
                          <a:pt x="3060" y="3677"/>
                        </a:moveTo>
                        <a:cubicBezTo>
                          <a:pt x="2648" y="3680"/>
                          <a:pt x="2236" y="3639"/>
                          <a:pt x="1832" y="3555"/>
                        </a:cubicBezTo>
                        <a:cubicBezTo>
                          <a:pt x="1711" y="3132"/>
                          <a:pt x="1788" y="2676"/>
                          <a:pt x="2043" y="2318"/>
                        </a:cubicBezTo>
                        <a:cubicBezTo>
                          <a:pt x="2446" y="1765"/>
                          <a:pt x="2973" y="1440"/>
                          <a:pt x="2288" y="1089"/>
                        </a:cubicBezTo>
                        <a:cubicBezTo>
                          <a:pt x="1605" y="801"/>
                          <a:pt x="955" y="439"/>
                          <a:pt x="349" y="10"/>
                        </a:cubicBezTo>
                        <a:cubicBezTo>
                          <a:pt x="165" y="-148"/>
                          <a:pt x="104" y="1581"/>
                          <a:pt x="411" y="2011"/>
                        </a:cubicBezTo>
                        <a:cubicBezTo>
                          <a:pt x="718" y="2440"/>
                          <a:pt x="902" y="3432"/>
                          <a:pt x="595" y="3704"/>
                        </a:cubicBezTo>
                        <a:cubicBezTo>
                          <a:pt x="288" y="3976"/>
                          <a:pt x="-282" y="5029"/>
                          <a:pt x="165" y="9100"/>
                        </a:cubicBezTo>
                        <a:cubicBezTo>
                          <a:pt x="779" y="7345"/>
                          <a:pt x="841" y="7529"/>
                          <a:pt x="999" y="7652"/>
                        </a:cubicBezTo>
                        <a:cubicBezTo>
                          <a:pt x="1157" y="7775"/>
                          <a:pt x="1736" y="7406"/>
                          <a:pt x="1121" y="10117"/>
                        </a:cubicBezTo>
                        <a:cubicBezTo>
                          <a:pt x="1036" y="10438"/>
                          <a:pt x="995" y="10768"/>
                          <a:pt x="999" y="11100"/>
                        </a:cubicBezTo>
                        <a:lnTo>
                          <a:pt x="1429" y="11161"/>
                        </a:lnTo>
                        <a:cubicBezTo>
                          <a:pt x="1223" y="11971"/>
                          <a:pt x="1080" y="12795"/>
                          <a:pt x="999" y="13627"/>
                        </a:cubicBezTo>
                        <a:cubicBezTo>
                          <a:pt x="1060" y="14004"/>
                          <a:pt x="937" y="15267"/>
                          <a:pt x="1121" y="15267"/>
                        </a:cubicBezTo>
                        <a:cubicBezTo>
                          <a:pt x="1306" y="15267"/>
                          <a:pt x="1516" y="13943"/>
                          <a:pt x="1613" y="13197"/>
                        </a:cubicBezTo>
                        <a:cubicBezTo>
                          <a:pt x="1709" y="12451"/>
                          <a:pt x="1858" y="11100"/>
                          <a:pt x="2288" y="11100"/>
                        </a:cubicBezTo>
                        <a:cubicBezTo>
                          <a:pt x="2718" y="11100"/>
                          <a:pt x="2938" y="10793"/>
                          <a:pt x="2911" y="9626"/>
                        </a:cubicBezTo>
                        <a:cubicBezTo>
                          <a:pt x="2885" y="8459"/>
                          <a:pt x="2411" y="6854"/>
                          <a:pt x="2911" y="7529"/>
                        </a:cubicBezTo>
                        <a:cubicBezTo>
                          <a:pt x="3193" y="7841"/>
                          <a:pt x="3439" y="8182"/>
                          <a:pt x="3648" y="8547"/>
                        </a:cubicBezTo>
                        <a:cubicBezTo>
                          <a:pt x="3648" y="8547"/>
                          <a:pt x="3797" y="3677"/>
                          <a:pt x="3060" y="3677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1714" name="Google Shape;1714;p16"/>
                  <p:cNvSpPr/>
                  <p:nvPr/>
                </p:nvSpPr>
                <p:spPr>
                  <a:xfrm>
                    <a:off x="1809788" y="1453022"/>
                    <a:ext cx="12510" cy="17672"/>
                  </a:xfrm>
                  <a:custGeom>
                    <a:rect b="b" l="l" r="r" t="t"/>
                    <a:pathLst>
                      <a:path extrusionOk="0" h="17672" w="12510">
                        <a:moveTo>
                          <a:pt x="12387" y="2307"/>
                        </a:moveTo>
                        <a:cubicBezTo>
                          <a:pt x="12387" y="2307"/>
                          <a:pt x="10449" y="2307"/>
                          <a:pt x="9922" y="6229"/>
                        </a:cubicBezTo>
                        <a:cubicBezTo>
                          <a:pt x="9396" y="10151"/>
                          <a:pt x="8106" y="8940"/>
                          <a:pt x="8378" y="6782"/>
                        </a:cubicBezTo>
                        <a:cubicBezTo>
                          <a:pt x="8650" y="4624"/>
                          <a:pt x="10133" y="1141"/>
                          <a:pt x="9431" y="368"/>
                        </a:cubicBezTo>
                        <a:cubicBezTo>
                          <a:pt x="8729" y="-404"/>
                          <a:pt x="7395" y="921"/>
                          <a:pt x="6746" y="0"/>
                        </a:cubicBezTo>
                        <a:cubicBezTo>
                          <a:pt x="6685" y="1421"/>
                          <a:pt x="6193" y="1483"/>
                          <a:pt x="5825" y="1693"/>
                        </a:cubicBezTo>
                        <a:cubicBezTo>
                          <a:pt x="5456" y="1904"/>
                          <a:pt x="4316" y="2158"/>
                          <a:pt x="4377" y="2746"/>
                        </a:cubicBezTo>
                        <a:cubicBezTo>
                          <a:pt x="4439" y="3334"/>
                          <a:pt x="4684" y="2930"/>
                          <a:pt x="4684" y="3422"/>
                        </a:cubicBezTo>
                        <a:cubicBezTo>
                          <a:pt x="4684" y="3913"/>
                          <a:pt x="4158" y="3852"/>
                          <a:pt x="4158" y="4299"/>
                        </a:cubicBezTo>
                        <a:cubicBezTo>
                          <a:pt x="4158" y="4746"/>
                          <a:pt x="4772" y="5317"/>
                          <a:pt x="4772" y="5869"/>
                        </a:cubicBezTo>
                        <a:cubicBezTo>
                          <a:pt x="4772" y="6422"/>
                          <a:pt x="4061" y="6457"/>
                          <a:pt x="3324" y="5255"/>
                        </a:cubicBezTo>
                        <a:cubicBezTo>
                          <a:pt x="2587" y="4053"/>
                          <a:pt x="1263" y="1895"/>
                          <a:pt x="771" y="2421"/>
                        </a:cubicBezTo>
                        <a:cubicBezTo>
                          <a:pt x="280" y="2948"/>
                          <a:pt x="982" y="3834"/>
                          <a:pt x="1140" y="4238"/>
                        </a:cubicBezTo>
                        <a:cubicBezTo>
                          <a:pt x="1298" y="4641"/>
                          <a:pt x="2245" y="6914"/>
                          <a:pt x="648" y="7440"/>
                        </a:cubicBezTo>
                        <a:cubicBezTo>
                          <a:pt x="-1" y="7598"/>
                          <a:pt x="-492" y="8677"/>
                          <a:pt x="859" y="8861"/>
                        </a:cubicBezTo>
                        <a:cubicBezTo>
                          <a:pt x="2210" y="9046"/>
                          <a:pt x="3693" y="9168"/>
                          <a:pt x="4465" y="10090"/>
                        </a:cubicBezTo>
                        <a:cubicBezTo>
                          <a:pt x="5237" y="11011"/>
                          <a:pt x="4895" y="10704"/>
                          <a:pt x="4377" y="10967"/>
                        </a:cubicBezTo>
                        <a:cubicBezTo>
                          <a:pt x="3860" y="11230"/>
                          <a:pt x="2737" y="11704"/>
                          <a:pt x="2737" y="12072"/>
                        </a:cubicBezTo>
                        <a:cubicBezTo>
                          <a:pt x="2737" y="12441"/>
                          <a:pt x="2956" y="14538"/>
                          <a:pt x="2342" y="15371"/>
                        </a:cubicBezTo>
                        <a:cubicBezTo>
                          <a:pt x="2023" y="15911"/>
                          <a:pt x="1663" y="16424"/>
                          <a:pt x="1263" y="16907"/>
                        </a:cubicBezTo>
                        <a:cubicBezTo>
                          <a:pt x="1564" y="17457"/>
                          <a:pt x="2179" y="17756"/>
                          <a:pt x="2798" y="17652"/>
                        </a:cubicBezTo>
                        <a:cubicBezTo>
                          <a:pt x="3114" y="16389"/>
                          <a:pt x="4342" y="14880"/>
                          <a:pt x="5018" y="15020"/>
                        </a:cubicBezTo>
                        <a:cubicBezTo>
                          <a:pt x="5390" y="14775"/>
                          <a:pt x="5603" y="14351"/>
                          <a:pt x="5579" y="13906"/>
                        </a:cubicBezTo>
                        <a:cubicBezTo>
                          <a:pt x="5579" y="13073"/>
                          <a:pt x="6035" y="11993"/>
                          <a:pt x="6685" y="11993"/>
                        </a:cubicBezTo>
                        <a:cubicBezTo>
                          <a:pt x="7334" y="11993"/>
                          <a:pt x="7948" y="13845"/>
                          <a:pt x="8536" y="13845"/>
                        </a:cubicBezTo>
                        <a:cubicBezTo>
                          <a:pt x="9124" y="13845"/>
                          <a:pt x="9676" y="14678"/>
                          <a:pt x="9115" y="15169"/>
                        </a:cubicBezTo>
                        <a:cubicBezTo>
                          <a:pt x="8553" y="15661"/>
                          <a:pt x="7272" y="16284"/>
                          <a:pt x="7948" y="16924"/>
                        </a:cubicBezTo>
                        <a:cubicBezTo>
                          <a:pt x="8624" y="17565"/>
                          <a:pt x="9150" y="17600"/>
                          <a:pt x="10352" y="16705"/>
                        </a:cubicBezTo>
                        <a:cubicBezTo>
                          <a:pt x="11554" y="15810"/>
                          <a:pt x="10659" y="15012"/>
                          <a:pt x="10659" y="13134"/>
                        </a:cubicBezTo>
                        <a:cubicBezTo>
                          <a:pt x="10746" y="10869"/>
                          <a:pt x="11057" y="8617"/>
                          <a:pt x="11589" y="6413"/>
                        </a:cubicBezTo>
                        <a:cubicBezTo>
                          <a:pt x="12142" y="6536"/>
                          <a:pt x="12510" y="5861"/>
                          <a:pt x="12510" y="5431"/>
                        </a:cubicBezTo>
                        <a:cubicBezTo>
                          <a:pt x="12359" y="4782"/>
                          <a:pt x="12256" y="4122"/>
                          <a:pt x="12203" y="3457"/>
                        </a:cubicBezTo>
                        <a:cubicBezTo>
                          <a:pt x="12203" y="2378"/>
                          <a:pt x="12414" y="2343"/>
                          <a:pt x="12414" y="234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1715" name="Google Shape;1715;p16"/>
                  <p:cNvSpPr/>
                  <p:nvPr/>
                </p:nvSpPr>
                <p:spPr>
                  <a:xfrm>
                    <a:off x="1819360" y="1421850"/>
                    <a:ext cx="3865" cy="16038"/>
                  </a:xfrm>
                  <a:custGeom>
                    <a:rect b="b" l="l" r="r" t="t"/>
                    <a:pathLst>
                      <a:path extrusionOk="0" h="16038" w="3865">
                        <a:moveTo>
                          <a:pt x="3429" y="2080"/>
                        </a:moveTo>
                        <a:cubicBezTo>
                          <a:pt x="3736" y="1650"/>
                          <a:pt x="3675" y="-201"/>
                          <a:pt x="3491" y="18"/>
                        </a:cubicBezTo>
                        <a:cubicBezTo>
                          <a:pt x="2849" y="451"/>
                          <a:pt x="2168" y="821"/>
                          <a:pt x="1455" y="1123"/>
                        </a:cubicBezTo>
                        <a:cubicBezTo>
                          <a:pt x="780" y="1431"/>
                          <a:pt x="1271" y="1834"/>
                          <a:pt x="1701" y="2422"/>
                        </a:cubicBezTo>
                        <a:cubicBezTo>
                          <a:pt x="1977" y="2781"/>
                          <a:pt x="2080" y="3243"/>
                          <a:pt x="1982" y="3685"/>
                        </a:cubicBezTo>
                        <a:cubicBezTo>
                          <a:pt x="1533" y="3769"/>
                          <a:pt x="1078" y="3809"/>
                          <a:pt x="622" y="3808"/>
                        </a:cubicBezTo>
                        <a:cubicBezTo>
                          <a:pt x="-115" y="3808"/>
                          <a:pt x="8" y="8985"/>
                          <a:pt x="8" y="8985"/>
                        </a:cubicBezTo>
                        <a:cubicBezTo>
                          <a:pt x="229" y="8600"/>
                          <a:pt x="487" y="8239"/>
                          <a:pt x="780" y="7905"/>
                        </a:cubicBezTo>
                        <a:cubicBezTo>
                          <a:pt x="1332" y="7195"/>
                          <a:pt x="903" y="8923"/>
                          <a:pt x="841" y="10125"/>
                        </a:cubicBezTo>
                        <a:cubicBezTo>
                          <a:pt x="780" y="11327"/>
                          <a:pt x="1025" y="11669"/>
                          <a:pt x="1455" y="11669"/>
                        </a:cubicBezTo>
                        <a:cubicBezTo>
                          <a:pt x="1885" y="11669"/>
                          <a:pt x="2043" y="13117"/>
                          <a:pt x="2166" y="13880"/>
                        </a:cubicBezTo>
                        <a:cubicBezTo>
                          <a:pt x="2289" y="14643"/>
                          <a:pt x="2473" y="16038"/>
                          <a:pt x="2657" y="16038"/>
                        </a:cubicBezTo>
                        <a:cubicBezTo>
                          <a:pt x="2842" y="16038"/>
                          <a:pt x="2754" y="14714"/>
                          <a:pt x="2815" y="14284"/>
                        </a:cubicBezTo>
                        <a:cubicBezTo>
                          <a:pt x="2724" y="13411"/>
                          <a:pt x="2569" y="12546"/>
                          <a:pt x="2350" y="11696"/>
                        </a:cubicBezTo>
                        <a:lnTo>
                          <a:pt x="2815" y="11634"/>
                        </a:lnTo>
                        <a:cubicBezTo>
                          <a:pt x="2815" y="11634"/>
                          <a:pt x="2877" y="11503"/>
                          <a:pt x="2657" y="10581"/>
                        </a:cubicBezTo>
                        <a:cubicBezTo>
                          <a:pt x="2043" y="7712"/>
                          <a:pt x="2596" y="8116"/>
                          <a:pt x="2815" y="7993"/>
                        </a:cubicBezTo>
                        <a:cubicBezTo>
                          <a:pt x="3035" y="7870"/>
                          <a:pt x="3061" y="7686"/>
                          <a:pt x="3693" y="9537"/>
                        </a:cubicBezTo>
                        <a:cubicBezTo>
                          <a:pt x="4158" y="5221"/>
                          <a:pt x="3570" y="4168"/>
                          <a:pt x="3263" y="3834"/>
                        </a:cubicBezTo>
                        <a:cubicBezTo>
                          <a:pt x="2956" y="3501"/>
                          <a:pt x="3140" y="2510"/>
                          <a:pt x="3447" y="208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1716" name="Google Shape;1716;p16"/>
                  <p:cNvSpPr/>
                  <p:nvPr/>
                </p:nvSpPr>
                <p:spPr>
                  <a:xfrm>
                    <a:off x="1809524" y="1421850"/>
                    <a:ext cx="3850" cy="16099"/>
                  </a:xfrm>
                  <a:custGeom>
                    <a:rect b="b" l="l" r="r" t="t"/>
                    <a:pathLst>
                      <a:path extrusionOk="0" h="16099" w="3850">
                        <a:moveTo>
                          <a:pt x="3220" y="3834"/>
                        </a:moveTo>
                        <a:cubicBezTo>
                          <a:pt x="2775" y="3837"/>
                          <a:pt x="2331" y="3796"/>
                          <a:pt x="1895" y="3712"/>
                        </a:cubicBezTo>
                        <a:cubicBezTo>
                          <a:pt x="1775" y="3267"/>
                          <a:pt x="1865" y="2791"/>
                          <a:pt x="2141" y="2422"/>
                        </a:cubicBezTo>
                        <a:cubicBezTo>
                          <a:pt x="2570" y="1834"/>
                          <a:pt x="3062" y="1492"/>
                          <a:pt x="2386" y="1159"/>
                        </a:cubicBezTo>
                        <a:cubicBezTo>
                          <a:pt x="1672" y="847"/>
                          <a:pt x="989" y="465"/>
                          <a:pt x="351" y="18"/>
                        </a:cubicBezTo>
                        <a:cubicBezTo>
                          <a:pt x="167" y="-201"/>
                          <a:pt x="105" y="1650"/>
                          <a:pt x="412" y="2115"/>
                        </a:cubicBezTo>
                        <a:cubicBezTo>
                          <a:pt x="719" y="2580"/>
                          <a:pt x="912" y="3589"/>
                          <a:pt x="596" y="3870"/>
                        </a:cubicBezTo>
                        <a:cubicBezTo>
                          <a:pt x="281" y="4150"/>
                          <a:pt x="-281" y="5256"/>
                          <a:pt x="167" y="9546"/>
                        </a:cubicBezTo>
                        <a:cubicBezTo>
                          <a:pt x="781" y="7695"/>
                          <a:pt x="842" y="7879"/>
                          <a:pt x="1044" y="8002"/>
                        </a:cubicBezTo>
                        <a:cubicBezTo>
                          <a:pt x="1246" y="8125"/>
                          <a:pt x="1807" y="7756"/>
                          <a:pt x="1193" y="10634"/>
                        </a:cubicBezTo>
                        <a:cubicBezTo>
                          <a:pt x="982" y="11511"/>
                          <a:pt x="1044" y="11643"/>
                          <a:pt x="1044" y="11643"/>
                        </a:cubicBezTo>
                        <a:lnTo>
                          <a:pt x="1500" y="11713"/>
                        </a:lnTo>
                        <a:cubicBezTo>
                          <a:pt x="1297" y="12579"/>
                          <a:pt x="1153" y="13459"/>
                          <a:pt x="1070" y="14345"/>
                        </a:cubicBezTo>
                        <a:cubicBezTo>
                          <a:pt x="1132" y="14714"/>
                          <a:pt x="982" y="16100"/>
                          <a:pt x="1193" y="16100"/>
                        </a:cubicBezTo>
                        <a:cubicBezTo>
                          <a:pt x="1404" y="16100"/>
                          <a:pt x="1562" y="14679"/>
                          <a:pt x="1684" y="13942"/>
                        </a:cubicBezTo>
                        <a:cubicBezTo>
                          <a:pt x="1807" y="13205"/>
                          <a:pt x="1965" y="11687"/>
                          <a:pt x="2395" y="11687"/>
                        </a:cubicBezTo>
                        <a:cubicBezTo>
                          <a:pt x="2825" y="11687"/>
                          <a:pt x="3106" y="11380"/>
                          <a:pt x="3009" y="10151"/>
                        </a:cubicBezTo>
                        <a:cubicBezTo>
                          <a:pt x="2913" y="8923"/>
                          <a:pt x="2518" y="7256"/>
                          <a:pt x="3106" y="7958"/>
                        </a:cubicBezTo>
                        <a:cubicBezTo>
                          <a:pt x="3385" y="8284"/>
                          <a:pt x="3631" y="8637"/>
                          <a:pt x="3843" y="9011"/>
                        </a:cubicBezTo>
                        <a:cubicBezTo>
                          <a:pt x="3843" y="9011"/>
                          <a:pt x="3965" y="3861"/>
                          <a:pt x="3228" y="3861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1717" name="Google Shape;1717;p16"/>
                  <p:cNvSpPr/>
                  <p:nvPr/>
                </p:nvSpPr>
                <p:spPr>
                  <a:xfrm>
                    <a:off x="1759827" y="1431440"/>
                    <a:ext cx="12470" cy="17767"/>
                  </a:xfrm>
                  <a:custGeom>
                    <a:rect b="b" l="l" r="r" t="t"/>
                    <a:pathLst>
                      <a:path extrusionOk="0" h="17767" w="12470">
                        <a:moveTo>
                          <a:pt x="12418" y="2307"/>
                        </a:moveTo>
                        <a:cubicBezTo>
                          <a:pt x="12418" y="2307"/>
                          <a:pt x="10479" y="2307"/>
                          <a:pt x="9953" y="6220"/>
                        </a:cubicBezTo>
                        <a:cubicBezTo>
                          <a:pt x="9426" y="10133"/>
                          <a:pt x="8110" y="8993"/>
                          <a:pt x="8417" y="6835"/>
                        </a:cubicBezTo>
                        <a:cubicBezTo>
                          <a:pt x="8725" y="4676"/>
                          <a:pt x="10172" y="1167"/>
                          <a:pt x="9461" y="395"/>
                        </a:cubicBezTo>
                        <a:cubicBezTo>
                          <a:pt x="8751" y="-377"/>
                          <a:pt x="7400" y="956"/>
                          <a:pt x="6750" y="0"/>
                        </a:cubicBezTo>
                        <a:cubicBezTo>
                          <a:pt x="6689" y="1448"/>
                          <a:pt x="6198" y="1509"/>
                          <a:pt x="5829" y="1755"/>
                        </a:cubicBezTo>
                        <a:cubicBezTo>
                          <a:pt x="5461" y="2000"/>
                          <a:pt x="4347" y="2193"/>
                          <a:pt x="4408" y="2808"/>
                        </a:cubicBezTo>
                        <a:cubicBezTo>
                          <a:pt x="4469" y="3422"/>
                          <a:pt x="4654" y="2992"/>
                          <a:pt x="4654" y="3483"/>
                        </a:cubicBezTo>
                        <a:cubicBezTo>
                          <a:pt x="4654" y="3974"/>
                          <a:pt x="4162" y="3913"/>
                          <a:pt x="4162" y="4360"/>
                        </a:cubicBezTo>
                        <a:cubicBezTo>
                          <a:pt x="4162" y="4808"/>
                          <a:pt x="4776" y="5413"/>
                          <a:pt x="4776" y="5966"/>
                        </a:cubicBezTo>
                        <a:cubicBezTo>
                          <a:pt x="4776" y="6519"/>
                          <a:pt x="4066" y="6554"/>
                          <a:pt x="3329" y="5352"/>
                        </a:cubicBezTo>
                        <a:cubicBezTo>
                          <a:pt x="2592" y="4150"/>
                          <a:pt x="1267" y="1992"/>
                          <a:pt x="767" y="2518"/>
                        </a:cubicBezTo>
                        <a:cubicBezTo>
                          <a:pt x="267" y="3044"/>
                          <a:pt x="986" y="3931"/>
                          <a:pt x="1144" y="4334"/>
                        </a:cubicBezTo>
                        <a:cubicBezTo>
                          <a:pt x="1302" y="4738"/>
                          <a:pt x="2250" y="7045"/>
                          <a:pt x="644" y="7536"/>
                        </a:cubicBezTo>
                        <a:cubicBezTo>
                          <a:pt x="4" y="7694"/>
                          <a:pt x="-496" y="8774"/>
                          <a:pt x="863" y="8984"/>
                        </a:cubicBezTo>
                        <a:cubicBezTo>
                          <a:pt x="2223" y="9195"/>
                          <a:pt x="3697" y="9230"/>
                          <a:pt x="4469" y="10186"/>
                        </a:cubicBezTo>
                        <a:cubicBezTo>
                          <a:pt x="5241" y="11142"/>
                          <a:pt x="4899" y="10809"/>
                          <a:pt x="4408" y="11063"/>
                        </a:cubicBezTo>
                        <a:cubicBezTo>
                          <a:pt x="3917" y="11318"/>
                          <a:pt x="2741" y="11800"/>
                          <a:pt x="2741" y="12169"/>
                        </a:cubicBezTo>
                        <a:cubicBezTo>
                          <a:pt x="2741" y="12537"/>
                          <a:pt x="2960" y="14634"/>
                          <a:pt x="2346" y="15494"/>
                        </a:cubicBezTo>
                        <a:cubicBezTo>
                          <a:pt x="1732" y="16354"/>
                          <a:pt x="1662" y="16731"/>
                          <a:pt x="1267" y="17038"/>
                        </a:cubicBezTo>
                        <a:cubicBezTo>
                          <a:pt x="1587" y="17565"/>
                          <a:pt x="2193" y="17845"/>
                          <a:pt x="2802" y="17749"/>
                        </a:cubicBezTo>
                        <a:cubicBezTo>
                          <a:pt x="3109" y="16485"/>
                          <a:pt x="4347" y="14976"/>
                          <a:pt x="5057" y="15117"/>
                        </a:cubicBezTo>
                        <a:cubicBezTo>
                          <a:pt x="5408" y="14858"/>
                          <a:pt x="5603" y="14438"/>
                          <a:pt x="5575" y="14003"/>
                        </a:cubicBezTo>
                        <a:cubicBezTo>
                          <a:pt x="5575" y="13204"/>
                          <a:pt x="6040" y="12064"/>
                          <a:pt x="6689" y="12064"/>
                        </a:cubicBezTo>
                        <a:cubicBezTo>
                          <a:pt x="7338" y="12064"/>
                          <a:pt x="7952" y="13941"/>
                          <a:pt x="8567" y="13941"/>
                        </a:cubicBezTo>
                        <a:cubicBezTo>
                          <a:pt x="9007" y="13949"/>
                          <a:pt x="9358" y="14313"/>
                          <a:pt x="9350" y="14754"/>
                        </a:cubicBezTo>
                        <a:cubicBezTo>
                          <a:pt x="9347" y="14959"/>
                          <a:pt x="9264" y="15155"/>
                          <a:pt x="9119" y="15301"/>
                        </a:cubicBezTo>
                        <a:cubicBezTo>
                          <a:pt x="8567" y="15792"/>
                          <a:pt x="7277" y="16380"/>
                          <a:pt x="7952" y="16994"/>
                        </a:cubicBezTo>
                        <a:cubicBezTo>
                          <a:pt x="8628" y="17608"/>
                          <a:pt x="9181" y="17670"/>
                          <a:pt x="10383" y="16784"/>
                        </a:cubicBezTo>
                        <a:cubicBezTo>
                          <a:pt x="11585" y="15898"/>
                          <a:pt x="10663" y="15082"/>
                          <a:pt x="10663" y="13204"/>
                        </a:cubicBezTo>
                        <a:cubicBezTo>
                          <a:pt x="10756" y="10954"/>
                          <a:pt x="11049" y="8717"/>
                          <a:pt x="11541" y="6519"/>
                        </a:cubicBezTo>
                        <a:cubicBezTo>
                          <a:pt x="12102" y="6606"/>
                          <a:pt x="12471" y="5931"/>
                          <a:pt x="12471" y="5501"/>
                        </a:cubicBezTo>
                        <a:cubicBezTo>
                          <a:pt x="12319" y="4852"/>
                          <a:pt x="12216" y="4192"/>
                          <a:pt x="12164" y="3527"/>
                        </a:cubicBezTo>
                        <a:cubicBezTo>
                          <a:pt x="12208" y="2351"/>
                          <a:pt x="12418" y="2307"/>
                          <a:pt x="12418" y="2307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1718" name="Google Shape;1718;p16"/>
                  <p:cNvSpPr/>
                  <p:nvPr/>
                </p:nvSpPr>
                <p:spPr>
                  <a:xfrm>
                    <a:off x="1776562" y="1410559"/>
                    <a:ext cx="12466" cy="17768"/>
                  </a:xfrm>
                  <a:custGeom>
                    <a:rect b="b" l="l" r="r" t="t"/>
                    <a:pathLst>
                      <a:path extrusionOk="0" h="17768" w="12466">
                        <a:moveTo>
                          <a:pt x="12414" y="2307"/>
                        </a:moveTo>
                        <a:cubicBezTo>
                          <a:pt x="12414" y="2307"/>
                          <a:pt x="10475" y="2307"/>
                          <a:pt x="9949" y="6256"/>
                        </a:cubicBezTo>
                        <a:cubicBezTo>
                          <a:pt x="9422" y="10204"/>
                          <a:pt x="8098" y="8967"/>
                          <a:pt x="8413" y="6808"/>
                        </a:cubicBezTo>
                        <a:cubicBezTo>
                          <a:pt x="8729" y="4650"/>
                          <a:pt x="10168" y="1167"/>
                          <a:pt x="9458" y="395"/>
                        </a:cubicBezTo>
                        <a:cubicBezTo>
                          <a:pt x="8747" y="-377"/>
                          <a:pt x="7396" y="948"/>
                          <a:pt x="6746" y="0"/>
                        </a:cubicBezTo>
                        <a:cubicBezTo>
                          <a:pt x="6685" y="1448"/>
                          <a:pt x="6194" y="1509"/>
                          <a:pt x="5816" y="1755"/>
                        </a:cubicBezTo>
                        <a:cubicBezTo>
                          <a:pt x="5439" y="2000"/>
                          <a:pt x="4343" y="2185"/>
                          <a:pt x="4404" y="2808"/>
                        </a:cubicBezTo>
                        <a:cubicBezTo>
                          <a:pt x="4465" y="3430"/>
                          <a:pt x="4676" y="2992"/>
                          <a:pt x="4676" y="3483"/>
                        </a:cubicBezTo>
                        <a:cubicBezTo>
                          <a:pt x="4676" y="3974"/>
                          <a:pt x="4158" y="3913"/>
                          <a:pt x="4158" y="4360"/>
                        </a:cubicBezTo>
                        <a:cubicBezTo>
                          <a:pt x="4158" y="4808"/>
                          <a:pt x="4772" y="5413"/>
                          <a:pt x="4772" y="5966"/>
                        </a:cubicBezTo>
                        <a:cubicBezTo>
                          <a:pt x="4772" y="6519"/>
                          <a:pt x="4062" y="6554"/>
                          <a:pt x="3351" y="5352"/>
                        </a:cubicBezTo>
                        <a:cubicBezTo>
                          <a:pt x="2640" y="4150"/>
                          <a:pt x="1263" y="1992"/>
                          <a:pt x="763" y="2483"/>
                        </a:cubicBezTo>
                        <a:cubicBezTo>
                          <a:pt x="263" y="2974"/>
                          <a:pt x="1009" y="3931"/>
                          <a:pt x="1140" y="4334"/>
                        </a:cubicBezTo>
                        <a:cubicBezTo>
                          <a:pt x="1272" y="4738"/>
                          <a:pt x="2246" y="7045"/>
                          <a:pt x="640" y="7536"/>
                        </a:cubicBezTo>
                        <a:cubicBezTo>
                          <a:pt x="0" y="7694"/>
                          <a:pt x="-500" y="8774"/>
                          <a:pt x="886" y="8958"/>
                        </a:cubicBezTo>
                        <a:cubicBezTo>
                          <a:pt x="2272" y="9142"/>
                          <a:pt x="3693" y="9230"/>
                          <a:pt x="4465" y="10186"/>
                        </a:cubicBezTo>
                        <a:cubicBezTo>
                          <a:pt x="5237" y="11142"/>
                          <a:pt x="4895" y="10800"/>
                          <a:pt x="4404" y="11063"/>
                        </a:cubicBezTo>
                        <a:cubicBezTo>
                          <a:pt x="3913" y="11327"/>
                          <a:pt x="2737" y="11800"/>
                          <a:pt x="2737" y="12169"/>
                        </a:cubicBezTo>
                        <a:cubicBezTo>
                          <a:pt x="2737" y="12537"/>
                          <a:pt x="2956" y="14634"/>
                          <a:pt x="2342" y="15468"/>
                        </a:cubicBezTo>
                        <a:cubicBezTo>
                          <a:pt x="1728" y="16301"/>
                          <a:pt x="1658" y="16696"/>
                          <a:pt x="1263" y="17012"/>
                        </a:cubicBezTo>
                        <a:cubicBezTo>
                          <a:pt x="1568" y="17557"/>
                          <a:pt x="2183" y="17851"/>
                          <a:pt x="2798" y="17749"/>
                        </a:cubicBezTo>
                        <a:cubicBezTo>
                          <a:pt x="3105" y="16485"/>
                          <a:pt x="4343" y="14976"/>
                          <a:pt x="5018" y="15117"/>
                        </a:cubicBezTo>
                        <a:cubicBezTo>
                          <a:pt x="5385" y="14869"/>
                          <a:pt x="5595" y="14446"/>
                          <a:pt x="5571" y="14003"/>
                        </a:cubicBezTo>
                        <a:cubicBezTo>
                          <a:pt x="5571" y="13169"/>
                          <a:pt x="6036" y="12064"/>
                          <a:pt x="6685" y="12064"/>
                        </a:cubicBezTo>
                        <a:cubicBezTo>
                          <a:pt x="7334" y="12064"/>
                          <a:pt x="7948" y="13941"/>
                          <a:pt x="8563" y="13941"/>
                        </a:cubicBezTo>
                        <a:cubicBezTo>
                          <a:pt x="8994" y="13946"/>
                          <a:pt x="9340" y="14298"/>
                          <a:pt x="9336" y="14729"/>
                        </a:cubicBezTo>
                        <a:cubicBezTo>
                          <a:pt x="9334" y="14930"/>
                          <a:pt x="9255" y="15122"/>
                          <a:pt x="9115" y="15266"/>
                        </a:cubicBezTo>
                        <a:cubicBezTo>
                          <a:pt x="8563" y="15792"/>
                          <a:pt x="7273" y="16380"/>
                          <a:pt x="7948" y="17021"/>
                        </a:cubicBezTo>
                        <a:cubicBezTo>
                          <a:pt x="8624" y="17661"/>
                          <a:pt x="9177" y="17696"/>
                          <a:pt x="10379" y="16801"/>
                        </a:cubicBezTo>
                        <a:cubicBezTo>
                          <a:pt x="11581" y="15906"/>
                          <a:pt x="10659" y="15108"/>
                          <a:pt x="10659" y="13230"/>
                        </a:cubicBezTo>
                        <a:cubicBezTo>
                          <a:pt x="10734" y="10979"/>
                          <a:pt x="11028" y="8739"/>
                          <a:pt x="11537" y="6545"/>
                        </a:cubicBezTo>
                        <a:cubicBezTo>
                          <a:pt x="12098" y="6633"/>
                          <a:pt x="12467" y="5922"/>
                          <a:pt x="12467" y="5527"/>
                        </a:cubicBezTo>
                        <a:cubicBezTo>
                          <a:pt x="12315" y="4878"/>
                          <a:pt x="12212" y="4218"/>
                          <a:pt x="12160" y="3553"/>
                        </a:cubicBezTo>
                        <a:cubicBezTo>
                          <a:pt x="12160" y="2474"/>
                          <a:pt x="12370" y="2413"/>
                          <a:pt x="12370" y="241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1719" name="Google Shape;1719;p16"/>
                  <p:cNvSpPr/>
                  <p:nvPr/>
                </p:nvSpPr>
                <p:spPr>
                  <a:xfrm>
                    <a:off x="1723061" y="1254214"/>
                    <a:ext cx="5913" cy="5913"/>
                  </a:xfrm>
                  <a:custGeom>
                    <a:rect b="b" l="l" r="r" t="t"/>
                    <a:pathLst>
                      <a:path extrusionOk="0" h="5913" w="5913">
                        <a:moveTo>
                          <a:pt x="5913" y="2957"/>
                        </a:moveTo>
                        <a:cubicBezTo>
                          <a:pt x="5913" y="4590"/>
                          <a:pt x="4590" y="5913"/>
                          <a:pt x="2957" y="5913"/>
                        </a:cubicBezTo>
                        <a:cubicBezTo>
                          <a:pt x="1324" y="5913"/>
                          <a:pt x="0" y="4590"/>
                          <a:pt x="0" y="2957"/>
                        </a:cubicBezTo>
                        <a:cubicBezTo>
                          <a:pt x="0" y="1324"/>
                          <a:pt x="1324" y="0"/>
                          <a:pt x="2957" y="0"/>
                        </a:cubicBezTo>
                        <a:cubicBezTo>
                          <a:pt x="4590" y="0"/>
                          <a:pt x="5913" y="1324"/>
                          <a:pt x="5913" y="2957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1720" name="Google Shape;1720;p16"/>
                  <p:cNvSpPr/>
                  <p:nvPr/>
                </p:nvSpPr>
                <p:spPr>
                  <a:xfrm>
                    <a:off x="1684256" y="1250977"/>
                    <a:ext cx="20433" cy="19968"/>
                  </a:xfrm>
                  <a:custGeom>
                    <a:rect b="b" l="l" r="r" t="t"/>
                    <a:pathLst>
                      <a:path extrusionOk="0" h="19968" w="20433">
                        <a:moveTo>
                          <a:pt x="2439" y="19583"/>
                        </a:moveTo>
                        <a:cubicBezTo>
                          <a:pt x="2808" y="19510"/>
                          <a:pt x="3180" y="19458"/>
                          <a:pt x="3553" y="19425"/>
                        </a:cubicBezTo>
                        <a:cubicBezTo>
                          <a:pt x="2862" y="15845"/>
                          <a:pt x="2367" y="12231"/>
                          <a:pt x="2071" y="8598"/>
                        </a:cubicBezTo>
                        <a:cubicBezTo>
                          <a:pt x="4703" y="11862"/>
                          <a:pt x="7335" y="15073"/>
                          <a:pt x="9589" y="17933"/>
                        </a:cubicBezTo>
                        <a:cubicBezTo>
                          <a:pt x="9864" y="17804"/>
                          <a:pt x="10163" y="17732"/>
                          <a:pt x="10467" y="17723"/>
                        </a:cubicBezTo>
                        <a:cubicBezTo>
                          <a:pt x="11265" y="13713"/>
                          <a:pt x="12222" y="9739"/>
                          <a:pt x="13099" y="5764"/>
                        </a:cubicBezTo>
                        <a:cubicBezTo>
                          <a:pt x="14275" y="9274"/>
                          <a:pt x="15573" y="12783"/>
                          <a:pt x="16608" y="16424"/>
                        </a:cubicBezTo>
                        <a:lnTo>
                          <a:pt x="18459" y="15871"/>
                        </a:lnTo>
                        <a:cubicBezTo>
                          <a:pt x="19135" y="15713"/>
                          <a:pt x="19784" y="15652"/>
                          <a:pt x="20434" y="15564"/>
                        </a:cubicBezTo>
                        <a:cubicBezTo>
                          <a:pt x="18582" y="11063"/>
                          <a:pt x="16924" y="6098"/>
                          <a:pt x="14704" y="0"/>
                        </a:cubicBezTo>
                        <a:cubicBezTo>
                          <a:pt x="14397" y="142"/>
                          <a:pt x="14077" y="254"/>
                          <a:pt x="13748" y="333"/>
                        </a:cubicBezTo>
                        <a:cubicBezTo>
                          <a:pt x="13414" y="409"/>
                          <a:pt x="13073" y="453"/>
                          <a:pt x="12730" y="465"/>
                        </a:cubicBezTo>
                        <a:cubicBezTo>
                          <a:pt x="11897" y="4852"/>
                          <a:pt x="10756" y="8967"/>
                          <a:pt x="9835" y="12669"/>
                        </a:cubicBezTo>
                        <a:cubicBezTo>
                          <a:pt x="7150" y="9432"/>
                          <a:pt x="4501" y="6220"/>
                          <a:pt x="1939" y="2957"/>
                        </a:cubicBezTo>
                        <a:cubicBezTo>
                          <a:pt x="1328" y="3229"/>
                          <a:pt x="669" y="3376"/>
                          <a:pt x="0" y="3387"/>
                        </a:cubicBezTo>
                        <a:cubicBezTo>
                          <a:pt x="579" y="9528"/>
                          <a:pt x="1079" y="15099"/>
                          <a:pt x="1325" y="19969"/>
                        </a:cubicBezTo>
                        <a:cubicBezTo>
                          <a:pt x="1646" y="19800"/>
                          <a:pt x="1988" y="19677"/>
                          <a:pt x="2343" y="1960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1721" name="Google Shape;1721;p16"/>
                  <p:cNvSpPr/>
                  <p:nvPr/>
                </p:nvSpPr>
                <p:spPr>
                  <a:xfrm>
                    <a:off x="1665191" y="1255749"/>
                    <a:ext cx="14309" cy="18371"/>
                  </a:xfrm>
                  <a:custGeom>
                    <a:rect b="b" l="l" r="r" t="t"/>
                    <a:pathLst>
                      <a:path extrusionOk="0" h="18371" w="14309">
                        <a:moveTo>
                          <a:pt x="12362" y="17942"/>
                        </a:moveTo>
                        <a:cubicBezTo>
                          <a:pt x="12684" y="17836"/>
                          <a:pt x="13016" y="17762"/>
                          <a:pt x="13353" y="17723"/>
                        </a:cubicBezTo>
                        <a:cubicBezTo>
                          <a:pt x="13415" y="11748"/>
                          <a:pt x="13906" y="5887"/>
                          <a:pt x="14310" y="0"/>
                        </a:cubicBezTo>
                        <a:cubicBezTo>
                          <a:pt x="13649" y="316"/>
                          <a:pt x="12954" y="555"/>
                          <a:pt x="12239" y="711"/>
                        </a:cubicBezTo>
                        <a:cubicBezTo>
                          <a:pt x="12300" y="4904"/>
                          <a:pt x="12116" y="9160"/>
                          <a:pt x="11871" y="13380"/>
                        </a:cubicBezTo>
                        <a:cubicBezTo>
                          <a:pt x="9239" y="10107"/>
                          <a:pt x="6413" y="6905"/>
                          <a:pt x="3974" y="3545"/>
                        </a:cubicBezTo>
                        <a:cubicBezTo>
                          <a:pt x="3347" y="3857"/>
                          <a:pt x="2700" y="4127"/>
                          <a:pt x="2035" y="4352"/>
                        </a:cubicBezTo>
                        <a:cubicBezTo>
                          <a:pt x="1386" y="4597"/>
                          <a:pt x="684" y="4746"/>
                          <a:pt x="0" y="4931"/>
                        </a:cubicBezTo>
                        <a:cubicBezTo>
                          <a:pt x="3913" y="9317"/>
                          <a:pt x="7703" y="13774"/>
                          <a:pt x="11406" y="1837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1722" name="Google Shape;1722;p16"/>
                  <p:cNvSpPr/>
                  <p:nvPr/>
                </p:nvSpPr>
                <p:spPr>
                  <a:xfrm>
                    <a:off x="1648451" y="1262663"/>
                    <a:ext cx="20337" cy="21196"/>
                  </a:xfrm>
                  <a:custGeom>
                    <a:rect b="b" l="l" r="r" t="t"/>
                    <a:pathLst>
                      <a:path extrusionOk="0" h="21196" w="20337">
                        <a:moveTo>
                          <a:pt x="8045" y="20706"/>
                        </a:moveTo>
                        <a:lnTo>
                          <a:pt x="8975" y="20363"/>
                        </a:lnTo>
                        <a:lnTo>
                          <a:pt x="3887" y="9949"/>
                        </a:lnTo>
                        <a:lnTo>
                          <a:pt x="7396" y="11239"/>
                        </a:lnTo>
                        <a:cubicBezTo>
                          <a:pt x="11063" y="12625"/>
                          <a:pt x="14669" y="14134"/>
                          <a:pt x="18486" y="15713"/>
                        </a:cubicBezTo>
                        <a:lnTo>
                          <a:pt x="20337" y="14836"/>
                        </a:lnTo>
                        <a:lnTo>
                          <a:pt x="13160" y="0"/>
                        </a:lnTo>
                        <a:cubicBezTo>
                          <a:pt x="12628" y="387"/>
                          <a:pt x="12035" y="683"/>
                          <a:pt x="11406" y="877"/>
                        </a:cubicBezTo>
                        <a:lnTo>
                          <a:pt x="16310" y="10958"/>
                        </a:lnTo>
                        <a:cubicBezTo>
                          <a:pt x="11590" y="8984"/>
                          <a:pt x="6817" y="7256"/>
                          <a:pt x="2132" y="5405"/>
                        </a:cubicBezTo>
                        <a:lnTo>
                          <a:pt x="0" y="6457"/>
                        </a:lnTo>
                        <a:lnTo>
                          <a:pt x="7168" y="211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1723" name="Google Shape;1723;p16"/>
                  <p:cNvSpPr/>
                  <p:nvPr/>
                </p:nvSpPr>
                <p:spPr>
                  <a:xfrm>
                    <a:off x="1617471" y="1286106"/>
                    <a:ext cx="18925" cy="18754"/>
                  </a:xfrm>
                  <a:custGeom>
                    <a:rect b="b" l="l" r="r" t="t"/>
                    <a:pathLst>
                      <a:path extrusionOk="0" h="18754" w="18925">
                        <a:moveTo>
                          <a:pt x="14924" y="15749"/>
                        </a:moveTo>
                        <a:cubicBezTo>
                          <a:pt x="16482" y="14244"/>
                          <a:pt x="17828" y="12536"/>
                          <a:pt x="18925" y="10669"/>
                        </a:cubicBezTo>
                        <a:lnTo>
                          <a:pt x="14538" y="5738"/>
                        </a:lnTo>
                        <a:cubicBezTo>
                          <a:pt x="14135" y="6168"/>
                          <a:pt x="13740" y="6615"/>
                          <a:pt x="13310" y="7028"/>
                        </a:cubicBezTo>
                        <a:lnTo>
                          <a:pt x="11871" y="8142"/>
                        </a:lnTo>
                        <a:lnTo>
                          <a:pt x="15600" y="12300"/>
                        </a:lnTo>
                        <a:cubicBezTo>
                          <a:pt x="15307" y="13181"/>
                          <a:pt x="14786" y="13967"/>
                          <a:pt x="14091" y="14582"/>
                        </a:cubicBezTo>
                        <a:cubicBezTo>
                          <a:pt x="11406" y="17012"/>
                          <a:pt x="8169" y="16556"/>
                          <a:pt x="5396" y="13467"/>
                        </a:cubicBezTo>
                        <a:cubicBezTo>
                          <a:pt x="2624" y="10379"/>
                          <a:pt x="1764" y="6449"/>
                          <a:pt x="4721" y="3816"/>
                        </a:cubicBezTo>
                        <a:cubicBezTo>
                          <a:pt x="6095" y="2517"/>
                          <a:pt x="8036" y="2008"/>
                          <a:pt x="9871" y="2465"/>
                        </a:cubicBezTo>
                        <a:lnTo>
                          <a:pt x="10116" y="2246"/>
                        </a:lnTo>
                        <a:cubicBezTo>
                          <a:pt x="9638" y="1555"/>
                          <a:pt x="9263" y="799"/>
                          <a:pt x="9002" y="0"/>
                        </a:cubicBezTo>
                        <a:cubicBezTo>
                          <a:pt x="7031" y="435"/>
                          <a:pt x="5212" y="1393"/>
                          <a:pt x="3738" y="2772"/>
                        </a:cubicBezTo>
                        <a:cubicBezTo>
                          <a:pt x="-333" y="6440"/>
                          <a:pt x="-1535" y="11651"/>
                          <a:pt x="2440" y="16038"/>
                        </a:cubicBezTo>
                        <a:cubicBezTo>
                          <a:pt x="6203" y="20232"/>
                          <a:pt x="11213" y="19126"/>
                          <a:pt x="14951" y="15731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1724" name="Google Shape;1724;p16"/>
                  <p:cNvSpPr/>
                  <p:nvPr/>
                </p:nvSpPr>
                <p:spPr>
                  <a:xfrm>
                    <a:off x="1573806" y="1357215"/>
                    <a:ext cx="19047" cy="17038"/>
                  </a:xfrm>
                  <a:custGeom>
                    <a:rect b="b" l="l" r="r" t="t"/>
                    <a:pathLst>
                      <a:path extrusionOk="0" h="17038" w="19047">
                        <a:moveTo>
                          <a:pt x="15784" y="17038"/>
                        </a:moveTo>
                        <a:lnTo>
                          <a:pt x="15994" y="15863"/>
                        </a:lnTo>
                        <a:cubicBezTo>
                          <a:pt x="16093" y="15475"/>
                          <a:pt x="16216" y="15094"/>
                          <a:pt x="16363" y="14722"/>
                        </a:cubicBezTo>
                        <a:cubicBezTo>
                          <a:pt x="15617" y="14064"/>
                          <a:pt x="14897" y="13380"/>
                          <a:pt x="14204" y="12660"/>
                        </a:cubicBezTo>
                        <a:lnTo>
                          <a:pt x="11370" y="9668"/>
                        </a:lnTo>
                        <a:lnTo>
                          <a:pt x="18065" y="8098"/>
                        </a:lnTo>
                        <a:cubicBezTo>
                          <a:pt x="18188" y="7422"/>
                          <a:pt x="18275" y="6747"/>
                          <a:pt x="18433" y="6098"/>
                        </a:cubicBezTo>
                        <a:cubicBezTo>
                          <a:pt x="18602" y="5420"/>
                          <a:pt x="18807" y="4753"/>
                          <a:pt x="19047" y="4097"/>
                        </a:cubicBezTo>
                        <a:cubicBezTo>
                          <a:pt x="15722" y="4808"/>
                          <a:pt x="12634" y="5694"/>
                          <a:pt x="9528" y="6563"/>
                        </a:cubicBezTo>
                        <a:lnTo>
                          <a:pt x="8905" y="6712"/>
                        </a:lnTo>
                        <a:lnTo>
                          <a:pt x="5764" y="3080"/>
                        </a:lnTo>
                        <a:lnTo>
                          <a:pt x="3176" y="0"/>
                        </a:lnTo>
                        <a:cubicBezTo>
                          <a:pt x="3080" y="788"/>
                          <a:pt x="2895" y="1562"/>
                          <a:pt x="2623" y="2307"/>
                        </a:cubicBezTo>
                        <a:cubicBezTo>
                          <a:pt x="4159" y="4062"/>
                          <a:pt x="5791" y="5571"/>
                          <a:pt x="7335" y="7238"/>
                        </a:cubicBezTo>
                        <a:cubicBezTo>
                          <a:pt x="5238" y="7729"/>
                          <a:pt x="3141" y="8317"/>
                          <a:pt x="1018" y="8721"/>
                        </a:cubicBezTo>
                        <a:cubicBezTo>
                          <a:pt x="895" y="9423"/>
                          <a:pt x="798" y="10133"/>
                          <a:pt x="614" y="10818"/>
                        </a:cubicBezTo>
                        <a:cubicBezTo>
                          <a:pt x="445" y="11504"/>
                          <a:pt x="240" y="12180"/>
                          <a:pt x="0" y="12844"/>
                        </a:cubicBezTo>
                        <a:lnTo>
                          <a:pt x="9712" y="10212"/>
                        </a:lnTo>
                        <a:cubicBezTo>
                          <a:pt x="11739" y="12353"/>
                          <a:pt x="13713" y="14634"/>
                          <a:pt x="15784" y="17038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1725" name="Google Shape;1725;p16"/>
                  <p:cNvSpPr/>
                  <p:nvPr/>
                </p:nvSpPr>
                <p:spPr>
                  <a:xfrm>
                    <a:off x="1571498" y="1373587"/>
                    <a:ext cx="17441" cy="11589"/>
                  </a:xfrm>
                  <a:custGeom>
                    <a:rect b="b" l="l" r="r" t="t"/>
                    <a:pathLst>
                      <a:path extrusionOk="0" h="11589" w="17441">
                        <a:moveTo>
                          <a:pt x="17442" y="2571"/>
                        </a:moveTo>
                        <a:lnTo>
                          <a:pt x="16398" y="2571"/>
                        </a:lnTo>
                        <a:cubicBezTo>
                          <a:pt x="16062" y="2496"/>
                          <a:pt x="15733" y="2393"/>
                          <a:pt x="15415" y="2264"/>
                        </a:cubicBezTo>
                        <a:cubicBezTo>
                          <a:pt x="15344" y="4120"/>
                          <a:pt x="15169" y="5971"/>
                          <a:pt x="14889" y="7808"/>
                        </a:cubicBezTo>
                        <a:lnTo>
                          <a:pt x="8905" y="6852"/>
                        </a:lnTo>
                        <a:lnTo>
                          <a:pt x="9274" y="4387"/>
                        </a:lnTo>
                        <a:cubicBezTo>
                          <a:pt x="9467" y="3343"/>
                          <a:pt x="9712" y="2386"/>
                          <a:pt x="9958" y="1518"/>
                        </a:cubicBezTo>
                        <a:lnTo>
                          <a:pt x="8905" y="1518"/>
                        </a:lnTo>
                        <a:cubicBezTo>
                          <a:pt x="8571" y="1439"/>
                          <a:pt x="8242" y="1336"/>
                          <a:pt x="7922" y="1211"/>
                        </a:cubicBezTo>
                        <a:cubicBezTo>
                          <a:pt x="7927" y="2201"/>
                          <a:pt x="7845" y="3191"/>
                          <a:pt x="7677" y="4167"/>
                        </a:cubicBezTo>
                        <a:lnTo>
                          <a:pt x="7273" y="6633"/>
                        </a:lnTo>
                        <a:lnTo>
                          <a:pt x="2246" y="5764"/>
                        </a:lnTo>
                        <a:cubicBezTo>
                          <a:pt x="2477" y="3921"/>
                          <a:pt x="2879" y="2102"/>
                          <a:pt x="3448" y="333"/>
                        </a:cubicBezTo>
                        <a:cubicBezTo>
                          <a:pt x="3099" y="344"/>
                          <a:pt x="2749" y="323"/>
                          <a:pt x="2404" y="272"/>
                        </a:cubicBezTo>
                        <a:cubicBezTo>
                          <a:pt x="2066" y="210"/>
                          <a:pt x="1735" y="119"/>
                          <a:pt x="1413" y="0"/>
                        </a:cubicBezTo>
                        <a:lnTo>
                          <a:pt x="0" y="9028"/>
                        </a:lnTo>
                        <a:lnTo>
                          <a:pt x="16020" y="1159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1726" name="Google Shape;1726;p16"/>
                  <p:cNvSpPr/>
                  <p:nvPr/>
                </p:nvSpPr>
                <p:spPr>
                  <a:xfrm>
                    <a:off x="1575836" y="1442020"/>
                    <a:ext cx="17698" cy="17973"/>
                  </a:xfrm>
                  <a:custGeom>
                    <a:rect b="b" l="l" r="r" t="t"/>
                    <a:pathLst>
                      <a:path extrusionOk="0" h="17973" w="17698">
                        <a:moveTo>
                          <a:pt x="16982" y="5703"/>
                        </a:moveTo>
                        <a:cubicBezTo>
                          <a:pt x="16210" y="3670"/>
                          <a:pt x="15165" y="1751"/>
                          <a:pt x="13876" y="0"/>
                        </a:cubicBezTo>
                        <a:lnTo>
                          <a:pt x="7620" y="2158"/>
                        </a:lnTo>
                        <a:cubicBezTo>
                          <a:pt x="7866" y="2711"/>
                          <a:pt x="8112" y="3237"/>
                          <a:pt x="8322" y="3825"/>
                        </a:cubicBezTo>
                        <a:cubicBezTo>
                          <a:pt x="8533" y="4413"/>
                          <a:pt x="8629" y="4966"/>
                          <a:pt x="8787" y="5580"/>
                        </a:cubicBezTo>
                        <a:lnTo>
                          <a:pt x="14051" y="3738"/>
                        </a:lnTo>
                        <a:cubicBezTo>
                          <a:pt x="14729" y="4356"/>
                          <a:pt x="15237" y="5139"/>
                          <a:pt x="15525" y="6010"/>
                        </a:cubicBezTo>
                        <a:cubicBezTo>
                          <a:pt x="16727" y="9467"/>
                          <a:pt x="15069" y="12274"/>
                          <a:pt x="11139" y="13625"/>
                        </a:cubicBezTo>
                        <a:cubicBezTo>
                          <a:pt x="7348" y="14950"/>
                          <a:pt x="3313" y="14275"/>
                          <a:pt x="2014" y="10484"/>
                        </a:cubicBezTo>
                        <a:cubicBezTo>
                          <a:pt x="1370" y="8711"/>
                          <a:pt x="1660" y="6734"/>
                          <a:pt x="2786" y="5220"/>
                        </a:cubicBezTo>
                        <a:lnTo>
                          <a:pt x="2663" y="4913"/>
                        </a:lnTo>
                        <a:cubicBezTo>
                          <a:pt x="1850" y="5060"/>
                          <a:pt x="1022" y="5101"/>
                          <a:pt x="198" y="5036"/>
                        </a:cubicBezTo>
                        <a:cubicBezTo>
                          <a:pt x="-178" y="7025"/>
                          <a:pt x="-17" y="9078"/>
                          <a:pt x="663" y="10984"/>
                        </a:cubicBezTo>
                        <a:cubicBezTo>
                          <a:pt x="2479" y="16249"/>
                          <a:pt x="6805" y="19328"/>
                          <a:pt x="12376" y="17389"/>
                        </a:cubicBezTo>
                        <a:cubicBezTo>
                          <a:pt x="17640" y="15573"/>
                          <a:pt x="18596" y="10484"/>
                          <a:pt x="16991" y="5676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1727" name="Google Shape;1727;p16"/>
                  <p:cNvSpPr/>
                  <p:nvPr/>
                </p:nvSpPr>
                <p:spPr>
                  <a:xfrm>
                    <a:off x="1585360" y="1466428"/>
                    <a:ext cx="16327" cy="10449"/>
                  </a:xfrm>
                  <a:custGeom>
                    <a:rect b="b" l="l" r="r" t="t"/>
                    <a:pathLst>
                      <a:path extrusionOk="0" h="10449" w="16327">
                        <a:moveTo>
                          <a:pt x="15415" y="1667"/>
                        </a:moveTo>
                        <a:lnTo>
                          <a:pt x="14731" y="0"/>
                        </a:lnTo>
                        <a:lnTo>
                          <a:pt x="0" y="7212"/>
                        </a:lnTo>
                        <a:lnTo>
                          <a:pt x="948" y="8756"/>
                        </a:lnTo>
                        <a:cubicBezTo>
                          <a:pt x="1193" y="9309"/>
                          <a:pt x="1377" y="9897"/>
                          <a:pt x="1597" y="10449"/>
                        </a:cubicBezTo>
                        <a:lnTo>
                          <a:pt x="16328" y="3237"/>
                        </a:lnTo>
                        <a:lnTo>
                          <a:pt x="15398" y="169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1728" name="Google Shape;1728;p16"/>
                  <p:cNvSpPr/>
                  <p:nvPr/>
                </p:nvSpPr>
                <p:spPr>
                  <a:xfrm>
                    <a:off x="1589045" y="1472903"/>
                    <a:ext cx="18573" cy="16046"/>
                  </a:xfrm>
                  <a:custGeom>
                    <a:rect b="b" l="l" r="r" t="t"/>
                    <a:pathLst>
                      <a:path extrusionOk="0" h="16046" w="18573">
                        <a:moveTo>
                          <a:pt x="14073" y="0"/>
                        </a:moveTo>
                        <a:cubicBezTo>
                          <a:pt x="13806" y="219"/>
                          <a:pt x="13528" y="425"/>
                          <a:pt x="13239" y="614"/>
                        </a:cubicBezTo>
                        <a:cubicBezTo>
                          <a:pt x="12940" y="791"/>
                          <a:pt x="12619" y="927"/>
                          <a:pt x="12283" y="1018"/>
                        </a:cubicBezTo>
                        <a:cubicBezTo>
                          <a:pt x="13396" y="2493"/>
                          <a:pt x="14416" y="4038"/>
                          <a:pt x="15336" y="5641"/>
                        </a:cubicBezTo>
                        <a:lnTo>
                          <a:pt x="10072" y="8721"/>
                        </a:lnTo>
                        <a:lnTo>
                          <a:pt x="8835" y="6563"/>
                        </a:lnTo>
                        <a:cubicBezTo>
                          <a:pt x="8339" y="5699"/>
                          <a:pt x="7905" y="4803"/>
                          <a:pt x="7536" y="3878"/>
                        </a:cubicBezTo>
                        <a:cubicBezTo>
                          <a:pt x="7229" y="4097"/>
                          <a:pt x="6984" y="4343"/>
                          <a:pt x="6712" y="4501"/>
                        </a:cubicBezTo>
                        <a:cubicBezTo>
                          <a:pt x="6404" y="4659"/>
                          <a:pt x="6085" y="4790"/>
                          <a:pt x="5755" y="4896"/>
                        </a:cubicBezTo>
                        <a:cubicBezTo>
                          <a:pt x="6353" y="5680"/>
                          <a:pt x="6907" y="6498"/>
                          <a:pt x="7414" y="7343"/>
                        </a:cubicBezTo>
                        <a:lnTo>
                          <a:pt x="8642" y="9502"/>
                        </a:lnTo>
                        <a:lnTo>
                          <a:pt x="4255" y="12064"/>
                        </a:lnTo>
                        <a:cubicBezTo>
                          <a:pt x="3297" y="10491"/>
                          <a:pt x="2473" y="8842"/>
                          <a:pt x="1790" y="7133"/>
                        </a:cubicBezTo>
                        <a:lnTo>
                          <a:pt x="956" y="7747"/>
                        </a:lnTo>
                        <a:lnTo>
                          <a:pt x="0" y="8151"/>
                        </a:lnTo>
                        <a:lnTo>
                          <a:pt x="4536" y="16047"/>
                        </a:lnTo>
                        <a:lnTo>
                          <a:pt x="18574" y="790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1729" name="Google Shape;1729;p16"/>
                  <p:cNvSpPr/>
                  <p:nvPr/>
                </p:nvSpPr>
                <p:spPr>
                  <a:xfrm>
                    <a:off x="1616094" y="1505850"/>
                    <a:ext cx="16976" cy="15183"/>
                  </a:xfrm>
                  <a:custGeom>
                    <a:rect b="b" l="l" r="r" t="t"/>
                    <a:pathLst>
                      <a:path extrusionOk="0" h="15183" w="16976">
                        <a:moveTo>
                          <a:pt x="9484" y="13492"/>
                        </a:moveTo>
                        <a:cubicBezTo>
                          <a:pt x="13309" y="9184"/>
                          <a:pt x="7115" y="5455"/>
                          <a:pt x="9668" y="2612"/>
                        </a:cubicBezTo>
                        <a:cubicBezTo>
                          <a:pt x="10600" y="1581"/>
                          <a:pt x="12193" y="1499"/>
                          <a:pt x="13225" y="2432"/>
                        </a:cubicBezTo>
                        <a:cubicBezTo>
                          <a:pt x="13288" y="2489"/>
                          <a:pt x="13349" y="2549"/>
                          <a:pt x="13406" y="2612"/>
                        </a:cubicBezTo>
                        <a:cubicBezTo>
                          <a:pt x="14645" y="3647"/>
                          <a:pt x="14933" y="5435"/>
                          <a:pt x="14082" y="6806"/>
                        </a:cubicBezTo>
                        <a:lnTo>
                          <a:pt x="14450" y="7113"/>
                        </a:lnTo>
                        <a:cubicBezTo>
                          <a:pt x="15250" y="6451"/>
                          <a:pt x="16094" y="5844"/>
                          <a:pt x="16977" y="5297"/>
                        </a:cubicBezTo>
                        <a:cubicBezTo>
                          <a:pt x="16578" y="4011"/>
                          <a:pt x="15831" y="2860"/>
                          <a:pt x="14818" y="1972"/>
                        </a:cubicBezTo>
                        <a:cubicBezTo>
                          <a:pt x="12046" y="-529"/>
                          <a:pt x="8677" y="-660"/>
                          <a:pt x="6589" y="1630"/>
                        </a:cubicBezTo>
                        <a:cubicBezTo>
                          <a:pt x="2922" y="5701"/>
                          <a:pt x="8747" y="10131"/>
                          <a:pt x="6589" y="12535"/>
                        </a:cubicBezTo>
                        <a:cubicBezTo>
                          <a:pt x="5712" y="13553"/>
                          <a:pt x="4431" y="13772"/>
                          <a:pt x="3080" y="12535"/>
                        </a:cubicBezTo>
                        <a:cubicBezTo>
                          <a:pt x="2128" y="11679"/>
                          <a:pt x="1866" y="10293"/>
                          <a:pt x="2439" y="9149"/>
                        </a:cubicBezTo>
                        <a:lnTo>
                          <a:pt x="2158" y="8868"/>
                        </a:lnTo>
                        <a:cubicBezTo>
                          <a:pt x="1470" y="9332"/>
                          <a:pt x="748" y="9745"/>
                          <a:pt x="0" y="10105"/>
                        </a:cubicBezTo>
                        <a:cubicBezTo>
                          <a:pt x="313" y="11423"/>
                          <a:pt x="1035" y="12608"/>
                          <a:pt x="2062" y="13492"/>
                        </a:cubicBezTo>
                        <a:cubicBezTo>
                          <a:pt x="4711" y="15957"/>
                          <a:pt x="7642" y="15527"/>
                          <a:pt x="9484" y="1349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1730" name="Google Shape;1730;p16"/>
                  <p:cNvSpPr/>
                  <p:nvPr/>
                </p:nvSpPr>
                <p:spPr>
                  <a:xfrm>
                    <a:off x="1625026" y="1515981"/>
                    <a:ext cx="16801" cy="18213"/>
                  </a:xfrm>
                  <a:custGeom>
                    <a:rect b="b" l="l" r="r" t="t"/>
                    <a:pathLst>
                      <a:path extrusionOk="0" h="18213" w="16801">
                        <a:moveTo>
                          <a:pt x="15161" y="0"/>
                        </a:moveTo>
                        <a:cubicBezTo>
                          <a:pt x="10169" y="3299"/>
                          <a:pt x="5089" y="6141"/>
                          <a:pt x="0" y="9098"/>
                        </a:cubicBezTo>
                        <a:cubicBezTo>
                          <a:pt x="630" y="9476"/>
                          <a:pt x="1219" y="9920"/>
                          <a:pt x="1755" y="10423"/>
                        </a:cubicBezTo>
                        <a:cubicBezTo>
                          <a:pt x="5150" y="8045"/>
                          <a:pt x="8774" y="5799"/>
                          <a:pt x="12423" y="3641"/>
                        </a:cubicBezTo>
                        <a:cubicBezTo>
                          <a:pt x="11186" y="7712"/>
                          <a:pt x="10142" y="11809"/>
                          <a:pt x="8695" y="15661"/>
                        </a:cubicBezTo>
                        <a:cubicBezTo>
                          <a:pt x="9247" y="16064"/>
                          <a:pt x="9861" y="16433"/>
                          <a:pt x="10449" y="16863"/>
                        </a:cubicBezTo>
                        <a:cubicBezTo>
                          <a:pt x="11037" y="17293"/>
                          <a:pt x="11528" y="17784"/>
                          <a:pt x="12055" y="18214"/>
                        </a:cubicBezTo>
                        <a:cubicBezTo>
                          <a:pt x="13538" y="12520"/>
                          <a:pt x="15073" y="6905"/>
                          <a:pt x="16801" y="1202"/>
                        </a:cubicBezTo>
                        <a:cubicBezTo>
                          <a:pt x="16493" y="1057"/>
                          <a:pt x="16199" y="884"/>
                          <a:pt x="15924" y="684"/>
                        </a:cubicBezTo>
                        <a:cubicBezTo>
                          <a:pt x="15648" y="482"/>
                          <a:pt x="15392" y="253"/>
                          <a:pt x="15161" y="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1731" name="Google Shape;1731;p16"/>
                  <p:cNvSpPr/>
                  <p:nvPr/>
                </p:nvSpPr>
                <p:spPr>
                  <a:xfrm>
                    <a:off x="1659874" y="1532300"/>
                    <a:ext cx="19643" cy="20766"/>
                  </a:xfrm>
                  <a:custGeom>
                    <a:rect b="b" l="l" r="r" t="t"/>
                    <a:pathLst>
                      <a:path extrusionOk="0" h="20766" w="19643">
                        <a:moveTo>
                          <a:pt x="17854" y="4825"/>
                        </a:moveTo>
                        <a:lnTo>
                          <a:pt x="13538" y="15555"/>
                        </a:lnTo>
                        <a:lnTo>
                          <a:pt x="12125" y="12046"/>
                        </a:lnTo>
                        <a:cubicBezTo>
                          <a:pt x="10704" y="8414"/>
                          <a:pt x="9405" y="4685"/>
                          <a:pt x="7993" y="798"/>
                        </a:cubicBezTo>
                        <a:lnTo>
                          <a:pt x="6141" y="0"/>
                        </a:lnTo>
                        <a:lnTo>
                          <a:pt x="0" y="15248"/>
                        </a:lnTo>
                        <a:cubicBezTo>
                          <a:pt x="617" y="15398"/>
                          <a:pt x="1207" y="15638"/>
                          <a:pt x="1755" y="15959"/>
                        </a:cubicBezTo>
                        <a:lnTo>
                          <a:pt x="5948" y="5571"/>
                        </a:lnTo>
                        <a:cubicBezTo>
                          <a:pt x="7615" y="10414"/>
                          <a:pt x="9554" y="15126"/>
                          <a:pt x="11309" y="19846"/>
                        </a:cubicBezTo>
                        <a:lnTo>
                          <a:pt x="13502" y="20767"/>
                        </a:lnTo>
                        <a:lnTo>
                          <a:pt x="19644" y="5545"/>
                        </a:lnTo>
                        <a:lnTo>
                          <a:pt x="18714" y="5238"/>
                        </a:lnTo>
                        <a:cubicBezTo>
                          <a:pt x="18420" y="5117"/>
                          <a:pt x="18133" y="4979"/>
                          <a:pt x="17854" y="4825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1732" name="Google Shape;1732;p16"/>
                  <p:cNvSpPr/>
                  <p:nvPr/>
                </p:nvSpPr>
                <p:spPr>
                  <a:xfrm>
                    <a:off x="1697258" y="1543013"/>
                    <a:ext cx="16950" cy="18520"/>
                  </a:xfrm>
                  <a:custGeom>
                    <a:rect b="b" l="l" r="r" t="t"/>
                    <a:pathLst>
                      <a:path extrusionOk="0" h="18520" w="16950">
                        <a:moveTo>
                          <a:pt x="15143" y="2035"/>
                        </a:moveTo>
                        <a:lnTo>
                          <a:pt x="13292" y="13502"/>
                        </a:lnTo>
                        <a:lnTo>
                          <a:pt x="11169" y="10388"/>
                        </a:lnTo>
                        <a:cubicBezTo>
                          <a:pt x="8949" y="7150"/>
                          <a:pt x="6852" y="3825"/>
                          <a:pt x="4597" y="342"/>
                        </a:cubicBezTo>
                        <a:lnTo>
                          <a:pt x="2632" y="0"/>
                        </a:lnTo>
                        <a:lnTo>
                          <a:pt x="0" y="16240"/>
                        </a:lnTo>
                        <a:cubicBezTo>
                          <a:pt x="639" y="16267"/>
                          <a:pt x="1272" y="16371"/>
                          <a:pt x="1886" y="16547"/>
                        </a:cubicBezTo>
                        <a:lnTo>
                          <a:pt x="3641" y="5457"/>
                        </a:lnTo>
                        <a:cubicBezTo>
                          <a:pt x="6387" y="9774"/>
                          <a:pt x="9309" y="13959"/>
                          <a:pt x="12081" y="18152"/>
                        </a:cubicBezTo>
                        <a:lnTo>
                          <a:pt x="14424" y="18521"/>
                        </a:lnTo>
                        <a:lnTo>
                          <a:pt x="16950" y="2316"/>
                        </a:lnTo>
                        <a:cubicBezTo>
                          <a:pt x="16657" y="2324"/>
                          <a:pt x="16362" y="2301"/>
                          <a:pt x="16073" y="2246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1733" name="Google Shape;1733;p16"/>
                  <p:cNvSpPr/>
                  <p:nvPr/>
                </p:nvSpPr>
                <p:spPr>
                  <a:xfrm>
                    <a:off x="1718060" y="1545197"/>
                    <a:ext cx="4386" cy="16581"/>
                  </a:xfrm>
                  <a:custGeom>
                    <a:rect b="b" l="l" r="r" t="t"/>
                    <a:pathLst>
                      <a:path extrusionOk="0" h="16581" w="4386">
                        <a:moveTo>
                          <a:pt x="2632" y="219"/>
                        </a:moveTo>
                        <a:lnTo>
                          <a:pt x="877" y="0"/>
                        </a:lnTo>
                        <a:lnTo>
                          <a:pt x="0" y="16398"/>
                        </a:lnTo>
                        <a:cubicBezTo>
                          <a:pt x="584" y="16368"/>
                          <a:pt x="1170" y="16368"/>
                          <a:pt x="1755" y="16398"/>
                        </a:cubicBezTo>
                        <a:cubicBezTo>
                          <a:pt x="2343" y="16427"/>
                          <a:pt x="2929" y="16488"/>
                          <a:pt x="3509" y="16582"/>
                        </a:cubicBezTo>
                        <a:lnTo>
                          <a:pt x="4387" y="158"/>
                        </a:lnTo>
                        <a:cubicBezTo>
                          <a:pt x="3802" y="188"/>
                          <a:pt x="3216" y="188"/>
                          <a:pt x="2632" y="158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1734" name="Google Shape;1734;p16"/>
                  <p:cNvSpPr/>
                  <p:nvPr/>
                </p:nvSpPr>
                <p:spPr>
                  <a:xfrm>
                    <a:off x="1760077" y="1538880"/>
                    <a:ext cx="13186" cy="18170"/>
                  </a:xfrm>
                  <a:custGeom>
                    <a:rect b="b" l="l" r="r" t="t"/>
                    <a:pathLst>
                      <a:path extrusionOk="0" h="18170" w="13186">
                        <a:moveTo>
                          <a:pt x="0" y="2527"/>
                        </a:moveTo>
                        <a:cubicBezTo>
                          <a:pt x="149" y="2838"/>
                          <a:pt x="282" y="3157"/>
                          <a:pt x="395" y="3483"/>
                        </a:cubicBezTo>
                        <a:cubicBezTo>
                          <a:pt x="480" y="3829"/>
                          <a:pt x="533" y="4181"/>
                          <a:pt x="553" y="4536"/>
                        </a:cubicBezTo>
                        <a:cubicBezTo>
                          <a:pt x="2240" y="3786"/>
                          <a:pt x="3982" y="3167"/>
                          <a:pt x="5764" y="2685"/>
                        </a:cubicBezTo>
                        <a:lnTo>
                          <a:pt x="7422" y="8537"/>
                        </a:lnTo>
                        <a:lnTo>
                          <a:pt x="5054" y="9221"/>
                        </a:lnTo>
                        <a:cubicBezTo>
                          <a:pt x="4101" y="9481"/>
                          <a:pt x="3135" y="9686"/>
                          <a:pt x="2158" y="9835"/>
                        </a:cubicBezTo>
                        <a:cubicBezTo>
                          <a:pt x="2314" y="10117"/>
                          <a:pt x="2445" y="10410"/>
                          <a:pt x="2553" y="10713"/>
                        </a:cubicBezTo>
                        <a:cubicBezTo>
                          <a:pt x="2635" y="11060"/>
                          <a:pt x="2696" y="11411"/>
                          <a:pt x="2737" y="11765"/>
                        </a:cubicBezTo>
                        <a:cubicBezTo>
                          <a:pt x="3632" y="11344"/>
                          <a:pt x="4563" y="11004"/>
                          <a:pt x="5519" y="10748"/>
                        </a:cubicBezTo>
                        <a:lnTo>
                          <a:pt x="7887" y="10037"/>
                        </a:lnTo>
                        <a:lnTo>
                          <a:pt x="9274" y="14968"/>
                        </a:lnTo>
                        <a:cubicBezTo>
                          <a:pt x="7515" y="15538"/>
                          <a:pt x="5709" y="15952"/>
                          <a:pt x="3878" y="16205"/>
                        </a:cubicBezTo>
                        <a:cubicBezTo>
                          <a:pt x="4046" y="16505"/>
                          <a:pt x="4181" y="16822"/>
                          <a:pt x="4281" y="17152"/>
                        </a:cubicBezTo>
                        <a:cubicBezTo>
                          <a:pt x="4378" y="17468"/>
                          <a:pt x="4404" y="17863"/>
                          <a:pt x="4466" y="18170"/>
                        </a:cubicBezTo>
                        <a:lnTo>
                          <a:pt x="13187" y="15678"/>
                        </a:lnTo>
                        <a:lnTo>
                          <a:pt x="8721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1735" name="Google Shape;1735;p16"/>
                  <p:cNvSpPr/>
                  <p:nvPr/>
                </p:nvSpPr>
                <p:spPr>
                  <a:xfrm>
                    <a:off x="1774930" y="1534415"/>
                    <a:ext cx="11589" cy="18643"/>
                  </a:xfrm>
                  <a:custGeom>
                    <a:rect b="b" l="l" r="r" t="t"/>
                    <a:pathLst>
                      <a:path extrusionOk="0" h="18643" w="11589">
                        <a:moveTo>
                          <a:pt x="3852" y="772"/>
                        </a:moveTo>
                        <a:cubicBezTo>
                          <a:pt x="3299" y="983"/>
                          <a:pt x="2711" y="1176"/>
                          <a:pt x="2158" y="1325"/>
                        </a:cubicBezTo>
                        <a:lnTo>
                          <a:pt x="5115" y="8695"/>
                        </a:lnTo>
                        <a:lnTo>
                          <a:pt x="2772" y="9616"/>
                        </a:lnTo>
                        <a:cubicBezTo>
                          <a:pt x="1895" y="9984"/>
                          <a:pt x="956" y="10230"/>
                          <a:pt x="0" y="10537"/>
                        </a:cubicBezTo>
                        <a:cubicBezTo>
                          <a:pt x="186" y="10835"/>
                          <a:pt x="350" y="11146"/>
                          <a:pt x="491" y="11467"/>
                        </a:cubicBezTo>
                        <a:lnTo>
                          <a:pt x="798" y="12450"/>
                        </a:lnTo>
                        <a:cubicBezTo>
                          <a:pt x="1676" y="11958"/>
                          <a:pt x="2553" y="11528"/>
                          <a:pt x="3360" y="11160"/>
                        </a:cubicBezTo>
                        <a:lnTo>
                          <a:pt x="5729" y="10230"/>
                        </a:lnTo>
                        <a:lnTo>
                          <a:pt x="7642" y="14976"/>
                        </a:lnTo>
                        <a:cubicBezTo>
                          <a:pt x="5929" y="15682"/>
                          <a:pt x="4171" y="16268"/>
                          <a:pt x="2378" y="16731"/>
                        </a:cubicBezTo>
                        <a:cubicBezTo>
                          <a:pt x="2564" y="17029"/>
                          <a:pt x="2728" y="17340"/>
                          <a:pt x="2869" y="17661"/>
                        </a:cubicBezTo>
                        <a:cubicBezTo>
                          <a:pt x="2992" y="17968"/>
                          <a:pt x="3053" y="18337"/>
                          <a:pt x="3150" y="18644"/>
                        </a:cubicBezTo>
                        <a:lnTo>
                          <a:pt x="11590" y="15257"/>
                        </a:lnTo>
                        <a:lnTo>
                          <a:pt x="5448" y="0"/>
                        </a:lnTo>
                        <a:lnTo>
                          <a:pt x="3843" y="77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1736" name="Google Shape;1736;p16"/>
                  <p:cNvSpPr/>
                  <p:nvPr/>
                </p:nvSpPr>
                <p:spPr>
                  <a:xfrm>
                    <a:off x="1791285" y="1525694"/>
                    <a:ext cx="13489" cy="17766"/>
                  </a:xfrm>
                  <a:custGeom>
                    <a:rect b="b" l="l" r="r" t="t"/>
                    <a:pathLst>
                      <a:path extrusionOk="0" h="17766" w="13489">
                        <a:moveTo>
                          <a:pt x="2535" y="6159"/>
                        </a:moveTo>
                        <a:cubicBezTo>
                          <a:pt x="1701" y="4712"/>
                          <a:pt x="2447" y="3325"/>
                          <a:pt x="3710" y="2588"/>
                        </a:cubicBezTo>
                        <a:cubicBezTo>
                          <a:pt x="5057" y="1735"/>
                          <a:pt x="6826" y="1996"/>
                          <a:pt x="7869" y="3203"/>
                        </a:cubicBezTo>
                        <a:lnTo>
                          <a:pt x="8272" y="2992"/>
                        </a:lnTo>
                        <a:cubicBezTo>
                          <a:pt x="7888" y="2019"/>
                          <a:pt x="7578" y="1019"/>
                          <a:pt x="7342" y="0"/>
                        </a:cubicBezTo>
                        <a:cubicBezTo>
                          <a:pt x="5998" y="-9"/>
                          <a:pt x="4678" y="353"/>
                          <a:pt x="3526" y="1044"/>
                        </a:cubicBezTo>
                        <a:cubicBezTo>
                          <a:pt x="315" y="2895"/>
                          <a:pt x="-861" y="6133"/>
                          <a:pt x="657" y="8782"/>
                        </a:cubicBezTo>
                        <a:cubicBezTo>
                          <a:pt x="3403" y="13564"/>
                          <a:pt x="9378" y="9397"/>
                          <a:pt x="10983" y="12169"/>
                        </a:cubicBezTo>
                        <a:cubicBezTo>
                          <a:pt x="11659" y="13371"/>
                          <a:pt x="11501" y="14573"/>
                          <a:pt x="9869" y="15564"/>
                        </a:cubicBezTo>
                        <a:cubicBezTo>
                          <a:pt x="8757" y="16188"/>
                          <a:pt x="7365" y="15994"/>
                          <a:pt x="6465" y="15091"/>
                        </a:cubicBezTo>
                        <a:lnTo>
                          <a:pt x="6158" y="15275"/>
                        </a:lnTo>
                        <a:cubicBezTo>
                          <a:pt x="6342" y="16108"/>
                          <a:pt x="6527" y="16907"/>
                          <a:pt x="6649" y="17740"/>
                        </a:cubicBezTo>
                        <a:cubicBezTo>
                          <a:pt x="7993" y="17862"/>
                          <a:pt x="9342" y="17555"/>
                          <a:pt x="10501" y="16863"/>
                        </a:cubicBezTo>
                        <a:cubicBezTo>
                          <a:pt x="13642" y="15047"/>
                          <a:pt x="14133" y="12116"/>
                          <a:pt x="12782" y="9739"/>
                        </a:cubicBezTo>
                        <a:cubicBezTo>
                          <a:pt x="9887" y="4720"/>
                          <a:pt x="4430" y="9493"/>
                          <a:pt x="2517" y="622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1737" name="Google Shape;1737;p16"/>
                  <p:cNvSpPr/>
                  <p:nvPr/>
                </p:nvSpPr>
                <p:spPr>
                  <a:xfrm>
                    <a:off x="1805392" y="1519096"/>
                    <a:ext cx="16239" cy="18459"/>
                  </a:xfrm>
                  <a:custGeom>
                    <a:rect b="b" l="l" r="r" t="t"/>
                    <a:pathLst>
                      <a:path extrusionOk="0" h="18459" w="16239">
                        <a:moveTo>
                          <a:pt x="877" y="684"/>
                        </a:moveTo>
                        <a:cubicBezTo>
                          <a:pt x="599" y="872"/>
                          <a:pt x="305" y="1036"/>
                          <a:pt x="0" y="1176"/>
                        </a:cubicBezTo>
                        <a:cubicBezTo>
                          <a:pt x="1606" y="6940"/>
                          <a:pt x="2746" y="12669"/>
                          <a:pt x="3948" y="18460"/>
                        </a:cubicBezTo>
                        <a:cubicBezTo>
                          <a:pt x="4486" y="17987"/>
                          <a:pt x="5074" y="17574"/>
                          <a:pt x="5703" y="17231"/>
                        </a:cubicBezTo>
                        <a:cubicBezTo>
                          <a:pt x="4501" y="13222"/>
                          <a:pt x="3509" y="9063"/>
                          <a:pt x="2623" y="4904"/>
                        </a:cubicBezTo>
                        <a:cubicBezTo>
                          <a:pt x="6010" y="7370"/>
                          <a:pt x="9642" y="9616"/>
                          <a:pt x="12818" y="12204"/>
                        </a:cubicBezTo>
                        <a:cubicBezTo>
                          <a:pt x="13371" y="11748"/>
                          <a:pt x="13932" y="11283"/>
                          <a:pt x="14485" y="10879"/>
                        </a:cubicBezTo>
                        <a:cubicBezTo>
                          <a:pt x="15038" y="10476"/>
                          <a:pt x="15687" y="10142"/>
                          <a:pt x="16240" y="9774"/>
                        </a:cubicBezTo>
                        <a:cubicBezTo>
                          <a:pt x="11309" y="6598"/>
                          <a:pt x="6440" y="3422"/>
                          <a:pt x="1597" y="0"/>
                        </a:cubicBezTo>
                        <a:cubicBezTo>
                          <a:pt x="1377" y="248"/>
                          <a:pt x="1136" y="477"/>
                          <a:pt x="877" y="68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1738" name="Google Shape;1738;p16"/>
                  <p:cNvSpPr/>
                  <p:nvPr/>
                </p:nvSpPr>
                <p:spPr>
                  <a:xfrm>
                    <a:off x="1814420" y="1503593"/>
                    <a:ext cx="21810" cy="21977"/>
                  </a:xfrm>
                  <a:custGeom>
                    <a:rect b="b" l="l" r="r" t="t"/>
                    <a:pathLst>
                      <a:path extrusionOk="0" h="21977" w="21810">
                        <a:moveTo>
                          <a:pt x="10221" y="684"/>
                        </a:moveTo>
                        <a:lnTo>
                          <a:pt x="9449" y="1298"/>
                        </a:lnTo>
                        <a:lnTo>
                          <a:pt x="17187" y="9923"/>
                        </a:lnTo>
                        <a:lnTo>
                          <a:pt x="13423" y="9616"/>
                        </a:lnTo>
                        <a:cubicBezTo>
                          <a:pt x="9511" y="9309"/>
                          <a:pt x="5659" y="8844"/>
                          <a:pt x="1527" y="8414"/>
                        </a:cubicBezTo>
                        <a:lnTo>
                          <a:pt x="0" y="9774"/>
                        </a:lnTo>
                        <a:lnTo>
                          <a:pt x="10967" y="21978"/>
                        </a:lnTo>
                        <a:cubicBezTo>
                          <a:pt x="11372" y="21486"/>
                          <a:pt x="11852" y="21059"/>
                          <a:pt x="12388" y="20714"/>
                        </a:cubicBezTo>
                        <a:lnTo>
                          <a:pt x="4896" y="12388"/>
                        </a:lnTo>
                        <a:cubicBezTo>
                          <a:pt x="9984" y="13011"/>
                          <a:pt x="15064" y="13318"/>
                          <a:pt x="20056" y="13783"/>
                        </a:cubicBezTo>
                        <a:lnTo>
                          <a:pt x="21811" y="12178"/>
                        </a:lnTo>
                        <a:lnTo>
                          <a:pt x="10905" y="0"/>
                        </a:lnTo>
                        <a:lnTo>
                          <a:pt x="10256" y="71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1739" name="Google Shape;1739;p16"/>
                  <p:cNvSpPr/>
                  <p:nvPr/>
                </p:nvSpPr>
                <p:spPr>
                  <a:xfrm>
                    <a:off x="1828370" y="1497373"/>
                    <a:ext cx="14546" cy="13677"/>
                  </a:xfrm>
                  <a:custGeom>
                    <a:rect b="b" l="l" r="r" t="t"/>
                    <a:pathLst>
                      <a:path extrusionOk="0" h="13677" w="14546">
                        <a:moveTo>
                          <a:pt x="1290" y="1413"/>
                        </a:moveTo>
                        <a:cubicBezTo>
                          <a:pt x="893" y="1858"/>
                          <a:pt x="461" y="2271"/>
                          <a:pt x="0" y="2650"/>
                        </a:cubicBezTo>
                        <a:lnTo>
                          <a:pt x="12169" y="13678"/>
                        </a:lnTo>
                        <a:cubicBezTo>
                          <a:pt x="12511" y="13187"/>
                          <a:pt x="12880" y="12695"/>
                          <a:pt x="13248" y="12265"/>
                        </a:cubicBezTo>
                        <a:cubicBezTo>
                          <a:pt x="13659" y="11830"/>
                          <a:pt x="14092" y="11418"/>
                          <a:pt x="14547" y="11028"/>
                        </a:cubicBezTo>
                        <a:lnTo>
                          <a:pt x="2404" y="0"/>
                        </a:lnTo>
                        <a:cubicBezTo>
                          <a:pt x="2058" y="490"/>
                          <a:pt x="1686" y="962"/>
                          <a:pt x="1290" y="141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1740" name="Google Shape;1740;p16"/>
                  <p:cNvSpPr/>
                  <p:nvPr/>
                </p:nvSpPr>
                <p:spPr>
                  <a:xfrm>
                    <a:off x="1835362" y="1488740"/>
                    <a:ext cx="17889" cy="16152"/>
                  </a:xfrm>
                  <a:custGeom>
                    <a:rect b="b" l="l" r="r" t="t"/>
                    <a:pathLst>
                      <a:path extrusionOk="0" h="16152" w="17889">
                        <a:moveTo>
                          <a:pt x="16301" y="5089"/>
                        </a:moveTo>
                        <a:cubicBezTo>
                          <a:pt x="15589" y="6395"/>
                          <a:pt x="14785" y="7650"/>
                          <a:pt x="13897" y="8844"/>
                        </a:cubicBezTo>
                        <a:lnTo>
                          <a:pt x="2193" y="0"/>
                        </a:lnTo>
                        <a:cubicBezTo>
                          <a:pt x="1851" y="491"/>
                          <a:pt x="1570" y="1018"/>
                          <a:pt x="1176" y="1483"/>
                        </a:cubicBezTo>
                        <a:cubicBezTo>
                          <a:pt x="817" y="1961"/>
                          <a:pt x="424" y="2413"/>
                          <a:pt x="0" y="2834"/>
                        </a:cubicBezTo>
                        <a:lnTo>
                          <a:pt x="11713" y="11686"/>
                        </a:lnTo>
                        <a:cubicBezTo>
                          <a:pt x="10844" y="12823"/>
                          <a:pt x="9907" y="13903"/>
                          <a:pt x="8905" y="14924"/>
                        </a:cubicBezTo>
                        <a:cubicBezTo>
                          <a:pt x="9217" y="15064"/>
                          <a:pt x="9511" y="15241"/>
                          <a:pt x="9782" y="15450"/>
                        </a:cubicBezTo>
                        <a:lnTo>
                          <a:pt x="10493" y="16152"/>
                        </a:lnTo>
                        <a:lnTo>
                          <a:pt x="17889" y="6291"/>
                        </a:lnTo>
                        <a:cubicBezTo>
                          <a:pt x="17582" y="6155"/>
                          <a:pt x="17288" y="5991"/>
                          <a:pt x="17012" y="5799"/>
                        </a:cubicBezTo>
                        <a:cubicBezTo>
                          <a:pt x="16756" y="5583"/>
                          <a:pt x="16518" y="5345"/>
                          <a:pt x="16301" y="508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1741" name="Google Shape;1741;p16"/>
                  <p:cNvSpPr/>
                  <p:nvPr/>
                </p:nvSpPr>
                <p:spPr>
                  <a:xfrm>
                    <a:off x="1841995" y="1470219"/>
                    <a:ext cx="21556" cy="21021"/>
                  </a:xfrm>
                  <a:custGeom>
                    <a:rect b="b" l="l" r="r" t="t"/>
                    <a:pathLst>
                      <a:path extrusionOk="0" h="21021" w="21556">
                        <a:moveTo>
                          <a:pt x="7115" y="833"/>
                        </a:moveTo>
                        <a:cubicBezTo>
                          <a:pt x="6949" y="1112"/>
                          <a:pt x="6764" y="1377"/>
                          <a:pt x="6563" y="1632"/>
                        </a:cubicBezTo>
                        <a:lnTo>
                          <a:pt x="16450" y="7615"/>
                        </a:lnTo>
                        <a:lnTo>
                          <a:pt x="12783" y="8449"/>
                        </a:lnTo>
                        <a:cubicBezTo>
                          <a:pt x="8967" y="9274"/>
                          <a:pt x="5115" y="9984"/>
                          <a:pt x="1070" y="10791"/>
                        </a:cubicBezTo>
                        <a:lnTo>
                          <a:pt x="0" y="12546"/>
                        </a:lnTo>
                        <a:lnTo>
                          <a:pt x="14038" y="21021"/>
                        </a:lnTo>
                        <a:cubicBezTo>
                          <a:pt x="14295" y="20438"/>
                          <a:pt x="14625" y="19890"/>
                          <a:pt x="15020" y="19390"/>
                        </a:cubicBezTo>
                        <a:lnTo>
                          <a:pt x="5448" y="13538"/>
                        </a:lnTo>
                        <a:cubicBezTo>
                          <a:pt x="10440" y="12608"/>
                          <a:pt x="15406" y="11441"/>
                          <a:pt x="20302" y="10449"/>
                        </a:cubicBezTo>
                        <a:lnTo>
                          <a:pt x="21557" y="8449"/>
                        </a:lnTo>
                        <a:lnTo>
                          <a:pt x="7519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1742" name="Google Shape;1742;p16"/>
                  <p:cNvSpPr/>
                  <p:nvPr/>
                </p:nvSpPr>
                <p:spPr>
                  <a:xfrm>
                    <a:off x="1851084" y="1458752"/>
                    <a:ext cx="18573" cy="15029"/>
                  </a:xfrm>
                  <a:custGeom>
                    <a:rect b="b" l="l" r="r" t="t"/>
                    <a:pathLst>
                      <a:path extrusionOk="0" h="15029" w="18573">
                        <a:moveTo>
                          <a:pt x="0" y="8335"/>
                        </a:moveTo>
                        <a:lnTo>
                          <a:pt x="1018" y="8642"/>
                        </a:lnTo>
                        <a:cubicBezTo>
                          <a:pt x="1326" y="8789"/>
                          <a:pt x="1620" y="8966"/>
                          <a:pt x="1895" y="9168"/>
                        </a:cubicBezTo>
                        <a:cubicBezTo>
                          <a:pt x="2417" y="7387"/>
                          <a:pt x="3065" y="5646"/>
                          <a:pt x="3834" y="3957"/>
                        </a:cubicBezTo>
                        <a:lnTo>
                          <a:pt x="9379" y="6422"/>
                        </a:lnTo>
                        <a:lnTo>
                          <a:pt x="8335" y="8730"/>
                        </a:lnTo>
                        <a:cubicBezTo>
                          <a:pt x="7937" y="9639"/>
                          <a:pt x="7473" y="10519"/>
                          <a:pt x="6949" y="11362"/>
                        </a:cubicBezTo>
                        <a:lnTo>
                          <a:pt x="7966" y="11669"/>
                        </a:lnTo>
                        <a:lnTo>
                          <a:pt x="8844" y="12186"/>
                        </a:lnTo>
                        <a:cubicBezTo>
                          <a:pt x="9124" y="11362"/>
                          <a:pt x="9432" y="10432"/>
                          <a:pt x="9861" y="9414"/>
                        </a:cubicBezTo>
                        <a:lnTo>
                          <a:pt x="10844" y="7133"/>
                        </a:lnTo>
                        <a:lnTo>
                          <a:pt x="15564" y="9265"/>
                        </a:lnTo>
                        <a:cubicBezTo>
                          <a:pt x="14834" y="10970"/>
                          <a:pt x="13978" y="12618"/>
                          <a:pt x="13002" y="14196"/>
                        </a:cubicBezTo>
                        <a:cubicBezTo>
                          <a:pt x="13345" y="14254"/>
                          <a:pt x="13678" y="14358"/>
                          <a:pt x="13994" y="14503"/>
                        </a:cubicBezTo>
                        <a:cubicBezTo>
                          <a:pt x="14311" y="14634"/>
                          <a:pt x="14606" y="14811"/>
                          <a:pt x="14871" y="15029"/>
                        </a:cubicBezTo>
                        <a:lnTo>
                          <a:pt x="18574" y="6703"/>
                        </a:lnTo>
                        <a:lnTo>
                          <a:pt x="3694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1743" name="Google Shape;1743;p16"/>
                  <p:cNvSpPr/>
                  <p:nvPr/>
                </p:nvSpPr>
                <p:spPr>
                  <a:xfrm>
                    <a:off x="1856076" y="1447021"/>
                    <a:ext cx="18292" cy="9335"/>
                  </a:xfrm>
                  <a:custGeom>
                    <a:rect b="b" l="l" r="r" t="t"/>
                    <a:pathLst>
                      <a:path extrusionOk="0" h="9335" w="18292">
                        <a:moveTo>
                          <a:pt x="0" y="8659"/>
                        </a:moveTo>
                        <a:cubicBezTo>
                          <a:pt x="334" y="8712"/>
                          <a:pt x="663" y="8795"/>
                          <a:pt x="983" y="8905"/>
                        </a:cubicBezTo>
                        <a:cubicBezTo>
                          <a:pt x="1305" y="9021"/>
                          <a:pt x="1616" y="9165"/>
                          <a:pt x="1913" y="9335"/>
                        </a:cubicBezTo>
                        <a:cubicBezTo>
                          <a:pt x="2307" y="7729"/>
                          <a:pt x="2711" y="6010"/>
                          <a:pt x="3387" y="4071"/>
                        </a:cubicBezTo>
                        <a:lnTo>
                          <a:pt x="17126" y="8747"/>
                        </a:lnTo>
                        <a:cubicBezTo>
                          <a:pt x="17275" y="8159"/>
                          <a:pt x="17398" y="7572"/>
                          <a:pt x="17591" y="6993"/>
                        </a:cubicBezTo>
                        <a:cubicBezTo>
                          <a:pt x="17784" y="6413"/>
                          <a:pt x="18047" y="5878"/>
                          <a:pt x="18293" y="5326"/>
                        </a:cubicBezTo>
                        <a:lnTo>
                          <a:pt x="2922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1744" name="Google Shape;1744;p16"/>
                  <p:cNvSpPr/>
                  <p:nvPr/>
                </p:nvSpPr>
                <p:spPr>
                  <a:xfrm>
                    <a:off x="1863780" y="1417612"/>
                    <a:ext cx="17538" cy="14976"/>
                  </a:xfrm>
                  <a:custGeom>
                    <a:rect b="b" l="l" r="r" t="t"/>
                    <a:pathLst>
                      <a:path extrusionOk="0" h="14976" w="17538">
                        <a:moveTo>
                          <a:pt x="307" y="4808"/>
                        </a:moveTo>
                        <a:cubicBezTo>
                          <a:pt x="235" y="5144"/>
                          <a:pt x="132" y="5473"/>
                          <a:pt x="0" y="5791"/>
                        </a:cubicBezTo>
                        <a:cubicBezTo>
                          <a:pt x="5264" y="8659"/>
                          <a:pt x="10169" y="11836"/>
                          <a:pt x="15161" y="14976"/>
                        </a:cubicBezTo>
                        <a:cubicBezTo>
                          <a:pt x="15187" y="14246"/>
                          <a:pt x="15302" y="13521"/>
                          <a:pt x="15503" y="12818"/>
                        </a:cubicBezTo>
                        <a:cubicBezTo>
                          <a:pt x="11759" y="10870"/>
                          <a:pt x="8101" y="8776"/>
                          <a:pt x="4527" y="6536"/>
                        </a:cubicBezTo>
                        <a:cubicBezTo>
                          <a:pt x="8659" y="5703"/>
                          <a:pt x="12757" y="4711"/>
                          <a:pt x="16854" y="4194"/>
                        </a:cubicBezTo>
                        <a:lnTo>
                          <a:pt x="17073" y="2062"/>
                        </a:lnTo>
                        <a:cubicBezTo>
                          <a:pt x="17170" y="1386"/>
                          <a:pt x="17380" y="676"/>
                          <a:pt x="17538" y="0"/>
                        </a:cubicBezTo>
                        <a:cubicBezTo>
                          <a:pt x="11800" y="1386"/>
                          <a:pt x="6133" y="2685"/>
                          <a:pt x="342" y="379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1745" name="Google Shape;1745;p16"/>
                  <p:cNvSpPr/>
                  <p:nvPr/>
                </p:nvSpPr>
                <p:spPr>
                  <a:xfrm>
                    <a:off x="1864947" y="1400837"/>
                    <a:ext cx="16555" cy="4386"/>
                  </a:xfrm>
                  <a:custGeom>
                    <a:rect b="b" l="l" r="r" t="t"/>
                    <a:pathLst>
                      <a:path extrusionOk="0" h="4386" w="16555">
                        <a:moveTo>
                          <a:pt x="0" y="807"/>
                        </a:moveTo>
                        <a:cubicBezTo>
                          <a:pt x="105" y="1411"/>
                          <a:pt x="179" y="2021"/>
                          <a:pt x="219" y="2632"/>
                        </a:cubicBezTo>
                        <a:lnTo>
                          <a:pt x="219" y="4387"/>
                        </a:lnTo>
                        <a:lnTo>
                          <a:pt x="16556" y="3509"/>
                        </a:lnTo>
                        <a:cubicBezTo>
                          <a:pt x="16452" y="2929"/>
                          <a:pt x="16379" y="2343"/>
                          <a:pt x="16336" y="1755"/>
                        </a:cubicBezTo>
                        <a:lnTo>
                          <a:pt x="16336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1746" name="Google Shape;1746;p16"/>
                  <p:cNvSpPr/>
                  <p:nvPr/>
                </p:nvSpPr>
                <p:spPr>
                  <a:xfrm>
                    <a:off x="1864367" y="1382860"/>
                    <a:ext cx="16827" cy="15090"/>
                  </a:xfrm>
                  <a:custGeom>
                    <a:rect b="b" l="l" r="r" t="t"/>
                    <a:pathLst>
                      <a:path extrusionOk="0" h="15090" w="16827">
                        <a:moveTo>
                          <a:pt x="61" y="7229"/>
                        </a:moveTo>
                        <a:cubicBezTo>
                          <a:pt x="144" y="7564"/>
                          <a:pt x="197" y="7904"/>
                          <a:pt x="219" y="8247"/>
                        </a:cubicBezTo>
                        <a:cubicBezTo>
                          <a:pt x="230" y="8588"/>
                          <a:pt x="209" y="8928"/>
                          <a:pt x="158" y="9265"/>
                        </a:cubicBezTo>
                        <a:cubicBezTo>
                          <a:pt x="5861" y="11020"/>
                          <a:pt x="11309" y="13055"/>
                          <a:pt x="16828" y="15090"/>
                        </a:cubicBezTo>
                        <a:cubicBezTo>
                          <a:pt x="16695" y="14359"/>
                          <a:pt x="16654" y="13613"/>
                          <a:pt x="16705" y="12871"/>
                        </a:cubicBezTo>
                        <a:cubicBezTo>
                          <a:pt x="12695" y="11792"/>
                          <a:pt x="8686" y="10432"/>
                          <a:pt x="4685" y="9019"/>
                        </a:cubicBezTo>
                        <a:cubicBezTo>
                          <a:pt x="8563" y="7387"/>
                          <a:pt x="12388" y="5562"/>
                          <a:pt x="16240" y="4176"/>
                        </a:cubicBezTo>
                        <a:cubicBezTo>
                          <a:pt x="16178" y="3474"/>
                          <a:pt x="16056" y="2764"/>
                          <a:pt x="16020" y="2088"/>
                        </a:cubicBezTo>
                        <a:lnTo>
                          <a:pt x="16020" y="0"/>
                        </a:lnTo>
                        <a:cubicBezTo>
                          <a:pt x="10756" y="2556"/>
                          <a:pt x="5416" y="4981"/>
                          <a:pt x="0" y="727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1747" name="Google Shape;1747;p16"/>
                  <p:cNvSpPr/>
                  <p:nvPr/>
                </p:nvSpPr>
                <p:spPr>
                  <a:xfrm>
                    <a:off x="1838538" y="1313664"/>
                    <a:ext cx="18503" cy="16853"/>
                  </a:xfrm>
                  <a:custGeom>
                    <a:rect b="b" l="l" r="r" t="t"/>
                    <a:pathLst>
                      <a:path extrusionOk="0" h="16853" w="18503">
                        <a:moveTo>
                          <a:pt x="5211" y="16854"/>
                        </a:moveTo>
                        <a:cubicBezTo>
                          <a:pt x="5455" y="16613"/>
                          <a:pt x="5712" y="16387"/>
                          <a:pt x="5984" y="16178"/>
                        </a:cubicBezTo>
                        <a:lnTo>
                          <a:pt x="6905" y="15687"/>
                        </a:lnTo>
                        <a:cubicBezTo>
                          <a:pt x="5666" y="14322"/>
                          <a:pt x="4515" y="12880"/>
                          <a:pt x="3457" y="11371"/>
                        </a:cubicBezTo>
                        <a:lnTo>
                          <a:pt x="8414" y="7861"/>
                        </a:lnTo>
                        <a:lnTo>
                          <a:pt x="9835" y="9897"/>
                        </a:lnTo>
                        <a:cubicBezTo>
                          <a:pt x="10449" y="10774"/>
                          <a:pt x="10941" y="11651"/>
                          <a:pt x="11371" y="12423"/>
                        </a:cubicBezTo>
                        <a:lnTo>
                          <a:pt x="12116" y="11748"/>
                        </a:lnTo>
                        <a:lnTo>
                          <a:pt x="13037" y="11256"/>
                        </a:lnTo>
                        <a:cubicBezTo>
                          <a:pt x="12372" y="10536"/>
                          <a:pt x="11754" y="9774"/>
                          <a:pt x="11186" y="8975"/>
                        </a:cubicBezTo>
                        <a:lnTo>
                          <a:pt x="9739" y="6905"/>
                        </a:lnTo>
                        <a:lnTo>
                          <a:pt x="13959" y="3974"/>
                        </a:lnTo>
                        <a:cubicBezTo>
                          <a:pt x="15042" y="5455"/>
                          <a:pt x="16002" y="7022"/>
                          <a:pt x="16828" y="8659"/>
                        </a:cubicBezTo>
                        <a:cubicBezTo>
                          <a:pt x="17108" y="8449"/>
                          <a:pt x="17354" y="8168"/>
                          <a:pt x="17626" y="7984"/>
                        </a:cubicBezTo>
                        <a:cubicBezTo>
                          <a:pt x="17904" y="7796"/>
                          <a:pt x="18198" y="7632"/>
                          <a:pt x="18503" y="7493"/>
                        </a:cubicBezTo>
                        <a:lnTo>
                          <a:pt x="13239" y="0"/>
                        </a:lnTo>
                        <a:lnTo>
                          <a:pt x="0" y="939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1748" name="Google Shape;1748;p16"/>
                  <p:cNvSpPr/>
                  <p:nvPr/>
                </p:nvSpPr>
                <p:spPr>
                  <a:xfrm>
                    <a:off x="1812560" y="1283395"/>
                    <a:ext cx="21758" cy="22004"/>
                  </a:xfrm>
                  <a:custGeom>
                    <a:rect b="b" l="l" r="r" t="t"/>
                    <a:pathLst>
                      <a:path extrusionOk="0" h="22004" w="21758">
                        <a:moveTo>
                          <a:pt x="737" y="12792"/>
                        </a:moveTo>
                        <a:cubicBezTo>
                          <a:pt x="977" y="13001"/>
                          <a:pt x="1203" y="13227"/>
                          <a:pt x="1413" y="13467"/>
                        </a:cubicBezTo>
                        <a:lnTo>
                          <a:pt x="9124" y="4843"/>
                        </a:lnTo>
                        <a:lnTo>
                          <a:pt x="9247" y="8633"/>
                        </a:lnTo>
                        <a:cubicBezTo>
                          <a:pt x="9335" y="12546"/>
                          <a:pt x="9309" y="16529"/>
                          <a:pt x="9309" y="20653"/>
                        </a:cubicBezTo>
                        <a:lnTo>
                          <a:pt x="10783" y="22004"/>
                        </a:lnTo>
                        <a:lnTo>
                          <a:pt x="21758" y="9800"/>
                        </a:lnTo>
                        <a:cubicBezTo>
                          <a:pt x="21225" y="9451"/>
                          <a:pt x="20746" y="9025"/>
                          <a:pt x="20337" y="8537"/>
                        </a:cubicBezTo>
                        <a:lnTo>
                          <a:pt x="12853" y="16863"/>
                        </a:lnTo>
                        <a:cubicBezTo>
                          <a:pt x="12941" y="11713"/>
                          <a:pt x="12730" y="6624"/>
                          <a:pt x="12669" y="1606"/>
                        </a:cubicBezTo>
                        <a:lnTo>
                          <a:pt x="10914" y="0"/>
                        </a:lnTo>
                        <a:lnTo>
                          <a:pt x="0" y="1217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1749" name="Google Shape;1749;p16"/>
                  <p:cNvSpPr/>
                  <p:nvPr/>
                </p:nvSpPr>
                <p:spPr>
                  <a:xfrm>
                    <a:off x="1784669" y="1263856"/>
                    <a:ext cx="19345" cy="20652"/>
                  </a:xfrm>
                  <a:custGeom>
                    <a:rect b="b" l="l" r="r" t="t"/>
                    <a:pathLst>
                      <a:path extrusionOk="0" h="20652" w="19345">
                        <a:moveTo>
                          <a:pt x="0" y="14520"/>
                        </a:moveTo>
                        <a:lnTo>
                          <a:pt x="1105" y="14976"/>
                        </a:lnTo>
                        <a:lnTo>
                          <a:pt x="2123" y="15599"/>
                        </a:lnTo>
                        <a:cubicBezTo>
                          <a:pt x="2746" y="15161"/>
                          <a:pt x="3755" y="14459"/>
                          <a:pt x="4624" y="13959"/>
                        </a:cubicBezTo>
                        <a:lnTo>
                          <a:pt x="8133" y="11871"/>
                        </a:lnTo>
                        <a:cubicBezTo>
                          <a:pt x="8133" y="14143"/>
                          <a:pt x="8230" y="16424"/>
                          <a:pt x="8194" y="18767"/>
                        </a:cubicBezTo>
                        <a:cubicBezTo>
                          <a:pt x="9503" y="19239"/>
                          <a:pt x="10746" y="19873"/>
                          <a:pt x="11897" y="20653"/>
                        </a:cubicBezTo>
                        <a:cubicBezTo>
                          <a:pt x="11897" y="17231"/>
                          <a:pt x="11739" y="14020"/>
                          <a:pt x="11616" y="10791"/>
                        </a:cubicBezTo>
                        <a:lnTo>
                          <a:pt x="11616" y="10212"/>
                        </a:lnTo>
                        <a:cubicBezTo>
                          <a:pt x="13037" y="9449"/>
                          <a:pt x="14389" y="8677"/>
                          <a:pt x="15836" y="7931"/>
                        </a:cubicBezTo>
                        <a:lnTo>
                          <a:pt x="19346" y="6089"/>
                        </a:lnTo>
                        <a:cubicBezTo>
                          <a:pt x="18620" y="5789"/>
                          <a:pt x="17931" y="5406"/>
                          <a:pt x="17293" y="4948"/>
                        </a:cubicBezTo>
                        <a:cubicBezTo>
                          <a:pt x="15283" y="6089"/>
                          <a:pt x="13406" y="7317"/>
                          <a:pt x="11432" y="8458"/>
                        </a:cubicBezTo>
                        <a:cubicBezTo>
                          <a:pt x="11432" y="6299"/>
                          <a:pt x="11344" y="4141"/>
                          <a:pt x="11432" y="1956"/>
                        </a:cubicBezTo>
                        <a:cubicBezTo>
                          <a:pt x="10756" y="1649"/>
                          <a:pt x="10107" y="1430"/>
                          <a:pt x="9493" y="1079"/>
                        </a:cubicBezTo>
                        <a:cubicBezTo>
                          <a:pt x="8879" y="728"/>
                          <a:pt x="8256" y="368"/>
                          <a:pt x="7642" y="0"/>
                        </a:cubicBezTo>
                        <a:lnTo>
                          <a:pt x="8010" y="10072"/>
                        </a:lnTo>
                        <a:cubicBezTo>
                          <a:pt x="5422" y="11616"/>
                          <a:pt x="2808" y="13037"/>
                          <a:pt x="0" y="1452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1750" name="Google Shape;1750;p16"/>
                  <p:cNvSpPr/>
                  <p:nvPr/>
                </p:nvSpPr>
                <p:spPr>
                  <a:xfrm>
                    <a:off x="1774588" y="1259040"/>
                    <a:ext cx="14502" cy="18503"/>
                  </a:xfrm>
                  <a:custGeom>
                    <a:rect b="b" l="l" r="r" t="t"/>
                    <a:pathLst>
                      <a:path extrusionOk="0" h="18503" w="14502">
                        <a:moveTo>
                          <a:pt x="8695" y="17512"/>
                        </a:moveTo>
                        <a:cubicBezTo>
                          <a:pt x="8836" y="17208"/>
                          <a:pt x="9001" y="16914"/>
                          <a:pt x="9186" y="16635"/>
                        </a:cubicBezTo>
                        <a:cubicBezTo>
                          <a:pt x="7396" y="16161"/>
                          <a:pt x="5638" y="15574"/>
                          <a:pt x="3922" y="14880"/>
                        </a:cubicBezTo>
                        <a:lnTo>
                          <a:pt x="6203" y="9239"/>
                        </a:lnTo>
                        <a:lnTo>
                          <a:pt x="8510" y="10116"/>
                        </a:lnTo>
                        <a:cubicBezTo>
                          <a:pt x="9413" y="10506"/>
                          <a:pt x="10291" y="10948"/>
                          <a:pt x="11142" y="11441"/>
                        </a:cubicBezTo>
                        <a:cubicBezTo>
                          <a:pt x="11230" y="11134"/>
                          <a:pt x="11292" y="10739"/>
                          <a:pt x="11414" y="10423"/>
                        </a:cubicBezTo>
                        <a:cubicBezTo>
                          <a:pt x="11561" y="10105"/>
                          <a:pt x="11728" y="9797"/>
                          <a:pt x="11914" y="9502"/>
                        </a:cubicBezTo>
                        <a:cubicBezTo>
                          <a:pt x="10972" y="9272"/>
                          <a:pt x="10046" y="8978"/>
                          <a:pt x="9142" y="8624"/>
                        </a:cubicBezTo>
                        <a:lnTo>
                          <a:pt x="6826" y="7703"/>
                        </a:lnTo>
                        <a:lnTo>
                          <a:pt x="8738" y="2922"/>
                        </a:lnTo>
                        <a:cubicBezTo>
                          <a:pt x="10462" y="3584"/>
                          <a:pt x="12130" y="4379"/>
                          <a:pt x="13731" y="5299"/>
                        </a:cubicBezTo>
                        <a:cubicBezTo>
                          <a:pt x="13793" y="4961"/>
                          <a:pt x="13887" y="4629"/>
                          <a:pt x="14011" y="4308"/>
                        </a:cubicBezTo>
                        <a:cubicBezTo>
                          <a:pt x="14151" y="3988"/>
                          <a:pt x="14315" y="3680"/>
                          <a:pt x="14503" y="3387"/>
                        </a:cubicBezTo>
                        <a:lnTo>
                          <a:pt x="6054" y="0"/>
                        </a:lnTo>
                        <a:lnTo>
                          <a:pt x="0" y="15082"/>
                        </a:lnTo>
                        <a:lnTo>
                          <a:pt x="8414" y="18503"/>
                        </a:lnTo>
                        <a:cubicBezTo>
                          <a:pt x="8510" y="18196"/>
                          <a:pt x="8572" y="17828"/>
                          <a:pt x="8695" y="1751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1751" name="Google Shape;1751;p16"/>
                  <p:cNvSpPr/>
                  <p:nvPr/>
                </p:nvSpPr>
                <p:spPr>
                  <a:xfrm>
                    <a:off x="1762752" y="1254547"/>
                    <a:ext cx="9308" cy="18003"/>
                  </a:xfrm>
                  <a:custGeom>
                    <a:rect b="b" l="l" r="r" t="t"/>
                    <a:pathLst>
                      <a:path extrusionOk="0" h="18003" w="9308">
                        <a:moveTo>
                          <a:pt x="8940" y="17012"/>
                        </a:moveTo>
                        <a:lnTo>
                          <a:pt x="9309" y="16029"/>
                        </a:lnTo>
                        <a:cubicBezTo>
                          <a:pt x="7493" y="15801"/>
                          <a:pt x="5692" y="15473"/>
                          <a:pt x="3913" y="15047"/>
                        </a:cubicBezTo>
                        <a:lnTo>
                          <a:pt x="7422" y="869"/>
                        </a:lnTo>
                        <a:cubicBezTo>
                          <a:pt x="6808" y="772"/>
                          <a:pt x="6247" y="711"/>
                          <a:pt x="5668" y="562"/>
                        </a:cubicBezTo>
                        <a:cubicBezTo>
                          <a:pt x="5089" y="412"/>
                          <a:pt x="4527" y="184"/>
                          <a:pt x="3913" y="0"/>
                        </a:cubicBezTo>
                        <a:lnTo>
                          <a:pt x="0" y="15845"/>
                        </a:lnTo>
                        <a:lnTo>
                          <a:pt x="8774" y="18003"/>
                        </a:lnTo>
                        <a:cubicBezTo>
                          <a:pt x="8785" y="17667"/>
                          <a:pt x="8841" y="17334"/>
                          <a:pt x="8940" y="1701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1752" name="Google Shape;1752;p16"/>
                  <p:cNvSpPr/>
                  <p:nvPr/>
                </p:nvSpPr>
                <p:spPr>
                  <a:xfrm>
                    <a:off x="1562620" y="1241607"/>
                    <a:ext cx="326155" cy="327481"/>
                  </a:xfrm>
                  <a:custGeom>
                    <a:rect b="b" l="l" r="r" t="t"/>
                    <a:pathLst>
                      <a:path extrusionOk="0" h="327481" w="326155">
                        <a:moveTo>
                          <a:pt x="163065" y="0"/>
                        </a:moveTo>
                        <a:cubicBezTo>
                          <a:pt x="73040" y="0"/>
                          <a:pt x="0" y="73285"/>
                          <a:pt x="0" y="163741"/>
                        </a:cubicBezTo>
                        <a:cubicBezTo>
                          <a:pt x="0" y="254196"/>
                          <a:pt x="73013" y="327481"/>
                          <a:pt x="163065" y="327481"/>
                        </a:cubicBezTo>
                        <a:cubicBezTo>
                          <a:pt x="253116" y="327481"/>
                          <a:pt x="326156" y="254161"/>
                          <a:pt x="326156" y="163741"/>
                        </a:cubicBezTo>
                        <a:cubicBezTo>
                          <a:pt x="326156" y="73320"/>
                          <a:pt x="253116" y="0"/>
                          <a:pt x="163065" y="0"/>
                        </a:cubicBezTo>
                        <a:close/>
                        <a:moveTo>
                          <a:pt x="163065" y="324086"/>
                        </a:moveTo>
                        <a:cubicBezTo>
                          <a:pt x="74891" y="324086"/>
                          <a:pt x="3387" y="252283"/>
                          <a:pt x="3387" y="163741"/>
                        </a:cubicBezTo>
                        <a:cubicBezTo>
                          <a:pt x="3387" y="75198"/>
                          <a:pt x="74891" y="3360"/>
                          <a:pt x="163065" y="3360"/>
                        </a:cubicBezTo>
                        <a:cubicBezTo>
                          <a:pt x="251239" y="3360"/>
                          <a:pt x="322866" y="75163"/>
                          <a:pt x="322866" y="163741"/>
                        </a:cubicBezTo>
                        <a:cubicBezTo>
                          <a:pt x="322866" y="252318"/>
                          <a:pt x="251327" y="324086"/>
                          <a:pt x="163091" y="324086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1753" name="Google Shape;1753;p16"/>
                  <p:cNvSpPr/>
                  <p:nvPr/>
                </p:nvSpPr>
                <p:spPr>
                  <a:xfrm>
                    <a:off x="1745188" y="1251407"/>
                    <a:ext cx="15081" cy="17827"/>
                  </a:xfrm>
                  <a:custGeom>
                    <a:rect b="b" l="l" r="r" t="t"/>
                    <a:pathLst>
                      <a:path extrusionOk="0" h="17827" w="15081">
                        <a:moveTo>
                          <a:pt x="2220" y="15749"/>
                        </a:moveTo>
                        <a:cubicBezTo>
                          <a:pt x="2930" y="14204"/>
                          <a:pt x="3764" y="12818"/>
                          <a:pt x="4659" y="11125"/>
                        </a:cubicBezTo>
                        <a:lnTo>
                          <a:pt x="10142" y="12002"/>
                        </a:lnTo>
                        <a:cubicBezTo>
                          <a:pt x="10537" y="13704"/>
                          <a:pt x="10756" y="15398"/>
                          <a:pt x="11020" y="17266"/>
                        </a:cubicBezTo>
                        <a:cubicBezTo>
                          <a:pt x="11709" y="17263"/>
                          <a:pt x="12398" y="17307"/>
                          <a:pt x="13081" y="17398"/>
                        </a:cubicBezTo>
                        <a:cubicBezTo>
                          <a:pt x="13757" y="17486"/>
                          <a:pt x="14406" y="17705"/>
                          <a:pt x="15082" y="17828"/>
                        </a:cubicBezTo>
                        <a:lnTo>
                          <a:pt x="11081" y="281"/>
                        </a:lnTo>
                        <a:cubicBezTo>
                          <a:pt x="10485" y="276"/>
                          <a:pt x="9894" y="181"/>
                          <a:pt x="9326" y="0"/>
                        </a:cubicBezTo>
                        <a:lnTo>
                          <a:pt x="0" y="15406"/>
                        </a:lnTo>
                        <a:cubicBezTo>
                          <a:pt x="383" y="15408"/>
                          <a:pt x="763" y="15440"/>
                          <a:pt x="1141" y="15503"/>
                        </a:cubicBezTo>
                        <a:close/>
                        <a:moveTo>
                          <a:pt x="8598" y="4624"/>
                        </a:moveTo>
                        <a:lnTo>
                          <a:pt x="9835" y="10476"/>
                        </a:lnTo>
                        <a:lnTo>
                          <a:pt x="5519" y="977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1754" name="Google Shape;1754;p16"/>
                  <p:cNvSpPr/>
                  <p:nvPr/>
                </p:nvSpPr>
                <p:spPr>
                  <a:xfrm>
                    <a:off x="1797978" y="1275911"/>
                    <a:ext cx="16845" cy="18424"/>
                  </a:xfrm>
                  <a:custGeom>
                    <a:rect b="b" l="l" r="r" t="t"/>
                    <a:pathLst>
                      <a:path extrusionOk="0" h="18424" w="16845">
                        <a:moveTo>
                          <a:pt x="956" y="9765"/>
                        </a:moveTo>
                        <a:cubicBezTo>
                          <a:pt x="1263" y="9984"/>
                          <a:pt x="1518" y="10256"/>
                          <a:pt x="1834" y="10502"/>
                        </a:cubicBezTo>
                        <a:cubicBezTo>
                          <a:pt x="3185" y="9458"/>
                          <a:pt x="4545" y="8659"/>
                          <a:pt x="6141" y="7545"/>
                        </a:cubicBezTo>
                        <a:lnTo>
                          <a:pt x="10528" y="10906"/>
                        </a:lnTo>
                        <a:cubicBezTo>
                          <a:pt x="10098" y="12572"/>
                          <a:pt x="9511" y="14169"/>
                          <a:pt x="8896" y="15933"/>
                        </a:cubicBezTo>
                        <a:lnTo>
                          <a:pt x="10590" y="17073"/>
                        </a:lnTo>
                        <a:cubicBezTo>
                          <a:pt x="11142" y="17503"/>
                          <a:pt x="11634" y="17951"/>
                          <a:pt x="12160" y="18424"/>
                        </a:cubicBezTo>
                        <a:lnTo>
                          <a:pt x="16845" y="1079"/>
                        </a:lnTo>
                        <a:cubicBezTo>
                          <a:pt x="16305" y="804"/>
                          <a:pt x="15815" y="439"/>
                          <a:pt x="15398" y="0"/>
                        </a:cubicBezTo>
                        <a:lnTo>
                          <a:pt x="0" y="9151"/>
                        </a:lnTo>
                        <a:lnTo>
                          <a:pt x="930" y="9765"/>
                        </a:lnTo>
                        <a:close/>
                        <a:moveTo>
                          <a:pt x="12669" y="3667"/>
                        </a:moveTo>
                        <a:lnTo>
                          <a:pt x="11002" y="9396"/>
                        </a:lnTo>
                        <a:lnTo>
                          <a:pt x="7493" y="676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1755" name="Google Shape;1755;p16"/>
                  <p:cNvSpPr/>
                  <p:nvPr/>
                </p:nvSpPr>
                <p:spPr>
                  <a:xfrm>
                    <a:off x="1826431" y="1297669"/>
                    <a:ext cx="19481" cy="19072"/>
                  </a:xfrm>
                  <a:custGeom>
                    <a:rect b="b" l="l" r="r" t="t"/>
                    <a:pathLst>
                      <a:path extrusionOk="0" h="19072" w="19481">
                        <a:moveTo>
                          <a:pt x="4466" y="15933"/>
                        </a:moveTo>
                        <a:cubicBezTo>
                          <a:pt x="7729" y="19600"/>
                          <a:pt x="12660" y="20320"/>
                          <a:pt x="16670" y="16670"/>
                        </a:cubicBezTo>
                        <a:cubicBezTo>
                          <a:pt x="19565" y="14038"/>
                          <a:pt x="20802" y="10072"/>
                          <a:pt x="17547" y="6141"/>
                        </a:cubicBezTo>
                        <a:lnTo>
                          <a:pt x="12099" y="0"/>
                        </a:lnTo>
                        <a:lnTo>
                          <a:pt x="0" y="10967"/>
                        </a:lnTo>
                        <a:close/>
                        <a:moveTo>
                          <a:pt x="13432" y="3597"/>
                        </a:moveTo>
                        <a:lnTo>
                          <a:pt x="15003" y="5352"/>
                        </a:lnTo>
                        <a:cubicBezTo>
                          <a:pt x="17258" y="7852"/>
                          <a:pt x="17380" y="10616"/>
                          <a:pt x="14046" y="13678"/>
                        </a:cubicBezTo>
                        <a:cubicBezTo>
                          <a:pt x="9888" y="17372"/>
                          <a:pt x="6957" y="16635"/>
                          <a:pt x="4808" y="14169"/>
                        </a:cubicBezTo>
                        <a:lnTo>
                          <a:pt x="3422" y="1266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1756" name="Google Shape;1756;p16"/>
                  <p:cNvSpPr/>
                  <p:nvPr/>
                </p:nvSpPr>
                <p:spPr>
                  <a:xfrm>
                    <a:off x="1845224" y="1325043"/>
                    <a:ext cx="18262" cy="19021"/>
                  </a:xfrm>
                  <a:custGeom>
                    <a:rect b="b" l="l" r="r" t="t"/>
                    <a:pathLst>
                      <a:path extrusionOk="0" h="19021" w="18262">
                        <a:moveTo>
                          <a:pt x="991" y="9730"/>
                        </a:moveTo>
                        <a:cubicBezTo>
                          <a:pt x="1298" y="10283"/>
                          <a:pt x="1509" y="10835"/>
                          <a:pt x="1790" y="11362"/>
                        </a:cubicBezTo>
                        <a:lnTo>
                          <a:pt x="8414" y="7536"/>
                        </a:lnTo>
                        <a:lnTo>
                          <a:pt x="8510" y="7668"/>
                        </a:lnTo>
                        <a:cubicBezTo>
                          <a:pt x="7984" y="8545"/>
                          <a:pt x="7370" y="9730"/>
                          <a:pt x="6966" y="10300"/>
                        </a:cubicBezTo>
                        <a:lnTo>
                          <a:pt x="4071" y="15292"/>
                        </a:lnTo>
                        <a:lnTo>
                          <a:pt x="5238" y="17047"/>
                        </a:lnTo>
                        <a:cubicBezTo>
                          <a:pt x="5615" y="17696"/>
                          <a:pt x="5922" y="18372"/>
                          <a:pt x="6229" y="19021"/>
                        </a:cubicBezTo>
                        <a:lnTo>
                          <a:pt x="7028" y="17477"/>
                        </a:lnTo>
                        <a:cubicBezTo>
                          <a:pt x="8265" y="15108"/>
                          <a:pt x="9405" y="12704"/>
                          <a:pt x="10730" y="10388"/>
                        </a:cubicBezTo>
                        <a:cubicBezTo>
                          <a:pt x="12265" y="12143"/>
                          <a:pt x="14301" y="12669"/>
                          <a:pt x="16310" y="11502"/>
                        </a:cubicBezTo>
                        <a:cubicBezTo>
                          <a:pt x="17608" y="10834"/>
                          <a:pt x="18375" y="9447"/>
                          <a:pt x="18249" y="7993"/>
                        </a:cubicBezTo>
                        <a:cubicBezTo>
                          <a:pt x="18188" y="6852"/>
                          <a:pt x="17258" y="5361"/>
                          <a:pt x="16705" y="4387"/>
                        </a:cubicBezTo>
                        <a:lnTo>
                          <a:pt x="14178" y="0"/>
                        </a:lnTo>
                        <a:lnTo>
                          <a:pt x="0" y="8194"/>
                        </a:lnTo>
                        <a:lnTo>
                          <a:pt x="991" y="9704"/>
                        </a:lnTo>
                        <a:close/>
                        <a:moveTo>
                          <a:pt x="14819" y="3808"/>
                        </a:moveTo>
                        <a:cubicBezTo>
                          <a:pt x="15529" y="5045"/>
                          <a:pt x="16573" y="6528"/>
                          <a:pt x="15073" y="7852"/>
                        </a:cubicBezTo>
                        <a:cubicBezTo>
                          <a:pt x="14764" y="8116"/>
                          <a:pt x="14432" y="8351"/>
                          <a:pt x="14082" y="8554"/>
                        </a:cubicBezTo>
                        <a:cubicBezTo>
                          <a:pt x="11958" y="9791"/>
                          <a:pt x="10326" y="9300"/>
                          <a:pt x="9274" y="701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1757" name="Google Shape;1757;p16"/>
                  <p:cNvSpPr/>
                  <p:nvPr/>
                </p:nvSpPr>
                <p:spPr>
                  <a:xfrm>
                    <a:off x="1855103" y="1347407"/>
                    <a:ext cx="17925" cy="12101"/>
                  </a:xfrm>
                  <a:custGeom>
                    <a:rect b="b" l="l" r="r" t="t"/>
                    <a:pathLst>
                      <a:path extrusionOk="0" h="12101" w="17925">
                        <a:moveTo>
                          <a:pt x="728" y="6993"/>
                        </a:moveTo>
                        <a:lnTo>
                          <a:pt x="1184" y="8747"/>
                        </a:lnTo>
                        <a:lnTo>
                          <a:pt x="7966" y="6370"/>
                        </a:lnTo>
                        <a:cubicBezTo>
                          <a:pt x="9388" y="10467"/>
                          <a:pt x="11265" y="13116"/>
                          <a:pt x="15275" y="11730"/>
                        </a:cubicBezTo>
                        <a:cubicBezTo>
                          <a:pt x="17828" y="10809"/>
                          <a:pt x="18512" y="8712"/>
                          <a:pt x="17433" y="5589"/>
                        </a:cubicBezTo>
                        <a:lnTo>
                          <a:pt x="15468" y="0"/>
                        </a:lnTo>
                        <a:lnTo>
                          <a:pt x="0" y="5361"/>
                        </a:lnTo>
                        <a:cubicBezTo>
                          <a:pt x="274" y="5891"/>
                          <a:pt x="517" y="6435"/>
                          <a:pt x="728" y="6993"/>
                        </a:cubicBezTo>
                        <a:close/>
                        <a:moveTo>
                          <a:pt x="15468" y="3869"/>
                        </a:moveTo>
                        <a:lnTo>
                          <a:pt x="15959" y="5255"/>
                        </a:lnTo>
                        <a:cubicBezTo>
                          <a:pt x="16363" y="6422"/>
                          <a:pt x="15468" y="7782"/>
                          <a:pt x="13678" y="8396"/>
                        </a:cubicBezTo>
                        <a:cubicBezTo>
                          <a:pt x="12292" y="8888"/>
                          <a:pt x="10809" y="8800"/>
                          <a:pt x="9914" y="7475"/>
                        </a:cubicBezTo>
                        <a:cubicBezTo>
                          <a:pt x="9634" y="7007"/>
                          <a:pt x="9407" y="6511"/>
                          <a:pt x="9239" y="599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1758" name="Google Shape;1758;p16"/>
                  <p:cNvSpPr/>
                  <p:nvPr/>
                </p:nvSpPr>
                <p:spPr>
                  <a:xfrm>
                    <a:off x="1859647" y="1361918"/>
                    <a:ext cx="17508" cy="11834"/>
                  </a:xfrm>
                  <a:custGeom>
                    <a:rect b="b" l="l" r="r" t="t"/>
                    <a:pathLst>
                      <a:path extrusionOk="0" h="11834" w="17508">
                        <a:moveTo>
                          <a:pt x="465" y="5457"/>
                        </a:moveTo>
                        <a:cubicBezTo>
                          <a:pt x="602" y="6035"/>
                          <a:pt x="705" y="6621"/>
                          <a:pt x="772" y="7212"/>
                        </a:cubicBezTo>
                        <a:lnTo>
                          <a:pt x="7791" y="5580"/>
                        </a:lnTo>
                        <a:cubicBezTo>
                          <a:pt x="8747" y="9774"/>
                          <a:pt x="10353" y="12599"/>
                          <a:pt x="14485" y="11651"/>
                        </a:cubicBezTo>
                        <a:cubicBezTo>
                          <a:pt x="17117" y="11037"/>
                          <a:pt x="17995" y="9019"/>
                          <a:pt x="17258" y="5729"/>
                        </a:cubicBezTo>
                        <a:lnTo>
                          <a:pt x="15933" y="0"/>
                        </a:lnTo>
                        <a:lnTo>
                          <a:pt x="0" y="3702"/>
                        </a:lnTo>
                        <a:cubicBezTo>
                          <a:pt x="158" y="4317"/>
                          <a:pt x="342" y="4878"/>
                          <a:pt x="465" y="5457"/>
                        </a:cubicBezTo>
                        <a:close/>
                        <a:moveTo>
                          <a:pt x="15477" y="3825"/>
                        </a:moveTo>
                        <a:lnTo>
                          <a:pt x="15784" y="5273"/>
                        </a:lnTo>
                        <a:cubicBezTo>
                          <a:pt x="16091" y="6510"/>
                          <a:pt x="15073" y="7738"/>
                          <a:pt x="13152" y="8168"/>
                        </a:cubicBezTo>
                        <a:cubicBezTo>
                          <a:pt x="11730" y="8484"/>
                          <a:pt x="10283" y="8230"/>
                          <a:pt x="9511" y="6817"/>
                        </a:cubicBezTo>
                        <a:cubicBezTo>
                          <a:pt x="9292" y="6330"/>
                          <a:pt x="9116" y="5825"/>
                          <a:pt x="8984" y="5308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1759" name="Google Shape;1759;p16"/>
                  <p:cNvSpPr/>
                  <p:nvPr/>
                </p:nvSpPr>
                <p:spPr>
                  <a:xfrm>
                    <a:off x="1859639" y="1429509"/>
                    <a:ext cx="18152" cy="14915"/>
                  </a:xfrm>
                  <a:custGeom>
                    <a:rect b="b" l="l" r="r" t="t"/>
                    <a:pathLst>
                      <a:path extrusionOk="0" h="14915" w="18152">
                        <a:moveTo>
                          <a:pt x="3553" y="1141"/>
                        </a:moveTo>
                        <a:lnTo>
                          <a:pt x="3220" y="2220"/>
                        </a:lnTo>
                        <a:cubicBezTo>
                          <a:pt x="4694" y="3097"/>
                          <a:pt x="5992" y="3974"/>
                          <a:pt x="7607" y="5054"/>
                        </a:cubicBezTo>
                        <a:lnTo>
                          <a:pt x="6282" y="10476"/>
                        </a:lnTo>
                        <a:cubicBezTo>
                          <a:pt x="4527" y="10695"/>
                          <a:pt x="2895" y="10783"/>
                          <a:pt x="1018" y="10906"/>
                        </a:cubicBezTo>
                        <a:lnTo>
                          <a:pt x="623" y="12941"/>
                        </a:lnTo>
                        <a:cubicBezTo>
                          <a:pt x="465" y="13617"/>
                          <a:pt x="219" y="14239"/>
                          <a:pt x="0" y="14915"/>
                        </a:cubicBezTo>
                        <a:lnTo>
                          <a:pt x="17723" y="12450"/>
                        </a:lnTo>
                        <a:cubicBezTo>
                          <a:pt x="17767" y="11845"/>
                          <a:pt x="17913" y="11252"/>
                          <a:pt x="18152" y="10695"/>
                        </a:cubicBezTo>
                        <a:lnTo>
                          <a:pt x="3764" y="0"/>
                        </a:lnTo>
                        <a:close/>
                        <a:moveTo>
                          <a:pt x="8817" y="6036"/>
                        </a:moveTo>
                        <a:lnTo>
                          <a:pt x="13687" y="9546"/>
                        </a:lnTo>
                        <a:lnTo>
                          <a:pt x="7773" y="1025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1760" name="Google Shape;1760;p16"/>
                  <p:cNvSpPr/>
                  <p:nvPr/>
                </p:nvSpPr>
                <p:spPr>
                  <a:xfrm>
                    <a:off x="1744600" y="1542170"/>
                    <a:ext cx="15116" cy="17397"/>
                  </a:xfrm>
                  <a:custGeom>
                    <a:rect b="b" l="l" r="r" t="t"/>
                    <a:pathLst>
                      <a:path extrusionOk="0" h="17397" w="15116">
                        <a:moveTo>
                          <a:pt x="10511" y="412"/>
                        </a:moveTo>
                        <a:lnTo>
                          <a:pt x="8756" y="597"/>
                        </a:lnTo>
                        <a:lnTo>
                          <a:pt x="10081" y="8177"/>
                        </a:lnTo>
                        <a:lnTo>
                          <a:pt x="9923" y="8177"/>
                        </a:lnTo>
                        <a:lnTo>
                          <a:pt x="7922" y="5869"/>
                        </a:lnTo>
                        <a:lnTo>
                          <a:pt x="4255" y="1395"/>
                        </a:lnTo>
                        <a:cubicBezTo>
                          <a:pt x="3571" y="1579"/>
                          <a:pt x="2869" y="1763"/>
                          <a:pt x="2158" y="1895"/>
                        </a:cubicBezTo>
                        <a:cubicBezTo>
                          <a:pt x="1448" y="2027"/>
                          <a:pt x="711" y="2079"/>
                          <a:pt x="0" y="2141"/>
                        </a:cubicBezTo>
                        <a:lnTo>
                          <a:pt x="1167" y="3430"/>
                        </a:lnTo>
                        <a:cubicBezTo>
                          <a:pt x="2992" y="5405"/>
                          <a:pt x="4808" y="7317"/>
                          <a:pt x="6501" y="9353"/>
                        </a:cubicBezTo>
                        <a:cubicBezTo>
                          <a:pt x="4424" y="10004"/>
                          <a:pt x="3164" y="12109"/>
                          <a:pt x="3571" y="14248"/>
                        </a:cubicBezTo>
                        <a:cubicBezTo>
                          <a:pt x="3759" y="15688"/>
                          <a:pt x="4799" y="16871"/>
                          <a:pt x="6203" y="17240"/>
                        </a:cubicBezTo>
                        <a:cubicBezTo>
                          <a:pt x="7282" y="17608"/>
                          <a:pt x="8984" y="17240"/>
                          <a:pt x="10090" y="17056"/>
                        </a:cubicBezTo>
                        <a:lnTo>
                          <a:pt x="15117" y="16178"/>
                        </a:lnTo>
                        <a:lnTo>
                          <a:pt x="12248" y="0"/>
                        </a:lnTo>
                        <a:close/>
                        <a:moveTo>
                          <a:pt x="7431" y="14406"/>
                        </a:moveTo>
                        <a:cubicBezTo>
                          <a:pt x="7289" y="14038"/>
                          <a:pt x="7186" y="13655"/>
                          <a:pt x="7124" y="13266"/>
                        </a:cubicBezTo>
                        <a:cubicBezTo>
                          <a:pt x="6694" y="10800"/>
                          <a:pt x="7738" y="9414"/>
                          <a:pt x="10204" y="9265"/>
                        </a:cubicBezTo>
                        <a:lnTo>
                          <a:pt x="11344" y="15547"/>
                        </a:lnTo>
                        <a:cubicBezTo>
                          <a:pt x="9897" y="15792"/>
                          <a:pt x="8168" y="16284"/>
                          <a:pt x="7457" y="14406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1761" name="Google Shape;1761;p16"/>
                  <p:cNvSpPr/>
                  <p:nvPr/>
                </p:nvSpPr>
                <p:spPr>
                  <a:xfrm>
                    <a:off x="1726836" y="1544864"/>
                    <a:ext cx="15763" cy="16733"/>
                  </a:xfrm>
                  <a:custGeom>
                    <a:rect b="b" l="l" r="r" t="t"/>
                    <a:pathLst>
                      <a:path extrusionOk="0" h="16733" w="15763">
                        <a:moveTo>
                          <a:pt x="8245" y="395"/>
                        </a:moveTo>
                        <a:cubicBezTo>
                          <a:pt x="3375" y="614"/>
                          <a:pt x="-266" y="4036"/>
                          <a:pt x="15" y="9432"/>
                        </a:cubicBezTo>
                        <a:cubicBezTo>
                          <a:pt x="235" y="13371"/>
                          <a:pt x="2516" y="16828"/>
                          <a:pt x="7631" y="16731"/>
                        </a:cubicBezTo>
                        <a:lnTo>
                          <a:pt x="15764" y="16301"/>
                        </a:lnTo>
                        <a:lnTo>
                          <a:pt x="14930" y="0"/>
                        </a:lnTo>
                        <a:close/>
                        <a:moveTo>
                          <a:pt x="9789" y="15222"/>
                        </a:moveTo>
                        <a:cubicBezTo>
                          <a:pt x="6429" y="15406"/>
                          <a:pt x="4235" y="13739"/>
                          <a:pt x="3990" y="9239"/>
                        </a:cubicBezTo>
                        <a:cubicBezTo>
                          <a:pt x="3683" y="3632"/>
                          <a:pt x="6122" y="1842"/>
                          <a:pt x="9385" y="1693"/>
                        </a:cubicBezTo>
                        <a:lnTo>
                          <a:pt x="11421" y="1562"/>
                        </a:lnTo>
                        <a:lnTo>
                          <a:pt x="12131" y="1513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1762" name="Google Shape;1762;p16"/>
                  <p:cNvSpPr/>
                  <p:nvPr/>
                </p:nvSpPr>
                <p:spPr>
                  <a:xfrm>
                    <a:off x="1682290" y="1538889"/>
                    <a:ext cx="14853" cy="18240"/>
                  </a:xfrm>
                  <a:custGeom>
                    <a:rect b="b" l="l" r="r" t="t"/>
                    <a:pathLst>
                      <a:path extrusionOk="0" h="18240" w="14853">
                        <a:moveTo>
                          <a:pt x="12634" y="3229"/>
                        </a:moveTo>
                        <a:cubicBezTo>
                          <a:pt x="11757" y="4738"/>
                          <a:pt x="10879" y="6001"/>
                          <a:pt x="9800" y="7615"/>
                        </a:cubicBezTo>
                        <a:lnTo>
                          <a:pt x="4404" y="6282"/>
                        </a:lnTo>
                        <a:cubicBezTo>
                          <a:pt x="4185" y="4589"/>
                          <a:pt x="4097" y="2895"/>
                          <a:pt x="3974" y="1018"/>
                        </a:cubicBezTo>
                        <a:cubicBezTo>
                          <a:pt x="3299" y="895"/>
                          <a:pt x="2615" y="798"/>
                          <a:pt x="1939" y="614"/>
                        </a:cubicBezTo>
                        <a:cubicBezTo>
                          <a:pt x="1263" y="430"/>
                          <a:pt x="649" y="211"/>
                          <a:pt x="0" y="0"/>
                        </a:cubicBezTo>
                        <a:lnTo>
                          <a:pt x="2465" y="17784"/>
                        </a:lnTo>
                        <a:cubicBezTo>
                          <a:pt x="2763" y="17800"/>
                          <a:pt x="3057" y="17850"/>
                          <a:pt x="3343" y="17933"/>
                        </a:cubicBezTo>
                        <a:cubicBezTo>
                          <a:pt x="3646" y="18001"/>
                          <a:pt x="3940" y="18104"/>
                          <a:pt x="4220" y="18240"/>
                        </a:cubicBezTo>
                        <a:lnTo>
                          <a:pt x="14854" y="3755"/>
                        </a:lnTo>
                        <a:cubicBezTo>
                          <a:pt x="14482" y="3713"/>
                          <a:pt x="14113" y="3652"/>
                          <a:pt x="13748" y="3571"/>
                        </a:cubicBezTo>
                        <a:close/>
                        <a:moveTo>
                          <a:pt x="5299" y="13757"/>
                        </a:moveTo>
                        <a:lnTo>
                          <a:pt x="4589" y="7835"/>
                        </a:lnTo>
                        <a:lnTo>
                          <a:pt x="8844" y="888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1763" name="Google Shape;1763;p16"/>
                  <p:cNvSpPr/>
                  <p:nvPr/>
                </p:nvSpPr>
                <p:spPr>
                  <a:xfrm>
                    <a:off x="1642834" y="1525537"/>
                    <a:ext cx="18926" cy="18862"/>
                  </a:xfrm>
                  <a:custGeom>
                    <a:rect b="b" l="l" r="r" t="t"/>
                    <a:pathLst>
                      <a:path extrusionOk="0" h="18862" w="18926">
                        <a:moveTo>
                          <a:pt x="13162" y="1421"/>
                        </a:moveTo>
                        <a:cubicBezTo>
                          <a:pt x="9003" y="-1106"/>
                          <a:pt x="4108" y="-334"/>
                          <a:pt x="1335" y="4316"/>
                        </a:cubicBezTo>
                        <a:cubicBezTo>
                          <a:pt x="-700" y="7711"/>
                          <a:pt x="-735" y="11835"/>
                          <a:pt x="3546" y="14642"/>
                        </a:cubicBezTo>
                        <a:lnTo>
                          <a:pt x="10565" y="18862"/>
                        </a:lnTo>
                        <a:lnTo>
                          <a:pt x="18926" y="4869"/>
                        </a:lnTo>
                        <a:close/>
                        <a:moveTo>
                          <a:pt x="8205" y="15809"/>
                        </a:moveTo>
                        <a:lnTo>
                          <a:pt x="6205" y="14581"/>
                        </a:lnTo>
                        <a:cubicBezTo>
                          <a:pt x="3300" y="12826"/>
                          <a:pt x="2414" y="10264"/>
                          <a:pt x="4722" y="6386"/>
                        </a:cubicBezTo>
                        <a:cubicBezTo>
                          <a:pt x="7591" y="1579"/>
                          <a:pt x="10574" y="1447"/>
                          <a:pt x="13416" y="3149"/>
                        </a:cubicBezTo>
                        <a:lnTo>
                          <a:pt x="15171" y="419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1764" name="Google Shape;1764;p16"/>
                  <p:cNvSpPr/>
                  <p:nvPr/>
                </p:nvSpPr>
                <p:spPr>
                  <a:xfrm>
                    <a:off x="1599573" y="1487308"/>
                    <a:ext cx="19478" cy="18907"/>
                  </a:xfrm>
                  <a:custGeom>
                    <a:rect b="b" l="l" r="r" t="t"/>
                    <a:pathLst>
                      <a:path extrusionOk="0" h="18907" w="19478">
                        <a:moveTo>
                          <a:pt x="15346" y="3563"/>
                        </a:moveTo>
                        <a:cubicBezTo>
                          <a:pt x="12328" y="-289"/>
                          <a:pt x="7450" y="-1341"/>
                          <a:pt x="3238" y="2019"/>
                        </a:cubicBezTo>
                        <a:cubicBezTo>
                          <a:pt x="150" y="4423"/>
                          <a:pt x="-1385" y="8274"/>
                          <a:pt x="1633" y="12433"/>
                        </a:cubicBezTo>
                        <a:lnTo>
                          <a:pt x="6651" y="18908"/>
                        </a:lnTo>
                        <a:lnTo>
                          <a:pt x="19478" y="8862"/>
                        </a:lnTo>
                        <a:close/>
                        <a:moveTo>
                          <a:pt x="5546" y="15206"/>
                        </a:moveTo>
                        <a:lnTo>
                          <a:pt x="4098" y="13363"/>
                        </a:lnTo>
                        <a:cubicBezTo>
                          <a:pt x="2036" y="10731"/>
                          <a:pt x="2124" y="7932"/>
                          <a:pt x="5642" y="5160"/>
                        </a:cubicBezTo>
                        <a:cubicBezTo>
                          <a:pt x="10029" y="1712"/>
                          <a:pt x="12880" y="2668"/>
                          <a:pt x="14916" y="5283"/>
                        </a:cubicBezTo>
                        <a:lnTo>
                          <a:pt x="16144" y="688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1765" name="Google Shape;1765;p16"/>
                  <p:cNvSpPr/>
                  <p:nvPr/>
                </p:nvSpPr>
                <p:spPr>
                  <a:xfrm>
                    <a:off x="1572247" y="1425395"/>
                    <a:ext cx="17333" cy="15178"/>
                  </a:xfrm>
                  <a:custGeom>
                    <a:rect b="b" l="l" r="r" t="t"/>
                    <a:pathLst>
                      <a:path extrusionOk="0" h="15178" w="17333">
                        <a:moveTo>
                          <a:pt x="16903" y="10555"/>
                        </a:moveTo>
                        <a:lnTo>
                          <a:pt x="16719" y="8800"/>
                        </a:lnTo>
                        <a:lnTo>
                          <a:pt x="9174" y="10107"/>
                        </a:lnTo>
                        <a:lnTo>
                          <a:pt x="9174" y="9958"/>
                        </a:lnTo>
                        <a:lnTo>
                          <a:pt x="11481" y="7949"/>
                        </a:lnTo>
                        <a:lnTo>
                          <a:pt x="15921" y="4255"/>
                        </a:lnTo>
                        <a:cubicBezTo>
                          <a:pt x="15763" y="3580"/>
                          <a:pt x="15552" y="2895"/>
                          <a:pt x="15430" y="2158"/>
                        </a:cubicBezTo>
                        <a:cubicBezTo>
                          <a:pt x="15307" y="1421"/>
                          <a:pt x="15245" y="711"/>
                          <a:pt x="15184" y="0"/>
                        </a:cubicBezTo>
                        <a:lnTo>
                          <a:pt x="13885" y="1158"/>
                        </a:lnTo>
                        <a:cubicBezTo>
                          <a:pt x="11946" y="2974"/>
                          <a:pt x="10034" y="4825"/>
                          <a:pt x="8033" y="6519"/>
                        </a:cubicBezTo>
                        <a:cubicBezTo>
                          <a:pt x="7156" y="4387"/>
                          <a:pt x="5445" y="3158"/>
                          <a:pt x="3129" y="3562"/>
                        </a:cubicBezTo>
                        <a:cubicBezTo>
                          <a:pt x="1683" y="3764"/>
                          <a:pt x="503" y="4822"/>
                          <a:pt x="146" y="6238"/>
                        </a:cubicBezTo>
                        <a:cubicBezTo>
                          <a:pt x="-196" y="7317"/>
                          <a:pt x="146" y="9010"/>
                          <a:pt x="330" y="10125"/>
                        </a:cubicBezTo>
                        <a:lnTo>
                          <a:pt x="1208" y="15178"/>
                        </a:lnTo>
                        <a:lnTo>
                          <a:pt x="17333" y="12309"/>
                        </a:lnTo>
                        <a:close/>
                        <a:moveTo>
                          <a:pt x="1866" y="11432"/>
                        </a:moveTo>
                        <a:cubicBezTo>
                          <a:pt x="1620" y="9984"/>
                          <a:pt x="1129" y="8256"/>
                          <a:pt x="3006" y="7519"/>
                        </a:cubicBezTo>
                        <a:cubicBezTo>
                          <a:pt x="3375" y="7379"/>
                          <a:pt x="3757" y="7276"/>
                          <a:pt x="4147" y="7212"/>
                        </a:cubicBezTo>
                        <a:cubicBezTo>
                          <a:pt x="6586" y="6773"/>
                          <a:pt x="7972" y="7791"/>
                          <a:pt x="8156" y="10291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1766" name="Google Shape;1766;p16"/>
                  <p:cNvSpPr/>
                  <p:nvPr/>
                </p:nvSpPr>
                <p:spPr>
                  <a:xfrm>
                    <a:off x="1569928" y="1408918"/>
                    <a:ext cx="16976" cy="15353"/>
                  </a:xfrm>
                  <a:custGeom>
                    <a:rect b="b" l="l" r="r" t="t"/>
                    <a:pathLst>
                      <a:path extrusionOk="0" h="15353" w="16976">
                        <a:moveTo>
                          <a:pt x="16977" y="15354"/>
                        </a:moveTo>
                        <a:lnTo>
                          <a:pt x="16854" y="14213"/>
                        </a:lnTo>
                        <a:lnTo>
                          <a:pt x="16854" y="13073"/>
                        </a:lnTo>
                        <a:cubicBezTo>
                          <a:pt x="15187" y="12704"/>
                          <a:pt x="13678" y="12195"/>
                          <a:pt x="11862" y="11651"/>
                        </a:cubicBezTo>
                        <a:lnTo>
                          <a:pt x="11555" y="6106"/>
                        </a:lnTo>
                        <a:cubicBezTo>
                          <a:pt x="13090" y="5334"/>
                          <a:pt x="14696" y="4782"/>
                          <a:pt x="16450" y="4106"/>
                        </a:cubicBezTo>
                        <a:cubicBezTo>
                          <a:pt x="16363" y="3422"/>
                          <a:pt x="16240" y="2746"/>
                          <a:pt x="16205" y="2071"/>
                        </a:cubicBezTo>
                        <a:lnTo>
                          <a:pt x="16205" y="0"/>
                        </a:lnTo>
                        <a:lnTo>
                          <a:pt x="0" y="7554"/>
                        </a:lnTo>
                        <a:cubicBezTo>
                          <a:pt x="146" y="8159"/>
                          <a:pt x="188" y="8786"/>
                          <a:pt x="123" y="9405"/>
                        </a:cubicBezTo>
                        <a:close/>
                        <a:moveTo>
                          <a:pt x="10133" y="6721"/>
                        </a:moveTo>
                        <a:lnTo>
                          <a:pt x="10353" y="11107"/>
                        </a:lnTo>
                        <a:lnTo>
                          <a:pt x="4676" y="913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1767" name="Google Shape;1767;p16"/>
                  <p:cNvSpPr/>
                  <p:nvPr/>
                </p:nvSpPr>
                <p:spPr>
                  <a:xfrm>
                    <a:off x="1569665" y="1387818"/>
                    <a:ext cx="17248" cy="12554"/>
                  </a:xfrm>
                  <a:custGeom>
                    <a:rect b="b" l="l" r="r" t="t"/>
                    <a:pathLst>
                      <a:path extrusionOk="0" h="12554" w="17248">
                        <a:moveTo>
                          <a:pt x="16380" y="10660"/>
                        </a:moveTo>
                        <a:lnTo>
                          <a:pt x="16626" y="8905"/>
                        </a:lnTo>
                        <a:lnTo>
                          <a:pt x="8984" y="8352"/>
                        </a:lnTo>
                        <a:lnTo>
                          <a:pt x="8984" y="8203"/>
                        </a:lnTo>
                        <a:lnTo>
                          <a:pt x="11757" y="6808"/>
                        </a:lnTo>
                        <a:lnTo>
                          <a:pt x="16933" y="4343"/>
                        </a:lnTo>
                        <a:lnTo>
                          <a:pt x="16933" y="2193"/>
                        </a:lnTo>
                        <a:lnTo>
                          <a:pt x="17249" y="0"/>
                        </a:lnTo>
                        <a:lnTo>
                          <a:pt x="15705" y="877"/>
                        </a:lnTo>
                        <a:cubicBezTo>
                          <a:pt x="13362" y="2141"/>
                          <a:pt x="11081" y="3466"/>
                          <a:pt x="8686" y="4641"/>
                        </a:cubicBezTo>
                        <a:cubicBezTo>
                          <a:pt x="8379" y="2386"/>
                          <a:pt x="6993" y="755"/>
                          <a:pt x="4685" y="632"/>
                        </a:cubicBezTo>
                        <a:cubicBezTo>
                          <a:pt x="3229" y="427"/>
                          <a:pt x="1801" y="1153"/>
                          <a:pt x="1105" y="2448"/>
                        </a:cubicBezTo>
                        <a:cubicBezTo>
                          <a:pt x="491" y="3404"/>
                          <a:pt x="430" y="5159"/>
                          <a:pt x="368" y="6273"/>
                        </a:cubicBezTo>
                        <a:lnTo>
                          <a:pt x="0" y="11414"/>
                        </a:lnTo>
                        <a:lnTo>
                          <a:pt x="16336" y="12555"/>
                        </a:lnTo>
                        <a:lnTo>
                          <a:pt x="16336" y="10712"/>
                        </a:lnTo>
                        <a:close/>
                        <a:moveTo>
                          <a:pt x="7966" y="8282"/>
                        </a:moveTo>
                        <a:lnTo>
                          <a:pt x="1588" y="7817"/>
                        </a:lnTo>
                        <a:cubicBezTo>
                          <a:pt x="1711" y="6370"/>
                          <a:pt x="1588" y="4553"/>
                          <a:pt x="3615" y="4308"/>
                        </a:cubicBezTo>
                        <a:cubicBezTo>
                          <a:pt x="4025" y="4246"/>
                          <a:pt x="4442" y="4246"/>
                          <a:pt x="4852" y="4308"/>
                        </a:cubicBezTo>
                        <a:cubicBezTo>
                          <a:pt x="7282" y="4466"/>
                          <a:pt x="8396" y="5791"/>
                          <a:pt x="7966" y="828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1768" name="Google Shape;1768;p16"/>
                  <p:cNvSpPr/>
                  <p:nvPr/>
                </p:nvSpPr>
                <p:spPr>
                  <a:xfrm>
                    <a:off x="1587089" y="1331605"/>
                    <a:ext cx="18617" cy="15283"/>
                  </a:xfrm>
                  <a:custGeom>
                    <a:rect b="b" l="l" r="r" t="t"/>
                    <a:pathLst>
                      <a:path extrusionOk="0" h="15283" w="18617">
                        <a:moveTo>
                          <a:pt x="12020" y="14196"/>
                        </a:moveTo>
                        <a:cubicBezTo>
                          <a:pt x="12178" y="13862"/>
                          <a:pt x="12388" y="13555"/>
                          <a:pt x="12572" y="13213"/>
                        </a:cubicBezTo>
                        <a:cubicBezTo>
                          <a:pt x="11344" y="12046"/>
                          <a:pt x="10291" y="10844"/>
                          <a:pt x="8940" y="9484"/>
                        </a:cubicBezTo>
                        <a:lnTo>
                          <a:pt x="11502" y="4492"/>
                        </a:lnTo>
                        <a:cubicBezTo>
                          <a:pt x="13257" y="4641"/>
                          <a:pt x="14889" y="4957"/>
                          <a:pt x="16766" y="5264"/>
                        </a:cubicBezTo>
                        <a:cubicBezTo>
                          <a:pt x="17012" y="4615"/>
                          <a:pt x="17258" y="4001"/>
                          <a:pt x="17565" y="3351"/>
                        </a:cubicBezTo>
                        <a:cubicBezTo>
                          <a:pt x="17872" y="2702"/>
                          <a:pt x="18249" y="2176"/>
                          <a:pt x="18617" y="1597"/>
                        </a:cubicBezTo>
                        <a:lnTo>
                          <a:pt x="798" y="0"/>
                        </a:lnTo>
                        <a:cubicBezTo>
                          <a:pt x="628" y="586"/>
                          <a:pt x="358" y="1138"/>
                          <a:pt x="0" y="1632"/>
                        </a:cubicBezTo>
                        <a:lnTo>
                          <a:pt x="11555" y="15284"/>
                        </a:lnTo>
                        <a:close/>
                        <a:moveTo>
                          <a:pt x="4010" y="3667"/>
                        </a:moveTo>
                        <a:lnTo>
                          <a:pt x="9923" y="4281"/>
                        </a:lnTo>
                        <a:lnTo>
                          <a:pt x="7922" y="826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1769" name="Google Shape;1769;p16"/>
                  <p:cNvSpPr/>
                  <p:nvPr/>
                </p:nvSpPr>
                <p:spPr>
                  <a:xfrm>
                    <a:off x="1594116" y="1313586"/>
                    <a:ext cx="20486" cy="17203"/>
                  </a:xfrm>
                  <a:custGeom>
                    <a:rect b="b" l="l" r="r" t="t"/>
                    <a:pathLst>
                      <a:path extrusionOk="0" h="17203" w="20486">
                        <a:moveTo>
                          <a:pt x="14020" y="15756"/>
                        </a:moveTo>
                        <a:lnTo>
                          <a:pt x="15196" y="14404"/>
                        </a:lnTo>
                        <a:lnTo>
                          <a:pt x="9054" y="9781"/>
                        </a:lnTo>
                        <a:lnTo>
                          <a:pt x="9151" y="9658"/>
                        </a:lnTo>
                        <a:lnTo>
                          <a:pt x="12204" y="9991"/>
                        </a:lnTo>
                        <a:lnTo>
                          <a:pt x="17898" y="10763"/>
                        </a:lnTo>
                        <a:cubicBezTo>
                          <a:pt x="18302" y="10149"/>
                          <a:pt x="18670" y="9535"/>
                          <a:pt x="19135" y="8947"/>
                        </a:cubicBezTo>
                        <a:cubicBezTo>
                          <a:pt x="19600" y="8359"/>
                          <a:pt x="20012" y="7833"/>
                          <a:pt x="20486" y="7280"/>
                        </a:cubicBezTo>
                        <a:lnTo>
                          <a:pt x="18731" y="7131"/>
                        </a:lnTo>
                        <a:cubicBezTo>
                          <a:pt x="16099" y="6938"/>
                          <a:pt x="13467" y="6815"/>
                          <a:pt x="10835" y="6482"/>
                        </a:cubicBezTo>
                        <a:cubicBezTo>
                          <a:pt x="11835" y="4350"/>
                          <a:pt x="11590" y="2297"/>
                          <a:pt x="9739" y="840"/>
                        </a:cubicBezTo>
                        <a:cubicBezTo>
                          <a:pt x="8627" y="-109"/>
                          <a:pt x="7044" y="-269"/>
                          <a:pt x="5764" y="437"/>
                        </a:cubicBezTo>
                        <a:cubicBezTo>
                          <a:pt x="4746" y="937"/>
                          <a:pt x="3729" y="2350"/>
                          <a:pt x="3053" y="3244"/>
                        </a:cubicBezTo>
                        <a:lnTo>
                          <a:pt x="0" y="7315"/>
                        </a:lnTo>
                        <a:lnTo>
                          <a:pt x="13073" y="17203"/>
                        </a:lnTo>
                        <a:cubicBezTo>
                          <a:pt x="13360" y="16702"/>
                          <a:pt x="13676" y="16220"/>
                          <a:pt x="14020" y="15756"/>
                        </a:cubicBezTo>
                        <a:close/>
                        <a:moveTo>
                          <a:pt x="3141" y="5227"/>
                        </a:moveTo>
                        <a:cubicBezTo>
                          <a:pt x="4018" y="4087"/>
                          <a:pt x="4966" y="2516"/>
                          <a:pt x="6747" y="3411"/>
                        </a:cubicBezTo>
                        <a:cubicBezTo>
                          <a:pt x="7115" y="3585"/>
                          <a:pt x="7467" y="3790"/>
                          <a:pt x="7800" y="4025"/>
                        </a:cubicBezTo>
                        <a:cubicBezTo>
                          <a:pt x="9739" y="5534"/>
                          <a:pt x="9958" y="7228"/>
                          <a:pt x="8256" y="9105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1770" name="Google Shape;1770;p16"/>
                  <p:cNvSpPr/>
                  <p:nvPr/>
                </p:nvSpPr>
                <p:spPr>
                  <a:xfrm>
                    <a:off x="1606487" y="1302714"/>
                    <a:ext cx="18047" cy="17511"/>
                  </a:xfrm>
                  <a:custGeom>
                    <a:rect b="b" l="l" r="r" t="t"/>
                    <a:pathLst>
                      <a:path extrusionOk="0" h="17511" w="18047">
                        <a:moveTo>
                          <a:pt x="8493" y="16617"/>
                        </a:moveTo>
                        <a:cubicBezTo>
                          <a:pt x="8743" y="16336"/>
                          <a:pt x="9010" y="16069"/>
                          <a:pt x="9291" y="15819"/>
                        </a:cubicBezTo>
                        <a:cubicBezTo>
                          <a:pt x="8370" y="14371"/>
                          <a:pt x="7659" y="12950"/>
                          <a:pt x="6738" y="11256"/>
                        </a:cubicBezTo>
                        <a:lnTo>
                          <a:pt x="10432" y="7124"/>
                        </a:lnTo>
                        <a:cubicBezTo>
                          <a:pt x="12072" y="7712"/>
                          <a:pt x="13608" y="8423"/>
                          <a:pt x="15301" y="9186"/>
                        </a:cubicBezTo>
                        <a:cubicBezTo>
                          <a:pt x="15740" y="8668"/>
                          <a:pt x="16108" y="8107"/>
                          <a:pt x="16564" y="7589"/>
                        </a:cubicBezTo>
                        <a:cubicBezTo>
                          <a:pt x="17021" y="7071"/>
                          <a:pt x="17556" y="6633"/>
                          <a:pt x="18047" y="6141"/>
                        </a:cubicBezTo>
                        <a:lnTo>
                          <a:pt x="1255" y="0"/>
                        </a:lnTo>
                        <a:cubicBezTo>
                          <a:pt x="921" y="517"/>
                          <a:pt x="496" y="969"/>
                          <a:pt x="0" y="1334"/>
                        </a:cubicBezTo>
                        <a:lnTo>
                          <a:pt x="7765" y="17512"/>
                        </a:lnTo>
                        <a:lnTo>
                          <a:pt x="8475" y="16582"/>
                        </a:lnTo>
                        <a:close/>
                        <a:moveTo>
                          <a:pt x="3439" y="4334"/>
                        </a:moveTo>
                        <a:lnTo>
                          <a:pt x="8984" y="6492"/>
                        </a:lnTo>
                        <a:lnTo>
                          <a:pt x="6089" y="976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1771" name="Google Shape;1771;p16"/>
                  <p:cNvSpPr/>
                  <p:nvPr/>
                </p:nvSpPr>
                <p:spPr>
                  <a:xfrm>
                    <a:off x="1632155" y="1274605"/>
                    <a:ext cx="18059" cy="18253"/>
                  </a:xfrm>
                  <a:custGeom>
                    <a:rect b="b" l="l" r="r" t="t"/>
                    <a:pathLst>
                      <a:path extrusionOk="0" h="18253" w="18059">
                        <a:moveTo>
                          <a:pt x="13734" y="16344"/>
                        </a:moveTo>
                        <a:cubicBezTo>
                          <a:pt x="18516" y="12948"/>
                          <a:pt x="19165" y="7649"/>
                          <a:pt x="16507" y="3833"/>
                        </a:cubicBezTo>
                        <a:cubicBezTo>
                          <a:pt x="14357" y="806"/>
                          <a:pt x="9944" y="-1993"/>
                          <a:pt x="4364" y="1920"/>
                        </a:cubicBezTo>
                        <a:cubicBezTo>
                          <a:pt x="-505" y="5368"/>
                          <a:pt x="-1102" y="10518"/>
                          <a:pt x="1592" y="14379"/>
                        </a:cubicBezTo>
                        <a:cubicBezTo>
                          <a:pt x="4707" y="18871"/>
                          <a:pt x="9427" y="19362"/>
                          <a:pt x="13734" y="16344"/>
                        </a:cubicBezTo>
                        <a:close/>
                        <a:moveTo>
                          <a:pt x="5110" y="3183"/>
                        </a:moveTo>
                        <a:cubicBezTo>
                          <a:pt x="8005" y="1122"/>
                          <a:pt x="11252" y="3183"/>
                          <a:pt x="13006" y="5737"/>
                        </a:cubicBezTo>
                        <a:cubicBezTo>
                          <a:pt x="15252" y="9009"/>
                          <a:pt x="16024" y="12984"/>
                          <a:pt x="13006" y="15080"/>
                        </a:cubicBezTo>
                        <a:cubicBezTo>
                          <a:pt x="9988" y="17177"/>
                          <a:pt x="7032" y="15265"/>
                          <a:pt x="5242" y="12703"/>
                        </a:cubicBezTo>
                        <a:cubicBezTo>
                          <a:pt x="2189" y="8316"/>
                          <a:pt x="2373" y="5096"/>
                          <a:pt x="5084" y="318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1772" name="Google Shape;1772;p16"/>
                  <p:cNvSpPr/>
                  <p:nvPr/>
                </p:nvSpPr>
                <p:spPr>
                  <a:xfrm>
                    <a:off x="1589958" y="1269033"/>
                    <a:ext cx="271479" cy="272628"/>
                  </a:xfrm>
                  <a:custGeom>
                    <a:rect b="b" l="l" r="r" t="t"/>
                    <a:pathLst>
                      <a:path extrusionOk="0" h="272628" w="271479">
                        <a:moveTo>
                          <a:pt x="271479" y="136314"/>
                        </a:moveTo>
                        <a:cubicBezTo>
                          <a:pt x="271479" y="61020"/>
                          <a:pt x="210705" y="0"/>
                          <a:pt x="135726" y="0"/>
                        </a:cubicBezTo>
                        <a:cubicBezTo>
                          <a:pt x="60748" y="0"/>
                          <a:pt x="0" y="61020"/>
                          <a:pt x="0" y="136314"/>
                        </a:cubicBezTo>
                        <a:cubicBezTo>
                          <a:pt x="0" y="211609"/>
                          <a:pt x="60774" y="272629"/>
                          <a:pt x="135726" y="272629"/>
                        </a:cubicBezTo>
                        <a:cubicBezTo>
                          <a:pt x="210679" y="272629"/>
                          <a:pt x="271479" y="211574"/>
                          <a:pt x="271479" y="136314"/>
                        </a:cubicBezTo>
                        <a:close/>
                        <a:moveTo>
                          <a:pt x="135691" y="269234"/>
                        </a:moveTo>
                        <a:cubicBezTo>
                          <a:pt x="62590" y="269234"/>
                          <a:pt x="3369" y="209723"/>
                          <a:pt x="3369" y="136314"/>
                        </a:cubicBezTo>
                        <a:cubicBezTo>
                          <a:pt x="3369" y="62906"/>
                          <a:pt x="62590" y="3395"/>
                          <a:pt x="135691" y="3395"/>
                        </a:cubicBezTo>
                        <a:cubicBezTo>
                          <a:pt x="208947" y="3531"/>
                          <a:pt x="268223" y="63024"/>
                          <a:pt x="268093" y="136279"/>
                        </a:cubicBezTo>
                        <a:lnTo>
                          <a:pt x="268093" y="136279"/>
                        </a:lnTo>
                        <a:cubicBezTo>
                          <a:pt x="268093" y="209723"/>
                          <a:pt x="208828" y="269234"/>
                          <a:pt x="135691" y="2692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1773" name="Google Shape;1773;p16"/>
                  <p:cNvSpPr/>
                  <p:nvPr/>
                </p:nvSpPr>
                <p:spPr>
                  <a:xfrm>
                    <a:off x="1676895" y="1274191"/>
                    <a:ext cx="101702" cy="131357"/>
                  </a:xfrm>
                  <a:custGeom>
                    <a:rect b="b" l="l" r="r" t="t"/>
                    <a:pathLst>
                      <a:path extrusionOk="0" h="131357" w="101702">
                        <a:moveTo>
                          <a:pt x="62318" y="40920"/>
                        </a:moveTo>
                        <a:cubicBezTo>
                          <a:pt x="68047" y="39472"/>
                          <a:pt x="72548" y="36972"/>
                          <a:pt x="74733" y="33901"/>
                        </a:cubicBezTo>
                        <a:cubicBezTo>
                          <a:pt x="74815" y="33773"/>
                          <a:pt x="74858" y="33623"/>
                          <a:pt x="74856" y="33471"/>
                        </a:cubicBezTo>
                        <a:lnTo>
                          <a:pt x="75970" y="32699"/>
                        </a:lnTo>
                        <a:cubicBezTo>
                          <a:pt x="76632" y="32225"/>
                          <a:pt x="76795" y="31311"/>
                          <a:pt x="76338" y="30637"/>
                        </a:cubicBezTo>
                        <a:lnTo>
                          <a:pt x="75724" y="29716"/>
                        </a:lnTo>
                        <a:cubicBezTo>
                          <a:pt x="75753" y="29636"/>
                          <a:pt x="75773" y="29554"/>
                          <a:pt x="75786" y="29470"/>
                        </a:cubicBezTo>
                        <a:lnTo>
                          <a:pt x="76058" y="27093"/>
                        </a:lnTo>
                        <a:cubicBezTo>
                          <a:pt x="79567" y="22408"/>
                          <a:pt x="84594" y="19082"/>
                          <a:pt x="89315" y="15687"/>
                        </a:cubicBezTo>
                        <a:lnTo>
                          <a:pt x="88639" y="14424"/>
                        </a:lnTo>
                        <a:cubicBezTo>
                          <a:pt x="87307" y="14916"/>
                          <a:pt x="85947" y="15332"/>
                          <a:pt x="84568" y="15670"/>
                        </a:cubicBezTo>
                        <a:cubicBezTo>
                          <a:pt x="83653" y="15917"/>
                          <a:pt x="82709" y="16044"/>
                          <a:pt x="81761" y="16047"/>
                        </a:cubicBezTo>
                        <a:cubicBezTo>
                          <a:pt x="81640" y="14851"/>
                          <a:pt x="81026" y="13761"/>
                          <a:pt x="80067" y="13037"/>
                        </a:cubicBezTo>
                        <a:cubicBezTo>
                          <a:pt x="77172" y="11283"/>
                          <a:pt x="72671" y="12423"/>
                          <a:pt x="73505" y="16336"/>
                        </a:cubicBezTo>
                        <a:lnTo>
                          <a:pt x="73689" y="17073"/>
                        </a:lnTo>
                        <a:cubicBezTo>
                          <a:pt x="74147" y="16997"/>
                          <a:pt x="74611" y="16956"/>
                          <a:pt x="75075" y="16950"/>
                        </a:cubicBezTo>
                        <a:cubicBezTo>
                          <a:pt x="75346" y="16948"/>
                          <a:pt x="75616" y="16990"/>
                          <a:pt x="75873" y="17073"/>
                        </a:cubicBezTo>
                        <a:cubicBezTo>
                          <a:pt x="76751" y="17723"/>
                          <a:pt x="74829" y="21083"/>
                          <a:pt x="72671" y="20960"/>
                        </a:cubicBezTo>
                        <a:cubicBezTo>
                          <a:pt x="70058" y="20678"/>
                          <a:pt x="67889" y="18815"/>
                          <a:pt x="67214" y="16275"/>
                        </a:cubicBezTo>
                        <a:cubicBezTo>
                          <a:pt x="69241" y="14948"/>
                          <a:pt x="69808" y="12229"/>
                          <a:pt x="68481" y="10202"/>
                        </a:cubicBezTo>
                        <a:cubicBezTo>
                          <a:pt x="67153" y="8175"/>
                          <a:pt x="64435" y="7608"/>
                          <a:pt x="62408" y="8935"/>
                        </a:cubicBezTo>
                        <a:cubicBezTo>
                          <a:pt x="60380" y="10262"/>
                          <a:pt x="59814" y="12981"/>
                          <a:pt x="61141" y="15008"/>
                        </a:cubicBezTo>
                        <a:cubicBezTo>
                          <a:pt x="61343" y="15316"/>
                          <a:pt x="61581" y="15597"/>
                          <a:pt x="61853" y="15845"/>
                        </a:cubicBezTo>
                        <a:lnTo>
                          <a:pt x="61634" y="16336"/>
                        </a:lnTo>
                        <a:cubicBezTo>
                          <a:pt x="60871" y="17784"/>
                          <a:pt x="59572" y="19390"/>
                          <a:pt x="57782" y="19416"/>
                        </a:cubicBezTo>
                        <a:cubicBezTo>
                          <a:pt x="53036" y="19574"/>
                          <a:pt x="53282" y="12397"/>
                          <a:pt x="57782" y="12643"/>
                        </a:cubicBezTo>
                        <a:cubicBezTo>
                          <a:pt x="58432" y="12732"/>
                          <a:pt x="59060" y="12940"/>
                          <a:pt x="59634" y="13257"/>
                        </a:cubicBezTo>
                        <a:lnTo>
                          <a:pt x="59327" y="11774"/>
                        </a:lnTo>
                        <a:cubicBezTo>
                          <a:pt x="59289" y="11492"/>
                          <a:pt x="59227" y="11213"/>
                          <a:pt x="59142" y="10941"/>
                        </a:cubicBezTo>
                        <a:cubicBezTo>
                          <a:pt x="58370" y="8537"/>
                          <a:pt x="56616" y="6721"/>
                          <a:pt x="53878" y="6633"/>
                        </a:cubicBezTo>
                        <a:cubicBezTo>
                          <a:pt x="53878" y="6633"/>
                          <a:pt x="52764" y="2378"/>
                          <a:pt x="50790" y="0"/>
                        </a:cubicBezTo>
                        <a:cubicBezTo>
                          <a:pt x="49377" y="1641"/>
                          <a:pt x="47623" y="6659"/>
                          <a:pt x="47623" y="6659"/>
                        </a:cubicBezTo>
                        <a:cubicBezTo>
                          <a:pt x="44912" y="6721"/>
                          <a:pt x="43148" y="8510"/>
                          <a:pt x="42359" y="10941"/>
                        </a:cubicBezTo>
                        <a:lnTo>
                          <a:pt x="42174" y="11774"/>
                        </a:lnTo>
                        <a:lnTo>
                          <a:pt x="41902" y="13222"/>
                        </a:lnTo>
                        <a:cubicBezTo>
                          <a:pt x="42481" y="12915"/>
                          <a:pt x="43106" y="12707"/>
                          <a:pt x="43754" y="12608"/>
                        </a:cubicBezTo>
                        <a:cubicBezTo>
                          <a:pt x="48219" y="12423"/>
                          <a:pt x="48465" y="19539"/>
                          <a:pt x="43754" y="19416"/>
                        </a:cubicBezTo>
                        <a:cubicBezTo>
                          <a:pt x="41902" y="19416"/>
                          <a:pt x="40639" y="17784"/>
                          <a:pt x="39867" y="16336"/>
                        </a:cubicBezTo>
                        <a:lnTo>
                          <a:pt x="39648" y="15845"/>
                        </a:lnTo>
                        <a:cubicBezTo>
                          <a:pt x="41437" y="14212"/>
                          <a:pt x="41564" y="11437"/>
                          <a:pt x="39930" y="9648"/>
                        </a:cubicBezTo>
                        <a:cubicBezTo>
                          <a:pt x="38296" y="7858"/>
                          <a:pt x="35522" y="7732"/>
                          <a:pt x="33732" y="9365"/>
                        </a:cubicBezTo>
                        <a:cubicBezTo>
                          <a:pt x="31944" y="10998"/>
                          <a:pt x="31817" y="13773"/>
                          <a:pt x="33450" y="15562"/>
                        </a:cubicBezTo>
                        <a:cubicBezTo>
                          <a:pt x="33698" y="15834"/>
                          <a:pt x="33979" y="16073"/>
                          <a:pt x="34287" y="16275"/>
                        </a:cubicBezTo>
                        <a:cubicBezTo>
                          <a:pt x="33603" y="18787"/>
                          <a:pt x="31460" y="20631"/>
                          <a:pt x="28874" y="20934"/>
                        </a:cubicBezTo>
                        <a:cubicBezTo>
                          <a:pt x="26724" y="21056"/>
                          <a:pt x="24838" y="17696"/>
                          <a:pt x="25671" y="17047"/>
                        </a:cubicBezTo>
                        <a:cubicBezTo>
                          <a:pt x="25933" y="16978"/>
                          <a:pt x="26200" y="16937"/>
                          <a:pt x="26470" y="16924"/>
                        </a:cubicBezTo>
                        <a:cubicBezTo>
                          <a:pt x="26928" y="16941"/>
                          <a:pt x="27383" y="17003"/>
                          <a:pt x="27830" y="17108"/>
                        </a:cubicBezTo>
                        <a:lnTo>
                          <a:pt x="28049" y="16310"/>
                        </a:lnTo>
                        <a:cubicBezTo>
                          <a:pt x="28926" y="12397"/>
                          <a:pt x="24347" y="11292"/>
                          <a:pt x="21478" y="13011"/>
                        </a:cubicBezTo>
                        <a:cubicBezTo>
                          <a:pt x="20498" y="13752"/>
                          <a:pt x="19883" y="14876"/>
                          <a:pt x="19784" y="16099"/>
                        </a:cubicBezTo>
                        <a:cubicBezTo>
                          <a:pt x="18827" y="16095"/>
                          <a:pt x="17875" y="15968"/>
                          <a:pt x="16950" y="15722"/>
                        </a:cubicBezTo>
                        <a:cubicBezTo>
                          <a:pt x="15599" y="15345"/>
                          <a:pt x="14257" y="14906"/>
                          <a:pt x="12941" y="14397"/>
                        </a:cubicBezTo>
                        <a:lnTo>
                          <a:pt x="12239" y="15670"/>
                        </a:lnTo>
                        <a:cubicBezTo>
                          <a:pt x="16924" y="19065"/>
                          <a:pt x="21978" y="22390"/>
                          <a:pt x="25487" y="27075"/>
                        </a:cubicBezTo>
                        <a:lnTo>
                          <a:pt x="25733" y="29233"/>
                        </a:lnTo>
                        <a:cubicBezTo>
                          <a:pt x="25614" y="29347"/>
                          <a:pt x="25522" y="29485"/>
                          <a:pt x="25461" y="29637"/>
                        </a:cubicBezTo>
                        <a:lnTo>
                          <a:pt x="24750" y="30988"/>
                        </a:lnTo>
                        <a:cubicBezTo>
                          <a:pt x="24364" y="31705"/>
                          <a:pt x="24632" y="32599"/>
                          <a:pt x="25348" y="32985"/>
                        </a:cubicBezTo>
                        <a:cubicBezTo>
                          <a:pt x="25351" y="32986"/>
                          <a:pt x="25353" y="32987"/>
                          <a:pt x="25355" y="32989"/>
                        </a:cubicBezTo>
                        <a:lnTo>
                          <a:pt x="25355" y="32989"/>
                        </a:lnTo>
                        <a:lnTo>
                          <a:pt x="26777" y="33761"/>
                        </a:lnTo>
                        <a:cubicBezTo>
                          <a:pt x="26809" y="33890"/>
                          <a:pt x="26879" y="34006"/>
                          <a:pt x="26979" y="34094"/>
                        </a:cubicBezTo>
                        <a:cubicBezTo>
                          <a:pt x="29233" y="37121"/>
                          <a:pt x="33638" y="39525"/>
                          <a:pt x="39262" y="40937"/>
                        </a:cubicBezTo>
                        <a:lnTo>
                          <a:pt x="0" y="80295"/>
                        </a:lnTo>
                        <a:lnTo>
                          <a:pt x="50886" y="131357"/>
                        </a:lnTo>
                        <a:lnTo>
                          <a:pt x="101703" y="80322"/>
                        </a:lnTo>
                        <a:close/>
                        <a:moveTo>
                          <a:pt x="13564" y="90929"/>
                        </a:moveTo>
                        <a:lnTo>
                          <a:pt x="3036" y="80401"/>
                        </a:lnTo>
                        <a:lnTo>
                          <a:pt x="13511" y="69829"/>
                        </a:lnTo>
                        <a:close/>
                        <a:moveTo>
                          <a:pt x="34454" y="111985"/>
                        </a:moveTo>
                        <a:lnTo>
                          <a:pt x="24347" y="101756"/>
                        </a:lnTo>
                        <a:lnTo>
                          <a:pt x="24347" y="58949"/>
                        </a:lnTo>
                        <a:lnTo>
                          <a:pt x="34454" y="48772"/>
                        </a:lnTo>
                        <a:close/>
                        <a:moveTo>
                          <a:pt x="72180" y="29821"/>
                        </a:moveTo>
                        <a:cubicBezTo>
                          <a:pt x="71514" y="30308"/>
                          <a:pt x="71351" y="31234"/>
                          <a:pt x="71811" y="31918"/>
                        </a:cubicBezTo>
                        <a:cubicBezTo>
                          <a:pt x="68979" y="30723"/>
                          <a:pt x="66042" y="29795"/>
                          <a:pt x="63038" y="29146"/>
                        </a:cubicBezTo>
                        <a:lnTo>
                          <a:pt x="64178" y="28470"/>
                        </a:lnTo>
                        <a:cubicBezTo>
                          <a:pt x="64866" y="28053"/>
                          <a:pt x="65108" y="27171"/>
                          <a:pt x="64731" y="26461"/>
                        </a:cubicBezTo>
                        <a:lnTo>
                          <a:pt x="64424" y="25943"/>
                        </a:lnTo>
                        <a:cubicBezTo>
                          <a:pt x="67532" y="26624"/>
                          <a:pt x="70552" y="27657"/>
                          <a:pt x="73426" y="29023"/>
                        </a:cubicBezTo>
                        <a:close/>
                        <a:moveTo>
                          <a:pt x="26979" y="26680"/>
                        </a:moveTo>
                        <a:lnTo>
                          <a:pt x="26821" y="26373"/>
                        </a:lnTo>
                        <a:cubicBezTo>
                          <a:pt x="24189" y="22645"/>
                          <a:pt x="19855" y="19618"/>
                          <a:pt x="16249" y="16942"/>
                        </a:cubicBezTo>
                        <a:cubicBezTo>
                          <a:pt x="17287" y="17199"/>
                          <a:pt x="18338" y="17404"/>
                          <a:pt x="19398" y="17556"/>
                        </a:cubicBezTo>
                        <a:cubicBezTo>
                          <a:pt x="20002" y="17616"/>
                          <a:pt x="20611" y="17616"/>
                          <a:pt x="21214" y="17556"/>
                        </a:cubicBezTo>
                        <a:lnTo>
                          <a:pt x="21214" y="16810"/>
                        </a:lnTo>
                        <a:cubicBezTo>
                          <a:pt x="21214" y="16687"/>
                          <a:pt x="21364" y="14748"/>
                          <a:pt x="22294" y="14178"/>
                        </a:cubicBezTo>
                        <a:cubicBezTo>
                          <a:pt x="23583" y="13380"/>
                          <a:pt x="26680" y="13099"/>
                          <a:pt x="26680" y="15354"/>
                        </a:cubicBezTo>
                        <a:lnTo>
                          <a:pt x="26373" y="15354"/>
                        </a:lnTo>
                        <a:lnTo>
                          <a:pt x="25601" y="15477"/>
                        </a:lnTo>
                        <a:cubicBezTo>
                          <a:pt x="22215" y="16152"/>
                          <a:pt x="24987" y="22566"/>
                          <a:pt x="28988" y="22285"/>
                        </a:cubicBezTo>
                        <a:cubicBezTo>
                          <a:pt x="32076" y="22101"/>
                          <a:pt x="34111" y="20249"/>
                          <a:pt x="35340" y="17573"/>
                        </a:cubicBezTo>
                        <a:cubicBezTo>
                          <a:pt x="35638" y="16841"/>
                          <a:pt x="35844" y="16075"/>
                          <a:pt x="35954" y="15292"/>
                        </a:cubicBezTo>
                        <a:cubicBezTo>
                          <a:pt x="34421" y="14773"/>
                          <a:pt x="33599" y="13110"/>
                          <a:pt x="34119" y="11577"/>
                        </a:cubicBezTo>
                        <a:cubicBezTo>
                          <a:pt x="34506" y="10433"/>
                          <a:pt x="35555" y="9644"/>
                          <a:pt x="36761" y="9589"/>
                        </a:cubicBezTo>
                        <a:cubicBezTo>
                          <a:pt x="38360" y="9547"/>
                          <a:pt x="39690" y="10808"/>
                          <a:pt x="39733" y="12406"/>
                        </a:cubicBezTo>
                        <a:cubicBezTo>
                          <a:pt x="39762" y="13464"/>
                          <a:pt x="39211" y="14453"/>
                          <a:pt x="38296" y="14985"/>
                        </a:cubicBezTo>
                        <a:lnTo>
                          <a:pt x="37928" y="15231"/>
                        </a:lnTo>
                        <a:cubicBezTo>
                          <a:pt x="38066" y="15517"/>
                          <a:pt x="38189" y="15810"/>
                          <a:pt x="38296" y="16108"/>
                        </a:cubicBezTo>
                        <a:cubicBezTo>
                          <a:pt x="39174" y="18328"/>
                          <a:pt x="41227" y="20670"/>
                          <a:pt x="43754" y="20732"/>
                        </a:cubicBezTo>
                        <a:cubicBezTo>
                          <a:pt x="50351" y="20890"/>
                          <a:pt x="50106" y="11177"/>
                          <a:pt x="43912" y="10932"/>
                        </a:cubicBezTo>
                        <a:cubicBezTo>
                          <a:pt x="44423" y="9070"/>
                          <a:pt x="46169" y="7821"/>
                          <a:pt x="48096" y="7940"/>
                        </a:cubicBezTo>
                        <a:lnTo>
                          <a:pt x="48597" y="8001"/>
                        </a:lnTo>
                        <a:cubicBezTo>
                          <a:pt x="48597" y="8001"/>
                          <a:pt x="49799" y="3615"/>
                          <a:pt x="50904" y="2299"/>
                        </a:cubicBezTo>
                        <a:cubicBezTo>
                          <a:pt x="51835" y="4106"/>
                          <a:pt x="52539" y="6021"/>
                          <a:pt x="53001" y="8001"/>
                        </a:cubicBezTo>
                        <a:lnTo>
                          <a:pt x="53492" y="7940"/>
                        </a:lnTo>
                        <a:cubicBezTo>
                          <a:pt x="55463" y="7815"/>
                          <a:pt x="57236" y="9132"/>
                          <a:pt x="57686" y="11055"/>
                        </a:cubicBezTo>
                        <a:cubicBezTo>
                          <a:pt x="51544" y="11335"/>
                          <a:pt x="51281" y="21013"/>
                          <a:pt x="57870" y="20855"/>
                        </a:cubicBezTo>
                        <a:cubicBezTo>
                          <a:pt x="60371" y="20793"/>
                          <a:pt x="62468" y="18451"/>
                          <a:pt x="63301" y="16231"/>
                        </a:cubicBezTo>
                        <a:lnTo>
                          <a:pt x="63696" y="15354"/>
                        </a:lnTo>
                        <a:lnTo>
                          <a:pt x="63327" y="15108"/>
                        </a:lnTo>
                        <a:cubicBezTo>
                          <a:pt x="61966" y="14233"/>
                          <a:pt x="61571" y="12421"/>
                          <a:pt x="62446" y="11059"/>
                        </a:cubicBezTo>
                        <a:cubicBezTo>
                          <a:pt x="62976" y="10231"/>
                          <a:pt x="63888" y="9726"/>
                          <a:pt x="64871" y="9712"/>
                        </a:cubicBezTo>
                        <a:cubicBezTo>
                          <a:pt x="66480" y="9733"/>
                          <a:pt x="67767" y="11054"/>
                          <a:pt x="67747" y="12663"/>
                        </a:cubicBezTo>
                        <a:cubicBezTo>
                          <a:pt x="67730" y="13935"/>
                          <a:pt x="66889" y="15050"/>
                          <a:pt x="65670" y="15415"/>
                        </a:cubicBezTo>
                        <a:cubicBezTo>
                          <a:pt x="65784" y="16197"/>
                          <a:pt x="65990" y="16963"/>
                          <a:pt x="66284" y="17696"/>
                        </a:cubicBezTo>
                        <a:cubicBezTo>
                          <a:pt x="67521" y="20407"/>
                          <a:pt x="69557" y="22223"/>
                          <a:pt x="72636" y="22408"/>
                        </a:cubicBezTo>
                        <a:cubicBezTo>
                          <a:pt x="76646" y="22653"/>
                          <a:pt x="79383" y="16266"/>
                          <a:pt x="76023" y="15626"/>
                        </a:cubicBezTo>
                        <a:cubicBezTo>
                          <a:pt x="75759" y="15567"/>
                          <a:pt x="75493" y="15526"/>
                          <a:pt x="75224" y="15503"/>
                        </a:cubicBezTo>
                        <a:lnTo>
                          <a:pt x="74917" y="15503"/>
                        </a:lnTo>
                        <a:cubicBezTo>
                          <a:pt x="74917" y="13222"/>
                          <a:pt x="78032" y="13502"/>
                          <a:pt x="79357" y="14275"/>
                        </a:cubicBezTo>
                        <a:cubicBezTo>
                          <a:pt x="80278" y="14862"/>
                          <a:pt x="80401" y="16740"/>
                          <a:pt x="80436" y="16907"/>
                        </a:cubicBezTo>
                        <a:lnTo>
                          <a:pt x="80497" y="17530"/>
                        </a:lnTo>
                        <a:lnTo>
                          <a:pt x="80988" y="17591"/>
                        </a:lnTo>
                        <a:lnTo>
                          <a:pt x="82217" y="17591"/>
                        </a:lnTo>
                        <a:cubicBezTo>
                          <a:pt x="83090" y="17580"/>
                          <a:pt x="83959" y="17465"/>
                          <a:pt x="84805" y="17249"/>
                        </a:cubicBezTo>
                        <a:cubicBezTo>
                          <a:pt x="81199" y="19960"/>
                          <a:pt x="77470" y="22706"/>
                          <a:pt x="74794" y="26400"/>
                        </a:cubicBezTo>
                        <a:lnTo>
                          <a:pt x="74672" y="26768"/>
                        </a:lnTo>
                        <a:lnTo>
                          <a:pt x="74514" y="27909"/>
                        </a:lnTo>
                        <a:cubicBezTo>
                          <a:pt x="67084" y="24522"/>
                          <a:pt x="58988" y="22849"/>
                          <a:pt x="50825" y="23013"/>
                        </a:cubicBezTo>
                        <a:cubicBezTo>
                          <a:pt x="41578" y="23013"/>
                          <a:pt x="33199" y="24864"/>
                          <a:pt x="27137" y="27944"/>
                        </a:cubicBezTo>
                        <a:close/>
                        <a:moveTo>
                          <a:pt x="52553" y="24706"/>
                        </a:moveTo>
                        <a:lnTo>
                          <a:pt x="52220" y="24426"/>
                        </a:lnTo>
                        <a:cubicBezTo>
                          <a:pt x="55089" y="24474"/>
                          <a:pt x="57951" y="24733"/>
                          <a:pt x="60783" y="25198"/>
                        </a:cubicBezTo>
                        <a:lnTo>
                          <a:pt x="60564" y="25320"/>
                        </a:lnTo>
                        <a:cubicBezTo>
                          <a:pt x="59878" y="25741"/>
                          <a:pt x="59649" y="26630"/>
                          <a:pt x="60046" y="27330"/>
                        </a:cubicBezTo>
                        <a:lnTo>
                          <a:pt x="60783" y="28619"/>
                        </a:lnTo>
                        <a:cubicBezTo>
                          <a:pt x="57843" y="28087"/>
                          <a:pt x="54865" y="27793"/>
                          <a:pt x="51878" y="27742"/>
                        </a:cubicBezTo>
                        <a:lnTo>
                          <a:pt x="52711" y="26724"/>
                        </a:lnTo>
                        <a:cubicBezTo>
                          <a:pt x="53224" y="26102"/>
                          <a:pt x="53142" y="25184"/>
                          <a:pt x="52527" y="24662"/>
                        </a:cubicBezTo>
                        <a:close/>
                        <a:moveTo>
                          <a:pt x="41367" y="25417"/>
                        </a:moveTo>
                        <a:lnTo>
                          <a:pt x="40937" y="25171"/>
                        </a:lnTo>
                        <a:cubicBezTo>
                          <a:pt x="43554" y="24788"/>
                          <a:pt x="46190" y="24551"/>
                          <a:pt x="48833" y="24461"/>
                        </a:cubicBezTo>
                        <a:lnTo>
                          <a:pt x="48333" y="25075"/>
                        </a:lnTo>
                        <a:cubicBezTo>
                          <a:pt x="47814" y="25670"/>
                          <a:pt x="47875" y="26573"/>
                          <a:pt x="48470" y="27093"/>
                        </a:cubicBezTo>
                        <a:cubicBezTo>
                          <a:pt x="48477" y="27098"/>
                          <a:pt x="48484" y="27104"/>
                          <a:pt x="48491" y="27110"/>
                        </a:cubicBezTo>
                        <a:lnTo>
                          <a:pt x="49290" y="27786"/>
                        </a:lnTo>
                        <a:cubicBezTo>
                          <a:pt x="46602" y="27889"/>
                          <a:pt x="43926" y="28182"/>
                          <a:pt x="41279" y="28663"/>
                        </a:cubicBezTo>
                        <a:lnTo>
                          <a:pt x="41929" y="27461"/>
                        </a:lnTo>
                        <a:cubicBezTo>
                          <a:pt x="42339" y="26753"/>
                          <a:pt x="42098" y="25846"/>
                          <a:pt x="41390" y="25435"/>
                        </a:cubicBezTo>
                        <a:cubicBezTo>
                          <a:pt x="41379" y="25429"/>
                          <a:pt x="41369" y="25423"/>
                          <a:pt x="41358" y="25417"/>
                        </a:cubicBezTo>
                        <a:close/>
                        <a:moveTo>
                          <a:pt x="27803" y="29146"/>
                        </a:moveTo>
                        <a:cubicBezTo>
                          <a:pt x="30945" y="27631"/>
                          <a:pt x="34260" y="26502"/>
                          <a:pt x="37674" y="25785"/>
                        </a:cubicBezTo>
                        <a:lnTo>
                          <a:pt x="37235" y="26496"/>
                        </a:lnTo>
                        <a:cubicBezTo>
                          <a:pt x="36845" y="27204"/>
                          <a:pt x="37095" y="28094"/>
                          <a:pt x="37796" y="28496"/>
                        </a:cubicBezTo>
                        <a:lnTo>
                          <a:pt x="38814" y="29111"/>
                        </a:lnTo>
                        <a:cubicBezTo>
                          <a:pt x="35539" y="29803"/>
                          <a:pt x="32345" y="30839"/>
                          <a:pt x="29286" y="32199"/>
                        </a:cubicBezTo>
                        <a:lnTo>
                          <a:pt x="29532" y="31734"/>
                        </a:lnTo>
                        <a:cubicBezTo>
                          <a:pt x="29916" y="31016"/>
                          <a:pt x="29646" y="30123"/>
                          <a:pt x="28927" y="29739"/>
                        </a:cubicBezTo>
                        <a:cubicBezTo>
                          <a:pt x="28925" y="29737"/>
                          <a:pt x="28921" y="29735"/>
                          <a:pt x="28918" y="29734"/>
                        </a:cubicBezTo>
                        <a:lnTo>
                          <a:pt x="28918" y="29734"/>
                        </a:lnTo>
                        <a:close/>
                        <a:moveTo>
                          <a:pt x="40446" y="39674"/>
                        </a:moveTo>
                        <a:cubicBezTo>
                          <a:pt x="35234" y="38472"/>
                          <a:pt x="31102" y="36437"/>
                          <a:pt x="28821" y="33971"/>
                        </a:cubicBezTo>
                        <a:lnTo>
                          <a:pt x="30207" y="33357"/>
                        </a:lnTo>
                        <a:cubicBezTo>
                          <a:pt x="33842" y="35718"/>
                          <a:pt x="37941" y="37274"/>
                          <a:pt x="42227" y="37919"/>
                        </a:cubicBezTo>
                        <a:close/>
                        <a:moveTo>
                          <a:pt x="56317" y="122724"/>
                        </a:moveTo>
                        <a:lnTo>
                          <a:pt x="50799" y="128243"/>
                        </a:lnTo>
                        <a:lnTo>
                          <a:pt x="45315" y="122724"/>
                        </a:lnTo>
                        <a:lnTo>
                          <a:pt x="45315" y="37963"/>
                        </a:lnTo>
                        <a:lnTo>
                          <a:pt x="50799" y="32409"/>
                        </a:lnTo>
                        <a:lnTo>
                          <a:pt x="56317" y="37963"/>
                        </a:lnTo>
                        <a:close/>
                        <a:moveTo>
                          <a:pt x="50799" y="29286"/>
                        </a:moveTo>
                        <a:lnTo>
                          <a:pt x="43490" y="36621"/>
                        </a:lnTo>
                        <a:cubicBezTo>
                          <a:pt x="39391" y="36071"/>
                          <a:pt x="35436" y="34730"/>
                          <a:pt x="31848" y="32673"/>
                        </a:cubicBezTo>
                        <a:cubicBezTo>
                          <a:pt x="44161" y="28028"/>
                          <a:pt x="57744" y="28028"/>
                          <a:pt x="70057" y="32673"/>
                        </a:cubicBezTo>
                        <a:cubicBezTo>
                          <a:pt x="66384" y="34794"/>
                          <a:pt x="62330" y="36171"/>
                          <a:pt x="58125" y="36726"/>
                        </a:cubicBezTo>
                        <a:close/>
                        <a:moveTo>
                          <a:pt x="59441" y="37989"/>
                        </a:moveTo>
                        <a:cubicBezTo>
                          <a:pt x="63815" y="37352"/>
                          <a:pt x="68003" y="35787"/>
                          <a:pt x="71724" y="33401"/>
                        </a:cubicBezTo>
                        <a:lnTo>
                          <a:pt x="72864" y="33919"/>
                        </a:lnTo>
                        <a:cubicBezTo>
                          <a:pt x="70583" y="36384"/>
                          <a:pt x="66416" y="38481"/>
                          <a:pt x="61151" y="39683"/>
                        </a:cubicBezTo>
                        <a:close/>
                        <a:moveTo>
                          <a:pt x="77260" y="101782"/>
                        </a:moveTo>
                        <a:lnTo>
                          <a:pt x="67153" y="111924"/>
                        </a:lnTo>
                        <a:lnTo>
                          <a:pt x="67153" y="48807"/>
                        </a:lnTo>
                        <a:lnTo>
                          <a:pt x="77260" y="58976"/>
                        </a:lnTo>
                        <a:close/>
                        <a:moveTo>
                          <a:pt x="88042" y="69794"/>
                        </a:moveTo>
                        <a:lnTo>
                          <a:pt x="98571" y="80366"/>
                        </a:lnTo>
                        <a:lnTo>
                          <a:pt x="88095" y="9089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1774" name="Google Shape;1774;p16"/>
                  <p:cNvSpPr/>
                  <p:nvPr/>
                </p:nvSpPr>
                <p:spPr>
                  <a:xfrm>
                    <a:off x="1786950" y="1439774"/>
                    <a:ext cx="710" cy="3237"/>
                  </a:xfrm>
                  <a:custGeom>
                    <a:rect b="b" l="l" r="r" t="t"/>
                    <a:pathLst>
                      <a:path extrusionOk="0" h="3237" w="710">
                        <a:moveTo>
                          <a:pt x="0" y="0"/>
                        </a:moveTo>
                        <a:lnTo>
                          <a:pt x="711" y="0"/>
                        </a:lnTo>
                        <a:lnTo>
                          <a:pt x="711" y="3237"/>
                        </a:lnTo>
                        <a:lnTo>
                          <a:pt x="0" y="323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1775" name="Google Shape;1775;p16"/>
                  <p:cNvSpPr/>
                  <p:nvPr/>
                </p:nvSpPr>
                <p:spPr>
                  <a:xfrm>
                    <a:off x="1778966" y="1439774"/>
                    <a:ext cx="710" cy="3237"/>
                  </a:xfrm>
                  <a:custGeom>
                    <a:rect b="b" l="l" r="r" t="t"/>
                    <a:pathLst>
                      <a:path extrusionOk="0" h="3237" w="710">
                        <a:moveTo>
                          <a:pt x="0" y="0"/>
                        </a:moveTo>
                        <a:lnTo>
                          <a:pt x="711" y="0"/>
                        </a:lnTo>
                        <a:lnTo>
                          <a:pt x="711" y="3237"/>
                        </a:lnTo>
                        <a:lnTo>
                          <a:pt x="0" y="323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1776" name="Google Shape;1776;p16"/>
                  <p:cNvSpPr/>
                  <p:nvPr/>
                </p:nvSpPr>
                <p:spPr>
                  <a:xfrm>
                    <a:off x="1782756" y="1433975"/>
                    <a:ext cx="982" cy="4500"/>
                  </a:xfrm>
                  <a:custGeom>
                    <a:rect b="b" l="l" r="r" t="t"/>
                    <a:pathLst>
                      <a:path extrusionOk="0" h="4500" w="982">
                        <a:moveTo>
                          <a:pt x="0" y="0"/>
                        </a:moveTo>
                        <a:lnTo>
                          <a:pt x="983" y="0"/>
                        </a:lnTo>
                        <a:lnTo>
                          <a:pt x="983" y="4501"/>
                        </a:lnTo>
                        <a:lnTo>
                          <a:pt x="0" y="450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1777" name="Google Shape;1777;p16"/>
                  <p:cNvSpPr/>
                  <p:nvPr/>
                </p:nvSpPr>
                <p:spPr>
                  <a:xfrm>
                    <a:off x="1769412" y="1418385"/>
                    <a:ext cx="710" cy="3263"/>
                  </a:xfrm>
                  <a:custGeom>
                    <a:rect b="b" l="l" r="r" t="t"/>
                    <a:pathLst>
                      <a:path extrusionOk="0" h="3263" w="710">
                        <a:moveTo>
                          <a:pt x="0" y="0"/>
                        </a:moveTo>
                        <a:lnTo>
                          <a:pt x="711" y="0"/>
                        </a:lnTo>
                        <a:lnTo>
                          <a:pt x="711" y="3264"/>
                        </a:lnTo>
                        <a:lnTo>
                          <a:pt x="0" y="326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1778" name="Google Shape;1778;p16"/>
                  <p:cNvSpPr/>
                  <p:nvPr/>
                </p:nvSpPr>
                <p:spPr>
                  <a:xfrm>
                    <a:off x="1761428" y="1418385"/>
                    <a:ext cx="710" cy="3263"/>
                  </a:xfrm>
                  <a:custGeom>
                    <a:rect b="b" l="l" r="r" t="t"/>
                    <a:pathLst>
                      <a:path extrusionOk="0" h="3263" w="710">
                        <a:moveTo>
                          <a:pt x="0" y="0"/>
                        </a:moveTo>
                        <a:lnTo>
                          <a:pt x="711" y="0"/>
                        </a:lnTo>
                        <a:lnTo>
                          <a:pt x="711" y="3264"/>
                        </a:lnTo>
                        <a:lnTo>
                          <a:pt x="0" y="326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1779" name="Google Shape;1779;p16"/>
                  <p:cNvSpPr/>
                  <p:nvPr/>
                </p:nvSpPr>
                <p:spPr>
                  <a:xfrm>
                    <a:off x="1751601" y="1375456"/>
                    <a:ext cx="80988" cy="127251"/>
                  </a:xfrm>
                  <a:custGeom>
                    <a:rect b="b" l="l" r="r" t="t"/>
                    <a:pathLst>
                      <a:path extrusionOk="0" h="127251" w="80988">
                        <a:moveTo>
                          <a:pt x="80988" y="11581"/>
                        </a:moveTo>
                        <a:lnTo>
                          <a:pt x="79444" y="11458"/>
                        </a:lnTo>
                        <a:cubicBezTo>
                          <a:pt x="74891" y="11063"/>
                          <a:pt x="67056" y="9888"/>
                          <a:pt x="67161" y="16889"/>
                        </a:cubicBezTo>
                        <a:cubicBezTo>
                          <a:pt x="70671" y="15871"/>
                          <a:pt x="71943" y="19354"/>
                          <a:pt x="67907" y="19354"/>
                        </a:cubicBezTo>
                        <a:cubicBezTo>
                          <a:pt x="66056" y="19354"/>
                          <a:pt x="65810" y="16573"/>
                          <a:pt x="65775" y="15310"/>
                        </a:cubicBezTo>
                        <a:cubicBezTo>
                          <a:pt x="67354" y="13836"/>
                          <a:pt x="67784" y="10783"/>
                          <a:pt x="64757" y="10783"/>
                        </a:cubicBezTo>
                        <a:cubicBezTo>
                          <a:pt x="63884" y="10951"/>
                          <a:pt x="63061" y="11320"/>
                          <a:pt x="62353" y="11862"/>
                        </a:cubicBezTo>
                        <a:cubicBezTo>
                          <a:pt x="62144" y="10717"/>
                          <a:pt x="61331" y="9774"/>
                          <a:pt x="60230" y="9396"/>
                        </a:cubicBezTo>
                        <a:cubicBezTo>
                          <a:pt x="60327" y="7642"/>
                          <a:pt x="60046" y="5817"/>
                          <a:pt x="58537" y="4650"/>
                        </a:cubicBezTo>
                        <a:cubicBezTo>
                          <a:pt x="56862" y="5412"/>
                          <a:pt x="55698" y="6984"/>
                          <a:pt x="55457" y="8809"/>
                        </a:cubicBezTo>
                        <a:cubicBezTo>
                          <a:pt x="53703" y="8931"/>
                          <a:pt x="52185" y="9739"/>
                          <a:pt x="52185" y="12046"/>
                        </a:cubicBezTo>
                        <a:lnTo>
                          <a:pt x="52185" y="12669"/>
                        </a:lnTo>
                        <a:lnTo>
                          <a:pt x="52773" y="12669"/>
                        </a:lnTo>
                        <a:cubicBezTo>
                          <a:pt x="58748" y="12669"/>
                          <a:pt x="52957" y="21328"/>
                          <a:pt x="51018" y="12450"/>
                        </a:cubicBezTo>
                        <a:cubicBezTo>
                          <a:pt x="54659" y="10695"/>
                          <a:pt x="50220" y="5361"/>
                          <a:pt x="48035" y="8388"/>
                        </a:cubicBezTo>
                        <a:cubicBezTo>
                          <a:pt x="47100" y="9500"/>
                          <a:pt x="47244" y="11161"/>
                          <a:pt x="48357" y="12096"/>
                        </a:cubicBezTo>
                        <a:cubicBezTo>
                          <a:pt x="48476" y="12195"/>
                          <a:pt x="48603" y="12285"/>
                          <a:pt x="48737" y="12362"/>
                        </a:cubicBezTo>
                        <a:cubicBezTo>
                          <a:pt x="48491" y="17626"/>
                          <a:pt x="41648" y="16275"/>
                          <a:pt x="41648" y="13037"/>
                        </a:cubicBezTo>
                        <a:cubicBezTo>
                          <a:pt x="41648" y="8326"/>
                          <a:pt x="44210" y="12450"/>
                          <a:pt x="44982" y="13994"/>
                        </a:cubicBezTo>
                        <a:lnTo>
                          <a:pt x="45508" y="13064"/>
                        </a:lnTo>
                        <a:cubicBezTo>
                          <a:pt x="46956" y="10432"/>
                          <a:pt x="47570" y="3641"/>
                          <a:pt x="42604" y="5641"/>
                        </a:cubicBezTo>
                        <a:cubicBezTo>
                          <a:pt x="42604" y="4071"/>
                          <a:pt x="41683" y="737"/>
                          <a:pt x="39972" y="0"/>
                        </a:cubicBezTo>
                        <a:cubicBezTo>
                          <a:pt x="38121" y="1141"/>
                          <a:pt x="37630" y="3387"/>
                          <a:pt x="37445" y="5361"/>
                        </a:cubicBezTo>
                        <a:cubicBezTo>
                          <a:pt x="35103" y="4343"/>
                          <a:pt x="33410" y="6378"/>
                          <a:pt x="33778" y="8537"/>
                        </a:cubicBezTo>
                        <a:lnTo>
                          <a:pt x="33901" y="9458"/>
                        </a:lnTo>
                        <a:cubicBezTo>
                          <a:pt x="34198" y="11373"/>
                          <a:pt x="34612" y="13269"/>
                          <a:pt x="35138" y="15134"/>
                        </a:cubicBezTo>
                        <a:lnTo>
                          <a:pt x="35752" y="13195"/>
                        </a:lnTo>
                        <a:cubicBezTo>
                          <a:pt x="36366" y="11186"/>
                          <a:pt x="38279" y="9528"/>
                          <a:pt x="38525" y="13257"/>
                        </a:cubicBezTo>
                        <a:cubicBezTo>
                          <a:pt x="38586" y="14608"/>
                          <a:pt x="33594" y="19267"/>
                          <a:pt x="31593" y="12379"/>
                        </a:cubicBezTo>
                        <a:cubicBezTo>
                          <a:pt x="34919" y="10493"/>
                          <a:pt x="30356" y="5071"/>
                          <a:pt x="28014" y="8870"/>
                        </a:cubicBezTo>
                        <a:cubicBezTo>
                          <a:pt x="27633" y="9455"/>
                          <a:pt x="27543" y="10183"/>
                          <a:pt x="27768" y="10844"/>
                        </a:cubicBezTo>
                        <a:cubicBezTo>
                          <a:pt x="27188" y="9623"/>
                          <a:pt x="25978" y="8825"/>
                          <a:pt x="24627" y="8774"/>
                        </a:cubicBezTo>
                        <a:cubicBezTo>
                          <a:pt x="24320" y="7238"/>
                          <a:pt x="23206" y="5203"/>
                          <a:pt x="21513" y="4773"/>
                        </a:cubicBezTo>
                        <a:cubicBezTo>
                          <a:pt x="19881" y="5598"/>
                          <a:pt x="19819" y="8001"/>
                          <a:pt x="19819" y="9607"/>
                        </a:cubicBezTo>
                        <a:lnTo>
                          <a:pt x="18310" y="10484"/>
                        </a:lnTo>
                        <a:cubicBezTo>
                          <a:pt x="18011" y="11109"/>
                          <a:pt x="17765" y="11757"/>
                          <a:pt x="17573" y="12423"/>
                        </a:cubicBezTo>
                        <a:cubicBezTo>
                          <a:pt x="17270" y="11457"/>
                          <a:pt x="16366" y="10807"/>
                          <a:pt x="15354" y="10827"/>
                        </a:cubicBezTo>
                        <a:cubicBezTo>
                          <a:pt x="13988" y="10795"/>
                          <a:pt x="12854" y="11876"/>
                          <a:pt x="12823" y="13242"/>
                        </a:cubicBezTo>
                        <a:cubicBezTo>
                          <a:pt x="12797" y="14314"/>
                          <a:pt x="13465" y="15279"/>
                          <a:pt x="14476" y="15634"/>
                        </a:cubicBezTo>
                        <a:cubicBezTo>
                          <a:pt x="14405" y="16721"/>
                          <a:pt x="14135" y="17787"/>
                          <a:pt x="13678" y="18775"/>
                        </a:cubicBezTo>
                        <a:cubicBezTo>
                          <a:pt x="12292" y="21407"/>
                          <a:pt x="7177" y="16003"/>
                          <a:pt x="11274" y="16398"/>
                        </a:cubicBezTo>
                        <a:cubicBezTo>
                          <a:pt x="11678" y="16398"/>
                          <a:pt x="11827" y="16705"/>
                          <a:pt x="12046" y="16959"/>
                        </a:cubicBezTo>
                        <a:cubicBezTo>
                          <a:pt x="12564" y="17573"/>
                          <a:pt x="13985" y="17837"/>
                          <a:pt x="13371" y="16459"/>
                        </a:cubicBezTo>
                        <a:cubicBezTo>
                          <a:pt x="13257" y="16257"/>
                          <a:pt x="13160" y="16056"/>
                          <a:pt x="13064" y="15845"/>
                        </a:cubicBezTo>
                        <a:lnTo>
                          <a:pt x="12906" y="15354"/>
                        </a:lnTo>
                        <a:lnTo>
                          <a:pt x="12660" y="14766"/>
                        </a:lnTo>
                        <a:cubicBezTo>
                          <a:pt x="10809" y="10054"/>
                          <a:pt x="4615" y="11072"/>
                          <a:pt x="640" y="11686"/>
                        </a:cubicBezTo>
                        <a:lnTo>
                          <a:pt x="526" y="11686"/>
                        </a:lnTo>
                        <a:lnTo>
                          <a:pt x="526" y="11809"/>
                        </a:lnTo>
                        <a:lnTo>
                          <a:pt x="0" y="12643"/>
                        </a:lnTo>
                        <a:cubicBezTo>
                          <a:pt x="4097" y="15275"/>
                          <a:pt x="7642" y="18986"/>
                          <a:pt x="7308" y="24233"/>
                        </a:cubicBezTo>
                        <a:lnTo>
                          <a:pt x="7001" y="24320"/>
                        </a:lnTo>
                        <a:cubicBezTo>
                          <a:pt x="6490" y="24471"/>
                          <a:pt x="6198" y="25008"/>
                          <a:pt x="6349" y="25519"/>
                        </a:cubicBezTo>
                        <a:cubicBezTo>
                          <a:pt x="6442" y="25833"/>
                          <a:pt x="6687" y="26078"/>
                          <a:pt x="7001" y="26171"/>
                        </a:cubicBezTo>
                        <a:cubicBezTo>
                          <a:pt x="6900" y="26229"/>
                          <a:pt x="6805" y="26300"/>
                          <a:pt x="6721" y="26382"/>
                        </a:cubicBezTo>
                        <a:lnTo>
                          <a:pt x="5580" y="27523"/>
                        </a:lnTo>
                        <a:cubicBezTo>
                          <a:pt x="4968" y="28150"/>
                          <a:pt x="4968" y="29150"/>
                          <a:pt x="5580" y="29777"/>
                        </a:cubicBezTo>
                        <a:lnTo>
                          <a:pt x="6721" y="30944"/>
                        </a:lnTo>
                        <a:cubicBezTo>
                          <a:pt x="6927" y="31146"/>
                          <a:pt x="7180" y="31293"/>
                          <a:pt x="7457" y="31374"/>
                        </a:cubicBezTo>
                        <a:lnTo>
                          <a:pt x="6229" y="31751"/>
                        </a:lnTo>
                        <a:lnTo>
                          <a:pt x="4913" y="31751"/>
                        </a:lnTo>
                        <a:lnTo>
                          <a:pt x="4852" y="90087"/>
                        </a:lnTo>
                        <a:cubicBezTo>
                          <a:pt x="4852" y="100317"/>
                          <a:pt x="5931" y="103896"/>
                          <a:pt x="11607" y="110433"/>
                        </a:cubicBezTo>
                        <a:cubicBezTo>
                          <a:pt x="17705" y="117513"/>
                          <a:pt x="27321" y="122786"/>
                          <a:pt x="29786" y="123926"/>
                        </a:cubicBezTo>
                        <a:cubicBezTo>
                          <a:pt x="32067" y="124979"/>
                          <a:pt x="37182" y="127251"/>
                          <a:pt x="39832" y="127251"/>
                        </a:cubicBezTo>
                        <a:cubicBezTo>
                          <a:pt x="45903" y="127251"/>
                          <a:pt x="58598" y="118566"/>
                          <a:pt x="62950" y="114714"/>
                        </a:cubicBezTo>
                        <a:cubicBezTo>
                          <a:pt x="66751" y="111314"/>
                          <a:pt x="69967" y="107313"/>
                          <a:pt x="72469" y="102870"/>
                        </a:cubicBezTo>
                        <a:lnTo>
                          <a:pt x="72557" y="102712"/>
                        </a:lnTo>
                        <a:cubicBezTo>
                          <a:pt x="73048" y="101633"/>
                          <a:pt x="73391" y="100650"/>
                          <a:pt x="73856" y="99325"/>
                        </a:cubicBezTo>
                        <a:cubicBezTo>
                          <a:pt x="74092" y="98603"/>
                          <a:pt x="74257" y="97860"/>
                          <a:pt x="74347" y="97106"/>
                        </a:cubicBezTo>
                        <a:lnTo>
                          <a:pt x="74347" y="97106"/>
                        </a:lnTo>
                        <a:lnTo>
                          <a:pt x="74285" y="31681"/>
                        </a:lnTo>
                        <a:lnTo>
                          <a:pt x="73347" y="31681"/>
                        </a:lnTo>
                        <a:lnTo>
                          <a:pt x="72469" y="31278"/>
                        </a:lnTo>
                        <a:cubicBezTo>
                          <a:pt x="72763" y="31220"/>
                          <a:pt x="73031" y="31070"/>
                          <a:pt x="73233" y="30848"/>
                        </a:cubicBezTo>
                        <a:lnTo>
                          <a:pt x="74408" y="29707"/>
                        </a:lnTo>
                        <a:cubicBezTo>
                          <a:pt x="75020" y="29080"/>
                          <a:pt x="75020" y="28080"/>
                          <a:pt x="74408" y="27452"/>
                        </a:cubicBezTo>
                        <a:lnTo>
                          <a:pt x="73233" y="26286"/>
                        </a:lnTo>
                        <a:cubicBezTo>
                          <a:pt x="73126" y="26173"/>
                          <a:pt x="73001" y="26078"/>
                          <a:pt x="72864" y="26005"/>
                        </a:cubicBezTo>
                        <a:cubicBezTo>
                          <a:pt x="73366" y="25810"/>
                          <a:pt x="73614" y="25247"/>
                          <a:pt x="73420" y="24745"/>
                        </a:cubicBezTo>
                        <a:cubicBezTo>
                          <a:pt x="73321" y="24490"/>
                          <a:pt x="73119" y="24288"/>
                          <a:pt x="72864" y="24189"/>
                        </a:cubicBezTo>
                        <a:cubicBezTo>
                          <a:pt x="71355" y="19161"/>
                          <a:pt x="77760" y="13897"/>
                          <a:pt x="80971" y="11581"/>
                        </a:cubicBezTo>
                        <a:close/>
                        <a:moveTo>
                          <a:pt x="61634" y="13959"/>
                        </a:moveTo>
                        <a:cubicBezTo>
                          <a:pt x="62334" y="14110"/>
                          <a:pt x="62887" y="14648"/>
                          <a:pt x="63055" y="15345"/>
                        </a:cubicBezTo>
                        <a:cubicBezTo>
                          <a:pt x="63205" y="16178"/>
                          <a:pt x="61608" y="17503"/>
                          <a:pt x="60423" y="17503"/>
                        </a:cubicBezTo>
                        <a:cubicBezTo>
                          <a:pt x="59239" y="17503"/>
                          <a:pt x="56168" y="13994"/>
                          <a:pt x="60669" y="13678"/>
                        </a:cubicBezTo>
                        <a:lnTo>
                          <a:pt x="60669" y="13739"/>
                        </a:lnTo>
                        <a:lnTo>
                          <a:pt x="61037" y="13836"/>
                        </a:lnTo>
                        <a:close/>
                        <a:moveTo>
                          <a:pt x="48965" y="9028"/>
                        </a:moveTo>
                        <a:cubicBezTo>
                          <a:pt x="49895" y="7791"/>
                          <a:pt x="52913" y="10563"/>
                          <a:pt x="49842" y="11660"/>
                        </a:cubicBezTo>
                        <a:cubicBezTo>
                          <a:pt x="48860" y="11020"/>
                          <a:pt x="48149" y="10274"/>
                          <a:pt x="48965" y="9028"/>
                        </a:cubicBezTo>
                        <a:close/>
                        <a:moveTo>
                          <a:pt x="28935" y="9423"/>
                        </a:moveTo>
                        <a:cubicBezTo>
                          <a:pt x="30198" y="7396"/>
                          <a:pt x="33032" y="10441"/>
                          <a:pt x="30234" y="11520"/>
                        </a:cubicBezTo>
                        <a:cubicBezTo>
                          <a:pt x="29426" y="11213"/>
                          <a:pt x="28286" y="10502"/>
                          <a:pt x="28970" y="9423"/>
                        </a:cubicBezTo>
                        <a:close/>
                        <a:moveTo>
                          <a:pt x="27461" y="12669"/>
                        </a:moveTo>
                        <a:lnTo>
                          <a:pt x="28102" y="12669"/>
                        </a:lnTo>
                        <a:lnTo>
                          <a:pt x="28040" y="12055"/>
                        </a:lnTo>
                        <a:cubicBezTo>
                          <a:pt x="28019" y="11707"/>
                          <a:pt x="27948" y="11364"/>
                          <a:pt x="27830" y="11037"/>
                        </a:cubicBezTo>
                        <a:cubicBezTo>
                          <a:pt x="28096" y="11570"/>
                          <a:pt x="28527" y="12004"/>
                          <a:pt x="29058" y="12274"/>
                        </a:cubicBezTo>
                        <a:cubicBezTo>
                          <a:pt x="28935" y="17266"/>
                          <a:pt x="26593" y="16766"/>
                          <a:pt x="25364" y="15784"/>
                        </a:cubicBezTo>
                        <a:cubicBezTo>
                          <a:pt x="23943" y="14669"/>
                          <a:pt x="23452" y="12669"/>
                          <a:pt x="27461" y="12669"/>
                        </a:cubicBezTo>
                        <a:close/>
                        <a:moveTo>
                          <a:pt x="17380" y="14617"/>
                        </a:moveTo>
                        <a:cubicBezTo>
                          <a:pt x="18828" y="13810"/>
                          <a:pt x="21478" y="12643"/>
                          <a:pt x="21513" y="15494"/>
                        </a:cubicBezTo>
                        <a:cubicBezTo>
                          <a:pt x="21548" y="18345"/>
                          <a:pt x="17565" y="17863"/>
                          <a:pt x="17038" y="15064"/>
                        </a:cubicBezTo>
                        <a:lnTo>
                          <a:pt x="17380" y="14599"/>
                        </a:lnTo>
                        <a:close/>
                        <a:moveTo>
                          <a:pt x="7642" y="98720"/>
                        </a:moveTo>
                        <a:cubicBezTo>
                          <a:pt x="6986" y="95766"/>
                          <a:pt x="6692" y="92743"/>
                          <a:pt x="6764" y="89718"/>
                        </a:cubicBezTo>
                        <a:lnTo>
                          <a:pt x="6764" y="75681"/>
                        </a:lnTo>
                        <a:lnTo>
                          <a:pt x="7642" y="75681"/>
                        </a:lnTo>
                        <a:close/>
                        <a:moveTo>
                          <a:pt x="11397" y="106730"/>
                        </a:moveTo>
                        <a:cubicBezTo>
                          <a:pt x="10759" y="105840"/>
                          <a:pt x="10173" y="104915"/>
                          <a:pt x="9642" y="103958"/>
                        </a:cubicBezTo>
                        <a:lnTo>
                          <a:pt x="9642" y="75716"/>
                        </a:lnTo>
                        <a:lnTo>
                          <a:pt x="11397" y="75716"/>
                        </a:lnTo>
                        <a:close/>
                        <a:moveTo>
                          <a:pt x="15196" y="111117"/>
                        </a:moveTo>
                        <a:lnTo>
                          <a:pt x="13441" y="109266"/>
                        </a:lnTo>
                        <a:lnTo>
                          <a:pt x="13441" y="75628"/>
                        </a:lnTo>
                        <a:lnTo>
                          <a:pt x="15196" y="75628"/>
                        </a:lnTo>
                        <a:close/>
                        <a:moveTo>
                          <a:pt x="19047" y="114539"/>
                        </a:moveTo>
                        <a:lnTo>
                          <a:pt x="17196" y="112977"/>
                        </a:lnTo>
                        <a:lnTo>
                          <a:pt x="17196" y="75689"/>
                        </a:lnTo>
                        <a:lnTo>
                          <a:pt x="19047" y="75689"/>
                        </a:lnTo>
                        <a:close/>
                        <a:moveTo>
                          <a:pt x="22618" y="117276"/>
                        </a:moveTo>
                        <a:lnTo>
                          <a:pt x="21074" y="116135"/>
                        </a:lnTo>
                        <a:lnTo>
                          <a:pt x="21074" y="75654"/>
                        </a:lnTo>
                        <a:lnTo>
                          <a:pt x="22530" y="75654"/>
                        </a:lnTo>
                        <a:lnTo>
                          <a:pt x="22618" y="75935"/>
                        </a:lnTo>
                        <a:close/>
                        <a:moveTo>
                          <a:pt x="22899" y="74838"/>
                        </a:moveTo>
                        <a:lnTo>
                          <a:pt x="6808" y="74838"/>
                        </a:lnTo>
                        <a:lnTo>
                          <a:pt x="6808" y="53905"/>
                        </a:lnTo>
                        <a:lnTo>
                          <a:pt x="22899" y="53905"/>
                        </a:lnTo>
                        <a:lnTo>
                          <a:pt x="22899" y="33585"/>
                        </a:lnTo>
                        <a:lnTo>
                          <a:pt x="39727" y="33585"/>
                        </a:lnTo>
                        <a:lnTo>
                          <a:pt x="39727" y="53957"/>
                        </a:lnTo>
                        <a:lnTo>
                          <a:pt x="22899" y="53957"/>
                        </a:lnTo>
                        <a:close/>
                        <a:moveTo>
                          <a:pt x="36796" y="25101"/>
                        </a:moveTo>
                        <a:lnTo>
                          <a:pt x="37963" y="26268"/>
                        </a:lnTo>
                        <a:lnTo>
                          <a:pt x="38121" y="26391"/>
                        </a:lnTo>
                        <a:cubicBezTo>
                          <a:pt x="33903" y="26466"/>
                          <a:pt x="29692" y="26798"/>
                          <a:pt x="25513" y="27382"/>
                        </a:cubicBezTo>
                        <a:lnTo>
                          <a:pt x="26593" y="26303"/>
                        </a:lnTo>
                        <a:cubicBezTo>
                          <a:pt x="27204" y="25676"/>
                          <a:pt x="27204" y="24676"/>
                          <a:pt x="26593" y="24048"/>
                        </a:cubicBezTo>
                        <a:lnTo>
                          <a:pt x="25426" y="22881"/>
                        </a:lnTo>
                        <a:cubicBezTo>
                          <a:pt x="25184" y="22652"/>
                          <a:pt x="24878" y="22501"/>
                          <a:pt x="24548" y="22451"/>
                        </a:cubicBezTo>
                        <a:cubicBezTo>
                          <a:pt x="29238" y="21777"/>
                          <a:pt x="33963" y="21384"/>
                          <a:pt x="38700" y="21276"/>
                        </a:cubicBezTo>
                        <a:cubicBezTo>
                          <a:pt x="38418" y="21356"/>
                          <a:pt x="38161" y="21507"/>
                          <a:pt x="37954" y="21715"/>
                        </a:cubicBezTo>
                        <a:lnTo>
                          <a:pt x="36787" y="22846"/>
                        </a:lnTo>
                        <a:cubicBezTo>
                          <a:pt x="36189" y="23474"/>
                          <a:pt x="36193" y="24461"/>
                          <a:pt x="36796" y="25084"/>
                        </a:cubicBezTo>
                        <a:close/>
                        <a:moveTo>
                          <a:pt x="39165" y="28303"/>
                        </a:moveTo>
                        <a:cubicBezTo>
                          <a:pt x="44596" y="28303"/>
                          <a:pt x="51404" y="28365"/>
                          <a:pt x="56028" y="29137"/>
                        </a:cubicBezTo>
                        <a:cubicBezTo>
                          <a:pt x="60030" y="29758"/>
                          <a:pt x="63991" y="30622"/>
                          <a:pt x="67890" y="31725"/>
                        </a:cubicBezTo>
                        <a:lnTo>
                          <a:pt x="13345" y="31725"/>
                        </a:lnTo>
                        <a:cubicBezTo>
                          <a:pt x="21765" y="29525"/>
                          <a:pt x="30427" y="28382"/>
                          <a:pt x="39130" y="28321"/>
                        </a:cubicBezTo>
                        <a:close/>
                        <a:moveTo>
                          <a:pt x="54484" y="26180"/>
                        </a:moveTo>
                        <a:lnTo>
                          <a:pt x="55414" y="27101"/>
                        </a:lnTo>
                        <a:cubicBezTo>
                          <a:pt x="50314" y="26557"/>
                          <a:pt x="45187" y="26330"/>
                          <a:pt x="40060" y="26426"/>
                        </a:cubicBezTo>
                        <a:lnTo>
                          <a:pt x="40218" y="26268"/>
                        </a:lnTo>
                        <a:lnTo>
                          <a:pt x="41358" y="25127"/>
                        </a:lnTo>
                        <a:cubicBezTo>
                          <a:pt x="41974" y="24505"/>
                          <a:pt x="41974" y="23503"/>
                          <a:pt x="41358" y="22881"/>
                        </a:cubicBezTo>
                        <a:lnTo>
                          <a:pt x="40218" y="21715"/>
                        </a:lnTo>
                        <a:cubicBezTo>
                          <a:pt x="40002" y="21491"/>
                          <a:pt x="39724" y="21338"/>
                          <a:pt x="39419" y="21276"/>
                        </a:cubicBezTo>
                        <a:lnTo>
                          <a:pt x="40955" y="21276"/>
                        </a:lnTo>
                        <a:cubicBezTo>
                          <a:pt x="46214" y="21243"/>
                          <a:pt x="51468" y="21593"/>
                          <a:pt x="56677" y="22320"/>
                        </a:cubicBezTo>
                        <a:cubicBezTo>
                          <a:pt x="56307" y="22353"/>
                          <a:pt x="55959" y="22515"/>
                          <a:pt x="55694" y="22776"/>
                        </a:cubicBezTo>
                        <a:lnTo>
                          <a:pt x="54519" y="23952"/>
                        </a:lnTo>
                        <a:cubicBezTo>
                          <a:pt x="53918" y="24543"/>
                          <a:pt x="53911" y="25510"/>
                          <a:pt x="54502" y="26111"/>
                        </a:cubicBezTo>
                        <a:cubicBezTo>
                          <a:pt x="54507" y="26116"/>
                          <a:pt x="54513" y="26122"/>
                          <a:pt x="54519" y="26128"/>
                        </a:cubicBezTo>
                        <a:close/>
                        <a:moveTo>
                          <a:pt x="65179" y="54010"/>
                        </a:moveTo>
                        <a:lnTo>
                          <a:pt x="72469" y="35682"/>
                        </a:lnTo>
                        <a:lnTo>
                          <a:pt x="72469" y="72355"/>
                        </a:lnTo>
                        <a:close/>
                        <a:moveTo>
                          <a:pt x="72513" y="73794"/>
                        </a:moveTo>
                        <a:lnTo>
                          <a:pt x="72513" y="74838"/>
                        </a:lnTo>
                        <a:lnTo>
                          <a:pt x="71592" y="74838"/>
                        </a:lnTo>
                        <a:lnTo>
                          <a:pt x="71592" y="71452"/>
                        </a:lnTo>
                        <a:close/>
                        <a:moveTo>
                          <a:pt x="69741" y="66828"/>
                        </a:moveTo>
                        <a:lnTo>
                          <a:pt x="69741" y="74838"/>
                        </a:lnTo>
                        <a:lnTo>
                          <a:pt x="67802" y="74838"/>
                        </a:lnTo>
                        <a:lnTo>
                          <a:pt x="67802" y="61941"/>
                        </a:lnTo>
                        <a:close/>
                        <a:moveTo>
                          <a:pt x="56800" y="73513"/>
                        </a:moveTo>
                        <a:lnTo>
                          <a:pt x="56861" y="34533"/>
                        </a:lnTo>
                        <a:lnTo>
                          <a:pt x="64626" y="54010"/>
                        </a:lnTo>
                        <a:close/>
                        <a:moveTo>
                          <a:pt x="62345" y="61099"/>
                        </a:moveTo>
                        <a:lnTo>
                          <a:pt x="62345" y="74838"/>
                        </a:lnTo>
                        <a:lnTo>
                          <a:pt x="60371" y="74838"/>
                        </a:lnTo>
                        <a:lnTo>
                          <a:pt x="60371" y="65951"/>
                        </a:lnTo>
                        <a:close/>
                        <a:moveTo>
                          <a:pt x="58519" y="70574"/>
                        </a:moveTo>
                        <a:lnTo>
                          <a:pt x="58519" y="74821"/>
                        </a:lnTo>
                        <a:lnTo>
                          <a:pt x="56826" y="74821"/>
                        </a:lnTo>
                        <a:close/>
                        <a:moveTo>
                          <a:pt x="57010" y="33585"/>
                        </a:moveTo>
                        <a:lnTo>
                          <a:pt x="58555" y="33585"/>
                        </a:lnTo>
                        <a:lnTo>
                          <a:pt x="58555" y="37375"/>
                        </a:lnTo>
                        <a:close/>
                        <a:moveTo>
                          <a:pt x="60406" y="42034"/>
                        </a:moveTo>
                        <a:lnTo>
                          <a:pt x="60406" y="33585"/>
                        </a:lnTo>
                        <a:lnTo>
                          <a:pt x="62345" y="33585"/>
                        </a:lnTo>
                        <a:lnTo>
                          <a:pt x="62345" y="46886"/>
                        </a:lnTo>
                        <a:close/>
                        <a:moveTo>
                          <a:pt x="64222" y="51615"/>
                        </a:moveTo>
                        <a:lnTo>
                          <a:pt x="64222" y="33585"/>
                        </a:lnTo>
                        <a:lnTo>
                          <a:pt x="65916" y="33585"/>
                        </a:lnTo>
                        <a:lnTo>
                          <a:pt x="65916" y="50755"/>
                        </a:lnTo>
                        <a:lnTo>
                          <a:pt x="64871" y="53282"/>
                        </a:lnTo>
                        <a:close/>
                        <a:moveTo>
                          <a:pt x="64222" y="56361"/>
                        </a:moveTo>
                        <a:lnTo>
                          <a:pt x="64907" y="54703"/>
                        </a:lnTo>
                        <a:lnTo>
                          <a:pt x="65916" y="57256"/>
                        </a:lnTo>
                        <a:lnTo>
                          <a:pt x="65916" y="74803"/>
                        </a:lnTo>
                        <a:lnTo>
                          <a:pt x="64222" y="74803"/>
                        </a:lnTo>
                        <a:close/>
                        <a:moveTo>
                          <a:pt x="67802" y="46008"/>
                        </a:moveTo>
                        <a:lnTo>
                          <a:pt x="67802" y="33550"/>
                        </a:lnTo>
                        <a:lnTo>
                          <a:pt x="69741" y="33550"/>
                        </a:lnTo>
                        <a:lnTo>
                          <a:pt x="69741" y="41139"/>
                        </a:lnTo>
                        <a:close/>
                        <a:moveTo>
                          <a:pt x="71592" y="36515"/>
                        </a:moveTo>
                        <a:lnTo>
                          <a:pt x="71592" y="33585"/>
                        </a:lnTo>
                        <a:lnTo>
                          <a:pt x="72513" y="33585"/>
                        </a:lnTo>
                        <a:lnTo>
                          <a:pt x="72513" y="34331"/>
                        </a:lnTo>
                        <a:close/>
                        <a:moveTo>
                          <a:pt x="71066" y="26312"/>
                        </a:moveTo>
                        <a:lnTo>
                          <a:pt x="69899" y="27426"/>
                        </a:lnTo>
                        <a:cubicBezTo>
                          <a:pt x="69278" y="28039"/>
                          <a:pt x="69273" y="29040"/>
                          <a:pt x="69886" y="29660"/>
                        </a:cubicBezTo>
                        <a:cubicBezTo>
                          <a:pt x="69890" y="29663"/>
                          <a:pt x="69894" y="29668"/>
                          <a:pt x="69899" y="29672"/>
                        </a:cubicBezTo>
                        <a:lnTo>
                          <a:pt x="70820" y="30602"/>
                        </a:lnTo>
                        <a:cubicBezTo>
                          <a:pt x="66533" y="29166"/>
                          <a:pt x="62130" y="28103"/>
                          <a:pt x="57660" y="27426"/>
                        </a:cubicBezTo>
                        <a:cubicBezTo>
                          <a:pt x="57714" y="27378"/>
                          <a:pt x="57764" y="27325"/>
                          <a:pt x="57809" y="27268"/>
                        </a:cubicBezTo>
                        <a:lnTo>
                          <a:pt x="58984" y="26101"/>
                        </a:lnTo>
                        <a:cubicBezTo>
                          <a:pt x="59596" y="25474"/>
                          <a:pt x="59596" y="24474"/>
                          <a:pt x="58984" y="23846"/>
                        </a:cubicBezTo>
                        <a:lnTo>
                          <a:pt x="57809" y="22680"/>
                        </a:lnTo>
                        <a:cubicBezTo>
                          <a:pt x="57659" y="22530"/>
                          <a:pt x="57480" y="22414"/>
                          <a:pt x="57282" y="22337"/>
                        </a:cubicBezTo>
                        <a:cubicBezTo>
                          <a:pt x="62228" y="23061"/>
                          <a:pt x="67097" y="24236"/>
                          <a:pt x="71829" y="25847"/>
                        </a:cubicBezTo>
                        <a:cubicBezTo>
                          <a:pt x="71514" y="25893"/>
                          <a:pt x="71223" y="26045"/>
                          <a:pt x="71004" y="26277"/>
                        </a:cubicBezTo>
                        <a:close/>
                        <a:moveTo>
                          <a:pt x="48105" y="86595"/>
                        </a:moveTo>
                        <a:cubicBezTo>
                          <a:pt x="47606" y="86641"/>
                          <a:pt x="47138" y="86858"/>
                          <a:pt x="46780" y="87209"/>
                        </a:cubicBezTo>
                        <a:lnTo>
                          <a:pt x="46780" y="94886"/>
                        </a:lnTo>
                        <a:lnTo>
                          <a:pt x="41516" y="94886"/>
                        </a:lnTo>
                        <a:lnTo>
                          <a:pt x="41516" y="92850"/>
                        </a:lnTo>
                        <a:lnTo>
                          <a:pt x="42867" y="92850"/>
                        </a:lnTo>
                        <a:lnTo>
                          <a:pt x="42867" y="80497"/>
                        </a:lnTo>
                        <a:lnTo>
                          <a:pt x="44903" y="80497"/>
                        </a:lnTo>
                        <a:lnTo>
                          <a:pt x="44903" y="83515"/>
                        </a:lnTo>
                        <a:lnTo>
                          <a:pt x="45894" y="83515"/>
                        </a:lnTo>
                        <a:lnTo>
                          <a:pt x="45894" y="77163"/>
                        </a:lnTo>
                        <a:lnTo>
                          <a:pt x="49895" y="77163"/>
                        </a:lnTo>
                        <a:lnTo>
                          <a:pt x="49895" y="83515"/>
                        </a:lnTo>
                        <a:lnTo>
                          <a:pt x="51009" y="83515"/>
                        </a:lnTo>
                        <a:lnTo>
                          <a:pt x="51009" y="80497"/>
                        </a:lnTo>
                        <a:lnTo>
                          <a:pt x="52983" y="80497"/>
                        </a:lnTo>
                        <a:lnTo>
                          <a:pt x="52983" y="92824"/>
                        </a:lnTo>
                        <a:lnTo>
                          <a:pt x="54308" y="92824"/>
                        </a:lnTo>
                        <a:lnTo>
                          <a:pt x="54308" y="94886"/>
                        </a:lnTo>
                        <a:lnTo>
                          <a:pt x="49044" y="94886"/>
                        </a:lnTo>
                        <a:lnTo>
                          <a:pt x="49044" y="87244"/>
                        </a:lnTo>
                        <a:cubicBezTo>
                          <a:pt x="48856" y="86867"/>
                          <a:pt x="48474" y="86626"/>
                          <a:pt x="48053" y="86621"/>
                        </a:cubicBezTo>
                        <a:close/>
                        <a:moveTo>
                          <a:pt x="43517" y="74794"/>
                        </a:moveTo>
                        <a:lnTo>
                          <a:pt x="43517" y="33559"/>
                        </a:lnTo>
                        <a:lnTo>
                          <a:pt x="45368" y="33559"/>
                        </a:lnTo>
                        <a:lnTo>
                          <a:pt x="45368" y="74794"/>
                        </a:lnTo>
                        <a:close/>
                        <a:moveTo>
                          <a:pt x="47403" y="74794"/>
                        </a:moveTo>
                        <a:lnTo>
                          <a:pt x="47403" y="33559"/>
                        </a:lnTo>
                        <a:lnTo>
                          <a:pt x="49220" y="33559"/>
                        </a:lnTo>
                        <a:lnTo>
                          <a:pt x="49220" y="74794"/>
                        </a:lnTo>
                        <a:close/>
                        <a:moveTo>
                          <a:pt x="51281" y="74794"/>
                        </a:moveTo>
                        <a:lnTo>
                          <a:pt x="51281" y="33559"/>
                        </a:lnTo>
                        <a:lnTo>
                          <a:pt x="53036" y="33559"/>
                        </a:lnTo>
                        <a:lnTo>
                          <a:pt x="53036" y="74794"/>
                        </a:lnTo>
                        <a:close/>
                        <a:moveTo>
                          <a:pt x="41481" y="33559"/>
                        </a:moveTo>
                        <a:lnTo>
                          <a:pt x="41481" y="74794"/>
                        </a:lnTo>
                        <a:lnTo>
                          <a:pt x="40183" y="74794"/>
                        </a:lnTo>
                        <a:lnTo>
                          <a:pt x="40183" y="33559"/>
                        </a:lnTo>
                        <a:close/>
                        <a:moveTo>
                          <a:pt x="22065" y="26259"/>
                        </a:moveTo>
                        <a:lnTo>
                          <a:pt x="23206" y="27426"/>
                        </a:lnTo>
                        <a:lnTo>
                          <a:pt x="23452" y="27645"/>
                        </a:lnTo>
                        <a:cubicBezTo>
                          <a:pt x="18602" y="28383"/>
                          <a:pt x="13807" y="29444"/>
                          <a:pt x="9098" y="30821"/>
                        </a:cubicBezTo>
                        <a:lnTo>
                          <a:pt x="10204" y="29707"/>
                        </a:lnTo>
                        <a:cubicBezTo>
                          <a:pt x="10805" y="29109"/>
                          <a:pt x="10806" y="28137"/>
                          <a:pt x="10208" y="27536"/>
                        </a:cubicBezTo>
                        <a:cubicBezTo>
                          <a:pt x="10206" y="27534"/>
                          <a:pt x="10205" y="27533"/>
                          <a:pt x="10204" y="27531"/>
                        </a:cubicBezTo>
                        <a:lnTo>
                          <a:pt x="10204" y="27487"/>
                        </a:lnTo>
                        <a:lnTo>
                          <a:pt x="9028" y="26321"/>
                        </a:lnTo>
                        <a:cubicBezTo>
                          <a:pt x="8812" y="26100"/>
                          <a:pt x="8533" y="25949"/>
                          <a:pt x="8230" y="25891"/>
                        </a:cubicBezTo>
                        <a:cubicBezTo>
                          <a:pt x="13278" y="24391"/>
                          <a:pt x="18431" y="23268"/>
                          <a:pt x="23645" y="22530"/>
                        </a:cubicBezTo>
                        <a:cubicBezTo>
                          <a:pt x="23483" y="22609"/>
                          <a:pt x="23336" y="22713"/>
                          <a:pt x="23206" y="22838"/>
                        </a:cubicBezTo>
                        <a:lnTo>
                          <a:pt x="22004" y="24075"/>
                        </a:lnTo>
                        <a:cubicBezTo>
                          <a:pt x="21393" y="24702"/>
                          <a:pt x="21393" y="25702"/>
                          <a:pt x="22004" y="26329"/>
                        </a:cubicBezTo>
                        <a:close/>
                        <a:moveTo>
                          <a:pt x="9124" y="50290"/>
                        </a:moveTo>
                        <a:lnTo>
                          <a:pt x="9124" y="37902"/>
                        </a:lnTo>
                        <a:lnTo>
                          <a:pt x="11186" y="37902"/>
                        </a:lnTo>
                        <a:lnTo>
                          <a:pt x="11186" y="40920"/>
                        </a:lnTo>
                        <a:lnTo>
                          <a:pt x="12169" y="40920"/>
                        </a:lnTo>
                        <a:lnTo>
                          <a:pt x="12169" y="34603"/>
                        </a:lnTo>
                        <a:lnTo>
                          <a:pt x="16178" y="34603"/>
                        </a:lnTo>
                        <a:lnTo>
                          <a:pt x="16178" y="40946"/>
                        </a:lnTo>
                        <a:lnTo>
                          <a:pt x="17258" y="40946"/>
                        </a:lnTo>
                        <a:lnTo>
                          <a:pt x="17258" y="37928"/>
                        </a:lnTo>
                        <a:lnTo>
                          <a:pt x="19258" y="37928"/>
                        </a:lnTo>
                        <a:lnTo>
                          <a:pt x="19258" y="50290"/>
                        </a:lnTo>
                        <a:lnTo>
                          <a:pt x="20583" y="50290"/>
                        </a:lnTo>
                        <a:lnTo>
                          <a:pt x="20583" y="52325"/>
                        </a:lnTo>
                        <a:lnTo>
                          <a:pt x="15319" y="52325"/>
                        </a:lnTo>
                        <a:lnTo>
                          <a:pt x="15319" y="44649"/>
                        </a:lnTo>
                        <a:cubicBezTo>
                          <a:pt x="15132" y="44277"/>
                          <a:pt x="14753" y="44040"/>
                          <a:pt x="14336" y="44034"/>
                        </a:cubicBezTo>
                        <a:cubicBezTo>
                          <a:pt x="13837" y="44081"/>
                          <a:pt x="13369" y="44298"/>
                          <a:pt x="13011" y="44649"/>
                        </a:cubicBezTo>
                        <a:lnTo>
                          <a:pt x="13011" y="52325"/>
                        </a:lnTo>
                        <a:lnTo>
                          <a:pt x="7747" y="52325"/>
                        </a:lnTo>
                        <a:lnTo>
                          <a:pt x="7747" y="50290"/>
                        </a:lnTo>
                        <a:close/>
                        <a:moveTo>
                          <a:pt x="31620" y="97202"/>
                        </a:moveTo>
                        <a:lnTo>
                          <a:pt x="39516" y="77505"/>
                        </a:lnTo>
                        <a:lnTo>
                          <a:pt x="39516" y="97202"/>
                        </a:lnTo>
                        <a:cubicBezTo>
                          <a:pt x="39148" y="100746"/>
                          <a:pt x="37779" y="104112"/>
                          <a:pt x="35568" y="106906"/>
                        </a:cubicBezTo>
                        <a:close/>
                        <a:moveTo>
                          <a:pt x="35129" y="107397"/>
                        </a:moveTo>
                        <a:lnTo>
                          <a:pt x="34208" y="108634"/>
                        </a:lnTo>
                        <a:lnTo>
                          <a:pt x="34208" y="105028"/>
                        </a:lnTo>
                        <a:close/>
                        <a:moveTo>
                          <a:pt x="25268" y="73715"/>
                        </a:moveTo>
                        <a:lnTo>
                          <a:pt x="25268" y="71680"/>
                        </a:lnTo>
                        <a:lnTo>
                          <a:pt x="26654" y="71680"/>
                        </a:lnTo>
                        <a:lnTo>
                          <a:pt x="26654" y="59327"/>
                        </a:lnTo>
                        <a:lnTo>
                          <a:pt x="28689" y="59327"/>
                        </a:lnTo>
                        <a:lnTo>
                          <a:pt x="28689" y="62345"/>
                        </a:lnTo>
                        <a:lnTo>
                          <a:pt x="29681" y="62345"/>
                        </a:lnTo>
                        <a:lnTo>
                          <a:pt x="29681" y="55993"/>
                        </a:lnTo>
                        <a:lnTo>
                          <a:pt x="33682" y="55993"/>
                        </a:lnTo>
                        <a:lnTo>
                          <a:pt x="33682" y="62345"/>
                        </a:lnTo>
                        <a:lnTo>
                          <a:pt x="34796" y="62345"/>
                        </a:lnTo>
                        <a:lnTo>
                          <a:pt x="34796" y="59327"/>
                        </a:lnTo>
                        <a:lnTo>
                          <a:pt x="36761" y="59327"/>
                        </a:lnTo>
                        <a:lnTo>
                          <a:pt x="36761" y="71680"/>
                        </a:lnTo>
                        <a:lnTo>
                          <a:pt x="38086" y="71680"/>
                        </a:lnTo>
                        <a:lnTo>
                          <a:pt x="38086" y="73715"/>
                        </a:lnTo>
                        <a:lnTo>
                          <a:pt x="32822" y="73715"/>
                        </a:lnTo>
                        <a:lnTo>
                          <a:pt x="32822" y="66038"/>
                        </a:lnTo>
                        <a:cubicBezTo>
                          <a:pt x="32645" y="65658"/>
                          <a:pt x="32259" y="65416"/>
                          <a:pt x="31839" y="65424"/>
                        </a:cubicBezTo>
                        <a:cubicBezTo>
                          <a:pt x="31340" y="65471"/>
                          <a:pt x="30872" y="65687"/>
                          <a:pt x="30514" y="66038"/>
                        </a:cubicBezTo>
                        <a:lnTo>
                          <a:pt x="30514" y="73715"/>
                        </a:lnTo>
                        <a:close/>
                        <a:moveTo>
                          <a:pt x="28567" y="75689"/>
                        </a:moveTo>
                        <a:lnTo>
                          <a:pt x="28567" y="89552"/>
                        </a:lnTo>
                        <a:lnTo>
                          <a:pt x="26654" y="84717"/>
                        </a:lnTo>
                        <a:lnTo>
                          <a:pt x="26654" y="75689"/>
                        </a:lnTo>
                        <a:close/>
                        <a:moveTo>
                          <a:pt x="39165" y="75689"/>
                        </a:moveTo>
                        <a:lnTo>
                          <a:pt x="39165" y="77076"/>
                        </a:lnTo>
                        <a:lnTo>
                          <a:pt x="37998" y="80032"/>
                        </a:lnTo>
                        <a:lnTo>
                          <a:pt x="37998" y="75716"/>
                        </a:lnTo>
                        <a:lnTo>
                          <a:pt x="39174" y="75716"/>
                        </a:lnTo>
                        <a:close/>
                        <a:moveTo>
                          <a:pt x="36086" y="75689"/>
                        </a:moveTo>
                        <a:lnTo>
                          <a:pt x="36086" y="84744"/>
                        </a:lnTo>
                        <a:lnTo>
                          <a:pt x="34234" y="89367"/>
                        </a:lnTo>
                        <a:lnTo>
                          <a:pt x="34234" y="75716"/>
                        </a:lnTo>
                        <a:lnTo>
                          <a:pt x="36086" y="75716"/>
                        </a:lnTo>
                        <a:close/>
                        <a:moveTo>
                          <a:pt x="30444" y="75689"/>
                        </a:moveTo>
                        <a:lnTo>
                          <a:pt x="32330" y="75689"/>
                        </a:lnTo>
                        <a:lnTo>
                          <a:pt x="32330" y="94114"/>
                        </a:lnTo>
                        <a:lnTo>
                          <a:pt x="31374" y="96518"/>
                        </a:lnTo>
                        <a:lnTo>
                          <a:pt x="30444" y="94237"/>
                        </a:lnTo>
                        <a:close/>
                        <a:moveTo>
                          <a:pt x="32199" y="100036"/>
                        </a:moveTo>
                        <a:lnTo>
                          <a:pt x="32199" y="110933"/>
                        </a:lnTo>
                        <a:cubicBezTo>
                          <a:pt x="31637" y="111547"/>
                          <a:pt x="31058" y="112100"/>
                          <a:pt x="30444" y="112687"/>
                        </a:cubicBezTo>
                        <a:lnTo>
                          <a:pt x="30444" y="100097"/>
                        </a:lnTo>
                        <a:lnTo>
                          <a:pt x="31322" y="97904"/>
                        </a:lnTo>
                        <a:close/>
                        <a:moveTo>
                          <a:pt x="24768" y="75689"/>
                        </a:moveTo>
                        <a:lnTo>
                          <a:pt x="24768" y="80006"/>
                        </a:lnTo>
                        <a:lnTo>
                          <a:pt x="23101" y="75874"/>
                        </a:lnTo>
                        <a:lnTo>
                          <a:pt x="23101" y="75689"/>
                        </a:lnTo>
                        <a:close/>
                        <a:moveTo>
                          <a:pt x="23101" y="77225"/>
                        </a:moveTo>
                        <a:lnTo>
                          <a:pt x="31058" y="97202"/>
                        </a:lnTo>
                        <a:lnTo>
                          <a:pt x="23101" y="116951"/>
                        </a:lnTo>
                        <a:close/>
                        <a:moveTo>
                          <a:pt x="28532" y="104905"/>
                        </a:moveTo>
                        <a:lnTo>
                          <a:pt x="28532" y="114442"/>
                        </a:lnTo>
                        <a:lnTo>
                          <a:pt x="26707" y="115890"/>
                        </a:lnTo>
                        <a:lnTo>
                          <a:pt x="26707" y="109415"/>
                        </a:lnTo>
                        <a:close/>
                        <a:moveTo>
                          <a:pt x="23338" y="117785"/>
                        </a:moveTo>
                        <a:lnTo>
                          <a:pt x="24820" y="114179"/>
                        </a:lnTo>
                        <a:lnTo>
                          <a:pt x="24820" y="117197"/>
                        </a:lnTo>
                        <a:cubicBezTo>
                          <a:pt x="24433" y="117467"/>
                          <a:pt x="24032" y="117716"/>
                          <a:pt x="23618" y="117943"/>
                        </a:cubicBezTo>
                        <a:close/>
                        <a:moveTo>
                          <a:pt x="39858" y="125304"/>
                        </a:moveTo>
                        <a:cubicBezTo>
                          <a:pt x="37700" y="125304"/>
                          <a:pt x="33076" y="123303"/>
                          <a:pt x="30576" y="122163"/>
                        </a:cubicBezTo>
                        <a:cubicBezTo>
                          <a:pt x="28332" y="121020"/>
                          <a:pt x="26171" y="119722"/>
                          <a:pt x="24110" y="118276"/>
                        </a:cubicBezTo>
                        <a:cubicBezTo>
                          <a:pt x="30453" y="114460"/>
                          <a:pt x="38226" y="106441"/>
                          <a:pt x="39762" y="99080"/>
                        </a:cubicBezTo>
                        <a:cubicBezTo>
                          <a:pt x="40902" y="104344"/>
                          <a:pt x="45561" y="110424"/>
                          <a:pt x="50369" y="114793"/>
                        </a:cubicBezTo>
                        <a:cubicBezTo>
                          <a:pt x="51771" y="116080"/>
                          <a:pt x="53273" y="117254"/>
                          <a:pt x="54861" y="118302"/>
                        </a:cubicBezTo>
                        <a:cubicBezTo>
                          <a:pt x="49711" y="121759"/>
                          <a:pt x="43332" y="125304"/>
                          <a:pt x="39849" y="125304"/>
                        </a:cubicBezTo>
                        <a:close/>
                        <a:moveTo>
                          <a:pt x="56186" y="117408"/>
                        </a:moveTo>
                        <a:lnTo>
                          <a:pt x="55308" y="117995"/>
                        </a:lnTo>
                        <a:cubicBezTo>
                          <a:pt x="54117" y="117186"/>
                          <a:pt x="52975" y="116307"/>
                          <a:pt x="51887" y="115363"/>
                        </a:cubicBezTo>
                        <a:lnTo>
                          <a:pt x="52562" y="114898"/>
                        </a:lnTo>
                        <a:cubicBezTo>
                          <a:pt x="53799" y="114021"/>
                          <a:pt x="52843" y="113205"/>
                          <a:pt x="52843" y="111319"/>
                        </a:cubicBezTo>
                        <a:cubicBezTo>
                          <a:pt x="52937" y="109066"/>
                          <a:pt x="53246" y="106828"/>
                          <a:pt x="53764" y="104633"/>
                        </a:cubicBezTo>
                        <a:cubicBezTo>
                          <a:pt x="54326" y="104756"/>
                          <a:pt x="54694" y="104080"/>
                          <a:pt x="54694" y="103651"/>
                        </a:cubicBezTo>
                        <a:cubicBezTo>
                          <a:pt x="54542" y="103001"/>
                          <a:pt x="54440" y="102342"/>
                          <a:pt x="54387" y="101677"/>
                        </a:cubicBezTo>
                        <a:cubicBezTo>
                          <a:pt x="54387" y="100597"/>
                          <a:pt x="54598" y="100571"/>
                          <a:pt x="54598" y="100571"/>
                        </a:cubicBezTo>
                        <a:cubicBezTo>
                          <a:pt x="54598" y="100571"/>
                          <a:pt x="52659" y="100571"/>
                          <a:pt x="52132" y="104484"/>
                        </a:cubicBezTo>
                        <a:cubicBezTo>
                          <a:pt x="51606" y="108397"/>
                          <a:pt x="50281" y="107195"/>
                          <a:pt x="50597" y="105037"/>
                        </a:cubicBezTo>
                        <a:cubicBezTo>
                          <a:pt x="50913" y="102879"/>
                          <a:pt x="52352" y="99395"/>
                          <a:pt x="51641" y="98623"/>
                        </a:cubicBezTo>
                        <a:cubicBezTo>
                          <a:pt x="50930" y="97851"/>
                          <a:pt x="49579" y="99176"/>
                          <a:pt x="48930" y="98255"/>
                        </a:cubicBezTo>
                        <a:cubicBezTo>
                          <a:pt x="48869" y="99676"/>
                          <a:pt x="48377" y="99738"/>
                          <a:pt x="48009" y="99948"/>
                        </a:cubicBezTo>
                        <a:cubicBezTo>
                          <a:pt x="47640" y="100159"/>
                          <a:pt x="46526" y="100378"/>
                          <a:pt x="46587" y="101001"/>
                        </a:cubicBezTo>
                        <a:cubicBezTo>
                          <a:pt x="46649" y="101624"/>
                          <a:pt x="46833" y="101185"/>
                          <a:pt x="46833" y="101677"/>
                        </a:cubicBezTo>
                        <a:cubicBezTo>
                          <a:pt x="46833" y="102168"/>
                          <a:pt x="46342" y="102106"/>
                          <a:pt x="46342" y="102554"/>
                        </a:cubicBezTo>
                        <a:cubicBezTo>
                          <a:pt x="46342" y="103001"/>
                          <a:pt x="46956" y="103572"/>
                          <a:pt x="46956" y="104124"/>
                        </a:cubicBezTo>
                        <a:cubicBezTo>
                          <a:pt x="46956" y="104677"/>
                          <a:pt x="46245" y="104712"/>
                          <a:pt x="45508" y="103510"/>
                        </a:cubicBezTo>
                        <a:cubicBezTo>
                          <a:pt x="44771" y="102308"/>
                          <a:pt x="43447" y="100150"/>
                          <a:pt x="42946" y="100641"/>
                        </a:cubicBezTo>
                        <a:cubicBezTo>
                          <a:pt x="42446" y="101133"/>
                          <a:pt x="43166" y="102124"/>
                          <a:pt x="43324" y="102492"/>
                        </a:cubicBezTo>
                        <a:cubicBezTo>
                          <a:pt x="43482" y="102861"/>
                          <a:pt x="44306" y="104861"/>
                          <a:pt x="43166" y="105546"/>
                        </a:cubicBezTo>
                        <a:cubicBezTo>
                          <a:pt x="41406" y="103058"/>
                          <a:pt x="40313" y="100161"/>
                          <a:pt x="39990" y="97132"/>
                        </a:cubicBezTo>
                        <a:lnTo>
                          <a:pt x="56168" y="97132"/>
                        </a:lnTo>
                        <a:close/>
                        <a:moveTo>
                          <a:pt x="56282" y="74786"/>
                        </a:moveTo>
                        <a:lnTo>
                          <a:pt x="55098" y="74786"/>
                        </a:lnTo>
                        <a:lnTo>
                          <a:pt x="55098" y="33550"/>
                        </a:lnTo>
                        <a:lnTo>
                          <a:pt x="56273" y="33550"/>
                        </a:lnTo>
                        <a:close/>
                        <a:moveTo>
                          <a:pt x="69530" y="104124"/>
                        </a:moveTo>
                        <a:cubicBezTo>
                          <a:pt x="68348" y="105923"/>
                          <a:pt x="67041" y="107635"/>
                          <a:pt x="65617" y="109248"/>
                        </a:cubicBezTo>
                        <a:lnTo>
                          <a:pt x="65617" y="108301"/>
                        </a:lnTo>
                        <a:cubicBezTo>
                          <a:pt x="65434" y="107923"/>
                          <a:pt x="65054" y="107682"/>
                          <a:pt x="64635" y="107678"/>
                        </a:cubicBezTo>
                        <a:cubicBezTo>
                          <a:pt x="64135" y="107726"/>
                          <a:pt x="63666" y="107946"/>
                          <a:pt x="63310" y="108301"/>
                        </a:cubicBezTo>
                        <a:lnTo>
                          <a:pt x="63310" y="111749"/>
                        </a:lnTo>
                        <a:cubicBezTo>
                          <a:pt x="61753" y="113291"/>
                          <a:pt x="60071" y="114703"/>
                          <a:pt x="58283" y="115969"/>
                        </a:cubicBezTo>
                        <a:lnTo>
                          <a:pt x="58037" y="115969"/>
                        </a:lnTo>
                        <a:lnTo>
                          <a:pt x="58037" y="113933"/>
                        </a:lnTo>
                        <a:lnTo>
                          <a:pt x="59397" y="113933"/>
                        </a:lnTo>
                        <a:lnTo>
                          <a:pt x="59397" y="101545"/>
                        </a:lnTo>
                        <a:lnTo>
                          <a:pt x="61459" y="101545"/>
                        </a:lnTo>
                        <a:lnTo>
                          <a:pt x="61459" y="104563"/>
                        </a:lnTo>
                        <a:lnTo>
                          <a:pt x="62441" y="104563"/>
                        </a:lnTo>
                        <a:lnTo>
                          <a:pt x="62441" y="98246"/>
                        </a:lnTo>
                        <a:lnTo>
                          <a:pt x="66451" y="98246"/>
                        </a:lnTo>
                        <a:lnTo>
                          <a:pt x="66451" y="104598"/>
                        </a:lnTo>
                        <a:lnTo>
                          <a:pt x="67530" y="104598"/>
                        </a:lnTo>
                        <a:lnTo>
                          <a:pt x="67530" y="101545"/>
                        </a:lnTo>
                        <a:lnTo>
                          <a:pt x="69530" y="101545"/>
                        </a:lnTo>
                        <a:close/>
                        <a:moveTo>
                          <a:pt x="72522" y="97106"/>
                        </a:moveTo>
                        <a:lnTo>
                          <a:pt x="56300" y="97106"/>
                        </a:lnTo>
                        <a:lnTo>
                          <a:pt x="56300" y="75593"/>
                        </a:lnTo>
                        <a:lnTo>
                          <a:pt x="72469" y="75593"/>
                        </a:lnTo>
                        <a:close/>
                        <a:moveTo>
                          <a:pt x="71645" y="23750"/>
                        </a:moveTo>
                        <a:cubicBezTo>
                          <a:pt x="61723" y="20575"/>
                          <a:pt x="51355" y="19014"/>
                          <a:pt x="40937" y="19126"/>
                        </a:cubicBezTo>
                        <a:cubicBezTo>
                          <a:pt x="29991" y="19211"/>
                          <a:pt x="19106" y="20778"/>
                          <a:pt x="8581" y="23785"/>
                        </a:cubicBezTo>
                        <a:cubicBezTo>
                          <a:pt x="8668" y="19065"/>
                          <a:pt x="5869" y="15187"/>
                          <a:pt x="2167" y="12537"/>
                        </a:cubicBezTo>
                        <a:cubicBezTo>
                          <a:pt x="5501" y="12046"/>
                          <a:pt x="10177" y="11607"/>
                          <a:pt x="11634" y="15169"/>
                        </a:cubicBezTo>
                        <a:lnTo>
                          <a:pt x="11353" y="15169"/>
                        </a:lnTo>
                        <a:cubicBezTo>
                          <a:pt x="4878" y="14555"/>
                          <a:pt x="11783" y="24908"/>
                          <a:pt x="14740" y="19205"/>
                        </a:cubicBezTo>
                        <a:cubicBezTo>
                          <a:pt x="15413" y="17737"/>
                          <a:pt x="15741" y="16135"/>
                          <a:pt x="15696" y="14520"/>
                        </a:cubicBezTo>
                        <a:cubicBezTo>
                          <a:pt x="13634" y="14310"/>
                          <a:pt x="13388" y="11888"/>
                          <a:pt x="15362" y="11888"/>
                        </a:cubicBezTo>
                        <a:cubicBezTo>
                          <a:pt x="17021" y="11888"/>
                          <a:pt x="16591" y="13976"/>
                          <a:pt x="15854" y="14564"/>
                        </a:cubicBezTo>
                        <a:cubicBezTo>
                          <a:pt x="16345" y="19740"/>
                          <a:pt x="22723" y="19714"/>
                          <a:pt x="22697" y="15441"/>
                        </a:cubicBezTo>
                        <a:cubicBezTo>
                          <a:pt x="22697" y="12572"/>
                          <a:pt x="20504" y="12055"/>
                          <a:pt x="18653" y="12634"/>
                        </a:cubicBezTo>
                        <a:cubicBezTo>
                          <a:pt x="18813" y="12142"/>
                          <a:pt x="19000" y="11658"/>
                          <a:pt x="19214" y="11186"/>
                        </a:cubicBezTo>
                        <a:lnTo>
                          <a:pt x="20969" y="10169"/>
                        </a:lnTo>
                        <a:cubicBezTo>
                          <a:pt x="20969" y="9124"/>
                          <a:pt x="20969" y="6782"/>
                          <a:pt x="21653" y="5948"/>
                        </a:cubicBezTo>
                        <a:cubicBezTo>
                          <a:pt x="22916" y="6659"/>
                          <a:pt x="23496" y="8633"/>
                          <a:pt x="23496" y="9958"/>
                        </a:cubicBezTo>
                        <a:cubicBezTo>
                          <a:pt x="24855" y="9774"/>
                          <a:pt x="26215" y="9958"/>
                          <a:pt x="26768" y="11432"/>
                        </a:cubicBezTo>
                        <a:cubicBezTo>
                          <a:pt x="22083" y="11739"/>
                          <a:pt x="22732" y="15099"/>
                          <a:pt x="24671" y="16696"/>
                        </a:cubicBezTo>
                        <a:cubicBezTo>
                          <a:pt x="26856" y="18451"/>
                          <a:pt x="30216" y="17933"/>
                          <a:pt x="30251" y="11958"/>
                        </a:cubicBezTo>
                        <a:cubicBezTo>
                          <a:pt x="32883" y="21443"/>
                          <a:pt x="39805" y="15591"/>
                          <a:pt x="39648" y="13099"/>
                        </a:cubicBezTo>
                        <a:cubicBezTo>
                          <a:pt x="39463" y="9923"/>
                          <a:pt x="37182" y="8291"/>
                          <a:pt x="35428" y="11002"/>
                        </a:cubicBezTo>
                        <a:lnTo>
                          <a:pt x="35120" y="9089"/>
                        </a:lnTo>
                        <a:lnTo>
                          <a:pt x="34875" y="7545"/>
                        </a:lnTo>
                        <a:cubicBezTo>
                          <a:pt x="35024" y="6668"/>
                          <a:pt x="36015" y="5387"/>
                          <a:pt x="37551" y="6747"/>
                        </a:cubicBezTo>
                        <a:lnTo>
                          <a:pt x="38481" y="7545"/>
                        </a:lnTo>
                        <a:cubicBezTo>
                          <a:pt x="38542" y="5791"/>
                          <a:pt x="38630" y="2615"/>
                          <a:pt x="40016" y="1325"/>
                        </a:cubicBezTo>
                        <a:cubicBezTo>
                          <a:pt x="41069" y="2615"/>
                          <a:pt x="41525" y="5571"/>
                          <a:pt x="41437" y="7212"/>
                        </a:cubicBezTo>
                        <a:lnTo>
                          <a:pt x="42271" y="6896"/>
                        </a:lnTo>
                        <a:cubicBezTo>
                          <a:pt x="46368" y="4624"/>
                          <a:pt x="45693" y="9274"/>
                          <a:pt x="44903" y="11432"/>
                        </a:cubicBezTo>
                        <a:cubicBezTo>
                          <a:pt x="42955" y="8686"/>
                          <a:pt x="40428" y="8905"/>
                          <a:pt x="40428" y="12967"/>
                        </a:cubicBezTo>
                        <a:cubicBezTo>
                          <a:pt x="40428" y="17652"/>
                          <a:pt x="49342" y="19109"/>
                          <a:pt x="49860" y="12572"/>
                        </a:cubicBezTo>
                        <a:cubicBezTo>
                          <a:pt x="52729" y="24347"/>
                          <a:pt x="61108" y="12081"/>
                          <a:pt x="53369" y="11432"/>
                        </a:cubicBezTo>
                        <a:cubicBezTo>
                          <a:pt x="53589" y="10318"/>
                          <a:pt x="54484" y="9923"/>
                          <a:pt x="56001" y="9949"/>
                        </a:cubicBezTo>
                        <a:lnTo>
                          <a:pt x="56589" y="9949"/>
                        </a:lnTo>
                        <a:lnTo>
                          <a:pt x="56589" y="9335"/>
                        </a:lnTo>
                        <a:cubicBezTo>
                          <a:pt x="56644" y="8026"/>
                          <a:pt x="57289" y="6813"/>
                          <a:pt x="58344" y="6036"/>
                        </a:cubicBezTo>
                        <a:cubicBezTo>
                          <a:pt x="59177" y="7054"/>
                          <a:pt x="59081" y="8931"/>
                          <a:pt x="58958" y="10133"/>
                        </a:cubicBezTo>
                        <a:cubicBezTo>
                          <a:pt x="60222" y="10598"/>
                          <a:pt x="61116" y="10906"/>
                          <a:pt x="61239" y="12388"/>
                        </a:cubicBezTo>
                        <a:lnTo>
                          <a:pt x="61020" y="12476"/>
                        </a:lnTo>
                        <a:cubicBezTo>
                          <a:pt x="56001" y="12906"/>
                          <a:pt x="55817" y="18617"/>
                          <a:pt x="60406" y="18617"/>
                        </a:cubicBezTo>
                        <a:cubicBezTo>
                          <a:pt x="63336" y="18617"/>
                          <a:pt x="65924" y="14801"/>
                          <a:pt x="62599" y="13073"/>
                        </a:cubicBezTo>
                        <a:cubicBezTo>
                          <a:pt x="63254" y="12585"/>
                          <a:pt x="63978" y="12200"/>
                          <a:pt x="64749" y="11932"/>
                        </a:cubicBezTo>
                        <a:cubicBezTo>
                          <a:pt x="66881" y="11932"/>
                          <a:pt x="65398" y="14090"/>
                          <a:pt x="64599" y="14740"/>
                        </a:cubicBezTo>
                        <a:lnTo>
                          <a:pt x="64599" y="15047"/>
                        </a:lnTo>
                        <a:cubicBezTo>
                          <a:pt x="64599" y="17082"/>
                          <a:pt x="65126" y="20504"/>
                          <a:pt x="67898" y="20504"/>
                        </a:cubicBezTo>
                        <a:cubicBezTo>
                          <a:pt x="73162" y="20504"/>
                          <a:pt x="71996" y="15047"/>
                          <a:pt x="68355" y="15380"/>
                        </a:cubicBezTo>
                        <a:cubicBezTo>
                          <a:pt x="68916" y="11686"/>
                          <a:pt x="75137" y="12213"/>
                          <a:pt x="77821" y="12458"/>
                        </a:cubicBezTo>
                        <a:cubicBezTo>
                          <a:pt x="75014" y="14941"/>
                          <a:pt x="70846" y="19293"/>
                          <a:pt x="71592" y="23785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1780" name="Google Shape;1780;p16"/>
                  <p:cNvSpPr/>
                  <p:nvPr/>
                </p:nvSpPr>
                <p:spPr>
                  <a:xfrm>
                    <a:off x="1765253" y="1412585"/>
                    <a:ext cx="982" cy="4527"/>
                  </a:xfrm>
                  <a:custGeom>
                    <a:rect b="b" l="l" r="r" t="t"/>
                    <a:pathLst>
                      <a:path extrusionOk="0" h="4527" w="982">
                        <a:moveTo>
                          <a:pt x="0" y="0"/>
                        </a:moveTo>
                        <a:lnTo>
                          <a:pt x="983" y="0"/>
                        </a:lnTo>
                        <a:lnTo>
                          <a:pt x="983" y="4527"/>
                        </a:lnTo>
                        <a:lnTo>
                          <a:pt x="0" y="452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1781" name="Google Shape;1781;p16"/>
                  <p:cNvSpPr/>
                  <p:nvPr/>
                </p:nvSpPr>
                <p:spPr>
                  <a:xfrm>
                    <a:off x="1803190" y="1460971"/>
                    <a:ext cx="710" cy="3237"/>
                  </a:xfrm>
                  <a:custGeom>
                    <a:rect b="b" l="l" r="r" t="t"/>
                    <a:pathLst>
                      <a:path extrusionOk="0" h="3237" w="710">
                        <a:moveTo>
                          <a:pt x="0" y="0"/>
                        </a:moveTo>
                        <a:lnTo>
                          <a:pt x="711" y="0"/>
                        </a:lnTo>
                        <a:lnTo>
                          <a:pt x="711" y="3237"/>
                        </a:lnTo>
                        <a:lnTo>
                          <a:pt x="0" y="323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1782" name="Google Shape;1782;p16"/>
                  <p:cNvSpPr/>
                  <p:nvPr/>
                </p:nvSpPr>
                <p:spPr>
                  <a:xfrm>
                    <a:off x="1795206" y="1460971"/>
                    <a:ext cx="710" cy="3237"/>
                  </a:xfrm>
                  <a:custGeom>
                    <a:rect b="b" l="l" r="r" t="t"/>
                    <a:pathLst>
                      <a:path extrusionOk="0" h="3237" w="710">
                        <a:moveTo>
                          <a:pt x="0" y="0"/>
                        </a:moveTo>
                        <a:lnTo>
                          <a:pt x="711" y="0"/>
                        </a:lnTo>
                        <a:lnTo>
                          <a:pt x="711" y="3237"/>
                        </a:lnTo>
                        <a:lnTo>
                          <a:pt x="0" y="323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1783" name="Google Shape;1783;p16"/>
                  <p:cNvSpPr/>
                  <p:nvPr/>
                </p:nvSpPr>
                <p:spPr>
                  <a:xfrm>
                    <a:off x="1798996" y="1455181"/>
                    <a:ext cx="982" cy="4527"/>
                  </a:xfrm>
                  <a:custGeom>
                    <a:rect b="b" l="l" r="r" t="t"/>
                    <a:pathLst>
                      <a:path extrusionOk="0" h="4527" w="982">
                        <a:moveTo>
                          <a:pt x="0" y="0"/>
                        </a:moveTo>
                        <a:lnTo>
                          <a:pt x="983" y="0"/>
                        </a:lnTo>
                        <a:lnTo>
                          <a:pt x="983" y="4527"/>
                        </a:lnTo>
                        <a:lnTo>
                          <a:pt x="0" y="452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1784" name="Google Shape;1784;p16"/>
                  <p:cNvSpPr/>
                  <p:nvPr/>
                </p:nvSpPr>
                <p:spPr>
                  <a:xfrm>
                    <a:off x="1626654" y="1352311"/>
                    <a:ext cx="69779" cy="152501"/>
                  </a:xfrm>
                  <a:custGeom>
                    <a:rect b="b" l="l" r="r" t="t"/>
                    <a:pathLst>
                      <a:path extrusionOk="0" h="152501" w="69779">
                        <a:moveTo>
                          <a:pt x="56593" y="53562"/>
                        </a:moveTo>
                        <a:cubicBezTo>
                          <a:pt x="57411" y="52104"/>
                          <a:pt x="58706" y="50971"/>
                          <a:pt x="60260" y="50351"/>
                        </a:cubicBezTo>
                        <a:cubicBezTo>
                          <a:pt x="59637" y="49149"/>
                          <a:pt x="59119" y="48193"/>
                          <a:pt x="57672" y="47886"/>
                        </a:cubicBezTo>
                        <a:cubicBezTo>
                          <a:pt x="57428" y="47826"/>
                          <a:pt x="57177" y="47796"/>
                          <a:pt x="56926" y="47798"/>
                        </a:cubicBezTo>
                        <a:cubicBezTo>
                          <a:pt x="57759" y="45701"/>
                          <a:pt x="57452" y="43640"/>
                          <a:pt x="57330" y="41508"/>
                        </a:cubicBezTo>
                        <a:cubicBezTo>
                          <a:pt x="57635" y="41619"/>
                          <a:pt x="57973" y="41462"/>
                          <a:pt x="58084" y="41157"/>
                        </a:cubicBezTo>
                        <a:cubicBezTo>
                          <a:pt x="58196" y="40851"/>
                          <a:pt x="58038" y="40514"/>
                          <a:pt x="57733" y="40402"/>
                        </a:cubicBezTo>
                        <a:lnTo>
                          <a:pt x="57207" y="40244"/>
                        </a:lnTo>
                        <a:lnTo>
                          <a:pt x="57207" y="38147"/>
                        </a:lnTo>
                        <a:cubicBezTo>
                          <a:pt x="57454" y="37402"/>
                          <a:pt x="57828" y="36704"/>
                          <a:pt x="58312" y="36086"/>
                        </a:cubicBezTo>
                        <a:cubicBezTo>
                          <a:pt x="59435" y="35073"/>
                          <a:pt x="60678" y="34205"/>
                          <a:pt x="62015" y="33497"/>
                        </a:cubicBezTo>
                        <a:lnTo>
                          <a:pt x="61243" y="32883"/>
                        </a:lnTo>
                        <a:cubicBezTo>
                          <a:pt x="61007" y="32801"/>
                          <a:pt x="60781" y="32695"/>
                          <a:pt x="60567" y="32567"/>
                        </a:cubicBezTo>
                        <a:cubicBezTo>
                          <a:pt x="58812" y="31690"/>
                          <a:pt x="57207" y="31093"/>
                          <a:pt x="55540" y="32638"/>
                        </a:cubicBezTo>
                        <a:lnTo>
                          <a:pt x="55478" y="32541"/>
                        </a:lnTo>
                        <a:cubicBezTo>
                          <a:pt x="55250" y="32164"/>
                          <a:pt x="54934" y="31848"/>
                          <a:pt x="54557" y="31620"/>
                        </a:cubicBezTo>
                        <a:lnTo>
                          <a:pt x="54706" y="31620"/>
                        </a:lnTo>
                        <a:cubicBezTo>
                          <a:pt x="54052" y="29230"/>
                          <a:pt x="52802" y="27044"/>
                          <a:pt x="51074" y="25268"/>
                        </a:cubicBezTo>
                        <a:cubicBezTo>
                          <a:pt x="50926" y="24042"/>
                          <a:pt x="50853" y="22809"/>
                          <a:pt x="50855" y="21574"/>
                        </a:cubicBezTo>
                        <a:cubicBezTo>
                          <a:pt x="51533" y="20581"/>
                          <a:pt x="52487" y="19810"/>
                          <a:pt x="53601" y="19354"/>
                        </a:cubicBezTo>
                        <a:lnTo>
                          <a:pt x="54829" y="18951"/>
                        </a:lnTo>
                        <a:cubicBezTo>
                          <a:pt x="54522" y="17565"/>
                          <a:pt x="53846" y="16521"/>
                          <a:pt x="52197" y="16521"/>
                        </a:cubicBezTo>
                        <a:cubicBezTo>
                          <a:pt x="51406" y="16523"/>
                          <a:pt x="50636" y="16782"/>
                          <a:pt x="50004" y="17258"/>
                        </a:cubicBezTo>
                        <a:cubicBezTo>
                          <a:pt x="48775" y="14178"/>
                          <a:pt x="47538" y="14976"/>
                          <a:pt x="45757" y="15845"/>
                        </a:cubicBezTo>
                        <a:cubicBezTo>
                          <a:pt x="45767" y="14990"/>
                          <a:pt x="45236" y="14224"/>
                          <a:pt x="44432" y="13932"/>
                        </a:cubicBezTo>
                        <a:cubicBezTo>
                          <a:pt x="44443" y="13826"/>
                          <a:pt x="44422" y="13719"/>
                          <a:pt x="44371" y="13625"/>
                        </a:cubicBezTo>
                        <a:cubicBezTo>
                          <a:pt x="43246" y="11082"/>
                          <a:pt x="40956" y="9243"/>
                          <a:pt x="38230" y="8695"/>
                        </a:cubicBezTo>
                        <a:cubicBezTo>
                          <a:pt x="38895" y="7647"/>
                          <a:pt x="38589" y="6259"/>
                          <a:pt x="37545" y="5589"/>
                        </a:cubicBezTo>
                        <a:cubicBezTo>
                          <a:pt x="37376" y="5481"/>
                          <a:pt x="37193" y="5396"/>
                          <a:pt x="37001" y="5334"/>
                        </a:cubicBezTo>
                        <a:lnTo>
                          <a:pt x="37001" y="4097"/>
                        </a:lnTo>
                        <a:lnTo>
                          <a:pt x="38844" y="4097"/>
                        </a:lnTo>
                        <a:cubicBezTo>
                          <a:pt x="39200" y="4138"/>
                          <a:pt x="39522" y="3884"/>
                          <a:pt x="39564" y="3528"/>
                        </a:cubicBezTo>
                        <a:cubicBezTo>
                          <a:pt x="39605" y="3172"/>
                          <a:pt x="39351" y="2849"/>
                          <a:pt x="38995" y="2808"/>
                        </a:cubicBezTo>
                        <a:cubicBezTo>
                          <a:pt x="38945" y="2801"/>
                          <a:pt x="38894" y="2801"/>
                          <a:pt x="38844" y="2808"/>
                        </a:cubicBezTo>
                        <a:lnTo>
                          <a:pt x="37001" y="2808"/>
                        </a:lnTo>
                        <a:lnTo>
                          <a:pt x="37001" y="649"/>
                        </a:lnTo>
                        <a:cubicBezTo>
                          <a:pt x="37001" y="290"/>
                          <a:pt x="36711" y="0"/>
                          <a:pt x="36352" y="0"/>
                        </a:cubicBezTo>
                        <a:cubicBezTo>
                          <a:pt x="35993" y="0"/>
                          <a:pt x="35703" y="290"/>
                          <a:pt x="35703" y="649"/>
                        </a:cubicBezTo>
                        <a:lnTo>
                          <a:pt x="35703" y="2808"/>
                        </a:lnTo>
                        <a:lnTo>
                          <a:pt x="33852" y="2808"/>
                        </a:lnTo>
                        <a:cubicBezTo>
                          <a:pt x="33486" y="2765"/>
                          <a:pt x="33155" y="3028"/>
                          <a:pt x="33113" y="3394"/>
                        </a:cubicBezTo>
                        <a:cubicBezTo>
                          <a:pt x="33071" y="3759"/>
                          <a:pt x="33333" y="4090"/>
                          <a:pt x="33699" y="4132"/>
                        </a:cubicBezTo>
                        <a:cubicBezTo>
                          <a:pt x="33750" y="4138"/>
                          <a:pt x="33801" y="4138"/>
                          <a:pt x="33852" y="4132"/>
                        </a:cubicBezTo>
                        <a:lnTo>
                          <a:pt x="35703" y="4132"/>
                        </a:lnTo>
                        <a:lnTo>
                          <a:pt x="35703" y="5361"/>
                        </a:lnTo>
                        <a:cubicBezTo>
                          <a:pt x="34522" y="5741"/>
                          <a:pt x="33873" y="7006"/>
                          <a:pt x="34253" y="8187"/>
                        </a:cubicBezTo>
                        <a:cubicBezTo>
                          <a:pt x="34253" y="8189"/>
                          <a:pt x="34254" y="8192"/>
                          <a:pt x="34255" y="8194"/>
                        </a:cubicBezTo>
                        <a:cubicBezTo>
                          <a:pt x="34311" y="8380"/>
                          <a:pt x="34395" y="8558"/>
                          <a:pt x="34501" y="8721"/>
                        </a:cubicBezTo>
                        <a:cubicBezTo>
                          <a:pt x="31729" y="9335"/>
                          <a:pt x="29434" y="11270"/>
                          <a:pt x="28359" y="13897"/>
                        </a:cubicBezTo>
                        <a:cubicBezTo>
                          <a:pt x="27480" y="14165"/>
                          <a:pt x="26887" y="14987"/>
                          <a:pt x="26912" y="15906"/>
                        </a:cubicBezTo>
                        <a:cubicBezTo>
                          <a:pt x="25157" y="14976"/>
                          <a:pt x="23929" y="14152"/>
                          <a:pt x="22692" y="17258"/>
                        </a:cubicBezTo>
                        <a:cubicBezTo>
                          <a:pt x="22071" y="16788"/>
                          <a:pt x="21312" y="16538"/>
                          <a:pt x="20533" y="16547"/>
                        </a:cubicBezTo>
                        <a:cubicBezTo>
                          <a:pt x="19476" y="16520"/>
                          <a:pt x="18505" y="17128"/>
                          <a:pt x="18068" y="18091"/>
                        </a:cubicBezTo>
                        <a:cubicBezTo>
                          <a:pt x="17969" y="18379"/>
                          <a:pt x="17887" y="18671"/>
                          <a:pt x="17822" y="18968"/>
                        </a:cubicBezTo>
                        <a:cubicBezTo>
                          <a:pt x="19244" y="19372"/>
                          <a:pt x="21121" y="20205"/>
                          <a:pt x="21832" y="21600"/>
                        </a:cubicBezTo>
                        <a:cubicBezTo>
                          <a:pt x="21893" y="21793"/>
                          <a:pt x="21674" y="24443"/>
                          <a:pt x="21586" y="25268"/>
                        </a:cubicBezTo>
                        <a:cubicBezTo>
                          <a:pt x="19847" y="27041"/>
                          <a:pt x="18611" y="29246"/>
                          <a:pt x="18007" y="31655"/>
                        </a:cubicBezTo>
                        <a:cubicBezTo>
                          <a:pt x="17714" y="31859"/>
                          <a:pt x="17464" y="32119"/>
                          <a:pt x="17270" y="32418"/>
                        </a:cubicBezTo>
                        <a:lnTo>
                          <a:pt x="17208" y="32515"/>
                        </a:lnTo>
                        <a:cubicBezTo>
                          <a:pt x="15541" y="30971"/>
                          <a:pt x="13971" y="31637"/>
                          <a:pt x="12216" y="32453"/>
                        </a:cubicBezTo>
                        <a:cubicBezTo>
                          <a:pt x="11992" y="32583"/>
                          <a:pt x="11753" y="32686"/>
                          <a:pt x="11505" y="32760"/>
                        </a:cubicBezTo>
                        <a:lnTo>
                          <a:pt x="10733" y="33375"/>
                        </a:lnTo>
                        <a:cubicBezTo>
                          <a:pt x="12071" y="34097"/>
                          <a:pt x="13314" y="34981"/>
                          <a:pt x="14436" y="36007"/>
                        </a:cubicBezTo>
                        <a:cubicBezTo>
                          <a:pt x="14946" y="36614"/>
                          <a:pt x="15333" y="37314"/>
                          <a:pt x="15576" y="38068"/>
                        </a:cubicBezTo>
                        <a:lnTo>
                          <a:pt x="15576" y="39981"/>
                        </a:lnTo>
                        <a:lnTo>
                          <a:pt x="15576" y="40200"/>
                        </a:lnTo>
                        <a:lnTo>
                          <a:pt x="15120" y="40350"/>
                        </a:lnTo>
                        <a:cubicBezTo>
                          <a:pt x="14818" y="40470"/>
                          <a:pt x="14671" y="40811"/>
                          <a:pt x="14791" y="41113"/>
                        </a:cubicBezTo>
                        <a:cubicBezTo>
                          <a:pt x="14901" y="41390"/>
                          <a:pt x="15201" y="41540"/>
                          <a:pt x="15489" y="41464"/>
                        </a:cubicBezTo>
                        <a:cubicBezTo>
                          <a:pt x="15331" y="43622"/>
                          <a:pt x="15024" y="45745"/>
                          <a:pt x="15919" y="47868"/>
                        </a:cubicBezTo>
                        <a:cubicBezTo>
                          <a:pt x="15625" y="47839"/>
                          <a:pt x="15328" y="47861"/>
                          <a:pt x="15041" y="47930"/>
                        </a:cubicBezTo>
                        <a:cubicBezTo>
                          <a:pt x="13594" y="48237"/>
                          <a:pt x="13041" y="49228"/>
                          <a:pt x="12409" y="50395"/>
                        </a:cubicBezTo>
                        <a:cubicBezTo>
                          <a:pt x="13969" y="51004"/>
                          <a:pt x="15267" y="52140"/>
                          <a:pt x="16076" y="53606"/>
                        </a:cubicBezTo>
                        <a:cubicBezTo>
                          <a:pt x="16419" y="54308"/>
                          <a:pt x="17182" y="56238"/>
                          <a:pt x="17436" y="56896"/>
                        </a:cubicBezTo>
                        <a:lnTo>
                          <a:pt x="12" y="56896"/>
                        </a:lnTo>
                        <a:lnTo>
                          <a:pt x="12" y="116074"/>
                        </a:lnTo>
                        <a:cubicBezTo>
                          <a:pt x="-67" y="118998"/>
                          <a:pt x="245" y="121919"/>
                          <a:pt x="942" y="124760"/>
                        </a:cubicBezTo>
                        <a:cubicBezTo>
                          <a:pt x="4329" y="136569"/>
                          <a:pt x="16006" y="144737"/>
                          <a:pt x="26613" y="149510"/>
                        </a:cubicBezTo>
                        <a:cubicBezTo>
                          <a:pt x="28972" y="150580"/>
                          <a:pt x="31388" y="151518"/>
                          <a:pt x="33852" y="152317"/>
                        </a:cubicBezTo>
                        <a:lnTo>
                          <a:pt x="35106" y="152502"/>
                        </a:lnTo>
                        <a:lnTo>
                          <a:pt x="36247" y="152256"/>
                        </a:lnTo>
                        <a:cubicBezTo>
                          <a:pt x="44019" y="149852"/>
                          <a:pt x="51244" y="145947"/>
                          <a:pt x="57514" y="140763"/>
                        </a:cubicBezTo>
                        <a:cubicBezTo>
                          <a:pt x="64594" y="134621"/>
                          <a:pt x="69033" y="128366"/>
                          <a:pt x="69656" y="119189"/>
                        </a:cubicBezTo>
                        <a:cubicBezTo>
                          <a:pt x="69779" y="117434"/>
                          <a:pt x="69779" y="116039"/>
                          <a:pt x="69779" y="116039"/>
                        </a:cubicBezTo>
                        <a:lnTo>
                          <a:pt x="69779" y="56870"/>
                        </a:lnTo>
                        <a:lnTo>
                          <a:pt x="55285" y="56870"/>
                        </a:lnTo>
                        <a:cubicBezTo>
                          <a:pt x="55496" y="56230"/>
                          <a:pt x="56268" y="54282"/>
                          <a:pt x="56610" y="53580"/>
                        </a:cubicBezTo>
                        <a:close/>
                        <a:moveTo>
                          <a:pt x="6943" y="122812"/>
                        </a:moveTo>
                        <a:lnTo>
                          <a:pt x="2644" y="122812"/>
                        </a:lnTo>
                        <a:lnTo>
                          <a:pt x="2469" y="121794"/>
                        </a:lnTo>
                        <a:lnTo>
                          <a:pt x="3460" y="120715"/>
                        </a:lnTo>
                        <a:cubicBezTo>
                          <a:pt x="3460" y="120715"/>
                          <a:pt x="2583" y="119838"/>
                          <a:pt x="2469" y="119610"/>
                        </a:cubicBezTo>
                        <a:cubicBezTo>
                          <a:pt x="2283" y="119303"/>
                          <a:pt x="2189" y="118950"/>
                          <a:pt x="2197" y="118592"/>
                        </a:cubicBezTo>
                        <a:cubicBezTo>
                          <a:pt x="2197" y="118285"/>
                          <a:pt x="2135" y="117416"/>
                          <a:pt x="4355" y="117451"/>
                        </a:cubicBezTo>
                        <a:cubicBezTo>
                          <a:pt x="6575" y="117486"/>
                          <a:pt x="6636" y="118188"/>
                          <a:pt x="6636" y="118680"/>
                        </a:cubicBezTo>
                        <a:cubicBezTo>
                          <a:pt x="6473" y="119467"/>
                          <a:pt x="6061" y="120180"/>
                          <a:pt x="5460" y="120715"/>
                        </a:cubicBezTo>
                        <a:lnTo>
                          <a:pt x="6943" y="122470"/>
                        </a:lnTo>
                        <a:lnTo>
                          <a:pt x="6943" y="122812"/>
                        </a:lnTo>
                        <a:close/>
                        <a:moveTo>
                          <a:pt x="6943" y="97843"/>
                        </a:moveTo>
                        <a:lnTo>
                          <a:pt x="1916" y="97843"/>
                        </a:lnTo>
                        <a:lnTo>
                          <a:pt x="1916" y="97474"/>
                        </a:lnTo>
                        <a:cubicBezTo>
                          <a:pt x="1916" y="97325"/>
                          <a:pt x="3425" y="95719"/>
                          <a:pt x="3425" y="95719"/>
                        </a:cubicBezTo>
                        <a:cubicBezTo>
                          <a:pt x="3069" y="95371"/>
                          <a:pt x="2740" y="94995"/>
                          <a:pt x="2442" y="94596"/>
                        </a:cubicBezTo>
                        <a:cubicBezTo>
                          <a:pt x="2263" y="94300"/>
                          <a:pt x="2167" y="93960"/>
                          <a:pt x="2162" y="93614"/>
                        </a:cubicBezTo>
                        <a:cubicBezTo>
                          <a:pt x="2162" y="93298"/>
                          <a:pt x="2162" y="92438"/>
                          <a:pt x="4320" y="92473"/>
                        </a:cubicBezTo>
                        <a:cubicBezTo>
                          <a:pt x="6478" y="92508"/>
                          <a:pt x="6601" y="93210"/>
                          <a:pt x="6601" y="93701"/>
                        </a:cubicBezTo>
                        <a:cubicBezTo>
                          <a:pt x="6457" y="94494"/>
                          <a:pt x="6045" y="95212"/>
                          <a:pt x="5434" y="95737"/>
                        </a:cubicBezTo>
                        <a:lnTo>
                          <a:pt x="6908" y="97492"/>
                        </a:lnTo>
                        <a:close/>
                        <a:moveTo>
                          <a:pt x="7127" y="64626"/>
                        </a:moveTo>
                        <a:lnTo>
                          <a:pt x="2162" y="64626"/>
                        </a:lnTo>
                        <a:lnTo>
                          <a:pt x="2162" y="64319"/>
                        </a:lnTo>
                        <a:cubicBezTo>
                          <a:pt x="2601" y="63668"/>
                          <a:pt x="3097" y="63057"/>
                          <a:pt x="3644" y="62494"/>
                        </a:cubicBezTo>
                        <a:cubicBezTo>
                          <a:pt x="3287" y="62148"/>
                          <a:pt x="2953" y="61779"/>
                          <a:pt x="2644" y="61388"/>
                        </a:cubicBezTo>
                        <a:cubicBezTo>
                          <a:pt x="2477" y="61076"/>
                          <a:pt x="2392" y="60725"/>
                          <a:pt x="2399" y="60371"/>
                        </a:cubicBezTo>
                        <a:cubicBezTo>
                          <a:pt x="2399" y="60064"/>
                          <a:pt x="2337" y="59230"/>
                          <a:pt x="4557" y="59230"/>
                        </a:cubicBezTo>
                        <a:cubicBezTo>
                          <a:pt x="6777" y="59230"/>
                          <a:pt x="6838" y="59967"/>
                          <a:pt x="6838" y="60458"/>
                        </a:cubicBezTo>
                        <a:cubicBezTo>
                          <a:pt x="6677" y="61262"/>
                          <a:pt x="6254" y="61990"/>
                          <a:pt x="5636" y="62529"/>
                        </a:cubicBezTo>
                        <a:lnTo>
                          <a:pt x="7119" y="64284"/>
                        </a:lnTo>
                        <a:close/>
                        <a:moveTo>
                          <a:pt x="44854" y="17468"/>
                        </a:moveTo>
                        <a:lnTo>
                          <a:pt x="46143" y="17468"/>
                        </a:lnTo>
                        <a:cubicBezTo>
                          <a:pt x="46950" y="17468"/>
                          <a:pt x="47258" y="18091"/>
                          <a:pt x="47284" y="18951"/>
                        </a:cubicBezTo>
                        <a:cubicBezTo>
                          <a:pt x="47284" y="20425"/>
                          <a:pt x="45099" y="19872"/>
                          <a:pt x="44511" y="17626"/>
                        </a:cubicBezTo>
                        <a:cubicBezTo>
                          <a:pt x="44620" y="17575"/>
                          <a:pt x="44723" y="17514"/>
                          <a:pt x="44819" y="17442"/>
                        </a:cubicBezTo>
                        <a:close/>
                        <a:moveTo>
                          <a:pt x="43678" y="14976"/>
                        </a:moveTo>
                        <a:cubicBezTo>
                          <a:pt x="44139" y="14971"/>
                          <a:pt x="44515" y="15341"/>
                          <a:pt x="44520" y="15801"/>
                        </a:cubicBezTo>
                        <a:cubicBezTo>
                          <a:pt x="44525" y="16262"/>
                          <a:pt x="44156" y="16638"/>
                          <a:pt x="43696" y="16643"/>
                        </a:cubicBezTo>
                        <a:cubicBezTo>
                          <a:pt x="43235" y="16648"/>
                          <a:pt x="42859" y="16279"/>
                          <a:pt x="42853" y="15819"/>
                        </a:cubicBezTo>
                        <a:cubicBezTo>
                          <a:pt x="42853" y="15816"/>
                          <a:pt x="42853" y="15813"/>
                          <a:pt x="42853" y="15810"/>
                        </a:cubicBezTo>
                        <a:cubicBezTo>
                          <a:pt x="42848" y="15355"/>
                          <a:pt x="43213" y="14981"/>
                          <a:pt x="43668" y="14976"/>
                        </a:cubicBezTo>
                        <a:cubicBezTo>
                          <a:pt x="43681" y="14976"/>
                          <a:pt x="43692" y="14976"/>
                          <a:pt x="43704" y="14976"/>
                        </a:cubicBezTo>
                        <a:close/>
                        <a:moveTo>
                          <a:pt x="36256" y="6528"/>
                        </a:moveTo>
                        <a:cubicBezTo>
                          <a:pt x="36753" y="6399"/>
                          <a:pt x="37260" y="6698"/>
                          <a:pt x="37389" y="7195"/>
                        </a:cubicBezTo>
                        <a:cubicBezTo>
                          <a:pt x="37517" y="7692"/>
                          <a:pt x="37219" y="8200"/>
                          <a:pt x="36721" y="8328"/>
                        </a:cubicBezTo>
                        <a:cubicBezTo>
                          <a:pt x="36678" y="8339"/>
                          <a:pt x="36634" y="8347"/>
                          <a:pt x="36589" y="8352"/>
                        </a:cubicBezTo>
                        <a:cubicBezTo>
                          <a:pt x="36478" y="8370"/>
                          <a:pt x="36366" y="8370"/>
                          <a:pt x="36256" y="8352"/>
                        </a:cubicBezTo>
                        <a:cubicBezTo>
                          <a:pt x="35762" y="8324"/>
                          <a:pt x="35377" y="7916"/>
                          <a:pt x="35378" y="7422"/>
                        </a:cubicBezTo>
                        <a:cubicBezTo>
                          <a:pt x="35378" y="6938"/>
                          <a:pt x="35771" y="6545"/>
                          <a:pt x="36256" y="6545"/>
                        </a:cubicBezTo>
                        <a:close/>
                        <a:moveTo>
                          <a:pt x="36343" y="9765"/>
                        </a:moveTo>
                        <a:cubicBezTo>
                          <a:pt x="39168" y="9747"/>
                          <a:pt x="41755" y="11345"/>
                          <a:pt x="43002" y="13880"/>
                        </a:cubicBezTo>
                        <a:cubicBezTo>
                          <a:pt x="42329" y="14124"/>
                          <a:pt x="41836" y="14709"/>
                          <a:pt x="41713" y="15415"/>
                        </a:cubicBezTo>
                        <a:cubicBezTo>
                          <a:pt x="41142" y="14147"/>
                          <a:pt x="39865" y="13347"/>
                          <a:pt x="38475" y="13388"/>
                        </a:cubicBezTo>
                        <a:cubicBezTo>
                          <a:pt x="38449" y="12183"/>
                          <a:pt x="37850" y="11062"/>
                          <a:pt x="36861" y="10370"/>
                        </a:cubicBezTo>
                        <a:cubicBezTo>
                          <a:pt x="36685" y="10262"/>
                          <a:pt x="36500" y="10171"/>
                          <a:pt x="36308" y="10098"/>
                        </a:cubicBezTo>
                        <a:cubicBezTo>
                          <a:pt x="34967" y="10644"/>
                          <a:pt x="34088" y="11949"/>
                          <a:pt x="34088" y="13397"/>
                        </a:cubicBezTo>
                        <a:cubicBezTo>
                          <a:pt x="32696" y="13346"/>
                          <a:pt x="31413" y="14149"/>
                          <a:pt x="30851" y="15424"/>
                        </a:cubicBezTo>
                        <a:cubicBezTo>
                          <a:pt x="30730" y="14769"/>
                          <a:pt x="30293" y="14218"/>
                          <a:pt x="29684" y="13950"/>
                        </a:cubicBezTo>
                        <a:cubicBezTo>
                          <a:pt x="30911" y="11375"/>
                          <a:pt x="33517" y="9743"/>
                          <a:pt x="36370" y="9765"/>
                        </a:cubicBezTo>
                        <a:close/>
                        <a:moveTo>
                          <a:pt x="42169" y="17100"/>
                        </a:moveTo>
                        <a:cubicBezTo>
                          <a:pt x="41739" y="18091"/>
                          <a:pt x="41186" y="19074"/>
                          <a:pt x="39923" y="19074"/>
                        </a:cubicBezTo>
                        <a:cubicBezTo>
                          <a:pt x="38256" y="19074"/>
                          <a:pt x="38168" y="18196"/>
                          <a:pt x="38168" y="17872"/>
                        </a:cubicBezTo>
                        <a:cubicBezTo>
                          <a:pt x="38229" y="17407"/>
                          <a:pt x="38501" y="16995"/>
                          <a:pt x="38905" y="16757"/>
                        </a:cubicBezTo>
                        <a:cubicBezTo>
                          <a:pt x="39712" y="16424"/>
                          <a:pt x="41125" y="16757"/>
                          <a:pt x="42055" y="16977"/>
                        </a:cubicBezTo>
                        <a:close/>
                        <a:moveTo>
                          <a:pt x="34273" y="17872"/>
                        </a:moveTo>
                        <a:cubicBezTo>
                          <a:pt x="34273" y="18179"/>
                          <a:pt x="34211" y="19074"/>
                          <a:pt x="32518" y="19074"/>
                        </a:cubicBezTo>
                        <a:cubicBezTo>
                          <a:pt x="31255" y="19074"/>
                          <a:pt x="30667" y="18091"/>
                          <a:pt x="30263" y="17100"/>
                        </a:cubicBezTo>
                        <a:lnTo>
                          <a:pt x="30360" y="16977"/>
                        </a:lnTo>
                        <a:lnTo>
                          <a:pt x="31097" y="16793"/>
                        </a:lnTo>
                        <a:cubicBezTo>
                          <a:pt x="32185" y="16573"/>
                          <a:pt x="34334" y="16328"/>
                          <a:pt x="34334" y="17872"/>
                        </a:cubicBezTo>
                        <a:close/>
                        <a:moveTo>
                          <a:pt x="28763" y="14976"/>
                        </a:moveTo>
                        <a:cubicBezTo>
                          <a:pt x="29221" y="14929"/>
                          <a:pt x="29631" y="15262"/>
                          <a:pt x="29677" y="15720"/>
                        </a:cubicBezTo>
                        <a:cubicBezTo>
                          <a:pt x="29725" y="16178"/>
                          <a:pt x="29392" y="16587"/>
                          <a:pt x="28934" y="16635"/>
                        </a:cubicBezTo>
                        <a:cubicBezTo>
                          <a:pt x="28877" y="16641"/>
                          <a:pt x="28820" y="16641"/>
                          <a:pt x="28763" y="16635"/>
                        </a:cubicBezTo>
                        <a:cubicBezTo>
                          <a:pt x="28305" y="16682"/>
                          <a:pt x="27895" y="16349"/>
                          <a:pt x="27849" y="15891"/>
                        </a:cubicBezTo>
                        <a:cubicBezTo>
                          <a:pt x="27801" y="15433"/>
                          <a:pt x="28134" y="15024"/>
                          <a:pt x="28592" y="14976"/>
                        </a:cubicBezTo>
                        <a:cubicBezTo>
                          <a:pt x="28649" y="14970"/>
                          <a:pt x="28706" y="14970"/>
                          <a:pt x="28763" y="14976"/>
                        </a:cubicBezTo>
                        <a:close/>
                        <a:moveTo>
                          <a:pt x="26333" y="17468"/>
                        </a:moveTo>
                        <a:lnTo>
                          <a:pt x="27658" y="17468"/>
                        </a:lnTo>
                        <a:lnTo>
                          <a:pt x="27965" y="17626"/>
                        </a:lnTo>
                        <a:cubicBezTo>
                          <a:pt x="27377" y="19872"/>
                          <a:pt x="25192" y="20425"/>
                          <a:pt x="25192" y="18951"/>
                        </a:cubicBezTo>
                        <a:cubicBezTo>
                          <a:pt x="25245" y="18091"/>
                          <a:pt x="25552" y="17468"/>
                          <a:pt x="26333" y="17468"/>
                        </a:cubicBezTo>
                        <a:close/>
                        <a:moveTo>
                          <a:pt x="19244" y="18152"/>
                        </a:moveTo>
                        <a:cubicBezTo>
                          <a:pt x="19523" y="17815"/>
                          <a:pt x="19946" y="17630"/>
                          <a:pt x="20384" y="17652"/>
                        </a:cubicBezTo>
                        <a:cubicBezTo>
                          <a:pt x="21092" y="17652"/>
                          <a:pt x="21766" y="17956"/>
                          <a:pt x="22235" y="18486"/>
                        </a:cubicBezTo>
                        <a:cubicBezTo>
                          <a:pt x="22323" y="18547"/>
                          <a:pt x="23113" y="19661"/>
                          <a:pt x="23113" y="19661"/>
                        </a:cubicBezTo>
                        <a:cubicBezTo>
                          <a:pt x="23262" y="19039"/>
                          <a:pt x="23990" y="15406"/>
                          <a:pt x="25297" y="16363"/>
                        </a:cubicBezTo>
                        <a:lnTo>
                          <a:pt x="25455" y="16450"/>
                        </a:lnTo>
                        <a:cubicBezTo>
                          <a:pt x="24553" y="16933"/>
                          <a:pt x="24013" y="17895"/>
                          <a:pt x="24069" y="18916"/>
                        </a:cubicBezTo>
                        <a:cubicBezTo>
                          <a:pt x="23973" y="21820"/>
                          <a:pt x="28166" y="21548"/>
                          <a:pt x="29088" y="18152"/>
                        </a:cubicBezTo>
                        <a:lnTo>
                          <a:pt x="29491" y="18152"/>
                        </a:lnTo>
                        <a:cubicBezTo>
                          <a:pt x="30029" y="19405"/>
                          <a:pt x="31243" y="20233"/>
                          <a:pt x="32606" y="20276"/>
                        </a:cubicBezTo>
                        <a:cubicBezTo>
                          <a:pt x="35071" y="20276"/>
                          <a:pt x="35501" y="18679"/>
                          <a:pt x="35501" y="17907"/>
                        </a:cubicBezTo>
                        <a:cubicBezTo>
                          <a:pt x="35501" y="15968"/>
                          <a:pt x="33650" y="15380"/>
                          <a:pt x="32114" y="15503"/>
                        </a:cubicBezTo>
                        <a:cubicBezTo>
                          <a:pt x="32646" y="14926"/>
                          <a:pt x="33392" y="14593"/>
                          <a:pt x="34176" y="14582"/>
                        </a:cubicBezTo>
                        <a:lnTo>
                          <a:pt x="35194" y="14643"/>
                        </a:lnTo>
                        <a:cubicBezTo>
                          <a:pt x="35194" y="13467"/>
                          <a:pt x="35194" y="12143"/>
                          <a:pt x="36238" y="11432"/>
                        </a:cubicBezTo>
                        <a:cubicBezTo>
                          <a:pt x="37317" y="12143"/>
                          <a:pt x="37352" y="13467"/>
                          <a:pt x="37317" y="14643"/>
                        </a:cubicBezTo>
                        <a:cubicBezTo>
                          <a:pt x="38431" y="14547"/>
                          <a:pt x="39633" y="14547"/>
                          <a:pt x="40432" y="15520"/>
                        </a:cubicBezTo>
                        <a:cubicBezTo>
                          <a:pt x="38888" y="15398"/>
                          <a:pt x="37045" y="15985"/>
                          <a:pt x="37045" y="17924"/>
                        </a:cubicBezTo>
                        <a:cubicBezTo>
                          <a:pt x="37045" y="18696"/>
                          <a:pt x="37440" y="20293"/>
                          <a:pt x="39905" y="20293"/>
                        </a:cubicBezTo>
                        <a:cubicBezTo>
                          <a:pt x="41287" y="20250"/>
                          <a:pt x="42508" y="19383"/>
                          <a:pt x="43002" y="18091"/>
                        </a:cubicBezTo>
                        <a:lnTo>
                          <a:pt x="43090" y="17995"/>
                        </a:lnTo>
                        <a:lnTo>
                          <a:pt x="43397" y="18117"/>
                        </a:lnTo>
                        <a:cubicBezTo>
                          <a:pt x="43658" y="19309"/>
                          <a:pt x="44508" y="20284"/>
                          <a:pt x="45652" y="20706"/>
                        </a:cubicBezTo>
                        <a:cubicBezTo>
                          <a:pt x="49284" y="21785"/>
                          <a:pt x="49039" y="17196"/>
                          <a:pt x="47065" y="16450"/>
                        </a:cubicBezTo>
                        <a:lnTo>
                          <a:pt x="47222" y="16363"/>
                        </a:lnTo>
                        <a:cubicBezTo>
                          <a:pt x="48100" y="15749"/>
                          <a:pt x="48696" y="17196"/>
                          <a:pt x="48916" y="17810"/>
                        </a:cubicBezTo>
                        <a:cubicBezTo>
                          <a:pt x="49039" y="18152"/>
                          <a:pt x="49407" y="19661"/>
                          <a:pt x="49407" y="19661"/>
                        </a:cubicBezTo>
                        <a:cubicBezTo>
                          <a:pt x="50179" y="18609"/>
                          <a:pt x="50644" y="17652"/>
                          <a:pt x="52118" y="17652"/>
                        </a:cubicBezTo>
                        <a:cubicBezTo>
                          <a:pt x="52568" y="17616"/>
                          <a:pt x="53008" y="17803"/>
                          <a:pt x="53294" y="18152"/>
                        </a:cubicBezTo>
                        <a:cubicBezTo>
                          <a:pt x="52606" y="18425"/>
                          <a:pt x="51961" y="18798"/>
                          <a:pt x="51381" y="19258"/>
                        </a:cubicBezTo>
                        <a:cubicBezTo>
                          <a:pt x="49442" y="20767"/>
                          <a:pt x="49565" y="21320"/>
                          <a:pt x="49714" y="23355"/>
                        </a:cubicBezTo>
                        <a:cubicBezTo>
                          <a:pt x="45346" y="22109"/>
                          <a:pt x="40824" y="21486"/>
                          <a:pt x="36282" y="21504"/>
                        </a:cubicBezTo>
                        <a:cubicBezTo>
                          <a:pt x="31731" y="21492"/>
                          <a:pt x="27201" y="22115"/>
                          <a:pt x="22823" y="23355"/>
                        </a:cubicBezTo>
                        <a:cubicBezTo>
                          <a:pt x="22872" y="22751"/>
                          <a:pt x="22872" y="22144"/>
                          <a:pt x="22823" y="21539"/>
                        </a:cubicBezTo>
                        <a:cubicBezTo>
                          <a:pt x="22736" y="20091"/>
                          <a:pt x="20454" y="18644"/>
                          <a:pt x="19217" y="18152"/>
                        </a:cubicBezTo>
                        <a:close/>
                        <a:moveTo>
                          <a:pt x="21735" y="26628"/>
                        </a:moveTo>
                        <a:lnTo>
                          <a:pt x="22569" y="25794"/>
                        </a:lnTo>
                        <a:lnTo>
                          <a:pt x="22692" y="24654"/>
                        </a:lnTo>
                        <a:cubicBezTo>
                          <a:pt x="31551" y="22101"/>
                          <a:pt x="40951" y="22101"/>
                          <a:pt x="49811" y="24654"/>
                        </a:cubicBezTo>
                        <a:lnTo>
                          <a:pt x="49907" y="25794"/>
                        </a:lnTo>
                        <a:cubicBezTo>
                          <a:pt x="51536" y="27298"/>
                          <a:pt x="52727" y="29213"/>
                          <a:pt x="53355" y="31339"/>
                        </a:cubicBezTo>
                        <a:cubicBezTo>
                          <a:pt x="51697" y="31436"/>
                          <a:pt x="50276" y="33462"/>
                          <a:pt x="51820" y="34787"/>
                        </a:cubicBezTo>
                        <a:cubicBezTo>
                          <a:pt x="52111" y="35101"/>
                          <a:pt x="52293" y="35501"/>
                          <a:pt x="52337" y="35928"/>
                        </a:cubicBezTo>
                        <a:lnTo>
                          <a:pt x="52337" y="36024"/>
                        </a:lnTo>
                        <a:cubicBezTo>
                          <a:pt x="52262" y="36615"/>
                          <a:pt x="51722" y="37033"/>
                          <a:pt x="51130" y="36958"/>
                        </a:cubicBezTo>
                        <a:cubicBezTo>
                          <a:pt x="50597" y="36890"/>
                          <a:pt x="50195" y="36439"/>
                          <a:pt x="50188" y="35901"/>
                        </a:cubicBezTo>
                        <a:lnTo>
                          <a:pt x="50188" y="35252"/>
                        </a:lnTo>
                        <a:lnTo>
                          <a:pt x="48951" y="35068"/>
                        </a:lnTo>
                        <a:lnTo>
                          <a:pt x="48889" y="35191"/>
                        </a:lnTo>
                        <a:cubicBezTo>
                          <a:pt x="48763" y="35614"/>
                          <a:pt x="48342" y="35876"/>
                          <a:pt x="47907" y="35805"/>
                        </a:cubicBezTo>
                        <a:cubicBezTo>
                          <a:pt x="47267" y="35792"/>
                          <a:pt x="46760" y="35262"/>
                          <a:pt x="46773" y="34622"/>
                        </a:cubicBezTo>
                        <a:cubicBezTo>
                          <a:pt x="46776" y="34512"/>
                          <a:pt x="46794" y="34402"/>
                          <a:pt x="46828" y="34296"/>
                        </a:cubicBezTo>
                        <a:cubicBezTo>
                          <a:pt x="47060" y="33582"/>
                          <a:pt x="47828" y="33191"/>
                          <a:pt x="48542" y="33424"/>
                        </a:cubicBezTo>
                        <a:cubicBezTo>
                          <a:pt x="48679" y="33468"/>
                          <a:pt x="48808" y="33535"/>
                          <a:pt x="48925" y="33620"/>
                        </a:cubicBezTo>
                        <a:cubicBezTo>
                          <a:pt x="49239" y="33903"/>
                          <a:pt x="49516" y="34224"/>
                          <a:pt x="49749" y="34577"/>
                        </a:cubicBezTo>
                        <a:cubicBezTo>
                          <a:pt x="49933" y="32638"/>
                          <a:pt x="49969" y="31339"/>
                          <a:pt x="48117" y="30356"/>
                        </a:cubicBezTo>
                        <a:lnTo>
                          <a:pt x="47872" y="30199"/>
                        </a:lnTo>
                        <a:cubicBezTo>
                          <a:pt x="47968" y="29181"/>
                          <a:pt x="47723" y="27610"/>
                          <a:pt x="46828" y="26900"/>
                        </a:cubicBezTo>
                        <a:lnTo>
                          <a:pt x="46582" y="26689"/>
                        </a:lnTo>
                        <a:lnTo>
                          <a:pt x="46266" y="26777"/>
                        </a:lnTo>
                        <a:cubicBezTo>
                          <a:pt x="45161" y="27145"/>
                          <a:pt x="44424" y="28532"/>
                          <a:pt x="44143" y="29549"/>
                        </a:cubicBezTo>
                        <a:lnTo>
                          <a:pt x="43862" y="29549"/>
                        </a:lnTo>
                        <a:cubicBezTo>
                          <a:pt x="41774" y="29856"/>
                          <a:pt x="41371" y="31146"/>
                          <a:pt x="40844" y="33059"/>
                        </a:cubicBezTo>
                        <a:cubicBezTo>
                          <a:pt x="41177" y="32753"/>
                          <a:pt x="41564" y="32512"/>
                          <a:pt x="41985" y="32348"/>
                        </a:cubicBezTo>
                        <a:cubicBezTo>
                          <a:pt x="42695" y="32102"/>
                          <a:pt x="43897" y="32752"/>
                          <a:pt x="43739" y="33708"/>
                        </a:cubicBezTo>
                        <a:cubicBezTo>
                          <a:pt x="43707" y="34362"/>
                          <a:pt x="43151" y="34864"/>
                          <a:pt x="42497" y="34831"/>
                        </a:cubicBezTo>
                        <a:cubicBezTo>
                          <a:pt x="42407" y="34827"/>
                          <a:pt x="42317" y="34812"/>
                          <a:pt x="42230" y="34787"/>
                        </a:cubicBezTo>
                        <a:cubicBezTo>
                          <a:pt x="41780" y="34728"/>
                          <a:pt x="41463" y="34316"/>
                          <a:pt x="41520" y="33866"/>
                        </a:cubicBezTo>
                        <a:lnTo>
                          <a:pt x="41520" y="33708"/>
                        </a:lnTo>
                        <a:lnTo>
                          <a:pt x="40721" y="33524"/>
                        </a:lnTo>
                        <a:lnTo>
                          <a:pt x="40098" y="33524"/>
                        </a:lnTo>
                        <a:lnTo>
                          <a:pt x="40098" y="33673"/>
                        </a:lnTo>
                        <a:cubicBezTo>
                          <a:pt x="40062" y="34130"/>
                          <a:pt x="39679" y="34482"/>
                          <a:pt x="39221" y="34480"/>
                        </a:cubicBezTo>
                        <a:cubicBezTo>
                          <a:pt x="38576" y="34554"/>
                          <a:pt x="37994" y="34090"/>
                          <a:pt x="37920" y="33446"/>
                        </a:cubicBezTo>
                        <a:cubicBezTo>
                          <a:pt x="37908" y="33349"/>
                          <a:pt x="37909" y="33252"/>
                          <a:pt x="37923" y="33155"/>
                        </a:cubicBezTo>
                        <a:cubicBezTo>
                          <a:pt x="37923" y="32164"/>
                          <a:pt x="39221" y="31769"/>
                          <a:pt x="39870" y="32102"/>
                        </a:cubicBezTo>
                        <a:cubicBezTo>
                          <a:pt x="40231" y="32328"/>
                          <a:pt x="40562" y="32599"/>
                          <a:pt x="40853" y="32910"/>
                        </a:cubicBezTo>
                        <a:cubicBezTo>
                          <a:pt x="40704" y="30962"/>
                          <a:pt x="40519" y="29698"/>
                          <a:pt x="38484" y="29023"/>
                        </a:cubicBezTo>
                        <a:lnTo>
                          <a:pt x="38238" y="28961"/>
                        </a:lnTo>
                        <a:cubicBezTo>
                          <a:pt x="38142" y="27917"/>
                          <a:pt x="37615" y="26400"/>
                          <a:pt x="36633" y="25882"/>
                        </a:cubicBezTo>
                        <a:lnTo>
                          <a:pt x="36326" y="25724"/>
                        </a:lnTo>
                        <a:lnTo>
                          <a:pt x="36019" y="25847"/>
                        </a:lnTo>
                        <a:cubicBezTo>
                          <a:pt x="35060" y="26586"/>
                          <a:pt x="34483" y="27716"/>
                          <a:pt x="34448" y="28926"/>
                        </a:cubicBezTo>
                        <a:lnTo>
                          <a:pt x="34167" y="29023"/>
                        </a:lnTo>
                        <a:cubicBezTo>
                          <a:pt x="32167" y="29698"/>
                          <a:pt x="31983" y="30962"/>
                          <a:pt x="31790" y="32910"/>
                        </a:cubicBezTo>
                        <a:cubicBezTo>
                          <a:pt x="32092" y="32607"/>
                          <a:pt x="32435" y="32346"/>
                          <a:pt x="32808" y="32137"/>
                        </a:cubicBezTo>
                        <a:cubicBezTo>
                          <a:pt x="33457" y="31769"/>
                          <a:pt x="34755" y="32137"/>
                          <a:pt x="34755" y="33155"/>
                        </a:cubicBezTo>
                        <a:cubicBezTo>
                          <a:pt x="34838" y="33804"/>
                          <a:pt x="34379" y="34398"/>
                          <a:pt x="33731" y="34480"/>
                        </a:cubicBezTo>
                        <a:cubicBezTo>
                          <a:pt x="33631" y="34492"/>
                          <a:pt x="33530" y="34492"/>
                          <a:pt x="33430" y="34480"/>
                        </a:cubicBezTo>
                        <a:cubicBezTo>
                          <a:pt x="32904" y="34480"/>
                          <a:pt x="32658" y="34173"/>
                          <a:pt x="32553" y="33673"/>
                        </a:cubicBezTo>
                        <a:lnTo>
                          <a:pt x="32553" y="33550"/>
                        </a:lnTo>
                        <a:lnTo>
                          <a:pt x="31167" y="33550"/>
                        </a:lnTo>
                        <a:lnTo>
                          <a:pt x="31167" y="33708"/>
                        </a:lnTo>
                        <a:cubicBezTo>
                          <a:pt x="31228" y="34155"/>
                          <a:pt x="30916" y="34566"/>
                          <a:pt x="30469" y="34627"/>
                        </a:cubicBezTo>
                        <a:cubicBezTo>
                          <a:pt x="30465" y="34628"/>
                          <a:pt x="30461" y="34628"/>
                          <a:pt x="30456" y="34629"/>
                        </a:cubicBezTo>
                        <a:cubicBezTo>
                          <a:pt x="29825" y="34820"/>
                          <a:pt x="29160" y="34464"/>
                          <a:pt x="28968" y="33833"/>
                        </a:cubicBezTo>
                        <a:cubicBezTo>
                          <a:pt x="28944" y="33753"/>
                          <a:pt x="28928" y="33669"/>
                          <a:pt x="28921" y="33585"/>
                        </a:cubicBezTo>
                        <a:cubicBezTo>
                          <a:pt x="28763" y="32602"/>
                          <a:pt x="29965" y="31980"/>
                          <a:pt x="30676" y="32199"/>
                        </a:cubicBezTo>
                        <a:cubicBezTo>
                          <a:pt x="31091" y="32373"/>
                          <a:pt x="31477" y="32613"/>
                          <a:pt x="31816" y="32910"/>
                        </a:cubicBezTo>
                        <a:cubicBezTo>
                          <a:pt x="31290" y="31058"/>
                          <a:pt x="30939" y="29698"/>
                          <a:pt x="28798" y="29400"/>
                        </a:cubicBezTo>
                        <a:lnTo>
                          <a:pt x="28517" y="29400"/>
                        </a:lnTo>
                        <a:cubicBezTo>
                          <a:pt x="28272" y="28417"/>
                          <a:pt x="27500" y="26970"/>
                          <a:pt x="26420" y="26628"/>
                        </a:cubicBezTo>
                        <a:lnTo>
                          <a:pt x="26087" y="26540"/>
                        </a:lnTo>
                        <a:lnTo>
                          <a:pt x="25833" y="26724"/>
                        </a:lnTo>
                        <a:cubicBezTo>
                          <a:pt x="24955" y="27426"/>
                          <a:pt x="24701" y="29032"/>
                          <a:pt x="24789" y="30049"/>
                        </a:cubicBezTo>
                        <a:lnTo>
                          <a:pt x="24543" y="30172"/>
                        </a:lnTo>
                        <a:cubicBezTo>
                          <a:pt x="22692" y="31190"/>
                          <a:pt x="22692" y="32453"/>
                          <a:pt x="22911" y="34427"/>
                        </a:cubicBezTo>
                        <a:cubicBezTo>
                          <a:pt x="23159" y="34070"/>
                          <a:pt x="23454" y="33748"/>
                          <a:pt x="23788" y="33471"/>
                        </a:cubicBezTo>
                        <a:cubicBezTo>
                          <a:pt x="24389" y="33029"/>
                          <a:pt x="25235" y="33157"/>
                          <a:pt x="25677" y="33757"/>
                        </a:cubicBezTo>
                        <a:cubicBezTo>
                          <a:pt x="25764" y="33876"/>
                          <a:pt x="25832" y="34007"/>
                          <a:pt x="25876" y="34147"/>
                        </a:cubicBezTo>
                        <a:cubicBezTo>
                          <a:pt x="26071" y="34777"/>
                          <a:pt x="25719" y="35444"/>
                          <a:pt x="25089" y="35639"/>
                        </a:cubicBezTo>
                        <a:cubicBezTo>
                          <a:pt x="24997" y="35668"/>
                          <a:pt x="24903" y="35685"/>
                          <a:pt x="24806" y="35691"/>
                        </a:cubicBezTo>
                        <a:cubicBezTo>
                          <a:pt x="24357" y="35764"/>
                          <a:pt x="23927" y="35482"/>
                          <a:pt x="23815" y="35042"/>
                        </a:cubicBezTo>
                        <a:lnTo>
                          <a:pt x="23701" y="34936"/>
                        </a:lnTo>
                        <a:lnTo>
                          <a:pt x="22472" y="35120"/>
                        </a:lnTo>
                        <a:lnTo>
                          <a:pt x="22472" y="35814"/>
                        </a:lnTo>
                        <a:cubicBezTo>
                          <a:pt x="22438" y="36414"/>
                          <a:pt x="21924" y="36872"/>
                          <a:pt x="21324" y="36838"/>
                        </a:cubicBezTo>
                        <a:cubicBezTo>
                          <a:pt x="20819" y="36809"/>
                          <a:pt x="20400" y="36436"/>
                          <a:pt x="20314" y="35936"/>
                        </a:cubicBezTo>
                        <a:lnTo>
                          <a:pt x="20314" y="35814"/>
                        </a:lnTo>
                        <a:cubicBezTo>
                          <a:pt x="20368" y="35383"/>
                          <a:pt x="20562" y="34982"/>
                          <a:pt x="20867" y="34673"/>
                        </a:cubicBezTo>
                        <a:cubicBezTo>
                          <a:pt x="22411" y="33348"/>
                          <a:pt x="20928" y="31286"/>
                          <a:pt x="19235" y="31225"/>
                        </a:cubicBezTo>
                        <a:cubicBezTo>
                          <a:pt x="19783" y="29535"/>
                          <a:pt x="20649" y="27966"/>
                          <a:pt x="21788" y="26601"/>
                        </a:cubicBezTo>
                        <a:close/>
                        <a:moveTo>
                          <a:pt x="15173" y="35164"/>
                        </a:moveTo>
                        <a:cubicBezTo>
                          <a:pt x="14538" y="34521"/>
                          <a:pt x="13825" y="33961"/>
                          <a:pt x="13050" y="33497"/>
                        </a:cubicBezTo>
                        <a:lnTo>
                          <a:pt x="12830" y="33375"/>
                        </a:lnTo>
                        <a:cubicBezTo>
                          <a:pt x="14252" y="32638"/>
                          <a:pt x="15576" y="32234"/>
                          <a:pt x="16717" y="33804"/>
                        </a:cubicBezTo>
                        <a:lnTo>
                          <a:pt x="17700" y="33743"/>
                        </a:lnTo>
                        <a:cubicBezTo>
                          <a:pt x="17856" y="33439"/>
                          <a:pt x="18032" y="33146"/>
                          <a:pt x="18226" y="32866"/>
                        </a:cubicBezTo>
                        <a:cubicBezTo>
                          <a:pt x="19489" y="31567"/>
                          <a:pt x="20753" y="33111"/>
                          <a:pt x="19981" y="33743"/>
                        </a:cubicBezTo>
                        <a:cubicBezTo>
                          <a:pt x="19622" y="34083"/>
                          <a:pt x="19357" y="34509"/>
                          <a:pt x="19209" y="34980"/>
                        </a:cubicBezTo>
                        <a:cubicBezTo>
                          <a:pt x="19117" y="35208"/>
                          <a:pt x="19055" y="35447"/>
                          <a:pt x="19024" y="35691"/>
                        </a:cubicBezTo>
                        <a:lnTo>
                          <a:pt x="19024" y="35778"/>
                        </a:lnTo>
                        <a:cubicBezTo>
                          <a:pt x="19173" y="38244"/>
                          <a:pt x="22630" y="38805"/>
                          <a:pt x="23411" y="36489"/>
                        </a:cubicBezTo>
                        <a:cubicBezTo>
                          <a:pt x="23818" y="36792"/>
                          <a:pt x="24337" y="36904"/>
                          <a:pt x="24832" y="36796"/>
                        </a:cubicBezTo>
                        <a:cubicBezTo>
                          <a:pt x="26110" y="36667"/>
                          <a:pt x="27042" y="35528"/>
                          <a:pt x="26913" y="34250"/>
                        </a:cubicBezTo>
                        <a:cubicBezTo>
                          <a:pt x="26902" y="34144"/>
                          <a:pt x="26884" y="34040"/>
                          <a:pt x="26859" y="33936"/>
                        </a:cubicBezTo>
                        <a:cubicBezTo>
                          <a:pt x="26718" y="32762"/>
                          <a:pt x="25652" y="31925"/>
                          <a:pt x="24478" y="32066"/>
                        </a:cubicBezTo>
                        <a:cubicBezTo>
                          <a:pt x="24314" y="32087"/>
                          <a:pt x="24153" y="32125"/>
                          <a:pt x="23999" y="32181"/>
                        </a:cubicBezTo>
                        <a:cubicBezTo>
                          <a:pt x="24429" y="31304"/>
                          <a:pt x="25139" y="31129"/>
                          <a:pt x="25999" y="30857"/>
                        </a:cubicBezTo>
                        <a:lnTo>
                          <a:pt x="25876" y="30304"/>
                        </a:lnTo>
                        <a:cubicBezTo>
                          <a:pt x="25746" y="29479"/>
                          <a:pt x="25907" y="28635"/>
                          <a:pt x="26333" y="27917"/>
                        </a:cubicBezTo>
                        <a:cubicBezTo>
                          <a:pt x="26953" y="28478"/>
                          <a:pt x="27357" y="29239"/>
                          <a:pt x="27473" y="30067"/>
                        </a:cubicBezTo>
                        <a:lnTo>
                          <a:pt x="27535" y="30628"/>
                        </a:lnTo>
                        <a:cubicBezTo>
                          <a:pt x="28359" y="30456"/>
                          <a:pt x="29217" y="30658"/>
                          <a:pt x="29877" y="31181"/>
                        </a:cubicBezTo>
                        <a:cubicBezTo>
                          <a:pt x="28700" y="31168"/>
                          <a:pt x="27735" y="32111"/>
                          <a:pt x="27721" y="33289"/>
                        </a:cubicBezTo>
                        <a:cubicBezTo>
                          <a:pt x="27719" y="33465"/>
                          <a:pt x="27739" y="33641"/>
                          <a:pt x="27780" y="33813"/>
                        </a:cubicBezTo>
                        <a:cubicBezTo>
                          <a:pt x="27910" y="35096"/>
                          <a:pt x="29055" y="36029"/>
                          <a:pt x="30338" y="35900"/>
                        </a:cubicBezTo>
                        <a:cubicBezTo>
                          <a:pt x="30440" y="35889"/>
                          <a:pt x="30540" y="35872"/>
                          <a:pt x="30641" y="35849"/>
                        </a:cubicBezTo>
                        <a:cubicBezTo>
                          <a:pt x="31177" y="35799"/>
                          <a:pt x="31663" y="35516"/>
                          <a:pt x="31974" y="35077"/>
                        </a:cubicBezTo>
                        <a:cubicBezTo>
                          <a:pt x="32344" y="35482"/>
                          <a:pt x="32872" y="35707"/>
                          <a:pt x="33422" y="35691"/>
                        </a:cubicBezTo>
                        <a:cubicBezTo>
                          <a:pt x="34688" y="35786"/>
                          <a:pt x="35791" y="34838"/>
                          <a:pt x="35887" y="33572"/>
                        </a:cubicBezTo>
                        <a:cubicBezTo>
                          <a:pt x="35896" y="33456"/>
                          <a:pt x="35896" y="33340"/>
                          <a:pt x="35887" y="33225"/>
                        </a:cubicBezTo>
                        <a:cubicBezTo>
                          <a:pt x="35948" y="32044"/>
                          <a:pt x="35040" y="31038"/>
                          <a:pt x="33859" y="30978"/>
                        </a:cubicBezTo>
                        <a:cubicBezTo>
                          <a:pt x="33701" y="30970"/>
                          <a:pt x="33543" y="30978"/>
                          <a:pt x="33387" y="31006"/>
                        </a:cubicBezTo>
                        <a:cubicBezTo>
                          <a:pt x="33947" y="30372"/>
                          <a:pt x="34761" y="30022"/>
                          <a:pt x="35606" y="30049"/>
                        </a:cubicBezTo>
                        <a:lnTo>
                          <a:pt x="35606" y="29470"/>
                        </a:lnTo>
                        <a:cubicBezTo>
                          <a:pt x="35570" y="28634"/>
                          <a:pt x="35835" y="27812"/>
                          <a:pt x="36352" y="27154"/>
                        </a:cubicBezTo>
                        <a:cubicBezTo>
                          <a:pt x="36866" y="27814"/>
                          <a:pt x="37127" y="28635"/>
                          <a:pt x="37089" y="29470"/>
                        </a:cubicBezTo>
                        <a:lnTo>
                          <a:pt x="37089" y="30049"/>
                        </a:lnTo>
                        <a:cubicBezTo>
                          <a:pt x="37923" y="30025"/>
                          <a:pt x="38725" y="30376"/>
                          <a:pt x="39274" y="31006"/>
                        </a:cubicBezTo>
                        <a:cubicBezTo>
                          <a:pt x="37923" y="30944"/>
                          <a:pt x="36747" y="31629"/>
                          <a:pt x="36747" y="33199"/>
                        </a:cubicBezTo>
                        <a:cubicBezTo>
                          <a:pt x="36663" y="34490"/>
                          <a:pt x="37641" y="35605"/>
                          <a:pt x="38931" y="35689"/>
                        </a:cubicBezTo>
                        <a:cubicBezTo>
                          <a:pt x="39025" y="35695"/>
                          <a:pt x="39119" y="35696"/>
                          <a:pt x="39212" y="35691"/>
                        </a:cubicBezTo>
                        <a:cubicBezTo>
                          <a:pt x="39766" y="35719"/>
                          <a:pt x="40303" y="35493"/>
                          <a:pt x="40669" y="35077"/>
                        </a:cubicBezTo>
                        <a:cubicBezTo>
                          <a:pt x="40984" y="35565"/>
                          <a:pt x="41503" y="35887"/>
                          <a:pt x="42081" y="35954"/>
                        </a:cubicBezTo>
                        <a:cubicBezTo>
                          <a:pt x="43346" y="36248"/>
                          <a:pt x="44610" y="35461"/>
                          <a:pt x="44904" y="34197"/>
                        </a:cubicBezTo>
                        <a:cubicBezTo>
                          <a:pt x="44925" y="34107"/>
                          <a:pt x="44940" y="34018"/>
                          <a:pt x="44950" y="33927"/>
                        </a:cubicBezTo>
                        <a:cubicBezTo>
                          <a:pt x="45221" y="32776"/>
                          <a:pt x="44509" y="31623"/>
                          <a:pt x="43358" y="31352"/>
                        </a:cubicBezTo>
                        <a:cubicBezTo>
                          <a:pt x="43193" y="31314"/>
                          <a:pt x="43023" y="31294"/>
                          <a:pt x="42853" y="31295"/>
                        </a:cubicBezTo>
                        <a:cubicBezTo>
                          <a:pt x="43511" y="30768"/>
                          <a:pt x="44368" y="30556"/>
                          <a:pt x="45196" y="30716"/>
                        </a:cubicBezTo>
                        <a:lnTo>
                          <a:pt x="45257" y="30163"/>
                        </a:lnTo>
                        <a:cubicBezTo>
                          <a:pt x="45382" y="29335"/>
                          <a:pt x="45784" y="28575"/>
                          <a:pt x="46398" y="28005"/>
                        </a:cubicBezTo>
                        <a:cubicBezTo>
                          <a:pt x="46790" y="28742"/>
                          <a:pt x="46900" y="29598"/>
                          <a:pt x="46705" y="30409"/>
                        </a:cubicBezTo>
                        <a:lnTo>
                          <a:pt x="46617" y="30962"/>
                        </a:lnTo>
                        <a:cubicBezTo>
                          <a:pt x="47444" y="31111"/>
                          <a:pt x="48170" y="31601"/>
                          <a:pt x="48617" y="32313"/>
                        </a:cubicBezTo>
                        <a:cubicBezTo>
                          <a:pt x="47293" y="32006"/>
                          <a:pt x="46029" y="32471"/>
                          <a:pt x="45749" y="34068"/>
                        </a:cubicBezTo>
                        <a:cubicBezTo>
                          <a:pt x="45444" y="35321"/>
                          <a:pt x="46214" y="36582"/>
                          <a:pt x="47465" y="36886"/>
                        </a:cubicBezTo>
                        <a:cubicBezTo>
                          <a:pt x="47559" y="36909"/>
                          <a:pt x="47653" y="36925"/>
                          <a:pt x="47749" y="36937"/>
                        </a:cubicBezTo>
                        <a:cubicBezTo>
                          <a:pt x="48227" y="37062"/>
                          <a:pt x="48737" y="36973"/>
                          <a:pt x="49144" y="36691"/>
                        </a:cubicBezTo>
                        <a:cubicBezTo>
                          <a:pt x="49942" y="38998"/>
                          <a:pt x="53390" y="38446"/>
                          <a:pt x="53531" y="35980"/>
                        </a:cubicBezTo>
                        <a:lnTo>
                          <a:pt x="53531" y="35884"/>
                        </a:lnTo>
                        <a:cubicBezTo>
                          <a:pt x="53497" y="35652"/>
                          <a:pt x="53435" y="35425"/>
                          <a:pt x="53346" y="35208"/>
                        </a:cubicBezTo>
                        <a:cubicBezTo>
                          <a:pt x="53192" y="34724"/>
                          <a:pt x="52914" y="34289"/>
                          <a:pt x="52539" y="33945"/>
                        </a:cubicBezTo>
                        <a:cubicBezTo>
                          <a:pt x="51837" y="33331"/>
                          <a:pt x="53066" y="31787"/>
                          <a:pt x="54364" y="33067"/>
                        </a:cubicBezTo>
                        <a:lnTo>
                          <a:pt x="54882" y="33945"/>
                        </a:lnTo>
                        <a:lnTo>
                          <a:pt x="55873" y="34033"/>
                        </a:lnTo>
                        <a:cubicBezTo>
                          <a:pt x="57014" y="32462"/>
                          <a:pt x="58339" y="32831"/>
                          <a:pt x="59751" y="33568"/>
                        </a:cubicBezTo>
                        <a:lnTo>
                          <a:pt x="59541" y="33690"/>
                        </a:lnTo>
                        <a:cubicBezTo>
                          <a:pt x="58765" y="34157"/>
                          <a:pt x="58049" y="34717"/>
                          <a:pt x="57409" y="35357"/>
                        </a:cubicBezTo>
                        <a:cubicBezTo>
                          <a:pt x="56676" y="36161"/>
                          <a:pt x="56186" y="37156"/>
                          <a:pt x="55996" y="38226"/>
                        </a:cubicBezTo>
                        <a:lnTo>
                          <a:pt x="55996" y="39920"/>
                        </a:lnTo>
                        <a:cubicBezTo>
                          <a:pt x="43139" y="36162"/>
                          <a:pt x="29480" y="36141"/>
                          <a:pt x="16612" y="39858"/>
                        </a:cubicBezTo>
                        <a:lnTo>
                          <a:pt x="16612" y="38103"/>
                        </a:lnTo>
                        <a:cubicBezTo>
                          <a:pt x="16439" y="37007"/>
                          <a:pt x="15948" y="35985"/>
                          <a:pt x="15199" y="35164"/>
                        </a:cubicBezTo>
                        <a:close/>
                        <a:moveTo>
                          <a:pt x="50741" y="50448"/>
                        </a:moveTo>
                        <a:cubicBezTo>
                          <a:pt x="50644" y="51325"/>
                          <a:pt x="50521" y="51922"/>
                          <a:pt x="49565" y="51834"/>
                        </a:cubicBezTo>
                        <a:cubicBezTo>
                          <a:pt x="48067" y="51473"/>
                          <a:pt x="46936" y="50243"/>
                          <a:pt x="46705" y="48719"/>
                        </a:cubicBezTo>
                        <a:cubicBezTo>
                          <a:pt x="47962" y="48263"/>
                          <a:pt x="48611" y="46874"/>
                          <a:pt x="48154" y="45617"/>
                        </a:cubicBezTo>
                        <a:cubicBezTo>
                          <a:pt x="47698" y="44360"/>
                          <a:pt x="46309" y="43711"/>
                          <a:pt x="45052" y="44167"/>
                        </a:cubicBezTo>
                        <a:cubicBezTo>
                          <a:pt x="43795" y="44624"/>
                          <a:pt x="43145" y="46013"/>
                          <a:pt x="43603" y="47270"/>
                        </a:cubicBezTo>
                        <a:cubicBezTo>
                          <a:pt x="43730" y="47620"/>
                          <a:pt x="43935" y="47936"/>
                          <a:pt x="44204" y="48193"/>
                        </a:cubicBezTo>
                        <a:cubicBezTo>
                          <a:pt x="44176" y="48397"/>
                          <a:pt x="44114" y="48597"/>
                          <a:pt x="44020" y="48781"/>
                        </a:cubicBezTo>
                        <a:cubicBezTo>
                          <a:pt x="43458" y="49982"/>
                          <a:pt x="42337" y="50826"/>
                          <a:pt x="41028" y="51036"/>
                        </a:cubicBezTo>
                        <a:cubicBezTo>
                          <a:pt x="39949" y="51036"/>
                          <a:pt x="38624" y="50229"/>
                          <a:pt x="38660" y="49334"/>
                        </a:cubicBezTo>
                        <a:cubicBezTo>
                          <a:pt x="38660" y="47430"/>
                          <a:pt x="41292" y="47307"/>
                          <a:pt x="42634" y="47702"/>
                        </a:cubicBezTo>
                        <a:lnTo>
                          <a:pt x="43511" y="48009"/>
                        </a:lnTo>
                        <a:cubicBezTo>
                          <a:pt x="42932" y="44964"/>
                          <a:pt x="41879" y="44008"/>
                          <a:pt x="39010" y="43701"/>
                        </a:cubicBezTo>
                        <a:cubicBezTo>
                          <a:pt x="39086" y="42030"/>
                          <a:pt x="38205" y="40461"/>
                          <a:pt x="36738" y="39656"/>
                        </a:cubicBezTo>
                        <a:cubicBezTo>
                          <a:pt x="36568" y="39581"/>
                          <a:pt x="36392" y="39520"/>
                          <a:pt x="36212" y="39472"/>
                        </a:cubicBezTo>
                        <a:cubicBezTo>
                          <a:pt x="36031" y="39531"/>
                          <a:pt x="35855" y="39605"/>
                          <a:pt x="35685" y="39691"/>
                        </a:cubicBezTo>
                        <a:cubicBezTo>
                          <a:pt x="34895" y="40147"/>
                          <a:pt x="34253" y="40820"/>
                          <a:pt x="33834" y="41630"/>
                        </a:cubicBezTo>
                        <a:cubicBezTo>
                          <a:pt x="33555" y="42295"/>
                          <a:pt x="33409" y="43007"/>
                          <a:pt x="33404" y="43727"/>
                        </a:cubicBezTo>
                        <a:cubicBezTo>
                          <a:pt x="30570" y="44034"/>
                          <a:pt x="29491" y="44964"/>
                          <a:pt x="28938" y="47982"/>
                        </a:cubicBezTo>
                        <a:lnTo>
                          <a:pt x="29816" y="47702"/>
                        </a:lnTo>
                        <a:cubicBezTo>
                          <a:pt x="31114" y="47307"/>
                          <a:pt x="33729" y="47430"/>
                          <a:pt x="33790" y="49334"/>
                        </a:cubicBezTo>
                        <a:cubicBezTo>
                          <a:pt x="33790" y="50264"/>
                          <a:pt x="32465" y="51088"/>
                          <a:pt x="31421" y="51036"/>
                        </a:cubicBezTo>
                        <a:cubicBezTo>
                          <a:pt x="30105" y="50843"/>
                          <a:pt x="28978" y="49993"/>
                          <a:pt x="28430" y="48781"/>
                        </a:cubicBezTo>
                        <a:lnTo>
                          <a:pt x="28219" y="48193"/>
                        </a:lnTo>
                        <a:cubicBezTo>
                          <a:pt x="29152" y="47282"/>
                          <a:pt x="29168" y="45788"/>
                          <a:pt x="28258" y="44856"/>
                        </a:cubicBezTo>
                        <a:cubicBezTo>
                          <a:pt x="27347" y="43923"/>
                          <a:pt x="25853" y="43906"/>
                          <a:pt x="24920" y="44817"/>
                        </a:cubicBezTo>
                        <a:cubicBezTo>
                          <a:pt x="23988" y="45728"/>
                          <a:pt x="23971" y="47222"/>
                          <a:pt x="24882" y="48154"/>
                        </a:cubicBezTo>
                        <a:cubicBezTo>
                          <a:pt x="25126" y="48405"/>
                          <a:pt x="25425" y="48598"/>
                          <a:pt x="25754" y="48719"/>
                        </a:cubicBezTo>
                        <a:cubicBezTo>
                          <a:pt x="25511" y="50246"/>
                          <a:pt x="24359" y="51468"/>
                          <a:pt x="22850" y="51799"/>
                        </a:cubicBezTo>
                        <a:cubicBezTo>
                          <a:pt x="21972" y="51895"/>
                          <a:pt x="21806" y="51343"/>
                          <a:pt x="21683" y="50448"/>
                        </a:cubicBezTo>
                        <a:cubicBezTo>
                          <a:pt x="21498" y="48597"/>
                          <a:pt x="23595" y="48570"/>
                          <a:pt x="24736" y="48509"/>
                        </a:cubicBezTo>
                        <a:lnTo>
                          <a:pt x="24052" y="47579"/>
                        </a:lnTo>
                        <a:cubicBezTo>
                          <a:pt x="21709" y="44499"/>
                          <a:pt x="19770" y="45421"/>
                          <a:pt x="18542" y="48877"/>
                        </a:cubicBezTo>
                        <a:cubicBezTo>
                          <a:pt x="18067" y="48538"/>
                          <a:pt x="17547" y="48267"/>
                          <a:pt x="16998" y="48070"/>
                        </a:cubicBezTo>
                        <a:cubicBezTo>
                          <a:pt x="16294" y="46410"/>
                          <a:pt x="16028" y="44598"/>
                          <a:pt x="16226" y="42806"/>
                        </a:cubicBezTo>
                        <a:cubicBezTo>
                          <a:pt x="16339" y="42226"/>
                          <a:pt x="16421" y="41640"/>
                          <a:pt x="16471" y="41051"/>
                        </a:cubicBezTo>
                        <a:cubicBezTo>
                          <a:pt x="29371" y="37312"/>
                          <a:pt x="43071" y="37345"/>
                          <a:pt x="55952" y="41148"/>
                        </a:cubicBezTo>
                        <a:cubicBezTo>
                          <a:pt x="55965" y="41771"/>
                          <a:pt x="56038" y="42390"/>
                          <a:pt x="56171" y="42999"/>
                        </a:cubicBezTo>
                        <a:cubicBezTo>
                          <a:pt x="56371" y="44725"/>
                          <a:pt x="56127" y="46473"/>
                          <a:pt x="55461" y="48079"/>
                        </a:cubicBezTo>
                        <a:cubicBezTo>
                          <a:pt x="54867" y="48286"/>
                          <a:pt x="54308" y="48582"/>
                          <a:pt x="53803" y="48956"/>
                        </a:cubicBezTo>
                        <a:cubicBezTo>
                          <a:pt x="52566" y="45535"/>
                          <a:pt x="50627" y="44570"/>
                          <a:pt x="48310" y="47693"/>
                        </a:cubicBezTo>
                        <a:lnTo>
                          <a:pt x="47635" y="48570"/>
                        </a:lnTo>
                        <a:cubicBezTo>
                          <a:pt x="48802" y="48570"/>
                          <a:pt x="50872" y="48693"/>
                          <a:pt x="50688" y="50509"/>
                        </a:cubicBezTo>
                        <a:close/>
                        <a:moveTo>
                          <a:pt x="45836" y="47675"/>
                        </a:moveTo>
                        <a:cubicBezTo>
                          <a:pt x="45180" y="47780"/>
                          <a:pt x="44563" y="47331"/>
                          <a:pt x="44459" y="46675"/>
                        </a:cubicBezTo>
                        <a:cubicBezTo>
                          <a:pt x="44354" y="46019"/>
                          <a:pt x="44803" y="45402"/>
                          <a:pt x="45459" y="45298"/>
                        </a:cubicBezTo>
                        <a:cubicBezTo>
                          <a:pt x="45584" y="45280"/>
                          <a:pt x="45711" y="45280"/>
                          <a:pt x="45836" y="45298"/>
                        </a:cubicBezTo>
                        <a:cubicBezTo>
                          <a:pt x="46500" y="45298"/>
                          <a:pt x="47038" y="45836"/>
                          <a:pt x="47038" y="46500"/>
                        </a:cubicBezTo>
                        <a:cubicBezTo>
                          <a:pt x="47038" y="47164"/>
                          <a:pt x="46500" y="47702"/>
                          <a:pt x="45836" y="47702"/>
                        </a:cubicBezTo>
                        <a:close/>
                        <a:moveTo>
                          <a:pt x="27903" y="46500"/>
                        </a:moveTo>
                        <a:cubicBezTo>
                          <a:pt x="27903" y="47164"/>
                          <a:pt x="27365" y="47702"/>
                          <a:pt x="26701" y="47702"/>
                        </a:cubicBezTo>
                        <a:cubicBezTo>
                          <a:pt x="26037" y="47702"/>
                          <a:pt x="25499" y="47164"/>
                          <a:pt x="25499" y="46500"/>
                        </a:cubicBezTo>
                        <a:lnTo>
                          <a:pt x="25499" y="46500"/>
                        </a:lnTo>
                        <a:cubicBezTo>
                          <a:pt x="25499" y="45836"/>
                          <a:pt x="26037" y="45298"/>
                          <a:pt x="26701" y="45298"/>
                        </a:cubicBezTo>
                        <a:cubicBezTo>
                          <a:pt x="27365" y="45298"/>
                          <a:pt x="27903" y="45836"/>
                          <a:pt x="27903" y="46500"/>
                        </a:cubicBezTo>
                        <a:close/>
                        <a:moveTo>
                          <a:pt x="13971" y="49851"/>
                        </a:moveTo>
                        <a:cubicBezTo>
                          <a:pt x="14270" y="49438"/>
                          <a:pt x="14705" y="49143"/>
                          <a:pt x="15199" y="49018"/>
                        </a:cubicBezTo>
                        <a:cubicBezTo>
                          <a:pt x="16892" y="48614"/>
                          <a:pt x="18314" y="50123"/>
                          <a:pt x="19209" y="51299"/>
                        </a:cubicBezTo>
                        <a:cubicBezTo>
                          <a:pt x="19439" y="50110"/>
                          <a:pt x="19853" y="48964"/>
                          <a:pt x="20437" y="47904"/>
                        </a:cubicBezTo>
                        <a:cubicBezTo>
                          <a:pt x="21148" y="46737"/>
                          <a:pt x="21674" y="46552"/>
                          <a:pt x="22692" y="47596"/>
                        </a:cubicBezTo>
                        <a:cubicBezTo>
                          <a:pt x="21373" y="47962"/>
                          <a:pt x="20512" y="49227"/>
                          <a:pt x="20656" y="50588"/>
                        </a:cubicBezTo>
                        <a:cubicBezTo>
                          <a:pt x="20840" y="52132"/>
                          <a:pt x="21428" y="53141"/>
                          <a:pt x="23122" y="53018"/>
                        </a:cubicBezTo>
                        <a:cubicBezTo>
                          <a:pt x="25122" y="52808"/>
                          <a:pt x="26692" y="50834"/>
                          <a:pt x="26999" y="48860"/>
                        </a:cubicBezTo>
                        <a:lnTo>
                          <a:pt x="27315" y="48860"/>
                        </a:lnTo>
                        <a:cubicBezTo>
                          <a:pt x="27941" y="50701"/>
                          <a:pt x="29569" y="52018"/>
                          <a:pt x="31500" y="52246"/>
                        </a:cubicBezTo>
                        <a:cubicBezTo>
                          <a:pt x="35817" y="52369"/>
                          <a:pt x="36896" y="46175"/>
                          <a:pt x="30886" y="46394"/>
                        </a:cubicBezTo>
                        <a:lnTo>
                          <a:pt x="30641" y="46394"/>
                        </a:lnTo>
                        <a:cubicBezTo>
                          <a:pt x="31220" y="45541"/>
                          <a:pt x="32171" y="45013"/>
                          <a:pt x="33202" y="44973"/>
                        </a:cubicBezTo>
                        <a:lnTo>
                          <a:pt x="34589" y="44850"/>
                        </a:lnTo>
                        <a:cubicBezTo>
                          <a:pt x="34563" y="43956"/>
                          <a:pt x="34697" y="43065"/>
                          <a:pt x="34983" y="42218"/>
                        </a:cubicBezTo>
                        <a:cubicBezTo>
                          <a:pt x="35321" y="41633"/>
                          <a:pt x="35761" y="41113"/>
                          <a:pt x="36282" y="40683"/>
                        </a:cubicBezTo>
                        <a:cubicBezTo>
                          <a:pt x="36820" y="41102"/>
                          <a:pt x="37271" y="41624"/>
                          <a:pt x="37607" y="42218"/>
                        </a:cubicBezTo>
                        <a:cubicBezTo>
                          <a:pt x="37896" y="43065"/>
                          <a:pt x="38032" y="43956"/>
                          <a:pt x="38010" y="44850"/>
                        </a:cubicBezTo>
                        <a:lnTo>
                          <a:pt x="39396" y="44973"/>
                        </a:lnTo>
                        <a:cubicBezTo>
                          <a:pt x="40422" y="44978"/>
                          <a:pt x="41378" y="45490"/>
                          <a:pt x="41950" y="46342"/>
                        </a:cubicBezTo>
                        <a:lnTo>
                          <a:pt x="41739" y="46342"/>
                        </a:lnTo>
                        <a:cubicBezTo>
                          <a:pt x="35694" y="46096"/>
                          <a:pt x="36808" y="52290"/>
                          <a:pt x="41090" y="52203"/>
                        </a:cubicBezTo>
                        <a:cubicBezTo>
                          <a:pt x="43024" y="51952"/>
                          <a:pt x="44649" y="50626"/>
                          <a:pt x="45284" y="48781"/>
                        </a:cubicBezTo>
                        <a:lnTo>
                          <a:pt x="45591" y="48781"/>
                        </a:lnTo>
                        <a:cubicBezTo>
                          <a:pt x="45898" y="50755"/>
                          <a:pt x="47468" y="52755"/>
                          <a:pt x="49504" y="52940"/>
                        </a:cubicBezTo>
                        <a:cubicBezTo>
                          <a:pt x="51162" y="53062"/>
                          <a:pt x="51750" y="52018"/>
                          <a:pt x="51934" y="50474"/>
                        </a:cubicBezTo>
                        <a:cubicBezTo>
                          <a:pt x="52048" y="49138"/>
                          <a:pt x="51254" y="47891"/>
                          <a:pt x="49995" y="47430"/>
                        </a:cubicBezTo>
                        <a:cubicBezTo>
                          <a:pt x="50951" y="46500"/>
                          <a:pt x="51443" y="46658"/>
                          <a:pt x="52153" y="47798"/>
                        </a:cubicBezTo>
                        <a:cubicBezTo>
                          <a:pt x="52726" y="48861"/>
                          <a:pt x="53139" y="50002"/>
                          <a:pt x="53381" y="51185"/>
                        </a:cubicBezTo>
                        <a:cubicBezTo>
                          <a:pt x="54259" y="50044"/>
                          <a:pt x="55698" y="48553"/>
                          <a:pt x="57391" y="48939"/>
                        </a:cubicBezTo>
                        <a:cubicBezTo>
                          <a:pt x="57890" y="49054"/>
                          <a:pt x="58328" y="49351"/>
                          <a:pt x="58619" y="49772"/>
                        </a:cubicBezTo>
                        <a:cubicBezTo>
                          <a:pt x="55987" y="51369"/>
                          <a:pt x="55268" y="53405"/>
                          <a:pt x="54233" y="56089"/>
                        </a:cubicBezTo>
                        <a:cubicBezTo>
                          <a:pt x="48541" y="54717"/>
                          <a:pt x="42715" y="53981"/>
                          <a:pt x="36861" y="53896"/>
                        </a:cubicBezTo>
                        <a:lnTo>
                          <a:pt x="35720" y="53896"/>
                        </a:lnTo>
                        <a:cubicBezTo>
                          <a:pt x="29868" y="53983"/>
                          <a:pt x="24046" y="54739"/>
                          <a:pt x="18366" y="56151"/>
                        </a:cubicBezTo>
                        <a:cubicBezTo>
                          <a:pt x="17322" y="53466"/>
                          <a:pt x="16620" y="51430"/>
                          <a:pt x="13971" y="49851"/>
                        </a:cubicBezTo>
                        <a:close/>
                        <a:moveTo>
                          <a:pt x="15936" y="64336"/>
                        </a:moveTo>
                        <a:cubicBezTo>
                          <a:pt x="16398" y="63692"/>
                          <a:pt x="16905" y="63083"/>
                          <a:pt x="17454" y="62511"/>
                        </a:cubicBezTo>
                        <a:cubicBezTo>
                          <a:pt x="17099" y="62165"/>
                          <a:pt x="16768" y="61796"/>
                          <a:pt x="16462" y="61406"/>
                        </a:cubicBezTo>
                        <a:cubicBezTo>
                          <a:pt x="16277" y="61100"/>
                          <a:pt x="16183" y="60746"/>
                          <a:pt x="16191" y="60388"/>
                        </a:cubicBezTo>
                        <a:cubicBezTo>
                          <a:pt x="16191" y="60081"/>
                          <a:pt x="16191" y="59248"/>
                          <a:pt x="18340" y="59248"/>
                        </a:cubicBezTo>
                        <a:cubicBezTo>
                          <a:pt x="20490" y="59248"/>
                          <a:pt x="20656" y="59985"/>
                          <a:pt x="20621" y="60476"/>
                        </a:cubicBezTo>
                        <a:cubicBezTo>
                          <a:pt x="20482" y="61270"/>
                          <a:pt x="20069" y="61990"/>
                          <a:pt x="19454" y="62511"/>
                        </a:cubicBezTo>
                        <a:lnTo>
                          <a:pt x="20928" y="64336"/>
                        </a:lnTo>
                        <a:lnTo>
                          <a:pt x="20928" y="64643"/>
                        </a:lnTo>
                        <a:lnTo>
                          <a:pt x="15936" y="64643"/>
                        </a:lnTo>
                        <a:close/>
                        <a:moveTo>
                          <a:pt x="15059" y="135525"/>
                        </a:moveTo>
                        <a:lnTo>
                          <a:pt x="10084" y="135525"/>
                        </a:lnTo>
                        <a:lnTo>
                          <a:pt x="10084" y="135218"/>
                        </a:lnTo>
                        <a:cubicBezTo>
                          <a:pt x="10524" y="134567"/>
                          <a:pt x="11020" y="133956"/>
                          <a:pt x="11567" y="133393"/>
                        </a:cubicBezTo>
                        <a:cubicBezTo>
                          <a:pt x="11197" y="133045"/>
                          <a:pt x="10854" y="132669"/>
                          <a:pt x="10540" y="132270"/>
                        </a:cubicBezTo>
                        <a:cubicBezTo>
                          <a:pt x="10371" y="131958"/>
                          <a:pt x="10286" y="131607"/>
                          <a:pt x="10295" y="131252"/>
                        </a:cubicBezTo>
                        <a:cubicBezTo>
                          <a:pt x="10295" y="130945"/>
                          <a:pt x="10233" y="130085"/>
                          <a:pt x="12453" y="130112"/>
                        </a:cubicBezTo>
                        <a:cubicBezTo>
                          <a:pt x="14673" y="130138"/>
                          <a:pt x="14734" y="130849"/>
                          <a:pt x="14734" y="131349"/>
                        </a:cubicBezTo>
                        <a:cubicBezTo>
                          <a:pt x="14573" y="132140"/>
                          <a:pt x="14150" y="132854"/>
                          <a:pt x="13532" y="133375"/>
                        </a:cubicBezTo>
                        <a:lnTo>
                          <a:pt x="15015" y="135200"/>
                        </a:lnTo>
                        <a:close/>
                        <a:moveTo>
                          <a:pt x="17050" y="129690"/>
                        </a:moveTo>
                        <a:cubicBezTo>
                          <a:pt x="14120" y="126734"/>
                          <a:pt x="11786" y="124146"/>
                          <a:pt x="10821" y="121496"/>
                        </a:cubicBezTo>
                        <a:lnTo>
                          <a:pt x="23771" y="134437"/>
                        </a:lnTo>
                        <a:cubicBezTo>
                          <a:pt x="21313" y="133188"/>
                          <a:pt x="19050" y="131588"/>
                          <a:pt x="17050" y="129690"/>
                        </a:cubicBezTo>
                        <a:close/>
                        <a:moveTo>
                          <a:pt x="26605" y="134718"/>
                        </a:moveTo>
                        <a:lnTo>
                          <a:pt x="10330" y="118373"/>
                        </a:lnTo>
                        <a:lnTo>
                          <a:pt x="10330" y="116056"/>
                        </a:lnTo>
                        <a:lnTo>
                          <a:pt x="26543" y="132393"/>
                        </a:lnTo>
                        <a:close/>
                        <a:moveTo>
                          <a:pt x="26605" y="129813"/>
                        </a:moveTo>
                        <a:lnTo>
                          <a:pt x="10330" y="113503"/>
                        </a:lnTo>
                        <a:lnTo>
                          <a:pt x="10330" y="111266"/>
                        </a:lnTo>
                        <a:lnTo>
                          <a:pt x="26570" y="127541"/>
                        </a:lnTo>
                        <a:close/>
                        <a:moveTo>
                          <a:pt x="26605" y="124944"/>
                        </a:moveTo>
                        <a:lnTo>
                          <a:pt x="10330" y="108634"/>
                        </a:lnTo>
                        <a:lnTo>
                          <a:pt x="10330" y="106353"/>
                        </a:lnTo>
                        <a:lnTo>
                          <a:pt x="26570" y="122672"/>
                        </a:lnTo>
                        <a:close/>
                        <a:moveTo>
                          <a:pt x="26605" y="115170"/>
                        </a:moveTo>
                        <a:lnTo>
                          <a:pt x="17726" y="106256"/>
                        </a:lnTo>
                        <a:lnTo>
                          <a:pt x="17419" y="106256"/>
                        </a:lnTo>
                        <a:cubicBezTo>
                          <a:pt x="17355" y="105870"/>
                          <a:pt x="17355" y="105475"/>
                          <a:pt x="17419" y="105089"/>
                        </a:cubicBezTo>
                        <a:cubicBezTo>
                          <a:pt x="17541" y="104623"/>
                          <a:pt x="17749" y="104182"/>
                          <a:pt x="18033" y="103791"/>
                        </a:cubicBezTo>
                        <a:cubicBezTo>
                          <a:pt x="18474" y="103367"/>
                          <a:pt x="19054" y="103118"/>
                          <a:pt x="19665" y="103089"/>
                        </a:cubicBezTo>
                        <a:cubicBezTo>
                          <a:pt x="20542" y="103089"/>
                          <a:pt x="20542" y="104221"/>
                          <a:pt x="20542" y="104686"/>
                        </a:cubicBezTo>
                        <a:cubicBezTo>
                          <a:pt x="20542" y="105151"/>
                          <a:pt x="20297" y="106230"/>
                          <a:pt x="20358" y="106256"/>
                        </a:cubicBezTo>
                        <a:lnTo>
                          <a:pt x="19954" y="106256"/>
                        </a:lnTo>
                        <a:lnTo>
                          <a:pt x="26517" y="112828"/>
                        </a:lnTo>
                        <a:close/>
                        <a:moveTo>
                          <a:pt x="26605" y="106265"/>
                        </a:moveTo>
                        <a:lnTo>
                          <a:pt x="24850" y="106265"/>
                        </a:lnTo>
                        <a:lnTo>
                          <a:pt x="26543" y="107967"/>
                        </a:lnTo>
                        <a:lnTo>
                          <a:pt x="26543" y="110275"/>
                        </a:lnTo>
                        <a:lnTo>
                          <a:pt x="22543" y="106265"/>
                        </a:lnTo>
                        <a:lnTo>
                          <a:pt x="23464" y="106265"/>
                        </a:lnTo>
                        <a:lnTo>
                          <a:pt x="23464" y="105186"/>
                        </a:lnTo>
                        <a:cubicBezTo>
                          <a:pt x="23459" y="104376"/>
                          <a:pt x="23671" y="103580"/>
                          <a:pt x="24078" y="102879"/>
                        </a:cubicBezTo>
                        <a:cubicBezTo>
                          <a:pt x="24473" y="102142"/>
                          <a:pt x="24955" y="102387"/>
                          <a:pt x="24955" y="102387"/>
                        </a:cubicBezTo>
                        <a:cubicBezTo>
                          <a:pt x="25007" y="101563"/>
                          <a:pt x="24729" y="100752"/>
                          <a:pt x="24183" y="100132"/>
                        </a:cubicBezTo>
                        <a:cubicBezTo>
                          <a:pt x="23841" y="99641"/>
                          <a:pt x="23104" y="98474"/>
                          <a:pt x="19709" y="98720"/>
                        </a:cubicBezTo>
                        <a:cubicBezTo>
                          <a:pt x="16313" y="98966"/>
                          <a:pt x="16603" y="98720"/>
                          <a:pt x="15708" y="98255"/>
                        </a:cubicBezTo>
                        <a:cubicBezTo>
                          <a:pt x="15068" y="97928"/>
                          <a:pt x="14612" y="97328"/>
                          <a:pt x="14471" y="96623"/>
                        </a:cubicBezTo>
                        <a:cubicBezTo>
                          <a:pt x="14409" y="96193"/>
                          <a:pt x="14322" y="96254"/>
                          <a:pt x="14322" y="96254"/>
                        </a:cubicBezTo>
                        <a:cubicBezTo>
                          <a:pt x="14040" y="96469"/>
                          <a:pt x="13807" y="96741"/>
                          <a:pt x="13637" y="97053"/>
                        </a:cubicBezTo>
                        <a:cubicBezTo>
                          <a:pt x="13392" y="97544"/>
                          <a:pt x="13515" y="97667"/>
                          <a:pt x="13515" y="97667"/>
                        </a:cubicBezTo>
                        <a:cubicBezTo>
                          <a:pt x="13328" y="97481"/>
                          <a:pt x="13163" y="97276"/>
                          <a:pt x="13023" y="97053"/>
                        </a:cubicBezTo>
                        <a:cubicBezTo>
                          <a:pt x="12655" y="96526"/>
                          <a:pt x="12409" y="96562"/>
                          <a:pt x="12409" y="96562"/>
                        </a:cubicBezTo>
                        <a:cubicBezTo>
                          <a:pt x="12216" y="96760"/>
                          <a:pt x="12077" y="97005"/>
                          <a:pt x="12006" y="97272"/>
                        </a:cubicBezTo>
                        <a:cubicBezTo>
                          <a:pt x="11798" y="97887"/>
                          <a:pt x="11777" y="98550"/>
                          <a:pt x="11944" y="99176"/>
                        </a:cubicBezTo>
                        <a:cubicBezTo>
                          <a:pt x="12113" y="99730"/>
                          <a:pt x="12059" y="100328"/>
                          <a:pt x="11795" y="100843"/>
                        </a:cubicBezTo>
                        <a:cubicBezTo>
                          <a:pt x="11637" y="101001"/>
                          <a:pt x="11672" y="101062"/>
                          <a:pt x="11856" y="101212"/>
                        </a:cubicBezTo>
                        <a:cubicBezTo>
                          <a:pt x="12041" y="101361"/>
                          <a:pt x="12348" y="101334"/>
                          <a:pt x="13330" y="101457"/>
                        </a:cubicBezTo>
                        <a:cubicBezTo>
                          <a:pt x="14313" y="101580"/>
                          <a:pt x="14409" y="102598"/>
                          <a:pt x="14506" y="103493"/>
                        </a:cubicBezTo>
                        <a:cubicBezTo>
                          <a:pt x="14478" y="104434"/>
                          <a:pt x="14321" y="105367"/>
                          <a:pt x="14041" y="106265"/>
                        </a:cubicBezTo>
                        <a:lnTo>
                          <a:pt x="15094" y="106265"/>
                        </a:lnTo>
                        <a:lnTo>
                          <a:pt x="26552" y="117767"/>
                        </a:lnTo>
                        <a:lnTo>
                          <a:pt x="26552" y="120040"/>
                        </a:lnTo>
                        <a:lnTo>
                          <a:pt x="12813" y="106265"/>
                        </a:lnTo>
                        <a:lnTo>
                          <a:pt x="10330" y="106265"/>
                        </a:lnTo>
                        <a:lnTo>
                          <a:pt x="10330" y="66100"/>
                        </a:lnTo>
                        <a:lnTo>
                          <a:pt x="26570" y="66100"/>
                        </a:lnTo>
                        <a:lnTo>
                          <a:pt x="26570" y="106230"/>
                        </a:lnTo>
                        <a:close/>
                        <a:moveTo>
                          <a:pt x="33817" y="146623"/>
                        </a:moveTo>
                        <a:lnTo>
                          <a:pt x="28824" y="146623"/>
                        </a:lnTo>
                        <a:lnTo>
                          <a:pt x="28824" y="146255"/>
                        </a:lnTo>
                        <a:cubicBezTo>
                          <a:pt x="29282" y="145633"/>
                          <a:pt x="29787" y="145047"/>
                          <a:pt x="30333" y="144500"/>
                        </a:cubicBezTo>
                        <a:cubicBezTo>
                          <a:pt x="29967" y="144158"/>
                          <a:pt x="29626" y="143789"/>
                          <a:pt x="29316" y="143395"/>
                        </a:cubicBezTo>
                        <a:cubicBezTo>
                          <a:pt x="29153" y="143090"/>
                          <a:pt x="29068" y="142749"/>
                          <a:pt x="29070" y="142403"/>
                        </a:cubicBezTo>
                        <a:cubicBezTo>
                          <a:pt x="29070" y="142096"/>
                          <a:pt x="29009" y="141236"/>
                          <a:pt x="31228" y="141236"/>
                        </a:cubicBezTo>
                        <a:cubicBezTo>
                          <a:pt x="33448" y="141236"/>
                          <a:pt x="33509" y="141973"/>
                          <a:pt x="33509" y="142465"/>
                        </a:cubicBezTo>
                        <a:cubicBezTo>
                          <a:pt x="33366" y="143269"/>
                          <a:pt x="32951" y="143999"/>
                          <a:pt x="32334" y="144535"/>
                        </a:cubicBezTo>
                        <a:lnTo>
                          <a:pt x="33817" y="146290"/>
                        </a:lnTo>
                        <a:close/>
                        <a:moveTo>
                          <a:pt x="33817" y="97807"/>
                        </a:moveTo>
                        <a:lnTo>
                          <a:pt x="28824" y="97807"/>
                        </a:lnTo>
                        <a:lnTo>
                          <a:pt x="28824" y="97500"/>
                        </a:lnTo>
                        <a:cubicBezTo>
                          <a:pt x="29281" y="96855"/>
                          <a:pt x="29786" y="96246"/>
                          <a:pt x="30333" y="95675"/>
                        </a:cubicBezTo>
                        <a:cubicBezTo>
                          <a:pt x="29966" y="95344"/>
                          <a:pt x="29625" y="94983"/>
                          <a:pt x="29316" y="94596"/>
                        </a:cubicBezTo>
                        <a:cubicBezTo>
                          <a:pt x="29152" y="94295"/>
                          <a:pt x="29067" y="93957"/>
                          <a:pt x="29070" y="93614"/>
                        </a:cubicBezTo>
                        <a:cubicBezTo>
                          <a:pt x="29070" y="93298"/>
                          <a:pt x="29009" y="92438"/>
                          <a:pt x="31228" y="92473"/>
                        </a:cubicBezTo>
                        <a:cubicBezTo>
                          <a:pt x="33448" y="92508"/>
                          <a:pt x="33509" y="93210"/>
                          <a:pt x="33509" y="93701"/>
                        </a:cubicBezTo>
                        <a:cubicBezTo>
                          <a:pt x="33363" y="94495"/>
                          <a:pt x="32948" y="95214"/>
                          <a:pt x="32334" y="95737"/>
                        </a:cubicBezTo>
                        <a:lnTo>
                          <a:pt x="33817" y="97492"/>
                        </a:lnTo>
                        <a:close/>
                        <a:moveTo>
                          <a:pt x="33817" y="64617"/>
                        </a:moveTo>
                        <a:lnTo>
                          <a:pt x="28824" y="64617"/>
                        </a:lnTo>
                        <a:lnTo>
                          <a:pt x="28824" y="64310"/>
                        </a:lnTo>
                        <a:cubicBezTo>
                          <a:pt x="29273" y="63658"/>
                          <a:pt x="29777" y="63048"/>
                          <a:pt x="30333" y="62485"/>
                        </a:cubicBezTo>
                        <a:cubicBezTo>
                          <a:pt x="29967" y="62143"/>
                          <a:pt x="29626" y="61774"/>
                          <a:pt x="29316" y="61380"/>
                        </a:cubicBezTo>
                        <a:cubicBezTo>
                          <a:pt x="29144" y="61068"/>
                          <a:pt x="29060" y="60717"/>
                          <a:pt x="29070" y="60362"/>
                        </a:cubicBezTo>
                        <a:cubicBezTo>
                          <a:pt x="29070" y="60055"/>
                          <a:pt x="29009" y="59221"/>
                          <a:pt x="31228" y="59221"/>
                        </a:cubicBezTo>
                        <a:cubicBezTo>
                          <a:pt x="33448" y="59221"/>
                          <a:pt x="33509" y="59958"/>
                          <a:pt x="33509" y="60450"/>
                        </a:cubicBezTo>
                        <a:cubicBezTo>
                          <a:pt x="33366" y="61254"/>
                          <a:pt x="32951" y="61984"/>
                          <a:pt x="32334" y="62520"/>
                        </a:cubicBezTo>
                        <a:lnTo>
                          <a:pt x="33817" y="64275"/>
                        </a:lnTo>
                        <a:close/>
                        <a:moveTo>
                          <a:pt x="35229" y="56844"/>
                        </a:moveTo>
                        <a:lnTo>
                          <a:pt x="20840" y="56844"/>
                        </a:lnTo>
                        <a:cubicBezTo>
                          <a:pt x="25929" y="55825"/>
                          <a:pt x="31095" y="55238"/>
                          <a:pt x="36282" y="55089"/>
                        </a:cubicBezTo>
                        <a:cubicBezTo>
                          <a:pt x="41533" y="55195"/>
                          <a:pt x="46764" y="55782"/>
                          <a:pt x="51908" y="56844"/>
                        </a:cubicBezTo>
                        <a:lnTo>
                          <a:pt x="35238" y="56844"/>
                        </a:lnTo>
                        <a:close/>
                        <a:moveTo>
                          <a:pt x="66814" y="124154"/>
                        </a:moveTo>
                        <a:cubicBezTo>
                          <a:pt x="65580" y="128169"/>
                          <a:pt x="63468" y="131859"/>
                          <a:pt x="60628" y="134955"/>
                        </a:cubicBezTo>
                        <a:lnTo>
                          <a:pt x="36282" y="134955"/>
                        </a:lnTo>
                        <a:lnTo>
                          <a:pt x="36282" y="119294"/>
                        </a:lnTo>
                        <a:lnTo>
                          <a:pt x="67568" y="119294"/>
                        </a:lnTo>
                        <a:cubicBezTo>
                          <a:pt x="67501" y="120939"/>
                          <a:pt x="67253" y="122572"/>
                          <a:pt x="66831" y="124163"/>
                        </a:cubicBezTo>
                        <a:close/>
                        <a:moveTo>
                          <a:pt x="67647" y="103879"/>
                        </a:moveTo>
                        <a:lnTo>
                          <a:pt x="36247" y="103879"/>
                        </a:lnTo>
                        <a:lnTo>
                          <a:pt x="36247" y="87981"/>
                        </a:lnTo>
                        <a:lnTo>
                          <a:pt x="67682" y="87981"/>
                        </a:lnTo>
                        <a:close/>
                        <a:moveTo>
                          <a:pt x="67647" y="58879"/>
                        </a:moveTo>
                        <a:lnTo>
                          <a:pt x="67647" y="74935"/>
                        </a:lnTo>
                        <a:lnTo>
                          <a:pt x="36247" y="74935"/>
                        </a:lnTo>
                        <a:lnTo>
                          <a:pt x="36247" y="5892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</p:grpSp>
          </p:grpSp>
        </p:grpSp>
      </p:grpSp>
      <p:grpSp>
        <p:nvGrpSpPr>
          <p:cNvPr id="1785" name="Google Shape;1785;p16"/>
          <p:cNvGrpSpPr/>
          <p:nvPr/>
        </p:nvGrpSpPr>
        <p:grpSpPr>
          <a:xfrm>
            <a:off x="7678522" y="172845"/>
            <a:ext cx="4178516" cy="424465"/>
            <a:chOff x="0" y="2819890"/>
            <a:chExt cx="12191681" cy="1238465"/>
          </a:xfrm>
        </p:grpSpPr>
        <p:sp>
          <p:nvSpPr>
            <p:cNvPr id="1786" name="Google Shape;1786;p16"/>
            <p:cNvSpPr/>
            <p:nvPr/>
          </p:nvSpPr>
          <p:spPr>
            <a:xfrm>
              <a:off x="87015" y="3340513"/>
              <a:ext cx="442431" cy="330666"/>
            </a:xfrm>
            <a:custGeom>
              <a:rect b="b" l="l" r="r" t="t"/>
              <a:pathLst>
                <a:path extrusionOk="0" h="330666" w="442431">
                  <a:moveTo>
                    <a:pt x="442432" y="180404"/>
                  </a:moveTo>
                  <a:cubicBezTo>
                    <a:pt x="442432" y="180404"/>
                    <a:pt x="391669" y="151407"/>
                    <a:pt x="351739" y="104272"/>
                  </a:cubicBezTo>
                  <a:cubicBezTo>
                    <a:pt x="311810" y="57136"/>
                    <a:pt x="284676" y="18163"/>
                    <a:pt x="284676" y="18163"/>
                  </a:cubicBezTo>
                  <a:lnTo>
                    <a:pt x="260165" y="13628"/>
                  </a:lnTo>
                  <a:cubicBezTo>
                    <a:pt x="260165" y="13628"/>
                    <a:pt x="296417" y="76182"/>
                    <a:pt x="335390" y="116969"/>
                  </a:cubicBezTo>
                  <a:cubicBezTo>
                    <a:pt x="359962" y="142438"/>
                    <a:pt x="386644" y="165782"/>
                    <a:pt x="415151" y="186753"/>
                  </a:cubicBezTo>
                  <a:lnTo>
                    <a:pt x="396130" y="213029"/>
                  </a:lnTo>
                  <a:cubicBezTo>
                    <a:pt x="396130" y="213029"/>
                    <a:pt x="368040" y="191287"/>
                    <a:pt x="349901" y="172242"/>
                  </a:cubicBezTo>
                  <a:lnTo>
                    <a:pt x="312742" y="133269"/>
                  </a:lnTo>
                  <a:lnTo>
                    <a:pt x="292789" y="137803"/>
                  </a:lnTo>
                  <a:cubicBezTo>
                    <a:pt x="309630" y="158030"/>
                    <a:pt x="327481" y="177394"/>
                    <a:pt x="346273" y="195822"/>
                  </a:cubicBezTo>
                  <a:cubicBezTo>
                    <a:pt x="375270" y="223912"/>
                    <a:pt x="396130" y="242026"/>
                    <a:pt x="396130" y="242026"/>
                  </a:cubicBezTo>
                  <a:lnTo>
                    <a:pt x="388776" y="252002"/>
                  </a:lnTo>
                  <a:cubicBezTo>
                    <a:pt x="388776" y="252002"/>
                    <a:pt x="347769" y="225260"/>
                    <a:pt x="341641" y="213029"/>
                  </a:cubicBezTo>
                  <a:cubicBezTo>
                    <a:pt x="339827" y="209401"/>
                    <a:pt x="320806" y="214843"/>
                    <a:pt x="320806" y="214843"/>
                  </a:cubicBezTo>
                  <a:lnTo>
                    <a:pt x="352524" y="247468"/>
                  </a:lnTo>
                  <a:cubicBezTo>
                    <a:pt x="352524" y="247468"/>
                    <a:pt x="333478" y="266513"/>
                    <a:pt x="321713" y="279333"/>
                  </a:cubicBezTo>
                  <a:cubicBezTo>
                    <a:pt x="313350" y="288579"/>
                    <a:pt x="305480" y="298258"/>
                    <a:pt x="298133" y="308330"/>
                  </a:cubicBezTo>
                  <a:lnTo>
                    <a:pt x="284554" y="292005"/>
                  </a:lnTo>
                  <a:cubicBezTo>
                    <a:pt x="290578" y="282303"/>
                    <a:pt x="297892" y="273463"/>
                    <a:pt x="306295" y="265729"/>
                  </a:cubicBezTo>
                  <a:cubicBezTo>
                    <a:pt x="313024" y="259078"/>
                    <a:pt x="320306" y="253010"/>
                    <a:pt x="328061" y="247590"/>
                  </a:cubicBezTo>
                  <a:cubicBezTo>
                    <a:pt x="328061" y="247590"/>
                    <a:pt x="273719" y="224770"/>
                    <a:pt x="228398" y="131381"/>
                  </a:cubicBezTo>
                  <a:cubicBezTo>
                    <a:pt x="185919" y="43827"/>
                    <a:pt x="177708" y="907"/>
                    <a:pt x="177708" y="907"/>
                  </a:cubicBezTo>
                  <a:lnTo>
                    <a:pt x="159594" y="0"/>
                  </a:lnTo>
                  <a:cubicBezTo>
                    <a:pt x="159594" y="0"/>
                    <a:pt x="161408" y="48018"/>
                    <a:pt x="169570" y="110571"/>
                  </a:cubicBezTo>
                  <a:cubicBezTo>
                    <a:pt x="177733" y="173124"/>
                    <a:pt x="203886" y="213887"/>
                    <a:pt x="203886" y="213887"/>
                  </a:cubicBezTo>
                  <a:lnTo>
                    <a:pt x="193003" y="215995"/>
                  </a:lnTo>
                  <a:cubicBezTo>
                    <a:pt x="184792" y="197293"/>
                    <a:pt x="170649" y="172683"/>
                    <a:pt x="164913" y="158614"/>
                  </a:cubicBezTo>
                  <a:cubicBezTo>
                    <a:pt x="154937" y="134102"/>
                    <a:pt x="143147" y="71598"/>
                    <a:pt x="141333" y="56180"/>
                  </a:cubicBezTo>
                  <a:cubicBezTo>
                    <a:pt x="139519" y="40763"/>
                    <a:pt x="126847" y="44415"/>
                    <a:pt x="126847" y="44415"/>
                  </a:cubicBezTo>
                  <a:cubicBezTo>
                    <a:pt x="126847" y="44415"/>
                    <a:pt x="115792" y="51131"/>
                    <a:pt x="99002" y="62798"/>
                  </a:cubicBezTo>
                  <a:lnTo>
                    <a:pt x="51621" y="61622"/>
                  </a:lnTo>
                  <a:lnTo>
                    <a:pt x="51621" y="13579"/>
                  </a:lnTo>
                  <a:cubicBezTo>
                    <a:pt x="47600" y="13142"/>
                    <a:pt x="43535" y="13767"/>
                    <a:pt x="39831" y="15393"/>
                  </a:cubicBezTo>
                  <a:cubicBezTo>
                    <a:pt x="33483" y="18114"/>
                    <a:pt x="28948" y="27183"/>
                    <a:pt x="28948" y="27183"/>
                  </a:cubicBezTo>
                  <a:lnTo>
                    <a:pt x="29855" y="83388"/>
                  </a:lnTo>
                  <a:lnTo>
                    <a:pt x="69858" y="83388"/>
                  </a:lnTo>
                  <a:cubicBezTo>
                    <a:pt x="41351" y="101404"/>
                    <a:pt x="0" y="114223"/>
                    <a:pt x="0" y="114223"/>
                  </a:cubicBezTo>
                  <a:cubicBezTo>
                    <a:pt x="17270" y="142060"/>
                    <a:pt x="28394" y="173265"/>
                    <a:pt x="32625" y="205749"/>
                  </a:cubicBezTo>
                  <a:cubicBezTo>
                    <a:pt x="38973" y="258326"/>
                    <a:pt x="31718" y="298206"/>
                    <a:pt x="26276" y="313600"/>
                  </a:cubicBezTo>
                  <a:cubicBezTo>
                    <a:pt x="20835" y="328993"/>
                    <a:pt x="36252" y="333527"/>
                    <a:pt x="51670" y="328993"/>
                  </a:cubicBezTo>
                  <a:cubicBezTo>
                    <a:pt x="67088" y="324458"/>
                    <a:pt x="100693" y="297275"/>
                    <a:pt x="112385" y="283671"/>
                  </a:cubicBezTo>
                  <a:cubicBezTo>
                    <a:pt x="124077" y="270067"/>
                    <a:pt x="181262" y="242909"/>
                    <a:pt x="195724" y="241095"/>
                  </a:cubicBezTo>
                  <a:cubicBezTo>
                    <a:pt x="197675" y="240845"/>
                    <a:pt x="199123" y="239164"/>
                    <a:pt x="199082" y="237197"/>
                  </a:cubicBezTo>
                  <a:lnTo>
                    <a:pt x="214745" y="234746"/>
                  </a:lnTo>
                  <a:cubicBezTo>
                    <a:pt x="214745" y="234746"/>
                    <a:pt x="237418" y="267371"/>
                    <a:pt x="253718" y="285485"/>
                  </a:cubicBezTo>
                  <a:cubicBezTo>
                    <a:pt x="270018" y="303599"/>
                    <a:pt x="299947" y="325365"/>
                    <a:pt x="299947" y="325365"/>
                  </a:cubicBezTo>
                  <a:cubicBezTo>
                    <a:pt x="306747" y="321508"/>
                    <a:pt x="313129" y="316957"/>
                    <a:pt x="318992" y="311786"/>
                  </a:cubicBezTo>
                  <a:cubicBezTo>
                    <a:pt x="325341" y="305437"/>
                    <a:pt x="330758" y="299089"/>
                    <a:pt x="330758" y="299089"/>
                  </a:cubicBezTo>
                  <a:lnTo>
                    <a:pt x="366128" y="326272"/>
                  </a:lnTo>
                  <a:cubicBezTo>
                    <a:pt x="379908" y="311469"/>
                    <a:pt x="391782" y="295000"/>
                    <a:pt x="401473" y="277249"/>
                  </a:cubicBezTo>
                  <a:cubicBezTo>
                    <a:pt x="418631" y="246414"/>
                    <a:pt x="416866" y="221951"/>
                    <a:pt x="416866" y="221951"/>
                  </a:cubicBezTo>
                  <a:cubicBezTo>
                    <a:pt x="416866" y="221951"/>
                    <a:pt x="424220" y="211975"/>
                    <a:pt x="432284" y="201117"/>
                  </a:cubicBezTo>
                  <a:cubicBezTo>
                    <a:pt x="437092" y="195007"/>
                    <a:pt x="440550" y="187948"/>
                    <a:pt x="442432" y="180404"/>
                  </a:cubicBezTo>
                  <a:close/>
                  <a:moveTo>
                    <a:pt x="111527" y="255581"/>
                  </a:moveTo>
                  <a:cubicBezTo>
                    <a:pt x="91599" y="270092"/>
                    <a:pt x="67112" y="300903"/>
                    <a:pt x="53509" y="300903"/>
                  </a:cubicBezTo>
                  <a:cubicBezTo>
                    <a:pt x="51719" y="300903"/>
                    <a:pt x="63485" y="238374"/>
                    <a:pt x="55322" y="196680"/>
                  </a:cubicBezTo>
                  <a:cubicBezTo>
                    <a:pt x="50679" y="172197"/>
                    <a:pt x="42095" y="148630"/>
                    <a:pt x="29904" y="126896"/>
                  </a:cubicBezTo>
                  <a:cubicBezTo>
                    <a:pt x="29904" y="126896"/>
                    <a:pt x="63436" y="112385"/>
                    <a:pt x="83388" y="102384"/>
                  </a:cubicBezTo>
                  <a:cubicBezTo>
                    <a:pt x="103340" y="92384"/>
                    <a:pt x="125057" y="73387"/>
                    <a:pt x="125057" y="73387"/>
                  </a:cubicBezTo>
                  <a:cubicBezTo>
                    <a:pt x="125057" y="73387"/>
                    <a:pt x="132411" y="120523"/>
                    <a:pt x="140451" y="147706"/>
                  </a:cubicBezTo>
                  <a:cubicBezTo>
                    <a:pt x="148490" y="174889"/>
                    <a:pt x="170355" y="224770"/>
                    <a:pt x="170355" y="224770"/>
                  </a:cubicBezTo>
                  <a:cubicBezTo>
                    <a:pt x="170355" y="224770"/>
                    <a:pt x="131381" y="241095"/>
                    <a:pt x="111527" y="255581"/>
                  </a:cubicBezTo>
                  <a:close/>
                  <a:moveTo>
                    <a:pt x="212024" y="186704"/>
                  </a:moveTo>
                  <a:cubicBezTo>
                    <a:pt x="199013" y="156109"/>
                    <a:pt x="190747" y="123708"/>
                    <a:pt x="187513" y="90619"/>
                  </a:cubicBezTo>
                  <a:cubicBezTo>
                    <a:pt x="187513" y="90619"/>
                    <a:pt x="211068" y="153172"/>
                    <a:pt x="246340" y="199401"/>
                  </a:cubicBezTo>
                  <a:cubicBezTo>
                    <a:pt x="281612" y="245629"/>
                    <a:pt x="298917" y="249233"/>
                    <a:pt x="298917" y="249233"/>
                  </a:cubicBezTo>
                  <a:lnTo>
                    <a:pt x="274406" y="277347"/>
                  </a:lnTo>
                  <a:cubicBezTo>
                    <a:pt x="274406" y="277347"/>
                    <a:pt x="233619" y="238374"/>
                    <a:pt x="211853" y="186655"/>
                  </a:cubicBezTo>
                  <a:close/>
                  <a:moveTo>
                    <a:pt x="373359" y="292740"/>
                  </a:moveTo>
                  <a:cubicBezTo>
                    <a:pt x="367942" y="300094"/>
                    <a:pt x="364314" y="304530"/>
                    <a:pt x="364314" y="304530"/>
                  </a:cubicBezTo>
                  <a:lnTo>
                    <a:pt x="341641" y="282789"/>
                  </a:lnTo>
                  <a:lnTo>
                    <a:pt x="365196" y="263743"/>
                  </a:lnTo>
                  <a:lnTo>
                    <a:pt x="379707" y="272813"/>
                  </a:lnTo>
                  <a:cubicBezTo>
                    <a:pt x="379707" y="272813"/>
                    <a:pt x="378800" y="285485"/>
                    <a:pt x="373359" y="292740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787" name="Google Shape;1787;p16"/>
            <p:cNvSpPr/>
            <p:nvPr/>
          </p:nvSpPr>
          <p:spPr>
            <a:xfrm>
              <a:off x="0" y="3787333"/>
              <a:ext cx="249257" cy="251977"/>
            </a:xfrm>
            <a:custGeom>
              <a:rect b="b" l="l" r="r" t="t"/>
              <a:pathLst>
                <a:path extrusionOk="0" h="251977" w="249257">
                  <a:moveTo>
                    <a:pt x="0" y="35370"/>
                  </a:moveTo>
                  <a:cubicBezTo>
                    <a:pt x="158614" y="232957"/>
                    <a:pt x="249257" y="251978"/>
                    <a:pt x="249257" y="251978"/>
                  </a:cubicBezTo>
                  <a:lnTo>
                    <a:pt x="38973" y="0"/>
                  </a:lnTo>
                  <a:lnTo>
                    <a:pt x="0" y="35370"/>
                  </a:ln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788" name="Google Shape;1788;p16"/>
            <p:cNvSpPr/>
            <p:nvPr/>
          </p:nvSpPr>
          <p:spPr>
            <a:xfrm>
              <a:off x="80667" y="3723897"/>
              <a:ext cx="320855" cy="334458"/>
            </a:xfrm>
            <a:custGeom>
              <a:rect b="b" l="l" r="r" t="t"/>
              <a:pathLst>
                <a:path extrusionOk="0" h="334458" w="320855">
                  <a:moveTo>
                    <a:pt x="0" y="32625"/>
                  </a:moveTo>
                  <a:lnTo>
                    <a:pt x="255606" y="333527"/>
                  </a:lnTo>
                  <a:lnTo>
                    <a:pt x="320855" y="334459"/>
                  </a:lnTo>
                  <a:lnTo>
                    <a:pt x="35346" y="0"/>
                  </a:lnTo>
                  <a:lnTo>
                    <a:pt x="0" y="32625"/>
                  </a:lnTo>
                  <a:lnTo>
                    <a:pt x="0" y="32625"/>
                  </a:ln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789" name="Google Shape;1789;p16"/>
            <p:cNvSpPr/>
            <p:nvPr/>
          </p:nvSpPr>
          <p:spPr>
            <a:xfrm>
              <a:off x="154985" y="3655020"/>
              <a:ext cx="298206" cy="365271"/>
            </a:xfrm>
            <a:custGeom>
              <a:rect b="b" l="l" r="r" t="t"/>
              <a:pathLst>
                <a:path extrusionOk="0" h="365271" w="298206">
                  <a:moveTo>
                    <a:pt x="0" y="30811"/>
                  </a:moveTo>
                  <a:cubicBezTo>
                    <a:pt x="0" y="30811"/>
                    <a:pt x="285510" y="366177"/>
                    <a:pt x="286416" y="365270"/>
                  </a:cubicBezTo>
                  <a:cubicBezTo>
                    <a:pt x="297520" y="354044"/>
                    <a:pt x="298206" y="303623"/>
                    <a:pt x="298206" y="303623"/>
                  </a:cubicBezTo>
                  <a:lnTo>
                    <a:pt x="38066" y="0"/>
                  </a:lnTo>
                  <a:lnTo>
                    <a:pt x="0" y="30811"/>
                  </a:ln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790" name="Google Shape;1790;p16"/>
            <p:cNvSpPr/>
            <p:nvPr/>
          </p:nvSpPr>
          <p:spPr>
            <a:xfrm>
              <a:off x="234819" y="3586142"/>
              <a:ext cx="207563" cy="274530"/>
            </a:xfrm>
            <a:custGeom>
              <a:rect b="b" l="l" r="r" t="t"/>
              <a:pathLst>
                <a:path extrusionOk="0" h="274530" w="207563">
                  <a:moveTo>
                    <a:pt x="161261" y="150476"/>
                  </a:moveTo>
                  <a:cubicBezTo>
                    <a:pt x="133171" y="104247"/>
                    <a:pt x="36252" y="0"/>
                    <a:pt x="36252" y="0"/>
                  </a:cubicBezTo>
                  <a:lnTo>
                    <a:pt x="0" y="34316"/>
                  </a:lnTo>
                  <a:cubicBezTo>
                    <a:pt x="0" y="34316"/>
                    <a:pt x="207563" y="275411"/>
                    <a:pt x="207563" y="274528"/>
                  </a:cubicBezTo>
                  <a:cubicBezTo>
                    <a:pt x="207563" y="250973"/>
                    <a:pt x="189425" y="196582"/>
                    <a:pt x="161334" y="150378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791" name="Google Shape;1791;p16"/>
            <p:cNvSpPr/>
            <p:nvPr/>
          </p:nvSpPr>
          <p:spPr>
            <a:xfrm>
              <a:off x="296368" y="3360613"/>
              <a:ext cx="45419" cy="72832"/>
            </a:xfrm>
            <a:custGeom>
              <a:rect b="b" l="l" r="r" t="t"/>
              <a:pathLst>
                <a:path extrusionOk="0" h="72832" w="45419">
                  <a:moveTo>
                    <a:pt x="23580" y="70519"/>
                  </a:moveTo>
                  <a:cubicBezTo>
                    <a:pt x="23982" y="65870"/>
                    <a:pt x="26765" y="61760"/>
                    <a:pt x="30933" y="59661"/>
                  </a:cubicBezTo>
                  <a:lnTo>
                    <a:pt x="30933" y="35296"/>
                  </a:lnTo>
                  <a:lnTo>
                    <a:pt x="45420" y="35296"/>
                  </a:lnTo>
                  <a:lnTo>
                    <a:pt x="45420" y="18138"/>
                  </a:lnTo>
                  <a:lnTo>
                    <a:pt x="30027" y="18138"/>
                  </a:lnTo>
                  <a:lnTo>
                    <a:pt x="30027" y="0"/>
                  </a:lnTo>
                  <a:lnTo>
                    <a:pt x="15418" y="0"/>
                  </a:lnTo>
                  <a:lnTo>
                    <a:pt x="15418" y="19045"/>
                  </a:lnTo>
                  <a:lnTo>
                    <a:pt x="0" y="19045"/>
                  </a:lnTo>
                  <a:lnTo>
                    <a:pt x="0" y="35296"/>
                  </a:lnTo>
                  <a:lnTo>
                    <a:pt x="14511" y="35296"/>
                  </a:lnTo>
                  <a:lnTo>
                    <a:pt x="14511" y="60690"/>
                  </a:lnTo>
                  <a:cubicBezTo>
                    <a:pt x="20859" y="61597"/>
                    <a:pt x="22673" y="78804"/>
                    <a:pt x="23580" y="70642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792" name="Google Shape;1792;p16"/>
            <p:cNvSpPr/>
            <p:nvPr/>
          </p:nvSpPr>
          <p:spPr>
            <a:xfrm>
              <a:off x="107017" y="3308771"/>
              <a:ext cx="271243" cy="41694"/>
            </a:xfrm>
            <a:custGeom>
              <a:rect b="b" l="l" r="r" t="t"/>
              <a:pathLst>
                <a:path extrusionOk="0" h="41694" w="271243">
                  <a:moveTo>
                    <a:pt x="270950" y="21766"/>
                  </a:moveTo>
                  <a:cubicBezTo>
                    <a:pt x="270950" y="21766"/>
                    <a:pt x="234673" y="0"/>
                    <a:pt x="145941" y="0"/>
                  </a:cubicBezTo>
                  <a:cubicBezTo>
                    <a:pt x="33532" y="0"/>
                    <a:pt x="0" y="26301"/>
                    <a:pt x="0" y="26301"/>
                  </a:cubicBezTo>
                  <a:lnTo>
                    <a:pt x="7353" y="41694"/>
                  </a:lnTo>
                  <a:cubicBezTo>
                    <a:pt x="7353" y="41694"/>
                    <a:pt x="79858" y="19952"/>
                    <a:pt x="139715" y="19952"/>
                  </a:cubicBezTo>
                  <a:cubicBezTo>
                    <a:pt x="199572" y="19952"/>
                    <a:pt x="263890" y="39880"/>
                    <a:pt x="263890" y="39880"/>
                  </a:cubicBezTo>
                  <a:lnTo>
                    <a:pt x="271244" y="21766"/>
                  </a:ln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793" name="Google Shape;1793;p16"/>
            <p:cNvSpPr/>
            <p:nvPr/>
          </p:nvSpPr>
          <p:spPr>
            <a:xfrm>
              <a:off x="76157" y="3217374"/>
              <a:ext cx="333527" cy="99850"/>
            </a:xfrm>
            <a:custGeom>
              <a:rect b="b" l="l" r="r" t="t"/>
              <a:pathLst>
                <a:path extrusionOk="0" h="99850" w="333527">
                  <a:moveTo>
                    <a:pt x="62529" y="97647"/>
                  </a:moveTo>
                  <a:cubicBezTo>
                    <a:pt x="78829" y="92206"/>
                    <a:pt x="91526" y="75906"/>
                    <a:pt x="91526" y="75906"/>
                  </a:cubicBezTo>
                  <a:cubicBezTo>
                    <a:pt x="101823" y="84038"/>
                    <a:pt x="114664" y="88267"/>
                    <a:pt x="127778" y="87843"/>
                  </a:cubicBezTo>
                  <a:cubicBezTo>
                    <a:pt x="149520" y="86936"/>
                    <a:pt x="168565" y="69704"/>
                    <a:pt x="168565" y="69704"/>
                  </a:cubicBezTo>
                  <a:cubicBezTo>
                    <a:pt x="168565" y="69704"/>
                    <a:pt x="186679" y="86862"/>
                    <a:pt x="206632" y="86862"/>
                  </a:cubicBezTo>
                  <a:cubicBezTo>
                    <a:pt x="219196" y="86589"/>
                    <a:pt x="231435" y="82821"/>
                    <a:pt x="241977" y="75979"/>
                  </a:cubicBezTo>
                  <a:cubicBezTo>
                    <a:pt x="241977" y="75979"/>
                    <a:pt x="258302" y="95000"/>
                    <a:pt x="274602" y="97721"/>
                  </a:cubicBezTo>
                  <a:cubicBezTo>
                    <a:pt x="290902" y="100442"/>
                    <a:pt x="311761" y="92279"/>
                    <a:pt x="311761" y="92279"/>
                  </a:cubicBezTo>
                  <a:lnTo>
                    <a:pt x="333527" y="23402"/>
                  </a:lnTo>
                  <a:cubicBezTo>
                    <a:pt x="333527" y="23402"/>
                    <a:pt x="324458" y="27030"/>
                    <a:pt x="320831" y="32471"/>
                  </a:cubicBezTo>
                  <a:cubicBezTo>
                    <a:pt x="317203" y="37913"/>
                    <a:pt x="318110" y="46982"/>
                    <a:pt x="318110" y="46982"/>
                  </a:cubicBezTo>
                  <a:cubicBezTo>
                    <a:pt x="318110" y="46982"/>
                    <a:pt x="304506" y="42448"/>
                    <a:pt x="299996" y="47889"/>
                  </a:cubicBezTo>
                  <a:cubicBezTo>
                    <a:pt x="295486" y="53331"/>
                    <a:pt x="295461" y="58748"/>
                    <a:pt x="303599" y="68724"/>
                  </a:cubicBezTo>
                  <a:cubicBezTo>
                    <a:pt x="303599" y="68724"/>
                    <a:pt x="294554" y="82328"/>
                    <a:pt x="279087" y="79607"/>
                  </a:cubicBezTo>
                  <a:cubicBezTo>
                    <a:pt x="263621" y="76886"/>
                    <a:pt x="260067" y="58748"/>
                    <a:pt x="260067" y="58748"/>
                  </a:cubicBezTo>
                  <a:cubicBezTo>
                    <a:pt x="260067" y="58748"/>
                    <a:pt x="274553" y="56027"/>
                    <a:pt x="274553" y="48772"/>
                  </a:cubicBezTo>
                  <a:cubicBezTo>
                    <a:pt x="274553" y="41516"/>
                    <a:pt x="259135" y="33378"/>
                    <a:pt x="259135" y="33378"/>
                  </a:cubicBezTo>
                  <a:cubicBezTo>
                    <a:pt x="259135" y="33378"/>
                    <a:pt x="265729" y="9798"/>
                    <a:pt x="249870" y="7323"/>
                  </a:cubicBezTo>
                  <a:cubicBezTo>
                    <a:pt x="233325" y="4872"/>
                    <a:pt x="238300" y="28844"/>
                    <a:pt x="238300" y="28844"/>
                  </a:cubicBezTo>
                  <a:cubicBezTo>
                    <a:pt x="238300" y="28844"/>
                    <a:pt x="217784" y="24530"/>
                    <a:pt x="217784" y="38354"/>
                  </a:cubicBezTo>
                  <a:cubicBezTo>
                    <a:pt x="217784" y="52179"/>
                    <a:pt x="229354" y="52179"/>
                    <a:pt x="229354" y="52179"/>
                  </a:cubicBezTo>
                  <a:cubicBezTo>
                    <a:pt x="229354" y="52179"/>
                    <a:pt x="232859" y="66689"/>
                    <a:pt x="206117" y="66689"/>
                  </a:cubicBezTo>
                  <a:cubicBezTo>
                    <a:pt x="179375" y="66689"/>
                    <a:pt x="180061" y="53649"/>
                    <a:pt x="180061" y="53649"/>
                  </a:cubicBezTo>
                  <a:cubicBezTo>
                    <a:pt x="180061" y="53649"/>
                    <a:pt x="196827" y="47080"/>
                    <a:pt x="196043" y="36197"/>
                  </a:cubicBezTo>
                  <a:cubicBezTo>
                    <a:pt x="195258" y="25314"/>
                    <a:pt x="177120" y="23941"/>
                    <a:pt x="177120" y="23941"/>
                  </a:cubicBezTo>
                  <a:cubicBezTo>
                    <a:pt x="177120" y="23941"/>
                    <a:pt x="182905" y="-766"/>
                    <a:pt x="166237" y="18"/>
                  </a:cubicBezTo>
                  <a:cubicBezTo>
                    <a:pt x="149569" y="803"/>
                    <a:pt x="154692" y="23941"/>
                    <a:pt x="154692" y="23941"/>
                  </a:cubicBezTo>
                  <a:cubicBezTo>
                    <a:pt x="154692" y="23941"/>
                    <a:pt x="136676" y="26883"/>
                    <a:pt x="139519" y="39237"/>
                  </a:cubicBezTo>
                  <a:cubicBezTo>
                    <a:pt x="142363" y="51590"/>
                    <a:pt x="156849" y="52252"/>
                    <a:pt x="156849" y="52252"/>
                  </a:cubicBezTo>
                  <a:cubicBezTo>
                    <a:pt x="156849" y="52252"/>
                    <a:pt x="151947" y="66959"/>
                    <a:pt x="127165" y="69704"/>
                  </a:cubicBezTo>
                  <a:cubicBezTo>
                    <a:pt x="102384" y="72450"/>
                    <a:pt x="100987" y="57449"/>
                    <a:pt x="100987" y="57449"/>
                  </a:cubicBezTo>
                  <a:cubicBezTo>
                    <a:pt x="100987" y="57449"/>
                    <a:pt x="115694" y="49531"/>
                    <a:pt x="112655" y="37178"/>
                  </a:cubicBezTo>
                  <a:cubicBezTo>
                    <a:pt x="109615" y="24824"/>
                    <a:pt x="93046" y="29138"/>
                    <a:pt x="93046" y="29138"/>
                  </a:cubicBezTo>
                  <a:cubicBezTo>
                    <a:pt x="93046" y="29138"/>
                    <a:pt x="92384" y="2960"/>
                    <a:pt x="78559" y="5901"/>
                  </a:cubicBezTo>
                  <a:cubicBezTo>
                    <a:pt x="64735" y="8842"/>
                    <a:pt x="73461" y="33550"/>
                    <a:pt x="73461" y="33550"/>
                  </a:cubicBezTo>
                  <a:cubicBezTo>
                    <a:pt x="73461" y="33550"/>
                    <a:pt x="54661" y="37864"/>
                    <a:pt x="58264" y="50193"/>
                  </a:cubicBezTo>
                  <a:cubicBezTo>
                    <a:pt x="61867" y="62523"/>
                    <a:pt x="76402" y="61076"/>
                    <a:pt x="76402" y="61076"/>
                  </a:cubicBezTo>
                  <a:cubicBezTo>
                    <a:pt x="76402" y="61076"/>
                    <a:pt x="71304" y="79092"/>
                    <a:pt x="53190" y="79877"/>
                  </a:cubicBezTo>
                  <a:cubicBezTo>
                    <a:pt x="35076" y="80661"/>
                    <a:pt x="32110" y="68332"/>
                    <a:pt x="32110" y="68332"/>
                  </a:cubicBezTo>
                  <a:cubicBezTo>
                    <a:pt x="32110" y="68332"/>
                    <a:pt x="38679" y="58919"/>
                    <a:pt x="35051" y="51664"/>
                  </a:cubicBezTo>
                  <a:cubicBezTo>
                    <a:pt x="31424" y="44409"/>
                    <a:pt x="16986" y="46419"/>
                    <a:pt x="16986" y="46419"/>
                  </a:cubicBezTo>
                  <a:cubicBezTo>
                    <a:pt x="16986" y="46419"/>
                    <a:pt x="19609" y="29653"/>
                    <a:pt x="0" y="25241"/>
                  </a:cubicBezTo>
                  <a:cubicBezTo>
                    <a:pt x="0" y="25241"/>
                    <a:pt x="16325" y="72376"/>
                    <a:pt x="20859" y="85073"/>
                  </a:cubicBezTo>
                  <a:cubicBezTo>
                    <a:pt x="25394" y="97770"/>
                    <a:pt x="46229" y="103187"/>
                    <a:pt x="62529" y="97745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794" name="Google Shape;1794;p16"/>
            <p:cNvSpPr/>
            <p:nvPr/>
          </p:nvSpPr>
          <p:spPr>
            <a:xfrm>
              <a:off x="96170" y="2922984"/>
              <a:ext cx="428913" cy="330807"/>
            </a:xfrm>
            <a:custGeom>
              <a:rect b="b" l="l" r="r" t="t"/>
              <a:pathLst>
                <a:path extrusionOk="0" h="330807" w="428913">
                  <a:moveTo>
                    <a:pt x="31853" y="152511"/>
                  </a:moveTo>
                  <a:cubicBezTo>
                    <a:pt x="36755" y="146506"/>
                    <a:pt x="46364" y="131333"/>
                    <a:pt x="53031" y="134961"/>
                  </a:cubicBezTo>
                  <a:cubicBezTo>
                    <a:pt x="59698" y="138588"/>
                    <a:pt x="48839" y="149471"/>
                    <a:pt x="42172" y="154913"/>
                  </a:cubicBezTo>
                  <a:cubicBezTo>
                    <a:pt x="35505" y="160355"/>
                    <a:pt x="28789" y="173150"/>
                    <a:pt x="39108" y="177341"/>
                  </a:cubicBezTo>
                  <a:cubicBezTo>
                    <a:pt x="49427" y="181532"/>
                    <a:pt x="54281" y="179792"/>
                    <a:pt x="54281" y="179792"/>
                  </a:cubicBezTo>
                  <a:cubicBezTo>
                    <a:pt x="54543" y="184944"/>
                    <a:pt x="53281" y="190060"/>
                    <a:pt x="50653" y="194499"/>
                  </a:cubicBezTo>
                  <a:cubicBezTo>
                    <a:pt x="50653" y="194499"/>
                    <a:pt x="69478" y="185773"/>
                    <a:pt x="70949" y="172757"/>
                  </a:cubicBezTo>
                  <a:cubicBezTo>
                    <a:pt x="72419" y="159742"/>
                    <a:pt x="70140" y="154619"/>
                    <a:pt x="70140" y="154619"/>
                  </a:cubicBezTo>
                  <a:cubicBezTo>
                    <a:pt x="70140" y="154619"/>
                    <a:pt x="47614" y="175699"/>
                    <a:pt x="59281" y="157560"/>
                  </a:cubicBezTo>
                  <a:cubicBezTo>
                    <a:pt x="70949" y="139422"/>
                    <a:pt x="70262" y="127215"/>
                    <a:pt x="65164" y="121308"/>
                  </a:cubicBezTo>
                  <a:cubicBezTo>
                    <a:pt x="60065" y="115401"/>
                    <a:pt x="39108" y="119151"/>
                    <a:pt x="32539" y="127093"/>
                  </a:cubicBezTo>
                  <a:cubicBezTo>
                    <a:pt x="25970" y="135034"/>
                    <a:pt x="14401" y="143736"/>
                    <a:pt x="18715" y="127093"/>
                  </a:cubicBezTo>
                  <a:cubicBezTo>
                    <a:pt x="23029" y="110449"/>
                    <a:pt x="44084" y="97899"/>
                    <a:pt x="45555" y="90668"/>
                  </a:cubicBezTo>
                  <a:cubicBezTo>
                    <a:pt x="47025" y="83438"/>
                    <a:pt x="46241" y="77530"/>
                    <a:pt x="53496" y="73216"/>
                  </a:cubicBezTo>
                  <a:cubicBezTo>
                    <a:pt x="60752" y="68902"/>
                    <a:pt x="65948" y="60961"/>
                    <a:pt x="68792" y="49979"/>
                  </a:cubicBezTo>
                  <a:cubicBezTo>
                    <a:pt x="71635" y="38998"/>
                    <a:pt x="73081" y="47038"/>
                    <a:pt x="73081" y="51450"/>
                  </a:cubicBezTo>
                  <a:cubicBezTo>
                    <a:pt x="73081" y="55862"/>
                    <a:pt x="68179" y="66157"/>
                    <a:pt x="78179" y="65275"/>
                  </a:cubicBezTo>
                  <a:cubicBezTo>
                    <a:pt x="88180" y="64392"/>
                    <a:pt x="100632" y="42749"/>
                    <a:pt x="144042" y="46425"/>
                  </a:cubicBezTo>
                  <a:cubicBezTo>
                    <a:pt x="187452" y="50102"/>
                    <a:pt x="178137" y="60936"/>
                    <a:pt x="185393" y="62407"/>
                  </a:cubicBezTo>
                  <a:cubicBezTo>
                    <a:pt x="192648" y="63877"/>
                    <a:pt x="202722" y="65250"/>
                    <a:pt x="204193" y="71819"/>
                  </a:cubicBezTo>
                  <a:cubicBezTo>
                    <a:pt x="205664" y="78388"/>
                    <a:pt x="200565" y="84075"/>
                    <a:pt x="209291" y="85644"/>
                  </a:cubicBezTo>
                  <a:cubicBezTo>
                    <a:pt x="218017" y="87212"/>
                    <a:pt x="225371" y="92997"/>
                    <a:pt x="231842" y="103758"/>
                  </a:cubicBezTo>
                  <a:cubicBezTo>
                    <a:pt x="238313" y="114518"/>
                    <a:pt x="252015" y="130720"/>
                    <a:pt x="240445" y="141481"/>
                  </a:cubicBezTo>
                  <a:cubicBezTo>
                    <a:pt x="228876" y="152241"/>
                    <a:pt x="203678" y="173346"/>
                    <a:pt x="199193" y="179228"/>
                  </a:cubicBezTo>
                  <a:cubicBezTo>
                    <a:pt x="194707" y="185111"/>
                    <a:pt x="198310" y="191484"/>
                    <a:pt x="200565" y="200970"/>
                  </a:cubicBezTo>
                  <a:cubicBezTo>
                    <a:pt x="202820" y="210456"/>
                    <a:pt x="202158" y="235629"/>
                    <a:pt x="194094" y="250949"/>
                  </a:cubicBezTo>
                  <a:cubicBezTo>
                    <a:pt x="188286" y="261555"/>
                    <a:pt x="181733" y="271737"/>
                    <a:pt x="174485" y="281417"/>
                  </a:cubicBezTo>
                  <a:lnTo>
                    <a:pt x="193285" y="290805"/>
                  </a:lnTo>
                  <a:cubicBezTo>
                    <a:pt x="193285" y="290805"/>
                    <a:pt x="215149" y="272127"/>
                    <a:pt x="220934" y="233595"/>
                  </a:cubicBezTo>
                  <a:cubicBezTo>
                    <a:pt x="226719" y="195063"/>
                    <a:pt x="220934" y="183518"/>
                    <a:pt x="220934" y="183518"/>
                  </a:cubicBezTo>
                  <a:cubicBezTo>
                    <a:pt x="220934" y="183518"/>
                    <a:pt x="254245" y="151653"/>
                    <a:pt x="310769" y="121896"/>
                  </a:cubicBezTo>
                  <a:cubicBezTo>
                    <a:pt x="367292" y="92139"/>
                    <a:pt x="399941" y="86305"/>
                    <a:pt x="399941" y="86305"/>
                  </a:cubicBezTo>
                  <a:cubicBezTo>
                    <a:pt x="399941" y="86305"/>
                    <a:pt x="397098" y="103758"/>
                    <a:pt x="400726" y="109542"/>
                  </a:cubicBezTo>
                  <a:cubicBezTo>
                    <a:pt x="404353" y="115327"/>
                    <a:pt x="406510" y="126994"/>
                    <a:pt x="402883" y="132779"/>
                  </a:cubicBezTo>
                  <a:cubicBezTo>
                    <a:pt x="399255" y="138564"/>
                    <a:pt x="392000" y="157462"/>
                    <a:pt x="393495" y="165404"/>
                  </a:cubicBezTo>
                  <a:cubicBezTo>
                    <a:pt x="394990" y="173346"/>
                    <a:pt x="399941" y="187954"/>
                    <a:pt x="394157" y="192367"/>
                  </a:cubicBezTo>
                  <a:cubicBezTo>
                    <a:pt x="388372" y="196779"/>
                    <a:pt x="377513" y="210603"/>
                    <a:pt x="377513" y="215603"/>
                  </a:cubicBezTo>
                  <a:cubicBezTo>
                    <a:pt x="377513" y="220604"/>
                    <a:pt x="376043" y="231462"/>
                    <a:pt x="368787" y="232933"/>
                  </a:cubicBezTo>
                  <a:cubicBezTo>
                    <a:pt x="358808" y="234430"/>
                    <a:pt x="349750" y="239607"/>
                    <a:pt x="343393" y="247444"/>
                  </a:cubicBezTo>
                  <a:cubicBezTo>
                    <a:pt x="334006" y="258302"/>
                    <a:pt x="323784" y="283696"/>
                    <a:pt x="323784" y="283696"/>
                  </a:cubicBezTo>
                  <a:cubicBezTo>
                    <a:pt x="323784" y="283696"/>
                    <a:pt x="312215" y="281637"/>
                    <a:pt x="288316" y="295364"/>
                  </a:cubicBezTo>
                  <a:cubicBezTo>
                    <a:pt x="264418" y="309090"/>
                    <a:pt x="263609" y="324361"/>
                    <a:pt x="263609" y="324361"/>
                  </a:cubicBezTo>
                  <a:lnTo>
                    <a:pt x="281747" y="330807"/>
                  </a:lnTo>
                  <a:cubicBezTo>
                    <a:pt x="286932" y="318585"/>
                    <a:pt x="297757" y="309664"/>
                    <a:pt x="310744" y="306909"/>
                  </a:cubicBezTo>
                  <a:cubicBezTo>
                    <a:pt x="332510" y="302595"/>
                    <a:pt x="336922" y="300340"/>
                    <a:pt x="336922" y="300340"/>
                  </a:cubicBezTo>
                  <a:cubicBezTo>
                    <a:pt x="336922" y="300340"/>
                    <a:pt x="349178" y="267813"/>
                    <a:pt x="365135" y="259111"/>
                  </a:cubicBezTo>
                  <a:cubicBezTo>
                    <a:pt x="373665" y="254174"/>
                    <a:pt x="382974" y="250726"/>
                    <a:pt x="392661" y="248914"/>
                  </a:cubicBezTo>
                  <a:cubicBezTo>
                    <a:pt x="392661" y="248914"/>
                    <a:pt x="392661" y="225114"/>
                    <a:pt x="402172" y="215603"/>
                  </a:cubicBezTo>
                  <a:cubicBezTo>
                    <a:pt x="407419" y="210383"/>
                    <a:pt x="412269" y="204779"/>
                    <a:pt x="416683" y="198838"/>
                  </a:cubicBezTo>
                  <a:cubicBezTo>
                    <a:pt x="416683" y="198838"/>
                    <a:pt x="410212" y="179915"/>
                    <a:pt x="413055" y="162585"/>
                  </a:cubicBezTo>
                  <a:cubicBezTo>
                    <a:pt x="415898" y="145255"/>
                    <a:pt x="428914" y="132215"/>
                    <a:pt x="428914" y="132215"/>
                  </a:cubicBezTo>
                  <a:cubicBezTo>
                    <a:pt x="428914" y="132215"/>
                    <a:pt x="415089" y="114641"/>
                    <a:pt x="418055" y="97311"/>
                  </a:cubicBezTo>
                  <a:cubicBezTo>
                    <a:pt x="421021" y="79981"/>
                    <a:pt x="426757" y="52455"/>
                    <a:pt x="426757" y="52455"/>
                  </a:cubicBezTo>
                  <a:cubicBezTo>
                    <a:pt x="426757" y="52455"/>
                    <a:pt x="365135" y="72064"/>
                    <a:pt x="330353" y="90056"/>
                  </a:cubicBezTo>
                  <a:cubicBezTo>
                    <a:pt x="295572" y="108047"/>
                    <a:pt x="265913" y="124862"/>
                    <a:pt x="265913" y="124862"/>
                  </a:cubicBezTo>
                  <a:lnTo>
                    <a:pt x="255030" y="97213"/>
                  </a:lnTo>
                  <a:lnTo>
                    <a:pt x="267285" y="95865"/>
                  </a:lnTo>
                  <a:cubicBezTo>
                    <a:pt x="267285" y="95865"/>
                    <a:pt x="249858" y="71844"/>
                    <a:pt x="234661" y="64588"/>
                  </a:cubicBezTo>
                  <a:cubicBezTo>
                    <a:pt x="226176" y="60661"/>
                    <a:pt x="218160" y="55794"/>
                    <a:pt x="210762" y="50077"/>
                  </a:cubicBezTo>
                  <a:lnTo>
                    <a:pt x="218115" y="37822"/>
                  </a:lnTo>
                  <a:cubicBezTo>
                    <a:pt x="218115" y="37822"/>
                    <a:pt x="204977" y="26816"/>
                    <a:pt x="165881" y="24610"/>
                  </a:cubicBezTo>
                  <a:cubicBezTo>
                    <a:pt x="126786" y="22404"/>
                    <a:pt x="118746" y="29708"/>
                    <a:pt x="118746" y="29708"/>
                  </a:cubicBezTo>
                  <a:lnTo>
                    <a:pt x="118060" y="9437"/>
                  </a:lnTo>
                  <a:cubicBezTo>
                    <a:pt x="118060" y="9437"/>
                    <a:pt x="103353" y="6030"/>
                    <a:pt x="98450" y="17355"/>
                  </a:cubicBezTo>
                  <a:cubicBezTo>
                    <a:pt x="97764" y="18948"/>
                    <a:pt x="94823" y="25"/>
                    <a:pt x="94823" y="25"/>
                  </a:cubicBezTo>
                  <a:cubicBezTo>
                    <a:pt x="94823" y="25"/>
                    <a:pt x="85410" y="-1446"/>
                    <a:pt x="67296" y="18139"/>
                  </a:cubicBezTo>
                  <a:cubicBezTo>
                    <a:pt x="49182" y="37724"/>
                    <a:pt x="52001" y="51450"/>
                    <a:pt x="52001" y="51450"/>
                  </a:cubicBezTo>
                  <a:cubicBezTo>
                    <a:pt x="52001" y="51450"/>
                    <a:pt x="36191" y="61132"/>
                    <a:pt x="30725" y="67897"/>
                  </a:cubicBezTo>
                  <a:cubicBezTo>
                    <a:pt x="27338" y="72641"/>
                    <a:pt x="25614" y="78372"/>
                    <a:pt x="25823" y="84197"/>
                  </a:cubicBezTo>
                  <a:cubicBezTo>
                    <a:pt x="25823" y="84197"/>
                    <a:pt x="18470" y="96453"/>
                    <a:pt x="11312" y="106625"/>
                  </a:cubicBezTo>
                  <a:cubicBezTo>
                    <a:pt x="4155" y="116798"/>
                    <a:pt x="-5552" y="134961"/>
                    <a:pt x="3959" y="147069"/>
                  </a:cubicBezTo>
                  <a:cubicBezTo>
                    <a:pt x="13469" y="159178"/>
                    <a:pt x="26828" y="158516"/>
                    <a:pt x="31706" y="152511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795" name="Google Shape;1795;p16"/>
            <p:cNvSpPr/>
            <p:nvPr/>
          </p:nvSpPr>
          <p:spPr>
            <a:xfrm>
              <a:off x="77823" y="3088756"/>
              <a:ext cx="47184" cy="42944"/>
            </a:xfrm>
            <a:custGeom>
              <a:rect b="b" l="l" r="r" t="t"/>
              <a:pathLst>
                <a:path extrusionOk="0" h="42944" w="47184">
                  <a:moveTo>
                    <a:pt x="30933" y="32625"/>
                  </a:moveTo>
                  <a:cubicBezTo>
                    <a:pt x="37304" y="26820"/>
                    <a:pt x="42780" y="20105"/>
                    <a:pt x="47185" y="12697"/>
                  </a:cubicBezTo>
                  <a:lnTo>
                    <a:pt x="37380" y="0"/>
                  </a:lnTo>
                  <a:cubicBezTo>
                    <a:pt x="37380" y="0"/>
                    <a:pt x="30149" y="15197"/>
                    <a:pt x="20516" y="20639"/>
                  </a:cubicBezTo>
                  <a:cubicBezTo>
                    <a:pt x="14206" y="23907"/>
                    <a:pt x="7046" y="25165"/>
                    <a:pt x="0" y="24242"/>
                  </a:cubicBezTo>
                  <a:lnTo>
                    <a:pt x="4755" y="42944"/>
                  </a:lnTo>
                  <a:cubicBezTo>
                    <a:pt x="4755" y="42944"/>
                    <a:pt x="20614" y="41694"/>
                    <a:pt x="30811" y="32625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796" name="Google Shape;1796;p16"/>
            <p:cNvSpPr/>
            <p:nvPr/>
          </p:nvSpPr>
          <p:spPr>
            <a:xfrm>
              <a:off x="149765" y="3006103"/>
              <a:ext cx="22820" cy="15711"/>
            </a:xfrm>
            <a:custGeom>
              <a:rect b="b" l="l" r="r" t="t"/>
              <a:pathLst>
                <a:path extrusionOk="0" h="15711" w="22820">
                  <a:moveTo>
                    <a:pt x="9069" y="74"/>
                  </a:moveTo>
                  <a:cubicBezTo>
                    <a:pt x="6618" y="74"/>
                    <a:pt x="0" y="1887"/>
                    <a:pt x="0" y="5515"/>
                  </a:cubicBezTo>
                  <a:cubicBezTo>
                    <a:pt x="366" y="9007"/>
                    <a:pt x="1190" y="12435"/>
                    <a:pt x="2451" y="15712"/>
                  </a:cubicBezTo>
                  <a:cubicBezTo>
                    <a:pt x="2451" y="15712"/>
                    <a:pt x="12256" y="4829"/>
                    <a:pt x="20590" y="2451"/>
                  </a:cubicBezTo>
                  <a:cubicBezTo>
                    <a:pt x="28924" y="74"/>
                    <a:pt x="11398" y="0"/>
                    <a:pt x="9020" y="0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797" name="Google Shape;1797;p16"/>
            <p:cNvSpPr/>
            <p:nvPr/>
          </p:nvSpPr>
          <p:spPr>
            <a:xfrm>
              <a:off x="112904" y="3021227"/>
              <a:ext cx="147531" cy="226956"/>
            </a:xfrm>
            <a:custGeom>
              <a:rect b="b" l="l" r="r" t="t"/>
              <a:pathLst>
                <a:path extrusionOk="0" h="226956" w="147531">
                  <a:moveTo>
                    <a:pt x="21908" y="225922"/>
                  </a:moveTo>
                  <a:cubicBezTo>
                    <a:pt x="25896" y="210407"/>
                    <a:pt x="31159" y="195248"/>
                    <a:pt x="37645" y="180600"/>
                  </a:cubicBezTo>
                  <a:cubicBezTo>
                    <a:pt x="48528" y="155917"/>
                    <a:pt x="90222" y="123734"/>
                    <a:pt x="113115" y="105595"/>
                  </a:cubicBezTo>
                  <a:cubicBezTo>
                    <a:pt x="136009" y="87457"/>
                    <a:pt x="148804" y="65715"/>
                    <a:pt x="147432" y="39218"/>
                  </a:cubicBezTo>
                  <a:cubicBezTo>
                    <a:pt x="146059" y="12721"/>
                    <a:pt x="111179" y="0"/>
                    <a:pt x="111179" y="0"/>
                  </a:cubicBezTo>
                  <a:cubicBezTo>
                    <a:pt x="109299" y="5284"/>
                    <a:pt x="106832" y="10340"/>
                    <a:pt x="103826" y="15075"/>
                  </a:cubicBezTo>
                  <a:cubicBezTo>
                    <a:pt x="98384" y="24119"/>
                    <a:pt x="77868" y="38066"/>
                    <a:pt x="71961" y="39316"/>
                  </a:cubicBezTo>
                  <a:cubicBezTo>
                    <a:pt x="66053" y="40566"/>
                    <a:pt x="61102" y="50739"/>
                    <a:pt x="62916" y="54955"/>
                  </a:cubicBezTo>
                  <a:cubicBezTo>
                    <a:pt x="64730" y="59171"/>
                    <a:pt x="64044" y="68313"/>
                    <a:pt x="63480" y="71941"/>
                  </a:cubicBezTo>
                  <a:cubicBezTo>
                    <a:pt x="62916" y="75569"/>
                    <a:pt x="74927" y="61622"/>
                    <a:pt x="79780" y="54955"/>
                  </a:cubicBezTo>
                  <a:cubicBezTo>
                    <a:pt x="84633" y="48288"/>
                    <a:pt x="94291" y="47601"/>
                    <a:pt x="102796" y="42944"/>
                  </a:cubicBezTo>
                  <a:cubicBezTo>
                    <a:pt x="111302" y="38287"/>
                    <a:pt x="117282" y="25933"/>
                    <a:pt x="117282" y="25933"/>
                  </a:cubicBezTo>
                  <a:cubicBezTo>
                    <a:pt x="117282" y="25933"/>
                    <a:pt x="139049" y="40444"/>
                    <a:pt x="116621" y="74956"/>
                  </a:cubicBezTo>
                  <a:cubicBezTo>
                    <a:pt x="101914" y="97850"/>
                    <a:pt x="74951" y="102826"/>
                    <a:pt x="38650" y="144520"/>
                  </a:cubicBezTo>
                  <a:cubicBezTo>
                    <a:pt x="2348" y="186214"/>
                    <a:pt x="5486" y="225162"/>
                    <a:pt x="608" y="226486"/>
                  </a:cubicBezTo>
                  <a:cubicBezTo>
                    <a:pt x="-4270" y="227810"/>
                    <a:pt x="21810" y="225922"/>
                    <a:pt x="21810" y="225922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798" name="Google Shape;1798;p16"/>
            <p:cNvSpPr/>
            <p:nvPr/>
          </p:nvSpPr>
          <p:spPr>
            <a:xfrm>
              <a:off x="100840" y="3152339"/>
              <a:ext cx="30810" cy="40541"/>
            </a:xfrm>
            <a:custGeom>
              <a:rect b="b" l="l" r="r" t="t"/>
              <a:pathLst>
                <a:path extrusionOk="0" h="40541" w="30810">
                  <a:moveTo>
                    <a:pt x="30811" y="27870"/>
                  </a:moveTo>
                  <a:lnTo>
                    <a:pt x="10859" y="0"/>
                  </a:lnTo>
                  <a:lnTo>
                    <a:pt x="0" y="13922"/>
                  </a:lnTo>
                  <a:lnTo>
                    <a:pt x="20614" y="40542"/>
                  </a:lnTo>
                  <a:cubicBezTo>
                    <a:pt x="20614" y="40542"/>
                    <a:pt x="24806" y="31497"/>
                    <a:pt x="30811" y="27870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799" name="Google Shape;1799;p16"/>
            <p:cNvSpPr/>
            <p:nvPr/>
          </p:nvSpPr>
          <p:spPr>
            <a:xfrm>
              <a:off x="87015" y="3173958"/>
              <a:ext cx="30810" cy="41130"/>
            </a:xfrm>
            <a:custGeom>
              <a:rect b="b" l="l" r="r" t="t"/>
              <a:pathLst>
                <a:path extrusionOk="0" h="41130" w="30810">
                  <a:moveTo>
                    <a:pt x="30811" y="23556"/>
                  </a:moveTo>
                  <a:lnTo>
                    <a:pt x="8383" y="0"/>
                  </a:lnTo>
                  <a:lnTo>
                    <a:pt x="0" y="18800"/>
                  </a:lnTo>
                  <a:lnTo>
                    <a:pt x="26497" y="41130"/>
                  </a:lnTo>
                  <a:cubicBezTo>
                    <a:pt x="26497" y="41130"/>
                    <a:pt x="25369" y="35689"/>
                    <a:pt x="30811" y="23556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00" name="Google Shape;1800;p16"/>
            <p:cNvSpPr/>
            <p:nvPr/>
          </p:nvSpPr>
          <p:spPr>
            <a:xfrm>
              <a:off x="80275" y="3205455"/>
              <a:ext cx="30222" cy="33188"/>
            </a:xfrm>
            <a:custGeom>
              <a:rect b="b" l="l" r="r" t="t"/>
              <a:pathLst>
                <a:path extrusionOk="0" h="33188" w="30222">
                  <a:moveTo>
                    <a:pt x="3064" y="0"/>
                  </a:moveTo>
                  <a:lnTo>
                    <a:pt x="0" y="18702"/>
                  </a:lnTo>
                  <a:lnTo>
                    <a:pt x="27771" y="33189"/>
                  </a:lnTo>
                  <a:cubicBezTo>
                    <a:pt x="27771" y="33189"/>
                    <a:pt x="26619" y="28433"/>
                    <a:pt x="30223" y="18138"/>
                  </a:cubicBezTo>
                  <a:lnTo>
                    <a:pt x="3064" y="0"/>
                  </a:ln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01" name="Google Shape;1801;p16"/>
            <p:cNvSpPr/>
            <p:nvPr/>
          </p:nvSpPr>
          <p:spPr>
            <a:xfrm>
              <a:off x="354607" y="3048312"/>
              <a:ext cx="111821" cy="76696"/>
            </a:xfrm>
            <a:custGeom>
              <a:rect b="b" l="l" r="r" t="t"/>
              <a:pathLst>
                <a:path extrusionOk="0" h="76696" w="111821">
                  <a:moveTo>
                    <a:pt x="111821" y="21742"/>
                  </a:moveTo>
                  <a:lnTo>
                    <a:pt x="110007" y="0"/>
                  </a:lnTo>
                  <a:lnTo>
                    <a:pt x="0" y="54955"/>
                  </a:lnTo>
                  <a:lnTo>
                    <a:pt x="2500" y="76696"/>
                  </a:lnTo>
                  <a:lnTo>
                    <a:pt x="111821" y="21742"/>
                  </a:lnTo>
                  <a:lnTo>
                    <a:pt x="111821" y="21742"/>
                  </a:ln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02" name="Google Shape;1802;p16"/>
            <p:cNvSpPr/>
            <p:nvPr/>
          </p:nvSpPr>
          <p:spPr>
            <a:xfrm>
              <a:off x="350955" y="3120817"/>
              <a:ext cx="108806" cy="31399"/>
            </a:xfrm>
            <a:custGeom>
              <a:rect b="b" l="l" r="r" t="t"/>
              <a:pathLst>
                <a:path extrusionOk="0" h="31399" w="108806">
                  <a:moveTo>
                    <a:pt x="45346" y="25958"/>
                  </a:moveTo>
                  <a:cubicBezTo>
                    <a:pt x="70054" y="23506"/>
                    <a:pt x="105865" y="19952"/>
                    <a:pt x="105865" y="19952"/>
                  </a:cubicBezTo>
                  <a:lnTo>
                    <a:pt x="108806" y="0"/>
                  </a:lnTo>
                  <a:lnTo>
                    <a:pt x="4902" y="12133"/>
                  </a:lnTo>
                  <a:lnTo>
                    <a:pt x="0" y="31399"/>
                  </a:lnTo>
                  <a:cubicBezTo>
                    <a:pt x="0" y="31399"/>
                    <a:pt x="20639" y="28433"/>
                    <a:pt x="45322" y="25958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03" name="Google Shape;1803;p16"/>
            <p:cNvSpPr/>
            <p:nvPr/>
          </p:nvSpPr>
          <p:spPr>
            <a:xfrm>
              <a:off x="339557" y="3158319"/>
              <a:ext cx="79172" cy="21079"/>
            </a:xfrm>
            <a:custGeom>
              <a:rect b="b" l="l" r="r" t="t"/>
              <a:pathLst>
                <a:path extrusionOk="0" h="21079" w="79172">
                  <a:moveTo>
                    <a:pt x="0" y="18138"/>
                  </a:moveTo>
                  <a:lnTo>
                    <a:pt x="73755" y="21080"/>
                  </a:lnTo>
                  <a:lnTo>
                    <a:pt x="79172" y="4755"/>
                  </a:lnTo>
                  <a:lnTo>
                    <a:pt x="9608" y="0"/>
                  </a:lnTo>
                  <a:cubicBezTo>
                    <a:pt x="5417" y="3628"/>
                    <a:pt x="0" y="18138"/>
                    <a:pt x="0" y="18138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04" name="Google Shape;1804;p16"/>
            <p:cNvSpPr/>
            <p:nvPr/>
          </p:nvSpPr>
          <p:spPr>
            <a:xfrm>
              <a:off x="830742" y="3094835"/>
              <a:ext cx="119174" cy="351984"/>
            </a:xfrm>
            <a:custGeom>
              <a:rect b="b" l="l" r="r" t="t"/>
              <a:pathLst>
                <a:path extrusionOk="0" h="351984" w="119174">
                  <a:moveTo>
                    <a:pt x="118219" y="19192"/>
                  </a:moveTo>
                  <a:lnTo>
                    <a:pt x="35272" y="19192"/>
                  </a:lnTo>
                  <a:lnTo>
                    <a:pt x="35272" y="148883"/>
                  </a:lnTo>
                  <a:lnTo>
                    <a:pt x="108684" y="148883"/>
                  </a:lnTo>
                  <a:lnTo>
                    <a:pt x="108684" y="167953"/>
                  </a:lnTo>
                  <a:lnTo>
                    <a:pt x="36228" y="167953"/>
                  </a:lnTo>
                  <a:lnTo>
                    <a:pt x="36228" y="332915"/>
                  </a:lnTo>
                  <a:lnTo>
                    <a:pt x="119175" y="332915"/>
                  </a:lnTo>
                  <a:lnTo>
                    <a:pt x="119175" y="351985"/>
                  </a:lnTo>
                  <a:lnTo>
                    <a:pt x="17158" y="351985"/>
                  </a:lnTo>
                  <a:cubicBezTo>
                    <a:pt x="10466" y="351985"/>
                    <a:pt x="0" y="351985"/>
                    <a:pt x="0" y="341494"/>
                  </a:cubicBezTo>
                  <a:lnTo>
                    <a:pt x="0" y="0"/>
                  </a:lnTo>
                  <a:lnTo>
                    <a:pt x="118243" y="0"/>
                  </a:lnTo>
                  <a:lnTo>
                    <a:pt x="118243" y="19192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05" name="Google Shape;1805;p16"/>
            <p:cNvSpPr/>
            <p:nvPr/>
          </p:nvSpPr>
          <p:spPr>
            <a:xfrm>
              <a:off x="1147307" y="3498195"/>
              <a:ext cx="119199" cy="351862"/>
            </a:xfrm>
            <a:custGeom>
              <a:rect b="b" l="l" r="r" t="t"/>
              <a:pathLst>
                <a:path extrusionOk="0" h="351862" w="119199">
                  <a:moveTo>
                    <a:pt x="118243" y="19070"/>
                  </a:moveTo>
                  <a:lnTo>
                    <a:pt x="35272" y="19070"/>
                  </a:lnTo>
                  <a:lnTo>
                    <a:pt x="35272" y="148736"/>
                  </a:lnTo>
                  <a:lnTo>
                    <a:pt x="108806" y="148736"/>
                  </a:lnTo>
                  <a:lnTo>
                    <a:pt x="108806" y="167805"/>
                  </a:lnTo>
                  <a:lnTo>
                    <a:pt x="36228" y="167805"/>
                  </a:lnTo>
                  <a:lnTo>
                    <a:pt x="36228" y="332792"/>
                  </a:lnTo>
                  <a:lnTo>
                    <a:pt x="119199" y="332792"/>
                  </a:lnTo>
                  <a:lnTo>
                    <a:pt x="119199" y="351862"/>
                  </a:lnTo>
                  <a:lnTo>
                    <a:pt x="17158" y="351862"/>
                  </a:lnTo>
                  <a:cubicBezTo>
                    <a:pt x="10491" y="351862"/>
                    <a:pt x="0" y="351862"/>
                    <a:pt x="0" y="341371"/>
                  </a:cubicBezTo>
                  <a:lnTo>
                    <a:pt x="0" y="0"/>
                  </a:lnTo>
                  <a:lnTo>
                    <a:pt x="118243" y="0"/>
                  </a:lnTo>
                  <a:lnTo>
                    <a:pt x="118243" y="19070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06" name="Google Shape;1806;p16"/>
            <p:cNvSpPr/>
            <p:nvPr/>
          </p:nvSpPr>
          <p:spPr>
            <a:xfrm>
              <a:off x="1216087" y="3092359"/>
              <a:ext cx="119199" cy="351862"/>
            </a:xfrm>
            <a:custGeom>
              <a:rect b="b" l="l" r="r" t="t"/>
              <a:pathLst>
                <a:path extrusionOk="0" h="351862" w="119199">
                  <a:moveTo>
                    <a:pt x="118243" y="19070"/>
                  </a:moveTo>
                  <a:lnTo>
                    <a:pt x="35272" y="19070"/>
                  </a:lnTo>
                  <a:lnTo>
                    <a:pt x="35272" y="148760"/>
                  </a:lnTo>
                  <a:lnTo>
                    <a:pt x="108806" y="148760"/>
                  </a:lnTo>
                  <a:lnTo>
                    <a:pt x="108806" y="167830"/>
                  </a:lnTo>
                  <a:lnTo>
                    <a:pt x="36228" y="167830"/>
                  </a:lnTo>
                  <a:lnTo>
                    <a:pt x="36228" y="332792"/>
                  </a:lnTo>
                  <a:lnTo>
                    <a:pt x="119199" y="332792"/>
                  </a:lnTo>
                  <a:lnTo>
                    <a:pt x="119199" y="351862"/>
                  </a:lnTo>
                  <a:lnTo>
                    <a:pt x="17158" y="351862"/>
                  </a:lnTo>
                  <a:cubicBezTo>
                    <a:pt x="10491" y="351862"/>
                    <a:pt x="0" y="351862"/>
                    <a:pt x="0" y="341371"/>
                  </a:cubicBezTo>
                  <a:lnTo>
                    <a:pt x="0" y="0"/>
                  </a:lnTo>
                  <a:lnTo>
                    <a:pt x="118243" y="0"/>
                  </a:lnTo>
                  <a:lnTo>
                    <a:pt x="118243" y="19070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07" name="Google Shape;1807;p16"/>
            <p:cNvSpPr/>
            <p:nvPr/>
          </p:nvSpPr>
          <p:spPr>
            <a:xfrm>
              <a:off x="609452" y="3093645"/>
              <a:ext cx="194527" cy="358163"/>
            </a:xfrm>
            <a:custGeom>
              <a:rect b="b" l="l" r="r" t="t"/>
              <a:pathLst>
                <a:path extrusionOk="0" h="358163" w="194527">
                  <a:moveTo>
                    <a:pt x="156432" y="179511"/>
                  </a:moveTo>
                  <a:lnTo>
                    <a:pt x="194523" y="179511"/>
                  </a:lnTo>
                  <a:lnTo>
                    <a:pt x="194523" y="284395"/>
                  </a:lnTo>
                  <a:cubicBezTo>
                    <a:pt x="194523" y="299642"/>
                    <a:pt x="195479" y="321579"/>
                    <a:pt x="168786" y="340772"/>
                  </a:cubicBezTo>
                  <a:cubicBezTo>
                    <a:pt x="142093" y="359964"/>
                    <a:pt x="108708" y="357930"/>
                    <a:pt x="108708" y="357930"/>
                  </a:cubicBezTo>
                  <a:cubicBezTo>
                    <a:pt x="108708" y="357930"/>
                    <a:pt x="0" y="372244"/>
                    <a:pt x="0" y="176766"/>
                  </a:cubicBezTo>
                  <a:cubicBezTo>
                    <a:pt x="0" y="-4399"/>
                    <a:pt x="112532" y="283"/>
                    <a:pt x="112532" y="283"/>
                  </a:cubicBezTo>
                  <a:cubicBezTo>
                    <a:pt x="112532" y="283"/>
                    <a:pt x="159251" y="-7340"/>
                    <a:pt x="193567" y="56537"/>
                  </a:cubicBezTo>
                  <a:lnTo>
                    <a:pt x="166874" y="70852"/>
                  </a:lnTo>
                  <a:cubicBezTo>
                    <a:pt x="166874" y="70852"/>
                    <a:pt x="155427" y="22221"/>
                    <a:pt x="110620" y="22221"/>
                  </a:cubicBezTo>
                  <a:cubicBezTo>
                    <a:pt x="65813" y="22221"/>
                    <a:pt x="36228" y="69896"/>
                    <a:pt x="36228" y="172893"/>
                  </a:cubicBezTo>
                  <a:cubicBezTo>
                    <a:pt x="36228" y="275890"/>
                    <a:pt x="58166" y="340698"/>
                    <a:pt x="109762" y="340698"/>
                  </a:cubicBezTo>
                  <a:cubicBezTo>
                    <a:pt x="136455" y="340698"/>
                    <a:pt x="156481" y="316873"/>
                    <a:pt x="156481" y="316873"/>
                  </a:cubicBezTo>
                  <a:lnTo>
                    <a:pt x="156481" y="179609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08" name="Google Shape;1808;p16"/>
            <p:cNvSpPr/>
            <p:nvPr/>
          </p:nvSpPr>
          <p:spPr>
            <a:xfrm>
              <a:off x="981389" y="3091967"/>
              <a:ext cx="189767" cy="353773"/>
            </a:xfrm>
            <a:custGeom>
              <a:rect b="b" l="l" r="r" t="t"/>
              <a:pathLst>
                <a:path extrusionOk="0" h="353773" w="189767">
                  <a:moveTo>
                    <a:pt x="0" y="353774"/>
                  </a:moveTo>
                  <a:lnTo>
                    <a:pt x="0" y="1912"/>
                  </a:lnTo>
                  <a:lnTo>
                    <a:pt x="20026" y="1912"/>
                  </a:lnTo>
                  <a:cubicBezTo>
                    <a:pt x="20026" y="1912"/>
                    <a:pt x="158393" y="260336"/>
                    <a:pt x="161138" y="267003"/>
                  </a:cubicBezTo>
                  <a:cubicBezTo>
                    <a:pt x="163884" y="273670"/>
                    <a:pt x="165918" y="267003"/>
                    <a:pt x="165918" y="260336"/>
                  </a:cubicBezTo>
                  <a:lnTo>
                    <a:pt x="165918" y="0"/>
                  </a:lnTo>
                  <a:lnTo>
                    <a:pt x="189768" y="0"/>
                  </a:lnTo>
                  <a:lnTo>
                    <a:pt x="189768" y="351862"/>
                  </a:lnTo>
                  <a:lnTo>
                    <a:pt x="165918" y="351862"/>
                  </a:lnTo>
                  <a:lnTo>
                    <a:pt x="23850" y="85790"/>
                  </a:lnTo>
                  <a:lnTo>
                    <a:pt x="23850" y="353774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09" name="Google Shape;1809;p16"/>
            <p:cNvSpPr/>
            <p:nvPr/>
          </p:nvSpPr>
          <p:spPr>
            <a:xfrm>
              <a:off x="1295111" y="3495328"/>
              <a:ext cx="189743" cy="353773"/>
            </a:xfrm>
            <a:custGeom>
              <a:rect b="b" l="l" r="r" t="t"/>
              <a:pathLst>
                <a:path extrusionOk="0" h="353773" w="189743">
                  <a:moveTo>
                    <a:pt x="0" y="353774"/>
                  </a:moveTo>
                  <a:lnTo>
                    <a:pt x="0" y="1912"/>
                  </a:lnTo>
                  <a:lnTo>
                    <a:pt x="20026" y="1912"/>
                  </a:lnTo>
                  <a:cubicBezTo>
                    <a:pt x="20026" y="1912"/>
                    <a:pt x="158271" y="260312"/>
                    <a:pt x="161138" y="266979"/>
                  </a:cubicBezTo>
                  <a:cubicBezTo>
                    <a:pt x="164006" y="273646"/>
                    <a:pt x="165918" y="266979"/>
                    <a:pt x="165918" y="260312"/>
                  </a:cubicBezTo>
                  <a:lnTo>
                    <a:pt x="165918" y="0"/>
                  </a:lnTo>
                  <a:lnTo>
                    <a:pt x="189743" y="0"/>
                  </a:lnTo>
                  <a:lnTo>
                    <a:pt x="189743" y="351862"/>
                  </a:lnTo>
                  <a:lnTo>
                    <a:pt x="165918" y="351862"/>
                  </a:lnTo>
                  <a:lnTo>
                    <a:pt x="23752" y="85815"/>
                  </a:lnTo>
                  <a:lnTo>
                    <a:pt x="23752" y="353774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10" name="Google Shape;1810;p16"/>
            <p:cNvSpPr/>
            <p:nvPr/>
          </p:nvSpPr>
          <p:spPr>
            <a:xfrm>
              <a:off x="2017293" y="3490278"/>
              <a:ext cx="189767" cy="353773"/>
            </a:xfrm>
            <a:custGeom>
              <a:rect b="b" l="l" r="r" t="t"/>
              <a:pathLst>
                <a:path extrusionOk="0" h="353773" w="189767">
                  <a:moveTo>
                    <a:pt x="0" y="353774"/>
                  </a:moveTo>
                  <a:lnTo>
                    <a:pt x="0" y="1912"/>
                  </a:lnTo>
                  <a:lnTo>
                    <a:pt x="20026" y="1912"/>
                  </a:lnTo>
                  <a:cubicBezTo>
                    <a:pt x="20026" y="1912"/>
                    <a:pt x="158295" y="260312"/>
                    <a:pt x="161163" y="267003"/>
                  </a:cubicBezTo>
                  <a:cubicBezTo>
                    <a:pt x="164031" y="273695"/>
                    <a:pt x="165918" y="267003"/>
                    <a:pt x="165918" y="260312"/>
                  </a:cubicBezTo>
                  <a:lnTo>
                    <a:pt x="165918" y="0"/>
                  </a:lnTo>
                  <a:lnTo>
                    <a:pt x="189768" y="0"/>
                  </a:lnTo>
                  <a:lnTo>
                    <a:pt x="189768" y="351862"/>
                  </a:lnTo>
                  <a:lnTo>
                    <a:pt x="165943" y="351862"/>
                  </a:lnTo>
                  <a:lnTo>
                    <a:pt x="23776" y="85815"/>
                  </a:lnTo>
                  <a:lnTo>
                    <a:pt x="23776" y="353774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11" name="Google Shape;1811;p16"/>
            <p:cNvSpPr/>
            <p:nvPr/>
          </p:nvSpPr>
          <p:spPr>
            <a:xfrm>
              <a:off x="1363839" y="3089026"/>
              <a:ext cx="145918" cy="353847"/>
            </a:xfrm>
            <a:custGeom>
              <a:rect b="b" l="l" r="r" t="t"/>
              <a:pathLst>
                <a:path extrusionOk="0" h="353847" w="145918">
                  <a:moveTo>
                    <a:pt x="75252" y="188885"/>
                  </a:moveTo>
                  <a:cubicBezTo>
                    <a:pt x="75252" y="188885"/>
                    <a:pt x="141164" y="159325"/>
                    <a:pt x="141164" y="90692"/>
                  </a:cubicBezTo>
                  <a:cubicBezTo>
                    <a:pt x="141164" y="22060"/>
                    <a:pt x="71551" y="0"/>
                    <a:pt x="34367" y="0"/>
                  </a:cubicBezTo>
                  <a:cubicBezTo>
                    <a:pt x="-2817" y="0"/>
                    <a:pt x="51" y="956"/>
                    <a:pt x="51" y="956"/>
                  </a:cubicBezTo>
                  <a:lnTo>
                    <a:pt x="51" y="353847"/>
                  </a:lnTo>
                  <a:lnTo>
                    <a:pt x="34367" y="353847"/>
                  </a:lnTo>
                  <a:lnTo>
                    <a:pt x="34367" y="192709"/>
                  </a:lnTo>
                  <a:cubicBezTo>
                    <a:pt x="34367" y="192709"/>
                    <a:pt x="40103" y="187954"/>
                    <a:pt x="47726" y="209867"/>
                  </a:cubicBezTo>
                  <a:cubicBezTo>
                    <a:pt x="55349" y="231780"/>
                    <a:pt x="111603" y="353847"/>
                    <a:pt x="111603" y="353847"/>
                  </a:cubicBezTo>
                  <a:lnTo>
                    <a:pt x="145919" y="353847"/>
                  </a:lnTo>
                  <a:lnTo>
                    <a:pt x="75351" y="188885"/>
                  </a:lnTo>
                  <a:close/>
                  <a:moveTo>
                    <a:pt x="35201" y="167928"/>
                  </a:moveTo>
                  <a:lnTo>
                    <a:pt x="35201" y="30664"/>
                  </a:lnTo>
                  <a:cubicBezTo>
                    <a:pt x="35201" y="20173"/>
                    <a:pt x="45692" y="23016"/>
                    <a:pt x="52359" y="23016"/>
                  </a:cubicBezTo>
                  <a:cubicBezTo>
                    <a:pt x="59026" y="23016"/>
                    <a:pt x="106848" y="36326"/>
                    <a:pt x="106848" y="98315"/>
                  </a:cubicBezTo>
                  <a:cubicBezTo>
                    <a:pt x="106848" y="160305"/>
                    <a:pt x="68708" y="167928"/>
                    <a:pt x="68708" y="167928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12" name="Google Shape;1812;p16"/>
            <p:cNvSpPr/>
            <p:nvPr/>
          </p:nvSpPr>
          <p:spPr>
            <a:xfrm>
              <a:off x="615603" y="3501039"/>
              <a:ext cx="203667" cy="351862"/>
            </a:xfrm>
            <a:custGeom>
              <a:rect b="b" l="l" r="r" t="t"/>
              <a:pathLst>
                <a:path extrusionOk="0" h="351862" w="203667">
                  <a:moveTo>
                    <a:pt x="590" y="9535"/>
                  </a:moveTo>
                  <a:cubicBezTo>
                    <a:pt x="-1322" y="4780"/>
                    <a:pt x="1546" y="1912"/>
                    <a:pt x="7257" y="1912"/>
                  </a:cubicBezTo>
                  <a:lnTo>
                    <a:pt x="34906" y="1912"/>
                  </a:lnTo>
                  <a:cubicBezTo>
                    <a:pt x="34906" y="1912"/>
                    <a:pt x="100695" y="254601"/>
                    <a:pt x="102582" y="263180"/>
                  </a:cubicBezTo>
                  <a:cubicBezTo>
                    <a:pt x="104470" y="271759"/>
                    <a:pt x="110205" y="277494"/>
                    <a:pt x="114029" y="263180"/>
                  </a:cubicBezTo>
                  <a:cubicBezTo>
                    <a:pt x="117853" y="248865"/>
                    <a:pt x="180774" y="0"/>
                    <a:pt x="180774" y="0"/>
                  </a:cubicBezTo>
                  <a:lnTo>
                    <a:pt x="203668" y="0"/>
                  </a:lnTo>
                  <a:lnTo>
                    <a:pt x="112142" y="351862"/>
                  </a:lnTo>
                  <a:lnTo>
                    <a:pt x="89273" y="351862"/>
                  </a:lnTo>
                  <a:lnTo>
                    <a:pt x="590" y="9535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13" name="Google Shape;1813;p16"/>
            <p:cNvSpPr/>
            <p:nvPr/>
          </p:nvSpPr>
          <p:spPr>
            <a:xfrm>
              <a:off x="775420" y="3501039"/>
              <a:ext cx="203692" cy="351862"/>
            </a:xfrm>
            <a:custGeom>
              <a:rect b="b" l="l" r="r" t="t"/>
              <a:pathLst>
                <a:path extrusionOk="0" h="351862" w="203692">
                  <a:moveTo>
                    <a:pt x="203102" y="342327"/>
                  </a:moveTo>
                  <a:lnTo>
                    <a:pt x="114346" y="0"/>
                  </a:lnTo>
                  <a:lnTo>
                    <a:pt x="91550" y="0"/>
                  </a:lnTo>
                  <a:lnTo>
                    <a:pt x="0" y="351862"/>
                  </a:lnTo>
                  <a:lnTo>
                    <a:pt x="22894" y="351862"/>
                  </a:lnTo>
                  <a:cubicBezTo>
                    <a:pt x="22894" y="351862"/>
                    <a:pt x="33507" y="309849"/>
                    <a:pt x="46302" y="259380"/>
                  </a:cubicBezTo>
                  <a:lnTo>
                    <a:pt x="145206" y="259380"/>
                  </a:lnTo>
                  <a:lnTo>
                    <a:pt x="168786" y="350073"/>
                  </a:lnTo>
                  <a:lnTo>
                    <a:pt x="196435" y="350073"/>
                  </a:lnTo>
                  <a:cubicBezTo>
                    <a:pt x="202146" y="350073"/>
                    <a:pt x="205014" y="347229"/>
                    <a:pt x="203102" y="342450"/>
                  </a:cubicBezTo>
                  <a:close/>
                  <a:moveTo>
                    <a:pt x="51351" y="239379"/>
                  </a:moveTo>
                  <a:cubicBezTo>
                    <a:pt x="68509" y="171384"/>
                    <a:pt x="87604" y="96379"/>
                    <a:pt x="89638" y="88707"/>
                  </a:cubicBezTo>
                  <a:cubicBezTo>
                    <a:pt x="93462" y="74417"/>
                    <a:pt x="99173" y="80128"/>
                    <a:pt x="101085" y="88707"/>
                  </a:cubicBezTo>
                  <a:cubicBezTo>
                    <a:pt x="102115" y="93389"/>
                    <a:pt x="122043" y="170232"/>
                    <a:pt x="140009" y="239379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14" name="Google Shape;1814;p16"/>
            <p:cNvSpPr/>
            <p:nvPr/>
          </p:nvSpPr>
          <p:spPr>
            <a:xfrm>
              <a:off x="1515568" y="3089957"/>
              <a:ext cx="203692" cy="351862"/>
            </a:xfrm>
            <a:custGeom>
              <a:rect b="b" l="l" r="r" t="t"/>
              <a:pathLst>
                <a:path extrusionOk="0" h="351862" w="203692">
                  <a:moveTo>
                    <a:pt x="203102" y="342327"/>
                  </a:moveTo>
                  <a:lnTo>
                    <a:pt x="114444" y="0"/>
                  </a:lnTo>
                  <a:lnTo>
                    <a:pt x="91550" y="0"/>
                  </a:lnTo>
                  <a:lnTo>
                    <a:pt x="0" y="351862"/>
                  </a:lnTo>
                  <a:lnTo>
                    <a:pt x="22869" y="351862"/>
                  </a:lnTo>
                  <a:cubicBezTo>
                    <a:pt x="22869" y="351862"/>
                    <a:pt x="33556" y="309849"/>
                    <a:pt x="46278" y="259380"/>
                  </a:cubicBezTo>
                  <a:lnTo>
                    <a:pt x="145206" y="259380"/>
                  </a:lnTo>
                  <a:lnTo>
                    <a:pt x="168761" y="350073"/>
                  </a:lnTo>
                  <a:lnTo>
                    <a:pt x="196435" y="350073"/>
                  </a:lnTo>
                  <a:cubicBezTo>
                    <a:pt x="202146" y="350073"/>
                    <a:pt x="205014" y="347205"/>
                    <a:pt x="203102" y="342450"/>
                  </a:cubicBezTo>
                  <a:close/>
                  <a:moveTo>
                    <a:pt x="51352" y="239379"/>
                  </a:moveTo>
                  <a:cubicBezTo>
                    <a:pt x="68510" y="171409"/>
                    <a:pt x="87579" y="96379"/>
                    <a:pt x="89638" y="88732"/>
                  </a:cubicBezTo>
                  <a:cubicBezTo>
                    <a:pt x="93438" y="74417"/>
                    <a:pt x="99173" y="80152"/>
                    <a:pt x="101061" y="88732"/>
                  </a:cubicBezTo>
                  <a:cubicBezTo>
                    <a:pt x="102115" y="93389"/>
                    <a:pt x="122043" y="170232"/>
                    <a:pt x="140009" y="239379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15" name="Google Shape;1815;p16"/>
            <p:cNvSpPr/>
            <p:nvPr/>
          </p:nvSpPr>
          <p:spPr>
            <a:xfrm>
              <a:off x="2102372" y="3084908"/>
              <a:ext cx="203792" cy="351862"/>
            </a:xfrm>
            <a:custGeom>
              <a:rect b="b" l="l" r="r" t="t"/>
              <a:pathLst>
                <a:path extrusionOk="0" h="351862" w="203792">
                  <a:moveTo>
                    <a:pt x="203102" y="342327"/>
                  </a:moveTo>
                  <a:lnTo>
                    <a:pt x="114444" y="0"/>
                  </a:lnTo>
                  <a:lnTo>
                    <a:pt x="91550" y="0"/>
                  </a:lnTo>
                  <a:lnTo>
                    <a:pt x="0" y="351862"/>
                  </a:lnTo>
                  <a:lnTo>
                    <a:pt x="22894" y="351862"/>
                  </a:lnTo>
                  <a:cubicBezTo>
                    <a:pt x="22894" y="351862"/>
                    <a:pt x="33507" y="309849"/>
                    <a:pt x="46302" y="259356"/>
                  </a:cubicBezTo>
                  <a:lnTo>
                    <a:pt x="145328" y="259356"/>
                  </a:lnTo>
                  <a:cubicBezTo>
                    <a:pt x="158197" y="308918"/>
                    <a:pt x="168884" y="350048"/>
                    <a:pt x="168884" y="350048"/>
                  </a:cubicBezTo>
                  <a:lnTo>
                    <a:pt x="196533" y="350048"/>
                  </a:lnTo>
                  <a:cubicBezTo>
                    <a:pt x="202268" y="350048"/>
                    <a:pt x="205112" y="347180"/>
                    <a:pt x="203200" y="342425"/>
                  </a:cubicBezTo>
                  <a:close/>
                  <a:moveTo>
                    <a:pt x="51376" y="239379"/>
                  </a:moveTo>
                  <a:cubicBezTo>
                    <a:pt x="68534" y="171384"/>
                    <a:pt x="87604" y="96379"/>
                    <a:pt x="89638" y="88707"/>
                  </a:cubicBezTo>
                  <a:cubicBezTo>
                    <a:pt x="93462" y="74417"/>
                    <a:pt x="99173" y="80128"/>
                    <a:pt x="101085" y="88707"/>
                  </a:cubicBezTo>
                  <a:cubicBezTo>
                    <a:pt x="102115" y="93364"/>
                    <a:pt x="122043" y="170208"/>
                    <a:pt x="140009" y="239379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16" name="Google Shape;1816;p16"/>
            <p:cNvSpPr/>
            <p:nvPr/>
          </p:nvSpPr>
          <p:spPr>
            <a:xfrm>
              <a:off x="2224022" y="3486724"/>
              <a:ext cx="203691" cy="351862"/>
            </a:xfrm>
            <a:custGeom>
              <a:rect b="b" l="l" r="r" t="t"/>
              <a:pathLst>
                <a:path extrusionOk="0" h="351862" w="203691">
                  <a:moveTo>
                    <a:pt x="203102" y="342327"/>
                  </a:moveTo>
                  <a:lnTo>
                    <a:pt x="114370" y="0"/>
                  </a:lnTo>
                  <a:lnTo>
                    <a:pt x="91501" y="0"/>
                  </a:lnTo>
                  <a:lnTo>
                    <a:pt x="0" y="351862"/>
                  </a:lnTo>
                  <a:lnTo>
                    <a:pt x="22894" y="351862"/>
                  </a:lnTo>
                  <a:cubicBezTo>
                    <a:pt x="22894" y="351862"/>
                    <a:pt x="33507" y="309849"/>
                    <a:pt x="46302" y="259380"/>
                  </a:cubicBezTo>
                  <a:lnTo>
                    <a:pt x="145230" y="259380"/>
                  </a:lnTo>
                  <a:cubicBezTo>
                    <a:pt x="158099" y="308918"/>
                    <a:pt x="168786" y="350073"/>
                    <a:pt x="168786" y="350073"/>
                  </a:cubicBezTo>
                  <a:lnTo>
                    <a:pt x="196435" y="350073"/>
                  </a:lnTo>
                  <a:cubicBezTo>
                    <a:pt x="202146" y="350073"/>
                    <a:pt x="205014" y="347205"/>
                    <a:pt x="203102" y="342425"/>
                  </a:cubicBezTo>
                  <a:close/>
                  <a:moveTo>
                    <a:pt x="51351" y="239379"/>
                  </a:moveTo>
                  <a:cubicBezTo>
                    <a:pt x="68509" y="171384"/>
                    <a:pt x="87604" y="96379"/>
                    <a:pt x="89638" y="88707"/>
                  </a:cubicBezTo>
                  <a:cubicBezTo>
                    <a:pt x="93462" y="74417"/>
                    <a:pt x="99173" y="80128"/>
                    <a:pt x="101085" y="88707"/>
                  </a:cubicBezTo>
                  <a:cubicBezTo>
                    <a:pt x="102115" y="93389"/>
                    <a:pt x="122043" y="170232"/>
                    <a:pt x="140009" y="239379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17" name="Google Shape;1817;p16"/>
            <p:cNvSpPr/>
            <p:nvPr/>
          </p:nvSpPr>
          <p:spPr>
            <a:xfrm>
              <a:off x="1790684" y="3489445"/>
              <a:ext cx="203706" cy="351862"/>
            </a:xfrm>
            <a:custGeom>
              <a:rect b="b" l="l" r="r" t="t"/>
              <a:pathLst>
                <a:path extrusionOk="0" h="351862" w="203706">
                  <a:moveTo>
                    <a:pt x="203126" y="342327"/>
                  </a:moveTo>
                  <a:lnTo>
                    <a:pt x="114444" y="0"/>
                  </a:lnTo>
                  <a:lnTo>
                    <a:pt x="91550" y="0"/>
                  </a:lnTo>
                  <a:lnTo>
                    <a:pt x="0" y="351862"/>
                  </a:lnTo>
                  <a:lnTo>
                    <a:pt x="22894" y="351862"/>
                  </a:lnTo>
                  <a:cubicBezTo>
                    <a:pt x="22894" y="351862"/>
                    <a:pt x="33507" y="309849"/>
                    <a:pt x="46302" y="259380"/>
                  </a:cubicBezTo>
                  <a:lnTo>
                    <a:pt x="145230" y="259380"/>
                  </a:lnTo>
                  <a:cubicBezTo>
                    <a:pt x="158099" y="308918"/>
                    <a:pt x="168786" y="349950"/>
                    <a:pt x="168786" y="349950"/>
                  </a:cubicBezTo>
                  <a:lnTo>
                    <a:pt x="196435" y="349950"/>
                  </a:lnTo>
                  <a:cubicBezTo>
                    <a:pt x="202171" y="349950"/>
                    <a:pt x="205014" y="347107"/>
                    <a:pt x="203126" y="342327"/>
                  </a:cubicBezTo>
                  <a:close/>
                  <a:moveTo>
                    <a:pt x="51376" y="239379"/>
                  </a:moveTo>
                  <a:cubicBezTo>
                    <a:pt x="68534" y="171384"/>
                    <a:pt x="87604" y="96379"/>
                    <a:pt x="89638" y="88707"/>
                  </a:cubicBezTo>
                  <a:cubicBezTo>
                    <a:pt x="93462" y="74417"/>
                    <a:pt x="99173" y="80128"/>
                    <a:pt x="101085" y="88707"/>
                  </a:cubicBezTo>
                  <a:cubicBezTo>
                    <a:pt x="102115" y="93389"/>
                    <a:pt x="122043" y="170232"/>
                    <a:pt x="140009" y="239379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18" name="Google Shape;1818;p16"/>
            <p:cNvSpPr/>
            <p:nvPr/>
          </p:nvSpPr>
          <p:spPr>
            <a:xfrm>
              <a:off x="1000361" y="3500083"/>
              <a:ext cx="125008" cy="348062"/>
            </a:xfrm>
            <a:custGeom>
              <a:rect b="b" l="l" r="r" t="t"/>
              <a:pathLst>
                <a:path extrusionOk="0" h="348062" w="125008">
                  <a:moveTo>
                    <a:pt x="2010" y="25"/>
                  </a:moveTo>
                  <a:lnTo>
                    <a:pt x="30615" y="25"/>
                  </a:lnTo>
                  <a:cubicBezTo>
                    <a:pt x="35370" y="25"/>
                    <a:pt x="39194" y="2868"/>
                    <a:pt x="39194" y="9559"/>
                  </a:cubicBezTo>
                  <a:lnTo>
                    <a:pt x="39194" y="316590"/>
                  </a:lnTo>
                  <a:cubicBezTo>
                    <a:pt x="39194" y="324213"/>
                    <a:pt x="41106" y="329949"/>
                    <a:pt x="54440" y="329949"/>
                  </a:cubicBezTo>
                  <a:lnTo>
                    <a:pt x="125008" y="329949"/>
                  </a:lnTo>
                  <a:lnTo>
                    <a:pt x="125008" y="348063"/>
                  </a:lnTo>
                  <a:lnTo>
                    <a:pt x="0" y="348063"/>
                  </a:lnTo>
                  <a:lnTo>
                    <a:pt x="1912" y="0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19" name="Google Shape;1819;p16"/>
            <p:cNvSpPr/>
            <p:nvPr/>
          </p:nvSpPr>
          <p:spPr>
            <a:xfrm>
              <a:off x="1749064" y="3090104"/>
              <a:ext cx="125008" cy="348062"/>
            </a:xfrm>
            <a:custGeom>
              <a:rect b="b" l="l" r="r" t="t"/>
              <a:pathLst>
                <a:path extrusionOk="0" h="348062" w="125008">
                  <a:moveTo>
                    <a:pt x="1985" y="0"/>
                  </a:moveTo>
                  <a:lnTo>
                    <a:pt x="30590" y="0"/>
                  </a:lnTo>
                  <a:cubicBezTo>
                    <a:pt x="35493" y="0"/>
                    <a:pt x="39169" y="2868"/>
                    <a:pt x="39169" y="9559"/>
                  </a:cubicBezTo>
                  <a:lnTo>
                    <a:pt x="39169" y="316590"/>
                  </a:lnTo>
                  <a:cubicBezTo>
                    <a:pt x="39169" y="324213"/>
                    <a:pt x="41081" y="329949"/>
                    <a:pt x="54440" y="329949"/>
                  </a:cubicBezTo>
                  <a:lnTo>
                    <a:pt x="125008" y="329949"/>
                  </a:lnTo>
                  <a:lnTo>
                    <a:pt x="125008" y="348063"/>
                  </a:lnTo>
                  <a:lnTo>
                    <a:pt x="0" y="348063"/>
                  </a:lnTo>
                  <a:lnTo>
                    <a:pt x="1912" y="0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20" name="Google Shape;1820;p16"/>
            <p:cNvSpPr/>
            <p:nvPr/>
          </p:nvSpPr>
          <p:spPr>
            <a:xfrm>
              <a:off x="1728964" y="3492460"/>
              <a:ext cx="34340" cy="350906"/>
            </a:xfrm>
            <a:custGeom>
              <a:rect b="b" l="l" r="r" t="t"/>
              <a:pathLst>
                <a:path extrusionOk="0" h="350906" w="34340">
                  <a:moveTo>
                    <a:pt x="34341" y="350906"/>
                  </a:moveTo>
                  <a:lnTo>
                    <a:pt x="0" y="350906"/>
                  </a:lnTo>
                  <a:lnTo>
                    <a:pt x="0" y="0"/>
                  </a:lnTo>
                  <a:lnTo>
                    <a:pt x="34341" y="0"/>
                  </a:lnTo>
                  <a:lnTo>
                    <a:pt x="34341" y="350906"/>
                  </a:lnTo>
                  <a:lnTo>
                    <a:pt x="34341" y="350906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21" name="Google Shape;1821;p16"/>
            <p:cNvSpPr/>
            <p:nvPr/>
          </p:nvSpPr>
          <p:spPr>
            <a:xfrm>
              <a:off x="1907800" y="3086819"/>
              <a:ext cx="34340" cy="350906"/>
            </a:xfrm>
            <a:custGeom>
              <a:rect b="b" l="l" r="r" t="t"/>
              <a:pathLst>
                <a:path extrusionOk="0" h="350906" w="34340">
                  <a:moveTo>
                    <a:pt x="34341" y="350906"/>
                  </a:moveTo>
                  <a:lnTo>
                    <a:pt x="0" y="350906"/>
                  </a:lnTo>
                  <a:lnTo>
                    <a:pt x="0" y="0"/>
                  </a:lnTo>
                  <a:lnTo>
                    <a:pt x="34341" y="0"/>
                  </a:lnTo>
                  <a:lnTo>
                    <a:pt x="34341" y="350906"/>
                  </a:lnTo>
                  <a:lnTo>
                    <a:pt x="34341" y="350906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22" name="Google Shape;1822;p16"/>
            <p:cNvSpPr/>
            <p:nvPr/>
          </p:nvSpPr>
          <p:spPr>
            <a:xfrm>
              <a:off x="1515518" y="3485376"/>
              <a:ext cx="191557" cy="360931"/>
            </a:xfrm>
            <a:custGeom>
              <a:rect b="b" l="l" r="r" t="t"/>
              <a:pathLst>
                <a:path extrusionOk="0" h="360931" w="191557">
                  <a:moveTo>
                    <a:pt x="156726" y="76035"/>
                  </a:moveTo>
                  <a:cubicBezTo>
                    <a:pt x="156726" y="76035"/>
                    <a:pt x="146432" y="26154"/>
                    <a:pt x="102801" y="26154"/>
                  </a:cubicBezTo>
                  <a:cubicBezTo>
                    <a:pt x="59171" y="26154"/>
                    <a:pt x="38704" y="102139"/>
                    <a:pt x="38704" y="189229"/>
                  </a:cubicBezTo>
                  <a:cubicBezTo>
                    <a:pt x="38704" y="276318"/>
                    <a:pt x="56989" y="341935"/>
                    <a:pt x="109248" y="341935"/>
                  </a:cubicBezTo>
                  <a:cubicBezTo>
                    <a:pt x="161506" y="341935"/>
                    <a:pt x="165428" y="279406"/>
                    <a:pt x="165428" y="279406"/>
                  </a:cubicBezTo>
                  <a:lnTo>
                    <a:pt x="191557" y="292079"/>
                  </a:lnTo>
                  <a:cubicBezTo>
                    <a:pt x="191557" y="292079"/>
                    <a:pt x="179694" y="360931"/>
                    <a:pt x="106870" y="360931"/>
                  </a:cubicBezTo>
                  <a:cubicBezTo>
                    <a:pt x="34046" y="360931"/>
                    <a:pt x="0" y="288917"/>
                    <a:pt x="0" y="177291"/>
                  </a:cubicBezTo>
                  <a:cubicBezTo>
                    <a:pt x="0" y="65666"/>
                    <a:pt x="41155" y="0"/>
                    <a:pt x="105399" y="0"/>
                  </a:cubicBezTo>
                  <a:cubicBezTo>
                    <a:pt x="169644" y="0"/>
                    <a:pt x="182978" y="59367"/>
                    <a:pt x="182978" y="59367"/>
                  </a:cubicBezTo>
                  <a:lnTo>
                    <a:pt x="156849" y="75986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23" name="Google Shape;1823;p16"/>
            <p:cNvSpPr/>
            <p:nvPr/>
          </p:nvSpPr>
          <p:spPr>
            <a:xfrm>
              <a:off x="1976751" y="3085716"/>
              <a:ext cx="161554" cy="353259"/>
            </a:xfrm>
            <a:custGeom>
              <a:rect b="b" l="l" r="r" t="t"/>
              <a:pathLst>
                <a:path extrusionOk="0" h="353259" w="161554">
                  <a:moveTo>
                    <a:pt x="0" y="0"/>
                  </a:moveTo>
                  <a:lnTo>
                    <a:pt x="161555" y="0"/>
                  </a:lnTo>
                  <a:lnTo>
                    <a:pt x="161555" y="19266"/>
                  </a:lnTo>
                  <a:lnTo>
                    <a:pt x="102115" y="19266"/>
                  </a:lnTo>
                  <a:lnTo>
                    <a:pt x="102115" y="353259"/>
                  </a:lnTo>
                  <a:lnTo>
                    <a:pt x="64441" y="353259"/>
                  </a:lnTo>
                  <a:lnTo>
                    <a:pt x="64441" y="20933"/>
                  </a:lnTo>
                  <a:lnTo>
                    <a:pt x="0" y="2093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24" name="Google Shape;1824;p16"/>
            <p:cNvSpPr/>
            <p:nvPr/>
          </p:nvSpPr>
          <p:spPr>
            <a:xfrm>
              <a:off x="2266378" y="3085716"/>
              <a:ext cx="161555" cy="353259"/>
            </a:xfrm>
            <a:custGeom>
              <a:rect b="b" l="l" r="r" t="t"/>
              <a:pathLst>
                <a:path extrusionOk="0" h="353259" w="161555">
                  <a:moveTo>
                    <a:pt x="0" y="0"/>
                  </a:moveTo>
                  <a:lnTo>
                    <a:pt x="161555" y="0"/>
                  </a:lnTo>
                  <a:lnTo>
                    <a:pt x="161555" y="19266"/>
                  </a:lnTo>
                  <a:lnTo>
                    <a:pt x="102115" y="19266"/>
                  </a:lnTo>
                  <a:lnTo>
                    <a:pt x="102115" y="353259"/>
                  </a:lnTo>
                  <a:lnTo>
                    <a:pt x="64465" y="353259"/>
                  </a:lnTo>
                  <a:lnTo>
                    <a:pt x="64465" y="20933"/>
                  </a:lnTo>
                  <a:lnTo>
                    <a:pt x="0" y="2093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25" name="Google Shape;1825;p16"/>
            <p:cNvSpPr/>
            <p:nvPr/>
          </p:nvSpPr>
          <p:spPr>
            <a:xfrm>
              <a:off x="8576853" y="3060862"/>
              <a:ext cx="1285405" cy="856945"/>
            </a:xfrm>
            <a:custGeom>
              <a:rect b="b" l="l" r="r" t="t"/>
              <a:pathLst>
                <a:path extrusionOk="0" h="856945" w="1285405">
                  <a:moveTo>
                    <a:pt x="0" y="0"/>
                  </a:moveTo>
                  <a:lnTo>
                    <a:pt x="1285406" y="0"/>
                  </a:lnTo>
                  <a:lnTo>
                    <a:pt x="1285406" y="856945"/>
                  </a:lnTo>
                  <a:lnTo>
                    <a:pt x="0" y="856945"/>
                  </a:ln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26" name="Google Shape;1826;p16"/>
            <p:cNvSpPr/>
            <p:nvPr/>
          </p:nvSpPr>
          <p:spPr>
            <a:xfrm>
              <a:off x="9174957" y="3163418"/>
              <a:ext cx="88731" cy="84221"/>
            </a:xfrm>
            <a:custGeom>
              <a:rect b="b" l="l" r="r" t="t"/>
              <a:pathLst>
                <a:path extrusionOk="0" h="84221" w="88731">
                  <a:moveTo>
                    <a:pt x="17256" y="84221"/>
                  </a:moveTo>
                  <a:lnTo>
                    <a:pt x="44366" y="64416"/>
                  </a:lnTo>
                  <a:lnTo>
                    <a:pt x="71500" y="84221"/>
                  </a:lnTo>
                  <a:lnTo>
                    <a:pt x="61181" y="52185"/>
                  </a:lnTo>
                  <a:lnTo>
                    <a:pt x="88732" y="32355"/>
                  </a:lnTo>
                  <a:lnTo>
                    <a:pt x="54759" y="32355"/>
                  </a:lnTo>
                  <a:lnTo>
                    <a:pt x="44366" y="0"/>
                  </a:lnTo>
                  <a:lnTo>
                    <a:pt x="33949" y="32429"/>
                  </a:lnTo>
                  <a:lnTo>
                    <a:pt x="0" y="32355"/>
                  </a:lnTo>
                  <a:lnTo>
                    <a:pt x="27575" y="52185"/>
                  </a:lnTo>
                  <a:lnTo>
                    <a:pt x="17256" y="84221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27" name="Google Shape;1827;p16"/>
            <p:cNvSpPr/>
            <p:nvPr/>
          </p:nvSpPr>
          <p:spPr>
            <a:xfrm>
              <a:off x="9034629" y="3201092"/>
              <a:ext cx="88658" cy="84221"/>
            </a:xfrm>
            <a:custGeom>
              <a:rect b="b" l="l" r="r" t="t"/>
              <a:pathLst>
                <a:path extrusionOk="0" h="84221" w="88658">
                  <a:moveTo>
                    <a:pt x="17183" y="84221"/>
                  </a:moveTo>
                  <a:lnTo>
                    <a:pt x="44292" y="64416"/>
                  </a:lnTo>
                  <a:lnTo>
                    <a:pt x="71402" y="84221"/>
                  </a:lnTo>
                  <a:lnTo>
                    <a:pt x="61108" y="52234"/>
                  </a:lnTo>
                  <a:lnTo>
                    <a:pt x="88658" y="32429"/>
                  </a:lnTo>
                  <a:lnTo>
                    <a:pt x="54661" y="32429"/>
                  </a:lnTo>
                  <a:lnTo>
                    <a:pt x="44292" y="0"/>
                  </a:lnTo>
                  <a:lnTo>
                    <a:pt x="33924" y="32429"/>
                  </a:lnTo>
                  <a:lnTo>
                    <a:pt x="0" y="32429"/>
                  </a:lnTo>
                  <a:lnTo>
                    <a:pt x="27478" y="52234"/>
                  </a:lnTo>
                  <a:lnTo>
                    <a:pt x="17183" y="84221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28" name="Google Shape;1828;p16"/>
            <p:cNvSpPr/>
            <p:nvPr/>
          </p:nvSpPr>
          <p:spPr>
            <a:xfrm>
              <a:off x="8931902" y="3304016"/>
              <a:ext cx="88657" cy="84221"/>
            </a:xfrm>
            <a:custGeom>
              <a:rect b="b" l="l" r="r" t="t"/>
              <a:pathLst>
                <a:path extrusionOk="0" h="84221" w="88657">
                  <a:moveTo>
                    <a:pt x="44366" y="0"/>
                  </a:moveTo>
                  <a:lnTo>
                    <a:pt x="33924" y="32478"/>
                  </a:lnTo>
                  <a:lnTo>
                    <a:pt x="0" y="32429"/>
                  </a:lnTo>
                  <a:lnTo>
                    <a:pt x="27551" y="52234"/>
                  </a:lnTo>
                  <a:lnTo>
                    <a:pt x="17232" y="84221"/>
                  </a:lnTo>
                  <a:lnTo>
                    <a:pt x="44366" y="64490"/>
                  </a:lnTo>
                  <a:lnTo>
                    <a:pt x="71475" y="84221"/>
                  </a:lnTo>
                  <a:lnTo>
                    <a:pt x="61156" y="52234"/>
                  </a:lnTo>
                  <a:lnTo>
                    <a:pt x="88658" y="32429"/>
                  </a:lnTo>
                  <a:lnTo>
                    <a:pt x="54734" y="32429"/>
                  </a:lnTo>
                  <a:lnTo>
                    <a:pt x="44366" y="0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29" name="Google Shape;1829;p16"/>
            <p:cNvSpPr/>
            <p:nvPr/>
          </p:nvSpPr>
          <p:spPr>
            <a:xfrm>
              <a:off x="8894203" y="3444221"/>
              <a:ext cx="88682" cy="84245"/>
            </a:xfrm>
            <a:custGeom>
              <a:rect b="b" l="l" r="r" t="t"/>
              <a:pathLst>
                <a:path extrusionOk="0" h="84245" w="88682">
                  <a:moveTo>
                    <a:pt x="44365" y="64441"/>
                  </a:moveTo>
                  <a:lnTo>
                    <a:pt x="71500" y="84246"/>
                  </a:lnTo>
                  <a:lnTo>
                    <a:pt x="61181" y="52234"/>
                  </a:lnTo>
                  <a:lnTo>
                    <a:pt x="88682" y="32429"/>
                  </a:lnTo>
                  <a:lnTo>
                    <a:pt x="54758" y="32429"/>
                  </a:lnTo>
                  <a:lnTo>
                    <a:pt x="44365" y="0"/>
                  </a:lnTo>
                  <a:lnTo>
                    <a:pt x="33997" y="32502"/>
                  </a:lnTo>
                  <a:lnTo>
                    <a:pt x="0" y="32429"/>
                  </a:lnTo>
                  <a:lnTo>
                    <a:pt x="27575" y="52234"/>
                  </a:lnTo>
                  <a:lnTo>
                    <a:pt x="17256" y="84246"/>
                  </a:lnTo>
                  <a:lnTo>
                    <a:pt x="44365" y="64441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30" name="Google Shape;1830;p16"/>
            <p:cNvSpPr/>
            <p:nvPr/>
          </p:nvSpPr>
          <p:spPr>
            <a:xfrm>
              <a:off x="8931902" y="3584819"/>
              <a:ext cx="88657" cy="84245"/>
            </a:xfrm>
            <a:custGeom>
              <a:rect b="b" l="l" r="r" t="t"/>
              <a:pathLst>
                <a:path extrusionOk="0" h="84245" w="88657">
                  <a:moveTo>
                    <a:pt x="54734" y="32429"/>
                  </a:moveTo>
                  <a:lnTo>
                    <a:pt x="44366" y="0"/>
                  </a:lnTo>
                  <a:lnTo>
                    <a:pt x="33924" y="32502"/>
                  </a:lnTo>
                  <a:lnTo>
                    <a:pt x="0" y="32429"/>
                  </a:lnTo>
                  <a:lnTo>
                    <a:pt x="27551" y="52234"/>
                  </a:lnTo>
                  <a:lnTo>
                    <a:pt x="17232" y="84246"/>
                  </a:lnTo>
                  <a:lnTo>
                    <a:pt x="44366" y="64441"/>
                  </a:lnTo>
                  <a:lnTo>
                    <a:pt x="71475" y="84246"/>
                  </a:lnTo>
                  <a:lnTo>
                    <a:pt x="61156" y="52234"/>
                  </a:lnTo>
                  <a:lnTo>
                    <a:pt x="88658" y="32429"/>
                  </a:lnTo>
                  <a:lnTo>
                    <a:pt x="54734" y="32429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31" name="Google Shape;1831;p16"/>
            <p:cNvSpPr/>
            <p:nvPr/>
          </p:nvSpPr>
          <p:spPr>
            <a:xfrm>
              <a:off x="9034801" y="3687742"/>
              <a:ext cx="88682" cy="84221"/>
            </a:xfrm>
            <a:custGeom>
              <a:rect b="b" l="l" r="r" t="t"/>
              <a:pathLst>
                <a:path extrusionOk="0" h="84221" w="88682">
                  <a:moveTo>
                    <a:pt x="54734" y="32429"/>
                  </a:moveTo>
                  <a:lnTo>
                    <a:pt x="44366" y="0"/>
                  </a:lnTo>
                  <a:lnTo>
                    <a:pt x="33949" y="32429"/>
                  </a:lnTo>
                  <a:lnTo>
                    <a:pt x="0" y="32429"/>
                  </a:lnTo>
                  <a:lnTo>
                    <a:pt x="27575" y="52234"/>
                  </a:lnTo>
                  <a:lnTo>
                    <a:pt x="17256" y="84221"/>
                  </a:lnTo>
                  <a:lnTo>
                    <a:pt x="44366" y="64416"/>
                  </a:lnTo>
                  <a:lnTo>
                    <a:pt x="71427" y="84221"/>
                  </a:lnTo>
                  <a:lnTo>
                    <a:pt x="61181" y="52234"/>
                  </a:lnTo>
                  <a:lnTo>
                    <a:pt x="88682" y="32429"/>
                  </a:lnTo>
                  <a:lnTo>
                    <a:pt x="54734" y="32429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32" name="Google Shape;1832;p16"/>
            <p:cNvSpPr/>
            <p:nvPr/>
          </p:nvSpPr>
          <p:spPr>
            <a:xfrm>
              <a:off x="9174957" y="3725049"/>
              <a:ext cx="88731" cy="84221"/>
            </a:xfrm>
            <a:custGeom>
              <a:rect b="b" l="l" r="r" t="t"/>
              <a:pathLst>
                <a:path extrusionOk="0" h="84221" w="88731">
                  <a:moveTo>
                    <a:pt x="54759" y="32429"/>
                  </a:moveTo>
                  <a:lnTo>
                    <a:pt x="44366" y="0"/>
                  </a:lnTo>
                  <a:lnTo>
                    <a:pt x="33998" y="32429"/>
                  </a:lnTo>
                  <a:lnTo>
                    <a:pt x="0" y="32429"/>
                  </a:lnTo>
                  <a:lnTo>
                    <a:pt x="27575" y="52160"/>
                  </a:lnTo>
                  <a:lnTo>
                    <a:pt x="17256" y="84221"/>
                  </a:lnTo>
                  <a:lnTo>
                    <a:pt x="44366" y="64416"/>
                  </a:lnTo>
                  <a:lnTo>
                    <a:pt x="71500" y="84221"/>
                  </a:lnTo>
                  <a:lnTo>
                    <a:pt x="61181" y="52160"/>
                  </a:lnTo>
                  <a:lnTo>
                    <a:pt x="88732" y="32429"/>
                  </a:lnTo>
                  <a:lnTo>
                    <a:pt x="54759" y="32429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33" name="Google Shape;1833;p16"/>
            <p:cNvSpPr/>
            <p:nvPr/>
          </p:nvSpPr>
          <p:spPr>
            <a:xfrm>
              <a:off x="9315188" y="3687742"/>
              <a:ext cx="88657" cy="84221"/>
            </a:xfrm>
            <a:custGeom>
              <a:rect b="b" l="l" r="r" t="t"/>
              <a:pathLst>
                <a:path extrusionOk="0" h="84221" w="88657">
                  <a:moveTo>
                    <a:pt x="54734" y="32429"/>
                  </a:moveTo>
                  <a:lnTo>
                    <a:pt x="44365" y="0"/>
                  </a:lnTo>
                  <a:lnTo>
                    <a:pt x="33923" y="32429"/>
                  </a:lnTo>
                  <a:lnTo>
                    <a:pt x="0" y="32429"/>
                  </a:lnTo>
                  <a:lnTo>
                    <a:pt x="27551" y="52234"/>
                  </a:lnTo>
                  <a:lnTo>
                    <a:pt x="17256" y="84221"/>
                  </a:lnTo>
                  <a:lnTo>
                    <a:pt x="44365" y="64416"/>
                  </a:lnTo>
                  <a:lnTo>
                    <a:pt x="71475" y="84221"/>
                  </a:lnTo>
                  <a:lnTo>
                    <a:pt x="61107" y="52234"/>
                  </a:lnTo>
                  <a:lnTo>
                    <a:pt x="88658" y="32429"/>
                  </a:lnTo>
                  <a:lnTo>
                    <a:pt x="54734" y="32429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34" name="Google Shape;1834;p16"/>
            <p:cNvSpPr/>
            <p:nvPr/>
          </p:nvSpPr>
          <p:spPr>
            <a:xfrm>
              <a:off x="9418111" y="3584819"/>
              <a:ext cx="88657" cy="84245"/>
            </a:xfrm>
            <a:custGeom>
              <a:rect b="b" l="l" r="r" t="t"/>
              <a:pathLst>
                <a:path extrusionOk="0" h="84245" w="88657">
                  <a:moveTo>
                    <a:pt x="54734" y="32429"/>
                  </a:moveTo>
                  <a:lnTo>
                    <a:pt x="44365" y="0"/>
                  </a:lnTo>
                  <a:lnTo>
                    <a:pt x="33923" y="32502"/>
                  </a:lnTo>
                  <a:lnTo>
                    <a:pt x="0" y="32429"/>
                  </a:lnTo>
                  <a:lnTo>
                    <a:pt x="27551" y="52234"/>
                  </a:lnTo>
                  <a:lnTo>
                    <a:pt x="17232" y="84246"/>
                  </a:lnTo>
                  <a:lnTo>
                    <a:pt x="44365" y="64441"/>
                  </a:lnTo>
                  <a:lnTo>
                    <a:pt x="71475" y="84246"/>
                  </a:lnTo>
                  <a:lnTo>
                    <a:pt x="61107" y="52234"/>
                  </a:lnTo>
                  <a:lnTo>
                    <a:pt x="88658" y="32429"/>
                  </a:lnTo>
                  <a:lnTo>
                    <a:pt x="54734" y="32429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35" name="Google Shape;1835;p16"/>
            <p:cNvSpPr/>
            <p:nvPr/>
          </p:nvSpPr>
          <p:spPr>
            <a:xfrm>
              <a:off x="9455344" y="3443853"/>
              <a:ext cx="88731" cy="84245"/>
            </a:xfrm>
            <a:custGeom>
              <a:rect b="b" l="l" r="r" t="t"/>
              <a:pathLst>
                <a:path extrusionOk="0" h="84245" w="88731">
                  <a:moveTo>
                    <a:pt x="88731" y="32429"/>
                  </a:moveTo>
                  <a:lnTo>
                    <a:pt x="54734" y="32429"/>
                  </a:lnTo>
                  <a:lnTo>
                    <a:pt x="44366" y="0"/>
                  </a:lnTo>
                  <a:lnTo>
                    <a:pt x="33997" y="32429"/>
                  </a:lnTo>
                  <a:lnTo>
                    <a:pt x="0" y="32429"/>
                  </a:lnTo>
                  <a:lnTo>
                    <a:pt x="27551" y="52185"/>
                  </a:lnTo>
                  <a:lnTo>
                    <a:pt x="17256" y="84246"/>
                  </a:lnTo>
                  <a:lnTo>
                    <a:pt x="44366" y="64367"/>
                  </a:lnTo>
                  <a:lnTo>
                    <a:pt x="71475" y="84246"/>
                  </a:lnTo>
                  <a:lnTo>
                    <a:pt x="61181" y="52185"/>
                  </a:lnTo>
                  <a:lnTo>
                    <a:pt x="88731" y="32429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36" name="Google Shape;1836;p16"/>
            <p:cNvSpPr/>
            <p:nvPr/>
          </p:nvSpPr>
          <p:spPr>
            <a:xfrm>
              <a:off x="9418111" y="3303623"/>
              <a:ext cx="88657" cy="84172"/>
            </a:xfrm>
            <a:custGeom>
              <a:rect b="b" l="l" r="r" t="t"/>
              <a:pathLst>
                <a:path extrusionOk="0" h="84172" w="88657">
                  <a:moveTo>
                    <a:pt x="17183" y="84172"/>
                  </a:moveTo>
                  <a:lnTo>
                    <a:pt x="44365" y="64441"/>
                  </a:lnTo>
                  <a:lnTo>
                    <a:pt x="71475" y="84172"/>
                  </a:lnTo>
                  <a:lnTo>
                    <a:pt x="61107" y="52185"/>
                  </a:lnTo>
                  <a:lnTo>
                    <a:pt x="88658" y="32453"/>
                  </a:lnTo>
                  <a:lnTo>
                    <a:pt x="54734" y="32453"/>
                  </a:lnTo>
                  <a:lnTo>
                    <a:pt x="44365" y="0"/>
                  </a:lnTo>
                  <a:lnTo>
                    <a:pt x="33923" y="32502"/>
                  </a:lnTo>
                  <a:lnTo>
                    <a:pt x="0" y="32453"/>
                  </a:lnTo>
                  <a:lnTo>
                    <a:pt x="27551" y="52185"/>
                  </a:lnTo>
                  <a:lnTo>
                    <a:pt x="17183" y="84172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37" name="Google Shape;1837;p16"/>
            <p:cNvSpPr/>
            <p:nvPr/>
          </p:nvSpPr>
          <p:spPr>
            <a:xfrm>
              <a:off x="9315629" y="3201165"/>
              <a:ext cx="88657" cy="84221"/>
            </a:xfrm>
            <a:custGeom>
              <a:rect b="b" l="l" r="r" t="t"/>
              <a:pathLst>
                <a:path extrusionOk="0" h="84221" w="88657">
                  <a:moveTo>
                    <a:pt x="44292" y="0"/>
                  </a:moveTo>
                  <a:lnTo>
                    <a:pt x="33924" y="32429"/>
                  </a:lnTo>
                  <a:lnTo>
                    <a:pt x="0" y="32355"/>
                  </a:lnTo>
                  <a:lnTo>
                    <a:pt x="27502" y="52160"/>
                  </a:lnTo>
                  <a:lnTo>
                    <a:pt x="17183" y="84221"/>
                  </a:lnTo>
                  <a:lnTo>
                    <a:pt x="44366" y="64343"/>
                  </a:lnTo>
                  <a:lnTo>
                    <a:pt x="71426" y="84221"/>
                  </a:lnTo>
                  <a:lnTo>
                    <a:pt x="61107" y="52160"/>
                  </a:lnTo>
                  <a:lnTo>
                    <a:pt x="88658" y="32355"/>
                  </a:lnTo>
                  <a:lnTo>
                    <a:pt x="54661" y="32355"/>
                  </a:lnTo>
                  <a:lnTo>
                    <a:pt x="44292" y="0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38" name="Google Shape;1838;p16"/>
            <p:cNvSpPr/>
            <p:nvPr/>
          </p:nvSpPr>
          <p:spPr>
            <a:xfrm>
              <a:off x="10021412" y="3061082"/>
              <a:ext cx="131234" cy="191189"/>
            </a:xfrm>
            <a:custGeom>
              <a:rect b="b" l="l" r="r" t="t"/>
              <a:pathLst>
                <a:path extrusionOk="0" h="191189" w="131234">
                  <a:moveTo>
                    <a:pt x="0" y="191189"/>
                  </a:moveTo>
                  <a:lnTo>
                    <a:pt x="0" y="0"/>
                  </a:lnTo>
                  <a:lnTo>
                    <a:pt x="131234" y="0"/>
                  </a:lnTo>
                  <a:lnTo>
                    <a:pt x="131234" y="32233"/>
                  </a:lnTo>
                  <a:lnTo>
                    <a:pt x="38680" y="32233"/>
                  </a:lnTo>
                  <a:lnTo>
                    <a:pt x="38680" y="77456"/>
                  </a:lnTo>
                  <a:lnTo>
                    <a:pt x="118611" y="77456"/>
                  </a:lnTo>
                  <a:lnTo>
                    <a:pt x="118611" y="109836"/>
                  </a:lnTo>
                  <a:lnTo>
                    <a:pt x="38680" y="109836"/>
                  </a:lnTo>
                  <a:lnTo>
                    <a:pt x="38680" y="191067"/>
                  </a:ln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39" name="Google Shape;1839;p16"/>
            <p:cNvSpPr/>
            <p:nvPr/>
          </p:nvSpPr>
          <p:spPr>
            <a:xfrm>
              <a:off x="10184242" y="3061009"/>
              <a:ext cx="36767" cy="191262"/>
            </a:xfrm>
            <a:custGeom>
              <a:rect b="b" l="l" r="r" t="t"/>
              <a:pathLst>
                <a:path extrusionOk="0" h="191262" w="36767">
                  <a:moveTo>
                    <a:pt x="0" y="33801"/>
                  </a:moveTo>
                  <a:lnTo>
                    <a:pt x="0" y="0"/>
                  </a:lnTo>
                  <a:lnTo>
                    <a:pt x="36767" y="0"/>
                  </a:lnTo>
                  <a:lnTo>
                    <a:pt x="36767" y="33801"/>
                  </a:lnTo>
                  <a:close/>
                  <a:moveTo>
                    <a:pt x="0" y="191263"/>
                  </a:moveTo>
                  <a:lnTo>
                    <a:pt x="0" y="52602"/>
                  </a:lnTo>
                  <a:lnTo>
                    <a:pt x="36767" y="52602"/>
                  </a:lnTo>
                  <a:lnTo>
                    <a:pt x="36767" y="191263"/>
                  </a:ln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40" name="Google Shape;1840;p16"/>
            <p:cNvSpPr/>
            <p:nvPr/>
          </p:nvSpPr>
          <p:spPr>
            <a:xfrm>
              <a:off x="10258291" y="3110492"/>
              <a:ext cx="126764" cy="141779"/>
            </a:xfrm>
            <a:custGeom>
              <a:rect b="b" l="l" r="r" t="t"/>
              <a:pathLst>
                <a:path extrusionOk="0" h="141779" w="126764">
                  <a:moveTo>
                    <a:pt x="126430" y="141780"/>
                  </a:moveTo>
                  <a:lnTo>
                    <a:pt x="89663" y="141780"/>
                  </a:lnTo>
                  <a:lnTo>
                    <a:pt x="89663" y="71040"/>
                  </a:lnTo>
                  <a:cubicBezTo>
                    <a:pt x="90177" y="61297"/>
                    <a:pt x="89394" y="51530"/>
                    <a:pt x="87334" y="41993"/>
                  </a:cubicBezTo>
                  <a:cubicBezTo>
                    <a:pt x="86058" y="37871"/>
                    <a:pt x="83478" y="34275"/>
                    <a:pt x="79981" y="31748"/>
                  </a:cubicBezTo>
                  <a:cubicBezTo>
                    <a:pt x="76303" y="29257"/>
                    <a:pt x="71945" y="27965"/>
                    <a:pt x="67505" y="28046"/>
                  </a:cubicBezTo>
                  <a:cubicBezTo>
                    <a:pt x="61379" y="27965"/>
                    <a:pt x="55381" y="29799"/>
                    <a:pt x="50347" y="33292"/>
                  </a:cubicBezTo>
                  <a:cubicBezTo>
                    <a:pt x="45417" y="36585"/>
                    <a:pt x="41759" y="41462"/>
                    <a:pt x="39978" y="47116"/>
                  </a:cubicBezTo>
                  <a:cubicBezTo>
                    <a:pt x="37621" y="57564"/>
                    <a:pt x="36673" y="68281"/>
                    <a:pt x="37160" y="78981"/>
                  </a:cubicBezTo>
                  <a:lnTo>
                    <a:pt x="37159" y="141780"/>
                  </a:lnTo>
                  <a:lnTo>
                    <a:pt x="0" y="141780"/>
                  </a:lnTo>
                  <a:lnTo>
                    <a:pt x="0" y="3118"/>
                  </a:lnTo>
                  <a:lnTo>
                    <a:pt x="34071" y="3118"/>
                  </a:lnTo>
                  <a:lnTo>
                    <a:pt x="34071" y="23487"/>
                  </a:lnTo>
                  <a:cubicBezTo>
                    <a:pt x="44581" y="8587"/>
                    <a:pt x="61747" y="-193"/>
                    <a:pt x="79981" y="5"/>
                  </a:cubicBezTo>
                  <a:cubicBezTo>
                    <a:pt x="87599" y="-101"/>
                    <a:pt x="95153" y="1385"/>
                    <a:pt x="102163" y="4368"/>
                  </a:cubicBezTo>
                  <a:cubicBezTo>
                    <a:pt x="108147" y="6689"/>
                    <a:pt x="113425" y="10523"/>
                    <a:pt x="117483" y="15497"/>
                  </a:cubicBezTo>
                  <a:cubicBezTo>
                    <a:pt x="120962" y="20057"/>
                    <a:pt x="123412" y="25317"/>
                    <a:pt x="124665" y="30914"/>
                  </a:cubicBezTo>
                  <a:cubicBezTo>
                    <a:pt x="126256" y="39041"/>
                    <a:pt x="126946" y="47319"/>
                    <a:pt x="126724" y="55597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41" name="Google Shape;1841;p16"/>
            <p:cNvSpPr/>
            <p:nvPr/>
          </p:nvSpPr>
          <p:spPr>
            <a:xfrm>
              <a:off x="10411990" y="3110096"/>
              <a:ext cx="130364" cy="145215"/>
            </a:xfrm>
            <a:custGeom>
              <a:rect b="b" l="l" r="r" t="t"/>
              <a:pathLst>
                <a:path extrusionOk="0" h="145215" w="130364">
                  <a:moveTo>
                    <a:pt x="37245" y="45821"/>
                  </a:moveTo>
                  <a:lnTo>
                    <a:pt x="3934" y="39570"/>
                  </a:lnTo>
                  <a:cubicBezTo>
                    <a:pt x="6661" y="27670"/>
                    <a:pt x="13501" y="17114"/>
                    <a:pt x="23249" y="9765"/>
                  </a:cubicBezTo>
                  <a:cubicBezTo>
                    <a:pt x="32449" y="3326"/>
                    <a:pt x="46029" y="115"/>
                    <a:pt x="63987" y="132"/>
                  </a:cubicBezTo>
                  <a:cubicBezTo>
                    <a:pt x="76444" y="-551"/>
                    <a:pt x="88903" y="1429"/>
                    <a:pt x="100534" y="5941"/>
                  </a:cubicBezTo>
                  <a:cubicBezTo>
                    <a:pt x="107584" y="8944"/>
                    <a:pt x="113509" y="14089"/>
                    <a:pt x="117472" y="20648"/>
                  </a:cubicBezTo>
                  <a:cubicBezTo>
                    <a:pt x="120706" y="26555"/>
                    <a:pt x="122373" y="37512"/>
                    <a:pt x="122373" y="53444"/>
                  </a:cubicBezTo>
                  <a:lnTo>
                    <a:pt x="121981" y="96315"/>
                  </a:lnTo>
                  <a:cubicBezTo>
                    <a:pt x="121733" y="105337"/>
                    <a:pt x="122323" y="114364"/>
                    <a:pt x="123746" y="123277"/>
                  </a:cubicBezTo>
                  <a:cubicBezTo>
                    <a:pt x="125150" y="129782"/>
                    <a:pt x="127374" y="136083"/>
                    <a:pt x="130365" y="142028"/>
                  </a:cubicBezTo>
                  <a:lnTo>
                    <a:pt x="94063" y="142028"/>
                  </a:lnTo>
                  <a:cubicBezTo>
                    <a:pt x="93058" y="139577"/>
                    <a:pt x="91930" y="135778"/>
                    <a:pt x="90508" y="131219"/>
                  </a:cubicBezTo>
                  <a:cubicBezTo>
                    <a:pt x="89945" y="129037"/>
                    <a:pt x="89503" y="127591"/>
                    <a:pt x="89259" y="126905"/>
                  </a:cubicBezTo>
                  <a:cubicBezTo>
                    <a:pt x="83429" y="132639"/>
                    <a:pt x="76612" y="137272"/>
                    <a:pt x="69135" y="140582"/>
                  </a:cubicBezTo>
                  <a:cubicBezTo>
                    <a:pt x="61908" y="143665"/>
                    <a:pt x="54122" y="145217"/>
                    <a:pt x="46266" y="145141"/>
                  </a:cubicBezTo>
                  <a:cubicBezTo>
                    <a:pt x="33928" y="145833"/>
                    <a:pt x="21812" y="141662"/>
                    <a:pt x="12513" y="133523"/>
                  </a:cubicBezTo>
                  <a:cubicBezTo>
                    <a:pt x="4290" y="125986"/>
                    <a:pt x="-268" y="115260"/>
                    <a:pt x="12" y="104109"/>
                  </a:cubicBezTo>
                  <a:cubicBezTo>
                    <a:pt x="-112" y="96740"/>
                    <a:pt x="1841" y="89486"/>
                    <a:pt x="5649" y="83176"/>
                  </a:cubicBezTo>
                  <a:cubicBezTo>
                    <a:pt x="9399" y="77031"/>
                    <a:pt x="14871" y="72122"/>
                    <a:pt x="21386" y="69058"/>
                  </a:cubicBezTo>
                  <a:cubicBezTo>
                    <a:pt x="30727" y="65015"/>
                    <a:pt x="40533" y="62142"/>
                    <a:pt x="50579" y="60503"/>
                  </a:cubicBezTo>
                  <a:cubicBezTo>
                    <a:pt x="62723" y="58618"/>
                    <a:pt x="74663" y="55598"/>
                    <a:pt x="86243" y="51483"/>
                  </a:cubicBezTo>
                  <a:lnTo>
                    <a:pt x="86244" y="47806"/>
                  </a:lnTo>
                  <a:cubicBezTo>
                    <a:pt x="86828" y="42258"/>
                    <a:pt x="84903" y="36740"/>
                    <a:pt x="80998" y="32756"/>
                  </a:cubicBezTo>
                  <a:cubicBezTo>
                    <a:pt x="75096" y="29100"/>
                    <a:pt x="68145" y="27514"/>
                    <a:pt x="61242" y="28246"/>
                  </a:cubicBezTo>
                  <a:cubicBezTo>
                    <a:pt x="49890" y="26857"/>
                    <a:pt x="39405" y="34511"/>
                    <a:pt x="37270" y="45747"/>
                  </a:cubicBezTo>
                  <a:close/>
                  <a:moveTo>
                    <a:pt x="86268" y="75872"/>
                  </a:moveTo>
                  <a:cubicBezTo>
                    <a:pt x="81537" y="77441"/>
                    <a:pt x="74012" y="79304"/>
                    <a:pt x="63913" y="81510"/>
                  </a:cubicBezTo>
                  <a:cubicBezTo>
                    <a:pt x="56975" y="82517"/>
                    <a:pt x="50240" y="84619"/>
                    <a:pt x="43960" y="87735"/>
                  </a:cubicBezTo>
                  <a:cubicBezTo>
                    <a:pt x="39514" y="90518"/>
                    <a:pt x="36803" y="95384"/>
                    <a:pt x="36778" y="100629"/>
                  </a:cubicBezTo>
                  <a:cubicBezTo>
                    <a:pt x="36723" y="105696"/>
                    <a:pt x="38815" y="110549"/>
                    <a:pt x="42539" y="113987"/>
                  </a:cubicBezTo>
                  <a:cubicBezTo>
                    <a:pt x="46461" y="117804"/>
                    <a:pt x="51777" y="119842"/>
                    <a:pt x="57245" y="119625"/>
                  </a:cubicBezTo>
                  <a:cubicBezTo>
                    <a:pt x="64001" y="119582"/>
                    <a:pt x="70566" y="117393"/>
                    <a:pt x="75997" y="113374"/>
                  </a:cubicBezTo>
                  <a:cubicBezTo>
                    <a:pt x="80217" y="110291"/>
                    <a:pt x="83295" y="105894"/>
                    <a:pt x="84747" y="100874"/>
                  </a:cubicBezTo>
                  <a:cubicBezTo>
                    <a:pt x="85953" y="94974"/>
                    <a:pt x="86431" y="88948"/>
                    <a:pt x="86169" y="82931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42" name="Google Shape;1842;p16"/>
            <p:cNvSpPr/>
            <p:nvPr/>
          </p:nvSpPr>
          <p:spPr>
            <a:xfrm>
              <a:off x="10570370" y="3110491"/>
              <a:ext cx="126430" cy="141780"/>
            </a:xfrm>
            <a:custGeom>
              <a:rect b="b" l="l" r="r" t="t"/>
              <a:pathLst>
                <a:path extrusionOk="0" h="141780" w="126430">
                  <a:moveTo>
                    <a:pt x="126430" y="141781"/>
                  </a:moveTo>
                  <a:lnTo>
                    <a:pt x="89663" y="141781"/>
                  </a:lnTo>
                  <a:lnTo>
                    <a:pt x="89663" y="71041"/>
                  </a:lnTo>
                  <a:cubicBezTo>
                    <a:pt x="90162" y="61292"/>
                    <a:pt x="89338" y="51522"/>
                    <a:pt x="87212" y="41995"/>
                  </a:cubicBezTo>
                  <a:cubicBezTo>
                    <a:pt x="85842" y="37847"/>
                    <a:pt x="83168" y="34254"/>
                    <a:pt x="79589" y="31749"/>
                  </a:cubicBezTo>
                  <a:cubicBezTo>
                    <a:pt x="75897" y="29289"/>
                    <a:pt x="71549" y="27999"/>
                    <a:pt x="67113" y="28048"/>
                  </a:cubicBezTo>
                  <a:cubicBezTo>
                    <a:pt x="60988" y="27967"/>
                    <a:pt x="54989" y="29800"/>
                    <a:pt x="49955" y="33293"/>
                  </a:cubicBezTo>
                  <a:cubicBezTo>
                    <a:pt x="45025" y="36586"/>
                    <a:pt x="41368" y="41463"/>
                    <a:pt x="39587" y="47118"/>
                  </a:cubicBezTo>
                  <a:cubicBezTo>
                    <a:pt x="37229" y="57566"/>
                    <a:pt x="36281" y="68283"/>
                    <a:pt x="36768" y="78982"/>
                  </a:cubicBezTo>
                  <a:lnTo>
                    <a:pt x="36767" y="141781"/>
                  </a:lnTo>
                  <a:lnTo>
                    <a:pt x="0" y="141781"/>
                  </a:lnTo>
                  <a:lnTo>
                    <a:pt x="0" y="3120"/>
                  </a:lnTo>
                  <a:lnTo>
                    <a:pt x="34047" y="3120"/>
                  </a:lnTo>
                  <a:lnTo>
                    <a:pt x="34047" y="23489"/>
                  </a:lnTo>
                  <a:cubicBezTo>
                    <a:pt x="44540" y="8658"/>
                    <a:pt x="61617" y="-110"/>
                    <a:pt x="79786" y="7"/>
                  </a:cubicBezTo>
                  <a:cubicBezTo>
                    <a:pt x="87403" y="-112"/>
                    <a:pt x="94963" y="1375"/>
                    <a:pt x="101968" y="4370"/>
                  </a:cubicBezTo>
                  <a:cubicBezTo>
                    <a:pt x="107908" y="6707"/>
                    <a:pt x="113143" y="10541"/>
                    <a:pt x="117165" y="15498"/>
                  </a:cubicBezTo>
                  <a:cubicBezTo>
                    <a:pt x="120451" y="20109"/>
                    <a:pt x="122724" y="25363"/>
                    <a:pt x="123833" y="30915"/>
                  </a:cubicBezTo>
                  <a:cubicBezTo>
                    <a:pt x="125432" y="39042"/>
                    <a:pt x="126131" y="47319"/>
                    <a:pt x="125917" y="55599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43" name="Google Shape;1843;p16"/>
            <p:cNvSpPr/>
            <p:nvPr/>
          </p:nvSpPr>
          <p:spPr>
            <a:xfrm>
              <a:off x="10725798" y="3110405"/>
              <a:ext cx="131283" cy="145084"/>
            </a:xfrm>
            <a:custGeom>
              <a:rect b="b" l="l" r="r" t="t"/>
              <a:pathLst>
                <a:path extrusionOk="0" h="145084" w="131283">
                  <a:moveTo>
                    <a:pt x="129053" y="44312"/>
                  </a:moveTo>
                  <a:lnTo>
                    <a:pt x="92947" y="50562"/>
                  </a:lnTo>
                  <a:cubicBezTo>
                    <a:pt x="92205" y="44292"/>
                    <a:pt x="89260" y="38489"/>
                    <a:pt x="84638" y="34188"/>
                  </a:cubicBezTo>
                  <a:cubicBezTo>
                    <a:pt x="79873" y="30407"/>
                    <a:pt x="73898" y="28482"/>
                    <a:pt x="67823" y="28771"/>
                  </a:cubicBezTo>
                  <a:cubicBezTo>
                    <a:pt x="59475" y="28409"/>
                    <a:pt x="51421" y="31886"/>
                    <a:pt x="45959" y="38208"/>
                  </a:cubicBezTo>
                  <a:cubicBezTo>
                    <a:pt x="40501" y="44483"/>
                    <a:pt x="37788" y="55039"/>
                    <a:pt x="37820" y="69877"/>
                  </a:cubicBezTo>
                  <a:cubicBezTo>
                    <a:pt x="37820" y="86218"/>
                    <a:pt x="40574" y="97845"/>
                    <a:pt x="46081" y="104757"/>
                  </a:cubicBezTo>
                  <a:cubicBezTo>
                    <a:pt x="51527" y="111595"/>
                    <a:pt x="59895" y="115442"/>
                    <a:pt x="68632" y="115125"/>
                  </a:cubicBezTo>
                  <a:cubicBezTo>
                    <a:pt x="74893" y="115365"/>
                    <a:pt x="81015" y="113249"/>
                    <a:pt x="85790" y="109193"/>
                  </a:cubicBezTo>
                  <a:cubicBezTo>
                    <a:pt x="91045" y="103567"/>
                    <a:pt x="94355" y="96401"/>
                    <a:pt x="95227" y="88751"/>
                  </a:cubicBezTo>
                  <a:lnTo>
                    <a:pt x="131284" y="95001"/>
                  </a:lnTo>
                  <a:cubicBezTo>
                    <a:pt x="128654" y="109617"/>
                    <a:pt x="121040" y="122870"/>
                    <a:pt x="109738" y="132504"/>
                  </a:cubicBezTo>
                  <a:cubicBezTo>
                    <a:pt x="97334" y="141428"/>
                    <a:pt x="82246" y="145832"/>
                    <a:pt x="66990" y="144980"/>
                  </a:cubicBezTo>
                  <a:cubicBezTo>
                    <a:pt x="48700" y="145846"/>
                    <a:pt x="30925" y="138769"/>
                    <a:pt x="18236" y="125567"/>
                  </a:cubicBezTo>
                  <a:cubicBezTo>
                    <a:pt x="6079" y="113066"/>
                    <a:pt x="0" y="95443"/>
                    <a:pt x="0" y="72696"/>
                  </a:cubicBezTo>
                  <a:cubicBezTo>
                    <a:pt x="0" y="49949"/>
                    <a:pt x="6038" y="32121"/>
                    <a:pt x="18114" y="19212"/>
                  </a:cubicBezTo>
                  <a:cubicBezTo>
                    <a:pt x="30996" y="6162"/>
                    <a:pt x="48822" y="-791"/>
                    <a:pt x="67137" y="93"/>
                  </a:cubicBezTo>
                  <a:cubicBezTo>
                    <a:pt x="81382" y="-657"/>
                    <a:pt x="95495" y="3146"/>
                    <a:pt x="107434" y="10952"/>
                  </a:cubicBezTo>
                  <a:cubicBezTo>
                    <a:pt x="118192" y="19319"/>
                    <a:pt x="125810" y="31074"/>
                    <a:pt x="129053" y="44312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44" name="Google Shape;1844;p16"/>
            <p:cNvSpPr/>
            <p:nvPr/>
          </p:nvSpPr>
          <p:spPr>
            <a:xfrm>
              <a:off x="10882671" y="3061009"/>
              <a:ext cx="36767" cy="191262"/>
            </a:xfrm>
            <a:custGeom>
              <a:rect b="b" l="l" r="r" t="t"/>
              <a:pathLst>
                <a:path extrusionOk="0" h="191262" w="36767">
                  <a:moveTo>
                    <a:pt x="0" y="33801"/>
                  </a:moveTo>
                  <a:lnTo>
                    <a:pt x="0" y="0"/>
                  </a:lnTo>
                  <a:lnTo>
                    <a:pt x="36767" y="0"/>
                  </a:lnTo>
                  <a:lnTo>
                    <a:pt x="36767" y="33801"/>
                  </a:lnTo>
                  <a:close/>
                  <a:moveTo>
                    <a:pt x="0" y="191263"/>
                  </a:moveTo>
                  <a:lnTo>
                    <a:pt x="0" y="52602"/>
                  </a:lnTo>
                  <a:lnTo>
                    <a:pt x="36767" y="52602"/>
                  </a:lnTo>
                  <a:lnTo>
                    <a:pt x="36767" y="191263"/>
                  </a:ln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45" name="Google Shape;1845;p16"/>
            <p:cNvSpPr/>
            <p:nvPr/>
          </p:nvSpPr>
          <p:spPr>
            <a:xfrm>
              <a:off x="10947346" y="3110096"/>
              <a:ext cx="130363" cy="145460"/>
            </a:xfrm>
            <a:custGeom>
              <a:rect b="b" l="l" r="r" t="t"/>
              <a:pathLst>
                <a:path extrusionOk="0" h="145460" w="130363">
                  <a:moveTo>
                    <a:pt x="37048" y="45821"/>
                  </a:moveTo>
                  <a:lnTo>
                    <a:pt x="3737" y="39571"/>
                  </a:lnTo>
                  <a:cubicBezTo>
                    <a:pt x="6478" y="27658"/>
                    <a:pt x="13347" y="17100"/>
                    <a:pt x="23126" y="9765"/>
                  </a:cubicBezTo>
                  <a:cubicBezTo>
                    <a:pt x="32244" y="3327"/>
                    <a:pt x="45823" y="116"/>
                    <a:pt x="63863" y="132"/>
                  </a:cubicBezTo>
                  <a:cubicBezTo>
                    <a:pt x="76320" y="-552"/>
                    <a:pt x="88779" y="1428"/>
                    <a:pt x="100410" y="5941"/>
                  </a:cubicBezTo>
                  <a:cubicBezTo>
                    <a:pt x="107448" y="8933"/>
                    <a:pt x="113353" y="14083"/>
                    <a:pt x="117274" y="20648"/>
                  </a:cubicBezTo>
                  <a:cubicBezTo>
                    <a:pt x="120583" y="26555"/>
                    <a:pt x="122176" y="37512"/>
                    <a:pt x="122176" y="53444"/>
                  </a:cubicBezTo>
                  <a:lnTo>
                    <a:pt x="121980" y="96560"/>
                  </a:lnTo>
                  <a:cubicBezTo>
                    <a:pt x="121760" y="105584"/>
                    <a:pt x="122368" y="114609"/>
                    <a:pt x="123794" y="123523"/>
                  </a:cubicBezTo>
                  <a:cubicBezTo>
                    <a:pt x="125162" y="130031"/>
                    <a:pt x="127370" y="136335"/>
                    <a:pt x="130364" y="142274"/>
                  </a:cubicBezTo>
                  <a:lnTo>
                    <a:pt x="94061" y="142274"/>
                  </a:lnTo>
                  <a:cubicBezTo>
                    <a:pt x="93106" y="139823"/>
                    <a:pt x="91929" y="136024"/>
                    <a:pt x="90557" y="131464"/>
                  </a:cubicBezTo>
                  <a:cubicBezTo>
                    <a:pt x="89919" y="129307"/>
                    <a:pt x="89502" y="127861"/>
                    <a:pt x="89233" y="127150"/>
                  </a:cubicBezTo>
                  <a:cubicBezTo>
                    <a:pt x="83425" y="132911"/>
                    <a:pt x="76603" y="137548"/>
                    <a:pt x="69109" y="140828"/>
                  </a:cubicBezTo>
                  <a:cubicBezTo>
                    <a:pt x="61884" y="143913"/>
                    <a:pt x="54096" y="145466"/>
                    <a:pt x="46240" y="145387"/>
                  </a:cubicBezTo>
                  <a:cubicBezTo>
                    <a:pt x="33910" y="146074"/>
                    <a:pt x="21802" y="141903"/>
                    <a:pt x="12512" y="133769"/>
                  </a:cubicBezTo>
                  <a:cubicBezTo>
                    <a:pt x="4297" y="126226"/>
                    <a:pt x="-259" y="115504"/>
                    <a:pt x="11" y="104355"/>
                  </a:cubicBezTo>
                  <a:cubicBezTo>
                    <a:pt x="-113" y="96989"/>
                    <a:pt x="1832" y="89737"/>
                    <a:pt x="5625" y="83422"/>
                  </a:cubicBezTo>
                  <a:cubicBezTo>
                    <a:pt x="9353" y="77276"/>
                    <a:pt x="14809" y="72366"/>
                    <a:pt x="21312" y="69303"/>
                  </a:cubicBezTo>
                  <a:cubicBezTo>
                    <a:pt x="30653" y="65261"/>
                    <a:pt x="40459" y="62388"/>
                    <a:pt x="50505" y="60749"/>
                  </a:cubicBezTo>
                  <a:cubicBezTo>
                    <a:pt x="62651" y="58884"/>
                    <a:pt x="74592" y="55872"/>
                    <a:pt x="86169" y="51753"/>
                  </a:cubicBezTo>
                  <a:lnTo>
                    <a:pt x="86169" y="48052"/>
                  </a:lnTo>
                  <a:cubicBezTo>
                    <a:pt x="86759" y="42503"/>
                    <a:pt x="84836" y="36981"/>
                    <a:pt x="80923" y="33002"/>
                  </a:cubicBezTo>
                  <a:cubicBezTo>
                    <a:pt x="75065" y="29375"/>
                    <a:pt x="68170" y="27789"/>
                    <a:pt x="61314" y="28492"/>
                  </a:cubicBezTo>
                  <a:cubicBezTo>
                    <a:pt x="55940" y="28197"/>
                    <a:pt x="50605" y="29548"/>
                    <a:pt x="46018" y="32365"/>
                  </a:cubicBezTo>
                  <a:cubicBezTo>
                    <a:pt x="41722" y="35827"/>
                    <a:pt x="38589" y="40524"/>
                    <a:pt x="37047" y="45821"/>
                  </a:cubicBezTo>
                  <a:close/>
                  <a:moveTo>
                    <a:pt x="86071" y="75872"/>
                  </a:moveTo>
                  <a:cubicBezTo>
                    <a:pt x="78740" y="78145"/>
                    <a:pt x="71295" y="80027"/>
                    <a:pt x="63765" y="81510"/>
                  </a:cubicBezTo>
                  <a:cubicBezTo>
                    <a:pt x="56811" y="82518"/>
                    <a:pt x="50061" y="84619"/>
                    <a:pt x="43763" y="87736"/>
                  </a:cubicBezTo>
                  <a:cubicBezTo>
                    <a:pt x="39303" y="90505"/>
                    <a:pt x="36588" y="95379"/>
                    <a:pt x="36581" y="100629"/>
                  </a:cubicBezTo>
                  <a:cubicBezTo>
                    <a:pt x="36538" y="105689"/>
                    <a:pt x="38618" y="110535"/>
                    <a:pt x="42316" y="113988"/>
                  </a:cubicBezTo>
                  <a:cubicBezTo>
                    <a:pt x="46247" y="117782"/>
                    <a:pt x="51566" y="119794"/>
                    <a:pt x="57023" y="119552"/>
                  </a:cubicBezTo>
                  <a:cubicBezTo>
                    <a:pt x="63782" y="119534"/>
                    <a:pt x="70356" y="117343"/>
                    <a:pt x="75774" y="113301"/>
                  </a:cubicBezTo>
                  <a:cubicBezTo>
                    <a:pt x="80016" y="110271"/>
                    <a:pt x="83101" y="105889"/>
                    <a:pt x="84524" y="100874"/>
                  </a:cubicBezTo>
                  <a:cubicBezTo>
                    <a:pt x="85731" y="94974"/>
                    <a:pt x="86208" y="88948"/>
                    <a:pt x="85946" y="82932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46" name="Google Shape;1846;p16"/>
            <p:cNvSpPr/>
            <p:nvPr/>
          </p:nvSpPr>
          <p:spPr>
            <a:xfrm>
              <a:off x="11097392" y="3061107"/>
              <a:ext cx="135523" cy="194277"/>
            </a:xfrm>
            <a:custGeom>
              <a:rect b="b" l="l" r="r" t="t"/>
              <a:pathLst>
                <a:path extrusionOk="0" h="194277" w="135523">
                  <a:moveTo>
                    <a:pt x="135524" y="191165"/>
                  </a:moveTo>
                  <a:lnTo>
                    <a:pt x="101403" y="191165"/>
                  </a:lnTo>
                  <a:lnTo>
                    <a:pt x="101403" y="170796"/>
                  </a:lnTo>
                  <a:cubicBezTo>
                    <a:pt x="96298" y="178249"/>
                    <a:pt x="89426" y="184321"/>
                    <a:pt x="81401" y="188469"/>
                  </a:cubicBezTo>
                  <a:cubicBezTo>
                    <a:pt x="74199" y="192216"/>
                    <a:pt x="66211" y="194207"/>
                    <a:pt x="58091" y="194278"/>
                  </a:cubicBezTo>
                  <a:cubicBezTo>
                    <a:pt x="42216" y="194315"/>
                    <a:pt x="27173" y="187181"/>
                    <a:pt x="17157" y="174865"/>
                  </a:cubicBezTo>
                  <a:cubicBezTo>
                    <a:pt x="5719" y="162021"/>
                    <a:pt x="0" y="144103"/>
                    <a:pt x="0" y="121111"/>
                  </a:cubicBezTo>
                  <a:cubicBezTo>
                    <a:pt x="0" y="98119"/>
                    <a:pt x="5522" y="80251"/>
                    <a:pt x="16569" y="67505"/>
                  </a:cubicBezTo>
                  <a:cubicBezTo>
                    <a:pt x="27153" y="55513"/>
                    <a:pt x="42494" y="48811"/>
                    <a:pt x="58484" y="49194"/>
                  </a:cubicBezTo>
                  <a:cubicBezTo>
                    <a:pt x="74141" y="49289"/>
                    <a:pt x="88923" y="56428"/>
                    <a:pt x="98732" y="68632"/>
                  </a:cubicBezTo>
                  <a:lnTo>
                    <a:pt x="98732" y="0"/>
                  </a:lnTo>
                  <a:lnTo>
                    <a:pt x="135499" y="0"/>
                  </a:lnTo>
                  <a:close/>
                  <a:moveTo>
                    <a:pt x="37600" y="118611"/>
                  </a:moveTo>
                  <a:cubicBezTo>
                    <a:pt x="36816" y="129686"/>
                    <a:pt x="38973" y="140772"/>
                    <a:pt x="43850" y="150745"/>
                  </a:cubicBezTo>
                  <a:cubicBezTo>
                    <a:pt x="48830" y="159844"/>
                    <a:pt x="58484" y="165390"/>
                    <a:pt x="68852" y="165109"/>
                  </a:cubicBezTo>
                  <a:cubicBezTo>
                    <a:pt x="77326" y="165107"/>
                    <a:pt x="85305" y="161122"/>
                    <a:pt x="90398" y="154349"/>
                  </a:cubicBezTo>
                  <a:cubicBezTo>
                    <a:pt x="96957" y="144964"/>
                    <a:pt x="100090" y="133610"/>
                    <a:pt x="99271" y="122190"/>
                  </a:cubicBezTo>
                  <a:cubicBezTo>
                    <a:pt x="99271" y="106241"/>
                    <a:pt x="96395" y="94802"/>
                    <a:pt x="90643" y="87874"/>
                  </a:cubicBezTo>
                  <a:cubicBezTo>
                    <a:pt x="80731" y="75799"/>
                    <a:pt x="62906" y="74047"/>
                    <a:pt x="50833" y="83960"/>
                  </a:cubicBezTo>
                  <a:cubicBezTo>
                    <a:pt x="50825" y="83965"/>
                    <a:pt x="50819" y="83971"/>
                    <a:pt x="50812" y="83976"/>
                  </a:cubicBezTo>
                  <a:cubicBezTo>
                    <a:pt x="49382" y="85137"/>
                    <a:pt x="48076" y="86443"/>
                    <a:pt x="46915" y="87874"/>
                  </a:cubicBezTo>
                  <a:cubicBezTo>
                    <a:pt x="40287" y="96702"/>
                    <a:pt x="36989" y="107588"/>
                    <a:pt x="37601" y="118611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47" name="Google Shape;1847;p16"/>
            <p:cNvSpPr/>
            <p:nvPr/>
          </p:nvSpPr>
          <p:spPr>
            <a:xfrm>
              <a:off x="11260501" y="3110456"/>
              <a:ext cx="142928" cy="144958"/>
            </a:xfrm>
            <a:custGeom>
              <a:rect b="b" l="l" r="r" t="t"/>
              <a:pathLst>
                <a:path extrusionOk="0" h="144958" w="142928">
                  <a:moveTo>
                    <a:pt x="63" y="70512"/>
                  </a:moveTo>
                  <a:cubicBezTo>
                    <a:pt x="33" y="58183"/>
                    <a:pt x="3038" y="46035"/>
                    <a:pt x="8813" y="35142"/>
                  </a:cubicBezTo>
                  <a:cubicBezTo>
                    <a:pt x="14480" y="24067"/>
                    <a:pt x="23367" y="14966"/>
                    <a:pt x="34305" y="9037"/>
                  </a:cubicBezTo>
                  <a:cubicBezTo>
                    <a:pt x="45671" y="2949"/>
                    <a:pt x="58399" y="-147"/>
                    <a:pt x="71292" y="42"/>
                  </a:cubicBezTo>
                  <a:cubicBezTo>
                    <a:pt x="90546" y="-626"/>
                    <a:pt x="109205" y="6775"/>
                    <a:pt x="122766" y="20460"/>
                  </a:cubicBezTo>
                  <a:cubicBezTo>
                    <a:pt x="136253" y="34189"/>
                    <a:pt x="143525" y="52845"/>
                    <a:pt x="142890" y="72081"/>
                  </a:cubicBezTo>
                  <a:cubicBezTo>
                    <a:pt x="143517" y="91514"/>
                    <a:pt x="136187" y="110363"/>
                    <a:pt x="122595" y="124266"/>
                  </a:cubicBezTo>
                  <a:cubicBezTo>
                    <a:pt x="109190" y="137999"/>
                    <a:pt x="90647" y="145493"/>
                    <a:pt x="71464" y="144929"/>
                  </a:cubicBezTo>
                  <a:cubicBezTo>
                    <a:pt x="58841" y="144944"/>
                    <a:pt x="46390" y="141997"/>
                    <a:pt x="35114" y="136325"/>
                  </a:cubicBezTo>
                  <a:cubicBezTo>
                    <a:pt x="23981" y="130973"/>
                    <a:pt x="14808" y="122263"/>
                    <a:pt x="8886" y="111422"/>
                  </a:cubicBezTo>
                  <a:cubicBezTo>
                    <a:pt x="2556" y="98743"/>
                    <a:pt x="-479" y="84673"/>
                    <a:pt x="61" y="70512"/>
                  </a:cubicBezTo>
                  <a:close/>
                  <a:moveTo>
                    <a:pt x="37565" y="72448"/>
                  </a:moveTo>
                  <a:cubicBezTo>
                    <a:pt x="36794" y="83840"/>
                    <a:pt x="40289" y="95111"/>
                    <a:pt x="47369" y="104068"/>
                  </a:cubicBezTo>
                  <a:cubicBezTo>
                    <a:pt x="53400" y="111146"/>
                    <a:pt x="62264" y="115178"/>
                    <a:pt x="71562" y="115074"/>
                  </a:cubicBezTo>
                  <a:cubicBezTo>
                    <a:pt x="80842" y="115221"/>
                    <a:pt x="89693" y="111178"/>
                    <a:pt x="95657" y="104068"/>
                  </a:cubicBezTo>
                  <a:cubicBezTo>
                    <a:pt x="102763" y="95029"/>
                    <a:pt x="106257" y="83673"/>
                    <a:pt x="105462" y="72203"/>
                  </a:cubicBezTo>
                  <a:cubicBezTo>
                    <a:pt x="106180" y="60931"/>
                    <a:pt x="102686" y="49793"/>
                    <a:pt x="95657" y="40951"/>
                  </a:cubicBezTo>
                  <a:cubicBezTo>
                    <a:pt x="89702" y="33861"/>
                    <a:pt x="80870" y="29828"/>
                    <a:pt x="71612" y="29970"/>
                  </a:cubicBezTo>
                  <a:cubicBezTo>
                    <a:pt x="62314" y="29846"/>
                    <a:pt x="53446" y="33872"/>
                    <a:pt x="47418" y="40951"/>
                  </a:cubicBezTo>
                  <a:cubicBezTo>
                    <a:pt x="40431" y="49901"/>
                    <a:pt x="37007" y="61122"/>
                    <a:pt x="37810" y="72448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48" name="Google Shape;1848;p16"/>
            <p:cNvSpPr/>
            <p:nvPr/>
          </p:nvSpPr>
          <p:spPr>
            <a:xfrm>
              <a:off x="11505557" y="3110981"/>
              <a:ext cx="135302" cy="193965"/>
            </a:xfrm>
            <a:custGeom>
              <a:rect b="b" l="l" r="r" t="t"/>
              <a:pathLst>
                <a:path extrusionOk="0" h="193965" w="135302">
                  <a:moveTo>
                    <a:pt x="122" y="2629"/>
                  </a:moveTo>
                  <a:lnTo>
                    <a:pt x="34438" y="2629"/>
                  </a:lnTo>
                  <a:lnTo>
                    <a:pt x="34438" y="22999"/>
                  </a:lnTo>
                  <a:cubicBezTo>
                    <a:pt x="38996" y="16047"/>
                    <a:pt x="45169" y="10303"/>
                    <a:pt x="52429" y="6257"/>
                  </a:cubicBezTo>
                  <a:cubicBezTo>
                    <a:pt x="60071" y="2019"/>
                    <a:pt x="68693" y="-137"/>
                    <a:pt x="77431" y="7"/>
                  </a:cubicBezTo>
                  <a:cubicBezTo>
                    <a:pt x="93219" y="-198"/>
                    <a:pt x="108267" y="6683"/>
                    <a:pt x="118439" y="18758"/>
                  </a:cubicBezTo>
                  <a:cubicBezTo>
                    <a:pt x="129665" y="31259"/>
                    <a:pt x="135287" y="48834"/>
                    <a:pt x="135303" y="71482"/>
                  </a:cubicBezTo>
                  <a:cubicBezTo>
                    <a:pt x="135303" y="94703"/>
                    <a:pt x="129632" y="112678"/>
                    <a:pt x="118292" y="125407"/>
                  </a:cubicBezTo>
                  <a:cubicBezTo>
                    <a:pt x="108203" y="137707"/>
                    <a:pt x="93092" y="144780"/>
                    <a:pt x="77186" y="144649"/>
                  </a:cubicBezTo>
                  <a:cubicBezTo>
                    <a:pt x="69989" y="144768"/>
                    <a:pt x="62863" y="143207"/>
                    <a:pt x="56375" y="140090"/>
                  </a:cubicBezTo>
                  <a:cubicBezTo>
                    <a:pt x="48949" y="136083"/>
                    <a:pt x="42305" y="130769"/>
                    <a:pt x="36766" y="124402"/>
                  </a:cubicBezTo>
                  <a:lnTo>
                    <a:pt x="36767" y="193966"/>
                  </a:lnTo>
                  <a:lnTo>
                    <a:pt x="0" y="193966"/>
                  </a:lnTo>
                  <a:close/>
                  <a:moveTo>
                    <a:pt x="36424" y="69619"/>
                  </a:moveTo>
                  <a:cubicBezTo>
                    <a:pt x="36424" y="85160"/>
                    <a:pt x="39512" y="96680"/>
                    <a:pt x="45689" y="104180"/>
                  </a:cubicBezTo>
                  <a:cubicBezTo>
                    <a:pt x="51091" y="111201"/>
                    <a:pt x="59453" y="115306"/>
                    <a:pt x="68313" y="115284"/>
                  </a:cubicBezTo>
                  <a:cubicBezTo>
                    <a:pt x="76613" y="115428"/>
                    <a:pt x="84488" y="111626"/>
                    <a:pt x="89540" y="105038"/>
                  </a:cubicBezTo>
                  <a:cubicBezTo>
                    <a:pt x="95251" y="98224"/>
                    <a:pt x="98095" y="86998"/>
                    <a:pt x="98046" y="71433"/>
                  </a:cubicBezTo>
                  <a:cubicBezTo>
                    <a:pt x="98954" y="59953"/>
                    <a:pt x="95863" y="48513"/>
                    <a:pt x="89296" y="39053"/>
                  </a:cubicBezTo>
                  <a:cubicBezTo>
                    <a:pt x="84131" y="32313"/>
                    <a:pt x="76094" y="28398"/>
                    <a:pt x="67603" y="28489"/>
                  </a:cubicBezTo>
                  <a:cubicBezTo>
                    <a:pt x="58966" y="28346"/>
                    <a:pt x="50744" y="32178"/>
                    <a:pt x="45297" y="38882"/>
                  </a:cubicBezTo>
                  <a:cubicBezTo>
                    <a:pt x="38768" y="47743"/>
                    <a:pt x="35613" y="58641"/>
                    <a:pt x="36400" y="69619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49" name="Google Shape;1849;p16"/>
            <p:cNvSpPr/>
            <p:nvPr/>
          </p:nvSpPr>
          <p:spPr>
            <a:xfrm>
              <a:off x="11661523" y="3110454"/>
              <a:ext cx="143232" cy="145082"/>
            </a:xfrm>
            <a:custGeom>
              <a:rect b="b" l="l" r="r" t="t"/>
              <a:pathLst>
                <a:path extrusionOk="0" h="145082" w="143232">
                  <a:moveTo>
                    <a:pt x="49" y="70514"/>
                  </a:moveTo>
                  <a:cubicBezTo>
                    <a:pt x="86" y="58163"/>
                    <a:pt x="3176" y="46012"/>
                    <a:pt x="9044" y="35144"/>
                  </a:cubicBezTo>
                  <a:cubicBezTo>
                    <a:pt x="14730" y="24066"/>
                    <a:pt x="23634" y="14966"/>
                    <a:pt x="34585" y="9039"/>
                  </a:cubicBezTo>
                  <a:cubicBezTo>
                    <a:pt x="45917" y="2953"/>
                    <a:pt x="58613" y="-143"/>
                    <a:pt x="71474" y="44"/>
                  </a:cubicBezTo>
                  <a:cubicBezTo>
                    <a:pt x="90767" y="-641"/>
                    <a:pt x="109470" y="6761"/>
                    <a:pt x="123070" y="20462"/>
                  </a:cubicBezTo>
                  <a:cubicBezTo>
                    <a:pt x="136556" y="34242"/>
                    <a:pt x="143826" y="52934"/>
                    <a:pt x="143194" y="72205"/>
                  </a:cubicBezTo>
                  <a:cubicBezTo>
                    <a:pt x="143813" y="91642"/>
                    <a:pt x="136474" y="110490"/>
                    <a:pt x="122874" y="124390"/>
                  </a:cubicBezTo>
                  <a:cubicBezTo>
                    <a:pt x="109475" y="138117"/>
                    <a:pt x="90942" y="145610"/>
                    <a:pt x="71767" y="145053"/>
                  </a:cubicBezTo>
                  <a:cubicBezTo>
                    <a:pt x="59136" y="145071"/>
                    <a:pt x="46677" y="142124"/>
                    <a:pt x="35393" y="136450"/>
                  </a:cubicBezTo>
                  <a:cubicBezTo>
                    <a:pt x="24221" y="131080"/>
                    <a:pt x="15020" y="122334"/>
                    <a:pt x="9092" y="111448"/>
                  </a:cubicBezTo>
                  <a:cubicBezTo>
                    <a:pt x="2683" y="98781"/>
                    <a:pt x="-428" y="84702"/>
                    <a:pt x="47" y="70514"/>
                  </a:cubicBezTo>
                  <a:close/>
                  <a:moveTo>
                    <a:pt x="37527" y="72450"/>
                  </a:moveTo>
                  <a:cubicBezTo>
                    <a:pt x="36734" y="83845"/>
                    <a:pt x="40231" y="95123"/>
                    <a:pt x="47331" y="104070"/>
                  </a:cubicBezTo>
                  <a:cubicBezTo>
                    <a:pt x="58835" y="117388"/>
                    <a:pt x="78958" y="118858"/>
                    <a:pt x="92275" y="107354"/>
                  </a:cubicBezTo>
                  <a:cubicBezTo>
                    <a:pt x="92303" y="107330"/>
                    <a:pt x="92332" y="107305"/>
                    <a:pt x="92359" y="107281"/>
                  </a:cubicBezTo>
                  <a:cubicBezTo>
                    <a:pt x="93502" y="106286"/>
                    <a:pt x="94574" y="105213"/>
                    <a:pt x="95570" y="104070"/>
                  </a:cubicBezTo>
                  <a:cubicBezTo>
                    <a:pt x="102615" y="95005"/>
                    <a:pt x="106063" y="83657"/>
                    <a:pt x="105253" y="72205"/>
                  </a:cubicBezTo>
                  <a:cubicBezTo>
                    <a:pt x="105982" y="60951"/>
                    <a:pt x="102535" y="49824"/>
                    <a:pt x="95570" y="40953"/>
                  </a:cubicBezTo>
                  <a:cubicBezTo>
                    <a:pt x="84065" y="27636"/>
                    <a:pt x="63942" y="26168"/>
                    <a:pt x="50626" y="37673"/>
                  </a:cubicBezTo>
                  <a:cubicBezTo>
                    <a:pt x="50590" y="37704"/>
                    <a:pt x="50554" y="37735"/>
                    <a:pt x="50518" y="37767"/>
                  </a:cubicBezTo>
                  <a:cubicBezTo>
                    <a:pt x="49378" y="38748"/>
                    <a:pt x="48313" y="39813"/>
                    <a:pt x="47332" y="40953"/>
                  </a:cubicBezTo>
                  <a:cubicBezTo>
                    <a:pt x="40269" y="49872"/>
                    <a:pt x="36774" y="61098"/>
                    <a:pt x="37528" y="72450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50" name="Google Shape;1850;p16"/>
            <p:cNvSpPr/>
            <p:nvPr/>
          </p:nvSpPr>
          <p:spPr>
            <a:xfrm>
              <a:off x="11831681" y="3110417"/>
              <a:ext cx="89981" cy="141854"/>
            </a:xfrm>
            <a:custGeom>
              <a:rect b="b" l="l" r="r" t="t"/>
              <a:pathLst>
                <a:path extrusionOk="0" h="141854" w="89981">
                  <a:moveTo>
                    <a:pt x="36767" y="141855"/>
                  </a:moveTo>
                  <a:lnTo>
                    <a:pt x="0" y="141855"/>
                  </a:lnTo>
                  <a:lnTo>
                    <a:pt x="0" y="3193"/>
                  </a:lnTo>
                  <a:lnTo>
                    <a:pt x="34071" y="3193"/>
                  </a:lnTo>
                  <a:lnTo>
                    <a:pt x="34071" y="22803"/>
                  </a:lnTo>
                  <a:cubicBezTo>
                    <a:pt x="38059" y="15649"/>
                    <a:pt x="43483" y="9399"/>
                    <a:pt x="50003" y="4443"/>
                  </a:cubicBezTo>
                  <a:cubicBezTo>
                    <a:pt x="54733" y="1427"/>
                    <a:pt x="60253" y="-117"/>
                    <a:pt x="65863" y="7"/>
                  </a:cubicBezTo>
                  <a:cubicBezTo>
                    <a:pt x="74364" y="30"/>
                    <a:pt x="82700" y="2360"/>
                    <a:pt x="89981" y="6748"/>
                  </a:cubicBezTo>
                  <a:lnTo>
                    <a:pt x="78608" y="38735"/>
                  </a:lnTo>
                  <a:cubicBezTo>
                    <a:pt x="73611" y="35040"/>
                    <a:pt x="67652" y="32869"/>
                    <a:pt x="61450" y="32485"/>
                  </a:cubicBezTo>
                  <a:cubicBezTo>
                    <a:pt x="56733" y="32356"/>
                    <a:pt x="52117" y="33863"/>
                    <a:pt x="48385" y="36750"/>
                  </a:cubicBezTo>
                  <a:cubicBezTo>
                    <a:pt x="44068" y="40889"/>
                    <a:pt x="41125" y="46253"/>
                    <a:pt x="39953" y="52118"/>
                  </a:cubicBezTo>
                  <a:cubicBezTo>
                    <a:pt x="37299" y="67491"/>
                    <a:pt x="36272" y="83102"/>
                    <a:pt x="36889" y="98690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51" name="Google Shape;1851;p16"/>
            <p:cNvSpPr/>
            <p:nvPr/>
          </p:nvSpPr>
          <p:spPr>
            <a:xfrm>
              <a:off x="10020922" y="3381741"/>
              <a:ext cx="36766" cy="191655"/>
            </a:xfrm>
            <a:custGeom>
              <a:rect b="b" l="l" r="r" t="t"/>
              <a:pathLst>
                <a:path extrusionOk="0" h="191655" w="36766">
                  <a:moveTo>
                    <a:pt x="0" y="191655"/>
                  </a:moveTo>
                  <a:lnTo>
                    <a:pt x="0" y="0"/>
                  </a:lnTo>
                  <a:lnTo>
                    <a:pt x="36767" y="0"/>
                  </a:lnTo>
                  <a:lnTo>
                    <a:pt x="36767" y="191655"/>
                  </a:ln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52" name="Google Shape;1852;p16"/>
            <p:cNvSpPr/>
            <p:nvPr/>
          </p:nvSpPr>
          <p:spPr>
            <a:xfrm>
              <a:off x="10085424" y="3430975"/>
              <a:ext cx="130339" cy="145220"/>
            </a:xfrm>
            <a:custGeom>
              <a:rect b="b" l="l" r="r" t="t"/>
              <a:pathLst>
                <a:path extrusionOk="0" h="145220" w="130339">
                  <a:moveTo>
                    <a:pt x="37220" y="45821"/>
                  </a:moveTo>
                  <a:lnTo>
                    <a:pt x="3909" y="39571"/>
                  </a:lnTo>
                  <a:cubicBezTo>
                    <a:pt x="6656" y="27693"/>
                    <a:pt x="13494" y="17159"/>
                    <a:pt x="23224" y="9814"/>
                  </a:cubicBezTo>
                  <a:cubicBezTo>
                    <a:pt x="32343" y="3564"/>
                    <a:pt x="45971" y="132"/>
                    <a:pt x="63962" y="132"/>
                  </a:cubicBezTo>
                  <a:cubicBezTo>
                    <a:pt x="76419" y="-552"/>
                    <a:pt x="88878" y="1428"/>
                    <a:pt x="100509" y="5941"/>
                  </a:cubicBezTo>
                  <a:cubicBezTo>
                    <a:pt x="107559" y="8944"/>
                    <a:pt x="113484" y="14089"/>
                    <a:pt x="117447" y="20648"/>
                  </a:cubicBezTo>
                  <a:cubicBezTo>
                    <a:pt x="120714" y="26629"/>
                    <a:pt x="122349" y="37586"/>
                    <a:pt x="122349" y="53518"/>
                  </a:cubicBezTo>
                  <a:lnTo>
                    <a:pt x="121981" y="96315"/>
                  </a:lnTo>
                  <a:cubicBezTo>
                    <a:pt x="121740" y="105337"/>
                    <a:pt x="122323" y="114362"/>
                    <a:pt x="123721" y="123278"/>
                  </a:cubicBezTo>
                  <a:cubicBezTo>
                    <a:pt x="125136" y="129780"/>
                    <a:pt x="127359" y="136079"/>
                    <a:pt x="130340" y="142029"/>
                  </a:cubicBezTo>
                  <a:lnTo>
                    <a:pt x="94038" y="142029"/>
                  </a:lnTo>
                  <a:cubicBezTo>
                    <a:pt x="93033" y="139578"/>
                    <a:pt x="91930" y="135779"/>
                    <a:pt x="90484" y="131146"/>
                  </a:cubicBezTo>
                  <a:cubicBezTo>
                    <a:pt x="90136" y="129681"/>
                    <a:pt x="89695" y="128240"/>
                    <a:pt x="89161" y="126832"/>
                  </a:cubicBezTo>
                  <a:cubicBezTo>
                    <a:pt x="83399" y="132633"/>
                    <a:pt x="76597" y="137298"/>
                    <a:pt x="69110" y="140583"/>
                  </a:cubicBezTo>
                  <a:cubicBezTo>
                    <a:pt x="61869" y="143619"/>
                    <a:pt x="54092" y="145169"/>
                    <a:pt x="46241" y="145142"/>
                  </a:cubicBezTo>
                  <a:cubicBezTo>
                    <a:pt x="33900" y="145854"/>
                    <a:pt x="21776" y="141681"/>
                    <a:pt x="12488" y="133523"/>
                  </a:cubicBezTo>
                  <a:cubicBezTo>
                    <a:pt x="4280" y="125979"/>
                    <a:pt x="-269" y="115255"/>
                    <a:pt x="12" y="104110"/>
                  </a:cubicBezTo>
                  <a:cubicBezTo>
                    <a:pt x="-129" y="96727"/>
                    <a:pt x="1816" y="89454"/>
                    <a:pt x="5626" y="83128"/>
                  </a:cubicBezTo>
                  <a:cubicBezTo>
                    <a:pt x="9511" y="77002"/>
                    <a:pt x="15087" y="72132"/>
                    <a:pt x="21680" y="69107"/>
                  </a:cubicBezTo>
                  <a:cubicBezTo>
                    <a:pt x="31025" y="65088"/>
                    <a:pt x="40830" y="62240"/>
                    <a:pt x="50874" y="60626"/>
                  </a:cubicBezTo>
                  <a:cubicBezTo>
                    <a:pt x="63000" y="58710"/>
                    <a:pt x="74923" y="55674"/>
                    <a:pt x="86488" y="51557"/>
                  </a:cubicBezTo>
                  <a:lnTo>
                    <a:pt x="86488" y="47929"/>
                  </a:lnTo>
                  <a:cubicBezTo>
                    <a:pt x="87075" y="42390"/>
                    <a:pt x="85170" y="36877"/>
                    <a:pt x="81292" y="32879"/>
                  </a:cubicBezTo>
                  <a:cubicBezTo>
                    <a:pt x="75438" y="29237"/>
                    <a:pt x="68543" y="27633"/>
                    <a:pt x="61682" y="28320"/>
                  </a:cubicBezTo>
                  <a:cubicBezTo>
                    <a:pt x="50360" y="27013"/>
                    <a:pt x="39907" y="34545"/>
                    <a:pt x="37563" y="45699"/>
                  </a:cubicBezTo>
                  <a:close/>
                  <a:moveTo>
                    <a:pt x="86243" y="75627"/>
                  </a:moveTo>
                  <a:cubicBezTo>
                    <a:pt x="78911" y="77889"/>
                    <a:pt x="71465" y="79762"/>
                    <a:pt x="63937" y="81241"/>
                  </a:cubicBezTo>
                  <a:cubicBezTo>
                    <a:pt x="56992" y="82298"/>
                    <a:pt x="50248" y="84406"/>
                    <a:pt x="43935" y="87491"/>
                  </a:cubicBezTo>
                  <a:cubicBezTo>
                    <a:pt x="39488" y="90295"/>
                    <a:pt x="36781" y="95176"/>
                    <a:pt x="36753" y="100433"/>
                  </a:cubicBezTo>
                  <a:cubicBezTo>
                    <a:pt x="36733" y="105479"/>
                    <a:pt x="38821" y="110304"/>
                    <a:pt x="42514" y="113743"/>
                  </a:cubicBezTo>
                  <a:cubicBezTo>
                    <a:pt x="46452" y="117531"/>
                    <a:pt x="51760" y="119556"/>
                    <a:pt x="57220" y="119356"/>
                  </a:cubicBezTo>
                  <a:cubicBezTo>
                    <a:pt x="63979" y="119338"/>
                    <a:pt x="70553" y="117147"/>
                    <a:pt x="75972" y="113105"/>
                  </a:cubicBezTo>
                  <a:cubicBezTo>
                    <a:pt x="80177" y="110178"/>
                    <a:pt x="83263" y="105908"/>
                    <a:pt x="84722" y="100997"/>
                  </a:cubicBezTo>
                  <a:cubicBezTo>
                    <a:pt x="85953" y="95117"/>
                    <a:pt x="86432" y="89104"/>
                    <a:pt x="86144" y="83103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53" name="Google Shape;1853;p16"/>
            <p:cNvSpPr/>
            <p:nvPr/>
          </p:nvSpPr>
          <p:spPr>
            <a:xfrm>
              <a:off x="10318220" y="3381055"/>
              <a:ext cx="152965" cy="195549"/>
            </a:xfrm>
            <a:custGeom>
              <a:rect b="b" l="l" r="r" t="t"/>
              <a:pathLst>
                <a:path extrusionOk="0" h="195549" w="152965">
                  <a:moveTo>
                    <a:pt x="0" y="686"/>
                  </a:moveTo>
                  <a:lnTo>
                    <a:pt x="38802" y="686"/>
                  </a:lnTo>
                  <a:lnTo>
                    <a:pt x="38802" y="104345"/>
                  </a:lnTo>
                  <a:cubicBezTo>
                    <a:pt x="38458" y="114942"/>
                    <a:pt x="38876" y="125550"/>
                    <a:pt x="40051" y="136088"/>
                  </a:cubicBezTo>
                  <a:cubicBezTo>
                    <a:pt x="41586" y="143582"/>
                    <a:pt x="45815" y="150254"/>
                    <a:pt x="51940" y="154839"/>
                  </a:cubicBezTo>
                  <a:cubicBezTo>
                    <a:pt x="59408" y="159983"/>
                    <a:pt x="68378" y="162492"/>
                    <a:pt x="77431" y="161972"/>
                  </a:cubicBezTo>
                  <a:cubicBezTo>
                    <a:pt x="86274" y="162629"/>
                    <a:pt x="95079" y="160270"/>
                    <a:pt x="102408" y="155280"/>
                  </a:cubicBezTo>
                  <a:cubicBezTo>
                    <a:pt x="107728" y="151218"/>
                    <a:pt x="111325" y="145303"/>
                    <a:pt x="112482" y="138710"/>
                  </a:cubicBezTo>
                  <a:cubicBezTo>
                    <a:pt x="113855" y="127942"/>
                    <a:pt x="114420" y="117086"/>
                    <a:pt x="114173" y="106233"/>
                  </a:cubicBezTo>
                  <a:lnTo>
                    <a:pt x="114175" y="0"/>
                  </a:lnTo>
                  <a:lnTo>
                    <a:pt x="152854" y="0"/>
                  </a:lnTo>
                  <a:lnTo>
                    <a:pt x="152854" y="101232"/>
                  </a:lnTo>
                  <a:cubicBezTo>
                    <a:pt x="153331" y="117538"/>
                    <a:pt x="152280" y="133852"/>
                    <a:pt x="149717" y="149961"/>
                  </a:cubicBezTo>
                  <a:cubicBezTo>
                    <a:pt x="147929" y="158797"/>
                    <a:pt x="143961" y="167046"/>
                    <a:pt x="138173" y="173958"/>
                  </a:cubicBezTo>
                  <a:cubicBezTo>
                    <a:pt x="132004" y="180899"/>
                    <a:pt x="124263" y="186261"/>
                    <a:pt x="115598" y="189596"/>
                  </a:cubicBezTo>
                  <a:cubicBezTo>
                    <a:pt x="103823" y="193854"/>
                    <a:pt x="91345" y="195826"/>
                    <a:pt x="78830" y="195405"/>
                  </a:cubicBezTo>
                  <a:cubicBezTo>
                    <a:pt x="64661" y="196148"/>
                    <a:pt x="50489" y="194022"/>
                    <a:pt x="37161" y="189155"/>
                  </a:cubicBezTo>
                  <a:cubicBezTo>
                    <a:pt x="28503" y="185524"/>
                    <a:pt x="20832" y="179887"/>
                    <a:pt x="14782" y="172708"/>
                  </a:cubicBezTo>
                  <a:cubicBezTo>
                    <a:pt x="9588" y="166581"/>
                    <a:pt x="5887" y="159331"/>
                    <a:pt x="3972" y="151530"/>
                  </a:cubicBezTo>
                  <a:cubicBezTo>
                    <a:pt x="983" y="135509"/>
                    <a:pt x="-291" y="119215"/>
                    <a:pt x="174" y="102924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54" name="Google Shape;1854;p16"/>
            <p:cNvSpPr/>
            <p:nvPr/>
          </p:nvSpPr>
          <p:spPr>
            <a:xfrm>
              <a:off x="10510930" y="3431531"/>
              <a:ext cx="126528" cy="141865"/>
            </a:xfrm>
            <a:custGeom>
              <a:rect b="b" l="l" r="r" t="t"/>
              <a:pathLst>
                <a:path extrusionOk="0" h="141865" w="126528">
                  <a:moveTo>
                    <a:pt x="126528" y="141866"/>
                  </a:moveTo>
                  <a:lnTo>
                    <a:pt x="89761" y="141866"/>
                  </a:lnTo>
                  <a:lnTo>
                    <a:pt x="89761" y="70782"/>
                  </a:lnTo>
                  <a:cubicBezTo>
                    <a:pt x="90248" y="61026"/>
                    <a:pt x="89424" y="51249"/>
                    <a:pt x="87310" y="41712"/>
                  </a:cubicBezTo>
                  <a:cubicBezTo>
                    <a:pt x="85915" y="37577"/>
                    <a:pt x="83246" y="33991"/>
                    <a:pt x="79687" y="31466"/>
                  </a:cubicBezTo>
                  <a:cubicBezTo>
                    <a:pt x="75992" y="28997"/>
                    <a:pt x="71630" y="27714"/>
                    <a:pt x="67186" y="27789"/>
                  </a:cubicBezTo>
                  <a:cubicBezTo>
                    <a:pt x="61058" y="27697"/>
                    <a:pt x="55056" y="29532"/>
                    <a:pt x="50028" y="33035"/>
                  </a:cubicBezTo>
                  <a:cubicBezTo>
                    <a:pt x="45081" y="36347"/>
                    <a:pt x="41399" y="41237"/>
                    <a:pt x="39587" y="46908"/>
                  </a:cubicBezTo>
                  <a:cubicBezTo>
                    <a:pt x="37223" y="57356"/>
                    <a:pt x="36275" y="68073"/>
                    <a:pt x="36768" y="78773"/>
                  </a:cubicBezTo>
                  <a:lnTo>
                    <a:pt x="36767" y="141841"/>
                  </a:lnTo>
                  <a:lnTo>
                    <a:pt x="0" y="141841"/>
                  </a:lnTo>
                  <a:lnTo>
                    <a:pt x="0" y="2959"/>
                  </a:lnTo>
                  <a:lnTo>
                    <a:pt x="34120" y="2959"/>
                  </a:lnTo>
                  <a:lnTo>
                    <a:pt x="34120" y="23206"/>
                  </a:lnTo>
                  <a:cubicBezTo>
                    <a:pt x="49674" y="2011"/>
                    <a:pt x="77737" y="-5744"/>
                    <a:pt x="101968" y="4454"/>
                  </a:cubicBezTo>
                  <a:cubicBezTo>
                    <a:pt x="107940" y="6795"/>
                    <a:pt x="113196" y="10656"/>
                    <a:pt x="117215" y="15656"/>
                  </a:cubicBezTo>
                  <a:cubicBezTo>
                    <a:pt x="120672" y="20215"/>
                    <a:pt x="123127" y="25452"/>
                    <a:pt x="124421" y="31025"/>
                  </a:cubicBezTo>
                  <a:cubicBezTo>
                    <a:pt x="125962" y="39257"/>
                    <a:pt x="126628" y="47630"/>
                    <a:pt x="126406" y="56002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55" name="Google Shape;1855;p16"/>
            <p:cNvSpPr/>
            <p:nvPr/>
          </p:nvSpPr>
          <p:spPr>
            <a:xfrm>
              <a:off x="10674740" y="3381741"/>
              <a:ext cx="36767" cy="191655"/>
            </a:xfrm>
            <a:custGeom>
              <a:rect b="b" l="l" r="r" t="t"/>
              <a:pathLst>
                <a:path extrusionOk="0" h="191655" w="36767">
                  <a:moveTo>
                    <a:pt x="0" y="33924"/>
                  </a:moveTo>
                  <a:lnTo>
                    <a:pt x="0" y="0"/>
                  </a:lnTo>
                  <a:lnTo>
                    <a:pt x="36767" y="0"/>
                  </a:lnTo>
                  <a:lnTo>
                    <a:pt x="36767" y="33924"/>
                  </a:lnTo>
                  <a:close/>
                  <a:moveTo>
                    <a:pt x="0" y="191459"/>
                  </a:moveTo>
                  <a:lnTo>
                    <a:pt x="0" y="52749"/>
                  </a:lnTo>
                  <a:lnTo>
                    <a:pt x="36767" y="52749"/>
                  </a:lnTo>
                  <a:lnTo>
                    <a:pt x="36767" y="191655"/>
                  </a:ln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56" name="Google Shape;1856;p16"/>
            <p:cNvSpPr/>
            <p:nvPr/>
          </p:nvSpPr>
          <p:spPr>
            <a:xfrm>
              <a:off x="10740429" y="3378481"/>
              <a:ext cx="143097" cy="197882"/>
            </a:xfrm>
            <a:custGeom>
              <a:rect b="b" l="l" r="r" t="t"/>
              <a:pathLst>
                <a:path extrusionOk="0" h="197882" w="143097">
                  <a:moveTo>
                    <a:pt x="75" y="123415"/>
                  </a:moveTo>
                  <a:cubicBezTo>
                    <a:pt x="124" y="111050"/>
                    <a:pt x="3213" y="98886"/>
                    <a:pt x="9071" y="87996"/>
                  </a:cubicBezTo>
                  <a:cubicBezTo>
                    <a:pt x="14780" y="76920"/>
                    <a:pt x="23687" y="67816"/>
                    <a:pt x="34637" y="61867"/>
                  </a:cubicBezTo>
                  <a:cubicBezTo>
                    <a:pt x="45935" y="55808"/>
                    <a:pt x="58584" y="52713"/>
                    <a:pt x="71404" y="52871"/>
                  </a:cubicBezTo>
                  <a:cubicBezTo>
                    <a:pt x="90661" y="52213"/>
                    <a:pt x="109319" y="59623"/>
                    <a:pt x="122878" y="73314"/>
                  </a:cubicBezTo>
                  <a:cubicBezTo>
                    <a:pt x="149837" y="102655"/>
                    <a:pt x="149837" y="147754"/>
                    <a:pt x="122878" y="177095"/>
                  </a:cubicBezTo>
                  <a:cubicBezTo>
                    <a:pt x="109496" y="190858"/>
                    <a:pt x="90960" y="198388"/>
                    <a:pt x="71771" y="197856"/>
                  </a:cubicBezTo>
                  <a:cubicBezTo>
                    <a:pt x="59008" y="197912"/>
                    <a:pt x="46411" y="194956"/>
                    <a:pt x="35004" y="189228"/>
                  </a:cubicBezTo>
                  <a:cubicBezTo>
                    <a:pt x="23833" y="183859"/>
                    <a:pt x="14631" y="175113"/>
                    <a:pt x="8703" y="164227"/>
                  </a:cubicBezTo>
                  <a:cubicBezTo>
                    <a:pt x="2446" y="151563"/>
                    <a:pt x="-522" y="137528"/>
                    <a:pt x="75" y="123415"/>
                  </a:cubicBezTo>
                  <a:close/>
                  <a:moveTo>
                    <a:pt x="37577" y="125352"/>
                  </a:moveTo>
                  <a:cubicBezTo>
                    <a:pt x="36936" y="136788"/>
                    <a:pt x="40561" y="148055"/>
                    <a:pt x="47749" y="156971"/>
                  </a:cubicBezTo>
                  <a:cubicBezTo>
                    <a:pt x="53786" y="164033"/>
                    <a:pt x="62654" y="168039"/>
                    <a:pt x="71942" y="167903"/>
                  </a:cubicBezTo>
                  <a:cubicBezTo>
                    <a:pt x="81196" y="168072"/>
                    <a:pt x="90032" y="164055"/>
                    <a:pt x="95988" y="156971"/>
                  </a:cubicBezTo>
                  <a:cubicBezTo>
                    <a:pt x="103094" y="147932"/>
                    <a:pt x="106588" y="136576"/>
                    <a:pt x="105793" y="125106"/>
                  </a:cubicBezTo>
                  <a:cubicBezTo>
                    <a:pt x="106510" y="113842"/>
                    <a:pt x="103015" y="102712"/>
                    <a:pt x="95988" y="93879"/>
                  </a:cubicBezTo>
                  <a:cubicBezTo>
                    <a:pt x="90028" y="86798"/>
                    <a:pt x="81198" y="82774"/>
                    <a:pt x="71942" y="82922"/>
                  </a:cubicBezTo>
                  <a:cubicBezTo>
                    <a:pt x="62676" y="82773"/>
                    <a:pt x="53820" y="86730"/>
                    <a:pt x="47749" y="93732"/>
                  </a:cubicBezTo>
                  <a:cubicBezTo>
                    <a:pt x="40596" y="102662"/>
                    <a:pt x="37015" y="113930"/>
                    <a:pt x="37699" y="125352"/>
                  </a:cubicBezTo>
                  <a:close/>
                  <a:moveTo>
                    <a:pt x="52946" y="39071"/>
                  </a:moveTo>
                  <a:lnTo>
                    <a:pt x="71011" y="0"/>
                  </a:lnTo>
                  <a:lnTo>
                    <a:pt x="112117" y="0"/>
                  </a:lnTo>
                  <a:lnTo>
                    <a:pt x="76183" y="39071"/>
                  </a:ln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57" name="Google Shape;1857;p16"/>
            <p:cNvSpPr/>
            <p:nvPr/>
          </p:nvSpPr>
          <p:spPr>
            <a:xfrm>
              <a:off x="10911987" y="3431576"/>
              <a:ext cx="126454" cy="141820"/>
            </a:xfrm>
            <a:custGeom>
              <a:rect b="b" l="l" r="r" t="t"/>
              <a:pathLst>
                <a:path extrusionOk="0" h="141820" w="126454">
                  <a:moveTo>
                    <a:pt x="126454" y="141821"/>
                  </a:moveTo>
                  <a:lnTo>
                    <a:pt x="89687" y="141821"/>
                  </a:lnTo>
                  <a:lnTo>
                    <a:pt x="89687" y="70737"/>
                  </a:lnTo>
                  <a:cubicBezTo>
                    <a:pt x="90198" y="61005"/>
                    <a:pt x="89373" y="51249"/>
                    <a:pt x="87236" y="41740"/>
                  </a:cubicBezTo>
                  <a:cubicBezTo>
                    <a:pt x="85871" y="37590"/>
                    <a:pt x="83197" y="33994"/>
                    <a:pt x="79613" y="31495"/>
                  </a:cubicBezTo>
                  <a:cubicBezTo>
                    <a:pt x="75920" y="29018"/>
                    <a:pt x="71558" y="27727"/>
                    <a:pt x="67112" y="27793"/>
                  </a:cubicBezTo>
                  <a:cubicBezTo>
                    <a:pt x="60987" y="27712"/>
                    <a:pt x="54988" y="29546"/>
                    <a:pt x="49954" y="33039"/>
                  </a:cubicBezTo>
                  <a:cubicBezTo>
                    <a:pt x="45037" y="36373"/>
                    <a:pt x="41379" y="41257"/>
                    <a:pt x="39561" y="46912"/>
                  </a:cubicBezTo>
                  <a:cubicBezTo>
                    <a:pt x="37196" y="57359"/>
                    <a:pt x="36255" y="68078"/>
                    <a:pt x="36766" y="78777"/>
                  </a:cubicBezTo>
                  <a:lnTo>
                    <a:pt x="36767" y="141772"/>
                  </a:lnTo>
                  <a:lnTo>
                    <a:pt x="0" y="141772"/>
                  </a:lnTo>
                  <a:lnTo>
                    <a:pt x="0" y="2914"/>
                  </a:lnTo>
                  <a:lnTo>
                    <a:pt x="34071" y="2914"/>
                  </a:lnTo>
                  <a:lnTo>
                    <a:pt x="34071" y="23161"/>
                  </a:lnTo>
                  <a:cubicBezTo>
                    <a:pt x="49615" y="2033"/>
                    <a:pt x="77599" y="-5715"/>
                    <a:pt x="101796" y="4409"/>
                  </a:cubicBezTo>
                  <a:cubicBezTo>
                    <a:pt x="107731" y="6778"/>
                    <a:pt x="112956" y="10636"/>
                    <a:pt x="116968" y="15611"/>
                  </a:cubicBezTo>
                  <a:cubicBezTo>
                    <a:pt x="120426" y="20170"/>
                    <a:pt x="122880" y="25407"/>
                    <a:pt x="124174" y="30980"/>
                  </a:cubicBezTo>
                  <a:cubicBezTo>
                    <a:pt x="125716" y="39212"/>
                    <a:pt x="126381" y="47585"/>
                    <a:pt x="126160" y="55957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58" name="Google Shape;1858;p16"/>
            <p:cNvSpPr/>
            <p:nvPr/>
          </p:nvSpPr>
          <p:spPr>
            <a:xfrm>
              <a:off x="11150262" y="3381741"/>
              <a:ext cx="145622" cy="191655"/>
            </a:xfrm>
            <a:custGeom>
              <a:rect b="b" l="l" r="r" t="t"/>
              <a:pathLst>
                <a:path extrusionOk="0" h="191655" w="145622">
                  <a:moveTo>
                    <a:pt x="0" y="191655"/>
                  </a:moveTo>
                  <a:lnTo>
                    <a:pt x="0" y="0"/>
                  </a:lnTo>
                  <a:lnTo>
                    <a:pt x="141897" y="0"/>
                  </a:lnTo>
                  <a:lnTo>
                    <a:pt x="141897" y="32380"/>
                  </a:lnTo>
                  <a:lnTo>
                    <a:pt x="38679" y="32380"/>
                  </a:lnTo>
                  <a:lnTo>
                    <a:pt x="38679" y="74858"/>
                  </a:lnTo>
                  <a:lnTo>
                    <a:pt x="134813" y="74858"/>
                  </a:lnTo>
                  <a:lnTo>
                    <a:pt x="134813" y="107115"/>
                  </a:lnTo>
                  <a:lnTo>
                    <a:pt x="38704" y="107115"/>
                  </a:lnTo>
                  <a:lnTo>
                    <a:pt x="38704" y="159153"/>
                  </a:lnTo>
                  <a:lnTo>
                    <a:pt x="145623" y="159153"/>
                  </a:lnTo>
                  <a:lnTo>
                    <a:pt x="145623" y="191655"/>
                  </a:ln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59" name="Google Shape;1859;p16"/>
            <p:cNvSpPr/>
            <p:nvPr/>
          </p:nvSpPr>
          <p:spPr>
            <a:xfrm>
              <a:off x="11327601" y="3434539"/>
              <a:ext cx="126309" cy="141605"/>
            </a:xfrm>
            <a:custGeom>
              <a:rect b="b" l="l" r="r" t="t"/>
              <a:pathLst>
                <a:path extrusionOk="0" h="141605" w="126309">
                  <a:moveTo>
                    <a:pt x="92019" y="138857"/>
                  </a:moveTo>
                  <a:lnTo>
                    <a:pt x="92019" y="117851"/>
                  </a:lnTo>
                  <a:cubicBezTo>
                    <a:pt x="86968" y="125280"/>
                    <a:pt x="80110" y="131303"/>
                    <a:pt x="72091" y="135352"/>
                  </a:cubicBezTo>
                  <a:cubicBezTo>
                    <a:pt x="64053" y="139549"/>
                    <a:pt x="55103" y="141696"/>
                    <a:pt x="46036" y="141603"/>
                  </a:cubicBezTo>
                  <a:cubicBezTo>
                    <a:pt x="37303" y="141702"/>
                    <a:pt x="28692" y="139550"/>
                    <a:pt x="21033" y="135352"/>
                  </a:cubicBezTo>
                  <a:cubicBezTo>
                    <a:pt x="13922" y="131579"/>
                    <a:pt x="8271" y="125541"/>
                    <a:pt x="4979" y="118194"/>
                  </a:cubicBezTo>
                  <a:cubicBezTo>
                    <a:pt x="1278" y="108404"/>
                    <a:pt x="-390" y="97962"/>
                    <a:pt x="77" y="87506"/>
                  </a:cubicBezTo>
                  <a:lnTo>
                    <a:pt x="75" y="0"/>
                  </a:lnTo>
                  <a:lnTo>
                    <a:pt x="36843" y="0"/>
                  </a:lnTo>
                  <a:lnTo>
                    <a:pt x="36843" y="63877"/>
                  </a:lnTo>
                  <a:cubicBezTo>
                    <a:pt x="36314" y="75867"/>
                    <a:pt x="36979" y="87879"/>
                    <a:pt x="38828" y="99737"/>
                  </a:cubicBezTo>
                  <a:cubicBezTo>
                    <a:pt x="40065" y="103932"/>
                    <a:pt x="42649" y="107602"/>
                    <a:pt x="46182" y="110179"/>
                  </a:cubicBezTo>
                  <a:cubicBezTo>
                    <a:pt x="50204" y="112871"/>
                    <a:pt x="54973" y="114226"/>
                    <a:pt x="59810" y="114052"/>
                  </a:cubicBezTo>
                  <a:cubicBezTo>
                    <a:pt x="65818" y="114102"/>
                    <a:pt x="71692" y="112286"/>
                    <a:pt x="76625" y="108855"/>
                  </a:cubicBezTo>
                  <a:cubicBezTo>
                    <a:pt x="81266" y="105885"/>
                    <a:pt x="84832" y="101503"/>
                    <a:pt x="86797" y="96355"/>
                  </a:cubicBezTo>
                  <a:cubicBezTo>
                    <a:pt x="89326" y="84033"/>
                    <a:pt x="90248" y="71435"/>
                    <a:pt x="89542" y="58877"/>
                  </a:cubicBezTo>
                  <a:lnTo>
                    <a:pt x="89542" y="49"/>
                  </a:lnTo>
                  <a:lnTo>
                    <a:pt x="126309" y="49"/>
                  </a:lnTo>
                  <a:lnTo>
                    <a:pt x="126309" y="138955"/>
                  </a:ln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60" name="Google Shape;1860;p16"/>
            <p:cNvSpPr/>
            <p:nvPr/>
          </p:nvSpPr>
          <p:spPr>
            <a:xfrm>
              <a:off x="11490065" y="3431032"/>
              <a:ext cx="89859" cy="142364"/>
            </a:xfrm>
            <a:custGeom>
              <a:rect b="b" l="l" r="r" t="t"/>
              <a:pathLst>
                <a:path extrusionOk="0" h="142364" w="89859">
                  <a:moveTo>
                    <a:pt x="36767" y="142365"/>
                  </a:moveTo>
                  <a:lnTo>
                    <a:pt x="0" y="142365"/>
                  </a:lnTo>
                  <a:lnTo>
                    <a:pt x="0" y="3459"/>
                  </a:lnTo>
                  <a:lnTo>
                    <a:pt x="34120" y="3459"/>
                  </a:lnTo>
                  <a:lnTo>
                    <a:pt x="34120" y="23190"/>
                  </a:lnTo>
                  <a:cubicBezTo>
                    <a:pt x="38018" y="15916"/>
                    <a:pt x="43385" y="9530"/>
                    <a:pt x="49881" y="4439"/>
                  </a:cubicBezTo>
                  <a:cubicBezTo>
                    <a:pt x="54615" y="1470"/>
                    <a:pt x="60105" y="-70"/>
                    <a:pt x="65691" y="2"/>
                  </a:cubicBezTo>
                  <a:cubicBezTo>
                    <a:pt x="74231" y="55"/>
                    <a:pt x="82592" y="2455"/>
                    <a:pt x="89859" y="6939"/>
                  </a:cubicBezTo>
                  <a:lnTo>
                    <a:pt x="78486" y="38951"/>
                  </a:lnTo>
                  <a:cubicBezTo>
                    <a:pt x="73494" y="35248"/>
                    <a:pt x="67532" y="33077"/>
                    <a:pt x="61328" y="32701"/>
                  </a:cubicBezTo>
                  <a:cubicBezTo>
                    <a:pt x="56612" y="32549"/>
                    <a:pt x="51991" y="34049"/>
                    <a:pt x="48263" y="36941"/>
                  </a:cubicBezTo>
                  <a:cubicBezTo>
                    <a:pt x="43953" y="41059"/>
                    <a:pt x="41024" y="46411"/>
                    <a:pt x="39880" y="52261"/>
                  </a:cubicBezTo>
                  <a:cubicBezTo>
                    <a:pt x="37200" y="67631"/>
                    <a:pt x="36174" y="83244"/>
                    <a:pt x="36816" y="98833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61" name="Google Shape;1861;p16"/>
            <p:cNvSpPr/>
            <p:nvPr/>
          </p:nvSpPr>
          <p:spPr>
            <a:xfrm>
              <a:off x="11587236" y="3431311"/>
              <a:ext cx="143150" cy="145053"/>
            </a:xfrm>
            <a:custGeom>
              <a:rect b="b" l="l" r="r" t="t"/>
              <a:pathLst>
                <a:path extrusionOk="0" h="145053" w="143150">
                  <a:moveTo>
                    <a:pt x="41" y="70586"/>
                  </a:moveTo>
                  <a:cubicBezTo>
                    <a:pt x="90" y="58220"/>
                    <a:pt x="3179" y="46057"/>
                    <a:pt x="9037" y="35167"/>
                  </a:cubicBezTo>
                  <a:cubicBezTo>
                    <a:pt x="14758" y="24107"/>
                    <a:pt x="23652" y="15009"/>
                    <a:pt x="34578" y="9037"/>
                  </a:cubicBezTo>
                  <a:cubicBezTo>
                    <a:pt x="45878" y="2985"/>
                    <a:pt x="58526" y="-109"/>
                    <a:pt x="71345" y="42"/>
                  </a:cubicBezTo>
                  <a:cubicBezTo>
                    <a:pt x="90647" y="-628"/>
                    <a:pt x="109355" y="6781"/>
                    <a:pt x="122966" y="20484"/>
                  </a:cubicBezTo>
                  <a:cubicBezTo>
                    <a:pt x="149878" y="49844"/>
                    <a:pt x="149878" y="94906"/>
                    <a:pt x="122966" y="124266"/>
                  </a:cubicBezTo>
                  <a:cubicBezTo>
                    <a:pt x="109584" y="138029"/>
                    <a:pt x="91048" y="145559"/>
                    <a:pt x="71859" y="145027"/>
                  </a:cubicBezTo>
                  <a:cubicBezTo>
                    <a:pt x="59227" y="145031"/>
                    <a:pt x="46770" y="142076"/>
                    <a:pt x="35485" y="136399"/>
                  </a:cubicBezTo>
                  <a:cubicBezTo>
                    <a:pt x="24322" y="131016"/>
                    <a:pt x="15125" y="122273"/>
                    <a:pt x="9184" y="111397"/>
                  </a:cubicBezTo>
                  <a:cubicBezTo>
                    <a:pt x="2743" y="98783"/>
                    <a:pt x="-403" y="84743"/>
                    <a:pt x="41" y="70586"/>
                  </a:cubicBezTo>
                  <a:close/>
                  <a:moveTo>
                    <a:pt x="37519" y="72522"/>
                  </a:moveTo>
                  <a:cubicBezTo>
                    <a:pt x="36739" y="83915"/>
                    <a:pt x="40235" y="95189"/>
                    <a:pt x="47324" y="104142"/>
                  </a:cubicBezTo>
                  <a:cubicBezTo>
                    <a:pt x="58982" y="117469"/>
                    <a:pt x="79237" y="118822"/>
                    <a:pt x="92564" y="107164"/>
                  </a:cubicBezTo>
                  <a:cubicBezTo>
                    <a:pt x="92566" y="107162"/>
                    <a:pt x="92568" y="107159"/>
                    <a:pt x="92572" y="107157"/>
                  </a:cubicBezTo>
                  <a:cubicBezTo>
                    <a:pt x="93637" y="106214"/>
                    <a:pt x="94644" y="105207"/>
                    <a:pt x="95587" y="104142"/>
                  </a:cubicBezTo>
                  <a:cubicBezTo>
                    <a:pt x="102632" y="95077"/>
                    <a:pt x="106080" y="83729"/>
                    <a:pt x="105269" y="72277"/>
                  </a:cubicBezTo>
                  <a:cubicBezTo>
                    <a:pt x="106002" y="61030"/>
                    <a:pt x="102554" y="49909"/>
                    <a:pt x="95587" y="41050"/>
                  </a:cubicBezTo>
                  <a:cubicBezTo>
                    <a:pt x="83928" y="27722"/>
                    <a:pt x="63674" y="26369"/>
                    <a:pt x="50347" y="38028"/>
                  </a:cubicBezTo>
                  <a:cubicBezTo>
                    <a:pt x="50345" y="38030"/>
                    <a:pt x="50342" y="38032"/>
                    <a:pt x="50339" y="38035"/>
                  </a:cubicBezTo>
                  <a:cubicBezTo>
                    <a:pt x="49274" y="38977"/>
                    <a:pt x="48267" y="39984"/>
                    <a:pt x="47324" y="41050"/>
                  </a:cubicBezTo>
                  <a:cubicBezTo>
                    <a:pt x="40309" y="49979"/>
                    <a:pt x="36860" y="61194"/>
                    <a:pt x="37641" y="72522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62" name="Google Shape;1862;p16"/>
            <p:cNvSpPr/>
            <p:nvPr/>
          </p:nvSpPr>
          <p:spPr>
            <a:xfrm>
              <a:off x="11758025" y="3431541"/>
              <a:ext cx="135278" cy="194481"/>
            </a:xfrm>
            <a:custGeom>
              <a:rect b="b" l="l" r="r" t="t"/>
              <a:pathLst>
                <a:path extrusionOk="0" h="194481" w="135278">
                  <a:moveTo>
                    <a:pt x="122" y="2949"/>
                  </a:moveTo>
                  <a:lnTo>
                    <a:pt x="34438" y="2949"/>
                  </a:lnTo>
                  <a:lnTo>
                    <a:pt x="34438" y="23195"/>
                  </a:lnTo>
                  <a:cubicBezTo>
                    <a:pt x="38954" y="16158"/>
                    <a:pt x="45133" y="10341"/>
                    <a:pt x="52429" y="6258"/>
                  </a:cubicBezTo>
                  <a:cubicBezTo>
                    <a:pt x="60069" y="2013"/>
                    <a:pt x="68692" y="-143"/>
                    <a:pt x="77431" y="7"/>
                  </a:cubicBezTo>
                  <a:cubicBezTo>
                    <a:pt x="93225" y="-164"/>
                    <a:pt x="108275" y="6710"/>
                    <a:pt x="118488" y="18759"/>
                  </a:cubicBezTo>
                  <a:cubicBezTo>
                    <a:pt x="129665" y="31260"/>
                    <a:pt x="135279" y="49006"/>
                    <a:pt x="135279" y="71507"/>
                  </a:cubicBezTo>
                  <a:cubicBezTo>
                    <a:pt x="135279" y="94009"/>
                    <a:pt x="129665" y="112687"/>
                    <a:pt x="118366" y="125555"/>
                  </a:cubicBezTo>
                  <a:cubicBezTo>
                    <a:pt x="108209" y="137806"/>
                    <a:pt x="93100" y="144866"/>
                    <a:pt x="77187" y="144797"/>
                  </a:cubicBezTo>
                  <a:cubicBezTo>
                    <a:pt x="69995" y="144868"/>
                    <a:pt x="62880" y="143309"/>
                    <a:pt x="56376" y="140238"/>
                  </a:cubicBezTo>
                  <a:cubicBezTo>
                    <a:pt x="48961" y="136214"/>
                    <a:pt x="42321" y="130902"/>
                    <a:pt x="36767" y="124550"/>
                  </a:cubicBezTo>
                  <a:lnTo>
                    <a:pt x="36767" y="194481"/>
                  </a:lnTo>
                  <a:lnTo>
                    <a:pt x="0" y="194481"/>
                  </a:lnTo>
                  <a:close/>
                  <a:moveTo>
                    <a:pt x="36300" y="69914"/>
                  </a:moveTo>
                  <a:cubicBezTo>
                    <a:pt x="36300" y="85552"/>
                    <a:pt x="39406" y="97073"/>
                    <a:pt x="45615" y="104475"/>
                  </a:cubicBezTo>
                  <a:cubicBezTo>
                    <a:pt x="50964" y="111533"/>
                    <a:pt x="59310" y="115679"/>
                    <a:pt x="68167" y="115677"/>
                  </a:cubicBezTo>
                  <a:cubicBezTo>
                    <a:pt x="76482" y="115776"/>
                    <a:pt x="84366" y="111975"/>
                    <a:pt x="89467" y="105407"/>
                  </a:cubicBezTo>
                  <a:cubicBezTo>
                    <a:pt x="95104" y="98543"/>
                    <a:pt x="97972" y="87366"/>
                    <a:pt x="97972" y="71801"/>
                  </a:cubicBezTo>
                  <a:cubicBezTo>
                    <a:pt x="98855" y="60309"/>
                    <a:pt x="95766" y="48861"/>
                    <a:pt x="89221" y="39373"/>
                  </a:cubicBezTo>
                  <a:cubicBezTo>
                    <a:pt x="84038" y="32669"/>
                    <a:pt x="76027" y="28763"/>
                    <a:pt x="67554" y="28808"/>
                  </a:cubicBezTo>
                  <a:cubicBezTo>
                    <a:pt x="58904" y="28677"/>
                    <a:pt x="50667" y="32494"/>
                    <a:pt x="45175" y="39177"/>
                  </a:cubicBezTo>
                  <a:cubicBezTo>
                    <a:pt x="38646" y="48040"/>
                    <a:pt x="35467" y="58930"/>
                    <a:pt x="36203" y="69914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63" name="Google Shape;1863;p16"/>
            <p:cNvSpPr/>
            <p:nvPr/>
          </p:nvSpPr>
          <p:spPr>
            <a:xfrm>
              <a:off x="11911681" y="3431329"/>
              <a:ext cx="129801" cy="145177"/>
            </a:xfrm>
            <a:custGeom>
              <a:rect b="b" l="l" r="r" t="t"/>
              <a:pathLst>
                <a:path extrusionOk="0" h="145177" w="129801">
                  <a:moveTo>
                    <a:pt x="91065" y="97701"/>
                  </a:moveTo>
                  <a:lnTo>
                    <a:pt x="127612" y="103952"/>
                  </a:lnTo>
                  <a:cubicBezTo>
                    <a:pt x="123705" y="116291"/>
                    <a:pt x="115905" y="127033"/>
                    <a:pt x="105381" y="134567"/>
                  </a:cubicBezTo>
                  <a:cubicBezTo>
                    <a:pt x="94093" y="141949"/>
                    <a:pt x="80792" y="145641"/>
                    <a:pt x="67315" y="145131"/>
                  </a:cubicBezTo>
                  <a:cubicBezTo>
                    <a:pt x="43195" y="145131"/>
                    <a:pt x="25342" y="137230"/>
                    <a:pt x="13756" y="121428"/>
                  </a:cubicBezTo>
                  <a:cubicBezTo>
                    <a:pt x="4116" y="107290"/>
                    <a:pt x="-684" y="90408"/>
                    <a:pt x="79" y="73312"/>
                  </a:cubicBezTo>
                  <a:cubicBezTo>
                    <a:pt x="79" y="50321"/>
                    <a:pt x="6076" y="32346"/>
                    <a:pt x="18070" y="19387"/>
                  </a:cubicBezTo>
                  <a:cubicBezTo>
                    <a:pt x="29735" y="6568"/>
                    <a:pt x="46435" y="-492"/>
                    <a:pt x="63759" y="72"/>
                  </a:cubicBezTo>
                  <a:cubicBezTo>
                    <a:pt x="82293" y="-825"/>
                    <a:pt x="100240" y="6686"/>
                    <a:pt x="112611" y="20515"/>
                  </a:cubicBezTo>
                  <a:cubicBezTo>
                    <a:pt x="124572" y="34143"/>
                    <a:pt x="130292" y="54970"/>
                    <a:pt x="129769" y="82995"/>
                  </a:cubicBezTo>
                  <a:lnTo>
                    <a:pt x="37655" y="82995"/>
                  </a:lnTo>
                  <a:cubicBezTo>
                    <a:pt x="37313" y="92289"/>
                    <a:pt x="40481" y="101371"/>
                    <a:pt x="46528" y="108437"/>
                  </a:cubicBezTo>
                  <a:cubicBezTo>
                    <a:pt x="51918" y="114372"/>
                    <a:pt x="59618" y="117672"/>
                    <a:pt x="67632" y="117482"/>
                  </a:cubicBezTo>
                  <a:cubicBezTo>
                    <a:pt x="72865" y="117650"/>
                    <a:pt x="77995" y="115995"/>
                    <a:pt x="82143" y="112800"/>
                  </a:cubicBezTo>
                  <a:cubicBezTo>
                    <a:pt x="86613" y="108816"/>
                    <a:pt x="89731" y="103539"/>
                    <a:pt x="91065" y="97701"/>
                  </a:cubicBezTo>
                  <a:close/>
                  <a:moveTo>
                    <a:pt x="93198" y="60640"/>
                  </a:moveTo>
                  <a:cubicBezTo>
                    <a:pt x="93567" y="51812"/>
                    <a:pt x="90620" y="43164"/>
                    <a:pt x="84938" y="36398"/>
                  </a:cubicBezTo>
                  <a:cubicBezTo>
                    <a:pt x="80141" y="31105"/>
                    <a:pt x="73329" y="28087"/>
                    <a:pt x="66187" y="28089"/>
                  </a:cubicBezTo>
                  <a:cubicBezTo>
                    <a:pt x="58600" y="27924"/>
                    <a:pt x="51329" y="31128"/>
                    <a:pt x="46332" y="36839"/>
                  </a:cubicBezTo>
                  <a:cubicBezTo>
                    <a:pt x="40702" y="43525"/>
                    <a:pt x="37834" y="52108"/>
                    <a:pt x="38317" y="60836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64" name="Google Shape;1864;p16"/>
            <p:cNvSpPr/>
            <p:nvPr/>
          </p:nvSpPr>
          <p:spPr>
            <a:xfrm>
              <a:off x="12061315" y="3430975"/>
              <a:ext cx="130366" cy="145215"/>
            </a:xfrm>
            <a:custGeom>
              <a:rect b="b" l="l" r="r" t="t"/>
              <a:pathLst>
                <a:path extrusionOk="0" h="145215" w="130366">
                  <a:moveTo>
                    <a:pt x="37271" y="45822"/>
                  </a:moveTo>
                  <a:lnTo>
                    <a:pt x="3985" y="39571"/>
                  </a:lnTo>
                  <a:cubicBezTo>
                    <a:pt x="6730" y="27699"/>
                    <a:pt x="13558" y="17167"/>
                    <a:pt x="23275" y="9814"/>
                  </a:cubicBezTo>
                  <a:cubicBezTo>
                    <a:pt x="32491" y="3392"/>
                    <a:pt x="46079" y="165"/>
                    <a:pt x="64038" y="132"/>
                  </a:cubicBezTo>
                  <a:cubicBezTo>
                    <a:pt x="76510" y="-552"/>
                    <a:pt x="88986" y="1428"/>
                    <a:pt x="100634" y="5941"/>
                  </a:cubicBezTo>
                  <a:cubicBezTo>
                    <a:pt x="107665" y="8953"/>
                    <a:pt x="113573" y="14097"/>
                    <a:pt x="117522" y="20648"/>
                  </a:cubicBezTo>
                  <a:cubicBezTo>
                    <a:pt x="121562" y="31109"/>
                    <a:pt x="123236" y="42334"/>
                    <a:pt x="122425" y="53518"/>
                  </a:cubicBezTo>
                  <a:lnTo>
                    <a:pt x="121983" y="96315"/>
                  </a:lnTo>
                  <a:cubicBezTo>
                    <a:pt x="121788" y="105337"/>
                    <a:pt x="122378" y="114359"/>
                    <a:pt x="123748" y="123278"/>
                  </a:cubicBezTo>
                  <a:cubicBezTo>
                    <a:pt x="125152" y="129783"/>
                    <a:pt x="127376" y="136084"/>
                    <a:pt x="130367" y="142029"/>
                  </a:cubicBezTo>
                  <a:lnTo>
                    <a:pt x="94064" y="142029"/>
                  </a:lnTo>
                  <a:cubicBezTo>
                    <a:pt x="93133" y="139578"/>
                    <a:pt x="91931" y="135779"/>
                    <a:pt x="90559" y="131146"/>
                  </a:cubicBezTo>
                  <a:cubicBezTo>
                    <a:pt x="89922" y="128940"/>
                    <a:pt x="89505" y="127518"/>
                    <a:pt x="89235" y="126832"/>
                  </a:cubicBezTo>
                  <a:cubicBezTo>
                    <a:pt x="83439" y="132614"/>
                    <a:pt x="76625" y="137276"/>
                    <a:pt x="69135" y="140583"/>
                  </a:cubicBezTo>
                  <a:cubicBezTo>
                    <a:pt x="61898" y="143629"/>
                    <a:pt x="54118" y="145180"/>
                    <a:pt x="46266" y="145142"/>
                  </a:cubicBezTo>
                  <a:cubicBezTo>
                    <a:pt x="33928" y="145833"/>
                    <a:pt x="21812" y="141662"/>
                    <a:pt x="12513" y="133523"/>
                  </a:cubicBezTo>
                  <a:cubicBezTo>
                    <a:pt x="4290" y="125987"/>
                    <a:pt x="-268" y="115260"/>
                    <a:pt x="12" y="104110"/>
                  </a:cubicBezTo>
                  <a:cubicBezTo>
                    <a:pt x="-105" y="96736"/>
                    <a:pt x="1821" y="89474"/>
                    <a:pt x="5576" y="83128"/>
                  </a:cubicBezTo>
                  <a:cubicBezTo>
                    <a:pt x="9356" y="77001"/>
                    <a:pt x="14818" y="72091"/>
                    <a:pt x="21313" y="68985"/>
                  </a:cubicBezTo>
                  <a:cubicBezTo>
                    <a:pt x="30671" y="64987"/>
                    <a:pt x="40484" y="62147"/>
                    <a:pt x="50530" y="60528"/>
                  </a:cubicBezTo>
                  <a:cubicBezTo>
                    <a:pt x="62682" y="58615"/>
                    <a:pt x="74629" y="55579"/>
                    <a:pt x="86219" y="51459"/>
                  </a:cubicBezTo>
                  <a:lnTo>
                    <a:pt x="86220" y="47954"/>
                  </a:lnTo>
                  <a:cubicBezTo>
                    <a:pt x="86790" y="42403"/>
                    <a:pt x="84858" y="36887"/>
                    <a:pt x="80950" y="32904"/>
                  </a:cubicBezTo>
                  <a:cubicBezTo>
                    <a:pt x="75098" y="29259"/>
                    <a:pt x="68201" y="27656"/>
                    <a:pt x="61341" y="28345"/>
                  </a:cubicBezTo>
                  <a:cubicBezTo>
                    <a:pt x="55967" y="28050"/>
                    <a:pt x="50632" y="29401"/>
                    <a:pt x="46045" y="32218"/>
                  </a:cubicBezTo>
                  <a:cubicBezTo>
                    <a:pt x="41795" y="35746"/>
                    <a:pt x="38733" y="40495"/>
                    <a:pt x="37270" y="45821"/>
                  </a:cubicBezTo>
                  <a:close/>
                  <a:moveTo>
                    <a:pt x="86294" y="75627"/>
                  </a:moveTo>
                  <a:cubicBezTo>
                    <a:pt x="81612" y="77172"/>
                    <a:pt x="73793" y="79059"/>
                    <a:pt x="63939" y="81241"/>
                  </a:cubicBezTo>
                  <a:cubicBezTo>
                    <a:pt x="57009" y="82293"/>
                    <a:pt x="50280" y="84401"/>
                    <a:pt x="43987" y="87491"/>
                  </a:cubicBezTo>
                  <a:cubicBezTo>
                    <a:pt x="39519" y="90276"/>
                    <a:pt x="36803" y="95168"/>
                    <a:pt x="36805" y="100433"/>
                  </a:cubicBezTo>
                  <a:cubicBezTo>
                    <a:pt x="36754" y="105485"/>
                    <a:pt x="38848" y="110322"/>
                    <a:pt x="42565" y="113743"/>
                  </a:cubicBezTo>
                  <a:cubicBezTo>
                    <a:pt x="46491" y="117550"/>
                    <a:pt x="51807" y="119580"/>
                    <a:pt x="57272" y="119356"/>
                  </a:cubicBezTo>
                  <a:cubicBezTo>
                    <a:pt x="64030" y="119338"/>
                    <a:pt x="70605" y="117147"/>
                    <a:pt x="76023" y="113106"/>
                  </a:cubicBezTo>
                  <a:cubicBezTo>
                    <a:pt x="80215" y="110165"/>
                    <a:pt x="83297" y="105901"/>
                    <a:pt x="84773" y="100997"/>
                  </a:cubicBezTo>
                  <a:cubicBezTo>
                    <a:pt x="85977" y="95113"/>
                    <a:pt x="86462" y="89104"/>
                    <a:pt x="86219" y="83104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65" name="Google Shape;1865;p16"/>
            <p:cNvSpPr/>
            <p:nvPr/>
          </p:nvSpPr>
          <p:spPr>
            <a:xfrm>
              <a:off x="10021215" y="3752110"/>
              <a:ext cx="130352" cy="165452"/>
            </a:xfrm>
            <a:custGeom>
              <a:rect b="b" l="l" r="r" t="t"/>
              <a:pathLst>
                <a:path extrusionOk="0" h="165452" w="130352">
                  <a:moveTo>
                    <a:pt x="0" y="165452"/>
                  </a:moveTo>
                  <a:lnTo>
                    <a:pt x="0" y="0"/>
                  </a:lnTo>
                  <a:lnTo>
                    <a:pt x="22453" y="0"/>
                  </a:lnTo>
                  <a:lnTo>
                    <a:pt x="109370" y="129911"/>
                  </a:lnTo>
                  <a:lnTo>
                    <a:pt x="109370" y="0"/>
                  </a:lnTo>
                  <a:lnTo>
                    <a:pt x="130352" y="0"/>
                  </a:lnTo>
                  <a:lnTo>
                    <a:pt x="130352" y="165452"/>
                  </a:lnTo>
                  <a:lnTo>
                    <a:pt x="107925" y="165452"/>
                  </a:lnTo>
                  <a:lnTo>
                    <a:pt x="21129" y="35419"/>
                  </a:lnTo>
                  <a:lnTo>
                    <a:pt x="21129" y="165452"/>
                  </a:ln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66" name="Google Shape;1866;p16"/>
            <p:cNvSpPr/>
            <p:nvPr/>
          </p:nvSpPr>
          <p:spPr>
            <a:xfrm>
              <a:off x="10178996" y="3794924"/>
              <a:ext cx="110374" cy="125403"/>
            </a:xfrm>
            <a:custGeom>
              <a:rect b="b" l="l" r="r" t="t"/>
              <a:pathLst>
                <a:path extrusionOk="0" h="125403" w="110374">
                  <a:moveTo>
                    <a:pt x="88854" y="84032"/>
                  </a:moveTo>
                  <a:lnTo>
                    <a:pt x="109860" y="86655"/>
                  </a:lnTo>
                  <a:cubicBezTo>
                    <a:pt x="107117" y="97982"/>
                    <a:pt x="100620" y="108047"/>
                    <a:pt x="91427" y="115211"/>
                  </a:cubicBezTo>
                  <a:cubicBezTo>
                    <a:pt x="81425" y="122293"/>
                    <a:pt x="69355" y="125854"/>
                    <a:pt x="57111" y="125334"/>
                  </a:cubicBezTo>
                  <a:cubicBezTo>
                    <a:pt x="41551" y="126121"/>
                    <a:pt x="26394" y="120236"/>
                    <a:pt x="15442" y="109156"/>
                  </a:cubicBezTo>
                  <a:cubicBezTo>
                    <a:pt x="5131" y="98355"/>
                    <a:pt x="-17" y="83207"/>
                    <a:pt x="0" y="63712"/>
                  </a:cubicBezTo>
                  <a:cubicBezTo>
                    <a:pt x="0" y="43515"/>
                    <a:pt x="5188" y="27876"/>
                    <a:pt x="15565" y="16797"/>
                  </a:cubicBezTo>
                  <a:cubicBezTo>
                    <a:pt x="25975" y="5620"/>
                    <a:pt x="40719" y="-496"/>
                    <a:pt x="55985" y="31"/>
                  </a:cubicBezTo>
                  <a:cubicBezTo>
                    <a:pt x="70802" y="-392"/>
                    <a:pt x="85086" y="5572"/>
                    <a:pt x="95203" y="16405"/>
                  </a:cubicBezTo>
                  <a:cubicBezTo>
                    <a:pt x="105326" y="27362"/>
                    <a:pt x="110375" y="42657"/>
                    <a:pt x="110375" y="62462"/>
                  </a:cubicBezTo>
                  <a:lnTo>
                    <a:pt x="110375" y="67904"/>
                  </a:lnTo>
                  <a:lnTo>
                    <a:pt x="20908" y="67904"/>
                  </a:lnTo>
                  <a:cubicBezTo>
                    <a:pt x="20883" y="79001"/>
                    <a:pt x="24850" y="89737"/>
                    <a:pt x="32085" y="98151"/>
                  </a:cubicBezTo>
                  <a:cubicBezTo>
                    <a:pt x="38551" y="105040"/>
                    <a:pt x="47642" y="108854"/>
                    <a:pt x="57087" y="108642"/>
                  </a:cubicBezTo>
                  <a:cubicBezTo>
                    <a:pt x="63908" y="108839"/>
                    <a:pt x="70602" y="106780"/>
                    <a:pt x="76133" y="102783"/>
                  </a:cubicBezTo>
                  <a:cubicBezTo>
                    <a:pt x="82115" y="97910"/>
                    <a:pt x="86537" y="91391"/>
                    <a:pt x="88854" y="84032"/>
                  </a:cubicBezTo>
                  <a:close/>
                  <a:moveTo>
                    <a:pt x="22133" y="51162"/>
                  </a:moveTo>
                  <a:lnTo>
                    <a:pt x="89050" y="51162"/>
                  </a:lnTo>
                  <a:cubicBezTo>
                    <a:pt x="88855" y="42993"/>
                    <a:pt x="86179" y="35077"/>
                    <a:pt x="81379" y="28465"/>
                  </a:cubicBezTo>
                  <a:cubicBezTo>
                    <a:pt x="75301" y="20914"/>
                    <a:pt x="66067" y="16606"/>
                    <a:pt x="56376" y="16797"/>
                  </a:cubicBezTo>
                  <a:cubicBezTo>
                    <a:pt x="47581" y="16549"/>
                    <a:pt x="39068" y="19915"/>
                    <a:pt x="32821" y="26112"/>
                  </a:cubicBezTo>
                  <a:cubicBezTo>
                    <a:pt x="26203" y="32799"/>
                    <a:pt x="22381" y="41757"/>
                    <a:pt x="22135" y="51162"/>
                  </a:cubicBez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67" name="Google Shape;1867;p16"/>
            <p:cNvSpPr/>
            <p:nvPr/>
          </p:nvSpPr>
          <p:spPr>
            <a:xfrm>
              <a:off x="10300793" y="3797529"/>
              <a:ext cx="112483" cy="120032"/>
            </a:xfrm>
            <a:custGeom>
              <a:rect b="b" l="l" r="r" t="t"/>
              <a:pathLst>
                <a:path extrusionOk="0" h="120032" w="112483">
                  <a:moveTo>
                    <a:pt x="0" y="120033"/>
                  </a:moveTo>
                  <a:lnTo>
                    <a:pt x="43728" y="57553"/>
                  </a:lnTo>
                  <a:lnTo>
                    <a:pt x="3187" y="0"/>
                  </a:lnTo>
                  <a:lnTo>
                    <a:pt x="28605" y="0"/>
                  </a:lnTo>
                  <a:lnTo>
                    <a:pt x="46988" y="28066"/>
                  </a:lnTo>
                  <a:cubicBezTo>
                    <a:pt x="50494" y="33434"/>
                    <a:pt x="53239" y="37870"/>
                    <a:pt x="55371" y="41498"/>
                  </a:cubicBezTo>
                  <a:cubicBezTo>
                    <a:pt x="58680" y="36596"/>
                    <a:pt x="61622" y="32110"/>
                    <a:pt x="64490" y="28311"/>
                  </a:cubicBezTo>
                  <a:lnTo>
                    <a:pt x="84736" y="0"/>
                  </a:lnTo>
                  <a:lnTo>
                    <a:pt x="108978" y="0"/>
                  </a:lnTo>
                  <a:lnTo>
                    <a:pt x="67554" y="56229"/>
                  </a:lnTo>
                  <a:lnTo>
                    <a:pt x="112483" y="119959"/>
                  </a:lnTo>
                  <a:lnTo>
                    <a:pt x="87481" y="119959"/>
                  </a:lnTo>
                  <a:lnTo>
                    <a:pt x="62848" y="82481"/>
                  </a:lnTo>
                  <a:lnTo>
                    <a:pt x="56622" y="72407"/>
                  </a:lnTo>
                  <a:lnTo>
                    <a:pt x="25370" y="119714"/>
                  </a:ln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68" name="Google Shape;1868;p16"/>
            <p:cNvSpPr/>
            <p:nvPr/>
          </p:nvSpPr>
          <p:spPr>
            <a:xfrm>
              <a:off x="10418841" y="3755468"/>
              <a:ext cx="58361" cy="163705"/>
            </a:xfrm>
            <a:custGeom>
              <a:rect b="b" l="l" r="r" t="t"/>
              <a:pathLst>
                <a:path extrusionOk="0" h="163705" w="58361">
                  <a:moveTo>
                    <a:pt x="55420" y="143907"/>
                  </a:moveTo>
                  <a:lnTo>
                    <a:pt x="58362" y="161849"/>
                  </a:lnTo>
                  <a:cubicBezTo>
                    <a:pt x="53329" y="162966"/>
                    <a:pt x="48197" y="163573"/>
                    <a:pt x="43042" y="163663"/>
                  </a:cubicBezTo>
                  <a:cubicBezTo>
                    <a:pt x="37119" y="163956"/>
                    <a:pt x="31217" y="162750"/>
                    <a:pt x="25884" y="160158"/>
                  </a:cubicBezTo>
                  <a:cubicBezTo>
                    <a:pt x="22079" y="158144"/>
                    <a:pt x="19065" y="154906"/>
                    <a:pt x="17329" y="150966"/>
                  </a:cubicBezTo>
                  <a:cubicBezTo>
                    <a:pt x="15158" y="143164"/>
                    <a:pt x="14329" y="135049"/>
                    <a:pt x="14878" y="126969"/>
                  </a:cubicBezTo>
                  <a:lnTo>
                    <a:pt x="14878" y="58337"/>
                  </a:lnTo>
                  <a:lnTo>
                    <a:pt x="0" y="58337"/>
                  </a:lnTo>
                  <a:lnTo>
                    <a:pt x="0" y="42356"/>
                  </a:lnTo>
                  <a:lnTo>
                    <a:pt x="14878" y="42356"/>
                  </a:lnTo>
                  <a:lnTo>
                    <a:pt x="14878" y="12501"/>
                  </a:lnTo>
                  <a:lnTo>
                    <a:pt x="35051" y="0"/>
                  </a:lnTo>
                  <a:lnTo>
                    <a:pt x="35051" y="41939"/>
                  </a:lnTo>
                  <a:lnTo>
                    <a:pt x="55494" y="41939"/>
                  </a:lnTo>
                  <a:lnTo>
                    <a:pt x="55494" y="57675"/>
                  </a:lnTo>
                  <a:lnTo>
                    <a:pt x="35051" y="57675"/>
                  </a:lnTo>
                  <a:lnTo>
                    <a:pt x="35051" y="127803"/>
                  </a:lnTo>
                  <a:cubicBezTo>
                    <a:pt x="34801" y="131565"/>
                    <a:pt x="35181" y="135343"/>
                    <a:pt x="36178" y="138980"/>
                  </a:cubicBezTo>
                  <a:cubicBezTo>
                    <a:pt x="36881" y="140622"/>
                    <a:pt x="38081" y="142003"/>
                    <a:pt x="39610" y="142926"/>
                  </a:cubicBezTo>
                  <a:cubicBezTo>
                    <a:pt x="41768" y="144053"/>
                    <a:pt x="44191" y="144570"/>
                    <a:pt x="46620" y="144421"/>
                  </a:cubicBezTo>
                  <a:cubicBezTo>
                    <a:pt x="49560" y="144431"/>
                    <a:pt x="52500" y="144259"/>
                    <a:pt x="55419" y="143907"/>
                  </a:cubicBez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69" name="Google Shape;1869;p16"/>
            <p:cNvSpPr/>
            <p:nvPr/>
          </p:nvSpPr>
          <p:spPr>
            <a:xfrm>
              <a:off x="10491263" y="3748928"/>
              <a:ext cx="153279" cy="171190"/>
            </a:xfrm>
            <a:custGeom>
              <a:rect b="b" l="l" r="r" t="t"/>
              <a:pathLst>
                <a:path extrusionOk="0" h="171190" w="153279">
                  <a:moveTo>
                    <a:pt x="82980" y="103703"/>
                  </a:moveTo>
                  <a:lnTo>
                    <a:pt x="82980" y="84290"/>
                  </a:lnTo>
                  <a:lnTo>
                    <a:pt x="153279" y="84290"/>
                  </a:lnTo>
                  <a:lnTo>
                    <a:pt x="153279" y="145569"/>
                  </a:lnTo>
                  <a:cubicBezTo>
                    <a:pt x="143263" y="153735"/>
                    <a:pt x="132021" y="160270"/>
                    <a:pt x="119968" y="164933"/>
                  </a:cubicBezTo>
                  <a:cubicBezTo>
                    <a:pt x="108698" y="169143"/>
                    <a:pt x="96752" y="171262"/>
                    <a:pt x="84721" y="171183"/>
                  </a:cubicBezTo>
                  <a:cubicBezTo>
                    <a:pt x="69329" y="171377"/>
                    <a:pt x="54121" y="167801"/>
                    <a:pt x="40429" y="160766"/>
                  </a:cubicBezTo>
                  <a:cubicBezTo>
                    <a:pt x="27426" y="154126"/>
                    <a:pt x="16843" y="143561"/>
                    <a:pt x="10183" y="130568"/>
                  </a:cubicBezTo>
                  <a:cubicBezTo>
                    <a:pt x="3272" y="116901"/>
                    <a:pt x="-219" y="101760"/>
                    <a:pt x="11" y="86447"/>
                  </a:cubicBezTo>
                  <a:cubicBezTo>
                    <a:pt x="-115" y="70852"/>
                    <a:pt x="3349" y="55437"/>
                    <a:pt x="10134" y="41395"/>
                  </a:cubicBezTo>
                  <a:cubicBezTo>
                    <a:pt x="16167" y="28102"/>
                    <a:pt x="26363" y="17132"/>
                    <a:pt x="39180" y="10143"/>
                  </a:cubicBezTo>
                  <a:cubicBezTo>
                    <a:pt x="52688" y="3184"/>
                    <a:pt x="67718" y="-296"/>
                    <a:pt x="82908" y="20"/>
                  </a:cubicBezTo>
                  <a:cubicBezTo>
                    <a:pt x="93998" y="-147"/>
                    <a:pt x="105017" y="1826"/>
                    <a:pt x="115362" y="5829"/>
                  </a:cubicBezTo>
                  <a:cubicBezTo>
                    <a:pt x="124240" y="9130"/>
                    <a:pt x="132086" y="14720"/>
                    <a:pt x="138108" y="22031"/>
                  </a:cubicBezTo>
                  <a:cubicBezTo>
                    <a:pt x="144099" y="30051"/>
                    <a:pt x="148349" y="39235"/>
                    <a:pt x="150584" y="48994"/>
                  </a:cubicBezTo>
                  <a:lnTo>
                    <a:pt x="130850" y="54435"/>
                  </a:lnTo>
                  <a:cubicBezTo>
                    <a:pt x="128984" y="47312"/>
                    <a:pt x="125846" y="40586"/>
                    <a:pt x="121585" y="34581"/>
                  </a:cubicBezTo>
                  <a:cubicBezTo>
                    <a:pt x="117426" y="29411"/>
                    <a:pt x="111983" y="25421"/>
                    <a:pt x="105800" y="23012"/>
                  </a:cubicBezTo>
                  <a:cubicBezTo>
                    <a:pt x="98560" y="20046"/>
                    <a:pt x="90802" y="18555"/>
                    <a:pt x="82980" y="18624"/>
                  </a:cubicBezTo>
                  <a:cubicBezTo>
                    <a:pt x="74098" y="18437"/>
                    <a:pt x="65268" y="20012"/>
                    <a:pt x="56997" y="23257"/>
                  </a:cubicBezTo>
                  <a:cubicBezTo>
                    <a:pt x="50294" y="25883"/>
                    <a:pt x="44270" y="29989"/>
                    <a:pt x="39374" y="35267"/>
                  </a:cubicBezTo>
                  <a:cubicBezTo>
                    <a:pt x="34968" y="40068"/>
                    <a:pt x="31435" y="45601"/>
                    <a:pt x="28933" y="51616"/>
                  </a:cubicBezTo>
                  <a:cubicBezTo>
                    <a:pt x="24666" y="62197"/>
                    <a:pt x="22541" y="73520"/>
                    <a:pt x="22683" y="84928"/>
                  </a:cubicBezTo>
                  <a:cubicBezTo>
                    <a:pt x="22267" y="97678"/>
                    <a:pt x="24854" y="110347"/>
                    <a:pt x="30232" y="121915"/>
                  </a:cubicBezTo>
                  <a:cubicBezTo>
                    <a:pt x="35018" y="131494"/>
                    <a:pt x="42810" y="139242"/>
                    <a:pt x="52415" y="143976"/>
                  </a:cubicBezTo>
                  <a:cubicBezTo>
                    <a:pt x="62010" y="148808"/>
                    <a:pt x="72604" y="151327"/>
                    <a:pt x="83348" y="151329"/>
                  </a:cubicBezTo>
                  <a:cubicBezTo>
                    <a:pt x="92893" y="151322"/>
                    <a:pt x="102344" y="149448"/>
                    <a:pt x="111169" y="145814"/>
                  </a:cubicBezTo>
                  <a:cubicBezTo>
                    <a:pt x="118612" y="143117"/>
                    <a:pt x="125542" y="139171"/>
                    <a:pt x="131660" y="134147"/>
                  </a:cubicBezTo>
                  <a:lnTo>
                    <a:pt x="131659" y="103409"/>
                  </a:ln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70" name="Google Shape;1870;p16"/>
            <p:cNvSpPr/>
            <p:nvPr/>
          </p:nvSpPr>
          <p:spPr>
            <a:xfrm>
              <a:off x="10667141" y="3794921"/>
              <a:ext cx="110473" cy="125406"/>
            </a:xfrm>
            <a:custGeom>
              <a:rect b="b" l="l" r="r" t="t"/>
              <a:pathLst>
                <a:path extrusionOk="0" h="125406" w="110473">
                  <a:moveTo>
                    <a:pt x="88854" y="84035"/>
                  </a:moveTo>
                  <a:lnTo>
                    <a:pt x="109861" y="86658"/>
                  </a:lnTo>
                  <a:cubicBezTo>
                    <a:pt x="107128" y="97989"/>
                    <a:pt x="100629" y="108057"/>
                    <a:pt x="91429" y="115214"/>
                  </a:cubicBezTo>
                  <a:cubicBezTo>
                    <a:pt x="81426" y="122296"/>
                    <a:pt x="69356" y="125857"/>
                    <a:pt x="57112" y="125337"/>
                  </a:cubicBezTo>
                  <a:cubicBezTo>
                    <a:pt x="41552" y="126123"/>
                    <a:pt x="26395" y="120239"/>
                    <a:pt x="15443" y="109159"/>
                  </a:cubicBezTo>
                  <a:cubicBezTo>
                    <a:pt x="5131" y="98358"/>
                    <a:pt x="-16" y="83210"/>
                    <a:pt x="0" y="63715"/>
                  </a:cubicBezTo>
                  <a:cubicBezTo>
                    <a:pt x="0" y="43518"/>
                    <a:pt x="5214" y="27879"/>
                    <a:pt x="15638" y="16800"/>
                  </a:cubicBezTo>
                  <a:cubicBezTo>
                    <a:pt x="26015" y="5604"/>
                    <a:pt x="40753" y="-518"/>
                    <a:pt x="56009" y="34"/>
                  </a:cubicBezTo>
                  <a:cubicBezTo>
                    <a:pt x="70830" y="-411"/>
                    <a:pt x="85124" y="5556"/>
                    <a:pt x="95227" y="16408"/>
                  </a:cubicBezTo>
                  <a:cubicBezTo>
                    <a:pt x="105350" y="27365"/>
                    <a:pt x="110474" y="42660"/>
                    <a:pt x="110474" y="62465"/>
                  </a:cubicBezTo>
                  <a:lnTo>
                    <a:pt x="110474" y="67907"/>
                  </a:lnTo>
                  <a:lnTo>
                    <a:pt x="20982" y="67907"/>
                  </a:lnTo>
                  <a:cubicBezTo>
                    <a:pt x="20954" y="79008"/>
                    <a:pt x="24932" y="89748"/>
                    <a:pt x="32183" y="98154"/>
                  </a:cubicBezTo>
                  <a:cubicBezTo>
                    <a:pt x="38644" y="105051"/>
                    <a:pt x="47738" y="108866"/>
                    <a:pt x="57185" y="108645"/>
                  </a:cubicBezTo>
                  <a:cubicBezTo>
                    <a:pt x="63900" y="108790"/>
                    <a:pt x="70478" y="106733"/>
                    <a:pt x="75913" y="102786"/>
                  </a:cubicBezTo>
                  <a:cubicBezTo>
                    <a:pt x="81987" y="97954"/>
                    <a:pt x="86492" y="91428"/>
                    <a:pt x="88854" y="84035"/>
                  </a:cubicBezTo>
                  <a:close/>
                  <a:moveTo>
                    <a:pt x="22135" y="51165"/>
                  </a:moveTo>
                  <a:lnTo>
                    <a:pt x="89050" y="51165"/>
                  </a:lnTo>
                  <a:cubicBezTo>
                    <a:pt x="88833" y="43008"/>
                    <a:pt x="86178" y="35103"/>
                    <a:pt x="81428" y="28468"/>
                  </a:cubicBezTo>
                  <a:cubicBezTo>
                    <a:pt x="75357" y="20908"/>
                    <a:pt x="66119" y="16597"/>
                    <a:pt x="56425" y="16800"/>
                  </a:cubicBezTo>
                  <a:cubicBezTo>
                    <a:pt x="47631" y="16555"/>
                    <a:pt x="39119" y="19920"/>
                    <a:pt x="32870" y="26114"/>
                  </a:cubicBezTo>
                  <a:cubicBezTo>
                    <a:pt x="26242" y="32799"/>
                    <a:pt x="22404" y="41755"/>
                    <a:pt x="22135" y="51165"/>
                  </a:cubicBez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71" name="Google Shape;1871;p16"/>
            <p:cNvSpPr/>
            <p:nvPr/>
          </p:nvSpPr>
          <p:spPr>
            <a:xfrm>
              <a:off x="10802494" y="3794915"/>
              <a:ext cx="97399" cy="122646"/>
            </a:xfrm>
            <a:custGeom>
              <a:rect b="b" l="l" r="r" t="t"/>
              <a:pathLst>
                <a:path extrusionOk="0" h="122646" w="97399">
                  <a:moveTo>
                    <a:pt x="0" y="122647"/>
                  </a:moveTo>
                  <a:lnTo>
                    <a:pt x="0" y="2810"/>
                  </a:lnTo>
                  <a:lnTo>
                    <a:pt x="18309" y="2810"/>
                  </a:lnTo>
                  <a:lnTo>
                    <a:pt x="18309" y="19797"/>
                  </a:lnTo>
                  <a:cubicBezTo>
                    <a:pt x="26596" y="6901"/>
                    <a:pt x="41111" y="-622"/>
                    <a:pt x="56424" y="40"/>
                  </a:cubicBezTo>
                  <a:cubicBezTo>
                    <a:pt x="63268" y="-31"/>
                    <a:pt x="70052" y="1313"/>
                    <a:pt x="76352" y="3987"/>
                  </a:cubicBezTo>
                  <a:cubicBezTo>
                    <a:pt x="81751" y="6058"/>
                    <a:pt x="86469" y="9588"/>
                    <a:pt x="89980" y="14184"/>
                  </a:cubicBezTo>
                  <a:cubicBezTo>
                    <a:pt x="93094" y="18680"/>
                    <a:pt x="95225" y="23784"/>
                    <a:pt x="96230" y="29160"/>
                  </a:cubicBezTo>
                  <a:cubicBezTo>
                    <a:pt x="97157" y="35702"/>
                    <a:pt x="97534" y="42311"/>
                    <a:pt x="97358" y="48916"/>
                  </a:cubicBezTo>
                  <a:lnTo>
                    <a:pt x="97359" y="122647"/>
                  </a:lnTo>
                  <a:lnTo>
                    <a:pt x="77039" y="122647"/>
                  </a:lnTo>
                  <a:lnTo>
                    <a:pt x="77039" y="49725"/>
                  </a:lnTo>
                  <a:cubicBezTo>
                    <a:pt x="77318" y="43380"/>
                    <a:pt x="76488" y="37034"/>
                    <a:pt x="74588" y="30974"/>
                  </a:cubicBezTo>
                  <a:cubicBezTo>
                    <a:pt x="72960" y="26843"/>
                    <a:pt x="69979" y="23386"/>
                    <a:pt x="66131" y="21169"/>
                  </a:cubicBezTo>
                  <a:cubicBezTo>
                    <a:pt x="61859" y="18653"/>
                    <a:pt x="56969" y="17379"/>
                    <a:pt x="52013" y="17493"/>
                  </a:cubicBezTo>
                  <a:cubicBezTo>
                    <a:pt x="43768" y="17323"/>
                    <a:pt x="35761" y="20263"/>
                    <a:pt x="29585" y="25728"/>
                  </a:cubicBezTo>
                  <a:cubicBezTo>
                    <a:pt x="23286" y="31244"/>
                    <a:pt x="20148" y="41636"/>
                    <a:pt x="20148" y="56981"/>
                  </a:cubicBezTo>
                  <a:lnTo>
                    <a:pt x="20148" y="122475"/>
                  </a:ln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72" name="Google Shape;1872;p16"/>
            <p:cNvSpPr/>
            <p:nvPr/>
          </p:nvSpPr>
          <p:spPr>
            <a:xfrm>
              <a:off x="10924291" y="3794922"/>
              <a:ext cx="110448" cy="125339"/>
            </a:xfrm>
            <a:custGeom>
              <a:rect b="b" l="l" r="r" t="t"/>
              <a:pathLst>
                <a:path extrusionOk="0" h="125339" w="110448">
                  <a:moveTo>
                    <a:pt x="88854" y="84034"/>
                  </a:moveTo>
                  <a:lnTo>
                    <a:pt x="109787" y="86657"/>
                  </a:lnTo>
                  <a:cubicBezTo>
                    <a:pt x="107081" y="97987"/>
                    <a:pt x="100596" y="108059"/>
                    <a:pt x="91403" y="115213"/>
                  </a:cubicBezTo>
                  <a:cubicBezTo>
                    <a:pt x="67643" y="130704"/>
                    <a:pt x="36425" y="128216"/>
                    <a:pt x="15418" y="109158"/>
                  </a:cubicBezTo>
                  <a:cubicBezTo>
                    <a:pt x="5139" y="98357"/>
                    <a:pt x="0" y="83209"/>
                    <a:pt x="0" y="63714"/>
                  </a:cubicBezTo>
                  <a:cubicBezTo>
                    <a:pt x="0" y="43517"/>
                    <a:pt x="5180" y="27878"/>
                    <a:pt x="15540" y="16799"/>
                  </a:cubicBezTo>
                  <a:cubicBezTo>
                    <a:pt x="25950" y="5607"/>
                    <a:pt x="40708" y="-511"/>
                    <a:pt x="55984" y="33"/>
                  </a:cubicBezTo>
                  <a:cubicBezTo>
                    <a:pt x="70804" y="-412"/>
                    <a:pt x="85098" y="5555"/>
                    <a:pt x="95202" y="16407"/>
                  </a:cubicBezTo>
                  <a:cubicBezTo>
                    <a:pt x="105374" y="27364"/>
                    <a:pt x="110449" y="42659"/>
                    <a:pt x="110449" y="62464"/>
                  </a:cubicBezTo>
                  <a:lnTo>
                    <a:pt x="110449" y="67906"/>
                  </a:lnTo>
                  <a:lnTo>
                    <a:pt x="20957" y="67906"/>
                  </a:lnTo>
                  <a:cubicBezTo>
                    <a:pt x="20929" y="79007"/>
                    <a:pt x="24906" y="89747"/>
                    <a:pt x="32158" y="98153"/>
                  </a:cubicBezTo>
                  <a:cubicBezTo>
                    <a:pt x="38610" y="105046"/>
                    <a:pt x="47696" y="108862"/>
                    <a:pt x="57135" y="108644"/>
                  </a:cubicBezTo>
                  <a:cubicBezTo>
                    <a:pt x="63963" y="108841"/>
                    <a:pt x="70666" y="106782"/>
                    <a:pt x="76205" y="102785"/>
                  </a:cubicBezTo>
                  <a:cubicBezTo>
                    <a:pt x="82143" y="97888"/>
                    <a:pt x="86537" y="91375"/>
                    <a:pt x="88853" y="84034"/>
                  </a:cubicBezTo>
                  <a:close/>
                  <a:moveTo>
                    <a:pt x="22109" y="51164"/>
                  </a:moveTo>
                  <a:lnTo>
                    <a:pt x="88854" y="51164"/>
                  </a:lnTo>
                  <a:cubicBezTo>
                    <a:pt x="88715" y="42997"/>
                    <a:pt x="86100" y="35065"/>
                    <a:pt x="81353" y="28418"/>
                  </a:cubicBezTo>
                  <a:cubicBezTo>
                    <a:pt x="75288" y="20849"/>
                    <a:pt x="66049" y="16529"/>
                    <a:pt x="56351" y="16726"/>
                  </a:cubicBezTo>
                  <a:cubicBezTo>
                    <a:pt x="47558" y="16489"/>
                    <a:pt x="39050" y="19853"/>
                    <a:pt x="32796" y="26040"/>
                  </a:cubicBezTo>
                  <a:cubicBezTo>
                    <a:pt x="26175" y="32755"/>
                    <a:pt x="22355" y="41737"/>
                    <a:pt x="22109" y="51164"/>
                  </a:cubicBez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73" name="Google Shape;1873;p16"/>
            <p:cNvSpPr/>
            <p:nvPr/>
          </p:nvSpPr>
          <p:spPr>
            <a:xfrm>
              <a:off x="11059374" y="3794956"/>
              <a:ext cx="65127" cy="122606"/>
            </a:xfrm>
            <a:custGeom>
              <a:rect b="b" l="l" r="r" t="t"/>
              <a:pathLst>
                <a:path extrusionOk="0" h="122606" w="65127">
                  <a:moveTo>
                    <a:pt x="0" y="122606"/>
                  </a:moveTo>
                  <a:lnTo>
                    <a:pt x="0" y="2770"/>
                  </a:lnTo>
                  <a:lnTo>
                    <a:pt x="18311" y="2770"/>
                  </a:lnTo>
                  <a:lnTo>
                    <a:pt x="18311" y="20884"/>
                  </a:lnTo>
                  <a:cubicBezTo>
                    <a:pt x="21349" y="14424"/>
                    <a:pt x="25738" y="8690"/>
                    <a:pt x="31179" y="4069"/>
                  </a:cubicBezTo>
                  <a:cubicBezTo>
                    <a:pt x="35022" y="1422"/>
                    <a:pt x="39577" y="4"/>
                    <a:pt x="44244" y="0"/>
                  </a:cubicBezTo>
                  <a:cubicBezTo>
                    <a:pt x="51685" y="183"/>
                    <a:pt x="58922" y="2460"/>
                    <a:pt x="65128" y="6569"/>
                  </a:cubicBezTo>
                  <a:lnTo>
                    <a:pt x="58117" y="25320"/>
                  </a:lnTo>
                  <a:cubicBezTo>
                    <a:pt x="53651" y="22520"/>
                    <a:pt x="48508" y="20986"/>
                    <a:pt x="43239" y="20884"/>
                  </a:cubicBezTo>
                  <a:cubicBezTo>
                    <a:pt x="38914" y="20871"/>
                    <a:pt x="34705" y="22274"/>
                    <a:pt x="31252" y="24879"/>
                  </a:cubicBezTo>
                  <a:cubicBezTo>
                    <a:pt x="27629" y="27709"/>
                    <a:pt x="24982" y="31599"/>
                    <a:pt x="23678" y="36007"/>
                  </a:cubicBezTo>
                  <a:cubicBezTo>
                    <a:pt x="21364" y="43709"/>
                    <a:pt x="20232" y="51717"/>
                    <a:pt x="20320" y="59759"/>
                  </a:cubicBezTo>
                  <a:lnTo>
                    <a:pt x="20320" y="122239"/>
                  </a:ln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74" name="Google Shape;1874;p16"/>
            <p:cNvSpPr/>
            <p:nvPr/>
          </p:nvSpPr>
          <p:spPr>
            <a:xfrm>
              <a:off x="11129660" y="3795256"/>
              <a:ext cx="110362" cy="125094"/>
            </a:xfrm>
            <a:custGeom>
              <a:rect b="b" l="l" r="r" t="t"/>
              <a:pathLst>
                <a:path extrusionOk="0" h="125094" w="110362">
                  <a:moveTo>
                    <a:pt x="85116" y="107501"/>
                  </a:moveTo>
                  <a:cubicBezTo>
                    <a:pt x="78731" y="113236"/>
                    <a:pt x="71399" y="117823"/>
                    <a:pt x="63448" y="121056"/>
                  </a:cubicBezTo>
                  <a:cubicBezTo>
                    <a:pt x="56273" y="123719"/>
                    <a:pt x="48673" y="125057"/>
                    <a:pt x="41021" y="125002"/>
                  </a:cubicBezTo>
                  <a:cubicBezTo>
                    <a:pt x="30047" y="125717"/>
                    <a:pt x="19206" y="122278"/>
                    <a:pt x="10651" y="115369"/>
                  </a:cubicBezTo>
                  <a:cubicBezTo>
                    <a:pt x="3638" y="109112"/>
                    <a:pt x="-255" y="100080"/>
                    <a:pt x="13" y="90686"/>
                  </a:cubicBezTo>
                  <a:cubicBezTo>
                    <a:pt x="14" y="79607"/>
                    <a:pt x="5457" y="69235"/>
                    <a:pt x="14573" y="62939"/>
                  </a:cubicBezTo>
                  <a:cubicBezTo>
                    <a:pt x="19030" y="59938"/>
                    <a:pt x="23949" y="57686"/>
                    <a:pt x="29132" y="56272"/>
                  </a:cubicBezTo>
                  <a:cubicBezTo>
                    <a:pt x="35083" y="54872"/>
                    <a:pt x="41118" y="53849"/>
                    <a:pt x="47198" y="53208"/>
                  </a:cubicBezTo>
                  <a:cubicBezTo>
                    <a:pt x="59480" y="52104"/>
                    <a:pt x="71618" y="49755"/>
                    <a:pt x="83425" y="46198"/>
                  </a:cubicBezTo>
                  <a:lnTo>
                    <a:pt x="83425" y="40879"/>
                  </a:lnTo>
                  <a:cubicBezTo>
                    <a:pt x="84087" y="34502"/>
                    <a:pt x="82001" y="28146"/>
                    <a:pt x="77690" y="23402"/>
                  </a:cubicBezTo>
                  <a:cubicBezTo>
                    <a:pt x="71072" y="18385"/>
                    <a:pt x="62860" y="15938"/>
                    <a:pt x="54575" y="16514"/>
                  </a:cubicBezTo>
                  <a:cubicBezTo>
                    <a:pt x="47151" y="16051"/>
                    <a:pt x="39766" y="17910"/>
                    <a:pt x="33446" y="21833"/>
                  </a:cubicBezTo>
                  <a:cubicBezTo>
                    <a:pt x="28126" y="26405"/>
                    <a:pt x="24550" y="32674"/>
                    <a:pt x="23323" y="39580"/>
                  </a:cubicBezTo>
                  <a:lnTo>
                    <a:pt x="3444" y="36957"/>
                  </a:lnTo>
                  <a:cubicBezTo>
                    <a:pt x="4833" y="29498"/>
                    <a:pt x="7891" y="22451"/>
                    <a:pt x="12391" y="16343"/>
                  </a:cubicBezTo>
                  <a:cubicBezTo>
                    <a:pt x="17103" y="10698"/>
                    <a:pt x="23328" y="6515"/>
                    <a:pt x="30333" y="4283"/>
                  </a:cubicBezTo>
                  <a:cubicBezTo>
                    <a:pt x="39097" y="1309"/>
                    <a:pt x="48311" y="-125"/>
                    <a:pt x="57565" y="42"/>
                  </a:cubicBezTo>
                  <a:cubicBezTo>
                    <a:pt x="66048" y="-251"/>
                    <a:pt x="74516" y="978"/>
                    <a:pt x="82567" y="3670"/>
                  </a:cubicBezTo>
                  <a:cubicBezTo>
                    <a:pt x="87960" y="5449"/>
                    <a:pt x="92815" y="8560"/>
                    <a:pt x="96685" y="12715"/>
                  </a:cubicBezTo>
                  <a:cubicBezTo>
                    <a:pt x="99840" y="16778"/>
                    <a:pt x="101982" y="21534"/>
                    <a:pt x="102935" y="26588"/>
                  </a:cubicBezTo>
                  <a:cubicBezTo>
                    <a:pt x="103785" y="32801"/>
                    <a:pt x="104121" y="39072"/>
                    <a:pt x="103940" y="45340"/>
                  </a:cubicBezTo>
                  <a:lnTo>
                    <a:pt x="103941" y="71886"/>
                  </a:lnTo>
                  <a:cubicBezTo>
                    <a:pt x="103627" y="83863"/>
                    <a:pt x="104060" y="95848"/>
                    <a:pt x="105240" y="107770"/>
                  </a:cubicBezTo>
                  <a:cubicBezTo>
                    <a:pt x="106128" y="112812"/>
                    <a:pt x="107861" y="117668"/>
                    <a:pt x="110362" y="122134"/>
                  </a:cubicBezTo>
                  <a:lnTo>
                    <a:pt x="89234" y="122134"/>
                  </a:lnTo>
                  <a:cubicBezTo>
                    <a:pt x="87050" y="117522"/>
                    <a:pt x="85658" y="112575"/>
                    <a:pt x="85116" y="107501"/>
                  </a:cubicBezTo>
                  <a:close/>
                  <a:moveTo>
                    <a:pt x="83450" y="62130"/>
                  </a:moveTo>
                  <a:cubicBezTo>
                    <a:pt x="72716" y="65947"/>
                    <a:pt x="61581" y="68529"/>
                    <a:pt x="50261" y="69827"/>
                  </a:cubicBezTo>
                  <a:cubicBezTo>
                    <a:pt x="44223" y="70471"/>
                    <a:pt x="38283" y="71829"/>
                    <a:pt x="32564" y="73871"/>
                  </a:cubicBezTo>
                  <a:cubicBezTo>
                    <a:pt x="23532" y="77678"/>
                    <a:pt x="19297" y="88085"/>
                    <a:pt x="23103" y="97117"/>
                  </a:cubicBezTo>
                  <a:cubicBezTo>
                    <a:pt x="24168" y="99643"/>
                    <a:pt x="25804" y="101889"/>
                    <a:pt x="27882" y="103677"/>
                  </a:cubicBezTo>
                  <a:cubicBezTo>
                    <a:pt x="32990" y="107743"/>
                    <a:pt x="39432" y="109754"/>
                    <a:pt x="45947" y="109315"/>
                  </a:cubicBezTo>
                  <a:cubicBezTo>
                    <a:pt x="53228" y="109459"/>
                    <a:pt x="60420" y="107693"/>
                    <a:pt x="66806" y="104192"/>
                  </a:cubicBezTo>
                  <a:cubicBezTo>
                    <a:pt x="72666" y="101052"/>
                    <a:pt x="77372" y="96122"/>
                    <a:pt x="80238" y="90122"/>
                  </a:cubicBezTo>
                  <a:cubicBezTo>
                    <a:pt x="82758" y="83667"/>
                    <a:pt x="83870" y="76747"/>
                    <a:pt x="83498" y="69827"/>
                  </a:cubicBez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75" name="Google Shape;1875;p16"/>
            <p:cNvSpPr/>
            <p:nvPr/>
          </p:nvSpPr>
          <p:spPr>
            <a:xfrm>
              <a:off x="11253995" y="3755468"/>
              <a:ext cx="58534" cy="163711"/>
            </a:xfrm>
            <a:custGeom>
              <a:rect b="b" l="l" r="r" t="t"/>
              <a:pathLst>
                <a:path extrusionOk="0" h="163711" w="58534">
                  <a:moveTo>
                    <a:pt x="55592" y="143907"/>
                  </a:moveTo>
                  <a:lnTo>
                    <a:pt x="58534" y="161849"/>
                  </a:lnTo>
                  <a:cubicBezTo>
                    <a:pt x="53485" y="162967"/>
                    <a:pt x="48336" y="163575"/>
                    <a:pt x="43166" y="163663"/>
                  </a:cubicBezTo>
                  <a:cubicBezTo>
                    <a:pt x="37241" y="163975"/>
                    <a:pt x="31335" y="162768"/>
                    <a:pt x="26008" y="160158"/>
                  </a:cubicBezTo>
                  <a:cubicBezTo>
                    <a:pt x="22198" y="158127"/>
                    <a:pt x="19165" y="154896"/>
                    <a:pt x="17379" y="150966"/>
                  </a:cubicBezTo>
                  <a:cubicBezTo>
                    <a:pt x="15267" y="143153"/>
                    <a:pt x="14439" y="135048"/>
                    <a:pt x="14928" y="126969"/>
                  </a:cubicBezTo>
                  <a:lnTo>
                    <a:pt x="14928" y="58337"/>
                  </a:lnTo>
                  <a:lnTo>
                    <a:pt x="0" y="58337"/>
                  </a:lnTo>
                  <a:lnTo>
                    <a:pt x="0" y="42356"/>
                  </a:lnTo>
                  <a:lnTo>
                    <a:pt x="14928" y="42356"/>
                  </a:lnTo>
                  <a:lnTo>
                    <a:pt x="14928" y="12501"/>
                  </a:lnTo>
                  <a:lnTo>
                    <a:pt x="35101" y="0"/>
                  </a:lnTo>
                  <a:lnTo>
                    <a:pt x="35101" y="41939"/>
                  </a:lnTo>
                  <a:lnTo>
                    <a:pt x="55592" y="41939"/>
                  </a:lnTo>
                  <a:lnTo>
                    <a:pt x="55592" y="57675"/>
                  </a:lnTo>
                  <a:lnTo>
                    <a:pt x="35150" y="57675"/>
                  </a:lnTo>
                  <a:lnTo>
                    <a:pt x="35150" y="127803"/>
                  </a:lnTo>
                  <a:cubicBezTo>
                    <a:pt x="34932" y="131562"/>
                    <a:pt x="35296" y="135332"/>
                    <a:pt x="36229" y="138980"/>
                  </a:cubicBezTo>
                  <a:cubicBezTo>
                    <a:pt x="36929" y="140646"/>
                    <a:pt x="38162" y="142034"/>
                    <a:pt x="39734" y="142926"/>
                  </a:cubicBezTo>
                  <a:cubicBezTo>
                    <a:pt x="41873" y="144032"/>
                    <a:pt x="44267" y="144548"/>
                    <a:pt x="46671" y="144421"/>
                  </a:cubicBezTo>
                  <a:cubicBezTo>
                    <a:pt x="49654" y="144446"/>
                    <a:pt x="52634" y="144274"/>
                    <a:pt x="55594" y="143907"/>
                  </a:cubicBez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76" name="Google Shape;1876;p16"/>
            <p:cNvSpPr/>
            <p:nvPr/>
          </p:nvSpPr>
          <p:spPr>
            <a:xfrm>
              <a:off x="11329514" y="3752110"/>
              <a:ext cx="20296" cy="165525"/>
            </a:xfrm>
            <a:custGeom>
              <a:rect b="b" l="l" r="r" t="t"/>
              <a:pathLst>
                <a:path extrusionOk="0" h="165525" w="20296">
                  <a:moveTo>
                    <a:pt x="0" y="23359"/>
                  </a:moveTo>
                  <a:lnTo>
                    <a:pt x="0" y="0"/>
                  </a:lnTo>
                  <a:lnTo>
                    <a:pt x="20296" y="0"/>
                  </a:lnTo>
                  <a:lnTo>
                    <a:pt x="20296" y="23359"/>
                  </a:lnTo>
                  <a:close/>
                  <a:moveTo>
                    <a:pt x="0" y="165526"/>
                  </a:moveTo>
                  <a:lnTo>
                    <a:pt x="0" y="45616"/>
                  </a:lnTo>
                  <a:lnTo>
                    <a:pt x="20296" y="45616"/>
                  </a:lnTo>
                  <a:lnTo>
                    <a:pt x="20296" y="165452"/>
                  </a:ln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77" name="Google Shape;1877;p16"/>
            <p:cNvSpPr/>
            <p:nvPr/>
          </p:nvSpPr>
          <p:spPr>
            <a:xfrm>
              <a:off x="11373317" y="3794926"/>
              <a:ext cx="112441" cy="125424"/>
            </a:xfrm>
            <a:custGeom>
              <a:rect b="b" l="l" r="r" t="t"/>
              <a:pathLst>
                <a:path extrusionOk="0" h="125424" w="112441">
                  <a:moveTo>
                    <a:pt x="0" y="62705"/>
                  </a:moveTo>
                  <a:cubicBezTo>
                    <a:pt x="0" y="40465"/>
                    <a:pt x="6250" y="24010"/>
                    <a:pt x="18751" y="13339"/>
                  </a:cubicBezTo>
                  <a:cubicBezTo>
                    <a:pt x="29186" y="4453"/>
                    <a:pt x="42526" y="-284"/>
                    <a:pt x="56229" y="30"/>
                  </a:cubicBezTo>
                  <a:cubicBezTo>
                    <a:pt x="71385" y="-471"/>
                    <a:pt x="86055" y="5406"/>
                    <a:pt x="96673" y="16232"/>
                  </a:cubicBezTo>
                  <a:cubicBezTo>
                    <a:pt x="107658" y="28482"/>
                    <a:pt x="113296" y="44612"/>
                    <a:pt x="112336" y="61039"/>
                  </a:cubicBezTo>
                  <a:cubicBezTo>
                    <a:pt x="112937" y="73534"/>
                    <a:pt x="110560" y="85993"/>
                    <a:pt x="105399" y="97389"/>
                  </a:cubicBezTo>
                  <a:cubicBezTo>
                    <a:pt x="100879" y="106147"/>
                    <a:pt x="93823" y="113340"/>
                    <a:pt x="85153" y="118028"/>
                  </a:cubicBezTo>
                  <a:cubicBezTo>
                    <a:pt x="76305" y="122924"/>
                    <a:pt x="66343" y="125457"/>
                    <a:pt x="56230" y="125381"/>
                  </a:cubicBezTo>
                  <a:cubicBezTo>
                    <a:pt x="41005" y="125991"/>
                    <a:pt x="26234" y="120132"/>
                    <a:pt x="15566" y="109253"/>
                  </a:cubicBezTo>
                  <a:cubicBezTo>
                    <a:pt x="4902" y="98566"/>
                    <a:pt x="0" y="82952"/>
                    <a:pt x="0" y="62705"/>
                  </a:cubicBezTo>
                  <a:close/>
                  <a:moveTo>
                    <a:pt x="20859" y="62705"/>
                  </a:moveTo>
                  <a:cubicBezTo>
                    <a:pt x="20859" y="78025"/>
                    <a:pt x="24168" y="89521"/>
                    <a:pt x="30934" y="97218"/>
                  </a:cubicBezTo>
                  <a:cubicBezTo>
                    <a:pt x="43058" y="111137"/>
                    <a:pt x="64169" y="112596"/>
                    <a:pt x="78094" y="100477"/>
                  </a:cubicBezTo>
                  <a:cubicBezTo>
                    <a:pt x="79247" y="99459"/>
                    <a:pt x="80336" y="98371"/>
                    <a:pt x="81355" y="97218"/>
                  </a:cubicBezTo>
                  <a:cubicBezTo>
                    <a:pt x="88070" y="89554"/>
                    <a:pt x="91420" y="77845"/>
                    <a:pt x="91403" y="62093"/>
                  </a:cubicBezTo>
                  <a:cubicBezTo>
                    <a:pt x="92284" y="50003"/>
                    <a:pt x="88681" y="38014"/>
                    <a:pt x="81280" y="28414"/>
                  </a:cubicBezTo>
                  <a:cubicBezTo>
                    <a:pt x="69229" y="14514"/>
                    <a:pt x="48191" y="13015"/>
                    <a:pt x="34291" y="25067"/>
                  </a:cubicBezTo>
                  <a:cubicBezTo>
                    <a:pt x="34267" y="25087"/>
                    <a:pt x="34243" y="25108"/>
                    <a:pt x="34219" y="25129"/>
                  </a:cubicBezTo>
                  <a:cubicBezTo>
                    <a:pt x="33040" y="26137"/>
                    <a:pt x="31941" y="27235"/>
                    <a:pt x="30935" y="28414"/>
                  </a:cubicBezTo>
                  <a:cubicBezTo>
                    <a:pt x="24168" y="35767"/>
                    <a:pt x="21129" y="47165"/>
                    <a:pt x="21129" y="62730"/>
                  </a:cubicBez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78" name="Google Shape;1878;p16"/>
            <p:cNvSpPr/>
            <p:nvPr/>
          </p:nvSpPr>
          <p:spPr>
            <a:xfrm>
              <a:off x="11509282" y="3794915"/>
              <a:ext cx="97399" cy="122646"/>
            </a:xfrm>
            <a:custGeom>
              <a:rect b="b" l="l" r="r" t="t"/>
              <a:pathLst>
                <a:path extrusionOk="0" h="122646" w="97399">
                  <a:moveTo>
                    <a:pt x="0" y="122647"/>
                  </a:moveTo>
                  <a:lnTo>
                    <a:pt x="0" y="2810"/>
                  </a:lnTo>
                  <a:lnTo>
                    <a:pt x="18309" y="2810"/>
                  </a:lnTo>
                  <a:lnTo>
                    <a:pt x="18309" y="19797"/>
                  </a:lnTo>
                  <a:cubicBezTo>
                    <a:pt x="26596" y="6901"/>
                    <a:pt x="41111" y="-622"/>
                    <a:pt x="56424" y="40"/>
                  </a:cubicBezTo>
                  <a:cubicBezTo>
                    <a:pt x="63268" y="-31"/>
                    <a:pt x="70052" y="1313"/>
                    <a:pt x="76352" y="3987"/>
                  </a:cubicBezTo>
                  <a:cubicBezTo>
                    <a:pt x="81751" y="6058"/>
                    <a:pt x="86469" y="9588"/>
                    <a:pt x="89980" y="14184"/>
                  </a:cubicBezTo>
                  <a:cubicBezTo>
                    <a:pt x="93071" y="18693"/>
                    <a:pt x="95199" y="23791"/>
                    <a:pt x="96230" y="29160"/>
                  </a:cubicBezTo>
                  <a:cubicBezTo>
                    <a:pt x="97157" y="35702"/>
                    <a:pt x="97534" y="42311"/>
                    <a:pt x="97358" y="48916"/>
                  </a:cubicBezTo>
                  <a:lnTo>
                    <a:pt x="97359" y="122647"/>
                  </a:lnTo>
                  <a:lnTo>
                    <a:pt x="77039" y="122647"/>
                  </a:lnTo>
                  <a:lnTo>
                    <a:pt x="77039" y="49725"/>
                  </a:lnTo>
                  <a:cubicBezTo>
                    <a:pt x="77318" y="43380"/>
                    <a:pt x="76488" y="37034"/>
                    <a:pt x="74588" y="30974"/>
                  </a:cubicBezTo>
                  <a:cubicBezTo>
                    <a:pt x="72960" y="26843"/>
                    <a:pt x="69979" y="23386"/>
                    <a:pt x="66131" y="21169"/>
                  </a:cubicBezTo>
                  <a:cubicBezTo>
                    <a:pt x="61845" y="18644"/>
                    <a:pt x="56936" y="17370"/>
                    <a:pt x="51964" y="17493"/>
                  </a:cubicBezTo>
                  <a:cubicBezTo>
                    <a:pt x="43734" y="17330"/>
                    <a:pt x="35745" y="20270"/>
                    <a:pt x="29585" y="25728"/>
                  </a:cubicBezTo>
                  <a:cubicBezTo>
                    <a:pt x="23261" y="31244"/>
                    <a:pt x="20099" y="41636"/>
                    <a:pt x="20148" y="56981"/>
                  </a:cubicBezTo>
                  <a:lnTo>
                    <a:pt x="20148" y="122475"/>
                  </a:ln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79" name="Google Shape;1879;p16"/>
            <p:cNvSpPr/>
            <p:nvPr/>
          </p:nvSpPr>
          <p:spPr>
            <a:xfrm>
              <a:off x="11640884" y="3752110"/>
              <a:ext cx="123708" cy="165574"/>
            </a:xfrm>
            <a:custGeom>
              <a:rect b="b" l="l" r="r" t="t"/>
              <a:pathLst>
                <a:path extrusionOk="0" h="165574" w="123708">
                  <a:moveTo>
                    <a:pt x="0" y="165452"/>
                  </a:moveTo>
                  <a:lnTo>
                    <a:pt x="0" y="0"/>
                  </a:lnTo>
                  <a:lnTo>
                    <a:pt x="119714" y="0"/>
                  </a:lnTo>
                  <a:lnTo>
                    <a:pt x="119714" y="19487"/>
                  </a:lnTo>
                  <a:lnTo>
                    <a:pt x="22158" y="19487"/>
                  </a:lnTo>
                  <a:lnTo>
                    <a:pt x="22158" y="70299"/>
                  </a:lnTo>
                  <a:lnTo>
                    <a:pt x="113659" y="70299"/>
                  </a:lnTo>
                  <a:lnTo>
                    <a:pt x="113659" y="89712"/>
                  </a:lnTo>
                  <a:lnTo>
                    <a:pt x="22158" y="89712"/>
                  </a:lnTo>
                  <a:lnTo>
                    <a:pt x="22158" y="145966"/>
                  </a:lnTo>
                  <a:lnTo>
                    <a:pt x="123709" y="145966"/>
                  </a:lnTo>
                  <a:lnTo>
                    <a:pt x="123709" y="165575"/>
                  </a:ln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80" name="Google Shape;1880;p16"/>
            <p:cNvSpPr/>
            <p:nvPr/>
          </p:nvSpPr>
          <p:spPr>
            <a:xfrm>
              <a:off x="11794940" y="3752110"/>
              <a:ext cx="130203" cy="168344"/>
            </a:xfrm>
            <a:custGeom>
              <a:rect b="b" l="l" r="r" t="t"/>
              <a:pathLst>
                <a:path extrusionOk="0" h="168344" w="130203">
                  <a:moveTo>
                    <a:pt x="108266" y="0"/>
                  </a:moveTo>
                  <a:lnTo>
                    <a:pt x="130130" y="0"/>
                  </a:lnTo>
                  <a:lnTo>
                    <a:pt x="130130" y="95595"/>
                  </a:lnTo>
                  <a:cubicBezTo>
                    <a:pt x="130615" y="109026"/>
                    <a:pt x="128714" y="122437"/>
                    <a:pt x="124517" y="135205"/>
                  </a:cubicBezTo>
                  <a:cubicBezTo>
                    <a:pt x="120559" y="145199"/>
                    <a:pt x="113394" y="153597"/>
                    <a:pt x="104148" y="159079"/>
                  </a:cubicBezTo>
                  <a:cubicBezTo>
                    <a:pt x="92366" y="165696"/>
                    <a:pt x="78967" y="168880"/>
                    <a:pt x="65469" y="168271"/>
                  </a:cubicBezTo>
                  <a:cubicBezTo>
                    <a:pt x="52338" y="168789"/>
                    <a:pt x="39286" y="166043"/>
                    <a:pt x="27476" y="160280"/>
                  </a:cubicBezTo>
                  <a:cubicBezTo>
                    <a:pt x="17931" y="155268"/>
                    <a:pt x="10452" y="147061"/>
                    <a:pt x="6347" y="137093"/>
                  </a:cubicBezTo>
                  <a:cubicBezTo>
                    <a:pt x="1627" y="123787"/>
                    <a:pt x="-495" y="109700"/>
                    <a:pt x="97" y="95595"/>
                  </a:cubicBezTo>
                  <a:lnTo>
                    <a:pt x="96" y="0"/>
                  </a:lnTo>
                  <a:lnTo>
                    <a:pt x="22034" y="0"/>
                  </a:lnTo>
                  <a:lnTo>
                    <a:pt x="22034" y="95472"/>
                  </a:lnTo>
                  <a:cubicBezTo>
                    <a:pt x="21503" y="106245"/>
                    <a:pt x="22855" y="117028"/>
                    <a:pt x="26029" y="127337"/>
                  </a:cubicBezTo>
                  <a:cubicBezTo>
                    <a:pt x="28625" y="134056"/>
                    <a:pt x="33525" y="139633"/>
                    <a:pt x="39854" y="143073"/>
                  </a:cubicBezTo>
                  <a:cubicBezTo>
                    <a:pt x="47186" y="146992"/>
                    <a:pt x="55419" y="148912"/>
                    <a:pt x="63729" y="148637"/>
                  </a:cubicBezTo>
                  <a:cubicBezTo>
                    <a:pt x="79783" y="148637"/>
                    <a:pt x="91279" y="144961"/>
                    <a:pt x="98044" y="137705"/>
                  </a:cubicBezTo>
                  <a:cubicBezTo>
                    <a:pt x="104809" y="130450"/>
                    <a:pt x="108290" y="116331"/>
                    <a:pt x="108290" y="95595"/>
                  </a:cubicBez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81" name="Google Shape;1881;p16"/>
            <p:cNvSpPr/>
            <p:nvPr/>
          </p:nvSpPr>
          <p:spPr>
            <a:xfrm>
              <a:off x="3410843" y="3060862"/>
              <a:ext cx="476086" cy="821035"/>
            </a:xfrm>
            <a:custGeom>
              <a:rect b="b" l="l" r="r" t="t"/>
              <a:pathLst>
                <a:path extrusionOk="0" h="821035" w="476086">
                  <a:moveTo>
                    <a:pt x="476086" y="0"/>
                  </a:moveTo>
                  <a:lnTo>
                    <a:pt x="476086" y="163491"/>
                  </a:lnTo>
                  <a:lnTo>
                    <a:pt x="326836" y="163491"/>
                  </a:lnTo>
                  <a:lnTo>
                    <a:pt x="326836" y="821036"/>
                  </a:lnTo>
                  <a:lnTo>
                    <a:pt x="150035" y="821036"/>
                  </a:lnTo>
                  <a:lnTo>
                    <a:pt x="150035" y="163491"/>
                  </a:lnTo>
                  <a:lnTo>
                    <a:pt x="0" y="163491"/>
                  </a:lnTo>
                  <a:lnTo>
                    <a:pt x="0" y="0"/>
                  </a:lnTo>
                  <a:lnTo>
                    <a:pt x="476086" y="0"/>
                  </a:lnTo>
                  <a:close/>
                </a:path>
              </a:pathLst>
            </a:custGeom>
            <a:solidFill>
              <a:srgbClr val="CE0E2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82" name="Google Shape;1882;p16"/>
            <p:cNvSpPr/>
            <p:nvPr/>
          </p:nvSpPr>
          <p:spPr>
            <a:xfrm>
              <a:off x="3868790" y="3620066"/>
              <a:ext cx="380687" cy="260875"/>
            </a:xfrm>
            <a:custGeom>
              <a:rect b="b" l="l" r="r" t="t"/>
              <a:pathLst>
                <a:path extrusionOk="0" h="260875" w="380687">
                  <a:moveTo>
                    <a:pt x="192979" y="0"/>
                  </a:moveTo>
                  <a:lnTo>
                    <a:pt x="168247" y="7868"/>
                  </a:lnTo>
                  <a:cubicBezTo>
                    <a:pt x="128197" y="20566"/>
                    <a:pt x="86804" y="28553"/>
                    <a:pt x="44905" y="31669"/>
                  </a:cubicBezTo>
                  <a:lnTo>
                    <a:pt x="0" y="32796"/>
                  </a:lnTo>
                  <a:lnTo>
                    <a:pt x="162536" y="260875"/>
                  </a:lnTo>
                  <a:lnTo>
                    <a:pt x="380688" y="260875"/>
                  </a:lnTo>
                  <a:close/>
                </a:path>
              </a:pathLst>
            </a:custGeom>
            <a:solidFill>
              <a:srgbClr val="CE0E2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83" name="Google Shape;1883;p16"/>
            <p:cNvSpPr/>
            <p:nvPr/>
          </p:nvSpPr>
          <p:spPr>
            <a:xfrm>
              <a:off x="3384248" y="3720906"/>
              <a:ext cx="142656" cy="127729"/>
            </a:xfrm>
            <a:custGeom>
              <a:rect b="b" l="l" r="r" t="t"/>
              <a:pathLst>
                <a:path extrusionOk="0" h="127729" w="142656">
                  <a:moveTo>
                    <a:pt x="142657" y="50396"/>
                  </a:moveTo>
                  <a:lnTo>
                    <a:pt x="90055" y="47307"/>
                  </a:lnTo>
                  <a:lnTo>
                    <a:pt x="81672" y="0"/>
                  </a:lnTo>
                  <a:lnTo>
                    <a:pt x="55371" y="45346"/>
                  </a:lnTo>
                  <a:lnTo>
                    <a:pt x="0" y="42135"/>
                  </a:lnTo>
                  <a:lnTo>
                    <a:pt x="38434" y="75030"/>
                  </a:lnTo>
                  <a:lnTo>
                    <a:pt x="12084" y="121969"/>
                  </a:lnTo>
                  <a:lnTo>
                    <a:pt x="62234" y="95791"/>
                  </a:lnTo>
                  <a:lnTo>
                    <a:pt x="111772" y="127729"/>
                  </a:lnTo>
                  <a:lnTo>
                    <a:pt x="96502" y="80030"/>
                  </a:lnTo>
                  <a:lnTo>
                    <a:pt x="142657" y="50396"/>
                  </a:lnTo>
                  <a:close/>
                </a:path>
              </a:pathLst>
            </a:custGeom>
            <a:solidFill>
              <a:srgbClr val="FFCD00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84" name="Google Shape;1884;p16"/>
            <p:cNvSpPr/>
            <p:nvPr/>
          </p:nvSpPr>
          <p:spPr>
            <a:xfrm>
              <a:off x="3244924" y="3563077"/>
              <a:ext cx="133023" cy="114713"/>
            </a:xfrm>
            <a:custGeom>
              <a:rect b="b" l="l" r="r" t="t"/>
              <a:pathLst>
                <a:path extrusionOk="0" h="114713" w="133023">
                  <a:moveTo>
                    <a:pt x="133024" y="45518"/>
                  </a:moveTo>
                  <a:lnTo>
                    <a:pt x="83927" y="42674"/>
                  </a:lnTo>
                  <a:lnTo>
                    <a:pt x="76035" y="0"/>
                  </a:lnTo>
                  <a:lnTo>
                    <a:pt x="51621" y="40812"/>
                  </a:lnTo>
                  <a:lnTo>
                    <a:pt x="0" y="37797"/>
                  </a:lnTo>
                  <a:lnTo>
                    <a:pt x="35860" y="67529"/>
                  </a:lnTo>
                  <a:lnTo>
                    <a:pt x="4216" y="109346"/>
                  </a:lnTo>
                  <a:lnTo>
                    <a:pt x="58068" y="86256"/>
                  </a:lnTo>
                  <a:lnTo>
                    <a:pt x="97017" y="114714"/>
                  </a:lnTo>
                  <a:lnTo>
                    <a:pt x="90006" y="72113"/>
                  </a:lnTo>
                  <a:lnTo>
                    <a:pt x="133024" y="45518"/>
                  </a:lnTo>
                  <a:close/>
                </a:path>
              </a:pathLst>
            </a:custGeom>
            <a:solidFill>
              <a:srgbClr val="FFCD00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85" name="Google Shape;1885;p16"/>
            <p:cNvSpPr/>
            <p:nvPr/>
          </p:nvSpPr>
          <p:spPr>
            <a:xfrm>
              <a:off x="3241223" y="3392821"/>
              <a:ext cx="119812" cy="97874"/>
            </a:xfrm>
            <a:custGeom>
              <a:rect b="b" l="l" r="r" t="t"/>
              <a:pathLst>
                <a:path extrusionOk="0" h="97874" w="119812">
                  <a:moveTo>
                    <a:pt x="119812" y="38973"/>
                  </a:moveTo>
                  <a:lnTo>
                    <a:pt x="75618" y="36424"/>
                  </a:lnTo>
                  <a:lnTo>
                    <a:pt x="68363" y="0"/>
                  </a:lnTo>
                  <a:lnTo>
                    <a:pt x="46523" y="34757"/>
                  </a:lnTo>
                  <a:lnTo>
                    <a:pt x="0" y="32012"/>
                  </a:lnTo>
                  <a:lnTo>
                    <a:pt x="32380" y="57479"/>
                  </a:lnTo>
                  <a:lnTo>
                    <a:pt x="3995" y="92996"/>
                  </a:lnTo>
                  <a:lnTo>
                    <a:pt x="52479" y="73485"/>
                  </a:lnTo>
                  <a:lnTo>
                    <a:pt x="87628" y="97874"/>
                  </a:lnTo>
                  <a:lnTo>
                    <a:pt x="81157" y="61524"/>
                  </a:lnTo>
                  <a:lnTo>
                    <a:pt x="119812" y="38973"/>
                  </a:lnTo>
                  <a:close/>
                </a:path>
              </a:pathLst>
            </a:custGeom>
            <a:solidFill>
              <a:srgbClr val="FFCD00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86" name="Google Shape;1886;p16"/>
            <p:cNvSpPr/>
            <p:nvPr/>
          </p:nvSpPr>
          <p:spPr>
            <a:xfrm>
              <a:off x="3339441" y="3263964"/>
              <a:ext cx="104222" cy="77235"/>
            </a:xfrm>
            <a:custGeom>
              <a:rect b="b" l="l" r="r" t="t"/>
              <a:pathLst>
                <a:path extrusionOk="0" h="77235" w="104222">
                  <a:moveTo>
                    <a:pt x="104223" y="30933"/>
                  </a:moveTo>
                  <a:lnTo>
                    <a:pt x="65813" y="28752"/>
                  </a:lnTo>
                  <a:lnTo>
                    <a:pt x="59318" y="0"/>
                  </a:lnTo>
                  <a:lnTo>
                    <a:pt x="40518" y="27257"/>
                  </a:lnTo>
                  <a:lnTo>
                    <a:pt x="0" y="24879"/>
                  </a:lnTo>
                  <a:lnTo>
                    <a:pt x="28262" y="45101"/>
                  </a:lnTo>
                  <a:lnTo>
                    <a:pt x="3750" y="72995"/>
                  </a:lnTo>
                  <a:lnTo>
                    <a:pt x="45812" y="57823"/>
                  </a:lnTo>
                  <a:lnTo>
                    <a:pt x="76525" y="77236"/>
                  </a:lnTo>
                  <a:lnTo>
                    <a:pt x="70740" y="48557"/>
                  </a:lnTo>
                  <a:lnTo>
                    <a:pt x="104223" y="30933"/>
                  </a:lnTo>
                  <a:close/>
                </a:path>
              </a:pathLst>
            </a:custGeom>
            <a:solidFill>
              <a:srgbClr val="FFCD00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87" name="Google Shape;1887;p16"/>
            <p:cNvSpPr/>
            <p:nvPr/>
          </p:nvSpPr>
          <p:spPr>
            <a:xfrm>
              <a:off x="3754150" y="3062014"/>
              <a:ext cx="470419" cy="575419"/>
            </a:xfrm>
            <a:custGeom>
              <a:rect b="b" l="l" r="r" t="t"/>
              <a:pathLst>
                <a:path extrusionOk="0" h="575419" w="470419">
                  <a:moveTo>
                    <a:pt x="447481" y="168516"/>
                  </a:moveTo>
                  <a:cubicBezTo>
                    <a:pt x="432563" y="134116"/>
                    <a:pt x="410213" y="103445"/>
                    <a:pt x="382036" y="78706"/>
                  </a:cubicBezTo>
                  <a:cubicBezTo>
                    <a:pt x="351869" y="52454"/>
                    <a:pt x="316640" y="32666"/>
                    <a:pt x="278524" y="20565"/>
                  </a:cubicBezTo>
                  <a:cubicBezTo>
                    <a:pt x="236957" y="7279"/>
                    <a:pt x="193623" y="346"/>
                    <a:pt x="149986" y="0"/>
                  </a:cubicBezTo>
                  <a:lnTo>
                    <a:pt x="149986" y="163222"/>
                  </a:lnTo>
                  <a:cubicBezTo>
                    <a:pt x="181316" y="165398"/>
                    <a:pt x="211379" y="176451"/>
                    <a:pt x="236658" y="195087"/>
                  </a:cubicBezTo>
                  <a:cubicBezTo>
                    <a:pt x="264438" y="216020"/>
                    <a:pt x="278328" y="246855"/>
                    <a:pt x="278328" y="287593"/>
                  </a:cubicBezTo>
                  <a:lnTo>
                    <a:pt x="278328" y="290265"/>
                  </a:lnTo>
                  <a:cubicBezTo>
                    <a:pt x="278890" y="324233"/>
                    <a:pt x="264409" y="356712"/>
                    <a:pt x="238766" y="378996"/>
                  </a:cubicBezTo>
                  <a:cubicBezTo>
                    <a:pt x="212539" y="402854"/>
                    <a:pt x="175625" y="414783"/>
                    <a:pt x="128023" y="414783"/>
                  </a:cubicBezTo>
                  <a:lnTo>
                    <a:pt x="0" y="414783"/>
                  </a:lnTo>
                  <a:lnTo>
                    <a:pt x="0" y="575407"/>
                  </a:lnTo>
                  <a:lnTo>
                    <a:pt x="121847" y="575407"/>
                  </a:lnTo>
                  <a:cubicBezTo>
                    <a:pt x="167845" y="575746"/>
                    <a:pt x="213663" y="569624"/>
                    <a:pt x="257959" y="557219"/>
                  </a:cubicBezTo>
                  <a:cubicBezTo>
                    <a:pt x="298033" y="546165"/>
                    <a:pt x="335657" y="527636"/>
                    <a:pt x="368849" y="502608"/>
                  </a:cubicBezTo>
                  <a:cubicBezTo>
                    <a:pt x="400267" y="478567"/>
                    <a:pt x="425765" y="447653"/>
                    <a:pt x="443388" y="412234"/>
                  </a:cubicBezTo>
                  <a:cubicBezTo>
                    <a:pt x="462080" y="373020"/>
                    <a:pt x="471315" y="329969"/>
                    <a:pt x="470351" y="286539"/>
                  </a:cubicBezTo>
                  <a:lnTo>
                    <a:pt x="470350" y="284505"/>
                  </a:lnTo>
                  <a:cubicBezTo>
                    <a:pt x="470886" y="244671"/>
                    <a:pt x="463096" y="205165"/>
                    <a:pt x="447481" y="168516"/>
                  </a:cubicBezTo>
                  <a:close/>
                </a:path>
              </a:pathLst>
            </a:custGeom>
            <a:solidFill>
              <a:srgbClr val="FFCD00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88" name="Google Shape;1888;p16"/>
            <p:cNvSpPr/>
            <p:nvPr/>
          </p:nvSpPr>
          <p:spPr>
            <a:xfrm>
              <a:off x="4386056" y="3386512"/>
              <a:ext cx="147299" cy="185879"/>
            </a:xfrm>
            <a:custGeom>
              <a:rect b="b" l="l" r="r" t="t"/>
              <a:pathLst>
                <a:path extrusionOk="0" h="185879" w="147299">
                  <a:moveTo>
                    <a:pt x="0" y="9"/>
                  </a:moveTo>
                  <a:lnTo>
                    <a:pt x="75986" y="9"/>
                  </a:lnTo>
                  <a:cubicBezTo>
                    <a:pt x="86095" y="-136"/>
                    <a:pt x="96156" y="1430"/>
                    <a:pt x="105742" y="4642"/>
                  </a:cubicBezTo>
                  <a:cubicBezTo>
                    <a:pt x="114087" y="7426"/>
                    <a:pt x="121765" y="11908"/>
                    <a:pt x="128293" y="17805"/>
                  </a:cubicBezTo>
                  <a:cubicBezTo>
                    <a:pt x="134398" y="23495"/>
                    <a:pt x="139205" y="30434"/>
                    <a:pt x="142387" y="38149"/>
                  </a:cubicBezTo>
                  <a:cubicBezTo>
                    <a:pt x="145734" y="46466"/>
                    <a:pt x="147400" y="55363"/>
                    <a:pt x="147289" y="64327"/>
                  </a:cubicBezTo>
                  <a:lnTo>
                    <a:pt x="147289" y="64842"/>
                  </a:lnTo>
                  <a:cubicBezTo>
                    <a:pt x="147460" y="74654"/>
                    <a:pt x="145425" y="84380"/>
                    <a:pt x="141333" y="93300"/>
                  </a:cubicBezTo>
                  <a:cubicBezTo>
                    <a:pt x="137583" y="101246"/>
                    <a:pt x="132076" y="108236"/>
                    <a:pt x="125229" y="113742"/>
                  </a:cubicBezTo>
                  <a:cubicBezTo>
                    <a:pt x="118178" y="119380"/>
                    <a:pt x="110093" y="123585"/>
                    <a:pt x="101428" y="126121"/>
                  </a:cubicBezTo>
                  <a:cubicBezTo>
                    <a:pt x="91878" y="128923"/>
                    <a:pt x="81968" y="130311"/>
                    <a:pt x="72015" y="130239"/>
                  </a:cubicBezTo>
                  <a:lnTo>
                    <a:pt x="40959" y="130239"/>
                  </a:lnTo>
                  <a:lnTo>
                    <a:pt x="40959" y="185880"/>
                  </a:lnTo>
                  <a:lnTo>
                    <a:pt x="25" y="185880"/>
                  </a:lnTo>
                  <a:close/>
                  <a:moveTo>
                    <a:pt x="73338" y="93815"/>
                  </a:moveTo>
                  <a:cubicBezTo>
                    <a:pt x="82025" y="94338"/>
                    <a:pt x="90570" y="91434"/>
                    <a:pt x="97139" y="85726"/>
                  </a:cubicBezTo>
                  <a:cubicBezTo>
                    <a:pt x="102704" y="80561"/>
                    <a:pt x="105798" y="73266"/>
                    <a:pt x="105644" y="65676"/>
                  </a:cubicBezTo>
                  <a:lnTo>
                    <a:pt x="105644" y="65161"/>
                  </a:lnTo>
                  <a:cubicBezTo>
                    <a:pt x="106186" y="57137"/>
                    <a:pt x="102872" y="49336"/>
                    <a:pt x="96722" y="44154"/>
                  </a:cubicBezTo>
                  <a:cubicBezTo>
                    <a:pt x="89683" y="39137"/>
                    <a:pt x="81132" y="36696"/>
                    <a:pt x="72505" y="37242"/>
                  </a:cubicBezTo>
                  <a:lnTo>
                    <a:pt x="40934" y="37242"/>
                  </a:lnTo>
                  <a:lnTo>
                    <a:pt x="40934" y="94133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89" name="Google Shape;1889;p16"/>
            <p:cNvSpPr/>
            <p:nvPr/>
          </p:nvSpPr>
          <p:spPr>
            <a:xfrm>
              <a:off x="4561190" y="3378555"/>
              <a:ext cx="40394" cy="193836"/>
            </a:xfrm>
            <a:custGeom>
              <a:rect b="b" l="l" r="r" t="t"/>
              <a:pathLst>
                <a:path extrusionOk="0" h="193836" w="40394">
                  <a:moveTo>
                    <a:pt x="0" y="0"/>
                  </a:moveTo>
                  <a:lnTo>
                    <a:pt x="40395" y="0"/>
                  </a:lnTo>
                  <a:lnTo>
                    <a:pt x="40395" y="193837"/>
                  </a:lnTo>
                  <a:lnTo>
                    <a:pt x="0" y="193837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90" name="Google Shape;1890;p16"/>
            <p:cNvSpPr/>
            <p:nvPr/>
          </p:nvSpPr>
          <p:spPr>
            <a:xfrm>
              <a:off x="4631083" y="3428492"/>
              <a:ext cx="131451" cy="146753"/>
            </a:xfrm>
            <a:custGeom>
              <a:rect b="b" l="l" r="r" t="t"/>
              <a:pathLst>
                <a:path extrusionOk="0" h="146753" w="131451">
                  <a:moveTo>
                    <a:pt x="48914" y="146718"/>
                  </a:moveTo>
                  <a:cubicBezTo>
                    <a:pt x="42482" y="146799"/>
                    <a:pt x="36078" y="145856"/>
                    <a:pt x="29942" y="143924"/>
                  </a:cubicBezTo>
                  <a:cubicBezTo>
                    <a:pt x="24245" y="142217"/>
                    <a:pt x="18946" y="139392"/>
                    <a:pt x="14353" y="135614"/>
                  </a:cubicBezTo>
                  <a:cubicBezTo>
                    <a:pt x="9924" y="131848"/>
                    <a:pt x="6355" y="127176"/>
                    <a:pt x="3887" y="121912"/>
                  </a:cubicBezTo>
                  <a:cubicBezTo>
                    <a:pt x="1216" y="116037"/>
                    <a:pt x="-108" y="109638"/>
                    <a:pt x="14" y="103185"/>
                  </a:cubicBezTo>
                  <a:lnTo>
                    <a:pt x="14" y="102646"/>
                  </a:lnTo>
                  <a:cubicBezTo>
                    <a:pt x="-157" y="95671"/>
                    <a:pt x="1286" y="88750"/>
                    <a:pt x="4229" y="82424"/>
                  </a:cubicBezTo>
                  <a:cubicBezTo>
                    <a:pt x="7016" y="76848"/>
                    <a:pt x="11091" y="72017"/>
                    <a:pt x="16117" y="68330"/>
                  </a:cubicBezTo>
                  <a:cubicBezTo>
                    <a:pt x="21503" y="64464"/>
                    <a:pt x="27563" y="61637"/>
                    <a:pt x="33986" y="59996"/>
                  </a:cubicBezTo>
                  <a:cubicBezTo>
                    <a:pt x="41582" y="58038"/>
                    <a:pt x="49405" y="57099"/>
                    <a:pt x="57248" y="57202"/>
                  </a:cubicBezTo>
                  <a:cubicBezTo>
                    <a:pt x="63622" y="57127"/>
                    <a:pt x="69990" y="57644"/>
                    <a:pt x="76269" y="58746"/>
                  </a:cubicBezTo>
                  <a:cubicBezTo>
                    <a:pt x="81616" y="59807"/>
                    <a:pt x="86882" y="61241"/>
                    <a:pt x="92030" y="63036"/>
                  </a:cubicBezTo>
                  <a:lnTo>
                    <a:pt x="92030" y="60707"/>
                  </a:lnTo>
                  <a:cubicBezTo>
                    <a:pt x="92542" y="53416"/>
                    <a:pt x="89721" y="46285"/>
                    <a:pt x="84358" y="41319"/>
                  </a:cubicBezTo>
                  <a:cubicBezTo>
                    <a:pt x="77855" y="36443"/>
                    <a:pt x="69819" y="34060"/>
                    <a:pt x="61709" y="34603"/>
                  </a:cubicBezTo>
                  <a:cubicBezTo>
                    <a:pt x="54771" y="34506"/>
                    <a:pt x="47842" y="35164"/>
                    <a:pt x="41046" y="36563"/>
                  </a:cubicBezTo>
                  <a:cubicBezTo>
                    <a:pt x="34682" y="38136"/>
                    <a:pt x="28427" y="40117"/>
                    <a:pt x="22319" y="42495"/>
                  </a:cubicBezTo>
                  <a:lnTo>
                    <a:pt x="12269" y="11684"/>
                  </a:lnTo>
                  <a:cubicBezTo>
                    <a:pt x="20199" y="8276"/>
                    <a:pt x="28398" y="5529"/>
                    <a:pt x="36781" y="3473"/>
                  </a:cubicBezTo>
                  <a:cubicBezTo>
                    <a:pt x="46930" y="1072"/>
                    <a:pt x="57334" y="-89"/>
                    <a:pt x="67763" y="17"/>
                  </a:cubicBezTo>
                  <a:cubicBezTo>
                    <a:pt x="77406" y="-172"/>
                    <a:pt x="87014" y="1236"/>
                    <a:pt x="96197" y="4184"/>
                  </a:cubicBezTo>
                  <a:cubicBezTo>
                    <a:pt x="103551" y="6606"/>
                    <a:pt x="110257" y="10672"/>
                    <a:pt x="115806" y="16072"/>
                  </a:cubicBezTo>
                  <a:cubicBezTo>
                    <a:pt x="121279" y="21564"/>
                    <a:pt x="125356" y="28288"/>
                    <a:pt x="127694" y="35681"/>
                  </a:cubicBezTo>
                  <a:cubicBezTo>
                    <a:pt x="130296" y="44084"/>
                    <a:pt x="131562" y="52843"/>
                    <a:pt x="131444" y="61639"/>
                  </a:cubicBezTo>
                  <a:lnTo>
                    <a:pt x="131444" y="143899"/>
                  </a:lnTo>
                  <a:lnTo>
                    <a:pt x="92226" y="143899"/>
                  </a:lnTo>
                  <a:lnTo>
                    <a:pt x="92226" y="128702"/>
                  </a:lnTo>
                  <a:cubicBezTo>
                    <a:pt x="87205" y="134219"/>
                    <a:pt x="81140" y="138684"/>
                    <a:pt x="74381" y="141840"/>
                  </a:cubicBezTo>
                  <a:cubicBezTo>
                    <a:pt x="66365" y="145355"/>
                    <a:pt x="57661" y="147022"/>
                    <a:pt x="48914" y="146718"/>
                  </a:cubicBezTo>
                  <a:close/>
                  <a:moveTo>
                    <a:pt x="61170" y="118824"/>
                  </a:moveTo>
                  <a:cubicBezTo>
                    <a:pt x="69390" y="119241"/>
                    <a:pt x="77503" y="116808"/>
                    <a:pt x="84137" y="111936"/>
                  </a:cubicBezTo>
                  <a:cubicBezTo>
                    <a:pt x="89664" y="107683"/>
                    <a:pt x="92855" y="101066"/>
                    <a:pt x="92741" y="94092"/>
                  </a:cubicBezTo>
                  <a:lnTo>
                    <a:pt x="92740" y="86935"/>
                  </a:lnTo>
                  <a:cubicBezTo>
                    <a:pt x="88925" y="85235"/>
                    <a:pt x="84940" y="83945"/>
                    <a:pt x="80852" y="83086"/>
                  </a:cubicBezTo>
                  <a:cubicBezTo>
                    <a:pt x="76285" y="82050"/>
                    <a:pt x="71613" y="81548"/>
                    <a:pt x="66930" y="81591"/>
                  </a:cubicBezTo>
                  <a:cubicBezTo>
                    <a:pt x="59758" y="81217"/>
                    <a:pt x="52637" y="82974"/>
                    <a:pt x="46463" y="86640"/>
                  </a:cubicBezTo>
                  <a:cubicBezTo>
                    <a:pt x="41580" y="89895"/>
                    <a:pt x="38784" y="95489"/>
                    <a:pt x="39109" y="101347"/>
                  </a:cubicBezTo>
                  <a:lnTo>
                    <a:pt x="39110" y="101886"/>
                  </a:lnTo>
                  <a:cubicBezTo>
                    <a:pt x="38811" y="106862"/>
                    <a:pt x="41053" y="111651"/>
                    <a:pt x="45066" y="114608"/>
                  </a:cubicBezTo>
                  <a:cubicBezTo>
                    <a:pt x="49818" y="117760"/>
                    <a:pt x="55483" y="119243"/>
                    <a:pt x="61170" y="118824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91" name="Google Shape;1891;p16"/>
            <p:cNvSpPr/>
            <p:nvPr/>
          </p:nvSpPr>
          <p:spPr>
            <a:xfrm>
              <a:off x="4796892" y="3427299"/>
              <a:ext cx="130618" cy="145092"/>
            </a:xfrm>
            <a:custGeom>
              <a:rect b="b" l="l" r="r" t="t"/>
              <a:pathLst>
                <a:path extrusionOk="0" h="145092" w="130618">
                  <a:moveTo>
                    <a:pt x="0" y="2926"/>
                  </a:moveTo>
                  <a:lnTo>
                    <a:pt x="40395" y="2926"/>
                  </a:lnTo>
                  <a:lnTo>
                    <a:pt x="40395" y="23271"/>
                  </a:lnTo>
                  <a:cubicBezTo>
                    <a:pt x="42724" y="20159"/>
                    <a:pt x="45245" y="17195"/>
                    <a:pt x="47944" y="14398"/>
                  </a:cubicBezTo>
                  <a:cubicBezTo>
                    <a:pt x="50739" y="11608"/>
                    <a:pt x="53839" y="9141"/>
                    <a:pt x="57185" y="7044"/>
                  </a:cubicBezTo>
                  <a:cubicBezTo>
                    <a:pt x="60649" y="4865"/>
                    <a:pt x="64392" y="3166"/>
                    <a:pt x="68313" y="1995"/>
                  </a:cubicBezTo>
                  <a:cubicBezTo>
                    <a:pt x="72812" y="686"/>
                    <a:pt x="77478" y="42"/>
                    <a:pt x="82162" y="83"/>
                  </a:cubicBezTo>
                  <a:cubicBezTo>
                    <a:pt x="95563" y="-729"/>
                    <a:pt x="108633" y="4442"/>
                    <a:pt x="117851" y="14202"/>
                  </a:cubicBezTo>
                  <a:cubicBezTo>
                    <a:pt x="126817" y="25065"/>
                    <a:pt x="131344" y="38917"/>
                    <a:pt x="130524" y="52979"/>
                  </a:cubicBezTo>
                  <a:lnTo>
                    <a:pt x="130524" y="145093"/>
                  </a:lnTo>
                  <a:lnTo>
                    <a:pt x="90129" y="145093"/>
                  </a:lnTo>
                  <a:lnTo>
                    <a:pt x="90129" y="65994"/>
                  </a:lnTo>
                  <a:cubicBezTo>
                    <a:pt x="90689" y="58254"/>
                    <a:pt x="88406" y="50576"/>
                    <a:pt x="83707" y="44400"/>
                  </a:cubicBezTo>
                  <a:cubicBezTo>
                    <a:pt x="79161" y="39399"/>
                    <a:pt x="72612" y="36700"/>
                    <a:pt x="65862" y="37046"/>
                  </a:cubicBezTo>
                  <a:cubicBezTo>
                    <a:pt x="58914" y="36668"/>
                    <a:pt x="52150" y="39356"/>
                    <a:pt x="47356" y="44400"/>
                  </a:cubicBezTo>
                  <a:cubicBezTo>
                    <a:pt x="42428" y="50471"/>
                    <a:pt x="40008" y="58197"/>
                    <a:pt x="40591" y="65994"/>
                  </a:cubicBezTo>
                  <a:lnTo>
                    <a:pt x="40591" y="145093"/>
                  </a:lnTo>
                  <a:lnTo>
                    <a:pt x="245" y="145093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92" name="Google Shape;1892;p16"/>
            <p:cNvSpPr/>
            <p:nvPr/>
          </p:nvSpPr>
          <p:spPr>
            <a:xfrm>
              <a:off x="5035791" y="3378555"/>
              <a:ext cx="150072" cy="196683"/>
            </a:xfrm>
            <a:custGeom>
              <a:rect b="b" l="l" r="r" t="t"/>
              <a:pathLst>
                <a:path extrusionOk="0" h="196683" w="150072">
                  <a:moveTo>
                    <a:pt x="65043" y="196655"/>
                  </a:moveTo>
                  <a:cubicBezTo>
                    <a:pt x="56739" y="196654"/>
                    <a:pt x="48514" y="195039"/>
                    <a:pt x="40826" y="191900"/>
                  </a:cubicBezTo>
                  <a:cubicBezTo>
                    <a:pt x="32931" y="188704"/>
                    <a:pt x="25810" y="183857"/>
                    <a:pt x="19942" y="177684"/>
                  </a:cubicBezTo>
                  <a:cubicBezTo>
                    <a:pt x="13639" y="170993"/>
                    <a:pt x="8710" y="163132"/>
                    <a:pt x="5431" y="154545"/>
                  </a:cubicBezTo>
                  <a:cubicBezTo>
                    <a:pt x="1657" y="144490"/>
                    <a:pt x="-182" y="133811"/>
                    <a:pt x="14" y="123072"/>
                  </a:cubicBezTo>
                  <a:lnTo>
                    <a:pt x="14" y="122533"/>
                  </a:lnTo>
                  <a:cubicBezTo>
                    <a:pt x="-180" y="111778"/>
                    <a:pt x="1658" y="101084"/>
                    <a:pt x="5431" y="91011"/>
                  </a:cubicBezTo>
                  <a:cubicBezTo>
                    <a:pt x="8771" y="82469"/>
                    <a:pt x="13694" y="74636"/>
                    <a:pt x="19941" y="67921"/>
                  </a:cubicBezTo>
                  <a:cubicBezTo>
                    <a:pt x="25719" y="61743"/>
                    <a:pt x="32769" y="56892"/>
                    <a:pt x="40604" y="53705"/>
                  </a:cubicBezTo>
                  <a:cubicBezTo>
                    <a:pt x="48371" y="50469"/>
                    <a:pt x="56702" y="48802"/>
                    <a:pt x="65116" y="48802"/>
                  </a:cubicBezTo>
                  <a:cubicBezTo>
                    <a:pt x="74434" y="48441"/>
                    <a:pt x="83674" y="50637"/>
                    <a:pt x="91833" y="55151"/>
                  </a:cubicBezTo>
                  <a:cubicBezTo>
                    <a:pt x="98547" y="59143"/>
                    <a:pt x="104572" y="64191"/>
                    <a:pt x="109678" y="70103"/>
                  </a:cubicBezTo>
                  <a:lnTo>
                    <a:pt x="109678" y="0"/>
                  </a:lnTo>
                  <a:lnTo>
                    <a:pt x="150073" y="0"/>
                  </a:lnTo>
                  <a:lnTo>
                    <a:pt x="150073" y="193837"/>
                  </a:lnTo>
                  <a:lnTo>
                    <a:pt x="109163" y="193837"/>
                  </a:lnTo>
                  <a:lnTo>
                    <a:pt x="109163" y="173492"/>
                  </a:lnTo>
                  <a:cubicBezTo>
                    <a:pt x="104321" y="180105"/>
                    <a:pt x="98265" y="185736"/>
                    <a:pt x="91319" y="190086"/>
                  </a:cubicBezTo>
                  <a:cubicBezTo>
                    <a:pt x="83348" y="194693"/>
                    <a:pt x="74244" y="196969"/>
                    <a:pt x="65043" y="196655"/>
                  </a:cubicBezTo>
                  <a:close/>
                  <a:moveTo>
                    <a:pt x="75387" y="162339"/>
                  </a:moveTo>
                  <a:cubicBezTo>
                    <a:pt x="80020" y="162374"/>
                    <a:pt x="84607" y="161422"/>
                    <a:pt x="88843" y="159545"/>
                  </a:cubicBezTo>
                  <a:cubicBezTo>
                    <a:pt x="92998" y="157697"/>
                    <a:pt x="96708" y="154980"/>
                    <a:pt x="99726" y="151579"/>
                  </a:cubicBezTo>
                  <a:cubicBezTo>
                    <a:pt x="102938" y="147918"/>
                    <a:pt x="105432" y="143685"/>
                    <a:pt x="107080" y="139103"/>
                  </a:cubicBezTo>
                  <a:cubicBezTo>
                    <a:pt x="108996" y="133961"/>
                    <a:pt x="109943" y="128509"/>
                    <a:pt x="109874" y="123023"/>
                  </a:cubicBezTo>
                  <a:lnTo>
                    <a:pt x="109874" y="122484"/>
                  </a:lnTo>
                  <a:cubicBezTo>
                    <a:pt x="109944" y="116989"/>
                    <a:pt x="108997" y="111530"/>
                    <a:pt x="107080" y="106380"/>
                  </a:cubicBezTo>
                  <a:cubicBezTo>
                    <a:pt x="105408" y="101801"/>
                    <a:pt x="102917" y="97565"/>
                    <a:pt x="99727" y="93879"/>
                  </a:cubicBezTo>
                  <a:cubicBezTo>
                    <a:pt x="90096" y="83489"/>
                    <a:pt x="74962" y="80297"/>
                    <a:pt x="61955" y="85913"/>
                  </a:cubicBezTo>
                  <a:cubicBezTo>
                    <a:pt x="57789" y="87802"/>
                    <a:pt x="54046" y="90512"/>
                    <a:pt x="50949" y="93879"/>
                  </a:cubicBezTo>
                  <a:cubicBezTo>
                    <a:pt x="47671" y="97489"/>
                    <a:pt x="45109" y="101690"/>
                    <a:pt x="43400" y="106257"/>
                  </a:cubicBezTo>
                  <a:cubicBezTo>
                    <a:pt x="41434" y="111436"/>
                    <a:pt x="40486" y="116946"/>
                    <a:pt x="40606" y="122484"/>
                  </a:cubicBezTo>
                  <a:lnTo>
                    <a:pt x="40605" y="123023"/>
                  </a:lnTo>
                  <a:cubicBezTo>
                    <a:pt x="40512" y="128511"/>
                    <a:pt x="41460" y="133968"/>
                    <a:pt x="43399" y="139103"/>
                  </a:cubicBezTo>
                  <a:cubicBezTo>
                    <a:pt x="45073" y="143716"/>
                    <a:pt x="47638" y="147955"/>
                    <a:pt x="50949" y="151579"/>
                  </a:cubicBezTo>
                  <a:cubicBezTo>
                    <a:pt x="54032" y="154961"/>
                    <a:pt x="57778" y="157673"/>
                    <a:pt x="61954" y="159545"/>
                  </a:cubicBezTo>
                  <a:cubicBezTo>
                    <a:pt x="66183" y="161419"/>
                    <a:pt x="70762" y="162371"/>
                    <a:pt x="75387" y="162339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93" name="Google Shape;1893;p16"/>
            <p:cNvSpPr/>
            <p:nvPr/>
          </p:nvSpPr>
          <p:spPr>
            <a:xfrm>
              <a:off x="5214466" y="3427192"/>
              <a:ext cx="139878" cy="148574"/>
            </a:xfrm>
            <a:custGeom>
              <a:rect b="b" l="l" r="r" t="t"/>
              <a:pathLst>
                <a:path extrusionOk="0" h="148574" w="139878">
                  <a:moveTo>
                    <a:pt x="74690" y="148558"/>
                  </a:moveTo>
                  <a:cubicBezTo>
                    <a:pt x="64536" y="148657"/>
                    <a:pt x="54453" y="146862"/>
                    <a:pt x="44958" y="143264"/>
                  </a:cubicBezTo>
                  <a:cubicBezTo>
                    <a:pt x="36069" y="139882"/>
                    <a:pt x="27974" y="134700"/>
                    <a:pt x="21182" y="128042"/>
                  </a:cubicBezTo>
                  <a:cubicBezTo>
                    <a:pt x="14469" y="121420"/>
                    <a:pt x="9166" y="113507"/>
                    <a:pt x="5593" y="104781"/>
                  </a:cubicBezTo>
                  <a:cubicBezTo>
                    <a:pt x="1799" y="95332"/>
                    <a:pt x="-100" y="85229"/>
                    <a:pt x="4" y="75048"/>
                  </a:cubicBezTo>
                  <a:lnTo>
                    <a:pt x="4" y="74509"/>
                  </a:lnTo>
                  <a:cubicBezTo>
                    <a:pt x="-53" y="64690"/>
                    <a:pt x="1726" y="54947"/>
                    <a:pt x="5249" y="45781"/>
                  </a:cubicBezTo>
                  <a:cubicBezTo>
                    <a:pt x="8484" y="36992"/>
                    <a:pt x="13386" y="28910"/>
                    <a:pt x="19686" y="21981"/>
                  </a:cubicBezTo>
                  <a:cubicBezTo>
                    <a:pt x="25928" y="15197"/>
                    <a:pt x="33483" y="9751"/>
                    <a:pt x="41894" y="5975"/>
                  </a:cubicBezTo>
                  <a:cubicBezTo>
                    <a:pt x="50879" y="1977"/>
                    <a:pt x="60615" y="-54"/>
                    <a:pt x="70449" y="19"/>
                  </a:cubicBezTo>
                  <a:cubicBezTo>
                    <a:pt x="81086" y="-226"/>
                    <a:pt x="91640" y="1953"/>
                    <a:pt x="101309" y="6392"/>
                  </a:cubicBezTo>
                  <a:cubicBezTo>
                    <a:pt x="109713" y="10437"/>
                    <a:pt x="117113" y="16297"/>
                    <a:pt x="122978" y="23550"/>
                  </a:cubicBezTo>
                  <a:cubicBezTo>
                    <a:pt x="128809" y="30855"/>
                    <a:pt x="133133" y="39245"/>
                    <a:pt x="135699" y="48233"/>
                  </a:cubicBezTo>
                  <a:cubicBezTo>
                    <a:pt x="138479" y="57680"/>
                    <a:pt x="139883" y="67480"/>
                    <a:pt x="139866" y="77328"/>
                  </a:cubicBezTo>
                  <a:lnTo>
                    <a:pt x="139866" y="82377"/>
                  </a:lnTo>
                  <a:cubicBezTo>
                    <a:pt x="139922" y="84247"/>
                    <a:pt x="139798" y="86119"/>
                    <a:pt x="139499" y="87966"/>
                  </a:cubicBezTo>
                  <a:lnTo>
                    <a:pt x="40448" y="87966"/>
                  </a:lnTo>
                  <a:cubicBezTo>
                    <a:pt x="41770" y="96136"/>
                    <a:pt x="46001" y="103553"/>
                    <a:pt x="52361" y="108849"/>
                  </a:cubicBezTo>
                  <a:cubicBezTo>
                    <a:pt x="58928" y="113680"/>
                    <a:pt x="66935" y="116150"/>
                    <a:pt x="75083" y="115860"/>
                  </a:cubicBezTo>
                  <a:cubicBezTo>
                    <a:pt x="81204" y="115955"/>
                    <a:pt x="87278" y="114787"/>
                    <a:pt x="92927" y="112428"/>
                  </a:cubicBezTo>
                  <a:cubicBezTo>
                    <a:pt x="99004" y="109640"/>
                    <a:pt x="104572" y="105853"/>
                    <a:pt x="109399" y="101226"/>
                  </a:cubicBezTo>
                  <a:lnTo>
                    <a:pt x="132733" y="121865"/>
                  </a:lnTo>
                  <a:cubicBezTo>
                    <a:pt x="126118" y="130138"/>
                    <a:pt x="117745" y="136836"/>
                    <a:pt x="108222" y="141474"/>
                  </a:cubicBezTo>
                  <a:cubicBezTo>
                    <a:pt x="97737" y="146378"/>
                    <a:pt x="86263" y="148802"/>
                    <a:pt x="74690" y="148558"/>
                  </a:cubicBezTo>
                  <a:close/>
                  <a:moveTo>
                    <a:pt x="100746" y="63013"/>
                  </a:moveTo>
                  <a:cubicBezTo>
                    <a:pt x="99913" y="54826"/>
                    <a:pt x="96526" y="47108"/>
                    <a:pt x="91064" y="40953"/>
                  </a:cubicBezTo>
                  <a:cubicBezTo>
                    <a:pt x="85796" y="35297"/>
                    <a:pt x="78319" y="32225"/>
                    <a:pt x="70597" y="32545"/>
                  </a:cubicBezTo>
                  <a:cubicBezTo>
                    <a:pt x="62863" y="32223"/>
                    <a:pt x="55362" y="35241"/>
                    <a:pt x="50007" y="40830"/>
                  </a:cubicBezTo>
                  <a:cubicBezTo>
                    <a:pt x="44459" y="46988"/>
                    <a:pt x="40897" y="54676"/>
                    <a:pt x="39786" y="62890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94" name="Google Shape;1894;p16"/>
            <p:cNvSpPr/>
            <p:nvPr/>
          </p:nvSpPr>
          <p:spPr>
            <a:xfrm>
              <a:off x="5468506" y="3386521"/>
              <a:ext cx="160892" cy="185870"/>
            </a:xfrm>
            <a:custGeom>
              <a:rect b="b" l="l" r="r" t="t"/>
              <a:pathLst>
                <a:path extrusionOk="0" h="185870" w="160892">
                  <a:moveTo>
                    <a:pt x="0" y="0"/>
                  </a:moveTo>
                  <a:lnTo>
                    <a:pt x="85079" y="0"/>
                  </a:lnTo>
                  <a:cubicBezTo>
                    <a:pt x="108627" y="0"/>
                    <a:pt x="126692" y="6283"/>
                    <a:pt x="139274" y="18849"/>
                  </a:cubicBezTo>
                  <a:cubicBezTo>
                    <a:pt x="150231" y="30231"/>
                    <a:pt x="156019" y="45620"/>
                    <a:pt x="155280" y="61401"/>
                  </a:cubicBezTo>
                  <a:lnTo>
                    <a:pt x="155280" y="61916"/>
                  </a:lnTo>
                  <a:cubicBezTo>
                    <a:pt x="155858" y="75073"/>
                    <a:pt x="151952" y="88036"/>
                    <a:pt x="144201" y="98683"/>
                  </a:cubicBezTo>
                  <a:cubicBezTo>
                    <a:pt x="136741" y="108220"/>
                    <a:pt x="126741" y="115459"/>
                    <a:pt x="115351" y="119567"/>
                  </a:cubicBezTo>
                  <a:lnTo>
                    <a:pt x="160893" y="185870"/>
                  </a:lnTo>
                  <a:lnTo>
                    <a:pt x="113292" y="185870"/>
                  </a:lnTo>
                  <a:lnTo>
                    <a:pt x="73534" y="126479"/>
                  </a:lnTo>
                  <a:lnTo>
                    <a:pt x="41351" y="126479"/>
                  </a:lnTo>
                  <a:lnTo>
                    <a:pt x="41351" y="185870"/>
                  </a:lnTo>
                  <a:lnTo>
                    <a:pt x="417" y="185870"/>
                  </a:lnTo>
                  <a:close/>
                  <a:moveTo>
                    <a:pt x="82481" y="90276"/>
                  </a:moveTo>
                  <a:cubicBezTo>
                    <a:pt x="90852" y="90835"/>
                    <a:pt x="99134" y="88287"/>
                    <a:pt x="105742" y="83118"/>
                  </a:cubicBezTo>
                  <a:cubicBezTo>
                    <a:pt x="111188" y="78280"/>
                    <a:pt x="114175" y="71253"/>
                    <a:pt x="113880" y="63975"/>
                  </a:cubicBezTo>
                  <a:lnTo>
                    <a:pt x="113880" y="63436"/>
                  </a:lnTo>
                  <a:cubicBezTo>
                    <a:pt x="114358" y="55883"/>
                    <a:pt x="111208" y="48554"/>
                    <a:pt x="105399" y="43704"/>
                  </a:cubicBezTo>
                  <a:cubicBezTo>
                    <a:pt x="98450" y="38849"/>
                    <a:pt x="90059" y="36498"/>
                    <a:pt x="81599" y="37037"/>
                  </a:cubicBezTo>
                  <a:lnTo>
                    <a:pt x="40909" y="37037"/>
                  </a:lnTo>
                  <a:lnTo>
                    <a:pt x="40909" y="90570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95" name="Google Shape;1895;p16"/>
            <p:cNvSpPr/>
            <p:nvPr/>
          </p:nvSpPr>
          <p:spPr>
            <a:xfrm>
              <a:off x="5649467" y="3427241"/>
              <a:ext cx="139810" cy="148526"/>
            </a:xfrm>
            <a:custGeom>
              <a:rect b="b" l="l" r="r" t="t"/>
              <a:pathLst>
                <a:path extrusionOk="0" h="148526" w="139810">
                  <a:moveTo>
                    <a:pt x="74571" y="148509"/>
                  </a:moveTo>
                  <a:cubicBezTo>
                    <a:pt x="64409" y="148608"/>
                    <a:pt x="54318" y="146813"/>
                    <a:pt x="44814" y="143215"/>
                  </a:cubicBezTo>
                  <a:cubicBezTo>
                    <a:pt x="26950" y="136440"/>
                    <a:pt x="12731" y="122505"/>
                    <a:pt x="5596" y="104781"/>
                  </a:cubicBezTo>
                  <a:cubicBezTo>
                    <a:pt x="1766" y="95343"/>
                    <a:pt x="-135" y="85233"/>
                    <a:pt x="7" y="75048"/>
                  </a:cubicBezTo>
                  <a:lnTo>
                    <a:pt x="7" y="74509"/>
                  </a:lnTo>
                  <a:cubicBezTo>
                    <a:pt x="-48" y="64697"/>
                    <a:pt x="1705" y="54958"/>
                    <a:pt x="5180" y="45782"/>
                  </a:cubicBezTo>
                  <a:cubicBezTo>
                    <a:pt x="8417" y="36977"/>
                    <a:pt x="13346" y="28891"/>
                    <a:pt x="19690" y="21981"/>
                  </a:cubicBezTo>
                  <a:cubicBezTo>
                    <a:pt x="25923" y="15186"/>
                    <a:pt x="33480" y="9739"/>
                    <a:pt x="41898" y="5975"/>
                  </a:cubicBezTo>
                  <a:cubicBezTo>
                    <a:pt x="50875" y="1977"/>
                    <a:pt x="60603" y="-54"/>
                    <a:pt x="70429" y="19"/>
                  </a:cubicBezTo>
                  <a:cubicBezTo>
                    <a:pt x="81058" y="-227"/>
                    <a:pt x="91603" y="1953"/>
                    <a:pt x="101264" y="6392"/>
                  </a:cubicBezTo>
                  <a:cubicBezTo>
                    <a:pt x="109656" y="10444"/>
                    <a:pt x="117047" y="16304"/>
                    <a:pt x="122908" y="23550"/>
                  </a:cubicBezTo>
                  <a:cubicBezTo>
                    <a:pt x="128766" y="30849"/>
                    <a:pt x="133116" y="39239"/>
                    <a:pt x="135703" y="48233"/>
                  </a:cubicBezTo>
                  <a:cubicBezTo>
                    <a:pt x="138460" y="57684"/>
                    <a:pt x="139838" y="67483"/>
                    <a:pt x="139796" y="77328"/>
                  </a:cubicBezTo>
                  <a:lnTo>
                    <a:pt x="139796" y="82377"/>
                  </a:lnTo>
                  <a:cubicBezTo>
                    <a:pt x="139859" y="84250"/>
                    <a:pt x="139719" y="86123"/>
                    <a:pt x="139380" y="87966"/>
                  </a:cubicBezTo>
                  <a:lnTo>
                    <a:pt x="40280" y="87966"/>
                  </a:lnTo>
                  <a:cubicBezTo>
                    <a:pt x="41557" y="96146"/>
                    <a:pt x="45786" y="103575"/>
                    <a:pt x="52168" y="108850"/>
                  </a:cubicBezTo>
                  <a:cubicBezTo>
                    <a:pt x="58743" y="113683"/>
                    <a:pt x="66759" y="116154"/>
                    <a:pt x="74915" y="115860"/>
                  </a:cubicBezTo>
                  <a:cubicBezTo>
                    <a:pt x="81034" y="115938"/>
                    <a:pt x="87105" y="114771"/>
                    <a:pt x="92759" y="112428"/>
                  </a:cubicBezTo>
                  <a:cubicBezTo>
                    <a:pt x="98814" y="109601"/>
                    <a:pt x="104376" y="105819"/>
                    <a:pt x="109231" y="101226"/>
                  </a:cubicBezTo>
                  <a:lnTo>
                    <a:pt x="132320" y="121694"/>
                  </a:lnTo>
                  <a:cubicBezTo>
                    <a:pt x="125818" y="129979"/>
                    <a:pt x="117565" y="136725"/>
                    <a:pt x="108152" y="141450"/>
                  </a:cubicBezTo>
                  <a:cubicBezTo>
                    <a:pt x="97646" y="146343"/>
                    <a:pt x="86157" y="148759"/>
                    <a:pt x="74571" y="148509"/>
                  </a:cubicBezTo>
                  <a:close/>
                  <a:moveTo>
                    <a:pt x="100627" y="62964"/>
                  </a:moveTo>
                  <a:cubicBezTo>
                    <a:pt x="99797" y="54795"/>
                    <a:pt x="96448" y="47085"/>
                    <a:pt x="91043" y="40904"/>
                  </a:cubicBezTo>
                  <a:cubicBezTo>
                    <a:pt x="85763" y="35264"/>
                    <a:pt x="78295" y="32196"/>
                    <a:pt x="70575" y="32496"/>
                  </a:cubicBezTo>
                  <a:cubicBezTo>
                    <a:pt x="62850" y="32181"/>
                    <a:pt x="55361" y="35199"/>
                    <a:pt x="50011" y="40781"/>
                  </a:cubicBezTo>
                  <a:cubicBezTo>
                    <a:pt x="44436" y="46925"/>
                    <a:pt x="40863" y="54619"/>
                    <a:pt x="39765" y="62842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96" name="Google Shape;1896;p16"/>
            <p:cNvSpPr/>
            <p:nvPr/>
          </p:nvSpPr>
          <p:spPr>
            <a:xfrm>
              <a:off x="5812548" y="3427412"/>
              <a:ext cx="132755" cy="148423"/>
            </a:xfrm>
            <a:custGeom>
              <a:rect b="b" l="l" r="r" t="t"/>
              <a:pathLst>
                <a:path extrusionOk="0" h="148423" w="132755">
                  <a:moveTo>
                    <a:pt x="74124" y="148338"/>
                  </a:moveTo>
                  <a:cubicBezTo>
                    <a:pt x="63913" y="148401"/>
                    <a:pt x="53797" y="146383"/>
                    <a:pt x="44392" y="142406"/>
                  </a:cubicBezTo>
                  <a:cubicBezTo>
                    <a:pt x="35600" y="138709"/>
                    <a:pt x="27614" y="133331"/>
                    <a:pt x="20885" y="126572"/>
                  </a:cubicBezTo>
                  <a:cubicBezTo>
                    <a:pt x="14337" y="119927"/>
                    <a:pt x="9150" y="112067"/>
                    <a:pt x="5615" y="103433"/>
                  </a:cubicBezTo>
                  <a:cubicBezTo>
                    <a:pt x="1850" y="94386"/>
                    <a:pt x="-59" y="84676"/>
                    <a:pt x="1" y="74877"/>
                  </a:cubicBezTo>
                  <a:lnTo>
                    <a:pt x="1" y="74338"/>
                  </a:lnTo>
                  <a:cubicBezTo>
                    <a:pt x="-57" y="64484"/>
                    <a:pt x="1851" y="54718"/>
                    <a:pt x="5615" y="45610"/>
                  </a:cubicBezTo>
                  <a:cubicBezTo>
                    <a:pt x="12772" y="27737"/>
                    <a:pt x="26778" y="13466"/>
                    <a:pt x="44515" y="5975"/>
                  </a:cubicBezTo>
                  <a:cubicBezTo>
                    <a:pt x="54057" y="1971"/>
                    <a:pt x="64315" y="-47"/>
                    <a:pt x="74664" y="44"/>
                  </a:cubicBezTo>
                  <a:cubicBezTo>
                    <a:pt x="86165" y="-341"/>
                    <a:pt x="97608" y="1827"/>
                    <a:pt x="108171" y="6392"/>
                  </a:cubicBezTo>
                  <a:cubicBezTo>
                    <a:pt x="117056" y="10768"/>
                    <a:pt x="124999" y="16838"/>
                    <a:pt x="131555" y="24261"/>
                  </a:cubicBezTo>
                  <a:lnTo>
                    <a:pt x="106969" y="50831"/>
                  </a:lnTo>
                  <a:cubicBezTo>
                    <a:pt x="102763" y="46404"/>
                    <a:pt x="97982" y="42562"/>
                    <a:pt x="92752" y="39409"/>
                  </a:cubicBezTo>
                  <a:cubicBezTo>
                    <a:pt x="87177" y="36394"/>
                    <a:pt x="80899" y="34922"/>
                    <a:pt x="74565" y="35144"/>
                  </a:cubicBezTo>
                  <a:cubicBezTo>
                    <a:pt x="69724" y="35080"/>
                    <a:pt x="64933" y="36137"/>
                    <a:pt x="60569" y="38232"/>
                  </a:cubicBezTo>
                  <a:cubicBezTo>
                    <a:pt x="56404" y="40249"/>
                    <a:pt x="52699" y="43103"/>
                    <a:pt x="49686" y="46615"/>
                  </a:cubicBezTo>
                  <a:cubicBezTo>
                    <a:pt x="46552" y="50223"/>
                    <a:pt x="44109" y="54378"/>
                    <a:pt x="42480" y="58871"/>
                  </a:cubicBezTo>
                  <a:cubicBezTo>
                    <a:pt x="40813" y="63720"/>
                    <a:pt x="39984" y="68818"/>
                    <a:pt x="40029" y="73946"/>
                  </a:cubicBezTo>
                  <a:lnTo>
                    <a:pt x="40028" y="74460"/>
                  </a:lnTo>
                  <a:cubicBezTo>
                    <a:pt x="39981" y="79700"/>
                    <a:pt x="40809" y="84911"/>
                    <a:pt x="42479" y="89878"/>
                  </a:cubicBezTo>
                  <a:cubicBezTo>
                    <a:pt x="44127" y="94469"/>
                    <a:pt x="46621" y="98709"/>
                    <a:pt x="49833" y="102379"/>
                  </a:cubicBezTo>
                  <a:cubicBezTo>
                    <a:pt x="53061" y="105887"/>
                    <a:pt x="56940" y="108735"/>
                    <a:pt x="61255" y="110762"/>
                  </a:cubicBezTo>
                  <a:cubicBezTo>
                    <a:pt x="65943" y="112818"/>
                    <a:pt x="71015" y="113854"/>
                    <a:pt x="76134" y="113801"/>
                  </a:cubicBezTo>
                  <a:cubicBezTo>
                    <a:pt x="82334" y="113956"/>
                    <a:pt x="88472" y="112539"/>
                    <a:pt x="93978" y="109683"/>
                  </a:cubicBezTo>
                  <a:cubicBezTo>
                    <a:pt x="99413" y="106640"/>
                    <a:pt x="104445" y="102926"/>
                    <a:pt x="108955" y="98629"/>
                  </a:cubicBezTo>
                  <a:lnTo>
                    <a:pt x="132755" y="122429"/>
                  </a:lnTo>
                  <a:cubicBezTo>
                    <a:pt x="125924" y="129957"/>
                    <a:pt x="117878" y="136287"/>
                    <a:pt x="108955" y="141156"/>
                  </a:cubicBezTo>
                  <a:cubicBezTo>
                    <a:pt x="98138" y="146456"/>
                    <a:pt x="86155" y="148927"/>
                    <a:pt x="74124" y="148338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97" name="Google Shape;1897;p16"/>
            <p:cNvSpPr/>
            <p:nvPr/>
          </p:nvSpPr>
          <p:spPr>
            <a:xfrm>
              <a:off x="5970115" y="3430225"/>
              <a:ext cx="130541" cy="145063"/>
            </a:xfrm>
            <a:custGeom>
              <a:rect b="b" l="l" r="r" t="t"/>
              <a:pathLst>
                <a:path extrusionOk="0" h="145063" w="130541">
                  <a:moveTo>
                    <a:pt x="48404" y="144985"/>
                  </a:moveTo>
                  <a:cubicBezTo>
                    <a:pt x="35021" y="145768"/>
                    <a:pt x="21967" y="140644"/>
                    <a:pt x="12691" y="130965"/>
                  </a:cubicBezTo>
                  <a:cubicBezTo>
                    <a:pt x="3782" y="120044"/>
                    <a:pt x="-712" y="106184"/>
                    <a:pt x="92" y="92114"/>
                  </a:cubicBezTo>
                  <a:lnTo>
                    <a:pt x="92" y="0"/>
                  </a:lnTo>
                  <a:lnTo>
                    <a:pt x="40487" y="0"/>
                  </a:lnTo>
                  <a:lnTo>
                    <a:pt x="40487" y="79246"/>
                  </a:lnTo>
                  <a:cubicBezTo>
                    <a:pt x="39943" y="86938"/>
                    <a:pt x="42207" y="94567"/>
                    <a:pt x="46860" y="100718"/>
                  </a:cubicBezTo>
                  <a:cubicBezTo>
                    <a:pt x="51416" y="105704"/>
                    <a:pt x="57958" y="108400"/>
                    <a:pt x="64704" y="108071"/>
                  </a:cubicBezTo>
                  <a:cubicBezTo>
                    <a:pt x="71701" y="108434"/>
                    <a:pt x="78511" y="105752"/>
                    <a:pt x="83382" y="100718"/>
                  </a:cubicBezTo>
                  <a:cubicBezTo>
                    <a:pt x="88313" y="94619"/>
                    <a:pt x="90732" y="86870"/>
                    <a:pt x="90148" y="79049"/>
                  </a:cubicBezTo>
                  <a:lnTo>
                    <a:pt x="90147" y="0"/>
                  </a:lnTo>
                  <a:lnTo>
                    <a:pt x="130542" y="0"/>
                  </a:lnTo>
                  <a:lnTo>
                    <a:pt x="130542" y="142166"/>
                  </a:lnTo>
                  <a:lnTo>
                    <a:pt x="90147" y="142166"/>
                  </a:lnTo>
                  <a:lnTo>
                    <a:pt x="90147" y="121871"/>
                  </a:lnTo>
                  <a:cubicBezTo>
                    <a:pt x="87814" y="124955"/>
                    <a:pt x="85275" y="127879"/>
                    <a:pt x="82548" y="130622"/>
                  </a:cubicBezTo>
                  <a:cubicBezTo>
                    <a:pt x="79770" y="133399"/>
                    <a:pt x="76696" y="135865"/>
                    <a:pt x="73381" y="137975"/>
                  </a:cubicBezTo>
                  <a:cubicBezTo>
                    <a:pt x="69919" y="140170"/>
                    <a:pt x="66176" y="141885"/>
                    <a:pt x="62253" y="143073"/>
                  </a:cubicBezTo>
                  <a:cubicBezTo>
                    <a:pt x="57757" y="144393"/>
                    <a:pt x="53089" y="145038"/>
                    <a:pt x="48404" y="144985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98" name="Google Shape;1898;p16"/>
            <p:cNvSpPr/>
            <p:nvPr/>
          </p:nvSpPr>
          <p:spPr>
            <a:xfrm>
              <a:off x="6136786" y="3427518"/>
              <a:ext cx="149876" cy="187768"/>
            </a:xfrm>
            <a:custGeom>
              <a:rect b="b" l="l" r="r" t="t"/>
              <a:pathLst>
                <a:path extrusionOk="0" h="187768" w="149876">
                  <a:moveTo>
                    <a:pt x="49" y="2707"/>
                  </a:moveTo>
                  <a:lnTo>
                    <a:pt x="40444" y="2707"/>
                  </a:lnTo>
                  <a:lnTo>
                    <a:pt x="40444" y="23174"/>
                  </a:lnTo>
                  <a:cubicBezTo>
                    <a:pt x="45261" y="16539"/>
                    <a:pt x="51321" y="10903"/>
                    <a:pt x="58288" y="6579"/>
                  </a:cubicBezTo>
                  <a:cubicBezTo>
                    <a:pt x="66322" y="1954"/>
                    <a:pt x="75497" y="-314"/>
                    <a:pt x="84761" y="35"/>
                  </a:cubicBezTo>
                  <a:cubicBezTo>
                    <a:pt x="93055" y="46"/>
                    <a:pt x="101263" y="1712"/>
                    <a:pt x="108905" y="4937"/>
                  </a:cubicBezTo>
                  <a:cubicBezTo>
                    <a:pt x="116764" y="8147"/>
                    <a:pt x="123850" y="12993"/>
                    <a:pt x="129691" y="19154"/>
                  </a:cubicBezTo>
                  <a:cubicBezTo>
                    <a:pt x="136043" y="25825"/>
                    <a:pt x="141037" y="33667"/>
                    <a:pt x="144397" y="42244"/>
                  </a:cubicBezTo>
                  <a:cubicBezTo>
                    <a:pt x="148200" y="52310"/>
                    <a:pt x="150056" y="63007"/>
                    <a:pt x="149863" y="73765"/>
                  </a:cubicBezTo>
                  <a:lnTo>
                    <a:pt x="149863" y="74305"/>
                  </a:lnTo>
                  <a:cubicBezTo>
                    <a:pt x="150055" y="85047"/>
                    <a:pt x="148200" y="95728"/>
                    <a:pt x="144397" y="105777"/>
                  </a:cubicBezTo>
                  <a:cubicBezTo>
                    <a:pt x="141144" y="114338"/>
                    <a:pt x="136277" y="122193"/>
                    <a:pt x="130058" y="128916"/>
                  </a:cubicBezTo>
                  <a:cubicBezTo>
                    <a:pt x="124307" y="135093"/>
                    <a:pt x="117282" y="139944"/>
                    <a:pt x="109469" y="143133"/>
                  </a:cubicBezTo>
                  <a:cubicBezTo>
                    <a:pt x="101688" y="146307"/>
                    <a:pt x="93360" y="147922"/>
                    <a:pt x="84957" y="147888"/>
                  </a:cubicBezTo>
                  <a:cubicBezTo>
                    <a:pt x="75634" y="148300"/>
                    <a:pt x="66381" y="146101"/>
                    <a:pt x="58240" y="141540"/>
                  </a:cubicBezTo>
                  <a:cubicBezTo>
                    <a:pt x="51509" y="137603"/>
                    <a:pt x="45478" y="132575"/>
                    <a:pt x="40395" y="126661"/>
                  </a:cubicBezTo>
                  <a:lnTo>
                    <a:pt x="40395" y="187768"/>
                  </a:lnTo>
                  <a:lnTo>
                    <a:pt x="0" y="187768"/>
                  </a:lnTo>
                  <a:close/>
                  <a:moveTo>
                    <a:pt x="74417" y="113425"/>
                  </a:moveTo>
                  <a:cubicBezTo>
                    <a:pt x="79043" y="113474"/>
                    <a:pt x="83626" y="112520"/>
                    <a:pt x="87849" y="110631"/>
                  </a:cubicBezTo>
                  <a:cubicBezTo>
                    <a:pt x="92048" y="108760"/>
                    <a:pt x="95818" y="106048"/>
                    <a:pt x="98929" y="102664"/>
                  </a:cubicBezTo>
                  <a:cubicBezTo>
                    <a:pt x="102190" y="99088"/>
                    <a:pt x="104751" y="94931"/>
                    <a:pt x="106478" y="90409"/>
                  </a:cubicBezTo>
                  <a:cubicBezTo>
                    <a:pt x="108406" y="85236"/>
                    <a:pt x="109354" y="79750"/>
                    <a:pt x="109272" y="74231"/>
                  </a:cubicBezTo>
                  <a:lnTo>
                    <a:pt x="109272" y="73692"/>
                  </a:lnTo>
                  <a:cubicBezTo>
                    <a:pt x="109329" y="68198"/>
                    <a:pt x="108382" y="62741"/>
                    <a:pt x="106478" y="57588"/>
                  </a:cubicBezTo>
                  <a:cubicBezTo>
                    <a:pt x="104752" y="52992"/>
                    <a:pt x="102192" y="48754"/>
                    <a:pt x="98929" y="45087"/>
                  </a:cubicBezTo>
                  <a:cubicBezTo>
                    <a:pt x="95801" y="41723"/>
                    <a:pt x="92034" y="39015"/>
                    <a:pt x="87849" y="37121"/>
                  </a:cubicBezTo>
                  <a:cubicBezTo>
                    <a:pt x="74892" y="31255"/>
                    <a:pt x="59627" y="34481"/>
                    <a:pt x="50151" y="45087"/>
                  </a:cubicBezTo>
                  <a:cubicBezTo>
                    <a:pt x="46949" y="48764"/>
                    <a:pt x="44456" y="53003"/>
                    <a:pt x="42798" y="57588"/>
                  </a:cubicBezTo>
                  <a:cubicBezTo>
                    <a:pt x="40871" y="62735"/>
                    <a:pt x="39923" y="68197"/>
                    <a:pt x="40003" y="73692"/>
                  </a:cubicBezTo>
                  <a:lnTo>
                    <a:pt x="40003" y="74231"/>
                  </a:lnTo>
                  <a:cubicBezTo>
                    <a:pt x="39933" y="79717"/>
                    <a:pt x="40881" y="85169"/>
                    <a:pt x="42797" y="90311"/>
                  </a:cubicBezTo>
                  <a:cubicBezTo>
                    <a:pt x="44437" y="94897"/>
                    <a:pt x="46931" y="99131"/>
                    <a:pt x="50150" y="102787"/>
                  </a:cubicBezTo>
                  <a:cubicBezTo>
                    <a:pt x="53178" y="106198"/>
                    <a:pt x="56908" y="108915"/>
                    <a:pt x="61082" y="110753"/>
                  </a:cubicBezTo>
                  <a:cubicBezTo>
                    <a:pt x="65289" y="112575"/>
                    <a:pt x="69833" y="113486"/>
                    <a:pt x="74416" y="113425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899" name="Google Shape;1899;p16"/>
            <p:cNvSpPr/>
            <p:nvPr/>
          </p:nvSpPr>
          <p:spPr>
            <a:xfrm>
              <a:off x="6309047" y="3427241"/>
              <a:ext cx="139834" cy="148526"/>
            </a:xfrm>
            <a:custGeom>
              <a:rect b="b" l="l" r="r" t="t"/>
              <a:pathLst>
                <a:path extrusionOk="0" h="148526" w="139834">
                  <a:moveTo>
                    <a:pt x="74668" y="148509"/>
                  </a:moveTo>
                  <a:cubicBezTo>
                    <a:pt x="64514" y="148610"/>
                    <a:pt x="54431" y="146815"/>
                    <a:pt x="44936" y="143214"/>
                  </a:cubicBezTo>
                  <a:cubicBezTo>
                    <a:pt x="36046" y="139841"/>
                    <a:pt x="27946" y="134677"/>
                    <a:pt x="21135" y="128042"/>
                  </a:cubicBezTo>
                  <a:cubicBezTo>
                    <a:pt x="14458" y="121400"/>
                    <a:pt x="9175" y="113492"/>
                    <a:pt x="5595" y="104780"/>
                  </a:cubicBezTo>
                  <a:cubicBezTo>
                    <a:pt x="1776" y="95339"/>
                    <a:pt x="-124" y="85231"/>
                    <a:pt x="6" y="75048"/>
                  </a:cubicBezTo>
                  <a:lnTo>
                    <a:pt x="6" y="74509"/>
                  </a:lnTo>
                  <a:cubicBezTo>
                    <a:pt x="-37" y="64697"/>
                    <a:pt x="1716" y="54961"/>
                    <a:pt x="5178" y="45781"/>
                  </a:cubicBezTo>
                  <a:cubicBezTo>
                    <a:pt x="8433" y="36980"/>
                    <a:pt x="13370" y="28896"/>
                    <a:pt x="19714" y="21981"/>
                  </a:cubicBezTo>
                  <a:cubicBezTo>
                    <a:pt x="25942" y="15192"/>
                    <a:pt x="33491" y="9746"/>
                    <a:pt x="41897" y="5975"/>
                  </a:cubicBezTo>
                  <a:cubicBezTo>
                    <a:pt x="50882" y="1977"/>
                    <a:pt x="60618" y="-54"/>
                    <a:pt x="70452" y="18"/>
                  </a:cubicBezTo>
                  <a:cubicBezTo>
                    <a:pt x="81073" y="-225"/>
                    <a:pt x="91610" y="1955"/>
                    <a:pt x="101263" y="6391"/>
                  </a:cubicBezTo>
                  <a:cubicBezTo>
                    <a:pt x="109681" y="10435"/>
                    <a:pt x="117098" y="16295"/>
                    <a:pt x="122981" y="23549"/>
                  </a:cubicBezTo>
                  <a:cubicBezTo>
                    <a:pt x="128803" y="30861"/>
                    <a:pt x="133126" y="39248"/>
                    <a:pt x="135702" y="48232"/>
                  </a:cubicBezTo>
                  <a:cubicBezTo>
                    <a:pt x="138466" y="57682"/>
                    <a:pt x="139853" y="67482"/>
                    <a:pt x="139820" y="77327"/>
                  </a:cubicBezTo>
                  <a:lnTo>
                    <a:pt x="139820" y="82377"/>
                  </a:lnTo>
                  <a:cubicBezTo>
                    <a:pt x="139882" y="84249"/>
                    <a:pt x="139743" y="86123"/>
                    <a:pt x="139403" y="87965"/>
                  </a:cubicBezTo>
                  <a:lnTo>
                    <a:pt x="40401" y="87965"/>
                  </a:lnTo>
                  <a:cubicBezTo>
                    <a:pt x="41678" y="96151"/>
                    <a:pt x="45917" y="103583"/>
                    <a:pt x="52314" y="108849"/>
                  </a:cubicBezTo>
                  <a:cubicBezTo>
                    <a:pt x="58880" y="113683"/>
                    <a:pt x="66888" y="116153"/>
                    <a:pt x="75036" y="115859"/>
                  </a:cubicBezTo>
                  <a:cubicBezTo>
                    <a:pt x="81157" y="115953"/>
                    <a:pt x="87231" y="114784"/>
                    <a:pt x="92881" y="112428"/>
                  </a:cubicBezTo>
                  <a:cubicBezTo>
                    <a:pt x="98941" y="109610"/>
                    <a:pt x="104504" y="105827"/>
                    <a:pt x="109352" y="101226"/>
                  </a:cubicBezTo>
                  <a:lnTo>
                    <a:pt x="132736" y="121865"/>
                  </a:lnTo>
                  <a:cubicBezTo>
                    <a:pt x="126090" y="130106"/>
                    <a:pt x="117724" y="136798"/>
                    <a:pt x="108225" y="141474"/>
                  </a:cubicBezTo>
                  <a:cubicBezTo>
                    <a:pt x="97725" y="146355"/>
                    <a:pt x="86245" y="148762"/>
                    <a:pt x="74669" y="148509"/>
                  </a:cubicBezTo>
                  <a:close/>
                  <a:moveTo>
                    <a:pt x="100724" y="62964"/>
                  </a:moveTo>
                  <a:cubicBezTo>
                    <a:pt x="99905" y="54782"/>
                    <a:pt x="96535" y="47065"/>
                    <a:pt x="91091" y="40903"/>
                  </a:cubicBezTo>
                  <a:cubicBezTo>
                    <a:pt x="85823" y="35247"/>
                    <a:pt x="78347" y="32176"/>
                    <a:pt x="70624" y="32496"/>
                  </a:cubicBezTo>
                  <a:cubicBezTo>
                    <a:pt x="62890" y="32174"/>
                    <a:pt x="55390" y="35192"/>
                    <a:pt x="50035" y="40781"/>
                  </a:cubicBezTo>
                  <a:cubicBezTo>
                    <a:pt x="44486" y="46939"/>
                    <a:pt x="40924" y="54627"/>
                    <a:pt x="39813" y="62841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900" name="Google Shape;1900;p16"/>
            <p:cNvSpPr/>
            <p:nvPr/>
          </p:nvSpPr>
          <p:spPr>
            <a:xfrm>
              <a:off x="6479040" y="3427568"/>
              <a:ext cx="85937" cy="144824"/>
            </a:xfrm>
            <a:custGeom>
              <a:rect b="b" l="l" r="r" t="t"/>
              <a:pathLst>
                <a:path extrusionOk="0" h="144824" w="85937">
                  <a:moveTo>
                    <a:pt x="98" y="2658"/>
                  </a:moveTo>
                  <a:lnTo>
                    <a:pt x="40493" y="2658"/>
                  </a:lnTo>
                  <a:lnTo>
                    <a:pt x="40493" y="31336"/>
                  </a:lnTo>
                  <a:cubicBezTo>
                    <a:pt x="44140" y="22387"/>
                    <a:pt x="49891" y="14450"/>
                    <a:pt x="57259" y="8197"/>
                  </a:cubicBezTo>
                  <a:cubicBezTo>
                    <a:pt x="65477" y="2029"/>
                    <a:pt x="75714" y="-824"/>
                    <a:pt x="85937" y="206"/>
                  </a:cubicBezTo>
                  <a:lnTo>
                    <a:pt x="85937" y="42513"/>
                  </a:lnTo>
                  <a:lnTo>
                    <a:pt x="83854" y="42513"/>
                  </a:lnTo>
                  <a:cubicBezTo>
                    <a:pt x="72025" y="41764"/>
                    <a:pt x="60436" y="46087"/>
                    <a:pt x="51989" y="54401"/>
                  </a:cubicBezTo>
                  <a:cubicBezTo>
                    <a:pt x="44276" y="62572"/>
                    <a:pt x="40411" y="75244"/>
                    <a:pt x="40395" y="92418"/>
                  </a:cubicBezTo>
                  <a:lnTo>
                    <a:pt x="40395" y="144824"/>
                  </a:lnTo>
                  <a:lnTo>
                    <a:pt x="0" y="144824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901" name="Google Shape;1901;p16"/>
            <p:cNvSpPr/>
            <p:nvPr/>
          </p:nvSpPr>
          <p:spPr>
            <a:xfrm>
              <a:off x="6581750" y="3428804"/>
              <a:ext cx="131188" cy="146444"/>
            </a:xfrm>
            <a:custGeom>
              <a:rect b="b" l="l" r="r" t="t"/>
              <a:pathLst>
                <a:path extrusionOk="0" h="146444" w="131188">
                  <a:moveTo>
                    <a:pt x="48918" y="146406"/>
                  </a:moveTo>
                  <a:cubicBezTo>
                    <a:pt x="42462" y="146476"/>
                    <a:pt x="36036" y="145533"/>
                    <a:pt x="29872" y="143612"/>
                  </a:cubicBezTo>
                  <a:cubicBezTo>
                    <a:pt x="24200" y="141900"/>
                    <a:pt x="18926" y="139075"/>
                    <a:pt x="14356" y="135303"/>
                  </a:cubicBezTo>
                  <a:cubicBezTo>
                    <a:pt x="9915" y="131543"/>
                    <a:pt x="6337" y="126869"/>
                    <a:pt x="3865" y="121601"/>
                  </a:cubicBezTo>
                  <a:cubicBezTo>
                    <a:pt x="1189" y="115728"/>
                    <a:pt x="-127" y="109326"/>
                    <a:pt x="17" y="102874"/>
                  </a:cubicBezTo>
                  <a:lnTo>
                    <a:pt x="17" y="102335"/>
                  </a:lnTo>
                  <a:cubicBezTo>
                    <a:pt x="-178" y="95357"/>
                    <a:pt x="1266" y="88431"/>
                    <a:pt x="4233" y="82113"/>
                  </a:cubicBezTo>
                  <a:cubicBezTo>
                    <a:pt x="7020" y="76537"/>
                    <a:pt x="11095" y="71705"/>
                    <a:pt x="16122" y="68019"/>
                  </a:cubicBezTo>
                  <a:cubicBezTo>
                    <a:pt x="21507" y="64152"/>
                    <a:pt x="27567" y="61326"/>
                    <a:pt x="33991" y="59685"/>
                  </a:cubicBezTo>
                  <a:cubicBezTo>
                    <a:pt x="41586" y="57727"/>
                    <a:pt x="49408" y="56787"/>
                    <a:pt x="57252" y="56891"/>
                  </a:cubicBezTo>
                  <a:cubicBezTo>
                    <a:pt x="63610" y="56817"/>
                    <a:pt x="69961" y="57334"/>
                    <a:pt x="76224" y="58435"/>
                  </a:cubicBezTo>
                  <a:cubicBezTo>
                    <a:pt x="81590" y="59484"/>
                    <a:pt x="86873" y="60918"/>
                    <a:pt x="92034" y="62724"/>
                  </a:cubicBezTo>
                  <a:lnTo>
                    <a:pt x="92034" y="60396"/>
                  </a:lnTo>
                  <a:cubicBezTo>
                    <a:pt x="92589" y="53088"/>
                    <a:pt x="89740" y="45933"/>
                    <a:pt x="84313" y="41007"/>
                  </a:cubicBezTo>
                  <a:cubicBezTo>
                    <a:pt x="77751" y="36103"/>
                    <a:pt x="69638" y="33735"/>
                    <a:pt x="61468" y="34340"/>
                  </a:cubicBezTo>
                  <a:cubicBezTo>
                    <a:pt x="54554" y="34244"/>
                    <a:pt x="47650" y="34902"/>
                    <a:pt x="40878" y="36301"/>
                  </a:cubicBezTo>
                  <a:cubicBezTo>
                    <a:pt x="34511" y="37867"/>
                    <a:pt x="28254" y="39856"/>
                    <a:pt x="22152" y="42257"/>
                  </a:cubicBezTo>
                  <a:lnTo>
                    <a:pt x="12028" y="11446"/>
                  </a:lnTo>
                  <a:cubicBezTo>
                    <a:pt x="19958" y="8038"/>
                    <a:pt x="28157" y="5291"/>
                    <a:pt x="36540" y="3235"/>
                  </a:cubicBezTo>
                  <a:cubicBezTo>
                    <a:pt x="46665" y="906"/>
                    <a:pt x="57037" y="-172"/>
                    <a:pt x="67425" y="24"/>
                  </a:cubicBezTo>
                  <a:cubicBezTo>
                    <a:pt x="77104" y="-203"/>
                    <a:pt x="86754" y="1180"/>
                    <a:pt x="95980" y="4117"/>
                  </a:cubicBezTo>
                  <a:cubicBezTo>
                    <a:pt x="103338" y="6531"/>
                    <a:pt x="110046" y="10598"/>
                    <a:pt x="115589" y="16006"/>
                  </a:cubicBezTo>
                  <a:cubicBezTo>
                    <a:pt x="121092" y="21479"/>
                    <a:pt x="125180" y="28209"/>
                    <a:pt x="127502" y="35615"/>
                  </a:cubicBezTo>
                  <a:cubicBezTo>
                    <a:pt x="130069" y="44024"/>
                    <a:pt x="131310" y="52781"/>
                    <a:pt x="131179" y="61572"/>
                  </a:cubicBezTo>
                  <a:lnTo>
                    <a:pt x="131178" y="143588"/>
                  </a:lnTo>
                  <a:lnTo>
                    <a:pt x="92205" y="143588"/>
                  </a:lnTo>
                  <a:lnTo>
                    <a:pt x="92205" y="128391"/>
                  </a:lnTo>
                  <a:cubicBezTo>
                    <a:pt x="87185" y="133907"/>
                    <a:pt x="81119" y="138373"/>
                    <a:pt x="74361" y="141529"/>
                  </a:cubicBezTo>
                  <a:cubicBezTo>
                    <a:pt x="66358" y="145057"/>
                    <a:pt x="57659" y="146725"/>
                    <a:pt x="48918" y="146406"/>
                  </a:cubicBezTo>
                  <a:close/>
                  <a:moveTo>
                    <a:pt x="60806" y="118512"/>
                  </a:moveTo>
                  <a:cubicBezTo>
                    <a:pt x="69043" y="118945"/>
                    <a:pt x="77176" y="116512"/>
                    <a:pt x="83822" y="111625"/>
                  </a:cubicBezTo>
                  <a:cubicBezTo>
                    <a:pt x="89359" y="107376"/>
                    <a:pt x="92558" y="100758"/>
                    <a:pt x="92450" y="93780"/>
                  </a:cubicBezTo>
                  <a:lnTo>
                    <a:pt x="92450" y="86623"/>
                  </a:lnTo>
                  <a:cubicBezTo>
                    <a:pt x="88633" y="84927"/>
                    <a:pt x="84648" y="83637"/>
                    <a:pt x="80562" y="82775"/>
                  </a:cubicBezTo>
                  <a:cubicBezTo>
                    <a:pt x="75995" y="81738"/>
                    <a:pt x="71322" y="81237"/>
                    <a:pt x="66639" y="81280"/>
                  </a:cubicBezTo>
                  <a:cubicBezTo>
                    <a:pt x="59468" y="80903"/>
                    <a:pt x="52345" y="82660"/>
                    <a:pt x="46172" y="86329"/>
                  </a:cubicBezTo>
                  <a:cubicBezTo>
                    <a:pt x="41282" y="89577"/>
                    <a:pt x="38483" y="95175"/>
                    <a:pt x="38819" y="101036"/>
                  </a:cubicBezTo>
                  <a:lnTo>
                    <a:pt x="38819" y="101575"/>
                  </a:lnTo>
                  <a:cubicBezTo>
                    <a:pt x="38546" y="106540"/>
                    <a:pt x="40772" y="111314"/>
                    <a:pt x="44751" y="114296"/>
                  </a:cubicBezTo>
                  <a:cubicBezTo>
                    <a:pt x="49592" y="117521"/>
                    <a:pt x="55374" y="119031"/>
                    <a:pt x="61173" y="118586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902" name="Google Shape;1902;p16"/>
            <p:cNvSpPr/>
            <p:nvPr/>
          </p:nvSpPr>
          <p:spPr>
            <a:xfrm>
              <a:off x="6740651" y="3427220"/>
              <a:ext cx="132901" cy="148591"/>
            </a:xfrm>
            <a:custGeom>
              <a:rect b="b" l="l" r="r" t="t"/>
              <a:pathLst>
                <a:path extrusionOk="0" h="148591" w="132901">
                  <a:moveTo>
                    <a:pt x="74197" y="148530"/>
                  </a:moveTo>
                  <a:cubicBezTo>
                    <a:pt x="63977" y="148595"/>
                    <a:pt x="53853" y="146577"/>
                    <a:pt x="44440" y="142598"/>
                  </a:cubicBezTo>
                  <a:cubicBezTo>
                    <a:pt x="26810" y="135308"/>
                    <a:pt x="12824" y="121277"/>
                    <a:pt x="5589" y="103625"/>
                  </a:cubicBezTo>
                  <a:cubicBezTo>
                    <a:pt x="1869" y="94565"/>
                    <a:pt x="-30" y="84862"/>
                    <a:pt x="0" y="75069"/>
                  </a:cubicBezTo>
                  <a:lnTo>
                    <a:pt x="0" y="74529"/>
                  </a:lnTo>
                  <a:cubicBezTo>
                    <a:pt x="-16" y="64682"/>
                    <a:pt x="1882" y="54925"/>
                    <a:pt x="5589" y="45802"/>
                  </a:cubicBezTo>
                  <a:cubicBezTo>
                    <a:pt x="9157" y="36955"/>
                    <a:pt x="14391" y="28875"/>
                    <a:pt x="21007" y="22001"/>
                  </a:cubicBezTo>
                  <a:cubicBezTo>
                    <a:pt x="27780" y="15116"/>
                    <a:pt x="35876" y="9671"/>
                    <a:pt x="44807" y="5995"/>
                  </a:cubicBezTo>
                  <a:cubicBezTo>
                    <a:pt x="54352" y="1996"/>
                    <a:pt x="64608" y="-30"/>
                    <a:pt x="74957" y="39"/>
                  </a:cubicBezTo>
                  <a:cubicBezTo>
                    <a:pt x="86458" y="-325"/>
                    <a:pt x="97899" y="1851"/>
                    <a:pt x="108464" y="6412"/>
                  </a:cubicBezTo>
                  <a:cubicBezTo>
                    <a:pt x="117346" y="10780"/>
                    <a:pt x="125289" y="16842"/>
                    <a:pt x="131848" y="24257"/>
                  </a:cubicBezTo>
                  <a:lnTo>
                    <a:pt x="107140" y="50851"/>
                  </a:lnTo>
                  <a:cubicBezTo>
                    <a:pt x="102924" y="46435"/>
                    <a:pt x="98144" y="42595"/>
                    <a:pt x="92923" y="39429"/>
                  </a:cubicBezTo>
                  <a:cubicBezTo>
                    <a:pt x="87324" y="36404"/>
                    <a:pt x="81022" y="34924"/>
                    <a:pt x="74662" y="35140"/>
                  </a:cubicBezTo>
                  <a:cubicBezTo>
                    <a:pt x="69844" y="35099"/>
                    <a:pt x="65081" y="36164"/>
                    <a:pt x="60740" y="38252"/>
                  </a:cubicBezTo>
                  <a:cubicBezTo>
                    <a:pt x="56575" y="40269"/>
                    <a:pt x="52870" y="43123"/>
                    <a:pt x="49857" y="46635"/>
                  </a:cubicBezTo>
                  <a:cubicBezTo>
                    <a:pt x="46695" y="50224"/>
                    <a:pt x="44249" y="54384"/>
                    <a:pt x="42651" y="58891"/>
                  </a:cubicBezTo>
                  <a:cubicBezTo>
                    <a:pt x="40994" y="63692"/>
                    <a:pt x="40165" y="68740"/>
                    <a:pt x="40200" y="73819"/>
                  </a:cubicBezTo>
                  <a:lnTo>
                    <a:pt x="40199" y="74358"/>
                  </a:lnTo>
                  <a:cubicBezTo>
                    <a:pt x="40143" y="79598"/>
                    <a:pt x="40971" y="84811"/>
                    <a:pt x="42650" y="89776"/>
                  </a:cubicBezTo>
                  <a:cubicBezTo>
                    <a:pt x="47345" y="104289"/>
                    <a:pt x="61005" y="114003"/>
                    <a:pt x="76255" y="113674"/>
                  </a:cubicBezTo>
                  <a:cubicBezTo>
                    <a:pt x="82455" y="113854"/>
                    <a:pt x="88598" y="112444"/>
                    <a:pt x="94100" y="109581"/>
                  </a:cubicBezTo>
                  <a:cubicBezTo>
                    <a:pt x="99524" y="106509"/>
                    <a:pt x="104560" y="102798"/>
                    <a:pt x="109101" y="98526"/>
                  </a:cubicBezTo>
                  <a:lnTo>
                    <a:pt x="132901" y="122302"/>
                  </a:lnTo>
                  <a:cubicBezTo>
                    <a:pt x="126054" y="129820"/>
                    <a:pt x="118012" y="136155"/>
                    <a:pt x="109101" y="141054"/>
                  </a:cubicBezTo>
                  <a:cubicBezTo>
                    <a:pt x="98287" y="146462"/>
                    <a:pt x="86277" y="149034"/>
                    <a:pt x="74197" y="148530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903" name="Google Shape;1903;p16"/>
            <p:cNvSpPr/>
            <p:nvPr/>
          </p:nvSpPr>
          <p:spPr>
            <a:xfrm>
              <a:off x="6900147" y="3378555"/>
              <a:ext cx="42527" cy="193836"/>
            </a:xfrm>
            <a:custGeom>
              <a:rect b="b" l="l" r="r" t="t"/>
              <a:pathLst>
                <a:path extrusionOk="0" h="193836" w="42527">
                  <a:moveTo>
                    <a:pt x="0" y="0"/>
                  </a:moveTo>
                  <a:lnTo>
                    <a:pt x="42527" y="0"/>
                  </a:lnTo>
                  <a:lnTo>
                    <a:pt x="42527" y="35689"/>
                  </a:lnTo>
                  <a:lnTo>
                    <a:pt x="0" y="35689"/>
                  </a:lnTo>
                  <a:close/>
                  <a:moveTo>
                    <a:pt x="1078" y="51474"/>
                  </a:moveTo>
                  <a:lnTo>
                    <a:pt x="41351" y="51474"/>
                  </a:lnTo>
                  <a:lnTo>
                    <a:pt x="41351" y="193837"/>
                  </a:lnTo>
                  <a:lnTo>
                    <a:pt x="956" y="193837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904" name="Google Shape;1904;p16"/>
            <p:cNvSpPr/>
            <p:nvPr/>
          </p:nvSpPr>
          <p:spPr>
            <a:xfrm>
              <a:off x="6972578" y="3367353"/>
              <a:ext cx="154570" cy="208419"/>
            </a:xfrm>
            <a:custGeom>
              <a:rect b="b" l="l" r="r" t="t"/>
              <a:pathLst>
                <a:path extrusionOk="0" h="208419" w="154570">
                  <a:moveTo>
                    <a:pt x="76917" y="208396"/>
                  </a:moveTo>
                  <a:cubicBezTo>
                    <a:pt x="66440" y="208422"/>
                    <a:pt x="56058" y="206407"/>
                    <a:pt x="46351" y="202465"/>
                  </a:cubicBezTo>
                  <a:cubicBezTo>
                    <a:pt x="37362" y="199014"/>
                    <a:pt x="29123" y="193862"/>
                    <a:pt x="22085" y="187292"/>
                  </a:cubicBezTo>
                  <a:cubicBezTo>
                    <a:pt x="15183" y="180507"/>
                    <a:pt x="9701" y="172416"/>
                    <a:pt x="5956" y="163491"/>
                  </a:cubicBezTo>
                  <a:cubicBezTo>
                    <a:pt x="2008" y="154404"/>
                    <a:pt x="-20" y="144599"/>
                    <a:pt x="0" y="134690"/>
                  </a:cubicBezTo>
                  <a:lnTo>
                    <a:pt x="0" y="134151"/>
                  </a:lnTo>
                  <a:cubicBezTo>
                    <a:pt x="-20" y="124227"/>
                    <a:pt x="2008" y="114406"/>
                    <a:pt x="5956" y="105301"/>
                  </a:cubicBezTo>
                  <a:cubicBezTo>
                    <a:pt x="9883" y="96515"/>
                    <a:pt x="15477" y="88573"/>
                    <a:pt x="22428" y="81917"/>
                  </a:cubicBezTo>
                  <a:cubicBezTo>
                    <a:pt x="29495" y="75064"/>
                    <a:pt x="37817" y="69637"/>
                    <a:pt x="46939" y="65936"/>
                  </a:cubicBezTo>
                  <a:cubicBezTo>
                    <a:pt x="66645" y="58265"/>
                    <a:pt x="88512" y="58265"/>
                    <a:pt x="108218" y="65936"/>
                  </a:cubicBezTo>
                  <a:cubicBezTo>
                    <a:pt x="126373" y="73023"/>
                    <a:pt x="140925" y="87098"/>
                    <a:pt x="148613" y="105007"/>
                  </a:cubicBezTo>
                  <a:cubicBezTo>
                    <a:pt x="152610" y="114096"/>
                    <a:pt x="154640" y="123928"/>
                    <a:pt x="154569" y="133857"/>
                  </a:cubicBezTo>
                  <a:lnTo>
                    <a:pt x="154569" y="134396"/>
                  </a:lnTo>
                  <a:cubicBezTo>
                    <a:pt x="154628" y="144308"/>
                    <a:pt x="152598" y="154122"/>
                    <a:pt x="148613" y="163197"/>
                  </a:cubicBezTo>
                  <a:cubicBezTo>
                    <a:pt x="144863" y="172143"/>
                    <a:pt x="139343" y="180239"/>
                    <a:pt x="132386" y="186998"/>
                  </a:cubicBezTo>
                  <a:cubicBezTo>
                    <a:pt x="125300" y="193816"/>
                    <a:pt x="116982" y="199223"/>
                    <a:pt x="107875" y="202930"/>
                  </a:cubicBezTo>
                  <a:cubicBezTo>
                    <a:pt x="98021" y="206793"/>
                    <a:pt x="87497" y="208651"/>
                    <a:pt x="76917" y="208396"/>
                  </a:cubicBezTo>
                  <a:close/>
                  <a:moveTo>
                    <a:pt x="77456" y="173590"/>
                  </a:moveTo>
                  <a:cubicBezTo>
                    <a:pt x="82793" y="173713"/>
                    <a:pt x="88093" y="172685"/>
                    <a:pt x="92996" y="170575"/>
                  </a:cubicBezTo>
                  <a:cubicBezTo>
                    <a:pt x="97382" y="168584"/>
                    <a:pt x="101325" y="165734"/>
                    <a:pt x="104590" y="162192"/>
                  </a:cubicBezTo>
                  <a:cubicBezTo>
                    <a:pt x="107685" y="158577"/>
                    <a:pt x="110086" y="154423"/>
                    <a:pt x="111674" y="149937"/>
                  </a:cubicBezTo>
                  <a:cubicBezTo>
                    <a:pt x="113341" y="145113"/>
                    <a:pt x="114170" y="140039"/>
                    <a:pt x="114125" y="134936"/>
                  </a:cubicBezTo>
                  <a:lnTo>
                    <a:pt x="114125" y="134396"/>
                  </a:lnTo>
                  <a:cubicBezTo>
                    <a:pt x="114152" y="129257"/>
                    <a:pt x="113238" y="124156"/>
                    <a:pt x="111429" y="119346"/>
                  </a:cubicBezTo>
                  <a:cubicBezTo>
                    <a:pt x="109734" y="114715"/>
                    <a:pt x="107125" y="110472"/>
                    <a:pt x="103757" y="106870"/>
                  </a:cubicBezTo>
                  <a:cubicBezTo>
                    <a:pt x="100394" y="103248"/>
                    <a:pt x="96355" y="100317"/>
                    <a:pt x="91868" y="98242"/>
                  </a:cubicBezTo>
                  <a:cubicBezTo>
                    <a:pt x="87112" y="96058"/>
                    <a:pt x="81929" y="94961"/>
                    <a:pt x="76696" y="95031"/>
                  </a:cubicBezTo>
                  <a:cubicBezTo>
                    <a:pt x="71362" y="94931"/>
                    <a:pt x="66069" y="95984"/>
                    <a:pt x="61180" y="98119"/>
                  </a:cubicBezTo>
                  <a:cubicBezTo>
                    <a:pt x="56761" y="100065"/>
                    <a:pt x="52802" y="102922"/>
                    <a:pt x="49562" y="106502"/>
                  </a:cubicBezTo>
                  <a:cubicBezTo>
                    <a:pt x="46328" y="110064"/>
                    <a:pt x="43829" y="114229"/>
                    <a:pt x="42208" y="118758"/>
                  </a:cubicBezTo>
                  <a:cubicBezTo>
                    <a:pt x="40637" y="123614"/>
                    <a:pt x="39932" y="128708"/>
                    <a:pt x="40125" y="133808"/>
                  </a:cubicBezTo>
                  <a:lnTo>
                    <a:pt x="40125" y="134347"/>
                  </a:lnTo>
                  <a:cubicBezTo>
                    <a:pt x="40098" y="139471"/>
                    <a:pt x="41012" y="144555"/>
                    <a:pt x="42822" y="149348"/>
                  </a:cubicBezTo>
                  <a:cubicBezTo>
                    <a:pt x="44555" y="153968"/>
                    <a:pt x="47160" y="158212"/>
                    <a:pt x="50493" y="161849"/>
                  </a:cubicBezTo>
                  <a:cubicBezTo>
                    <a:pt x="53851" y="165471"/>
                    <a:pt x="57891" y="168395"/>
                    <a:pt x="62382" y="170453"/>
                  </a:cubicBezTo>
                  <a:cubicBezTo>
                    <a:pt x="67118" y="172612"/>
                    <a:pt x="72277" y="173684"/>
                    <a:pt x="77481" y="173590"/>
                  </a:cubicBezTo>
                  <a:close/>
                  <a:moveTo>
                    <a:pt x="91795" y="0"/>
                  </a:moveTo>
                  <a:lnTo>
                    <a:pt x="126651" y="15173"/>
                  </a:lnTo>
                  <a:lnTo>
                    <a:pt x="92628" y="47037"/>
                  </a:lnTo>
                  <a:lnTo>
                    <a:pt x="61818" y="47037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905" name="Google Shape;1905;p16"/>
            <p:cNvSpPr/>
            <p:nvPr/>
          </p:nvSpPr>
          <p:spPr>
            <a:xfrm>
              <a:off x="7156145" y="3427300"/>
              <a:ext cx="130529" cy="145091"/>
            </a:xfrm>
            <a:custGeom>
              <a:rect b="b" l="l" r="r" t="t"/>
              <a:pathLst>
                <a:path extrusionOk="0" h="145091" w="130529">
                  <a:moveTo>
                    <a:pt x="0" y="2925"/>
                  </a:moveTo>
                  <a:lnTo>
                    <a:pt x="40419" y="2925"/>
                  </a:lnTo>
                  <a:lnTo>
                    <a:pt x="40419" y="23270"/>
                  </a:lnTo>
                  <a:cubicBezTo>
                    <a:pt x="42733" y="20146"/>
                    <a:pt x="45256" y="17181"/>
                    <a:pt x="47969" y="14396"/>
                  </a:cubicBezTo>
                  <a:cubicBezTo>
                    <a:pt x="50738" y="11608"/>
                    <a:pt x="53813" y="9141"/>
                    <a:pt x="57136" y="7043"/>
                  </a:cubicBezTo>
                  <a:cubicBezTo>
                    <a:pt x="60617" y="4863"/>
                    <a:pt x="64377" y="3164"/>
                    <a:pt x="68314" y="1994"/>
                  </a:cubicBezTo>
                  <a:cubicBezTo>
                    <a:pt x="72795" y="685"/>
                    <a:pt x="77445" y="41"/>
                    <a:pt x="82113" y="82"/>
                  </a:cubicBezTo>
                  <a:cubicBezTo>
                    <a:pt x="95513" y="-723"/>
                    <a:pt x="108580" y="4447"/>
                    <a:pt x="117802" y="14200"/>
                  </a:cubicBezTo>
                  <a:cubicBezTo>
                    <a:pt x="126777" y="25124"/>
                    <a:pt x="131287" y="39038"/>
                    <a:pt x="130425" y="53149"/>
                  </a:cubicBezTo>
                  <a:lnTo>
                    <a:pt x="130425" y="145092"/>
                  </a:lnTo>
                  <a:lnTo>
                    <a:pt x="89932" y="145092"/>
                  </a:lnTo>
                  <a:lnTo>
                    <a:pt x="89932" y="65993"/>
                  </a:lnTo>
                  <a:cubicBezTo>
                    <a:pt x="90513" y="58262"/>
                    <a:pt x="88257" y="50585"/>
                    <a:pt x="83584" y="44399"/>
                  </a:cubicBezTo>
                  <a:cubicBezTo>
                    <a:pt x="79018" y="39411"/>
                    <a:pt x="72469" y="36715"/>
                    <a:pt x="65715" y="37045"/>
                  </a:cubicBezTo>
                  <a:cubicBezTo>
                    <a:pt x="58792" y="36692"/>
                    <a:pt x="52061" y="39378"/>
                    <a:pt x="47282" y="44399"/>
                  </a:cubicBezTo>
                  <a:cubicBezTo>
                    <a:pt x="42356" y="50472"/>
                    <a:pt x="39929" y="58194"/>
                    <a:pt x="40492" y="65993"/>
                  </a:cubicBezTo>
                  <a:lnTo>
                    <a:pt x="40493" y="145092"/>
                  </a:lnTo>
                  <a:lnTo>
                    <a:pt x="98" y="145092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906" name="Google Shape;1906;p16"/>
            <p:cNvSpPr/>
            <p:nvPr/>
          </p:nvSpPr>
          <p:spPr>
            <a:xfrm>
              <a:off x="7310322" y="3530060"/>
              <a:ext cx="52356" cy="85563"/>
            </a:xfrm>
            <a:custGeom>
              <a:rect b="b" l="l" r="r" t="t"/>
              <a:pathLst>
                <a:path extrusionOk="0" h="85563" w="52356">
                  <a:moveTo>
                    <a:pt x="0" y="68828"/>
                  </a:moveTo>
                  <a:cubicBezTo>
                    <a:pt x="18678" y="66867"/>
                    <a:pt x="27331" y="58109"/>
                    <a:pt x="25958" y="42552"/>
                  </a:cubicBezTo>
                  <a:lnTo>
                    <a:pt x="9535" y="42552"/>
                  </a:lnTo>
                  <a:lnTo>
                    <a:pt x="9535" y="0"/>
                  </a:lnTo>
                  <a:lnTo>
                    <a:pt x="52357" y="0"/>
                  </a:lnTo>
                  <a:lnTo>
                    <a:pt x="52357" y="35713"/>
                  </a:lnTo>
                  <a:cubicBezTo>
                    <a:pt x="52357" y="53231"/>
                    <a:pt x="48132" y="65862"/>
                    <a:pt x="39685" y="73608"/>
                  </a:cubicBezTo>
                  <a:cubicBezTo>
                    <a:pt x="29498" y="81922"/>
                    <a:pt x="16588" y="86158"/>
                    <a:pt x="3456" y="85496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907" name="Google Shape;1907;p16"/>
            <p:cNvSpPr/>
            <p:nvPr/>
          </p:nvSpPr>
          <p:spPr>
            <a:xfrm>
              <a:off x="4370393" y="3691101"/>
              <a:ext cx="154201" cy="186041"/>
            </a:xfrm>
            <a:custGeom>
              <a:rect b="b" l="l" r="r" t="t"/>
              <a:pathLst>
                <a:path extrusionOk="0" h="186041" w="154201">
                  <a:moveTo>
                    <a:pt x="56524" y="37723"/>
                  </a:moveTo>
                  <a:lnTo>
                    <a:pt x="0" y="37723"/>
                  </a:lnTo>
                  <a:lnTo>
                    <a:pt x="0" y="0"/>
                  </a:lnTo>
                  <a:lnTo>
                    <a:pt x="154202" y="0"/>
                  </a:lnTo>
                  <a:lnTo>
                    <a:pt x="154202" y="37723"/>
                  </a:lnTo>
                  <a:lnTo>
                    <a:pt x="97556" y="37723"/>
                  </a:lnTo>
                  <a:lnTo>
                    <a:pt x="97556" y="186042"/>
                  </a:lnTo>
                  <a:lnTo>
                    <a:pt x="56621" y="186042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908" name="Google Shape;1908;p16"/>
            <p:cNvSpPr/>
            <p:nvPr/>
          </p:nvSpPr>
          <p:spPr>
            <a:xfrm>
              <a:off x="4551459" y="3731811"/>
              <a:ext cx="85937" cy="145429"/>
            </a:xfrm>
            <a:custGeom>
              <a:rect b="b" l="l" r="r" t="t"/>
              <a:pathLst>
                <a:path extrusionOk="0" h="145429" w="85937">
                  <a:moveTo>
                    <a:pt x="98" y="2847"/>
                  </a:moveTo>
                  <a:lnTo>
                    <a:pt x="40493" y="2847"/>
                  </a:lnTo>
                  <a:lnTo>
                    <a:pt x="40493" y="31574"/>
                  </a:lnTo>
                  <a:cubicBezTo>
                    <a:pt x="44076" y="22521"/>
                    <a:pt x="49834" y="14489"/>
                    <a:pt x="57259" y="8190"/>
                  </a:cubicBezTo>
                  <a:cubicBezTo>
                    <a:pt x="65461" y="1993"/>
                    <a:pt x="75713" y="-855"/>
                    <a:pt x="85937" y="224"/>
                  </a:cubicBezTo>
                  <a:lnTo>
                    <a:pt x="85937" y="42457"/>
                  </a:lnTo>
                  <a:lnTo>
                    <a:pt x="83854" y="42457"/>
                  </a:lnTo>
                  <a:cubicBezTo>
                    <a:pt x="71950" y="41836"/>
                    <a:pt x="60351" y="46342"/>
                    <a:pt x="51989" y="54835"/>
                  </a:cubicBezTo>
                  <a:cubicBezTo>
                    <a:pt x="44047" y="63006"/>
                    <a:pt x="40182" y="75662"/>
                    <a:pt x="40395" y="92804"/>
                  </a:cubicBezTo>
                  <a:lnTo>
                    <a:pt x="40395" y="145430"/>
                  </a:lnTo>
                  <a:lnTo>
                    <a:pt x="0" y="145430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909" name="Google Shape;1909;p16"/>
            <p:cNvSpPr/>
            <p:nvPr/>
          </p:nvSpPr>
          <p:spPr>
            <a:xfrm>
              <a:off x="4654151" y="3733261"/>
              <a:ext cx="131253" cy="146616"/>
            </a:xfrm>
            <a:custGeom>
              <a:rect b="b" l="l" r="r" t="t"/>
              <a:pathLst>
                <a:path extrusionOk="0" h="146616" w="131253">
                  <a:moveTo>
                    <a:pt x="48911" y="146554"/>
                  </a:moveTo>
                  <a:cubicBezTo>
                    <a:pt x="42467" y="146584"/>
                    <a:pt x="36054" y="145642"/>
                    <a:pt x="29890" y="143759"/>
                  </a:cubicBezTo>
                  <a:cubicBezTo>
                    <a:pt x="24201" y="142036"/>
                    <a:pt x="18916" y="139185"/>
                    <a:pt x="14350" y="135376"/>
                  </a:cubicBezTo>
                  <a:cubicBezTo>
                    <a:pt x="9909" y="131622"/>
                    <a:pt x="6338" y="126947"/>
                    <a:pt x="3884" y="121674"/>
                  </a:cubicBezTo>
                  <a:cubicBezTo>
                    <a:pt x="1188" y="115807"/>
                    <a:pt x="-136" y="109403"/>
                    <a:pt x="11" y="102948"/>
                  </a:cubicBezTo>
                  <a:lnTo>
                    <a:pt x="11" y="102408"/>
                  </a:lnTo>
                  <a:cubicBezTo>
                    <a:pt x="-139" y="95448"/>
                    <a:pt x="1311" y="88546"/>
                    <a:pt x="4252" y="82235"/>
                  </a:cubicBezTo>
                  <a:cubicBezTo>
                    <a:pt x="7004" y="76637"/>
                    <a:pt x="11086" y="71799"/>
                    <a:pt x="16140" y="68141"/>
                  </a:cubicBezTo>
                  <a:cubicBezTo>
                    <a:pt x="21505" y="64246"/>
                    <a:pt x="27560" y="61401"/>
                    <a:pt x="33984" y="59758"/>
                  </a:cubicBezTo>
                  <a:cubicBezTo>
                    <a:pt x="41584" y="57825"/>
                    <a:pt x="49403" y="56886"/>
                    <a:pt x="57245" y="56964"/>
                  </a:cubicBezTo>
                  <a:cubicBezTo>
                    <a:pt x="63606" y="56880"/>
                    <a:pt x="69960" y="57414"/>
                    <a:pt x="76217" y="58557"/>
                  </a:cubicBezTo>
                  <a:cubicBezTo>
                    <a:pt x="81582" y="59625"/>
                    <a:pt x="86871" y="61041"/>
                    <a:pt x="92051" y="62798"/>
                  </a:cubicBezTo>
                  <a:lnTo>
                    <a:pt x="92051" y="60347"/>
                  </a:lnTo>
                  <a:cubicBezTo>
                    <a:pt x="92539" y="53059"/>
                    <a:pt x="89721" y="45939"/>
                    <a:pt x="84379" y="40958"/>
                  </a:cubicBezTo>
                  <a:cubicBezTo>
                    <a:pt x="77782" y="36088"/>
                    <a:pt x="69666" y="33725"/>
                    <a:pt x="61486" y="34291"/>
                  </a:cubicBezTo>
                  <a:cubicBezTo>
                    <a:pt x="54569" y="34231"/>
                    <a:pt x="47667" y="34913"/>
                    <a:pt x="40896" y="36325"/>
                  </a:cubicBezTo>
                  <a:cubicBezTo>
                    <a:pt x="34506" y="37843"/>
                    <a:pt x="28239" y="39834"/>
                    <a:pt x="22145" y="42282"/>
                  </a:cubicBezTo>
                  <a:lnTo>
                    <a:pt x="12046" y="11446"/>
                  </a:lnTo>
                  <a:cubicBezTo>
                    <a:pt x="19978" y="8029"/>
                    <a:pt x="28176" y="5266"/>
                    <a:pt x="36558" y="3186"/>
                  </a:cubicBezTo>
                  <a:cubicBezTo>
                    <a:pt x="46686" y="885"/>
                    <a:pt x="57057" y="-177"/>
                    <a:pt x="67442" y="24"/>
                  </a:cubicBezTo>
                  <a:cubicBezTo>
                    <a:pt x="77122" y="-179"/>
                    <a:pt x="86770" y="1212"/>
                    <a:pt x="95998" y="4142"/>
                  </a:cubicBezTo>
                  <a:cubicBezTo>
                    <a:pt x="103368" y="6530"/>
                    <a:pt x="110082" y="10600"/>
                    <a:pt x="115607" y="16030"/>
                  </a:cubicBezTo>
                  <a:cubicBezTo>
                    <a:pt x="121111" y="21498"/>
                    <a:pt x="125192" y="28230"/>
                    <a:pt x="127495" y="35639"/>
                  </a:cubicBezTo>
                  <a:cubicBezTo>
                    <a:pt x="130098" y="44042"/>
                    <a:pt x="131363" y="52801"/>
                    <a:pt x="131246" y="61597"/>
                  </a:cubicBezTo>
                  <a:lnTo>
                    <a:pt x="131246" y="144225"/>
                  </a:lnTo>
                  <a:lnTo>
                    <a:pt x="92346" y="144225"/>
                  </a:lnTo>
                  <a:lnTo>
                    <a:pt x="92346" y="128807"/>
                  </a:lnTo>
                  <a:cubicBezTo>
                    <a:pt x="87330" y="134329"/>
                    <a:pt x="81264" y="138796"/>
                    <a:pt x="74501" y="141945"/>
                  </a:cubicBezTo>
                  <a:cubicBezTo>
                    <a:pt x="66427" y="145388"/>
                    <a:pt x="57679" y="146963"/>
                    <a:pt x="48911" y="146553"/>
                  </a:cubicBezTo>
                  <a:close/>
                  <a:moveTo>
                    <a:pt x="61167" y="118659"/>
                  </a:moveTo>
                  <a:cubicBezTo>
                    <a:pt x="69407" y="119083"/>
                    <a:pt x="77540" y="116641"/>
                    <a:pt x="84183" y="111747"/>
                  </a:cubicBezTo>
                  <a:cubicBezTo>
                    <a:pt x="89720" y="107499"/>
                    <a:pt x="92920" y="100881"/>
                    <a:pt x="92811" y="93903"/>
                  </a:cubicBezTo>
                  <a:lnTo>
                    <a:pt x="92811" y="86696"/>
                  </a:lnTo>
                  <a:cubicBezTo>
                    <a:pt x="88982" y="85029"/>
                    <a:pt x="85001" y="83732"/>
                    <a:pt x="80923" y="82824"/>
                  </a:cubicBezTo>
                  <a:cubicBezTo>
                    <a:pt x="76346" y="81861"/>
                    <a:pt x="71679" y="81385"/>
                    <a:pt x="67001" y="81402"/>
                  </a:cubicBezTo>
                  <a:cubicBezTo>
                    <a:pt x="59822" y="80982"/>
                    <a:pt x="52685" y="82752"/>
                    <a:pt x="46534" y="86476"/>
                  </a:cubicBezTo>
                  <a:cubicBezTo>
                    <a:pt x="41668" y="89676"/>
                    <a:pt x="38868" y="95220"/>
                    <a:pt x="39180" y="101036"/>
                  </a:cubicBezTo>
                  <a:lnTo>
                    <a:pt x="39180" y="101575"/>
                  </a:lnTo>
                  <a:cubicBezTo>
                    <a:pt x="38896" y="106563"/>
                    <a:pt x="41121" y="111364"/>
                    <a:pt x="45112" y="114370"/>
                  </a:cubicBezTo>
                  <a:cubicBezTo>
                    <a:pt x="49867" y="117557"/>
                    <a:pt x="55524" y="119122"/>
                    <a:pt x="61241" y="118831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910" name="Google Shape;1910;p16"/>
            <p:cNvSpPr/>
            <p:nvPr/>
          </p:nvSpPr>
          <p:spPr>
            <a:xfrm>
              <a:off x="4820031" y="3732050"/>
              <a:ext cx="130616" cy="145166"/>
            </a:xfrm>
            <a:custGeom>
              <a:rect b="b" l="l" r="r" t="t"/>
              <a:pathLst>
                <a:path extrusionOk="0" h="145166" w="130616">
                  <a:moveTo>
                    <a:pt x="0" y="2608"/>
                  </a:moveTo>
                  <a:lnTo>
                    <a:pt x="40395" y="2608"/>
                  </a:lnTo>
                  <a:lnTo>
                    <a:pt x="40395" y="23001"/>
                  </a:lnTo>
                  <a:cubicBezTo>
                    <a:pt x="42728" y="19970"/>
                    <a:pt x="45250" y="17088"/>
                    <a:pt x="47945" y="14373"/>
                  </a:cubicBezTo>
                  <a:cubicBezTo>
                    <a:pt x="50749" y="11605"/>
                    <a:pt x="53839" y="9140"/>
                    <a:pt x="57161" y="7020"/>
                  </a:cubicBezTo>
                  <a:cubicBezTo>
                    <a:pt x="60648" y="4824"/>
                    <a:pt x="64416" y="3109"/>
                    <a:pt x="68363" y="1922"/>
                  </a:cubicBezTo>
                  <a:cubicBezTo>
                    <a:pt x="72845" y="625"/>
                    <a:pt x="77497" y="6"/>
                    <a:pt x="82162" y="83"/>
                  </a:cubicBezTo>
                  <a:cubicBezTo>
                    <a:pt x="95543" y="-726"/>
                    <a:pt x="108600" y="4403"/>
                    <a:pt x="117851" y="14104"/>
                  </a:cubicBezTo>
                  <a:cubicBezTo>
                    <a:pt x="126811" y="24999"/>
                    <a:pt x="131336" y="38871"/>
                    <a:pt x="130524" y="52954"/>
                  </a:cubicBezTo>
                  <a:lnTo>
                    <a:pt x="130524" y="145166"/>
                  </a:lnTo>
                  <a:lnTo>
                    <a:pt x="90055" y="145166"/>
                  </a:lnTo>
                  <a:lnTo>
                    <a:pt x="90055" y="65847"/>
                  </a:lnTo>
                  <a:cubicBezTo>
                    <a:pt x="90655" y="58092"/>
                    <a:pt x="88397" y="50385"/>
                    <a:pt x="83707" y="44179"/>
                  </a:cubicBezTo>
                  <a:cubicBezTo>
                    <a:pt x="79133" y="39218"/>
                    <a:pt x="72604" y="36527"/>
                    <a:pt x="65863" y="36826"/>
                  </a:cubicBezTo>
                  <a:cubicBezTo>
                    <a:pt x="58935" y="36482"/>
                    <a:pt x="52199" y="39166"/>
                    <a:pt x="47405" y="44179"/>
                  </a:cubicBezTo>
                  <a:cubicBezTo>
                    <a:pt x="42457" y="50271"/>
                    <a:pt x="40020" y="58020"/>
                    <a:pt x="40591" y="65847"/>
                  </a:cubicBezTo>
                  <a:lnTo>
                    <a:pt x="40591" y="145093"/>
                  </a:lnTo>
                  <a:lnTo>
                    <a:pt x="196" y="145093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911" name="Google Shape;1911;p16"/>
            <p:cNvSpPr/>
            <p:nvPr/>
          </p:nvSpPr>
          <p:spPr>
            <a:xfrm>
              <a:off x="4974478" y="3732302"/>
              <a:ext cx="115537" cy="147511"/>
            </a:xfrm>
            <a:custGeom>
              <a:rect b="b" l="l" r="r" t="t"/>
              <a:pathLst>
                <a:path extrusionOk="0" h="147511" w="115537">
                  <a:moveTo>
                    <a:pt x="61083" y="147512"/>
                  </a:moveTo>
                  <a:cubicBezTo>
                    <a:pt x="38865" y="147266"/>
                    <a:pt x="17366" y="139606"/>
                    <a:pt x="0" y="125746"/>
                  </a:cubicBezTo>
                  <a:lnTo>
                    <a:pt x="17158" y="99151"/>
                  </a:lnTo>
                  <a:cubicBezTo>
                    <a:pt x="24277" y="104473"/>
                    <a:pt x="32107" y="108771"/>
                    <a:pt x="40419" y="111921"/>
                  </a:cubicBezTo>
                  <a:cubicBezTo>
                    <a:pt x="47340" y="114585"/>
                    <a:pt x="54673" y="116020"/>
                    <a:pt x="62087" y="116162"/>
                  </a:cubicBezTo>
                  <a:cubicBezTo>
                    <a:pt x="66580" y="116499"/>
                    <a:pt x="71070" y="115483"/>
                    <a:pt x="74980" y="113245"/>
                  </a:cubicBezTo>
                  <a:cubicBezTo>
                    <a:pt x="77597" y="111546"/>
                    <a:pt x="79153" y="108619"/>
                    <a:pt x="79098" y="105499"/>
                  </a:cubicBezTo>
                  <a:lnTo>
                    <a:pt x="79098" y="104960"/>
                  </a:lnTo>
                  <a:cubicBezTo>
                    <a:pt x="79108" y="102856"/>
                    <a:pt x="78216" y="100848"/>
                    <a:pt x="76647" y="99445"/>
                  </a:cubicBezTo>
                  <a:cubicBezTo>
                    <a:pt x="74752" y="97650"/>
                    <a:pt x="72531" y="96235"/>
                    <a:pt x="70103" y="95278"/>
                  </a:cubicBezTo>
                  <a:cubicBezTo>
                    <a:pt x="67357" y="94150"/>
                    <a:pt x="64147" y="93023"/>
                    <a:pt x="60690" y="91944"/>
                  </a:cubicBezTo>
                  <a:cubicBezTo>
                    <a:pt x="57234" y="90866"/>
                    <a:pt x="53337" y="89738"/>
                    <a:pt x="49513" y="88488"/>
                  </a:cubicBezTo>
                  <a:cubicBezTo>
                    <a:pt x="44412" y="87070"/>
                    <a:pt x="39403" y="85343"/>
                    <a:pt x="34512" y="83316"/>
                  </a:cubicBezTo>
                  <a:cubicBezTo>
                    <a:pt x="29626" y="81363"/>
                    <a:pt x="25058" y="78695"/>
                    <a:pt x="20957" y="75399"/>
                  </a:cubicBezTo>
                  <a:cubicBezTo>
                    <a:pt x="16859" y="72145"/>
                    <a:pt x="13464" y="68093"/>
                    <a:pt x="10981" y="63487"/>
                  </a:cubicBezTo>
                  <a:cubicBezTo>
                    <a:pt x="8203" y="57961"/>
                    <a:pt x="6871" y="51822"/>
                    <a:pt x="7108" y="45642"/>
                  </a:cubicBezTo>
                  <a:lnTo>
                    <a:pt x="7108" y="45103"/>
                  </a:lnTo>
                  <a:cubicBezTo>
                    <a:pt x="6754" y="32186"/>
                    <a:pt x="12413" y="19836"/>
                    <a:pt x="22428" y="11669"/>
                  </a:cubicBezTo>
                  <a:cubicBezTo>
                    <a:pt x="27282" y="7687"/>
                    <a:pt x="32882" y="4712"/>
                    <a:pt x="38899" y="2919"/>
                  </a:cubicBezTo>
                  <a:cubicBezTo>
                    <a:pt x="45497" y="934"/>
                    <a:pt x="52355" y="-49"/>
                    <a:pt x="59244" y="2"/>
                  </a:cubicBezTo>
                  <a:cubicBezTo>
                    <a:pt x="68571" y="51"/>
                    <a:pt x="77837" y="1522"/>
                    <a:pt x="86721" y="4365"/>
                  </a:cubicBezTo>
                  <a:cubicBezTo>
                    <a:pt x="95810" y="7094"/>
                    <a:pt x="104467" y="11096"/>
                    <a:pt x="112433" y="16253"/>
                  </a:cubicBezTo>
                  <a:lnTo>
                    <a:pt x="96943" y="44049"/>
                  </a:lnTo>
                  <a:cubicBezTo>
                    <a:pt x="90350" y="40193"/>
                    <a:pt x="83417" y="36952"/>
                    <a:pt x="76231" y="34367"/>
                  </a:cubicBezTo>
                  <a:cubicBezTo>
                    <a:pt x="70536" y="32138"/>
                    <a:pt x="64499" y="30910"/>
                    <a:pt x="58386" y="30739"/>
                  </a:cubicBezTo>
                  <a:cubicBezTo>
                    <a:pt x="54458" y="30459"/>
                    <a:pt x="50543" y="31438"/>
                    <a:pt x="47209" y="33534"/>
                  </a:cubicBezTo>
                  <a:cubicBezTo>
                    <a:pt x="44865" y="35119"/>
                    <a:pt x="43461" y="37763"/>
                    <a:pt x="43458" y="40593"/>
                  </a:cubicBezTo>
                  <a:lnTo>
                    <a:pt x="43459" y="41083"/>
                  </a:lnTo>
                  <a:cubicBezTo>
                    <a:pt x="43509" y="43076"/>
                    <a:pt x="44399" y="44954"/>
                    <a:pt x="45910" y="46255"/>
                  </a:cubicBezTo>
                  <a:cubicBezTo>
                    <a:pt x="47801" y="47991"/>
                    <a:pt x="49951" y="49422"/>
                    <a:pt x="52283" y="50495"/>
                  </a:cubicBezTo>
                  <a:cubicBezTo>
                    <a:pt x="55258" y="51972"/>
                    <a:pt x="58319" y="53265"/>
                    <a:pt x="61451" y="54368"/>
                  </a:cubicBezTo>
                  <a:cubicBezTo>
                    <a:pt x="64881" y="55594"/>
                    <a:pt x="68583" y="56819"/>
                    <a:pt x="72456" y="58094"/>
                  </a:cubicBezTo>
                  <a:cubicBezTo>
                    <a:pt x="77623" y="59790"/>
                    <a:pt x="82688" y="61778"/>
                    <a:pt x="87628" y="64050"/>
                  </a:cubicBezTo>
                  <a:cubicBezTo>
                    <a:pt x="92559" y="66139"/>
                    <a:pt x="97197" y="68857"/>
                    <a:pt x="101428" y="72139"/>
                  </a:cubicBezTo>
                  <a:cubicBezTo>
                    <a:pt x="105550" y="75402"/>
                    <a:pt x="108982" y="79451"/>
                    <a:pt x="111527" y="84052"/>
                  </a:cubicBezTo>
                  <a:cubicBezTo>
                    <a:pt x="114318" y="89188"/>
                    <a:pt x="115697" y="94974"/>
                    <a:pt x="115522" y="100817"/>
                  </a:cubicBezTo>
                  <a:lnTo>
                    <a:pt x="115523" y="101357"/>
                  </a:lnTo>
                  <a:cubicBezTo>
                    <a:pt x="115698" y="108441"/>
                    <a:pt x="114292" y="115475"/>
                    <a:pt x="111405" y="121946"/>
                  </a:cubicBezTo>
                  <a:cubicBezTo>
                    <a:pt x="108795" y="127562"/>
                    <a:pt x="104837" y="132446"/>
                    <a:pt x="99885" y="136163"/>
                  </a:cubicBezTo>
                  <a:cubicBezTo>
                    <a:pt x="94649" y="140036"/>
                    <a:pt x="88727" y="142881"/>
                    <a:pt x="82432" y="144546"/>
                  </a:cubicBezTo>
                  <a:cubicBezTo>
                    <a:pt x="75484" y="146500"/>
                    <a:pt x="68301" y="147498"/>
                    <a:pt x="61083" y="147512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912" name="Google Shape;1912;p16"/>
            <p:cNvSpPr/>
            <p:nvPr/>
          </p:nvSpPr>
          <p:spPr>
            <a:xfrm>
              <a:off x="5109217" y="3681309"/>
              <a:ext cx="89466" cy="195760"/>
            </a:xfrm>
            <a:custGeom>
              <a:rect b="b" l="l" r="r" t="t"/>
              <a:pathLst>
                <a:path extrusionOk="0" h="195760" w="89466">
                  <a:moveTo>
                    <a:pt x="16717" y="87910"/>
                  </a:moveTo>
                  <a:lnTo>
                    <a:pt x="0" y="87910"/>
                  </a:lnTo>
                  <a:lnTo>
                    <a:pt x="0" y="54721"/>
                  </a:lnTo>
                  <a:lnTo>
                    <a:pt x="16717" y="54721"/>
                  </a:lnTo>
                  <a:lnTo>
                    <a:pt x="16717" y="45848"/>
                  </a:lnTo>
                  <a:cubicBezTo>
                    <a:pt x="16717" y="30439"/>
                    <a:pt x="20524" y="18918"/>
                    <a:pt x="28139" y="11287"/>
                  </a:cubicBezTo>
                  <a:cubicBezTo>
                    <a:pt x="37092" y="3299"/>
                    <a:pt x="48893" y="-732"/>
                    <a:pt x="60862" y="110"/>
                  </a:cubicBezTo>
                  <a:cubicBezTo>
                    <a:pt x="66331" y="44"/>
                    <a:pt x="71797" y="396"/>
                    <a:pt x="77211" y="1164"/>
                  </a:cubicBezTo>
                  <a:cubicBezTo>
                    <a:pt x="81367" y="1811"/>
                    <a:pt x="85465" y="2786"/>
                    <a:pt x="89467" y="4081"/>
                  </a:cubicBezTo>
                  <a:lnTo>
                    <a:pt x="89467" y="37588"/>
                  </a:lnTo>
                  <a:cubicBezTo>
                    <a:pt x="86590" y="36581"/>
                    <a:pt x="83651" y="35762"/>
                    <a:pt x="80667" y="35137"/>
                  </a:cubicBezTo>
                  <a:cubicBezTo>
                    <a:pt x="77582" y="34407"/>
                    <a:pt x="74424" y="34029"/>
                    <a:pt x="71254" y="34009"/>
                  </a:cubicBezTo>
                  <a:cubicBezTo>
                    <a:pt x="61450" y="34009"/>
                    <a:pt x="56695" y="39181"/>
                    <a:pt x="56695" y="49402"/>
                  </a:cubicBezTo>
                  <a:lnTo>
                    <a:pt x="56695" y="54991"/>
                  </a:lnTo>
                  <a:lnTo>
                    <a:pt x="89099" y="54991"/>
                  </a:lnTo>
                  <a:lnTo>
                    <a:pt x="89099" y="87910"/>
                  </a:lnTo>
                  <a:lnTo>
                    <a:pt x="56989" y="87910"/>
                  </a:lnTo>
                  <a:lnTo>
                    <a:pt x="56989" y="195760"/>
                  </a:lnTo>
                  <a:lnTo>
                    <a:pt x="16594" y="195760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913" name="Google Shape;1913;p16"/>
            <p:cNvSpPr/>
            <p:nvPr/>
          </p:nvSpPr>
          <p:spPr>
            <a:xfrm>
              <a:off x="5213561" y="3731370"/>
              <a:ext cx="154447" cy="148985"/>
            </a:xfrm>
            <a:custGeom>
              <a:rect b="b" l="l" r="r" t="t"/>
              <a:pathLst>
                <a:path extrusionOk="0" h="148985" w="154447">
                  <a:moveTo>
                    <a:pt x="76918" y="148984"/>
                  </a:moveTo>
                  <a:cubicBezTo>
                    <a:pt x="66432" y="149004"/>
                    <a:pt x="56041" y="146981"/>
                    <a:pt x="46328" y="143027"/>
                  </a:cubicBezTo>
                  <a:cubicBezTo>
                    <a:pt x="37275" y="139428"/>
                    <a:pt x="29014" y="134090"/>
                    <a:pt x="22013" y="127316"/>
                  </a:cubicBezTo>
                  <a:cubicBezTo>
                    <a:pt x="15180" y="120644"/>
                    <a:pt x="9718" y="112700"/>
                    <a:pt x="5933" y="103932"/>
                  </a:cubicBezTo>
                  <a:cubicBezTo>
                    <a:pt x="1955" y="94837"/>
                    <a:pt x="-65" y="85008"/>
                    <a:pt x="2" y="75082"/>
                  </a:cubicBezTo>
                  <a:lnTo>
                    <a:pt x="1" y="74542"/>
                  </a:lnTo>
                  <a:cubicBezTo>
                    <a:pt x="16" y="54750"/>
                    <a:pt x="7972" y="35792"/>
                    <a:pt x="22086" y="21916"/>
                  </a:cubicBezTo>
                  <a:cubicBezTo>
                    <a:pt x="29156" y="15073"/>
                    <a:pt x="37479" y="9656"/>
                    <a:pt x="46597" y="5959"/>
                  </a:cubicBezTo>
                  <a:cubicBezTo>
                    <a:pt x="56376" y="1936"/>
                    <a:pt x="66860" y="-89"/>
                    <a:pt x="77433" y="3"/>
                  </a:cubicBezTo>
                  <a:cubicBezTo>
                    <a:pt x="87910" y="-3"/>
                    <a:pt x="98290" y="2020"/>
                    <a:pt x="107999" y="5959"/>
                  </a:cubicBezTo>
                  <a:cubicBezTo>
                    <a:pt x="117038" y="9565"/>
                    <a:pt x="125301" y="14874"/>
                    <a:pt x="132338" y="21598"/>
                  </a:cubicBezTo>
                  <a:cubicBezTo>
                    <a:pt x="139138" y="28293"/>
                    <a:pt x="144588" y="36231"/>
                    <a:pt x="148393" y="44982"/>
                  </a:cubicBezTo>
                  <a:cubicBezTo>
                    <a:pt x="152383" y="54094"/>
                    <a:pt x="154444" y="63933"/>
                    <a:pt x="154448" y="73881"/>
                  </a:cubicBezTo>
                  <a:lnTo>
                    <a:pt x="154448" y="74420"/>
                  </a:lnTo>
                  <a:cubicBezTo>
                    <a:pt x="154470" y="84344"/>
                    <a:pt x="152442" y="94166"/>
                    <a:pt x="148492" y="103270"/>
                  </a:cubicBezTo>
                  <a:cubicBezTo>
                    <a:pt x="144694" y="112190"/>
                    <a:pt x="139181" y="120276"/>
                    <a:pt x="132265" y="127070"/>
                  </a:cubicBezTo>
                  <a:cubicBezTo>
                    <a:pt x="125194" y="133926"/>
                    <a:pt x="116873" y="139360"/>
                    <a:pt x="107753" y="143076"/>
                  </a:cubicBezTo>
                  <a:cubicBezTo>
                    <a:pt x="97962" y="147052"/>
                    <a:pt x="87485" y="149059"/>
                    <a:pt x="76918" y="148984"/>
                  </a:cubicBezTo>
                  <a:close/>
                  <a:moveTo>
                    <a:pt x="77457" y="114104"/>
                  </a:moveTo>
                  <a:cubicBezTo>
                    <a:pt x="82784" y="114200"/>
                    <a:pt x="88071" y="113173"/>
                    <a:pt x="92973" y="111089"/>
                  </a:cubicBezTo>
                  <a:cubicBezTo>
                    <a:pt x="97392" y="109142"/>
                    <a:pt x="101344" y="106276"/>
                    <a:pt x="104567" y="102682"/>
                  </a:cubicBezTo>
                  <a:cubicBezTo>
                    <a:pt x="107799" y="99119"/>
                    <a:pt x="110298" y="94954"/>
                    <a:pt x="111921" y="90426"/>
                  </a:cubicBezTo>
                  <a:cubicBezTo>
                    <a:pt x="113612" y="85591"/>
                    <a:pt x="114442" y="80497"/>
                    <a:pt x="114372" y="75376"/>
                  </a:cubicBezTo>
                  <a:lnTo>
                    <a:pt x="114371" y="74837"/>
                  </a:lnTo>
                  <a:cubicBezTo>
                    <a:pt x="114397" y="69724"/>
                    <a:pt x="113492" y="64649"/>
                    <a:pt x="111699" y="59860"/>
                  </a:cubicBezTo>
                  <a:cubicBezTo>
                    <a:pt x="109968" y="55239"/>
                    <a:pt x="107363" y="50995"/>
                    <a:pt x="104028" y="47359"/>
                  </a:cubicBezTo>
                  <a:cubicBezTo>
                    <a:pt x="100666" y="43724"/>
                    <a:pt x="96617" y="40791"/>
                    <a:pt x="92115" y="38731"/>
                  </a:cubicBezTo>
                  <a:cubicBezTo>
                    <a:pt x="87355" y="36557"/>
                    <a:pt x="82174" y="35461"/>
                    <a:pt x="76942" y="35520"/>
                  </a:cubicBezTo>
                  <a:cubicBezTo>
                    <a:pt x="71613" y="35420"/>
                    <a:pt x="66324" y="36456"/>
                    <a:pt x="61426" y="38560"/>
                  </a:cubicBezTo>
                  <a:cubicBezTo>
                    <a:pt x="57036" y="40543"/>
                    <a:pt x="53091" y="43394"/>
                    <a:pt x="49832" y="46943"/>
                  </a:cubicBezTo>
                  <a:cubicBezTo>
                    <a:pt x="46618" y="50564"/>
                    <a:pt x="44122" y="54765"/>
                    <a:pt x="42479" y="59321"/>
                  </a:cubicBezTo>
                  <a:cubicBezTo>
                    <a:pt x="40810" y="64136"/>
                    <a:pt x="39981" y="69202"/>
                    <a:pt x="40028" y="74297"/>
                  </a:cubicBezTo>
                  <a:lnTo>
                    <a:pt x="40028" y="74837"/>
                  </a:lnTo>
                  <a:cubicBezTo>
                    <a:pt x="40003" y="79973"/>
                    <a:pt x="40908" y="85072"/>
                    <a:pt x="42700" y="89887"/>
                  </a:cubicBezTo>
                  <a:cubicBezTo>
                    <a:pt x="44397" y="94524"/>
                    <a:pt x="47005" y="98775"/>
                    <a:pt x="50372" y="102388"/>
                  </a:cubicBezTo>
                  <a:cubicBezTo>
                    <a:pt x="53756" y="105998"/>
                    <a:pt x="57799" y="108926"/>
                    <a:pt x="62285" y="111016"/>
                  </a:cubicBezTo>
                  <a:cubicBezTo>
                    <a:pt x="67050" y="113162"/>
                    <a:pt x="72233" y="114217"/>
                    <a:pt x="77457" y="114104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914" name="Google Shape;1914;p16"/>
            <p:cNvSpPr/>
            <p:nvPr/>
          </p:nvSpPr>
          <p:spPr>
            <a:xfrm>
              <a:off x="5396957" y="3731810"/>
              <a:ext cx="85961" cy="145332"/>
            </a:xfrm>
            <a:custGeom>
              <a:rect b="b" l="l" r="r" t="t"/>
              <a:pathLst>
                <a:path extrusionOk="0" h="145332" w="85961">
                  <a:moveTo>
                    <a:pt x="123" y="2848"/>
                  </a:moveTo>
                  <a:lnTo>
                    <a:pt x="40518" y="2848"/>
                  </a:lnTo>
                  <a:lnTo>
                    <a:pt x="40518" y="31575"/>
                  </a:lnTo>
                  <a:cubicBezTo>
                    <a:pt x="44070" y="22518"/>
                    <a:pt x="49814" y="14484"/>
                    <a:pt x="57234" y="8191"/>
                  </a:cubicBezTo>
                  <a:cubicBezTo>
                    <a:pt x="65454" y="1990"/>
                    <a:pt x="75723" y="-857"/>
                    <a:pt x="85962" y="225"/>
                  </a:cubicBezTo>
                  <a:lnTo>
                    <a:pt x="85961" y="42458"/>
                  </a:lnTo>
                  <a:lnTo>
                    <a:pt x="83805" y="42458"/>
                  </a:lnTo>
                  <a:cubicBezTo>
                    <a:pt x="71920" y="41805"/>
                    <a:pt x="60324" y="46265"/>
                    <a:pt x="51940" y="54714"/>
                  </a:cubicBezTo>
                  <a:cubicBezTo>
                    <a:pt x="44194" y="62876"/>
                    <a:pt x="40395" y="75549"/>
                    <a:pt x="40395" y="92682"/>
                  </a:cubicBezTo>
                  <a:lnTo>
                    <a:pt x="40395" y="145333"/>
                  </a:lnTo>
                  <a:lnTo>
                    <a:pt x="0" y="145333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915" name="Google Shape;1915;p16"/>
            <p:cNvSpPr/>
            <p:nvPr/>
          </p:nvSpPr>
          <p:spPr>
            <a:xfrm>
              <a:off x="5508019" y="3731688"/>
              <a:ext cx="217563" cy="145454"/>
            </a:xfrm>
            <a:custGeom>
              <a:rect b="b" l="l" r="r" t="t"/>
              <a:pathLst>
                <a:path extrusionOk="0" h="145454" w="217563">
                  <a:moveTo>
                    <a:pt x="122" y="2969"/>
                  </a:moveTo>
                  <a:lnTo>
                    <a:pt x="40517" y="2969"/>
                  </a:lnTo>
                  <a:lnTo>
                    <a:pt x="40517" y="23363"/>
                  </a:lnTo>
                  <a:cubicBezTo>
                    <a:pt x="42866" y="20292"/>
                    <a:pt x="45413" y="17377"/>
                    <a:pt x="48140" y="14637"/>
                  </a:cubicBezTo>
                  <a:cubicBezTo>
                    <a:pt x="50901" y="11839"/>
                    <a:pt x="53977" y="9371"/>
                    <a:pt x="57308" y="7283"/>
                  </a:cubicBezTo>
                  <a:cubicBezTo>
                    <a:pt x="60815" y="5055"/>
                    <a:pt x="64619" y="3330"/>
                    <a:pt x="68608" y="2160"/>
                  </a:cubicBezTo>
                  <a:cubicBezTo>
                    <a:pt x="81415" y="-1269"/>
                    <a:pt x="95039" y="172"/>
                    <a:pt x="106846" y="6205"/>
                  </a:cubicBezTo>
                  <a:cubicBezTo>
                    <a:pt x="113681" y="10119"/>
                    <a:pt x="119194" y="15981"/>
                    <a:pt x="122680" y="23044"/>
                  </a:cubicBezTo>
                  <a:cubicBezTo>
                    <a:pt x="128339" y="16008"/>
                    <a:pt x="135391" y="10217"/>
                    <a:pt x="143392" y="6033"/>
                  </a:cubicBezTo>
                  <a:cubicBezTo>
                    <a:pt x="151492" y="2037"/>
                    <a:pt x="160416" y="-3"/>
                    <a:pt x="169447" y="77"/>
                  </a:cubicBezTo>
                  <a:cubicBezTo>
                    <a:pt x="182568" y="-677"/>
                    <a:pt x="195397" y="4148"/>
                    <a:pt x="204768" y="13362"/>
                  </a:cubicBezTo>
                  <a:cubicBezTo>
                    <a:pt x="213298" y="22235"/>
                    <a:pt x="217563" y="35259"/>
                    <a:pt x="217563" y="52433"/>
                  </a:cubicBezTo>
                  <a:lnTo>
                    <a:pt x="217563" y="145185"/>
                  </a:lnTo>
                  <a:lnTo>
                    <a:pt x="177168" y="145185"/>
                  </a:lnTo>
                  <a:lnTo>
                    <a:pt x="177168" y="66209"/>
                  </a:lnTo>
                  <a:cubicBezTo>
                    <a:pt x="177782" y="58511"/>
                    <a:pt x="175674" y="50843"/>
                    <a:pt x="171212" y="44541"/>
                  </a:cubicBezTo>
                  <a:cubicBezTo>
                    <a:pt x="166742" y="39433"/>
                    <a:pt x="160139" y="36712"/>
                    <a:pt x="153368" y="37187"/>
                  </a:cubicBezTo>
                  <a:cubicBezTo>
                    <a:pt x="146628" y="36896"/>
                    <a:pt x="140101" y="39585"/>
                    <a:pt x="135523" y="44541"/>
                  </a:cubicBezTo>
                  <a:cubicBezTo>
                    <a:pt x="130745" y="50709"/>
                    <a:pt x="128414" y="58426"/>
                    <a:pt x="128979" y="66209"/>
                  </a:cubicBezTo>
                  <a:lnTo>
                    <a:pt x="128979" y="145454"/>
                  </a:lnTo>
                  <a:lnTo>
                    <a:pt x="88584" y="145454"/>
                  </a:lnTo>
                  <a:lnTo>
                    <a:pt x="88584" y="66209"/>
                  </a:lnTo>
                  <a:cubicBezTo>
                    <a:pt x="89217" y="58513"/>
                    <a:pt x="87117" y="50841"/>
                    <a:pt x="82653" y="44541"/>
                  </a:cubicBezTo>
                  <a:cubicBezTo>
                    <a:pt x="78170" y="39435"/>
                    <a:pt x="71561" y="36715"/>
                    <a:pt x="64784" y="37187"/>
                  </a:cubicBezTo>
                  <a:cubicBezTo>
                    <a:pt x="58044" y="36896"/>
                    <a:pt x="51517" y="39585"/>
                    <a:pt x="46939" y="44541"/>
                  </a:cubicBezTo>
                  <a:cubicBezTo>
                    <a:pt x="42179" y="50719"/>
                    <a:pt x="39851" y="58428"/>
                    <a:pt x="40395" y="66209"/>
                  </a:cubicBezTo>
                  <a:lnTo>
                    <a:pt x="40395" y="145454"/>
                  </a:lnTo>
                  <a:lnTo>
                    <a:pt x="0" y="145454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916" name="Google Shape;1916;p16"/>
            <p:cNvSpPr/>
            <p:nvPr/>
          </p:nvSpPr>
          <p:spPr>
            <a:xfrm>
              <a:off x="5752164" y="3733261"/>
              <a:ext cx="131161" cy="146608"/>
            </a:xfrm>
            <a:custGeom>
              <a:rect b="b" l="l" r="r" t="t"/>
              <a:pathLst>
                <a:path extrusionOk="0" h="146608" w="131161">
                  <a:moveTo>
                    <a:pt x="48914" y="146553"/>
                  </a:moveTo>
                  <a:cubicBezTo>
                    <a:pt x="42461" y="146582"/>
                    <a:pt x="36041" y="145640"/>
                    <a:pt x="29868" y="143759"/>
                  </a:cubicBezTo>
                  <a:cubicBezTo>
                    <a:pt x="24185" y="142037"/>
                    <a:pt x="18908" y="139186"/>
                    <a:pt x="14352" y="135376"/>
                  </a:cubicBezTo>
                  <a:cubicBezTo>
                    <a:pt x="9902" y="131613"/>
                    <a:pt x="6308" y="126941"/>
                    <a:pt x="3812" y="121674"/>
                  </a:cubicBezTo>
                  <a:cubicBezTo>
                    <a:pt x="1165" y="115793"/>
                    <a:pt x="-133" y="109395"/>
                    <a:pt x="13" y="102947"/>
                  </a:cubicBezTo>
                  <a:lnTo>
                    <a:pt x="14" y="102408"/>
                  </a:lnTo>
                  <a:cubicBezTo>
                    <a:pt x="-158" y="95448"/>
                    <a:pt x="1285" y="88544"/>
                    <a:pt x="4230" y="82235"/>
                  </a:cubicBezTo>
                  <a:cubicBezTo>
                    <a:pt x="6992" y="76636"/>
                    <a:pt x="11081" y="71797"/>
                    <a:pt x="16142" y="68141"/>
                  </a:cubicBezTo>
                  <a:cubicBezTo>
                    <a:pt x="21505" y="64241"/>
                    <a:pt x="27561" y="61396"/>
                    <a:pt x="33987" y="59758"/>
                  </a:cubicBezTo>
                  <a:cubicBezTo>
                    <a:pt x="41587" y="57825"/>
                    <a:pt x="49406" y="56886"/>
                    <a:pt x="57248" y="56964"/>
                  </a:cubicBezTo>
                  <a:cubicBezTo>
                    <a:pt x="63609" y="56881"/>
                    <a:pt x="69962" y="57415"/>
                    <a:pt x="76220" y="58557"/>
                  </a:cubicBezTo>
                  <a:cubicBezTo>
                    <a:pt x="81584" y="59627"/>
                    <a:pt x="86873" y="61044"/>
                    <a:pt x="92054" y="62797"/>
                  </a:cubicBezTo>
                  <a:lnTo>
                    <a:pt x="92054" y="60346"/>
                  </a:lnTo>
                  <a:cubicBezTo>
                    <a:pt x="92546" y="53053"/>
                    <a:pt x="89718" y="45928"/>
                    <a:pt x="84358" y="40958"/>
                  </a:cubicBezTo>
                  <a:cubicBezTo>
                    <a:pt x="77762" y="36084"/>
                    <a:pt x="69646" y="33720"/>
                    <a:pt x="61464" y="34291"/>
                  </a:cubicBezTo>
                  <a:cubicBezTo>
                    <a:pt x="54548" y="34231"/>
                    <a:pt x="47645" y="34914"/>
                    <a:pt x="40875" y="36325"/>
                  </a:cubicBezTo>
                  <a:cubicBezTo>
                    <a:pt x="34493" y="37842"/>
                    <a:pt x="28234" y="39833"/>
                    <a:pt x="22148" y="42281"/>
                  </a:cubicBezTo>
                  <a:lnTo>
                    <a:pt x="12024" y="11446"/>
                  </a:lnTo>
                  <a:cubicBezTo>
                    <a:pt x="19957" y="8034"/>
                    <a:pt x="28155" y="5271"/>
                    <a:pt x="36535" y="3186"/>
                  </a:cubicBezTo>
                  <a:cubicBezTo>
                    <a:pt x="46656" y="886"/>
                    <a:pt x="57019" y="-176"/>
                    <a:pt x="67396" y="24"/>
                  </a:cubicBezTo>
                  <a:cubicBezTo>
                    <a:pt x="77076" y="-183"/>
                    <a:pt x="86724" y="1209"/>
                    <a:pt x="95951" y="4142"/>
                  </a:cubicBezTo>
                  <a:cubicBezTo>
                    <a:pt x="103321" y="6529"/>
                    <a:pt x="110035" y="10599"/>
                    <a:pt x="115560" y="16030"/>
                  </a:cubicBezTo>
                  <a:cubicBezTo>
                    <a:pt x="121063" y="21503"/>
                    <a:pt x="125151" y="28233"/>
                    <a:pt x="127473" y="35639"/>
                  </a:cubicBezTo>
                  <a:cubicBezTo>
                    <a:pt x="130052" y="44045"/>
                    <a:pt x="131293" y="52805"/>
                    <a:pt x="131150" y="61596"/>
                  </a:cubicBezTo>
                  <a:lnTo>
                    <a:pt x="131150" y="144225"/>
                  </a:lnTo>
                  <a:lnTo>
                    <a:pt x="92128" y="144225"/>
                  </a:lnTo>
                  <a:lnTo>
                    <a:pt x="92128" y="128807"/>
                  </a:lnTo>
                  <a:cubicBezTo>
                    <a:pt x="87101" y="134316"/>
                    <a:pt x="81037" y="138781"/>
                    <a:pt x="74283" y="141945"/>
                  </a:cubicBezTo>
                  <a:cubicBezTo>
                    <a:pt x="66278" y="145357"/>
                    <a:pt x="57608" y="146932"/>
                    <a:pt x="48914" y="146553"/>
                  </a:cubicBezTo>
                  <a:close/>
                  <a:moveTo>
                    <a:pt x="61170" y="118659"/>
                  </a:moveTo>
                  <a:cubicBezTo>
                    <a:pt x="69418" y="119087"/>
                    <a:pt x="77560" y="116644"/>
                    <a:pt x="84210" y="111747"/>
                  </a:cubicBezTo>
                  <a:cubicBezTo>
                    <a:pt x="89747" y="107498"/>
                    <a:pt x="92947" y="100881"/>
                    <a:pt x="92838" y="93903"/>
                  </a:cubicBezTo>
                  <a:lnTo>
                    <a:pt x="92839" y="86696"/>
                  </a:lnTo>
                  <a:cubicBezTo>
                    <a:pt x="84701" y="83114"/>
                    <a:pt x="75894" y="81309"/>
                    <a:pt x="67004" y="81402"/>
                  </a:cubicBezTo>
                  <a:cubicBezTo>
                    <a:pt x="59826" y="80988"/>
                    <a:pt x="52691" y="82757"/>
                    <a:pt x="46536" y="86476"/>
                  </a:cubicBezTo>
                  <a:cubicBezTo>
                    <a:pt x="41678" y="89683"/>
                    <a:pt x="38880" y="95222"/>
                    <a:pt x="39183" y="101035"/>
                  </a:cubicBezTo>
                  <a:lnTo>
                    <a:pt x="39183" y="101575"/>
                  </a:lnTo>
                  <a:cubicBezTo>
                    <a:pt x="38917" y="106565"/>
                    <a:pt x="41149" y="111361"/>
                    <a:pt x="45139" y="114370"/>
                  </a:cubicBezTo>
                  <a:cubicBezTo>
                    <a:pt x="49885" y="117556"/>
                    <a:pt x="55534" y="119121"/>
                    <a:pt x="61243" y="118831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917" name="Google Shape;1917;p16"/>
            <p:cNvSpPr/>
            <p:nvPr/>
          </p:nvSpPr>
          <p:spPr>
            <a:xfrm>
              <a:off x="5911008" y="3731742"/>
              <a:ext cx="132953" cy="148680"/>
            </a:xfrm>
            <a:custGeom>
              <a:rect b="b" l="l" r="r" t="t"/>
              <a:pathLst>
                <a:path extrusionOk="0" h="148680" w="132953">
                  <a:moveTo>
                    <a:pt x="74249" y="148611"/>
                  </a:moveTo>
                  <a:cubicBezTo>
                    <a:pt x="64028" y="148669"/>
                    <a:pt x="53903" y="146642"/>
                    <a:pt x="44492" y="142655"/>
                  </a:cubicBezTo>
                  <a:cubicBezTo>
                    <a:pt x="17270" y="131173"/>
                    <a:pt x="-308" y="104374"/>
                    <a:pt x="4" y="74832"/>
                  </a:cubicBezTo>
                  <a:lnTo>
                    <a:pt x="3" y="74293"/>
                  </a:lnTo>
                  <a:cubicBezTo>
                    <a:pt x="-103" y="54788"/>
                    <a:pt x="7407" y="36011"/>
                    <a:pt x="20936" y="21961"/>
                  </a:cubicBezTo>
                  <a:cubicBezTo>
                    <a:pt x="27716" y="15095"/>
                    <a:pt x="35811" y="9667"/>
                    <a:pt x="44737" y="6004"/>
                  </a:cubicBezTo>
                  <a:cubicBezTo>
                    <a:pt x="54279" y="1967"/>
                    <a:pt x="64550" y="-61"/>
                    <a:pt x="74911" y="47"/>
                  </a:cubicBezTo>
                  <a:cubicBezTo>
                    <a:pt x="86408" y="-356"/>
                    <a:pt x="97848" y="1822"/>
                    <a:pt x="108393" y="6420"/>
                  </a:cubicBezTo>
                  <a:cubicBezTo>
                    <a:pt x="117289" y="10767"/>
                    <a:pt x="125236" y="16831"/>
                    <a:pt x="131777" y="24265"/>
                  </a:cubicBezTo>
                  <a:lnTo>
                    <a:pt x="107094" y="50860"/>
                  </a:lnTo>
                  <a:cubicBezTo>
                    <a:pt x="102908" y="46397"/>
                    <a:pt x="98124" y="42536"/>
                    <a:pt x="92877" y="39388"/>
                  </a:cubicBezTo>
                  <a:cubicBezTo>
                    <a:pt x="87281" y="36409"/>
                    <a:pt x="81002" y="34947"/>
                    <a:pt x="74665" y="35148"/>
                  </a:cubicBezTo>
                  <a:cubicBezTo>
                    <a:pt x="69837" y="35081"/>
                    <a:pt x="65058" y="36121"/>
                    <a:pt x="60694" y="38187"/>
                  </a:cubicBezTo>
                  <a:cubicBezTo>
                    <a:pt x="56554" y="40256"/>
                    <a:pt x="52851" y="43102"/>
                    <a:pt x="49786" y="46570"/>
                  </a:cubicBezTo>
                  <a:cubicBezTo>
                    <a:pt x="46644" y="50214"/>
                    <a:pt x="44209" y="54412"/>
                    <a:pt x="42605" y="58948"/>
                  </a:cubicBezTo>
                  <a:cubicBezTo>
                    <a:pt x="40938" y="63772"/>
                    <a:pt x="40109" y="68846"/>
                    <a:pt x="40154" y="73949"/>
                  </a:cubicBezTo>
                  <a:lnTo>
                    <a:pt x="40153" y="74489"/>
                  </a:lnTo>
                  <a:cubicBezTo>
                    <a:pt x="40084" y="79722"/>
                    <a:pt x="40912" y="84929"/>
                    <a:pt x="42604" y="89882"/>
                  </a:cubicBezTo>
                  <a:cubicBezTo>
                    <a:pt x="44170" y="94510"/>
                    <a:pt x="46673" y="98766"/>
                    <a:pt x="49958" y="102383"/>
                  </a:cubicBezTo>
                  <a:cubicBezTo>
                    <a:pt x="53149" y="105932"/>
                    <a:pt x="57038" y="108785"/>
                    <a:pt x="61380" y="110766"/>
                  </a:cubicBezTo>
                  <a:cubicBezTo>
                    <a:pt x="66064" y="112834"/>
                    <a:pt x="71138" y="113870"/>
                    <a:pt x="76258" y="113805"/>
                  </a:cubicBezTo>
                  <a:cubicBezTo>
                    <a:pt x="82462" y="113988"/>
                    <a:pt x="88607" y="112569"/>
                    <a:pt x="94103" y="109687"/>
                  </a:cubicBezTo>
                  <a:cubicBezTo>
                    <a:pt x="99565" y="106670"/>
                    <a:pt x="104622" y="102972"/>
                    <a:pt x="109153" y="98681"/>
                  </a:cubicBezTo>
                  <a:lnTo>
                    <a:pt x="132954" y="122482"/>
                  </a:lnTo>
                  <a:cubicBezTo>
                    <a:pt x="126111" y="130005"/>
                    <a:pt x="118068" y="136341"/>
                    <a:pt x="109153" y="141233"/>
                  </a:cubicBezTo>
                  <a:cubicBezTo>
                    <a:pt x="98329" y="146603"/>
                    <a:pt x="86320" y="149142"/>
                    <a:pt x="74249" y="148611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918" name="Google Shape;1918;p16"/>
            <p:cNvSpPr/>
            <p:nvPr/>
          </p:nvSpPr>
          <p:spPr>
            <a:xfrm>
              <a:off x="6070557" y="3683134"/>
              <a:ext cx="42600" cy="194253"/>
            </a:xfrm>
            <a:custGeom>
              <a:rect b="b" l="l" r="r" t="t"/>
              <a:pathLst>
                <a:path extrusionOk="0" h="194253" w="42600">
                  <a:moveTo>
                    <a:pt x="0" y="0"/>
                  </a:moveTo>
                  <a:lnTo>
                    <a:pt x="42601" y="0"/>
                  </a:lnTo>
                  <a:lnTo>
                    <a:pt x="42601" y="35689"/>
                  </a:lnTo>
                  <a:lnTo>
                    <a:pt x="48" y="35689"/>
                  </a:lnTo>
                  <a:close/>
                  <a:moveTo>
                    <a:pt x="1078" y="51474"/>
                  </a:moveTo>
                  <a:lnTo>
                    <a:pt x="41473" y="51474"/>
                  </a:lnTo>
                  <a:lnTo>
                    <a:pt x="41473" y="194253"/>
                  </a:lnTo>
                  <a:lnTo>
                    <a:pt x="1078" y="194253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919" name="Google Shape;1919;p16"/>
            <p:cNvSpPr/>
            <p:nvPr/>
          </p:nvSpPr>
          <p:spPr>
            <a:xfrm>
              <a:off x="6143012" y="3671957"/>
              <a:ext cx="154472" cy="208397"/>
            </a:xfrm>
            <a:custGeom>
              <a:rect b="b" l="l" r="r" t="t"/>
              <a:pathLst>
                <a:path extrusionOk="0" h="208397" w="154472">
                  <a:moveTo>
                    <a:pt x="76942" y="208397"/>
                  </a:moveTo>
                  <a:cubicBezTo>
                    <a:pt x="66456" y="208405"/>
                    <a:pt x="56068" y="206382"/>
                    <a:pt x="46352" y="202440"/>
                  </a:cubicBezTo>
                  <a:cubicBezTo>
                    <a:pt x="28240" y="195273"/>
                    <a:pt x="13712" y="181212"/>
                    <a:pt x="5957" y="163344"/>
                  </a:cubicBezTo>
                  <a:cubicBezTo>
                    <a:pt x="2006" y="154241"/>
                    <a:pt x="-22" y="144419"/>
                    <a:pt x="1" y="134494"/>
                  </a:cubicBezTo>
                  <a:lnTo>
                    <a:pt x="0" y="133955"/>
                  </a:lnTo>
                  <a:cubicBezTo>
                    <a:pt x="-5" y="124033"/>
                    <a:pt x="2021" y="114214"/>
                    <a:pt x="5956" y="105105"/>
                  </a:cubicBezTo>
                  <a:cubicBezTo>
                    <a:pt x="9778" y="96200"/>
                    <a:pt x="15298" y="88124"/>
                    <a:pt x="22207" y="81329"/>
                  </a:cubicBezTo>
                  <a:cubicBezTo>
                    <a:pt x="29273" y="74481"/>
                    <a:pt x="37596" y="69062"/>
                    <a:pt x="46718" y="65372"/>
                  </a:cubicBezTo>
                  <a:cubicBezTo>
                    <a:pt x="56491" y="61360"/>
                    <a:pt x="66965" y="59335"/>
                    <a:pt x="77529" y="59416"/>
                  </a:cubicBezTo>
                  <a:cubicBezTo>
                    <a:pt x="88016" y="59396"/>
                    <a:pt x="98407" y="61419"/>
                    <a:pt x="108120" y="65372"/>
                  </a:cubicBezTo>
                  <a:cubicBezTo>
                    <a:pt x="117160" y="68978"/>
                    <a:pt x="125423" y="74287"/>
                    <a:pt x="132459" y="81010"/>
                  </a:cubicBezTo>
                  <a:cubicBezTo>
                    <a:pt x="139266" y="87699"/>
                    <a:pt x="144718" y="95639"/>
                    <a:pt x="148515" y="104394"/>
                  </a:cubicBezTo>
                  <a:cubicBezTo>
                    <a:pt x="152477" y="113495"/>
                    <a:pt x="154505" y="123319"/>
                    <a:pt x="154471" y="133244"/>
                  </a:cubicBezTo>
                  <a:lnTo>
                    <a:pt x="154471" y="133784"/>
                  </a:lnTo>
                  <a:cubicBezTo>
                    <a:pt x="154518" y="143710"/>
                    <a:pt x="152489" y="153537"/>
                    <a:pt x="148515" y="162634"/>
                  </a:cubicBezTo>
                  <a:cubicBezTo>
                    <a:pt x="144743" y="171555"/>
                    <a:pt x="139245" y="179644"/>
                    <a:pt x="132337" y="186434"/>
                  </a:cubicBezTo>
                  <a:cubicBezTo>
                    <a:pt x="125250" y="193269"/>
                    <a:pt x="116933" y="198700"/>
                    <a:pt x="107826" y="202440"/>
                  </a:cubicBezTo>
                  <a:cubicBezTo>
                    <a:pt x="98020" y="206427"/>
                    <a:pt x="87527" y="208451"/>
                    <a:pt x="76941" y="208396"/>
                  </a:cubicBezTo>
                  <a:close/>
                  <a:moveTo>
                    <a:pt x="77456" y="173517"/>
                  </a:moveTo>
                  <a:cubicBezTo>
                    <a:pt x="82808" y="173630"/>
                    <a:pt x="88122" y="172602"/>
                    <a:pt x="93046" y="170502"/>
                  </a:cubicBezTo>
                  <a:cubicBezTo>
                    <a:pt x="97449" y="168553"/>
                    <a:pt x="101385" y="165687"/>
                    <a:pt x="104591" y="162094"/>
                  </a:cubicBezTo>
                  <a:cubicBezTo>
                    <a:pt x="107826" y="158534"/>
                    <a:pt x="110325" y="154369"/>
                    <a:pt x="111944" y="149839"/>
                  </a:cubicBezTo>
                  <a:cubicBezTo>
                    <a:pt x="113602" y="144995"/>
                    <a:pt x="114431" y="139907"/>
                    <a:pt x="114395" y="134789"/>
                  </a:cubicBezTo>
                  <a:lnTo>
                    <a:pt x="114395" y="134249"/>
                  </a:lnTo>
                  <a:cubicBezTo>
                    <a:pt x="114400" y="129143"/>
                    <a:pt x="113512" y="124074"/>
                    <a:pt x="111773" y="119273"/>
                  </a:cubicBezTo>
                  <a:cubicBezTo>
                    <a:pt x="108282" y="109917"/>
                    <a:pt x="101232" y="102322"/>
                    <a:pt x="92163" y="98144"/>
                  </a:cubicBezTo>
                  <a:cubicBezTo>
                    <a:pt x="87412" y="95972"/>
                    <a:pt x="82240" y="94875"/>
                    <a:pt x="77015" y="94933"/>
                  </a:cubicBezTo>
                  <a:cubicBezTo>
                    <a:pt x="71678" y="94831"/>
                    <a:pt x="66381" y="95867"/>
                    <a:pt x="61475" y="97972"/>
                  </a:cubicBezTo>
                  <a:cubicBezTo>
                    <a:pt x="57090" y="99941"/>
                    <a:pt x="53160" y="102795"/>
                    <a:pt x="49930" y="106355"/>
                  </a:cubicBezTo>
                  <a:cubicBezTo>
                    <a:pt x="46678" y="109950"/>
                    <a:pt x="44178" y="114159"/>
                    <a:pt x="42577" y="118734"/>
                  </a:cubicBezTo>
                  <a:cubicBezTo>
                    <a:pt x="40844" y="123535"/>
                    <a:pt x="39972" y="128605"/>
                    <a:pt x="40003" y="133710"/>
                  </a:cubicBezTo>
                  <a:lnTo>
                    <a:pt x="40003" y="134249"/>
                  </a:lnTo>
                  <a:cubicBezTo>
                    <a:pt x="39974" y="139389"/>
                    <a:pt x="40887" y="144490"/>
                    <a:pt x="42699" y="149299"/>
                  </a:cubicBezTo>
                  <a:cubicBezTo>
                    <a:pt x="46181" y="158661"/>
                    <a:pt x="53233" y="166259"/>
                    <a:pt x="62309" y="170428"/>
                  </a:cubicBezTo>
                  <a:cubicBezTo>
                    <a:pt x="67064" y="172577"/>
                    <a:pt x="72240" y="173632"/>
                    <a:pt x="77456" y="173517"/>
                  </a:cubicBezTo>
                  <a:close/>
                  <a:moveTo>
                    <a:pt x="91795" y="0"/>
                  </a:moveTo>
                  <a:lnTo>
                    <a:pt x="126676" y="15099"/>
                  </a:lnTo>
                  <a:lnTo>
                    <a:pt x="92629" y="46964"/>
                  </a:lnTo>
                  <a:lnTo>
                    <a:pt x="61818" y="46964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920" name="Google Shape;1920;p16"/>
            <p:cNvSpPr/>
            <p:nvPr/>
          </p:nvSpPr>
          <p:spPr>
            <a:xfrm>
              <a:off x="6326554" y="3731928"/>
              <a:ext cx="130547" cy="145214"/>
            </a:xfrm>
            <a:custGeom>
              <a:rect b="b" l="l" r="r" t="t"/>
              <a:pathLst>
                <a:path extrusionOk="0" h="145214" w="130547">
                  <a:moveTo>
                    <a:pt x="0" y="2730"/>
                  </a:moveTo>
                  <a:lnTo>
                    <a:pt x="40395" y="2730"/>
                  </a:lnTo>
                  <a:lnTo>
                    <a:pt x="40395" y="23123"/>
                  </a:lnTo>
                  <a:cubicBezTo>
                    <a:pt x="42725" y="20058"/>
                    <a:pt x="45246" y="17144"/>
                    <a:pt x="47945" y="14397"/>
                  </a:cubicBezTo>
                  <a:cubicBezTo>
                    <a:pt x="50728" y="11625"/>
                    <a:pt x="53802" y="9160"/>
                    <a:pt x="57112" y="7044"/>
                  </a:cubicBezTo>
                  <a:cubicBezTo>
                    <a:pt x="60595" y="4850"/>
                    <a:pt x="64353" y="3127"/>
                    <a:pt x="68289" y="1921"/>
                  </a:cubicBezTo>
                  <a:cubicBezTo>
                    <a:pt x="72775" y="638"/>
                    <a:pt x="77424" y="18"/>
                    <a:pt x="82089" y="83"/>
                  </a:cubicBezTo>
                  <a:cubicBezTo>
                    <a:pt x="95474" y="-724"/>
                    <a:pt x="108533" y="4415"/>
                    <a:pt x="117778" y="14128"/>
                  </a:cubicBezTo>
                  <a:cubicBezTo>
                    <a:pt x="126755" y="25014"/>
                    <a:pt x="131282" y="38893"/>
                    <a:pt x="130450" y="52978"/>
                  </a:cubicBezTo>
                  <a:lnTo>
                    <a:pt x="130450" y="145190"/>
                  </a:lnTo>
                  <a:lnTo>
                    <a:pt x="90006" y="145190"/>
                  </a:lnTo>
                  <a:lnTo>
                    <a:pt x="90006" y="65969"/>
                  </a:lnTo>
                  <a:cubicBezTo>
                    <a:pt x="90598" y="58211"/>
                    <a:pt x="88332" y="50504"/>
                    <a:pt x="83633" y="44301"/>
                  </a:cubicBezTo>
                  <a:cubicBezTo>
                    <a:pt x="79061" y="39337"/>
                    <a:pt x="72530" y="36646"/>
                    <a:pt x="65788" y="36948"/>
                  </a:cubicBezTo>
                  <a:cubicBezTo>
                    <a:pt x="58868" y="36605"/>
                    <a:pt x="52140" y="39289"/>
                    <a:pt x="47356" y="44301"/>
                  </a:cubicBezTo>
                  <a:cubicBezTo>
                    <a:pt x="42407" y="50391"/>
                    <a:pt x="39978" y="58144"/>
                    <a:pt x="40566" y="65969"/>
                  </a:cubicBezTo>
                  <a:lnTo>
                    <a:pt x="40567" y="145215"/>
                  </a:lnTo>
                  <a:lnTo>
                    <a:pt x="171" y="145215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921" name="Google Shape;1921;p16"/>
            <p:cNvSpPr/>
            <p:nvPr/>
          </p:nvSpPr>
          <p:spPr>
            <a:xfrm>
              <a:off x="6559266" y="3734903"/>
              <a:ext cx="148294" cy="185565"/>
            </a:xfrm>
            <a:custGeom>
              <a:rect b="b" l="l" r="r" t="t"/>
              <a:pathLst>
                <a:path extrusionOk="0" h="185565" w="148294">
                  <a:moveTo>
                    <a:pt x="46572" y="185552"/>
                  </a:moveTo>
                  <a:cubicBezTo>
                    <a:pt x="39941" y="185688"/>
                    <a:pt x="33329" y="184812"/>
                    <a:pt x="26963" y="182954"/>
                  </a:cubicBezTo>
                  <a:cubicBezTo>
                    <a:pt x="21296" y="181161"/>
                    <a:pt x="15845" y="178744"/>
                    <a:pt x="10712" y="175747"/>
                  </a:cubicBezTo>
                  <a:lnTo>
                    <a:pt x="24291" y="146530"/>
                  </a:lnTo>
                  <a:cubicBezTo>
                    <a:pt x="27025" y="148181"/>
                    <a:pt x="29936" y="149521"/>
                    <a:pt x="32968" y="150525"/>
                  </a:cubicBezTo>
                  <a:cubicBezTo>
                    <a:pt x="35736" y="151530"/>
                    <a:pt x="38652" y="152068"/>
                    <a:pt x="41596" y="152118"/>
                  </a:cubicBezTo>
                  <a:cubicBezTo>
                    <a:pt x="44509" y="152259"/>
                    <a:pt x="47401" y="151561"/>
                    <a:pt x="49930" y="150108"/>
                  </a:cubicBezTo>
                  <a:cubicBezTo>
                    <a:pt x="52561" y="148266"/>
                    <a:pt x="54618" y="145717"/>
                    <a:pt x="55861" y="142755"/>
                  </a:cubicBezTo>
                  <a:lnTo>
                    <a:pt x="0" y="0"/>
                  </a:lnTo>
                  <a:lnTo>
                    <a:pt x="42821" y="0"/>
                  </a:lnTo>
                  <a:lnTo>
                    <a:pt x="75250" y="97016"/>
                  </a:lnTo>
                  <a:lnTo>
                    <a:pt x="106306" y="0"/>
                  </a:lnTo>
                  <a:lnTo>
                    <a:pt x="148294" y="0"/>
                  </a:lnTo>
                  <a:lnTo>
                    <a:pt x="93560" y="145917"/>
                  </a:lnTo>
                  <a:cubicBezTo>
                    <a:pt x="91179" y="152263"/>
                    <a:pt x="88217" y="158376"/>
                    <a:pt x="84711" y="164178"/>
                  </a:cubicBezTo>
                  <a:cubicBezTo>
                    <a:pt x="82035" y="168794"/>
                    <a:pt x="78662" y="172970"/>
                    <a:pt x="74710" y="176556"/>
                  </a:cubicBezTo>
                  <a:cubicBezTo>
                    <a:pt x="71149" y="179685"/>
                    <a:pt x="66975" y="182039"/>
                    <a:pt x="62455" y="183468"/>
                  </a:cubicBezTo>
                  <a:cubicBezTo>
                    <a:pt x="57291" y="184936"/>
                    <a:pt x="51939" y="185638"/>
                    <a:pt x="46571" y="185552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922" name="Google Shape;1922;p16"/>
            <p:cNvSpPr/>
            <p:nvPr/>
          </p:nvSpPr>
          <p:spPr>
            <a:xfrm>
              <a:off x="6815313" y="3691101"/>
              <a:ext cx="160795" cy="186041"/>
            </a:xfrm>
            <a:custGeom>
              <a:rect b="b" l="l" r="r" t="t"/>
              <a:pathLst>
                <a:path extrusionOk="0" h="186041" w="160795">
                  <a:moveTo>
                    <a:pt x="0" y="0"/>
                  </a:moveTo>
                  <a:lnTo>
                    <a:pt x="85079" y="0"/>
                  </a:lnTo>
                  <a:cubicBezTo>
                    <a:pt x="108627" y="0"/>
                    <a:pt x="126692" y="6291"/>
                    <a:pt x="139274" y="18874"/>
                  </a:cubicBezTo>
                  <a:cubicBezTo>
                    <a:pt x="150218" y="30249"/>
                    <a:pt x="155982" y="45636"/>
                    <a:pt x="155207" y="61401"/>
                  </a:cubicBezTo>
                  <a:lnTo>
                    <a:pt x="155207" y="61941"/>
                  </a:lnTo>
                  <a:cubicBezTo>
                    <a:pt x="155820" y="75090"/>
                    <a:pt x="151938" y="88057"/>
                    <a:pt x="144201" y="98708"/>
                  </a:cubicBezTo>
                  <a:cubicBezTo>
                    <a:pt x="136772" y="108277"/>
                    <a:pt x="126762" y="115523"/>
                    <a:pt x="115351" y="119591"/>
                  </a:cubicBezTo>
                  <a:lnTo>
                    <a:pt x="160795" y="186042"/>
                  </a:lnTo>
                  <a:lnTo>
                    <a:pt x="113218" y="186042"/>
                  </a:lnTo>
                  <a:lnTo>
                    <a:pt x="73363" y="126553"/>
                  </a:lnTo>
                  <a:lnTo>
                    <a:pt x="41179" y="126553"/>
                  </a:lnTo>
                  <a:lnTo>
                    <a:pt x="41179" y="186042"/>
                  </a:lnTo>
                  <a:lnTo>
                    <a:pt x="245" y="186042"/>
                  </a:lnTo>
                  <a:close/>
                  <a:moveTo>
                    <a:pt x="82408" y="90374"/>
                  </a:moveTo>
                  <a:cubicBezTo>
                    <a:pt x="90786" y="90931"/>
                    <a:pt x="99073" y="88364"/>
                    <a:pt x="105669" y="83167"/>
                  </a:cubicBezTo>
                  <a:cubicBezTo>
                    <a:pt x="111088" y="78314"/>
                    <a:pt x="114055" y="71293"/>
                    <a:pt x="113758" y="64024"/>
                  </a:cubicBezTo>
                  <a:lnTo>
                    <a:pt x="113758" y="63485"/>
                  </a:lnTo>
                  <a:cubicBezTo>
                    <a:pt x="114278" y="55863"/>
                    <a:pt x="111115" y="48454"/>
                    <a:pt x="105253" y="43557"/>
                  </a:cubicBezTo>
                  <a:cubicBezTo>
                    <a:pt x="98291" y="38733"/>
                    <a:pt x="89904" y="36401"/>
                    <a:pt x="81452" y="36939"/>
                  </a:cubicBezTo>
                  <a:lnTo>
                    <a:pt x="40763" y="36939"/>
                  </a:lnTo>
                  <a:lnTo>
                    <a:pt x="40763" y="90496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923" name="Google Shape;1923;p16"/>
            <p:cNvSpPr/>
            <p:nvPr/>
          </p:nvSpPr>
          <p:spPr>
            <a:xfrm>
              <a:off x="6996103" y="3732083"/>
              <a:ext cx="139809" cy="148291"/>
            </a:xfrm>
            <a:custGeom>
              <a:rect b="b" l="l" r="r" t="t"/>
              <a:pathLst>
                <a:path extrusionOk="0" h="148291" w="139809">
                  <a:moveTo>
                    <a:pt x="74668" y="148271"/>
                  </a:moveTo>
                  <a:cubicBezTo>
                    <a:pt x="64499" y="148374"/>
                    <a:pt x="54403" y="146553"/>
                    <a:pt x="44911" y="142903"/>
                  </a:cubicBezTo>
                  <a:cubicBezTo>
                    <a:pt x="36011" y="139585"/>
                    <a:pt x="27904" y="134442"/>
                    <a:pt x="21111" y="127804"/>
                  </a:cubicBezTo>
                  <a:cubicBezTo>
                    <a:pt x="14420" y="121178"/>
                    <a:pt x="9142" y="113265"/>
                    <a:pt x="5595" y="104543"/>
                  </a:cubicBezTo>
                  <a:cubicBezTo>
                    <a:pt x="1777" y="95092"/>
                    <a:pt x="-122" y="84977"/>
                    <a:pt x="6" y="74786"/>
                  </a:cubicBezTo>
                  <a:lnTo>
                    <a:pt x="6" y="74246"/>
                  </a:lnTo>
                  <a:cubicBezTo>
                    <a:pt x="-50" y="64458"/>
                    <a:pt x="1704" y="54744"/>
                    <a:pt x="5178" y="45592"/>
                  </a:cubicBezTo>
                  <a:cubicBezTo>
                    <a:pt x="8431" y="36806"/>
                    <a:pt x="13341" y="28727"/>
                    <a:pt x="19640" y="21792"/>
                  </a:cubicBezTo>
                  <a:cubicBezTo>
                    <a:pt x="32694" y="7631"/>
                    <a:pt x="51170" y="-288"/>
                    <a:pt x="70427" y="26"/>
                  </a:cubicBezTo>
                  <a:cubicBezTo>
                    <a:pt x="81058" y="-264"/>
                    <a:pt x="91612" y="1908"/>
                    <a:pt x="101263" y="6374"/>
                  </a:cubicBezTo>
                  <a:cubicBezTo>
                    <a:pt x="109672" y="10399"/>
                    <a:pt x="117069" y="16263"/>
                    <a:pt x="122907" y="23532"/>
                  </a:cubicBezTo>
                  <a:cubicBezTo>
                    <a:pt x="128734" y="30879"/>
                    <a:pt x="133079" y="39286"/>
                    <a:pt x="135702" y="48289"/>
                  </a:cubicBezTo>
                  <a:cubicBezTo>
                    <a:pt x="138470" y="57737"/>
                    <a:pt x="139849" y="67538"/>
                    <a:pt x="139795" y="77384"/>
                  </a:cubicBezTo>
                  <a:lnTo>
                    <a:pt x="139795" y="82433"/>
                  </a:lnTo>
                  <a:cubicBezTo>
                    <a:pt x="139857" y="84306"/>
                    <a:pt x="139718" y="86179"/>
                    <a:pt x="139379" y="88022"/>
                  </a:cubicBezTo>
                  <a:lnTo>
                    <a:pt x="40573" y="88022"/>
                  </a:lnTo>
                  <a:cubicBezTo>
                    <a:pt x="41892" y="96179"/>
                    <a:pt x="46124" y="103582"/>
                    <a:pt x="52485" y="108857"/>
                  </a:cubicBezTo>
                  <a:cubicBezTo>
                    <a:pt x="59040" y="113718"/>
                    <a:pt x="67052" y="116207"/>
                    <a:pt x="75208" y="115916"/>
                  </a:cubicBezTo>
                  <a:cubicBezTo>
                    <a:pt x="81326" y="115983"/>
                    <a:pt x="87395" y="114816"/>
                    <a:pt x="93052" y="112484"/>
                  </a:cubicBezTo>
                  <a:cubicBezTo>
                    <a:pt x="99118" y="109649"/>
                    <a:pt x="104694" y="105868"/>
                    <a:pt x="109573" y="101283"/>
                  </a:cubicBezTo>
                  <a:lnTo>
                    <a:pt x="132662" y="121750"/>
                  </a:lnTo>
                  <a:cubicBezTo>
                    <a:pt x="126068" y="130043"/>
                    <a:pt x="117690" y="136746"/>
                    <a:pt x="108151" y="141359"/>
                  </a:cubicBezTo>
                  <a:cubicBezTo>
                    <a:pt x="97660" y="146176"/>
                    <a:pt x="86209" y="148540"/>
                    <a:pt x="74668" y="148271"/>
                  </a:cubicBezTo>
                  <a:close/>
                  <a:moveTo>
                    <a:pt x="100724" y="62652"/>
                  </a:moveTo>
                  <a:cubicBezTo>
                    <a:pt x="99859" y="54529"/>
                    <a:pt x="96513" y="46869"/>
                    <a:pt x="91140" y="40715"/>
                  </a:cubicBezTo>
                  <a:cubicBezTo>
                    <a:pt x="85849" y="35100"/>
                    <a:pt x="78381" y="32059"/>
                    <a:pt x="70673" y="32381"/>
                  </a:cubicBezTo>
                  <a:cubicBezTo>
                    <a:pt x="62941" y="32070"/>
                    <a:pt x="55439" y="35054"/>
                    <a:pt x="50034" y="40592"/>
                  </a:cubicBezTo>
                  <a:cubicBezTo>
                    <a:pt x="44519" y="46772"/>
                    <a:pt x="40962" y="54449"/>
                    <a:pt x="39813" y="62652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924" name="Google Shape;1924;p16"/>
            <p:cNvSpPr/>
            <p:nvPr/>
          </p:nvSpPr>
          <p:spPr>
            <a:xfrm>
              <a:off x="7155017" y="3732204"/>
              <a:ext cx="115515" cy="147610"/>
            </a:xfrm>
            <a:custGeom>
              <a:rect b="b" l="l" r="r" t="t"/>
              <a:pathLst>
                <a:path extrusionOk="0" h="147610" w="115515">
                  <a:moveTo>
                    <a:pt x="61156" y="147610"/>
                  </a:moveTo>
                  <a:cubicBezTo>
                    <a:pt x="38914" y="147379"/>
                    <a:pt x="17387" y="139717"/>
                    <a:pt x="0" y="125844"/>
                  </a:cubicBezTo>
                  <a:lnTo>
                    <a:pt x="17158" y="99249"/>
                  </a:lnTo>
                  <a:cubicBezTo>
                    <a:pt x="24292" y="104548"/>
                    <a:pt x="32119" y="108845"/>
                    <a:pt x="40419" y="112019"/>
                  </a:cubicBezTo>
                  <a:cubicBezTo>
                    <a:pt x="47357" y="114684"/>
                    <a:pt x="54706" y="116119"/>
                    <a:pt x="62137" y="116260"/>
                  </a:cubicBezTo>
                  <a:cubicBezTo>
                    <a:pt x="66614" y="116600"/>
                    <a:pt x="71090" y="115583"/>
                    <a:pt x="74981" y="113343"/>
                  </a:cubicBezTo>
                  <a:cubicBezTo>
                    <a:pt x="77598" y="111644"/>
                    <a:pt x="79154" y="108717"/>
                    <a:pt x="79099" y="105597"/>
                  </a:cubicBezTo>
                  <a:lnTo>
                    <a:pt x="79099" y="105058"/>
                  </a:lnTo>
                  <a:cubicBezTo>
                    <a:pt x="79081" y="102960"/>
                    <a:pt x="78193" y="100962"/>
                    <a:pt x="76647" y="99543"/>
                  </a:cubicBezTo>
                  <a:cubicBezTo>
                    <a:pt x="74767" y="97754"/>
                    <a:pt x="72562" y="96340"/>
                    <a:pt x="70152" y="95376"/>
                  </a:cubicBezTo>
                  <a:cubicBezTo>
                    <a:pt x="67431" y="94249"/>
                    <a:pt x="64220" y="93121"/>
                    <a:pt x="60690" y="92043"/>
                  </a:cubicBezTo>
                  <a:cubicBezTo>
                    <a:pt x="57161" y="90964"/>
                    <a:pt x="53337" y="89837"/>
                    <a:pt x="49562" y="88586"/>
                  </a:cubicBezTo>
                  <a:cubicBezTo>
                    <a:pt x="44443" y="87176"/>
                    <a:pt x="39417" y="85448"/>
                    <a:pt x="34512" y="83415"/>
                  </a:cubicBezTo>
                  <a:cubicBezTo>
                    <a:pt x="29586" y="81446"/>
                    <a:pt x="24978" y="78762"/>
                    <a:pt x="20835" y="75448"/>
                  </a:cubicBezTo>
                  <a:cubicBezTo>
                    <a:pt x="16758" y="72186"/>
                    <a:pt x="13381" y="68134"/>
                    <a:pt x="10907" y="63536"/>
                  </a:cubicBezTo>
                  <a:cubicBezTo>
                    <a:pt x="8104" y="58020"/>
                    <a:pt x="6770" y="51874"/>
                    <a:pt x="7034" y="45691"/>
                  </a:cubicBezTo>
                  <a:lnTo>
                    <a:pt x="7034" y="45152"/>
                  </a:lnTo>
                  <a:cubicBezTo>
                    <a:pt x="6682" y="32227"/>
                    <a:pt x="12329" y="19865"/>
                    <a:pt x="22330" y="11669"/>
                  </a:cubicBezTo>
                  <a:cubicBezTo>
                    <a:pt x="27188" y="7692"/>
                    <a:pt x="32786" y="4718"/>
                    <a:pt x="38801" y="2919"/>
                  </a:cubicBezTo>
                  <a:cubicBezTo>
                    <a:pt x="45382" y="933"/>
                    <a:pt x="52223" y="-50"/>
                    <a:pt x="59097" y="2"/>
                  </a:cubicBezTo>
                  <a:cubicBezTo>
                    <a:pt x="68441" y="51"/>
                    <a:pt x="77722" y="1522"/>
                    <a:pt x="86623" y="4365"/>
                  </a:cubicBezTo>
                  <a:cubicBezTo>
                    <a:pt x="95695" y="7098"/>
                    <a:pt x="104335" y="11100"/>
                    <a:pt x="112287" y="16253"/>
                  </a:cubicBezTo>
                  <a:lnTo>
                    <a:pt x="96869" y="44147"/>
                  </a:lnTo>
                  <a:cubicBezTo>
                    <a:pt x="90268" y="40276"/>
                    <a:pt x="83317" y="37034"/>
                    <a:pt x="76108" y="34465"/>
                  </a:cubicBezTo>
                  <a:cubicBezTo>
                    <a:pt x="70414" y="32236"/>
                    <a:pt x="64377" y="31009"/>
                    <a:pt x="58264" y="30837"/>
                  </a:cubicBezTo>
                  <a:cubicBezTo>
                    <a:pt x="54337" y="30569"/>
                    <a:pt x="50426" y="31547"/>
                    <a:pt x="47086" y="33632"/>
                  </a:cubicBezTo>
                  <a:cubicBezTo>
                    <a:pt x="44768" y="35234"/>
                    <a:pt x="43385" y="37873"/>
                    <a:pt x="43385" y="40691"/>
                  </a:cubicBezTo>
                  <a:lnTo>
                    <a:pt x="43385" y="41181"/>
                  </a:lnTo>
                  <a:cubicBezTo>
                    <a:pt x="43423" y="43177"/>
                    <a:pt x="44316" y="45060"/>
                    <a:pt x="45836" y="46353"/>
                  </a:cubicBezTo>
                  <a:cubicBezTo>
                    <a:pt x="47748" y="48063"/>
                    <a:pt x="49894" y="49490"/>
                    <a:pt x="52210" y="50594"/>
                  </a:cubicBezTo>
                  <a:cubicBezTo>
                    <a:pt x="55184" y="52070"/>
                    <a:pt x="58245" y="53363"/>
                    <a:pt x="61377" y="54466"/>
                  </a:cubicBezTo>
                  <a:cubicBezTo>
                    <a:pt x="64808" y="55692"/>
                    <a:pt x="68509" y="56918"/>
                    <a:pt x="72431" y="58192"/>
                  </a:cubicBezTo>
                  <a:cubicBezTo>
                    <a:pt x="77570" y="59901"/>
                    <a:pt x="82610" y="61889"/>
                    <a:pt x="87530" y="64149"/>
                  </a:cubicBezTo>
                  <a:cubicBezTo>
                    <a:pt x="92489" y="66225"/>
                    <a:pt x="97154" y="68944"/>
                    <a:pt x="101404" y="72237"/>
                  </a:cubicBezTo>
                  <a:cubicBezTo>
                    <a:pt x="105515" y="75517"/>
                    <a:pt x="108953" y="79563"/>
                    <a:pt x="111527" y="84150"/>
                  </a:cubicBezTo>
                  <a:cubicBezTo>
                    <a:pt x="114274" y="89302"/>
                    <a:pt x="115642" y="95078"/>
                    <a:pt x="115498" y="100916"/>
                  </a:cubicBezTo>
                  <a:lnTo>
                    <a:pt x="115498" y="101455"/>
                  </a:lnTo>
                  <a:cubicBezTo>
                    <a:pt x="115695" y="108546"/>
                    <a:pt x="114270" y="115588"/>
                    <a:pt x="111331" y="122045"/>
                  </a:cubicBezTo>
                  <a:cubicBezTo>
                    <a:pt x="108720" y="127667"/>
                    <a:pt x="104753" y="132552"/>
                    <a:pt x="99786" y="136261"/>
                  </a:cubicBezTo>
                  <a:cubicBezTo>
                    <a:pt x="94562" y="140137"/>
                    <a:pt x="88647" y="142982"/>
                    <a:pt x="82358" y="144644"/>
                  </a:cubicBezTo>
                  <a:cubicBezTo>
                    <a:pt x="75458" y="146588"/>
                    <a:pt x="68325" y="147586"/>
                    <a:pt x="61156" y="147610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925" name="Google Shape;1925;p16"/>
            <p:cNvSpPr/>
            <p:nvPr/>
          </p:nvSpPr>
          <p:spPr>
            <a:xfrm>
              <a:off x="7300395" y="3683134"/>
              <a:ext cx="42527" cy="194253"/>
            </a:xfrm>
            <a:custGeom>
              <a:rect b="b" l="l" r="r" t="t"/>
              <a:pathLst>
                <a:path extrusionOk="0" h="194253" w="42527">
                  <a:moveTo>
                    <a:pt x="0" y="0"/>
                  </a:moveTo>
                  <a:lnTo>
                    <a:pt x="42527" y="0"/>
                  </a:lnTo>
                  <a:lnTo>
                    <a:pt x="42527" y="35689"/>
                  </a:lnTo>
                  <a:lnTo>
                    <a:pt x="0" y="35689"/>
                  </a:lnTo>
                  <a:close/>
                  <a:moveTo>
                    <a:pt x="1078" y="51474"/>
                  </a:moveTo>
                  <a:lnTo>
                    <a:pt x="41473" y="51474"/>
                  </a:lnTo>
                  <a:lnTo>
                    <a:pt x="41473" y="194253"/>
                  </a:lnTo>
                  <a:lnTo>
                    <a:pt x="1078" y="194253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926" name="Google Shape;1926;p16"/>
            <p:cNvSpPr/>
            <p:nvPr/>
          </p:nvSpPr>
          <p:spPr>
            <a:xfrm>
              <a:off x="7381675" y="3683134"/>
              <a:ext cx="40394" cy="194008"/>
            </a:xfrm>
            <a:custGeom>
              <a:rect b="b" l="l" r="r" t="t"/>
              <a:pathLst>
                <a:path extrusionOk="0" h="194008" w="40394">
                  <a:moveTo>
                    <a:pt x="49" y="0"/>
                  </a:moveTo>
                  <a:lnTo>
                    <a:pt x="40395" y="0"/>
                  </a:lnTo>
                  <a:lnTo>
                    <a:pt x="40395" y="194008"/>
                  </a:lnTo>
                  <a:lnTo>
                    <a:pt x="0" y="194008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927" name="Google Shape;1927;p16"/>
            <p:cNvSpPr/>
            <p:nvPr/>
          </p:nvSpPr>
          <p:spPr>
            <a:xfrm>
              <a:off x="7460969" y="3683134"/>
              <a:ext cx="42477" cy="194253"/>
            </a:xfrm>
            <a:custGeom>
              <a:rect b="b" l="l" r="r" t="t"/>
              <a:pathLst>
                <a:path extrusionOk="0" h="194253" w="42477">
                  <a:moveTo>
                    <a:pt x="0" y="0"/>
                  </a:moveTo>
                  <a:lnTo>
                    <a:pt x="42478" y="0"/>
                  </a:lnTo>
                  <a:lnTo>
                    <a:pt x="42478" y="35689"/>
                  </a:lnTo>
                  <a:lnTo>
                    <a:pt x="0" y="35689"/>
                  </a:lnTo>
                  <a:close/>
                  <a:moveTo>
                    <a:pt x="1005" y="51474"/>
                  </a:moveTo>
                  <a:lnTo>
                    <a:pt x="41449" y="51474"/>
                  </a:lnTo>
                  <a:lnTo>
                    <a:pt x="41449" y="194253"/>
                  </a:lnTo>
                  <a:lnTo>
                    <a:pt x="1005" y="194253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928" name="Google Shape;1928;p16"/>
            <p:cNvSpPr/>
            <p:nvPr/>
          </p:nvSpPr>
          <p:spPr>
            <a:xfrm>
              <a:off x="7533127" y="3732083"/>
              <a:ext cx="139807" cy="148291"/>
            </a:xfrm>
            <a:custGeom>
              <a:rect b="b" l="l" r="r" t="t"/>
              <a:pathLst>
                <a:path extrusionOk="0" h="148291" w="139807">
                  <a:moveTo>
                    <a:pt x="74666" y="148271"/>
                  </a:moveTo>
                  <a:cubicBezTo>
                    <a:pt x="64497" y="148374"/>
                    <a:pt x="54401" y="146553"/>
                    <a:pt x="44909" y="142903"/>
                  </a:cubicBezTo>
                  <a:cubicBezTo>
                    <a:pt x="36018" y="139566"/>
                    <a:pt x="27915" y="134425"/>
                    <a:pt x="21109" y="127804"/>
                  </a:cubicBezTo>
                  <a:cubicBezTo>
                    <a:pt x="14457" y="121146"/>
                    <a:pt x="9184" y="113241"/>
                    <a:pt x="5593" y="104543"/>
                  </a:cubicBezTo>
                  <a:cubicBezTo>
                    <a:pt x="1799" y="95085"/>
                    <a:pt x="-100" y="84975"/>
                    <a:pt x="4" y="74786"/>
                  </a:cubicBezTo>
                  <a:lnTo>
                    <a:pt x="4" y="74246"/>
                  </a:lnTo>
                  <a:cubicBezTo>
                    <a:pt x="-64" y="64457"/>
                    <a:pt x="1690" y="54740"/>
                    <a:pt x="5176" y="45592"/>
                  </a:cubicBezTo>
                  <a:cubicBezTo>
                    <a:pt x="8432" y="36797"/>
                    <a:pt x="13359" y="28714"/>
                    <a:pt x="19687" y="21792"/>
                  </a:cubicBezTo>
                  <a:cubicBezTo>
                    <a:pt x="32718" y="7628"/>
                    <a:pt x="51181" y="-293"/>
                    <a:pt x="70425" y="26"/>
                  </a:cubicBezTo>
                  <a:cubicBezTo>
                    <a:pt x="81071" y="-264"/>
                    <a:pt x="91641" y="1909"/>
                    <a:pt x="101310" y="6374"/>
                  </a:cubicBezTo>
                  <a:cubicBezTo>
                    <a:pt x="109710" y="10414"/>
                    <a:pt x="117104" y="16276"/>
                    <a:pt x="122954" y="23532"/>
                  </a:cubicBezTo>
                  <a:cubicBezTo>
                    <a:pt x="128775" y="30875"/>
                    <a:pt x="133104" y="39285"/>
                    <a:pt x="135700" y="48289"/>
                  </a:cubicBezTo>
                  <a:cubicBezTo>
                    <a:pt x="138456" y="57740"/>
                    <a:pt x="139835" y="67539"/>
                    <a:pt x="139793" y="77384"/>
                  </a:cubicBezTo>
                  <a:lnTo>
                    <a:pt x="139793" y="82433"/>
                  </a:lnTo>
                  <a:cubicBezTo>
                    <a:pt x="139855" y="84306"/>
                    <a:pt x="139716" y="86179"/>
                    <a:pt x="139376" y="88022"/>
                  </a:cubicBezTo>
                  <a:lnTo>
                    <a:pt x="40497" y="88022"/>
                  </a:lnTo>
                  <a:cubicBezTo>
                    <a:pt x="41812" y="96181"/>
                    <a:pt x="46045" y="103585"/>
                    <a:pt x="52410" y="108856"/>
                  </a:cubicBezTo>
                  <a:cubicBezTo>
                    <a:pt x="58976" y="113694"/>
                    <a:pt x="66980" y="116180"/>
                    <a:pt x="75132" y="115916"/>
                  </a:cubicBezTo>
                  <a:cubicBezTo>
                    <a:pt x="81250" y="115985"/>
                    <a:pt x="87320" y="114818"/>
                    <a:pt x="92976" y="112484"/>
                  </a:cubicBezTo>
                  <a:cubicBezTo>
                    <a:pt x="99026" y="109648"/>
                    <a:pt x="104587" y="105867"/>
                    <a:pt x="109448" y="101282"/>
                  </a:cubicBezTo>
                  <a:lnTo>
                    <a:pt x="132586" y="121750"/>
                  </a:lnTo>
                  <a:cubicBezTo>
                    <a:pt x="125979" y="130031"/>
                    <a:pt x="117605" y="136731"/>
                    <a:pt x="108075" y="141359"/>
                  </a:cubicBezTo>
                  <a:cubicBezTo>
                    <a:pt x="97611" y="146179"/>
                    <a:pt x="86183" y="148543"/>
                    <a:pt x="74666" y="148271"/>
                  </a:cubicBezTo>
                  <a:close/>
                  <a:moveTo>
                    <a:pt x="100721" y="62652"/>
                  </a:moveTo>
                  <a:cubicBezTo>
                    <a:pt x="99891" y="54520"/>
                    <a:pt x="96540" y="46850"/>
                    <a:pt x="91137" y="40715"/>
                  </a:cubicBezTo>
                  <a:cubicBezTo>
                    <a:pt x="85843" y="35105"/>
                    <a:pt x="78377" y="32065"/>
                    <a:pt x="70670" y="32381"/>
                  </a:cubicBezTo>
                  <a:cubicBezTo>
                    <a:pt x="62952" y="32065"/>
                    <a:pt x="55464" y="35051"/>
                    <a:pt x="50081" y="40592"/>
                  </a:cubicBezTo>
                  <a:cubicBezTo>
                    <a:pt x="44547" y="46759"/>
                    <a:pt x="40987" y="54443"/>
                    <a:pt x="39860" y="62652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929" name="Google Shape;1929;p16"/>
            <p:cNvSpPr/>
            <p:nvPr/>
          </p:nvSpPr>
          <p:spPr>
            <a:xfrm>
              <a:off x="7703314" y="3731933"/>
              <a:ext cx="130564" cy="145209"/>
            </a:xfrm>
            <a:custGeom>
              <a:rect b="b" l="l" r="r" t="t"/>
              <a:pathLst>
                <a:path extrusionOk="0" h="145209" w="130564">
                  <a:moveTo>
                    <a:pt x="0" y="2724"/>
                  </a:moveTo>
                  <a:lnTo>
                    <a:pt x="40395" y="2724"/>
                  </a:lnTo>
                  <a:lnTo>
                    <a:pt x="40395" y="23118"/>
                  </a:lnTo>
                  <a:cubicBezTo>
                    <a:pt x="42744" y="20047"/>
                    <a:pt x="45291" y="17132"/>
                    <a:pt x="48018" y="14392"/>
                  </a:cubicBezTo>
                  <a:cubicBezTo>
                    <a:pt x="50779" y="11594"/>
                    <a:pt x="53855" y="9126"/>
                    <a:pt x="57185" y="7038"/>
                  </a:cubicBezTo>
                  <a:cubicBezTo>
                    <a:pt x="60644" y="4831"/>
                    <a:pt x="64388" y="3107"/>
                    <a:pt x="68314" y="1915"/>
                  </a:cubicBezTo>
                  <a:cubicBezTo>
                    <a:pt x="72816" y="631"/>
                    <a:pt x="77482" y="11"/>
                    <a:pt x="82162" y="77"/>
                  </a:cubicBezTo>
                  <a:cubicBezTo>
                    <a:pt x="95543" y="-699"/>
                    <a:pt x="108589" y="4435"/>
                    <a:pt x="117851" y="14122"/>
                  </a:cubicBezTo>
                  <a:cubicBezTo>
                    <a:pt x="126768" y="25039"/>
                    <a:pt x="131272" y="38900"/>
                    <a:pt x="130474" y="52973"/>
                  </a:cubicBezTo>
                  <a:lnTo>
                    <a:pt x="130474" y="145185"/>
                  </a:lnTo>
                  <a:lnTo>
                    <a:pt x="90080" y="145185"/>
                  </a:lnTo>
                  <a:lnTo>
                    <a:pt x="90080" y="65964"/>
                  </a:lnTo>
                  <a:cubicBezTo>
                    <a:pt x="90634" y="58209"/>
                    <a:pt x="88371" y="50515"/>
                    <a:pt x="83706" y="44296"/>
                  </a:cubicBezTo>
                  <a:cubicBezTo>
                    <a:pt x="79133" y="39334"/>
                    <a:pt x="72603" y="36644"/>
                    <a:pt x="65862" y="36942"/>
                  </a:cubicBezTo>
                  <a:cubicBezTo>
                    <a:pt x="58925" y="36630"/>
                    <a:pt x="52187" y="39307"/>
                    <a:pt x="47356" y="44296"/>
                  </a:cubicBezTo>
                  <a:cubicBezTo>
                    <a:pt x="42425" y="50394"/>
                    <a:pt x="40006" y="58143"/>
                    <a:pt x="40591" y="65964"/>
                  </a:cubicBezTo>
                  <a:lnTo>
                    <a:pt x="40591" y="145209"/>
                  </a:lnTo>
                  <a:lnTo>
                    <a:pt x="196" y="145209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930" name="Google Shape;1930;p16"/>
            <p:cNvSpPr/>
            <p:nvPr/>
          </p:nvSpPr>
          <p:spPr>
            <a:xfrm>
              <a:off x="7861852" y="3731669"/>
              <a:ext cx="132927" cy="148744"/>
            </a:xfrm>
            <a:custGeom>
              <a:rect b="b" l="l" r="r" t="t"/>
              <a:pathLst>
                <a:path extrusionOk="0" h="148744" w="132927">
                  <a:moveTo>
                    <a:pt x="74320" y="148685"/>
                  </a:moveTo>
                  <a:cubicBezTo>
                    <a:pt x="64100" y="148742"/>
                    <a:pt x="53975" y="146715"/>
                    <a:pt x="44564" y="142728"/>
                  </a:cubicBezTo>
                  <a:cubicBezTo>
                    <a:pt x="17362" y="131211"/>
                    <a:pt x="-225" y="104444"/>
                    <a:pt x="2" y="74905"/>
                  </a:cubicBezTo>
                  <a:lnTo>
                    <a:pt x="2" y="74366"/>
                  </a:lnTo>
                  <a:cubicBezTo>
                    <a:pt x="-29" y="54879"/>
                    <a:pt x="7512" y="36141"/>
                    <a:pt x="21033" y="22107"/>
                  </a:cubicBezTo>
                  <a:cubicBezTo>
                    <a:pt x="27812" y="15242"/>
                    <a:pt x="35907" y="9814"/>
                    <a:pt x="44833" y="6151"/>
                  </a:cubicBezTo>
                  <a:cubicBezTo>
                    <a:pt x="54349" y="2069"/>
                    <a:pt x="64603" y="-9"/>
                    <a:pt x="74958" y="47"/>
                  </a:cubicBezTo>
                  <a:cubicBezTo>
                    <a:pt x="86463" y="-355"/>
                    <a:pt x="97912" y="1822"/>
                    <a:pt x="108465" y="6420"/>
                  </a:cubicBezTo>
                  <a:cubicBezTo>
                    <a:pt x="117361" y="10767"/>
                    <a:pt x="125308" y="16831"/>
                    <a:pt x="131849" y="24265"/>
                  </a:cubicBezTo>
                  <a:lnTo>
                    <a:pt x="107141" y="50859"/>
                  </a:lnTo>
                  <a:cubicBezTo>
                    <a:pt x="102943" y="46410"/>
                    <a:pt x="98161" y="42551"/>
                    <a:pt x="92924" y="39388"/>
                  </a:cubicBezTo>
                  <a:cubicBezTo>
                    <a:pt x="87316" y="36395"/>
                    <a:pt x="81017" y="34932"/>
                    <a:pt x="74663" y="35148"/>
                  </a:cubicBezTo>
                  <a:cubicBezTo>
                    <a:pt x="69853" y="35097"/>
                    <a:pt x="65093" y="36136"/>
                    <a:pt x="60741" y="38187"/>
                  </a:cubicBezTo>
                  <a:cubicBezTo>
                    <a:pt x="56609" y="40257"/>
                    <a:pt x="52914" y="43103"/>
                    <a:pt x="49858" y="46570"/>
                  </a:cubicBezTo>
                  <a:cubicBezTo>
                    <a:pt x="46708" y="50213"/>
                    <a:pt x="44265" y="54410"/>
                    <a:pt x="42652" y="58948"/>
                  </a:cubicBezTo>
                  <a:cubicBezTo>
                    <a:pt x="40984" y="63772"/>
                    <a:pt x="40155" y="68846"/>
                    <a:pt x="40201" y="73949"/>
                  </a:cubicBezTo>
                  <a:lnTo>
                    <a:pt x="40201" y="74488"/>
                  </a:lnTo>
                  <a:cubicBezTo>
                    <a:pt x="40143" y="79721"/>
                    <a:pt x="40971" y="84926"/>
                    <a:pt x="42652" y="89882"/>
                  </a:cubicBezTo>
                  <a:cubicBezTo>
                    <a:pt x="44229" y="94505"/>
                    <a:pt x="46731" y="98758"/>
                    <a:pt x="50005" y="102383"/>
                  </a:cubicBezTo>
                  <a:cubicBezTo>
                    <a:pt x="53197" y="105931"/>
                    <a:pt x="57085" y="108785"/>
                    <a:pt x="61427" y="110765"/>
                  </a:cubicBezTo>
                  <a:cubicBezTo>
                    <a:pt x="66112" y="112833"/>
                    <a:pt x="71186" y="113870"/>
                    <a:pt x="76306" y="113805"/>
                  </a:cubicBezTo>
                  <a:cubicBezTo>
                    <a:pt x="82508" y="113972"/>
                    <a:pt x="88649" y="112555"/>
                    <a:pt x="94150" y="109687"/>
                  </a:cubicBezTo>
                  <a:cubicBezTo>
                    <a:pt x="99581" y="106655"/>
                    <a:pt x="104612" y="102958"/>
                    <a:pt x="109127" y="98681"/>
                  </a:cubicBezTo>
                  <a:lnTo>
                    <a:pt x="132927" y="122482"/>
                  </a:lnTo>
                  <a:cubicBezTo>
                    <a:pt x="126085" y="130005"/>
                    <a:pt x="118042" y="136341"/>
                    <a:pt x="109127" y="141233"/>
                  </a:cubicBezTo>
                  <a:cubicBezTo>
                    <a:pt x="98339" y="146612"/>
                    <a:pt x="86365" y="149176"/>
                    <a:pt x="74320" y="148685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931" name="Google Shape;1931;p16"/>
            <p:cNvSpPr/>
            <p:nvPr/>
          </p:nvSpPr>
          <p:spPr>
            <a:xfrm>
              <a:off x="8021473" y="3683134"/>
              <a:ext cx="42527" cy="194253"/>
            </a:xfrm>
            <a:custGeom>
              <a:rect b="b" l="l" r="r" t="t"/>
              <a:pathLst>
                <a:path extrusionOk="0" h="194253" w="42527">
                  <a:moveTo>
                    <a:pt x="0" y="0"/>
                  </a:moveTo>
                  <a:lnTo>
                    <a:pt x="42527" y="0"/>
                  </a:lnTo>
                  <a:lnTo>
                    <a:pt x="42527" y="35689"/>
                  </a:lnTo>
                  <a:lnTo>
                    <a:pt x="0" y="35689"/>
                  </a:lnTo>
                  <a:close/>
                  <a:moveTo>
                    <a:pt x="1078" y="51474"/>
                  </a:moveTo>
                  <a:lnTo>
                    <a:pt x="41473" y="51474"/>
                  </a:lnTo>
                  <a:lnTo>
                    <a:pt x="41473" y="194253"/>
                  </a:lnTo>
                  <a:lnTo>
                    <a:pt x="1127" y="194253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932" name="Google Shape;1932;p16"/>
            <p:cNvSpPr/>
            <p:nvPr/>
          </p:nvSpPr>
          <p:spPr>
            <a:xfrm>
              <a:off x="8092420" y="3733261"/>
              <a:ext cx="131304" cy="146601"/>
            </a:xfrm>
            <a:custGeom>
              <a:rect b="b" l="l" r="r" t="t"/>
              <a:pathLst>
                <a:path extrusionOk="0" h="146601" w="131304">
                  <a:moveTo>
                    <a:pt x="48913" y="146554"/>
                  </a:moveTo>
                  <a:cubicBezTo>
                    <a:pt x="42485" y="146584"/>
                    <a:pt x="36089" y="145642"/>
                    <a:pt x="29942" y="143759"/>
                  </a:cubicBezTo>
                  <a:cubicBezTo>
                    <a:pt x="24237" y="142036"/>
                    <a:pt x="18935" y="139185"/>
                    <a:pt x="14352" y="135376"/>
                  </a:cubicBezTo>
                  <a:cubicBezTo>
                    <a:pt x="9911" y="131622"/>
                    <a:pt x="6340" y="126947"/>
                    <a:pt x="3886" y="121674"/>
                  </a:cubicBezTo>
                  <a:cubicBezTo>
                    <a:pt x="1215" y="115799"/>
                    <a:pt x="-108" y="109401"/>
                    <a:pt x="13" y="102948"/>
                  </a:cubicBezTo>
                  <a:lnTo>
                    <a:pt x="13" y="102408"/>
                  </a:lnTo>
                  <a:cubicBezTo>
                    <a:pt x="-157" y="95441"/>
                    <a:pt x="1312" y="88531"/>
                    <a:pt x="4303" y="82235"/>
                  </a:cubicBezTo>
                  <a:cubicBezTo>
                    <a:pt x="7065" y="76636"/>
                    <a:pt x="11155" y="71798"/>
                    <a:pt x="16216" y="68141"/>
                  </a:cubicBezTo>
                  <a:cubicBezTo>
                    <a:pt x="21581" y="64246"/>
                    <a:pt x="27636" y="61401"/>
                    <a:pt x="34060" y="59758"/>
                  </a:cubicBezTo>
                  <a:cubicBezTo>
                    <a:pt x="41661" y="57825"/>
                    <a:pt x="49480" y="56886"/>
                    <a:pt x="57321" y="56964"/>
                  </a:cubicBezTo>
                  <a:cubicBezTo>
                    <a:pt x="63698" y="56881"/>
                    <a:pt x="70068" y="57415"/>
                    <a:pt x="76342" y="58557"/>
                  </a:cubicBezTo>
                  <a:cubicBezTo>
                    <a:pt x="81704" y="59639"/>
                    <a:pt x="86992" y="61055"/>
                    <a:pt x="92177" y="62798"/>
                  </a:cubicBezTo>
                  <a:lnTo>
                    <a:pt x="92177" y="60347"/>
                  </a:lnTo>
                  <a:cubicBezTo>
                    <a:pt x="92639" y="53048"/>
                    <a:pt x="89794" y="45929"/>
                    <a:pt x="84431" y="40958"/>
                  </a:cubicBezTo>
                  <a:cubicBezTo>
                    <a:pt x="77848" y="36096"/>
                    <a:pt x="69751" y="33733"/>
                    <a:pt x="61586" y="34291"/>
                  </a:cubicBezTo>
                  <a:cubicBezTo>
                    <a:pt x="54654" y="34233"/>
                    <a:pt x="47735" y="34915"/>
                    <a:pt x="40948" y="36325"/>
                  </a:cubicBezTo>
                  <a:cubicBezTo>
                    <a:pt x="34572" y="37865"/>
                    <a:pt x="28315" y="39856"/>
                    <a:pt x="22221" y="42282"/>
                  </a:cubicBezTo>
                  <a:lnTo>
                    <a:pt x="12171" y="11446"/>
                  </a:lnTo>
                  <a:cubicBezTo>
                    <a:pt x="20102" y="8029"/>
                    <a:pt x="28300" y="5266"/>
                    <a:pt x="36682" y="3186"/>
                  </a:cubicBezTo>
                  <a:cubicBezTo>
                    <a:pt x="46786" y="885"/>
                    <a:pt x="57133" y="-177"/>
                    <a:pt x="67493" y="24"/>
                  </a:cubicBezTo>
                  <a:cubicBezTo>
                    <a:pt x="77174" y="-195"/>
                    <a:pt x="86824" y="1197"/>
                    <a:pt x="96049" y="4142"/>
                  </a:cubicBezTo>
                  <a:cubicBezTo>
                    <a:pt x="103412" y="6545"/>
                    <a:pt x="110122" y="10613"/>
                    <a:pt x="115658" y="16030"/>
                  </a:cubicBezTo>
                  <a:cubicBezTo>
                    <a:pt x="121154" y="21504"/>
                    <a:pt x="125234" y="28234"/>
                    <a:pt x="127546" y="35639"/>
                  </a:cubicBezTo>
                  <a:cubicBezTo>
                    <a:pt x="130149" y="44042"/>
                    <a:pt x="131415" y="52801"/>
                    <a:pt x="131297" y="61597"/>
                  </a:cubicBezTo>
                  <a:lnTo>
                    <a:pt x="131297" y="144225"/>
                  </a:lnTo>
                  <a:lnTo>
                    <a:pt x="92078" y="144225"/>
                  </a:lnTo>
                  <a:lnTo>
                    <a:pt x="92078" y="128807"/>
                  </a:lnTo>
                  <a:cubicBezTo>
                    <a:pt x="87074" y="134342"/>
                    <a:pt x="81005" y="138811"/>
                    <a:pt x="74234" y="141945"/>
                  </a:cubicBezTo>
                  <a:cubicBezTo>
                    <a:pt x="66237" y="145331"/>
                    <a:pt x="57591" y="146905"/>
                    <a:pt x="48913" y="146553"/>
                  </a:cubicBezTo>
                  <a:close/>
                  <a:moveTo>
                    <a:pt x="61169" y="118659"/>
                  </a:moveTo>
                  <a:cubicBezTo>
                    <a:pt x="69393" y="119076"/>
                    <a:pt x="77509" y="116634"/>
                    <a:pt x="84137" y="111747"/>
                  </a:cubicBezTo>
                  <a:cubicBezTo>
                    <a:pt x="89673" y="107499"/>
                    <a:pt x="92873" y="100881"/>
                    <a:pt x="92765" y="93903"/>
                  </a:cubicBezTo>
                  <a:lnTo>
                    <a:pt x="92765" y="86697"/>
                  </a:lnTo>
                  <a:cubicBezTo>
                    <a:pt x="88939" y="85018"/>
                    <a:pt x="84957" y="83721"/>
                    <a:pt x="80877" y="82824"/>
                  </a:cubicBezTo>
                  <a:cubicBezTo>
                    <a:pt x="76274" y="81861"/>
                    <a:pt x="71583" y="81385"/>
                    <a:pt x="66881" y="81402"/>
                  </a:cubicBezTo>
                  <a:cubicBezTo>
                    <a:pt x="59710" y="80986"/>
                    <a:pt x="52582" y="82755"/>
                    <a:pt x="46438" y="86476"/>
                  </a:cubicBezTo>
                  <a:cubicBezTo>
                    <a:pt x="41522" y="89631"/>
                    <a:pt x="38642" y="95150"/>
                    <a:pt x="38864" y="100987"/>
                  </a:cubicBezTo>
                  <a:lnTo>
                    <a:pt x="38864" y="101526"/>
                  </a:lnTo>
                  <a:cubicBezTo>
                    <a:pt x="38594" y="106510"/>
                    <a:pt x="40828" y="111301"/>
                    <a:pt x="44820" y="114296"/>
                  </a:cubicBezTo>
                  <a:cubicBezTo>
                    <a:pt x="49617" y="117578"/>
                    <a:pt x="55368" y="119173"/>
                    <a:pt x="61169" y="118831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933" name="Google Shape;1933;p16"/>
            <p:cNvSpPr/>
            <p:nvPr/>
          </p:nvSpPr>
          <p:spPr>
            <a:xfrm>
              <a:off x="2824945" y="2819890"/>
              <a:ext cx="2451" cy="1220670"/>
            </a:xfrm>
            <a:custGeom>
              <a:rect b="b" l="l" r="r" t="t"/>
              <a:pathLst>
                <a:path extrusionOk="0" h="1220670" w="2451">
                  <a:moveTo>
                    <a:pt x="0" y="0"/>
                  </a:moveTo>
                  <a:lnTo>
                    <a:pt x="0" y="1220671"/>
                  </a:lnTo>
                </a:path>
              </a:pathLst>
            </a:custGeom>
            <a:noFill/>
            <a:ln cap="flat" cmpd="sng" w="9525">
              <a:solidFill>
                <a:srgbClr val="D2131D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</p:grp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 slide_presenters-image">
  <p:cSld name="Thanks slide_presenters-image">
    <p:spTree>
      <p:nvGrpSpPr>
        <p:cNvPr id="1934" name="Shape 19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5" name="Google Shape;1935;p17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lt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1936" name="Google Shape;1936;p17"/>
          <p:cNvSpPr/>
          <p:nvPr/>
        </p:nvSpPr>
        <p:spPr>
          <a:xfrm>
            <a:off x="0" y="0"/>
            <a:ext cx="8274262" cy="6858000"/>
          </a:xfrm>
          <a:custGeom>
            <a:rect b="b" l="l" r="r" t="t"/>
            <a:pathLst>
              <a:path extrusionOk="0" h="6844392" w="8274262">
                <a:moveTo>
                  <a:pt x="0" y="0"/>
                </a:moveTo>
                <a:lnTo>
                  <a:pt x="5372025" y="0"/>
                </a:lnTo>
                <a:lnTo>
                  <a:pt x="5428036" y="17929"/>
                </a:lnTo>
                <a:cubicBezTo>
                  <a:pt x="6234859" y="333188"/>
                  <a:pt x="6578506" y="1281953"/>
                  <a:pt x="6709988" y="1882588"/>
                </a:cubicBezTo>
                <a:cubicBezTo>
                  <a:pt x="6841470" y="2483223"/>
                  <a:pt x="6624825" y="2791011"/>
                  <a:pt x="6216930" y="3621741"/>
                </a:cubicBezTo>
                <a:cubicBezTo>
                  <a:pt x="5889719" y="4219389"/>
                  <a:pt x="6157166" y="4802094"/>
                  <a:pt x="6405189" y="5217459"/>
                </a:cubicBezTo>
                <a:cubicBezTo>
                  <a:pt x="6653212" y="5632824"/>
                  <a:pt x="7364412" y="5961530"/>
                  <a:pt x="7705071" y="6113930"/>
                </a:cubicBezTo>
                <a:cubicBezTo>
                  <a:pt x="7907338" y="6204417"/>
                  <a:pt x="8309236" y="6534569"/>
                  <a:pt x="8271821" y="6833232"/>
                </a:cubicBezTo>
                <a:lnTo>
                  <a:pt x="8269523" y="6844392"/>
                </a:lnTo>
                <a:lnTo>
                  <a:pt x="0" y="6844392"/>
                </a:lnTo>
                <a:lnTo>
                  <a:pt x="0" y="0"/>
                </a:lnTo>
                <a:close/>
              </a:path>
            </a:pathLst>
          </a:custGeom>
          <a:solidFill>
            <a:srgbClr val="DDFFF5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accent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1937" name="Google Shape;1937;p17"/>
          <p:cNvSpPr txBox="1"/>
          <p:nvPr/>
        </p:nvSpPr>
        <p:spPr>
          <a:xfrm>
            <a:off x="426242" y="969380"/>
            <a:ext cx="5763421" cy="646331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-GB" sz="3600">
                <a:solidFill>
                  <a:schemeClr val="accent1"/>
                </a:solidFill>
                <a:latin typeface="Corbel"/>
                <a:ea typeface="Corbel"/>
                <a:cs typeface="Corbel"/>
                <a:sym typeface="Corbel"/>
              </a:rPr>
              <a:t>We’re thinking in</a:t>
            </a:r>
            <a:endParaRPr/>
          </a:p>
        </p:txBody>
      </p:sp>
      <p:sp>
        <p:nvSpPr>
          <p:cNvPr id="1938" name="Google Shape;1938;p17"/>
          <p:cNvSpPr txBox="1"/>
          <p:nvPr/>
        </p:nvSpPr>
        <p:spPr>
          <a:xfrm>
            <a:off x="426242" y="1522901"/>
            <a:ext cx="2507530" cy="369332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i="1" lang="en-GB" sz="1800">
                <a:solidFill>
                  <a:schemeClr val="accent1"/>
                </a:solidFill>
                <a:latin typeface="Corbel"/>
                <a:ea typeface="Corbel"/>
                <a:cs typeface="Corbel"/>
                <a:sym typeface="Corbel"/>
              </a:rPr>
              <a:t>Thanks | Gràcies</a:t>
            </a:r>
            <a:endParaRPr i="1" sz="1800">
              <a:solidFill>
                <a:schemeClr val="accent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grpSp>
        <p:nvGrpSpPr>
          <p:cNvPr id="1939" name="Google Shape;1939;p17"/>
          <p:cNvGrpSpPr/>
          <p:nvPr/>
        </p:nvGrpSpPr>
        <p:grpSpPr>
          <a:xfrm>
            <a:off x="3938558" y="877524"/>
            <a:ext cx="1187016" cy="865902"/>
            <a:chOff x="6395687" y="619004"/>
            <a:chExt cx="1262917" cy="921270"/>
          </a:xfrm>
        </p:grpSpPr>
        <p:sp>
          <p:nvSpPr>
            <p:cNvPr id="1940" name="Google Shape;1940;p17"/>
            <p:cNvSpPr/>
            <p:nvPr/>
          </p:nvSpPr>
          <p:spPr>
            <a:xfrm>
              <a:off x="7252460" y="623474"/>
              <a:ext cx="253552" cy="252582"/>
            </a:xfrm>
            <a:custGeom>
              <a:rect b="b" l="l" r="r" t="t"/>
              <a:pathLst>
                <a:path extrusionOk="0" h="252582" w="253552">
                  <a:moveTo>
                    <a:pt x="253552" y="126291"/>
                  </a:moveTo>
                  <a:cubicBezTo>
                    <a:pt x="253552" y="196040"/>
                    <a:pt x="196793" y="252583"/>
                    <a:pt x="126776" y="252583"/>
                  </a:cubicBezTo>
                  <a:cubicBezTo>
                    <a:pt x="56760" y="252583"/>
                    <a:pt x="0" y="196040"/>
                    <a:pt x="0" y="126291"/>
                  </a:cubicBezTo>
                  <a:cubicBezTo>
                    <a:pt x="0" y="56543"/>
                    <a:pt x="56760" y="0"/>
                    <a:pt x="126776" y="0"/>
                  </a:cubicBezTo>
                  <a:cubicBezTo>
                    <a:pt x="196793" y="0"/>
                    <a:pt x="253552" y="56543"/>
                    <a:pt x="253552" y="126291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941" name="Google Shape;1941;p17"/>
            <p:cNvSpPr/>
            <p:nvPr/>
          </p:nvSpPr>
          <p:spPr>
            <a:xfrm>
              <a:off x="7531828" y="619004"/>
              <a:ext cx="126776" cy="126291"/>
            </a:xfrm>
            <a:custGeom>
              <a:rect b="b" l="l" r="r" t="t"/>
              <a:pathLst>
                <a:path extrusionOk="0" h="126291" w="126776">
                  <a:moveTo>
                    <a:pt x="126776" y="63146"/>
                  </a:moveTo>
                  <a:cubicBezTo>
                    <a:pt x="126776" y="98020"/>
                    <a:pt x="98397" y="126291"/>
                    <a:pt x="63388" y="126291"/>
                  </a:cubicBezTo>
                  <a:cubicBezTo>
                    <a:pt x="28380" y="126291"/>
                    <a:pt x="0" y="98020"/>
                    <a:pt x="0" y="63146"/>
                  </a:cubicBezTo>
                  <a:cubicBezTo>
                    <a:pt x="0" y="28271"/>
                    <a:pt x="28380" y="0"/>
                    <a:pt x="63388" y="0"/>
                  </a:cubicBezTo>
                  <a:cubicBezTo>
                    <a:pt x="98396" y="0"/>
                    <a:pt x="126776" y="28271"/>
                    <a:pt x="126776" y="63146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942" name="Google Shape;1942;p17"/>
            <p:cNvSpPr/>
            <p:nvPr/>
          </p:nvSpPr>
          <p:spPr>
            <a:xfrm>
              <a:off x="6562839" y="1124208"/>
              <a:ext cx="69005" cy="52056"/>
            </a:xfrm>
            <a:custGeom>
              <a:rect b="b" l="l" r="r" t="t"/>
              <a:pathLst>
                <a:path extrusionOk="0" h="52056" w="69005">
                  <a:moveTo>
                    <a:pt x="43427" y="1"/>
                  </a:moveTo>
                  <a:cubicBezTo>
                    <a:pt x="37811" y="-23"/>
                    <a:pt x="32195" y="337"/>
                    <a:pt x="26627" y="1069"/>
                  </a:cubicBezTo>
                  <a:cubicBezTo>
                    <a:pt x="21821" y="1623"/>
                    <a:pt x="17139" y="2961"/>
                    <a:pt x="12766" y="5026"/>
                  </a:cubicBezTo>
                  <a:cubicBezTo>
                    <a:pt x="9025" y="6822"/>
                    <a:pt x="5811" y="9548"/>
                    <a:pt x="3432" y="12939"/>
                  </a:cubicBezTo>
                  <a:cubicBezTo>
                    <a:pt x="1033" y="16745"/>
                    <a:pt x="-158" y="21188"/>
                    <a:pt x="17" y="25679"/>
                  </a:cubicBezTo>
                  <a:cubicBezTo>
                    <a:pt x="17" y="35621"/>
                    <a:pt x="3353" y="42482"/>
                    <a:pt x="10025" y="46253"/>
                  </a:cubicBezTo>
                  <a:cubicBezTo>
                    <a:pt x="18529" y="50482"/>
                    <a:pt x="27977" y="52456"/>
                    <a:pt x="37470" y="51989"/>
                  </a:cubicBezTo>
                  <a:cubicBezTo>
                    <a:pt x="43705" y="51989"/>
                    <a:pt x="49703" y="51989"/>
                    <a:pt x="55382" y="51554"/>
                  </a:cubicBezTo>
                  <a:cubicBezTo>
                    <a:pt x="59946" y="51396"/>
                    <a:pt x="64493" y="50977"/>
                    <a:pt x="69005" y="50288"/>
                  </a:cubicBezTo>
                  <a:lnTo>
                    <a:pt x="69005" y="2533"/>
                  </a:lnTo>
                  <a:cubicBezTo>
                    <a:pt x="66463" y="1979"/>
                    <a:pt x="62611" y="1425"/>
                    <a:pt x="57487" y="832"/>
                  </a:cubicBezTo>
                  <a:cubicBezTo>
                    <a:pt x="52820" y="302"/>
                    <a:pt x="48126" y="25"/>
                    <a:pt x="43427" y="1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943" name="Google Shape;1943;p17"/>
            <p:cNvSpPr/>
            <p:nvPr/>
          </p:nvSpPr>
          <p:spPr>
            <a:xfrm>
              <a:off x="6395687" y="626244"/>
              <a:ext cx="917539" cy="914030"/>
            </a:xfrm>
            <a:custGeom>
              <a:rect b="b" l="l" r="r" t="t"/>
              <a:pathLst>
                <a:path extrusionOk="0" h="914030" w="917539">
                  <a:moveTo>
                    <a:pt x="458809" y="0"/>
                  </a:moveTo>
                  <a:cubicBezTo>
                    <a:pt x="205439" y="-22"/>
                    <a:pt x="24" y="204573"/>
                    <a:pt x="0" y="456976"/>
                  </a:cubicBezTo>
                  <a:cubicBezTo>
                    <a:pt x="-24" y="709376"/>
                    <a:pt x="205360" y="914006"/>
                    <a:pt x="458730" y="914030"/>
                  </a:cubicBezTo>
                  <a:cubicBezTo>
                    <a:pt x="712100" y="914054"/>
                    <a:pt x="917519" y="709455"/>
                    <a:pt x="917539" y="457055"/>
                  </a:cubicBezTo>
                  <a:cubicBezTo>
                    <a:pt x="917539" y="457043"/>
                    <a:pt x="917539" y="457027"/>
                    <a:pt x="917539" y="457015"/>
                  </a:cubicBezTo>
                  <a:cubicBezTo>
                    <a:pt x="917539" y="204628"/>
                    <a:pt x="712167" y="22"/>
                    <a:pt x="458809" y="0"/>
                  </a:cubicBezTo>
                  <a:close/>
                  <a:moveTo>
                    <a:pt x="296963" y="587896"/>
                  </a:moveTo>
                  <a:cubicBezTo>
                    <a:pt x="287908" y="589874"/>
                    <a:pt x="275278" y="592209"/>
                    <a:pt x="259073" y="594899"/>
                  </a:cubicBezTo>
                  <a:cubicBezTo>
                    <a:pt x="239620" y="597799"/>
                    <a:pt x="219960" y="599125"/>
                    <a:pt x="200292" y="598856"/>
                  </a:cubicBezTo>
                  <a:cubicBezTo>
                    <a:pt x="187055" y="598927"/>
                    <a:pt x="173849" y="597597"/>
                    <a:pt x="160893" y="594899"/>
                  </a:cubicBezTo>
                  <a:cubicBezTo>
                    <a:pt x="150034" y="592719"/>
                    <a:pt x="139700" y="588458"/>
                    <a:pt x="130470" y="582357"/>
                  </a:cubicBezTo>
                  <a:cubicBezTo>
                    <a:pt x="122014" y="576675"/>
                    <a:pt x="115250" y="568830"/>
                    <a:pt x="110889" y="559647"/>
                  </a:cubicBezTo>
                  <a:cubicBezTo>
                    <a:pt x="106024" y="548865"/>
                    <a:pt x="103685" y="537118"/>
                    <a:pt x="104058" y="525304"/>
                  </a:cubicBezTo>
                  <a:cubicBezTo>
                    <a:pt x="103717" y="513771"/>
                    <a:pt x="106457" y="502357"/>
                    <a:pt x="112002" y="492228"/>
                  </a:cubicBezTo>
                  <a:cubicBezTo>
                    <a:pt x="117085" y="483357"/>
                    <a:pt x="124342" y="475911"/>
                    <a:pt x="133091" y="470586"/>
                  </a:cubicBezTo>
                  <a:cubicBezTo>
                    <a:pt x="142409" y="464936"/>
                    <a:pt x="152632" y="460920"/>
                    <a:pt x="163316" y="458716"/>
                  </a:cubicBezTo>
                  <a:cubicBezTo>
                    <a:pt x="174957" y="456469"/>
                    <a:pt x="186808" y="455448"/>
                    <a:pt x="198664" y="455670"/>
                  </a:cubicBezTo>
                  <a:cubicBezTo>
                    <a:pt x="205999" y="455634"/>
                    <a:pt x="213327" y="455975"/>
                    <a:pt x="220627" y="456699"/>
                  </a:cubicBezTo>
                  <a:cubicBezTo>
                    <a:pt x="225866" y="457233"/>
                    <a:pt x="231057" y="458159"/>
                    <a:pt x="236157" y="459468"/>
                  </a:cubicBezTo>
                  <a:lnTo>
                    <a:pt x="236157" y="453533"/>
                  </a:lnTo>
                  <a:cubicBezTo>
                    <a:pt x="236589" y="443939"/>
                    <a:pt x="233059" y="434590"/>
                    <a:pt x="226386" y="427658"/>
                  </a:cubicBezTo>
                  <a:cubicBezTo>
                    <a:pt x="219845" y="421118"/>
                    <a:pt x="208474" y="417858"/>
                    <a:pt x="192269" y="417885"/>
                  </a:cubicBezTo>
                  <a:cubicBezTo>
                    <a:pt x="181637" y="417893"/>
                    <a:pt x="171017" y="418673"/>
                    <a:pt x="160496" y="420220"/>
                  </a:cubicBezTo>
                  <a:cubicBezTo>
                    <a:pt x="151218" y="421498"/>
                    <a:pt x="142091" y="423697"/>
                    <a:pt x="133250" y="426787"/>
                  </a:cubicBezTo>
                  <a:lnTo>
                    <a:pt x="125307" y="375867"/>
                  </a:lnTo>
                  <a:cubicBezTo>
                    <a:pt x="129000" y="374760"/>
                    <a:pt x="133608" y="373533"/>
                    <a:pt x="139168" y="372267"/>
                  </a:cubicBezTo>
                  <a:cubicBezTo>
                    <a:pt x="144728" y="371001"/>
                    <a:pt x="150725" y="369893"/>
                    <a:pt x="157279" y="368904"/>
                  </a:cubicBezTo>
                  <a:cubicBezTo>
                    <a:pt x="163832" y="367915"/>
                    <a:pt x="170663" y="367084"/>
                    <a:pt x="177892" y="366332"/>
                  </a:cubicBezTo>
                  <a:cubicBezTo>
                    <a:pt x="185120" y="365580"/>
                    <a:pt x="192468" y="365303"/>
                    <a:pt x="199855" y="365303"/>
                  </a:cubicBezTo>
                  <a:cubicBezTo>
                    <a:pt x="215579" y="364883"/>
                    <a:pt x="231267" y="366981"/>
                    <a:pt x="246324" y="371515"/>
                  </a:cubicBezTo>
                  <a:cubicBezTo>
                    <a:pt x="257695" y="375045"/>
                    <a:pt x="268009" y="381325"/>
                    <a:pt x="276350" y="389794"/>
                  </a:cubicBezTo>
                  <a:cubicBezTo>
                    <a:pt x="283972" y="397925"/>
                    <a:pt x="289433" y="407828"/>
                    <a:pt x="292237" y="418597"/>
                  </a:cubicBezTo>
                  <a:cubicBezTo>
                    <a:pt x="295494" y="430926"/>
                    <a:pt x="297070" y="443634"/>
                    <a:pt x="296923" y="456382"/>
                  </a:cubicBezTo>
                  <a:close/>
                  <a:moveTo>
                    <a:pt x="495547" y="594266"/>
                  </a:moveTo>
                  <a:lnTo>
                    <a:pt x="310189" y="594266"/>
                  </a:lnTo>
                  <a:lnTo>
                    <a:pt x="310189" y="556917"/>
                  </a:lnTo>
                  <a:cubicBezTo>
                    <a:pt x="316146" y="546760"/>
                    <a:pt x="323307" y="535817"/>
                    <a:pt x="331676" y="524078"/>
                  </a:cubicBezTo>
                  <a:cubicBezTo>
                    <a:pt x="340044" y="512339"/>
                    <a:pt x="348845" y="500469"/>
                    <a:pt x="358087" y="488469"/>
                  </a:cubicBezTo>
                  <a:cubicBezTo>
                    <a:pt x="367302" y="476600"/>
                    <a:pt x="376464" y="465074"/>
                    <a:pt x="385571" y="453889"/>
                  </a:cubicBezTo>
                  <a:cubicBezTo>
                    <a:pt x="394678" y="442704"/>
                    <a:pt x="403047" y="432592"/>
                    <a:pt x="410673" y="423543"/>
                  </a:cubicBezTo>
                  <a:lnTo>
                    <a:pt x="315352" y="423543"/>
                  </a:lnTo>
                  <a:lnTo>
                    <a:pt x="315352" y="371120"/>
                  </a:lnTo>
                  <a:lnTo>
                    <a:pt x="493403" y="371120"/>
                  </a:lnTo>
                  <a:lnTo>
                    <a:pt x="493403" y="413533"/>
                  </a:lnTo>
                  <a:lnTo>
                    <a:pt x="472710" y="436441"/>
                  </a:lnTo>
                  <a:cubicBezTo>
                    <a:pt x="464052" y="446044"/>
                    <a:pt x="454786" y="456592"/>
                    <a:pt x="444908" y="468093"/>
                  </a:cubicBezTo>
                  <a:cubicBezTo>
                    <a:pt x="435031" y="479595"/>
                    <a:pt x="424998" y="491753"/>
                    <a:pt x="414803" y="504572"/>
                  </a:cubicBezTo>
                  <a:cubicBezTo>
                    <a:pt x="404715" y="517352"/>
                    <a:pt x="395540" y="529617"/>
                    <a:pt x="387279" y="541486"/>
                  </a:cubicBezTo>
                  <a:lnTo>
                    <a:pt x="495706" y="541486"/>
                  </a:lnTo>
                  <a:close/>
                  <a:moveTo>
                    <a:pt x="702075" y="586630"/>
                  </a:moveTo>
                  <a:cubicBezTo>
                    <a:pt x="688349" y="590369"/>
                    <a:pt x="674412" y="593277"/>
                    <a:pt x="660333" y="595334"/>
                  </a:cubicBezTo>
                  <a:cubicBezTo>
                    <a:pt x="642579" y="598052"/>
                    <a:pt x="624639" y="599378"/>
                    <a:pt x="606675" y="599291"/>
                  </a:cubicBezTo>
                  <a:cubicBezTo>
                    <a:pt x="590447" y="599793"/>
                    <a:pt x="574266" y="597202"/>
                    <a:pt x="559015" y="591655"/>
                  </a:cubicBezTo>
                  <a:cubicBezTo>
                    <a:pt x="547358" y="587287"/>
                    <a:pt x="537048" y="579963"/>
                    <a:pt x="529108" y="570408"/>
                  </a:cubicBezTo>
                  <a:cubicBezTo>
                    <a:pt x="521431" y="560758"/>
                    <a:pt x="516006" y="549526"/>
                    <a:pt x="513222" y="537530"/>
                  </a:cubicBezTo>
                  <a:cubicBezTo>
                    <a:pt x="510004" y="523769"/>
                    <a:pt x="508447" y="509680"/>
                    <a:pt x="508575" y="495551"/>
                  </a:cubicBezTo>
                  <a:lnTo>
                    <a:pt x="508575" y="371120"/>
                  </a:lnTo>
                  <a:lnTo>
                    <a:pt x="572122" y="371120"/>
                  </a:lnTo>
                  <a:lnTo>
                    <a:pt x="572122" y="487757"/>
                  </a:lnTo>
                  <a:cubicBezTo>
                    <a:pt x="572122" y="508121"/>
                    <a:pt x="574771" y="522839"/>
                    <a:pt x="580065" y="531912"/>
                  </a:cubicBezTo>
                  <a:cubicBezTo>
                    <a:pt x="585467" y="540972"/>
                    <a:pt x="595515" y="545482"/>
                    <a:pt x="610290" y="545482"/>
                  </a:cubicBezTo>
                  <a:cubicBezTo>
                    <a:pt x="614857" y="545482"/>
                    <a:pt x="619702" y="545482"/>
                    <a:pt x="624786" y="544849"/>
                  </a:cubicBezTo>
                  <a:cubicBezTo>
                    <a:pt x="629870" y="544216"/>
                    <a:pt x="634437" y="543939"/>
                    <a:pt x="638409" y="543346"/>
                  </a:cubicBezTo>
                  <a:lnTo>
                    <a:pt x="638409" y="371120"/>
                  </a:lnTo>
                  <a:lnTo>
                    <a:pt x="701956" y="371120"/>
                  </a:lnTo>
                  <a:close/>
                  <a:moveTo>
                    <a:pt x="759784" y="592565"/>
                  </a:moveTo>
                  <a:cubicBezTo>
                    <a:pt x="749592" y="589649"/>
                    <a:pt x="740251" y="584343"/>
                    <a:pt x="732538" y="577095"/>
                  </a:cubicBezTo>
                  <a:cubicBezTo>
                    <a:pt x="725846" y="570436"/>
                    <a:pt x="721119" y="562072"/>
                    <a:pt x="718875" y="552921"/>
                  </a:cubicBezTo>
                  <a:cubicBezTo>
                    <a:pt x="716341" y="542428"/>
                    <a:pt x="715126" y="531662"/>
                    <a:pt x="715261" y="520873"/>
                  </a:cubicBezTo>
                  <a:lnTo>
                    <a:pt x="715261" y="275214"/>
                  </a:lnTo>
                  <a:lnTo>
                    <a:pt x="778808" y="265006"/>
                  </a:lnTo>
                  <a:lnTo>
                    <a:pt x="778808" y="508133"/>
                  </a:lnTo>
                  <a:cubicBezTo>
                    <a:pt x="778769" y="513253"/>
                    <a:pt x="779193" y="518365"/>
                    <a:pt x="780079" y="523405"/>
                  </a:cubicBezTo>
                  <a:cubicBezTo>
                    <a:pt x="780782" y="527563"/>
                    <a:pt x="782470" y="531500"/>
                    <a:pt x="785004" y="534879"/>
                  </a:cubicBezTo>
                  <a:cubicBezTo>
                    <a:pt x="787768" y="538278"/>
                    <a:pt x="791367" y="540909"/>
                    <a:pt x="795450" y="542515"/>
                  </a:cubicBezTo>
                  <a:cubicBezTo>
                    <a:pt x="801288" y="544837"/>
                    <a:pt x="807476" y="546175"/>
                    <a:pt x="813759" y="546472"/>
                  </a:cubicBezTo>
                  <a:lnTo>
                    <a:pt x="804783" y="598658"/>
                  </a:lnTo>
                  <a:cubicBezTo>
                    <a:pt x="789540" y="598804"/>
                    <a:pt x="774356" y="596751"/>
                    <a:pt x="759704" y="592565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</p:grpSp>
      <p:sp>
        <p:nvSpPr>
          <p:cNvPr id="1944" name="Google Shape;1944;p17"/>
          <p:cNvSpPr txBox="1"/>
          <p:nvPr/>
        </p:nvSpPr>
        <p:spPr>
          <a:xfrm>
            <a:off x="407988" y="2503230"/>
            <a:ext cx="4717585" cy="1092826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-GB" sz="1600">
                <a:solidFill>
                  <a:schemeClr val="accent1"/>
                </a:solidFill>
                <a:latin typeface="Candara"/>
                <a:ea typeface="Candara"/>
                <a:cs typeface="Candara"/>
                <a:sym typeface="Candara"/>
              </a:rPr>
              <a:t>Project Coordinators</a:t>
            </a:r>
            <a:endParaRPr/>
          </a:p>
          <a:p>
            <a:pPr indent="0" lvl="0" marL="0" marR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n-GB" sz="1200">
                <a:solidFill>
                  <a:schemeClr val="dk1"/>
                </a:solidFill>
                <a:latin typeface="Candara"/>
                <a:ea typeface="Candara"/>
                <a:cs typeface="Candara"/>
                <a:sym typeface="Candara"/>
              </a:rPr>
              <a:t>Jaume Pérez-Sánchez</a:t>
            </a:r>
            <a:endParaRPr/>
          </a:p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GB" sz="1050" u="sng">
                <a:solidFill>
                  <a:schemeClr val="dk1"/>
                </a:solidFill>
                <a:latin typeface="Candara"/>
                <a:ea typeface="Candara"/>
                <a:cs typeface="Candara"/>
                <a:sym typeface="Candara"/>
                <a:hlinkClick r:id="rId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jaime.perez.sanchez@csic.es</a:t>
            </a:r>
            <a:endParaRPr sz="1050">
              <a:solidFill>
                <a:schemeClr val="dk1"/>
              </a:solidFill>
              <a:latin typeface="Candara"/>
              <a:ea typeface="Candara"/>
              <a:cs typeface="Candara"/>
              <a:sym typeface="Candara"/>
            </a:endParaRPr>
          </a:p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GB" sz="1200">
                <a:solidFill>
                  <a:schemeClr val="dk1"/>
                </a:solidFill>
                <a:latin typeface="Candara"/>
                <a:ea typeface="Candara"/>
                <a:cs typeface="Candara"/>
                <a:sym typeface="Candara"/>
              </a:rPr>
              <a:t>Carlos Valle Pérez </a:t>
            </a:r>
            <a:endParaRPr/>
          </a:p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GB" sz="1050" u="sng">
                <a:solidFill>
                  <a:schemeClr val="dk1"/>
                </a:solidFill>
                <a:latin typeface="Candara"/>
                <a:ea typeface="Candara"/>
                <a:cs typeface="Candara"/>
                <a:sym typeface="Candara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carlos.valle@ua.es</a:t>
            </a:r>
            <a:endParaRPr sz="1050">
              <a:solidFill>
                <a:schemeClr val="dk1"/>
              </a:solidFill>
              <a:latin typeface="Candara"/>
              <a:ea typeface="Candara"/>
              <a:cs typeface="Candara"/>
              <a:sym typeface="Candara"/>
            </a:endParaRPr>
          </a:p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50">
              <a:solidFill>
                <a:schemeClr val="dk1"/>
              </a:solidFill>
              <a:latin typeface="Candara"/>
              <a:ea typeface="Candara"/>
              <a:cs typeface="Candara"/>
              <a:sym typeface="Candara"/>
            </a:endParaRPr>
          </a:p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50">
              <a:solidFill>
                <a:schemeClr val="dk1"/>
              </a:solidFill>
              <a:latin typeface="Candara"/>
              <a:ea typeface="Candara"/>
              <a:cs typeface="Candara"/>
              <a:sym typeface="Candara"/>
            </a:endParaRPr>
          </a:p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50">
              <a:solidFill>
                <a:schemeClr val="dk1"/>
              </a:solidFill>
              <a:latin typeface="Candara"/>
              <a:ea typeface="Candara"/>
              <a:cs typeface="Candara"/>
              <a:sym typeface="Candara"/>
            </a:endParaRPr>
          </a:p>
          <a:p>
            <a:pPr indent="0" lvl="0" marL="0" marR="0" rtl="0" algn="l">
              <a:spcBef>
                <a:spcPts val="1200"/>
              </a:spcBef>
              <a:spcAft>
                <a:spcPts val="0"/>
              </a:spcAft>
              <a:buNone/>
            </a:pPr>
            <a:r>
              <a:rPr b="1" lang="en-GB" sz="1600">
                <a:solidFill>
                  <a:schemeClr val="accent1"/>
                </a:solidFill>
                <a:latin typeface="Candara"/>
                <a:ea typeface="Candara"/>
                <a:cs typeface="Candara"/>
                <a:sym typeface="Candara"/>
              </a:rPr>
              <a:t>Project Manager</a:t>
            </a:r>
            <a:endParaRPr/>
          </a:p>
          <a:p>
            <a:pPr indent="0" lvl="0" marL="0" marR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n-GB" sz="1050">
                <a:solidFill>
                  <a:schemeClr val="dk1"/>
                </a:solidFill>
                <a:latin typeface="Candara"/>
                <a:ea typeface="Candara"/>
                <a:cs typeface="Candara"/>
                <a:sym typeface="Candara"/>
              </a:rPr>
              <a:t>……</a:t>
            </a:r>
            <a:endParaRPr/>
          </a:p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GB" sz="1050" u="sng">
                <a:solidFill>
                  <a:schemeClr val="dk1"/>
                </a:solidFill>
                <a:latin typeface="Candara"/>
                <a:ea typeface="Candara"/>
                <a:cs typeface="Candara"/>
                <a:sym typeface="Candara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email@email.com</a:t>
            </a:r>
            <a:endParaRPr sz="1050">
              <a:solidFill>
                <a:schemeClr val="dk1"/>
              </a:solidFill>
              <a:latin typeface="Candara"/>
              <a:ea typeface="Candara"/>
              <a:cs typeface="Candara"/>
              <a:sym typeface="Candara"/>
            </a:endParaRPr>
          </a:p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-GB" sz="1600">
                <a:solidFill>
                  <a:schemeClr val="accent1"/>
                </a:solidFill>
                <a:latin typeface="Candara"/>
                <a:ea typeface="Candara"/>
                <a:cs typeface="Candara"/>
                <a:sym typeface="Candara"/>
              </a:rPr>
              <a:t>Communication and Press</a:t>
            </a:r>
            <a:endParaRPr/>
          </a:p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GB" sz="1050">
                <a:solidFill>
                  <a:schemeClr val="dk1"/>
                </a:solidFill>
                <a:latin typeface="Candara"/>
                <a:ea typeface="Candara"/>
                <a:cs typeface="Candara"/>
                <a:sym typeface="Candara"/>
              </a:rPr>
              <a:t>……</a:t>
            </a:r>
            <a:endParaRPr/>
          </a:p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GB" sz="1050" u="sng">
                <a:solidFill>
                  <a:schemeClr val="dk1"/>
                </a:solidFill>
                <a:latin typeface="Candara"/>
                <a:ea typeface="Candara"/>
                <a:cs typeface="Candara"/>
                <a:sym typeface="Candara"/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email@email.com</a:t>
            </a:r>
            <a:r>
              <a:rPr lang="en-GB" sz="1050">
                <a:solidFill>
                  <a:schemeClr val="dk1"/>
                </a:solidFill>
                <a:latin typeface="Candara"/>
                <a:ea typeface="Candara"/>
                <a:cs typeface="Candara"/>
                <a:sym typeface="Candara"/>
              </a:rPr>
              <a:t>	</a:t>
            </a:r>
            <a:endParaRPr/>
          </a:p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50">
              <a:solidFill>
                <a:schemeClr val="dk1"/>
              </a:solidFill>
              <a:latin typeface="Candara"/>
              <a:ea typeface="Candara"/>
              <a:cs typeface="Candara"/>
              <a:sym typeface="Candara"/>
            </a:endParaRPr>
          </a:p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50">
              <a:solidFill>
                <a:schemeClr val="dk1"/>
              </a:solidFill>
              <a:latin typeface="Candara"/>
              <a:ea typeface="Candara"/>
              <a:cs typeface="Candara"/>
              <a:sym typeface="Candara"/>
            </a:endParaRPr>
          </a:p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50">
              <a:solidFill>
                <a:schemeClr val="dk1"/>
              </a:solidFill>
              <a:latin typeface="Candara"/>
              <a:ea typeface="Candara"/>
              <a:cs typeface="Candara"/>
              <a:sym typeface="Candara"/>
            </a:endParaRPr>
          </a:p>
        </p:txBody>
      </p:sp>
      <p:sp>
        <p:nvSpPr>
          <p:cNvPr id="1945" name="Google Shape;1945;p17"/>
          <p:cNvSpPr/>
          <p:nvPr/>
        </p:nvSpPr>
        <p:spPr>
          <a:xfrm>
            <a:off x="331737" y="5956015"/>
            <a:ext cx="5754456" cy="369332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00"/>
              <a:buFont typeface="Corbel"/>
              <a:buNone/>
            </a:pPr>
            <a:r>
              <a:rPr lang="en-GB" sz="9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rPr>
              <a:t>This study forms part of the ThinkInAzul programme and was supported by MCIN with funding from European Union NextGenerationEU (PRTR-C17.I1) and by </a:t>
            </a:r>
            <a:r>
              <a:rPr i="1" lang="en-GB" sz="9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rPr>
              <a:t>Generalitat Valenciana</a:t>
            </a:r>
            <a:endParaRPr sz="9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46" name="Google Shape;1946;p17"/>
          <p:cNvSpPr txBox="1"/>
          <p:nvPr>
            <p:ph idx="1" type="body"/>
          </p:nvPr>
        </p:nvSpPr>
        <p:spPr>
          <a:xfrm>
            <a:off x="7888940" y="3184927"/>
            <a:ext cx="3968097" cy="394428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91425" spcFirstLastPara="1" rIns="91425" wrap="square" tIns="45700">
            <a:normAutofit/>
          </a:bodyPr>
          <a:lstStyle>
            <a:lvl1pPr indent="-228600" lvl="0" marL="457200" algn="r">
              <a:lnSpc>
                <a:spcPct val="90000"/>
              </a:lnSpc>
              <a:spcBef>
                <a:spcPts val="22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indent="-228600" lvl="1" marL="9144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2000"/>
              <a:buNone/>
              <a:defRPr sz="2000">
                <a:solidFill>
                  <a:srgbClr val="8A898A"/>
                </a:solidFill>
              </a:defRPr>
            </a:lvl2pPr>
            <a:lvl3pPr indent="-228600" lvl="2" marL="1371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None/>
              <a:defRPr sz="1800">
                <a:solidFill>
                  <a:srgbClr val="8A898A"/>
                </a:solidFill>
              </a:defRPr>
            </a:lvl3pPr>
            <a:lvl4pPr indent="-228600" lvl="3" marL="18288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600"/>
              <a:buNone/>
              <a:defRPr sz="1600">
                <a:solidFill>
                  <a:srgbClr val="8A898A"/>
                </a:solidFill>
              </a:defRPr>
            </a:lvl4pPr>
            <a:lvl5pPr indent="-228600" lvl="4" marL="22860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600"/>
              <a:buNone/>
              <a:defRPr sz="1600">
                <a:solidFill>
                  <a:srgbClr val="8A898A"/>
                </a:solidFill>
              </a:defRPr>
            </a:lvl5pPr>
            <a:lvl6pPr indent="-228600" lvl="5" marL="27432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A898A"/>
              </a:buClr>
              <a:buSzPts val="1600"/>
              <a:buNone/>
              <a:defRPr sz="1600">
                <a:solidFill>
                  <a:srgbClr val="8A898A"/>
                </a:solidFill>
              </a:defRPr>
            </a:lvl6pPr>
            <a:lvl7pPr indent="-228600" lvl="6" marL="32004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A898A"/>
              </a:buClr>
              <a:buSzPts val="1600"/>
              <a:buNone/>
              <a:defRPr sz="1600">
                <a:solidFill>
                  <a:srgbClr val="8A898A"/>
                </a:solidFill>
              </a:defRPr>
            </a:lvl7pPr>
            <a:lvl8pPr indent="-228600" lvl="7" marL="3657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A898A"/>
              </a:buClr>
              <a:buSzPts val="1600"/>
              <a:buNone/>
              <a:defRPr sz="1600">
                <a:solidFill>
                  <a:srgbClr val="8A898A"/>
                </a:solidFill>
              </a:defRPr>
            </a:lvl8pPr>
            <a:lvl9pPr indent="-228600" lvl="8" marL="41148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A898A"/>
              </a:buClr>
              <a:buSzPts val="1600"/>
              <a:buNone/>
              <a:defRPr sz="1600">
                <a:solidFill>
                  <a:srgbClr val="8A898A"/>
                </a:solidFill>
              </a:defRPr>
            </a:lvl9pPr>
          </a:lstStyle>
          <a:p/>
        </p:txBody>
      </p:sp>
      <p:sp>
        <p:nvSpPr>
          <p:cNvPr id="1947" name="Google Shape;1947;p17"/>
          <p:cNvSpPr txBox="1"/>
          <p:nvPr>
            <p:ph idx="2" type="body"/>
          </p:nvPr>
        </p:nvSpPr>
        <p:spPr>
          <a:xfrm>
            <a:off x="7888940" y="3605057"/>
            <a:ext cx="3968097" cy="335489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rmAutofit/>
          </a:bodyPr>
          <a:lstStyle>
            <a:lvl1pPr indent="-228600" lvl="0" marL="457200" algn="r">
              <a:lnSpc>
                <a:spcPct val="90000"/>
              </a:lnSpc>
              <a:spcBef>
                <a:spcPts val="2200"/>
              </a:spcBef>
              <a:spcAft>
                <a:spcPts val="0"/>
              </a:spcAft>
              <a:buSzPts val="1800"/>
              <a:buNone/>
              <a:defRPr sz="1800">
                <a:solidFill>
                  <a:srgbClr val="7F7F7F"/>
                </a:solidFill>
              </a:defRPr>
            </a:lvl1pPr>
            <a:lvl2pPr indent="-228600" lvl="1" marL="9144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2000"/>
              <a:buNone/>
              <a:defRPr sz="2000">
                <a:solidFill>
                  <a:srgbClr val="8A898A"/>
                </a:solidFill>
              </a:defRPr>
            </a:lvl2pPr>
            <a:lvl3pPr indent="-228600" lvl="2" marL="1371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None/>
              <a:defRPr sz="1800">
                <a:solidFill>
                  <a:srgbClr val="8A898A"/>
                </a:solidFill>
              </a:defRPr>
            </a:lvl3pPr>
            <a:lvl4pPr indent="-228600" lvl="3" marL="18288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600"/>
              <a:buNone/>
              <a:defRPr sz="1600">
                <a:solidFill>
                  <a:srgbClr val="8A898A"/>
                </a:solidFill>
              </a:defRPr>
            </a:lvl4pPr>
            <a:lvl5pPr indent="-228600" lvl="4" marL="22860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600"/>
              <a:buNone/>
              <a:defRPr sz="1600">
                <a:solidFill>
                  <a:srgbClr val="8A898A"/>
                </a:solidFill>
              </a:defRPr>
            </a:lvl5pPr>
            <a:lvl6pPr indent="-228600" lvl="5" marL="27432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A898A"/>
              </a:buClr>
              <a:buSzPts val="1600"/>
              <a:buNone/>
              <a:defRPr sz="1600">
                <a:solidFill>
                  <a:srgbClr val="8A898A"/>
                </a:solidFill>
              </a:defRPr>
            </a:lvl6pPr>
            <a:lvl7pPr indent="-228600" lvl="6" marL="32004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A898A"/>
              </a:buClr>
              <a:buSzPts val="1600"/>
              <a:buNone/>
              <a:defRPr sz="1600">
                <a:solidFill>
                  <a:srgbClr val="8A898A"/>
                </a:solidFill>
              </a:defRPr>
            </a:lvl7pPr>
            <a:lvl8pPr indent="-228600" lvl="7" marL="3657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A898A"/>
              </a:buClr>
              <a:buSzPts val="1600"/>
              <a:buNone/>
              <a:defRPr sz="1600">
                <a:solidFill>
                  <a:srgbClr val="8A898A"/>
                </a:solidFill>
              </a:defRPr>
            </a:lvl8pPr>
            <a:lvl9pPr indent="-228600" lvl="8" marL="41148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A898A"/>
              </a:buClr>
              <a:buSzPts val="1600"/>
              <a:buNone/>
              <a:defRPr sz="1600">
                <a:solidFill>
                  <a:srgbClr val="8A898A"/>
                </a:solidFill>
              </a:defRPr>
            </a:lvl9pPr>
          </a:lstStyle>
          <a:p/>
        </p:txBody>
      </p:sp>
      <p:sp>
        <p:nvSpPr>
          <p:cNvPr id="1948" name="Google Shape;1948;p17"/>
          <p:cNvSpPr/>
          <p:nvPr>
            <p:ph idx="3" type="pic"/>
          </p:nvPr>
        </p:nvSpPr>
        <p:spPr>
          <a:xfrm>
            <a:off x="9685622" y="4158705"/>
            <a:ext cx="2171416" cy="853376"/>
          </a:xfrm>
          <a:prstGeom prst="rect">
            <a:avLst/>
          </a:prstGeom>
          <a:solidFill>
            <a:srgbClr val="DDFFF5"/>
          </a:solidFill>
          <a:ln>
            <a:noFill/>
          </a:ln>
        </p:spPr>
      </p:sp>
      <p:sp>
        <p:nvSpPr>
          <p:cNvPr id="1949" name="Google Shape;1949;p17"/>
          <p:cNvSpPr/>
          <p:nvPr>
            <p:ph idx="4" type="pic"/>
          </p:nvPr>
        </p:nvSpPr>
        <p:spPr>
          <a:xfrm>
            <a:off x="10337723" y="1615711"/>
            <a:ext cx="1519315" cy="1515521"/>
          </a:xfrm>
          <a:prstGeom prst="ellipse">
            <a:avLst/>
          </a:prstGeom>
          <a:solidFill>
            <a:srgbClr val="DDFFF5"/>
          </a:solidFill>
          <a:ln>
            <a:noFill/>
          </a:ln>
        </p:spPr>
      </p:sp>
      <p:grpSp>
        <p:nvGrpSpPr>
          <p:cNvPr id="1950" name="Google Shape;1950;p17"/>
          <p:cNvGrpSpPr/>
          <p:nvPr/>
        </p:nvGrpSpPr>
        <p:grpSpPr>
          <a:xfrm>
            <a:off x="426242" y="4098987"/>
            <a:ext cx="6281342" cy="926309"/>
            <a:chOff x="4537442" y="4097785"/>
            <a:chExt cx="7410505" cy="1092826"/>
          </a:xfrm>
        </p:grpSpPr>
        <p:sp>
          <p:nvSpPr>
            <p:cNvPr id="1951" name="Google Shape;1951;p17"/>
            <p:cNvSpPr/>
            <p:nvPr/>
          </p:nvSpPr>
          <p:spPr>
            <a:xfrm>
              <a:off x="4537442" y="4097785"/>
              <a:ext cx="7410505" cy="1092826"/>
            </a:xfrm>
            <a:prstGeom prst="rect">
              <a:avLst/>
            </a:prstGeom>
            <a:solidFill>
              <a:srgbClr val="FFFFFF">
                <a:alpha val="53333"/>
              </a:srgbClr>
            </a:solidFill>
            <a:ln cap="flat" cmpd="sng" w="9525">
              <a:solidFill>
                <a:schemeClr val="accent5"/>
              </a:solidFill>
              <a:prstDash val="solid"/>
              <a:miter lim="800000"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grpSp>
          <p:nvGrpSpPr>
            <p:cNvPr id="1952" name="Google Shape;1952;p17"/>
            <p:cNvGrpSpPr/>
            <p:nvPr/>
          </p:nvGrpSpPr>
          <p:grpSpPr>
            <a:xfrm>
              <a:off x="4749897" y="4359355"/>
              <a:ext cx="6968117" cy="565842"/>
              <a:chOff x="4749897" y="4329582"/>
              <a:chExt cx="6968117" cy="565842"/>
            </a:xfrm>
          </p:grpSpPr>
          <p:grpSp>
            <p:nvGrpSpPr>
              <p:cNvPr id="1953" name="Google Shape;1953;p17"/>
              <p:cNvGrpSpPr/>
              <p:nvPr/>
            </p:nvGrpSpPr>
            <p:grpSpPr>
              <a:xfrm>
                <a:off x="10842895" y="4505327"/>
                <a:ext cx="875119" cy="214352"/>
                <a:chOff x="8314769" y="3086750"/>
                <a:chExt cx="893722" cy="218909"/>
              </a:xfrm>
            </p:grpSpPr>
            <p:sp>
              <p:nvSpPr>
                <p:cNvPr id="1954" name="Google Shape;1954;p17"/>
                <p:cNvSpPr/>
                <p:nvPr/>
              </p:nvSpPr>
              <p:spPr>
                <a:xfrm>
                  <a:off x="8314977" y="3280966"/>
                  <a:ext cx="24384" cy="23917"/>
                </a:xfrm>
                <a:custGeom>
                  <a:rect b="b" l="l" r="r" t="t"/>
                  <a:pathLst>
                    <a:path extrusionOk="0" h="23917" w="24384">
                      <a:moveTo>
                        <a:pt x="24384" y="20096"/>
                      </a:moveTo>
                      <a:lnTo>
                        <a:pt x="23842" y="20494"/>
                      </a:lnTo>
                      <a:cubicBezTo>
                        <a:pt x="23699" y="20289"/>
                        <a:pt x="23461" y="20172"/>
                        <a:pt x="23211" y="20185"/>
                      </a:cubicBezTo>
                      <a:cubicBezTo>
                        <a:pt x="22631" y="20185"/>
                        <a:pt x="20014" y="23918"/>
                        <a:pt x="13065" y="23918"/>
                      </a:cubicBezTo>
                      <a:cubicBezTo>
                        <a:pt x="5322" y="23918"/>
                        <a:pt x="0" y="18539"/>
                        <a:pt x="0" y="11382"/>
                      </a:cubicBezTo>
                      <a:cubicBezTo>
                        <a:pt x="0" y="5372"/>
                        <a:pt x="4994" y="0"/>
                        <a:pt x="12933" y="0"/>
                      </a:cubicBezTo>
                      <a:cubicBezTo>
                        <a:pt x="15162" y="16"/>
                        <a:pt x="17371" y="424"/>
                        <a:pt x="19459" y="1204"/>
                      </a:cubicBezTo>
                      <a:cubicBezTo>
                        <a:pt x="21086" y="1778"/>
                        <a:pt x="22039" y="2402"/>
                        <a:pt x="22499" y="2402"/>
                      </a:cubicBezTo>
                      <a:cubicBezTo>
                        <a:pt x="22959" y="2402"/>
                        <a:pt x="22953" y="2226"/>
                        <a:pt x="23129" y="1999"/>
                      </a:cubicBezTo>
                      <a:lnTo>
                        <a:pt x="23628" y="2358"/>
                      </a:lnTo>
                      <a:lnTo>
                        <a:pt x="21049" y="7119"/>
                      </a:lnTo>
                      <a:lnTo>
                        <a:pt x="20506" y="6848"/>
                      </a:lnTo>
                      <a:cubicBezTo>
                        <a:pt x="20633" y="6680"/>
                        <a:pt x="20706" y="6478"/>
                        <a:pt x="20714" y="6268"/>
                      </a:cubicBezTo>
                      <a:cubicBezTo>
                        <a:pt x="20714" y="5291"/>
                        <a:pt x="17139" y="3027"/>
                        <a:pt x="12731" y="3027"/>
                      </a:cubicBezTo>
                      <a:cubicBezTo>
                        <a:pt x="8324" y="3027"/>
                        <a:pt x="3411" y="5675"/>
                        <a:pt x="3411" y="11823"/>
                      </a:cubicBezTo>
                      <a:cubicBezTo>
                        <a:pt x="3411" y="17202"/>
                        <a:pt x="8361" y="20897"/>
                        <a:pt x="13501" y="20897"/>
                      </a:cubicBezTo>
                      <a:cubicBezTo>
                        <a:pt x="17448" y="20897"/>
                        <a:pt x="21023" y="18003"/>
                        <a:pt x="21023" y="16805"/>
                      </a:cubicBezTo>
                      <a:cubicBezTo>
                        <a:pt x="21009" y="16580"/>
                        <a:pt x="20938" y="16363"/>
                        <a:pt x="20815" y="16174"/>
                      </a:cubicBezTo>
                      <a:lnTo>
                        <a:pt x="21357" y="15821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955" name="Google Shape;1955;p17"/>
                <p:cNvSpPr/>
                <p:nvPr/>
              </p:nvSpPr>
              <p:spPr>
                <a:xfrm>
                  <a:off x="8342665" y="3284787"/>
                  <a:ext cx="20953" cy="20096"/>
                </a:xfrm>
                <a:custGeom>
                  <a:rect b="b" l="l" r="r" t="t"/>
                  <a:pathLst>
                    <a:path extrusionOk="0" h="20096" w="20953">
                      <a:moveTo>
                        <a:pt x="20954" y="10051"/>
                      </a:moveTo>
                      <a:cubicBezTo>
                        <a:pt x="20954" y="15563"/>
                        <a:pt x="16880" y="20096"/>
                        <a:pt x="10474" y="20096"/>
                      </a:cubicBezTo>
                      <a:cubicBezTo>
                        <a:pt x="4067" y="20096"/>
                        <a:pt x="0" y="15563"/>
                        <a:pt x="0" y="10051"/>
                      </a:cubicBezTo>
                      <a:cubicBezTo>
                        <a:pt x="0" y="4540"/>
                        <a:pt x="4073" y="0"/>
                        <a:pt x="10474" y="0"/>
                      </a:cubicBezTo>
                      <a:cubicBezTo>
                        <a:pt x="16874" y="0"/>
                        <a:pt x="20954" y="4534"/>
                        <a:pt x="20954" y="10051"/>
                      </a:cubicBezTo>
                      <a:close/>
                      <a:moveTo>
                        <a:pt x="2743" y="10001"/>
                      </a:moveTo>
                      <a:cubicBezTo>
                        <a:pt x="2743" y="14232"/>
                        <a:pt x="5738" y="17612"/>
                        <a:pt x="10474" y="17612"/>
                      </a:cubicBezTo>
                      <a:cubicBezTo>
                        <a:pt x="15209" y="17612"/>
                        <a:pt x="18211" y="14232"/>
                        <a:pt x="18211" y="10001"/>
                      </a:cubicBezTo>
                      <a:cubicBezTo>
                        <a:pt x="18211" y="5770"/>
                        <a:pt x="15216" y="2484"/>
                        <a:pt x="10474" y="2484"/>
                      </a:cubicBezTo>
                      <a:cubicBezTo>
                        <a:pt x="5732" y="2484"/>
                        <a:pt x="2743" y="5826"/>
                        <a:pt x="2743" y="10001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956" name="Google Shape;1956;p17"/>
                <p:cNvSpPr/>
                <p:nvPr/>
              </p:nvSpPr>
              <p:spPr>
                <a:xfrm>
                  <a:off x="8367566" y="3285033"/>
                  <a:ext cx="20121" cy="19617"/>
                </a:xfrm>
                <a:custGeom>
                  <a:rect b="b" l="l" r="r" t="t"/>
                  <a:pathLst>
                    <a:path extrusionOk="0" h="19617" w="20121">
                      <a:moveTo>
                        <a:pt x="0" y="19586"/>
                      </a:moveTo>
                      <a:lnTo>
                        <a:pt x="0" y="19050"/>
                      </a:lnTo>
                      <a:cubicBezTo>
                        <a:pt x="870" y="19050"/>
                        <a:pt x="1122" y="18829"/>
                        <a:pt x="1122" y="17788"/>
                      </a:cubicBezTo>
                      <a:lnTo>
                        <a:pt x="1122" y="1797"/>
                      </a:lnTo>
                      <a:cubicBezTo>
                        <a:pt x="1122" y="776"/>
                        <a:pt x="870" y="536"/>
                        <a:pt x="0" y="536"/>
                      </a:cubicBezTo>
                      <a:lnTo>
                        <a:pt x="0" y="0"/>
                      </a:lnTo>
                      <a:lnTo>
                        <a:pt x="6066" y="0"/>
                      </a:lnTo>
                      <a:lnTo>
                        <a:pt x="6066" y="536"/>
                      </a:lnTo>
                      <a:cubicBezTo>
                        <a:pt x="5196" y="536"/>
                        <a:pt x="4950" y="713"/>
                        <a:pt x="4950" y="933"/>
                      </a:cubicBezTo>
                      <a:cubicBezTo>
                        <a:pt x="4950" y="1154"/>
                        <a:pt x="5114" y="1331"/>
                        <a:pt x="5404" y="1690"/>
                      </a:cubicBezTo>
                      <a:lnTo>
                        <a:pt x="16672" y="15518"/>
                      </a:lnTo>
                      <a:lnTo>
                        <a:pt x="16672" y="1797"/>
                      </a:lnTo>
                      <a:cubicBezTo>
                        <a:pt x="16672" y="776"/>
                        <a:pt x="16420" y="536"/>
                        <a:pt x="15550" y="536"/>
                      </a:cubicBezTo>
                      <a:lnTo>
                        <a:pt x="15550" y="0"/>
                      </a:lnTo>
                      <a:lnTo>
                        <a:pt x="20122" y="0"/>
                      </a:lnTo>
                      <a:lnTo>
                        <a:pt x="20122" y="536"/>
                      </a:lnTo>
                      <a:cubicBezTo>
                        <a:pt x="19251" y="536"/>
                        <a:pt x="18999" y="757"/>
                        <a:pt x="18999" y="1797"/>
                      </a:cubicBezTo>
                      <a:lnTo>
                        <a:pt x="18999" y="17807"/>
                      </a:lnTo>
                      <a:cubicBezTo>
                        <a:pt x="18999" y="18829"/>
                        <a:pt x="19251" y="19069"/>
                        <a:pt x="20122" y="19069"/>
                      </a:cubicBezTo>
                      <a:lnTo>
                        <a:pt x="20122" y="19605"/>
                      </a:lnTo>
                      <a:lnTo>
                        <a:pt x="14554" y="19605"/>
                      </a:lnTo>
                      <a:lnTo>
                        <a:pt x="14554" y="19069"/>
                      </a:lnTo>
                      <a:cubicBezTo>
                        <a:pt x="15632" y="19069"/>
                        <a:pt x="15714" y="18936"/>
                        <a:pt x="15714" y="18671"/>
                      </a:cubicBezTo>
                      <a:cubicBezTo>
                        <a:pt x="15714" y="18406"/>
                        <a:pt x="15512" y="18224"/>
                        <a:pt x="15216" y="17870"/>
                      </a:cubicBezTo>
                      <a:lnTo>
                        <a:pt x="3449" y="3500"/>
                      </a:lnTo>
                      <a:lnTo>
                        <a:pt x="3449" y="17820"/>
                      </a:lnTo>
                      <a:cubicBezTo>
                        <a:pt x="3449" y="18842"/>
                        <a:pt x="3701" y="19081"/>
                        <a:pt x="4572" y="19081"/>
                      </a:cubicBezTo>
                      <a:lnTo>
                        <a:pt x="4572" y="19617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957" name="Google Shape;1957;p17"/>
                <p:cNvSpPr/>
                <p:nvPr/>
              </p:nvSpPr>
              <p:spPr>
                <a:xfrm>
                  <a:off x="8391635" y="3284794"/>
                  <a:ext cx="18381" cy="20077"/>
                </a:xfrm>
                <a:custGeom>
                  <a:rect b="b" l="l" r="r" t="t"/>
                  <a:pathLst>
                    <a:path extrusionOk="0" h="20077" w="18381">
                      <a:moveTo>
                        <a:pt x="1621" y="14226"/>
                      </a:moveTo>
                      <a:lnTo>
                        <a:pt x="2119" y="14358"/>
                      </a:lnTo>
                      <a:cubicBezTo>
                        <a:pt x="2073" y="14546"/>
                        <a:pt x="2046" y="14738"/>
                        <a:pt x="2037" y="14932"/>
                      </a:cubicBezTo>
                      <a:cubicBezTo>
                        <a:pt x="2037" y="15909"/>
                        <a:pt x="5738" y="17606"/>
                        <a:pt x="9730" y="17606"/>
                      </a:cubicBezTo>
                      <a:cubicBezTo>
                        <a:pt x="13469" y="17606"/>
                        <a:pt x="15802" y="16445"/>
                        <a:pt x="15802" y="14453"/>
                      </a:cubicBezTo>
                      <a:cubicBezTo>
                        <a:pt x="15802" y="8778"/>
                        <a:pt x="870" y="14409"/>
                        <a:pt x="870" y="6180"/>
                      </a:cubicBezTo>
                      <a:cubicBezTo>
                        <a:pt x="870" y="1690"/>
                        <a:pt x="4572" y="0"/>
                        <a:pt x="8733" y="0"/>
                      </a:cubicBezTo>
                      <a:cubicBezTo>
                        <a:pt x="13097" y="0"/>
                        <a:pt x="15304" y="1595"/>
                        <a:pt x="15966" y="1595"/>
                      </a:cubicBezTo>
                      <a:cubicBezTo>
                        <a:pt x="16218" y="1595"/>
                        <a:pt x="16382" y="1513"/>
                        <a:pt x="16634" y="965"/>
                      </a:cubicBezTo>
                      <a:lnTo>
                        <a:pt x="17170" y="1185"/>
                      </a:lnTo>
                      <a:lnTo>
                        <a:pt x="15632" y="5543"/>
                      </a:lnTo>
                      <a:lnTo>
                        <a:pt x="15134" y="5322"/>
                      </a:lnTo>
                      <a:cubicBezTo>
                        <a:pt x="15194" y="5150"/>
                        <a:pt x="15221" y="4968"/>
                        <a:pt x="15216" y="4786"/>
                      </a:cubicBezTo>
                      <a:cubicBezTo>
                        <a:pt x="15216" y="3853"/>
                        <a:pt x="11893" y="2478"/>
                        <a:pt x="8607" y="2478"/>
                      </a:cubicBezTo>
                      <a:cubicBezTo>
                        <a:pt x="4326" y="2478"/>
                        <a:pt x="3449" y="4168"/>
                        <a:pt x="3449" y="5814"/>
                      </a:cubicBezTo>
                      <a:cubicBezTo>
                        <a:pt x="3449" y="11104"/>
                        <a:pt x="18381" y="5770"/>
                        <a:pt x="18381" y="13772"/>
                      </a:cubicBezTo>
                      <a:cubicBezTo>
                        <a:pt x="18381" y="17952"/>
                        <a:pt x="15632" y="20077"/>
                        <a:pt x="9314" y="20077"/>
                      </a:cubicBezTo>
                      <a:cubicBezTo>
                        <a:pt x="5032" y="20077"/>
                        <a:pt x="2119" y="18186"/>
                        <a:pt x="1249" y="18186"/>
                      </a:cubicBezTo>
                      <a:cubicBezTo>
                        <a:pt x="876" y="18213"/>
                        <a:pt x="568" y="18487"/>
                        <a:pt x="498" y="18854"/>
                      </a:cubicBezTo>
                      <a:lnTo>
                        <a:pt x="0" y="18678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958" name="Google Shape;1958;p17"/>
                <p:cNvSpPr/>
                <p:nvPr/>
              </p:nvSpPr>
              <p:spPr>
                <a:xfrm>
                  <a:off x="8414330" y="3283968"/>
                  <a:ext cx="18753" cy="21691"/>
                </a:xfrm>
                <a:custGeom>
                  <a:rect b="b" l="l" r="r" t="t"/>
                  <a:pathLst>
                    <a:path extrusionOk="0" h="21691" w="18753">
                      <a:moveTo>
                        <a:pt x="958" y="2863"/>
                      </a:moveTo>
                      <a:cubicBezTo>
                        <a:pt x="958" y="1841"/>
                        <a:pt x="795" y="1602"/>
                        <a:pt x="0" y="1602"/>
                      </a:cubicBezTo>
                      <a:lnTo>
                        <a:pt x="0" y="1066"/>
                      </a:lnTo>
                      <a:lnTo>
                        <a:pt x="16761" y="1066"/>
                      </a:lnTo>
                      <a:cubicBezTo>
                        <a:pt x="17593" y="1066"/>
                        <a:pt x="17801" y="750"/>
                        <a:pt x="17801" y="0"/>
                      </a:cubicBezTo>
                      <a:lnTo>
                        <a:pt x="18299" y="0"/>
                      </a:lnTo>
                      <a:lnTo>
                        <a:pt x="18299" y="4622"/>
                      </a:lnTo>
                      <a:lnTo>
                        <a:pt x="17801" y="4622"/>
                      </a:lnTo>
                      <a:cubicBezTo>
                        <a:pt x="17801" y="3865"/>
                        <a:pt x="17593" y="3556"/>
                        <a:pt x="16761" y="3556"/>
                      </a:cubicBezTo>
                      <a:lnTo>
                        <a:pt x="3701" y="3556"/>
                      </a:lnTo>
                      <a:lnTo>
                        <a:pt x="3701" y="9339"/>
                      </a:lnTo>
                      <a:lnTo>
                        <a:pt x="12895" y="9339"/>
                      </a:lnTo>
                      <a:cubicBezTo>
                        <a:pt x="13721" y="9339"/>
                        <a:pt x="13929" y="9024"/>
                        <a:pt x="13929" y="8267"/>
                      </a:cubicBezTo>
                      <a:lnTo>
                        <a:pt x="14434" y="8267"/>
                      </a:lnTo>
                      <a:lnTo>
                        <a:pt x="14434" y="12895"/>
                      </a:lnTo>
                      <a:lnTo>
                        <a:pt x="13942" y="12895"/>
                      </a:lnTo>
                      <a:cubicBezTo>
                        <a:pt x="13942" y="12139"/>
                        <a:pt x="13734" y="11830"/>
                        <a:pt x="12908" y="11830"/>
                      </a:cubicBezTo>
                      <a:lnTo>
                        <a:pt x="3701" y="11830"/>
                      </a:lnTo>
                      <a:lnTo>
                        <a:pt x="3701" y="18135"/>
                      </a:lnTo>
                      <a:lnTo>
                        <a:pt x="17215" y="18135"/>
                      </a:lnTo>
                      <a:cubicBezTo>
                        <a:pt x="18047" y="18135"/>
                        <a:pt x="18255" y="17826"/>
                        <a:pt x="18255" y="17070"/>
                      </a:cubicBezTo>
                      <a:lnTo>
                        <a:pt x="18753" y="17070"/>
                      </a:lnTo>
                      <a:lnTo>
                        <a:pt x="18753" y="21692"/>
                      </a:lnTo>
                      <a:lnTo>
                        <a:pt x="18255" y="21692"/>
                      </a:lnTo>
                      <a:cubicBezTo>
                        <a:pt x="18255" y="20935"/>
                        <a:pt x="18047" y="20626"/>
                        <a:pt x="17215" y="20626"/>
                      </a:cubicBezTo>
                      <a:lnTo>
                        <a:pt x="0" y="20626"/>
                      </a:lnTo>
                      <a:lnTo>
                        <a:pt x="0" y="20090"/>
                      </a:lnTo>
                      <a:cubicBezTo>
                        <a:pt x="795" y="20090"/>
                        <a:pt x="958" y="19869"/>
                        <a:pt x="958" y="18829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959" name="Google Shape;1959;p17"/>
                <p:cNvSpPr/>
                <p:nvPr/>
              </p:nvSpPr>
              <p:spPr>
                <a:xfrm>
                  <a:off x="8433745" y="3285033"/>
                  <a:ext cx="14553" cy="19869"/>
                </a:xfrm>
                <a:custGeom>
                  <a:rect b="b" l="l" r="r" t="t"/>
                  <a:pathLst>
                    <a:path extrusionOk="0" h="19869" w="14553">
                      <a:moveTo>
                        <a:pt x="14554" y="19"/>
                      </a:moveTo>
                      <a:lnTo>
                        <a:pt x="14554" y="555"/>
                      </a:lnTo>
                      <a:cubicBezTo>
                        <a:pt x="13683" y="555"/>
                        <a:pt x="13513" y="776"/>
                        <a:pt x="13513" y="1816"/>
                      </a:cubicBezTo>
                      <a:lnTo>
                        <a:pt x="13513" y="14270"/>
                      </a:lnTo>
                      <a:cubicBezTo>
                        <a:pt x="13513" y="18684"/>
                        <a:pt x="10644" y="19869"/>
                        <a:pt x="6779" y="19869"/>
                      </a:cubicBezTo>
                      <a:cubicBezTo>
                        <a:pt x="5586" y="19867"/>
                        <a:pt x="4403" y="19654"/>
                        <a:pt x="3285" y="19239"/>
                      </a:cubicBezTo>
                      <a:cubicBezTo>
                        <a:pt x="2635" y="18947"/>
                        <a:pt x="1950" y="18736"/>
                        <a:pt x="1249" y="18608"/>
                      </a:cubicBezTo>
                      <a:cubicBezTo>
                        <a:pt x="914" y="18608"/>
                        <a:pt x="706" y="18829"/>
                        <a:pt x="416" y="19182"/>
                      </a:cubicBezTo>
                      <a:lnTo>
                        <a:pt x="0" y="19005"/>
                      </a:lnTo>
                      <a:lnTo>
                        <a:pt x="1665" y="14591"/>
                      </a:lnTo>
                      <a:lnTo>
                        <a:pt x="2163" y="14768"/>
                      </a:lnTo>
                      <a:cubicBezTo>
                        <a:pt x="2114" y="14975"/>
                        <a:pt x="2087" y="15186"/>
                        <a:pt x="2081" y="15399"/>
                      </a:cubicBezTo>
                      <a:cubicBezTo>
                        <a:pt x="2081" y="16553"/>
                        <a:pt x="4326" y="17360"/>
                        <a:pt x="6735" y="17360"/>
                      </a:cubicBezTo>
                      <a:cubicBezTo>
                        <a:pt x="9887" y="17360"/>
                        <a:pt x="10934" y="16471"/>
                        <a:pt x="10934" y="13356"/>
                      </a:cubicBezTo>
                      <a:lnTo>
                        <a:pt x="10934" y="1797"/>
                      </a:lnTo>
                      <a:cubicBezTo>
                        <a:pt x="10934" y="776"/>
                        <a:pt x="10770" y="536"/>
                        <a:pt x="9894" y="536"/>
                      </a:cubicBezTo>
                      <a:lnTo>
                        <a:pt x="9894" y="0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960" name="Google Shape;1960;p17"/>
                <p:cNvSpPr/>
                <p:nvPr/>
              </p:nvSpPr>
              <p:spPr>
                <a:xfrm>
                  <a:off x="8452366" y="3284787"/>
                  <a:ext cx="20960" cy="20096"/>
                </a:xfrm>
                <a:custGeom>
                  <a:rect b="b" l="l" r="r" t="t"/>
                  <a:pathLst>
                    <a:path extrusionOk="0" h="20096" w="20960">
                      <a:moveTo>
                        <a:pt x="20960" y="10051"/>
                      </a:moveTo>
                      <a:cubicBezTo>
                        <a:pt x="20960" y="15563"/>
                        <a:pt x="16887" y="20096"/>
                        <a:pt x="10480" y="20096"/>
                      </a:cubicBezTo>
                      <a:cubicBezTo>
                        <a:pt x="4073" y="20096"/>
                        <a:pt x="0" y="15563"/>
                        <a:pt x="0" y="10051"/>
                      </a:cubicBezTo>
                      <a:cubicBezTo>
                        <a:pt x="0" y="4540"/>
                        <a:pt x="4080" y="0"/>
                        <a:pt x="10480" y="0"/>
                      </a:cubicBezTo>
                      <a:cubicBezTo>
                        <a:pt x="16880" y="0"/>
                        <a:pt x="20960" y="4534"/>
                        <a:pt x="20960" y="10051"/>
                      </a:cubicBezTo>
                      <a:close/>
                      <a:moveTo>
                        <a:pt x="2749" y="10001"/>
                      </a:moveTo>
                      <a:cubicBezTo>
                        <a:pt x="2749" y="14232"/>
                        <a:pt x="5738" y="17612"/>
                        <a:pt x="10480" y="17612"/>
                      </a:cubicBezTo>
                      <a:cubicBezTo>
                        <a:pt x="15222" y="17612"/>
                        <a:pt x="18217" y="14232"/>
                        <a:pt x="18217" y="10001"/>
                      </a:cubicBezTo>
                      <a:cubicBezTo>
                        <a:pt x="18217" y="5770"/>
                        <a:pt x="15222" y="2484"/>
                        <a:pt x="10480" y="2484"/>
                      </a:cubicBezTo>
                      <a:cubicBezTo>
                        <a:pt x="5738" y="2484"/>
                        <a:pt x="2749" y="5826"/>
                        <a:pt x="2749" y="10001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961" name="Google Shape;1961;p17"/>
                <p:cNvSpPr/>
                <p:nvPr/>
              </p:nvSpPr>
              <p:spPr>
                <a:xfrm>
                  <a:off x="8485773" y="3280991"/>
                  <a:ext cx="21918" cy="23923"/>
                </a:xfrm>
                <a:custGeom>
                  <a:rect b="b" l="l" r="r" t="t"/>
                  <a:pathLst>
                    <a:path extrusionOk="0" h="23923" w="21918">
                      <a:moveTo>
                        <a:pt x="2220" y="16288"/>
                      </a:moveTo>
                      <a:lnTo>
                        <a:pt x="2762" y="16603"/>
                      </a:lnTo>
                      <a:cubicBezTo>
                        <a:pt x="2686" y="16785"/>
                        <a:pt x="2643" y="16979"/>
                        <a:pt x="2636" y="17177"/>
                      </a:cubicBezTo>
                      <a:cubicBezTo>
                        <a:pt x="2636" y="18823"/>
                        <a:pt x="6917" y="20960"/>
                        <a:pt x="10997" y="20960"/>
                      </a:cubicBezTo>
                      <a:cubicBezTo>
                        <a:pt x="16237" y="20960"/>
                        <a:pt x="18482" y="19069"/>
                        <a:pt x="18482" y="16546"/>
                      </a:cubicBezTo>
                      <a:cubicBezTo>
                        <a:pt x="18482" y="9610"/>
                        <a:pt x="769" y="18148"/>
                        <a:pt x="769" y="7157"/>
                      </a:cubicBezTo>
                      <a:cubicBezTo>
                        <a:pt x="769" y="2938"/>
                        <a:pt x="5423" y="0"/>
                        <a:pt x="11489" y="0"/>
                      </a:cubicBezTo>
                      <a:cubicBezTo>
                        <a:pt x="16231" y="0"/>
                        <a:pt x="18394" y="1690"/>
                        <a:pt x="19472" y="1690"/>
                      </a:cubicBezTo>
                      <a:cubicBezTo>
                        <a:pt x="19910" y="1704"/>
                        <a:pt x="20321" y="1483"/>
                        <a:pt x="20550" y="1110"/>
                      </a:cubicBezTo>
                      <a:lnTo>
                        <a:pt x="21055" y="1337"/>
                      </a:lnTo>
                      <a:lnTo>
                        <a:pt x="18797" y="6419"/>
                      </a:lnTo>
                      <a:lnTo>
                        <a:pt x="18337" y="6104"/>
                      </a:lnTo>
                      <a:cubicBezTo>
                        <a:pt x="18372" y="5915"/>
                        <a:pt x="18387" y="5722"/>
                        <a:pt x="18381" y="5530"/>
                      </a:cubicBezTo>
                      <a:cubicBezTo>
                        <a:pt x="18381" y="4685"/>
                        <a:pt x="15556" y="2907"/>
                        <a:pt x="11521" y="2907"/>
                      </a:cubicBezTo>
                      <a:cubicBezTo>
                        <a:pt x="7031" y="2907"/>
                        <a:pt x="4200" y="4685"/>
                        <a:pt x="4200" y="7088"/>
                      </a:cubicBezTo>
                      <a:cubicBezTo>
                        <a:pt x="4200" y="13135"/>
                        <a:pt x="21919" y="5038"/>
                        <a:pt x="21919" y="16546"/>
                      </a:cubicBezTo>
                      <a:cubicBezTo>
                        <a:pt x="21919" y="20279"/>
                        <a:pt x="18173" y="23924"/>
                        <a:pt x="11104" y="23924"/>
                      </a:cubicBezTo>
                      <a:cubicBezTo>
                        <a:pt x="5114" y="23924"/>
                        <a:pt x="2535" y="21168"/>
                        <a:pt x="1293" y="21168"/>
                      </a:cubicBezTo>
                      <a:cubicBezTo>
                        <a:pt x="931" y="21194"/>
                        <a:pt x="604" y="21394"/>
                        <a:pt x="416" y="21704"/>
                      </a:cubicBezTo>
                      <a:lnTo>
                        <a:pt x="0" y="21439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962" name="Google Shape;1962;p17"/>
                <p:cNvSpPr/>
                <p:nvPr/>
              </p:nvSpPr>
              <p:spPr>
                <a:xfrm>
                  <a:off x="8511110" y="3285033"/>
                  <a:ext cx="20039" cy="19850"/>
                </a:xfrm>
                <a:custGeom>
                  <a:rect b="b" l="l" r="r" t="t"/>
                  <a:pathLst>
                    <a:path extrusionOk="0" h="19850" w="20039">
                      <a:moveTo>
                        <a:pt x="19169" y="13362"/>
                      </a:moveTo>
                      <a:cubicBezTo>
                        <a:pt x="19207" y="18343"/>
                        <a:pt x="14219" y="19850"/>
                        <a:pt x="10020" y="19850"/>
                      </a:cubicBezTo>
                      <a:cubicBezTo>
                        <a:pt x="5820" y="19850"/>
                        <a:pt x="832" y="18343"/>
                        <a:pt x="870" y="13362"/>
                      </a:cubicBezTo>
                      <a:lnTo>
                        <a:pt x="870" y="1797"/>
                      </a:lnTo>
                      <a:cubicBezTo>
                        <a:pt x="870" y="776"/>
                        <a:pt x="706" y="536"/>
                        <a:pt x="0" y="536"/>
                      </a:cubicBezTo>
                      <a:lnTo>
                        <a:pt x="0" y="0"/>
                      </a:lnTo>
                      <a:lnTo>
                        <a:pt x="4326" y="0"/>
                      </a:lnTo>
                      <a:lnTo>
                        <a:pt x="4326" y="536"/>
                      </a:lnTo>
                      <a:cubicBezTo>
                        <a:pt x="3619" y="536"/>
                        <a:pt x="3449" y="757"/>
                        <a:pt x="3449" y="1797"/>
                      </a:cubicBezTo>
                      <a:lnTo>
                        <a:pt x="3449" y="12782"/>
                      </a:lnTo>
                      <a:cubicBezTo>
                        <a:pt x="3449" y="16162"/>
                        <a:pt x="6066" y="17366"/>
                        <a:pt x="10020" y="17366"/>
                      </a:cubicBezTo>
                      <a:cubicBezTo>
                        <a:pt x="13973" y="17366"/>
                        <a:pt x="16590" y="16162"/>
                        <a:pt x="16590" y="12782"/>
                      </a:cubicBezTo>
                      <a:lnTo>
                        <a:pt x="16590" y="1797"/>
                      </a:lnTo>
                      <a:cubicBezTo>
                        <a:pt x="16590" y="776"/>
                        <a:pt x="16420" y="536"/>
                        <a:pt x="15714" y="536"/>
                      </a:cubicBezTo>
                      <a:lnTo>
                        <a:pt x="15714" y="0"/>
                      </a:lnTo>
                      <a:lnTo>
                        <a:pt x="20040" y="0"/>
                      </a:lnTo>
                      <a:lnTo>
                        <a:pt x="20040" y="536"/>
                      </a:lnTo>
                      <a:cubicBezTo>
                        <a:pt x="19333" y="536"/>
                        <a:pt x="19169" y="757"/>
                        <a:pt x="19169" y="1797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963" name="Google Shape;1963;p17"/>
                <p:cNvSpPr/>
                <p:nvPr/>
              </p:nvSpPr>
              <p:spPr>
                <a:xfrm>
                  <a:off x="8535551" y="3285033"/>
                  <a:ext cx="17384" cy="19585"/>
                </a:xfrm>
                <a:custGeom>
                  <a:rect b="b" l="l" r="r" t="t"/>
                  <a:pathLst>
                    <a:path extrusionOk="0" h="19585" w="17384">
                      <a:moveTo>
                        <a:pt x="1040" y="1797"/>
                      </a:moveTo>
                      <a:cubicBezTo>
                        <a:pt x="1040" y="776"/>
                        <a:pt x="876" y="536"/>
                        <a:pt x="0" y="536"/>
                      </a:cubicBezTo>
                      <a:lnTo>
                        <a:pt x="0" y="0"/>
                      </a:lnTo>
                      <a:lnTo>
                        <a:pt x="11149" y="0"/>
                      </a:lnTo>
                      <a:cubicBezTo>
                        <a:pt x="15260" y="0"/>
                        <a:pt x="17385" y="1778"/>
                        <a:pt x="17385" y="5467"/>
                      </a:cubicBezTo>
                      <a:cubicBezTo>
                        <a:pt x="17385" y="8803"/>
                        <a:pt x="14554" y="11029"/>
                        <a:pt x="11476" y="11029"/>
                      </a:cubicBezTo>
                      <a:lnTo>
                        <a:pt x="3619" y="11029"/>
                      </a:lnTo>
                      <a:lnTo>
                        <a:pt x="3619" y="17788"/>
                      </a:lnTo>
                      <a:cubicBezTo>
                        <a:pt x="3619" y="18810"/>
                        <a:pt x="3783" y="19050"/>
                        <a:pt x="4660" y="19050"/>
                      </a:cubicBezTo>
                      <a:lnTo>
                        <a:pt x="4660" y="19586"/>
                      </a:lnTo>
                      <a:lnTo>
                        <a:pt x="0" y="19586"/>
                      </a:lnTo>
                      <a:lnTo>
                        <a:pt x="0" y="19050"/>
                      </a:lnTo>
                      <a:cubicBezTo>
                        <a:pt x="876" y="19050"/>
                        <a:pt x="1040" y="18829"/>
                        <a:pt x="1040" y="17788"/>
                      </a:cubicBezTo>
                      <a:close/>
                      <a:moveTo>
                        <a:pt x="3619" y="8544"/>
                      </a:moveTo>
                      <a:lnTo>
                        <a:pt x="11268" y="8544"/>
                      </a:lnTo>
                      <a:cubicBezTo>
                        <a:pt x="13513" y="8544"/>
                        <a:pt x="14642" y="7346"/>
                        <a:pt x="14642" y="5391"/>
                      </a:cubicBezTo>
                      <a:cubicBezTo>
                        <a:pt x="14642" y="3260"/>
                        <a:pt x="13349" y="2327"/>
                        <a:pt x="10688" y="2327"/>
                      </a:cubicBezTo>
                      <a:lnTo>
                        <a:pt x="3619" y="2327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964" name="Google Shape;1964;p17"/>
                <p:cNvSpPr/>
                <p:nvPr/>
              </p:nvSpPr>
              <p:spPr>
                <a:xfrm>
                  <a:off x="8555319" y="3283968"/>
                  <a:ext cx="18772" cy="21691"/>
                </a:xfrm>
                <a:custGeom>
                  <a:rect b="b" l="l" r="r" t="t"/>
                  <a:pathLst>
                    <a:path extrusionOk="0" h="21691" w="18772">
                      <a:moveTo>
                        <a:pt x="958" y="2863"/>
                      </a:moveTo>
                      <a:cubicBezTo>
                        <a:pt x="958" y="1841"/>
                        <a:pt x="795" y="1602"/>
                        <a:pt x="0" y="1602"/>
                      </a:cubicBezTo>
                      <a:lnTo>
                        <a:pt x="0" y="1066"/>
                      </a:lnTo>
                      <a:lnTo>
                        <a:pt x="16761" y="1066"/>
                      </a:lnTo>
                      <a:cubicBezTo>
                        <a:pt x="17593" y="1066"/>
                        <a:pt x="17801" y="750"/>
                        <a:pt x="17801" y="0"/>
                      </a:cubicBezTo>
                      <a:lnTo>
                        <a:pt x="18299" y="0"/>
                      </a:lnTo>
                      <a:lnTo>
                        <a:pt x="18299" y="4622"/>
                      </a:lnTo>
                      <a:lnTo>
                        <a:pt x="17801" y="4622"/>
                      </a:lnTo>
                      <a:cubicBezTo>
                        <a:pt x="17801" y="3865"/>
                        <a:pt x="17593" y="3556"/>
                        <a:pt x="16761" y="3556"/>
                      </a:cubicBezTo>
                      <a:lnTo>
                        <a:pt x="3720" y="3556"/>
                      </a:lnTo>
                      <a:lnTo>
                        <a:pt x="3720" y="9339"/>
                      </a:lnTo>
                      <a:lnTo>
                        <a:pt x="12939" y="9339"/>
                      </a:lnTo>
                      <a:cubicBezTo>
                        <a:pt x="13765" y="9339"/>
                        <a:pt x="13973" y="9024"/>
                        <a:pt x="13973" y="8267"/>
                      </a:cubicBezTo>
                      <a:lnTo>
                        <a:pt x="14478" y="8267"/>
                      </a:lnTo>
                      <a:lnTo>
                        <a:pt x="14478" y="12895"/>
                      </a:lnTo>
                      <a:lnTo>
                        <a:pt x="13973" y="12895"/>
                      </a:lnTo>
                      <a:cubicBezTo>
                        <a:pt x="13973" y="12139"/>
                        <a:pt x="13765" y="11830"/>
                        <a:pt x="12939" y="11830"/>
                      </a:cubicBezTo>
                      <a:lnTo>
                        <a:pt x="3720" y="11830"/>
                      </a:lnTo>
                      <a:lnTo>
                        <a:pt x="3720" y="18135"/>
                      </a:lnTo>
                      <a:lnTo>
                        <a:pt x="17234" y="18135"/>
                      </a:lnTo>
                      <a:cubicBezTo>
                        <a:pt x="18066" y="18135"/>
                        <a:pt x="18274" y="17826"/>
                        <a:pt x="18274" y="17070"/>
                      </a:cubicBezTo>
                      <a:lnTo>
                        <a:pt x="18772" y="17070"/>
                      </a:lnTo>
                      <a:lnTo>
                        <a:pt x="18772" y="21692"/>
                      </a:lnTo>
                      <a:lnTo>
                        <a:pt x="18274" y="21692"/>
                      </a:lnTo>
                      <a:cubicBezTo>
                        <a:pt x="18274" y="20935"/>
                        <a:pt x="18066" y="20626"/>
                        <a:pt x="17234" y="20626"/>
                      </a:cubicBezTo>
                      <a:lnTo>
                        <a:pt x="19" y="20626"/>
                      </a:lnTo>
                      <a:lnTo>
                        <a:pt x="19" y="20090"/>
                      </a:lnTo>
                      <a:cubicBezTo>
                        <a:pt x="813" y="20090"/>
                        <a:pt x="977" y="19869"/>
                        <a:pt x="977" y="18829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965" name="Google Shape;1965;p17"/>
                <p:cNvSpPr/>
                <p:nvPr/>
              </p:nvSpPr>
              <p:spPr>
                <a:xfrm>
                  <a:off x="8577414" y="3285033"/>
                  <a:ext cx="18532" cy="19604"/>
                </a:xfrm>
                <a:custGeom>
                  <a:rect b="b" l="l" r="r" t="t"/>
                  <a:pathLst>
                    <a:path extrusionOk="0" h="19604" w="18532">
                      <a:moveTo>
                        <a:pt x="3619" y="17807"/>
                      </a:moveTo>
                      <a:cubicBezTo>
                        <a:pt x="3619" y="18829"/>
                        <a:pt x="3783" y="19069"/>
                        <a:pt x="4654" y="19069"/>
                      </a:cubicBezTo>
                      <a:lnTo>
                        <a:pt x="4654" y="19605"/>
                      </a:lnTo>
                      <a:lnTo>
                        <a:pt x="0" y="19605"/>
                      </a:lnTo>
                      <a:lnTo>
                        <a:pt x="0" y="19069"/>
                      </a:lnTo>
                      <a:cubicBezTo>
                        <a:pt x="870" y="19069"/>
                        <a:pt x="1040" y="18848"/>
                        <a:pt x="1040" y="17807"/>
                      </a:cubicBezTo>
                      <a:lnTo>
                        <a:pt x="1040" y="1797"/>
                      </a:lnTo>
                      <a:cubicBezTo>
                        <a:pt x="1040" y="776"/>
                        <a:pt x="870" y="536"/>
                        <a:pt x="0" y="536"/>
                      </a:cubicBezTo>
                      <a:lnTo>
                        <a:pt x="0" y="0"/>
                      </a:lnTo>
                      <a:lnTo>
                        <a:pt x="12725" y="0"/>
                      </a:lnTo>
                      <a:cubicBezTo>
                        <a:pt x="16300" y="0"/>
                        <a:pt x="17965" y="2138"/>
                        <a:pt x="17965" y="5467"/>
                      </a:cubicBezTo>
                      <a:cubicBezTo>
                        <a:pt x="17965" y="8891"/>
                        <a:pt x="16136" y="10676"/>
                        <a:pt x="12920" y="10764"/>
                      </a:cubicBezTo>
                      <a:lnTo>
                        <a:pt x="17492" y="18236"/>
                      </a:lnTo>
                      <a:cubicBezTo>
                        <a:pt x="17864" y="18867"/>
                        <a:pt x="18079" y="19031"/>
                        <a:pt x="18533" y="19031"/>
                      </a:cubicBezTo>
                      <a:lnTo>
                        <a:pt x="18533" y="19567"/>
                      </a:lnTo>
                      <a:lnTo>
                        <a:pt x="14043" y="19567"/>
                      </a:lnTo>
                      <a:lnTo>
                        <a:pt x="14043" y="19031"/>
                      </a:lnTo>
                      <a:cubicBezTo>
                        <a:pt x="14623" y="19031"/>
                        <a:pt x="14705" y="18942"/>
                        <a:pt x="14705" y="18678"/>
                      </a:cubicBezTo>
                      <a:cubicBezTo>
                        <a:pt x="14635" y="18293"/>
                        <a:pt x="14480" y="17929"/>
                        <a:pt x="14251" y="17612"/>
                      </a:cubicBezTo>
                      <a:lnTo>
                        <a:pt x="10177" y="10764"/>
                      </a:lnTo>
                      <a:lnTo>
                        <a:pt x="3619" y="10764"/>
                      </a:lnTo>
                      <a:close/>
                      <a:moveTo>
                        <a:pt x="3619" y="8292"/>
                      </a:moveTo>
                      <a:lnTo>
                        <a:pt x="12448" y="8292"/>
                      </a:lnTo>
                      <a:cubicBezTo>
                        <a:pt x="14446" y="8292"/>
                        <a:pt x="15190" y="7359"/>
                        <a:pt x="15190" y="5398"/>
                      </a:cubicBezTo>
                      <a:cubicBezTo>
                        <a:pt x="15190" y="3266"/>
                        <a:pt x="14484" y="2333"/>
                        <a:pt x="12038" y="2333"/>
                      </a:cubicBezTo>
                      <a:lnTo>
                        <a:pt x="3619" y="2333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966" name="Google Shape;1966;p17"/>
                <p:cNvSpPr/>
                <p:nvPr/>
              </p:nvSpPr>
              <p:spPr>
                <a:xfrm>
                  <a:off x="8600153" y="3285033"/>
                  <a:ext cx="4678" cy="19604"/>
                </a:xfrm>
                <a:custGeom>
                  <a:rect b="b" l="l" r="r" t="t"/>
                  <a:pathLst>
                    <a:path extrusionOk="0" h="19604" w="4678">
                      <a:moveTo>
                        <a:pt x="0" y="19586"/>
                      </a:moveTo>
                      <a:lnTo>
                        <a:pt x="0" y="19050"/>
                      </a:lnTo>
                      <a:cubicBezTo>
                        <a:pt x="877" y="19050"/>
                        <a:pt x="1040" y="18829"/>
                        <a:pt x="1040" y="17788"/>
                      </a:cubicBezTo>
                      <a:lnTo>
                        <a:pt x="1040" y="1797"/>
                      </a:lnTo>
                      <a:cubicBezTo>
                        <a:pt x="1040" y="776"/>
                        <a:pt x="877" y="536"/>
                        <a:pt x="0" y="536"/>
                      </a:cubicBezTo>
                      <a:lnTo>
                        <a:pt x="0" y="0"/>
                      </a:lnTo>
                      <a:lnTo>
                        <a:pt x="4679" y="0"/>
                      </a:lnTo>
                      <a:lnTo>
                        <a:pt x="4679" y="536"/>
                      </a:lnTo>
                      <a:cubicBezTo>
                        <a:pt x="3802" y="536"/>
                        <a:pt x="3638" y="757"/>
                        <a:pt x="3638" y="1797"/>
                      </a:cubicBezTo>
                      <a:lnTo>
                        <a:pt x="3638" y="17807"/>
                      </a:lnTo>
                      <a:cubicBezTo>
                        <a:pt x="3638" y="18829"/>
                        <a:pt x="3802" y="19069"/>
                        <a:pt x="4679" y="19069"/>
                      </a:cubicBezTo>
                      <a:lnTo>
                        <a:pt x="4679" y="19605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967" name="Google Shape;1967;p17"/>
                <p:cNvSpPr/>
                <p:nvPr/>
              </p:nvSpPr>
              <p:spPr>
                <a:xfrm>
                  <a:off x="8608344" y="3284787"/>
                  <a:ext cx="20953" cy="20096"/>
                </a:xfrm>
                <a:custGeom>
                  <a:rect b="b" l="l" r="r" t="t"/>
                  <a:pathLst>
                    <a:path extrusionOk="0" h="20096" w="20953">
                      <a:moveTo>
                        <a:pt x="20954" y="10051"/>
                      </a:moveTo>
                      <a:cubicBezTo>
                        <a:pt x="20954" y="15563"/>
                        <a:pt x="16880" y="20096"/>
                        <a:pt x="10480" y="20096"/>
                      </a:cubicBezTo>
                      <a:cubicBezTo>
                        <a:pt x="4080" y="20096"/>
                        <a:pt x="0" y="15563"/>
                        <a:pt x="0" y="10051"/>
                      </a:cubicBezTo>
                      <a:cubicBezTo>
                        <a:pt x="0" y="4540"/>
                        <a:pt x="4073" y="0"/>
                        <a:pt x="10480" y="0"/>
                      </a:cubicBezTo>
                      <a:cubicBezTo>
                        <a:pt x="16887" y="0"/>
                        <a:pt x="20954" y="4534"/>
                        <a:pt x="20954" y="10051"/>
                      </a:cubicBezTo>
                      <a:close/>
                      <a:moveTo>
                        <a:pt x="2743" y="10001"/>
                      </a:moveTo>
                      <a:cubicBezTo>
                        <a:pt x="2743" y="14232"/>
                        <a:pt x="5738" y="17612"/>
                        <a:pt x="10480" y="17612"/>
                      </a:cubicBezTo>
                      <a:cubicBezTo>
                        <a:pt x="15222" y="17612"/>
                        <a:pt x="18211" y="14232"/>
                        <a:pt x="18211" y="10001"/>
                      </a:cubicBezTo>
                      <a:cubicBezTo>
                        <a:pt x="18211" y="5770"/>
                        <a:pt x="15216" y="2484"/>
                        <a:pt x="10480" y="2484"/>
                      </a:cubicBezTo>
                      <a:cubicBezTo>
                        <a:pt x="5745" y="2484"/>
                        <a:pt x="2743" y="5826"/>
                        <a:pt x="2743" y="10001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968" name="Google Shape;1968;p17"/>
                <p:cNvSpPr/>
                <p:nvPr/>
              </p:nvSpPr>
              <p:spPr>
                <a:xfrm>
                  <a:off x="8632110" y="3285033"/>
                  <a:ext cx="18532" cy="19604"/>
                </a:xfrm>
                <a:custGeom>
                  <a:rect b="b" l="l" r="r" t="t"/>
                  <a:pathLst>
                    <a:path extrusionOk="0" h="19604" w="18532">
                      <a:moveTo>
                        <a:pt x="3619" y="17807"/>
                      </a:moveTo>
                      <a:cubicBezTo>
                        <a:pt x="3619" y="18829"/>
                        <a:pt x="3783" y="19069"/>
                        <a:pt x="4660" y="19069"/>
                      </a:cubicBezTo>
                      <a:lnTo>
                        <a:pt x="4660" y="19605"/>
                      </a:lnTo>
                      <a:lnTo>
                        <a:pt x="0" y="19605"/>
                      </a:lnTo>
                      <a:lnTo>
                        <a:pt x="0" y="19069"/>
                      </a:lnTo>
                      <a:cubicBezTo>
                        <a:pt x="876" y="19069"/>
                        <a:pt x="1040" y="18848"/>
                        <a:pt x="1040" y="17807"/>
                      </a:cubicBezTo>
                      <a:lnTo>
                        <a:pt x="1040" y="1797"/>
                      </a:lnTo>
                      <a:cubicBezTo>
                        <a:pt x="1040" y="776"/>
                        <a:pt x="876" y="536"/>
                        <a:pt x="0" y="536"/>
                      </a:cubicBezTo>
                      <a:lnTo>
                        <a:pt x="0" y="0"/>
                      </a:lnTo>
                      <a:lnTo>
                        <a:pt x="12725" y="0"/>
                      </a:lnTo>
                      <a:cubicBezTo>
                        <a:pt x="16300" y="0"/>
                        <a:pt x="17965" y="2138"/>
                        <a:pt x="17965" y="5467"/>
                      </a:cubicBezTo>
                      <a:cubicBezTo>
                        <a:pt x="17965" y="8891"/>
                        <a:pt x="16136" y="10676"/>
                        <a:pt x="12920" y="10764"/>
                      </a:cubicBezTo>
                      <a:lnTo>
                        <a:pt x="17492" y="18255"/>
                      </a:lnTo>
                      <a:cubicBezTo>
                        <a:pt x="17870" y="18886"/>
                        <a:pt x="18078" y="19050"/>
                        <a:pt x="18533" y="19050"/>
                      </a:cubicBezTo>
                      <a:lnTo>
                        <a:pt x="18533" y="19586"/>
                      </a:lnTo>
                      <a:lnTo>
                        <a:pt x="14024" y="19586"/>
                      </a:lnTo>
                      <a:lnTo>
                        <a:pt x="14024" y="19050"/>
                      </a:lnTo>
                      <a:cubicBezTo>
                        <a:pt x="14604" y="19050"/>
                        <a:pt x="14692" y="18961"/>
                        <a:pt x="14692" y="18697"/>
                      </a:cubicBezTo>
                      <a:cubicBezTo>
                        <a:pt x="14619" y="18312"/>
                        <a:pt x="14462" y="17948"/>
                        <a:pt x="14232" y="17631"/>
                      </a:cubicBezTo>
                      <a:lnTo>
                        <a:pt x="10159" y="10783"/>
                      </a:lnTo>
                      <a:lnTo>
                        <a:pt x="3619" y="10783"/>
                      </a:lnTo>
                      <a:close/>
                      <a:moveTo>
                        <a:pt x="3619" y="8292"/>
                      </a:moveTo>
                      <a:lnTo>
                        <a:pt x="12447" y="8292"/>
                      </a:lnTo>
                      <a:cubicBezTo>
                        <a:pt x="14446" y="8292"/>
                        <a:pt x="15197" y="7359"/>
                        <a:pt x="15197" y="5398"/>
                      </a:cubicBezTo>
                      <a:cubicBezTo>
                        <a:pt x="15197" y="3266"/>
                        <a:pt x="14491" y="2333"/>
                        <a:pt x="12044" y="2333"/>
                      </a:cubicBezTo>
                      <a:lnTo>
                        <a:pt x="3619" y="2333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969" name="Google Shape;1969;p17"/>
                <p:cNvSpPr/>
                <p:nvPr/>
              </p:nvSpPr>
              <p:spPr>
                <a:xfrm>
                  <a:off x="8663298" y="3285033"/>
                  <a:ext cx="19484" cy="19566"/>
                </a:xfrm>
                <a:custGeom>
                  <a:rect b="b" l="l" r="r" t="t"/>
                  <a:pathLst>
                    <a:path extrusionOk="0" h="19566" w="19484">
                      <a:moveTo>
                        <a:pt x="1040" y="1797"/>
                      </a:moveTo>
                      <a:cubicBezTo>
                        <a:pt x="1040" y="776"/>
                        <a:pt x="870" y="536"/>
                        <a:pt x="0" y="536"/>
                      </a:cubicBezTo>
                      <a:lnTo>
                        <a:pt x="0" y="0"/>
                      </a:lnTo>
                      <a:lnTo>
                        <a:pt x="10089" y="0"/>
                      </a:lnTo>
                      <a:cubicBezTo>
                        <a:pt x="16660" y="0"/>
                        <a:pt x="19485" y="4269"/>
                        <a:pt x="19485" y="9786"/>
                      </a:cubicBezTo>
                      <a:cubicBezTo>
                        <a:pt x="19485" y="15304"/>
                        <a:pt x="16660" y="19567"/>
                        <a:pt x="10089" y="19567"/>
                      </a:cubicBezTo>
                      <a:lnTo>
                        <a:pt x="0" y="19567"/>
                      </a:lnTo>
                      <a:lnTo>
                        <a:pt x="0" y="19031"/>
                      </a:lnTo>
                      <a:cubicBezTo>
                        <a:pt x="870" y="19031"/>
                        <a:pt x="1040" y="18810"/>
                        <a:pt x="1040" y="17770"/>
                      </a:cubicBezTo>
                      <a:close/>
                      <a:moveTo>
                        <a:pt x="3620" y="17095"/>
                      </a:moveTo>
                      <a:lnTo>
                        <a:pt x="9566" y="17095"/>
                      </a:lnTo>
                      <a:cubicBezTo>
                        <a:pt x="14724" y="17095"/>
                        <a:pt x="16716" y="13803"/>
                        <a:pt x="16716" y="9805"/>
                      </a:cubicBezTo>
                      <a:cubicBezTo>
                        <a:pt x="16716" y="5808"/>
                        <a:pt x="14724" y="2510"/>
                        <a:pt x="9566" y="2510"/>
                      </a:cubicBezTo>
                      <a:lnTo>
                        <a:pt x="3620" y="2510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970" name="Google Shape;1970;p17"/>
                <p:cNvSpPr/>
                <p:nvPr/>
              </p:nvSpPr>
              <p:spPr>
                <a:xfrm>
                  <a:off x="8685621" y="3283968"/>
                  <a:ext cx="18759" cy="21691"/>
                </a:xfrm>
                <a:custGeom>
                  <a:rect b="b" l="l" r="r" t="t"/>
                  <a:pathLst>
                    <a:path extrusionOk="0" h="21691" w="18759">
                      <a:moveTo>
                        <a:pt x="958" y="2863"/>
                      </a:moveTo>
                      <a:cubicBezTo>
                        <a:pt x="958" y="1841"/>
                        <a:pt x="795" y="1602"/>
                        <a:pt x="0" y="1602"/>
                      </a:cubicBezTo>
                      <a:lnTo>
                        <a:pt x="0" y="1066"/>
                      </a:lnTo>
                      <a:lnTo>
                        <a:pt x="16761" y="1066"/>
                      </a:lnTo>
                      <a:cubicBezTo>
                        <a:pt x="17593" y="1066"/>
                        <a:pt x="17801" y="750"/>
                        <a:pt x="17801" y="0"/>
                      </a:cubicBezTo>
                      <a:lnTo>
                        <a:pt x="18299" y="0"/>
                      </a:lnTo>
                      <a:lnTo>
                        <a:pt x="18299" y="4622"/>
                      </a:lnTo>
                      <a:lnTo>
                        <a:pt x="17801" y="4622"/>
                      </a:lnTo>
                      <a:cubicBezTo>
                        <a:pt x="17801" y="3865"/>
                        <a:pt x="17593" y="3556"/>
                        <a:pt x="16761" y="3556"/>
                      </a:cubicBezTo>
                      <a:lnTo>
                        <a:pt x="3708" y="3556"/>
                      </a:lnTo>
                      <a:lnTo>
                        <a:pt x="3708" y="9339"/>
                      </a:lnTo>
                      <a:lnTo>
                        <a:pt x="12902" y="9339"/>
                      </a:lnTo>
                      <a:cubicBezTo>
                        <a:pt x="13728" y="9339"/>
                        <a:pt x="13936" y="9024"/>
                        <a:pt x="13936" y="8267"/>
                      </a:cubicBezTo>
                      <a:lnTo>
                        <a:pt x="14440" y="8267"/>
                      </a:lnTo>
                      <a:lnTo>
                        <a:pt x="14440" y="12895"/>
                      </a:lnTo>
                      <a:lnTo>
                        <a:pt x="13936" y="12895"/>
                      </a:lnTo>
                      <a:cubicBezTo>
                        <a:pt x="13936" y="12139"/>
                        <a:pt x="13728" y="11830"/>
                        <a:pt x="12902" y="11830"/>
                      </a:cubicBezTo>
                      <a:lnTo>
                        <a:pt x="3708" y="11830"/>
                      </a:lnTo>
                      <a:lnTo>
                        <a:pt x="3708" y="18135"/>
                      </a:lnTo>
                      <a:lnTo>
                        <a:pt x="17221" y="18135"/>
                      </a:lnTo>
                      <a:cubicBezTo>
                        <a:pt x="18053" y="18135"/>
                        <a:pt x="18261" y="17826"/>
                        <a:pt x="18261" y="17070"/>
                      </a:cubicBezTo>
                      <a:lnTo>
                        <a:pt x="18760" y="17070"/>
                      </a:lnTo>
                      <a:lnTo>
                        <a:pt x="18760" y="21692"/>
                      </a:lnTo>
                      <a:lnTo>
                        <a:pt x="18261" y="21692"/>
                      </a:lnTo>
                      <a:cubicBezTo>
                        <a:pt x="18261" y="20935"/>
                        <a:pt x="18053" y="20626"/>
                        <a:pt x="17221" y="20626"/>
                      </a:cubicBezTo>
                      <a:lnTo>
                        <a:pt x="6" y="20626"/>
                      </a:lnTo>
                      <a:lnTo>
                        <a:pt x="6" y="20090"/>
                      </a:lnTo>
                      <a:cubicBezTo>
                        <a:pt x="801" y="20090"/>
                        <a:pt x="965" y="19869"/>
                        <a:pt x="965" y="18829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971" name="Google Shape;1971;p17"/>
                <p:cNvSpPr/>
                <p:nvPr/>
              </p:nvSpPr>
              <p:spPr>
                <a:xfrm>
                  <a:off x="8717345" y="3281256"/>
                  <a:ext cx="5485" cy="23381"/>
                </a:xfrm>
                <a:custGeom>
                  <a:rect b="b" l="l" r="r" t="t"/>
                  <a:pathLst>
                    <a:path extrusionOk="0" h="23381" w="5485">
                      <a:moveTo>
                        <a:pt x="0" y="23363"/>
                      </a:moveTo>
                      <a:lnTo>
                        <a:pt x="0" y="22827"/>
                      </a:lnTo>
                      <a:cubicBezTo>
                        <a:pt x="788" y="22827"/>
                        <a:pt x="996" y="22385"/>
                        <a:pt x="996" y="21761"/>
                      </a:cubicBezTo>
                      <a:lnTo>
                        <a:pt x="996" y="1602"/>
                      </a:lnTo>
                      <a:cubicBezTo>
                        <a:pt x="996" y="971"/>
                        <a:pt x="788" y="536"/>
                        <a:pt x="0" y="536"/>
                      </a:cubicBezTo>
                      <a:lnTo>
                        <a:pt x="0" y="0"/>
                      </a:lnTo>
                      <a:lnTo>
                        <a:pt x="5486" y="0"/>
                      </a:lnTo>
                      <a:lnTo>
                        <a:pt x="5486" y="536"/>
                      </a:lnTo>
                      <a:cubicBezTo>
                        <a:pt x="4698" y="536"/>
                        <a:pt x="4490" y="984"/>
                        <a:pt x="4490" y="1602"/>
                      </a:cubicBezTo>
                      <a:lnTo>
                        <a:pt x="4490" y="21780"/>
                      </a:lnTo>
                      <a:cubicBezTo>
                        <a:pt x="4490" y="22411"/>
                        <a:pt x="4698" y="22846"/>
                        <a:pt x="5486" y="22846"/>
                      </a:cubicBezTo>
                      <a:lnTo>
                        <a:pt x="5486" y="23382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972" name="Google Shape;1972;p17"/>
                <p:cNvSpPr/>
                <p:nvPr/>
              </p:nvSpPr>
              <p:spPr>
                <a:xfrm>
                  <a:off x="8727529" y="3285033"/>
                  <a:ext cx="20108" cy="19617"/>
                </a:xfrm>
                <a:custGeom>
                  <a:rect b="b" l="l" r="r" t="t"/>
                  <a:pathLst>
                    <a:path extrusionOk="0" h="19617" w="20108">
                      <a:moveTo>
                        <a:pt x="0" y="19586"/>
                      </a:moveTo>
                      <a:lnTo>
                        <a:pt x="0" y="19050"/>
                      </a:lnTo>
                      <a:cubicBezTo>
                        <a:pt x="870" y="19050"/>
                        <a:pt x="1122" y="18829"/>
                        <a:pt x="1122" y="17788"/>
                      </a:cubicBezTo>
                      <a:lnTo>
                        <a:pt x="1122" y="1797"/>
                      </a:lnTo>
                      <a:cubicBezTo>
                        <a:pt x="1122" y="776"/>
                        <a:pt x="870" y="536"/>
                        <a:pt x="0" y="536"/>
                      </a:cubicBezTo>
                      <a:lnTo>
                        <a:pt x="0" y="0"/>
                      </a:lnTo>
                      <a:lnTo>
                        <a:pt x="6066" y="0"/>
                      </a:lnTo>
                      <a:lnTo>
                        <a:pt x="6066" y="536"/>
                      </a:lnTo>
                      <a:cubicBezTo>
                        <a:pt x="5196" y="536"/>
                        <a:pt x="4944" y="713"/>
                        <a:pt x="4944" y="933"/>
                      </a:cubicBezTo>
                      <a:cubicBezTo>
                        <a:pt x="4944" y="1154"/>
                        <a:pt x="5114" y="1331"/>
                        <a:pt x="5404" y="1690"/>
                      </a:cubicBezTo>
                      <a:lnTo>
                        <a:pt x="16660" y="15537"/>
                      </a:lnTo>
                      <a:lnTo>
                        <a:pt x="16660" y="1797"/>
                      </a:lnTo>
                      <a:cubicBezTo>
                        <a:pt x="16660" y="776"/>
                        <a:pt x="16407" y="536"/>
                        <a:pt x="15537" y="536"/>
                      </a:cubicBezTo>
                      <a:lnTo>
                        <a:pt x="15537" y="0"/>
                      </a:lnTo>
                      <a:lnTo>
                        <a:pt x="20109" y="0"/>
                      </a:lnTo>
                      <a:lnTo>
                        <a:pt x="20109" y="536"/>
                      </a:lnTo>
                      <a:cubicBezTo>
                        <a:pt x="19239" y="536"/>
                        <a:pt x="18987" y="757"/>
                        <a:pt x="18987" y="1797"/>
                      </a:cubicBezTo>
                      <a:lnTo>
                        <a:pt x="18987" y="17807"/>
                      </a:lnTo>
                      <a:cubicBezTo>
                        <a:pt x="18987" y="18829"/>
                        <a:pt x="19239" y="19069"/>
                        <a:pt x="20109" y="19069"/>
                      </a:cubicBezTo>
                      <a:lnTo>
                        <a:pt x="20109" y="19605"/>
                      </a:lnTo>
                      <a:lnTo>
                        <a:pt x="14541" y="19605"/>
                      </a:lnTo>
                      <a:lnTo>
                        <a:pt x="14541" y="19069"/>
                      </a:lnTo>
                      <a:cubicBezTo>
                        <a:pt x="15619" y="19069"/>
                        <a:pt x="15701" y="18936"/>
                        <a:pt x="15701" y="18671"/>
                      </a:cubicBezTo>
                      <a:cubicBezTo>
                        <a:pt x="15701" y="18406"/>
                        <a:pt x="15493" y="18224"/>
                        <a:pt x="15203" y="17870"/>
                      </a:cubicBezTo>
                      <a:lnTo>
                        <a:pt x="3449" y="3500"/>
                      </a:lnTo>
                      <a:lnTo>
                        <a:pt x="3449" y="17820"/>
                      </a:lnTo>
                      <a:cubicBezTo>
                        <a:pt x="3449" y="18842"/>
                        <a:pt x="3701" y="19081"/>
                        <a:pt x="4572" y="19081"/>
                      </a:cubicBezTo>
                      <a:lnTo>
                        <a:pt x="4572" y="19617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973" name="Google Shape;1973;p17"/>
                <p:cNvSpPr/>
                <p:nvPr/>
              </p:nvSpPr>
              <p:spPr>
                <a:xfrm>
                  <a:off x="8748836" y="3285052"/>
                  <a:ext cx="19314" cy="19566"/>
                </a:xfrm>
                <a:custGeom>
                  <a:rect b="b" l="l" r="r" t="t"/>
                  <a:pathLst>
                    <a:path extrusionOk="0" h="19566" w="19314">
                      <a:moveTo>
                        <a:pt x="19" y="0"/>
                      </a:moveTo>
                      <a:lnTo>
                        <a:pt x="4925" y="0"/>
                      </a:lnTo>
                      <a:lnTo>
                        <a:pt x="4925" y="536"/>
                      </a:lnTo>
                      <a:cubicBezTo>
                        <a:pt x="4427" y="492"/>
                        <a:pt x="3966" y="713"/>
                        <a:pt x="3966" y="1286"/>
                      </a:cubicBezTo>
                      <a:cubicBezTo>
                        <a:pt x="4074" y="1704"/>
                        <a:pt x="4228" y="2108"/>
                        <a:pt x="4427" y="2491"/>
                      </a:cubicBezTo>
                      <a:lnTo>
                        <a:pt x="10329" y="15966"/>
                      </a:lnTo>
                      <a:lnTo>
                        <a:pt x="15733" y="2138"/>
                      </a:lnTo>
                      <a:cubicBezTo>
                        <a:pt x="15865" y="1839"/>
                        <a:pt x="15950" y="1522"/>
                        <a:pt x="15985" y="1198"/>
                      </a:cubicBezTo>
                      <a:cubicBezTo>
                        <a:pt x="15985" y="801"/>
                        <a:pt x="15733" y="536"/>
                        <a:pt x="15071" y="536"/>
                      </a:cubicBezTo>
                      <a:lnTo>
                        <a:pt x="15071" y="0"/>
                      </a:lnTo>
                      <a:lnTo>
                        <a:pt x="19314" y="0"/>
                      </a:lnTo>
                      <a:lnTo>
                        <a:pt x="19314" y="536"/>
                      </a:lnTo>
                      <a:cubicBezTo>
                        <a:pt x="18919" y="585"/>
                        <a:pt x="18591" y="865"/>
                        <a:pt x="18482" y="1249"/>
                      </a:cubicBezTo>
                      <a:lnTo>
                        <a:pt x="12126" y="17385"/>
                      </a:lnTo>
                      <a:cubicBezTo>
                        <a:pt x="11958" y="17722"/>
                        <a:pt x="11845" y="18084"/>
                        <a:pt x="11792" y="18457"/>
                      </a:cubicBezTo>
                      <a:cubicBezTo>
                        <a:pt x="11792" y="18810"/>
                        <a:pt x="12038" y="19087"/>
                        <a:pt x="12706" y="19031"/>
                      </a:cubicBezTo>
                      <a:lnTo>
                        <a:pt x="12706" y="19567"/>
                      </a:lnTo>
                      <a:lnTo>
                        <a:pt x="7882" y="19567"/>
                      </a:lnTo>
                      <a:lnTo>
                        <a:pt x="7882" y="19031"/>
                      </a:lnTo>
                      <a:cubicBezTo>
                        <a:pt x="8380" y="19031"/>
                        <a:pt x="8633" y="18942"/>
                        <a:pt x="8633" y="18633"/>
                      </a:cubicBezTo>
                      <a:cubicBezTo>
                        <a:pt x="8512" y="18013"/>
                        <a:pt x="8300" y="17413"/>
                        <a:pt x="8002" y="16855"/>
                      </a:cubicBezTo>
                      <a:lnTo>
                        <a:pt x="1261" y="1425"/>
                      </a:lnTo>
                      <a:cubicBezTo>
                        <a:pt x="1104" y="868"/>
                        <a:pt x="578" y="496"/>
                        <a:pt x="0" y="536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974" name="Google Shape;1974;p17"/>
                <p:cNvSpPr/>
                <p:nvPr/>
              </p:nvSpPr>
              <p:spPr>
                <a:xfrm>
                  <a:off x="8769468" y="3283968"/>
                  <a:ext cx="18759" cy="21691"/>
                </a:xfrm>
                <a:custGeom>
                  <a:rect b="b" l="l" r="r" t="t"/>
                  <a:pathLst>
                    <a:path extrusionOk="0" h="21691" w="18759">
                      <a:moveTo>
                        <a:pt x="958" y="2863"/>
                      </a:moveTo>
                      <a:cubicBezTo>
                        <a:pt x="958" y="1841"/>
                        <a:pt x="794" y="1602"/>
                        <a:pt x="0" y="1602"/>
                      </a:cubicBezTo>
                      <a:lnTo>
                        <a:pt x="0" y="1066"/>
                      </a:lnTo>
                      <a:lnTo>
                        <a:pt x="16761" y="1066"/>
                      </a:lnTo>
                      <a:cubicBezTo>
                        <a:pt x="17593" y="1066"/>
                        <a:pt x="17801" y="750"/>
                        <a:pt x="17801" y="0"/>
                      </a:cubicBezTo>
                      <a:lnTo>
                        <a:pt x="18299" y="0"/>
                      </a:lnTo>
                      <a:lnTo>
                        <a:pt x="18299" y="4622"/>
                      </a:lnTo>
                      <a:lnTo>
                        <a:pt x="17801" y="4622"/>
                      </a:lnTo>
                      <a:cubicBezTo>
                        <a:pt x="17801" y="3865"/>
                        <a:pt x="17593" y="3556"/>
                        <a:pt x="16761" y="3556"/>
                      </a:cubicBezTo>
                      <a:lnTo>
                        <a:pt x="3727" y="3556"/>
                      </a:lnTo>
                      <a:lnTo>
                        <a:pt x="3727" y="9339"/>
                      </a:lnTo>
                      <a:lnTo>
                        <a:pt x="12920" y="9339"/>
                      </a:lnTo>
                      <a:cubicBezTo>
                        <a:pt x="13753" y="9339"/>
                        <a:pt x="13961" y="9024"/>
                        <a:pt x="13961" y="8267"/>
                      </a:cubicBezTo>
                      <a:lnTo>
                        <a:pt x="14446" y="8267"/>
                      </a:lnTo>
                      <a:lnTo>
                        <a:pt x="14446" y="12895"/>
                      </a:lnTo>
                      <a:lnTo>
                        <a:pt x="13948" y="12895"/>
                      </a:lnTo>
                      <a:cubicBezTo>
                        <a:pt x="13948" y="12139"/>
                        <a:pt x="13740" y="11830"/>
                        <a:pt x="12908" y="11830"/>
                      </a:cubicBezTo>
                      <a:lnTo>
                        <a:pt x="3727" y="11830"/>
                      </a:lnTo>
                      <a:lnTo>
                        <a:pt x="3727" y="18135"/>
                      </a:lnTo>
                      <a:lnTo>
                        <a:pt x="17221" y="18135"/>
                      </a:lnTo>
                      <a:cubicBezTo>
                        <a:pt x="18047" y="18135"/>
                        <a:pt x="18255" y="17826"/>
                        <a:pt x="18255" y="17070"/>
                      </a:cubicBezTo>
                      <a:lnTo>
                        <a:pt x="18760" y="17070"/>
                      </a:lnTo>
                      <a:lnTo>
                        <a:pt x="18760" y="21692"/>
                      </a:lnTo>
                      <a:lnTo>
                        <a:pt x="18230" y="21692"/>
                      </a:lnTo>
                      <a:cubicBezTo>
                        <a:pt x="18230" y="20935"/>
                        <a:pt x="18022" y="20626"/>
                        <a:pt x="17196" y="20626"/>
                      </a:cubicBezTo>
                      <a:lnTo>
                        <a:pt x="0" y="20626"/>
                      </a:lnTo>
                      <a:lnTo>
                        <a:pt x="0" y="20090"/>
                      </a:lnTo>
                      <a:cubicBezTo>
                        <a:pt x="794" y="20090"/>
                        <a:pt x="958" y="19869"/>
                        <a:pt x="958" y="18829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975" name="Google Shape;1975;p17"/>
                <p:cNvSpPr/>
                <p:nvPr/>
              </p:nvSpPr>
              <p:spPr>
                <a:xfrm>
                  <a:off x="8789861" y="3284794"/>
                  <a:ext cx="18374" cy="20077"/>
                </a:xfrm>
                <a:custGeom>
                  <a:rect b="b" l="l" r="r" t="t"/>
                  <a:pathLst>
                    <a:path extrusionOk="0" h="20077" w="18374">
                      <a:moveTo>
                        <a:pt x="1621" y="14226"/>
                      </a:moveTo>
                      <a:lnTo>
                        <a:pt x="2119" y="14358"/>
                      </a:lnTo>
                      <a:cubicBezTo>
                        <a:pt x="2070" y="14545"/>
                        <a:pt x="2042" y="14738"/>
                        <a:pt x="2037" y="14932"/>
                      </a:cubicBezTo>
                      <a:cubicBezTo>
                        <a:pt x="2037" y="15909"/>
                        <a:pt x="5738" y="17606"/>
                        <a:pt x="9730" y="17606"/>
                      </a:cubicBezTo>
                      <a:cubicBezTo>
                        <a:pt x="13469" y="17606"/>
                        <a:pt x="15796" y="16445"/>
                        <a:pt x="15796" y="14453"/>
                      </a:cubicBezTo>
                      <a:cubicBezTo>
                        <a:pt x="15796" y="8778"/>
                        <a:pt x="870" y="14409"/>
                        <a:pt x="870" y="6180"/>
                      </a:cubicBezTo>
                      <a:cubicBezTo>
                        <a:pt x="870" y="1690"/>
                        <a:pt x="4572" y="0"/>
                        <a:pt x="8727" y="0"/>
                      </a:cubicBezTo>
                      <a:cubicBezTo>
                        <a:pt x="13097" y="0"/>
                        <a:pt x="15298" y="1595"/>
                        <a:pt x="15966" y="1595"/>
                      </a:cubicBezTo>
                      <a:cubicBezTo>
                        <a:pt x="16212" y="1595"/>
                        <a:pt x="16382" y="1513"/>
                        <a:pt x="16628" y="965"/>
                      </a:cubicBezTo>
                      <a:lnTo>
                        <a:pt x="17170" y="1185"/>
                      </a:lnTo>
                      <a:lnTo>
                        <a:pt x="15632" y="5543"/>
                      </a:lnTo>
                      <a:lnTo>
                        <a:pt x="15134" y="5322"/>
                      </a:lnTo>
                      <a:cubicBezTo>
                        <a:pt x="15194" y="5150"/>
                        <a:pt x="15221" y="4968"/>
                        <a:pt x="15216" y="4786"/>
                      </a:cubicBezTo>
                      <a:cubicBezTo>
                        <a:pt x="15216" y="3853"/>
                        <a:pt x="11886" y="2478"/>
                        <a:pt x="8607" y="2478"/>
                      </a:cubicBezTo>
                      <a:cubicBezTo>
                        <a:pt x="4319" y="2478"/>
                        <a:pt x="3449" y="4168"/>
                        <a:pt x="3449" y="5814"/>
                      </a:cubicBezTo>
                      <a:cubicBezTo>
                        <a:pt x="3449" y="11104"/>
                        <a:pt x="18375" y="5770"/>
                        <a:pt x="18375" y="13772"/>
                      </a:cubicBezTo>
                      <a:cubicBezTo>
                        <a:pt x="18375" y="17952"/>
                        <a:pt x="15632" y="20077"/>
                        <a:pt x="9314" y="20077"/>
                      </a:cubicBezTo>
                      <a:cubicBezTo>
                        <a:pt x="5032" y="20077"/>
                        <a:pt x="2119" y="18186"/>
                        <a:pt x="1242" y="18186"/>
                      </a:cubicBezTo>
                      <a:cubicBezTo>
                        <a:pt x="871" y="18214"/>
                        <a:pt x="566" y="18488"/>
                        <a:pt x="498" y="18854"/>
                      </a:cubicBezTo>
                      <a:lnTo>
                        <a:pt x="0" y="18678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976" name="Google Shape;1976;p17"/>
                <p:cNvSpPr/>
                <p:nvPr/>
              </p:nvSpPr>
              <p:spPr>
                <a:xfrm>
                  <a:off x="8808462" y="3283987"/>
                  <a:ext cx="18715" cy="20651"/>
                </a:xfrm>
                <a:custGeom>
                  <a:rect b="b" l="l" r="r" t="t"/>
                  <a:pathLst>
                    <a:path extrusionOk="0" h="20651" w="18715">
                      <a:moveTo>
                        <a:pt x="18715" y="4622"/>
                      </a:moveTo>
                      <a:lnTo>
                        <a:pt x="18217" y="4622"/>
                      </a:lnTo>
                      <a:cubicBezTo>
                        <a:pt x="18217" y="3865"/>
                        <a:pt x="18009" y="3556"/>
                        <a:pt x="17177" y="3556"/>
                      </a:cubicBezTo>
                      <a:lnTo>
                        <a:pt x="10764" y="3556"/>
                      </a:lnTo>
                      <a:lnTo>
                        <a:pt x="10764" y="18854"/>
                      </a:lnTo>
                      <a:cubicBezTo>
                        <a:pt x="10764" y="19876"/>
                        <a:pt x="10928" y="20115"/>
                        <a:pt x="11804" y="20115"/>
                      </a:cubicBezTo>
                      <a:lnTo>
                        <a:pt x="11804" y="20651"/>
                      </a:lnTo>
                      <a:lnTo>
                        <a:pt x="6980" y="20651"/>
                      </a:lnTo>
                      <a:lnTo>
                        <a:pt x="6980" y="20115"/>
                      </a:lnTo>
                      <a:cubicBezTo>
                        <a:pt x="7851" y="20115"/>
                        <a:pt x="8015" y="19895"/>
                        <a:pt x="8015" y="18854"/>
                      </a:cubicBezTo>
                      <a:lnTo>
                        <a:pt x="8015" y="3556"/>
                      </a:lnTo>
                      <a:lnTo>
                        <a:pt x="1539" y="3556"/>
                      </a:lnTo>
                      <a:cubicBezTo>
                        <a:pt x="713" y="3556"/>
                        <a:pt x="504" y="3865"/>
                        <a:pt x="504" y="4622"/>
                      </a:cubicBezTo>
                      <a:lnTo>
                        <a:pt x="0" y="4622"/>
                      </a:lnTo>
                      <a:lnTo>
                        <a:pt x="0" y="0"/>
                      </a:lnTo>
                      <a:lnTo>
                        <a:pt x="504" y="0"/>
                      </a:lnTo>
                      <a:cubicBezTo>
                        <a:pt x="504" y="750"/>
                        <a:pt x="713" y="1066"/>
                        <a:pt x="1539" y="1066"/>
                      </a:cubicBezTo>
                      <a:lnTo>
                        <a:pt x="17177" y="1066"/>
                      </a:lnTo>
                      <a:cubicBezTo>
                        <a:pt x="18009" y="1066"/>
                        <a:pt x="18217" y="750"/>
                        <a:pt x="18217" y="0"/>
                      </a:cubicBezTo>
                      <a:lnTo>
                        <a:pt x="18715" y="0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977" name="Google Shape;1977;p17"/>
                <p:cNvSpPr/>
                <p:nvPr/>
              </p:nvSpPr>
              <p:spPr>
                <a:xfrm>
                  <a:off x="8829461" y="3285033"/>
                  <a:ext cx="4653" cy="19604"/>
                </a:xfrm>
                <a:custGeom>
                  <a:rect b="b" l="l" r="r" t="t"/>
                  <a:pathLst>
                    <a:path extrusionOk="0" h="19604" w="4653">
                      <a:moveTo>
                        <a:pt x="0" y="19586"/>
                      </a:moveTo>
                      <a:lnTo>
                        <a:pt x="0" y="19050"/>
                      </a:lnTo>
                      <a:cubicBezTo>
                        <a:pt x="870" y="19050"/>
                        <a:pt x="1034" y="18829"/>
                        <a:pt x="1034" y="17788"/>
                      </a:cubicBezTo>
                      <a:lnTo>
                        <a:pt x="1034" y="1797"/>
                      </a:lnTo>
                      <a:cubicBezTo>
                        <a:pt x="1034" y="776"/>
                        <a:pt x="870" y="536"/>
                        <a:pt x="0" y="536"/>
                      </a:cubicBezTo>
                      <a:lnTo>
                        <a:pt x="0" y="0"/>
                      </a:lnTo>
                      <a:lnTo>
                        <a:pt x="4654" y="0"/>
                      </a:lnTo>
                      <a:lnTo>
                        <a:pt x="4654" y="536"/>
                      </a:lnTo>
                      <a:cubicBezTo>
                        <a:pt x="3783" y="536"/>
                        <a:pt x="3613" y="757"/>
                        <a:pt x="3613" y="1797"/>
                      </a:cubicBezTo>
                      <a:lnTo>
                        <a:pt x="3613" y="17807"/>
                      </a:lnTo>
                      <a:cubicBezTo>
                        <a:pt x="3613" y="18829"/>
                        <a:pt x="3783" y="19069"/>
                        <a:pt x="4654" y="19069"/>
                      </a:cubicBezTo>
                      <a:lnTo>
                        <a:pt x="4654" y="19605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978" name="Google Shape;1978;p17"/>
                <p:cNvSpPr/>
                <p:nvPr/>
              </p:nvSpPr>
              <p:spPr>
                <a:xfrm>
                  <a:off x="8837645" y="3284806"/>
                  <a:ext cx="20291" cy="20096"/>
                </a:xfrm>
                <a:custGeom>
                  <a:rect b="b" l="l" r="r" t="t"/>
                  <a:pathLst>
                    <a:path extrusionOk="0" h="20096" w="20291">
                      <a:moveTo>
                        <a:pt x="18217" y="6293"/>
                      </a:moveTo>
                      <a:lnTo>
                        <a:pt x="17713" y="6072"/>
                      </a:lnTo>
                      <a:cubicBezTo>
                        <a:pt x="17768" y="5914"/>
                        <a:pt x="17798" y="5748"/>
                        <a:pt x="17801" y="5581"/>
                      </a:cubicBezTo>
                      <a:cubicBezTo>
                        <a:pt x="17801" y="5007"/>
                        <a:pt x="15184" y="2472"/>
                        <a:pt x="10442" y="2472"/>
                      </a:cubicBezTo>
                      <a:cubicBezTo>
                        <a:pt x="5864" y="2472"/>
                        <a:pt x="2749" y="5763"/>
                        <a:pt x="2749" y="10386"/>
                      </a:cubicBezTo>
                      <a:cubicBezTo>
                        <a:pt x="2749" y="14301"/>
                        <a:pt x="5492" y="17593"/>
                        <a:pt x="11022" y="17593"/>
                      </a:cubicBezTo>
                      <a:cubicBezTo>
                        <a:pt x="12725" y="17593"/>
                        <a:pt x="15594" y="17057"/>
                        <a:pt x="16969" y="15897"/>
                      </a:cubicBezTo>
                      <a:lnTo>
                        <a:pt x="16969" y="13229"/>
                      </a:lnTo>
                      <a:lnTo>
                        <a:pt x="13185" y="13229"/>
                      </a:lnTo>
                      <a:cubicBezTo>
                        <a:pt x="12353" y="13229"/>
                        <a:pt x="12145" y="13545"/>
                        <a:pt x="12145" y="14301"/>
                      </a:cubicBezTo>
                      <a:lnTo>
                        <a:pt x="11647" y="14301"/>
                      </a:lnTo>
                      <a:lnTo>
                        <a:pt x="11647" y="10032"/>
                      </a:lnTo>
                      <a:lnTo>
                        <a:pt x="12145" y="10032"/>
                      </a:lnTo>
                      <a:cubicBezTo>
                        <a:pt x="12145" y="10430"/>
                        <a:pt x="12353" y="10739"/>
                        <a:pt x="13185" y="10739"/>
                      </a:cubicBezTo>
                      <a:lnTo>
                        <a:pt x="20292" y="10739"/>
                      </a:lnTo>
                      <a:lnTo>
                        <a:pt x="20292" y="11294"/>
                      </a:lnTo>
                      <a:cubicBezTo>
                        <a:pt x="19876" y="11382"/>
                        <a:pt x="19712" y="11558"/>
                        <a:pt x="19712" y="12094"/>
                      </a:cubicBezTo>
                      <a:lnTo>
                        <a:pt x="19712" y="15077"/>
                      </a:lnTo>
                      <a:cubicBezTo>
                        <a:pt x="19712" y="15563"/>
                        <a:pt x="19876" y="15708"/>
                        <a:pt x="20292" y="15827"/>
                      </a:cubicBezTo>
                      <a:lnTo>
                        <a:pt x="20292" y="16275"/>
                      </a:lnTo>
                      <a:cubicBezTo>
                        <a:pt x="17713" y="18942"/>
                        <a:pt x="13728" y="20096"/>
                        <a:pt x="10650" y="20096"/>
                      </a:cubicBezTo>
                      <a:cubicBezTo>
                        <a:pt x="4534" y="20096"/>
                        <a:pt x="0" y="16452"/>
                        <a:pt x="0" y="9957"/>
                      </a:cubicBezTo>
                      <a:cubicBezTo>
                        <a:pt x="0" y="5202"/>
                        <a:pt x="3783" y="0"/>
                        <a:pt x="10562" y="0"/>
                      </a:cubicBezTo>
                      <a:cubicBezTo>
                        <a:pt x="15140" y="0"/>
                        <a:pt x="18381" y="2491"/>
                        <a:pt x="18797" y="2491"/>
                      </a:cubicBezTo>
                      <a:cubicBezTo>
                        <a:pt x="19009" y="2486"/>
                        <a:pt x="19200" y="2365"/>
                        <a:pt x="19295" y="2175"/>
                      </a:cubicBezTo>
                      <a:lnTo>
                        <a:pt x="19794" y="2402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979" name="Google Shape;1979;p17"/>
                <p:cNvSpPr/>
                <p:nvPr/>
              </p:nvSpPr>
              <p:spPr>
                <a:xfrm>
                  <a:off x="8858265" y="3285046"/>
                  <a:ext cx="21496" cy="19573"/>
                </a:xfrm>
                <a:custGeom>
                  <a:rect b="b" l="l" r="r" t="t"/>
                  <a:pathLst>
                    <a:path extrusionOk="0" h="19573" w="21496">
                      <a:moveTo>
                        <a:pt x="0" y="19573"/>
                      </a:moveTo>
                      <a:lnTo>
                        <a:pt x="0" y="19037"/>
                      </a:lnTo>
                      <a:cubicBezTo>
                        <a:pt x="877" y="19037"/>
                        <a:pt x="1085" y="18596"/>
                        <a:pt x="1331" y="17927"/>
                      </a:cubicBezTo>
                      <a:lnTo>
                        <a:pt x="7901" y="1829"/>
                      </a:lnTo>
                      <a:cubicBezTo>
                        <a:pt x="8025" y="1595"/>
                        <a:pt x="8097" y="1336"/>
                        <a:pt x="8109" y="1072"/>
                      </a:cubicBezTo>
                      <a:cubicBezTo>
                        <a:pt x="8109" y="807"/>
                        <a:pt x="7819" y="498"/>
                        <a:pt x="7069" y="441"/>
                      </a:cubicBezTo>
                      <a:lnTo>
                        <a:pt x="7069" y="0"/>
                      </a:lnTo>
                      <a:lnTo>
                        <a:pt x="13803" y="0"/>
                      </a:lnTo>
                      <a:lnTo>
                        <a:pt x="13803" y="536"/>
                      </a:lnTo>
                      <a:cubicBezTo>
                        <a:pt x="13387" y="536"/>
                        <a:pt x="12851" y="668"/>
                        <a:pt x="12851" y="1066"/>
                      </a:cubicBezTo>
                      <a:cubicBezTo>
                        <a:pt x="12889" y="1378"/>
                        <a:pt x="12987" y="1680"/>
                        <a:pt x="13141" y="1955"/>
                      </a:cubicBezTo>
                      <a:lnTo>
                        <a:pt x="20235" y="18148"/>
                      </a:lnTo>
                      <a:cubicBezTo>
                        <a:pt x="20392" y="18705"/>
                        <a:pt x="20919" y="19077"/>
                        <a:pt x="21496" y="19037"/>
                      </a:cubicBezTo>
                      <a:lnTo>
                        <a:pt x="21496" y="19573"/>
                      </a:lnTo>
                      <a:lnTo>
                        <a:pt x="16256" y="19573"/>
                      </a:lnTo>
                      <a:lnTo>
                        <a:pt x="16256" y="19037"/>
                      </a:lnTo>
                      <a:cubicBezTo>
                        <a:pt x="17252" y="19037"/>
                        <a:pt x="17517" y="18860"/>
                        <a:pt x="17517" y="18507"/>
                      </a:cubicBezTo>
                      <a:cubicBezTo>
                        <a:pt x="17505" y="18167"/>
                        <a:pt x="17419" y="17834"/>
                        <a:pt x="17265" y="17530"/>
                      </a:cubicBezTo>
                      <a:lnTo>
                        <a:pt x="15563" y="13791"/>
                      </a:lnTo>
                      <a:lnTo>
                        <a:pt x="5473" y="13791"/>
                      </a:lnTo>
                      <a:lnTo>
                        <a:pt x="4061" y="17171"/>
                      </a:lnTo>
                      <a:cubicBezTo>
                        <a:pt x="3841" y="17599"/>
                        <a:pt x="3662" y="18046"/>
                        <a:pt x="3525" y="18507"/>
                      </a:cubicBezTo>
                      <a:cubicBezTo>
                        <a:pt x="3525" y="18860"/>
                        <a:pt x="3815" y="19037"/>
                        <a:pt x="4647" y="19037"/>
                      </a:cubicBezTo>
                      <a:lnTo>
                        <a:pt x="4647" y="19573"/>
                      </a:lnTo>
                      <a:close/>
                      <a:moveTo>
                        <a:pt x="10354" y="1961"/>
                      </a:moveTo>
                      <a:lnTo>
                        <a:pt x="6444" y="11300"/>
                      </a:lnTo>
                      <a:lnTo>
                        <a:pt x="14560" y="11300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980" name="Google Shape;1980;p17"/>
                <p:cNvSpPr/>
                <p:nvPr/>
              </p:nvSpPr>
              <p:spPr>
                <a:xfrm>
                  <a:off x="8879093" y="3284800"/>
                  <a:ext cx="20001" cy="20096"/>
                </a:xfrm>
                <a:custGeom>
                  <a:rect b="b" l="l" r="r" t="t"/>
                  <a:pathLst>
                    <a:path extrusionOk="0" h="20096" w="20001">
                      <a:moveTo>
                        <a:pt x="17007" y="6035"/>
                      </a:moveTo>
                      <a:lnTo>
                        <a:pt x="16508" y="5770"/>
                      </a:lnTo>
                      <a:cubicBezTo>
                        <a:pt x="16576" y="5523"/>
                        <a:pt x="16604" y="5268"/>
                        <a:pt x="16590" y="5013"/>
                      </a:cubicBezTo>
                      <a:cubicBezTo>
                        <a:pt x="16590" y="4301"/>
                        <a:pt x="13393" y="2491"/>
                        <a:pt x="10398" y="2491"/>
                      </a:cubicBezTo>
                      <a:cubicBezTo>
                        <a:pt x="5612" y="2491"/>
                        <a:pt x="2743" y="5959"/>
                        <a:pt x="2743" y="10096"/>
                      </a:cubicBezTo>
                      <a:cubicBezTo>
                        <a:pt x="2604" y="13959"/>
                        <a:pt x="5623" y="17203"/>
                        <a:pt x="9486" y="17342"/>
                      </a:cubicBezTo>
                      <a:cubicBezTo>
                        <a:pt x="9664" y="17348"/>
                        <a:pt x="9842" y="17348"/>
                        <a:pt x="10020" y="17341"/>
                      </a:cubicBezTo>
                      <a:cubicBezTo>
                        <a:pt x="14390" y="17341"/>
                        <a:pt x="16843" y="15077"/>
                        <a:pt x="16843" y="14320"/>
                      </a:cubicBezTo>
                      <a:cubicBezTo>
                        <a:pt x="16838" y="14017"/>
                        <a:pt x="16780" y="13716"/>
                        <a:pt x="16672" y="13431"/>
                      </a:cubicBezTo>
                      <a:lnTo>
                        <a:pt x="17088" y="13160"/>
                      </a:lnTo>
                      <a:lnTo>
                        <a:pt x="20002" y="17253"/>
                      </a:lnTo>
                      <a:lnTo>
                        <a:pt x="19541" y="17612"/>
                      </a:lnTo>
                      <a:cubicBezTo>
                        <a:pt x="19132" y="17253"/>
                        <a:pt x="18911" y="17209"/>
                        <a:pt x="18753" y="17209"/>
                      </a:cubicBezTo>
                      <a:cubicBezTo>
                        <a:pt x="17757" y="17209"/>
                        <a:pt x="15424" y="20097"/>
                        <a:pt x="10146" y="20097"/>
                      </a:cubicBezTo>
                      <a:cubicBezTo>
                        <a:pt x="4471" y="20097"/>
                        <a:pt x="0" y="16496"/>
                        <a:pt x="0" y="10096"/>
                      </a:cubicBezTo>
                      <a:cubicBezTo>
                        <a:pt x="0" y="3695"/>
                        <a:pt x="4660" y="6"/>
                        <a:pt x="10316" y="6"/>
                      </a:cubicBezTo>
                      <a:cubicBezTo>
                        <a:pt x="12147" y="-50"/>
                        <a:pt x="13972" y="268"/>
                        <a:pt x="15676" y="940"/>
                      </a:cubicBezTo>
                      <a:cubicBezTo>
                        <a:pt x="16761" y="1337"/>
                        <a:pt x="17505" y="1785"/>
                        <a:pt x="17883" y="1785"/>
                      </a:cubicBezTo>
                      <a:cubicBezTo>
                        <a:pt x="18175" y="1748"/>
                        <a:pt x="18426" y="1561"/>
                        <a:pt x="18545" y="1293"/>
                      </a:cubicBezTo>
                      <a:lnTo>
                        <a:pt x="19043" y="1469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981" name="Google Shape;1981;p17"/>
                <p:cNvSpPr/>
                <p:nvPr/>
              </p:nvSpPr>
              <p:spPr>
                <a:xfrm>
                  <a:off x="8901630" y="3285033"/>
                  <a:ext cx="4653" cy="19604"/>
                </a:xfrm>
                <a:custGeom>
                  <a:rect b="b" l="l" r="r" t="t"/>
                  <a:pathLst>
                    <a:path extrusionOk="0" h="19604" w="4653">
                      <a:moveTo>
                        <a:pt x="0" y="19586"/>
                      </a:moveTo>
                      <a:lnTo>
                        <a:pt x="0" y="19050"/>
                      </a:lnTo>
                      <a:cubicBezTo>
                        <a:pt x="870" y="19050"/>
                        <a:pt x="1034" y="18829"/>
                        <a:pt x="1034" y="17788"/>
                      </a:cubicBezTo>
                      <a:lnTo>
                        <a:pt x="1034" y="1797"/>
                      </a:lnTo>
                      <a:cubicBezTo>
                        <a:pt x="1034" y="776"/>
                        <a:pt x="870" y="536"/>
                        <a:pt x="0" y="536"/>
                      </a:cubicBezTo>
                      <a:lnTo>
                        <a:pt x="0" y="0"/>
                      </a:lnTo>
                      <a:lnTo>
                        <a:pt x="4654" y="0"/>
                      </a:lnTo>
                      <a:lnTo>
                        <a:pt x="4654" y="536"/>
                      </a:lnTo>
                      <a:cubicBezTo>
                        <a:pt x="3777" y="536"/>
                        <a:pt x="3613" y="757"/>
                        <a:pt x="3613" y="1797"/>
                      </a:cubicBezTo>
                      <a:lnTo>
                        <a:pt x="3613" y="17807"/>
                      </a:lnTo>
                      <a:cubicBezTo>
                        <a:pt x="3613" y="18829"/>
                        <a:pt x="3777" y="19069"/>
                        <a:pt x="4654" y="19069"/>
                      </a:cubicBezTo>
                      <a:lnTo>
                        <a:pt x="4654" y="19605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982" name="Google Shape;1982;p17"/>
                <p:cNvSpPr/>
                <p:nvPr/>
              </p:nvSpPr>
              <p:spPr>
                <a:xfrm>
                  <a:off x="8909814" y="3284787"/>
                  <a:ext cx="20960" cy="20096"/>
                </a:xfrm>
                <a:custGeom>
                  <a:rect b="b" l="l" r="r" t="t"/>
                  <a:pathLst>
                    <a:path extrusionOk="0" h="20096" w="20960">
                      <a:moveTo>
                        <a:pt x="20960" y="10051"/>
                      </a:moveTo>
                      <a:cubicBezTo>
                        <a:pt x="20960" y="15563"/>
                        <a:pt x="16880" y="20096"/>
                        <a:pt x="10480" y="20096"/>
                      </a:cubicBezTo>
                      <a:cubicBezTo>
                        <a:pt x="4080" y="20096"/>
                        <a:pt x="0" y="15563"/>
                        <a:pt x="0" y="10051"/>
                      </a:cubicBezTo>
                      <a:cubicBezTo>
                        <a:pt x="0" y="4540"/>
                        <a:pt x="4074" y="0"/>
                        <a:pt x="10480" y="0"/>
                      </a:cubicBezTo>
                      <a:cubicBezTo>
                        <a:pt x="16887" y="0"/>
                        <a:pt x="20960" y="4534"/>
                        <a:pt x="20960" y="10051"/>
                      </a:cubicBezTo>
                      <a:close/>
                      <a:moveTo>
                        <a:pt x="2737" y="10001"/>
                      </a:moveTo>
                      <a:cubicBezTo>
                        <a:pt x="2737" y="14232"/>
                        <a:pt x="5732" y="17612"/>
                        <a:pt x="10474" y="17612"/>
                      </a:cubicBezTo>
                      <a:cubicBezTo>
                        <a:pt x="15216" y="17612"/>
                        <a:pt x="18205" y="14232"/>
                        <a:pt x="18205" y="10001"/>
                      </a:cubicBezTo>
                      <a:cubicBezTo>
                        <a:pt x="18205" y="5770"/>
                        <a:pt x="15222" y="2484"/>
                        <a:pt x="10480" y="2484"/>
                      </a:cubicBezTo>
                      <a:cubicBezTo>
                        <a:pt x="5738" y="2484"/>
                        <a:pt x="2737" y="5826"/>
                        <a:pt x="2737" y="10001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983" name="Google Shape;1983;p17"/>
                <p:cNvSpPr/>
                <p:nvPr/>
              </p:nvSpPr>
              <p:spPr>
                <a:xfrm>
                  <a:off x="8933467" y="3285033"/>
                  <a:ext cx="20127" cy="19617"/>
                </a:xfrm>
                <a:custGeom>
                  <a:rect b="b" l="l" r="r" t="t"/>
                  <a:pathLst>
                    <a:path extrusionOk="0" h="19617" w="20127">
                      <a:moveTo>
                        <a:pt x="0" y="19586"/>
                      </a:moveTo>
                      <a:lnTo>
                        <a:pt x="0" y="19050"/>
                      </a:lnTo>
                      <a:cubicBezTo>
                        <a:pt x="877" y="19050"/>
                        <a:pt x="1122" y="18829"/>
                        <a:pt x="1122" y="17788"/>
                      </a:cubicBezTo>
                      <a:lnTo>
                        <a:pt x="1122" y="1797"/>
                      </a:lnTo>
                      <a:cubicBezTo>
                        <a:pt x="1122" y="776"/>
                        <a:pt x="877" y="536"/>
                        <a:pt x="0" y="536"/>
                      </a:cubicBezTo>
                      <a:lnTo>
                        <a:pt x="0" y="0"/>
                      </a:lnTo>
                      <a:lnTo>
                        <a:pt x="6072" y="0"/>
                      </a:lnTo>
                      <a:lnTo>
                        <a:pt x="6072" y="536"/>
                      </a:lnTo>
                      <a:cubicBezTo>
                        <a:pt x="5196" y="536"/>
                        <a:pt x="4950" y="713"/>
                        <a:pt x="4950" y="933"/>
                      </a:cubicBezTo>
                      <a:cubicBezTo>
                        <a:pt x="4950" y="1154"/>
                        <a:pt x="5114" y="1331"/>
                        <a:pt x="5404" y="1690"/>
                      </a:cubicBezTo>
                      <a:lnTo>
                        <a:pt x="16679" y="15518"/>
                      </a:lnTo>
                      <a:lnTo>
                        <a:pt x="16679" y="1797"/>
                      </a:lnTo>
                      <a:cubicBezTo>
                        <a:pt x="16679" y="776"/>
                        <a:pt x="16426" y="536"/>
                        <a:pt x="15550" y="536"/>
                      </a:cubicBezTo>
                      <a:lnTo>
                        <a:pt x="15550" y="0"/>
                      </a:lnTo>
                      <a:lnTo>
                        <a:pt x="20128" y="0"/>
                      </a:lnTo>
                      <a:lnTo>
                        <a:pt x="20128" y="536"/>
                      </a:lnTo>
                      <a:cubicBezTo>
                        <a:pt x="19258" y="536"/>
                        <a:pt x="19005" y="757"/>
                        <a:pt x="19005" y="1797"/>
                      </a:cubicBezTo>
                      <a:lnTo>
                        <a:pt x="19005" y="17807"/>
                      </a:lnTo>
                      <a:cubicBezTo>
                        <a:pt x="19005" y="18829"/>
                        <a:pt x="19258" y="19069"/>
                        <a:pt x="20128" y="19069"/>
                      </a:cubicBezTo>
                      <a:lnTo>
                        <a:pt x="20128" y="19605"/>
                      </a:lnTo>
                      <a:lnTo>
                        <a:pt x="14554" y="19605"/>
                      </a:lnTo>
                      <a:lnTo>
                        <a:pt x="14554" y="19069"/>
                      </a:lnTo>
                      <a:cubicBezTo>
                        <a:pt x="15638" y="19069"/>
                        <a:pt x="15720" y="18936"/>
                        <a:pt x="15720" y="18671"/>
                      </a:cubicBezTo>
                      <a:cubicBezTo>
                        <a:pt x="15720" y="18406"/>
                        <a:pt x="15512" y="18224"/>
                        <a:pt x="15222" y="17870"/>
                      </a:cubicBezTo>
                      <a:lnTo>
                        <a:pt x="3456" y="3500"/>
                      </a:lnTo>
                      <a:lnTo>
                        <a:pt x="3456" y="17820"/>
                      </a:lnTo>
                      <a:cubicBezTo>
                        <a:pt x="3456" y="18842"/>
                        <a:pt x="3701" y="19081"/>
                        <a:pt x="4578" y="19081"/>
                      </a:cubicBezTo>
                      <a:lnTo>
                        <a:pt x="4578" y="19617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984" name="Google Shape;1984;p17"/>
                <p:cNvSpPr/>
                <p:nvPr/>
              </p:nvSpPr>
              <p:spPr>
                <a:xfrm>
                  <a:off x="8957952" y="3283968"/>
                  <a:ext cx="18759" cy="21691"/>
                </a:xfrm>
                <a:custGeom>
                  <a:rect b="b" l="l" r="r" t="t"/>
                  <a:pathLst>
                    <a:path extrusionOk="0" h="21691" w="18759">
                      <a:moveTo>
                        <a:pt x="958" y="2863"/>
                      </a:moveTo>
                      <a:cubicBezTo>
                        <a:pt x="958" y="1841"/>
                        <a:pt x="795" y="1602"/>
                        <a:pt x="0" y="1602"/>
                      </a:cubicBezTo>
                      <a:lnTo>
                        <a:pt x="0" y="1066"/>
                      </a:lnTo>
                      <a:lnTo>
                        <a:pt x="16761" y="1066"/>
                      </a:lnTo>
                      <a:cubicBezTo>
                        <a:pt x="17593" y="1066"/>
                        <a:pt x="17801" y="750"/>
                        <a:pt x="17801" y="0"/>
                      </a:cubicBezTo>
                      <a:lnTo>
                        <a:pt x="18299" y="0"/>
                      </a:lnTo>
                      <a:lnTo>
                        <a:pt x="18299" y="4622"/>
                      </a:lnTo>
                      <a:lnTo>
                        <a:pt x="17801" y="4622"/>
                      </a:lnTo>
                      <a:cubicBezTo>
                        <a:pt x="17801" y="3865"/>
                        <a:pt x="17593" y="3556"/>
                        <a:pt x="16761" y="3556"/>
                      </a:cubicBezTo>
                      <a:lnTo>
                        <a:pt x="3701" y="3556"/>
                      </a:lnTo>
                      <a:lnTo>
                        <a:pt x="3701" y="9339"/>
                      </a:lnTo>
                      <a:lnTo>
                        <a:pt x="12889" y="9339"/>
                      </a:lnTo>
                      <a:cubicBezTo>
                        <a:pt x="13728" y="9339"/>
                        <a:pt x="13936" y="9024"/>
                        <a:pt x="13936" y="8267"/>
                      </a:cubicBezTo>
                      <a:lnTo>
                        <a:pt x="14434" y="8267"/>
                      </a:lnTo>
                      <a:lnTo>
                        <a:pt x="14434" y="12895"/>
                      </a:lnTo>
                      <a:lnTo>
                        <a:pt x="13936" y="12895"/>
                      </a:lnTo>
                      <a:cubicBezTo>
                        <a:pt x="13936" y="12139"/>
                        <a:pt x="13728" y="11830"/>
                        <a:pt x="12889" y="11830"/>
                      </a:cubicBezTo>
                      <a:lnTo>
                        <a:pt x="3701" y="11830"/>
                      </a:lnTo>
                      <a:lnTo>
                        <a:pt x="3701" y="18135"/>
                      </a:lnTo>
                      <a:lnTo>
                        <a:pt x="17215" y="18135"/>
                      </a:lnTo>
                      <a:cubicBezTo>
                        <a:pt x="18047" y="18135"/>
                        <a:pt x="18255" y="17826"/>
                        <a:pt x="18255" y="17070"/>
                      </a:cubicBezTo>
                      <a:lnTo>
                        <a:pt x="18760" y="17070"/>
                      </a:lnTo>
                      <a:lnTo>
                        <a:pt x="18760" y="21692"/>
                      </a:lnTo>
                      <a:lnTo>
                        <a:pt x="18255" y="21692"/>
                      </a:lnTo>
                      <a:cubicBezTo>
                        <a:pt x="18255" y="20935"/>
                        <a:pt x="18047" y="20626"/>
                        <a:pt x="17215" y="20626"/>
                      </a:cubicBezTo>
                      <a:lnTo>
                        <a:pt x="0" y="20626"/>
                      </a:lnTo>
                      <a:lnTo>
                        <a:pt x="0" y="20090"/>
                      </a:lnTo>
                      <a:cubicBezTo>
                        <a:pt x="795" y="20090"/>
                        <a:pt x="958" y="19869"/>
                        <a:pt x="958" y="18829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985" name="Google Shape;1985;p17"/>
                <p:cNvSpPr/>
                <p:nvPr/>
              </p:nvSpPr>
              <p:spPr>
                <a:xfrm>
                  <a:off x="8978364" y="3284794"/>
                  <a:ext cx="18381" cy="20077"/>
                </a:xfrm>
                <a:custGeom>
                  <a:rect b="b" l="l" r="r" t="t"/>
                  <a:pathLst>
                    <a:path extrusionOk="0" h="20077" w="18381">
                      <a:moveTo>
                        <a:pt x="1621" y="14226"/>
                      </a:moveTo>
                      <a:lnTo>
                        <a:pt x="2119" y="14358"/>
                      </a:lnTo>
                      <a:cubicBezTo>
                        <a:pt x="2075" y="14546"/>
                        <a:pt x="2043" y="14738"/>
                        <a:pt x="2037" y="14932"/>
                      </a:cubicBezTo>
                      <a:cubicBezTo>
                        <a:pt x="2037" y="15909"/>
                        <a:pt x="5738" y="17606"/>
                        <a:pt x="9730" y="17606"/>
                      </a:cubicBezTo>
                      <a:cubicBezTo>
                        <a:pt x="13475" y="17606"/>
                        <a:pt x="15802" y="16445"/>
                        <a:pt x="15802" y="14453"/>
                      </a:cubicBezTo>
                      <a:cubicBezTo>
                        <a:pt x="15802" y="8778"/>
                        <a:pt x="870" y="14409"/>
                        <a:pt x="870" y="6180"/>
                      </a:cubicBezTo>
                      <a:cubicBezTo>
                        <a:pt x="870" y="1690"/>
                        <a:pt x="4578" y="0"/>
                        <a:pt x="8733" y="0"/>
                      </a:cubicBezTo>
                      <a:cubicBezTo>
                        <a:pt x="13097" y="0"/>
                        <a:pt x="15304" y="1595"/>
                        <a:pt x="15966" y="1595"/>
                      </a:cubicBezTo>
                      <a:cubicBezTo>
                        <a:pt x="16218" y="1595"/>
                        <a:pt x="16382" y="1513"/>
                        <a:pt x="16635" y="965"/>
                      </a:cubicBezTo>
                      <a:lnTo>
                        <a:pt x="17170" y="1185"/>
                      </a:lnTo>
                      <a:lnTo>
                        <a:pt x="15638" y="5543"/>
                      </a:lnTo>
                      <a:lnTo>
                        <a:pt x="15140" y="5322"/>
                      </a:lnTo>
                      <a:cubicBezTo>
                        <a:pt x="15197" y="5149"/>
                        <a:pt x="15222" y="4968"/>
                        <a:pt x="15222" y="4786"/>
                      </a:cubicBezTo>
                      <a:cubicBezTo>
                        <a:pt x="15222" y="3853"/>
                        <a:pt x="11893" y="2478"/>
                        <a:pt x="8607" y="2478"/>
                      </a:cubicBezTo>
                      <a:cubicBezTo>
                        <a:pt x="4326" y="2478"/>
                        <a:pt x="3449" y="4168"/>
                        <a:pt x="3449" y="5814"/>
                      </a:cubicBezTo>
                      <a:cubicBezTo>
                        <a:pt x="3449" y="11104"/>
                        <a:pt x="18381" y="5770"/>
                        <a:pt x="18381" y="13772"/>
                      </a:cubicBezTo>
                      <a:cubicBezTo>
                        <a:pt x="18381" y="17952"/>
                        <a:pt x="15638" y="20077"/>
                        <a:pt x="9314" y="20077"/>
                      </a:cubicBezTo>
                      <a:cubicBezTo>
                        <a:pt x="5032" y="20077"/>
                        <a:pt x="2119" y="18186"/>
                        <a:pt x="1249" y="18186"/>
                      </a:cubicBezTo>
                      <a:cubicBezTo>
                        <a:pt x="877" y="18213"/>
                        <a:pt x="568" y="18487"/>
                        <a:pt x="498" y="18854"/>
                      </a:cubicBezTo>
                      <a:lnTo>
                        <a:pt x="0" y="18678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986" name="Google Shape;1986;p17"/>
                <p:cNvSpPr/>
                <p:nvPr/>
              </p:nvSpPr>
              <p:spPr>
                <a:xfrm>
                  <a:off x="9007793" y="3280960"/>
                  <a:ext cx="24415" cy="23923"/>
                </a:xfrm>
                <a:custGeom>
                  <a:rect b="b" l="l" r="r" t="t"/>
                  <a:pathLst>
                    <a:path extrusionOk="0" h="23923" w="24415">
                      <a:moveTo>
                        <a:pt x="24416" y="20103"/>
                      </a:moveTo>
                      <a:lnTo>
                        <a:pt x="23873" y="20500"/>
                      </a:lnTo>
                      <a:cubicBezTo>
                        <a:pt x="23728" y="20295"/>
                        <a:pt x="23495" y="20178"/>
                        <a:pt x="23243" y="20191"/>
                      </a:cubicBezTo>
                      <a:cubicBezTo>
                        <a:pt x="22663" y="20191"/>
                        <a:pt x="20040" y="23924"/>
                        <a:pt x="13097" y="23924"/>
                      </a:cubicBezTo>
                      <a:cubicBezTo>
                        <a:pt x="5322" y="23924"/>
                        <a:pt x="0" y="18545"/>
                        <a:pt x="0" y="11388"/>
                      </a:cubicBezTo>
                      <a:cubicBezTo>
                        <a:pt x="0" y="5379"/>
                        <a:pt x="4988" y="0"/>
                        <a:pt x="12933" y="0"/>
                      </a:cubicBezTo>
                      <a:cubicBezTo>
                        <a:pt x="15165" y="17"/>
                        <a:pt x="17372" y="425"/>
                        <a:pt x="19459" y="1204"/>
                      </a:cubicBezTo>
                      <a:cubicBezTo>
                        <a:pt x="21080" y="1778"/>
                        <a:pt x="22038" y="2402"/>
                        <a:pt x="22492" y="2402"/>
                      </a:cubicBezTo>
                      <a:cubicBezTo>
                        <a:pt x="22947" y="2402"/>
                        <a:pt x="22953" y="2226"/>
                        <a:pt x="23123" y="1999"/>
                      </a:cubicBezTo>
                      <a:lnTo>
                        <a:pt x="23621" y="2358"/>
                      </a:lnTo>
                      <a:lnTo>
                        <a:pt x="21049" y="7119"/>
                      </a:lnTo>
                      <a:lnTo>
                        <a:pt x="20506" y="6848"/>
                      </a:lnTo>
                      <a:cubicBezTo>
                        <a:pt x="20632" y="6680"/>
                        <a:pt x="20708" y="6478"/>
                        <a:pt x="20714" y="6268"/>
                      </a:cubicBezTo>
                      <a:cubicBezTo>
                        <a:pt x="20714" y="5291"/>
                        <a:pt x="17139" y="3027"/>
                        <a:pt x="12731" y="3027"/>
                      </a:cubicBezTo>
                      <a:cubicBezTo>
                        <a:pt x="8324" y="3027"/>
                        <a:pt x="3418" y="5694"/>
                        <a:pt x="3418" y="11855"/>
                      </a:cubicBezTo>
                      <a:cubicBezTo>
                        <a:pt x="3418" y="17234"/>
                        <a:pt x="8361" y="20929"/>
                        <a:pt x="13507" y="20929"/>
                      </a:cubicBezTo>
                      <a:cubicBezTo>
                        <a:pt x="17461" y="20929"/>
                        <a:pt x="21036" y="18034"/>
                        <a:pt x="21036" y="16836"/>
                      </a:cubicBezTo>
                      <a:cubicBezTo>
                        <a:pt x="21017" y="16612"/>
                        <a:pt x="20948" y="16396"/>
                        <a:pt x="20828" y="16206"/>
                      </a:cubicBezTo>
                      <a:lnTo>
                        <a:pt x="21370" y="15853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987" name="Google Shape;1987;p17"/>
                <p:cNvSpPr/>
                <p:nvPr/>
              </p:nvSpPr>
              <p:spPr>
                <a:xfrm>
                  <a:off x="9036566" y="3285033"/>
                  <a:ext cx="4653" cy="19604"/>
                </a:xfrm>
                <a:custGeom>
                  <a:rect b="b" l="l" r="r" t="t"/>
                  <a:pathLst>
                    <a:path extrusionOk="0" h="19604" w="4653">
                      <a:moveTo>
                        <a:pt x="0" y="19586"/>
                      </a:moveTo>
                      <a:lnTo>
                        <a:pt x="0" y="19050"/>
                      </a:lnTo>
                      <a:cubicBezTo>
                        <a:pt x="870" y="19050"/>
                        <a:pt x="1040" y="18829"/>
                        <a:pt x="1040" y="17788"/>
                      </a:cubicBezTo>
                      <a:lnTo>
                        <a:pt x="1040" y="1797"/>
                      </a:lnTo>
                      <a:cubicBezTo>
                        <a:pt x="1040" y="776"/>
                        <a:pt x="870" y="536"/>
                        <a:pt x="0" y="536"/>
                      </a:cubicBezTo>
                      <a:lnTo>
                        <a:pt x="0" y="0"/>
                      </a:lnTo>
                      <a:lnTo>
                        <a:pt x="4654" y="0"/>
                      </a:lnTo>
                      <a:lnTo>
                        <a:pt x="4654" y="536"/>
                      </a:lnTo>
                      <a:cubicBezTo>
                        <a:pt x="3783" y="536"/>
                        <a:pt x="3613" y="757"/>
                        <a:pt x="3613" y="1797"/>
                      </a:cubicBezTo>
                      <a:lnTo>
                        <a:pt x="3613" y="17807"/>
                      </a:lnTo>
                      <a:cubicBezTo>
                        <a:pt x="3613" y="18829"/>
                        <a:pt x="3783" y="19069"/>
                        <a:pt x="4654" y="19069"/>
                      </a:cubicBezTo>
                      <a:lnTo>
                        <a:pt x="4654" y="19605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988" name="Google Shape;1988;p17"/>
                <p:cNvSpPr/>
                <p:nvPr/>
              </p:nvSpPr>
              <p:spPr>
                <a:xfrm>
                  <a:off x="9046415" y="3283968"/>
                  <a:ext cx="18759" cy="21691"/>
                </a:xfrm>
                <a:custGeom>
                  <a:rect b="b" l="l" r="r" t="t"/>
                  <a:pathLst>
                    <a:path extrusionOk="0" h="21691" w="18759">
                      <a:moveTo>
                        <a:pt x="958" y="2863"/>
                      </a:moveTo>
                      <a:cubicBezTo>
                        <a:pt x="958" y="1841"/>
                        <a:pt x="795" y="1602"/>
                        <a:pt x="0" y="1602"/>
                      </a:cubicBezTo>
                      <a:lnTo>
                        <a:pt x="0" y="1066"/>
                      </a:lnTo>
                      <a:lnTo>
                        <a:pt x="16761" y="1066"/>
                      </a:lnTo>
                      <a:cubicBezTo>
                        <a:pt x="17593" y="1066"/>
                        <a:pt x="17801" y="750"/>
                        <a:pt x="17801" y="0"/>
                      </a:cubicBezTo>
                      <a:lnTo>
                        <a:pt x="18299" y="0"/>
                      </a:lnTo>
                      <a:lnTo>
                        <a:pt x="18299" y="4622"/>
                      </a:lnTo>
                      <a:lnTo>
                        <a:pt x="17801" y="4622"/>
                      </a:lnTo>
                      <a:cubicBezTo>
                        <a:pt x="17801" y="3865"/>
                        <a:pt x="17593" y="3556"/>
                        <a:pt x="16761" y="3556"/>
                      </a:cubicBezTo>
                      <a:lnTo>
                        <a:pt x="3701" y="3556"/>
                      </a:lnTo>
                      <a:lnTo>
                        <a:pt x="3701" y="9339"/>
                      </a:lnTo>
                      <a:lnTo>
                        <a:pt x="12889" y="9339"/>
                      </a:lnTo>
                      <a:cubicBezTo>
                        <a:pt x="13728" y="9339"/>
                        <a:pt x="13936" y="9024"/>
                        <a:pt x="13936" y="8267"/>
                      </a:cubicBezTo>
                      <a:lnTo>
                        <a:pt x="14434" y="8267"/>
                      </a:lnTo>
                      <a:lnTo>
                        <a:pt x="14434" y="12895"/>
                      </a:lnTo>
                      <a:lnTo>
                        <a:pt x="13936" y="12895"/>
                      </a:lnTo>
                      <a:cubicBezTo>
                        <a:pt x="13936" y="12139"/>
                        <a:pt x="13728" y="11830"/>
                        <a:pt x="12889" y="11830"/>
                      </a:cubicBezTo>
                      <a:lnTo>
                        <a:pt x="3701" y="11830"/>
                      </a:lnTo>
                      <a:lnTo>
                        <a:pt x="3701" y="18135"/>
                      </a:lnTo>
                      <a:lnTo>
                        <a:pt x="17215" y="18135"/>
                      </a:lnTo>
                      <a:cubicBezTo>
                        <a:pt x="18047" y="18135"/>
                        <a:pt x="18255" y="17826"/>
                        <a:pt x="18255" y="17070"/>
                      </a:cubicBezTo>
                      <a:lnTo>
                        <a:pt x="18760" y="17070"/>
                      </a:lnTo>
                      <a:lnTo>
                        <a:pt x="18760" y="21692"/>
                      </a:lnTo>
                      <a:lnTo>
                        <a:pt x="18255" y="21692"/>
                      </a:lnTo>
                      <a:cubicBezTo>
                        <a:pt x="18255" y="20935"/>
                        <a:pt x="18047" y="20626"/>
                        <a:pt x="17215" y="20626"/>
                      </a:cubicBezTo>
                      <a:lnTo>
                        <a:pt x="0" y="20626"/>
                      </a:lnTo>
                      <a:lnTo>
                        <a:pt x="0" y="20090"/>
                      </a:lnTo>
                      <a:cubicBezTo>
                        <a:pt x="795" y="20090"/>
                        <a:pt x="958" y="19869"/>
                        <a:pt x="958" y="18829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989" name="Google Shape;1989;p17"/>
                <p:cNvSpPr/>
                <p:nvPr/>
              </p:nvSpPr>
              <p:spPr>
                <a:xfrm>
                  <a:off x="9068410" y="3285033"/>
                  <a:ext cx="20121" cy="19617"/>
                </a:xfrm>
                <a:custGeom>
                  <a:rect b="b" l="l" r="r" t="t"/>
                  <a:pathLst>
                    <a:path extrusionOk="0" h="19617" w="20121">
                      <a:moveTo>
                        <a:pt x="0" y="19586"/>
                      </a:moveTo>
                      <a:lnTo>
                        <a:pt x="0" y="19050"/>
                      </a:lnTo>
                      <a:cubicBezTo>
                        <a:pt x="870" y="19050"/>
                        <a:pt x="1122" y="18829"/>
                        <a:pt x="1122" y="17788"/>
                      </a:cubicBezTo>
                      <a:lnTo>
                        <a:pt x="1122" y="1797"/>
                      </a:lnTo>
                      <a:cubicBezTo>
                        <a:pt x="1122" y="776"/>
                        <a:pt x="870" y="536"/>
                        <a:pt x="0" y="536"/>
                      </a:cubicBezTo>
                      <a:lnTo>
                        <a:pt x="0" y="0"/>
                      </a:lnTo>
                      <a:lnTo>
                        <a:pt x="6072" y="0"/>
                      </a:lnTo>
                      <a:lnTo>
                        <a:pt x="6072" y="536"/>
                      </a:lnTo>
                      <a:cubicBezTo>
                        <a:pt x="5196" y="536"/>
                        <a:pt x="4944" y="713"/>
                        <a:pt x="4944" y="933"/>
                      </a:cubicBezTo>
                      <a:cubicBezTo>
                        <a:pt x="4944" y="1154"/>
                        <a:pt x="5114" y="1331"/>
                        <a:pt x="5404" y="1690"/>
                      </a:cubicBezTo>
                      <a:lnTo>
                        <a:pt x="16672" y="15518"/>
                      </a:lnTo>
                      <a:lnTo>
                        <a:pt x="16672" y="1797"/>
                      </a:lnTo>
                      <a:cubicBezTo>
                        <a:pt x="16672" y="776"/>
                        <a:pt x="16426" y="536"/>
                        <a:pt x="15550" y="536"/>
                      </a:cubicBezTo>
                      <a:lnTo>
                        <a:pt x="15550" y="0"/>
                      </a:lnTo>
                      <a:lnTo>
                        <a:pt x="20122" y="0"/>
                      </a:lnTo>
                      <a:lnTo>
                        <a:pt x="20122" y="536"/>
                      </a:lnTo>
                      <a:cubicBezTo>
                        <a:pt x="19251" y="536"/>
                        <a:pt x="18999" y="757"/>
                        <a:pt x="18999" y="1797"/>
                      </a:cubicBezTo>
                      <a:lnTo>
                        <a:pt x="18999" y="17807"/>
                      </a:lnTo>
                      <a:cubicBezTo>
                        <a:pt x="18999" y="18829"/>
                        <a:pt x="19251" y="19069"/>
                        <a:pt x="20122" y="19069"/>
                      </a:cubicBezTo>
                      <a:lnTo>
                        <a:pt x="20122" y="19605"/>
                      </a:lnTo>
                      <a:lnTo>
                        <a:pt x="14554" y="19605"/>
                      </a:lnTo>
                      <a:lnTo>
                        <a:pt x="14554" y="19069"/>
                      </a:lnTo>
                      <a:cubicBezTo>
                        <a:pt x="15632" y="19069"/>
                        <a:pt x="15714" y="18936"/>
                        <a:pt x="15714" y="18671"/>
                      </a:cubicBezTo>
                      <a:cubicBezTo>
                        <a:pt x="15714" y="18406"/>
                        <a:pt x="15506" y="18224"/>
                        <a:pt x="15216" y="17870"/>
                      </a:cubicBezTo>
                      <a:lnTo>
                        <a:pt x="3449" y="3500"/>
                      </a:lnTo>
                      <a:lnTo>
                        <a:pt x="3449" y="17820"/>
                      </a:lnTo>
                      <a:cubicBezTo>
                        <a:pt x="3449" y="18842"/>
                        <a:pt x="3701" y="19081"/>
                        <a:pt x="4572" y="19081"/>
                      </a:cubicBezTo>
                      <a:lnTo>
                        <a:pt x="4572" y="19617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990" name="Google Shape;1990;p17"/>
                <p:cNvSpPr/>
                <p:nvPr/>
              </p:nvSpPr>
              <p:spPr>
                <a:xfrm>
                  <a:off x="9090026" y="3283987"/>
                  <a:ext cx="18709" cy="20651"/>
                </a:xfrm>
                <a:custGeom>
                  <a:rect b="b" l="l" r="r" t="t"/>
                  <a:pathLst>
                    <a:path extrusionOk="0" h="20651" w="18709">
                      <a:moveTo>
                        <a:pt x="18709" y="4622"/>
                      </a:moveTo>
                      <a:lnTo>
                        <a:pt x="18211" y="4622"/>
                      </a:lnTo>
                      <a:cubicBezTo>
                        <a:pt x="18211" y="3865"/>
                        <a:pt x="18003" y="3556"/>
                        <a:pt x="17171" y="3556"/>
                      </a:cubicBezTo>
                      <a:lnTo>
                        <a:pt x="10726" y="3556"/>
                      </a:lnTo>
                      <a:lnTo>
                        <a:pt x="10726" y="18854"/>
                      </a:lnTo>
                      <a:cubicBezTo>
                        <a:pt x="10726" y="19876"/>
                        <a:pt x="10890" y="20115"/>
                        <a:pt x="11767" y="20115"/>
                      </a:cubicBezTo>
                      <a:lnTo>
                        <a:pt x="11767" y="20651"/>
                      </a:lnTo>
                      <a:lnTo>
                        <a:pt x="6943" y="20651"/>
                      </a:lnTo>
                      <a:lnTo>
                        <a:pt x="6943" y="20115"/>
                      </a:lnTo>
                      <a:cubicBezTo>
                        <a:pt x="7813" y="20115"/>
                        <a:pt x="7983" y="19895"/>
                        <a:pt x="7983" y="18854"/>
                      </a:cubicBezTo>
                      <a:lnTo>
                        <a:pt x="7983" y="3556"/>
                      </a:lnTo>
                      <a:lnTo>
                        <a:pt x="1539" y="3556"/>
                      </a:lnTo>
                      <a:cubicBezTo>
                        <a:pt x="706" y="3556"/>
                        <a:pt x="498" y="3865"/>
                        <a:pt x="498" y="4622"/>
                      </a:cubicBezTo>
                      <a:lnTo>
                        <a:pt x="0" y="4622"/>
                      </a:lnTo>
                      <a:lnTo>
                        <a:pt x="0" y="0"/>
                      </a:lnTo>
                      <a:lnTo>
                        <a:pt x="498" y="0"/>
                      </a:lnTo>
                      <a:cubicBezTo>
                        <a:pt x="498" y="750"/>
                        <a:pt x="706" y="1066"/>
                        <a:pt x="1539" y="1066"/>
                      </a:cubicBezTo>
                      <a:lnTo>
                        <a:pt x="17171" y="1066"/>
                      </a:lnTo>
                      <a:cubicBezTo>
                        <a:pt x="18003" y="1066"/>
                        <a:pt x="18211" y="750"/>
                        <a:pt x="18211" y="0"/>
                      </a:cubicBezTo>
                      <a:lnTo>
                        <a:pt x="18709" y="0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991" name="Google Shape;1991;p17"/>
                <p:cNvSpPr/>
                <p:nvPr/>
              </p:nvSpPr>
              <p:spPr>
                <a:xfrm>
                  <a:off x="9110771" y="3276514"/>
                  <a:ext cx="7812" cy="28123"/>
                </a:xfrm>
                <a:custGeom>
                  <a:rect b="b" l="l" r="r" t="t"/>
                  <a:pathLst>
                    <a:path extrusionOk="0" h="28123" w="7812">
                      <a:moveTo>
                        <a:pt x="2119" y="6135"/>
                      </a:moveTo>
                      <a:lnTo>
                        <a:pt x="0" y="6135"/>
                      </a:lnTo>
                      <a:lnTo>
                        <a:pt x="4610" y="0"/>
                      </a:lnTo>
                      <a:lnTo>
                        <a:pt x="7813" y="0"/>
                      </a:lnTo>
                      <a:close/>
                      <a:moveTo>
                        <a:pt x="227" y="28105"/>
                      </a:moveTo>
                      <a:lnTo>
                        <a:pt x="227" y="27569"/>
                      </a:lnTo>
                      <a:cubicBezTo>
                        <a:pt x="1097" y="27569"/>
                        <a:pt x="1267" y="27348"/>
                        <a:pt x="1267" y="26308"/>
                      </a:cubicBezTo>
                      <a:lnTo>
                        <a:pt x="1267" y="10316"/>
                      </a:lnTo>
                      <a:cubicBezTo>
                        <a:pt x="1267" y="9295"/>
                        <a:pt x="1097" y="9055"/>
                        <a:pt x="227" y="9055"/>
                      </a:cubicBezTo>
                      <a:lnTo>
                        <a:pt x="227" y="8519"/>
                      </a:lnTo>
                      <a:lnTo>
                        <a:pt x="4881" y="8519"/>
                      </a:lnTo>
                      <a:lnTo>
                        <a:pt x="4881" y="9055"/>
                      </a:lnTo>
                      <a:cubicBezTo>
                        <a:pt x="4010" y="9055"/>
                        <a:pt x="3846" y="9276"/>
                        <a:pt x="3846" y="10316"/>
                      </a:cubicBezTo>
                      <a:lnTo>
                        <a:pt x="3846" y="26326"/>
                      </a:lnTo>
                      <a:cubicBezTo>
                        <a:pt x="3846" y="27348"/>
                        <a:pt x="4010" y="27588"/>
                        <a:pt x="4881" y="27588"/>
                      </a:cubicBezTo>
                      <a:lnTo>
                        <a:pt x="4881" y="28124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992" name="Google Shape;1992;p17"/>
                <p:cNvSpPr/>
                <p:nvPr/>
              </p:nvSpPr>
              <p:spPr>
                <a:xfrm>
                  <a:off x="9120867" y="3283968"/>
                  <a:ext cx="17466" cy="20670"/>
                </a:xfrm>
                <a:custGeom>
                  <a:rect b="b" l="l" r="r" t="t"/>
                  <a:pathLst>
                    <a:path extrusionOk="0" h="20670" w="17466">
                      <a:moveTo>
                        <a:pt x="17467" y="4641"/>
                      </a:moveTo>
                      <a:lnTo>
                        <a:pt x="16969" y="4641"/>
                      </a:lnTo>
                      <a:cubicBezTo>
                        <a:pt x="16969" y="3884"/>
                        <a:pt x="16761" y="3575"/>
                        <a:pt x="15928" y="3575"/>
                      </a:cubicBezTo>
                      <a:lnTo>
                        <a:pt x="3701" y="3575"/>
                      </a:lnTo>
                      <a:lnTo>
                        <a:pt x="3701" y="9534"/>
                      </a:lnTo>
                      <a:lnTo>
                        <a:pt x="11899" y="9534"/>
                      </a:lnTo>
                      <a:cubicBezTo>
                        <a:pt x="12725" y="9534"/>
                        <a:pt x="12933" y="9225"/>
                        <a:pt x="12933" y="8557"/>
                      </a:cubicBezTo>
                      <a:lnTo>
                        <a:pt x="13438" y="8557"/>
                      </a:lnTo>
                      <a:lnTo>
                        <a:pt x="13438" y="12914"/>
                      </a:lnTo>
                      <a:lnTo>
                        <a:pt x="12933" y="12914"/>
                      </a:lnTo>
                      <a:cubicBezTo>
                        <a:pt x="12933" y="12334"/>
                        <a:pt x="12725" y="12025"/>
                        <a:pt x="11899" y="12025"/>
                      </a:cubicBezTo>
                      <a:lnTo>
                        <a:pt x="3701" y="12025"/>
                      </a:lnTo>
                      <a:lnTo>
                        <a:pt x="3701" y="18873"/>
                      </a:lnTo>
                      <a:cubicBezTo>
                        <a:pt x="3701" y="19895"/>
                        <a:pt x="3872" y="20134"/>
                        <a:pt x="4824" y="20134"/>
                      </a:cubicBezTo>
                      <a:lnTo>
                        <a:pt x="4824" y="20670"/>
                      </a:lnTo>
                      <a:lnTo>
                        <a:pt x="0" y="20670"/>
                      </a:lnTo>
                      <a:lnTo>
                        <a:pt x="0" y="20134"/>
                      </a:lnTo>
                      <a:cubicBezTo>
                        <a:pt x="958" y="20134"/>
                        <a:pt x="1129" y="19914"/>
                        <a:pt x="1129" y="18873"/>
                      </a:cubicBezTo>
                      <a:lnTo>
                        <a:pt x="1129" y="2863"/>
                      </a:lnTo>
                      <a:cubicBezTo>
                        <a:pt x="1129" y="1841"/>
                        <a:pt x="958" y="1602"/>
                        <a:pt x="88" y="1602"/>
                      </a:cubicBezTo>
                      <a:lnTo>
                        <a:pt x="88" y="1066"/>
                      </a:lnTo>
                      <a:lnTo>
                        <a:pt x="15928" y="1066"/>
                      </a:lnTo>
                      <a:cubicBezTo>
                        <a:pt x="16761" y="1066"/>
                        <a:pt x="16969" y="750"/>
                        <a:pt x="16969" y="0"/>
                      </a:cubicBezTo>
                      <a:lnTo>
                        <a:pt x="17467" y="0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993" name="Google Shape;1993;p17"/>
                <p:cNvSpPr/>
                <p:nvPr/>
              </p:nvSpPr>
              <p:spPr>
                <a:xfrm>
                  <a:off x="9141323" y="3285033"/>
                  <a:ext cx="4659" cy="19604"/>
                </a:xfrm>
                <a:custGeom>
                  <a:rect b="b" l="l" r="r" t="t"/>
                  <a:pathLst>
                    <a:path extrusionOk="0" h="19604" w="4659">
                      <a:moveTo>
                        <a:pt x="0" y="19586"/>
                      </a:moveTo>
                      <a:lnTo>
                        <a:pt x="0" y="19050"/>
                      </a:lnTo>
                      <a:cubicBezTo>
                        <a:pt x="876" y="19050"/>
                        <a:pt x="1040" y="18829"/>
                        <a:pt x="1040" y="17788"/>
                      </a:cubicBezTo>
                      <a:lnTo>
                        <a:pt x="1040" y="1797"/>
                      </a:lnTo>
                      <a:cubicBezTo>
                        <a:pt x="1040" y="776"/>
                        <a:pt x="876" y="536"/>
                        <a:pt x="0" y="536"/>
                      </a:cubicBezTo>
                      <a:lnTo>
                        <a:pt x="0" y="0"/>
                      </a:lnTo>
                      <a:lnTo>
                        <a:pt x="4660" y="0"/>
                      </a:lnTo>
                      <a:lnTo>
                        <a:pt x="4660" y="536"/>
                      </a:lnTo>
                      <a:cubicBezTo>
                        <a:pt x="3783" y="536"/>
                        <a:pt x="3619" y="757"/>
                        <a:pt x="3619" y="1797"/>
                      </a:cubicBezTo>
                      <a:lnTo>
                        <a:pt x="3619" y="17807"/>
                      </a:lnTo>
                      <a:cubicBezTo>
                        <a:pt x="3619" y="18829"/>
                        <a:pt x="3783" y="19069"/>
                        <a:pt x="4660" y="19069"/>
                      </a:cubicBezTo>
                      <a:lnTo>
                        <a:pt x="4660" y="19605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994" name="Google Shape;1994;p17"/>
                <p:cNvSpPr/>
                <p:nvPr/>
              </p:nvSpPr>
              <p:spPr>
                <a:xfrm>
                  <a:off x="9149085" y="3284787"/>
                  <a:ext cx="19995" cy="20096"/>
                </a:xfrm>
                <a:custGeom>
                  <a:rect b="b" l="l" r="r" t="t"/>
                  <a:pathLst>
                    <a:path extrusionOk="0" h="20096" w="19995">
                      <a:moveTo>
                        <a:pt x="17019" y="6047"/>
                      </a:moveTo>
                      <a:lnTo>
                        <a:pt x="16521" y="5783"/>
                      </a:lnTo>
                      <a:cubicBezTo>
                        <a:pt x="16590" y="5536"/>
                        <a:pt x="16616" y="5281"/>
                        <a:pt x="16603" y="5026"/>
                      </a:cubicBezTo>
                      <a:cubicBezTo>
                        <a:pt x="16603" y="4313"/>
                        <a:pt x="13400" y="2504"/>
                        <a:pt x="10404" y="2504"/>
                      </a:cubicBezTo>
                      <a:cubicBezTo>
                        <a:pt x="5625" y="2504"/>
                        <a:pt x="2756" y="5972"/>
                        <a:pt x="2756" y="10108"/>
                      </a:cubicBezTo>
                      <a:cubicBezTo>
                        <a:pt x="2623" y="13968"/>
                        <a:pt x="5637" y="17207"/>
                        <a:pt x="9496" y="17342"/>
                      </a:cubicBezTo>
                      <a:cubicBezTo>
                        <a:pt x="9673" y="17348"/>
                        <a:pt x="9843" y="17348"/>
                        <a:pt x="10020" y="17341"/>
                      </a:cubicBezTo>
                      <a:cubicBezTo>
                        <a:pt x="14383" y="17341"/>
                        <a:pt x="16836" y="15077"/>
                        <a:pt x="16836" y="14321"/>
                      </a:cubicBezTo>
                      <a:cubicBezTo>
                        <a:pt x="16830" y="14017"/>
                        <a:pt x="16773" y="13717"/>
                        <a:pt x="16672" y="13431"/>
                      </a:cubicBezTo>
                      <a:lnTo>
                        <a:pt x="17088" y="13160"/>
                      </a:lnTo>
                      <a:lnTo>
                        <a:pt x="19995" y="17253"/>
                      </a:lnTo>
                      <a:lnTo>
                        <a:pt x="19541" y="17612"/>
                      </a:lnTo>
                      <a:cubicBezTo>
                        <a:pt x="19125" y="17253"/>
                        <a:pt x="18911" y="17209"/>
                        <a:pt x="18753" y="17209"/>
                      </a:cubicBezTo>
                      <a:cubicBezTo>
                        <a:pt x="17751" y="17209"/>
                        <a:pt x="15424" y="20097"/>
                        <a:pt x="10146" y="20097"/>
                      </a:cubicBezTo>
                      <a:cubicBezTo>
                        <a:pt x="4471" y="20097"/>
                        <a:pt x="0" y="16496"/>
                        <a:pt x="0" y="10096"/>
                      </a:cubicBezTo>
                      <a:cubicBezTo>
                        <a:pt x="0" y="3695"/>
                        <a:pt x="4654" y="7"/>
                        <a:pt x="10310" y="7"/>
                      </a:cubicBezTo>
                      <a:cubicBezTo>
                        <a:pt x="12145" y="-51"/>
                        <a:pt x="13967" y="267"/>
                        <a:pt x="15676" y="940"/>
                      </a:cubicBezTo>
                      <a:cubicBezTo>
                        <a:pt x="16389" y="1280"/>
                        <a:pt x="17120" y="1562"/>
                        <a:pt x="17877" y="1785"/>
                      </a:cubicBezTo>
                      <a:cubicBezTo>
                        <a:pt x="18167" y="1747"/>
                        <a:pt x="18419" y="1561"/>
                        <a:pt x="18545" y="1293"/>
                      </a:cubicBezTo>
                      <a:lnTo>
                        <a:pt x="19043" y="1470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995" name="Google Shape;1995;p17"/>
                <p:cNvSpPr/>
                <p:nvPr/>
              </p:nvSpPr>
              <p:spPr>
                <a:xfrm>
                  <a:off x="9167845" y="3285046"/>
                  <a:ext cx="21527" cy="19573"/>
                </a:xfrm>
                <a:custGeom>
                  <a:rect b="b" l="l" r="r" t="t"/>
                  <a:pathLst>
                    <a:path extrusionOk="0" h="19573" w="21527">
                      <a:moveTo>
                        <a:pt x="0" y="19573"/>
                      </a:moveTo>
                      <a:lnTo>
                        <a:pt x="0" y="19037"/>
                      </a:lnTo>
                      <a:cubicBezTo>
                        <a:pt x="870" y="19037"/>
                        <a:pt x="1078" y="18596"/>
                        <a:pt x="1330" y="17927"/>
                      </a:cubicBezTo>
                      <a:lnTo>
                        <a:pt x="7901" y="1829"/>
                      </a:lnTo>
                      <a:cubicBezTo>
                        <a:pt x="8027" y="1595"/>
                        <a:pt x="8097" y="1336"/>
                        <a:pt x="8109" y="1072"/>
                      </a:cubicBezTo>
                      <a:cubicBezTo>
                        <a:pt x="8109" y="807"/>
                        <a:pt x="7819" y="498"/>
                        <a:pt x="7069" y="441"/>
                      </a:cubicBezTo>
                      <a:lnTo>
                        <a:pt x="7069" y="0"/>
                      </a:lnTo>
                      <a:lnTo>
                        <a:pt x="13803" y="0"/>
                      </a:lnTo>
                      <a:lnTo>
                        <a:pt x="13803" y="536"/>
                      </a:lnTo>
                      <a:cubicBezTo>
                        <a:pt x="13387" y="536"/>
                        <a:pt x="12845" y="668"/>
                        <a:pt x="12845" y="1066"/>
                      </a:cubicBezTo>
                      <a:cubicBezTo>
                        <a:pt x="12883" y="1378"/>
                        <a:pt x="12983" y="1680"/>
                        <a:pt x="13141" y="1955"/>
                      </a:cubicBezTo>
                      <a:lnTo>
                        <a:pt x="20267" y="18148"/>
                      </a:lnTo>
                      <a:cubicBezTo>
                        <a:pt x="20437" y="18697"/>
                        <a:pt x="20954" y="19062"/>
                        <a:pt x="21528" y="19037"/>
                      </a:cubicBezTo>
                      <a:lnTo>
                        <a:pt x="21528" y="19573"/>
                      </a:lnTo>
                      <a:lnTo>
                        <a:pt x="16288" y="19573"/>
                      </a:lnTo>
                      <a:lnTo>
                        <a:pt x="16288" y="19037"/>
                      </a:lnTo>
                      <a:cubicBezTo>
                        <a:pt x="17284" y="19037"/>
                        <a:pt x="17549" y="18860"/>
                        <a:pt x="17549" y="18507"/>
                      </a:cubicBezTo>
                      <a:cubicBezTo>
                        <a:pt x="17536" y="18167"/>
                        <a:pt x="17448" y="17834"/>
                        <a:pt x="17297" y="17530"/>
                      </a:cubicBezTo>
                      <a:lnTo>
                        <a:pt x="15594" y="13791"/>
                      </a:lnTo>
                      <a:lnTo>
                        <a:pt x="5505" y="13791"/>
                      </a:lnTo>
                      <a:lnTo>
                        <a:pt x="4092" y="17171"/>
                      </a:lnTo>
                      <a:cubicBezTo>
                        <a:pt x="3872" y="17597"/>
                        <a:pt x="3689" y="18045"/>
                        <a:pt x="3550" y="18507"/>
                      </a:cubicBezTo>
                      <a:cubicBezTo>
                        <a:pt x="3550" y="18860"/>
                        <a:pt x="3846" y="19037"/>
                        <a:pt x="4673" y="19037"/>
                      </a:cubicBezTo>
                      <a:lnTo>
                        <a:pt x="4673" y="19573"/>
                      </a:lnTo>
                      <a:close/>
                      <a:moveTo>
                        <a:pt x="10354" y="1961"/>
                      </a:moveTo>
                      <a:lnTo>
                        <a:pt x="6444" y="11300"/>
                      </a:lnTo>
                      <a:lnTo>
                        <a:pt x="14554" y="11300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996" name="Google Shape;1996;p17"/>
                <p:cNvSpPr/>
                <p:nvPr/>
              </p:nvSpPr>
              <p:spPr>
                <a:xfrm>
                  <a:off x="9189089" y="3284794"/>
                  <a:ext cx="18381" cy="20077"/>
                </a:xfrm>
                <a:custGeom>
                  <a:rect b="b" l="l" r="r" t="t"/>
                  <a:pathLst>
                    <a:path extrusionOk="0" h="20077" w="18381">
                      <a:moveTo>
                        <a:pt x="1621" y="14226"/>
                      </a:moveTo>
                      <a:lnTo>
                        <a:pt x="2119" y="14358"/>
                      </a:lnTo>
                      <a:cubicBezTo>
                        <a:pt x="2075" y="14546"/>
                        <a:pt x="2043" y="14738"/>
                        <a:pt x="2037" y="14932"/>
                      </a:cubicBezTo>
                      <a:cubicBezTo>
                        <a:pt x="2037" y="15909"/>
                        <a:pt x="5738" y="17606"/>
                        <a:pt x="9730" y="17606"/>
                      </a:cubicBezTo>
                      <a:cubicBezTo>
                        <a:pt x="13469" y="17606"/>
                        <a:pt x="15802" y="16445"/>
                        <a:pt x="15802" y="14453"/>
                      </a:cubicBezTo>
                      <a:cubicBezTo>
                        <a:pt x="15802" y="8778"/>
                        <a:pt x="870" y="14409"/>
                        <a:pt x="870" y="6180"/>
                      </a:cubicBezTo>
                      <a:cubicBezTo>
                        <a:pt x="870" y="1690"/>
                        <a:pt x="4572" y="0"/>
                        <a:pt x="8733" y="0"/>
                      </a:cubicBezTo>
                      <a:cubicBezTo>
                        <a:pt x="13097" y="0"/>
                        <a:pt x="15304" y="1595"/>
                        <a:pt x="15966" y="1595"/>
                      </a:cubicBezTo>
                      <a:cubicBezTo>
                        <a:pt x="16218" y="1595"/>
                        <a:pt x="16382" y="1513"/>
                        <a:pt x="16628" y="965"/>
                      </a:cubicBezTo>
                      <a:lnTo>
                        <a:pt x="17170" y="1185"/>
                      </a:lnTo>
                      <a:lnTo>
                        <a:pt x="15632" y="5543"/>
                      </a:lnTo>
                      <a:lnTo>
                        <a:pt x="15134" y="5322"/>
                      </a:lnTo>
                      <a:cubicBezTo>
                        <a:pt x="15197" y="5150"/>
                        <a:pt x="15222" y="4968"/>
                        <a:pt x="15216" y="4786"/>
                      </a:cubicBezTo>
                      <a:cubicBezTo>
                        <a:pt x="15216" y="3853"/>
                        <a:pt x="11893" y="2478"/>
                        <a:pt x="8607" y="2478"/>
                      </a:cubicBezTo>
                      <a:cubicBezTo>
                        <a:pt x="4319" y="2478"/>
                        <a:pt x="3449" y="4168"/>
                        <a:pt x="3449" y="5814"/>
                      </a:cubicBezTo>
                      <a:cubicBezTo>
                        <a:pt x="3449" y="11104"/>
                        <a:pt x="18381" y="5770"/>
                        <a:pt x="18381" y="13772"/>
                      </a:cubicBezTo>
                      <a:cubicBezTo>
                        <a:pt x="18381" y="17952"/>
                        <a:pt x="15632" y="20077"/>
                        <a:pt x="9313" y="20077"/>
                      </a:cubicBezTo>
                      <a:cubicBezTo>
                        <a:pt x="5032" y="20077"/>
                        <a:pt x="2119" y="18186"/>
                        <a:pt x="1242" y="18186"/>
                      </a:cubicBezTo>
                      <a:cubicBezTo>
                        <a:pt x="870" y="18216"/>
                        <a:pt x="567" y="18490"/>
                        <a:pt x="498" y="18854"/>
                      </a:cubicBezTo>
                      <a:lnTo>
                        <a:pt x="0" y="18678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997" name="Google Shape;1997;p17"/>
                <p:cNvSpPr/>
                <p:nvPr/>
              </p:nvSpPr>
              <p:spPr>
                <a:xfrm>
                  <a:off x="8507478" y="3086750"/>
                  <a:ext cx="189827" cy="171686"/>
                </a:xfrm>
                <a:custGeom>
                  <a:rect b="b" l="l" r="r" t="t"/>
                  <a:pathLst>
                    <a:path extrusionOk="0" h="171686" w="189827">
                      <a:moveTo>
                        <a:pt x="189828" y="144225"/>
                      </a:moveTo>
                      <a:lnTo>
                        <a:pt x="187305" y="146779"/>
                      </a:lnTo>
                      <a:cubicBezTo>
                        <a:pt x="186044" y="146779"/>
                        <a:pt x="185073" y="146463"/>
                        <a:pt x="183793" y="146463"/>
                      </a:cubicBezTo>
                      <a:cubicBezTo>
                        <a:pt x="179007" y="146463"/>
                        <a:pt x="143272" y="171686"/>
                        <a:pt x="102109" y="171686"/>
                      </a:cubicBezTo>
                      <a:cubicBezTo>
                        <a:pt x="48182" y="171686"/>
                        <a:pt x="0" y="142327"/>
                        <a:pt x="0" y="85846"/>
                      </a:cubicBezTo>
                      <a:cubicBezTo>
                        <a:pt x="0" y="29366"/>
                        <a:pt x="48169" y="0"/>
                        <a:pt x="102077" y="0"/>
                      </a:cubicBezTo>
                      <a:cubicBezTo>
                        <a:pt x="123453" y="0"/>
                        <a:pt x="141645" y="4149"/>
                        <a:pt x="154724" y="7977"/>
                      </a:cubicBezTo>
                      <a:cubicBezTo>
                        <a:pt x="167802" y="11804"/>
                        <a:pt x="175785" y="15954"/>
                        <a:pt x="177380" y="15954"/>
                      </a:cubicBezTo>
                      <a:cubicBezTo>
                        <a:pt x="179272" y="15954"/>
                        <a:pt x="180892" y="13084"/>
                        <a:pt x="181851" y="11804"/>
                      </a:cubicBezTo>
                      <a:lnTo>
                        <a:pt x="186637" y="15638"/>
                      </a:lnTo>
                      <a:lnTo>
                        <a:pt x="161748" y="54229"/>
                      </a:lnTo>
                      <a:lnTo>
                        <a:pt x="158557" y="51991"/>
                      </a:lnTo>
                      <a:cubicBezTo>
                        <a:pt x="158481" y="50591"/>
                        <a:pt x="158270" y="49201"/>
                        <a:pt x="157927" y="47842"/>
                      </a:cubicBezTo>
                      <a:cubicBezTo>
                        <a:pt x="156035" y="38270"/>
                        <a:pt x="123151" y="27424"/>
                        <a:pt x="102090" y="27424"/>
                      </a:cubicBezTo>
                      <a:cubicBezTo>
                        <a:pt x="66034" y="27424"/>
                        <a:pt x="35079" y="48163"/>
                        <a:pt x="35079" y="84856"/>
                      </a:cubicBezTo>
                      <a:cubicBezTo>
                        <a:pt x="35079" y="121549"/>
                        <a:pt x="66034" y="142295"/>
                        <a:pt x="102090" y="142295"/>
                      </a:cubicBezTo>
                      <a:cubicBezTo>
                        <a:pt x="128895" y="142295"/>
                        <a:pt x="165588" y="128574"/>
                        <a:pt x="165588" y="116770"/>
                      </a:cubicBezTo>
                      <a:cubicBezTo>
                        <a:pt x="165513" y="115403"/>
                        <a:pt x="165078" y="114080"/>
                        <a:pt x="164327" y="112936"/>
                      </a:cubicBezTo>
                      <a:lnTo>
                        <a:pt x="168798" y="110413"/>
                      </a:lnTo>
                      <a:close/>
                    </a:path>
                  </a:pathLst>
                </a:custGeom>
                <a:solidFill>
                  <a:srgbClr val="AE0E1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998" name="Google Shape;1998;p17"/>
                <p:cNvSpPr/>
                <p:nvPr/>
              </p:nvSpPr>
              <p:spPr>
                <a:xfrm>
                  <a:off x="8730171" y="3086750"/>
                  <a:ext cx="167877" cy="171648"/>
                </a:xfrm>
                <a:custGeom>
                  <a:rect b="b" l="l" r="r" t="t"/>
                  <a:pathLst>
                    <a:path extrusionOk="0" h="171648" w="167877">
                      <a:moveTo>
                        <a:pt x="0" y="155714"/>
                      </a:moveTo>
                      <a:lnTo>
                        <a:pt x="17555" y="117104"/>
                      </a:lnTo>
                      <a:lnTo>
                        <a:pt x="20746" y="118699"/>
                      </a:lnTo>
                      <a:cubicBezTo>
                        <a:pt x="20669" y="120487"/>
                        <a:pt x="21107" y="122260"/>
                        <a:pt x="22007" y="123807"/>
                      </a:cubicBezTo>
                      <a:cubicBezTo>
                        <a:pt x="28388" y="134337"/>
                        <a:pt x="59980" y="144225"/>
                        <a:pt x="80083" y="144225"/>
                      </a:cubicBezTo>
                      <a:cubicBezTo>
                        <a:pt x="94119" y="144225"/>
                        <a:pt x="131455" y="140719"/>
                        <a:pt x="131455" y="121253"/>
                      </a:cubicBezTo>
                      <a:cubicBezTo>
                        <a:pt x="131468" y="82321"/>
                        <a:pt x="1917" y="131159"/>
                        <a:pt x="1917" y="52968"/>
                      </a:cubicBezTo>
                      <a:cubicBezTo>
                        <a:pt x="1917" y="26484"/>
                        <a:pt x="26509" y="0"/>
                        <a:pt x="79477" y="0"/>
                      </a:cubicBezTo>
                      <a:cubicBezTo>
                        <a:pt x="123807" y="0"/>
                        <a:pt x="145177" y="15954"/>
                        <a:pt x="156035" y="15954"/>
                      </a:cubicBezTo>
                      <a:cubicBezTo>
                        <a:pt x="159226" y="15954"/>
                        <a:pt x="161143" y="15323"/>
                        <a:pt x="162417" y="14062"/>
                      </a:cubicBezTo>
                      <a:lnTo>
                        <a:pt x="166250" y="16584"/>
                      </a:lnTo>
                      <a:lnTo>
                        <a:pt x="144231" y="56480"/>
                      </a:lnTo>
                      <a:lnTo>
                        <a:pt x="141040" y="55219"/>
                      </a:lnTo>
                      <a:cubicBezTo>
                        <a:pt x="140778" y="52606"/>
                        <a:pt x="139903" y="50091"/>
                        <a:pt x="138486" y="47879"/>
                      </a:cubicBezTo>
                      <a:cubicBezTo>
                        <a:pt x="131783" y="37992"/>
                        <a:pt x="104984" y="27461"/>
                        <a:pt x="80411" y="27461"/>
                      </a:cubicBezTo>
                      <a:cubicBezTo>
                        <a:pt x="61588" y="27461"/>
                        <a:pt x="38295" y="32884"/>
                        <a:pt x="38295" y="46927"/>
                      </a:cubicBezTo>
                      <a:cubicBezTo>
                        <a:pt x="38295" y="87429"/>
                        <a:pt x="167877" y="40205"/>
                        <a:pt x="167877" y="116789"/>
                      </a:cubicBezTo>
                      <a:cubicBezTo>
                        <a:pt x="167877" y="160821"/>
                        <a:pt x="115224" y="171648"/>
                        <a:pt x="80764" y="171648"/>
                      </a:cubicBezTo>
                      <a:cubicBezTo>
                        <a:pt x="31623" y="171648"/>
                        <a:pt x="18224" y="155689"/>
                        <a:pt x="8651" y="155689"/>
                      </a:cubicBezTo>
                      <a:cubicBezTo>
                        <a:pt x="7056" y="155689"/>
                        <a:pt x="5461" y="156950"/>
                        <a:pt x="4502" y="158242"/>
                      </a:cubicBezTo>
                      <a:close/>
                    </a:path>
                  </a:pathLst>
                </a:custGeom>
                <a:solidFill>
                  <a:srgbClr val="AE0E1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1999" name="Google Shape;1999;p17"/>
                <p:cNvSpPr/>
                <p:nvPr/>
              </p:nvSpPr>
              <p:spPr>
                <a:xfrm>
                  <a:off x="8934394" y="3088641"/>
                  <a:ext cx="52968" cy="167871"/>
                </a:xfrm>
                <a:custGeom>
                  <a:rect b="b" l="l" r="r" t="t"/>
                  <a:pathLst>
                    <a:path extrusionOk="0" h="167871" w="52968">
                      <a:moveTo>
                        <a:pt x="0" y="167865"/>
                      </a:moveTo>
                      <a:lnTo>
                        <a:pt x="0" y="162120"/>
                      </a:lnTo>
                      <a:cubicBezTo>
                        <a:pt x="5423" y="162120"/>
                        <a:pt x="8298" y="160229"/>
                        <a:pt x="8298" y="156376"/>
                      </a:cubicBezTo>
                      <a:lnTo>
                        <a:pt x="8298" y="11508"/>
                      </a:lnTo>
                      <a:cubicBezTo>
                        <a:pt x="8298" y="7680"/>
                        <a:pt x="5423" y="5763"/>
                        <a:pt x="0" y="5763"/>
                      </a:cubicBezTo>
                      <a:lnTo>
                        <a:pt x="0" y="0"/>
                      </a:lnTo>
                      <a:lnTo>
                        <a:pt x="52968" y="0"/>
                      </a:lnTo>
                      <a:lnTo>
                        <a:pt x="52968" y="5745"/>
                      </a:lnTo>
                      <a:cubicBezTo>
                        <a:pt x="47545" y="5745"/>
                        <a:pt x="44670" y="7636"/>
                        <a:pt x="44670" y="11489"/>
                      </a:cubicBezTo>
                      <a:lnTo>
                        <a:pt x="44670" y="156382"/>
                      </a:lnTo>
                      <a:cubicBezTo>
                        <a:pt x="44670" y="160210"/>
                        <a:pt x="47545" y="162127"/>
                        <a:pt x="52968" y="162127"/>
                      </a:cubicBezTo>
                      <a:lnTo>
                        <a:pt x="52968" y="167871"/>
                      </a:lnTo>
                      <a:close/>
                    </a:path>
                  </a:pathLst>
                </a:custGeom>
                <a:solidFill>
                  <a:srgbClr val="AE0E1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000" name="Google Shape;2000;p17"/>
                <p:cNvSpPr/>
                <p:nvPr/>
              </p:nvSpPr>
              <p:spPr>
                <a:xfrm>
                  <a:off x="9018664" y="3086750"/>
                  <a:ext cx="189827" cy="171686"/>
                </a:xfrm>
                <a:custGeom>
                  <a:rect b="b" l="l" r="r" t="t"/>
                  <a:pathLst>
                    <a:path extrusionOk="0" h="171686" w="189827">
                      <a:moveTo>
                        <a:pt x="189827" y="144225"/>
                      </a:moveTo>
                      <a:lnTo>
                        <a:pt x="187305" y="146779"/>
                      </a:lnTo>
                      <a:cubicBezTo>
                        <a:pt x="186044" y="146779"/>
                        <a:pt x="185067" y="146463"/>
                        <a:pt x="183793" y="146463"/>
                      </a:cubicBezTo>
                      <a:cubicBezTo>
                        <a:pt x="179007" y="146463"/>
                        <a:pt x="143266" y="171686"/>
                        <a:pt x="102109" y="171686"/>
                      </a:cubicBezTo>
                      <a:cubicBezTo>
                        <a:pt x="48182" y="171686"/>
                        <a:pt x="0" y="142327"/>
                        <a:pt x="0" y="85846"/>
                      </a:cubicBezTo>
                      <a:cubicBezTo>
                        <a:pt x="0" y="29366"/>
                        <a:pt x="48157" y="0"/>
                        <a:pt x="102083" y="0"/>
                      </a:cubicBezTo>
                      <a:cubicBezTo>
                        <a:pt x="123460" y="0"/>
                        <a:pt x="141645" y="4149"/>
                        <a:pt x="154730" y="7977"/>
                      </a:cubicBezTo>
                      <a:cubicBezTo>
                        <a:pt x="167814" y="11804"/>
                        <a:pt x="175791" y="15954"/>
                        <a:pt x="177386" y="15954"/>
                      </a:cubicBezTo>
                      <a:cubicBezTo>
                        <a:pt x="179278" y="15954"/>
                        <a:pt x="180899" y="13084"/>
                        <a:pt x="181851" y="11804"/>
                      </a:cubicBezTo>
                      <a:lnTo>
                        <a:pt x="186637" y="15638"/>
                      </a:lnTo>
                      <a:lnTo>
                        <a:pt x="161748" y="54229"/>
                      </a:lnTo>
                      <a:lnTo>
                        <a:pt x="158557" y="51991"/>
                      </a:lnTo>
                      <a:cubicBezTo>
                        <a:pt x="158482" y="50591"/>
                        <a:pt x="158267" y="49201"/>
                        <a:pt x="157927" y="47842"/>
                      </a:cubicBezTo>
                      <a:cubicBezTo>
                        <a:pt x="156035" y="38270"/>
                        <a:pt x="123144" y="27424"/>
                        <a:pt x="102090" y="27424"/>
                      </a:cubicBezTo>
                      <a:cubicBezTo>
                        <a:pt x="66027" y="27424"/>
                        <a:pt x="35079" y="48163"/>
                        <a:pt x="35079" y="84856"/>
                      </a:cubicBezTo>
                      <a:cubicBezTo>
                        <a:pt x="35079" y="121549"/>
                        <a:pt x="66027" y="142295"/>
                        <a:pt x="102090" y="142295"/>
                      </a:cubicBezTo>
                      <a:cubicBezTo>
                        <a:pt x="128889" y="142295"/>
                        <a:pt x="165588" y="128574"/>
                        <a:pt x="165588" y="116770"/>
                      </a:cubicBezTo>
                      <a:cubicBezTo>
                        <a:pt x="165513" y="115404"/>
                        <a:pt x="165077" y="114082"/>
                        <a:pt x="164327" y="112936"/>
                      </a:cubicBezTo>
                      <a:lnTo>
                        <a:pt x="168798" y="110413"/>
                      </a:lnTo>
                      <a:close/>
                    </a:path>
                  </a:pathLst>
                </a:custGeom>
                <a:solidFill>
                  <a:srgbClr val="AE0E1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001" name="Google Shape;2001;p17"/>
                <p:cNvSpPr/>
                <p:nvPr/>
              </p:nvSpPr>
              <p:spPr>
                <a:xfrm>
                  <a:off x="8314769" y="3087658"/>
                  <a:ext cx="144760" cy="168890"/>
                </a:xfrm>
                <a:custGeom>
                  <a:rect b="b" l="l" r="r" t="t"/>
                  <a:pathLst>
                    <a:path extrusionOk="0" h="168890" w="144760">
                      <a:moveTo>
                        <a:pt x="133410" y="154131"/>
                      </a:moveTo>
                      <a:cubicBezTo>
                        <a:pt x="134278" y="154023"/>
                        <a:pt x="135127" y="153796"/>
                        <a:pt x="135932" y="153456"/>
                      </a:cubicBezTo>
                      <a:cubicBezTo>
                        <a:pt x="137824" y="149856"/>
                        <a:pt x="129148" y="144906"/>
                        <a:pt x="129148" y="144906"/>
                      </a:cubicBezTo>
                      <a:cubicBezTo>
                        <a:pt x="129148" y="144906"/>
                        <a:pt x="127306" y="145795"/>
                        <a:pt x="126625" y="146091"/>
                      </a:cubicBezTo>
                      <a:cubicBezTo>
                        <a:pt x="124254" y="146936"/>
                        <a:pt x="133341" y="154131"/>
                        <a:pt x="133442" y="154131"/>
                      </a:cubicBezTo>
                      <a:moveTo>
                        <a:pt x="98514" y="153702"/>
                      </a:moveTo>
                      <a:cubicBezTo>
                        <a:pt x="98514" y="153702"/>
                        <a:pt x="97581" y="158974"/>
                        <a:pt x="100715" y="161963"/>
                      </a:cubicBezTo>
                      <a:cubicBezTo>
                        <a:pt x="111971" y="167997"/>
                        <a:pt x="125049" y="168395"/>
                        <a:pt x="134634" y="162694"/>
                      </a:cubicBezTo>
                      <a:cubicBezTo>
                        <a:pt x="135233" y="160746"/>
                        <a:pt x="136216" y="157946"/>
                        <a:pt x="136361" y="155878"/>
                      </a:cubicBezTo>
                      <a:cubicBezTo>
                        <a:pt x="125843" y="160702"/>
                        <a:pt x="107866" y="157492"/>
                        <a:pt x="98527" y="153702"/>
                      </a:cubicBezTo>
                      <a:moveTo>
                        <a:pt x="12561" y="155682"/>
                      </a:moveTo>
                      <a:cubicBezTo>
                        <a:pt x="12731" y="158526"/>
                        <a:pt x="13305" y="161357"/>
                        <a:pt x="15676" y="163401"/>
                      </a:cubicBezTo>
                      <a:cubicBezTo>
                        <a:pt x="25526" y="167815"/>
                        <a:pt x="38421" y="166169"/>
                        <a:pt x="47728" y="162398"/>
                      </a:cubicBezTo>
                      <a:cubicBezTo>
                        <a:pt x="51171" y="161074"/>
                        <a:pt x="50509" y="158753"/>
                        <a:pt x="50433" y="153444"/>
                      </a:cubicBezTo>
                      <a:cubicBezTo>
                        <a:pt x="39316" y="158539"/>
                        <a:pt x="24170" y="160115"/>
                        <a:pt x="12561" y="155682"/>
                      </a:cubicBezTo>
                      <a:moveTo>
                        <a:pt x="99290" y="151432"/>
                      </a:moveTo>
                      <a:cubicBezTo>
                        <a:pt x="99504" y="151886"/>
                        <a:pt x="101276" y="152498"/>
                        <a:pt x="102663" y="152662"/>
                      </a:cubicBezTo>
                      <a:cubicBezTo>
                        <a:pt x="104038" y="152498"/>
                        <a:pt x="102897" y="147485"/>
                        <a:pt x="103092" y="146438"/>
                      </a:cubicBezTo>
                      <a:cubicBezTo>
                        <a:pt x="102916" y="146476"/>
                        <a:pt x="99309" y="147132"/>
                        <a:pt x="99309" y="151432"/>
                      </a:cubicBezTo>
                      <a:moveTo>
                        <a:pt x="45710" y="145883"/>
                      </a:moveTo>
                      <a:cubicBezTo>
                        <a:pt x="45710" y="145883"/>
                        <a:pt x="45710" y="152920"/>
                        <a:pt x="45635" y="152920"/>
                      </a:cubicBezTo>
                      <a:cubicBezTo>
                        <a:pt x="47211" y="152359"/>
                        <a:pt x="49847" y="151754"/>
                        <a:pt x="50049" y="150890"/>
                      </a:cubicBezTo>
                      <a:cubicBezTo>
                        <a:pt x="50332" y="149717"/>
                        <a:pt x="47526" y="146684"/>
                        <a:pt x="45685" y="145883"/>
                      </a:cubicBezTo>
                      <a:moveTo>
                        <a:pt x="18810" y="143689"/>
                      </a:moveTo>
                      <a:cubicBezTo>
                        <a:pt x="16527" y="146388"/>
                        <a:pt x="12775" y="148355"/>
                        <a:pt x="12416" y="152946"/>
                      </a:cubicBezTo>
                      <a:cubicBezTo>
                        <a:pt x="12340" y="154144"/>
                        <a:pt x="16830" y="154207"/>
                        <a:pt x="16925" y="154144"/>
                      </a:cubicBezTo>
                      <a:cubicBezTo>
                        <a:pt x="19649" y="152019"/>
                        <a:pt x="22202" y="151092"/>
                        <a:pt x="23319" y="146388"/>
                      </a:cubicBezTo>
                      <a:cubicBezTo>
                        <a:pt x="23092" y="144988"/>
                        <a:pt x="20254" y="143746"/>
                        <a:pt x="18810" y="143689"/>
                      </a:cubicBezTo>
                      <a:moveTo>
                        <a:pt x="46662" y="142774"/>
                      </a:moveTo>
                      <a:cubicBezTo>
                        <a:pt x="46700" y="144036"/>
                        <a:pt x="50055" y="146091"/>
                        <a:pt x="51511" y="148778"/>
                      </a:cubicBezTo>
                      <a:cubicBezTo>
                        <a:pt x="52394" y="150366"/>
                        <a:pt x="52830" y="152164"/>
                        <a:pt x="52773" y="153980"/>
                      </a:cubicBezTo>
                      <a:cubicBezTo>
                        <a:pt x="64634" y="159522"/>
                        <a:pt x="84232" y="161080"/>
                        <a:pt x="96282" y="154995"/>
                      </a:cubicBezTo>
                      <a:cubicBezTo>
                        <a:pt x="96433" y="149786"/>
                        <a:pt x="97802" y="146116"/>
                        <a:pt x="101875" y="144370"/>
                      </a:cubicBezTo>
                      <a:cubicBezTo>
                        <a:pt x="102462" y="143739"/>
                        <a:pt x="101503" y="142478"/>
                        <a:pt x="100513" y="142478"/>
                      </a:cubicBezTo>
                      <a:cubicBezTo>
                        <a:pt x="92177" y="145795"/>
                        <a:pt x="84270" y="149938"/>
                        <a:pt x="74376" y="149723"/>
                      </a:cubicBezTo>
                      <a:cubicBezTo>
                        <a:pt x="63612" y="150650"/>
                        <a:pt x="55907" y="143102"/>
                        <a:pt x="46662" y="142787"/>
                      </a:cubicBezTo>
                      <a:moveTo>
                        <a:pt x="127849" y="135756"/>
                      </a:moveTo>
                      <a:cubicBezTo>
                        <a:pt x="124109" y="136330"/>
                        <a:pt x="124696" y="142163"/>
                        <a:pt x="125131" y="144370"/>
                      </a:cubicBezTo>
                      <a:cubicBezTo>
                        <a:pt x="129545" y="141602"/>
                        <a:pt x="135516" y="140284"/>
                        <a:pt x="140265" y="141286"/>
                      </a:cubicBezTo>
                      <a:cubicBezTo>
                        <a:pt x="140510" y="141286"/>
                        <a:pt x="140555" y="137591"/>
                        <a:pt x="140555" y="135832"/>
                      </a:cubicBezTo>
                      <a:cubicBezTo>
                        <a:pt x="140555" y="135832"/>
                        <a:pt x="133574" y="133726"/>
                        <a:pt x="127849" y="135756"/>
                      </a:cubicBezTo>
                      <a:moveTo>
                        <a:pt x="7844" y="135340"/>
                      </a:moveTo>
                      <a:cubicBezTo>
                        <a:pt x="7794" y="137301"/>
                        <a:pt x="7586" y="139754"/>
                        <a:pt x="7939" y="141116"/>
                      </a:cubicBezTo>
                      <a:cubicBezTo>
                        <a:pt x="13267" y="140530"/>
                        <a:pt x="20765" y="141337"/>
                        <a:pt x="23602" y="143746"/>
                      </a:cubicBezTo>
                      <a:lnTo>
                        <a:pt x="23136" y="137888"/>
                      </a:lnTo>
                      <a:cubicBezTo>
                        <a:pt x="20166" y="132931"/>
                        <a:pt x="12958" y="134602"/>
                        <a:pt x="7844" y="135365"/>
                      </a:cubicBezTo>
                      <a:moveTo>
                        <a:pt x="62862" y="118214"/>
                      </a:moveTo>
                      <a:lnTo>
                        <a:pt x="62862" y="120736"/>
                      </a:lnTo>
                      <a:cubicBezTo>
                        <a:pt x="65472" y="127868"/>
                        <a:pt x="73991" y="125648"/>
                        <a:pt x="79887" y="127458"/>
                      </a:cubicBezTo>
                      <a:cubicBezTo>
                        <a:pt x="81501" y="128088"/>
                        <a:pt x="83166" y="130213"/>
                        <a:pt x="84427" y="131386"/>
                      </a:cubicBezTo>
                      <a:cubicBezTo>
                        <a:pt x="84780" y="117318"/>
                        <a:pt x="69413" y="123864"/>
                        <a:pt x="62843" y="118188"/>
                      </a:cubicBezTo>
                      <a:moveTo>
                        <a:pt x="64735" y="115143"/>
                      </a:moveTo>
                      <a:lnTo>
                        <a:pt x="63877" y="116051"/>
                      </a:lnTo>
                      <a:lnTo>
                        <a:pt x="64735" y="116732"/>
                      </a:lnTo>
                      <a:lnTo>
                        <a:pt x="64735" y="115117"/>
                      </a:lnTo>
                      <a:close/>
                      <a:moveTo>
                        <a:pt x="48630" y="98584"/>
                      </a:moveTo>
                      <a:cubicBezTo>
                        <a:pt x="47842" y="100167"/>
                        <a:pt x="49998" y="102153"/>
                        <a:pt x="50629" y="103950"/>
                      </a:cubicBezTo>
                      <a:cubicBezTo>
                        <a:pt x="53189" y="113781"/>
                        <a:pt x="39909" y="115414"/>
                        <a:pt x="34795" y="120534"/>
                      </a:cubicBezTo>
                      <a:cubicBezTo>
                        <a:pt x="32815" y="122665"/>
                        <a:pt x="31642" y="125263"/>
                        <a:pt x="32014" y="128196"/>
                      </a:cubicBezTo>
                      <a:cubicBezTo>
                        <a:pt x="32923" y="130323"/>
                        <a:pt x="34866" y="131830"/>
                        <a:pt x="37153" y="132181"/>
                      </a:cubicBezTo>
                      <a:cubicBezTo>
                        <a:pt x="39928" y="131733"/>
                        <a:pt x="42910" y="131140"/>
                        <a:pt x="44878" y="128795"/>
                      </a:cubicBezTo>
                      <a:cubicBezTo>
                        <a:pt x="45508" y="127603"/>
                        <a:pt x="44878" y="125825"/>
                        <a:pt x="43705" y="125459"/>
                      </a:cubicBezTo>
                      <a:cubicBezTo>
                        <a:pt x="41347" y="127250"/>
                        <a:pt x="39146" y="129242"/>
                        <a:pt x="35955" y="128795"/>
                      </a:cubicBezTo>
                      <a:cubicBezTo>
                        <a:pt x="35009" y="128650"/>
                        <a:pt x="33811" y="127855"/>
                        <a:pt x="33988" y="126651"/>
                      </a:cubicBezTo>
                      <a:cubicBezTo>
                        <a:pt x="37380" y="120345"/>
                        <a:pt x="45288" y="119532"/>
                        <a:pt x="50206" y="114209"/>
                      </a:cubicBezTo>
                      <a:cubicBezTo>
                        <a:pt x="52621" y="111288"/>
                        <a:pt x="53575" y="107426"/>
                        <a:pt x="52798" y="103717"/>
                      </a:cubicBezTo>
                      <a:cubicBezTo>
                        <a:pt x="51814" y="101964"/>
                        <a:pt x="51625" y="98218"/>
                        <a:pt x="48630" y="98584"/>
                      </a:cubicBezTo>
                      <a:moveTo>
                        <a:pt x="36378" y="96446"/>
                      </a:moveTo>
                      <a:cubicBezTo>
                        <a:pt x="34417" y="98584"/>
                        <a:pt x="33225" y="101560"/>
                        <a:pt x="33988" y="104707"/>
                      </a:cubicBezTo>
                      <a:cubicBezTo>
                        <a:pt x="34795" y="105861"/>
                        <a:pt x="35009" y="108099"/>
                        <a:pt x="36554" y="108257"/>
                      </a:cubicBezTo>
                      <a:cubicBezTo>
                        <a:pt x="43491" y="107040"/>
                        <a:pt x="36788" y="101756"/>
                        <a:pt x="37752" y="97979"/>
                      </a:cubicBezTo>
                      <a:cubicBezTo>
                        <a:pt x="37967" y="96642"/>
                        <a:pt x="39146" y="94990"/>
                        <a:pt x="40729" y="94674"/>
                      </a:cubicBezTo>
                      <a:cubicBezTo>
                        <a:pt x="38944" y="94870"/>
                        <a:pt x="37380" y="95267"/>
                        <a:pt x="36378" y="96446"/>
                      </a:cubicBezTo>
                      <a:moveTo>
                        <a:pt x="109808" y="94088"/>
                      </a:moveTo>
                      <a:cubicBezTo>
                        <a:pt x="101863" y="95853"/>
                        <a:pt x="93760" y="100570"/>
                        <a:pt x="85443" y="97619"/>
                      </a:cubicBezTo>
                      <a:cubicBezTo>
                        <a:pt x="84856" y="99006"/>
                        <a:pt x="85651" y="100394"/>
                        <a:pt x="86653" y="101169"/>
                      </a:cubicBezTo>
                      <a:cubicBezTo>
                        <a:pt x="95355" y="104707"/>
                        <a:pt x="103817" y="99795"/>
                        <a:pt x="112160" y="97979"/>
                      </a:cubicBezTo>
                      <a:cubicBezTo>
                        <a:pt x="113125" y="98259"/>
                        <a:pt x="113773" y="99163"/>
                        <a:pt x="113730" y="100167"/>
                      </a:cubicBezTo>
                      <a:cubicBezTo>
                        <a:pt x="111561" y="104146"/>
                        <a:pt x="106794" y="105123"/>
                        <a:pt x="102890" y="106472"/>
                      </a:cubicBezTo>
                      <a:cubicBezTo>
                        <a:pt x="102663" y="107317"/>
                        <a:pt x="103439" y="107481"/>
                        <a:pt x="103817" y="108099"/>
                      </a:cubicBezTo>
                      <a:cubicBezTo>
                        <a:pt x="107008" y="110445"/>
                        <a:pt x="109966" y="106725"/>
                        <a:pt x="112753" y="105123"/>
                      </a:cubicBezTo>
                      <a:cubicBezTo>
                        <a:pt x="115306" y="102777"/>
                        <a:pt x="117898" y="100167"/>
                        <a:pt x="117097" y="96774"/>
                      </a:cubicBezTo>
                      <a:cubicBezTo>
                        <a:pt x="115704" y="94088"/>
                        <a:pt x="112545" y="94252"/>
                        <a:pt x="109808" y="94088"/>
                      </a:cubicBezTo>
                      <a:moveTo>
                        <a:pt x="84856" y="93224"/>
                      </a:moveTo>
                      <a:cubicBezTo>
                        <a:pt x="84062" y="94870"/>
                        <a:pt x="86048" y="94990"/>
                        <a:pt x="87019" y="95431"/>
                      </a:cubicBezTo>
                      <a:cubicBezTo>
                        <a:pt x="91187" y="96642"/>
                        <a:pt x="96944" y="96446"/>
                        <a:pt x="100097" y="93810"/>
                      </a:cubicBezTo>
                      <a:cubicBezTo>
                        <a:pt x="95935" y="91099"/>
                        <a:pt x="89031" y="90746"/>
                        <a:pt x="84856" y="93224"/>
                      </a:cubicBezTo>
                      <a:moveTo>
                        <a:pt x="41498" y="84560"/>
                      </a:moveTo>
                      <a:cubicBezTo>
                        <a:pt x="42292" y="85190"/>
                        <a:pt x="42910" y="86162"/>
                        <a:pt x="43882" y="85771"/>
                      </a:cubicBezTo>
                      <a:cubicBezTo>
                        <a:pt x="44291" y="85190"/>
                        <a:pt x="45080" y="84989"/>
                        <a:pt x="44878" y="84396"/>
                      </a:cubicBezTo>
                      <a:cubicBezTo>
                        <a:pt x="44487" y="82378"/>
                        <a:pt x="41914" y="82637"/>
                        <a:pt x="41498" y="84560"/>
                      </a:cubicBezTo>
                      <a:moveTo>
                        <a:pt x="63467" y="80865"/>
                      </a:moveTo>
                      <a:cubicBezTo>
                        <a:pt x="62837" y="82965"/>
                        <a:pt x="63291" y="85575"/>
                        <a:pt x="63877" y="87543"/>
                      </a:cubicBezTo>
                      <a:cubicBezTo>
                        <a:pt x="67660" y="95595"/>
                        <a:pt x="76148" y="97001"/>
                        <a:pt x="82876" y="100154"/>
                      </a:cubicBezTo>
                      <a:cubicBezTo>
                        <a:pt x="83286" y="99782"/>
                        <a:pt x="83286" y="99170"/>
                        <a:pt x="83469" y="98571"/>
                      </a:cubicBezTo>
                      <a:cubicBezTo>
                        <a:pt x="81092" y="88709"/>
                        <a:pt x="69205" y="86937"/>
                        <a:pt x="63467" y="80852"/>
                      </a:cubicBezTo>
                      <a:moveTo>
                        <a:pt x="104807" y="80266"/>
                      </a:moveTo>
                      <a:cubicBezTo>
                        <a:pt x="103817" y="80581"/>
                        <a:pt x="102064" y="80423"/>
                        <a:pt x="102449" y="82038"/>
                      </a:cubicBezTo>
                      <a:cubicBezTo>
                        <a:pt x="105835" y="83210"/>
                        <a:pt x="109562" y="83961"/>
                        <a:pt x="112753" y="85563"/>
                      </a:cubicBezTo>
                      <a:cubicBezTo>
                        <a:pt x="114127" y="86149"/>
                        <a:pt x="116883" y="87334"/>
                        <a:pt x="116883" y="84547"/>
                      </a:cubicBezTo>
                      <a:cubicBezTo>
                        <a:pt x="113327" y="82038"/>
                        <a:pt x="109150" y="80557"/>
                        <a:pt x="104807" y="80266"/>
                      </a:cubicBezTo>
                      <a:moveTo>
                        <a:pt x="36378" y="80852"/>
                      </a:moveTo>
                      <a:cubicBezTo>
                        <a:pt x="35590" y="81603"/>
                        <a:pt x="35955" y="83210"/>
                        <a:pt x="36378" y="83961"/>
                      </a:cubicBezTo>
                      <a:cubicBezTo>
                        <a:pt x="34581" y="87530"/>
                        <a:pt x="37570" y="90267"/>
                        <a:pt x="39928" y="92032"/>
                      </a:cubicBezTo>
                      <a:cubicBezTo>
                        <a:pt x="43509" y="92896"/>
                        <a:pt x="47060" y="92896"/>
                        <a:pt x="49626" y="90525"/>
                      </a:cubicBezTo>
                      <a:cubicBezTo>
                        <a:pt x="48995" y="88980"/>
                        <a:pt x="48270" y="87215"/>
                        <a:pt x="46650" y="86193"/>
                      </a:cubicBezTo>
                      <a:cubicBezTo>
                        <a:pt x="43497" y="90159"/>
                        <a:pt x="39928" y="85222"/>
                        <a:pt x="37153" y="84005"/>
                      </a:cubicBezTo>
                      <a:cubicBezTo>
                        <a:pt x="37570" y="83841"/>
                        <a:pt x="37752" y="82996"/>
                        <a:pt x="38364" y="83425"/>
                      </a:cubicBezTo>
                      <a:cubicBezTo>
                        <a:pt x="39316" y="82996"/>
                        <a:pt x="41347" y="82410"/>
                        <a:pt x="41113" y="80903"/>
                      </a:cubicBezTo>
                      <a:cubicBezTo>
                        <a:pt x="39531" y="79307"/>
                        <a:pt x="37960" y="79307"/>
                        <a:pt x="36378" y="80903"/>
                      </a:cubicBezTo>
                      <a:moveTo>
                        <a:pt x="86193" y="79307"/>
                      </a:moveTo>
                      <a:cubicBezTo>
                        <a:pt x="85007" y="80316"/>
                        <a:pt x="82864" y="80903"/>
                        <a:pt x="83456" y="82838"/>
                      </a:cubicBezTo>
                      <a:cubicBezTo>
                        <a:pt x="85808" y="82252"/>
                        <a:pt x="88387" y="81224"/>
                        <a:pt x="89762" y="79307"/>
                      </a:cubicBezTo>
                      <a:cubicBezTo>
                        <a:pt x="88747" y="78860"/>
                        <a:pt x="87240" y="79143"/>
                        <a:pt x="86174" y="79307"/>
                      </a:cubicBezTo>
                      <a:moveTo>
                        <a:pt x="89548" y="76734"/>
                      </a:moveTo>
                      <a:cubicBezTo>
                        <a:pt x="93728" y="77365"/>
                        <a:pt x="96251" y="81085"/>
                        <a:pt x="97064" y="84818"/>
                      </a:cubicBezTo>
                      <a:cubicBezTo>
                        <a:pt x="98060" y="84188"/>
                        <a:pt x="99473" y="84434"/>
                        <a:pt x="100261" y="83261"/>
                      </a:cubicBezTo>
                      <a:cubicBezTo>
                        <a:pt x="100652" y="80903"/>
                        <a:pt x="99630" y="79143"/>
                        <a:pt x="98249" y="77535"/>
                      </a:cubicBezTo>
                      <a:cubicBezTo>
                        <a:pt x="96087" y="75763"/>
                        <a:pt x="91723" y="74559"/>
                        <a:pt x="89548" y="76734"/>
                      </a:cubicBezTo>
                      <a:moveTo>
                        <a:pt x="65636" y="74963"/>
                      </a:moveTo>
                      <a:cubicBezTo>
                        <a:pt x="64664" y="75492"/>
                        <a:pt x="64171" y="76612"/>
                        <a:pt x="64438" y="77687"/>
                      </a:cubicBezTo>
                      <a:cubicBezTo>
                        <a:pt x="64873" y="78544"/>
                        <a:pt x="65428" y="80316"/>
                        <a:pt x="66210" y="79736"/>
                      </a:cubicBezTo>
                      <a:cubicBezTo>
                        <a:pt x="66595" y="77939"/>
                        <a:pt x="66595" y="76123"/>
                        <a:pt x="65636" y="74963"/>
                      </a:cubicBezTo>
                      <a:moveTo>
                        <a:pt x="114714" y="74963"/>
                      </a:moveTo>
                      <a:cubicBezTo>
                        <a:pt x="108749" y="77687"/>
                        <a:pt x="104404" y="70624"/>
                        <a:pt x="99258" y="73771"/>
                      </a:cubicBezTo>
                      <a:cubicBezTo>
                        <a:pt x="104007" y="75915"/>
                        <a:pt x="108547" y="80316"/>
                        <a:pt x="114487" y="78122"/>
                      </a:cubicBezTo>
                      <a:cubicBezTo>
                        <a:pt x="115887" y="77334"/>
                        <a:pt x="118068" y="76331"/>
                        <a:pt x="117867" y="74155"/>
                      </a:cubicBezTo>
                      <a:lnTo>
                        <a:pt x="116851" y="74155"/>
                      </a:lnTo>
                      <a:lnTo>
                        <a:pt x="114764" y="74925"/>
                      </a:lnTo>
                      <a:close/>
                      <a:moveTo>
                        <a:pt x="39928" y="72756"/>
                      </a:moveTo>
                      <a:cubicBezTo>
                        <a:pt x="37406" y="73941"/>
                        <a:pt x="32992" y="75505"/>
                        <a:pt x="32992" y="78658"/>
                      </a:cubicBezTo>
                      <a:cubicBezTo>
                        <a:pt x="34391" y="81048"/>
                        <a:pt x="36352" y="78506"/>
                        <a:pt x="37727" y="77649"/>
                      </a:cubicBezTo>
                      <a:cubicBezTo>
                        <a:pt x="40880" y="74704"/>
                        <a:pt x="44462" y="77296"/>
                        <a:pt x="47816" y="78084"/>
                      </a:cubicBezTo>
                      <a:cubicBezTo>
                        <a:pt x="48245" y="76697"/>
                        <a:pt x="47034" y="75290"/>
                        <a:pt x="46252" y="74118"/>
                      </a:cubicBezTo>
                      <a:cubicBezTo>
                        <a:pt x="44657" y="72352"/>
                        <a:pt x="42267" y="72756"/>
                        <a:pt x="39903" y="72756"/>
                      </a:cubicBezTo>
                      <a:moveTo>
                        <a:pt x="91906" y="61519"/>
                      </a:moveTo>
                      <a:cubicBezTo>
                        <a:pt x="92360" y="62383"/>
                        <a:pt x="92360" y="64438"/>
                        <a:pt x="94018" y="64041"/>
                      </a:cubicBezTo>
                      <a:cubicBezTo>
                        <a:pt x="96541" y="61992"/>
                        <a:pt x="96541" y="58278"/>
                        <a:pt x="96118" y="55345"/>
                      </a:cubicBezTo>
                      <a:cubicBezTo>
                        <a:pt x="94018" y="56607"/>
                        <a:pt x="92146" y="59274"/>
                        <a:pt x="91906" y="61531"/>
                      </a:cubicBezTo>
                      <a:moveTo>
                        <a:pt x="106125" y="51196"/>
                      </a:moveTo>
                      <a:lnTo>
                        <a:pt x="105697" y="53416"/>
                      </a:lnTo>
                      <a:cubicBezTo>
                        <a:pt x="105488" y="57199"/>
                        <a:pt x="109373" y="56714"/>
                        <a:pt x="110741" y="57515"/>
                      </a:cubicBezTo>
                      <a:lnTo>
                        <a:pt x="110741" y="53416"/>
                      </a:lnTo>
                      <a:cubicBezTo>
                        <a:pt x="109518" y="51493"/>
                        <a:pt x="107904" y="51770"/>
                        <a:pt x="106106" y="51196"/>
                      </a:cubicBezTo>
                      <a:moveTo>
                        <a:pt x="93552" y="41775"/>
                      </a:moveTo>
                      <a:lnTo>
                        <a:pt x="93205" y="39152"/>
                      </a:lnTo>
                      <a:lnTo>
                        <a:pt x="92360" y="41775"/>
                      </a:lnTo>
                      <a:close/>
                      <a:moveTo>
                        <a:pt x="111025" y="33401"/>
                      </a:moveTo>
                      <a:lnTo>
                        <a:pt x="109808" y="35205"/>
                      </a:lnTo>
                      <a:cubicBezTo>
                        <a:pt x="110349" y="35482"/>
                        <a:pt x="110993" y="35470"/>
                        <a:pt x="111523" y="35173"/>
                      </a:cubicBezTo>
                      <a:lnTo>
                        <a:pt x="111025" y="33401"/>
                      </a:lnTo>
                      <a:close/>
                      <a:moveTo>
                        <a:pt x="115918" y="27644"/>
                      </a:moveTo>
                      <a:cubicBezTo>
                        <a:pt x="114525" y="28811"/>
                        <a:pt x="112538" y="31144"/>
                        <a:pt x="112444" y="32134"/>
                      </a:cubicBezTo>
                      <a:cubicBezTo>
                        <a:pt x="112538" y="33710"/>
                        <a:pt x="113755" y="38528"/>
                        <a:pt x="112967" y="41504"/>
                      </a:cubicBezTo>
                      <a:cubicBezTo>
                        <a:pt x="114373" y="42091"/>
                        <a:pt x="116196" y="41208"/>
                        <a:pt x="117381" y="40874"/>
                      </a:cubicBezTo>
                      <a:cubicBezTo>
                        <a:pt x="118831" y="36592"/>
                        <a:pt x="119361" y="30665"/>
                        <a:pt x="115899" y="27632"/>
                      </a:cubicBezTo>
                      <a:moveTo>
                        <a:pt x="38919" y="27108"/>
                      </a:moveTo>
                      <a:cubicBezTo>
                        <a:pt x="39903" y="29259"/>
                        <a:pt x="43125" y="29505"/>
                        <a:pt x="45521" y="30097"/>
                      </a:cubicBezTo>
                      <a:lnTo>
                        <a:pt x="44638" y="28578"/>
                      </a:lnTo>
                      <a:cubicBezTo>
                        <a:pt x="42992" y="26226"/>
                        <a:pt x="41422" y="25633"/>
                        <a:pt x="38919" y="27108"/>
                      </a:cubicBezTo>
                      <a:moveTo>
                        <a:pt x="102153" y="27348"/>
                      </a:moveTo>
                      <a:cubicBezTo>
                        <a:pt x="100966" y="29337"/>
                        <a:pt x="100942" y="31812"/>
                        <a:pt x="102090" y="33824"/>
                      </a:cubicBezTo>
                      <a:cubicBezTo>
                        <a:pt x="104188" y="32151"/>
                        <a:pt x="106091" y="30247"/>
                        <a:pt x="107765" y="28149"/>
                      </a:cubicBezTo>
                      <a:cubicBezTo>
                        <a:pt x="106794" y="26390"/>
                        <a:pt x="103893" y="24996"/>
                        <a:pt x="102128" y="27380"/>
                      </a:cubicBezTo>
                      <a:moveTo>
                        <a:pt x="102657" y="22448"/>
                      </a:moveTo>
                      <a:cubicBezTo>
                        <a:pt x="82063" y="31541"/>
                        <a:pt x="104795" y="50004"/>
                        <a:pt x="96238" y="65327"/>
                      </a:cubicBezTo>
                      <a:cubicBezTo>
                        <a:pt x="98290" y="65643"/>
                        <a:pt x="100338" y="64737"/>
                        <a:pt x="101484" y="63007"/>
                      </a:cubicBezTo>
                      <a:cubicBezTo>
                        <a:pt x="105652" y="53315"/>
                        <a:pt x="101976" y="42639"/>
                        <a:pt x="99712" y="33332"/>
                      </a:cubicBezTo>
                      <a:cubicBezTo>
                        <a:pt x="98886" y="30091"/>
                        <a:pt x="99208" y="28098"/>
                        <a:pt x="101705" y="25690"/>
                      </a:cubicBezTo>
                      <a:cubicBezTo>
                        <a:pt x="104227" y="23527"/>
                        <a:pt x="107721" y="25400"/>
                        <a:pt x="108925" y="27026"/>
                      </a:cubicBezTo>
                      <a:cubicBezTo>
                        <a:pt x="109556" y="26579"/>
                        <a:pt x="111681" y="24718"/>
                        <a:pt x="111681" y="23874"/>
                      </a:cubicBezTo>
                      <a:cubicBezTo>
                        <a:pt x="109392" y="22165"/>
                        <a:pt x="105804" y="21862"/>
                        <a:pt x="102657" y="22467"/>
                      </a:cubicBezTo>
                      <a:moveTo>
                        <a:pt x="32790" y="23218"/>
                      </a:moveTo>
                      <a:cubicBezTo>
                        <a:pt x="34555" y="29479"/>
                        <a:pt x="40785" y="23432"/>
                        <a:pt x="43251" y="25400"/>
                      </a:cubicBezTo>
                      <a:cubicBezTo>
                        <a:pt x="54935" y="35318"/>
                        <a:pt x="39650" y="46921"/>
                        <a:pt x="44014" y="59413"/>
                      </a:cubicBezTo>
                      <a:cubicBezTo>
                        <a:pt x="44901" y="61969"/>
                        <a:pt x="46762" y="64072"/>
                        <a:pt x="49191" y="65264"/>
                      </a:cubicBezTo>
                      <a:cubicBezTo>
                        <a:pt x="51997" y="66185"/>
                        <a:pt x="55843" y="65334"/>
                        <a:pt x="58196" y="63789"/>
                      </a:cubicBezTo>
                      <a:cubicBezTo>
                        <a:pt x="58599" y="62376"/>
                        <a:pt x="57111" y="61185"/>
                        <a:pt x="56096" y="59759"/>
                      </a:cubicBezTo>
                      <a:cubicBezTo>
                        <a:pt x="55131" y="60592"/>
                        <a:pt x="54135" y="61891"/>
                        <a:pt x="53372" y="62660"/>
                      </a:cubicBezTo>
                      <a:cubicBezTo>
                        <a:pt x="52369" y="64678"/>
                        <a:pt x="49809" y="64268"/>
                        <a:pt x="49393" y="62269"/>
                      </a:cubicBezTo>
                      <a:cubicBezTo>
                        <a:pt x="47842" y="49941"/>
                        <a:pt x="58013" y="34455"/>
                        <a:pt x="46732" y="24006"/>
                      </a:cubicBezTo>
                      <a:cubicBezTo>
                        <a:pt x="42671" y="20935"/>
                        <a:pt x="36952" y="21004"/>
                        <a:pt x="32790" y="23218"/>
                      </a:cubicBezTo>
                      <a:moveTo>
                        <a:pt x="86893" y="144918"/>
                      </a:moveTo>
                      <a:cubicBezTo>
                        <a:pt x="86994" y="145013"/>
                        <a:pt x="89415" y="144918"/>
                        <a:pt x="97764" y="140662"/>
                      </a:cubicBezTo>
                      <a:cubicBezTo>
                        <a:pt x="106497" y="136160"/>
                        <a:pt x="105331" y="153393"/>
                        <a:pt x="105331" y="153393"/>
                      </a:cubicBezTo>
                      <a:cubicBezTo>
                        <a:pt x="114556" y="157341"/>
                        <a:pt x="129381" y="156098"/>
                        <a:pt x="130554" y="155178"/>
                      </a:cubicBezTo>
                      <a:cubicBezTo>
                        <a:pt x="131727" y="154257"/>
                        <a:pt x="125692" y="150858"/>
                        <a:pt x="123756" y="147252"/>
                      </a:cubicBezTo>
                      <a:cubicBezTo>
                        <a:pt x="122073" y="144055"/>
                        <a:pt x="122337" y="137339"/>
                        <a:pt x="123756" y="135832"/>
                      </a:cubicBezTo>
                      <a:cubicBezTo>
                        <a:pt x="128996" y="130270"/>
                        <a:pt x="142352" y="134142"/>
                        <a:pt x="142352" y="134142"/>
                      </a:cubicBezTo>
                      <a:cubicBezTo>
                        <a:pt x="142787" y="135403"/>
                        <a:pt x="141973" y="143399"/>
                        <a:pt x="141973" y="143399"/>
                      </a:cubicBezTo>
                      <a:cubicBezTo>
                        <a:pt x="141128" y="142945"/>
                        <a:pt x="132010" y="142440"/>
                        <a:pt x="131165" y="144218"/>
                      </a:cubicBezTo>
                      <a:cubicBezTo>
                        <a:pt x="131165" y="144218"/>
                        <a:pt x="135579" y="145820"/>
                        <a:pt x="137370" y="149894"/>
                      </a:cubicBezTo>
                      <a:cubicBezTo>
                        <a:pt x="140025" y="155827"/>
                        <a:pt x="135478" y="164687"/>
                        <a:pt x="135478" y="164687"/>
                      </a:cubicBezTo>
                      <a:cubicBezTo>
                        <a:pt x="117658" y="174700"/>
                        <a:pt x="99309" y="163760"/>
                        <a:pt x="98590" y="163161"/>
                      </a:cubicBezTo>
                      <a:cubicBezTo>
                        <a:pt x="97695" y="162297"/>
                        <a:pt x="96383" y="157593"/>
                        <a:pt x="96383" y="157593"/>
                      </a:cubicBezTo>
                      <a:cubicBezTo>
                        <a:pt x="74836" y="166421"/>
                        <a:pt x="52640" y="156565"/>
                        <a:pt x="52640" y="156565"/>
                      </a:cubicBezTo>
                      <a:cubicBezTo>
                        <a:pt x="52845" y="158903"/>
                        <a:pt x="52225" y="161239"/>
                        <a:pt x="50887" y="163167"/>
                      </a:cubicBezTo>
                      <a:cubicBezTo>
                        <a:pt x="28250" y="173887"/>
                        <a:pt x="13381" y="164466"/>
                        <a:pt x="13381" y="164466"/>
                      </a:cubicBezTo>
                      <a:cubicBezTo>
                        <a:pt x="4843" y="150846"/>
                        <a:pt x="16811" y="143159"/>
                        <a:pt x="16811" y="143159"/>
                      </a:cubicBezTo>
                      <a:cubicBezTo>
                        <a:pt x="15090" y="142377"/>
                        <a:pt x="5864" y="142768"/>
                        <a:pt x="5864" y="142768"/>
                      </a:cubicBezTo>
                      <a:lnTo>
                        <a:pt x="5864" y="133940"/>
                      </a:lnTo>
                      <a:cubicBezTo>
                        <a:pt x="26175" y="129331"/>
                        <a:pt x="25154" y="137276"/>
                        <a:pt x="25355" y="144193"/>
                      </a:cubicBezTo>
                      <a:cubicBezTo>
                        <a:pt x="25557" y="151111"/>
                        <a:pt x="18419" y="155058"/>
                        <a:pt x="18419" y="155058"/>
                      </a:cubicBezTo>
                      <a:cubicBezTo>
                        <a:pt x="34120" y="158142"/>
                        <a:pt x="43434" y="153582"/>
                        <a:pt x="43434" y="153582"/>
                      </a:cubicBezTo>
                      <a:cubicBezTo>
                        <a:pt x="43434" y="153582"/>
                        <a:pt x="43333" y="151691"/>
                        <a:pt x="43560" y="143752"/>
                      </a:cubicBezTo>
                      <a:cubicBezTo>
                        <a:pt x="43787" y="135813"/>
                        <a:pt x="60327" y="144382"/>
                        <a:pt x="60327" y="144382"/>
                      </a:cubicBezTo>
                      <a:cubicBezTo>
                        <a:pt x="63902" y="141917"/>
                        <a:pt x="64110" y="126436"/>
                        <a:pt x="64110" y="126436"/>
                      </a:cubicBezTo>
                      <a:cubicBezTo>
                        <a:pt x="55762" y="117268"/>
                        <a:pt x="64520" y="112438"/>
                        <a:pt x="64520" y="112438"/>
                      </a:cubicBezTo>
                      <a:cubicBezTo>
                        <a:pt x="64943" y="99883"/>
                        <a:pt x="54059" y="99259"/>
                        <a:pt x="54059" y="99259"/>
                      </a:cubicBezTo>
                      <a:cubicBezTo>
                        <a:pt x="56379" y="110968"/>
                        <a:pt x="53428" y="112438"/>
                        <a:pt x="51732" y="115376"/>
                      </a:cubicBezTo>
                      <a:cubicBezTo>
                        <a:pt x="50036" y="118315"/>
                        <a:pt x="35180" y="125194"/>
                        <a:pt x="36062" y="127054"/>
                      </a:cubicBezTo>
                      <a:cubicBezTo>
                        <a:pt x="36945" y="128914"/>
                        <a:pt x="44436" y="122911"/>
                        <a:pt x="44436" y="122911"/>
                      </a:cubicBezTo>
                      <a:cubicBezTo>
                        <a:pt x="46959" y="125377"/>
                        <a:pt x="46719" y="129810"/>
                        <a:pt x="46719" y="129810"/>
                      </a:cubicBezTo>
                      <a:cubicBezTo>
                        <a:pt x="43781" y="135252"/>
                        <a:pt x="29738" y="136071"/>
                        <a:pt x="30576" y="126247"/>
                      </a:cubicBezTo>
                      <a:cubicBezTo>
                        <a:pt x="31497" y="115452"/>
                        <a:pt x="39594" y="117034"/>
                        <a:pt x="46511" y="111435"/>
                      </a:cubicBezTo>
                      <a:cubicBezTo>
                        <a:pt x="53428" y="105835"/>
                        <a:pt x="44619" y="99259"/>
                        <a:pt x="44619" y="99259"/>
                      </a:cubicBezTo>
                      <a:cubicBezTo>
                        <a:pt x="42961" y="99486"/>
                        <a:pt x="40205" y="101150"/>
                        <a:pt x="40205" y="101150"/>
                      </a:cubicBezTo>
                      <a:cubicBezTo>
                        <a:pt x="40432" y="103212"/>
                        <a:pt x="43144" y="106750"/>
                        <a:pt x="43144" y="106750"/>
                      </a:cubicBezTo>
                      <a:cubicBezTo>
                        <a:pt x="41883" y="108213"/>
                        <a:pt x="35381" y="110956"/>
                        <a:pt x="35381" y="110956"/>
                      </a:cubicBezTo>
                      <a:cubicBezTo>
                        <a:pt x="34335" y="110558"/>
                        <a:pt x="32664" y="107380"/>
                        <a:pt x="32664" y="107380"/>
                      </a:cubicBezTo>
                      <a:lnTo>
                        <a:pt x="30772" y="109480"/>
                      </a:lnTo>
                      <a:cubicBezTo>
                        <a:pt x="34990" y="125181"/>
                        <a:pt x="20506" y="125364"/>
                        <a:pt x="20506" y="125364"/>
                      </a:cubicBezTo>
                      <a:lnTo>
                        <a:pt x="20929" y="121657"/>
                      </a:lnTo>
                      <a:cubicBezTo>
                        <a:pt x="18406" y="122918"/>
                        <a:pt x="12132" y="122287"/>
                        <a:pt x="12132" y="122287"/>
                      </a:cubicBezTo>
                      <a:cubicBezTo>
                        <a:pt x="11710" y="116158"/>
                        <a:pt x="17372" y="111410"/>
                        <a:pt x="17372" y="111410"/>
                      </a:cubicBezTo>
                      <a:cubicBezTo>
                        <a:pt x="16767" y="111151"/>
                        <a:pt x="15764" y="109442"/>
                        <a:pt x="15764" y="109442"/>
                      </a:cubicBezTo>
                      <a:cubicBezTo>
                        <a:pt x="22020" y="103824"/>
                        <a:pt x="28130" y="107343"/>
                        <a:pt x="28130" y="107343"/>
                      </a:cubicBezTo>
                      <a:lnTo>
                        <a:pt x="29353" y="104902"/>
                      </a:lnTo>
                      <a:cubicBezTo>
                        <a:pt x="25778" y="98193"/>
                        <a:pt x="31875" y="101308"/>
                        <a:pt x="31875" y="101308"/>
                      </a:cubicBezTo>
                      <a:cubicBezTo>
                        <a:pt x="32304" y="95633"/>
                        <a:pt x="36289" y="94044"/>
                        <a:pt x="36289" y="94044"/>
                      </a:cubicBezTo>
                      <a:cubicBezTo>
                        <a:pt x="36100" y="92934"/>
                        <a:pt x="33767" y="91950"/>
                        <a:pt x="33767" y="91950"/>
                      </a:cubicBezTo>
                      <a:cubicBezTo>
                        <a:pt x="23911" y="100072"/>
                        <a:pt x="18696" y="87309"/>
                        <a:pt x="18696" y="87309"/>
                      </a:cubicBezTo>
                      <a:cubicBezTo>
                        <a:pt x="16603" y="87517"/>
                        <a:pt x="13425" y="85853"/>
                        <a:pt x="13425" y="85853"/>
                      </a:cubicBezTo>
                      <a:cubicBezTo>
                        <a:pt x="14055" y="84591"/>
                        <a:pt x="16376" y="82536"/>
                        <a:pt x="16376" y="82536"/>
                      </a:cubicBezTo>
                      <a:cubicBezTo>
                        <a:pt x="15531" y="82050"/>
                        <a:pt x="14074" y="76898"/>
                        <a:pt x="14074" y="76898"/>
                      </a:cubicBezTo>
                      <a:cubicBezTo>
                        <a:pt x="15134" y="76268"/>
                        <a:pt x="20380" y="76060"/>
                        <a:pt x="20380" y="76060"/>
                      </a:cubicBezTo>
                      <a:cubicBezTo>
                        <a:pt x="20380" y="74799"/>
                        <a:pt x="22064" y="72453"/>
                        <a:pt x="22064" y="72453"/>
                      </a:cubicBezTo>
                      <a:cubicBezTo>
                        <a:pt x="23325" y="73342"/>
                        <a:pt x="26478" y="77535"/>
                        <a:pt x="26478" y="77535"/>
                      </a:cubicBezTo>
                      <a:cubicBezTo>
                        <a:pt x="27739" y="77302"/>
                        <a:pt x="29990" y="78336"/>
                        <a:pt x="29990" y="78336"/>
                      </a:cubicBezTo>
                      <a:cubicBezTo>
                        <a:pt x="29990" y="77302"/>
                        <a:pt x="31453" y="75442"/>
                        <a:pt x="31453" y="75442"/>
                      </a:cubicBezTo>
                      <a:cubicBezTo>
                        <a:pt x="31699" y="74811"/>
                        <a:pt x="28161" y="72920"/>
                        <a:pt x="28161" y="72920"/>
                      </a:cubicBezTo>
                      <a:lnTo>
                        <a:pt x="28981" y="71848"/>
                      </a:lnTo>
                      <a:cubicBezTo>
                        <a:pt x="29788" y="71848"/>
                        <a:pt x="33786" y="73109"/>
                        <a:pt x="33786" y="73109"/>
                      </a:cubicBezTo>
                      <a:cubicBezTo>
                        <a:pt x="44506" y="66437"/>
                        <a:pt x="48636" y="73739"/>
                        <a:pt x="48636" y="73739"/>
                      </a:cubicBezTo>
                      <a:cubicBezTo>
                        <a:pt x="49897" y="83198"/>
                        <a:pt x="52419" y="80631"/>
                        <a:pt x="52419" y="80631"/>
                      </a:cubicBezTo>
                      <a:cubicBezTo>
                        <a:pt x="52855" y="79780"/>
                        <a:pt x="52010" y="75448"/>
                        <a:pt x="52010" y="75448"/>
                      </a:cubicBezTo>
                      <a:lnTo>
                        <a:pt x="54948" y="75448"/>
                      </a:lnTo>
                      <a:cubicBezTo>
                        <a:pt x="55352" y="77914"/>
                        <a:pt x="60169" y="83185"/>
                        <a:pt x="60169" y="83185"/>
                      </a:cubicBezTo>
                      <a:cubicBezTo>
                        <a:pt x="59955" y="73096"/>
                        <a:pt x="66027" y="70170"/>
                        <a:pt x="66027" y="70170"/>
                      </a:cubicBezTo>
                      <a:cubicBezTo>
                        <a:pt x="65353" y="54519"/>
                        <a:pt x="52338" y="49941"/>
                        <a:pt x="52338" y="49941"/>
                      </a:cubicBezTo>
                      <a:cubicBezTo>
                        <a:pt x="51486" y="53094"/>
                        <a:pt x="50200" y="61657"/>
                        <a:pt x="51284" y="62061"/>
                      </a:cubicBezTo>
                      <a:cubicBezTo>
                        <a:pt x="52369" y="62465"/>
                        <a:pt x="55698" y="57275"/>
                        <a:pt x="55698" y="57275"/>
                      </a:cubicBezTo>
                      <a:cubicBezTo>
                        <a:pt x="59646" y="59734"/>
                        <a:pt x="60466" y="64747"/>
                        <a:pt x="60466" y="64747"/>
                      </a:cubicBezTo>
                      <a:cubicBezTo>
                        <a:pt x="46864" y="73140"/>
                        <a:pt x="42482" y="60144"/>
                        <a:pt x="42482" y="60144"/>
                      </a:cubicBezTo>
                      <a:cubicBezTo>
                        <a:pt x="41611" y="60384"/>
                        <a:pt x="33893" y="61657"/>
                        <a:pt x="33893" y="61657"/>
                      </a:cubicBezTo>
                      <a:cubicBezTo>
                        <a:pt x="32632" y="60144"/>
                        <a:pt x="35337" y="52886"/>
                        <a:pt x="35337" y="52886"/>
                      </a:cubicBezTo>
                      <a:cubicBezTo>
                        <a:pt x="30293" y="52659"/>
                        <a:pt x="27392" y="57300"/>
                        <a:pt x="27392" y="57300"/>
                      </a:cubicBezTo>
                      <a:cubicBezTo>
                        <a:pt x="29511" y="68562"/>
                        <a:pt x="13772" y="70864"/>
                        <a:pt x="13772" y="70864"/>
                      </a:cubicBezTo>
                      <a:cubicBezTo>
                        <a:pt x="14402" y="70025"/>
                        <a:pt x="11880" y="67711"/>
                        <a:pt x="11880" y="67711"/>
                      </a:cubicBezTo>
                      <a:cubicBezTo>
                        <a:pt x="10240" y="68342"/>
                        <a:pt x="2693" y="68972"/>
                        <a:pt x="2693" y="68972"/>
                      </a:cubicBezTo>
                      <a:cubicBezTo>
                        <a:pt x="2522" y="63537"/>
                        <a:pt x="7567" y="59974"/>
                        <a:pt x="7567" y="59974"/>
                      </a:cubicBezTo>
                      <a:cubicBezTo>
                        <a:pt x="6936" y="59362"/>
                        <a:pt x="5675" y="55213"/>
                        <a:pt x="5675" y="55213"/>
                      </a:cubicBezTo>
                      <a:cubicBezTo>
                        <a:pt x="16590" y="49752"/>
                        <a:pt x="23483" y="53889"/>
                        <a:pt x="23483" y="53889"/>
                      </a:cubicBezTo>
                      <a:cubicBezTo>
                        <a:pt x="30179" y="47419"/>
                        <a:pt x="43150" y="45124"/>
                        <a:pt x="43150" y="45124"/>
                      </a:cubicBezTo>
                      <a:cubicBezTo>
                        <a:pt x="43331" y="44042"/>
                        <a:pt x="43680" y="42995"/>
                        <a:pt x="44184" y="42021"/>
                      </a:cubicBezTo>
                      <a:cubicBezTo>
                        <a:pt x="44815" y="39121"/>
                        <a:pt x="33294" y="39121"/>
                        <a:pt x="33294" y="39121"/>
                      </a:cubicBezTo>
                      <a:cubicBezTo>
                        <a:pt x="33723" y="38244"/>
                        <a:pt x="31838" y="33635"/>
                        <a:pt x="31838" y="33635"/>
                      </a:cubicBezTo>
                      <a:cubicBezTo>
                        <a:pt x="31005" y="33635"/>
                        <a:pt x="29315" y="34694"/>
                        <a:pt x="29315" y="34694"/>
                      </a:cubicBezTo>
                      <a:cubicBezTo>
                        <a:pt x="25147" y="40722"/>
                        <a:pt x="24473" y="35520"/>
                        <a:pt x="24473" y="35520"/>
                      </a:cubicBezTo>
                      <a:cubicBezTo>
                        <a:pt x="23445" y="35331"/>
                        <a:pt x="20519" y="37639"/>
                        <a:pt x="20519" y="37639"/>
                      </a:cubicBezTo>
                      <a:cubicBezTo>
                        <a:pt x="18224" y="43276"/>
                        <a:pt x="7762" y="43276"/>
                        <a:pt x="7762" y="43276"/>
                      </a:cubicBezTo>
                      <a:cubicBezTo>
                        <a:pt x="8803" y="42015"/>
                        <a:pt x="7762" y="40344"/>
                        <a:pt x="7762" y="40344"/>
                      </a:cubicBezTo>
                      <a:cubicBezTo>
                        <a:pt x="5442" y="40079"/>
                        <a:pt x="0" y="35722"/>
                        <a:pt x="0" y="35722"/>
                      </a:cubicBezTo>
                      <a:cubicBezTo>
                        <a:pt x="1677" y="34265"/>
                        <a:pt x="7567" y="31308"/>
                        <a:pt x="7567" y="31308"/>
                      </a:cubicBezTo>
                      <a:cubicBezTo>
                        <a:pt x="5883" y="29851"/>
                        <a:pt x="6306" y="23602"/>
                        <a:pt x="6306" y="23602"/>
                      </a:cubicBezTo>
                      <a:cubicBezTo>
                        <a:pt x="7315" y="24706"/>
                        <a:pt x="13633" y="25954"/>
                        <a:pt x="13633" y="25954"/>
                      </a:cubicBezTo>
                      <a:cubicBezTo>
                        <a:pt x="19453" y="26137"/>
                        <a:pt x="21200" y="32418"/>
                        <a:pt x="21200" y="32418"/>
                      </a:cubicBezTo>
                      <a:cubicBezTo>
                        <a:pt x="23287" y="32821"/>
                        <a:pt x="30204" y="28887"/>
                        <a:pt x="30204" y="28887"/>
                      </a:cubicBezTo>
                      <a:cubicBezTo>
                        <a:pt x="28716" y="22581"/>
                        <a:pt x="21799" y="21521"/>
                        <a:pt x="21799" y="21521"/>
                      </a:cubicBezTo>
                      <a:cubicBezTo>
                        <a:pt x="7151" y="28243"/>
                        <a:pt x="4843" y="15247"/>
                        <a:pt x="4843" y="15247"/>
                      </a:cubicBezTo>
                      <a:cubicBezTo>
                        <a:pt x="3783" y="14774"/>
                        <a:pt x="391" y="13324"/>
                        <a:pt x="391" y="13324"/>
                      </a:cubicBezTo>
                      <a:cubicBezTo>
                        <a:pt x="1261" y="12101"/>
                        <a:pt x="5215" y="10247"/>
                        <a:pt x="5215" y="10247"/>
                      </a:cubicBezTo>
                      <a:cubicBezTo>
                        <a:pt x="4181" y="9616"/>
                        <a:pt x="3771" y="4572"/>
                        <a:pt x="3771" y="4572"/>
                      </a:cubicBezTo>
                      <a:cubicBezTo>
                        <a:pt x="5215" y="4193"/>
                        <a:pt x="10884" y="5019"/>
                        <a:pt x="10884" y="5019"/>
                      </a:cubicBezTo>
                      <a:cubicBezTo>
                        <a:pt x="10505" y="3758"/>
                        <a:pt x="12353" y="820"/>
                        <a:pt x="12353" y="820"/>
                      </a:cubicBezTo>
                      <a:lnTo>
                        <a:pt x="15298" y="7125"/>
                      </a:lnTo>
                      <a:cubicBezTo>
                        <a:pt x="15298" y="7125"/>
                        <a:pt x="24126" y="4603"/>
                        <a:pt x="22808" y="16748"/>
                      </a:cubicBezTo>
                      <a:cubicBezTo>
                        <a:pt x="23825" y="17767"/>
                        <a:pt x="25057" y="18545"/>
                        <a:pt x="26415" y="19024"/>
                      </a:cubicBezTo>
                      <a:cubicBezTo>
                        <a:pt x="26415" y="19024"/>
                        <a:pt x="27878" y="14465"/>
                        <a:pt x="26812" y="12548"/>
                      </a:cubicBezTo>
                      <a:cubicBezTo>
                        <a:pt x="25746" y="10631"/>
                        <a:pt x="23262" y="6028"/>
                        <a:pt x="22638" y="5839"/>
                      </a:cubicBezTo>
                      <a:cubicBezTo>
                        <a:pt x="22638" y="5839"/>
                        <a:pt x="26421" y="6854"/>
                        <a:pt x="27216" y="7516"/>
                      </a:cubicBezTo>
                      <a:cubicBezTo>
                        <a:pt x="27216" y="7516"/>
                        <a:pt x="29738" y="4994"/>
                        <a:pt x="29738" y="3954"/>
                      </a:cubicBezTo>
                      <a:cubicBezTo>
                        <a:pt x="29738" y="3954"/>
                        <a:pt x="35627" y="10259"/>
                        <a:pt x="35180" y="13784"/>
                      </a:cubicBezTo>
                      <a:cubicBezTo>
                        <a:pt x="34732" y="17309"/>
                        <a:pt x="30331" y="20248"/>
                        <a:pt x="29322" y="20664"/>
                      </a:cubicBezTo>
                      <a:lnTo>
                        <a:pt x="30791" y="21925"/>
                      </a:lnTo>
                      <a:cubicBezTo>
                        <a:pt x="30791" y="21925"/>
                        <a:pt x="45887" y="15619"/>
                        <a:pt x="51953" y="27953"/>
                      </a:cubicBezTo>
                      <a:cubicBezTo>
                        <a:pt x="51953" y="27953"/>
                        <a:pt x="52798" y="22707"/>
                        <a:pt x="52363" y="21465"/>
                      </a:cubicBezTo>
                      <a:cubicBezTo>
                        <a:pt x="52363" y="21465"/>
                        <a:pt x="44165" y="20525"/>
                        <a:pt x="48838" y="10373"/>
                      </a:cubicBezTo>
                      <a:cubicBezTo>
                        <a:pt x="50887" y="5808"/>
                        <a:pt x="48378" y="3922"/>
                        <a:pt x="48378" y="3922"/>
                      </a:cubicBezTo>
                      <a:cubicBezTo>
                        <a:pt x="48378" y="3922"/>
                        <a:pt x="55068" y="4982"/>
                        <a:pt x="56367" y="10001"/>
                      </a:cubicBezTo>
                      <a:cubicBezTo>
                        <a:pt x="56367" y="10001"/>
                        <a:pt x="59898" y="7062"/>
                        <a:pt x="59047" y="3922"/>
                      </a:cubicBezTo>
                      <a:cubicBezTo>
                        <a:pt x="59047" y="3922"/>
                        <a:pt x="65353" y="6634"/>
                        <a:pt x="63669" y="15853"/>
                      </a:cubicBezTo>
                      <a:cubicBezTo>
                        <a:pt x="62641" y="21465"/>
                        <a:pt x="57823" y="22316"/>
                        <a:pt x="57823" y="22316"/>
                      </a:cubicBezTo>
                      <a:cubicBezTo>
                        <a:pt x="57823" y="22316"/>
                        <a:pt x="54456" y="32954"/>
                        <a:pt x="60112" y="41763"/>
                      </a:cubicBezTo>
                      <a:cubicBezTo>
                        <a:pt x="60112" y="41763"/>
                        <a:pt x="65353" y="37166"/>
                        <a:pt x="65970" y="35287"/>
                      </a:cubicBezTo>
                      <a:cubicBezTo>
                        <a:pt x="65970" y="35287"/>
                        <a:pt x="61815" y="28981"/>
                        <a:pt x="64930" y="24416"/>
                      </a:cubicBezTo>
                      <a:cubicBezTo>
                        <a:pt x="68045" y="19850"/>
                        <a:pt x="70807" y="21067"/>
                        <a:pt x="72062" y="20002"/>
                      </a:cubicBezTo>
                      <a:cubicBezTo>
                        <a:pt x="72062" y="20002"/>
                        <a:pt x="76034" y="15197"/>
                        <a:pt x="76249" y="13892"/>
                      </a:cubicBezTo>
                      <a:cubicBezTo>
                        <a:pt x="76249" y="13892"/>
                        <a:pt x="77718" y="18110"/>
                        <a:pt x="77069" y="19169"/>
                      </a:cubicBezTo>
                      <a:cubicBezTo>
                        <a:pt x="77069" y="19169"/>
                        <a:pt x="82523" y="17707"/>
                        <a:pt x="83563" y="17707"/>
                      </a:cubicBezTo>
                      <a:cubicBezTo>
                        <a:pt x="83563" y="17707"/>
                        <a:pt x="83147" y="22940"/>
                        <a:pt x="82523" y="23527"/>
                      </a:cubicBezTo>
                      <a:cubicBezTo>
                        <a:pt x="82523" y="23527"/>
                        <a:pt x="85449" y="26251"/>
                        <a:pt x="87732" y="25456"/>
                      </a:cubicBezTo>
                      <a:cubicBezTo>
                        <a:pt x="87732" y="25456"/>
                        <a:pt x="84850" y="28994"/>
                        <a:pt x="83147" y="29410"/>
                      </a:cubicBezTo>
                      <a:cubicBezTo>
                        <a:pt x="83147" y="29410"/>
                        <a:pt x="80625" y="41120"/>
                        <a:pt x="68468" y="38402"/>
                      </a:cubicBezTo>
                      <a:cubicBezTo>
                        <a:pt x="68468" y="38402"/>
                        <a:pt x="63902" y="43213"/>
                        <a:pt x="63423" y="44708"/>
                      </a:cubicBezTo>
                      <a:cubicBezTo>
                        <a:pt x="63423" y="44708"/>
                        <a:pt x="68468" y="51404"/>
                        <a:pt x="68468" y="53044"/>
                      </a:cubicBezTo>
                      <a:cubicBezTo>
                        <a:pt x="68468" y="53044"/>
                        <a:pt x="74969" y="50944"/>
                        <a:pt x="76665" y="52211"/>
                      </a:cubicBezTo>
                      <a:cubicBezTo>
                        <a:pt x="76665" y="52211"/>
                        <a:pt x="87725" y="47797"/>
                        <a:pt x="88160" y="28218"/>
                      </a:cubicBezTo>
                      <a:lnTo>
                        <a:pt x="91105" y="27588"/>
                      </a:lnTo>
                      <a:cubicBezTo>
                        <a:pt x="91105" y="27588"/>
                        <a:pt x="89844" y="21490"/>
                        <a:pt x="91105" y="17751"/>
                      </a:cubicBezTo>
                      <a:cubicBezTo>
                        <a:pt x="91105" y="17751"/>
                        <a:pt x="80020" y="5833"/>
                        <a:pt x="87322" y="2094"/>
                      </a:cubicBezTo>
                      <a:cubicBezTo>
                        <a:pt x="87322" y="2094"/>
                        <a:pt x="89213" y="5637"/>
                        <a:pt x="91490" y="6659"/>
                      </a:cubicBezTo>
                      <a:cubicBezTo>
                        <a:pt x="91490" y="6659"/>
                        <a:pt x="95273" y="5637"/>
                        <a:pt x="96106" y="3109"/>
                      </a:cubicBezTo>
                      <a:cubicBezTo>
                        <a:pt x="96106" y="3109"/>
                        <a:pt x="100721" y="9414"/>
                        <a:pt x="99057" y="14768"/>
                      </a:cubicBezTo>
                      <a:cubicBezTo>
                        <a:pt x="99057" y="14768"/>
                        <a:pt x="94012" y="21950"/>
                        <a:pt x="95078" y="25633"/>
                      </a:cubicBezTo>
                      <a:cubicBezTo>
                        <a:pt x="95078" y="25633"/>
                        <a:pt x="99895" y="19838"/>
                        <a:pt x="108692" y="21313"/>
                      </a:cubicBezTo>
                      <a:cubicBezTo>
                        <a:pt x="108692" y="21313"/>
                        <a:pt x="107639" y="14175"/>
                        <a:pt x="112078" y="8563"/>
                      </a:cubicBezTo>
                      <a:cubicBezTo>
                        <a:pt x="112078" y="8563"/>
                        <a:pt x="112709" y="12347"/>
                        <a:pt x="114953" y="14175"/>
                      </a:cubicBezTo>
                      <a:cubicBezTo>
                        <a:pt x="117198" y="16004"/>
                        <a:pt x="116845" y="18987"/>
                        <a:pt x="116214" y="19850"/>
                      </a:cubicBezTo>
                      <a:lnTo>
                        <a:pt x="118957" y="18816"/>
                      </a:lnTo>
                      <a:cubicBezTo>
                        <a:pt x="118957" y="18816"/>
                        <a:pt x="115597" y="8967"/>
                        <a:pt x="123794" y="6659"/>
                      </a:cubicBezTo>
                      <a:cubicBezTo>
                        <a:pt x="123794" y="6659"/>
                        <a:pt x="125686" y="1419"/>
                        <a:pt x="126947" y="0"/>
                      </a:cubicBezTo>
                      <a:lnTo>
                        <a:pt x="130100" y="3556"/>
                      </a:lnTo>
                      <a:cubicBezTo>
                        <a:pt x="130100" y="3556"/>
                        <a:pt x="133656" y="202"/>
                        <a:pt x="135340" y="202"/>
                      </a:cubicBezTo>
                      <a:cubicBezTo>
                        <a:pt x="135340" y="202"/>
                        <a:pt x="137231" y="5637"/>
                        <a:pt x="136784" y="6659"/>
                      </a:cubicBezTo>
                      <a:cubicBezTo>
                        <a:pt x="136784" y="6659"/>
                        <a:pt x="140567" y="7088"/>
                        <a:pt x="141639" y="6463"/>
                      </a:cubicBezTo>
                      <a:cubicBezTo>
                        <a:pt x="141639" y="6463"/>
                        <a:pt x="137654" y="13141"/>
                        <a:pt x="136784" y="13583"/>
                      </a:cubicBezTo>
                      <a:cubicBezTo>
                        <a:pt x="136784" y="13583"/>
                        <a:pt x="139104" y="24826"/>
                        <a:pt x="122520" y="21950"/>
                      </a:cubicBezTo>
                      <a:lnTo>
                        <a:pt x="117350" y="26516"/>
                      </a:lnTo>
                      <a:cubicBezTo>
                        <a:pt x="117350" y="26516"/>
                        <a:pt x="119008" y="29038"/>
                        <a:pt x="119008" y="29820"/>
                      </a:cubicBezTo>
                      <a:cubicBezTo>
                        <a:pt x="119008" y="29820"/>
                        <a:pt x="128624" y="26516"/>
                        <a:pt x="130308" y="24826"/>
                      </a:cubicBezTo>
                      <a:cubicBezTo>
                        <a:pt x="130308" y="24826"/>
                        <a:pt x="130308" y="30677"/>
                        <a:pt x="129444" y="32393"/>
                      </a:cubicBezTo>
                      <a:cubicBezTo>
                        <a:pt x="129444" y="32393"/>
                        <a:pt x="135340" y="34045"/>
                        <a:pt x="137213" y="33401"/>
                      </a:cubicBezTo>
                      <a:cubicBezTo>
                        <a:pt x="137213" y="33401"/>
                        <a:pt x="134905" y="40338"/>
                        <a:pt x="129444" y="41170"/>
                      </a:cubicBezTo>
                      <a:cubicBezTo>
                        <a:pt x="129444" y="41170"/>
                        <a:pt x="131367" y="44109"/>
                        <a:pt x="127161" y="43491"/>
                      </a:cubicBezTo>
                      <a:cubicBezTo>
                        <a:pt x="127161" y="43491"/>
                        <a:pt x="123378" y="44752"/>
                        <a:pt x="122520" y="45944"/>
                      </a:cubicBezTo>
                      <a:cubicBezTo>
                        <a:pt x="122520" y="45944"/>
                        <a:pt x="120061" y="42393"/>
                        <a:pt x="118737" y="42160"/>
                      </a:cubicBezTo>
                      <a:cubicBezTo>
                        <a:pt x="118737" y="42160"/>
                        <a:pt x="113131" y="44247"/>
                        <a:pt x="111012" y="43238"/>
                      </a:cubicBezTo>
                      <a:cubicBezTo>
                        <a:pt x="111012" y="43238"/>
                        <a:pt x="112116" y="39884"/>
                        <a:pt x="111239" y="39083"/>
                      </a:cubicBezTo>
                      <a:lnTo>
                        <a:pt x="110426" y="38206"/>
                      </a:lnTo>
                      <a:lnTo>
                        <a:pt x="111239" y="39083"/>
                      </a:lnTo>
                      <a:cubicBezTo>
                        <a:pt x="111239" y="39083"/>
                        <a:pt x="103483" y="39423"/>
                        <a:pt x="103906" y="42810"/>
                      </a:cubicBezTo>
                      <a:cubicBezTo>
                        <a:pt x="103906" y="42810"/>
                        <a:pt x="104959" y="48857"/>
                        <a:pt x="104959" y="49702"/>
                      </a:cubicBezTo>
                      <a:cubicBezTo>
                        <a:pt x="104959" y="49702"/>
                        <a:pt x="110798" y="50749"/>
                        <a:pt x="111838" y="51594"/>
                      </a:cubicBezTo>
                      <a:lnTo>
                        <a:pt x="112116" y="59532"/>
                      </a:lnTo>
                      <a:lnTo>
                        <a:pt x="105558" y="57426"/>
                      </a:lnTo>
                      <a:cubicBezTo>
                        <a:pt x="105558" y="57426"/>
                        <a:pt x="103458" y="68323"/>
                        <a:pt x="96339" y="67068"/>
                      </a:cubicBezTo>
                      <a:cubicBezTo>
                        <a:pt x="89220" y="65813"/>
                        <a:pt x="87732" y="62477"/>
                        <a:pt x="93621" y="52659"/>
                      </a:cubicBezTo>
                      <a:cubicBezTo>
                        <a:pt x="93621" y="52659"/>
                        <a:pt x="81691" y="53864"/>
                        <a:pt x="81848" y="70189"/>
                      </a:cubicBezTo>
                      <a:cubicBezTo>
                        <a:pt x="81848" y="70189"/>
                        <a:pt x="82523" y="71652"/>
                        <a:pt x="84850" y="70820"/>
                      </a:cubicBezTo>
                      <a:cubicBezTo>
                        <a:pt x="84850" y="70820"/>
                        <a:pt x="84402" y="74981"/>
                        <a:pt x="83784" y="76444"/>
                      </a:cubicBezTo>
                      <a:cubicBezTo>
                        <a:pt x="83784" y="76444"/>
                        <a:pt x="90241" y="72030"/>
                        <a:pt x="95305" y="73922"/>
                      </a:cubicBezTo>
                      <a:cubicBezTo>
                        <a:pt x="97670" y="70878"/>
                        <a:pt x="101766" y="69769"/>
                        <a:pt x="105343" y="71204"/>
                      </a:cubicBezTo>
                      <a:cubicBezTo>
                        <a:pt x="105343" y="71204"/>
                        <a:pt x="108704" y="71204"/>
                        <a:pt x="108049" y="62811"/>
                      </a:cubicBezTo>
                      <a:lnTo>
                        <a:pt x="111201" y="62610"/>
                      </a:lnTo>
                      <a:lnTo>
                        <a:pt x="111422" y="67263"/>
                      </a:lnTo>
                      <a:cubicBezTo>
                        <a:pt x="111422" y="67263"/>
                        <a:pt x="116650" y="64697"/>
                        <a:pt x="117305" y="63480"/>
                      </a:cubicBezTo>
                      <a:cubicBezTo>
                        <a:pt x="117305" y="63480"/>
                        <a:pt x="114556" y="55913"/>
                        <a:pt x="122098" y="53201"/>
                      </a:cubicBezTo>
                      <a:cubicBezTo>
                        <a:pt x="122098" y="53201"/>
                        <a:pt x="124620" y="49273"/>
                        <a:pt x="125881" y="48825"/>
                      </a:cubicBezTo>
                      <a:cubicBezTo>
                        <a:pt x="125881" y="48825"/>
                        <a:pt x="127527" y="54463"/>
                        <a:pt x="127325" y="55762"/>
                      </a:cubicBezTo>
                      <a:cubicBezTo>
                        <a:pt x="127325" y="55762"/>
                        <a:pt x="133631" y="54696"/>
                        <a:pt x="135100" y="55131"/>
                      </a:cubicBezTo>
                      <a:cubicBezTo>
                        <a:pt x="135100" y="55131"/>
                        <a:pt x="134243" y="60087"/>
                        <a:pt x="133208" y="61399"/>
                      </a:cubicBezTo>
                      <a:cubicBezTo>
                        <a:pt x="133208" y="61399"/>
                        <a:pt x="136361" y="62805"/>
                        <a:pt x="137402" y="64312"/>
                      </a:cubicBezTo>
                      <a:cubicBezTo>
                        <a:pt x="137402" y="64312"/>
                        <a:pt x="126051" y="70574"/>
                        <a:pt x="120628" y="68266"/>
                      </a:cubicBezTo>
                      <a:cubicBezTo>
                        <a:pt x="120628" y="68266"/>
                        <a:pt x="113509" y="70366"/>
                        <a:pt x="112236" y="72049"/>
                      </a:cubicBezTo>
                      <a:cubicBezTo>
                        <a:pt x="112236" y="72049"/>
                        <a:pt x="115388" y="73941"/>
                        <a:pt x="120433" y="70788"/>
                      </a:cubicBezTo>
                      <a:lnTo>
                        <a:pt x="120433" y="73941"/>
                      </a:lnTo>
                      <a:lnTo>
                        <a:pt x="122785" y="73941"/>
                      </a:lnTo>
                      <a:cubicBezTo>
                        <a:pt x="122785" y="73941"/>
                        <a:pt x="134892" y="65561"/>
                        <a:pt x="139716" y="76463"/>
                      </a:cubicBezTo>
                      <a:cubicBezTo>
                        <a:pt x="139716" y="76463"/>
                        <a:pt x="142869" y="77933"/>
                        <a:pt x="144761" y="77094"/>
                      </a:cubicBezTo>
                      <a:cubicBezTo>
                        <a:pt x="144761" y="77094"/>
                        <a:pt x="143922" y="80877"/>
                        <a:pt x="142238" y="81268"/>
                      </a:cubicBezTo>
                      <a:cubicBezTo>
                        <a:pt x="142238" y="81268"/>
                        <a:pt x="144761" y="85272"/>
                        <a:pt x="144761" y="87353"/>
                      </a:cubicBezTo>
                      <a:cubicBezTo>
                        <a:pt x="144761" y="87353"/>
                        <a:pt x="141204" y="88400"/>
                        <a:pt x="139085" y="87561"/>
                      </a:cubicBezTo>
                      <a:cubicBezTo>
                        <a:pt x="139085" y="87561"/>
                        <a:pt x="139085" y="91975"/>
                        <a:pt x="138650" y="93237"/>
                      </a:cubicBezTo>
                      <a:cubicBezTo>
                        <a:pt x="138650" y="93237"/>
                        <a:pt x="134470" y="90084"/>
                        <a:pt x="133833" y="88413"/>
                      </a:cubicBezTo>
                      <a:cubicBezTo>
                        <a:pt x="133833" y="88413"/>
                        <a:pt x="122482" y="90090"/>
                        <a:pt x="122123" y="78834"/>
                      </a:cubicBezTo>
                      <a:lnTo>
                        <a:pt x="119380" y="77914"/>
                      </a:lnTo>
                      <a:cubicBezTo>
                        <a:pt x="119380" y="77914"/>
                        <a:pt x="116006" y="80436"/>
                        <a:pt x="114569" y="80852"/>
                      </a:cubicBezTo>
                      <a:cubicBezTo>
                        <a:pt x="114569" y="80852"/>
                        <a:pt x="118314" y="82933"/>
                        <a:pt x="119153" y="83955"/>
                      </a:cubicBezTo>
                      <a:cubicBezTo>
                        <a:pt x="119153" y="83955"/>
                        <a:pt x="117318" y="88785"/>
                        <a:pt x="115849" y="88999"/>
                      </a:cubicBezTo>
                      <a:cubicBezTo>
                        <a:pt x="115849" y="88999"/>
                        <a:pt x="102821" y="82347"/>
                        <a:pt x="99277" y="86893"/>
                      </a:cubicBezTo>
                      <a:cubicBezTo>
                        <a:pt x="99277" y="86893"/>
                        <a:pt x="105766" y="90676"/>
                        <a:pt x="107229" y="92335"/>
                      </a:cubicBezTo>
                      <a:cubicBezTo>
                        <a:pt x="107229" y="92335"/>
                        <a:pt x="120837" y="89239"/>
                        <a:pt x="118314" y="100703"/>
                      </a:cubicBezTo>
                      <a:lnTo>
                        <a:pt x="119153" y="101964"/>
                      </a:lnTo>
                      <a:cubicBezTo>
                        <a:pt x="119153" y="101964"/>
                        <a:pt x="125887" y="102594"/>
                        <a:pt x="128195" y="114531"/>
                      </a:cubicBezTo>
                      <a:cubicBezTo>
                        <a:pt x="128195" y="114531"/>
                        <a:pt x="119998" y="116637"/>
                        <a:pt x="117911" y="104927"/>
                      </a:cubicBezTo>
                      <a:cubicBezTo>
                        <a:pt x="117367" y="105177"/>
                        <a:pt x="116870" y="105518"/>
                        <a:pt x="116441" y="105936"/>
                      </a:cubicBezTo>
                      <a:cubicBezTo>
                        <a:pt x="116441" y="105936"/>
                        <a:pt x="117318" y="108030"/>
                        <a:pt x="116877" y="108831"/>
                      </a:cubicBezTo>
                      <a:cubicBezTo>
                        <a:pt x="116877" y="108831"/>
                        <a:pt x="126335" y="118088"/>
                        <a:pt x="113724" y="128088"/>
                      </a:cubicBezTo>
                      <a:cubicBezTo>
                        <a:pt x="113724" y="128088"/>
                        <a:pt x="109070" y="122886"/>
                        <a:pt x="109070" y="120522"/>
                      </a:cubicBezTo>
                      <a:cubicBezTo>
                        <a:pt x="109070" y="120522"/>
                        <a:pt x="103452" y="118724"/>
                        <a:pt x="100728" y="121783"/>
                      </a:cubicBezTo>
                      <a:cubicBezTo>
                        <a:pt x="100728" y="121783"/>
                        <a:pt x="100097" y="111397"/>
                        <a:pt x="112898" y="110287"/>
                      </a:cubicBezTo>
                      <a:lnTo>
                        <a:pt x="113099" y="108017"/>
                      </a:lnTo>
                      <a:cubicBezTo>
                        <a:pt x="113099" y="108017"/>
                        <a:pt x="108685" y="110735"/>
                        <a:pt x="106794" y="111170"/>
                      </a:cubicBezTo>
                      <a:cubicBezTo>
                        <a:pt x="106794" y="111170"/>
                        <a:pt x="102569" y="111170"/>
                        <a:pt x="99038" y="106126"/>
                      </a:cubicBezTo>
                      <a:cubicBezTo>
                        <a:pt x="99038" y="106126"/>
                        <a:pt x="111599" y="101951"/>
                        <a:pt x="110388" y="100513"/>
                      </a:cubicBezTo>
                      <a:cubicBezTo>
                        <a:pt x="109064" y="99044"/>
                        <a:pt x="95519" y="107595"/>
                        <a:pt x="85657" y="102594"/>
                      </a:cubicBezTo>
                      <a:cubicBezTo>
                        <a:pt x="85657" y="102594"/>
                        <a:pt x="84585" y="104486"/>
                        <a:pt x="83135" y="104656"/>
                      </a:cubicBezTo>
                      <a:cubicBezTo>
                        <a:pt x="83135" y="104656"/>
                        <a:pt x="78721" y="112595"/>
                        <a:pt x="81678" y="120345"/>
                      </a:cubicBezTo>
                      <a:cubicBezTo>
                        <a:pt x="81678" y="120345"/>
                        <a:pt x="91408" y="127130"/>
                        <a:pt x="84074" y="134331"/>
                      </a:cubicBezTo>
                      <a:cubicBezTo>
                        <a:pt x="84074" y="134331"/>
                        <a:pt x="85222" y="144029"/>
                        <a:pt x="86905" y="144893"/>
                      </a:cubicBezTo>
                    </a:path>
                  </a:pathLst>
                </a:custGeom>
                <a:solidFill>
                  <a:srgbClr val="BCBCB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</p:grpSp>
          <p:grpSp>
            <p:nvGrpSpPr>
              <p:cNvPr id="2002" name="Google Shape;2002;p17"/>
              <p:cNvGrpSpPr/>
              <p:nvPr/>
            </p:nvGrpSpPr>
            <p:grpSpPr>
              <a:xfrm>
                <a:off x="8822809" y="4494148"/>
                <a:ext cx="875152" cy="236710"/>
                <a:chOff x="9370748" y="3767388"/>
                <a:chExt cx="893755" cy="241742"/>
              </a:xfrm>
            </p:grpSpPr>
            <p:sp>
              <p:nvSpPr>
                <p:cNvPr id="2003" name="Google Shape;2003;p17"/>
                <p:cNvSpPr/>
                <p:nvPr/>
              </p:nvSpPr>
              <p:spPr>
                <a:xfrm>
                  <a:off x="9370748" y="3767388"/>
                  <a:ext cx="263013" cy="241742"/>
                </a:xfrm>
                <a:custGeom>
                  <a:rect b="b" l="l" r="r" t="t"/>
                  <a:pathLst>
                    <a:path extrusionOk="0" h="241742" w="263013">
                      <a:moveTo>
                        <a:pt x="33108" y="108963"/>
                      </a:moveTo>
                      <a:lnTo>
                        <a:pt x="33108" y="138776"/>
                      </a:lnTo>
                      <a:cubicBezTo>
                        <a:pt x="34445" y="137654"/>
                        <a:pt x="34558" y="136204"/>
                        <a:pt x="35050" y="134993"/>
                      </a:cubicBezTo>
                      <a:cubicBezTo>
                        <a:pt x="42238" y="117444"/>
                        <a:pt x="47308" y="99202"/>
                        <a:pt x="52706" y="81054"/>
                      </a:cubicBezTo>
                      <a:cubicBezTo>
                        <a:pt x="53702" y="77686"/>
                        <a:pt x="54730" y="74332"/>
                        <a:pt x="56704" y="71368"/>
                      </a:cubicBezTo>
                      <a:cubicBezTo>
                        <a:pt x="57782" y="69748"/>
                        <a:pt x="59119" y="68304"/>
                        <a:pt x="61231" y="68625"/>
                      </a:cubicBezTo>
                      <a:cubicBezTo>
                        <a:pt x="63123" y="68909"/>
                        <a:pt x="63545" y="70769"/>
                        <a:pt x="64031" y="72308"/>
                      </a:cubicBezTo>
                      <a:cubicBezTo>
                        <a:pt x="65847" y="78046"/>
                        <a:pt x="66257" y="84017"/>
                        <a:pt x="66724" y="89964"/>
                      </a:cubicBezTo>
                      <a:cubicBezTo>
                        <a:pt x="68287" y="109776"/>
                        <a:pt x="67222" y="129482"/>
                        <a:pt x="64460" y="149143"/>
                      </a:cubicBezTo>
                      <a:cubicBezTo>
                        <a:pt x="63438" y="156432"/>
                        <a:pt x="62820" y="163785"/>
                        <a:pt x="61673" y="171074"/>
                      </a:cubicBezTo>
                      <a:cubicBezTo>
                        <a:pt x="61105" y="174668"/>
                        <a:pt x="61994" y="177859"/>
                        <a:pt x="65456" y="179814"/>
                      </a:cubicBezTo>
                      <a:cubicBezTo>
                        <a:pt x="69637" y="182197"/>
                        <a:pt x="72115" y="181870"/>
                        <a:pt x="75974" y="178786"/>
                      </a:cubicBezTo>
                      <a:cubicBezTo>
                        <a:pt x="78308" y="176815"/>
                        <a:pt x="80203" y="174378"/>
                        <a:pt x="81536" y="171629"/>
                      </a:cubicBezTo>
                      <a:cubicBezTo>
                        <a:pt x="88522" y="158274"/>
                        <a:pt x="94538" y="144401"/>
                        <a:pt x="102603" y="131638"/>
                      </a:cubicBezTo>
                      <a:cubicBezTo>
                        <a:pt x="104413" y="128769"/>
                        <a:pt x="106229" y="125900"/>
                        <a:pt x="108133" y="123100"/>
                      </a:cubicBezTo>
                      <a:cubicBezTo>
                        <a:pt x="109760" y="120710"/>
                        <a:pt x="111734" y="118466"/>
                        <a:pt x="114950" y="119052"/>
                      </a:cubicBezTo>
                      <a:cubicBezTo>
                        <a:pt x="118166" y="119638"/>
                        <a:pt x="118878" y="122470"/>
                        <a:pt x="119534" y="125112"/>
                      </a:cubicBezTo>
                      <a:cubicBezTo>
                        <a:pt x="121918" y="134747"/>
                        <a:pt x="121930" y="144603"/>
                        <a:pt x="121848" y="154427"/>
                      </a:cubicBezTo>
                      <a:cubicBezTo>
                        <a:pt x="121747" y="165891"/>
                        <a:pt x="118966" y="176888"/>
                        <a:pt x="115618" y="187759"/>
                      </a:cubicBezTo>
                      <a:cubicBezTo>
                        <a:pt x="114926" y="189745"/>
                        <a:pt x="114369" y="191776"/>
                        <a:pt x="113953" y="193838"/>
                      </a:cubicBezTo>
                      <a:cubicBezTo>
                        <a:pt x="113594" y="196038"/>
                        <a:pt x="113462" y="198435"/>
                        <a:pt x="115845" y="199765"/>
                      </a:cubicBezTo>
                      <a:cubicBezTo>
                        <a:pt x="118040" y="201026"/>
                        <a:pt x="120752" y="200964"/>
                        <a:pt x="122889" y="199608"/>
                      </a:cubicBezTo>
                      <a:cubicBezTo>
                        <a:pt x="126018" y="197820"/>
                        <a:pt x="128071" y="194610"/>
                        <a:pt x="128381" y="191019"/>
                      </a:cubicBezTo>
                      <a:cubicBezTo>
                        <a:pt x="130304" y="172550"/>
                        <a:pt x="134617" y="154314"/>
                        <a:pt x="133823" y="135529"/>
                      </a:cubicBezTo>
                      <a:cubicBezTo>
                        <a:pt x="133660" y="129801"/>
                        <a:pt x="132854" y="124109"/>
                        <a:pt x="131420" y="118560"/>
                      </a:cubicBezTo>
                      <a:cubicBezTo>
                        <a:pt x="130678" y="115719"/>
                        <a:pt x="129394" y="113050"/>
                        <a:pt x="127637" y="110697"/>
                      </a:cubicBezTo>
                      <a:cubicBezTo>
                        <a:pt x="122996" y="104599"/>
                        <a:pt x="115656" y="103363"/>
                        <a:pt x="109300" y="107658"/>
                      </a:cubicBezTo>
                      <a:cubicBezTo>
                        <a:pt x="104943" y="110615"/>
                        <a:pt x="101909" y="114802"/>
                        <a:pt x="99078" y="119115"/>
                      </a:cubicBezTo>
                      <a:cubicBezTo>
                        <a:pt x="92211" y="129595"/>
                        <a:pt x="86208" y="140554"/>
                        <a:pt x="80161" y="151545"/>
                      </a:cubicBezTo>
                      <a:cubicBezTo>
                        <a:pt x="78604" y="154383"/>
                        <a:pt x="77128" y="157302"/>
                        <a:pt x="74341" y="159875"/>
                      </a:cubicBezTo>
                      <a:cubicBezTo>
                        <a:pt x="73338" y="156672"/>
                        <a:pt x="74417" y="154030"/>
                        <a:pt x="74908" y="151438"/>
                      </a:cubicBezTo>
                      <a:cubicBezTo>
                        <a:pt x="78465" y="132792"/>
                        <a:pt x="81498" y="114096"/>
                        <a:pt x="80798" y="95002"/>
                      </a:cubicBezTo>
                      <a:cubicBezTo>
                        <a:pt x="80420" y="84793"/>
                        <a:pt x="79360" y="74691"/>
                        <a:pt x="75835" y="65012"/>
                      </a:cubicBezTo>
                      <a:cubicBezTo>
                        <a:pt x="74114" y="60295"/>
                        <a:pt x="71585" y="56134"/>
                        <a:pt x="67291" y="53309"/>
                      </a:cubicBezTo>
                      <a:cubicBezTo>
                        <a:pt x="62480" y="50156"/>
                        <a:pt x="57990" y="50698"/>
                        <a:pt x="54049" y="54885"/>
                      </a:cubicBezTo>
                      <a:cubicBezTo>
                        <a:pt x="51600" y="57580"/>
                        <a:pt x="49747" y="60763"/>
                        <a:pt x="48614" y="64224"/>
                      </a:cubicBezTo>
                      <a:cubicBezTo>
                        <a:pt x="44200" y="77024"/>
                        <a:pt x="38644" y="89447"/>
                        <a:pt x="34955" y="102512"/>
                      </a:cubicBezTo>
                      <a:cubicBezTo>
                        <a:pt x="34629" y="103692"/>
                        <a:pt x="33973" y="104756"/>
                        <a:pt x="33064" y="105577"/>
                      </a:cubicBezTo>
                      <a:lnTo>
                        <a:pt x="33064" y="103414"/>
                      </a:lnTo>
                      <a:cubicBezTo>
                        <a:pt x="33064" y="70145"/>
                        <a:pt x="33108" y="36882"/>
                        <a:pt x="32994" y="3619"/>
                      </a:cubicBezTo>
                      <a:cubicBezTo>
                        <a:pt x="33032" y="713"/>
                        <a:pt x="33757" y="0"/>
                        <a:pt x="36683" y="0"/>
                      </a:cubicBezTo>
                      <a:cubicBezTo>
                        <a:pt x="106021" y="126"/>
                        <a:pt x="175352" y="164"/>
                        <a:pt x="244677" y="114"/>
                      </a:cubicBezTo>
                      <a:cubicBezTo>
                        <a:pt x="247465" y="114"/>
                        <a:pt x="248152" y="851"/>
                        <a:pt x="248146" y="3607"/>
                      </a:cubicBezTo>
                      <a:cubicBezTo>
                        <a:pt x="248065" y="51505"/>
                        <a:pt x="248065" y="99408"/>
                        <a:pt x="248146" y="147314"/>
                      </a:cubicBezTo>
                      <a:cubicBezTo>
                        <a:pt x="248146" y="149836"/>
                        <a:pt x="247786" y="150890"/>
                        <a:pt x="244942" y="150467"/>
                      </a:cubicBezTo>
                      <a:cubicBezTo>
                        <a:pt x="238113" y="149490"/>
                        <a:pt x="231208" y="149137"/>
                        <a:pt x="224398" y="147945"/>
                      </a:cubicBezTo>
                      <a:cubicBezTo>
                        <a:pt x="222034" y="147522"/>
                        <a:pt x="221201" y="146589"/>
                        <a:pt x="221636" y="144161"/>
                      </a:cubicBezTo>
                      <a:cubicBezTo>
                        <a:pt x="225994" y="119992"/>
                        <a:pt x="228882" y="95607"/>
                        <a:pt x="233699" y="71488"/>
                      </a:cubicBezTo>
                      <a:cubicBezTo>
                        <a:pt x="235361" y="62735"/>
                        <a:pt x="235908" y="53806"/>
                        <a:pt x="235326" y="44916"/>
                      </a:cubicBezTo>
                      <a:cubicBezTo>
                        <a:pt x="235168" y="42122"/>
                        <a:pt x="234967" y="38736"/>
                        <a:pt x="231271" y="37979"/>
                      </a:cubicBezTo>
                      <a:cubicBezTo>
                        <a:pt x="228421" y="37393"/>
                        <a:pt x="226473" y="39739"/>
                        <a:pt x="225539" y="44153"/>
                      </a:cubicBezTo>
                      <a:cubicBezTo>
                        <a:pt x="224215" y="50370"/>
                        <a:pt x="224127" y="56707"/>
                        <a:pt x="223774" y="63007"/>
                      </a:cubicBezTo>
                      <a:cubicBezTo>
                        <a:pt x="223030" y="76280"/>
                        <a:pt x="219732" y="89106"/>
                        <a:pt x="217285" y="102102"/>
                      </a:cubicBezTo>
                      <a:cubicBezTo>
                        <a:pt x="214908" y="114764"/>
                        <a:pt x="212518" y="127376"/>
                        <a:pt x="210109" y="139987"/>
                      </a:cubicBezTo>
                      <a:cubicBezTo>
                        <a:pt x="209075" y="145366"/>
                        <a:pt x="208892" y="145189"/>
                        <a:pt x="203400" y="144678"/>
                      </a:cubicBezTo>
                      <a:cubicBezTo>
                        <a:pt x="192788" y="143682"/>
                        <a:pt x="182131" y="142875"/>
                        <a:pt x="171909" y="147119"/>
                      </a:cubicBezTo>
                      <a:cubicBezTo>
                        <a:pt x="169192" y="148247"/>
                        <a:pt x="169463" y="146349"/>
                        <a:pt x="169696" y="144861"/>
                      </a:cubicBezTo>
                      <a:cubicBezTo>
                        <a:pt x="170207" y="141513"/>
                        <a:pt x="171203" y="138221"/>
                        <a:pt x="171487" y="134860"/>
                      </a:cubicBezTo>
                      <a:cubicBezTo>
                        <a:pt x="173379" y="112475"/>
                        <a:pt x="176960" y="90260"/>
                        <a:pt x="178253" y="67818"/>
                      </a:cubicBezTo>
                      <a:cubicBezTo>
                        <a:pt x="179016" y="54576"/>
                        <a:pt x="180542" y="41479"/>
                        <a:pt x="182490" y="28388"/>
                      </a:cubicBezTo>
                      <a:cubicBezTo>
                        <a:pt x="182730" y="26293"/>
                        <a:pt x="182730" y="24178"/>
                        <a:pt x="182490" y="22083"/>
                      </a:cubicBezTo>
                      <a:cubicBezTo>
                        <a:pt x="182320" y="20014"/>
                        <a:pt x="181488" y="18299"/>
                        <a:pt x="179300" y="17467"/>
                      </a:cubicBezTo>
                      <a:cubicBezTo>
                        <a:pt x="177200" y="16545"/>
                        <a:pt x="174751" y="16978"/>
                        <a:pt x="173095" y="18564"/>
                      </a:cubicBezTo>
                      <a:cubicBezTo>
                        <a:pt x="170245" y="21118"/>
                        <a:pt x="168990" y="24479"/>
                        <a:pt x="168681" y="28218"/>
                      </a:cubicBezTo>
                      <a:cubicBezTo>
                        <a:pt x="167546" y="42450"/>
                        <a:pt x="166304" y="56682"/>
                        <a:pt x="165339" y="70927"/>
                      </a:cubicBezTo>
                      <a:cubicBezTo>
                        <a:pt x="162703" y="109789"/>
                        <a:pt x="157179" y="148184"/>
                        <a:pt x="147323" y="185867"/>
                      </a:cubicBezTo>
                      <a:cubicBezTo>
                        <a:pt x="144877" y="195244"/>
                        <a:pt x="142909" y="204740"/>
                        <a:pt x="140576" y="214779"/>
                      </a:cubicBezTo>
                      <a:cubicBezTo>
                        <a:pt x="145558" y="214779"/>
                        <a:pt x="150211" y="214779"/>
                        <a:pt x="154871" y="214779"/>
                      </a:cubicBezTo>
                      <a:cubicBezTo>
                        <a:pt x="156492" y="214779"/>
                        <a:pt x="156479" y="213411"/>
                        <a:pt x="156864" y="212339"/>
                      </a:cubicBezTo>
                      <a:cubicBezTo>
                        <a:pt x="160017" y="203593"/>
                        <a:pt x="161164" y="194393"/>
                        <a:pt x="163075" y="185369"/>
                      </a:cubicBezTo>
                      <a:cubicBezTo>
                        <a:pt x="164109" y="180451"/>
                        <a:pt x="164967" y="175488"/>
                        <a:pt x="166537" y="170702"/>
                      </a:cubicBezTo>
                      <a:cubicBezTo>
                        <a:pt x="168107" y="165916"/>
                        <a:pt x="171020" y="162189"/>
                        <a:pt x="176191" y="160941"/>
                      </a:cubicBezTo>
                      <a:cubicBezTo>
                        <a:pt x="184388" y="158955"/>
                        <a:pt x="192586" y="157120"/>
                        <a:pt x="201061" y="156823"/>
                      </a:cubicBezTo>
                      <a:cubicBezTo>
                        <a:pt x="206528" y="156628"/>
                        <a:pt x="206950" y="157359"/>
                        <a:pt x="205765" y="162498"/>
                      </a:cubicBezTo>
                      <a:cubicBezTo>
                        <a:pt x="203242" y="173439"/>
                        <a:pt x="199459" y="184032"/>
                        <a:pt x="197220" y="195042"/>
                      </a:cubicBezTo>
                      <a:cubicBezTo>
                        <a:pt x="196682" y="197564"/>
                        <a:pt x="196524" y="200154"/>
                        <a:pt x="196754" y="202723"/>
                      </a:cubicBezTo>
                      <a:cubicBezTo>
                        <a:pt x="197038" y="205705"/>
                        <a:pt x="198047" y="208328"/>
                        <a:pt x="201326" y="209028"/>
                      </a:cubicBezTo>
                      <a:cubicBezTo>
                        <a:pt x="204605" y="209728"/>
                        <a:pt x="207291" y="208480"/>
                        <a:pt x="209050" y="205547"/>
                      </a:cubicBezTo>
                      <a:cubicBezTo>
                        <a:pt x="212077" y="200503"/>
                        <a:pt x="213016" y="194828"/>
                        <a:pt x="213691" y="189153"/>
                      </a:cubicBezTo>
                      <a:cubicBezTo>
                        <a:pt x="214675" y="180911"/>
                        <a:pt x="215110" y="172600"/>
                        <a:pt x="217210" y="164510"/>
                      </a:cubicBezTo>
                      <a:cubicBezTo>
                        <a:pt x="218635" y="159030"/>
                        <a:pt x="219467" y="158595"/>
                        <a:pt x="224959" y="159232"/>
                      </a:cubicBezTo>
                      <a:cubicBezTo>
                        <a:pt x="231686" y="160022"/>
                        <a:pt x="238386" y="161073"/>
                        <a:pt x="245062" y="162385"/>
                      </a:cubicBezTo>
                      <a:cubicBezTo>
                        <a:pt x="247477" y="162858"/>
                        <a:pt x="248259" y="162025"/>
                        <a:pt x="247988" y="159705"/>
                      </a:cubicBezTo>
                      <a:cubicBezTo>
                        <a:pt x="247928" y="158655"/>
                        <a:pt x="247928" y="157602"/>
                        <a:pt x="247988" y="156552"/>
                      </a:cubicBezTo>
                      <a:cubicBezTo>
                        <a:pt x="247988" y="150461"/>
                        <a:pt x="247988" y="150423"/>
                        <a:pt x="254149" y="151426"/>
                      </a:cubicBezTo>
                      <a:cubicBezTo>
                        <a:pt x="255878" y="151708"/>
                        <a:pt x="257580" y="152145"/>
                        <a:pt x="259231" y="152731"/>
                      </a:cubicBezTo>
                      <a:cubicBezTo>
                        <a:pt x="262579" y="153935"/>
                        <a:pt x="263304" y="156653"/>
                        <a:pt x="262920" y="159837"/>
                      </a:cubicBezTo>
                      <a:cubicBezTo>
                        <a:pt x="262554" y="162908"/>
                        <a:pt x="260574" y="164396"/>
                        <a:pt x="257661" y="164409"/>
                      </a:cubicBezTo>
                      <a:cubicBezTo>
                        <a:pt x="255323" y="164478"/>
                        <a:pt x="252988" y="164212"/>
                        <a:pt x="250725" y="163621"/>
                      </a:cubicBezTo>
                      <a:cubicBezTo>
                        <a:pt x="248202" y="162883"/>
                        <a:pt x="248082" y="163829"/>
                        <a:pt x="248089" y="165878"/>
                      </a:cubicBezTo>
                      <a:cubicBezTo>
                        <a:pt x="248152" y="181100"/>
                        <a:pt x="248051" y="196329"/>
                        <a:pt x="248190" y="211557"/>
                      </a:cubicBezTo>
                      <a:cubicBezTo>
                        <a:pt x="248190" y="214344"/>
                        <a:pt x="247446" y="215044"/>
                        <a:pt x="244690" y="215031"/>
                      </a:cubicBezTo>
                      <a:cubicBezTo>
                        <a:pt x="216352" y="214930"/>
                        <a:pt x="188008" y="215031"/>
                        <a:pt x="159664" y="214899"/>
                      </a:cubicBezTo>
                      <a:cubicBezTo>
                        <a:pt x="157015" y="214899"/>
                        <a:pt x="155792" y="215574"/>
                        <a:pt x="154953" y="218159"/>
                      </a:cubicBezTo>
                      <a:cubicBezTo>
                        <a:pt x="152860" y="224603"/>
                        <a:pt x="150596" y="231016"/>
                        <a:pt x="147563" y="237076"/>
                      </a:cubicBezTo>
                      <a:cubicBezTo>
                        <a:pt x="146586" y="239037"/>
                        <a:pt x="146302" y="242278"/>
                        <a:pt x="142808" y="241667"/>
                      </a:cubicBezTo>
                      <a:cubicBezTo>
                        <a:pt x="139273" y="240891"/>
                        <a:pt x="136652" y="237908"/>
                        <a:pt x="136339" y="234302"/>
                      </a:cubicBezTo>
                      <a:cubicBezTo>
                        <a:pt x="136087" y="229528"/>
                        <a:pt x="137524" y="225051"/>
                        <a:pt x="138792" y="220549"/>
                      </a:cubicBezTo>
                      <a:cubicBezTo>
                        <a:pt x="139265" y="218878"/>
                        <a:pt x="139876" y="217238"/>
                        <a:pt x="140437" y="215504"/>
                      </a:cubicBezTo>
                      <a:cubicBezTo>
                        <a:pt x="139176" y="214691"/>
                        <a:pt x="137884" y="215075"/>
                        <a:pt x="136654" y="215075"/>
                      </a:cubicBezTo>
                      <a:cubicBezTo>
                        <a:pt x="103391" y="215075"/>
                        <a:pt x="70129" y="215006"/>
                        <a:pt x="36866" y="215132"/>
                      </a:cubicBezTo>
                      <a:cubicBezTo>
                        <a:pt x="33713" y="215132"/>
                        <a:pt x="33019" y="214338"/>
                        <a:pt x="33032" y="211273"/>
                      </a:cubicBezTo>
                      <a:cubicBezTo>
                        <a:pt x="33171" y="188081"/>
                        <a:pt x="33108" y="164895"/>
                        <a:pt x="33108" y="141469"/>
                      </a:cubicBezTo>
                      <a:cubicBezTo>
                        <a:pt x="31557" y="142062"/>
                        <a:pt x="31449" y="143487"/>
                        <a:pt x="31002" y="144527"/>
                      </a:cubicBezTo>
                      <a:cubicBezTo>
                        <a:pt x="26506" y="154976"/>
                        <a:pt x="23655" y="165967"/>
                        <a:pt x="20490" y="176838"/>
                      </a:cubicBezTo>
                      <a:cubicBezTo>
                        <a:pt x="18207" y="184688"/>
                        <a:pt x="15527" y="192419"/>
                        <a:pt x="13018" y="200200"/>
                      </a:cubicBezTo>
                      <a:cubicBezTo>
                        <a:pt x="12867" y="200763"/>
                        <a:pt x="12655" y="201309"/>
                        <a:pt x="12387" y="201827"/>
                      </a:cubicBezTo>
                      <a:cubicBezTo>
                        <a:pt x="11082" y="204066"/>
                        <a:pt x="10495" y="207288"/>
                        <a:pt x="7071" y="207086"/>
                      </a:cubicBezTo>
                      <a:cubicBezTo>
                        <a:pt x="3837" y="206897"/>
                        <a:pt x="299" y="202628"/>
                        <a:pt x="15" y="199191"/>
                      </a:cubicBezTo>
                      <a:cubicBezTo>
                        <a:pt x="-91" y="197191"/>
                        <a:pt x="359" y="195200"/>
                        <a:pt x="1314" y="193441"/>
                      </a:cubicBezTo>
                      <a:cubicBezTo>
                        <a:pt x="8017" y="180255"/>
                        <a:pt x="12469" y="166225"/>
                        <a:pt x="16971" y="152207"/>
                      </a:cubicBezTo>
                      <a:cubicBezTo>
                        <a:pt x="21442" y="138297"/>
                        <a:pt x="26127" y="124462"/>
                        <a:pt x="31601" y="110905"/>
                      </a:cubicBezTo>
                      <a:cubicBezTo>
                        <a:pt x="31891" y="110186"/>
                        <a:pt x="32200" y="109480"/>
                        <a:pt x="32502" y="108761"/>
                      </a:cubicBezTo>
                      <a:close/>
                    </a:path>
                  </a:pathLst>
                </a:custGeom>
                <a:solidFill>
                  <a:srgbClr val="B9393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004" name="Google Shape;2004;p17"/>
                <p:cNvSpPr/>
                <p:nvPr/>
              </p:nvSpPr>
              <p:spPr>
                <a:xfrm>
                  <a:off x="9737214" y="3794342"/>
                  <a:ext cx="55345" cy="75491"/>
                </a:xfrm>
                <a:custGeom>
                  <a:rect b="b" l="l" r="r" t="t"/>
                  <a:pathLst>
                    <a:path extrusionOk="0" h="75491" w="55345">
                      <a:moveTo>
                        <a:pt x="15210" y="25717"/>
                      </a:moveTo>
                      <a:cubicBezTo>
                        <a:pt x="15210" y="41204"/>
                        <a:pt x="15147" y="56520"/>
                        <a:pt x="15273" y="71831"/>
                      </a:cubicBezTo>
                      <a:cubicBezTo>
                        <a:pt x="15273" y="74353"/>
                        <a:pt x="14819" y="75406"/>
                        <a:pt x="12082" y="75097"/>
                      </a:cubicBezTo>
                      <a:cubicBezTo>
                        <a:pt x="8299" y="74662"/>
                        <a:pt x="3166" y="76692"/>
                        <a:pt x="1016" y="74309"/>
                      </a:cubicBezTo>
                      <a:cubicBezTo>
                        <a:pt x="-876" y="72228"/>
                        <a:pt x="455" y="67196"/>
                        <a:pt x="455" y="63469"/>
                      </a:cubicBezTo>
                      <a:cubicBezTo>
                        <a:pt x="455" y="43442"/>
                        <a:pt x="492" y="23409"/>
                        <a:pt x="391" y="3382"/>
                      </a:cubicBezTo>
                      <a:cubicBezTo>
                        <a:pt x="391" y="860"/>
                        <a:pt x="795" y="-136"/>
                        <a:pt x="3588" y="15"/>
                      </a:cubicBezTo>
                      <a:cubicBezTo>
                        <a:pt x="8375" y="273"/>
                        <a:pt x="13192" y="223"/>
                        <a:pt x="17991" y="15"/>
                      </a:cubicBezTo>
                      <a:cubicBezTo>
                        <a:pt x="20267" y="-80"/>
                        <a:pt x="21245" y="759"/>
                        <a:pt x="22039" y="2802"/>
                      </a:cubicBezTo>
                      <a:cubicBezTo>
                        <a:pt x="27872" y="17810"/>
                        <a:pt x="33818" y="32779"/>
                        <a:pt x="39733" y="47755"/>
                      </a:cubicBezTo>
                      <a:cubicBezTo>
                        <a:pt x="39991" y="48563"/>
                        <a:pt x="40459" y="49287"/>
                        <a:pt x="41089" y="49855"/>
                      </a:cubicBezTo>
                      <a:cubicBezTo>
                        <a:pt x="41089" y="40712"/>
                        <a:pt x="41089" y="31569"/>
                        <a:pt x="41089" y="22432"/>
                      </a:cubicBezTo>
                      <a:cubicBezTo>
                        <a:pt x="41089" y="15874"/>
                        <a:pt x="41089" y="9309"/>
                        <a:pt x="40918" y="2758"/>
                      </a:cubicBezTo>
                      <a:cubicBezTo>
                        <a:pt x="40855" y="545"/>
                        <a:pt x="41549" y="-92"/>
                        <a:pt x="43687" y="27"/>
                      </a:cubicBezTo>
                      <a:cubicBezTo>
                        <a:pt x="46726" y="198"/>
                        <a:pt x="49778" y="141"/>
                        <a:pt x="52824" y="27"/>
                      </a:cubicBezTo>
                      <a:cubicBezTo>
                        <a:pt x="54482" y="-29"/>
                        <a:pt x="55346" y="217"/>
                        <a:pt x="55346" y="2253"/>
                      </a:cubicBezTo>
                      <a:cubicBezTo>
                        <a:pt x="55275" y="25795"/>
                        <a:pt x="55275" y="49336"/>
                        <a:pt x="55346" y="72877"/>
                      </a:cubicBezTo>
                      <a:cubicBezTo>
                        <a:pt x="55346" y="75015"/>
                        <a:pt x="54400" y="75053"/>
                        <a:pt x="52824" y="75034"/>
                      </a:cubicBezTo>
                      <a:cubicBezTo>
                        <a:pt x="48025" y="74984"/>
                        <a:pt x="43214" y="74883"/>
                        <a:pt x="38421" y="75078"/>
                      </a:cubicBezTo>
                      <a:cubicBezTo>
                        <a:pt x="36164" y="75166"/>
                        <a:pt x="35174" y="74378"/>
                        <a:pt x="34354" y="72335"/>
                      </a:cubicBezTo>
                      <a:cubicBezTo>
                        <a:pt x="28502" y="57832"/>
                        <a:pt x="22518" y="43386"/>
                        <a:pt x="16578" y="28914"/>
                      </a:cubicBezTo>
                      <a:cubicBezTo>
                        <a:pt x="16168" y="27905"/>
                        <a:pt x="15677" y="26833"/>
                        <a:pt x="15210" y="25717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005" name="Google Shape;2005;p17"/>
                <p:cNvSpPr/>
                <p:nvPr/>
              </p:nvSpPr>
              <p:spPr>
                <a:xfrm>
                  <a:off x="9959043" y="3794337"/>
                  <a:ext cx="50679" cy="75134"/>
                </a:xfrm>
                <a:custGeom>
                  <a:rect b="b" l="l" r="r" t="t"/>
                  <a:pathLst>
                    <a:path extrusionOk="0" h="75134" w="50679">
                      <a:moveTo>
                        <a:pt x="36737" y="38132"/>
                      </a:moveTo>
                      <a:cubicBezTo>
                        <a:pt x="39109" y="39407"/>
                        <a:pt x="40850" y="41603"/>
                        <a:pt x="41549" y="44204"/>
                      </a:cubicBezTo>
                      <a:cubicBezTo>
                        <a:pt x="44569" y="54369"/>
                        <a:pt x="47571" y="64540"/>
                        <a:pt x="50679" y="75052"/>
                      </a:cubicBezTo>
                      <a:cubicBezTo>
                        <a:pt x="45383" y="75052"/>
                        <a:pt x="40376" y="74982"/>
                        <a:pt x="35382" y="75083"/>
                      </a:cubicBezTo>
                      <a:cubicBezTo>
                        <a:pt x="33572" y="75121"/>
                        <a:pt x="33704" y="73853"/>
                        <a:pt x="33421" y="72807"/>
                      </a:cubicBezTo>
                      <a:cubicBezTo>
                        <a:pt x="31668" y="66394"/>
                        <a:pt x="30110" y="59918"/>
                        <a:pt x="28136" y="53574"/>
                      </a:cubicBezTo>
                      <a:cubicBezTo>
                        <a:pt x="26207" y="47344"/>
                        <a:pt x="23760" y="45623"/>
                        <a:pt x="18621" y="45509"/>
                      </a:cubicBezTo>
                      <a:cubicBezTo>
                        <a:pt x="16559" y="45465"/>
                        <a:pt x="16099" y="46140"/>
                        <a:pt x="16099" y="48076"/>
                      </a:cubicBezTo>
                      <a:cubicBezTo>
                        <a:pt x="16200" y="56033"/>
                        <a:pt x="15998" y="63998"/>
                        <a:pt x="16219" y="71955"/>
                      </a:cubicBezTo>
                      <a:cubicBezTo>
                        <a:pt x="16301" y="74736"/>
                        <a:pt x="15392" y="75272"/>
                        <a:pt x="12895" y="75108"/>
                      </a:cubicBezTo>
                      <a:cubicBezTo>
                        <a:pt x="9625" y="74888"/>
                        <a:pt x="6342" y="74888"/>
                        <a:pt x="3071" y="75108"/>
                      </a:cubicBezTo>
                      <a:cubicBezTo>
                        <a:pt x="549" y="75279"/>
                        <a:pt x="-12" y="74478"/>
                        <a:pt x="0" y="72012"/>
                      </a:cubicBezTo>
                      <a:cubicBezTo>
                        <a:pt x="114" y="54690"/>
                        <a:pt x="57" y="37362"/>
                        <a:pt x="57" y="20040"/>
                      </a:cubicBezTo>
                      <a:cubicBezTo>
                        <a:pt x="57" y="14189"/>
                        <a:pt x="57" y="8337"/>
                        <a:pt x="57" y="2479"/>
                      </a:cubicBezTo>
                      <a:cubicBezTo>
                        <a:pt x="57" y="1029"/>
                        <a:pt x="158" y="39"/>
                        <a:pt x="2050" y="64"/>
                      </a:cubicBezTo>
                      <a:cubicBezTo>
                        <a:pt x="11414" y="165"/>
                        <a:pt x="20803" y="-270"/>
                        <a:pt x="30135" y="304"/>
                      </a:cubicBezTo>
                      <a:cubicBezTo>
                        <a:pt x="42980" y="1085"/>
                        <a:pt x="49626" y="10298"/>
                        <a:pt x="47545" y="23433"/>
                      </a:cubicBezTo>
                      <a:cubicBezTo>
                        <a:pt x="46379" y="30924"/>
                        <a:pt x="43938" y="34272"/>
                        <a:pt x="36737" y="38132"/>
                      </a:cubicBezTo>
                      <a:close/>
                      <a:moveTo>
                        <a:pt x="16174" y="22645"/>
                      </a:moveTo>
                      <a:cubicBezTo>
                        <a:pt x="16174" y="31857"/>
                        <a:pt x="16174" y="31857"/>
                        <a:pt x="24208" y="30930"/>
                      </a:cubicBezTo>
                      <a:cubicBezTo>
                        <a:pt x="30167" y="30243"/>
                        <a:pt x="32903" y="26271"/>
                        <a:pt x="31535" y="20286"/>
                      </a:cubicBezTo>
                      <a:cubicBezTo>
                        <a:pt x="30501" y="15784"/>
                        <a:pt x="24719" y="13035"/>
                        <a:pt x="17745" y="14447"/>
                      </a:cubicBezTo>
                      <a:cubicBezTo>
                        <a:pt x="14327" y="15141"/>
                        <a:pt x="16950" y="18527"/>
                        <a:pt x="16206" y="20558"/>
                      </a:cubicBezTo>
                      <a:cubicBezTo>
                        <a:pt x="15979" y="21175"/>
                        <a:pt x="16174" y="21945"/>
                        <a:pt x="16174" y="22645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006" name="Google Shape;2006;p17"/>
                <p:cNvSpPr/>
                <p:nvPr/>
              </p:nvSpPr>
              <p:spPr>
                <a:xfrm>
                  <a:off x="9670826" y="3794340"/>
                  <a:ext cx="55136" cy="76310"/>
                </a:xfrm>
                <a:custGeom>
                  <a:rect b="b" l="l" r="r" t="t"/>
                  <a:pathLst>
                    <a:path extrusionOk="0" h="76310" w="55136">
                      <a:moveTo>
                        <a:pt x="46" y="26350"/>
                      </a:moveTo>
                      <a:cubicBezTo>
                        <a:pt x="46" y="18506"/>
                        <a:pt x="115" y="10661"/>
                        <a:pt x="2" y="2817"/>
                      </a:cubicBezTo>
                      <a:cubicBezTo>
                        <a:pt x="-30" y="730"/>
                        <a:pt x="418" y="-90"/>
                        <a:pt x="2675" y="36"/>
                      </a:cubicBezTo>
                      <a:cubicBezTo>
                        <a:pt x="6300" y="232"/>
                        <a:pt x="9934" y="232"/>
                        <a:pt x="13559" y="36"/>
                      </a:cubicBezTo>
                      <a:cubicBezTo>
                        <a:pt x="15923" y="-90"/>
                        <a:pt x="16504" y="711"/>
                        <a:pt x="16485" y="3000"/>
                      </a:cubicBezTo>
                      <a:cubicBezTo>
                        <a:pt x="16377" y="15876"/>
                        <a:pt x="16422" y="28759"/>
                        <a:pt x="16441" y="41635"/>
                      </a:cubicBezTo>
                      <a:cubicBezTo>
                        <a:pt x="16441" y="45614"/>
                        <a:pt x="16573" y="49599"/>
                        <a:pt x="17702" y="53464"/>
                      </a:cubicBezTo>
                      <a:cubicBezTo>
                        <a:pt x="19228" y="58755"/>
                        <a:pt x="22696" y="61618"/>
                        <a:pt x="27387" y="61567"/>
                      </a:cubicBezTo>
                      <a:cubicBezTo>
                        <a:pt x="32079" y="61517"/>
                        <a:pt x="35131" y="58881"/>
                        <a:pt x="36789" y="53603"/>
                      </a:cubicBezTo>
                      <a:cubicBezTo>
                        <a:pt x="37633" y="50921"/>
                        <a:pt x="38059" y="48124"/>
                        <a:pt x="38050" y="45311"/>
                      </a:cubicBezTo>
                      <a:cubicBezTo>
                        <a:pt x="38050" y="31262"/>
                        <a:pt x="38139" y="17213"/>
                        <a:pt x="38050" y="3164"/>
                      </a:cubicBezTo>
                      <a:cubicBezTo>
                        <a:pt x="38050" y="749"/>
                        <a:pt x="38618" y="-109"/>
                        <a:pt x="41127" y="11"/>
                      </a:cubicBezTo>
                      <a:cubicBezTo>
                        <a:pt x="44980" y="225"/>
                        <a:pt x="48852" y="87"/>
                        <a:pt x="52717" y="55"/>
                      </a:cubicBezTo>
                      <a:cubicBezTo>
                        <a:pt x="53979" y="55"/>
                        <a:pt x="54975" y="55"/>
                        <a:pt x="54937" y="1846"/>
                      </a:cubicBezTo>
                      <a:cubicBezTo>
                        <a:pt x="54609" y="18928"/>
                        <a:pt x="55933" y="36061"/>
                        <a:pt x="54306" y="53080"/>
                      </a:cubicBezTo>
                      <a:cubicBezTo>
                        <a:pt x="52610" y="70887"/>
                        <a:pt x="39356" y="77748"/>
                        <a:pt x="23541" y="76064"/>
                      </a:cubicBezTo>
                      <a:cubicBezTo>
                        <a:pt x="8653" y="74475"/>
                        <a:pt x="613" y="65111"/>
                        <a:pt x="210" y="49511"/>
                      </a:cubicBezTo>
                      <a:cubicBezTo>
                        <a:pt x="-5" y="41793"/>
                        <a:pt x="172" y="34062"/>
                        <a:pt x="172" y="26331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007" name="Google Shape;2007;p17"/>
                <p:cNvSpPr/>
                <p:nvPr/>
              </p:nvSpPr>
              <p:spPr>
                <a:xfrm>
                  <a:off x="10146544" y="3794350"/>
                  <a:ext cx="65497" cy="75102"/>
                </a:xfrm>
                <a:custGeom>
                  <a:rect b="b" l="l" r="r" t="t"/>
                  <a:pathLst>
                    <a:path extrusionOk="0" h="75102" w="65497">
                      <a:moveTo>
                        <a:pt x="65498" y="75039"/>
                      </a:moveTo>
                      <a:cubicBezTo>
                        <a:pt x="59980" y="75039"/>
                        <a:pt x="54948" y="74957"/>
                        <a:pt x="49922" y="75089"/>
                      </a:cubicBezTo>
                      <a:cubicBezTo>
                        <a:pt x="48264" y="75133"/>
                        <a:pt x="47671" y="74459"/>
                        <a:pt x="47306" y="73034"/>
                      </a:cubicBezTo>
                      <a:cubicBezTo>
                        <a:pt x="46290" y="69074"/>
                        <a:pt x="45143" y="65151"/>
                        <a:pt x="44153" y="61191"/>
                      </a:cubicBezTo>
                      <a:cubicBezTo>
                        <a:pt x="43755" y="59590"/>
                        <a:pt x="43062" y="58934"/>
                        <a:pt x="41296" y="58972"/>
                      </a:cubicBezTo>
                      <a:cubicBezTo>
                        <a:pt x="35331" y="59090"/>
                        <a:pt x="29359" y="59090"/>
                        <a:pt x="23388" y="58972"/>
                      </a:cubicBezTo>
                      <a:cubicBezTo>
                        <a:pt x="21496" y="58934"/>
                        <a:pt x="20765" y="59602"/>
                        <a:pt x="20311" y="61412"/>
                      </a:cubicBezTo>
                      <a:cubicBezTo>
                        <a:pt x="19384" y="65139"/>
                        <a:pt x="18041" y="68771"/>
                        <a:pt x="17101" y="72498"/>
                      </a:cubicBezTo>
                      <a:cubicBezTo>
                        <a:pt x="16622" y="74389"/>
                        <a:pt x="15903" y="75184"/>
                        <a:pt x="13816" y="75096"/>
                      </a:cubicBezTo>
                      <a:cubicBezTo>
                        <a:pt x="9402" y="74913"/>
                        <a:pt x="4937" y="75039"/>
                        <a:pt x="0" y="75039"/>
                      </a:cubicBezTo>
                      <a:lnTo>
                        <a:pt x="5713" y="56286"/>
                      </a:lnTo>
                      <a:cubicBezTo>
                        <a:pt x="11117" y="38541"/>
                        <a:pt x="16565" y="20810"/>
                        <a:pt x="21868" y="3034"/>
                      </a:cubicBezTo>
                      <a:cubicBezTo>
                        <a:pt x="22562" y="726"/>
                        <a:pt x="23514" y="-119"/>
                        <a:pt x="25961" y="13"/>
                      </a:cubicBezTo>
                      <a:cubicBezTo>
                        <a:pt x="30633" y="234"/>
                        <a:pt x="35318" y="114"/>
                        <a:pt x="40003" y="51"/>
                      </a:cubicBezTo>
                      <a:cubicBezTo>
                        <a:pt x="41416" y="51"/>
                        <a:pt x="42419" y="209"/>
                        <a:pt x="42910" y="1804"/>
                      </a:cubicBezTo>
                      <a:cubicBezTo>
                        <a:pt x="50383" y="26106"/>
                        <a:pt x="57893" y="50396"/>
                        <a:pt x="65498" y="75039"/>
                      </a:cubicBezTo>
                      <a:close/>
                      <a:moveTo>
                        <a:pt x="24813" y="44866"/>
                      </a:moveTo>
                      <a:cubicBezTo>
                        <a:pt x="29422" y="44866"/>
                        <a:pt x="33641" y="44797"/>
                        <a:pt x="37822" y="44866"/>
                      </a:cubicBezTo>
                      <a:cubicBezTo>
                        <a:pt x="39713" y="44916"/>
                        <a:pt x="39600" y="44034"/>
                        <a:pt x="39266" y="42709"/>
                      </a:cubicBezTo>
                      <a:cubicBezTo>
                        <a:pt x="37115" y="34087"/>
                        <a:pt x="34984" y="25459"/>
                        <a:pt x="32859" y="16824"/>
                      </a:cubicBezTo>
                      <a:lnTo>
                        <a:pt x="32298" y="16768"/>
                      </a:lnTo>
                      <a:cubicBezTo>
                        <a:pt x="29845" y="26005"/>
                        <a:pt x="27398" y="35187"/>
                        <a:pt x="24813" y="44866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008" name="Google Shape;2008;p17"/>
                <p:cNvSpPr/>
                <p:nvPr/>
              </p:nvSpPr>
              <p:spPr>
                <a:xfrm>
                  <a:off x="9903402" y="3794363"/>
                  <a:ext cx="43459" cy="75063"/>
                </a:xfrm>
                <a:custGeom>
                  <a:rect b="b" l="l" r="r" t="t"/>
                  <a:pathLst>
                    <a:path extrusionOk="0" h="75063" w="43459">
                      <a:moveTo>
                        <a:pt x="44" y="37412"/>
                      </a:moveTo>
                      <a:cubicBezTo>
                        <a:pt x="44" y="25942"/>
                        <a:pt x="101" y="14472"/>
                        <a:pt x="0" y="3002"/>
                      </a:cubicBezTo>
                      <a:cubicBezTo>
                        <a:pt x="0" y="820"/>
                        <a:pt x="391" y="-25"/>
                        <a:pt x="2831" y="1"/>
                      </a:cubicBezTo>
                      <a:cubicBezTo>
                        <a:pt x="15123" y="131"/>
                        <a:pt x="27413" y="131"/>
                        <a:pt x="39701" y="1"/>
                      </a:cubicBezTo>
                      <a:cubicBezTo>
                        <a:pt x="41971" y="1"/>
                        <a:pt x="42482" y="738"/>
                        <a:pt x="42368" y="2813"/>
                      </a:cubicBezTo>
                      <a:cubicBezTo>
                        <a:pt x="42195" y="5736"/>
                        <a:pt x="42195" y="8667"/>
                        <a:pt x="42368" y="11590"/>
                      </a:cubicBezTo>
                      <a:cubicBezTo>
                        <a:pt x="42507" y="13747"/>
                        <a:pt x="41832" y="14384"/>
                        <a:pt x="39644" y="14340"/>
                      </a:cubicBezTo>
                      <a:cubicBezTo>
                        <a:pt x="32746" y="14201"/>
                        <a:pt x="25835" y="14390"/>
                        <a:pt x="18930" y="14233"/>
                      </a:cubicBezTo>
                      <a:cubicBezTo>
                        <a:pt x="16590" y="14182"/>
                        <a:pt x="15960" y="14914"/>
                        <a:pt x="16067" y="17165"/>
                      </a:cubicBezTo>
                      <a:cubicBezTo>
                        <a:pt x="16278" y="20436"/>
                        <a:pt x="16278" y="23718"/>
                        <a:pt x="16067" y="26989"/>
                      </a:cubicBezTo>
                      <a:cubicBezTo>
                        <a:pt x="15871" y="29612"/>
                        <a:pt x="16925" y="30041"/>
                        <a:pt x="19258" y="29978"/>
                      </a:cubicBezTo>
                      <a:cubicBezTo>
                        <a:pt x="25563" y="29827"/>
                        <a:pt x="31869" y="30035"/>
                        <a:pt x="38219" y="29871"/>
                      </a:cubicBezTo>
                      <a:cubicBezTo>
                        <a:pt x="40470" y="29814"/>
                        <a:pt x="41006" y="30501"/>
                        <a:pt x="40880" y="32645"/>
                      </a:cubicBezTo>
                      <a:cubicBezTo>
                        <a:pt x="40710" y="35684"/>
                        <a:pt x="40710" y="38730"/>
                        <a:pt x="40880" y="41770"/>
                      </a:cubicBezTo>
                      <a:cubicBezTo>
                        <a:pt x="40981" y="43661"/>
                        <a:pt x="40287" y="44115"/>
                        <a:pt x="38490" y="44090"/>
                      </a:cubicBezTo>
                      <a:cubicBezTo>
                        <a:pt x="31825" y="43996"/>
                        <a:pt x="25147" y="44090"/>
                        <a:pt x="18476" y="44014"/>
                      </a:cubicBezTo>
                      <a:cubicBezTo>
                        <a:pt x="16716" y="44014"/>
                        <a:pt x="16017" y="44380"/>
                        <a:pt x="16086" y="46303"/>
                      </a:cubicBezTo>
                      <a:cubicBezTo>
                        <a:pt x="16237" y="50276"/>
                        <a:pt x="16256" y="54268"/>
                        <a:pt x="16086" y="58240"/>
                      </a:cubicBezTo>
                      <a:cubicBezTo>
                        <a:pt x="15991" y="60390"/>
                        <a:pt x="16584" y="61015"/>
                        <a:pt x="18785" y="60964"/>
                      </a:cubicBezTo>
                      <a:cubicBezTo>
                        <a:pt x="25917" y="60813"/>
                        <a:pt x="33067" y="61071"/>
                        <a:pt x="40224" y="60832"/>
                      </a:cubicBezTo>
                      <a:cubicBezTo>
                        <a:pt x="43011" y="60737"/>
                        <a:pt x="43617" y="61645"/>
                        <a:pt x="43428" y="64168"/>
                      </a:cubicBezTo>
                      <a:cubicBezTo>
                        <a:pt x="43270" y="66974"/>
                        <a:pt x="43270" y="69786"/>
                        <a:pt x="43428" y="72592"/>
                      </a:cubicBezTo>
                      <a:cubicBezTo>
                        <a:pt x="43491" y="74295"/>
                        <a:pt x="43156" y="75076"/>
                        <a:pt x="41170" y="75064"/>
                      </a:cubicBezTo>
                      <a:cubicBezTo>
                        <a:pt x="28180" y="74980"/>
                        <a:pt x="15189" y="74980"/>
                        <a:pt x="2194" y="75064"/>
                      </a:cubicBezTo>
                      <a:cubicBezTo>
                        <a:pt x="44" y="75064"/>
                        <a:pt x="82" y="74055"/>
                        <a:pt x="88" y="72542"/>
                      </a:cubicBezTo>
                      <a:cubicBezTo>
                        <a:pt x="63" y="60826"/>
                        <a:pt x="44" y="49122"/>
                        <a:pt x="44" y="37412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009" name="Google Shape;2009;p17"/>
                <p:cNvSpPr/>
                <p:nvPr/>
              </p:nvSpPr>
              <p:spPr>
                <a:xfrm>
                  <a:off x="9834571" y="3794382"/>
                  <a:ext cx="59463" cy="75058"/>
                </a:xfrm>
                <a:custGeom>
                  <a:rect b="b" l="l" r="r" t="t"/>
                  <a:pathLst>
                    <a:path extrusionOk="0" h="75058" w="59463">
                      <a:moveTo>
                        <a:pt x="30284" y="57634"/>
                      </a:moveTo>
                      <a:cubicBezTo>
                        <a:pt x="32613" y="47545"/>
                        <a:pt x="34939" y="37433"/>
                        <a:pt x="37264" y="27297"/>
                      </a:cubicBezTo>
                      <a:cubicBezTo>
                        <a:pt x="39156" y="19100"/>
                        <a:pt x="41086" y="10903"/>
                        <a:pt x="42832" y="2705"/>
                      </a:cubicBezTo>
                      <a:cubicBezTo>
                        <a:pt x="43249" y="750"/>
                        <a:pt x="43885" y="-82"/>
                        <a:pt x="45985" y="6"/>
                      </a:cubicBezTo>
                      <a:cubicBezTo>
                        <a:pt x="49838" y="177"/>
                        <a:pt x="53710" y="107"/>
                        <a:pt x="57569" y="38"/>
                      </a:cubicBezTo>
                      <a:cubicBezTo>
                        <a:pt x="59196" y="6"/>
                        <a:pt x="59814" y="170"/>
                        <a:pt x="59271" y="2144"/>
                      </a:cubicBezTo>
                      <a:cubicBezTo>
                        <a:pt x="52789" y="25786"/>
                        <a:pt x="46376" y="49445"/>
                        <a:pt x="40033" y="73121"/>
                      </a:cubicBezTo>
                      <a:cubicBezTo>
                        <a:pt x="39616" y="74653"/>
                        <a:pt x="38841" y="75082"/>
                        <a:pt x="37309" y="75057"/>
                      </a:cubicBezTo>
                      <a:cubicBezTo>
                        <a:pt x="32163" y="74962"/>
                        <a:pt x="27005" y="74950"/>
                        <a:pt x="21860" y="75057"/>
                      </a:cubicBezTo>
                      <a:cubicBezTo>
                        <a:pt x="20125" y="75095"/>
                        <a:pt x="19438" y="74508"/>
                        <a:pt x="19003" y="72850"/>
                      </a:cubicBezTo>
                      <a:cubicBezTo>
                        <a:pt x="12798" y="49494"/>
                        <a:pt x="6545" y="26162"/>
                        <a:pt x="243" y="2857"/>
                      </a:cubicBezTo>
                      <a:cubicBezTo>
                        <a:pt x="-349" y="668"/>
                        <a:pt x="54" y="-63"/>
                        <a:pt x="2413" y="38"/>
                      </a:cubicBezTo>
                      <a:cubicBezTo>
                        <a:pt x="6265" y="202"/>
                        <a:pt x="10143" y="202"/>
                        <a:pt x="13996" y="38"/>
                      </a:cubicBezTo>
                      <a:cubicBezTo>
                        <a:pt x="16083" y="-50"/>
                        <a:pt x="16727" y="719"/>
                        <a:pt x="17149" y="2686"/>
                      </a:cubicBezTo>
                      <a:cubicBezTo>
                        <a:pt x="21267" y="21030"/>
                        <a:pt x="25523" y="39348"/>
                        <a:pt x="29761" y="57666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010" name="Google Shape;2010;p17"/>
                <p:cNvSpPr/>
                <p:nvPr/>
              </p:nvSpPr>
              <p:spPr>
                <a:xfrm>
                  <a:off x="10018062" y="3793233"/>
                  <a:ext cx="44842" cy="77524"/>
                </a:xfrm>
                <a:custGeom>
                  <a:rect b="b" l="l" r="r" t="t"/>
                  <a:pathLst>
                    <a:path extrusionOk="0" h="77524" w="44842">
                      <a:moveTo>
                        <a:pt x="1933" y="57749"/>
                      </a:moveTo>
                      <a:cubicBezTo>
                        <a:pt x="7860" y="61255"/>
                        <a:pt x="13838" y="63059"/>
                        <a:pt x="20301" y="62592"/>
                      </a:cubicBezTo>
                      <a:cubicBezTo>
                        <a:pt x="26178" y="62163"/>
                        <a:pt x="28814" y="59168"/>
                        <a:pt x="28083" y="54124"/>
                      </a:cubicBezTo>
                      <a:cubicBezTo>
                        <a:pt x="27660" y="51185"/>
                        <a:pt x="25819" y="49262"/>
                        <a:pt x="23296" y="48051"/>
                      </a:cubicBezTo>
                      <a:cubicBezTo>
                        <a:pt x="20358" y="46639"/>
                        <a:pt x="17325" y="45422"/>
                        <a:pt x="14292" y="44211"/>
                      </a:cubicBezTo>
                      <a:cubicBezTo>
                        <a:pt x="3528" y="39929"/>
                        <a:pt x="-1315" y="32381"/>
                        <a:pt x="306" y="18988"/>
                      </a:cubicBezTo>
                      <a:cubicBezTo>
                        <a:pt x="1624" y="8117"/>
                        <a:pt x="9437" y="1383"/>
                        <a:pt x="21115" y="279"/>
                      </a:cubicBezTo>
                      <a:cubicBezTo>
                        <a:pt x="27061" y="-374"/>
                        <a:pt x="33083" y="121"/>
                        <a:pt x="38846" y="1736"/>
                      </a:cubicBezTo>
                      <a:cubicBezTo>
                        <a:pt x="40883" y="2366"/>
                        <a:pt x="41608" y="3337"/>
                        <a:pt x="41369" y="5519"/>
                      </a:cubicBezTo>
                      <a:cubicBezTo>
                        <a:pt x="40978" y="8773"/>
                        <a:pt x="40763" y="12047"/>
                        <a:pt x="40738" y="15325"/>
                      </a:cubicBezTo>
                      <a:cubicBezTo>
                        <a:pt x="40738" y="17595"/>
                        <a:pt x="40259" y="18231"/>
                        <a:pt x="37989" y="17134"/>
                      </a:cubicBezTo>
                      <a:cubicBezTo>
                        <a:pt x="33449" y="14940"/>
                        <a:pt x="28574" y="14486"/>
                        <a:pt x="23605" y="15047"/>
                      </a:cubicBezTo>
                      <a:cubicBezTo>
                        <a:pt x="19450" y="15514"/>
                        <a:pt x="16966" y="17487"/>
                        <a:pt x="16417" y="20615"/>
                      </a:cubicBezTo>
                      <a:cubicBezTo>
                        <a:pt x="15868" y="23743"/>
                        <a:pt x="17502" y="26378"/>
                        <a:pt x="21462" y="28119"/>
                      </a:cubicBezTo>
                      <a:cubicBezTo>
                        <a:pt x="25087" y="29702"/>
                        <a:pt x="28871" y="30944"/>
                        <a:pt x="32515" y="32533"/>
                      </a:cubicBezTo>
                      <a:cubicBezTo>
                        <a:pt x="39401" y="35465"/>
                        <a:pt x="43525" y="40585"/>
                        <a:pt x="44496" y="48114"/>
                      </a:cubicBezTo>
                      <a:cubicBezTo>
                        <a:pt x="46319" y="62378"/>
                        <a:pt x="41255" y="75796"/>
                        <a:pt x="22010" y="77379"/>
                      </a:cubicBezTo>
                      <a:cubicBezTo>
                        <a:pt x="15578" y="77868"/>
                        <a:pt x="9109" y="77122"/>
                        <a:pt x="2961" y="75178"/>
                      </a:cubicBezTo>
                      <a:cubicBezTo>
                        <a:pt x="1958" y="74869"/>
                        <a:pt x="545" y="74857"/>
                        <a:pt x="697" y="73091"/>
                      </a:cubicBezTo>
                      <a:cubicBezTo>
                        <a:pt x="1144" y="68040"/>
                        <a:pt x="1510" y="63065"/>
                        <a:pt x="1933" y="57749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011" name="Google Shape;2011;p17"/>
                <p:cNvSpPr/>
                <p:nvPr/>
              </p:nvSpPr>
              <p:spPr>
                <a:xfrm>
                  <a:off x="10219394" y="3793238"/>
                  <a:ext cx="45109" cy="77458"/>
                </a:xfrm>
                <a:custGeom>
                  <a:rect b="b" l="l" r="r" t="t"/>
                  <a:pathLst>
                    <a:path extrusionOk="0" h="77458" w="45109">
                      <a:moveTo>
                        <a:pt x="40294" y="18069"/>
                      </a:moveTo>
                      <a:cubicBezTo>
                        <a:pt x="35047" y="15641"/>
                        <a:pt x="29782" y="14323"/>
                        <a:pt x="24183" y="14953"/>
                      </a:cubicBezTo>
                      <a:cubicBezTo>
                        <a:pt x="21660" y="15237"/>
                        <a:pt x="19327" y="15868"/>
                        <a:pt x="17814" y="18106"/>
                      </a:cubicBezTo>
                      <a:cubicBezTo>
                        <a:pt x="15714" y="21221"/>
                        <a:pt x="16748" y="25352"/>
                        <a:pt x="20450" y="27325"/>
                      </a:cubicBezTo>
                      <a:cubicBezTo>
                        <a:pt x="23312" y="28851"/>
                        <a:pt x="26440" y="29904"/>
                        <a:pt x="29479" y="31109"/>
                      </a:cubicBezTo>
                      <a:cubicBezTo>
                        <a:pt x="42053" y="35950"/>
                        <a:pt x="48315" y="50065"/>
                        <a:pt x="43472" y="62635"/>
                      </a:cubicBezTo>
                      <a:cubicBezTo>
                        <a:pt x="42671" y="64716"/>
                        <a:pt x="41593" y="66677"/>
                        <a:pt x="40256" y="68464"/>
                      </a:cubicBezTo>
                      <a:cubicBezTo>
                        <a:pt x="35735" y="74650"/>
                        <a:pt x="29101" y="76661"/>
                        <a:pt x="21913" y="77292"/>
                      </a:cubicBezTo>
                      <a:cubicBezTo>
                        <a:pt x="15550" y="77859"/>
                        <a:pt x="9301" y="76939"/>
                        <a:pt x="3191" y="75167"/>
                      </a:cubicBezTo>
                      <a:cubicBezTo>
                        <a:pt x="1791" y="74763"/>
                        <a:pt x="668" y="74322"/>
                        <a:pt x="902" y="72354"/>
                      </a:cubicBezTo>
                      <a:cubicBezTo>
                        <a:pt x="1387" y="67619"/>
                        <a:pt x="1621" y="62858"/>
                        <a:pt x="1980" y="57782"/>
                      </a:cubicBezTo>
                      <a:cubicBezTo>
                        <a:pt x="6394" y="60039"/>
                        <a:pt x="10606" y="61944"/>
                        <a:pt x="15310" y="62429"/>
                      </a:cubicBezTo>
                      <a:cubicBezTo>
                        <a:pt x="17404" y="62714"/>
                        <a:pt x="19523" y="62714"/>
                        <a:pt x="21616" y="62429"/>
                      </a:cubicBezTo>
                      <a:cubicBezTo>
                        <a:pt x="24574" y="61937"/>
                        <a:pt x="27102" y="60821"/>
                        <a:pt x="27752" y="57568"/>
                      </a:cubicBezTo>
                      <a:cubicBezTo>
                        <a:pt x="28433" y="54106"/>
                        <a:pt x="27689" y="51029"/>
                        <a:pt x="24599" y="48897"/>
                      </a:cubicBezTo>
                      <a:cubicBezTo>
                        <a:pt x="21509" y="46766"/>
                        <a:pt x="18098" y="45744"/>
                        <a:pt x="14743" y="44420"/>
                      </a:cubicBezTo>
                      <a:cubicBezTo>
                        <a:pt x="7466" y="41532"/>
                        <a:pt x="2251" y="36904"/>
                        <a:pt x="624" y="28820"/>
                      </a:cubicBezTo>
                      <a:cubicBezTo>
                        <a:pt x="-2528" y="12986"/>
                        <a:pt x="6482" y="1106"/>
                        <a:pt x="22606" y="148"/>
                      </a:cubicBezTo>
                      <a:cubicBezTo>
                        <a:pt x="28098" y="-289"/>
                        <a:pt x="33629" y="245"/>
                        <a:pt x="38938" y="1724"/>
                      </a:cubicBezTo>
                      <a:cubicBezTo>
                        <a:pt x="40678" y="2241"/>
                        <a:pt x="41681" y="2903"/>
                        <a:pt x="41385" y="5117"/>
                      </a:cubicBezTo>
                      <a:cubicBezTo>
                        <a:pt x="40804" y="9285"/>
                        <a:pt x="40647" y="13503"/>
                        <a:pt x="40294" y="18069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012" name="Google Shape;2012;p17"/>
                <p:cNvSpPr/>
                <p:nvPr/>
              </p:nvSpPr>
              <p:spPr>
                <a:xfrm>
                  <a:off x="10102550" y="3794395"/>
                  <a:ext cx="45621" cy="75058"/>
                </a:xfrm>
                <a:custGeom>
                  <a:rect b="b" l="l" r="r" t="t"/>
                  <a:pathLst>
                    <a:path extrusionOk="0" h="75058" w="45621">
                      <a:moveTo>
                        <a:pt x="30822" y="45004"/>
                      </a:moveTo>
                      <a:cubicBezTo>
                        <a:pt x="30822" y="54128"/>
                        <a:pt x="30740" y="63291"/>
                        <a:pt x="30885" y="72390"/>
                      </a:cubicBezTo>
                      <a:cubicBezTo>
                        <a:pt x="30922" y="74635"/>
                        <a:pt x="30254" y="75152"/>
                        <a:pt x="28142" y="75044"/>
                      </a:cubicBezTo>
                      <a:cubicBezTo>
                        <a:pt x="24636" y="74855"/>
                        <a:pt x="21117" y="74855"/>
                        <a:pt x="17611" y="75044"/>
                      </a:cubicBezTo>
                      <a:cubicBezTo>
                        <a:pt x="15284" y="75177"/>
                        <a:pt x="14692" y="74414"/>
                        <a:pt x="14704" y="72131"/>
                      </a:cubicBezTo>
                      <a:cubicBezTo>
                        <a:pt x="14799" y="54229"/>
                        <a:pt x="14704" y="36321"/>
                        <a:pt x="14824" y="18413"/>
                      </a:cubicBezTo>
                      <a:cubicBezTo>
                        <a:pt x="14824" y="15550"/>
                        <a:pt x="14237" y="14453"/>
                        <a:pt x="11223" y="14743"/>
                      </a:cubicBezTo>
                      <a:cubicBezTo>
                        <a:pt x="8329" y="15027"/>
                        <a:pt x="5378" y="14743"/>
                        <a:pt x="2458" y="14837"/>
                      </a:cubicBezTo>
                      <a:cubicBezTo>
                        <a:pt x="693" y="14900"/>
                        <a:pt x="-64" y="14434"/>
                        <a:pt x="6" y="12504"/>
                      </a:cubicBezTo>
                      <a:cubicBezTo>
                        <a:pt x="151" y="9118"/>
                        <a:pt x="151" y="5713"/>
                        <a:pt x="6" y="2327"/>
                      </a:cubicBezTo>
                      <a:cubicBezTo>
                        <a:pt x="-76" y="366"/>
                        <a:pt x="756" y="-6"/>
                        <a:pt x="2490" y="0"/>
                      </a:cubicBezTo>
                      <a:cubicBezTo>
                        <a:pt x="16066" y="51"/>
                        <a:pt x="29642" y="51"/>
                        <a:pt x="43219" y="0"/>
                      </a:cubicBezTo>
                      <a:cubicBezTo>
                        <a:pt x="45022" y="0"/>
                        <a:pt x="45690" y="473"/>
                        <a:pt x="45615" y="2352"/>
                      </a:cubicBezTo>
                      <a:cubicBezTo>
                        <a:pt x="45476" y="5738"/>
                        <a:pt x="45470" y="9143"/>
                        <a:pt x="45615" y="12530"/>
                      </a:cubicBezTo>
                      <a:cubicBezTo>
                        <a:pt x="45697" y="14421"/>
                        <a:pt x="44984" y="14926"/>
                        <a:pt x="43212" y="14850"/>
                      </a:cubicBezTo>
                      <a:cubicBezTo>
                        <a:pt x="40173" y="14724"/>
                        <a:pt x="37115" y="14982"/>
                        <a:pt x="34088" y="14768"/>
                      </a:cubicBezTo>
                      <a:cubicBezTo>
                        <a:pt x="31566" y="14585"/>
                        <a:pt x="30677" y="15222"/>
                        <a:pt x="30740" y="17978"/>
                      </a:cubicBezTo>
                      <a:cubicBezTo>
                        <a:pt x="30948" y="26976"/>
                        <a:pt x="30822" y="35993"/>
                        <a:pt x="30822" y="45004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013" name="Google Shape;2013;p17"/>
                <p:cNvSpPr/>
                <p:nvPr/>
              </p:nvSpPr>
              <p:spPr>
                <a:xfrm>
                  <a:off x="9670129" y="3896982"/>
                  <a:ext cx="75651" cy="58589"/>
                </a:xfrm>
                <a:custGeom>
                  <a:rect b="b" l="l" r="r" t="t"/>
                  <a:pathLst>
                    <a:path extrusionOk="0" h="58589" w="75651">
                      <a:moveTo>
                        <a:pt x="57450" y="11540"/>
                      </a:moveTo>
                      <a:cubicBezTo>
                        <a:pt x="49522" y="25947"/>
                        <a:pt x="41585" y="40349"/>
                        <a:pt x="33640" y="54747"/>
                      </a:cubicBezTo>
                      <a:cubicBezTo>
                        <a:pt x="32845" y="56178"/>
                        <a:pt x="32606" y="58808"/>
                        <a:pt x="30638" y="58575"/>
                      </a:cubicBezTo>
                      <a:cubicBezTo>
                        <a:pt x="28431" y="58316"/>
                        <a:pt x="28980" y="55642"/>
                        <a:pt x="28595" y="53997"/>
                      </a:cubicBezTo>
                      <a:cubicBezTo>
                        <a:pt x="25575" y="41152"/>
                        <a:pt x="22655" y="28282"/>
                        <a:pt x="19704" y="15418"/>
                      </a:cubicBezTo>
                      <a:cubicBezTo>
                        <a:pt x="19569" y="14732"/>
                        <a:pt x="19159" y="14131"/>
                        <a:pt x="18569" y="13754"/>
                      </a:cubicBezTo>
                      <a:cubicBezTo>
                        <a:pt x="17365" y="19063"/>
                        <a:pt x="16142" y="24366"/>
                        <a:pt x="14969" y="29688"/>
                      </a:cubicBezTo>
                      <a:cubicBezTo>
                        <a:pt x="13581" y="35956"/>
                        <a:pt x="12238" y="42236"/>
                        <a:pt x="10876" y="48517"/>
                      </a:cubicBezTo>
                      <a:cubicBezTo>
                        <a:pt x="9842" y="53271"/>
                        <a:pt x="10202" y="53826"/>
                        <a:pt x="14981" y="54583"/>
                      </a:cubicBezTo>
                      <a:cubicBezTo>
                        <a:pt x="15807" y="54715"/>
                        <a:pt x="16652" y="54583"/>
                        <a:pt x="16451" y="55907"/>
                      </a:cubicBezTo>
                      <a:cubicBezTo>
                        <a:pt x="16299" y="56935"/>
                        <a:pt x="16072" y="57559"/>
                        <a:pt x="14761" y="57534"/>
                      </a:cubicBezTo>
                      <a:cubicBezTo>
                        <a:pt x="10347" y="57440"/>
                        <a:pt x="5870" y="57496"/>
                        <a:pt x="1424" y="57496"/>
                      </a:cubicBezTo>
                      <a:cubicBezTo>
                        <a:pt x="718" y="57496"/>
                        <a:pt x="-89" y="57578"/>
                        <a:pt x="12" y="56519"/>
                      </a:cubicBezTo>
                      <a:cubicBezTo>
                        <a:pt x="81" y="55800"/>
                        <a:pt x="-335" y="54709"/>
                        <a:pt x="957" y="54627"/>
                      </a:cubicBezTo>
                      <a:cubicBezTo>
                        <a:pt x="5302" y="54400"/>
                        <a:pt x="5895" y="51115"/>
                        <a:pt x="6664" y="47842"/>
                      </a:cubicBezTo>
                      <a:cubicBezTo>
                        <a:pt x="9697" y="34997"/>
                        <a:pt x="12831" y="22184"/>
                        <a:pt x="15864" y="9346"/>
                      </a:cubicBezTo>
                      <a:cubicBezTo>
                        <a:pt x="16987" y="4623"/>
                        <a:pt x="16324" y="3772"/>
                        <a:pt x="11545" y="3248"/>
                      </a:cubicBezTo>
                      <a:cubicBezTo>
                        <a:pt x="10334" y="3116"/>
                        <a:pt x="8833" y="3475"/>
                        <a:pt x="9155" y="1306"/>
                      </a:cubicBezTo>
                      <a:cubicBezTo>
                        <a:pt x="9464" y="-731"/>
                        <a:pt x="10794" y="221"/>
                        <a:pt x="11816" y="228"/>
                      </a:cubicBezTo>
                      <a:cubicBezTo>
                        <a:pt x="15328" y="228"/>
                        <a:pt x="18897" y="707"/>
                        <a:pt x="22327" y="190"/>
                      </a:cubicBezTo>
                      <a:cubicBezTo>
                        <a:pt x="25430" y="-277"/>
                        <a:pt x="26237" y="776"/>
                        <a:pt x="26823" y="3513"/>
                      </a:cubicBezTo>
                      <a:cubicBezTo>
                        <a:pt x="29548" y="16124"/>
                        <a:pt x="32499" y="28736"/>
                        <a:pt x="35330" y="41385"/>
                      </a:cubicBezTo>
                      <a:cubicBezTo>
                        <a:pt x="36875" y="41209"/>
                        <a:pt x="36932" y="39947"/>
                        <a:pt x="37392" y="39115"/>
                      </a:cubicBezTo>
                      <a:cubicBezTo>
                        <a:pt x="44057" y="26926"/>
                        <a:pt x="50735" y="14750"/>
                        <a:pt x="57286" y="2498"/>
                      </a:cubicBezTo>
                      <a:cubicBezTo>
                        <a:pt x="58308" y="606"/>
                        <a:pt x="59266" y="-119"/>
                        <a:pt x="61568" y="158"/>
                      </a:cubicBezTo>
                      <a:cubicBezTo>
                        <a:pt x="65643" y="612"/>
                        <a:pt x="69757" y="612"/>
                        <a:pt x="73833" y="158"/>
                      </a:cubicBezTo>
                      <a:cubicBezTo>
                        <a:pt x="74615" y="83"/>
                        <a:pt x="75636" y="-289"/>
                        <a:pt x="75649" y="1010"/>
                      </a:cubicBezTo>
                      <a:cubicBezTo>
                        <a:pt x="75649" y="1981"/>
                        <a:pt x="75781" y="3437"/>
                        <a:pt x="74186" y="3236"/>
                      </a:cubicBezTo>
                      <a:cubicBezTo>
                        <a:pt x="69204" y="2605"/>
                        <a:pt x="68744" y="6149"/>
                        <a:pt x="68214" y="9579"/>
                      </a:cubicBezTo>
                      <a:cubicBezTo>
                        <a:pt x="66171" y="22611"/>
                        <a:pt x="64155" y="35664"/>
                        <a:pt x="62167" y="48738"/>
                      </a:cubicBezTo>
                      <a:cubicBezTo>
                        <a:pt x="61385" y="53782"/>
                        <a:pt x="61480" y="53965"/>
                        <a:pt x="66625" y="54633"/>
                      </a:cubicBezTo>
                      <a:cubicBezTo>
                        <a:pt x="67634" y="54766"/>
                        <a:pt x="68422" y="54722"/>
                        <a:pt x="68366" y="56122"/>
                      </a:cubicBezTo>
                      <a:cubicBezTo>
                        <a:pt x="68309" y="57522"/>
                        <a:pt x="67640" y="57559"/>
                        <a:pt x="66562" y="57547"/>
                      </a:cubicBezTo>
                      <a:cubicBezTo>
                        <a:pt x="60124" y="57509"/>
                        <a:pt x="53686" y="57547"/>
                        <a:pt x="47248" y="57515"/>
                      </a:cubicBezTo>
                      <a:cubicBezTo>
                        <a:pt x="46384" y="57515"/>
                        <a:pt x="45268" y="57868"/>
                        <a:pt x="45413" y="56254"/>
                      </a:cubicBezTo>
                      <a:cubicBezTo>
                        <a:pt x="45507" y="55125"/>
                        <a:pt x="45911" y="54583"/>
                        <a:pt x="47128" y="54640"/>
                      </a:cubicBezTo>
                      <a:cubicBezTo>
                        <a:pt x="51182" y="54835"/>
                        <a:pt x="52090" y="52118"/>
                        <a:pt x="52576" y="48839"/>
                      </a:cubicBezTo>
                      <a:cubicBezTo>
                        <a:pt x="54379" y="36580"/>
                        <a:pt x="56252" y="24341"/>
                        <a:pt x="58094" y="12089"/>
                      </a:cubicBezTo>
                      <a:cubicBezTo>
                        <a:pt x="58289" y="11528"/>
                        <a:pt x="58648" y="10960"/>
                        <a:pt x="57993" y="10449"/>
                      </a:cubicBezTo>
                      <a:cubicBezTo>
                        <a:pt x="57816" y="10802"/>
                        <a:pt x="57633" y="11174"/>
                        <a:pt x="57450" y="11540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014" name="Google Shape;2014;p17"/>
                <p:cNvSpPr/>
                <p:nvPr/>
              </p:nvSpPr>
              <p:spPr>
                <a:xfrm>
                  <a:off x="9916013" y="3897207"/>
                  <a:ext cx="62050" cy="57357"/>
                </a:xfrm>
                <a:custGeom>
                  <a:rect b="b" l="l" r="r" t="t"/>
                  <a:pathLst>
                    <a:path extrusionOk="0" h="57357" w="62050">
                      <a:moveTo>
                        <a:pt x="19743" y="79"/>
                      </a:moveTo>
                      <a:cubicBezTo>
                        <a:pt x="22896" y="79"/>
                        <a:pt x="26049" y="79"/>
                        <a:pt x="29202" y="79"/>
                      </a:cubicBezTo>
                      <a:cubicBezTo>
                        <a:pt x="29920" y="79"/>
                        <a:pt x="31018" y="-400"/>
                        <a:pt x="30961" y="1006"/>
                      </a:cubicBezTo>
                      <a:cubicBezTo>
                        <a:pt x="30923" y="1970"/>
                        <a:pt x="30646" y="3118"/>
                        <a:pt x="29422" y="2897"/>
                      </a:cubicBezTo>
                      <a:cubicBezTo>
                        <a:pt x="24037" y="2021"/>
                        <a:pt x="24025" y="6050"/>
                        <a:pt x="23381" y="9436"/>
                      </a:cubicBezTo>
                      <a:cubicBezTo>
                        <a:pt x="22555" y="13800"/>
                        <a:pt x="21918" y="18201"/>
                        <a:pt x="21067" y="22559"/>
                      </a:cubicBezTo>
                      <a:cubicBezTo>
                        <a:pt x="20739" y="24230"/>
                        <a:pt x="21067" y="24822"/>
                        <a:pt x="22871" y="24791"/>
                      </a:cubicBezTo>
                      <a:cubicBezTo>
                        <a:pt x="28722" y="24690"/>
                        <a:pt x="34578" y="24690"/>
                        <a:pt x="40438" y="24791"/>
                      </a:cubicBezTo>
                      <a:cubicBezTo>
                        <a:pt x="42116" y="24791"/>
                        <a:pt x="42677" y="24160"/>
                        <a:pt x="42885" y="22615"/>
                      </a:cubicBezTo>
                      <a:cubicBezTo>
                        <a:pt x="43560" y="17634"/>
                        <a:pt x="44279" y="12652"/>
                        <a:pt x="45092" y="7690"/>
                      </a:cubicBezTo>
                      <a:cubicBezTo>
                        <a:pt x="45603" y="4537"/>
                        <a:pt x="44461" y="3087"/>
                        <a:pt x="41220" y="3017"/>
                      </a:cubicBezTo>
                      <a:cubicBezTo>
                        <a:pt x="40337" y="3017"/>
                        <a:pt x="38698" y="3862"/>
                        <a:pt x="38654" y="1756"/>
                      </a:cubicBezTo>
                      <a:cubicBezTo>
                        <a:pt x="38610" y="-350"/>
                        <a:pt x="40022" y="72"/>
                        <a:pt x="41327" y="79"/>
                      </a:cubicBezTo>
                      <a:cubicBezTo>
                        <a:pt x="47532" y="79"/>
                        <a:pt x="53737" y="79"/>
                        <a:pt x="59942" y="79"/>
                      </a:cubicBezTo>
                      <a:cubicBezTo>
                        <a:pt x="60951" y="79"/>
                        <a:pt x="62111" y="-344"/>
                        <a:pt x="62048" y="1453"/>
                      </a:cubicBezTo>
                      <a:cubicBezTo>
                        <a:pt x="61998" y="3042"/>
                        <a:pt x="61014" y="3150"/>
                        <a:pt x="59929" y="2967"/>
                      </a:cubicBezTo>
                      <a:cubicBezTo>
                        <a:pt x="56713" y="2424"/>
                        <a:pt x="55591" y="4190"/>
                        <a:pt x="55099" y="6971"/>
                      </a:cubicBezTo>
                      <a:cubicBezTo>
                        <a:pt x="52577" y="21367"/>
                        <a:pt x="49979" y="35756"/>
                        <a:pt x="48163" y="50266"/>
                      </a:cubicBezTo>
                      <a:cubicBezTo>
                        <a:pt x="47728" y="53728"/>
                        <a:pt x="49708" y="54119"/>
                        <a:pt x="52287" y="54333"/>
                      </a:cubicBezTo>
                      <a:cubicBezTo>
                        <a:pt x="53214" y="54409"/>
                        <a:pt x="54872" y="53545"/>
                        <a:pt x="54841" y="55645"/>
                      </a:cubicBezTo>
                      <a:cubicBezTo>
                        <a:pt x="54809" y="57745"/>
                        <a:pt x="53302" y="57259"/>
                        <a:pt x="52060" y="57259"/>
                      </a:cubicBezTo>
                      <a:cubicBezTo>
                        <a:pt x="45754" y="57259"/>
                        <a:pt x="39448" y="57259"/>
                        <a:pt x="33092" y="57259"/>
                      </a:cubicBezTo>
                      <a:cubicBezTo>
                        <a:pt x="32190" y="57259"/>
                        <a:pt x="30866" y="57890"/>
                        <a:pt x="30955" y="55966"/>
                      </a:cubicBezTo>
                      <a:cubicBezTo>
                        <a:pt x="31018" y="54440"/>
                        <a:pt x="31907" y="54289"/>
                        <a:pt x="33048" y="54384"/>
                      </a:cubicBezTo>
                      <a:cubicBezTo>
                        <a:pt x="36434" y="54661"/>
                        <a:pt x="37828" y="52946"/>
                        <a:pt x="38313" y="49730"/>
                      </a:cubicBezTo>
                      <a:cubicBezTo>
                        <a:pt x="39228" y="43607"/>
                        <a:pt x="40407" y="37522"/>
                        <a:pt x="41510" y="31443"/>
                      </a:cubicBezTo>
                      <a:cubicBezTo>
                        <a:pt x="41807" y="29810"/>
                        <a:pt x="41718" y="28883"/>
                        <a:pt x="39543" y="28921"/>
                      </a:cubicBezTo>
                      <a:cubicBezTo>
                        <a:pt x="33691" y="29079"/>
                        <a:pt x="27833" y="28997"/>
                        <a:pt x="21975" y="28921"/>
                      </a:cubicBezTo>
                      <a:cubicBezTo>
                        <a:pt x="20601" y="28921"/>
                        <a:pt x="19920" y="29224"/>
                        <a:pt x="19718" y="30813"/>
                      </a:cubicBezTo>
                      <a:cubicBezTo>
                        <a:pt x="18911" y="36955"/>
                        <a:pt x="17826" y="43065"/>
                        <a:pt x="17063" y="49213"/>
                      </a:cubicBezTo>
                      <a:cubicBezTo>
                        <a:pt x="16527" y="53501"/>
                        <a:pt x="16994" y="53860"/>
                        <a:pt x="21414" y="54333"/>
                      </a:cubicBezTo>
                      <a:cubicBezTo>
                        <a:pt x="22221" y="54421"/>
                        <a:pt x="23413" y="53936"/>
                        <a:pt x="23388" y="55563"/>
                      </a:cubicBezTo>
                      <a:cubicBezTo>
                        <a:pt x="23388" y="56918"/>
                        <a:pt x="22814" y="57322"/>
                        <a:pt x="21496" y="57303"/>
                      </a:cubicBezTo>
                      <a:cubicBezTo>
                        <a:pt x="14938" y="57240"/>
                        <a:pt x="8380" y="57303"/>
                        <a:pt x="1822" y="57265"/>
                      </a:cubicBezTo>
                      <a:cubicBezTo>
                        <a:pt x="927" y="57265"/>
                        <a:pt x="-126" y="57568"/>
                        <a:pt x="12" y="56004"/>
                      </a:cubicBezTo>
                      <a:cubicBezTo>
                        <a:pt x="107" y="54875"/>
                        <a:pt x="473" y="54283"/>
                        <a:pt x="1696" y="54377"/>
                      </a:cubicBezTo>
                      <a:cubicBezTo>
                        <a:pt x="5643" y="54686"/>
                        <a:pt x="6804" y="52486"/>
                        <a:pt x="7333" y="48910"/>
                      </a:cubicBezTo>
                      <a:cubicBezTo>
                        <a:pt x="9332" y="35378"/>
                        <a:pt x="11590" y="21878"/>
                        <a:pt x="13753" y="8364"/>
                      </a:cubicBezTo>
                      <a:cubicBezTo>
                        <a:pt x="14465" y="3950"/>
                        <a:pt x="14181" y="3604"/>
                        <a:pt x="9717" y="3093"/>
                      </a:cubicBezTo>
                      <a:cubicBezTo>
                        <a:pt x="8758" y="2979"/>
                        <a:pt x="7125" y="3679"/>
                        <a:pt x="7346" y="1567"/>
                      </a:cubicBezTo>
                      <a:cubicBezTo>
                        <a:pt x="7529" y="-180"/>
                        <a:pt x="8714" y="66"/>
                        <a:pt x="9919" y="79"/>
                      </a:cubicBezTo>
                      <a:cubicBezTo>
                        <a:pt x="13198" y="129"/>
                        <a:pt x="16477" y="79"/>
                        <a:pt x="19756" y="79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015" name="Google Shape;2015;p17"/>
                <p:cNvSpPr/>
                <p:nvPr/>
              </p:nvSpPr>
              <p:spPr>
                <a:xfrm>
                  <a:off x="10075970" y="3794354"/>
                  <a:ext cx="16092" cy="75101"/>
                </a:xfrm>
                <a:custGeom>
                  <a:rect b="b" l="l" r="r" t="t"/>
                  <a:pathLst>
                    <a:path extrusionOk="0" h="75101" w="16092">
                      <a:moveTo>
                        <a:pt x="57" y="37774"/>
                      </a:moveTo>
                      <a:cubicBezTo>
                        <a:pt x="57" y="26191"/>
                        <a:pt x="114" y="14607"/>
                        <a:pt x="13" y="3017"/>
                      </a:cubicBezTo>
                      <a:cubicBezTo>
                        <a:pt x="13" y="791"/>
                        <a:pt x="480" y="-135"/>
                        <a:pt x="2907" y="16"/>
                      </a:cubicBezTo>
                      <a:cubicBezTo>
                        <a:pt x="6413" y="224"/>
                        <a:pt x="9926" y="224"/>
                        <a:pt x="13432" y="16"/>
                      </a:cubicBezTo>
                      <a:cubicBezTo>
                        <a:pt x="15727" y="-123"/>
                        <a:pt x="16099" y="773"/>
                        <a:pt x="16093" y="2822"/>
                      </a:cubicBezTo>
                      <a:cubicBezTo>
                        <a:pt x="16030" y="25997"/>
                        <a:pt x="16030" y="49169"/>
                        <a:pt x="16093" y="72336"/>
                      </a:cubicBezTo>
                      <a:cubicBezTo>
                        <a:pt x="16093" y="74417"/>
                        <a:pt x="15708" y="75224"/>
                        <a:pt x="13438" y="75085"/>
                      </a:cubicBezTo>
                      <a:cubicBezTo>
                        <a:pt x="9932" y="74874"/>
                        <a:pt x="6413" y="74874"/>
                        <a:pt x="2907" y="75085"/>
                      </a:cubicBezTo>
                      <a:cubicBezTo>
                        <a:pt x="568" y="75224"/>
                        <a:pt x="-18" y="74455"/>
                        <a:pt x="0" y="72178"/>
                      </a:cubicBezTo>
                      <a:cubicBezTo>
                        <a:pt x="120" y="60715"/>
                        <a:pt x="57" y="49245"/>
                        <a:pt x="57" y="37774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016" name="Google Shape;2016;p17"/>
                <p:cNvSpPr/>
                <p:nvPr/>
              </p:nvSpPr>
              <p:spPr>
                <a:xfrm>
                  <a:off x="9807832" y="3794371"/>
                  <a:ext cx="16181" cy="75058"/>
                </a:xfrm>
                <a:custGeom>
                  <a:rect b="b" l="l" r="r" t="t"/>
                  <a:pathLst>
                    <a:path extrusionOk="0" h="75058" w="16181">
                      <a:moveTo>
                        <a:pt x="64" y="37619"/>
                      </a:moveTo>
                      <a:cubicBezTo>
                        <a:pt x="64" y="26042"/>
                        <a:pt x="139" y="14464"/>
                        <a:pt x="1" y="2887"/>
                      </a:cubicBezTo>
                      <a:cubicBezTo>
                        <a:pt x="1" y="504"/>
                        <a:pt x="700" y="-95"/>
                        <a:pt x="2945" y="12"/>
                      </a:cubicBezTo>
                      <a:cubicBezTo>
                        <a:pt x="6565" y="182"/>
                        <a:pt x="10197" y="144"/>
                        <a:pt x="13823" y="12"/>
                      </a:cubicBezTo>
                      <a:cubicBezTo>
                        <a:pt x="15714" y="-51"/>
                        <a:pt x="16181" y="642"/>
                        <a:pt x="16181" y="2439"/>
                      </a:cubicBezTo>
                      <a:cubicBezTo>
                        <a:pt x="16131" y="25829"/>
                        <a:pt x="16131" y="49220"/>
                        <a:pt x="16181" y="72610"/>
                      </a:cubicBezTo>
                      <a:cubicBezTo>
                        <a:pt x="16181" y="74753"/>
                        <a:pt x="15399" y="75132"/>
                        <a:pt x="13539" y="75044"/>
                      </a:cubicBezTo>
                      <a:cubicBezTo>
                        <a:pt x="9919" y="74917"/>
                        <a:pt x="6281" y="74854"/>
                        <a:pt x="2668" y="75044"/>
                      </a:cubicBezTo>
                      <a:cubicBezTo>
                        <a:pt x="436" y="75176"/>
                        <a:pt x="-18" y="74444"/>
                        <a:pt x="1" y="72319"/>
                      </a:cubicBezTo>
                      <a:cubicBezTo>
                        <a:pt x="120" y="60774"/>
                        <a:pt x="64" y="49196"/>
                        <a:pt x="64" y="37619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017" name="Google Shape;2017;p17"/>
                <p:cNvSpPr/>
                <p:nvPr/>
              </p:nvSpPr>
              <p:spPr>
                <a:xfrm>
                  <a:off x="9761890" y="3915022"/>
                  <a:ext cx="43309" cy="61797"/>
                </a:xfrm>
                <a:custGeom>
                  <a:rect b="b" l="l" r="r" t="t"/>
                  <a:pathLst>
                    <a:path extrusionOk="0" h="61797" w="43309">
                      <a:moveTo>
                        <a:pt x="18928" y="27797"/>
                      </a:moveTo>
                      <a:cubicBezTo>
                        <a:pt x="11809" y="26965"/>
                        <a:pt x="8946" y="24921"/>
                        <a:pt x="8026" y="20413"/>
                      </a:cubicBezTo>
                      <a:cubicBezTo>
                        <a:pt x="6720" y="14151"/>
                        <a:pt x="9350" y="6805"/>
                        <a:pt x="14331" y="4094"/>
                      </a:cubicBezTo>
                      <a:cubicBezTo>
                        <a:pt x="19767" y="1130"/>
                        <a:pt x="25196" y="-1657"/>
                        <a:pt x="31899" y="1187"/>
                      </a:cubicBezTo>
                      <a:cubicBezTo>
                        <a:pt x="34497" y="2290"/>
                        <a:pt x="37908" y="1483"/>
                        <a:pt x="40948" y="1552"/>
                      </a:cubicBezTo>
                      <a:cubicBezTo>
                        <a:pt x="42039" y="1552"/>
                        <a:pt x="43584" y="1111"/>
                        <a:pt x="43268" y="3085"/>
                      </a:cubicBezTo>
                      <a:cubicBezTo>
                        <a:pt x="43041" y="4510"/>
                        <a:pt x="43590" y="6648"/>
                        <a:pt x="40866" y="6420"/>
                      </a:cubicBezTo>
                      <a:cubicBezTo>
                        <a:pt x="39479" y="6307"/>
                        <a:pt x="38079" y="6420"/>
                        <a:pt x="36332" y="6420"/>
                      </a:cubicBezTo>
                      <a:cubicBezTo>
                        <a:pt x="36521" y="7738"/>
                        <a:pt x="36780" y="9037"/>
                        <a:pt x="36874" y="10349"/>
                      </a:cubicBezTo>
                      <a:cubicBezTo>
                        <a:pt x="37354" y="17184"/>
                        <a:pt x="33948" y="22513"/>
                        <a:pt x="27063" y="25804"/>
                      </a:cubicBezTo>
                      <a:cubicBezTo>
                        <a:pt x="18808" y="29752"/>
                        <a:pt x="18739" y="30534"/>
                        <a:pt x="26022" y="36171"/>
                      </a:cubicBezTo>
                      <a:cubicBezTo>
                        <a:pt x="27813" y="37489"/>
                        <a:pt x="29531" y="38904"/>
                        <a:pt x="31168" y="40408"/>
                      </a:cubicBezTo>
                      <a:cubicBezTo>
                        <a:pt x="36174" y="45232"/>
                        <a:pt x="35979" y="52036"/>
                        <a:pt x="30796" y="56728"/>
                      </a:cubicBezTo>
                      <a:cubicBezTo>
                        <a:pt x="24849" y="62106"/>
                        <a:pt x="11954" y="63487"/>
                        <a:pt x="4942" y="59502"/>
                      </a:cubicBezTo>
                      <a:cubicBezTo>
                        <a:pt x="418" y="57115"/>
                        <a:pt x="-1315" y="51511"/>
                        <a:pt x="1072" y="46986"/>
                      </a:cubicBezTo>
                      <a:cubicBezTo>
                        <a:pt x="1203" y="46738"/>
                        <a:pt x="1346" y="46496"/>
                        <a:pt x="1499" y="46260"/>
                      </a:cubicBezTo>
                      <a:cubicBezTo>
                        <a:pt x="3353" y="43214"/>
                        <a:pt x="6121" y="41373"/>
                        <a:pt x="9325" y="40055"/>
                      </a:cubicBezTo>
                      <a:cubicBezTo>
                        <a:pt x="11689" y="39078"/>
                        <a:pt x="15069" y="38794"/>
                        <a:pt x="12477" y="34702"/>
                      </a:cubicBezTo>
                      <a:cubicBezTo>
                        <a:pt x="11778" y="33598"/>
                        <a:pt x="12591" y="32299"/>
                        <a:pt x="13871" y="31492"/>
                      </a:cubicBezTo>
                      <a:cubicBezTo>
                        <a:pt x="15372" y="30483"/>
                        <a:pt x="16854" y="29317"/>
                        <a:pt x="18928" y="27797"/>
                      </a:cubicBezTo>
                      <a:close/>
                      <a:moveTo>
                        <a:pt x="17793" y="58758"/>
                      </a:moveTo>
                      <a:cubicBezTo>
                        <a:pt x="19148" y="58525"/>
                        <a:pt x="20480" y="58181"/>
                        <a:pt x="21778" y="57730"/>
                      </a:cubicBezTo>
                      <a:cubicBezTo>
                        <a:pt x="27699" y="55321"/>
                        <a:pt x="28614" y="49772"/>
                        <a:pt x="23771" y="45623"/>
                      </a:cubicBezTo>
                      <a:cubicBezTo>
                        <a:pt x="21728" y="43876"/>
                        <a:pt x="19496" y="42357"/>
                        <a:pt x="17377" y="40698"/>
                      </a:cubicBezTo>
                      <a:cubicBezTo>
                        <a:pt x="16608" y="40068"/>
                        <a:pt x="15933" y="39727"/>
                        <a:pt x="14855" y="40068"/>
                      </a:cubicBezTo>
                      <a:cubicBezTo>
                        <a:pt x="9533" y="41619"/>
                        <a:pt x="5894" y="46708"/>
                        <a:pt x="6657" y="51677"/>
                      </a:cubicBezTo>
                      <a:cubicBezTo>
                        <a:pt x="7319" y="55857"/>
                        <a:pt x="11620" y="58808"/>
                        <a:pt x="17793" y="58758"/>
                      </a:cubicBezTo>
                      <a:close/>
                      <a:moveTo>
                        <a:pt x="28633" y="11402"/>
                      </a:moveTo>
                      <a:cubicBezTo>
                        <a:pt x="28771" y="6603"/>
                        <a:pt x="27498" y="4314"/>
                        <a:pt x="24364" y="3715"/>
                      </a:cubicBezTo>
                      <a:cubicBezTo>
                        <a:pt x="21230" y="3116"/>
                        <a:pt x="17932" y="5449"/>
                        <a:pt x="16759" y="9498"/>
                      </a:cubicBezTo>
                      <a:cubicBezTo>
                        <a:pt x="15851" y="12619"/>
                        <a:pt x="15056" y="15803"/>
                        <a:pt x="15498" y="19114"/>
                      </a:cubicBezTo>
                      <a:cubicBezTo>
                        <a:pt x="15857" y="21706"/>
                        <a:pt x="16866" y="23913"/>
                        <a:pt x="19660" y="24512"/>
                      </a:cubicBezTo>
                      <a:cubicBezTo>
                        <a:pt x="22686" y="25142"/>
                        <a:pt x="24849" y="23679"/>
                        <a:pt x="26306" y="21138"/>
                      </a:cubicBezTo>
                      <a:cubicBezTo>
                        <a:pt x="28053" y="18137"/>
                        <a:pt x="28570" y="14813"/>
                        <a:pt x="28633" y="11402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018" name="Google Shape;2018;p17"/>
                <p:cNvSpPr/>
                <p:nvPr/>
              </p:nvSpPr>
              <p:spPr>
                <a:xfrm>
                  <a:off x="10160590" y="3893799"/>
                  <a:ext cx="38316" cy="61898"/>
                </a:xfrm>
                <a:custGeom>
                  <a:rect b="b" l="l" r="r" t="t"/>
                  <a:pathLst>
                    <a:path extrusionOk="0" h="61898" w="38316">
                      <a:moveTo>
                        <a:pt x="22244" y="44725"/>
                      </a:moveTo>
                      <a:cubicBezTo>
                        <a:pt x="20983" y="46617"/>
                        <a:pt x="19785" y="48509"/>
                        <a:pt x="18505" y="50400"/>
                      </a:cubicBezTo>
                      <a:cubicBezTo>
                        <a:pt x="15623" y="54588"/>
                        <a:pt x="12281" y="58327"/>
                        <a:pt x="7785" y="60868"/>
                      </a:cubicBezTo>
                      <a:cubicBezTo>
                        <a:pt x="4159" y="62924"/>
                        <a:pt x="552" y="61606"/>
                        <a:pt x="218" y="57482"/>
                      </a:cubicBezTo>
                      <a:cubicBezTo>
                        <a:pt x="-936" y="43805"/>
                        <a:pt x="2185" y="28595"/>
                        <a:pt x="17042" y="22170"/>
                      </a:cubicBezTo>
                      <a:cubicBezTo>
                        <a:pt x="19532" y="21087"/>
                        <a:pt x="22313" y="20865"/>
                        <a:pt x="24943" y="21539"/>
                      </a:cubicBezTo>
                      <a:cubicBezTo>
                        <a:pt x="26626" y="21955"/>
                        <a:pt x="26866" y="21413"/>
                        <a:pt x="27011" y="20007"/>
                      </a:cubicBezTo>
                      <a:cubicBezTo>
                        <a:pt x="27339" y="16753"/>
                        <a:pt x="27736" y="13499"/>
                        <a:pt x="28209" y="10265"/>
                      </a:cubicBezTo>
                      <a:cubicBezTo>
                        <a:pt x="28625" y="7465"/>
                        <a:pt x="27686" y="6052"/>
                        <a:pt x="24690" y="6103"/>
                      </a:cubicBezTo>
                      <a:cubicBezTo>
                        <a:pt x="23827" y="6103"/>
                        <a:pt x="22275" y="6588"/>
                        <a:pt x="22168" y="5094"/>
                      </a:cubicBezTo>
                      <a:cubicBezTo>
                        <a:pt x="22017" y="3259"/>
                        <a:pt x="23587" y="3290"/>
                        <a:pt x="24886" y="3202"/>
                      </a:cubicBezTo>
                      <a:cubicBezTo>
                        <a:pt x="28505" y="2927"/>
                        <a:pt x="32056" y="2026"/>
                        <a:pt x="35366" y="541"/>
                      </a:cubicBezTo>
                      <a:cubicBezTo>
                        <a:pt x="38027" y="-600"/>
                        <a:pt x="38683" y="24"/>
                        <a:pt x="38141" y="2792"/>
                      </a:cubicBezTo>
                      <a:cubicBezTo>
                        <a:pt x="36097" y="13226"/>
                        <a:pt x="34111" y="23672"/>
                        <a:pt x="32182" y="34132"/>
                      </a:cubicBezTo>
                      <a:cubicBezTo>
                        <a:pt x="31110" y="39878"/>
                        <a:pt x="30094" y="45635"/>
                        <a:pt x="29142" y="51403"/>
                      </a:cubicBezTo>
                      <a:cubicBezTo>
                        <a:pt x="28959" y="52507"/>
                        <a:pt x="28373" y="53925"/>
                        <a:pt x="29476" y="54695"/>
                      </a:cubicBezTo>
                      <a:cubicBezTo>
                        <a:pt x="30738" y="55546"/>
                        <a:pt x="31494" y="54020"/>
                        <a:pt x="32440" y="53465"/>
                      </a:cubicBezTo>
                      <a:cubicBezTo>
                        <a:pt x="32938" y="53169"/>
                        <a:pt x="33336" y="52696"/>
                        <a:pt x="33840" y="52418"/>
                      </a:cubicBezTo>
                      <a:cubicBezTo>
                        <a:pt x="34344" y="52141"/>
                        <a:pt x="34956" y="51245"/>
                        <a:pt x="35631" y="51971"/>
                      </a:cubicBezTo>
                      <a:cubicBezTo>
                        <a:pt x="36205" y="52601"/>
                        <a:pt x="36432" y="53585"/>
                        <a:pt x="35681" y="54190"/>
                      </a:cubicBezTo>
                      <a:cubicBezTo>
                        <a:pt x="32245" y="56977"/>
                        <a:pt x="29193" y="60376"/>
                        <a:pt x="24785" y="61700"/>
                      </a:cubicBezTo>
                      <a:cubicBezTo>
                        <a:pt x="21941" y="62552"/>
                        <a:pt x="20112" y="60591"/>
                        <a:pt x="20648" y="57091"/>
                      </a:cubicBezTo>
                      <a:cubicBezTo>
                        <a:pt x="21184" y="53591"/>
                        <a:pt x="22042" y="50224"/>
                        <a:pt x="22748" y="46794"/>
                      </a:cubicBezTo>
                      <a:cubicBezTo>
                        <a:pt x="22862" y="46251"/>
                        <a:pt x="22919" y="45703"/>
                        <a:pt x="23007" y="45160"/>
                      </a:cubicBezTo>
                      <a:close/>
                      <a:moveTo>
                        <a:pt x="8529" y="49354"/>
                      </a:moveTo>
                      <a:cubicBezTo>
                        <a:pt x="8529" y="50886"/>
                        <a:pt x="8529" y="51472"/>
                        <a:pt x="8529" y="52059"/>
                      </a:cubicBezTo>
                      <a:cubicBezTo>
                        <a:pt x="8529" y="53099"/>
                        <a:pt x="8371" y="54310"/>
                        <a:pt x="9544" y="54821"/>
                      </a:cubicBezTo>
                      <a:cubicBezTo>
                        <a:pt x="10717" y="55332"/>
                        <a:pt x="11530" y="54474"/>
                        <a:pt x="12363" y="53831"/>
                      </a:cubicBezTo>
                      <a:cubicBezTo>
                        <a:pt x="12836" y="53491"/>
                        <a:pt x="13283" y="53116"/>
                        <a:pt x="13700" y="52708"/>
                      </a:cubicBezTo>
                      <a:cubicBezTo>
                        <a:pt x="20201" y="45892"/>
                        <a:pt x="23707" y="37631"/>
                        <a:pt x="25397" y="28494"/>
                      </a:cubicBezTo>
                      <a:cubicBezTo>
                        <a:pt x="25643" y="27834"/>
                        <a:pt x="25447" y="27088"/>
                        <a:pt x="24899" y="26641"/>
                      </a:cubicBezTo>
                      <a:cubicBezTo>
                        <a:pt x="21872" y="24150"/>
                        <a:pt x="15162" y="25411"/>
                        <a:pt x="13674" y="28974"/>
                      </a:cubicBezTo>
                      <a:cubicBezTo>
                        <a:pt x="10950" y="35472"/>
                        <a:pt x="9216" y="42341"/>
                        <a:pt x="8529" y="49354"/>
                      </a:cubicBezTo>
                      <a:close/>
                      <a:moveTo>
                        <a:pt x="22547" y="43988"/>
                      </a:moveTo>
                      <a:cubicBezTo>
                        <a:pt x="22673" y="44145"/>
                        <a:pt x="22799" y="44309"/>
                        <a:pt x="22919" y="44473"/>
                      </a:cubicBezTo>
                      <a:cubicBezTo>
                        <a:pt x="23076" y="44319"/>
                        <a:pt x="23202" y="44137"/>
                        <a:pt x="23297" y="43937"/>
                      </a:cubicBezTo>
                      <a:cubicBezTo>
                        <a:pt x="23373" y="43622"/>
                        <a:pt x="23297" y="43269"/>
                        <a:pt x="22862" y="43382"/>
                      </a:cubicBezTo>
                      <a:cubicBezTo>
                        <a:pt x="22717" y="43426"/>
                        <a:pt x="22654" y="43767"/>
                        <a:pt x="22547" y="43988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019" name="Google Shape;2019;p17"/>
                <p:cNvSpPr/>
                <p:nvPr/>
              </p:nvSpPr>
              <p:spPr>
                <a:xfrm>
                  <a:off x="10118408" y="3914980"/>
                  <a:ext cx="38091" cy="40586"/>
                </a:xfrm>
                <a:custGeom>
                  <a:rect b="b" l="l" r="r" t="t"/>
                  <a:pathLst>
                    <a:path extrusionOk="0" h="40586" w="38091">
                      <a:moveTo>
                        <a:pt x="14490" y="15776"/>
                      </a:moveTo>
                      <a:cubicBezTo>
                        <a:pt x="18015" y="10939"/>
                        <a:pt x="21874" y="6418"/>
                        <a:pt x="26774" y="2906"/>
                      </a:cubicBezTo>
                      <a:cubicBezTo>
                        <a:pt x="27915" y="2091"/>
                        <a:pt x="29126" y="1383"/>
                        <a:pt x="30400" y="793"/>
                      </a:cubicBezTo>
                      <a:cubicBezTo>
                        <a:pt x="34240" y="-979"/>
                        <a:pt x="36478" y="396"/>
                        <a:pt x="36113" y="4577"/>
                      </a:cubicBezTo>
                      <a:cubicBezTo>
                        <a:pt x="35552" y="10990"/>
                        <a:pt x="33590" y="17150"/>
                        <a:pt x="32228" y="23424"/>
                      </a:cubicBezTo>
                      <a:cubicBezTo>
                        <a:pt x="31686" y="25947"/>
                        <a:pt x="31175" y="28469"/>
                        <a:pt x="30671" y="30991"/>
                      </a:cubicBezTo>
                      <a:cubicBezTo>
                        <a:pt x="30513" y="31786"/>
                        <a:pt x="30280" y="32669"/>
                        <a:pt x="31037" y="33274"/>
                      </a:cubicBezTo>
                      <a:cubicBezTo>
                        <a:pt x="31982" y="34018"/>
                        <a:pt x="32834" y="33274"/>
                        <a:pt x="33597" y="32845"/>
                      </a:cubicBezTo>
                      <a:cubicBezTo>
                        <a:pt x="34492" y="32300"/>
                        <a:pt x="35350" y="31691"/>
                        <a:pt x="36163" y="31023"/>
                      </a:cubicBezTo>
                      <a:cubicBezTo>
                        <a:pt x="36705" y="30619"/>
                        <a:pt x="37229" y="29919"/>
                        <a:pt x="37841" y="30853"/>
                      </a:cubicBezTo>
                      <a:cubicBezTo>
                        <a:pt x="38257" y="31410"/>
                        <a:pt x="38143" y="32201"/>
                        <a:pt x="37588" y="32618"/>
                      </a:cubicBezTo>
                      <a:cubicBezTo>
                        <a:pt x="37557" y="32640"/>
                        <a:pt x="37525" y="32662"/>
                        <a:pt x="37494" y="32681"/>
                      </a:cubicBezTo>
                      <a:cubicBezTo>
                        <a:pt x="33956" y="35531"/>
                        <a:pt x="30683" y="38785"/>
                        <a:pt x="26225" y="40248"/>
                      </a:cubicBezTo>
                      <a:cubicBezTo>
                        <a:pt x="23413" y="41175"/>
                        <a:pt x="21925" y="40204"/>
                        <a:pt x="21811" y="37278"/>
                      </a:cubicBezTo>
                      <a:cubicBezTo>
                        <a:pt x="21647" y="33369"/>
                        <a:pt x="22808" y="29654"/>
                        <a:pt x="23703" y="25928"/>
                      </a:cubicBezTo>
                      <a:cubicBezTo>
                        <a:pt x="24819" y="21161"/>
                        <a:pt x="25948" y="16387"/>
                        <a:pt x="27045" y="11614"/>
                      </a:cubicBezTo>
                      <a:cubicBezTo>
                        <a:pt x="27285" y="10567"/>
                        <a:pt x="27423" y="9319"/>
                        <a:pt x="26484" y="8694"/>
                      </a:cubicBezTo>
                      <a:cubicBezTo>
                        <a:pt x="25387" y="7975"/>
                        <a:pt x="24195" y="8631"/>
                        <a:pt x="23281" y="9407"/>
                      </a:cubicBezTo>
                      <a:cubicBezTo>
                        <a:pt x="19283" y="12842"/>
                        <a:pt x="16149" y="17165"/>
                        <a:pt x="14125" y="22031"/>
                      </a:cubicBezTo>
                      <a:cubicBezTo>
                        <a:pt x="12233" y="26445"/>
                        <a:pt x="10543" y="30928"/>
                        <a:pt x="9988" y="35702"/>
                      </a:cubicBezTo>
                      <a:cubicBezTo>
                        <a:pt x="9736" y="37865"/>
                        <a:pt x="8664" y="38319"/>
                        <a:pt x="6835" y="38602"/>
                      </a:cubicBezTo>
                      <a:cubicBezTo>
                        <a:pt x="530" y="39592"/>
                        <a:pt x="397" y="39599"/>
                        <a:pt x="2270" y="33394"/>
                      </a:cubicBezTo>
                      <a:cubicBezTo>
                        <a:pt x="4427" y="26360"/>
                        <a:pt x="5940" y="19147"/>
                        <a:pt x="6797" y="11841"/>
                      </a:cubicBezTo>
                      <a:cubicBezTo>
                        <a:pt x="6924" y="10769"/>
                        <a:pt x="7693" y="9356"/>
                        <a:pt x="6400" y="8612"/>
                      </a:cubicBezTo>
                      <a:cubicBezTo>
                        <a:pt x="5208" y="7925"/>
                        <a:pt x="4256" y="9085"/>
                        <a:pt x="3285" y="9659"/>
                      </a:cubicBezTo>
                      <a:cubicBezTo>
                        <a:pt x="2787" y="9972"/>
                        <a:pt x="2314" y="10318"/>
                        <a:pt x="1866" y="10693"/>
                      </a:cubicBezTo>
                      <a:cubicBezTo>
                        <a:pt x="1419" y="11040"/>
                        <a:pt x="933" y="11601"/>
                        <a:pt x="410" y="10996"/>
                      </a:cubicBezTo>
                      <a:cubicBezTo>
                        <a:pt x="-114" y="10504"/>
                        <a:pt x="-139" y="9682"/>
                        <a:pt x="353" y="9160"/>
                      </a:cubicBezTo>
                      <a:cubicBezTo>
                        <a:pt x="372" y="9141"/>
                        <a:pt x="391" y="9122"/>
                        <a:pt x="410" y="9104"/>
                      </a:cubicBezTo>
                      <a:cubicBezTo>
                        <a:pt x="4149" y="5762"/>
                        <a:pt x="7712" y="2092"/>
                        <a:pt x="12491" y="276"/>
                      </a:cubicBezTo>
                      <a:cubicBezTo>
                        <a:pt x="14724" y="-581"/>
                        <a:pt x="16275" y="610"/>
                        <a:pt x="15878" y="3133"/>
                      </a:cubicBezTo>
                      <a:cubicBezTo>
                        <a:pt x="15285" y="7168"/>
                        <a:pt x="14465" y="11172"/>
                        <a:pt x="13740" y="15189"/>
                      </a:cubicBezTo>
                      <a:cubicBezTo>
                        <a:pt x="13557" y="15738"/>
                        <a:pt x="13109" y="16299"/>
                        <a:pt x="13816" y="16803"/>
                      </a:cubicBezTo>
                      <a:cubicBezTo>
                        <a:pt x="14087" y="16463"/>
                        <a:pt x="14276" y="16122"/>
                        <a:pt x="14490" y="15776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020" name="Google Shape;2020;p17"/>
                <p:cNvSpPr/>
                <p:nvPr/>
              </p:nvSpPr>
              <p:spPr>
                <a:xfrm>
                  <a:off x="10037222" y="3914905"/>
                  <a:ext cx="38064" cy="40625"/>
                </a:xfrm>
                <a:custGeom>
                  <a:rect b="b" l="l" r="r" t="t"/>
                  <a:pathLst>
                    <a:path extrusionOk="0" h="40625" w="38064">
                      <a:moveTo>
                        <a:pt x="13746" y="16305"/>
                      </a:moveTo>
                      <a:cubicBezTo>
                        <a:pt x="16596" y="12919"/>
                        <a:pt x="19264" y="9564"/>
                        <a:pt x="22410" y="6626"/>
                      </a:cubicBezTo>
                      <a:cubicBezTo>
                        <a:pt x="24642" y="4395"/>
                        <a:pt x="27190" y="2506"/>
                        <a:pt x="29977" y="1020"/>
                      </a:cubicBezTo>
                      <a:cubicBezTo>
                        <a:pt x="31553" y="245"/>
                        <a:pt x="33174" y="-531"/>
                        <a:pt x="34895" y="799"/>
                      </a:cubicBezTo>
                      <a:cubicBezTo>
                        <a:pt x="36718" y="2199"/>
                        <a:pt x="36472" y="4154"/>
                        <a:pt x="36106" y="5945"/>
                      </a:cubicBezTo>
                      <a:cubicBezTo>
                        <a:pt x="34990" y="11437"/>
                        <a:pt x="33672" y="16892"/>
                        <a:pt x="32455" y="22340"/>
                      </a:cubicBezTo>
                      <a:cubicBezTo>
                        <a:pt x="31875" y="24963"/>
                        <a:pt x="31251" y="27580"/>
                        <a:pt x="30816" y="30228"/>
                      </a:cubicBezTo>
                      <a:cubicBezTo>
                        <a:pt x="30639" y="31288"/>
                        <a:pt x="29983" y="32750"/>
                        <a:pt x="31251" y="33432"/>
                      </a:cubicBezTo>
                      <a:cubicBezTo>
                        <a:pt x="32405" y="34062"/>
                        <a:pt x="33344" y="32801"/>
                        <a:pt x="34404" y="32423"/>
                      </a:cubicBezTo>
                      <a:cubicBezTo>
                        <a:pt x="35602" y="32006"/>
                        <a:pt x="36573" y="29572"/>
                        <a:pt x="37601" y="30859"/>
                      </a:cubicBezTo>
                      <a:cubicBezTo>
                        <a:pt x="39152" y="32801"/>
                        <a:pt x="36403" y="33425"/>
                        <a:pt x="35387" y="34384"/>
                      </a:cubicBezTo>
                      <a:cubicBezTo>
                        <a:pt x="33048" y="36685"/>
                        <a:pt x="30324" y="38561"/>
                        <a:pt x="27335" y="39926"/>
                      </a:cubicBezTo>
                      <a:cubicBezTo>
                        <a:pt x="23337" y="41660"/>
                        <a:pt x="21269" y="40134"/>
                        <a:pt x="21717" y="35727"/>
                      </a:cubicBezTo>
                      <a:cubicBezTo>
                        <a:pt x="22208" y="30947"/>
                        <a:pt x="23608" y="26344"/>
                        <a:pt x="24724" y="21684"/>
                      </a:cubicBezTo>
                      <a:cubicBezTo>
                        <a:pt x="25481" y="18531"/>
                        <a:pt x="26313" y="15340"/>
                        <a:pt x="27001" y="12143"/>
                      </a:cubicBezTo>
                      <a:cubicBezTo>
                        <a:pt x="27266" y="10933"/>
                        <a:pt x="27713" y="9407"/>
                        <a:pt x="26269" y="8663"/>
                      </a:cubicBezTo>
                      <a:cubicBezTo>
                        <a:pt x="24951" y="7988"/>
                        <a:pt x="23778" y="8890"/>
                        <a:pt x="22820" y="9766"/>
                      </a:cubicBezTo>
                      <a:cubicBezTo>
                        <a:pt x="18841" y="13410"/>
                        <a:pt x="15739" y="17913"/>
                        <a:pt x="13759" y="22932"/>
                      </a:cubicBezTo>
                      <a:cubicBezTo>
                        <a:pt x="12107" y="27056"/>
                        <a:pt x="10442" y="31225"/>
                        <a:pt x="9937" y="35639"/>
                      </a:cubicBezTo>
                      <a:cubicBezTo>
                        <a:pt x="9679" y="37946"/>
                        <a:pt x="8676" y="38426"/>
                        <a:pt x="6715" y="38709"/>
                      </a:cubicBezTo>
                      <a:cubicBezTo>
                        <a:pt x="410" y="39617"/>
                        <a:pt x="353" y="39649"/>
                        <a:pt x="2200" y="33665"/>
                      </a:cubicBezTo>
                      <a:cubicBezTo>
                        <a:pt x="4464" y="26534"/>
                        <a:pt x="6003" y="19193"/>
                        <a:pt x="6791" y="11752"/>
                      </a:cubicBezTo>
                      <a:cubicBezTo>
                        <a:pt x="6892" y="10725"/>
                        <a:pt x="7630" y="9230"/>
                        <a:pt x="6255" y="8600"/>
                      </a:cubicBezTo>
                      <a:cubicBezTo>
                        <a:pt x="5082" y="8083"/>
                        <a:pt x="4098" y="9180"/>
                        <a:pt x="3134" y="9804"/>
                      </a:cubicBezTo>
                      <a:cubicBezTo>
                        <a:pt x="2743" y="10056"/>
                        <a:pt x="2415" y="10435"/>
                        <a:pt x="2017" y="10649"/>
                      </a:cubicBezTo>
                      <a:cubicBezTo>
                        <a:pt x="1519" y="10933"/>
                        <a:pt x="1084" y="11910"/>
                        <a:pt x="378" y="10889"/>
                      </a:cubicBezTo>
                      <a:cubicBezTo>
                        <a:pt x="-63" y="10258"/>
                        <a:pt x="-215" y="9627"/>
                        <a:pt x="460" y="9035"/>
                      </a:cubicBezTo>
                      <a:cubicBezTo>
                        <a:pt x="4168" y="5825"/>
                        <a:pt x="7661" y="2269"/>
                        <a:pt x="12277" y="345"/>
                      </a:cubicBezTo>
                      <a:cubicBezTo>
                        <a:pt x="14648" y="-645"/>
                        <a:pt x="16111" y="547"/>
                        <a:pt x="15909" y="3233"/>
                      </a:cubicBezTo>
                      <a:cubicBezTo>
                        <a:pt x="15613" y="7673"/>
                        <a:pt x="14560" y="11929"/>
                        <a:pt x="13746" y="16305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021" name="Google Shape;2021;p17"/>
                <p:cNvSpPr/>
                <p:nvPr/>
              </p:nvSpPr>
              <p:spPr>
                <a:xfrm>
                  <a:off x="9805196" y="3915061"/>
                  <a:ext cx="37141" cy="40600"/>
                </a:xfrm>
                <a:custGeom>
                  <a:rect b="b" l="l" r="r" t="t"/>
                  <a:pathLst>
                    <a:path extrusionOk="0" h="40600" w="37141">
                      <a:moveTo>
                        <a:pt x="23597" y="24391"/>
                      </a:moveTo>
                      <a:cubicBezTo>
                        <a:pt x="21705" y="26913"/>
                        <a:pt x="20021" y="29215"/>
                        <a:pt x="18230" y="31459"/>
                      </a:cubicBezTo>
                      <a:cubicBezTo>
                        <a:pt x="15513" y="34877"/>
                        <a:pt x="12423" y="37923"/>
                        <a:pt x="8450" y="39846"/>
                      </a:cubicBezTo>
                      <a:cubicBezTo>
                        <a:pt x="4585" y="41738"/>
                        <a:pt x="1987" y="39978"/>
                        <a:pt x="2145" y="35628"/>
                      </a:cubicBezTo>
                      <a:cubicBezTo>
                        <a:pt x="2302" y="31636"/>
                        <a:pt x="3671" y="27840"/>
                        <a:pt x="4440" y="23949"/>
                      </a:cubicBezTo>
                      <a:cubicBezTo>
                        <a:pt x="5297" y="19592"/>
                        <a:pt x="6199" y="15247"/>
                        <a:pt x="6962" y="10884"/>
                      </a:cubicBezTo>
                      <a:cubicBezTo>
                        <a:pt x="7139" y="9906"/>
                        <a:pt x="7467" y="8576"/>
                        <a:pt x="6508" y="7958"/>
                      </a:cubicBezTo>
                      <a:cubicBezTo>
                        <a:pt x="5550" y="7340"/>
                        <a:pt x="4566" y="8336"/>
                        <a:pt x="3677" y="8847"/>
                      </a:cubicBezTo>
                      <a:cubicBezTo>
                        <a:pt x="3166" y="9137"/>
                        <a:pt x="2737" y="9560"/>
                        <a:pt x="2214" y="9812"/>
                      </a:cubicBezTo>
                      <a:cubicBezTo>
                        <a:pt x="1691" y="10064"/>
                        <a:pt x="1199" y="11073"/>
                        <a:pt x="505" y="10108"/>
                      </a:cubicBezTo>
                      <a:cubicBezTo>
                        <a:pt x="26" y="9434"/>
                        <a:pt x="-365" y="8683"/>
                        <a:pt x="568" y="7983"/>
                      </a:cubicBezTo>
                      <a:cubicBezTo>
                        <a:pt x="4497" y="5045"/>
                        <a:pt x="8211" y="1778"/>
                        <a:pt x="12990" y="215"/>
                      </a:cubicBezTo>
                      <a:cubicBezTo>
                        <a:pt x="15342" y="-555"/>
                        <a:pt x="16225" y="845"/>
                        <a:pt x="16585" y="2806"/>
                      </a:cubicBezTo>
                      <a:cubicBezTo>
                        <a:pt x="16969" y="4944"/>
                        <a:pt x="16219" y="6981"/>
                        <a:pt x="15759" y="9024"/>
                      </a:cubicBezTo>
                      <a:cubicBezTo>
                        <a:pt x="14308" y="15399"/>
                        <a:pt x="12732" y="21749"/>
                        <a:pt x="11345" y="28143"/>
                      </a:cubicBezTo>
                      <a:cubicBezTo>
                        <a:pt x="11017" y="29662"/>
                        <a:pt x="10228" y="31844"/>
                        <a:pt x="11717" y="32714"/>
                      </a:cubicBezTo>
                      <a:cubicBezTo>
                        <a:pt x="13558" y="33799"/>
                        <a:pt x="14870" y="31768"/>
                        <a:pt x="15998" y="30526"/>
                      </a:cubicBezTo>
                      <a:cubicBezTo>
                        <a:pt x="22531" y="23287"/>
                        <a:pt x="26295" y="14686"/>
                        <a:pt x="27721" y="5127"/>
                      </a:cubicBezTo>
                      <a:cubicBezTo>
                        <a:pt x="28086" y="2649"/>
                        <a:pt x="28925" y="1974"/>
                        <a:pt x="31233" y="1570"/>
                      </a:cubicBezTo>
                      <a:cubicBezTo>
                        <a:pt x="37085" y="631"/>
                        <a:pt x="36990" y="479"/>
                        <a:pt x="35521" y="6438"/>
                      </a:cubicBezTo>
                      <a:cubicBezTo>
                        <a:pt x="33705" y="13808"/>
                        <a:pt x="31977" y="21198"/>
                        <a:pt x="30337" y="28609"/>
                      </a:cubicBezTo>
                      <a:cubicBezTo>
                        <a:pt x="30028" y="29990"/>
                        <a:pt x="29146" y="31857"/>
                        <a:pt x="30684" y="32796"/>
                      </a:cubicBezTo>
                      <a:cubicBezTo>
                        <a:pt x="32053" y="33635"/>
                        <a:pt x="33162" y="32021"/>
                        <a:pt x="34342" y="31333"/>
                      </a:cubicBezTo>
                      <a:cubicBezTo>
                        <a:pt x="35060" y="30911"/>
                        <a:pt x="35603" y="29126"/>
                        <a:pt x="36788" y="30621"/>
                      </a:cubicBezTo>
                      <a:cubicBezTo>
                        <a:pt x="37703" y="31781"/>
                        <a:pt x="36643" y="32513"/>
                        <a:pt x="35849" y="33194"/>
                      </a:cubicBezTo>
                      <a:cubicBezTo>
                        <a:pt x="32942" y="35716"/>
                        <a:pt x="29965" y="38238"/>
                        <a:pt x="26434" y="39859"/>
                      </a:cubicBezTo>
                      <a:cubicBezTo>
                        <a:pt x="23420" y="41271"/>
                        <a:pt x="21705" y="40142"/>
                        <a:pt x="21749" y="36794"/>
                      </a:cubicBezTo>
                      <a:cubicBezTo>
                        <a:pt x="21793" y="33736"/>
                        <a:pt x="22600" y="30785"/>
                        <a:pt x="23313" y="27834"/>
                      </a:cubicBezTo>
                      <a:cubicBezTo>
                        <a:pt x="23590" y="26812"/>
                        <a:pt x="24032" y="25841"/>
                        <a:pt x="23597" y="24391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022" name="Google Shape;2022;p17"/>
                <p:cNvSpPr/>
                <p:nvPr/>
              </p:nvSpPr>
              <p:spPr>
                <a:xfrm>
                  <a:off x="10079967" y="3914716"/>
                  <a:ext cx="35314" cy="40923"/>
                </a:xfrm>
                <a:custGeom>
                  <a:rect b="b" l="l" r="r" t="t"/>
                  <a:pathLst>
                    <a:path extrusionOk="0" h="40923" w="35314">
                      <a:moveTo>
                        <a:pt x="34645" y="30341"/>
                      </a:moveTo>
                      <a:cubicBezTo>
                        <a:pt x="35168" y="31659"/>
                        <a:pt x="35786" y="32605"/>
                        <a:pt x="34764" y="33544"/>
                      </a:cubicBezTo>
                      <a:cubicBezTo>
                        <a:pt x="31750" y="36325"/>
                        <a:pt x="28686" y="39068"/>
                        <a:pt x="24770" y="40481"/>
                      </a:cubicBezTo>
                      <a:cubicBezTo>
                        <a:pt x="21724" y="41597"/>
                        <a:pt x="20444" y="40626"/>
                        <a:pt x="20274" y="37328"/>
                      </a:cubicBezTo>
                      <a:cubicBezTo>
                        <a:pt x="20116" y="34251"/>
                        <a:pt x="20841" y="31300"/>
                        <a:pt x="21535" y="28323"/>
                      </a:cubicBezTo>
                      <a:cubicBezTo>
                        <a:pt x="21794" y="27157"/>
                        <a:pt x="22412" y="25933"/>
                        <a:pt x="21838" y="24489"/>
                      </a:cubicBezTo>
                      <a:cubicBezTo>
                        <a:pt x="20350" y="24975"/>
                        <a:pt x="20116" y="26381"/>
                        <a:pt x="19461" y="27352"/>
                      </a:cubicBezTo>
                      <a:cubicBezTo>
                        <a:pt x="16440" y="31829"/>
                        <a:pt x="13420" y="36313"/>
                        <a:pt x="8741" y="39283"/>
                      </a:cubicBezTo>
                      <a:cubicBezTo>
                        <a:pt x="3545" y="42593"/>
                        <a:pt x="33" y="40783"/>
                        <a:pt x="1" y="34667"/>
                      </a:cubicBezTo>
                      <a:cubicBezTo>
                        <a:pt x="-43" y="26980"/>
                        <a:pt x="1319" y="19394"/>
                        <a:pt x="4831" y="12597"/>
                      </a:cubicBezTo>
                      <a:cubicBezTo>
                        <a:pt x="7839" y="6777"/>
                        <a:pt x="13212" y="2880"/>
                        <a:pt x="19334" y="540"/>
                      </a:cubicBezTo>
                      <a:cubicBezTo>
                        <a:pt x="22071" y="-506"/>
                        <a:pt x="25142" y="61"/>
                        <a:pt x="27860" y="1442"/>
                      </a:cubicBezTo>
                      <a:cubicBezTo>
                        <a:pt x="29178" y="2117"/>
                        <a:pt x="30350" y="2489"/>
                        <a:pt x="31643" y="1341"/>
                      </a:cubicBezTo>
                      <a:cubicBezTo>
                        <a:pt x="32167" y="881"/>
                        <a:pt x="32816" y="-15"/>
                        <a:pt x="33730" y="578"/>
                      </a:cubicBezTo>
                      <a:cubicBezTo>
                        <a:pt x="34764" y="1247"/>
                        <a:pt x="34222" y="2211"/>
                        <a:pt x="34033" y="3100"/>
                      </a:cubicBezTo>
                      <a:cubicBezTo>
                        <a:pt x="32211" y="11785"/>
                        <a:pt x="30401" y="20475"/>
                        <a:pt x="28604" y="29168"/>
                      </a:cubicBezTo>
                      <a:cubicBezTo>
                        <a:pt x="28276" y="30738"/>
                        <a:pt x="27292" y="32800"/>
                        <a:pt x="28938" y="33689"/>
                      </a:cubicBezTo>
                      <a:cubicBezTo>
                        <a:pt x="30439" y="34497"/>
                        <a:pt x="31750" y="32611"/>
                        <a:pt x="33012" y="31665"/>
                      </a:cubicBezTo>
                      <a:cubicBezTo>
                        <a:pt x="33491" y="31363"/>
                        <a:pt x="33913" y="30965"/>
                        <a:pt x="34645" y="30341"/>
                      </a:cubicBezTo>
                      <a:close/>
                      <a:moveTo>
                        <a:pt x="8274" y="29616"/>
                      </a:moveTo>
                      <a:cubicBezTo>
                        <a:pt x="8451" y="31476"/>
                        <a:pt x="7946" y="33248"/>
                        <a:pt x="9535" y="33847"/>
                      </a:cubicBezTo>
                      <a:cubicBezTo>
                        <a:pt x="10923" y="34364"/>
                        <a:pt x="11805" y="32863"/>
                        <a:pt x="12644" y="31993"/>
                      </a:cubicBezTo>
                      <a:cubicBezTo>
                        <a:pt x="18950" y="25524"/>
                        <a:pt x="22670" y="17704"/>
                        <a:pt x="24480" y="8933"/>
                      </a:cubicBezTo>
                      <a:cubicBezTo>
                        <a:pt x="24688" y="7943"/>
                        <a:pt x="25281" y="6802"/>
                        <a:pt x="23805" y="5869"/>
                      </a:cubicBezTo>
                      <a:cubicBezTo>
                        <a:pt x="19933" y="3416"/>
                        <a:pt x="15721" y="4305"/>
                        <a:pt x="13760" y="8454"/>
                      </a:cubicBezTo>
                      <a:cubicBezTo>
                        <a:pt x="10532" y="15302"/>
                        <a:pt x="9497" y="22736"/>
                        <a:pt x="8274" y="29616"/>
                      </a:cubicBezTo>
                      <a:close/>
                      <a:moveTo>
                        <a:pt x="21642" y="23796"/>
                      </a:moveTo>
                      <a:lnTo>
                        <a:pt x="22021" y="24275"/>
                      </a:lnTo>
                      <a:cubicBezTo>
                        <a:pt x="22153" y="24098"/>
                        <a:pt x="22355" y="23941"/>
                        <a:pt x="22399" y="23745"/>
                      </a:cubicBezTo>
                      <a:cubicBezTo>
                        <a:pt x="22481" y="23430"/>
                        <a:pt x="22399" y="23077"/>
                        <a:pt x="21964" y="23197"/>
                      </a:cubicBezTo>
                      <a:cubicBezTo>
                        <a:pt x="21819" y="23241"/>
                        <a:pt x="21749" y="23556"/>
                        <a:pt x="21630" y="23796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023" name="Google Shape;2023;p17"/>
                <p:cNvSpPr/>
                <p:nvPr/>
              </p:nvSpPr>
              <p:spPr>
                <a:xfrm>
                  <a:off x="9879577" y="3893628"/>
                  <a:ext cx="18842" cy="62067"/>
                </a:xfrm>
                <a:custGeom>
                  <a:rect b="b" l="l" r="r" t="t"/>
                  <a:pathLst>
                    <a:path extrusionOk="0" h="62067" w="18842">
                      <a:moveTo>
                        <a:pt x="17582" y="0"/>
                      </a:moveTo>
                      <a:cubicBezTo>
                        <a:pt x="19310" y="151"/>
                        <a:pt x="18843" y="1261"/>
                        <a:pt x="18584" y="2421"/>
                      </a:cubicBezTo>
                      <a:cubicBezTo>
                        <a:pt x="16478" y="12605"/>
                        <a:pt x="14360" y="22789"/>
                        <a:pt x="12361" y="32992"/>
                      </a:cubicBezTo>
                      <a:cubicBezTo>
                        <a:pt x="11175" y="39070"/>
                        <a:pt x="9592" y="45073"/>
                        <a:pt x="9038" y="51278"/>
                      </a:cubicBezTo>
                      <a:cubicBezTo>
                        <a:pt x="8930" y="52401"/>
                        <a:pt x="8407" y="53800"/>
                        <a:pt x="9536" y="54551"/>
                      </a:cubicBezTo>
                      <a:cubicBezTo>
                        <a:pt x="10740" y="55345"/>
                        <a:pt x="11553" y="53763"/>
                        <a:pt x="12607" y="53498"/>
                      </a:cubicBezTo>
                      <a:cubicBezTo>
                        <a:pt x="13937" y="53157"/>
                        <a:pt x="14902" y="50301"/>
                        <a:pt x="16390" y="52237"/>
                      </a:cubicBezTo>
                      <a:cubicBezTo>
                        <a:pt x="17948" y="54317"/>
                        <a:pt x="15097" y="54759"/>
                        <a:pt x="14063" y="55598"/>
                      </a:cubicBezTo>
                      <a:cubicBezTo>
                        <a:pt x="11598" y="57563"/>
                        <a:pt x="8984" y="59334"/>
                        <a:pt x="6244" y="60894"/>
                      </a:cubicBezTo>
                      <a:cubicBezTo>
                        <a:pt x="2120" y="63259"/>
                        <a:pt x="128" y="62036"/>
                        <a:pt x="8" y="57338"/>
                      </a:cubicBezTo>
                      <a:cubicBezTo>
                        <a:pt x="-125" y="51890"/>
                        <a:pt x="1477" y="46688"/>
                        <a:pt x="2435" y="41416"/>
                      </a:cubicBezTo>
                      <a:cubicBezTo>
                        <a:pt x="4258" y="31421"/>
                        <a:pt x="6591" y="21515"/>
                        <a:pt x="8211" y="11476"/>
                      </a:cubicBezTo>
                      <a:cubicBezTo>
                        <a:pt x="8943" y="6962"/>
                        <a:pt x="8956" y="6810"/>
                        <a:pt x="4428" y="6186"/>
                      </a:cubicBezTo>
                      <a:cubicBezTo>
                        <a:pt x="3690" y="6085"/>
                        <a:pt x="2656" y="6482"/>
                        <a:pt x="2536" y="5209"/>
                      </a:cubicBezTo>
                      <a:cubicBezTo>
                        <a:pt x="2399" y="4412"/>
                        <a:pt x="2934" y="3655"/>
                        <a:pt x="3730" y="3519"/>
                      </a:cubicBezTo>
                      <a:cubicBezTo>
                        <a:pt x="3785" y="3509"/>
                        <a:pt x="3842" y="3503"/>
                        <a:pt x="3898" y="3500"/>
                      </a:cubicBezTo>
                      <a:cubicBezTo>
                        <a:pt x="8572" y="2827"/>
                        <a:pt x="13160" y="1655"/>
                        <a:pt x="17582" y="0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024" name="Google Shape;2024;p17"/>
                <p:cNvSpPr/>
                <p:nvPr/>
              </p:nvSpPr>
              <p:spPr>
                <a:xfrm>
                  <a:off x="9846371" y="3914907"/>
                  <a:ext cx="29356" cy="40821"/>
                </a:xfrm>
                <a:custGeom>
                  <a:rect b="b" l="l" r="r" t="t"/>
                  <a:pathLst>
                    <a:path extrusionOk="0" h="40821" w="29356">
                      <a:moveTo>
                        <a:pt x="8" y="29041"/>
                      </a:moveTo>
                      <a:cubicBezTo>
                        <a:pt x="280" y="23873"/>
                        <a:pt x="1365" y="18781"/>
                        <a:pt x="3224" y="13951"/>
                      </a:cubicBezTo>
                      <a:cubicBezTo>
                        <a:pt x="6200" y="6340"/>
                        <a:pt x="12575" y="2298"/>
                        <a:pt x="20009" y="350"/>
                      </a:cubicBezTo>
                      <a:cubicBezTo>
                        <a:pt x="26864" y="-1447"/>
                        <a:pt x="30956" y="3913"/>
                        <a:pt x="28762" y="11114"/>
                      </a:cubicBezTo>
                      <a:cubicBezTo>
                        <a:pt x="27589" y="14960"/>
                        <a:pt x="24833" y="17419"/>
                        <a:pt x="21346" y="19097"/>
                      </a:cubicBezTo>
                      <a:cubicBezTo>
                        <a:pt x="18080" y="20648"/>
                        <a:pt x="14719" y="22067"/>
                        <a:pt x="11131" y="22672"/>
                      </a:cubicBezTo>
                      <a:cubicBezTo>
                        <a:pt x="9277" y="22981"/>
                        <a:pt x="8483" y="23801"/>
                        <a:pt x="8609" y="25674"/>
                      </a:cubicBezTo>
                      <a:cubicBezTo>
                        <a:pt x="8691" y="26834"/>
                        <a:pt x="8520" y="28013"/>
                        <a:pt x="8571" y="29180"/>
                      </a:cubicBezTo>
                      <a:cubicBezTo>
                        <a:pt x="8773" y="34041"/>
                        <a:pt x="11970" y="36311"/>
                        <a:pt x="16667" y="34937"/>
                      </a:cubicBezTo>
                      <a:cubicBezTo>
                        <a:pt x="19619" y="34073"/>
                        <a:pt x="22185" y="32414"/>
                        <a:pt x="24726" y="30775"/>
                      </a:cubicBezTo>
                      <a:cubicBezTo>
                        <a:pt x="25218" y="30453"/>
                        <a:pt x="25741" y="29602"/>
                        <a:pt x="26410" y="30567"/>
                      </a:cubicBezTo>
                      <a:cubicBezTo>
                        <a:pt x="26921" y="31305"/>
                        <a:pt x="27173" y="32004"/>
                        <a:pt x="26227" y="32654"/>
                      </a:cubicBezTo>
                      <a:cubicBezTo>
                        <a:pt x="22097" y="35492"/>
                        <a:pt x="18231" y="38827"/>
                        <a:pt x="13269" y="40189"/>
                      </a:cubicBezTo>
                      <a:cubicBezTo>
                        <a:pt x="4825" y="42491"/>
                        <a:pt x="-226" y="38449"/>
                        <a:pt x="8" y="29041"/>
                      </a:cubicBezTo>
                      <a:close/>
                      <a:moveTo>
                        <a:pt x="9391" y="20585"/>
                      </a:moveTo>
                      <a:cubicBezTo>
                        <a:pt x="17342" y="18737"/>
                        <a:pt x="21762" y="14657"/>
                        <a:pt x="22109" y="9090"/>
                      </a:cubicBezTo>
                      <a:cubicBezTo>
                        <a:pt x="22229" y="7147"/>
                        <a:pt x="22071" y="5230"/>
                        <a:pt x="19978" y="4367"/>
                      </a:cubicBezTo>
                      <a:cubicBezTo>
                        <a:pt x="18023" y="3559"/>
                        <a:pt x="16333" y="4367"/>
                        <a:pt x="14933" y="5741"/>
                      </a:cubicBezTo>
                      <a:cubicBezTo>
                        <a:pt x="13711" y="7001"/>
                        <a:pt x="12770" y="8505"/>
                        <a:pt x="12171" y="10155"/>
                      </a:cubicBezTo>
                      <a:cubicBezTo>
                        <a:pt x="10809" y="13365"/>
                        <a:pt x="10154" y="16770"/>
                        <a:pt x="9391" y="20560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025" name="Google Shape;2025;p17"/>
                <p:cNvSpPr/>
                <p:nvPr/>
              </p:nvSpPr>
              <p:spPr>
                <a:xfrm>
                  <a:off x="9974948" y="3914899"/>
                  <a:ext cx="29383" cy="40770"/>
                </a:xfrm>
                <a:custGeom>
                  <a:rect b="b" l="l" r="r" t="t"/>
                  <a:pathLst>
                    <a:path extrusionOk="0" h="40770" w="29383">
                      <a:moveTo>
                        <a:pt x="4" y="29257"/>
                      </a:moveTo>
                      <a:cubicBezTo>
                        <a:pt x="528" y="24250"/>
                        <a:pt x="1265" y="18537"/>
                        <a:pt x="3636" y="13259"/>
                      </a:cubicBezTo>
                      <a:cubicBezTo>
                        <a:pt x="6846" y="6115"/>
                        <a:pt x="12937" y="2149"/>
                        <a:pt x="20164" y="326"/>
                      </a:cubicBezTo>
                      <a:cubicBezTo>
                        <a:pt x="26892" y="-1370"/>
                        <a:pt x="30883" y="3757"/>
                        <a:pt x="28853" y="10876"/>
                      </a:cubicBezTo>
                      <a:cubicBezTo>
                        <a:pt x="27895" y="14180"/>
                        <a:pt x="25612" y="16941"/>
                        <a:pt x="22547" y="18506"/>
                      </a:cubicBezTo>
                      <a:cubicBezTo>
                        <a:pt x="19119" y="20515"/>
                        <a:pt x="15375" y="21928"/>
                        <a:pt x="11474" y="22686"/>
                      </a:cubicBezTo>
                      <a:cubicBezTo>
                        <a:pt x="9671" y="22995"/>
                        <a:pt x="8731" y="23720"/>
                        <a:pt x="8788" y="25612"/>
                      </a:cubicBezTo>
                      <a:cubicBezTo>
                        <a:pt x="8826" y="26785"/>
                        <a:pt x="8675" y="27958"/>
                        <a:pt x="8719" y="29124"/>
                      </a:cubicBezTo>
                      <a:cubicBezTo>
                        <a:pt x="8902" y="34081"/>
                        <a:pt x="12010" y="36313"/>
                        <a:pt x="16752" y="34900"/>
                      </a:cubicBezTo>
                      <a:cubicBezTo>
                        <a:pt x="19697" y="34024"/>
                        <a:pt x="22264" y="32378"/>
                        <a:pt x="24798" y="30713"/>
                      </a:cubicBezTo>
                      <a:cubicBezTo>
                        <a:pt x="25290" y="30386"/>
                        <a:pt x="25833" y="29591"/>
                        <a:pt x="26469" y="30594"/>
                      </a:cubicBezTo>
                      <a:cubicBezTo>
                        <a:pt x="26955" y="31363"/>
                        <a:pt x="27163" y="32031"/>
                        <a:pt x="26217" y="32668"/>
                      </a:cubicBezTo>
                      <a:cubicBezTo>
                        <a:pt x="21967" y="35531"/>
                        <a:pt x="18020" y="38974"/>
                        <a:pt x="12906" y="40235"/>
                      </a:cubicBezTo>
                      <a:cubicBezTo>
                        <a:pt x="4708" y="42291"/>
                        <a:pt x="-166" y="38381"/>
                        <a:pt x="4" y="29257"/>
                      </a:cubicBezTo>
                      <a:close/>
                      <a:moveTo>
                        <a:pt x="9255" y="20511"/>
                      </a:moveTo>
                      <a:cubicBezTo>
                        <a:pt x="16065" y="19660"/>
                        <a:pt x="20668" y="16097"/>
                        <a:pt x="21866" y="10705"/>
                      </a:cubicBezTo>
                      <a:cubicBezTo>
                        <a:pt x="22383" y="8448"/>
                        <a:pt x="22825" y="5787"/>
                        <a:pt x="20113" y="4589"/>
                      </a:cubicBezTo>
                      <a:cubicBezTo>
                        <a:pt x="17635" y="3492"/>
                        <a:pt x="15655" y="4892"/>
                        <a:pt x="14085" y="6853"/>
                      </a:cubicBezTo>
                      <a:cubicBezTo>
                        <a:pt x="12938" y="8321"/>
                        <a:pt x="12082" y="9994"/>
                        <a:pt x="11563" y="11784"/>
                      </a:cubicBezTo>
                      <a:cubicBezTo>
                        <a:pt x="10749" y="14546"/>
                        <a:pt x="10087" y="17358"/>
                        <a:pt x="9255" y="20511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026" name="Google Shape;2026;p17"/>
                <p:cNvSpPr/>
                <p:nvPr/>
              </p:nvSpPr>
              <p:spPr>
                <a:xfrm>
                  <a:off x="10200505" y="3914860"/>
                  <a:ext cx="29392" cy="40814"/>
                </a:xfrm>
                <a:custGeom>
                  <a:rect b="b" l="l" r="r" t="t"/>
                  <a:pathLst>
                    <a:path extrusionOk="0" h="40814" w="29392">
                      <a:moveTo>
                        <a:pt x="3" y="29491"/>
                      </a:moveTo>
                      <a:cubicBezTo>
                        <a:pt x="243" y="24037"/>
                        <a:pt x="1397" y="18662"/>
                        <a:pt x="3408" y="13588"/>
                      </a:cubicBezTo>
                      <a:cubicBezTo>
                        <a:pt x="6460" y="6204"/>
                        <a:pt x="12778" y="2282"/>
                        <a:pt x="20062" y="346"/>
                      </a:cubicBezTo>
                      <a:cubicBezTo>
                        <a:pt x="26790" y="-1413"/>
                        <a:pt x="30876" y="3758"/>
                        <a:pt x="28890" y="10763"/>
                      </a:cubicBezTo>
                      <a:cubicBezTo>
                        <a:pt x="27956" y="13947"/>
                        <a:pt x="25793" y="16631"/>
                        <a:pt x="22886" y="18229"/>
                      </a:cubicBezTo>
                      <a:cubicBezTo>
                        <a:pt x="19261" y="20367"/>
                        <a:pt x="15433" y="22120"/>
                        <a:pt x="11221" y="22732"/>
                      </a:cubicBezTo>
                      <a:cubicBezTo>
                        <a:pt x="9399" y="22990"/>
                        <a:pt x="8598" y="23709"/>
                        <a:pt x="8654" y="25632"/>
                      </a:cubicBezTo>
                      <a:cubicBezTo>
                        <a:pt x="8749" y="28735"/>
                        <a:pt x="7721" y="32222"/>
                        <a:pt x="10861" y="34347"/>
                      </a:cubicBezTo>
                      <a:cubicBezTo>
                        <a:pt x="14166" y="36585"/>
                        <a:pt x="17363" y="34851"/>
                        <a:pt x="20402" y="33287"/>
                      </a:cubicBezTo>
                      <a:cubicBezTo>
                        <a:pt x="21953" y="32493"/>
                        <a:pt x="23404" y="31509"/>
                        <a:pt x="24911" y="30626"/>
                      </a:cubicBezTo>
                      <a:cubicBezTo>
                        <a:pt x="25453" y="30305"/>
                        <a:pt x="26020" y="29643"/>
                        <a:pt x="26537" y="30702"/>
                      </a:cubicBezTo>
                      <a:cubicBezTo>
                        <a:pt x="26853" y="31332"/>
                        <a:pt x="27206" y="31963"/>
                        <a:pt x="26418" y="32531"/>
                      </a:cubicBezTo>
                      <a:cubicBezTo>
                        <a:pt x="21241" y="36062"/>
                        <a:pt x="16448" y="40432"/>
                        <a:pt x="9733" y="40791"/>
                      </a:cubicBezTo>
                      <a:cubicBezTo>
                        <a:pt x="3364" y="41157"/>
                        <a:pt x="-117" y="37203"/>
                        <a:pt x="3" y="29491"/>
                      </a:cubicBezTo>
                      <a:close/>
                      <a:moveTo>
                        <a:pt x="9254" y="20764"/>
                      </a:moveTo>
                      <a:cubicBezTo>
                        <a:pt x="15559" y="19698"/>
                        <a:pt x="19797" y="16760"/>
                        <a:pt x="21726" y="11186"/>
                      </a:cubicBezTo>
                      <a:cubicBezTo>
                        <a:pt x="22527" y="8872"/>
                        <a:pt x="22987" y="6065"/>
                        <a:pt x="20238" y="4691"/>
                      </a:cubicBezTo>
                      <a:cubicBezTo>
                        <a:pt x="17678" y="3430"/>
                        <a:pt x="15446" y="4842"/>
                        <a:pt x="13932" y="6986"/>
                      </a:cubicBezTo>
                      <a:cubicBezTo>
                        <a:pt x="12917" y="8396"/>
                        <a:pt x="12123" y="9955"/>
                        <a:pt x="11587" y="11608"/>
                      </a:cubicBezTo>
                      <a:cubicBezTo>
                        <a:pt x="10691" y="14452"/>
                        <a:pt x="10092" y="17391"/>
                        <a:pt x="9254" y="20764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027" name="Google Shape;2027;p17"/>
                <p:cNvSpPr/>
                <p:nvPr/>
              </p:nvSpPr>
              <p:spPr>
                <a:xfrm>
                  <a:off x="10231612" y="3914845"/>
                  <a:ext cx="32309" cy="40880"/>
                </a:xfrm>
                <a:custGeom>
                  <a:rect b="b" l="l" r="r" t="t"/>
                  <a:pathLst>
                    <a:path extrusionOk="0" h="40880" w="32309">
                      <a:moveTo>
                        <a:pt x="10281" y="31518"/>
                      </a:moveTo>
                      <a:cubicBezTo>
                        <a:pt x="14751" y="30377"/>
                        <a:pt x="19153" y="31518"/>
                        <a:pt x="23523" y="32205"/>
                      </a:cubicBezTo>
                      <a:cubicBezTo>
                        <a:pt x="26209" y="32628"/>
                        <a:pt x="27754" y="32306"/>
                        <a:pt x="28271" y="29444"/>
                      </a:cubicBezTo>
                      <a:cubicBezTo>
                        <a:pt x="28454" y="28422"/>
                        <a:pt x="28851" y="27142"/>
                        <a:pt x="30289" y="27735"/>
                      </a:cubicBezTo>
                      <a:cubicBezTo>
                        <a:pt x="31726" y="28327"/>
                        <a:pt x="30459" y="29368"/>
                        <a:pt x="30326" y="30125"/>
                      </a:cubicBezTo>
                      <a:cubicBezTo>
                        <a:pt x="29898" y="32533"/>
                        <a:pt x="29065" y="34885"/>
                        <a:pt x="28763" y="37307"/>
                      </a:cubicBezTo>
                      <a:cubicBezTo>
                        <a:pt x="28353" y="40378"/>
                        <a:pt x="26606" y="41090"/>
                        <a:pt x="23876" y="40832"/>
                      </a:cubicBezTo>
                      <a:cubicBezTo>
                        <a:pt x="19064" y="40384"/>
                        <a:pt x="14537" y="38719"/>
                        <a:pt x="9833" y="37817"/>
                      </a:cubicBezTo>
                      <a:cubicBezTo>
                        <a:pt x="7241" y="37319"/>
                        <a:pt x="4744" y="37275"/>
                        <a:pt x="2361" y="38694"/>
                      </a:cubicBezTo>
                      <a:cubicBezTo>
                        <a:pt x="1881" y="38978"/>
                        <a:pt x="1352" y="39955"/>
                        <a:pt x="633" y="39079"/>
                      </a:cubicBezTo>
                      <a:cubicBezTo>
                        <a:pt x="2" y="38322"/>
                        <a:pt x="-313" y="37433"/>
                        <a:pt x="437" y="36556"/>
                      </a:cubicBezTo>
                      <a:cubicBezTo>
                        <a:pt x="1276" y="35568"/>
                        <a:pt x="2121" y="34589"/>
                        <a:pt x="2960" y="33618"/>
                      </a:cubicBezTo>
                      <a:lnTo>
                        <a:pt x="24311" y="8925"/>
                      </a:lnTo>
                      <a:cubicBezTo>
                        <a:pt x="18636" y="9946"/>
                        <a:pt x="14032" y="8925"/>
                        <a:pt x="9379" y="8458"/>
                      </a:cubicBezTo>
                      <a:cubicBezTo>
                        <a:pt x="7159" y="8231"/>
                        <a:pt x="6226" y="9404"/>
                        <a:pt x="5766" y="11308"/>
                      </a:cubicBezTo>
                      <a:cubicBezTo>
                        <a:pt x="5532" y="12349"/>
                        <a:pt x="5078" y="13118"/>
                        <a:pt x="3874" y="12828"/>
                      </a:cubicBezTo>
                      <a:cubicBezTo>
                        <a:pt x="2159" y="12424"/>
                        <a:pt x="3369" y="11359"/>
                        <a:pt x="3540" y="10665"/>
                      </a:cubicBezTo>
                      <a:cubicBezTo>
                        <a:pt x="4032" y="8622"/>
                        <a:pt x="4650" y="6610"/>
                        <a:pt x="5249" y="4599"/>
                      </a:cubicBezTo>
                      <a:cubicBezTo>
                        <a:pt x="6548" y="254"/>
                        <a:pt x="7771" y="-553"/>
                        <a:pt x="12355" y="305"/>
                      </a:cubicBezTo>
                      <a:cubicBezTo>
                        <a:pt x="15445" y="879"/>
                        <a:pt x="18484" y="1755"/>
                        <a:pt x="21555" y="2480"/>
                      </a:cubicBezTo>
                      <a:cubicBezTo>
                        <a:pt x="24758" y="3237"/>
                        <a:pt x="28012" y="4214"/>
                        <a:pt x="30415" y="752"/>
                      </a:cubicBezTo>
                      <a:cubicBezTo>
                        <a:pt x="30635" y="343"/>
                        <a:pt x="31152" y="192"/>
                        <a:pt x="31562" y="415"/>
                      </a:cubicBezTo>
                      <a:cubicBezTo>
                        <a:pt x="31581" y="426"/>
                        <a:pt x="31600" y="437"/>
                        <a:pt x="31619" y="450"/>
                      </a:cubicBezTo>
                      <a:cubicBezTo>
                        <a:pt x="32168" y="706"/>
                        <a:pt x="32439" y="1331"/>
                        <a:pt x="32250" y="1906"/>
                      </a:cubicBezTo>
                      <a:cubicBezTo>
                        <a:pt x="31745" y="3691"/>
                        <a:pt x="31228" y="5381"/>
                        <a:pt x="29904" y="6882"/>
                      </a:cubicBezTo>
                      <a:cubicBezTo>
                        <a:pt x="22968" y="14770"/>
                        <a:pt x="16107" y="22778"/>
                        <a:pt x="9234" y="30742"/>
                      </a:cubicBezTo>
                      <a:cubicBezTo>
                        <a:pt x="8975" y="31047"/>
                        <a:pt x="8736" y="31365"/>
                        <a:pt x="8515" y="31695"/>
                      </a:cubicBezTo>
                      <a:cubicBezTo>
                        <a:pt x="9139" y="32218"/>
                        <a:pt x="9707" y="31764"/>
                        <a:pt x="10281" y="31518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028" name="Google Shape;2028;p17"/>
                <p:cNvSpPr/>
                <p:nvPr/>
              </p:nvSpPr>
              <p:spPr>
                <a:xfrm>
                  <a:off x="10008191" y="3914944"/>
                  <a:ext cx="29217" cy="40380"/>
                </a:xfrm>
                <a:custGeom>
                  <a:rect b="b" l="l" r="r" t="t"/>
                  <a:pathLst>
                    <a:path extrusionOk="0" h="40380" w="29217">
                      <a:moveTo>
                        <a:pt x="13437" y="16329"/>
                      </a:moveTo>
                      <a:cubicBezTo>
                        <a:pt x="15959" y="13876"/>
                        <a:pt x="16514" y="11367"/>
                        <a:pt x="17630" y="9185"/>
                      </a:cubicBezTo>
                      <a:cubicBezTo>
                        <a:pt x="19232" y="6032"/>
                        <a:pt x="20972" y="2999"/>
                        <a:pt x="24087" y="1082"/>
                      </a:cubicBezTo>
                      <a:cubicBezTo>
                        <a:pt x="25399" y="269"/>
                        <a:pt x="26956" y="-444"/>
                        <a:pt x="28394" y="338"/>
                      </a:cubicBezTo>
                      <a:cubicBezTo>
                        <a:pt x="30128" y="1277"/>
                        <a:pt x="28577" y="2860"/>
                        <a:pt x="28627" y="4121"/>
                      </a:cubicBezTo>
                      <a:cubicBezTo>
                        <a:pt x="28671" y="5143"/>
                        <a:pt x="28261" y="6177"/>
                        <a:pt x="28123" y="7217"/>
                      </a:cubicBezTo>
                      <a:cubicBezTo>
                        <a:pt x="27763" y="9885"/>
                        <a:pt x="28690" y="13391"/>
                        <a:pt x="23501" y="11203"/>
                      </a:cubicBezTo>
                      <a:cubicBezTo>
                        <a:pt x="20789" y="10061"/>
                        <a:pt x="18677" y="12874"/>
                        <a:pt x="17271" y="15276"/>
                      </a:cubicBezTo>
                      <a:cubicBezTo>
                        <a:pt x="13853" y="21122"/>
                        <a:pt x="12459" y="27616"/>
                        <a:pt x="11274" y="34193"/>
                      </a:cubicBezTo>
                      <a:cubicBezTo>
                        <a:pt x="10971" y="35864"/>
                        <a:pt x="11444" y="38279"/>
                        <a:pt x="9931" y="38998"/>
                      </a:cubicBezTo>
                      <a:cubicBezTo>
                        <a:pt x="7793" y="40007"/>
                        <a:pt x="5201" y="40316"/>
                        <a:pt x="2786" y="40379"/>
                      </a:cubicBezTo>
                      <a:cubicBezTo>
                        <a:pt x="1046" y="40430"/>
                        <a:pt x="1910" y="38834"/>
                        <a:pt x="2156" y="37964"/>
                      </a:cubicBezTo>
                      <a:cubicBezTo>
                        <a:pt x="4142" y="30744"/>
                        <a:pt x="5397" y="23385"/>
                        <a:pt x="6570" y="16014"/>
                      </a:cubicBezTo>
                      <a:cubicBezTo>
                        <a:pt x="6759" y="15338"/>
                        <a:pt x="6891" y="14649"/>
                        <a:pt x="6967" y="13952"/>
                      </a:cubicBezTo>
                      <a:cubicBezTo>
                        <a:pt x="6967" y="12167"/>
                        <a:pt x="8272" y="9803"/>
                        <a:pt x="6532" y="8743"/>
                      </a:cubicBezTo>
                      <a:cubicBezTo>
                        <a:pt x="4791" y="7684"/>
                        <a:pt x="3562" y="10005"/>
                        <a:pt x="2118" y="10881"/>
                      </a:cubicBezTo>
                      <a:cubicBezTo>
                        <a:pt x="1620" y="11190"/>
                        <a:pt x="1210" y="12142"/>
                        <a:pt x="447" y="11222"/>
                      </a:cubicBezTo>
                      <a:cubicBezTo>
                        <a:pt x="-95" y="10748"/>
                        <a:pt x="-152" y="9923"/>
                        <a:pt x="321" y="9380"/>
                      </a:cubicBezTo>
                      <a:cubicBezTo>
                        <a:pt x="409" y="9282"/>
                        <a:pt x="504" y="9197"/>
                        <a:pt x="617" y="9128"/>
                      </a:cubicBezTo>
                      <a:cubicBezTo>
                        <a:pt x="4029" y="6095"/>
                        <a:pt x="7415" y="3024"/>
                        <a:pt x="11438" y="823"/>
                      </a:cubicBezTo>
                      <a:cubicBezTo>
                        <a:pt x="14181" y="-684"/>
                        <a:pt x="15644" y="193"/>
                        <a:pt x="15688" y="3384"/>
                      </a:cubicBezTo>
                      <a:cubicBezTo>
                        <a:pt x="15776" y="7501"/>
                        <a:pt x="14414" y="11455"/>
                        <a:pt x="13437" y="16329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029" name="Google Shape;2029;p17"/>
                <p:cNvSpPr/>
                <p:nvPr/>
              </p:nvSpPr>
              <p:spPr>
                <a:xfrm>
                  <a:off x="9744056" y="3914882"/>
                  <a:ext cx="19794" cy="40811"/>
                </a:xfrm>
                <a:custGeom>
                  <a:rect b="b" l="l" r="r" t="t"/>
                  <a:pathLst>
                    <a:path extrusionOk="0" h="40811" w="19794">
                      <a:moveTo>
                        <a:pt x="3108" y="35744"/>
                      </a:moveTo>
                      <a:cubicBezTo>
                        <a:pt x="3651" y="29772"/>
                        <a:pt x="5366" y="24046"/>
                        <a:pt x="6658" y="18233"/>
                      </a:cubicBezTo>
                      <a:cubicBezTo>
                        <a:pt x="7094" y="16297"/>
                        <a:pt x="7484" y="14348"/>
                        <a:pt x="7819" y="12387"/>
                      </a:cubicBezTo>
                      <a:cubicBezTo>
                        <a:pt x="8046" y="11076"/>
                        <a:pt x="9080" y="9379"/>
                        <a:pt x="7655" y="8541"/>
                      </a:cubicBezTo>
                      <a:cubicBezTo>
                        <a:pt x="6356" y="7790"/>
                        <a:pt x="5252" y="9581"/>
                        <a:pt x="3979" y="9978"/>
                      </a:cubicBezTo>
                      <a:cubicBezTo>
                        <a:pt x="2705" y="10376"/>
                        <a:pt x="1898" y="13005"/>
                        <a:pt x="485" y="11240"/>
                      </a:cubicBezTo>
                      <a:cubicBezTo>
                        <a:pt x="-1098" y="9285"/>
                        <a:pt x="1620" y="8856"/>
                        <a:pt x="2541" y="8087"/>
                      </a:cubicBezTo>
                      <a:cubicBezTo>
                        <a:pt x="5378" y="5665"/>
                        <a:pt x="8248" y="3231"/>
                        <a:pt x="11564" y="1440"/>
                      </a:cubicBezTo>
                      <a:cubicBezTo>
                        <a:pt x="13204" y="558"/>
                        <a:pt x="14976" y="-741"/>
                        <a:pt x="16760" y="532"/>
                      </a:cubicBezTo>
                      <a:cubicBezTo>
                        <a:pt x="18545" y="1806"/>
                        <a:pt x="18166" y="3824"/>
                        <a:pt x="17738" y="5716"/>
                      </a:cubicBezTo>
                      <a:cubicBezTo>
                        <a:pt x="15942" y="13703"/>
                        <a:pt x="14158" y="21677"/>
                        <a:pt x="12384" y="29640"/>
                      </a:cubicBezTo>
                      <a:cubicBezTo>
                        <a:pt x="12184" y="30435"/>
                        <a:pt x="12061" y="31248"/>
                        <a:pt x="12018" y="32067"/>
                      </a:cubicBezTo>
                      <a:cubicBezTo>
                        <a:pt x="11980" y="33650"/>
                        <a:pt x="12649" y="34325"/>
                        <a:pt x="14150" y="33328"/>
                      </a:cubicBezTo>
                      <a:cubicBezTo>
                        <a:pt x="15228" y="32635"/>
                        <a:pt x="16249" y="31847"/>
                        <a:pt x="17353" y="31197"/>
                      </a:cubicBezTo>
                      <a:cubicBezTo>
                        <a:pt x="17984" y="30844"/>
                        <a:pt x="18576" y="29741"/>
                        <a:pt x="19383" y="30806"/>
                      </a:cubicBezTo>
                      <a:cubicBezTo>
                        <a:pt x="20014" y="31645"/>
                        <a:pt x="19957" y="32484"/>
                        <a:pt x="18948" y="33171"/>
                      </a:cubicBezTo>
                      <a:cubicBezTo>
                        <a:pt x="15758" y="35334"/>
                        <a:pt x="12737" y="37787"/>
                        <a:pt x="9408" y="39697"/>
                      </a:cubicBezTo>
                      <a:cubicBezTo>
                        <a:pt x="5227" y="42106"/>
                        <a:pt x="2932" y="40530"/>
                        <a:pt x="3108" y="35744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030" name="Google Shape;2030;p17"/>
                <p:cNvSpPr/>
                <p:nvPr/>
              </p:nvSpPr>
              <p:spPr>
                <a:xfrm>
                  <a:off x="10097246" y="3894708"/>
                  <a:ext cx="17854" cy="15071"/>
                </a:xfrm>
                <a:custGeom>
                  <a:rect b="b" l="l" r="r" t="t"/>
                  <a:pathLst>
                    <a:path extrusionOk="0" h="15071" w="17854">
                      <a:moveTo>
                        <a:pt x="0" y="14905"/>
                      </a:moveTo>
                      <a:cubicBezTo>
                        <a:pt x="3910" y="10264"/>
                        <a:pt x="7422" y="5951"/>
                        <a:pt x="11104" y="1789"/>
                      </a:cubicBezTo>
                      <a:cubicBezTo>
                        <a:pt x="12712" y="-34"/>
                        <a:pt x="14749" y="-891"/>
                        <a:pt x="16780" y="1310"/>
                      </a:cubicBezTo>
                      <a:cubicBezTo>
                        <a:pt x="18495" y="3151"/>
                        <a:pt x="18154" y="5610"/>
                        <a:pt x="15777" y="7231"/>
                      </a:cubicBezTo>
                      <a:cubicBezTo>
                        <a:pt x="12132" y="9753"/>
                        <a:pt x="8349" y="12017"/>
                        <a:pt x="4641" y="14419"/>
                      </a:cubicBezTo>
                      <a:cubicBezTo>
                        <a:pt x="3386" y="15251"/>
                        <a:pt x="2018" y="15132"/>
                        <a:pt x="0" y="14905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031" name="Google Shape;2031;p17"/>
                <p:cNvSpPr/>
                <p:nvPr/>
              </p:nvSpPr>
              <p:spPr>
                <a:xfrm>
                  <a:off x="9756253" y="3896120"/>
                  <a:ext cx="9364" cy="11006"/>
                </a:xfrm>
                <a:custGeom>
                  <a:rect b="b" l="l" r="r" t="t"/>
                  <a:pathLst>
                    <a:path extrusionOk="0" h="11006" w="9364">
                      <a:moveTo>
                        <a:pt x="9362" y="4350"/>
                      </a:moveTo>
                      <a:cubicBezTo>
                        <a:pt x="9457" y="8077"/>
                        <a:pt x="7035" y="11122"/>
                        <a:pt x="4172" y="11003"/>
                      </a:cubicBezTo>
                      <a:cubicBezTo>
                        <a:pt x="1310" y="10883"/>
                        <a:pt x="99" y="9048"/>
                        <a:pt x="4" y="6368"/>
                      </a:cubicBezTo>
                      <a:cubicBezTo>
                        <a:pt x="-115" y="2881"/>
                        <a:pt x="2262" y="-146"/>
                        <a:pt x="5112" y="5"/>
                      </a:cubicBezTo>
                      <a:cubicBezTo>
                        <a:pt x="7962" y="157"/>
                        <a:pt x="9040" y="2112"/>
                        <a:pt x="9362" y="4350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</p:grpSp>
          <p:grpSp>
            <p:nvGrpSpPr>
              <p:cNvPr id="2032" name="Google Shape;2032;p17"/>
              <p:cNvGrpSpPr/>
              <p:nvPr/>
            </p:nvGrpSpPr>
            <p:grpSpPr>
              <a:xfrm>
                <a:off x="6900268" y="4329582"/>
                <a:ext cx="778446" cy="565842"/>
                <a:chOff x="10429555" y="4488509"/>
                <a:chExt cx="691777" cy="502843"/>
              </a:xfrm>
            </p:grpSpPr>
            <p:sp>
              <p:nvSpPr>
                <p:cNvPr id="2033" name="Google Shape;2033;p17"/>
                <p:cNvSpPr/>
                <p:nvPr/>
              </p:nvSpPr>
              <p:spPr>
                <a:xfrm>
                  <a:off x="10633634" y="4488509"/>
                  <a:ext cx="286394" cy="286562"/>
                </a:xfrm>
                <a:custGeom>
                  <a:rect b="b" l="l" r="r" t="t"/>
                  <a:pathLst>
                    <a:path extrusionOk="0" h="286562" w="286394">
                      <a:moveTo>
                        <a:pt x="47" y="41"/>
                      </a:moveTo>
                      <a:lnTo>
                        <a:pt x="286394" y="0"/>
                      </a:lnTo>
                      <a:lnTo>
                        <a:pt x="286317" y="286562"/>
                      </a:lnTo>
                      <a:lnTo>
                        <a:pt x="0" y="286562"/>
                      </a:lnTo>
                      <a:lnTo>
                        <a:pt x="47" y="41"/>
                      </a:lnTo>
                      <a:close/>
                    </a:path>
                  </a:pathLst>
                </a:custGeom>
                <a:solidFill>
                  <a:srgbClr val="E0E5E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034" name="Google Shape;2034;p17"/>
                <p:cNvSpPr/>
                <p:nvPr/>
              </p:nvSpPr>
              <p:spPr>
                <a:xfrm>
                  <a:off x="10633634" y="4537681"/>
                  <a:ext cx="286325" cy="237389"/>
                </a:xfrm>
                <a:custGeom>
                  <a:rect b="b" l="l" r="r" t="t"/>
                  <a:pathLst>
                    <a:path extrusionOk="0" h="237389" w="286325">
                      <a:moveTo>
                        <a:pt x="80685" y="0"/>
                      </a:moveTo>
                      <a:lnTo>
                        <a:pt x="286312" y="181039"/>
                      </a:lnTo>
                      <a:cubicBezTo>
                        <a:pt x="286365" y="195330"/>
                        <a:pt x="286241" y="214152"/>
                        <a:pt x="286312" y="237390"/>
                      </a:cubicBezTo>
                      <a:lnTo>
                        <a:pt x="0" y="237390"/>
                      </a:lnTo>
                      <a:lnTo>
                        <a:pt x="59" y="19664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035" name="Google Shape;2035;p17"/>
                <p:cNvSpPr/>
                <p:nvPr/>
              </p:nvSpPr>
              <p:spPr>
                <a:xfrm>
                  <a:off x="10715920" y="4637664"/>
                  <a:ext cx="78688" cy="28961"/>
                </a:xfrm>
                <a:custGeom>
                  <a:rect b="b" l="l" r="r" t="t"/>
                  <a:pathLst>
                    <a:path extrusionOk="0" h="28961" w="78688">
                      <a:moveTo>
                        <a:pt x="49875" y="0"/>
                      </a:moveTo>
                      <a:lnTo>
                        <a:pt x="50549" y="1774"/>
                      </a:lnTo>
                      <a:cubicBezTo>
                        <a:pt x="51748" y="2052"/>
                        <a:pt x="52975" y="2188"/>
                        <a:pt x="54206" y="2182"/>
                      </a:cubicBezTo>
                      <a:lnTo>
                        <a:pt x="54206" y="3134"/>
                      </a:lnTo>
                      <a:lnTo>
                        <a:pt x="56226" y="2862"/>
                      </a:lnTo>
                      <a:lnTo>
                        <a:pt x="57035" y="5310"/>
                      </a:lnTo>
                      <a:lnTo>
                        <a:pt x="58123" y="6126"/>
                      </a:lnTo>
                      <a:cubicBezTo>
                        <a:pt x="58317" y="6090"/>
                        <a:pt x="58625" y="4458"/>
                        <a:pt x="59204" y="5038"/>
                      </a:cubicBezTo>
                      <a:lnTo>
                        <a:pt x="60285" y="8160"/>
                      </a:lnTo>
                      <a:cubicBezTo>
                        <a:pt x="61295" y="7711"/>
                        <a:pt x="65602" y="11974"/>
                        <a:pt x="65419" y="12512"/>
                      </a:cubicBezTo>
                      <a:lnTo>
                        <a:pt x="66500" y="12648"/>
                      </a:lnTo>
                      <a:lnTo>
                        <a:pt x="67581" y="14422"/>
                      </a:lnTo>
                      <a:lnTo>
                        <a:pt x="69743" y="14552"/>
                      </a:lnTo>
                      <a:cubicBezTo>
                        <a:pt x="69873" y="17733"/>
                        <a:pt x="75823" y="21334"/>
                        <a:pt x="78015" y="23794"/>
                      </a:cubicBezTo>
                      <a:lnTo>
                        <a:pt x="78688" y="23930"/>
                      </a:lnTo>
                      <a:lnTo>
                        <a:pt x="78688" y="27738"/>
                      </a:lnTo>
                      <a:cubicBezTo>
                        <a:pt x="72414" y="27046"/>
                        <a:pt x="41007" y="26857"/>
                        <a:pt x="34898" y="28140"/>
                      </a:cubicBezTo>
                      <a:lnTo>
                        <a:pt x="34762" y="27738"/>
                      </a:lnTo>
                      <a:lnTo>
                        <a:pt x="32736" y="28140"/>
                      </a:lnTo>
                      <a:lnTo>
                        <a:pt x="32600" y="27738"/>
                      </a:lnTo>
                      <a:lnTo>
                        <a:pt x="32192" y="28826"/>
                      </a:lnTo>
                      <a:lnTo>
                        <a:pt x="25162" y="28826"/>
                      </a:lnTo>
                      <a:cubicBezTo>
                        <a:pt x="25753" y="27679"/>
                        <a:pt x="23301" y="27951"/>
                        <a:pt x="23945" y="28826"/>
                      </a:cubicBezTo>
                      <a:cubicBezTo>
                        <a:pt x="22468" y="28016"/>
                        <a:pt x="20241" y="28471"/>
                        <a:pt x="18675" y="28826"/>
                      </a:cubicBezTo>
                      <a:lnTo>
                        <a:pt x="18539" y="27738"/>
                      </a:lnTo>
                      <a:lnTo>
                        <a:pt x="16513" y="28554"/>
                      </a:lnTo>
                      <a:lnTo>
                        <a:pt x="16247" y="27738"/>
                      </a:lnTo>
                      <a:lnTo>
                        <a:pt x="15302" y="28826"/>
                      </a:lnTo>
                      <a:lnTo>
                        <a:pt x="10428" y="28826"/>
                      </a:lnTo>
                      <a:lnTo>
                        <a:pt x="9754" y="27738"/>
                      </a:lnTo>
                      <a:cubicBezTo>
                        <a:pt x="9459" y="27738"/>
                        <a:pt x="8041" y="30399"/>
                        <a:pt x="8271" y="27874"/>
                      </a:cubicBezTo>
                      <a:cubicBezTo>
                        <a:pt x="5548" y="28359"/>
                        <a:pt x="2771" y="28241"/>
                        <a:pt x="0" y="28140"/>
                      </a:cubicBezTo>
                      <a:lnTo>
                        <a:pt x="0" y="23504"/>
                      </a:lnTo>
                      <a:lnTo>
                        <a:pt x="951" y="23912"/>
                      </a:lnTo>
                      <a:cubicBezTo>
                        <a:pt x="2066" y="22082"/>
                        <a:pt x="2496" y="19916"/>
                        <a:pt x="2162" y="17798"/>
                      </a:cubicBezTo>
                      <a:lnTo>
                        <a:pt x="3125" y="17798"/>
                      </a:lnTo>
                      <a:cubicBezTo>
                        <a:pt x="4307" y="14729"/>
                        <a:pt x="5713" y="11371"/>
                        <a:pt x="5424" y="8012"/>
                      </a:cubicBezTo>
                      <a:lnTo>
                        <a:pt x="6375" y="8284"/>
                      </a:lnTo>
                      <a:cubicBezTo>
                        <a:pt x="7273" y="7533"/>
                        <a:pt x="8058" y="6215"/>
                        <a:pt x="7592" y="5026"/>
                      </a:cubicBezTo>
                      <a:lnTo>
                        <a:pt x="8537" y="5026"/>
                      </a:lnTo>
                      <a:lnTo>
                        <a:pt x="8673" y="3252"/>
                      </a:lnTo>
                      <a:cubicBezTo>
                        <a:pt x="10114" y="2413"/>
                        <a:pt x="12265" y="1821"/>
                        <a:pt x="13943" y="2164"/>
                      </a:cubicBezTo>
                      <a:lnTo>
                        <a:pt x="14215" y="3252"/>
                      </a:lnTo>
                      <a:lnTo>
                        <a:pt x="14752" y="1756"/>
                      </a:lnTo>
                      <a:cubicBezTo>
                        <a:pt x="16619" y="1892"/>
                        <a:pt x="18197" y="3784"/>
                        <a:pt x="19349" y="3252"/>
                      </a:cubicBezTo>
                      <a:cubicBezTo>
                        <a:pt x="19260" y="1478"/>
                        <a:pt x="25564" y="1685"/>
                        <a:pt x="26781" y="1756"/>
                      </a:cubicBezTo>
                      <a:lnTo>
                        <a:pt x="26917" y="2164"/>
                      </a:lnTo>
                      <a:lnTo>
                        <a:pt x="28400" y="1076"/>
                      </a:lnTo>
                      <a:cubicBezTo>
                        <a:pt x="28937" y="544"/>
                        <a:pt x="30763" y="2064"/>
                        <a:pt x="29345" y="2028"/>
                      </a:cubicBezTo>
                      <a:lnTo>
                        <a:pt x="31779" y="3252"/>
                      </a:lnTo>
                      <a:lnTo>
                        <a:pt x="32322" y="2164"/>
                      </a:lnTo>
                      <a:cubicBezTo>
                        <a:pt x="34999" y="337"/>
                        <a:pt x="37214" y="1863"/>
                        <a:pt x="40340" y="1147"/>
                      </a:cubicBezTo>
                      <a:lnTo>
                        <a:pt x="40529" y="2850"/>
                      </a:lnTo>
                      <a:lnTo>
                        <a:pt x="44487" y="3252"/>
                      </a:lnTo>
                      <a:lnTo>
                        <a:pt x="45025" y="2164"/>
                      </a:lnTo>
                      <a:lnTo>
                        <a:pt x="46242" y="3252"/>
                      </a:lnTo>
                      <a:lnTo>
                        <a:pt x="47866" y="2028"/>
                      </a:lnTo>
                      <a:lnTo>
                        <a:pt x="47459" y="1484"/>
                      </a:lnTo>
                      <a:lnTo>
                        <a:pt x="48404" y="674"/>
                      </a:lnTo>
                      <a:lnTo>
                        <a:pt x="48812" y="1076"/>
                      </a:lnTo>
                      <a:close/>
                    </a:path>
                  </a:pathLst>
                </a:custGeom>
                <a:solidFill>
                  <a:srgbClr val="FFD23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036" name="Google Shape;2036;p17"/>
                <p:cNvSpPr/>
                <p:nvPr/>
              </p:nvSpPr>
              <p:spPr>
                <a:xfrm>
                  <a:off x="10694327" y="4686952"/>
                  <a:ext cx="157009" cy="31555"/>
                </a:xfrm>
                <a:custGeom>
                  <a:rect b="b" l="l" r="r" t="t"/>
                  <a:pathLst>
                    <a:path extrusionOk="0" h="31555" w="157009">
                      <a:moveTo>
                        <a:pt x="138459" y="7223"/>
                      </a:moveTo>
                      <a:cubicBezTo>
                        <a:pt x="138459" y="7223"/>
                        <a:pt x="138146" y="8506"/>
                        <a:pt x="139050" y="8477"/>
                      </a:cubicBezTo>
                      <a:cubicBezTo>
                        <a:pt x="139511" y="8477"/>
                        <a:pt x="139688" y="9239"/>
                        <a:pt x="140308" y="9068"/>
                      </a:cubicBezTo>
                      <a:cubicBezTo>
                        <a:pt x="141236" y="8814"/>
                        <a:pt x="140982" y="9559"/>
                        <a:pt x="140982" y="9559"/>
                      </a:cubicBezTo>
                      <a:cubicBezTo>
                        <a:pt x="140982" y="9559"/>
                        <a:pt x="141880" y="9712"/>
                        <a:pt x="141431" y="10292"/>
                      </a:cubicBezTo>
                      <a:cubicBezTo>
                        <a:pt x="141123" y="10682"/>
                        <a:pt x="142228" y="11173"/>
                        <a:pt x="142228" y="11173"/>
                      </a:cubicBezTo>
                      <a:lnTo>
                        <a:pt x="143847" y="11132"/>
                      </a:lnTo>
                      <a:lnTo>
                        <a:pt x="144060" y="12060"/>
                      </a:lnTo>
                      <a:cubicBezTo>
                        <a:pt x="144669" y="12576"/>
                        <a:pt x="145152" y="13225"/>
                        <a:pt x="145472" y="13958"/>
                      </a:cubicBezTo>
                      <a:cubicBezTo>
                        <a:pt x="145889" y="14775"/>
                        <a:pt x="146497" y="15479"/>
                        <a:pt x="147244" y="16010"/>
                      </a:cubicBezTo>
                      <a:cubicBezTo>
                        <a:pt x="147244" y="16010"/>
                        <a:pt x="147528" y="16276"/>
                        <a:pt x="147953" y="15732"/>
                      </a:cubicBezTo>
                      <a:cubicBezTo>
                        <a:pt x="148378" y="15188"/>
                        <a:pt x="148544" y="15300"/>
                        <a:pt x="148544" y="15300"/>
                      </a:cubicBezTo>
                      <a:cubicBezTo>
                        <a:pt x="149151" y="16038"/>
                        <a:pt x="149878" y="16667"/>
                        <a:pt x="150694" y="17163"/>
                      </a:cubicBezTo>
                      <a:cubicBezTo>
                        <a:pt x="151155" y="17470"/>
                        <a:pt x="150694" y="18428"/>
                        <a:pt x="151959" y="18795"/>
                      </a:cubicBezTo>
                      <a:cubicBezTo>
                        <a:pt x="152605" y="19063"/>
                        <a:pt x="153214" y="19413"/>
                        <a:pt x="153772" y="19835"/>
                      </a:cubicBezTo>
                      <a:lnTo>
                        <a:pt x="152998" y="20687"/>
                      </a:lnTo>
                      <a:cubicBezTo>
                        <a:pt x="153258" y="21077"/>
                        <a:pt x="154511" y="21190"/>
                        <a:pt x="154570" y="21663"/>
                      </a:cubicBezTo>
                      <a:cubicBezTo>
                        <a:pt x="154919" y="24365"/>
                        <a:pt x="156809" y="23218"/>
                        <a:pt x="156809" y="23218"/>
                      </a:cubicBezTo>
                      <a:cubicBezTo>
                        <a:pt x="156809" y="23218"/>
                        <a:pt x="157341" y="23762"/>
                        <a:pt x="156673" y="24814"/>
                      </a:cubicBezTo>
                      <a:cubicBezTo>
                        <a:pt x="156006" y="25867"/>
                        <a:pt x="156537" y="26316"/>
                        <a:pt x="156537" y="26316"/>
                      </a:cubicBezTo>
                      <a:cubicBezTo>
                        <a:pt x="156150" y="27251"/>
                        <a:pt x="155984" y="28263"/>
                        <a:pt x="156053" y="29273"/>
                      </a:cubicBezTo>
                      <a:cubicBezTo>
                        <a:pt x="156205" y="30063"/>
                        <a:pt x="156459" y="30830"/>
                        <a:pt x="156809" y="31555"/>
                      </a:cubicBezTo>
                      <a:cubicBezTo>
                        <a:pt x="156809" y="31555"/>
                        <a:pt x="154493" y="31555"/>
                        <a:pt x="152975" y="30331"/>
                      </a:cubicBezTo>
                      <a:cubicBezTo>
                        <a:pt x="152289" y="29781"/>
                        <a:pt x="151415" y="29704"/>
                        <a:pt x="150812" y="28936"/>
                      </a:cubicBezTo>
                      <a:cubicBezTo>
                        <a:pt x="149885" y="27753"/>
                        <a:pt x="149300" y="28486"/>
                        <a:pt x="149300" y="28486"/>
                      </a:cubicBezTo>
                      <a:lnTo>
                        <a:pt x="148118" y="29486"/>
                      </a:lnTo>
                      <a:cubicBezTo>
                        <a:pt x="147740" y="28924"/>
                        <a:pt x="147268" y="28232"/>
                        <a:pt x="143770" y="29361"/>
                      </a:cubicBezTo>
                      <a:cubicBezTo>
                        <a:pt x="140273" y="30491"/>
                        <a:pt x="141637" y="29799"/>
                        <a:pt x="140042" y="29953"/>
                      </a:cubicBezTo>
                      <a:cubicBezTo>
                        <a:pt x="139027" y="30108"/>
                        <a:pt x="137989" y="29972"/>
                        <a:pt x="137047" y="29562"/>
                      </a:cubicBezTo>
                      <a:cubicBezTo>
                        <a:pt x="136314" y="29284"/>
                        <a:pt x="135615" y="28925"/>
                        <a:pt x="134961" y="28492"/>
                      </a:cubicBezTo>
                      <a:lnTo>
                        <a:pt x="133065" y="29491"/>
                      </a:lnTo>
                      <a:lnTo>
                        <a:pt x="130808" y="30183"/>
                      </a:lnTo>
                      <a:lnTo>
                        <a:pt x="130808" y="30597"/>
                      </a:lnTo>
                      <a:lnTo>
                        <a:pt x="127966" y="29663"/>
                      </a:lnTo>
                      <a:lnTo>
                        <a:pt x="125940" y="30142"/>
                      </a:lnTo>
                      <a:lnTo>
                        <a:pt x="125060" y="29302"/>
                      </a:lnTo>
                      <a:lnTo>
                        <a:pt x="123234" y="29101"/>
                      </a:lnTo>
                      <a:lnTo>
                        <a:pt x="121243" y="29491"/>
                      </a:lnTo>
                      <a:lnTo>
                        <a:pt x="120617" y="28664"/>
                      </a:lnTo>
                      <a:cubicBezTo>
                        <a:pt x="118254" y="29450"/>
                        <a:pt x="119282" y="30106"/>
                        <a:pt x="117161" y="29491"/>
                      </a:cubicBezTo>
                      <a:cubicBezTo>
                        <a:pt x="117161" y="29491"/>
                        <a:pt x="116180" y="28930"/>
                        <a:pt x="115896" y="29491"/>
                      </a:cubicBezTo>
                      <a:lnTo>
                        <a:pt x="115010" y="29302"/>
                      </a:lnTo>
                      <a:lnTo>
                        <a:pt x="114171" y="28545"/>
                      </a:lnTo>
                      <a:lnTo>
                        <a:pt x="113693" y="29663"/>
                      </a:lnTo>
                      <a:cubicBezTo>
                        <a:pt x="113462" y="28740"/>
                        <a:pt x="110473" y="29344"/>
                        <a:pt x="108411" y="30100"/>
                      </a:cubicBezTo>
                      <a:lnTo>
                        <a:pt x="106261" y="29704"/>
                      </a:lnTo>
                      <a:lnTo>
                        <a:pt x="104547" y="29184"/>
                      </a:lnTo>
                      <a:cubicBezTo>
                        <a:pt x="104247" y="28802"/>
                        <a:pt x="103693" y="28736"/>
                        <a:pt x="103311" y="29037"/>
                      </a:cubicBezTo>
                      <a:cubicBezTo>
                        <a:pt x="103299" y="29047"/>
                        <a:pt x="103288" y="29056"/>
                        <a:pt x="103277" y="29066"/>
                      </a:cubicBezTo>
                      <a:cubicBezTo>
                        <a:pt x="102361" y="29769"/>
                        <a:pt x="100855" y="29385"/>
                        <a:pt x="100855" y="29385"/>
                      </a:cubicBezTo>
                      <a:lnTo>
                        <a:pt x="98663" y="30024"/>
                      </a:lnTo>
                      <a:lnTo>
                        <a:pt x="96300" y="28900"/>
                      </a:lnTo>
                      <a:cubicBezTo>
                        <a:pt x="95603" y="29326"/>
                        <a:pt x="97558" y="30402"/>
                        <a:pt x="94321" y="29143"/>
                      </a:cubicBezTo>
                      <a:lnTo>
                        <a:pt x="92548" y="28451"/>
                      </a:lnTo>
                      <a:cubicBezTo>
                        <a:pt x="91308" y="30455"/>
                        <a:pt x="89003" y="29491"/>
                        <a:pt x="89003" y="29491"/>
                      </a:cubicBezTo>
                      <a:cubicBezTo>
                        <a:pt x="89003" y="29491"/>
                        <a:pt x="74511" y="29491"/>
                        <a:pt x="74275" y="29521"/>
                      </a:cubicBezTo>
                      <a:cubicBezTo>
                        <a:pt x="74039" y="29551"/>
                        <a:pt x="74021" y="29521"/>
                        <a:pt x="74015" y="29491"/>
                      </a:cubicBezTo>
                      <a:cubicBezTo>
                        <a:pt x="73938" y="29355"/>
                        <a:pt x="73601" y="29491"/>
                        <a:pt x="73601" y="29491"/>
                      </a:cubicBezTo>
                      <a:cubicBezTo>
                        <a:pt x="73601" y="29255"/>
                        <a:pt x="73725" y="29184"/>
                        <a:pt x="73601" y="29001"/>
                      </a:cubicBezTo>
                      <a:lnTo>
                        <a:pt x="72768" y="29491"/>
                      </a:lnTo>
                      <a:cubicBezTo>
                        <a:pt x="68946" y="30455"/>
                        <a:pt x="68089" y="29953"/>
                        <a:pt x="59948" y="28687"/>
                      </a:cubicBezTo>
                      <a:cubicBezTo>
                        <a:pt x="58837" y="29728"/>
                        <a:pt x="58489" y="30225"/>
                        <a:pt x="57331" y="29480"/>
                      </a:cubicBezTo>
                      <a:cubicBezTo>
                        <a:pt x="56976" y="29249"/>
                        <a:pt x="55688" y="28705"/>
                        <a:pt x="55688" y="28705"/>
                      </a:cubicBezTo>
                      <a:cubicBezTo>
                        <a:pt x="56031" y="29527"/>
                        <a:pt x="55860" y="29054"/>
                        <a:pt x="55316" y="29491"/>
                      </a:cubicBezTo>
                      <a:cubicBezTo>
                        <a:pt x="55145" y="29633"/>
                        <a:pt x="49408" y="28941"/>
                        <a:pt x="51488" y="29202"/>
                      </a:cubicBezTo>
                      <a:cubicBezTo>
                        <a:pt x="51836" y="29249"/>
                        <a:pt x="50779" y="28297"/>
                        <a:pt x="50779" y="28297"/>
                      </a:cubicBezTo>
                      <a:lnTo>
                        <a:pt x="50253" y="29083"/>
                      </a:lnTo>
                      <a:lnTo>
                        <a:pt x="47660" y="29438"/>
                      </a:lnTo>
                      <a:cubicBezTo>
                        <a:pt x="46679" y="29261"/>
                        <a:pt x="45940" y="29616"/>
                        <a:pt x="44676" y="30030"/>
                      </a:cubicBezTo>
                      <a:cubicBezTo>
                        <a:pt x="44586" y="29915"/>
                        <a:pt x="44511" y="29790"/>
                        <a:pt x="44451" y="29657"/>
                      </a:cubicBezTo>
                      <a:cubicBezTo>
                        <a:pt x="44404" y="29545"/>
                        <a:pt x="44156" y="29332"/>
                        <a:pt x="44156" y="29148"/>
                      </a:cubicBezTo>
                      <a:cubicBezTo>
                        <a:pt x="44137" y="29014"/>
                        <a:pt x="44059" y="28895"/>
                        <a:pt x="43943" y="28823"/>
                      </a:cubicBezTo>
                      <a:lnTo>
                        <a:pt x="42443" y="29456"/>
                      </a:lnTo>
                      <a:cubicBezTo>
                        <a:pt x="42443" y="29456"/>
                        <a:pt x="42614" y="28865"/>
                        <a:pt x="42124" y="28941"/>
                      </a:cubicBezTo>
                      <a:cubicBezTo>
                        <a:pt x="41633" y="29018"/>
                        <a:pt x="41710" y="28498"/>
                        <a:pt x="41710" y="28498"/>
                      </a:cubicBezTo>
                      <a:lnTo>
                        <a:pt x="41173" y="29456"/>
                      </a:lnTo>
                      <a:cubicBezTo>
                        <a:pt x="41173" y="29456"/>
                        <a:pt x="36446" y="29787"/>
                        <a:pt x="34674" y="29456"/>
                      </a:cubicBezTo>
                      <a:cubicBezTo>
                        <a:pt x="33739" y="29225"/>
                        <a:pt x="32752" y="29344"/>
                        <a:pt x="31897" y="29787"/>
                      </a:cubicBezTo>
                      <a:lnTo>
                        <a:pt x="31141" y="28604"/>
                      </a:lnTo>
                      <a:lnTo>
                        <a:pt x="29717" y="29899"/>
                      </a:lnTo>
                      <a:lnTo>
                        <a:pt x="27543" y="29450"/>
                      </a:lnTo>
                      <a:lnTo>
                        <a:pt x="26273" y="28693"/>
                      </a:lnTo>
                      <a:cubicBezTo>
                        <a:pt x="25428" y="28693"/>
                        <a:pt x="23602" y="30343"/>
                        <a:pt x="23082" y="29598"/>
                      </a:cubicBezTo>
                      <a:cubicBezTo>
                        <a:pt x="23017" y="29503"/>
                        <a:pt x="20861" y="28480"/>
                        <a:pt x="19538" y="29279"/>
                      </a:cubicBezTo>
                      <a:cubicBezTo>
                        <a:pt x="17452" y="30538"/>
                        <a:pt x="16306" y="28965"/>
                        <a:pt x="15544" y="30030"/>
                      </a:cubicBezTo>
                      <a:cubicBezTo>
                        <a:pt x="14622" y="30390"/>
                        <a:pt x="9854" y="28876"/>
                        <a:pt x="9323" y="28876"/>
                      </a:cubicBezTo>
                      <a:cubicBezTo>
                        <a:pt x="8998" y="28876"/>
                        <a:pt x="8413" y="29710"/>
                        <a:pt x="7940" y="29468"/>
                      </a:cubicBezTo>
                      <a:lnTo>
                        <a:pt x="5743" y="28752"/>
                      </a:lnTo>
                      <a:cubicBezTo>
                        <a:pt x="5010" y="29432"/>
                        <a:pt x="3734" y="28941"/>
                        <a:pt x="3722" y="28924"/>
                      </a:cubicBezTo>
                      <a:cubicBezTo>
                        <a:pt x="3444" y="28504"/>
                        <a:pt x="2735" y="28687"/>
                        <a:pt x="2735" y="28687"/>
                      </a:cubicBezTo>
                      <a:lnTo>
                        <a:pt x="0" y="28652"/>
                      </a:lnTo>
                      <a:cubicBezTo>
                        <a:pt x="594" y="27835"/>
                        <a:pt x="985" y="26889"/>
                        <a:pt x="1140" y="25890"/>
                      </a:cubicBezTo>
                      <a:cubicBezTo>
                        <a:pt x="1223" y="25063"/>
                        <a:pt x="1501" y="23277"/>
                        <a:pt x="1501" y="23277"/>
                      </a:cubicBezTo>
                      <a:cubicBezTo>
                        <a:pt x="1979" y="22544"/>
                        <a:pt x="1790" y="22041"/>
                        <a:pt x="1938" y="21503"/>
                      </a:cubicBezTo>
                      <a:lnTo>
                        <a:pt x="2694" y="20705"/>
                      </a:lnTo>
                      <a:cubicBezTo>
                        <a:pt x="2771" y="20113"/>
                        <a:pt x="2765" y="18594"/>
                        <a:pt x="2765" y="18594"/>
                      </a:cubicBezTo>
                      <a:lnTo>
                        <a:pt x="3474" y="14880"/>
                      </a:lnTo>
                      <a:lnTo>
                        <a:pt x="6239" y="13390"/>
                      </a:lnTo>
                      <a:cubicBezTo>
                        <a:pt x="6177" y="13273"/>
                        <a:pt x="6143" y="13144"/>
                        <a:pt x="6138" y="13012"/>
                      </a:cubicBezTo>
                      <a:cubicBezTo>
                        <a:pt x="6122" y="12770"/>
                        <a:pt x="6066" y="12532"/>
                        <a:pt x="5973" y="12308"/>
                      </a:cubicBezTo>
                      <a:cubicBezTo>
                        <a:pt x="5910" y="12118"/>
                        <a:pt x="5890" y="11916"/>
                        <a:pt x="5914" y="11717"/>
                      </a:cubicBezTo>
                      <a:cubicBezTo>
                        <a:pt x="5930" y="11558"/>
                        <a:pt x="5930" y="11397"/>
                        <a:pt x="5914" y="11238"/>
                      </a:cubicBezTo>
                      <a:lnTo>
                        <a:pt x="6286" y="10865"/>
                      </a:lnTo>
                      <a:cubicBezTo>
                        <a:pt x="8058" y="8293"/>
                        <a:pt x="10008" y="5372"/>
                        <a:pt x="10930" y="2339"/>
                      </a:cubicBezTo>
                      <a:lnTo>
                        <a:pt x="13293" y="1748"/>
                      </a:lnTo>
                      <a:cubicBezTo>
                        <a:pt x="16773" y="2558"/>
                        <a:pt x="16590" y="2788"/>
                        <a:pt x="17109" y="1748"/>
                      </a:cubicBezTo>
                      <a:lnTo>
                        <a:pt x="19916" y="2635"/>
                      </a:lnTo>
                      <a:cubicBezTo>
                        <a:pt x="19526" y="2445"/>
                        <a:pt x="21765" y="1736"/>
                        <a:pt x="21883" y="1671"/>
                      </a:cubicBezTo>
                      <a:cubicBezTo>
                        <a:pt x="22184" y="1505"/>
                        <a:pt x="22633" y="1848"/>
                        <a:pt x="23147" y="2221"/>
                      </a:cubicBezTo>
                      <a:lnTo>
                        <a:pt x="28075" y="2357"/>
                      </a:lnTo>
                      <a:lnTo>
                        <a:pt x="28447" y="1700"/>
                      </a:lnTo>
                      <a:cubicBezTo>
                        <a:pt x="30219" y="1742"/>
                        <a:pt x="31596" y="1109"/>
                        <a:pt x="33545" y="1949"/>
                      </a:cubicBezTo>
                      <a:cubicBezTo>
                        <a:pt x="34178" y="2227"/>
                        <a:pt x="35093" y="2907"/>
                        <a:pt x="36417" y="2540"/>
                      </a:cubicBezTo>
                      <a:cubicBezTo>
                        <a:pt x="37007" y="2386"/>
                        <a:pt x="38609" y="1949"/>
                        <a:pt x="39790" y="2676"/>
                      </a:cubicBezTo>
                      <a:cubicBezTo>
                        <a:pt x="40322" y="2995"/>
                        <a:pt x="41651" y="3409"/>
                        <a:pt x="42153" y="3267"/>
                      </a:cubicBezTo>
                      <a:cubicBezTo>
                        <a:pt x="43331" y="3028"/>
                        <a:pt x="44537" y="2960"/>
                        <a:pt x="45734" y="3066"/>
                      </a:cubicBezTo>
                      <a:cubicBezTo>
                        <a:pt x="46490" y="2960"/>
                        <a:pt x="49107" y="3427"/>
                        <a:pt x="50596" y="2232"/>
                      </a:cubicBezTo>
                      <a:cubicBezTo>
                        <a:pt x="51594" y="2067"/>
                        <a:pt x="51724" y="1641"/>
                        <a:pt x="51901" y="1736"/>
                      </a:cubicBezTo>
                      <a:lnTo>
                        <a:pt x="53621" y="2191"/>
                      </a:lnTo>
                      <a:cubicBezTo>
                        <a:pt x="53621" y="2191"/>
                        <a:pt x="58536" y="2363"/>
                        <a:pt x="60710" y="1706"/>
                      </a:cubicBezTo>
                      <a:cubicBezTo>
                        <a:pt x="62181" y="1269"/>
                        <a:pt x="63499" y="1653"/>
                        <a:pt x="67073" y="1753"/>
                      </a:cubicBezTo>
                      <a:lnTo>
                        <a:pt x="69064" y="2451"/>
                      </a:lnTo>
                      <a:cubicBezTo>
                        <a:pt x="69182" y="2451"/>
                        <a:pt x="71215" y="3078"/>
                        <a:pt x="71811" y="1931"/>
                      </a:cubicBezTo>
                      <a:cubicBezTo>
                        <a:pt x="72768" y="1895"/>
                        <a:pt x="73724" y="2037"/>
                        <a:pt x="74629" y="2351"/>
                      </a:cubicBezTo>
                      <a:cubicBezTo>
                        <a:pt x="75191" y="2321"/>
                        <a:pt x="75462" y="1576"/>
                        <a:pt x="76018" y="1552"/>
                      </a:cubicBezTo>
                      <a:cubicBezTo>
                        <a:pt x="77731" y="1481"/>
                        <a:pt x="79332" y="2179"/>
                        <a:pt x="80313" y="2315"/>
                      </a:cubicBezTo>
                      <a:lnTo>
                        <a:pt x="81689" y="1552"/>
                      </a:lnTo>
                      <a:lnTo>
                        <a:pt x="83692" y="2315"/>
                      </a:lnTo>
                      <a:lnTo>
                        <a:pt x="87450" y="1351"/>
                      </a:lnTo>
                      <a:lnTo>
                        <a:pt x="88897" y="2179"/>
                      </a:lnTo>
                      <a:cubicBezTo>
                        <a:pt x="90669" y="2741"/>
                        <a:pt x="92820" y="2593"/>
                        <a:pt x="94214" y="1405"/>
                      </a:cubicBezTo>
                      <a:cubicBezTo>
                        <a:pt x="93990" y="2759"/>
                        <a:pt x="95987" y="589"/>
                        <a:pt x="95987" y="1677"/>
                      </a:cubicBezTo>
                      <a:cubicBezTo>
                        <a:pt x="95987" y="2765"/>
                        <a:pt x="97759" y="2451"/>
                        <a:pt x="97889" y="1937"/>
                      </a:cubicBezTo>
                      <a:lnTo>
                        <a:pt x="103797" y="1215"/>
                      </a:lnTo>
                      <a:lnTo>
                        <a:pt x="104175" y="1807"/>
                      </a:lnTo>
                      <a:lnTo>
                        <a:pt x="105067" y="1215"/>
                      </a:lnTo>
                      <a:lnTo>
                        <a:pt x="109144" y="1215"/>
                      </a:lnTo>
                      <a:lnTo>
                        <a:pt x="111920" y="955"/>
                      </a:lnTo>
                      <a:lnTo>
                        <a:pt x="113356" y="441"/>
                      </a:lnTo>
                      <a:lnTo>
                        <a:pt x="114774" y="801"/>
                      </a:lnTo>
                      <a:lnTo>
                        <a:pt x="118171" y="583"/>
                      </a:lnTo>
                      <a:cubicBezTo>
                        <a:pt x="118602" y="1020"/>
                        <a:pt x="127766" y="-281"/>
                        <a:pt x="128215" y="56"/>
                      </a:cubicBezTo>
                      <a:cubicBezTo>
                        <a:pt x="128900" y="600"/>
                        <a:pt x="126519" y="2232"/>
                        <a:pt x="128994" y="1718"/>
                      </a:cubicBezTo>
                      <a:cubicBezTo>
                        <a:pt x="130406" y="1422"/>
                        <a:pt x="129697" y="2771"/>
                        <a:pt x="130938" y="2221"/>
                      </a:cubicBezTo>
                      <a:cubicBezTo>
                        <a:pt x="131287" y="2061"/>
                        <a:pt x="131452" y="2481"/>
                        <a:pt x="131919" y="3066"/>
                      </a:cubicBezTo>
                      <a:lnTo>
                        <a:pt x="133035" y="3817"/>
                      </a:lnTo>
                      <a:lnTo>
                        <a:pt x="134282" y="4846"/>
                      </a:lnTo>
                      <a:cubicBezTo>
                        <a:pt x="134282" y="4846"/>
                        <a:pt x="135310" y="5165"/>
                        <a:pt x="136828" y="5768"/>
                      </a:cubicBezTo>
                      <a:cubicBezTo>
                        <a:pt x="137348" y="5969"/>
                        <a:pt x="138512" y="6117"/>
                        <a:pt x="138010" y="6537"/>
                      </a:cubicBezTo>
                      <a:cubicBezTo>
                        <a:pt x="137508" y="6957"/>
                        <a:pt x="138459" y="7223"/>
                        <a:pt x="138459" y="7223"/>
                      </a:cubicBezTo>
                      <a:close/>
                    </a:path>
                  </a:pathLst>
                </a:custGeom>
                <a:solidFill>
                  <a:srgbClr val="EE72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037" name="Google Shape;2037;p17"/>
                <p:cNvSpPr/>
                <p:nvPr/>
              </p:nvSpPr>
              <p:spPr>
                <a:xfrm>
                  <a:off x="10668361" y="4745630"/>
                  <a:ext cx="251419" cy="29570"/>
                </a:xfrm>
                <a:custGeom>
                  <a:rect b="b" l="l" r="r" t="t"/>
                  <a:pathLst>
                    <a:path extrusionOk="0" h="29570" w="251419">
                      <a:moveTo>
                        <a:pt x="118" y="24994"/>
                      </a:moveTo>
                      <a:lnTo>
                        <a:pt x="2481" y="23404"/>
                      </a:lnTo>
                      <a:cubicBezTo>
                        <a:pt x="2747" y="22623"/>
                        <a:pt x="2304" y="22753"/>
                        <a:pt x="2440" y="22126"/>
                      </a:cubicBezTo>
                      <a:cubicBezTo>
                        <a:pt x="3090" y="20885"/>
                        <a:pt x="4774" y="18851"/>
                        <a:pt x="5264" y="17083"/>
                      </a:cubicBezTo>
                      <a:cubicBezTo>
                        <a:pt x="6097" y="14020"/>
                        <a:pt x="6233" y="11288"/>
                        <a:pt x="8956" y="9668"/>
                      </a:cubicBezTo>
                      <a:lnTo>
                        <a:pt x="8956" y="4825"/>
                      </a:lnTo>
                      <a:cubicBezTo>
                        <a:pt x="8946" y="3401"/>
                        <a:pt x="10092" y="2239"/>
                        <a:pt x="11515" y="2229"/>
                      </a:cubicBezTo>
                      <a:cubicBezTo>
                        <a:pt x="11521" y="2229"/>
                        <a:pt x="11526" y="2229"/>
                        <a:pt x="11532" y="2229"/>
                      </a:cubicBezTo>
                      <a:lnTo>
                        <a:pt x="20394" y="2229"/>
                      </a:lnTo>
                      <a:cubicBezTo>
                        <a:pt x="20944" y="2229"/>
                        <a:pt x="21127" y="2968"/>
                        <a:pt x="21682" y="2968"/>
                      </a:cubicBezTo>
                      <a:cubicBezTo>
                        <a:pt x="25599" y="2968"/>
                        <a:pt x="27726" y="1112"/>
                        <a:pt x="31643" y="1112"/>
                      </a:cubicBezTo>
                      <a:cubicBezTo>
                        <a:pt x="32198" y="1112"/>
                        <a:pt x="32429" y="1809"/>
                        <a:pt x="32937" y="1857"/>
                      </a:cubicBezTo>
                      <a:cubicBezTo>
                        <a:pt x="40221" y="2507"/>
                        <a:pt x="44469" y="1620"/>
                        <a:pt x="51754" y="2229"/>
                      </a:cubicBezTo>
                      <a:cubicBezTo>
                        <a:pt x="52215" y="2229"/>
                        <a:pt x="52345" y="2968"/>
                        <a:pt x="52864" y="2968"/>
                      </a:cubicBezTo>
                      <a:cubicBezTo>
                        <a:pt x="55121" y="2968"/>
                        <a:pt x="56137" y="1112"/>
                        <a:pt x="58394" y="1112"/>
                      </a:cubicBezTo>
                      <a:cubicBezTo>
                        <a:pt x="59363" y="1112"/>
                        <a:pt x="59824" y="1857"/>
                        <a:pt x="60793" y="1857"/>
                      </a:cubicBezTo>
                      <a:cubicBezTo>
                        <a:pt x="62181" y="1857"/>
                        <a:pt x="62914" y="1112"/>
                        <a:pt x="64296" y="1112"/>
                      </a:cubicBezTo>
                      <a:cubicBezTo>
                        <a:pt x="65821" y="1112"/>
                        <a:pt x="66659" y="1857"/>
                        <a:pt x="68172" y="1857"/>
                      </a:cubicBezTo>
                      <a:cubicBezTo>
                        <a:pt x="69354" y="1857"/>
                        <a:pt x="69944" y="1484"/>
                        <a:pt x="71126" y="1484"/>
                      </a:cubicBezTo>
                      <a:cubicBezTo>
                        <a:pt x="71587" y="1484"/>
                        <a:pt x="71587" y="745"/>
                        <a:pt x="72048" y="745"/>
                      </a:cubicBezTo>
                      <a:cubicBezTo>
                        <a:pt x="72786" y="745"/>
                        <a:pt x="72786" y="1857"/>
                        <a:pt x="73519" y="1857"/>
                      </a:cubicBezTo>
                      <a:cubicBezTo>
                        <a:pt x="74860" y="1857"/>
                        <a:pt x="75646" y="1023"/>
                        <a:pt x="76473" y="0"/>
                      </a:cubicBezTo>
                      <a:cubicBezTo>
                        <a:pt x="77654" y="881"/>
                        <a:pt x="78322" y="1857"/>
                        <a:pt x="79793" y="1857"/>
                      </a:cubicBezTo>
                      <a:cubicBezTo>
                        <a:pt x="81778" y="1857"/>
                        <a:pt x="83716" y="1762"/>
                        <a:pt x="84596" y="0"/>
                      </a:cubicBezTo>
                      <a:cubicBezTo>
                        <a:pt x="85029" y="300"/>
                        <a:pt x="85404" y="676"/>
                        <a:pt x="85701" y="1112"/>
                      </a:cubicBezTo>
                      <a:lnTo>
                        <a:pt x="89387" y="1112"/>
                      </a:lnTo>
                      <a:cubicBezTo>
                        <a:pt x="90173" y="1112"/>
                        <a:pt x="90268" y="0"/>
                        <a:pt x="91048" y="0"/>
                      </a:cubicBezTo>
                      <a:cubicBezTo>
                        <a:pt x="91556" y="0"/>
                        <a:pt x="91638" y="745"/>
                        <a:pt x="92158" y="745"/>
                      </a:cubicBezTo>
                      <a:cubicBezTo>
                        <a:pt x="92678" y="745"/>
                        <a:pt x="92944" y="189"/>
                        <a:pt x="93446" y="0"/>
                      </a:cubicBezTo>
                      <a:lnTo>
                        <a:pt x="93446" y="1112"/>
                      </a:lnTo>
                      <a:lnTo>
                        <a:pt x="106361" y="1112"/>
                      </a:lnTo>
                      <a:cubicBezTo>
                        <a:pt x="107147" y="1112"/>
                        <a:pt x="107424" y="1857"/>
                        <a:pt x="108204" y="1857"/>
                      </a:cubicBezTo>
                      <a:cubicBezTo>
                        <a:pt x="108854" y="1857"/>
                        <a:pt x="109037" y="1112"/>
                        <a:pt x="109681" y="1112"/>
                      </a:cubicBezTo>
                      <a:cubicBezTo>
                        <a:pt x="110189" y="1112"/>
                        <a:pt x="110272" y="1857"/>
                        <a:pt x="110786" y="1857"/>
                      </a:cubicBezTo>
                      <a:cubicBezTo>
                        <a:pt x="111436" y="1857"/>
                        <a:pt x="111619" y="1112"/>
                        <a:pt x="112263" y="1112"/>
                      </a:cubicBezTo>
                      <a:lnTo>
                        <a:pt x="121125" y="1112"/>
                      </a:lnTo>
                      <a:cubicBezTo>
                        <a:pt x="122236" y="1112"/>
                        <a:pt x="122785" y="1857"/>
                        <a:pt x="123896" y="1857"/>
                      </a:cubicBezTo>
                      <a:cubicBezTo>
                        <a:pt x="124859" y="1857"/>
                        <a:pt x="125326" y="1112"/>
                        <a:pt x="126259" y="1112"/>
                      </a:cubicBezTo>
                      <a:cubicBezTo>
                        <a:pt x="126956" y="1112"/>
                        <a:pt x="127228" y="1857"/>
                        <a:pt x="127925" y="1857"/>
                      </a:cubicBezTo>
                      <a:cubicBezTo>
                        <a:pt x="128622" y="1857"/>
                        <a:pt x="128758" y="1112"/>
                        <a:pt x="129402" y="1112"/>
                      </a:cubicBezTo>
                      <a:cubicBezTo>
                        <a:pt x="130460" y="1112"/>
                        <a:pt x="130920" y="2229"/>
                        <a:pt x="131978" y="2229"/>
                      </a:cubicBezTo>
                      <a:cubicBezTo>
                        <a:pt x="133549" y="2229"/>
                        <a:pt x="134105" y="745"/>
                        <a:pt x="135676" y="745"/>
                      </a:cubicBezTo>
                      <a:cubicBezTo>
                        <a:pt x="137147" y="745"/>
                        <a:pt x="137886" y="1857"/>
                        <a:pt x="139363" y="1857"/>
                      </a:cubicBezTo>
                      <a:cubicBezTo>
                        <a:pt x="140143" y="1857"/>
                        <a:pt x="140426" y="1112"/>
                        <a:pt x="141206" y="1112"/>
                      </a:cubicBezTo>
                      <a:cubicBezTo>
                        <a:pt x="141714" y="1112"/>
                        <a:pt x="141797" y="1857"/>
                        <a:pt x="142317" y="1857"/>
                      </a:cubicBezTo>
                      <a:cubicBezTo>
                        <a:pt x="143286" y="1857"/>
                        <a:pt x="143747" y="1112"/>
                        <a:pt x="144715" y="1112"/>
                      </a:cubicBezTo>
                      <a:cubicBezTo>
                        <a:pt x="146488" y="1112"/>
                        <a:pt x="147386" y="1857"/>
                        <a:pt x="149141" y="1857"/>
                      </a:cubicBezTo>
                      <a:cubicBezTo>
                        <a:pt x="150387" y="1857"/>
                        <a:pt x="150984" y="1265"/>
                        <a:pt x="152095" y="745"/>
                      </a:cubicBezTo>
                      <a:cubicBezTo>
                        <a:pt x="158877" y="881"/>
                        <a:pt x="162729" y="278"/>
                        <a:pt x="169440" y="1112"/>
                      </a:cubicBezTo>
                      <a:cubicBezTo>
                        <a:pt x="170031" y="1159"/>
                        <a:pt x="170267" y="1857"/>
                        <a:pt x="170911" y="1857"/>
                      </a:cubicBezTo>
                      <a:cubicBezTo>
                        <a:pt x="171555" y="1857"/>
                        <a:pt x="171886" y="1112"/>
                        <a:pt x="172571" y="1112"/>
                      </a:cubicBezTo>
                      <a:cubicBezTo>
                        <a:pt x="173257" y="1112"/>
                        <a:pt x="173405" y="1857"/>
                        <a:pt x="174054" y="1857"/>
                      </a:cubicBezTo>
                      <a:cubicBezTo>
                        <a:pt x="174604" y="1857"/>
                        <a:pt x="174645" y="1112"/>
                        <a:pt x="174970" y="745"/>
                      </a:cubicBezTo>
                      <a:cubicBezTo>
                        <a:pt x="175803" y="1159"/>
                        <a:pt x="176217" y="1857"/>
                        <a:pt x="177186" y="1857"/>
                      </a:cubicBezTo>
                      <a:cubicBezTo>
                        <a:pt x="177646" y="1857"/>
                        <a:pt x="177646" y="1112"/>
                        <a:pt x="178113" y="1112"/>
                      </a:cubicBezTo>
                      <a:cubicBezTo>
                        <a:pt x="179218" y="1112"/>
                        <a:pt x="179773" y="1857"/>
                        <a:pt x="180878" y="1857"/>
                      </a:cubicBezTo>
                      <a:cubicBezTo>
                        <a:pt x="182119" y="1857"/>
                        <a:pt x="182769" y="1112"/>
                        <a:pt x="184015" y="1112"/>
                      </a:cubicBezTo>
                      <a:cubicBezTo>
                        <a:pt x="184565" y="1112"/>
                        <a:pt x="184748" y="1857"/>
                        <a:pt x="185303" y="1857"/>
                      </a:cubicBezTo>
                      <a:cubicBezTo>
                        <a:pt x="185858" y="1857"/>
                        <a:pt x="185894" y="1112"/>
                        <a:pt x="186414" y="1112"/>
                      </a:cubicBezTo>
                      <a:cubicBezTo>
                        <a:pt x="187064" y="1112"/>
                        <a:pt x="187241" y="1857"/>
                        <a:pt x="187891" y="1857"/>
                      </a:cubicBezTo>
                      <a:lnTo>
                        <a:pt x="190845" y="1857"/>
                      </a:lnTo>
                      <a:cubicBezTo>
                        <a:pt x="191678" y="1857"/>
                        <a:pt x="192026" y="1112"/>
                        <a:pt x="192877" y="1112"/>
                      </a:cubicBezTo>
                      <a:cubicBezTo>
                        <a:pt x="193332" y="1112"/>
                        <a:pt x="193332" y="1857"/>
                        <a:pt x="193793" y="1857"/>
                      </a:cubicBezTo>
                      <a:cubicBezTo>
                        <a:pt x="194862" y="1857"/>
                        <a:pt x="195317" y="1112"/>
                        <a:pt x="196381" y="1112"/>
                      </a:cubicBezTo>
                      <a:cubicBezTo>
                        <a:pt x="196889" y="1112"/>
                        <a:pt x="196971" y="1857"/>
                        <a:pt x="197485" y="1857"/>
                      </a:cubicBezTo>
                      <a:cubicBezTo>
                        <a:pt x="198135" y="1857"/>
                        <a:pt x="198318" y="1112"/>
                        <a:pt x="198962" y="1112"/>
                      </a:cubicBezTo>
                      <a:lnTo>
                        <a:pt x="222210" y="1112"/>
                      </a:lnTo>
                      <a:cubicBezTo>
                        <a:pt x="224325" y="3944"/>
                        <a:pt x="226452" y="7025"/>
                        <a:pt x="229956" y="6309"/>
                      </a:cubicBezTo>
                      <a:cubicBezTo>
                        <a:pt x="230097" y="8119"/>
                        <a:pt x="232130" y="8349"/>
                        <a:pt x="233276" y="9650"/>
                      </a:cubicBezTo>
                      <a:cubicBezTo>
                        <a:pt x="234617" y="11128"/>
                        <a:pt x="235308" y="12896"/>
                        <a:pt x="237335" y="12985"/>
                      </a:cubicBezTo>
                      <a:cubicBezTo>
                        <a:pt x="237429" y="15533"/>
                        <a:pt x="238670" y="16533"/>
                        <a:pt x="240472" y="18307"/>
                      </a:cubicBezTo>
                      <a:cubicBezTo>
                        <a:pt x="242593" y="20441"/>
                        <a:pt x="241960" y="21127"/>
                        <a:pt x="245115" y="24013"/>
                      </a:cubicBezTo>
                      <a:cubicBezTo>
                        <a:pt x="245115" y="24013"/>
                        <a:pt x="248607" y="27442"/>
                        <a:pt x="248335" y="27377"/>
                      </a:cubicBezTo>
                      <a:lnTo>
                        <a:pt x="251419" y="29524"/>
                      </a:lnTo>
                      <a:lnTo>
                        <a:pt x="0" y="29571"/>
                      </a:lnTo>
                      <a:close/>
                    </a:path>
                  </a:pathLst>
                </a:custGeom>
                <a:solidFill>
                  <a:srgbClr val="E0E5E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038" name="Google Shape;2038;p17"/>
                <p:cNvSpPr/>
                <p:nvPr/>
              </p:nvSpPr>
              <p:spPr>
                <a:xfrm>
                  <a:off x="10633705" y="4532324"/>
                  <a:ext cx="286258" cy="218261"/>
                </a:xfrm>
                <a:custGeom>
                  <a:rect b="b" l="l" r="r" t="t"/>
                  <a:pathLst>
                    <a:path extrusionOk="0" h="218261" w="286258">
                      <a:moveTo>
                        <a:pt x="283080" y="182215"/>
                      </a:moveTo>
                      <a:lnTo>
                        <a:pt x="59133" y="43756"/>
                      </a:lnTo>
                      <a:moveTo>
                        <a:pt x="66157" y="30156"/>
                      </a:moveTo>
                      <a:lnTo>
                        <a:pt x="65767" y="30399"/>
                      </a:lnTo>
                      <a:close/>
                      <a:moveTo>
                        <a:pt x="266484" y="178514"/>
                      </a:moveTo>
                      <a:cubicBezTo>
                        <a:pt x="266121" y="178897"/>
                        <a:pt x="265538" y="178971"/>
                        <a:pt x="265090" y="178691"/>
                      </a:cubicBezTo>
                      <a:lnTo>
                        <a:pt x="265090" y="177509"/>
                      </a:lnTo>
                      <a:lnTo>
                        <a:pt x="264499" y="177024"/>
                      </a:lnTo>
                      <a:cubicBezTo>
                        <a:pt x="263965" y="177190"/>
                        <a:pt x="263421" y="177321"/>
                        <a:pt x="262869" y="177414"/>
                      </a:cubicBezTo>
                      <a:lnTo>
                        <a:pt x="262869" y="175640"/>
                      </a:lnTo>
                      <a:lnTo>
                        <a:pt x="262514" y="175333"/>
                      </a:lnTo>
                      <a:cubicBezTo>
                        <a:pt x="262237" y="175764"/>
                        <a:pt x="261663" y="175888"/>
                        <a:pt x="261232" y="175611"/>
                      </a:cubicBezTo>
                      <a:cubicBezTo>
                        <a:pt x="261220" y="175603"/>
                        <a:pt x="261209" y="175595"/>
                        <a:pt x="261197" y="175587"/>
                      </a:cubicBezTo>
                      <a:lnTo>
                        <a:pt x="261197" y="174221"/>
                      </a:lnTo>
                      <a:cubicBezTo>
                        <a:pt x="260523" y="173671"/>
                        <a:pt x="259808" y="173109"/>
                        <a:pt x="259005" y="172548"/>
                      </a:cubicBezTo>
                      <a:lnTo>
                        <a:pt x="258733" y="172548"/>
                      </a:lnTo>
                      <a:cubicBezTo>
                        <a:pt x="258024" y="172033"/>
                        <a:pt x="257552" y="170348"/>
                        <a:pt x="256801" y="170774"/>
                      </a:cubicBezTo>
                      <a:lnTo>
                        <a:pt x="256441" y="168864"/>
                      </a:lnTo>
                      <a:cubicBezTo>
                        <a:pt x="255810" y="168648"/>
                        <a:pt x="255159" y="168498"/>
                        <a:pt x="254497" y="168414"/>
                      </a:cubicBezTo>
                      <a:cubicBezTo>
                        <a:pt x="254250" y="168449"/>
                        <a:pt x="254051" y="168636"/>
                        <a:pt x="254001" y="168882"/>
                      </a:cubicBezTo>
                      <a:lnTo>
                        <a:pt x="253570" y="168261"/>
                      </a:lnTo>
                      <a:lnTo>
                        <a:pt x="253156" y="168190"/>
                      </a:lnTo>
                      <a:lnTo>
                        <a:pt x="252849" y="167598"/>
                      </a:lnTo>
                      <a:lnTo>
                        <a:pt x="252039" y="167598"/>
                      </a:lnTo>
                      <a:cubicBezTo>
                        <a:pt x="249304" y="163063"/>
                        <a:pt x="249204" y="166031"/>
                        <a:pt x="248111" y="164299"/>
                      </a:cubicBezTo>
                      <a:lnTo>
                        <a:pt x="248258" y="162797"/>
                      </a:lnTo>
                      <a:cubicBezTo>
                        <a:pt x="247975" y="162531"/>
                        <a:pt x="247620" y="162501"/>
                        <a:pt x="247591" y="162933"/>
                      </a:cubicBezTo>
                      <a:cubicBezTo>
                        <a:pt x="246570" y="162155"/>
                        <a:pt x="245795" y="161101"/>
                        <a:pt x="245358" y="159894"/>
                      </a:cubicBezTo>
                      <a:cubicBezTo>
                        <a:pt x="244418" y="160148"/>
                        <a:pt x="241275" y="157126"/>
                        <a:pt x="239385" y="155252"/>
                      </a:cubicBezTo>
                      <a:cubicBezTo>
                        <a:pt x="239148" y="155157"/>
                        <a:pt x="238965" y="155175"/>
                        <a:pt x="238900" y="155388"/>
                      </a:cubicBezTo>
                      <a:lnTo>
                        <a:pt x="238900" y="154797"/>
                      </a:lnTo>
                      <a:lnTo>
                        <a:pt x="238522" y="154424"/>
                      </a:lnTo>
                      <a:cubicBezTo>
                        <a:pt x="238238" y="154767"/>
                        <a:pt x="237860" y="154962"/>
                        <a:pt x="237559" y="154608"/>
                      </a:cubicBezTo>
                      <a:lnTo>
                        <a:pt x="236649" y="153318"/>
                      </a:lnTo>
                      <a:cubicBezTo>
                        <a:pt x="236815" y="153425"/>
                        <a:pt x="237151" y="153318"/>
                        <a:pt x="237092" y="153064"/>
                      </a:cubicBezTo>
                      <a:lnTo>
                        <a:pt x="235172" y="152804"/>
                      </a:lnTo>
                      <a:cubicBezTo>
                        <a:pt x="235846" y="151734"/>
                        <a:pt x="230688" y="149079"/>
                        <a:pt x="233051" y="149156"/>
                      </a:cubicBezTo>
                      <a:lnTo>
                        <a:pt x="231521" y="148943"/>
                      </a:lnTo>
                      <a:lnTo>
                        <a:pt x="231557" y="148216"/>
                      </a:lnTo>
                      <a:cubicBezTo>
                        <a:pt x="231155" y="148216"/>
                        <a:pt x="229932" y="148547"/>
                        <a:pt x="228945" y="147825"/>
                      </a:cubicBezTo>
                      <a:cubicBezTo>
                        <a:pt x="228715" y="147660"/>
                        <a:pt x="229152" y="147169"/>
                        <a:pt x="229140" y="147033"/>
                      </a:cubicBezTo>
                      <a:lnTo>
                        <a:pt x="228880" y="145703"/>
                      </a:lnTo>
                      <a:lnTo>
                        <a:pt x="227882" y="146968"/>
                      </a:lnTo>
                      <a:cubicBezTo>
                        <a:pt x="227387" y="145491"/>
                        <a:pt x="226494" y="144182"/>
                        <a:pt x="225300" y="143184"/>
                      </a:cubicBezTo>
                      <a:lnTo>
                        <a:pt x="224928" y="142906"/>
                      </a:lnTo>
                      <a:cubicBezTo>
                        <a:pt x="223746" y="142048"/>
                        <a:pt x="222500" y="141605"/>
                        <a:pt x="221383" y="139825"/>
                      </a:cubicBezTo>
                      <a:cubicBezTo>
                        <a:pt x="220632" y="139384"/>
                        <a:pt x="219992" y="138777"/>
                        <a:pt x="219510" y="138051"/>
                      </a:cubicBezTo>
                      <a:cubicBezTo>
                        <a:pt x="218919" y="138010"/>
                        <a:pt x="218205" y="138051"/>
                        <a:pt x="217791" y="137649"/>
                      </a:cubicBezTo>
                      <a:cubicBezTo>
                        <a:pt x="217377" y="137247"/>
                        <a:pt x="214837" y="134066"/>
                        <a:pt x="215268" y="133398"/>
                      </a:cubicBezTo>
                      <a:cubicBezTo>
                        <a:pt x="215080" y="133257"/>
                        <a:pt x="214883" y="133129"/>
                        <a:pt x="214678" y="133013"/>
                      </a:cubicBezTo>
                      <a:lnTo>
                        <a:pt x="214034" y="133705"/>
                      </a:lnTo>
                      <a:cubicBezTo>
                        <a:pt x="211883" y="130749"/>
                        <a:pt x="209632" y="129820"/>
                        <a:pt x="207263" y="128040"/>
                      </a:cubicBezTo>
                      <a:lnTo>
                        <a:pt x="205987" y="128371"/>
                      </a:lnTo>
                      <a:cubicBezTo>
                        <a:pt x="205615" y="128129"/>
                        <a:pt x="205449" y="127289"/>
                        <a:pt x="205325" y="126438"/>
                      </a:cubicBezTo>
                      <a:lnTo>
                        <a:pt x="204439" y="126994"/>
                      </a:lnTo>
                      <a:lnTo>
                        <a:pt x="204557" y="125220"/>
                      </a:lnTo>
                      <a:cubicBezTo>
                        <a:pt x="204049" y="124682"/>
                        <a:pt x="203585" y="124105"/>
                        <a:pt x="203169" y="123493"/>
                      </a:cubicBezTo>
                      <a:cubicBezTo>
                        <a:pt x="203252" y="127514"/>
                        <a:pt x="201692" y="120028"/>
                        <a:pt x="198838" y="120608"/>
                      </a:cubicBezTo>
                      <a:lnTo>
                        <a:pt x="198490" y="118775"/>
                      </a:lnTo>
                      <a:lnTo>
                        <a:pt x="197101" y="117592"/>
                      </a:lnTo>
                      <a:cubicBezTo>
                        <a:pt x="197503" y="117835"/>
                        <a:pt x="196971" y="117338"/>
                        <a:pt x="196404" y="116806"/>
                      </a:cubicBezTo>
                      <a:cubicBezTo>
                        <a:pt x="196177" y="116730"/>
                        <a:pt x="195995" y="116557"/>
                        <a:pt x="195908" y="116333"/>
                      </a:cubicBezTo>
                      <a:lnTo>
                        <a:pt x="195583" y="116001"/>
                      </a:lnTo>
                      <a:lnTo>
                        <a:pt x="195447" y="117592"/>
                      </a:lnTo>
                      <a:lnTo>
                        <a:pt x="194986" y="117592"/>
                      </a:lnTo>
                      <a:cubicBezTo>
                        <a:pt x="194396" y="116350"/>
                        <a:pt x="194396" y="114742"/>
                        <a:pt x="192859" y="115274"/>
                      </a:cubicBezTo>
                      <a:lnTo>
                        <a:pt x="191802" y="113548"/>
                      </a:lnTo>
                      <a:lnTo>
                        <a:pt x="191270" y="114080"/>
                      </a:lnTo>
                      <a:lnTo>
                        <a:pt x="190744" y="112353"/>
                      </a:lnTo>
                      <a:lnTo>
                        <a:pt x="191140" y="112554"/>
                      </a:lnTo>
                      <a:cubicBezTo>
                        <a:pt x="191613" y="111904"/>
                        <a:pt x="190874" y="110999"/>
                        <a:pt x="190213" y="110893"/>
                      </a:cubicBezTo>
                      <a:cubicBezTo>
                        <a:pt x="187808" y="110520"/>
                        <a:pt x="187347" y="108918"/>
                        <a:pt x="185333" y="107936"/>
                      </a:cubicBezTo>
                      <a:lnTo>
                        <a:pt x="184594" y="108545"/>
                      </a:lnTo>
                      <a:lnTo>
                        <a:pt x="184399" y="106972"/>
                      </a:lnTo>
                      <a:cubicBezTo>
                        <a:pt x="182893" y="106895"/>
                        <a:pt x="177469" y="100669"/>
                        <a:pt x="176843" y="101118"/>
                      </a:cubicBezTo>
                      <a:lnTo>
                        <a:pt x="176737" y="100770"/>
                      </a:lnTo>
                      <a:cubicBezTo>
                        <a:pt x="176701" y="100663"/>
                        <a:pt x="176542" y="100030"/>
                        <a:pt x="176341" y="100078"/>
                      </a:cubicBezTo>
                      <a:cubicBezTo>
                        <a:pt x="175346" y="100434"/>
                        <a:pt x="174238" y="100062"/>
                        <a:pt x="173659" y="99179"/>
                      </a:cubicBezTo>
                      <a:cubicBezTo>
                        <a:pt x="173452" y="98913"/>
                        <a:pt x="172365" y="97115"/>
                        <a:pt x="173003" y="96902"/>
                      </a:cubicBezTo>
                      <a:lnTo>
                        <a:pt x="171585" y="96973"/>
                      </a:lnTo>
                      <a:lnTo>
                        <a:pt x="171585" y="96264"/>
                      </a:lnTo>
                      <a:lnTo>
                        <a:pt x="170616" y="94401"/>
                      </a:lnTo>
                      <a:lnTo>
                        <a:pt x="170120" y="94070"/>
                      </a:lnTo>
                      <a:cubicBezTo>
                        <a:pt x="169021" y="94490"/>
                        <a:pt x="166681" y="92030"/>
                        <a:pt x="164212" y="89482"/>
                      </a:cubicBezTo>
                      <a:lnTo>
                        <a:pt x="164289" y="90256"/>
                      </a:lnTo>
                      <a:cubicBezTo>
                        <a:pt x="162853" y="89168"/>
                        <a:pt x="161027" y="85337"/>
                        <a:pt x="159332" y="85585"/>
                      </a:cubicBezTo>
                      <a:cubicBezTo>
                        <a:pt x="159237" y="85301"/>
                        <a:pt x="159108" y="85028"/>
                        <a:pt x="158948" y="84775"/>
                      </a:cubicBezTo>
                      <a:lnTo>
                        <a:pt x="157766" y="84668"/>
                      </a:lnTo>
                      <a:lnTo>
                        <a:pt x="157406" y="83232"/>
                      </a:lnTo>
                      <a:lnTo>
                        <a:pt x="157034" y="82906"/>
                      </a:lnTo>
                      <a:cubicBezTo>
                        <a:pt x="156620" y="83320"/>
                        <a:pt x="156366" y="82546"/>
                        <a:pt x="156218" y="81866"/>
                      </a:cubicBezTo>
                      <a:cubicBezTo>
                        <a:pt x="156081" y="81601"/>
                        <a:pt x="155970" y="81324"/>
                        <a:pt x="155887" y="81038"/>
                      </a:cubicBezTo>
                      <a:lnTo>
                        <a:pt x="155645" y="81038"/>
                      </a:lnTo>
                      <a:lnTo>
                        <a:pt x="155645" y="81759"/>
                      </a:lnTo>
                      <a:lnTo>
                        <a:pt x="154653" y="81759"/>
                      </a:lnTo>
                      <a:lnTo>
                        <a:pt x="154653" y="81298"/>
                      </a:lnTo>
                      <a:cubicBezTo>
                        <a:pt x="154741" y="81156"/>
                        <a:pt x="155314" y="81268"/>
                        <a:pt x="154653" y="80311"/>
                      </a:cubicBezTo>
                      <a:cubicBezTo>
                        <a:pt x="153831" y="79128"/>
                        <a:pt x="152555" y="79429"/>
                        <a:pt x="151699" y="80772"/>
                      </a:cubicBezTo>
                      <a:cubicBezTo>
                        <a:pt x="150931" y="79950"/>
                        <a:pt x="151309" y="76846"/>
                        <a:pt x="149595" y="76325"/>
                      </a:cubicBezTo>
                      <a:cubicBezTo>
                        <a:pt x="149595" y="76325"/>
                        <a:pt x="145631" y="75935"/>
                        <a:pt x="146399" y="74108"/>
                      </a:cubicBezTo>
                      <a:lnTo>
                        <a:pt x="145808" y="73126"/>
                      </a:lnTo>
                      <a:lnTo>
                        <a:pt x="145578" y="72730"/>
                      </a:lnTo>
                      <a:lnTo>
                        <a:pt x="144237" y="72476"/>
                      </a:lnTo>
                      <a:lnTo>
                        <a:pt x="143888" y="70619"/>
                      </a:lnTo>
                      <a:lnTo>
                        <a:pt x="142648" y="69484"/>
                      </a:lnTo>
                      <a:cubicBezTo>
                        <a:pt x="142955" y="69750"/>
                        <a:pt x="142193" y="71139"/>
                        <a:pt x="141318" y="69957"/>
                      </a:cubicBezTo>
                      <a:cubicBezTo>
                        <a:pt x="140793" y="69241"/>
                        <a:pt x="141785" y="68833"/>
                        <a:pt x="141856" y="68615"/>
                      </a:cubicBezTo>
                      <a:lnTo>
                        <a:pt x="140970" y="68023"/>
                      </a:lnTo>
                      <a:lnTo>
                        <a:pt x="140852" y="69442"/>
                      </a:lnTo>
                      <a:lnTo>
                        <a:pt x="140379" y="69442"/>
                      </a:lnTo>
                      <a:lnTo>
                        <a:pt x="139304" y="67154"/>
                      </a:lnTo>
                      <a:lnTo>
                        <a:pt x="139499" y="66864"/>
                      </a:lnTo>
                      <a:lnTo>
                        <a:pt x="138234" y="67089"/>
                      </a:lnTo>
                      <a:lnTo>
                        <a:pt x="137289" y="65575"/>
                      </a:lnTo>
                      <a:lnTo>
                        <a:pt x="136604" y="65883"/>
                      </a:lnTo>
                      <a:lnTo>
                        <a:pt x="136072" y="64109"/>
                      </a:lnTo>
                      <a:lnTo>
                        <a:pt x="136474" y="64316"/>
                      </a:lnTo>
                      <a:lnTo>
                        <a:pt x="136539" y="63831"/>
                      </a:lnTo>
                      <a:cubicBezTo>
                        <a:pt x="135455" y="63133"/>
                        <a:pt x="134410" y="62377"/>
                        <a:pt x="133408" y="61566"/>
                      </a:cubicBezTo>
                      <a:lnTo>
                        <a:pt x="129827" y="60283"/>
                      </a:lnTo>
                      <a:cubicBezTo>
                        <a:pt x="129696" y="59700"/>
                        <a:pt x="129609" y="59106"/>
                        <a:pt x="129567" y="58509"/>
                      </a:cubicBezTo>
                      <a:cubicBezTo>
                        <a:pt x="128538" y="57665"/>
                        <a:pt x="127435" y="56915"/>
                        <a:pt x="126271" y="56268"/>
                      </a:cubicBezTo>
                      <a:cubicBezTo>
                        <a:pt x="126009" y="55696"/>
                        <a:pt x="125602" y="55202"/>
                        <a:pt x="125089" y="54837"/>
                      </a:cubicBezTo>
                      <a:cubicBezTo>
                        <a:pt x="124830" y="54922"/>
                        <a:pt x="124551" y="54922"/>
                        <a:pt x="124292" y="54837"/>
                      </a:cubicBezTo>
                      <a:cubicBezTo>
                        <a:pt x="123801" y="54542"/>
                        <a:pt x="123252" y="53489"/>
                        <a:pt x="123216" y="53566"/>
                      </a:cubicBezTo>
                      <a:cubicBezTo>
                        <a:pt x="122879" y="53093"/>
                        <a:pt x="122655" y="52549"/>
                        <a:pt x="122561" y="51975"/>
                      </a:cubicBezTo>
                      <a:cubicBezTo>
                        <a:pt x="122372" y="52283"/>
                        <a:pt x="122277" y="52774"/>
                        <a:pt x="121970" y="52750"/>
                      </a:cubicBezTo>
                      <a:lnTo>
                        <a:pt x="121704" y="51875"/>
                      </a:lnTo>
                      <a:cubicBezTo>
                        <a:pt x="121273" y="51609"/>
                        <a:pt x="120806" y="52537"/>
                        <a:pt x="120700" y="52413"/>
                      </a:cubicBezTo>
                      <a:cubicBezTo>
                        <a:pt x="119949" y="51550"/>
                        <a:pt x="118927" y="50852"/>
                        <a:pt x="118242" y="49935"/>
                      </a:cubicBezTo>
                      <a:cubicBezTo>
                        <a:pt x="115985" y="49492"/>
                        <a:pt x="115826" y="45205"/>
                        <a:pt x="113740" y="45507"/>
                      </a:cubicBezTo>
                      <a:cubicBezTo>
                        <a:pt x="112990" y="43342"/>
                        <a:pt x="109811" y="43076"/>
                        <a:pt x="109575" y="40859"/>
                      </a:cubicBezTo>
                      <a:cubicBezTo>
                        <a:pt x="107743" y="39105"/>
                        <a:pt x="105767" y="37509"/>
                        <a:pt x="103667" y="36087"/>
                      </a:cubicBezTo>
                      <a:lnTo>
                        <a:pt x="102663" y="36087"/>
                      </a:lnTo>
                      <a:lnTo>
                        <a:pt x="102137" y="33994"/>
                      </a:lnTo>
                      <a:lnTo>
                        <a:pt x="101463" y="34230"/>
                      </a:lnTo>
                      <a:lnTo>
                        <a:pt x="101398" y="33698"/>
                      </a:lnTo>
                      <a:lnTo>
                        <a:pt x="100920" y="33899"/>
                      </a:lnTo>
                      <a:lnTo>
                        <a:pt x="100855" y="31747"/>
                      </a:lnTo>
                      <a:lnTo>
                        <a:pt x="99975" y="32971"/>
                      </a:lnTo>
                      <a:lnTo>
                        <a:pt x="99384" y="30133"/>
                      </a:lnTo>
                      <a:cubicBezTo>
                        <a:pt x="99898" y="33255"/>
                        <a:pt x="94344" y="28737"/>
                        <a:pt x="94344" y="28051"/>
                      </a:cubicBezTo>
                      <a:lnTo>
                        <a:pt x="95301" y="27756"/>
                      </a:lnTo>
                      <a:cubicBezTo>
                        <a:pt x="94885" y="27671"/>
                        <a:pt x="94454" y="27719"/>
                        <a:pt x="94067" y="27892"/>
                      </a:cubicBezTo>
                      <a:cubicBezTo>
                        <a:pt x="93612" y="28134"/>
                        <a:pt x="93056" y="27768"/>
                        <a:pt x="92720" y="27419"/>
                      </a:cubicBezTo>
                      <a:lnTo>
                        <a:pt x="92389" y="25875"/>
                      </a:lnTo>
                      <a:lnTo>
                        <a:pt x="92117" y="25875"/>
                      </a:lnTo>
                      <a:lnTo>
                        <a:pt x="91898" y="27141"/>
                      </a:lnTo>
                      <a:cubicBezTo>
                        <a:pt x="90912" y="27425"/>
                        <a:pt x="90912" y="25278"/>
                        <a:pt x="90829" y="24249"/>
                      </a:cubicBezTo>
                      <a:cubicBezTo>
                        <a:pt x="90838" y="24069"/>
                        <a:pt x="90889" y="23893"/>
                        <a:pt x="90977" y="23735"/>
                      </a:cubicBezTo>
                      <a:cubicBezTo>
                        <a:pt x="90828" y="23592"/>
                        <a:pt x="90688" y="23440"/>
                        <a:pt x="90557" y="23280"/>
                      </a:cubicBezTo>
                      <a:lnTo>
                        <a:pt x="90492" y="23918"/>
                      </a:lnTo>
                      <a:lnTo>
                        <a:pt x="89754" y="23581"/>
                      </a:lnTo>
                      <a:cubicBezTo>
                        <a:pt x="88980" y="22931"/>
                        <a:pt x="88885" y="21435"/>
                        <a:pt x="88879" y="20489"/>
                      </a:cubicBezTo>
                      <a:cubicBezTo>
                        <a:pt x="87875" y="22197"/>
                        <a:pt x="85849" y="17130"/>
                        <a:pt x="84153" y="17999"/>
                      </a:cubicBezTo>
                      <a:cubicBezTo>
                        <a:pt x="84029" y="17863"/>
                        <a:pt x="83355" y="17112"/>
                        <a:pt x="82871" y="16456"/>
                      </a:cubicBezTo>
                      <a:cubicBezTo>
                        <a:pt x="79988" y="20772"/>
                        <a:pt x="77678" y="29127"/>
                        <a:pt x="75226" y="34083"/>
                      </a:cubicBezTo>
                      <a:lnTo>
                        <a:pt x="75391" y="36590"/>
                      </a:lnTo>
                      <a:cubicBezTo>
                        <a:pt x="72833" y="37973"/>
                        <a:pt x="74653" y="39741"/>
                        <a:pt x="73324" y="41545"/>
                      </a:cubicBezTo>
                      <a:lnTo>
                        <a:pt x="72898" y="40877"/>
                      </a:lnTo>
                      <a:lnTo>
                        <a:pt x="72012" y="42254"/>
                      </a:lnTo>
                      <a:cubicBezTo>
                        <a:pt x="72692" y="42846"/>
                        <a:pt x="68981" y="47736"/>
                        <a:pt x="69371" y="48049"/>
                      </a:cubicBezTo>
                      <a:lnTo>
                        <a:pt x="68101" y="49823"/>
                      </a:lnTo>
                      <a:lnTo>
                        <a:pt x="69631" y="49315"/>
                      </a:lnTo>
                      <a:cubicBezTo>
                        <a:pt x="67859" y="54406"/>
                        <a:pt x="65354" y="59284"/>
                        <a:pt x="63505" y="64269"/>
                      </a:cubicBezTo>
                      <a:cubicBezTo>
                        <a:pt x="64190" y="66415"/>
                        <a:pt x="61910" y="67497"/>
                        <a:pt x="62104" y="69537"/>
                      </a:cubicBezTo>
                      <a:cubicBezTo>
                        <a:pt x="60633" y="72452"/>
                        <a:pt x="59298" y="75409"/>
                        <a:pt x="57733" y="77981"/>
                      </a:cubicBezTo>
                      <a:lnTo>
                        <a:pt x="54696" y="85230"/>
                      </a:lnTo>
                      <a:lnTo>
                        <a:pt x="53881" y="86383"/>
                      </a:lnTo>
                      <a:lnTo>
                        <a:pt x="54442" y="86868"/>
                      </a:lnTo>
                      <a:cubicBezTo>
                        <a:pt x="51836" y="88819"/>
                        <a:pt x="52516" y="88689"/>
                        <a:pt x="52581" y="91462"/>
                      </a:cubicBezTo>
                      <a:lnTo>
                        <a:pt x="51122" y="92822"/>
                      </a:lnTo>
                      <a:lnTo>
                        <a:pt x="51901" y="95661"/>
                      </a:lnTo>
                      <a:cubicBezTo>
                        <a:pt x="48989" y="95856"/>
                        <a:pt x="51464" y="99451"/>
                        <a:pt x="49213" y="100314"/>
                      </a:cubicBezTo>
                      <a:lnTo>
                        <a:pt x="48871" y="99782"/>
                      </a:lnTo>
                      <a:lnTo>
                        <a:pt x="48103" y="100498"/>
                      </a:lnTo>
                      <a:cubicBezTo>
                        <a:pt x="47676" y="101974"/>
                        <a:pt x="47339" y="103475"/>
                        <a:pt x="47092" y="104991"/>
                      </a:cubicBezTo>
                      <a:lnTo>
                        <a:pt x="46183" y="107303"/>
                      </a:lnTo>
                      <a:cubicBezTo>
                        <a:pt x="42502" y="114529"/>
                        <a:pt x="39028" y="127408"/>
                        <a:pt x="37397" y="128643"/>
                      </a:cubicBezTo>
                      <a:cubicBezTo>
                        <a:pt x="36535" y="129294"/>
                        <a:pt x="37468" y="130873"/>
                        <a:pt x="37031" y="131860"/>
                      </a:cubicBezTo>
                      <a:lnTo>
                        <a:pt x="35956" y="133634"/>
                      </a:lnTo>
                      <a:cubicBezTo>
                        <a:pt x="35974" y="134133"/>
                        <a:pt x="36108" y="134620"/>
                        <a:pt x="36346" y="135059"/>
                      </a:cubicBezTo>
                      <a:cubicBezTo>
                        <a:pt x="36476" y="135225"/>
                        <a:pt x="37002" y="134639"/>
                        <a:pt x="36937" y="134840"/>
                      </a:cubicBezTo>
                      <a:cubicBezTo>
                        <a:pt x="36635" y="135798"/>
                        <a:pt x="35117" y="136147"/>
                        <a:pt x="34987" y="137146"/>
                      </a:cubicBezTo>
                      <a:lnTo>
                        <a:pt x="35962" y="137306"/>
                      </a:lnTo>
                      <a:cubicBezTo>
                        <a:pt x="36062" y="137543"/>
                        <a:pt x="35093" y="138128"/>
                        <a:pt x="34816" y="138075"/>
                      </a:cubicBezTo>
                      <a:cubicBezTo>
                        <a:pt x="34391" y="139575"/>
                        <a:pt x="33842" y="141037"/>
                        <a:pt x="33173" y="142444"/>
                      </a:cubicBezTo>
                      <a:cubicBezTo>
                        <a:pt x="34585" y="143627"/>
                        <a:pt x="29109" y="146483"/>
                        <a:pt x="30946" y="146921"/>
                      </a:cubicBezTo>
                      <a:cubicBezTo>
                        <a:pt x="30621" y="147612"/>
                        <a:pt x="29321" y="150829"/>
                        <a:pt x="29067" y="150823"/>
                      </a:cubicBezTo>
                      <a:cubicBezTo>
                        <a:pt x="28004" y="152804"/>
                        <a:pt x="27035" y="154868"/>
                        <a:pt x="27372" y="157186"/>
                      </a:cubicBezTo>
                      <a:cubicBezTo>
                        <a:pt x="25711" y="157322"/>
                        <a:pt x="25209" y="161591"/>
                        <a:pt x="24601" y="162691"/>
                      </a:cubicBezTo>
                      <a:cubicBezTo>
                        <a:pt x="24713" y="162436"/>
                        <a:pt x="23809" y="163649"/>
                        <a:pt x="22905" y="163873"/>
                      </a:cubicBezTo>
                      <a:lnTo>
                        <a:pt x="22840" y="164258"/>
                      </a:lnTo>
                      <a:lnTo>
                        <a:pt x="23372" y="164470"/>
                      </a:lnTo>
                      <a:lnTo>
                        <a:pt x="22876" y="164648"/>
                      </a:lnTo>
                      <a:cubicBezTo>
                        <a:pt x="22787" y="166191"/>
                        <a:pt x="20306" y="174038"/>
                        <a:pt x="19425" y="174073"/>
                      </a:cubicBezTo>
                      <a:lnTo>
                        <a:pt x="19035" y="175723"/>
                      </a:lnTo>
                      <a:cubicBezTo>
                        <a:pt x="18445" y="174865"/>
                        <a:pt x="17818" y="176356"/>
                        <a:pt x="19171" y="175871"/>
                      </a:cubicBezTo>
                      <a:lnTo>
                        <a:pt x="18114" y="177053"/>
                      </a:lnTo>
                      <a:lnTo>
                        <a:pt x="18232" y="177739"/>
                      </a:lnTo>
                      <a:lnTo>
                        <a:pt x="17104" y="179513"/>
                      </a:lnTo>
                      <a:lnTo>
                        <a:pt x="17618" y="179974"/>
                      </a:lnTo>
                      <a:cubicBezTo>
                        <a:pt x="17488" y="180122"/>
                        <a:pt x="16820" y="179832"/>
                        <a:pt x="16696" y="179974"/>
                      </a:cubicBezTo>
                      <a:lnTo>
                        <a:pt x="16353" y="180808"/>
                      </a:lnTo>
                      <a:lnTo>
                        <a:pt x="15733" y="182345"/>
                      </a:lnTo>
                      <a:lnTo>
                        <a:pt x="16223" y="182393"/>
                      </a:lnTo>
                      <a:lnTo>
                        <a:pt x="15798" y="183498"/>
                      </a:lnTo>
                      <a:cubicBezTo>
                        <a:pt x="15656" y="183652"/>
                        <a:pt x="14250" y="187389"/>
                        <a:pt x="14368" y="185397"/>
                      </a:cubicBezTo>
                      <a:cubicBezTo>
                        <a:pt x="14143" y="186478"/>
                        <a:pt x="13794" y="187529"/>
                        <a:pt x="13328" y="188530"/>
                      </a:cubicBezTo>
                      <a:lnTo>
                        <a:pt x="12933" y="188761"/>
                      </a:lnTo>
                      <a:lnTo>
                        <a:pt x="12454" y="188862"/>
                      </a:lnTo>
                      <a:lnTo>
                        <a:pt x="12383" y="190446"/>
                      </a:lnTo>
                      <a:lnTo>
                        <a:pt x="12797" y="189825"/>
                      </a:lnTo>
                      <a:lnTo>
                        <a:pt x="12980" y="190174"/>
                      </a:lnTo>
                      <a:lnTo>
                        <a:pt x="12117" y="192729"/>
                      </a:lnTo>
                      <a:lnTo>
                        <a:pt x="11414" y="192469"/>
                      </a:lnTo>
                      <a:cubicBezTo>
                        <a:pt x="11249" y="192670"/>
                        <a:pt x="11497" y="193338"/>
                        <a:pt x="11414" y="193592"/>
                      </a:cubicBezTo>
                      <a:cubicBezTo>
                        <a:pt x="10741" y="195366"/>
                        <a:pt x="8732" y="196673"/>
                        <a:pt x="8655" y="198571"/>
                      </a:cubicBezTo>
                      <a:cubicBezTo>
                        <a:pt x="8614" y="199546"/>
                        <a:pt x="9163" y="200345"/>
                        <a:pt x="8383" y="201226"/>
                      </a:cubicBezTo>
                      <a:cubicBezTo>
                        <a:pt x="6115" y="203833"/>
                        <a:pt x="1696" y="214483"/>
                        <a:pt x="0" y="218261"/>
                      </a:cubicBezTo>
                      <a:lnTo>
                        <a:pt x="0" y="192705"/>
                      </a:lnTo>
                      <a:cubicBezTo>
                        <a:pt x="1040" y="191522"/>
                        <a:pt x="2062" y="189553"/>
                        <a:pt x="3078" y="187094"/>
                      </a:cubicBezTo>
                      <a:cubicBezTo>
                        <a:pt x="2546" y="187933"/>
                        <a:pt x="2032" y="188590"/>
                        <a:pt x="1607" y="187377"/>
                      </a:cubicBezTo>
                      <a:cubicBezTo>
                        <a:pt x="1016" y="185745"/>
                        <a:pt x="2712" y="185012"/>
                        <a:pt x="3096" y="184841"/>
                      </a:cubicBezTo>
                      <a:lnTo>
                        <a:pt x="2777" y="184545"/>
                      </a:lnTo>
                      <a:lnTo>
                        <a:pt x="2972" y="183729"/>
                      </a:lnTo>
                      <a:cubicBezTo>
                        <a:pt x="3131" y="183067"/>
                        <a:pt x="3562" y="181488"/>
                        <a:pt x="4153" y="181098"/>
                      </a:cubicBezTo>
                      <a:cubicBezTo>
                        <a:pt x="6192" y="179785"/>
                        <a:pt x="4348" y="179324"/>
                        <a:pt x="5288" y="177952"/>
                      </a:cubicBezTo>
                      <a:cubicBezTo>
                        <a:pt x="5672" y="177402"/>
                        <a:pt x="6186" y="178597"/>
                        <a:pt x="6097" y="178319"/>
                      </a:cubicBezTo>
                      <a:cubicBezTo>
                        <a:pt x="5819" y="177396"/>
                        <a:pt x="8183" y="168491"/>
                        <a:pt x="9671" y="166363"/>
                      </a:cubicBezTo>
                      <a:cubicBezTo>
                        <a:pt x="9890" y="166055"/>
                        <a:pt x="10091" y="166227"/>
                        <a:pt x="10262" y="166457"/>
                      </a:cubicBezTo>
                      <a:cubicBezTo>
                        <a:pt x="10162" y="166123"/>
                        <a:pt x="10111" y="165777"/>
                        <a:pt x="10109" y="165428"/>
                      </a:cubicBezTo>
                      <a:lnTo>
                        <a:pt x="10634" y="165493"/>
                      </a:lnTo>
                      <a:lnTo>
                        <a:pt x="10977" y="164618"/>
                      </a:lnTo>
                      <a:cubicBezTo>
                        <a:pt x="10965" y="164305"/>
                        <a:pt x="11090" y="164003"/>
                        <a:pt x="11320" y="163790"/>
                      </a:cubicBezTo>
                      <a:lnTo>
                        <a:pt x="11822" y="162608"/>
                      </a:lnTo>
                      <a:lnTo>
                        <a:pt x="11993" y="162082"/>
                      </a:lnTo>
                      <a:lnTo>
                        <a:pt x="12371" y="160509"/>
                      </a:lnTo>
                      <a:cubicBezTo>
                        <a:pt x="12466" y="160858"/>
                        <a:pt x="12962" y="160231"/>
                        <a:pt x="12998" y="160237"/>
                      </a:cubicBezTo>
                      <a:lnTo>
                        <a:pt x="13139" y="159982"/>
                      </a:lnTo>
                      <a:cubicBezTo>
                        <a:pt x="12602" y="159681"/>
                        <a:pt x="11780" y="159657"/>
                        <a:pt x="12743" y="159161"/>
                      </a:cubicBezTo>
                      <a:lnTo>
                        <a:pt x="13127" y="159693"/>
                      </a:lnTo>
                      <a:lnTo>
                        <a:pt x="13447" y="159468"/>
                      </a:lnTo>
                      <a:lnTo>
                        <a:pt x="13872" y="158806"/>
                      </a:lnTo>
                      <a:lnTo>
                        <a:pt x="13506" y="158776"/>
                      </a:lnTo>
                      <a:lnTo>
                        <a:pt x="13783" y="158138"/>
                      </a:lnTo>
                      <a:cubicBezTo>
                        <a:pt x="13730" y="157836"/>
                        <a:pt x="13482" y="157375"/>
                        <a:pt x="13340" y="157546"/>
                      </a:cubicBezTo>
                      <a:lnTo>
                        <a:pt x="14043" y="155477"/>
                      </a:lnTo>
                      <a:cubicBezTo>
                        <a:pt x="14043" y="155660"/>
                        <a:pt x="14386" y="155897"/>
                        <a:pt x="14681" y="156068"/>
                      </a:cubicBezTo>
                      <a:lnTo>
                        <a:pt x="14983" y="155382"/>
                      </a:lnTo>
                      <a:lnTo>
                        <a:pt x="14799" y="154093"/>
                      </a:lnTo>
                      <a:cubicBezTo>
                        <a:pt x="15095" y="154093"/>
                        <a:pt x="15438" y="153780"/>
                        <a:pt x="15721" y="153726"/>
                      </a:cubicBezTo>
                      <a:lnTo>
                        <a:pt x="16188" y="152698"/>
                      </a:lnTo>
                      <a:lnTo>
                        <a:pt x="15904" y="151089"/>
                      </a:lnTo>
                      <a:cubicBezTo>
                        <a:pt x="16243" y="151243"/>
                        <a:pt x="16636" y="151216"/>
                        <a:pt x="16950" y="151018"/>
                      </a:cubicBezTo>
                      <a:lnTo>
                        <a:pt x="18197" y="148322"/>
                      </a:lnTo>
                      <a:cubicBezTo>
                        <a:pt x="17606" y="147808"/>
                        <a:pt x="16785" y="147417"/>
                        <a:pt x="18067" y="147376"/>
                      </a:cubicBezTo>
                      <a:lnTo>
                        <a:pt x="18019" y="145259"/>
                      </a:lnTo>
                      <a:lnTo>
                        <a:pt x="19089" y="144011"/>
                      </a:lnTo>
                      <a:cubicBezTo>
                        <a:pt x="19360" y="144011"/>
                        <a:pt x="19874" y="144230"/>
                        <a:pt x="19945" y="144549"/>
                      </a:cubicBezTo>
                      <a:lnTo>
                        <a:pt x="20052" y="141351"/>
                      </a:lnTo>
                      <a:cubicBezTo>
                        <a:pt x="20684" y="141889"/>
                        <a:pt x="20701" y="141782"/>
                        <a:pt x="20749" y="141014"/>
                      </a:cubicBezTo>
                      <a:lnTo>
                        <a:pt x="20749" y="140665"/>
                      </a:lnTo>
                      <a:cubicBezTo>
                        <a:pt x="22492" y="140854"/>
                        <a:pt x="20388" y="141416"/>
                        <a:pt x="20678" y="142066"/>
                      </a:cubicBezTo>
                      <a:cubicBezTo>
                        <a:pt x="20772" y="142152"/>
                        <a:pt x="20883" y="142218"/>
                        <a:pt x="21003" y="142261"/>
                      </a:cubicBezTo>
                      <a:lnTo>
                        <a:pt x="21564" y="141079"/>
                      </a:lnTo>
                      <a:cubicBezTo>
                        <a:pt x="21556" y="140614"/>
                        <a:pt x="21612" y="140150"/>
                        <a:pt x="21729" y="139701"/>
                      </a:cubicBezTo>
                      <a:cubicBezTo>
                        <a:pt x="20814" y="141906"/>
                        <a:pt x="21363" y="137891"/>
                        <a:pt x="21960" y="136591"/>
                      </a:cubicBezTo>
                      <a:lnTo>
                        <a:pt x="22102" y="135999"/>
                      </a:lnTo>
                      <a:cubicBezTo>
                        <a:pt x="22344" y="135786"/>
                        <a:pt x="22692" y="136667"/>
                        <a:pt x="22740" y="136715"/>
                      </a:cubicBezTo>
                      <a:cubicBezTo>
                        <a:pt x="23100" y="137022"/>
                        <a:pt x="23732" y="136265"/>
                        <a:pt x="23803" y="136165"/>
                      </a:cubicBezTo>
                      <a:cubicBezTo>
                        <a:pt x="24008" y="135746"/>
                        <a:pt x="23948" y="135246"/>
                        <a:pt x="23650" y="134888"/>
                      </a:cubicBezTo>
                      <a:lnTo>
                        <a:pt x="23396" y="134444"/>
                      </a:lnTo>
                      <a:lnTo>
                        <a:pt x="23396" y="135497"/>
                      </a:lnTo>
                      <a:lnTo>
                        <a:pt x="23094" y="135402"/>
                      </a:lnTo>
                      <a:lnTo>
                        <a:pt x="23189" y="134811"/>
                      </a:lnTo>
                      <a:lnTo>
                        <a:pt x="22840" y="134763"/>
                      </a:lnTo>
                      <a:lnTo>
                        <a:pt x="22840" y="134326"/>
                      </a:lnTo>
                      <a:cubicBezTo>
                        <a:pt x="22840" y="134107"/>
                        <a:pt x="23313" y="133924"/>
                        <a:pt x="23502" y="134119"/>
                      </a:cubicBezTo>
                      <a:cubicBezTo>
                        <a:pt x="23502" y="133474"/>
                        <a:pt x="23094" y="131470"/>
                        <a:pt x="24282" y="131943"/>
                      </a:cubicBezTo>
                      <a:lnTo>
                        <a:pt x="24660" y="130329"/>
                      </a:lnTo>
                      <a:lnTo>
                        <a:pt x="25316" y="130423"/>
                      </a:lnTo>
                      <a:lnTo>
                        <a:pt x="25026" y="129501"/>
                      </a:lnTo>
                      <a:cubicBezTo>
                        <a:pt x="25026" y="129306"/>
                        <a:pt x="25516" y="129755"/>
                        <a:pt x="25617" y="129584"/>
                      </a:cubicBezTo>
                      <a:cubicBezTo>
                        <a:pt x="25965" y="128933"/>
                        <a:pt x="25192" y="128519"/>
                        <a:pt x="25416" y="127887"/>
                      </a:cubicBezTo>
                      <a:lnTo>
                        <a:pt x="26409" y="126237"/>
                      </a:lnTo>
                      <a:lnTo>
                        <a:pt x="26781" y="126538"/>
                      </a:lnTo>
                      <a:lnTo>
                        <a:pt x="26609" y="126243"/>
                      </a:lnTo>
                      <a:cubicBezTo>
                        <a:pt x="27377" y="126716"/>
                        <a:pt x="27407" y="125959"/>
                        <a:pt x="27407" y="124865"/>
                      </a:cubicBezTo>
                      <a:lnTo>
                        <a:pt x="28240" y="119206"/>
                      </a:lnTo>
                      <a:lnTo>
                        <a:pt x="28671" y="118792"/>
                      </a:lnTo>
                      <a:cubicBezTo>
                        <a:pt x="29581" y="119124"/>
                        <a:pt x="29138" y="120430"/>
                        <a:pt x="29510" y="119662"/>
                      </a:cubicBezTo>
                      <a:cubicBezTo>
                        <a:pt x="30101" y="118479"/>
                        <a:pt x="29374" y="119401"/>
                        <a:pt x="30024" y="118278"/>
                      </a:cubicBezTo>
                      <a:cubicBezTo>
                        <a:pt x="30278" y="117835"/>
                        <a:pt x="29752" y="117391"/>
                        <a:pt x="29752" y="117391"/>
                      </a:cubicBezTo>
                      <a:lnTo>
                        <a:pt x="29676" y="116829"/>
                      </a:lnTo>
                      <a:lnTo>
                        <a:pt x="30001" y="116658"/>
                      </a:lnTo>
                      <a:lnTo>
                        <a:pt x="29847" y="117113"/>
                      </a:lnTo>
                      <a:cubicBezTo>
                        <a:pt x="29983" y="117432"/>
                        <a:pt x="30798" y="117557"/>
                        <a:pt x="30887" y="117220"/>
                      </a:cubicBezTo>
                      <a:cubicBezTo>
                        <a:pt x="31111" y="116333"/>
                        <a:pt x="30627" y="116817"/>
                        <a:pt x="30237" y="116350"/>
                      </a:cubicBezTo>
                      <a:lnTo>
                        <a:pt x="29747" y="116143"/>
                      </a:lnTo>
                      <a:lnTo>
                        <a:pt x="30538" y="116007"/>
                      </a:lnTo>
                      <a:lnTo>
                        <a:pt x="30822" y="115487"/>
                      </a:lnTo>
                      <a:cubicBezTo>
                        <a:pt x="30958" y="115830"/>
                        <a:pt x="30775" y="116143"/>
                        <a:pt x="31005" y="116463"/>
                      </a:cubicBezTo>
                      <a:cubicBezTo>
                        <a:pt x="31200" y="116386"/>
                        <a:pt x="30343" y="113506"/>
                        <a:pt x="31070" y="112986"/>
                      </a:cubicBezTo>
                      <a:lnTo>
                        <a:pt x="31572" y="113577"/>
                      </a:lnTo>
                      <a:cubicBezTo>
                        <a:pt x="31673" y="113619"/>
                        <a:pt x="32417" y="113234"/>
                        <a:pt x="33114" y="113063"/>
                      </a:cubicBezTo>
                      <a:cubicBezTo>
                        <a:pt x="34946" y="110041"/>
                        <a:pt x="33758" y="106351"/>
                        <a:pt x="36411" y="106156"/>
                      </a:cubicBezTo>
                      <a:lnTo>
                        <a:pt x="36576" y="105654"/>
                      </a:lnTo>
                      <a:cubicBezTo>
                        <a:pt x="36322" y="105240"/>
                        <a:pt x="35708" y="105009"/>
                        <a:pt x="35560" y="104648"/>
                      </a:cubicBezTo>
                      <a:cubicBezTo>
                        <a:pt x="35412" y="104288"/>
                        <a:pt x="35773" y="103342"/>
                        <a:pt x="35968" y="102999"/>
                      </a:cubicBezTo>
                      <a:lnTo>
                        <a:pt x="35838" y="102721"/>
                      </a:lnTo>
                      <a:cubicBezTo>
                        <a:pt x="36553" y="102490"/>
                        <a:pt x="38479" y="98316"/>
                        <a:pt x="39973" y="94673"/>
                      </a:cubicBezTo>
                      <a:cubicBezTo>
                        <a:pt x="40818" y="91681"/>
                        <a:pt x="41368" y="89352"/>
                        <a:pt x="41155" y="88896"/>
                      </a:cubicBezTo>
                      <a:cubicBezTo>
                        <a:pt x="41811" y="88784"/>
                        <a:pt x="42484" y="87755"/>
                        <a:pt x="43099" y="86484"/>
                      </a:cubicBezTo>
                      <a:lnTo>
                        <a:pt x="43583" y="84355"/>
                      </a:lnTo>
                      <a:cubicBezTo>
                        <a:pt x="43583" y="84456"/>
                        <a:pt x="43707" y="84580"/>
                        <a:pt x="43861" y="84704"/>
                      </a:cubicBezTo>
                      <a:cubicBezTo>
                        <a:pt x="44050" y="84213"/>
                        <a:pt x="44221" y="83728"/>
                        <a:pt x="44387" y="83273"/>
                      </a:cubicBezTo>
                      <a:lnTo>
                        <a:pt x="44345" y="82989"/>
                      </a:lnTo>
                      <a:lnTo>
                        <a:pt x="44995" y="81469"/>
                      </a:lnTo>
                      <a:lnTo>
                        <a:pt x="44717" y="79908"/>
                      </a:lnTo>
                      <a:cubicBezTo>
                        <a:pt x="45970" y="80021"/>
                        <a:pt x="46395" y="78377"/>
                        <a:pt x="45627" y="77579"/>
                      </a:cubicBezTo>
                      <a:cubicBezTo>
                        <a:pt x="46242" y="77106"/>
                        <a:pt x="46741" y="76500"/>
                        <a:pt x="47086" y="75805"/>
                      </a:cubicBezTo>
                      <a:cubicBezTo>
                        <a:pt x="47411" y="73948"/>
                        <a:pt x="47949" y="70235"/>
                        <a:pt x="49243" y="69401"/>
                      </a:cubicBezTo>
                      <a:cubicBezTo>
                        <a:pt x="51074" y="68218"/>
                        <a:pt x="49373" y="67391"/>
                        <a:pt x="50377" y="66255"/>
                      </a:cubicBezTo>
                      <a:cubicBezTo>
                        <a:pt x="50534" y="66029"/>
                        <a:pt x="50712" y="65820"/>
                        <a:pt x="50909" y="65629"/>
                      </a:cubicBezTo>
                      <a:lnTo>
                        <a:pt x="50791" y="65321"/>
                      </a:lnTo>
                      <a:cubicBezTo>
                        <a:pt x="50879" y="65085"/>
                        <a:pt x="51163" y="64996"/>
                        <a:pt x="51435" y="64937"/>
                      </a:cubicBezTo>
                      <a:lnTo>
                        <a:pt x="51600" y="64682"/>
                      </a:lnTo>
                      <a:lnTo>
                        <a:pt x="51057" y="64091"/>
                      </a:lnTo>
                      <a:cubicBezTo>
                        <a:pt x="51029" y="63515"/>
                        <a:pt x="51171" y="62944"/>
                        <a:pt x="51464" y="62447"/>
                      </a:cubicBezTo>
                      <a:lnTo>
                        <a:pt x="51328" y="62163"/>
                      </a:lnTo>
                      <a:cubicBezTo>
                        <a:pt x="52398" y="61815"/>
                        <a:pt x="56988" y="50811"/>
                        <a:pt x="57455" y="49013"/>
                      </a:cubicBezTo>
                      <a:cubicBezTo>
                        <a:pt x="57687" y="49006"/>
                        <a:pt x="57910" y="48921"/>
                        <a:pt x="58087" y="48771"/>
                      </a:cubicBezTo>
                      <a:lnTo>
                        <a:pt x="58855" y="46642"/>
                      </a:lnTo>
                      <a:lnTo>
                        <a:pt x="58755" y="45920"/>
                      </a:lnTo>
                      <a:lnTo>
                        <a:pt x="58406" y="45867"/>
                      </a:lnTo>
                      <a:lnTo>
                        <a:pt x="59127" y="43739"/>
                      </a:lnTo>
                      <a:cubicBezTo>
                        <a:pt x="59298" y="43579"/>
                        <a:pt x="59901" y="42923"/>
                        <a:pt x="60438" y="42319"/>
                      </a:cubicBezTo>
                      <a:lnTo>
                        <a:pt x="61147" y="40463"/>
                      </a:lnTo>
                      <a:lnTo>
                        <a:pt x="60964" y="39428"/>
                      </a:lnTo>
                      <a:cubicBezTo>
                        <a:pt x="61135" y="39516"/>
                        <a:pt x="61329" y="39549"/>
                        <a:pt x="61520" y="39523"/>
                      </a:cubicBezTo>
                      <a:cubicBezTo>
                        <a:pt x="61986" y="38340"/>
                        <a:pt x="62441" y="37276"/>
                        <a:pt x="62873" y="36353"/>
                      </a:cubicBezTo>
                      <a:cubicBezTo>
                        <a:pt x="62406" y="35998"/>
                        <a:pt x="62122" y="35762"/>
                        <a:pt x="63127" y="35715"/>
                      </a:cubicBezTo>
                      <a:lnTo>
                        <a:pt x="63079" y="33598"/>
                      </a:lnTo>
                      <a:lnTo>
                        <a:pt x="64155" y="32344"/>
                      </a:lnTo>
                      <a:cubicBezTo>
                        <a:pt x="64444" y="32344"/>
                        <a:pt x="64982" y="32587"/>
                        <a:pt x="65017" y="32935"/>
                      </a:cubicBezTo>
                      <a:lnTo>
                        <a:pt x="65053" y="31877"/>
                      </a:lnTo>
                      <a:lnTo>
                        <a:pt x="65053" y="31617"/>
                      </a:lnTo>
                      <a:lnTo>
                        <a:pt x="65106" y="29731"/>
                      </a:lnTo>
                      <a:cubicBezTo>
                        <a:pt x="65194" y="29601"/>
                        <a:pt x="65561" y="28986"/>
                        <a:pt x="65821" y="29009"/>
                      </a:cubicBezTo>
                      <a:lnTo>
                        <a:pt x="66222" y="30074"/>
                      </a:lnTo>
                      <a:cubicBezTo>
                        <a:pt x="66329" y="29949"/>
                        <a:pt x="66411" y="29807"/>
                        <a:pt x="66506" y="29677"/>
                      </a:cubicBezTo>
                      <a:lnTo>
                        <a:pt x="66801" y="28016"/>
                      </a:lnTo>
                      <a:cubicBezTo>
                        <a:pt x="65673" y="30748"/>
                        <a:pt x="66335" y="24841"/>
                        <a:pt x="67168" y="24344"/>
                      </a:cubicBezTo>
                      <a:cubicBezTo>
                        <a:pt x="67481" y="24166"/>
                        <a:pt x="67723" y="24977"/>
                        <a:pt x="67812" y="25059"/>
                      </a:cubicBezTo>
                      <a:cubicBezTo>
                        <a:pt x="68166" y="25367"/>
                        <a:pt x="68804" y="24610"/>
                        <a:pt x="68875" y="24504"/>
                      </a:cubicBezTo>
                      <a:cubicBezTo>
                        <a:pt x="69077" y="24086"/>
                        <a:pt x="69017" y="23589"/>
                        <a:pt x="68721" y="23232"/>
                      </a:cubicBezTo>
                      <a:lnTo>
                        <a:pt x="68467" y="22789"/>
                      </a:lnTo>
                      <a:lnTo>
                        <a:pt x="68467" y="23841"/>
                      </a:lnTo>
                      <a:lnTo>
                        <a:pt x="68160" y="23753"/>
                      </a:lnTo>
                      <a:lnTo>
                        <a:pt x="68261" y="23161"/>
                      </a:lnTo>
                      <a:lnTo>
                        <a:pt x="67912" y="23108"/>
                      </a:lnTo>
                      <a:lnTo>
                        <a:pt x="67912" y="22670"/>
                      </a:lnTo>
                      <a:cubicBezTo>
                        <a:pt x="67912" y="22452"/>
                        <a:pt x="68385" y="22268"/>
                        <a:pt x="68574" y="22464"/>
                      </a:cubicBezTo>
                      <a:cubicBezTo>
                        <a:pt x="68574" y="21819"/>
                        <a:pt x="68166" y="19815"/>
                        <a:pt x="69354" y="20288"/>
                      </a:cubicBezTo>
                      <a:lnTo>
                        <a:pt x="69732" y="18673"/>
                      </a:lnTo>
                      <a:lnTo>
                        <a:pt x="70387" y="18768"/>
                      </a:lnTo>
                      <a:lnTo>
                        <a:pt x="70098" y="17845"/>
                      </a:lnTo>
                      <a:cubicBezTo>
                        <a:pt x="70098" y="17650"/>
                        <a:pt x="70588" y="18100"/>
                        <a:pt x="70689" y="17928"/>
                      </a:cubicBezTo>
                      <a:cubicBezTo>
                        <a:pt x="70878" y="17579"/>
                        <a:pt x="70506" y="16592"/>
                        <a:pt x="70488" y="16231"/>
                      </a:cubicBezTo>
                      <a:lnTo>
                        <a:pt x="71480" y="14587"/>
                      </a:lnTo>
                      <a:lnTo>
                        <a:pt x="71853" y="14889"/>
                      </a:lnTo>
                      <a:lnTo>
                        <a:pt x="71687" y="14587"/>
                      </a:lnTo>
                      <a:cubicBezTo>
                        <a:pt x="72124" y="14670"/>
                        <a:pt x="73099" y="13777"/>
                        <a:pt x="72827" y="13050"/>
                      </a:cubicBezTo>
                      <a:cubicBezTo>
                        <a:pt x="72762" y="12873"/>
                        <a:pt x="72479" y="13493"/>
                        <a:pt x="72331" y="13363"/>
                      </a:cubicBezTo>
                      <a:cubicBezTo>
                        <a:pt x="71923" y="13007"/>
                        <a:pt x="71704" y="12480"/>
                        <a:pt x="71740" y="11938"/>
                      </a:cubicBezTo>
                      <a:cubicBezTo>
                        <a:pt x="73235" y="11477"/>
                        <a:pt x="71333" y="9756"/>
                        <a:pt x="73347" y="11383"/>
                      </a:cubicBezTo>
                      <a:lnTo>
                        <a:pt x="73223" y="11063"/>
                      </a:lnTo>
                      <a:lnTo>
                        <a:pt x="73070" y="10525"/>
                      </a:lnTo>
                      <a:cubicBezTo>
                        <a:pt x="72898" y="9816"/>
                        <a:pt x="72361" y="8751"/>
                        <a:pt x="72940" y="8331"/>
                      </a:cubicBezTo>
                      <a:cubicBezTo>
                        <a:pt x="76484" y="5682"/>
                        <a:pt x="75504" y="1786"/>
                        <a:pt x="76112" y="1330"/>
                      </a:cubicBezTo>
                      <a:lnTo>
                        <a:pt x="76614" y="1922"/>
                      </a:lnTo>
                      <a:lnTo>
                        <a:pt x="77276" y="0"/>
                      </a:lnTo>
                      <a:cubicBezTo>
                        <a:pt x="77759" y="543"/>
                        <a:pt x="78293" y="1038"/>
                        <a:pt x="78871" y="1478"/>
                      </a:cubicBezTo>
                      <a:lnTo>
                        <a:pt x="78842" y="656"/>
                      </a:lnTo>
                      <a:lnTo>
                        <a:pt x="79379" y="1502"/>
                      </a:lnTo>
                      <a:lnTo>
                        <a:pt x="79574" y="1230"/>
                      </a:lnTo>
                      <a:cubicBezTo>
                        <a:pt x="79722" y="1135"/>
                        <a:pt x="79941" y="1455"/>
                        <a:pt x="79923" y="1626"/>
                      </a:cubicBezTo>
                      <a:cubicBezTo>
                        <a:pt x="80957" y="999"/>
                        <a:pt x="83202" y="4074"/>
                        <a:pt x="84472" y="3489"/>
                      </a:cubicBezTo>
                      <a:lnTo>
                        <a:pt x="85364" y="4754"/>
                      </a:lnTo>
                      <a:lnTo>
                        <a:pt x="86038" y="5505"/>
                      </a:lnTo>
                      <a:lnTo>
                        <a:pt x="87373" y="5688"/>
                      </a:lnTo>
                      <a:cubicBezTo>
                        <a:pt x="87172" y="6014"/>
                        <a:pt x="87414" y="6457"/>
                        <a:pt x="87840" y="6942"/>
                      </a:cubicBezTo>
                      <a:lnTo>
                        <a:pt x="88915" y="6906"/>
                      </a:lnTo>
                      <a:lnTo>
                        <a:pt x="89015" y="8089"/>
                      </a:lnTo>
                      <a:cubicBezTo>
                        <a:pt x="90167" y="9088"/>
                        <a:pt x="91308" y="9999"/>
                        <a:pt x="90356" y="10135"/>
                      </a:cubicBezTo>
                      <a:lnTo>
                        <a:pt x="91822" y="10407"/>
                      </a:lnTo>
                      <a:lnTo>
                        <a:pt x="91768" y="11341"/>
                      </a:lnTo>
                      <a:lnTo>
                        <a:pt x="92773" y="10714"/>
                      </a:lnTo>
                      <a:lnTo>
                        <a:pt x="94959" y="11767"/>
                      </a:lnTo>
                      <a:cubicBezTo>
                        <a:pt x="95037" y="12111"/>
                        <a:pt x="94945" y="12472"/>
                        <a:pt x="94710" y="12737"/>
                      </a:cubicBezTo>
                      <a:lnTo>
                        <a:pt x="94799" y="13156"/>
                      </a:lnTo>
                      <a:cubicBezTo>
                        <a:pt x="95100" y="13271"/>
                        <a:pt x="95341" y="13504"/>
                        <a:pt x="95467" y="13801"/>
                      </a:cubicBezTo>
                      <a:lnTo>
                        <a:pt x="96247" y="12819"/>
                      </a:lnTo>
                      <a:cubicBezTo>
                        <a:pt x="95939" y="18188"/>
                        <a:pt x="100701" y="15356"/>
                        <a:pt x="99898" y="18555"/>
                      </a:cubicBezTo>
                      <a:lnTo>
                        <a:pt x="101404" y="17964"/>
                      </a:lnTo>
                      <a:cubicBezTo>
                        <a:pt x="101446" y="18289"/>
                        <a:pt x="101593" y="19655"/>
                        <a:pt x="101965" y="19832"/>
                      </a:cubicBezTo>
                      <a:lnTo>
                        <a:pt x="102556" y="19590"/>
                      </a:lnTo>
                      <a:lnTo>
                        <a:pt x="102633" y="22168"/>
                      </a:lnTo>
                      <a:lnTo>
                        <a:pt x="104216" y="21281"/>
                      </a:lnTo>
                      <a:lnTo>
                        <a:pt x="104388" y="23770"/>
                      </a:lnTo>
                      <a:cubicBezTo>
                        <a:pt x="104388" y="22404"/>
                        <a:pt x="106237" y="24084"/>
                        <a:pt x="106580" y="22818"/>
                      </a:cubicBezTo>
                      <a:lnTo>
                        <a:pt x="107472" y="24107"/>
                      </a:lnTo>
                      <a:lnTo>
                        <a:pt x="108517" y="24107"/>
                      </a:lnTo>
                      <a:cubicBezTo>
                        <a:pt x="109008" y="24938"/>
                        <a:pt x="109263" y="25887"/>
                        <a:pt x="109256" y="26851"/>
                      </a:cubicBezTo>
                      <a:lnTo>
                        <a:pt x="110798" y="27277"/>
                      </a:lnTo>
                      <a:lnTo>
                        <a:pt x="111743" y="28944"/>
                      </a:lnTo>
                      <a:lnTo>
                        <a:pt x="114106" y="30227"/>
                      </a:lnTo>
                      <a:lnTo>
                        <a:pt x="114106" y="31410"/>
                      </a:lnTo>
                      <a:lnTo>
                        <a:pt x="115158" y="31410"/>
                      </a:lnTo>
                      <a:cubicBezTo>
                        <a:pt x="115377" y="31847"/>
                        <a:pt x="114278" y="32841"/>
                        <a:pt x="115075" y="33267"/>
                      </a:cubicBezTo>
                      <a:lnTo>
                        <a:pt x="116930" y="33509"/>
                      </a:lnTo>
                      <a:cubicBezTo>
                        <a:pt x="115122" y="34863"/>
                        <a:pt x="118703" y="35508"/>
                        <a:pt x="119506" y="35443"/>
                      </a:cubicBezTo>
                      <a:lnTo>
                        <a:pt x="120316" y="37542"/>
                      </a:lnTo>
                      <a:cubicBezTo>
                        <a:pt x="121107" y="38086"/>
                        <a:pt x="122779" y="38843"/>
                        <a:pt x="123535" y="37784"/>
                      </a:cubicBezTo>
                      <a:lnTo>
                        <a:pt x="124126" y="39883"/>
                      </a:lnTo>
                      <a:cubicBezTo>
                        <a:pt x="125095" y="40475"/>
                        <a:pt x="125804" y="41805"/>
                        <a:pt x="126377" y="42722"/>
                      </a:cubicBezTo>
                      <a:cubicBezTo>
                        <a:pt x="126552" y="41607"/>
                        <a:pt x="126312" y="40466"/>
                        <a:pt x="125704" y="39517"/>
                      </a:cubicBezTo>
                      <a:lnTo>
                        <a:pt x="127104" y="40528"/>
                      </a:lnTo>
                      <a:cubicBezTo>
                        <a:pt x="127234" y="41350"/>
                        <a:pt x="128599" y="42550"/>
                        <a:pt x="129999" y="44519"/>
                      </a:cubicBezTo>
                      <a:lnTo>
                        <a:pt x="131606" y="44832"/>
                      </a:lnTo>
                      <a:lnTo>
                        <a:pt x="132031" y="47056"/>
                      </a:lnTo>
                      <a:lnTo>
                        <a:pt x="133673" y="48475"/>
                      </a:lnTo>
                      <a:cubicBezTo>
                        <a:pt x="133378" y="48126"/>
                        <a:pt x="134058" y="46370"/>
                        <a:pt x="135168" y="47884"/>
                      </a:cubicBezTo>
                      <a:cubicBezTo>
                        <a:pt x="135308" y="48043"/>
                        <a:pt x="135402" y="48237"/>
                        <a:pt x="135440" y="48445"/>
                      </a:cubicBezTo>
                      <a:lnTo>
                        <a:pt x="135718" y="48682"/>
                      </a:lnTo>
                      <a:lnTo>
                        <a:pt x="136308" y="48528"/>
                      </a:lnTo>
                      <a:cubicBezTo>
                        <a:pt x="136447" y="48830"/>
                        <a:pt x="136565" y="49139"/>
                        <a:pt x="136663" y="49456"/>
                      </a:cubicBezTo>
                      <a:cubicBezTo>
                        <a:pt x="137508" y="50172"/>
                        <a:pt x="138488" y="51041"/>
                        <a:pt x="138636" y="51425"/>
                      </a:cubicBezTo>
                      <a:lnTo>
                        <a:pt x="138884" y="51355"/>
                      </a:lnTo>
                      <a:cubicBezTo>
                        <a:pt x="139995" y="50911"/>
                        <a:pt x="140869" y="52484"/>
                        <a:pt x="141159" y="53347"/>
                      </a:cubicBezTo>
                      <a:lnTo>
                        <a:pt x="141295" y="54358"/>
                      </a:lnTo>
                      <a:cubicBezTo>
                        <a:pt x="142372" y="55357"/>
                        <a:pt x="143632" y="56138"/>
                        <a:pt x="145005" y="56658"/>
                      </a:cubicBezTo>
                      <a:lnTo>
                        <a:pt x="145489" y="57415"/>
                      </a:lnTo>
                      <a:cubicBezTo>
                        <a:pt x="146712" y="58048"/>
                        <a:pt x="148148" y="58415"/>
                        <a:pt x="148957" y="59497"/>
                      </a:cubicBezTo>
                      <a:lnTo>
                        <a:pt x="149206" y="61413"/>
                      </a:lnTo>
                      <a:lnTo>
                        <a:pt x="150340" y="61466"/>
                      </a:lnTo>
                      <a:lnTo>
                        <a:pt x="150647" y="61897"/>
                      </a:lnTo>
                      <a:cubicBezTo>
                        <a:pt x="151504" y="62778"/>
                        <a:pt x="152337" y="63671"/>
                        <a:pt x="153164" y="64611"/>
                      </a:cubicBezTo>
                      <a:cubicBezTo>
                        <a:pt x="153992" y="64888"/>
                        <a:pt x="154775" y="65286"/>
                        <a:pt x="155486" y="65794"/>
                      </a:cubicBezTo>
                      <a:cubicBezTo>
                        <a:pt x="156549" y="66563"/>
                        <a:pt x="156738" y="67982"/>
                        <a:pt x="157737" y="69371"/>
                      </a:cubicBezTo>
                      <a:lnTo>
                        <a:pt x="158268" y="69105"/>
                      </a:lnTo>
                      <a:lnTo>
                        <a:pt x="158386" y="68514"/>
                      </a:lnTo>
                      <a:lnTo>
                        <a:pt x="158522" y="68934"/>
                      </a:lnTo>
                      <a:cubicBezTo>
                        <a:pt x="158558" y="69064"/>
                        <a:pt x="158759" y="69833"/>
                        <a:pt x="158995" y="69779"/>
                      </a:cubicBezTo>
                      <a:cubicBezTo>
                        <a:pt x="159982" y="69555"/>
                        <a:pt x="161163" y="69407"/>
                        <a:pt x="162262" y="70867"/>
                      </a:cubicBezTo>
                      <a:cubicBezTo>
                        <a:pt x="162817" y="71607"/>
                        <a:pt x="162103" y="73268"/>
                        <a:pt x="162983" y="73540"/>
                      </a:cubicBezTo>
                      <a:lnTo>
                        <a:pt x="164755" y="73540"/>
                      </a:lnTo>
                      <a:cubicBezTo>
                        <a:pt x="164164" y="74516"/>
                        <a:pt x="165742" y="75728"/>
                        <a:pt x="167461" y="76083"/>
                      </a:cubicBezTo>
                      <a:cubicBezTo>
                        <a:pt x="167745" y="76142"/>
                        <a:pt x="167774" y="76455"/>
                        <a:pt x="167768" y="76816"/>
                      </a:cubicBezTo>
                      <a:lnTo>
                        <a:pt x="168359" y="77821"/>
                      </a:lnTo>
                      <a:cubicBezTo>
                        <a:pt x="168649" y="77868"/>
                        <a:pt x="168643" y="78052"/>
                        <a:pt x="168619" y="78241"/>
                      </a:cubicBezTo>
                      <a:lnTo>
                        <a:pt x="169068" y="78974"/>
                      </a:lnTo>
                      <a:lnTo>
                        <a:pt x="169068" y="78625"/>
                      </a:lnTo>
                      <a:lnTo>
                        <a:pt x="170291" y="79217"/>
                      </a:lnTo>
                      <a:lnTo>
                        <a:pt x="169877" y="79299"/>
                      </a:lnTo>
                      <a:lnTo>
                        <a:pt x="170267" y="80695"/>
                      </a:lnTo>
                      <a:lnTo>
                        <a:pt x="170817" y="79684"/>
                      </a:lnTo>
                      <a:cubicBezTo>
                        <a:pt x="170982" y="80133"/>
                        <a:pt x="175017" y="83983"/>
                        <a:pt x="179312" y="87962"/>
                      </a:cubicBezTo>
                      <a:cubicBezTo>
                        <a:pt x="179631" y="88151"/>
                        <a:pt x="179968" y="88340"/>
                        <a:pt x="180335" y="88524"/>
                      </a:cubicBezTo>
                      <a:lnTo>
                        <a:pt x="181516" y="88524"/>
                      </a:lnTo>
                      <a:lnTo>
                        <a:pt x="182001" y="90469"/>
                      </a:lnTo>
                      <a:lnTo>
                        <a:pt x="182485" y="90918"/>
                      </a:lnTo>
                      <a:lnTo>
                        <a:pt x="182958" y="90753"/>
                      </a:lnTo>
                      <a:lnTo>
                        <a:pt x="183034" y="91397"/>
                      </a:lnTo>
                      <a:lnTo>
                        <a:pt x="183596" y="91155"/>
                      </a:lnTo>
                      <a:lnTo>
                        <a:pt x="183596" y="91930"/>
                      </a:lnTo>
                      <a:lnTo>
                        <a:pt x="184092" y="92379"/>
                      </a:lnTo>
                      <a:lnTo>
                        <a:pt x="184092" y="92042"/>
                      </a:lnTo>
                      <a:lnTo>
                        <a:pt x="185108" y="92361"/>
                      </a:lnTo>
                      <a:cubicBezTo>
                        <a:pt x="185864" y="92953"/>
                        <a:pt x="187655" y="95188"/>
                        <a:pt x="187265" y="94307"/>
                      </a:cubicBezTo>
                      <a:lnTo>
                        <a:pt x="188960" y="94596"/>
                      </a:lnTo>
                      <a:cubicBezTo>
                        <a:pt x="188807" y="95288"/>
                        <a:pt x="190532" y="97606"/>
                        <a:pt x="191418" y="98144"/>
                      </a:cubicBezTo>
                      <a:cubicBezTo>
                        <a:pt x="191258" y="98197"/>
                        <a:pt x="191004" y="98546"/>
                        <a:pt x="191418" y="98670"/>
                      </a:cubicBezTo>
                      <a:cubicBezTo>
                        <a:pt x="192009" y="98848"/>
                        <a:pt x="192369" y="97653"/>
                        <a:pt x="192877" y="97931"/>
                      </a:cubicBezTo>
                      <a:cubicBezTo>
                        <a:pt x="193385" y="98209"/>
                        <a:pt x="193433" y="99504"/>
                        <a:pt x="193740" y="99983"/>
                      </a:cubicBezTo>
                      <a:lnTo>
                        <a:pt x="193781" y="99646"/>
                      </a:lnTo>
                      <a:cubicBezTo>
                        <a:pt x="194006" y="99546"/>
                        <a:pt x="194212" y="99132"/>
                        <a:pt x="194413" y="99268"/>
                      </a:cubicBezTo>
                      <a:cubicBezTo>
                        <a:pt x="194915" y="99611"/>
                        <a:pt x="195595" y="100722"/>
                        <a:pt x="195299" y="101367"/>
                      </a:cubicBezTo>
                      <a:lnTo>
                        <a:pt x="196298" y="103040"/>
                      </a:lnTo>
                      <a:lnTo>
                        <a:pt x="197184" y="103200"/>
                      </a:lnTo>
                      <a:lnTo>
                        <a:pt x="197928" y="103354"/>
                      </a:lnTo>
                      <a:lnTo>
                        <a:pt x="198336" y="105518"/>
                      </a:lnTo>
                      <a:cubicBezTo>
                        <a:pt x="198903" y="105748"/>
                        <a:pt x="199446" y="106036"/>
                        <a:pt x="199955" y="106375"/>
                      </a:cubicBezTo>
                      <a:cubicBezTo>
                        <a:pt x="200203" y="105896"/>
                        <a:pt x="200841" y="105482"/>
                        <a:pt x="201544" y="106428"/>
                      </a:cubicBezTo>
                      <a:cubicBezTo>
                        <a:pt x="201698" y="106635"/>
                        <a:pt x="201544" y="107049"/>
                        <a:pt x="201391" y="107469"/>
                      </a:cubicBezTo>
                      <a:cubicBezTo>
                        <a:pt x="201609" y="107664"/>
                        <a:pt x="201828" y="107859"/>
                        <a:pt x="202035" y="108060"/>
                      </a:cubicBezTo>
                      <a:lnTo>
                        <a:pt x="202117" y="107079"/>
                      </a:lnTo>
                      <a:lnTo>
                        <a:pt x="202708" y="107079"/>
                      </a:lnTo>
                      <a:lnTo>
                        <a:pt x="204008" y="109858"/>
                      </a:lnTo>
                      <a:lnTo>
                        <a:pt x="203813" y="110159"/>
                      </a:lnTo>
                      <a:lnTo>
                        <a:pt x="205272" y="109923"/>
                      </a:lnTo>
                      <a:lnTo>
                        <a:pt x="206400" y="111762"/>
                      </a:lnTo>
                      <a:lnTo>
                        <a:pt x="207228" y="111389"/>
                      </a:lnTo>
                      <a:lnTo>
                        <a:pt x="207883" y="113512"/>
                      </a:lnTo>
                      <a:lnTo>
                        <a:pt x="207393" y="113270"/>
                      </a:lnTo>
                      <a:lnTo>
                        <a:pt x="207298" y="113932"/>
                      </a:lnTo>
                      <a:cubicBezTo>
                        <a:pt x="207470" y="114210"/>
                        <a:pt x="207623" y="114523"/>
                        <a:pt x="207771" y="114789"/>
                      </a:cubicBezTo>
                      <a:lnTo>
                        <a:pt x="208533" y="115310"/>
                      </a:lnTo>
                      <a:lnTo>
                        <a:pt x="209839" y="114819"/>
                      </a:lnTo>
                      <a:cubicBezTo>
                        <a:pt x="211428" y="115795"/>
                        <a:pt x="211611" y="116741"/>
                        <a:pt x="214169" y="117521"/>
                      </a:cubicBezTo>
                      <a:lnTo>
                        <a:pt x="214169" y="118497"/>
                      </a:lnTo>
                      <a:lnTo>
                        <a:pt x="215316" y="119325"/>
                      </a:lnTo>
                      <a:cubicBezTo>
                        <a:pt x="215475" y="120141"/>
                        <a:pt x="215664" y="121370"/>
                        <a:pt x="216273" y="122003"/>
                      </a:cubicBezTo>
                      <a:lnTo>
                        <a:pt x="219817" y="123079"/>
                      </a:lnTo>
                      <a:cubicBezTo>
                        <a:pt x="219646" y="124954"/>
                        <a:pt x="222015" y="125119"/>
                        <a:pt x="222216" y="124853"/>
                      </a:cubicBezTo>
                      <a:lnTo>
                        <a:pt x="222216" y="125113"/>
                      </a:lnTo>
                      <a:lnTo>
                        <a:pt x="222972" y="124983"/>
                      </a:lnTo>
                      <a:lnTo>
                        <a:pt x="223079" y="125445"/>
                      </a:lnTo>
                      <a:cubicBezTo>
                        <a:pt x="223669" y="125309"/>
                        <a:pt x="223888" y="126787"/>
                        <a:pt x="223350" y="126533"/>
                      </a:cubicBezTo>
                      <a:lnTo>
                        <a:pt x="223581" y="127490"/>
                      </a:lnTo>
                      <a:cubicBezTo>
                        <a:pt x="224922" y="130128"/>
                        <a:pt x="227214" y="125356"/>
                        <a:pt x="229377" y="132422"/>
                      </a:cubicBezTo>
                      <a:lnTo>
                        <a:pt x="231521" y="132451"/>
                      </a:lnTo>
                      <a:lnTo>
                        <a:pt x="231521" y="134137"/>
                      </a:lnTo>
                      <a:lnTo>
                        <a:pt x="232449" y="134137"/>
                      </a:lnTo>
                      <a:lnTo>
                        <a:pt x="231551" y="136011"/>
                      </a:lnTo>
                      <a:lnTo>
                        <a:pt x="232047" y="136041"/>
                      </a:lnTo>
                      <a:lnTo>
                        <a:pt x="233743" y="134947"/>
                      </a:lnTo>
                      <a:cubicBezTo>
                        <a:pt x="234333" y="135828"/>
                        <a:pt x="234522" y="137117"/>
                        <a:pt x="234841" y="138051"/>
                      </a:cubicBezTo>
                      <a:lnTo>
                        <a:pt x="235958" y="138223"/>
                      </a:lnTo>
                      <a:lnTo>
                        <a:pt x="236259" y="139222"/>
                      </a:lnTo>
                      <a:cubicBezTo>
                        <a:pt x="236945" y="139059"/>
                        <a:pt x="237587" y="138746"/>
                        <a:pt x="238138" y="138305"/>
                      </a:cubicBezTo>
                      <a:lnTo>
                        <a:pt x="238250" y="140079"/>
                      </a:lnTo>
                      <a:lnTo>
                        <a:pt x="238735" y="140186"/>
                      </a:lnTo>
                      <a:cubicBezTo>
                        <a:pt x="238979" y="140330"/>
                        <a:pt x="239147" y="140574"/>
                        <a:pt x="239196" y="140854"/>
                      </a:cubicBezTo>
                      <a:lnTo>
                        <a:pt x="239964" y="141445"/>
                      </a:lnTo>
                      <a:lnTo>
                        <a:pt x="240123" y="140812"/>
                      </a:lnTo>
                      <a:lnTo>
                        <a:pt x="240289" y="141309"/>
                      </a:lnTo>
                      <a:lnTo>
                        <a:pt x="241588" y="142202"/>
                      </a:lnTo>
                      <a:cubicBezTo>
                        <a:pt x="241328" y="142320"/>
                        <a:pt x="241228" y="142433"/>
                        <a:pt x="241240" y="142533"/>
                      </a:cubicBezTo>
                      <a:lnTo>
                        <a:pt x="241494" y="142764"/>
                      </a:lnTo>
                      <a:cubicBezTo>
                        <a:pt x="241847" y="142922"/>
                        <a:pt x="242251" y="142922"/>
                        <a:pt x="242604" y="142764"/>
                      </a:cubicBezTo>
                      <a:lnTo>
                        <a:pt x="242327" y="142113"/>
                      </a:lnTo>
                      <a:cubicBezTo>
                        <a:pt x="242705" y="142444"/>
                        <a:pt x="242734" y="142651"/>
                        <a:pt x="242604" y="142764"/>
                      </a:cubicBezTo>
                      <a:lnTo>
                        <a:pt x="243307" y="144402"/>
                      </a:lnTo>
                      <a:lnTo>
                        <a:pt x="243603" y="144887"/>
                      </a:lnTo>
                      <a:cubicBezTo>
                        <a:pt x="244460" y="145188"/>
                        <a:pt x="245245" y="145507"/>
                        <a:pt x="245511" y="146365"/>
                      </a:cubicBezTo>
                      <a:cubicBezTo>
                        <a:pt x="246846" y="146181"/>
                        <a:pt x="247018" y="146856"/>
                        <a:pt x="247201" y="147547"/>
                      </a:cubicBezTo>
                      <a:lnTo>
                        <a:pt x="248530" y="147612"/>
                      </a:lnTo>
                      <a:lnTo>
                        <a:pt x="248778" y="148606"/>
                      </a:lnTo>
                      <a:lnTo>
                        <a:pt x="249499" y="150043"/>
                      </a:lnTo>
                      <a:lnTo>
                        <a:pt x="249983" y="149871"/>
                      </a:lnTo>
                      <a:lnTo>
                        <a:pt x="250066" y="150522"/>
                      </a:lnTo>
                      <a:lnTo>
                        <a:pt x="250657" y="150279"/>
                      </a:lnTo>
                      <a:lnTo>
                        <a:pt x="250740" y="152893"/>
                      </a:lnTo>
                      <a:lnTo>
                        <a:pt x="251147" y="151178"/>
                      </a:lnTo>
                      <a:lnTo>
                        <a:pt x="252370" y="151769"/>
                      </a:lnTo>
                      <a:lnTo>
                        <a:pt x="251963" y="151852"/>
                      </a:lnTo>
                      <a:lnTo>
                        <a:pt x="252453" y="154454"/>
                      </a:lnTo>
                      <a:cubicBezTo>
                        <a:pt x="252666" y="153425"/>
                        <a:pt x="254438" y="154667"/>
                        <a:pt x="254739" y="153567"/>
                      </a:cubicBezTo>
                      <a:lnTo>
                        <a:pt x="255637" y="154874"/>
                      </a:lnTo>
                      <a:lnTo>
                        <a:pt x="256671" y="154874"/>
                      </a:lnTo>
                      <a:cubicBezTo>
                        <a:pt x="259413" y="159415"/>
                        <a:pt x="259507" y="156441"/>
                        <a:pt x="260606" y="158173"/>
                      </a:cubicBezTo>
                      <a:lnTo>
                        <a:pt x="261014" y="160053"/>
                      </a:lnTo>
                      <a:cubicBezTo>
                        <a:pt x="260872" y="159338"/>
                        <a:pt x="262018" y="158871"/>
                        <a:pt x="262485" y="159722"/>
                      </a:cubicBezTo>
                      <a:cubicBezTo>
                        <a:pt x="263549" y="161585"/>
                        <a:pt x="264447" y="163538"/>
                        <a:pt x="265167" y="165558"/>
                      </a:cubicBezTo>
                      <a:lnTo>
                        <a:pt x="265451" y="165434"/>
                      </a:lnTo>
                      <a:lnTo>
                        <a:pt x="266242" y="164204"/>
                      </a:lnTo>
                      <a:lnTo>
                        <a:pt x="267075" y="166398"/>
                      </a:lnTo>
                      <a:lnTo>
                        <a:pt x="268026" y="166351"/>
                      </a:lnTo>
                      <a:lnTo>
                        <a:pt x="267885" y="166073"/>
                      </a:lnTo>
                      <a:lnTo>
                        <a:pt x="268109" y="166345"/>
                      </a:lnTo>
                      <a:lnTo>
                        <a:pt x="268924" y="168119"/>
                      </a:lnTo>
                      <a:cubicBezTo>
                        <a:pt x="269102" y="168207"/>
                        <a:pt x="269267" y="168302"/>
                        <a:pt x="269432" y="168397"/>
                      </a:cubicBezTo>
                      <a:lnTo>
                        <a:pt x="269356" y="168030"/>
                      </a:lnTo>
                      <a:cubicBezTo>
                        <a:pt x="269462" y="168000"/>
                        <a:pt x="269515" y="168142"/>
                        <a:pt x="269486" y="168278"/>
                      </a:cubicBezTo>
                      <a:cubicBezTo>
                        <a:pt x="269998" y="168680"/>
                        <a:pt x="270429" y="169175"/>
                        <a:pt x="270756" y="169739"/>
                      </a:cubicBezTo>
                      <a:cubicBezTo>
                        <a:pt x="270797" y="169828"/>
                        <a:pt x="270756" y="169993"/>
                        <a:pt x="270638" y="170165"/>
                      </a:cubicBezTo>
                      <a:cubicBezTo>
                        <a:pt x="271229" y="170910"/>
                        <a:pt x="271743" y="171312"/>
                        <a:pt x="272162" y="171134"/>
                      </a:cubicBezTo>
                      <a:cubicBezTo>
                        <a:pt x="273048" y="170780"/>
                        <a:pt x="273296" y="172601"/>
                        <a:pt x="273586" y="171696"/>
                      </a:cubicBezTo>
                      <a:lnTo>
                        <a:pt x="273509" y="172719"/>
                      </a:lnTo>
                      <a:lnTo>
                        <a:pt x="273798" y="172488"/>
                      </a:lnTo>
                      <a:lnTo>
                        <a:pt x="275199" y="172772"/>
                      </a:lnTo>
                      <a:lnTo>
                        <a:pt x="274720" y="173364"/>
                      </a:lnTo>
                      <a:lnTo>
                        <a:pt x="274974" y="173955"/>
                      </a:lnTo>
                      <a:lnTo>
                        <a:pt x="275104" y="174251"/>
                      </a:lnTo>
                      <a:lnTo>
                        <a:pt x="275996" y="174203"/>
                      </a:lnTo>
                      <a:lnTo>
                        <a:pt x="275459" y="174966"/>
                      </a:lnTo>
                      <a:lnTo>
                        <a:pt x="275671" y="175439"/>
                      </a:lnTo>
                      <a:cubicBezTo>
                        <a:pt x="275993" y="175883"/>
                        <a:pt x="276614" y="175982"/>
                        <a:pt x="277057" y="175660"/>
                      </a:cubicBezTo>
                      <a:cubicBezTo>
                        <a:pt x="277165" y="175582"/>
                        <a:pt x="277257" y="175483"/>
                        <a:pt x="277326" y="175368"/>
                      </a:cubicBezTo>
                      <a:lnTo>
                        <a:pt x="277916" y="176444"/>
                      </a:lnTo>
                      <a:lnTo>
                        <a:pt x="278135" y="176764"/>
                      </a:lnTo>
                      <a:lnTo>
                        <a:pt x="279151" y="176870"/>
                      </a:lnTo>
                      <a:cubicBezTo>
                        <a:pt x="279529" y="177674"/>
                        <a:pt x="279376" y="178987"/>
                        <a:pt x="279689" y="179886"/>
                      </a:cubicBezTo>
                      <a:cubicBezTo>
                        <a:pt x="279748" y="180083"/>
                        <a:pt x="279845" y="180268"/>
                        <a:pt x="279972" y="180430"/>
                      </a:cubicBezTo>
                      <a:cubicBezTo>
                        <a:pt x="280127" y="180614"/>
                        <a:pt x="280333" y="180750"/>
                        <a:pt x="280563" y="180820"/>
                      </a:cubicBezTo>
                      <a:lnTo>
                        <a:pt x="281774" y="180329"/>
                      </a:lnTo>
                      <a:lnTo>
                        <a:pt x="282005" y="180660"/>
                      </a:lnTo>
                      <a:lnTo>
                        <a:pt x="282720" y="180566"/>
                      </a:lnTo>
                      <a:cubicBezTo>
                        <a:pt x="282796" y="180861"/>
                        <a:pt x="282932" y="181488"/>
                        <a:pt x="283115" y="182227"/>
                      </a:cubicBezTo>
                      <a:cubicBezTo>
                        <a:pt x="283598" y="182207"/>
                        <a:pt x="284076" y="182127"/>
                        <a:pt x="284539" y="181991"/>
                      </a:cubicBezTo>
                      <a:lnTo>
                        <a:pt x="283848" y="183297"/>
                      </a:lnTo>
                      <a:lnTo>
                        <a:pt x="284805" y="184675"/>
                      </a:lnTo>
                      <a:lnTo>
                        <a:pt x="285106" y="184817"/>
                      </a:lnTo>
                      <a:lnTo>
                        <a:pt x="286258" y="186177"/>
                      </a:lnTo>
                      <a:lnTo>
                        <a:pt x="286258" y="198163"/>
                      </a:lnTo>
                      <a:cubicBezTo>
                        <a:pt x="282256" y="194068"/>
                        <a:pt x="277922" y="190310"/>
                        <a:pt x="273302" y="186928"/>
                      </a:cubicBezTo>
                      <a:lnTo>
                        <a:pt x="272812" y="184835"/>
                      </a:lnTo>
                      <a:cubicBezTo>
                        <a:pt x="272930" y="186289"/>
                        <a:pt x="271754" y="185645"/>
                        <a:pt x="271039" y="185089"/>
                      </a:cubicBezTo>
                      <a:cubicBezTo>
                        <a:pt x="270325" y="184533"/>
                        <a:pt x="268298" y="180282"/>
                        <a:pt x="267802" y="179371"/>
                      </a:cubicBezTo>
                      <a:cubicBezTo>
                        <a:pt x="267341" y="179105"/>
                        <a:pt x="266898" y="178821"/>
                        <a:pt x="266484" y="178514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039" name="Google Shape;2039;p17"/>
                <p:cNvSpPr/>
                <p:nvPr/>
              </p:nvSpPr>
              <p:spPr>
                <a:xfrm>
                  <a:off x="10716781" y="4591042"/>
                  <a:ext cx="8066" cy="16950"/>
                </a:xfrm>
                <a:custGeom>
                  <a:rect b="b" l="l" r="r" t="t"/>
                  <a:pathLst>
                    <a:path extrusionOk="0" h="16950" w="8066">
                      <a:moveTo>
                        <a:pt x="8066" y="1843"/>
                      </a:moveTo>
                      <a:cubicBezTo>
                        <a:pt x="4521" y="6526"/>
                        <a:pt x="5815" y="14609"/>
                        <a:pt x="85" y="16951"/>
                      </a:cubicBezTo>
                      <a:cubicBezTo>
                        <a:pt x="-565" y="14550"/>
                        <a:pt x="2784" y="13007"/>
                        <a:pt x="1585" y="11191"/>
                      </a:cubicBezTo>
                      <a:cubicBezTo>
                        <a:pt x="3505" y="9276"/>
                        <a:pt x="1957" y="5621"/>
                        <a:pt x="5337" y="4788"/>
                      </a:cubicBezTo>
                      <a:cubicBezTo>
                        <a:pt x="4557" y="2819"/>
                        <a:pt x="6518" y="1896"/>
                        <a:pt x="6312" y="193"/>
                      </a:cubicBezTo>
                      <a:cubicBezTo>
                        <a:pt x="7842" y="-575"/>
                        <a:pt x="7475" y="1151"/>
                        <a:pt x="8066" y="1843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040" name="Google Shape;2040;p17"/>
                <p:cNvSpPr/>
                <p:nvPr/>
              </p:nvSpPr>
              <p:spPr>
                <a:xfrm>
                  <a:off x="10715155" y="4609169"/>
                  <a:ext cx="1769" cy="3979"/>
                </a:xfrm>
                <a:custGeom>
                  <a:rect b="b" l="l" r="r" t="t"/>
                  <a:pathLst>
                    <a:path extrusionOk="0" h="3979" w="1769">
                      <a:moveTo>
                        <a:pt x="1686" y="1673"/>
                      </a:moveTo>
                      <a:lnTo>
                        <a:pt x="1769" y="3956"/>
                      </a:lnTo>
                      <a:cubicBezTo>
                        <a:pt x="1178" y="3956"/>
                        <a:pt x="357" y="4145"/>
                        <a:pt x="50" y="3441"/>
                      </a:cubicBezTo>
                      <a:cubicBezTo>
                        <a:pt x="-281" y="2170"/>
                        <a:pt x="1119" y="-2442"/>
                        <a:pt x="1686" y="1673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041" name="Google Shape;2041;p17"/>
                <p:cNvSpPr/>
                <p:nvPr/>
              </p:nvSpPr>
              <p:spPr>
                <a:xfrm>
                  <a:off x="10712399" y="4614496"/>
                  <a:ext cx="2826" cy="4092"/>
                </a:xfrm>
                <a:custGeom>
                  <a:rect b="b" l="l" r="r" t="t"/>
                  <a:pathLst>
                    <a:path extrusionOk="0" h="4092" w="2826">
                      <a:moveTo>
                        <a:pt x="2706" y="1"/>
                      </a:moveTo>
                      <a:cubicBezTo>
                        <a:pt x="3167" y="982"/>
                        <a:pt x="2198" y="1591"/>
                        <a:pt x="1654" y="2319"/>
                      </a:cubicBezTo>
                      <a:cubicBezTo>
                        <a:pt x="2020" y="2576"/>
                        <a:pt x="2240" y="2994"/>
                        <a:pt x="2245" y="3442"/>
                      </a:cubicBezTo>
                      <a:cubicBezTo>
                        <a:pt x="1855" y="4453"/>
                        <a:pt x="1004" y="3773"/>
                        <a:pt x="0" y="4092"/>
                      </a:cubicBezTo>
                      <a:cubicBezTo>
                        <a:pt x="278" y="1928"/>
                        <a:pt x="738" y="-41"/>
                        <a:pt x="2706" y="1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042" name="Google Shape;2042;p17"/>
                <p:cNvSpPr/>
                <p:nvPr/>
              </p:nvSpPr>
              <p:spPr>
                <a:xfrm>
                  <a:off x="10690965" y="4663060"/>
                  <a:ext cx="3857" cy="7545"/>
                </a:xfrm>
                <a:custGeom>
                  <a:rect b="b" l="l" r="r" t="t"/>
                  <a:pathLst>
                    <a:path extrusionOk="0" h="7545" w="3857">
                      <a:moveTo>
                        <a:pt x="3858" y="2892"/>
                      </a:moveTo>
                      <a:cubicBezTo>
                        <a:pt x="744" y="3141"/>
                        <a:pt x="3562" y="6606"/>
                        <a:pt x="1182" y="7546"/>
                      </a:cubicBezTo>
                      <a:lnTo>
                        <a:pt x="0" y="5719"/>
                      </a:lnTo>
                      <a:cubicBezTo>
                        <a:pt x="3243" y="5175"/>
                        <a:pt x="-939" y="-650"/>
                        <a:pt x="3196" y="60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043" name="Google Shape;2043;p17"/>
                <p:cNvSpPr/>
                <p:nvPr/>
              </p:nvSpPr>
              <p:spPr>
                <a:xfrm>
                  <a:off x="10682673" y="4678565"/>
                  <a:ext cx="5893" cy="12712"/>
                </a:xfrm>
                <a:custGeom>
                  <a:rect b="b" l="l" r="r" t="t"/>
                  <a:pathLst>
                    <a:path extrusionOk="0" h="12712" w="5893">
                      <a:moveTo>
                        <a:pt x="5893" y="0"/>
                      </a:moveTo>
                      <a:cubicBezTo>
                        <a:pt x="3796" y="1727"/>
                        <a:pt x="5728" y="3430"/>
                        <a:pt x="4351" y="4618"/>
                      </a:cubicBezTo>
                      <a:cubicBezTo>
                        <a:pt x="3311" y="7362"/>
                        <a:pt x="978" y="9585"/>
                        <a:pt x="1226" y="12713"/>
                      </a:cubicBezTo>
                      <a:cubicBezTo>
                        <a:pt x="-1941" y="11258"/>
                        <a:pt x="2088" y="8834"/>
                        <a:pt x="1574" y="6427"/>
                      </a:cubicBezTo>
                      <a:cubicBezTo>
                        <a:pt x="2354" y="4263"/>
                        <a:pt x="3997" y="1821"/>
                        <a:pt x="4192" y="59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044" name="Google Shape;2044;p17"/>
                <p:cNvSpPr/>
                <p:nvPr/>
              </p:nvSpPr>
              <p:spPr>
                <a:xfrm>
                  <a:off x="10659959" y="4739959"/>
                  <a:ext cx="3743" cy="5191"/>
                </a:xfrm>
                <a:custGeom>
                  <a:rect b="b" l="l" r="r" t="t"/>
                  <a:pathLst>
                    <a:path extrusionOk="0" h="5191" w="3743">
                      <a:moveTo>
                        <a:pt x="3664" y="4500"/>
                      </a:moveTo>
                      <a:cubicBezTo>
                        <a:pt x="2855" y="5529"/>
                        <a:pt x="1413" y="5008"/>
                        <a:pt x="285" y="5192"/>
                      </a:cubicBezTo>
                      <a:cubicBezTo>
                        <a:pt x="-932" y="2826"/>
                        <a:pt x="2164" y="1987"/>
                        <a:pt x="1809" y="0"/>
                      </a:cubicBezTo>
                      <a:cubicBezTo>
                        <a:pt x="3109" y="668"/>
                        <a:pt x="4025" y="2637"/>
                        <a:pt x="3664" y="4500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045" name="Google Shape;2045;p17"/>
                <p:cNvSpPr/>
                <p:nvPr/>
              </p:nvSpPr>
              <p:spPr>
                <a:xfrm>
                  <a:off x="10652438" y="4749140"/>
                  <a:ext cx="6882" cy="16849"/>
                </a:xfrm>
                <a:custGeom>
                  <a:rect b="b" l="l" r="r" t="t"/>
                  <a:pathLst>
                    <a:path extrusionOk="0" h="16849" w="6882">
                      <a:moveTo>
                        <a:pt x="6813" y="37"/>
                      </a:moveTo>
                      <a:cubicBezTo>
                        <a:pt x="7587" y="5998"/>
                        <a:pt x="1608" y="9344"/>
                        <a:pt x="2814" y="15577"/>
                      </a:cubicBezTo>
                      <a:cubicBezTo>
                        <a:pt x="2213" y="16508"/>
                        <a:pt x="1117" y="16992"/>
                        <a:pt x="25" y="16813"/>
                      </a:cubicBezTo>
                      <a:cubicBezTo>
                        <a:pt x="-324" y="10976"/>
                        <a:pt x="3074" y="6583"/>
                        <a:pt x="4019" y="1273"/>
                      </a:cubicBezTo>
                      <a:cubicBezTo>
                        <a:pt x="4622" y="342"/>
                        <a:pt x="5719" y="-144"/>
                        <a:pt x="6813" y="37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046" name="Google Shape;2046;p17"/>
                <p:cNvSpPr/>
                <p:nvPr/>
              </p:nvSpPr>
              <p:spPr>
                <a:xfrm>
                  <a:off x="10647969" y="4769311"/>
                  <a:ext cx="4139" cy="2974"/>
                </a:xfrm>
                <a:custGeom>
                  <a:rect b="b" l="l" r="r" t="t"/>
                  <a:pathLst>
                    <a:path extrusionOk="0" h="2974" w="4139">
                      <a:moveTo>
                        <a:pt x="4104" y="1792"/>
                      </a:moveTo>
                      <a:cubicBezTo>
                        <a:pt x="4264" y="2354"/>
                        <a:pt x="3850" y="2655"/>
                        <a:pt x="3578" y="2975"/>
                      </a:cubicBezTo>
                      <a:lnTo>
                        <a:pt x="158" y="2525"/>
                      </a:lnTo>
                      <a:cubicBezTo>
                        <a:pt x="-935" y="-461"/>
                        <a:pt x="4010" y="-916"/>
                        <a:pt x="4104" y="1792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047" name="Google Shape;2047;p17"/>
                <p:cNvSpPr/>
                <p:nvPr/>
              </p:nvSpPr>
              <p:spPr>
                <a:xfrm>
                  <a:off x="10661816" y="4735278"/>
                  <a:ext cx="4347" cy="3591"/>
                </a:xfrm>
                <a:custGeom>
                  <a:rect b="b" l="l" r="r" t="t"/>
                  <a:pathLst>
                    <a:path extrusionOk="0" h="3591" w="4347">
                      <a:moveTo>
                        <a:pt x="4348" y="537"/>
                      </a:moveTo>
                      <a:cubicBezTo>
                        <a:pt x="4147" y="2967"/>
                        <a:pt x="3166" y="3860"/>
                        <a:pt x="478" y="3523"/>
                      </a:cubicBezTo>
                      <a:cubicBezTo>
                        <a:pt x="-674" y="2996"/>
                        <a:pt x="567" y="1956"/>
                        <a:pt x="968" y="1228"/>
                      </a:cubicBezTo>
                      <a:cubicBezTo>
                        <a:pt x="1559" y="1063"/>
                        <a:pt x="1825" y="1483"/>
                        <a:pt x="2150" y="1755"/>
                      </a:cubicBezTo>
                      <a:cubicBezTo>
                        <a:pt x="2794" y="738"/>
                        <a:pt x="2877" y="-835"/>
                        <a:pt x="4348" y="537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048" name="Google Shape;2048;p17"/>
                <p:cNvSpPr/>
                <p:nvPr/>
              </p:nvSpPr>
              <p:spPr>
                <a:xfrm>
                  <a:off x="10723476" y="4586342"/>
                  <a:ext cx="2743" cy="3734"/>
                </a:xfrm>
                <a:custGeom>
                  <a:rect b="b" l="l" r="r" t="t"/>
                  <a:pathLst>
                    <a:path extrusionOk="0" h="3734" w="2743">
                      <a:moveTo>
                        <a:pt x="2735" y="222"/>
                      </a:moveTo>
                      <a:cubicBezTo>
                        <a:pt x="2818" y="1573"/>
                        <a:pt x="2224" y="2876"/>
                        <a:pt x="1152" y="3699"/>
                      </a:cubicBezTo>
                      <a:cubicBezTo>
                        <a:pt x="591" y="3859"/>
                        <a:pt x="295" y="3445"/>
                        <a:pt x="0" y="3167"/>
                      </a:cubicBezTo>
                      <a:cubicBezTo>
                        <a:pt x="815" y="2144"/>
                        <a:pt x="142" y="-830"/>
                        <a:pt x="2735" y="222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049" name="Google Shape;2049;p17"/>
                <p:cNvSpPr/>
                <p:nvPr/>
              </p:nvSpPr>
              <p:spPr>
                <a:xfrm>
                  <a:off x="10695762" y="4657186"/>
                  <a:ext cx="1756" cy="1758"/>
                </a:xfrm>
                <a:custGeom>
                  <a:rect b="b" l="l" r="r" t="t"/>
                  <a:pathLst>
                    <a:path extrusionOk="0" h="1758" w="1756">
                      <a:moveTo>
                        <a:pt x="1719" y="535"/>
                      </a:moveTo>
                      <a:cubicBezTo>
                        <a:pt x="1885" y="1126"/>
                        <a:pt x="1465" y="1398"/>
                        <a:pt x="1193" y="1717"/>
                      </a:cubicBezTo>
                      <a:lnTo>
                        <a:pt x="59" y="1759"/>
                      </a:lnTo>
                      <a:lnTo>
                        <a:pt x="0" y="50"/>
                      </a:lnTo>
                      <a:cubicBezTo>
                        <a:pt x="567" y="3"/>
                        <a:pt x="1424" y="-157"/>
                        <a:pt x="1719" y="535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050" name="Google Shape;2050;p17"/>
                <p:cNvSpPr/>
                <p:nvPr/>
              </p:nvSpPr>
              <p:spPr>
                <a:xfrm>
                  <a:off x="10694728" y="4660067"/>
                  <a:ext cx="1744" cy="2287"/>
                </a:xfrm>
                <a:custGeom>
                  <a:rect b="b" l="l" r="r" t="t"/>
                  <a:pathLst>
                    <a:path extrusionOk="0" h="2287" w="1744">
                      <a:moveTo>
                        <a:pt x="1719" y="540"/>
                      </a:moveTo>
                      <a:cubicBezTo>
                        <a:pt x="1719" y="1131"/>
                        <a:pt x="1914" y="1959"/>
                        <a:pt x="1211" y="2272"/>
                      </a:cubicBezTo>
                      <a:cubicBezTo>
                        <a:pt x="-59" y="2462"/>
                        <a:pt x="30" y="889"/>
                        <a:pt x="0" y="31"/>
                      </a:cubicBezTo>
                      <a:cubicBezTo>
                        <a:pt x="567" y="14"/>
                        <a:pt x="1412" y="-158"/>
                        <a:pt x="1719" y="540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051" name="Google Shape;2051;p17"/>
                <p:cNvSpPr/>
                <p:nvPr/>
              </p:nvSpPr>
              <p:spPr>
                <a:xfrm>
                  <a:off x="10657410" y="4742731"/>
                  <a:ext cx="1704" cy="2511"/>
                </a:xfrm>
                <a:custGeom>
                  <a:rect b="b" l="l" r="r" t="t"/>
                  <a:pathLst>
                    <a:path extrusionOk="0" h="2511" w="1704">
                      <a:moveTo>
                        <a:pt x="1705" y="2461"/>
                      </a:moveTo>
                      <a:cubicBezTo>
                        <a:pt x="919" y="2686"/>
                        <a:pt x="523" y="2100"/>
                        <a:pt x="92" y="1716"/>
                      </a:cubicBezTo>
                      <a:cubicBezTo>
                        <a:pt x="-334" y="936"/>
                        <a:pt x="813" y="-300"/>
                        <a:pt x="1616" y="66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052" name="Google Shape;2052;p17"/>
                <p:cNvSpPr/>
                <p:nvPr/>
              </p:nvSpPr>
              <p:spPr>
                <a:xfrm>
                  <a:off x="10681772" y="4690185"/>
                  <a:ext cx="1742" cy="1731"/>
                </a:xfrm>
                <a:custGeom>
                  <a:rect b="b" l="l" r="r" t="t"/>
                  <a:pathLst>
                    <a:path extrusionOk="0" h="1731" w="1742">
                      <a:moveTo>
                        <a:pt x="1707" y="549"/>
                      </a:moveTo>
                      <a:cubicBezTo>
                        <a:pt x="1867" y="1140"/>
                        <a:pt x="1453" y="1418"/>
                        <a:pt x="1176" y="1731"/>
                      </a:cubicBezTo>
                      <a:lnTo>
                        <a:pt x="53" y="1731"/>
                      </a:lnTo>
                      <a:lnTo>
                        <a:pt x="0" y="23"/>
                      </a:lnTo>
                      <a:cubicBezTo>
                        <a:pt x="549" y="17"/>
                        <a:pt x="1394" y="-155"/>
                        <a:pt x="1707" y="549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053" name="Google Shape;2053;p17"/>
                <p:cNvSpPr/>
                <p:nvPr/>
              </p:nvSpPr>
              <p:spPr>
                <a:xfrm>
                  <a:off x="10680726" y="4693080"/>
                  <a:ext cx="1742" cy="2280"/>
                </a:xfrm>
                <a:custGeom>
                  <a:rect b="b" l="l" r="r" t="t"/>
                  <a:pathLst>
                    <a:path extrusionOk="0" h="2280" w="1742">
                      <a:moveTo>
                        <a:pt x="1719" y="539"/>
                      </a:moveTo>
                      <a:cubicBezTo>
                        <a:pt x="1719" y="1130"/>
                        <a:pt x="1908" y="1958"/>
                        <a:pt x="1211" y="2265"/>
                      </a:cubicBezTo>
                      <a:cubicBezTo>
                        <a:pt x="-59" y="2454"/>
                        <a:pt x="30" y="882"/>
                        <a:pt x="0" y="30"/>
                      </a:cubicBezTo>
                      <a:cubicBezTo>
                        <a:pt x="561" y="18"/>
                        <a:pt x="1406" y="-165"/>
                        <a:pt x="1719" y="539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054" name="Google Shape;2054;p17"/>
                <p:cNvSpPr/>
                <p:nvPr/>
              </p:nvSpPr>
              <p:spPr>
                <a:xfrm>
                  <a:off x="10682228" y="4671032"/>
                  <a:ext cx="10125" cy="19825"/>
                </a:xfrm>
                <a:custGeom>
                  <a:rect b="b" l="l" r="r" t="t"/>
                  <a:pathLst>
                    <a:path extrusionOk="0" h="19825" w="10125">
                      <a:moveTo>
                        <a:pt x="8796" y="1797"/>
                      </a:moveTo>
                      <a:lnTo>
                        <a:pt x="8748" y="4606"/>
                      </a:lnTo>
                      <a:lnTo>
                        <a:pt x="7862" y="4606"/>
                      </a:lnTo>
                      <a:cubicBezTo>
                        <a:pt x="7437" y="5593"/>
                        <a:pt x="8229" y="7781"/>
                        <a:pt x="6681" y="7905"/>
                      </a:cubicBezTo>
                      <a:cubicBezTo>
                        <a:pt x="6917" y="8816"/>
                        <a:pt x="6308" y="9129"/>
                        <a:pt x="5759" y="9679"/>
                      </a:cubicBezTo>
                      <a:cubicBezTo>
                        <a:pt x="5566" y="10901"/>
                        <a:pt x="5503" y="12140"/>
                        <a:pt x="5570" y="13375"/>
                      </a:cubicBezTo>
                      <a:lnTo>
                        <a:pt x="3662" y="13375"/>
                      </a:lnTo>
                      <a:cubicBezTo>
                        <a:pt x="4542" y="15693"/>
                        <a:pt x="867" y="14498"/>
                        <a:pt x="3473" y="17076"/>
                      </a:cubicBezTo>
                      <a:cubicBezTo>
                        <a:pt x="1476" y="16651"/>
                        <a:pt x="3177" y="19560"/>
                        <a:pt x="1399" y="19442"/>
                      </a:cubicBezTo>
                      <a:lnTo>
                        <a:pt x="1399" y="19826"/>
                      </a:lnTo>
                      <a:lnTo>
                        <a:pt x="135" y="19826"/>
                      </a:lnTo>
                      <a:cubicBezTo>
                        <a:pt x="-427" y="18312"/>
                        <a:pt x="932" y="18720"/>
                        <a:pt x="1186" y="17544"/>
                      </a:cubicBezTo>
                      <a:cubicBezTo>
                        <a:pt x="1316" y="16952"/>
                        <a:pt x="2722" y="17544"/>
                        <a:pt x="2220" y="16544"/>
                      </a:cubicBezTo>
                      <a:cubicBezTo>
                        <a:pt x="1169" y="16728"/>
                        <a:pt x="1629" y="15533"/>
                        <a:pt x="1228" y="15249"/>
                      </a:cubicBezTo>
                      <a:cubicBezTo>
                        <a:pt x="1694" y="15356"/>
                        <a:pt x="1623" y="14504"/>
                        <a:pt x="1623" y="14232"/>
                      </a:cubicBezTo>
                      <a:cubicBezTo>
                        <a:pt x="2433" y="14232"/>
                        <a:pt x="2492" y="13186"/>
                        <a:pt x="3165" y="13239"/>
                      </a:cubicBezTo>
                      <a:cubicBezTo>
                        <a:pt x="3308" y="13012"/>
                        <a:pt x="3359" y="12739"/>
                        <a:pt x="3307" y="12476"/>
                      </a:cubicBezTo>
                      <a:cubicBezTo>
                        <a:pt x="2787" y="12287"/>
                        <a:pt x="1954" y="12228"/>
                        <a:pt x="2309" y="11435"/>
                      </a:cubicBezTo>
                      <a:cubicBezTo>
                        <a:pt x="3100" y="11435"/>
                        <a:pt x="2273" y="10034"/>
                        <a:pt x="3095" y="10170"/>
                      </a:cubicBezTo>
                      <a:cubicBezTo>
                        <a:pt x="3827" y="9112"/>
                        <a:pt x="2533" y="6066"/>
                        <a:pt x="4436" y="6108"/>
                      </a:cubicBezTo>
                      <a:lnTo>
                        <a:pt x="4436" y="5085"/>
                      </a:lnTo>
                      <a:cubicBezTo>
                        <a:pt x="4849" y="4771"/>
                        <a:pt x="5026" y="4216"/>
                        <a:pt x="5470" y="3955"/>
                      </a:cubicBezTo>
                      <a:lnTo>
                        <a:pt x="5470" y="3317"/>
                      </a:lnTo>
                      <a:lnTo>
                        <a:pt x="6503" y="2312"/>
                      </a:lnTo>
                      <a:lnTo>
                        <a:pt x="6545" y="11"/>
                      </a:lnTo>
                      <a:cubicBezTo>
                        <a:pt x="7396" y="29"/>
                        <a:pt x="12494" y="-320"/>
                        <a:pt x="8796" y="1797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055" name="Google Shape;2055;p17"/>
                <p:cNvSpPr/>
                <p:nvPr/>
              </p:nvSpPr>
              <p:spPr>
                <a:xfrm>
                  <a:off x="10693880" y="4658672"/>
                  <a:ext cx="3305" cy="3938"/>
                </a:xfrm>
                <a:custGeom>
                  <a:rect b="b" l="l" r="r" t="t"/>
                  <a:pathLst>
                    <a:path extrusionOk="0" h="3938" w="3305">
                      <a:moveTo>
                        <a:pt x="3306" y="871"/>
                      </a:moveTo>
                      <a:lnTo>
                        <a:pt x="3188" y="1752"/>
                      </a:lnTo>
                      <a:cubicBezTo>
                        <a:pt x="2242" y="1432"/>
                        <a:pt x="2366" y="2875"/>
                        <a:pt x="1368" y="2881"/>
                      </a:cubicBezTo>
                      <a:cubicBezTo>
                        <a:pt x="1315" y="3384"/>
                        <a:pt x="889" y="3301"/>
                        <a:pt x="842" y="3892"/>
                      </a:cubicBezTo>
                      <a:cubicBezTo>
                        <a:pt x="80" y="4188"/>
                        <a:pt x="641" y="2970"/>
                        <a:pt x="68" y="3212"/>
                      </a:cubicBezTo>
                      <a:cubicBezTo>
                        <a:pt x="-405" y="1379"/>
                        <a:pt x="1764" y="2769"/>
                        <a:pt x="1019" y="959"/>
                      </a:cubicBezTo>
                      <a:cubicBezTo>
                        <a:pt x="2479" y="1746"/>
                        <a:pt x="1516" y="-318"/>
                        <a:pt x="2555" y="43"/>
                      </a:cubicBezTo>
                      <a:cubicBezTo>
                        <a:pt x="2689" y="87"/>
                        <a:pt x="2816" y="149"/>
                        <a:pt x="2933" y="226"/>
                      </a:cubicBezTo>
                      <a:cubicBezTo>
                        <a:pt x="3071" y="433"/>
                        <a:pt x="3195" y="648"/>
                        <a:pt x="3306" y="871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056" name="Google Shape;2056;p17"/>
                <p:cNvSpPr/>
                <p:nvPr/>
              </p:nvSpPr>
              <p:spPr>
                <a:xfrm>
                  <a:off x="10666377" y="4701300"/>
                  <a:ext cx="13398" cy="33012"/>
                </a:xfrm>
                <a:custGeom>
                  <a:rect b="b" l="l" r="r" t="t"/>
                  <a:pathLst>
                    <a:path extrusionOk="0" h="33012" w="13398">
                      <a:moveTo>
                        <a:pt x="12282" y="0"/>
                      </a:moveTo>
                      <a:cubicBezTo>
                        <a:pt x="12022" y="1401"/>
                        <a:pt x="13942" y="1047"/>
                        <a:pt x="13245" y="2957"/>
                      </a:cubicBezTo>
                      <a:cubicBezTo>
                        <a:pt x="12465" y="2507"/>
                        <a:pt x="12749" y="3477"/>
                        <a:pt x="12217" y="3577"/>
                      </a:cubicBezTo>
                      <a:cubicBezTo>
                        <a:pt x="12282" y="4387"/>
                        <a:pt x="11910" y="5416"/>
                        <a:pt x="12430" y="6138"/>
                      </a:cubicBezTo>
                      <a:lnTo>
                        <a:pt x="12530" y="7669"/>
                      </a:lnTo>
                      <a:cubicBezTo>
                        <a:pt x="11768" y="7261"/>
                        <a:pt x="11857" y="8048"/>
                        <a:pt x="11496" y="8420"/>
                      </a:cubicBezTo>
                      <a:cubicBezTo>
                        <a:pt x="12554" y="11306"/>
                        <a:pt x="9304" y="10732"/>
                        <a:pt x="10392" y="13742"/>
                      </a:cubicBezTo>
                      <a:lnTo>
                        <a:pt x="9499" y="13742"/>
                      </a:lnTo>
                      <a:cubicBezTo>
                        <a:pt x="9216" y="14333"/>
                        <a:pt x="9364" y="15125"/>
                        <a:pt x="9340" y="15782"/>
                      </a:cubicBezTo>
                      <a:cubicBezTo>
                        <a:pt x="7751" y="14960"/>
                        <a:pt x="8749" y="17095"/>
                        <a:pt x="7414" y="16769"/>
                      </a:cubicBezTo>
                      <a:lnTo>
                        <a:pt x="7278" y="17532"/>
                      </a:lnTo>
                      <a:lnTo>
                        <a:pt x="8288" y="17680"/>
                      </a:lnTo>
                      <a:cubicBezTo>
                        <a:pt x="8578" y="18591"/>
                        <a:pt x="7768" y="18330"/>
                        <a:pt x="7378" y="18815"/>
                      </a:cubicBezTo>
                      <a:lnTo>
                        <a:pt x="7219" y="20589"/>
                      </a:lnTo>
                      <a:lnTo>
                        <a:pt x="6333" y="20589"/>
                      </a:lnTo>
                      <a:lnTo>
                        <a:pt x="6155" y="23268"/>
                      </a:lnTo>
                      <a:cubicBezTo>
                        <a:pt x="5399" y="22854"/>
                        <a:pt x="5482" y="23646"/>
                        <a:pt x="5128" y="24019"/>
                      </a:cubicBezTo>
                      <a:lnTo>
                        <a:pt x="5128" y="25290"/>
                      </a:lnTo>
                      <a:lnTo>
                        <a:pt x="4489" y="25290"/>
                      </a:lnTo>
                      <a:lnTo>
                        <a:pt x="4318" y="27969"/>
                      </a:lnTo>
                      <a:cubicBezTo>
                        <a:pt x="3001" y="27253"/>
                        <a:pt x="2168" y="30334"/>
                        <a:pt x="1364" y="29961"/>
                      </a:cubicBezTo>
                      <a:cubicBezTo>
                        <a:pt x="956" y="30783"/>
                        <a:pt x="1660" y="32563"/>
                        <a:pt x="679" y="33012"/>
                      </a:cubicBezTo>
                      <a:cubicBezTo>
                        <a:pt x="-503" y="32794"/>
                        <a:pt x="253" y="30854"/>
                        <a:pt x="88" y="30056"/>
                      </a:cubicBezTo>
                      <a:cubicBezTo>
                        <a:pt x="2859" y="29465"/>
                        <a:pt x="-326" y="27637"/>
                        <a:pt x="395" y="26999"/>
                      </a:cubicBezTo>
                      <a:cubicBezTo>
                        <a:pt x="1577" y="27342"/>
                        <a:pt x="1021" y="25568"/>
                        <a:pt x="2061" y="26005"/>
                      </a:cubicBezTo>
                      <a:cubicBezTo>
                        <a:pt x="2191" y="25464"/>
                        <a:pt x="2245" y="24906"/>
                        <a:pt x="2221" y="24350"/>
                      </a:cubicBezTo>
                      <a:cubicBezTo>
                        <a:pt x="2965" y="24640"/>
                        <a:pt x="2711" y="23658"/>
                        <a:pt x="3249" y="23729"/>
                      </a:cubicBezTo>
                      <a:lnTo>
                        <a:pt x="3302" y="20666"/>
                      </a:lnTo>
                      <a:cubicBezTo>
                        <a:pt x="5411" y="20228"/>
                        <a:pt x="3521" y="16610"/>
                        <a:pt x="4915" y="15581"/>
                      </a:cubicBezTo>
                      <a:lnTo>
                        <a:pt x="5293" y="15581"/>
                      </a:lnTo>
                      <a:cubicBezTo>
                        <a:pt x="5216" y="16007"/>
                        <a:pt x="5293" y="16840"/>
                        <a:pt x="5913" y="16616"/>
                      </a:cubicBezTo>
                      <a:cubicBezTo>
                        <a:pt x="6427" y="16793"/>
                        <a:pt x="6439" y="15906"/>
                        <a:pt x="6439" y="15604"/>
                      </a:cubicBezTo>
                      <a:lnTo>
                        <a:pt x="7325" y="15604"/>
                      </a:lnTo>
                      <a:cubicBezTo>
                        <a:pt x="7804" y="14422"/>
                        <a:pt x="6693" y="11394"/>
                        <a:pt x="8542" y="11412"/>
                      </a:cubicBezTo>
                      <a:cubicBezTo>
                        <a:pt x="8223" y="11028"/>
                        <a:pt x="8253" y="10312"/>
                        <a:pt x="7538" y="10632"/>
                      </a:cubicBezTo>
                      <a:cubicBezTo>
                        <a:pt x="7538" y="10040"/>
                        <a:pt x="7721" y="9384"/>
                        <a:pt x="8442" y="9751"/>
                      </a:cubicBezTo>
                      <a:cubicBezTo>
                        <a:pt x="8105" y="7746"/>
                        <a:pt x="9470" y="7527"/>
                        <a:pt x="9777" y="6073"/>
                      </a:cubicBezTo>
                      <a:lnTo>
                        <a:pt x="10132" y="6073"/>
                      </a:lnTo>
                      <a:cubicBezTo>
                        <a:pt x="10262" y="5401"/>
                        <a:pt x="10315" y="4717"/>
                        <a:pt x="10291" y="4033"/>
                      </a:cubicBezTo>
                      <a:lnTo>
                        <a:pt x="11313" y="3796"/>
                      </a:lnTo>
                      <a:cubicBezTo>
                        <a:pt x="11177" y="3175"/>
                        <a:pt x="10327" y="2945"/>
                        <a:pt x="10321" y="2371"/>
                      </a:cubicBezTo>
                      <a:cubicBezTo>
                        <a:pt x="10885" y="2202"/>
                        <a:pt x="11485" y="2488"/>
                        <a:pt x="11709" y="3033"/>
                      </a:cubicBezTo>
                      <a:cubicBezTo>
                        <a:pt x="12216" y="2647"/>
                        <a:pt x="12471" y="2013"/>
                        <a:pt x="12371" y="1384"/>
                      </a:cubicBezTo>
                      <a:lnTo>
                        <a:pt x="11355" y="1242"/>
                      </a:lnTo>
                      <a:cubicBezTo>
                        <a:pt x="11142" y="509"/>
                        <a:pt x="11549" y="77"/>
                        <a:pt x="12282" y="0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057" name="Google Shape;2057;p17"/>
                <p:cNvSpPr/>
                <p:nvPr/>
              </p:nvSpPr>
              <p:spPr>
                <a:xfrm>
                  <a:off x="10697351" y="4619819"/>
                  <a:ext cx="15283" cy="34912"/>
                </a:xfrm>
                <a:custGeom>
                  <a:rect b="b" l="l" r="r" t="t"/>
                  <a:pathLst>
                    <a:path extrusionOk="0" h="34912" w="15283">
                      <a:moveTo>
                        <a:pt x="14303" y="41"/>
                      </a:moveTo>
                      <a:cubicBezTo>
                        <a:pt x="14055" y="912"/>
                        <a:pt x="14469" y="1835"/>
                        <a:pt x="15284" y="2229"/>
                      </a:cubicBezTo>
                      <a:cubicBezTo>
                        <a:pt x="15189" y="2637"/>
                        <a:pt x="15024" y="3211"/>
                        <a:pt x="14380" y="2980"/>
                      </a:cubicBezTo>
                      <a:lnTo>
                        <a:pt x="14197" y="2229"/>
                      </a:lnTo>
                      <a:cubicBezTo>
                        <a:pt x="13447" y="1780"/>
                        <a:pt x="13919" y="2755"/>
                        <a:pt x="13376" y="2868"/>
                      </a:cubicBezTo>
                      <a:lnTo>
                        <a:pt x="13612" y="3607"/>
                      </a:lnTo>
                      <a:lnTo>
                        <a:pt x="13352" y="3607"/>
                      </a:lnTo>
                      <a:cubicBezTo>
                        <a:pt x="14232" y="6108"/>
                        <a:pt x="10959" y="5570"/>
                        <a:pt x="12259" y="8184"/>
                      </a:cubicBezTo>
                      <a:lnTo>
                        <a:pt x="12513" y="8184"/>
                      </a:lnTo>
                      <a:cubicBezTo>
                        <a:pt x="12253" y="8734"/>
                        <a:pt x="11497" y="8414"/>
                        <a:pt x="11225" y="9059"/>
                      </a:cubicBezTo>
                      <a:cubicBezTo>
                        <a:pt x="10853" y="9958"/>
                        <a:pt x="11515" y="12169"/>
                        <a:pt x="10404" y="12488"/>
                      </a:cubicBezTo>
                      <a:lnTo>
                        <a:pt x="10404" y="13387"/>
                      </a:lnTo>
                      <a:lnTo>
                        <a:pt x="10020" y="13505"/>
                      </a:lnTo>
                      <a:cubicBezTo>
                        <a:pt x="10658" y="13641"/>
                        <a:pt x="10120" y="14930"/>
                        <a:pt x="10357" y="15427"/>
                      </a:cubicBezTo>
                      <a:lnTo>
                        <a:pt x="9961" y="15752"/>
                      </a:lnTo>
                      <a:cubicBezTo>
                        <a:pt x="8437" y="15823"/>
                        <a:pt x="9642" y="17467"/>
                        <a:pt x="8921" y="18082"/>
                      </a:cubicBezTo>
                      <a:cubicBezTo>
                        <a:pt x="8608" y="18999"/>
                        <a:pt x="9405" y="19265"/>
                        <a:pt x="9027" y="20270"/>
                      </a:cubicBezTo>
                      <a:lnTo>
                        <a:pt x="8673" y="20270"/>
                      </a:lnTo>
                      <a:lnTo>
                        <a:pt x="8206" y="22925"/>
                      </a:lnTo>
                      <a:cubicBezTo>
                        <a:pt x="6960" y="22818"/>
                        <a:pt x="7119" y="24456"/>
                        <a:pt x="5518" y="23900"/>
                      </a:cubicBezTo>
                      <a:cubicBezTo>
                        <a:pt x="4803" y="24143"/>
                        <a:pt x="5187" y="25373"/>
                        <a:pt x="5104" y="25934"/>
                      </a:cubicBezTo>
                      <a:cubicBezTo>
                        <a:pt x="3196" y="24982"/>
                        <a:pt x="4963" y="29157"/>
                        <a:pt x="3255" y="29737"/>
                      </a:cubicBezTo>
                      <a:cubicBezTo>
                        <a:pt x="3108" y="30813"/>
                        <a:pt x="3557" y="32551"/>
                        <a:pt x="2812" y="33432"/>
                      </a:cubicBezTo>
                      <a:cubicBezTo>
                        <a:pt x="1276" y="32522"/>
                        <a:pt x="1826" y="34071"/>
                        <a:pt x="1843" y="34100"/>
                      </a:cubicBezTo>
                      <a:cubicBezTo>
                        <a:pt x="1861" y="34130"/>
                        <a:pt x="1453" y="35679"/>
                        <a:pt x="857" y="34420"/>
                      </a:cubicBezTo>
                      <a:cubicBezTo>
                        <a:pt x="414" y="33474"/>
                        <a:pt x="0" y="34420"/>
                        <a:pt x="0" y="34420"/>
                      </a:cubicBezTo>
                      <a:lnTo>
                        <a:pt x="53" y="31463"/>
                      </a:lnTo>
                      <a:cubicBezTo>
                        <a:pt x="792" y="31782"/>
                        <a:pt x="532" y="30801"/>
                        <a:pt x="1081" y="30842"/>
                      </a:cubicBezTo>
                      <a:cubicBezTo>
                        <a:pt x="1199" y="29949"/>
                        <a:pt x="609" y="28087"/>
                        <a:pt x="2139" y="28306"/>
                      </a:cubicBezTo>
                      <a:cubicBezTo>
                        <a:pt x="2345" y="27153"/>
                        <a:pt x="1507" y="23853"/>
                        <a:pt x="3113" y="23575"/>
                      </a:cubicBezTo>
                      <a:cubicBezTo>
                        <a:pt x="3557" y="22576"/>
                        <a:pt x="2552" y="19803"/>
                        <a:pt x="4189" y="19891"/>
                      </a:cubicBezTo>
                      <a:lnTo>
                        <a:pt x="4336" y="18874"/>
                      </a:lnTo>
                      <a:lnTo>
                        <a:pt x="5861" y="18874"/>
                      </a:lnTo>
                      <a:cubicBezTo>
                        <a:pt x="5997" y="18123"/>
                        <a:pt x="5890" y="16935"/>
                        <a:pt x="6912" y="16852"/>
                      </a:cubicBezTo>
                      <a:cubicBezTo>
                        <a:pt x="6977" y="16261"/>
                        <a:pt x="7503" y="14729"/>
                        <a:pt x="6800" y="14398"/>
                      </a:cubicBezTo>
                      <a:lnTo>
                        <a:pt x="7090" y="13807"/>
                      </a:lnTo>
                      <a:cubicBezTo>
                        <a:pt x="7134" y="13404"/>
                        <a:pt x="7496" y="13114"/>
                        <a:pt x="7898" y="13159"/>
                      </a:cubicBezTo>
                      <a:cubicBezTo>
                        <a:pt x="7928" y="13162"/>
                        <a:pt x="7958" y="13167"/>
                        <a:pt x="7988" y="13174"/>
                      </a:cubicBezTo>
                      <a:lnTo>
                        <a:pt x="8165" y="10366"/>
                      </a:lnTo>
                      <a:lnTo>
                        <a:pt x="9057" y="10366"/>
                      </a:lnTo>
                      <a:cubicBezTo>
                        <a:pt x="9191" y="9136"/>
                        <a:pt x="9254" y="7900"/>
                        <a:pt x="9246" y="6664"/>
                      </a:cubicBezTo>
                      <a:cubicBezTo>
                        <a:pt x="10038" y="6664"/>
                        <a:pt x="10091" y="5641"/>
                        <a:pt x="10788" y="5671"/>
                      </a:cubicBezTo>
                      <a:cubicBezTo>
                        <a:pt x="10711" y="5079"/>
                        <a:pt x="11840" y="4346"/>
                        <a:pt x="10942" y="4009"/>
                      </a:cubicBezTo>
                      <a:cubicBezTo>
                        <a:pt x="10693" y="3489"/>
                        <a:pt x="10983" y="4151"/>
                        <a:pt x="10693" y="3223"/>
                      </a:cubicBezTo>
                      <a:cubicBezTo>
                        <a:pt x="11710" y="3098"/>
                        <a:pt x="11355" y="3489"/>
                        <a:pt x="12206" y="3518"/>
                      </a:cubicBezTo>
                      <a:cubicBezTo>
                        <a:pt x="12376" y="3060"/>
                        <a:pt x="12481" y="2580"/>
                        <a:pt x="12519" y="2093"/>
                      </a:cubicBezTo>
                      <a:cubicBezTo>
                        <a:pt x="13701" y="2501"/>
                        <a:pt x="12466" y="1070"/>
                        <a:pt x="13299" y="1183"/>
                      </a:cubicBezTo>
                      <a:lnTo>
                        <a:pt x="13429" y="0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058" name="Google Shape;2058;p17"/>
                <p:cNvSpPr/>
                <p:nvPr/>
              </p:nvSpPr>
              <p:spPr>
                <a:xfrm>
                  <a:off x="10659805" y="4746555"/>
                  <a:ext cx="1696" cy="2497"/>
                </a:xfrm>
                <a:custGeom>
                  <a:rect b="b" l="l" r="r" t="t"/>
                  <a:pathLst>
                    <a:path extrusionOk="0" h="2497" w="1696">
                      <a:moveTo>
                        <a:pt x="1697" y="2445"/>
                      </a:moveTo>
                      <a:cubicBezTo>
                        <a:pt x="917" y="2676"/>
                        <a:pt x="515" y="2091"/>
                        <a:pt x="90" y="1706"/>
                      </a:cubicBezTo>
                      <a:cubicBezTo>
                        <a:pt x="-330" y="932"/>
                        <a:pt x="816" y="-304"/>
                        <a:pt x="1614" y="68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059" name="Google Shape;2059;p17"/>
                <p:cNvSpPr/>
                <p:nvPr/>
              </p:nvSpPr>
              <p:spPr>
                <a:xfrm>
                  <a:off x="10677985" y="4696128"/>
                  <a:ext cx="3993" cy="5447"/>
                </a:xfrm>
                <a:custGeom>
                  <a:rect b="b" l="l" r="r" t="t"/>
                  <a:pathLst>
                    <a:path extrusionOk="0" h="5447" w="3993">
                      <a:moveTo>
                        <a:pt x="3988" y="1388"/>
                      </a:moveTo>
                      <a:cubicBezTo>
                        <a:pt x="3173" y="968"/>
                        <a:pt x="3486" y="1938"/>
                        <a:pt x="2960" y="1979"/>
                      </a:cubicBezTo>
                      <a:lnTo>
                        <a:pt x="2901" y="5426"/>
                      </a:lnTo>
                      <a:cubicBezTo>
                        <a:pt x="1601" y="5621"/>
                        <a:pt x="1501" y="4462"/>
                        <a:pt x="1660" y="3487"/>
                      </a:cubicBezTo>
                      <a:cubicBezTo>
                        <a:pt x="1503" y="3305"/>
                        <a:pt x="1245" y="3250"/>
                        <a:pt x="1028" y="3351"/>
                      </a:cubicBezTo>
                      <a:cubicBezTo>
                        <a:pt x="780" y="3463"/>
                        <a:pt x="886" y="3907"/>
                        <a:pt x="886" y="4114"/>
                      </a:cubicBezTo>
                      <a:lnTo>
                        <a:pt x="0" y="4114"/>
                      </a:lnTo>
                      <a:lnTo>
                        <a:pt x="0" y="3221"/>
                      </a:lnTo>
                      <a:cubicBezTo>
                        <a:pt x="331" y="3156"/>
                        <a:pt x="715" y="3292"/>
                        <a:pt x="1022" y="3114"/>
                      </a:cubicBezTo>
                      <a:cubicBezTo>
                        <a:pt x="780" y="2623"/>
                        <a:pt x="502" y="2422"/>
                        <a:pt x="662" y="1831"/>
                      </a:cubicBezTo>
                      <a:cubicBezTo>
                        <a:pt x="2221" y="1618"/>
                        <a:pt x="1560" y="-729"/>
                        <a:pt x="3994" y="229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060" name="Google Shape;2060;p17"/>
                <p:cNvSpPr/>
                <p:nvPr/>
              </p:nvSpPr>
              <p:spPr>
                <a:xfrm>
                  <a:off x="10471337" y="4841297"/>
                  <a:ext cx="46472" cy="55038"/>
                </a:xfrm>
                <a:custGeom>
                  <a:rect b="b" l="l" r="r" t="t"/>
                  <a:pathLst>
                    <a:path extrusionOk="0" h="55038" w="46472">
                      <a:moveTo>
                        <a:pt x="40150" y="8308"/>
                      </a:moveTo>
                      <a:lnTo>
                        <a:pt x="40150" y="35472"/>
                      </a:lnTo>
                      <a:cubicBezTo>
                        <a:pt x="40150" y="42036"/>
                        <a:pt x="39252" y="46720"/>
                        <a:pt x="37456" y="49527"/>
                      </a:cubicBezTo>
                      <a:cubicBezTo>
                        <a:pt x="35093" y="53205"/>
                        <a:pt x="30479" y="55042"/>
                        <a:pt x="23614" y="55038"/>
                      </a:cubicBezTo>
                      <a:cubicBezTo>
                        <a:pt x="14764" y="55038"/>
                        <a:pt x="9419" y="52060"/>
                        <a:pt x="7580" y="46104"/>
                      </a:cubicBezTo>
                      <a:cubicBezTo>
                        <a:pt x="6706" y="43317"/>
                        <a:pt x="6268" y="39769"/>
                        <a:pt x="6268" y="35460"/>
                      </a:cubicBezTo>
                      <a:lnTo>
                        <a:pt x="6268" y="8308"/>
                      </a:lnTo>
                      <a:cubicBezTo>
                        <a:pt x="6268" y="4760"/>
                        <a:pt x="5360" y="2698"/>
                        <a:pt x="3545" y="2123"/>
                      </a:cubicBezTo>
                      <a:cubicBezTo>
                        <a:pt x="2391" y="1806"/>
                        <a:pt x="1196" y="1660"/>
                        <a:pt x="0" y="1691"/>
                      </a:cubicBezTo>
                      <a:lnTo>
                        <a:pt x="0" y="0"/>
                      </a:lnTo>
                      <a:lnTo>
                        <a:pt x="19071" y="0"/>
                      </a:lnTo>
                      <a:lnTo>
                        <a:pt x="19071" y="1691"/>
                      </a:lnTo>
                      <a:cubicBezTo>
                        <a:pt x="16708" y="1691"/>
                        <a:pt x="15079" y="2125"/>
                        <a:pt x="14185" y="2992"/>
                      </a:cubicBezTo>
                      <a:cubicBezTo>
                        <a:pt x="13240" y="3907"/>
                        <a:pt x="12767" y="5681"/>
                        <a:pt x="12767" y="8314"/>
                      </a:cubicBezTo>
                      <a:lnTo>
                        <a:pt x="12767" y="35478"/>
                      </a:lnTo>
                      <a:cubicBezTo>
                        <a:pt x="12767" y="43303"/>
                        <a:pt x="14620" y="48329"/>
                        <a:pt x="18326" y="50556"/>
                      </a:cubicBezTo>
                      <a:cubicBezTo>
                        <a:pt x="20027" y="51528"/>
                        <a:pt x="21965" y="52006"/>
                        <a:pt x="23921" y="51934"/>
                      </a:cubicBezTo>
                      <a:cubicBezTo>
                        <a:pt x="28785" y="51934"/>
                        <a:pt x="32102" y="50424"/>
                        <a:pt x="33870" y="47405"/>
                      </a:cubicBezTo>
                      <a:cubicBezTo>
                        <a:pt x="35312" y="44941"/>
                        <a:pt x="36031" y="40965"/>
                        <a:pt x="36027" y="35478"/>
                      </a:cubicBezTo>
                      <a:lnTo>
                        <a:pt x="36027" y="8308"/>
                      </a:lnTo>
                      <a:cubicBezTo>
                        <a:pt x="36027" y="5682"/>
                        <a:pt x="35568" y="3922"/>
                        <a:pt x="34650" y="3027"/>
                      </a:cubicBezTo>
                      <a:cubicBezTo>
                        <a:pt x="33752" y="2141"/>
                        <a:pt x="32110" y="1691"/>
                        <a:pt x="29729" y="1691"/>
                      </a:cubicBezTo>
                      <a:lnTo>
                        <a:pt x="29729" y="0"/>
                      </a:lnTo>
                      <a:lnTo>
                        <a:pt x="46472" y="0"/>
                      </a:lnTo>
                      <a:lnTo>
                        <a:pt x="46472" y="1691"/>
                      </a:lnTo>
                      <a:cubicBezTo>
                        <a:pt x="43478" y="1691"/>
                        <a:pt x="41614" y="2440"/>
                        <a:pt x="40877" y="3938"/>
                      </a:cubicBezTo>
                      <a:cubicBezTo>
                        <a:pt x="40397" y="4884"/>
                        <a:pt x="40155" y="6341"/>
                        <a:pt x="40150" y="8308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061" name="Google Shape;2061;p17"/>
                <p:cNvSpPr/>
                <p:nvPr/>
              </p:nvSpPr>
              <p:spPr>
                <a:xfrm>
                  <a:off x="10516267" y="4857250"/>
                  <a:ext cx="36652" cy="38328"/>
                </a:xfrm>
                <a:custGeom>
                  <a:rect b="b" l="l" r="r" t="t"/>
                  <a:pathLst>
                    <a:path extrusionOk="0" h="38328" w="36652">
                      <a:moveTo>
                        <a:pt x="0" y="38299"/>
                      </a:moveTo>
                      <a:lnTo>
                        <a:pt x="0" y="36921"/>
                      </a:lnTo>
                      <a:cubicBezTo>
                        <a:pt x="1969" y="36921"/>
                        <a:pt x="3373" y="36473"/>
                        <a:pt x="4212" y="35579"/>
                      </a:cubicBezTo>
                      <a:cubicBezTo>
                        <a:pt x="5051" y="34684"/>
                        <a:pt x="5477" y="33123"/>
                        <a:pt x="5488" y="30895"/>
                      </a:cubicBezTo>
                      <a:lnTo>
                        <a:pt x="5488" y="8609"/>
                      </a:lnTo>
                      <a:cubicBezTo>
                        <a:pt x="5488" y="6670"/>
                        <a:pt x="4992" y="5310"/>
                        <a:pt x="4006" y="4518"/>
                      </a:cubicBezTo>
                      <a:cubicBezTo>
                        <a:pt x="3218" y="3914"/>
                        <a:pt x="1883" y="3534"/>
                        <a:pt x="0" y="3376"/>
                      </a:cubicBezTo>
                      <a:lnTo>
                        <a:pt x="0" y="2005"/>
                      </a:lnTo>
                      <a:lnTo>
                        <a:pt x="11154" y="0"/>
                      </a:lnTo>
                      <a:lnTo>
                        <a:pt x="11154" y="10821"/>
                      </a:lnTo>
                      <a:lnTo>
                        <a:pt x="11296" y="10821"/>
                      </a:lnTo>
                      <a:cubicBezTo>
                        <a:pt x="13797" y="3607"/>
                        <a:pt x="17622" y="0"/>
                        <a:pt x="22769" y="0"/>
                      </a:cubicBezTo>
                      <a:cubicBezTo>
                        <a:pt x="26314" y="0"/>
                        <a:pt x="28677" y="1128"/>
                        <a:pt x="29859" y="3382"/>
                      </a:cubicBezTo>
                      <a:cubicBezTo>
                        <a:pt x="30710" y="5010"/>
                        <a:pt x="31133" y="8002"/>
                        <a:pt x="31129" y="12358"/>
                      </a:cubicBezTo>
                      <a:lnTo>
                        <a:pt x="31129" y="30901"/>
                      </a:lnTo>
                      <a:cubicBezTo>
                        <a:pt x="31129" y="34000"/>
                        <a:pt x="32003" y="35864"/>
                        <a:pt x="33752" y="36495"/>
                      </a:cubicBezTo>
                      <a:cubicBezTo>
                        <a:pt x="34687" y="36806"/>
                        <a:pt x="35668" y="36952"/>
                        <a:pt x="36653" y="36927"/>
                      </a:cubicBezTo>
                      <a:lnTo>
                        <a:pt x="36653" y="38305"/>
                      </a:lnTo>
                      <a:lnTo>
                        <a:pt x="20004" y="38305"/>
                      </a:lnTo>
                      <a:lnTo>
                        <a:pt x="20004" y="36927"/>
                      </a:lnTo>
                      <a:cubicBezTo>
                        <a:pt x="22013" y="36927"/>
                        <a:pt x="23425" y="36477"/>
                        <a:pt x="24252" y="35585"/>
                      </a:cubicBezTo>
                      <a:cubicBezTo>
                        <a:pt x="25079" y="34692"/>
                        <a:pt x="25528" y="33131"/>
                        <a:pt x="25528" y="30901"/>
                      </a:cubicBezTo>
                      <a:lnTo>
                        <a:pt x="25528" y="14126"/>
                      </a:lnTo>
                      <a:cubicBezTo>
                        <a:pt x="25528" y="10397"/>
                        <a:pt x="25410" y="8099"/>
                        <a:pt x="25174" y="7232"/>
                      </a:cubicBezTo>
                      <a:cubicBezTo>
                        <a:pt x="24583" y="5056"/>
                        <a:pt x="23072" y="3968"/>
                        <a:pt x="20642" y="3968"/>
                      </a:cubicBezTo>
                      <a:cubicBezTo>
                        <a:pt x="19035" y="3968"/>
                        <a:pt x="17395" y="5097"/>
                        <a:pt x="15721" y="7356"/>
                      </a:cubicBezTo>
                      <a:cubicBezTo>
                        <a:pt x="14426" y="9116"/>
                        <a:pt x="13388" y="11051"/>
                        <a:pt x="12637" y="13103"/>
                      </a:cubicBezTo>
                      <a:cubicBezTo>
                        <a:pt x="11671" y="15599"/>
                        <a:pt x="11169" y="18250"/>
                        <a:pt x="11154" y="20926"/>
                      </a:cubicBezTo>
                      <a:lnTo>
                        <a:pt x="11154" y="30925"/>
                      </a:lnTo>
                      <a:cubicBezTo>
                        <a:pt x="11154" y="34023"/>
                        <a:pt x="12027" y="35888"/>
                        <a:pt x="13771" y="36519"/>
                      </a:cubicBezTo>
                      <a:cubicBezTo>
                        <a:pt x="14708" y="36829"/>
                        <a:pt x="15692" y="36975"/>
                        <a:pt x="16678" y="36950"/>
                      </a:cubicBezTo>
                      <a:lnTo>
                        <a:pt x="16678" y="38328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062" name="Google Shape;2062;p17"/>
                <p:cNvSpPr/>
                <p:nvPr/>
              </p:nvSpPr>
              <p:spPr>
                <a:xfrm>
                  <a:off x="10556447" y="4840468"/>
                  <a:ext cx="16678" cy="55086"/>
                </a:xfrm>
                <a:custGeom>
                  <a:rect b="b" l="l" r="r" t="t"/>
                  <a:pathLst>
                    <a:path extrusionOk="0" h="55086" w="16678">
                      <a:moveTo>
                        <a:pt x="0" y="55080"/>
                      </a:moveTo>
                      <a:lnTo>
                        <a:pt x="0" y="53703"/>
                      </a:lnTo>
                      <a:cubicBezTo>
                        <a:pt x="1969" y="53703"/>
                        <a:pt x="3373" y="53255"/>
                        <a:pt x="4212" y="52360"/>
                      </a:cubicBezTo>
                      <a:cubicBezTo>
                        <a:pt x="5051" y="51466"/>
                        <a:pt x="5477" y="49905"/>
                        <a:pt x="5488" y="47677"/>
                      </a:cubicBezTo>
                      <a:lnTo>
                        <a:pt x="5488" y="25391"/>
                      </a:lnTo>
                      <a:cubicBezTo>
                        <a:pt x="5488" y="23420"/>
                        <a:pt x="4994" y="22056"/>
                        <a:pt x="4006" y="21299"/>
                      </a:cubicBezTo>
                      <a:cubicBezTo>
                        <a:pt x="3249" y="20696"/>
                        <a:pt x="1914" y="20316"/>
                        <a:pt x="0" y="20158"/>
                      </a:cubicBezTo>
                      <a:lnTo>
                        <a:pt x="0" y="18786"/>
                      </a:lnTo>
                      <a:lnTo>
                        <a:pt x="11154" y="16782"/>
                      </a:lnTo>
                      <a:lnTo>
                        <a:pt x="11154" y="47683"/>
                      </a:lnTo>
                      <a:cubicBezTo>
                        <a:pt x="11154" y="50782"/>
                        <a:pt x="12027" y="52646"/>
                        <a:pt x="13771" y="53277"/>
                      </a:cubicBezTo>
                      <a:cubicBezTo>
                        <a:pt x="14708" y="53587"/>
                        <a:pt x="15692" y="53733"/>
                        <a:pt x="16678" y="53709"/>
                      </a:cubicBezTo>
                      <a:lnTo>
                        <a:pt x="16678" y="55086"/>
                      </a:lnTo>
                      <a:close/>
                      <a:moveTo>
                        <a:pt x="8112" y="9290"/>
                      </a:moveTo>
                      <a:cubicBezTo>
                        <a:pt x="6977" y="9307"/>
                        <a:pt x="5894" y="8817"/>
                        <a:pt x="5158" y="7954"/>
                      </a:cubicBezTo>
                      <a:cubicBezTo>
                        <a:pt x="4363" y="7053"/>
                        <a:pt x="3941" y="5884"/>
                        <a:pt x="3976" y="4684"/>
                      </a:cubicBezTo>
                      <a:cubicBezTo>
                        <a:pt x="3943" y="3473"/>
                        <a:pt x="4365" y="2294"/>
                        <a:pt x="5158" y="1378"/>
                      </a:cubicBezTo>
                      <a:cubicBezTo>
                        <a:pt x="5887" y="500"/>
                        <a:pt x="6971" y="-6"/>
                        <a:pt x="8112" y="1"/>
                      </a:cubicBezTo>
                      <a:cubicBezTo>
                        <a:pt x="9256" y="-22"/>
                        <a:pt x="10347" y="487"/>
                        <a:pt x="11066" y="1378"/>
                      </a:cubicBezTo>
                      <a:cubicBezTo>
                        <a:pt x="11869" y="2288"/>
                        <a:pt x="12292" y="3471"/>
                        <a:pt x="12247" y="4684"/>
                      </a:cubicBezTo>
                      <a:cubicBezTo>
                        <a:pt x="12283" y="5884"/>
                        <a:pt x="11860" y="7053"/>
                        <a:pt x="11066" y="7954"/>
                      </a:cubicBezTo>
                      <a:cubicBezTo>
                        <a:pt x="10329" y="8818"/>
                        <a:pt x="9246" y="9308"/>
                        <a:pt x="8112" y="9290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063" name="Google Shape;2063;p17"/>
                <p:cNvSpPr/>
                <p:nvPr/>
              </p:nvSpPr>
              <p:spPr>
                <a:xfrm>
                  <a:off x="10571193" y="4858072"/>
                  <a:ext cx="39287" cy="38263"/>
                </a:xfrm>
                <a:custGeom>
                  <a:rect b="b" l="l" r="r" t="t"/>
                  <a:pathLst>
                    <a:path extrusionOk="0" h="38263" w="39287">
                      <a:moveTo>
                        <a:pt x="18592" y="38263"/>
                      </a:moveTo>
                      <a:lnTo>
                        <a:pt x="7474" y="8870"/>
                      </a:lnTo>
                      <a:cubicBezTo>
                        <a:pt x="6197" y="5511"/>
                        <a:pt x="4864" y="3359"/>
                        <a:pt x="3474" y="2413"/>
                      </a:cubicBezTo>
                      <a:cubicBezTo>
                        <a:pt x="2429" y="1774"/>
                        <a:pt x="1224" y="1448"/>
                        <a:pt x="0" y="1472"/>
                      </a:cubicBezTo>
                      <a:lnTo>
                        <a:pt x="0" y="0"/>
                      </a:lnTo>
                      <a:lnTo>
                        <a:pt x="15331" y="0"/>
                      </a:lnTo>
                      <a:lnTo>
                        <a:pt x="15331" y="1460"/>
                      </a:lnTo>
                      <a:cubicBezTo>
                        <a:pt x="13181" y="1460"/>
                        <a:pt x="12111" y="2099"/>
                        <a:pt x="12111" y="3388"/>
                      </a:cubicBezTo>
                      <a:cubicBezTo>
                        <a:pt x="12203" y="4771"/>
                        <a:pt x="12527" y="6128"/>
                        <a:pt x="13068" y="7403"/>
                      </a:cubicBezTo>
                      <a:lnTo>
                        <a:pt x="21340" y="29648"/>
                      </a:lnTo>
                      <a:lnTo>
                        <a:pt x="28630" y="7640"/>
                      </a:lnTo>
                      <a:cubicBezTo>
                        <a:pt x="29060" y="6528"/>
                        <a:pt x="29335" y="5362"/>
                        <a:pt x="29445" y="4175"/>
                      </a:cubicBezTo>
                      <a:cubicBezTo>
                        <a:pt x="29445" y="2519"/>
                        <a:pt x="28360" y="1614"/>
                        <a:pt x="26190" y="1460"/>
                      </a:cubicBezTo>
                      <a:lnTo>
                        <a:pt x="26190" y="0"/>
                      </a:lnTo>
                      <a:lnTo>
                        <a:pt x="39288" y="0"/>
                      </a:lnTo>
                      <a:lnTo>
                        <a:pt x="39288" y="1460"/>
                      </a:lnTo>
                      <a:cubicBezTo>
                        <a:pt x="37098" y="1614"/>
                        <a:pt x="35523" y="2269"/>
                        <a:pt x="34562" y="3424"/>
                      </a:cubicBezTo>
                      <a:cubicBezTo>
                        <a:pt x="33924" y="4188"/>
                        <a:pt x="33136" y="5921"/>
                        <a:pt x="32198" y="8621"/>
                      </a:cubicBezTo>
                      <a:lnTo>
                        <a:pt x="22013" y="38263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064" name="Google Shape;2064;p17"/>
                <p:cNvSpPr/>
                <p:nvPr/>
              </p:nvSpPr>
              <p:spPr>
                <a:xfrm>
                  <a:off x="10607899" y="4857244"/>
                  <a:ext cx="27120" cy="39099"/>
                </a:xfrm>
                <a:custGeom>
                  <a:rect b="b" l="l" r="r" t="t"/>
                  <a:pathLst>
                    <a:path extrusionOk="0" h="39099" w="27120">
                      <a:moveTo>
                        <a:pt x="26196" y="35076"/>
                      </a:moveTo>
                      <a:lnTo>
                        <a:pt x="26196" y="37672"/>
                      </a:lnTo>
                      <a:cubicBezTo>
                        <a:pt x="23432" y="38687"/>
                        <a:pt x="20501" y="39168"/>
                        <a:pt x="17558" y="39091"/>
                      </a:cubicBezTo>
                      <a:cubicBezTo>
                        <a:pt x="9906" y="39091"/>
                        <a:pt x="4736" y="36006"/>
                        <a:pt x="2050" y="29837"/>
                      </a:cubicBezTo>
                      <a:cubicBezTo>
                        <a:pt x="679" y="26739"/>
                        <a:pt x="-4" y="22972"/>
                        <a:pt x="0" y="18537"/>
                      </a:cubicBezTo>
                      <a:cubicBezTo>
                        <a:pt x="0" y="6179"/>
                        <a:pt x="4908" y="0"/>
                        <a:pt x="14723" y="0"/>
                      </a:cubicBezTo>
                      <a:cubicBezTo>
                        <a:pt x="19678" y="0"/>
                        <a:pt x="23254" y="1993"/>
                        <a:pt x="25452" y="5978"/>
                      </a:cubicBezTo>
                      <a:cubicBezTo>
                        <a:pt x="26627" y="8321"/>
                        <a:pt x="27198" y="10921"/>
                        <a:pt x="27112" y="13541"/>
                      </a:cubicBezTo>
                      <a:lnTo>
                        <a:pt x="27112" y="15315"/>
                      </a:lnTo>
                      <a:lnTo>
                        <a:pt x="6014" y="15315"/>
                      </a:lnTo>
                      <a:cubicBezTo>
                        <a:pt x="6014" y="20960"/>
                        <a:pt x="7253" y="25723"/>
                        <a:pt x="9730" y="29606"/>
                      </a:cubicBezTo>
                      <a:cubicBezTo>
                        <a:pt x="12488" y="33963"/>
                        <a:pt x="16276" y="36142"/>
                        <a:pt x="21097" y="36146"/>
                      </a:cubicBezTo>
                      <a:cubicBezTo>
                        <a:pt x="22860" y="36229"/>
                        <a:pt x="24615" y="35861"/>
                        <a:pt x="26196" y="35076"/>
                      </a:cubicBezTo>
                      <a:close/>
                      <a:moveTo>
                        <a:pt x="6014" y="12654"/>
                      </a:moveTo>
                      <a:lnTo>
                        <a:pt x="20672" y="12654"/>
                      </a:lnTo>
                      <a:cubicBezTo>
                        <a:pt x="20672" y="8775"/>
                        <a:pt x="19752" y="5954"/>
                        <a:pt x="17913" y="4192"/>
                      </a:cubicBezTo>
                      <a:cubicBezTo>
                        <a:pt x="16776" y="3188"/>
                        <a:pt x="15292" y="2666"/>
                        <a:pt x="13777" y="2738"/>
                      </a:cubicBezTo>
                      <a:cubicBezTo>
                        <a:pt x="10587" y="2738"/>
                        <a:pt x="8297" y="4665"/>
                        <a:pt x="6906" y="8521"/>
                      </a:cubicBezTo>
                      <a:cubicBezTo>
                        <a:pt x="6372" y="9836"/>
                        <a:pt x="6070" y="11235"/>
                        <a:pt x="6014" y="12654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065" name="Google Shape;2065;p17"/>
                <p:cNvSpPr/>
                <p:nvPr/>
              </p:nvSpPr>
              <p:spPr>
                <a:xfrm>
                  <a:off x="10638325" y="4857250"/>
                  <a:ext cx="24395" cy="38310"/>
                </a:xfrm>
                <a:custGeom>
                  <a:rect b="b" l="l" r="r" t="t"/>
                  <a:pathLst>
                    <a:path extrusionOk="0" h="38310" w="24395">
                      <a:moveTo>
                        <a:pt x="0" y="38299"/>
                      </a:moveTo>
                      <a:lnTo>
                        <a:pt x="0" y="36921"/>
                      </a:lnTo>
                      <a:cubicBezTo>
                        <a:pt x="2001" y="36921"/>
                        <a:pt x="3417" y="36474"/>
                        <a:pt x="4248" y="35579"/>
                      </a:cubicBezTo>
                      <a:cubicBezTo>
                        <a:pt x="5079" y="34684"/>
                        <a:pt x="5504" y="33123"/>
                        <a:pt x="5524" y="30896"/>
                      </a:cubicBezTo>
                      <a:lnTo>
                        <a:pt x="5524" y="8610"/>
                      </a:lnTo>
                      <a:cubicBezTo>
                        <a:pt x="5524" y="6639"/>
                        <a:pt x="5028" y="5259"/>
                        <a:pt x="4035" y="4471"/>
                      </a:cubicBezTo>
                      <a:cubicBezTo>
                        <a:pt x="3255" y="3879"/>
                        <a:pt x="1914" y="3530"/>
                        <a:pt x="0" y="3371"/>
                      </a:cubicBezTo>
                      <a:lnTo>
                        <a:pt x="0" y="2005"/>
                      </a:lnTo>
                      <a:lnTo>
                        <a:pt x="11184" y="0"/>
                      </a:lnTo>
                      <a:lnTo>
                        <a:pt x="11184" y="8698"/>
                      </a:lnTo>
                      <a:lnTo>
                        <a:pt x="11326" y="8698"/>
                      </a:lnTo>
                      <a:cubicBezTo>
                        <a:pt x="13295" y="2899"/>
                        <a:pt x="16434" y="0"/>
                        <a:pt x="20743" y="0"/>
                      </a:cubicBezTo>
                      <a:cubicBezTo>
                        <a:pt x="21703" y="-12"/>
                        <a:pt x="22626" y="370"/>
                        <a:pt x="23295" y="1059"/>
                      </a:cubicBezTo>
                      <a:cubicBezTo>
                        <a:pt x="24026" y="1771"/>
                        <a:pt x="24425" y="2758"/>
                        <a:pt x="24394" y="3779"/>
                      </a:cubicBezTo>
                      <a:cubicBezTo>
                        <a:pt x="24394" y="6321"/>
                        <a:pt x="23224" y="7593"/>
                        <a:pt x="20885" y="7593"/>
                      </a:cubicBezTo>
                      <a:cubicBezTo>
                        <a:pt x="19984" y="7533"/>
                        <a:pt x="19122" y="7205"/>
                        <a:pt x="18409" y="6652"/>
                      </a:cubicBezTo>
                      <a:cubicBezTo>
                        <a:pt x="17928" y="6230"/>
                        <a:pt x="17376" y="5895"/>
                        <a:pt x="16779" y="5665"/>
                      </a:cubicBezTo>
                      <a:cubicBezTo>
                        <a:pt x="15762" y="5665"/>
                        <a:pt x="14640" y="6652"/>
                        <a:pt x="13417" y="8621"/>
                      </a:cubicBezTo>
                      <a:cubicBezTo>
                        <a:pt x="11928" y="10987"/>
                        <a:pt x="11184" y="14322"/>
                        <a:pt x="11184" y="18626"/>
                      </a:cubicBezTo>
                      <a:lnTo>
                        <a:pt x="11184" y="30908"/>
                      </a:lnTo>
                      <a:cubicBezTo>
                        <a:pt x="11184" y="34006"/>
                        <a:pt x="12058" y="35870"/>
                        <a:pt x="13807" y="36501"/>
                      </a:cubicBezTo>
                      <a:cubicBezTo>
                        <a:pt x="14742" y="36812"/>
                        <a:pt x="15723" y="36958"/>
                        <a:pt x="16708" y="36933"/>
                      </a:cubicBezTo>
                      <a:lnTo>
                        <a:pt x="16708" y="38311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066" name="Google Shape;2066;p17"/>
                <p:cNvSpPr/>
                <p:nvPr/>
              </p:nvSpPr>
              <p:spPr>
                <a:xfrm>
                  <a:off x="10665035" y="4857231"/>
                  <a:ext cx="23188" cy="39123"/>
                </a:xfrm>
                <a:custGeom>
                  <a:rect b="b" l="l" r="r" t="t"/>
                  <a:pathLst>
                    <a:path extrusionOk="0" h="39123" w="23188">
                      <a:moveTo>
                        <a:pt x="21381" y="10012"/>
                      </a:moveTo>
                      <a:lnTo>
                        <a:pt x="19573" y="10012"/>
                      </a:lnTo>
                      <a:cubicBezTo>
                        <a:pt x="18517" y="5183"/>
                        <a:pt x="16052" y="2769"/>
                        <a:pt x="12176" y="2769"/>
                      </a:cubicBezTo>
                      <a:cubicBezTo>
                        <a:pt x="9888" y="2769"/>
                        <a:pt x="8177" y="3477"/>
                        <a:pt x="7042" y="4892"/>
                      </a:cubicBezTo>
                      <a:cubicBezTo>
                        <a:pt x="6421" y="5748"/>
                        <a:pt x="6108" y="6790"/>
                        <a:pt x="6156" y="7848"/>
                      </a:cubicBezTo>
                      <a:cubicBezTo>
                        <a:pt x="6156" y="9847"/>
                        <a:pt x="7243" y="11621"/>
                        <a:pt x="9417" y="13170"/>
                      </a:cubicBezTo>
                      <a:lnTo>
                        <a:pt x="16460" y="17463"/>
                      </a:lnTo>
                      <a:cubicBezTo>
                        <a:pt x="18870" y="18988"/>
                        <a:pt x="20522" y="20380"/>
                        <a:pt x="21416" y="21637"/>
                      </a:cubicBezTo>
                      <a:cubicBezTo>
                        <a:pt x="22598" y="23287"/>
                        <a:pt x="23189" y="25469"/>
                        <a:pt x="23189" y="28171"/>
                      </a:cubicBezTo>
                      <a:cubicBezTo>
                        <a:pt x="23189" y="31979"/>
                        <a:pt x="21749" y="34839"/>
                        <a:pt x="18870" y="36751"/>
                      </a:cubicBezTo>
                      <a:cubicBezTo>
                        <a:pt x="16507" y="38328"/>
                        <a:pt x="13498" y="39116"/>
                        <a:pt x="9843" y="39116"/>
                      </a:cubicBezTo>
                      <a:cubicBezTo>
                        <a:pt x="6668" y="39189"/>
                        <a:pt x="3506" y="38709"/>
                        <a:pt x="496" y="37697"/>
                      </a:cubicBezTo>
                      <a:lnTo>
                        <a:pt x="0" y="28632"/>
                      </a:lnTo>
                      <a:lnTo>
                        <a:pt x="1808" y="28632"/>
                      </a:lnTo>
                      <a:cubicBezTo>
                        <a:pt x="3100" y="33855"/>
                        <a:pt x="5955" y="36467"/>
                        <a:pt x="10374" y="36467"/>
                      </a:cubicBezTo>
                      <a:cubicBezTo>
                        <a:pt x="12139" y="36477"/>
                        <a:pt x="13848" y="35847"/>
                        <a:pt x="15183" y="34693"/>
                      </a:cubicBezTo>
                      <a:cubicBezTo>
                        <a:pt x="16691" y="33542"/>
                        <a:pt x="17566" y="31747"/>
                        <a:pt x="17547" y="29850"/>
                      </a:cubicBezTo>
                      <a:cubicBezTo>
                        <a:pt x="17547" y="27990"/>
                        <a:pt x="16562" y="26216"/>
                        <a:pt x="14593" y="24529"/>
                      </a:cubicBezTo>
                      <a:cubicBezTo>
                        <a:pt x="12988" y="23259"/>
                        <a:pt x="11269" y="22140"/>
                        <a:pt x="9459" y="21188"/>
                      </a:cubicBezTo>
                      <a:cubicBezTo>
                        <a:pt x="7659" y="20213"/>
                        <a:pt x="5942" y="19095"/>
                        <a:pt x="4325" y="17841"/>
                      </a:cubicBezTo>
                      <a:cubicBezTo>
                        <a:pt x="1796" y="15736"/>
                        <a:pt x="533" y="13174"/>
                        <a:pt x="538" y="10154"/>
                      </a:cubicBezTo>
                      <a:cubicBezTo>
                        <a:pt x="538" y="6606"/>
                        <a:pt x="1800" y="3956"/>
                        <a:pt x="4325" y="2201"/>
                      </a:cubicBezTo>
                      <a:cubicBezTo>
                        <a:pt x="6420" y="735"/>
                        <a:pt x="9177" y="1"/>
                        <a:pt x="12596" y="1"/>
                      </a:cubicBezTo>
                      <a:cubicBezTo>
                        <a:pt x="15439" y="-30"/>
                        <a:pt x="18266" y="437"/>
                        <a:pt x="20950" y="1379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067" name="Google Shape;2067;p17"/>
                <p:cNvSpPr/>
                <p:nvPr/>
              </p:nvSpPr>
              <p:spPr>
                <a:xfrm>
                  <a:off x="10691514" y="4840468"/>
                  <a:ext cx="16672" cy="55086"/>
                </a:xfrm>
                <a:custGeom>
                  <a:rect b="b" l="l" r="r" t="t"/>
                  <a:pathLst>
                    <a:path extrusionOk="0" h="55086" w="16672">
                      <a:moveTo>
                        <a:pt x="0" y="55080"/>
                      </a:moveTo>
                      <a:lnTo>
                        <a:pt x="0" y="53703"/>
                      </a:lnTo>
                      <a:cubicBezTo>
                        <a:pt x="1985" y="53703"/>
                        <a:pt x="3385" y="53253"/>
                        <a:pt x="4212" y="52360"/>
                      </a:cubicBezTo>
                      <a:cubicBezTo>
                        <a:pt x="5039" y="51468"/>
                        <a:pt x="5488" y="49883"/>
                        <a:pt x="5488" y="47677"/>
                      </a:cubicBezTo>
                      <a:lnTo>
                        <a:pt x="5488" y="25391"/>
                      </a:lnTo>
                      <a:cubicBezTo>
                        <a:pt x="5488" y="23420"/>
                        <a:pt x="4992" y="22056"/>
                        <a:pt x="4000" y="21299"/>
                      </a:cubicBezTo>
                      <a:cubicBezTo>
                        <a:pt x="3248" y="20696"/>
                        <a:pt x="1914" y="20316"/>
                        <a:pt x="0" y="20158"/>
                      </a:cubicBezTo>
                      <a:lnTo>
                        <a:pt x="0" y="18786"/>
                      </a:lnTo>
                      <a:lnTo>
                        <a:pt x="11154" y="16782"/>
                      </a:lnTo>
                      <a:lnTo>
                        <a:pt x="11154" y="47683"/>
                      </a:lnTo>
                      <a:cubicBezTo>
                        <a:pt x="11154" y="50782"/>
                        <a:pt x="12027" y="52646"/>
                        <a:pt x="13771" y="53277"/>
                      </a:cubicBezTo>
                      <a:cubicBezTo>
                        <a:pt x="14706" y="53587"/>
                        <a:pt x="15687" y="53733"/>
                        <a:pt x="16672" y="53709"/>
                      </a:cubicBezTo>
                      <a:lnTo>
                        <a:pt x="16672" y="55086"/>
                      </a:lnTo>
                      <a:close/>
                      <a:moveTo>
                        <a:pt x="8106" y="9290"/>
                      </a:moveTo>
                      <a:cubicBezTo>
                        <a:pt x="6971" y="9308"/>
                        <a:pt x="5887" y="8818"/>
                        <a:pt x="5152" y="7954"/>
                      </a:cubicBezTo>
                      <a:cubicBezTo>
                        <a:pt x="4357" y="7053"/>
                        <a:pt x="3935" y="5884"/>
                        <a:pt x="3970" y="4684"/>
                      </a:cubicBezTo>
                      <a:cubicBezTo>
                        <a:pt x="3937" y="3473"/>
                        <a:pt x="4359" y="2294"/>
                        <a:pt x="5152" y="1378"/>
                      </a:cubicBezTo>
                      <a:cubicBezTo>
                        <a:pt x="5880" y="499"/>
                        <a:pt x="6964" y="-7"/>
                        <a:pt x="8106" y="1"/>
                      </a:cubicBezTo>
                      <a:cubicBezTo>
                        <a:pt x="9250" y="-22"/>
                        <a:pt x="10341" y="487"/>
                        <a:pt x="11060" y="1378"/>
                      </a:cubicBezTo>
                      <a:cubicBezTo>
                        <a:pt x="11863" y="2288"/>
                        <a:pt x="12286" y="3471"/>
                        <a:pt x="12241" y="4684"/>
                      </a:cubicBezTo>
                      <a:cubicBezTo>
                        <a:pt x="12277" y="5884"/>
                        <a:pt x="11854" y="7053"/>
                        <a:pt x="11060" y="7954"/>
                      </a:cubicBezTo>
                      <a:cubicBezTo>
                        <a:pt x="10323" y="8817"/>
                        <a:pt x="9240" y="9307"/>
                        <a:pt x="8106" y="9290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068" name="Google Shape;2068;p17"/>
                <p:cNvSpPr/>
                <p:nvPr/>
              </p:nvSpPr>
              <p:spPr>
                <a:xfrm>
                  <a:off x="10709037" y="4845867"/>
                  <a:ext cx="20890" cy="50467"/>
                </a:xfrm>
                <a:custGeom>
                  <a:rect b="b" l="l" r="r" t="t"/>
                  <a:pathLst>
                    <a:path extrusionOk="0" h="50467" w="20890">
                      <a:moveTo>
                        <a:pt x="20891" y="47434"/>
                      </a:moveTo>
                      <a:lnTo>
                        <a:pt x="20891" y="50154"/>
                      </a:lnTo>
                      <a:cubicBezTo>
                        <a:pt x="19730" y="50329"/>
                        <a:pt x="18560" y="50433"/>
                        <a:pt x="17387" y="50468"/>
                      </a:cubicBezTo>
                      <a:cubicBezTo>
                        <a:pt x="12240" y="50468"/>
                        <a:pt x="8982" y="49614"/>
                        <a:pt x="7615" y="47907"/>
                      </a:cubicBezTo>
                      <a:cubicBezTo>
                        <a:pt x="6453" y="46496"/>
                        <a:pt x="5873" y="43321"/>
                        <a:pt x="5873" y="38381"/>
                      </a:cubicBezTo>
                      <a:lnTo>
                        <a:pt x="5873" y="14913"/>
                      </a:lnTo>
                      <a:lnTo>
                        <a:pt x="0" y="14913"/>
                      </a:lnTo>
                      <a:lnTo>
                        <a:pt x="0" y="12204"/>
                      </a:lnTo>
                      <a:cubicBezTo>
                        <a:pt x="4202" y="12204"/>
                        <a:pt x="7035" y="10472"/>
                        <a:pt x="8496" y="7007"/>
                      </a:cubicBezTo>
                      <a:cubicBezTo>
                        <a:pt x="9322" y="4766"/>
                        <a:pt x="9707" y="2387"/>
                        <a:pt x="9630" y="0"/>
                      </a:cubicBezTo>
                      <a:lnTo>
                        <a:pt x="11503" y="0"/>
                      </a:lnTo>
                      <a:lnTo>
                        <a:pt x="11503" y="12204"/>
                      </a:lnTo>
                      <a:lnTo>
                        <a:pt x="20885" y="12204"/>
                      </a:lnTo>
                      <a:lnTo>
                        <a:pt x="20885" y="14919"/>
                      </a:lnTo>
                      <a:lnTo>
                        <a:pt x="11509" y="14919"/>
                      </a:lnTo>
                      <a:lnTo>
                        <a:pt x="11509" y="40670"/>
                      </a:lnTo>
                      <a:cubicBezTo>
                        <a:pt x="11509" y="43347"/>
                        <a:pt x="11981" y="45211"/>
                        <a:pt x="12927" y="46263"/>
                      </a:cubicBezTo>
                      <a:cubicBezTo>
                        <a:pt x="13896" y="47310"/>
                        <a:pt x="15579" y="47836"/>
                        <a:pt x="17990" y="47836"/>
                      </a:cubicBezTo>
                      <a:cubicBezTo>
                        <a:pt x="18202" y="47830"/>
                        <a:pt x="19165" y="47683"/>
                        <a:pt x="20891" y="47434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069" name="Google Shape;2069;p17"/>
                <p:cNvSpPr/>
                <p:nvPr/>
              </p:nvSpPr>
              <p:spPr>
                <a:xfrm>
                  <a:off x="10733040" y="4857250"/>
                  <a:ext cx="29848" cy="39085"/>
                </a:xfrm>
                <a:custGeom>
                  <a:rect b="b" l="l" r="r" t="t"/>
                  <a:pathLst>
                    <a:path extrusionOk="0" h="39085" w="29848">
                      <a:moveTo>
                        <a:pt x="29848" y="36684"/>
                      </a:moveTo>
                      <a:lnTo>
                        <a:pt x="29848" y="38375"/>
                      </a:lnTo>
                      <a:cubicBezTo>
                        <a:pt x="28130" y="38851"/>
                        <a:pt x="26355" y="39089"/>
                        <a:pt x="24572" y="39085"/>
                      </a:cubicBezTo>
                      <a:cubicBezTo>
                        <a:pt x="20941" y="39085"/>
                        <a:pt x="19123" y="37104"/>
                        <a:pt x="19119" y="33142"/>
                      </a:cubicBezTo>
                      <a:lnTo>
                        <a:pt x="18978" y="33142"/>
                      </a:lnTo>
                      <a:cubicBezTo>
                        <a:pt x="16614" y="37104"/>
                        <a:pt x="13180" y="39085"/>
                        <a:pt x="8674" y="39085"/>
                      </a:cubicBezTo>
                      <a:cubicBezTo>
                        <a:pt x="5255" y="39085"/>
                        <a:pt x="2742" y="37614"/>
                        <a:pt x="1135" y="34674"/>
                      </a:cubicBezTo>
                      <a:cubicBezTo>
                        <a:pt x="366" y="33218"/>
                        <a:pt x="-24" y="31591"/>
                        <a:pt x="1" y="29944"/>
                      </a:cubicBezTo>
                      <a:cubicBezTo>
                        <a:pt x="1" y="24929"/>
                        <a:pt x="2327" y="21529"/>
                        <a:pt x="6978" y="19744"/>
                      </a:cubicBezTo>
                      <a:cubicBezTo>
                        <a:pt x="9134" y="18945"/>
                        <a:pt x="11380" y="18417"/>
                        <a:pt x="13666" y="18171"/>
                      </a:cubicBezTo>
                      <a:lnTo>
                        <a:pt x="19119" y="17538"/>
                      </a:lnTo>
                      <a:lnTo>
                        <a:pt x="19119" y="14422"/>
                      </a:lnTo>
                      <a:cubicBezTo>
                        <a:pt x="19119" y="9297"/>
                        <a:pt x="18459" y="5947"/>
                        <a:pt x="17140" y="4370"/>
                      </a:cubicBezTo>
                      <a:cubicBezTo>
                        <a:pt x="16219" y="3294"/>
                        <a:pt x="14826" y="2755"/>
                        <a:pt x="12963" y="2755"/>
                      </a:cubicBezTo>
                      <a:cubicBezTo>
                        <a:pt x="11191" y="2755"/>
                        <a:pt x="9974" y="3039"/>
                        <a:pt x="9241" y="3619"/>
                      </a:cubicBezTo>
                      <a:cubicBezTo>
                        <a:pt x="8351" y="4328"/>
                        <a:pt x="7904" y="5601"/>
                        <a:pt x="7900" y="7439"/>
                      </a:cubicBezTo>
                      <a:cubicBezTo>
                        <a:pt x="7900" y="10273"/>
                        <a:pt x="6766" y="11690"/>
                        <a:pt x="4497" y="11690"/>
                      </a:cubicBezTo>
                      <a:cubicBezTo>
                        <a:pt x="2165" y="11690"/>
                        <a:pt x="998" y="10456"/>
                        <a:pt x="994" y="7988"/>
                      </a:cubicBezTo>
                      <a:cubicBezTo>
                        <a:pt x="994" y="4760"/>
                        <a:pt x="3202" y="2411"/>
                        <a:pt x="7617" y="940"/>
                      </a:cubicBezTo>
                      <a:cubicBezTo>
                        <a:pt x="9360" y="338"/>
                        <a:pt x="11190" y="20"/>
                        <a:pt x="13034" y="0"/>
                      </a:cubicBezTo>
                      <a:cubicBezTo>
                        <a:pt x="18942" y="0"/>
                        <a:pt x="22552" y="2006"/>
                        <a:pt x="23863" y="6019"/>
                      </a:cubicBezTo>
                      <a:cubicBezTo>
                        <a:pt x="24530" y="8281"/>
                        <a:pt x="24841" y="10633"/>
                        <a:pt x="24785" y="12991"/>
                      </a:cubicBezTo>
                      <a:lnTo>
                        <a:pt x="24785" y="33148"/>
                      </a:lnTo>
                      <a:cubicBezTo>
                        <a:pt x="24785" y="35719"/>
                        <a:pt x="25823" y="37004"/>
                        <a:pt x="27899" y="37004"/>
                      </a:cubicBezTo>
                      <a:cubicBezTo>
                        <a:pt x="28558" y="36972"/>
                        <a:pt x="29212" y="36865"/>
                        <a:pt x="29848" y="36684"/>
                      </a:cubicBezTo>
                      <a:close/>
                      <a:moveTo>
                        <a:pt x="19119" y="24988"/>
                      </a:moveTo>
                      <a:lnTo>
                        <a:pt x="19119" y="20258"/>
                      </a:lnTo>
                      <a:cubicBezTo>
                        <a:pt x="10671" y="20463"/>
                        <a:pt x="6447" y="23258"/>
                        <a:pt x="6447" y="28643"/>
                      </a:cubicBezTo>
                      <a:cubicBezTo>
                        <a:pt x="6420" y="30304"/>
                        <a:pt x="6849" y="31940"/>
                        <a:pt x="7687" y="33373"/>
                      </a:cubicBezTo>
                      <a:cubicBezTo>
                        <a:pt x="8633" y="34946"/>
                        <a:pt x="9856" y="35738"/>
                        <a:pt x="11368" y="35738"/>
                      </a:cubicBezTo>
                      <a:cubicBezTo>
                        <a:pt x="13731" y="35738"/>
                        <a:pt x="15667" y="34583"/>
                        <a:pt x="17176" y="32273"/>
                      </a:cubicBezTo>
                      <a:cubicBezTo>
                        <a:pt x="18515" y="30085"/>
                        <a:pt x="19190" y="27554"/>
                        <a:pt x="19119" y="24988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070" name="Google Shape;2070;p17"/>
                <p:cNvSpPr/>
                <p:nvPr/>
              </p:nvSpPr>
              <p:spPr>
                <a:xfrm>
                  <a:off x="10763196" y="4845861"/>
                  <a:ext cx="20884" cy="50473"/>
                </a:xfrm>
                <a:custGeom>
                  <a:rect b="b" l="l" r="r" t="t"/>
                  <a:pathLst>
                    <a:path extrusionOk="0" h="50473" w="20884">
                      <a:moveTo>
                        <a:pt x="20885" y="47440"/>
                      </a:moveTo>
                      <a:lnTo>
                        <a:pt x="20885" y="50160"/>
                      </a:lnTo>
                      <a:cubicBezTo>
                        <a:pt x="19724" y="50335"/>
                        <a:pt x="18554" y="50439"/>
                        <a:pt x="17381" y="50473"/>
                      </a:cubicBezTo>
                      <a:cubicBezTo>
                        <a:pt x="12237" y="50473"/>
                        <a:pt x="8978" y="49620"/>
                        <a:pt x="7604" y="47913"/>
                      </a:cubicBezTo>
                      <a:cubicBezTo>
                        <a:pt x="6450" y="46502"/>
                        <a:pt x="5873" y="43326"/>
                        <a:pt x="5873" y="38387"/>
                      </a:cubicBezTo>
                      <a:lnTo>
                        <a:pt x="5873" y="14919"/>
                      </a:lnTo>
                      <a:lnTo>
                        <a:pt x="0" y="14919"/>
                      </a:lnTo>
                      <a:lnTo>
                        <a:pt x="0" y="12210"/>
                      </a:lnTo>
                      <a:cubicBezTo>
                        <a:pt x="4195" y="12210"/>
                        <a:pt x="7025" y="10478"/>
                        <a:pt x="8490" y="7013"/>
                      </a:cubicBezTo>
                      <a:cubicBezTo>
                        <a:pt x="9313" y="4769"/>
                        <a:pt x="9694" y="2388"/>
                        <a:pt x="9612" y="0"/>
                      </a:cubicBezTo>
                      <a:lnTo>
                        <a:pt x="11491" y="0"/>
                      </a:lnTo>
                      <a:lnTo>
                        <a:pt x="11491" y="12210"/>
                      </a:lnTo>
                      <a:lnTo>
                        <a:pt x="20873" y="12210"/>
                      </a:lnTo>
                      <a:lnTo>
                        <a:pt x="20873" y="14924"/>
                      </a:lnTo>
                      <a:lnTo>
                        <a:pt x="11503" y="14924"/>
                      </a:lnTo>
                      <a:lnTo>
                        <a:pt x="11503" y="40676"/>
                      </a:lnTo>
                      <a:cubicBezTo>
                        <a:pt x="11503" y="43354"/>
                        <a:pt x="11970" y="45217"/>
                        <a:pt x="12915" y="46269"/>
                      </a:cubicBezTo>
                      <a:cubicBezTo>
                        <a:pt x="13860" y="47322"/>
                        <a:pt x="15573" y="47842"/>
                        <a:pt x="17978" y="47842"/>
                      </a:cubicBezTo>
                      <a:cubicBezTo>
                        <a:pt x="18191" y="47836"/>
                        <a:pt x="19160" y="47688"/>
                        <a:pt x="20885" y="47440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071" name="Google Shape;2071;p17"/>
                <p:cNvSpPr/>
                <p:nvPr/>
              </p:nvSpPr>
              <p:spPr>
                <a:xfrm>
                  <a:off x="10805568" y="4838931"/>
                  <a:ext cx="32990" cy="57427"/>
                </a:xfrm>
                <a:custGeom>
                  <a:rect b="b" l="l" r="r" t="t"/>
                  <a:pathLst>
                    <a:path extrusionOk="0" h="57427" w="32990">
                      <a:moveTo>
                        <a:pt x="6481" y="37914"/>
                      </a:moveTo>
                      <a:cubicBezTo>
                        <a:pt x="6481" y="44478"/>
                        <a:pt x="7466" y="49163"/>
                        <a:pt x="9435" y="51969"/>
                      </a:cubicBezTo>
                      <a:cubicBezTo>
                        <a:pt x="10511" y="53584"/>
                        <a:pt x="12348" y="54524"/>
                        <a:pt x="14285" y="54453"/>
                      </a:cubicBezTo>
                      <a:cubicBezTo>
                        <a:pt x="17117" y="54453"/>
                        <a:pt x="19181" y="52352"/>
                        <a:pt x="20477" y="48150"/>
                      </a:cubicBezTo>
                      <a:cubicBezTo>
                        <a:pt x="22273" y="41444"/>
                        <a:pt x="22273" y="34384"/>
                        <a:pt x="20477" y="27679"/>
                      </a:cubicBezTo>
                      <a:cubicBezTo>
                        <a:pt x="19177" y="23481"/>
                        <a:pt x="17114" y="21381"/>
                        <a:pt x="14285" y="21381"/>
                      </a:cubicBezTo>
                      <a:cubicBezTo>
                        <a:pt x="11355" y="21381"/>
                        <a:pt x="9218" y="23455"/>
                        <a:pt x="7875" y="27602"/>
                      </a:cubicBezTo>
                      <a:cubicBezTo>
                        <a:pt x="6869" y="30944"/>
                        <a:pt x="6398" y="34425"/>
                        <a:pt x="6481" y="37914"/>
                      </a:cubicBezTo>
                      <a:close/>
                      <a:moveTo>
                        <a:pt x="21842" y="57427"/>
                      </a:moveTo>
                      <a:lnTo>
                        <a:pt x="21842" y="51378"/>
                      </a:lnTo>
                      <a:lnTo>
                        <a:pt x="21700" y="51378"/>
                      </a:lnTo>
                      <a:cubicBezTo>
                        <a:pt x="21107" y="53134"/>
                        <a:pt x="19917" y="54626"/>
                        <a:pt x="18338" y="55594"/>
                      </a:cubicBezTo>
                      <a:cubicBezTo>
                        <a:pt x="16898" y="56694"/>
                        <a:pt x="15156" y="57325"/>
                        <a:pt x="13346" y="57404"/>
                      </a:cubicBezTo>
                      <a:cubicBezTo>
                        <a:pt x="8620" y="57404"/>
                        <a:pt x="5115" y="55381"/>
                        <a:pt x="2830" y="51337"/>
                      </a:cubicBezTo>
                      <a:cubicBezTo>
                        <a:pt x="939" y="47982"/>
                        <a:pt x="-4" y="43508"/>
                        <a:pt x="0" y="37914"/>
                      </a:cubicBezTo>
                      <a:cubicBezTo>
                        <a:pt x="4" y="32321"/>
                        <a:pt x="949" y="27837"/>
                        <a:pt x="2836" y="24462"/>
                      </a:cubicBezTo>
                      <a:cubicBezTo>
                        <a:pt x="5124" y="20370"/>
                        <a:pt x="8630" y="18324"/>
                        <a:pt x="13352" y="18324"/>
                      </a:cubicBezTo>
                      <a:cubicBezTo>
                        <a:pt x="17129" y="18324"/>
                        <a:pt x="19914" y="20424"/>
                        <a:pt x="21706" y="24622"/>
                      </a:cubicBezTo>
                      <a:lnTo>
                        <a:pt x="21848" y="24622"/>
                      </a:lnTo>
                      <a:lnTo>
                        <a:pt x="21848" y="8657"/>
                      </a:lnTo>
                      <a:cubicBezTo>
                        <a:pt x="21848" y="6764"/>
                        <a:pt x="21329" y="5412"/>
                        <a:pt x="20294" y="4600"/>
                      </a:cubicBezTo>
                      <a:cubicBezTo>
                        <a:pt x="19506" y="3966"/>
                        <a:pt x="18183" y="3546"/>
                        <a:pt x="16324" y="3341"/>
                      </a:cubicBezTo>
                      <a:lnTo>
                        <a:pt x="16324" y="1934"/>
                      </a:lnTo>
                      <a:lnTo>
                        <a:pt x="27502" y="0"/>
                      </a:lnTo>
                      <a:lnTo>
                        <a:pt x="27502" y="48782"/>
                      </a:lnTo>
                      <a:cubicBezTo>
                        <a:pt x="27502" y="50753"/>
                        <a:pt x="27998" y="52133"/>
                        <a:pt x="28990" y="52921"/>
                      </a:cubicBezTo>
                      <a:cubicBezTo>
                        <a:pt x="29719" y="53525"/>
                        <a:pt x="31052" y="53933"/>
                        <a:pt x="32990" y="54145"/>
                      </a:cubicBezTo>
                      <a:lnTo>
                        <a:pt x="32990" y="55482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072" name="Google Shape;2072;p17"/>
                <p:cNvSpPr/>
                <p:nvPr/>
              </p:nvSpPr>
              <p:spPr>
                <a:xfrm>
                  <a:off x="10843208" y="4840472"/>
                  <a:ext cx="8849" cy="17599"/>
                </a:xfrm>
                <a:custGeom>
                  <a:rect b="b" l="l" r="r" t="t"/>
                  <a:pathLst>
                    <a:path extrusionOk="0" h="17599" w="8849">
                      <a:moveTo>
                        <a:pt x="3716" y="17599"/>
                      </a:moveTo>
                      <a:lnTo>
                        <a:pt x="1305" y="17599"/>
                      </a:lnTo>
                      <a:cubicBezTo>
                        <a:pt x="3574" y="14950"/>
                        <a:pt x="4708" y="12445"/>
                        <a:pt x="4708" y="10084"/>
                      </a:cubicBezTo>
                      <a:cubicBezTo>
                        <a:pt x="4708" y="9374"/>
                        <a:pt x="4259" y="8913"/>
                        <a:pt x="3361" y="8700"/>
                      </a:cubicBezTo>
                      <a:cubicBezTo>
                        <a:pt x="2435" y="8577"/>
                        <a:pt x="1576" y="8149"/>
                        <a:pt x="921" y="7482"/>
                      </a:cubicBezTo>
                      <a:cubicBezTo>
                        <a:pt x="-403" y="5585"/>
                        <a:pt x="-289" y="3033"/>
                        <a:pt x="1199" y="1262"/>
                      </a:cubicBezTo>
                      <a:cubicBezTo>
                        <a:pt x="2001" y="422"/>
                        <a:pt x="3122" y="-36"/>
                        <a:pt x="4283" y="2"/>
                      </a:cubicBezTo>
                      <a:cubicBezTo>
                        <a:pt x="7327" y="2"/>
                        <a:pt x="8850" y="1893"/>
                        <a:pt x="8850" y="5673"/>
                      </a:cubicBezTo>
                      <a:cubicBezTo>
                        <a:pt x="8783" y="9001"/>
                        <a:pt x="7726" y="12233"/>
                        <a:pt x="5813" y="14956"/>
                      </a:cubicBezTo>
                      <a:cubicBezTo>
                        <a:pt x="5200" y="15902"/>
                        <a:pt x="4498" y="16787"/>
                        <a:pt x="3716" y="17599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073" name="Google Shape;2073;p17"/>
                <p:cNvSpPr/>
                <p:nvPr/>
              </p:nvSpPr>
              <p:spPr>
                <a:xfrm>
                  <a:off x="10853475" y="4840469"/>
                  <a:ext cx="51157" cy="55079"/>
                </a:xfrm>
                <a:custGeom>
                  <a:rect b="b" l="l" r="r" t="t"/>
                  <a:pathLst>
                    <a:path extrusionOk="0" h="55079" w="51157">
                      <a:moveTo>
                        <a:pt x="0" y="55080"/>
                      </a:moveTo>
                      <a:lnTo>
                        <a:pt x="0" y="53465"/>
                      </a:lnTo>
                      <a:cubicBezTo>
                        <a:pt x="3233" y="53465"/>
                        <a:pt x="5416" y="52296"/>
                        <a:pt x="6546" y="49959"/>
                      </a:cubicBezTo>
                      <a:cubicBezTo>
                        <a:pt x="7366" y="48167"/>
                        <a:pt x="8076" y="46327"/>
                        <a:pt x="8673" y="44448"/>
                      </a:cubicBezTo>
                      <a:lnTo>
                        <a:pt x="23679" y="0"/>
                      </a:lnTo>
                      <a:lnTo>
                        <a:pt x="27756" y="0"/>
                      </a:lnTo>
                      <a:lnTo>
                        <a:pt x="42839" y="45075"/>
                      </a:lnTo>
                      <a:cubicBezTo>
                        <a:pt x="44111" y="48859"/>
                        <a:pt x="45609" y="51315"/>
                        <a:pt x="47335" y="52443"/>
                      </a:cubicBezTo>
                      <a:cubicBezTo>
                        <a:pt x="48477" y="53160"/>
                        <a:pt x="49809" y="53517"/>
                        <a:pt x="51157" y="53465"/>
                      </a:cubicBezTo>
                      <a:lnTo>
                        <a:pt x="51157" y="55080"/>
                      </a:lnTo>
                      <a:lnTo>
                        <a:pt x="32322" y="55080"/>
                      </a:lnTo>
                      <a:lnTo>
                        <a:pt x="32322" y="53465"/>
                      </a:lnTo>
                      <a:cubicBezTo>
                        <a:pt x="35741" y="53465"/>
                        <a:pt x="37451" y="52547"/>
                        <a:pt x="37451" y="50710"/>
                      </a:cubicBezTo>
                      <a:cubicBezTo>
                        <a:pt x="37419" y="49555"/>
                        <a:pt x="37206" y="48411"/>
                        <a:pt x="36818" y="47322"/>
                      </a:cubicBezTo>
                      <a:lnTo>
                        <a:pt x="33415" y="37116"/>
                      </a:lnTo>
                      <a:lnTo>
                        <a:pt x="15219" y="37116"/>
                      </a:lnTo>
                      <a:lnTo>
                        <a:pt x="12088" y="46772"/>
                      </a:lnTo>
                      <a:cubicBezTo>
                        <a:pt x="11634" y="47988"/>
                        <a:pt x="11338" y="49258"/>
                        <a:pt x="11207" y="50550"/>
                      </a:cubicBezTo>
                      <a:cubicBezTo>
                        <a:pt x="11207" y="52023"/>
                        <a:pt x="12017" y="52916"/>
                        <a:pt x="13647" y="53229"/>
                      </a:cubicBezTo>
                      <a:cubicBezTo>
                        <a:pt x="14533" y="53402"/>
                        <a:pt x="15434" y="53481"/>
                        <a:pt x="16336" y="53465"/>
                      </a:cubicBezTo>
                      <a:lnTo>
                        <a:pt x="16336" y="55080"/>
                      </a:lnTo>
                      <a:close/>
                      <a:moveTo>
                        <a:pt x="24353" y="9053"/>
                      </a:moveTo>
                      <a:lnTo>
                        <a:pt x="16211" y="33887"/>
                      </a:lnTo>
                      <a:lnTo>
                        <a:pt x="32393" y="33887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074" name="Google Shape;2074;p17"/>
                <p:cNvSpPr/>
                <p:nvPr/>
              </p:nvSpPr>
              <p:spPr>
                <a:xfrm>
                  <a:off x="10909211" y="4838931"/>
                  <a:ext cx="16672" cy="56617"/>
                </a:xfrm>
                <a:custGeom>
                  <a:rect b="b" l="l" r="r" t="t"/>
                  <a:pathLst>
                    <a:path extrusionOk="0" h="56617" w="16672">
                      <a:moveTo>
                        <a:pt x="0" y="56617"/>
                      </a:moveTo>
                      <a:lnTo>
                        <a:pt x="0" y="55239"/>
                      </a:lnTo>
                      <a:cubicBezTo>
                        <a:pt x="2009" y="55239"/>
                        <a:pt x="3421" y="54790"/>
                        <a:pt x="4248" y="53897"/>
                      </a:cubicBezTo>
                      <a:cubicBezTo>
                        <a:pt x="5075" y="53004"/>
                        <a:pt x="5524" y="51443"/>
                        <a:pt x="5524" y="49214"/>
                      </a:cubicBezTo>
                      <a:lnTo>
                        <a:pt x="5524" y="8627"/>
                      </a:lnTo>
                      <a:cubicBezTo>
                        <a:pt x="5524" y="6711"/>
                        <a:pt x="5016" y="5345"/>
                        <a:pt x="4000" y="4529"/>
                      </a:cubicBezTo>
                      <a:cubicBezTo>
                        <a:pt x="3212" y="3926"/>
                        <a:pt x="1879" y="3520"/>
                        <a:pt x="0" y="3311"/>
                      </a:cubicBezTo>
                      <a:lnTo>
                        <a:pt x="0" y="1934"/>
                      </a:lnTo>
                      <a:lnTo>
                        <a:pt x="11148" y="0"/>
                      </a:lnTo>
                      <a:lnTo>
                        <a:pt x="11148" y="49214"/>
                      </a:lnTo>
                      <a:cubicBezTo>
                        <a:pt x="11148" y="52312"/>
                        <a:pt x="12023" y="54177"/>
                        <a:pt x="13771" y="54808"/>
                      </a:cubicBezTo>
                      <a:cubicBezTo>
                        <a:pt x="14706" y="55118"/>
                        <a:pt x="15687" y="55264"/>
                        <a:pt x="16672" y="55239"/>
                      </a:cubicBezTo>
                      <a:lnTo>
                        <a:pt x="16672" y="56617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075" name="Google Shape;2075;p17"/>
                <p:cNvSpPr/>
                <p:nvPr/>
              </p:nvSpPr>
              <p:spPr>
                <a:xfrm>
                  <a:off x="10927920" y="4857250"/>
                  <a:ext cx="29848" cy="39085"/>
                </a:xfrm>
                <a:custGeom>
                  <a:rect b="b" l="l" r="r" t="t"/>
                  <a:pathLst>
                    <a:path extrusionOk="0" h="39085" w="29848">
                      <a:moveTo>
                        <a:pt x="29848" y="36684"/>
                      </a:moveTo>
                      <a:lnTo>
                        <a:pt x="29848" y="38375"/>
                      </a:lnTo>
                      <a:cubicBezTo>
                        <a:pt x="28130" y="38851"/>
                        <a:pt x="26355" y="39090"/>
                        <a:pt x="24572" y="39085"/>
                      </a:cubicBezTo>
                      <a:cubicBezTo>
                        <a:pt x="20937" y="39085"/>
                        <a:pt x="19119" y="37104"/>
                        <a:pt x="19119" y="33142"/>
                      </a:cubicBezTo>
                      <a:lnTo>
                        <a:pt x="18978" y="33142"/>
                      </a:lnTo>
                      <a:cubicBezTo>
                        <a:pt x="16614" y="37104"/>
                        <a:pt x="13182" y="39085"/>
                        <a:pt x="8680" y="39085"/>
                      </a:cubicBezTo>
                      <a:cubicBezTo>
                        <a:pt x="5253" y="39085"/>
                        <a:pt x="2738" y="37614"/>
                        <a:pt x="1135" y="34674"/>
                      </a:cubicBezTo>
                      <a:cubicBezTo>
                        <a:pt x="366" y="33218"/>
                        <a:pt x="-24" y="31591"/>
                        <a:pt x="1" y="29944"/>
                      </a:cubicBezTo>
                      <a:cubicBezTo>
                        <a:pt x="1" y="24929"/>
                        <a:pt x="2327" y="21529"/>
                        <a:pt x="6978" y="19744"/>
                      </a:cubicBezTo>
                      <a:cubicBezTo>
                        <a:pt x="9134" y="18944"/>
                        <a:pt x="11380" y="18416"/>
                        <a:pt x="13666" y="18171"/>
                      </a:cubicBezTo>
                      <a:lnTo>
                        <a:pt x="19119" y="17538"/>
                      </a:lnTo>
                      <a:lnTo>
                        <a:pt x="19119" y="14422"/>
                      </a:lnTo>
                      <a:cubicBezTo>
                        <a:pt x="19119" y="9297"/>
                        <a:pt x="18459" y="5947"/>
                        <a:pt x="17140" y="4370"/>
                      </a:cubicBezTo>
                      <a:cubicBezTo>
                        <a:pt x="16219" y="3294"/>
                        <a:pt x="14824" y="2755"/>
                        <a:pt x="12957" y="2755"/>
                      </a:cubicBezTo>
                      <a:cubicBezTo>
                        <a:pt x="11185" y="2755"/>
                        <a:pt x="9974" y="3039"/>
                        <a:pt x="9241" y="3619"/>
                      </a:cubicBezTo>
                      <a:cubicBezTo>
                        <a:pt x="8343" y="4328"/>
                        <a:pt x="7900" y="5600"/>
                        <a:pt x="7900" y="7439"/>
                      </a:cubicBezTo>
                      <a:cubicBezTo>
                        <a:pt x="7900" y="10273"/>
                        <a:pt x="6766" y="11690"/>
                        <a:pt x="4497" y="11690"/>
                      </a:cubicBezTo>
                      <a:cubicBezTo>
                        <a:pt x="2165" y="11690"/>
                        <a:pt x="998" y="10456"/>
                        <a:pt x="994" y="7988"/>
                      </a:cubicBezTo>
                      <a:cubicBezTo>
                        <a:pt x="994" y="4760"/>
                        <a:pt x="3199" y="2411"/>
                        <a:pt x="7611" y="940"/>
                      </a:cubicBezTo>
                      <a:cubicBezTo>
                        <a:pt x="9355" y="339"/>
                        <a:pt x="11184" y="21"/>
                        <a:pt x="13028" y="0"/>
                      </a:cubicBezTo>
                      <a:cubicBezTo>
                        <a:pt x="18936" y="0"/>
                        <a:pt x="22548" y="2006"/>
                        <a:pt x="23863" y="6019"/>
                      </a:cubicBezTo>
                      <a:cubicBezTo>
                        <a:pt x="24530" y="8281"/>
                        <a:pt x="24841" y="10633"/>
                        <a:pt x="24785" y="12991"/>
                      </a:cubicBezTo>
                      <a:lnTo>
                        <a:pt x="24785" y="33148"/>
                      </a:lnTo>
                      <a:cubicBezTo>
                        <a:pt x="24785" y="35719"/>
                        <a:pt x="25823" y="37004"/>
                        <a:pt x="27899" y="37004"/>
                      </a:cubicBezTo>
                      <a:cubicBezTo>
                        <a:pt x="28558" y="36972"/>
                        <a:pt x="29212" y="36865"/>
                        <a:pt x="29848" y="36684"/>
                      </a:cubicBezTo>
                      <a:close/>
                      <a:moveTo>
                        <a:pt x="19119" y="24988"/>
                      </a:moveTo>
                      <a:lnTo>
                        <a:pt x="19119" y="20258"/>
                      </a:lnTo>
                      <a:cubicBezTo>
                        <a:pt x="10671" y="20463"/>
                        <a:pt x="6447" y="23258"/>
                        <a:pt x="6447" y="28643"/>
                      </a:cubicBezTo>
                      <a:cubicBezTo>
                        <a:pt x="6420" y="30304"/>
                        <a:pt x="6849" y="31940"/>
                        <a:pt x="7687" y="33373"/>
                      </a:cubicBezTo>
                      <a:cubicBezTo>
                        <a:pt x="8633" y="34946"/>
                        <a:pt x="9856" y="35738"/>
                        <a:pt x="11368" y="35738"/>
                      </a:cubicBezTo>
                      <a:cubicBezTo>
                        <a:pt x="13731" y="35738"/>
                        <a:pt x="15667" y="34583"/>
                        <a:pt x="17176" y="32273"/>
                      </a:cubicBezTo>
                      <a:cubicBezTo>
                        <a:pt x="18515" y="30085"/>
                        <a:pt x="19190" y="27554"/>
                        <a:pt x="19119" y="24988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076" name="Google Shape;2076;p17"/>
                <p:cNvSpPr/>
                <p:nvPr/>
              </p:nvSpPr>
              <p:spPr>
                <a:xfrm>
                  <a:off x="10959499" y="4857234"/>
                  <a:ext cx="27076" cy="39113"/>
                </a:xfrm>
                <a:custGeom>
                  <a:rect b="b" l="l" r="r" t="t"/>
                  <a:pathLst>
                    <a:path extrusionOk="0" h="39113" w="27076">
                      <a:moveTo>
                        <a:pt x="26202" y="35482"/>
                      </a:moveTo>
                      <a:lnTo>
                        <a:pt x="26202" y="37847"/>
                      </a:lnTo>
                      <a:cubicBezTo>
                        <a:pt x="23707" y="38750"/>
                        <a:pt x="21067" y="39176"/>
                        <a:pt x="18415" y="39107"/>
                      </a:cubicBezTo>
                      <a:cubicBezTo>
                        <a:pt x="12231" y="39107"/>
                        <a:pt x="7582" y="37244"/>
                        <a:pt x="4466" y="33519"/>
                      </a:cubicBezTo>
                      <a:cubicBezTo>
                        <a:pt x="1489" y="29943"/>
                        <a:pt x="0" y="24927"/>
                        <a:pt x="0" y="18470"/>
                      </a:cubicBezTo>
                      <a:cubicBezTo>
                        <a:pt x="0" y="10646"/>
                        <a:pt x="2253" y="5253"/>
                        <a:pt x="6759" y="2292"/>
                      </a:cubicBezTo>
                      <a:cubicBezTo>
                        <a:pt x="9098" y="767"/>
                        <a:pt x="12074" y="6"/>
                        <a:pt x="15686" y="10"/>
                      </a:cubicBezTo>
                      <a:cubicBezTo>
                        <a:pt x="18213" y="-77"/>
                        <a:pt x="20727" y="408"/>
                        <a:pt x="23041" y="1429"/>
                      </a:cubicBezTo>
                      <a:cubicBezTo>
                        <a:pt x="25727" y="2710"/>
                        <a:pt x="27072" y="4770"/>
                        <a:pt x="27076" y="7608"/>
                      </a:cubicBezTo>
                      <a:cubicBezTo>
                        <a:pt x="27076" y="10186"/>
                        <a:pt x="25944" y="11473"/>
                        <a:pt x="23679" y="11469"/>
                      </a:cubicBezTo>
                      <a:cubicBezTo>
                        <a:pt x="22506" y="11501"/>
                        <a:pt x="21418" y="10857"/>
                        <a:pt x="20879" y="9814"/>
                      </a:cubicBezTo>
                      <a:cubicBezTo>
                        <a:pt x="20339" y="8677"/>
                        <a:pt x="19959" y="7471"/>
                        <a:pt x="19750" y="6230"/>
                      </a:cubicBezTo>
                      <a:cubicBezTo>
                        <a:pt x="19230" y="3924"/>
                        <a:pt x="17566" y="2771"/>
                        <a:pt x="14758" y="2771"/>
                      </a:cubicBezTo>
                      <a:cubicBezTo>
                        <a:pt x="11213" y="2771"/>
                        <a:pt x="8689" y="4685"/>
                        <a:pt x="7184" y="8513"/>
                      </a:cubicBezTo>
                      <a:cubicBezTo>
                        <a:pt x="6365" y="10866"/>
                        <a:pt x="5981" y="13348"/>
                        <a:pt x="6050" y="15839"/>
                      </a:cubicBezTo>
                      <a:cubicBezTo>
                        <a:pt x="6050" y="23530"/>
                        <a:pt x="8586" y="29342"/>
                        <a:pt x="13659" y="33276"/>
                      </a:cubicBezTo>
                      <a:cubicBezTo>
                        <a:pt x="16073" y="35192"/>
                        <a:pt x="19075" y="36209"/>
                        <a:pt x="22155" y="36156"/>
                      </a:cubicBezTo>
                      <a:cubicBezTo>
                        <a:pt x="23527" y="36102"/>
                        <a:pt x="24886" y="35875"/>
                        <a:pt x="26202" y="35482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077" name="Google Shape;2077;p17"/>
                <p:cNvSpPr/>
                <p:nvPr/>
              </p:nvSpPr>
              <p:spPr>
                <a:xfrm>
                  <a:off x="10990740" y="4857244"/>
                  <a:ext cx="29871" cy="39091"/>
                </a:xfrm>
                <a:custGeom>
                  <a:rect b="b" l="l" r="r" t="t"/>
                  <a:pathLst>
                    <a:path extrusionOk="0" h="39091" w="29871">
                      <a:moveTo>
                        <a:pt x="29872" y="36690"/>
                      </a:moveTo>
                      <a:lnTo>
                        <a:pt x="29872" y="38381"/>
                      </a:lnTo>
                      <a:cubicBezTo>
                        <a:pt x="28154" y="38857"/>
                        <a:pt x="26378" y="39095"/>
                        <a:pt x="24596" y="39091"/>
                      </a:cubicBezTo>
                      <a:cubicBezTo>
                        <a:pt x="20957" y="39091"/>
                        <a:pt x="19139" y="37110"/>
                        <a:pt x="19143" y="33148"/>
                      </a:cubicBezTo>
                      <a:lnTo>
                        <a:pt x="18978" y="33148"/>
                      </a:lnTo>
                      <a:cubicBezTo>
                        <a:pt x="16614" y="37110"/>
                        <a:pt x="13180" y="39091"/>
                        <a:pt x="8674" y="39091"/>
                      </a:cubicBezTo>
                      <a:cubicBezTo>
                        <a:pt x="5252" y="39091"/>
                        <a:pt x="2738" y="37620"/>
                        <a:pt x="1135" y="34680"/>
                      </a:cubicBezTo>
                      <a:cubicBezTo>
                        <a:pt x="366" y="33223"/>
                        <a:pt x="-24" y="31597"/>
                        <a:pt x="1" y="29949"/>
                      </a:cubicBezTo>
                      <a:cubicBezTo>
                        <a:pt x="1" y="24935"/>
                        <a:pt x="2327" y="21535"/>
                        <a:pt x="6978" y="19749"/>
                      </a:cubicBezTo>
                      <a:cubicBezTo>
                        <a:pt x="9134" y="18951"/>
                        <a:pt x="11380" y="18423"/>
                        <a:pt x="13666" y="18177"/>
                      </a:cubicBezTo>
                      <a:lnTo>
                        <a:pt x="19119" y="17544"/>
                      </a:lnTo>
                      <a:lnTo>
                        <a:pt x="19119" y="14428"/>
                      </a:lnTo>
                      <a:cubicBezTo>
                        <a:pt x="19119" y="9303"/>
                        <a:pt x="18459" y="5953"/>
                        <a:pt x="17140" y="4376"/>
                      </a:cubicBezTo>
                      <a:cubicBezTo>
                        <a:pt x="16219" y="3299"/>
                        <a:pt x="14824" y="2761"/>
                        <a:pt x="12957" y="2761"/>
                      </a:cubicBezTo>
                      <a:cubicBezTo>
                        <a:pt x="11185" y="2761"/>
                        <a:pt x="9974" y="3045"/>
                        <a:pt x="9241" y="3625"/>
                      </a:cubicBezTo>
                      <a:cubicBezTo>
                        <a:pt x="8351" y="4334"/>
                        <a:pt x="7904" y="5607"/>
                        <a:pt x="7900" y="7444"/>
                      </a:cubicBezTo>
                      <a:cubicBezTo>
                        <a:pt x="7900" y="10279"/>
                        <a:pt x="6766" y="11696"/>
                        <a:pt x="4497" y="11696"/>
                      </a:cubicBezTo>
                      <a:cubicBezTo>
                        <a:pt x="2165" y="11696"/>
                        <a:pt x="998" y="10462"/>
                        <a:pt x="994" y="7994"/>
                      </a:cubicBezTo>
                      <a:cubicBezTo>
                        <a:pt x="994" y="4766"/>
                        <a:pt x="3202" y="2417"/>
                        <a:pt x="7617" y="946"/>
                      </a:cubicBezTo>
                      <a:cubicBezTo>
                        <a:pt x="9371" y="338"/>
                        <a:pt x="11213" y="18"/>
                        <a:pt x="13070" y="0"/>
                      </a:cubicBezTo>
                      <a:cubicBezTo>
                        <a:pt x="18978" y="0"/>
                        <a:pt x="22587" y="2006"/>
                        <a:pt x="23899" y="6019"/>
                      </a:cubicBezTo>
                      <a:cubicBezTo>
                        <a:pt x="24565" y="8281"/>
                        <a:pt x="24877" y="10633"/>
                        <a:pt x="24821" y="12991"/>
                      </a:cubicBezTo>
                      <a:lnTo>
                        <a:pt x="24821" y="33148"/>
                      </a:lnTo>
                      <a:cubicBezTo>
                        <a:pt x="24821" y="35719"/>
                        <a:pt x="25859" y="37004"/>
                        <a:pt x="27934" y="37004"/>
                      </a:cubicBezTo>
                      <a:cubicBezTo>
                        <a:pt x="28590" y="36973"/>
                        <a:pt x="29240" y="36868"/>
                        <a:pt x="29872" y="36690"/>
                      </a:cubicBezTo>
                      <a:close/>
                      <a:moveTo>
                        <a:pt x="19143" y="24994"/>
                      </a:moveTo>
                      <a:lnTo>
                        <a:pt x="19143" y="20264"/>
                      </a:lnTo>
                      <a:cubicBezTo>
                        <a:pt x="10695" y="20469"/>
                        <a:pt x="6470" y="23264"/>
                        <a:pt x="6470" y="28649"/>
                      </a:cubicBezTo>
                      <a:cubicBezTo>
                        <a:pt x="6443" y="30310"/>
                        <a:pt x="6872" y="31946"/>
                        <a:pt x="7711" y="33379"/>
                      </a:cubicBezTo>
                      <a:cubicBezTo>
                        <a:pt x="8652" y="34956"/>
                        <a:pt x="9879" y="35744"/>
                        <a:pt x="11392" y="35744"/>
                      </a:cubicBezTo>
                      <a:cubicBezTo>
                        <a:pt x="13755" y="35744"/>
                        <a:pt x="15691" y="34589"/>
                        <a:pt x="17199" y="32279"/>
                      </a:cubicBezTo>
                      <a:cubicBezTo>
                        <a:pt x="18539" y="30091"/>
                        <a:pt x="19213" y="27560"/>
                        <a:pt x="19143" y="24994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078" name="Google Shape;2078;p17"/>
                <p:cNvSpPr/>
                <p:nvPr/>
              </p:nvSpPr>
              <p:spPr>
                <a:xfrm>
                  <a:off x="11024398" y="4857250"/>
                  <a:ext cx="36647" cy="38304"/>
                </a:xfrm>
                <a:custGeom>
                  <a:rect b="b" l="l" r="r" t="t"/>
                  <a:pathLst>
                    <a:path extrusionOk="0" h="38304" w="36647">
                      <a:moveTo>
                        <a:pt x="0" y="38299"/>
                      </a:moveTo>
                      <a:lnTo>
                        <a:pt x="0" y="36921"/>
                      </a:lnTo>
                      <a:cubicBezTo>
                        <a:pt x="1985" y="36921"/>
                        <a:pt x="3385" y="36471"/>
                        <a:pt x="4212" y="35579"/>
                      </a:cubicBezTo>
                      <a:cubicBezTo>
                        <a:pt x="5040" y="34686"/>
                        <a:pt x="5489" y="33101"/>
                        <a:pt x="5489" y="30895"/>
                      </a:cubicBezTo>
                      <a:lnTo>
                        <a:pt x="5489" y="8609"/>
                      </a:lnTo>
                      <a:cubicBezTo>
                        <a:pt x="5489" y="6670"/>
                        <a:pt x="4992" y="5310"/>
                        <a:pt x="4000" y="4518"/>
                      </a:cubicBezTo>
                      <a:cubicBezTo>
                        <a:pt x="3214" y="3914"/>
                        <a:pt x="1879" y="3534"/>
                        <a:pt x="0" y="3376"/>
                      </a:cubicBezTo>
                      <a:lnTo>
                        <a:pt x="0" y="2005"/>
                      </a:lnTo>
                      <a:lnTo>
                        <a:pt x="11148" y="0"/>
                      </a:lnTo>
                      <a:lnTo>
                        <a:pt x="11148" y="10821"/>
                      </a:lnTo>
                      <a:lnTo>
                        <a:pt x="11290" y="10821"/>
                      </a:lnTo>
                      <a:cubicBezTo>
                        <a:pt x="13795" y="3607"/>
                        <a:pt x="17618" y="0"/>
                        <a:pt x="22763" y="0"/>
                      </a:cubicBezTo>
                      <a:cubicBezTo>
                        <a:pt x="26308" y="0"/>
                        <a:pt x="28671" y="1128"/>
                        <a:pt x="29853" y="3382"/>
                      </a:cubicBezTo>
                      <a:cubicBezTo>
                        <a:pt x="30698" y="5010"/>
                        <a:pt x="31117" y="8002"/>
                        <a:pt x="31123" y="12358"/>
                      </a:cubicBezTo>
                      <a:lnTo>
                        <a:pt x="31123" y="30901"/>
                      </a:lnTo>
                      <a:cubicBezTo>
                        <a:pt x="31123" y="34000"/>
                        <a:pt x="31998" y="35864"/>
                        <a:pt x="33740" y="36495"/>
                      </a:cubicBezTo>
                      <a:cubicBezTo>
                        <a:pt x="34680" y="36806"/>
                        <a:pt x="35660" y="36952"/>
                        <a:pt x="36647" y="36927"/>
                      </a:cubicBezTo>
                      <a:lnTo>
                        <a:pt x="36647" y="38305"/>
                      </a:lnTo>
                      <a:lnTo>
                        <a:pt x="19998" y="38305"/>
                      </a:lnTo>
                      <a:lnTo>
                        <a:pt x="19998" y="36927"/>
                      </a:lnTo>
                      <a:cubicBezTo>
                        <a:pt x="22007" y="36927"/>
                        <a:pt x="23425" y="36479"/>
                        <a:pt x="24246" y="35585"/>
                      </a:cubicBezTo>
                      <a:cubicBezTo>
                        <a:pt x="25068" y="34690"/>
                        <a:pt x="25493" y="33129"/>
                        <a:pt x="25522" y="30901"/>
                      </a:cubicBezTo>
                      <a:lnTo>
                        <a:pt x="25522" y="14126"/>
                      </a:lnTo>
                      <a:cubicBezTo>
                        <a:pt x="25522" y="10395"/>
                        <a:pt x="25410" y="8101"/>
                        <a:pt x="25168" y="7232"/>
                      </a:cubicBezTo>
                      <a:cubicBezTo>
                        <a:pt x="24577" y="5056"/>
                        <a:pt x="23065" y="3968"/>
                        <a:pt x="20637" y="3968"/>
                      </a:cubicBezTo>
                      <a:cubicBezTo>
                        <a:pt x="19035" y="3968"/>
                        <a:pt x="17393" y="5097"/>
                        <a:pt x="15715" y="7356"/>
                      </a:cubicBezTo>
                      <a:cubicBezTo>
                        <a:pt x="14421" y="9116"/>
                        <a:pt x="13387" y="11051"/>
                        <a:pt x="12637" y="13103"/>
                      </a:cubicBezTo>
                      <a:cubicBezTo>
                        <a:pt x="11668" y="15588"/>
                        <a:pt x="11166" y="18230"/>
                        <a:pt x="11148" y="20897"/>
                      </a:cubicBezTo>
                      <a:lnTo>
                        <a:pt x="11148" y="30895"/>
                      </a:lnTo>
                      <a:cubicBezTo>
                        <a:pt x="11148" y="33994"/>
                        <a:pt x="12023" y="35858"/>
                        <a:pt x="13771" y="36489"/>
                      </a:cubicBezTo>
                      <a:cubicBezTo>
                        <a:pt x="14705" y="36800"/>
                        <a:pt x="15686" y="36946"/>
                        <a:pt x="16672" y="36921"/>
                      </a:cubicBezTo>
                      <a:lnTo>
                        <a:pt x="16672" y="38299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079" name="Google Shape;2079;p17"/>
                <p:cNvSpPr/>
                <p:nvPr/>
              </p:nvSpPr>
              <p:spPr>
                <a:xfrm>
                  <a:off x="11059787" y="4845867"/>
                  <a:ext cx="20884" cy="50467"/>
                </a:xfrm>
                <a:custGeom>
                  <a:rect b="b" l="l" r="r" t="t"/>
                  <a:pathLst>
                    <a:path extrusionOk="0" h="50467" w="20884">
                      <a:moveTo>
                        <a:pt x="20885" y="47434"/>
                      </a:moveTo>
                      <a:lnTo>
                        <a:pt x="20885" y="50154"/>
                      </a:lnTo>
                      <a:cubicBezTo>
                        <a:pt x="19727" y="50329"/>
                        <a:pt x="18557" y="50433"/>
                        <a:pt x="17381" y="50468"/>
                      </a:cubicBezTo>
                      <a:cubicBezTo>
                        <a:pt x="12235" y="50468"/>
                        <a:pt x="8974" y="49614"/>
                        <a:pt x="7609" y="47907"/>
                      </a:cubicBezTo>
                      <a:cubicBezTo>
                        <a:pt x="6452" y="46496"/>
                        <a:pt x="5872" y="43321"/>
                        <a:pt x="5872" y="38381"/>
                      </a:cubicBezTo>
                      <a:lnTo>
                        <a:pt x="5872" y="14913"/>
                      </a:lnTo>
                      <a:lnTo>
                        <a:pt x="0" y="14913"/>
                      </a:lnTo>
                      <a:lnTo>
                        <a:pt x="0" y="12204"/>
                      </a:lnTo>
                      <a:cubicBezTo>
                        <a:pt x="4195" y="12204"/>
                        <a:pt x="7025" y="10472"/>
                        <a:pt x="8496" y="7007"/>
                      </a:cubicBezTo>
                      <a:cubicBezTo>
                        <a:pt x="9317" y="4766"/>
                        <a:pt x="9707" y="2387"/>
                        <a:pt x="9630" y="0"/>
                      </a:cubicBezTo>
                      <a:lnTo>
                        <a:pt x="11503" y="0"/>
                      </a:lnTo>
                      <a:lnTo>
                        <a:pt x="11503" y="12204"/>
                      </a:lnTo>
                      <a:lnTo>
                        <a:pt x="20885" y="12204"/>
                      </a:lnTo>
                      <a:lnTo>
                        <a:pt x="20885" y="14919"/>
                      </a:lnTo>
                      <a:lnTo>
                        <a:pt x="11503" y="14919"/>
                      </a:lnTo>
                      <a:lnTo>
                        <a:pt x="11503" y="40670"/>
                      </a:lnTo>
                      <a:cubicBezTo>
                        <a:pt x="11503" y="43347"/>
                        <a:pt x="11975" y="45211"/>
                        <a:pt x="12921" y="46263"/>
                      </a:cubicBezTo>
                      <a:cubicBezTo>
                        <a:pt x="13890" y="47310"/>
                        <a:pt x="15573" y="47836"/>
                        <a:pt x="17984" y="47836"/>
                      </a:cubicBezTo>
                      <a:cubicBezTo>
                        <a:pt x="18197" y="47830"/>
                        <a:pt x="19160" y="47683"/>
                        <a:pt x="20885" y="47434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080" name="Google Shape;2080;p17"/>
                <p:cNvSpPr/>
                <p:nvPr/>
              </p:nvSpPr>
              <p:spPr>
                <a:xfrm>
                  <a:off x="10429555" y="4936307"/>
                  <a:ext cx="46483" cy="55038"/>
                </a:xfrm>
                <a:custGeom>
                  <a:rect b="b" l="l" r="r" t="t"/>
                  <a:pathLst>
                    <a:path extrusionOk="0" h="55038" w="46483">
                      <a:moveTo>
                        <a:pt x="40174" y="8308"/>
                      </a:moveTo>
                      <a:lnTo>
                        <a:pt x="40174" y="35472"/>
                      </a:lnTo>
                      <a:cubicBezTo>
                        <a:pt x="40174" y="42036"/>
                        <a:pt x="39276" y="46720"/>
                        <a:pt x="37480" y="49527"/>
                      </a:cubicBezTo>
                      <a:cubicBezTo>
                        <a:pt x="35117" y="53198"/>
                        <a:pt x="30503" y="55034"/>
                        <a:pt x="23638" y="55038"/>
                      </a:cubicBezTo>
                      <a:cubicBezTo>
                        <a:pt x="14788" y="55038"/>
                        <a:pt x="9443" y="52060"/>
                        <a:pt x="7604" y="46104"/>
                      </a:cubicBezTo>
                      <a:cubicBezTo>
                        <a:pt x="6729" y="43344"/>
                        <a:pt x="6292" y="39796"/>
                        <a:pt x="6292" y="35460"/>
                      </a:cubicBezTo>
                      <a:lnTo>
                        <a:pt x="6292" y="8308"/>
                      </a:lnTo>
                      <a:cubicBezTo>
                        <a:pt x="6292" y="4760"/>
                        <a:pt x="5384" y="2700"/>
                        <a:pt x="3568" y="2129"/>
                      </a:cubicBezTo>
                      <a:cubicBezTo>
                        <a:pt x="2407" y="1807"/>
                        <a:pt x="1205" y="1660"/>
                        <a:pt x="0" y="1691"/>
                      </a:cubicBezTo>
                      <a:lnTo>
                        <a:pt x="0" y="0"/>
                      </a:lnTo>
                      <a:lnTo>
                        <a:pt x="19083" y="0"/>
                      </a:lnTo>
                      <a:lnTo>
                        <a:pt x="19083" y="1691"/>
                      </a:lnTo>
                      <a:cubicBezTo>
                        <a:pt x="16720" y="1691"/>
                        <a:pt x="15071" y="2129"/>
                        <a:pt x="14197" y="2992"/>
                      </a:cubicBezTo>
                      <a:cubicBezTo>
                        <a:pt x="13322" y="3855"/>
                        <a:pt x="12779" y="5682"/>
                        <a:pt x="12779" y="8314"/>
                      </a:cubicBezTo>
                      <a:lnTo>
                        <a:pt x="12779" y="35472"/>
                      </a:lnTo>
                      <a:cubicBezTo>
                        <a:pt x="12779" y="43297"/>
                        <a:pt x="14632" y="48323"/>
                        <a:pt x="18338" y="50550"/>
                      </a:cubicBezTo>
                      <a:cubicBezTo>
                        <a:pt x="20038" y="51525"/>
                        <a:pt x="21976" y="52002"/>
                        <a:pt x="23933" y="51928"/>
                      </a:cubicBezTo>
                      <a:cubicBezTo>
                        <a:pt x="28797" y="51928"/>
                        <a:pt x="32114" y="50418"/>
                        <a:pt x="33882" y="47399"/>
                      </a:cubicBezTo>
                      <a:cubicBezTo>
                        <a:pt x="35320" y="44931"/>
                        <a:pt x="36039" y="40955"/>
                        <a:pt x="36039" y="35472"/>
                      </a:cubicBezTo>
                      <a:lnTo>
                        <a:pt x="36039" y="8308"/>
                      </a:lnTo>
                      <a:cubicBezTo>
                        <a:pt x="36039" y="5682"/>
                        <a:pt x="35580" y="3924"/>
                        <a:pt x="34662" y="3033"/>
                      </a:cubicBezTo>
                      <a:cubicBezTo>
                        <a:pt x="33764" y="2141"/>
                        <a:pt x="32122" y="1697"/>
                        <a:pt x="29741" y="1691"/>
                      </a:cubicBezTo>
                      <a:lnTo>
                        <a:pt x="29741" y="0"/>
                      </a:lnTo>
                      <a:lnTo>
                        <a:pt x="46484" y="0"/>
                      </a:lnTo>
                      <a:lnTo>
                        <a:pt x="46484" y="1691"/>
                      </a:lnTo>
                      <a:cubicBezTo>
                        <a:pt x="43487" y="1691"/>
                        <a:pt x="41622" y="2440"/>
                        <a:pt x="40889" y="3938"/>
                      </a:cubicBezTo>
                      <a:cubicBezTo>
                        <a:pt x="40416" y="4884"/>
                        <a:pt x="40174" y="6321"/>
                        <a:pt x="40174" y="8308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081" name="Google Shape;2081;p17"/>
                <p:cNvSpPr/>
                <p:nvPr/>
              </p:nvSpPr>
              <p:spPr>
                <a:xfrm>
                  <a:off x="10474592" y="4952254"/>
                  <a:ext cx="36658" cy="38304"/>
                </a:xfrm>
                <a:custGeom>
                  <a:rect b="b" l="l" r="r" t="t"/>
                  <a:pathLst>
                    <a:path extrusionOk="0" h="38304" w="36658">
                      <a:moveTo>
                        <a:pt x="0" y="38304"/>
                      </a:moveTo>
                      <a:lnTo>
                        <a:pt x="0" y="36927"/>
                      </a:lnTo>
                      <a:cubicBezTo>
                        <a:pt x="1969" y="36927"/>
                        <a:pt x="3375" y="36481"/>
                        <a:pt x="4218" y="35590"/>
                      </a:cubicBezTo>
                      <a:cubicBezTo>
                        <a:pt x="5069" y="34668"/>
                        <a:pt x="5488" y="33107"/>
                        <a:pt x="5488" y="30901"/>
                      </a:cubicBezTo>
                      <a:lnTo>
                        <a:pt x="5488" y="8621"/>
                      </a:lnTo>
                      <a:cubicBezTo>
                        <a:pt x="5488" y="6682"/>
                        <a:pt x="4992" y="5310"/>
                        <a:pt x="4006" y="4529"/>
                      </a:cubicBezTo>
                      <a:cubicBezTo>
                        <a:pt x="3226" y="3938"/>
                        <a:pt x="1891" y="3542"/>
                        <a:pt x="0" y="3382"/>
                      </a:cubicBezTo>
                      <a:lnTo>
                        <a:pt x="0" y="2004"/>
                      </a:lnTo>
                      <a:lnTo>
                        <a:pt x="11154" y="0"/>
                      </a:lnTo>
                      <a:lnTo>
                        <a:pt x="11154" y="10827"/>
                      </a:lnTo>
                      <a:lnTo>
                        <a:pt x="11296" y="10827"/>
                      </a:lnTo>
                      <a:cubicBezTo>
                        <a:pt x="13801" y="3605"/>
                        <a:pt x="17625" y="-4"/>
                        <a:pt x="22769" y="0"/>
                      </a:cubicBezTo>
                      <a:cubicBezTo>
                        <a:pt x="26314" y="0"/>
                        <a:pt x="28677" y="1128"/>
                        <a:pt x="29859" y="3382"/>
                      </a:cubicBezTo>
                      <a:cubicBezTo>
                        <a:pt x="30710" y="5014"/>
                        <a:pt x="31135" y="8006"/>
                        <a:pt x="31135" y="12358"/>
                      </a:cubicBezTo>
                      <a:lnTo>
                        <a:pt x="31135" y="30901"/>
                      </a:lnTo>
                      <a:cubicBezTo>
                        <a:pt x="31135" y="34000"/>
                        <a:pt x="32008" y="35864"/>
                        <a:pt x="33752" y="36495"/>
                      </a:cubicBezTo>
                      <a:cubicBezTo>
                        <a:pt x="34689" y="36809"/>
                        <a:pt x="35672" y="36955"/>
                        <a:pt x="36659" y="36927"/>
                      </a:cubicBezTo>
                      <a:lnTo>
                        <a:pt x="36659" y="38304"/>
                      </a:lnTo>
                      <a:lnTo>
                        <a:pt x="20004" y="38304"/>
                      </a:lnTo>
                      <a:lnTo>
                        <a:pt x="20004" y="36927"/>
                      </a:lnTo>
                      <a:cubicBezTo>
                        <a:pt x="22013" y="36927"/>
                        <a:pt x="23425" y="36483"/>
                        <a:pt x="24252" y="35590"/>
                      </a:cubicBezTo>
                      <a:cubicBezTo>
                        <a:pt x="25079" y="34698"/>
                        <a:pt x="25528" y="33137"/>
                        <a:pt x="25528" y="30901"/>
                      </a:cubicBezTo>
                      <a:lnTo>
                        <a:pt x="25528" y="14132"/>
                      </a:lnTo>
                      <a:cubicBezTo>
                        <a:pt x="25528" y="10407"/>
                        <a:pt x="25410" y="8111"/>
                        <a:pt x="25174" y="7243"/>
                      </a:cubicBezTo>
                      <a:cubicBezTo>
                        <a:pt x="24583" y="5067"/>
                        <a:pt x="23072" y="3978"/>
                        <a:pt x="20642" y="3974"/>
                      </a:cubicBezTo>
                      <a:cubicBezTo>
                        <a:pt x="19035" y="3974"/>
                        <a:pt x="17395" y="5103"/>
                        <a:pt x="15721" y="7362"/>
                      </a:cubicBezTo>
                      <a:cubicBezTo>
                        <a:pt x="14430" y="9123"/>
                        <a:pt x="13393" y="11058"/>
                        <a:pt x="12643" y="13109"/>
                      </a:cubicBezTo>
                      <a:cubicBezTo>
                        <a:pt x="11676" y="15594"/>
                        <a:pt x="11172" y="18236"/>
                        <a:pt x="11154" y="20902"/>
                      </a:cubicBezTo>
                      <a:lnTo>
                        <a:pt x="11154" y="30901"/>
                      </a:lnTo>
                      <a:cubicBezTo>
                        <a:pt x="11154" y="34000"/>
                        <a:pt x="12027" y="35864"/>
                        <a:pt x="13771" y="36495"/>
                      </a:cubicBezTo>
                      <a:cubicBezTo>
                        <a:pt x="14708" y="36808"/>
                        <a:pt x="15692" y="36954"/>
                        <a:pt x="16678" y="36927"/>
                      </a:cubicBezTo>
                      <a:lnTo>
                        <a:pt x="16678" y="38304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082" name="Google Shape;2082;p17"/>
                <p:cNvSpPr/>
                <p:nvPr/>
              </p:nvSpPr>
              <p:spPr>
                <a:xfrm>
                  <a:off x="10514849" y="4935478"/>
                  <a:ext cx="16672" cy="55080"/>
                </a:xfrm>
                <a:custGeom>
                  <a:rect b="b" l="l" r="r" t="t"/>
                  <a:pathLst>
                    <a:path extrusionOk="0" h="55080" w="16672">
                      <a:moveTo>
                        <a:pt x="0" y="55080"/>
                      </a:moveTo>
                      <a:lnTo>
                        <a:pt x="0" y="53703"/>
                      </a:lnTo>
                      <a:cubicBezTo>
                        <a:pt x="1969" y="53703"/>
                        <a:pt x="3373" y="53257"/>
                        <a:pt x="4212" y="52366"/>
                      </a:cubicBezTo>
                      <a:cubicBezTo>
                        <a:pt x="5051" y="51475"/>
                        <a:pt x="5477" y="49912"/>
                        <a:pt x="5488" y="47677"/>
                      </a:cubicBezTo>
                      <a:lnTo>
                        <a:pt x="5488" y="25397"/>
                      </a:lnTo>
                      <a:cubicBezTo>
                        <a:pt x="5488" y="23426"/>
                        <a:pt x="4992" y="22062"/>
                        <a:pt x="4000" y="21305"/>
                      </a:cubicBezTo>
                      <a:cubicBezTo>
                        <a:pt x="3243" y="20714"/>
                        <a:pt x="1914" y="20318"/>
                        <a:pt x="0" y="20158"/>
                      </a:cubicBezTo>
                      <a:lnTo>
                        <a:pt x="0" y="18780"/>
                      </a:lnTo>
                      <a:lnTo>
                        <a:pt x="11154" y="16776"/>
                      </a:lnTo>
                      <a:lnTo>
                        <a:pt x="11154" y="47677"/>
                      </a:lnTo>
                      <a:cubicBezTo>
                        <a:pt x="11154" y="50776"/>
                        <a:pt x="12027" y="52640"/>
                        <a:pt x="13771" y="53271"/>
                      </a:cubicBezTo>
                      <a:cubicBezTo>
                        <a:pt x="14706" y="53584"/>
                        <a:pt x="15687" y="53730"/>
                        <a:pt x="16672" y="53703"/>
                      </a:cubicBezTo>
                      <a:lnTo>
                        <a:pt x="16672" y="55080"/>
                      </a:lnTo>
                      <a:close/>
                      <a:moveTo>
                        <a:pt x="8106" y="9296"/>
                      </a:moveTo>
                      <a:cubicBezTo>
                        <a:pt x="6970" y="9314"/>
                        <a:pt x="5886" y="8821"/>
                        <a:pt x="5152" y="7954"/>
                      </a:cubicBezTo>
                      <a:cubicBezTo>
                        <a:pt x="4356" y="7057"/>
                        <a:pt x="3933" y="5889"/>
                        <a:pt x="3970" y="4690"/>
                      </a:cubicBezTo>
                      <a:cubicBezTo>
                        <a:pt x="3936" y="3477"/>
                        <a:pt x="4358" y="2296"/>
                        <a:pt x="5152" y="1378"/>
                      </a:cubicBezTo>
                      <a:cubicBezTo>
                        <a:pt x="5880" y="499"/>
                        <a:pt x="6964" y="-8"/>
                        <a:pt x="8106" y="1"/>
                      </a:cubicBezTo>
                      <a:cubicBezTo>
                        <a:pt x="9250" y="-22"/>
                        <a:pt x="10341" y="487"/>
                        <a:pt x="11060" y="1378"/>
                      </a:cubicBezTo>
                      <a:cubicBezTo>
                        <a:pt x="11859" y="2293"/>
                        <a:pt x="12281" y="3476"/>
                        <a:pt x="12241" y="4690"/>
                      </a:cubicBezTo>
                      <a:cubicBezTo>
                        <a:pt x="12275" y="5888"/>
                        <a:pt x="11853" y="7055"/>
                        <a:pt x="11060" y="7954"/>
                      </a:cubicBezTo>
                      <a:cubicBezTo>
                        <a:pt x="10324" y="8819"/>
                        <a:pt x="9241" y="9311"/>
                        <a:pt x="8106" y="9296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083" name="Google Shape;2083;p17"/>
                <p:cNvSpPr/>
                <p:nvPr/>
              </p:nvSpPr>
              <p:spPr>
                <a:xfrm>
                  <a:off x="10529672" y="4953082"/>
                  <a:ext cx="39311" cy="38263"/>
                </a:xfrm>
                <a:custGeom>
                  <a:rect b="b" l="l" r="r" t="t"/>
                  <a:pathLst>
                    <a:path extrusionOk="0" h="38263" w="39311">
                      <a:moveTo>
                        <a:pt x="18581" y="38263"/>
                      </a:moveTo>
                      <a:lnTo>
                        <a:pt x="7468" y="8858"/>
                      </a:lnTo>
                      <a:cubicBezTo>
                        <a:pt x="6192" y="5499"/>
                        <a:pt x="4858" y="3347"/>
                        <a:pt x="3468" y="2401"/>
                      </a:cubicBezTo>
                      <a:cubicBezTo>
                        <a:pt x="2425" y="1761"/>
                        <a:pt x="1222" y="1433"/>
                        <a:pt x="0" y="1455"/>
                      </a:cubicBezTo>
                      <a:lnTo>
                        <a:pt x="0" y="0"/>
                      </a:lnTo>
                      <a:lnTo>
                        <a:pt x="15325" y="0"/>
                      </a:lnTo>
                      <a:lnTo>
                        <a:pt x="15325" y="1455"/>
                      </a:lnTo>
                      <a:cubicBezTo>
                        <a:pt x="13175" y="1455"/>
                        <a:pt x="12105" y="2099"/>
                        <a:pt x="12105" y="3382"/>
                      </a:cubicBezTo>
                      <a:cubicBezTo>
                        <a:pt x="12198" y="4764"/>
                        <a:pt x="12520" y="6121"/>
                        <a:pt x="13057" y="7397"/>
                      </a:cubicBezTo>
                      <a:lnTo>
                        <a:pt x="21328" y="29642"/>
                      </a:lnTo>
                      <a:lnTo>
                        <a:pt x="28618" y="7634"/>
                      </a:lnTo>
                      <a:cubicBezTo>
                        <a:pt x="29049" y="6522"/>
                        <a:pt x="29324" y="5356"/>
                        <a:pt x="29433" y="4169"/>
                      </a:cubicBezTo>
                      <a:cubicBezTo>
                        <a:pt x="29433" y="2513"/>
                        <a:pt x="28348" y="1608"/>
                        <a:pt x="26178" y="1455"/>
                      </a:cubicBezTo>
                      <a:lnTo>
                        <a:pt x="26178" y="0"/>
                      </a:lnTo>
                      <a:lnTo>
                        <a:pt x="39312" y="0"/>
                      </a:lnTo>
                      <a:lnTo>
                        <a:pt x="39312" y="1455"/>
                      </a:lnTo>
                      <a:cubicBezTo>
                        <a:pt x="37114" y="1608"/>
                        <a:pt x="35548" y="2271"/>
                        <a:pt x="34585" y="3424"/>
                      </a:cubicBezTo>
                      <a:cubicBezTo>
                        <a:pt x="33947" y="4186"/>
                        <a:pt x="33155" y="5913"/>
                        <a:pt x="32222" y="8621"/>
                      </a:cubicBezTo>
                      <a:lnTo>
                        <a:pt x="21989" y="38263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084" name="Google Shape;2084;p17"/>
                <p:cNvSpPr/>
                <p:nvPr/>
              </p:nvSpPr>
              <p:spPr>
                <a:xfrm>
                  <a:off x="10566419" y="4952254"/>
                  <a:ext cx="27125" cy="39098"/>
                </a:xfrm>
                <a:custGeom>
                  <a:rect b="b" l="l" r="r" t="t"/>
                  <a:pathLst>
                    <a:path extrusionOk="0" h="39098" w="27125">
                      <a:moveTo>
                        <a:pt x="26196" y="35076"/>
                      </a:moveTo>
                      <a:lnTo>
                        <a:pt x="26196" y="37678"/>
                      </a:lnTo>
                      <a:cubicBezTo>
                        <a:pt x="23431" y="38688"/>
                        <a:pt x="20501" y="39167"/>
                        <a:pt x="17558" y="39091"/>
                      </a:cubicBezTo>
                      <a:cubicBezTo>
                        <a:pt x="9914" y="39091"/>
                        <a:pt x="4744" y="36006"/>
                        <a:pt x="2050" y="29837"/>
                      </a:cubicBezTo>
                      <a:cubicBezTo>
                        <a:pt x="679" y="26743"/>
                        <a:pt x="-4" y="22978"/>
                        <a:pt x="0" y="18543"/>
                      </a:cubicBezTo>
                      <a:cubicBezTo>
                        <a:pt x="0" y="6181"/>
                        <a:pt x="4908" y="0"/>
                        <a:pt x="14723" y="0"/>
                      </a:cubicBezTo>
                      <a:cubicBezTo>
                        <a:pt x="19678" y="0"/>
                        <a:pt x="23254" y="1994"/>
                        <a:pt x="25451" y="5984"/>
                      </a:cubicBezTo>
                      <a:cubicBezTo>
                        <a:pt x="26630" y="8324"/>
                        <a:pt x="27203" y="10922"/>
                        <a:pt x="27118" y="13541"/>
                      </a:cubicBezTo>
                      <a:lnTo>
                        <a:pt x="27118" y="15315"/>
                      </a:lnTo>
                      <a:lnTo>
                        <a:pt x="6038" y="15315"/>
                      </a:lnTo>
                      <a:cubicBezTo>
                        <a:pt x="6038" y="20956"/>
                        <a:pt x="7277" y="25720"/>
                        <a:pt x="9754" y="29606"/>
                      </a:cubicBezTo>
                      <a:cubicBezTo>
                        <a:pt x="12511" y="33942"/>
                        <a:pt x="16300" y="36111"/>
                        <a:pt x="21121" y="36111"/>
                      </a:cubicBezTo>
                      <a:cubicBezTo>
                        <a:pt x="22873" y="36202"/>
                        <a:pt x="24619" y="35845"/>
                        <a:pt x="26196" y="35076"/>
                      </a:cubicBezTo>
                      <a:close/>
                      <a:moveTo>
                        <a:pt x="6014" y="12677"/>
                      </a:moveTo>
                      <a:lnTo>
                        <a:pt x="20672" y="12677"/>
                      </a:lnTo>
                      <a:cubicBezTo>
                        <a:pt x="20672" y="8791"/>
                        <a:pt x="19752" y="5968"/>
                        <a:pt x="17913" y="4210"/>
                      </a:cubicBezTo>
                      <a:cubicBezTo>
                        <a:pt x="16776" y="3206"/>
                        <a:pt x="15292" y="2684"/>
                        <a:pt x="13777" y="2755"/>
                      </a:cubicBezTo>
                      <a:cubicBezTo>
                        <a:pt x="10587" y="2755"/>
                        <a:pt x="8297" y="4685"/>
                        <a:pt x="6906" y="8544"/>
                      </a:cubicBezTo>
                      <a:cubicBezTo>
                        <a:pt x="6379" y="9861"/>
                        <a:pt x="6086" y="11260"/>
                        <a:pt x="6038" y="12677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085" name="Google Shape;2085;p17"/>
                <p:cNvSpPr/>
                <p:nvPr/>
              </p:nvSpPr>
              <p:spPr>
                <a:xfrm>
                  <a:off x="10596946" y="4952248"/>
                  <a:ext cx="24389" cy="38316"/>
                </a:xfrm>
                <a:custGeom>
                  <a:rect b="b" l="l" r="r" t="t"/>
                  <a:pathLst>
                    <a:path extrusionOk="0" h="38316" w="24389">
                      <a:moveTo>
                        <a:pt x="0" y="38310"/>
                      </a:moveTo>
                      <a:lnTo>
                        <a:pt x="0" y="36933"/>
                      </a:lnTo>
                      <a:cubicBezTo>
                        <a:pt x="2003" y="36933"/>
                        <a:pt x="3421" y="36489"/>
                        <a:pt x="4242" y="35596"/>
                      </a:cubicBezTo>
                      <a:cubicBezTo>
                        <a:pt x="5063" y="34703"/>
                        <a:pt x="5518" y="33142"/>
                        <a:pt x="5518" y="30907"/>
                      </a:cubicBezTo>
                      <a:lnTo>
                        <a:pt x="5518" y="8627"/>
                      </a:lnTo>
                      <a:cubicBezTo>
                        <a:pt x="5518" y="6656"/>
                        <a:pt x="5024" y="5276"/>
                        <a:pt x="4035" y="4488"/>
                      </a:cubicBezTo>
                      <a:cubicBezTo>
                        <a:pt x="3248" y="3908"/>
                        <a:pt x="1902" y="3540"/>
                        <a:pt x="0" y="3382"/>
                      </a:cubicBezTo>
                      <a:lnTo>
                        <a:pt x="0" y="2004"/>
                      </a:lnTo>
                      <a:lnTo>
                        <a:pt x="11184" y="0"/>
                      </a:lnTo>
                      <a:lnTo>
                        <a:pt x="11184" y="8710"/>
                      </a:lnTo>
                      <a:lnTo>
                        <a:pt x="11326" y="8710"/>
                      </a:lnTo>
                      <a:cubicBezTo>
                        <a:pt x="13295" y="2907"/>
                        <a:pt x="16434" y="8"/>
                        <a:pt x="20743" y="12"/>
                      </a:cubicBezTo>
                      <a:cubicBezTo>
                        <a:pt x="21703" y="-4"/>
                        <a:pt x="22627" y="380"/>
                        <a:pt x="23295" y="1070"/>
                      </a:cubicBezTo>
                      <a:cubicBezTo>
                        <a:pt x="24025" y="1783"/>
                        <a:pt x="24421" y="2770"/>
                        <a:pt x="24388" y="3790"/>
                      </a:cubicBezTo>
                      <a:cubicBezTo>
                        <a:pt x="24388" y="6340"/>
                        <a:pt x="23220" y="7614"/>
                        <a:pt x="20885" y="7610"/>
                      </a:cubicBezTo>
                      <a:cubicBezTo>
                        <a:pt x="19983" y="7550"/>
                        <a:pt x="19121" y="7221"/>
                        <a:pt x="18409" y="6664"/>
                      </a:cubicBezTo>
                      <a:cubicBezTo>
                        <a:pt x="17928" y="6241"/>
                        <a:pt x="17376" y="5906"/>
                        <a:pt x="16779" y="5676"/>
                      </a:cubicBezTo>
                      <a:cubicBezTo>
                        <a:pt x="15762" y="5676"/>
                        <a:pt x="14642" y="6662"/>
                        <a:pt x="13417" y="8633"/>
                      </a:cubicBezTo>
                      <a:cubicBezTo>
                        <a:pt x="11928" y="10998"/>
                        <a:pt x="11184" y="14331"/>
                        <a:pt x="11184" y="18632"/>
                      </a:cubicBezTo>
                      <a:lnTo>
                        <a:pt x="11184" y="30913"/>
                      </a:lnTo>
                      <a:cubicBezTo>
                        <a:pt x="11184" y="34012"/>
                        <a:pt x="12058" y="35876"/>
                        <a:pt x="13807" y="36507"/>
                      </a:cubicBezTo>
                      <a:cubicBezTo>
                        <a:pt x="14741" y="36821"/>
                        <a:pt x="15723" y="36967"/>
                        <a:pt x="16708" y="36939"/>
                      </a:cubicBezTo>
                      <a:lnTo>
                        <a:pt x="16708" y="38316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086" name="Google Shape;2086;p17"/>
                <p:cNvSpPr/>
                <p:nvPr/>
              </p:nvSpPr>
              <p:spPr>
                <a:xfrm>
                  <a:off x="10623726" y="4952230"/>
                  <a:ext cx="23188" cy="39116"/>
                </a:xfrm>
                <a:custGeom>
                  <a:rect b="b" l="l" r="r" t="t"/>
                  <a:pathLst>
                    <a:path extrusionOk="0" h="39116" w="23188">
                      <a:moveTo>
                        <a:pt x="21381" y="10023"/>
                      </a:moveTo>
                      <a:lnTo>
                        <a:pt x="19579" y="10023"/>
                      </a:lnTo>
                      <a:cubicBezTo>
                        <a:pt x="18516" y="5191"/>
                        <a:pt x="16048" y="2776"/>
                        <a:pt x="12176" y="2780"/>
                      </a:cubicBezTo>
                      <a:cubicBezTo>
                        <a:pt x="9884" y="2780"/>
                        <a:pt x="8172" y="3489"/>
                        <a:pt x="7042" y="4908"/>
                      </a:cubicBezTo>
                      <a:cubicBezTo>
                        <a:pt x="6422" y="5765"/>
                        <a:pt x="6111" y="6808"/>
                        <a:pt x="6162" y="7865"/>
                      </a:cubicBezTo>
                      <a:cubicBezTo>
                        <a:pt x="6162" y="9859"/>
                        <a:pt x="7247" y="11633"/>
                        <a:pt x="9417" y="13187"/>
                      </a:cubicBezTo>
                      <a:lnTo>
                        <a:pt x="16460" y="17480"/>
                      </a:lnTo>
                      <a:cubicBezTo>
                        <a:pt x="18870" y="19005"/>
                        <a:pt x="20522" y="20396"/>
                        <a:pt x="21416" y="21654"/>
                      </a:cubicBezTo>
                      <a:cubicBezTo>
                        <a:pt x="22598" y="23310"/>
                        <a:pt x="23189" y="25478"/>
                        <a:pt x="23189" y="28158"/>
                      </a:cubicBezTo>
                      <a:cubicBezTo>
                        <a:pt x="23189" y="31966"/>
                        <a:pt x="21749" y="34828"/>
                        <a:pt x="18870" y="36744"/>
                      </a:cubicBezTo>
                      <a:cubicBezTo>
                        <a:pt x="16507" y="38321"/>
                        <a:pt x="13498" y="39109"/>
                        <a:pt x="9843" y="39109"/>
                      </a:cubicBezTo>
                      <a:cubicBezTo>
                        <a:pt x="6669" y="39183"/>
                        <a:pt x="3508" y="38707"/>
                        <a:pt x="496" y="37702"/>
                      </a:cubicBezTo>
                      <a:lnTo>
                        <a:pt x="0" y="28643"/>
                      </a:lnTo>
                      <a:lnTo>
                        <a:pt x="1772" y="28643"/>
                      </a:lnTo>
                      <a:cubicBezTo>
                        <a:pt x="3072" y="33870"/>
                        <a:pt x="5927" y="36482"/>
                        <a:pt x="10339" y="36478"/>
                      </a:cubicBezTo>
                      <a:cubicBezTo>
                        <a:pt x="12107" y="36485"/>
                        <a:pt x="13818" y="35855"/>
                        <a:pt x="15160" y="34704"/>
                      </a:cubicBezTo>
                      <a:cubicBezTo>
                        <a:pt x="16653" y="33543"/>
                        <a:pt x="17517" y="31748"/>
                        <a:pt x="17493" y="29855"/>
                      </a:cubicBezTo>
                      <a:cubicBezTo>
                        <a:pt x="17493" y="27995"/>
                        <a:pt x="16509" y="26221"/>
                        <a:pt x="14539" y="24534"/>
                      </a:cubicBezTo>
                      <a:cubicBezTo>
                        <a:pt x="12935" y="23261"/>
                        <a:pt x="11217" y="22141"/>
                        <a:pt x="9405" y="21187"/>
                      </a:cubicBezTo>
                      <a:cubicBezTo>
                        <a:pt x="7605" y="20215"/>
                        <a:pt x="5888" y="19096"/>
                        <a:pt x="4271" y="17840"/>
                      </a:cubicBezTo>
                      <a:cubicBezTo>
                        <a:pt x="1743" y="15739"/>
                        <a:pt x="480" y="13177"/>
                        <a:pt x="484" y="10153"/>
                      </a:cubicBezTo>
                      <a:cubicBezTo>
                        <a:pt x="484" y="6605"/>
                        <a:pt x="1747" y="3956"/>
                        <a:pt x="4271" y="2206"/>
                      </a:cubicBezTo>
                      <a:cubicBezTo>
                        <a:pt x="6367" y="732"/>
                        <a:pt x="9124" y="-3"/>
                        <a:pt x="12543" y="1"/>
                      </a:cubicBezTo>
                      <a:cubicBezTo>
                        <a:pt x="15381" y="-20"/>
                        <a:pt x="18202" y="452"/>
                        <a:pt x="20879" y="1396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087" name="Google Shape;2087;p17"/>
                <p:cNvSpPr/>
                <p:nvPr/>
              </p:nvSpPr>
              <p:spPr>
                <a:xfrm>
                  <a:off x="10650283" y="4935478"/>
                  <a:ext cx="16672" cy="55080"/>
                </a:xfrm>
                <a:custGeom>
                  <a:rect b="b" l="l" r="r" t="t"/>
                  <a:pathLst>
                    <a:path extrusionOk="0" h="55080" w="16672">
                      <a:moveTo>
                        <a:pt x="0" y="55080"/>
                      </a:moveTo>
                      <a:lnTo>
                        <a:pt x="0" y="53703"/>
                      </a:lnTo>
                      <a:cubicBezTo>
                        <a:pt x="1969" y="53703"/>
                        <a:pt x="3373" y="53257"/>
                        <a:pt x="4212" y="52366"/>
                      </a:cubicBezTo>
                      <a:cubicBezTo>
                        <a:pt x="5051" y="51475"/>
                        <a:pt x="5475" y="49912"/>
                        <a:pt x="5483" y="47677"/>
                      </a:cubicBezTo>
                      <a:lnTo>
                        <a:pt x="5483" y="25397"/>
                      </a:lnTo>
                      <a:cubicBezTo>
                        <a:pt x="5483" y="23428"/>
                        <a:pt x="4992" y="22062"/>
                        <a:pt x="4000" y="21305"/>
                      </a:cubicBezTo>
                      <a:cubicBezTo>
                        <a:pt x="3243" y="20714"/>
                        <a:pt x="1908" y="20318"/>
                        <a:pt x="0" y="20158"/>
                      </a:cubicBezTo>
                      <a:lnTo>
                        <a:pt x="0" y="18780"/>
                      </a:lnTo>
                      <a:lnTo>
                        <a:pt x="11148" y="16776"/>
                      </a:lnTo>
                      <a:lnTo>
                        <a:pt x="11148" y="47677"/>
                      </a:lnTo>
                      <a:cubicBezTo>
                        <a:pt x="11148" y="50776"/>
                        <a:pt x="12023" y="52640"/>
                        <a:pt x="13771" y="53271"/>
                      </a:cubicBezTo>
                      <a:cubicBezTo>
                        <a:pt x="14706" y="53585"/>
                        <a:pt x="15687" y="53731"/>
                        <a:pt x="16672" y="53703"/>
                      </a:cubicBezTo>
                      <a:lnTo>
                        <a:pt x="16672" y="55080"/>
                      </a:lnTo>
                      <a:close/>
                      <a:moveTo>
                        <a:pt x="8106" y="9296"/>
                      </a:moveTo>
                      <a:cubicBezTo>
                        <a:pt x="6971" y="9311"/>
                        <a:pt x="5888" y="8819"/>
                        <a:pt x="5152" y="7954"/>
                      </a:cubicBezTo>
                      <a:cubicBezTo>
                        <a:pt x="4359" y="7055"/>
                        <a:pt x="3936" y="5888"/>
                        <a:pt x="3970" y="4690"/>
                      </a:cubicBezTo>
                      <a:cubicBezTo>
                        <a:pt x="3936" y="3477"/>
                        <a:pt x="4358" y="2296"/>
                        <a:pt x="5152" y="1378"/>
                      </a:cubicBezTo>
                      <a:cubicBezTo>
                        <a:pt x="5878" y="497"/>
                        <a:pt x="6964" y="-9"/>
                        <a:pt x="8106" y="1"/>
                      </a:cubicBezTo>
                      <a:cubicBezTo>
                        <a:pt x="9250" y="-22"/>
                        <a:pt x="10341" y="487"/>
                        <a:pt x="11060" y="1378"/>
                      </a:cubicBezTo>
                      <a:cubicBezTo>
                        <a:pt x="11860" y="2291"/>
                        <a:pt x="12283" y="3476"/>
                        <a:pt x="12241" y="4690"/>
                      </a:cubicBezTo>
                      <a:cubicBezTo>
                        <a:pt x="12279" y="5889"/>
                        <a:pt x="11856" y="7057"/>
                        <a:pt x="11060" y="7954"/>
                      </a:cubicBezTo>
                      <a:cubicBezTo>
                        <a:pt x="10324" y="8819"/>
                        <a:pt x="9241" y="9311"/>
                        <a:pt x="8106" y="9296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088" name="Google Shape;2088;p17"/>
                <p:cNvSpPr/>
                <p:nvPr/>
              </p:nvSpPr>
              <p:spPr>
                <a:xfrm>
                  <a:off x="10670252" y="4933948"/>
                  <a:ext cx="33013" cy="57397"/>
                </a:xfrm>
                <a:custGeom>
                  <a:rect b="b" l="l" r="r" t="t"/>
                  <a:pathLst>
                    <a:path extrusionOk="0" h="57397" w="33013">
                      <a:moveTo>
                        <a:pt x="6481" y="37914"/>
                      </a:moveTo>
                      <a:cubicBezTo>
                        <a:pt x="6481" y="44470"/>
                        <a:pt x="7466" y="49155"/>
                        <a:pt x="9435" y="51969"/>
                      </a:cubicBezTo>
                      <a:cubicBezTo>
                        <a:pt x="10513" y="53582"/>
                        <a:pt x="12349" y="54520"/>
                        <a:pt x="14285" y="54447"/>
                      </a:cubicBezTo>
                      <a:cubicBezTo>
                        <a:pt x="17117" y="54447"/>
                        <a:pt x="19181" y="52346"/>
                        <a:pt x="20477" y="48144"/>
                      </a:cubicBezTo>
                      <a:cubicBezTo>
                        <a:pt x="22273" y="41438"/>
                        <a:pt x="22273" y="34378"/>
                        <a:pt x="20477" y="27673"/>
                      </a:cubicBezTo>
                      <a:cubicBezTo>
                        <a:pt x="19185" y="23475"/>
                        <a:pt x="17121" y="21376"/>
                        <a:pt x="14285" y="21376"/>
                      </a:cubicBezTo>
                      <a:cubicBezTo>
                        <a:pt x="11355" y="21376"/>
                        <a:pt x="9218" y="23449"/>
                        <a:pt x="7875" y="27596"/>
                      </a:cubicBezTo>
                      <a:cubicBezTo>
                        <a:pt x="6870" y="30940"/>
                        <a:pt x="6400" y="34423"/>
                        <a:pt x="6481" y="37914"/>
                      </a:cubicBezTo>
                      <a:close/>
                      <a:moveTo>
                        <a:pt x="21842" y="57398"/>
                      </a:moveTo>
                      <a:lnTo>
                        <a:pt x="21842" y="51378"/>
                      </a:lnTo>
                      <a:lnTo>
                        <a:pt x="21700" y="51378"/>
                      </a:lnTo>
                      <a:cubicBezTo>
                        <a:pt x="21109" y="53133"/>
                        <a:pt x="19918" y="54624"/>
                        <a:pt x="18338" y="55588"/>
                      </a:cubicBezTo>
                      <a:cubicBezTo>
                        <a:pt x="16898" y="56688"/>
                        <a:pt x="15156" y="57320"/>
                        <a:pt x="13346" y="57398"/>
                      </a:cubicBezTo>
                      <a:cubicBezTo>
                        <a:pt x="8620" y="57398"/>
                        <a:pt x="5115" y="55377"/>
                        <a:pt x="2830" y="51337"/>
                      </a:cubicBezTo>
                      <a:cubicBezTo>
                        <a:pt x="943" y="47978"/>
                        <a:pt x="0" y="43504"/>
                        <a:pt x="0" y="37914"/>
                      </a:cubicBezTo>
                      <a:cubicBezTo>
                        <a:pt x="0" y="32325"/>
                        <a:pt x="943" y="27834"/>
                        <a:pt x="2830" y="24444"/>
                      </a:cubicBezTo>
                      <a:cubicBezTo>
                        <a:pt x="5115" y="20353"/>
                        <a:pt x="8620" y="18307"/>
                        <a:pt x="13346" y="18307"/>
                      </a:cubicBezTo>
                      <a:cubicBezTo>
                        <a:pt x="17119" y="18307"/>
                        <a:pt x="19904" y="20406"/>
                        <a:pt x="21700" y="24604"/>
                      </a:cubicBezTo>
                      <a:lnTo>
                        <a:pt x="21842" y="24604"/>
                      </a:lnTo>
                      <a:lnTo>
                        <a:pt x="21842" y="8639"/>
                      </a:lnTo>
                      <a:cubicBezTo>
                        <a:pt x="21842" y="6747"/>
                        <a:pt x="21322" y="5399"/>
                        <a:pt x="20282" y="4583"/>
                      </a:cubicBezTo>
                      <a:cubicBezTo>
                        <a:pt x="19502" y="3950"/>
                        <a:pt x="18185" y="3536"/>
                        <a:pt x="16324" y="3323"/>
                      </a:cubicBezTo>
                      <a:lnTo>
                        <a:pt x="16324" y="1945"/>
                      </a:lnTo>
                      <a:lnTo>
                        <a:pt x="27525" y="0"/>
                      </a:lnTo>
                      <a:lnTo>
                        <a:pt x="27525" y="48776"/>
                      </a:lnTo>
                      <a:cubicBezTo>
                        <a:pt x="27525" y="50747"/>
                        <a:pt x="28020" y="52127"/>
                        <a:pt x="29008" y="52916"/>
                      </a:cubicBezTo>
                      <a:cubicBezTo>
                        <a:pt x="29741" y="53519"/>
                        <a:pt x="31076" y="53925"/>
                        <a:pt x="33014" y="54134"/>
                      </a:cubicBezTo>
                      <a:lnTo>
                        <a:pt x="33014" y="55476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089" name="Google Shape;2089;p17"/>
                <p:cNvSpPr/>
                <p:nvPr/>
              </p:nvSpPr>
              <p:spPr>
                <a:xfrm>
                  <a:off x="10706755" y="4952296"/>
                  <a:ext cx="29842" cy="39049"/>
                </a:xfrm>
                <a:custGeom>
                  <a:rect b="b" l="l" r="r" t="t"/>
                  <a:pathLst>
                    <a:path extrusionOk="0" h="39049" w="29842">
                      <a:moveTo>
                        <a:pt x="29843" y="36649"/>
                      </a:moveTo>
                      <a:lnTo>
                        <a:pt x="29843" y="38346"/>
                      </a:lnTo>
                      <a:cubicBezTo>
                        <a:pt x="28124" y="38817"/>
                        <a:pt x="26350" y="39053"/>
                        <a:pt x="24567" y="39050"/>
                      </a:cubicBezTo>
                      <a:cubicBezTo>
                        <a:pt x="20935" y="39050"/>
                        <a:pt x="19118" y="37079"/>
                        <a:pt x="19114" y="33137"/>
                      </a:cubicBezTo>
                      <a:lnTo>
                        <a:pt x="18978" y="33137"/>
                      </a:lnTo>
                      <a:cubicBezTo>
                        <a:pt x="16591" y="37079"/>
                        <a:pt x="13157" y="39050"/>
                        <a:pt x="8675" y="39050"/>
                      </a:cubicBezTo>
                      <a:cubicBezTo>
                        <a:pt x="5248" y="39050"/>
                        <a:pt x="2733" y="37581"/>
                        <a:pt x="1130" y="34644"/>
                      </a:cubicBezTo>
                      <a:cubicBezTo>
                        <a:pt x="358" y="33177"/>
                        <a:pt x="-30" y="31537"/>
                        <a:pt x="2" y="29878"/>
                      </a:cubicBezTo>
                      <a:cubicBezTo>
                        <a:pt x="2" y="24864"/>
                        <a:pt x="2325" y="21464"/>
                        <a:pt x="6973" y="19679"/>
                      </a:cubicBezTo>
                      <a:cubicBezTo>
                        <a:pt x="9131" y="18885"/>
                        <a:pt x="11380" y="18362"/>
                        <a:pt x="13667" y="18123"/>
                      </a:cubicBezTo>
                      <a:lnTo>
                        <a:pt x="19114" y="17497"/>
                      </a:lnTo>
                      <a:lnTo>
                        <a:pt x="19114" y="14422"/>
                      </a:lnTo>
                      <a:cubicBezTo>
                        <a:pt x="19114" y="9278"/>
                        <a:pt x="18454" y="5927"/>
                        <a:pt x="17135" y="4370"/>
                      </a:cubicBezTo>
                      <a:cubicBezTo>
                        <a:pt x="16213" y="3294"/>
                        <a:pt x="14821" y="2755"/>
                        <a:pt x="12958" y="2755"/>
                      </a:cubicBezTo>
                      <a:cubicBezTo>
                        <a:pt x="11209" y="2755"/>
                        <a:pt x="9969" y="3043"/>
                        <a:pt x="9236" y="3619"/>
                      </a:cubicBezTo>
                      <a:cubicBezTo>
                        <a:pt x="8344" y="4328"/>
                        <a:pt x="7895" y="5606"/>
                        <a:pt x="7895" y="7439"/>
                      </a:cubicBezTo>
                      <a:cubicBezTo>
                        <a:pt x="7895" y="10277"/>
                        <a:pt x="6762" y="11694"/>
                        <a:pt x="4498" y="11690"/>
                      </a:cubicBezTo>
                      <a:cubicBezTo>
                        <a:pt x="2158" y="11690"/>
                        <a:pt x="988" y="10456"/>
                        <a:pt x="988" y="7988"/>
                      </a:cubicBezTo>
                      <a:cubicBezTo>
                        <a:pt x="988" y="4760"/>
                        <a:pt x="3196" y="2411"/>
                        <a:pt x="7611" y="940"/>
                      </a:cubicBezTo>
                      <a:cubicBezTo>
                        <a:pt x="9355" y="338"/>
                        <a:pt x="11184" y="20"/>
                        <a:pt x="13029" y="0"/>
                      </a:cubicBezTo>
                      <a:cubicBezTo>
                        <a:pt x="18937" y="0"/>
                        <a:pt x="22547" y="2006"/>
                        <a:pt x="23858" y="6019"/>
                      </a:cubicBezTo>
                      <a:cubicBezTo>
                        <a:pt x="24524" y="8282"/>
                        <a:pt x="24835" y="10633"/>
                        <a:pt x="24780" y="12991"/>
                      </a:cubicBezTo>
                      <a:lnTo>
                        <a:pt x="24780" y="33148"/>
                      </a:lnTo>
                      <a:cubicBezTo>
                        <a:pt x="24780" y="35719"/>
                        <a:pt x="25820" y="37005"/>
                        <a:pt x="27899" y="37010"/>
                      </a:cubicBezTo>
                      <a:cubicBezTo>
                        <a:pt x="28559" y="36963"/>
                        <a:pt x="29211" y="36842"/>
                        <a:pt x="29843" y="36649"/>
                      </a:cubicBezTo>
                      <a:close/>
                      <a:moveTo>
                        <a:pt x="19114" y="24959"/>
                      </a:moveTo>
                      <a:lnTo>
                        <a:pt x="19114" y="20193"/>
                      </a:lnTo>
                      <a:cubicBezTo>
                        <a:pt x="10666" y="20406"/>
                        <a:pt x="6441" y="23201"/>
                        <a:pt x="6441" y="28578"/>
                      </a:cubicBezTo>
                      <a:cubicBezTo>
                        <a:pt x="6413" y="30239"/>
                        <a:pt x="6843" y="31875"/>
                        <a:pt x="7682" y="33308"/>
                      </a:cubicBezTo>
                      <a:cubicBezTo>
                        <a:pt x="8627" y="34881"/>
                        <a:pt x="9850" y="35673"/>
                        <a:pt x="11363" y="35673"/>
                      </a:cubicBezTo>
                      <a:cubicBezTo>
                        <a:pt x="13750" y="35673"/>
                        <a:pt x="15686" y="34518"/>
                        <a:pt x="17170" y="32208"/>
                      </a:cubicBezTo>
                      <a:cubicBezTo>
                        <a:pt x="18501" y="30029"/>
                        <a:pt x="19176" y="27512"/>
                        <a:pt x="19114" y="24959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090" name="Google Shape;2090;p17"/>
                <p:cNvSpPr/>
                <p:nvPr/>
              </p:nvSpPr>
              <p:spPr>
                <a:xfrm>
                  <a:off x="10740066" y="4933965"/>
                  <a:ext cx="32990" cy="57379"/>
                </a:xfrm>
                <a:custGeom>
                  <a:rect b="b" l="l" r="r" t="t"/>
                  <a:pathLst>
                    <a:path extrusionOk="0" h="57379" w="32990">
                      <a:moveTo>
                        <a:pt x="6481" y="37897"/>
                      </a:moveTo>
                      <a:cubicBezTo>
                        <a:pt x="6481" y="44452"/>
                        <a:pt x="7466" y="49137"/>
                        <a:pt x="9435" y="51952"/>
                      </a:cubicBezTo>
                      <a:cubicBezTo>
                        <a:pt x="10513" y="53564"/>
                        <a:pt x="12349" y="54502"/>
                        <a:pt x="14285" y="54429"/>
                      </a:cubicBezTo>
                      <a:cubicBezTo>
                        <a:pt x="17117" y="54429"/>
                        <a:pt x="19181" y="52328"/>
                        <a:pt x="20477" y="48126"/>
                      </a:cubicBezTo>
                      <a:cubicBezTo>
                        <a:pt x="22273" y="41421"/>
                        <a:pt x="22273" y="34361"/>
                        <a:pt x="20477" y="27655"/>
                      </a:cubicBezTo>
                      <a:cubicBezTo>
                        <a:pt x="19177" y="23457"/>
                        <a:pt x="17114" y="21358"/>
                        <a:pt x="14285" y="21358"/>
                      </a:cubicBezTo>
                      <a:cubicBezTo>
                        <a:pt x="11355" y="21358"/>
                        <a:pt x="9218" y="23432"/>
                        <a:pt x="7875" y="27578"/>
                      </a:cubicBezTo>
                      <a:cubicBezTo>
                        <a:pt x="6869" y="30923"/>
                        <a:pt x="6398" y="34405"/>
                        <a:pt x="6481" y="37897"/>
                      </a:cubicBezTo>
                      <a:close/>
                      <a:moveTo>
                        <a:pt x="21842" y="57380"/>
                      </a:moveTo>
                      <a:lnTo>
                        <a:pt x="21842" y="51360"/>
                      </a:lnTo>
                      <a:lnTo>
                        <a:pt x="21700" y="51360"/>
                      </a:lnTo>
                      <a:cubicBezTo>
                        <a:pt x="21106" y="53114"/>
                        <a:pt x="19916" y="54604"/>
                        <a:pt x="18338" y="55571"/>
                      </a:cubicBezTo>
                      <a:cubicBezTo>
                        <a:pt x="16898" y="56670"/>
                        <a:pt x="15156" y="57302"/>
                        <a:pt x="13346" y="57380"/>
                      </a:cubicBezTo>
                      <a:cubicBezTo>
                        <a:pt x="8620" y="57380"/>
                        <a:pt x="5115" y="55359"/>
                        <a:pt x="2830" y="51319"/>
                      </a:cubicBezTo>
                      <a:cubicBezTo>
                        <a:pt x="947" y="47960"/>
                        <a:pt x="4" y="43486"/>
                        <a:pt x="0" y="37897"/>
                      </a:cubicBezTo>
                      <a:cubicBezTo>
                        <a:pt x="-4" y="32307"/>
                        <a:pt x="939" y="27817"/>
                        <a:pt x="2830" y="24427"/>
                      </a:cubicBezTo>
                      <a:cubicBezTo>
                        <a:pt x="5122" y="20335"/>
                        <a:pt x="8627" y="18289"/>
                        <a:pt x="13346" y="18289"/>
                      </a:cubicBezTo>
                      <a:cubicBezTo>
                        <a:pt x="17123" y="18289"/>
                        <a:pt x="19908" y="20388"/>
                        <a:pt x="21700" y="24586"/>
                      </a:cubicBezTo>
                      <a:lnTo>
                        <a:pt x="21842" y="24586"/>
                      </a:lnTo>
                      <a:lnTo>
                        <a:pt x="21842" y="8621"/>
                      </a:lnTo>
                      <a:cubicBezTo>
                        <a:pt x="21842" y="6729"/>
                        <a:pt x="21322" y="5381"/>
                        <a:pt x="20282" y="4565"/>
                      </a:cubicBezTo>
                      <a:cubicBezTo>
                        <a:pt x="19508" y="3932"/>
                        <a:pt x="18185" y="3518"/>
                        <a:pt x="16318" y="3305"/>
                      </a:cubicBezTo>
                      <a:lnTo>
                        <a:pt x="16318" y="1928"/>
                      </a:lnTo>
                      <a:lnTo>
                        <a:pt x="27507" y="0"/>
                      </a:lnTo>
                      <a:lnTo>
                        <a:pt x="27507" y="48776"/>
                      </a:lnTo>
                      <a:cubicBezTo>
                        <a:pt x="27507" y="50747"/>
                        <a:pt x="28004" y="52127"/>
                        <a:pt x="28996" y="52916"/>
                      </a:cubicBezTo>
                      <a:cubicBezTo>
                        <a:pt x="29723" y="53507"/>
                        <a:pt x="31058" y="53927"/>
                        <a:pt x="32990" y="54134"/>
                      </a:cubicBezTo>
                      <a:lnTo>
                        <a:pt x="32990" y="55476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091" name="Google Shape;2091;p17"/>
                <p:cNvSpPr/>
                <p:nvPr/>
              </p:nvSpPr>
              <p:spPr>
                <a:xfrm>
                  <a:off x="10796457" y="4933965"/>
                  <a:ext cx="32995" cy="57379"/>
                </a:xfrm>
                <a:custGeom>
                  <a:rect b="b" l="l" r="r" t="t"/>
                  <a:pathLst>
                    <a:path extrusionOk="0" h="57379" w="32995">
                      <a:moveTo>
                        <a:pt x="6481" y="37897"/>
                      </a:moveTo>
                      <a:cubicBezTo>
                        <a:pt x="6481" y="44452"/>
                        <a:pt x="7466" y="49137"/>
                        <a:pt x="9435" y="51952"/>
                      </a:cubicBezTo>
                      <a:cubicBezTo>
                        <a:pt x="10511" y="53562"/>
                        <a:pt x="12345" y="54500"/>
                        <a:pt x="14280" y="54429"/>
                      </a:cubicBezTo>
                      <a:cubicBezTo>
                        <a:pt x="17115" y="54429"/>
                        <a:pt x="19181" y="52328"/>
                        <a:pt x="20477" y="48126"/>
                      </a:cubicBezTo>
                      <a:cubicBezTo>
                        <a:pt x="22273" y="41421"/>
                        <a:pt x="22273" y="34361"/>
                        <a:pt x="20477" y="27655"/>
                      </a:cubicBezTo>
                      <a:cubicBezTo>
                        <a:pt x="19177" y="23457"/>
                        <a:pt x="17111" y="21358"/>
                        <a:pt x="14280" y="21358"/>
                      </a:cubicBezTo>
                      <a:cubicBezTo>
                        <a:pt x="11353" y="21358"/>
                        <a:pt x="9218" y="23432"/>
                        <a:pt x="7875" y="27578"/>
                      </a:cubicBezTo>
                      <a:cubicBezTo>
                        <a:pt x="6869" y="30923"/>
                        <a:pt x="6398" y="34405"/>
                        <a:pt x="6481" y="37897"/>
                      </a:cubicBezTo>
                      <a:close/>
                      <a:moveTo>
                        <a:pt x="21842" y="57380"/>
                      </a:moveTo>
                      <a:lnTo>
                        <a:pt x="21842" y="51360"/>
                      </a:lnTo>
                      <a:lnTo>
                        <a:pt x="21700" y="51360"/>
                      </a:lnTo>
                      <a:cubicBezTo>
                        <a:pt x="21106" y="53114"/>
                        <a:pt x="19916" y="54604"/>
                        <a:pt x="18338" y="55571"/>
                      </a:cubicBezTo>
                      <a:cubicBezTo>
                        <a:pt x="16898" y="56670"/>
                        <a:pt x="15156" y="57302"/>
                        <a:pt x="13346" y="57380"/>
                      </a:cubicBezTo>
                      <a:cubicBezTo>
                        <a:pt x="8620" y="57380"/>
                        <a:pt x="5115" y="55359"/>
                        <a:pt x="2830" y="51319"/>
                      </a:cubicBezTo>
                      <a:cubicBezTo>
                        <a:pt x="939" y="47960"/>
                        <a:pt x="-4" y="43486"/>
                        <a:pt x="0" y="37897"/>
                      </a:cubicBezTo>
                      <a:cubicBezTo>
                        <a:pt x="4" y="32307"/>
                        <a:pt x="947" y="27817"/>
                        <a:pt x="2830" y="24427"/>
                      </a:cubicBezTo>
                      <a:cubicBezTo>
                        <a:pt x="5115" y="20335"/>
                        <a:pt x="8620" y="18289"/>
                        <a:pt x="13346" y="18289"/>
                      </a:cubicBezTo>
                      <a:cubicBezTo>
                        <a:pt x="17120" y="18289"/>
                        <a:pt x="19904" y="20388"/>
                        <a:pt x="21700" y="24586"/>
                      </a:cubicBezTo>
                      <a:lnTo>
                        <a:pt x="21842" y="24586"/>
                      </a:lnTo>
                      <a:lnTo>
                        <a:pt x="21842" y="8621"/>
                      </a:lnTo>
                      <a:cubicBezTo>
                        <a:pt x="21842" y="6729"/>
                        <a:pt x="21322" y="5381"/>
                        <a:pt x="20282" y="4565"/>
                      </a:cubicBezTo>
                      <a:cubicBezTo>
                        <a:pt x="19502" y="3932"/>
                        <a:pt x="18185" y="3518"/>
                        <a:pt x="16318" y="3305"/>
                      </a:cubicBezTo>
                      <a:lnTo>
                        <a:pt x="16318" y="1928"/>
                      </a:lnTo>
                      <a:lnTo>
                        <a:pt x="27507" y="0"/>
                      </a:lnTo>
                      <a:lnTo>
                        <a:pt x="27507" y="48776"/>
                      </a:lnTo>
                      <a:cubicBezTo>
                        <a:pt x="27507" y="50747"/>
                        <a:pt x="28002" y="52127"/>
                        <a:pt x="28990" y="52916"/>
                      </a:cubicBezTo>
                      <a:cubicBezTo>
                        <a:pt x="29723" y="53519"/>
                        <a:pt x="31058" y="53925"/>
                        <a:pt x="32996" y="54134"/>
                      </a:cubicBezTo>
                      <a:lnTo>
                        <a:pt x="32996" y="55476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092" name="Google Shape;2092;p17"/>
                <p:cNvSpPr/>
                <p:nvPr/>
              </p:nvSpPr>
              <p:spPr>
                <a:xfrm>
                  <a:off x="10832443" y="4952254"/>
                  <a:ext cx="27126" cy="39098"/>
                </a:xfrm>
                <a:custGeom>
                  <a:rect b="b" l="l" r="r" t="t"/>
                  <a:pathLst>
                    <a:path extrusionOk="0" h="39098" w="27126">
                      <a:moveTo>
                        <a:pt x="26202" y="35076"/>
                      </a:moveTo>
                      <a:lnTo>
                        <a:pt x="26202" y="37678"/>
                      </a:lnTo>
                      <a:cubicBezTo>
                        <a:pt x="23437" y="38688"/>
                        <a:pt x="20507" y="39167"/>
                        <a:pt x="17564" y="39091"/>
                      </a:cubicBezTo>
                      <a:cubicBezTo>
                        <a:pt x="9915" y="39091"/>
                        <a:pt x="4746" y="36006"/>
                        <a:pt x="2056" y="29837"/>
                      </a:cubicBezTo>
                      <a:cubicBezTo>
                        <a:pt x="685" y="26743"/>
                        <a:pt x="0" y="22978"/>
                        <a:pt x="0" y="18543"/>
                      </a:cubicBezTo>
                      <a:cubicBezTo>
                        <a:pt x="0" y="6181"/>
                        <a:pt x="4910" y="0"/>
                        <a:pt x="14729" y="0"/>
                      </a:cubicBezTo>
                      <a:cubicBezTo>
                        <a:pt x="19684" y="0"/>
                        <a:pt x="23260" y="1994"/>
                        <a:pt x="25457" y="5984"/>
                      </a:cubicBezTo>
                      <a:cubicBezTo>
                        <a:pt x="26634" y="8324"/>
                        <a:pt x="27204" y="10923"/>
                        <a:pt x="27118" y="13541"/>
                      </a:cubicBezTo>
                      <a:lnTo>
                        <a:pt x="27118" y="15315"/>
                      </a:lnTo>
                      <a:lnTo>
                        <a:pt x="6020" y="15315"/>
                      </a:lnTo>
                      <a:cubicBezTo>
                        <a:pt x="6020" y="20956"/>
                        <a:pt x="7259" y="25720"/>
                        <a:pt x="9736" y="29606"/>
                      </a:cubicBezTo>
                      <a:cubicBezTo>
                        <a:pt x="12494" y="33942"/>
                        <a:pt x="16282" y="36111"/>
                        <a:pt x="21103" y="36111"/>
                      </a:cubicBezTo>
                      <a:cubicBezTo>
                        <a:pt x="22863" y="36205"/>
                        <a:pt x="24618" y="35849"/>
                        <a:pt x="26202" y="35076"/>
                      </a:cubicBezTo>
                      <a:close/>
                      <a:moveTo>
                        <a:pt x="6020" y="12677"/>
                      </a:moveTo>
                      <a:lnTo>
                        <a:pt x="20678" y="12677"/>
                      </a:lnTo>
                      <a:cubicBezTo>
                        <a:pt x="20678" y="8791"/>
                        <a:pt x="19758" y="5968"/>
                        <a:pt x="17919" y="4210"/>
                      </a:cubicBezTo>
                      <a:cubicBezTo>
                        <a:pt x="16782" y="3206"/>
                        <a:pt x="15298" y="2684"/>
                        <a:pt x="13783" y="2755"/>
                      </a:cubicBezTo>
                      <a:cubicBezTo>
                        <a:pt x="10597" y="2755"/>
                        <a:pt x="8308" y="4685"/>
                        <a:pt x="6918" y="8544"/>
                      </a:cubicBezTo>
                      <a:cubicBezTo>
                        <a:pt x="6381" y="9859"/>
                        <a:pt x="6078" y="11258"/>
                        <a:pt x="6020" y="12677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093" name="Google Shape;2093;p17"/>
                <p:cNvSpPr/>
                <p:nvPr/>
              </p:nvSpPr>
              <p:spPr>
                <a:xfrm>
                  <a:off x="10879429" y="4935479"/>
                  <a:ext cx="51168" cy="55079"/>
                </a:xfrm>
                <a:custGeom>
                  <a:rect b="b" l="l" r="r" t="t"/>
                  <a:pathLst>
                    <a:path extrusionOk="0" h="55079" w="51168">
                      <a:moveTo>
                        <a:pt x="0" y="55080"/>
                      </a:moveTo>
                      <a:lnTo>
                        <a:pt x="0" y="53465"/>
                      </a:lnTo>
                      <a:cubicBezTo>
                        <a:pt x="3233" y="53465"/>
                        <a:pt x="5418" y="52296"/>
                        <a:pt x="6552" y="49959"/>
                      </a:cubicBezTo>
                      <a:cubicBezTo>
                        <a:pt x="7373" y="48168"/>
                        <a:pt x="8082" y="46327"/>
                        <a:pt x="8673" y="44448"/>
                      </a:cubicBezTo>
                      <a:lnTo>
                        <a:pt x="23685" y="0"/>
                      </a:lnTo>
                      <a:lnTo>
                        <a:pt x="27756" y="0"/>
                      </a:lnTo>
                      <a:lnTo>
                        <a:pt x="42850" y="45081"/>
                      </a:lnTo>
                      <a:cubicBezTo>
                        <a:pt x="44127" y="48857"/>
                        <a:pt x="45625" y="51311"/>
                        <a:pt x="47346" y="52443"/>
                      </a:cubicBezTo>
                      <a:cubicBezTo>
                        <a:pt x="48490" y="53159"/>
                        <a:pt x="49821" y="53515"/>
                        <a:pt x="51169" y="53465"/>
                      </a:cubicBezTo>
                      <a:lnTo>
                        <a:pt x="51169" y="55080"/>
                      </a:lnTo>
                      <a:lnTo>
                        <a:pt x="32322" y="55080"/>
                      </a:lnTo>
                      <a:lnTo>
                        <a:pt x="32322" y="53465"/>
                      </a:lnTo>
                      <a:cubicBezTo>
                        <a:pt x="35749" y="53465"/>
                        <a:pt x="37461" y="52547"/>
                        <a:pt x="37456" y="50710"/>
                      </a:cubicBezTo>
                      <a:cubicBezTo>
                        <a:pt x="37423" y="49554"/>
                        <a:pt x="37207" y="48410"/>
                        <a:pt x="36818" y="47322"/>
                      </a:cubicBezTo>
                      <a:lnTo>
                        <a:pt x="33398" y="37086"/>
                      </a:lnTo>
                      <a:lnTo>
                        <a:pt x="15201" y="37086"/>
                      </a:lnTo>
                      <a:lnTo>
                        <a:pt x="12129" y="46766"/>
                      </a:lnTo>
                      <a:cubicBezTo>
                        <a:pt x="11674" y="47982"/>
                        <a:pt x="11376" y="49252"/>
                        <a:pt x="11243" y="50544"/>
                      </a:cubicBezTo>
                      <a:cubicBezTo>
                        <a:pt x="11243" y="52019"/>
                        <a:pt x="12056" y="52911"/>
                        <a:pt x="13683" y="53223"/>
                      </a:cubicBezTo>
                      <a:cubicBezTo>
                        <a:pt x="14570" y="53398"/>
                        <a:pt x="15473" y="53478"/>
                        <a:pt x="16377" y="53460"/>
                      </a:cubicBezTo>
                      <a:lnTo>
                        <a:pt x="16377" y="55074"/>
                      </a:lnTo>
                      <a:close/>
                      <a:moveTo>
                        <a:pt x="24359" y="9059"/>
                      </a:moveTo>
                      <a:lnTo>
                        <a:pt x="16217" y="33858"/>
                      </a:lnTo>
                      <a:lnTo>
                        <a:pt x="32393" y="33858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094" name="Google Shape;2094;p17"/>
                <p:cNvSpPr/>
                <p:nvPr/>
              </p:nvSpPr>
              <p:spPr>
                <a:xfrm>
                  <a:off x="10930166" y="4933948"/>
                  <a:ext cx="16672" cy="56611"/>
                </a:xfrm>
                <a:custGeom>
                  <a:rect b="b" l="l" r="r" t="t"/>
                  <a:pathLst>
                    <a:path extrusionOk="0" h="56611" w="16672">
                      <a:moveTo>
                        <a:pt x="0" y="56611"/>
                      </a:moveTo>
                      <a:lnTo>
                        <a:pt x="0" y="55233"/>
                      </a:lnTo>
                      <a:cubicBezTo>
                        <a:pt x="2001" y="55233"/>
                        <a:pt x="3417" y="54788"/>
                        <a:pt x="4248" y="53897"/>
                      </a:cubicBezTo>
                      <a:cubicBezTo>
                        <a:pt x="5093" y="53004"/>
                        <a:pt x="5524" y="51443"/>
                        <a:pt x="5524" y="49208"/>
                      </a:cubicBezTo>
                      <a:lnTo>
                        <a:pt x="5524" y="8621"/>
                      </a:lnTo>
                      <a:cubicBezTo>
                        <a:pt x="5524" y="6705"/>
                        <a:pt x="5010" y="5339"/>
                        <a:pt x="4000" y="4523"/>
                      </a:cubicBezTo>
                      <a:cubicBezTo>
                        <a:pt x="3220" y="3932"/>
                        <a:pt x="1885" y="3518"/>
                        <a:pt x="0" y="3305"/>
                      </a:cubicBezTo>
                      <a:lnTo>
                        <a:pt x="0" y="1928"/>
                      </a:lnTo>
                      <a:lnTo>
                        <a:pt x="11148" y="0"/>
                      </a:lnTo>
                      <a:lnTo>
                        <a:pt x="11148" y="49208"/>
                      </a:lnTo>
                      <a:cubicBezTo>
                        <a:pt x="11148" y="52307"/>
                        <a:pt x="12023" y="54171"/>
                        <a:pt x="13771" y="54802"/>
                      </a:cubicBezTo>
                      <a:cubicBezTo>
                        <a:pt x="14706" y="55115"/>
                        <a:pt x="15687" y="55261"/>
                        <a:pt x="16672" y="55233"/>
                      </a:cubicBezTo>
                      <a:lnTo>
                        <a:pt x="16672" y="56611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095" name="Google Shape;2095;p17"/>
                <p:cNvSpPr/>
                <p:nvPr/>
              </p:nvSpPr>
              <p:spPr>
                <a:xfrm>
                  <a:off x="10949674" y="4935478"/>
                  <a:ext cx="16672" cy="55080"/>
                </a:xfrm>
                <a:custGeom>
                  <a:rect b="b" l="l" r="r" t="t"/>
                  <a:pathLst>
                    <a:path extrusionOk="0" h="55080" w="16672">
                      <a:moveTo>
                        <a:pt x="0" y="55080"/>
                      </a:moveTo>
                      <a:lnTo>
                        <a:pt x="0" y="53703"/>
                      </a:lnTo>
                      <a:cubicBezTo>
                        <a:pt x="1985" y="53703"/>
                        <a:pt x="3385" y="53259"/>
                        <a:pt x="4212" y="52366"/>
                      </a:cubicBezTo>
                      <a:cubicBezTo>
                        <a:pt x="5040" y="51474"/>
                        <a:pt x="5488" y="49883"/>
                        <a:pt x="5488" y="47677"/>
                      </a:cubicBezTo>
                      <a:lnTo>
                        <a:pt x="5488" y="25397"/>
                      </a:lnTo>
                      <a:cubicBezTo>
                        <a:pt x="5488" y="23426"/>
                        <a:pt x="4992" y="22062"/>
                        <a:pt x="4000" y="21305"/>
                      </a:cubicBezTo>
                      <a:cubicBezTo>
                        <a:pt x="3243" y="20714"/>
                        <a:pt x="1914" y="20318"/>
                        <a:pt x="0" y="20158"/>
                      </a:cubicBezTo>
                      <a:lnTo>
                        <a:pt x="0" y="18780"/>
                      </a:lnTo>
                      <a:lnTo>
                        <a:pt x="11154" y="16776"/>
                      </a:lnTo>
                      <a:lnTo>
                        <a:pt x="11154" y="47677"/>
                      </a:lnTo>
                      <a:cubicBezTo>
                        <a:pt x="11154" y="50776"/>
                        <a:pt x="12027" y="52640"/>
                        <a:pt x="13771" y="53271"/>
                      </a:cubicBezTo>
                      <a:cubicBezTo>
                        <a:pt x="14705" y="53584"/>
                        <a:pt x="15687" y="53730"/>
                        <a:pt x="16672" y="53703"/>
                      </a:cubicBezTo>
                      <a:lnTo>
                        <a:pt x="16672" y="55080"/>
                      </a:lnTo>
                      <a:close/>
                      <a:moveTo>
                        <a:pt x="8106" y="9296"/>
                      </a:moveTo>
                      <a:cubicBezTo>
                        <a:pt x="6970" y="9311"/>
                        <a:pt x="5887" y="8819"/>
                        <a:pt x="5152" y="7954"/>
                      </a:cubicBezTo>
                      <a:cubicBezTo>
                        <a:pt x="4356" y="7057"/>
                        <a:pt x="3933" y="5889"/>
                        <a:pt x="3970" y="4690"/>
                      </a:cubicBezTo>
                      <a:cubicBezTo>
                        <a:pt x="3937" y="3477"/>
                        <a:pt x="4358" y="2296"/>
                        <a:pt x="5152" y="1378"/>
                      </a:cubicBezTo>
                      <a:cubicBezTo>
                        <a:pt x="5880" y="499"/>
                        <a:pt x="6964" y="-7"/>
                        <a:pt x="8106" y="1"/>
                      </a:cubicBezTo>
                      <a:cubicBezTo>
                        <a:pt x="9250" y="-22"/>
                        <a:pt x="10341" y="487"/>
                        <a:pt x="11060" y="1378"/>
                      </a:cubicBezTo>
                      <a:cubicBezTo>
                        <a:pt x="11859" y="2293"/>
                        <a:pt x="12281" y="3476"/>
                        <a:pt x="12241" y="4690"/>
                      </a:cubicBezTo>
                      <a:cubicBezTo>
                        <a:pt x="12275" y="5888"/>
                        <a:pt x="11853" y="7055"/>
                        <a:pt x="11060" y="7954"/>
                      </a:cubicBezTo>
                      <a:cubicBezTo>
                        <a:pt x="10324" y="8819"/>
                        <a:pt x="9241" y="9311"/>
                        <a:pt x="8106" y="9296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096" name="Google Shape;2096;p17"/>
                <p:cNvSpPr/>
                <p:nvPr/>
              </p:nvSpPr>
              <p:spPr>
                <a:xfrm>
                  <a:off x="10969454" y="4952245"/>
                  <a:ext cx="27040" cy="39107"/>
                </a:xfrm>
                <a:custGeom>
                  <a:rect b="b" l="l" r="r" t="t"/>
                  <a:pathLst>
                    <a:path extrusionOk="0" h="39107" w="27040">
                      <a:moveTo>
                        <a:pt x="26178" y="35481"/>
                      </a:moveTo>
                      <a:lnTo>
                        <a:pt x="26178" y="37846"/>
                      </a:lnTo>
                      <a:cubicBezTo>
                        <a:pt x="23687" y="38745"/>
                        <a:pt x="21050" y="39170"/>
                        <a:pt x="18403" y="39100"/>
                      </a:cubicBezTo>
                      <a:cubicBezTo>
                        <a:pt x="12224" y="39100"/>
                        <a:pt x="7574" y="37237"/>
                        <a:pt x="4455" y="33512"/>
                      </a:cubicBezTo>
                      <a:cubicBezTo>
                        <a:pt x="1485" y="29941"/>
                        <a:pt x="0" y="24926"/>
                        <a:pt x="0" y="18469"/>
                      </a:cubicBezTo>
                      <a:cubicBezTo>
                        <a:pt x="0" y="10652"/>
                        <a:pt x="2253" y="5260"/>
                        <a:pt x="6759" y="2291"/>
                      </a:cubicBezTo>
                      <a:cubicBezTo>
                        <a:pt x="9094" y="766"/>
                        <a:pt x="12068" y="5"/>
                        <a:pt x="15680" y="9"/>
                      </a:cubicBezTo>
                      <a:cubicBezTo>
                        <a:pt x="18197" y="-73"/>
                        <a:pt x="20700" y="410"/>
                        <a:pt x="23006" y="1422"/>
                      </a:cubicBezTo>
                      <a:cubicBezTo>
                        <a:pt x="25700" y="2711"/>
                        <a:pt x="27045" y="4773"/>
                        <a:pt x="27041" y="7607"/>
                      </a:cubicBezTo>
                      <a:cubicBezTo>
                        <a:pt x="27041" y="10177"/>
                        <a:pt x="25908" y="11462"/>
                        <a:pt x="23644" y="11462"/>
                      </a:cubicBezTo>
                      <a:cubicBezTo>
                        <a:pt x="22472" y="11494"/>
                        <a:pt x="21385" y="10850"/>
                        <a:pt x="20849" y="9807"/>
                      </a:cubicBezTo>
                      <a:cubicBezTo>
                        <a:pt x="20311" y="8671"/>
                        <a:pt x="19929" y="7468"/>
                        <a:pt x="19715" y="6229"/>
                      </a:cubicBezTo>
                      <a:cubicBezTo>
                        <a:pt x="19195" y="3916"/>
                        <a:pt x="17531" y="2760"/>
                        <a:pt x="14723" y="2764"/>
                      </a:cubicBezTo>
                      <a:cubicBezTo>
                        <a:pt x="11178" y="2764"/>
                        <a:pt x="8653" y="4680"/>
                        <a:pt x="7149" y="8512"/>
                      </a:cubicBezTo>
                      <a:cubicBezTo>
                        <a:pt x="6327" y="10854"/>
                        <a:pt x="5937" y="13327"/>
                        <a:pt x="5997" y="15808"/>
                      </a:cubicBezTo>
                      <a:cubicBezTo>
                        <a:pt x="5997" y="23499"/>
                        <a:pt x="8533" y="29314"/>
                        <a:pt x="13606" y="33252"/>
                      </a:cubicBezTo>
                      <a:cubicBezTo>
                        <a:pt x="16024" y="35163"/>
                        <a:pt x="19027" y="36178"/>
                        <a:pt x="22108" y="36126"/>
                      </a:cubicBezTo>
                      <a:cubicBezTo>
                        <a:pt x="23486" y="36082"/>
                        <a:pt x="24854" y="35865"/>
                        <a:pt x="26178" y="35481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097" name="Google Shape;2097;p17"/>
                <p:cNvSpPr/>
                <p:nvPr/>
              </p:nvSpPr>
              <p:spPr>
                <a:xfrm>
                  <a:off x="11000783" y="4952296"/>
                  <a:ext cx="29830" cy="39049"/>
                </a:xfrm>
                <a:custGeom>
                  <a:rect b="b" l="l" r="r" t="t"/>
                  <a:pathLst>
                    <a:path extrusionOk="0" h="39049" w="29830">
                      <a:moveTo>
                        <a:pt x="29831" y="36649"/>
                      </a:moveTo>
                      <a:lnTo>
                        <a:pt x="29831" y="38346"/>
                      </a:lnTo>
                      <a:cubicBezTo>
                        <a:pt x="28112" y="38817"/>
                        <a:pt x="26333" y="39053"/>
                        <a:pt x="24549" y="39050"/>
                      </a:cubicBezTo>
                      <a:cubicBezTo>
                        <a:pt x="20916" y="39050"/>
                        <a:pt x="19098" y="37079"/>
                        <a:pt x="19102" y="33137"/>
                      </a:cubicBezTo>
                      <a:lnTo>
                        <a:pt x="18978" y="33137"/>
                      </a:lnTo>
                      <a:cubicBezTo>
                        <a:pt x="16591" y="37079"/>
                        <a:pt x="13157" y="39050"/>
                        <a:pt x="8675" y="39050"/>
                      </a:cubicBezTo>
                      <a:cubicBezTo>
                        <a:pt x="5256" y="39050"/>
                        <a:pt x="2743" y="37581"/>
                        <a:pt x="1136" y="34644"/>
                      </a:cubicBezTo>
                      <a:cubicBezTo>
                        <a:pt x="361" y="33177"/>
                        <a:pt x="-29" y="31538"/>
                        <a:pt x="2" y="29878"/>
                      </a:cubicBezTo>
                      <a:cubicBezTo>
                        <a:pt x="2" y="24864"/>
                        <a:pt x="2325" y="21464"/>
                        <a:pt x="6973" y="19679"/>
                      </a:cubicBezTo>
                      <a:cubicBezTo>
                        <a:pt x="9130" y="18886"/>
                        <a:pt x="11376" y="18364"/>
                        <a:pt x="13661" y="18123"/>
                      </a:cubicBezTo>
                      <a:lnTo>
                        <a:pt x="19114" y="17497"/>
                      </a:lnTo>
                      <a:lnTo>
                        <a:pt x="19114" y="14422"/>
                      </a:lnTo>
                      <a:cubicBezTo>
                        <a:pt x="19114" y="9278"/>
                        <a:pt x="18452" y="5927"/>
                        <a:pt x="17129" y="4370"/>
                      </a:cubicBezTo>
                      <a:cubicBezTo>
                        <a:pt x="16207" y="3294"/>
                        <a:pt x="14819" y="2755"/>
                        <a:pt x="12952" y="2755"/>
                      </a:cubicBezTo>
                      <a:cubicBezTo>
                        <a:pt x="11179" y="2755"/>
                        <a:pt x="9998" y="3045"/>
                        <a:pt x="9236" y="3619"/>
                      </a:cubicBezTo>
                      <a:cubicBezTo>
                        <a:pt x="8338" y="4328"/>
                        <a:pt x="7889" y="5606"/>
                        <a:pt x="7889" y="7439"/>
                      </a:cubicBezTo>
                      <a:cubicBezTo>
                        <a:pt x="7889" y="10277"/>
                        <a:pt x="6756" y="11694"/>
                        <a:pt x="4492" y="11690"/>
                      </a:cubicBezTo>
                      <a:cubicBezTo>
                        <a:pt x="2156" y="11690"/>
                        <a:pt x="988" y="10456"/>
                        <a:pt x="988" y="7988"/>
                      </a:cubicBezTo>
                      <a:cubicBezTo>
                        <a:pt x="988" y="4760"/>
                        <a:pt x="3196" y="2411"/>
                        <a:pt x="7611" y="940"/>
                      </a:cubicBezTo>
                      <a:cubicBezTo>
                        <a:pt x="9353" y="338"/>
                        <a:pt x="11180" y="21"/>
                        <a:pt x="13023" y="0"/>
                      </a:cubicBezTo>
                      <a:cubicBezTo>
                        <a:pt x="18931" y="0"/>
                        <a:pt x="22541" y="2006"/>
                        <a:pt x="23858" y="6019"/>
                      </a:cubicBezTo>
                      <a:cubicBezTo>
                        <a:pt x="24526" y="8282"/>
                        <a:pt x="24833" y="10633"/>
                        <a:pt x="24780" y="12991"/>
                      </a:cubicBezTo>
                      <a:lnTo>
                        <a:pt x="24780" y="33148"/>
                      </a:lnTo>
                      <a:cubicBezTo>
                        <a:pt x="24780" y="35721"/>
                        <a:pt x="25813" y="37010"/>
                        <a:pt x="27893" y="37010"/>
                      </a:cubicBezTo>
                      <a:cubicBezTo>
                        <a:pt x="28549" y="36962"/>
                        <a:pt x="29199" y="36841"/>
                        <a:pt x="29831" y="36649"/>
                      </a:cubicBezTo>
                      <a:close/>
                      <a:moveTo>
                        <a:pt x="19102" y="24959"/>
                      </a:moveTo>
                      <a:lnTo>
                        <a:pt x="19102" y="20193"/>
                      </a:lnTo>
                      <a:cubicBezTo>
                        <a:pt x="10646" y="20406"/>
                        <a:pt x="6422" y="23201"/>
                        <a:pt x="6429" y="28578"/>
                      </a:cubicBezTo>
                      <a:cubicBezTo>
                        <a:pt x="6402" y="30237"/>
                        <a:pt x="6829" y="31874"/>
                        <a:pt x="7664" y="33308"/>
                      </a:cubicBezTo>
                      <a:cubicBezTo>
                        <a:pt x="8610" y="34881"/>
                        <a:pt x="9838" y="35673"/>
                        <a:pt x="11345" y="35673"/>
                      </a:cubicBezTo>
                      <a:cubicBezTo>
                        <a:pt x="13732" y="35673"/>
                        <a:pt x="15668" y="34518"/>
                        <a:pt x="17152" y="32208"/>
                      </a:cubicBezTo>
                      <a:cubicBezTo>
                        <a:pt x="18488" y="30031"/>
                        <a:pt x="19165" y="27513"/>
                        <a:pt x="19102" y="24959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098" name="Google Shape;2098;p17"/>
                <p:cNvSpPr/>
                <p:nvPr/>
              </p:nvSpPr>
              <p:spPr>
                <a:xfrm>
                  <a:off x="11033024" y="4952254"/>
                  <a:ext cx="36647" cy="38304"/>
                </a:xfrm>
                <a:custGeom>
                  <a:rect b="b" l="l" r="r" t="t"/>
                  <a:pathLst>
                    <a:path extrusionOk="0" h="38304" w="36647">
                      <a:moveTo>
                        <a:pt x="0" y="38304"/>
                      </a:moveTo>
                      <a:lnTo>
                        <a:pt x="0" y="36927"/>
                      </a:lnTo>
                      <a:cubicBezTo>
                        <a:pt x="1967" y="36927"/>
                        <a:pt x="3373" y="36481"/>
                        <a:pt x="4212" y="35590"/>
                      </a:cubicBezTo>
                      <a:cubicBezTo>
                        <a:pt x="5057" y="34668"/>
                        <a:pt x="5488" y="33107"/>
                        <a:pt x="5488" y="30901"/>
                      </a:cubicBezTo>
                      <a:lnTo>
                        <a:pt x="5488" y="8621"/>
                      </a:lnTo>
                      <a:cubicBezTo>
                        <a:pt x="5488" y="6682"/>
                        <a:pt x="4986" y="5310"/>
                        <a:pt x="4000" y="4529"/>
                      </a:cubicBezTo>
                      <a:cubicBezTo>
                        <a:pt x="3220" y="3938"/>
                        <a:pt x="1885" y="3542"/>
                        <a:pt x="0" y="3382"/>
                      </a:cubicBezTo>
                      <a:lnTo>
                        <a:pt x="0" y="2004"/>
                      </a:lnTo>
                      <a:lnTo>
                        <a:pt x="11148" y="0"/>
                      </a:lnTo>
                      <a:lnTo>
                        <a:pt x="11148" y="10827"/>
                      </a:lnTo>
                      <a:lnTo>
                        <a:pt x="11290" y="10827"/>
                      </a:lnTo>
                      <a:cubicBezTo>
                        <a:pt x="13789" y="3605"/>
                        <a:pt x="17618" y="-4"/>
                        <a:pt x="22763" y="0"/>
                      </a:cubicBezTo>
                      <a:cubicBezTo>
                        <a:pt x="26308" y="0"/>
                        <a:pt x="28671" y="1128"/>
                        <a:pt x="29853" y="3382"/>
                      </a:cubicBezTo>
                      <a:cubicBezTo>
                        <a:pt x="30704" y="5014"/>
                        <a:pt x="31129" y="8006"/>
                        <a:pt x="31129" y="12358"/>
                      </a:cubicBezTo>
                      <a:lnTo>
                        <a:pt x="31129" y="30901"/>
                      </a:lnTo>
                      <a:cubicBezTo>
                        <a:pt x="31129" y="34000"/>
                        <a:pt x="32003" y="35864"/>
                        <a:pt x="33746" y="36495"/>
                      </a:cubicBezTo>
                      <a:cubicBezTo>
                        <a:pt x="34680" y="36808"/>
                        <a:pt x="35660" y="36954"/>
                        <a:pt x="36647" y="36927"/>
                      </a:cubicBezTo>
                      <a:lnTo>
                        <a:pt x="36647" y="38304"/>
                      </a:lnTo>
                      <a:lnTo>
                        <a:pt x="19998" y="38304"/>
                      </a:lnTo>
                      <a:lnTo>
                        <a:pt x="19998" y="36927"/>
                      </a:lnTo>
                      <a:cubicBezTo>
                        <a:pt x="22007" y="36927"/>
                        <a:pt x="23419" y="36483"/>
                        <a:pt x="24246" y="35590"/>
                      </a:cubicBezTo>
                      <a:cubicBezTo>
                        <a:pt x="25073" y="34698"/>
                        <a:pt x="25522" y="33137"/>
                        <a:pt x="25522" y="30901"/>
                      </a:cubicBezTo>
                      <a:lnTo>
                        <a:pt x="25522" y="14132"/>
                      </a:lnTo>
                      <a:cubicBezTo>
                        <a:pt x="25522" y="10407"/>
                        <a:pt x="25404" y="8111"/>
                        <a:pt x="25168" y="7243"/>
                      </a:cubicBezTo>
                      <a:cubicBezTo>
                        <a:pt x="24577" y="5067"/>
                        <a:pt x="23065" y="3978"/>
                        <a:pt x="20636" y="3974"/>
                      </a:cubicBezTo>
                      <a:cubicBezTo>
                        <a:pt x="19030" y="3974"/>
                        <a:pt x="17387" y="5103"/>
                        <a:pt x="15715" y="7362"/>
                      </a:cubicBezTo>
                      <a:cubicBezTo>
                        <a:pt x="14421" y="9121"/>
                        <a:pt x="13387" y="11057"/>
                        <a:pt x="12637" y="13109"/>
                      </a:cubicBezTo>
                      <a:cubicBezTo>
                        <a:pt x="11668" y="15594"/>
                        <a:pt x="11166" y="18236"/>
                        <a:pt x="11148" y="20902"/>
                      </a:cubicBezTo>
                      <a:lnTo>
                        <a:pt x="11148" y="30901"/>
                      </a:lnTo>
                      <a:cubicBezTo>
                        <a:pt x="11148" y="34000"/>
                        <a:pt x="12023" y="35864"/>
                        <a:pt x="13766" y="36495"/>
                      </a:cubicBezTo>
                      <a:cubicBezTo>
                        <a:pt x="14699" y="36809"/>
                        <a:pt x="15686" y="36955"/>
                        <a:pt x="16672" y="36927"/>
                      </a:cubicBezTo>
                      <a:lnTo>
                        <a:pt x="16672" y="38304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099" name="Google Shape;2099;p17"/>
                <p:cNvSpPr/>
                <p:nvPr/>
              </p:nvSpPr>
              <p:spPr>
                <a:xfrm>
                  <a:off x="11070658" y="4940872"/>
                  <a:ext cx="20884" cy="50473"/>
                </a:xfrm>
                <a:custGeom>
                  <a:rect b="b" l="l" r="r" t="t"/>
                  <a:pathLst>
                    <a:path extrusionOk="0" h="50473" w="20884">
                      <a:moveTo>
                        <a:pt x="20885" y="47446"/>
                      </a:moveTo>
                      <a:lnTo>
                        <a:pt x="20885" y="50160"/>
                      </a:lnTo>
                      <a:cubicBezTo>
                        <a:pt x="19727" y="50335"/>
                        <a:pt x="18557" y="50439"/>
                        <a:pt x="17381" y="50473"/>
                      </a:cubicBezTo>
                      <a:cubicBezTo>
                        <a:pt x="12235" y="50473"/>
                        <a:pt x="8974" y="49620"/>
                        <a:pt x="7609" y="47913"/>
                      </a:cubicBezTo>
                      <a:cubicBezTo>
                        <a:pt x="6451" y="46498"/>
                        <a:pt x="5872" y="43323"/>
                        <a:pt x="5878" y="38387"/>
                      </a:cubicBezTo>
                      <a:lnTo>
                        <a:pt x="5878" y="14924"/>
                      </a:lnTo>
                      <a:lnTo>
                        <a:pt x="0" y="14924"/>
                      </a:lnTo>
                      <a:lnTo>
                        <a:pt x="0" y="12210"/>
                      </a:lnTo>
                      <a:cubicBezTo>
                        <a:pt x="4201" y="12210"/>
                        <a:pt x="7030" y="10478"/>
                        <a:pt x="8496" y="7013"/>
                      </a:cubicBezTo>
                      <a:cubicBezTo>
                        <a:pt x="9323" y="4770"/>
                        <a:pt x="9707" y="2389"/>
                        <a:pt x="9630" y="0"/>
                      </a:cubicBezTo>
                      <a:lnTo>
                        <a:pt x="11503" y="0"/>
                      </a:lnTo>
                      <a:lnTo>
                        <a:pt x="11503" y="12210"/>
                      </a:lnTo>
                      <a:lnTo>
                        <a:pt x="20885" y="12210"/>
                      </a:lnTo>
                      <a:lnTo>
                        <a:pt x="20885" y="14924"/>
                      </a:lnTo>
                      <a:lnTo>
                        <a:pt x="11503" y="14924"/>
                      </a:lnTo>
                      <a:lnTo>
                        <a:pt x="11503" y="40676"/>
                      </a:lnTo>
                      <a:cubicBezTo>
                        <a:pt x="11503" y="43348"/>
                        <a:pt x="11975" y="45211"/>
                        <a:pt x="12921" y="46263"/>
                      </a:cubicBezTo>
                      <a:cubicBezTo>
                        <a:pt x="13890" y="47310"/>
                        <a:pt x="15573" y="47836"/>
                        <a:pt x="17984" y="47836"/>
                      </a:cubicBezTo>
                      <a:cubicBezTo>
                        <a:pt x="18226" y="47836"/>
                        <a:pt x="19165" y="47706"/>
                        <a:pt x="20885" y="47446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100" name="Google Shape;2100;p17"/>
                <p:cNvSpPr/>
                <p:nvPr/>
              </p:nvSpPr>
              <p:spPr>
                <a:xfrm>
                  <a:off x="11094201" y="4952254"/>
                  <a:ext cx="27131" cy="39098"/>
                </a:xfrm>
                <a:custGeom>
                  <a:rect b="b" l="l" r="r" t="t"/>
                  <a:pathLst>
                    <a:path extrusionOk="0" h="39098" w="27131">
                      <a:moveTo>
                        <a:pt x="26202" y="35076"/>
                      </a:moveTo>
                      <a:lnTo>
                        <a:pt x="26202" y="37678"/>
                      </a:lnTo>
                      <a:cubicBezTo>
                        <a:pt x="23437" y="38688"/>
                        <a:pt x="20507" y="39167"/>
                        <a:pt x="17564" y="39091"/>
                      </a:cubicBezTo>
                      <a:cubicBezTo>
                        <a:pt x="9914" y="39091"/>
                        <a:pt x="4744" y="36006"/>
                        <a:pt x="2056" y="29837"/>
                      </a:cubicBezTo>
                      <a:cubicBezTo>
                        <a:pt x="685" y="26743"/>
                        <a:pt x="0" y="22978"/>
                        <a:pt x="0" y="18543"/>
                      </a:cubicBezTo>
                      <a:cubicBezTo>
                        <a:pt x="0" y="6181"/>
                        <a:pt x="4910" y="0"/>
                        <a:pt x="14729" y="0"/>
                      </a:cubicBezTo>
                      <a:cubicBezTo>
                        <a:pt x="19685" y="0"/>
                        <a:pt x="23260" y="1994"/>
                        <a:pt x="25457" y="5984"/>
                      </a:cubicBezTo>
                      <a:cubicBezTo>
                        <a:pt x="26633" y="8325"/>
                        <a:pt x="27206" y="10923"/>
                        <a:pt x="27123" y="13541"/>
                      </a:cubicBezTo>
                      <a:lnTo>
                        <a:pt x="27123" y="15315"/>
                      </a:lnTo>
                      <a:lnTo>
                        <a:pt x="6020" y="15315"/>
                      </a:lnTo>
                      <a:cubicBezTo>
                        <a:pt x="6020" y="20956"/>
                        <a:pt x="7261" y="25720"/>
                        <a:pt x="9736" y="29606"/>
                      </a:cubicBezTo>
                      <a:cubicBezTo>
                        <a:pt x="12495" y="33942"/>
                        <a:pt x="16282" y="36111"/>
                        <a:pt x="21103" y="36111"/>
                      </a:cubicBezTo>
                      <a:cubicBezTo>
                        <a:pt x="22864" y="36205"/>
                        <a:pt x="24618" y="35849"/>
                        <a:pt x="26202" y="35076"/>
                      </a:cubicBezTo>
                      <a:close/>
                      <a:moveTo>
                        <a:pt x="6020" y="12677"/>
                      </a:moveTo>
                      <a:lnTo>
                        <a:pt x="20678" y="12677"/>
                      </a:lnTo>
                      <a:cubicBezTo>
                        <a:pt x="20678" y="8791"/>
                        <a:pt x="19756" y="5968"/>
                        <a:pt x="17919" y="4210"/>
                      </a:cubicBezTo>
                      <a:cubicBezTo>
                        <a:pt x="16779" y="3206"/>
                        <a:pt x="15296" y="2684"/>
                        <a:pt x="13783" y="2755"/>
                      </a:cubicBezTo>
                      <a:cubicBezTo>
                        <a:pt x="10599" y="2755"/>
                        <a:pt x="8312" y="4685"/>
                        <a:pt x="6918" y="8544"/>
                      </a:cubicBezTo>
                      <a:cubicBezTo>
                        <a:pt x="6381" y="9859"/>
                        <a:pt x="6079" y="11258"/>
                        <a:pt x="6020" y="12677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</p:grpSp>
          <p:grpSp>
            <p:nvGrpSpPr>
              <p:cNvPr id="2101" name="Google Shape;2101;p17"/>
              <p:cNvGrpSpPr/>
              <p:nvPr/>
            </p:nvGrpSpPr>
            <p:grpSpPr>
              <a:xfrm>
                <a:off x="9832842" y="4457879"/>
                <a:ext cx="875170" cy="309249"/>
                <a:chOff x="8477241" y="4639428"/>
                <a:chExt cx="893774" cy="315823"/>
              </a:xfrm>
            </p:grpSpPr>
            <p:sp>
              <p:nvSpPr>
                <p:cNvPr id="2102" name="Google Shape;2102;p17"/>
                <p:cNvSpPr/>
                <p:nvPr/>
              </p:nvSpPr>
              <p:spPr>
                <a:xfrm>
                  <a:off x="8857749" y="4644718"/>
                  <a:ext cx="62489" cy="65074"/>
                </a:xfrm>
                <a:custGeom>
                  <a:rect b="b" l="l" r="r" t="t"/>
                  <a:pathLst>
                    <a:path extrusionOk="0" h="65074" w="62489">
                      <a:moveTo>
                        <a:pt x="55755" y="5328"/>
                      </a:moveTo>
                      <a:lnTo>
                        <a:pt x="55755" y="39852"/>
                      </a:lnTo>
                      <a:cubicBezTo>
                        <a:pt x="55755" y="56405"/>
                        <a:pt x="47192" y="65075"/>
                        <a:pt x="30532" y="65075"/>
                      </a:cubicBezTo>
                      <a:cubicBezTo>
                        <a:pt x="10556" y="65075"/>
                        <a:pt x="6753" y="53945"/>
                        <a:pt x="6753" y="42910"/>
                      </a:cubicBezTo>
                      <a:lnTo>
                        <a:pt x="6753" y="5328"/>
                      </a:lnTo>
                      <a:cubicBezTo>
                        <a:pt x="4469" y="5109"/>
                        <a:pt x="2210" y="4687"/>
                        <a:pt x="0" y="4067"/>
                      </a:cubicBezTo>
                      <a:lnTo>
                        <a:pt x="0" y="0"/>
                      </a:lnTo>
                      <a:lnTo>
                        <a:pt x="21875" y="0"/>
                      </a:lnTo>
                      <a:lnTo>
                        <a:pt x="21875" y="4092"/>
                      </a:lnTo>
                      <a:cubicBezTo>
                        <a:pt x="19321" y="4765"/>
                        <a:pt x="16709" y="5187"/>
                        <a:pt x="14074" y="5354"/>
                      </a:cubicBezTo>
                      <a:lnTo>
                        <a:pt x="14074" y="42236"/>
                      </a:lnTo>
                      <a:cubicBezTo>
                        <a:pt x="14074" y="51461"/>
                        <a:pt x="17227" y="59066"/>
                        <a:pt x="31005" y="59066"/>
                      </a:cubicBezTo>
                      <a:cubicBezTo>
                        <a:pt x="42898" y="59066"/>
                        <a:pt x="48604" y="54122"/>
                        <a:pt x="48604" y="40426"/>
                      </a:cubicBezTo>
                      <a:lnTo>
                        <a:pt x="48604" y="5328"/>
                      </a:lnTo>
                      <a:cubicBezTo>
                        <a:pt x="45938" y="5162"/>
                        <a:pt x="43295" y="4739"/>
                        <a:pt x="40710" y="4067"/>
                      </a:cubicBezTo>
                      <a:lnTo>
                        <a:pt x="40710" y="0"/>
                      </a:lnTo>
                      <a:lnTo>
                        <a:pt x="62490" y="0"/>
                      </a:lnTo>
                      <a:lnTo>
                        <a:pt x="62490" y="4092"/>
                      </a:lnTo>
                      <a:cubicBezTo>
                        <a:pt x="60288" y="4712"/>
                        <a:pt x="58033" y="5125"/>
                        <a:pt x="55755" y="5328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103" name="Google Shape;2103;p17"/>
                <p:cNvSpPr/>
                <p:nvPr/>
              </p:nvSpPr>
              <p:spPr>
                <a:xfrm>
                  <a:off x="8926040" y="4660709"/>
                  <a:ext cx="53951" cy="48251"/>
                </a:xfrm>
                <a:custGeom>
                  <a:rect b="b" l="l" r="r" t="t"/>
                  <a:pathLst>
                    <a:path extrusionOk="0" h="48251" w="53951">
                      <a:moveTo>
                        <a:pt x="38723" y="17587"/>
                      </a:moveTo>
                      <a:cubicBezTo>
                        <a:pt x="38723" y="10165"/>
                        <a:pt x="36724" y="5883"/>
                        <a:pt x="29895" y="5883"/>
                      </a:cubicBezTo>
                      <a:cubicBezTo>
                        <a:pt x="21427" y="5883"/>
                        <a:pt x="15436" y="14257"/>
                        <a:pt x="15436" y="25481"/>
                      </a:cubicBezTo>
                      <a:lnTo>
                        <a:pt x="15436" y="42885"/>
                      </a:lnTo>
                      <a:cubicBezTo>
                        <a:pt x="18102" y="43052"/>
                        <a:pt x="20746" y="43474"/>
                        <a:pt x="23331" y="44146"/>
                      </a:cubicBezTo>
                      <a:lnTo>
                        <a:pt x="23331" y="48239"/>
                      </a:lnTo>
                      <a:lnTo>
                        <a:pt x="0" y="48239"/>
                      </a:lnTo>
                      <a:lnTo>
                        <a:pt x="0" y="44146"/>
                      </a:lnTo>
                      <a:cubicBezTo>
                        <a:pt x="2721" y="43514"/>
                        <a:pt x="5487" y="43093"/>
                        <a:pt x="8273" y="42885"/>
                      </a:cubicBezTo>
                      <a:lnTo>
                        <a:pt x="8273" y="6646"/>
                      </a:lnTo>
                      <a:cubicBezTo>
                        <a:pt x="5990" y="6268"/>
                        <a:pt x="2762" y="5883"/>
                        <a:pt x="0" y="5694"/>
                      </a:cubicBezTo>
                      <a:lnTo>
                        <a:pt x="0" y="1608"/>
                      </a:lnTo>
                      <a:cubicBezTo>
                        <a:pt x="5077" y="993"/>
                        <a:pt x="10193" y="769"/>
                        <a:pt x="15304" y="940"/>
                      </a:cubicBezTo>
                      <a:cubicBezTo>
                        <a:pt x="15292" y="4440"/>
                        <a:pt x="15037" y="7936"/>
                        <a:pt x="14541" y="11401"/>
                      </a:cubicBezTo>
                      <a:lnTo>
                        <a:pt x="14673" y="11508"/>
                      </a:lnTo>
                      <a:cubicBezTo>
                        <a:pt x="17435" y="4660"/>
                        <a:pt x="23426" y="0"/>
                        <a:pt x="31699" y="0"/>
                      </a:cubicBezTo>
                      <a:cubicBezTo>
                        <a:pt x="42538" y="0"/>
                        <a:pt x="45868" y="6848"/>
                        <a:pt x="45868" y="15222"/>
                      </a:cubicBezTo>
                      <a:lnTo>
                        <a:pt x="45868" y="42898"/>
                      </a:lnTo>
                      <a:cubicBezTo>
                        <a:pt x="48593" y="43097"/>
                        <a:pt x="51296" y="43519"/>
                        <a:pt x="53952" y="44159"/>
                      </a:cubicBezTo>
                      <a:lnTo>
                        <a:pt x="53952" y="48251"/>
                      </a:lnTo>
                      <a:lnTo>
                        <a:pt x="38723" y="48251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104" name="Google Shape;2104;p17"/>
                <p:cNvSpPr/>
                <p:nvPr/>
              </p:nvSpPr>
              <p:spPr>
                <a:xfrm>
                  <a:off x="8984854" y="4643356"/>
                  <a:ext cx="23495" cy="65591"/>
                </a:xfrm>
                <a:custGeom>
                  <a:rect b="b" l="l" r="r" t="t"/>
                  <a:pathLst>
                    <a:path extrusionOk="0" h="65591" w="23495">
                      <a:moveTo>
                        <a:pt x="0" y="65567"/>
                      </a:moveTo>
                      <a:lnTo>
                        <a:pt x="0" y="61474"/>
                      </a:lnTo>
                      <a:cubicBezTo>
                        <a:pt x="2721" y="60842"/>
                        <a:pt x="5487" y="60420"/>
                        <a:pt x="8273" y="60213"/>
                      </a:cubicBezTo>
                      <a:lnTo>
                        <a:pt x="8273" y="24000"/>
                      </a:lnTo>
                      <a:cubicBezTo>
                        <a:pt x="5990" y="23621"/>
                        <a:pt x="2756" y="23237"/>
                        <a:pt x="0" y="23047"/>
                      </a:cubicBezTo>
                      <a:lnTo>
                        <a:pt x="0" y="18961"/>
                      </a:lnTo>
                      <a:cubicBezTo>
                        <a:pt x="5112" y="18343"/>
                        <a:pt x="10264" y="18120"/>
                        <a:pt x="15411" y="18293"/>
                      </a:cubicBezTo>
                      <a:lnTo>
                        <a:pt x="15411" y="60238"/>
                      </a:lnTo>
                      <a:cubicBezTo>
                        <a:pt x="18135" y="60445"/>
                        <a:pt x="20838" y="60866"/>
                        <a:pt x="23495" y="61500"/>
                      </a:cubicBezTo>
                      <a:lnTo>
                        <a:pt x="23495" y="65592"/>
                      </a:lnTo>
                      <a:close/>
                      <a:moveTo>
                        <a:pt x="11893" y="9730"/>
                      </a:moveTo>
                      <a:cubicBezTo>
                        <a:pt x="9226" y="9799"/>
                        <a:pt x="7008" y="7694"/>
                        <a:pt x="6938" y="5027"/>
                      </a:cubicBezTo>
                      <a:cubicBezTo>
                        <a:pt x="6937" y="4985"/>
                        <a:pt x="6936" y="4942"/>
                        <a:pt x="6936" y="4900"/>
                      </a:cubicBezTo>
                      <a:cubicBezTo>
                        <a:pt x="6936" y="2194"/>
                        <a:pt x="9130" y="0"/>
                        <a:pt x="11836" y="0"/>
                      </a:cubicBezTo>
                      <a:cubicBezTo>
                        <a:pt x="14542" y="0"/>
                        <a:pt x="16735" y="2194"/>
                        <a:pt x="16735" y="4900"/>
                      </a:cubicBezTo>
                      <a:cubicBezTo>
                        <a:pt x="16750" y="7553"/>
                        <a:pt x="14610" y="9716"/>
                        <a:pt x="11956" y="9730"/>
                      </a:cubicBezTo>
                      <a:cubicBezTo>
                        <a:pt x="11925" y="9730"/>
                        <a:pt x="11893" y="9730"/>
                        <a:pt x="11861" y="9730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105" name="Google Shape;2105;p17"/>
                <p:cNvSpPr/>
                <p:nvPr/>
              </p:nvSpPr>
              <p:spPr>
                <a:xfrm>
                  <a:off x="9006980" y="4661649"/>
                  <a:ext cx="51839" cy="47273"/>
                </a:xfrm>
                <a:custGeom>
                  <a:rect b="b" l="l" r="r" t="t"/>
                  <a:pathLst>
                    <a:path extrusionOk="0" h="47273" w="51839">
                      <a:moveTo>
                        <a:pt x="45464" y="5328"/>
                      </a:moveTo>
                      <a:lnTo>
                        <a:pt x="29870" y="47274"/>
                      </a:lnTo>
                      <a:lnTo>
                        <a:pt x="21591" y="47274"/>
                      </a:lnTo>
                      <a:lnTo>
                        <a:pt x="6375" y="5328"/>
                      </a:lnTo>
                      <a:cubicBezTo>
                        <a:pt x="4221" y="5069"/>
                        <a:pt x="2090" y="4647"/>
                        <a:pt x="0" y="4067"/>
                      </a:cubicBezTo>
                      <a:lnTo>
                        <a:pt x="0" y="0"/>
                      </a:lnTo>
                      <a:lnTo>
                        <a:pt x="21591" y="0"/>
                      </a:lnTo>
                      <a:lnTo>
                        <a:pt x="21591" y="4092"/>
                      </a:lnTo>
                      <a:cubicBezTo>
                        <a:pt x="19189" y="4712"/>
                        <a:pt x="16740" y="5133"/>
                        <a:pt x="14270" y="5354"/>
                      </a:cubicBezTo>
                      <a:lnTo>
                        <a:pt x="23211" y="31579"/>
                      </a:lnTo>
                      <a:cubicBezTo>
                        <a:pt x="24258" y="34530"/>
                        <a:pt x="25103" y="37286"/>
                        <a:pt x="25872" y="40142"/>
                      </a:cubicBezTo>
                      <a:lnTo>
                        <a:pt x="26061" y="40142"/>
                      </a:lnTo>
                      <a:cubicBezTo>
                        <a:pt x="26825" y="37380"/>
                        <a:pt x="27682" y="34435"/>
                        <a:pt x="28634" y="31768"/>
                      </a:cubicBezTo>
                      <a:lnTo>
                        <a:pt x="37954" y="5328"/>
                      </a:lnTo>
                      <a:cubicBezTo>
                        <a:pt x="35482" y="5124"/>
                        <a:pt x="33032" y="4702"/>
                        <a:pt x="30633" y="4067"/>
                      </a:cubicBezTo>
                      <a:lnTo>
                        <a:pt x="30633" y="0"/>
                      </a:lnTo>
                      <a:lnTo>
                        <a:pt x="51839" y="0"/>
                      </a:lnTo>
                      <a:lnTo>
                        <a:pt x="51839" y="4092"/>
                      </a:lnTo>
                      <a:cubicBezTo>
                        <a:pt x="49748" y="4664"/>
                        <a:pt x="47617" y="5077"/>
                        <a:pt x="45464" y="5328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106" name="Google Shape;2106;p17"/>
                <p:cNvSpPr/>
                <p:nvPr/>
              </p:nvSpPr>
              <p:spPr>
                <a:xfrm>
                  <a:off x="9061569" y="4660791"/>
                  <a:ext cx="39192" cy="48992"/>
                </a:xfrm>
                <a:custGeom>
                  <a:rect b="b" l="l" r="r" t="t"/>
                  <a:pathLst>
                    <a:path extrusionOk="0" h="48992" w="39192">
                      <a:moveTo>
                        <a:pt x="39001" y="23022"/>
                      </a:moveTo>
                      <a:lnTo>
                        <a:pt x="7422" y="23022"/>
                      </a:lnTo>
                      <a:cubicBezTo>
                        <a:pt x="6943" y="37191"/>
                        <a:pt x="12555" y="43093"/>
                        <a:pt x="23117" y="43093"/>
                      </a:cubicBezTo>
                      <a:cubicBezTo>
                        <a:pt x="28060" y="43093"/>
                        <a:pt x="33294" y="41832"/>
                        <a:pt x="36813" y="40048"/>
                      </a:cubicBezTo>
                      <a:lnTo>
                        <a:pt x="37475" y="46133"/>
                      </a:lnTo>
                      <a:cubicBezTo>
                        <a:pt x="32512" y="48089"/>
                        <a:pt x="27215" y="49059"/>
                        <a:pt x="21881" y="48989"/>
                      </a:cubicBezTo>
                      <a:cubicBezTo>
                        <a:pt x="7611" y="48989"/>
                        <a:pt x="0" y="41283"/>
                        <a:pt x="0" y="24731"/>
                      </a:cubicBezTo>
                      <a:cubicBezTo>
                        <a:pt x="0" y="10562"/>
                        <a:pt x="7611" y="0"/>
                        <a:pt x="20740" y="0"/>
                      </a:cubicBezTo>
                      <a:cubicBezTo>
                        <a:pt x="33767" y="0"/>
                        <a:pt x="39190" y="9036"/>
                        <a:pt x="39190" y="19504"/>
                      </a:cubicBezTo>
                      <a:cubicBezTo>
                        <a:pt x="39207" y="20679"/>
                        <a:pt x="39144" y="21855"/>
                        <a:pt x="39001" y="23022"/>
                      </a:cubicBezTo>
                      <a:close/>
                      <a:moveTo>
                        <a:pt x="20355" y="5423"/>
                      </a:moveTo>
                      <a:cubicBezTo>
                        <a:pt x="13696" y="5423"/>
                        <a:pt x="8942" y="10272"/>
                        <a:pt x="7800" y="17694"/>
                      </a:cubicBezTo>
                      <a:lnTo>
                        <a:pt x="31762" y="17694"/>
                      </a:lnTo>
                      <a:cubicBezTo>
                        <a:pt x="31957" y="10373"/>
                        <a:pt x="27588" y="5423"/>
                        <a:pt x="20355" y="5423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107" name="Google Shape;2107;p17"/>
                <p:cNvSpPr/>
                <p:nvPr/>
              </p:nvSpPr>
              <p:spPr>
                <a:xfrm>
                  <a:off x="9108326" y="4660669"/>
                  <a:ext cx="32058" cy="48253"/>
                </a:xfrm>
                <a:custGeom>
                  <a:rect b="b" l="l" r="r" t="t"/>
                  <a:pathLst>
                    <a:path extrusionOk="0" h="48253" w="32058">
                      <a:moveTo>
                        <a:pt x="31806" y="7134"/>
                      </a:moveTo>
                      <a:cubicBezTo>
                        <a:pt x="20393" y="5425"/>
                        <a:pt x="15411" y="13440"/>
                        <a:pt x="15411" y="29299"/>
                      </a:cubicBezTo>
                      <a:lnTo>
                        <a:pt x="15411" y="42900"/>
                      </a:lnTo>
                      <a:cubicBezTo>
                        <a:pt x="18198" y="43106"/>
                        <a:pt x="20960" y="43528"/>
                        <a:pt x="23684" y="44161"/>
                      </a:cubicBezTo>
                      <a:lnTo>
                        <a:pt x="23684" y="48254"/>
                      </a:lnTo>
                      <a:lnTo>
                        <a:pt x="0" y="48254"/>
                      </a:lnTo>
                      <a:lnTo>
                        <a:pt x="0" y="44161"/>
                      </a:lnTo>
                      <a:cubicBezTo>
                        <a:pt x="2724" y="43529"/>
                        <a:pt x="5492" y="43107"/>
                        <a:pt x="8279" y="42900"/>
                      </a:cubicBezTo>
                      <a:lnTo>
                        <a:pt x="8279" y="6686"/>
                      </a:lnTo>
                      <a:cubicBezTo>
                        <a:pt x="5997" y="6308"/>
                        <a:pt x="2762" y="5923"/>
                        <a:pt x="0" y="5734"/>
                      </a:cubicBezTo>
                      <a:lnTo>
                        <a:pt x="0" y="1648"/>
                      </a:lnTo>
                      <a:cubicBezTo>
                        <a:pt x="5082" y="1032"/>
                        <a:pt x="10203" y="809"/>
                        <a:pt x="15317" y="980"/>
                      </a:cubicBezTo>
                      <a:cubicBezTo>
                        <a:pt x="15272" y="4969"/>
                        <a:pt x="14888" y="8947"/>
                        <a:pt x="14175" y="12872"/>
                      </a:cubicBezTo>
                      <a:lnTo>
                        <a:pt x="14364" y="12967"/>
                      </a:lnTo>
                      <a:cubicBezTo>
                        <a:pt x="16256" y="6031"/>
                        <a:pt x="21219" y="-1019"/>
                        <a:pt x="32058" y="122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108" name="Google Shape;2108;p17"/>
                <p:cNvSpPr/>
                <p:nvPr/>
              </p:nvSpPr>
              <p:spPr>
                <a:xfrm>
                  <a:off x="9146999" y="4660772"/>
                  <a:ext cx="31270" cy="49007"/>
                </a:xfrm>
                <a:custGeom>
                  <a:rect b="b" l="l" r="r" t="t"/>
                  <a:pathLst>
                    <a:path extrusionOk="0" h="49007" w="31270">
                      <a:moveTo>
                        <a:pt x="11483" y="49008"/>
                      </a:moveTo>
                      <a:cubicBezTo>
                        <a:pt x="7901" y="48992"/>
                        <a:pt x="4332" y="48609"/>
                        <a:pt x="826" y="47867"/>
                      </a:cubicBezTo>
                      <a:lnTo>
                        <a:pt x="826" y="34625"/>
                      </a:lnTo>
                      <a:lnTo>
                        <a:pt x="5108" y="34625"/>
                      </a:lnTo>
                      <a:cubicBezTo>
                        <a:pt x="5669" y="37264"/>
                        <a:pt x="6091" y="39930"/>
                        <a:pt x="6369" y="42614"/>
                      </a:cubicBezTo>
                      <a:cubicBezTo>
                        <a:pt x="8342" y="43006"/>
                        <a:pt x="10354" y="43198"/>
                        <a:pt x="12366" y="43188"/>
                      </a:cubicBezTo>
                      <a:cubicBezTo>
                        <a:pt x="19302" y="43188"/>
                        <a:pt x="24063" y="40035"/>
                        <a:pt x="24063" y="34990"/>
                      </a:cubicBezTo>
                      <a:cubicBezTo>
                        <a:pt x="24063" y="23640"/>
                        <a:pt x="0" y="30614"/>
                        <a:pt x="0" y="13873"/>
                      </a:cubicBezTo>
                      <a:cubicBezTo>
                        <a:pt x="0" y="5877"/>
                        <a:pt x="6564" y="0"/>
                        <a:pt x="18545" y="0"/>
                      </a:cubicBezTo>
                      <a:cubicBezTo>
                        <a:pt x="22001" y="45"/>
                        <a:pt x="25444" y="500"/>
                        <a:pt x="28792" y="1356"/>
                      </a:cubicBezTo>
                      <a:lnTo>
                        <a:pt x="28792" y="14005"/>
                      </a:lnTo>
                      <a:lnTo>
                        <a:pt x="24611" y="14005"/>
                      </a:lnTo>
                      <a:cubicBezTo>
                        <a:pt x="24006" y="11375"/>
                        <a:pt x="23583" y="8705"/>
                        <a:pt x="23350" y="6016"/>
                      </a:cubicBezTo>
                      <a:cubicBezTo>
                        <a:pt x="21477" y="5669"/>
                        <a:pt x="19579" y="5477"/>
                        <a:pt x="17675" y="5442"/>
                      </a:cubicBezTo>
                      <a:cubicBezTo>
                        <a:pt x="10739" y="5442"/>
                        <a:pt x="7207" y="8393"/>
                        <a:pt x="7207" y="13053"/>
                      </a:cubicBezTo>
                      <a:cubicBezTo>
                        <a:pt x="7207" y="24561"/>
                        <a:pt x="31270" y="17996"/>
                        <a:pt x="31270" y="33981"/>
                      </a:cubicBezTo>
                      <a:cubicBezTo>
                        <a:pt x="31264" y="42255"/>
                        <a:pt x="23873" y="49008"/>
                        <a:pt x="11483" y="49008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109" name="Google Shape;2109;p17"/>
                <p:cNvSpPr/>
                <p:nvPr/>
              </p:nvSpPr>
              <p:spPr>
                <a:xfrm>
                  <a:off x="9186347" y="4643337"/>
                  <a:ext cx="23507" cy="65610"/>
                </a:xfrm>
                <a:custGeom>
                  <a:rect b="b" l="l" r="r" t="t"/>
                  <a:pathLst>
                    <a:path extrusionOk="0" h="65610" w="23507">
                      <a:moveTo>
                        <a:pt x="0" y="65586"/>
                      </a:moveTo>
                      <a:lnTo>
                        <a:pt x="0" y="61493"/>
                      </a:lnTo>
                      <a:cubicBezTo>
                        <a:pt x="2724" y="60861"/>
                        <a:pt x="5486" y="60439"/>
                        <a:pt x="8273" y="60232"/>
                      </a:cubicBezTo>
                      <a:lnTo>
                        <a:pt x="8273" y="24018"/>
                      </a:lnTo>
                      <a:cubicBezTo>
                        <a:pt x="5990" y="23640"/>
                        <a:pt x="2756" y="23255"/>
                        <a:pt x="0" y="23066"/>
                      </a:cubicBezTo>
                      <a:lnTo>
                        <a:pt x="0" y="18980"/>
                      </a:lnTo>
                      <a:cubicBezTo>
                        <a:pt x="5114" y="18361"/>
                        <a:pt x="10272" y="18138"/>
                        <a:pt x="15424" y="18312"/>
                      </a:cubicBezTo>
                      <a:lnTo>
                        <a:pt x="15424" y="60257"/>
                      </a:lnTo>
                      <a:cubicBezTo>
                        <a:pt x="18148" y="60464"/>
                        <a:pt x="20853" y="60885"/>
                        <a:pt x="23508" y="61518"/>
                      </a:cubicBezTo>
                      <a:lnTo>
                        <a:pt x="23508" y="65611"/>
                      </a:lnTo>
                      <a:close/>
                      <a:moveTo>
                        <a:pt x="11893" y="9749"/>
                      </a:moveTo>
                      <a:cubicBezTo>
                        <a:pt x="9225" y="9815"/>
                        <a:pt x="7012" y="7707"/>
                        <a:pt x="6943" y="5040"/>
                      </a:cubicBezTo>
                      <a:cubicBezTo>
                        <a:pt x="6943" y="4993"/>
                        <a:pt x="6943" y="4946"/>
                        <a:pt x="6943" y="4900"/>
                      </a:cubicBezTo>
                      <a:cubicBezTo>
                        <a:pt x="6943" y="2194"/>
                        <a:pt x="9137" y="0"/>
                        <a:pt x="11842" y="0"/>
                      </a:cubicBezTo>
                      <a:cubicBezTo>
                        <a:pt x="14547" y="0"/>
                        <a:pt x="16742" y="2194"/>
                        <a:pt x="16742" y="4900"/>
                      </a:cubicBezTo>
                      <a:cubicBezTo>
                        <a:pt x="16767" y="7553"/>
                        <a:pt x="14636" y="9724"/>
                        <a:pt x="11981" y="9749"/>
                      </a:cubicBezTo>
                      <a:cubicBezTo>
                        <a:pt x="11949" y="9749"/>
                        <a:pt x="11924" y="9749"/>
                        <a:pt x="11893" y="9749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110" name="Google Shape;2110;p17"/>
                <p:cNvSpPr/>
                <p:nvPr/>
              </p:nvSpPr>
              <p:spPr>
                <a:xfrm>
                  <a:off x="9216116" y="4639428"/>
                  <a:ext cx="48238" cy="70352"/>
                </a:xfrm>
                <a:custGeom>
                  <a:rect b="b" l="l" r="r" t="t"/>
                  <a:pathLst>
                    <a:path extrusionOk="0" h="70352" w="48238">
                      <a:moveTo>
                        <a:pt x="33004" y="69495"/>
                      </a:moveTo>
                      <a:cubicBezTo>
                        <a:pt x="33010" y="66054"/>
                        <a:pt x="33294" y="62618"/>
                        <a:pt x="33862" y="59223"/>
                      </a:cubicBezTo>
                      <a:lnTo>
                        <a:pt x="33673" y="59129"/>
                      </a:lnTo>
                      <a:cubicBezTo>
                        <a:pt x="31012" y="65882"/>
                        <a:pt x="25015" y="70353"/>
                        <a:pt x="17404" y="70353"/>
                      </a:cubicBezTo>
                      <a:cubicBezTo>
                        <a:pt x="5707" y="70353"/>
                        <a:pt x="0" y="61790"/>
                        <a:pt x="0" y="47999"/>
                      </a:cubicBezTo>
                      <a:cubicBezTo>
                        <a:pt x="0" y="31163"/>
                        <a:pt x="9509" y="21654"/>
                        <a:pt x="24252" y="21654"/>
                      </a:cubicBezTo>
                      <a:cubicBezTo>
                        <a:pt x="27014" y="21654"/>
                        <a:pt x="29769" y="21843"/>
                        <a:pt x="33004" y="22127"/>
                      </a:cubicBezTo>
                      <a:lnTo>
                        <a:pt x="33004" y="5763"/>
                      </a:lnTo>
                      <a:cubicBezTo>
                        <a:pt x="30721" y="5385"/>
                        <a:pt x="27487" y="5007"/>
                        <a:pt x="24731" y="4818"/>
                      </a:cubicBezTo>
                      <a:lnTo>
                        <a:pt x="24731" y="725"/>
                      </a:lnTo>
                      <a:cubicBezTo>
                        <a:pt x="29807" y="107"/>
                        <a:pt x="34927" y="-116"/>
                        <a:pt x="40041" y="57"/>
                      </a:cubicBezTo>
                      <a:lnTo>
                        <a:pt x="40041" y="63789"/>
                      </a:lnTo>
                      <a:cubicBezTo>
                        <a:pt x="42324" y="64167"/>
                        <a:pt x="45559" y="64551"/>
                        <a:pt x="48239" y="64741"/>
                      </a:cubicBezTo>
                      <a:lnTo>
                        <a:pt x="48239" y="68833"/>
                      </a:lnTo>
                      <a:cubicBezTo>
                        <a:pt x="43188" y="69449"/>
                        <a:pt x="38093" y="69670"/>
                        <a:pt x="33004" y="69495"/>
                      </a:cubicBezTo>
                      <a:close/>
                      <a:moveTo>
                        <a:pt x="33004" y="28401"/>
                      </a:moveTo>
                      <a:cubicBezTo>
                        <a:pt x="29952" y="27660"/>
                        <a:pt x="26825" y="27277"/>
                        <a:pt x="23684" y="27260"/>
                      </a:cubicBezTo>
                      <a:cubicBezTo>
                        <a:pt x="13980" y="27260"/>
                        <a:pt x="7510" y="33162"/>
                        <a:pt x="7510" y="47438"/>
                      </a:cubicBezTo>
                      <a:cubicBezTo>
                        <a:pt x="7510" y="58094"/>
                        <a:pt x="11130" y="64463"/>
                        <a:pt x="18930" y="64463"/>
                      </a:cubicBezTo>
                      <a:cubicBezTo>
                        <a:pt x="28344" y="64463"/>
                        <a:pt x="33004" y="53428"/>
                        <a:pt x="33004" y="45054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111" name="Google Shape;2111;p17"/>
                <p:cNvSpPr/>
                <p:nvPr/>
              </p:nvSpPr>
              <p:spPr>
                <a:xfrm>
                  <a:off x="9271083" y="4660823"/>
                  <a:ext cx="44013" cy="48957"/>
                </a:xfrm>
                <a:custGeom>
                  <a:rect b="b" l="l" r="r" t="t"/>
                  <a:pathLst>
                    <a:path extrusionOk="0" h="48957" w="44013">
                      <a:moveTo>
                        <a:pt x="29107" y="48100"/>
                      </a:moveTo>
                      <a:cubicBezTo>
                        <a:pt x="29107" y="44487"/>
                        <a:pt x="29107" y="40874"/>
                        <a:pt x="29580" y="38112"/>
                      </a:cubicBezTo>
                      <a:lnTo>
                        <a:pt x="29391" y="38112"/>
                      </a:lnTo>
                      <a:cubicBezTo>
                        <a:pt x="27108" y="44108"/>
                        <a:pt x="21023" y="48958"/>
                        <a:pt x="12939" y="48958"/>
                      </a:cubicBezTo>
                      <a:cubicBezTo>
                        <a:pt x="5423" y="48958"/>
                        <a:pt x="0" y="44960"/>
                        <a:pt x="0" y="37443"/>
                      </a:cubicBezTo>
                      <a:cubicBezTo>
                        <a:pt x="0" y="27556"/>
                        <a:pt x="10272" y="20897"/>
                        <a:pt x="28722" y="20803"/>
                      </a:cubicBezTo>
                      <a:lnTo>
                        <a:pt x="28722" y="16805"/>
                      </a:lnTo>
                      <a:cubicBezTo>
                        <a:pt x="28722" y="9578"/>
                        <a:pt x="26251" y="5675"/>
                        <a:pt x="18072" y="5675"/>
                      </a:cubicBezTo>
                      <a:cubicBezTo>
                        <a:pt x="14894" y="5675"/>
                        <a:pt x="11729" y="6100"/>
                        <a:pt x="8658" y="6936"/>
                      </a:cubicBezTo>
                      <a:cubicBezTo>
                        <a:pt x="8374" y="9509"/>
                        <a:pt x="7895" y="12359"/>
                        <a:pt x="7397" y="15216"/>
                      </a:cubicBezTo>
                      <a:lnTo>
                        <a:pt x="3020" y="15216"/>
                      </a:lnTo>
                      <a:lnTo>
                        <a:pt x="3020" y="2566"/>
                      </a:lnTo>
                      <a:cubicBezTo>
                        <a:pt x="7397" y="952"/>
                        <a:pt x="12819" y="0"/>
                        <a:pt x="19188" y="0"/>
                      </a:cubicBezTo>
                      <a:cubicBezTo>
                        <a:pt x="32222" y="0"/>
                        <a:pt x="35930" y="6470"/>
                        <a:pt x="35930" y="15411"/>
                      </a:cubicBezTo>
                      <a:lnTo>
                        <a:pt x="35930" y="42425"/>
                      </a:lnTo>
                      <a:cubicBezTo>
                        <a:pt x="38213" y="42803"/>
                        <a:pt x="41353" y="43188"/>
                        <a:pt x="44014" y="43377"/>
                      </a:cubicBezTo>
                      <a:lnTo>
                        <a:pt x="44014" y="47469"/>
                      </a:lnTo>
                      <a:cubicBezTo>
                        <a:pt x="39070" y="48067"/>
                        <a:pt x="34082" y="48277"/>
                        <a:pt x="29107" y="48100"/>
                      </a:cubicBezTo>
                      <a:close/>
                      <a:moveTo>
                        <a:pt x="28722" y="26030"/>
                      </a:moveTo>
                      <a:cubicBezTo>
                        <a:pt x="11413" y="26030"/>
                        <a:pt x="7132" y="31358"/>
                        <a:pt x="7132" y="36119"/>
                      </a:cubicBezTo>
                      <a:cubicBezTo>
                        <a:pt x="7132" y="40394"/>
                        <a:pt x="10177" y="43156"/>
                        <a:pt x="14837" y="43156"/>
                      </a:cubicBezTo>
                      <a:cubicBezTo>
                        <a:pt x="23211" y="43156"/>
                        <a:pt x="28710" y="34877"/>
                        <a:pt x="28710" y="26698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112" name="Google Shape;2112;p17"/>
                <p:cNvSpPr/>
                <p:nvPr/>
              </p:nvSpPr>
              <p:spPr>
                <a:xfrm>
                  <a:off x="9321396" y="4639428"/>
                  <a:ext cx="48238" cy="70352"/>
                </a:xfrm>
                <a:custGeom>
                  <a:rect b="b" l="l" r="r" t="t"/>
                  <a:pathLst>
                    <a:path extrusionOk="0" h="70352" w="48238">
                      <a:moveTo>
                        <a:pt x="33004" y="69495"/>
                      </a:moveTo>
                      <a:cubicBezTo>
                        <a:pt x="33004" y="66053"/>
                        <a:pt x="33294" y="62617"/>
                        <a:pt x="33862" y="59223"/>
                      </a:cubicBezTo>
                      <a:lnTo>
                        <a:pt x="33666" y="59129"/>
                      </a:lnTo>
                      <a:cubicBezTo>
                        <a:pt x="31005" y="65882"/>
                        <a:pt x="25015" y="70353"/>
                        <a:pt x="17404" y="70353"/>
                      </a:cubicBezTo>
                      <a:cubicBezTo>
                        <a:pt x="5707" y="70353"/>
                        <a:pt x="0" y="61790"/>
                        <a:pt x="0" y="47999"/>
                      </a:cubicBezTo>
                      <a:cubicBezTo>
                        <a:pt x="0" y="31163"/>
                        <a:pt x="9509" y="21654"/>
                        <a:pt x="24252" y="21654"/>
                      </a:cubicBezTo>
                      <a:cubicBezTo>
                        <a:pt x="27007" y="21654"/>
                        <a:pt x="29769" y="21843"/>
                        <a:pt x="33004" y="22127"/>
                      </a:cubicBezTo>
                      <a:lnTo>
                        <a:pt x="33004" y="5763"/>
                      </a:lnTo>
                      <a:cubicBezTo>
                        <a:pt x="30722" y="5385"/>
                        <a:pt x="27487" y="5007"/>
                        <a:pt x="24725" y="4817"/>
                      </a:cubicBezTo>
                      <a:lnTo>
                        <a:pt x="24725" y="725"/>
                      </a:lnTo>
                      <a:cubicBezTo>
                        <a:pt x="29807" y="107"/>
                        <a:pt x="34927" y="-116"/>
                        <a:pt x="40041" y="57"/>
                      </a:cubicBezTo>
                      <a:lnTo>
                        <a:pt x="40041" y="63788"/>
                      </a:lnTo>
                      <a:cubicBezTo>
                        <a:pt x="42324" y="64167"/>
                        <a:pt x="45559" y="64551"/>
                        <a:pt x="48239" y="64741"/>
                      </a:cubicBezTo>
                      <a:lnTo>
                        <a:pt x="48239" y="68833"/>
                      </a:lnTo>
                      <a:cubicBezTo>
                        <a:pt x="43188" y="69448"/>
                        <a:pt x="38093" y="69670"/>
                        <a:pt x="33004" y="69495"/>
                      </a:cubicBezTo>
                      <a:close/>
                      <a:moveTo>
                        <a:pt x="33004" y="28401"/>
                      </a:moveTo>
                      <a:cubicBezTo>
                        <a:pt x="29952" y="27660"/>
                        <a:pt x="26818" y="27277"/>
                        <a:pt x="23678" y="27260"/>
                      </a:cubicBezTo>
                      <a:cubicBezTo>
                        <a:pt x="13980" y="27260"/>
                        <a:pt x="7510" y="33162"/>
                        <a:pt x="7510" y="47438"/>
                      </a:cubicBezTo>
                      <a:cubicBezTo>
                        <a:pt x="7510" y="58094"/>
                        <a:pt x="11130" y="64463"/>
                        <a:pt x="18923" y="64463"/>
                      </a:cubicBezTo>
                      <a:cubicBezTo>
                        <a:pt x="28344" y="64463"/>
                        <a:pt x="33004" y="53428"/>
                        <a:pt x="33004" y="45054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113" name="Google Shape;2113;p17"/>
                <p:cNvSpPr/>
                <p:nvPr/>
              </p:nvSpPr>
              <p:spPr>
                <a:xfrm>
                  <a:off x="8858506" y="4734246"/>
                  <a:ext cx="47841" cy="65819"/>
                </a:xfrm>
                <a:custGeom>
                  <a:rect b="b" l="l" r="r" t="t"/>
                  <a:pathLst>
                    <a:path extrusionOk="0" h="65819" w="47841">
                      <a:moveTo>
                        <a:pt x="38068" y="20128"/>
                      </a:moveTo>
                      <a:cubicBezTo>
                        <a:pt x="37494" y="17183"/>
                        <a:pt x="37115" y="14516"/>
                        <a:pt x="36806" y="12044"/>
                      </a:cubicBezTo>
                      <a:cubicBezTo>
                        <a:pt x="34685" y="11563"/>
                        <a:pt x="32519" y="11307"/>
                        <a:pt x="30343" y="11281"/>
                      </a:cubicBezTo>
                      <a:cubicBezTo>
                        <a:pt x="19623" y="11281"/>
                        <a:pt x="13696" y="19844"/>
                        <a:pt x="13696" y="32720"/>
                      </a:cubicBezTo>
                      <a:cubicBezTo>
                        <a:pt x="13696" y="46322"/>
                        <a:pt x="19119" y="54311"/>
                        <a:pt x="33477" y="54311"/>
                      </a:cubicBezTo>
                      <a:cubicBezTo>
                        <a:pt x="38137" y="54274"/>
                        <a:pt x="42750" y="53370"/>
                        <a:pt x="47078" y="51644"/>
                      </a:cubicBezTo>
                      <a:lnTo>
                        <a:pt x="47841" y="63063"/>
                      </a:lnTo>
                      <a:cubicBezTo>
                        <a:pt x="42313" y="64869"/>
                        <a:pt x="36537" y="65800"/>
                        <a:pt x="30721" y="65819"/>
                      </a:cubicBezTo>
                      <a:cubicBezTo>
                        <a:pt x="10083" y="65819"/>
                        <a:pt x="0" y="54027"/>
                        <a:pt x="0" y="34808"/>
                      </a:cubicBezTo>
                      <a:cubicBezTo>
                        <a:pt x="0" y="13999"/>
                        <a:pt x="10720" y="0"/>
                        <a:pt x="32626" y="0"/>
                      </a:cubicBezTo>
                      <a:cubicBezTo>
                        <a:pt x="37593" y="-8"/>
                        <a:pt x="42545" y="549"/>
                        <a:pt x="47387" y="1658"/>
                      </a:cubicBezTo>
                      <a:lnTo>
                        <a:pt x="47387" y="20109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114" name="Google Shape;2114;p17"/>
                <p:cNvSpPr/>
                <p:nvPr/>
              </p:nvSpPr>
              <p:spPr>
                <a:xfrm>
                  <a:off x="8913958" y="4750685"/>
                  <a:ext cx="47286" cy="49348"/>
                </a:xfrm>
                <a:custGeom>
                  <a:rect b="b" l="l" r="r" t="t"/>
                  <a:pathLst>
                    <a:path extrusionOk="0" h="49348" w="47286">
                      <a:moveTo>
                        <a:pt x="28262" y="48491"/>
                      </a:moveTo>
                      <a:cubicBezTo>
                        <a:pt x="28223" y="45788"/>
                        <a:pt x="28381" y="43086"/>
                        <a:pt x="28735" y="40407"/>
                      </a:cubicBezTo>
                      <a:lnTo>
                        <a:pt x="28641" y="40312"/>
                      </a:lnTo>
                      <a:cubicBezTo>
                        <a:pt x="26358" y="45641"/>
                        <a:pt x="20557" y="49348"/>
                        <a:pt x="13507" y="49348"/>
                      </a:cubicBezTo>
                      <a:cubicBezTo>
                        <a:pt x="4944" y="49348"/>
                        <a:pt x="0" y="44499"/>
                        <a:pt x="0" y="36888"/>
                      </a:cubicBezTo>
                      <a:cubicBezTo>
                        <a:pt x="0" y="25570"/>
                        <a:pt x="11224" y="19958"/>
                        <a:pt x="27297" y="19768"/>
                      </a:cubicBezTo>
                      <a:lnTo>
                        <a:pt x="27297" y="16912"/>
                      </a:lnTo>
                      <a:cubicBezTo>
                        <a:pt x="27297" y="11867"/>
                        <a:pt x="25299" y="9307"/>
                        <a:pt x="18640" y="9307"/>
                      </a:cubicBezTo>
                      <a:cubicBezTo>
                        <a:pt x="16392" y="9293"/>
                        <a:pt x="14153" y="9579"/>
                        <a:pt x="11981" y="10158"/>
                      </a:cubicBezTo>
                      <a:cubicBezTo>
                        <a:pt x="11792" y="12050"/>
                        <a:pt x="11413" y="14251"/>
                        <a:pt x="11035" y="16344"/>
                      </a:cubicBezTo>
                      <a:lnTo>
                        <a:pt x="3342" y="16344"/>
                      </a:lnTo>
                      <a:lnTo>
                        <a:pt x="3342" y="2472"/>
                      </a:lnTo>
                      <a:cubicBezTo>
                        <a:pt x="8715" y="877"/>
                        <a:pt x="14284" y="45"/>
                        <a:pt x="19888" y="0"/>
                      </a:cubicBezTo>
                      <a:cubicBezTo>
                        <a:pt x="35205" y="0"/>
                        <a:pt x="39486" y="6186"/>
                        <a:pt x="39486" y="16552"/>
                      </a:cubicBezTo>
                      <a:lnTo>
                        <a:pt x="39486" y="39095"/>
                      </a:lnTo>
                      <a:cubicBezTo>
                        <a:pt x="41769" y="39474"/>
                        <a:pt x="44815" y="39858"/>
                        <a:pt x="47287" y="40048"/>
                      </a:cubicBezTo>
                      <a:lnTo>
                        <a:pt x="47287" y="47753"/>
                      </a:lnTo>
                      <a:cubicBezTo>
                        <a:pt x="40970" y="48440"/>
                        <a:pt x="34613" y="48687"/>
                        <a:pt x="28262" y="48491"/>
                      </a:cubicBezTo>
                      <a:close/>
                      <a:moveTo>
                        <a:pt x="27310" y="27682"/>
                      </a:moveTo>
                      <a:cubicBezTo>
                        <a:pt x="15897" y="27682"/>
                        <a:pt x="11615" y="30532"/>
                        <a:pt x="11615" y="35098"/>
                      </a:cubicBezTo>
                      <a:cubicBezTo>
                        <a:pt x="11615" y="38143"/>
                        <a:pt x="13709" y="40142"/>
                        <a:pt x="17227" y="40142"/>
                      </a:cubicBezTo>
                      <a:cubicBezTo>
                        <a:pt x="23218" y="40142"/>
                        <a:pt x="27316" y="34530"/>
                        <a:pt x="27316" y="28729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115" name="Google Shape;2115;p17"/>
                <p:cNvSpPr/>
                <p:nvPr/>
              </p:nvSpPr>
              <p:spPr>
                <a:xfrm>
                  <a:off x="8962361" y="4734013"/>
                  <a:ext cx="31787" cy="66020"/>
                </a:xfrm>
                <a:custGeom>
                  <a:rect b="b" l="l" r="r" t="t"/>
                  <a:pathLst>
                    <a:path extrusionOk="0" h="66020" w="31787">
                      <a:moveTo>
                        <a:pt x="21893" y="66021"/>
                      </a:moveTo>
                      <a:cubicBezTo>
                        <a:pt x="11432" y="66021"/>
                        <a:pt x="8197" y="62237"/>
                        <a:pt x="8197" y="51183"/>
                      </a:cubicBezTo>
                      <a:lnTo>
                        <a:pt x="8197" y="27222"/>
                      </a:lnTo>
                      <a:lnTo>
                        <a:pt x="0" y="27222"/>
                      </a:lnTo>
                      <a:lnTo>
                        <a:pt x="0" y="17795"/>
                      </a:lnTo>
                      <a:lnTo>
                        <a:pt x="8084" y="17795"/>
                      </a:lnTo>
                      <a:lnTo>
                        <a:pt x="8084" y="3241"/>
                      </a:lnTo>
                      <a:lnTo>
                        <a:pt x="20279" y="0"/>
                      </a:lnTo>
                      <a:lnTo>
                        <a:pt x="20279" y="17788"/>
                      </a:lnTo>
                      <a:lnTo>
                        <a:pt x="31787" y="17788"/>
                      </a:lnTo>
                      <a:lnTo>
                        <a:pt x="31787" y="27209"/>
                      </a:lnTo>
                      <a:lnTo>
                        <a:pt x="20279" y="27209"/>
                      </a:lnTo>
                      <a:lnTo>
                        <a:pt x="20279" y="47923"/>
                      </a:lnTo>
                      <a:cubicBezTo>
                        <a:pt x="20279" y="54008"/>
                        <a:pt x="21704" y="55724"/>
                        <a:pt x="25891" y="55724"/>
                      </a:cubicBezTo>
                      <a:cubicBezTo>
                        <a:pt x="27881" y="55724"/>
                        <a:pt x="29863" y="55468"/>
                        <a:pt x="31787" y="54961"/>
                      </a:cubicBezTo>
                      <a:lnTo>
                        <a:pt x="31787" y="64760"/>
                      </a:lnTo>
                      <a:cubicBezTo>
                        <a:pt x="28551" y="65572"/>
                        <a:pt x="25230" y="65995"/>
                        <a:pt x="21893" y="66021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116" name="Google Shape;2116;p17"/>
                <p:cNvSpPr/>
                <p:nvPr/>
              </p:nvSpPr>
              <p:spPr>
                <a:xfrm>
                  <a:off x="9000618" y="4728130"/>
                  <a:ext cx="46227" cy="71903"/>
                </a:xfrm>
                <a:custGeom>
                  <a:rect b="b" l="l" r="r" t="t"/>
                  <a:pathLst>
                    <a:path extrusionOk="0" h="71903" w="46227">
                      <a:moveTo>
                        <a:pt x="22070" y="71904"/>
                      </a:moveTo>
                      <a:cubicBezTo>
                        <a:pt x="8658" y="71904"/>
                        <a:pt x="0" y="64968"/>
                        <a:pt x="0" y="48125"/>
                      </a:cubicBezTo>
                      <a:cubicBezTo>
                        <a:pt x="0" y="33382"/>
                        <a:pt x="9793" y="22726"/>
                        <a:pt x="24157" y="22726"/>
                      </a:cubicBezTo>
                      <a:cubicBezTo>
                        <a:pt x="37569" y="22726"/>
                        <a:pt x="46227" y="30148"/>
                        <a:pt x="46227" y="46410"/>
                      </a:cubicBezTo>
                      <a:cubicBezTo>
                        <a:pt x="46215" y="61254"/>
                        <a:pt x="36233" y="71904"/>
                        <a:pt x="22070" y="71904"/>
                      </a:cubicBezTo>
                      <a:close/>
                      <a:moveTo>
                        <a:pt x="23331" y="33004"/>
                      </a:moveTo>
                      <a:cubicBezTo>
                        <a:pt x="17908" y="33004"/>
                        <a:pt x="12580" y="37185"/>
                        <a:pt x="12580" y="46877"/>
                      </a:cubicBezTo>
                      <a:cubicBezTo>
                        <a:pt x="12580" y="56569"/>
                        <a:pt x="16105" y="61525"/>
                        <a:pt x="23142" y="61525"/>
                      </a:cubicBezTo>
                      <a:cubicBezTo>
                        <a:pt x="29132" y="61525"/>
                        <a:pt x="33704" y="56669"/>
                        <a:pt x="33704" y="47066"/>
                      </a:cubicBezTo>
                      <a:cubicBezTo>
                        <a:pt x="33666" y="37948"/>
                        <a:pt x="30431" y="32998"/>
                        <a:pt x="23293" y="32998"/>
                      </a:cubicBezTo>
                      <a:close/>
                      <a:moveTo>
                        <a:pt x="19813" y="17397"/>
                      </a:moveTo>
                      <a:lnTo>
                        <a:pt x="15626" y="10461"/>
                      </a:lnTo>
                      <a:lnTo>
                        <a:pt x="32273" y="0"/>
                      </a:lnTo>
                      <a:lnTo>
                        <a:pt x="37317" y="8374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117" name="Google Shape;2117;p17"/>
                <p:cNvSpPr/>
                <p:nvPr/>
              </p:nvSpPr>
              <p:spPr>
                <a:xfrm>
                  <a:off x="9050729" y="4729482"/>
                  <a:ext cx="28155" cy="69618"/>
                </a:xfrm>
                <a:custGeom>
                  <a:rect b="b" l="l" r="r" t="t"/>
                  <a:pathLst>
                    <a:path extrusionOk="0" h="69618" w="28155">
                      <a:moveTo>
                        <a:pt x="28155" y="61913"/>
                      </a:moveTo>
                      <a:lnTo>
                        <a:pt x="28155" y="69619"/>
                      </a:lnTo>
                      <a:lnTo>
                        <a:pt x="0" y="69619"/>
                      </a:lnTo>
                      <a:lnTo>
                        <a:pt x="0" y="61913"/>
                      </a:lnTo>
                      <a:cubicBezTo>
                        <a:pt x="2733" y="61371"/>
                        <a:pt x="5495" y="60990"/>
                        <a:pt x="8273" y="60772"/>
                      </a:cubicBezTo>
                      <a:lnTo>
                        <a:pt x="8273" y="9506"/>
                      </a:lnTo>
                      <a:cubicBezTo>
                        <a:pt x="5990" y="9122"/>
                        <a:pt x="2756" y="8743"/>
                        <a:pt x="0" y="8554"/>
                      </a:cubicBezTo>
                      <a:lnTo>
                        <a:pt x="0" y="924"/>
                      </a:lnTo>
                      <a:cubicBezTo>
                        <a:pt x="6787" y="143"/>
                        <a:pt x="13621" y="-143"/>
                        <a:pt x="20449" y="67"/>
                      </a:cubicBezTo>
                      <a:lnTo>
                        <a:pt x="20449" y="60753"/>
                      </a:lnTo>
                      <a:cubicBezTo>
                        <a:pt x="23041" y="60968"/>
                        <a:pt x="25615" y="61356"/>
                        <a:pt x="28155" y="61913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118" name="Google Shape;2118;p17"/>
                <p:cNvSpPr/>
                <p:nvPr/>
              </p:nvSpPr>
              <p:spPr>
                <a:xfrm>
                  <a:off x="9083065" y="4730971"/>
                  <a:ext cx="28041" cy="68110"/>
                </a:xfrm>
                <a:custGeom>
                  <a:rect b="b" l="l" r="r" t="t"/>
                  <a:pathLst>
                    <a:path extrusionOk="0" h="68110" w="28041">
                      <a:moveTo>
                        <a:pt x="0" y="68110"/>
                      </a:moveTo>
                      <a:lnTo>
                        <a:pt x="0" y="60424"/>
                      </a:lnTo>
                      <a:cubicBezTo>
                        <a:pt x="2733" y="59882"/>
                        <a:pt x="5495" y="59501"/>
                        <a:pt x="8273" y="59282"/>
                      </a:cubicBezTo>
                      <a:lnTo>
                        <a:pt x="8273" y="30156"/>
                      </a:lnTo>
                      <a:cubicBezTo>
                        <a:pt x="5990" y="29772"/>
                        <a:pt x="2756" y="29393"/>
                        <a:pt x="0" y="29204"/>
                      </a:cubicBezTo>
                      <a:lnTo>
                        <a:pt x="0" y="21600"/>
                      </a:lnTo>
                      <a:cubicBezTo>
                        <a:pt x="6748" y="20817"/>
                        <a:pt x="13545" y="20531"/>
                        <a:pt x="20336" y="20742"/>
                      </a:cubicBezTo>
                      <a:lnTo>
                        <a:pt x="20336" y="59264"/>
                      </a:lnTo>
                      <a:cubicBezTo>
                        <a:pt x="22926" y="59480"/>
                        <a:pt x="25500" y="59861"/>
                        <a:pt x="28042" y="60405"/>
                      </a:cubicBezTo>
                      <a:lnTo>
                        <a:pt x="28042" y="68110"/>
                      </a:lnTo>
                      <a:close/>
                      <a:moveTo>
                        <a:pt x="14264" y="14752"/>
                      </a:moveTo>
                      <a:cubicBezTo>
                        <a:pt x="10191" y="14623"/>
                        <a:pt x="6994" y="11217"/>
                        <a:pt x="7123" y="7144"/>
                      </a:cubicBezTo>
                      <a:cubicBezTo>
                        <a:pt x="7252" y="3072"/>
                        <a:pt x="10658" y="-125"/>
                        <a:pt x="14730" y="4"/>
                      </a:cubicBezTo>
                      <a:cubicBezTo>
                        <a:pt x="18694" y="129"/>
                        <a:pt x="21849" y="3365"/>
                        <a:pt x="21875" y="7330"/>
                      </a:cubicBezTo>
                      <a:cubicBezTo>
                        <a:pt x="21795" y="11469"/>
                        <a:pt x="18404" y="14777"/>
                        <a:pt x="14264" y="14752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119" name="Google Shape;2119;p17"/>
                <p:cNvSpPr/>
                <p:nvPr/>
              </p:nvSpPr>
              <p:spPr>
                <a:xfrm>
                  <a:off x="9116158" y="4750950"/>
                  <a:ext cx="36238" cy="48989"/>
                </a:xfrm>
                <a:custGeom>
                  <a:rect b="b" l="l" r="r" t="t"/>
                  <a:pathLst>
                    <a:path extrusionOk="0" h="48989" w="36238">
                      <a:moveTo>
                        <a:pt x="22638" y="48989"/>
                      </a:moveTo>
                      <a:cubicBezTo>
                        <a:pt x="8847" y="48989"/>
                        <a:pt x="0" y="42141"/>
                        <a:pt x="0" y="26068"/>
                      </a:cubicBezTo>
                      <a:cubicBezTo>
                        <a:pt x="0" y="11325"/>
                        <a:pt x="7611" y="0"/>
                        <a:pt x="24920" y="0"/>
                      </a:cubicBezTo>
                      <a:cubicBezTo>
                        <a:pt x="28660" y="11"/>
                        <a:pt x="32374" y="557"/>
                        <a:pt x="35955" y="1621"/>
                      </a:cubicBezTo>
                      <a:lnTo>
                        <a:pt x="35955" y="16836"/>
                      </a:lnTo>
                      <a:lnTo>
                        <a:pt x="28155" y="16836"/>
                      </a:lnTo>
                      <a:cubicBezTo>
                        <a:pt x="27777" y="14554"/>
                        <a:pt x="27392" y="12460"/>
                        <a:pt x="27203" y="10562"/>
                      </a:cubicBezTo>
                      <a:cubicBezTo>
                        <a:pt x="25935" y="10205"/>
                        <a:pt x="24624" y="10044"/>
                        <a:pt x="23306" y="10083"/>
                      </a:cubicBezTo>
                      <a:cubicBezTo>
                        <a:pt x="16742" y="10083"/>
                        <a:pt x="12656" y="15506"/>
                        <a:pt x="12656" y="24447"/>
                      </a:cubicBezTo>
                      <a:cubicBezTo>
                        <a:pt x="12656" y="33105"/>
                        <a:pt x="15884" y="38433"/>
                        <a:pt x="25399" y="38433"/>
                      </a:cubicBezTo>
                      <a:cubicBezTo>
                        <a:pt x="28836" y="38428"/>
                        <a:pt x="32235" y="37715"/>
                        <a:pt x="35388" y="36340"/>
                      </a:cubicBezTo>
                      <a:lnTo>
                        <a:pt x="36239" y="46801"/>
                      </a:lnTo>
                      <a:cubicBezTo>
                        <a:pt x="31850" y="48251"/>
                        <a:pt x="27260" y="48990"/>
                        <a:pt x="22638" y="48989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120" name="Google Shape;2120;p17"/>
                <p:cNvSpPr/>
                <p:nvPr/>
              </p:nvSpPr>
              <p:spPr>
                <a:xfrm>
                  <a:off x="9159043" y="4750685"/>
                  <a:ext cx="47273" cy="49348"/>
                </a:xfrm>
                <a:custGeom>
                  <a:rect b="b" l="l" r="r" t="t"/>
                  <a:pathLst>
                    <a:path extrusionOk="0" h="49348" w="47273">
                      <a:moveTo>
                        <a:pt x="28262" y="48491"/>
                      </a:moveTo>
                      <a:cubicBezTo>
                        <a:pt x="28224" y="45788"/>
                        <a:pt x="28382" y="43086"/>
                        <a:pt x="28735" y="40407"/>
                      </a:cubicBezTo>
                      <a:lnTo>
                        <a:pt x="28641" y="40312"/>
                      </a:lnTo>
                      <a:cubicBezTo>
                        <a:pt x="26358" y="45641"/>
                        <a:pt x="20557" y="49348"/>
                        <a:pt x="13507" y="49348"/>
                      </a:cubicBezTo>
                      <a:cubicBezTo>
                        <a:pt x="4944" y="49348"/>
                        <a:pt x="0" y="44499"/>
                        <a:pt x="0" y="36888"/>
                      </a:cubicBezTo>
                      <a:cubicBezTo>
                        <a:pt x="0" y="25570"/>
                        <a:pt x="11224" y="19958"/>
                        <a:pt x="27297" y="19768"/>
                      </a:cubicBezTo>
                      <a:lnTo>
                        <a:pt x="27297" y="16912"/>
                      </a:lnTo>
                      <a:cubicBezTo>
                        <a:pt x="27297" y="11867"/>
                        <a:pt x="25299" y="9307"/>
                        <a:pt x="18640" y="9307"/>
                      </a:cubicBezTo>
                      <a:cubicBezTo>
                        <a:pt x="16395" y="9293"/>
                        <a:pt x="14150" y="9579"/>
                        <a:pt x="11981" y="10158"/>
                      </a:cubicBezTo>
                      <a:cubicBezTo>
                        <a:pt x="11792" y="12050"/>
                        <a:pt x="11413" y="14251"/>
                        <a:pt x="11029" y="16344"/>
                      </a:cubicBezTo>
                      <a:lnTo>
                        <a:pt x="3329" y="16344"/>
                      </a:lnTo>
                      <a:lnTo>
                        <a:pt x="3329" y="2472"/>
                      </a:lnTo>
                      <a:cubicBezTo>
                        <a:pt x="8702" y="877"/>
                        <a:pt x="14270" y="45"/>
                        <a:pt x="19876" y="0"/>
                      </a:cubicBezTo>
                      <a:cubicBezTo>
                        <a:pt x="35192" y="0"/>
                        <a:pt x="39474" y="6186"/>
                        <a:pt x="39474" y="16552"/>
                      </a:cubicBezTo>
                      <a:lnTo>
                        <a:pt x="39474" y="39095"/>
                      </a:lnTo>
                      <a:cubicBezTo>
                        <a:pt x="41756" y="39474"/>
                        <a:pt x="44796" y="39858"/>
                        <a:pt x="47274" y="40048"/>
                      </a:cubicBezTo>
                      <a:lnTo>
                        <a:pt x="47274" y="47753"/>
                      </a:lnTo>
                      <a:cubicBezTo>
                        <a:pt x="40962" y="48440"/>
                        <a:pt x="34606" y="48686"/>
                        <a:pt x="28262" y="48491"/>
                      </a:cubicBezTo>
                      <a:close/>
                      <a:moveTo>
                        <a:pt x="27310" y="27682"/>
                      </a:moveTo>
                      <a:cubicBezTo>
                        <a:pt x="15897" y="27682"/>
                        <a:pt x="11615" y="30532"/>
                        <a:pt x="11615" y="35098"/>
                      </a:cubicBezTo>
                      <a:cubicBezTo>
                        <a:pt x="11615" y="38143"/>
                        <a:pt x="13709" y="40142"/>
                        <a:pt x="17227" y="40142"/>
                      </a:cubicBezTo>
                      <a:cubicBezTo>
                        <a:pt x="23218" y="40142"/>
                        <a:pt x="27316" y="34530"/>
                        <a:pt x="27316" y="28729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121" name="Google Shape;2121;p17"/>
                <p:cNvSpPr/>
                <p:nvPr/>
              </p:nvSpPr>
              <p:spPr>
                <a:xfrm>
                  <a:off x="9232088" y="4729482"/>
                  <a:ext cx="50893" cy="70646"/>
                </a:xfrm>
                <a:custGeom>
                  <a:rect b="b" l="l" r="r" t="t"/>
                  <a:pathLst>
                    <a:path extrusionOk="0" h="70646" w="50893">
                      <a:moveTo>
                        <a:pt x="31768" y="69695"/>
                      </a:moveTo>
                      <a:cubicBezTo>
                        <a:pt x="31781" y="67022"/>
                        <a:pt x="31970" y="64352"/>
                        <a:pt x="32342" y="61705"/>
                      </a:cubicBezTo>
                      <a:lnTo>
                        <a:pt x="32153" y="61705"/>
                      </a:lnTo>
                      <a:cubicBezTo>
                        <a:pt x="29681" y="66939"/>
                        <a:pt x="24447" y="70647"/>
                        <a:pt x="17221" y="70647"/>
                      </a:cubicBezTo>
                      <a:cubicBezTo>
                        <a:pt x="5707" y="70647"/>
                        <a:pt x="0" y="61989"/>
                        <a:pt x="0" y="48488"/>
                      </a:cubicBezTo>
                      <a:cubicBezTo>
                        <a:pt x="0" y="32503"/>
                        <a:pt x="9326" y="21468"/>
                        <a:pt x="25015" y="21468"/>
                      </a:cubicBezTo>
                      <a:cubicBezTo>
                        <a:pt x="27020" y="21455"/>
                        <a:pt x="29025" y="21584"/>
                        <a:pt x="31012" y="21853"/>
                      </a:cubicBezTo>
                      <a:lnTo>
                        <a:pt x="31012" y="9488"/>
                      </a:lnTo>
                      <a:cubicBezTo>
                        <a:pt x="28729" y="9103"/>
                        <a:pt x="25494" y="8725"/>
                        <a:pt x="22738" y="8535"/>
                      </a:cubicBezTo>
                      <a:lnTo>
                        <a:pt x="22738" y="924"/>
                      </a:lnTo>
                      <a:cubicBezTo>
                        <a:pt x="29492" y="143"/>
                        <a:pt x="36296" y="-144"/>
                        <a:pt x="43093" y="67"/>
                      </a:cubicBezTo>
                      <a:lnTo>
                        <a:pt x="43093" y="60280"/>
                      </a:lnTo>
                      <a:cubicBezTo>
                        <a:pt x="45376" y="60658"/>
                        <a:pt x="48516" y="61043"/>
                        <a:pt x="50893" y="61232"/>
                      </a:cubicBezTo>
                      <a:lnTo>
                        <a:pt x="50893" y="68850"/>
                      </a:lnTo>
                      <a:cubicBezTo>
                        <a:pt x="44550" y="69623"/>
                        <a:pt x="38156" y="69906"/>
                        <a:pt x="31768" y="69695"/>
                      </a:cubicBezTo>
                      <a:close/>
                      <a:moveTo>
                        <a:pt x="31012" y="31860"/>
                      </a:moveTo>
                      <a:cubicBezTo>
                        <a:pt x="28918" y="31376"/>
                        <a:pt x="26780" y="31120"/>
                        <a:pt x="24636" y="31097"/>
                      </a:cubicBezTo>
                      <a:cubicBezTo>
                        <a:pt x="17700" y="31097"/>
                        <a:pt x="12750" y="35473"/>
                        <a:pt x="12750" y="47171"/>
                      </a:cubicBezTo>
                      <a:cubicBezTo>
                        <a:pt x="12750" y="55999"/>
                        <a:pt x="15317" y="60583"/>
                        <a:pt x="20834" y="60583"/>
                      </a:cubicBezTo>
                      <a:cubicBezTo>
                        <a:pt x="27203" y="60583"/>
                        <a:pt x="31012" y="53167"/>
                        <a:pt x="31012" y="45077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122" name="Google Shape;2122;p17"/>
                <p:cNvSpPr/>
                <p:nvPr/>
              </p:nvSpPr>
              <p:spPr>
                <a:xfrm>
                  <a:off x="9287919" y="4750761"/>
                  <a:ext cx="42040" cy="49273"/>
                </a:xfrm>
                <a:custGeom>
                  <a:rect b="b" l="l" r="r" t="t"/>
                  <a:pathLst>
                    <a:path extrusionOk="0" h="49273" w="42040">
                      <a:moveTo>
                        <a:pt x="41662" y="26635"/>
                      </a:moveTo>
                      <a:lnTo>
                        <a:pt x="12366" y="26635"/>
                      </a:lnTo>
                      <a:cubicBezTo>
                        <a:pt x="12271" y="35463"/>
                        <a:pt x="16647" y="39764"/>
                        <a:pt x="25399" y="39764"/>
                      </a:cubicBezTo>
                      <a:cubicBezTo>
                        <a:pt x="30154" y="39759"/>
                        <a:pt x="34852" y="38754"/>
                        <a:pt x="39190" y="36813"/>
                      </a:cubicBezTo>
                      <a:lnTo>
                        <a:pt x="40331" y="46227"/>
                      </a:lnTo>
                      <a:cubicBezTo>
                        <a:pt x="34921" y="48277"/>
                        <a:pt x="29183" y="49309"/>
                        <a:pt x="23401" y="49273"/>
                      </a:cubicBezTo>
                      <a:cubicBezTo>
                        <a:pt x="8374" y="49273"/>
                        <a:pt x="0" y="41756"/>
                        <a:pt x="0" y="25116"/>
                      </a:cubicBezTo>
                      <a:cubicBezTo>
                        <a:pt x="0" y="10657"/>
                        <a:pt x="7989" y="0"/>
                        <a:pt x="22165" y="0"/>
                      </a:cubicBezTo>
                      <a:cubicBezTo>
                        <a:pt x="35955" y="0"/>
                        <a:pt x="42040" y="9421"/>
                        <a:pt x="42040" y="21118"/>
                      </a:cubicBezTo>
                      <a:cubicBezTo>
                        <a:pt x="42040" y="22964"/>
                        <a:pt x="41914" y="24807"/>
                        <a:pt x="41662" y="26635"/>
                      </a:cubicBezTo>
                      <a:close/>
                      <a:moveTo>
                        <a:pt x="21780" y="8942"/>
                      </a:moveTo>
                      <a:cubicBezTo>
                        <a:pt x="16735" y="8942"/>
                        <a:pt x="13223" y="12649"/>
                        <a:pt x="12555" y="18362"/>
                      </a:cubicBezTo>
                      <a:lnTo>
                        <a:pt x="29965" y="18362"/>
                      </a:lnTo>
                      <a:cubicBezTo>
                        <a:pt x="30154" y="12460"/>
                        <a:pt x="26919" y="8942"/>
                        <a:pt x="21780" y="8942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123" name="Google Shape;2123;p17"/>
                <p:cNvSpPr/>
                <p:nvPr/>
              </p:nvSpPr>
              <p:spPr>
                <a:xfrm>
                  <a:off x="8855681" y="4825036"/>
                  <a:ext cx="62842" cy="64211"/>
                </a:xfrm>
                <a:custGeom>
                  <a:rect b="b" l="l" r="r" t="t"/>
                  <a:pathLst>
                    <a:path extrusionOk="0" h="64211" w="62842">
                      <a:moveTo>
                        <a:pt x="27859" y="37576"/>
                      </a:moveTo>
                      <a:cubicBezTo>
                        <a:pt x="29120" y="41189"/>
                        <a:pt x="30520" y="45470"/>
                        <a:pt x="31642" y="50130"/>
                      </a:cubicBezTo>
                      <a:lnTo>
                        <a:pt x="31737" y="50130"/>
                      </a:lnTo>
                      <a:cubicBezTo>
                        <a:pt x="32769" y="45617"/>
                        <a:pt x="34072" y="41169"/>
                        <a:pt x="35640" y="36813"/>
                      </a:cubicBezTo>
                      <a:lnTo>
                        <a:pt x="45244" y="8752"/>
                      </a:lnTo>
                      <a:cubicBezTo>
                        <a:pt x="43055" y="8563"/>
                        <a:pt x="40584" y="8090"/>
                        <a:pt x="38585" y="7706"/>
                      </a:cubicBezTo>
                      <a:lnTo>
                        <a:pt x="38585" y="0"/>
                      </a:lnTo>
                      <a:lnTo>
                        <a:pt x="62843" y="0"/>
                      </a:lnTo>
                      <a:lnTo>
                        <a:pt x="62843" y="7800"/>
                      </a:lnTo>
                      <a:cubicBezTo>
                        <a:pt x="61226" y="8242"/>
                        <a:pt x="59571" y="8529"/>
                        <a:pt x="57899" y="8658"/>
                      </a:cubicBezTo>
                      <a:lnTo>
                        <a:pt x="38490" y="64211"/>
                      </a:lnTo>
                      <a:lnTo>
                        <a:pt x="24151" y="64211"/>
                      </a:lnTo>
                      <a:lnTo>
                        <a:pt x="4950" y="8658"/>
                      </a:lnTo>
                      <a:cubicBezTo>
                        <a:pt x="3276" y="8530"/>
                        <a:pt x="1619" y="8243"/>
                        <a:pt x="0" y="7800"/>
                      </a:cubicBezTo>
                      <a:lnTo>
                        <a:pt x="0" y="0"/>
                      </a:lnTo>
                      <a:lnTo>
                        <a:pt x="25223" y="0"/>
                      </a:lnTo>
                      <a:lnTo>
                        <a:pt x="25223" y="7706"/>
                      </a:lnTo>
                      <a:cubicBezTo>
                        <a:pt x="23129" y="8090"/>
                        <a:pt x="20557" y="8563"/>
                        <a:pt x="18369" y="8752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124" name="Google Shape;2124;p17"/>
                <p:cNvSpPr/>
                <p:nvPr/>
              </p:nvSpPr>
              <p:spPr>
                <a:xfrm>
                  <a:off x="8917004" y="4840844"/>
                  <a:ext cx="47280" cy="49354"/>
                </a:xfrm>
                <a:custGeom>
                  <a:rect b="b" l="l" r="r" t="t"/>
                  <a:pathLst>
                    <a:path extrusionOk="0" h="49354" w="47280">
                      <a:moveTo>
                        <a:pt x="28256" y="48497"/>
                      </a:moveTo>
                      <a:cubicBezTo>
                        <a:pt x="28215" y="45795"/>
                        <a:pt x="28375" y="43093"/>
                        <a:pt x="28735" y="40413"/>
                      </a:cubicBezTo>
                      <a:lnTo>
                        <a:pt x="28641" y="40312"/>
                      </a:lnTo>
                      <a:cubicBezTo>
                        <a:pt x="26358" y="45641"/>
                        <a:pt x="20550" y="49355"/>
                        <a:pt x="13507" y="49355"/>
                      </a:cubicBezTo>
                      <a:cubicBezTo>
                        <a:pt x="4950" y="49355"/>
                        <a:pt x="0" y="44499"/>
                        <a:pt x="0" y="36888"/>
                      </a:cubicBezTo>
                      <a:cubicBezTo>
                        <a:pt x="0" y="25570"/>
                        <a:pt x="11224" y="19958"/>
                        <a:pt x="27297" y="19768"/>
                      </a:cubicBezTo>
                      <a:lnTo>
                        <a:pt x="27297" y="16918"/>
                      </a:lnTo>
                      <a:cubicBezTo>
                        <a:pt x="27297" y="11874"/>
                        <a:pt x="25305" y="9307"/>
                        <a:pt x="18646" y="9307"/>
                      </a:cubicBezTo>
                      <a:cubicBezTo>
                        <a:pt x="16398" y="9291"/>
                        <a:pt x="14158" y="9580"/>
                        <a:pt x="11987" y="10165"/>
                      </a:cubicBezTo>
                      <a:cubicBezTo>
                        <a:pt x="11798" y="12057"/>
                        <a:pt x="11413" y="14251"/>
                        <a:pt x="11035" y="16344"/>
                      </a:cubicBezTo>
                      <a:lnTo>
                        <a:pt x="3336" y="16344"/>
                      </a:lnTo>
                      <a:lnTo>
                        <a:pt x="3336" y="2472"/>
                      </a:lnTo>
                      <a:cubicBezTo>
                        <a:pt x="8709" y="875"/>
                        <a:pt x="14282" y="42"/>
                        <a:pt x="19888" y="0"/>
                      </a:cubicBezTo>
                      <a:cubicBezTo>
                        <a:pt x="35205" y="0"/>
                        <a:pt x="39480" y="6180"/>
                        <a:pt x="39480" y="16546"/>
                      </a:cubicBezTo>
                      <a:lnTo>
                        <a:pt x="39480" y="39089"/>
                      </a:lnTo>
                      <a:cubicBezTo>
                        <a:pt x="41763" y="39474"/>
                        <a:pt x="44808" y="39852"/>
                        <a:pt x="47280" y="40041"/>
                      </a:cubicBezTo>
                      <a:lnTo>
                        <a:pt x="47280" y="47747"/>
                      </a:lnTo>
                      <a:cubicBezTo>
                        <a:pt x="40964" y="48439"/>
                        <a:pt x="34607" y="48689"/>
                        <a:pt x="28256" y="48497"/>
                      </a:cubicBezTo>
                      <a:close/>
                      <a:moveTo>
                        <a:pt x="27304" y="27688"/>
                      </a:moveTo>
                      <a:cubicBezTo>
                        <a:pt x="15890" y="27688"/>
                        <a:pt x="11615" y="30545"/>
                        <a:pt x="11615" y="35110"/>
                      </a:cubicBezTo>
                      <a:cubicBezTo>
                        <a:pt x="11615" y="38150"/>
                        <a:pt x="13702" y="40155"/>
                        <a:pt x="17221" y="40155"/>
                      </a:cubicBezTo>
                      <a:cubicBezTo>
                        <a:pt x="23218" y="40155"/>
                        <a:pt x="27310" y="34543"/>
                        <a:pt x="27310" y="28741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125" name="Google Shape;2125;p17"/>
                <p:cNvSpPr/>
                <p:nvPr/>
              </p:nvSpPr>
              <p:spPr>
                <a:xfrm>
                  <a:off x="8967702" y="4819647"/>
                  <a:ext cx="28155" cy="69624"/>
                </a:xfrm>
                <a:custGeom>
                  <a:rect b="b" l="l" r="r" t="t"/>
                  <a:pathLst>
                    <a:path extrusionOk="0" h="69624" w="28155">
                      <a:moveTo>
                        <a:pt x="28155" y="61919"/>
                      </a:moveTo>
                      <a:lnTo>
                        <a:pt x="28155" y="69625"/>
                      </a:lnTo>
                      <a:lnTo>
                        <a:pt x="0" y="69625"/>
                      </a:lnTo>
                      <a:lnTo>
                        <a:pt x="0" y="61919"/>
                      </a:lnTo>
                      <a:cubicBezTo>
                        <a:pt x="2732" y="61371"/>
                        <a:pt x="5495" y="60991"/>
                        <a:pt x="8273" y="60778"/>
                      </a:cubicBezTo>
                      <a:lnTo>
                        <a:pt x="8273" y="9481"/>
                      </a:lnTo>
                      <a:cubicBezTo>
                        <a:pt x="5990" y="9103"/>
                        <a:pt x="2762" y="8718"/>
                        <a:pt x="0" y="8529"/>
                      </a:cubicBezTo>
                      <a:lnTo>
                        <a:pt x="0" y="924"/>
                      </a:lnTo>
                      <a:cubicBezTo>
                        <a:pt x="6787" y="143"/>
                        <a:pt x="13621" y="-143"/>
                        <a:pt x="20449" y="67"/>
                      </a:cubicBezTo>
                      <a:lnTo>
                        <a:pt x="20449" y="60753"/>
                      </a:lnTo>
                      <a:cubicBezTo>
                        <a:pt x="23042" y="60964"/>
                        <a:pt x="25616" y="61354"/>
                        <a:pt x="28155" y="61919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126" name="Google Shape;2126;p17"/>
                <p:cNvSpPr/>
                <p:nvPr/>
              </p:nvSpPr>
              <p:spPr>
                <a:xfrm>
                  <a:off x="9000013" y="4840926"/>
                  <a:ext cx="42040" cy="49273"/>
                </a:xfrm>
                <a:custGeom>
                  <a:rect b="b" l="l" r="r" t="t"/>
                  <a:pathLst>
                    <a:path extrusionOk="0" h="49273" w="42040">
                      <a:moveTo>
                        <a:pt x="41687" y="26629"/>
                      </a:moveTo>
                      <a:lnTo>
                        <a:pt x="12391" y="26629"/>
                      </a:lnTo>
                      <a:cubicBezTo>
                        <a:pt x="12296" y="35457"/>
                        <a:pt x="16666" y="39758"/>
                        <a:pt x="25418" y="39758"/>
                      </a:cubicBezTo>
                      <a:cubicBezTo>
                        <a:pt x="30173" y="39753"/>
                        <a:pt x="34874" y="38748"/>
                        <a:pt x="39215" y="36806"/>
                      </a:cubicBezTo>
                      <a:lnTo>
                        <a:pt x="40331" y="46227"/>
                      </a:lnTo>
                      <a:cubicBezTo>
                        <a:pt x="34922" y="48277"/>
                        <a:pt x="29179" y="49309"/>
                        <a:pt x="23394" y="49273"/>
                      </a:cubicBezTo>
                      <a:cubicBezTo>
                        <a:pt x="8368" y="49273"/>
                        <a:pt x="0" y="41756"/>
                        <a:pt x="0" y="25109"/>
                      </a:cubicBezTo>
                      <a:cubicBezTo>
                        <a:pt x="0" y="10650"/>
                        <a:pt x="7989" y="0"/>
                        <a:pt x="22158" y="0"/>
                      </a:cubicBezTo>
                      <a:cubicBezTo>
                        <a:pt x="35955" y="0"/>
                        <a:pt x="42040" y="9414"/>
                        <a:pt x="42040" y="21112"/>
                      </a:cubicBezTo>
                      <a:cubicBezTo>
                        <a:pt x="42052" y="22957"/>
                        <a:pt x="41933" y="24800"/>
                        <a:pt x="41687" y="26629"/>
                      </a:cubicBezTo>
                      <a:close/>
                      <a:moveTo>
                        <a:pt x="21805" y="8973"/>
                      </a:moveTo>
                      <a:cubicBezTo>
                        <a:pt x="16761" y="8973"/>
                        <a:pt x="13248" y="12681"/>
                        <a:pt x="12580" y="18387"/>
                      </a:cubicBezTo>
                      <a:lnTo>
                        <a:pt x="29984" y="18387"/>
                      </a:lnTo>
                      <a:cubicBezTo>
                        <a:pt x="30173" y="12460"/>
                        <a:pt x="26938" y="8942"/>
                        <a:pt x="21805" y="8942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127" name="Google Shape;2127;p17"/>
                <p:cNvSpPr/>
                <p:nvPr/>
              </p:nvSpPr>
              <p:spPr>
                <a:xfrm>
                  <a:off x="9048144" y="4840926"/>
                  <a:ext cx="57085" cy="48345"/>
                </a:xfrm>
                <a:custGeom>
                  <a:rect b="b" l="l" r="r" t="t"/>
                  <a:pathLst>
                    <a:path extrusionOk="0" h="48345" w="57085">
                      <a:moveTo>
                        <a:pt x="37210" y="18072"/>
                      </a:moveTo>
                      <a:cubicBezTo>
                        <a:pt x="37210" y="13122"/>
                        <a:pt x="35873" y="10177"/>
                        <a:pt x="31402" y="10177"/>
                      </a:cubicBezTo>
                      <a:cubicBezTo>
                        <a:pt x="25223" y="10177"/>
                        <a:pt x="20367" y="17215"/>
                        <a:pt x="20367" y="25488"/>
                      </a:cubicBezTo>
                      <a:lnTo>
                        <a:pt x="20367" y="39474"/>
                      </a:lnTo>
                      <a:cubicBezTo>
                        <a:pt x="22706" y="39621"/>
                        <a:pt x="25026" y="39971"/>
                        <a:pt x="27304" y="40520"/>
                      </a:cubicBezTo>
                      <a:lnTo>
                        <a:pt x="27304" y="48321"/>
                      </a:lnTo>
                      <a:lnTo>
                        <a:pt x="0" y="48321"/>
                      </a:lnTo>
                      <a:lnTo>
                        <a:pt x="0" y="40640"/>
                      </a:lnTo>
                      <a:cubicBezTo>
                        <a:pt x="2734" y="40092"/>
                        <a:pt x="5499" y="39711"/>
                        <a:pt x="8279" y="39499"/>
                      </a:cubicBezTo>
                      <a:lnTo>
                        <a:pt x="8279" y="10373"/>
                      </a:lnTo>
                      <a:cubicBezTo>
                        <a:pt x="5997" y="9995"/>
                        <a:pt x="2762" y="9610"/>
                        <a:pt x="0" y="9421"/>
                      </a:cubicBezTo>
                      <a:lnTo>
                        <a:pt x="0" y="1803"/>
                      </a:lnTo>
                      <a:cubicBezTo>
                        <a:pt x="6535" y="1038"/>
                        <a:pt x="13117" y="751"/>
                        <a:pt x="19693" y="946"/>
                      </a:cubicBezTo>
                      <a:cubicBezTo>
                        <a:pt x="19697" y="3782"/>
                        <a:pt x="19474" y="6614"/>
                        <a:pt x="19024" y="9414"/>
                      </a:cubicBezTo>
                      <a:lnTo>
                        <a:pt x="19119" y="9509"/>
                      </a:lnTo>
                      <a:cubicBezTo>
                        <a:pt x="21975" y="3897"/>
                        <a:pt x="27493" y="0"/>
                        <a:pt x="35199" y="0"/>
                      </a:cubicBezTo>
                      <a:cubicBezTo>
                        <a:pt x="45849" y="0"/>
                        <a:pt x="49273" y="6848"/>
                        <a:pt x="49273" y="15134"/>
                      </a:cubicBezTo>
                      <a:lnTo>
                        <a:pt x="49273" y="39486"/>
                      </a:lnTo>
                      <a:cubicBezTo>
                        <a:pt x="51900" y="39694"/>
                        <a:pt x="54510" y="40079"/>
                        <a:pt x="57086" y="40640"/>
                      </a:cubicBezTo>
                      <a:lnTo>
                        <a:pt x="57086" y="48346"/>
                      </a:lnTo>
                      <a:lnTo>
                        <a:pt x="37210" y="48346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128" name="Google Shape;2128;p17"/>
                <p:cNvSpPr/>
                <p:nvPr/>
              </p:nvSpPr>
              <p:spPr>
                <a:xfrm>
                  <a:off x="9110073" y="4841116"/>
                  <a:ext cx="36238" cy="48989"/>
                </a:xfrm>
                <a:custGeom>
                  <a:rect b="b" l="l" r="r" t="t"/>
                  <a:pathLst>
                    <a:path extrusionOk="0" h="48989" w="36238">
                      <a:moveTo>
                        <a:pt x="22637" y="48989"/>
                      </a:moveTo>
                      <a:cubicBezTo>
                        <a:pt x="8847" y="48989"/>
                        <a:pt x="0" y="42135"/>
                        <a:pt x="0" y="26061"/>
                      </a:cubicBezTo>
                      <a:cubicBezTo>
                        <a:pt x="0" y="11319"/>
                        <a:pt x="7611" y="0"/>
                        <a:pt x="24920" y="0"/>
                      </a:cubicBezTo>
                      <a:cubicBezTo>
                        <a:pt x="28659" y="9"/>
                        <a:pt x="32374" y="553"/>
                        <a:pt x="35955" y="1614"/>
                      </a:cubicBezTo>
                      <a:lnTo>
                        <a:pt x="35955" y="16836"/>
                      </a:lnTo>
                      <a:lnTo>
                        <a:pt x="28155" y="16836"/>
                      </a:lnTo>
                      <a:cubicBezTo>
                        <a:pt x="27770" y="14554"/>
                        <a:pt x="27392" y="12460"/>
                        <a:pt x="27203" y="10531"/>
                      </a:cubicBezTo>
                      <a:cubicBezTo>
                        <a:pt x="25935" y="10176"/>
                        <a:pt x="24624" y="10017"/>
                        <a:pt x="23306" y="10058"/>
                      </a:cubicBezTo>
                      <a:cubicBezTo>
                        <a:pt x="16742" y="10058"/>
                        <a:pt x="12649" y="15481"/>
                        <a:pt x="12649" y="24416"/>
                      </a:cubicBezTo>
                      <a:cubicBezTo>
                        <a:pt x="12649" y="33073"/>
                        <a:pt x="15884" y="38402"/>
                        <a:pt x="25393" y="38402"/>
                      </a:cubicBezTo>
                      <a:cubicBezTo>
                        <a:pt x="28830" y="38397"/>
                        <a:pt x="32228" y="37684"/>
                        <a:pt x="35381" y="36308"/>
                      </a:cubicBezTo>
                      <a:lnTo>
                        <a:pt x="36239" y="46776"/>
                      </a:lnTo>
                      <a:cubicBezTo>
                        <a:pt x="31850" y="48234"/>
                        <a:pt x="27260" y="48981"/>
                        <a:pt x="22637" y="48989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129" name="Google Shape;2129;p17"/>
                <p:cNvSpPr/>
                <p:nvPr/>
              </p:nvSpPr>
              <p:spPr>
                <a:xfrm>
                  <a:off x="9152964" y="4821130"/>
                  <a:ext cx="28060" cy="68142"/>
                </a:xfrm>
                <a:custGeom>
                  <a:rect b="b" l="l" r="r" t="t"/>
                  <a:pathLst>
                    <a:path extrusionOk="0" h="68142" w="28060">
                      <a:moveTo>
                        <a:pt x="0" y="68117"/>
                      </a:moveTo>
                      <a:lnTo>
                        <a:pt x="0" y="60437"/>
                      </a:lnTo>
                      <a:cubicBezTo>
                        <a:pt x="2730" y="59889"/>
                        <a:pt x="5492" y="59507"/>
                        <a:pt x="8273" y="59296"/>
                      </a:cubicBezTo>
                      <a:lnTo>
                        <a:pt x="8273" y="30169"/>
                      </a:lnTo>
                      <a:cubicBezTo>
                        <a:pt x="5990" y="29791"/>
                        <a:pt x="2756" y="29406"/>
                        <a:pt x="0" y="29217"/>
                      </a:cubicBezTo>
                      <a:lnTo>
                        <a:pt x="0" y="21600"/>
                      </a:lnTo>
                      <a:cubicBezTo>
                        <a:pt x="6753" y="20820"/>
                        <a:pt x="13557" y="20533"/>
                        <a:pt x="20355" y="20742"/>
                      </a:cubicBezTo>
                      <a:lnTo>
                        <a:pt x="20355" y="59270"/>
                      </a:lnTo>
                      <a:cubicBezTo>
                        <a:pt x="22947" y="59489"/>
                        <a:pt x="25519" y="59879"/>
                        <a:pt x="28060" y="60437"/>
                      </a:cubicBezTo>
                      <a:lnTo>
                        <a:pt x="28060" y="68142"/>
                      </a:lnTo>
                      <a:close/>
                      <a:moveTo>
                        <a:pt x="14270" y="14752"/>
                      </a:moveTo>
                      <a:cubicBezTo>
                        <a:pt x="10196" y="14627"/>
                        <a:pt x="6999" y="11223"/>
                        <a:pt x="7125" y="7150"/>
                      </a:cubicBezTo>
                      <a:cubicBezTo>
                        <a:pt x="7245" y="3078"/>
                        <a:pt x="10650" y="-122"/>
                        <a:pt x="14724" y="4"/>
                      </a:cubicBezTo>
                      <a:cubicBezTo>
                        <a:pt x="18690" y="126"/>
                        <a:pt x="21849" y="3363"/>
                        <a:pt x="21875" y="7330"/>
                      </a:cubicBezTo>
                      <a:cubicBezTo>
                        <a:pt x="21818" y="11476"/>
                        <a:pt x="18419" y="14794"/>
                        <a:pt x="14270" y="14752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130" name="Google Shape;2130;p17"/>
                <p:cNvSpPr/>
                <p:nvPr/>
              </p:nvSpPr>
              <p:spPr>
                <a:xfrm>
                  <a:off x="9186429" y="4840844"/>
                  <a:ext cx="47305" cy="49354"/>
                </a:xfrm>
                <a:custGeom>
                  <a:rect b="b" l="l" r="r" t="t"/>
                  <a:pathLst>
                    <a:path extrusionOk="0" h="49354" w="47305">
                      <a:moveTo>
                        <a:pt x="28262" y="48497"/>
                      </a:moveTo>
                      <a:cubicBezTo>
                        <a:pt x="28224" y="45795"/>
                        <a:pt x="28382" y="43093"/>
                        <a:pt x="28735" y="40413"/>
                      </a:cubicBezTo>
                      <a:lnTo>
                        <a:pt x="28641" y="40312"/>
                      </a:lnTo>
                      <a:cubicBezTo>
                        <a:pt x="26364" y="45641"/>
                        <a:pt x="20563" y="49355"/>
                        <a:pt x="13507" y="49355"/>
                      </a:cubicBezTo>
                      <a:cubicBezTo>
                        <a:pt x="4944" y="49355"/>
                        <a:pt x="0" y="44499"/>
                        <a:pt x="0" y="36888"/>
                      </a:cubicBezTo>
                      <a:cubicBezTo>
                        <a:pt x="0" y="25570"/>
                        <a:pt x="11224" y="19958"/>
                        <a:pt x="27297" y="19768"/>
                      </a:cubicBezTo>
                      <a:lnTo>
                        <a:pt x="27297" y="16918"/>
                      </a:lnTo>
                      <a:cubicBezTo>
                        <a:pt x="27297" y="11874"/>
                        <a:pt x="25305" y="9307"/>
                        <a:pt x="18646" y="9307"/>
                      </a:cubicBezTo>
                      <a:cubicBezTo>
                        <a:pt x="16395" y="9291"/>
                        <a:pt x="14156" y="9580"/>
                        <a:pt x="11987" y="10165"/>
                      </a:cubicBezTo>
                      <a:cubicBezTo>
                        <a:pt x="11798" y="12057"/>
                        <a:pt x="11413" y="14251"/>
                        <a:pt x="11035" y="16344"/>
                      </a:cubicBezTo>
                      <a:lnTo>
                        <a:pt x="3361" y="16344"/>
                      </a:lnTo>
                      <a:lnTo>
                        <a:pt x="3361" y="2472"/>
                      </a:lnTo>
                      <a:cubicBezTo>
                        <a:pt x="8733" y="875"/>
                        <a:pt x="14308" y="42"/>
                        <a:pt x="19913" y="0"/>
                      </a:cubicBezTo>
                      <a:cubicBezTo>
                        <a:pt x="35224" y="0"/>
                        <a:pt x="39505" y="6180"/>
                        <a:pt x="39505" y="16546"/>
                      </a:cubicBezTo>
                      <a:lnTo>
                        <a:pt x="39505" y="39089"/>
                      </a:lnTo>
                      <a:cubicBezTo>
                        <a:pt x="41788" y="39474"/>
                        <a:pt x="44834" y="39852"/>
                        <a:pt x="47305" y="40041"/>
                      </a:cubicBezTo>
                      <a:lnTo>
                        <a:pt x="47305" y="47747"/>
                      </a:lnTo>
                      <a:cubicBezTo>
                        <a:pt x="40981" y="48439"/>
                        <a:pt x="34618" y="48690"/>
                        <a:pt x="28262" y="48497"/>
                      </a:cubicBezTo>
                      <a:close/>
                      <a:moveTo>
                        <a:pt x="27310" y="27688"/>
                      </a:moveTo>
                      <a:cubicBezTo>
                        <a:pt x="15897" y="27688"/>
                        <a:pt x="11621" y="30545"/>
                        <a:pt x="11621" y="35110"/>
                      </a:cubicBezTo>
                      <a:cubicBezTo>
                        <a:pt x="11621" y="38150"/>
                        <a:pt x="13709" y="40155"/>
                        <a:pt x="17233" y="40155"/>
                      </a:cubicBezTo>
                      <a:cubicBezTo>
                        <a:pt x="23224" y="40155"/>
                        <a:pt x="27323" y="34543"/>
                        <a:pt x="27323" y="28741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131" name="Google Shape;2131;p17"/>
                <p:cNvSpPr/>
                <p:nvPr/>
              </p:nvSpPr>
              <p:spPr>
                <a:xfrm>
                  <a:off x="8864074" y="4915403"/>
                  <a:ext cx="23236" cy="39846"/>
                </a:xfrm>
                <a:custGeom>
                  <a:rect b="b" l="l" r="r" t="t"/>
                  <a:pathLst>
                    <a:path extrusionOk="0" h="39846" w="23236">
                      <a:moveTo>
                        <a:pt x="8866" y="39846"/>
                      </a:moveTo>
                      <a:cubicBezTo>
                        <a:pt x="6076" y="39867"/>
                        <a:pt x="3295" y="39538"/>
                        <a:pt x="586" y="38868"/>
                      </a:cubicBezTo>
                      <a:lnTo>
                        <a:pt x="586" y="29668"/>
                      </a:lnTo>
                      <a:lnTo>
                        <a:pt x="4370" y="29668"/>
                      </a:lnTo>
                      <a:cubicBezTo>
                        <a:pt x="4710" y="31560"/>
                        <a:pt x="4944" y="33294"/>
                        <a:pt x="5114" y="34789"/>
                      </a:cubicBezTo>
                      <a:cubicBezTo>
                        <a:pt x="6432" y="35107"/>
                        <a:pt x="7781" y="35280"/>
                        <a:pt x="9137" y="35306"/>
                      </a:cubicBezTo>
                      <a:cubicBezTo>
                        <a:pt x="13854" y="35306"/>
                        <a:pt x="17706" y="33414"/>
                        <a:pt x="17706" y="28634"/>
                      </a:cubicBezTo>
                      <a:cubicBezTo>
                        <a:pt x="17706" y="19901"/>
                        <a:pt x="0" y="23464"/>
                        <a:pt x="0" y="10978"/>
                      </a:cubicBezTo>
                      <a:cubicBezTo>
                        <a:pt x="0" y="4597"/>
                        <a:pt x="5045" y="0"/>
                        <a:pt x="13734" y="0"/>
                      </a:cubicBezTo>
                      <a:cubicBezTo>
                        <a:pt x="16245" y="11"/>
                        <a:pt x="18749" y="260"/>
                        <a:pt x="21212" y="744"/>
                      </a:cubicBezTo>
                      <a:lnTo>
                        <a:pt x="21212" y="9673"/>
                      </a:lnTo>
                      <a:lnTo>
                        <a:pt x="17429" y="9673"/>
                      </a:lnTo>
                      <a:cubicBezTo>
                        <a:pt x="17112" y="8020"/>
                        <a:pt x="16883" y="6350"/>
                        <a:pt x="16742" y="4673"/>
                      </a:cubicBezTo>
                      <a:cubicBezTo>
                        <a:pt x="15679" y="4481"/>
                        <a:pt x="14600" y="4386"/>
                        <a:pt x="13519" y="4389"/>
                      </a:cubicBezTo>
                      <a:cubicBezTo>
                        <a:pt x="8229" y="4389"/>
                        <a:pt x="5530" y="6798"/>
                        <a:pt x="5530" y="10417"/>
                      </a:cubicBezTo>
                      <a:cubicBezTo>
                        <a:pt x="5530" y="18810"/>
                        <a:pt x="23237" y="15708"/>
                        <a:pt x="23237" y="27896"/>
                      </a:cubicBezTo>
                      <a:cubicBezTo>
                        <a:pt x="23237" y="34845"/>
                        <a:pt x="17776" y="39846"/>
                        <a:pt x="8866" y="39846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132" name="Google Shape;2132;p17"/>
                <p:cNvSpPr/>
                <p:nvPr/>
              </p:nvSpPr>
              <p:spPr>
                <a:xfrm>
                  <a:off x="8892834" y="4925584"/>
                  <a:ext cx="27202" cy="29664"/>
                </a:xfrm>
                <a:custGeom>
                  <a:rect b="b" l="l" r="r" t="t"/>
                  <a:pathLst>
                    <a:path extrusionOk="0" h="29664" w="27202">
                      <a:moveTo>
                        <a:pt x="17479" y="29129"/>
                      </a:moveTo>
                      <a:cubicBezTo>
                        <a:pt x="17423" y="27233"/>
                        <a:pt x="17518" y="25335"/>
                        <a:pt x="17763" y="23454"/>
                      </a:cubicBezTo>
                      <a:lnTo>
                        <a:pt x="17650" y="23454"/>
                      </a:lnTo>
                      <a:cubicBezTo>
                        <a:pt x="16269" y="26960"/>
                        <a:pt x="12649" y="29665"/>
                        <a:pt x="7933" y="29665"/>
                      </a:cubicBezTo>
                      <a:cubicBezTo>
                        <a:pt x="3216" y="29665"/>
                        <a:pt x="0" y="27143"/>
                        <a:pt x="0" y="22596"/>
                      </a:cubicBezTo>
                      <a:cubicBezTo>
                        <a:pt x="0" y="16328"/>
                        <a:pt x="6381" y="12475"/>
                        <a:pt x="17189" y="12419"/>
                      </a:cubicBezTo>
                      <a:lnTo>
                        <a:pt x="17189" y="10212"/>
                      </a:lnTo>
                      <a:cubicBezTo>
                        <a:pt x="17189" y="6182"/>
                        <a:pt x="15752" y="4057"/>
                        <a:pt x="11098" y="4057"/>
                      </a:cubicBezTo>
                      <a:cubicBezTo>
                        <a:pt x="9312" y="4054"/>
                        <a:pt x="7533" y="4287"/>
                        <a:pt x="5808" y="4751"/>
                      </a:cubicBezTo>
                      <a:cubicBezTo>
                        <a:pt x="5694" y="6182"/>
                        <a:pt x="5404" y="7797"/>
                        <a:pt x="5120" y="9405"/>
                      </a:cubicBezTo>
                      <a:lnTo>
                        <a:pt x="1967" y="9405"/>
                      </a:lnTo>
                      <a:lnTo>
                        <a:pt x="1967" y="1554"/>
                      </a:lnTo>
                      <a:cubicBezTo>
                        <a:pt x="5113" y="481"/>
                        <a:pt x="8419" y="-43"/>
                        <a:pt x="11741" y="3"/>
                      </a:cubicBezTo>
                      <a:cubicBezTo>
                        <a:pt x="20021" y="3"/>
                        <a:pt x="22379" y="3856"/>
                        <a:pt x="22379" y="9543"/>
                      </a:cubicBezTo>
                      <a:lnTo>
                        <a:pt x="22379" y="25125"/>
                      </a:lnTo>
                      <a:cubicBezTo>
                        <a:pt x="23754" y="25352"/>
                        <a:pt x="25652" y="25585"/>
                        <a:pt x="27203" y="25699"/>
                      </a:cubicBezTo>
                      <a:lnTo>
                        <a:pt x="27203" y="28744"/>
                      </a:lnTo>
                      <a:cubicBezTo>
                        <a:pt x="23977" y="29138"/>
                        <a:pt x="20726" y="29267"/>
                        <a:pt x="17479" y="29129"/>
                      </a:cubicBezTo>
                      <a:close/>
                      <a:moveTo>
                        <a:pt x="17189" y="16019"/>
                      </a:moveTo>
                      <a:cubicBezTo>
                        <a:pt x="7731" y="16019"/>
                        <a:pt x="5063" y="18838"/>
                        <a:pt x="5063" y="21657"/>
                      </a:cubicBezTo>
                      <a:cubicBezTo>
                        <a:pt x="5063" y="24072"/>
                        <a:pt x="6785" y="25623"/>
                        <a:pt x="9427" y="25623"/>
                      </a:cubicBezTo>
                      <a:cubicBezTo>
                        <a:pt x="14087" y="25623"/>
                        <a:pt x="17189" y="21020"/>
                        <a:pt x="17189" y="16543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133" name="Google Shape;2133;p17"/>
                <p:cNvSpPr/>
                <p:nvPr/>
              </p:nvSpPr>
              <p:spPr>
                <a:xfrm>
                  <a:off x="8922913" y="4925581"/>
                  <a:ext cx="33142" cy="29132"/>
                </a:xfrm>
                <a:custGeom>
                  <a:rect b="b" l="l" r="r" t="t"/>
                  <a:pathLst>
                    <a:path extrusionOk="0" h="29132" w="33142">
                      <a:moveTo>
                        <a:pt x="23161" y="10700"/>
                      </a:moveTo>
                      <a:cubicBezTo>
                        <a:pt x="23161" y="6677"/>
                        <a:pt x="22070" y="4319"/>
                        <a:pt x="18337" y="4319"/>
                      </a:cubicBezTo>
                      <a:cubicBezTo>
                        <a:pt x="13564" y="4319"/>
                        <a:pt x="10140" y="9093"/>
                        <a:pt x="10140" y="15411"/>
                      </a:cubicBezTo>
                      <a:lnTo>
                        <a:pt x="10140" y="25298"/>
                      </a:lnTo>
                      <a:cubicBezTo>
                        <a:pt x="11690" y="25421"/>
                        <a:pt x="13227" y="25670"/>
                        <a:pt x="14736" y="26042"/>
                      </a:cubicBezTo>
                      <a:lnTo>
                        <a:pt x="14736" y="29132"/>
                      </a:lnTo>
                      <a:lnTo>
                        <a:pt x="0" y="29132"/>
                      </a:lnTo>
                      <a:lnTo>
                        <a:pt x="0" y="26105"/>
                      </a:lnTo>
                      <a:cubicBezTo>
                        <a:pt x="1637" y="25677"/>
                        <a:pt x="3312" y="25407"/>
                        <a:pt x="5000" y="25298"/>
                      </a:cubicBezTo>
                      <a:lnTo>
                        <a:pt x="5000" y="4603"/>
                      </a:lnTo>
                      <a:cubicBezTo>
                        <a:pt x="3619" y="4376"/>
                        <a:pt x="1665" y="4149"/>
                        <a:pt x="0" y="4029"/>
                      </a:cubicBezTo>
                      <a:lnTo>
                        <a:pt x="0" y="983"/>
                      </a:lnTo>
                      <a:cubicBezTo>
                        <a:pt x="3317" y="585"/>
                        <a:pt x="6662" y="450"/>
                        <a:pt x="10001" y="580"/>
                      </a:cubicBezTo>
                      <a:cubicBezTo>
                        <a:pt x="10011" y="2579"/>
                        <a:pt x="9876" y="4578"/>
                        <a:pt x="9597" y="6558"/>
                      </a:cubicBezTo>
                      <a:lnTo>
                        <a:pt x="9654" y="6621"/>
                      </a:lnTo>
                      <a:cubicBezTo>
                        <a:pt x="11280" y="2504"/>
                        <a:pt x="15320" y="-143"/>
                        <a:pt x="19743" y="6"/>
                      </a:cubicBezTo>
                      <a:cubicBezTo>
                        <a:pt x="26244" y="6"/>
                        <a:pt x="28313" y="4086"/>
                        <a:pt x="28313" y="9149"/>
                      </a:cubicBezTo>
                      <a:lnTo>
                        <a:pt x="28313" y="25298"/>
                      </a:lnTo>
                      <a:cubicBezTo>
                        <a:pt x="29945" y="25407"/>
                        <a:pt x="31563" y="25677"/>
                        <a:pt x="33143" y="26105"/>
                      </a:cubicBezTo>
                      <a:lnTo>
                        <a:pt x="33143" y="29132"/>
                      </a:lnTo>
                      <a:lnTo>
                        <a:pt x="23161" y="29132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134" name="Google Shape;2134;p17"/>
                <p:cNvSpPr/>
                <p:nvPr/>
              </p:nvSpPr>
              <p:spPr>
                <a:xfrm>
                  <a:off x="8981562" y="4915908"/>
                  <a:ext cx="38200" cy="38805"/>
                </a:xfrm>
                <a:custGeom>
                  <a:rect b="b" l="l" r="r" t="t"/>
                  <a:pathLst>
                    <a:path extrusionOk="0" h="38805" w="38200">
                      <a:moveTo>
                        <a:pt x="16534" y="24971"/>
                      </a:moveTo>
                      <a:cubicBezTo>
                        <a:pt x="17334" y="27215"/>
                        <a:pt x="18312" y="30141"/>
                        <a:pt x="19119" y="33017"/>
                      </a:cubicBezTo>
                      <a:lnTo>
                        <a:pt x="19176" y="33017"/>
                      </a:lnTo>
                      <a:cubicBezTo>
                        <a:pt x="19863" y="30261"/>
                        <a:pt x="20727" y="27669"/>
                        <a:pt x="21818" y="24567"/>
                      </a:cubicBezTo>
                      <a:lnTo>
                        <a:pt x="29290" y="3815"/>
                      </a:lnTo>
                      <a:cubicBezTo>
                        <a:pt x="27759" y="3691"/>
                        <a:pt x="26241" y="3443"/>
                        <a:pt x="24750" y="3071"/>
                      </a:cubicBezTo>
                      <a:lnTo>
                        <a:pt x="24750" y="19"/>
                      </a:lnTo>
                      <a:lnTo>
                        <a:pt x="38200" y="19"/>
                      </a:lnTo>
                      <a:lnTo>
                        <a:pt x="38200" y="3128"/>
                      </a:lnTo>
                      <a:cubicBezTo>
                        <a:pt x="37078" y="3457"/>
                        <a:pt x="35924" y="3669"/>
                        <a:pt x="34757" y="3758"/>
                      </a:cubicBezTo>
                      <a:lnTo>
                        <a:pt x="21906" y="38805"/>
                      </a:lnTo>
                      <a:lnTo>
                        <a:pt x="15985" y="38805"/>
                      </a:lnTo>
                      <a:lnTo>
                        <a:pt x="3506" y="3739"/>
                      </a:lnTo>
                      <a:cubicBezTo>
                        <a:pt x="2319" y="3650"/>
                        <a:pt x="1144" y="3439"/>
                        <a:pt x="0" y="3109"/>
                      </a:cubicBezTo>
                      <a:lnTo>
                        <a:pt x="0" y="0"/>
                      </a:lnTo>
                      <a:lnTo>
                        <a:pt x="13873" y="0"/>
                      </a:lnTo>
                      <a:lnTo>
                        <a:pt x="13873" y="3052"/>
                      </a:lnTo>
                      <a:cubicBezTo>
                        <a:pt x="12381" y="3428"/>
                        <a:pt x="10860" y="3677"/>
                        <a:pt x="9326" y="3796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135" name="Google Shape;2135;p17"/>
                <p:cNvSpPr/>
                <p:nvPr/>
              </p:nvSpPr>
              <p:spPr>
                <a:xfrm>
                  <a:off x="9021811" y="4914700"/>
                  <a:ext cx="15007" cy="40013"/>
                </a:xfrm>
                <a:custGeom>
                  <a:rect b="b" l="l" r="r" t="t"/>
                  <a:pathLst>
                    <a:path extrusionOk="0" h="40013" w="15007">
                      <a:moveTo>
                        <a:pt x="0" y="40013"/>
                      </a:moveTo>
                      <a:lnTo>
                        <a:pt x="0" y="36986"/>
                      </a:lnTo>
                      <a:cubicBezTo>
                        <a:pt x="1638" y="36559"/>
                        <a:pt x="3312" y="36289"/>
                        <a:pt x="5000" y="36179"/>
                      </a:cubicBezTo>
                      <a:lnTo>
                        <a:pt x="5000" y="15484"/>
                      </a:lnTo>
                      <a:cubicBezTo>
                        <a:pt x="3626" y="15257"/>
                        <a:pt x="1671" y="15030"/>
                        <a:pt x="0" y="14910"/>
                      </a:cubicBezTo>
                      <a:lnTo>
                        <a:pt x="0" y="11864"/>
                      </a:lnTo>
                      <a:cubicBezTo>
                        <a:pt x="3377" y="11463"/>
                        <a:pt x="6780" y="11328"/>
                        <a:pt x="10177" y="11461"/>
                      </a:cubicBezTo>
                      <a:lnTo>
                        <a:pt x="10177" y="36179"/>
                      </a:lnTo>
                      <a:cubicBezTo>
                        <a:pt x="11810" y="36288"/>
                        <a:pt x="13428" y="36558"/>
                        <a:pt x="15008" y="36986"/>
                      </a:cubicBezTo>
                      <a:lnTo>
                        <a:pt x="15008" y="40013"/>
                      </a:lnTo>
                      <a:close/>
                      <a:moveTo>
                        <a:pt x="7649" y="6732"/>
                      </a:moveTo>
                      <a:cubicBezTo>
                        <a:pt x="5791" y="6812"/>
                        <a:pt x="4220" y="5371"/>
                        <a:pt x="4139" y="3513"/>
                      </a:cubicBezTo>
                      <a:cubicBezTo>
                        <a:pt x="4058" y="1655"/>
                        <a:pt x="5499" y="84"/>
                        <a:pt x="7358" y="3"/>
                      </a:cubicBezTo>
                      <a:cubicBezTo>
                        <a:pt x="7455" y="-1"/>
                        <a:pt x="7552" y="-1"/>
                        <a:pt x="7649" y="3"/>
                      </a:cubicBezTo>
                      <a:cubicBezTo>
                        <a:pt x="9498" y="-21"/>
                        <a:pt x="11017" y="1458"/>
                        <a:pt x="11041" y="3307"/>
                      </a:cubicBezTo>
                      <a:cubicBezTo>
                        <a:pt x="11041" y="3318"/>
                        <a:pt x="11041" y="3328"/>
                        <a:pt x="11041" y="3339"/>
                      </a:cubicBezTo>
                      <a:cubicBezTo>
                        <a:pt x="11027" y="5210"/>
                        <a:pt x="9520" y="6726"/>
                        <a:pt x="7649" y="6750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136" name="Google Shape;2136;p17"/>
                <p:cNvSpPr/>
                <p:nvPr/>
              </p:nvSpPr>
              <p:spPr>
                <a:xfrm>
                  <a:off x="9040388" y="4925757"/>
                  <a:ext cx="21382" cy="29378"/>
                </a:xfrm>
                <a:custGeom>
                  <a:rect b="b" l="l" r="r" t="t"/>
                  <a:pathLst>
                    <a:path extrusionOk="0" h="29378" w="21382">
                      <a:moveTo>
                        <a:pt x="12933" y="29378"/>
                      </a:moveTo>
                      <a:cubicBezTo>
                        <a:pt x="5864" y="29378"/>
                        <a:pt x="0" y="26156"/>
                        <a:pt x="0" y="15638"/>
                      </a:cubicBezTo>
                      <a:cubicBezTo>
                        <a:pt x="0" y="6444"/>
                        <a:pt x="4660" y="0"/>
                        <a:pt x="14371" y="0"/>
                      </a:cubicBezTo>
                      <a:cubicBezTo>
                        <a:pt x="16686" y="-1"/>
                        <a:pt x="18990" y="328"/>
                        <a:pt x="21212" y="977"/>
                      </a:cubicBezTo>
                      <a:lnTo>
                        <a:pt x="21212" y="9314"/>
                      </a:lnTo>
                      <a:lnTo>
                        <a:pt x="17997" y="9314"/>
                      </a:lnTo>
                      <a:cubicBezTo>
                        <a:pt x="17650" y="7649"/>
                        <a:pt x="17416" y="6035"/>
                        <a:pt x="17246" y="4660"/>
                      </a:cubicBezTo>
                      <a:cubicBezTo>
                        <a:pt x="16094" y="4298"/>
                        <a:pt x="14891" y="4124"/>
                        <a:pt x="13683" y="4143"/>
                      </a:cubicBezTo>
                      <a:cubicBezTo>
                        <a:pt x="8336" y="4143"/>
                        <a:pt x="5404" y="8336"/>
                        <a:pt x="5404" y="14774"/>
                      </a:cubicBezTo>
                      <a:cubicBezTo>
                        <a:pt x="5404" y="20582"/>
                        <a:pt x="7296" y="24952"/>
                        <a:pt x="14024" y="24952"/>
                      </a:cubicBezTo>
                      <a:cubicBezTo>
                        <a:pt x="16450" y="24963"/>
                        <a:pt x="18848" y="24431"/>
                        <a:pt x="21042" y="23394"/>
                      </a:cubicBezTo>
                      <a:lnTo>
                        <a:pt x="21383" y="27884"/>
                      </a:lnTo>
                      <a:cubicBezTo>
                        <a:pt x="18672" y="28863"/>
                        <a:pt x="15815" y="29369"/>
                        <a:pt x="12933" y="29378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137" name="Google Shape;2137;p17"/>
                <p:cNvSpPr/>
                <p:nvPr/>
              </p:nvSpPr>
              <p:spPr>
                <a:xfrm>
                  <a:off x="9066033" y="4925644"/>
                  <a:ext cx="24201" cy="29607"/>
                </a:xfrm>
                <a:custGeom>
                  <a:rect b="b" l="l" r="r" t="t"/>
                  <a:pathLst>
                    <a:path extrusionOk="0" h="29607" w="24201">
                      <a:moveTo>
                        <a:pt x="24031" y="14484"/>
                      </a:moveTo>
                      <a:lnTo>
                        <a:pt x="5347" y="14484"/>
                      </a:lnTo>
                      <a:cubicBezTo>
                        <a:pt x="5120" y="22133"/>
                        <a:pt x="8279" y="25406"/>
                        <a:pt x="14377" y="25406"/>
                      </a:cubicBezTo>
                      <a:cubicBezTo>
                        <a:pt x="17248" y="25406"/>
                        <a:pt x="20086" y="24800"/>
                        <a:pt x="22707" y="23627"/>
                      </a:cubicBezTo>
                      <a:lnTo>
                        <a:pt x="23167" y="27821"/>
                      </a:lnTo>
                      <a:cubicBezTo>
                        <a:pt x="20097" y="29042"/>
                        <a:pt x="16817" y="29648"/>
                        <a:pt x="13513" y="29605"/>
                      </a:cubicBezTo>
                      <a:cubicBezTo>
                        <a:pt x="4717" y="29605"/>
                        <a:pt x="0" y="25008"/>
                        <a:pt x="0" y="14945"/>
                      </a:cubicBezTo>
                      <a:cubicBezTo>
                        <a:pt x="0" y="6381"/>
                        <a:pt x="4660" y="0"/>
                        <a:pt x="12763" y="0"/>
                      </a:cubicBezTo>
                      <a:cubicBezTo>
                        <a:pt x="20866" y="0"/>
                        <a:pt x="24201" y="5461"/>
                        <a:pt x="24201" y="12012"/>
                      </a:cubicBezTo>
                      <a:cubicBezTo>
                        <a:pt x="24192" y="12839"/>
                        <a:pt x="24135" y="13664"/>
                        <a:pt x="24031" y="14484"/>
                      </a:cubicBezTo>
                      <a:close/>
                      <a:moveTo>
                        <a:pt x="12536" y="3796"/>
                      </a:moveTo>
                      <a:cubicBezTo>
                        <a:pt x="8796" y="3796"/>
                        <a:pt x="6154" y="6615"/>
                        <a:pt x="5599" y="10808"/>
                      </a:cubicBezTo>
                      <a:lnTo>
                        <a:pt x="18936" y="10808"/>
                      </a:lnTo>
                      <a:cubicBezTo>
                        <a:pt x="19031" y="6615"/>
                        <a:pt x="16559" y="3796"/>
                        <a:pt x="12536" y="3796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138" name="Google Shape;2138;p17"/>
                <p:cNvSpPr/>
                <p:nvPr/>
              </p:nvSpPr>
              <p:spPr>
                <a:xfrm>
                  <a:off x="9094573" y="4925587"/>
                  <a:ext cx="33142" cy="29126"/>
                </a:xfrm>
                <a:custGeom>
                  <a:rect b="b" l="l" r="r" t="t"/>
                  <a:pathLst>
                    <a:path extrusionOk="0" h="29126" w="33142">
                      <a:moveTo>
                        <a:pt x="23148" y="10694"/>
                      </a:moveTo>
                      <a:cubicBezTo>
                        <a:pt x="23148" y="6671"/>
                        <a:pt x="22057" y="4313"/>
                        <a:pt x="18318" y="4313"/>
                      </a:cubicBezTo>
                      <a:cubicBezTo>
                        <a:pt x="13551" y="4313"/>
                        <a:pt x="10159" y="9087"/>
                        <a:pt x="10159" y="15405"/>
                      </a:cubicBezTo>
                      <a:lnTo>
                        <a:pt x="10159" y="25292"/>
                      </a:lnTo>
                      <a:cubicBezTo>
                        <a:pt x="11708" y="25416"/>
                        <a:pt x="13248" y="25665"/>
                        <a:pt x="14755" y="26036"/>
                      </a:cubicBezTo>
                      <a:lnTo>
                        <a:pt x="14755" y="29126"/>
                      </a:lnTo>
                      <a:lnTo>
                        <a:pt x="0" y="29126"/>
                      </a:lnTo>
                      <a:lnTo>
                        <a:pt x="0" y="26099"/>
                      </a:lnTo>
                      <a:cubicBezTo>
                        <a:pt x="1638" y="25672"/>
                        <a:pt x="3312" y="25402"/>
                        <a:pt x="5000" y="25292"/>
                      </a:cubicBezTo>
                      <a:lnTo>
                        <a:pt x="5000" y="4597"/>
                      </a:lnTo>
                      <a:cubicBezTo>
                        <a:pt x="3626" y="4370"/>
                        <a:pt x="1671" y="4143"/>
                        <a:pt x="0" y="4023"/>
                      </a:cubicBezTo>
                      <a:lnTo>
                        <a:pt x="0" y="977"/>
                      </a:lnTo>
                      <a:cubicBezTo>
                        <a:pt x="3320" y="579"/>
                        <a:pt x="6666" y="444"/>
                        <a:pt x="10007" y="574"/>
                      </a:cubicBezTo>
                      <a:cubicBezTo>
                        <a:pt x="10014" y="2573"/>
                        <a:pt x="9879" y="4571"/>
                        <a:pt x="9604" y="6552"/>
                      </a:cubicBezTo>
                      <a:lnTo>
                        <a:pt x="9660" y="6615"/>
                      </a:lnTo>
                      <a:cubicBezTo>
                        <a:pt x="11325" y="2642"/>
                        <a:pt x="14831" y="0"/>
                        <a:pt x="19750" y="0"/>
                      </a:cubicBezTo>
                      <a:cubicBezTo>
                        <a:pt x="26251" y="0"/>
                        <a:pt x="28313" y="4080"/>
                        <a:pt x="28313" y="9143"/>
                      </a:cubicBezTo>
                      <a:lnTo>
                        <a:pt x="28313" y="25292"/>
                      </a:lnTo>
                      <a:cubicBezTo>
                        <a:pt x="29946" y="25401"/>
                        <a:pt x="31566" y="25671"/>
                        <a:pt x="33143" y="26099"/>
                      </a:cubicBezTo>
                      <a:lnTo>
                        <a:pt x="33143" y="29126"/>
                      </a:lnTo>
                      <a:lnTo>
                        <a:pt x="23142" y="29126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139" name="Google Shape;2139;p17"/>
                <p:cNvSpPr/>
                <p:nvPr/>
              </p:nvSpPr>
              <p:spPr>
                <a:xfrm>
                  <a:off x="9128485" y="4915447"/>
                  <a:ext cx="19055" cy="39744"/>
                </a:xfrm>
                <a:custGeom>
                  <a:rect b="b" l="l" r="r" t="t"/>
                  <a:pathLst>
                    <a:path extrusionOk="0" h="39744" w="19055">
                      <a:moveTo>
                        <a:pt x="13507" y="39745"/>
                      </a:moveTo>
                      <a:cubicBezTo>
                        <a:pt x="7643" y="39745"/>
                        <a:pt x="5864" y="37330"/>
                        <a:pt x="5864" y="31175"/>
                      </a:cubicBezTo>
                      <a:lnTo>
                        <a:pt x="5864" y="14736"/>
                      </a:lnTo>
                      <a:lnTo>
                        <a:pt x="0" y="14736"/>
                      </a:lnTo>
                      <a:lnTo>
                        <a:pt x="0" y="10713"/>
                      </a:lnTo>
                      <a:lnTo>
                        <a:pt x="5864" y="10713"/>
                      </a:lnTo>
                      <a:lnTo>
                        <a:pt x="5864" y="1431"/>
                      </a:lnTo>
                      <a:lnTo>
                        <a:pt x="11035" y="0"/>
                      </a:lnTo>
                      <a:lnTo>
                        <a:pt x="11035" y="10720"/>
                      </a:lnTo>
                      <a:lnTo>
                        <a:pt x="19056" y="10720"/>
                      </a:lnTo>
                      <a:lnTo>
                        <a:pt x="19056" y="14743"/>
                      </a:lnTo>
                      <a:lnTo>
                        <a:pt x="11066" y="14743"/>
                      </a:lnTo>
                      <a:lnTo>
                        <a:pt x="11066" y="29347"/>
                      </a:lnTo>
                      <a:cubicBezTo>
                        <a:pt x="11066" y="34057"/>
                        <a:pt x="11930" y="35325"/>
                        <a:pt x="15146" y="35325"/>
                      </a:cubicBezTo>
                      <a:cubicBezTo>
                        <a:pt x="16464" y="35307"/>
                        <a:pt x="17776" y="35134"/>
                        <a:pt x="19056" y="34808"/>
                      </a:cubicBezTo>
                      <a:lnTo>
                        <a:pt x="19056" y="39177"/>
                      </a:lnTo>
                      <a:cubicBezTo>
                        <a:pt x="17227" y="39549"/>
                        <a:pt x="15373" y="39739"/>
                        <a:pt x="13507" y="39745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140" name="Google Shape;2140;p17"/>
                <p:cNvSpPr/>
                <p:nvPr/>
              </p:nvSpPr>
              <p:spPr>
                <a:xfrm>
                  <a:off x="9151999" y="4925644"/>
                  <a:ext cx="24201" cy="29607"/>
                </a:xfrm>
                <a:custGeom>
                  <a:rect b="b" l="l" r="r" t="t"/>
                  <a:pathLst>
                    <a:path extrusionOk="0" h="29607" w="24201">
                      <a:moveTo>
                        <a:pt x="24031" y="14484"/>
                      </a:moveTo>
                      <a:lnTo>
                        <a:pt x="5347" y="14484"/>
                      </a:lnTo>
                      <a:cubicBezTo>
                        <a:pt x="5120" y="22133"/>
                        <a:pt x="8279" y="25406"/>
                        <a:pt x="14377" y="25406"/>
                      </a:cubicBezTo>
                      <a:cubicBezTo>
                        <a:pt x="17246" y="25406"/>
                        <a:pt x="20084" y="24800"/>
                        <a:pt x="22707" y="23627"/>
                      </a:cubicBezTo>
                      <a:lnTo>
                        <a:pt x="23167" y="27821"/>
                      </a:lnTo>
                      <a:cubicBezTo>
                        <a:pt x="20096" y="29042"/>
                        <a:pt x="16817" y="29648"/>
                        <a:pt x="13513" y="29605"/>
                      </a:cubicBezTo>
                      <a:cubicBezTo>
                        <a:pt x="4685" y="29605"/>
                        <a:pt x="0" y="25008"/>
                        <a:pt x="0" y="14945"/>
                      </a:cubicBezTo>
                      <a:cubicBezTo>
                        <a:pt x="0" y="6381"/>
                        <a:pt x="4660" y="0"/>
                        <a:pt x="12763" y="0"/>
                      </a:cubicBezTo>
                      <a:cubicBezTo>
                        <a:pt x="20866" y="0"/>
                        <a:pt x="24201" y="5461"/>
                        <a:pt x="24201" y="12012"/>
                      </a:cubicBezTo>
                      <a:cubicBezTo>
                        <a:pt x="24189" y="12839"/>
                        <a:pt x="24132" y="13664"/>
                        <a:pt x="24031" y="14484"/>
                      </a:cubicBezTo>
                      <a:close/>
                      <a:moveTo>
                        <a:pt x="12567" y="3796"/>
                      </a:moveTo>
                      <a:cubicBezTo>
                        <a:pt x="8828" y="3796"/>
                        <a:pt x="6186" y="6615"/>
                        <a:pt x="5631" y="10808"/>
                      </a:cubicBezTo>
                      <a:lnTo>
                        <a:pt x="18968" y="10808"/>
                      </a:lnTo>
                      <a:cubicBezTo>
                        <a:pt x="19031" y="6615"/>
                        <a:pt x="16559" y="3796"/>
                        <a:pt x="12567" y="3796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141" name="Google Shape;2141;p17"/>
                <p:cNvSpPr/>
                <p:nvPr/>
              </p:nvSpPr>
              <p:spPr>
                <a:xfrm>
                  <a:off x="9203719" y="4915927"/>
                  <a:ext cx="51769" cy="38786"/>
                </a:xfrm>
                <a:custGeom>
                  <a:rect b="b" l="l" r="r" t="t"/>
                  <a:pathLst>
                    <a:path extrusionOk="0" h="38786" w="51769">
                      <a:moveTo>
                        <a:pt x="48497" y="0"/>
                      </a:moveTo>
                      <a:lnTo>
                        <a:pt x="48497" y="3052"/>
                      </a:lnTo>
                      <a:cubicBezTo>
                        <a:pt x="46858" y="3474"/>
                        <a:pt x="45187" y="3744"/>
                        <a:pt x="43497" y="3859"/>
                      </a:cubicBezTo>
                      <a:lnTo>
                        <a:pt x="48321" y="35066"/>
                      </a:lnTo>
                      <a:cubicBezTo>
                        <a:pt x="49487" y="35160"/>
                        <a:pt x="50641" y="35372"/>
                        <a:pt x="51770" y="35697"/>
                      </a:cubicBezTo>
                      <a:lnTo>
                        <a:pt x="51770" y="38786"/>
                      </a:lnTo>
                      <a:lnTo>
                        <a:pt x="38206" y="38786"/>
                      </a:lnTo>
                      <a:lnTo>
                        <a:pt x="38206" y="35760"/>
                      </a:lnTo>
                      <a:cubicBezTo>
                        <a:pt x="39676" y="35383"/>
                        <a:pt x="41176" y="35132"/>
                        <a:pt x="42690" y="35009"/>
                      </a:cubicBezTo>
                      <a:lnTo>
                        <a:pt x="39871" y="15752"/>
                      </a:lnTo>
                      <a:cubicBezTo>
                        <a:pt x="39240" y="11445"/>
                        <a:pt x="38894" y="8683"/>
                        <a:pt x="38723" y="6728"/>
                      </a:cubicBezTo>
                      <a:lnTo>
                        <a:pt x="38610" y="6728"/>
                      </a:lnTo>
                      <a:cubicBezTo>
                        <a:pt x="38150" y="8683"/>
                        <a:pt x="37519" y="11098"/>
                        <a:pt x="36598" y="13860"/>
                      </a:cubicBezTo>
                      <a:lnTo>
                        <a:pt x="28319" y="38786"/>
                      </a:lnTo>
                      <a:lnTo>
                        <a:pt x="22644" y="38786"/>
                      </a:lnTo>
                      <a:lnTo>
                        <a:pt x="14774" y="15506"/>
                      </a:lnTo>
                      <a:cubicBezTo>
                        <a:pt x="13740" y="12641"/>
                        <a:pt x="12933" y="9700"/>
                        <a:pt x="12359" y="6709"/>
                      </a:cubicBezTo>
                      <a:lnTo>
                        <a:pt x="12246" y="6709"/>
                      </a:lnTo>
                      <a:cubicBezTo>
                        <a:pt x="12012" y="9641"/>
                        <a:pt x="11615" y="12630"/>
                        <a:pt x="11212" y="16080"/>
                      </a:cubicBezTo>
                      <a:lnTo>
                        <a:pt x="8853" y="34997"/>
                      </a:lnTo>
                      <a:cubicBezTo>
                        <a:pt x="10386" y="35115"/>
                        <a:pt x="11905" y="35366"/>
                        <a:pt x="13393" y="35747"/>
                      </a:cubicBezTo>
                      <a:lnTo>
                        <a:pt x="13393" y="38786"/>
                      </a:lnTo>
                      <a:lnTo>
                        <a:pt x="0" y="38786"/>
                      </a:lnTo>
                      <a:lnTo>
                        <a:pt x="0" y="35697"/>
                      </a:lnTo>
                      <a:cubicBezTo>
                        <a:pt x="1141" y="35367"/>
                        <a:pt x="2321" y="35156"/>
                        <a:pt x="3506" y="35066"/>
                      </a:cubicBezTo>
                      <a:lnTo>
                        <a:pt x="8216" y="3859"/>
                      </a:lnTo>
                      <a:cubicBezTo>
                        <a:pt x="6526" y="3744"/>
                        <a:pt x="4855" y="3474"/>
                        <a:pt x="3216" y="3052"/>
                      </a:cubicBezTo>
                      <a:lnTo>
                        <a:pt x="3216" y="0"/>
                      </a:lnTo>
                      <a:lnTo>
                        <a:pt x="15291" y="0"/>
                      </a:lnTo>
                      <a:lnTo>
                        <a:pt x="23489" y="24435"/>
                      </a:lnTo>
                      <a:cubicBezTo>
                        <a:pt x="24372" y="26952"/>
                        <a:pt x="25084" y="29526"/>
                        <a:pt x="25620" y="32140"/>
                      </a:cubicBezTo>
                      <a:lnTo>
                        <a:pt x="25734" y="32140"/>
                      </a:lnTo>
                      <a:cubicBezTo>
                        <a:pt x="26289" y="29646"/>
                        <a:pt x="26995" y="27188"/>
                        <a:pt x="27859" y="24781"/>
                      </a:cubicBezTo>
                      <a:lnTo>
                        <a:pt x="36308" y="0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142" name="Google Shape;2142;p17"/>
                <p:cNvSpPr/>
                <p:nvPr/>
              </p:nvSpPr>
              <p:spPr>
                <a:xfrm>
                  <a:off x="9258957" y="4912408"/>
                  <a:ext cx="27196" cy="42840"/>
                </a:xfrm>
                <a:custGeom>
                  <a:rect b="b" l="l" r="r" t="t"/>
                  <a:pathLst>
                    <a:path extrusionOk="0" h="42840" w="27196">
                      <a:moveTo>
                        <a:pt x="17473" y="42305"/>
                      </a:moveTo>
                      <a:cubicBezTo>
                        <a:pt x="17416" y="40408"/>
                        <a:pt x="17511" y="38511"/>
                        <a:pt x="17763" y="36630"/>
                      </a:cubicBezTo>
                      <a:lnTo>
                        <a:pt x="17650" y="36630"/>
                      </a:lnTo>
                      <a:cubicBezTo>
                        <a:pt x="16269" y="40136"/>
                        <a:pt x="12643" y="42841"/>
                        <a:pt x="7933" y="42841"/>
                      </a:cubicBezTo>
                      <a:cubicBezTo>
                        <a:pt x="3222" y="42841"/>
                        <a:pt x="0" y="40319"/>
                        <a:pt x="0" y="35772"/>
                      </a:cubicBezTo>
                      <a:cubicBezTo>
                        <a:pt x="0" y="29504"/>
                        <a:pt x="6381" y="25652"/>
                        <a:pt x="17183" y="25595"/>
                      </a:cubicBezTo>
                      <a:lnTo>
                        <a:pt x="17183" y="23388"/>
                      </a:lnTo>
                      <a:cubicBezTo>
                        <a:pt x="17183" y="19359"/>
                        <a:pt x="15752" y="17233"/>
                        <a:pt x="11092" y="17233"/>
                      </a:cubicBezTo>
                      <a:cubicBezTo>
                        <a:pt x="9307" y="17230"/>
                        <a:pt x="7529" y="17463"/>
                        <a:pt x="5808" y="17927"/>
                      </a:cubicBezTo>
                      <a:cubicBezTo>
                        <a:pt x="5688" y="19359"/>
                        <a:pt x="5404" y="20973"/>
                        <a:pt x="5114" y="22581"/>
                      </a:cubicBezTo>
                      <a:lnTo>
                        <a:pt x="1961" y="22581"/>
                      </a:lnTo>
                      <a:lnTo>
                        <a:pt x="1961" y="14730"/>
                      </a:lnTo>
                      <a:cubicBezTo>
                        <a:pt x="5108" y="13657"/>
                        <a:pt x="8412" y="13132"/>
                        <a:pt x="11735" y="13179"/>
                      </a:cubicBezTo>
                      <a:cubicBezTo>
                        <a:pt x="20008" y="13179"/>
                        <a:pt x="22366" y="17032"/>
                        <a:pt x="22366" y="22719"/>
                      </a:cubicBezTo>
                      <a:lnTo>
                        <a:pt x="22366" y="38301"/>
                      </a:lnTo>
                      <a:cubicBezTo>
                        <a:pt x="23747" y="38528"/>
                        <a:pt x="25645" y="38761"/>
                        <a:pt x="27197" y="38875"/>
                      </a:cubicBezTo>
                      <a:lnTo>
                        <a:pt x="27197" y="41920"/>
                      </a:lnTo>
                      <a:cubicBezTo>
                        <a:pt x="23974" y="42314"/>
                        <a:pt x="20721" y="42442"/>
                        <a:pt x="17473" y="42305"/>
                      </a:cubicBezTo>
                      <a:close/>
                      <a:moveTo>
                        <a:pt x="17183" y="29195"/>
                      </a:moveTo>
                      <a:cubicBezTo>
                        <a:pt x="7725" y="29195"/>
                        <a:pt x="5057" y="32014"/>
                        <a:pt x="5057" y="34833"/>
                      </a:cubicBezTo>
                      <a:cubicBezTo>
                        <a:pt x="5057" y="37248"/>
                        <a:pt x="6785" y="38799"/>
                        <a:pt x="9427" y="38799"/>
                      </a:cubicBezTo>
                      <a:cubicBezTo>
                        <a:pt x="14081" y="38799"/>
                        <a:pt x="17183" y="34196"/>
                        <a:pt x="17183" y="29719"/>
                      </a:cubicBezTo>
                      <a:close/>
                      <a:moveTo>
                        <a:pt x="10575" y="9250"/>
                      </a:moveTo>
                      <a:lnTo>
                        <a:pt x="8506" y="6375"/>
                      </a:lnTo>
                      <a:lnTo>
                        <a:pt x="16704" y="0"/>
                      </a:lnTo>
                      <a:lnTo>
                        <a:pt x="19289" y="3556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143" name="Google Shape;2143;p17"/>
                <p:cNvSpPr/>
                <p:nvPr/>
              </p:nvSpPr>
              <p:spPr>
                <a:xfrm>
                  <a:off x="9289054" y="4925577"/>
                  <a:ext cx="19894" cy="29135"/>
                </a:xfrm>
                <a:custGeom>
                  <a:rect b="b" l="l" r="r" t="t"/>
                  <a:pathLst>
                    <a:path extrusionOk="0" h="29135" w="19894">
                      <a:moveTo>
                        <a:pt x="19636" y="5124"/>
                      </a:moveTo>
                      <a:cubicBezTo>
                        <a:pt x="13084" y="4089"/>
                        <a:pt x="10177" y="8516"/>
                        <a:pt x="10177" y="17659"/>
                      </a:cubicBezTo>
                      <a:lnTo>
                        <a:pt x="10177" y="25302"/>
                      </a:lnTo>
                      <a:cubicBezTo>
                        <a:pt x="11867" y="25411"/>
                        <a:pt x="13538" y="25681"/>
                        <a:pt x="15178" y="26109"/>
                      </a:cubicBezTo>
                      <a:lnTo>
                        <a:pt x="15178" y="29136"/>
                      </a:lnTo>
                      <a:lnTo>
                        <a:pt x="0" y="29136"/>
                      </a:lnTo>
                      <a:lnTo>
                        <a:pt x="0" y="26109"/>
                      </a:lnTo>
                      <a:cubicBezTo>
                        <a:pt x="1639" y="25681"/>
                        <a:pt x="3311" y="25411"/>
                        <a:pt x="5000" y="25302"/>
                      </a:cubicBezTo>
                      <a:lnTo>
                        <a:pt x="5000" y="4607"/>
                      </a:lnTo>
                      <a:cubicBezTo>
                        <a:pt x="3619" y="4380"/>
                        <a:pt x="1671" y="4153"/>
                        <a:pt x="0" y="4033"/>
                      </a:cubicBezTo>
                      <a:lnTo>
                        <a:pt x="0" y="987"/>
                      </a:lnTo>
                      <a:cubicBezTo>
                        <a:pt x="3317" y="589"/>
                        <a:pt x="6665" y="454"/>
                        <a:pt x="10007" y="584"/>
                      </a:cubicBezTo>
                      <a:cubicBezTo>
                        <a:pt x="9988" y="2857"/>
                        <a:pt x="9799" y="5126"/>
                        <a:pt x="9427" y="7368"/>
                      </a:cubicBezTo>
                      <a:lnTo>
                        <a:pt x="9484" y="7368"/>
                      </a:lnTo>
                      <a:cubicBezTo>
                        <a:pt x="10745" y="3402"/>
                        <a:pt x="13627" y="-564"/>
                        <a:pt x="19894" y="66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144" name="Google Shape;2144;p17"/>
                <p:cNvSpPr/>
                <p:nvPr/>
              </p:nvSpPr>
              <p:spPr>
                <a:xfrm>
                  <a:off x="9310367" y="4915447"/>
                  <a:ext cx="19024" cy="39744"/>
                </a:xfrm>
                <a:custGeom>
                  <a:rect b="b" l="l" r="r" t="t"/>
                  <a:pathLst>
                    <a:path extrusionOk="0" h="39744" w="19024">
                      <a:moveTo>
                        <a:pt x="13507" y="39745"/>
                      </a:moveTo>
                      <a:cubicBezTo>
                        <a:pt x="7643" y="39745"/>
                        <a:pt x="5864" y="37330"/>
                        <a:pt x="5864" y="31175"/>
                      </a:cubicBezTo>
                      <a:lnTo>
                        <a:pt x="5864" y="14736"/>
                      </a:lnTo>
                      <a:lnTo>
                        <a:pt x="0" y="14736"/>
                      </a:lnTo>
                      <a:lnTo>
                        <a:pt x="0" y="10713"/>
                      </a:lnTo>
                      <a:lnTo>
                        <a:pt x="5864" y="10713"/>
                      </a:lnTo>
                      <a:lnTo>
                        <a:pt x="5864" y="1431"/>
                      </a:lnTo>
                      <a:lnTo>
                        <a:pt x="11035" y="0"/>
                      </a:lnTo>
                      <a:lnTo>
                        <a:pt x="11035" y="10720"/>
                      </a:lnTo>
                      <a:lnTo>
                        <a:pt x="19024" y="10720"/>
                      </a:lnTo>
                      <a:lnTo>
                        <a:pt x="19024" y="14743"/>
                      </a:lnTo>
                      <a:lnTo>
                        <a:pt x="11035" y="14743"/>
                      </a:lnTo>
                      <a:lnTo>
                        <a:pt x="11035" y="29347"/>
                      </a:lnTo>
                      <a:cubicBezTo>
                        <a:pt x="11035" y="34057"/>
                        <a:pt x="11899" y="35325"/>
                        <a:pt x="15115" y="35325"/>
                      </a:cubicBezTo>
                      <a:cubicBezTo>
                        <a:pt x="16433" y="35307"/>
                        <a:pt x="17744" y="35134"/>
                        <a:pt x="19024" y="34808"/>
                      </a:cubicBezTo>
                      <a:lnTo>
                        <a:pt x="19024" y="39177"/>
                      </a:lnTo>
                      <a:cubicBezTo>
                        <a:pt x="17208" y="39547"/>
                        <a:pt x="15361" y="39737"/>
                        <a:pt x="13507" y="39745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145" name="Google Shape;2145;p17"/>
                <p:cNvSpPr/>
                <p:nvPr/>
              </p:nvSpPr>
              <p:spPr>
                <a:xfrm>
                  <a:off x="9333194" y="4914700"/>
                  <a:ext cx="15001" cy="40013"/>
                </a:xfrm>
                <a:custGeom>
                  <a:rect b="b" l="l" r="r" t="t"/>
                  <a:pathLst>
                    <a:path extrusionOk="0" h="40013" w="15001">
                      <a:moveTo>
                        <a:pt x="0" y="40013"/>
                      </a:moveTo>
                      <a:lnTo>
                        <a:pt x="0" y="36986"/>
                      </a:lnTo>
                      <a:cubicBezTo>
                        <a:pt x="1639" y="36558"/>
                        <a:pt x="3311" y="36288"/>
                        <a:pt x="5000" y="36179"/>
                      </a:cubicBezTo>
                      <a:lnTo>
                        <a:pt x="5000" y="15484"/>
                      </a:lnTo>
                      <a:cubicBezTo>
                        <a:pt x="3619" y="15257"/>
                        <a:pt x="1665" y="15030"/>
                        <a:pt x="0" y="14910"/>
                      </a:cubicBezTo>
                      <a:lnTo>
                        <a:pt x="0" y="11864"/>
                      </a:lnTo>
                      <a:cubicBezTo>
                        <a:pt x="3374" y="11463"/>
                        <a:pt x="6772" y="11328"/>
                        <a:pt x="10171" y="11461"/>
                      </a:cubicBezTo>
                      <a:lnTo>
                        <a:pt x="10171" y="36179"/>
                      </a:lnTo>
                      <a:cubicBezTo>
                        <a:pt x="11804" y="36288"/>
                        <a:pt x="13425" y="36558"/>
                        <a:pt x="15001" y="36986"/>
                      </a:cubicBezTo>
                      <a:lnTo>
                        <a:pt x="15001" y="40013"/>
                      </a:lnTo>
                      <a:close/>
                      <a:moveTo>
                        <a:pt x="7643" y="6732"/>
                      </a:moveTo>
                      <a:cubicBezTo>
                        <a:pt x="5782" y="6812"/>
                        <a:pt x="4212" y="5371"/>
                        <a:pt x="4130" y="3513"/>
                      </a:cubicBezTo>
                      <a:cubicBezTo>
                        <a:pt x="4055" y="1655"/>
                        <a:pt x="5492" y="84"/>
                        <a:pt x="7352" y="3"/>
                      </a:cubicBezTo>
                      <a:cubicBezTo>
                        <a:pt x="7447" y="-1"/>
                        <a:pt x="7548" y="-1"/>
                        <a:pt x="7643" y="3"/>
                      </a:cubicBezTo>
                      <a:cubicBezTo>
                        <a:pt x="9490" y="-21"/>
                        <a:pt x="11010" y="1458"/>
                        <a:pt x="11035" y="3307"/>
                      </a:cubicBezTo>
                      <a:cubicBezTo>
                        <a:pt x="11035" y="3318"/>
                        <a:pt x="11035" y="3328"/>
                        <a:pt x="11035" y="3339"/>
                      </a:cubicBezTo>
                      <a:cubicBezTo>
                        <a:pt x="11022" y="5210"/>
                        <a:pt x="9515" y="6726"/>
                        <a:pt x="7643" y="6750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146" name="Google Shape;2146;p17"/>
                <p:cNvSpPr/>
                <p:nvPr/>
              </p:nvSpPr>
              <p:spPr>
                <a:xfrm>
                  <a:off x="9351127" y="4925577"/>
                  <a:ext cx="19888" cy="29135"/>
                </a:xfrm>
                <a:custGeom>
                  <a:rect b="b" l="l" r="r" t="t"/>
                  <a:pathLst>
                    <a:path extrusionOk="0" h="29135" w="19888">
                      <a:moveTo>
                        <a:pt x="19636" y="5124"/>
                      </a:moveTo>
                      <a:cubicBezTo>
                        <a:pt x="13084" y="4089"/>
                        <a:pt x="10177" y="8516"/>
                        <a:pt x="10177" y="17659"/>
                      </a:cubicBezTo>
                      <a:lnTo>
                        <a:pt x="10177" y="25302"/>
                      </a:lnTo>
                      <a:cubicBezTo>
                        <a:pt x="11867" y="25411"/>
                        <a:pt x="13538" y="25681"/>
                        <a:pt x="15178" y="26109"/>
                      </a:cubicBezTo>
                      <a:lnTo>
                        <a:pt x="15178" y="29136"/>
                      </a:lnTo>
                      <a:lnTo>
                        <a:pt x="0" y="29136"/>
                      </a:lnTo>
                      <a:lnTo>
                        <a:pt x="0" y="26109"/>
                      </a:lnTo>
                      <a:cubicBezTo>
                        <a:pt x="1639" y="25681"/>
                        <a:pt x="3311" y="25411"/>
                        <a:pt x="5000" y="25302"/>
                      </a:cubicBezTo>
                      <a:lnTo>
                        <a:pt x="5000" y="4607"/>
                      </a:lnTo>
                      <a:cubicBezTo>
                        <a:pt x="3619" y="4380"/>
                        <a:pt x="1665" y="4153"/>
                        <a:pt x="0" y="4033"/>
                      </a:cubicBezTo>
                      <a:lnTo>
                        <a:pt x="0" y="987"/>
                      </a:lnTo>
                      <a:cubicBezTo>
                        <a:pt x="3317" y="589"/>
                        <a:pt x="6659" y="454"/>
                        <a:pt x="10001" y="584"/>
                      </a:cubicBezTo>
                      <a:cubicBezTo>
                        <a:pt x="9988" y="2857"/>
                        <a:pt x="9793" y="5126"/>
                        <a:pt x="9427" y="7368"/>
                      </a:cubicBezTo>
                      <a:lnTo>
                        <a:pt x="9484" y="7368"/>
                      </a:lnTo>
                      <a:cubicBezTo>
                        <a:pt x="10745" y="3402"/>
                        <a:pt x="13620" y="-564"/>
                        <a:pt x="19888" y="66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147" name="Google Shape;2147;p17"/>
                <p:cNvSpPr/>
                <p:nvPr/>
              </p:nvSpPr>
              <p:spPr>
                <a:xfrm>
                  <a:off x="8753825" y="4779124"/>
                  <a:ext cx="7270" cy="14124"/>
                </a:xfrm>
                <a:custGeom>
                  <a:rect b="b" l="l" r="r" t="t"/>
                  <a:pathLst>
                    <a:path extrusionOk="0" h="14124" w="7270">
                      <a:moveTo>
                        <a:pt x="5190" y="14125"/>
                      </a:moveTo>
                      <a:cubicBezTo>
                        <a:pt x="3859" y="9023"/>
                        <a:pt x="2339" y="5240"/>
                        <a:pt x="0" y="5240"/>
                      </a:cubicBezTo>
                      <a:lnTo>
                        <a:pt x="1639" y="0"/>
                      </a:lnTo>
                      <a:cubicBezTo>
                        <a:pt x="4048" y="0"/>
                        <a:pt x="5839" y="2119"/>
                        <a:pt x="7270" y="5309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148" name="Google Shape;2148;p17"/>
                <p:cNvSpPr/>
                <p:nvPr/>
              </p:nvSpPr>
              <p:spPr>
                <a:xfrm>
                  <a:off x="8764784" y="4806068"/>
                  <a:ext cx="7194" cy="13973"/>
                </a:xfrm>
                <a:custGeom>
                  <a:rect b="b" l="l" r="r" t="t"/>
                  <a:pathLst>
                    <a:path extrusionOk="0" h="13973" w="7194">
                      <a:moveTo>
                        <a:pt x="7195" y="8740"/>
                      </a:moveTo>
                      <a:lnTo>
                        <a:pt x="5555" y="13973"/>
                      </a:lnTo>
                      <a:cubicBezTo>
                        <a:pt x="3191" y="13973"/>
                        <a:pt x="1419" y="11943"/>
                        <a:pt x="0" y="8828"/>
                      </a:cubicBezTo>
                      <a:lnTo>
                        <a:pt x="2081" y="0"/>
                      </a:lnTo>
                      <a:cubicBezTo>
                        <a:pt x="3399" y="5013"/>
                        <a:pt x="4906" y="8714"/>
                        <a:pt x="7195" y="8714"/>
                      </a:cubicBezTo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149" name="Google Shape;2149;p17"/>
                <p:cNvSpPr/>
                <p:nvPr/>
              </p:nvSpPr>
              <p:spPr>
                <a:xfrm>
                  <a:off x="8753497" y="4779118"/>
                  <a:ext cx="18809" cy="40917"/>
                </a:xfrm>
                <a:custGeom>
                  <a:rect b="b" l="l" r="r" t="t"/>
                  <a:pathLst>
                    <a:path extrusionOk="0" h="40917" w="18809">
                      <a:moveTo>
                        <a:pt x="18810" y="5240"/>
                      </a:moveTo>
                      <a:cubicBezTo>
                        <a:pt x="11678" y="5240"/>
                        <a:pt x="12189" y="40918"/>
                        <a:pt x="2289" y="40918"/>
                      </a:cubicBezTo>
                      <a:lnTo>
                        <a:pt x="0" y="35684"/>
                      </a:lnTo>
                      <a:cubicBezTo>
                        <a:pt x="7207" y="35684"/>
                        <a:pt x="6621" y="0"/>
                        <a:pt x="16521" y="0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150" name="Google Shape;2150;p17"/>
                <p:cNvSpPr/>
                <p:nvPr/>
              </p:nvSpPr>
              <p:spPr>
                <a:xfrm>
                  <a:off x="8503198" y="4806567"/>
                  <a:ext cx="7270" cy="14118"/>
                </a:xfrm>
                <a:custGeom>
                  <a:rect b="b" l="l" r="r" t="t"/>
                  <a:pathLst>
                    <a:path extrusionOk="0" h="14118" w="7270">
                      <a:moveTo>
                        <a:pt x="2081" y="0"/>
                      </a:moveTo>
                      <a:cubicBezTo>
                        <a:pt x="3411" y="5101"/>
                        <a:pt x="4931" y="8878"/>
                        <a:pt x="7270" y="8878"/>
                      </a:cubicBezTo>
                      <a:lnTo>
                        <a:pt x="5631" y="14118"/>
                      </a:lnTo>
                      <a:cubicBezTo>
                        <a:pt x="3229" y="14118"/>
                        <a:pt x="1431" y="12012"/>
                        <a:pt x="0" y="8822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151" name="Google Shape;2151;p17"/>
                <p:cNvSpPr/>
                <p:nvPr/>
              </p:nvSpPr>
              <p:spPr>
                <a:xfrm>
                  <a:off x="8492314" y="4779767"/>
                  <a:ext cx="7194" cy="13973"/>
                </a:xfrm>
                <a:custGeom>
                  <a:rect b="b" l="l" r="r" t="t"/>
                  <a:pathLst>
                    <a:path extrusionOk="0" h="13973" w="7194">
                      <a:moveTo>
                        <a:pt x="0" y="5240"/>
                      </a:moveTo>
                      <a:lnTo>
                        <a:pt x="1639" y="0"/>
                      </a:lnTo>
                      <a:cubicBezTo>
                        <a:pt x="4010" y="0"/>
                        <a:pt x="5776" y="2043"/>
                        <a:pt x="7195" y="5145"/>
                      </a:cubicBezTo>
                      <a:lnTo>
                        <a:pt x="5114" y="13973"/>
                      </a:lnTo>
                      <a:cubicBezTo>
                        <a:pt x="3802" y="8929"/>
                        <a:pt x="2295" y="5265"/>
                        <a:pt x="0" y="5265"/>
                      </a:cubicBezTo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152" name="Google Shape;2152;p17"/>
                <p:cNvSpPr/>
                <p:nvPr/>
              </p:nvSpPr>
              <p:spPr>
                <a:xfrm>
                  <a:off x="8491986" y="4779774"/>
                  <a:ext cx="18809" cy="40924"/>
                </a:xfrm>
                <a:custGeom>
                  <a:rect b="b" l="l" r="r" t="t"/>
                  <a:pathLst>
                    <a:path extrusionOk="0" h="40924" w="18809">
                      <a:moveTo>
                        <a:pt x="0" y="35690"/>
                      </a:moveTo>
                      <a:cubicBezTo>
                        <a:pt x="7132" y="35690"/>
                        <a:pt x="6621" y="0"/>
                        <a:pt x="16521" y="0"/>
                      </a:cubicBezTo>
                      <a:lnTo>
                        <a:pt x="18810" y="5240"/>
                      </a:lnTo>
                      <a:cubicBezTo>
                        <a:pt x="11609" y="5240"/>
                        <a:pt x="12195" y="40924"/>
                        <a:pt x="2295" y="40924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153" name="Google Shape;2153;p17"/>
                <p:cNvSpPr/>
                <p:nvPr/>
              </p:nvSpPr>
              <p:spPr>
                <a:xfrm rot="-2701801">
                  <a:off x="8711359" y="4699562"/>
                  <a:ext cx="17681" cy="5240"/>
                </a:xfrm>
                <a:custGeom>
                  <a:rect b="b" l="l" r="r" t="t"/>
                  <a:pathLst>
                    <a:path extrusionOk="0" h="5240" w="17681">
                      <a:moveTo>
                        <a:pt x="0" y="0"/>
                      </a:moveTo>
                      <a:lnTo>
                        <a:pt x="17681" y="0"/>
                      </a:lnTo>
                      <a:lnTo>
                        <a:pt x="17681" y="5240"/>
                      </a:lnTo>
                      <a:lnTo>
                        <a:pt x="0" y="5240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154" name="Google Shape;2154;p17"/>
                <p:cNvSpPr/>
                <p:nvPr/>
              </p:nvSpPr>
              <p:spPr>
                <a:xfrm>
                  <a:off x="8721445" y="4703752"/>
                  <a:ext cx="16212" cy="16211"/>
                </a:xfrm>
                <a:custGeom>
                  <a:rect b="b" l="l" r="r" t="t"/>
                  <a:pathLst>
                    <a:path extrusionOk="0" h="16211" w="16212">
                      <a:moveTo>
                        <a:pt x="16212" y="3708"/>
                      </a:moveTo>
                      <a:lnTo>
                        <a:pt x="12504" y="0"/>
                      </a:lnTo>
                      <a:lnTo>
                        <a:pt x="0" y="12504"/>
                      </a:lnTo>
                      <a:lnTo>
                        <a:pt x="3701" y="16212"/>
                      </a:lnTo>
                      <a:lnTo>
                        <a:pt x="16212" y="3708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155" name="Google Shape;2155;p17"/>
                <p:cNvSpPr/>
                <p:nvPr/>
              </p:nvSpPr>
              <p:spPr>
                <a:xfrm>
                  <a:off x="8611366" y="4670994"/>
                  <a:ext cx="14118" cy="7238"/>
                </a:xfrm>
                <a:custGeom>
                  <a:rect b="b" l="l" r="r" t="t"/>
                  <a:pathLst>
                    <a:path extrusionOk="0" h="7238" w="14118">
                      <a:moveTo>
                        <a:pt x="14118" y="2049"/>
                      </a:moveTo>
                      <a:cubicBezTo>
                        <a:pt x="9017" y="3374"/>
                        <a:pt x="5234" y="4893"/>
                        <a:pt x="5234" y="7239"/>
                      </a:cubicBezTo>
                      <a:lnTo>
                        <a:pt x="0" y="5637"/>
                      </a:lnTo>
                      <a:cubicBezTo>
                        <a:pt x="0" y="3229"/>
                        <a:pt x="2112" y="1431"/>
                        <a:pt x="5309" y="0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156" name="Google Shape;2156;p17"/>
                <p:cNvSpPr/>
                <p:nvPr/>
              </p:nvSpPr>
              <p:spPr>
                <a:xfrm>
                  <a:off x="8638310" y="4660079"/>
                  <a:ext cx="13973" cy="7188"/>
                </a:xfrm>
                <a:custGeom>
                  <a:rect b="b" l="l" r="r" t="t"/>
                  <a:pathLst>
                    <a:path extrusionOk="0" h="7188" w="13973">
                      <a:moveTo>
                        <a:pt x="8740" y="0"/>
                      </a:moveTo>
                      <a:lnTo>
                        <a:pt x="13973" y="1633"/>
                      </a:lnTo>
                      <a:cubicBezTo>
                        <a:pt x="13973" y="4004"/>
                        <a:pt x="11943" y="5770"/>
                        <a:pt x="8828" y="7189"/>
                      </a:cubicBezTo>
                      <a:lnTo>
                        <a:pt x="0" y="5108"/>
                      </a:lnTo>
                      <a:cubicBezTo>
                        <a:pt x="5045" y="3796"/>
                        <a:pt x="8715" y="2295"/>
                        <a:pt x="8715" y="0"/>
                      </a:cubicBezTo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157" name="Google Shape;2157;p17"/>
                <p:cNvSpPr/>
                <p:nvPr/>
              </p:nvSpPr>
              <p:spPr>
                <a:xfrm>
                  <a:off x="8611360" y="4659751"/>
                  <a:ext cx="40917" cy="18803"/>
                </a:xfrm>
                <a:custGeom>
                  <a:rect b="b" l="l" r="r" t="t"/>
                  <a:pathLst>
                    <a:path extrusionOk="0" h="18803" w="40917">
                      <a:moveTo>
                        <a:pt x="5240" y="0"/>
                      </a:moveTo>
                      <a:cubicBezTo>
                        <a:pt x="5240" y="7125"/>
                        <a:pt x="40918" y="6615"/>
                        <a:pt x="40918" y="16515"/>
                      </a:cubicBezTo>
                      <a:lnTo>
                        <a:pt x="35678" y="18804"/>
                      </a:lnTo>
                      <a:cubicBezTo>
                        <a:pt x="35678" y="11609"/>
                        <a:pt x="0" y="12183"/>
                        <a:pt x="0" y="2295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158" name="Google Shape;2158;p17"/>
                <p:cNvSpPr/>
                <p:nvPr/>
              </p:nvSpPr>
              <p:spPr>
                <a:xfrm rot="-2699399">
                  <a:off x="8541480" y="4693328"/>
                  <a:ext cx="5240" cy="17681"/>
                </a:xfrm>
                <a:custGeom>
                  <a:rect b="b" l="l" r="r" t="t"/>
                  <a:pathLst>
                    <a:path extrusionOk="0" h="17681" w="5240">
                      <a:moveTo>
                        <a:pt x="0" y="0"/>
                      </a:moveTo>
                      <a:lnTo>
                        <a:pt x="5240" y="0"/>
                      </a:lnTo>
                      <a:lnTo>
                        <a:pt x="5240" y="17681"/>
                      </a:lnTo>
                      <a:lnTo>
                        <a:pt x="0" y="17681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159" name="Google Shape;2159;p17"/>
                <p:cNvSpPr/>
                <p:nvPr/>
              </p:nvSpPr>
              <p:spPr>
                <a:xfrm>
                  <a:off x="8526642" y="4703752"/>
                  <a:ext cx="16212" cy="16211"/>
                </a:xfrm>
                <a:custGeom>
                  <a:rect b="b" l="l" r="r" t="t"/>
                  <a:pathLst>
                    <a:path extrusionOk="0" h="16211" w="16212">
                      <a:moveTo>
                        <a:pt x="0" y="3708"/>
                      </a:moveTo>
                      <a:lnTo>
                        <a:pt x="3708" y="0"/>
                      </a:lnTo>
                      <a:lnTo>
                        <a:pt x="16212" y="12504"/>
                      </a:lnTo>
                      <a:lnTo>
                        <a:pt x="12504" y="16212"/>
                      </a:lnTo>
                      <a:lnTo>
                        <a:pt x="0" y="3708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160" name="Google Shape;2160;p17"/>
                <p:cNvSpPr/>
                <p:nvPr/>
              </p:nvSpPr>
              <p:spPr>
                <a:xfrm>
                  <a:off x="8568676" y="4670281"/>
                  <a:ext cx="12365" cy="10221"/>
                </a:xfrm>
                <a:custGeom>
                  <a:rect b="b" l="l" r="r" t="t"/>
                  <a:pathLst>
                    <a:path extrusionOk="0" h="10221" w="12365">
                      <a:moveTo>
                        <a:pt x="12366" y="0"/>
                      </a:moveTo>
                      <a:cubicBezTo>
                        <a:pt x="11924" y="3670"/>
                        <a:pt x="10575" y="5171"/>
                        <a:pt x="8475" y="8109"/>
                      </a:cubicBezTo>
                      <a:lnTo>
                        <a:pt x="0" y="10222"/>
                      </a:lnTo>
                      <a:cubicBezTo>
                        <a:pt x="2648" y="7346"/>
                        <a:pt x="5726" y="4446"/>
                        <a:pt x="6098" y="1356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161" name="Google Shape;2161;p17"/>
                <p:cNvSpPr/>
                <p:nvPr/>
              </p:nvSpPr>
              <p:spPr>
                <a:xfrm>
                  <a:off x="8565877" y="4680950"/>
                  <a:ext cx="21912" cy="8809"/>
                </a:xfrm>
                <a:custGeom>
                  <a:rect b="b" l="l" r="r" t="t"/>
                  <a:pathLst>
                    <a:path extrusionOk="0" h="8809" w="21912">
                      <a:moveTo>
                        <a:pt x="21912" y="2763"/>
                      </a:moveTo>
                      <a:lnTo>
                        <a:pt x="18028" y="6023"/>
                      </a:lnTo>
                      <a:cubicBezTo>
                        <a:pt x="16716" y="4358"/>
                        <a:pt x="8569" y="6723"/>
                        <a:pt x="1097" y="8810"/>
                      </a:cubicBezTo>
                      <a:lnTo>
                        <a:pt x="0" y="3393"/>
                      </a:lnTo>
                      <a:cubicBezTo>
                        <a:pt x="11691" y="45"/>
                        <a:pt x="18249" y="-1897"/>
                        <a:pt x="21912" y="2763"/>
                      </a:cubicBezTo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162" name="Google Shape;2162;p17"/>
                <p:cNvSpPr/>
                <p:nvPr/>
              </p:nvSpPr>
              <p:spPr>
                <a:xfrm rot="-2700600">
                  <a:off x="8535252" y="4895032"/>
                  <a:ext cx="17674" cy="5240"/>
                </a:xfrm>
                <a:custGeom>
                  <a:rect b="b" l="l" r="r" t="t"/>
                  <a:pathLst>
                    <a:path extrusionOk="0" h="5240" w="17674">
                      <a:moveTo>
                        <a:pt x="0" y="0"/>
                      </a:moveTo>
                      <a:lnTo>
                        <a:pt x="17675" y="0"/>
                      </a:lnTo>
                      <a:lnTo>
                        <a:pt x="17675" y="5240"/>
                      </a:lnTo>
                      <a:lnTo>
                        <a:pt x="0" y="5240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163" name="Google Shape;2163;p17"/>
                <p:cNvSpPr/>
                <p:nvPr/>
              </p:nvSpPr>
              <p:spPr>
                <a:xfrm>
                  <a:off x="8526642" y="4879858"/>
                  <a:ext cx="16212" cy="16211"/>
                </a:xfrm>
                <a:custGeom>
                  <a:rect b="b" l="l" r="r" t="t"/>
                  <a:pathLst>
                    <a:path extrusionOk="0" h="16211" w="16212">
                      <a:moveTo>
                        <a:pt x="0" y="12498"/>
                      </a:moveTo>
                      <a:lnTo>
                        <a:pt x="3708" y="16212"/>
                      </a:lnTo>
                      <a:lnTo>
                        <a:pt x="16212" y="3701"/>
                      </a:lnTo>
                      <a:lnTo>
                        <a:pt x="12504" y="0"/>
                      </a:lnTo>
                      <a:lnTo>
                        <a:pt x="0" y="12498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164" name="Google Shape;2164;p17"/>
                <p:cNvSpPr/>
                <p:nvPr/>
              </p:nvSpPr>
              <p:spPr>
                <a:xfrm>
                  <a:off x="8638809" y="4921589"/>
                  <a:ext cx="14124" cy="7264"/>
                </a:xfrm>
                <a:custGeom>
                  <a:rect b="b" l="l" r="r" t="t"/>
                  <a:pathLst>
                    <a:path extrusionOk="0" h="7264" w="14124">
                      <a:moveTo>
                        <a:pt x="0" y="5183"/>
                      </a:moveTo>
                      <a:cubicBezTo>
                        <a:pt x="5095" y="3865"/>
                        <a:pt x="8878" y="2346"/>
                        <a:pt x="8878" y="0"/>
                      </a:cubicBezTo>
                      <a:lnTo>
                        <a:pt x="14125" y="1633"/>
                      </a:lnTo>
                      <a:cubicBezTo>
                        <a:pt x="14125" y="4042"/>
                        <a:pt x="12006" y="5833"/>
                        <a:pt x="8809" y="7264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165" name="Google Shape;2165;p17"/>
                <p:cNvSpPr/>
                <p:nvPr/>
              </p:nvSpPr>
              <p:spPr>
                <a:xfrm>
                  <a:off x="8611990" y="4932555"/>
                  <a:ext cx="13973" cy="7182"/>
                </a:xfrm>
                <a:custGeom>
                  <a:rect b="b" l="l" r="r" t="t"/>
                  <a:pathLst>
                    <a:path extrusionOk="0" h="7182" w="13973">
                      <a:moveTo>
                        <a:pt x="5240" y="7182"/>
                      </a:moveTo>
                      <a:lnTo>
                        <a:pt x="0" y="5543"/>
                      </a:lnTo>
                      <a:cubicBezTo>
                        <a:pt x="0" y="3184"/>
                        <a:pt x="2037" y="1406"/>
                        <a:pt x="5145" y="0"/>
                      </a:cubicBezTo>
                      <a:lnTo>
                        <a:pt x="13973" y="2075"/>
                      </a:lnTo>
                      <a:cubicBezTo>
                        <a:pt x="8929" y="3386"/>
                        <a:pt x="5265" y="4887"/>
                        <a:pt x="5265" y="7182"/>
                      </a:cubicBezTo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166" name="Google Shape;2166;p17"/>
                <p:cNvSpPr/>
                <p:nvPr/>
              </p:nvSpPr>
              <p:spPr>
                <a:xfrm>
                  <a:off x="8612016" y="4921255"/>
                  <a:ext cx="40917" cy="18809"/>
                </a:xfrm>
                <a:custGeom>
                  <a:rect b="b" l="l" r="r" t="t"/>
                  <a:pathLst>
                    <a:path extrusionOk="0" h="18809" w="40917">
                      <a:moveTo>
                        <a:pt x="35678" y="18810"/>
                      </a:moveTo>
                      <a:cubicBezTo>
                        <a:pt x="35678" y="11691"/>
                        <a:pt x="0" y="12189"/>
                        <a:pt x="0" y="2295"/>
                      </a:cubicBezTo>
                      <a:lnTo>
                        <a:pt x="5240" y="0"/>
                      </a:lnTo>
                      <a:cubicBezTo>
                        <a:pt x="5240" y="7207"/>
                        <a:pt x="40918" y="6621"/>
                        <a:pt x="40918" y="16521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167" name="Google Shape;2167;p17"/>
                <p:cNvSpPr/>
                <p:nvPr/>
              </p:nvSpPr>
              <p:spPr>
                <a:xfrm rot="-2698199">
                  <a:off x="8717580" y="4888793"/>
                  <a:ext cx="5240" cy="17681"/>
                </a:xfrm>
                <a:custGeom>
                  <a:rect b="b" l="l" r="r" t="t"/>
                  <a:pathLst>
                    <a:path extrusionOk="0" h="17681" w="5240">
                      <a:moveTo>
                        <a:pt x="0" y="0"/>
                      </a:moveTo>
                      <a:lnTo>
                        <a:pt x="5240" y="0"/>
                      </a:lnTo>
                      <a:lnTo>
                        <a:pt x="5240" y="17681"/>
                      </a:lnTo>
                      <a:lnTo>
                        <a:pt x="0" y="17681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168" name="Google Shape;2168;p17"/>
                <p:cNvSpPr/>
                <p:nvPr/>
              </p:nvSpPr>
              <p:spPr>
                <a:xfrm>
                  <a:off x="8721445" y="4879858"/>
                  <a:ext cx="16212" cy="16211"/>
                </a:xfrm>
                <a:custGeom>
                  <a:rect b="b" l="l" r="r" t="t"/>
                  <a:pathLst>
                    <a:path extrusionOk="0" h="16211" w="16212">
                      <a:moveTo>
                        <a:pt x="16212" y="12498"/>
                      </a:moveTo>
                      <a:lnTo>
                        <a:pt x="12504" y="16212"/>
                      </a:lnTo>
                      <a:lnTo>
                        <a:pt x="0" y="3701"/>
                      </a:lnTo>
                      <a:lnTo>
                        <a:pt x="3701" y="0"/>
                      </a:lnTo>
                      <a:lnTo>
                        <a:pt x="16212" y="12498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169" name="Google Shape;2169;p17"/>
                <p:cNvSpPr/>
                <p:nvPr/>
              </p:nvSpPr>
              <p:spPr>
                <a:xfrm>
                  <a:off x="8578475" y="4843026"/>
                  <a:ext cx="35425" cy="49941"/>
                </a:xfrm>
                <a:custGeom>
                  <a:rect b="b" l="l" r="r" t="t"/>
                  <a:pathLst>
                    <a:path extrusionOk="0" h="49941" w="35425">
                      <a:moveTo>
                        <a:pt x="4704" y="38213"/>
                      </a:moveTo>
                      <a:lnTo>
                        <a:pt x="29965" y="12920"/>
                      </a:lnTo>
                      <a:lnTo>
                        <a:pt x="29965" y="48680"/>
                      </a:lnTo>
                      <a:cubicBezTo>
                        <a:pt x="31775" y="49134"/>
                        <a:pt x="33578" y="49594"/>
                        <a:pt x="35426" y="49941"/>
                      </a:cubicBezTo>
                      <a:lnTo>
                        <a:pt x="35426" y="0"/>
                      </a:lnTo>
                      <a:lnTo>
                        <a:pt x="0" y="35312"/>
                      </a:lnTo>
                      <a:cubicBezTo>
                        <a:pt x="1520" y="36346"/>
                        <a:pt x="3153" y="37248"/>
                        <a:pt x="4704" y="38187"/>
                      </a:cubicBezTo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170" name="Google Shape;2170;p17"/>
                <p:cNvSpPr/>
                <p:nvPr/>
              </p:nvSpPr>
              <p:spPr>
                <a:xfrm>
                  <a:off x="8649768" y="4843039"/>
                  <a:ext cx="35400" cy="49928"/>
                </a:xfrm>
                <a:custGeom>
                  <a:rect b="b" l="l" r="r" t="t"/>
                  <a:pathLst>
                    <a:path extrusionOk="0" h="49928" w="35400">
                      <a:moveTo>
                        <a:pt x="0" y="49929"/>
                      </a:moveTo>
                      <a:cubicBezTo>
                        <a:pt x="1816" y="49575"/>
                        <a:pt x="3601" y="49121"/>
                        <a:pt x="5379" y="48667"/>
                      </a:cubicBezTo>
                      <a:lnTo>
                        <a:pt x="5379" y="12908"/>
                      </a:lnTo>
                      <a:lnTo>
                        <a:pt x="30879" y="38080"/>
                      </a:lnTo>
                      <a:cubicBezTo>
                        <a:pt x="32392" y="37172"/>
                        <a:pt x="33937" y="36302"/>
                        <a:pt x="35400" y="35312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171" name="Google Shape;2171;p17"/>
                <p:cNvSpPr/>
                <p:nvPr/>
              </p:nvSpPr>
              <p:spPr>
                <a:xfrm>
                  <a:off x="8549929" y="4746625"/>
                  <a:ext cx="56032" cy="106181"/>
                </a:xfrm>
                <a:custGeom>
                  <a:rect b="b" l="l" r="r" t="t"/>
                  <a:pathLst>
                    <a:path extrusionOk="0" h="106181" w="56032">
                      <a:moveTo>
                        <a:pt x="2863" y="0"/>
                      </a:moveTo>
                      <a:cubicBezTo>
                        <a:pt x="1841" y="1526"/>
                        <a:pt x="933" y="3153"/>
                        <a:pt x="0" y="4717"/>
                      </a:cubicBezTo>
                      <a:lnTo>
                        <a:pt x="48472" y="53182"/>
                      </a:lnTo>
                      <a:lnTo>
                        <a:pt x="277" y="101673"/>
                      </a:lnTo>
                      <a:cubicBezTo>
                        <a:pt x="1185" y="103187"/>
                        <a:pt x="2043" y="104732"/>
                        <a:pt x="3027" y="106182"/>
                      </a:cubicBezTo>
                      <a:lnTo>
                        <a:pt x="56033" y="52867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172" name="Google Shape;2172;p17"/>
                <p:cNvSpPr/>
                <p:nvPr/>
              </p:nvSpPr>
              <p:spPr>
                <a:xfrm>
                  <a:off x="8657619" y="4746404"/>
                  <a:ext cx="55912" cy="106446"/>
                </a:xfrm>
                <a:custGeom>
                  <a:rect b="b" l="l" r="r" t="t"/>
                  <a:pathLst>
                    <a:path extrusionOk="0" h="106446" w="55912">
                      <a:moveTo>
                        <a:pt x="7567" y="53075"/>
                      </a:moveTo>
                      <a:lnTo>
                        <a:pt x="55837" y="4521"/>
                      </a:lnTo>
                      <a:cubicBezTo>
                        <a:pt x="54929" y="3008"/>
                        <a:pt x="54072" y="1457"/>
                        <a:pt x="53088" y="0"/>
                      </a:cubicBezTo>
                      <a:lnTo>
                        <a:pt x="0" y="53403"/>
                      </a:lnTo>
                      <a:lnTo>
                        <a:pt x="53037" y="106447"/>
                      </a:lnTo>
                      <a:cubicBezTo>
                        <a:pt x="54065" y="104921"/>
                        <a:pt x="54973" y="103294"/>
                        <a:pt x="55913" y="101730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173" name="Google Shape;2173;p17"/>
                <p:cNvSpPr/>
                <p:nvPr/>
              </p:nvSpPr>
              <p:spPr>
                <a:xfrm>
                  <a:off x="8578911" y="4706268"/>
                  <a:ext cx="34681" cy="48850"/>
                </a:xfrm>
                <a:custGeom>
                  <a:rect b="b" l="l" r="r" t="t"/>
                  <a:pathLst>
                    <a:path extrusionOk="0" h="48850" w="34681">
                      <a:moveTo>
                        <a:pt x="34663" y="0"/>
                      </a:moveTo>
                      <a:cubicBezTo>
                        <a:pt x="32884" y="347"/>
                        <a:pt x="31150" y="807"/>
                        <a:pt x="29404" y="1261"/>
                      </a:cubicBezTo>
                      <a:lnTo>
                        <a:pt x="29404" y="35943"/>
                      </a:lnTo>
                      <a:lnTo>
                        <a:pt x="4729" y="11420"/>
                      </a:lnTo>
                      <a:cubicBezTo>
                        <a:pt x="3140" y="12353"/>
                        <a:pt x="1526" y="13261"/>
                        <a:pt x="0" y="14289"/>
                      </a:cubicBezTo>
                      <a:lnTo>
                        <a:pt x="34681" y="48850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174" name="Google Shape;2174;p17"/>
                <p:cNvSpPr/>
                <p:nvPr/>
              </p:nvSpPr>
              <p:spPr>
                <a:xfrm>
                  <a:off x="8558442" y="4704446"/>
                  <a:ext cx="146765" cy="190268"/>
                </a:xfrm>
                <a:custGeom>
                  <a:rect b="b" l="l" r="r" t="t"/>
                  <a:pathLst>
                    <a:path extrusionOk="0" h="190268" w="146765">
                      <a:moveTo>
                        <a:pt x="146766" y="34612"/>
                      </a:moveTo>
                      <a:cubicBezTo>
                        <a:pt x="143009" y="30080"/>
                        <a:pt x="138845" y="25903"/>
                        <a:pt x="134324" y="22133"/>
                      </a:cubicBezTo>
                      <a:lnTo>
                        <a:pt x="82403" y="74092"/>
                      </a:lnTo>
                      <a:lnTo>
                        <a:pt x="82403" y="70492"/>
                      </a:lnTo>
                      <a:lnTo>
                        <a:pt x="82403" y="70492"/>
                      </a:lnTo>
                      <a:lnTo>
                        <a:pt x="82403" y="63051"/>
                      </a:lnTo>
                      <a:lnTo>
                        <a:pt x="127880" y="17297"/>
                      </a:lnTo>
                      <a:cubicBezTo>
                        <a:pt x="111937" y="6043"/>
                        <a:pt x="92901" y="2"/>
                        <a:pt x="73386" y="0"/>
                      </a:cubicBezTo>
                      <a:cubicBezTo>
                        <a:pt x="70271" y="0"/>
                        <a:pt x="67200" y="177"/>
                        <a:pt x="64161" y="467"/>
                      </a:cubicBezTo>
                      <a:lnTo>
                        <a:pt x="64161" y="73121"/>
                      </a:lnTo>
                      <a:lnTo>
                        <a:pt x="12756" y="21805"/>
                      </a:lnTo>
                      <a:cubicBezTo>
                        <a:pt x="8110" y="25663"/>
                        <a:pt x="3840" y="29951"/>
                        <a:pt x="0" y="34612"/>
                      </a:cubicBezTo>
                      <a:lnTo>
                        <a:pt x="60774" y="95695"/>
                      </a:lnTo>
                      <a:lnTo>
                        <a:pt x="359" y="156110"/>
                      </a:lnTo>
                      <a:cubicBezTo>
                        <a:pt x="4225" y="160740"/>
                        <a:pt x="8520" y="164995"/>
                        <a:pt x="13185" y="168816"/>
                      </a:cubicBezTo>
                      <a:lnTo>
                        <a:pt x="64394" y="117292"/>
                      </a:lnTo>
                      <a:lnTo>
                        <a:pt x="64394" y="189814"/>
                      </a:lnTo>
                      <a:cubicBezTo>
                        <a:pt x="67358" y="190092"/>
                        <a:pt x="70347" y="190268"/>
                        <a:pt x="73380" y="190268"/>
                      </a:cubicBezTo>
                      <a:cubicBezTo>
                        <a:pt x="76413" y="190268"/>
                        <a:pt x="79364" y="190092"/>
                        <a:pt x="82309" y="189814"/>
                      </a:cubicBezTo>
                      <a:lnTo>
                        <a:pt x="82309" y="116946"/>
                      </a:lnTo>
                      <a:lnTo>
                        <a:pt x="133933" y="168501"/>
                      </a:lnTo>
                      <a:cubicBezTo>
                        <a:pt x="138586" y="164658"/>
                        <a:pt x="142864" y="160383"/>
                        <a:pt x="146709" y="155732"/>
                      </a:cubicBezTo>
                      <a:lnTo>
                        <a:pt x="86325" y="95349"/>
                      </a:lnTo>
                      <a:close/>
                      <a:moveTo>
                        <a:pt x="82491" y="17486"/>
                      </a:moveTo>
                      <a:cubicBezTo>
                        <a:pt x="95380" y="19037"/>
                        <a:pt x="100778" y="21477"/>
                        <a:pt x="100778" y="21477"/>
                      </a:cubicBezTo>
                      <a:lnTo>
                        <a:pt x="82491" y="39663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175" name="Google Shape;2175;p17"/>
                <p:cNvSpPr/>
                <p:nvPr/>
              </p:nvSpPr>
              <p:spPr>
                <a:xfrm>
                  <a:off x="8477241" y="4645007"/>
                  <a:ext cx="309809" cy="309800"/>
                </a:xfrm>
                <a:custGeom>
                  <a:rect b="b" l="l" r="r" t="t"/>
                  <a:pathLst>
                    <a:path extrusionOk="0" h="309800" w="309809">
                      <a:moveTo>
                        <a:pt x="173441" y="1124"/>
                      </a:moveTo>
                      <a:cubicBezTo>
                        <a:pt x="88648" y="-9098"/>
                        <a:pt x="11353" y="51569"/>
                        <a:pt x="1125" y="136362"/>
                      </a:cubicBezTo>
                      <a:cubicBezTo>
                        <a:pt x="-9103" y="221155"/>
                        <a:pt x="51571" y="298463"/>
                        <a:pt x="136370" y="308678"/>
                      </a:cubicBezTo>
                      <a:cubicBezTo>
                        <a:pt x="221169" y="318893"/>
                        <a:pt x="298465" y="258233"/>
                        <a:pt x="308686" y="173440"/>
                      </a:cubicBezTo>
                      <a:cubicBezTo>
                        <a:pt x="318908" y="88647"/>
                        <a:pt x="258240" y="11345"/>
                        <a:pt x="173441" y="1124"/>
                      </a:cubicBezTo>
                      <a:moveTo>
                        <a:pt x="300999" y="172513"/>
                      </a:moveTo>
                      <a:cubicBezTo>
                        <a:pt x="291282" y="253068"/>
                        <a:pt x="217852" y="310702"/>
                        <a:pt x="137297" y="300992"/>
                      </a:cubicBezTo>
                      <a:cubicBezTo>
                        <a:pt x="56741" y="291281"/>
                        <a:pt x="-893" y="217844"/>
                        <a:pt x="8830" y="137289"/>
                      </a:cubicBezTo>
                      <a:cubicBezTo>
                        <a:pt x="18554" y="56734"/>
                        <a:pt x="91965" y="-894"/>
                        <a:pt x="172514" y="8817"/>
                      </a:cubicBezTo>
                      <a:cubicBezTo>
                        <a:pt x="253063" y="18527"/>
                        <a:pt x="310710" y="91964"/>
                        <a:pt x="300999" y="172513"/>
                      </a:cubicBezTo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176" name="Google Shape;2176;p17"/>
                <p:cNvSpPr/>
                <p:nvPr/>
              </p:nvSpPr>
              <p:spPr>
                <a:xfrm>
                  <a:off x="8502227" y="4737942"/>
                  <a:ext cx="10063" cy="12466"/>
                </a:xfrm>
                <a:custGeom>
                  <a:rect b="b" l="l" r="r" t="t"/>
                  <a:pathLst>
                    <a:path extrusionOk="0" h="12466" w="10063">
                      <a:moveTo>
                        <a:pt x="0" y="12466"/>
                      </a:moveTo>
                      <a:cubicBezTo>
                        <a:pt x="3664" y="11975"/>
                        <a:pt x="5133" y="10613"/>
                        <a:pt x="8059" y="8481"/>
                      </a:cubicBezTo>
                      <a:lnTo>
                        <a:pt x="10064" y="0"/>
                      </a:lnTo>
                      <a:cubicBezTo>
                        <a:pt x="7220" y="2686"/>
                        <a:pt x="4389" y="5795"/>
                        <a:pt x="1274" y="6205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177" name="Google Shape;2177;p17"/>
                <p:cNvSpPr/>
                <p:nvPr/>
              </p:nvSpPr>
              <p:spPr>
                <a:xfrm>
                  <a:off x="8512879" y="4735085"/>
                  <a:ext cx="8624" cy="21912"/>
                </a:xfrm>
                <a:custGeom>
                  <a:rect b="b" l="l" r="r" t="t"/>
                  <a:pathLst>
                    <a:path extrusionOk="0" h="21912" w="8624">
                      <a:moveTo>
                        <a:pt x="2829" y="21912"/>
                      </a:moveTo>
                      <a:lnTo>
                        <a:pt x="6051" y="17996"/>
                      </a:lnTo>
                      <a:cubicBezTo>
                        <a:pt x="4368" y="16735"/>
                        <a:pt x="6625" y="8538"/>
                        <a:pt x="8624" y="1034"/>
                      </a:cubicBezTo>
                      <a:lnTo>
                        <a:pt x="3195" y="0"/>
                      </a:lnTo>
                      <a:cubicBezTo>
                        <a:pt x="-8" y="11729"/>
                        <a:pt x="-1850" y="18318"/>
                        <a:pt x="2829" y="21912"/>
                      </a:cubicBezTo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178" name="Google Shape;2178;p17"/>
                <p:cNvSpPr/>
                <p:nvPr/>
              </p:nvSpPr>
              <p:spPr>
                <a:xfrm>
                  <a:off x="8567844" y="4919319"/>
                  <a:ext cx="12340" cy="10221"/>
                </a:xfrm>
                <a:custGeom>
                  <a:rect b="b" l="l" r="r" t="t"/>
                  <a:pathLst>
                    <a:path extrusionOk="0" h="10221" w="12340">
                      <a:moveTo>
                        <a:pt x="6098" y="8866"/>
                      </a:moveTo>
                      <a:cubicBezTo>
                        <a:pt x="5726" y="5776"/>
                        <a:pt x="2648" y="2875"/>
                        <a:pt x="0" y="0"/>
                      </a:cubicBezTo>
                      <a:lnTo>
                        <a:pt x="8450" y="2106"/>
                      </a:lnTo>
                      <a:cubicBezTo>
                        <a:pt x="10549" y="5045"/>
                        <a:pt x="11899" y="6520"/>
                        <a:pt x="12340" y="10222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179" name="Google Shape;2179;p17"/>
                <p:cNvSpPr/>
                <p:nvPr/>
              </p:nvSpPr>
              <p:spPr>
                <a:xfrm>
                  <a:off x="8565019" y="4910062"/>
                  <a:ext cx="21906" cy="8809"/>
                </a:xfrm>
                <a:custGeom>
                  <a:rect b="b" l="l" r="r" t="t"/>
                  <a:pathLst>
                    <a:path extrusionOk="0" h="8809" w="21906">
                      <a:moveTo>
                        <a:pt x="21906" y="6047"/>
                      </a:moveTo>
                      <a:cubicBezTo>
                        <a:pt x="18249" y="10707"/>
                        <a:pt x="11691" y="8765"/>
                        <a:pt x="0" y="5417"/>
                      </a:cubicBezTo>
                      <a:lnTo>
                        <a:pt x="1097" y="0"/>
                      </a:lnTo>
                      <a:cubicBezTo>
                        <a:pt x="8557" y="2087"/>
                        <a:pt x="16716" y="4452"/>
                        <a:pt x="18028" y="2787"/>
                      </a:cubicBezTo>
                      <a:lnTo>
                        <a:pt x="21906" y="6047"/>
                      </a:lnTo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180" name="Google Shape;2180;p17"/>
                <p:cNvSpPr/>
                <p:nvPr/>
              </p:nvSpPr>
              <p:spPr>
                <a:xfrm>
                  <a:off x="8501338" y="4849395"/>
                  <a:ext cx="10089" cy="12466"/>
                </a:xfrm>
                <a:custGeom>
                  <a:rect b="b" l="l" r="r" t="t"/>
                  <a:pathLst>
                    <a:path extrusionOk="0" h="12466" w="10089">
                      <a:moveTo>
                        <a:pt x="1305" y="6262"/>
                      </a:moveTo>
                      <a:cubicBezTo>
                        <a:pt x="4389" y="6671"/>
                        <a:pt x="7245" y="9774"/>
                        <a:pt x="10089" y="12466"/>
                      </a:cubicBezTo>
                      <a:lnTo>
                        <a:pt x="8065" y="3985"/>
                      </a:lnTo>
                      <a:cubicBezTo>
                        <a:pt x="5139" y="1854"/>
                        <a:pt x="3651" y="486"/>
                        <a:pt x="0" y="0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181" name="Google Shape;2181;p17"/>
                <p:cNvSpPr/>
                <p:nvPr/>
              </p:nvSpPr>
              <p:spPr>
                <a:xfrm>
                  <a:off x="8512027" y="4842818"/>
                  <a:ext cx="8637" cy="21918"/>
                </a:xfrm>
                <a:custGeom>
                  <a:rect b="b" l="l" r="r" t="t"/>
                  <a:pathLst>
                    <a:path extrusionOk="0" h="21918" w="8637">
                      <a:moveTo>
                        <a:pt x="2843" y="0"/>
                      </a:moveTo>
                      <a:cubicBezTo>
                        <a:pt x="-1867" y="3601"/>
                        <a:pt x="5" y="10190"/>
                        <a:pt x="3202" y="21919"/>
                      </a:cubicBezTo>
                      <a:lnTo>
                        <a:pt x="8638" y="20878"/>
                      </a:lnTo>
                      <a:cubicBezTo>
                        <a:pt x="6639" y="13400"/>
                        <a:pt x="4375" y="5202"/>
                        <a:pt x="6065" y="3922"/>
                      </a:cubicBezTo>
                      <a:lnTo>
                        <a:pt x="2843" y="0"/>
                      </a:lnTo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182" name="Google Shape;2182;p17"/>
                <p:cNvSpPr/>
                <p:nvPr/>
              </p:nvSpPr>
              <p:spPr>
                <a:xfrm>
                  <a:off x="8752084" y="4851552"/>
                  <a:ext cx="10221" cy="12333"/>
                </a:xfrm>
                <a:custGeom>
                  <a:rect b="b" l="l" r="r" t="t"/>
                  <a:pathLst>
                    <a:path extrusionOk="0" h="12333" w="10221">
                      <a:moveTo>
                        <a:pt x="8866" y="6236"/>
                      </a:moveTo>
                      <a:cubicBezTo>
                        <a:pt x="5782" y="6608"/>
                        <a:pt x="2882" y="9686"/>
                        <a:pt x="0" y="12334"/>
                      </a:cubicBezTo>
                      <a:lnTo>
                        <a:pt x="2112" y="3891"/>
                      </a:lnTo>
                      <a:cubicBezTo>
                        <a:pt x="5051" y="1785"/>
                        <a:pt x="6526" y="441"/>
                        <a:pt x="10222" y="0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183" name="Google Shape;2183;p17"/>
                <p:cNvSpPr/>
                <p:nvPr/>
              </p:nvSpPr>
              <p:spPr>
                <a:xfrm>
                  <a:off x="8742834" y="4844804"/>
                  <a:ext cx="8808" cy="21906"/>
                </a:xfrm>
                <a:custGeom>
                  <a:rect b="b" l="l" r="r" t="t"/>
                  <a:pathLst>
                    <a:path extrusionOk="0" h="21906" w="8808">
                      <a:moveTo>
                        <a:pt x="6047" y="0"/>
                      </a:moveTo>
                      <a:cubicBezTo>
                        <a:pt x="10707" y="3657"/>
                        <a:pt x="8759" y="10215"/>
                        <a:pt x="5417" y="21906"/>
                      </a:cubicBezTo>
                      <a:lnTo>
                        <a:pt x="0" y="20815"/>
                      </a:lnTo>
                      <a:cubicBezTo>
                        <a:pt x="2081" y="13349"/>
                        <a:pt x="4446" y="5190"/>
                        <a:pt x="2787" y="3884"/>
                      </a:cubicBezTo>
                      <a:lnTo>
                        <a:pt x="6047" y="0"/>
                      </a:lnTo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184" name="Google Shape;2184;p17"/>
                <p:cNvSpPr/>
                <p:nvPr/>
              </p:nvSpPr>
              <p:spPr>
                <a:xfrm>
                  <a:off x="8682167" y="4920303"/>
                  <a:ext cx="12460" cy="10063"/>
                </a:xfrm>
                <a:custGeom>
                  <a:rect b="b" l="l" r="r" t="t"/>
                  <a:pathLst>
                    <a:path extrusionOk="0" h="10063" w="12460">
                      <a:moveTo>
                        <a:pt x="6262" y="8790"/>
                      </a:moveTo>
                      <a:cubicBezTo>
                        <a:pt x="6671" y="5707"/>
                        <a:pt x="9774" y="2844"/>
                        <a:pt x="12460" y="0"/>
                      </a:cubicBezTo>
                      <a:lnTo>
                        <a:pt x="3985" y="1999"/>
                      </a:lnTo>
                      <a:cubicBezTo>
                        <a:pt x="1854" y="4925"/>
                        <a:pt x="492" y="6413"/>
                        <a:pt x="0" y="10064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185" name="Google Shape;2185;p17"/>
                <p:cNvSpPr/>
                <p:nvPr/>
              </p:nvSpPr>
              <p:spPr>
                <a:xfrm>
                  <a:off x="8675590" y="4911077"/>
                  <a:ext cx="21912" cy="8638"/>
                </a:xfrm>
                <a:custGeom>
                  <a:rect b="b" l="l" r="r" t="t"/>
                  <a:pathLst>
                    <a:path extrusionOk="0" h="8638" w="21912">
                      <a:moveTo>
                        <a:pt x="0" y="5801"/>
                      </a:moveTo>
                      <a:cubicBezTo>
                        <a:pt x="3601" y="10505"/>
                        <a:pt x="10184" y="8633"/>
                        <a:pt x="21912" y="5436"/>
                      </a:cubicBezTo>
                      <a:lnTo>
                        <a:pt x="20878" y="0"/>
                      </a:lnTo>
                      <a:cubicBezTo>
                        <a:pt x="13393" y="2005"/>
                        <a:pt x="5202" y="4256"/>
                        <a:pt x="3916" y="2573"/>
                      </a:cubicBezTo>
                      <a:lnTo>
                        <a:pt x="0" y="5801"/>
                      </a:lnTo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186" name="Google Shape;2186;p17"/>
                <p:cNvSpPr/>
                <p:nvPr/>
              </p:nvSpPr>
              <p:spPr>
                <a:xfrm>
                  <a:off x="8684317" y="4670281"/>
                  <a:ext cx="12340" cy="10221"/>
                </a:xfrm>
                <a:custGeom>
                  <a:rect b="b" l="l" r="r" t="t"/>
                  <a:pathLst>
                    <a:path extrusionOk="0" h="10221" w="12340">
                      <a:moveTo>
                        <a:pt x="6243" y="1356"/>
                      </a:moveTo>
                      <a:cubicBezTo>
                        <a:pt x="6615" y="4446"/>
                        <a:pt x="9692" y="7346"/>
                        <a:pt x="12340" y="10222"/>
                      </a:cubicBezTo>
                      <a:lnTo>
                        <a:pt x="3891" y="8109"/>
                      </a:lnTo>
                      <a:cubicBezTo>
                        <a:pt x="1791" y="5171"/>
                        <a:pt x="441" y="3695"/>
                        <a:pt x="0" y="0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187" name="Google Shape;2187;p17"/>
                <p:cNvSpPr/>
                <p:nvPr/>
              </p:nvSpPr>
              <p:spPr>
                <a:xfrm>
                  <a:off x="8677576" y="4680950"/>
                  <a:ext cx="21906" cy="8809"/>
                </a:xfrm>
                <a:custGeom>
                  <a:rect b="b" l="l" r="r" t="t"/>
                  <a:pathLst>
                    <a:path extrusionOk="0" h="8809" w="21906">
                      <a:moveTo>
                        <a:pt x="0" y="2763"/>
                      </a:moveTo>
                      <a:cubicBezTo>
                        <a:pt x="3657" y="-1897"/>
                        <a:pt x="10215" y="45"/>
                        <a:pt x="21906" y="3393"/>
                      </a:cubicBezTo>
                      <a:lnTo>
                        <a:pt x="20809" y="8810"/>
                      </a:lnTo>
                      <a:cubicBezTo>
                        <a:pt x="13349" y="6723"/>
                        <a:pt x="5190" y="4358"/>
                        <a:pt x="3878" y="6023"/>
                      </a:cubicBezTo>
                      <a:lnTo>
                        <a:pt x="0" y="2763"/>
                      </a:lnTo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188" name="Google Shape;2188;p17"/>
                <p:cNvSpPr/>
                <p:nvPr/>
              </p:nvSpPr>
              <p:spPr>
                <a:xfrm>
                  <a:off x="8753074" y="4737960"/>
                  <a:ext cx="10063" cy="12466"/>
                </a:xfrm>
                <a:custGeom>
                  <a:rect b="b" l="l" r="r" t="t"/>
                  <a:pathLst>
                    <a:path extrusionOk="0" h="12466" w="10063">
                      <a:moveTo>
                        <a:pt x="8784" y="6205"/>
                      </a:moveTo>
                      <a:cubicBezTo>
                        <a:pt x="5707" y="5795"/>
                        <a:pt x="2844" y="2686"/>
                        <a:pt x="0" y="0"/>
                      </a:cubicBezTo>
                      <a:lnTo>
                        <a:pt x="1999" y="8481"/>
                      </a:lnTo>
                      <a:cubicBezTo>
                        <a:pt x="4925" y="10613"/>
                        <a:pt x="6413" y="11975"/>
                        <a:pt x="10064" y="12466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189" name="Google Shape;2189;p17"/>
                <p:cNvSpPr/>
                <p:nvPr/>
              </p:nvSpPr>
              <p:spPr>
                <a:xfrm>
                  <a:off x="8743855" y="4735085"/>
                  <a:ext cx="8637" cy="21912"/>
                </a:xfrm>
                <a:custGeom>
                  <a:rect b="b" l="l" r="r" t="t"/>
                  <a:pathLst>
                    <a:path extrusionOk="0" h="21912" w="8637">
                      <a:moveTo>
                        <a:pt x="5795" y="21912"/>
                      </a:moveTo>
                      <a:cubicBezTo>
                        <a:pt x="10505" y="18318"/>
                        <a:pt x="8633" y="11729"/>
                        <a:pt x="5429" y="0"/>
                      </a:cubicBezTo>
                      <a:lnTo>
                        <a:pt x="0" y="1034"/>
                      </a:lnTo>
                      <a:cubicBezTo>
                        <a:pt x="1999" y="8519"/>
                        <a:pt x="4256" y="16710"/>
                        <a:pt x="2573" y="17996"/>
                      </a:cubicBezTo>
                      <a:lnTo>
                        <a:pt x="5795" y="21912"/>
                      </a:lnTo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190" name="Google Shape;2190;p17"/>
                <p:cNvSpPr/>
                <p:nvPr/>
              </p:nvSpPr>
              <p:spPr>
                <a:xfrm>
                  <a:off x="8516018" y="4683779"/>
                  <a:ext cx="232254" cy="232258"/>
                </a:xfrm>
                <a:custGeom>
                  <a:rect b="b" l="l" r="r" t="t"/>
                  <a:pathLst>
                    <a:path extrusionOk="0" h="232258" w="232254">
                      <a:moveTo>
                        <a:pt x="130023" y="842"/>
                      </a:moveTo>
                      <a:cubicBezTo>
                        <a:pt x="66455" y="-6819"/>
                        <a:pt x="8518" y="38664"/>
                        <a:pt x="844" y="102231"/>
                      </a:cubicBezTo>
                      <a:cubicBezTo>
                        <a:pt x="-6830" y="165799"/>
                        <a:pt x="38679" y="223755"/>
                        <a:pt x="102228" y="231417"/>
                      </a:cubicBezTo>
                      <a:cubicBezTo>
                        <a:pt x="165777" y="239078"/>
                        <a:pt x="223751" y="193582"/>
                        <a:pt x="231413" y="130033"/>
                      </a:cubicBezTo>
                      <a:cubicBezTo>
                        <a:pt x="239074" y="66484"/>
                        <a:pt x="193578" y="8510"/>
                        <a:pt x="130023" y="842"/>
                      </a:cubicBezTo>
                      <a:moveTo>
                        <a:pt x="224174" y="129151"/>
                      </a:moveTo>
                      <a:cubicBezTo>
                        <a:pt x="216992" y="188714"/>
                        <a:pt x="162699" y="231303"/>
                        <a:pt x="103136" y="224152"/>
                      </a:cubicBezTo>
                      <a:cubicBezTo>
                        <a:pt x="43572" y="217002"/>
                        <a:pt x="983" y="162672"/>
                        <a:pt x="8153" y="103083"/>
                      </a:cubicBezTo>
                      <a:cubicBezTo>
                        <a:pt x="15322" y="43494"/>
                        <a:pt x="69627" y="930"/>
                        <a:pt x="129178" y="8094"/>
                      </a:cubicBezTo>
                      <a:cubicBezTo>
                        <a:pt x="188729" y="15257"/>
                        <a:pt x="231318" y="69593"/>
                        <a:pt x="224174" y="129151"/>
                      </a:cubicBezTo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</p:grpSp>
          <p:grpSp>
            <p:nvGrpSpPr>
              <p:cNvPr id="2191" name="Google Shape;2191;p17"/>
              <p:cNvGrpSpPr/>
              <p:nvPr/>
            </p:nvGrpSpPr>
            <p:grpSpPr>
              <a:xfrm>
                <a:off x="7813595" y="4540880"/>
                <a:ext cx="874333" cy="143246"/>
                <a:chOff x="10429965" y="3783604"/>
                <a:chExt cx="892919" cy="146291"/>
              </a:xfrm>
            </p:grpSpPr>
            <p:sp>
              <p:nvSpPr>
                <p:cNvPr id="2192" name="Google Shape;2192;p17"/>
                <p:cNvSpPr/>
                <p:nvPr/>
              </p:nvSpPr>
              <p:spPr>
                <a:xfrm>
                  <a:off x="10429965" y="3784408"/>
                  <a:ext cx="128523" cy="145480"/>
                </a:xfrm>
                <a:custGeom>
                  <a:rect b="b" l="l" r="r" t="t"/>
                  <a:pathLst>
                    <a:path extrusionOk="0" h="145480" w="128523">
                      <a:moveTo>
                        <a:pt x="128441" y="72801"/>
                      </a:moveTo>
                      <a:cubicBezTo>
                        <a:pt x="128441" y="95634"/>
                        <a:pt x="128372" y="118473"/>
                        <a:pt x="128517" y="141306"/>
                      </a:cubicBezTo>
                      <a:cubicBezTo>
                        <a:pt x="128517" y="144560"/>
                        <a:pt x="127741" y="145493"/>
                        <a:pt x="124374" y="145480"/>
                      </a:cubicBezTo>
                      <a:cubicBezTo>
                        <a:pt x="84177" y="145363"/>
                        <a:pt x="43980" y="145363"/>
                        <a:pt x="3783" y="145480"/>
                      </a:cubicBezTo>
                      <a:cubicBezTo>
                        <a:pt x="908" y="145480"/>
                        <a:pt x="0" y="144850"/>
                        <a:pt x="0" y="141842"/>
                      </a:cubicBezTo>
                      <a:cubicBezTo>
                        <a:pt x="114" y="105269"/>
                        <a:pt x="128" y="68706"/>
                        <a:pt x="44" y="32154"/>
                      </a:cubicBezTo>
                      <a:cubicBezTo>
                        <a:pt x="-28" y="30349"/>
                        <a:pt x="510" y="28572"/>
                        <a:pt x="1570" y="27109"/>
                      </a:cubicBezTo>
                      <a:cubicBezTo>
                        <a:pt x="7477" y="18925"/>
                        <a:pt x="13307" y="10694"/>
                        <a:pt x="19062" y="2416"/>
                      </a:cubicBezTo>
                      <a:cubicBezTo>
                        <a:pt x="20216" y="745"/>
                        <a:pt x="21383" y="-24"/>
                        <a:pt x="23476" y="39"/>
                      </a:cubicBezTo>
                      <a:cubicBezTo>
                        <a:pt x="28672" y="197"/>
                        <a:pt x="33887" y="291"/>
                        <a:pt x="39070" y="39"/>
                      </a:cubicBezTo>
                      <a:cubicBezTo>
                        <a:pt x="42223" y="-125"/>
                        <a:pt x="43056" y="739"/>
                        <a:pt x="43037" y="3936"/>
                      </a:cubicBezTo>
                      <a:cubicBezTo>
                        <a:pt x="42892" y="28030"/>
                        <a:pt x="42955" y="52124"/>
                        <a:pt x="42955" y="76218"/>
                      </a:cubicBezTo>
                      <a:cubicBezTo>
                        <a:pt x="42955" y="83924"/>
                        <a:pt x="43093" y="91636"/>
                        <a:pt x="42885" y="99335"/>
                      </a:cubicBezTo>
                      <a:cubicBezTo>
                        <a:pt x="42810" y="102160"/>
                        <a:pt x="43730" y="102784"/>
                        <a:pt x="46410" y="102753"/>
                      </a:cubicBezTo>
                      <a:cubicBezTo>
                        <a:pt x="58215" y="102614"/>
                        <a:pt x="70025" y="102583"/>
                        <a:pt x="81829" y="102753"/>
                      </a:cubicBezTo>
                      <a:cubicBezTo>
                        <a:pt x="84825" y="102797"/>
                        <a:pt x="85499" y="101939"/>
                        <a:pt x="85487" y="99039"/>
                      </a:cubicBezTo>
                      <a:cubicBezTo>
                        <a:pt x="85380" y="67662"/>
                        <a:pt x="85518" y="36284"/>
                        <a:pt x="85304" y="4907"/>
                      </a:cubicBezTo>
                      <a:cubicBezTo>
                        <a:pt x="85304" y="682"/>
                        <a:pt x="86521" y="-87"/>
                        <a:pt x="90430" y="7"/>
                      </a:cubicBezTo>
                      <a:cubicBezTo>
                        <a:pt x="101781" y="279"/>
                        <a:pt x="113200" y="222"/>
                        <a:pt x="124576" y="7"/>
                      </a:cubicBezTo>
                      <a:cubicBezTo>
                        <a:pt x="127685" y="-49"/>
                        <a:pt x="128542" y="676"/>
                        <a:pt x="128523" y="3873"/>
                      </a:cubicBezTo>
                      <a:cubicBezTo>
                        <a:pt x="128366" y="26857"/>
                        <a:pt x="128441" y="49829"/>
                        <a:pt x="128441" y="72801"/>
                      </a:cubicBezTo>
                      <a:close/>
                    </a:path>
                  </a:pathLst>
                </a:custGeom>
                <a:solidFill>
                  <a:srgbClr val="01386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193" name="Google Shape;2193;p17"/>
                <p:cNvSpPr/>
                <p:nvPr/>
              </p:nvSpPr>
              <p:spPr>
                <a:xfrm>
                  <a:off x="10578846" y="3784405"/>
                  <a:ext cx="103072" cy="145490"/>
                </a:xfrm>
                <a:custGeom>
                  <a:rect b="b" l="l" r="r" t="t"/>
                  <a:pathLst>
                    <a:path extrusionOk="0" h="145490" w="103072">
                      <a:moveTo>
                        <a:pt x="102990" y="58509"/>
                      </a:moveTo>
                      <a:cubicBezTo>
                        <a:pt x="102990" y="76291"/>
                        <a:pt x="102939" y="94080"/>
                        <a:pt x="103040" y="111868"/>
                      </a:cubicBezTo>
                      <a:cubicBezTo>
                        <a:pt x="103135" y="114515"/>
                        <a:pt x="102330" y="117115"/>
                        <a:pt x="100757" y="119246"/>
                      </a:cubicBezTo>
                      <a:cubicBezTo>
                        <a:pt x="95150" y="126943"/>
                        <a:pt x="89647" y="134720"/>
                        <a:pt x="84249" y="142577"/>
                      </a:cubicBezTo>
                      <a:cubicBezTo>
                        <a:pt x="82843" y="144620"/>
                        <a:pt x="81392" y="145503"/>
                        <a:pt x="78813" y="145490"/>
                      </a:cubicBezTo>
                      <a:cubicBezTo>
                        <a:pt x="53944" y="145385"/>
                        <a:pt x="29072" y="145385"/>
                        <a:pt x="4198" y="145490"/>
                      </a:cubicBezTo>
                      <a:cubicBezTo>
                        <a:pt x="805" y="145490"/>
                        <a:pt x="-15" y="144507"/>
                        <a:pt x="36" y="141259"/>
                      </a:cubicBezTo>
                      <a:cubicBezTo>
                        <a:pt x="219" y="129783"/>
                        <a:pt x="282" y="118288"/>
                        <a:pt x="4" y="106811"/>
                      </a:cubicBezTo>
                      <a:cubicBezTo>
                        <a:pt x="-84" y="103103"/>
                        <a:pt x="1171" y="102561"/>
                        <a:pt x="4488" y="102593"/>
                      </a:cubicBezTo>
                      <a:cubicBezTo>
                        <a:pt x="21633" y="102757"/>
                        <a:pt x="38778" y="102593"/>
                        <a:pt x="55917" y="102750"/>
                      </a:cubicBezTo>
                      <a:cubicBezTo>
                        <a:pt x="59228" y="102782"/>
                        <a:pt x="60092" y="101924"/>
                        <a:pt x="60079" y="98620"/>
                      </a:cubicBezTo>
                      <a:cubicBezTo>
                        <a:pt x="59947" y="67249"/>
                        <a:pt x="60079" y="35878"/>
                        <a:pt x="59902" y="4507"/>
                      </a:cubicBezTo>
                      <a:cubicBezTo>
                        <a:pt x="59902" y="724"/>
                        <a:pt x="60930" y="-71"/>
                        <a:pt x="64537" y="5"/>
                      </a:cubicBezTo>
                      <a:cubicBezTo>
                        <a:pt x="76051" y="244"/>
                        <a:pt x="87578" y="207"/>
                        <a:pt x="99099" y="5"/>
                      </a:cubicBezTo>
                      <a:cubicBezTo>
                        <a:pt x="102176" y="-46"/>
                        <a:pt x="103103" y="635"/>
                        <a:pt x="103071" y="3870"/>
                      </a:cubicBezTo>
                      <a:cubicBezTo>
                        <a:pt x="102895" y="22094"/>
                        <a:pt x="102990" y="40298"/>
                        <a:pt x="102990" y="58509"/>
                      </a:cubicBezTo>
                      <a:close/>
                    </a:path>
                  </a:pathLst>
                </a:custGeom>
                <a:solidFill>
                  <a:srgbClr val="01386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194" name="Google Shape;2194;p17"/>
                <p:cNvSpPr/>
                <p:nvPr/>
              </p:nvSpPr>
              <p:spPr>
                <a:xfrm>
                  <a:off x="10709656" y="3783604"/>
                  <a:ext cx="43105" cy="145468"/>
                </a:xfrm>
                <a:custGeom>
                  <a:rect b="b" l="l" r="r" t="t"/>
                  <a:pathLst>
                    <a:path extrusionOk="0" h="145468" w="43105">
                      <a:moveTo>
                        <a:pt x="43037" y="72836"/>
                      </a:moveTo>
                      <a:cubicBezTo>
                        <a:pt x="43037" y="95536"/>
                        <a:pt x="42974" y="118237"/>
                        <a:pt x="43106" y="140937"/>
                      </a:cubicBezTo>
                      <a:cubicBezTo>
                        <a:pt x="43106" y="144260"/>
                        <a:pt x="42475" y="145547"/>
                        <a:pt x="38805" y="145465"/>
                      </a:cubicBezTo>
                      <a:cubicBezTo>
                        <a:pt x="27007" y="145219"/>
                        <a:pt x="15191" y="145307"/>
                        <a:pt x="3386" y="145427"/>
                      </a:cubicBezTo>
                      <a:cubicBezTo>
                        <a:pt x="864" y="145427"/>
                        <a:pt x="-6" y="144796"/>
                        <a:pt x="0" y="142148"/>
                      </a:cubicBezTo>
                      <a:cubicBezTo>
                        <a:pt x="76" y="105297"/>
                        <a:pt x="88" y="68447"/>
                        <a:pt x="38" y="31596"/>
                      </a:cubicBezTo>
                      <a:cubicBezTo>
                        <a:pt x="-6" y="30057"/>
                        <a:pt x="457" y="28546"/>
                        <a:pt x="1356" y="27296"/>
                      </a:cubicBezTo>
                      <a:cubicBezTo>
                        <a:pt x="7300" y="18980"/>
                        <a:pt x="13200" y="10627"/>
                        <a:pt x="19056" y="2237"/>
                      </a:cubicBezTo>
                      <a:cubicBezTo>
                        <a:pt x="20222" y="553"/>
                        <a:pt x="21578" y="-40"/>
                        <a:pt x="23596" y="11"/>
                      </a:cubicBezTo>
                      <a:cubicBezTo>
                        <a:pt x="28937" y="149"/>
                        <a:pt x="34284" y="219"/>
                        <a:pt x="39619" y="11"/>
                      </a:cubicBezTo>
                      <a:cubicBezTo>
                        <a:pt x="42406" y="-109"/>
                        <a:pt x="43112" y="761"/>
                        <a:pt x="43100" y="3498"/>
                      </a:cubicBezTo>
                      <a:cubicBezTo>
                        <a:pt x="42993" y="26596"/>
                        <a:pt x="43037" y="49719"/>
                        <a:pt x="43037" y="72836"/>
                      </a:cubicBezTo>
                      <a:close/>
                    </a:path>
                  </a:pathLst>
                </a:custGeom>
                <a:solidFill>
                  <a:srgbClr val="01386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195" name="Google Shape;2195;p17"/>
                <p:cNvSpPr/>
                <p:nvPr/>
              </p:nvSpPr>
              <p:spPr>
                <a:xfrm>
                  <a:off x="10963537" y="3863878"/>
                  <a:ext cx="61142" cy="64486"/>
                </a:xfrm>
                <a:custGeom>
                  <a:rect b="b" l="l" r="r" t="t"/>
                  <a:pathLst>
                    <a:path extrusionOk="0" h="64486" w="61142">
                      <a:moveTo>
                        <a:pt x="30463" y="32975"/>
                      </a:moveTo>
                      <a:cubicBezTo>
                        <a:pt x="36567" y="22602"/>
                        <a:pt x="42299" y="12841"/>
                        <a:pt x="48050" y="3092"/>
                      </a:cubicBezTo>
                      <a:cubicBezTo>
                        <a:pt x="49355" y="873"/>
                        <a:pt x="58561" y="-975"/>
                        <a:pt x="60522" y="570"/>
                      </a:cubicBezTo>
                      <a:cubicBezTo>
                        <a:pt x="61424" y="1289"/>
                        <a:pt x="61077" y="2386"/>
                        <a:pt x="61077" y="3332"/>
                      </a:cubicBezTo>
                      <a:cubicBezTo>
                        <a:pt x="61077" y="22653"/>
                        <a:pt x="61077" y="41980"/>
                        <a:pt x="61134" y="61301"/>
                      </a:cubicBezTo>
                      <a:cubicBezTo>
                        <a:pt x="61134" y="63590"/>
                        <a:pt x="60642" y="64409"/>
                        <a:pt x="58151" y="64453"/>
                      </a:cubicBezTo>
                      <a:cubicBezTo>
                        <a:pt x="49853" y="64573"/>
                        <a:pt x="49853" y="64693"/>
                        <a:pt x="49853" y="56590"/>
                      </a:cubicBezTo>
                      <a:lnTo>
                        <a:pt x="49853" y="22691"/>
                      </a:lnTo>
                      <a:lnTo>
                        <a:pt x="48977" y="22356"/>
                      </a:lnTo>
                      <a:cubicBezTo>
                        <a:pt x="47417" y="24997"/>
                        <a:pt x="45860" y="27641"/>
                        <a:pt x="44304" y="30289"/>
                      </a:cubicBezTo>
                      <a:cubicBezTo>
                        <a:pt x="41320" y="35334"/>
                        <a:pt x="38333" y="40391"/>
                        <a:pt x="35344" y="45461"/>
                      </a:cubicBezTo>
                      <a:cubicBezTo>
                        <a:pt x="32601" y="50083"/>
                        <a:pt x="28287" y="50020"/>
                        <a:pt x="25513" y="45335"/>
                      </a:cubicBezTo>
                      <a:cubicBezTo>
                        <a:pt x="20973" y="37654"/>
                        <a:pt x="16439" y="29974"/>
                        <a:pt x="11830" y="22161"/>
                      </a:cubicBezTo>
                      <a:cubicBezTo>
                        <a:pt x="10505" y="23630"/>
                        <a:pt x="11060" y="25087"/>
                        <a:pt x="11054" y="26398"/>
                      </a:cubicBezTo>
                      <a:cubicBezTo>
                        <a:pt x="11004" y="37881"/>
                        <a:pt x="10966" y="49364"/>
                        <a:pt x="11054" y="60847"/>
                      </a:cubicBezTo>
                      <a:cubicBezTo>
                        <a:pt x="11054" y="63369"/>
                        <a:pt x="10745" y="64529"/>
                        <a:pt x="7725" y="64485"/>
                      </a:cubicBezTo>
                      <a:cubicBezTo>
                        <a:pt x="69" y="64372"/>
                        <a:pt x="69" y="64548"/>
                        <a:pt x="69" y="56798"/>
                      </a:cubicBezTo>
                      <a:cubicBezTo>
                        <a:pt x="69" y="39294"/>
                        <a:pt x="139" y="21789"/>
                        <a:pt x="0" y="4291"/>
                      </a:cubicBezTo>
                      <a:cubicBezTo>
                        <a:pt x="0" y="1289"/>
                        <a:pt x="593" y="413"/>
                        <a:pt x="3840" y="192"/>
                      </a:cubicBezTo>
                      <a:cubicBezTo>
                        <a:pt x="9219" y="-174"/>
                        <a:pt x="12416" y="1358"/>
                        <a:pt x="14989" y="6397"/>
                      </a:cubicBezTo>
                      <a:cubicBezTo>
                        <a:pt x="19573" y="15338"/>
                        <a:pt x="25059" y="23807"/>
                        <a:pt x="30463" y="32975"/>
                      </a:cubicBezTo>
                      <a:close/>
                    </a:path>
                  </a:pathLst>
                </a:custGeom>
                <a:solidFill>
                  <a:srgbClr val="03396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196" name="Google Shape;2196;p17"/>
                <p:cNvSpPr/>
                <p:nvPr/>
              </p:nvSpPr>
              <p:spPr>
                <a:xfrm>
                  <a:off x="10865761" y="3784543"/>
                  <a:ext cx="52343" cy="64990"/>
                </a:xfrm>
                <a:custGeom>
                  <a:rect b="b" l="l" r="r" t="t"/>
                  <a:pathLst>
                    <a:path extrusionOk="0" h="64990" w="52343">
                      <a:moveTo>
                        <a:pt x="11243" y="20613"/>
                      </a:moveTo>
                      <a:cubicBezTo>
                        <a:pt x="11243" y="33728"/>
                        <a:pt x="11054" y="46838"/>
                        <a:pt x="11350" y="59948"/>
                      </a:cubicBezTo>
                      <a:cubicBezTo>
                        <a:pt x="11445" y="64065"/>
                        <a:pt x="10322" y="65169"/>
                        <a:pt x="6306" y="64935"/>
                      </a:cubicBezTo>
                      <a:cubicBezTo>
                        <a:pt x="44" y="64570"/>
                        <a:pt x="0" y="64841"/>
                        <a:pt x="0" y="58768"/>
                      </a:cubicBezTo>
                      <a:cubicBezTo>
                        <a:pt x="0" y="41953"/>
                        <a:pt x="0" y="25151"/>
                        <a:pt x="0" y="8361"/>
                      </a:cubicBezTo>
                      <a:cubicBezTo>
                        <a:pt x="0" y="-45"/>
                        <a:pt x="0" y="75"/>
                        <a:pt x="8380" y="18"/>
                      </a:cubicBezTo>
                      <a:cubicBezTo>
                        <a:pt x="10903" y="18"/>
                        <a:pt x="12113" y="1071"/>
                        <a:pt x="13356" y="2969"/>
                      </a:cubicBezTo>
                      <a:cubicBezTo>
                        <a:pt x="21591" y="15499"/>
                        <a:pt x="29858" y="27940"/>
                        <a:pt x="38131" y="40444"/>
                      </a:cubicBezTo>
                      <a:cubicBezTo>
                        <a:pt x="38887" y="41585"/>
                        <a:pt x="39713" y="42689"/>
                        <a:pt x="40552" y="43862"/>
                      </a:cubicBezTo>
                      <a:cubicBezTo>
                        <a:pt x="41851" y="42683"/>
                        <a:pt x="41303" y="41339"/>
                        <a:pt x="41309" y="40192"/>
                      </a:cubicBezTo>
                      <a:cubicBezTo>
                        <a:pt x="41359" y="28154"/>
                        <a:pt x="41435" y="16110"/>
                        <a:pt x="41271" y="4066"/>
                      </a:cubicBezTo>
                      <a:cubicBezTo>
                        <a:pt x="41233" y="1046"/>
                        <a:pt x="41902" y="-89"/>
                        <a:pt x="45181" y="5"/>
                      </a:cubicBezTo>
                      <a:cubicBezTo>
                        <a:pt x="52274" y="214"/>
                        <a:pt x="52281" y="5"/>
                        <a:pt x="52281" y="7118"/>
                      </a:cubicBezTo>
                      <a:cubicBezTo>
                        <a:pt x="52281" y="25039"/>
                        <a:pt x="52211" y="42966"/>
                        <a:pt x="52344" y="60887"/>
                      </a:cubicBezTo>
                      <a:cubicBezTo>
                        <a:pt x="52344" y="63870"/>
                        <a:pt x="51839" y="65484"/>
                        <a:pt x="48504" y="64841"/>
                      </a:cubicBezTo>
                      <a:cubicBezTo>
                        <a:pt x="48226" y="64797"/>
                        <a:pt x="47943" y="64797"/>
                        <a:pt x="47665" y="64841"/>
                      </a:cubicBezTo>
                      <a:cubicBezTo>
                        <a:pt x="43175" y="65471"/>
                        <a:pt x="40420" y="64172"/>
                        <a:pt x="37765" y="59796"/>
                      </a:cubicBezTo>
                      <a:cubicBezTo>
                        <a:pt x="29675" y="46397"/>
                        <a:pt x="20689" y="33533"/>
                        <a:pt x="12050" y="20461"/>
                      </a:cubicBezTo>
                      <a:close/>
                    </a:path>
                  </a:pathLst>
                </a:custGeom>
                <a:solidFill>
                  <a:srgbClr val="03396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197" name="Google Shape;2197;p17"/>
                <p:cNvSpPr/>
                <p:nvPr/>
              </p:nvSpPr>
              <p:spPr>
                <a:xfrm>
                  <a:off x="11066011" y="3784522"/>
                  <a:ext cx="47823" cy="64932"/>
                </a:xfrm>
                <a:custGeom>
                  <a:rect b="b" l="l" r="r" t="t"/>
                  <a:pathLst>
                    <a:path extrusionOk="0" h="64932" w="47823">
                      <a:moveTo>
                        <a:pt x="36089" y="39311"/>
                      </a:moveTo>
                      <a:cubicBezTo>
                        <a:pt x="42508" y="46442"/>
                        <a:pt x="43794" y="55838"/>
                        <a:pt x="47824" y="64874"/>
                      </a:cubicBezTo>
                      <a:cubicBezTo>
                        <a:pt x="43637" y="64874"/>
                        <a:pt x="40067" y="64805"/>
                        <a:pt x="36473" y="64874"/>
                      </a:cubicBezTo>
                      <a:cubicBezTo>
                        <a:pt x="34676" y="64924"/>
                        <a:pt x="34487" y="63682"/>
                        <a:pt x="34115" y="62503"/>
                      </a:cubicBezTo>
                      <a:cubicBezTo>
                        <a:pt x="32854" y="58511"/>
                        <a:pt x="31637" y="54501"/>
                        <a:pt x="30331" y="50522"/>
                      </a:cubicBezTo>
                      <a:cubicBezTo>
                        <a:pt x="28389" y="44752"/>
                        <a:pt x="25514" y="42741"/>
                        <a:pt x="19416" y="42703"/>
                      </a:cubicBezTo>
                      <a:cubicBezTo>
                        <a:pt x="11055" y="42653"/>
                        <a:pt x="11055" y="42653"/>
                        <a:pt x="11055" y="50831"/>
                      </a:cubicBezTo>
                      <a:cubicBezTo>
                        <a:pt x="11055" y="54192"/>
                        <a:pt x="10777" y="57585"/>
                        <a:pt x="11124" y="60920"/>
                      </a:cubicBezTo>
                      <a:cubicBezTo>
                        <a:pt x="11496" y="64439"/>
                        <a:pt x="10008" y="65013"/>
                        <a:pt x="6906" y="64924"/>
                      </a:cubicBezTo>
                      <a:cubicBezTo>
                        <a:pt x="89" y="64729"/>
                        <a:pt x="83" y="64880"/>
                        <a:pt x="83" y="58146"/>
                      </a:cubicBezTo>
                      <a:cubicBezTo>
                        <a:pt x="83" y="40074"/>
                        <a:pt x="171" y="22008"/>
                        <a:pt x="1" y="3916"/>
                      </a:cubicBezTo>
                      <a:cubicBezTo>
                        <a:pt x="-31" y="732"/>
                        <a:pt x="814" y="-144"/>
                        <a:pt x="3961" y="20"/>
                      </a:cubicBezTo>
                      <a:cubicBezTo>
                        <a:pt x="11528" y="417"/>
                        <a:pt x="19158" y="-529"/>
                        <a:pt x="26693" y="499"/>
                      </a:cubicBezTo>
                      <a:cubicBezTo>
                        <a:pt x="35685" y="1722"/>
                        <a:pt x="43233" y="5228"/>
                        <a:pt x="45730" y="15002"/>
                      </a:cubicBezTo>
                      <a:cubicBezTo>
                        <a:pt x="48265" y="24908"/>
                        <a:pt x="45106" y="32727"/>
                        <a:pt x="36089" y="39311"/>
                      </a:cubicBezTo>
                      <a:close/>
                      <a:moveTo>
                        <a:pt x="18823" y="9863"/>
                      </a:moveTo>
                      <a:lnTo>
                        <a:pt x="18823" y="9951"/>
                      </a:lnTo>
                      <a:cubicBezTo>
                        <a:pt x="16995" y="9951"/>
                        <a:pt x="15160" y="10065"/>
                        <a:pt x="13350" y="9951"/>
                      </a:cubicBezTo>
                      <a:cubicBezTo>
                        <a:pt x="11420" y="9800"/>
                        <a:pt x="11004" y="10645"/>
                        <a:pt x="11023" y="12398"/>
                      </a:cubicBezTo>
                      <a:cubicBezTo>
                        <a:pt x="11111" y="18413"/>
                        <a:pt x="11074" y="24429"/>
                        <a:pt x="11023" y="30445"/>
                      </a:cubicBezTo>
                      <a:cubicBezTo>
                        <a:pt x="11023" y="31788"/>
                        <a:pt x="10960" y="32967"/>
                        <a:pt x="12915" y="32841"/>
                      </a:cubicBezTo>
                      <a:cubicBezTo>
                        <a:pt x="17386" y="32570"/>
                        <a:pt x="21901" y="33333"/>
                        <a:pt x="26340" y="32311"/>
                      </a:cubicBezTo>
                      <a:cubicBezTo>
                        <a:pt x="32942" y="30804"/>
                        <a:pt x="35742" y="27052"/>
                        <a:pt x="35407" y="20242"/>
                      </a:cubicBezTo>
                      <a:cubicBezTo>
                        <a:pt x="35124" y="14447"/>
                        <a:pt x="31933" y="11137"/>
                        <a:pt x="25520" y="10247"/>
                      </a:cubicBezTo>
                      <a:cubicBezTo>
                        <a:pt x="23332" y="9882"/>
                        <a:pt x="21068" y="9945"/>
                        <a:pt x="18823" y="9838"/>
                      </a:cubicBezTo>
                      <a:close/>
                    </a:path>
                  </a:pathLst>
                </a:custGeom>
                <a:solidFill>
                  <a:srgbClr val="03396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198" name="Google Shape;2198;p17"/>
                <p:cNvSpPr/>
                <p:nvPr/>
              </p:nvSpPr>
              <p:spPr>
                <a:xfrm>
                  <a:off x="11221789" y="3784543"/>
                  <a:ext cx="64568" cy="64891"/>
                </a:xfrm>
                <a:custGeom>
                  <a:rect b="b" l="l" r="r" t="t"/>
                  <a:pathLst>
                    <a:path extrusionOk="0" h="64891" w="64568">
                      <a:moveTo>
                        <a:pt x="0" y="64835"/>
                      </a:moveTo>
                      <a:cubicBezTo>
                        <a:pt x="5045" y="52690"/>
                        <a:pt x="9761" y="41220"/>
                        <a:pt x="14503" y="29749"/>
                      </a:cubicBezTo>
                      <a:cubicBezTo>
                        <a:pt x="18085" y="21092"/>
                        <a:pt x="21761" y="12478"/>
                        <a:pt x="25173" y="3757"/>
                      </a:cubicBezTo>
                      <a:cubicBezTo>
                        <a:pt x="26226" y="1065"/>
                        <a:pt x="27493" y="-89"/>
                        <a:pt x="30589" y="5"/>
                      </a:cubicBezTo>
                      <a:cubicBezTo>
                        <a:pt x="38679" y="239"/>
                        <a:pt x="38686" y="62"/>
                        <a:pt x="41807" y="7572"/>
                      </a:cubicBezTo>
                      <a:lnTo>
                        <a:pt x="63146" y="59090"/>
                      </a:lnTo>
                      <a:cubicBezTo>
                        <a:pt x="63518" y="59998"/>
                        <a:pt x="63890" y="60900"/>
                        <a:pt x="64224" y="61820"/>
                      </a:cubicBezTo>
                      <a:cubicBezTo>
                        <a:pt x="65069" y="64122"/>
                        <a:pt x="64394" y="64860"/>
                        <a:pt x="61821" y="64879"/>
                      </a:cubicBezTo>
                      <a:cubicBezTo>
                        <a:pt x="53687" y="64942"/>
                        <a:pt x="53687" y="65055"/>
                        <a:pt x="50585" y="57633"/>
                      </a:cubicBezTo>
                      <a:cubicBezTo>
                        <a:pt x="46896" y="48837"/>
                        <a:pt x="46896" y="48837"/>
                        <a:pt x="37261" y="48837"/>
                      </a:cubicBezTo>
                      <a:cubicBezTo>
                        <a:pt x="32058" y="48837"/>
                        <a:pt x="26850" y="48963"/>
                        <a:pt x="21654" y="48780"/>
                      </a:cubicBezTo>
                      <a:cubicBezTo>
                        <a:pt x="19314" y="48698"/>
                        <a:pt x="18060" y="49411"/>
                        <a:pt x="17297" y="51624"/>
                      </a:cubicBezTo>
                      <a:cubicBezTo>
                        <a:pt x="16036" y="55313"/>
                        <a:pt x="14409" y="58882"/>
                        <a:pt x="13135" y="62571"/>
                      </a:cubicBezTo>
                      <a:cubicBezTo>
                        <a:pt x="12599" y="64141"/>
                        <a:pt x="11874" y="64885"/>
                        <a:pt x="10177" y="64835"/>
                      </a:cubicBezTo>
                      <a:cubicBezTo>
                        <a:pt x="7094" y="64771"/>
                        <a:pt x="4004" y="64835"/>
                        <a:pt x="0" y="64835"/>
                      </a:cubicBezTo>
                      <a:close/>
                      <a:moveTo>
                        <a:pt x="32739" y="14660"/>
                      </a:moveTo>
                      <a:cubicBezTo>
                        <a:pt x="29498" y="22498"/>
                        <a:pt x="26661" y="29592"/>
                        <a:pt x="23621" y="36597"/>
                      </a:cubicBezTo>
                      <a:cubicBezTo>
                        <a:pt x="22524" y="39120"/>
                        <a:pt x="23527" y="39397"/>
                        <a:pt x="25683" y="39353"/>
                      </a:cubicBezTo>
                      <a:cubicBezTo>
                        <a:pt x="30438" y="39271"/>
                        <a:pt x="35205" y="39233"/>
                        <a:pt x="39953" y="39353"/>
                      </a:cubicBezTo>
                      <a:cubicBezTo>
                        <a:pt x="42368" y="39422"/>
                        <a:pt x="42841" y="38868"/>
                        <a:pt x="41845" y="36566"/>
                      </a:cubicBezTo>
                      <a:cubicBezTo>
                        <a:pt x="38805" y="29567"/>
                        <a:pt x="35962" y="22466"/>
                        <a:pt x="32739" y="14660"/>
                      </a:cubicBezTo>
                      <a:close/>
                    </a:path>
                  </a:pathLst>
                </a:custGeom>
                <a:solidFill>
                  <a:srgbClr val="03396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199" name="Google Shape;2199;p17"/>
                <p:cNvSpPr/>
                <p:nvPr/>
              </p:nvSpPr>
              <p:spPr>
                <a:xfrm>
                  <a:off x="10841603" y="3864295"/>
                  <a:ext cx="63285" cy="64429"/>
                </a:xfrm>
                <a:custGeom>
                  <a:rect b="b" l="l" r="r" t="t"/>
                  <a:pathLst>
                    <a:path extrusionOk="0" h="64429" w="63285">
                      <a:moveTo>
                        <a:pt x="57099" y="64118"/>
                      </a:moveTo>
                      <a:cubicBezTo>
                        <a:pt x="53423" y="65304"/>
                        <a:pt x="51632" y="62983"/>
                        <a:pt x="50163" y="59244"/>
                      </a:cubicBezTo>
                      <a:cubicBezTo>
                        <a:pt x="46102" y="48934"/>
                        <a:pt x="45970" y="48984"/>
                        <a:pt x="34979" y="48984"/>
                      </a:cubicBezTo>
                      <a:cubicBezTo>
                        <a:pt x="30067" y="48984"/>
                        <a:pt x="25148" y="49073"/>
                        <a:pt x="20236" y="48940"/>
                      </a:cubicBezTo>
                      <a:cubicBezTo>
                        <a:pt x="18250" y="48890"/>
                        <a:pt x="17083" y="49445"/>
                        <a:pt x="16509" y="51400"/>
                      </a:cubicBezTo>
                      <a:cubicBezTo>
                        <a:pt x="15986" y="53127"/>
                        <a:pt x="15153" y="54767"/>
                        <a:pt x="14466" y="56444"/>
                      </a:cubicBezTo>
                      <a:cubicBezTo>
                        <a:pt x="11156" y="64478"/>
                        <a:pt x="11162" y="64370"/>
                        <a:pt x="2485" y="64181"/>
                      </a:cubicBezTo>
                      <a:cubicBezTo>
                        <a:pt x="-428" y="64118"/>
                        <a:pt x="-371" y="63216"/>
                        <a:pt x="594" y="60984"/>
                      </a:cubicBezTo>
                      <a:cubicBezTo>
                        <a:pt x="6010" y="48114"/>
                        <a:pt x="11313" y="35194"/>
                        <a:pt x="16661" y="22292"/>
                      </a:cubicBezTo>
                      <a:cubicBezTo>
                        <a:pt x="19277" y="15987"/>
                        <a:pt x="22020" y="9681"/>
                        <a:pt x="24448" y="3312"/>
                      </a:cubicBezTo>
                      <a:cubicBezTo>
                        <a:pt x="25381" y="853"/>
                        <a:pt x="26567" y="-43"/>
                        <a:pt x="29272" y="2"/>
                      </a:cubicBezTo>
                      <a:cubicBezTo>
                        <a:pt x="37671" y="134"/>
                        <a:pt x="37671" y="2"/>
                        <a:pt x="40818" y="7568"/>
                      </a:cubicBezTo>
                      <a:cubicBezTo>
                        <a:pt x="47825" y="24460"/>
                        <a:pt x="54831" y="41353"/>
                        <a:pt x="61835" y="58248"/>
                      </a:cubicBezTo>
                      <a:cubicBezTo>
                        <a:pt x="64250" y="64124"/>
                        <a:pt x="64256" y="64118"/>
                        <a:pt x="57099" y="64118"/>
                      </a:cubicBezTo>
                      <a:close/>
                      <a:moveTo>
                        <a:pt x="31763" y="14776"/>
                      </a:moveTo>
                      <a:cubicBezTo>
                        <a:pt x="28528" y="22601"/>
                        <a:pt x="25583" y="29828"/>
                        <a:pt x="22531" y="37004"/>
                      </a:cubicBezTo>
                      <a:cubicBezTo>
                        <a:pt x="21775" y="38782"/>
                        <a:pt x="22304" y="39217"/>
                        <a:pt x="24032" y="39198"/>
                      </a:cubicBezTo>
                      <a:cubicBezTo>
                        <a:pt x="29224" y="39152"/>
                        <a:pt x="34413" y="39152"/>
                        <a:pt x="39601" y="39198"/>
                      </a:cubicBezTo>
                      <a:cubicBezTo>
                        <a:pt x="41530" y="39198"/>
                        <a:pt x="41663" y="38416"/>
                        <a:pt x="41007" y="36865"/>
                      </a:cubicBezTo>
                      <a:cubicBezTo>
                        <a:pt x="37974" y="29708"/>
                        <a:pt x="35029" y="22519"/>
                        <a:pt x="31763" y="14776"/>
                      </a:cubicBezTo>
                      <a:close/>
                    </a:path>
                  </a:pathLst>
                </a:custGeom>
                <a:solidFill>
                  <a:srgbClr val="03396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200" name="Google Shape;2200;p17"/>
                <p:cNvSpPr/>
                <p:nvPr/>
              </p:nvSpPr>
              <p:spPr>
                <a:xfrm>
                  <a:off x="10805247" y="3783975"/>
                  <a:ext cx="50954" cy="65521"/>
                </a:xfrm>
                <a:custGeom>
                  <a:rect b="b" l="l" r="r" t="t"/>
                  <a:pathLst>
                    <a:path extrusionOk="0" h="65521" w="50954">
                      <a:moveTo>
                        <a:pt x="48" y="21136"/>
                      </a:moveTo>
                      <a:cubicBezTo>
                        <a:pt x="48" y="15253"/>
                        <a:pt x="137" y="9370"/>
                        <a:pt x="4" y="3480"/>
                      </a:cubicBezTo>
                      <a:cubicBezTo>
                        <a:pt x="-46" y="1128"/>
                        <a:pt x="307" y="31"/>
                        <a:pt x="3157" y="31"/>
                      </a:cubicBezTo>
                      <a:cubicBezTo>
                        <a:pt x="11172" y="31"/>
                        <a:pt x="11172" y="-127"/>
                        <a:pt x="11172" y="7774"/>
                      </a:cubicBezTo>
                      <a:cubicBezTo>
                        <a:pt x="11172" y="17157"/>
                        <a:pt x="11210" y="26540"/>
                        <a:pt x="11172" y="35929"/>
                      </a:cubicBezTo>
                      <a:cubicBezTo>
                        <a:pt x="11157" y="38450"/>
                        <a:pt x="11455" y="40962"/>
                        <a:pt x="12061" y="43408"/>
                      </a:cubicBezTo>
                      <a:cubicBezTo>
                        <a:pt x="13625" y="49947"/>
                        <a:pt x="17786" y="53440"/>
                        <a:pt x="24092" y="53630"/>
                      </a:cubicBezTo>
                      <a:cubicBezTo>
                        <a:pt x="32290" y="53876"/>
                        <a:pt x="36231" y="51278"/>
                        <a:pt x="38438" y="44171"/>
                      </a:cubicBezTo>
                      <a:cubicBezTo>
                        <a:pt x="39298" y="41358"/>
                        <a:pt x="39723" y="38430"/>
                        <a:pt x="39699" y="35488"/>
                      </a:cubicBezTo>
                      <a:cubicBezTo>
                        <a:pt x="39699" y="24983"/>
                        <a:pt x="39819" y="14471"/>
                        <a:pt x="39617" y="3959"/>
                      </a:cubicBezTo>
                      <a:cubicBezTo>
                        <a:pt x="39554" y="838"/>
                        <a:pt x="40348" y="-83"/>
                        <a:pt x="43545" y="6"/>
                      </a:cubicBezTo>
                      <a:cubicBezTo>
                        <a:pt x="50791" y="207"/>
                        <a:pt x="50917" y="6"/>
                        <a:pt x="50765" y="7245"/>
                      </a:cubicBezTo>
                      <a:cubicBezTo>
                        <a:pt x="50526" y="19137"/>
                        <a:pt x="51711" y="31074"/>
                        <a:pt x="50053" y="42916"/>
                      </a:cubicBezTo>
                      <a:cubicBezTo>
                        <a:pt x="47751" y="59349"/>
                        <a:pt x="34131" y="69060"/>
                        <a:pt x="17478" y="64318"/>
                      </a:cubicBezTo>
                      <a:cubicBezTo>
                        <a:pt x="9734" y="62117"/>
                        <a:pt x="4633" y="56316"/>
                        <a:pt x="2028" y="48617"/>
                      </a:cubicBezTo>
                      <a:cubicBezTo>
                        <a:pt x="634" y="44344"/>
                        <a:pt x="-38" y="39868"/>
                        <a:pt x="42" y="35375"/>
                      </a:cubicBezTo>
                      <a:cubicBezTo>
                        <a:pt x="67" y="30664"/>
                        <a:pt x="48" y="25897"/>
                        <a:pt x="48" y="21136"/>
                      </a:cubicBezTo>
                      <a:close/>
                    </a:path>
                  </a:pathLst>
                </a:custGeom>
                <a:solidFill>
                  <a:srgbClr val="01386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201" name="Google Shape;2201;p17"/>
                <p:cNvSpPr/>
                <p:nvPr/>
              </p:nvSpPr>
              <p:spPr>
                <a:xfrm>
                  <a:off x="11018389" y="3784560"/>
                  <a:ext cx="39362" cy="64926"/>
                </a:xfrm>
                <a:custGeom>
                  <a:rect b="b" l="l" r="r" t="t"/>
                  <a:pathLst>
                    <a:path extrusionOk="0" h="64926" w="39362">
                      <a:moveTo>
                        <a:pt x="65" y="32387"/>
                      </a:moveTo>
                      <a:cubicBezTo>
                        <a:pt x="65" y="22727"/>
                        <a:pt x="135" y="13060"/>
                        <a:pt x="15" y="3381"/>
                      </a:cubicBezTo>
                      <a:cubicBezTo>
                        <a:pt x="-17" y="858"/>
                        <a:pt x="645" y="-31"/>
                        <a:pt x="3300" y="1"/>
                      </a:cubicBezTo>
                      <a:cubicBezTo>
                        <a:pt x="14259" y="146"/>
                        <a:pt x="25225" y="121"/>
                        <a:pt x="36185" y="1"/>
                      </a:cubicBezTo>
                      <a:cubicBezTo>
                        <a:pt x="38474" y="1"/>
                        <a:pt x="39621" y="467"/>
                        <a:pt x="39306" y="2977"/>
                      </a:cubicBezTo>
                      <a:cubicBezTo>
                        <a:pt x="39142" y="4370"/>
                        <a:pt x="39142" y="5777"/>
                        <a:pt x="39306" y="7170"/>
                      </a:cubicBezTo>
                      <a:cubicBezTo>
                        <a:pt x="39583" y="9535"/>
                        <a:pt x="38448" y="9932"/>
                        <a:pt x="36367" y="9901"/>
                      </a:cubicBezTo>
                      <a:cubicBezTo>
                        <a:pt x="28920" y="9800"/>
                        <a:pt x="21473" y="9951"/>
                        <a:pt x="14026" y="9813"/>
                      </a:cubicBezTo>
                      <a:cubicBezTo>
                        <a:pt x="11598" y="9768"/>
                        <a:pt x="10873" y="10563"/>
                        <a:pt x="10962" y="12915"/>
                      </a:cubicBezTo>
                      <a:cubicBezTo>
                        <a:pt x="11119" y="17115"/>
                        <a:pt x="11138" y="21327"/>
                        <a:pt x="10962" y="25526"/>
                      </a:cubicBezTo>
                      <a:cubicBezTo>
                        <a:pt x="10854" y="27954"/>
                        <a:pt x="11699" y="28610"/>
                        <a:pt x="14064" y="28553"/>
                      </a:cubicBezTo>
                      <a:cubicBezTo>
                        <a:pt x="20666" y="28408"/>
                        <a:pt x="27275" y="28610"/>
                        <a:pt x="33877" y="28446"/>
                      </a:cubicBezTo>
                      <a:cubicBezTo>
                        <a:pt x="36399" y="28383"/>
                        <a:pt x="37307" y="28931"/>
                        <a:pt x="37225" y="31637"/>
                      </a:cubicBezTo>
                      <a:cubicBezTo>
                        <a:pt x="36948" y="40099"/>
                        <a:pt x="37956" y="38321"/>
                        <a:pt x="30686" y="38453"/>
                      </a:cubicBezTo>
                      <a:cubicBezTo>
                        <a:pt x="25068" y="38554"/>
                        <a:pt x="19443" y="38567"/>
                        <a:pt x="13824" y="38453"/>
                      </a:cubicBezTo>
                      <a:cubicBezTo>
                        <a:pt x="11592" y="38403"/>
                        <a:pt x="10829" y="39153"/>
                        <a:pt x="10980" y="41335"/>
                      </a:cubicBezTo>
                      <a:cubicBezTo>
                        <a:pt x="11264" y="45509"/>
                        <a:pt x="9341" y="50756"/>
                        <a:pt x="11699" y="53574"/>
                      </a:cubicBezTo>
                      <a:cubicBezTo>
                        <a:pt x="13976" y="56298"/>
                        <a:pt x="19336" y="54268"/>
                        <a:pt x="23333" y="54432"/>
                      </a:cubicBezTo>
                      <a:cubicBezTo>
                        <a:pt x="27539" y="54608"/>
                        <a:pt x="31771" y="54602"/>
                        <a:pt x="35976" y="54432"/>
                      </a:cubicBezTo>
                      <a:cubicBezTo>
                        <a:pt x="38410" y="54331"/>
                        <a:pt x="39382" y="54816"/>
                        <a:pt x="39363" y="57585"/>
                      </a:cubicBezTo>
                      <a:cubicBezTo>
                        <a:pt x="39300" y="64861"/>
                        <a:pt x="39457" y="64861"/>
                        <a:pt x="32174" y="64861"/>
                      </a:cubicBezTo>
                      <a:cubicBezTo>
                        <a:pt x="22621" y="64861"/>
                        <a:pt x="13061" y="64767"/>
                        <a:pt x="3508" y="64925"/>
                      </a:cubicBezTo>
                      <a:cubicBezTo>
                        <a:pt x="746" y="64975"/>
                        <a:pt x="-48" y="64174"/>
                        <a:pt x="2" y="61425"/>
                      </a:cubicBezTo>
                      <a:cubicBezTo>
                        <a:pt x="160" y="51720"/>
                        <a:pt x="65" y="42054"/>
                        <a:pt x="65" y="32387"/>
                      </a:cubicBezTo>
                      <a:close/>
                    </a:path>
                  </a:pathLst>
                </a:custGeom>
                <a:solidFill>
                  <a:srgbClr val="03396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202" name="Google Shape;2202;p17"/>
                <p:cNvSpPr/>
                <p:nvPr/>
              </p:nvSpPr>
              <p:spPr>
                <a:xfrm>
                  <a:off x="10947221" y="3784523"/>
                  <a:ext cx="63955" cy="65319"/>
                </a:xfrm>
                <a:custGeom>
                  <a:rect b="b" l="l" r="r" t="t"/>
                  <a:pathLst>
                    <a:path extrusionOk="0" h="65319" w="63955">
                      <a:moveTo>
                        <a:pt x="31639" y="51593"/>
                      </a:moveTo>
                      <a:lnTo>
                        <a:pt x="48337" y="9628"/>
                      </a:lnTo>
                      <a:cubicBezTo>
                        <a:pt x="52372" y="-518"/>
                        <a:pt x="52372" y="-518"/>
                        <a:pt x="63956" y="346"/>
                      </a:cubicBezTo>
                      <a:cubicBezTo>
                        <a:pt x="61068" y="7692"/>
                        <a:pt x="58192" y="14925"/>
                        <a:pt x="55374" y="22177"/>
                      </a:cubicBezTo>
                      <a:cubicBezTo>
                        <a:pt x="50115" y="35702"/>
                        <a:pt x="44232" y="48982"/>
                        <a:pt x="39609" y="62741"/>
                      </a:cubicBezTo>
                      <a:cubicBezTo>
                        <a:pt x="38783" y="65207"/>
                        <a:pt x="36980" y="65182"/>
                        <a:pt x="35277" y="64791"/>
                      </a:cubicBezTo>
                      <a:cubicBezTo>
                        <a:pt x="31494" y="63921"/>
                        <a:pt x="25819" y="67616"/>
                        <a:pt x="23927" y="62735"/>
                      </a:cubicBezTo>
                      <a:cubicBezTo>
                        <a:pt x="16430" y="43055"/>
                        <a:pt x="8339" y="23589"/>
                        <a:pt x="665" y="3959"/>
                      </a:cubicBezTo>
                      <a:cubicBezTo>
                        <a:pt x="-564" y="807"/>
                        <a:pt x="-306" y="-51"/>
                        <a:pt x="3295" y="31"/>
                      </a:cubicBezTo>
                      <a:cubicBezTo>
                        <a:pt x="11158" y="220"/>
                        <a:pt x="11164" y="31"/>
                        <a:pt x="14122" y="7503"/>
                      </a:cubicBezTo>
                      <a:close/>
                    </a:path>
                  </a:pathLst>
                </a:custGeom>
                <a:solidFill>
                  <a:srgbClr val="03396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203" name="Google Shape;2203;p17"/>
                <p:cNvSpPr/>
                <p:nvPr/>
              </p:nvSpPr>
              <p:spPr>
                <a:xfrm>
                  <a:off x="10905254" y="3862962"/>
                  <a:ext cx="50807" cy="64856"/>
                </a:xfrm>
                <a:custGeom>
                  <a:rect b="b" l="l" r="r" t="t"/>
                  <a:pathLst>
                    <a:path extrusionOk="0" h="64856" w="50807">
                      <a:moveTo>
                        <a:pt x="50742" y="22497"/>
                      </a:moveTo>
                      <a:cubicBezTo>
                        <a:pt x="50370" y="29124"/>
                        <a:pt x="51587" y="37158"/>
                        <a:pt x="49809" y="45040"/>
                      </a:cubicBezTo>
                      <a:cubicBezTo>
                        <a:pt x="46782" y="58458"/>
                        <a:pt x="37828" y="65420"/>
                        <a:pt x="24586" y="64821"/>
                      </a:cubicBezTo>
                      <a:cubicBezTo>
                        <a:pt x="10789" y="64190"/>
                        <a:pt x="2087" y="56396"/>
                        <a:pt x="687" y="42536"/>
                      </a:cubicBezTo>
                      <a:cubicBezTo>
                        <a:pt x="-643" y="29294"/>
                        <a:pt x="416" y="15945"/>
                        <a:pt x="151" y="2646"/>
                      </a:cubicBezTo>
                      <a:cubicBezTo>
                        <a:pt x="151" y="1070"/>
                        <a:pt x="656" y="553"/>
                        <a:pt x="2295" y="383"/>
                      </a:cubicBezTo>
                      <a:cubicBezTo>
                        <a:pt x="11123" y="-500"/>
                        <a:pt x="11016" y="-557"/>
                        <a:pt x="11123" y="8208"/>
                      </a:cubicBezTo>
                      <a:cubicBezTo>
                        <a:pt x="11243" y="18984"/>
                        <a:pt x="10524" y="29780"/>
                        <a:pt x="11558" y="40531"/>
                      </a:cubicBezTo>
                      <a:cubicBezTo>
                        <a:pt x="12529" y="50620"/>
                        <a:pt x="19195" y="55501"/>
                        <a:pt x="29025" y="53609"/>
                      </a:cubicBezTo>
                      <a:cubicBezTo>
                        <a:pt x="34997" y="52455"/>
                        <a:pt x="38686" y="47978"/>
                        <a:pt x="39360" y="40506"/>
                      </a:cubicBezTo>
                      <a:cubicBezTo>
                        <a:pt x="40395" y="29048"/>
                        <a:pt x="39625" y="17553"/>
                        <a:pt x="39802" y="6070"/>
                      </a:cubicBezTo>
                      <a:cubicBezTo>
                        <a:pt x="39890" y="395"/>
                        <a:pt x="39802" y="395"/>
                        <a:pt x="45691" y="433"/>
                      </a:cubicBezTo>
                      <a:cubicBezTo>
                        <a:pt x="46531" y="483"/>
                        <a:pt x="47374" y="483"/>
                        <a:pt x="48214" y="433"/>
                      </a:cubicBezTo>
                      <a:cubicBezTo>
                        <a:pt x="50339" y="174"/>
                        <a:pt x="50805" y="1202"/>
                        <a:pt x="50774" y="3119"/>
                      </a:cubicBezTo>
                      <a:cubicBezTo>
                        <a:pt x="50679" y="9122"/>
                        <a:pt x="50742" y="15144"/>
                        <a:pt x="50742" y="22497"/>
                      </a:cubicBezTo>
                      <a:close/>
                    </a:path>
                  </a:pathLst>
                </a:custGeom>
                <a:solidFill>
                  <a:srgbClr val="01386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204" name="Google Shape;2204;p17"/>
                <p:cNvSpPr/>
                <p:nvPr/>
              </p:nvSpPr>
              <p:spPr>
                <a:xfrm>
                  <a:off x="11034416" y="3864135"/>
                  <a:ext cx="39391" cy="64203"/>
                </a:xfrm>
                <a:custGeom>
                  <a:rect b="b" l="l" r="r" t="t"/>
                  <a:pathLst>
                    <a:path extrusionOk="0" h="64203" w="39391">
                      <a:moveTo>
                        <a:pt x="67" y="32213"/>
                      </a:moveTo>
                      <a:cubicBezTo>
                        <a:pt x="67" y="22837"/>
                        <a:pt x="168" y="13460"/>
                        <a:pt x="4" y="4084"/>
                      </a:cubicBezTo>
                      <a:cubicBezTo>
                        <a:pt x="-47" y="1177"/>
                        <a:pt x="382" y="-78"/>
                        <a:pt x="3787" y="4"/>
                      </a:cubicBezTo>
                      <a:cubicBezTo>
                        <a:pt x="14450" y="256"/>
                        <a:pt x="25126" y="174"/>
                        <a:pt x="35795" y="35"/>
                      </a:cubicBezTo>
                      <a:cubicBezTo>
                        <a:pt x="38437" y="4"/>
                        <a:pt x="39736" y="552"/>
                        <a:pt x="39301" y="3428"/>
                      </a:cubicBezTo>
                      <a:cubicBezTo>
                        <a:pt x="39124" y="4683"/>
                        <a:pt x="39124" y="5956"/>
                        <a:pt x="39301" y="7211"/>
                      </a:cubicBezTo>
                      <a:cubicBezTo>
                        <a:pt x="39629" y="9607"/>
                        <a:pt x="38418" y="9961"/>
                        <a:pt x="36388" y="9935"/>
                      </a:cubicBezTo>
                      <a:cubicBezTo>
                        <a:pt x="29231" y="9853"/>
                        <a:pt x="22067" y="10055"/>
                        <a:pt x="14910" y="9834"/>
                      </a:cubicBezTo>
                      <a:cubicBezTo>
                        <a:pt x="11871" y="9740"/>
                        <a:pt x="11051" y="10755"/>
                        <a:pt x="11240" y="13618"/>
                      </a:cubicBezTo>
                      <a:cubicBezTo>
                        <a:pt x="11483" y="17250"/>
                        <a:pt x="11483" y="20895"/>
                        <a:pt x="11240" y="24527"/>
                      </a:cubicBezTo>
                      <a:cubicBezTo>
                        <a:pt x="11020" y="27680"/>
                        <a:pt x="11808" y="28941"/>
                        <a:pt x="15308" y="28777"/>
                      </a:cubicBezTo>
                      <a:cubicBezTo>
                        <a:pt x="21468" y="28462"/>
                        <a:pt x="27661" y="28777"/>
                        <a:pt x="33834" y="28638"/>
                      </a:cubicBezTo>
                      <a:cubicBezTo>
                        <a:pt x="36299" y="28575"/>
                        <a:pt x="37617" y="29098"/>
                        <a:pt x="37182" y="31829"/>
                      </a:cubicBezTo>
                      <a:cubicBezTo>
                        <a:pt x="37031" y="32940"/>
                        <a:pt x="37031" y="34066"/>
                        <a:pt x="37182" y="35177"/>
                      </a:cubicBezTo>
                      <a:cubicBezTo>
                        <a:pt x="37485" y="37699"/>
                        <a:pt x="36552" y="38607"/>
                        <a:pt x="33910" y="38538"/>
                      </a:cubicBezTo>
                      <a:cubicBezTo>
                        <a:pt x="27459" y="38374"/>
                        <a:pt x="20989" y="38607"/>
                        <a:pt x="14538" y="38431"/>
                      </a:cubicBezTo>
                      <a:cubicBezTo>
                        <a:pt x="11909" y="38355"/>
                        <a:pt x="11083" y="39169"/>
                        <a:pt x="11253" y="41748"/>
                      </a:cubicBezTo>
                      <a:cubicBezTo>
                        <a:pt x="11445" y="44963"/>
                        <a:pt x="11445" y="48186"/>
                        <a:pt x="11253" y="51402"/>
                      </a:cubicBezTo>
                      <a:cubicBezTo>
                        <a:pt x="11133" y="53609"/>
                        <a:pt x="11846" y="54283"/>
                        <a:pt x="14078" y="54239"/>
                      </a:cubicBezTo>
                      <a:cubicBezTo>
                        <a:pt x="21235" y="54107"/>
                        <a:pt x="28405" y="54328"/>
                        <a:pt x="35555" y="54126"/>
                      </a:cubicBezTo>
                      <a:cubicBezTo>
                        <a:pt x="38424" y="54044"/>
                        <a:pt x="39768" y="54700"/>
                        <a:pt x="39301" y="57758"/>
                      </a:cubicBezTo>
                      <a:cubicBezTo>
                        <a:pt x="39143" y="59014"/>
                        <a:pt x="39143" y="60285"/>
                        <a:pt x="39301" y="61541"/>
                      </a:cubicBezTo>
                      <a:cubicBezTo>
                        <a:pt x="39496" y="63471"/>
                        <a:pt x="38910" y="64221"/>
                        <a:pt x="36779" y="64202"/>
                      </a:cubicBezTo>
                      <a:cubicBezTo>
                        <a:pt x="25428" y="64108"/>
                        <a:pt x="14034" y="64070"/>
                        <a:pt x="2665" y="64202"/>
                      </a:cubicBezTo>
                      <a:cubicBezTo>
                        <a:pt x="142" y="64240"/>
                        <a:pt x="16" y="63074"/>
                        <a:pt x="29" y="61182"/>
                      </a:cubicBezTo>
                      <a:cubicBezTo>
                        <a:pt x="92" y="51522"/>
                        <a:pt x="67" y="41867"/>
                        <a:pt x="67" y="32213"/>
                      </a:cubicBezTo>
                      <a:close/>
                    </a:path>
                  </a:pathLst>
                </a:custGeom>
                <a:solidFill>
                  <a:srgbClr val="03396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205" name="Google Shape;2205;p17"/>
                <p:cNvSpPr/>
                <p:nvPr/>
              </p:nvSpPr>
              <p:spPr>
                <a:xfrm>
                  <a:off x="11117444" y="3783635"/>
                  <a:ext cx="44084" cy="65918"/>
                </a:xfrm>
                <a:custGeom>
                  <a:rect b="b" l="l" r="r" t="t"/>
                  <a:pathLst>
                    <a:path extrusionOk="0" h="65918" w="44084">
                      <a:moveTo>
                        <a:pt x="22572" y="31"/>
                      </a:moveTo>
                      <a:cubicBezTo>
                        <a:pt x="29129" y="-278"/>
                        <a:pt x="34943" y="1777"/>
                        <a:pt x="40410" y="5277"/>
                      </a:cubicBezTo>
                      <a:cubicBezTo>
                        <a:pt x="42466" y="6595"/>
                        <a:pt x="42725" y="7749"/>
                        <a:pt x="41192" y="9514"/>
                      </a:cubicBezTo>
                      <a:cubicBezTo>
                        <a:pt x="40726" y="10039"/>
                        <a:pt x="40341" y="10630"/>
                        <a:pt x="40051" y="11267"/>
                      </a:cubicBezTo>
                      <a:cubicBezTo>
                        <a:pt x="38607" y="14527"/>
                        <a:pt x="37024" y="15505"/>
                        <a:pt x="33682" y="12894"/>
                      </a:cubicBezTo>
                      <a:cubicBezTo>
                        <a:pt x="29792" y="9855"/>
                        <a:pt x="24936" y="9193"/>
                        <a:pt x="20056" y="9899"/>
                      </a:cubicBezTo>
                      <a:cubicBezTo>
                        <a:pt x="16524" y="10403"/>
                        <a:pt x="13561" y="11961"/>
                        <a:pt x="12754" y="15814"/>
                      </a:cubicBezTo>
                      <a:cubicBezTo>
                        <a:pt x="11946" y="19667"/>
                        <a:pt x="14286" y="21918"/>
                        <a:pt x="17319" y="23450"/>
                      </a:cubicBezTo>
                      <a:cubicBezTo>
                        <a:pt x="23063" y="26344"/>
                        <a:pt x="29123" y="28677"/>
                        <a:pt x="34672" y="31893"/>
                      </a:cubicBezTo>
                      <a:cubicBezTo>
                        <a:pt x="44080" y="37335"/>
                        <a:pt x="46817" y="47387"/>
                        <a:pt x="41142" y="55855"/>
                      </a:cubicBezTo>
                      <a:cubicBezTo>
                        <a:pt x="37787" y="61065"/>
                        <a:pt x="32364" y="64592"/>
                        <a:pt x="26241" y="65547"/>
                      </a:cubicBezTo>
                      <a:cubicBezTo>
                        <a:pt x="16783" y="67111"/>
                        <a:pt x="8812" y="63529"/>
                        <a:pt x="1176" y="58611"/>
                      </a:cubicBezTo>
                      <a:cubicBezTo>
                        <a:pt x="-217" y="57709"/>
                        <a:pt x="-331" y="56820"/>
                        <a:pt x="615" y="55534"/>
                      </a:cubicBezTo>
                      <a:cubicBezTo>
                        <a:pt x="2109" y="53509"/>
                        <a:pt x="3137" y="50703"/>
                        <a:pt x="5092" y="49575"/>
                      </a:cubicBezTo>
                      <a:cubicBezTo>
                        <a:pt x="7173" y="48395"/>
                        <a:pt x="9058" y="51258"/>
                        <a:pt x="11082" y="52210"/>
                      </a:cubicBezTo>
                      <a:cubicBezTo>
                        <a:pt x="15768" y="54417"/>
                        <a:pt x="20484" y="55811"/>
                        <a:pt x="25699" y="54733"/>
                      </a:cubicBezTo>
                      <a:cubicBezTo>
                        <a:pt x="29483" y="53926"/>
                        <a:pt x="32005" y="51801"/>
                        <a:pt x="32680" y="47878"/>
                      </a:cubicBezTo>
                      <a:cubicBezTo>
                        <a:pt x="33310" y="44278"/>
                        <a:pt x="31418" y="41856"/>
                        <a:pt x="28543" y="40312"/>
                      </a:cubicBezTo>
                      <a:cubicBezTo>
                        <a:pt x="23360" y="37569"/>
                        <a:pt x="17937" y="35267"/>
                        <a:pt x="12735" y="32555"/>
                      </a:cubicBezTo>
                      <a:cubicBezTo>
                        <a:pt x="6189" y="29157"/>
                        <a:pt x="1107" y="24598"/>
                        <a:pt x="1510" y="16369"/>
                      </a:cubicBezTo>
                      <a:cubicBezTo>
                        <a:pt x="1952" y="7408"/>
                        <a:pt x="9329" y="604"/>
                        <a:pt x="19204" y="24"/>
                      </a:cubicBezTo>
                      <a:cubicBezTo>
                        <a:pt x="20327" y="-20"/>
                        <a:pt x="21449" y="37"/>
                        <a:pt x="22572" y="31"/>
                      </a:cubicBezTo>
                      <a:close/>
                    </a:path>
                  </a:pathLst>
                </a:custGeom>
                <a:solidFill>
                  <a:srgbClr val="03396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206" name="Google Shape;2206;p17"/>
                <p:cNvSpPr/>
                <p:nvPr/>
              </p:nvSpPr>
              <p:spPr>
                <a:xfrm>
                  <a:off x="11276938" y="3784230"/>
                  <a:ext cx="45946" cy="65103"/>
                </a:xfrm>
                <a:custGeom>
                  <a:rect b="b" l="l" r="r" t="t"/>
                  <a:pathLst>
                    <a:path extrusionOk="0" h="65103" w="45946">
                      <a:moveTo>
                        <a:pt x="28604" y="37597"/>
                      </a:moveTo>
                      <a:cubicBezTo>
                        <a:pt x="28604" y="45719"/>
                        <a:pt x="28522" y="53847"/>
                        <a:pt x="28654" y="61963"/>
                      </a:cubicBezTo>
                      <a:cubicBezTo>
                        <a:pt x="28692" y="64308"/>
                        <a:pt x="28068" y="65040"/>
                        <a:pt x="25627" y="65078"/>
                      </a:cubicBezTo>
                      <a:cubicBezTo>
                        <a:pt x="17335" y="65191"/>
                        <a:pt x="17335" y="65298"/>
                        <a:pt x="17335" y="57176"/>
                      </a:cubicBezTo>
                      <a:cubicBezTo>
                        <a:pt x="17335" y="42749"/>
                        <a:pt x="17253" y="28328"/>
                        <a:pt x="17405" y="13907"/>
                      </a:cubicBezTo>
                      <a:cubicBezTo>
                        <a:pt x="17405" y="10836"/>
                        <a:pt x="16717" y="9612"/>
                        <a:pt x="13464" y="9890"/>
                      </a:cubicBezTo>
                      <a:cubicBezTo>
                        <a:pt x="10115" y="10174"/>
                        <a:pt x="6716" y="9808"/>
                        <a:pt x="3374" y="9997"/>
                      </a:cubicBezTo>
                      <a:cubicBezTo>
                        <a:pt x="890" y="10136"/>
                        <a:pt x="-31" y="9511"/>
                        <a:pt x="1" y="6800"/>
                      </a:cubicBezTo>
                      <a:cubicBezTo>
                        <a:pt x="64" y="129"/>
                        <a:pt x="-94" y="122"/>
                        <a:pt x="6515" y="122"/>
                      </a:cubicBezTo>
                      <a:cubicBezTo>
                        <a:pt x="17865" y="122"/>
                        <a:pt x="29285" y="343"/>
                        <a:pt x="40654" y="9"/>
                      </a:cubicBezTo>
                      <a:cubicBezTo>
                        <a:pt x="44898" y="-111"/>
                        <a:pt x="46058" y="967"/>
                        <a:pt x="45938" y="5217"/>
                      </a:cubicBezTo>
                      <a:cubicBezTo>
                        <a:pt x="45831" y="9001"/>
                        <a:pt x="44998" y="10464"/>
                        <a:pt x="41064" y="10016"/>
                      </a:cubicBezTo>
                      <a:cubicBezTo>
                        <a:pt x="38012" y="9675"/>
                        <a:pt x="34878" y="10129"/>
                        <a:pt x="31801" y="9896"/>
                      </a:cubicBezTo>
                      <a:cubicBezTo>
                        <a:pt x="29108" y="9694"/>
                        <a:pt x="28522" y="10728"/>
                        <a:pt x="28566" y="13232"/>
                      </a:cubicBezTo>
                      <a:cubicBezTo>
                        <a:pt x="28692" y="21354"/>
                        <a:pt x="28604" y="29475"/>
                        <a:pt x="28604" y="37597"/>
                      </a:cubicBezTo>
                      <a:close/>
                    </a:path>
                  </a:pathLst>
                </a:custGeom>
                <a:solidFill>
                  <a:srgbClr val="03396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207" name="Google Shape;2207;p17"/>
                <p:cNvSpPr/>
                <p:nvPr/>
              </p:nvSpPr>
              <p:spPr>
                <a:xfrm>
                  <a:off x="11185373" y="3784579"/>
                  <a:ext cx="46041" cy="64874"/>
                </a:xfrm>
                <a:custGeom>
                  <a:rect b="b" l="l" r="r" t="t"/>
                  <a:pathLst>
                    <a:path extrusionOk="0" h="64874" w="46041">
                      <a:moveTo>
                        <a:pt x="28357" y="37716"/>
                      </a:moveTo>
                      <a:cubicBezTo>
                        <a:pt x="28357" y="45699"/>
                        <a:pt x="28231" y="53688"/>
                        <a:pt x="28426" y="61677"/>
                      </a:cubicBezTo>
                      <a:cubicBezTo>
                        <a:pt x="28490" y="64370"/>
                        <a:pt x="27607" y="64887"/>
                        <a:pt x="25103" y="64874"/>
                      </a:cubicBezTo>
                      <a:cubicBezTo>
                        <a:pt x="17385" y="64874"/>
                        <a:pt x="17385" y="64963"/>
                        <a:pt x="17385" y="57307"/>
                      </a:cubicBezTo>
                      <a:cubicBezTo>
                        <a:pt x="17385" y="43025"/>
                        <a:pt x="17209" y="28730"/>
                        <a:pt x="17499" y="14428"/>
                      </a:cubicBezTo>
                      <a:cubicBezTo>
                        <a:pt x="17581" y="10380"/>
                        <a:pt x="16238" y="9478"/>
                        <a:pt x="12605" y="9813"/>
                      </a:cubicBezTo>
                      <a:cubicBezTo>
                        <a:pt x="9541" y="10096"/>
                        <a:pt x="6413" y="9693"/>
                        <a:pt x="3336" y="9920"/>
                      </a:cubicBezTo>
                      <a:cubicBezTo>
                        <a:pt x="675" y="10122"/>
                        <a:pt x="-239" y="9125"/>
                        <a:pt x="57" y="6597"/>
                      </a:cubicBezTo>
                      <a:cubicBezTo>
                        <a:pt x="196" y="5481"/>
                        <a:pt x="196" y="4352"/>
                        <a:pt x="57" y="3236"/>
                      </a:cubicBezTo>
                      <a:cubicBezTo>
                        <a:pt x="-283" y="575"/>
                        <a:pt x="908" y="-24"/>
                        <a:pt x="3431" y="1"/>
                      </a:cubicBezTo>
                      <a:cubicBezTo>
                        <a:pt x="16357" y="121"/>
                        <a:pt x="29284" y="140"/>
                        <a:pt x="42217" y="1"/>
                      </a:cubicBezTo>
                      <a:cubicBezTo>
                        <a:pt x="45124" y="-31"/>
                        <a:pt x="46398" y="701"/>
                        <a:pt x="45956" y="3709"/>
                      </a:cubicBezTo>
                      <a:cubicBezTo>
                        <a:pt x="45818" y="4823"/>
                        <a:pt x="45818" y="5949"/>
                        <a:pt x="45956" y="7063"/>
                      </a:cubicBezTo>
                      <a:cubicBezTo>
                        <a:pt x="46209" y="9289"/>
                        <a:pt x="45282" y="10008"/>
                        <a:pt x="43081" y="9920"/>
                      </a:cubicBezTo>
                      <a:cubicBezTo>
                        <a:pt x="39298" y="9775"/>
                        <a:pt x="35514" y="10084"/>
                        <a:pt x="31731" y="9819"/>
                      </a:cubicBezTo>
                      <a:cubicBezTo>
                        <a:pt x="28824" y="9611"/>
                        <a:pt x="28281" y="10733"/>
                        <a:pt x="28332" y="13356"/>
                      </a:cubicBezTo>
                      <a:cubicBezTo>
                        <a:pt x="28452" y="21466"/>
                        <a:pt x="28357" y="29587"/>
                        <a:pt x="28357" y="37716"/>
                      </a:cubicBezTo>
                      <a:close/>
                    </a:path>
                  </a:pathLst>
                </a:custGeom>
                <a:solidFill>
                  <a:srgbClr val="03396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208" name="Google Shape;2208;p17"/>
                <p:cNvSpPr/>
                <p:nvPr/>
              </p:nvSpPr>
              <p:spPr>
                <a:xfrm>
                  <a:off x="10801808" y="3864290"/>
                  <a:ext cx="39076" cy="64719"/>
                </a:xfrm>
                <a:custGeom>
                  <a:rect b="b" l="l" r="r" t="t"/>
                  <a:pathLst>
                    <a:path extrusionOk="0" h="64719" w="39076">
                      <a:moveTo>
                        <a:pt x="0" y="55472"/>
                      </a:moveTo>
                      <a:cubicBezTo>
                        <a:pt x="1054" y="54794"/>
                        <a:pt x="2044" y="54022"/>
                        <a:pt x="2957" y="53164"/>
                      </a:cubicBezTo>
                      <a:cubicBezTo>
                        <a:pt x="5795" y="50011"/>
                        <a:pt x="7863" y="47955"/>
                        <a:pt x="12479" y="51903"/>
                      </a:cubicBezTo>
                      <a:cubicBezTo>
                        <a:pt x="18274" y="56840"/>
                        <a:pt x="25891" y="53283"/>
                        <a:pt x="27379" y="45824"/>
                      </a:cubicBezTo>
                      <a:cubicBezTo>
                        <a:pt x="27748" y="43901"/>
                        <a:pt x="27932" y="41948"/>
                        <a:pt x="27928" y="39991"/>
                      </a:cubicBezTo>
                      <a:cubicBezTo>
                        <a:pt x="27979" y="27808"/>
                        <a:pt x="28004" y="15619"/>
                        <a:pt x="27928" y="3418"/>
                      </a:cubicBezTo>
                      <a:cubicBezTo>
                        <a:pt x="27928" y="1078"/>
                        <a:pt x="28180" y="-13"/>
                        <a:pt x="31024" y="0"/>
                      </a:cubicBezTo>
                      <a:cubicBezTo>
                        <a:pt x="39077" y="32"/>
                        <a:pt x="39077" y="-132"/>
                        <a:pt x="39077" y="8078"/>
                      </a:cubicBezTo>
                      <a:cubicBezTo>
                        <a:pt x="39077" y="18167"/>
                        <a:pt x="39077" y="28256"/>
                        <a:pt x="39077" y="38345"/>
                      </a:cubicBezTo>
                      <a:cubicBezTo>
                        <a:pt x="39077" y="40029"/>
                        <a:pt x="39077" y="41712"/>
                        <a:pt x="38925" y="43390"/>
                      </a:cubicBezTo>
                      <a:cubicBezTo>
                        <a:pt x="38093" y="52369"/>
                        <a:pt x="35356" y="60195"/>
                        <a:pt x="25828" y="63492"/>
                      </a:cubicBezTo>
                      <a:cubicBezTo>
                        <a:pt x="16723" y="66607"/>
                        <a:pt x="7277" y="63738"/>
                        <a:pt x="0" y="55472"/>
                      </a:cubicBezTo>
                      <a:close/>
                    </a:path>
                  </a:pathLst>
                </a:custGeom>
                <a:solidFill>
                  <a:srgbClr val="01386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209" name="Google Shape;2209;p17"/>
                <p:cNvSpPr/>
                <p:nvPr/>
              </p:nvSpPr>
              <p:spPr>
                <a:xfrm>
                  <a:off x="11167402" y="3784511"/>
                  <a:ext cx="11396" cy="64932"/>
                </a:xfrm>
                <a:custGeom>
                  <a:rect b="b" l="l" r="r" t="t"/>
                  <a:pathLst>
                    <a:path extrusionOk="0" h="64932" w="11396">
                      <a:moveTo>
                        <a:pt x="11331" y="32587"/>
                      </a:moveTo>
                      <a:cubicBezTo>
                        <a:pt x="11331" y="42109"/>
                        <a:pt x="11231" y="51631"/>
                        <a:pt x="11394" y="61146"/>
                      </a:cubicBezTo>
                      <a:cubicBezTo>
                        <a:pt x="11445" y="63990"/>
                        <a:pt x="10764" y="64999"/>
                        <a:pt x="7718" y="64930"/>
                      </a:cubicBezTo>
                      <a:cubicBezTo>
                        <a:pt x="69" y="64797"/>
                        <a:pt x="69" y="64930"/>
                        <a:pt x="69" y="57192"/>
                      </a:cubicBezTo>
                      <a:cubicBezTo>
                        <a:pt x="69" y="39536"/>
                        <a:pt x="139" y="21912"/>
                        <a:pt x="0" y="4275"/>
                      </a:cubicBezTo>
                      <a:cubicBezTo>
                        <a:pt x="0" y="1122"/>
                        <a:pt x="593" y="-139"/>
                        <a:pt x="4092" y="12"/>
                      </a:cubicBezTo>
                      <a:cubicBezTo>
                        <a:pt x="11325" y="271"/>
                        <a:pt x="11331" y="56"/>
                        <a:pt x="11331" y="7371"/>
                      </a:cubicBezTo>
                      <a:close/>
                    </a:path>
                  </a:pathLst>
                </a:custGeom>
                <a:solidFill>
                  <a:srgbClr val="03396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210" name="Google Shape;2210;p17"/>
                <p:cNvSpPr/>
                <p:nvPr/>
              </p:nvSpPr>
              <p:spPr>
                <a:xfrm>
                  <a:off x="11102457" y="3864990"/>
                  <a:ext cx="11402" cy="64084"/>
                </a:xfrm>
                <a:custGeom>
                  <a:rect b="b" l="l" r="r" t="t"/>
                  <a:pathLst>
                    <a:path extrusionOk="0" h="64084" w="11402">
                      <a:moveTo>
                        <a:pt x="59" y="31750"/>
                      </a:moveTo>
                      <a:cubicBezTo>
                        <a:pt x="59" y="22367"/>
                        <a:pt x="140" y="12990"/>
                        <a:pt x="2" y="3614"/>
                      </a:cubicBezTo>
                      <a:cubicBezTo>
                        <a:pt x="-36" y="997"/>
                        <a:pt x="513" y="-25"/>
                        <a:pt x="3426" y="0"/>
                      </a:cubicBezTo>
                      <a:cubicBezTo>
                        <a:pt x="11321" y="64"/>
                        <a:pt x="11321" y="-88"/>
                        <a:pt x="11321" y="7933"/>
                      </a:cubicBezTo>
                      <a:cubicBezTo>
                        <a:pt x="11321" y="25154"/>
                        <a:pt x="11226" y="42375"/>
                        <a:pt x="11403" y="59590"/>
                      </a:cubicBezTo>
                      <a:cubicBezTo>
                        <a:pt x="11403" y="62963"/>
                        <a:pt x="10772" y="64218"/>
                        <a:pt x="7096" y="64073"/>
                      </a:cubicBezTo>
                      <a:cubicBezTo>
                        <a:pt x="65" y="63795"/>
                        <a:pt x="59" y="64010"/>
                        <a:pt x="59" y="56947"/>
                      </a:cubicBezTo>
                      <a:close/>
                    </a:path>
                  </a:pathLst>
                </a:custGeom>
                <a:solidFill>
                  <a:srgbClr val="03396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211" name="Google Shape;2211;p17"/>
                <p:cNvSpPr/>
                <p:nvPr/>
              </p:nvSpPr>
              <p:spPr>
                <a:xfrm>
                  <a:off x="10930363" y="3784525"/>
                  <a:ext cx="11079" cy="64941"/>
                </a:xfrm>
                <a:custGeom>
                  <a:rect b="b" l="l" r="r" t="t"/>
                  <a:pathLst>
                    <a:path extrusionOk="0" h="64941" w="11079">
                      <a:moveTo>
                        <a:pt x="11029" y="32328"/>
                      </a:moveTo>
                      <a:cubicBezTo>
                        <a:pt x="11029" y="41982"/>
                        <a:pt x="10966" y="51642"/>
                        <a:pt x="11079" y="61296"/>
                      </a:cubicBezTo>
                      <a:cubicBezTo>
                        <a:pt x="11079" y="63818"/>
                        <a:pt x="10776" y="64985"/>
                        <a:pt x="7756" y="64941"/>
                      </a:cubicBezTo>
                      <a:cubicBezTo>
                        <a:pt x="63" y="64834"/>
                        <a:pt x="63" y="65010"/>
                        <a:pt x="63" y="57248"/>
                      </a:cubicBezTo>
                      <a:cubicBezTo>
                        <a:pt x="63" y="39592"/>
                        <a:pt x="120" y="21980"/>
                        <a:pt x="0" y="4343"/>
                      </a:cubicBezTo>
                      <a:cubicBezTo>
                        <a:pt x="0" y="1310"/>
                        <a:pt x="385" y="-141"/>
                        <a:pt x="4017" y="11"/>
                      </a:cubicBezTo>
                      <a:cubicBezTo>
                        <a:pt x="11022" y="294"/>
                        <a:pt x="11029" y="55"/>
                        <a:pt x="11029" y="7136"/>
                      </a:cubicBezTo>
                      <a:close/>
                    </a:path>
                  </a:pathLst>
                </a:custGeom>
                <a:solidFill>
                  <a:srgbClr val="03396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</p:grpSp>
          <p:grpSp>
            <p:nvGrpSpPr>
              <p:cNvPr id="2212" name="Google Shape;2212;p17"/>
              <p:cNvGrpSpPr/>
              <p:nvPr/>
            </p:nvGrpSpPr>
            <p:grpSpPr>
              <a:xfrm>
                <a:off x="5890256" y="4474337"/>
                <a:ext cx="875131" cy="276332"/>
                <a:chOff x="8314769" y="3747142"/>
                <a:chExt cx="893734" cy="282206"/>
              </a:xfrm>
            </p:grpSpPr>
            <p:sp>
              <p:nvSpPr>
                <p:cNvPr id="2213" name="Google Shape;2213;p17"/>
                <p:cNvSpPr/>
                <p:nvPr/>
              </p:nvSpPr>
              <p:spPr>
                <a:xfrm>
                  <a:off x="8406146" y="3835923"/>
                  <a:ext cx="5988" cy="7078"/>
                </a:xfrm>
                <a:custGeom>
                  <a:rect b="b" l="l" r="r" t="t"/>
                  <a:pathLst>
                    <a:path extrusionOk="0" h="7078" w="5988">
                      <a:moveTo>
                        <a:pt x="276" y="4814"/>
                      </a:moveTo>
                      <a:cubicBezTo>
                        <a:pt x="-531" y="2838"/>
                        <a:pt x="686" y="189"/>
                        <a:pt x="686" y="189"/>
                      </a:cubicBezTo>
                      <a:cubicBezTo>
                        <a:pt x="2137" y="-264"/>
                        <a:pt x="4842" y="19"/>
                        <a:pt x="5655" y="1894"/>
                      </a:cubicBezTo>
                      <a:cubicBezTo>
                        <a:pt x="6532" y="3933"/>
                        <a:pt x="5655" y="5669"/>
                        <a:pt x="3316" y="7079"/>
                      </a:cubicBezTo>
                      <a:cubicBezTo>
                        <a:pt x="2139" y="6571"/>
                        <a:pt x="1098" y="5795"/>
                        <a:pt x="276" y="4814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214" name="Google Shape;2214;p17"/>
                <p:cNvSpPr/>
                <p:nvPr/>
              </p:nvSpPr>
              <p:spPr>
                <a:xfrm>
                  <a:off x="8461357" y="3852691"/>
                  <a:ext cx="14389" cy="117484"/>
                </a:xfrm>
                <a:custGeom>
                  <a:rect b="b" l="l" r="r" t="t"/>
                  <a:pathLst>
                    <a:path extrusionOk="0" h="117484" w="14389">
                      <a:moveTo>
                        <a:pt x="14390" y="106103"/>
                      </a:moveTo>
                      <a:lnTo>
                        <a:pt x="76" y="117484"/>
                      </a:lnTo>
                      <a:lnTo>
                        <a:pt x="0" y="0"/>
                      </a:lnTo>
                      <a:lnTo>
                        <a:pt x="14390" y="0"/>
                      </a:lnTo>
                      <a:lnTo>
                        <a:pt x="14390" y="106103"/>
                      </a:ln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215" name="Google Shape;2215;p17"/>
                <p:cNvSpPr/>
                <p:nvPr/>
              </p:nvSpPr>
              <p:spPr>
                <a:xfrm>
                  <a:off x="8484979" y="3852691"/>
                  <a:ext cx="11823" cy="95859"/>
                </a:xfrm>
                <a:custGeom>
                  <a:rect b="b" l="l" r="r" t="t"/>
                  <a:pathLst>
                    <a:path extrusionOk="0" h="95859" w="11823">
                      <a:moveTo>
                        <a:pt x="0" y="95860"/>
                      </a:moveTo>
                      <a:lnTo>
                        <a:pt x="44" y="0"/>
                      </a:lnTo>
                      <a:lnTo>
                        <a:pt x="11710" y="0"/>
                      </a:lnTo>
                      <a:lnTo>
                        <a:pt x="11823" y="73134"/>
                      </a:lnTo>
                      <a:cubicBezTo>
                        <a:pt x="9572" y="80055"/>
                        <a:pt x="5896" y="87605"/>
                        <a:pt x="0" y="95860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216" name="Google Shape;2216;p17"/>
                <p:cNvSpPr/>
                <p:nvPr/>
              </p:nvSpPr>
              <p:spPr>
                <a:xfrm>
                  <a:off x="8437894" y="3852691"/>
                  <a:ext cx="14515" cy="118572"/>
                </a:xfrm>
                <a:custGeom>
                  <a:rect b="b" l="l" r="r" t="t"/>
                  <a:pathLst>
                    <a:path extrusionOk="0" h="118572" w="14515">
                      <a:moveTo>
                        <a:pt x="0" y="107185"/>
                      </a:moveTo>
                      <a:lnTo>
                        <a:pt x="14516" y="118573"/>
                      </a:lnTo>
                      <a:lnTo>
                        <a:pt x="14516" y="0"/>
                      </a:lnTo>
                      <a:lnTo>
                        <a:pt x="0" y="0"/>
                      </a:lnTo>
                      <a:lnTo>
                        <a:pt x="0" y="107185"/>
                      </a:ln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217" name="Google Shape;2217;p17"/>
                <p:cNvSpPr/>
                <p:nvPr/>
              </p:nvSpPr>
              <p:spPr>
                <a:xfrm>
                  <a:off x="8416808" y="3852691"/>
                  <a:ext cx="12964" cy="99175"/>
                </a:xfrm>
                <a:custGeom>
                  <a:rect b="b" l="l" r="r" t="t"/>
                  <a:pathLst>
                    <a:path extrusionOk="0" h="99175" w="12964">
                      <a:moveTo>
                        <a:pt x="12965" y="99176"/>
                      </a:moveTo>
                      <a:lnTo>
                        <a:pt x="12883" y="0"/>
                      </a:lnTo>
                      <a:lnTo>
                        <a:pt x="0" y="0"/>
                      </a:lnTo>
                      <a:lnTo>
                        <a:pt x="0" y="78067"/>
                      </a:lnTo>
                      <a:cubicBezTo>
                        <a:pt x="492" y="83333"/>
                        <a:pt x="9932" y="96684"/>
                        <a:pt x="12965" y="99176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218" name="Google Shape;2218;p17"/>
                <p:cNvSpPr/>
                <p:nvPr/>
              </p:nvSpPr>
              <p:spPr>
                <a:xfrm>
                  <a:off x="8354406" y="3786685"/>
                  <a:ext cx="203580" cy="203120"/>
                </a:xfrm>
                <a:custGeom>
                  <a:rect b="b" l="l" r="r" t="t"/>
                  <a:pathLst>
                    <a:path extrusionOk="0" h="203120" w="203580">
                      <a:moveTo>
                        <a:pt x="101793" y="199647"/>
                      </a:moveTo>
                      <a:cubicBezTo>
                        <a:pt x="47564" y="199647"/>
                        <a:pt x="3481" y="155643"/>
                        <a:pt x="3481" y="101554"/>
                      </a:cubicBezTo>
                      <a:cubicBezTo>
                        <a:pt x="3481" y="47464"/>
                        <a:pt x="47577" y="3473"/>
                        <a:pt x="101793" y="3473"/>
                      </a:cubicBezTo>
                      <a:cubicBezTo>
                        <a:pt x="156010" y="3473"/>
                        <a:pt x="200099" y="47471"/>
                        <a:pt x="200099" y="101554"/>
                      </a:cubicBezTo>
                      <a:cubicBezTo>
                        <a:pt x="200099" y="155637"/>
                        <a:pt x="155997" y="199647"/>
                        <a:pt x="101793" y="199647"/>
                      </a:cubicBezTo>
                      <a:lnTo>
                        <a:pt x="101793" y="203120"/>
                      </a:lnTo>
                      <a:cubicBezTo>
                        <a:pt x="157914" y="203120"/>
                        <a:pt x="203580" y="157556"/>
                        <a:pt x="203580" y="101554"/>
                      </a:cubicBezTo>
                      <a:cubicBezTo>
                        <a:pt x="203580" y="45552"/>
                        <a:pt x="157920" y="0"/>
                        <a:pt x="101793" y="0"/>
                      </a:cubicBezTo>
                      <a:cubicBezTo>
                        <a:pt x="45666" y="0"/>
                        <a:pt x="0" y="45558"/>
                        <a:pt x="0" y="101554"/>
                      </a:cubicBezTo>
                      <a:cubicBezTo>
                        <a:pt x="0" y="157550"/>
                        <a:pt x="45660" y="203120"/>
                        <a:pt x="101793" y="203120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219" name="Google Shape;2219;p17"/>
                <p:cNvSpPr/>
                <p:nvPr/>
              </p:nvSpPr>
              <p:spPr>
                <a:xfrm>
                  <a:off x="8314769" y="3747142"/>
                  <a:ext cx="282855" cy="282206"/>
                </a:xfrm>
                <a:custGeom>
                  <a:rect b="b" l="l" r="r" t="t"/>
                  <a:pathLst>
                    <a:path extrusionOk="0" h="282206" w="282855">
                      <a:moveTo>
                        <a:pt x="141431" y="277708"/>
                      </a:moveTo>
                      <a:cubicBezTo>
                        <a:pt x="65926" y="277708"/>
                        <a:pt x="4502" y="216433"/>
                        <a:pt x="4502" y="141097"/>
                      </a:cubicBezTo>
                      <a:cubicBezTo>
                        <a:pt x="4502" y="65761"/>
                        <a:pt x="65926" y="4492"/>
                        <a:pt x="141431" y="4492"/>
                      </a:cubicBezTo>
                      <a:cubicBezTo>
                        <a:pt x="216936" y="4492"/>
                        <a:pt x="278347" y="65773"/>
                        <a:pt x="278347" y="141097"/>
                      </a:cubicBezTo>
                      <a:cubicBezTo>
                        <a:pt x="278347" y="216421"/>
                        <a:pt x="216917" y="277708"/>
                        <a:pt x="141431" y="277708"/>
                      </a:cubicBezTo>
                      <a:lnTo>
                        <a:pt x="141431" y="282207"/>
                      </a:lnTo>
                      <a:cubicBezTo>
                        <a:pt x="219414" y="282207"/>
                        <a:pt x="282856" y="218906"/>
                        <a:pt x="282856" y="141097"/>
                      </a:cubicBezTo>
                      <a:cubicBezTo>
                        <a:pt x="282856" y="63288"/>
                        <a:pt x="219439" y="0"/>
                        <a:pt x="141431" y="0"/>
                      </a:cubicBezTo>
                      <a:cubicBezTo>
                        <a:pt x="63423" y="0"/>
                        <a:pt x="0" y="63294"/>
                        <a:pt x="0" y="141097"/>
                      </a:cubicBezTo>
                      <a:cubicBezTo>
                        <a:pt x="0" y="218900"/>
                        <a:pt x="63442" y="282207"/>
                        <a:pt x="141431" y="28220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220" name="Google Shape;2220;p17"/>
                <p:cNvSpPr/>
                <p:nvPr/>
              </p:nvSpPr>
              <p:spPr>
                <a:xfrm>
                  <a:off x="8339613" y="3925007"/>
                  <a:ext cx="15379" cy="21907"/>
                </a:xfrm>
                <a:custGeom>
                  <a:rect b="b" l="l" r="r" t="t"/>
                  <a:pathLst>
                    <a:path extrusionOk="0" h="21907" w="15379">
                      <a:moveTo>
                        <a:pt x="0" y="3234"/>
                      </a:moveTo>
                      <a:cubicBezTo>
                        <a:pt x="3083" y="6241"/>
                        <a:pt x="4647" y="8318"/>
                        <a:pt x="6344" y="12275"/>
                      </a:cubicBezTo>
                      <a:cubicBezTo>
                        <a:pt x="7851" y="15805"/>
                        <a:pt x="8172" y="18076"/>
                        <a:pt x="8380" y="21908"/>
                      </a:cubicBezTo>
                      <a:lnTo>
                        <a:pt x="15380" y="18812"/>
                      </a:lnTo>
                      <a:cubicBezTo>
                        <a:pt x="12794" y="15949"/>
                        <a:pt x="11344" y="14188"/>
                        <a:pt x="9780" y="10633"/>
                      </a:cubicBezTo>
                      <a:cubicBezTo>
                        <a:pt x="8181" y="7306"/>
                        <a:pt x="7284" y="3687"/>
                        <a:pt x="7144" y="0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221" name="Google Shape;2221;p17"/>
                <p:cNvSpPr/>
                <p:nvPr/>
              </p:nvSpPr>
              <p:spPr>
                <a:xfrm>
                  <a:off x="8335918" y="3928342"/>
                  <a:ext cx="21956" cy="15351"/>
                </a:xfrm>
                <a:custGeom>
                  <a:rect b="b" l="l" r="r" t="t"/>
                  <a:pathLst>
                    <a:path extrusionOk="0" h="15351" w="21956">
                      <a:moveTo>
                        <a:pt x="3241" y="15352"/>
                      </a:moveTo>
                      <a:cubicBezTo>
                        <a:pt x="6224" y="12250"/>
                        <a:pt x="8324" y="10671"/>
                        <a:pt x="12302" y="9022"/>
                      </a:cubicBezTo>
                      <a:cubicBezTo>
                        <a:pt x="15853" y="7550"/>
                        <a:pt x="18116" y="7229"/>
                        <a:pt x="21957" y="6990"/>
                      </a:cubicBezTo>
                      <a:lnTo>
                        <a:pt x="18860" y="0"/>
                      </a:lnTo>
                      <a:cubicBezTo>
                        <a:pt x="16004" y="2598"/>
                        <a:pt x="14207" y="4001"/>
                        <a:pt x="10663" y="5587"/>
                      </a:cubicBezTo>
                      <a:cubicBezTo>
                        <a:pt x="7326" y="7180"/>
                        <a:pt x="3697" y="8075"/>
                        <a:pt x="0" y="821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222" name="Google Shape;2222;p17"/>
                <p:cNvSpPr/>
                <p:nvPr/>
              </p:nvSpPr>
              <p:spPr>
                <a:xfrm>
                  <a:off x="8557141" y="3925007"/>
                  <a:ext cx="15348" cy="21907"/>
                </a:xfrm>
                <a:custGeom>
                  <a:rect b="b" l="l" r="r" t="t"/>
                  <a:pathLst>
                    <a:path extrusionOk="0" h="21907" w="15348">
                      <a:moveTo>
                        <a:pt x="15348" y="3234"/>
                      </a:moveTo>
                      <a:cubicBezTo>
                        <a:pt x="12271" y="6248"/>
                        <a:pt x="10688" y="8318"/>
                        <a:pt x="9042" y="12275"/>
                      </a:cubicBezTo>
                      <a:cubicBezTo>
                        <a:pt x="7523" y="15811"/>
                        <a:pt x="7201" y="18076"/>
                        <a:pt x="6999" y="21908"/>
                      </a:cubicBezTo>
                      <a:lnTo>
                        <a:pt x="0" y="18812"/>
                      </a:lnTo>
                      <a:cubicBezTo>
                        <a:pt x="2554" y="15930"/>
                        <a:pt x="4061" y="14194"/>
                        <a:pt x="5593" y="10633"/>
                      </a:cubicBezTo>
                      <a:cubicBezTo>
                        <a:pt x="7185" y="7303"/>
                        <a:pt x="8084" y="3686"/>
                        <a:pt x="8235" y="0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223" name="Google Shape;2223;p17"/>
                <p:cNvSpPr/>
                <p:nvPr/>
              </p:nvSpPr>
              <p:spPr>
                <a:xfrm>
                  <a:off x="8554228" y="3928348"/>
                  <a:ext cx="21943" cy="15345"/>
                </a:xfrm>
                <a:custGeom>
                  <a:rect b="b" l="l" r="r" t="t"/>
                  <a:pathLst>
                    <a:path extrusionOk="0" h="15345" w="21943">
                      <a:moveTo>
                        <a:pt x="18715" y="15345"/>
                      </a:moveTo>
                      <a:cubicBezTo>
                        <a:pt x="15714" y="12250"/>
                        <a:pt x="13639" y="10658"/>
                        <a:pt x="9654" y="9016"/>
                      </a:cubicBezTo>
                      <a:cubicBezTo>
                        <a:pt x="6091" y="7556"/>
                        <a:pt x="3840" y="7210"/>
                        <a:pt x="0" y="6984"/>
                      </a:cubicBezTo>
                      <a:lnTo>
                        <a:pt x="3090" y="0"/>
                      </a:lnTo>
                      <a:cubicBezTo>
                        <a:pt x="5940" y="2605"/>
                        <a:pt x="7750" y="3989"/>
                        <a:pt x="11287" y="5587"/>
                      </a:cubicBezTo>
                      <a:cubicBezTo>
                        <a:pt x="14622" y="7183"/>
                        <a:pt x="18249" y="8078"/>
                        <a:pt x="21944" y="821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224" name="Google Shape;2224;p17"/>
                <p:cNvSpPr/>
                <p:nvPr/>
              </p:nvSpPr>
              <p:spPr>
                <a:xfrm>
                  <a:off x="8380870" y="3971105"/>
                  <a:ext cx="23466" cy="25537"/>
                </a:xfrm>
                <a:custGeom>
                  <a:rect b="b" l="l" r="r" t="t"/>
                  <a:pathLst>
                    <a:path extrusionOk="0" h="25537" w="23466">
                      <a:moveTo>
                        <a:pt x="20142" y="14931"/>
                      </a:moveTo>
                      <a:cubicBezTo>
                        <a:pt x="21983" y="13931"/>
                        <a:pt x="22879" y="14843"/>
                        <a:pt x="23339" y="14252"/>
                      </a:cubicBezTo>
                      <a:cubicBezTo>
                        <a:pt x="23679" y="13818"/>
                        <a:pt x="23288" y="13623"/>
                        <a:pt x="22771" y="13233"/>
                      </a:cubicBezTo>
                      <a:cubicBezTo>
                        <a:pt x="22084" y="12692"/>
                        <a:pt x="21327" y="12264"/>
                        <a:pt x="20640" y="11735"/>
                      </a:cubicBezTo>
                      <a:cubicBezTo>
                        <a:pt x="19953" y="11207"/>
                        <a:pt x="19341" y="10559"/>
                        <a:pt x="18629" y="10005"/>
                      </a:cubicBezTo>
                      <a:cubicBezTo>
                        <a:pt x="18345" y="9779"/>
                        <a:pt x="17695" y="9149"/>
                        <a:pt x="17317" y="9628"/>
                      </a:cubicBezTo>
                      <a:cubicBezTo>
                        <a:pt x="16611" y="10534"/>
                        <a:pt x="19839" y="11515"/>
                        <a:pt x="17948" y="13906"/>
                      </a:cubicBezTo>
                      <a:cubicBezTo>
                        <a:pt x="17632" y="14315"/>
                        <a:pt x="16882" y="15164"/>
                        <a:pt x="14795" y="16309"/>
                      </a:cubicBezTo>
                      <a:lnTo>
                        <a:pt x="5387" y="21481"/>
                      </a:lnTo>
                      <a:cubicBezTo>
                        <a:pt x="5166" y="21607"/>
                        <a:pt x="4794" y="21884"/>
                        <a:pt x="4642" y="21777"/>
                      </a:cubicBezTo>
                      <a:cubicBezTo>
                        <a:pt x="4491" y="21670"/>
                        <a:pt x="4642" y="21204"/>
                        <a:pt x="4718" y="20971"/>
                      </a:cubicBezTo>
                      <a:lnTo>
                        <a:pt x="8003" y="10276"/>
                      </a:lnTo>
                      <a:cubicBezTo>
                        <a:pt x="8377" y="8767"/>
                        <a:pt x="8997" y="7330"/>
                        <a:pt x="9838" y="6022"/>
                      </a:cubicBezTo>
                      <a:cubicBezTo>
                        <a:pt x="10683" y="4947"/>
                        <a:pt x="11844" y="6475"/>
                        <a:pt x="12361" y="5783"/>
                      </a:cubicBezTo>
                      <a:cubicBezTo>
                        <a:pt x="12701" y="5356"/>
                        <a:pt x="12562" y="5280"/>
                        <a:pt x="11787" y="4670"/>
                      </a:cubicBezTo>
                      <a:cubicBezTo>
                        <a:pt x="11396" y="4374"/>
                        <a:pt x="10608" y="3921"/>
                        <a:pt x="9050" y="2713"/>
                      </a:cubicBezTo>
                      <a:cubicBezTo>
                        <a:pt x="8224" y="2084"/>
                        <a:pt x="7480" y="1310"/>
                        <a:pt x="6673" y="687"/>
                      </a:cubicBezTo>
                      <a:cubicBezTo>
                        <a:pt x="6307" y="410"/>
                        <a:pt x="5714" y="-382"/>
                        <a:pt x="5229" y="222"/>
                      </a:cubicBezTo>
                      <a:cubicBezTo>
                        <a:pt x="5090" y="410"/>
                        <a:pt x="5286" y="807"/>
                        <a:pt x="5342" y="895"/>
                      </a:cubicBezTo>
                      <a:cubicBezTo>
                        <a:pt x="6097" y="1656"/>
                        <a:pt x="6316" y="2797"/>
                        <a:pt x="5897" y="3783"/>
                      </a:cubicBezTo>
                      <a:lnTo>
                        <a:pt x="298" y="23381"/>
                      </a:lnTo>
                      <a:cubicBezTo>
                        <a:pt x="-99" y="24803"/>
                        <a:pt x="-62" y="25269"/>
                        <a:pt x="191" y="25439"/>
                      </a:cubicBezTo>
                      <a:cubicBezTo>
                        <a:pt x="443" y="25608"/>
                        <a:pt x="695" y="25590"/>
                        <a:pt x="1452" y="2513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225" name="Google Shape;2225;p17"/>
                <p:cNvSpPr/>
                <p:nvPr/>
              </p:nvSpPr>
              <p:spPr>
                <a:xfrm>
                  <a:off x="8414769" y="3991718"/>
                  <a:ext cx="17720" cy="25571"/>
                </a:xfrm>
                <a:custGeom>
                  <a:rect b="b" l="l" r="r" t="t"/>
                  <a:pathLst>
                    <a:path extrusionOk="0" h="25571" w="17720">
                      <a:moveTo>
                        <a:pt x="10721" y="4428"/>
                      </a:moveTo>
                      <a:cubicBezTo>
                        <a:pt x="11320" y="2031"/>
                        <a:pt x="13162" y="3730"/>
                        <a:pt x="13458" y="2541"/>
                      </a:cubicBezTo>
                      <a:cubicBezTo>
                        <a:pt x="13553" y="2170"/>
                        <a:pt x="13408" y="2094"/>
                        <a:pt x="12777" y="1912"/>
                      </a:cubicBezTo>
                      <a:cubicBezTo>
                        <a:pt x="12304" y="1799"/>
                        <a:pt x="11907" y="1830"/>
                        <a:pt x="9366" y="1195"/>
                      </a:cubicBezTo>
                      <a:cubicBezTo>
                        <a:pt x="8218" y="918"/>
                        <a:pt x="6515" y="358"/>
                        <a:pt x="5317" y="62"/>
                      </a:cubicBezTo>
                      <a:cubicBezTo>
                        <a:pt x="4687" y="-95"/>
                        <a:pt x="4302" y="62"/>
                        <a:pt x="4220" y="358"/>
                      </a:cubicBezTo>
                      <a:cubicBezTo>
                        <a:pt x="3949" y="1459"/>
                        <a:pt x="7550" y="1446"/>
                        <a:pt x="6881" y="4133"/>
                      </a:cubicBezTo>
                      <a:lnTo>
                        <a:pt x="3161" y="19044"/>
                      </a:lnTo>
                      <a:cubicBezTo>
                        <a:pt x="2202" y="22882"/>
                        <a:pt x="348" y="20611"/>
                        <a:pt x="8" y="22064"/>
                      </a:cubicBezTo>
                      <a:cubicBezTo>
                        <a:pt x="-36" y="22253"/>
                        <a:pt x="102" y="22454"/>
                        <a:pt x="493" y="22555"/>
                      </a:cubicBezTo>
                      <a:cubicBezTo>
                        <a:pt x="2146" y="22957"/>
                        <a:pt x="3426" y="23146"/>
                        <a:pt x="4365" y="23379"/>
                      </a:cubicBezTo>
                      <a:cubicBezTo>
                        <a:pt x="5860" y="23750"/>
                        <a:pt x="7625" y="24329"/>
                        <a:pt x="12178" y="25462"/>
                      </a:cubicBezTo>
                      <a:cubicBezTo>
                        <a:pt x="14637" y="26091"/>
                        <a:pt x="17046" y="23933"/>
                        <a:pt x="17664" y="21473"/>
                      </a:cubicBezTo>
                      <a:cubicBezTo>
                        <a:pt x="17815" y="20875"/>
                        <a:pt x="17626" y="20724"/>
                        <a:pt x="17506" y="20699"/>
                      </a:cubicBezTo>
                      <a:cubicBezTo>
                        <a:pt x="16371" y="20416"/>
                        <a:pt x="15753" y="24637"/>
                        <a:pt x="8331" y="22794"/>
                      </a:cubicBezTo>
                      <a:cubicBezTo>
                        <a:pt x="6169" y="22259"/>
                        <a:pt x="6572" y="21152"/>
                        <a:pt x="7070" y="19201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226" name="Google Shape;2226;p17"/>
                <p:cNvSpPr/>
                <p:nvPr/>
              </p:nvSpPr>
              <p:spPr>
                <a:xfrm>
                  <a:off x="8435945" y="3995713"/>
                  <a:ext cx="17289" cy="23829"/>
                </a:xfrm>
                <a:custGeom>
                  <a:rect b="b" l="l" r="r" t="t"/>
                  <a:pathLst>
                    <a:path extrusionOk="0" h="23829" w="17289">
                      <a:moveTo>
                        <a:pt x="7460" y="4222"/>
                      </a:moveTo>
                      <a:cubicBezTo>
                        <a:pt x="7617" y="1982"/>
                        <a:pt x="7743" y="1963"/>
                        <a:pt x="11470" y="2221"/>
                      </a:cubicBezTo>
                      <a:cubicBezTo>
                        <a:pt x="17416" y="2636"/>
                        <a:pt x="14749" y="6260"/>
                        <a:pt x="16193" y="6355"/>
                      </a:cubicBezTo>
                      <a:cubicBezTo>
                        <a:pt x="16899" y="6405"/>
                        <a:pt x="16824" y="5323"/>
                        <a:pt x="16824" y="4901"/>
                      </a:cubicBezTo>
                      <a:lnTo>
                        <a:pt x="16925" y="1692"/>
                      </a:lnTo>
                      <a:cubicBezTo>
                        <a:pt x="16926" y="1368"/>
                        <a:pt x="16681" y="1096"/>
                        <a:pt x="16357" y="1063"/>
                      </a:cubicBezTo>
                      <a:cubicBezTo>
                        <a:pt x="13639" y="875"/>
                        <a:pt x="11508" y="856"/>
                        <a:pt x="9320" y="705"/>
                      </a:cubicBezTo>
                      <a:cubicBezTo>
                        <a:pt x="4603" y="371"/>
                        <a:pt x="2384" y="76"/>
                        <a:pt x="1122" y="0"/>
                      </a:cubicBezTo>
                      <a:cubicBezTo>
                        <a:pt x="687" y="0"/>
                        <a:pt x="422" y="214"/>
                        <a:pt x="410" y="503"/>
                      </a:cubicBezTo>
                      <a:cubicBezTo>
                        <a:pt x="309" y="1806"/>
                        <a:pt x="3865" y="1013"/>
                        <a:pt x="3664" y="3920"/>
                      </a:cubicBezTo>
                      <a:lnTo>
                        <a:pt x="2604" y="19064"/>
                      </a:lnTo>
                      <a:cubicBezTo>
                        <a:pt x="2327" y="23002"/>
                        <a:pt x="82" y="21102"/>
                        <a:pt x="0" y="22587"/>
                      </a:cubicBezTo>
                      <a:cubicBezTo>
                        <a:pt x="0" y="22782"/>
                        <a:pt x="164" y="22958"/>
                        <a:pt x="561" y="22977"/>
                      </a:cubicBezTo>
                      <a:cubicBezTo>
                        <a:pt x="2257" y="23097"/>
                        <a:pt x="3563" y="23065"/>
                        <a:pt x="4515" y="23128"/>
                      </a:cubicBezTo>
                      <a:cubicBezTo>
                        <a:pt x="6053" y="23241"/>
                        <a:pt x="7895" y="23493"/>
                        <a:pt x="12580" y="23820"/>
                      </a:cubicBezTo>
                      <a:cubicBezTo>
                        <a:pt x="15102" y="24003"/>
                        <a:pt x="17107" y="21473"/>
                        <a:pt x="17284" y="18944"/>
                      </a:cubicBezTo>
                      <a:cubicBezTo>
                        <a:pt x="17328" y="18315"/>
                        <a:pt x="17114" y="18227"/>
                        <a:pt x="17000" y="18214"/>
                      </a:cubicBezTo>
                      <a:cubicBezTo>
                        <a:pt x="15821" y="18133"/>
                        <a:pt x="15960" y="22398"/>
                        <a:pt x="8317" y="21870"/>
                      </a:cubicBezTo>
                      <a:cubicBezTo>
                        <a:pt x="6104" y="21713"/>
                        <a:pt x="6306" y="20555"/>
                        <a:pt x="6426" y="18548"/>
                      </a:cubicBezTo>
                      <a:lnTo>
                        <a:pt x="6716" y="14408"/>
                      </a:lnTo>
                      <a:cubicBezTo>
                        <a:pt x="6848" y="12520"/>
                        <a:pt x="6753" y="12137"/>
                        <a:pt x="8172" y="12231"/>
                      </a:cubicBezTo>
                      <a:lnTo>
                        <a:pt x="10449" y="12395"/>
                      </a:lnTo>
                      <a:cubicBezTo>
                        <a:pt x="13652" y="12615"/>
                        <a:pt x="12548" y="15981"/>
                        <a:pt x="13532" y="16050"/>
                      </a:cubicBezTo>
                      <a:cubicBezTo>
                        <a:pt x="14276" y="16107"/>
                        <a:pt x="14163" y="14924"/>
                        <a:pt x="14163" y="14509"/>
                      </a:cubicBezTo>
                      <a:lnTo>
                        <a:pt x="14346" y="8727"/>
                      </a:lnTo>
                      <a:cubicBezTo>
                        <a:pt x="14377" y="7858"/>
                        <a:pt x="14037" y="7896"/>
                        <a:pt x="13816" y="7883"/>
                      </a:cubicBezTo>
                      <a:cubicBezTo>
                        <a:pt x="13185" y="7833"/>
                        <a:pt x="12895" y="10815"/>
                        <a:pt x="10247" y="10627"/>
                      </a:cubicBezTo>
                      <a:lnTo>
                        <a:pt x="8311" y="10488"/>
                      </a:lnTo>
                      <a:cubicBezTo>
                        <a:pt x="6980" y="10394"/>
                        <a:pt x="6999" y="10167"/>
                        <a:pt x="7100" y="877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227" name="Google Shape;2227;p17"/>
                <p:cNvSpPr/>
                <p:nvPr/>
              </p:nvSpPr>
              <p:spPr>
                <a:xfrm>
                  <a:off x="8454821" y="3995243"/>
                  <a:ext cx="24352" cy="24894"/>
                </a:xfrm>
                <a:custGeom>
                  <a:rect b="b" l="l" r="r" t="t"/>
                  <a:pathLst>
                    <a:path extrusionOk="0" h="24894" w="24352">
                      <a:moveTo>
                        <a:pt x="5048" y="20263"/>
                      </a:moveTo>
                      <a:cubicBezTo>
                        <a:pt x="5339" y="23554"/>
                        <a:pt x="2331" y="23233"/>
                        <a:pt x="2444" y="24523"/>
                      </a:cubicBezTo>
                      <a:cubicBezTo>
                        <a:pt x="2495" y="25076"/>
                        <a:pt x="3075" y="24856"/>
                        <a:pt x="3434" y="24825"/>
                      </a:cubicBezTo>
                      <a:cubicBezTo>
                        <a:pt x="4260" y="24755"/>
                        <a:pt x="5080" y="24554"/>
                        <a:pt x="6070" y="24466"/>
                      </a:cubicBezTo>
                      <a:cubicBezTo>
                        <a:pt x="7060" y="24378"/>
                        <a:pt x="8195" y="24416"/>
                        <a:pt x="9708" y="24284"/>
                      </a:cubicBezTo>
                      <a:cubicBezTo>
                        <a:pt x="10106" y="24252"/>
                        <a:pt x="10875" y="24214"/>
                        <a:pt x="10837" y="23761"/>
                      </a:cubicBezTo>
                      <a:cubicBezTo>
                        <a:pt x="10705" y="22245"/>
                        <a:pt x="6959" y="24781"/>
                        <a:pt x="6423" y="18577"/>
                      </a:cubicBezTo>
                      <a:lnTo>
                        <a:pt x="5452" y="7592"/>
                      </a:lnTo>
                      <a:cubicBezTo>
                        <a:pt x="5452" y="7302"/>
                        <a:pt x="5452" y="7070"/>
                        <a:pt x="5654" y="7051"/>
                      </a:cubicBezTo>
                      <a:cubicBezTo>
                        <a:pt x="5856" y="7032"/>
                        <a:pt x="6007" y="7183"/>
                        <a:pt x="6240" y="7422"/>
                      </a:cubicBezTo>
                      <a:lnTo>
                        <a:pt x="22522" y="22937"/>
                      </a:lnTo>
                      <a:cubicBezTo>
                        <a:pt x="22708" y="23207"/>
                        <a:pt x="23027" y="23354"/>
                        <a:pt x="23354" y="23321"/>
                      </a:cubicBezTo>
                      <a:cubicBezTo>
                        <a:pt x="23726" y="23321"/>
                        <a:pt x="23701" y="23025"/>
                        <a:pt x="23638" y="22314"/>
                      </a:cubicBezTo>
                      <a:lnTo>
                        <a:pt x="22049" y="4194"/>
                      </a:lnTo>
                      <a:cubicBezTo>
                        <a:pt x="21752" y="803"/>
                        <a:pt x="24439" y="1350"/>
                        <a:pt x="24350" y="382"/>
                      </a:cubicBezTo>
                      <a:cubicBezTo>
                        <a:pt x="24350" y="287"/>
                        <a:pt x="24312" y="-40"/>
                        <a:pt x="23720" y="4"/>
                      </a:cubicBezTo>
                      <a:cubicBezTo>
                        <a:pt x="23449" y="42"/>
                        <a:pt x="22377" y="256"/>
                        <a:pt x="20441" y="426"/>
                      </a:cubicBezTo>
                      <a:cubicBezTo>
                        <a:pt x="18322" y="614"/>
                        <a:pt x="17414" y="570"/>
                        <a:pt x="16922" y="608"/>
                      </a:cubicBezTo>
                      <a:cubicBezTo>
                        <a:pt x="16658" y="621"/>
                        <a:pt x="16454" y="846"/>
                        <a:pt x="16467" y="1109"/>
                      </a:cubicBezTo>
                      <a:cubicBezTo>
                        <a:pt x="16469" y="1140"/>
                        <a:pt x="16474" y="1170"/>
                        <a:pt x="16481" y="1199"/>
                      </a:cubicBezTo>
                      <a:cubicBezTo>
                        <a:pt x="16575" y="2263"/>
                        <a:pt x="20264" y="1350"/>
                        <a:pt x="20535" y="4289"/>
                      </a:cubicBezTo>
                      <a:lnTo>
                        <a:pt x="21475" y="15054"/>
                      </a:lnTo>
                      <a:cubicBezTo>
                        <a:pt x="21544" y="15859"/>
                        <a:pt x="21525" y="16255"/>
                        <a:pt x="21336" y="16274"/>
                      </a:cubicBezTo>
                      <a:cubicBezTo>
                        <a:pt x="21147" y="16293"/>
                        <a:pt x="20743" y="15928"/>
                        <a:pt x="20308" y="15519"/>
                      </a:cubicBezTo>
                      <a:lnTo>
                        <a:pt x="6694" y="2345"/>
                      </a:lnTo>
                      <a:cubicBezTo>
                        <a:pt x="6064" y="1778"/>
                        <a:pt x="6436" y="1527"/>
                        <a:pt x="5433" y="1608"/>
                      </a:cubicBezTo>
                      <a:cubicBezTo>
                        <a:pt x="3806" y="1747"/>
                        <a:pt x="3018" y="1948"/>
                        <a:pt x="2217" y="2024"/>
                      </a:cubicBezTo>
                      <a:cubicBezTo>
                        <a:pt x="1631" y="2068"/>
                        <a:pt x="1070" y="1992"/>
                        <a:pt x="483" y="2024"/>
                      </a:cubicBezTo>
                      <a:cubicBezTo>
                        <a:pt x="211" y="2028"/>
                        <a:pt x="-5" y="2252"/>
                        <a:pt x="0" y="2523"/>
                      </a:cubicBezTo>
                      <a:cubicBezTo>
                        <a:pt x="0" y="2554"/>
                        <a:pt x="4" y="2585"/>
                        <a:pt x="10" y="2615"/>
                      </a:cubicBezTo>
                      <a:cubicBezTo>
                        <a:pt x="143" y="4163"/>
                        <a:pt x="3409" y="1759"/>
                        <a:pt x="3945" y="7976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228" name="Google Shape;2228;p17"/>
                <p:cNvSpPr/>
                <p:nvPr/>
              </p:nvSpPr>
              <p:spPr>
                <a:xfrm>
                  <a:off x="8482203" y="3990517"/>
                  <a:ext cx="21479" cy="24687"/>
                </a:xfrm>
                <a:custGeom>
                  <a:rect b="b" l="l" r="r" t="t"/>
                  <a:pathLst>
                    <a:path extrusionOk="0" h="24687" w="21479">
                      <a:moveTo>
                        <a:pt x="15866" y="112"/>
                      </a:moveTo>
                      <a:cubicBezTo>
                        <a:pt x="15810" y="-39"/>
                        <a:pt x="15602" y="-8"/>
                        <a:pt x="15450" y="36"/>
                      </a:cubicBezTo>
                      <a:cubicBezTo>
                        <a:pt x="15040" y="162"/>
                        <a:pt x="15318" y="1194"/>
                        <a:pt x="14757" y="1364"/>
                      </a:cubicBezTo>
                      <a:cubicBezTo>
                        <a:pt x="13880" y="1641"/>
                        <a:pt x="11017" y="433"/>
                        <a:pt x="7448" y="1534"/>
                      </a:cubicBezTo>
                      <a:cubicBezTo>
                        <a:pt x="8" y="3799"/>
                        <a:pt x="-938" y="11600"/>
                        <a:pt x="663" y="16791"/>
                      </a:cubicBezTo>
                      <a:cubicBezTo>
                        <a:pt x="1407" y="19239"/>
                        <a:pt x="5172" y="26776"/>
                        <a:pt x="13823" y="24133"/>
                      </a:cubicBezTo>
                      <a:cubicBezTo>
                        <a:pt x="20129" y="22246"/>
                        <a:pt x="21813" y="16583"/>
                        <a:pt x="21428" y="15325"/>
                      </a:cubicBezTo>
                      <a:cubicBezTo>
                        <a:pt x="21371" y="15136"/>
                        <a:pt x="21062" y="15067"/>
                        <a:pt x="20911" y="15105"/>
                      </a:cubicBezTo>
                      <a:cubicBezTo>
                        <a:pt x="20142" y="15344"/>
                        <a:pt x="19379" y="20025"/>
                        <a:pt x="14801" y="21397"/>
                      </a:cubicBezTo>
                      <a:cubicBezTo>
                        <a:pt x="9163" y="23120"/>
                        <a:pt x="4920" y="17697"/>
                        <a:pt x="3570" y="13324"/>
                      </a:cubicBezTo>
                      <a:cubicBezTo>
                        <a:pt x="2309" y="9172"/>
                        <a:pt x="3362" y="4094"/>
                        <a:pt x="7707" y="2773"/>
                      </a:cubicBezTo>
                      <a:cubicBezTo>
                        <a:pt x="11137" y="1735"/>
                        <a:pt x="14561" y="3629"/>
                        <a:pt x="16945" y="6164"/>
                      </a:cubicBezTo>
                      <a:cubicBezTo>
                        <a:pt x="17285" y="6498"/>
                        <a:pt x="17689" y="7089"/>
                        <a:pt x="18155" y="6951"/>
                      </a:cubicBezTo>
                      <a:cubicBezTo>
                        <a:pt x="18622" y="6812"/>
                        <a:pt x="18326" y="6120"/>
                        <a:pt x="18200" y="5812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229" name="Google Shape;2229;p17"/>
                <p:cNvSpPr/>
                <p:nvPr/>
              </p:nvSpPr>
              <p:spPr>
                <a:xfrm>
                  <a:off x="8499053" y="3984731"/>
                  <a:ext cx="19962" cy="23903"/>
                </a:xfrm>
                <a:custGeom>
                  <a:rect b="b" l="l" r="r" t="t"/>
                  <a:pathLst>
                    <a:path extrusionOk="0" h="23903" w="19962">
                      <a:moveTo>
                        <a:pt x="7914" y="4011"/>
                      </a:moveTo>
                      <a:cubicBezTo>
                        <a:pt x="6464" y="1286"/>
                        <a:pt x="9055" y="1223"/>
                        <a:pt x="8544" y="236"/>
                      </a:cubicBezTo>
                      <a:cubicBezTo>
                        <a:pt x="8355" y="-104"/>
                        <a:pt x="8191" y="-85"/>
                        <a:pt x="7372" y="349"/>
                      </a:cubicBezTo>
                      <a:cubicBezTo>
                        <a:pt x="5820" y="1173"/>
                        <a:pt x="4900" y="1802"/>
                        <a:pt x="3922" y="2331"/>
                      </a:cubicBezTo>
                      <a:cubicBezTo>
                        <a:pt x="2945" y="2859"/>
                        <a:pt x="1841" y="3281"/>
                        <a:pt x="769" y="3847"/>
                      </a:cubicBezTo>
                      <a:cubicBezTo>
                        <a:pt x="524" y="3979"/>
                        <a:pt x="-208" y="4250"/>
                        <a:pt x="57" y="4741"/>
                      </a:cubicBezTo>
                      <a:cubicBezTo>
                        <a:pt x="587" y="5741"/>
                        <a:pt x="3248" y="3312"/>
                        <a:pt x="4629" y="5911"/>
                      </a:cubicBezTo>
                      <a:lnTo>
                        <a:pt x="11956" y="19664"/>
                      </a:lnTo>
                      <a:cubicBezTo>
                        <a:pt x="13406" y="22382"/>
                        <a:pt x="11048" y="22678"/>
                        <a:pt x="11584" y="23678"/>
                      </a:cubicBezTo>
                      <a:cubicBezTo>
                        <a:pt x="11647" y="23855"/>
                        <a:pt x="11842" y="23947"/>
                        <a:pt x="12020" y="23884"/>
                      </a:cubicBezTo>
                      <a:cubicBezTo>
                        <a:pt x="12037" y="23877"/>
                        <a:pt x="12054" y="23870"/>
                        <a:pt x="12069" y="23861"/>
                      </a:cubicBezTo>
                      <a:cubicBezTo>
                        <a:pt x="12776" y="23490"/>
                        <a:pt x="13879" y="22747"/>
                        <a:pt x="15058" y="22124"/>
                      </a:cubicBezTo>
                      <a:cubicBezTo>
                        <a:pt x="17190" y="20998"/>
                        <a:pt x="18249" y="20577"/>
                        <a:pt x="19264" y="20042"/>
                      </a:cubicBezTo>
                      <a:cubicBezTo>
                        <a:pt x="19895" y="19708"/>
                        <a:pt x="20078" y="19469"/>
                        <a:pt x="19895" y="19148"/>
                      </a:cubicBezTo>
                      <a:cubicBezTo>
                        <a:pt x="19409" y="18230"/>
                        <a:pt x="17057" y="21168"/>
                        <a:pt x="15178" y="1765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230" name="Google Shape;2230;p17"/>
                <p:cNvSpPr/>
                <p:nvPr/>
              </p:nvSpPr>
              <p:spPr>
                <a:xfrm>
                  <a:off x="8325485" y="3873051"/>
                  <a:ext cx="24476" cy="19270"/>
                </a:xfrm>
                <a:custGeom>
                  <a:rect b="b" l="l" r="r" t="t"/>
                  <a:pathLst>
                    <a:path extrusionOk="0" h="19270" w="24476">
                      <a:moveTo>
                        <a:pt x="4713" y="2019"/>
                      </a:moveTo>
                      <a:cubicBezTo>
                        <a:pt x="2866" y="1132"/>
                        <a:pt x="3137" y="81"/>
                        <a:pt x="2393" y="6"/>
                      </a:cubicBezTo>
                      <a:cubicBezTo>
                        <a:pt x="1838" y="-51"/>
                        <a:pt x="1901" y="320"/>
                        <a:pt x="1844" y="868"/>
                      </a:cubicBezTo>
                      <a:cubicBezTo>
                        <a:pt x="1775" y="1597"/>
                        <a:pt x="1844" y="2334"/>
                        <a:pt x="1756" y="3057"/>
                      </a:cubicBezTo>
                      <a:cubicBezTo>
                        <a:pt x="1668" y="3781"/>
                        <a:pt x="1478" y="4523"/>
                        <a:pt x="1403" y="5272"/>
                      </a:cubicBezTo>
                      <a:cubicBezTo>
                        <a:pt x="1403" y="5586"/>
                        <a:pt x="1195" y="6335"/>
                        <a:pt x="1813" y="6392"/>
                      </a:cubicBezTo>
                      <a:cubicBezTo>
                        <a:pt x="2954" y="6505"/>
                        <a:pt x="2008" y="3768"/>
                        <a:pt x="5066" y="4070"/>
                      </a:cubicBezTo>
                      <a:cubicBezTo>
                        <a:pt x="6382" y="4250"/>
                        <a:pt x="7657" y="4659"/>
                        <a:pt x="8831" y="5278"/>
                      </a:cubicBezTo>
                      <a:lnTo>
                        <a:pt x="18346" y="9821"/>
                      </a:lnTo>
                      <a:cubicBezTo>
                        <a:pt x="18573" y="9921"/>
                        <a:pt x="19015" y="10072"/>
                        <a:pt x="18977" y="10223"/>
                      </a:cubicBezTo>
                      <a:cubicBezTo>
                        <a:pt x="18939" y="10374"/>
                        <a:pt x="18498" y="10469"/>
                        <a:pt x="18258" y="10519"/>
                      </a:cubicBezTo>
                      <a:lnTo>
                        <a:pt x="7463" y="12847"/>
                      </a:lnTo>
                      <a:cubicBezTo>
                        <a:pt x="5965" y="13238"/>
                        <a:pt x="4420" y="13420"/>
                        <a:pt x="2872" y="13388"/>
                      </a:cubicBezTo>
                      <a:cubicBezTo>
                        <a:pt x="1516" y="13250"/>
                        <a:pt x="2159" y="11740"/>
                        <a:pt x="1283" y="11658"/>
                      </a:cubicBezTo>
                      <a:cubicBezTo>
                        <a:pt x="734" y="11601"/>
                        <a:pt x="747" y="11733"/>
                        <a:pt x="652" y="12564"/>
                      </a:cubicBezTo>
                      <a:cubicBezTo>
                        <a:pt x="608" y="12979"/>
                        <a:pt x="652" y="13740"/>
                        <a:pt x="501" y="15401"/>
                      </a:cubicBezTo>
                      <a:cubicBezTo>
                        <a:pt x="406" y="16282"/>
                        <a:pt x="192" y="17151"/>
                        <a:pt x="104" y="18012"/>
                      </a:cubicBezTo>
                      <a:cubicBezTo>
                        <a:pt x="66" y="18396"/>
                        <a:pt x="-268" y="19176"/>
                        <a:pt x="507" y="19271"/>
                      </a:cubicBezTo>
                      <a:cubicBezTo>
                        <a:pt x="734" y="19271"/>
                        <a:pt x="961" y="18975"/>
                        <a:pt x="999" y="18900"/>
                      </a:cubicBezTo>
                      <a:cubicBezTo>
                        <a:pt x="1434" y="17874"/>
                        <a:pt x="1825" y="17547"/>
                        <a:pt x="3143" y="17226"/>
                      </a:cubicBezTo>
                      <a:lnTo>
                        <a:pt x="22691" y="12658"/>
                      </a:lnTo>
                      <a:cubicBezTo>
                        <a:pt x="24103" y="12325"/>
                        <a:pt x="24457" y="12105"/>
                        <a:pt x="24475" y="11840"/>
                      </a:cubicBezTo>
                      <a:cubicBezTo>
                        <a:pt x="24494" y="11576"/>
                        <a:pt x="24330" y="11412"/>
                        <a:pt x="23511" y="11035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231" name="Google Shape;2231;p17"/>
                <p:cNvSpPr/>
                <p:nvPr/>
              </p:nvSpPr>
              <p:spPr>
                <a:xfrm>
                  <a:off x="8326970" y="3851758"/>
                  <a:ext cx="26671" cy="24561"/>
                </a:xfrm>
                <a:custGeom>
                  <a:rect b="b" l="l" r="r" t="t"/>
                  <a:pathLst>
                    <a:path extrusionOk="0" h="24561" w="26671">
                      <a:moveTo>
                        <a:pt x="18696" y="21217"/>
                      </a:moveTo>
                      <a:cubicBezTo>
                        <a:pt x="21919" y="21953"/>
                        <a:pt x="20790" y="24256"/>
                        <a:pt x="22064" y="24545"/>
                      </a:cubicBezTo>
                      <a:cubicBezTo>
                        <a:pt x="22600" y="24664"/>
                        <a:pt x="22549" y="24123"/>
                        <a:pt x="22619" y="23847"/>
                      </a:cubicBezTo>
                      <a:cubicBezTo>
                        <a:pt x="22776" y="23167"/>
                        <a:pt x="22808" y="22456"/>
                        <a:pt x="22997" y="21638"/>
                      </a:cubicBezTo>
                      <a:cubicBezTo>
                        <a:pt x="23186" y="20820"/>
                        <a:pt x="23520" y="19958"/>
                        <a:pt x="23804" y="18700"/>
                      </a:cubicBezTo>
                      <a:cubicBezTo>
                        <a:pt x="23886" y="18367"/>
                        <a:pt x="24056" y="17744"/>
                        <a:pt x="23621" y="17643"/>
                      </a:cubicBezTo>
                      <a:cubicBezTo>
                        <a:pt x="22127" y="17297"/>
                        <a:pt x="23533" y="21028"/>
                        <a:pt x="17448" y="19631"/>
                      </a:cubicBezTo>
                      <a:lnTo>
                        <a:pt x="6678" y="17146"/>
                      </a:lnTo>
                      <a:cubicBezTo>
                        <a:pt x="6400" y="17083"/>
                        <a:pt x="6186" y="16982"/>
                        <a:pt x="6217" y="16825"/>
                      </a:cubicBezTo>
                      <a:cubicBezTo>
                        <a:pt x="6249" y="16668"/>
                        <a:pt x="6444" y="16586"/>
                        <a:pt x="6741" y="16473"/>
                      </a:cubicBezTo>
                      <a:lnTo>
                        <a:pt x="26017" y="8105"/>
                      </a:lnTo>
                      <a:cubicBezTo>
                        <a:pt x="26320" y="7985"/>
                        <a:pt x="26534" y="7903"/>
                        <a:pt x="26648" y="7551"/>
                      </a:cubicBezTo>
                      <a:cubicBezTo>
                        <a:pt x="26761" y="7199"/>
                        <a:pt x="26459" y="7186"/>
                        <a:pt x="25765" y="7023"/>
                      </a:cubicBezTo>
                      <a:lnTo>
                        <a:pt x="7977" y="2971"/>
                      </a:lnTo>
                      <a:cubicBezTo>
                        <a:pt x="4647" y="2203"/>
                        <a:pt x="5908" y="234"/>
                        <a:pt x="4956" y="7"/>
                      </a:cubicBezTo>
                      <a:cubicBezTo>
                        <a:pt x="4862" y="7"/>
                        <a:pt x="4546" y="-87"/>
                        <a:pt x="4433" y="398"/>
                      </a:cubicBezTo>
                      <a:cubicBezTo>
                        <a:pt x="4376" y="624"/>
                        <a:pt x="4300" y="1543"/>
                        <a:pt x="3935" y="3128"/>
                      </a:cubicBezTo>
                      <a:cubicBezTo>
                        <a:pt x="3531" y="4877"/>
                        <a:pt x="3235" y="5576"/>
                        <a:pt x="3140" y="5985"/>
                      </a:cubicBezTo>
                      <a:cubicBezTo>
                        <a:pt x="3046" y="6393"/>
                        <a:pt x="3367" y="6463"/>
                        <a:pt x="3588" y="6513"/>
                      </a:cubicBezTo>
                      <a:cubicBezTo>
                        <a:pt x="4628" y="6752"/>
                        <a:pt x="4773" y="3537"/>
                        <a:pt x="7661" y="4198"/>
                      </a:cubicBezTo>
                      <a:lnTo>
                        <a:pt x="18205" y="6633"/>
                      </a:lnTo>
                      <a:cubicBezTo>
                        <a:pt x="18999" y="6815"/>
                        <a:pt x="19365" y="6953"/>
                        <a:pt x="19333" y="7104"/>
                      </a:cubicBezTo>
                      <a:cubicBezTo>
                        <a:pt x="19302" y="7255"/>
                        <a:pt x="18841" y="7469"/>
                        <a:pt x="18324" y="7696"/>
                      </a:cubicBezTo>
                      <a:lnTo>
                        <a:pt x="2005" y="14617"/>
                      </a:lnTo>
                      <a:cubicBezTo>
                        <a:pt x="1299" y="14938"/>
                        <a:pt x="1141" y="14617"/>
                        <a:pt x="958" y="15391"/>
                      </a:cubicBezTo>
                      <a:cubicBezTo>
                        <a:pt x="656" y="16731"/>
                        <a:pt x="624" y="17416"/>
                        <a:pt x="473" y="18071"/>
                      </a:cubicBezTo>
                      <a:cubicBezTo>
                        <a:pt x="359" y="18549"/>
                        <a:pt x="132" y="18977"/>
                        <a:pt x="13" y="19461"/>
                      </a:cubicBezTo>
                      <a:cubicBezTo>
                        <a:pt x="-57" y="19763"/>
                        <a:pt x="170" y="19952"/>
                        <a:pt x="460" y="20009"/>
                      </a:cubicBezTo>
                      <a:cubicBezTo>
                        <a:pt x="1980" y="20361"/>
                        <a:pt x="574" y="17058"/>
                        <a:pt x="6652" y="18455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232" name="Google Shape;2232;p17"/>
                <p:cNvSpPr/>
                <p:nvPr/>
              </p:nvSpPr>
              <p:spPr>
                <a:xfrm>
                  <a:off x="8332207" y="3842917"/>
                  <a:ext cx="24408" cy="13568"/>
                </a:xfrm>
                <a:custGeom>
                  <a:rect b="b" l="l" r="r" t="t"/>
                  <a:pathLst>
                    <a:path extrusionOk="0" h="13568" w="24408">
                      <a:moveTo>
                        <a:pt x="5073" y="2821"/>
                      </a:moveTo>
                      <a:cubicBezTo>
                        <a:pt x="2141" y="1871"/>
                        <a:pt x="3856" y="380"/>
                        <a:pt x="2809" y="40"/>
                      </a:cubicBezTo>
                      <a:cubicBezTo>
                        <a:pt x="2431" y="-79"/>
                        <a:pt x="2330" y="40"/>
                        <a:pt x="2091" y="764"/>
                      </a:cubicBezTo>
                      <a:cubicBezTo>
                        <a:pt x="1630" y="2167"/>
                        <a:pt x="1460" y="3098"/>
                        <a:pt x="1176" y="3985"/>
                      </a:cubicBezTo>
                      <a:cubicBezTo>
                        <a:pt x="892" y="4872"/>
                        <a:pt x="464" y="5772"/>
                        <a:pt x="148" y="6735"/>
                      </a:cubicBezTo>
                      <a:cubicBezTo>
                        <a:pt x="73" y="6955"/>
                        <a:pt x="-217" y="7540"/>
                        <a:pt x="306" y="7716"/>
                      </a:cubicBezTo>
                      <a:cubicBezTo>
                        <a:pt x="1391" y="8062"/>
                        <a:pt x="1428" y="4992"/>
                        <a:pt x="4247" y="5910"/>
                      </a:cubicBezTo>
                      <a:lnTo>
                        <a:pt x="19084" y="10717"/>
                      </a:lnTo>
                      <a:cubicBezTo>
                        <a:pt x="22023" y="11674"/>
                        <a:pt x="20636" y="13190"/>
                        <a:pt x="21720" y="13536"/>
                      </a:cubicBezTo>
                      <a:cubicBezTo>
                        <a:pt x="21872" y="13586"/>
                        <a:pt x="22111" y="13605"/>
                        <a:pt x="22181" y="13385"/>
                      </a:cubicBezTo>
                      <a:cubicBezTo>
                        <a:pt x="22389" y="12756"/>
                        <a:pt x="22609" y="11642"/>
                        <a:pt x="22956" y="10579"/>
                      </a:cubicBezTo>
                      <a:cubicBezTo>
                        <a:pt x="23587" y="8691"/>
                        <a:pt x="24003" y="7785"/>
                        <a:pt x="24306" y="6873"/>
                      </a:cubicBezTo>
                      <a:cubicBezTo>
                        <a:pt x="24488" y="6307"/>
                        <a:pt x="24432" y="6043"/>
                        <a:pt x="24098" y="5929"/>
                      </a:cubicBezTo>
                      <a:cubicBezTo>
                        <a:pt x="23108" y="5608"/>
                        <a:pt x="23631" y="8830"/>
                        <a:pt x="19829" y="7603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233" name="Google Shape;2233;p17"/>
                <p:cNvSpPr/>
                <p:nvPr/>
              </p:nvSpPr>
              <p:spPr>
                <a:xfrm>
                  <a:off x="8334894" y="3824600"/>
                  <a:ext cx="25368" cy="18403"/>
                </a:xfrm>
                <a:custGeom>
                  <a:rect b="b" l="l" r="r" t="t"/>
                  <a:pathLst>
                    <a:path extrusionOk="0" h="18403" w="25368">
                      <a:moveTo>
                        <a:pt x="9701" y="2697"/>
                      </a:moveTo>
                      <a:cubicBezTo>
                        <a:pt x="8238" y="1282"/>
                        <a:pt x="8824" y="369"/>
                        <a:pt x="8137" y="67"/>
                      </a:cubicBezTo>
                      <a:cubicBezTo>
                        <a:pt x="7632" y="-159"/>
                        <a:pt x="7576" y="218"/>
                        <a:pt x="7349" y="697"/>
                      </a:cubicBezTo>
                      <a:cubicBezTo>
                        <a:pt x="7052" y="1326"/>
                        <a:pt x="6876" y="2075"/>
                        <a:pt x="6579" y="2741"/>
                      </a:cubicBezTo>
                      <a:cubicBezTo>
                        <a:pt x="6283" y="3408"/>
                        <a:pt x="5860" y="4038"/>
                        <a:pt x="5552" y="4730"/>
                      </a:cubicBezTo>
                      <a:cubicBezTo>
                        <a:pt x="5425" y="5013"/>
                        <a:pt x="5028" y="5654"/>
                        <a:pt x="5596" y="5906"/>
                      </a:cubicBezTo>
                      <a:cubicBezTo>
                        <a:pt x="6636" y="6372"/>
                        <a:pt x="6605" y="3484"/>
                        <a:pt x="9379" y="4730"/>
                      </a:cubicBezTo>
                      <a:cubicBezTo>
                        <a:pt x="10558" y="5311"/>
                        <a:pt x="11625" y="6095"/>
                        <a:pt x="12532" y="7045"/>
                      </a:cubicBezTo>
                      <a:lnTo>
                        <a:pt x="20099" y="14299"/>
                      </a:lnTo>
                      <a:cubicBezTo>
                        <a:pt x="20275" y="14463"/>
                        <a:pt x="20654" y="14746"/>
                        <a:pt x="20584" y="14884"/>
                      </a:cubicBezTo>
                      <a:cubicBezTo>
                        <a:pt x="20515" y="15023"/>
                        <a:pt x="20055" y="14966"/>
                        <a:pt x="19821" y="14941"/>
                      </a:cubicBezTo>
                      <a:lnTo>
                        <a:pt x="8919" y="13771"/>
                      </a:lnTo>
                      <a:cubicBezTo>
                        <a:pt x="7380" y="13680"/>
                        <a:pt x="5863" y="13372"/>
                        <a:pt x="4410" y="12858"/>
                      </a:cubicBezTo>
                      <a:cubicBezTo>
                        <a:pt x="3149" y="12305"/>
                        <a:pt x="4246" y="11078"/>
                        <a:pt x="3445" y="10726"/>
                      </a:cubicBezTo>
                      <a:cubicBezTo>
                        <a:pt x="2941" y="10493"/>
                        <a:pt x="2916" y="10625"/>
                        <a:pt x="2582" y="11386"/>
                      </a:cubicBezTo>
                      <a:cubicBezTo>
                        <a:pt x="2411" y="11770"/>
                        <a:pt x="2222" y="12506"/>
                        <a:pt x="1547" y="14022"/>
                      </a:cubicBezTo>
                      <a:cubicBezTo>
                        <a:pt x="1188" y="14828"/>
                        <a:pt x="702" y="15589"/>
                        <a:pt x="362" y="16363"/>
                      </a:cubicBezTo>
                      <a:cubicBezTo>
                        <a:pt x="198" y="16722"/>
                        <a:pt x="-363" y="17351"/>
                        <a:pt x="362" y="17672"/>
                      </a:cubicBezTo>
                      <a:cubicBezTo>
                        <a:pt x="576" y="17760"/>
                        <a:pt x="892" y="17527"/>
                        <a:pt x="948" y="17477"/>
                      </a:cubicBezTo>
                      <a:cubicBezTo>
                        <a:pt x="1680" y="16633"/>
                        <a:pt x="2159" y="16451"/>
                        <a:pt x="3471" y="16558"/>
                      </a:cubicBezTo>
                      <a:lnTo>
                        <a:pt x="23384" y="18351"/>
                      </a:lnTo>
                      <a:cubicBezTo>
                        <a:pt x="24822" y="18483"/>
                        <a:pt x="25225" y="18351"/>
                        <a:pt x="25333" y="18137"/>
                      </a:cubicBezTo>
                      <a:cubicBezTo>
                        <a:pt x="25440" y="17923"/>
                        <a:pt x="25333" y="17678"/>
                        <a:pt x="24664" y="17074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234" name="Google Shape;2234;p17"/>
                <p:cNvSpPr/>
                <p:nvPr/>
              </p:nvSpPr>
              <p:spPr>
                <a:xfrm>
                  <a:off x="8343752" y="3812188"/>
                  <a:ext cx="25785" cy="22983"/>
                </a:xfrm>
                <a:custGeom>
                  <a:rect b="b" l="l" r="r" t="t"/>
                  <a:pathLst>
                    <a:path extrusionOk="0" h="22983" w="25785">
                      <a:moveTo>
                        <a:pt x="6329" y="8384"/>
                      </a:moveTo>
                      <a:cubicBezTo>
                        <a:pt x="4437" y="7163"/>
                        <a:pt x="4475" y="7056"/>
                        <a:pt x="6190" y="4426"/>
                      </a:cubicBezTo>
                      <a:cubicBezTo>
                        <a:pt x="8921" y="223"/>
                        <a:pt x="11008" y="3986"/>
                        <a:pt x="11676" y="2967"/>
                      </a:cubicBezTo>
                      <a:cubicBezTo>
                        <a:pt x="11998" y="2463"/>
                        <a:pt x="11046" y="1991"/>
                        <a:pt x="10661" y="1784"/>
                      </a:cubicBezTo>
                      <a:lnTo>
                        <a:pt x="7905" y="117"/>
                      </a:lnTo>
                      <a:cubicBezTo>
                        <a:pt x="7653" y="-72"/>
                        <a:pt x="7296" y="-28"/>
                        <a:pt x="7098" y="217"/>
                      </a:cubicBezTo>
                      <a:cubicBezTo>
                        <a:pt x="5837" y="2105"/>
                        <a:pt x="4986" y="3709"/>
                        <a:pt x="3983" y="5251"/>
                      </a:cubicBezTo>
                      <a:cubicBezTo>
                        <a:pt x="1814" y="8579"/>
                        <a:pt x="685" y="10076"/>
                        <a:pt x="105" y="10970"/>
                      </a:cubicBezTo>
                      <a:cubicBezTo>
                        <a:pt x="-72" y="11211"/>
                        <a:pt x="-20" y="11549"/>
                        <a:pt x="221" y="11726"/>
                      </a:cubicBezTo>
                      <a:cubicBezTo>
                        <a:pt x="233" y="11735"/>
                        <a:pt x="245" y="11742"/>
                        <a:pt x="257" y="11750"/>
                      </a:cubicBezTo>
                      <a:cubicBezTo>
                        <a:pt x="1347" y="12461"/>
                        <a:pt x="2073" y="9434"/>
                        <a:pt x="4526" y="11020"/>
                      </a:cubicBezTo>
                      <a:lnTo>
                        <a:pt x="17282" y="19262"/>
                      </a:lnTo>
                      <a:cubicBezTo>
                        <a:pt x="20599" y="21420"/>
                        <a:pt x="18051" y="22125"/>
                        <a:pt x="19306" y="22930"/>
                      </a:cubicBezTo>
                      <a:cubicBezTo>
                        <a:pt x="19470" y="23037"/>
                        <a:pt x="19697" y="22993"/>
                        <a:pt x="19874" y="22710"/>
                      </a:cubicBezTo>
                      <a:cubicBezTo>
                        <a:pt x="20656" y="21514"/>
                        <a:pt x="21135" y="20533"/>
                        <a:pt x="21583" y="19860"/>
                      </a:cubicBezTo>
                      <a:cubicBezTo>
                        <a:pt x="22289" y="18771"/>
                        <a:pt x="23247" y="17532"/>
                        <a:pt x="25366" y="14197"/>
                      </a:cubicBezTo>
                      <a:cubicBezTo>
                        <a:pt x="26526" y="12417"/>
                        <a:pt x="25133" y="9680"/>
                        <a:pt x="23001" y="8302"/>
                      </a:cubicBezTo>
                      <a:cubicBezTo>
                        <a:pt x="22484" y="7969"/>
                        <a:pt x="22308" y="8069"/>
                        <a:pt x="22251" y="8157"/>
                      </a:cubicBezTo>
                      <a:cubicBezTo>
                        <a:pt x="21709" y="8981"/>
                        <a:pt x="25479" y="10995"/>
                        <a:pt x="21973" y="16387"/>
                      </a:cubicBezTo>
                      <a:cubicBezTo>
                        <a:pt x="20952" y="17953"/>
                        <a:pt x="20025" y="17230"/>
                        <a:pt x="18329" y="16141"/>
                      </a:cubicBezTo>
                      <a:lnTo>
                        <a:pt x="14842" y="13876"/>
                      </a:lnTo>
                      <a:cubicBezTo>
                        <a:pt x="13259" y="12851"/>
                        <a:pt x="12874" y="12725"/>
                        <a:pt x="13530" y="11725"/>
                      </a:cubicBezTo>
                      <a:lnTo>
                        <a:pt x="14577" y="10114"/>
                      </a:lnTo>
                      <a:cubicBezTo>
                        <a:pt x="16046" y="7855"/>
                        <a:pt x="18543" y="10334"/>
                        <a:pt x="18991" y="9642"/>
                      </a:cubicBezTo>
                      <a:cubicBezTo>
                        <a:pt x="19331" y="9114"/>
                        <a:pt x="18266" y="8610"/>
                        <a:pt x="17900" y="8384"/>
                      </a:cubicBezTo>
                      <a:lnTo>
                        <a:pt x="12937" y="5389"/>
                      </a:lnTo>
                      <a:cubicBezTo>
                        <a:pt x="12193" y="4936"/>
                        <a:pt x="12092" y="5213"/>
                        <a:pt x="11992" y="5389"/>
                      </a:cubicBezTo>
                      <a:cubicBezTo>
                        <a:pt x="11708" y="5823"/>
                        <a:pt x="14173" y="7516"/>
                        <a:pt x="12956" y="9384"/>
                      </a:cubicBezTo>
                      <a:lnTo>
                        <a:pt x="12067" y="10762"/>
                      </a:lnTo>
                      <a:cubicBezTo>
                        <a:pt x="11437" y="11693"/>
                        <a:pt x="11266" y="11567"/>
                        <a:pt x="10087" y="10806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235" name="Google Shape;2235;p17"/>
                <p:cNvSpPr/>
                <p:nvPr/>
              </p:nvSpPr>
              <p:spPr>
                <a:xfrm>
                  <a:off x="8370688" y="3786113"/>
                  <a:ext cx="19235" cy="22555"/>
                </a:xfrm>
                <a:custGeom>
                  <a:rect b="b" l="l" r="r" t="t"/>
                  <a:pathLst>
                    <a:path extrusionOk="0" h="22555" w="19235">
                      <a:moveTo>
                        <a:pt x="11773" y="21982"/>
                      </a:moveTo>
                      <a:cubicBezTo>
                        <a:pt x="12403" y="22492"/>
                        <a:pt x="12517" y="22706"/>
                        <a:pt x="13141" y="22442"/>
                      </a:cubicBezTo>
                      <a:cubicBezTo>
                        <a:pt x="14572" y="21812"/>
                        <a:pt x="16092" y="21542"/>
                        <a:pt x="17303" y="20554"/>
                      </a:cubicBezTo>
                      <a:cubicBezTo>
                        <a:pt x="19913" y="18371"/>
                        <a:pt x="19894" y="14627"/>
                        <a:pt x="17151" y="11368"/>
                      </a:cubicBezTo>
                      <a:cubicBezTo>
                        <a:pt x="14503" y="8222"/>
                        <a:pt x="12290" y="8222"/>
                        <a:pt x="9168" y="8852"/>
                      </a:cubicBezTo>
                      <a:cubicBezTo>
                        <a:pt x="5246" y="9600"/>
                        <a:pt x="3903" y="10192"/>
                        <a:pt x="2497" y="8531"/>
                      </a:cubicBezTo>
                      <a:cubicBezTo>
                        <a:pt x="1091" y="6870"/>
                        <a:pt x="1236" y="5171"/>
                        <a:pt x="2497" y="4070"/>
                      </a:cubicBezTo>
                      <a:cubicBezTo>
                        <a:pt x="5927" y="1201"/>
                        <a:pt x="10108" y="5574"/>
                        <a:pt x="10568" y="5190"/>
                      </a:cubicBezTo>
                      <a:cubicBezTo>
                        <a:pt x="11029" y="4806"/>
                        <a:pt x="10820" y="4473"/>
                        <a:pt x="10322" y="3931"/>
                      </a:cubicBezTo>
                      <a:lnTo>
                        <a:pt x="7296" y="786"/>
                      </a:lnTo>
                      <a:cubicBezTo>
                        <a:pt x="6779" y="245"/>
                        <a:pt x="6526" y="-177"/>
                        <a:pt x="6224" y="75"/>
                      </a:cubicBezTo>
                      <a:cubicBezTo>
                        <a:pt x="5921" y="326"/>
                        <a:pt x="5801" y="1107"/>
                        <a:pt x="5543" y="1333"/>
                      </a:cubicBezTo>
                      <a:cubicBezTo>
                        <a:pt x="4912" y="1836"/>
                        <a:pt x="3291" y="1566"/>
                        <a:pt x="1665" y="2931"/>
                      </a:cubicBezTo>
                      <a:cubicBezTo>
                        <a:pt x="-669" y="4882"/>
                        <a:pt x="-511" y="8310"/>
                        <a:pt x="1898" y="11161"/>
                      </a:cubicBezTo>
                      <a:cubicBezTo>
                        <a:pt x="4086" y="13778"/>
                        <a:pt x="6079" y="13759"/>
                        <a:pt x="8588" y="13268"/>
                      </a:cubicBezTo>
                      <a:cubicBezTo>
                        <a:pt x="13280" y="12343"/>
                        <a:pt x="14799" y="11620"/>
                        <a:pt x="16578" y="13728"/>
                      </a:cubicBezTo>
                      <a:cubicBezTo>
                        <a:pt x="18255" y="15716"/>
                        <a:pt x="18059" y="17912"/>
                        <a:pt x="16508" y="19214"/>
                      </a:cubicBezTo>
                      <a:cubicBezTo>
                        <a:pt x="14295" y="21064"/>
                        <a:pt x="11161" y="19843"/>
                        <a:pt x="8513" y="17956"/>
                      </a:cubicBezTo>
                      <a:cubicBezTo>
                        <a:pt x="8159" y="17698"/>
                        <a:pt x="7932" y="17509"/>
                        <a:pt x="7617" y="17773"/>
                      </a:cubicBezTo>
                      <a:cubicBezTo>
                        <a:pt x="7119" y="18188"/>
                        <a:pt x="7920" y="18742"/>
                        <a:pt x="8248" y="19031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236" name="Google Shape;2236;p17"/>
                <p:cNvSpPr/>
                <p:nvPr/>
              </p:nvSpPr>
              <p:spPr>
                <a:xfrm>
                  <a:off x="8378977" y="3779734"/>
                  <a:ext cx="20272" cy="22560"/>
                </a:xfrm>
                <a:custGeom>
                  <a:rect b="b" l="l" r="r" t="t"/>
                  <a:pathLst>
                    <a:path extrusionOk="0" h="22560" w="20272">
                      <a:moveTo>
                        <a:pt x="6882" y="3804"/>
                      </a:moveTo>
                      <a:cubicBezTo>
                        <a:pt x="5116" y="1288"/>
                        <a:pt x="7380" y="1124"/>
                        <a:pt x="6750" y="218"/>
                      </a:cubicBezTo>
                      <a:cubicBezTo>
                        <a:pt x="6523" y="-103"/>
                        <a:pt x="6384" y="-84"/>
                        <a:pt x="5741" y="369"/>
                      </a:cubicBezTo>
                      <a:cubicBezTo>
                        <a:pt x="4530" y="1212"/>
                        <a:pt x="3849" y="1860"/>
                        <a:pt x="3073" y="2389"/>
                      </a:cubicBezTo>
                      <a:cubicBezTo>
                        <a:pt x="2298" y="2917"/>
                        <a:pt x="1415" y="3389"/>
                        <a:pt x="551" y="3968"/>
                      </a:cubicBezTo>
                      <a:cubicBezTo>
                        <a:pt x="368" y="4100"/>
                        <a:pt x="-225" y="4396"/>
                        <a:pt x="91" y="4849"/>
                      </a:cubicBezTo>
                      <a:cubicBezTo>
                        <a:pt x="721" y="5774"/>
                        <a:pt x="2613" y="3351"/>
                        <a:pt x="4322" y="5767"/>
                      </a:cubicBezTo>
                      <a:lnTo>
                        <a:pt x="13276" y="18521"/>
                      </a:lnTo>
                      <a:cubicBezTo>
                        <a:pt x="15048" y="21037"/>
                        <a:pt x="13030" y="21421"/>
                        <a:pt x="13680" y="22359"/>
                      </a:cubicBezTo>
                      <a:cubicBezTo>
                        <a:pt x="13780" y="22491"/>
                        <a:pt x="13951" y="22642"/>
                        <a:pt x="14140" y="22510"/>
                      </a:cubicBezTo>
                      <a:cubicBezTo>
                        <a:pt x="14695" y="22120"/>
                        <a:pt x="15540" y="21377"/>
                        <a:pt x="16448" y="20742"/>
                      </a:cubicBezTo>
                      <a:cubicBezTo>
                        <a:pt x="18106" y="19578"/>
                        <a:pt x="18970" y="19131"/>
                        <a:pt x="19765" y="18584"/>
                      </a:cubicBezTo>
                      <a:cubicBezTo>
                        <a:pt x="20250" y="18238"/>
                        <a:pt x="20395" y="17998"/>
                        <a:pt x="20168" y="17709"/>
                      </a:cubicBezTo>
                      <a:cubicBezTo>
                        <a:pt x="19538" y="16860"/>
                        <a:pt x="18037" y="19748"/>
                        <a:pt x="15754" y="16451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237" name="Google Shape;2237;p17"/>
                <p:cNvSpPr/>
                <p:nvPr/>
              </p:nvSpPr>
              <p:spPr>
                <a:xfrm>
                  <a:off x="8467765" y="3759568"/>
                  <a:ext cx="17066" cy="23928"/>
                </a:xfrm>
                <a:custGeom>
                  <a:rect b="b" l="l" r="r" t="t"/>
                  <a:pathLst>
                    <a:path extrusionOk="0" h="23928" w="17066">
                      <a:moveTo>
                        <a:pt x="8519" y="4334"/>
                      </a:moveTo>
                      <a:cubicBezTo>
                        <a:pt x="8777" y="2893"/>
                        <a:pt x="9300" y="2327"/>
                        <a:pt x="10454" y="2528"/>
                      </a:cubicBezTo>
                      <a:cubicBezTo>
                        <a:pt x="14421" y="3227"/>
                        <a:pt x="13828" y="7933"/>
                        <a:pt x="13658" y="8757"/>
                      </a:cubicBezTo>
                      <a:cubicBezTo>
                        <a:pt x="13487" y="9581"/>
                        <a:pt x="12624" y="13161"/>
                        <a:pt x="9521" y="12601"/>
                      </a:cubicBezTo>
                      <a:cubicBezTo>
                        <a:pt x="9121" y="12499"/>
                        <a:pt x="8729" y="12366"/>
                        <a:pt x="8348" y="12205"/>
                      </a:cubicBezTo>
                      <a:cubicBezTo>
                        <a:pt x="8039" y="12148"/>
                        <a:pt x="7919" y="12526"/>
                        <a:pt x="7882" y="12746"/>
                      </a:cubicBezTo>
                      <a:cubicBezTo>
                        <a:pt x="7844" y="12966"/>
                        <a:pt x="7844" y="13696"/>
                        <a:pt x="10353" y="14137"/>
                      </a:cubicBezTo>
                      <a:cubicBezTo>
                        <a:pt x="13399" y="14671"/>
                        <a:pt x="16212" y="12671"/>
                        <a:pt x="16924" y="8669"/>
                      </a:cubicBezTo>
                      <a:cubicBezTo>
                        <a:pt x="17750" y="4007"/>
                        <a:pt x="14849" y="1855"/>
                        <a:pt x="11564" y="1339"/>
                      </a:cubicBezTo>
                      <a:cubicBezTo>
                        <a:pt x="9742" y="1050"/>
                        <a:pt x="7901" y="830"/>
                        <a:pt x="7541" y="760"/>
                      </a:cubicBezTo>
                      <a:cubicBezTo>
                        <a:pt x="5599" y="421"/>
                        <a:pt x="4212" y="49"/>
                        <a:pt x="4035" y="18"/>
                      </a:cubicBezTo>
                      <a:cubicBezTo>
                        <a:pt x="3405" y="-89"/>
                        <a:pt x="3241" y="307"/>
                        <a:pt x="3209" y="496"/>
                      </a:cubicBezTo>
                      <a:cubicBezTo>
                        <a:pt x="2995" y="1679"/>
                        <a:pt x="5895" y="836"/>
                        <a:pt x="5296" y="4221"/>
                      </a:cubicBezTo>
                      <a:lnTo>
                        <a:pt x="2812" y="18276"/>
                      </a:lnTo>
                      <a:cubicBezTo>
                        <a:pt x="2106" y="22265"/>
                        <a:pt x="182" y="21208"/>
                        <a:pt x="18" y="22133"/>
                      </a:cubicBezTo>
                      <a:cubicBezTo>
                        <a:pt x="-52" y="22370"/>
                        <a:pt x="84" y="22618"/>
                        <a:pt x="321" y="22688"/>
                      </a:cubicBezTo>
                      <a:cubicBezTo>
                        <a:pt x="370" y="22703"/>
                        <a:pt x="421" y="22709"/>
                        <a:pt x="472" y="22706"/>
                      </a:cubicBezTo>
                      <a:cubicBezTo>
                        <a:pt x="617" y="22706"/>
                        <a:pt x="2616" y="22951"/>
                        <a:pt x="3625" y="23134"/>
                      </a:cubicBezTo>
                      <a:cubicBezTo>
                        <a:pt x="4187" y="23234"/>
                        <a:pt x="5290" y="23555"/>
                        <a:pt x="7087" y="23876"/>
                      </a:cubicBezTo>
                      <a:cubicBezTo>
                        <a:pt x="7447" y="23939"/>
                        <a:pt x="7686" y="24046"/>
                        <a:pt x="7787" y="23505"/>
                      </a:cubicBezTo>
                      <a:cubicBezTo>
                        <a:pt x="7983" y="22385"/>
                        <a:pt x="5183" y="23146"/>
                        <a:pt x="5895" y="19151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238" name="Google Shape;2238;p17"/>
                <p:cNvSpPr/>
                <p:nvPr/>
              </p:nvSpPr>
              <p:spPr>
                <a:xfrm>
                  <a:off x="8483768" y="3764813"/>
                  <a:ext cx="19842" cy="23010"/>
                </a:xfrm>
                <a:custGeom>
                  <a:rect b="b" l="l" r="r" t="t"/>
                  <a:pathLst>
                    <a:path extrusionOk="0" h="23010" w="19842">
                      <a:moveTo>
                        <a:pt x="14112" y="505"/>
                      </a:moveTo>
                      <a:cubicBezTo>
                        <a:pt x="8210" y="-1458"/>
                        <a:pt x="3203" y="2481"/>
                        <a:pt x="870" y="9200"/>
                      </a:cubicBezTo>
                      <a:cubicBezTo>
                        <a:pt x="-1268" y="15423"/>
                        <a:pt x="624" y="20708"/>
                        <a:pt x="5561" y="22406"/>
                      </a:cubicBezTo>
                      <a:cubicBezTo>
                        <a:pt x="13412" y="25112"/>
                        <a:pt x="17504" y="18097"/>
                        <a:pt x="18980" y="13787"/>
                      </a:cubicBezTo>
                      <a:cubicBezTo>
                        <a:pt x="21225" y="7306"/>
                        <a:pt x="18911" y="2084"/>
                        <a:pt x="14112" y="505"/>
                      </a:cubicBezTo>
                      <a:close/>
                      <a:moveTo>
                        <a:pt x="15543" y="13963"/>
                      </a:moveTo>
                      <a:cubicBezTo>
                        <a:pt x="13790" y="19053"/>
                        <a:pt x="10991" y="22696"/>
                        <a:pt x="6715" y="21331"/>
                      </a:cubicBezTo>
                      <a:cubicBezTo>
                        <a:pt x="2301" y="19909"/>
                        <a:pt x="2932" y="12963"/>
                        <a:pt x="4489" y="8489"/>
                      </a:cubicBezTo>
                      <a:cubicBezTo>
                        <a:pt x="6047" y="4016"/>
                        <a:pt x="8714" y="228"/>
                        <a:pt x="12901" y="1568"/>
                      </a:cubicBezTo>
                      <a:cubicBezTo>
                        <a:pt x="16111" y="2594"/>
                        <a:pt x="17889" y="7187"/>
                        <a:pt x="15543" y="13963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239" name="Google Shape;2239;p17"/>
                <p:cNvSpPr/>
                <p:nvPr/>
              </p:nvSpPr>
              <p:spPr>
                <a:xfrm>
                  <a:off x="8498651" y="3769569"/>
                  <a:ext cx="16462" cy="25763"/>
                </a:xfrm>
                <a:custGeom>
                  <a:rect b="b" l="l" r="r" t="t"/>
                  <a:pathLst>
                    <a:path extrusionOk="0" h="25763" w="16462">
                      <a:moveTo>
                        <a:pt x="13606" y="5142"/>
                      </a:moveTo>
                      <a:cubicBezTo>
                        <a:pt x="14722" y="2953"/>
                        <a:pt x="15820" y="4859"/>
                        <a:pt x="16381" y="3758"/>
                      </a:cubicBezTo>
                      <a:cubicBezTo>
                        <a:pt x="16557" y="3412"/>
                        <a:pt x="16457" y="3324"/>
                        <a:pt x="15977" y="3079"/>
                      </a:cubicBezTo>
                      <a:cubicBezTo>
                        <a:pt x="15062" y="2721"/>
                        <a:pt x="14168" y="2314"/>
                        <a:pt x="13297" y="1858"/>
                      </a:cubicBezTo>
                      <a:cubicBezTo>
                        <a:pt x="12415" y="1411"/>
                        <a:pt x="11128" y="600"/>
                        <a:pt x="10201" y="140"/>
                      </a:cubicBezTo>
                      <a:cubicBezTo>
                        <a:pt x="9716" y="-105"/>
                        <a:pt x="9344" y="-4"/>
                        <a:pt x="9211" y="254"/>
                      </a:cubicBezTo>
                      <a:cubicBezTo>
                        <a:pt x="8701" y="1273"/>
                        <a:pt x="11734" y="1820"/>
                        <a:pt x="10472" y="4274"/>
                      </a:cubicBezTo>
                      <a:lnTo>
                        <a:pt x="3473" y="17946"/>
                      </a:lnTo>
                      <a:cubicBezTo>
                        <a:pt x="1676" y="21469"/>
                        <a:pt x="711" y="19015"/>
                        <a:pt x="30" y="20343"/>
                      </a:cubicBezTo>
                      <a:cubicBezTo>
                        <a:pt x="-52" y="20513"/>
                        <a:pt x="30" y="20733"/>
                        <a:pt x="314" y="20890"/>
                      </a:cubicBezTo>
                      <a:cubicBezTo>
                        <a:pt x="1575" y="21520"/>
                        <a:pt x="2622" y="21916"/>
                        <a:pt x="3334" y="22281"/>
                      </a:cubicBezTo>
                      <a:cubicBezTo>
                        <a:pt x="4495" y="22866"/>
                        <a:pt x="5857" y="23690"/>
                        <a:pt x="9350" y="25483"/>
                      </a:cubicBezTo>
                      <a:cubicBezTo>
                        <a:pt x="11242" y="26452"/>
                        <a:pt x="13827" y="24772"/>
                        <a:pt x="14975" y="22520"/>
                      </a:cubicBezTo>
                      <a:cubicBezTo>
                        <a:pt x="15258" y="21973"/>
                        <a:pt x="15132" y="21803"/>
                        <a:pt x="15044" y="21752"/>
                      </a:cubicBezTo>
                      <a:cubicBezTo>
                        <a:pt x="14168" y="21306"/>
                        <a:pt x="12522" y="25257"/>
                        <a:pt x="6809" y="22337"/>
                      </a:cubicBezTo>
                      <a:cubicBezTo>
                        <a:pt x="5144" y="21488"/>
                        <a:pt x="5768" y="20494"/>
                        <a:pt x="6676" y="18701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240" name="Google Shape;2240;p17"/>
                <p:cNvSpPr/>
                <p:nvPr/>
              </p:nvSpPr>
              <p:spPr>
                <a:xfrm>
                  <a:off x="8511287" y="3777351"/>
                  <a:ext cx="18432" cy="23717"/>
                </a:xfrm>
                <a:custGeom>
                  <a:rect b="b" l="l" r="r" t="t"/>
                  <a:pathLst>
                    <a:path extrusionOk="0" h="23717" w="18432">
                      <a:moveTo>
                        <a:pt x="15013" y="6125"/>
                      </a:moveTo>
                      <a:cubicBezTo>
                        <a:pt x="16741" y="3570"/>
                        <a:pt x="17700" y="5628"/>
                        <a:pt x="18324" y="4715"/>
                      </a:cubicBezTo>
                      <a:cubicBezTo>
                        <a:pt x="18538" y="4394"/>
                        <a:pt x="18469" y="4262"/>
                        <a:pt x="17819" y="3828"/>
                      </a:cubicBezTo>
                      <a:cubicBezTo>
                        <a:pt x="16596" y="2998"/>
                        <a:pt x="15745" y="2570"/>
                        <a:pt x="14963" y="2067"/>
                      </a:cubicBezTo>
                      <a:cubicBezTo>
                        <a:pt x="14181" y="1563"/>
                        <a:pt x="13443" y="884"/>
                        <a:pt x="12604" y="317"/>
                      </a:cubicBezTo>
                      <a:cubicBezTo>
                        <a:pt x="12409" y="185"/>
                        <a:pt x="11930" y="-255"/>
                        <a:pt x="11614" y="204"/>
                      </a:cubicBezTo>
                      <a:cubicBezTo>
                        <a:pt x="10984" y="1142"/>
                        <a:pt x="13929" y="2029"/>
                        <a:pt x="12245" y="4476"/>
                      </a:cubicBezTo>
                      <a:lnTo>
                        <a:pt x="3549" y="17380"/>
                      </a:lnTo>
                      <a:cubicBezTo>
                        <a:pt x="1822" y="19935"/>
                        <a:pt x="737" y="18192"/>
                        <a:pt x="107" y="19136"/>
                      </a:cubicBezTo>
                      <a:cubicBezTo>
                        <a:pt x="12" y="19268"/>
                        <a:pt x="-76" y="19488"/>
                        <a:pt x="107" y="19614"/>
                      </a:cubicBezTo>
                      <a:cubicBezTo>
                        <a:pt x="668" y="19991"/>
                        <a:pt x="1677" y="20507"/>
                        <a:pt x="2629" y="21130"/>
                      </a:cubicBezTo>
                      <a:cubicBezTo>
                        <a:pt x="4306" y="22269"/>
                        <a:pt x="5031" y="22911"/>
                        <a:pt x="5838" y="23446"/>
                      </a:cubicBezTo>
                      <a:cubicBezTo>
                        <a:pt x="6324" y="23785"/>
                        <a:pt x="6601" y="23804"/>
                        <a:pt x="6797" y="23515"/>
                      </a:cubicBezTo>
                      <a:cubicBezTo>
                        <a:pt x="7377" y="22647"/>
                        <a:pt x="4130" y="22256"/>
                        <a:pt x="6368" y="18953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241" name="Google Shape;2241;p17"/>
                <p:cNvSpPr/>
                <p:nvPr/>
              </p:nvSpPr>
              <p:spPr>
                <a:xfrm>
                  <a:off x="8520607" y="3782879"/>
                  <a:ext cx="23942" cy="25853"/>
                </a:xfrm>
                <a:custGeom>
                  <a:rect b="b" l="l" r="r" t="t"/>
                  <a:pathLst>
                    <a:path extrusionOk="0" h="25853" w="23942">
                      <a:moveTo>
                        <a:pt x="4716" y="18743"/>
                      </a:moveTo>
                      <a:cubicBezTo>
                        <a:pt x="2332" y="21788"/>
                        <a:pt x="983" y="18743"/>
                        <a:pt x="201" y="19749"/>
                      </a:cubicBezTo>
                      <a:cubicBezTo>
                        <a:pt x="-240" y="20309"/>
                        <a:pt x="132" y="20555"/>
                        <a:pt x="491" y="20844"/>
                      </a:cubicBezTo>
                      <a:cubicBezTo>
                        <a:pt x="1317" y="21473"/>
                        <a:pt x="2074" y="21914"/>
                        <a:pt x="3448" y="22977"/>
                      </a:cubicBezTo>
                      <a:cubicBezTo>
                        <a:pt x="4823" y="24040"/>
                        <a:pt x="5403" y="24663"/>
                        <a:pt x="6236" y="25292"/>
                      </a:cubicBezTo>
                      <a:cubicBezTo>
                        <a:pt x="6828" y="25758"/>
                        <a:pt x="7181" y="26154"/>
                        <a:pt x="7654" y="25538"/>
                      </a:cubicBezTo>
                      <a:cubicBezTo>
                        <a:pt x="8216" y="24827"/>
                        <a:pt x="5012" y="23518"/>
                        <a:pt x="7478" y="20378"/>
                      </a:cubicBezTo>
                      <a:lnTo>
                        <a:pt x="16526" y="8827"/>
                      </a:lnTo>
                      <a:cubicBezTo>
                        <a:pt x="17479" y="7569"/>
                        <a:pt x="17788" y="7625"/>
                        <a:pt x="18626" y="8279"/>
                      </a:cubicBezTo>
                      <a:lnTo>
                        <a:pt x="20373" y="9638"/>
                      </a:lnTo>
                      <a:cubicBezTo>
                        <a:pt x="22807" y="11375"/>
                        <a:pt x="19932" y="13703"/>
                        <a:pt x="20745" y="14345"/>
                      </a:cubicBezTo>
                      <a:cubicBezTo>
                        <a:pt x="21281" y="14754"/>
                        <a:pt x="21836" y="13583"/>
                        <a:pt x="22044" y="13244"/>
                      </a:cubicBezTo>
                      <a:lnTo>
                        <a:pt x="23652" y="10727"/>
                      </a:lnTo>
                      <a:cubicBezTo>
                        <a:pt x="23828" y="10456"/>
                        <a:pt x="24112" y="10098"/>
                        <a:pt x="23810" y="9859"/>
                      </a:cubicBezTo>
                      <a:cubicBezTo>
                        <a:pt x="21918" y="8374"/>
                        <a:pt x="20449" y="7399"/>
                        <a:pt x="17460" y="5071"/>
                      </a:cubicBezTo>
                      <a:cubicBezTo>
                        <a:pt x="14471" y="2743"/>
                        <a:pt x="13172" y="1566"/>
                        <a:pt x="11261" y="81"/>
                      </a:cubicBezTo>
                      <a:cubicBezTo>
                        <a:pt x="10959" y="-164"/>
                        <a:pt x="10681" y="201"/>
                        <a:pt x="10460" y="440"/>
                      </a:cubicBezTo>
                      <a:lnTo>
                        <a:pt x="7484" y="3554"/>
                      </a:lnTo>
                      <a:cubicBezTo>
                        <a:pt x="7188" y="3850"/>
                        <a:pt x="6626" y="4322"/>
                        <a:pt x="7055" y="4655"/>
                      </a:cubicBezTo>
                      <a:cubicBezTo>
                        <a:pt x="7976" y="5379"/>
                        <a:pt x="9981" y="1547"/>
                        <a:pt x="12302" y="3353"/>
                      </a:cubicBezTo>
                      <a:lnTo>
                        <a:pt x="14017" y="4693"/>
                      </a:lnTo>
                      <a:cubicBezTo>
                        <a:pt x="14855" y="5322"/>
                        <a:pt x="14963" y="5637"/>
                        <a:pt x="14017" y="6864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242" name="Google Shape;2242;p17"/>
                <p:cNvSpPr/>
                <p:nvPr/>
              </p:nvSpPr>
              <p:spPr>
                <a:xfrm>
                  <a:off x="8530294" y="3795067"/>
                  <a:ext cx="25290" cy="24764"/>
                </a:xfrm>
                <a:custGeom>
                  <a:rect b="b" l="l" r="r" t="t"/>
                  <a:pathLst>
                    <a:path extrusionOk="0" h="24764" w="25290">
                      <a:moveTo>
                        <a:pt x="17421" y="6843"/>
                      </a:moveTo>
                      <a:cubicBezTo>
                        <a:pt x="19060" y="5320"/>
                        <a:pt x="19155" y="5377"/>
                        <a:pt x="21299" y="7667"/>
                      </a:cubicBezTo>
                      <a:cubicBezTo>
                        <a:pt x="24729" y="11329"/>
                        <a:pt x="20554" y="12436"/>
                        <a:pt x="21393" y="13330"/>
                      </a:cubicBezTo>
                      <a:cubicBezTo>
                        <a:pt x="21797" y="13770"/>
                        <a:pt x="22497" y="12940"/>
                        <a:pt x="22787" y="12638"/>
                      </a:cubicBezTo>
                      <a:lnTo>
                        <a:pt x="25069" y="10373"/>
                      </a:lnTo>
                      <a:cubicBezTo>
                        <a:pt x="25318" y="10182"/>
                        <a:pt x="25364" y="9826"/>
                        <a:pt x="25173" y="9579"/>
                      </a:cubicBezTo>
                      <a:cubicBezTo>
                        <a:pt x="25170" y="9575"/>
                        <a:pt x="25167" y="9571"/>
                        <a:pt x="25164" y="9567"/>
                      </a:cubicBezTo>
                      <a:cubicBezTo>
                        <a:pt x="23606" y="7900"/>
                        <a:pt x="22289" y="6686"/>
                        <a:pt x="21027" y="5333"/>
                      </a:cubicBezTo>
                      <a:cubicBezTo>
                        <a:pt x="18316" y="2426"/>
                        <a:pt x="17137" y="973"/>
                        <a:pt x="16405" y="199"/>
                      </a:cubicBezTo>
                      <a:cubicBezTo>
                        <a:pt x="16219" y="-31"/>
                        <a:pt x="15882" y="-67"/>
                        <a:pt x="15652" y="119"/>
                      </a:cubicBezTo>
                      <a:cubicBezTo>
                        <a:pt x="15637" y="130"/>
                        <a:pt x="15624" y="142"/>
                        <a:pt x="15611" y="155"/>
                      </a:cubicBezTo>
                      <a:cubicBezTo>
                        <a:pt x="14659" y="1042"/>
                        <a:pt x="17427" y="2477"/>
                        <a:pt x="15283" y="4465"/>
                      </a:cubicBezTo>
                      <a:lnTo>
                        <a:pt x="4153" y="14821"/>
                      </a:lnTo>
                      <a:cubicBezTo>
                        <a:pt x="1253" y="17520"/>
                        <a:pt x="1196" y="14884"/>
                        <a:pt x="105" y="15897"/>
                      </a:cubicBezTo>
                      <a:cubicBezTo>
                        <a:pt x="-40" y="16029"/>
                        <a:pt x="-53" y="16255"/>
                        <a:pt x="181" y="16526"/>
                      </a:cubicBezTo>
                      <a:cubicBezTo>
                        <a:pt x="1158" y="17570"/>
                        <a:pt x="1990" y="18281"/>
                        <a:pt x="2539" y="18866"/>
                      </a:cubicBezTo>
                      <a:cubicBezTo>
                        <a:pt x="3428" y="19816"/>
                        <a:pt x="4399" y="21043"/>
                        <a:pt x="7092" y="23900"/>
                      </a:cubicBezTo>
                      <a:cubicBezTo>
                        <a:pt x="8548" y="25454"/>
                        <a:pt x="11544" y="24762"/>
                        <a:pt x="13397" y="23032"/>
                      </a:cubicBezTo>
                      <a:cubicBezTo>
                        <a:pt x="13852" y="22616"/>
                        <a:pt x="13795" y="22402"/>
                        <a:pt x="13725" y="22339"/>
                      </a:cubicBezTo>
                      <a:cubicBezTo>
                        <a:pt x="13051" y="21616"/>
                        <a:pt x="10188" y="24781"/>
                        <a:pt x="5793" y="20068"/>
                      </a:cubicBezTo>
                      <a:cubicBezTo>
                        <a:pt x="4532" y="18709"/>
                        <a:pt x="5433" y="17986"/>
                        <a:pt x="6915" y="16614"/>
                      </a:cubicBezTo>
                      <a:lnTo>
                        <a:pt x="9955" y="13783"/>
                      </a:lnTo>
                      <a:cubicBezTo>
                        <a:pt x="11329" y="12524"/>
                        <a:pt x="11550" y="12160"/>
                        <a:pt x="12363" y="13034"/>
                      </a:cubicBezTo>
                      <a:lnTo>
                        <a:pt x="13681" y="14437"/>
                      </a:lnTo>
                      <a:cubicBezTo>
                        <a:pt x="15516" y="16413"/>
                        <a:pt x="12502" y="18212"/>
                        <a:pt x="13051" y="18841"/>
                      </a:cubicBezTo>
                      <a:cubicBezTo>
                        <a:pt x="13479" y="19294"/>
                        <a:pt x="14230" y="18382"/>
                        <a:pt x="14514" y="18080"/>
                      </a:cubicBezTo>
                      <a:lnTo>
                        <a:pt x="18631" y="14003"/>
                      </a:lnTo>
                      <a:cubicBezTo>
                        <a:pt x="19262" y="13374"/>
                        <a:pt x="19003" y="13229"/>
                        <a:pt x="18890" y="13091"/>
                      </a:cubicBezTo>
                      <a:cubicBezTo>
                        <a:pt x="18530" y="12713"/>
                        <a:pt x="16292" y="14689"/>
                        <a:pt x="14766" y="13091"/>
                      </a:cubicBezTo>
                      <a:lnTo>
                        <a:pt x="13662" y="11845"/>
                      </a:lnTo>
                      <a:cubicBezTo>
                        <a:pt x="12899" y="11033"/>
                        <a:pt x="13070" y="10876"/>
                        <a:pt x="14091" y="995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243" name="Google Shape;2243;p17"/>
                <p:cNvSpPr/>
                <p:nvPr/>
              </p:nvSpPr>
              <p:spPr>
                <a:xfrm>
                  <a:off x="8542686" y="3812019"/>
                  <a:ext cx="24384" cy="20141"/>
                </a:xfrm>
                <a:custGeom>
                  <a:rect b="b" l="l" r="r" t="t"/>
                  <a:pathLst>
                    <a:path extrusionOk="0" h="20141" w="24384">
                      <a:moveTo>
                        <a:pt x="24311" y="9994"/>
                      </a:moveTo>
                      <a:cubicBezTo>
                        <a:pt x="24444" y="9905"/>
                        <a:pt x="24368" y="9736"/>
                        <a:pt x="24311" y="9622"/>
                      </a:cubicBezTo>
                      <a:cubicBezTo>
                        <a:pt x="24109" y="9320"/>
                        <a:pt x="23201" y="9899"/>
                        <a:pt x="22924" y="9490"/>
                      </a:cubicBezTo>
                      <a:cubicBezTo>
                        <a:pt x="22483" y="8861"/>
                        <a:pt x="23012" y="6086"/>
                        <a:pt x="21253" y="3482"/>
                      </a:cubicBezTo>
                      <a:cubicBezTo>
                        <a:pt x="17596" y="-1935"/>
                        <a:pt x="10136" y="-149"/>
                        <a:pt x="5608" y="2897"/>
                      </a:cubicBezTo>
                      <a:cubicBezTo>
                        <a:pt x="3433" y="4363"/>
                        <a:pt x="-2803" y="9994"/>
                        <a:pt x="1453" y="16285"/>
                      </a:cubicBezTo>
                      <a:cubicBezTo>
                        <a:pt x="4549" y="20866"/>
                        <a:pt x="10161" y="20406"/>
                        <a:pt x="11239" y="19683"/>
                      </a:cubicBezTo>
                      <a:cubicBezTo>
                        <a:pt x="11376" y="19555"/>
                        <a:pt x="11412" y="19352"/>
                        <a:pt x="11328" y="19186"/>
                      </a:cubicBezTo>
                      <a:cubicBezTo>
                        <a:pt x="10949" y="18619"/>
                        <a:pt x="6428" y="19538"/>
                        <a:pt x="4177" y="16197"/>
                      </a:cubicBezTo>
                      <a:cubicBezTo>
                        <a:pt x="1403" y="12095"/>
                        <a:pt x="5571" y="6760"/>
                        <a:pt x="9373" y="4243"/>
                      </a:cubicBezTo>
                      <a:cubicBezTo>
                        <a:pt x="12980" y="1814"/>
                        <a:pt x="17936" y="1015"/>
                        <a:pt x="20093" y="4174"/>
                      </a:cubicBezTo>
                      <a:cubicBezTo>
                        <a:pt x="21783" y="6690"/>
                        <a:pt x="20723" y="10145"/>
                        <a:pt x="18832" y="12982"/>
                      </a:cubicBezTo>
                      <a:cubicBezTo>
                        <a:pt x="18586" y="13366"/>
                        <a:pt x="18125" y="13901"/>
                        <a:pt x="18359" y="14240"/>
                      </a:cubicBezTo>
                      <a:cubicBezTo>
                        <a:pt x="18592" y="14580"/>
                        <a:pt x="19159" y="14102"/>
                        <a:pt x="19418" y="13901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244" name="Google Shape;2244;p17"/>
                <p:cNvSpPr/>
                <p:nvPr/>
              </p:nvSpPr>
              <p:spPr>
                <a:xfrm>
                  <a:off x="8548986" y="3824511"/>
                  <a:ext cx="29162" cy="26176"/>
                </a:xfrm>
                <a:custGeom>
                  <a:rect b="b" l="l" r="r" t="t"/>
                  <a:pathLst>
                    <a:path extrusionOk="0" h="26176" w="29162">
                      <a:moveTo>
                        <a:pt x="4958" y="10330"/>
                      </a:moveTo>
                      <a:cubicBezTo>
                        <a:pt x="1950" y="11727"/>
                        <a:pt x="1427" y="9223"/>
                        <a:pt x="254" y="9770"/>
                      </a:cubicBezTo>
                      <a:cubicBezTo>
                        <a:pt x="-244" y="10003"/>
                        <a:pt x="121" y="10399"/>
                        <a:pt x="254" y="10670"/>
                      </a:cubicBezTo>
                      <a:cubicBezTo>
                        <a:pt x="550" y="11299"/>
                        <a:pt x="960" y="11884"/>
                        <a:pt x="1313" y="12633"/>
                      </a:cubicBezTo>
                      <a:cubicBezTo>
                        <a:pt x="1666" y="13382"/>
                        <a:pt x="1944" y="14307"/>
                        <a:pt x="2499" y="15464"/>
                      </a:cubicBezTo>
                      <a:cubicBezTo>
                        <a:pt x="2644" y="15773"/>
                        <a:pt x="2890" y="16370"/>
                        <a:pt x="3300" y="16182"/>
                      </a:cubicBezTo>
                      <a:cubicBezTo>
                        <a:pt x="4680" y="15552"/>
                        <a:pt x="1275" y="13451"/>
                        <a:pt x="6925" y="10827"/>
                      </a:cubicBezTo>
                      <a:lnTo>
                        <a:pt x="16945" y="6165"/>
                      </a:lnTo>
                      <a:cubicBezTo>
                        <a:pt x="17210" y="6039"/>
                        <a:pt x="17437" y="5989"/>
                        <a:pt x="17506" y="6134"/>
                      </a:cubicBezTo>
                      <a:cubicBezTo>
                        <a:pt x="17576" y="6278"/>
                        <a:pt x="17475" y="6461"/>
                        <a:pt x="17323" y="6763"/>
                      </a:cubicBezTo>
                      <a:lnTo>
                        <a:pt x="7291" y="25185"/>
                      </a:lnTo>
                      <a:cubicBezTo>
                        <a:pt x="7133" y="25462"/>
                        <a:pt x="7007" y="25657"/>
                        <a:pt x="7165" y="25990"/>
                      </a:cubicBezTo>
                      <a:cubicBezTo>
                        <a:pt x="7323" y="26324"/>
                        <a:pt x="7531" y="26166"/>
                        <a:pt x="8180" y="25858"/>
                      </a:cubicBezTo>
                      <a:lnTo>
                        <a:pt x="24714" y="18170"/>
                      </a:lnTo>
                      <a:cubicBezTo>
                        <a:pt x="27797" y="16729"/>
                        <a:pt x="28031" y="19057"/>
                        <a:pt x="28913" y="18648"/>
                      </a:cubicBezTo>
                      <a:cubicBezTo>
                        <a:pt x="29002" y="18604"/>
                        <a:pt x="29298" y="18472"/>
                        <a:pt x="29090" y="18019"/>
                      </a:cubicBezTo>
                      <a:cubicBezTo>
                        <a:pt x="28989" y="17805"/>
                        <a:pt x="28459" y="17037"/>
                        <a:pt x="27829" y="15559"/>
                      </a:cubicBezTo>
                      <a:cubicBezTo>
                        <a:pt x="27066" y="13935"/>
                        <a:pt x="26864" y="13193"/>
                        <a:pt x="26694" y="12822"/>
                      </a:cubicBezTo>
                      <a:cubicBezTo>
                        <a:pt x="26523" y="12451"/>
                        <a:pt x="26221" y="12583"/>
                        <a:pt x="26013" y="12677"/>
                      </a:cubicBezTo>
                      <a:cubicBezTo>
                        <a:pt x="25042" y="13130"/>
                        <a:pt x="26908" y="15754"/>
                        <a:pt x="24235" y="16999"/>
                      </a:cubicBezTo>
                      <a:lnTo>
                        <a:pt x="14423" y="21561"/>
                      </a:lnTo>
                      <a:cubicBezTo>
                        <a:pt x="13685" y="21901"/>
                        <a:pt x="13307" y="22026"/>
                        <a:pt x="13244" y="21882"/>
                      </a:cubicBezTo>
                      <a:cubicBezTo>
                        <a:pt x="13181" y="21737"/>
                        <a:pt x="13401" y="21290"/>
                        <a:pt x="13672" y="20793"/>
                      </a:cubicBezTo>
                      <a:lnTo>
                        <a:pt x="22248" y="5297"/>
                      </a:lnTo>
                      <a:cubicBezTo>
                        <a:pt x="22601" y="4611"/>
                        <a:pt x="22942" y="4800"/>
                        <a:pt x="22595" y="4039"/>
                      </a:cubicBezTo>
                      <a:cubicBezTo>
                        <a:pt x="22009" y="2780"/>
                        <a:pt x="21605" y="2233"/>
                        <a:pt x="21334" y="1623"/>
                      </a:cubicBezTo>
                      <a:cubicBezTo>
                        <a:pt x="21132" y="1176"/>
                        <a:pt x="21050" y="698"/>
                        <a:pt x="20848" y="251"/>
                      </a:cubicBezTo>
                      <a:cubicBezTo>
                        <a:pt x="20716" y="14"/>
                        <a:pt x="20416" y="-70"/>
                        <a:pt x="20179" y="63"/>
                      </a:cubicBezTo>
                      <a:cubicBezTo>
                        <a:pt x="20169" y="69"/>
                        <a:pt x="20158" y="75"/>
                        <a:pt x="20148" y="81"/>
                      </a:cubicBezTo>
                      <a:cubicBezTo>
                        <a:pt x="18742" y="710"/>
                        <a:pt x="21889" y="2485"/>
                        <a:pt x="16233" y="5114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245" name="Google Shape;2245;p17"/>
                <p:cNvSpPr/>
                <p:nvPr/>
              </p:nvSpPr>
              <p:spPr>
                <a:xfrm>
                  <a:off x="8557095" y="3845163"/>
                  <a:ext cx="23850" cy="15433"/>
                </a:xfrm>
                <a:custGeom>
                  <a:rect b="b" l="l" r="r" t="t"/>
                  <a:pathLst>
                    <a:path extrusionOk="0" h="15433" w="23850">
                      <a:moveTo>
                        <a:pt x="20067" y="6792"/>
                      </a:moveTo>
                      <a:cubicBezTo>
                        <a:pt x="22999" y="5835"/>
                        <a:pt x="22488" y="8050"/>
                        <a:pt x="23541" y="7710"/>
                      </a:cubicBezTo>
                      <a:cubicBezTo>
                        <a:pt x="23913" y="7585"/>
                        <a:pt x="23932" y="7446"/>
                        <a:pt x="23692" y="6704"/>
                      </a:cubicBezTo>
                      <a:cubicBezTo>
                        <a:pt x="23232" y="5294"/>
                        <a:pt x="22822" y="4451"/>
                        <a:pt x="22532" y="3558"/>
                      </a:cubicBezTo>
                      <a:cubicBezTo>
                        <a:pt x="22242" y="2664"/>
                        <a:pt x="22065" y="1670"/>
                        <a:pt x="21744" y="727"/>
                      </a:cubicBezTo>
                      <a:cubicBezTo>
                        <a:pt x="21675" y="500"/>
                        <a:pt x="21567" y="-142"/>
                        <a:pt x="21044" y="28"/>
                      </a:cubicBezTo>
                      <a:cubicBezTo>
                        <a:pt x="19966" y="374"/>
                        <a:pt x="21731" y="2885"/>
                        <a:pt x="18919" y="3803"/>
                      </a:cubicBezTo>
                      <a:lnTo>
                        <a:pt x="4082" y="8616"/>
                      </a:lnTo>
                      <a:cubicBezTo>
                        <a:pt x="1143" y="9566"/>
                        <a:pt x="1370" y="7528"/>
                        <a:pt x="298" y="7880"/>
                      </a:cubicBezTo>
                      <a:cubicBezTo>
                        <a:pt x="141" y="7931"/>
                        <a:pt x="-55" y="8050"/>
                        <a:pt x="14" y="8277"/>
                      </a:cubicBezTo>
                      <a:cubicBezTo>
                        <a:pt x="229" y="8906"/>
                        <a:pt x="695" y="9938"/>
                        <a:pt x="1036" y="10995"/>
                      </a:cubicBezTo>
                      <a:cubicBezTo>
                        <a:pt x="1666" y="12920"/>
                        <a:pt x="1843" y="13870"/>
                        <a:pt x="2139" y="14770"/>
                      </a:cubicBezTo>
                      <a:cubicBezTo>
                        <a:pt x="2322" y="15336"/>
                        <a:pt x="2518" y="15518"/>
                        <a:pt x="2865" y="15399"/>
                      </a:cubicBezTo>
                      <a:cubicBezTo>
                        <a:pt x="3842" y="15072"/>
                        <a:pt x="1528" y="12769"/>
                        <a:pt x="5324" y="11542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246" name="Google Shape;2246;p17"/>
                <p:cNvSpPr/>
                <p:nvPr/>
              </p:nvSpPr>
              <p:spPr>
                <a:xfrm>
                  <a:off x="8560552" y="3856890"/>
                  <a:ext cx="23699" cy="17883"/>
                </a:xfrm>
                <a:custGeom>
                  <a:rect b="b" l="l" r="r" t="t"/>
                  <a:pathLst>
                    <a:path extrusionOk="0" h="17883" w="23699">
                      <a:moveTo>
                        <a:pt x="23552" y="14342"/>
                      </a:moveTo>
                      <a:cubicBezTo>
                        <a:pt x="23710" y="14342"/>
                        <a:pt x="23710" y="14128"/>
                        <a:pt x="23691" y="14002"/>
                      </a:cubicBezTo>
                      <a:cubicBezTo>
                        <a:pt x="23628" y="13644"/>
                        <a:pt x="22569" y="13801"/>
                        <a:pt x="22474" y="13316"/>
                      </a:cubicBezTo>
                      <a:cubicBezTo>
                        <a:pt x="22342" y="12549"/>
                        <a:pt x="23950" y="10240"/>
                        <a:pt x="23401" y="7144"/>
                      </a:cubicBezTo>
                      <a:cubicBezTo>
                        <a:pt x="22266" y="708"/>
                        <a:pt x="14718" y="-676"/>
                        <a:pt x="9346" y="268"/>
                      </a:cubicBezTo>
                      <a:cubicBezTo>
                        <a:pt x="6823" y="708"/>
                        <a:pt x="-1172" y="3300"/>
                        <a:pt x="146" y="10794"/>
                      </a:cubicBezTo>
                      <a:cubicBezTo>
                        <a:pt x="1104" y="16236"/>
                        <a:pt x="6420" y="18092"/>
                        <a:pt x="7712" y="17865"/>
                      </a:cubicBezTo>
                      <a:cubicBezTo>
                        <a:pt x="7893" y="17806"/>
                        <a:pt x="8012" y="17633"/>
                        <a:pt x="8003" y="17444"/>
                      </a:cubicBezTo>
                      <a:cubicBezTo>
                        <a:pt x="7883" y="16815"/>
                        <a:pt x="3387" y="15783"/>
                        <a:pt x="2687" y="11819"/>
                      </a:cubicBezTo>
                      <a:cubicBezTo>
                        <a:pt x="1823" y="6943"/>
                        <a:pt x="7801" y="3778"/>
                        <a:pt x="12309" y="3011"/>
                      </a:cubicBezTo>
                      <a:cubicBezTo>
                        <a:pt x="16604" y="2256"/>
                        <a:pt x="21446" y="3539"/>
                        <a:pt x="22115" y="7295"/>
                      </a:cubicBezTo>
                      <a:cubicBezTo>
                        <a:pt x="22644" y="10259"/>
                        <a:pt x="20223" y="12996"/>
                        <a:pt x="17404" y="14814"/>
                      </a:cubicBezTo>
                      <a:cubicBezTo>
                        <a:pt x="17020" y="15066"/>
                        <a:pt x="16383" y="15361"/>
                        <a:pt x="16452" y="15777"/>
                      </a:cubicBezTo>
                      <a:cubicBezTo>
                        <a:pt x="16522" y="16192"/>
                        <a:pt x="17247" y="15978"/>
                        <a:pt x="17562" y="15890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247" name="Google Shape;2247;p17"/>
                <p:cNvSpPr/>
                <p:nvPr/>
              </p:nvSpPr>
              <p:spPr>
                <a:xfrm>
                  <a:off x="8394219" y="3944647"/>
                  <a:ext cx="12457" cy="11832"/>
                </a:xfrm>
                <a:custGeom>
                  <a:rect b="b" l="l" r="r" t="t"/>
                  <a:pathLst>
                    <a:path extrusionOk="0" h="11832" w="12457">
                      <a:moveTo>
                        <a:pt x="3785" y="8307"/>
                      </a:moveTo>
                      <a:cubicBezTo>
                        <a:pt x="2953" y="8937"/>
                        <a:pt x="2902" y="8899"/>
                        <a:pt x="1893" y="7584"/>
                      </a:cubicBezTo>
                      <a:cubicBezTo>
                        <a:pt x="304" y="5489"/>
                        <a:pt x="2366" y="5269"/>
                        <a:pt x="1982" y="4753"/>
                      </a:cubicBezTo>
                      <a:cubicBezTo>
                        <a:pt x="1792" y="4507"/>
                        <a:pt x="1433" y="4866"/>
                        <a:pt x="1282" y="4992"/>
                      </a:cubicBezTo>
                      <a:lnTo>
                        <a:pt x="121" y="5935"/>
                      </a:lnTo>
                      <a:cubicBezTo>
                        <a:pt x="-5" y="6022"/>
                        <a:pt x="-38" y="6193"/>
                        <a:pt x="48" y="6320"/>
                      </a:cubicBezTo>
                      <a:cubicBezTo>
                        <a:pt x="50" y="6322"/>
                        <a:pt x="51" y="6324"/>
                        <a:pt x="52" y="6326"/>
                      </a:cubicBezTo>
                      <a:cubicBezTo>
                        <a:pt x="777" y="7282"/>
                        <a:pt x="1389" y="7999"/>
                        <a:pt x="1944" y="8767"/>
                      </a:cubicBezTo>
                      <a:cubicBezTo>
                        <a:pt x="3205" y="10434"/>
                        <a:pt x="3741" y="11283"/>
                        <a:pt x="4075" y="11699"/>
                      </a:cubicBezTo>
                      <a:cubicBezTo>
                        <a:pt x="4154" y="11829"/>
                        <a:pt x="4325" y="11872"/>
                        <a:pt x="4456" y="11793"/>
                      </a:cubicBezTo>
                      <a:cubicBezTo>
                        <a:pt x="4459" y="11791"/>
                        <a:pt x="4463" y="11789"/>
                        <a:pt x="4466" y="11787"/>
                      </a:cubicBezTo>
                      <a:cubicBezTo>
                        <a:pt x="4952" y="11415"/>
                        <a:pt x="3634" y="10478"/>
                        <a:pt x="4725" y="9660"/>
                      </a:cubicBezTo>
                      <a:lnTo>
                        <a:pt x="10400" y="5401"/>
                      </a:lnTo>
                      <a:cubicBezTo>
                        <a:pt x="11869" y="4293"/>
                        <a:pt x="11837" y="5608"/>
                        <a:pt x="12399" y="5193"/>
                      </a:cubicBezTo>
                      <a:cubicBezTo>
                        <a:pt x="12468" y="5130"/>
                        <a:pt x="12487" y="5017"/>
                        <a:pt x="12399" y="4878"/>
                      </a:cubicBezTo>
                      <a:cubicBezTo>
                        <a:pt x="11945" y="4281"/>
                        <a:pt x="11554" y="3859"/>
                        <a:pt x="11301" y="3526"/>
                      </a:cubicBezTo>
                      <a:cubicBezTo>
                        <a:pt x="10885" y="2985"/>
                        <a:pt x="10438" y="2267"/>
                        <a:pt x="9195" y="638"/>
                      </a:cubicBezTo>
                      <a:cubicBezTo>
                        <a:pt x="8514" y="-249"/>
                        <a:pt x="7045" y="-149"/>
                        <a:pt x="6093" y="556"/>
                      </a:cubicBezTo>
                      <a:cubicBezTo>
                        <a:pt x="5866" y="739"/>
                        <a:pt x="5885" y="839"/>
                        <a:pt x="5916" y="883"/>
                      </a:cubicBezTo>
                      <a:cubicBezTo>
                        <a:pt x="6232" y="1298"/>
                        <a:pt x="7707" y="-48"/>
                        <a:pt x="9738" y="2651"/>
                      </a:cubicBezTo>
                      <a:cubicBezTo>
                        <a:pt x="10330" y="3431"/>
                        <a:pt x="9864" y="3714"/>
                        <a:pt x="9107" y="4281"/>
                      </a:cubicBezTo>
                      <a:lnTo>
                        <a:pt x="7556" y="5445"/>
                      </a:lnTo>
                      <a:cubicBezTo>
                        <a:pt x="6850" y="5973"/>
                        <a:pt x="6742" y="6124"/>
                        <a:pt x="6364" y="5627"/>
                      </a:cubicBezTo>
                      <a:lnTo>
                        <a:pt x="5733" y="4822"/>
                      </a:lnTo>
                      <a:cubicBezTo>
                        <a:pt x="4876" y="3689"/>
                        <a:pt x="6364" y="3029"/>
                        <a:pt x="6124" y="2683"/>
                      </a:cubicBezTo>
                      <a:cubicBezTo>
                        <a:pt x="5885" y="2337"/>
                        <a:pt x="5544" y="2808"/>
                        <a:pt x="5387" y="2947"/>
                      </a:cubicBezTo>
                      <a:lnTo>
                        <a:pt x="3293" y="4639"/>
                      </a:lnTo>
                      <a:cubicBezTo>
                        <a:pt x="2978" y="4897"/>
                        <a:pt x="3091" y="4998"/>
                        <a:pt x="3148" y="5073"/>
                      </a:cubicBezTo>
                      <a:cubicBezTo>
                        <a:pt x="3306" y="5294"/>
                        <a:pt x="4447" y="4488"/>
                        <a:pt x="5160" y="5426"/>
                      </a:cubicBezTo>
                      <a:lnTo>
                        <a:pt x="5670" y="6112"/>
                      </a:lnTo>
                      <a:cubicBezTo>
                        <a:pt x="6030" y="6571"/>
                        <a:pt x="5942" y="6640"/>
                        <a:pt x="5425" y="7036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248" name="Google Shape;2248;p17"/>
                <p:cNvSpPr/>
                <p:nvPr/>
              </p:nvSpPr>
              <p:spPr>
                <a:xfrm>
                  <a:off x="8388227" y="3936419"/>
                  <a:ext cx="14173" cy="13926"/>
                </a:xfrm>
                <a:custGeom>
                  <a:rect b="b" l="l" r="r" t="t"/>
                  <a:pathLst>
                    <a:path extrusionOk="0" h="13926" w="14173">
                      <a:moveTo>
                        <a:pt x="12407" y="7231"/>
                      </a:moveTo>
                      <a:cubicBezTo>
                        <a:pt x="13403" y="7231"/>
                        <a:pt x="13825" y="7860"/>
                        <a:pt x="14103" y="7646"/>
                      </a:cubicBezTo>
                      <a:cubicBezTo>
                        <a:pt x="14273" y="7507"/>
                        <a:pt x="14103" y="7382"/>
                        <a:pt x="13939" y="7155"/>
                      </a:cubicBezTo>
                      <a:cubicBezTo>
                        <a:pt x="13680" y="6803"/>
                        <a:pt x="13371" y="6482"/>
                        <a:pt x="13100" y="6123"/>
                      </a:cubicBezTo>
                      <a:cubicBezTo>
                        <a:pt x="12829" y="5765"/>
                        <a:pt x="12684" y="5494"/>
                        <a:pt x="12280" y="4953"/>
                      </a:cubicBezTo>
                      <a:cubicBezTo>
                        <a:pt x="12123" y="4745"/>
                        <a:pt x="12022" y="4708"/>
                        <a:pt x="11921" y="4777"/>
                      </a:cubicBezTo>
                      <a:cubicBezTo>
                        <a:pt x="11505" y="5104"/>
                        <a:pt x="12552" y="5834"/>
                        <a:pt x="11921" y="6312"/>
                      </a:cubicBezTo>
                      <a:cubicBezTo>
                        <a:pt x="11574" y="6490"/>
                        <a:pt x="11189" y="6581"/>
                        <a:pt x="10799" y="6576"/>
                      </a:cubicBezTo>
                      <a:lnTo>
                        <a:pt x="8812" y="6671"/>
                      </a:lnTo>
                      <a:cubicBezTo>
                        <a:pt x="8565" y="6699"/>
                        <a:pt x="8315" y="6699"/>
                        <a:pt x="8068" y="6671"/>
                      </a:cubicBezTo>
                      <a:cubicBezTo>
                        <a:pt x="8105" y="6452"/>
                        <a:pt x="8175" y="6239"/>
                        <a:pt x="8276" y="6041"/>
                      </a:cubicBezTo>
                      <a:lnTo>
                        <a:pt x="9096" y="3877"/>
                      </a:lnTo>
                      <a:cubicBezTo>
                        <a:pt x="9173" y="3573"/>
                        <a:pt x="9345" y="3302"/>
                        <a:pt x="9588" y="3103"/>
                      </a:cubicBezTo>
                      <a:cubicBezTo>
                        <a:pt x="10042" y="2751"/>
                        <a:pt x="10332" y="3474"/>
                        <a:pt x="10691" y="3204"/>
                      </a:cubicBezTo>
                      <a:cubicBezTo>
                        <a:pt x="10887" y="3053"/>
                        <a:pt x="10736" y="2915"/>
                        <a:pt x="10622" y="2757"/>
                      </a:cubicBezTo>
                      <a:cubicBezTo>
                        <a:pt x="10370" y="2424"/>
                        <a:pt x="10073" y="2084"/>
                        <a:pt x="9632" y="1549"/>
                      </a:cubicBezTo>
                      <a:cubicBezTo>
                        <a:pt x="9191" y="1014"/>
                        <a:pt x="9083" y="725"/>
                        <a:pt x="8901" y="473"/>
                      </a:cubicBezTo>
                      <a:cubicBezTo>
                        <a:pt x="8566" y="33"/>
                        <a:pt x="8447" y="-74"/>
                        <a:pt x="8270" y="46"/>
                      </a:cubicBezTo>
                      <a:cubicBezTo>
                        <a:pt x="8005" y="247"/>
                        <a:pt x="8529" y="725"/>
                        <a:pt x="7929" y="2260"/>
                      </a:cubicBezTo>
                      <a:lnTo>
                        <a:pt x="6523" y="5916"/>
                      </a:lnTo>
                      <a:cubicBezTo>
                        <a:pt x="6372" y="6318"/>
                        <a:pt x="6322" y="6545"/>
                        <a:pt x="6139" y="6677"/>
                      </a:cubicBezTo>
                      <a:cubicBezTo>
                        <a:pt x="5857" y="6764"/>
                        <a:pt x="5562" y="6796"/>
                        <a:pt x="5268" y="6771"/>
                      </a:cubicBezTo>
                      <a:lnTo>
                        <a:pt x="2450" y="6853"/>
                      </a:lnTo>
                      <a:cubicBezTo>
                        <a:pt x="697" y="6916"/>
                        <a:pt x="388" y="6054"/>
                        <a:pt x="104" y="6268"/>
                      </a:cubicBezTo>
                      <a:cubicBezTo>
                        <a:pt x="-28" y="6369"/>
                        <a:pt x="-41" y="6469"/>
                        <a:pt x="104" y="6652"/>
                      </a:cubicBezTo>
                      <a:cubicBezTo>
                        <a:pt x="501" y="7193"/>
                        <a:pt x="798" y="7476"/>
                        <a:pt x="1044" y="7803"/>
                      </a:cubicBezTo>
                      <a:cubicBezTo>
                        <a:pt x="1290" y="8130"/>
                        <a:pt x="1466" y="8432"/>
                        <a:pt x="1851" y="8973"/>
                      </a:cubicBezTo>
                      <a:cubicBezTo>
                        <a:pt x="1904" y="9087"/>
                        <a:pt x="2040" y="9134"/>
                        <a:pt x="2153" y="9081"/>
                      </a:cubicBezTo>
                      <a:cubicBezTo>
                        <a:pt x="2174" y="9072"/>
                        <a:pt x="2193" y="9058"/>
                        <a:pt x="2210" y="9043"/>
                      </a:cubicBezTo>
                      <a:cubicBezTo>
                        <a:pt x="2507" y="8822"/>
                        <a:pt x="1737" y="8111"/>
                        <a:pt x="2261" y="7702"/>
                      </a:cubicBezTo>
                      <a:cubicBezTo>
                        <a:pt x="2481" y="7539"/>
                        <a:pt x="2721" y="7476"/>
                        <a:pt x="3478" y="7457"/>
                      </a:cubicBezTo>
                      <a:lnTo>
                        <a:pt x="5426" y="7394"/>
                      </a:lnTo>
                      <a:cubicBezTo>
                        <a:pt x="5615" y="7394"/>
                        <a:pt x="5849" y="7344"/>
                        <a:pt x="5912" y="7426"/>
                      </a:cubicBezTo>
                      <a:cubicBezTo>
                        <a:pt x="5975" y="7507"/>
                        <a:pt x="5912" y="7658"/>
                        <a:pt x="5842" y="7778"/>
                      </a:cubicBezTo>
                      <a:lnTo>
                        <a:pt x="4732" y="10219"/>
                      </a:lnTo>
                      <a:cubicBezTo>
                        <a:pt x="4665" y="10388"/>
                        <a:pt x="4562" y="10541"/>
                        <a:pt x="4430" y="10666"/>
                      </a:cubicBezTo>
                      <a:cubicBezTo>
                        <a:pt x="3995" y="10993"/>
                        <a:pt x="3572" y="10332"/>
                        <a:pt x="3282" y="10559"/>
                      </a:cubicBezTo>
                      <a:cubicBezTo>
                        <a:pt x="3213" y="10603"/>
                        <a:pt x="3125" y="10660"/>
                        <a:pt x="3282" y="10899"/>
                      </a:cubicBezTo>
                      <a:cubicBezTo>
                        <a:pt x="3440" y="11138"/>
                        <a:pt x="3749" y="11415"/>
                        <a:pt x="4373" y="12245"/>
                      </a:cubicBezTo>
                      <a:cubicBezTo>
                        <a:pt x="4997" y="13076"/>
                        <a:pt x="5218" y="13459"/>
                        <a:pt x="5420" y="13730"/>
                      </a:cubicBezTo>
                      <a:cubicBezTo>
                        <a:pt x="5622" y="14000"/>
                        <a:pt x="5659" y="13938"/>
                        <a:pt x="5773" y="13856"/>
                      </a:cubicBezTo>
                      <a:cubicBezTo>
                        <a:pt x="6227" y="13516"/>
                        <a:pt x="5256" y="13340"/>
                        <a:pt x="6290" y="10836"/>
                      </a:cubicBezTo>
                      <a:lnTo>
                        <a:pt x="7387" y="8187"/>
                      </a:lnTo>
                      <a:cubicBezTo>
                        <a:pt x="7482" y="7894"/>
                        <a:pt x="7615" y="7614"/>
                        <a:pt x="7784" y="7356"/>
                      </a:cubicBezTo>
                      <a:cubicBezTo>
                        <a:pt x="8021" y="7296"/>
                        <a:pt x="8266" y="7275"/>
                        <a:pt x="8510" y="7294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249" name="Google Shape;2249;p17"/>
                <p:cNvSpPr/>
                <p:nvPr/>
              </p:nvSpPr>
              <p:spPr>
                <a:xfrm>
                  <a:off x="8438707" y="3804849"/>
                  <a:ext cx="6141" cy="6128"/>
                </a:xfrm>
                <a:custGeom>
                  <a:rect b="b" l="l" r="r" t="t"/>
                  <a:pathLst>
                    <a:path extrusionOk="0" h="6128" w="6141">
                      <a:moveTo>
                        <a:pt x="3071" y="0"/>
                      </a:moveTo>
                      <a:cubicBezTo>
                        <a:pt x="4767" y="0"/>
                        <a:pt x="6142" y="1372"/>
                        <a:pt x="6142" y="3064"/>
                      </a:cubicBezTo>
                      <a:cubicBezTo>
                        <a:pt x="6142" y="4756"/>
                        <a:pt x="4767" y="6128"/>
                        <a:pt x="3071" y="6128"/>
                      </a:cubicBezTo>
                      <a:cubicBezTo>
                        <a:pt x="1375" y="6128"/>
                        <a:pt x="0" y="4756"/>
                        <a:pt x="0" y="3064"/>
                      </a:cubicBezTo>
                      <a:cubicBezTo>
                        <a:pt x="-4" y="1375"/>
                        <a:pt x="1366" y="3"/>
                        <a:pt x="3058" y="0"/>
                      </a:cubicBezTo>
                      <a:cubicBezTo>
                        <a:pt x="3063" y="0"/>
                        <a:pt x="3066" y="0"/>
                        <a:pt x="3071" y="0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250" name="Google Shape;2250;p17"/>
                <p:cNvSpPr/>
                <p:nvPr/>
              </p:nvSpPr>
              <p:spPr>
                <a:xfrm>
                  <a:off x="8411082" y="3810977"/>
                  <a:ext cx="6141" cy="6128"/>
                </a:xfrm>
                <a:custGeom>
                  <a:rect b="b" l="l" r="r" t="t"/>
                  <a:pathLst>
                    <a:path extrusionOk="0" h="6128" w="6141">
                      <a:moveTo>
                        <a:pt x="3071" y="0"/>
                      </a:moveTo>
                      <a:cubicBezTo>
                        <a:pt x="4767" y="0"/>
                        <a:pt x="6142" y="1372"/>
                        <a:pt x="6142" y="3064"/>
                      </a:cubicBezTo>
                      <a:cubicBezTo>
                        <a:pt x="6142" y="4757"/>
                        <a:pt x="4767" y="6128"/>
                        <a:pt x="3071" y="6128"/>
                      </a:cubicBezTo>
                      <a:cubicBezTo>
                        <a:pt x="1375" y="6128"/>
                        <a:pt x="0" y="4757"/>
                        <a:pt x="0" y="3064"/>
                      </a:cubicBezTo>
                      <a:cubicBezTo>
                        <a:pt x="0" y="3062"/>
                        <a:pt x="0" y="3060"/>
                        <a:pt x="0" y="3058"/>
                      </a:cubicBezTo>
                      <a:cubicBezTo>
                        <a:pt x="4" y="1368"/>
                        <a:pt x="1377" y="0"/>
                        <a:pt x="3071" y="0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251" name="Google Shape;2251;p17"/>
                <p:cNvSpPr/>
                <p:nvPr/>
              </p:nvSpPr>
              <p:spPr>
                <a:xfrm>
                  <a:off x="8403143" y="3808492"/>
                  <a:ext cx="105992" cy="20603"/>
                </a:xfrm>
                <a:custGeom>
                  <a:rect b="b" l="l" r="r" t="t"/>
                  <a:pathLst>
                    <a:path extrusionOk="0" h="20603" w="105992">
                      <a:moveTo>
                        <a:pt x="102020" y="14074"/>
                      </a:moveTo>
                      <a:cubicBezTo>
                        <a:pt x="101282" y="15836"/>
                        <a:pt x="100488" y="16100"/>
                        <a:pt x="97575" y="15591"/>
                      </a:cubicBezTo>
                      <a:cubicBezTo>
                        <a:pt x="95147" y="15163"/>
                        <a:pt x="95204" y="11973"/>
                        <a:pt x="95342" y="10627"/>
                      </a:cubicBezTo>
                      <a:lnTo>
                        <a:pt x="91250" y="9444"/>
                      </a:lnTo>
                      <a:cubicBezTo>
                        <a:pt x="89491" y="12936"/>
                        <a:pt x="87416" y="13124"/>
                        <a:pt x="85802" y="12904"/>
                      </a:cubicBezTo>
                      <a:cubicBezTo>
                        <a:pt x="82857" y="12502"/>
                        <a:pt x="82706" y="7638"/>
                        <a:pt x="82882" y="4775"/>
                      </a:cubicBezTo>
                      <a:lnTo>
                        <a:pt x="78676" y="3926"/>
                      </a:lnTo>
                      <a:cubicBezTo>
                        <a:pt x="76633" y="9677"/>
                        <a:pt x="75719" y="10564"/>
                        <a:pt x="73153" y="11036"/>
                      </a:cubicBezTo>
                      <a:cubicBezTo>
                        <a:pt x="71995" y="11177"/>
                        <a:pt x="70845" y="10717"/>
                        <a:pt x="70107" y="9815"/>
                      </a:cubicBezTo>
                      <a:cubicBezTo>
                        <a:pt x="69222" y="8833"/>
                        <a:pt x="68692" y="7584"/>
                        <a:pt x="68600" y="6267"/>
                      </a:cubicBezTo>
                      <a:cubicBezTo>
                        <a:pt x="68708" y="5642"/>
                        <a:pt x="68775" y="5012"/>
                        <a:pt x="68802" y="4379"/>
                      </a:cubicBezTo>
                      <a:lnTo>
                        <a:pt x="64552" y="3750"/>
                      </a:lnTo>
                      <a:cubicBezTo>
                        <a:pt x="64352" y="4476"/>
                        <a:pt x="64250" y="5225"/>
                        <a:pt x="64249" y="5977"/>
                      </a:cubicBezTo>
                      <a:cubicBezTo>
                        <a:pt x="63999" y="7476"/>
                        <a:pt x="63237" y="8844"/>
                        <a:pt x="62092" y="9846"/>
                      </a:cubicBezTo>
                      <a:cubicBezTo>
                        <a:pt x="61450" y="10342"/>
                        <a:pt x="60607" y="10500"/>
                        <a:pt x="59829" y="10268"/>
                      </a:cubicBezTo>
                      <a:cubicBezTo>
                        <a:pt x="57786" y="9727"/>
                        <a:pt x="55074" y="8079"/>
                        <a:pt x="55074" y="0"/>
                      </a:cubicBezTo>
                      <a:lnTo>
                        <a:pt x="50736" y="0"/>
                      </a:lnTo>
                      <a:cubicBezTo>
                        <a:pt x="50736" y="252"/>
                        <a:pt x="50736" y="484"/>
                        <a:pt x="50736" y="724"/>
                      </a:cubicBezTo>
                      <a:lnTo>
                        <a:pt x="50736" y="724"/>
                      </a:lnTo>
                      <a:cubicBezTo>
                        <a:pt x="50736" y="6531"/>
                        <a:pt x="49317" y="9387"/>
                        <a:pt x="45988" y="10268"/>
                      </a:cubicBezTo>
                      <a:cubicBezTo>
                        <a:pt x="45146" y="10492"/>
                        <a:pt x="44248" y="10279"/>
                        <a:pt x="43598" y="9702"/>
                      </a:cubicBezTo>
                      <a:cubicBezTo>
                        <a:pt x="42462" y="8687"/>
                        <a:pt x="41708" y="7315"/>
                        <a:pt x="41460" y="5814"/>
                      </a:cubicBezTo>
                      <a:cubicBezTo>
                        <a:pt x="41475" y="5181"/>
                        <a:pt x="41424" y="4548"/>
                        <a:pt x="41309" y="3926"/>
                      </a:cubicBezTo>
                      <a:lnTo>
                        <a:pt x="37015" y="4241"/>
                      </a:lnTo>
                      <a:cubicBezTo>
                        <a:pt x="36991" y="4846"/>
                        <a:pt x="37025" y="5453"/>
                        <a:pt x="37115" y="6053"/>
                      </a:cubicBezTo>
                      <a:cubicBezTo>
                        <a:pt x="37019" y="7564"/>
                        <a:pt x="36402" y="8995"/>
                        <a:pt x="35369" y="10104"/>
                      </a:cubicBezTo>
                      <a:cubicBezTo>
                        <a:pt x="34697" y="10870"/>
                        <a:pt x="33676" y="11234"/>
                        <a:pt x="32670" y="11067"/>
                      </a:cubicBezTo>
                      <a:cubicBezTo>
                        <a:pt x="30066" y="10589"/>
                        <a:pt x="28779" y="9419"/>
                        <a:pt x="26768" y="3769"/>
                      </a:cubicBezTo>
                      <a:lnTo>
                        <a:pt x="22568" y="4624"/>
                      </a:lnTo>
                      <a:cubicBezTo>
                        <a:pt x="22751" y="7613"/>
                        <a:pt x="22644" y="12684"/>
                        <a:pt x="19920" y="13055"/>
                      </a:cubicBezTo>
                      <a:cubicBezTo>
                        <a:pt x="18400" y="13269"/>
                        <a:pt x="16584" y="12942"/>
                        <a:pt x="14566" y="8928"/>
                      </a:cubicBezTo>
                      <a:lnTo>
                        <a:pt x="10474" y="10117"/>
                      </a:lnTo>
                      <a:cubicBezTo>
                        <a:pt x="10751" y="12866"/>
                        <a:pt x="9679" y="15509"/>
                        <a:pt x="8134" y="15893"/>
                      </a:cubicBezTo>
                      <a:cubicBezTo>
                        <a:pt x="5379" y="16585"/>
                        <a:pt x="5379" y="16585"/>
                        <a:pt x="4105" y="14383"/>
                      </a:cubicBezTo>
                      <a:lnTo>
                        <a:pt x="3733" y="13754"/>
                      </a:lnTo>
                      <a:lnTo>
                        <a:pt x="0" y="15943"/>
                      </a:lnTo>
                      <a:lnTo>
                        <a:pt x="353" y="16572"/>
                      </a:lnTo>
                      <a:cubicBezTo>
                        <a:pt x="2333" y="19982"/>
                        <a:pt x="3853" y="21448"/>
                        <a:pt x="9181" y="20114"/>
                      </a:cubicBezTo>
                      <a:cubicBezTo>
                        <a:pt x="11571" y="19523"/>
                        <a:pt x="13179" y="17698"/>
                        <a:pt x="14055" y="15440"/>
                      </a:cubicBezTo>
                      <a:cubicBezTo>
                        <a:pt x="15818" y="16998"/>
                        <a:pt x="18190" y="17680"/>
                        <a:pt x="20512" y="17296"/>
                      </a:cubicBezTo>
                      <a:cubicBezTo>
                        <a:pt x="22650" y="17000"/>
                        <a:pt x="25015" y="15761"/>
                        <a:pt x="26188" y="12086"/>
                      </a:cubicBezTo>
                      <a:cubicBezTo>
                        <a:pt x="27625" y="13806"/>
                        <a:pt x="29644" y="14941"/>
                        <a:pt x="31863" y="15276"/>
                      </a:cubicBezTo>
                      <a:cubicBezTo>
                        <a:pt x="34272" y="15705"/>
                        <a:pt x="36735" y="14894"/>
                        <a:pt x="38414" y="13118"/>
                      </a:cubicBezTo>
                      <a:cubicBezTo>
                        <a:pt x="38841" y="12690"/>
                        <a:pt x="39225" y="12222"/>
                        <a:pt x="39562" y="11721"/>
                      </a:cubicBezTo>
                      <a:cubicBezTo>
                        <a:pt x="39955" y="12200"/>
                        <a:pt x="40396" y="12637"/>
                        <a:pt x="40880" y="13024"/>
                      </a:cubicBezTo>
                      <a:cubicBezTo>
                        <a:pt x="42604" y="14451"/>
                        <a:pt x="44912" y="14959"/>
                        <a:pt x="47078" y="14389"/>
                      </a:cubicBezTo>
                      <a:cubicBezTo>
                        <a:pt x="49534" y="13798"/>
                        <a:pt x="51653" y="12256"/>
                        <a:pt x="52968" y="10104"/>
                      </a:cubicBezTo>
                      <a:cubicBezTo>
                        <a:pt x="54224" y="12243"/>
                        <a:pt x="56290" y="13788"/>
                        <a:pt x="58700" y="14389"/>
                      </a:cubicBezTo>
                      <a:cubicBezTo>
                        <a:pt x="60751" y="14965"/>
                        <a:pt x="62953" y="14551"/>
                        <a:pt x="64653" y="13269"/>
                      </a:cubicBezTo>
                      <a:cubicBezTo>
                        <a:pt x="65211" y="12844"/>
                        <a:pt x="65717" y="12354"/>
                        <a:pt x="66160" y="11809"/>
                      </a:cubicBezTo>
                      <a:cubicBezTo>
                        <a:pt x="66388" y="12127"/>
                        <a:pt x="66634" y="12432"/>
                        <a:pt x="66897" y="12722"/>
                      </a:cubicBezTo>
                      <a:cubicBezTo>
                        <a:pt x="68623" y="14746"/>
                        <a:pt x="71289" y="15717"/>
                        <a:pt x="73916" y="15276"/>
                      </a:cubicBezTo>
                      <a:cubicBezTo>
                        <a:pt x="76055" y="14980"/>
                        <a:pt x="78007" y="13900"/>
                        <a:pt x="79389" y="12244"/>
                      </a:cubicBezTo>
                      <a:cubicBezTo>
                        <a:pt x="80757" y="15886"/>
                        <a:pt x="83362" y="16925"/>
                        <a:pt x="85190" y="17176"/>
                      </a:cubicBezTo>
                      <a:cubicBezTo>
                        <a:pt x="87474" y="17544"/>
                        <a:pt x="89809" y="16987"/>
                        <a:pt x="91679" y="15629"/>
                      </a:cubicBezTo>
                      <a:cubicBezTo>
                        <a:pt x="92519" y="17838"/>
                        <a:pt x="94470" y="19437"/>
                        <a:pt x="96805" y="19831"/>
                      </a:cubicBezTo>
                      <a:cubicBezTo>
                        <a:pt x="99063" y="20228"/>
                        <a:pt x="103742" y="21058"/>
                        <a:pt x="105993" y="15742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252" name="Google Shape;2252;p17"/>
                <p:cNvSpPr/>
                <p:nvPr/>
              </p:nvSpPr>
              <p:spPr>
                <a:xfrm>
                  <a:off x="8466894" y="3805025"/>
                  <a:ext cx="6141" cy="6128"/>
                </a:xfrm>
                <a:custGeom>
                  <a:rect b="b" l="l" r="r" t="t"/>
                  <a:pathLst>
                    <a:path extrusionOk="0" h="6128" w="6141">
                      <a:moveTo>
                        <a:pt x="3065" y="0"/>
                      </a:moveTo>
                      <a:cubicBezTo>
                        <a:pt x="4761" y="-3"/>
                        <a:pt x="6138" y="1366"/>
                        <a:pt x="6142" y="3058"/>
                      </a:cubicBezTo>
                      <a:cubicBezTo>
                        <a:pt x="6146" y="4750"/>
                        <a:pt x="4773" y="6124"/>
                        <a:pt x="3077" y="6128"/>
                      </a:cubicBezTo>
                      <a:cubicBezTo>
                        <a:pt x="1381" y="6132"/>
                        <a:pt x="4" y="4763"/>
                        <a:pt x="0" y="3070"/>
                      </a:cubicBezTo>
                      <a:cubicBezTo>
                        <a:pt x="0" y="3068"/>
                        <a:pt x="0" y="3066"/>
                        <a:pt x="0" y="3064"/>
                      </a:cubicBezTo>
                      <a:cubicBezTo>
                        <a:pt x="-4" y="1375"/>
                        <a:pt x="1366" y="3"/>
                        <a:pt x="3058" y="0"/>
                      </a:cubicBezTo>
                      <a:cubicBezTo>
                        <a:pt x="3060" y="0"/>
                        <a:pt x="3063" y="0"/>
                        <a:pt x="3065" y="0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253" name="Google Shape;2253;p17"/>
                <p:cNvSpPr/>
                <p:nvPr/>
              </p:nvSpPr>
              <p:spPr>
                <a:xfrm>
                  <a:off x="8494879" y="3810612"/>
                  <a:ext cx="6141" cy="6128"/>
                </a:xfrm>
                <a:custGeom>
                  <a:rect b="b" l="l" r="r" t="t"/>
                  <a:pathLst>
                    <a:path extrusionOk="0" h="6128" w="6141">
                      <a:moveTo>
                        <a:pt x="3071" y="0"/>
                      </a:moveTo>
                      <a:cubicBezTo>
                        <a:pt x="4767" y="0"/>
                        <a:pt x="6142" y="1372"/>
                        <a:pt x="6142" y="3064"/>
                      </a:cubicBezTo>
                      <a:cubicBezTo>
                        <a:pt x="6142" y="4757"/>
                        <a:pt x="4767" y="6128"/>
                        <a:pt x="3071" y="6128"/>
                      </a:cubicBezTo>
                      <a:cubicBezTo>
                        <a:pt x="1375" y="6128"/>
                        <a:pt x="0" y="4757"/>
                        <a:pt x="0" y="3064"/>
                      </a:cubicBezTo>
                      <a:cubicBezTo>
                        <a:pt x="0" y="1372"/>
                        <a:pt x="1375" y="0"/>
                        <a:pt x="3071" y="0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254" name="Google Shape;2254;p17"/>
                <p:cNvSpPr/>
                <p:nvPr/>
              </p:nvSpPr>
              <p:spPr>
                <a:xfrm>
                  <a:off x="8414216" y="3834589"/>
                  <a:ext cx="7264" cy="4611"/>
                </a:xfrm>
                <a:custGeom>
                  <a:rect b="b" l="l" r="r" t="t"/>
                  <a:pathLst>
                    <a:path extrusionOk="0" h="4611" w="7264">
                      <a:moveTo>
                        <a:pt x="0" y="3127"/>
                      </a:moveTo>
                      <a:lnTo>
                        <a:pt x="3254" y="0"/>
                      </a:lnTo>
                      <a:lnTo>
                        <a:pt x="7264" y="1510"/>
                      </a:lnTo>
                      <a:lnTo>
                        <a:pt x="4181" y="4612"/>
                      </a:lnTo>
                      <a:lnTo>
                        <a:pt x="0" y="3127"/>
                      </a:ln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255" name="Google Shape;2255;p17"/>
                <p:cNvSpPr/>
                <p:nvPr/>
              </p:nvSpPr>
              <p:spPr>
                <a:xfrm>
                  <a:off x="8404699" y="3823585"/>
                  <a:ext cx="103213" cy="11715"/>
                </a:xfrm>
                <a:custGeom>
                  <a:rect b="b" l="l" r="r" t="t"/>
                  <a:pathLst>
                    <a:path extrusionOk="0" h="11715" w="103213">
                      <a:moveTo>
                        <a:pt x="2310" y="11677"/>
                      </a:moveTo>
                      <a:cubicBezTo>
                        <a:pt x="20849" y="5769"/>
                        <a:pt x="31896" y="4064"/>
                        <a:pt x="51551" y="4083"/>
                      </a:cubicBezTo>
                      <a:cubicBezTo>
                        <a:pt x="71395" y="4083"/>
                        <a:pt x="82449" y="5801"/>
                        <a:pt x="100938" y="11677"/>
                      </a:cubicBezTo>
                      <a:cubicBezTo>
                        <a:pt x="100938" y="11677"/>
                        <a:pt x="102470" y="12080"/>
                        <a:pt x="103050" y="10262"/>
                      </a:cubicBezTo>
                      <a:cubicBezTo>
                        <a:pt x="103457" y="9336"/>
                        <a:pt x="103078" y="8253"/>
                        <a:pt x="102180" y="7783"/>
                      </a:cubicBezTo>
                      <a:cubicBezTo>
                        <a:pt x="83471" y="1831"/>
                        <a:pt x="71641" y="13"/>
                        <a:pt x="51558" y="0"/>
                      </a:cubicBezTo>
                      <a:cubicBezTo>
                        <a:pt x="31644" y="0"/>
                        <a:pt x="19846" y="1799"/>
                        <a:pt x="1061" y="7783"/>
                      </a:cubicBezTo>
                      <a:cubicBezTo>
                        <a:pt x="150" y="8227"/>
                        <a:pt x="-248" y="9310"/>
                        <a:pt x="160" y="10237"/>
                      </a:cubicBezTo>
                      <a:cubicBezTo>
                        <a:pt x="360" y="11224"/>
                        <a:pt x="1319" y="11866"/>
                        <a:pt x="2310" y="1167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256" name="Google Shape;2256;p17"/>
                <p:cNvSpPr/>
                <p:nvPr/>
              </p:nvSpPr>
              <p:spPr>
                <a:xfrm>
                  <a:off x="8408912" y="3837219"/>
                  <a:ext cx="94603" cy="10005"/>
                </a:xfrm>
                <a:custGeom>
                  <a:rect b="b" l="l" r="r" t="t"/>
                  <a:pathLst>
                    <a:path extrusionOk="0" h="10005" w="94603">
                      <a:moveTo>
                        <a:pt x="2044" y="9991"/>
                      </a:moveTo>
                      <a:cubicBezTo>
                        <a:pt x="3727" y="9639"/>
                        <a:pt x="5449" y="9243"/>
                        <a:pt x="7271" y="8827"/>
                      </a:cubicBezTo>
                      <a:cubicBezTo>
                        <a:pt x="16465" y="6720"/>
                        <a:pt x="27897" y="4102"/>
                        <a:pt x="47142" y="4083"/>
                      </a:cubicBezTo>
                      <a:cubicBezTo>
                        <a:pt x="63070" y="4083"/>
                        <a:pt x="73872" y="6241"/>
                        <a:pt x="87556" y="8985"/>
                      </a:cubicBezTo>
                      <a:lnTo>
                        <a:pt x="92600" y="9998"/>
                      </a:lnTo>
                      <a:cubicBezTo>
                        <a:pt x="93567" y="10091"/>
                        <a:pt x="94427" y="9383"/>
                        <a:pt x="94520" y="8419"/>
                      </a:cubicBezTo>
                      <a:cubicBezTo>
                        <a:pt x="94521" y="8406"/>
                        <a:pt x="94522" y="8393"/>
                        <a:pt x="94523" y="8381"/>
                      </a:cubicBezTo>
                      <a:cubicBezTo>
                        <a:pt x="94806" y="7414"/>
                        <a:pt x="94322" y="6388"/>
                        <a:pt x="93395" y="5990"/>
                      </a:cubicBezTo>
                      <a:lnTo>
                        <a:pt x="88350" y="4983"/>
                      </a:lnTo>
                      <a:cubicBezTo>
                        <a:pt x="74440" y="2190"/>
                        <a:pt x="63461" y="-13"/>
                        <a:pt x="47123" y="0"/>
                      </a:cubicBezTo>
                      <a:cubicBezTo>
                        <a:pt x="27418" y="0"/>
                        <a:pt x="15733" y="2693"/>
                        <a:pt x="6344" y="4845"/>
                      </a:cubicBezTo>
                      <a:cubicBezTo>
                        <a:pt x="4541" y="5260"/>
                        <a:pt x="2838" y="5650"/>
                        <a:pt x="1192" y="5990"/>
                      </a:cubicBezTo>
                      <a:cubicBezTo>
                        <a:pt x="272" y="6395"/>
                        <a:pt x="-203" y="7419"/>
                        <a:pt x="83" y="8381"/>
                      </a:cubicBezTo>
                      <a:cubicBezTo>
                        <a:pt x="179" y="9365"/>
                        <a:pt x="1057" y="10086"/>
                        <a:pt x="2044" y="9991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257" name="Google Shape;2257;p17"/>
                <p:cNvSpPr/>
                <p:nvPr/>
              </p:nvSpPr>
              <p:spPr>
                <a:xfrm>
                  <a:off x="8439218" y="3830349"/>
                  <a:ext cx="7692" cy="4725"/>
                </a:xfrm>
                <a:custGeom>
                  <a:rect b="b" l="l" r="r" t="t"/>
                  <a:pathLst>
                    <a:path extrusionOk="0" h="4725" w="7692">
                      <a:moveTo>
                        <a:pt x="0" y="2636"/>
                      </a:moveTo>
                      <a:lnTo>
                        <a:pt x="3638" y="0"/>
                      </a:lnTo>
                      <a:lnTo>
                        <a:pt x="7693" y="2127"/>
                      </a:lnTo>
                      <a:lnTo>
                        <a:pt x="3966" y="4725"/>
                      </a:lnTo>
                      <a:lnTo>
                        <a:pt x="0" y="2636"/>
                      </a:ln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258" name="Google Shape;2258;p17"/>
                <p:cNvSpPr/>
                <p:nvPr/>
              </p:nvSpPr>
              <p:spPr>
                <a:xfrm>
                  <a:off x="8500013" y="3835734"/>
                  <a:ext cx="5940" cy="7085"/>
                </a:xfrm>
                <a:custGeom>
                  <a:rect b="b" l="l" r="r" t="t"/>
                  <a:pathLst>
                    <a:path extrusionOk="0" h="7085" w="5940">
                      <a:moveTo>
                        <a:pt x="5668" y="4814"/>
                      </a:moveTo>
                      <a:cubicBezTo>
                        <a:pt x="6468" y="2845"/>
                        <a:pt x="5251" y="196"/>
                        <a:pt x="5251" y="196"/>
                      </a:cubicBezTo>
                      <a:cubicBezTo>
                        <a:pt x="3801" y="-257"/>
                        <a:pt x="983" y="-18"/>
                        <a:pt x="283" y="1907"/>
                      </a:cubicBezTo>
                      <a:cubicBezTo>
                        <a:pt x="-474" y="3996"/>
                        <a:pt x="283" y="5682"/>
                        <a:pt x="2628" y="7085"/>
                      </a:cubicBezTo>
                      <a:cubicBezTo>
                        <a:pt x="3806" y="6576"/>
                        <a:pt x="4847" y="5798"/>
                        <a:pt x="5668" y="4814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259" name="Google Shape;2259;p17"/>
                <p:cNvSpPr/>
                <p:nvPr/>
              </p:nvSpPr>
              <p:spPr>
                <a:xfrm>
                  <a:off x="8490805" y="3834589"/>
                  <a:ext cx="7264" cy="4611"/>
                </a:xfrm>
                <a:custGeom>
                  <a:rect b="b" l="l" r="r" t="t"/>
                  <a:pathLst>
                    <a:path extrusionOk="0" h="4611" w="7264">
                      <a:moveTo>
                        <a:pt x="7264" y="3127"/>
                      </a:moveTo>
                      <a:lnTo>
                        <a:pt x="4004" y="0"/>
                      </a:lnTo>
                      <a:lnTo>
                        <a:pt x="0" y="1510"/>
                      </a:lnTo>
                      <a:lnTo>
                        <a:pt x="3077" y="4612"/>
                      </a:lnTo>
                      <a:lnTo>
                        <a:pt x="7264" y="3127"/>
                      </a:ln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260" name="Google Shape;2260;p17"/>
                <p:cNvSpPr/>
                <p:nvPr/>
              </p:nvSpPr>
              <p:spPr>
                <a:xfrm>
                  <a:off x="8465185" y="3830349"/>
                  <a:ext cx="7699" cy="4725"/>
                </a:xfrm>
                <a:custGeom>
                  <a:rect b="b" l="l" r="r" t="t"/>
                  <a:pathLst>
                    <a:path extrusionOk="0" h="4725" w="7699">
                      <a:moveTo>
                        <a:pt x="7699" y="2636"/>
                      </a:moveTo>
                      <a:lnTo>
                        <a:pt x="4055" y="0"/>
                      </a:lnTo>
                      <a:lnTo>
                        <a:pt x="0" y="2127"/>
                      </a:lnTo>
                      <a:lnTo>
                        <a:pt x="3733" y="4725"/>
                      </a:lnTo>
                      <a:lnTo>
                        <a:pt x="7699" y="2636"/>
                      </a:ln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261" name="Google Shape;2261;p17"/>
                <p:cNvSpPr/>
                <p:nvPr/>
              </p:nvSpPr>
              <p:spPr>
                <a:xfrm>
                  <a:off x="8476274" y="3830805"/>
                  <a:ext cx="11840" cy="6970"/>
                </a:xfrm>
                <a:custGeom>
                  <a:rect b="b" l="l" r="r" t="t"/>
                  <a:pathLst>
                    <a:path extrusionOk="0" h="6970" w="11840">
                      <a:moveTo>
                        <a:pt x="11807" y="4419"/>
                      </a:moveTo>
                      <a:cubicBezTo>
                        <a:pt x="12154" y="2261"/>
                        <a:pt x="9752" y="644"/>
                        <a:pt x="6504" y="147"/>
                      </a:cubicBezTo>
                      <a:cubicBezTo>
                        <a:pt x="3257" y="-350"/>
                        <a:pt x="381" y="399"/>
                        <a:pt x="35" y="2563"/>
                      </a:cubicBezTo>
                      <a:cubicBezTo>
                        <a:pt x="-312" y="4728"/>
                        <a:pt x="1989" y="6294"/>
                        <a:pt x="5243" y="6810"/>
                      </a:cubicBezTo>
                      <a:cubicBezTo>
                        <a:pt x="8497" y="7326"/>
                        <a:pt x="11467" y="6609"/>
                        <a:pt x="11807" y="4419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262" name="Google Shape;2262;p17"/>
                <p:cNvSpPr/>
                <p:nvPr/>
              </p:nvSpPr>
              <p:spPr>
                <a:xfrm>
                  <a:off x="8518943" y="3842603"/>
                  <a:ext cx="12378" cy="9446"/>
                </a:xfrm>
                <a:custGeom>
                  <a:rect b="b" l="l" r="r" t="t"/>
                  <a:pathLst>
                    <a:path extrusionOk="0" h="9446" w="12378">
                      <a:moveTo>
                        <a:pt x="9589" y="3387"/>
                      </a:moveTo>
                      <a:cubicBezTo>
                        <a:pt x="10219" y="3022"/>
                        <a:pt x="10591" y="3041"/>
                        <a:pt x="10900" y="3556"/>
                      </a:cubicBezTo>
                      <a:cubicBezTo>
                        <a:pt x="11985" y="5362"/>
                        <a:pt x="10049" y="6665"/>
                        <a:pt x="9677" y="6866"/>
                      </a:cubicBezTo>
                      <a:cubicBezTo>
                        <a:pt x="9305" y="7067"/>
                        <a:pt x="7703" y="7891"/>
                        <a:pt x="6859" y="6488"/>
                      </a:cubicBezTo>
                      <a:cubicBezTo>
                        <a:pt x="6761" y="6298"/>
                        <a:pt x="6679" y="6100"/>
                        <a:pt x="6613" y="5897"/>
                      </a:cubicBezTo>
                      <a:cubicBezTo>
                        <a:pt x="6531" y="5759"/>
                        <a:pt x="6354" y="5834"/>
                        <a:pt x="6253" y="5897"/>
                      </a:cubicBezTo>
                      <a:cubicBezTo>
                        <a:pt x="6152" y="5960"/>
                        <a:pt x="5894" y="6193"/>
                        <a:pt x="6575" y="7325"/>
                      </a:cubicBezTo>
                      <a:cubicBezTo>
                        <a:pt x="7407" y="8709"/>
                        <a:pt x="9097" y="9162"/>
                        <a:pt x="10819" y="8137"/>
                      </a:cubicBezTo>
                      <a:cubicBezTo>
                        <a:pt x="12811" y="6929"/>
                        <a:pt x="12641" y="5085"/>
                        <a:pt x="11714" y="3613"/>
                      </a:cubicBezTo>
                      <a:cubicBezTo>
                        <a:pt x="11209" y="2801"/>
                        <a:pt x="10667" y="2002"/>
                        <a:pt x="10579" y="1839"/>
                      </a:cubicBezTo>
                      <a:cubicBezTo>
                        <a:pt x="10037" y="958"/>
                        <a:pt x="9715" y="291"/>
                        <a:pt x="9665" y="203"/>
                      </a:cubicBezTo>
                      <a:cubicBezTo>
                        <a:pt x="9501" y="-68"/>
                        <a:pt x="9286" y="-5"/>
                        <a:pt x="9217" y="39"/>
                      </a:cubicBezTo>
                      <a:cubicBezTo>
                        <a:pt x="8700" y="348"/>
                        <a:pt x="9992" y="1216"/>
                        <a:pt x="8536" y="2084"/>
                      </a:cubicBezTo>
                      <a:lnTo>
                        <a:pt x="2495" y="5702"/>
                      </a:lnTo>
                      <a:cubicBezTo>
                        <a:pt x="780" y="6734"/>
                        <a:pt x="521" y="5620"/>
                        <a:pt x="130" y="5865"/>
                      </a:cubicBezTo>
                      <a:cubicBezTo>
                        <a:pt x="19" y="5915"/>
                        <a:pt x="-30" y="6045"/>
                        <a:pt x="19" y="6157"/>
                      </a:cubicBezTo>
                      <a:cubicBezTo>
                        <a:pt x="32" y="6184"/>
                        <a:pt x="51" y="6210"/>
                        <a:pt x="74" y="6230"/>
                      </a:cubicBezTo>
                      <a:cubicBezTo>
                        <a:pt x="111" y="6300"/>
                        <a:pt x="704" y="7155"/>
                        <a:pt x="982" y="7621"/>
                      </a:cubicBezTo>
                      <a:cubicBezTo>
                        <a:pt x="1139" y="7879"/>
                        <a:pt x="1391" y="8420"/>
                        <a:pt x="1871" y="9232"/>
                      </a:cubicBezTo>
                      <a:cubicBezTo>
                        <a:pt x="1972" y="9395"/>
                        <a:pt x="2009" y="9527"/>
                        <a:pt x="2249" y="9389"/>
                      </a:cubicBezTo>
                      <a:cubicBezTo>
                        <a:pt x="2728" y="9099"/>
                        <a:pt x="1505" y="8244"/>
                        <a:pt x="3220" y="7212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263" name="Google Shape;2263;p17"/>
                <p:cNvSpPr/>
                <p:nvPr/>
              </p:nvSpPr>
              <p:spPr>
                <a:xfrm>
                  <a:off x="8530424" y="3871613"/>
                  <a:ext cx="11609" cy="9842"/>
                </a:xfrm>
                <a:custGeom>
                  <a:rect b="b" l="l" r="r" t="t"/>
                  <a:pathLst>
                    <a:path extrusionOk="0" h="9842" w="11609">
                      <a:moveTo>
                        <a:pt x="10947" y="8220"/>
                      </a:moveTo>
                      <a:cubicBezTo>
                        <a:pt x="11199" y="8182"/>
                        <a:pt x="11578" y="8138"/>
                        <a:pt x="11521" y="7931"/>
                      </a:cubicBezTo>
                      <a:cubicBezTo>
                        <a:pt x="11464" y="7723"/>
                        <a:pt x="11048" y="7754"/>
                        <a:pt x="11004" y="7459"/>
                      </a:cubicBezTo>
                      <a:cubicBezTo>
                        <a:pt x="10960" y="7163"/>
                        <a:pt x="11823" y="5829"/>
                        <a:pt x="11559" y="3967"/>
                      </a:cubicBezTo>
                      <a:cubicBezTo>
                        <a:pt x="11086" y="594"/>
                        <a:pt x="7391" y="-293"/>
                        <a:pt x="4730" y="79"/>
                      </a:cubicBezTo>
                      <a:cubicBezTo>
                        <a:pt x="3468" y="255"/>
                        <a:pt x="-492" y="1425"/>
                        <a:pt x="51" y="5351"/>
                      </a:cubicBezTo>
                      <a:cubicBezTo>
                        <a:pt x="380" y="6857"/>
                        <a:pt x="1125" y="8240"/>
                        <a:pt x="2201" y="9346"/>
                      </a:cubicBezTo>
                      <a:cubicBezTo>
                        <a:pt x="2296" y="9453"/>
                        <a:pt x="2384" y="9459"/>
                        <a:pt x="2630" y="9428"/>
                      </a:cubicBezTo>
                      <a:cubicBezTo>
                        <a:pt x="2876" y="9397"/>
                        <a:pt x="3292" y="9290"/>
                        <a:pt x="3941" y="9201"/>
                      </a:cubicBezTo>
                      <a:cubicBezTo>
                        <a:pt x="5972" y="8918"/>
                        <a:pt x="5247" y="9963"/>
                        <a:pt x="5928" y="9831"/>
                      </a:cubicBezTo>
                      <a:cubicBezTo>
                        <a:pt x="6079" y="9831"/>
                        <a:pt x="6136" y="9717"/>
                        <a:pt x="6129" y="9654"/>
                      </a:cubicBezTo>
                      <a:cubicBezTo>
                        <a:pt x="6060" y="9170"/>
                        <a:pt x="5934" y="8711"/>
                        <a:pt x="5865" y="8220"/>
                      </a:cubicBezTo>
                      <a:cubicBezTo>
                        <a:pt x="5770" y="7591"/>
                        <a:pt x="5745" y="6962"/>
                        <a:pt x="5663" y="6332"/>
                      </a:cubicBezTo>
                      <a:cubicBezTo>
                        <a:pt x="5631" y="6106"/>
                        <a:pt x="5663" y="5659"/>
                        <a:pt x="5234" y="5703"/>
                      </a:cubicBezTo>
                      <a:cubicBezTo>
                        <a:pt x="4603" y="5791"/>
                        <a:pt x="5934" y="7232"/>
                        <a:pt x="3462" y="7591"/>
                      </a:cubicBezTo>
                      <a:cubicBezTo>
                        <a:pt x="2541" y="7717"/>
                        <a:pt x="1205" y="7868"/>
                        <a:pt x="870" y="5458"/>
                      </a:cubicBezTo>
                      <a:cubicBezTo>
                        <a:pt x="555" y="3287"/>
                        <a:pt x="3317" y="1947"/>
                        <a:pt x="5480" y="1645"/>
                      </a:cubicBezTo>
                      <a:cubicBezTo>
                        <a:pt x="9497" y="1079"/>
                        <a:pt x="10714" y="2708"/>
                        <a:pt x="10890" y="3954"/>
                      </a:cubicBezTo>
                      <a:cubicBezTo>
                        <a:pt x="11382" y="7471"/>
                        <a:pt x="7927" y="7962"/>
                        <a:pt x="7964" y="8258"/>
                      </a:cubicBezTo>
                      <a:cubicBezTo>
                        <a:pt x="8002" y="8553"/>
                        <a:pt x="8090" y="8579"/>
                        <a:pt x="8305" y="8553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264" name="Google Shape;2264;p17"/>
                <p:cNvSpPr/>
                <p:nvPr/>
              </p:nvSpPr>
              <p:spPr>
                <a:xfrm>
                  <a:off x="8530373" y="3891265"/>
                  <a:ext cx="11890" cy="7855"/>
                </a:xfrm>
                <a:custGeom>
                  <a:rect b="b" l="l" r="r" t="t"/>
                  <a:pathLst>
                    <a:path extrusionOk="0" h="7855" w="11890">
                      <a:moveTo>
                        <a:pt x="9717" y="3655"/>
                      </a:moveTo>
                      <a:cubicBezTo>
                        <a:pt x="10815" y="3762"/>
                        <a:pt x="10821" y="3825"/>
                        <a:pt x="10651" y="5449"/>
                      </a:cubicBezTo>
                      <a:cubicBezTo>
                        <a:pt x="10380" y="8047"/>
                        <a:pt x="8627" y="6801"/>
                        <a:pt x="8563" y="7430"/>
                      </a:cubicBezTo>
                      <a:cubicBezTo>
                        <a:pt x="8563" y="7739"/>
                        <a:pt x="9062" y="7726"/>
                        <a:pt x="9276" y="7732"/>
                      </a:cubicBezTo>
                      <a:lnTo>
                        <a:pt x="10859" y="7852"/>
                      </a:lnTo>
                      <a:cubicBezTo>
                        <a:pt x="11010" y="7877"/>
                        <a:pt x="11153" y="7776"/>
                        <a:pt x="11178" y="7625"/>
                      </a:cubicBezTo>
                      <a:cubicBezTo>
                        <a:pt x="11179" y="7621"/>
                        <a:pt x="11180" y="7617"/>
                        <a:pt x="11180" y="7613"/>
                      </a:cubicBezTo>
                      <a:cubicBezTo>
                        <a:pt x="11306" y="6424"/>
                        <a:pt x="11338" y="5493"/>
                        <a:pt x="11445" y="4536"/>
                      </a:cubicBezTo>
                      <a:cubicBezTo>
                        <a:pt x="11660" y="2479"/>
                        <a:pt x="11824" y="1523"/>
                        <a:pt x="11887" y="969"/>
                      </a:cubicBezTo>
                      <a:cubicBezTo>
                        <a:pt x="11912" y="815"/>
                        <a:pt x="11807" y="669"/>
                        <a:pt x="11653" y="644"/>
                      </a:cubicBezTo>
                      <a:cubicBezTo>
                        <a:pt x="11649" y="643"/>
                        <a:pt x="11644" y="642"/>
                        <a:pt x="11641" y="642"/>
                      </a:cubicBezTo>
                      <a:cubicBezTo>
                        <a:pt x="11010" y="579"/>
                        <a:pt x="11357" y="2152"/>
                        <a:pt x="9919" y="2001"/>
                      </a:cubicBezTo>
                      <a:lnTo>
                        <a:pt x="2472" y="1214"/>
                      </a:lnTo>
                      <a:cubicBezTo>
                        <a:pt x="530" y="1013"/>
                        <a:pt x="1495" y="75"/>
                        <a:pt x="763" y="0"/>
                      </a:cubicBezTo>
                      <a:cubicBezTo>
                        <a:pt x="675" y="0"/>
                        <a:pt x="587" y="63"/>
                        <a:pt x="562" y="233"/>
                      </a:cubicBezTo>
                      <a:cubicBezTo>
                        <a:pt x="480" y="975"/>
                        <a:pt x="492" y="1548"/>
                        <a:pt x="442" y="1969"/>
                      </a:cubicBezTo>
                      <a:cubicBezTo>
                        <a:pt x="372" y="2636"/>
                        <a:pt x="227" y="3435"/>
                        <a:pt x="7" y="5480"/>
                      </a:cubicBezTo>
                      <a:cubicBezTo>
                        <a:pt x="-101" y="6581"/>
                        <a:pt x="1116" y="7519"/>
                        <a:pt x="2359" y="7638"/>
                      </a:cubicBezTo>
                      <a:cubicBezTo>
                        <a:pt x="2655" y="7676"/>
                        <a:pt x="2718" y="7588"/>
                        <a:pt x="2731" y="7537"/>
                      </a:cubicBezTo>
                      <a:cubicBezTo>
                        <a:pt x="2781" y="7021"/>
                        <a:pt x="675" y="6990"/>
                        <a:pt x="1022" y="3655"/>
                      </a:cubicBezTo>
                      <a:cubicBezTo>
                        <a:pt x="1129" y="2693"/>
                        <a:pt x="1690" y="2800"/>
                        <a:pt x="2680" y="2907"/>
                      </a:cubicBezTo>
                      <a:lnTo>
                        <a:pt x="4711" y="3114"/>
                      </a:lnTo>
                      <a:cubicBezTo>
                        <a:pt x="5644" y="3221"/>
                        <a:pt x="5839" y="3184"/>
                        <a:pt x="5776" y="3800"/>
                      </a:cubicBezTo>
                      <a:lnTo>
                        <a:pt x="5669" y="4794"/>
                      </a:lnTo>
                      <a:cubicBezTo>
                        <a:pt x="5524" y="6197"/>
                        <a:pt x="3872" y="5644"/>
                        <a:pt x="3828" y="6053"/>
                      </a:cubicBezTo>
                      <a:cubicBezTo>
                        <a:pt x="3796" y="6380"/>
                        <a:pt x="4370" y="6355"/>
                        <a:pt x="4585" y="6361"/>
                      </a:cubicBezTo>
                      <a:lnTo>
                        <a:pt x="7428" y="6562"/>
                      </a:lnTo>
                      <a:cubicBezTo>
                        <a:pt x="7864" y="6594"/>
                        <a:pt x="7845" y="6443"/>
                        <a:pt x="7857" y="6348"/>
                      </a:cubicBezTo>
                      <a:cubicBezTo>
                        <a:pt x="7857" y="6084"/>
                        <a:pt x="6420" y="5889"/>
                        <a:pt x="6539" y="4731"/>
                      </a:cubicBezTo>
                      <a:lnTo>
                        <a:pt x="6634" y="3882"/>
                      </a:lnTo>
                      <a:cubicBezTo>
                        <a:pt x="6697" y="3309"/>
                        <a:pt x="6804" y="3316"/>
                        <a:pt x="7491" y="3391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265" name="Google Shape;2265;p17"/>
                <p:cNvSpPr/>
                <p:nvPr/>
              </p:nvSpPr>
              <p:spPr>
                <a:xfrm>
                  <a:off x="8529304" y="3899573"/>
                  <a:ext cx="11535" cy="7063"/>
                </a:xfrm>
                <a:custGeom>
                  <a:rect b="b" l="l" r="r" t="t"/>
                  <a:pathLst>
                    <a:path extrusionOk="0" h="7063" w="11535">
                      <a:moveTo>
                        <a:pt x="1751" y="3"/>
                      </a:moveTo>
                      <a:cubicBezTo>
                        <a:pt x="1360" y="3"/>
                        <a:pt x="1233" y="-47"/>
                        <a:pt x="1076" y="273"/>
                      </a:cubicBezTo>
                      <a:cubicBezTo>
                        <a:pt x="639" y="936"/>
                        <a:pt x="298" y="1656"/>
                        <a:pt x="61" y="2413"/>
                      </a:cubicBezTo>
                      <a:cubicBezTo>
                        <a:pt x="-286" y="4149"/>
                        <a:pt x="880" y="5634"/>
                        <a:pt x="2942" y="6043"/>
                      </a:cubicBezTo>
                      <a:cubicBezTo>
                        <a:pt x="5004" y="6452"/>
                        <a:pt x="5774" y="5684"/>
                        <a:pt x="6789" y="4407"/>
                      </a:cubicBezTo>
                      <a:cubicBezTo>
                        <a:pt x="8050" y="2809"/>
                        <a:pt x="8409" y="2117"/>
                        <a:pt x="9475" y="2324"/>
                      </a:cubicBezTo>
                      <a:cubicBezTo>
                        <a:pt x="10292" y="2375"/>
                        <a:pt x="10912" y="3078"/>
                        <a:pt x="10861" y="3893"/>
                      </a:cubicBezTo>
                      <a:cubicBezTo>
                        <a:pt x="10857" y="3967"/>
                        <a:pt x="10846" y="4040"/>
                        <a:pt x="10831" y="4111"/>
                      </a:cubicBezTo>
                      <a:cubicBezTo>
                        <a:pt x="10383" y="6401"/>
                        <a:pt x="7419" y="5999"/>
                        <a:pt x="7369" y="6339"/>
                      </a:cubicBezTo>
                      <a:cubicBezTo>
                        <a:pt x="7318" y="6678"/>
                        <a:pt x="7495" y="6703"/>
                        <a:pt x="7842" y="6741"/>
                      </a:cubicBezTo>
                      <a:lnTo>
                        <a:pt x="9967" y="7006"/>
                      </a:lnTo>
                      <a:cubicBezTo>
                        <a:pt x="10339" y="7050"/>
                        <a:pt x="10597" y="7138"/>
                        <a:pt x="10597" y="6936"/>
                      </a:cubicBezTo>
                      <a:cubicBezTo>
                        <a:pt x="10597" y="6735"/>
                        <a:pt x="10440" y="6383"/>
                        <a:pt x="10471" y="6213"/>
                      </a:cubicBezTo>
                      <a:cubicBezTo>
                        <a:pt x="10547" y="5810"/>
                        <a:pt x="11272" y="5370"/>
                        <a:pt x="11487" y="4287"/>
                      </a:cubicBezTo>
                      <a:cubicBezTo>
                        <a:pt x="11789" y="2733"/>
                        <a:pt x="10673" y="1418"/>
                        <a:pt x="8870" y="1066"/>
                      </a:cubicBezTo>
                      <a:cubicBezTo>
                        <a:pt x="7211" y="745"/>
                        <a:pt x="6448" y="1406"/>
                        <a:pt x="5635" y="2431"/>
                      </a:cubicBezTo>
                      <a:cubicBezTo>
                        <a:pt x="4096" y="4357"/>
                        <a:pt x="3743" y="5156"/>
                        <a:pt x="2400" y="4892"/>
                      </a:cubicBezTo>
                      <a:cubicBezTo>
                        <a:pt x="1361" y="4778"/>
                        <a:pt x="612" y="3845"/>
                        <a:pt x="726" y="2809"/>
                      </a:cubicBezTo>
                      <a:cubicBezTo>
                        <a:pt x="732" y="2761"/>
                        <a:pt x="739" y="2712"/>
                        <a:pt x="748" y="2664"/>
                      </a:cubicBezTo>
                      <a:cubicBezTo>
                        <a:pt x="1025" y="1198"/>
                        <a:pt x="2640" y="651"/>
                        <a:pt x="4216" y="519"/>
                      </a:cubicBezTo>
                      <a:cubicBezTo>
                        <a:pt x="4424" y="519"/>
                        <a:pt x="4569" y="519"/>
                        <a:pt x="4613" y="292"/>
                      </a:cubicBezTo>
                      <a:cubicBezTo>
                        <a:pt x="4683" y="-41"/>
                        <a:pt x="4197" y="9"/>
                        <a:pt x="3983" y="9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266" name="Google Shape;2266;p17"/>
                <p:cNvSpPr/>
                <p:nvPr/>
              </p:nvSpPr>
              <p:spPr>
                <a:xfrm>
                  <a:off x="8527437" y="3906362"/>
                  <a:ext cx="11421" cy="8107"/>
                </a:xfrm>
                <a:custGeom>
                  <a:rect b="b" l="l" r="r" t="t"/>
                  <a:pathLst>
                    <a:path extrusionOk="0" h="8107" w="11421">
                      <a:moveTo>
                        <a:pt x="2110" y="47"/>
                      </a:moveTo>
                      <a:cubicBezTo>
                        <a:pt x="1719" y="-16"/>
                        <a:pt x="1606" y="-60"/>
                        <a:pt x="1410" y="223"/>
                      </a:cubicBezTo>
                      <a:cubicBezTo>
                        <a:pt x="902" y="833"/>
                        <a:pt x="478" y="1508"/>
                        <a:pt x="149" y="2230"/>
                      </a:cubicBezTo>
                      <a:cubicBezTo>
                        <a:pt x="-393" y="3916"/>
                        <a:pt x="572" y="5533"/>
                        <a:pt x="2564" y="6187"/>
                      </a:cubicBezTo>
                      <a:cubicBezTo>
                        <a:pt x="4557" y="6842"/>
                        <a:pt x="5433" y="6187"/>
                        <a:pt x="6594" y="5030"/>
                      </a:cubicBezTo>
                      <a:cubicBezTo>
                        <a:pt x="8050" y="3595"/>
                        <a:pt x="8485" y="2953"/>
                        <a:pt x="9501" y="3287"/>
                      </a:cubicBezTo>
                      <a:cubicBezTo>
                        <a:pt x="10309" y="3434"/>
                        <a:pt x="10846" y="4206"/>
                        <a:pt x="10699" y="5013"/>
                      </a:cubicBezTo>
                      <a:cubicBezTo>
                        <a:pt x="10685" y="5087"/>
                        <a:pt x="10667" y="5160"/>
                        <a:pt x="10642" y="5231"/>
                      </a:cubicBezTo>
                      <a:cubicBezTo>
                        <a:pt x="9917" y="7446"/>
                        <a:pt x="7022" y="6716"/>
                        <a:pt x="6922" y="7012"/>
                      </a:cubicBezTo>
                      <a:cubicBezTo>
                        <a:pt x="6821" y="7307"/>
                        <a:pt x="6997" y="7395"/>
                        <a:pt x="7344" y="7477"/>
                      </a:cubicBezTo>
                      <a:lnTo>
                        <a:pt x="9431" y="7999"/>
                      </a:lnTo>
                      <a:cubicBezTo>
                        <a:pt x="9791" y="8081"/>
                        <a:pt x="10005" y="8194"/>
                        <a:pt x="10062" y="7999"/>
                      </a:cubicBezTo>
                      <a:cubicBezTo>
                        <a:pt x="10119" y="7804"/>
                        <a:pt x="9980" y="7433"/>
                        <a:pt x="10030" y="7263"/>
                      </a:cubicBezTo>
                      <a:cubicBezTo>
                        <a:pt x="10156" y="6879"/>
                        <a:pt x="10926" y="6533"/>
                        <a:pt x="11291" y="5476"/>
                      </a:cubicBezTo>
                      <a:cubicBezTo>
                        <a:pt x="11783" y="3973"/>
                        <a:pt x="10837" y="2526"/>
                        <a:pt x="9084" y="1959"/>
                      </a:cubicBezTo>
                      <a:cubicBezTo>
                        <a:pt x="7489" y="1437"/>
                        <a:pt x="6644" y="2003"/>
                        <a:pt x="5711" y="2935"/>
                      </a:cubicBezTo>
                      <a:cubicBezTo>
                        <a:pt x="3952" y="4646"/>
                        <a:pt x="3491" y="5388"/>
                        <a:pt x="2192" y="4967"/>
                      </a:cubicBezTo>
                      <a:cubicBezTo>
                        <a:pt x="1176" y="4726"/>
                        <a:pt x="547" y="3709"/>
                        <a:pt x="787" y="2695"/>
                      </a:cubicBezTo>
                      <a:cubicBezTo>
                        <a:pt x="798" y="2651"/>
                        <a:pt x="810" y="2607"/>
                        <a:pt x="824" y="2563"/>
                      </a:cubicBezTo>
                      <a:cubicBezTo>
                        <a:pt x="1291" y="1141"/>
                        <a:pt x="2936" y="795"/>
                        <a:pt x="4532" y="858"/>
                      </a:cubicBezTo>
                      <a:cubicBezTo>
                        <a:pt x="4746" y="858"/>
                        <a:pt x="4891" y="858"/>
                        <a:pt x="4954" y="676"/>
                      </a:cubicBezTo>
                      <a:cubicBezTo>
                        <a:pt x="5061" y="355"/>
                        <a:pt x="4582" y="342"/>
                        <a:pt x="4355" y="311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267" name="Google Shape;2267;p17"/>
                <p:cNvSpPr/>
                <p:nvPr/>
              </p:nvSpPr>
              <p:spPr>
                <a:xfrm>
                  <a:off x="8525039" y="3912196"/>
                  <a:ext cx="12138" cy="7185"/>
                </a:xfrm>
                <a:custGeom>
                  <a:rect b="b" l="l" r="r" t="t"/>
                  <a:pathLst>
                    <a:path extrusionOk="0" h="7185" w="12138">
                      <a:moveTo>
                        <a:pt x="9503" y="5702"/>
                      </a:moveTo>
                      <a:cubicBezTo>
                        <a:pt x="10934" y="6218"/>
                        <a:pt x="10045" y="6960"/>
                        <a:pt x="10556" y="7162"/>
                      </a:cubicBezTo>
                      <a:cubicBezTo>
                        <a:pt x="10739" y="7231"/>
                        <a:pt x="10789" y="7162"/>
                        <a:pt x="10934" y="6790"/>
                      </a:cubicBezTo>
                      <a:cubicBezTo>
                        <a:pt x="11187" y="6067"/>
                        <a:pt x="11294" y="5595"/>
                        <a:pt x="11464" y="5136"/>
                      </a:cubicBezTo>
                      <a:cubicBezTo>
                        <a:pt x="11634" y="4676"/>
                        <a:pt x="11868" y="4217"/>
                        <a:pt x="12051" y="3720"/>
                      </a:cubicBezTo>
                      <a:cubicBezTo>
                        <a:pt x="12095" y="3607"/>
                        <a:pt x="12252" y="3311"/>
                        <a:pt x="11994" y="3217"/>
                      </a:cubicBezTo>
                      <a:cubicBezTo>
                        <a:pt x="11464" y="3022"/>
                        <a:pt x="11363" y="4607"/>
                        <a:pt x="9995" y="4110"/>
                      </a:cubicBezTo>
                      <a:lnTo>
                        <a:pt x="2781" y="1493"/>
                      </a:lnTo>
                      <a:cubicBezTo>
                        <a:pt x="1343" y="971"/>
                        <a:pt x="2069" y="234"/>
                        <a:pt x="1520" y="8"/>
                      </a:cubicBezTo>
                      <a:cubicBezTo>
                        <a:pt x="1444" y="8"/>
                        <a:pt x="1324" y="-36"/>
                        <a:pt x="1287" y="83"/>
                      </a:cubicBezTo>
                      <a:cubicBezTo>
                        <a:pt x="1173" y="411"/>
                        <a:pt x="1028" y="977"/>
                        <a:pt x="826" y="1524"/>
                      </a:cubicBezTo>
                      <a:cubicBezTo>
                        <a:pt x="473" y="2518"/>
                        <a:pt x="240" y="2965"/>
                        <a:pt x="70" y="3412"/>
                      </a:cubicBezTo>
                      <a:cubicBezTo>
                        <a:pt x="-44" y="3701"/>
                        <a:pt x="-19" y="3846"/>
                        <a:pt x="145" y="3896"/>
                      </a:cubicBezTo>
                      <a:cubicBezTo>
                        <a:pt x="625" y="4079"/>
                        <a:pt x="454" y="2399"/>
                        <a:pt x="2302" y="3072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268" name="Google Shape;2268;p17"/>
                <p:cNvSpPr/>
                <p:nvPr/>
              </p:nvSpPr>
              <p:spPr>
                <a:xfrm>
                  <a:off x="8522954" y="3917294"/>
                  <a:ext cx="11395" cy="10246"/>
                </a:xfrm>
                <a:custGeom>
                  <a:rect b="b" l="l" r="r" t="t"/>
                  <a:pathLst>
                    <a:path extrusionOk="0" h="10246" w="11395">
                      <a:moveTo>
                        <a:pt x="7010" y="453"/>
                      </a:moveTo>
                      <a:cubicBezTo>
                        <a:pt x="3952" y="-655"/>
                        <a:pt x="1291" y="314"/>
                        <a:pt x="358" y="2875"/>
                      </a:cubicBezTo>
                      <a:cubicBezTo>
                        <a:pt x="-1112" y="6927"/>
                        <a:pt x="2287" y="9041"/>
                        <a:pt x="4393" y="9796"/>
                      </a:cubicBezTo>
                      <a:cubicBezTo>
                        <a:pt x="7584" y="10953"/>
                        <a:pt x="10213" y="9796"/>
                        <a:pt x="11090" y="7279"/>
                      </a:cubicBezTo>
                      <a:cubicBezTo>
                        <a:pt x="12168" y="4240"/>
                        <a:pt x="10295" y="1648"/>
                        <a:pt x="7010" y="453"/>
                      </a:cubicBezTo>
                      <a:close/>
                      <a:moveTo>
                        <a:pt x="10573" y="6669"/>
                      </a:moveTo>
                      <a:cubicBezTo>
                        <a:pt x="10012" y="8317"/>
                        <a:pt x="7704" y="9236"/>
                        <a:pt x="4374" y="8028"/>
                      </a:cubicBezTo>
                      <a:cubicBezTo>
                        <a:pt x="1852" y="7122"/>
                        <a:pt x="118" y="5675"/>
                        <a:pt x="875" y="3473"/>
                      </a:cubicBezTo>
                      <a:cubicBezTo>
                        <a:pt x="1631" y="1270"/>
                        <a:pt x="5099" y="1522"/>
                        <a:pt x="7288" y="2328"/>
                      </a:cubicBezTo>
                      <a:cubicBezTo>
                        <a:pt x="9476" y="3133"/>
                        <a:pt x="11317" y="4504"/>
                        <a:pt x="10573" y="6644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269" name="Google Shape;2269;p17"/>
                <p:cNvSpPr/>
                <p:nvPr/>
              </p:nvSpPr>
              <p:spPr>
                <a:xfrm>
                  <a:off x="8364332" y="3836043"/>
                  <a:ext cx="183434" cy="124746"/>
                </a:xfrm>
                <a:custGeom>
                  <a:rect b="b" l="l" r="r" t="t"/>
                  <a:pathLst>
                    <a:path extrusionOk="0" h="124746" w="183434">
                      <a:moveTo>
                        <a:pt x="48516" y="116742"/>
                      </a:moveTo>
                      <a:cubicBezTo>
                        <a:pt x="48141" y="115473"/>
                        <a:pt x="47596" y="114260"/>
                        <a:pt x="46895" y="113137"/>
                      </a:cubicBezTo>
                      <a:cubicBezTo>
                        <a:pt x="45495" y="110813"/>
                        <a:pt x="43902" y="108609"/>
                        <a:pt x="42134" y="106549"/>
                      </a:cubicBezTo>
                      <a:lnTo>
                        <a:pt x="41642" y="105920"/>
                      </a:lnTo>
                      <a:lnTo>
                        <a:pt x="44266" y="102995"/>
                      </a:lnTo>
                      <a:lnTo>
                        <a:pt x="44530" y="102693"/>
                      </a:lnTo>
                      <a:lnTo>
                        <a:pt x="45161" y="102303"/>
                      </a:lnTo>
                      <a:lnTo>
                        <a:pt x="45048" y="102139"/>
                      </a:lnTo>
                      <a:lnTo>
                        <a:pt x="45048" y="102139"/>
                      </a:lnTo>
                      <a:lnTo>
                        <a:pt x="45048" y="102139"/>
                      </a:lnTo>
                      <a:lnTo>
                        <a:pt x="43717" y="100126"/>
                      </a:lnTo>
                      <a:cubicBezTo>
                        <a:pt x="42043" y="97785"/>
                        <a:pt x="40581" y="95301"/>
                        <a:pt x="39347" y="92701"/>
                      </a:cubicBezTo>
                      <a:cubicBezTo>
                        <a:pt x="37479" y="88770"/>
                        <a:pt x="36017" y="84659"/>
                        <a:pt x="34984" y="80433"/>
                      </a:cubicBezTo>
                      <a:lnTo>
                        <a:pt x="34933" y="80433"/>
                      </a:lnTo>
                      <a:lnTo>
                        <a:pt x="34933" y="80357"/>
                      </a:lnTo>
                      <a:lnTo>
                        <a:pt x="33268" y="80779"/>
                      </a:lnTo>
                      <a:lnTo>
                        <a:pt x="29233" y="81785"/>
                      </a:lnTo>
                      <a:cubicBezTo>
                        <a:pt x="22713" y="65112"/>
                        <a:pt x="20890" y="50296"/>
                        <a:pt x="23785" y="37115"/>
                      </a:cubicBezTo>
                      <a:lnTo>
                        <a:pt x="33117" y="41103"/>
                      </a:lnTo>
                      <a:lnTo>
                        <a:pt x="34208" y="41569"/>
                      </a:lnTo>
                      <a:lnTo>
                        <a:pt x="34511" y="40424"/>
                      </a:lnTo>
                      <a:lnTo>
                        <a:pt x="38862" y="23927"/>
                      </a:lnTo>
                      <a:lnTo>
                        <a:pt x="39253" y="23436"/>
                      </a:lnTo>
                      <a:lnTo>
                        <a:pt x="39019" y="23311"/>
                      </a:lnTo>
                      <a:lnTo>
                        <a:pt x="39019" y="23311"/>
                      </a:lnTo>
                      <a:lnTo>
                        <a:pt x="38981" y="23311"/>
                      </a:lnTo>
                      <a:lnTo>
                        <a:pt x="38149" y="22883"/>
                      </a:lnTo>
                      <a:lnTo>
                        <a:pt x="34044" y="20756"/>
                      </a:lnTo>
                      <a:lnTo>
                        <a:pt x="35791" y="12892"/>
                      </a:lnTo>
                      <a:lnTo>
                        <a:pt x="36365" y="12193"/>
                      </a:lnTo>
                      <a:lnTo>
                        <a:pt x="35394" y="11564"/>
                      </a:lnTo>
                      <a:lnTo>
                        <a:pt x="17334" y="31"/>
                      </a:lnTo>
                      <a:lnTo>
                        <a:pt x="16785" y="893"/>
                      </a:lnTo>
                      <a:lnTo>
                        <a:pt x="15947" y="302"/>
                      </a:lnTo>
                      <a:cubicBezTo>
                        <a:pt x="6167" y="14131"/>
                        <a:pt x="504" y="31395"/>
                        <a:pt x="44" y="48886"/>
                      </a:cubicBezTo>
                      <a:cubicBezTo>
                        <a:pt x="-527" y="66806"/>
                        <a:pt x="4500" y="84459"/>
                        <a:pt x="14427" y="99402"/>
                      </a:cubicBezTo>
                      <a:lnTo>
                        <a:pt x="14969" y="100214"/>
                      </a:lnTo>
                      <a:lnTo>
                        <a:pt x="15808" y="99710"/>
                      </a:lnTo>
                      <a:lnTo>
                        <a:pt x="21483" y="96250"/>
                      </a:lnTo>
                      <a:cubicBezTo>
                        <a:pt x="21868" y="97087"/>
                        <a:pt x="22618" y="98660"/>
                        <a:pt x="23261" y="99761"/>
                      </a:cubicBezTo>
                      <a:cubicBezTo>
                        <a:pt x="23582" y="100290"/>
                        <a:pt x="23929" y="100802"/>
                        <a:pt x="24302" y="101296"/>
                      </a:cubicBezTo>
                      <a:lnTo>
                        <a:pt x="19068" y="104693"/>
                      </a:lnTo>
                      <a:lnTo>
                        <a:pt x="19623" y="105549"/>
                      </a:lnTo>
                      <a:lnTo>
                        <a:pt x="18746" y="106078"/>
                      </a:lnTo>
                      <a:lnTo>
                        <a:pt x="19327" y="107053"/>
                      </a:lnTo>
                      <a:cubicBezTo>
                        <a:pt x="22952" y="113061"/>
                        <a:pt x="31270" y="127174"/>
                        <a:pt x="39662" y="124386"/>
                      </a:cubicBezTo>
                      <a:cubicBezTo>
                        <a:pt x="41709" y="123650"/>
                        <a:pt x="43585" y="122510"/>
                        <a:pt x="45180" y="121033"/>
                      </a:cubicBezTo>
                      <a:cubicBezTo>
                        <a:pt x="46169" y="120178"/>
                        <a:pt x="47222" y="119401"/>
                        <a:pt x="48333" y="118711"/>
                      </a:cubicBezTo>
                      <a:lnTo>
                        <a:pt x="49045" y="118290"/>
                      </a:lnTo>
                      <a:cubicBezTo>
                        <a:pt x="49045" y="118290"/>
                        <a:pt x="48774" y="117503"/>
                        <a:pt x="48774" y="117503"/>
                      </a:cubicBezTo>
                      <a:close/>
                      <a:moveTo>
                        <a:pt x="40394" y="104253"/>
                      </a:moveTo>
                      <a:cubicBezTo>
                        <a:pt x="39227" y="102642"/>
                        <a:pt x="38010" y="100805"/>
                        <a:pt x="36907" y="99006"/>
                      </a:cubicBezTo>
                      <a:lnTo>
                        <a:pt x="41951" y="102498"/>
                      </a:lnTo>
                      <a:close/>
                      <a:moveTo>
                        <a:pt x="32152" y="83176"/>
                      </a:moveTo>
                      <a:lnTo>
                        <a:pt x="31276" y="86636"/>
                      </a:lnTo>
                      <a:cubicBezTo>
                        <a:pt x="30847" y="85655"/>
                        <a:pt x="30437" y="84673"/>
                        <a:pt x="30015" y="83704"/>
                      </a:cubicBezTo>
                      <a:close/>
                      <a:moveTo>
                        <a:pt x="32878" y="38750"/>
                      </a:moveTo>
                      <a:lnTo>
                        <a:pt x="24308" y="35082"/>
                      </a:lnTo>
                      <a:cubicBezTo>
                        <a:pt x="24466" y="34497"/>
                        <a:pt x="24617" y="33906"/>
                        <a:pt x="24794" y="33321"/>
                      </a:cubicBezTo>
                      <a:lnTo>
                        <a:pt x="30191" y="33950"/>
                      </a:lnTo>
                      <a:lnTo>
                        <a:pt x="30759" y="34013"/>
                      </a:lnTo>
                      <a:lnTo>
                        <a:pt x="31112" y="33572"/>
                      </a:lnTo>
                      <a:lnTo>
                        <a:pt x="35753" y="27803"/>
                      </a:lnTo>
                      <a:close/>
                      <a:moveTo>
                        <a:pt x="25424" y="31339"/>
                      </a:moveTo>
                      <a:cubicBezTo>
                        <a:pt x="27192" y="26160"/>
                        <a:pt x="29700" y="21262"/>
                        <a:pt x="32871" y="16799"/>
                      </a:cubicBezTo>
                      <a:lnTo>
                        <a:pt x="29517" y="31861"/>
                      </a:lnTo>
                      <a:close/>
                      <a:moveTo>
                        <a:pt x="36144" y="24091"/>
                      </a:moveTo>
                      <a:lnTo>
                        <a:pt x="32272" y="28898"/>
                      </a:lnTo>
                      <a:lnTo>
                        <a:pt x="33634" y="22788"/>
                      </a:lnTo>
                      <a:close/>
                      <a:moveTo>
                        <a:pt x="15600" y="97464"/>
                      </a:moveTo>
                      <a:cubicBezTo>
                        <a:pt x="6261" y="83042"/>
                        <a:pt x="1548" y="66124"/>
                        <a:pt x="2087" y="48962"/>
                      </a:cubicBezTo>
                      <a:cubicBezTo>
                        <a:pt x="2503" y="32283"/>
                        <a:pt x="7719" y="16075"/>
                        <a:pt x="17113" y="2271"/>
                      </a:cubicBezTo>
                      <a:lnTo>
                        <a:pt x="33388" y="12665"/>
                      </a:lnTo>
                      <a:cubicBezTo>
                        <a:pt x="17321" y="33050"/>
                        <a:pt x="16199" y="57965"/>
                        <a:pt x="29977" y="88757"/>
                      </a:cubicBezTo>
                      <a:close/>
                      <a:moveTo>
                        <a:pt x="23274" y="95206"/>
                      </a:moveTo>
                      <a:lnTo>
                        <a:pt x="31780" y="90040"/>
                      </a:lnTo>
                      <a:lnTo>
                        <a:pt x="32556" y="89568"/>
                      </a:lnTo>
                      <a:lnTo>
                        <a:pt x="32512" y="89474"/>
                      </a:lnTo>
                      <a:lnTo>
                        <a:pt x="32638" y="89505"/>
                      </a:lnTo>
                      <a:lnTo>
                        <a:pt x="33950" y="84340"/>
                      </a:lnTo>
                      <a:cubicBezTo>
                        <a:pt x="34888" y="87503"/>
                        <a:pt x="36079" y="90585"/>
                        <a:pt x="37512" y="93557"/>
                      </a:cubicBezTo>
                      <a:cubicBezTo>
                        <a:pt x="38380" y="95448"/>
                        <a:pt x="39386" y="97274"/>
                        <a:pt x="40520" y="99018"/>
                      </a:cubicBezTo>
                      <a:lnTo>
                        <a:pt x="34687" y="94998"/>
                      </a:lnTo>
                      <a:lnTo>
                        <a:pt x="34649" y="95048"/>
                      </a:lnTo>
                      <a:lnTo>
                        <a:pt x="34479" y="94734"/>
                      </a:lnTo>
                      <a:lnTo>
                        <a:pt x="33546" y="95363"/>
                      </a:lnTo>
                      <a:lnTo>
                        <a:pt x="26055" y="100226"/>
                      </a:lnTo>
                      <a:cubicBezTo>
                        <a:pt x="25714" y="99761"/>
                        <a:pt x="25323" y="99220"/>
                        <a:pt x="25058" y="98767"/>
                      </a:cubicBezTo>
                      <a:cubicBezTo>
                        <a:pt x="24403" y="97628"/>
                        <a:pt x="23583" y="95917"/>
                        <a:pt x="23274" y="95206"/>
                      </a:cubicBezTo>
                      <a:close/>
                      <a:moveTo>
                        <a:pt x="43875" y="119447"/>
                      </a:moveTo>
                      <a:cubicBezTo>
                        <a:pt x="42474" y="120762"/>
                        <a:pt x="40820" y="121778"/>
                        <a:pt x="39013" y="122436"/>
                      </a:cubicBezTo>
                      <a:cubicBezTo>
                        <a:pt x="32190" y="124713"/>
                        <a:pt x="24150" y="111142"/>
                        <a:pt x="21124" y="106034"/>
                      </a:cubicBezTo>
                      <a:lnTo>
                        <a:pt x="21035" y="105889"/>
                      </a:lnTo>
                      <a:lnTo>
                        <a:pt x="33735" y="97647"/>
                      </a:lnTo>
                      <a:cubicBezTo>
                        <a:pt x="35737" y="101210"/>
                        <a:pt x="38012" y="104613"/>
                        <a:pt x="40539" y="107827"/>
                      </a:cubicBezTo>
                      <a:cubicBezTo>
                        <a:pt x="42255" y="109819"/>
                        <a:pt x="43800" y="111954"/>
                        <a:pt x="45155" y="114206"/>
                      </a:cubicBezTo>
                      <a:cubicBezTo>
                        <a:pt x="45768" y="115200"/>
                        <a:pt x="46245" y="116270"/>
                        <a:pt x="46574" y="117390"/>
                      </a:cubicBezTo>
                      <a:lnTo>
                        <a:pt x="46574" y="117390"/>
                      </a:lnTo>
                      <a:cubicBezTo>
                        <a:pt x="45637" y="118025"/>
                        <a:pt x="44735" y="118712"/>
                        <a:pt x="43875" y="119447"/>
                      </a:cubicBezTo>
                      <a:close/>
                      <a:moveTo>
                        <a:pt x="183395" y="48886"/>
                      </a:moveTo>
                      <a:cubicBezTo>
                        <a:pt x="182941" y="31377"/>
                        <a:pt x="177272" y="14112"/>
                        <a:pt x="167448" y="271"/>
                      </a:cubicBezTo>
                      <a:lnTo>
                        <a:pt x="166609" y="862"/>
                      </a:lnTo>
                      <a:lnTo>
                        <a:pt x="166061" y="0"/>
                      </a:lnTo>
                      <a:lnTo>
                        <a:pt x="147995" y="11545"/>
                      </a:lnTo>
                      <a:lnTo>
                        <a:pt x="147030" y="12174"/>
                      </a:lnTo>
                      <a:lnTo>
                        <a:pt x="147604" y="12873"/>
                      </a:lnTo>
                      <a:lnTo>
                        <a:pt x="149350" y="20731"/>
                      </a:lnTo>
                      <a:lnTo>
                        <a:pt x="145245" y="22864"/>
                      </a:lnTo>
                      <a:lnTo>
                        <a:pt x="144419" y="23292"/>
                      </a:lnTo>
                      <a:lnTo>
                        <a:pt x="144363" y="23292"/>
                      </a:lnTo>
                      <a:lnTo>
                        <a:pt x="144363" y="23292"/>
                      </a:lnTo>
                      <a:lnTo>
                        <a:pt x="144142" y="23411"/>
                      </a:lnTo>
                      <a:lnTo>
                        <a:pt x="144520" y="23889"/>
                      </a:lnTo>
                      <a:lnTo>
                        <a:pt x="148884" y="40399"/>
                      </a:lnTo>
                      <a:lnTo>
                        <a:pt x="149186" y="41544"/>
                      </a:lnTo>
                      <a:lnTo>
                        <a:pt x="150277" y="41078"/>
                      </a:lnTo>
                      <a:lnTo>
                        <a:pt x="159610" y="37089"/>
                      </a:lnTo>
                      <a:cubicBezTo>
                        <a:pt x="162504" y="50302"/>
                        <a:pt x="160688" y="65106"/>
                        <a:pt x="154162" y="81760"/>
                      </a:cubicBezTo>
                      <a:lnTo>
                        <a:pt x="150120" y="80754"/>
                      </a:lnTo>
                      <a:lnTo>
                        <a:pt x="148436" y="80345"/>
                      </a:lnTo>
                      <a:lnTo>
                        <a:pt x="148436" y="80420"/>
                      </a:lnTo>
                      <a:lnTo>
                        <a:pt x="148386" y="80420"/>
                      </a:lnTo>
                      <a:cubicBezTo>
                        <a:pt x="147350" y="84646"/>
                        <a:pt x="145888" y="88757"/>
                        <a:pt x="144022" y="92689"/>
                      </a:cubicBezTo>
                      <a:cubicBezTo>
                        <a:pt x="142786" y="95314"/>
                        <a:pt x="141321" y="97825"/>
                        <a:pt x="139646" y="100195"/>
                      </a:cubicBezTo>
                      <a:lnTo>
                        <a:pt x="138259" y="102296"/>
                      </a:lnTo>
                      <a:lnTo>
                        <a:pt x="138353" y="102353"/>
                      </a:lnTo>
                      <a:lnTo>
                        <a:pt x="138278" y="102397"/>
                      </a:lnTo>
                      <a:lnTo>
                        <a:pt x="139129" y="103353"/>
                      </a:lnTo>
                      <a:lnTo>
                        <a:pt x="141613" y="106122"/>
                      </a:lnTo>
                      <a:lnTo>
                        <a:pt x="141203" y="106631"/>
                      </a:lnTo>
                      <a:cubicBezTo>
                        <a:pt x="139968" y="108263"/>
                        <a:pt x="138590" y="109784"/>
                        <a:pt x="137086" y="111174"/>
                      </a:cubicBezTo>
                      <a:lnTo>
                        <a:pt x="135825" y="112369"/>
                      </a:lnTo>
                      <a:cubicBezTo>
                        <a:pt x="134015" y="113753"/>
                        <a:pt x="132968" y="115578"/>
                        <a:pt x="133157" y="117031"/>
                      </a:cubicBezTo>
                      <a:cubicBezTo>
                        <a:pt x="133275" y="117896"/>
                        <a:pt x="133866" y="118624"/>
                        <a:pt x="134690" y="118919"/>
                      </a:cubicBezTo>
                      <a:cubicBezTo>
                        <a:pt x="135715" y="119361"/>
                        <a:pt x="136768" y="119736"/>
                        <a:pt x="137843" y="120039"/>
                      </a:cubicBezTo>
                      <a:cubicBezTo>
                        <a:pt x="138185" y="120127"/>
                        <a:pt x="138522" y="120236"/>
                        <a:pt x="138851" y="120366"/>
                      </a:cubicBezTo>
                      <a:lnTo>
                        <a:pt x="138959" y="120404"/>
                      </a:lnTo>
                      <a:lnTo>
                        <a:pt x="139072" y="120404"/>
                      </a:lnTo>
                      <a:lnTo>
                        <a:pt x="141172" y="120712"/>
                      </a:lnTo>
                      <a:cubicBezTo>
                        <a:pt x="144470" y="121222"/>
                        <a:pt x="145050" y="121240"/>
                        <a:pt x="149161" y="120007"/>
                      </a:cubicBezTo>
                      <a:cubicBezTo>
                        <a:pt x="156911" y="117692"/>
                        <a:pt x="161502" y="107625"/>
                        <a:pt x="161621" y="106952"/>
                      </a:cubicBezTo>
                      <a:lnTo>
                        <a:pt x="160612" y="106782"/>
                      </a:lnTo>
                      <a:lnTo>
                        <a:pt x="161148" y="105908"/>
                      </a:lnTo>
                      <a:lnTo>
                        <a:pt x="157472" y="103668"/>
                      </a:lnTo>
                      <a:cubicBezTo>
                        <a:pt x="158229" y="102598"/>
                        <a:pt x="159332" y="101000"/>
                        <a:pt x="160102" y="99736"/>
                      </a:cubicBezTo>
                      <a:cubicBezTo>
                        <a:pt x="160764" y="98641"/>
                        <a:pt x="161508" y="97062"/>
                        <a:pt x="161892" y="96225"/>
                      </a:cubicBezTo>
                      <a:lnTo>
                        <a:pt x="167568" y="99679"/>
                      </a:lnTo>
                      <a:lnTo>
                        <a:pt x="168406" y="100182"/>
                      </a:lnTo>
                      <a:lnTo>
                        <a:pt x="168949" y="99371"/>
                      </a:lnTo>
                      <a:cubicBezTo>
                        <a:pt x="178892" y="84443"/>
                        <a:pt x="183940" y="66802"/>
                        <a:pt x="183395" y="48886"/>
                      </a:cubicBezTo>
                      <a:close/>
                      <a:moveTo>
                        <a:pt x="149811" y="22770"/>
                      </a:moveTo>
                      <a:lnTo>
                        <a:pt x="151173" y="28885"/>
                      </a:lnTo>
                      <a:lnTo>
                        <a:pt x="147301" y="24078"/>
                      </a:lnTo>
                      <a:close/>
                      <a:moveTo>
                        <a:pt x="150567" y="16748"/>
                      </a:moveTo>
                      <a:cubicBezTo>
                        <a:pt x="153740" y="21225"/>
                        <a:pt x="156248" y="26135"/>
                        <a:pt x="158014" y="31326"/>
                      </a:cubicBezTo>
                      <a:lnTo>
                        <a:pt x="153922" y="31811"/>
                      </a:lnTo>
                      <a:close/>
                      <a:moveTo>
                        <a:pt x="150567" y="38769"/>
                      </a:moveTo>
                      <a:lnTo>
                        <a:pt x="147679" y="27828"/>
                      </a:lnTo>
                      <a:lnTo>
                        <a:pt x="152333" y="33604"/>
                      </a:lnTo>
                      <a:lnTo>
                        <a:pt x="152686" y="34044"/>
                      </a:lnTo>
                      <a:lnTo>
                        <a:pt x="153247" y="33981"/>
                      </a:lnTo>
                      <a:lnTo>
                        <a:pt x="158651" y="33352"/>
                      </a:lnTo>
                      <a:cubicBezTo>
                        <a:pt x="158822" y="33937"/>
                        <a:pt x="158979" y="34529"/>
                        <a:pt x="159137" y="35114"/>
                      </a:cubicBezTo>
                      <a:close/>
                      <a:moveTo>
                        <a:pt x="153405" y="83723"/>
                      </a:moveTo>
                      <a:cubicBezTo>
                        <a:pt x="153010" y="84697"/>
                        <a:pt x="152590" y="85674"/>
                        <a:pt x="152144" y="86655"/>
                      </a:cubicBezTo>
                      <a:lnTo>
                        <a:pt x="151274" y="83201"/>
                      </a:lnTo>
                      <a:close/>
                      <a:moveTo>
                        <a:pt x="141563" y="102969"/>
                      </a:moveTo>
                      <a:lnTo>
                        <a:pt x="145378" y="100874"/>
                      </a:lnTo>
                      <a:cubicBezTo>
                        <a:pt x="144633" y="102129"/>
                        <a:pt x="143818" y="103341"/>
                        <a:pt x="142938" y="104505"/>
                      </a:cubicBezTo>
                      <a:close/>
                      <a:moveTo>
                        <a:pt x="159364" y="107254"/>
                      </a:moveTo>
                      <a:cubicBezTo>
                        <a:pt x="158160" y="109771"/>
                        <a:pt x="154206" y="116446"/>
                        <a:pt x="148644" y="118120"/>
                      </a:cubicBezTo>
                      <a:cubicBezTo>
                        <a:pt x="144817" y="119259"/>
                        <a:pt x="144571" y="119221"/>
                        <a:pt x="141550" y="118749"/>
                      </a:cubicBezTo>
                      <a:lnTo>
                        <a:pt x="139532" y="118453"/>
                      </a:lnTo>
                      <a:cubicBezTo>
                        <a:pt x="139177" y="118318"/>
                        <a:pt x="138815" y="118202"/>
                        <a:pt x="138448" y="118107"/>
                      </a:cubicBezTo>
                      <a:cubicBezTo>
                        <a:pt x="137446" y="117822"/>
                        <a:pt x="136465" y="117471"/>
                        <a:pt x="135509" y="117057"/>
                      </a:cubicBezTo>
                      <a:cubicBezTo>
                        <a:pt x="135270" y="116962"/>
                        <a:pt x="135257" y="116861"/>
                        <a:pt x="135245" y="116786"/>
                      </a:cubicBezTo>
                      <a:cubicBezTo>
                        <a:pt x="135169" y="116157"/>
                        <a:pt x="135875" y="114936"/>
                        <a:pt x="137187" y="113955"/>
                      </a:cubicBezTo>
                      <a:lnTo>
                        <a:pt x="137237" y="113923"/>
                      </a:lnTo>
                      <a:lnTo>
                        <a:pt x="137281" y="113879"/>
                      </a:lnTo>
                      <a:lnTo>
                        <a:pt x="138542" y="112671"/>
                      </a:lnTo>
                      <a:cubicBezTo>
                        <a:pt x="140121" y="111220"/>
                        <a:pt x="141569" y="109632"/>
                        <a:pt x="142868" y="107927"/>
                      </a:cubicBezTo>
                      <a:cubicBezTo>
                        <a:pt x="144845" y="105577"/>
                        <a:pt x="146581" y="103035"/>
                        <a:pt x="148051" y="100340"/>
                      </a:cubicBezTo>
                      <a:close/>
                      <a:moveTo>
                        <a:pt x="158393" y="98741"/>
                      </a:moveTo>
                      <a:cubicBezTo>
                        <a:pt x="157636" y="100000"/>
                        <a:pt x="156501" y="101610"/>
                        <a:pt x="155763" y="102661"/>
                      </a:cubicBezTo>
                      <a:lnTo>
                        <a:pt x="148196" y="98043"/>
                      </a:lnTo>
                      <a:lnTo>
                        <a:pt x="147339" y="97521"/>
                      </a:lnTo>
                      <a:lnTo>
                        <a:pt x="147339" y="97477"/>
                      </a:lnTo>
                      <a:lnTo>
                        <a:pt x="147307" y="97477"/>
                      </a:lnTo>
                      <a:lnTo>
                        <a:pt x="147307" y="97477"/>
                      </a:lnTo>
                      <a:lnTo>
                        <a:pt x="147307" y="97508"/>
                      </a:lnTo>
                      <a:lnTo>
                        <a:pt x="142130" y="100365"/>
                      </a:lnTo>
                      <a:cubicBezTo>
                        <a:pt x="143578" y="98204"/>
                        <a:pt x="144844" y="95927"/>
                        <a:pt x="145914" y="93557"/>
                      </a:cubicBezTo>
                      <a:cubicBezTo>
                        <a:pt x="147340" y="90584"/>
                        <a:pt x="148525" y="87502"/>
                        <a:pt x="149458" y="84340"/>
                      </a:cubicBezTo>
                      <a:lnTo>
                        <a:pt x="150769" y="89505"/>
                      </a:lnTo>
                      <a:lnTo>
                        <a:pt x="150895" y="89474"/>
                      </a:lnTo>
                      <a:lnTo>
                        <a:pt x="150851" y="89568"/>
                      </a:lnTo>
                      <a:lnTo>
                        <a:pt x="151627" y="90040"/>
                      </a:lnTo>
                      <a:lnTo>
                        <a:pt x="160158" y="95206"/>
                      </a:lnTo>
                      <a:cubicBezTo>
                        <a:pt x="159629" y="96409"/>
                        <a:pt x="159037" y="97586"/>
                        <a:pt x="158387" y="98729"/>
                      </a:cubicBezTo>
                      <a:close/>
                      <a:moveTo>
                        <a:pt x="167851" y="97483"/>
                      </a:moveTo>
                      <a:lnTo>
                        <a:pt x="153481" y="88757"/>
                      </a:lnTo>
                      <a:cubicBezTo>
                        <a:pt x="167252" y="57965"/>
                        <a:pt x="166136" y="33050"/>
                        <a:pt x="150069" y="12665"/>
                      </a:cubicBezTo>
                      <a:lnTo>
                        <a:pt x="166344" y="2271"/>
                      </a:lnTo>
                      <a:cubicBezTo>
                        <a:pt x="175739" y="16073"/>
                        <a:pt x="180953" y="32283"/>
                        <a:pt x="181365" y="48962"/>
                      </a:cubicBezTo>
                      <a:cubicBezTo>
                        <a:pt x="181903" y="66125"/>
                        <a:pt x="177184" y="83045"/>
                        <a:pt x="167839" y="97464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270" name="Google Shape;2270;p17"/>
                <p:cNvSpPr/>
                <p:nvPr/>
              </p:nvSpPr>
              <p:spPr>
                <a:xfrm>
                  <a:off x="8450354" y="3828855"/>
                  <a:ext cx="11924" cy="6786"/>
                </a:xfrm>
                <a:custGeom>
                  <a:rect b="b" l="l" r="r" t="t"/>
                  <a:pathLst>
                    <a:path extrusionOk="0" h="6786" w="11924">
                      <a:moveTo>
                        <a:pt x="11925" y="3507"/>
                      </a:moveTo>
                      <a:cubicBezTo>
                        <a:pt x="11962" y="1317"/>
                        <a:pt x="9371" y="65"/>
                        <a:pt x="6079" y="2"/>
                      </a:cubicBezTo>
                      <a:cubicBezTo>
                        <a:pt x="2788" y="-61"/>
                        <a:pt x="38" y="1110"/>
                        <a:pt x="0" y="3299"/>
                      </a:cubicBezTo>
                      <a:cubicBezTo>
                        <a:pt x="-37" y="5489"/>
                        <a:pt x="2460" y="6728"/>
                        <a:pt x="5758" y="6785"/>
                      </a:cubicBezTo>
                      <a:cubicBezTo>
                        <a:pt x="9055" y="6841"/>
                        <a:pt x="11893" y="5696"/>
                        <a:pt x="11925" y="350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271" name="Google Shape;2271;p17"/>
                <p:cNvSpPr/>
                <p:nvPr/>
              </p:nvSpPr>
              <p:spPr>
                <a:xfrm>
                  <a:off x="8423825" y="3830805"/>
                  <a:ext cx="11838" cy="6970"/>
                </a:xfrm>
                <a:custGeom>
                  <a:rect b="b" l="l" r="r" t="t"/>
                  <a:pathLst>
                    <a:path extrusionOk="0" h="6970" w="11838">
                      <a:moveTo>
                        <a:pt x="32" y="4419"/>
                      </a:moveTo>
                      <a:cubicBezTo>
                        <a:pt x="-308" y="2261"/>
                        <a:pt x="2082" y="644"/>
                        <a:pt x="5329" y="147"/>
                      </a:cubicBezTo>
                      <a:cubicBezTo>
                        <a:pt x="8577" y="-350"/>
                        <a:pt x="11465" y="399"/>
                        <a:pt x="11805" y="2563"/>
                      </a:cubicBezTo>
                      <a:cubicBezTo>
                        <a:pt x="12146" y="4728"/>
                        <a:pt x="9850" y="6294"/>
                        <a:pt x="6590" y="6810"/>
                      </a:cubicBezTo>
                      <a:cubicBezTo>
                        <a:pt x="3330" y="7326"/>
                        <a:pt x="354" y="6609"/>
                        <a:pt x="32" y="4419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272" name="Google Shape;2272;p17"/>
                <p:cNvSpPr/>
                <p:nvPr/>
              </p:nvSpPr>
              <p:spPr>
                <a:xfrm>
                  <a:off x="8375747" y="3914961"/>
                  <a:ext cx="12457" cy="10769"/>
                </a:xfrm>
                <a:custGeom>
                  <a:rect b="b" l="l" r="r" t="t"/>
                  <a:pathLst>
                    <a:path extrusionOk="0" h="10769" w="12457">
                      <a:moveTo>
                        <a:pt x="10087" y="3881"/>
                      </a:moveTo>
                      <a:cubicBezTo>
                        <a:pt x="11713" y="3088"/>
                        <a:pt x="11732" y="4787"/>
                        <a:pt x="12268" y="4510"/>
                      </a:cubicBezTo>
                      <a:cubicBezTo>
                        <a:pt x="12565" y="4359"/>
                        <a:pt x="12451" y="4157"/>
                        <a:pt x="12338" y="3937"/>
                      </a:cubicBezTo>
                      <a:cubicBezTo>
                        <a:pt x="12104" y="3453"/>
                        <a:pt x="11859" y="3069"/>
                        <a:pt x="11449" y="2251"/>
                      </a:cubicBezTo>
                      <a:cubicBezTo>
                        <a:pt x="11039" y="1433"/>
                        <a:pt x="10906" y="993"/>
                        <a:pt x="10673" y="508"/>
                      </a:cubicBezTo>
                      <a:cubicBezTo>
                        <a:pt x="10490" y="150"/>
                        <a:pt x="10415" y="-121"/>
                        <a:pt x="10087" y="55"/>
                      </a:cubicBezTo>
                      <a:cubicBezTo>
                        <a:pt x="9759" y="231"/>
                        <a:pt x="10869" y="1609"/>
                        <a:pt x="9191" y="2421"/>
                      </a:cubicBezTo>
                      <a:lnTo>
                        <a:pt x="3031" y="5422"/>
                      </a:lnTo>
                      <a:cubicBezTo>
                        <a:pt x="2400" y="5743"/>
                        <a:pt x="2249" y="5649"/>
                        <a:pt x="1996" y="5152"/>
                      </a:cubicBezTo>
                      <a:lnTo>
                        <a:pt x="1492" y="4107"/>
                      </a:lnTo>
                      <a:cubicBezTo>
                        <a:pt x="748" y="2729"/>
                        <a:pt x="2450" y="2383"/>
                        <a:pt x="2217" y="1899"/>
                      </a:cubicBezTo>
                      <a:cubicBezTo>
                        <a:pt x="2059" y="1578"/>
                        <a:pt x="1587" y="1974"/>
                        <a:pt x="1441" y="2075"/>
                      </a:cubicBezTo>
                      <a:lnTo>
                        <a:pt x="250" y="2817"/>
                      </a:lnTo>
                      <a:cubicBezTo>
                        <a:pt x="124" y="2899"/>
                        <a:pt x="-66" y="2993"/>
                        <a:pt x="23" y="3176"/>
                      </a:cubicBezTo>
                      <a:cubicBezTo>
                        <a:pt x="578" y="4315"/>
                        <a:pt x="1032" y="5107"/>
                        <a:pt x="1914" y="6894"/>
                      </a:cubicBezTo>
                      <a:cubicBezTo>
                        <a:pt x="2797" y="8681"/>
                        <a:pt x="3138" y="9530"/>
                        <a:pt x="3693" y="10669"/>
                      </a:cubicBezTo>
                      <a:cubicBezTo>
                        <a:pt x="3787" y="10845"/>
                        <a:pt x="3976" y="10751"/>
                        <a:pt x="4121" y="10669"/>
                      </a:cubicBezTo>
                      <a:lnTo>
                        <a:pt x="6013" y="9996"/>
                      </a:lnTo>
                      <a:cubicBezTo>
                        <a:pt x="6196" y="9933"/>
                        <a:pt x="6530" y="9864"/>
                        <a:pt x="6404" y="9600"/>
                      </a:cubicBezTo>
                      <a:cubicBezTo>
                        <a:pt x="6139" y="9052"/>
                        <a:pt x="4512" y="10285"/>
                        <a:pt x="3882" y="8901"/>
                      </a:cubicBezTo>
                      <a:lnTo>
                        <a:pt x="3384" y="7876"/>
                      </a:lnTo>
                      <a:cubicBezTo>
                        <a:pt x="3138" y="7379"/>
                        <a:pt x="3150" y="7247"/>
                        <a:pt x="3806" y="6901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273" name="Google Shape;2273;p17"/>
                <p:cNvSpPr/>
                <p:nvPr/>
              </p:nvSpPr>
              <p:spPr>
                <a:xfrm>
                  <a:off x="8372369" y="3905066"/>
                  <a:ext cx="12078" cy="10019"/>
                </a:xfrm>
                <a:custGeom>
                  <a:rect b="b" l="l" r="r" t="t"/>
                  <a:pathLst>
                    <a:path extrusionOk="0" h="10019" w="12078">
                      <a:moveTo>
                        <a:pt x="2764" y="6502"/>
                      </a:moveTo>
                      <a:cubicBezTo>
                        <a:pt x="1761" y="6785"/>
                        <a:pt x="1730" y="6735"/>
                        <a:pt x="1269" y="5156"/>
                      </a:cubicBezTo>
                      <a:cubicBezTo>
                        <a:pt x="544" y="2639"/>
                        <a:pt x="2530" y="3161"/>
                        <a:pt x="2366" y="2545"/>
                      </a:cubicBezTo>
                      <a:cubicBezTo>
                        <a:pt x="2285" y="2243"/>
                        <a:pt x="1824" y="2444"/>
                        <a:pt x="1635" y="2513"/>
                      </a:cubicBezTo>
                      <a:lnTo>
                        <a:pt x="210" y="2979"/>
                      </a:lnTo>
                      <a:cubicBezTo>
                        <a:pt x="61" y="3022"/>
                        <a:pt x="-28" y="3174"/>
                        <a:pt x="8" y="3325"/>
                      </a:cubicBezTo>
                      <a:cubicBezTo>
                        <a:pt x="336" y="4476"/>
                        <a:pt x="639" y="5363"/>
                        <a:pt x="922" y="6288"/>
                      </a:cubicBezTo>
                      <a:cubicBezTo>
                        <a:pt x="1496" y="8295"/>
                        <a:pt x="1704" y="9258"/>
                        <a:pt x="1862" y="9793"/>
                      </a:cubicBezTo>
                      <a:cubicBezTo>
                        <a:pt x="1890" y="9943"/>
                        <a:pt x="2034" y="10042"/>
                        <a:pt x="2185" y="10015"/>
                      </a:cubicBezTo>
                      <a:cubicBezTo>
                        <a:pt x="2189" y="10015"/>
                        <a:pt x="2192" y="10013"/>
                        <a:pt x="2196" y="10013"/>
                      </a:cubicBezTo>
                      <a:cubicBezTo>
                        <a:pt x="2783" y="9843"/>
                        <a:pt x="1887" y="8497"/>
                        <a:pt x="3205" y="8125"/>
                      </a:cubicBezTo>
                      <a:lnTo>
                        <a:pt x="10022" y="6169"/>
                      </a:lnTo>
                      <a:cubicBezTo>
                        <a:pt x="11806" y="5659"/>
                        <a:pt x="11283" y="6880"/>
                        <a:pt x="11976" y="6691"/>
                      </a:cubicBezTo>
                      <a:cubicBezTo>
                        <a:pt x="12058" y="6659"/>
                        <a:pt x="12109" y="6565"/>
                        <a:pt x="12058" y="6395"/>
                      </a:cubicBezTo>
                      <a:cubicBezTo>
                        <a:pt x="11850" y="5672"/>
                        <a:pt x="11636" y="5137"/>
                        <a:pt x="11529" y="4734"/>
                      </a:cubicBezTo>
                      <a:cubicBezTo>
                        <a:pt x="11333" y="4105"/>
                        <a:pt x="11169" y="3281"/>
                        <a:pt x="10589" y="1286"/>
                      </a:cubicBezTo>
                      <a:cubicBezTo>
                        <a:pt x="10286" y="217"/>
                        <a:pt x="8868" y="-217"/>
                        <a:pt x="7733" y="103"/>
                      </a:cubicBezTo>
                      <a:cubicBezTo>
                        <a:pt x="7449" y="185"/>
                        <a:pt x="7436" y="292"/>
                        <a:pt x="7449" y="349"/>
                      </a:cubicBezTo>
                      <a:cubicBezTo>
                        <a:pt x="7594" y="846"/>
                        <a:pt x="9454" y="116"/>
                        <a:pt x="10387" y="3356"/>
                      </a:cubicBezTo>
                      <a:cubicBezTo>
                        <a:pt x="10652" y="4294"/>
                        <a:pt x="10110" y="4394"/>
                        <a:pt x="9208" y="4652"/>
                      </a:cubicBezTo>
                      <a:lnTo>
                        <a:pt x="7316" y="5193"/>
                      </a:lnTo>
                      <a:cubicBezTo>
                        <a:pt x="6465" y="5433"/>
                        <a:pt x="6301" y="5533"/>
                        <a:pt x="6131" y="4935"/>
                      </a:cubicBezTo>
                      <a:lnTo>
                        <a:pt x="5854" y="3960"/>
                      </a:lnTo>
                      <a:cubicBezTo>
                        <a:pt x="5463" y="2601"/>
                        <a:pt x="7115" y="2526"/>
                        <a:pt x="7001" y="2073"/>
                      </a:cubicBezTo>
                      <a:cubicBezTo>
                        <a:pt x="6900" y="1764"/>
                        <a:pt x="6371" y="1997"/>
                        <a:pt x="6219" y="2073"/>
                      </a:cubicBezTo>
                      <a:lnTo>
                        <a:pt x="3647" y="2916"/>
                      </a:lnTo>
                      <a:cubicBezTo>
                        <a:pt x="3256" y="3042"/>
                        <a:pt x="3325" y="3174"/>
                        <a:pt x="3356" y="3268"/>
                      </a:cubicBezTo>
                      <a:cubicBezTo>
                        <a:pt x="3426" y="3520"/>
                        <a:pt x="4788" y="3180"/>
                        <a:pt x="5103" y="4306"/>
                      </a:cubicBezTo>
                      <a:lnTo>
                        <a:pt x="5343" y="5131"/>
                      </a:lnTo>
                      <a:cubicBezTo>
                        <a:pt x="5513" y="5697"/>
                        <a:pt x="5400" y="5722"/>
                        <a:pt x="4775" y="5904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274" name="Google Shape;2274;p17"/>
                <p:cNvSpPr/>
                <p:nvPr/>
              </p:nvSpPr>
              <p:spPr>
                <a:xfrm>
                  <a:off x="8370735" y="3898951"/>
                  <a:ext cx="6738" cy="5408"/>
                </a:xfrm>
                <a:custGeom>
                  <a:rect b="b" l="l" r="r" t="t"/>
                  <a:pathLst>
                    <a:path extrusionOk="0" h="5408" w="6738">
                      <a:moveTo>
                        <a:pt x="4127" y="5357"/>
                      </a:moveTo>
                      <a:cubicBezTo>
                        <a:pt x="5836" y="5086"/>
                        <a:pt x="6945" y="3803"/>
                        <a:pt x="6706" y="2274"/>
                      </a:cubicBezTo>
                      <a:cubicBezTo>
                        <a:pt x="6491" y="890"/>
                        <a:pt x="5123" y="-54"/>
                        <a:pt x="4751" y="2"/>
                      </a:cubicBezTo>
                      <a:cubicBezTo>
                        <a:pt x="4587" y="2"/>
                        <a:pt x="4581" y="109"/>
                        <a:pt x="4587" y="166"/>
                      </a:cubicBezTo>
                      <a:cubicBezTo>
                        <a:pt x="4625" y="380"/>
                        <a:pt x="5520" y="908"/>
                        <a:pt x="5646" y="1701"/>
                      </a:cubicBezTo>
                      <a:cubicBezTo>
                        <a:pt x="5848" y="2960"/>
                        <a:pt x="4341" y="3941"/>
                        <a:pt x="2903" y="4168"/>
                      </a:cubicBezTo>
                      <a:cubicBezTo>
                        <a:pt x="1976" y="4319"/>
                        <a:pt x="860" y="4256"/>
                        <a:pt x="696" y="3217"/>
                      </a:cubicBezTo>
                      <a:cubicBezTo>
                        <a:pt x="583" y="2494"/>
                        <a:pt x="1056" y="2186"/>
                        <a:pt x="1749" y="1903"/>
                      </a:cubicBezTo>
                      <a:cubicBezTo>
                        <a:pt x="1850" y="1865"/>
                        <a:pt x="1970" y="1821"/>
                        <a:pt x="1945" y="1701"/>
                      </a:cubicBezTo>
                      <a:cubicBezTo>
                        <a:pt x="1907" y="1468"/>
                        <a:pt x="1144" y="801"/>
                        <a:pt x="879" y="846"/>
                      </a:cubicBezTo>
                      <a:cubicBezTo>
                        <a:pt x="3" y="984"/>
                        <a:pt x="-48" y="2261"/>
                        <a:pt x="22" y="2733"/>
                      </a:cubicBezTo>
                      <a:cubicBezTo>
                        <a:pt x="312" y="4532"/>
                        <a:pt x="2115" y="5671"/>
                        <a:pt x="4127" y="535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275" name="Google Shape;2275;p17"/>
                <p:cNvSpPr/>
                <p:nvPr/>
              </p:nvSpPr>
              <p:spPr>
                <a:xfrm>
                  <a:off x="8370000" y="3885577"/>
                  <a:ext cx="10770" cy="11174"/>
                </a:xfrm>
                <a:custGeom>
                  <a:rect b="b" l="l" r="r" t="t"/>
                  <a:pathLst>
                    <a:path extrusionOk="0" h="11174" w="10770">
                      <a:moveTo>
                        <a:pt x="1595" y="1435"/>
                      </a:moveTo>
                      <a:cubicBezTo>
                        <a:pt x="107" y="1435"/>
                        <a:pt x="757" y="453"/>
                        <a:pt x="177" y="453"/>
                      </a:cubicBezTo>
                      <a:cubicBezTo>
                        <a:pt x="50" y="453"/>
                        <a:pt x="0" y="503"/>
                        <a:pt x="0" y="736"/>
                      </a:cubicBezTo>
                      <a:cubicBezTo>
                        <a:pt x="0" y="1328"/>
                        <a:pt x="63" y="1831"/>
                        <a:pt x="63" y="2542"/>
                      </a:cubicBezTo>
                      <a:cubicBezTo>
                        <a:pt x="63" y="3385"/>
                        <a:pt x="0" y="3737"/>
                        <a:pt x="0" y="4297"/>
                      </a:cubicBezTo>
                      <a:cubicBezTo>
                        <a:pt x="0" y="4486"/>
                        <a:pt x="0" y="4612"/>
                        <a:pt x="246" y="4612"/>
                      </a:cubicBezTo>
                      <a:cubicBezTo>
                        <a:pt x="687" y="4612"/>
                        <a:pt x="139" y="3114"/>
                        <a:pt x="1810" y="3114"/>
                      </a:cubicBezTo>
                      <a:lnTo>
                        <a:pt x="3941" y="3114"/>
                      </a:lnTo>
                      <a:cubicBezTo>
                        <a:pt x="4282" y="3114"/>
                        <a:pt x="4628" y="3190"/>
                        <a:pt x="4628" y="3586"/>
                      </a:cubicBezTo>
                      <a:lnTo>
                        <a:pt x="4628" y="7638"/>
                      </a:lnTo>
                      <a:cubicBezTo>
                        <a:pt x="4628" y="7921"/>
                        <a:pt x="4433" y="7978"/>
                        <a:pt x="3998" y="7978"/>
                      </a:cubicBezTo>
                      <a:lnTo>
                        <a:pt x="1614" y="7978"/>
                      </a:lnTo>
                      <a:cubicBezTo>
                        <a:pt x="259" y="7978"/>
                        <a:pt x="700" y="6902"/>
                        <a:pt x="259" y="6902"/>
                      </a:cubicBezTo>
                      <a:cubicBezTo>
                        <a:pt x="114" y="6902"/>
                        <a:pt x="32" y="7028"/>
                        <a:pt x="32" y="7223"/>
                      </a:cubicBezTo>
                      <a:cubicBezTo>
                        <a:pt x="32" y="7619"/>
                        <a:pt x="95" y="8160"/>
                        <a:pt x="95" y="8978"/>
                      </a:cubicBezTo>
                      <a:cubicBezTo>
                        <a:pt x="95" y="9689"/>
                        <a:pt x="32" y="10092"/>
                        <a:pt x="32" y="10501"/>
                      </a:cubicBezTo>
                      <a:cubicBezTo>
                        <a:pt x="32" y="10759"/>
                        <a:pt x="32" y="11174"/>
                        <a:pt x="277" y="11174"/>
                      </a:cubicBezTo>
                      <a:cubicBezTo>
                        <a:pt x="851" y="11174"/>
                        <a:pt x="189" y="9633"/>
                        <a:pt x="1841" y="9633"/>
                      </a:cubicBezTo>
                      <a:lnTo>
                        <a:pt x="8601" y="9633"/>
                      </a:lnTo>
                      <a:cubicBezTo>
                        <a:pt x="10493" y="9633"/>
                        <a:pt x="9938" y="10790"/>
                        <a:pt x="10543" y="10790"/>
                      </a:cubicBezTo>
                      <a:cubicBezTo>
                        <a:pt x="10745" y="10790"/>
                        <a:pt x="10770" y="10652"/>
                        <a:pt x="10770" y="10488"/>
                      </a:cubicBezTo>
                      <a:cubicBezTo>
                        <a:pt x="10770" y="9809"/>
                        <a:pt x="10713" y="9230"/>
                        <a:pt x="10713" y="8664"/>
                      </a:cubicBezTo>
                      <a:cubicBezTo>
                        <a:pt x="10713" y="7682"/>
                        <a:pt x="10770" y="7235"/>
                        <a:pt x="10770" y="6675"/>
                      </a:cubicBezTo>
                      <a:cubicBezTo>
                        <a:pt x="10770" y="6241"/>
                        <a:pt x="10650" y="6267"/>
                        <a:pt x="10562" y="6267"/>
                      </a:cubicBezTo>
                      <a:cubicBezTo>
                        <a:pt x="10013" y="6267"/>
                        <a:pt x="10562" y="7959"/>
                        <a:pt x="8670" y="7959"/>
                      </a:cubicBezTo>
                      <a:lnTo>
                        <a:pt x="6262" y="7959"/>
                      </a:lnTo>
                      <a:cubicBezTo>
                        <a:pt x="5631" y="7959"/>
                        <a:pt x="5448" y="7915"/>
                        <a:pt x="5448" y="7286"/>
                      </a:cubicBezTo>
                      <a:lnTo>
                        <a:pt x="5448" y="3649"/>
                      </a:lnTo>
                      <a:cubicBezTo>
                        <a:pt x="5448" y="3020"/>
                        <a:pt x="5612" y="3096"/>
                        <a:pt x="6249" y="3096"/>
                      </a:cubicBezTo>
                      <a:lnTo>
                        <a:pt x="8986" y="3096"/>
                      </a:lnTo>
                      <a:cubicBezTo>
                        <a:pt x="10449" y="3096"/>
                        <a:pt x="10045" y="4090"/>
                        <a:pt x="10575" y="4090"/>
                      </a:cubicBezTo>
                      <a:cubicBezTo>
                        <a:pt x="10682" y="4090"/>
                        <a:pt x="10739" y="4002"/>
                        <a:pt x="10739" y="3813"/>
                      </a:cubicBezTo>
                      <a:cubicBezTo>
                        <a:pt x="10739" y="3121"/>
                        <a:pt x="10682" y="2554"/>
                        <a:pt x="10682" y="2095"/>
                      </a:cubicBezTo>
                      <a:cubicBezTo>
                        <a:pt x="10682" y="1636"/>
                        <a:pt x="10739" y="736"/>
                        <a:pt x="10739" y="283"/>
                      </a:cubicBezTo>
                      <a:cubicBezTo>
                        <a:pt x="10739" y="107"/>
                        <a:pt x="10739" y="0"/>
                        <a:pt x="10562" y="0"/>
                      </a:cubicBezTo>
                      <a:cubicBezTo>
                        <a:pt x="9932" y="0"/>
                        <a:pt x="10562" y="1416"/>
                        <a:pt x="8601" y="1416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276" name="Google Shape;2276;p17"/>
                <p:cNvSpPr/>
                <p:nvPr/>
              </p:nvSpPr>
              <p:spPr>
                <a:xfrm>
                  <a:off x="8370056" y="3872912"/>
                  <a:ext cx="11743" cy="11582"/>
                </a:xfrm>
                <a:custGeom>
                  <a:rect b="b" l="l" r="r" t="t"/>
                  <a:pathLst>
                    <a:path extrusionOk="0" h="11582" w="11743">
                      <a:moveTo>
                        <a:pt x="8791" y="10092"/>
                      </a:moveTo>
                      <a:cubicBezTo>
                        <a:pt x="10336" y="10243"/>
                        <a:pt x="9926" y="11526"/>
                        <a:pt x="10531" y="11583"/>
                      </a:cubicBezTo>
                      <a:cubicBezTo>
                        <a:pt x="10790" y="11583"/>
                        <a:pt x="10739" y="11331"/>
                        <a:pt x="10752" y="11180"/>
                      </a:cubicBezTo>
                      <a:cubicBezTo>
                        <a:pt x="10790" y="10815"/>
                        <a:pt x="10752" y="10438"/>
                        <a:pt x="10815" y="10004"/>
                      </a:cubicBezTo>
                      <a:cubicBezTo>
                        <a:pt x="10878" y="9570"/>
                        <a:pt x="10973" y="9073"/>
                        <a:pt x="11036" y="8406"/>
                      </a:cubicBezTo>
                      <a:cubicBezTo>
                        <a:pt x="11036" y="8230"/>
                        <a:pt x="11105" y="7890"/>
                        <a:pt x="10891" y="7871"/>
                      </a:cubicBezTo>
                      <a:cubicBezTo>
                        <a:pt x="10178" y="7802"/>
                        <a:pt x="11036" y="9639"/>
                        <a:pt x="8129" y="9349"/>
                      </a:cubicBezTo>
                      <a:lnTo>
                        <a:pt x="2983" y="8871"/>
                      </a:lnTo>
                      <a:cubicBezTo>
                        <a:pt x="2845" y="8871"/>
                        <a:pt x="2744" y="8821"/>
                        <a:pt x="2750" y="8733"/>
                      </a:cubicBezTo>
                      <a:cubicBezTo>
                        <a:pt x="2756" y="8645"/>
                        <a:pt x="2845" y="8594"/>
                        <a:pt x="2964" y="8513"/>
                      </a:cubicBezTo>
                      <a:lnTo>
                        <a:pt x="11502" y="2762"/>
                      </a:lnTo>
                      <a:cubicBezTo>
                        <a:pt x="11622" y="2674"/>
                        <a:pt x="11723" y="2624"/>
                        <a:pt x="11742" y="2429"/>
                      </a:cubicBezTo>
                      <a:cubicBezTo>
                        <a:pt x="11761" y="2234"/>
                        <a:pt x="11641" y="2259"/>
                        <a:pt x="11307" y="2221"/>
                      </a:cubicBezTo>
                      <a:lnTo>
                        <a:pt x="2819" y="1321"/>
                      </a:lnTo>
                      <a:cubicBezTo>
                        <a:pt x="1230" y="1164"/>
                        <a:pt x="1703" y="63"/>
                        <a:pt x="1256" y="0"/>
                      </a:cubicBezTo>
                      <a:cubicBezTo>
                        <a:pt x="1205" y="0"/>
                        <a:pt x="1060" y="0"/>
                        <a:pt x="1029" y="239"/>
                      </a:cubicBezTo>
                      <a:cubicBezTo>
                        <a:pt x="1029" y="359"/>
                        <a:pt x="1029" y="868"/>
                        <a:pt x="940" y="1699"/>
                      </a:cubicBezTo>
                      <a:cubicBezTo>
                        <a:pt x="852" y="2529"/>
                        <a:pt x="745" y="3026"/>
                        <a:pt x="732" y="3240"/>
                      </a:cubicBezTo>
                      <a:cubicBezTo>
                        <a:pt x="720" y="3454"/>
                        <a:pt x="858" y="3473"/>
                        <a:pt x="966" y="3479"/>
                      </a:cubicBezTo>
                      <a:cubicBezTo>
                        <a:pt x="1464" y="3536"/>
                        <a:pt x="1356" y="1850"/>
                        <a:pt x="2737" y="1988"/>
                      </a:cubicBezTo>
                      <a:lnTo>
                        <a:pt x="7782" y="2492"/>
                      </a:lnTo>
                      <a:cubicBezTo>
                        <a:pt x="8154" y="2523"/>
                        <a:pt x="8337" y="2573"/>
                        <a:pt x="8324" y="2655"/>
                      </a:cubicBezTo>
                      <a:cubicBezTo>
                        <a:pt x="8312" y="2737"/>
                        <a:pt x="8129" y="2882"/>
                        <a:pt x="7896" y="3039"/>
                      </a:cubicBezTo>
                      <a:lnTo>
                        <a:pt x="675" y="7833"/>
                      </a:lnTo>
                      <a:cubicBezTo>
                        <a:pt x="360" y="8047"/>
                        <a:pt x="272" y="7871"/>
                        <a:pt x="221" y="8311"/>
                      </a:cubicBezTo>
                      <a:cubicBezTo>
                        <a:pt x="152" y="9029"/>
                        <a:pt x="177" y="9387"/>
                        <a:pt x="146" y="9740"/>
                      </a:cubicBezTo>
                      <a:cubicBezTo>
                        <a:pt x="114" y="10092"/>
                        <a:pt x="32" y="10237"/>
                        <a:pt x="1" y="10495"/>
                      </a:cubicBezTo>
                      <a:cubicBezTo>
                        <a:pt x="-10" y="10626"/>
                        <a:pt x="89" y="10741"/>
                        <a:pt x="221" y="10752"/>
                      </a:cubicBezTo>
                      <a:cubicBezTo>
                        <a:pt x="227" y="10752"/>
                        <a:pt x="234" y="10752"/>
                        <a:pt x="240" y="10752"/>
                      </a:cubicBezTo>
                      <a:cubicBezTo>
                        <a:pt x="966" y="10828"/>
                        <a:pt x="139" y="9205"/>
                        <a:pt x="3046" y="9494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277" name="Google Shape;2277;p17"/>
                <p:cNvSpPr/>
                <p:nvPr/>
              </p:nvSpPr>
              <p:spPr>
                <a:xfrm>
                  <a:off x="8371700" y="3866199"/>
                  <a:ext cx="11374" cy="5719"/>
                </a:xfrm>
                <a:custGeom>
                  <a:rect b="b" l="l" r="r" t="t"/>
                  <a:pathLst>
                    <a:path extrusionOk="0" h="5719" w="11374">
                      <a:moveTo>
                        <a:pt x="2203" y="1296"/>
                      </a:moveTo>
                      <a:cubicBezTo>
                        <a:pt x="791" y="988"/>
                        <a:pt x="1573" y="107"/>
                        <a:pt x="1037" y="0"/>
                      </a:cubicBezTo>
                      <a:cubicBezTo>
                        <a:pt x="860" y="0"/>
                        <a:pt x="810" y="0"/>
                        <a:pt x="722" y="428"/>
                      </a:cubicBezTo>
                      <a:cubicBezTo>
                        <a:pt x="570" y="1183"/>
                        <a:pt x="520" y="1686"/>
                        <a:pt x="419" y="2158"/>
                      </a:cubicBezTo>
                      <a:cubicBezTo>
                        <a:pt x="318" y="2630"/>
                        <a:pt x="148" y="3133"/>
                        <a:pt x="41" y="3649"/>
                      </a:cubicBezTo>
                      <a:cubicBezTo>
                        <a:pt x="41" y="3769"/>
                        <a:pt x="-104" y="4096"/>
                        <a:pt x="154" y="4146"/>
                      </a:cubicBezTo>
                      <a:cubicBezTo>
                        <a:pt x="671" y="4259"/>
                        <a:pt x="577" y="2661"/>
                        <a:pt x="1926" y="2951"/>
                      </a:cubicBezTo>
                      <a:lnTo>
                        <a:pt x="9045" y="4461"/>
                      </a:lnTo>
                      <a:cubicBezTo>
                        <a:pt x="10458" y="4757"/>
                        <a:pt x="9871" y="5637"/>
                        <a:pt x="10388" y="5719"/>
                      </a:cubicBezTo>
                      <a:cubicBezTo>
                        <a:pt x="10464" y="5719"/>
                        <a:pt x="10571" y="5719"/>
                        <a:pt x="10596" y="5612"/>
                      </a:cubicBezTo>
                      <a:cubicBezTo>
                        <a:pt x="10666" y="5266"/>
                        <a:pt x="10729" y="4681"/>
                        <a:pt x="10855" y="4108"/>
                      </a:cubicBezTo>
                      <a:cubicBezTo>
                        <a:pt x="11082" y="3064"/>
                        <a:pt x="11239" y="2586"/>
                        <a:pt x="11347" y="2095"/>
                      </a:cubicBezTo>
                      <a:cubicBezTo>
                        <a:pt x="11416" y="1787"/>
                        <a:pt x="11347" y="1655"/>
                        <a:pt x="11214" y="1617"/>
                      </a:cubicBezTo>
                      <a:cubicBezTo>
                        <a:pt x="10735" y="1516"/>
                        <a:pt x="11101" y="3158"/>
                        <a:pt x="9278" y="2768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278" name="Google Shape;2278;p17"/>
                <p:cNvSpPr/>
                <p:nvPr/>
              </p:nvSpPr>
              <p:spPr>
                <a:xfrm>
                  <a:off x="8374910" y="3854956"/>
                  <a:ext cx="10837" cy="10336"/>
                </a:xfrm>
                <a:custGeom>
                  <a:rect b="b" l="l" r="r" t="t"/>
                  <a:pathLst>
                    <a:path extrusionOk="0" h="10336" w="10837">
                      <a:moveTo>
                        <a:pt x="2153" y="0"/>
                      </a:moveTo>
                      <a:cubicBezTo>
                        <a:pt x="2084" y="0"/>
                        <a:pt x="2033" y="57"/>
                        <a:pt x="2008" y="120"/>
                      </a:cubicBezTo>
                      <a:cubicBezTo>
                        <a:pt x="1939" y="302"/>
                        <a:pt x="2399" y="491"/>
                        <a:pt x="2304" y="749"/>
                      </a:cubicBezTo>
                      <a:cubicBezTo>
                        <a:pt x="2159" y="1139"/>
                        <a:pt x="917" y="1781"/>
                        <a:pt x="324" y="3322"/>
                      </a:cubicBezTo>
                      <a:cubicBezTo>
                        <a:pt x="-937" y="6524"/>
                        <a:pt x="1724" y="9035"/>
                        <a:pt x="4108" y="9947"/>
                      </a:cubicBezTo>
                      <a:cubicBezTo>
                        <a:pt x="5218" y="10375"/>
                        <a:pt x="9064" y="11205"/>
                        <a:pt x="10495" y="7462"/>
                      </a:cubicBezTo>
                      <a:cubicBezTo>
                        <a:pt x="11536" y="4757"/>
                        <a:pt x="9922" y="2592"/>
                        <a:pt x="9360" y="2372"/>
                      </a:cubicBezTo>
                      <a:cubicBezTo>
                        <a:pt x="9266" y="2357"/>
                        <a:pt x="9174" y="2406"/>
                        <a:pt x="9133" y="2492"/>
                      </a:cubicBezTo>
                      <a:cubicBezTo>
                        <a:pt x="9001" y="2819"/>
                        <a:pt x="10527" y="4379"/>
                        <a:pt x="9764" y="6367"/>
                      </a:cubicBezTo>
                      <a:cubicBezTo>
                        <a:pt x="8831" y="8796"/>
                        <a:pt x="5634" y="8739"/>
                        <a:pt x="3635" y="7978"/>
                      </a:cubicBezTo>
                      <a:cubicBezTo>
                        <a:pt x="1743" y="7248"/>
                        <a:pt x="148" y="5461"/>
                        <a:pt x="873" y="3574"/>
                      </a:cubicBezTo>
                      <a:cubicBezTo>
                        <a:pt x="1434" y="2095"/>
                        <a:pt x="3105" y="1447"/>
                        <a:pt x="4707" y="1328"/>
                      </a:cubicBezTo>
                      <a:cubicBezTo>
                        <a:pt x="4928" y="1328"/>
                        <a:pt x="5255" y="1328"/>
                        <a:pt x="5337" y="1133"/>
                      </a:cubicBezTo>
                      <a:cubicBezTo>
                        <a:pt x="5419" y="937"/>
                        <a:pt x="5079" y="843"/>
                        <a:pt x="4934" y="799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279" name="Google Shape;2279;p17"/>
                <p:cNvSpPr/>
                <p:nvPr/>
              </p:nvSpPr>
              <p:spPr>
                <a:xfrm>
                  <a:off x="8389584" y="3986734"/>
                  <a:ext cx="21034" cy="26146"/>
                </a:xfrm>
                <a:custGeom>
                  <a:rect b="b" l="l" r="r" t="t"/>
                  <a:pathLst>
                    <a:path extrusionOk="0" h="26146" w="21034">
                      <a:moveTo>
                        <a:pt x="20987" y="1296"/>
                      </a:moveTo>
                      <a:cubicBezTo>
                        <a:pt x="21075" y="252"/>
                        <a:pt x="21056" y="158"/>
                        <a:pt x="20804" y="38"/>
                      </a:cubicBezTo>
                      <a:cubicBezTo>
                        <a:pt x="20445" y="-138"/>
                        <a:pt x="20029" y="334"/>
                        <a:pt x="19593" y="705"/>
                      </a:cubicBezTo>
                      <a:lnTo>
                        <a:pt x="3199" y="14402"/>
                      </a:lnTo>
                      <a:cubicBezTo>
                        <a:pt x="1679" y="15660"/>
                        <a:pt x="374" y="14773"/>
                        <a:pt x="46" y="15446"/>
                      </a:cubicBezTo>
                      <a:cubicBezTo>
                        <a:pt x="-150" y="15818"/>
                        <a:pt x="323" y="15987"/>
                        <a:pt x="676" y="16182"/>
                      </a:cubicBezTo>
                      <a:cubicBezTo>
                        <a:pt x="1477" y="16591"/>
                        <a:pt x="2335" y="16875"/>
                        <a:pt x="3161" y="17296"/>
                      </a:cubicBezTo>
                      <a:cubicBezTo>
                        <a:pt x="3987" y="17718"/>
                        <a:pt x="4807" y="18284"/>
                        <a:pt x="5683" y="18724"/>
                      </a:cubicBezTo>
                      <a:cubicBezTo>
                        <a:pt x="6257" y="19020"/>
                        <a:pt x="7007" y="19655"/>
                        <a:pt x="7316" y="19051"/>
                      </a:cubicBezTo>
                      <a:cubicBezTo>
                        <a:pt x="7713" y="18271"/>
                        <a:pt x="4504" y="17227"/>
                        <a:pt x="5570" y="15144"/>
                      </a:cubicBezTo>
                      <a:cubicBezTo>
                        <a:pt x="6056" y="14402"/>
                        <a:pt x="6644" y="13731"/>
                        <a:pt x="7316" y="13150"/>
                      </a:cubicBezTo>
                      <a:cubicBezTo>
                        <a:pt x="8924" y="11571"/>
                        <a:pt x="9561" y="11741"/>
                        <a:pt x="10028" y="11986"/>
                      </a:cubicBezTo>
                      <a:lnTo>
                        <a:pt x="15444" y="14735"/>
                      </a:lnTo>
                      <a:cubicBezTo>
                        <a:pt x="16163" y="15100"/>
                        <a:pt x="16151" y="15459"/>
                        <a:pt x="15905" y="18183"/>
                      </a:cubicBezTo>
                      <a:cubicBezTo>
                        <a:pt x="15885" y="18936"/>
                        <a:pt x="15718" y="19678"/>
                        <a:pt x="15413" y="20366"/>
                      </a:cubicBezTo>
                      <a:cubicBezTo>
                        <a:pt x="14517" y="22128"/>
                        <a:pt x="12727" y="20813"/>
                        <a:pt x="12298" y="21656"/>
                      </a:cubicBezTo>
                      <a:cubicBezTo>
                        <a:pt x="12083" y="22059"/>
                        <a:pt x="12474" y="22185"/>
                        <a:pt x="12972" y="22430"/>
                      </a:cubicBezTo>
                      <a:cubicBezTo>
                        <a:pt x="13767" y="22845"/>
                        <a:pt x="14864" y="23242"/>
                        <a:pt x="16062" y="23852"/>
                      </a:cubicBezTo>
                      <a:cubicBezTo>
                        <a:pt x="17866" y="24783"/>
                        <a:pt x="18553" y="25268"/>
                        <a:pt x="19543" y="25777"/>
                      </a:cubicBezTo>
                      <a:cubicBezTo>
                        <a:pt x="20293" y="26155"/>
                        <a:pt x="20508" y="26344"/>
                        <a:pt x="20760" y="25847"/>
                      </a:cubicBezTo>
                      <a:cubicBezTo>
                        <a:pt x="21239" y="24896"/>
                        <a:pt x="19184" y="25268"/>
                        <a:pt x="19348" y="22770"/>
                      </a:cubicBezTo>
                      <a:close/>
                      <a:moveTo>
                        <a:pt x="16680" y="11709"/>
                      </a:moveTo>
                      <a:cubicBezTo>
                        <a:pt x="16680" y="12128"/>
                        <a:pt x="16599" y="12542"/>
                        <a:pt x="16441" y="12930"/>
                      </a:cubicBezTo>
                      <a:cubicBezTo>
                        <a:pt x="16296" y="13213"/>
                        <a:pt x="15924" y="12986"/>
                        <a:pt x="15425" y="12741"/>
                      </a:cubicBezTo>
                      <a:lnTo>
                        <a:pt x="11686" y="10853"/>
                      </a:lnTo>
                      <a:cubicBezTo>
                        <a:pt x="11188" y="10602"/>
                        <a:pt x="10791" y="10432"/>
                        <a:pt x="10936" y="10149"/>
                      </a:cubicBezTo>
                      <a:cubicBezTo>
                        <a:pt x="11151" y="9786"/>
                        <a:pt x="11441" y="9473"/>
                        <a:pt x="11787" y="9230"/>
                      </a:cubicBezTo>
                      <a:lnTo>
                        <a:pt x="16516" y="5191"/>
                      </a:lnTo>
                      <a:cubicBezTo>
                        <a:pt x="16813" y="4946"/>
                        <a:pt x="16939" y="4971"/>
                        <a:pt x="16995" y="4996"/>
                      </a:cubicBezTo>
                      <a:cubicBezTo>
                        <a:pt x="17052" y="5021"/>
                        <a:pt x="17046" y="4996"/>
                        <a:pt x="17096" y="5342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280" name="Google Shape;2280;p17"/>
                <p:cNvSpPr/>
                <p:nvPr/>
              </p:nvSpPr>
              <p:spPr>
                <a:xfrm>
                  <a:off x="8517290" y="3976940"/>
                  <a:ext cx="23698" cy="25511"/>
                </a:xfrm>
                <a:custGeom>
                  <a:rect b="b" l="l" r="r" t="t"/>
                  <a:pathLst>
                    <a:path extrusionOk="0" h="25511" w="23698">
                      <a:moveTo>
                        <a:pt x="23551" y="10977"/>
                      </a:moveTo>
                      <a:cubicBezTo>
                        <a:pt x="22920" y="10140"/>
                        <a:pt x="22359" y="12160"/>
                        <a:pt x="20152" y="10977"/>
                      </a:cubicBezTo>
                      <a:lnTo>
                        <a:pt x="1329" y="464"/>
                      </a:lnTo>
                      <a:cubicBezTo>
                        <a:pt x="421" y="-65"/>
                        <a:pt x="327" y="-71"/>
                        <a:pt x="106" y="99"/>
                      </a:cubicBezTo>
                      <a:cubicBezTo>
                        <a:pt x="-115" y="269"/>
                        <a:pt x="55" y="923"/>
                        <a:pt x="200" y="1464"/>
                      </a:cubicBezTo>
                      <a:lnTo>
                        <a:pt x="5718" y="22069"/>
                      </a:lnTo>
                      <a:cubicBezTo>
                        <a:pt x="6222" y="23957"/>
                        <a:pt x="4867" y="24794"/>
                        <a:pt x="5327" y="25372"/>
                      </a:cubicBezTo>
                      <a:cubicBezTo>
                        <a:pt x="5586" y="25706"/>
                        <a:pt x="5958" y="25372"/>
                        <a:pt x="6279" y="25083"/>
                      </a:cubicBezTo>
                      <a:cubicBezTo>
                        <a:pt x="6985" y="24542"/>
                        <a:pt x="7603" y="23888"/>
                        <a:pt x="8335" y="23309"/>
                      </a:cubicBezTo>
                      <a:cubicBezTo>
                        <a:pt x="9066" y="22730"/>
                        <a:pt x="9930" y="22239"/>
                        <a:pt x="10706" y="21635"/>
                      </a:cubicBezTo>
                      <a:cubicBezTo>
                        <a:pt x="11223" y="21239"/>
                        <a:pt x="12112" y="20824"/>
                        <a:pt x="11690" y="20289"/>
                      </a:cubicBezTo>
                      <a:cubicBezTo>
                        <a:pt x="11154" y="19603"/>
                        <a:pt x="8846" y="22057"/>
                        <a:pt x="7402" y="20220"/>
                      </a:cubicBezTo>
                      <a:cubicBezTo>
                        <a:pt x="6936" y="19465"/>
                        <a:pt x="6578" y="18650"/>
                        <a:pt x="6336" y="17797"/>
                      </a:cubicBezTo>
                      <a:cubicBezTo>
                        <a:pt x="5573" y="15677"/>
                        <a:pt x="5995" y="15174"/>
                        <a:pt x="6412" y="14853"/>
                      </a:cubicBezTo>
                      <a:lnTo>
                        <a:pt x="11210" y="11116"/>
                      </a:lnTo>
                      <a:cubicBezTo>
                        <a:pt x="11841" y="10625"/>
                        <a:pt x="12162" y="10788"/>
                        <a:pt x="14527" y="12154"/>
                      </a:cubicBezTo>
                      <a:cubicBezTo>
                        <a:pt x="15193" y="12488"/>
                        <a:pt x="15789" y="12945"/>
                        <a:pt x="16286" y="13500"/>
                      </a:cubicBezTo>
                      <a:cubicBezTo>
                        <a:pt x="17510" y="15054"/>
                        <a:pt x="15568" y="16130"/>
                        <a:pt x="16141" y="16866"/>
                      </a:cubicBezTo>
                      <a:cubicBezTo>
                        <a:pt x="16425" y="17225"/>
                        <a:pt x="16696" y="16923"/>
                        <a:pt x="17138" y="16577"/>
                      </a:cubicBezTo>
                      <a:cubicBezTo>
                        <a:pt x="17844" y="16036"/>
                        <a:pt x="18664" y="15224"/>
                        <a:pt x="19736" y="14394"/>
                      </a:cubicBezTo>
                      <a:cubicBezTo>
                        <a:pt x="21337" y="13135"/>
                        <a:pt x="22081" y="12726"/>
                        <a:pt x="22952" y="12053"/>
                      </a:cubicBezTo>
                      <a:cubicBezTo>
                        <a:pt x="23626" y="11537"/>
                        <a:pt x="23891" y="11418"/>
                        <a:pt x="23551" y="10977"/>
                      </a:cubicBezTo>
                      <a:close/>
                      <a:moveTo>
                        <a:pt x="9350" y="10298"/>
                      </a:moveTo>
                      <a:lnTo>
                        <a:pt x="6040" y="12877"/>
                      </a:lnTo>
                      <a:cubicBezTo>
                        <a:pt x="5598" y="13217"/>
                        <a:pt x="5283" y="13506"/>
                        <a:pt x="5081" y="13255"/>
                      </a:cubicBezTo>
                      <a:cubicBezTo>
                        <a:pt x="4848" y="12904"/>
                        <a:pt x="4688" y="12510"/>
                        <a:pt x="4608" y="12097"/>
                      </a:cubicBezTo>
                      <a:lnTo>
                        <a:pt x="2962" y="6139"/>
                      </a:lnTo>
                      <a:cubicBezTo>
                        <a:pt x="2868" y="5761"/>
                        <a:pt x="2962" y="5661"/>
                        <a:pt x="2962" y="5623"/>
                      </a:cubicBezTo>
                      <a:cubicBezTo>
                        <a:pt x="2962" y="5585"/>
                        <a:pt x="3013" y="5591"/>
                        <a:pt x="3328" y="5680"/>
                      </a:cubicBezTo>
                      <a:lnTo>
                        <a:pt x="8934" y="8750"/>
                      </a:lnTo>
                      <a:cubicBezTo>
                        <a:pt x="9319" y="8927"/>
                        <a:pt x="9664" y="9179"/>
                        <a:pt x="9949" y="9492"/>
                      </a:cubicBezTo>
                      <a:cubicBezTo>
                        <a:pt x="10176" y="9719"/>
                        <a:pt x="9810" y="9952"/>
                        <a:pt x="9350" y="10298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281" name="Google Shape;2281;p17"/>
                <p:cNvSpPr/>
                <p:nvPr/>
              </p:nvSpPr>
              <p:spPr>
                <a:xfrm>
                  <a:off x="8418047" y="3798414"/>
                  <a:ext cx="17838" cy="14161"/>
                </a:xfrm>
                <a:custGeom>
                  <a:rect b="b" l="l" r="r" t="t"/>
                  <a:pathLst>
                    <a:path extrusionOk="0" h="14161" w="17838">
                      <a:moveTo>
                        <a:pt x="17791" y="8737"/>
                      </a:moveTo>
                      <a:lnTo>
                        <a:pt x="17160" y="5730"/>
                      </a:lnTo>
                      <a:cubicBezTo>
                        <a:pt x="16903" y="4506"/>
                        <a:pt x="15699" y="3722"/>
                        <a:pt x="14472" y="3979"/>
                      </a:cubicBezTo>
                      <a:cubicBezTo>
                        <a:pt x="14468" y="3979"/>
                        <a:pt x="14465" y="3980"/>
                        <a:pt x="14461" y="3981"/>
                      </a:cubicBezTo>
                      <a:lnTo>
                        <a:pt x="11845" y="4547"/>
                      </a:lnTo>
                      <a:lnTo>
                        <a:pt x="11264" y="1804"/>
                      </a:lnTo>
                      <a:cubicBezTo>
                        <a:pt x="11000" y="576"/>
                        <a:pt x="9791" y="-208"/>
                        <a:pt x="8559" y="49"/>
                      </a:cubicBezTo>
                      <a:lnTo>
                        <a:pt x="5583" y="678"/>
                      </a:lnTo>
                      <a:cubicBezTo>
                        <a:pt x="4349" y="936"/>
                        <a:pt x="3558" y="2143"/>
                        <a:pt x="3817" y="3374"/>
                      </a:cubicBezTo>
                      <a:cubicBezTo>
                        <a:pt x="3817" y="3375"/>
                        <a:pt x="3817" y="3376"/>
                        <a:pt x="3817" y="3377"/>
                      </a:cubicBezTo>
                      <a:lnTo>
                        <a:pt x="4379" y="6107"/>
                      </a:lnTo>
                      <a:lnTo>
                        <a:pt x="1800" y="6655"/>
                      </a:lnTo>
                      <a:cubicBezTo>
                        <a:pt x="573" y="6914"/>
                        <a:pt x="-210" y="8117"/>
                        <a:pt x="50" y="9341"/>
                      </a:cubicBezTo>
                      <a:cubicBezTo>
                        <a:pt x="51" y="9345"/>
                        <a:pt x="52" y="9349"/>
                        <a:pt x="53" y="9354"/>
                      </a:cubicBezTo>
                      <a:lnTo>
                        <a:pt x="683" y="12361"/>
                      </a:lnTo>
                      <a:cubicBezTo>
                        <a:pt x="941" y="13586"/>
                        <a:pt x="2145" y="14370"/>
                        <a:pt x="3372" y="14113"/>
                      </a:cubicBezTo>
                      <a:cubicBezTo>
                        <a:pt x="3375" y="14112"/>
                        <a:pt x="3379" y="14111"/>
                        <a:pt x="3382" y="14110"/>
                      </a:cubicBezTo>
                      <a:lnTo>
                        <a:pt x="16038" y="11430"/>
                      </a:lnTo>
                      <a:cubicBezTo>
                        <a:pt x="17262" y="11163"/>
                        <a:pt x="18044" y="9963"/>
                        <a:pt x="17791" y="8737"/>
                      </a:cubicBezTo>
                      <a:close/>
                      <a:moveTo>
                        <a:pt x="9650" y="12569"/>
                      </a:moveTo>
                      <a:cubicBezTo>
                        <a:pt x="7876" y="12950"/>
                        <a:pt x="6129" y="11823"/>
                        <a:pt x="5748" y="10054"/>
                      </a:cubicBezTo>
                      <a:cubicBezTo>
                        <a:pt x="5366" y="8284"/>
                        <a:pt x="6495" y="6540"/>
                        <a:pt x="8269" y="6160"/>
                      </a:cubicBezTo>
                      <a:cubicBezTo>
                        <a:pt x="10042" y="5779"/>
                        <a:pt x="11790" y="6905"/>
                        <a:pt x="12171" y="8675"/>
                      </a:cubicBezTo>
                      <a:cubicBezTo>
                        <a:pt x="12172" y="8677"/>
                        <a:pt x="12172" y="8679"/>
                        <a:pt x="12172" y="8681"/>
                      </a:cubicBezTo>
                      <a:cubicBezTo>
                        <a:pt x="12546" y="10452"/>
                        <a:pt x="11412" y="12191"/>
                        <a:pt x="9638" y="12569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282" name="Google Shape;2282;p17"/>
                <p:cNvSpPr/>
                <p:nvPr/>
              </p:nvSpPr>
              <p:spPr>
                <a:xfrm>
                  <a:off x="8447189" y="3794134"/>
                  <a:ext cx="17504" cy="12690"/>
                </a:xfrm>
                <a:custGeom>
                  <a:rect b="b" l="l" r="r" t="t"/>
                  <a:pathLst>
                    <a:path extrusionOk="0" h="12690" w="17504">
                      <a:moveTo>
                        <a:pt x="15235" y="5065"/>
                      </a:moveTo>
                      <a:lnTo>
                        <a:pt x="12611" y="5065"/>
                      </a:lnTo>
                      <a:lnTo>
                        <a:pt x="12611" y="2278"/>
                      </a:lnTo>
                      <a:cubicBezTo>
                        <a:pt x="12611" y="1022"/>
                        <a:pt x="11593" y="3"/>
                        <a:pt x="10335" y="0"/>
                      </a:cubicBezTo>
                      <a:lnTo>
                        <a:pt x="7277" y="0"/>
                      </a:lnTo>
                      <a:cubicBezTo>
                        <a:pt x="6019" y="3"/>
                        <a:pt x="5000" y="1022"/>
                        <a:pt x="5000" y="2278"/>
                      </a:cubicBezTo>
                      <a:lnTo>
                        <a:pt x="5000" y="5077"/>
                      </a:lnTo>
                      <a:lnTo>
                        <a:pt x="2327" y="5077"/>
                      </a:lnTo>
                      <a:cubicBezTo>
                        <a:pt x="1070" y="5050"/>
                        <a:pt x="28" y="6044"/>
                        <a:pt x="1" y="7298"/>
                      </a:cubicBezTo>
                      <a:cubicBezTo>
                        <a:pt x="0" y="7313"/>
                        <a:pt x="0" y="7328"/>
                        <a:pt x="0" y="7342"/>
                      </a:cubicBezTo>
                      <a:lnTo>
                        <a:pt x="0" y="10419"/>
                      </a:lnTo>
                      <a:cubicBezTo>
                        <a:pt x="4" y="11674"/>
                        <a:pt x="1025" y="12690"/>
                        <a:pt x="2283" y="12690"/>
                      </a:cubicBezTo>
                      <a:lnTo>
                        <a:pt x="15222" y="12690"/>
                      </a:lnTo>
                      <a:cubicBezTo>
                        <a:pt x="16479" y="12694"/>
                        <a:pt x="17501" y="11680"/>
                        <a:pt x="17505" y="10425"/>
                      </a:cubicBezTo>
                      <a:cubicBezTo>
                        <a:pt x="17505" y="10423"/>
                        <a:pt x="17505" y="10421"/>
                        <a:pt x="17505" y="10419"/>
                      </a:cubicBezTo>
                      <a:lnTo>
                        <a:pt x="17505" y="7342"/>
                      </a:lnTo>
                      <a:cubicBezTo>
                        <a:pt x="17508" y="6088"/>
                        <a:pt x="16492" y="5068"/>
                        <a:pt x="15235" y="5065"/>
                      </a:cubicBezTo>
                      <a:close/>
                      <a:moveTo>
                        <a:pt x="8778" y="12476"/>
                      </a:moveTo>
                      <a:cubicBezTo>
                        <a:pt x="6963" y="12480"/>
                        <a:pt x="5490" y="11015"/>
                        <a:pt x="5486" y="9205"/>
                      </a:cubicBezTo>
                      <a:cubicBezTo>
                        <a:pt x="5482" y="7394"/>
                        <a:pt x="6951" y="5924"/>
                        <a:pt x="8765" y="5920"/>
                      </a:cubicBezTo>
                      <a:cubicBezTo>
                        <a:pt x="10579" y="5917"/>
                        <a:pt x="12053" y="7382"/>
                        <a:pt x="12057" y="9192"/>
                      </a:cubicBezTo>
                      <a:cubicBezTo>
                        <a:pt x="12057" y="9194"/>
                        <a:pt x="12057" y="9196"/>
                        <a:pt x="12057" y="9198"/>
                      </a:cubicBezTo>
                      <a:cubicBezTo>
                        <a:pt x="12053" y="11005"/>
                        <a:pt x="10588" y="12469"/>
                        <a:pt x="8778" y="12476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283" name="Google Shape;2283;p17"/>
                <p:cNvSpPr/>
                <p:nvPr/>
              </p:nvSpPr>
              <p:spPr>
                <a:xfrm>
                  <a:off x="8476241" y="3798420"/>
                  <a:ext cx="17843" cy="14162"/>
                </a:xfrm>
                <a:custGeom>
                  <a:rect b="b" l="l" r="r" t="t"/>
                  <a:pathLst>
                    <a:path extrusionOk="0" h="14162" w="17843">
                      <a:moveTo>
                        <a:pt x="16033" y="6655"/>
                      </a:moveTo>
                      <a:lnTo>
                        <a:pt x="13454" y="6107"/>
                      </a:lnTo>
                      <a:lnTo>
                        <a:pt x="14016" y="3377"/>
                      </a:lnTo>
                      <a:cubicBezTo>
                        <a:pt x="14282" y="2155"/>
                        <a:pt x="13506" y="948"/>
                        <a:pt x="12281" y="682"/>
                      </a:cubicBezTo>
                      <a:cubicBezTo>
                        <a:pt x="12275" y="680"/>
                        <a:pt x="12269" y="679"/>
                        <a:pt x="12263" y="678"/>
                      </a:cubicBezTo>
                      <a:lnTo>
                        <a:pt x="9280" y="49"/>
                      </a:lnTo>
                      <a:cubicBezTo>
                        <a:pt x="8048" y="-208"/>
                        <a:pt x="6840" y="576"/>
                        <a:pt x="6575" y="1804"/>
                      </a:cubicBezTo>
                      <a:lnTo>
                        <a:pt x="5995" y="4547"/>
                      </a:lnTo>
                      <a:lnTo>
                        <a:pt x="3384" y="3981"/>
                      </a:lnTo>
                      <a:cubicBezTo>
                        <a:pt x="2159" y="3715"/>
                        <a:pt x="949" y="4490"/>
                        <a:pt x="683" y="5712"/>
                      </a:cubicBezTo>
                      <a:cubicBezTo>
                        <a:pt x="681" y="5718"/>
                        <a:pt x="680" y="5724"/>
                        <a:pt x="679" y="5730"/>
                      </a:cubicBezTo>
                      <a:lnTo>
                        <a:pt x="48" y="8737"/>
                      </a:lnTo>
                      <a:cubicBezTo>
                        <a:pt x="-208" y="9969"/>
                        <a:pt x="581" y="11175"/>
                        <a:pt x="1814" y="11436"/>
                      </a:cubicBezTo>
                      <a:lnTo>
                        <a:pt x="14457" y="14110"/>
                      </a:lnTo>
                      <a:cubicBezTo>
                        <a:pt x="15682" y="14377"/>
                        <a:pt x="16892" y="13602"/>
                        <a:pt x="17158" y="12380"/>
                      </a:cubicBezTo>
                      <a:cubicBezTo>
                        <a:pt x="17160" y="12373"/>
                        <a:pt x="17161" y="12368"/>
                        <a:pt x="17162" y="12361"/>
                      </a:cubicBezTo>
                      <a:lnTo>
                        <a:pt x="17793" y="9354"/>
                      </a:lnTo>
                      <a:cubicBezTo>
                        <a:pt x="18056" y="8127"/>
                        <a:pt x="17273" y="6920"/>
                        <a:pt x="16044" y="6657"/>
                      </a:cubicBezTo>
                      <a:cubicBezTo>
                        <a:pt x="16040" y="6656"/>
                        <a:pt x="16037" y="6656"/>
                        <a:pt x="16033" y="6655"/>
                      </a:cubicBezTo>
                      <a:close/>
                      <a:moveTo>
                        <a:pt x="12067" y="10040"/>
                      </a:moveTo>
                      <a:cubicBezTo>
                        <a:pt x="11689" y="11810"/>
                        <a:pt x="9943" y="12940"/>
                        <a:pt x="8169" y="12562"/>
                      </a:cubicBezTo>
                      <a:cubicBezTo>
                        <a:pt x="6394" y="12185"/>
                        <a:pt x="5263" y="10443"/>
                        <a:pt x="5641" y="8673"/>
                      </a:cubicBezTo>
                      <a:cubicBezTo>
                        <a:pt x="6019" y="6902"/>
                        <a:pt x="7765" y="5773"/>
                        <a:pt x="9539" y="6150"/>
                      </a:cubicBezTo>
                      <a:cubicBezTo>
                        <a:pt x="9541" y="6151"/>
                        <a:pt x="9543" y="6151"/>
                        <a:pt x="9545" y="6151"/>
                      </a:cubicBezTo>
                      <a:cubicBezTo>
                        <a:pt x="11317" y="6532"/>
                        <a:pt x="12445" y="8271"/>
                        <a:pt x="12067" y="10040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284" name="Google Shape;2284;p17"/>
                <p:cNvSpPr/>
                <p:nvPr/>
              </p:nvSpPr>
              <p:spPr>
                <a:xfrm>
                  <a:off x="8502140" y="3810384"/>
                  <a:ext cx="14543" cy="12170"/>
                </a:xfrm>
                <a:custGeom>
                  <a:rect b="b" l="l" r="r" t="t"/>
                  <a:pathLst>
                    <a:path extrusionOk="0" h="12170" w="14543">
                      <a:moveTo>
                        <a:pt x="11933" y="335"/>
                      </a:moveTo>
                      <a:cubicBezTo>
                        <a:pt x="10857" y="-322"/>
                        <a:pt x="9452" y="17"/>
                        <a:pt x="8795" y="1090"/>
                      </a:cubicBezTo>
                      <a:cubicBezTo>
                        <a:pt x="8790" y="1098"/>
                        <a:pt x="8785" y="1107"/>
                        <a:pt x="8780" y="1115"/>
                      </a:cubicBezTo>
                      <a:lnTo>
                        <a:pt x="7336" y="3518"/>
                      </a:lnTo>
                      <a:lnTo>
                        <a:pt x="5047" y="2134"/>
                      </a:lnTo>
                      <a:cubicBezTo>
                        <a:pt x="3974" y="1487"/>
                        <a:pt x="2579" y="1830"/>
                        <a:pt x="1930" y="2901"/>
                      </a:cubicBezTo>
                      <a:cubicBezTo>
                        <a:pt x="1929" y="2903"/>
                        <a:pt x="1927" y="2905"/>
                        <a:pt x="1926" y="2908"/>
                      </a:cubicBezTo>
                      <a:lnTo>
                        <a:pt x="337" y="5544"/>
                      </a:lnTo>
                      <a:cubicBezTo>
                        <a:pt x="-322" y="6616"/>
                        <a:pt x="15" y="8019"/>
                        <a:pt x="1090" y="8676"/>
                      </a:cubicBezTo>
                      <a:cubicBezTo>
                        <a:pt x="1097" y="8681"/>
                        <a:pt x="1105" y="8686"/>
                        <a:pt x="1113" y="8690"/>
                      </a:cubicBezTo>
                      <a:lnTo>
                        <a:pt x="6075" y="11836"/>
                      </a:lnTo>
                      <a:cubicBezTo>
                        <a:pt x="7151" y="12492"/>
                        <a:pt x="8556" y="12154"/>
                        <a:pt x="9213" y="11080"/>
                      </a:cubicBezTo>
                      <a:cubicBezTo>
                        <a:pt x="9218" y="11072"/>
                        <a:pt x="9223" y="11064"/>
                        <a:pt x="9228" y="11056"/>
                      </a:cubicBezTo>
                      <a:lnTo>
                        <a:pt x="10817" y="8426"/>
                      </a:lnTo>
                      <a:cubicBezTo>
                        <a:pt x="11448" y="7344"/>
                        <a:pt x="11958" y="6368"/>
                        <a:pt x="11958" y="6368"/>
                      </a:cubicBezTo>
                      <a:lnTo>
                        <a:pt x="14544" y="1908"/>
                      </a:lnTo>
                      <a:close/>
                      <a:moveTo>
                        <a:pt x="6655" y="11395"/>
                      </a:moveTo>
                      <a:cubicBezTo>
                        <a:pt x="5100" y="10462"/>
                        <a:pt x="4598" y="8448"/>
                        <a:pt x="5533" y="6897"/>
                      </a:cubicBezTo>
                      <a:cubicBezTo>
                        <a:pt x="6468" y="5345"/>
                        <a:pt x="8486" y="4844"/>
                        <a:pt x="10041" y="577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285" name="Google Shape;2285;p17"/>
                <p:cNvSpPr/>
                <p:nvPr/>
              </p:nvSpPr>
              <p:spPr>
                <a:xfrm>
                  <a:off x="8395374" y="3810387"/>
                  <a:ext cx="14565" cy="12166"/>
                </a:xfrm>
                <a:custGeom>
                  <a:rect b="b" l="l" r="r" t="t"/>
                  <a:pathLst>
                    <a:path extrusionOk="0" h="12166" w="14565">
                      <a:moveTo>
                        <a:pt x="14238" y="5542"/>
                      </a:moveTo>
                      <a:lnTo>
                        <a:pt x="12649" y="2906"/>
                      </a:lnTo>
                      <a:cubicBezTo>
                        <a:pt x="12008" y="1827"/>
                        <a:pt x="10611" y="1471"/>
                        <a:pt x="9530" y="2112"/>
                      </a:cubicBezTo>
                      <a:cubicBezTo>
                        <a:pt x="9518" y="2118"/>
                        <a:pt x="9508" y="2125"/>
                        <a:pt x="9496" y="2132"/>
                      </a:cubicBezTo>
                      <a:lnTo>
                        <a:pt x="7214" y="3516"/>
                      </a:lnTo>
                      <a:lnTo>
                        <a:pt x="5763" y="1112"/>
                      </a:lnTo>
                      <a:cubicBezTo>
                        <a:pt x="5115" y="30"/>
                        <a:pt x="3709" y="-323"/>
                        <a:pt x="2624" y="324"/>
                      </a:cubicBezTo>
                      <a:cubicBezTo>
                        <a:pt x="2619" y="327"/>
                        <a:pt x="2615" y="330"/>
                        <a:pt x="2611" y="332"/>
                      </a:cubicBezTo>
                      <a:lnTo>
                        <a:pt x="0" y="1899"/>
                      </a:lnTo>
                      <a:lnTo>
                        <a:pt x="2598" y="6360"/>
                      </a:lnTo>
                      <a:cubicBezTo>
                        <a:pt x="2598" y="6360"/>
                        <a:pt x="3077" y="7335"/>
                        <a:pt x="3733" y="8417"/>
                      </a:cubicBezTo>
                      <a:lnTo>
                        <a:pt x="5322" y="11047"/>
                      </a:lnTo>
                      <a:cubicBezTo>
                        <a:pt x="5956" y="12126"/>
                        <a:pt x="7347" y="12488"/>
                        <a:pt x="8429" y="11855"/>
                      </a:cubicBezTo>
                      <a:cubicBezTo>
                        <a:pt x="8444" y="11846"/>
                        <a:pt x="8460" y="11837"/>
                        <a:pt x="8475" y="11827"/>
                      </a:cubicBezTo>
                      <a:lnTo>
                        <a:pt x="13437" y="8681"/>
                      </a:lnTo>
                      <a:cubicBezTo>
                        <a:pt x="14525" y="8045"/>
                        <a:pt x="14890" y="6650"/>
                        <a:pt x="14252" y="5564"/>
                      </a:cubicBezTo>
                      <a:cubicBezTo>
                        <a:pt x="14247" y="5557"/>
                        <a:pt x="14243" y="5549"/>
                        <a:pt x="14238" y="5542"/>
                      </a:cubicBezTo>
                      <a:close/>
                      <a:moveTo>
                        <a:pt x="7933" y="11393"/>
                      </a:moveTo>
                      <a:lnTo>
                        <a:pt x="4521" y="5775"/>
                      </a:lnTo>
                      <a:cubicBezTo>
                        <a:pt x="6076" y="4841"/>
                        <a:pt x="8095" y="5343"/>
                        <a:pt x="9030" y="6894"/>
                      </a:cubicBezTo>
                      <a:cubicBezTo>
                        <a:pt x="9965" y="8446"/>
                        <a:pt x="9462" y="10460"/>
                        <a:pt x="7907" y="11393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286" name="Google Shape;2286;p17"/>
                <p:cNvSpPr/>
                <p:nvPr/>
              </p:nvSpPr>
              <p:spPr>
                <a:xfrm>
                  <a:off x="8353611" y="3799817"/>
                  <a:ext cx="28211" cy="23389"/>
                </a:xfrm>
                <a:custGeom>
                  <a:rect b="b" l="l" r="r" t="t"/>
                  <a:pathLst>
                    <a:path extrusionOk="0" h="23389" w="28211">
                      <a:moveTo>
                        <a:pt x="27853" y="9240"/>
                      </a:moveTo>
                      <a:cubicBezTo>
                        <a:pt x="27714" y="9067"/>
                        <a:pt x="27460" y="9038"/>
                        <a:pt x="27286" y="9177"/>
                      </a:cubicBezTo>
                      <a:cubicBezTo>
                        <a:pt x="27262" y="9196"/>
                        <a:pt x="27241" y="9217"/>
                        <a:pt x="27222" y="9240"/>
                      </a:cubicBezTo>
                      <a:cubicBezTo>
                        <a:pt x="27052" y="9435"/>
                        <a:pt x="27027" y="9756"/>
                        <a:pt x="26857" y="9958"/>
                      </a:cubicBezTo>
                      <a:cubicBezTo>
                        <a:pt x="26632" y="10280"/>
                        <a:pt x="26226" y="10425"/>
                        <a:pt x="25848" y="10316"/>
                      </a:cubicBezTo>
                      <a:cubicBezTo>
                        <a:pt x="21535" y="9058"/>
                        <a:pt x="16522" y="7623"/>
                        <a:pt x="16389" y="7498"/>
                      </a:cubicBezTo>
                      <a:cubicBezTo>
                        <a:pt x="16257" y="7372"/>
                        <a:pt x="16427" y="6529"/>
                        <a:pt x="16351" y="5465"/>
                      </a:cubicBezTo>
                      <a:cubicBezTo>
                        <a:pt x="16208" y="3978"/>
                        <a:pt x="15461" y="2614"/>
                        <a:pt x="14283" y="1690"/>
                      </a:cubicBezTo>
                      <a:cubicBezTo>
                        <a:pt x="13148" y="709"/>
                        <a:pt x="9346" y="-1908"/>
                        <a:pt x="5619" y="2389"/>
                      </a:cubicBezTo>
                      <a:cubicBezTo>
                        <a:pt x="4471" y="3697"/>
                        <a:pt x="3412" y="5119"/>
                        <a:pt x="2264" y="6428"/>
                      </a:cubicBezTo>
                      <a:cubicBezTo>
                        <a:pt x="1117" y="7737"/>
                        <a:pt x="953" y="7730"/>
                        <a:pt x="165" y="8630"/>
                      </a:cubicBezTo>
                      <a:cubicBezTo>
                        <a:pt x="-44" y="8824"/>
                        <a:pt x="-56" y="9151"/>
                        <a:pt x="139" y="9359"/>
                      </a:cubicBezTo>
                      <a:cubicBezTo>
                        <a:pt x="147" y="9368"/>
                        <a:pt x="156" y="9377"/>
                        <a:pt x="165" y="9385"/>
                      </a:cubicBezTo>
                      <a:cubicBezTo>
                        <a:pt x="1047" y="10146"/>
                        <a:pt x="2000" y="7227"/>
                        <a:pt x="4743" y="9612"/>
                      </a:cubicBezTo>
                      <a:lnTo>
                        <a:pt x="15544" y="18974"/>
                      </a:lnTo>
                      <a:cubicBezTo>
                        <a:pt x="18628" y="21654"/>
                        <a:pt x="16440" y="22541"/>
                        <a:pt x="17228" y="23221"/>
                      </a:cubicBezTo>
                      <a:cubicBezTo>
                        <a:pt x="17713" y="23642"/>
                        <a:pt x="17997" y="23170"/>
                        <a:pt x="18186" y="22950"/>
                      </a:cubicBezTo>
                      <a:cubicBezTo>
                        <a:pt x="19044" y="21975"/>
                        <a:pt x="19794" y="20911"/>
                        <a:pt x="20709" y="19854"/>
                      </a:cubicBezTo>
                      <a:cubicBezTo>
                        <a:pt x="21428" y="19037"/>
                        <a:pt x="21970" y="18596"/>
                        <a:pt x="22279" y="18256"/>
                      </a:cubicBezTo>
                      <a:cubicBezTo>
                        <a:pt x="22670" y="17803"/>
                        <a:pt x="22657" y="17514"/>
                        <a:pt x="22443" y="17332"/>
                      </a:cubicBezTo>
                      <a:cubicBezTo>
                        <a:pt x="21554" y="16558"/>
                        <a:pt x="20866" y="19376"/>
                        <a:pt x="18249" y="17099"/>
                      </a:cubicBezTo>
                      <a:lnTo>
                        <a:pt x="14018" y="13387"/>
                      </a:lnTo>
                      <a:cubicBezTo>
                        <a:pt x="13161" y="12651"/>
                        <a:pt x="12890" y="12613"/>
                        <a:pt x="13798" y="11575"/>
                      </a:cubicBezTo>
                      <a:cubicBezTo>
                        <a:pt x="14706" y="10537"/>
                        <a:pt x="15172" y="10436"/>
                        <a:pt x="16648" y="10945"/>
                      </a:cubicBezTo>
                      <a:lnTo>
                        <a:pt x="21951" y="12669"/>
                      </a:lnTo>
                      <a:cubicBezTo>
                        <a:pt x="23912" y="13299"/>
                        <a:pt x="25999" y="14003"/>
                        <a:pt x="27349" y="12455"/>
                      </a:cubicBezTo>
                      <a:cubicBezTo>
                        <a:pt x="27998" y="11663"/>
                        <a:pt x="28629" y="9901"/>
                        <a:pt x="27853" y="9240"/>
                      </a:cubicBezTo>
                      <a:close/>
                      <a:moveTo>
                        <a:pt x="13009" y="10241"/>
                      </a:moveTo>
                      <a:cubicBezTo>
                        <a:pt x="12492" y="10826"/>
                        <a:pt x="11862" y="11549"/>
                        <a:pt x="11244" y="11015"/>
                      </a:cubicBezTo>
                      <a:lnTo>
                        <a:pt x="6287" y="6717"/>
                      </a:lnTo>
                      <a:cubicBezTo>
                        <a:pt x="4818" y="5459"/>
                        <a:pt x="5348" y="4830"/>
                        <a:pt x="5979" y="4113"/>
                      </a:cubicBezTo>
                      <a:cubicBezTo>
                        <a:pt x="7700" y="2131"/>
                        <a:pt x="10474" y="2609"/>
                        <a:pt x="12877" y="4692"/>
                      </a:cubicBezTo>
                      <a:cubicBezTo>
                        <a:pt x="14327" y="5931"/>
                        <a:pt x="15595" y="7240"/>
                        <a:pt x="13009" y="10241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287" name="Google Shape;2287;p17"/>
                <p:cNvSpPr/>
                <p:nvPr/>
              </p:nvSpPr>
              <p:spPr>
                <a:xfrm>
                  <a:off x="8414732" y="3764314"/>
                  <a:ext cx="18640" cy="25218"/>
                </a:xfrm>
                <a:custGeom>
                  <a:rect b="b" l="l" r="r" t="t"/>
                  <a:pathLst>
                    <a:path extrusionOk="0" h="25218" w="18640">
                      <a:moveTo>
                        <a:pt x="18584" y="18847"/>
                      </a:moveTo>
                      <a:cubicBezTo>
                        <a:pt x="18250" y="17828"/>
                        <a:pt x="17323" y="19477"/>
                        <a:pt x="15803" y="17532"/>
                      </a:cubicBezTo>
                      <a:lnTo>
                        <a:pt x="2984" y="815"/>
                      </a:lnTo>
                      <a:cubicBezTo>
                        <a:pt x="2353" y="-2"/>
                        <a:pt x="2296" y="-47"/>
                        <a:pt x="2069" y="23"/>
                      </a:cubicBezTo>
                      <a:cubicBezTo>
                        <a:pt x="1748" y="130"/>
                        <a:pt x="1811" y="753"/>
                        <a:pt x="1804" y="1281"/>
                      </a:cubicBezTo>
                      <a:lnTo>
                        <a:pt x="1174" y="22119"/>
                      </a:lnTo>
                      <a:cubicBezTo>
                        <a:pt x="1117" y="24044"/>
                        <a:pt x="-201" y="24264"/>
                        <a:pt x="26" y="24975"/>
                      </a:cubicBezTo>
                      <a:cubicBezTo>
                        <a:pt x="159" y="25372"/>
                        <a:pt x="531" y="25189"/>
                        <a:pt x="884" y="25076"/>
                      </a:cubicBezTo>
                      <a:cubicBezTo>
                        <a:pt x="1603" y="24843"/>
                        <a:pt x="2284" y="24491"/>
                        <a:pt x="3021" y="24246"/>
                      </a:cubicBezTo>
                      <a:cubicBezTo>
                        <a:pt x="3759" y="24000"/>
                        <a:pt x="4592" y="23874"/>
                        <a:pt x="5380" y="23616"/>
                      </a:cubicBezTo>
                      <a:cubicBezTo>
                        <a:pt x="5903" y="23447"/>
                        <a:pt x="6736" y="23415"/>
                        <a:pt x="6534" y="22767"/>
                      </a:cubicBezTo>
                      <a:cubicBezTo>
                        <a:pt x="6263" y="21930"/>
                        <a:pt x="3747" y="23289"/>
                        <a:pt x="3028" y="21075"/>
                      </a:cubicBezTo>
                      <a:cubicBezTo>
                        <a:pt x="2836" y="20218"/>
                        <a:pt x="2743" y="19342"/>
                        <a:pt x="2750" y="18464"/>
                      </a:cubicBezTo>
                      <a:cubicBezTo>
                        <a:pt x="2656" y="16249"/>
                        <a:pt x="3135" y="15947"/>
                        <a:pt x="3557" y="15815"/>
                      </a:cubicBezTo>
                      <a:lnTo>
                        <a:pt x="8425" y="14242"/>
                      </a:lnTo>
                      <a:cubicBezTo>
                        <a:pt x="9056" y="14028"/>
                        <a:pt x="9296" y="14298"/>
                        <a:pt x="10897" y="16438"/>
                      </a:cubicBezTo>
                      <a:cubicBezTo>
                        <a:pt x="11371" y="17015"/>
                        <a:pt x="11748" y="17665"/>
                        <a:pt x="12013" y="18363"/>
                      </a:cubicBezTo>
                      <a:cubicBezTo>
                        <a:pt x="12644" y="20250"/>
                        <a:pt x="10752" y="20477"/>
                        <a:pt x="11055" y="21370"/>
                      </a:cubicBezTo>
                      <a:cubicBezTo>
                        <a:pt x="11194" y="21798"/>
                        <a:pt x="11490" y="21635"/>
                        <a:pt x="11944" y="21490"/>
                      </a:cubicBezTo>
                      <a:cubicBezTo>
                        <a:pt x="12657" y="21257"/>
                        <a:pt x="13533" y="20861"/>
                        <a:pt x="14624" y="20483"/>
                      </a:cubicBezTo>
                      <a:cubicBezTo>
                        <a:pt x="16251" y="19955"/>
                        <a:pt x="16957" y="19854"/>
                        <a:pt x="17853" y="19577"/>
                      </a:cubicBezTo>
                      <a:cubicBezTo>
                        <a:pt x="18521" y="19382"/>
                        <a:pt x="18761" y="19376"/>
                        <a:pt x="18584" y="18847"/>
                      </a:cubicBezTo>
                      <a:close/>
                      <a:moveTo>
                        <a:pt x="7114" y="12845"/>
                      </a:moveTo>
                      <a:lnTo>
                        <a:pt x="3753" y="13940"/>
                      </a:lnTo>
                      <a:cubicBezTo>
                        <a:pt x="3305" y="14078"/>
                        <a:pt x="2965" y="14229"/>
                        <a:pt x="2864" y="13940"/>
                      </a:cubicBezTo>
                      <a:cubicBezTo>
                        <a:pt x="2760" y="13540"/>
                        <a:pt x="2730" y="13124"/>
                        <a:pt x="2776" y="12713"/>
                      </a:cubicBezTo>
                      <a:lnTo>
                        <a:pt x="2895" y="6635"/>
                      </a:lnTo>
                      <a:cubicBezTo>
                        <a:pt x="2895" y="6251"/>
                        <a:pt x="2996" y="6195"/>
                        <a:pt x="3047" y="6176"/>
                      </a:cubicBezTo>
                      <a:cubicBezTo>
                        <a:pt x="3097" y="6157"/>
                        <a:pt x="3097" y="6176"/>
                        <a:pt x="3324" y="6358"/>
                      </a:cubicBezTo>
                      <a:lnTo>
                        <a:pt x="7171" y="11285"/>
                      </a:lnTo>
                      <a:cubicBezTo>
                        <a:pt x="7441" y="11598"/>
                        <a:pt x="7654" y="11956"/>
                        <a:pt x="7801" y="12342"/>
                      </a:cubicBezTo>
                      <a:cubicBezTo>
                        <a:pt x="7921" y="12625"/>
                        <a:pt x="7562" y="12700"/>
                        <a:pt x="7120" y="12845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288" name="Google Shape;2288;p17"/>
                <p:cNvSpPr/>
                <p:nvPr/>
              </p:nvSpPr>
              <p:spPr>
                <a:xfrm>
                  <a:off x="8561977" y="3875011"/>
                  <a:ext cx="24453" cy="19506"/>
                </a:xfrm>
                <a:custGeom>
                  <a:rect b="b" l="l" r="r" t="t"/>
                  <a:pathLst>
                    <a:path extrusionOk="0" h="19506" w="24453">
                      <a:moveTo>
                        <a:pt x="24448" y="7320"/>
                      </a:moveTo>
                      <a:cubicBezTo>
                        <a:pt x="24416" y="6986"/>
                        <a:pt x="23786" y="6917"/>
                        <a:pt x="23250" y="6791"/>
                      </a:cubicBezTo>
                      <a:lnTo>
                        <a:pt x="2895" y="1739"/>
                      </a:lnTo>
                      <a:cubicBezTo>
                        <a:pt x="1003" y="1273"/>
                        <a:pt x="1072" y="-67"/>
                        <a:pt x="322" y="3"/>
                      </a:cubicBezTo>
                      <a:cubicBezTo>
                        <a:pt x="-100" y="53"/>
                        <a:pt x="0" y="456"/>
                        <a:pt x="38" y="820"/>
                      </a:cubicBezTo>
                      <a:cubicBezTo>
                        <a:pt x="120" y="1569"/>
                        <a:pt x="322" y="2312"/>
                        <a:pt x="398" y="3092"/>
                      </a:cubicBezTo>
                      <a:cubicBezTo>
                        <a:pt x="473" y="3872"/>
                        <a:pt x="429" y="4709"/>
                        <a:pt x="517" y="5539"/>
                      </a:cubicBezTo>
                      <a:cubicBezTo>
                        <a:pt x="568" y="6087"/>
                        <a:pt x="423" y="6911"/>
                        <a:pt x="1098" y="6842"/>
                      </a:cubicBezTo>
                      <a:cubicBezTo>
                        <a:pt x="1980" y="6754"/>
                        <a:pt x="1180" y="4010"/>
                        <a:pt x="3519" y="3778"/>
                      </a:cubicBezTo>
                      <a:cubicBezTo>
                        <a:pt x="4401" y="3769"/>
                        <a:pt x="5282" y="3864"/>
                        <a:pt x="6142" y="4061"/>
                      </a:cubicBezTo>
                      <a:cubicBezTo>
                        <a:pt x="8349" y="4445"/>
                        <a:pt x="8526" y="4973"/>
                        <a:pt x="8570" y="5413"/>
                      </a:cubicBezTo>
                      <a:lnTo>
                        <a:pt x="9087" y="10522"/>
                      </a:lnTo>
                      <a:cubicBezTo>
                        <a:pt x="9150" y="11202"/>
                        <a:pt x="8841" y="11359"/>
                        <a:pt x="6388" y="12466"/>
                      </a:cubicBezTo>
                      <a:cubicBezTo>
                        <a:pt x="5724" y="12812"/>
                        <a:pt x="5005" y="13044"/>
                        <a:pt x="4263" y="13152"/>
                      </a:cubicBezTo>
                      <a:cubicBezTo>
                        <a:pt x="2283" y="13354"/>
                        <a:pt x="2453" y="11472"/>
                        <a:pt x="1514" y="11567"/>
                      </a:cubicBezTo>
                      <a:cubicBezTo>
                        <a:pt x="1053" y="11611"/>
                        <a:pt x="1154" y="11944"/>
                        <a:pt x="1199" y="12416"/>
                      </a:cubicBezTo>
                      <a:cubicBezTo>
                        <a:pt x="1281" y="13165"/>
                        <a:pt x="1507" y="14109"/>
                        <a:pt x="1615" y="15254"/>
                      </a:cubicBezTo>
                      <a:cubicBezTo>
                        <a:pt x="1785" y="16965"/>
                        <a:pt x="1728" y="17676"/>
                        <a:pt x="1823" y="18607"/>
                      </a:cubicBezTo>
                      <a:cubicBezTo>
                        <a:pt x="1892" y="19312"/>
                        <a:pt x="1823" y="19551"/>
                        <a:pt x="2403" y="19500"/>
                      </a:cubicBezTo>
                      <a:cubicBezTo>
                        <a:pt x="3475" y="19387"/>
                        <a:pt x="2069" y="18110"/>
                        <a:pt x="4295" y="17053"/>
                      </a:cubicBezTo>
                      <a:lnTo>
                        <a:pt x="23477" y="8031"/>
                      </a:lnTo>
                      <a:cubicBezTo>
                        <a:pt x="24416" y="7609"/>
                        <a:pt x="24479" y="7553"/>
                        <a:pt x="24448" y="7320"/>
                      </a:cubicBezTo>
                      <a:close/>
                      <a:moveTo>
                        <a:pt x="17978" y="7207"/>
                      </a:moveTo>
                      <a:lnTo>
                        <a:pt x="12303" y="9925"/>
                      </a:lnTo>
                      <a:cubicBezTo>
                        <a:pt x="11940" y="10124"/>
                        <a:pt x="11546" y="10260"/>
                        <a:pt x="11136" y="10327"/>
                      </a:cubicBezTo>
                      <a:cubicBezTo>
                        <a:pt x="10808" y="10327"/>
                        <a:pt x="10808" y="9994"/>
                        <a:pt x="10764" y="9528"/>
                      </a:cubicBezTo>
                      <a:lnTo>
                        <a:pt x="10405" y="5999"/>
                      </a:lnTo>
                      <a:cubicBezTo>
                        <a:pt x="10354" y="5533"/>
                        <a:pt x="10285" y="5168"/>
                        <a:pt x="10613" y="5143"/>
                      </a:cubicBezTo>
                      <a:cubicBezTo>
                        <a:pt x="11029" y="5126"/>
                        <a:pt x="11445" y="5181"/>
                        <a:pt x="11843" y="5306"/>
                      </a:cubicBezTo>
                      <a:lnTo>
                        <a:pt x="17795" y="6728"/>
                      </a:lnTo>
                      <a:cubicBezTo>
                        <a:pt x="18167" y="6823"/>
                        <a:pt x="18211" y="6917"/>
                        <a:pt x="18211" y="6974"/>
                      </a:cubicBezTo>
                      <a:cubicBezTo>
                        <a:pt x="18211" y="7030"/>
                        <a:pt x="18218" y="7030"/>
                        <a:pt x="17978" y="720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289" name="Google Shape;2289;p17"/>
                <p:cNvSpPr/>
                <p:nvPr/>
              </p:nvSpPr>
              <p:spPr>
                <a:xfrm>
                  <a:off x="8528036" y="3860983"/>
                  <a:ext cx="11654" cy="9860"/>
                </a:xfrm>
                <a:custGeom>
                  <a:rect b="b" l="l" r="r" t="t"/>
                  <a:pathLst>
                    <a:path extrusionOk="0" h="9860" w="11654">
                      <a:moveTo>
                        <a:pt x="11405" y="3316"/>
                      </a:moveTo>
                      <a:cubicBezTo>
                        <a:pt x="10377" y="252"/>
                        <a:pt x="7306" y="-642"/>
                        <a:pt x="3970" y="441"/>
                      </a:cubicBezTo>
                      <a:cubicBezTo>
                        <a:pt x="881" y="1441"/>
                        <a:pt x="-608" y="3844"/>
                        <a:pt x="231" y="6424"/>
                      </a:cubicBezTo>
                      <a:cubicBezTo>
                        <a:pt x="1574" y="10532"/>
                        <a:pt x="5559" y="10105"/>
                        <a:pt x="7691" y="9419"/>
                      </a:cubicBezTo>
                      <a:cubicBezTo>
                        <a:pt x="10913" y="8368"/>
                        <a:pt x="12256" y="5814"/>
                        <a:pt x="11405" y="3316"/>
                      </a:cubicBezTo>
                      <a:close/>
                      <a:moveTo>
                        <a:pt x="6575" y="8028"/>
                      </a:moveTo>
                      <a:cubicBezTo>
                        <a:pt x="4052" y="8840"/>
                        <a:pt x="1776" y="8790"/>
                        <a:pt x="1013" y="6588"/>
                      </a:cubicBezTo>
                      <a:cubicBezTo>
                        <a:pt x="250" y="4386"/>
                        <a:pt x="3132" y="2460"/>
                        <a:pt x="5351" y="1737"/>
                      </a:cubicBezTo>
                      <a:cubicBezTo>
                        <a:pt x="7571" y="1013"/>
                        <a:pt x="9873" y="982"/>
                        <a:pt x="10629" y="3146"/>
                      </a:cubicBezTo>
                      <a:cubicBezTo>
                        <a:pt x="11216" y="4794"/>
                        <a:pt x="9955" y="6959"/>
                        <a:pt x="6575" y="8028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290" name="Google Shape;2290;p17"/>
                <p:cNvSpPr/>
                <p:nvPr/>
              </p:nvSpPr>
              <p:spPr>
                <a:xfrm>
                  <a:off x="8522999" y="3849958"/>
                  <a:ext cx="12416" cy="13010"/>
                </a:xfrm>
                <a:custGeom>
                  <a:rect b="b" l="l" r="r" t="t"/>
                  <a:pathLst>
                    <a:path extrusionOk="0" h="13010" w="12416">
                      <a:moveTo>
                        <a:pt x="12003" y="4105"/>
                      </a:moveTo>
                      <a:cubicBezTo>
                        <a:pt x="11624" y="3274"/>
                        <a:pt x="11170" y="2475"/>
                        <a:pt x="10786" y="1651"/>
                      </a:cubicBezTo>
                      <a:cubicBezTo>
                        <a:pt x="10401" y="827"/>
                        <a:pt x="10439" y="757"/>
                        <a:pt x="10155" y="191"/>
                      </a:cubicBezTo>
                      <a:cubicBezTo>
                        <a:pt x="10122" y="56"/>
                        <a:pt x="9985" y="-26"/>
                        <a:pt x="9850" y="7"/>
                      </a:cubicBezTo>
                      <a:cubicBezTo>
                        <a:pt x="9836" y="11"/>
                        <a:pt x="9822" y="16"/>
                        <a:pt x="9808" y="21"/>
                      </a:cubicBezTo>
                      <a:cubicBezTo>
                        <a:pt x="9285" y="267"/>
                        <a:pt x="10439" y="1349"/>
                        <a:pt x="8825" y="2104"/>
                      </a:cubicBezTo>
                      <a:lnTo>
                        <a:pt x="2437" y="5073"/>
                      </a:lnTo>
                      <a:cubicBezTo>
                        <a:pt x="615" y="5929"/>
                        <a:pt x="627" y="4715"/>
                        <a:pt x="167" y="4929"/>
                      </a:cubicBezTo>
                      <a:cubicBezTo>
                        <a:pt x="-123" y="5067"/>
                        <a:pt x="41" y="5300"/>
                        <a:pt x="98" y="5432"/>
                      </a:cubicBezTo>
                      <a:cubicBezTo>
                        <a:pt x="388" y="6061"/>
                        <a:pt x="728" y="6634"/>
                        <a:pt x="1043" y="7320"/>
                      </a:cubicBezTo>
                      <a:cubicBezTo>
                        <a:pt x="1283" y="7829"/>
                        <a:pt x="1378" y="8188"/>
                        <a:pt x="1472" y="8395"/>
                      </a:cubicBezTo>
                      <a:cubicBezTo>
                        <a:pt x="1567" y="8603"/>
                        <a:pt x="1737" y="8735"/>
                        <a:pt x="1870" y="8672"/>
                      </a:cubicBezTo>
                      <a:cubicBezTo>
                        <a:pt x="2393" y="8427"/>
                        <a:pt x="1239" y="7496"/>
                        <a:pt x="2784" y="6785"/>
                      </a:cubicBezTo>
                      <a:lnTo>
                        <a:pt x="5306" y="5615"/>
                      </a:lnTo>
                      <a:cubicBezTo>
                        <a:pt x="5817" y="5382"/>
                        <a:pt x="5880" y="5262"/>
                        <a:pt x="6183" y="5910"/>
                      </a:cubicBezTo>
                      <a:cubicBezTo>
                        <a:pt x="6485" y="6558"/>
                        <a:pt x="6441" y="6804"/>
                        <a:pt x="5930" y="7383"/>
                      </a:cubicBezTo>
                      <a:lnTo>
                        <a:pt x="4127" y="9478"/>
                      </a:lnTo>
                      <a:cubicBezTo>
                        <a:pt x="3496" y="10245"/>
                        <a:pt x="2733" y="11069"/>
                        <a:pt x="3187" y="12032"/>
                      </a:cubicBezTo>
                      <a:cubicBezTo>
                        <a:pt x="3408" y="12523"/>
                        <a:pt x="4108" y="13183"/>
                        <a:pt x="4556" y="12970"/>
                      </a:cubicBezTo>
                      <a:cubicBezTo>
                        <a:pt x="4659" y="12938"/>
                        <a:pt x="4717" y="12829"/>
                        <a:pt x="4686" y="12726"/>
                      </a:cubicBezTo>
                      <a:cubicBezTo>
                        <a:pt x="4683" y="12717"/>
                        <a:pt x="4680" y="12708"/>
                        <a:pt x="4676" y="12699"/>
                      </a:cubicBezTo>
                      <a:cubicBezTo>
                        <a:pt x="4619" y="12579"/>
                        <a:pt x="4480" y="12491"/>
                        <a:pt x="4417" y="12372"/>
                      </a:cubicBezTo>
                      <a:cubicBezTo>
                        <a:pt x="4306" y="12200"/>
                        <a:pt x="4319" y="11977"/>
                        <a:pt x="4449" y="11818"/>
                      </a:cubicBezTo>
                      <a:cubicBezTo>
                        <a:pt x="5855" y="10088"/>
                        <a:pt x="7475" y="8043"/>
                        <a:pt x="7564" y="8043"/>
                      </a:cubicBezTo>
                      <a:cubicBezTo>
                        <a:pt x="7652" y="8043"/>
                        <a:pt x="8005" y="8263"/>
                        <a:pt x="8503" y="8471"/>
                      </a:cubicBezTo>
                      <a:cubicBezTo>
                        <a:pt x="9206" y="8728"/>
                        <a:pt x="9984" y="8677"/>
                        <a:pt x="10647" y="8333"/>
                      </a:cubicBezTo>
                      <a:cubicBezTo>
                        <a:pt x="11322" y="7980"/>
                        <a:pt x="13258" y="6785"/>
                        <a:pt x="12003" y="4105"/>
                      </a:cubicBezTo>
                      <a:close/>
                      <a:moveTo>
                        <a:pt x="9550" y="6967"/>
                      </a:moveTo>
                      <a:cubicBezTo>
                        <a:pt x="8692" y="7370"/>
                        <a:pt x="7841" y="7672"/>
                        <a:pt x="6971" y="5810"/>
                      </a:cubicBezTo>
                      <a:cubicBezTo>
                        <a:pt x="6801" y="5445"/>
                        <a:pt x="6586" y="4992"/>
                        <a:pt x="6971" y="4828"/>
                      </a:cubicBezTo>
                      <a:lnTo>
                        <a:pt x="9903" y="3457"/>
                      </a:lnTo>
                      <a:cubicBezTo>
                        <a:pt x="10767" y="3054"/>
                        <a:pt x="10950" y="3457"/>
                        <a:pt x="11164" y="3891"/>
                      </a:cubicBezTo>
                      <a:cubicBezTo>
                        <a:pt x="11719" y="5124"/>
                        <a:pt x="10969" y="6313"/>
                        <a:pt x="9550" y="696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291" name="Google Shape;2291;p17"/>
                <p:cNvSpPr/>
                <p:nvPr/>
              </p:nvSpPr>
              <p:spPr>
                <a:xfrm>
                  <a:off x="8530833" y="3882261"/>
                  <a:ext cx="12114" cy="9171"/>
                </a:xfrm>
                <a:custGeom>
                  <a:rect b="b" l="l" r="r" t="t"/>
                  <a:pathLst>
                    <a:path extrusionOk="0" h="9171" w="12114">
                      <a:moveTo>
                        <a:pt x="11875" y="698"/>
                      </a:moveTo>
                      <a:cubicBezTo>
                        <a:pt x="11301" y="642"/>
                        <a:pt x="11743" y="2177"/>
                        <a:pt x="9952" y="1994"/>
                      </a:cubicBezTo>
                      <a:lnTo>
                        <a:pt x="2908" y="1290"/>
                      </a:lnTo>
                      <a:cubicBezTo>
                        <a:pt x="890" y="1088"/>
                        <a:pt x="1527" y="31"/>
                        <a:pt x="1016" y="0"/>
                      </a:cubicBezTo>
                      <a:cubicBezTo>
                        <a:pt x="701" y="0"/>
                        <a:pt x="720" y="252"/>
                        <a:pt x="708" y="403"/>
                      </a:cubicBezTo>
                      <a:cubicBezTo>
                        <a:pt x="638" y="1082"/>
                        <a:pt x="638" y="1762"/>
                        <a:pt x="562" y="2492"/>
                      </a:cubicBezTo>
                      <a:cubicBezTo>
                        <a:pt x="506" y="3058"/>
                        <a:pt x="405" y="3416"/>
                        <a:pt x="380" y="3643"/>
                      </a:cubicBezTo>
                      <a:cubicBezTo>
                        <a:pt x="354" y="3869"/>
                        <a:pt x="436" y="4077"/>
                        <a:pt x="581" y="4083"/>
                      </a:cubicBezTo>
                      <a:cubicBezTo>
                        <a:pt x="1162" y="4146"/>
                        <a:pt x="638" y="2743"/>
                        <a:pt x="2347" y="2913"/>
                      </a:cubicBezTo>
                      <a:lnTo>
                        <a:pt x="5122" y="3190"/>
                      </a:lnTo>
                      <a:cubicBezTo>
                        <a:pt x="5676" y="3247"/>
                        <a:pt x="5796" y="3190"/>
                        <a:pt x="5752" y="3888"/>
                      </a:cubicBezTo>
                      <a:cubicBezTo>
                        <a:pt x="5708" y="4587"/>
                        <a:pt x="5519" y="4801"/>
                        <a:pt x="4781" y="5040"/>
                      </a:cubicBezTo>
                      <a:lnTo>
                        <a:pt x="2139" y="5920"/>
                      </a:lnTo>
                      <a:cubicBezTo>
                        <a:pt x="1168" y="6248"/>
                        <a:pt x="108" y="6581"/>
                        <a:pt x="8" y="7651"/>
                      </a:cubicBezTo>
                      <a:cubicBezTo>
                        <a:pt x="-49" y="8185"/>
                        <a:pt x="216" y="9117"/>
                        <a:pt x="708" y="9167"/>
                      </a:cubicBezTo>
                      <a:cubicBezTo>
                        <a:pt x="816" y="9192"/>
                        <a:pt x="924" y="9124"/>
                        <a:pt x="949" y="9015"/>
                      </a:cubicBezTo>
                      <a:cubicBezTo>
                        <a:pt x="951" y="9005"/>
                        <a:pt x="953" y="8995"/>
                        <a:pt x="953" y="8985"/>
                      </a:cubicBezTo>
                      <a:cubicBezTo>
                        <a:pt x="953" y="8846"/>
                        <a:pt x="890" y="8708"/>
                        <a:pt x="897" y="8569"/>
                      </a:cubicBezTo>
                      <a:cubicBezTo>
                        <a:pt x="898" y="8369"/>
                        <a:pt x="1016" y="8187"/>
                        <a:pt x="1199" y="8104"/>
                      </a:cubicBezTo>
                      <a:cubicBezTo>
                        <a:pt x="3318" y="7336"/>
                        <a:pt x="5752" y="6418"/>
                        <a:pt x="5853" y="6430"/>
                      </a:cubicBezTo>
                      <a:cubicBezTo>
                        <a:pt x="5954" y="6443"/>
                        <a:pt x="6118" y="6852"/>
                        <a:pt x="6446" y="7286"/>
                      </a:cubicBezTo>
                      <a:cubicBezTo>
                        <a:pt x="6919" y="7869"/>
                        <a:pt x="7618" y="8224"/>
                        <a:pt x="8369" y="8261"/>
                      </a:cubicBezTo>
                      <a:cubicBezTo>
                        <a:pt x="9100" y="8343"/>
                        <a:pt x="11383" y="8292"/>
                        <a:pt x="11679" y="5329"/>
                      </a:cubicBezTo>
                      <a:cubicBezTo>
                        <a:pt x="11774" y="4423"/>
                        <a:pt x="11806" y="3498"/>
                        <a:pt x="11894" y="2592"/>
                      </a:cubicBezTo>
                      <a:cubicBezTo>
                        <a:pt x="11982" y="1686"/>
                        <a:pt x="12058" y="1642"/>
                        <a:pt x="12115" y="1019"/>
                      </a:cubicBezTo>
                      <a:cubicBezTo>
                        <a:pt x="12102" y="856"/>
                        <a:pt x="12033" y="711"/>
                        <a:pt x="11875" y="698"/>
                      </a:cubicBezTo>
                      <a:close/>
                      <a:moveTo>
                        <a:pt x="11017" y="4706"/>
                      </a:moveTo>
                      <a:cubicBezTo>
                        <a:pt x="10885" y="6071"/>
                        <a:pt x="9624" y="6713"/>
                        <a:pt x="8060" y="6556"/>
                      </a:cubicBezTo>
                      <a:cubicBezTo>
                        <a:pt x="7108" y="6462"/>
                        <a:pt x="6219" y="6292"/>
                        <a:pt x="6433" y="4234"/>
                      </a:cubicBezTo>
                      <a:cubicBezTo>
                        <a:pt x="6433" y="3832"/>
                        <a:pt x="6515" y="3335"/>
                        <a:pt x="6919" y="3372"/>
                      </a:cubicBezTo>
                      <a:lnTo>
                        <a:pt x="10153" y="3693"/>
                      </a:lnTo>
                      <a:cubicBezTo>
                        <a:pt x="11112" y="3794"/>
                        <a:pt x="11074" y="4209"/>
                        <a:pt x="11017" y="4706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292" name="Google Shape;2292;p17"/>
                <p:cNvSpPr/>
                <p:nvPr/>
              </p:nvSpPr>
              <p:spPr>
                <a:xfrm>
                  <a:off x="8380620" y="3847315"/>
                  <a:ext cx="12065" cy="9778"/>
                </a:xfrm>
                <a:custGeom>
                  <a:rect b="b" l="l" r="r" t="t"/>
                  <a:pathLst>
                    <a:path extrusionOk="0" h="9778" w="12065">
                      <a:moveTo>
                        <a:pt x="11930" y="751"/>
                      </a:moveTo>
                      <a:cubicBezTo>
                        <a:pt x="11495" y="506"/>
                        <a:pt x="11652" y="1437"/>
                        <a:pt x="10499" y="1299"/>
                      </a:cubicBezTo>
                      <a:lnTo>
                        <a:pt x="592" y="40"/>
                      </a:lnTo>
                      <a:cubicBezTo>
                        <a:pt x="113" y="-23"/>
                        <a:pt x="75" y="-16"/>
                        <a:pt x="12" y="91"/>
                      </a:cubicBezTo>
                      <a:cubicBezTo>
                        <a:pt x="-51" y="198"/>
                        <a:pt x="145" y="449"/>
                        <a:pt x="302" y="651"/>
                      </a:cubicBezTo>
                      <a:lnTo>
                        <a:pt x="6539" y="8320"/>
                      </a:lnTo>
                      <a:cubicBezTo>
                        <a:pt x="7119" y="9025"/>
                        <a:pt x="6703" y="9579"/>
                        <a:pt x="7005" y="9755"/>
                      </a:cubicBezTo>
                      <a:cubicBezTo>
                        <a:pt x="7175" y="9849"/>
                        <a:pt x="7257" y="9648"/>
                        <a:pt x="7352" y="9478"/>
                      </a:cubicBezTo>
                      <a:cubicBezTo>
                        <a:pt x="7547" y="9132"/>
                        <a:pt x="7686" y="8761"/>
                        <a:pt x="7882" y="8402"/>
                      </a:cubicBezTo>
                      <a:cubicBezTo>
                        <a:pt x="8077" y="8043"/>
                        <a:pt x="8348" y="7697"/>
                        <a:pt x="8556" y="7313"/>
                      </a:cubicBezTo>
                      <a:cubicBezTo>
                        <a:pt x="8695" y="7062"/>
                        <a:pt x="8991" y="6741"/>
                        <a:pt x="8714" y="6590"/>
                      </a:cubicBezTo>
                      <a:cubicBezTo>
                        <a:pt x="8437" y="6439"/>
                        <a:pt x="7856" y="7798"/>
                        <a:pt x="6898" y="7269"/>
                      </a:cubicBezTo>
                      <a:cubicBezTo>
                        <a:pt x="6559" y="7034"/>
                        <a:pt x="6254" y="6755"/>
                        <a:pt x="5990" y="6439"/>
                      </a:cubicBezTo>
                      <a:cubicBezTo>
                        <a:pt x="5271" y="5678"/>
                        <a:pt x="5359" y="5401"/>
                        <a:pt x="5467" y="5181"/>
                      </a:cubicBezTo>
                      <a:lnTo>
                        <a:pt x="6766" y="2840"/>
                      </a:lnTo>
                      <a:cubicBezTo>
                        <a:pt x="6936" y="2526"/>
                        <a:pt x="7106" y="2544"/>
                        <a:pt x="8355" y="2721"/>
                      </a:cubicBezTo>
                      <a:cubicBezTo>
                        <a:pt x="8708" y="2747"/>
                        <a:pt x="9052" y="2841"/>
                        <a:pt x="9370" y="2997"/>
                      </a:cubicBezTo>
                      <a:cubicBezTo>
                        <a:pt x="10177" y="3444"/>
                        <a:pt x="9565" y="4205"/>
                        <a:pt x="9944" y="4426"/>
                      </a:cubicBezTo>
                      <a:cubicBezTo>
                        <a:pt x="10133" y="4526"/>
                        <a:pt x="10196" y="4356"/>
                        <a:pt x="10309" y="4142"/>
                      </a:cubicBezTo>
                      <a:cubicBezTo>
                        <a:pt x="10505" y="3796"/>
                        <a:pt x="10694" y="3325"/>
                        <a:pt x="10990" y="2802"/>
                      </a:cubicBezTo>
                      <a:cubicBezTo>
                        <a:pt x="11425" y="2016"/>
                        <a:pt x="11621" y="1726"/>
                        <a:pt x="11892" y="1292"/>
                      </a:cubicBezTo>
                      <a:cubicBezTo>
                        <a:pt x="12069" y="965"/>
                        <a:pt x="12157" y="877"/>
                        <a:pt x="11930" y="751"/>
                      </a:cubicBezTo>
                      <a:close/>
                      <a:moveTo>
                        <a:pt x="5845" y="2802"/>
                      </a:moveTo>
                      <a:lnTo>
                        <a:pt x="4943" y="4426"/>
                      </a:lnTo>
                      <a:cubicBezTo>
                        <a:pt x="4823" y="4640"/>
                        <a:pt x="4748" y="4816"/>
                        <a:pt x="4615" y="4740"/>
                      </a:cubicBezTo>
                      <a:cubicBezTo>
                        <a:pt x="4451" y="4633"/>
                        <a:pt x="4308" y="4496"/>
                        <a:pt x="4193" y="4338"/>
                      </a:cubicBezTo>
                      <a:lnTo>
                        <a:pt x="2358" y="2123"/>
                      </a:lnTo>
                      <a:cubicBezTo>
                        <a:pt x="2244" y="1978"/>
                        <a:pt x="2263" y="1922"/>
                        <a:pt x="2270" y="1903"/>
                      </a:cubicBezTo>
                      <a:cubicBezTo>
                        <a:pt x="2276" y="1884"/>
                        <a:pt x="2270" y="1903"/>
                        <a:pt x="2434" y="1865"/>
                      </a:cubicBezTo>
                      <a:lnTo>
                        <a:pt x="5378" y="2217"/>
                      </a:lnTo>
                      <a:cubicBezTo>
                        <a:pt x="5573" y="2226"/>
                        <a:pt x="5765" y="2275"/>
                        <a:pt x="5940" y="2362"/>
                      </a:cubicBezTo>
                      <a:cubicBezTo>
                        <a:pt x="6072" y="2431"/>
                        <a:pt x="5965" y="2588"/>
                        <a:pt x="5845" y="2802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293" name="Google Shape;2293;p17"/>
                <p:cNvSpPr/>
                <p:nvPr/>
              </p:nvSpPr>
              <p:spPr>
                <a:xfrm>
                  <a:off x="8407639" y="3847179"/>
                  <a:ext cx="97719" cy="134050"/>
                </a:xfrm>
                <a:custGeom>
                  <a:rect b="b" l="l" r="r" t="t"/>
                  <a:pathLst>
                    <a:path extrusionOk="0" h="134050" w="97719">
                      <a:moveTo>
                        <a:pt x="93659" y="0"/>
                      </a:moveTo>
                      <a:lnTo>
                        <a:pt x="92644" y="0"/>
                      </a:lnTo>
                      <a:lnTo>
                        <a:pt x="0" y="0"/>
                      </a:lnTo>
                      <a:lnTo>
                        <a:pt x="0" y="51038"/>
                      </a:lnTo>
                      <a:cubicBezTo>
                        <a:pt x="0" y="73569"/>
                        <a:pt x="1375" y="92198"/>
                        <a:pt x="18684" y="109777"/>
                      </a:cubicBezTo>
                      <a:cubicBezTo>
                        <a:pt x="28880" y="120127"/>
                        <a:pt x="35810" y="124877"/>
                        <a:pt x="47299" y="132710"/>
                      </a:cubicBezTo>
                      <a:lnTo>
                        <a:pt x="48005" y="133188"/>
                      </a:lnTo>
                      <a:lnTo>
                        <a:pt x="49267" y="134050"/>
                      </a:lnTo>
                      <a:lnTo>
                        <a:pt x="50446" y="133081"/>
                      </a:lnTo>
                      <a:cubicBezTo>
                        <a:pt x="53990" y="130156"/>
                        <a:pt x="57086" y="127929"/>
                        <a:pt x="60081" y="125777"/>
                      </a:cubicBezTo>
                      <a:cubicBezTo>
                        <a:pt x="66235" y="121373"/>
                        <a:pt x="71557" y="117528"/>
                        <a:pt x="78323" y="109469"/>
                      </a:cubicBezTo>
                      <a:cubicBezTo>
                        <a:pt x="94819" y="89832"/>
                        <a:pt x="97720" y="74984"/>
                        <a:pt x="97720" y="51038"/>
                      </a:cubicBezTo>
                      <a:lnTo>
                        <a:pt x="97720" y="0"/>
                      </a:lnTo>
                      <a:close/>
                      <a:moveTo>
                        <a:pt x="75215" y="106826"/>
                      </a:moveTo>
                      <a:cubicBezTo>
                        <a:pt x="68770" y="114490"/>
                        <a:pt x="63644" y="118151"/>
                        <a:pt x="57704" y="122448"/>
                      </a:cubicBezTo>
                      <a:cubicBezTo>
                        <a:pt x="54658" y="124638"/>
                        <a:pt x="52691" y="125934"/>
                        <a:pt x="49046" y="128941"/>
                      </a:cubicBezTo>
                      <a:cubicBezTo>
                        <a:pt x="38093" y="121467"/>
                        <a:pt x="31333" y="116792"/>
                        <a:pt x="21584" y="106889"/>
                      </a:cubicBezTo>
                      <a:cubicBezTo>
                        <a:pt x="5322" y="90380"/>
                        <a:pt x="4061" y="73311"/>
                        <a:pt x="4061" y="50994"/>
                      </a:cubicBezTo>
                      <a:lnTo>
                        <a:pt x="4061" y="4008"/>
                      </a:lnTo>
                      <a:lnTo>
                        <a:pt x="93659" y="4008"/>
                      </a:lnTo>
                      <a:lnTo>
                        <a:pt x="93659" y="50988"/>
                      </a:lnTo>
                      <a:cubicBezTo>
                        <a:pt x="93659" y="74412"/>
                        <a:pt x="90998" y="88033"/>
                        <a:pt x="75215" y="106826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294" name="Google Shape;2294;p17"/>
                <p:cNvSpPr/>
                <p:nvPr/>
              </p:nvSpPr>
              <p:spPr>
                <a:xfrm>
                  <a:off x="8551718" y="3794272"/>
                  <a:ext cx="3133" cy="6436"/>
                </a:xfrm>
                <a:custGeom>
                  <a:rect b="b" l="l" r="r" t="t"/>
                  <a:pathLst>
                    <a:path extrusionOk="0" h="6436" w="3133">
                      <a:moveTo>
                        <a:pt x="3134" y="2932"/>
                      </a:moveTo>
                      <a:lnTo>
                        <a:pt x="1501" y="0"/>
                      </a:lnTo>
                      <a:lnTo>
                        <a:pt x="0" y="4662"/>
                      </a:lnTo>
                      <a:lnTo>
                        <a:pt x="990" y="6436"/>
                      </a:lnTo>
                      <a:lnTo>
                        <a:pt x="3134" y="2932"/>
                      </a:ln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295" name="Google Shape;2295;p17"/>
                <p:cNvSpPr/>
                <p:nvPr/>
              </p:nvSpPr>
              <p:spPr>
                <a:xfrm>
                  <a:off x="8427987" y="3758092"/>
                  <a:ext cx="17730" cy="25045"/>
                </a:xfrm>
                <a:custGeom>
                  <a:rect b="b" l="l" r="r" t="t"/>
                  <a:pathLst>
                    <a:path extrusionOk="0" h="25045" w="17730">
                      <a:moveTo>
                        <a:pt x="10449" y="20376"/>
                      </a:moveTo>
                      <a:cubicBezTo>
                        <a:pt x="11257" y="24151"/>
                        <a:pt x="8047" y="23245"/>
                        <a:pt x="8306" y="24484"/>
                      </a:cubicBezTo>
                      <a:cubicBezTo>
                        <a:pt x="8463" y="25189"/>
                        <a:pt x="8886" y="25070"/>
                        <a:pt x="9346" y="24969"/>
                      </a:cubicBezTo>
                      <a:cubicBezTo>
                        <a:pt x="10368" y="24749"/>
                        <a:pt x="11181" y="24447"/>
                        <a:pt x="12890" y="24082"/>
                      </a:cubicBezTo>
                      <a:cubicBezTo>
                        <a:pt x="14599" y="23717"/>
                        <a:pt x="15475" y="23667"/>
                        <a:pt x="16503" y="23453"/>
                      </a:cubicBezTo>
                      <a:cubicBezTo>
                        <a:pt x="17241" y="23295"/>
                        <a:pt x="17764" y="23283"/>
                        <a:pt x="17606" y="22515"/>
                      </a:cubicBezTo>
                      <a:cubicBezTo>
                        <a:pt x="17417" y="21628"/>
                        <a:pt x="14346" y="23245"/>
                        <a:pt x="13508" y="19325"/>
                      </a:cubicBezTo>
                      <a:lnTo>
                        <a:pt x="10443" y="4936"/>
                      </a:lnTo>
                      <a:cubicBezTo>
                        <a:pt x="10115" y="3401"/>
                        <a:pt x="10336" y="3187"/>
                        <a:pt x="11383" y="2967"/>
                      </a:cubicBezTo>
                      <a:lnTo>
                        <a:pt x="13552" y="2508"/>
                      </a:lnTo>
                      <a:cubicBezTo>
                        <a:pt x="16465" y="1759"/>
                        <a:pt x="16402" y="5471"/>
                        <a:pt x="17424" y="5251"/>
                      </a:cubicBezTo>
                      <a:cubicBezTo>
                        <a:pt x="18054" y="5112"/>
                        <a:pt x="17537" y="3930"/>
                        <a:pt x="17424" y="3552"/>
                      </a:cubicBezTo>
                      <a:lnTo>
                        <a:pt x="16522" y="689"/>
                      </a:lnTo>
                      <a:cubicBezTo>
                        <a:pt x="16434" y="375"/>
                        <a:pt x="16333" y="-72"/>
                        <a:pt x="15954" y="10"/>
                      </a:cubicBezTo>
                      <a:cubicBezTo>
                        <a:pt x="13577" y="513"/>
                        <a:pt x="11900" y="1004"/>
                        <a:pt x="8167" y="1790"/>
                      </a:cubicBezTo>
                      <a:cubicBezTo>
                        <a:pt x="4434" y="2577"/>
                        <a:pt x="2681" y="2816"/>
                        <a:pt x="285" y="3319"/>
                      </a:cubicBezTo>
                      <a:cubicBezTo>
                        <a:pt x="-94" y="3401"/>
                        <a:pt x="1" y="3848"/>
                        <a:pt x="39" y="4175"/>
                      </a:cubicBezTo>
                      <a:lnTo>
                        <a:pt x="524" y="8460"/>
                      </a:lnTo>
                      <a:cubicBezTo>
                        <a:pt x="562" y="8887"/>
                        <a:pt x="562" y="9623"/>
                        <a:pt x="1098" y="9510"/>
                      </a:cubicBezTo>
                      <a:cubicBezTo>
                        <a:pt x="2246" y="9265"/>
                        <a:pt x="594" y="5257"/>
                        <a:pt x="3475" y="4647"/>
                      </a:cubicBezTo>
                      <a:lnTo>
                        <a:pt x="5619" y="4187"/>
                      </a:lnTo>
                      <a:cubicBezTo>
                        <a:pt x="6672" y="3967"/>
                        <a:pt x="6962" y="4074"/>
                        <a:pt x="7284" y="559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296" name="Google Shape;2296;p17"/>
                <p:cNvSpPr/>
                <p:nvPr/>
              </p:nvSpPr>
              <p:spPr>
                <a:xfrm>
                  <a:off x="8389682" y="3769346"/>
                  <a:ext cx="22112" cy="26072"/>
                </a:xfrm>
                <a:custGeom>
                  <a:rect b="b" l="l" r="r" t="t"/>
                  <a:pathLst>
                    <a:path extrusionOk="0" h="26072" w="22112">
                      <a:moveTo>
                        <a:pt x="14546" y="21127"/>
                      </a:moveTo>
                      <a:cubicBezTo>
                        <a:pt x="16337" y="24562"/>
                        <a:pt x="12995" y="24537"/>
                        <a:pt x="13588" y="25663"/>
                      </a:cubicBezTo>
                      <a:cubicBezTo>
                        <a:pt x="13916" y="26292"/>
                        <a:pt x="14294" y="26065"/>
                        <a:pt x="14716" y="25845"/>
                      </a:cubicBezTo>
                      <a:cubicBezTo>
                        <a:pt x="15637" y="25367"/>
                        <a:pt x="16343" y="24851"/>
                        <a:pt x="17869" y="24046"/>
                      </a:cubicBezTo>
                      <a:cubicBezTo>
                        <a:pt x="19395" y="23241"/>
                        <a:pt x="20253" y="22957"/>
                        <a:pt x="21173" y="22473"/>
                      </a:cubicBezTo>
                      <a:cubicBezTo>
                        <a:pt x="21848" y="22121"/>
                        <a:pt x="22359" y="21970"/>
                        <a:pt x="21987" y="21278"/>
                      </a:cubicBezTo>
                      <a:cubicBezTo>
                        <a:pt x="21564" y="20472"/>
                        <a:pt x="19042" y="22844"/>
                        <a:pt x="17207" y="19321"/>
                      </a:cubicBezTo>
                      <a:lnTo>
                        <a:pt x="10384" y="6247"/>
                      </a:lnTo>
                      <a:cubicBezTo>
                        <a:pt x="9659" y="4869"/>
                        <a:pt x="9810" y="4598"/>
                        <a:pt x="10763" y="4114"/>
                      </a:cubicBezTo>
                      <a:lnTo>
                        <a:pt x="12736" y="3082"/>
                      </a:lnTo>
                      <a:cubicBezTo>
                        <a:pt x="15334" y="1585"/>
                        <a:pt x="16274" y="5171"/>
                        <a:pt x="17201" y="4686"/>
                      </a:cubicBezTo>
                      <a:cubicBezTo>
                        <a:pt x="17831" y="4378"/>
                        <a:pt x="16955" y="3384"/>
                        <a:pt x="16728" y="3063"/>
                      </a:cubicBezTo>
                      <a:lnTo>
                        <a:pt x="15088" y="546"/>
                      </a:lnTo>
                      <a:cubicBezTo>
                        <a:pt x="14912" y="270"/>
                        <a:pt x="14697" y="-133"/>
                        <a:pt x="14351" y="43"/>
                      </a:cubicBezTo>
                      <a:cubicBezTo>
                        <a:pt x="12200" y="1163"/>
                        <a:pt x="10706" y="2088"/>
                        <a:pt x="7332" y="3818"/>
                      </a:cubicBezTo>
                      <a:cubicBezTo>
                        <a:pt x="3959" y="5548"/>
                        <a:pt x="2338" y="6266"/>
                        <a:pt x="188" y="7386"/>
                      </a:cubicBezTo>
                      <a:cubicBezTo>
                        <a:pt x="-159" y="7568"/>
                        <a:pt x="56" y="7977"/>
                        <a:pt x="188" y="8273"/>
                      </a:cubicBezTo>
                      <a:lnTo>
                        <a:pt x="1809" y="12274"/>
                      </a:lnTo>
                      <a:cubicBezTo>
                        <a:pt x="1960" y="12677"/>
                        <a:pt x="2155" y="13381"/>
                        <a:pt x="2641" y="13130"/>
                      </a:cubicBezTo>
                      <a:cubicBezTo>
                        <a:pt x="3681" y="12589"/>
                        <a:pt x="1014" y="9166"/>
                        <a:pt x="3625" y="7807"/>
                      </a:cubicBezTo>
                      <a:lnTo>
                        <a:pt x="5567" y="6794"/>
                      </a:lnTo>
                      <a:cubicBezTo>
                        <a:pt x="6519" y="6297"/>
                        <a:pt x="6828" y="6328"/>
                        <a:pt x="7547" y="7706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297" name="Google Shape;2297;p17"/>
                <p:cNvSpPr/>
                <p:nvPr/>
              </p:nvSpPr>
              <p:spPr>
                <a:xfrm>
                  <a:off x="8439748" y="3992479"/>
                  <a:ext cx="5593" cy="3535"/>
                </a:xfrm>
                <a:custGeom>
                  <a:rect b="b" l="l" r="r" t="t"/>
                  <a:pathLst>
                    <a:path extrusionOk="0" h="3535" w="5593">
                      <a:moveTo>
                        <a:pt x="3329" y="0"/>
                      </a:moveTo>
                      <a:lnTo>
                        <a:pt x="0" y="233"/>
                      </a:lnTo>
                      <a:lnTo>
                        <a:pt x="3582" y="3536"/>
                      </a:lnTo>
                      <a:lnTo>
                        <a:pt x="5593" y="3391"/>
                      </a:lnTo>
                      <a:lnTo>
                        <a:pt x="3329" y="0"/>
                      </a:ln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298" name="Google Shape;2298;p17"/>
                <p:cNvSpPr/>
                <p:nvPr/>
              </p:nvSpPr>
              <p:spPr>
                <a:xfrm>
                  <a:off x="8646399" y="3772038"/>
                  <a:ext cx="50414" cy="59934"/>
                </a:xfrm>
                <a:custGeom>
                  <a:rect b="b" l="l" r="r" t="t"/>
                  <a:pathLst>
                    <a:path extrusionOk="0" h="59934" w="50414">
                      <a:moveTo>
                        <a:pt x="44342" y="13"/>
                      </a:moveTo>
                      <a:cubicBezTo>
                        <a:pt x="45491" y="287"/>
                        <a:pt x="46667" y="430"/>
                        <a:pt x="47848" y="440"/>
                      </a:cubicBezTo>
                      <a:cubicBezTo>
                        <a:pt x="48721" y="431"/>
                        <a:pt x="49586" y="286"/>
                        <a:pt x="50414" y="13"/>
                      </a:cubicBezTo>
                      <a:cubicBezTo>
                        <a:pt x="49727" y="7940"/>
                        <a:pt x="49046" y="22946"/>
                        <a:pt x="48869" y="35397"/>
                      </a:cubicBezTo>
                      <a:cubicBezTo>
                        <a:pt x="48699" y="50497"/>
                        <a:pt x="39903" y="59934"/>
                        <a:pt x="24523" y="59934"/>
                      </a:cubicBezTo>
                      <a:cubicBezTo>
                        <a:pt x="7605" y="59934"/>
                        <a:pt x="82" y="52089"/>
                        <a:pt x="82" y="35548"/>
                      </a:cubicBezTo>
                      <a:cubicBezTo>
                        <a:pt x="82" y="30263"/>
                        <a:pt x="511" y="26343"/>
                        <a:pt x="511" y="22084"/>
                      </a:cubicBezTo>
                      <a:cubicBezTo>
                        <a:pt x="511" y="12703"/>
                        <a:pt x="170" y="4945"/>
                        <a:pt x="0" y="0"/>
                      </a:cubicBezTo>
                      <a:cubicBezTo>
                        <a:pt x="1456" y="269"/>
                        <a:pt x="2933" y="412"/>
                        <a:pt x="4414" y="428"/>
                      </a:cubicBezTo>
                      <a:cubicBezTo>
                        <a:pt x="5651" y="418"/>
                        <a:pt x="6884" y="275"/>
                        <a:pt x="8090" y="0"/>
                      </a:cubicBezTo>
                      <a:cubicBezTo>
                        <a:pt x="7579" y="5033"/>
                        <a:pt x="7062" y="16623"/>
                        <a:pt x="7062" y="29244"/>
                      </a:cubicBezTo>
                      <a:cubicBezTo>
                        <a:pt x="7062" y="40839"/>
                        <a:pt x="7062" y="55927"/>
                        <a:pt x="26118" y="55927"/>
                      </a:cubicBezTo>
                      <a:cubicBezTo>
                        <a:pt x="44834" y="55927"/>
                        <a:pt x="44834" y="38448"/>
                        <a:pt x="44834" y="27709"/>
                      </a:cubicBezTo>
                      <a:cubicBezTo>
                        <a:pt x="44859" y="11526"/>
                        <a:pt x="44859" y="3341"/>
                        <a:pt x="44342" y="13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299" name="Google Shape;2299;p17"/>
                <p:cNvSpPr/>
                <p:nvPr/>
              </p:nvSpPr>
              <p:spPr>
                <a:xfrm>
                  <a:off x="8718025" y="3770943"/>
                  <a:ext cx="51095" cy="61041"/>
                </a:xfrm>
                <a:custGeom>
                  <a:rect b="b" l="l" r="r" t="t"/>
                  <a:pathLst>
                    <a:path extrusionOk="0" h="61041" w="51095">
                      <a:moveTo>
                        <a:pt x="48781" y="61042"/>
                      </a:moveTo>
                      <a:cubicBezTo>
                        <a:pt x="35791" y="45784"/>
                        <a:pt x="20241" y="29407"/>
                        <a:pt x="5631" y="13892"/>
                      </a:cubicBezTo>
                      <a:cubicBezTo>
                        <a:pt x="5543" y="17038"/>
                        <a:pt x="5372" y="22166"/>
                        <a:pt x="5372" y="31207"/>
                      </a:cubicBezTo>
                      <a:cubicBezTo>
                        <a:pt x="5372" y="38536"/>
                        <a:pt x="5713" y="56524"/>
                        <a:pt x="6142" y="59934"/>
                      </a:cubicBezTo>
                      <a:cubicBezTo>
                        <a:pt x="5169" y="59660"/>
                        <a:pt x="4164" y="59517"/>
                        <a:pt x="3153" y="59507"/>
                      </a:cubicBezTo>
                      <a:cubicBezTo>
                        <a:pt x="2089" y="59529"/>
                        <a:pt x="1031" y="59672"/>
                        <a:pt x="0" y="59934"/>
                      </a:cubicBezTo>
                      <a:cubicBezTo>
                        <a:pt x="687" y="55927"/>
                        <a:pt x="1797" y="34101"/>
                        <a:pt x="1797" y="22851"/>
                      </a:cubicBezTo>
                      <a:cubicBezTo>
                        <a:pt x="1797" y="12105"/>
                        <a:pt x="1797" y="3838"/>
                        <a:pt x="1539" y="0"/>
                      </a:cubicBezTo>
                      <a:lnTo>
                        <a:pt x="2907" y="0"/>
                      </a:lnTo>
                      <a:cubicBezTo>
                        <a:pt x="16836" y="15100"/>
                        <a:pt x="35697" y="35636"/>
                        <a:pt x="46145" y="46124"/>
                      </a:cubicBezTo>
                      <a:cubicBezTo>
                        <a:pt x="46145" y="30861"/>
                        <a:pt x="46145" y="14238"/>
                        <a:pt x="45458" y="1107"/>
                      </a:cubicBezTo>
                      <a:cubicBezTo>
                        <a:pt x="46404" y="1375"/>
                        <a:pt x="47381" y="1519"/>
                        <a:pt x="48365" y="1535"/>
                      </a:cubicBezTo>
                      <a:cubicBezTo>
                        <a:pt x="49291" y="1519"/>
                        <a:pt x="50209" y="1375"/>
                        <a:pt x="51095" y="1107"/>
                      </a:cubicBezTo>
                      <a:cubicBezTo>
                        <a:pt x="50584" y="6141"/>
                        <a:pt x="49733" y="23015"/>
                        <a:pt x="49733" y="29672"/>
                      </a:cubicBezTo>
                      <a:cubicBezTo>
                        <a:pt x="49733" y="38367"/>
                        <a:pt x="49903" y="57210"/>
                        <a:pt x="49985" y="61042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300" name="Google Shape;2300;p17"/>
                <p:cNvSpPr/>
                <p:nvPr/>
              </p:nvSpPr>
              <p:spPr>
                <a:xfrm>
                  <a:off x="8791001" y="3772050"/>
                  <a:ext cx="8380" cy="58833"/>
                </a:xfrm>
                <a:custGeom>
                  <a:rect b="b" l="l" r="r" t="t"/>
                  <a:pathLst>
                    <a:path extrusionOk="0" h="58833" w="8380">
                      <a:moveTo>
                        <a:pt x="687" y="22084"/>
                      </a:moveTo>
                      <a:cubicBezTo>
                        <a:pt x="687" y="14748"/>
                        <a:pt x="341" y="7336"/>
                        <a:pt x="0" y="0"/>
                      </a:cubicBezTo>
                      <a:cubicBezTo>
                        <a:pt x="1380" y="266"/>
                        <a:pt x="2781" y="409"/>
                        <a:pt x="4187" y="428"/>
                      </a:cubicBezTo>
                      <a:cubicBezTo>
                        <a:pt x="5594" y="409"/>
                        <a:pt x="6998" y="266"/>
                        <a:pt x="8380" y="0"/>
                      </a:cubicBezTo>
                      <a:cubicBezTo>
                        <a:pt x="8033" y="7336"/>
                        <a:pt x="7693" y="14748"/>
                        <a:pt x="7693" y="22084"/>
                      </a:cubicBezTo>
                      <a:lnTo>
                        <a:pt x="7693" y="36750"/>
                      </a:lnTo>
                      <a:cubicBezTo>
                        <a:pt x="7693" y="44086"/>
                        <a:pt x="8033" y="51504"/>
                        <a:pt x="8380" y="58833"/>
                      </a:cubicBezTo>
                      <a:cubicBezTo>
                        <a:pt x="5616" y="58263"/>
                        <a:pt x="2764" y="58263"/>
                        <a:pt x="0" y="58833"/>
                      </a:cubicBezTo>
                      <a:cubicBezTo>
                        <a:pt x="341" y="51504"/>
                        <a:pt x="687" y="44086"/>
                        <a:pt x="687" y="36750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301" name="Google Shape;2301;p17"/>
                <p:cNvSpPr/>
                <p:nvPr/>
              </p:nvSpPr>
              <p:spPr>
                <a:xfrm>
                  <a:off x="8813847" y="3772050"/>
                  <a:ext cx="54008" cy="58827"/>
                </a:xfrm>
                <a:custGeom>
                  <a:rect b="b" l="l" r="r" t="t"/>
                  <a:pathLst>
                    <a:path extrusionOk="0" h="58827" w="54008">
                      <a:moveTo>
                        <a:pt x="0" y="0"/>
                      </a:moveTo>
                      <a:cubicBezTo>
                        <a:pt x="1457" y="268"/>
                        <a:pt x="2933" y="412"/>
                        <a:pt x="4414" y="428"/>
                      </a:cubicBezTo>
                      <a:cubicBezTo>
                        <a:pt x="5895" y="412"/>
                        <a:pt x="7371" y="269"/>
                        <a:pt x="8828" y="0"/>
                      </a:cubicBezTo>
                      <a:cubicBezTo>
                        <a:pt x="13873" y="15100"/>
                        <a:pt x="21130" y="33163"/>
                        <a:pt x="28306" y="50384"/>
                      </a:cubicBezTo>
                      <a:cubicBezTo>
                        <a:pt x="34543" y="36542"/>
                        <a:pt x="44115" y="11168"/>
                        <a:pt x="47703" y="0"/>
                      </a:cubicBezTo>
                      <a:cubicBezTo>
                        <a:pt x="49766" y="567"/>
                        <a:pt x="51945" y="567"/>
                        <a:pt x="54008" y="0"/>
                      </a:cubicBezTo>
                      <a:cubicBezTo>
                        <a:pt x="45126" y="19613"/>
                        <a:pt x="36928" y="39222"/>
                        <a:pt x="29416" y="58827"/>
                      </a:cubicBezTo>
                      <a:cubicBezTo>
                        <a:pt x="28500" y="58560"/>
                        <a:pt x="27552" y="58416"/>
                        <a:pt x="26598" y="58399"/>
                      </a:cubicBezTo>
                      <a:cubicBezTo>
                        <a:pt x="25640" y="58402"/>
                        <a:pt x="24688" y="58546"/>
                        <a:pt x="23773" y="58827"/>
                      </a:cubicBezTo>
                      <a:cubicBezTo>
                        <a:pt x="18709" y="44759"/>
                        <a:pt x="8286" y="19611"/>
                        <a:pt x="0" y="0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302" name="Google Shape;2302;p17"/>
                <p:cNvSpPr/>
                <p:nvPr/>
              </p:nvSpPr>
              <p:spPr>
                <a:xfrm>
                  <a:off x="8882163" y="3772025"/>
                  <a:ext cx="30929" cy="58852"/>
                </a:xfrm>
                <a:custGeom>
                  <a:rect b="b" l="l" r="r" t="t"/>
                  <a:pathLst>
                    <a:path extrusionOk="0" h="58852" w="30929">
                      <a:moveTo>
                        <a:pt x="700" y="22021"/>
                      </a:moveTo>
                      <a:cubicBezTo>
                        <a:pt x="700" y="14691"/>
                        <a:pt x="359" y="7273"/>
                        <a:pt x="19" y="0"/>
                      </a:cubicBezTo>
                      <a:cubicBezTo>
                        <a:pt x="5139" y="258"/>
                        <a:pt x="10184" y="428"/>
                        <a:pt x="15310" y="428"/>
                      </a:cubicBezTo>
                      <a:cubicBezTo>
                        <a:pt x="20437" y="428"/>
                        <a:pt x="25475" y="258"/>
                        <a:pt x="30520" y="0"/>
                      </a:cubicBezTo>
                      <a:cubicBezTo>
                        <a:pt x="30184" y="1689"/>
                        <a:pt x="30184" y="3427"/>
                        <a:pt x="30520" y="5115"/>
                      </a:cubicBezTo>
                      <a:cubicBezTo>
                        <a:pt x="23344" y="4606"/>
                        <a:pt x="19169" y="4008"/>
                        <a:pt x="8046" y="4008"/>
                      </a:cubicBezTo>
                      <a:cubicBezTo>
                        <a:pt x="7964" y="7676"/>
                        <a:pt x="7706" y="10658"/>
                        <a:pt x="7706" y="14836"/>
                      </a:cubicBezTo>
                      <a:cubicBezTo>
                        <a:pt x="7706" y="19240"/>
                        <a:pt x="7794" y="23959"/>
                        <a:pt x="7794" y="26092"/>
                      </a:cubicBezTo>
                      <a:cubicBezTo>
                        <a:pt x="17883" y="26092"/>
                        <a:pt x="23514" y="25664"/>
                        <a:pt x="28552" y="25236"/>
                      </a:cubicBezTo>
                      <a:cubicBezTo>
                        <a:pt x="28385" y="26107"/>
                        <a:pt x="28300" y="26992"/>
                        <a:pt x="28300" y="27878"/>
                      </a:cubicBezTo>
                      <a:cubicBezTo>
                        <a:pt x="28300" y="28738"/>
                        <a:pt x="28385" y="29596"/>
                        <a:pt x="28552" y="30439"/>
                      </a:cubicBezTo>
                      <a:cubicBezTo>
                        <a:pt x="22656" y="29810"/>
                        <a:pt x="11893" y="29672"/>
                        <a:pt x="7794" y="29672"/>
                      </a:cubicBezTo>
                      <a:cubicBezTo>
                        <a:pt x="7687" y="31741"/>
                        <a:pt x="7687" y="33874"/>
                        <a:pt x="7687" y="42060"/>
                      </a:cubicBezTo>
                      <a:cubicBezTo>
                        <a:pt x="7687" y="48534"/>
                        <a:pt x="7775" y="52718"/>
                        <a:pt x="7857" y="54844"/>
                      </a:cubicBezTo>
                      <a:cubicBezTo>
                        <a:pt x="15462" y="54844"/>
                        <a:pt x="25544" y="54756"/>
                        <a:pt x="30930" y="53737"/>
                      </a:cubicBezTo>
                      <a:cubicBezTo>
                        <a:pt x="30759" y="54608"/>
                        <a:pt x="30673" y="55493"/>
                        <a:pt x="30671" y="56380"/>
                      </a:cubicBezTo>
                      <a:cubicBezTo>
                        <a:pt x="30673" y="57211"/>
                        <a:pt x="30759" y="58039"/>
                        <a:pt x="30930" y="58852"/>
                      </a:cubicBezTo>
                      <a:cubicBezTo>
                        <a:pt x="25885" y="58594"/>
                        <a:pt x="20758" y="58424"/>
                        <a:pt x="15544" y="58424"/>
                      </a:cubicBezTo>
                      <a:cubicBezTo>
                        <a:pt x="10329" y="58424"/>
                        <a:pt x="5209" y="58594"/>
                        <a:pt x="0" y="58852"/>
                      </a:cubicBezTo>
                      <a:cubicBezTo>
                        <a:pt x="340" y="51434"/>
                        <a:pt x="681" y="44017"/>
                        <a:pt x="681" y="3668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303" name="Google Shape;2303;p17"/>
                <p:cNvSpPr/>
                <p:nvPr/>
              </p:nvSpPr>
              <p:spPr>
                <a:xfrm>
                  <a:off x="8930200" y="3772050"/>
                  <a:ext cx="43162" cy="58833"/>
                </a:xfrm>
                <a:custGeom>
                  <a:rect b="b" l="l" r="r" t="t"/>
                  <a:pathLst>
                    <a:path extrusionOk="0" h="58833" w="43162">
                      <a:moveTo>
                        <a:pt x="687" y="22084"/>
                      </a:moveTo>
                      <a:cubicBezTo>
                        <a:pt x="687" y="14748"/>
                        <a:pt x="341" y="7336"/>
                        <a:pt x="0" y="0"/>
                      </a:cubicBezTo>
                      <a:cubicBezTo>
                        <a:pt x="3247" y="258"/>
                        <a:pt x="6495" y="428"/>
                        <a:pt x="9742" y="428"/>
                      </a:cubicBezTo>
                      <a:cubicBezTo>
                        <a:pt x="12990" y="428"/>
                        <a:pt x="16237" y="0"/>
                        <a:pt x="19491" y="0"/>
                      </a:cubicBezTo>
                      <a:cubicBezTo>
                        <a:pt x="29145" y="0"/>
                        <a:pt x="37260" y="3328"/>
                        <a:pt x="37260" y="13470"/>
                      </a:cubicBezTo>
                      <a:cubicBezTo>
                        <a:pt x="37260" y="24468"/>
                        <a:pt x="26244" y="28904"/>
                        <a:pt x="19750" y="29753"/>
                      </a:cubicBezTo>
                      <a:cubicBezTo>
                        <a:pt x="23937" y="34957"/>
                        <a:pt x="38200" y="53284"/>
                        <a:pt x="43163" y="58827"/>
                      </a:cubicBezTo>
                      <a:cubicBezTo>
                        <a:pt x="41466" y="58557"/>
                        <a:pt x="39751" y="58414"/>
                        <a:pt x="38036" y="58399"/>
                      </a:cubicBezTo>
                      <a:cubicBezTo>
                        <a:pt x="36378" y="58413"/>
                        <a:pt x="34719" y="58557"/>
                        <a:pt x="33080" y="58827"/>
                      </a:cubicBezTo>
                      <a:cubicBezTo>
                        <a:pt x="29662" y="53630"/>
                        <a:pt x="18293" y="37939"/>
                        <a:pt x="10940" y="30515"/>
                      </a:cubicBezTo>
                      <a:lnTo>
                        <a:pt x="7693" y="30515"/>
                      </a:lnTo>
                      <a:lnTo>
                        <a:pt x="7693" y="36750"/>
                      </a:lnTo>
                      <a:cubicBezTo>
                        <a:pt x="7693" y="44086"/>
                        <a:pt x="8033" y="51504"/>
                        <a:pt x="8374" y="58833"/>
                      </a:cubicBezTo>
                      <a:cubicBezTo>
                        <a:pt x="5612" y="58263"/>
                        <a:pt x="2762" y="58263"/>
                        <a:pt x="0" y="58833"/>
                      </a:cubicBezTo>
                      <a:cubicBezTo>
                        <a:pt x="341" y="51504"/>
                        <a:pt x="687" y="44086"/>
                        <a:pt x="687" y="36750"/>
                      </a:cubicBezTo>
                      <a:close/>
                      <a:moveTo>
                        <a:pt x="7693" y="26941"/>
                      </a:moveTo>
                      <a:cubicBezTo>
                        <a:pt x="9582" y="27279"/>
                        <a:pt x="11500" y="27422"/>
                        <a:pt x="13419" y="27369"/>
                      </a:cubicBezTo>
                      <a:cubicBezTo>
                        <a:pt x="20431" y="27369"/>
                        <a:pt x="29744" y="24468"/>
                        <a:pt x="29744" y="14326"/>
                      </a:cubicBezTo>
                      <a:cubicBezTo>
                        <a:pt x="29744" y="5373"/>
                        <a:pt x="22310" y="3152"/>
                        <a:pt x="16502" y="3152"/>
                      </a:cubicBezTo>
                      <a:cubicBezTo>
                        <a:pt x="13730" y="3149"/>
                        <a:pt x="10961" y="3292"/>
                        <a:pt x="8204" y="3580"/>
                      </a:cubicBezTo>
                      <a:cubicBezTo>
                        <a:pt x="7951" y="9802"/>
                        <a:pt x="7693" y="15943"/>
                        <a:pt x="7693" y="22084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304" name="Google Shape;2304;p17"/>
                <p:cNvSpPr/>
                <p:nvPr/>
              </p:nvSpPr>
              <p:spPr>
                <a:xfrm>
                  <a:off x="8984518" y="3770943"/>
                  <a:ext cx="35034" cy="61041"/>
                </a:xfrm>
                <a:custGeom>
                  <a:rect b="b" l="l" r="r" t="t"/>
                  <a:pathLst>
                    <a:path extrusionOk="0" h="61041" w="35034">
                      <a:moveTo>
                        <a:pt x="2617" y="48597"/>
                      </a:moveTo>
                      <a:cubicBezTo>
                        <a:pt x="4509" y="52605"/>
                        <a:pt x="8771" y="57462"/>
                        <a:pt x="16117" y="57462"/>
                      </a:cubicBezTo>
                      <a:cubicBezTo>
                        <a:pt x="23722" y="57462"/>
                        <a:pt x="28338" y="51919"/>
                        <a:pt x="28338" y="45099"/>
                      </a:cubicBezTo>
                      <a:cubicBezTo>
                        <a:pt x="28338" y="29407"/>
                        <a:pt x="1419" y="36146"/>
                        <a:pt x="1419" y="16113"/>
                      </a:cubicBezTo>
                      <a:cubicBezTo>
                        <a:pt x="1419" y="6675"/>
                        <a:pt x="8595" y="0"/>
                        <a:pt x="19964" y="0"/>
                      </a:cubicBezTo>
                      <a:cubicBezTo>
                        <a:pt x="25349" y="0"/>
                        <a:pt x="29189" y="1258"/>
                        <a:pt x="32575" y="4008"/>
                      </a:cubicBezTo>
                      <a:cubicBezTo>
                        <a:pt x="31554" y="5971"/>
                        <a:pt x="30955" y="7928"/>
                        <a:pt x="30274" y="11168"/>
                      </a:cubicBezTo>
                      <a:lnTo>
                        <a:pt x="29246" y="11168"/>
                      </a:lnTo>
                      <a:cubicBezTo>
                        <a:pt x="28048" y="8022"/>
                        <a:pt x="25462" y="3152"/>
                        <a:pt x="19075" y="3152"/>
                      </a:cubicBezTo>
                      <a:cubicBezTo>
                        <a:pt x="12687" y="3152"/>
                        <a:pt x="8115" y="7500"/>
                        <a:pt x="8115" y="13722"/>
                      </a:cubicBezTo>
                      <a:cubicBezTo>
                        <a:pt x="8115" y="29672"/>
                        <a:pt x="35035" y="23015"/>
                        <a:pt x="35035" y="41858"/>
                      </a:cubicBezTo>
                      <a:cubicBezTo>
                        <a:pt x="35035" y="52259"/>
                        <a:pt x="27253" y="61042"/>
                        <a:pt x="14100" y="61042"/>
                      </a:cubicBezTo>
                      <a:cubicBezTo>
                        <a:pt x="7006" y="61042"/>
                        <a:pt x="2989" y="58569"/>
                        <a:pt x="0" y="56185"/>
                      </a:cubicBezTo>
                      <a:cubicBezTo>
                        <a:pt x="1028" y="53542"/>
                        <a:pt x="1261" y="51837"/>
                        <a:pt x="1621" y="4859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305" name="Google Shape;2305;p17"/>
                <p:cNvSpPr/>
                <p:nvPr/>
              </p:nvSpPr>
              <p:spPr>
                <a:xfrm>
                  <a:off x="9037977" y="3772050"/>
                  <a:ext cx="8373" cy="58833"/>
                </a:xfrm>
                <a:custGeom>
                  <a:rect b="b" l="l" r="r" t="t"/>
                  <a:pathLst>
                    <a:path extrusionOk="0" h="58833" w="8373">
                      <a:moveTo>
                        <a:pt x="687" y="22084"/>
                      </a:moveTo>
                      <a:cubicBezTo>
                        <a:pt x="687" y="14748"/>
                        <a:pt x="347" y="7336"/>
                        <a:pt x="0" y="0"/>
                      </a:cubicBezTo>
                      <a:cubicBezTo>
                        <a:pt x="1381" y="266"/>
                        <a:pt x="2787" y="409"/>
                        <a:pt x="4193" y="428"/>
                      </a:cubicBezTo>
                      <a:cubicBezTo>
                        <a:pt x="5599" y="409"/>
                        <a:pt x="6993" y="266"/>
                        <a:pt x="8374" y="0"/>
                      </a:cubicBezTo>
                      <a:cubicBezTo>
                        <a:pt x="8033" y="7336"/>
                        <a:pt x="7693" y="14748"/>
                        <a:pt x="7693" y="22084"/>
                      </a:cubicBezTo>
                      <a:lnTo>
                        <a:pt x="7693" y="36750"/>
                      </a:lnTo>
                      <a:cubicBezTo>
                        <a:pt x="7693" y="44086"/>
                        <a:pt x="8033" y="51504"/>
                        <a:pt x="8374" y="58833"/>
                      </a:cubicBezTo>
                      <a:cubicBezTo>
                        <a:pt x="5612" y="58263"/>
                        <a:pt x="2762" y="58263"/>
                        <a:pt x="0" y="58833"/>
                      </a:cubicBezTo>
                      <a:cubicBezTo>
                        <a:pt x="347" y="51504"/>
                        <a:pt x="687" y="44086"/>
                        <a:pt x="687" y="36750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306" name="Google Shape;2306;p17"/>
                <p:cNvSpPr/>
                <p:nvPr/>
              </p:nvSpPr>
              <p:spPr>
                <a:xfrm>
                  <a:off x="8645806" y="3859007"/>
                  <a:ext cx="37607" cy="58827"/>
                </a:xfrm>
                <a:custGeom>
                  <a:rect b="b" l="l" r="r" t="t"/>
                  <a:pathLst>
                    <a:path extrusionOk="0" h="58827" w="37607">
                      <a:moveTo>
                        <a:pt x="694" y="22084"/>
                      </a:moveTo>
                      <a:cubicBezTo>
                        <a:pt x="694" y="14754"/>
                        <a:pt x="353" y="7336"/>
                        <a:pt x="13" y="0"/>
                      </a:cubicBezTo>
                      <a:cubicBezTo>
                        <a:pt x="2743" y="258"/>
                        <a:pt x="5568" y="428"/>
                        <a:pt x="8298" y="428"/>
                      </a:cubicBezTo>
                      <a:cubicBezTo>
                        <a:pt x="11029" y="428"/>
                        <a:pt x="16496" y="0"/>
                        <a:pt x="18892" y="0"/>
                      </a:cubicBezTo>
                      <a:cubicBezTo>
                        <a:pt x="24025" y="0"/>
                        <a:pt x="37607" y="170"/>
                        <a:pt x="37607" y="14408"/>
                      </a:cubicBezTo>
                      <a:cubicBezTo>
                        <a:pt x="37607" y="29414"/>
                        <a:pt x="22827" y="32314"/>
                        <a:pt x="14623" y="32314"/>
                      </a:cubicBezTo>
                      <a:cubicBezTo>
                        <a:pt x="12057" y="32314"/>
                        <a:pt x="9925" y="32232"/>
                        <a:pt x="7687" y="32056"/>
                      </a:cubicBezTo>
                      <a:lnTo>
                        <a:pt x="7687" y="36743"/>
                      </a:lnTo>
                      <a:cubicBezTo>
                        <a:pt x="7687" y="44079"/>
                        <a:pt x="8033" y="51497"/>
                        <a:pt x="8374" y="58827"/>
                      </a:cubicBezTo>
                      <a:cubicBezTo>
                        <a:pt x="5611" y="58265"/>
                        <a:pt x="2763" y="58265"/>
                        <a:pt x="0" y="58827"/>
                      </a:cubicBezTo>
                      <a:cubicBezTo>
                        <a:pt x="341" y="51497"/>
                        <a:pt x="681" y="44079"/>
                        <a:pt x="681" y="36743"/>
                      </a:cubicBezTo>
                      <a:close/>
                      <a:moveTo>
                        <a:pt x="7699" y="28476"/>
                      </a:moveTo>
                      <a:cubicBezTo>
                        <a:pt x="9691" y="28920"/>
                        <a:pt x="11725" y="29150"/>
                        <a:pt x="13765" y="29162"/>
                      </a:cubicBezTo>
                      <a:cubicBezTo>
                        <a:pt x="20771" y="29162"/>
                        <a:pt x="29744" y="26519"/>
                        <a:pt x="29744" y="14924"/>
                      </a:cubicBezTo>
                      <a:cubicBezTo>
                        <a:pt x="29744" y="5203"/>
                        <a:pt x="24195" y="3158"/>
                        <a:pt x="15392" y="3158"/>
                      </a:cubicBezTo>
                      <a:lnTo>
                        <a:pt x="7699" y="3158"/>
                      </a:ln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307" name="Google Shape;2307;p17"/>
                <p:cNvSpPr/>
                <p:nvPr/>
              </p:nvSpPr>
              <p:spPr>
                <a:xfrm>
                  <a:off x="8692948" y="3857875"/>
                  <a:ext cx="63996" cy="61048"/>
                </a:xfrm>
                <a:custGeom>
                  <a:rect b="b" l="l" r="r" t="t"/>
                  <a:pathLst>
                    <a:path extrusionOk="0" h="61048" w="63996">
                      <a:moveTo>
                        <a:pt x="31957" y="0"/>
                      </a:moveTo>
                      <a:cubicBezTo>
                        <a:pt x="50875" y="0"/>
                        <a:pt x="63997" y="11168"/>
                        <a:pt x="63997" y="30521"/>
                      </a:cubicBezTo>
                      <a:cubicBezTo>
                        <a:pt x="63997" y="49874"/>
                        <a:pt x="50843" y="61048"/>
                        <a:pt x="31957" y="61048"/>
                      </a:cubicBezTo>
                      <a:cubicBezTo>
                        <a:pt x="13072" y="61048"/>
                        <a:pt x="0" y="49874"/>
                        <a:pt x="0" y="30521"/>
                      </a:cubicBezTo>
                      <a:cubicBezTo>
                        <a:pt x="0" y="11168"/>
                        <a:pt x="13160" y="0"/>
                        <a:pt x="31957" y="0"/>
                      </a:cubicBezTo>
                      <a:close/>
                      <a:moveTo>
                        <a:pt x="31957" y="3146"/>
                      </a:moveTo>
                      <a:cubicBezTo>
                        <a:pt x="18627" y="3146"/>
                        <a:pt x="8374" y="11583"/>
                        <a:pt x="8374" y="30508"/>
                      </a:cubicBezTo>
                      <a:cubicBezTo>
                        <a:pt x="8374" y="49434"/>
                        <a:pt x="18627" y="57877"/>
                        <a:pt x="31957" y="57877"/>
                      </a:cubicBezTo>
                      <a:cubicBezTo>
                        <a:pt x="45288" y="57877"/>
                        <a:pt x="55654" y="49471"/>
                        <a:pt x="55654" y="30546"/>
                      </a:cubicBezTo>
                      <a:cubicBezTo>
                        <a:pt x="55654" y="11621"/>
                        <a:pt x="45376" y="3184"/>
                        <a:pt x="31957" y="3184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308" name="Google Shape;2308;p17"/>
                <p:cNvSpPr/>
                <p:nvPr/>
              </p:nvSpPr>
              <p:spPr>
                <a:xfrm>
                  <a:off x="8770438" y="3859007"/>
                  <a:ext cx="31528" cy="58808"/>
                </a:xfrm>
                <a:custGeom>
                  <a:rect b="b" l="l" r="r" t="t"/>
                  <a:pathLst>
                    <a:path extrusionOk="0" h="58808" w="31528">
                      <a:moveTo>
                        <a:pt x="687" y="22084"/>
                      </a:moveTo>
                      <a:cubicBezTo>
                        <a:pt x="687" y="14754"/>
                        <a:pt x="347" y="7336"/>
                        <a:pt x="0" y="0"/>
                      </a:cubicBezTo>
                      <a:cubicBezTo>
                        <a:pt x="2764" y="571"/>
                        <a:pt x="5616" y="571"/>
                        <a:pt x="8380" y="0"/>
                      </a:cubicBezTo>
                      <a:cubicBezTo>
                        <a:pt x="8033" y="7336"/>
                        <a:pt x="7693" y="14754"/>
                        <a:pt x="7693" y="22084"/>
                      </a:cubicBezTo>
                      <a:cubicBezTo>
                        <a:pt x="7693" y="36404"/>
                        <a:pt x="7863" y="46464"/>
                        <a:pt x="7951" y="54800"/>
                      </a:cubicBezTo>
                      <a:cubicBezTo>
                        <a:pt x="15979" y="54800"/>
                        <a:pt x="22991" y="54800"/>
                        <a:pt x="31529" y="53693"/>
                      </a:cubicBezTo>
                      <a:cubicBezTo>
                        <a:pt x="30957" y="55350"/>
                        <a:pt x="30957" y="57151"/>
                        <a:pt x="31529" y="58808"/>
                      </a:cubicBezTo>
                      <a:cubicBezTo>
                        <a:pt x="26320" y="58550"/>
                        <a:pt x="21023" y="58387"/>
                        <a:pt x="15808" y="58387"/>
                      </a:cubicBezTo>
                      <a:cubicBezTo>
                        <a:pt x="10594" y="58387"/>
                        <a:pt x="5303" y="58550"/>
                        <a:pt x="0" y="58808"/>
                      </a:cubicBezTo>
                      <a:cubicBezTo>
                        <a:pt x="347" y="51478"/>
                        <a:pt x="687" y="44061"/>
                        <a:pt x="687" y="36724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309" name="Google Shape;2309;p17"/>
                <p:cNvSpPr/>
                <p:nvPr/>
              </p:nvSpPr>
              <p:spPr>
                <a:xfrm>
                  <a:off x="8816918" y="3859007"/>
                  <a:ext cx="8373" cy="58827"/>
                </a:xfrm>
                <a:custGeom>
                  <a:rect b="b" l="l" r="r" t="t"/>
                  <a:pathLst>
                    <a:path extrusionOk="0" h="58827" w="8373">
                      <a:moveTo>
                        <a:pt x="687" y="22084"/>
                      </a:moveTo>
                      <a:cubicBezTo>
                        <a:pt x="687" y="14754"/>
                        <a:pt x="347" y="7336"/>
                        <a:pt x="0" y="0"/>
                      </a:cubicBezTo>
                      <a:cubicBezTo>
                        <a:pt x="2762" y="571"/>
                        <a:pt x="5612" y="571"/>
                        <a:pt x="8374" y="0"/>
                      </a:cubicBezTo>
                      <a:cubicBezTo>
                        <a:pt x="8033" y="7336"/>
                        <a:pt x="7687" y="14754"/>
                        <a:pt x="7687" y="22084"/>
                      </a:cubicBezTo>
                      <a:lnTo>
                        <a:pt x="7687" y="36743"/>
                      </a:lnTo>
                      <a:cubicBezTo>
                        <a:pt x="7687" y="44079"/>
                        <a:pt x="8033" y="51497"/>
                        <a:pt x="8374" y="58827"/>
                      </a:cubicBezTo>
                      <a:cubicBezTo>
                        <a:pt x="5611" y="58265"/>
                        <a:pt x="2763" y="58265"/>
                        <a:pt x="0" y="58827"/>
                      </a:cubicBezTo>
                      <a:cubicBezTo>
                        <a:pt x="347" y="51497"/>
                        <a:pt x="687" y="44079"/>
                        <a:pt x="687" y="36743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310" name="Google Shape;2310;p17"/>
                <p:cNvSpPr/>
                <p:nvPr/>
              </p:nvSpPr>
              <p:spPr>
                <a:xfrm>
                  <a:off x="8839045" y="3859007"/>
                  <a:ext cx="44140" cy="58827"/>
                </a:xfrm>
                <a:custGeom>
                  <a:rect b="b" l="l" r="r" t="t"/>
                  <a:pathLst>
                    <a:path extrusionOk="0" h="58827" w="44140">
                      <a:moveTo>
                        <a:pt x="18539" y="22084"/>
                      </a:moveTo>
                      <a:cubicBezTo>
                        <a:pt x="18539" y="16212"/>
                        <a:pt x="18455" y="10329"/>
                        <a:pt x="18287" y="4436"/>
                      </a:cubicBezTo>
                      <a:cubicBezTo>
                        <a:pt x="12179" y="4421"/>
                        <a:pt x="6074" y="4734"/>
                        <a:pt x="0" y="5373"/>
                      </a:cubicBezTo>
                      <a:cubicBezTo>
                        <a:pt x="275" y="4491"/>
                        <a:pt x="419" y="3573"/>
                        <a:pt x="429" y="2649"/>
                      </a:cubicBezTo>
                      <a:cubicBezTo>
                        <a:pt x="406" y="1750"/>
                        <a:pt x="262" y="859"/>
                        <a:pt x="0" y="0"/>
                      </a:cubicBezTo>
                      <a:cubicBezTo>
                        <a:pt x="7346" y="258"/>
                        <a:pt x="14699" y="428"/>
                        <a:pt x="22070" y="428"/>
                      </a:cubicBezTo>
                      <a:cubicBezTo>
                        <a:pt x="29441" y="428"/>
                        <a:pt x="36769" y="258"/>
                        <a:pt x="44140" y="0"/>
                      </a:cubicBezTo>
                      <a:cubicBezTo>
                        <a:pt x="43875" y="886"/>
                        <a:pt x="43730" y="1805"/>
                        <a:pt x="43711" y="2731"/>
                      </a:cubicBezTo>
                      <a:cubicBezTo>
                        <a:pt x="43730" y="3627"/>
                        <a:pt x="43875" y="4517"/>
                        <a:pt x="44140" y="5373"/>
                      </a:cubicBezTo>
                      <a:cubicBezTo>
                        <a:pt x="38066" y="4734"/>
                        <a:pt x="31961" y="4421"/>
                        <a:pt x="25853" y="4436"/>
                      </a:cubicBezTo>
                      <a:cubicBezTo>
                        <a:pt x="25689" y="10308"/>
                        <a:pt x="25606" y="16190"/>
                        <a:pt x="25601" y="22084"/>
                      </a:cubicBezTo>
                      <a:lnTo>
                        <a:pt x="25601" y="36743"/>
                      </a:lnTo>
                      <a:cubicBezTo>
                        <a:pt x="25601" y="44079"/>
                        <a:pt x="25942" y="51497"/>
                        <a:pt x="26282" y="58827"/>
                      </a:cubicBezTo>
                      <a:cubicBezTo>
                        <a:pt x="23519" y="58265"/>
                        <a:pt x="20671" y="58265"/>
                        <a:pt x="17908" y="58827"/>
                      </a:cubicBezTo>
                      <a:cubicBezTo>
                        <a:pt x="18255" y="51497"/>
                        <a:pt x="18589" y="44079"/>
                        <a:pt x="18589" y="36743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311" name="Google Shape;2311;p17"/>
                <p:cNvSpPr/>
                <p:nvPr/>
              </p:nvSpPr>
              <p:spPr>
                <a:xfrm>
                  <a:off x="8938454" y="3857875"/>
                  <a:ext cx="50590" cy="61073"/>
                </a:xfrm>
                <a:custGeom>
                  <a:rect b="b" l="l" r="r" t="t"/>
                  <a:pathLst>
                    <a:path extrusionOk="0" h="61073" w="50590">
                      <a:moveTo>
                        <a:pt x="48964" y="56210"/>
                      </a:moveTo>
                      <a:cubicBezTo>
                        <a:pt x="46826" y="57915"/>
                        <a:pt x="39739" y="61073"/>
                        <a:pt x="31188" y="61073"/>
                      </a:cubicBezTo>
                      <a:cubicBezTo>
                        <a:pt x="13166" y="61073"/>
                        <a:pt x="0" y="49899"/>
                        <a:pt x="0" y="30546"/>
                      </a:cubicBezTo>
                      <a:cubicBezTo>
                        <a:pt x="0" y="11193"/>
                        <a:pt x="13192" y="0"/>
                        <a:pt x="32046" y="0"/>
                      </a:cubicBezTo>
                      <a:cubicBezTo>
                        <a:pt x="38433" y="-12"/>
                        <a:pt x="44758" y="1324"/>
                        <a:pt x="50591" y="3920"/>
                      </a:cubicBezTo>
                      <a:cubicBezTo>
                        <a:pt x="49733" y="5455"/>
                        <a:pt x="49134" y="8783"/>
                        <a:pt x="48794" y="10576"/>
                      </a:cubicBezTo>
                      <a:lnTo>
                        <a:pt x="48283" y="10740"/>
                      </a:lnTo>
                      <a:cubicBezTo>
                        <a:pt x="45887" y="8104"/>
                        <a:pt x="40085" y="3159"/>
                        <a:pt x="32046" y="3159"/>
                      </a:cubicBezTo>
                      <a:cubicBezTo>
                        <a:pt x="18633" y="3159"/>
                        <a:pt x="8374" y="11596"/>
                        <a:pt x="8374" y="30521"/>
                      </a:cubicBezTo>
                      <a:cubicBezTo>
                        <a:pt x="8374" y="49446"/>
                        <a:pt x="18633" y="57890"/>
                        <a:pt x="32046" y="57890"/>
                      </a:cubicBezTo>
                      <a:cubicBezTo>
                        <a:pt x="40161" y="57890"/>
                        <a:pt x="46145" y="53284"/>
                        <a:pt x="49393" y="50812"/>
                      </a:cubicBezTo>
                      <a:lnTo>
                        <a:pt x="49733" y="51158"/>
                      </a:ln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312" name="Google Shape;2312;p17"/>
                <p:cNvSpPr/>
                <p:nvPr/>
              </p:nvSpPr>
              <p:spPr>
                <a:xfrm>
                  <a:off x="9003126" y="3857900"/>
                  <a:ext cx="51095" cy="61048"/>
                </a:xfrm>
                <a:custGeom>
                  <a:rect b="b" l="l" r="r" t="t"/>
                  <a:pathLst>
                    <a:path extrusionOk="0" h="61048" w="51095">
                      <a:moveTo>
                        <a:pt x="48781" y="61048"/>
                      </a:moveTo>
                      <a:cubicBezTo>
                        <a:pt x="35791" y="45784"/>
                        <a:pt x="20241" y="29414"/>
                        <a:pt x="5631" y="13898"/>
                      </a:cubicBezTo>
                      <a:cubicBezTo>
                        <a:pt x="5543" y="17044"/>
                        <a:pt x="5372" y="22166"/>
                        <a:pt x="5372" y="31207"/>
                      </a:cubicBezTo>
                      <a:cubicBezTo>
                        <a:pt x="5372" y="38536"/>
                        <a:pt x="5713" y="56524"/>
                        <a:pt x="6142" y="59934"/>
                      </a:cubicBezTo>
                      <a:cubicBezTo>
                        <a:pt x="5171" y="59662"/>
                        <a:pt x="4162" y="59520"/>
                        <a:pt x="3153" y="59513"/>
                      </a:cubicBezTo>
                      <a:cubicBezTo>
                        <a:pt x="2087" y="59533"/>
                        <a:pt x="1034" y="59675"/>
                        <a:pt x="0" y="59934"/>
                      </a:cubicBezTo>
                      <a:cubicBezTo>
                        <a:pt x="687" y="55927"/>
                        <a:pt x="1797" y="34101"/>
                        <a:pt x="1797" y="22851"/>
                      </a:cubicBezTo>
                      <a:cubicBezTo>
                        <a:pt x="1797" y="12111"/>
                        <a:pt x="1797" y="3838"/>
                        <a:pt x="1539" y="0"/>
                      </a:cubicBezTo>
                      <a:lnTo>
                        <a:pt x="2907" y="0"/>
                      </a:lnTo>
                      <a:cubicBezTo>
                        <a:pt x="16836" y="15100"/>
                        <a:pt x="35697" y="35642"/>
                        <a:pt x="46139" y="46124"/>
                      </a:cubicBezTo>
                      <a:cubicBezTo>
                        <a:pt x="46139" y="30867"/>
                        <a:pt x="46139" y="14238"/>
                        <a:pt x="45464" y="1107"/>
                      </a:cubicBezTo>
                      <a:cubicBezTo>
                        <a:pt x="46410" y="1376"/>
                        <a:pt x="47381" y="1520"/>
                        <a:pt x="48365" y="1535"/>
                      </a:cubicBezTo>
                      <a:cubicBezTo>
                        <a:pt x="49292" y="1519"/>
                        <a:pt x="50212" y="1375"/>
                        <a:pt x="51095" y="1107"/>
                      </a:cubicBezTo>
                      <a:cubicBezTo>
                        <a:pt x="50584" y="6141"/>
                        <a:pt x="49733" y="23021"/>
                        <a:pt x="49733" y="29672"/>
                      </a:cubicBezTo>
                      <a:cubicBezTo>
                        <a:pt x="49733" y="38367"/>
                        <a:pt x="49903" y="57210"/>
                        <a:pt x="49985" y="61048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313" name="Google Shape;2313;p17"/>
                <p:cNvSpPr/>
                <p:nvPr/>
              </p:nvSpPr>
              <p:spPr>
                <a:xfrm>
                  <a:off x="9072117" y="3859007"/>
                  <a:ext cx="8373" cy="58827"/>
                </a:xfrm>
                <a:custGeom>
                  <a:rect b="b" l="l" r="r" t="t"/>
                  <a:pathLst>
                    <a:path extrusionOk="0" h="58827" w="8373">
                      <a:moveTo>
                        <a:pt x="681" y="22084"/>
                      </a:moveTo>
                      <a:cubicBezTo>
                        <a:pt x="681" y="14754"/>
                        <a:pt x="340" y="7336"/>
                        <a:pt x="0" y="0"/>
                      </a:cubicBezTo>
                      <a:cubicBezTo>
                        <a:pt x="2762" y="571"/>
                        <a:pt x="5612" y="571"/>
                        <a:pt x="8374" y="0"/>
                      </a:cubicBezTo>
                      <a:cubicBezTo>
                        <a:pt x="8033" y="7336"/>
                        <a:pt x="7687" y="14754"/>
                        <a:pt x="7687" y="22084"/>
                      </a:cubicBezTo>
                      <a:lnTo>
                        <a:pt x="7687" y="36743"/>
                      </a:lnTo>
                      <a:cubicBezTo>
                        <a:pt x="7687" y="44079"/>
                        <a:pt x="8033" y="51497"/>
                        <a:pt x="8374" y="58827"/>
                      </a:cubicBezTo>
                      <a:cubicBezTo>
                        <a:pt x="5612" y="58265"/>
                        <a:pt x="2762" y="58265"/>
                        <a:pt x="0" y="58827"/>
                      </a:cubicBezTo>
                      <a:cubicBezTo>
                        <a:pt x="340" y="51497"/>
                        <a:pt x="681" y="44079"/>
                        <a:pt x="681" y="36743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314" name="Google Shape;2314;p17"/>
                <p:cNvSpPr/>
                <p:nvPr/>
              </p:nvSpPr>
              <p:spPr>
                <a:xfrm>
                  <a:off x="9095813" y="3857875"/>
                  <a:ext cx="50584" cy="61073"/>
                </a:xfrm>
                <a:custGeom>
                  <a:rect b="b" l="l" r="r" t="t"/>
                  <a:pathLst>
                    <a:path extrusionOk="0" h="61073" w="50584">
                      <a:moveTo>
                        <a:pt x="48964" y="56210"/>
                      </a:moveTo>
                      <a:cubicBezTo>
                        <a:pt x="46826" y="57915"/>
                        <a:pt x="39732" y="61073"/>
                        <a:pt x="31194" y="61073"/>
                      </a:cubicBezTo>
                      <a:cubicBezTo>
                        <a:pt x="13160" y="61073"/>
                        <a:pt x="0" y="49899"/>
                        <a:pt x="0" y="30546"/>
                      </a:cubicBezTo>
                      <a:cubicBezTo>
                        <a:pt x="0" y="11193"/>
                        <a:pt x="13160" y="0"/>
                        <a:pt x="32046" y="0"/>
                      </a:cubicBezTo>
                      <a:cubicBezTo>
                        <a:pt x="38433" y="-12"/>
                        <a:pt x="44752" y="1323"/>
                        <a:pt x="50584" y="3920"/>
                      </a:cubicBezTo>
                      <a:cubicBezTo>
                        <a:pt x="49733" y="5455"/>
                        <a:pt x="49134" y="8783"/>
                        <a:pt x="48794" y="10576"/>
                      </a:cubicBezTo>
                      <a:lnTo>
                        <a:pt x="48277" y="10740"/>
                      </a:lnTo>
                      <a:cubicBezTo>
                        <a:pt x="45887" y="8104"/>
                        <a:pt x="40079" y="3159"/>
                        <a:pt x="32046" y="3159"/>
                      </a:cubicBezTo>
                      <a:cubicBezTo>
                        <a:pt x="18627" y="3159"/>
                        <a:pt x="8380" y="11596"/>
                        <a:pt x="8380" y="30521"/>
                      </a:cubicBezTo>
                      <a:cubicBezTo>
                        <a:pt x="8380" y="49446"/>
                        <a:pt x="18627" y="57890"/>
                        <a:pt x="32046" y="57890"/>
                      </a:cubicBezTo>
                      <a:cubicBezTo>
                        <a:pt x="40161" y="57890"/>
                        <a:pt x="46145" y="53284"/>
                        <a:pt x="49393" y="50812"/>
                      </a:cubicBezTo>
                      <a:lnTo>
                        <a:pt x="49733" y="51158"/>
                      </a:ln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315" name="Google Shape;2315;p17"/>
                <p:cNvSpPr/>
                <p:nvPr/>
              </p:nvSpPr>
              <p:spPr>
                <a:xfrm>
                  <a:off x="8646481" y="3945958"/>
                  <a:ext cx="54014" cy="58820"/>
                </a:xfrm>
                <a:custGeom>
                  <a:rect b="b" l="l" r="r" t="t"/>
                  <a:pathLst>
                    <a:path extrusionOk="0" h="58820" w="54014">
                      <a:moveTo>
                        <a:pt x="681" y="22090"/>
                      </a:moveTo>
                      <a:cubicBezTo>
                        <a:pt x="681" y="14760"/>
                        <a:pt x="341" y="7342"/>
                        <a:pt x="0" y="13"/>
                      </a:cubicBezTo>
                      <a:cubicBezTo>
                        <a:pt x="4269" y="264"/>
                        <a:pt x="8626" y="440"/>
                        <a:pt x="12902" y="440"/>
                      </a:cubicBezTo>
                      <a:cubicBezTo>
                        <a:pt x="17177" y="440"/>
                        <a:pt x="21534" y="0"/>
                        <a:pt x="25822" y="0"/>
                      </a:cubicBezTo>
                      <a:cubicBezTo>
                        <a:pt x="45817" y="0"/>
                        <a:pt x="54015" y="10658"/>
                        <a:pt x="54015" y="28218"/>
                      </a:cubicBezTo>
                      <a:cubicBezTo>
                        <a:pt x="54015" y="50981"/>
                        <a:pt x="36416" y="58821"/>
                        <a:pt x="22915" y="58821"/>
                      </a:cubicBezTo>
                      <a:cubicBezTo>
                        <a:pt x="19068" y="58821"/>
                        <a:pt x="15317" y="58399"/>
                        <a:pt x="11470" y="58399"/>
                      </a:cubicBezTo>
                      <a:cubicBezTo>
                        <a:pt x="7624" y="58399"/>
                        <a:pt x="3859" y="58569"/>
                        <a:pt x="19" y="58821"/>
                      </a:cubicBezTo>
                      <a:cubicBezTo>
                        <a:pt x="359" y="51491"/>
                        <a:pt x="700" y="44073"/>
                        <a:pt x="700" y="36743"/>
                      </a:cubicBezTo>
                      <a:close/>
                      <a:moveTo>
                        <a:pt x="7687" y="36756"/>
                      </a:moveTo>
                      <a:cubicBezTo>
                        <a:pt x="7687" y="42809"/>
                        <a:pt x="7857" y="48949"/>
                        <a:pt x="8204" y="54832"/>
                      </a:cubicBezTo>
                      <a:cubicBezTo>
                        <a:pt x="11902" y="55447"/>
                        <a:pt x="15648" y="55732"/>
                        <a:pt x="19396" y="55681"/>
                      </a:cubicBezTo>
                      <a:cubicBezTo>
                        <a:pt x="31957" y="55681"/>
                        <a:pt x="45628" y="50736"/>
                        <a:pt x="45628" y="28231"/>
                      </a:cubicBezTo>
                      <a:cubicBezTo>
                        <a:pt x="45628" y="8450"/>
                        <a:pt x="35375" y="3593"/>
                        <a:pt x="21357" y="3593"/>
                      </a:cubicBezTo>
                      <a:cubicBezTo>
                        <a:pt x="16960" y="3611"/>
                        <a:pt x="12567" y="3895"/>
                        <a:pt x="8204" y="4442"/>
                      </a:cubicBezTo>
                      <a:cubicBezTo>
                        <a:pt x="7857" y="9897"/>
                        <a:pt x="7687" y="15956"/>
                        <a:pt x="7687" y="22090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316" name="Google Shape;2316;p17"/>
                <p:cNvSpPr/>
                <p:nvPr/>
              </p:nvSpPr>
              <p:spPr>
                <a:xfrm>
                  <a:off x="8710534" y="3945958"/>
                  <a:ext cx="30929" cy="58820"/>
                </a:xfrm>
                <a:custGeom>
                  <a:rect b="b" l="l" r="r" t="t"/>
                  <a:pathLst>
                    <a:path extrusionOk="0" h="58820" w="30929">
                      <a:moveTo>
                        <a:pt x="681" y="22021"/>
                      </a:moveTo>
                      <a:cubicBezTo>
                        <a:pt x="681" y="14685"/>
                        <a:pt x="340" y="7273"/>
                        <a:pt x="0" y="0"/>
                      </a:cubicBezTo>
                      <a:cubicBezTo>
                        <a:pt x="5127" y="252"/>
                        <a:pt x="10171" y="428"/>
                        <a:pt x="15291" y="428"/>
                      </a:cubicBezTo>
                      <a:cubicBezTo>
                        <a:pt x="20412" y="428"/>
                        <a:pt x="25456" y="264"/>
                        <a:pt x="30501" y="0"/>
                      </a:cubicBezTo>
                      <a:cubicBezTo>
                        <a:pt x="30165" y="1689"/>
                        <a:pt x="30165" y="3426"/>
                        <a:pt x="30501" y="5115"/>
                      </a:cubicBezTo>
                      <a:cubicBezTo>
                        <a:pt x="23325" y="4599"/>
                        <a:pt x="19150" y="4001"/>
                        <a:pt x="8027" y="4001"/>
                      </a:cubicBezTo>
                      <a:cubicBezTo>
                        <a:pt x="7945" y="7670"/>
                        <a:pt x="7693" y="10658"/>
                        <a:pt x="7693" y="14829"/>
                      </a:cubicBezTo>
                      <a:cubicBezTo>
                        <a:pt x="7693" y="19265"/>
                        <a:pt x="7775" y="23952"/>
                        <a:pt x="7775" y="26085"/>
                      </a:cubicBezTo>
                      <a:cubicBezTo>
                        <a:pt x="17864" y="26085"/>
                        <a:pt x="23495" y="25657"/>
                        <a:pt x="28533" y="25236"/>
                      </a:cubicBezTo>
                      <a:cubicBezTo>
                        <a:pt x="28364" y="26107"/>
                        <a:pt x="28280" y="26991"/>
                        <a:pt x="28281" y="27878"/>
                      </a:cubicBezTo>
                      <a:cubicBezTo>
                        <a:pt x="28281" y="28736"/>
                        <a:pt x="28365" y="29592"/>
                        <a:pt x="28533" y="30433"/>
                      </a:cubicBezTo>
                      <a:cubicBezTo>
                        <a:pt x="22638" y="29835"/>
                        <a:pt x="11874" y="29665"/>
                        <a:pt x="7775" y="29665"/>
                      </a:cubicBezTo>
                      <a:cubicBezTo>
                        <a:pt x="7693" y="31710"/>
                        <a:pt x="7693" y="33843"/>
                        <a:pt x="7693" y="42028"/>
                      </a:cubicBezTo>
                      <a:cubicBezTo>
                        <a:pt x="7693" y="48509"/>
                        <a:pt x="7775" y="52686"/>
                        <a:pt x="7857" y="54819"/>
                      </a:cubicBezTo>
                      <a:cubicBezTo>
                        <a:pt x="15462" y="54819"/>
                        <a:pt x="25513" y="54731"/>
                        <a:pt x="30930" y="53706"/>
                      </a:cubicBezTo>
                      <a:cubicBezTo>
                        <a:pt x="30759" y="54576"/>
                        <a:pt x="30673" y="55461"/>
                        <a:pt x="30671" y="56348"/>
                      </a:cubicBezTo>
                      <a:cubicBezTo>
                        <a:pt x="30673" y="57179"/>
                        <a:pt x="30759" y="58007"/>
                        <a:pt x="30930" y="58821"/>
                      </a:cubicBezTo>
                      <a:cubicBezTo>
                        <a:pt x="25885" y="58569"/>
                        <a:pt x="20758" y="58399"/>
                        <a:pt x="15550" y="58399"/>
                      </a:cubicBezTo>
                      <a:cubicBezTo>
                        <a:pt x="10341" y="58399"/>
                        <a:pt x="5209" y="58569"/>
                        <a:pt x="0" y="58821"/>
                      </a:cubicBezTo>
                      <a:cubicBezTo>
                        <a:pt x="340" y="51409"/>
                        <a:pt x="681" y="43985"/>
                        <a:pt x="681" y="36655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317" name="Google Shape;2317;p17"/>
                <p:cNvSpPr/>
                <p:nvPr/>
              </p:nvSpPr>
              <p:spPr>
                <a:xfrm>
                  <a:off x="8796847" y="3945958"/>
                  <a:ext cx="54071" cy="58820"/>
                </a:xfrm>
                <a:custGeom>
                  <a:rect b="b" l="l" r="r" t="t"/>
                  <a:pathLst>
                    <a:path extrusionOk="0" h="58820" w="54071">
                      <a:moveTo>
                        <a:pt x="0" y="0"/>
                      </a:moveTo>
                      <a:cubicBezTo>
                        <a:pt x="2934" y="571"/>
                        <a:pt x="5951" y="571"/>
                        <a:pt x="8885" y="0"/>
                      </a:cubicBezTo>
                      <a:cubicBezTo>
                        <a:pt x="13929" y="15100"/>
                        <a:pt x="21187" y="33163"/>
                        <a:pt x="28369" y="50384"/>
                      </a:cubicBezTo>
                      <a:cubicBezTo>
                        <a:pt x="34599" y="36542"/>
                        <a:pt x="44172" y="11168"/>
                        <a:pt x="47766" y="0"/>
                      </a:cubicBezTo>
                      <a:cubicBezTo>
                        <a:pt x="49829" y="568"/>
                        <a:pt x="52008" y="568"/>
                        <a:pt x="54072" y="0"/>
                      </a:cubicBezTo>
                      <a:cubicBezTo>
                        <a:pt x="45189" y="19605"/>
                        <a:pt x="36991" y="39212"/>
                        <a:pt x="29479" y="58821"/>
                      </a:cubicBezTo>
                      <a:cubicBezTo>
                        <a:pt x="28560" y="58558"/>
                        <a:pt x="27610" y="58417"/>
                        <a:pt x="26654" y="58399"/>
                      </a:cubicBezTo>
                      <a:cubicBezTo>
                        <a:pt x="25701" y="58403"/>
                        <a:pt x="24754" y="58545"/>
                        <a:pt x="23842" y="58821"/>
                      </a:cubicBezTo>
                      <a:cubicBezTo>
                        <a:pt x="18709" y="44772"/>
                        <a:pt x="8292" y="19617"/>
                        <a:pt x="0" y="0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318" name="Google Shape;2318;p17"/>
                <p:cNvSpPr/>
                <p:nvPr/>
              </p:nvSpPr>
              <p:spPr>
                <a:xfrm>
                  <a:off x="8915508" y="3945958"/>
                  <a:ext cx="31547" cy="58795"/>
                </a:xfrm>
                <a:custGeom>
                  <a:rect b="b" l="l" r="r" t="t"/>
                  <a:pathLst>
                    <a:path extrusionOk="0" h="58795" w="31547">
                      <a:moveTo>
                        <a:pt x="681" y="22090"/>
                      </a:moveTo>
                      <a:cubicBezTo>
                        <a:pt x="681" y="14760"/>
                        <a:pt x="340" y="7342"/>
                        <a:pt x="0" y="13"/>
                      </a:cubicBezTo>
                      <a:cubicBezTo>
                        <a:pt x="1378" y="275"/>
                        <a:pt x="2778" y="418"/>
                        <a:pt x="4181" y="440"/>
                      </a:cubicBezTo>
                      <a:cubicBezTo>
                        <a:pt x="5595" y="415"/>
                        <a:pt x="7004" y="267"/>
                        <a:pt x="8393" y="0"/>
                      </a:cubicBezTo>
                      <a:cubicBezTo>
                        <a:pt x="8046" y="7330"/>
                        <a:pt x="7706" y="14748"/>
                        <a:pt x="7706" y="22077"/>
                      </a:cubicBezTo>
                      <a:cubicBezTo>
                        <a:pt x="7706" y="36404"/>
                        <a:pt x="7876" y="46464"/>
                        <a:pt x="7964" y="54794"/>
                      </a:cubicBezTo>
                      <a:cubicBezTo>
                        <a:pt x="15998" y="54794"/>
                        <a:pt x="23003" y="54794"/>
                        <a:pt x="31547" y="53681"/>
                      </a:cubicBezTo>
                      <a:cubicBezTo>
                        <a:pt x="30974" y="55338"/>
                        <a:pt x="30974" y="57138"/>
                        <a:pt x="31547" y="58796"/>
                      </a:cubicBezTo>
                      <a:cubicBezTo>
                        <a:pt x="26339" y="58544"/>
                        <a:pt x="21036" y="58374"/>
                        <a:pt x="15827" y="58374"/>
                      </a:cubicBezTo>
                      <a:cubicBezTo>
                        <a:pt x="10619" y="58374"/>
                        <a:pt x="5309" y="58544"/>
                        <a:pt x="13" y="58796"/>
                      </a:cubicBezTo>
                      <a:cubicBezTo>
                        <a:pt x="353" y="51466"/>
                        <a:pt x="694" y="44048"/>
                        <a:pt x="694" y="36718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319" name="Google Shape;2319;p17"/>
                <p:cNvSpPr/>
                <p:nvPr/>
              </p:nvSpPr>
              <p:spPr>
                <a:xfrm>
                  <a:off x="9006550" y="3944857"/>
                  <a:ext cx="51095" cy="61041"/>
                </a:xfrm>
                <a:custGeom>
                  <a:rect b="b" l="l" r="r" t="t"/>
                  <a:pathLst>
                    <a:path extrusionOk="0" h="61041" w="51095">
                      <a:moveTo>
                        <a:pt x="48800" y="61042"/>
                      </a:moveTo>
                      <a:cubicBezTo>
                        <a:pt x="35817" y="45772"/>
                        <a:pt x="20267" y="29414"/>
                        <a:pt x="5631" y="13898"/>
                      </a:cubicBezTo>
                      <a:cubicBezTo>
                        <a:pt x="5549" y="17044"/>
                        <a:pt x="5379" y="22172"/>
                        <a:pt x="5379" y="31207"/>
                      </a:cubicBezTo>
                      <a:cubicBezTo>
                        <a:pt x="5379" y="38536"/>
                        <a:pt x="5719" y="56524"/>
                        <a:pt x="6148" y="59934"/>
                      </a:cubicBezTo>
                      <a:cubicBezTo>
                        <a:pt x="5171" y="59665"/>
                        <a:pt x="4168" y="59524"/>
                        <a:pt x="3153" y="59513"/>
                      </a:cubicBezTo>
                      <a:cubicBezTo>
                        <a:pt x="2087" y="59536"/>
                        <a:pt x="1034" y="59677"/>
                        <a:pt x="0" y="59934"/>
                      </a:cubicBezTo>
                      <a:cubicBezTo>
                        <a:pt x="687" y="55933"/>
                        <a:pt x="1797" y="34107"/>
                        <a:pt x="1797" y="22851"/>
                      </a:cubicBezTo>
                      <a:cubicBezTo>
                        <a:pt x="1797" y="12105"/>
                        <a:pt x="1797" y="3838"/>
                        <a:pt x="1539" y="0"/>
                      </a:cubicBezTo>
                      <a:lnTo>
                        <a:pt x="2907" y="0"/>
                      </a:lnTo>
                      <a:cubicBezTo>
                        <a:pt x="16836" y="15100"/>
                        <a:pt x="35697" y="35642"/>
                        <a:pt x="46139" y="46124"/>
                      </a:cubicBezTo>
                      <a:cubicBezTo>
                        <a:pt x="46139" y="30867"/>
                        <a:pt x="46139" y="14244"/>
                        <a:pt x="45458" y="1114"/>
                      </a:cubicBezTo>
                      <a:cubicBezTo>
                        <a:pt x="46404" y="1379"/>
                        <a:pt x="47381" y="1523"/>
                        <a:pt x="48365" y="1541"/>
                      </a:cubicBezTo>
                      <a:cubicBezTo>
                        <a:pt x="49292" y="1523"/>
                        <a:pt x="50206" y="1379"/>
                        <a:pt x="51095" y="1114"/>
                      </a:cubicBezTo>
                      <a:cubicBezTo>
                        <a:pt x="50585" y="6147"/>
                        <a:pt x="49727" y="23021"/>
                        <a:pt x="49727" y="29672"/>
                      </a:cubicBezTo>
                      <a:cubicBezTo>
                        <a:pt x="49727" y="38367"/>
                        <a:pt x="49897" y="57210"/>
                        <a:pt x="49985" y="61042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320" name="Google Shape;2320;p17"/>
                <p:cNvSpPr/>
                <p:nvPr/>
              </p:nvSpPr>
              <p:spPr>
                <a:xfrm>
                  <a:off x="9070206" y="3944857"/>
                  <a:ext cx="50578" cy="61041"/>
                </a:xfrm>
                <a:custGeom>
                  <a:rect b="b" l="l" r="r" t="t"/>
                  <a:pathLst>
                    <a:path extrusionOk="0" h="61041" w="50578">
                      <a:moveTo>
                        <a:pt x="48958" y="56185"/>
                      </a:moveTo>
                      <a:cubicBezTo>
                        <a:pt x="46820" y="57890"/>
                        <a:pt x="39732" y="61042"/>
                        <a:pt x="31188" y="61042"/>
                      </a:cubicBezTo>
                      <a:cubicBezTo>
                        <a:pt x="13154" y="61042"/>
                        <a:pt x="0" y="49874"/>
                        <a:pt x="0" y="30521"/>
                      </a:cubicBezTo>
                      <a:cubicBezTo>
                        <a:pt x="0" y="11168"/>
                        <a:pt x="13154" y="0"/>
                        <a:pt x="32039" y="0"/>
                      </a:cubicBezTo>
                      <a:cubicBezTo>
                        <a:pt x="38427" y="-14"/>
                        <a:pt x="44745" y="1324"/>
                        <a:pt x="50578" y="3926"/>
                      </a:cubicBezTo>
                      <a:cubicBezTo>
                        <a:pt x="49727" y="5461"/>
                        <a:pt x="49128" y="8783"/>
                        <a:pt x="48787" y="10576"/>
                      </a:cubicBezTo>
                      <a:lnTo>
                        <a:pt x="48270" y="10746"/>
                      </a:lnTo>
                      <a:cubicBezTo>
                        <a:pt x="45880" y="8104"/>
                        <a:pt x="40073" y="3159"/>
                        <a:pt x="32039" y="3159"/>
                      </a:cubicBezTo>
                      <a:cubicBezTo>
                        <a:pt x="18627" y="3159"/>
                        <a:pt x="8374" y="11596"/>
                        <a:pt x="8374" y="30521"/>
                      </a:cubicBezTo>
                      <a:cubicBezTo>
                        <a:pt x="8374" y="49446"/>
                        <a:pt x="18627" y="57890"/>
                        <a:pt x="32039" y="57890"/>
                      </a:cubicBezTo>
                      <a:cubicBezTo>
                        <a:pt x="40155" y="57890"/>
                        <a:pt x="46139" y="53284"/>
                        <a:pt x="49386" y="50818"/>
                      </a:cubicBezTo>
                      <a:lnTo>
                        <a:pt x="49727" y="51158"/>
                      </a:ln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321" name="Google Shape;2321;p17"/>
                <p:cNvSpPr/>
                <p:nvPr/>
              </p:nvSpPr>
              <p:spPr>
                <a:xfrm>
                  <a:off x="9133446" y="3945971"/>
                  <a:ext cx="8373" cy="58820"/>
                </a:xfrm>
                <a:custGeom>
                  <a:rect b="b" l="l" r="r" t="t"/>
                  <a:pathLst>
                    <a:path extrusionOk="0" h="58820" w="8373">
                      <a:moveTo>
                        <a:pt x="687" y="22077"/>
                      </a:moveTo>
                      <a:cubicBezTo>
                        <a:pt x="687" y="14748"/>
                        <a:pt x="340" y="7330"/>
                        <a:pt x="0" y="0"/>
                      </a:cubicBezTo>
                      <a:cubicBezTo>
                        <a:pt x="2762" y="571"/>
                        <a:pt x="5612" y="571"/>
                        <a:pt x="8374" y="0"/>
                      </a:cubicBezTo>
                      <a:cubicBezTo>
                        <a:pt x="8027" y="7330"/>
                        <a:pt x="7687" y="14748"/>
                        <a:pt x="7687" y="22077"/>
                      </a:cubicBezTo>
                      <a:lnTo>
                        <a:pt x="7687" y="36743"/>
                      </a:lnTo>
                      <a:cubicBezTo>
                        <a:pt x="7687" y="44073"/>
                        <a:pt x="8027" y="51491"/>
                        <a:pt x="8374" y="58821"/>
                      </a:cubicBezTo>
                      <a:cubicBezTo>
                        <a:pt x="5612" y="58259"/>
                        <a:pt x="2762" y="58259"/>
                        <a:pt x="0" y="58821"/>
                      </a:cubicBezTo>
                      <a:cubicBezTo>
                        <a:pt x="340" y="51491"/>
                        <a:pt x="687" y="44073"/>
                        <a:pt x="687" y="36743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322" name="Google Shape;2322;p17"/>
                <p:cNvSpPr/>
                <p:nvPr/>
              </p:nvSpPr>
              <p:spPr>
                <a:xfrm>
                  <a:off x="9167182" y="3903810"/>
                  <a:ext cx="13431" cy="13401"/>
                </a:xfrm>
                <a:custGeom>
                  <a:rect b="b" l="l" r="r" t="t"/>
                  <a:pathLst>
                    <a:path extrusionOk="0" h="13401" w="13431">
                      <a:moveTo>
                        <a:pt x="0" y="6707"/>
                      </a:moveTo>
                      <a:cubicBezTo>
                        <a:pt x="-6" y="3006"/>
                        <a:pt x="3001" y="4"/>
                        <a:pt x="6709" y="0"/>
                      </a:cubicBezTo>
                      <a:cubicBezTo>
                        <a:pt x="10417" y="-3"/>
                        <a:pt x="13425" y="2994"/>
                        <a:pt x="13431" y="6694"/>
                      </a:cubicBezTo>
                      <a:cubicBezTo>
                        <a:pt x="13437" y="10395"/>
                        <a:pt x="10430" y="13398"/>
                        <a:pt x="6722" y="13401"/>
                      </a:cubicBezTo>
                      <a:cubicBezTo>
                        <a:pt x="6722" y="13401"/>
                        <a:pt x="6716" y="13401"/>
                        <a:pt x="6716" y="13401"/>
                      </a:cubicBezTo>
                      <a:cubicBezTo>
                        <a:pt x="3008" y="13405"/>
                        <a:pt x="6" y="10410"/>
                        <a:pt x="0" y="6713"/>
                      </a:cubicBezTo>
                      <a:cubicBezTo>
                        <a:pt x="0" y="6711"/>
                        <a:pt x="0" y="6709"/>
                        <a:pt x="0" y="670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323" name="Google Shape;2323;p17"/>
                <p:cNvSpPr/>
                <p:nvPr/>
              </p:nvSpPr>
              <p:spPr>
                <a:xfrm>
                  <a:off x="9154148" y="3857189"/>
                  <a:ext cx="54084" cy="59934"/>
                </a:xfrm>
                <a:custGeom>
                  <a:rect b="b" l="l" r="r" t="t"/>
                  <a:pathLst>
                    <a:path extrusionOk="0" h="59934" w="54084">
                      <a:moveTo>
                        <a:pt x="36207" y="37083"/>
                      </a:moveTo>
                      <a:lnTo>
                        <a:pt x="25532" y="11507"/>
                      </a:lnTo>
                      <a:lnTo>
                        <a:pt x="14591" y="37083"/>
                      </a:lnTo>
                      <a:cubicBezTo>
                        <a:pt x="11003" y="45891"/>
                        <a:pt x="7756" y="54561"/>
                        <a:pt x="6306" y="59934"/>
                      </a:cubicBezTo>
                      <a:cubicBezTo>
                        <a:pt x="4244" y="59368"/>
                        <a:pt x="2062" y="59368"/>
                        <a:pt x="0" y="59934"/>
                      </a:cubicBezTo>
                      <a:cubicBezTo>
                        <a:pt x="9143" y="39984"/>
                        <a:pt x="18028" y="20114"/>
                        <a:pt x="26743" y="0"/>
                      </a:cubicBezTo>
                      <a:lnTo>
                        <a:pt x="28369" y="0"/>
                      </a:lnTo>
                      <a:cubicBezTo>
                        <a:pt x="36737" y="19775"/>
                        <a:pt x="49557" y="50812"/>
                        <a:pt x="54084" y="59934"/>
                      </a:cubicBezTo>
                      <a:cubicBezTo>
                        <a:pt x="51095" y="59364"/>
                        <a:pt x="48018" y="59364"/>
                        <a:pt x="45029" y="59934"/>
                      </a:cubicBezTo>
                      <a:cubicBezTo>
                        <a:pt x="43421" y="54052"/>
                        <a:pt x="39285" y="44671"/>
                        <a:pt x="36207" y="37083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324" name="Google Shape;2324;p17"/>
                <p:cNvSpPr/>
                <p:nvPr/>
              </p:nvSpPr>
              <p:spPr>
                <a:xfrm>
                  <a:off x="9167465" y="3990843"/>
                  <a:ext cx="13431" cy="13401"/>
                </a:xfrm>
                <a:custGeom>
                  <a:rect b="b" l="l" r="r" t="t"/>
                  <a:pathLst>
                    <a:path extrusionOk="0" h="13401" w="13431">
                      <a:moveTo>
                        <a:pt x="0" y="6707"/>
                      </a:moveTo>
                      <a:cubicBezTo>
                        <a:pt x="-6" y="3006"/>
                        <a:pt x="3002" y="4"/>
                        <a:pt x="6709" y="0"/>
                      </a:cubicBezTo>
                      <a:cubicBezTo>
                        <a:pt x="10417" y="-4"/>
                        <a:pt x="13425" y="2994"/>
                        <a:pt x="13431" y="6694"/>
                      </a:cubicBezTo>
                      <a:cubicBezTo>
                        <a:pt x="13437" y="10395"/>
                        <a:pt x="10430" y="13397"/>
                        <a:pt x="6722" y="13401"/>
                      </a:cubicBezTo>
                      <a:cubicBezTo>
                        <a:pt x="6716" y="13401"/>
                        <a:pt x="6716" y="13401"/>
                        <a:pt x="6709" y="13401"/>
                      </a:cubicBezTo>
                      <a:cubicBezTo>
                        <a:pt x="3002" y="13401"/>
                        <a:pt x="0" y="10404"/>
                        <a:pt x="0" y="670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325" name="Google Shape;2325;p17"/>
                <p:cNvSpPr/>
                <p:nvPr/>
              </p:nvSpPr>
              <p:spPr>
                <a:xfrm>
                  <a:off x="9154419" y="3944241"/>
                  <a:ext cx="54084" cy="59934"/>
                </a:xfrm>
                <a:custGeom>
                  <a:rect b="b" l="l" r="r" t="t"/>
                  <a:pathLst>
                    <a:path extrusionOk="0" h="59934" w="54084">
                      <a:moveTo>
                        <a:pt x="36214" y="37083"/>
                      </a:moveTo>
                      <a:lnTo>
                        <a:pt x="25532" y="11507"/>
                      </a:lnTo>
                      <a:lnTo>
                        <a:pt x="14598" y="37083"/>
                      </a:lnTo>
                      <a:cubicBezTo>
                        <a:pt x="11010" y="45891"/>
                        <a:pt x="7762" y="54561"/>
                        <a:pt x="6306" y="59934"/>
                      </a:cubicBezTo>
                      <a:cubicBezTo>
                        <a:pt x="4244" y="59368"/>
                        <a:pt x="2062" y="59368"/>
                        <a:pt x="0" y="59934"/>
                      </a:cubicBezTo>
                      <a:cubicBezTo>
                        <a:pt x="9143" y="39984"/>
                        <a:pt x="18034" y="20114"/>
                        <a:pt x="26749" y="0"/>
                      </a:cubicBezTo>
                      <a:lnTo>
                        <a:pt x="28369" y="0"/>
                      </a:lnTo>
                      <a:cubicBezTo>
                        <a:pt x="36743" y="19775"/>
                        <a:pt x="49563" y="50812"/>
                        <a:pt x="54084" y="59934"/>
                      </a:cubicBezTo>
                      <a:cubicBezTo>
                        <a:pt x="51095" y="59364"/>
                        <a:pt x="48024" y="59364"/>
                        <a:pt x="45035" y="59934"/>
                      </a:cubicBezTo>
                      <a:cubicBezTo>
                        <a:pt x="43396" y="54052"/>
                        <a:pt x="39291" y="44671"/>
                        <a:pt x="36214" y="37083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326" name="Google Shape;2326;p17"/>
                <p:cNvSpPr/>
                <p:nvPr/>
              </p:nvSpPr>
              <p:spPr>
                <a:xfrm>
                  <a:off x="8863675" y="3990843"/>
                  <a:ext cx="13431" cy="13401"/>
                </a:xfrm>
                <a:custGeom>
                  <a:rect b="b" l="l" r="r" t="t"/>
                  <a:pathLst>
                    <a:path extrusionOk="0" h="13401" w="13431">
                      <a:moveTo>
                        <a:pt x="0" y="6707"/>
                      </a:moveTo>
                      <a:cubicBezTo>
                        <a:pt x="-4" y="3006"/>
                        <a:pt x="3000" y="4"/>
                        <a:pt x="6709" y="0"/>
                      </a:cubicBezTo>
                      <a:cubicBezTo>
                        <a:pt x="10418" y="-4"/>
                        <a:pt x="13427" y="2994"/>
                        <a:pt x="13431" y="6694"/>
                      </a:cubicBezTo>
                      <a:cubicBezTo>
                        <a:pt x="13434" y="10395"/>
                        <a:pt x="10431" y="13397"/>
                        <a:pt x="6722" y="13401"/>
                      </a:cubicBezTo>
                      <a:cubicBezTo>
                        <a:pt x="6717" y="13401"/>
                        <a:pt x="6714" y="13401"/>
                        <a:pt x="6709" y="13401"/>
                      </a:cubicBezTo>
                      <a:cubicBezTo>
                        <a:pt x="3004" y="13401"/>
                        <a:pt x="0" y="10404"/>
                        <a:pt x="0" y="670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327" name="Google Shape;2327;p17"/>
                <p:cNvSpPr/>
                <p:nvPr/>
              </p:nvSpPr>
              <p:spPr>
                <a:xfrm>
                  <a:off x="8850660" y="3944241"/>
                  <a:ext cx="54084" cy="59934"/>
                </a:xfrm>
                <a:custGeom>
                  <a:rect b="b" l="l" r="r" t="t"/>
                  <a:pathLst>
                    <a:path extrusionOk="0" h="59934" w="54084">
                      <a:moveTo>
                        <a:pt x="36189" y="37083"/>
                      </a:moveTo>
                      <a:lnTo>
                        <a:pt x="25507" y="11507"/>
                      </a:lnTo>
                      <a:lnTo>
                        <a:pt x="14598" y="37083"/>
                      </a:lnTo>
                      <a:cubicBezTo>
                        <a:pt x="11003" y="45891"/>
                        <a:pt x="7762" y="54561"/>
                        <a:pt x="6306" y="59934"/>
                      </a:cubicBezTo>
                      <a:cubicBezTo>
                        <a:pt x="4243" y="59368"/>
                        <a:pt x="2063" y="59368"/>
                        <a:pt x="0" y="59934"/>
                      </a:cubicBezTo>
                      <a:cubicBezTo>
                        <a:pt x="9143" y="39984"/>
                        <a:pt x="18028" y="20114"/>
                        <a:pt x="26743" y="0"/>
                      </a:cubicBezTo>
                      <a:lnTo>
                        <a:pt x="28369" y="0"/>
                      </a:lnTo>
                      <a:cubicBezTo>
                        <a:pt x="36743" y="19775"/>
                        <a:pt x="49563" y="50812"/>
                        <a:pt x="54084" y="59934"/>
                      </a:cubicBezTo>
                      <a:cubicBezTo>
                        <a:pt x="51093" y="59364"/>
                        <a:pt x="48021" y="59364"/>
                        <a:pt x="45029" y="59934"/>
                      </a:cubicBezTo>
                      <a:cubicBezTo>
                        <a:pt x="43364" y="54052"/>
                        <a:pt x="39259" y="44671"/>
                        <a:pt x="36189" y="37083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328" name="Google Shape;2328;p17"/>
                <p:cNvSpPr/>
                <p:nvPr/>
              </p:nvSpPr>
              <p:spPr>
                <a:xfrm>
                  <a:off x="9060842" y="3772711"/>
                  <a:ext cx="44108" cy="58795"/>
                </a:xfrm>
                <a:custGeom>
                  <a:rect b="b" l="l" r="r" t="t"/>
                  <a:pathLst>
                    <a:path extrusionOk="0" h="58795" w="44108">
                      <a:moveTo>
                        <a:pt x="18545" y="22077"/>
                      </a:moveTo>
                      <a:cubicBezTo>
                        <a:pt x="18545" y="16205"/>
                        <a:pt x="18457" y="10323"/>
                        <a:pt x="18287" y="4429"/>
                      </a:cubicBezTo>
                      <a:cubicBezTo>
                        <a:pt x="12176" y="4418"/>
                        <a:pt x="6072" y="4731"/>
                        <a:pt x="0" y="5367"/>
                      </a:cubicBezTo>
                      <a:cubicBezTo>
                        <a:pt x="277" y="4484"/>
                        <a:pt x="422" y="3567"/>
                        <a:pt x="429" y="2643"/>
                      </a:cubicBezTo>
                      <a:cubicBezTo>
                        <a:pt x="404" y="1746"/>
                        <a:pt x="265" y="857"/>
                        <a:pt x="0" y="0"/>
                      </a:cubicBezTo>
                      <a:cubicBezTo>
                        <a:pt x="7346" y="252"/>
                        <a:pt x="14699" y="428"/>
                        <a:pt x="22070" y="428"/>
                      </a:cubicBezTo>
                      <a:cubicBezTo>
                        <a:pt x="29441" y="428"/>
                        <a:pt x="36762" y="252"/>
                        <a:pt x="44108" y="0"/>
                      </a:cubicBezTo>
                      <a:cubicBezTo>
                        <a:pt x="43844" y="885"/>
                        <a:pt x="43699" y="1801"/>
                        <a:pt x="43680" y="2724"/>
                      </a:cubicBezTo>
                      <a:cubicBezTo>
                        <a:pt x="43699" y="3621"/>
                        <a:pt x="43844" y="4510"/>
                        <a:pt x="44108" y="5367"/>
                      </a:cubicBezTo>
                      <a:cubicBezTo>
                        <a:pt x="38036" y="4730"/>
                        <a:pt x="31932" y="4417"/>
                        <a:pt x="25822" y="4429"/>
                      </a:cubicBezTo>
                      <a:cubicBezTo>
                        <a:pt x="25658" y="10302"/>
                        <a:pt x="25576" y="16184"/>
                        <a:pt x="25570" y="22077"/>
                      </a:cubicBezTo>
                      <a:lnTo>
                        <a:pt x="25570" y="36718"/>
                      </a:lnTo>
                      <a:cubicBezTo>
                        <a:pt x="25570" y="44048"/>
                        <a:pt x="25910" y="51466"/>
                        <a:pt x="26251" y="58796"/>
                      </a:cubicBezTo>
                      <a:cubicBezTo>
                        <a:pt x="23489" y="58234"/>
                        <a:pt x="20639" y="58234"/>
                        <a:pt x="17877" y="58796"/>
                      </a:cubicBezTo>
                      <a:cubicBezTo>
                        <a:pt x="18223" y="51466"/>
                        <a:pt x="18564" y="44048"/>
                        <a:pt x="18564" y="36718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329" name="Google Shape;2329;p17"/>
                <p:cNvSpPr/>
                <p:nvPr/>
              </p:nvSpPr>
              <p:spPr>
                <a:xfrm>
                  <a:off x="9164123" y="3772711"/>
                  <a:ext cx="44140" cy="58795"/>
                </a:xfrm>
                <a:custGeom>
                  <a:rect b="b" l="l" r="r" t="t"/>
                  <a:pathLst>
                    <a:path extrusionOk="0" h="58795" w="44140">
                      <a:moveTo>
                        <a:pt x="18539" y="22077"/>
                      </a:moveTo>
                      <a:cubicBezTo>
                        <a:pt x="18539" y="16205"/>
                        <a:pt x="18457" y="10323"/>
                        <a:pt x="18287" y="4429"/>
                      </a:cubicBezTo>
                      <a:cubicBezTo>
                        <a:pt x="12176" y="4418"/>
                        <a:pt x="6072" y="4731"/>
                        <a:pt x="0" y="5367"/>
                      </a:cubicBezTo>
                      <a:cubicBezTo>
                        <a:pt x="277" y="4484"/>
                        <a:pt x="423" y="3567"/>
                        <a:pt x="429" y="2643"/>
                      </a:cubicBezTo>
                      <a:cubicBezTo>
                        <a:pt x="404" y="1746"/>
                        <a:pt x="265" y="857"/>
                        <a:pt x="0" y="0"/>
                      </a:cubicBezTo>
                      <a:cubicBezTo>
                        <a:pt x="7346" y="252"/>
                        <a:pt x="14699" y="428"/>
                        <a:pt x="22070" y="428"/>
                      </a:cubicBezTo>
                      <a:cubicBezTo>
                        <a:pt x="29441" y="428"/>
                        <a:pt x="36769" y="252"/>
                        <a:pt x="44140" y="0"/>
                      </a:cubicBezTo>
                      <a:cubicBezTo>
                        <a:pt x="43875" y="885"/>
                        <a:pt x="43730" y="1801"/>
                        <a:pt x="43711" y="2724"/>
                      </a:cubicBezTo>
                      <a:cubicBezTo>
                        <a:pt x="43730" y="3621"/>
                        <a:pt x="43875" y="4510"/>
                        <a:pt x="44140" y="5367"/>
                      </a:cubicBezTo>
                      <a:cubicBezTo>
                        <a:pt x="38068" y="4731"/>
                        <a:pt x="31964" y="4418"/>
                        <a:pt x="25853" y="4429"/>
                      </a:cubicBezTo>
                      <a:cubicBezTo>
                        <a:pt x="25683" y="10302"/>
                        <a:pt x="25595" y="16184"/>
                        <a:pt x="25601" y="22077"/>
                      </a:cubicBezTo>
                      <a:lnTo>
                        <a:pt x="25601" y="36718"/>
                      </a:lnTo>
                      <a:cubicBezTo>
                        <a:pt x="25601" y="44048"/>
                        <a:pt x="25942" y="51466"/>
                        <a:pt x="26282" y="58796"/>
                      </a:cubicBezTo>
                      <a:cubicBezTo>
                        <a:pt x="23520" y="58234"/>
                        <a:pt x="20670" y="58234"/>
                        <a:pt x="17908" y="58796"/>
                      </a:cubicBezTo>
                      <a:cubicBezTo>
                        <a:pt x="18255" y="51466"/>
                        <a:pt x="18589" y="44048"/>
                        <a:pt x="18589" y="36718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330" name="Google Shape;2330;p17"/>
                <p:cNvSpPr/>
                <p:nvPr/>
              </p:nvSpPr>
              <p:spPr>
                <a:xfrm>
                  <a:off x="8960789" y="3926628"/>
                  <a:ext cx="31263" cy="77968"/>
                </a:xfrm>
                <a:custGeom>
                  <a:rect b="b" l="l" r="r" t="t"/>
                  <a:pathLst>
                    <a:path extrusionOk="0" h="77968" w="31263">
                      <a:moveTo>
                        <a:pt x="22083" y="14523"/>
                      </a:moveTo>
                      <a:lnTo>
                        <a:pt x="11167" y="3783"/>
                      </a:lnTo>
                      <a:cubicBezTo>
                        <a:pt x="10152" y="2666"/>
                        <a:pt x="9055" y="1630"/>
                        <a:pt x="7876" y="688"/>
                      </a:cubicBezTo>
                      <a:cubicBezTo>
                        <a:pt x="7548" y="408"/>
                        <a:pt x="7163" y="204"/>
                        <a:pt x="6747" y="90"/>
                      </a:cubicBezTo>
                      <a:cubicBezTo>
                        <a:pt x="5284" y="-274"/>
                        <a:pt x="3771" y="493"/>
                        <a:pt x="3203" y="1890"/>
                      </a:cubicBezTo>
                      <a:cubicBezTo>
                        <a:pt x="2926" y="2644"/>
                        <a:pt x="2951" y="3478"/>
                        <a:pt x="3285" y="4211"/>
                      </a:cubicBezTo>
                      <a:cubicBezTo>
                        <a:pt x="3802" y="5073"/>
                        <a:pt x="4673" y="5507"/>
                        <a:pt x="5448" y="6099"/>
                      </a:cubicBezTo>
                      <a:lnTo>
                        <a:pt x="19050" y="14517"/>
                      </a:lnTo>
                      <a:close/>
                      <a:moveTo>
                        <a:pt x="7617" y="23464"/>
                      </a:moveTo>
                      <a:lnTo>
                        <a:pt x="14282" y="23464"/>
                      </a:lnTo>
                      <a:lnTo>
                        <a:pt x="22953" y="23640"/>
                      </a:lnTo>
                      <a:cubicBezTo>
                        <a:pt x="25570" y="23787"/>
                        <a:pt x="28174" y="24102"/>
                        <a:pt x="30747" y="24584"/>
                      </a:cubicBezTo>
                      <a:cubicBezTo>
                        <a:pt x="30614" y="23729"/>
                        <a:pt x="30520" y="22868"/>
                        <a:pt x="30476" y="22004"/>
                      </a:cubicBezTo>
                      <a:cubicBezTo>
                        <a:pt x="30476" y="21148"/>
                        <a:pt x="30658" y="20375"/>
                        <a:pt x="30747" y="19424"/>
                      </a:cubicBezTo>
                      <a:lnTo>
                        <a:pt x="0" y="19424"/>
                      </a:lnTo>
                      <a:lnTo>
                        <a:pt x="0" y="77968"/>
                      </a:lnTo>
                      <a:lnTo>
                        <a:pt x="31264" y="77968"/>
                      </a:lnTo>
                      <a:cubicBezTo>
                        <a:pt x="31131" y="77116"/>
                        <a:pt x="31043" y="76257"/>
                        <a:pt x="30999" y="75395"/>
                      </a:cubicBezTo>
                      <a:cubicBezTo>
                        <a:pt x="30999" y="74533"/>
                        <a:pt x="31169" y="73759"/>
                        <a:pt x="31264" y="72809"/>
                      </a:cubicBezTo>
                      <a:cubicBezTo>
                        <a:pt x="28628" y="73238"/>
                        <a:pt x="25967" y="73497"/>
                        <a:pt x="23293" y="73583"/>
                      </a:cubicBezTo>
                      <a:cubicBezTo>
                        <a:pt x="18097" y="73759"/>
                        <a:pt x="12901" y="74099"/>
                        <a:pt x="7617" y="73929"/>
                      </a:cubicBezTo>
                      <a:lnTo>
                        <a:pt x="7617" y="48825"/>
                      </a:lnTo>
                      <a:lnTo>
                        <a:pt x="21036" y="48825"/>
                      </a:lnTo>
                      <a:cubicBezTo>
                        <a:pt x="23640" y="48825"/>
                        <a:pt x="26150" y="49172"/>
                        <a:pt x="28754" y="49253"/>
                      </a:cubicBezTo>
                      <a:cubicBezTo>
                        <a:pt x="28666" y="48316"/>
                        <a:pt x="28489" y="47536"/>
                        <a:pt x="28489" y="46850"/>
                      </a:cubicBezTo>
                      <a:cubicBezTo>
                        <a:pt x="28527" y="46101"/>
                        <a:pt x="28615" y="45354"/>
                        <a:pt x="28754" y="44616"/>
                      </a:cubicBezTo>
                      <a:cubicBezTo>
                        <a:pt x="26150" y="44704"/>
                        <a:pt x="23640" y="45038"/>
                        <a:pt x="21036" y="45038"/>
                      </a:cubicBezTo>
                      <a:lnTo>
                        <a:pt x="7617" y="45038"/>
                      </a:ln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331" name="Google Shape;2331;p17"/>
                <p:cNvSpPr/>
                <p:nvPr/>
              </p:nvSpPr>
              <p:spPr>
                <a:xfrm>
                  <a:off x="8895613" y="3839910"/>
                  <a:ext cx="31263" cy="78019"/>
                </a:xfrm>
                <a:custGeom>
                  <a:rect b="b" l="l" r="r" t="t"/>
                  <a:pathLst>
                    <a:path extrusionOk="0" h="78019" w="31263">
                      <a:moveTo>
                        <a:pt x="22083" y="14574"/>
                      </a:moveTo>
                      <a:lnTo>
                        <a:pt x="11161" y="3828"/>
                      </a:lnTo>
                      <a:cubicBezTo>
                        <a:pt x="10155" y="2706"/>
                        <a:pt x="9056" y="1670"/>
                        <a:pt x="7876" y="732"/>
                      </a:cubicBezTo>
                      <a:cubicBezTo>
                        <a:pt x="7553" y="438"/>
                        <a:pt x="7167" y="223"/>
                        <a:pt x="6747" y="103"/>
                      </a:cubicBezTo>
                      <a:cubicBezTo>
                        <a:pt x="5164" y="-323"/>
                        <a:pt x="3533" y="612"/>
                        <a:pt x="3106" y="2192"/>
                      </a:cubicBezTo>
                      <a:cubicBezTo>
                        <a:pt x="2923" y="2870"/>
                        <a:pt x="2986" y="3589"/>
                        <a:pt x="3285" y="4224"/>
                      </a:cubicBezTo>
                      <a:cubicBezTo>
                        <a:pt x="3802" y="5086"/>
                        <a:pt x="4673" y="5520"/>
                        <a:pt x="5448" y="6112"/>
                      </a:cubicBezTo>
                      <a:lnTo>
                        <a:pt x="19050" y="14536"/>
                      </a:lnTo>
                      <a:close/>
                      <a:moveTo>
                        <a:pt x="7617" y="23514"/>
                      </a:moveTo>
                      <a:lnTo>
                        <a:pt x="14282" y="23514"/>
                      </a:lnTo>
                      <a:lnTo>
                        <a:pt x="22947" y="23684"/>
                      </a:lnTo>
                      <a:cubicBezTo>
                        <a:pt x="25562" y="23832"/>
                        <a:pt x="28166" y="24147"/>
                        <a:pt x="30740" y="24628"/>
                      </a:cubicBezTo>
                      <a:cubicBezTo>
                        <a:pt x="30658" y="23772"/>
                        <a:pt x="30482" y="22910"/>
                        <a:pt x="30482" y="22048"/>
                      </a:cubicBezTo>
                      <a:cubicBezTo>
                        <a:pt x="30482" y="21187"/>
                        <a:pt x="30658" y="20419"/>
                        <a:pt x="30740" y="19469"/>
                      </a:cubicBezTo>
                      <a:lnTo>
                        <a:pt x="0" y="19469"/>
                      </a:lnTo>
                      <a:lnTo>
                        <a:pt x="0" y="78019"/>
                      </a:lnTo>
                      <a:lnTo>
                        <a:pt x="31264" y="78019"/>
                      </a:lnTo>
                      <a:cubicBezTo>
                        <a:pt x="31134" y="77164"/>
                        <a:pt x="31048" y="76303"/>
                        <a:pt x="31005" y="75440"/>
                      </a:cubicBezTo>
                      <a:cubicBezTo>
                        <a:pt x="31005" y="74571"/>
                        <a:pt x="31175" y="73797"/>
                        <a:pt x="31264" y="72854"/>
                      </a:cubicBezTo>
                      <a:cubicBezTo>
                        <a:pt x="28625" y="73286"/>
                        <a:pt x="25960" y="73545"/>
                        <a:pt x="23287" y="73628"/>
                      </a:cubicBezTo>
                      <a:cubicBezTo>
                        <a:pt x="18097" y="73797"/>
                        <a:pt x="12901" y="74150"/>
                        <a:pt x="7617" y="73980"/>
                      </a:cubicBezTo>
                      <a:lnTo>
                        <a:pt x="7617" y="48876"/>
                      </a:lnTo>
                      <a:lnTo>
                        <a:pt x="21036" y="48876"/>
                      </a:lnTo>
                      <a:cubicBezTo>
                        <a:pt x="23646" y="48876"/>
                        <a:pt x="26156" y="49210"/>
                        <a:pt x="28754" y="49298"/>
                      </a:cubicBezTo>
                      <a:cubicBezTo>
                        <a:pt x="28666" y="48354"/>
                        <a:pt x="28483" y="47586"/>
                        <a:pt x="28483" y="46901"/>
                      </a:cubicBezTo>
                      <a:cubicBezTo>
                        <a:pt x="28525" y="46149"/>
                        <a:pt x="28615" y="45401"/>
                        <a:pt x="28754" y="44661"/>
                      </a:cubicBezTo>
                      <a:cubicBezTo>
                        <a:pt x="26156" y="44749"/>
                        <a:pt x="23646" y="45089"/>
                        <a:pt x="21036" y="45089"/>
                      </a:cubicBezTo>
                      <a:lnTo>
                        <a:pt x="7617" y="45089"/>
                      </a:ln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332" name="Google Shape;2332;p17"/>
                <p:cNvSpPr/>
                <p:nvPr/>
              </p:nvSpPr>
              <p:spPr>
                <a:xfrm>
                  <a:off x="9106502" y="3770943"/>
                  <a:ext cx="54708" cy="59789"/>
                </a:xfrm>
                <a:custGeom>
                  <a:rect b="b" l="l" r="r" t="t"/>
                  <a:pathLst>
                    <a:path extrusionOk="0" h="59789" w="54708">
                      <a:moveTo>
                        <a:pt x="14522" y="52787"/>
                      </a:moveTo>
                      <a:cubicBezTo>
                        <a:pt x="14503" y="49073"/>
                        <a:pt x="17505" y="46044"/>
                        <a:pt x="21225" y="46024"/>
                      </a:cubicBezTo>
                      <a:cubicBezTo>
                        <a:pt x="24945" y="46003"/>
                        <a:pt x="27985" y="48997"/>
                        <a:pt x="28004" y="52712"/>
                      </a:cubicBezTo>
                      <a:cubicBezTo>
                        <a:pt x="28023" y="56426"/>
                        <a:pt x="25021" y="59454"/>
                        <a:pt x="21301" y="59475"/>
                      </a:cubicBezTo>
                      <a:cubicBezTo>
                        <a:pt x="21288" y="59475"/>
                        <a:pt x="21269" y="59475"/>
                        <a:pt x="21257" y="59475"/>
                      </a:cubicBezTo>
                      <a:cubicBezTo>
                        <a:pt x="17549" y="59482"/>
                        <a:pt x="14535" y="56489"/>
                        <a:pt x="14522" y="52787"/>
                      </a:cubicBezTo>
                      <a:close/>
                      <a:moveTo>
                        <a:pt x="26976" y="0"/>
                      </a:moveTo>
                      <a:lnTo>
                        <a:pt x="28704" y="0"/>
                      </a:lnTo>
                      <a:lnTo>
                        <a:pt x="53233" y="56694"/>
                      </a:lnTo>
                      <a:lnTo>
                        <a:pt x="54708" y="59790"/>
                      </a:lnTo>
                      <a:cubicBezTo>
                        <a:pt x="53246" y="59619"/>
                        <a:pt x="51770" y="59533"/>
                        <a:pt x="50294" y="59532"/>
                      </a:cubicBezTo>
                      <a:cubicBezTo>
                        <a:pt x="48705" y="59489"/>
                        <a:pt x="47116" y="59575"/>
                        <a:pt x="45540" y="59790"/>
                      </a:cubicBezTo>
                      <a:lnTo>
                        <a:pt x="44764" y="57273"/>
                      </a:lnTo>
                      <a:lnTo>
                        <a:pt x="40874" y="46986"/>
                      </a:lnTo>
                      <a:lnTo>
                        <a:pt x="36649" y="36863"/>
                      </a:lnTo>
                      <a:lnTo>
                        <a:pt x="25771" y="10973"/>
                      </a:lnTo>
                      <a:lnTo>
                        <a:pt x="14686" y="36863"/>
                      </a:lnTo>
                      <a:cubicBezTo>
                        <a:pt x="11672" y="44413"/>
                        <a:pt x="8557" y="51963"/>
                        <a:pt x="6217" y="59765"/>
                      </a:cubicBezTo>
                      <a:cubicBezTo>
                        <a:pt x="5221" y="59547"/>
                        <a:pt x="4206" y="59461"/>
                        <a:pt x="3191" y="59507"/>
                      </a:cubicBezTo>
                      <a:cubicBezTo>
                        <a:pt x="2125" y="59509"/>
                        <a:pt x="1053" y="59595"/>
                        <a:pt x="0" y="59765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</p:grpSp>
          <p:grpSp>
            <p:nvGrpSpPr>
              <p:cNvPr id="2333" name="Google Shape;2333;p17"/>
              <p:cNvGrpSpPr/>
              <p:nvPr/>
            </p:nvGrpSpPr>
            <p:grpSpPr>
              <a:xfrm>
                <a:off x="4749897" y="4480097"/>
                <a:ext cx="1005478" cy="264812"/>
                <a:chOff x="1562620" y="1241607"/>
                <a:chExt cx="1243428" cy="327481"/>
              </a:xfrm>
            </p:grpSpPr>
            <p:sp>
              <p:nvSpPr>
                <p:cNvPr id="2334" name="Google Shape;2334;p17"/>
                <p:cNvSpPr/>
                <p:nvPr/>
              </p:nvSpPr>
              <p:spPr>
                <a:xfrm>
                  <a:off x="2127722" y="1416283"/>
                  <a:ext cx="121715" cy="117763"/>
                </a:xfrm>
                <a:custGeom>
                  <a:rect b="b" l="l" r="r" t="t"/>
                  <a:pathLst>
                    <a:path extrusionOk="0" h="117763" w="121715">
                      <a:moveTo>
                        <a:pt x="0" y="1426"/>
                      </a:moveTo>
                      <a:cubicBezTo>
                        <a:pt x="699" y="967"/>
                        <a:pt x="1450" y="593"/>
                        <a:pt x="2237" y="312"/>
                      </a:cubicBezTo>
                      <a:cubicBezTo>
                        <a:pt x="3323" y="116"/>
                        <a:pt x="4425" y="34"/>
                        <a:pt x="5527" y="66"/>
                      </a:cubicBezTo>
                      <a:cubicBezTo>
                        <a:pt x="11204" y="207"/>
                        <a:pt x="16880" y="487"/>
                        <a:pt x="22557" y="531"/>
                      </a:cubicBezTo>
                      <a:cubicBezTo>
                        <a:pt x="26198" y="531"/>
                        <a:pt x="29830" y="207"/>
                        <a:pt x="33471" y="110"/>
                      </a:cubicBezTo>
                      <a:cubicBezTo>
                        <a:pt x="35226" y="66"/>
                        <a:pt x="37033" y="224"/>
                        <a:pt x="38805" y="277"/>
                      </a:cubicBezTo>
                      <a:cubicBezTo>
                        <a:pt x="39542" y="277"/>
                        <a:pt x="40253" y="461"/>
                        <a:pt x="40235" y="1321"/>
                      </a:cubicBezTo>
                      <a:cubicBezTo>
                        <a:pt x="40218" y="2181"/>
                        <a:pt x="39472" y="2198"/>
                        <a:pt x="38753" y="2339"/>
                      </a:cubicBezTo>
                      <a:cubicBezTo>
                        <a:pt x="37160" y="2539"/>
                        <a:pt x="35582" y="2832"/>
                        <a:pt x="34024" y="3216"/>
                      </a:cubicBezTo>
                      <a:cubicBezTo>
                        <a:pt x="31550" y="3874"/>
                        <a:pt x="30786" y="5111"/>
                        <a:pt x="31593" y="7515"/>
                      </a:cubicBezTo>
                      <a:cubicBezTo>
                        <a:pt x="33436" y="13051"/>
                        <a:pt x="35436" y="18534"/>
                        <a:pt x="37366" y="24035"/>
                      </a:cubicBezTo>
                      <a:cubicBezTo>
                        <a:pt x="37849" y="25378"/>
                        <a:pt x="38314" y="26729"/>
                        <a:pt x="38814" y="28071"/>
                      </a:cubicBezTo>
                      <a:cubicBezTo>
                        <a:pt x="42078" y="36786"/>
                        <a:pt x="45348" y="45502"/>
                        <a:pt x="48623" y="54216"/>
                      </a:cubicBezTo>
                      <a:cubicBezTo>
                        <a:pt x="51439" y="61735"/>
                        <a:pt x="54220" y="69272"/>
                        <a:pt x="57054" y="76782"/>
                      </a:cubicBezTo>
                      <a:cubicBezTo>
                        <a:pt x="59327" y="82792"/>
                        <a:pt x="61652" y="88784"/>
                        <a:pt x="63950" y="94777"/>
                      </a:cubicBezTo>
                      <a:cubicBezTo>
                        <a:pt x="64091" y="95154"/>
                        <a:pt x="64292" y="95513"/>
                        <a:pt x="64556" y="96066"/>
                      </a:cubicBezTo>
                      <a:cubicBezTo>
                        <a:pt x="64986" y="95386"/>
                        <a:pt x="65372" y="94680"/>
                        <a:pt x="65714" y="93952"/>
                      </a:cubicBezTo>
                      <a:cubicBezTo>
                        <a:pt x="67898" y="88451"/>
                        <a:pt x="70022" y="82923"/>
                        <a:pt x="72215" y="77422"/>
                      </a:cubicBezTo>
                      <a:cubicBezTo>
                        <a:pt x="75400" y="69403"/>
                        <a:pt x="78707" y="61428"/>
                        <a:pt x="81866" y="53392"/>
                      </a:cubicBezTo>
                      <a:cubicBezTo>
                        <a:pt x="84349" y="47005"/>
                        <a:pt x="86621" y="40539"/>
                        <a:pt x="88999" y="34090"/>
                      </a:cubicBezTo>
                      <a:cubicBezTo>
                        <a:pt x="91210" y="28141"/>
                        <a:pt x="93491" y="22211"/>
                        <a:pt x="95640" y="16245"/>
                      </a:cubicBezTo>
                      <a:cubicBezTo>
                        <a:pt x="96640" y="13483"/>
                        <a:pt x="97487" y="10668"/>
                        <a:pt x="98176" y="7813"/>
                      </a:cubicBezTo>
                      <a:cubicBezTo>
                        <a:pt x="98869" y="4935"/>
                        <a:pt x="98027" y="3734"/>
                        <a:pt x="95166" y="3058"/>
                      </a:cubicBezTo>
                      <a:cubicBezTo>
                        <a:pt x="93614" y="2689"/>
                        <a:pt x="91999" y="2575"/>
                        <a:pt x="90420" y="2277"/>
                      </a:cubicBezTo>
                      <a:cubicBezTo>
                        <a:pt x="89773" y="2129"/>
                        <a:pt x="89215" y="1723"/>
                        <a:pt x="88876" y="1154"/>
                      </a:cubicBezTo>
                      <a:cubicBezTo>
                        <a:pt x="89447" y="768"/>
                        <a:pt x="90074" y="472"/>
                        <a:pt x="90736" y="277"/>
                      </a:cubicBezTo>
                      <a:cubicBezTo>
                        <a:pt x="92334" y="95"/>
                        <a:pt x="93944" y="28"/>
                        <a:pt x="95553" y="75"/>
                      </a:cubicBezTo>
                      <a:cubicBezTo>
                        <a:pt x="99615" y="180"/>
                        <a:pt x="103677" y="479"/>
                        <a:pt x="107739" y="514"/>
                      </a:cubicBezTo>
                      <a:cubicBezTo>
                        <a:pt x="110696" y="514"/>
                        <a:pt x="113661" y="198"/>
                        <a:pt x="116618" y="101"/>
                      </a:cubicBezTo>
                      <a:cubicBezTo>
                        <a:pt x="118372" y="40"/>
                        <a:pt x="120127" y="-311"/>
                        <a:pt x="121715" y="794"/>
                      </a:cubicBezTo>
                      <a:cubicBezTo>
                        <a:pt x="121715" y="1874"/>
                        <a:pt x="121083" y="2119"/>
                        <a:pt x="120259" y="2312"/>
                      </a:cubicBezTo>
                      <a:cubicBezTo>
                        <a:pt x="118294" y="2751"/>
                        <a:pt x="116328" y="3242"/>
                        <a:pt x="114398" y="3821"/>
                      </a:cubicBezTo>
                      <a:cubicBezTo>
                        <a:pt x="112178" y="4479"/>
                        <a:pt x="110713" y="6050"/>
                        <a:pt x="109467" y="7962"/>
                      </a:cubicBezTo>
                      <a:cubicBezTo>
                        <a:pt x="105642" y="13841"/>
                        <a:pt x="103642" y="20535"/>
                        <a:pt x="100817" y="26861"/>
                      </a:cubicBezTo>
                      <a:cubicBezTo>
                        <a:pt x="98509" y="32037"/>
                        <a:pt x="96430" y="37292"/>
                        <a:pt x="94245" y="42539"/>
                      </a:cubicBezTo>
                      <a:cubicBezTo>
                        <a:pt x="92648" y="46452"/>
                        <a:pt x="91157" y="50435"/>
                        <a:pt x="89569" y="54331"/>
                      </a:cubicBezTo>
                      <a:cubicBezTo>
                        <a:pt x="87981" y="58226"/>
                        <a:pt x="86288" y="62323"/>
                        <a:pt x="84612" y="66306"/>
                      </a:cubicBezTo>
                      <a:cubicBezTo>
                        <a:pt x="81761" y="73088"/>
                        <a:pt x="78909" y="79879"/>
                        <a:pt x="76005" y="86643"/>
                      </a:cubicBezTo>
                      <a:cubicBezTo>
                        <a:pt x="73777" y="91846"/>
                        <a:pt x="71478" y="97023"/>
                        <a:pt x="69197" y="102208"/>
                      </a:cubicBezTo>
                      <a:cubicBezTo>
                        <a:pt x="67530" y="106009"/>
                        <a:pt x="65848" y="109797"/>
                        <a:pt x="64152" y="113569"/>
                      </a:cubicBezTo>
                      <a:cubicBezTo>
                        <a:pt x="63731" y="114499"/>
                        <a:pt x="63275" y="115421"/>
                        <a:pt x="62792" y="116307"/>
                      </a:cubicBezTo>
                      <a:cubicBezTo>
                        <a:pt x="61748" y="118158"/>
                        <a:pt x="60502" y="118272"/>
                        <a:pt x="59388" y="116491"/>
                      </a:cubicBezTo>
                      <a:cubicBezTo>
                        <a:pt x="58362" y="114842"/>
                        <a:pt x="57482" y="113107"/>
                        <a:pt x="56756" y="111306"/>
                      </a:cubicBezTo>
                      <a:cubicBezTo>
                        <a:pt x="54203" y="104945"/>
                        <a:pt x="51773" y="98532"/>
                        <a:pt x="49237" y="92162"/>
                      </a:cubicBezTo>
                      <a:cubicBezTo>
                        <a:pt x="47272" y="87214"/>
                        <a:pt x="45166" y="82318"/>
                        <a:pt x="43192" y="77379"/>
                      </a:cubicBezTo>
                      <a:cubicBezTo>
                        <a:pt x="41095" y="72114"/>
                        <a:pt x="39121" y="66798"/>
                        <a:pt x="37051" y="61525"/>
                      </a:cubicBezTo>
                      <a:cubicBezTo>
                        <a:pt x="34980" y="56252"/>
                        <a:pt x="32725" y="51067"/>
                        <a:pt x="30628" y="45803"/>
                      </a:cubicBezTo>
                      <a:cubicBezTo>
                        <a:pt x="28725" y="41004"/>
                        <a:pt x="26987" y="36152"/>
                        <a:pt x="25066" y="31335"/>
                      </a:cubicBezTo>
                      <a:cubicBezTo>
                        <a:pt x="23373" y="27106"/>
                        <a:pt x="21557" y="22930"/>
                        <a:pt x="19802" y="18719"/>
                      </a:cubicBezTo>
                      <a:cubicBezTo>
                        <a:pt x="18925" y="16683"/>
                        <a:pt x="18135" y="14630"/>
                        <a:pt x="17433" y="12577"/>
                      </a:cubicBezTo>
                      <a:cubicBezTo>
                        <a:pt x="15582" y="7050"/>
                        <a:pt x="11792" y="3909"/>
                        <a:pt x="6027" y="3049"/>
                      </a:cubicBezTo>
                      <a:cubicBezTo>
                        <a:pt x="4606" y="2839"/>
                        <a:pt x="3185" y="2593"/>
                        <a:pt x="1781" y="2295"/>
                      </a:cubicBezTo>
                      <a:cubicBezTo>
                        <a:pt x="1159" y="2067"/>
                        <a:pt x="562" y="1776"/>
                        <a:pt x="0" y="142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335" name="Google Shape;2335;p17"/>
                <p:cNvSpPr/>
                <p:nvPr/>
              </p:nvSpPr>
              <p:spPr>
                <a:xfrm>
                  <a:off x="1916938" y="1274617"/>
                  <a:ext cx="121030" cy="117420"/>
                </a:xfrm>
                <a:custGeom>
                  <a:rect b="b" l="l" r="r" t="t"/>
                  <a:pathLst>
                    <a:path extrusionOk="0" h="117420" w="121030">
                      <a:moveTo>
                        <a:pt x="39612" y="2084"/>
                      </a:moveTo>
                      <a:cubicBezTo>
                        <a:pt x="38867" y="2259"/>
                        <a:pt x="38130" y="2505"/>
                        <a:pt x="37366" y="2610"/>
                      </a:cubicBezTo>
                      <a:cubicBezTo>
                        <a:pt x="35945" y="2812"/>
                        <a:pt x="34480" y="2786"/>
                        <a:pt x="33094" y="3119"/>
                      </a:cubicBezTo>
                      <a:cubicBezTo>
                        <a:pt x="31102" y="3584"/>
                        <a:pt x="30313" y="4874"/>
                        <a:pt x="30690" y="6909"/>
                      </a:cubicBezTo>
                      <a:cubicBezTo>
                        <a:pt x="30902" y="8163"/>
                        <a:pt x="31221" y="9396"/>
                        <a:pt x="31646" y="10594"/>
                      </a:cubicBezTo>
                      <a:cubicBezTo>
                        <a:pt x="34603" y="18438"/>
                        <a:pt x="37630" y="26246"/>
                        <a:pt x="40595" y="34090"/>
                      </a:cubicBezTo>
                      <a:cubicBezTo>
                        <a:pt x="41341" y="36064"/>
                        <a:pt x="41867" y="38117"/>
                        <a:pt x="42613" y="40091"/>
                      </a:cubicBezTo>
                      <a:cubicBezTo>
                        <a:pt x="44280" y="44530"/>
                        <a:pt x="46017" y="48943"/>
                        <a:pt x="47702" y="53374"/>
                      </a:cubicBezTo>
                      <a:cubicBezTo>
                        <a:pt x="48579" y="55734"/>
                        <a:pt x="49456" y="58138"/>
                        <a:pt x="50334" y="60507"/>
                      </a:cubicBezTo>
                      <a:cubicBezTo>
                        <a:pt x="52290" y="65648"/>
                        <a:pt x="54291" y="70781"/>
                        <a:pt x="56247" y="75931"/>
                      </a:cubicBezTo>
                      <a:cubicBezTo>
                        <a:pt x="57054" y="78063"/>
                        <a:pt x="57730" y="80239"/>
                        <a:pt x="58546" y="82371"/>
                      </a:cubicBezTo>
                      <a:cubicBezTo>
                        <a:pt x="60257" y="86871"/>
                        <a:pt x="62055" y="91355"/>
                        <a:pt x="63898" y="96198"/>
                      </a:cubicBezTo>
                      <a:cubicBezTo>
                        <a:pt x="64213" y="95575"/>
                        <a:pt x="64442" y="95215"/>
                        <a:pt x="64599" y="94820"/>
                      </a:cubicBezTo>
                      <a:cubicBezTo>
                        <a:pt x="68714" y="84617"/>
                        <a:pt x="72873" y="74439"/>
                        <a:pt x="76882" y="64209"/>
                      </a:cubicBezTo>
                      <a:cubicBezTo>
                        <a:pt x="80269" y="55506"/>
                        <a:pt x="83550" y="46829"/>
                        <a:pt x="86814" y="38055"/>
                      </a:cubicBezTo>
                      <a:cubicBezTo>
                        <a:pt x="89926" y="29732"/>
                        <a:pt x="92979" y="21386"/>
                        <a:pt x="95974" y="13016"/>
                      </a:cubicBezTo>
                      <a:cubicBezTo>
                        <a:pt x="96645" y="11009"/>
                        <a:pt x="97169" y="8957"/>
                        <a:pt x="97544" y="6874"/>
                      </a:cubicBezTo>
                      <a:cubicBezTo>
                        <a:pt x="98051" y="5241"/>
                        <a:pt x="97139" y="3505"/>
                        <a:pt x="95505" y="2998"/>
                      </a:cubicBezTo>
                      <a:cubicBezTo>
                        <a:pt x="95270" y="2925"/>
                        <a:pt x="95026" y="2880"/>
                        <a:pt x="94780" y="2865"/>
                      </a:cubicBezTo>
                      <a:cubicBezTo>
                        <a:pt x="93352" y="2674"/>
                        <a:pt x="91913" y="2572"/>
                        <a:pt x="90473" y="2558"/>
                      </a:cubicBezTo>
                      <a:cubicBezTo>
                        <a:pt x="89323" y="2558"/>
                        <a:pt x="88534" y="2119"/>
                        <a:pt x="88490" y="461"/>
                      </a:cubicBezTo>
                      <a:cubicBezTo>
                        <a:pt x="89788" y="246"/>
                        <a:pt x="91097" y="105"/>
                        <a:pt x="92412" y="40"/>
                      </a:cubicBezTo>
                      <a:cubicBezTo>
                        <a:pt x="95631" y="40"/>
                        <a:pt x="98851" y="224"/>
                        <a:pt x="102062" y="215"/>
                      </a:cubicBezTo>
                      <a:cubicBezTo>
                        <a:pt x="107239" y="215"/>
                        <a:pt x="112406" y="57"/>
                        <a:pt x="117583" y="31"/>
                      </a:cubicBezTo>
                      <a:cubicBezTo>
                        <a:pt x="118740" y="96"/>
                        <a:pt x="119892" y="237"/>
                        <a:pt x="121031" y="452"/>
                      </a:cubicBezTo>
                      <a:cubicBezTo>
                        <a:pt x="121031" y="2084"/>
                        <a:pt x="120268" y="2470"/>
                        <a:pt x="119101" y="2575"/>
                      </a:cubicBezTo>
                      <a:cubicBezTo>
                        <a:pt x="117592" y="2714"/>
                        <a:pt x="116092" y="2937"/>
                        <a:pt x="114609" y="3242"/>
                      </a:cubicBezTo>
                      <a:cubicBezTo>
                        <a:pt x="111713" y="3821"/>
                        <a:pt x="109941" y="5874"/>
                        <a:pt x="108467" y="8225"/>
                      </a:cubicBezTo>
                      <a:cubicBezTo>
                        <a:pt x="104958" y="13972"/>
                        <a:pt x="102861" y="20350"/>
                        <a:pt x="100246" y="26501"/>
                      </a:cubicBezTo>
                      <a:cubicBezTo>
                        <a:pt x="97632" y="32651"/>
                        <a:pt x="95149" y="38678"/>
                        <a:pt x="92631" y="44776"/>
                      </a:cubicBezTo>
                      <a:cubicBezTo>
                        <a:pt x="91920" y="46531"/>
                        <a:pt x="91341" y="48285"/>
                        <a:pt x="90622" y="50040"/>
                      </a:cubicBezTo>
                      <a:cubicBezTo>
                        <a:pt x="88797" y="54427"/>
                        <a:pt x="86893" y="58743"/>
                        <a:pt x="85068" y="63113"/>
                      </a:cubicBezTo>
                      <a:cubicBezTo>
                        <a:pt x="81296" y="72176"/>
                        <a:pt x="77637" y="81291"/>
                        <a:pt x="73759" y="90311"/>
                      </a:cubicBezTo>
                      <a:cubicBezTo>
                        <a:pt x="70109" y="98786"/>
                        <a:pt x="66240" y="107156"/>
                        <a:pt x="62450" y="115578"/>
                      </a:cubicBezTo>
                      <a:cubicBezTo>
                        <a:pt x="62029" y="116517"/>
                        <a:pt x="61441" y="117658"/>
                        <a:pt x="60309" y="117377"/>
                      </a:cubicBezTo>
                      <a:cubicBezTo>
                        <a:pt x="59370" y="117072"/>
                        <a:pt x="58591" y="116406"/>
                        <a:pt x="58142" y="115526"/>
                      </a:cubicBezTo>
                      <a:cubicBezTo>
                        <a:pt x="56387" y="111779"/>
                        <a:pt x="54633" y="107981"/>
                        <a:pt x="53115" y="104120"/>
                      </a:cubicBezTo>
                      <a:cubicBezTo>
                        <a:pt x="50334" y="97215"/>
                        <a:pt x="47675" y="90258"/>
                        <a:pt x="44964" y="83327"/>
                      </a:cubicBezTo>
                      <a:cubicBezTo>
                        <a:pt x="42253" y="76396"/>
                        <a:pt x="39612" y="69640"/>
                        <a:pt x="36919" y="62771"/>
                      </a:cubicBezTo>
                      <a:cubicBezTo>
                        <a:pt x="34919" y="57734"/>
                        <a:pt x="32822" y="52742"/>
                        <a:pt x="30778" y="47715"/>
                      </a:cubicBezTo>
                      <a:cubicBezTo>
                        <a:pt x="29900" y="45522"/>
                        <a:pt x="29075" y="43328"/>
                        <a:pt x="28189" y="41091"/>
                      </a:cubicBezTo>
                      <a:cubicBezTo>
                        <a:pt x="24633" y="32218"/>
                        <a:pt x="21065" y="23348"/>
                        <a:pt x="17486" y="14481"/>
                      </a:cubicBezTo>
                      <a:cubicBezTo>
                        <a:pt x="16757" y="12510"/>
                        <a:pt x="15916" y="10583"/>
                        <a:pt x="14968" y="8708"/>
                      </a:cubicBezTo>
                      <a:cubicBezTo>
                        <a:pt x="13418" y="5923"/>
                        <a:pt x="10718" y="3964"/>
                        <a:pt x="7589" y="3356"/>
                      </a:cubicBezTo>
                      <a:cubicBezTo>
                        <a:pt x="5536" y="2891"/>
                        <a:pt x="3387" y="2865"/>
                        <a:pt x="1298" y="2479"/>
                      </a:cubicBezTo>
                      <a:cubicBezTo>
                        <a:pt x="825" y="2400"/>
                        <a:pt x="421" y="1838"/>
                        <a:pt x="0" y="1505"/>
                      </a:cubicBezTo>
                      <a:cubicBezTo>
                        <a:pt x="362" y="1016"/>
                        <a:pt x="752" y="547"/>
                        <a:pt x="1167" y="101"/>
                      </a:cubicBezTo>
                      <a:cubicBezTo>
                        <a:pt x="1307" y="-39"/>
                        <a:pt x="1658" y="5"/>
                        <a:pt x="1913" y="13"/>
                      </a:cubicBezTo>
                      <a:cubicBezTo>
                        <a:pt x="5422" y="13"/>
                        <a:pt x="8870" y="101"/>
                        <a:pt x="12344" y="101"/>
                      </a:cubicBezTo>
                      <a:cubicBezTo>
                        <a:pt x="17863" y="101"/>
                        <a:pt x="23373" y="101"/>
                        <a:pt x="28882" y="101"/>
                      </a:cubicBezTo>
                      <a:cubicBezTo>
                        <a:pt x="31769" y="101"/>
                        <a:pt x="34647" y="101"/>
                        <a:pt x="37524" y="241"/>
                      </a:cubicBezTo>
                      <a:cubicBezTo>
                        <a:pt x="38279" y="414"/>
                        <a:pt x="38999" y="710"/>
                        <a:pt x="39656" y="111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336" name="Google Shape;2336;p17"/>
                <p:cNvSpPr/>
                <p:nvPr/>
              </p:nvSpPr>
              <p:spPr>
                <a:xfrm>
                  <a:off x="1964228" y="1445393"/>
                  <a:ext cx="109118" cy="89689"/>
                </a:xfrm>
                <a:custGeom>
                  <a:rect b="b" l="l" r="r" t="t"/>
                  <a:pathLst>
                    <a:path extrusionOk="0" h="89689" w="109118">
                      <a:moveTo>
                        <a:pt x="1772" y="87582"/>
                      </a:moveTo>
                      <a:cubicBezTo>
                        <a:pt x="2445" y="87231"/>
                        <a:pt x="3147" y="86937"/>
                        <a:pt x="3869" y="86705"/>
                      </a:cubicBezTo>
                      <a:cubicBezTo>
                        <a:pt x="5036" y="86494"/>
                        <a:pt x="6220" y="86424"/>
                        <a:pt x="7379" y="86275"/>
                      </a:cubicBezTo>
                      <a:cubicBezTo>
                        <a:pt x="9046" y="86170"/>
                        <a:pt x="10431" y="84950"/>
                        <a:pt x="10748" y="83310"/>
                      </a:cubicBezTo>
                      <a:cubicBezTo>
                        <a:pt x="11834" y="79171"/>
                        <a:pt x="12382" y="74910"/>
                        <a:pt x="12379" y="70632"/>
                      </a:cubicBezTo>
                      <a:cubicBezTo>
                        <a:pt x="12379" y="51786"/>
                        <a:pt x="12379" y="32906"/>
                        <a:pt x="12379" y="14095"/>
                      </a:cubicBezTo>
                      <a:cubicBezTo>
                        <a:pt x="12297" y="11693"/>
                        <a:pt x="12083" y="9297"/>
                        <a:pt x="11739" y="6918"/>
                      </a:cubicBezTo>
                      <a:cubicBezTo>
                        <a:pt x="11476" y="4585"/>
                        <a:pt x="9984" y="3304"/>
                        <a:pt x="7808" y="2812"/>
                      </a:cubicBezTo>
                      <a:cubicBezTo>
                        <a:pt x="6158" y="2475"/>
                        <a:pt x="4488" y="2244"/>
                        <a:pt x="2808" y="2119"/>
                      </a:cubicBezTo>
                      <a:cubicBezTo>
                        <a:pt x="1720" y="2014"/>
                        <a:pt x="579" y="2119"/>
                        <a:pt x="0" y="408"/>
                      </a:cubicBezTo>
                      <a:cubicBezTo>
                        <a:pt x="700" y="236"/>
                        <a:pt x="1413" y="119"/>
                        <a:pt x="2132" y="57"/>
                      </a:cubicBezTo>
                      <a:cubicBezTo>
                        <a:pt x="13669" y="57"/>
                        <a:pt x="25215" y="356"/>
                        <a:pt x="36744" y="136"/>
                      </a:cubicBezTo>
                      <a:cubicBezTo>
                        <a:pt x="46500" y="-48"/>
                        <a:pt x="56247" y="-311"/>
                        <a:pt x="65889" y="1356"/>
                      </a:cubicBezTo>
                      <a:cubicBezTo>
                        <a:pt x="70823" y="2152"/>
                        <a:pt x="75684" y="3343"/>
                        <a:pt x="80427" y="4918"/>
                      </a:cubicBezTo>
                      <a:cubicBezTo>
                        <a:pt x="87929" y="7392"/>
                        <a:pt x="94606" y="11881"/>
                        <a:pt x="99729" y="17894"/>
                      </a:cubicBezTo>
                      <a:cubicBezTo>
                        <a:pt x="101785" y="20462"/>
                        <a:pt x="103593" y="23220"/>
                        <a:pt x="105124" y="26132"/>
                      </a:cubicBezTo>
                      <a:cubicBezTo>
                        <a:pt x="107202" y="29641"/>
                        <a:pt x="108475" y="33566"/>
                        <a:pt x="108853" y="37626"/>
                      </a:cubicBezTo>
                      <a:cubicBezTo>
                        <a:pt x="109257" y="43881"/>
                        <a:pt x="109485" y="50172"/>
                        <a:pt x="107353" y="56164"/>
                      </a:cubicBezTo>
                      <a:cubicBezTo>
                        <a:pt x="105198" y="62408"/>
                        <a:pt x="101740" y="68123"/>
                        <a:pt x="97211" y="72930"/>
                      </a:cubicBezTo>
                      <a:cubicBezTo>
                        <a:pt x="94659" y="75753"/>
                        <a:pt x="91731" y="78209"/>
                        <a:pt x="88507" y="80230"/>
                      </a:cubicBezTo>
                      <a:cubicBezTo>
                        <a:pt x="83181" y="83367"/>
                        <a:pt x="77435" y="85730"/>
                        <a:pt x="71443" y="87249"/>
                      </a:cubicBezTo>
                      <a:cubicBezTo>
                        <a:pt x="62976" y="89425"/>
                        <a:pt x="54387" y="89881"/>
                        <a:pt x="45728" y="89626"/>
                      </a:cubicBezTo>
                      <a:cubicBezTo>
                        <a:pt x="38367" y="89390"/>
                        <a:pt x="31014" y="88872"/>
                        <a:pt x="23653" y="88679"/>
                      </a:cubicBezTo>
                      <a:cubicBezTo>
                        <a:pt x="17626" y="88512"/>
                        <a:pt x="11599" y="88679"/>
                        <a:pt x="5571" y="88626"/>
                      </a:cubicBezTo>
                      <a:cubicBezTo>
                        <a:pt x="4810" y="88662"/>
                        <a:pt x="4047" y="88636"/>
                        <a:pt x="3290" y="88547"/>
                      </a:cubicBezTo>
                      <a:cubicBezTo>
                        <a:pt x="2851" y="88503"/>
                        <a:pt x="2527" y="88091"/>
                        <a:pt x="1772" y="87582"/>
                      </a:cubicBezTo>
                      <a:close/>
                      <a:moveTo>
                        <a:pt x="24469" y="39670"/>
                      </a:moveTo>
                      <a:lnTo>
                        <a:pt x="24636" y="39670"/>
                      </a:lnTo>
                      <a:cubicBezTo>
                        <a:pt x="24636" y="49847"/>
                        <a:pt x="24575" y="60025"/>
                        <a:pt x="24680" y="70193"/>
                      </a:cubicBezTo>
                      <a:cubicBezTo>
                        <a:pt x="24654" y="73162"/>
                        <a:pt x="25068" y="76119"/>
                        <a:pt x="25908" y="78967"/>
                      </a:cubicBezTo>
                      <a:cubicBezTo>
                        <a:pt x="26215" y="80291"/>
                        <a:pt x="27049" y="81436"/>
                        <a:pt x="28216" y="82134"/>
                      </a:cubicBezTo>
                      <a:cubicBezTo>
                        <a:pt x="29819" y="83075"/>
                        <a:pt x="31547" y="83787"/>
                        <a:pt x="33348" y="84248"/>
                      </a:cubicBezTo>
                      <a:cubicBezTo>
                        <a:pt x="41472" y="85915"/>
                        <a:pt x="49737" y="85564"/>
                        <a:pt x="57914" y="85196"/>
                      </a:cubicBezTo>
                      <a:cubicBezTo>
                        <a:pt x="65032" y="84776"/>
                        <a:pt x="72025" y="83145"/>
                        <a:pt x="78593" y="80370"/>
                      </a:cubicBezTo>
                      <a:cubicBezTo>
                        <a:pt x="81453" y="79340"/>
                        <a:pt x="84213" y="78054"/>
                        <a:pt x="86840" y="76528"/>
                      </a:cubicBezTo>
                      <a:cubicBezTo>
                        <a:pt x="95044" y="71263"/>
                        <a:pt x="98702" y="63209"/>
                        <a:pt x="100378" y="53988"/>
                      </a:cubicBezTo>
                      <a:cubicBezTo>
                        <a:pt x="100650" y="52748"/>
                        <a:pt x="100805" y="51485"/>
                        <a:pt x="100843" y="50216"/>
                      </a:cubicBezTo>
                      <a:cubicBezTo>
                        <a:pt x="100955" y="46784"/>
                        <a:pt x="100773" y="43350"/>
                        <a:pt x="100299" y="39951"/>
                      </a:cubicBezTo>
                      <a:cubicBezTo>
                        <a:pt x="99755" y="36968"/>
                        <a:pt x="99334" y="33993"/>
                        <a:pt x="97728" y="31335"/>
                      </a:cubicBezTo>
                      <a:cubicBezTo>
                        <a:pt x="95466" y="27394"/>
                        <a:pt x="92820" y="23685"/>
                        <a:pt x="89832" y="20263"/>
                      </a:cubicBezTo>
                      <a:cubicBezTo>
                        <a:pt x="85574" y="15659"/>
                        <a:pt x="80299" y="12117"/>
                        <a:pt x="74426" y="9919"/>
                      </a:cubicBezTo>
                      <a:cubicBezTo>
                        <a:pt x="68978" y="7785"/>
                        <a:pt x="63283" y="6349"/>
                        <a:pt x="57475" y="5646"/>
                      </a:cubicBezTo>
                      <a:cubicBezTo>
                        <a:pt x="53791" y="5199"/>
                        <a:pt x="50071" y="4874"/>
                        <a:pt x="46359" y="4707"/>
                      </a:cubicBezTo>
                      <a:cubicBezTo>
                        <a:pt x="40279" y="4444"/>
                        <a:pt x="34190" y="3830"/>
                        <a:pt x="28102" y="4760"/>
                      </a:cubicBezTo>
                      <a:cubicBezTo>
                        <a:pt x="25022" y="5225"/>
                        <a:pt x="24847" y="5787"/>
                        <a:pt x="24671" y="8410"/>
                      </a:cubicBezTo>
                      <a:cubicBezTo>
                        <a:pt x="24478" y="11279"/>
                        <a:pt x="24487" y="14165"/>
                        <a:pt x="24478" y="17043"/>
                      </a:cubicBezTo>
                      <a:cubicBezTo>
                        <a:pt x="24452" y="24571"/>
                        <a:pt x="24469" y="32116"/>
                        <a:pt x="24469" y="3967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337" name="Google Shape;2337;p17"/>
                <p:cNvSpPr/>
                <p:nvPr/>
              </p:nvSpPr>
              <p:spPr>
                <a:xfrm>
                  <a:off x="2364069" y="1303709"/>
                  <a:ext cx="111709" cy="92603"/>
                </a:xfrm>
                <a:custGeom>
                  <a:rect b="b" l="l" r="r" t="t"/>
                  <a:pathLst>
                    <a:path extrusionOk="0" h="92603" w="111709">
                      <a:moveTo>
                        <a:pt x="31220" y="88706"/>
                      </a:moveTo>
                      <a:cubicBezTo>
                        <a:pt x="30562" y="88929"/>
                        <a:pt x="29883" y="89082"/>
                        <a:pt x="29193" y="89163"/>
                      </a:cubicBezTo>
                      <a:cubicBezTo>
                        <a:pt x="20712" y="89163"/>
                        <a:pt x="12232" y="89163"/>
                        <a:pt x="3750" y="89163"/>
                      </a:cubicBezTo>
                      <a:cubicBezTo>
                        <a:pt x="2911" y="89064"/>
                        <a:pt x="2080" y="88897"/>
                        <a:pt x="1267" y="88662"/>
                      </a:cubicBezTo>
                      <a:cubicBezTo>
                        <a:pt x="2206" y="87996"/>
                        <a:pt x="2592" y="87548"/>
                        <a:pt x="3022" y="87425"/>
                      </a:cubicBezTo>
                      <a:cubicBezTo>
                        <a:pt x="3899" y="87197"/>
                        <a:pt x="4856" y="87180"/>
                        <a:pt x="5786" y="87039"/>
                      </a:cubicBezTo>
                      <a:cubicBezTo>
                        <a:pt x="7725" y="86741"/>
                        <a:pt x="8620" y="85486"/>
                        <a:pt x="9058" y="83662"/>
                      </a:cubicBezTo>
                      <a:cubicBezTo>
                        <a:pt x="10120" y="79336"/>
                        <a:pt x="10050" y="74932"/>
                        <a:pt x="10058" y="70545"/>
                      </a:cubicBezTo>
                      <a:cubicBezTo>
                        <a:pt x="10093" y="51612"/>
                        <a:pt x="10093" y="32676"/>
                        <a:pt x="10058" y="13736"/>
                      </a:cubicBezTo>
                      <a:cubicBezTo>
                        <a:pt x="10058" y="11104"/>
                        <a:pt x="10304" y="8341"/>
                        <a:pt x="9330" y="5691"/>
                      </a:cubicBezTo>
                      <a:cubicBezTo>
                        <a:pt x="8959" y="4361"/>
                        <a:pt x="7922" y="3320"/>
                        <a:pt x="6593" y="2945"/>
                      </a:cubicBezTo>
                      <a:cubicBezTo>
                        <a:pt x="5303" y="2568"/>
                        <a:pt x="3961" y="2357"/>
                        <a:pt x="2636" y="2068"/>
                      </a:cubicBezTo>
                      <a:cubicBezTo>
                        <a:pt x="1759" y="1883"/>
                        <a:pt x="881" y="1725"/>
                        <a:pt x="4" y="1559"/>
                      </a:cubicBezTo>
                      <a:cubicBezTo>
                        <a:pt x="-49" y="453"/>
                        <a:pt x="434" y="76"/>
                        <a:pt x="1206" y="23"/>
                      </a:cubicBezTo>
                      <a:cubicBezTo>
                        <a:pt x="1978" y="-29"/>
                        <a:pt x="2566" y="23"/>
                        <a:pt x="3241" y="23"/>
                      </a:cubicBezTo>
                      <a:cubicBezTo>
                        <a:pt x="11041" y="23"/>
                        <a:pt x="18841" y="120"/>
                        <a:pt x="26632" y="23"/>
                      </a:cubicBezTo>
                      <a:cubicBezTo>
                        <a:pt x="31980" y="-35"/>
                        <a:pt x="37320" y="468"/>
                        <a:pt x="42564" y="1524"/>
                      </a:cubicBezTo>
                      <a:cubicBezTo>
                        <a:pt x="48039" y="2576"/>
                        <a:pt x="52075" y="5656"/>
                        <a:pt x="55339" y="10043"/>
                      </a:cubicBezTo>
                      <a:cubicBezTo>
                        <a:pt x="58638" y="14435"/>
                        <a:pt x="59865" y="20045"/>
                        <a:pt x="58699" y="25414"/>
                      </a:cubicBezTo>
                      <a:cubicBezTo>
                        <a:pt x="57821" y="29985"/>
                        <a:pt x="56532" y="34556"/>
                        <a:pt x="53645" y="38574"/>
                      </a:cubicBezTo>
                      <a:cubicBezTo>
                        <a:pt x="51531" y="41478"/>
                        <a:pt x="49013" y="43961"/>
                        <a:pt x="46697" y="46646"/>
                      </a:cubicBezTo>
                      <a:cubicBezTo>
                        <a:pt x="46258" y="47146"/>
                        <a:pt x="45819" y="47629"/>
                        <a:pt x="45214" y="48278"/>
                      </a:cubicBezTo>
                      <a:cubicBezTo>
                        <a:pt x="45992" y="48817"/>
                        <a:pt x="46807" y="49301"/>
                        <a:pt x="47653" y="49725"/>
                      </a:cubicBezTo>
                      <a:cubicBezTo>
                        <a:pt x="52399" y="51717"/>
                        <a:pt x="55953" y="55218"/>
                        <a:pt x="59366" y="58894"/>
                      </a:cubicBezTo>
                      <a:cubicBezTo>
                        <a:pt x="60093" y="59605"/>
                        <a:pt x="60776" y="60362"/>
                        <a:pt x="61410" y="61157"/>
                      </a:cubicBezTo>
                      <a:cubicBezTo>
                        <a:pt x="64481" y="65287"/>
                        <a:pt x="67343" y="69554"/>
                        <a:pt x="69999" y="73958"/>
                      </a:cubicBezTo>
                      <a:cubicBezTo>
                        <a:pt x="71868" y="77046"/>
                        <a:pt x="73509" y="80380"/>
                        <a:pt x="76395" y="82732"/>
                      </a:cubicBezTo>
                      <a:cubicBezTo>
                        <a:pt x="76904" y="83169"/>
                        <a:pt x="77457" y="83560"/>
                        <a:pt x="78036" y="83898"/>
                      </a:cubicBezTo>
                      <a:cubicBezTo>
                        <a:pt x="82414" y="86208"/>
                        <a:pt x="87432" y="86980"/>
                        <a:pt x="92301" y="86092"/>
                      </a:cubicBezTo>
                      <a:cubicBezTo>
                        <a:pt x="95293" y="85592"/>
                        <a:pt x="98329" y="85285"/>
                        <a:pt x="101347" y="84864"/>
                      </a:cubicBezTo>
                      <a:cubicBezTo>
                        <a:pt x="103716" y="84685"/>
                        <a:pt x="105997" y="83866"/>
                        <a:pt x="107945" y="82495"/>
                      </a:cubicBezTo>
                      <a:cubicBezTo>
                        <a:pt x="108962" y="81705"/>
                        <a:pt x="110077" y="80863"/>
                        <a:pt x="111709" y="81021"/>
                      </a:cubicBezTo>
                      <a:cubicBezTo>
                        <a:pt x="111735" y="82132"/>
                        <a:pt x="111322" y="83209"/>
                        <a:pt x="110550" y="84012"/>
                      </a:cubicBezTo>
                      <a:cubicBezTo>
                        <a:pt x="107892" y="86639"/>
                        <a:pt x="104698" y="88660"/>
                        <a:pt x="101180" y="89935"/>
                      </a:cubicBezTo>
                      <a:cubicBezTo>
                        <a:pt x="94705" y="92327"/>
                        <a:pt x="87757" y="93127"/>
                        <a:pt x="80905" y="92268"/>
                      </a:cubicBezTo>
                      <a:cubicBezTo>
                        <a:pt x="72258" y="91084"/>
                        <a:pt x="64428" y="86538"/>
                        <a:pt x="59111" y="79617"/>
                      </a:cubicBezTo>
                      <a:cubicBezTo>
                        <a:pt x="55847" y="75441"/>
                        <a:pt x="52882" y="71028"/>
                        <a:pt x="49846" y="66676"/>
                      </a:cubicBezTo>
                      <a:cubicBezTo>
                        <a:pt x="46919" y="62440"/>
                        <a:pt x="43430" y="58621"/>
                        <a:pt x="39476" y="55323"/>
                      </a:cubicBezTo>
                      <a:cubicBezTo>
                        <a:pt x="38283" y="54332"/>
                        <a:pt x="37511" y="52823"/>
                        <a:pt x="35967" y="52270"/>
                      </a:cubicBezTo>
                      <a:cubicBezTo>
                        <a:pt x="35130" y="51901"/>
                        <a:pt x="34243" y="51662"/>
                        <a:pt x="33335" y="51559"/>
                      </a:cubicBezTo>
                      <a:cubicBezTo>
                        <a:pt x="29518" y="51480"/>
                        <a:pt x="25693" y="51498"/>
                        <a:pt x="21876" y="51559"/>
                      </a:cubicBezTo>
                      <a:cubicBezTo>
                        <a:pt x="20122" y="51559"/>
                        <a:pt x="19806" y="51831"/>
                        <a:pt x="19823" y="53665"/>
                      </a:cubicBezTo>
                      <a:cubicBezTo>
                        <a:pt x="19876" y="59508"/>
                        <a:pt x="20008" y="65360"/>
                        <a:pt x="20122" y="71212"/>
                      </a:cubicBezTo>
                      <a:cubicBezTo>
                        <a:pt x="20122" y="73326"/>
                        <a:pt x="20122" y="75450"/>
                        <a:pt x="20332" y="77546"/>
                      </a:cubicBezTo>
                      <a:cubicBezTo>
                        <a:pt x="20543" y="79643"/>
                        <a:pt x="20832" y="81889"/>
                        <a:pt x="21210" y="84039"/>
                      </a:cubicBezTo>
                      <a:cubicBezTo>
                        <a:pt x="21417" y="85534"/>
                        <a:pt x="22613" y="86697"/>
                        <a:pt x="24114" y="86864"/>
                      </a:cubicBezTo>
                      <a:cubicBezTo>
                        <a:pt x="25781" y="87127"/>
                        <a:pt x="27474" y="87241"/>
                        <a:pt x="29150" y="87460"/>
                      </a:cubicBezTo>
                      <a:cubicBezTo>
                        <a:pt x="29860" y="87548"/>
                        <a:pt x="30553" y="87759"/>
                        <a:pt x="31255" y="87917"/>
                      </a:cubicBezTo>
                      <a:close/>
                      <a:moveTo>
                        <a:pt x="19753" y="25203"/>
                      </a:moveTo>
                      <a:cubicBezTo>
                        <a:pt x="19753" y="30976"/>
                        <a:pt x="19753" y="36747"/>
                        <a:pt x="19753" y="42514"/>
                      </a:cubicBezTo>
                      <a:cubicBezTo>
                        <a:pt x="19753" y="45611"/>
                        <a:pt x="20209" y="46260"/>
                        <a:pt x="23184" y="46830"/>
                      </a:cubicBezTo>
                      <a:cubicBezTo>
                        <a:pt x="27598" y="47702"/>
                        <a:pt x="32120" y="47880"/>
                        <a:pt x="36590" y="47357"/>
                      </a:cubicBezTo>
                      <a:cubicBezTo>
                        <a:pt x="40446" y="46970"/>
                        <a:pt x="43847" y="44659"/>
                        <a:pt x="45626" y="41215"/>
                      </a:cubicBezTo>
                      <a:cubicBezTo>
                        <a:pt x="47635" y="37386"/>
                        <a:pt x="48705" y="33134"/>
                        <a:pt x="48750" y="28809"/>
                      </a:cubicBezTo>
                      <a:cubicBezTo>
                        <a:pt x="48802" y="21870"/>
                        <a:pt x="47785" y="15395"/>
                        <a:pt x="42985" y="9964"/>
                      </a:cubicBezTo>
                      <a:cubicBezTo>
                        <a:pt x="41511" y="8317"/>
                        <a:pt x="39721" y="6983"/>
                        <a:pt x="37721" y="6042"/>
                      </a:cubicBezTo>
                      <a:cubicBezTo>
                        <a:pt x="32606" y="3550"/>
                        <a:pt x="27193" y="3822"/>
                        <a:pt x="21789" y="4542"/>
                      </a:cubicBezTo>
                      <a:cubicBezTo>
                        <a:pt x="20651" y="4570"/>
                        <a:pt x="19751" y="5516"/>
                        <a:pt x="19779" y="6655"/>
                      </a:cubicBezTo>
                      <a:cubicBezTo>
                        <a:pt x="19779" y="6658"/>
                        <a:pt x="19779" y="6662"/>
                        <a:pt x="19779" y="6665"/>
                      </a:cubicBezTo>
                      <a:cubicBezTo>
                        <a:pt x="19715" y="7339"/>
                        <a:pt x="19694" y="8015"/>
                        <a:pt x="19718" y="869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338" name="Google Shape;2338;p17"/>
                <p:cNvSpPr/>
                <p:nvPr/>
              </p:nvSpPr>
              <p:spPr>
                <a:xfrm>
                  <a:off x="2034126" y="1301450"/>
                  <a:ext cx="95034" cy="91257"/>
                </a:xfrm>
                <a:custGeom>
                  <a:rect b="b" l="l" r="r" t="t"/>
                  <a:pathLst>
                    <a:path extrusionOk="0" h="91257" w="95034">
                      <a:moveTo>
                        <a:pt x="85612" y="91211"/>
                      </a:moveTo>
                      <a:cubicBezTo>
                        <a:pt x="84024" y="91474"/>
                        <a:pt x="83103" y="90579"/>
                        <a:pt x="82304" y="89772"/>
                      </a:cubicBezTo>
                      <a:cubicBezTo>
                        <a:pt x="77760" y="85219"/>
                        <a:pt x="73294" y="80586"/>
                        <a:pt x="68784" y="75989"/>
                      </a:cubicBezTo>
                      <a:cubicBezTo>
                        <a:pt x="66056" y="73208"/>
                        <a:pt x="63292" y="70470"/>
                        <a:pt x="60590" y="67663"/>
                      </a:cubicBezTo>
                      <a:cubicBezTo>
                        <a:pt x="58362" y="65355"/>
                        <a:pt x="56203" y="62978"/>
                        <a:pt x="54010" y="60644"/>
                      </a:cubicBezTo>
                      <a:cubicBezTo>
                        <a:pt x="52334" y="58889"/>
                        <a:pt x="50658" y="57082"/>
                        <a:pt x="49000" y="55283"/>
                      </a:cubicBezTo>
                      <a:cubicBezTo>
                        <a:pt x="40028" y="45556"/>
                        <a:pt x="31067" y="35841"/>
                        <a:pt x="22118" y="26138"/>
                      </a:cubicBezTo>
                      <a:cubicBezTo>
                        <a:pt x="20056" y="23892"/>
                        <a:pt x="18065" y="21584"/>
                        <a:pt x="16029" y="19329"/>
                      </a:cubicBezTo>
                      <a:cubicBezTo>
                        <a:pt x="15687" y="19036"/>
                        <a:pt x="15319" y="18771"/>
                        <a:pt x="14933" y="18540"/>
                      </a:cubicBezTo>
                      <a:cubicBezTo>
                        <a:pt x="14933" y="20294"/>
                        <a:pt x="14933" y="21760"/>
                        <a:pt x="14933" y="23207"/>
                      </a:cubicBezTo>
                      <a:cubicBezTo>
                        <a:pt x="15062" y="27682"/>
                        <a:pt x="15211" y="32162"/>
                        <a:pt x="15380" y="36648"/>
                      </a:cubicBezTo>
                      <a:cubicBezTo>
                        <a:pt x="15529" y="40851"/>
                        <a:pt x="15731" y="45053"/>
                        <a:pt x="15854" y="49265"/>
                      </a:cubicBezTo>
                      <a:cubicBezTo>
                        <a:pt x="15924" y="51721"/>
                        <a:pt x="15854" y="54178"/>
                        <a:pt x="15854" y="56634"/>
                      </a:cubicBezTo>
                      <a:cubicBezTo>
                        <a:pt x="16029" y="62960"/>
                        <a:pt x="16178" y="69277"/>
                        <a:pt x="16503" y="75594"/>
                      </a:cubicBezTo>
                      <a:cubicBezTo>
                        <a:pt x="16707" y="78351"/>
                        <a:pt x="17073" y="81092"/>
                        <a:pt x="17600" y="83806"/>
                      </a:cubicBezTo>
                      <a:cubicBezTo>
                        <a:pt x="18100" y="86675"/>
                        <a:pt x="20109" y="88114"/>
                        <a:pt x="22864" y="88596"/>
                      </a:cubicBezTo>
                      <a:cubicBezTo>
                        <a:pt x="24496" y="88886"/>
                        <a:pt x="26163" y="89009"/>
                        <a:pt x="27786" y="89202"/>
                      </a:cubicBezTo>
                      <a:cubicBezTo>
                        <a:pt x="27847" y="90290"/>
                        <a:pt x="27373" y="90641"/>
                        <a:pt x="26575" y="90649"/>
                      </a:cubicBezTo>
                      <a:cubicBezTo>
                        <a:pt x="25382" y="90649"/>
                        <a:pt x="24197" y="90649"/>
                        <a:pt x="23004" y="90649"/>
                      </a:cubicBezTo>
                      <a:cubicBezTo>
                        <a:pt x="16135" y="90649"/>
                        <a:pt x="9265" y="90649"/>
                        <a:pt x="2395" y="90649"/>
                      </a:cubicBezTo>
                      <a:cubicBezTo>
                        <a:pt x="1518" y="90649"/>
                        <a:pt x="483" y="90974"/>
                        <a:pt x="0" y="89526"/>
                      </a:cubicBezTo>
                      <a:cubicBezTo>
                        <a:pt x="1069" y="88921"/>
                        <a:pt x="2282" y="88617"/>
                        <a:pt x="3509" y="88649"/>
                      </a:cubicBezTo>
                      <a:cubicBezTo>
                        <a:pt x="7212" y="88263"/>
                        <a:pt x="8133" y="87561"/>
                        <a:pt x="8537" y="83885"/>
                      </a:cubicBezTo>
                      <a:cubicBezTo>
                        <a:pt x="8960" y="80270"/>
                        <a:pt x="9185" y="76636"/>
                        <a:pt x="9212" y="72997"/>
                      </a:cubicBezTo>
                      <a:cubicBezTo>
                        <a:pt x="9274" y="50914"/>
                        <a:pt x="9212" y="28831"/>
                        <a:pt x="9212" y="6748"/>
                      </a:cubicBezTo>
                      <a:cubicBezTo>
                        <a:pt x="9212" y="4993"/>
                        <a:pt x="9388" y="3239"/>
                        <a:pt x="9563" y="1484"/>
                      </a:cubicBezTo>
                      <a:cubicBezTo>
                        <a:pt x="9730" y="-113"/>
                        <a:pt x="10511" y="-446"/>
                        <a:pt x="11704" y="607"/>
                      </a:cubicBezTo>
                      <a:cubicBezTo>
                        <a:pt x="13660" y="2361"/>
                        <a:pt x="15617" y="4116"/>
                        <a:pt x="17415" y="6037"/>
                      </a:cubicBezTo>
                      <a:cubicBezTo>
                        <a:pt x="22750" y="11714"/>
                        <a:pt x="28023" y="17443"/>
                        <a:pt x="33296" y="23198"/>
                      </a:cubicBezTo>
                      <a:cubicBezTo>
                        <a:pt x="36963" y="27199"/>
                        <a:pt x="40560" y="31253"/>
                        <a:pt x="44236" y="35236"/>
                      </a:cubicBezTo>
                      <a:cubicBezTo>
                        <a:pt x="46245" y="37403"/>
                        <a:pt x="48351" y="39465"/>
                        <a:pt x="50378" y="41597"/>
                      </a:cubicBezTo>
                      <a:cubicBezTo>
                        <a:pt x="52132" y="43421"/>
                        <a:pt x="53887" y="45246"/>
                        <a:pt x="55598" y="47115"/>
                      </a:cubicBezTo>
                      <a:cubicBezTo>
                        <a:pt x="63202" y="55421"/>
                        <a:pt x="70782" y="63744"/>
                        <a:pt x="78339" y="72085"/>
                      </a:cubicBezTo>
                      <a:cubicBezTo>
                        <a:pt x="78795" y="72576"/>
                        <a:pt x="79216" y="73120"/>
                        <a:pt x="79892" y="73953"/>
                      </a:cubicBezTo>
                      <a:cubicBezTo>
                        <a:pt x="80359" y="72647"/>
                        <a:pt x="80509" y="71249"/>
                        <a:pt x="80330" y="69874"/>
                      </a:cubicBezTo>
                      <a:cubicBezTo>
                        <a:pt x="80278" y="67189"/>
                        <a:pt x="80076" y="64513"/>
                        <a:pt x="80023" y="61837"/>
                      </a:cubicBezTo>
                      <a:cubicBezTo>
                        <a:pt x="79927" y="56661"/>
                        <a:pt x="79936" y="51484"/>
                        <a:pt x="79830" y="46308"/>
                      </a:cubicBezTo>
                      <a:cubicBezTo>
                        <a:pt x="79708" y="40491"/>
                        <a:pt x="79506" y="34674"/>
                        <a:pt x="79339" y="28857"/>
                      </a:cubicBezTo>
                      <a:cubicBezTo>
                        <a:pt x="79172" y="23041"/>
                        <a:pt x="79006" y="17013"/>
                        <a:pt x="78813" y="11091"/>
                      </a:cubicBezTo>
                      <a:cubicBezTo>
                        <a:pt x="78806" y="9911"/>
                        <a:pt x="78679" y="8736"/>
                        <a:pt x="78435" y="7582"/>
                      </a:cubicBezTo>
                      <a:cubicBezTo>
                        <a:pt x="78023" y="5976"/>
                        <a:pt x="77198" y="4599"/>
                        <a:pt x="75338" y="4291"/>
                      </a:cubicBezTo>
                      <a:cubicBezTo>
                        <a:pt x="73478" y="3984"/>
                        <a:pt x="71671" y="3704"/>
                        <a:pt x="69846" y="3414"/>
                      </a:cubicBezTo>
                      <a:cubicBezTo>
                        <a:pt x="69162" y="3300"/>
                        <a:pt x="68486" y="3107"/>
                        <a:pt x="67547" y="2897"/>
                      </a:cubicBezTo>
                      <a:cubicBezTo>
                        <a:pt x="68513" y="1326"/>
                        <a:pt x="69767" y="1387"/>
                        <a:pt x="70890" y="1387"/>
                      </a:cubicBezTo>
                      <a:cubicBezTo>
                        <a:pt x="73522" y="1387"/>
                        <a:pt x="76154" y="1572"/>
                        <a:pt x="78786" y="1572"/>
                      </a:cubicBezTo>
                      <a:cubicBezTo>
                        <a:pt x="82761" y="1572"/>
                        <a:pt x="86726" y="1519"/>
                        <a:pt x="90701" y="1387"/>
                      </a:cubicBezTo>
                      <a:cubicBezTo>
                        <a:pt x="92789" y="1326"/>
                        <a:pt x="93228" y="1326"/>
                        <a:pt x="95035" y="2554"/>
                      </a:cubicBezTo>
                      <a:cubicBezTo>
                        <a:pt x="94477" y="2897"/>
                        <a:pt x="93890" y="3191"/>
                        <a:pt x="93280" y="3432"/>
                      </a:cubicBezTo>
                      <a:cubicBezTo>
                        <a:pt x="92140" y="3739"/>
                        <a:pt x="90955" y="3879"/>
                        <a:pt x="89823" y="4204"/>
                      </a:cubicBezTo>
                      <a:cubicBezTo>
                        <a:pt x="88369" y="4543"/>
                        <a:pt x="87277" y="5749"/>
                        <a:pt x="87086" y="7231"/>
                      </a:cubicBezTo>
                      <a:cubicBezTo>
                        <a:pt x="86790" y="8715"/>
                        <a:pt x="86604" y="10219"/>
                        <a:pt x="86533" y="11731"/>
                      </a:cubicBezTo>
                      <a:cubicBezTo>
                        <a:pt x="86489" y="22690"/>
                        <a:pt x="86533" y="33665"/>
                        <a:pt x="86533" y="44606"/>
                      </a:cubicBezTo>
                      <a:cubicBezTo>
                        <a:pt x="86463" y="58058"/>
                        <a:pt x="86334" y="71512"/>
                        <a:pt x="86147" y="84964"/>
                      </a:cubicBezTo>
                      <a:cubicBezTo>
                        <a:pt x="86130" y="86903"/>
                        <a:pt x="85796" y="88991"/>
                        <a:pt x="85612" y="9121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339" name="Google Shape;2339;p17"/>
                <p:cNvSpPr/>
                <p:nvPr/>
              </p:nvSpPr>
              <p:spPr>
                <a:xfrm>
                  <a:off x="2464449" y="1443861"/>
                  <a:ext cx="94581" cy="92009"/>
                </a:xfrm>
                <a:custGeom>
                  <a:rect b="b" l="l" r="r" t="t"/>
                  <a:pathLst>
                    <a:path extrusionOk="0" h="92009" w="94581">
                      <a:moveTo>
                        <a:pt x="80253" y="73893"/>
                      </a:moveTo>
                      <a:cubicBezTo>
                        <a:pt x="80253" y="70787"/>
                        <a:pt x="80297" y="68356"/>
                        <a:pt x="80253" y="65926"/>
                      </a:cubicBezTo>
                      <a:cubicBezTo>
                        <a:pt x="80201" y="63136"/>
                        <a:pt x="79999" y="60355"/>
                        <a:pt x="79955" y="57565"/>
                      </a:cubicBezTo>
                      <a:cubicBezTo>
                        <a:pt x="79893" y="53441"/>
                        <a:pt x="80008" y="49318"/>
                        <a:pt x="79902" y="45203"/>
                      </a:cubicBezTo>
                      <a:cubicBezTo>
                        <a:pt x="79797" y="41088"/>
                        <a:pt x="79429" y="37105"/>
                        <a:pt x="79323" y="33060"/>
                      </a:cubicBezTo>
                      <a:cubicBezTo>
                        <a:pt x="79209" y="29270"/>
                        <a:pt x="79385" y="25471"/>
                        <a:pt x="79253" y="21655"/>
                      </a:cubicBezTo>
                      <a:cubicBezTo>
                        <a:pt x="79104" y="17268"/>
                        <a:pt x="78753" y="12881"/>
                        <a:pt x="78481" y="8538"/>
                      </a:cubicBezTo>
                      <a:cubicBezTo>
                        <a:pt x="78288" y="5450"/>
                        <a:pt x="76551" y="3801"/>
                        <a:pt x="73559" y="3362"/>
                      </a:cubicBezTo>
                      <a:cubicBezTo>
                        <a:pt x="72559" y="3222"/>
                        <a:pt x="71541" y="3125"/>
                        <a:pt x="70532" y="3020"/>
                      </a:cubicBezTo>
                      <a:cubicBezTo>
                        <a:pt x="70023" y="3034"/>
                        <a:pt x="69514" y="2999"/>
                        <a:pt x="69014" y="2915"/>
                      </a:cubicBezTo>
                      <a:cubicBezTo>
                        <a:pt x="68681" y="2809"/>
                        <a:pt x="68418" y="2441"/>
                        <a:pt x="68137" y="2186"/>
                      </a:cubicBezTo>
                      <a:cubicBezTo>
                        <a:pt x="68453" y="1871"/>
                        <a:pt x="68760" y="1309"/>
                        <a:pt x="69093" y="1309"/>
                      </a:cubicBezTo>
                      <a:cubicBezTo>
                        <a:pt x="71462" y="1248"/>
                        <a:pt x="73840" y="1309"/>
                        <a:pt x="76217" y="1309"/>
                      </a:cubicBezTo>
                      <a:cubicBezTo>
                        <a:pt x="80192" y="1309"/>
                        <a:pt x="84175" y="1309"/>
                        <a:pt x="88149" y="1309"/>
                      </a:cubicBezTo>
                      <a:lnTo>
                        <a:pt x="94422" y="1309"/>
                      </a:lnTo>
                      <a:cubicBezTo>
                        <a:pt x="94923" y="2678"/>
                        <a:pt x="94168" y="2880"/>
                        <a:pt x="93220" y="3064"/>
                      </a:cubicBezTo>
                      <a:cubicBezTo>
                        <a:pt x="91904" y="3315"/>
                        <a:pt x="90606" y="3673"/>
                        <a:pt x="89351" y="4134"/>
                      </a:cubicBezTo>
                      <a:cubicBezTo>
                        <a:pt x="87807" y="4731"/>
                        <a:pt x="86737" y="6154"/>
                        <a:pt x="86596" y="7801"/>
                      </a:cubicBezTo>
                      <a:cubicBezTo>
                        <a:pt x="86456" y="8810"/>
                        <a:pt x="86395" y="9827"/>
                        <a:pt x="86395" y="10846"/>
                      </a:cubicBezTo>
                      <a:cubicBezTo>
                        <a:pt x="86395" y="17637"/>
                        <a:pt x="86395" y="24436"/>
                        <a:pt x="86395" y="31227"/>
                      </a:cubicBezTo>
                      <a:cubicBezTo>
                        <a:pt x="86307" y="49101"/>
                        <a:pt x="86193" y="66976"/>
                        <a:pt x="86052" y="84851"/>
                      </a:cubicBezTo>
                      <a:cubicBezTo>
                        <a:pt x="86052" y="87018"/>
                        <a:pt x="85807" y="89185"/>
                        <a:pt x="85631" y="92010"/>
                      </a:cubicBezTo>
                      <a:cubicBezTo>
                        <a:pt x="84193" y="91104"/>
                        <a:pt x="82815" y="90096"/>
                        <a:pt x="81517" y="88992"/>
                      </a:cubicBezTo>
                      <a:cubicBezTo>
                        <a:pt x="74243" y="81631"/>
                        <a:pt x="67040" y="74217"/>
                        <a:pt x="59811" y="66804"/>
                      </a:cubicBezTo>
                      <a:cubicBezTo>
                        <a:pt x="57503" y="64435"/>
                        <a:pt x="55240" y="62022"/>
                        <a:pt x="52915" y="59671"/>
                      </a:cubicBezTo>
                      <a:cubicBezTo>
                        <a:pt x="52037" y="58793"/>
                        <a:pt x="51160" y="58118"/>
                        <a:pt x="50230" y="57346"/>
                      </a:cubicBezTo>
                      <a:cubicBezTo>
                        <a:pt x="49976" y="57126"/>
                        <a:pt x="49572" y="56977"/>
                        <a:pt x="49467" y="56696"/>
                      </a:cubicBezTo>
                      <a:cubicBezTo>
                        <a:pt x="48239" y="53520"/>
                        <a:pt x="45317" y="51739"/>
                        <a:pt x="43246" y="49274"/>
                      </a:cubicBezTo>
                      <a:cubicBezTo>
                        <a:pt x="41176" y="46809"/>
                        <a:pt x="38860" y="44554"/>
                        <a:pt x="36710" y="42167"/>
                      </a:cubicBezTo>
                      <a:cubicBezTo>
                        <a:pt x="30990" y="35833"/>
                        <a:pt x="25287" y="29487"/>
                        <a:pt x="19593" y="23129"/>
                      </a:cubicBezTo>
                      <a:cubicBezTo>
                        <a:pt x="18180" y="21576"/>
                        <a:pt x="16750" y="20041"/>
                        <a:pt x="14864" y="17988"/>
                      </a:cubicBezTo>
                      <a:cubicBezTo>
                        <a:pt x="14864" y="19962"/>
                        <a:pt x="14864" y="21330"/>
                        <a:pt x="14864" y="22690"/>
                      </a:cubicBezTo>
                      <a:cubicBezTo>
                        <a:pt x="15013" y="23430"/>
                        <a:pt x="15101" y="24182"/>
                        <a:pt x="15127" y="24936"/>
                      </a:cubicBezTo>
                      <a:cubicBezTo>
                        <a:pt x="14697" y="28218"/>
                        <a:pt x="15584" y="31472"/>
                        <a:pt x="15426" y="34675"/>
                      </a:cubicBezTo>
                      <a:cubicBezTo>
                        <a:pt x="15233" y="38649"/>
                        <a:pt x="15952" y="42571"/>
                        <a:pt x="15636" y="46528"/>
                      </a:cubicBezTo>
                      <a:cubicBezTo>
                        <a:pt x="15610" y="48810"/>
                        <a:pt x="15706" y="51092"/>
                        <a:pt x="15935" y="53362"/>
                      </a:cubicBezTo>
                      <a:cubicBezTo>
                        <a:pt x="16013" y="55538"/>
                        <a:pt x="16040" y="57749"/>
                        <a:pt x="16066" y="59899"/>
                      </a:cubicBezTo>
                      <a:cubicBezTo>
                        <a:pt x="16128" y="64470"/>
                        <a:pt x="16022" y="69050"/>
                        <a:pt x="16294" y="73612"/>
                      </a:cubicBezTo>
                      <a:cubicBezTo>
                        <a:pt x="16487" y="77051"/>
                        <a:pt x="17110" y="80473"/>
                        <a:pt x="17645" y="83886"/>
                      </a:cubicBezTo>
                      <a:cubicBezTo>
                        <a:pt x="18049" y="86518"/>
                        <a:pt x="19760" y="87816"/>
                        <a:pt x="22304" y="88185"/>
                      </a:cubicBezTo>
                      <a:cubicBezTo>
                        <a:pt x="24129" y="88448"/>
                        <a:pt x="25954" y="88755"/>
                        <a:pt x="27875" y="89062"/>
                      </a:cubicBezTo>
                      <a:cubicBezTo>
                        <a:pt x="27533" y="90545"/>
                        <a:pt x="26471" y="90729"/>
                        <a:pt x="25348" y="90694"/>
                      </a:cubicBezTo>
                      <a:cubicBezTo>
                        <a:pt x="22383" y="90606"/>
                        <a:pt x="19426" y="90396"/>
                        <a:pt x="16461" y="90387"/>
                      </a:cubicBezTo>
                      <a:cubicBezTo>
                        <a:pt x="12574" y="90387"/>
                        <a:pt x="8679" y="90527"/>
                        <a:pt x="4792" y="90597"/>
                      </a:cubicBezTo>
                      <a:cubicBezTo>
                        <a:pt x="3695" y="90654"/>
                        <a:pt x="2599" y="90654"/>
                        <a:pt x="1502" y="90597"/>
                      </a:cubicBezTo>
                      <a:cubicBezTo>
                        <a:pt x="747" y="90527"/>
                        <a:pt x="-42" y="90282"/>
                        <a:pt x="2" y="89150"/>
                      </a:cubicBezTo>
                      <a:cubicBezTo>
                        <a:pt x="1756" y="88746"/>
                        <a:pt x="3511" y="88272"/>
                        <a:pt x="5345" y="87939"/>
                      </a:cubicBezTo>
                      <a:cubicBezTo>
                        <a:pt x="6731" y="87763"/>
                        <a:pt x="7828" y="86688"/>
                        <a:pt x="8038" y="85307"/>
                      </a:cubicBezTo>
                      <a:cubicBezTo>
                        <a:pt x="8266" y="84232"/>
                        <a:pt x="8398" y="83141"/>
                        <a:pt x="8442" y="82043"/>
                      </a:cubicBezTo>
                      <a:cubicBezTo>
                        <a:pt x="8635" y="76296"/>
                        <a:pt x="8889" y="70550"/>
                        <a:pt x="8924" y="64794"/>
                      </a:cubicBezTo>
                      <a:cubicBezTo>
                        <a:pt x="9030" y="44931"/>
                        <a:pt x="9047" y="25068"/>
                        <a:pt x="9126" y="5205"/>
                      </a:cubicBezTo>
                      <a:cubicBezTo>
                        <a:pt x="9152" y="3855"/>
                        <a:pt x="9275" y="2509"/>
                        <a:pt x="9495" y="1177"/>
                      </a:cubicBezTo>
                      <a:cubicBezTo>
                        <a:pt x="9644" y="98"/>
                        <a:pt x="10319" y="-279"/>
                        <a:pt x="11249" y="212"/>
                      </a:cubicBezTo>
                      <a:cubicBezTo>
                        <a:pt x="12092" y="608"/>
                        <a:pt x="12864" y="1145"/>
                        <a:pt x="13530" y="1800"/>
                      </a:cubicBezTo>
                      <a:cubicBezTo>
                        <a:pt x="16522" y="5020"/>
                        <a:pt x="19435" y="8310"/>
                        <a:pt x="22383" y="11565"/>
                      </a:cubicBezTo>
                      <a:cubicBezTo>
                        <a:pt x="23515" y="12820"/>
                        <a:pt x="24664" y="14048"/>
                        <a:pt x="25840" y="15268"/>
                      </a:cubicBezTo>
                      <a:cubicBezTo>
                        <a:pt x="28007" y="17523"/>
                        <a:pt x="30227" y="19742"/>
                        <a:pt x="32367" y="21997"/>
                      </a:cubicBezTo>
                      <a:cubicBezTo>
                        <a:pt x="33648" y="23339"/>
                        <a:pt x="34877" y="24743"/>
                        <a:pt x="36149" y="26103"/>
                      </a:cubicBezTo>
                      <a:cubicBezTo>
                        <a:pt x="44334" y="34912"/>
                        <a:pt x="52529" y="43718"/>
                        <a:pt x="60715" y="52520"/>
                      </a:cubicBezTo>
                      <a:cubicBezTo>
                        <a:pt x="65101" y="57302"/>
                        <a:pt x="69488" y="62171"/>
                        <a:pt x="73875" y="6694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340" name="Google Shape;2340;p17"/>
                <p:cNvSpPr/>
                <p:nvPr/>
              </p:nvSpPr>
              <p:spPr>
                <a:xfrm>
                  <a:off x="2716023" y="1444169"/>
                  <a:ext cx="90025" cy="90650"/>
                </a:xfrm>
                <a:custGeom>
                  <a:rect b="b" l="l" r="r" t="t"/>
                  <a:pathLst>
                    <a:path extrusionOk="0" h="90650" w="90025">
                      <a:moveTo>
                        <a:pt x="26566" y="89798"/>
                      </a:moveTo>
                      <a:cubicBezTo>
                        <a:pt x="26321" y="90086"/>
                        <a:pt x="26022" y="90330"/>
                        <a:pt x="25689" y="90517"/>
                      </a:cubicBezTo>
                      <a:cubicBezTo>
                        <a:pt x="25276" y="90621"/>
                        <a:pt x="24855" y="90653"/>
                        <a:pt x="24434" y="90614"/>
                      </a:cubicBezTo>
                      <a:lnTo>
                        <a:pt x="2307" y="90614"/>
                      </a:lnTo>
                      <a:cubicBezTo>
                        <a:pt x="1018" y="90614"/>
                        <a:pt x="1027" y="90614"/>
                        <a:pt x="0" y="89412"/>
                      </a:cubicBezTo>
                      <a:cubicBezTo>
                        <a:pt x="877" y="88535"/>
                        <a:pt x="1895" y="88938"/>
                        <a:pt x="2843" y="88877"/>
                      </a:cubicBezTo>
                      <a:cubicBezTo>
                        <a:pt x="6115" y="88666"/>
                        <a:pt x="9265" y="86648"/>
                        <a:pt x="10081" y="84113"/>
                      </a:cubicBezTo>
                      <a:cubicBezTo>
                        <a:pt x="10563" y="82676"/>
                        <a:pt x="10949" y="81211"/>
                        <a:pt x="11248" y="79726"/>
                      </a:cubicBezTo>
                      <a:cubicBezTo>
                        <a:pt x="12081" y="75240"/>
                        <a:pt x="12862" y="70748"/>
                        <a:pt x="13608" y="66250"/>
                      </a:cubicBezTo>
                      <a:cubicBezTo>
                        <a:pt x="14555" y="60401"/>
                        <a:pt x="15468" y="54552"/>
                        <a:pt x="16336" y="48703"/>
                      </a:cubicBezTo>
                      <a:cubicBezTo>
                        <a:pt x="17363" y="41851"/>
                        <a:pt x="18275" y="34981"/>
                        <a:pt x="19328" y="28129"/>
                      </a:cubicBezTo>
                      <a:cubicBezTo>
                        <a:pt x="20109" y="23040"/>
                        <a:pt x="21083" y="17978"/>
                        <a:pt x="21881" y="12898"/>
                      </a:cubicBezTo>
                      <a:cubicBezTo>
                        <a:pt x="22434" y="9389"/>
                        <a:pt x="22846" y="5879"/>
                        <a:pt x="23329" y="2370"/>
                      </a:cubicBezTo>
                      <a:cubicBezTo>
                        <a:pt x="23320" y="2200"/>
                        <a:pt x="23320" y="2030"/>
                        <a:pt x="23329" y="1861"/>
                      </a:cubicBezTo>
                      <a:cubicBezTo>
                        <a:pt x="23469" y="984"/>
                        <a:pt x="23741" y="-34"/>
                        <a:pt x="24706" y="1"/>
                      </a:cubicBezTo>
                      <a:cubicBezTo>
                        <a:pt x="25505" y="128"/>
                        <a:pt x="26224" y="570"/>
                        <a:pt x="26698" y="1229"/>
                      </a:cubicBezTo>
                      <a:cubicBezTo>
                        <a:pt x="27751" y="2642"/>
                        <a:pt x="28619" y="4186"/>
                        <a:pt x="29541" y="5695"/>
                      </a:cubicBezTo>
                      <a:cubicBezTo>
                        <a:pt x="32480" y="10538"/>
                        <a:pt x="35454" y="15346"/>
                        <a:pt x="38314" y="20233"/>
                      </a:cubicBezTo>
                      <a:cubicBezTo>
                        <a:pt x="40578" y="24084"/>
                        <a:pt x="42701" y="28024"/>
                        <a:pt x="44894" y="31901"/>
                      </a:cubicBezTo>
                      <a:cubicBezTo>
                        <a:pt x="45850" y="33577"/>
                        <a:pt x="46947" y="35183"/>
                        <a:pt x="47965" y="36841"/>
                      </a:cubicBezTo>
                      <a:cubicBezTo>
                        <a:pt x="50509" y="41008"/>
                        <a:pt x="53062" y="45176"/>
                        <a:pt x="55563" y="49370"/>
                      </a:cubicBezTo>
                      <a:cubicBezTo>
                        <a:pt x="58756" y="54721"/>
                        <a:pt x="61862" y="60117"/>
                        <a:pt x="65065" y="65460"/>
                      </a:cubicBezTo>
                      <a:cubicBezTo>
                        <a:pt x="68267" y="70803"/>
                        <a:pt x="70987" y="76471"/>
                        <a:pt x="75128" y="81253"/>
                      </a:cubicBezTo>
                      <a:cubicBezTo>
                        <a:pt x="77304" y="83736"/>
                        <a:pt x="79330" y="86420"/>
                        <a:pt x="82612" y="87534"/>
                      </a:cubicBezTo>
                      <a:cubicBezTo>
                        <a:pt x="84278" y="88105"/>
                        <a:pt x="86016" y="88412"/>
                        <a:pt x="87727" y="88868"/>
                      </a:cubicBezTo>
                      <a:cubicBezTo>
                        <a:pt x="88349" y="89026"/>
                        <a:pt x="88972" y="89114"/>
                        <a:pt x="90025" y="89307"/>
                      </a:cubicBezTo>
                      <a:cubicBezTo>
                        <a:pt x="89665" y="89760"/>
                        <a:pt x="89253" y="90173"/>
                        <a:pt x="88797" y="90535"/>
                      </a:cubicBezTo>
                      <a:cubicBezTo>
                        <a:pt x="88472" y="90650"/>
                        <a:pt x="88130" y="90680"/>
                        <a:pt x="87788" y="90623"/>
                      </a:cubicBezTo>
                      <a:cubicBezTo>
                        <a:pt x="81094" y="90553"/>
                        <a:pt x="74391" y="90500"/>
                        <a:pt x="67688" y="90386"/>
                      </a:cubicBezTo>
                      <a:cubicBezTo>
                        <a:pt x="66793" y="90266"/>
                        <a:pt x="65907" y="90057"/>
                        <a:pt x="65056" y="89763"/>
                      </a:cubicBezTo>
                      <a:lnTo>
                        <a:pt x="66714" y="87403"/>
                      </a:lnTo>
                      <a:cubicBezTo>
                        <a:pt x="65661" y="85517"/>
                        <a:pt x="64599" y="83525"/>
                        <a:pt x="63459" y="81586"/>
                      </a:cubicBezTo>
                      <a:cubicBezTo>
                        <a:pt x="60195" y="76065"/>
                        <a:pt x="56905" y="70555"/>
                        <a:pt x="53597" y="65057"/>
                      </a:cubicBezTo>
                      <a:cubicBezTo>
                        <a:pt x="53168" y="64346"/>
                        <a:pt x="52588" y="63723"/>
                        <a:pt x="52124" y="63021"/>
                      </a:cubicBezTo>
                      <a:cubicBezTo>
                        <a:pt x="51509" y="62082"/>
                        <a:pt x="50711" y="61495"/>
                        <a:pt x="50693" y="59959"/>
                      </a:cubicBezTo>
                      <a:cubicBezTo>
                        <a:pt x="50693" y="57476"/>
                        <a:pt x="48061" y="55765"/>
                        <a:pt x="45508" y="55757"/>
                      </a:cubicBezTo>
                      <a:cubicBezTo>
                        <a:pt x="38489" y="55757"/>
                        <a:pt x="31444" y="55757"/>
                        <a:pt x="24364" y="55757"/>
                      </a:cubicBezTo>
                      <a:cubicBezTo>
                        <a:pt x="21618" y="55757"/>
                        <a:pt x="21636" y="55818"/>
                        <a:pt x="21267" y="58564"/>
                      </a:cubicBezTo>
                      <a:cubicBezTo>
                        <a:pt x="20486" y="64337"/>
                        <a:pt x="19600" y="70101"/>
                        <a:pt x="18907" y="75883"/>
                      </a:cubicBezTo>
                      <a:cubicBezTo>
                        <a:pt x="18626" y="78556"/>
                        <a:pt x="18521" y="81242"/>
                        <a:pt x="18574" y="83929"/>
                      </a:cubicBezTo>
                      <a:cubicBezTo>
                        <a:pt x="18574" y="86490"/>
                        <a:pt x="19863" y="87947"/>
                        <a:pt x="22434" y="88561"/>
                      </a:cubicBezTo>
                      <a:cubicBezTo>
                        <a:pt x="23715" y="88868"/>
                        <a:pt x="25066" y="88982"/>
                        <a:pt x="26347" y="89184"/>
                      </a:cubicBezTo>
                      <a:cubicBezTo>
                        <a:pt x="26478" y="89386"/>
                        <a:pt x="26522" y="89596"/>
                        <a:pt x="26566" y="89798"/>
                      </a:cubicBezTo>
                      <a:close/>
                      <a:moveTo>
                        <a:pt x="26829" y="17767"/>
                      </a:moveTo>
                      <a:cubicBezTo>
                        <a:pt x="25575" y="20935"/>
                        <a:pt x="22443" y="47159"/>
                        <a:pt x="22697" y="50923"/>
                      </a:cubicBezTo>
                      <a:cubicBezTo>
                        <a:pt x="26075" y="51502"/>
                        <a:pt x="43754" y="51309"/>
                        <a:pt x="45359" y="50651"/>
                      </a:cubicBezTo>
                      <a:cubicBezTo>
                        <a:pt x="42394" y="45167"/>
                        <a:pt x="39507" y="39649"/>
                        <a:pt x="36454" y="34226"/>
                      </a:cubicBezTo>
                      <a:cubicBezTo>
                        <a:pt x="33401" y="28804"/>
                        <a:pt x="30216" y="23540"/>
                        <a:pt x="26829" y="1776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341" name="Google Shape;2341;p17"/>
                <p:cNvSpPr/>
                <p:nvPr/>
              </p:nvSpPr>
              <p:spPr>
                <a:xfrm>
                  <a:off x="2623690" y="1301003"/>
                  <a:ext cx="89840" cy="91086"/>
                </a:xfrm>
                <a:custGeom>
                  <a:rect b="b" l="l" r="r" t="t"/>
                  <a:pathLst>
                    <a:path extrusionOk="0" h="91086" w="89840">
                      <a:moveTo>
                        <a:pt x="24583" y="0"/>
                      </a:moveTo>
                      <a:cubicBezTo>
                        <a:pt x="25250" y="436"/>
                        <a:pt x="25856" y="951"/>
                        <a:pt x="26391" y="1535"/>
                      </a:cubicBezTo>
                      <a:cubicBezTo>
                        <a:pt x="27777" y="3641"/>
                        <a:pt x="29075" y="5817"/>
                        <a:pt x="30400" y="7966"/>
                      </a:cubicBezTo>
                      <a:cubicBezTo>
                        <a:pt x="32155" y="10835"/>
                        <a:pt x="33989" y="13687"/>
                        <a:pt x="35726" y="16582"/>
                      </a:cubicBezTo>
                      <a:cubicBezTo>
                        <a:pt x="37893" y="20188"/>
                        <a:pt x="39998" y="23829"/>
                        <a:pt x="42131" y="27452"/>
                      </a:cubicBezTo>
                      <a:cubicBezTo>
                        <a:pt x="43201" y="29269"/>
                        <a:pt x="44262" y="31085"/>
                        <a:pt x="45350" y="32892"/>
                      </a:cubicBezTo>
                      <a:cubicBezTo>
                        <a:pt x="47868" y="37077"/>
                        <a:pt x="50448" y="41227"/>
                        <a:pt x="52922" y="45438"/>
                      </a:cubicBezTo>
                      <a:cubicBezTo>
                        <a:pt x="55256" y="49421"/>
                        <a:pt x="57475" y="53484"/>
                        <a:pt x="59783" y="57484"/>
                      </a:cubicBezTo>
                      <a:cubicBezTo>
                        <a:pt x="60792" y="59239"/>
                        <a:pt x="61888" y="60941"/>
                        <a:pt x="62959" y="62669"/>
                      </a:cubicBezTo>
                      <a:cubicBezTo>
                        <a:pt x="64520" y="65179"/>
                        <a:pt x="66109" y="67679"/>
                        <a:pt x="67653" y="70206"/>
                      </a:cubicBezTo>
                      <a:cubicBezTo>
                        <a:pt x="68741" y="71961"/>
                        <a:pt x="69855" y="73715"/>
                        <a:pt x="70811" y="75584"/>
                      </a:cubicBezTo>
                      <a:cubicBezTo>
                        <a:pt x="72750" y="79249"/>
                        <a:pt x="75277" y="82571"/>
                        <a:pt x="78295" y="85419"/>
                      </a:cubicBezTo>
                      <a:cubicBezTo>
                        <a:pt x="80585" y="87842"/>
                        <a:pt x="83735" y="89261"/>
                        <a:pt x="87068" y="89367"/>
                      </a:cubicBezTo>
                      <a:cubicBezTo>
                        <a:pt x="88034" y="89367"/>
                        <a:pt x="89148" y="89227"/>
                        <a:pt x="89841" y="90552"/>
                      </a:cubicBezTo>
                      <a:cubicBezTo>
                        <a:pt x="89446" y="90791"/>
                        <a:pt x="89007" y="90963"/>
                        <a:pt x="88551" y="91061"/>
                      </a:cubicBezTo>
                      <a:cubicBezTo>
                        <a:pt x="81532" y="91096"/>
                        <a:pt x="74487" y="91096"/>
                        <a:pt x="67416" y="91061"/>
                      </a:cubicBezTo>
                      <a:cubicBezTo>
                        <a:pt x="66591" y="90952"/>
                        <a:pt x="65775" y="90755"/>
                        <a:pt x="64994" y="90473"/>
                      </a:cubicBezTo>
                      <a:cubicBezTo>
                        <a:pt x="67205" y="88174"/>
                        <a:pt x="66126" y="86305"/>
                        <a:pt x="64933" y="84331"/>
                      </a:cubicBezTo>
                      <a:cubicBezTo>
                        <a:pt x="63283" y="81620"/>
                        <a:pt x="61801" y="78804"/>
                        <a:pt x="60195" y="76067"/>
                      </a:cubicBezTo>
                      <a:cubicBezTo>
                        <a:pt x="57879" y="72136"/>
                        <a:pt x="55519" y="68249"/>
                        <a:pt x="53176" y="64328"/>
                      </a:cubicBezTo>
                      <a:cubicBezTo>
                        <a:pt x="51887" y="62158"/>
                        <a:pt x="50597" y="59982"/>
                        <a:pt x="49325" y="57800"/>
                      </a:cubicBezTo>
                      <a:cubicBezTo>
                        <a:pt x="48754" y="56731"/>
                        <a:pt x="47614" y="56099"/>
                        <a:pt x="46403" y="56186"/>
                      </a:cubicBezTo>
                      <a:cubicBezTo>
                        <a:pt x="38761" y="56186"/>
                        <a:pt x="31120" y="56186"/>
                        <a:pt x="23487" y="56186"/>
                      </a:cubicBezTo>
                      <a:cubicBezTo>
                        <a:pt x="23022" y="56221"/>
                        <a:pt x="22548" y="56285"/>
                        <a:pt x="22092" y="56379"/>
                      </a:cubicBezTo>
                      <a:cubicBezTo>
                        <a:pt x="21837" y="57082"/>
                        <a:pt x="21644" y="57804"/>
                        <a:pt x="21504" y="58537"/>
                      </a:cubicBezTo>
                      <a:cubicBezTo>
                        <a:pt x="20916" y="63064"/>
                        <a:pt x="20363" y="67594"/>
                        <a:pt x="19846" y="72127"/>
                      </a:cubicBezTo>
                      <a:cubicBezTo>
                        <a:pt x="19460" y="75461"/>
                        <a:pt x="19109" y="78801"/>
                        <a:pt x="18784" y="82147"/>
                      </a:cubicBezTo>
                      <a:cubicBezTo>
                        <a:pt x="18758" y="82975"/>
                        <a:pt x="18775" y="83804"/>
                        <a:pt x="18854" y="84630"/>
                      </a:cubicBezTo>
                      <a:cubicBezTo>
                        <a:pt x="18960" y="87121"/>
                        <a:pt x="19732" y="88139"/>
                        <a:pt x="22022" y="88858"/>
                      </a:cubicBezTo>
                      <a:cubicBezTo>
                        <a:pt x="23083" y="89128"/>
                        <a:pt x="24171" y="89328"/>
                        <a:pt x="25259" y="89455"/>
                      </a:cubicBezTo>
                      <a:cubicBezTo>
                        <a:pt x="26040" y="89587"/>
                        <a:pt x="26549" y="89894"/>
                        <a:pt x="26285" y="90894"/>
                      </a:cubicBezTo>
                      <a:cubicBezTo>
                        <a:pt x="25820" y="90938"/>
                        <a:pt x="25329" y="91034"/>
                        <a:pt x="24829" y="91034"/>
                      </a:cubicBezTo>
                      <a:cubicBezTo>
                        <a:pt x="17275" y="91034"/>
                        <a:pt x="9721" y="91034"/>
                        <a:pt x="2167" y="91034"/>
                      </a:cubicBezTo>
                      <a:cubicBezTo>
                        <a:pt x="1290" y="91034"/>
                        <a:pt x="211" y="91297"/>
                        <a:pt x="0" y="89630"/>
                      </a:cubicBezTo>
                      <a:cubicBezTo>
                        <a:pt x="763" y="89516"/>
                        <a:pt x="1474" y="89359"/>
                        <a:pt x="2185" y="89306"/>
                      </a:cubicBezTo>
                      <a:cubicBezTo>
                        <a:pt x="7624" y="88902"/>
                        <a:pt x="9932" y="86674"/>
                        <a:pt x="11151" y="81015"/>
                      </a:cubicBezTo>
                      <a:cubicBezTo>
                        <a:pt x="11932" y="77383"/>
                        <a:pt x="12450" y="73689"/>
                        <a:pt x="13011" y="70013"/>
                      </a:cubicBezTo>
                      <a:cubicBezTo>
                        <a:pt x="14187" y="62257"/>
                        <a:pt x="15292" y="54484"/>
                        <a:pt x="16521" y="46728"/>
                      </a:cubicBezTo>
                      <a:cubicBezTo>
                        <a:pt x="16915" y="44096"/>
                        <a:pt x="17494" y="41587"/>
                        <a:pt x="17907" y="38998"/>
                      </a:cubicBezTo>
                      <a:cubicBezTo>
                        <a:pt x="18784" y="33497"/>
                        <a:pt x="19539" y="27988"/>
                        <a:pt x="20416" y="22495"/>
                      </a:cubicBezTo>
                      <a:cubicBezTo>
                        <a:pt x="21074" y="18328"/>
                        <a:pt x="21846" y="14178"/>
                        <a:pt x="22539" y="10019"/>
                      </a:cubicBezTo>
                      <a:cubicBezTo>
                        <a:pt x="22934" y="7607"/>
                        <a:pt x="23232" y="5176"/>
                        <a:pt x="23653" y="2764"/>
                      </a:cubicBezTo>
                      <a:cubicBezTo>
                        <a:pt x="23899" y="1822"/>
                        <a:pt x="24206" y="898"/>
                        <a:pt x="24583" y="0"/>
                      </a:cubicBezTo>
                      <a:close/>
                      <a:moveTo>
                        <a:pt x="26979" y="18328"/>
                      </a:moveTo>
                      <a:cubicBezTo>
                        <a:pt x="26470" y="19100"/>
                        <a:pt x="26154" y="19363"/>
                        <a:pt x="26101" y="19653"/>
                      </a:cubicBezTo>
                      <a:cubicBezTo>
                        <a:pt x="24934" y="29970"/>
                        <a:pt x="23759" y="40288"/>
                        <a:pt x="22592" y="50606"/>
                      </a:cubicBezTo>
                      <a:cubicBezTo>
                        <a:pt x="22618" y="50982"/>
                        <a:pt x="22680" y="51356"/>
                        <a:pt x="22776" y="51720"/>
                      </a:cubicBezTo>
                      <a:lnTo>
                        <a:pt x="45693" y="51720"/>
                      </a:lnTo>
                      <a:cubicBezTo>
                        <a:pt x="39762" y="40350"/>
                        <a:pt x="33059" y="29760"/>
                        <a:pt x="26979" y="1832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342" name="Google Shape;2342;p17"/>
                <p:cNvSpPr/>
                <p:nvPr/>
              </p:nvSpPr>
              <p:spPr>
                <a:xfrm>
                  <a:off x="2215642" y="1443696"/>
                  <a:ext cx="89674" cy="90646"/>
                </a:xfrm>
                <a:custGeom>
                  <a:rect b="b" l="l" r="r" t="t"/>
                  <a:pathLst>
                    <a:path extrusionOk="0" h="90646" w="89674">
                      <a:moveTo>
                        <a:pt x="89674" y="89069"/>
                      </a:moveTo>
                      <a:cubicBezTo>
                        <a:pt x="89376" y="90824"/>
                        <a:pt x="88235" y="90578"/>
                        <a:pt x="87262" y="90578"/>
                      </a:cubicBezTo>
                      <a:cubicBezTo>
                        <a:pt x="82340" y="90578"/>
                        <a:pt x="77418" y="90578"/>
                        <a:pt x="72487" y="90578"/>
                      </a:cubicBezTo>
                      <a:cubicBezTo>
                        <a:pt x="70796" y="90578"/>
                        <a:pt x="69103" y="90502"/>
                        <a:pt x="67407" y="90350"/>
                      </a:cubicBezTo>
                      <a:cubicBezTo>
                        <a:pt x="66709" y="90232"/>
                        <a:pt x="66023" y="90057"/>
                        <a:pt x="65354" y="89823"/>
                      </a:cubicBezTo>
                      <a:cubicBezTo>
                        <a:pt x="65354" y="89402"/>
                        <a:pt x="65293" y="89148"/>
                        <a:pt x="65354" y="89087"/>
                      </a:cubicBezTo>
                      <a:cubicBezTo>
                        <a:pt x="66881" y="88007"/>
                        <a:pt x="67214" y="86683"/>
                        <a:pt x="66512" y="84910"/>
                      </a:cubicBezTo>
                      <a:cubicBezTo>
                        <a:pt x="65170" y="81532"/>
                        <a:pt x="63977" y="78102"/>
                        <a:pt x="62722" y="74698"/>
                      </a:cubicBezTo>
                      <a:cubicBezTo>
                        <a:pt x="60967" y="69872"/>
                        <a:pt x="59160" y="65047"/>
                        <a:pt x="57344" y="60213"/>
                      </a:cubicBezTo>
                      <a:cubicBezTo>
                        <a:pt x="55589" y="55572"/>
                        <a:pt x="56466" y="55703"/>
                        <a:pt x="51202" y="55721"/>
                      </a:cubicBezTo>
                      <a:cubicBezTo>
                        <a:pt x="44745" y="55721"/>
                        <a:pt x="38296" y="55773"/>
                        <a:pt x="31839" y="55721"/>
                      </a:cubicBezTo>
                      <a:cubicBezTo>
                        <a:pt x="29812" y="55721"/>
                        <a:pt x="28584" y="56159"/>
                        <a:pt x="27803" y="58256"/>
                      </a:cubicBezTo>
                      <a:cubicBezTo>
                        <a:pt x="26091" y="62530"/>
                        <a:pt x="24712" y="66930"/>
                        <a:pt x="23680" y="71417"/>
                      </a:cubicBezTo>
                      <a:cubicBezTo>
                        <a:pt x="23294" y="73294"/>
                        <a:pt x="22215" y="75014"/>
                        <a:pt x="21618" y="76865"/>
                      </a:cubicBezTo>
                      <a:cubicBezTo>
                        <a:pt x="20741" y="79427"/>
                        <a:pt x="19749" y="81936"/>
                        <a:pt x="19863" y="84761"/>
                      </a:cubicBezTo>
                      <a:cubicBezTo>
                        <a:pt x="19933" y="87305"/>
                        <a:pt x="20091" y="87692"/>
                        <a:pt x="22495" y="88350"/>
                      </a:cubicBezTo>
                      <a:cubicBezTo>
                        <a:pt x="23233" y="88531"/>
                        <a:pt x="23984" y="88651"/>
                        <a:pt x="24741" y="88709"/>
                      </a:cubicBezTo>
                      <a:cubicBezTo>
                        <a:pt x="25417" y="88771"/>
                        <a:pt x="26286" y="88709"/>
                        <a:pt x="26277" y="89587"/>
                      </a:cubicBezTo>
                      <a:cubicBezTo>
                        <a:pt x="26277" y="90639"/>
                        <a:pt x="25399" y="90596"/>
                        <a:pt x="24583" y="90596"/>
                      </a:cubicBezTo>
                      <a:cubicBezTo>
                        <a:pt x="23145" y="90596"/>
                        <a:pt x="21697" y="90596"/>
                        <a:pt x="20258" y="90596"/>
                      </a:cubicBezTo>
                      <a:lnTo>
                        <a:pt x="8853" y="90596"/>
                      </a:lnTo>
                      <a:lnTo>
                        <a:pt x="1465" y="90639"/>
                      </a:lnTo>
                      <a:cubicBezTo>
                        <a:pt x="1129" y="90668"/>
                        <a:pt x="790" y="90610"/>
                        <a:pt x="483" y="90473"/>
                      </a:cubicBezTo>
                      <a:cubicBezTo>
                        <a:pt x="216" y="90291"/>
                        <a:pt x="39" y="90003"/>
                        <a:pt x="0" y="89683"/>
                      </a:cubicBezTo>
                      <a:cubicBezTo>
                        <a:pt x="0" y="89429"/>
                        <a:pt x="281" y="88990"/>
                        <a:pt x="500" y="88946"/>
                      </a:cubicBezTo>
                      <a:cubicBezTo>
                        <a:pt x="1249" y="88830"/>
                        <a:pt x="2006" y="88763"/>
                        <a:pt x="2764" y="88744"/>
                      </a:cubicBezTo>
                      <a:cubicBezTo>
                        <a:pt x="5475" y="88560"/>
                        <a:pt x="8028" y="87797"/>
                        <a:pt x="9844" y="85744"/>
                      </a:cubicBezTo>
                      <a:cubicBezTo>
                        <a:pt x="11153" y="84196"/>
                        <a:pt x="12188" y="82437"/>
                        <a:pt x="12906" y="80541"/>
                      </a:cubicBezTo>
                      <a:cubicBezTo>
                        <a:pt x="15538" y="73847"/>
                        <a:pt x="17959" y="67091"/>
                        <a:pt x="20469" y="60362"/>
                      </a:cubicBezTo>
                      <a:cubicBezTo>
                        <a:pt x="22680" y="54422"/>
                        <a:pt x="24943" y="48500"/>
                        <a:pt x="27110" y="42543"/>
                      </a:cubicBezTo>
                      <a:cubicBezTo>
                        <a:pt x="29277" y="36586"/>
                        <a:pt x="31313" y="30409"/>
                        <a:pt x="33497" y="24347"/>
                      </a:cubicBezTo>
                      <a:cubicBezTo>
                        <a:pt x="34743" y="20837"/>
                        <a:pt x="35954" y="17328"/>
                        <a:pt x="37252" y="13818"/>
                      </a:cubicBezTo>
                      <a:cubicBezTo>
                        <a:pt x="37753" y="12476"/>
                        <a:pt x="38516" y="11239"/>
                        <a:pt x="39007" y="9897"/>
                      </a:cubicBezTo>
                      <a:cubicBezTo>
                        <a:pt x="39928" y="7493"/>
                        <a:pt x="40674" y="5018"/>
                        <a:pt x="41639" y="2632"/>
                      </a:cubicBezTo>
                      <a:cubicBezTo>
                        <a:pt x="42060" y="1606"/>
                        <a:pt x="42201" y="0"/>
                        <a:pt x="43631" y="0"/>
                      </a:cubicBezTo>
                      <a:cubicBezTo>
                        <a:pt x="45061" y="0"/>
                        <a:pt x="45280" y="1641"/>
                        <a:pt x="45736" y="2799"/>
                      </a:cubicBezTo>
                      <a:cubicBezTo>
                        <a:pt x="47868" y="8142"/>
                        <a:pt x="50123" y="13450"/>
                        <a:pt x="52176" y="18810"/>
                      </a:cubicBezTo>
                      <a:cubicBezTo>
                        <a:pt x="53282" y="21636"/>
                        <a:pt x="54106" y="24575"/>
                        <a:pt x="55186" y="27409"/>
                      </a:cubicBezTo>
                      <a:cubicBezTo>
                        <a:pt x="56993" y="32146"/>
                        <a:pt x="58914" y="36840"/>
                        <a:pt x="60748" y="41560"/>
                      </a:cubicBezTo>
                      <a:cubicBezTo>
                        <a:pt x="63775" y="49360"/>
                        <a:pt x="66758" y="57168"/>
                        <a:pt x="69776" y="64959"/>
                      </a:cubicBezTo>
                      <a:cubicBezTo>
                        <a:pt x="71338" y="68969"/>
                        <a:pt x="72776" y="73031"/>
                        <a:pt x="74549" y="76944"/>
                      </a:cubicBezTo>
                      <a:cubicBezTo>
                        <a:pt x="75593" y="79234"/>
                        <a:pt x="77532" y="81138"/>
                        <a:pt x="78427" y="83454"/>
                      </a:cubicBezTo>
                      <a:cubicBezTo>
                        <a:pt x="79418" y="86025"/>
                        <a:pt x="81480" y="86963"/>
                        <a:pt x="83585" y="87841"/>
                      </a:cubicBezTo>
                      <a:cubicBezTo>
                        <a:pt x="84956" y="88265"/>
                        <a:pt x="86367" y="88544"/>
                        <a:pt x="87797" y="88674"/>
                      </a:cubicBezTo>
                      <a:cubicBezTo>
                        <a:pt x="88437" y="88797"/>
                        <a:pt x="89051" y="88937"/>
                        <a:pt x="89674" y="89069"/>
                      </a:cubicBezTo>
                      <a:close/>
                      <a:moveTo>
                        <a:pt x="30435" y="50895"/>
                      </a:moveTo>
                      <a:cubicBezTo>
                        <a:pt x="35515" y="51501"/>
                        <a:pt x="51816" y="51246"/>
                        <a:pt x="53492" y="50544"/>
                      </a:cubicBezTo>
                      <a:cubicBezTo>
                        <a:pt x="53010" y="49114"/>
                        <a:pt x="52518" y="47675"/>
                        <a:pt x="52027" y="46245"/>
                      </a:cubicBezTo>
                      <a:cubicBezTo>
                        <a:pt x="50167" y="40823"/>
                        <a:pt x="48289" y="35410"/>
                        <a:pt x="46438" y="29988"/>
                      </a:cubicBezTo>
                      <a:cubicBezTo>
                        <a:pt x="45412" y="26987"/>
                        <a:pt x="44455" y="23952"/>
                        <a:pt x="43411" y="20960"/>
                      </a:cubicBezTo>
                      <a:cubicBezTo>
                        <a:pt x="43043" y="19898"/>
                        <a:pt x="42920" y="18644"/>
                        <a:pt x="41613" y="17968"/>
                      </a:cubicBezTo>
                      <a:cubicBezTo>
                        <a:pt x="41298" y="18286"/>
                        <a:pt x="41029" y="18646"/>
                        <a:pt x="40814" y="19039"/>
                      </a:cubicBezTo>
                      <a:cubicBezTo>
                        <a:pt x="37402" y="29584"/>
                        <a:pt x="33945" y="40130"/>
                        <a:pt x="30435" y="50895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343" name="Google Shape;2343;p17"/>
                <p:cNvSpPr/>
                <p:nvPr/>
              </p:nvSpPr>
              <p:spPr>
                <a:xfrm>
                  <a:off x="2576468" y="1443584"/>
                  <a:ext cx="80272" cy="92431"/>
                </a:xfrm>
                <a:custGeom>
                  <a:rect b="b" l="l" r="r" t="t"/>
                  <a:pathLst>
                    <a:path extrusionOk="0" h="92431" w="80272">
                      <a:moveTo>
                        <a:pt x="77403" y="26064"/>
                      </a:moveTo>
                      <a:cubicBezTo>
                        <a:pt x="76990" y="24387"/>
                        <a:pt x="76701" y="22685"/>
                        <a:pt x="76525" y="20967"/>
                      </a:cubicBezTo>
                      <a:cubicBezTo>
                        <a:pt x="76341" y="13597"/>
                        <a:pt x="71682" y="9982"/>
                        <a:pt x="65515" y="7640"/>
                      </a:cubicBezTo>
                      <a:cubicBezTo>
                        <a:pt x="60356" y="5665"/>
                        <a:pt x="54881" y="4645"/>
                        <a:pt x="49363" y="4630"/>
                      </a:cubicBezTo>
                      <a:cubicBezTo>
                        <a:pt x="42818" y="4630"/>
                        <a:pt x="36202" y="5060"/>
                        <a:pt x="30149" y="7666"/>
                      </a:cubicBezTo>
                      <a:cubicBezTo>
                        <a:pt x="23928" y="10342"/>
                        <a:pt x="18743" y="14501"/>
                        <a:pt x="15637" y="20896"/>
                      </a:cubicBezTo>
                      <a:cubicBezTo>
                        <a:pt x="13768" y="24593"/>
                        <a:pt x="12417" y="28528"/>
                        <a:pt x="11628" y="32592"/>
                      </a:cubicBezTo>
                      <a:cubicBezTo>
                        <a:pt x="11356" y="34074"/>
                        <a:pt x="11356" y="35610"/>
                        <a:pt x="11163" y="37119"/>
                      </a:cubicBezTo>
                      <a:cubicBezTo>
                        <a:pt x="10329" y="43599"/>
                        <a:pt x="10908" y="50183"/>
                        <a:pt x="12847" y="56421"/>
                      </a:cubicBezTo>
                      <a:cubicBezTo>
                        <a:pt x="14330" y="61472"/>
                        <a:pt x="16786" y="66187"/>
                        <a:pt x="20077" y="70300"/>
                      </a:cubicBezTo>
                      <a:cubicBezTo>
                        <a:pt x="23489" y="74450"/>
                        <a:pt x="27192" y="78275"/>
                        <a:pt x="31789" y="81118"/>
                      </a:cubicBezTo>
                      <a:cubicBezTo>
                        <a:pt x="33140" y="81952"/>
                        <a:pt x="34711" y="82425"/>
                        <a:pt x="36176" y="83145"/>
                      </a:cubicBezTo>
                      <a:cubicBezTo>
                        <a:pt x="41852" y="86014"/>
                        <a:pt x="48012" y="86742"/>
                        <a:pt x="54206" y="86821"/>
                      </a:cubicBezTo>
                      <a:cubicBezTo>
                        <a:pt x="58592" y="86882"/>
                        <a:pt x="63032" y="86672"/>
                        <a:pt x="67261" y="85233"/>
                      </a:cubicBezTo>
                      <a:cubicBezTo>
                        <a:pt x="71595" y="83861"/>
                        <a:pt x="75034" y="80521"/>
                        <a:pt x="76525" y="76222"/>
                      </a:cubicBezTo>
                      <a:cubicBezTo>
                        <a:pt x="77175" y="74468"/>
                        <a:pt x="77754" y="72713"/>
                        <a:pt x="78412" y="70958"/>
                      </a:cubicBezTo>
                      <a:cubicBezTo>
                        <a:pt x="78666" y="70399"/>
                        <a:pt x="78964" y="69856"/>
                        <a:pt x="79289" y="69335"/>
                      </a:cubicBezTo>
                      <a:lnTo>
                        <a:pt x="79921" y="69414"/>
                      </a:lnTo>
                      <a:cubicBezTo>
                        <a:pt x="80166" y="70210"/>
                        <a:pt x="80280" y="71039"/>
                        <a:pt x="80272" y="71871"/>
                      </a:cubicBezTo>
                      <a:cubicBezTo>
                        <a:pt x="79745" y="75205"/>
                        <a:pt x="79070" y="78521"/>
                        <a:pt x="78429" y="81829"/>
                      </a:cubicBezTo>
                      <a:cubicBezTo>
                        <a:pt x="78131" y="83408"/>
                        <a:pt x="77745" y="84970"/>
                        <a:pt x="77464" y="86549"/>
                      </a:cubicBezTo>
                      <a:cubicBezTo>
                        <a:pt x="77175" y="88361"/>
                        <a:pt x="75762" y="89788"/>
                        <a:pt x="73955" y="90102"/>
                      </a:cubicBezTo>
                      <a:cubicBezTo>
                        <a:pt x="71498" y="90740"/>
                        <a:pt x="68998" y="91209"/>
                        <a:pt x="66480" y="91506"/>
                      </a:cubicBezTo>
                      <a:cubicBezTo>
                        <a:pt x="62111" y="92045"/>
                        <a:pt x="57715" y="92352"/>
                        <a:pt x="53319" y="92427"/>
                      </a:cubicBezTo>
                      <a:cubicBezTo>
                        <a:pt x="46792" y="92496"/>
                        <a:pt x="40282" y="91768"/>
                        <a:pt x="33930" y="90260"/>
                      </a:cubicBezTo>
                      <a:cubicBezTo>
                        <a:pt x="29394" y="89222"/>
                        <a:pt x="25007" y="87584"/>
                        <a:pt x="20901" y="85391"/>
                      </a:cubicBezTo>
                      <a:cubicBezTo>
                        <a:pt x="20024" y="84917"/>
                        <a:pt x="19050" y="84619"/>
                        <a:pt x="18866" y="83373"/>
                      </a:cubicBezTo>
                      <a:cubicBezTo>
                        <a:pt x="18813" y="82996"/>
                        <a:pt x="18164" y="82689"/>
                        <a:pt x="17760" y="82390"/>
                      </a:cubicBezTo>
                      <a:cubicBezTo>
                        <a:pt x="11215" y="77473"/>
                        <a:pt x="6171" y="70815"/>
                        <a:pt x="3223" y="63176"/>
                      </a:cubicBezTo>
                      <a:cubicBezTo>
                        <a:pt x="1705" y="59412"/>
                        <a:pt x="1415" y="55148"/>
                        <a:pt x="591" y="51104"/>
                      </a:cubicBezTo>
                      <a:cubicBezTo>
                        <a:pt x="406" y="50226"/>
                        <a:pt x="441" y="49253"/>
                        <a:pt x="292" y="48331"/>
                      </a:cubicBezTo>
                      <a:cubicBezTo>
                        <a:pt x="-585" y="43190"/>
                        <a:pt x="696" y="38233"/>
                        <a:pt x="1722" y="33294"/>
                      </a:cubicBezTo>
                      <a:cubicBezTo>
                        <a:pt x="3302" y="26054"/>
                        <a:pt x="6846" y="19391"/>
                        <a:pt x="11979" y="14044"/>
                      </a:cubicBezTo>
                      <a:cubicBezTo>
                        <a:pt x="15664" y="10079"/>
                        <a:pt x="19875" y="6596"/>
                        <a:pt x="25095" y="4674"/>
                      </a:cubicBezTo>
                      <a:cubicBezTo>
                        <a:pt x="27867" y="3665"/>
                        <a:pt x="30579" y="2419"/>
                        <a:pt x="33412" y="1621"/>
                      </a:cubicBezTo>
                      <a:cubicBezTo>
                        <a:pt x="35790" y="1035"/>
                        <a:pt x="38211" y="651"/>
                        <a:pt x="40659" y="472"/>
                      </a:cubicBezTo>
                      <a:cubicBezTo>
                        <a:pt x="50424" y="-572"/>
                        <a:pt x="60101" y="226"/>
                        <a:pt x="69752" y="1796"/>
                      </a:cubicBezTo>
                      <a:cubicBezTo>
                        <a:pt x="71753" y="2130"/>
                        <a:pt x="73788" y="2270"/>
                        <a:pt x="75806" y="2516"/>
                      </a:cubicBezTo>
                      <a:cubicBezTo>
                        <a:pt x="76640" y="2621"/>
                        <a:pt x="77482" y="2735"/>
                        <a:pt x="78306" y="2893"/>
                      </a:cubicBezTo>
                      <a:cubicBezTo>
                        <a:pt x="79377" y="2973"/>
                        <a:pt x="80175" y="3903"/>
                        <a:pt x="80096" y="4971"/>
                      </a:cubicBezTo>
                      <a:cubicBezTo>
                        <a:pt x="80087" y="5054"/>
                        <a:pt x="80079" y="5137"/>
                        <a:pt x="80061" y="5218"/>
                      </a:cubicBezTo>
                      <a:cubicBezTo>
                        <a:pt x="79842" y="8429"/>
                        <a:pt x="79675" y="11640"/>
                        <a:pt x="79544" y="14869"/>
                      </a:cubicBezTo>
                      <a:cubicBezTo>
                        <a:pt x="79447" y="17238"/>
                        <a:pt x="79438" y="19616"/>
                        <a:pt x="79386" y="21984"/>
                      </a:cubicBezTo>
                      <a:cubicBezTo>
                        <a:pt x="79280" y="23844"/>
                        <a:pt x="79158" y="24125"/>
                        <a:pt x="77403" y="2606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344" name="Google Shape;2344;p17"/>
                <p:cNvSpPr/>
                <p:nvPr/>
              </p:nvSpPr>
              <p:spPr>
                <a:xfrm>
                  <a:off x="2188172" y="1302710"/>
                  <a:ext cx="93892" cy="91082"/>
                </a:xfrm>
                <a:custGeom>
                  <a:rect b="b" l="l" r="r" t="t"/>
                  <a:pathLst>
                    <a:path extrusionOk="0" h="91082" w="93892">
                      <a:moveTo>
                        <a:pt x="47517" y="91082"/>
                      </a:moveTo>
                      <a:cubicBezTo>
                        <a:pt x="45982" y="90605"/>
                        <a:pt x="44769" y="89421"/>
                        <a:pt x="44254" y="87898"/>
                      </a:cubicBezTo>
                      <a:cubicBezTo>
                        <a:pt x="42359" y="82914"/>
                        <a:pt x="40490" y="77922"/>
                        <a:pt x="38507" y="72983"/>
                      </a:cubicBezTo>
                      <a:cubicBezTo>
                        <a:pt x="36524" y="68043"/>
                        <a:pt x="34427" y="63332"/>
                        <a:pt x="32488" y="58436"/>
                      </a:cubicBezTo>
                      <a:cubicBezTo>
                        <a:pt x="30365" y="53084"/>
                        <a:pt x="28417" y="47662"/>
                        <a:pt x="26294" y="42310"/>
                      </a:cubicBezTo>
                      <a:cubicBezTo>
                        <a:pt x="23838" y="36099"/>
                        <a:pt x="21293" y="29913"/>
                        <a:pt x="18740" y="23737"/>
                      </a:cubicBezTo>
                      <a:cubicBezTo>
                        <a:pt x="16608" y="18578"/>
                        <a:pt x="14353" y="13472"/>
                        <a:pt x="12274" y="8295"/>
                      </a:cubicBezTo>
                      <a:cubicBezTo>
                        <a:pt x="10528" y="3821"/>
                        <a:pt x="6756" y="2680"/>
                        <a:pt x="2632" y="2066"/>
                      </a:cubicBezTo>
                      <a:cubicBezTo>
                        <a:pt x="1834" y="1952"/>
                        <a:pt x="1018" y="1926"/>
                        <a:pt x="0" y="1847"/>
                      </a:cubicBezTo>
                      <a:cubicBezTo>
                        <a:pt x="246" y="697"/>
                        <a:pt x="746" y="259"/>
                        <a:pt x="1588" y="206"/>
                      </a:cubicBezTo>
                      <a:cubicBezTo>
                        <a:pt x="2939" y="118"/>
                        <a:pt x="4299" y="-22"/>
                        <a:pt x="5650" y="22"/>
                      </a:cubicBezTo>
                      <a:cubicBezTo>
                        <a:pt x="8774" y="127"/>
                        <a:pt x="11897" y="460"/>
                        <a:pt x="15029" y="460"/>
                      </a:cubicBezTo>
                      <a:cubicBezTo>
                        <a:pt x="18538" y="460"/>
                        <a:pt x="21969" y="188"/>
                        <a:pt x="25434" y="83"/>
                      </a:cubicBezTo>
                      <a:cubicBezTo>
                        <a:pt x="26787" y="36"/>
                        <a:pt x="28142" y="86"/>
                        <a:pt x="29488" y="232"/>
                      </a:cubicBezTo>
                      <a:cubicBezTo>
                        <a:pt x="30213" y="480"/>
                        <a:pt x="30899" y="831"/>
                        <a:pt x="31523" y="1276"/>
                      </a:cubicBezTo>
                      <a:cubicBezTo>
                        <a:pt x="30942" y="1580"/>
                        <a:pt x="30334" y="1830"/>
                        <a:pt x="29707" y="2022"/>
                      </a:cubicBezTo>
                      <a:cubicBezTo>
                        <a:pt x="28953" y="2136"/>
                        <a:pt x="28172" y="2022"/>
                        <a:pt x="27426" y="2180"/>
                      </a:cubicBezTo>
                      <a:cubicBezTo>
                        <a:pt x="24610" y="2698"/>
                        <a:pt x="23811" y="3751"/>
                        <a:pt x="24434" y="6567"/>
                      </a:cubicBezTo>
                      <a:cubicBezTo>
                        <a:pt x="24915" y="8445"/>
                        <a:pt x="25522" y="10289"/>
                        <a:pt x="26250" y="12085"/>
                      </a:cubicBezTo>
                      <a:cubicBezTo>
                        <a:pt x="28435" y="17955"/>
                        <a:pt x="30637" y="23816"/>
                        <a:pt x="32883" y="29632"/>
                      </a:cubicBezTo>
                      <a:cubicBezTo>
                        <a:pt x="35960" y="37780"/>
                        <a:pt x="39033" y="45925"/>
                        <a:pt x="42104" y="54067"/>
                      </a:cubicBezTo>
                      <a:cubicBezTo>
                        <a:pt x="44570" y="60638"/>
                        <a:pt x="46991" y="67227"/>
                        <a:pt x="49606" y="74299"/>
                      </a:cubicBezTo>
                      <a:cubicBezTo>
                        <a:pt x="50158" y="73228"/>
                        <a:pt x="50562" y="72544"/>
                        <a:pt x="50851" y="71833"/>
                      </a:cubicBezTo>
                      <a:cubicBezTo>
                        <a:pt x="53562" y="65174"/>
                        <a:pt x="56309" y="58533"/>
                        <a:pt x="58932" y="51838"/>
                      </a:cubicBezTo>
                      <a:cubicBezTo>
                        <a:pt x="60809" y="47039"/>
                        <a:pt x="62494" y="42187"/>
                        <a:pt x="64319" y="37344"/>
                      </a:cubicBezTo>
                      <a:cubicBezTo>
                        <a:pt x="65573" y="34019"/>
                        <a:pt x="66951" y="30747"/>
                        <a:pt x="68205" y="27413"/>
                      </a:cubicBezTo>
                      <a:cubicBezTo>
                        <a:pt x="69960" y="22734"/>
                        <a:pt x="71630" y="18034"/>
                        <a:pt x="73215" y="13314"/>
                      </a:cubicBezTo>
                      <a:cubicBezTo>
                        <a:pt x="74031" y="10919"/>
                        <a:pt x="74786" y="8506"/>
                        <a:pt x="75365" y="6049"/>
                      </a:cubicBezTo>
                      <a:cubicBezTo>
                        <a:pt x="76005" y="3356"/>
                        <a:pt x="75145" y="2329"/>
                        <a:pt x="72399" y="2057"/>
                      </a:cubicBezTo>
                      <a:cubicBezTo>
                        <a:pt x="71180" y="1934"/>
                        <a:pt x="69829" y="2426"/>
                        <a:pt x="68556" y="1180"/>
                      </a:cubicBezTo>
                      <a:cubicBezTo>
                        <a:pt x="69013" y="829"/>
                        <a:pt x="69434" y="303"/>
                        <a:pt x="69837" y="241"/>
                      </a:cubicBezTo>
                      <a:cubicBezTo>
                        <a:pt x="71092" y="32"/>
                        <a:pt x="72366" y="-41"/>
                        <a:pt x="73636" y="22"/>
                      </a:cubicBezTo>
                      <a:cubicBezTo>
                        <a:pt x="79204" y="469"/>
                        <a:pt x="84800" y="469"/>
                        <a:pt x="90367" y="22"/>
                      </a:cubicBezTo>
                      <a:cubicBezTo>
                        <a:pt x="91540" y="-1"/>
                        <a:pt x="92714" y="66"/>
                        <a:pt x="93877" y="224"/>
                      </a:cubicBezTo>
                      <a:cubicBezTo>
                        <a:pt x="94017" y="1829"/>
                        <a:pt x="93175" y="1978"/>
                        <a:pt x="92175" y="1978"/>
                      </a:cubicBezTo>
                      <a:cubicBezTo>
                        <a:pt x="89786" y="1999"/>
                        <a:pt x="87498" y="2942"/>
                        <a:pt x="85788" y="4610"/>
                      </a:cubicBezTo>
                      <a:cubicBezTo>
                        <a:pt x="84075" y="6255"/>
                        <a:pt x="82755" y="8264"/>
                        <a:pt x="81927" y="10489"/>
                      </a:cubicBezTo>
                      <a:cubicBezTo>
                        <a:pt x="79479" y="16349"/>
                        <a:pt x="77119" y="22236"/>
                        <a:pt x="74707" y="28106"/>
                      </a:cubicBezTo>
                      <a:cubicBezTo>
                        <a:pt x="72706" y="32960"/>
                        <a:pt x="70697" y="37803"/>
                        <a:pt x="68679" y="42635"/>
                      </a:cubicBezTo>
                      <a:cubicBezTo>
                        <a:pt x="66556" y="47706"/>
                        <a:pt x="64363" y="52751"/>
                        <a:pt x="62257" y="57822"/>
                      </a:cubicBezTo>
                      <a:cubicBezTo>
                        <a:pt x="59897" y="63525"/>
                        <a:pt x="57651" y="69280"/>
                        <a:pt x="55238" y="74965"/>
                      </a:cubicBezTo>
                      <a:cubicBezTo>
                        <a:pt x="53791" y="78387"/>
                        <a:pt x="52132" y="81721"/>
                        <a:pt x="50571" y="85090"/>
                      </a:cubicBezTo>
                      <a:cubicBezTo>
                        <a:pt x="50114" y="86090"/>
                        <a:pt x="49693" y="87117"/>
                        <a:pt x="49202" y="88091"/>
                      </a:cubicBezTo>
                      <a:cubicBezTo>
                        <a:pt x="48711" y="89064"/>
                        <a:pt x="48132" y="90056"/>
                        <a:pt x="47517" y="9108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345" name="Google Shape;2345;p17"/>
                <p:cNvSpPr/>
                <p:nvPr/>
              </p:nvSpPr>
              <p:spPr>
                <a:xfrm>
                  <a:off x="2390999" y="1444442"/>
                  <a:ext cx="52258" cy="90372"/>
                </a:xfrm>
                <a:custGeom>
                  <a:rect b="b" l="l" r="r" t="t"/>
                  <a:pathLst>
                    <a:path extrusionOk="0" h="90372" w="52258">
                      <a:moveTo>
                        <a:pt x="50641" y="74093"/>
                      </a:moveTo>
                      <a:cubicBezTo>
                        <a:pt x="51974" y="74093"/>
                        <a:pt x="52299" y="74672"/>
                        <a:pt x="52255" y="75435"/>
                      </a:cubicBezTo>
                      <a:cubicBezTo>
                        <a:pt x="52176" y="76698"/>
                        <a:pt x="52088" y="77953"/>
                        <a:pt x="51887" y="79199"/>
                      </a:cubicBezTo>
                      <a:cubicBezTo>
                        <a:pt x="51422" y="82094"/>
                        <a:pt x="50878" y="84980"/>
                        <a:pt x="50378" y="87876"/>
                      </a:cubicBezTo>
                      <a:cubicBezTo>
                        <a:pt x="50255" y="89216"/>
                        <a:pt x="49088" y="90217"/>
                        <a:pt x="47746" y="90131"/>
                      </a:cubicBezTo>
                      <a:cubicBezTo>
                        <a:pt x="46561" y="90174"/>
                        <a:pt x="45377" y="90332"/>
                        <a:pt x="44192" y="90341"/>
                      </a:cubicBezTo>
                      <a:cubicBezTo>
                        <a:pt x="38253" y="90341"/>
                        <a:pt x="32304" y="90411"/>
                        <a:pt x="26364" y="90341"/>
                      </a:cubicBezTo>
                      <a:cubicBezTo>
                        <a:pt x="22302" y="90288"/>
                        <a:pt x="18240" y="89938"/>
                        <a:pt x="14178" y="89885"/>
                      </a:cubicBezTo>
                      <a:cubicBezTo>
                        <a:pt x="10791" y="89841"/>
                        <a:pt x="7396" y="90052"/>
                        <a:pt x="4010" y="90139"/>
                      </a:cubicBezTo>
                      <a:cubicBezTo>
                        <a:pt x="3001" y="90139"/>
                        <a:pt x="1921" y="90271"/>
                        <a:pt x="1509" y="88753"/>
                      </a:cubicBezTo>
                      <a:cubicBezTo>
                        <a:pt x="1934" y="88591"/>
                        <a:pt x="2367" y="88453"/>
                        <a:pt x="2808" y="88341"/>
                      </a:cubicBezTo>
                      <a:cubicBezTo>
                        <a:pt x="3387" y="88227"/>
                        <a:pt x="3992" y="88227"/>
                        <a:pt x="4562" y="88104"/>
                      </a:cubicBezTo>
                      <a:cubicBezTo>
                        <a:pt x="7563" y="87455"/>
                        <a:pt x="8677" y="86349"/>
                        <a:pt x="8949" y="83375"/>
                      </a:cubicBezTo>
                      <a:cubicBezTo>
                        <a:pt x="9274" y="79602"/>
                        <a:pt x="9633" y="75812"/>
                        <a:pt x="9642" y="72031"/>
                      </a:cubicBezTo>
                      <a:cubicBezTo>
                        <a:pt x="9712" y="51483"/>
                        <a:pt x="9642" y="30936"/>
                        <a:pt x="9642" y="10388"/>
                      </a:cubicBezTo>
                      <a:cubicBezTo>
                        <a:pt x="9668" y="9879"/>
                        <a:pt x="9668" y="9370"/>
                        <a:pt x="9642" y="8861"/>
                      </a:cubicBezTo>
                      <a:cubicBezTo>
                        <a:pt x="9300" y="5089"/>
                        <a:pt x="6931" y="2860"/>
                        <a:pt x="3141" y="2720"/>
                      </a:cubicBezTo>
                      <a:cubicBezTo>
                        <a:pt x="2295" y="2746"/>
                        <a:pt x="1449" y="2687"/>
                        <a:pt x="614" y="2544"/>
                      </a:cubicBezTo>
                      <a:cubicBezTo>
                        <a:pt x="316" y="2474"/>
                        <a:pt x="44" y="1799"/>
                        <a:pt x="0" y="1377"/>
                      </a:cubicBezTo>
                      <a:cubicBezTo>
                        <a:pt x="0" y="1184"/>
                        <a:pt x="562" y="737"/>
                        <a:pt x="877" y="737"/>
                      </a:cubicBezTo>
                      <a:cubicBezTo>
                        <a:pt x="2053" y="737"/>
                        <a:pt x="3237" y="956"/>
                        <a:pt x="4387" y="956"/>
                      </a:cubicBezTo>
                      <a:cubicBezTo>
                        <a:pt x="16617" y="956"/>
                        <a:pt x="28847" y="1000"/>
                        <a:pt x="41069" y="956"/>
                      </a:cubicBezTo>
                      <a:cubicBezTo>
                        <a:pt x="43097" y="846"/>
                        <a:pt x="45118" y="626"/>
                        <a:pt x="47123" y="298"/>
                      </a:cubicBezTo>
                      <a:lnTo>
                        <a:pt x="49448" y="0"/>
                      </a:lnTo>
                      <a:cubicBezTo>
                        <a:pt x="49263" y="1667"/>
                        <a:pt x="49114" y="3062"/>
                        <a:pt x="48956" y="4457"/>
                      </a:cubicBezTo>
                      <a:cubicBezTo>
                        <a:pt x="48693" y="6887"/>
                        <a:pt x="48430" y="9317"/>
                        <a:pt x="48149" y="11748"/>
                      </a:cubicBezTo>
                      <a:cubicBezTo>
                        <a:pt x="48046" y="12750"/>
                        <a:pt x="47875" y="13743"/>
                        <a:pt x="47640" y="14722"/>
                      </a:cubicBezTo>
                      <a:cubicBezTo>
                        <a:pt x="47478" y="15077"/>
                        <a:pt x="47148" y="15327"/>
                        <a:pt x="46763" y="15389"/>
                      </a:cubicBezTo>
                      <a:cubicBezTo>
                        <a:pt x="46368" y="15306"/>
                        <a:pt x="46040" y="15033"/>
                        <a:pt x="45886" y="14661"/>
                      </a:cubicBezTo>
                      <a:cubicBezTo>
                        <a:pt x="45605" y="13862"/>
                        <a:pt x="45411" y="13036"/>
                        <a:pt x="45307" y="12195"/>
                      </a:cubicBezTo>
                      <a:cubicBezTo>
                        <a:pt x="44850" y="8607"/>
                        <a:pt x="43183" y="6677"/>
                        <a:pt x="39569" y="6352"/>
                      </a:cubicBezTo>
                      <a:cubicBezTo>
                        <a:pt x="35524" y="5984"/>
                        <a:pt x="31453" y="5940"/>
                        <a:pt x="27391" y="5808"/>
                      </a:cubicBezTo>
                      <a:cubicBezTo>
                        <a:pt x="25127" y="5738"/>
                        <a:pt x="22855" y="5808"/>
                        <a:pt x="20232" y="5808"/>
                      </a:cubicBezTo>
                      <a:cubicBezTo>
                        <a:pt x="20100" y="17319"/>
                        <a:pt x="20232" y="28575"/>
                        <a:pt x="20162" y="40104"/>
                      </a:cubicBezTo>
                      <a:cubicBezTo>
                        <a:pt x="21144" y="40148"/>
                        <a:pt x="21960" y="40235"/>
                        <a:pt x="22794" y="40235"/>
                      </a:cubicBezTo>
                      <a:cubicBezTo>
                        <a:pt x="27470" y="40235"/>
                        <a:pt x="32137" y="40235"/>
                        <a:pt x="36831" y="40235"/>
                      </a:cubicBezTo>
                      <a:cubicBezTo>
                        <a:pt x="40271" y="40235"/>
                        <a:pt x="43622" y="39867"/>
                        <a:pt x="46237" y="37217"/>
                      </a:cubicBezTo>
                      <a:cubicBezTo>
                        <a:pt x="46386" y="37068"/>
                        <a:pt x="46684" y="37059"/>
                        <a:pt x="47272" y="36866"/>
                      </a:cubicBezTo>
                      <a:cubicBezTo>
                        <a:pt x="47438" y="39902"/>
                        <a:pt x="46780" y="42683"/>
                        <a:pt x="46394" y="45517"/>
                      </a:cubicBezTo>
                      <a:cubicBezTo>
                        <a:pt x="46008" y="48351"/>
                        <a:pt x="45991" y="51211"/>
                        <a:pt x="45771" y="54738"/>
                      </a:cubicBezTo>
                      <a:cubicBezTo>
                        <a:pt x="44894" y="53992"/>
                        <a:pt x="44359" y="53729"/>
                        <a:pt x="44271" y="53352"/>
                      </a:cubicBezTo>
                      <a:cubicBezTo>
                        <a:pt x="44052" y="52475"/>
                        <a:pt x="44105" y="51501"/>
                        <a:pt x="43973" y="50579"/>
                      </a:cubicBezTo>
                      <a:cubicBezTo>
                        <a:pt x="43779" y="48406"/>
                        <a:pt x="42265" y="46577"/>
                        <a:pt x="40165" y="45982"/>
                      </a:cubicBezTo>
                      <a:cubicBezTo>
                        <a:pt x="39352" y="45755"/>
                        <a:pt x="38522" y="45593"/>
                        <a:pt x="37682" y="45500"/>
                      </a:cubicBezTo>
                      <a:cubicBezTo>
                        <a:pt x="37102" y="45400"/>
                        <a:pt x="36515" y="45347"/>
                        <a:pt x="35928" y="45342"/>
                      </a:cubicBezTo>
                      <a:lnTo>
                        <a:pt x="20381" y="45342"/>
                      </a:lnTo>
                      <a:cubicBezTo>
                        <a:pt x="20328" y="45894"/>
                        <a:pt x="20197" y="46614"/>
                        <a:pt x="20188" y="47342"/>
                      </a:cubicBezTo>
                      <a:cubicBezTo>
                        <a:pt x="20188" y="56510"/>
                        <a:pt x="20144" y="65687"/>
                        <a:pt x="20188" y="74856"/>
                      </a:cubicBezTo>
                      <a:cubicBezTo>
                        <a:pt x="20222" y="76801"/>
                        <a:pt x="20410" y="78740"/>
                        <a:pt x="20749" y="80655"/>
                      </a:cubicBezTo>
                      <a:cubicBezTo>
                        <a:pt x="21162" y="83042"/>
                        <a:pt x="23022" y="84165"/>
                        <a:pt x="25136" y="84752"/>
                      </a:cubicBezTo>
                      <a:cubicBezTo>
                        <a:pt x="27017" y="85258"/>
                        <a:pt x="28954" y="85529"/>
                        <a:pt x="30900" y="85560"/>
                      </a:cubicBezTo>
                      <a:cubicBezTo>
                        <a:pt x="34410" y="85612"/>
                        <a:pt x="37849" y="85454"/>
                        <a:pt x="41323" y="85305"/>
                      </a:cubicBezTo>
                      <a:cubicBezTo>
                        <a:pt x="45636" y="85109"/>
                        <a:pt x="49193" y="81862"/>
                        <a:pt x="49781" y="77584"/>
                      </a:cubicBezTo>
                      <a:cubicBezTo>
                        <a:pt x="49983" y="76401"/>
                        <a:pt x="50264" y="75233"/>
                        <a:pt x="50641" y="7409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346" name="Google Shape;2346;p17"/>
                <p:cNvSpPr/>
                <p:nvPr/>
              </p:nvSpPr>
              <p:spPr>
                <a:xfrm>
                  <a:off x="2289831" y="1302363"/>
                  <a:ext cx="52493" cy="89998"/>
                </a:xfrm>
                <a:custGeom>
                  <a:rect b="b" l="l" r="r" t="t"/>
                  <a:pathLst>
                    <a:path extrusionOk="0" h="89998" w="52493">
                      <a:moveTo>
                        <a:pt x="20697" y="40007"/>
                      </a:moveTo>
                      <a:cubicBezTo>
                        <a:pt x="23776" y="40007"/>
                        <a:pt x="26724" y="40095"/>
                        <a:pt x="29672" y="40060"/>
                      </a:cubicBezTo>
                      <a:cubicBezTo>
                        <a:pt x="32462" y="40060"/>
                        <a:pt x="35261" y="39814"/>
                        <a:pt x="38051" y="39806"/>
                      </a:cubicBezTo>
                      <a:cubicBezTo>
                        <a:pt x="41253" y="39806"/>
                        <a:pt x="44341" y="39613"/>
                        <a:pt x="46684" y="37016"/>
                      </a:cubicBezTo>
                      <a:cubicBezTo>
                        <a:pt x="46833" y="36849"/>
                        <a:pt x="47131" y="36823"/>
                        <a:pt x="47500" y="36673"/>
                      </a:cubicBezTo>
                      <a:cubicBezTo>
                        <a:pt x="47649" y="37077"/>
                        <a:pt x="47930" y="37463"/>
                        <a:pt x="47895" y="37823"/>
                      </a:cubicBezTo>
                      <a:cubicBezTo>
                        <a:pt x="47438" y="42502"/>
                        <a:pt x="46950" y="47204"/>
                        <a:pt x="46430" y="51931"/>
                      </a:cubicBezTo>
                      <a:cubicBezTo>
                        <a:pt x="46312" y="52589"/>
                        <a:pt x="46154" y="53240"/>
                        <a:pt x="45956" y="53878"/>
                      </a:cubicBezTo>
                      <a:cubicBezTo>
                        <a:pt x="44780" y="54010"/>
                        <a:pt x="44657" y="53343"/>
                        <a:pt x="44552" y="52527"/>
                      </a:cubicBezTo>
                      <a:cubicBezTo>
                        <a:pt x="44430" y="51193"/>
                        <a:pt x="44177" y="49873"/>
                        <a:pt x="43797" y="48588"/>
                      </a:cubicBezTo>
                      <a:cubicBezTo>
                        <a:pt x="43205" y="46846"/>
                        <a:pt x="41638" y="45621"/>
                        <a:pt x="39805" y="45464"/>
                      </a:cubicBezTo>
                      <a:cubicBezTo>
                        <a:pt x="37881" y="45201"/>
                        <a:pt x="35945" y="45011"/>
                        <a:pt x="33997" y="44894"/>
                      </a:cubicBezTo>
                      <a:cubicBezTo>
                        <a:pt x="30277" y="44684"/>
                        <a:pt x="26557" y="44543"/>
                        <a:pt x="22838" y="44377"/>
                      </a:cubicBezTo>
                      <a:cubicBezTo>
                        <a:pt x="20846" y="44289"/>
                        <a:pt x="20451" y="44622"/>
                        <a:pt x="20451" y="46640"/>
                      </a:cubicBezTo>
                      <a:cubicBezTo>
                        <a:pt x="20451" y="56151"/>
                        <a:pt x="20390" y="65652"/>
                        <a:pt x="20451" y="75163"/>
                      </a:cubicBezTo>
                      <a:cubicBezTo>
                        <a:pt x="20451" y="77856"/>
                        <a:pt x="20723" y="80567"/>
                        <a:pt x="22680" y="82796"/>
                      </a:cubicBezTo>
                      <a:cubicBezTo>
                        <a:pt x="23470" y="83800"/>
                        <a:pt x="24617" y="84459"/>
                        <a:pt x="25882" y="84638"/>
                      </a:cubicBezTo>
                      <a:cubicBezTo>
                        <a:pt x="32023" y="85384"/>
                        <a:pt x="38217" y="85621"/>
                        <a:pt x="44350" y="84358"/>
                      </a:cubicBezTo>
                      <a:cubicBezTo>
                        <a:pt x="46573" y="83944"/>
                        <a:pt x="48395" y="82355"/>
                        <a:pt x="49105" y="80208"/>
                      </a:cubicBezTo>
                      <a:cubicBezTo>
                        <a:pt x="49711" y="78549"/>
                        <a:pt x="50185" y="76839"/>
                        <a:pt x="50720" y="75145"/>
                      </a:cubicBezTo>
                      <a:cubicBezTo>
                        <a:pt x="50922" y="74505"/>
                        <a:pt x="51071" y="73803"/>
                        <a:pt x="52308" y="73961"/>
                      </a:cubicBezTo>
                      <a:cubicBezTo>
                        <a:pt x="52445" y="74637"/>
                        <a:pt x="52506" y="75325"/>
                        <a:pt x="52492" y="76014"/>
                      </a:cubicBezTo>
                      <a:cubicBezTo>
                        <a:pt x="52167" y="79208"/>
                        <a:pt x="51764" y="82401"/>
                        <a:pt x="51378" y="85586"/>
                      </a:cubicBezTo>
                      <a:cubicBezTo>
                        <a:pt x="51335" y="86006"/>
                        <a:pt x="51237" y="86418"/>
                        <a:pt x="51088" y="86814"/>
                      </a:cubicBezTo>
                      <a:cubicBezTo>
                        <a:pt x="49904" y="89753"/>
                        <a:pt x="50211" y="89885"/>
                        <a:pt x="47228" y="89955"/>
                      </a:cubicBezTo>
                      <a:cubicBezTo>
                        <a:pt x="41306" y="90087"/>
                        <a:pt x="35375" y="89885"/>
                        <a:pt x="29453" y="89815"/>
                      </a:cubicBezTo>
                      <a:cubicBezTo>
                        <a:pt x="28575" y="89815"/>
                        <a:pt x="27759" y="89736"/>
                        <a:pt x="26917" y="89736"/>
                      </a:cubicBezTo>
                      <a:lnTo>
                        <a:pt x="2334" y="89736"/>
                      </a:lnTo>
                      <a:cubicBezTo>
                        <a:pt x="2237" y="89552"/>
                        <a:pt x="2150" y="89359"/>
                        <a:pt x="2053" y="89165"/>
                      </a:cubicBezTo>
                      <a:cubicBezTo>
                        <a:pt x="2360" y="88815"/>
                        <a:pt x="2597" y="88288"/>
                        <a:pt x="2930" y="88139"/>
                      </a:cubicBezTo>
                      <a:cubicBezTo>
                        <a:pt x="3731" y="87859"/>
                        <a:pt x="4574" y="87720"/>
                        <a:pt x="5422" y="87727"/>
                      </a:cubicBezTo>
                      <a:cubicBezTo>
                        <a:pt x="7291" y="87779"/>
                        <a:pt x="8256" y="86630"/>
                        <a:pt x="8817" y="85165"/>
                      </a:cubicBezTo>
                      <a:cubicBezTo>
                        <a:pt x="9358" y="83834"/>
                        <a:pt x="9695" y="82429"/>
                        <a:pt x="9818" y="80997"/>
                      </a:cubicBezTo>
                      <a:cubicBezTo>
                        <a:pt x="10098" y="76777"/>
                        <a:pt x="10344" y="72548"/>
                        <a:pt x="10353" y="68320"/>
                      </a:cubicBezTo>
                      <a:cubicBezTo>
                        <a:pt x="10414" y="51167"/>
                        <a:pt x="10353" y="34015"/>
                        <a:pt x="10353" y="16872"/>
                      </a:cubicBezTo>
                      <a:cubicBezTo>
                        <a:pt x="10353" y="14327"/>
                        <a:pt x="10294" y="11786"/>
                        <a:pt x="10177" y="9247"/>
                      </a:cubicBezTo>
                      <a:cubicBezTo>
                        <a:pt x="9984" y="5001"/>
                        <a:pt x="8238" y="3202"/>
                        <a:pt x="4036" y="2676"/>
                      </a:cubicBezTo>
                      <a:cubicBezTo>
                        <a:pt x="2737" y="2509"/>
                        <a:pt x="1456" y="2220"/>
                        <a:pt x="0" y="1957"/>
                      </a:cubicBezTo>
                      <a:cubicBezTo>
                        <a:pt x="640" y="263"/>
                        <a:pt x="1869" y="368"/>
                        <a:pt x="2860" y="377"/>
                      </a:cubicBezTo>
                      <a:cubicBezTo>
                        <a:pt x="5913" y="377"/>
                        <a:pt x="8958" y="597"/>
                        <a:pt x="12011" y="614"/>
                      </a:cubicBezTo>
                      <a:cubicBezTo>
                        <a:pt x="17854" y="614"/>
                        <a:pt x="23697" y="614"/>
                        <a:pt x="29558" y="614"/>
                      </a:cubicBezTo>
                      <a:cubicBezTo>
                        <a:pt x="32532" y="614"/>
                        <a:pt x="35506" y="614"/>
                        <a:pt x="38472" y="553"/>
                      </a:cubicBezTo>
                      <a:cubicBezTo>
                        <a:pt x="42095" y="430"/>
                        <a:pt x="45719" y="193"/>
                        <a:pt x="49518" y="0"/>
                      </a:cubicBezTo>
                      <a:cubicBezTo>
                        <a:pt x="49553" y="491"/>
                        <a:pt x="49553" y="983"/>
                        <a:pt x="49518" y="1474"/>
                      </a:cubicBezTo>
                      <a:cubicBezTo>
                        <a:pt x="48991" y="5913"/>
                        <a:pt x="48445" y="10353"/>
                        <a:pt x="47877" y="14792"/>
                      </a:cubicBezTo>
                      <a:cubicBezTo>
                        <a:pt x="47877" y="14976"/>
                        <a:pt x="47544" y="15126"/>
                        <a:pt x="47061" y="15573"/>
                      </a:cubicBezTo>
                      <a:cubicBezTo>
                        <a:pt x="46503" y="14050"/>
                        <a:pt x="46060" y="12487"/>
                        <a:pt x="45736" y="10897"/>
                      </a:cubicBezTo>
                      <a:cubicBezTo>
                        <a:pt x="45368" y="8054"/>
                        <a:pt x="43429" y="6931"/>
                        <a:pt x="41051" y="6238"/>
                      </a:cubicBezTo>
                      <a:cubicBezTo>
                        <a:pt x="39907" y="5915"/>
                        <a:pt x="38730" y="5726"/>
                        <a:pt x="37542" y="5676"/>
                      </a:cubicBezTo>
                      <a:cubicBezTo>
                        <a:pt x="32723" y="5460"/>
                        <a:pt x="27900" y="5282"/>
                        <a:pt x="23074" y="5141"/>
                      </a:cubicBezTo>
                      <a:cubicBezTo>
                        <a:pt x="20583" y="5080"/>
                        <a:pt x="20442" y="5264"/>
                        <a:pt x="20442" y="7677"/>
                      </a:cubicBezTo>
                      <a:cubicBezTo>
                        <a:pt x="20442" y="17620"/>
                        <a:pt x="20442" y="27564"/>
                        <a:pt x="20442" y="37507"/>
                      </a:cubicBezTo>
                      <a:cubicBezTo>
                        <a:pt x="20451" y="38218"/>
                        <a:pt x="20592" y="38963"/>
                        <a:pt x="20697" y="4000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347" name="Google Shape;2347;p17"/>
                <p:cNvSpPr/>
                <p:nvPr/>
              </p:nvSpPr>
              <p:spPr>
                <a:xfrm>
                  <a:off x="2698707" y="1301153"/>
                  <a:ext cx="74892" cy="90955"/>
                </a:xfrm>
                <a:custGeom>
                  <a:rect b="b" l="l" r="r" t="t"/>
                  <a:pathLst>
                    <a:path extrusionOk="0" h="90955" w="74892">
                      <a:moveTo>
                        <a:pt x="74818" y="1070"/>
                      </a:moveTo>
                      <a:cubicBezTo>
                        <a:pt x="75107" y="6334"/>
                        <a:pt x="74467" y="11599"/>
                        <a:pt x="74440" y="16986"/>
                      </a:cubicBezTo>
                      <a:cubicBezTo>
                        <a:pt x="72493" y="16775"/>
                        <a:pt x="72563" y="15512"/>
                        <a:pt x="72466" y="14520"/>
                      </a:cubicBezTo>
                      <a:cubicBezTo>
                        <a:pt x="72317" y="12853"/>
                        <a:pt x="71949" y="11318"/>
                        <a:pt x="70606" y="10230"/>
                      </a:cubicBezTo>
                      <a:cubicBezTo>
                        <a:pt x="68474" y="8536"/>
                        <a:pt x="65860" y="7559"/>
                        <a:pt x="63140" y="7440"/>
                      </a:cubicBezTo>
                      <a:cubicBezTo>
                        <a:pt x="57051" y="7071"/>
                        <a:pt x="50954" y="7028"/>
                        <a:pt x="44847" y="6861"/>
                      </a:cubicBezTo>
                      <a:cubicBezTo>
                        <a:pt x="44400" y="6883"/>
                        <a:pt x="43952" y="6933"/>
                        <a:pt x="43505" y="7010"/>
                      </a:cubicBezTo>
                      <a:cubicBezTo>
                        <a:pt x="43505" y="7958"/>
                        <a:pt x="43391" y="8765"/>
                        <a:pt x="43391" y="9642"/>
                      </a:cubicBezTo>
                      <a:cubicBezTo>
                        <a:pt x="43391" y="30181"/>
                        <a:pt x="43329" y="50720"/>
                        <a:pt x="43435" y="71267"/>
                      </a:cubicBezTo>
                      <a:cubicBezTo>
                        <a:pt x="43496" y="75575"/>
                        <a:pt x="43838" y="79875"/>
                        <a:pt x="44461" y="84138"/>
                      </a:cubicBezTo>
                      <a:cubicBezTo>
                        <a:pt x="44917" y="87542"/>
                        <a:pt x="46532" y="88683"/>
                        <a:pt x="49936" y="88920"/>
                      </a:cubicBezTo>
                      <a:cubicBezTo>
                        <a:pt x="51533" y="89034"/>
                        <a:pt x="53112" y="89280"/>
                        <a:pt x="54779" y="89473"/>
                      </a:cubicBezTo>
                      <a:cubicBezTo>
                        <a:pt x="54639" y="90736"/>
                        <a:pt x="53902" y="90938"/>
                        <a:pt x="53024" y="90955"/>
                      </a:cubicBezTo>
                      <a:cubicBezTo>
                        <a:pt x="51919" y="90955"/>
                        <a:pt x="50813" y="90955"/>
                        <a:pt x="49708" y="90955"/>
                      </a:cubicBezTo>
                      <a:lnTo>
                        <a:pt x="27590" y="90955"/>
                      </a:lnTo>
                      <a:cubicBezTo>
                        <a:pt x="26028" y="90955"/>
                        <a:pt x="26028" y="90955"/>
                        <a:pt x="24791" y="89657"/>
                      </a:cubicBezTo>
                      <a:cubicBezTo>
                        <a:pt x="25940" y="89326"/>
                        <a:pt x="27116" y="89092"/>
                        <a:pt x="28300" y="88955"/>
                      </a:cubicBezTo>
                      <a:cubicBezTo>
                        <a:pt x="30274" y="88885"/>
                        <a:pt x="31222" y="87692"/>
                        <a:pt x="31669" y="86051"/>
                      </a:cubicBezTo>
                      <a:cubicBezTo>
                        <a:pt x="32126" y="84426"/>
                        <a:pt x="32424" y="82760"/>
                        <a:pt x="32547" y="81076"/>
                      </a:cubicBezTo>
                      <a:cubicBezTo>
                        <a:pt x="32836" y="76856"/>
                        <a:pt x="33117" y="72636"/>
                        <a:pt x="33135" y="68416"/>
                      </a:cubicBezTo>
                      <a:cubicBezTo>
                        <a:pt x="33196" y="49053"/>
                        <a:pt x="33135" y="29707"/>
                        <a:pt x="33135" y="10353"/>
                      </a:cubicBezTo>
                      <a:lnTo>
                        <a:pt x="33135" y="6940"/>
                      </a:lnTo>
                      <a:cubicBezTo>
                        <a:pt x="30643" y="6773"/>
                        <a:pt x="28213" y="6835"/>
                        <a:pt x="25800" y="6878"/>
                      </a:cubicBezTo>
                      <a:cubicBezTo>
                        <a:pt x="22835" y="6914"/>
                        <a:pt x="19869" y="7007"/>
                        <a:pt x="16912" y="7159"/>
                      </a:cubicBezTo>
                      <a:cubicBezTo>
                        <a:pt x="14631" y="7264"/>
                        <a:pt x="12350" y="7414"/>
                        <a:pt x="10087" y="7677"/>
                      </a:cubicBezTo>
                      <a:cubicBezTo>
                        <a:pt x="6963" y="7861"/>
                        <a:pt x="4199" y="9787"/>
                        <a:pt x="2954" y="12660"/>
                      </a:cubicBezTo>
                      <a:cubicBezTo>
                        <a:pt x="2322" y="13801"/>
                        <a:pt x="1603" y="14887"/>
                        <a:pt x="787" y="15906"/>
                      </a:cubicBezTo>
                      <a:lnTo>
                        <a:pt x="225" y="15722"/>
                      </a:lnTo>
                      <a:cubicBezTo>
                        <a:pt x="155" y="15213"/>
                        <a:pt x="-108" y="14634"/>
                        <a:pt x="50" y="14204"/>
                      </a:cubicBezTo>
                      <a:cubicBezTo>
                        <a:pt x="1638" y="9633"/>
                        <a:pt x="1111" y="4501"/>
                        <a:pt x="3559" y="0"/>
                      </a:cubicBezTo>
                      <a:cubicBezTo>
                        <a:pt x="8692" y="2044"/>
                        <a:pt x="13815" y="1956"/>
                        <a:pt x="18860" y="2009"/>
                      </a:cubicBezTo>
                      <a:cubicBezTo>
                        <a:pt x="33371" y="2176"/>
                        <a:pt x="47892" y="2132"/>
                        <a:pt x="62403" y="2009"/>
                      </a:cubicBezTo>
                      <a:cubicBezTo>
                        <a:pt x="66430" y="1974"/>
                        <a:pt x="70457" y="1413"/>
                        <a:pt x="74818" y="107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348" name="Google Shape;2348;p17"/>
                <p:cNvSpPr/>
                <p:nvPr/>
              </p:nvSpPr>
              <p:spPr>
                <a:xfrm>
                  <a:off x="2542934" y="1301240"/>
                  <a:ext cx="74814" cy="90885"/>
                </a:xfrm>
                <a:custGeom>
                  <a:rect b="b" l="l" r="r" t="t"/>
                  <a:pathLst>
                    <a:path extrusionOk="0" h="90885" w="74814">
                      <a:moveTo>
                        <a:pt x="566" y="15678"/>
                      </a:moveTo>
                      <a:cubicBezTo>
                        <a:pt x="364" y="15178"/>
                        <a:pt x="-83" y="14617"/>
                        <a:pt x="13" y="14187"/>
                      </a:cubicBezTo>
                      <a:cubicBezTo>
                        <a:pt x="1005" y="9800"/>
                        <a:pt x="2066" y="5466"/>
                        <a:pt x="3154" y="1123"/>
                      </a:cubicBezTo>
                      <a:cubicBezTo>
                        <a:pt x="3339" y="716"/>
                        <a:pt x="3576" y="337"/>
                        <a:pt x="3865" y="0"/>
                      </a:cubicBezTo>
                      <a:cubicBezTo>
                        <a:pt x="8787" y="1939"/>
                        <a:pt x="13911" y="1842"/>
                        <a:pt x="18955" y="1895"/>
                      </a:cubicBezTo>
                      <a:cubicBezTo>
                        <a:pt x="33388" y="2062"/>
                        <a:pt x="47829" y="2018"/>
                        <a:pt x="62262" y="1895"/>
                      </a:cubicBezTo>
                      <a:cubicBezTo>
                        <a:pt x="66306" y="1895"/>
                        <a:pt x="70351" y="1334"/>
                        <a:pt x="74676" y="1018"/>
                      </a:cubicBezTo>
                      <a:cubicBezTo>
                        <a:pt x="74948" y="6310"/>
                        <a:pt x="74817" y="11615"/>
                        <a:pt x="74299" y="16889"/>
                      </a:cubicBezTo>
                      <a:cubicBezTo>
                        <a:pt x="72807" y="16652"/>
                        <a:pt x="72878" y="15538"/>
                        <a:pt x="72816" y="14871"/>
                      </a:cubicBezTo>
                      <a:cubicBezTo>
                        <a:pt x="72474" y="11265"/>
                        <a:pt x="70491" y="9405"/>
                        <a:pt x="67113" y="8282"/>
                      </a:cubicBezTo>
                      <a:cubicBezTo>
                        <a:pt x="64692" y="7538"/>
                        <a:pt x="62183" y="7136"/>
                        <a:pt x="59656" y="7089"/>
                      </a:cubicBezTo>
                      <a:cubicBezTo>
                        <a:pt x="54830" y="6861"/>
                        <a:pt x="50005" y="6852"/>
                        <a:pt x="45162" y="6764"/>
                      </a:cubicBezTo>
                      <a:cubicBezTo>
                        <a:pt x="44741" y="6764"/>
                        <a:pt x="44329" y="6764"/>
                        <a:pt x="43758" y="6835"/>
                      </a:cubicBezTo>
                      <a:cubicBezTo>
                        <a:pt x="43644" y="7414"/>
                        <a:pt x="43574" y="8000"/>
                        <a:pt x="43539" y="8589"/>
                      </a:cubicBezTo>
                      <a:cubicBezTo>
                        <a:pt x="43539" y="29734"/>
                        <a:pt x="43478" y="50878"/>
                        <a:pt x="43539" y="72022"/>
                      </a:cubicBezTo>
                      <a:cubicBezTo>
                        <a:pt x="43618" y="76163"/>
                        <a:pt x="43969" y="80295"/>
                        <a:pt x="44574" y="84393"/>
                      </a:cubicBezTo>
                      <a:cubicBezTo>
                        <a:pt x="44978" y="87402"/>
                        <a:pt x="46680" y="88595"/>
                        <a:pt x="49838" y="88823"/>
                      </a:cubicBezTo>
                      <a:cubicBezTo>
                        <a:pt x="51426" y="88937"/>
                        <a:pt x="53006" y="89165"/>
                        <a:pt x="54637" y="89350"/>
                      </a:cubicBezTo>
                      <a:cubicBezTo>
                        <a:pt x="54637" y="90543"/>
                        <a:pt x="53997" y="90824"/>
                        <a:pt x="53181" y="90850"/>
                      </a:cubicBezTo>
                      <a:cubicBezTo>
                        <a:pt x="51988" y="90850"/>
                        <a:pt x="50803" y="90850"/>
                        <a:pt x="49610" y="90850"/>
                      </a:cubicBezTo>
                      <a:lnTo>
                        <a:pt x="27992" y="90850"/>
                      </a:lnTo>
                      <a:cubicBezTo>
                        <a:pt x="27317" y="90915"/>
                        <a:pt x="26632" y="90892"/>
                        <a:pt x="25966" y="90780"/>
                      </a:cubicBezTo>
                      <a:cubicBezTo>
                        <a:pt x="25509" y="90657"/>
                        <a:pt x="25176" y="90131"/>
                        <a:pt x="24527" y="89560"/>
                      </a:cubicBezTo>
                      <a:cubicBezTo>
                        <a:pt x="26018" y="89271"/>
                        <a:pt x="27080" y="89043"/>
                        <a:pt x="28159" y="88858"/>
                      </a:cubicBezTo>
                      <a:cubicBezTo>
                        <a:pt x="30624" y="88446"/>
                        <a:pt x="31589" y="87700"/>
                        <a:pt x="31932" y="85226"/>
                      </a:cubicBezTo>
                      <a:cubicBezTo>
                        <a:pt x="32519" y="81711"/>
                        <a:pt x="32879" y="78163"/>
                        <a:pt x="33028" y="74601"/>
                      </a:cubicBezTo>
                      <a:cubicBezTo>
                        <a:pt x="33230" y="52878"/>
                        <a:pt x="33300" y="31155"/>
                        <a:pt x="33423" y="9423"/>
                      </a:cubicBezTo>
                      <a:lnTo>
                        <a:pt x="33423" y="6870"/>
                      </a:lnTo>
                      <a:cubicBezTo>
                        <a:pt x="31054" y="6718"/>
                        <a:pt x="28677" y="6689"/>
                        <a:pt x="26308" y="6782"/>
                      </a:cubicBezTo>
                      <a:cubicBezTo>
                        <a:pt x="22921" y="6782"/>
                        <a:pt x="19535" y="6905"/>
                        <a:pt x="16148" y="7063"/>
                      </a:cubicBezTo>
                      <a:cubicBezTo>
                        <a:pt x="13025" y="7212"/>
                        <a:pt x="9884" y="7177"/>
                        <a:pt x="6936" y="8572"/>
                      </a:cubicBezTo>
                      <a:cubicBezTo>
                        <a:pt x="5532" y="9174"/>
                        <a:pt x="4374" y="10247"/>
                        <a:pt x="3672" y="11607"/>
                      </a:cubicBezTo>
                      <a:cubicBezTo>
                        <a:pt x="2944" y="13020"/>
                        <a:pt x="2110" y="14380"/>
                        <a:pt x="1321" y="157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349" name="Google Shape;2349;p17"/>
                <p:cNvSpPr/>
                <p:nvPr/>
              </p:nvSpPr>
              <p:spPr>
                <a:xfrm>
                  <a:off x="2317266" y="1445161"/>
                  <a:ext cx="56734" cy="89577"/>
                </a:xfrm>
                <a:custGeom>
                  <a:rect b="b" l="l" r="r" t="t"/>
                  <a:pathLst>
                    <a:path extrusionOk="0" h="89577" w="56734">
                      <a:moveTo>
                        <a:pt x="0" y="728"/>
                      </a:moveTo>
                      <a:cubicBezTo>
                        <a:pt x="807" y="290"/>
                        <a:pt x="1097" y="0"/>
                        <a:pt x="1377" y="0"/>
                      </a:cubicBezTo>
                      <a:cubicBezTo>
                        <a:pt x="10941" y="0"/>
                        <a:pt x="20504" y="0"/>
                        <a:pt x="29997" y="0"/>
                      </a:cubicBezTo>
                      <a:cubicBezTo>
                        <a:pt x="30470" y="877"/>
                        <a:pt x="30392" y="1509"/>
                        <a:pt x="29497" y="1685"/>
                      </a:cubicBezTo>
                      <a:cubicBezTo>
                        <a:pt x="28602" y="1860"/>
                        <a:pt x="27645" y="1869"/>
                        <a:pt x="26724" y="2009"/>
                      </a:cubicBezTo>
                      <a:cubicBezTo>
                        <a:pt x="23785" y="2439"/>
                        <a:pt x="21030" y="3922"/>
                        <a:pt x="21092" y="7642"/>
                      </a:cubicBezTo>
                      <a:cubicBezTo>
                        <a:pt x="21144" y="10590"/>
                        <a:pt x="21092" y="13538"/>
                        <a:pt x="21004" y="16485"/>
                      </a:cubicBezTo>
                      <a:cubicBezTo>
                        <a:pt x="21004" y="17995"/>
                        <a:pt x="20706" y="19512"/>
                        <a:pt x="20706" y="21030"/>
                      </a:cubicBezTo>
                      <a:cubicBezTo>
                        <a:pt x="20706" y="32234"/>
                        <a:pt x="20635" y="43438"/>
                        <a:pt x="20706" y="54642"/>
                      </a:cubicBezTo>
                      <a:cubicBezTo>
                        <a:pt x="20706" y="60651"/>
                        <a:pt x="20960" y="66661"/>
                        <a:pt x="21232" y="72671"/>
                      </a:cubicBezTo>
                      <a:cubicBezTo>
                        <a:pt x="21385" y="74861"/>
                        <a:pt x="21695" y="77037"/>
                        <a:pt x="22162" y="79181"/>
                      </a:cubicBezTo>
                      <a:cubicBezTo>
                        <a:pt x="22686" y="81955"/>
                        <a:pt x="25013" y="84028"/>
                        <a:pt x="27830" y="84226"/>
                      </a:cubicBezTo>
                      <a:cubicBezTo>
                        <a:pt x="33304" y="84656"/>
                        <a:pt x="38788" y="85103"/>
                        <a:pt x="44315" y="84594"/>
                      </a:cubicBezTo>
                      <a:cubicBezTo>
                        <a:pt x="49193" y="84103"/>
                        <a:pt x="52264" y="81647"/>
                        <a:pt x="53755" y="77058"/>
                      </a:cubicBezTo>
                      <a:cubicBezTo>
                        <a:pt x="53998" y="76165"/>
                        <a:pt x="54291" y="75286"/>
                        <a:pt x="54633" y="74426"/>
                      </a:cubicBezTo>
                      <a:cubicBezTo>
                        <a:pt x="55001" y="73778"/>
                        <a:pt x="55424" y="73162"/>
                        <a:pt x="55896" y="72583"/>
                      </a:cubicBezTo>
                      <a:cubicBezTo>
                        <a:pt x="56652" y="73316"/>
                        <a:pt x="56925" y="74416"/>
                        <a:pt x="56598" y="75417"/>
                      </a:cubicBezTo>
                      <a:cubicBezTo>
                        <a:pt x="56177" y="78506"/>
                        <a:pt x="55677" y="81559"/>
                        <a:pt x="55142" y="84656"/>
                      </a:cubicBezTo>
                      <a:cubicBezTo>
                        <a:pt x="54929" y="85549"/>
                        <a:pt x="54663" y="86428"/>
                        <a:pt x="54343" y="87288"/>
                      </a:cubicBezTo>
                      <a:cubicBezTo>
                        <a:pt x="54012" y="88575"/>
                        <a:pt x="52820" y="89452"/>
                        <a:pt x="51492" y="89385"/>
                      </a:cubicBezTo>
                      <a:cubicBezTo>
                        <a:pt x="46833" y="89490"/>
                        <a:pt x="42166" y="89543"/>
                        <a:pt x="37507" y="89578"/>
                      </a:cubicBezTo>
                      <a:cubicBezTo>
                        <a:pt x="36322" y="89578"/>
                        <a:pt x="35138" y="89455"/>
                        <a:pt x="33954" y="89420"/>
                      </a:cubicBezTo>
                      <a:cubicBezTo>
                        <a:pt x="28540" y="89244"/>
                        <a:pt x="23118" y="88990"/>
                        <a:pt x="17696" y="88946"/>
                      </a:cubicBezTo>
                      <a:cubicBezTo>
                        <a:pt x="14187" y="88946"/>
                        <a:pt x="10598" y="89209"/>
                        <a:pt x="7045" y="89341"/>
                      </a:cubicBezTo>
                      <a:cubicBezTo>
                        <a:pt x="6033" y="89433"/>
                        <a:pt x="5013" y="89433"/>
                        <a:pt x="4001" y="89341"/>
                      </a:cubicBezTo>
                      <a:cubicBezTo>
                        <a:pt x="3371" y="89129"/>
                        <a:pt x="2779" y="88818"/>
                        <a:pt x="2246" y="88420"/>
                      </a:cubicBezTo>
                      <a:cubicBezTo>
                        <a:pt x="2246" y="88235"/>
                        <a:pt x="2325" y="88051"/>
                        <a:pt x="2369" y="87867"/>
                      </a:cubicBezTo>
                      <a:cubicBezTo>
                        <a:pt x="3641" y="87595"/>
                        <a:pt x="4904" y="87314"/>
                        <a:pt x="6185" y="87060"/>
                      </a:cubicBezTo>
                      <a:cubicBezTo>
                        <a:pt x="7672" y="86886"/>
                        <a:pt x="8869" y="85760"/>
                        <a:pt x="9133" y="84287"/>
                      </a:cubicBezTo>
                      <a:cubicBezTo>
                        <a:pt x="9633" y="81655"/>
                        <a:pt x="10379" y="79023"/>
                        <a:pt x="10405" y="76330"/>
                      </a:cubicBezTo>
                      <a:cubicBezTo>
                        <a:pt x="10634" y="56227"/>
                        <a:pt x="10771" y="36127"/>
                        <a:pt x="10818" y="16029"/>
                      </a:cubicBezTo>
                      <a:cubicBezTo>
                        <a:pt x="10828" y="13239"/>
                        <a:pt x="10684" y="10451"/>
                        <a:pt x="10388" y="7677"/>
                      </a:cubicBezTo>
                      <a:cubicBezTo>
                        <a:pt x="9993" y="4167"/>
                        <a:pt x="7905" y="2316"/>
                        <a:pt x="4387" y="1992"/>
                      </a:cubicBezTo>
                      <a:cubicBezTo>
                        <a:pt x="3539" y="1954"/>
                        <a:pt x="2696" y="1864"/>
                        <a:pt x="1860" y="1720"/>
                      </a:cubicBezTo>
                      <a:cubicBezTo>
                        <a:pt x="1205" y="1458"/>
                        <a:pt x="582" y="1126"/>
                        <a:pt x="0" y="72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350" name="Google Shape;2350;p17"/>
                <p:cNvSpPr/>
                <p:nvPr/>
              </p:nvSpPr>
              <p:spPr>
                <a:xfrm>
                  <a:off x="2444227" y="1283658"/>
                  <a:ext cx="41799" cy="83990"/>
                </a:xfrm>
                <a:custGeom>
                  <a:rect b="b" l="l" r="r" t="t"/>
                  <a:pathLst>
                    <a:path extrusionOk="0" h="83990" w="41799">
                      <a:moveTo>
                        <a:pt x="39990" y="2018"/>
                      </a:moveTo>
                      <a:cubicBezTo>
                        <a:pt x="39990" y="4220"/>
                        <a:pt x="39990" y="6317"/>
                        <a:pt x="39990" y="8423"/>
                      </a:cubicBezTo>
                      <a:cubicBezTo>
                        <a:pt x="39990" y="10177"/>
                        <a:pt x="39893" y="11932"/>
                        <a:pt x="39823" y="13757"/>
                      </a:cubicBezTo>
                      <a:cubicBezTo>
                        <a:pt x="39849" y="14262"/>
                        <a:pt x="39762" y="14766"/>
                        <a:pt x="39586" y="15240"/>
                      </a:cubicBezTo>
                      <a:cubicBezTo>
                        <a:pt x="39314" y="15775"/>
                        <a:pt x="38893" y="16494"/>
                        <a:pt x="38411" y="16608"/>
                      </a:cubicBezTo>
                      <a:cubicBezTo>
                        <a:pt x="37533" y="16819"/>
                        <a:pt x="37138" y="16038"/>
                        <a:pt x="36980" y="15213"/>
                      </a:cubicBezTo>
                      <a:cubicBezTo>
                        <a:pt x="36726" y="13889"/>
                        <a:pt x="36472" y="12581"/>
                        <a:pt x="36156" y="11248"/>
                      </a:cubicBezTo>
                      <a:cubicBezTo>
                        <a:pt x="35708" y="9403"/>
                        <a:pt x="34401" y="7885"/>
                        <a:pt x="32646" y="7159"/>
                      </a:cubicBezTo>
                      <a:cubicBezTo>
                        <a:pt x="29137" y="5466"/>
                        <a:pt x="25434" y="4422"/>
                        <a:pt x="21600" y="4878"/>
                      </a:cubicBezTo>
                      <a:cubicBezTo>
                        <a:pt x="18626" y="5229"/>
                        <a:pt x="15459" y="5913"/>
                        <a:pt x="13485" y="8528"/>
                      </a:cubicBezTo>
                      <a:cubicBezTo>
                        <a:pt x="11958" y="10427"/>
                        <a:pt x="10932" y="12681"/>
                        <a:pt x="10502" y="15082"/>
                      </a:cubicBezTo>
                      <a:cubicBezTo>
                        <a:pt x="10125" y="17573"/>
                        <a:pt x="10879" y="19907"/>
                        <a:pt x="11827" y="22215"/>
                      </a:cubicBezTo>
                      <a:cubicBezTo>
                        <a:pt x="13397" y="26031"/>
                        <a:pt x="16810" y="28110"/>
                        <a:pt x="19644" y="30707"/>
                      </a:cubicBezTo>
                      <a:cubicBezTo>
                        <a:pt x="22688" y="33489"/>
                        <a:pt x="26092" y="35893"/>
                        <a:pt x="29137" y="38683"/>
                      </a:cubicBezTo>
                      <a:cubicBezTo>
                        <a:pt x="32085" y="41207"/>
                        <a:pt x="34787" y="44016"/>
                        <a:pt x="37182" y="47070"/>
                      </a:cubicBezTo>
                      <a:cubicBezTo>
                        <a:pt x="40727" y="51754"/>
                        <a:pt x="42323" y="57625"/>
                        <a:pt x="41648" y="63459"/>
                      </a:cubicBezTo>
                      <a:cubicBezTo>
                        <a:pt x="41367" y="67006"/>
                        <a:pt x="40209" y="70428"/>
                        <a:pt x="38261" y="73408"/>
                      </a:cubicBezTo>
                      <a:cubicBezTo>
                        <a:pt x="35726" y="77226"/>
                        <a:pt x="32120" y="80206"/>
                        <a:pt x="27891" y="81971"/>
                      </a:cubicBezTo>
                      <a:cubicBezTo>
                        <a:pt x="22627" y="84208"/>
                        <a:pt x="17179" y="84261"/>
                        <a:pt x="11642" y="83673"/>
                      </a:cubicBezTo>
                      <a:cubicBezTo>
                        <a:pt x="8844" y="83508"/>
                        <a:pt x="6106" y="82815"/>
                        <a:pt x="3571" y="81629"/>
                      </a:cubicBezTo>
                      <a:cubicBezTo>
                        <a:pt x="2448" y="81059"/>
                        <a:pt x="1369" y="80401"/>
                        <a:pt x="0" y="79629"/>
                      </a:cubicBezTo>
                      <a:cubicBezTo>
                        <a:pt x="167" y="76812"/>
                        <a:pt x="369" y="73961"/>
                        <a:pt x="491" y="71110"/>
                      </a:cubicBezTo>
                      <a:cubicBezTo>
                        <a:pt x="579" y="69276"/>
                        <a:pt x="535" y="67433"/>
                        <a:pt x="597" y="65600"/>
                      </a:cubicBezTo>
                      <a:cubicBezTo>
                        <a:pt x="605" y="65076"/>
                        <a:pt x="746" y="64562"/>
                        <a:pt x="1009" y="64108"/>
                      </a:cubicBezTo>
                      <a:cubicBezTo>
                        <a:pt x="1228" y="63760"/>
                        <a:pt x="1597" y="63536"/>
                        <a:pt x="2009" y="63503"/>
                      </a:cubicBezTo>
                      <a:cubicBezTo>
                        <a:pt x="2492" y="63577"/>
                        <a:pt x="2913" y="63869"/>
                        <a:pt x="3150" y="64292"/>
                      </a:cubicBezTo>
                      <a:cubicBezTo>
                        <a:pt x="3439" y="65263"/>
                        <a:pt x="3597" y="66265"/>
                        <a:pt x="3641" y="67276"/>
                      </a:cubicBezTo>
                      <a:cubicBezTo>
                        <a:pt x="3799" y="69656"/>
                        <a:pt x="4606" y="71947"/>
                        <a:pt x="5975" y="73900"/>
                      </a:cubicBezTo>
                      <a:cubicBezTo>
                        <a:pt x="6545" y="74613"/>
                        <a:pt x="7238" y="75227"/>
                        <a:pt x="8010" y="75716"/>
                      </a:cubicBezTo>
                      <a:cubicBezTo>
                        <a:pt x="8475" y="76075"/>
                        <a:pt x="9046" y="76286"/>
                        <a:pt x="9546" y="76593"/>
                      </a:cubicBezTo>
                      <a:cubicBezTo>
                        <a:pt x="14748" y="79892"/>
                        <a:pt x="20223" y="79550"/>
                        <a:pt x="25628" y="77470"/>
                      </a:cubicBezTo>
                      <a:cubicBezTo>
                        <a:pt x="30655" y="75496"/>
                        <a:pt x="33225" y="70759"/>
                        <a:pt x="33243" y="65380"/>
                      </a:cubicBezTo>
                      <a:cubicBezTo>
                        <a:pt x="33243" y="59239"/>
                        <a:pt x="30409" y="54782"/>
                        <a:pt x="26031" y="50974"/>
                      </a:cubicBezTo>
                      <a:cubicBezTo>
                        <a:pt x="23873" y="49088"/>
                        <a:pt x="21732" y="47184"/>
                        <a:pt x="19539" y="45324"/>
                      </a:cubicBezTo>
                      <a:cubicBezTo>
                        <a:pt x="17933" y="43964"/>
                        <a:pt x="16126" y="42806"/>
                        <a:pt x="14643" y="41323"/>
                      </a:cubicBezTo>
                      <a:cubicBezTo>
                        <a:pt x="11555" y="38244"/>
                        <a:pt x="8352" y="35182"/>
                        <a:pt x="6054" y="31444"/>
                      </a:cubicBezTo>
                      <a:cubicBezTo>
                        <a:pt x="2360" y="25391"/>
                        <a:pt x="1465" y="18881"/>
                        <a:pt x="4097" y="12301"/>
                      </a:cubicBezTo>
                      <a:cubicBezTo>
                        <a:pt x="6273" y="6641"/>
                        <a:pt x="11160" y="2463"/>
                        <a:pt x="17091" y="1193"/>
                      </a:cubicBezTo>
                      <a:cubicBezTo>
                        <a:pt x="19012" y="572"/>
                        <a:pt x="21004" y="171"/>
                        <a:pt x="23022" y="0"/>
                      </a:cubicBezTo>
                      <a:cubicBezTo>
                        <a:pt x="25961" y="52"/>
                        <a:pt x="28891" y="295"/>
                        <a:pt x="31795" y="728"/>
                      </a:cubicBezTo>
                      <a:cubicBezTo>
                        <a:pt x="34410" y="1044"/>
                        <a:pt x="36980" y="1535"/>
                        <a:pt x="39990" y="201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351" name="Google Shape;2351;p17"/>
                <p:cNvSpPr/>
                <p:nvPr/>
              </p:nvSpPr>
              <p:spPr>
                <a:xfrm>
                  <a:off x="2150850" y="1302667"/>
                  <a:ext cx="30400" cy="89494"/>
                </a:xfrm>
                <a:custGeom>
                  <a:rect b="b" l="l" r="r" t="t"/>
                  <a:pathLst>
                    <a:path extrusionOk="0" h="89494" w="30400">
                      <a:moveTo>
                        <a:pt x="0" y="960"/>
                      </a:moveTo>
                      <a:cubicBezTo>
                        <a:pt x="1395" y="-189"/>
                        <a:pt x="2869" y="-40"/>
                        <a:pt x="4273" y="83"/>
                      </a:cubicBezTo>
                      <a:cubicBezTo>
                        <a:pt x="10697" y="588"/>
                        <a:pt x="17150" y="588"/>
                        <a:pt x="23574" y="83"/>
                      </a:cubicBezTo>
                      <a:cubicBezTo>
                        <a:pt x="24585" y="14"/>
                        <a:pt x="25600" y="82"/>
                        <a:pt x="26593" y="284"/>
                      </a:cubicBezTo>
                      <a:cubicBezTo>
                        <a:pt x="26943" y="355"/>
                        <a:pt x="27303" y="890"/>
                        <a:pt x="27470" y="1285"/>
                      </a:cubicBezTo>
                      <a:cubicBezTo>
                        <a:pt x="27523" y="1425"/>
                        <a:pt x="26996" y="1943"/>
                        <a:pt x="26663" y="2022"/>
                      </a:cubicBezTo>
                      <a:cubicBezTo>
                        <a:pt x="25847" y="2232"/>
                        <a:pt x="24996" y="2276"/>
                        <a:pt x="24162" y="2416"/>
                      </a:cubicBezTo>
                      <a:cubicBezTo>
                        <a:pt x="21258" y="2899"/>
                        <a:pt x="20276" y="3855"/>
                        <a:pt x="19776" y="6803"/>
                      </a:cubicBezTo>
                      <a:cubicBezTo>
                        <a:pt x="19496" y="8382"/>
                        <a:pt x="19337" y="9981"/>
                        <a:pt x="19302" y="11585"/>
                      </a:cubicBezTo>
                      <a:cubicBezTo>
                        <a:pt x="19153" y="25807"/>
                        <a:pt x="18977" y="40020"/>
                        <a:pt x="18968" y="54242"/>
                      </a:cubicBezTo>
                      <a:cubicBezTo>
                        <a:pt x="18968" y="61927"/>
                        <a:pt x="19232" y="69604"/>
                        <a:pt x="19486" y="77281"/>
                      </a:cubicBezTo>
                      <a:cubicBezTo>
                        <a:pt x="19618" y="79304"/>
                        <a:pt x="19912" y="81314"/>
                        <a:pt x="20363" y="83291"/>
                      </a:cubicBezTo>
                      <a:cubicBezTo>
                        <a:pt x="20872" y="85844"/>
                        <a:pt x="22478" y="87151"/>
                        <a:pt x="25127" y="87388"/>
                      </a:cubicBezTo>
                      <a:cubicBezTo>
                        <a:pt x="26724" y="87537"/>
                        <a:pt x="28321" y="87713"/>
                        <a:pt x="29918" y="87888"/>
                      </a:cubicBezTo>
                      <a:cubicBezTo>
                        <a:pt x="30067" y="87888"/>
                        <a:pt x="30207" y="88046"/>
                        <a:pt x="30400" y="88151"/>
                      </a:cubicBezTo>
                      <a:cubicBezTo>
                        <a:pt x="30400" y="89143"/>
                        <a:pt x="29716" y="89397"/>
                        <a:pt x="28918" y="89424"/>
                      </a:cubicBezTo>
                      <a:cubicBezTo>
                        <a:pt x="27645" y="89467"/>
                        <a:pt x="26373" y="89424"/>
                        <a:pt x="25101" y="89424"/>
                      </a:cubicBezTo>
                      <a:cubicBezTo>
                        <a:pt x="17722" y="89424"/>
                        <a:pt x="10353" y="89424"/>
                        <a:pt x="2983" y="89424"/>
                      </a:cubicBezTo>
                      <a:cubicBezTo>
                        <a:pt x="2106" y="89424"/>
                        <a:pt x="1079" y="89845"/>
                        <a:pt x="500" y="88634"/>
                      </a:cubicBezTo>
                      <a:cubicBezTo>
                        <a:pt x="1123" y="87362"/>
                        <a:pt x="2413" y="87757"/>
                        <a:pt x="3387" y="87555"/>
                      </a:cubicBezTo>
                      <a:cubicBezTo>
                        <a:pt x="6405" y="86976"/>
                        <a:pt x="6896" y="86405"/>
                        <a:pt x="7668" y="83440"/>
                      </a:cubicBezTo>
                      <a:cubicBezTo>
                        <a:pt x="8738" y="79106"/>
                        <a:pt x="8668" y="74666"/>
                        <a:pt x="8686" y="70280"/>
                      </a:cubicBezTo>
                      <a:cubicBezTo>
                        <a:pt x="8774" y="52031"/>
                        <a:pt x="8738" y="33782"/>
                        <a:pt x="8686" y="15533"/>
                      </a:cubicBezTo>
                      <a:cubicBezTo>
                        <a:pt x="8686" y="12752"/>
                        <a:pt x="8458" y="9962"/>
                        <a:pt x="8238" y="7189"/>
                      </a:cubicBezTo>
                      <a:cubicBezTo>
                        <a:pt x="7975" y="3785"/>
                        <a:pt x="6720" y="2802"/>
                        <a:pt x="2702" y="2109"/>
                      </a:cubicBezTo>
                      <a:cubicBezTo>
                        <a:pt x="1132" y="1829"/>
                        <a:pt x="1114" y="1934"/>
                        <a:pt x="0" y="96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352" name="Google Shape;2352;p17"/>
                <p:cNvSpPr/>
                <p:nvPr/>
              </p:nvSpPr>
              <p:spPr>
                <a:xfrm>
                  <a:off x="2500238" y="1302630"/>
                  <a:ext cx="30180" cy="89475"/>
                </a:xfrm>
                <a:custGeom>
                  <a:rect b="b" l="l" r="r" t="t"/>
                  <a:pathLst>
                    <a:path extrusionOk="0" h="89475" w="30180">
                      <a:moveTo>
                        <a:pt x="30181" y="88284"/>
                      </a:moveTo>
                      <a:cubicBezTo>
                        <a:pt x="29593" y="89723"/>
                        <a:pt x="28470" y="89460"/>
                        <a:pt x="27549" y="89451"/>
                      </a:cubicBezTo>
                      <a:cubicBezTo>
                        <a:pt x="22039" y="89399"/>
                        <a:pt x="16529" y="89276"/>
                        <a:pt x="11020" y="89258"/>
                      </a:cubicBezTo>
                      <a:cubicBezTo>
                        <a:pt x="8142" y="89258"/>
                        <a:pt x="5264" y="89399"/>
                        <a:pt x="2386" y="89451"/>
                      </a:cubicBezTo>
                      <a:cubicBezTo>
                        <a:pt x="1570" y="89451"/>
                        <a:pt x="632" y="89662"/>
                        <a:pt x="272" y="88153"/>
                      </a:cubicBezTo>
                      <a:cubicBezTo>
                        <a:pt x="1325" y="87803"/>
                        <a:pt x="2422" y="87579"/>
                        <a:pt x="3527" y="87486"/>
                      </a:cubicBezTo>
                      <a:cubicBezTo>
                        <a:pt x="5861" y="87574"/>
                        <a:pt x="6747" y="86021"/>
                        <a:pt x="7186" y="84293"/>
                      </a:cubicBezTo>
                      <a:cubicBezTo>
                        <a:pt x="7835" y="82007"/>
                        <a:pt x="8203" y="79650"/>
                        <a:pt x="8273" y="77274"/>
                      </a:cubicBezTo>
                      <a:cubicBezTo>
                        <a:pt x="8414" y="56492"/>
                        <a:pt x="8484" y="35705"/>
                        <a:pt x="8475" y="14911"/>
                      </a:cubicBezTo>
                      <a:cubicBezTo>
                        <a:pt x="8475" y="12385"/>
                        <a:pt x="8238" y="9849"/>
                        <a:pt x="8054" y="7322"/>
                      </a:cubicBezTo>
                      <a:cubicBezTo>
                        <a:pt x="7808" y="4041"/>
                        <a:pt x="6598" y="2716"/>
                        <a:pt x="2378" y="2111"/>
                      </a:cubicBezTo>
                      <a:cubicBezTo>
                        <a:pt x="1430" y="1979"/>
                        <a:pt x="228" y="2392"/>
                        <a:pt x="0" y="777"/>
                      </a:cubicBezTo>
                      <a:cubicBezTo>
                        <a:pt x="1290" y="-302"/>
                        <a:pt x="2851" y="40"/>
                        <a:pt x="4317" y="93"/>
                      </a:cubicBezTo>
                      <a:cubicBezTo>
                        <a:pt x="7107" y="189"/>
                        <a:pt x="9888" y="514"/>
                        <a:pt x="12678" y="505"/>
                      </a:cubicBezTo>
                      <a:cubicBezTo>
                        <a:pt x="16056" y="505"/>
                        <a:pt x="19442" y="224"/>
                        <a:pt x="22820" y="102"/>
                      </a:cubicBezTo>
                      <a:cubicBezTo>
                        <a:pt x="24233" y="49"/>
                        <a:pt x="25680" y="-258"/>
                        <a:pt x="26987" y="584"/>
                      </a:cubicBezTo>
                      <a:cubicBezTo>
                        <a:pt x="27154" y="1462"/>
                        <a:pt x="26838" y="1944"/>
                        <a:pt x="26014" y="2093"/>
                      </a:cubicBezTo>
                      <a:cubicBezTo>
                        <a:pt x="24934" y="2277"/>
                        <a:pt x="23864" y="2567"/>
                        <a:pt x="22785" y="2716"/>
                      </a:cubicBezTo>
                      <a:cubicBezTo>
                        <a:pt x="20416" y="3032"/>
                        <a:pt x="19600" y="4681"/>
                        <a:pt x="19214" y="6726"/>
                      </a:cubicBezTo>
                      <a:cubicBezTo>
                        <a:pt x="19126" y="7227"/>
                        <a:pt x="19074" y="7734"/>
                        <a:pt x="19056" y="8243"/>
                      </a:cubicBezTo>
                      <a:cubicBezTo>
                        <a:pt x="18925" y="11753"/>
                        <a:pt x="18714" y="15350"/>
                        <a:pt x="18705" y="18903"/>
                      </a:cubicBezTo>
                      <a:cubicBezTo>
                        <a:pt x="18705" y="35705"/>
                        <a:pt x="18618" y="52506"/>
                        <a:pt x="18705" y="69307"/>
                      </a:cubicBezTo>
                      <a:cubicBezTo>
                        <a:pt x="18793" y="73710"/>
                        <a:pt x="19135" y="78104"/>
                        <a:pt x="19723" y="82468"/>
                      </a:cubicBezTo>
                      <a:cubicBezTo>
                        <a:pt x="20118" y="85679"/>
                        <a:pt x="21697" y="87240"/>
                        <a:pt x="25628" y="87433"/>
                      </a:cubicBezTo>
                      <a:cubicBezTo>
                        <a:pt x="26979" y="87504"/>
                        <a:pt x="28312" y="87749"/>
                        <a:pt x="29655" y="87925"/>
                      </a:cubicBezTo>
                      <a:cubicBezTo>
                        <a:pt x="29777" y="87934"/>
                        <a:pt x="29900" y="88127"/>
                        <a:pt x="30181" y="8828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353" name="Google Shape;2353;p17"/>
                <p:cNvSpPr/>
                <p:nvPr/>
              </p:nvSpPr>
              <p:spPr>
                <a:xfrm>
                  <a:off x="2676726" y="1445109"/>
                  <a:ext cx="30108" cy="89432"/>
                </a:xfrm>
                <a:custGeom>
                  <a:rect b="b" l="l" r="r" t="t"/>
                  <a:pathLst>
                    <a:path extrusionOk="0" h="89432" w="30108">
                      <a:moveTo>
                        <a:pt x="27531" y="535"/>
                      </a:moveTo>
                      <a:cubicBezTo>
                        <a:pt x="27286" y="1860"/>
                        <a:pt x="26286" y="1720"/>
                        <a:pt x="25505" y="1904"/>
                      </a:cubicBezTo>
                      <a:cubicBezTo>
                        <a:pt x="24724" y="2088"/>
                        <a:pt x="24004" y="2132"/>
                        <a:pt x="23294" y="2360"/>
                      </a:cubicBezTo>
                      <a:cubicBezTo>
                        <a:pt x="20153" y="3387"/>
                        <a:pt x="19214" y="5869"/>
                        <a:pt x="19135" y="8861"/>
                      </a:cubicBezTo>
                      <a:cubicBezTo>
                        <a:pt x="19021" y="13415"/>
                        <a:pt x="18854" y="17977"/>
                        <a:pt x="18846" y="22530"/>
                      </a:cubicBezTo>
                      <a:cubicBezTo>
                        <a:pt x="18846" y="36200"/>
                        <a:pt x="18767" y="49878"/>
                        <a:pt x="18846" y="63547"/>
                      </a:cubicBezTo>
                      <a:cubicBezTo>
                        <a:pt x="18846" y="69021"/>
                        <a:pt x="19161" y="74505"/>
                        <a:pt x="19539" y="79980"/>
                      </a:cubicBezTo>
                      <a:cubicBezTo>
                        <a:pt x="19776" y="81655"/>
                        <a:pt x="20276" y="83282"/>
                        <a:pt x="21030" y="84796"/>
                      </a:cubicBezTo>
                      <a:cubicBezTo>
                        <a:pt x="21592" y="85975"/>
                        <a:pt x="22741" y="86766"/>
                        <a:pt x="24039" y="86876"/>
                      </a:cubicBezTo>
                      <a:lnTo>
                        <a:pt x="29970" y="87753"/>
                      </a:lnTo>
                      <a:cubicBezTo>
                        <a:pt x="30330" y="88718"/>
                        <a:pt x="29970" y="89227"/>
                        <a:pt x="29093" y="89297"/>
                      </a:cubicBezTo>
                      <a:cubicBezTo>
                        <a:pt x="27926" y="89430"/>
                        <a:pt x="26750" y="89466"/>
                        <a:pt x="25584" y="89402"/>
                      </a:cubicBezTo>
                      <a:cubicBezTo>
                        <a:pt x="18661" y="88836"/>
                        <a:pt x="11695" y="88836"/>
                        <a:pt x="4773" y="89402"/>
                      </a:cubicBezTo>
                      <a:cubicBezTo>
                        <a:pt x="3676" y="89471"/>
                        <a:pt x="2571" y="89385"/>
                        <a:pt x="1500" y="89148"/>
                      </a:cubicBezTo>
                      <a:cubicBezTo>
                        <a:pt x="1079" y="89069"/>
                        <a:pt x="755" y="88507"/>
                        <a:pt x="105" y="87911"/>
                      </a:cubicBezTo>
                      <a:cubicBezTo>
                        <a:pt x="1799" y="87577"/>
                        <a:pt x="3027" y="87332"/>
                        <a:pt x="4255" y="87112"/>
                      </a:cubicBezTo>
                      <a:cubicBezTo>
                        <a:pt x="5808" y="86857"/>
                        <a:pt x="7054" y="85705"/>
                        <a:pt x="7431" y="84182"/>
                      </a:cubicBezTo>
                      <a:cubicBezTo>
                        <a:pt x="7870" y="82900"/>
                        <a:pt x="8142" y="81568"/>
                        <a:pt x="8238" y="80216"/>
                      </a:cubicBezTo>
                      <a:cubicBezTo>
                        <a:pt x="8484" y="74891"/>
                        <a:pt x="8739" y="69565"/>
                        <a:pt x="8765" y="64240"/>
                      </a:cubicBezTo>
                      <a:cubicBezTo>
                        <a:pt x="8826" y="48105"/>
                        <a:pt x="8765" y="31971"/>
                        <a:pt x="8765" y="15836"/>
                      </a:cubicBezTo>
                      <a:cubicBezTo>
                        <a:pt x="8809" y="13039"/>
                        <a:pt x="8703" y="10242"/>
                        <a:pt x="8431" y="7458"/>
                      </a:cubicBezTo>
                      <a:cubicBezTo>
                        <a:pt x="7966" y="3527"/>
                        <a:pt x="6238" y="2071"/>
                        <a:pt x="2290" y="1781"/>
                      </a:cubicBezTo>
                      <a:cubicBezTo>
                        <a:pt x="965" y="1685"/>
                        <a:pt x="965" y="1685"/>
                        <a:pt x="0" y="518"/>
                      </a:cubicBezTo>
                      <a:cubicBezTo>
                        <a:pt x="421" y="271"/>
                        <a:pt x="886" y="97"/>
                        <a:pt x="1369" y="0"/>
                      </a:cubicBezTo>
                      <a:cubicBezTo>
                        <a:pt x="3492" y="0"/>
                        <a:pt x="5615" y="0"/>
                        <a:pt x="7730" y="0"/>
                      </a:cubicBezTo>
                      <a:lnTo>
                        <a:pt x="20425" y="0"/>
                      </a:lnTo>
                      <a:cubicBezTo>
                        <a:pt x="22381" y="0"/>
                        <a:pt x="24329" y="0"/>
                        <a:pt x="26286" y="0"/>
                      </a:cubicBezTo>
                      <a:cubicBezTo>
                        <a:pt x="26733" y="99"/>
                        <a:pt x="27154" y="281"/>
                        <a:pt x="27531" y="535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354" name="Google Shape;2354;p17"/>
                <p:cNvSpPr/>
                <p:nvPr/>
              </p:nvSpPr>
              <p:spPr>
                <a:xfrm>
                  <a:off x="2396886" y="1422409"/>
                  <a:ext cx="28873" cy="13706"/>
                </a:xfrm>
                <a:custGeom>
                  <a:rect b="b" l="l" r="r" t="t"/>
                  <a:pathLst>
                    <a:path extrusionOk="0" h="13706" w="28873">
                      <a:moveTo>
                        <a:pt x="44" y="3258"/>
                      </a:moveTo>
                      <a:cubicBezTo>
                        <a:pt x="756" y="2860"/>
                        <a:pt x="1495" y="2511"/>
                        <a:pt x="2255" y="2214"/>
                      </a:cubicBezTo>
                      <a:cubicBezTo>
                        <a:pt x="4510" y="1503"/>
                        <a:pt x="6808" y="933"/>
                        <a:pt x="9046" y="169"/>
                      </a:cubicBezTo>
                      <a:cubicBezTo>
                        <a:pt x="9901" y="-182"/>
                        <a:pt x="10884" y="24"/>
                        <a:pt x="11528" y="687"/>
                      </a:cubicBezTo>
                      <a:cubicBezTo>
                        <a:pt x="13871" y="2573"/>
                        <a:pt x="16310" y="4354"/>
                        <a:pt x="18758" y="6100"/>
                      </a:cubicBezTo>
                      <a:cubicBezTo>
                        <a:pt x="21635" y="8153"/>
                        <a:pt x="24575" y="10136"/>
                        <a:pt x="27479" y="12171"/>
                      </a:cubicBezTo>
                      <a:cubicBezTo>
                        <a:pt x="27986" y="12643"/>
                        <a:pt x="28453" y="13157"/>
                        <a:pt x="28874" y="13707"/>
                      </a:cubicBezTo>
                      <a:cubicBezTo>
                        <a:pt x="27820" y="13675"/>
                        <a:pt x="26771" y="13566"/>
                        <a:pt x="25733" y="13382"/>
                      </a:cubicBezTo>
                      <a:cubicBezTo>
                        <a:pt x="22153" y="12382"/>
                        <a:pt x="18574" y="11382"/>
                        <a:pt x="15047" y="10215"/>
                      </a:cubicBezTo>
                      <a:cubicBezTo>
                        <a:pt x="13292" y="9636"/>
                        <a:pt x="11730" y="8592"/>
                        <a:pt x="10019" y="7925"/>
                      </a:cubicBezTo>
                      <a:cubicBezTo>
                        <a:pt x="7650" y="7048"/>
                        <a:pt x="5211" y="6302"/>
                        <a:pt x="2834" y="5416"/>
                      </a:cubicBezTo>
                      <a:cubicBezTo>
                        <a:pt x="1859" y="4981"/>
                        <a:pt x="912" y="4486"/>
                        <a:pt x="0" y="3933"/>
                      </a:cubicBezTo>
                      <a:cubicBezTo>
                        <a:pt x="18" y="3705"/>
                        <a:pt x="26" y="3442"/>
                        <a:pt x="44" y="325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355" name="Google Shape;2355;p17"/>
                <p:cNvSpPr/>
                <p:nvPr/>
              </p:nvSpPr>
              <p:spPr>
                <a:xfrm>
                  <a:off x="2005165" y="1462129"/>
                  <a:ext cx="33591" cy="57667"/>
                </a:xfrm>
                <a:custGeom>
                  <a:rect b="b" l="l" r="r" t="t"/>
                  <a:pathLst>
                    <a:path extrusionOk="0" h="57667" w="33591">
                      <a:moveTo>
                        <a:pt x="28909" y="33848"/>
                      </a:moveTo>
                      <a:cubicBezTo>
                        <a:pt x="28571" y="33208"/>
                        <a:pt x="28326" y="32523"/>
                        <a:pt x="28181" y="31813"/>
                      </a:cubicBezTo>
                      <a:cubicBezTo>
                        <a:pt x="28049" y="30058"/>
                        <a:pt x="26882" y="29365"/>
                        <a:pt x="25417" y="28926"/>
                      </a:cubicBezTo>
                      <a:cubicBezTo>
                        <a:pt x="25261" y="28857"/>
                        <a:pt x="25095" y="28812"/>
                        <a:pt x="24926" y="28795"/>
                      </a:cubicBezTo>
                      <a:cubicBezTo>
                        <a:pt x="21065" y="28602"/>
                        <a:pt x="17196" y="28426"/>
                        <a:pt x="13239" y="28242"/>
                      </a:cubicBezTo>
                      <a:cubicBezTo>
                        <a:pt x="13096" y="28818"/>
                        <a:pt x="12997" y="29405"/>
                        <a:pt x="12941" y="29997"/>
                      </a:cubicBezTo>
                      <a:cubicBezTo>
                        <a:pt x="12941" y="35770"/>
                        <a:pt x="12941" y="41543"/>
                        <a:pt x="12941" y="47316"/>
                      </a:cubicBezTo>
                      <a:cubicBezTo>
                        <a:pt x="12941" y="51150"/>
                        <a:pt x="14696" y="53799"/>
                        <a:pt x="17547" y="54273"/>
                      </a:cubicBezTo>
                      <a:cubicBezTo>
                        <a:pt x="18961" y="54537"/>
                        <a:pt x="20400" y="54640"/>
                        <a:pt x="21837" y="54580"/>
                      </a:cubicBezTo>
                      <a:cubicBezTo>
                        <a:pt x="23944" y="54442"/>
                        <a:pt x="26042" y="54184"/>
                        <a:pt x="28119" y="53808"/>
                      </a:cubicBezTo>
                      <a:cubicBezTo>
                        <a:pt x="29771" y="53597"/>
                        <a:pt x="31115" y="52378"/>
                        <a:pt x="31488" y="50755"/>
                      </a:cubicBezTo>
                      <a:cubicBezTo>
                        <a:pt x="31822" y="49553"/>
                        <a:pt x="32366" y="48412"/>
                        <a:pt x="32997" y="46658"/>
                      </a:cubicBezTo>
                      <a:cubicBezTo>
                        <a:pt x="33339" y="47632"/>
                        <a:pt x="33638" y="48044"/>
                        <a:pt x="33585" y="48412"/>
                      </a:cubicBezTo>
                      <a:cubicBezTo>
                        <a:pt x="33275" y="50670"/>
                        <a:pt x="32916" y="52919"/>
                        <a:pt x="32506" y="55159"/>
                      </a:cubicBezTo>
                      <a:cubicBezTo>
                        <a:pt x="32190" y="56914"/>
                        <a:pt x="31436" y="57546"/>
                        <a:pt x="29505" y="57625"/>
                      </a:cubicBezTo>
                      <a:cubicBezTo>
                        <a:pt x="27215" y="57721"/>
                        <a:pt x="24917" y="57625"/>
                        <a:pt x="22627" y="57625"/>
                      </a:cubicBezTo>
                      <a:cubicBezTo>
                        <a:pt x="17135" y="57554"/>
                        <a:pt x="11634" y="57484"/>
                        <a:pt x="6133" y="57353"/>
                      </a:cubicBezTo>
                      <a:cubicBezTo>
                        <a:pt x="4597" y="57353"/>
                        <a:pt x="2983" y="57774"/>
                        <a:pt x="1009" y="56668"/>
                      </a:cubicBezTo>
                      <a:cubicBezTo>
                        <a:pt x="1726" y="56388"/>
                        <a:pt x="2465" y="56171"/>
                        <a:pt x="3220" y="56019"/>
                      </a:cubicBezTo>
                      <a:cubicBezTo>
                        <a:pt x="4469" y="56030"/>
                        <a:pt x="5505" y="55056"/>
                        <a:pt x="5571" y="53808"/>
                      </a:cubicBezTo>
                      <a:cubicBezTo>
                        <a:pt x="5946" y="51992"/>
                        <a:pt x="6186" y="50150"/>
                        <a:pt x="6291" y="48298"/>
                      </a:cubicBezTo>
                      <a:cubicBezTo>
                        <a:pt x="6405" y="34401"/>
                        <a:pt x="6431" y="20504"/>
                        <a:pt x="6466" y="6606"/>
                      </a:cubicBezTo>
                      <a:cubicBezTo>
                        <a:pt x="6466" y="2974"/>
                        <a:pt x="5089" y="2167"/>
                        <a:pt x="2553" y="1667"/>
                      </a:cubicBezTo>
                      <a:cubicBezTo>
                        <a:pt x="1772" y="1509"/>
                        <a:pt x="1026" y="1211"/>
                        <a:pt x="0" y="895"/>
                      </a:cubicBezTo>
                      <a:cubicBezTo>
                        <a:pt x="956" y="-219"/>
                        <a:pt x="1939" y="105"/>
                        <a:pt x="2772" y="114"/>
                      </a:cubicBezTo>
                      <a:cubicBezTo>
                        <a:pt x="8914" y="114"/>
                        <a:pt x="14985" y="290"/>
                        <a:pt x="21092" y="298"/>
                      </a:cubicBezTo>
                      <a:cubicBezTo>
                        <a:pt x="24469" y="298"/>
                        <a:pt x="27847" y="114"/>
                        <a:pt x="31532" y="0"/>
                      </a:cubicBezTo>
                      <a:cubicBezTo>
                        <a:pt x="31295" y="2930"/>
                        <a:pt x="31041" y="6054"/>
                        <a:pt x="30769" y="9493"/>
                      </a:cubicBezTo>
                      <a:cubicBezTo>
                        <a:pt x="29852" y="9045"/>
                        <a:pt x="29295" y="8090"/>
                        <a:pt x="29356" y="7071"/>
                      </a:cubicBezTo>
                      <a:cubicBezTo>
                        <a:pt x="29310" y="5369"/>
                        <a:pt x="27936" y="4002"/>
                        <a:pt x="26233" y="3966"/>
                      </a:cubicBezTo>
                      <a:cubicBezTo>
                        <a:pt x="21943" y="3641"/>
                        <a:pt x="17644" y="3492"/>
                        <a:pt x="13213" y="3264"/>
                      </a:cubicBezTo>
                      <a:cubicBezTo>
                        <a:pt x="13082" y="3916"/>
                        <a:pt x="12991" y="4575"/>
                        <a:pt x="12941" y="5238"/>
                      </a:cubicBezTo>
                      <a:cubicBezTo>
                        <a:pt x="12941" y="11011"/>
                        <a:pt x="12941" y="16784"/>
                        <a:pt x="12941" y="22557"/>
                      </a:cubicBezTo>
                      <a:cubicBezTo>
                        <a:pt x="12941" y="25189"/>
                        <a:pt x="13116" y="25426"/>
                        <a:pt x="15871" y="25382"/>
                      </a:cubicBezTo>
                      <a:cubicBezTo>
                        <a:pt x="19091" y="25338"/>
                        <a:pt x="22320" y="25312"/>
                        <a:pt x="25522" y="25031"/>
                      </a:cubicBezTo>
                      <a:cubicBezTo>
                        <a:pt x="27236" y="24729"/>
                        <a:pt x="28920" y="24283"/>
                        <a:pt x="30558" y="23697"/>
                      </a:cubicBezTo>
                      <a:cubicBezTo>
                        <a:pt x="30277" y="26996"/>
                        <a:pt x="29997" y="30427"/>
                        <a:pt x="29681" y="3385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grpSp>
              <p:nvGrpSpPr>
                <p:cNvPr id="2356" name="Google Shape;2356;p17"/>
                <p:cNvGrpSpPr/>
                <p:nvPr/>
              </p:nvGrpSpPr>
              <p:grpSpPr>
                <a:xfrm>
                  <a:off x="1562620" y="1241607"/>
                  <a:ext cx="326155" cy="327481"/>
                  <a:chOff x="1562620" y="1241607"/>
                  <a:chExt cx="326155" cy="327481"/>
                </a:xfrm>
              </p:grpSpPr>
              <p:sp>
                <p:nvSpPr>
                  <p:cNvPr id="2357" name="Google Shape;2357;p17"/>
                  <p:cNvSpPr/>
                  <p:nvPr/>
                </p:nvSpPr>
                <p:spPr>
                  <a:xfrm>
                    <a:off x="1782423" y="1482624"/>
                    <a:ext cx="17169" cy="16208"/>
                  </a:xfrm>
                  <a:custGeom>
                    <a:rect b="b" l="l" r="r" t="t"/>
                    <a:pathLst>
                      <a:path extrusionOk="0" h="16208" w="17169">
                        <a:moveTo>
                          <a:pt x="15555" y="7010"/>
                        </a:moveTo>
                        <a:cubicBezTo>
                          <a:pt x="14324" y="7019"/>
                          <a:pt x="13144" y="7507"/>
                          <a:pt x="12265" y="8370"/>
                        </a:cubicBezTo>
                        <a:cubicBezTo>
                          <a:pt x="11555" y="8949"/>
                          <a:pt x="10107" y="10028"/>
                          <a:pt x="10011" y="9326"/>
                        </a:cubicBezTo>
                        <a:cubicBezTo>
                          <a:pt x="9914" y="8624"/>
                          <a:pt x="9888" y="8738"/>
                          <a:pt x="10660" y="8247"/>
                        </a:cubicBezTo>
                        <a:cubicBezTo>
                          <a:pt x="11432" y="7756"/>
                          <a:pt x="14354" y="6150"/>
                          <a:pt x="13125" y="4606"/>
                        </a:cubicBezTo>
                        <a:cubicBezTo>
                          <a:pt x="11897" y="3062"/>
                          <a:pt x="10353" y="2667"/>
                          <a:pt x="10493" y="1369"/>
                        </a:cubicBezTo>
                        <a:cubicBezTo>
                          <a:pt x="10634" y="70"/>
                          <a:pt x="10555" y="491"/>
                          <a:pt x="10555" y="491"/>
                        </a:cubicBezTo>
                        <a:cubicBezTo>
                          <a:pt x="10555" y="491"/>
                          <a:pt x="10090" y="895"/>
                          <a:pt x="9677" y="833"/>
                        </a:cubicBezTo>
                        <a:cubicBezTo>
                          <a:pt x="9184" y="627"/>
                          <a:pt x="8725" y="346"/>
                          <a:pt x="8317" y="0"/>
                        </a:cubicBezTo>
                        <a:cubicBezTo>
                          <a:pt x="8308" y="351"/>
                          <a:pt x="8109" y="669"/>
                          <a:pt x="7800" y="833"/>
                        </a:cubicBezTo>
                        <a:cubicBezTo>
                          <a:pt x="7323" y="997"/>
                          <a:pt x="6814" y="1039"/>
                          <a:pt x="6317" y="956"/>
                        </a:cubicBezTo>
                        <a:cubicBezTo>
                          <a:pt x="6580" y="1401"/>
                          <a:pt x="6647" y="1935"/>
                          <a:pt x="6501" y="2430"/>
                        </a:cubicBezTo>
                        <a:cubicBezTo>
                          <a:pt x="6256" y="3176"/>
                          <a:pt x="5150" y="3483"/>
                          <a:pt x="4746" y="4896"/>
                        </a:cubicBezTo>
                        <a:cubicBezTo>
                          <a:pt x="4343" y="6308"/>
                          <a:pt x="4685" y="7361"/>
                          <a:pt x="6878" y="9370"/>
                        </a:cubicBezTo>
                        <a:cubicBezTo>
                          <a:pt x="3641" y="8194"/>
                          <a:pt x="3825" y="8317"/>
                          <a:pt x="2869" y="8317"/>
                        </a:cubicBezTo>
                        <a:cubicBezTo>
                          <a:pt x="1849" y="8284"/>
                          <a:pt x="844" y="8576"/>
                          <a:pt x="0" y="9151"/>
                        </a:cubicBezTo>
                        <a:cubicBezTo>
                          <a:pt x="711" y="10695"/>
                          <a:pt x="877" y="10783"/>
                          <a:pt x="1641" y="11371"/>
                        </a:cubicBezTo>
                        <a:cubicBezTo>
                          <a:pt x="2404" y="11958"/>
                          <a:pt x="2281" y="12415"/>
                          <a:pt x="4869" y="12415"/>
                        </a:cubicBezTo>
                        <a:cubicBezTo>
                          <a:pt x="7457" y="12415"/>
                          <a:pt x="8475" y="10379"/>
                          <a:pt x="9002" y="13555"/>
                        </a:cubicBezTo>
                        <a:cubicBezTo>
                          <a:pt x="9247" y="14915"/>
                          <a:pt x="8230" y="15898"/>
                          <a:pt x="8914" y="16143"/>
                        </a:cubicBezTo>
                        <a:cubicBezTo>
                          <a:pt x="9940" y="16416"/>
                          <a:pt x="10991" y="15806"/>
                          <a:pt x="11264" y="14780"/>
                        </a:cubicBezTo>
                        <a:cubicBezTo>
                          <a:pt x="11325" y="14553"/>
                          <a:pt x="11343" y="14316"/>
                          <a:pt x="11318" y="14082"/>
                        </a:cubicBezTo>
                        <a:cubicBezTo>
                          <a:pt x="11318" y="12143"/>
                          <a:pt x="10791" y="11713"/>
                          <a:pt x="11897" y="11713"/>
                        </a:cubicBezTo>
                        <a:cubicBezTo>
                          <a:pt x="13002" y="11713"/>
                          <a:pt x="13380" y="11028"/>
                          <a:pt x="14152" y="10195"/>
                        </a:cubicBezTo>
                        <a:cubicBezTo>
                          <a:pt x="14924" y="9361"/>
                          <a:pt x="15292" y="9116"/>
                          <a:pt x="16003" y="9054"/>
                        </a:cubicBezTo>
                        <a:cubicBezTo>
                          <a:pt x="16409" y="9013"/>
                          <a:pt x="16818" y="9103"/>
                          <a:pt x="17170" y="9309"/>
                        </a:cubicBezTo>
                        <a:cubicBezTo>
                          <a:pt x="17170" y="9309"/>
                          <a:pt x="17222" y="7010"/>
                          <a:pt x="15555" y="701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2358" name="Google Shape;2358;p17"/>
                  <p:cNvSpPr/>
                  <p:nvPr/>
                </p:nvSpPr>
                <p:spPr>
                  <a:xfrm>
                    <a:off x="1811700" y="1482116"/>
                    <a:ext cx="710" cy="3263"/>
                  </a:xfrm>
                  <a:custGeom>
                    <a:rect b="b" l="l" r="r" t="t"/>
                    <a:pathLst>
                      <a:path extrusionOk="0" h="3263" w="710">
                        <a:moveTo>
                          <a:pt x="0" y="0"/>
                        </a:moveTo>
                        <a:lnTo>
                          <a:pt x="711" y="0"/>
                        </a:lnTo>
                        <a:lnTo>
                          <a:pt x="711" y="3264"/>
                        </a:lnTo>
                        <a:lnTo>
                          <a:pt x="0" y="326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2359" name="Google Shape;2359;p17"/>
                  <p:cNvSpPr/>
                  <p:nvPr/>
                </p:nvSpPr>
                <p:spPr>
                  <a:xfrm>
                    <a:off x="1815490" y="1476325"/>
                    <a:ext cx="982" cy="4500"/>
                  </a:xfrm>
                  <a:custGeom>
                    <a:rect b="b" l="l" r="r" t="t"/>
                    <a:pathLst>
                      <a:path extrusionOk="0" h="4500" w="982">
                        <a:moveTo>
                          <a:pt x="0" y="0"/>
                        </a:moveTo>
                        <a:lnTo>
                          <a:pt x="983" y="0"/>
                        </a:lnTo>
                        <a:lnTo>
                          <a:pt x="983" y="4501"/>
                        </a:lnTo>
                        <a:lnTo>
                          <a:pt x="0" y="450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2360" name="Google Shape;2360;p17"/>
                  <p:cNvSpPr/>
                  <p:nvPr/>
                </p:nvSpPr>
                <p:spPr>
                  <a:xfrm>
                    <a:off x="1785587" y="1464691"/>
                    <a:ext cx="3679" cy="15266"/>
                  </a:xfrm>
                  <a:custGeom>
                    <a:rect b="b" l="l" r="r" t="t"/>
                    <a:pathLst>
                      <a:path extrusionOk="0" h="15266" w="3679">
                        <a:moveTo>
                          <a:pt x="2074" y="13205"/>
                        </a:moveTo>
                        <a:cubicBezTo>
                          <a:pt x="2197" y="13915"/>
                          <a:pt x="2381" y="15266"/>
                          <a:pt x="2565" y="15266"/>
                        </a:cubicBezTo>
                        <a:cubicBezTo>
                          <a:pt x="2750" y="15266"/>
                          <a:pt x="2627" y="13977"/>
                          <a:pt x="2688" y="13634"/>
                        </a:cubicBezTo>
                        <a:cubicBezTo>
                          <a:pt x="2607" y="12803"/>
                          <a:pt x="2464" y="11979"/>
                          <a:pt x="2258" y="11169"/>
                        </a:cubicBezTo>
                        <a:lnTo>
                          <a:pt x="2688" y="11073"/>
                        </a:lnTo>
                        <a:cubicBezTo>
                          <a:pt x="2688" y="11073"/>
                          <a:pt x="2750" y="10950"/>
                          <a:pt x="2565" y="10116"/>
                        </a:cubicBezTo>
                        <a:cubicBezTo>
                          <a:pt x="1951" y="7379"/>
                          <a:pt x="2504" y="7747"/>
                          <a:pt x="2688" y="7651"/>
                        </a:cubicBezTo>
                        <a:cubicBezTo>
                          <a:pt x="2872" y="7554"/>
                          <a:pt x="2934" y="7344"/>
                          <a:pt x="3522" y="9072"/>
                        </a:cubicBezTo>
                        <a:cubicBezTo>
                          <a:pt x="3952" y="5036"/>
                          <a:pt x="3399" y="4019"/>
                          <a:pt x="3092" y="3712"/>
                        </a:cubicBezTo>
                        <a:cubicBezTo>
                          <a:pt x="2785" y="3404"/>
                          <a:pt x="2969" y="2448"/>
                          <a:pt x="3276" y="2018"/>
                        </a:cubicBezTo>
                        <a:cubicBezTo>
                          <a:pt x="3583" y="1588"/>
                          <a:pt x="3522" y="-140"/>
                          <a:pt x="3337" y="9"/>
                        </a:cubicBezTo>
                        <a:cubicBezTo>
                          <a:pt x="2731" y="442"/>
                          <a:pt x="2078" y="804"/>
                          <a:pt x="1390" y="1088"/>
                        </a:cubicBezTo>
                        <a:cubicBezTo>
                          <a:pt x="749" y="1395"/>
                          <a:pt x="1241" y="1773"/>
                          <a:pt x="1635" y="2325"/>
                        </a:cubicBezTo>
                        <a:cubicBezTo>
                          <a:pt x="1896" y="2667"/>
                          <a:pt x="1989" y="3109"/>
                          <a:pt x="1890" y="3527"/>
                        </a:cubicBezTo>
                        <a:cubicBezTo>
                          <a:pt x="1474" y="3609"/>
                          <a:pt x="1050" y="3650"/>
                          <a:pt x="626" y="3650"/>
                        </a:cubicBezTo>
                        <a:cubicBezTo>
                          <a:pt x="-84" y="3650"/>
                          <a:pt x="3" y="8546"/>
                          <a:pt x="3" y="8546"/>
                        </a:cubicBezTo>
                        <a:cubicBezTo>
                          <a:pt x="216" y="8174"/>
                          <a:pt x="466" y="7824"/>
                          <a:pt x="749" y="7502"/>
                        </a:cubicBezTo>
                        <a:cubicBezTo>
                          <a:pt x="1267" y="6852"/>
                          <a:pt x="872" y="8484"/>
                          <a:pt x="811" y="9625"/>
                        </a:cubicBezTo>
                        <a:cubicBezTo>
                          <a:pt x="749" y="10765"/>
                          <a:pt x="995" y="11073"/>
                          <a:pt x="1425" y="11073"/>
                        </a:cubicBezTo>
                        <a:cubicBezTo>
                          <a:pt x="1855" y="11073"/>
                          <a:pt x="1951" y="12459"/>
                          <a:pt x="2074" y="13205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2361" name="Google Shape;2361;p17"/>
                  <p:cNvSpPr/>
                  <p:nvPr/>
                </p:nvSpPr>
                <p:spPr>
                  <a:xfrm>
                    <a:off x="1776090" y="1464664"/>
                    <a:ext cx="3660" cy="15267"/>
                  </a:xfrm>
                  <a:custGeom>
                    <a:rect b="b" l="l" r="r" t="t"/>
                    <a:pathLst>
                      <a:path extrusionOk="0" h="15267" w="3660">
                        <a:moveTo>
                          <a:pt x="3060" y="3677"/>
                        </a:moveTo>
                        <a:cubicBezTo>
                          <a:pt x="2648" y="3680"/>
                          <a:pt x="2236" y="3639"/>
                          <a:pt x="1832" y="3555"/>
                        </a:cubicBezTo>
                        <a:cubicBezTo>
                          <a:pt x="1711" y="3132"/>
                          <a:pt x="1788" y="2676"/>
                          <a:pt x="2043" y="2318"/>
                        </a:cubicBezTo>
                        <a:cubicBezTo>
                          <a:pt x="2446" y="1765"/>
                          <a:pt x="2973" y="1440"/>
                          <a:pt x="2288" y="1089"/>
                        </a:cubicBezTo>
                        <a:cubicBezTo>
                          <a:pt x="1605" y="801"/>
                          <a:pt x="955" y="439"/>
                          <a:pt x="349" y="10"/>
                        </a:cubicBezTo>
                        <a:cubicBezTo>
                          <a:pt x="165" y="-148"/>
                          <a:pt x="104" y="1581"/>
                          <a:pt x="411" y="2011"/>
                        </a:cubicBezTo>
                        <a:cubicBezTo>
                          <a:pt x="718" y="2440"/>
                          <a:pt x="902" y="3432"/>
                          <a:pt x="595" y="3704"/>
                        </a:cubicBezTo>
                        <a:cubicBezTo>
                          <a:pt x="288" y="3976"/>
                          <a:pt x="-282" y="5029"/>
                          <a:pt x="165" y="9100"/>
                        </a:cubicBezTo>
                        <a:cubicBezTo>
                          <a:pt x="779" y="7345"/>
                          <a:pt x="841" y="7529"/>
                          <a:pt x="999" y="7652"/>
                        </a:cubicBezTo>
                        <a:cubicBezTo>
                          <a:pt x="1157" y="7775"/>
                          <a:pt x="1736" y="7406"/>
                          <a:pt x="1121" y="10117"/>
                        </a:cubicBezTo>
                        <a:cubicBezTo>
                          <a:pt x="1036" y="10438"/>
                          <a:pt x="995" y="10768"/>
                          <a:pt x="999" y="11100"/>
                        </a:cubicBezTo>
                        <a:lnTo>
                          <a:pt x="1429" y="11161"/>
                        </a:lnTo>
                        <a:cubicBezTo>
                          <a:pt x="1223" y="11971"/>
                          <a:pt x="1080" y="12795"/>
                          <a:pt x="999" y="13627"/>
                        </a:cubicBezTo>
                        <a:cubicBezTo>
                          <a:pt x="1060" y="14004"/>
                          <a:pt x="937" y="15267"/>
                          <a:pt x="1121" y="15267"/>
                        </a:cubicBezTo>
                        <a:cubicBezTo>
                          <a:pt x="1306" y="15267"/>
                          <a:pt x="1516" y="13943"/>
                          <a:pt x="1613" y="13197"/>
                        </a:cubicBezTo>
                        <a:cubicBezTo>
                          <a:pt x="1709" y="12451"/>
                          <a:pt x="1858" y="11100"/>
                          <a:pt x="2288" y="11100"/>
                        </a:cubicBezTo>
                        <a:cubicBezTo>
                          <a:pt x="2718" y="11100"/>
                          <a:pt x="2938" y="10793"/>
                          <a:pt x="2911" y="9626"/>
                        </a:cubicBezTo>
                        <a:cubicBezTo>
                          <a:pt x="2885" y="8459"/>
                          <a:pt x="2411" y="6854"/>
                          <a:pt x="2911" y="7529"/>
                        </a:cubicBezTo>
                        <a:cubicBezTo>
                          <a:pt x="3193" y="7841"/>
                          <a:pt x="3439" y="8182"/>
                          <a:pt x="3648" y="8547"/>
                        </a:cubicBezTo>
                        <a:cubicBezTo>
                          <a:pt x="3648" y="8547"/>
                          <a:pt x="3797" y="3677"/>
                          <a:pt x="3060" y="3677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2362" name="Google Shape;2362;p17"/>
                  <p:cNvSpPr/>
                  <p:nvPr/>
                </p:nvSpPr>
                <p:spPr>
                  <a:xfrm>
                    <a:off x="1809788" y="1453022"/>
                    <a:ext cx="12510" cy="17672"/>
                  </a:xfrm>
                  <a:custGeom>
                    <a:rect b="b" l="l" r="r" t="t"/>
                    <a:pathLst>
                      <a:path extrusionOk="0" h="17672" w="12510">
                        <a:moveTo>
                          <a:pt x="12387" y="2307"/>
                        </a:moveTo>
                        <a:cubicBezTo>
                          <a:pt x="12387" y="2307"/>
                          <a:pt x="10449" y="2307"/>
                          <a:pt x="9922" y="6229"/>
                        </a:cubicBezTo>
                        <a:cubicBezTo>
                          <a:pt x="9396" y="10151"/>
                          <a:pt x="8106" y="8940"/>
                          <a:pt x="8378" y="6782"/>
                        </a:cubicBezTo>
                        <a:cubicBezTo>
                          <a:pt x="8650" y="4624"/>
                          <a:pt x="10133" y="1141"/>
                          <a:pt x="9431" y="368"/>
                        </a:cubicBezTo>
                        <a:cubicBezTo>
                          <a:pt x="8729" y="-404"/>
                          <a:pt x="7395" y="921"/>
                          <a:pt x="6746" y="0"/>
                        </a:cubicBezTo>
                        <a:cubicBezTo>
                          <a:pt x="6685" y="1421"/>
                          <a:pt x="6193" y="1483"/>
                          <a:pt x="5825" y="1693"/>
                        </a:cubicBezTo>
                        <a:cubicBezTo>
                          <a:pt x="5456" y="1904"/>
                          <a:pt x="4316" y="2158"/>
                          <a:pt x="4377" y="2746"/>
                        </a:cubicBezTo>
                        <a:cubicBezTo>
                          <a:pt x="4439" y="3334"/>
                          <a:pt x="4684" y="2930"/>
                          <a:pt x="4684" y="3422"/>
                        </a:cubicBezTo>
                        <a:cubicBezTo>
                          <a:pt x="4684" y="3913"/>
                          <a:pt x="4158" y="3852"/>
                          <a:pt x="4158" y="4299"/>
                        </a:cubicBezTo>
                        <a:cubicBezTo>
                          <a:pt x="4158" y="4746"/>
                          <a:pt x="4772" y="5317"/>
                          <a:pt x="4772" y="5869"/>
                        </a:cubicBezTo>
                        <a:cubicBezTo>
                          <a:pt x="4772" y="6422"/>
                          <a:pt x="4061" y="6457"/>
                          <a:pt x="3324" y="5255"/>
                        </a:cubicBezTo>
                        <a:cubicBezTo>
                          <a:pt x="2587" y="4053"/>
                          <a:pt x="1263" y="1895"/>
                          <a:pt x="771" y="2421"/>
                        </a:cubicBezTo>
                        <a:cubicBezTo>
                          <a:pt x="280" y="2948"/>
                          <a:pt x="982" y="3834"/>
                          <a:pt x="1140" y="4238"/>
                        </a:cubicBezTo>
                        <a:cubicBezTo>
                          <a:pt x="1298" y="4641"/>
                          <a:pt x="2245" y="6914"/>
                          <a:pt x="648" y="7440"/>
                        </a:cubicBezTo>
                        <a:cubicBezTo>
                          <a:pt x="-1" y="7598"/>
                          <a:pt x="-492" y="8677"/>
                          <a:pt x="859" y="8861"/>
                        </a:cubicBezTo>
                        <a:cubicBezTo>
                          <a:pt x="2210" y="9046"/>
                          <a:pt x="3693" y="9168"/>
                          <a:pt x="4465" y="10090"/>
                        </a:cubicBezTo>
                        <a:cubicBezTo>
                          <a:pt x="5237" y="11011"/>
                          <a:pt x="4895" y="10704"/>
                          <a:pt x="4377" y="10967"/>
                        </a:cubicBezTo>
                        <a:cubicBezTo>
                          <a:pt x="3860" y="11230"/>
                          <a:pt x="2737" y="11704"/>
                          <a:pt x="2737" y="12072"/>
                        </a:cubicBezTo>
                        <a:cubicBezTo>
                          <a:pt x="2737" y="12441"/>
                          <a:pt x="2956" y="14538"/>
                          <a:pt x="2342" y="15371"/>
                        </a:cubicBezTo>
                        <a:cubicBezTo>
                          <a:pt x="2023" y="15911"/>
                          <a:pt x="1663" y="16424"/>
                          <a:pt x="1263" y="16907"/>
                        </a:cubicBezTo>
                        <a:cubicBezTo>
                          <a:pt x="1564" y="17457"/>
                          <a:pt x="2179" y="17756"/>
                          <a:pt x="2798" y="17652"/>
                        </a:cubicBezTo>
                        <a:cubicBezTo>
                          <a:pt x="3114" y="16389"/>
                          <a:pt x="4342" y="14880"/>
                          <a:pt x="5018" y="15020"/>
                        </a:cubicBezTo>
                        <a:cubicBezTo>
                          <a:pt x="5390" y="14775"/>
                          <a:pt x="5603" y="14351"/>
                          <a:pt x="5579" y="13906"/>
                        </a:cubicBezTo>
                        <a:cubicBezTo>
                          <a:pt x="5579" y="13073"/>
                          <a:pt x="6035" y="11993"/>
                          <a:pt x="6685" y="11993"/>
                        </a:cubicBezTo>
                        <a:cubicBezTo>
                          <a:pt x="7334" y="11993"/>
                          <a:pt x="7948" y="13845"/>
                          <a:pt x="8536" y="13845"/>
                        </a:cubicBezTo>
                        <a:cubicBezTo>
                          <a:pt x="9124" y="13845"/>
                          <a:pt x="9676" y="14678"/>
                          <a:pt x="9115" y="15169"/>
                        </a:cubicBezTo>
                        <a:cubicBezTo>
                          <a:pt x="8553" y="15661"/>
                          <a:pt x="7272" y="16284"/>
                          <a:pt x="7948" y="16924"/>
                        </a:cubicBezTo>
                        <a:cubicBezTo>
                          <a:pt x="8624" y="17565"/>
                          <a:pt x="9150" y="17600"/>
                          <a:pt x="10352" y="16705"/>
                        </a:cubicBezTo>
                        <a:cubicBezTo>
                          <a:pt x="11554" y="15810"/>
                          <a:pt x="10659" y="15012"/>
                          <a:pt x="10659" y="13134"/>
                        </a:cubicBezTo>
                        <a:cubicBezTo>
                          <a:pt x="10746" y="10869"/>
                          <a:pt x="11057" y="8617"/>
                          <a:pt x="11589" y="6413"/>
                        </a:cubicBezTo>
                        <a:cubicBezTo>
                          <a:pt x="12142" y="6536"/>
                          <a:pt x="12510" y="5861"/>
                          <a:pt x="12510" y="5431"/>
                        </a:cubicBezTo>
                        <a:cubicBezTo>
                          <a:pt x="12359" y="4782"/>
                          <a:pt x="12256" y="4122"/>
                          <a:pt x="12203" y="3457"/>
                        </a:cubicBezTo>
                        <a:cubicBezTo>
                          <a:pt x="12203" y="2378"/>
                          <a:pt x="12414" y="2343"/>
                          <a:pt x="12414" y="234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2363" name="Google Shape;2363;p17"/>
                  <p:cNvSpPr/>
                  <p:nvPr/>
                </p:nvSpPr>
                <p:spPr>
                  <a:xfrm>
                    <a:off x="1819360" y="1421850"/>
                    <a:ext cx="3865" cy="16038"/>
                  </a:xfrm>
                  <a:custGeom>
                    <a:rect b="b" l="l" r="r" t="t"/>
                    <a:pathLst>
                      <a:path extrusionOk="0" h="16038" w="3865">
                        <a:moveTo>
                          <a:pt x="3429" y="2080"/>
                        </a:moveTo>
                        <a:cubicBezTo>
                          <a:pt x="3736" y="1650"/>
                          <a:pt x="3675" y="-201"/>
                          <a:pt x="3491" y="18"/>
                        </a:cubicBezTo>
                        <a:cubicBezTo>
                          <a:pt x="2849" y="451"/>
                          <a:pt x="2168" y="821"/>
                          <a:pt x="1455" y="1123"/>
                        </a:cubicBezTo>
                        <a:cubicBezTo>
                          <a:pt x="780" y="1431"/>
                          <a:pt x="1271" y="1834"/>
                          <a:pt x="1701" y="2422"/>
                        </a:cubicBezTo>
                        <a:cubicBezTo>
                          <a:pt x="1977" y="2781"/>
                          <a:pt x="2080" y="3243"/>
                          <a:pt x="1982" y="3685"/>
                        </a:cubicBezTo>
                        <a:cubicBezTo>
                          <a:pt x="1533" y="3769"/>
                          <a:pt x="1078" y="3809"/>
                          <a:pt x="622" y="3808"/>
                        </a:cubicBezTo>
                        <a:cubicBezTo>
                          <a:pt x="-115" y="3808"/>
                          <a:pt x="8" y="8985"/>
                          <a:pt x="8" y="8985"/>
                        </a:cubicBezTo>
                        <a:cubicBezTo>
                          <a:pt x="229" y="8600"/>
                          <a:pt x="487" y="8239"/>
                          <a:pt x="780" y="7905"/>
                        </a:cubicBezTo>
                        <a:cubicBezTo>
                          <a:pt x="1332" y="7195"/>
                          <a:pt x="903" y="8923"/>
                          <a:pt x="841" y="10125"/>
                        </a:cubicBezTo>
                        <a:cubicBezTo>
                          <a:pt x="780" y="11327"/>
                          <a:pt x="1025" y="11669"/>
                          <a:pt x="1455" y="11669"/>
                        </a:cubicBezTo>
                        <a:cubicBezTo>
                          <a:pt x="1885" y="11669"/>
                          <a:pt x="2043" y="13117"/>
                          <a:pt x="2166" y="13880"/>
                        </a:cubicBezTo>
                        <a:cubicBezTo>
                          <a:pt x="2289" y="14643"/>
                          <a:pt x="2473" y="16038"/>
                          <a:pt x="2657" y="16038"/>
                        </a:cubicBezTo>
                        <a:cubicBezTo>
                          <a:pt x="2842" y="16038"/>
                          <a:pt x="2754" y="14714"/>
                          <a:pt x="2815" y="14284"/>
                        </a:cubicBezTo>
                        <a:cubicBezTo>
                          <a:pt x="2724" y="13411"/>
                          <a:pt x="2569" y="12546"/>
                          <a:pt x="2350" y="11696"/>
                        </a:cubicBezTo>
                        <a:lnTo>
                          <a:pt x="2815" y="11634"/>
                        </a:lnTo>
                        <a:cubicBezTo>
                          <a:pt x="2815" y="11634"/>
                          <a:pt x="2877" y="11503"/>
                          <a:pt x="2657" y="10581"/>
                        </a:cubicBezTo>
                        <a:cubicBezTo>
                          <a:pt x="2043" y="7712"/>
                          <a:pt x="2596" y="8116"/>
                          <a:pt x="2815" y="7993"/>
                        </a:cubicBezTo>
                        <a:cubicBezTo>
                          <a:pt x="3035" y="7870"/>
                          <a:pt x="3061" y="7686"/>
                          <a:pt x="3693" y="9537"/>
                        </a:cubicBezTo>
                        <a:cubicBezTo>
                          <a:pt x="4158" y="5221"/>
                          <a:pt x="3570" y="4168"/>
                          <a:pt x="3263" y="3834"/>
                        </a:cubicBezTo>
                        <a:cubicBezTo>
                          <a:pt x="2956" y="3501"/>
                          <a:pt x="3140" y="2510"/>
                          <a:pt x="3447" y="208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2364" name="Google Shape;2364;p17"/>
                  <p:cNvSpPr/>
                  <p:nvPr/>
                </p:nvSpPr>
                <p:spPr>
                  <a:xfrm>
                    <a:off x="1809524" y="1421850"/>
                    <a:ext cx="3850" cy="16099"/>
                  </a:xfrm>
                  <a:custGeom>
                    <a:rect b="b" l="l" r="r" t="t"/>
                    <a:pathLst>
                      <a:path extrusionOk="0" h="16099" w="3850">
                        <a:moveTo>
                          <a:pt x="3220" y="3834"/>
                        </a:moveTo>
                        <a:cubicBezTo>
                          <a:pt x="2775" y="3837"/>
                          <a:pt x="2331" y="3796"/>
                          <a:pt x="1895" y="3712"/>
                        </a:cubicBezTo>
                        <a:cubicBezTo>
                          <a:pt x="1775" y="3267"/>
                          <a:pt x="1865" y="2791"/>
                          <a:pt x="2141" y="2422"/>
                        </a:cubicBezTo>
                        <a:cubicBezTo>
                          <a:pt x="2570" y="1834"/>
                          <a:pt x="3062" y="1492"/>
                          <a:pt x="2386" y="1159"/>
                        </a:cubicBezTo>
                        <a:cubicBezTo>
                          <a:pt x="1672" y="847"/>
                          <a:pt x="989" y="465"/>
                          <a:pt x="351" y="18"/>
                        </a:cubicBezTo>
                        <a:cubicBezTo>
                          <a:pt x="167" y="-201"/>
                          <a:pt x="105" y="1650"/>
                          <a:pt x="412" y="2115"/>
                        </a:cubicBezTo>
                        <a:cubicBezTo>
                          <a:pt x="719" y="2580"/>
                          <a:pt x="912" y="3589"/>
                          <a:pt x="596" y="3870"/>
                        </a:cubicBezTo>
                        <a:cubicBezTo>
                          <a:pt x="281" y="4150"/>
                          <a:pt x="-281" y="5256"/>
                          <a:pt x="167" y="9546"/>
                        </a:cubicBezTo>
                        <a:cubicBezTo>
                          <a:pt x="781" y="7695"/>
                          <a:pt x="842" y="7879"/>
                          <a:pt x="1044" y="8002"/>
                        </a:cubicBezTo>
                        <a:cubicBezTo>
                          <a:pt x="1246" y="8125"/>
                          <a:pt x="1807" y="7756"/>
                          <a:pt x="1193" y="10634"/>
                        </a:cubicBezTo>
                        <a:cubicBezTo>
                          <a:pt x="982" y="11511"/>
                          <a:pt x="1044" y="11643"/>
                          <a:pt x="1044" y="11643"/>
                        </a:cubicBezTo>
                        <a:lnTo>
                          <a:pt x="1500" y="11713"/>
                        </a:lnTo>
                        <a:cubicBezTo>
                          <a:pt x="1297" y="12579"/>
                          <a:pt x="1153" y="13459"/>
                          <a:pt x="1070" y="14345"/>
                        </a:cubicBezTo>
                        <a:cubicBezTo>
                          <a:pt x="1132" y="14714"/>
                          <a:pt x="982" y="16100"/>
                          <a:pt x="1193" y="16100"/>
                        </a:cubicBezTo>
                        <a:cubicBezTo>
                          <a:pt x="1404" y="16100"/>
                          <a:pt x="1562" y="14679"/>
                          <a:pt x="1684" y="13942"/>
                        </a:cubicBezTo>
                        <a:cubicBezTo>
                          <a:pt x="1807" y="13205"/>
                          <a:pt x="1965" y="11687"/>
                          <a:pt x="2395" y="11687"/>
                        </a:cubicBezTo>
                        <a:cubicBezTo>
                          <a:pt x="2825" y="11687"/>
                          <a:pt x="3106" y="11380"/>
                          <a:pt x="3009" y="10151"/>
                        </a:cubicBezTo>
                        <a:cubicBezTo>
                          <a:pt x="2913" y="8923"/>
                          <a:pt x="2518" y="7256"/>
                          <a:pt x="3106" y="7958"/>
                        </a:cubicBezTo>
                        <a:cubicBezTo>
                          <a:pt x="3385" y="8284"/>
                          <a:pt x="3631" y="8637"/>
                          <a:pt x="3843" y="9011"/>
                        </a:cubicBezTo>
                        <a:cubicBezTo>
                          <a:pt x="3843" y="9011"/>
                          <a:pt x="3965" y="3861"/>
                          <a:pt x="3228" y="3861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2365" name="Google Shape;2365;p17"/>
                  <p:cNvSpPr/>
                  <p:nvPr/>
                </p:nvSpPr>
                <p:spPr>
                  <a:xfrm>
                    <a:off x="1759827" y="1431440"/>
                    <a:ext cx="12470" cy="17767"/>
                  </a:xfrm>
                  <a:custGeom>
                    <a:rect b="b" l="l" r="r" t="t"/>
                    <a:pathLst>
                      <a:path extrusionOk="0" h="17767" w="12470">
                        <a:moveTo>
                          <a:pt x="12418" y="2307"/>
                        </a:moveTo>
                        <a:cubicBezTo>
                          <a:pt x="12418" y="2307"/>
                          <a:pt x="10479" y="2307"/>
                          <a:pt x="9953" y="6220"/>
                        </a:cubicBezTo>
                        <a:cubicBezTo>
                          <a:pt x="9426" y="10133"/>
                          <a:pt x="8110" y="8993"/>
                          <a:pt x="8417" y="6835"/>
                        </a:cubicBezTo>
                        <a:cubicBezTo>
                          <a:pt x="8725" y="4676"/>
                          <a:pt x="10172" y="1167"/>
                          <a:pt x="9461" y="395"/>
                        </a:cubicBezTo>
                        <a:cubicBezTo>
                          <a:pt x="8751" y="-377"/>
                          <a:pt x="7400" y="956"/>
                          <a:pt x="6750" y="0"/>
                        </a:cubicBezTo>
                        <a:cubicBezTo>
                          <a:pt x="6689" y="1448"/>
                          <a:pt x="6198" y="1509"/>
                          <a:pt x="5829" y="1755"/>
                        </a:cubicBezTo>
                        <a:cubicBezTo>
                          <a:pt x="5461" y="2000"/>
                          <a:pt x="4347" y="2193"/>
                          <a:pt x="4408" y="2808"/>
                        </a:cubicBezTo>
                        <a:cubicBezTo>
                          <a:pt x="4469" y="3422"/>
                          <a:pt x="4654" y="2992"/>
                          <a:pt x="4654" y="3483"/>
                        </a:cubicBezTo>
                        <a:cubicBezTo>
                          <a:pt x="4654" y="3974"/>
                          <a:pt x="4162" y="3913"/>
                          <a:pt x="4162" y="4360"/>
                        </a:cubicBezTo>
                        <a:cubicBezTo>
                          <a:pt x="4162" y="4808"/>
                          <a:pt x="4776" y="5413"/>
                          <a:pt x="4776" y="5966"/>
                        </a:cubicBezTo>
                        <a:cubicBezTo>
                          <a:pt x="4776" y="6519"/>
                          <a:pt x="4066" y="6554"/>
                          <a:pt x="3329" y="5352"/>
                        </a:cubicBezTo>
                        <a:cubicBezTo>
                          <a:pt x="2592" y="4150"/>
                          <a:pt x="1267" y="1992"/>
                          <a:pt x="767" y="2518"/>
                        </a:cubicBezTo>
                        <a:cubicBezTo>
                          <a:pt x="267" y="3044"/>
                          <a:pt x="986" y="3931"/>
                          <a:pt x="1144" y="4334"/>
                        </a:cubicBezTo>
                        <a:cubicBezTo>
                          <a:pt x="1302" y="4738"/>
                          <a:pt x="2250" y="7045"/>
                          <a:pt x="644" y="7536"/>
                        </a:cubicBezTo>
                        <a:cubicBezTo>
                          <a:pt x="4" y="7694"/>
                          <a:pt x="-496" y="8774"/>
                          <a:pt x="863" y="8984"/>
                        </a:cubicBezTo>
                        <a:cubicBezTo>
                          <a:pt x="2223" y="9195"/>
                          <a:pt x="3697" y="9230"/>
                          <a:pt x="4469" y="10186"/>
                        </a:cubicBezTo>
                        <a:cubicBezTo>
                          <a:pt x="5241" y="11142"/>
                          <a:pt x="4899" y="10809"/>
                          <a:pt x="4408" y="11063"/>
                        </a:cubicBezTo>
                        <a:cubicBezTo>
                          <a:pt x="3917" y="11318"/>
                          <a:pt x="2741" y="11800"/>
                          <a:pt x="2741" y="12169"/>
                        </a:cubicBezTo>
                        <a:cubicBezTo>
                          <a:pt x="2741" y="12537"/>
                          <a:pt x="2960" y="14634"/>
                          <a:pt x="2346" y="15494"/>
                        </a:cubicBezTo>
                        <a:cubicBezTo>
                          <a:pt x="1732" y="16354"/>
                          <a:pt x="1662" y="16731"/>
                          <a:pt x="1267" y="17038"/>
                        </a:cubicBezTo>
                        <a:cubicBezTo>
                          <a:pt x="1587" y="17565"/>
                          <a:pt x="2193" y="17845"/>
                          <a:pt x="2802" y="17749"/>
                        </a:cubicBezTo>
                        <a:cubicBezTo>
                          <a:pt x="3109" y="16485"/>
                          <a:pt x="4347" y="14976"/>
                          <a:pt x="5057" y="15117"/>
                        </a:cubicBezTo>
                        <a:cubicBezTo>
                          <a:pt x="5408" y="14858"/>
                          <a:pt x="5603" y="14438"/>
                          <a:pt x="5575" y="14003"/>
                        </a:cubicBezTo>
                        <a:cubicBezTo>
                          <a:pt x="5575" y="13204"/>
                          <a:pt x="6040" y="12064"/>
                          <a:pt x="6689" y="12064"/>
                        </a:cubicBezTo>
                        <a:cubicBezTo>
                          <a:pt x="7338" y="12064"/>
                          <a:pt x="7952" y="13941"/>
                          <a:pt x="8567" y="13941"/>
                        </a:cubicBezTo>
                        <a:cubicBezTo>
                          <a:pt x="9007" y="13949"/>
                          <a:pt x="9358" y="14313"/>
                          <a:pt x="9350" y="14754"/>
                        </a:cubicBezTo>
                        <a:cubicBezTo>
                          <a:pt x="9347" y="14959"/>
                          <a:pt x="9264" y="15155"/>
                          <a:pt x="9119" y="15301"/>
                        </a:cubicBezTo>
                        <a:cubicBezTo>
                          <a:pt x="8567" y="15792"/>
                          <a:pt x="7277" y="16380"/>
                          <a:pt x="7952" y="16994"/>
                        </a:cubicBezTo>
                        <a:cubicBezTo>
                          <a:pt x="8628" y="17608"/>
                          <a:pt x="9181" y="17670"/>
                          <a:pt x="10383" y="16784"/>
                        </a:cubicBezTo>
                        <a:cubicBezTo>
                          <a:pt x="11585" y="15898"/>
                          <a:pt x="10663" y="15082"/>
                          <a:pt x="10663" y="13204"/>
                        </a:cubicBezTo>
                        <a:cubicBezTo>
                          <a:pt x="10756" y="10954"/>
                          <a:pt x="11049" y="8717"/>
                          <a:pt x="11541" y="6519"/>
                        </a:cubicBezTo>
                        <a:cubicBezTo>
                          <a:pt x="12102" y="6606"/>
                          <a:pt x="12471" y="5931"/>
                          <a:pt x="12471" y="5501"/>
                        </a:cubicBezTo>
                        <a:cubicBezTo>
                          <a:pt x="12319" y="4852"/>
                          <a:pt x="12216" y="4192"/>
                          <a:pt x="12164" y="3527"/>
                        </a:cubicBezTo>
                        <a:cubicBezTo>
                          <a:pt x="12208" y="2351"/>
                          <a:pt x="12418" y="2307"/>
                          <a:pt x="12418" y="2307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2366" name="Google Shape;2366;p17"/>
                  <p:cNvSpPr/>
                  <p:nvPr/>
                </p:nvSpPr>
                <p:spPr>
                  <a:xfrm>
                    <a:off x="1776562" y="1410559"/>
                    <a:ext cx="12466" cy="17768"/>
                  </a:xfrm>
                  <a:custGeom>
                    <a:rect b="b" l="l" r="r" t="t"/>
                    <a:pathLst>
                      <a:path extrusionOk="0" h="17768" w="12466">
                        <a:moveTo>
                          <a:pt x="12414" y="2307"/>
                        </a:moveTo>
                        <a:cubicBezTo>
                          <a:pt x="12414" y="2307"/>
                          <a:pt x="10475" y="2307"/>
                          <a:pt x="9949" y="6256"/>
                        </a:cubicBezTo>
                        <a:cubicBezTo>
                          <a:pt x="9422" y="10204"/>
                          <a:pt x="8098" y="8967"/>
                          <a:pt x="8413" y="6808"/>
                        </a:cubicBezTo>
                        <a:cubicBezTo>
                          <a:pt x="8729" y="4650"/>
                          <a:pt x="10168" y="1167"/>
                          <a:pt x="9458" y="395"/>
                        </a:cubicBezTo>
                        <a:cubicBezTo>
                          <a:pt x="8747" y="-377"/>
                          <a:pt x="7396" y="948"/>
                          <a:pt x="6746" y="0"/>
                        </a:cubicBezTo>
                        <a:cubicBezTo>
                          <a:pt x="6685" y="1448"/>
                          <a:pt x="6194" y="1509"/>
                          <a:pt x="5816" y="1755"/>
                        </a:cubicBezTo>
                        <a:cubicBezTo>
                          <a:pt x="5439" y="2000"/>
                          <a:pt x="4343" y="2185"/>
                          <a:pt x="4404" y="2808"/>
                        </a:cubicBezTo>
                        <a:cubicBezTo>
                          <a:pt x="4465" y="3430"/>
                          <a:pt x="4676" y="2992"/>
                          <a:pt x="4676" y="3483"/>
                        </a:cubicBezTo>
                        <a:cubicBezTo>
                          <a:pt x="4676" y="3974"/>
                          <a:pt x="4158" y="3913"/>
                          <a:pt x="4158" y="4360"/>
                        </a:cubicBezTo>
                        <a:cubicBezTo>
                          <a:pt x="4158" y="4808"/>
                          <a:pt x="4772" y="5413"/>
                          <a:pt x="4772" y="5966"/>
                        </a:cubicBezTo>
                        <a:cubicBezTo>
                          <a:pt x="4772" y="6519"/>
                          <a:pt x="4062" y="6554"/>
                          <a:pt x="3351" y="5352"/>
                        </a:cubicBezTo>
                        <a:cubicBezTo>
                          <a:pt x="2640" y="4150"/>
                          <a:pt x="1263" y="1992"/>
                          <a:pt x="763" y="2483"/>
                        </a:cubicBezTo>
                        <a:cubicBezTo>
                          <a:pt x="263" y="2974"/>
                          <a:pt x="1009" y="3931"/>
                          <a:pt x="1140" y="4334"/>
                        </a:cubicBezTo>
                        <a:cubicBezTo>
                          <a:pt x="1272" y="4738"/>
                          <a:pt x="2246" y="7045"/>
                          <a:pt x="640" y="7536"/>
                        </a:cubicBezTo>
                        <a:cubicBezTo>
                          <a:pt x="0" y="7694"/>
                          <a:pt x="-500" y="8774"/>
                          <a:pt x="886" y="8958"/>
                        </a:cubicBezTo>
                        <a:cubicBezTo>
                          <a:pt x="2272" y="9142"/>
                          <a:pt x="3693" y="9230"/>
                          <a:pt x="4465" y="10186"/>
                        </a:cubicBezTo>
                        <a:cubicBezTo>
                          <a:pt x="5237" y="11142"/>
                          <a:pt x="4895" y="10800"/>
                          <a:pt x="4404" y="11063"/>
                        </a:cubicBezTo>
                        <a:cubicBezTo>
                          <a:pt x="3913" y="11327"/>
                          <a:pt x="2737" y="11800"/>
                          <a:pt x="2737" y="12169"/>
                        </a:cubicBezTo>
                        <a:cubicBezTo>
                          <a:pt x="2737" y="12537"/>
                          <a:pt x="2956" y="14634"/>
                          <a:pt x="2342" y="15468"/>
                        </a:cubicBezTo>
                        <a:cubicBezTo>
                          <a:pt x="1728" y="16301"/>
                          <a:pt x="1658" y="16696"/>
                          <a:pt x="1263" y="17012"/>
                        </a:cubicBezTo>
                        <a:cubicBezTo>
                          <a:pt x="1568" y="17557"/>
                          <a:pt x="2183" y="17851"/>
                          <a:pt x="2798" y="17749"/>
                        </a:cubicBezTo>
                        <a:cubicBezTo>
                          <a:pt x="3105" y="16485"/>
                          <a:pt x="4343" y="14976"/>
                          <a:pt x="5018" y="15117"/>
                        </a:cubicBezTo>
                        <a:cubicBezTo>
                          <a:pt x="5385" y="14869"/>
                          <a:pt x="5595" y="14446"/>
                          <a:pt x="5571" y="14003"/>
                        </a:cubicBezTo>
                        <a:cubicBezTo>
                          <a:pt x="5571" y="13169"/>
                          <a:pt x="6036" y="12064"/>
                          <a:pt x="6685" y="12064"/>
                        </a:cubicBezTo>
                        <a:cubicBezTo>
                          <a:pt x="7334" y="12064"/>
                          <a:pt x="7948" y="13941"/>
                          <a:pt x="8563" y="13941"/>
                        </a:cubicBezTo>
                        <a:cubicBezTo>
                          <a:pt x="8994" y="13946"/>
                          <a:pt x="9340" y="14298"/>
                          <a:pt x="9336" y="14729"/>
                        </a:cubicBezTo>
                        <a:cubicBezTo>
                          <a:pt x="9334" y="14930"/>
                          <a:pt x="9255" y="15122"/>
                          <a:pt x="9115" y="15266"/>
                        </a:cubicBezTo>
                        <a:cubicBezTo>
                          <a:pt x="8563" y="15792"/>
                          <a:pt x="7273" y="16380"/>
                          <a:pt x="7948" y="17021"/>
                        </a:cubicBezTo>
                        <a:cubicBezTo>
                          <a:pt x="8624" y="17661"/>
                          <a:pt x="9177" y="17696"/>
                          <a:pt x="10379" y="16801"/>
                        </a:cubicBezTo>
                        <a:cubicBezTo>
                          <a:pt x="11581" y="15906"/>
                          <a:pt x="10659" y="15108"/>
                          <a:pt x="10659" y="13230"/>
                        </a:cubicBezTo>
                        <a:cubicBezTo>
                          <a:pt x="10734" y="10979"/>
                          <a:pt x="11028" y="8739"/>
                          <a:pt x="11537" y="6545"/>
                        </a:cubicBezTo>
                        <a:cubicBezTo>
                          <a:pt x="12098" y="6633"/>
                          <a:pt x="12467" y="5922"/>
                          <a:pt x="12467" y="5527"/>
                        </a:cubicBezTo>
                        <a:cubicBezTo>
                          <a:pt x="12315" y="4878"/>
                          <a:pt x="12212" y="4218"/>
                          <a:pt x="12160" y="3553"/>
                        </a:cubicBezTo>
                        <a:cubicBezTo>
                          <a:pt x="12160" y="2474"/>
                          <a:pt x="12370" y="2413"/>
                          <a:pt x="12370" y="241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2367" name="Google Shape;2367;p17"/>
                  <p:cNvSpPr/>
                  <p:nvPr/>
                </p:nvSpPr>
                <p:spPr>
                  <a:xfrm>
                    <a:off x="1723061" y="1254214"/>
                    <a:ext cx="5913" cy="5913"/>
                  </a:xfrm>
                  <a:custGeom>
                    <a:rect b="b" l="l" r="r" t="t"/>
                    <a:pathLst>
                      <a:path extrusionOk="0" h="5913" w="5913">
                        <a:moveTo>
                          <a:pt x="5913" y="2957"/>
                        </a:moveTo>
                        <a:cubicBezTo>
                          <a:pt x="5913" y="4590"/>
                          <a:pt x="4590" y="5913"/>
                          <a:pt x="2957" y="5913"/>
                        </a:cubicBezTo>
                        <a:cubicBezTo>
                          <a:pt x="1324" y="5913"/>
                          <a:pt x="0" y="4590"/>
                          <a:pt x="0" y="2957"/>
                        </a:cubicBezTo>
                        <a:cubicBezTo>
                          <a:pt x="0" y="1324"/>
                          <a:pt x="1324" y="0"/>
                          <a:pt x="2957" y="0"/>
                        </a:cubicBezTo>
                        <a:cubicBezTo>
                          <a:pt x="4590" y="0"/>
                          <a:pt x="5913" y="1324"/>
                          <a:pt x="5913" y="2957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2368" name="Google Shape;2368;p17"/>
                  <p:cNvSpPr/>
                  <p:nvPr/>
                </p:nvSpPr>
                <p:spPr>
                  <a:xfrm>
                    <a:off x="1684256" y="1250977"/>
                    <a:ext cx="20433" cy="19968"/>
                  </a:xfrm>
                  <a:custGeom>
                    <a:rect b="b" l="l" r="r" t="t"/>
                    <a:pathLst>
                      <a:path extrusionOk="0" h="19968" w="20433">
                        <a:moveTo>
                          <a:pt x="2439" y="19583"/>
                        </a:moveTo>
                        <a:cubicBezTo>
                          <a:pt x="2808" y="19510"/>
                          <a:pt x="3180" y="19458"/>
                          <a:pt x="3553" y="19425"/>
                        </a:cubicBezTo>
                        <a:cubicBezTo>
                          <a:pt x="2862" y="15845"/>
                          <a:pt x="2367" y="12231"/>
                          <a:pt x="2071" y="8598"/>
                        </a:cubicBezTo>
                        <a:cubicBezTo>
                          <a:pt x="4703" y="11862"/>
                          <a:pt x="7335" y="15073"/>
                          <a:pt x="9589" y="17933"/>
                        </a:cubicBezTo>
                        <a:cubicBezTo>
                          <a:pt x="9864" y="17804"/>
                          <a:pt x="10163" y="17732"/>
                          <a:pt x="10467" y="17723"/>
                        </a:cubicBezTo>
                        <a:cubicBezTo>
                          <a:pt x="11265" y="13713"/>
                          <a:pt x="12222" y="9739"/>
                          <a:pt x="13099" y="5764"/>
                        </a:cubicBezTo>
                        <a:cubicBezTo>
                          <a:pt x="14275" y="9274"/>
                          <a:pt x="15573" y="12783"/>
                          <a:pt x="16608" y="16424"/>
                        </a:cubicBezTo>
                        <a:lnTo>
                          <a:pt x="18459" y="15871"/>
                        </a:lnTo>
                        <a:cubicBezTo>
                          <a:pt x="19135" y="15713"/>
                          <a:pt x="19784" y="15652"/>
                          <a:pt x="20434" y="15564"/>
                        </a:cubicBezTo>
                        <a:cubicBezTo>
                          <a:pt x="18582" y="11063"/>
                          <a:pt x="16924" y="6098"/>
                          <a:pt x="14704" y="0"/>
                        </a:cubicBezTo>
                        <a:cubicBezTo>
                          <a:pt x="14397" y="142"/>
                          <a:pt x="14077" y="254"/>
                          <a:pt x="13748" y="333"/>
                        </a:cubicBezTo>
                        <a:cubicBezTo>
                          <a:pt x="13414" y="409"/>
                          <a:pt x="13073" y="453"/>
                          <a:pt x="12730" y="465"/>
                        </a:cubicBezTo>
                        <a:cubicBezTo>
                          <a:pt x="11897" y="4852"/>
                          <a:pt x="10756" y="8967"/>
                          <a:pt x="9835" y="12669"/>
                        </a:cubicBezTo>
                        <a:cubicBezTo>
                          <a:pt x="7150" y="9432"/>
                          <a:pt x="4501" y="6220"/>
                          <a:pt x="1939" y="2957"/>
                        </a:cubicBezTo>
                        <a:cubicBezTo>
                          <a:pt x="1328" y="3229"/>
                          <a:pt x="669" y="3376"/>
                          <a:pt x="0" y="3387"/>
                        </a:cubicBezTo>
                        <a:cubicBezTo>
                          <a:pt x="579" y="9528"/>
                          <a:pt x="1079" y="15099"/>
                          <a:pt x="1325" y="19969"/>
                        </a:cubicBezTo>
                        <a:cubicBezTo>
                          <a:pt x="1646" y="19800"/>
                          <a:pt x="1988" y="19677"/>
                          <a:pt x="2343" y="1960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2369" name="Google Shape;2369;p17"/>
                  <p:cNvSpPr/>
                  <p:nvPr/>
                </p:nvSpPr>
                <p:spPr>
                  <a:xfrm>
                    <a:off x="1665191" y="1255749"/>
                    <a:ext cx="14309" cy="18371"/>
                  </a:xfrm>
                  <a:custGeom>
                    <a:rect b="b" l="l" r="r" t="t"/>
                    <a:pathLst>
                      <a:path extrusionOk="0" h="18371" w="14309">
                        <a:moveTo>
                          <a:pt x="12362" y="17942"/>
                        </a:moveTo>
                        <a:cubicBezTo>
                          <a:pt x="12684" y="17836"/>
                          <a:pt x="13016" y="17762"/>
                          <a:pt x="13353" y="17723"/>
                        </a:cubicBezTo>
                        <a:cubicBezTo>
                          <a:pt x="13415" y="11748"/>
                          <a:pt x="13906" y="5887"/>
                          <a:pt x="14310" y="0"/>
                        </a:cubicBezTo>
                        <a:cubicBezTo>
                          <a:pt x="13649" y="316"/>
                          <a:pt x="12954" y="555"/>
                          <a:pt x="12239" y="711"/>
                        </a:cubicBezTo>
                        <a:cubicBezTo>
                          <a:pt x="12300" y="4904"/>
                          <a:pt x="12116" y="9160"/>
                          <a:pt x="11871" y="13380"/>
                        </a:cubicBezTo>
                        <a:cubicBezTo>
                          <a:pt x="9239" y="10107"/>
                          <a:pt x="6413" y="6905"/>
                          <a:pt x="3974" y="3545"/>
                        </a:cubicBezTo>
                        <a:cubicBezTo>
                          <a:pt x="3347" y="3857"/>
                          <a:pt x="2700" y="4127"/>
                          <a:pt x="2035" y="4352"/>
                        </a:cubicBezTo>
                        <a:cubicBezTo>
                          <a:pt x="1386" y="4597"/>
                          <a:pt x="684" y="4746"/>
                          <a:pt x="0" y="4931"/>
                        </a:cubicBezTo>
                        <a:cubicBezTo>
                          <a:pt x="3913" y="9317"/>
                          <a:pt x="7703" y="13774"/>
                          <a:pt x="11406" y="1837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2370" name="Google Shape;2370;p17"/>
                  <p:cNvSpPr/>
                  <p:nvPr/>
                </p:nvSpPr>
                <p:spPr>
                  <a:xfrm>
                    <a:off x="1648451" y="1262663"/>
                    <a:ext cx="20337" cy="21196"/>
                  </a:xfrm>
                  <a:custGeom>
                    <a:rect b="b" l="l" r="r" t="t"/>
                    <a:pathLst>
                      <a:path extrusionOk="0" h="21196" w="20337">
                        <a:moveTo>
                          <a:pt x="8045" y="20706"/>
                        </a:moveTo>
                        <a:lnTo>
                          <a:pt x="8975" y="20363"/>
                        </a:lnTo>
                        <a:lnTo>
                          <a:pt x="3887" y="9949"/>
                        </a:lnTo>
                        <a:lnTo>
                          <a:pt x="7396" y="11239"/>
                        </a:lnTo>
                        <a:cubicBezTo>
                          <a:pt x="11063" y="12625"/>
                          <a:pt x="14669" y="14134"/>
                          <a:pt x="18486" y="15713"/>
                        </a:cubicBezTo>
                        <a:lnTo>
                          <a:pt x="20337" y="14836"/>
                        </a:lnTo>
                        <a:lnTo>
                          <a:pt x="13160" y="0"/>
                        </a:lnTo>
                        <a:cubicBezTo>
                          <a:pt x="12628" y="387"/>
                          <a:pt x="12035" y="683"/>
                          <a:pt x="11406" y="877"/>
                        </a:cubicBezTo>
                        <a:lnTo>
                          <a:pt x="16310" y="10958"/>
                        </a:lnTo>
                        <a:cubicBezTo>
                          <a:pt x="11590" y="8984"/>
                          <a:pt x="6817" y="7256"/>
                          <a:pt x="2132" y="5405"/>
                        </a:cubicBezTo>
                        <a:lnTo>
                          <a:pt x="0" y="6457"/>
                        </a:lnTo>
                        <a:lnTo>
                          <a:pt x="7168" y="211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2371" name="Google Shape;2371;p17"/>
                  <p:cNvSpPr/>
                  <p:nvPr/>
                </p:nvSpPr>
                <p:spPr>
                  <a:xfrm>
                    <a:off x="1617471" y="1286106"/>
                    <a:ext cx="18925" cy="18754"/>
                  </a:xfrm>
                  <a:custGeom>
                    <a:rect b="b" l="l" r="r" t="t"/>
                    <a:pathLst>
                      <a:path extrusionOk="0" h="18754" w="18925">
                        <a:moveTo>
                          <a:pt x="14924" y="15749"/>
                        </a:moveTo>
                        <a:cubicBezTo>
                          <a:pt x="16482" y="14244"/>
                          <a:pt x="17828" y="12536"/>
                          <a:pt x="18925" y="10669"/>
                        </a:cubicBezTo>
                        <a:lnTo>
                          <a:pt x="14538" y="5738"/>
                        </a:lnTo>
                        <a:cubicBezTo>
                          <a:pt x="14135" y="6168"/>
                          <a:pt x="13740" y="6615"/>
                          <a:pt x="13310" y="7028"/>
                        </a:cubicBezTo>
                        <a:lnTo>
                          <a:pt x="11871" y="8142"/>
                        </a:lnTo>
                        <a:lnTo>
                          <a:pt x="15600" y="12300"/>
                        </a:lnTo>
                        <a:cubicBezTo>
                          <a:pt x="15307" y="13181"/>
                          <a:pt x="14786" y="13967"/>
                          <a:pt x="14091" y="14582"/>
                        </a:cubicBezTo>
                        <a:cubicBezTo>
                          <a:pt x="11406" y="17012"/>
                          <a:pt x="8169" y="16556"/>
                          <a:pt x="5396" y="13467"/>
                        </a:cubicBezTo>
                        <a:cubicBezTo>
                          <a:pt x="2624" y="10379"/>
                          <a:pt x="1764" y="6449"/>
                          <a:pt x="4721" y="3816"/>
                        </a:cubicBezTo>
                        <a:cubicBezTo>
                          <a:pt x="6095" y="2517"/>
                          <a:pt x="8036" y="2008"/>
                          <a:pt x="9871" y="2465"/>
                        </a:cubicBezTo>
                        <a:lnTo>
                          <a:pt x="10116" y="2246"/>
                        </a:lnTo>
                        <a:cubicBezTo>
                          <a:pt x="9638" y="1555"/>
                          <a:pt x="9263" y="799"/>
                          <a:pt x="9002" y="0"/>
                        </a:cubicBezTo>
                        <a:cubicBezTo>
                          <a:pt x="7031" y="435"/>
                          <a:pt x="5212" y="1393"/>
                          <a:pt x="3738" y="2772"/>
                        </a:cubicBezTo>
                        <a:cubicBezTo>
                          <a:pt x="-333" y="6440"/>
                          <a:pt x="-1535" y="11651"/>
                          <a:pt x="2440" y="16038"/>
                        </a:cubicBezTo>
                        <a:cubicBezTo>
                          <a:pt x="6203" y="20232"/>
                          <a:pt x="11213" y="19126"/>
                          <a:pt x="14951" y="15731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2372" name="Google Shape;2372;p17"/>
                  <p:cNvSpPr/>
                  <p:nvPr/>
                </p:nvSpPr>
                <p:spPr>
                  <a:xfrm>
                    <a:off x="1573806" y="1357215"/>
                    <a:ext cx="19047" cy="17038"/>
                  </a:xfrm>
                  <a:custGeom>
                    <a:rect b="b" l="l" r="r" t="t"/>
                    <a:pathLst>
                      <a:path extrusionOk="0" h="17038" w="19047">
                        <a:moveTo>
                          <a:pt x="15784" y="17038"/>
                        </a:moveTo>
                        <a:lnTo>
                          <a:pt x="15994" y="15863"/>
                        </a:lnTo>
                        <a:cubicBezTo>
                          <a:pt x="16093" y="15475"/>
                          <a:pt x="16216" y="15094"/>
                          <a:pt x="16363" y="14722"/>
                        </a:cubicBezTo>
                        <a:cubicBezTo>
                          <a:pt x="15617" y="14064"/>
                          <a:pt x="14897" y="13380"/>
                          <a:pt x="14204" y="12660"/>
                        </a:cubicBezTo>
                        <a:lnTo>
                          <a:pt x="11370" y="9668"/>
                        </a:lnTo>
                        <a:lnTo>
                          <a:pt x="18065" y="8098"/>
                        </a:lnTo>
                        <a:cubicBezTo>
                          <a:pt x="18188" y="7422"/>
                          <a:pt x="18275" y="6747"/>
                          <a:pt x="18433" y="6098"/>
                        </a:cubicBezTo>
                        <a:cubicBezTo>
                          <a:pt x="18602" y="5420"/>
                          <a:pt x="18807" y="4753"/>
                          <a:pt x="19047" y="4097"/>
                        </a:cubicBezTo>
                        <a:cubicBezTo>
                          <a:pt x="15722" y="4808"/>
                          <a:pt x="12634" y="5694"/>
                          <a:pt x="9528" y="6563"/>
                        </a:cubicBezTo>
                        <a:lnTo>
                          <a:pt x="8905" y="6712"/>
                        </a:lnTo>
                        <a:lnTo>
                          <a:pt x="5764" y="3080"/>
                        </a:lnTo>
                        <a:lnTo>
                          <a:pt x="3176" y="0"/>
                        </a:lnTo>
                        <a:cubicBezTo>
                          <a:pt x="3080" y="788"/>
                          <a:pt x="2895" y="1562"/>
                          <a:pt x="2623" y="2307"/>
                        </a:cubicBezTo>
                        <a:cubicBezTo>
                          <a:pt x="4159" y="4062"/>
                          <a:pt x="5791" y="5571"/>
                          <a:pt x="7335" y="7238"/>
                        </a:cubicBezTo>
                        <a:cubicBezTo>
                          <a:pt x="5238" y="7729"/>
                          <a:pt x="3141" y="8317"/>
                          <a:pt x="1018" y="8721"/>
                        </a:cubicBezTo>
                        <a:cubicBezTo>
                          <a:pt x="895" y="9423"/>
                          <a:pt x="798" y="10133"/>
                          <a:pt x="614" y="10818"/>
                        </a:cubicBezTo>
                        <a:cubicBezTo>
                          <a:pt x="445" y="11504"/>
                          <a:pt x="240" y="12180"/>
                          <a:pt x="0" y="12844"/>
                        </a:cubicBezTo>
                        <a:lnTo>
                          <a:pt x="9712" y="10212"/>
                        </a:lnTo>
                        <a:cubicBezTo>
                          <a:pt x="11739" y="12353"/>
                          <a:pt x="13713" y="14634"/>
                          <a:pt x="15784" y="17038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2373" name="Google Shape;2373;p17"/>
                  <p:cNvSpPr/>
                  <p:nvPr/>
                </p:nvSpPr>
                <p:spPr>
                  <a:xfrm>
                    <a:off x="1571498" y="1373587"/>
                    <a:ext cx="17441" cy="11589"/>
                  </a:xfrm>
                  <a:custGeom>
                    <a:rect b="b" l="l" r="r" t="t"/>
                    <a:pathLst>
                      <a:path extrusionOk="0" h="11589" w="17441">
                        <a:moveTo>
                          <a:pt x="17442" y="2571"/>
                        </a:moveTo>
                        <a:lnTo>
                          <a:pt x="16398" y="2571"/>
                        </a:lnTo>
                        <a:cubicBezTo>
                          <a:pt x="16062" y="2496"/>
                          <a:pt x="15733" y="2393"/>
                          <a:pt x="15415" y="2264"/>
                        </a:cubicBezTo>
                        <a:cubicBezTo>
                          <a:pt x="15344" y="4120"/>
                          <a:pt x="15169" y="5971"/>
                          <a:pt x="14889" y="7808"/>
                        </a:cubicBezTo>
                        <a:lnTo>
                          <a:pt x="8905" y="6852"/>
                        </a:lnTo>
                        <a:lnTo>
                          <a:pt x="9274" y="4387"/>
                        </a:lnTo>
                        <a:cubicBezTo>
                          <a:pt x="9467" y="3343"/>
                          <a:pt x="9712" y="2386"/>
                          <a:pt x="9958" y="1518"/>
                        </a:cubicBezTo>
                        <a:lnTo>
                          <a:pt x="8905" y="1518"/>
                        </a:lnTo>
                        <a:cubicBezTo>
                          <a:pt x="8571" y="1439"/>
                          <a:pt x="8242" y="1336"/>
                          <a:pt x="7922" y="1211"/>
                        </a:cubicBezTo>
                        <a:cubicBezTo>
                          <a:pt x="7927" y="2201"/>
                          <a:pt x="7845" y="3191"/>
                          <a:pt x="7677" y="4167"/>
                        </a:cubicBezTo>
                        <a:lnTo>
                          <a:pt x="7273" y="6633"/>
                        </a:lnTo>
                        <a:lnTo>
                          <a:pt x="2246" y="5764"/>
                        </a:lnTo>
                        <a:cubicBezTo>
                          <a:pt x="2477" y="3921"/>
                          <a:pt x="2879" y="2102"/>
                          <a:pt x="3448" y="333"/>
                        </a:cubicBezTo>
                        <a:cubicBezTo>
                          <a:pt x="3099" y="344"/>
                          <a:pt x="2749" y="323"/>
                          <a:pt x="2404" y="272"/>
                        </a:cubicBezTo>
                        <a:cubicBezTo>
                          <a:pt x="2066" y="210"/>
                          <a:pt x="1735" y="119"/>
                          <a:pt x="1413" y="0"/>
                        </a:cubicBezTo>
                        <a:lnTo>
                          <a:pt x="0" y="9028"/>
                        </a:lnTo>
                        <a:lnTo>
                          <a:pt x="16020" y="1159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2374" name="Google Shape;2374;p17"/>
                  <p:cNvSpPr/>
                  <p:nvPr/>
                </p:nvSpPr>
                <p:spPr>
                  <a:xfrm>
                    <a:off x="1575836" y="1442020"/>
                    <a:ext cx="17698" cy="17973"/>
                  </a:xfrm>
                  <a:custGeom>
                    <a:rect b="b" l="l" r="r" t="t"/>
                    <a:pathLst>
                      <a:path extrusionOk="0" h="17973" w="17698">
                        <a:moveTo>
                          <a:pt x="16982" y="5703"/>
                        </a:moveTo>
                        <a:cubicBezTo>
                          <a:pt x="16210" y="3670"/>
                          <a:pt x="15165" y="1751"/>
                          <a:pt x="13876" y="0"/>
                        </a:cubicBezTo>
                        <a:lnTo>
                          <a:pt x="7620" y="2158"/>
                        </a:lnTo>
                        <a:cubicBezTo>
                          <a:pt x="7866" y="2711"/>
                          <a:pt x="8112" y="3237"/>
                          <a:pt x="8322" y="3825"/>
                        </a:cubicBezTo>
                        <a:cubicBezTo>
                          <a:pt x="8533" y="4413"/>
                          <a:pt x="8629" y="4966"/>
                          <a:pt x="8787" y="5580"/>
                        </a:cubicBezTo>
                        <a:lnTo>
                          <a:pt x="14051" y="3738"/>
                        </a:lnTo>
                        <a:cubicBezTo>
                          <a:pt x="14729" y="4356"/>
                          <a:pt x="15237" y="5139"/>
                          <a:pt x="15525" y="6010"/>
                        </a:cubicBezTo>
                        <a:cubicBezTo>
                          <a:pt x="16727" y="9467"/>
                          <a:pt x="15069" y="12274"/>
                          <a:pt x="11139" y="13625"/>
                        </a:cubicBezTo>
                        <a:cubicBezTo>
                          <a:pt x="7348" y="14950"/>
                          <a:pt x="3313" y="14275"/>
                          <a:pt x="2014" y="10484"/>
                        </a:cubicBezTo>
                        <a:cubicBezTo>
                          <a:pt x="1370" y="8711"/>
                          <a:pt x="1660" y="6734"/>
                          <a:pt x="2786" y="5220"/>
                        </a:cubicBezTo>
                        <a:lnTo>
                          <a:pt x="2663" y="4913"/>
                        </a:lnTo>
                        <a:cubicBezTo>
                          <a:pt x="1850" y="5060"/>
                          <a:pt x="1022" y="5101"/>
                          <a:pt x="198" y="5036"/>
                        </a:cubicBezTo>
                        <a:cubicBezTo>
                          <a:pt x="-178" y="7025"/>
                          <a:pt x="-17" y="9078"/>
                          <a:pt x="663" y="10984"/>
                        </a:cubicBezTo>
                        <a:cubicBezTo>
                          <a:pt x="2479" y="16249"/>
                          <a:pt x="6805" y="19328"/>
                          <a:pt x="12376" y="17389"/>
                        </a:cubicBezTo>
                        <a:cubicBezTo>
                          <a:pt x="17640" y="15573"/>
                          <a:pt x="18596" y="10484"/>
                          <a:pt x="16991" y="5676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2375" name="Google Shape;2375;p17"/>
                  <p:cNvSpPr/>
                  <p:nvPr/>
                </p:nvSpPr>
                <p:spPr>
                  <a:xfrm>
                    <a:off x="1585360" y="1466428"/>
                    <a:ext cx="16327" cy="10449"/>
                  </a:xfrm>
                  <a:custGeom>
                    <a:rect b="b" l="l" r="r" t="t"/>
                    <a:pathLst>
                      <a:path extrusionOk="0" h="10449" w="16327">
                        <a:moveTo>
                          <a:pt x="15415" y="1667"/>
                        </a:moveTo>
                        <a:lnTo>
                          <a:pt x="14731" y="0"/>
                        </a:lnTo>
                        <a:lnTo>
                          <a:pt x="0" y="7212"/>
                        </a:lnTo>
                        <a:lnTo>
                          <a:pt x="948" y="8756"/>
                        </a:lnTo>
                        <a:cubicBezTo>
                          <a:pt x="1193" y="9309"/>
                          <a:pt x="1377" y="9897"/>
                          <a:pt x="1597" y="10449"/>
                        </a:cubicBezTo>
                        <a:lnTo>
                          <a:pt x="16328" y="3237"/>
                        </a:lnTo>
                        <a:lnTo>
                          <a:pt x="15398" y="169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2376" name="Google Shape;2376;p17"/>
                  <p:cNvSpPr/>
                  <p:nvPr/>
                </p:nvSpPr>
                <p:spPr>
                  <a:xfrm>
                    <a:off x="1589045" y="1472903"/>
                    <a:ext cx="18573" cy="16046"/>
                  </a:xfrm>
                  <a:custGeom>
                    <a:rect b="b" l="l" r="r" t="t"/>
                    <a:pathLst>
                      <a:path extrusionOk="0" h="16046" w="18573">
                        <a:moveTo>
                          <a:pt x="14073" y="0"/>
                        </a:moveTo>
                        <a:cubicBezTo>
                          <a:pt x="13806" y="219"/>
                          <a:pt x="13528" y="425"/>
                          <a:pt x="13239" y="614"/>
                        </a:cubicBezTo>
                        <a:cubicBezTo>
                          <a:pt x="12940" y="791"/>
                          <a:pt x="12619" y="927"/>
                          <a:pt x="12283" y="1018"/>
                        </a:cubicBezTo>
                        <a:cubicBezTo>
                          <a:pt x="13396" y="2493"/>
                          <a:pt x="14416" y="4038"/>
                          <a:pt x="15336" y="5641"/>
                        </a:cubicBezTo>
                        <a:lnTo>
                          <a:pt x="10072" y="8721"/>
                        </a:lnTo>
                        <a:lnTo>
                          <a:pt x="8835" y="6563"/>
                        </a:lnTo>
                        <a:cubicBezTo>
                          <a:pt x="8339" y="5699"/>
                          <a:pt x="7905" y="4803"/>
                          <a:pt x="7536" y="3878"/>
                        </a:cubicBezTo>
                        <a:cubicBezTo>
                          <a:pt x="7229" y="4097"/>
                          <a:pt x="6984" y="4343"/>
                          <a:pt x="6712" y="4501"/>
                        </a:cubicBezTo>
                        <a:cubicBezTo>
                          <a:pt x="6404" y="4659"/>
                          <a:pt x="6085" y="4790"/>
                          <a:pt x="5755" y="4896"/>
                        </a:cubicBezTo>
                        <a:cubicBezTo>
                          <a:pt x="6353" y="5680"/>
                          <a:pt x="6907" y="6498"/>
                          <a:pt x="7414" y="7343"/>
                        </a:cubicBezTo>
                        <a:lnTo>
                          <a:pt x="8642" y="9502"/>
                        </a:lnTo>
                        <a:lnTo>
                          <a:pt x="4255" y="12064"/>
                        </a:lnTo>
                        <a:cubicBezTo>
                          <a:pt x="3297" y="10491"/>
                          <a:pt x="2473" y="8842"/>
                          <a:pt x="1790" y="7133"/>
                        </a:cubicBezTo>
                        <a:lnTo>
                          <a:pt x="956" y="7747"/>
                        </a:lnTo>
                        <a:lnTo>
                          <a:pt x="0" y="8151"/>
                        </a:lnTo>
                        <a:lnTo>
                          <a:pt x="4536" y="16047"/>
                        </a:lnTo>
                        <a:lnTo>
                          <a:pt x="18574" y="790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2377" name="Google Shape;2377;p17"/>
                  <p:cNvSpPr/>
                  <p:nvPr/>
                </p:nvSpPr>
                <p:spPr>
                  <a:xfrm>
                    <a:off x="1616094" y="1505850"/>
                    <a:ext cx="16976" cy="15183"/>
                  </a:xfrm>
                  <a:custGeom>
                    <a:rect b="b" l="l" r="r" t="t"/>
                    <a:pathLst>
                      <a:path extrusionOk="0" h="15183" w="16976">
                        <a:moveTo>
                          <a:pt x="9484" y="13492"/>
                        </a:moveTo>
                        <a:cubicBezTo>
                          <a:pt x="13309" y="9184"/>
                          <a:pt x="7115" y="5455"/>
                          <a:pt x="9668" y="2612"/>
                        </a:cubicBezTo>
                        <a:cubicBezTo>
                          <a:pt x="10600" y="1581"/>
                          <a:pt x="12193" y="1499"/>
                          <a:pt x="13225" y="2432"/>
                        </a:cubicBezTo>
                        <a:cubicBezTo>
                          <a:pt x="13288" y="2489"/>
                          <a:pt x="13349" y="2549"/>
                          <a:pt x="13406" y="2612"/>
                        </a:cubicBezTo>
                        <a:cubicBezTo>
                          <a:pt x="14645" y="3647"/>
                          <a:pt x="14933" y="5435"/>
                          <a:pt x="14082" y="6806"/>
                        </a:cubicBezTo>
                        <a:lnTo>
                          <a:pt x="14450" y="7113"/>
                        </a:lnTo>
                        <a:cubicBezTo>
                          <a:pt x="15250" y="6451"/>
                          <a:pt x="16094" y="5844"/>
                          <a:pt x="16977" y="5297"/>
                        </a:cubicBezTo>
                        <a:cubicBezTo>
                          <a:pt x="16578" y="4011"/>
                          <a:pt x="15831" y="2860"/>
                          <a:pt x="14818" y="1972"/>
                        </a:cubicBezTo>
                        <a:cubicBezTo>
                          <a:pt x="12046" y="-529"/>
                          <a:pt x="8677" y="-660"/>
                          <a:pt x="6589" y="1630"/>
                        </a:cubicBezTo>
                        <a:cubicBezTo>
                          <a:pt x="2922" y="5701"/>
                          <a:pt x="8747" y="10131"/>
                          <a:pt x="6589" y="12535"/>
                        </a:cubicBezTo>
                        <a:cubicBezTo>
                          <a:pt x="5712" y="13553"/>
                          <a:pt x="4431" y="13772"/>
                          <a:pt x="3080" y="12535"/>
                        </a:cubicBezTo>
                        <a:cubicBezTo>
                          <a:pt x="2128" y="11679"/>
                          <a:pt x="1866" y="10293"/>
                          <a:pt x="2439" y="9149"/>
                        </a:cubicBezTo>
                        <a:lnTo>
                          <a:pt x="2158" y="8868"/>
                        </a:lnTo>
                        <a:cubicBezTo>
                          <a:pt x="1470" y="9332"/>
                          <a:pt x="748" y="9745"/>
                          <a:pt x="0" y="10105"/>
                        </a:cubicBezTo>
                        <a:cubicBezTo>
                          <a:pt x="313" y="11423"/>
                          <a:pt x="1035" y="12608"/>
                          <a:pt x="2062" y="13492"/>
                        </a:cubicBezTo>
                        <a:cubicBezTo>
                          <a:pt x="4711" y="15957"/>
                          <a:pt x="7642" y="15527"/>
                          <a:pt x="9484" y="1349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2378" name="Google Shape;2378;p17"/>
                  <p:cNvSpPr/>
                  <p:nvPr/>
                </p:nvSpPr>
                <p:spPr>
                  <a:xfrm>
                    <a:off x="1625026" y="1515981"/>
                    <a:ext cx="16801" cy="18213"/>
                  </a:xfrm>
                  <a:custGeom>
                    <a:rect b="b" l="l" r="r" t="t"/>
                    <a:pathLst>
                      <a:path extrusionOk="0" h="18213" w="16801">
                        <a:moveTo>
                          <a:pt x="15161" y="0"/>
                        </a:moveTo>
                        <a:cubicBezTo>
                          <a:pt x="10169" y="3299"/>
                          <a:pt x="5089" y="6141"/>
                          <a:pt x="0" y="9098"/>
                        </a:cubicBezTo>
                        <a:cubicBezTo>
                          <a:pt x="630" y="9476"/>
                          <a:pt x="1219" y="9920"/>
                          <a:pt x="1755" y="10423"/>
                        </a:cubicBezTo>
                        <a:cubicBezTo>
                          <a:pt x="5150" y="8045"/>
                          <a:pt x="8774" y="5799"/>
                          <a:pt x="12423" y="3641"/>
                        </a:cubicBezTo>
                        <a:cubicBezTo>
                          <a:pt x="11186" y="7712"/>
                          <a:pt x="10142" y="11809"/>
                          <a:pt x="8695" y="15661"/>
                        </a:cubicBezTo>
                        <a:cubicBezTo>
                          <a:pt x="9247" y="16064"/>
                          <a:pt x="9861" y="16433"/>
                          <a:pt x="10449" y="16863"/>
                        </a:cubicBezTo>
                        <a:cubicBezTo>
                          <a:pt x="11037" y="17293"/>
                          <a:pt x="11528" y="17784"/>
                          <a:pt x="12055" y="18214"/>
                        </a:cubicBezTo>
                        <a:cubicBezTo>
                          <a:pt x="13538" y="12520"/>
                          <a:pt x="15073" y="6905"/>
                          <a:pt x="16801" y="1202"/>
                        </a:cubicBezTo>
                        <a:cubicBezTo>
                          <a:pt x="16493" y="1057"/>
                          <a:pt x="16199" y="884"/>
                          <a:pt x="15924" y="684"/>
                        </a:cubicBezTo>
                        <a:cubicBezTo>
                          <a:pt x="15648" y="482"/>
                          <a:pt x="15392" y="253"/>
                          <a:pt x="15161" y="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2379" name="Google Shape;2379;p17"/>
                  <p:cNvSpPr/>
                  <p:nvPr/>
                </p:nvSpPr>
                <p:spPr>
                  <a:xfrm>
                    <a:off x="1659874" y="1532300"/>
                    <a:ext cx="19643" cy="20766"/>
                  </a:xfrm>
                  <a:custGeom>
                    <a:rect b="b" l="l" r="r" t="t"/>
                    <a:pathLst>
                      <a:path extrusionOk="0" h="20766" w="19643">
                        <a:moveTo>
                          <a:pt x="17854" y="4825"/>
                        </a:moveTo>
                        <a:lnTo>
                          <a:pt x="13538" y="15555"/>
                        </a:lnTo>
                        <a:lnTo>
                          <a:pt x="12125" y="12046"/>
                        </a:lnTo>
                        <a:cubicBezTo>
                          <a:pt x="10704" y="8414"/>
                          <a:pt x="9405" y="4685"/>
                          <a:pt x="7993" y="798"/>
                        </a:cubicBezTo>
                        <a:lnTo>
                          <a:pt x="6141" y="0"/>
                        </a:lnTo>
                        <a:lnTo>
                          <a:pt x="0" y="15248"/>
                        </a:lnTo>
                        <a:cubicBezTo>
                          <a:pt x="617" y="15398"/>
                          <a:pt x="1207" y="15638"/>
                          <a:pt x="1755" y="15959"/>
                        </a:cubicBezTo>
                        <a:lnTo>
                          <a:pt x="5948" y="5571"/>
                        </a:lnTo>
                        <a:cubicBezTo>
                          <a:pt x="7615" y="10414"/>
                          <a:pt x="9554" y="15126"/>
                          <a:pt x="11309" y="19846"/>
                        </a:cubicBezTo>
                        <a:lnTo>
                          <a:pt x="13502" y="20767"/>
                        </a:lnTo>
                        <a:lnTo>
                          <a:pt x="19644" y="5545"/>
                        </a:lnTo>
                        <a:lnTo>
                          <a:pt x="18714" y="5238"/>
                        </a:lnTo>
                        <a:cubicBezTo>
                          <a:pt x="18420" y="5117"/>
                          <a:pt x="18133" y="4979"/>
                          <a:pt x="17854" y="4825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2380" name="Google Shape;2380;p17"/>
                  <p:cNvSpPr/>
                  <p:nvPr/>
                </p:nvSpPr>
                <p:spPr>
                  <a:xfrm>
                    <a:off x="1697258" y="1543013"/>
                    <a:ext cx="16950" cy="18520"/>
                  </a:xfrm>
                  <a:custGeom>
                    <a:rect b="b" l="l" r="r" t="t"/>
                    <a:pathLst>
                      <a:path extrusionOk="0" h="18520" w="16950">
                        <a:moveTo>
                          <a:pt x="15143" y="2035"/>
                        </a:moveTo>
                        <a:lnTo>
                          <a:pt x="13292" y="13502"/>
                        </a:lnTo>
                        <a:lnTo>
                          <a:pt x="11169" y="10388"/>
                        </a:lnTo>
                        <a:cubicBezTo>
                          <a:pt x="8949" y="7150"/>
                          <a:pt x="6852" y="3825"/>
                          <a:pt x="4597" y="342"/>
                        </a:cubicBezTo>
                        <a:lnTo>
                          <a:pt x="2632" y="0"/>
                        </a:lnTo>
                        <a:lnTo>
                          <a:pt x="0" y="16240"/>
                        </a:lnTo>
                        <a:cubicBezTo>
                          <a:pt x="639" y="16267"/>
                          <a:pt x="1272" y="16371"/>
                          <a:pt x="1886" y="16547"/>
                        </a:cubicBezTo>
                        <a:lnTo>
                          <a:pt x="3641" y="5457"/>
                        </a:lnTo>
                        <a:cubicBezTo>
                          <a:pt x="6387" y="9774"/>
                          <a:pt x="9309" y="13959"/>
                          <a:pt x="12081" y="18152"/>
                        </a:cubicBezTo>
                        <a:lnTo>
                          <a:pt x="14424" y="18521"/>
                        </a:lnTo>
                        <a:lnTo>
                          <a:pt x="16950" y="2316"/>
                        </a:lnTo>
                        <a:cubicBezTo>
                          <a:pt x="16657" y="2324"/>
                          <a:pt x="16362" y="2301"/>
                          <a:pt x="16073" y="2246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2381" name="Google Shape;2381;p17"/>
                  <p:cNvSpPr/>
                  <p:nvPr/>
                </p:nvSpPr>
                <p:spPr>
                  <a:xfrm>
                    <a:off x="1718060" y="1545197"/>
                    <a:ext cx="4386" cy="16581"/>
                  </a:xfrm>
                  <a:custGeom>
                    <a:rect b="b" l="l" r="r" t="t"/>
                    <a:pathLst>
                      <a:path extrusionOk="0" h="16581" w="4386">
                        <a:moveTo>
                          <a:pt x="2632" y="219"/>
                        </a:moveTo>
                        <a:lnTo>
                          <a:pt x="877" y="0"/>
                        </a:lnTo>
                        <a:lnTo>
                          <a:pt x="0" y="16398"/>
                        </a:lnTo>
                        <a:cubicBezTo>
                          <a:pt x="584" y="16368"/>
                          <a:pt x="1170" y="16368"/>
                          <a:pt x="1755" y="16398"/>
                        </a:cubicBezTo>
                        <a:cubicBezTo>
                          <a:pt x="2343" y="16427"/>
                          <a:pt x="2929" y="16488"/>
                          <a:pt x="3509" y="16582"/>
                        </a:cubicBezTo>
                        <a:lnTo>
                          <a:pt x="4387" y="158"/>
                        </a:lnTo>
                        <a:cubicBezTo>
                          <a:pt x="3802" y="188"/>
                          <a:pt x="3216" y="188"/>
                          <a:pt x="2632" y="158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2382" name="Google Shape;2382;p17"/>
                  <p:cNvSpPr/>
                  <p:nvPr/>
                </p:nvSpPr>
                <p:spPr>
                  <a:xfrm>
                    <a:off x="1760077" y="1538880"/>
                    <a:ext cx="13186" cy="18170"/>
                  </a:xfrm>
                  <a:custGeom>
                    <a:rect b="b" l="l" r="r" t="t"/>
                    <a:pathLst>
                      <a:path extrusionOk="0" h="18170" w="13186">
                        <a:moveTo>
                          <a:pt x="0" y="2527"/>
                        </a:moveTo>
                        <a:cubicBezTo>
                          <a:pt x="149" y="2838"/>
                          <a:pt x="282" y="3157"/>
                          <a:pt x="395" y="3483"/>
                        </a:cubicBezTo>
                        <a:cubicBezTo>
                          <a:pt x="480" y="3829"/>
                          <a:pt x="533" y="4181"/>
                          <a:pt x="553" y="4536"/>
                        </a:cubicBezTo>
                        <a:cubicBezTo>
                          <a:pt x="2240" y="3786"/>
                          <a:pt x="3982" y="3167"/>
                          <a:pt x="5764" y="2685"/>
                        </a:cubicBezTo>
                        <a:lnTo>
                          <a:pt x="7422" y="8537"/>
                        </a:lnTo>
                        <a:lnTo>
                          <a:pt x="5054" y="9221"/>
                        </a:lnTo>
                        <a:cubicBezTo>
                          <a:pt x="4101" y="9481"/>
                          <a:pt x="3135" y="9686"/>
                          <a:pt x="2158" y="9835"/>
                        </a:cubicBezTo>
                        <a:cubicBezTo>
                          <a:pt x="2314" y="10117"/>
                          <a:pt x="2445" y="10410"/>
                          <a:pt x="2553" y="10713"/>
                        </a:cubicBezTo>
                        <a:cubicBezTo>
                          <a:pt x="2635" y="11060"/>
                          <a:pt x="2696" y="11411"/>
                          <a:pt x="2737" y="11765"/>
                        </a:cubicBezTo>
                        <a:cubicBezTo>
                          <a:pt x="3632" y="11344"/>
                          <a:pt x="4563" y="11004"/>
                          <a:pt x="5519" y="10748"/>
                        </a:cubicBezTo>
                        <a:lnTo>
                          <a:pt x="7887" y="10037"/>
                        </a:lnTo>
                        <a:lnTo>
                          <a:pt x="9274" y="14968"/>
                        </a:lnTo>
                        <a:cubicBezTo>
                          <a:pt x="7515" y="15538"/>
                          <a:pt x="5709" y="15952"/>
                          <a:pt x="3878" y="16205"/>
                        </a:cubicBezTo>
                        <a:cubicBezTo>
                          <a:pt x="4046" y="16505"/>
                          <a:pt x="4181" y="16822"/>
                          <a:pt x="4281" y="17152"/>
                        </a:cubicBezTo>
                        <a:cubicBezTo>
                          <a:pt x="4378" y="17468"/>
                          <a:pt x="4404" y="17863"/>
                          <a:pt x="4466" y="18170"/>
                        </a:cubicBezTo>
                        <a:lnTo>
                          <a:pt x="13187" y="15678"/>
                        </a:lnTo>
                        <a:lnTo>
                          <a:pt x="8721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2383" name="Google Shape;2383;p17"/>
                  <p:cNvSpPr/>
                  <p:nvPr/>
                </p:nvSpPr>
                <p:spPr>
                  <a:xfrm>
                    <a:off x="1774930" y="1534415"/>
                    <a:ext cx="11589" cy="18643"/>
                  </a:xfrm>
                  <a:custGeom>
                    <a:rect b="b" l="l" r="r" t="t"/>
                    <a:pathLst>
                      <a:path extrusionOk="0" h="18643" w="11589">
                        <a:moveTo>
                          <a:pt x="3852" y="772"/>
                        </a:moveTo>
                        <a:cubicBezTo>
                          <a:pt x="3299" y="983"/>
                          <a:pt x="2711" y="1176"/>
                          <a:pt x="2158" y="1325"/>
                        </a:cubicBezTo>
                        <a:lnTo>
                          <a:pt x="5115" y="8695"/>
                        </a:lnTo>
                        <a:lnTo>
                          <a:pt x="2772" y="9616"/>
                        </a:lnTo>
                        <a:cubicBezTo>
                          <a:pt x="1895" y="9984"/>
                          <a:pt x="956" y="10230"/>
                          <a:pt x="0" y="10537"/>
                        </a:cubicBezTo>
                        <a:cubicBezTo>
                          <a:pt x="186" y="10835"/>
                          <a:pt x="350" y="11146"/>
                          <a:pt x="491" y="11467"/>
                        </a:cubicBezTo>
                        <a:lnTo>
                          <a:pt x="798" y="12450"/>
                        </a:lnTo>
                        <a:cubicBezTo>
                          <a:pt x="1676" y="11958"/>
                          <a:pt x="2553" y="11528"/>
                          <a:pt x="3360" y="11160"/>
                        </a:cubicBezTo>
                        <a:lnTo>
                          <a:pt x="5729" y="10230"/>
                        </a:lnTo>
                        <a:lnTo>
                          <a:pt x="7642" y="14976"/>
                        </a:lnTo>
                        <a:cubicBezTo>
                          <a:pt x="5929" y="15682"/>
                          <a:pt x="4171" y="16268"/>
                          <a:pt x="2378" y="16731"/>
                        </a:cubicBezTo>
                        <a:cubicBezTo>
                          <a:pt x="2564" y="17029"/>
                          <a:pt x="2728" y="17340"/>
                          <a:pt x="2869" y="17661"/>
                        </a:cubicBezTo>
                        <a:cubicBezTo>
                          <a:pt x="2992" y="17968"/>
                          <a:pt x="3053" y="18337"/>
                          <a:pt x="3150" y="18644"/>
                        </a:cubicBezTo>
                        <a:lnTo>
                          <a:pt x="11590" y="15257"/>
                        </a:lnTo>
                        <a:lnTo>
                          <a:pt x="5448" y="0"/>
                        </a:lnTo>
                        <a:lnTo>
                          <a:pt x="3843" y="77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2384" name="Google Shape;2384;p17"/>
                  <p:cNvSpPr/>
                  <p:nvPr/>
                </p:nvSpPr>
                <p:spPr>
                  <a:xfrm>
                    <a:off x="1791285" y="1525694"/>
                    <a:ext cx="13489" cy="17766"/>
                  </a:xfrm>
                  <a:custGeom>
                    <a:rect b="b" l="l" r="r" t="t"/>
                    <a:pathLst>
                      <a:path extrusionOk="0" h="17766" w="13489">
                        <a:moveTo>
                          <a:pt x="2535" y="6159"/>
                        </a:moveTo>
                        <a:cubicBezTo>
                          <a:pt x="1701" y="4712"/>
                          <a:pt x="2447" y="3325"/>
                          <a:pt x="3710" y="2588"/>
                        </a:cubicBezTo>
                        <a:cubicBezTo>
                          <a:pt x="5057" y="1735"/>
                          <a:pt x="6826" y="1996"/>
                          <a:pt x="7869" y="3203"/>
                        </a:cubicBezTo>
                        <a:lnTo>
                          <a:pt x="8272" y="2992"/>
                        </a:lnTo>
                        <a:cubicBezTo>
                          <a:pt x="7888" y="2019"/>
                          <a:pt x="7578" y="1019"/>
                          <a:pt x="7342" y="0"/>
                        </a:cubicBezTo>
                        <a:cubicBezTo>
                          <a:pt x="5998" y="-9"/>
                          <a:pt x="4678" y="353"/>
                          <a:pt x="3526" y="1044"/>
                        </a:cubicBezTo>
                        <a:cubicBezTo>
                          <a:pt x="315" y="2895"/>
                          <a:pt x="-861" y="6133"/>
                          <a:pt x="657" y="8782"/>
                        </a:cubicBezTo>
                        <a:cubicBezTo>
                          <a:pt x="3403" y="13564"/>
                          <a:pt x="9378" y="9397"/>
                          <a:pt x="10983" y="12169"/>
                        </a:cubicBezTo>
                        <a:cubicBezTo>
                          <a:pt x="11659" y="13371"/>
                          <a:pt x="11501" y="14573"/>
                          <a:pt x="9869" y="15564"/>
                        </a:cubicBezTo>
                        <a:cubicBezTo>
                          <a:pt x="8757" y="16188"/>
                          <a:pt x="7365" y="15994"/>
                          <a:pt x="6465" y="15091"/>
                        </a:cubicBezTo>
                        <a:lnTo>
                          <a:pt x="6158" y="15275"/>
                        </a:lnTo>
                        <a:cubicBezTo>
                          <a:pt x="6342" y="16108"/>
                          <a:pt x="6527" y="16907"/>
                          <a:pt x="6649" y="17740"/>
                        </a:cubicBezTo>
                        <a:cubicBezTo>
                          <a:pt x="7993" y="17862"/>
                          <a:pt x="9342" y="17555"/>
                          <a:pt x="10501" y="16863"/>
                        </a:cubicBezTo>
                        <a:cubicBezTo>
                          <a:pt x="13642" y="15047"/>
                          <a:pt x="14133" y="12116"/>
                          <a:pt x="12782" y="9739"/>
                        </a:cubicBezTo>
                        <a:cubicBezTo>
                          <a:pt x="9887" y="4720"/>
                          <a:pt x="4430" y="9493"/>
                          <a:pt x="2517" y="622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2385" name="Google Shape;2385;p17"/>
                  <p:cNvSpPr/>
                  <p:nvPr/>
                </p:nvSpPr>
                <p:spPr>
                  <a:xfrm>
                    <a:off x="1805392" y="1519096"/>
                    <a:ext cx="16239" cy="18459"/>
                  </a:xfrm>
                  <a:custGeom>
                    <a:rect b="b" l="l" r="r" t="t"/>
                    <a:pathLst>
                      <a:path extrusionOk="0" h="18459" w="16239">
                        <a:moveTo>
                          <a:pt x="877" y="684"/>
                        </a:moveTo>
                        <a:cubicBezTo>
                          <a:pt x="599" y="872"/>
                          <a:pt x="305" y="1036"/>
                          <a:pt x="0" y="1176"/>
                        </a:cubicBezTo>
                        <a:cubicBezTo>
                          <a:pt x="1606" y="6940"/>
                          <a:pt x="2746" y="12669"/>
                          <a:pt x="3948" y="18460"/>
                        </a:cubicBezTo>
                        <a:cubicBezTo>
                          <a:pt x="4486" y="17987"/>
                          <a:pt x="5074" y="17574"/>
                          <a:pt x="5703" y="17231"/>
                        </a:cubicBezTo>
                        <a:cubicBezTo>
                          <a:pt x="4501" y="13222"/>
                          <a:pt x="3509" y="9063"/>
                          <a:pt x="2623" y="4904"/>
                        </a:cubicBezTo>
                        <a:cubicBezTo>
                          <a:pt x="6010" y="7370"/>
                          <a:pt x="9642" y="9616"/>
                          <a:pt x="12818" y="12204"/>
                        </a:cubicBezTo>
                        <a:cubicBezTo>
                          <a:pt x="13371" y="11748"/>
                          <a:pt x="13932" y="11283"/>
                          <a:pt x="14485" y="10879"/>
                        </a:cubicBezTo>
                        <a:cubicBezTo>
                          <a:pt x="15038" y="10476"/>
                          <a:pt x="15687" y="10142"/>
                          <a:pt x="16240" y="9774"/>
                        </a:cubicBezTo>
                        <a:cubicBezTo>
                          <a:pt x="11309" y="6598"/>
                          <a:pt x="6440" y="3422"/>
                          <a:pt x="1597" y="0"/>
                        </a:cubicBezTo>
                        <a:cubicBezTo>
                          <a:pt x="1377" y="248"/>
                          <a:pt x="1136" y="477"/>
                          <a:pt x="877" y="68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2386" name="Google Shape;2386;p17"/>
                  <p:cNvSpPr/>
                  <p:nvPr/>
                </p:nvSpPr>
                <p:spPr>
                  <a:xfrm>
                    <a:off x="1814420" y="1503593"/>
                    <a:ext cx="21810" cy="21977"/>
                  </a:xfrm>
                  <a:custGeom>
                    <a:rect b="b" l="l" r="r" t="t"/>
                    <a:pathLst>
                      <a:path extrusionOk="0" h="21977" w="21810">
                        <a:moveTo>
                          <a:pt x="10221" y="684"/>
                        </a:moveTo>
                        <a:lnTo>
                          <a:pt x="9449" y="1298"/>
                        </a:lnTo>
                        <a:lnTo>
                          <a:pt x="17187" y="9923"/>
                        </a:lnTo>
                        <a:lnTo>
                          <a:pt x="13423" y="9616"/>
                        </a:lnTo>
                        <a:cubicBezTo>
                          <a:pt x="9511" y="9309"/>
                          <a:pt x="5659" y="8844"/>
                          <a:pt x="1527" y="8414"/>
                        </a:cubicBezTo>
                        <a:lnTo>
                          <a:pt x="0" y="9774"/>
                        </a:lnTo>
                        <a:lnTo>
                          <a:pt x="10967" y="21978"/>
                        </a:lnTo>
                        <a:cubicBezTo>
                          <a:pt x="11372" y="21486"/>
                          <a:pt x="11852" y="21059"/>
                          <a:pt x="12388" y="20714"/>
                        </a:cubicBezTo>
                        <a:lnTo>
                          <a:pt x="4896" y="12388"/>
                        </a:lnTo>
                        <a:cubicBezTo>
                          <a:pt x="9984" y="13011"/>
                          <a:pt x="15064" y="13318"/>
                          <a:pt x="20056" y="13783"/>
                        </a:cubicBezTo>
                        <a:lnTo>
                          <a:pt x="21811" y="12178"/>
                        </a:lnTo>
                        <a:lnTo>
                          <a:pt x="10905" y="0"/>
                        </a:lnTo>
                        <a:lnTo>
                          <a:pt x="10256" y="71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2387" name="Google Shape;2387;p17"/>
                  <p:cNvSpPr/>
                  <p:nvPr/>
                </p:nvSpPr>
                <p:spPr>
                  <a:xfrm>
                    <a:off x="1828370" y="1497373"/>
                    <a:ext cx="14546" cy="13677"/>
                  </a:xfrm>
                  <a:custGeom>
                    <a:rect b="b" l="l" r="r" t="t"/>
                    <a:pathLst>
                      <a:path extrusionOk="0" h="13677" w="14546">
                        <a:moveTo>
                          <a:pt x="1290" y="1413"/>
                        </a:moveTo>
                        <a:cubicBezTo>
                          <a:pt x="893" y="1858"/>
                          <a:pt x="461" y="2271"/>
                          <a:pt x="0" y="2650"/>
                        </a:cubicBezTo>
                        <a:lnTo>
                          <a:pt x="12169" y="13678"/>
                        </a:lnTo>
                        <a:cubicBezTo>
                          <a:pt x="12511" y="13187"/>
                          <a:pt x="12880" y="12695"/>
                          <a:pt x="13248" y="12265"/>
                        </a:cubicBezTo>
                        <a:cubicBezTo>
                          <a:pt x="13659" y="11830"/>
                          <a:pt x="14092" y="11418"/>
                          <a:pt x="14547" y="11028"/>
                        </a:cubicBezTo>
                        <a:lnTo>
                          <a:pt x="2404" y="0"/>
                        </a:lnTo>
                        <a:cubicBezTo>
                          <a:pt x="2058" y="490"/>
                          <a:pt x="1686" y="962"/>
                          <a:pt x="1290" y="141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2388" name="Google Shape;2388;p17"/>
                  <p:cNvSpPr/>
                  <p:nvPr/>
                </p:nvSpPr>
                <p:spPr>
                  <a:xfrm>
                    <a:off x="1835362" y="1488740"/>
                    <a:ext cx="17889" cy="16152"/>
                  </a:xfrm>
                  <a:custGeom>
                    <a:rect b="b" l="l" r="r" t="t"/>
                    <a:pathLst>
                      <a:path extrusionOk="0" h="16152" w="17889">
                        <a:moveTo>
                          <a:pt x="16301" y="5089"/>
                        </a:moveTo>
                        <a:cubicBezTo>
                          <a:pt x="15589" y="6395"/>
                          <a:pt x="14785" y="7650"/>
                          <a:pt x="13897" y="8844"/>
                        </a:cubicBezTo>
                        <a:lnTo>
                          <a:pt x="2193" y="0"/>
                        </a:lnTo>
                        <a:cubicBezTo>
                          <a:pt x="1851" y="491"/>
                          <a:pt x="1570" y="1018"/>
                          <a:pt x="1176" y="1483"/>
                        </a:cubicBezTo>
                        <a:cubicBezTo>
                          <a:pt x="817" y="1961"/>
                          <a:pt x="424" y="2413"/>
                          <a:pt x="0" y="2834"/>
                        </a:cubicBezTo>
                        <a:lnTo>
                          <a:pt x="11713" y="11686"/>
                        </a:lnTo>
                        <a:cubicBezTo>
                          <a:pt x="10844" y="12823"/>
                          <a:pt x="9907" y="13903"/>
                          <a:pt x="8905" y="14924"/>
                        </a:cubicBezTo>
                        <a:cubicBezTo>
                          <a:pt x="9217" y="15064"/>
                          <a:pt x="9511" y="15241"/>
                          <a:pt x="9782" y="15450"/>
                        </a:cubicBezTo>
                        <a:lnTo>
                          <a:pt x="10493" y="16152"/>
                        </a:lnTo>
                        <a:lnTo>
                          <a:pt x="17889" y="6291"/>
                        </a:lnTo>
                        <a:cubicBezTo>
                          <a:pt x="17582" y="6155"/>
                          <a:pt x="17288" y="5991"/>
                          <a:pt x="17012" y="5799"/>
                        </a:cubicBezTo>
                        <a:cubicBezTo>
                          <a:pt x="16756" y="5583"/>
                          <a:pt x="16518" y="5345"/>
                          <a:pt x="16301" y="508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2389" name="Google Shape;2389;p17"/>
                  <p:cNvSpPr/>
                  <p:nvPr/>
                </p:nvSpPr>
                <p:spPr>
                  <a:xfrm>
                    <a:off x="1841995" y="1470219"/>
                    <a:ext cx="21556" cy="21021"/>
                  </a:xfrm>
                  <a:custGeom>
                    <a:rect b="b" l="l" r="r" t="t"/>
                    <a:pathLst>
                      <a:path extrusionOk="0" h="21021" w="21556">
                        <a:moveTo>
                          <a:pt x="7115" y="833"/>
                        </a:moveTo>
                        <a:cubicBezTo>
                          <a:pt x="6949" y="1112"/>
                          <a:pt x="6764" y="1377"/>
                          <a:pt x="6563" y="1632"/>
                        </a:cubicBezTo>
                        <a:lnTo>
                          <a:pt x="16450" y="7615"/>
                        </a:lnTo>
                        <a:lnTo>
                          <a:pt x="12783" y="8449"/>
                        </a:lnTo>
                        <a:cubicBezTo>
                          <a:pt x="8967" y="9274"/>
                          <a:pt x="5115" y="9984"/>
                          <a:pt x="1070" y="10791"/>
                        </a:cubicBezTo>
                        <a:lnTo>
                          <a:pt x="0" y="12546"/>
                        </a:lnTo>
                        <a:lnTo>
                          <a:pt x="14038" y="21021"/>
                        </a:lnTo>
                        <a:cubicBezTo>
                          <a:pt x="14295" y="20438"/>
                          <a:pt x="14625" y="19890"/>
                          <a:pt x="15020" y="19390"/>
                        </a:cubicBezTo>
                        <a:lnTo>
                          <a:pt x="5448" y="13538"/>
                        </a:lnTo>
                        <a:cubicBezTo>
                          <a:pt x="10440" y="12608"/>
                          <a:pt x="15406" y="11441"/>
                          <a:pt x="20302" y="10449"/>
                        </a:cubicBezTo>
                        <a:lnTo>
                          <a:pt x="21557" y="8449"/>
                        </a:lnTo>
                        <a:lnTo>
                          <a:pt x="7519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2390" name="Google Shape;2390;p17"/>
                  <p:cNvSpPr/>
                  <p:nvPr/>
                </p:nvSpPr>
                <p:spPr>
                  <a:xfrm>
                    <a:off x="1851084" y="1458752"/>
                    <a:ext cx="18573" cy="15029"/>
                  </a:xfrm>
                  <a:custGeom>
                    <a:rect b="b" l="l" r="r" t="t"/>
                    <a:pathLst>
                      <a:path extrusionOk="0" h="15029" w="18573">
                        <a:moveTo>
                          <a:pt x="0" y="8335"/>
                        </a:moveTo>
                        <a:lnTo>
                          <a:pt x="1018" y="8642"/>
                        </a:lnTo>
                        <a:cubicBezTo>
                          <a:pt x="1326" y="8789"/>
                          <a:pt x="1620" y="8966"/>
                          <a:pt x="1895" y="9168"/>
                        </a:cubicBezTo>
                        <a:cubicBezTo>
                          <a:pt x="2417" y="7387"/>
                          <a:pt x="3065" y="5646"/>
                          <a:pt x="3834" y="3957"/>
                        </a:cubicBezTo>
                        <a:lnTo>
                          <a:pt x="9379" y="6422"/>
                        </a:lnTo>
                        <a:lnTo>
                          <a:pt x="8335" y="8730"/>
                        </a:lnTo>
                        <a:cubicBezTo>
                          <a:pt x="7937" y="9639"/>
                          <a:pt x="7473" y="10519"/>
                          <a:pt x="6949" y="11362"/>
                        </a:cubicBezTo>
                        <a:lnTo>
                          <a:pt x="7966" y="11669"/>
                        </a:lnTo>
                        <a:lnTo>
                          <a:pt x="8844" y="12186"/>
                        </a:lnTo>
                        <a:cubicBezTo>
                          <a:pt x="9124" y="11362"/>
                          <a:pt x="9432" y="10432"/>
                          <a:pt x="9861" y="9414"/>
                        </a:cubicBezTo>
                        <a:lnTo>
                          <a:pt x="10844" y="7133"/>
                        </a:lnTo>
                        <a:lnTo>
                          <a:pt x="15564" y="9265"/>
                        </a:lnTo>
                        <a:cubicBezTo>
                          <a:pt x="14834" y="10970"/>
                          <a:pt x="13978" y="12618"/>
                          <a:pt x="13002" y="14196"/>
                        </a:cubicBezTo>
                        <a:cubicBezTo>
                          <a:pt x="13345" y="14254"/>
                          <a:pt x="13678" y="14358"/>
                          <a:pt x="13994" y="14503"/>
                        </a:cubicBezTo>
                        <a:cubicBezTo>
                          <a:pt x="14311" y="14634"/>
                          <a:pt x="14606" y="14811"/>
                          <a:pt x="14871" y="15029"/>
                        </a:cubicBezTo>
                        <a:lnTo>
                          <a:pt x="18574" y="6703"/>
                        </a:lnTo>
                        <a:lnTo>
                          <a:pt x="3694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2391" name="Google Shape;2391;p17"/>
                  <p:cNvSpPr/>
                  <p:nvPr/>
                </p:nvSpPr>
                <p:spPr>
                  <a:xfrm>
                    <a:off x="1856076" y="1447021"/>
                    <a:ext cx="18292" cy="9335"/>
                  </a:xfrm>
                  <a:custGeom>
                    <a:rect b="b" l="l" r="r" t="t"/>
                    <a:pathLst>
                      <a:path extrusionOk="0" h="9335" w="18292">
                        <a:moveTo>
                          <a:pt x="0" y="8659"/>
                        </a:moveTo>
                        <a:cubicBezTo>
                          <a:pt x="334" y="8712"/>
                          <a:pt x="663" y="8795"/>
                          <a:pt x="983" y="8905"/>
                        </a:cubicBezTo>
                        <a:cubicBezTo>
                          <a:pt x="1305" y="9021"/>
                          <a:pt x="1616" y="9165"/>
                          <a:pt x="1913" y="9335"/>
                        </a:cubicBezTo>
                        <a:cubicBezTo>
                          <a:pt x="2307" y="7729"/>
                          <a:pt x="2711" y="6010"/>
                          <a:pt x="3387" y="4071"/>
                        </a:cubicBezTo>
                        <a:lnTo>
                          <a:pt x="17126" y="8747"/>
                        </a:lnTo>
                        <a:cubicBezTo>
                          <a:pt x="17275" y="8159"/>
                          <a:pt x="17398" y="7572"/>
                          <a:pt x="17591" y="6993"/>
                        </a:cubicBezTo>
                        <a:cubicBezTo>
                          <a:pt x="17784" y="6413"/>
                          <a:pt x="18047" y="5878"/>
                          <a:pt x="18293" y="5326"/>
                        </a:cubicBezTo>
                        <a:lnTo>
                          <a:pt x="2922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2392" name="Google Shape;2392;p17"/>
                  <p:cNvSpPr/>
                  <p:nvPr/>
                </p:nvSpPr>
                <p:spPr>
                  <a:xfrm>
                    <a:off x="1863780" y="1417612"/>
                    <a:ext cx="17538" cy="14976"/>
                  </a:xfrm>
                  <a:custGeom>
                    <a:rect b="b" l="l" r="r" t="t"/>
                    <a:pathLst>
                      <a:path extrusionOk="0" h="14976" w="17538">
                        <a:moveTo>
                          <a:pt x="307" y="4808"/>
                        </a:moveTo>
                        <a:cubicBezTo>
                          <a:pt x="235" y="5144"/>
                          <a:pt x="132" y="5473"/>
                          <a:pt x="0" y="5791"/>
                        </a:cubicBezTo>
                        <a:cubicBezTo>
                          <a:pt x="5264" y="8659"/>
                          <a:pt x="10169" y="11836"/>
                          <a:pt x="15161" y="14976"/>
                        </a:cubicBezTo>
                        <a:cubicBezTo>
                          <a:pt x="15187" y="14246"/>
                          <a:pt x="15302" y="13521"/>
                          <a:pt x="15503" y="12818"/>
                        </a:cubicBezTo>
                        <a:cubicBezTo>
                          <a:pt x="11759" y="10870"/>
                          <a:pt x="8101" y="8776"/>
                          <a:pt x="4527" y="6536"/>
                        </a:cubicBezTo>
                        <a:cubicBezTo>
                          <a:pt x="8659" y="5703"/>
                          <a:pt x="12757" y="4711"/>
                          <a:pt x="16854" y="4194"/>
                        </a:cubicBezTo>
                        <a:lnTo>
                          <a:pt x="17073" y="2062"/>
                        </a:lnTo>
                        <a:cubicBezTo>
                          <a:pt x="17170" y="1386"/>
                          <a:pt x="17380" y="676"/>
                          <a:pt x="17538" y="0"/>
                        </a:cubicBezTo>
                        <a:cubicBezTo>
                          <a:pt x="11800" y="1386"/>
                          <a:pt x="6133" y="2685"/>
                          <a:pt x="342" y="379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2393" name="Google Shape;2393;p17"/>
                  <p:cNvSpPr/>
                  <p:nvPr/>
                </p:nvSpPr>
                <p:spPr>
                  <a:xfrm>
                    <a:off x="1864947" y="1400837"/>
                    <a:ext cx="16555" cy="4386"/>
                  </a:xfrm>
                  <a:custGeom>
                    <a:rect b="b" l="l" r="r" t="t"/>
                    <a:pathLst>
                      <a:path extrusionOk="0" h="4386" w="16555">
                        <a:moveTo>
                          <a:pt x="0" y="807"/>
                        </a:moveTo>
                        <a:cubicBezTo>
                          <a:pt x="105" y="1411"/>
                          <a:pt x="179" y="2021"/>
                          <a:pt x="219" y="2632"/>
                        </a:cubicBezTo>
                        <a:lnTo>
                          <a:pt x="219" y="4387"/>
                        </a:lnTo>
                        <a:lnTo>
                          <a:pt x="16556" y="3509"/>
                        </a:lnTo>
                        <a:cubicBezTo>
                          <a:pt x="16452" y="2929"/>
                          <a:pt x="16379" y="2343"/>
                          <a:pt x="16336" y="1755"/>
                        </a:cubicBezTo>
                        <a:lnTo>
                          <a:pt x="16336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2394" name="Google Shape;2394;p17"/>
                  <p:cNvSpPr/>
                  <p:nvPr/>
                </p:nvSpPr>
                <p:spPr>
                  <a:xfrm>
                    <a:off x="1864367" y="1382860"/>
                    <a:ext cx="16827" cy="15090"/>
                  </a:xfrm>
                  <a:custGeom>
                    <a:rect b="b" l="l" r="r" t="t"/>
                    <a:pathLst>
                      <a:path extrusionOk="0" h="15090" w="16827">
                        <a:moveTo>
                          <a:pt x="61" y="7229"/>
                        </a:moveTo>
                        <a:cubicBezTo>
                          <a:pt x="144" y="7564"/>
                          <a:pt x="197" y="7904"/>
                          <a:pt x="219" y="8247"/>
                        </a:cubicBezTo>
                        <a:cubicBezTo>
                          <a:pt x="230" y="8588"/>
                          <a:pt x="209" y="8928"/>
                          <a:pt x="158" y="9265"/>
                        </a:cubicBezTo>
                        <a:cubicBezTo>
                          <a:pt x="5861" y="11020"/>
                          <a:pt x="11309" y="13055"/>
                          <a:pt x="16828" y="15090"/>
                        </a:cubicBezTo>
                        <a:cubicBezTo>
                          <a:pt x="16695" y="14359"/>
                          <a:pt x="16654" y="13613"/>
                          <a:pt x="16705" y="12871"/>
                        </a:cubicBezTo>
                        <a:cubicBezTo>
                          <a:pt x="12695" y="11792"/>
                          <a:pt x="8686" y="10432"/>
                          <a:pt x="4685" y="9019"/>
                        </a:cubicBezTo>
                        <a:cubicBezTo>
                          <a:pt x="8563" y="7387"/>
                          <a:pt x="12388" y="5562"/>
                          <a:pt x="16240" y="4176"/>
                        </a:cubicBezTo>
                        <a:cubicBezTo>
                          <a:pt x="16178" y="3474"/>
                          <a:pt x="16056" y="2764"/>
                          <a:pt x="16020" y="2088"/>
                        </a:cubicBezTo>
                        <a:lnTo>
                          <a:pt x="16020" y="0"/>
                        </a:lnTo>
                        <a:cubicBezTo>
                          <a:pt x="10756" y="2556"/>
                          <a:pt x="5416" y="4981"/>
                          <a:pt x="0" y="727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2395" name="Google Shape;2395;p17"/>
                  <p:cNvSpPr/>
                  <p:nvPr/>
                </p:nvSpPr>
                <p:spPr>
                  <a:xfrm>
                    <a:off x="1838538" y="1313664"/>
                    <a:ext cx="18503" cy="16853"/>
                  </a:xfrm>
                  <a:custGeom>
                    <a:rect b="b" l="l" r="r" t="t"/>
                    <a:pathLst>
                      <a:path extrusionOk="0" h="16853" w="18503">
                        <a:moveTo>
                          <a:pt x="5211" y="16854"/>
                        </a:moveTo>
                        <a:cubicBezTo>
                          <a:pt x="5455" y="16613"/>
                          <a:pt x="5712" y="16387"/>
                          <a:pt x="5984" y="16178"/>
                        </a:cubicBezTo>
                        <a:lnTo>
                          <a:pt x="6905" y="15687"/>
                        </a:lnTo>
                        <a:cubicBezTo>
                          <a:pt x="5666" y="14322"/>
                          <a:pt x="4515" y="12880"/>
                          <a:pt x="3457" y="11371"/>
                        </a:cubicBezTo>
                        <a:lnTo>
                          <a:pt x="8414" y="7861"/>
                        </a:lnTo>
                        <a:lnTo>
                          <a:pt x="9835" y="9897"/>
                        </a:lnTo>
                        <a:cubicBezTo>
                          <a:pt x="10449" y="10774"/>
                          <a:pt x="10941" y="11651"/>
                          <a:pt x="11371" y="12423"/>
                        </a:cubicBezTo>
                        <a:lnTo>
                          <a:pt x="12116" y="11748"/>
                        </a:lnTo>
                        <a:lnTo>
                          <a:pt x="13037" y="11256"/>
                        </a:lnTo>
                        <a:cubicBezTo>
                          <a:pt x="12372" y="10536"/>
                          <a:pt x="11754" y="9774"/>
                          <a:pt x="11186" y="8975"/>
                        </a:cubicBezTo>
                        <a:lnTo>
                          <a:pt x="9739" y="6905"/>
                        </a:lnTo>
                        <a:lnTo>
                          <a:pt x="13959" y="3974"/>
                        </a:lnTo>
                        <a:cubicBezTo>
                          <a:pt x="15042" y="5455"/>
                          <a:pt x="16002" y="7022"/>
                          <a:pt x="16828" y="8659"/>
                        </a:cubicBezTo>
                        <a:cubicBezTo>
                          <a:pt x="17108" y="8449"/>
                          <a:pt x="17354" y="8168"/>
                          <a:pt x="17626" y="7984"/>
                        </a:cubicBezTo>
                        <a:cubicBezTo>
                          <a:pt x="17904" y="7796"/>
                          <a:pt x="18198" y="7632"/>
                          <a:pt x="18503" y="7493"/>
                        </a:cubicBezTo>
                        <a:lnTo>
                          <a:pt x="13239" y="0"/>
                        </a:lnTo>
                        <a:lnTo>
                          <a:pt x="0" y="939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2396" name="Google Shape;2396;p17"/>
                  <p:cNvSpPr/>
                  <p:nvPr/>
                </p:nvSpPr>
                <p:spPr>
                  <a:xfrm>
                    <a:off x="1812560" y="1283395"/>
                    <a:ext cx="21758" cy="22004"/>
                  </a:xfrm>
                  <a:custGeom>
                    <a:rect b="b" l="l" r="r" t="t"/>
                    <a:pathLst>
                      <a:path extrusionOk="0" h="22004" w="21758">
                        <a:moveTo>
                          <a:pt x="737" y="12792"/>
                        </a:moveTo>
                        <a:cubicBezTo>
                          <a:pt x="977" y="13001"/>
                          <a:pt x="1203" y="13227"/>
                          <a:pt x="1413" y="13467"/>
                        </a:cubicBezTo>
                        <a:lnTo>
                          <a:pt x="9124" y="4843"/>
                        </a:lnTo>
                        <a:lnTo>
                          <a:pt x="9247" y="8633"/>
                        </a:lnTo>
                        <a:cubicBezTo>
                          <a:pt x="9335" y="12546"/>
                          <a:pt x="9309" y="16529"/>
                          <a:pt x="9309" y="20653"/>
                        </a:cubicBezTo>
                        <a:lnTo>
                          <a:pt x="10783" y="22004"/>
                        </a:lnTo>
                        <a:lnTo>
                          <a:pt x="21758" y="9800"/>
                        </a:lnTo>
                        <a:cubicBezTo>
                          <a:pt x="21225" y="9451"/>
                          <a:pt x="20746" y="9025"/>
                          <a:pt x="20337" y="8537"/>
                        </a:cubicBezTo>
                        <a:lnTo>
                          <a:pt x="12853" y="16863"/>
                        </a:lnTo>
                        <a:cubicBezTo>
                          <a:pt x="12941" y="11713"/>
                          <a:pt x="12730" y="6624"/>
                          <a:pt x="12669" y="1606"/>
                        </a:cubicBezTo>
                        <a:lnTo>
                          <a:pt x="10914" y="0"/>
                        </a:lnTo>
                        <a:lnTo>
                          <a:pt x="0" y="1217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2397" name="Google Shape;2397;p17"/>
                  <p:cNvSpPr/>
                  <p:nvPr/>
                </p:nvSpPr>
                <p:spPr>
                  <a:xfrm>
                    <a:off x="1784669" y="1263856"/>
                    <a:ext cx="19345" cy="20652"/>
                  </a:xfrm>
                  <a:custGeom>
                    <a:rect b="b" l="l" r="r" t="t"/>
                    <a:pathLst>
                      <a:path extrusionOk="0" h="20652" w="19345">
                        <a:moveTo>
                          <a:pt x="0" y="14520"/>
                        </a:moveTo>
                        <a:lnTo>
                          <a:pt x="1105" y="14976"/>
                        </a:lnTo>
                        <a:lnTo>
                          <a:pt x="2123" y="15599"/>
                        </a:lnTo>
                        <a:cubicBezTo>
                          <a:pt x="2746" y="15161"/>
                          <a:pt x="3755" y="14459"/>
                          <a:pt x="4624" y="13959"/>
                        </a:cubicBezTo>
                        <a:lnTo>
                          <a:pt x="8133" y="11871"/>
                        </a:lnTo>
                        <a:cubicBezTo>
                          <a:pt x="8133" y="14143"/>
                          <a:pt x="8230" y="16424"/>
                          <a:pt x="8194" y="18767"/>
                        </a:cubicBezTo>
                        <a:cubicBezTo>
                          <a:pt x="9503" y="19239"/>
                          <a:pt x="10746" y="19873"/>
                          <a:pt x="11897" y="20653"/>
                        </a:cubicBezTo>
                        <a:cubicBezTo>
                          <a:pt x="11897" y="17231"/>
                          <a:pt x="11739" y="14020"/>
                          <a:pt x="11616" y="10791"/>
                        </a:cubicBezTo>
                        <a:lnTo>
                          <a:pt x="11616" y="10212"/>
                        </a:lnTo>
                        <a:cubicBezTo>
                          <a:pt x="13037" y="9449"/>
                          <a:pt x="14389" y="8677"/>
                          <a:pt x="15836" y="7931"/>
                        </a:cubicBezTo>
                        <a:lnTo>
                          <a:pt x="19346" y="6089"/>
                        </a:lnTo>
                        <a:cubicBezTo>
                          <a:pt x="18620" y="5789"/>
                          <a:pt x="17931" y="5406"/>
                          <a:pt x="17293" y="4948"/>
                        </a:cubicBezTo>
                        <a:cubicBezTo>
                          <a:pt x="15283" y="6089"/>
                          <a:pt x="13406" y="7317"/>
                          <a:pt x="11432" y="8458"/>
                        </a:cubicBezTo>
                        <a:cubicBezTo>
                          <a:pt x="11432" y="6299"/>
                          <a:pt x="11344" y="4141"/>
                          <a:pt x="11432" y="1956"/>
                        </a:cubicBezTo>
                        <a:cubicBezTo>
                          <a:pt x="10756" y="1649"/>
                          <a:pt x="10107" y="1430"/>
                          <a:pt x="9493" y="1079"/>
                        </a:cubicBezTo>
                        <a:cubicBezTo>
                          <a:pt x="8879" y="728"/>
                          <a:pt x="8256" y="368"/>
                          <a:pt x="7642" y="0"/>
                        </a:cubicBezTo>
                        <a:lnTo>
                          <a:pt x="8010" y="10072"/>
                        </a:lnTo>
                        <a:cubicBezTo>
                          <a:pt x="5422" y="11616"/>
                          <a:pt x="2808" y="13037"/>
                          <a:pt x="0" y="1452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2398" name="Google Shape;2398;p17"/>
                  <p:cNvSpPr/>
                  <p:nvPr/>
                </p:nvSpPr>
                <p:spPr>
                  <a:xfrm>
                    <a:off x="1774588" y="1259040"/>
                    <a:ext cx="14502" cy="18503"/>
                  </a:xfrm>
                  <a:custGeom>
                    <a:rect b="b" l="l" r="r" t="t"/>
                    <a:pathLst>
                      <a:path extrusionOk="0" h="18503" w="14502">
                        <a:moveTo>
                          <a:pt x="8695" y="17512"/>
                        </a:moveTo>
                        <a:cubicBezTo>
                          <a:pt x="8836" y="17208"/>
                          <a:pt x="9001" y="16914"/>
                          <a:pt x="9186" y="16635"/>
                        </a:cubicBezTo>
                        <a:cubicBezTo>
                          <a:pt x="7396" y="16161"/>
                          <a:pt x="5638" y="15574"/>
                          <a:pt x="3922" y="14880"/>
                        </a:cubicBezTo>
                        <a:lnTo>
                          <a:pt x="6203" y="9239"/>
                        </a:lnTo>
                        <a:lnTo>
                          <a:pt x="8510" y="10116"/>
                        </a:lnTo>
                        <a:cubicBezTo>
                          <a:pt x="9413" y="10506"/>
                          <a:pt x="10291" y="10948"/>
                          <a:pt x="11142" y="11441"/>
                        </a:cubicBezTo>
                        <a:cubicBezTo>
                          <a:pt x="11230" y="11134"/>
                          <a:pt x="11292" y="10739"/>
                          <a:pt x="11414" y="10423"/>
                        </a:cubicBezTo>
                        <a:cubicBezTo>
                          <a:pt x="11561" y="10105"/>
                          <a:pt x="11728" y="9797"/>
                          <a:pt x="11914" y="9502"/>
                        </a:cubicBezTo>
                        <a:cubicBezTo>
                          <a:pt x="10972" y="9272"/>
                          <a:pt x="10046" y="8978"/>
                          <a:pt x="9142" y="8624"/>
                        </a:cubicBezTo>
                        <a:lnTo>
                          <a:pt x="6826" y="7703"/>
                        </a:lnTo>
                        <a:lnTo>
                          <a:pt x="8738" y="2922"/>
                        </a:lnTo>
                        <a:cubicBezTo>
                          <a:pt x="10462" y="3584"/>
                          <a:pt x="12130" y="4379"/>
                          <a:pt x="13731" y="5299"/>
                        </a:cubicBezTo>
                        <a:cubicBezTo>
                          <a:pt x="13793" y="4961"/>
                          <a:pt x="13887" y="4629"/>
                          <a:pt x="14011" y="4308"/>
                        </a:cubicBezTo>
                        <a:cubicBezTo>
                          <a:pt x="14151" y="3988"/>
                          <a:pt x="14315" y="3680"/>
                          <a:pt x="14503" y="3387"/>
                        </a:cubicBezTo>
                        <a:lnTo>
                          <a:pt x="6054" y="0"/>
                        </a:lnTo>
                        <a:lnTo>
                          <a:pt x="0" y="15082"/>
                        </a:lnTo>
                        <a:lnTo>
                          <a:pt x="8414" y="18503"/>
                        </a:lnTo>
                        <a:cubicBezTo>
                          <a:pt x="8510" y="18196"/>
                          <a:pt x="8572" y="17828"/>
                          <a:pt x="8695" y="1751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2399" name="Google Shape;2399;p17"/>
                  <p:cNvSpPr/>
                  <p:nvPr/>
                </p:nvSpPr>
                <p:spPr>
                  <a:xfrm>
                    <a:off x="1762752" y="1254547"/>
                    <a:ext cx="9308" cy="18003"/>
                  </a:xfrm>
                  <a:custGeom>
                    <a:rect b="b" l="l" r="r" t="t"/>
                    <a:pathLst>
                      <a:path extrusionOk="0" h="18003" w="9308">
                        <a:moveTo>
                          <a:pt x="8940" y="17012"/>
                        </a:moveTo>
                        <a:lnTo>
                          <a:pt x="9309" y="16029"/>
                        </a:lnTo>
                        <a:cubicBezTo>
                          <a:pt x="7493" y="15801"/>
                          <a:pt x="5692" y="15473"/>
                          <a:pt x="3913" y="15047"/>
                        </a:cubicBezTo>
                        <a:lnTo>
                          <a:pt x="7422" y="869"/>
                        </a:lnTo>
                        <a:cubicBezTo>
                          <a:pt x="6808" y="772"/>
                          <a:pt x="6247" y="711"/>
                          <a:pt x="5668" y="562"/>
                        </a:cubicBezTo>
                        <a:cubicBezTo>
                          <a:pt x="5089" y="412"/>
                          <a:pt x="4527" y="184"/>
                          <a:pt x="3913" y="0"/>
                        </a:cubicBezTo>
                        <a:lnTo>
                          <a:pt x="0" y="15845"/>
                        </a:lnTo>
                        <a:lnTo>
                          <a:pt x="8774" y="18003"/>
                        </a:lnTo>
                        <a:cubicBezTo>
                          <a:pt x="8785" y="17667"/>
                          <a:pt x="8841" y="17334"/>
                          <a:pt x="8940" y="1701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2400" name="Google Shape;2400;p17"/>
                  <p:cNvSpPr/>
                  <p:nvPr/>
                </p:nvSpPr>
                <p:spPr>
                  <a:xfrm>
                    <a:off x="1562620" y="1241607"/>
                    <a:ext cx="326155" cy="327481"/>
                  </a:xfrm>
                  <a:custGeom>
                    <a:rect b="b" l="l" r="r" t="t"/>
                    <a:pathLst>
                      <a:path extrusionOk="0" h="327481" w="326155">
                        <a:moveTo>
                          <a:pt x="163065" y="0"/>
                        </a:moveTo>
                        <a:cubicBezTo>
                          <a:pt x="73040" y="0"/>
                          <a:pt x="0" y="73285"/>
                          <a:pt x="0" y="163741"/>
                        </a:cubicBezTo>
                        <a:cubicBezTo>
                          <a:pt x="0" y="254196"/>
                          <a:pt x="73013" y="327481"/>
                          <a:pt x="163065" y="327481"/>
                        </a:cubicBezTo>
                        <a:cubicBezTo>
                          <a:pt x="253116" y="327481"/>
                          <a:pt x="326156" y="254161"/>
                          <a:pt x="326156" y="163741"/>
                        </a:cubicBezTo>
                        <a:cubicBezTo>
                          <a:pt x="326156" y="73320"/>
                          <a:pt x="253116" y="0"/>
                          <a:pt x="163065" y="0"/>
                        </a:cubicBezTo>
                        <a:close/>
                        <a:moveTo>
                          <a:pt x="163065" y="324086"/>
                        </a:moveTo>
                        <a:cubicBezTo>
                          <a:pt x="74891" y="324086"/>
                          <a:pt x="3387" y="252283"/>
                          <a:pt x="3387" y="163741"/>
                        </a:cubicBezTo>
                        <a:cubicBezTo>
                          <a:pt x="3387" y="75198"/>
                          <a:pt x="74891" y="3360"/>
                          <a:pt x="163065" y="3360"/>
                        </a:cubicBezTo>
                        <a:cubicBezTo>
                          <a:pt x="251239" y="3360"/>
                          <a:pt x="322866" y="75163"/>
                          <a:pt x="322866" y="163741"/>
                        </a:cubicBezTo>
                        <a:cubicBezTo>
                          <a:pt x="322866" y="252318"/>
                          <a:pt x="251327" y="324086"/>
                          <a:pt x="163091" y="324086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2401" name="Google Shape;2401;p17"/>
                  <p:cNvSpPr/>
                  <p:nvPr/>
                </p:nvSpPr>
                <p:spPr>
                  <a:xfrm>
                    <a:off x="1745188" y="1251407"/>
                    <a:ext cx="15081" cy="17827"/>
                  </a:xfrm>
                  <a:custGeom>
                    <a:rect b="b" l="l" r="r" t="t"/>
                    <a:pathLst>
                      <a:path extrusionOk="0" h="17827" w="15081">
                        <a:moveTo>
                          <a:pt x="2220" y="15749"/>
                        </a:moveTo>
                        <a:cubicBezTo>
                          <a:pt x="2930" y="14204"/>
                          <a:pt x="3764" y="12818"/>
                          <a:pt x="4659" y="11125"/>
                        </a:cubicBezTo>
                        <a:lnTo>
                          <a:pt x="10142" y="12002"/>
                        </a:lnTo>
                        <a:cubicBezTo>
                          <a:pt x="10537" y="13704"/>
                          <a:pt x="10756" y="15398"/>
                          <a:pt x="11020" y="17266"/>
                        </a:cubicBezTo>
                        <a:cubicBezTo>
                          <a:pt x="11709" y="17263"/>
                          <a:pt x="12398" y="17307"/>
                          <a:pt x="13081" y="17398"/>
                        </a:cubicBezTo>
                        <a:cubicBezTo>
                          <a:pt x="13757" y="17486"/>
                          <a:pt x="14406" y="17705"/>
                          <a:pt x="15082" y="17828"/>
                        </a:cubicBezTo>
                        <a:lnTo>
                          <a:pt x="11081" y="281"/>
                        </a:lnTo>
                        <a:cubicBezTo>
                          <a:pt x="10485" y="276"/>
                          <a:pt x="9894" y="181"/>
                          <a:pt x="9326" y="0"/>
                        </a:cubicBezTo>
                        <a:lnTo>
                          <a:pt x="0" y="15406"/>
                        </a:lnTo>
                        <a:cubicBezTo>
                          <a:pt x="383" y="15408"/>
                          <a:pt x="763" y="15440"/>
                          <a:pt x="1141" y="15503"/>
                        </a:cubicBezTo>
                        <a:close/>
                        <a:moveTo>
                          <a:pt x="8598" y="4624"/>
                        </a:moveTo>
                        <a:lnTo>
                          <a:pt x="9835" y="10476"/>
                        </a:lnTo>
                        <a:lnTo>
                          <a:pt x="5519" y="977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2402" name="Google Shape;2402;p17"/>
                  <p:cNvSpPr/>
                  <p:nvPr/>
                </p:nvSpPr>
                <p:spPr>
                  <a:xfrm>
                    <a:off x="1797978" y="1275911"/>
                    <a:ext cx="16845" cy="18424"/>
                  </a:xfrm>
                  <a:custGeom>
                    <a:rect b="b" l="l" r="r" t="t"/>
                    <a:pathLst>
                      <a:path extrusionOk="0" h="18424" w="16845">
                        <a:moveTo>
                          <a:pt x="956" y="9765"/>
                        </a:moveTo>
                        <a:cubicBezTo>
                          <a:pt x="1263" y="9984"/>
                          <a:pt x="1518" y="10256"/>
                          <a:pt x="1834" y="10502"/>
                        </a:cubicBezTo>
                        <a:cubicBezTo>
                          <a:pt x="3185" y="9458"/>
                          <a:pt x="4545" y="8659"/>
                          <a:pt x="6141" y="7545"/>
                        </a:cubicBezTo>
                        <a:lnTo>
                          <a:pt x="10528" y="10906"/>
                        </a:lnTo>
                        <a:cubicBezTo>
                          <a:pt x="10098" y="12572"/>
                          <a:pt x="9511" y="14169"/>
                          <a:pt x="8896" y="15933"/>
                        </a:cubicBezTo>
                        <a:lnTo>
                          <a:pt x="10590" y="17073"/>
                        </a:lnTo>
                        <a:cubicBezTo>
                          <a:pt x="11142" y="17503"/>
                          <a:pt x="11634" y="17951"/>
                          <a:pt x="12160" y="18424"/>
                        </a:cubicBezTo>
                        <a:lnTo>
                          <a:pt x="16845" y="1079"/>
                        </a:lnTo>
                        <a:cubicBezTo>
                          <a:pt x="16305" y="804"/>
                          <a:pt x="15815" y="439"/>
                          <a:pt x="15398" y="0"/>
                        </a:cubicBezTo>
                        <a:lnTo>
                          <a:pt x="0" y="9151"/>
                        </a:lnTo>
                        <a:lnTo>
                          <a:pt x="930" y="9765"/>
                        </a:lnTo>
                        <a:close/>
                        <a:moveTo>
                          <a:pt x="12669" y="3667"/>
                        </a:moveTo>
                        <a:lnTo>
                          <a:pt x="11002" y="9396"/>
                        </a:lnTo>
                        <a:lnTo>
                          <a:pt x="7493" y="676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2403" name="Google Shape;2403;p17"/>
                  <p:cNvSpPr/>
                  <p:nvPr/>
                </p:nvSpPr>
                <p:spPr>
                  <a:xfrm>
                    <a:off x="1826431" y="1297669"/>
                    <a:ext cx="19481" cy="19072"/>
                  </a:xfrm>
                  <a:custGeom>
                    <a:rect b="b" l="l" r="r" t="t"/>
                    <a:pathLst>
                      <a:path extrusionOk="0" h="19072" w="19481">
                        <a:moveTo>
                          <a:pt x="4466" y="15933"/>
                        </a:moveTo>
                        <a:cubicBezTo>
                          <a:pt x="7729" y="19600"/>
                          <a:pt x="12660" y="20320"/>
                          <a:pt x="16670" y="16670"/>
                        </a:cubicBezTo>
                        <a:cubicBezTo>
                          <a:pt x="19565" y="14038"/>
                          <a:pt x="20802" y="10072"/>
                          <a:pt x="17547" y="6141"/>
                        </a:cubicBezTo>
                        <a:lnTo>
                          <a:pt x="12099" y="0"/>
                        </a:lnTo>
                        <a:lnTo>
                          <a:pt x="0" y="10967"/>
                        </a:lnTo>
                        <a:close/>
                        <a:moveTo>
                          <a:pt x="13432" y="3597"/>
                        </a:moveTo>
                        <a:lnTo>
                          <a:pt x="15003" y="5352"/>
                        </a:lnTo>
                        <a:cubicBezTo>
                          <a:pt x="17258" y="7852"/>
                          <a:pt x="17380" y="10616"/>
                          <a:pt x="14046" y="13678"/>
                        </a:cubicBezTo>
                        <a:cubicBezTo>
                          <a:pt x="9888" y="17372"/>
                          <a:pt x="6957" y="16635"/>
                          <a:pt x="4808" y="14169"/>
                        </a:cubicBezTo>
                        <a:lnTo>
                          <a:pt x="3422" y="1266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2404" name="Google Shape;2404;p17"/>
                  <p:cNvSpPr/>
                  <p:nvPr/>
                </p:nvSpPr>
                <p:spPr>
                  <a:xfrm>
                    <a:off x="1845224" y="1325043"/>
                    <a:ext cx="18262" cy="19021"/>
                  </a:xfrm>
                  <a:custGeom>
                    <a:rect b="b" l="l" r="r" t="t"/>
                    <a:pathLst>
                      <a:path extrusionOk="0" h="19021" w="18262">
                        <a:moveTo>
                          <a:pt x="991" y="9730"/>
                        </a:moveTo>
                        <a:cubicBezTo>
                          <a:pt x="1298" y="10283"/>
                          <a:pt x="1509" y="10835"/>
                          <a:pt x="1790" y="11362"/>
                        </a:cubicBezTo>
                        <a:lnTo>
                          <a:pt x="8414" y="7536"/>
                        </a:lnTo>
                        <a:lnTo>
                          <a:pt x="8510" y="7668"/>
                        </a:lnTo>
                        <a:cubicBezTo>
                          <a:pt x="7984" y="8545"/>
                          <a:pt x="7370" y="9730"/>
                          <a:pt x="6966" y="10300"/>
                        </a:cubicBezTo>
                        <a:lnTo>
                          <a:pt x="4071" y="15292"/>
                        </a:lnTo>
                        <a:lnTo>
                          <a:pt x="5238" y="17047"/>
                        </a:lnTo>
                        <a:cubicBezTo>
                          <a:pt x="5615" y="17696"/>
                          <a:pt x="5922" y="18372"/>
                          <a:pt x="6229" y="19021"/>
                        </a:cubicBezTo>
                        <a:lnTo>
                          <a:pt x="7028" y="17477"/>
                        </a:lnTo>
                        <a:cubicBezTo>
                          <a:pt x="8265" y="15108"/>
                          <a:pt x="9405" y="12704"/>
                          <a:pt x="10730" y="10388"/>
                        </a:cubicBezTo>
                        <a:cubicBezTo>
                          <a:pt x="12265" y="12143"/>
                          <a:pt x="14301" y="12669"/>
                          <a:pt x="16310" y="11502"/>
                        </a:cubicBezTo>
                        <a:cubicBezTo>
                          <a:pt x="17608" y="10834"/>
                          <a:pt x="18375" y="9447"/>
                          <a:pt x="18249" y="7993"/>
                        </a:cubicBezTo>
                        <a:cubicBezTo>
                          <a:pt x="18188" y="6852"/>
                          <a:pt x="17258" y="5361"/>
                          <a:pt x="16705" y="4387"/>
                        </a:cubicBezTo>
                        <a:lnTo>
                          <a:pt x="14178" y="0"/>
                        </a:lnTo>
                        <a:lnTo>
                          <a:pt x="0" y="8194"/>
                        </a:lnTo>
                        <a:lnTo>
                          <a:pt x="991" y="9704"/>
                        </a:lnTo>
                        <a:close/>
                        <a:moveTo>
                          <a:pt x="14819" y="3808"/>
                        </a:moveTo>
                        <a:cubicBezTo>
                          <a:pt x="15529" y="5045"/>
                          <a:pt x="16573" y="6528"/>
                          <a:pt x="15073" y="7852"/>
                        </a:cubicBezTo>
                        <a:cubicBezTo>
                          <a:pt x="14764" y="8116"/>
                          <a:pt x="14432" y="8351"/>
                          <a:pt x="14082" y="8554"/>
                        </a:cubicBezTo>
                        <a:cubicBezTo>
                          <a:pt x="11958" y="9791"/>
                          <a:pt x="10326" y="9300"/>
                          <a:pt x="9274" y="701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2405" name="Google Shape;2405;p17"/>
                  <p:cNvSpPr/>
                  <p:nvPr/>
                </p:nvSpPr>
                <p:spPr>
                  <a:xfrm>
                    <a:off x="1855103" y="1347407"/>
                    <a:ext cx="17925" cy="12101"/>
                  </a:xfrm>
                  <a:custGeom>
                    <a:rect b="b" l="l" r="r" t="t"/>
                    <a:pathLst>
                      <a:path extrusionOk="0" h="12101" w="17925">
                        <a:moveTo>
                          <a:pt x="728" y="6993"/>
                        </a:moveTo>
                        <a:lnTo>
                          <a:pt x="1184" y="8747"/>
                        </a:lnTo>
                        <a:lnTo>
                          <a:pt x="7966" y="6370"/>
                        </a:lnTo>
                        <a:cubicBezTo>
                          <a:pt x="9388" y="10467"/>
                          <a:pt x="11265" y="13116"/>
                          <a:pt x="15275" y="11730"/>
                        </a:cubicBezTo>
                        <a:cubicBezTo>
                          <a:pt x="17828" y="10809"/>
                          <a:pt x="18512" y="8712"/>
                          <a:pt x="17433" y="5589"/>
                        </a:cubicBezTo>
                        <a:lnTo>
                          <a:pt x="15468" y="0"/>
                        </a:lnTo>
                        <a:lnTo>
                          <a:pt x="0" y="5361"/>
                        </a:lnTo>
                        <a:cubicBezTo>
                          <a:pt x="274" y="5891"/>
                          <a:pt x="517" y="6435"/>
                          <a:pt x="728" y="6993"/>
                        </a:cubicBezTo>
                        <a:close/>
                        <a:moveTo>
                          <a:pt x="15468" y="3869"/>
                        </a:moveTo>
                        <a:lnTo>
                          <a:pt x="15959" y="5255"/>
                        </a:lnTo>
                        <a:cubicBezTo>
                          <a:pt x="16363" y="6422"/>
                          <a:pt x="15468" y="7782"/>
                          <a:pt x="13678" y="8396"/>
                        </a:cubicBezTo>
                        <a:cubicBezTo>
                          <a:pt x="12292" y="8888"/>
                          <a:pt x="10809" y="8800"/>
                          <a:pt x="9914" y="7475"/>
                        </a:cubicBezTo>
                        <a:cubicBezTo>
                          <a:pt x="9634" y="7007"/>
                          <a:pt x="9407" y="6511"/>
                          <a:pt x="9239" y="599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2406" name="Google Shape;2406;p17"/>
                  <p:cNvSpPr/>
                  <p:nvPr/>
                </p:nvSpPr>
                <p:spPr>
                  <a:xfrm>
                    <a:off x="1859647" y="1361918"/>
                    <a:ext cx="17508" cy="11834"/>
                  </a:xfrm>
                  <a:custGeom>
                    <a:rect b="b" l="l" r="r" t="t"/>
                    <a:pathLst>
                      <a:path extrusionOk="0" h="11834" w="17508">
                        <a:moveTo>
                          <a:pt x="465" y="5457"/>
                        </a:moveTo>
                        <a:cubicBezTo>
                          <a:pt x="602" y="6035"/>
                          <a:pt x="705" y="6621"/>
                          <a:pt x="772" y="7212"/>
                        </a:cubicBezTo>
                        <a:lnTo>
                          <a:pt x="7791" y="5580"/>
                        </a:lnTo>
                        <a:cubicBezTo>
                          <a:pt x="8747" y="9774"/>
                          <a:pt x="10353" y="12599"/>
                          <a:pt x="14485" y="11651"/>
                        </a:cubicBezTo>
                        <a:cubicBezTo>
                          <a:pt x="17117" y="11037"/>
                          <a:pt x="17995" y="9019"/>
                          <a:pt x="17258" y="5729"/>
                        </a:cubicBezTo>
                        <a:lnTo>
                          <a:pt x="15933" y="0"/>
                        </a:lnTo>
                        <a:lnTo>
                          <a:pt x="0" y="3702"/>
                        </a:lnTo>
                        <a:cubicBezTo>
                          <a:pt x="158" y="4317"/>
                          <a:pt x="342" y="4878"/>
                          <a:pt x="465" y="5457"/>
                        </a:cubicBezTo>
                        <a:close/>
                        <a:moveTo>
                          <a:pt x="15477" y="3825"/>
                        </a:moveTo>
                        <a:lnTo>
                          <a:pt x="15784" y="5273"/>
                        </a:lnTo>
                        <a:cubicBezTo>
                          <a:pt x="16091" y="6510"/>
                          <a:pt x="15073" y="7738"/>
                          <a:pt x="13152" y="8168"/>
                        </a:cubicBezTo>
                        <a:cubicBezTo>
                          <a:pt x="11730" y="8484"/>
                          <a:pt x="10283" y="8230"/>
                          <a:pt x="9511" y="6817"/>
                        </a:cubicBezTo>
                        <a:cubicBezTo>
                          <a:pt x="9292" y="6330"/>
                          <a:pt x="9116" y="5825"/>
                          <a:pt x="8984" y="5308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2407" name="Google Shape;2407;p17"/>
                  <p:cNvSpPr/>
                  <p:nvPr/>
                </p:nvSpPr>
                <p:spPr>
                  <a:xfrm>
                    <a:off x="1859639" y="1429509"/>
                    <a:ext cx="18152" cy="14915"/>
                  </a:xfrm>
                  <a:custGeom>
                    <a:rect b="b" l="l" r="r" t="t"/>
                    <a:pathLst>
                      <a:path extrusionOk="0" h="14915" w="18152">
                        <a:moveTo>
                          <a:pt x="3553" y="1141"/>
                        </a:moveTo>
                        <a:lnTo>
                          <a:pt x="3220" y="2220"/>
                        </a:lnTo>
                        <a:cubicBezTo>
                          <a:pt x="4694" y="3097"/>
                          <a:pt x="5992" y="3974"/>
                          <a:pt x="7607" y="5054"/>
                        </a:cubicBezTo>
                        <a:lnTo>
                          <a:pt x="6282" y="10476"/>
                        </a:lnTo>
                        <a:cubicBezTo>
                          <a:pt x="4527" y="10695"/>
                          <a:pt x="2895" y="10783"/>
                          <a:pt x="1018" y="10906"/>
                        </a:cubicBezTo>
                        <a:lnTo>
                          <a:pt x="623" y="12941"/>
                        </a:lnTo>
                        <a:cubicBezTo>
                          <a:pt x="465" y="13617"/>
                          <a:pt x="219" y="14239"/>
                          <a:pt x="0" y="14915"/>
                        </a:cubicBezTo>
                        <a:lnTo>
                          <a:pt x="17723" y="12450"/>
                        </a:lnTo>
                        <a:cubicBezTo>
                          <a:pt x="17767" y="11845"/>
                          <a:pt x="17913" y="11252"/>
                          <a:pt x="18152" y="10695"/>
                        </a:cubicBezTo>
                        <a:lnTo>
                          <a:pt x="3764" y="0"/>
                        </a:lnTo>
                        <a:close/>
                        <a:moveTo>
                          <a:pt x="8817" y="6036"/>
                        </a:moveTo>
                        <a:lnTo>
                          <a:pt x="13687" y="9546"/>
                        </a:lnTo>
                        <a:lnTo>
                          <a:pt x="7773" y="1025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2408" name="Google Shape;2408;p17"/>
                  <p:cNvSpPr/>
                  <p:nvPr/>
                </p:nvSpPr>
                <p:spPr>
                  <a:xfrm>
                    <a:off x="1744600" y="1542170"/>
                    <a:ext cx="15116" cy="17397"/>
                  </a:xfrm>
                  <a:custGeom>
                    <a:rect b="b" l="l" r="r" t="t"/>
                    <a:pathLst>
                      <a:path extrusionOk="0" h="17397" w="15116">
                        <a:moveTo>
                          <a:pt x="10511" y="412"/>
                        </a:moveTo>
                        <a:lnTo>
                          <a:pt x="8756" y="597"/>
                        </a:lnTo>
                        <a:lnTo>
                          <a:pt x="10081" y="8177"/>
                        </a:lnTo>
                        <a:lnTo>
                          <a:pt x="9923" y="8177"/>
                        </a:lnTo>
                        <a:lnTo>
                          <a:pt x="7922" y="5869"/>
                        </a:lnTo>
                        <a:lnTo>
                          <a:pt x="4255" y="1395"/>
                        </a:lnTo>
                        <a:cubicBezTo>
                          <a:pt x="3571" y="1579"/>
                          <a:pt x="2869" y="1763"/>
                          <a:pt x="2158" y="1895"/>
                        </a:cubicBezTo>
                        <a:cubicBezTo>
                          <a:pt x="1448" y="2027"/>
                          <a:pt x="711" y="2079"/>
                          <a:pt x="0" y="2141"/>
                        </a:cubicBezTo>
                        <a:lnTo>
                          <a:pt x="1167" y="3430"/>
                        </a:lnTo>
                        <a:cubicBezTo>
                          <a:pt x="2992" y="5405"/>
                          <a:pt x="4808" y="7317"/>
                          <a:pt x="6501" y="9353"/>
                        </a:cubicBezTo>
                        <a:cubicBezTo>
                          <a:pt x="4424" y="10004"/>
                          <a:pt x="3164" y="12109"/>
                          <a:pt x="3571" y="14248"/>
                        </a:cubicBezTo>
                        <a:cubicBezTo>
                          <a:pt x="3759" y="15688"/>
                          <a:pt x="4799" y="16871"/>
                          <a:pt x="6203" y="17240"/>
                        </a:cubicBezTo>
                        <a:cubicBezTo>
                          <a:pt x="7282" y="17608"/>
                          <a:pt x="8984" y="17240"/>
                          <a:pt x="10090" y="17056"/>
                        </a:cubicBezTo>
                        <a:lnTo>
                          <a:pt x="15117" y="16178"/>
                        </a:lnTo>
                        <a:lnTo>
                          <a:pt x="12248" y="0"/>
                        </a:lnTo>
                        <a:close/>
                        <a:moveTo>
                          <a:pt x="7431" y="14406"/>
                        </a:moveTo>
                        <a:cubicBezTo>
                          <a:pt x="7289" y="14038"/>
                          <a:pt x="7186" y="13655"/>
                          <a:pt x="7124" y="13266"/>
                        </a:cubicBezTo>
                        <a:cubicBezTo>
                          <a:pt x="6694" y="10800"/>
                          <a:pt x="7738" y="9414"/>
                          <a:pt x="10204" y="9265"/>
                        </a:cubicBezTo>
                        <a:lnTo>
                          <a:pt x="11344" y="15547"/>
                        </a:lnTo>
                        <a:cubicBezTo>
                          <a:pt x="9897" y="15792"/>
                          <a:pt x="8168" y="16284"/>
                          <a:pt x="7457" y="14406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2409" name="Google Shape;2409;p17"/>
                  <p:cNvSpPr/>
                  <p:nvPr/>
                </p:nvSpPr>
                <p:spPr>
                  <a:xfrm>
                    <a:off x="1726836" y="1544864"/>
                    <a:ext cx="15763" cy="16733"/>
                  </a:xfrm>
                  <a:custGeom>
                    <a:rect b="b" l="l" r="r" t="t"/>
                    <a:pathLst>
                      <a:path extrusionOk="0" h="16733" w="15763">
                        <a:moveTo>
                          <a:pt x="8245" y="395"/>
                        </a:moveTo>
                        <a:cubicBezTo>
                          <a:pt x="3375" y="614"/>
                          <a:pt x="-266" y="4036"/>
                          <a:pt x="15" y="9432"/>
                        </a:cubicBezTo>
                        <a:cubicBezTo>
                          <a:pt x="235" y="13371"/>
                          <a:pt x="2516" y="16828"/>
                          <a:pt x="7631" y="16731"/>
                        </a:cubicBezTo>
                        <a:lnTo>
                          <a:pt x="15764" y="16301"/>
                        </a:lnTo>
                        <a:lnTo>
                          <a:pt x="14930" y="0"/>
                        </a:lnTo>
                        <a:close/>
                        <a:moveTo>
                          <a:pt x="9789" y="15222"/>
                        </a:moveTo>
                        <a:cubicBezTo>
                          <a:pt x="6429" y="15406"/>
                          <a:pt x="4235" y="13739"/>
                          <a:pt x="3990" y="9239"/>
                        </a:cubicBezTo>
                        <a:cubicBezTo>
                          <a:pt x="3683" y="3632"/>
                          <a:pt x="6122" y="1842"/>
                          <a:pt x="9385" y="1693"/>
                        </a:cubicBezTo>
                        <a:lnTo>
                          <a:pt x="11421" y="1562"/>
                        </a:lnTo>
                        <a:lnTo>
                          <a:pt x="12131" y="1513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2410" name="Google Shape;2410;p17"/>
                  <p:cNvSpPr/>
                  <p:nvPr/>
                </p:nvSpPr>
                <p:spPr>
                  <a:xfrm>
                    <a:off x="1682290" y="1538889"/>
                    <a:ext cx="14853" cy="18240"/>
                  </a:xfrm>
                  <a:custGeom>
                    <a:rect b="b" l="l" r="r" t="t"/>
                    <a:pathLst>
                      <a:path extrusionOk="0" h="18240" w="14853">
                        <a:moveTo>
                          <a:pt x="12634" y="3229"/>
                        </a:moveTo>
                        <a:cubicBezTo>
                          <a:pt x="11757" y="4738"/>
                          <a:pt x="10879" y="6001"/>
                          <a:pt x="9800" y="7615"/>
                        </a:cubicBezTo>
                        <a:lnTo>
                          <a:pt x="4404" y="6282"/>
                        </a:lnTo>
                        <a:cubicBezTo>
                          <a:pt x="4185" y="4589"/>
                          <a:pt x="4097" y="2895"/>
                          <a:pt x="3974" y="1018"/>
                        </a:cubicBezTo>
                        <a:cubicBezTo>
                          <a:pt x="3299" y="895"/>
                          <a:pt x="2615" y="798"/>
                          <a:pt x="1939" y="614"/>
                        </a:cubicBezTo>
                        <a:cubicBezTo>
                          <a:pt x="1263" y="430"/>
                          <a:pt x="649" y="211"/>
                          <a:pt x="0" y="0"/>
                        </a:cubicBezTo>
                        <a:lnTo>
                          <a:pt x="2465" y="17784"/>
                        </a:lnTo>
                        <a:cubicBezTo>
                          <a:pt x="2763" y="17800"/>
                          <a:pt x="3057" y="17850"/>
                          <a:pt x="3343" y="17933"/>
                        </a:cubicBezTo>
                        <a:cubicBezTo>
                          <a:pt x="3646" y="18001"/>
                          <a:pt x="3940" y="18104"/>
                          <a:pt x="4220" y="18240"/>
                        </a:cubicBezTo>
                        <a:lnTo>
                          <a:pt x="14854" y="3755"/>
                        </a:lnTo>
                        <a:cubicBezTo>
                          <a:pt x="14482" y="3713"/>
                          <a:pt x="14113" y="3652"/>
                          <a:pt x="13748" y="3571"/>
                        </a:cubicBezTo>
                        <a:close/>
                        <a:moveTo>
                          <a:pt x="5299" y="13757"/>
                        </a:moveTo>
                        <a:lnTo>
                          <a:pt x="4589" y="7835"/>
                        </a:lnTo>
                        <a:lnTo>
                          <a:pt x="8844" y="888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2411" name="Google Shape;2411;p17"/>
                  <p:cNvSpPr/>
                  <p:nvPr/>
                </p:nvSpPr>
                <p:spPr>
                  <a:xfrm>
                    <a:off x="1642834" y="1525537"/>
                    <a:ext cx="18926" cy="18862"/>
                  </a:xfrm>
                  <a:custGeom>
                    <a:rect b="b" l="l" r="r" t="t"/>
                    <a:pathLst>
                      <a:path extrusionOk="0" h="18862" w="18926">
                        <a:moveTo>
                          <a:pt x="13162" y="1421"/>
                        </a:moveTo>
                        <a:cubicBezTo>
                          <a:pt x="9003" y="-1106"/>
                          <a:pt x="4108" y="-334"/>
                          <a:pt x="1335" y="4316"/>
                        </a:cubicBezTo>
                        <a:cubicBezTo>
                          <a:pt x="-700" y="7711"/>
                          <a:pt x="-735" y="11835"/>
                          <a:pt x="3546" y="14642"/>
                        </a:cubicBezTo>
                        <a:lnTo>
                          <a:pt x="10565" y="18862"/>
                        </a:lnTo>
                        <a:lnTo>
                          <a:pt x="18926" y="4869"/>
                        </a:lnTo>
                        <a:close/>
                        <a:moveTo>
                          <a:pt x="8205" y="15809"/>
                        </a:moveTo>
                        <a:lnTo>
                          <a:pt x="6205" y="14581"/>
                        </a:lnTo>
                        <a:cubicBezTo>
                          <a:pt x="3300" y="12826"/>
                          <a:pt x="2414" y="10264"/>
                          <a:pt x="4722" y="6386"/>
                        </a:cubicBezTo>
                        <a:cubicBezTo>
                          <a:pt x="7591" y="1579"/>
                          <a:pt x="10574" y="1447"/>
                          <a:pt x="13416" y="3149"/>
                        </a:cubicBezTo>
                        <a:lnTo>
                          <a:pt x="15171" y="419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2412" name="Google Shape;2412;p17"/>
                  <p:cNvSpPr/>
                  <p:nvPr/>
                </p:nvSpPr>
                <p:spPr>
                  <a:xfrm>
                    <a:off x="1599573" y="1487308"/>
                    <a:ext cx="19478" cy="18907"/>
                  </a:xfrm>
                  <a:custGeom>
                    <a:rect b="b" l="l" r="r" t="t"/>
                    <a:pathLst>
                      <a:path extrusionOk="0" h="18907" w="19478">
                        <a:moveTo>
                          <a:pt x="15346" y="3563"/>
                        </a:moveTo>
                        <a:cubicBezTo>
                          <a:pt x="12328" y="-289"/>
                          <a:pt x="7450" y="-1341"/>
                          <a:pt x="3238" y="2019"/>
                        </a:cubicBezTo>
                        <a:cubicBezTo>
                          <a:pt x="150" y="4423"/>
                          <a:pt x="-1385" y="8274"/>
                          <a:pt x="1633" y="12433"/>
                        </a:cubicBezTo>
                        <a:lnTo>
                          <a:pt x="6651" y="18908"/>
                        </a:lnTo>
                        <a:lnTo>
                          <a:pt x="19478" y="8862"/>
                        </a:lnTo>
                        <a:close/>
                        <a:moveTo>
                          <a:pt x="5546" y="15206"/>
                        </a:moveTo>
                        <a:lnTo>
                          <a:pt x="4098" y="13363"/>
                        </a:lnTo>
                        <a:cubicBezTo>
                          <a:pt x="2036" y="10731"/>
                          <a:pt x="2124" y="7932"/>
                          <a:pt x="5642" y="5160"/>
                        </a:cubicBezTo>
                        <a:cubicBezTo>
                          <a:pt x="10029" y="1712"/>
                          <a:pt x="12880" y="2668"/>
                          <a:pt x="14916" y="5283"/>
                        </a:cubicBezTo>
                        <a:lnTo>
                          <a:pt x="16144" y="688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2413" name="Google Shape;2413;p17"/>
                  <p:cNvSpPr/>
                  <p:nvPr/>
                </p:nvSpPr>
                <p:spPr>
                  <a:xfrm>
                    <a:off x="1572247" y="1425395"/>
                    <a:ext cx="17333" cy="15178"/>
                  </a:xfrm>
                  <a:custGeom>
                    <a:rect b="b" l="l" r="r" t="t"/>
                    <a:pathLst>
                      <a:path extrusionOk="0" h="15178" w="17333">
                        <a:moveTo>
                          <a:pt x="16903" y="10555"/>
                        </a:moveTo>
                        <a:lnTo>
                          <a:pt x="16719" y="8800"/>
                        </a:lnTo>
                        <a:lnTo>
                          <a:pt x="9174" y="10107"/>
                        </a:lnTo>
                        <a:lnTo>
                          <a:pt x="9174" y="9958"/>
                        </a:lnTo>
                        <a:lnTo>
                          <a:pt x="11481" y="7949"/>
                        </a:lnTo>
                        <a:lnTo>
                          <a:pt x="15921" y="4255"/>
                        </a:lnTo>
                        <a:cubicBezTo>
                          <a:pt x="15763" y="3580"/>
                          <a:pt x="15552" y="2895"/>
                          <a:pt x="15430" y="2158"/>
                        </a:cubicBezTo>
                        <a:cubicBezTo>
                          <a:pt x="15307" y="1421"/>
                          <a:pt x="15245" y="711"/>
                          <a:pt x="15184" y="0"/>
                        </a:cubicBezTo>
                        <a:lnTo>
                          <a:pt x="13885" y="1158"/>
                        </a:lnTo>
                        <a:cubicBezTo>
                          <a:pt x="11946" y="2974"/>
                          <a:pt x="10034" y="4825"/>
                          <a:pt x="8033" y="6519"/>
                        </a:cubicBezTo>
                        <a:cubicBezTo>
                          <a:pt x="7156" y="4387"/>
                          <a:pt x="5445" y="3158"/>
                          <a:pt x="3129" y="3562"/>
                        </a:cubicBezTo>
                        <a:cubicBezTo>
                          <a:pt x="1683" y="3764"/>
                          <a:pt x="503" y="4822"/>
                          <a:pt x="146" y="6238"/>
                        </a:cubicBezTo>
                        <a:cubicBezTo>
                          <a:pt x="-196" y="7317"/>
                          <a:pt x="146" y="9010"/>
                          <a:pt x="330" y="10125"/>
                        </a:cubicBezTo>
                        <a:lnTo>
                          <a:pt x="1208" y="15178"/>
                        </a:lnTo>
                        <a:lnTo>
                          <a:pt x="17333" y="12309"/>
                        </a:lnTo>
                        <a:close/>
                        <a:moveTo>
                          <a:pt x="1866" y="11432"/>
                        </a:moveTo>
                        <a:cubicBezTo>
                          <a:pt x="1620" y="9984"/>
                          <a:pt x="1129" y="8256"/>
                          <a:pt x="3006" y="7519"/>
                        </a:cubicBezTo>
                        <a:cubicBezTo>
                          <a:pt x="3375" y="7379"/>
                          <a:pt x="3757" y="7276"/>
                          <a:pt x="4147" y="7212"/>
                        </a:cubicBezTo>
                        <a:cubicBezTo>
                          <a:pt x="6586" y="6773"/>
                          <a:pt x="7972" y="7791"/>
                          <a:pt x="8156" y="10291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2414" name="Google Shape;2414;p17"/>
                  <p:cNvSpPr/>
                  <p:nvPr/>
                </p:nvSpPr>
                <p:spPr>
                  <a:xfrm>
                    <a:off x="1569928" y="1408918"/>
                    <a:ext cx="16976" cy="15353"/>
                  </a:xfrm>
                  <a:custGeom>
                    <a:rect b="b" l="l" r="r" t="t"/>
                    <a:pathLst>
                      <a:path extrusionOk="0" h="15353" w="16976">
                        <a:moveTo>
                          <a:pt x="16977" y="15354"/>
                        </a:moveTo>
                        <a:lnTo>
                          <a:pt x="16854" y="14213"/>
                        </a:lnTo>
                        <a:lnTo>
                          <a:pt x="16854" y="13073"/>
                        </a:lnTo>
                        <a:cubicBezTo>
                          <a:pt x="15187" y="12704"/>
                          <a:pt x="13678" y="12195"/>
                          <a:pt x="11862" y="11651"/>
                        </a:cubicBezTo>
                        <a:lnTo>
                          <a:pt x="11555" y="6106"/>
                        </a:lnTo>
                        <a:cubicBezTo>
                          <a:pt x="13090" y="5334"/>
                          <a:pt x="14696" y="4782"/>
                          <a:pt x="16450" y="4106"/>
                        </a:cubicBezTo>
                        <a:cubicBezTo>
                          <a:pt x="16363" y="3422"/>
                          <a:pt x="16240" y="2746"/>
                          <a:pt x="16205" y="2071"/>
                        </a:cubicBezTo>
                        <a:lnTo>
                          <a:pt x="16205" y="0"/>
                        </a:lnTo>
                        <a:lnTo>
                          <a:pt x="0" y="7554"/>
                        </a:lnTo>
                        <a:cubicBezTo>
                          <a:pt x="146" y="8159"/>
                          <a:pt x="188" y="8786"/>
                          <a:pt x="123" y="9405"/>
                        </a:cubicBezTo>
                        <a:close/>
                        <a:moveTo>
                          <a:pt x="10133" y="6721"/>
                        </a:moveTo>
                        <a:lnTo>
                          <a:pt x="10353" y="11107"/>
                        </a:lnTo>
                        <a:lnTo>
                          <a:pt x="4676" y="913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2415" name="Google Shape;2415;p17"/>
                  <p:cNvSpPr/>
                  <p:nvPr/>
                </p:nvSpPr>
                <p:spPr>
                  <a:xfrm>
                    <a:off x="1569665" y="1387818"/>
                    <a:ext cx="17248" cy="12554"/>
                  </a:xfrm>
                  <a:custGeom>
                    <a:rect b="b" l="l" r="r" t="t"/>
                    <a:pathLst>
                      <a:path extrusionOk="0" h="12554" w="17248">
                        <a:moveTo>
                          <a:pt x="16380" y="10660"/>
                        </a:moveTo>
                        <a:lnTo>
                          <a:pt x="16626" y="8905"/>
                        </a:lnTo>
                        <a:lnTo>
                          <a:pt x="8984" y="8352"/>
                        </a:lnTo>
                        <a:lnTo>
                          <a:pt x="8984" y="8203"/>
                        </a:lnTo>
                        <a:lnTo>
                          <a:pt x="11757" y="6808"/>
                        </a:lnTo>
                        <a:lnTo>
                          <a:pt x="16933" y="4343"/>
                        </a:lnTo>
                        <a:lnTo>
                          <a:pt x="16933" y="2193"/>
                        </a:lnTo>
                        <a:lnTo>
                          <a:pt x="17249" y="0"/>
                        </a:lnTo>
                        <a:lnTo>
                          <a:pt x="15705" y="877"/>
                        </a:lnTo>
                        <a:cubicBezTo>
                          <a:pt x="13362" y="2141"/>
                          <a:pt x="11081" y="3466"/>
                          <a:pt x="8686" y="4641"/>
                        </a:cubicBezTo>
                        <a:cubicBezTo>
                          <a:pt x="8379" y="2386"/>
                          <a:pt x="6993" y="755"/>
                          <a:pt x="4685" y="632"/>
                        </a:cubicBezTo>
                        <a:cubicBezTo>
                          <a:pt x="3229" y="427"/>
                          <a:pt x="1801" y="1153"/>
                          <a:pt x="1105" y="2448"/>
                        </a:cubicBezTo>
                        <a:cubicBezTo>
                          <a:pt x="491" y="3404"/>
                          <a:pt x="430" y="5159"/>
                          <a:pt x="368" y="6273"/>
                        </a:cubicBezTo>
                        <a:lnTo>
                          <a:pt x="0" y="11414"/>
                        </a:lnTo>
                        <a:lnTo>
                          <a:pt x="16336" y="12555"/>
                        </a:lnTo>
                        <a:lnTo>
                          <a:pt x="16336" y="10712"/>
                        </a:lnTo>
                        <a:close/>
                        <a:moveTo>
                          <a:pt x="7966" y="8282"/>
                        </a:moveTo>
                        <a:lnTo>
                          <a:pt x="1588" y="7817"/>
                        </a:lnTo>
                        <a:cubicBezTo>
                          <a:pt x="1711" y="6370"/>
                          <a:pt x="1588" y="4553"/>
                          <a:pt x="3615" y="4308"/>
                        </a:cubicBezTo>
                        <a:cubicBezTo>
                          <a:pt x="4025" y="4246"/>
                          <a:pt x="4442" y="4246"/>
                          <a:pt x="4852" y="4308"/>
                        </a:cubicBezTo>
                        <a:cubicBezTo>
                          <a:pt x="7282" y="4466"/>
                          <a:pt x="8396" y="5791"/>
                          <a:pt x="7966" y="828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2416" name="Google Shape;2416;p17"/>
                  <p:cNvSpPr/>
                  <p:nvPr/>
                </p:nvSpPr>
                <p:spPr>
                  <a:xfrm>
                    <a:off x="1587089" y="1331605"/>
                    <a:ext cx="18617" cy="15283"/>
                  </a:xfrm>
                  <a:custGeom>
                    <a:rect b="b" l="l" r="r" t="t"/>
                    <a:pathLst>
                      <a:path extrusionOk="0" h="15283" w="18617">
                        <a:moveTo>
                          <a:pt x="12020" y="14196"/>
                        </a:moveTo>
                        <a:cubicBezTo>
                          <a:pt x="12178" y="13862"/>
                          <a:pt x="12388" y="13555"/>
                          <a:pt x="12572" y="13213"/>
                        </a:cubicBezTo>
                        <a:cubicBezTo>
                          <a:pt x="11344" y="12046"/>
                          <a:pt x="10291" y="10844"/>
                          <a:pt x="8940" y="9484"/>
                        </a:cubicBezTo>
                        <a:lnTo>
                          <a:pt x="11502" y="4492"/>
                        </a:lnTo>
                        <a:cubicBezTo>
                          <a:pt x="13257" y="4641"/>
                          <a:pt x="14889" y="4957"/>
                          <a:pt x="16766" y="5264"/>
                        </a:cubicBezTo>
                        <a:cubicBezTo>
                          <a:pt x="17012" y="4615"/>
                          <a:pt x="17258" y="4001"/>
                          <a:pt x="17565" y="3351"/>
                        </a:cubicBezTo>
                        <a:cubicBezTo>
                          <a:pt x="17872" y="2702"/>
                          <a:pt x="18249" y="2176"/>
                          <a:pt x="18617" y="1597"/>
                        </a:cubicBezTo>
                        <a:lnTo>
                          <a:pt x="798" y="0"/>
                        </a:lnTo>
                        <a:cubicBezTo>
                          <a:pt x="628" y="586"/>
                          <a:pt x="358" y="1138"/>
                          <a:pt x="0" y="1632"/>
                        </a:cubicBezTo>
                        <a:lnTo>
                          <a:pt x="11555" y="15284"/>
                        </a:lnTo>
                        <a:close/>
                        <a:moveTo>
                          <a:pt x="4010" y="3667"/>
                        </a:moveTo>
                        <a:lnTo>
                          <a:pt x="9923" y="4281"/>
                        </a:lnTo>
                        <a:lnTo>
                          <a:pt x="7922" y="826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2417" name="Google Shape;2417;p17"/>
                  <p:cNvSpPr/>
                  <p:nvPr/>
                </p:nvSpPr>
                <p:spPr>
                  <a:xfrm>
                    <a:off x="1594116" y="1313586"/>
                    <a:ext cx="20486" cy="17203"/>
                  </a:xfrm>
                  <a:custGeom>
                    <a:rect b="b" l="l" r="r" t="t"/>
                    <a:pathLst>
                      <a:path extrusionOk="0" h="17203" w="20486">
                        <a:moveTo>
                          <a:pt x="14020" y="15756"/>
                        </a:moveTo>
                        <a:lnTo>
                          <a:pt x="15196" y="14404"/>
                        </a:lnTo>
                        <a:lnTo>
                          <a:pt x="9054" y="9781"/>
                        </a:lnTo>
                        <a:lnTo>
                          <a:pt x="9151" y="9658"/>
                        </a:lnTo>
                        <a:lnTo>
                          <a:pt x="12204" y="9991"/>
                        </a:lnTo>
                        <a:lnTo>
                          <a:pt x="17898" y="10763"/>
                        </a:lnTo>
                        <a:cubicBezTo>
                          <a:pt x="18302" y="10149"/>
                          <a:pt x="18670" y="9535"/>
                          <a:pt x="19135" y="8947"/>
                        </a:cubicBezTo>
                        <a:cubicBezTo>
                          <a:pt x="19600" y="8359"/>
                          <a:pt x="20012" y="7833"/>
                          <a:pt x="20486" y="7280"/>
                        </a:cubicBezTo>
                        <a:lnTo>
                          <a:pt x="18731" y="7131"/>
                        </a:lnTo>
                        <a:cubicBezTo>
                          <a:pt x="16099" y="6938"/>
                          <a:pt x="13467" y="6815"/>
                          <a:pt x="10835" y="6482"/>
                        </a:cubicBezTo>
                        <a:cubicBezTo>
                          <a:pt x="11835" y="4350"/>
                          <a:pt x="11590" y="2297"/>
                          <a:pt x="9739" y="840"/>
                        </a:cubicBezTo>
                        <a:cubicBezTo>
                          <a:pt x="8627" y="-109"/>
                          <a:pt x="7044" y="-269"/>
                          <a:pt x="5764" y="437"/>
                        </a:cubicBezTo>
                        <a:cubicBezTo>
                          <a:pt x="4746" y="937"/>
                          <a:pt x="3729" y="2350"/>
                          <a:pt x="3053" y="3244"/>
                        </a:cubicBezTo>
                        <a:lnTo>
                          <a:pt x="0" y="7315"/>
                        </a:lnTo>
                        <a:lnTo>
                          <a:pt x="13073" y="17203"/>
                        </a:lnTo>
                        <a:cubicBezTo>
                          <a:pt x="13360" y="16702"/>
                          <a:pt x="13676" y="16220"/>
                          <a:pt x="14020" y="15756"/>
                        </a:cubicBezTo>
                        <a:close/>
                        <a:moveTo>
                          <a:pt x="3141" y="5227"/>
                        </a:moveTo>
                        <a:cubicBezTo>
                          <a:pt x="4018" y="4087"/>
                          <a:pt x="4966" y="2516"/>
                          <a:pt x="6747" y="3411"/>
                        </a:cubicBezTo>
                        <a:cubicBezTo>
                          <a:pt x="7115" y="3585"/>
                          <a:pt x="7467" y="3790"/>
                          <a:pt x="7800" y="4025"/>
                        </a:cubicBezTo>
                        <a:cubicBezTo>
                          <a:pt x="9739" y="5534"/>
                          <a:pt x="9958" y="7228"/>
                          <a:pt x="8256" y="9105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2418" name="Google Shape;2418;p17"/>
                  <p:cNvSpPr/>
                  <p:nvPr/>
                </p:nvSpPr>
                <p:spPr>
                  <a:xfrm>
                    <a:off x="1606487" y="1302714"/>
                    <a:ext cx="18047" cy="17511"/>
                  </a:xfrm>
                  <a:custGeom>
                    <a:rect b="b" l="l" r="r" t="t"/>
                    <a:pathLst>
                      <a:path extrusionOk="0" h="17511" w="18047">
                        <a:moveTo>
                          <a:pt x="8493" y="16617"/>
                        </a:moveTo>
                        <a:cubicBezTo>
                          <a:pt x="8743" y="16336"/>
                          <a:pt x="9010" y="16069"/>
                          <a:pt x="9291" y="15819"/>
                        </a:cubicBezTo>
                        <a:cubicBezTo>
                          <a:pt x="8370" y="14371"/>
                          <a:pt x="7659" y="12950"/>
                          <a:pt x="6738" y="11256"/>
                        </a:cubicBezTo>
                        <a:lnTo>
                          <a:pt x="10432" y="7124"/>
                        </a:lnTo>
                        <a:cubicBezTo>
                          <a:pt x="12072" y="7712"/>
                          <a:pt x="13608" y="8423"/>
                          <a:pt x="15301" y="9186"/>
                        </a:cubicBezTo>
                        <a:cubicBezTo>
                          <a:pt x="15740" y="8668"/>
                          <a:pt x="16108" y="8107"/>
                          <a:pt x="16564" y="7589"/>
                        </a:cubicBezTo>
                        <a:cubicBezTo>
                          <a:pt x="17021" y="7071"/>
                          <a:pt x="17556" y="6633"/>
                          <a:pt x="18047" y="6141"/>
                        </a:cubicBezTo>
                        <a:lnTo>
                          <a:pt x="1255" y="0"/>
                        </a:lnTo>
                        <a:cubicBezTo>
                          <a:pt x="921" y="517"/>
                          <a:pt x="496" y="969"/>
                          <a:pt x="0" y="1334"/>
                        </a:cubicBezTo>
                        <a:lnTo>
                          <a:pt x="7765" y="17512"/>
                        </a:lnTo>
                        <a:lnTo>
                          <a:pt x="8475" y="16582"/>
                        </a:lnTo>
                        <a:close/>
                        <a:moveTo>
                          <a:pt x="3439" y="4334"/>
                        </a:moveTo>
                        <a:lnTo>
                          <a:pt x="8984" y="6492"/>
                        </a:lnTo>
                        <a:lnTo>
                          <a:pt x="6089" y="976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2419" name="Google Shape;2419;p17"/>
                  <p:cNvSpPr/>
                  <p:nvPr/>
                </p:nvSpPr>
                <p:spPr>
                  <a:xfrm>
                    <a:off x="1632155" y="1274605"/>
                    <a:ext cx="18059" cy="18253"/>
                  </a:xfrm>
                  <a:custGeom>
                    <a:rect b="b" l="l" r="r" t="t"/>
                    <a:pathLst>
                      <a:path extrusionOk="0" h="18253" w="18059">
                        <a:moveTo>
                          <a:pt x="13734" y="16344"/>
                        </a:moveTo>
                        <a:cubicBezTo>
                          <a:pt x="18516" y="12948"/>
                          <a:pt x="19165" y="7649"/>
                          <a:pt x="16507" y="3833"/>
                        </a:cubicBezTo>
                        <a:cubicBezTo>
                          <a:pt x="14357" y="806"/>
                          <a:pt x="9944" y="-1993"/>
                          <a:pt x="4364" y="1920"/>
                        </a:cubicBezTo>
                        <a:cubicBezTo>
                          <a:pt x="-505" y="5368"/>
                          <a:pt x="-1102" y="10518"/>
                          <a:pt x="1592" y="14379"/>
                        </a:cubicBezTo>
                        <a:cubicBezTo>
                          <a:pt x="4707" y="18871"/>
                          <a:pt x="9427" y="19362"/>
                          <a:pt x="13734" y="16344"/>
                        </a:cubicBezTo>
                        <a:close/>
                        <a:moveTo>
                          <a:pt x="5110" y="3183"/>
                        </a:moveTo>
                        <a:cubicBezTo>
                          <a:pt x="8005" y="1122"/>
                          <a:pt x="11252" y="3183"/>
                          <a:pt x="13006" y="5737"/>
                        </a:cubicBezTo>
                        <a:cubicBezTo>
                          <a:pt x="15252" y="9009"/>
                          <a:pt x="16024" y="12984"/>
                          <a:pt x="13006" y="15080"/>
                        </a:cubicBezTo>
                        <a:cubicBezTo>
                          <a:pt x="9988" y="17177"/>
                          <a:pt x="7032" y="15265"/>
                          <a:pt x="5242" y="12703"/>
                        </a:cubicBezTo>
                        <a:cubicBezTo>
                          <a:pt x="2189" y="8316"/>
                          <a:pt x="2373" y="5096"/>
                          <a:pt x="5084" y="318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2420" name="Google Shape;2420;p17"/>
                  <p:cNvSpPr/>
                  <p:nvPr/>
                </p:nvSpPr>
                <p:spPr>
                  <a:xfrm>
                    <a:off x="1589958" y="1269033"/>
                    <a:ext cx="271479" cy="272628"/>
                  </a:xfrm>
                  <a:custGeom>
                    <a:rect b="b" l="l" r="r" t="t"/>
                    <a:pathLst>
                      <a:path extrusionOk="0" h="272628" w="271479">
                        <a:moveTo>
                          <a:pt x="271479" y="136314"/>
                        </a:moveTo>
                        <a:cubicBezTo>
                          <a:pt x="271479" y="61020"/>
                          <a:pt x="210705" y="0"/>
                          <a:pt x="135726" y="0"/>
                        </a:cubicBezTo>
                        <a:cubicBezTo>
                          <a:pt x="60748" y="0"/>
                          <a:pt x="0" y="61020"/>
                          <a:pt x="0" y="136314"/>
                        </a:cubicBezTo>
                        <a:cubicBezTo>
                          <a:pt x="0" y="211609"/>
                          <a:pt x="60774" y="272629"/>
                          <a:pt x="135726" y="272629"/>
                        </a:cubicBezTo>
                        <a:cubicBezTo>
                          <a:pt x="210679" y="272629"/>
                          <a:pt x="271479" y="211574"/>
                          <a:pt x="271479" y="136314"/>
                        </a:cubicBezTo>
                        <a:close/>
                        <a:moveTo>
                          <a:pt x="135691" y="269234"/>
                        </a:moveTo>
                        <a:cubicBezTo>
                          <a:pt x="62590" y="269234"/>
                          <a:pt x="3369" y="209723"/>
                          <a:pt x="3369" y="136314"/>
                        </a:cubicBezTo>
                        <a:cubicBezTo>
                          <a:pt x="3369" y="62906"/>
                          <a:pt x="62590" y="3395"/>
                          <a:pt x="135691" y="3395"/>
                        </a:cubicBezTo>
                        <a:cubicBezTo>
                          <a:pt x="208947" y="3531"/>
                          <a:pt x="268223" y="63024"/>
                          <a:pt x="268093" y="136279"/>
                        </a:cubicBezTo>
                        <a:lnTo>
                          <a:pt x="268093" y="136279"/>
                        </a:lnTo>
                        <a:cubicBezTo>
                          <a:pt x="268093" y="209723"/>
                          <a:pt x="208828" y="269234"/>
                          <a:pt x="135691" y="2692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2421" name="Google Shape;2421;p17"/>
                  <p:cNvSpPr/>
                  <p:nvPr/>
                </p:nvSpPr>
                <p:spPr>
                  <a:xfrm>
                    <a:off x="1676895" y="1274191"/>
                    <a:ext cx="101702" cy="131357"/>
                  </a:xfrm>
                  <a:custGeom>
                    <a:rect b="b" l="l" r="r" t="t"/>
                    <a:pathLst>
                      <a:path extrusionOk="0" h="131357" w="101702">
                        <a:moveTo>
                          <a:pt x="62318" y="40920"/>
                        </a:moveTo>
                        <a:cubicBezTo>
                          <a:pt x="68047" y="39472"/>
                          <a:pt x="72548" y="36972"/>
                          <a:pt x="74733" y="33901"/>
                        </a:cubicBezTo>
                        <a:cubicBezTo>
                          <a:pt x="74815" y="33773"/>
                          <a:pt x="74858" y="33623"/>
                          <a:pt x="74856" y="33471"/>
                        </a:cubicBezTo>
                        <a:lnTo>
                          <a:pt x="75970" y="32699"/>
                        </a:lnTo>
                        <a:cubicBezTo>
                          <a:pt x="76632" y="32225"/>
                          <a:pt x="76795" y="31311"/>
                          <a:pt x="76338" y="30637"/>
                        </a:cubicBezTo>
                        <a:lnTo>
                          <a:pt x="75724" y="29716"/>
                        </a:lnTo>
                        <a:cubicBezTo>
                          <a:pt x="75753" y="29636"/>
                          <a:pt x="75773" y="29554"/>
                          <a:pt x="75786" y="29470"/>
                        </a:cubicBezTo>
                        <a:lnTo>
                          <a:pt x="76058" y="27093"/>
                        </a:lnTo>
                        <a:cubicBezTo>
                          <a:pt x="79567" y="22408"/>
                          <a:pt x="84594" y="19082"/>
                          <a:pt x="89315" y="15687"/>
                        </a:cubicBezTo>
                        <a:lnTo>
                          <a:pt x="88639" y="14424"/>
                        </a:lnTo>
                        <a:cubicBezTo>
                          <a:pt x="87307" y="14916"/>
                          <a:pt x="85947" y="15332"/>
                          <a:pt x="84568" y="15670"/>
                        </a:cubicBezTo>
                        <a:cubicBezTo>
                          <a:pt x="83653" y="15917"/>
                          <a:pt x="82709" y="16044"/>
                          <a:pt x="81761" y="16047"/>
                        </a:cubicBezTo>
                        <a:cubicBezTo>
                          <a:pt x="81640" y="14851"/>
                          <a:pt x="81026" y="13761"/>
                          <a:pt x="80067" y="13037"/>
                        </a:cubicBezTo>
                        <a:cubicBezTo>
                          <a:pt x="77172" y="11283"/>
                          <a:pt x="72671" y="12423"/>
                          <a:pt x="73505" y="16336"/>
                        </a:cubicBezTo>
                        <a:lnTo>
                          <a:pt x="73689" y="17073"/>
                        </a:lnTo>
                        <a:cubicBezTo>
                          <a:pt x="74147" y="16997"/>
                          <a:pt x="74611" y="16956"/>
                          <a:pt x="75075" y="16950"/>
                        </a:cubicBezTo>
                        <a:cubicBezTo>
                          <a:pt x="75346" y="16948"/>
                          <a:pt x="75616" y="16990"/>
                          <a:pt x="75873" y="17073"/>
                        </a:cubicBezTo>
                        <a:cubicBezTo>
                          <a:pt x="76751" y="17723"/>
                          <a:pt x="74829" y="21083"/>
                          <a:pt x="72671" y="20960"/>
                        </a:cubicBezTo>
                        <a:cubicBezTo>
                          <a:pt x="70058" y="20678"/>
                          <a:pt x="67889" y="18815"/>
                          <a:pt x="67214" y="16275"/>
                        </a:cubicBezTo>
                        <a:cubicBezTo>
                          <a:pt x="69241" y="14948"/>
                          <a:pt x="69808" y="12229"/>
                          <a:pt x="68481" y="10202"/>
                        </a:cubicBezTo>
                        <a:cubicBezTo>
                          <a:pt x="67153" y="8175"/>
                          <a:pt x="64435" y="7608"/>
                          <a:pt x="62408" y="8935"/>
                        </a:cubicBezTo>
                        <a:cubicBezTo>
                          <a:pt x="60380" y="10262"/>
                          <a:pt x="59814" y="12981"/>
                          <a:pt x="61141" y="15008"/>
                        </a:cubicBezTo>
                        <a:cubicBezTo>
                          <a:pt x="61343" y="15316"/>
                          <a:pt x="61581" y="15597"/>
                          <a:pt x="61853" y="15845"/>
                        </a:cubicBezTo>
                        <a:lnTo>
                          <a:pt x="61634" y="16336"/>
                        </a:lnTo>
                        <a:cubicBezTo>
                          <a:pt x="60871" y="17784"/>
                          <a:pt x="59572" y="19390"/>
                          <a:pt x="57782" y="19416"/>
                        </a:cubicBezTo>
                        <a:cubicBezTo>
                          <a:pt x="53036" y="19574"/>
                          <a:pt x="53282" y="12397"/>
                          <a:pt x="57782" y="12643"/>
                        </a:cubicBezTo>
                        <a:cubicBezTo>
                          <a:pt x="58432" y="12732"/>
                          <a:pt x="59060" y="12940"/>
                          <a:pt x="59634" y="13257"/>
                        </a:cubicBezTo>
                        <a:lnTo>
                          <a:pt x="59327" y="11774"/>
                        </a:lnTo>
                        <a:cubicBezTo>
                          <a:pt x="59289" y="11492"/>
                          <a:pt x="59227" y="11213"/>
                          <a:pt x="59142" y="10941"/>
                        </a:cubicBezTo>
                        <a:cubicBezTo>
                          <a:pt x="58370" y="8537"/>
                          <a:pt x="56616" y="6721"/>
                          <a:pt x="53878" y="6633"/>
                        </a:cubicBezTo>
                        <a:cubicBezTo>
                          <a:pt x="53878" y="6633"/>
                          <a:pt x="52764" y="2378"/>
                          <a:pt x="50790" y="0"/>
                        </a:cubicBezTo>
                        <a:cubicBezTo>
                          <a:pt x="49377" y="1641"/>
                          <a:pt x="47623" y="6659"/>
                          <a:pt x="47623" y="6659"/>
                        </a:cubicBezTo>
                        <a:cubicBezTo>
                          <a:pt x="44912" y="6721"/>
                          <a:pt x="43148" y="8510"/>
                          <a:pt x="42359" y="10941"/>
                        </a:cubicBezTo>
                        <a:lnTo>
                          <a:pt x="42174" y="11774"/>
                        </a:lnTo>
                        <a:lnTo>
                          <a:pt x="41902" y="13222"/>
                        </a:lnTo>
                        <a:cubicBezTo>
                          <a:pt x="42481" y="12915"/>
                          <a:pt x="43106" y="12707"/>
                          <a:pt x="43754" y="12608"/>
                        </a:cubicBezTo>
                        <a:cubicBezTo>
                          <a:pt x="48219" y="12423"/>
                          <a:pt x="48465" y="19539"/>
                          <a:pt x="43754" y="19416"/>
                        </a:cubicBezTo>
                        <a:cubicBezTo>
                          <a:pt x="41902" y="19416"/>
                          <a:pt x="40639" y="17784"/>
                          <a:pt x="39867" y="16336"/>
                        </a:cubicBezTo>
                        <a:lnTo>
                          <a:pt x="39648" y="15845"/>
                        </a:lnTo>
                        <a:cubicBezTo>
                          <a:pt x="41437" y="14212"/>
                          <a:pt x="41564" y="11437"/>
                          <a:pt x="39930" y="9648"/>
                        </a:cubicBezTo>
                        <a:cubicBezTo>
                          <a:pt x="38296" y="7858"/>
                          <a:pt x="35522" y="7732"/>
                          <a:pt x="33732" y="9365"/>
                        </a:cubicBezTo>
                        <a:cubicBezTo>
                          <a:pt x="31944" y="10998"/>
                          <a:pt x="31817" y="13773"/>
                          <a:pt x="33450" y="15562"/>
                        </a:cubicBezTo>
                        <a:cubicBezTo>
                          <a:pt x="33698" y="15834"/>
                          <a:pt x="33979" y="16073"/>
                          <a:pt x="34287" y="16275"/>
                        </a:cubicBezTo>
                        <a:cubicBezTo>
                          <a:pt x="33603" y="18787"/>
                          <a:pt x="31460" y="20631"/>
                          <a:pt x="28874" y="20934"/>
                        </a:cubicBezTo>
                        <a:cubicBezTo>
                          <a:pt x="26724" y="21056"/>
                          <a:pt x="24838" y="17696"/>
                          <a:pt x="25671" y="17047"/>
                        </a:cubicBezTo>
                        <a:cubicBezTo>
                          <a:pt x="25933" y="16978"/>
                          <a:pt x="26200" y="16937"/>
                          <a:pt x="26470" y="16924"/>
                        </a:cubicBezTo>
                        <a:cubicBezTo>
                          <a:pt x="26928" y="16941"/>
                          <a:pt x="27383" y="17003"/>
                          <a:pt x="27830" y="17108"/>
                        </a:cubicBezTo>
                        <a:lnTo>
                          <a:pt x="28049" y="16310"/>
                        </a:lnTo>
                        <a:cubicBezTo>
                          <a:pt x="28926" y="12397"/>
                          <a:pt x="24347" y="11292"/>
                          <a:pt x="21478" y="13011"/>
                        </a:cubicBezTo>
                        <a:cubicBezTo>
                          <a:pt x="20498" y="13752"/>
                          <a:pt x="19883" y="14876"/>
                          <a:pt x="19784" y="16099"/>
                        </a:cubicBezTo>
                        <a:cubicBezTo>
                          <a:pt x="18827" y="16095"/>
                          <a:pt x="17875" y="15968"/>
                          <a:pt x="16950" y="15722"/>
                        </a:cubicBezTo>
                        <a:cubicBezTo>
                          <a:pt x="15599" y="15345"/>
                          <a:pt x="14257" y="14906"/>
                          <a:pt x="12941" y="14397"/>
                        </a:cubicBezTo>
                        <a:lnTo>
                          <a:pt x="12239" y="15670"/>
                        </a:lnTo>
                        <a:cubicBezTo>
                          <a:pt x="16924" y="19065"/>
                          <a:pt x="21978" y="22390"/>
                          <a:pt x="25487" y="27075"/>
                        </a:cubicBezTo>
                        <a:lnTo>
                          <a:pt x="25733" y="29233"/>
                        </a:lnTo>
                        <a:cubicBezTo>
                          <a:pt x="25614" y="29347"/>
                          <a:pt x="25522" y="29485"/>
                          <a:pt x="25461" y="29637"/>
                        </a:cubicBezTo>
                        <a:lnTo>
                          <a:pt x="24750" y="30988"/>
                        </a:lnTo>
                        <a:cubicBezTo>
                          <a:pt x="24364" y="31705"/>
                          <a:pt x="24632" y="32599"/>
                          <a:pt x="25348" y="32985"/>
                        </a:cubicBezTo>
                        <a:cubicBezTo>
                          <a:pt x="25351" y="32986"/>
                          <a:pt x="25353" y="32987"/>
                          <a:pt x="25355" y="32989"/>
                        </a:cubicBezTo>
                        <a:lnTo>
                          <a:pt x="25355" y="32989"/>
                        </a:lnTo>
                        <a:lnTo>
                          <a:pt x="26777" y="33761"/>
                        </a:lnTo>
                        <a:cubicBezTo>
                          <a:pt x="26809" y="33890"/>
                          <a:pt x="26879" y="34006"/>
                          <a:pt x="26979" y="34094"/>
                        </a:cubicBezTo>
                        <a:cubicBezTo>
                          <a:pt x="29233" y="37121"/>
                          <a:pt x="33638" y="39525"/>
                          <a:pt x="39262" y="40937"/>
                        </a:cubicBezTo>
                        <a:lnTo>
                          <a:pt x="0" y="80295"/>
                        </a:lnTo>
                        <a:lnTo>
                          <a:pt x="50886" y="131357"/>
                        </a:lnTo>
                        <a:lnTo>
                          <a:pt x="101703" y="80322"/>
                        </a:lnTo>
                        <a:close/>
                        <a:moveTo>
                          <a:pt x="13564" y="90929"/>
                        </a:moveTo>
                        <a:lnTo>
                          <a:pt x="3036" y="80401"/>
                        </a:lnTo>
                        <a:lnTo>
                          <a:pt x="13511" y="69829"/>
                        </a:lnTo>
                        <a:close/>
                        <a:moveTo>
                          <a:pt x="34454" y="111985"/>
                        </a:moveTo>
                        <a:lnTo>
                          <a:pt x="24347" y="101756"/>
                        </a:lnTo>
                        <a:lnTo>
                          <a:pt x="24347" y="58949"/>
                        </a:lnTo>
                        <a:lnTo>
                          <a:pt x="34454" y="48772"/>
                        </a:lnTo>
                        <a:close/>
                        <a:moveTo>
                          <a:pt x="72180" y="29821"/>
                        </a:moveTo>
                        <a:cubicBezTo>
                          <a:pt x="71514" y="30308"/>
                          <a:pt x="71351" y="31234"/>
                          <a:pt x="71811" y="31918"/>
                        </a:cubicBezTo>
                        <a:cubicBezTo>
                          <a:pt x="68979" y="30723"/>
                          <a:pt x="66042" y="29795"/>
                          <a:pt x="63038" y="29146"/>
                        </a:cubicBezTo>
                        <a:lnTo>
                          <a:pt x="64178" y="28470"/>
                        </a:lnTo>
                        <a:cubicBezTo>
                          <a:pt x="64866" y="28053"/>
                          <a:pt x="65108" y="27171"/>
                          <a:pt x="64731" y="26461"/>
                        </a:cubicBezTo>
                        <a:lnTo>
                          <a:pt x="64424" y="25943"/>
                        </a:lnTo>
                        <a:cubicBezTo>
                          <a:pt x="67532" y="26624"/>
                          <a:pt x="70552" y="27657"/>
                          <a:pt x="73426" y="29023"/>
                        </a:cubicBezTo>
                        <a:close/>
                        <a:moveTo>
                          <a:pt x="26979" y="26680"/>
                        </a:moveTo>
                        <a:lnTo>
                          <a:pt x="26821" y="26373"/>
                        </a:lnTo>
                        <a:cubicBezTo>
                          <a:pt x="24189" y="22645"/>
                          <a:pt x="19855" y="19618"/>
                          <a:pt x="16249" y="16942"/>
                        </a:cubicBezTo>
                        <a:cubicBezTo>
                          <a:pt x="17287" y="17199"/>
                          <a:pt x="18338" y="17404"/>
                          <a:pt x="19398" y="17556"/>
                        </a:cubicBezTo>
                        <a:cubicBezTo>
                          <a:pt x="20002" y="17616"/>
                          <a:pt x="20611" y="17616"/>
                          <a:pt x="21214" y="17556"/>
                        </a:cubicBezTo>
                        <a:lnTo>
                          <a:pt x="21214" y="16810"/>
                        </a:lnTo>
                        <a:cubicBezTo>
                          <a:pt x="21214" y="16687"/>
                          <a:pt x="21364" y="14748"/>
                          <a:pt x="22294" y="14178"/>
                        </a:cubicBezTo>
                        <a:cubicBezTo>
                          <a:pt x="23583" y="13380"/>
                          <a:pt x="26680" y="13099"/>
                          <a:pt x="26680" y="15354"/>
                        </a:cubicBezTo>
                        <a:lnTo>
                          <a:pt x="26373" y="15354"/>
                        </a:lnTo>
                        <a:lnTo>
                          <a:pt x="25601" y="15477"/>
                        </a:lnTo>
                        <a:cubicBezTo>
                          <a:pt x="22215" y="16152"/>
                          <a:pt x="24987" y="22566"/>
                          <a:pt x="28988" y="22285"/>
                        </a:cubicBezTo>
                        <a:cubicBezTo>
                          <a:pt x="32076" y="22101"/>
                          <a:pt x="34111" y="20249"/>
                          <a:pt x="35340" y="17573"/>
                        </a:cubicBezTo>
                        <a:cubicBezTo>
                          <a:pt x="35638" y="16841"/>
                          <a:pt x="35844" y="16075"/>
                          <a:pt x="35954" y="15292"/>
                        </a:cubicBezTo>
                        <a:cubicBezTo>
                          <a:pt x="34421" y="14773"/>
                          <a:pt x="33599" y="13110"/>
                          <a:pt x="34119" y="11577"/>
                        </a:cubicBezTo>
                        <a:cubicBezTo>
                          <a:pt x="34506" y="10433"/>
                          <a:pt x="35555" y="9644"/>
                          <a:pt x="36761" y="9589"/>
                        </a:cubicBezTo>
                        <a:cubicBezTo>
                          <a:pt x="38360" y="9547"/>
                          <a:pt x="39690" y="10808"/>
                          <a:pt x="39733" y="12406"/>
                        </a:cubicBezTo>
                        <a:cubicBezTo>
                          <a:pt x="39762" y="13464"/>
                          <a:pt x="39211" y="14453"/>
                          <a:pt x="38296" y="14985"/>
                        </a:cubicBezTo>
                        <a:lnTo>
                          <a:pt x="37928" y="15231"/>
                        </a:lnTo>
                        <a:cubicBezTo>
                          <a:pt x="38066" y="15517"/>
                          <a:pt x="38189" y="15810"/>
                          <a:pt x="38296" y="16108"/>
                        </a:cubicBezTo>
                        <a:cubicBezTo>
                          <a:pt x="39174" y="18328"/>
                          <a:pt x="41227" y="20670"/>
                          <a:pt x="43754" y="20732"/>
                        </a:cubicBezTo>
                        <a:cubicBezTo>
                          <a:pt x="50351" y="20890"/>
                          <a:pt x="50106" y="11177"/>
                          <a:pt x="43912" y="10932"/>
                        </a:cubicBezTo>
                        <a:cubicBezTo>
                          <a:pt x="44423" y="9070"/>
                          <a:pt x="46169" y="7821"/>
                          <a:pt x="48096" y="7940"/>
                        </a:cubicBezTo>
                        <a:lnTo>
                          <a:pt x="48597" y="8001"/>
                        </a:lnTo>
                        <a:cubicBezTo>
                          <a:pt x="48597" y="8001"/>
                          <a:pt x="49799" y="3615"/>
                          <a:pt x="50904" y="2299"/>
                        </a:cubicBezTo>
                        <a:cubicBezTo>
                          <a:pt x="51835" y="4106"/>
                          <a:pt x="52539" y="6021"/>
                          <a:pt x="53001" y="8001"/>
                        </a:cubicBezTo>
                        <a:lnTo>
                          <a:pt x="53492" y="7940"/>
                        </a:lnTo>
                        <a:cubicBezTo>
                          <a:pt x="55463" y="7815"/>
                          <a:pt x="57236" y="9132"/>
                          <a:pt x="57686" y="11055"/>
                        </a:cubicBezTo>
                        <a:cubicBezTo>
                          <a:pt x="51544" y="11335"/>
                          <a:pt x="51281" y="21013"/>
                          <a:pt x="57870" y="20855"/>
                        </a:cubicBezTo>
                        <a:cubicBezTo>
                          <a:pt x="60371" y="20793"/>
                          <a:pt x="62468" y="18451"/>
                          <a:pt x="63301" y="16231"/>
                        </a:cubicBezTo>
                        <a:lnTo>
                          <a:pt x="63696" y="15354"/>
                        </a:lnTo>
                        <a:lnTo>
                          <a:pt x="63327" y="15108"/>
                        </a:lnTo>
                        <a:cubicBezTo>
                          <a:pt x="61966" y="14233"/>
                          <a:pt x="61571" y="12421"/>
                          <a:pt x="62446" y="11059"/>
                        </a:cubicBezTo>
                        <a:cubicBezTo>
                          <a:pt x="62976" y="10231"/>
                          <a:pt x="63888" y="9726"/>
                          <a:pt x="64871" y="9712"/>
                        </a:cubicBezTo>
                        <a:cubicBezTo>
                          <a:pt x="66480" y="9733"/>
                          <a:pt x="67767" y="11054"/>
                          <a:pt x="67747" y="12663"/>
                        </a:cubicBezTo>
                        <a:cubicBezTo>
                          <a:pt x="67730" y="13935"/>
                          <a:pt x="66889" y="15050"/>
                          <a:pt x="65670" y="15415"/>
                        </a:cubicBezTo>
                        <a:cubicBezTo>
                          <a:pt x="65784" y="16197"/>
                          <a:pt x="65990" y="16963"/>
                          <a:pt x="66284" y="17696"/>
                        </a:cubicBezTo>
                        <a:cubicBezTo>
                          <a:pt x="67521" y="20407"/>
                          <a:pt x="69557" y="22223"/>
                          <a:pt x="72636" y="22408"/>
                        </a:cubicBezTo>
                        <a:cubicBezTo>
                          <a:pt x="76646" y="22653"/>
                          <a:pt x="79383" y="16266"/>
                          <a:pt x="76023" y="15626"/>
                        </a:cubicBezTo>
                        <a:cubicBezTo>
                          <a:pt x="75759" y="15567"/>
                          <a:pt x="75493" y="15526"/>
                          <a:pt x="75224" y="15503"/>
                        </a:cubicBezTo>
                        <a:lnTo>
                          <a:pt x="74917" y="15503"/>
                        </a:lnTo>
                        <a:cubicBezTo>
                          <a:pt x="74917" y="13222"/>
                          <a:pt x="78032" y="13502"/>
                          <a:pt x="79357" y="14275"/>
                        </a:cubicBezTo>
                        <a:cubicBezTo>
                          <a:pt x="80278" y="14862"/>
                          <a:pt x="80401" y="16740"/>
                          <a:pt x="80436" y="16907"/>
                        </a:cubicBezTo>
                        <a:lnTo>
                          <a:pt x="80497" y="17530"/>
                        </a:lnTo>
                        <a:lnTo>
                          <a:pt x="80988" y="17591"/>
                        </a:lnTo>
                        <a:lnTo>
                          <a:pt x="82217" y="17591"/>
                        </a:lnTo>
                        <a:cubicBezTo>
                          <a:pt x="83090" y="17580"/>
                          <a:pt x="83959" y="17465"/>
                          <a:pt x="84805" y="17249"/>
                        </a:cubicBezTo>
                        <a:cubicBezTo>
                          <a:pt x="81199" y="19960"/>
                          <a:pt x="77470" y="22706"/>
                          <a:pt x="74794" y="26400"/>
                        </a:cubicBezTo>
                        <a:lnTo>
                          <a:pt x="74672" y="26768"/>
                        </a:lnTo>
                        <a:lnTo>
                          <a:pt x="74514" y="27909"/>
                        </a:lnTo>
                        <a:cubicBezTo>
                          <a:pt x="67084" y="24522"/>
                          <a:pt x="58988" y="22849"/>
                          <a:pt x="50825" y="23013"/>
                        </a:cubicBezTo>
                        <a:cubicBezTo>
                          <a:pt x="41578" y="23013"/>
                          <a:pt x="33199" y="24864"/>
                          <a:pt x="27137" y="27944"/>
                        </a:cubicBezTo>
                        <a:close/>
                        <a:moveTo>
                          <a:pt x="52553" y="24706"/>
                        </a:moveTo>
                        <a:lnTo>
                          <a:pt x="52220" y="24426"/>
                        </a:lnTo>
                        <a:cubicBezTo>
                          <a:pt x="55089" y="24474"/>
                          <a:pt x="57951" y="24733"/>
                          <a:pt x="60783" y="25198"/>
                        </a:cubicBezTo>
                        <a:lnTo>
                          <a:pt x="60564" y="25320"/>
                        </a:lnTo>
                        <a:cubicBezTo>
                          <a:pt x="59878" y="25741"/>
                          <a:pt x="59649" y="26630"/>
                          <a:pt x="60046" y="27330"/>
                        </a:cubicBezTo>
                        <a:lnTo>
                          <a:pt x="60783" y="28619"/>
                        </a:lnTo>
                        <a:cubicBezTo>
                          <a:pt x="57843" y="28087"/>
                          <a:pt x="54865" y="27793"/>
                          <a:pt x="51878" y="27742"/>
                        </a:cubicBezTo>
                        <a:lnTo>
                          <a:pt x="52711" y="26724"/>
                        </a:lnTo>
                        <a:cubicBezTo>
                          <a:pt x="53224" y="26102"/>
                          <a:pt x="53142" y="25184"/>
                          <a:pt x="52527" y="24662"/>
                        </a:cubicBezTo>
                        <a:close/>
                        <a:moveTo>
                          <a:pt x="41367" y="25417"/>
                        </a:moveTo>
                        <a:lnTo>
                          <a:pt x="40937" y="25171"/>
                        </a:lnTo>
                        <a:cubicBezTo>
                          <a:pt x="43554" y="24788"/>
                          <a:pt x="46190" y="24551"/>
                          <a:pt x="48833" y="24461"/>
                        </a:cubicBezTo>
                        <a:lnTo>
                          <a:pt x="48333" y="25075"/>
                        </a:lnTo>
                        <a:cubicBezTo>
                          <a:pt x="47814" y="25670"/>
                          <a:pt x="47875" y="26573"/>
                          <a:pt x="48470" y="27093"/>
                        </a:cubicBezTo>
                        <a:cubicBezTo>
                          <a:pt x="48477" y="27098"/>
                          <a:pt x="48484" y="27104"/>
                          <a:pt x="48491" y="27110"/>
                        </a:cubicBezTo>
                        <a:lnTo>
                          <a:pt x="49290" y="27786"/>
                        </a:lnTo>
                        <a:cubicBezTo>
                          <a:pt x="46602" y="27889"/>
                          <a:pt x="43926" y="28182"/>
                          <a:pt x="41279" y="28663"/>
                        </a:cubicBezTo>
                        <a:lnTo>
                          <a:pt x="41929" y="27461"/>
                        </a:lnTo>
                        <a:cubicBezTo>
                          <a:pt x="42339" y="26753"/>
                          <a:pt x="42098" y="25846"/>
                          <a:pt x="41390" y="25435"/>
                        </a:cubicBezTo>
                        <a:cubicBezTo>
                          <a:pt x="41379" y="25429"/>
                          <a:pt x="41369" y="25423"/>
                          <a:pt x="41358" y="25417"/>
                        </a:cubicBezTo>
                        <a:close/>
                        <a:moveTo>
                          <a:pt x="27803" y="29146"/>
                        </a:moveTo>
                        <a:cubicBezTo>
                          <a:pt x="30945" y="27631"/>
                          <a:pt x="34260" y="26502"/>
                          <a:pt x="37674" y="25785"/>
                        </a:cubicBezTo>
                        <a:lnTo>
                          <a:pt x="37235" y="26496"/>
                        </a:lnTo>
                        <a:cubicBezTo>
                          <a:pt x="36845" y="27204"/>
                          <a:pt x="37095" y="28094"/>
                          <a:pt x="37796" y="28496"/>
                        </a:cubicBezTo>
                        <a:lnTo>
                          <a:pt x="38814" y="29111"/>
                        </a:lnTo>
                        <a:cubicBezTo>
                          <a:pt x="35539" y="29803"/>
                          <a:pt x="32345" y="30839"/>
                          <a:pt x="29286" y="32199"/>
                        </a:cubicBezTo>
                        <a:lnTo>
                          <a:pt x="29532" y="31734"/>
                        </a:lnTo>
                        <a:cubicBezTo>
                          <a:pt x="29916" y="31016"/>
                          <a:pt x="29646" y="30123"/>
                          <a:pt x="28927" y="29739"/>
                        </a:cubicBezTo>
                        <a:cubicBezTo>
                          <a:pt x="28925" y="29737"/>
                          <a:pt x="28921" y="29735"/>
                          <a:pt x="28918" y="29734"/>
                        </a:cubicBezTo>
                        <a:lnTo>
                          <a:pt x="28918" y="29734"/>
                        </a:lnTo>
                        <a:close/>
                        <a:moveTo>
                          <a:pt x="40446" y="39674"/>
                        </a:moveTo>
                        <a:cubicBezTo>
                          <a:pt x="35234" y="38472"/>
                          <a:pt x="31102" y="36437"/>
                          <a:pt x="28821" y="33971"/>
                        </a:cubicBezTo>
                        <a:lnTo>
                          <a:pt x="30207" y="33357"/>
                        </a:lnTo>
                        <a:cubicBezTo>
                          <a:pt x="33842" y="35718"/>
                          <a:pt x="37941" y="37274"/>
                          <a:pt x="42227" y="37919"/>
                        </a:cubicBezTo>
                        <a:close/>
                        <a:moveTo>
                          <a:pt x="56317" y="122724"/>
                        </a:moveTo>
                        <a:lnTo>
                          <a:pt x="50799" y="128243"/>
                        </a:lnTo>
                        <a:lnTo>
                          <a:pt x="45315" y="122724"/>
                        </a:lnTo>
                        <a:lnTo>
                          <a:pt x="45315" y="37963"/>
                        </a:lnTo>
                        <a:lnTo>
                          <a:pt x="50799" y="32409"/>
                        </a:lnTo>
                        <a:lnTo>
                          <a:pt x="56317" y="37963"/>
                        </a:lnTo>
                        <a:close/>
                        <a:moveTo>
                          <a:pt x="50799" y="29286"/>
                        </a:moveTo>
                        <a:lnTo>
                          <a:pt x="43490" y="36621"/>
                        </a:lnTo>
                        <a:cubicBezTo>
                          <a:pt x="39391" y="36071"/>
                          <a:pt x="35436" y="34730"/>
                          <a:pt x="31848" y="32673"/>
                        </a:cubicBezTo>
                        <a:cubicBezTo>
                          <a:pt x="44161" y="28028"/>
                          <a:pt x="57744" y="28028"/>
                          <a:pt x="70057" y="32673"/>
                        </a:cubicBezTo>
                        <a:cubicBezTo>
                          <a:pt x="66384" y="34794"/>
                          <a:pt x="62330" y="36171"/>
                          <a:pt x="58125" y="36726"/>
                        </a:cubicBezTo>
                        <a:close/>
                        <a:moveTo>
                          <a:pt x="59441" y="37989"/>
                        </a:moveTo>
                        <a:cubicBezTo>
                          <a:pt x="63815" y="37352"/>
                          <a:pt x="68003" y="35787"/>
                          <a:pt x="71724" y="33401"/>
                        </a:cubicBezTo>
                        <a:lnTo>
                          <a:pt x="72864" y="33919"/>
                        </a:lnTo>
                        <a:cubicBezTo>
                          <a:pt x="70583" y="36384"/>
                          <a:pt x="66416" y="38481"/>
                          <a:pt x="61151" y="39683"/>
                        </a:cubicBezTo>
                        <a:close/>
                        <a:moveTo>
                          <a:pt x="77260" y="101782"/>
                        </a:moveTo>
                        <a:lnTo>
                          <a:pt x="67153" y="111924"/>
                        </a:lnTo>
                        <a:lnTo>
                          <a:pt x="67153" y="48807"/>
                        </a:lnTo>
                        <a:lnTo>
                          <a:pt x="77260" y="58976"/>
                        </a:lnTo>
                        <a:close/>
                        <a:moveTo>
                          <a:pt x="88042" y="69794"/>
                        </a:moveTo>
                        <a:lnTo>
                          <a:pt x="98571" y="80366"/>
                        </a:lnTo>
                        <a:lnTo>
                          <a:pt x="88095" y="9089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2422" name="Google Shape;2422;p17"/>
                  <p:cNvSpPr/>
                  <p:nvPr/>
                </p:nvSpPr>
                <p:spPr>
                  <a:xfrm>
                    <a:off x="1786950" y="1439774"/>
                    <a:ext cx="710" cy="3237"/>
                  </a:xfrm>
                  <a:custGeom>
                    <a:rect b="b" l="l" r="r" t="t"/>
                    <a:pathLst>
                      <a:path extrusionOk="0" h="3237" w="710">
                        <a:moveTo>
                          <a:pt x="0" y="0"/>
                        </a:moveTo>
                        <a:lnTo>
                          <a:pt x="711" y="0"/>
                        </a:lnTo>
                        <a:lnTo>
                          <a:pt x="711" y="3237"/>
                        </a:lnTo>
                        <a:lnTo>
                          <a:pt x="0" y="323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2423" name="Google Shape;2423;p17"/>
                  <p:cNvSpPr/>
                  <p:nvPr/>
                </p:nvSpPr>
                <p:spPr>
                  <a:xfrm>
                    <a:off x="1778966" y="1439774"/>
                    <a:ext cx="710" cy="3237"/>
                  </a:xfrm>
                  <a:custGeom>
                    <a:rect b="b" l="l" r="r" t="t"/>
                    <a:pathLst>
                      <a:path extrusionOk="0" h="3237" w="710">
                        <a:moveTo>
                          <a:pt x="0" y="0"/>
                        </a:moveTo>
                        <a:lnTo>
                          <a:pt x="711" y="0"/>
                        </a:lnTo>
                        <a:lnTo>
                          <a:pt x="711" y="3237"/>
                        </a:lnTo>
                        <a:lnTo>
                          <a:pt x="0" y="323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2424" name="Google Shape;2424;p17"/>
                  <p:cNvSpPr/>
                  <p:nvPr/>
                </p:nvSpPr>
                <p:spPr>
                  <a:xfrm>
                    <a:off x="1782756" y="1433975"/>
                    <a:ext cx="982" cy="4500"/>
                  </a:xfrm>
                  <a:custGeom>
                    <a:rect b="b" l="l" r="r" t="t"/>
                    <a:pathLst>
                      <a:path extrusionOk="0" h="4500" w="982">
                        <a:moveTo>
                          <a:pt x="0" y="0"/>
                        </a:moveTo>
                        <a:lnTo>
                          <a:pt x="983" y="0"/>
                        </a:lnTo>
                        <a:lnTo>
                          <a:pt x="983" y="4501"/>
                        </a:lnTo>
                        <a:lnTo>
                          <a:pt x="0" y="450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2425" name="Google Shape;2425;p17"/>
                  <p:cNvSpPr/>
                  <p:nvPr/>
                </p:nvSpPr>
                <p:spPr>
                  <a:xfrm>
                    <a:off x="1769412" y="1418385"/>
                    <a:ext cx="710" cy="3263"/>
                  </a:xfrm>
                  <a:custGeom>
                    <a:rect b="b" l="l" r="r" t="t"/>
                    <a:pathLst>
                      <a:path extrusionOk="0" h="3263" w="710">
                        <a:moveTo>
                          <a:pt x="0" y="0"/>
                        </a:moveTo>
                        <a:lnTo>
                          <a:pt x="711" y="0"/>
                        </a:lnTo>
                        <a:lnTo>
                          <a:pt x="711" y="3264"/>
                        </a:lnTo>
                        <a:lnTo>
                          <a:pt x="0" y="326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2426" name="Google Shape;2426;p17"/>
                  <p:cNvSpPr/>
                  <p:nvPr/>
                </p:nvSpPr>
                <p:spPr>
                  <a:xfrm>
                    <a:off x="1761428" y="1418385"/>
                    <a:ext cx="710" cy="3263"/>
                  </a:xfrm>
                  <a:custGeom>
                    <a:rect b="b" l="l" r="r" t="t"/>
                    <a:pathLst>
                      <a:path extrusionOk="0" h="3263" w="710">
                        <a:moveTo>
                          <a:pt x="0" y="0"/>
                        </a:moveTo>
                        <a:lnTo>
                          <a:pt x="711" y="0"/>
                        </a:lnTo>
                        <a:lnTo>
                          <a:pt x="711" y="3264"/>
                        </a:lnTo>
                        <a:lnTo>
                          <a:pt x="0" y="326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2427" name="Google Shape;2427;p17"/>
                  <p:cNvSpPr/>
                  <p:nvPr/>
                </p:nvSpPr>
                <p:spPr>
                  <a:xfrm>
                    <a:off x="1751601" y="1375456"/>
                    <a:ext cx="80988" cy="127251"/>
                  </a:xfrm>
                  <a:custGeom>
                    <a:rect b="b" l="l" r="r" t="t"/>
                    <a:pathLst>
                      <a:path extrusionOk="0" h="127251" w="80988">
                        <a:moveTo>
                          <a:pt x="80988" y="11581"/>
                        </a:moveTo>
                        <a:lnTo>
                          <a:pt x="79444" y="11458"/>
                        </a:lnTo>
                        <a:cubicBezTo>
                          <a:pt x="74891" y="11063"/>
                          <a:pt x="67056" y="9888"/>
                          <a:pt x="67161" y="16889"/>
                        </a:cubicBezTo>
                        <a:cubicBezTo>
                          <a:pt x="70671" y="15871"/>
                          <a:pt x="71943" y="19354"/>
                          <a:pt x="67907" y="19354"/>
                        </a:cubicBezTo>
                        <a:cubicBezTo>
                          <a:pt x="66056" y="19354"/>
                          <a:pt x="65810" y="16573"/>
                          <a:pt x="65775" y="15310"/>
                        </a:cubicBezTo>
                        <a:cubicBezTo>
                          <a:pt x="67354" y="13836"/>
                          <a:pt x="67784" y="10783"/>
                          <a:pt x="64757" y="10783"/>
                        </a:cubicBezTo>
                        <a:cubicBezTo>
                          <a:pt x="63884" y="10951"/>
                          <a:pt x="63061" y="11320"/>
                          <a:pt x="62353" y="11862"/>
                        </a:cubicBezTo>
                        <a:cubicBezTo>
                          <a:pt x="62144" y="10717"/>
                          <a:pt x="61331" y="9774"/>
                          <a:pt x="60230" y="9396"/>
                        </a:cubicBezTo>
                        <a:cubicBezTo>
                          <a:pt x="60327" y="7642"/>
                          <a:pt x="60046" y="5817"/>
                          <a:pt x="58537" y="4650"/>
                        </a:cubicBezTo>
                        <a:cubicBezTo>
                          <a:pt x="56862" y="5412"/>
                          <a:pt x="55698" y="6984"/>
                          <a:pt x="55457" y="8809"/>
                        </a:cubicBezTo>
                        <a:cubicBezTo>
                          <a:pt x="53703" y="8931"/>
                          <a:pt x="52185" y="9739"/>
                          <a:pt x="52185" y="12046"/>
                        </a:cubicBezTo>
                        <a:lnTo>
                          <a:pt x="52185" y="12669"/>
                        </a:lnTo>
                        <a:lnTo>
                          <a:pt x="52773" y="12669"/>
                        </a:lnTo>
                        <a:cubicBezTo>
                          <a:pt x="58748" y="12669"/>
                          <a:pt x="52957" y="21328"/>
                          <a:pt x="51018" y="12450"/>
                        </a:cubicBezTo>
                        <a:cubicBezTo>
                          <a:pt x="54659" y="10695"/>
                          <a:pt x="50220" y="5361"/>
                          <a:pt x="48035" y="8388"/>
                        </a:cubicBezTo>
                        <a:cubicBezTo>
                          <a:pt x="47100" y="9500"/>
                          <a:pt x="47244" y="11161"/>
                          <a:pt x="48357" y="12096"/>
                        </a:cubicBezTo>
                        <a:cubicBezTo>
                          <a:pt x="48476" y="12195"/>
                          <a:pt x="48603" y="12285"/>
                          <a:pt x="48737" y="12362"/>
                        </a:cubicBezTo>
                        <a:cubicBezTo>
                          <a:pt x="48491" y="17626"/>
                          <a:pt x="41648" y="16275"/>
                          <a:pt x="41648" y="13037"/>
                        </a:cubicBezTo>
                        <a:cubicBezTo>
                          <a:pt x="41648" y="8326"/>
                          <a:pt x="44210" y="12450"/>
                          <a:pt x="44982" y="13994"/>
                        </a:cubicBezTo>
                        <a:lnTo>
                          <a:pt x="45508" y="13064"/>
                        </a:lnTo>
                        <a:cubicBezTo>
                          <a:pt x="46956" y="10432"/>
                          <a:pt x="47570" y="3641"/>
                          <a:pt x="42604" y="5641"/>
                        </a:cubicBezTo>
                        <a:cubicBezTo>
                          <a:pt x="42604" y="4071"/>
                          <a:pt x="41683" y="737"/>
                          <a:pt x="39972" y="0"/>
                        </a:cubicBezTo>
                        <a:cubicBezTo>
                          <a:pt x="38121" y="1141"/>
                          <a:pt x="37630" y="3387"/>
                          <a:pt x="37445" y="5361"/>
                        </a:cubicBezTo>
                        <a:cubicBezTo>
                          <a:pt x="35103" y="4343"/>
                          <a:pt x="33410" y="6378"/>
                          <a:pt x="33778" y="8537"/>
                        </a:cubicBezTo>
                        <a:lnTo>
                          <a:pt x="33901" y="9458"/>
                        </a:lnTo>
                        <a:cubicBezTo>
                          <a:pt x="34198" y="11373"/>
                          <a:pt x="34612" y="13269"/>
                          <a:pt x="35138" y="15134"/>
                        </a:cubicBezTo>
                        <a:lnTo>
                          <a:pt x="35752" y="13195"/>
                        </a:lnTo>
                        <a:cubicBezTo>
                          <a:pt x="36366" y="11186"/>
                          <a:pt x="38279" y="9528"/>
                          <a:pt x="38525" y="13257"/>
                        </a:cubicBezTo>
                        <a:cubicBezTo>
                          <a:pt x="38586" y="14608"/>
                          <a:pt x="33594" y="19267"/>
                          <a:pt x="31593" y="12379"/>
                        </a:cubicBezTo>
                        <a:cubicBezTo>
                          <a:pt x="34919" y="10493"/>
                          <a:pt x="30356" y="5071"/>
                          <a:pt x="28014" y="8870"/>
                        </a:cubicBezTo>
                        <a:cubicBezTo>
                          <a:pt x="27633" y="9455"/>
                          <a:pt x="27543" y="10183"/>
                          <a:pt x="27768" y="10844"/>
                        </a:cubicBezTo>
                        <a:cubicBezTo>
                          <a:pt x="27188" y="9623"/>
                          <a:pt x="25978" y="8825"/>
                          <a:pt x="24627" y="8774"/>
                        </a:cubicBezTo>
                        <a:cubicBezTo>
                          <a:pt x="24320" y="7238"/>
                          <a:pt x="23206" y="5203"/>
                          <a:pt x="21513" y="4773"/>
                        </a:cubicBezTo>
                        <a:cubicBezTo>
                          <a:pt x="19881" y="5598"/>
                          <a:pt x="19819" y="8001"/>
                          <a:pt x="19819" y="9607"/>
                        </a:cubicBezTo>
                        <a:lnTo>
                          <a:pt x="18310" y="10484"/>
                        </a:lnTo>
                        <a:cubicBezTo>
                          <a:pt x="18011" y="11109"/>
                          <a:pt x="17765" y="11757"/>
                          <a:pt x="17573" y="12423"/>
                        </a:cubicBezTo>
                        <a:cubicBezTo>
                          <a:pt x="17270" y="11457"/>
                          <a:pt x="16366" y="10807"/>
                          <a:pt x="15354" y="10827"/>
                        </a:cubicBezTo>
                        <a:cubicBezTo>
                          <a:pt x="13988" y="10795"/>
                          <a:pt x="12854" y="11876"/>
                          <a:pt x="12823" y="13242"/>
                        </a:cubicBezTo>
                        <a:cubicBezTo>
                          <a:pt x="12797" y="14314"/>
                          <a:pt x="13465" y="15279"/>
                          <a:pt x="14476" y="15634"/>
                        </a:cubicBezTo>
                        <a:cubicBezTo>
                          <a:pt x="14405" y="16721"/>
                          <a:pt x="14135" y="17787"/>
                          <a:pt x="13678" y="18775"/>
                        </a:cubicBezTo>
                        <a:cubicBezTo>
                          <a:pt x="12292" y="21407"/>
                          <a:pt x="7177" y="16003"/>
                          <a:pt x="11274" y="16398"/>
                        </a:cubicBezTo>
                        <a:cubicBezTo>
                          <a:pt x="11678" y="16398"/>
                          <a:pt x="11827" y="16705"/>
                          <a:pt x="12046" y="16959"/>
                        </a:cubicBezTo>
                        <a:cubicBezTo>
                          <a:pt x="12564" y="17573"/>
                          <a:pt x="13985" y="17837"/>
                          <a:pt x="13371" y="16459"/>
                        </a:cubicBezTo>
                        <a:cubicBezTo>
                          <a:pt x="13257" y="16257"/>
                          <a:pt x="13160" y="16056"/>
                          <a:pt x="13064" y="15845"/>
                        </a:cubicBezTo>
                        <a:lnTo>
                          <a:pt x="12906" y="15354"/>
                        </a:lnTo>
                        <a:lnTo>
                          <a:pt x="12660" y="14766"/>
                        </a:lnTo>
                        <a:cubicBezTo>
                          <a:pt x="10809" y="10054"/>
                          <a:pt x="4615" y="11072"/>
                          <a:pt x="640" y="11686"/>
                        </a:cubicBezTo>
                        <a:lnTo>
                          <a:pt x="526" y="11686"/>
                        </a:lnTo>
                        <a:lnTo>
                          <a:pt x="526" y="11809"/>
                        </a:lnTo>
                        <a:lnTo>
                          <a:pt x="0" y="12643"/>
                        </a:lnTo>
                        <a:cubicBezTo>
                          <a:pt x="4097" y="15275"/>
                          <a:pt x="7642" y="18986"/>
                          <a:pt x="7308" y="24233"/>
                        </a:cubicBezTo>
                        <a:lnTo>
                          <a:pt x="7001" y="24320"/>
                        </a:lnTo>
                        <a:cubicBezTo>
                          <a:pt x="6490" y="24471"/>
                          <a:pt x="6198" y="25008"/>
                          <a:pt x="6349" y="25519"/>
                        </a:cubicBezTo>
                        <a:cubicBezTo>
                          <a:pt x="6442" y="25833"/>
                          <a:pt x="6687" y="26078"/>
                          <a:pt x="7001" y="26171"/>
                        </a:cubicBezTo>
                        <a:cubicBezTo>
                          <a:pt x="6900" y="26229"/>
                          <a:pt x="6805" y="26300"/>
                          <a:pt x="6721" y="26382"/>
                        </a:cubicBezTo>
                        <a:lnTo>
                          <a:pt x="5580" y="27523"/>
                        </a:lnTo>
                        <a:cubicBezTo>
                          <a:pt x="4968" y="28150"/>
                          <a:pt x="4968" y="29150"/>
                          <a:pt x="5580" y="29777"/>
                        </a:cubicBezTo>
                        <a:lnTo>
                          <a:pt x="6721" y="30944"/>
                        </a:lnTo>
                        <a:cubicBezTo>
                          <a:pt x="6927" y="31146"/>
                          <a:pt x="7180" y="31293"/>
                          <a:pt x="7457" y="31374"/>
                        </a:cubicBezTo>
                        <a:lnTo>
                          <a:pt x="6229" y="31751"/>
                        </a:lnTo>
                        <a:lnTo>
                          <a:pt x="4913" y="31751"/>
                        </a:lnTo>
                        <a:lnTo>
                          <a:pt x="4852" y="90087"/>
                        </a:lnTo>
                        <a:cubicBezTo>
                          <a:pt x="4852" y="100317"/>
                          <a:pt x="5931" y="103896"/>
                          <a:pt x="11607" y="110433"/>
                        </a:cubicBezTo>
                        <a:cubicBezTo>
                          <a:pt x="17705" y="117513"/>
                          <a:pt x="27321" y="122786"/>
                          <a:pt x="29786" y="123926"/>
                        </a:cubicBezTo>
                        <a:cubicBezTo>
                          <a:pt x="32067" y="124979"/>
                          <a:pt x="37182" y="127251"/>
                          <a:pt x="39832" y="127251"/>
                        </a:cubicBezTo>
                        <a:cubicBezTo>
                          <a:pt x="45903" y="127251"/>
                          <a:pt x="58598" y="118566"/>
                          <a:pt x="62950" y="114714"/>
                        </a:cubicBezTo>
                        <a:cubicBezTo>
                          <a:pt x="66751" y="111314"/>
                          <a:pt x="69967" y="107313"/>
                          <a:pt x="72469" y="102870"/>
                        </a:cubicBezTo>
                        <a:lnTo>
                          <a:pt x="72557" y="102712"/>
                        </a:lnTo>
                        <a:cubicBezTo>
                          <a:pt x="73048" y="101633"/>
                          <a:pt x="73391" y="100650"/>
                          <a:pt x="73856" y="99325"/>
                        </a:cubicBezTo>
                        <a:cubicBezTo>
                          <a:pt x="74092" y="98603"/>
                          <a:pt x="74257" y="97860"/>
                          <a:pt x="74347" y="97106"/>
                        </a:cubicBezTo>
                        <a:lnTo>
                          <a:pt x="74347" y="97106"/>
                        </a:lnTo>
                        <a:lnTo>
                          <a:pt x="74285" y="31681"/>
                        </a:lnTo>
                        <a:lnTo>
                          <a:pt x="73347" y="31681"/>
                        </a:lnTo>
                        <a:lnTo>
                          <a:pt x="72469" y="31278"/>
                        </a:lnTo>
                        <a:cubicBezTo>
                          <a:pt x="72763" y="31220"/>
                          <a:pt x="73031" y="31070"/>
                          <a:pt x="73233" y="30848"/>
                        </a:cubicBezTo>
                        <a:lnTo>
                          <a:pt x="74408" y="29707"/>
                        </a:lnTo>
                        <a:cubicBezTo>
                          <a:pt x="75020" y="29080"/>
                          <a:pt x="75020" y="28080"/>
                          <a:pt x="74408" y="27452"/>
                        </a:cubicBezTo>
                        <a:lnTo>
                          <a:pt x="73233" y="26286"/>
                        </a:lnTo>
                        <a:cubicBezTo>
                          <a:pt x="73126" y="26173"/>
                          <a:pt x="73001" y="26078"/>
                          <a:pt x="72864" y="26005"/>
                        </a:cubicBezTo>
                        <a:cubicBezTo>
                          <a:pt x="73366" y="25810"/>
                          <a:pt x="73614" y="25247"/>
                          <a:pt x="73420" y="24745"/>
                        </a:cubicBezTo>
                        <a:cubicBezTo>
                          <a:pt x="73321" y="24490"/>
                          <a:pt x="73119" y="24288"/>
                          <a:pt x="72864" y="24189"/>
                        </a:cubicBezTo>
                        <a:cubicBezTo>
                          <a:pt x="71355" y="19161"/>
                          <a:pt x="77760" y="13897"/>
                          <a:pt x="80971" y="11581"/>
                        </a:cubicBezTo>
                        <a:close/>
                        <a:moveTo>
                          <a:pt x="61634" y="13959"/>
                        </a:moveTo>
                        <a:cubicBezTo>
                          <a:pt x="62334" y="14110"/>
                          <a:pt x="62887" y="14648"/>
                          <a:pt x="63055" y="15345"/>
                        </a:cubicBezTo>
                        <a:cubicBezTo>
                          <a:pt x="63205" y="16178"/>
                          <a:pt x="61608" y="17503"/>
                          <a:pt x="60423" y="17503"/>
                        </a:cubicBezTo>
                        <a:cubicBezTo>
                          <a:pt x="59239" y="17503"/>
                          <a:pt x="56168" y="13994"/>
                          <a:pt x="60669" y="13678"/>
                        </a:cubicBezTo>
                        <a:lnTo>
                          <a:pt x="60669" y="13739"/>
                        </a:lnTo>
                        <a:lnTo>
                          <a:pt x="61037" y="13836"/>
                        </a:lnTo>
                        <a:close/>
                        <a:moveTo>
                          <a:pt x="48965" y="9028"/>
                        </a:moveTo>
                        <a:cubicBezTo>
                          <a:pt x="49895" y="7791"/>
                          <a:pt x="52913" y="10563"/>
                          <a:pt x="49842" y="11660"/>
                        </a:cubicBezTo>
                        <a:cubicBezTo>
                          <a:pt x="48860" y="11020"/>
                          <a:pt x="48149" y="10274"/>
                          <a:pt x="48965" y="9028"/>
                        </a:cubicBezTo>
                        <a:close/>
                        <a:moveTo>
                          <a:pt x="28935" y="9423"/>
                        </a:moveTo>
                        <a:cubicBezTo>
                          <a:pt x="30198" y="7396"/>
                          <a:pt x="33032" y="10441"/>
                          <a:pt x="30234" y="11520"/>
                        </a:cubicBezTo>
                        <a:cubicBezTo>
                          <a:pt x="29426" y="11213"/>
                          <a:pt x="28286" y="10502"/>
                          <a:pt x="28970" y="9423"/>
                        </a:cubicBezTo>
                        <a:close/>
                        <a:moveTo>
                          <a:pt x="27461" y="12669"/>
                        </a:moveTo>
                        <a:lnTo>
                          <a:pt x="28102" y="12669"/>
                        </a:lnTo>
                        <a:lnTo>
                          <a:pt x="28040" y="12055"/>
                        </a:lnTo>
                        <a:cubicBezTo>
                          <a:pt x="28019" y="11707"/>
                          <a:pt x="27948" y="11364"/>
                          <a:pt x="27830" y="11037"/>
                        </a:cubicBezTo>
                        <a:cubicBezTo>
                          <a:pt x="28096" y="11570"/>
                          <a:pt x="28527" y="12004"/>
                          <a:pt x="29058" y="12274"/>
                        </a:cubicBezTo>
                        <a:cubicBezTo>
                          <a:pt x="28935" y="17266"/>
                          <a:pt x="26593" y="16766"/>
                          <a:pt x="25364" y="15784"/>
                        </a:cubicBezTo>
                        <a:cubicBezTo>
                          <a:pt x="23943" y="14669"/>
                          <a:pt x="23452" y="12669"/>
                          <a:pt x="27461" y="12669"/>
                        </a:cubicBezTo>
                        <a:close/>
                        <a:moveTo>
                          <a:pt x="17380" y="14617"/>
                        </a:moveTo>
                        <a:cubicBezTo>
                          <a:pt x="18828" y="13810"/>
                          <a:pt x="21478" y="12643"/>
                          <a:pt x="21513" y="15494"/>
                        </a:cubicBezTo>
                        <a:cubicBezTo>
                          <a:pt x="21548" y="18345"/>
                          <a:pt x="17565" y="17863"/>
                          <a:pt x="17038" y="15064"/>
                        </a:cubicBezTo>
                        <a:lnTo>
                          <a:pt x="17380" y="14599"/>
                        </a:lnTo>
                        <a:close/>
                        <a:moveTo>
                          <a:pt x="7642" y="98720"/>
                        </a:moveTo>
                        <a:cubicBezTo>
                          <a:pt x="6986" y="95766"/>
                          <a:pt x="6692" y="92743"/>
                          <a:pt x="6764" y="89718"/>
                        </a:cubicBezTo>
                        <a:lnTo>
                          <a:pt x="6764" y="75681"/>
                        </a:lnTo>
                        <a:lnTo>
                          <a:pt x="7642" y="75681"/>
                        </a:lnTo>
                        <a:close/>
                        <a:moveTo>
                          <a:pt x="11397" y="106730"/>
                        </a:moveTo>
                        <a:cubicBezTo>
                          <a:pt x="10759" y="105840"/>
                          <a:pt x="10173" y="104915"/>
                          <a:pt x="9642" y="103958"/>
                        </a:cubicBezTo>
                        <a:lnTo>
                          <a:pt x="9642" y="75716"/>
                        </a:lnTo>
                        <a:lnTo>
                          <a:pt x="11397" y="75716"/>
                        </a:lnTo>
                        <a:close/>
                        <a:moveTo>
                          <a:pt x="15196" y="111117"/>
                        </a:moveTo>
                        <a:lnTo>
                          <a:pt x="13441" y="109266"/>
                        </a:lnTo>
                        <a:lnTo>
                          <a:pt x="13441" y="75628"/>
                        </a:lnTo>
                        <a:lnTo>
                          <a:pt x="15196" y="75628"/>
                        </a:lnTo>
                        <a:close/>
                        <a:moveTo>
                          <a:pt x="19047" y="114539"/>
                        </a:moveTo>
                        <a:lnTo>
                          <a:pt x="17196" y="112977"/>
                        </a:lnTo>
                        <a:lnTo>
                          <a:pt x="17196" y="75689"/>
                        </a:lnTo>
                        <a:lnTo>
                          <a:pt x="19047" y="75689"/>
                        </a:lnTo>
                        <a:close/>
                        <a:moveTo>
                          <a:pt x="22618" y="117276"/>
                        </a:moveTo>
                        <a:lnTo>
                          <a:pt x="21074" y="116135"/>
                        </a:lnTo>
                        <a:lnTo>
                          <a:pt x="21074" y="75654"/>
                        </a:lnTo>
                        <a:lnTo>
                          <a:pt x="22530" y="75654"/>
                        </a:lnTo>
                        <a:lnTo>
                          <a:pt x="22618" y="75935"/>
                        </a:lnTo>
                        <a:close/>
                        <a:moveTo>
                          <a:pt x="22899" y="74838"/>
                        </a:moveTo>
                        <a:lnTo>
                          <a:pt x="6808" y="74838"/>
                        </a:lnTo>
                        <a:lnTo>
                          <a:pt x="6808" y="53905"/>
                        </a:lnTo>
                        <a:lnTo>
                          <a:pt x="22899" y="53905"/>
                        </a:lnTo>
                        <a:lnTo>
                          <a:pt x="22899" y="33585"/>
                        </a:lnTo>
                        <a:lnTo>
                          <a:pt x="39727" y="33585"/>
                        </a:lnTo>
                        <a:lnTo>
                          <a:pt x="39727" y="53957"/>
                        </a:lnTo>
                        <a:lnTo>
                          <a:pt x="22899" y="53957"/>
                        </a:lnTo>
                        <a:close/>
                        <a:moveTo>
                          <a:pt x="36796" y="25101"/>
                        </a:moveTo>
                        <a:lnTo>
                          <a:pt x="37963" y="26268"/>
                        </a:lnTo>
                        <a:lnTo>
                          <a:pt x="38121" y="26391"/>
                        </a:lnTo>
                        <a:cubicBezTo>
                          <a:pt x="33903" y="26466"/>
                          <a:pt x="29692" y="26798"/>
                          <a:pt x="25513" y="27382"/>
                        </a:cubicBezTo>
                        <a:lnTo>
                          <a:pt x="26593" y="26303"/>
                        </a:lnTo>
                        <a:cubicBezTo>
                          <a:pt x="27204" y="25676"/>
                          <a:pt x="27204" y="24676"/>
                          <a:pt x="26593" y="24048"/>
                        </a:cubicBezTo>
                        <a:lnTo>
                          <a:pt x="25426" y="22881"/>
                        </a:lnTo>
                        <a:cubicBezTo>
                          <a:pt x="25184" y="22652"/>
                          <a:pt x="24878" y="22501"/>
                          <a:pt x="24548" y="22451"/>
                        </a:cubicBezTo>
                        <a:cubicBezTo>
                          <a:pt x="29238" y="21777"/>
                          <a:pt x="33963" y="21384"/>
                          <a:pt x="38700" y="21276"/>
                        </a:cubicBezTo>
                        <a:cubicBezTo>
                          <a:pt x="38418" y="21356"/>
                          <a:pt x="38161" y="21507"/>
                          <a:pt x="37954" y="21715"/>
                        </a:cubicBezTo>
                        <a:lnTo>
                          <a:pt x="36787" y="22846"/>
                        </a:lnTo>
                        <a:cubicBezTo>
                          <a:pt x="36189" y="23474"/>
                          <a:pt x="36193" y="24461"/>
                          <a:pt x="36796" y="25084"/>
                        </a:cubicBezTo>
                        <a:close/>
                        <a:moveTo>
                          <a:pt x="39165" y="28303"/>
                        </a:moveTo>
                        <a:cubicBezTo>
                          <a:pt x="44596" y="28303"/>
                          <a:pt x="51404" y="28365"/>
                          <a:pt x="56028" y="29137"/>
                        </a:cubicBezTo>
                        <a:cubicBezTo>
                          <a:pt x="60030" y="29758"/>
                          <a:pt x="63991" y="30622"/>
                          <a:pt x="67890" y="31725"/>
                        </a:cubicBezTo>
                        <a:lnTo>
                          <a:pt x="13345" y="31725"/>
                        </a:lnTo>
                        <a:cubicBezTo>
                          <a:pt x="21765" y="29525"/>
                          <a:pt x="30427" y="28382"/>
                          <a:pt x="39130" y="28321"/>
                        </a:cubicBezTo>
                        <a:close/>
                        <a:moveTo>
                          <a:pt x="54484" y="26180"/>
                        </a:moveTo>
                        <a:lnTo>
                          <a:pt x="55414" y="27101"/>
                        </a:lnTo>
                        <a:cubicBezTo>
                          <a:pt x="50314" y="26557"/>
                          <a:pt x="45187" y="26330"/>
                          <a:pt x="40060" y="26426"/>
                        </a:cubicBezTo>
                        <a:lnTo>
                          <a:pt x="40218" y="26268"/>
                        </a:lnTo>
                        <a:lnTo>
                          <a:pt x="41358" y="25127"/>
                        </a:lnTo>
                        <a:cubicBezTo>
                          <a:pt x="41974" y="24505"/>
                          <a:pt x="41974" y="23503"/>
                          <a:pt x="41358" y="22881"/>
                        </a:cubicBezTo>
                        <a:lnTo>
                          <a:pt x="40218" y="21715"/>
                        </a:lnTo>
                        <a:cubicBezTo>
                          <a:pt x="40002" y="21491"/>
                          <a:pt x="39724" y="21338"/>
                          <a:pt x="39419" y="21276"/>
                        </a:cubicBezTo>
                        <a:lnTo>
                          <a:pt x="40955" y="21276"/>
                        </a:lnTo>
                        <a:cubicBezTo>
                          <a:pt x="46214" y="21243"/>
                          <a:pt x="51468" y="21593"/>
                          <a:pt x="56677" y="22320"/>
                        </a:cubicBezTo>
                        <a:cubicBezTo>
                          <a:pt x="56307" y="22353"/>
                          <a:pt x="55959" y="22515"/>
                          <a:pt x="55694" y="22776"/>
                        </a:cubicBezTo>
                        <a:lnTo>
                          <a:pt x="54519" y="23952"/>
                        </a:lnTo>
                        <a:cubicBezTo>
                          <a:pt x="53918" y="24543"/>
                          <a:pt x="53911" y="25510"/>
                          <a:pt x="54502" y="26111"/>
                        </a:cubicBezTo>
                        <a:cubicBezTo>
                          <a:pt x="54507" y="26116"/>
                          <a:pt x="54513" y="26122"/>
                          <a:pt x="54519" y="26128"/>
                        </a:cubicBezTo>
                        <a:close/>
                        <a:moveTo>
                          <a:pt x="65179" y="54010"/>
                        </a:moveTo>
                        <a:lnTo>
                          <a:pt x="72469" y="35682"/>
                        </a:lnTo>
                        <a:lnTo>
                          <a:pt x="72469" y="72355"/>
                        </a:lnTo>
                        <a:close/>
                        <a:moveTo>
                          <a:pt x="72513" y="73794"/>
                        </a:moveTo>
                        <a:lnTo>
                          <a:pt x="72513" y="74838"/>
                        </a:lnTo>
                        <a:lnTo>
                          <a:pt x="71592" y="74838"/>
                        </a:lnTo>
                        <a:lnTo>
                          <a:pt x="71592" y="71452"/>
                        </a:lnTo>
                        <a:close/>
                        <a:moveTo>
                          <a:pt x="69741" y="66828"/>
                        </a:moveTo>
                        <a:lnTo>
                          <a:pt x="69741" y="74838"/>
                        </a:lnTo>
                        <a:lnTo>
                          <a:pt x="67802" y="74838"/>
                        </a:lnTo>
                        <a:lnTo>
                          <a:pt x="67802" y="61941"/>
                        </a:lnTo>
                        <a:close/>
                        <a:moveTo>
                          <a:pt x="56800" y="73513"/>
                        </a:moveTo>
                        <a:lnTo>
                          <a:pt x="56861" y="34533"/>
                        </a:lnTo>
                        <a:lnTo>
                          <a:pt x="64626" y="54010"/>
                        </a:lnTo>
                        <a:close/>
                        <a:moveTo>
                          <a:pt x="62345" y="61099"/>
                        </a:moveTo>
                        <a:lnTo>
                          <a:pt x="62345" y="74838"/>
                        </a:lnTo>
                        <a:lnTo>
                          <a:pt x="60371" y="74838"/>
                        </a:lnTo>
                        <a:lnTo>
                          <a:pt x="60371" y="65951"/>
                        </a:lnTo>
                        <a:close/>
                        <a:moveTo>
                          <a:pt x="58519" y="70574"/>
                        </a:moveTo>
                        <a:lnTo>
                          <a:pt x="58519" y="74821"/>
                        </a:lnTo>
                        <a:lnTo>
                          <a:pt x="56826" y="74821"/>
                        </a:lnTo>
                        <a:close/>
                        <a:moveTo>
                          <a:pt x="57010" y="33585"/>
                        </a:moveTo>
                        <a:lnTo>
                          <a:pt x="58555" y="33585"/>
                        </a:lnTo>
                        <a:lnTo>
                          <a:pt x="58555" y="37375"/>
                        </a:lnTo>
                        <a:close/>
                        <a:moveTo>
                          <a:pt x="60406" y="42034"/>
                        </a:moveTo>
                        <a:lnTo>
                          <a:pt x="60406" y="33585"/>
                        </a:lnTo>
                        <a:lnTo>
                          <a:pt x="62345" y="33585"/>
                        </a:lnTo>
                        <a:lnTo>
                          <a:pt x="62345" y="46886"/>
                        </a:lnTo>
                        <a:close/>
                        <a:moveTo>
                          <a:pt x="64222" y="51615"/>
                        </a:moveTo>
                        <a:lnTo>
                          <a:pt x="64222" y="33585"/>
                        </a:lnTo>
                        <a:lnTo>
                          <a:pt x="65916" y="33585"/>
                        </a:lnTo>
                        <a:lnTo>
                          <a:pt x="65916" y="50755"/>
                        </a:lnTo>
                        <a:lnTo>
                          <a:pt x="64871" y="53282"/>
                        </a:lnTo>
                        <a:close/>
                        <a:moveTo>
                          <a:pt x="64222" y="56361"/>
                        </a:moveTo>
                        <a:lnTo>
                          <a:pt x="64907" y="54703"/>
                        </a:lnTo>
                        <a:lnTo>
                          <a:pt x="65916" y="57256"/>
                        </a:lnTo>
                        <a:lnTo>
                          <a:pt x="65916" y="74803"/>
                        </a:lnTo>
                        <a:lnTo>
                          <a:pt x="64222" y="74803"/>
                        </a:lnTo>
                        <a:close/>
                        <a:moveTo>
                          <a:pt x="67802" y="46008"/>
                        </a:moveTo>
                        <a:lnTo>
                          <a:pt x="67802" y="33550"/>
                        </a:lnTo>
                        <a:lnTo>
                          <a:pt x="69741" y="33550"/>
                        </a:lnTo>
                        <a:lnTo>
                          <a:pt x="69741" y="41139"/>
                        </a:lnTo>
                        <a:close/>
                        <a:moveTo>
                          <a:pt x="71592" y="36515"/>
                        </a:moveTo>
                        <a:lnTo>
                          <a:pt x="71592" y="33585"/>
                        </a:lnTo>
                        <a:lnTo>
                          <a:pt x="72513" y="33585"/>
                        </a:lnTo>
                        <a:lnTo>
                          <a:pt x="72513" y="34331"/>
                        </a:lnTo>
                        <a:close/>
                        <a:moveTo>
                          <a:pt x="71066" y="26312"/>
                        </a:moveTo>
                        <a:lnTo>
                          <a:pt x="69899" y="27426"/>
                        </a:lnTo>
                        <a:cubicBezTo>
                          <a:pt x="69278" y="28039"/>
                          <a:pt x="69273" y="29040"/>
                          <a:pt x="69886" y="29660"/>
                        </a:cubicBezTo>
                        <a:cubicBezTo>
                          <a:pt x="69890" y="29663"/>
                          <a:pt x="69894" y="29668"/>
                          <a:pt x="69899" y="29672"/>
                        </a:cubicBezTo>
                        <a:lnTo>
                          <a:pt x="70820" y="30602"/>
                        </a:lnTo>
                        <a:cubicBezTo>
                          <a:pt x="66533" y="29166"/>
                          <a:pt x="62130" y="28103"/>
                          <a:pt x="57660" y="27426"/>
                        </a:cubicBezTo>
                        <a:cubicBezTo>
                          <a:pt x="57714" y="27378"/>
                          <a:pt x="57764" y="27325"/>
                          <a:pt x="57809" y="27268"/>
                        </a:cubicBezTo>
                        <a:lnTo>
                          <a:pt x="58984" y="26101"/>
                        </a:lnTo>
                        <a:cubicBezTo>
                          <a:pt x="59596" y="25474"/>
                          <a:pt x="59596" y="24474"/>
                          <a:pt x="58984" y="23846"/>
                        </a:cubicBezTo>
                        <a:lnTo>
                          <a:pt x="57809" y="22680"/>
                        </a:lnTo>
                        <a:cubicBezTo>
                          <a:pt x="57659" y="22530"/>
                          <a:pt x="57480" y="22414"/>
                          <a:pt x="57282" y="22337"/>
                        </a:cubicBezTo>
                        <a:cubicBezTo>
                          <a:pt x="62228" y="23061"/>
                          <a:pt x="67097" y="24236"/>
                          <a:pt x="71829" y="25847"/>
                        </a:cubicBezTo>
                        <a:cubicBezTo>
                          <a:pt x="71514" y="25893"/>
                          <a:pt x="71223" y="26045"/>
                          <a:pt x="71004" y="26277"/>
                        </a:cubicBezTo>
                        <a:close/>
                        <a:moveTo>
                          <a:pt x="48105" y="86595"/>
                        </a:moveTo>
                        <a:cubicBezTo>
                          <a:pt x="47606" y="86641"/>
                          <a:pt x="47138" y="86858"/>
                          <a:pt x="46780" y="87209"/>
                        </a:cubicBezTo>
                        <a:lnTo>
                          <a:pt x="46780" y="94886"/>
                        </a:lnTo>
                        <a:lnTo>
                          <a:pt x="41516" y="94886"/>
                        </a:lnTo>
                        <a:lnTo>
                          <a:pt x="41516" y="92850"/>
                        </a:lnTo>
                        <a:lnTo>
                          <a:pt x="42867" y="92850"/>
                        </a:lnTo>
                        <a:lnTo>
                          <a:pt x="42867" y="80497"/>
                        </a:lnTo>
                        <a:lnTo>
                          <a:pt x="44903" y="80497"/>
                        </a:lnTo>
                        <a:lnTo>
                          <a:pt x="44903" y="83515"/>
                        </a:lnTo>
                        <a:lnTo>
                          <a:pt x="45894" y="83515"/>
                        </a:lnTo>
                        <a:lnTo>
                          <a:pt x="45894" y="77163"/>
                        </a:lnTo>
                        <a:lnTo>
                          <a:pt x="49895" y="77163"/>
                        </a:lnTo>
                        <a:lnTo>
                          <a:pt x="49895" y="83515"/>
                        </a:lnTo>
                        <a:lnTo>
                          <a:pt x="51009" y="83515"/>
                        </a:lnTo>
                        <a:lnTo>
                          <a:pt x="51009" y="80497"/>
                        </a:lnTo>
                        <a:lnTo>
                          <a:pt x="52983" y="80497"/>
                        </a:lnTo>
                        <a:lnTo>
                          <a:pt x="52983" y="92824"/>
                        </a:lnTo>
                        <a:lnTo>
                          <a:pt x="54308" y="92824"/>
                        </a:lnTo>
                        <a:lnTo>
                          <a:pt x="54308" y="94886"/>
                        </a:lnTo>
                        <a:lnTo>
                          <a:pt x="49044" y="94886"/>
                        </a:lnTo>
                        <a:lnTo>
                          <a:pt x="49044" y="87244"/>
                        </a:lnTo>
                        <a:cubicBezTo>
                          <a:pt x="48856" y="86867"/>
                          <a:pt x="48474" y="86626"/>
                          <a:pt x="48053" y="86621"/>
                        </a:cubicBezTo>
                        <a:close/>
                        <a:moveTo>
                          <a:pt x="43517" y="74794"/>
                        </a:moveTo>
                        <a:lnTo>
                          <a:pt x="43517" y="33559"/>
                        </a:lnTo>
                        <a:lnTo>
                          <a:pt x="45368" y="33559"/>
                        </a:lnTo>
                        <a:lnTo>
                          <a:pt x="45368" y="74794"/>
                        </a:lnTo>
                        <a:close/>
                        <a:moveTo>
                          <a:pt x="47403" y="74794"/>
                        </a:moveTo>
                        <a:lnTo>
                          <a:pt x="47403" y="33559"/>
                        </a:lnTo>
                        <a:lnTo>
                          <a:pt x="49220" y="33559"/>
                        </a:lnTo>
                        <a:lnTo>
                          <a:pt x="49220" y="74794"/>
                        </a:lnTo>
                        <a:close/>
                        <a:moveTo>
                          <a:pt x="51281" y="74794"/>
                        </a:moveTo>
                        <a:lnTo>
                          <a:pt x="51281" y="33559"/>
                        </a:lnTo>
                        <a:lnTo>
                          <a:pt x="53036" y="33559"/>
                        </a:lnTo>
                        <a:lnTo>
                          <a:pt x="53036" y="74794"/>
                        </a:lnTo>
                        <a:close/>
                        <a:moveTo>
                          <a:pt x="41481" y="33559"/>
                        </a:moveTo>
                        <a:lnTo>
                          <a:pt x="41481" y="74794"/>
                        </a:lnTo>
                        <a:lnTo>
                          <a:pt x="40183" y="74794"/>
                        </a:lnTo>
                        <a:lnTo>
                          <a:pt x="40183" y="33559"/>
                        </a:lnTo>
                        <a:close/>
                        <a:moveTo>
                          <a:pt x="22065" y="26259"/>
                        </a:moveTo>
                        <a:lnTo>
                          <a:pt x="23206" y="27426"/>
                        </a:lnTo>
                        <a:lnTo>
                          <a:pt x="23452" y="27645"/>
                        </a:lnTo>
                        <a:cubicBezTo>
                          <a:pt x="18602" y="28383"/>
                          <a:pt x="13807" y="29444"/>
                          <a:pt x="9098" y="30821"/>
                        </a:cubicBezTo>
                        <a:lnTo>
                          <a:pt x="10204" y="29707"/>
                        </a:lnTo>
                        <a:cubicBezTo>
                          <a:pt x="10805" y="29109"/>
                          <a:pt x="10806" y="28137"/>
                          <a:pt x="10208" y="27536"/>
                        </a:cubicBezTo>
                        <a:cubicBezTo>
                          <a:pt x="10206" y="27534"/>
                          <a:pt x="10205" y="27533"/>
                          <a:pt x="10204" y="27531"/>
                        </a:cubicBezTo>
                        <a:lnTo>
                          <a:pt x="10204" y="27487"/>
                        </a:lnTo>
                        <a:lnTo>
                          <a:pt x="9028" y="26321"/>
                        </a:lnTo>
                        <a:cubicBezTo>
                          <a:pt x="8812" y="26100"/>
                          <a:pt x="8533" y="25949"/>
                          <a:pt x="8230" y="25891"/>
                        </a:cubicBezTo>
                        <a:cubicBezTo>
                          <a:pt x="13278" y="24391"/>
                          <a:pt x="18431" y="23268"/>
                          <a:pt x="23645" y="22530"/>
                        </a:cubicBezTo>
                        <a:cubicBezTo>
                          <a:pt x="23483" y="22609"/>
                          <a:pt x="23336" y="22713"/>
                          <a:pt x="23206" y="22838"/>
                        </a:cubicBezTo>
                        <a:lnTo>
                          <a:pt x="22004" y="24075"/>
                        </a:lnTo>
                        <a:cubicBezTo>
                          <a:pt x="21393" y="24702"/>
                          <a:pt x="21393" y="25702"/>
                          <a:pt x="22004" y="26329"/>
                        </a:cubicBezTo>
                        <a:close/>
                        <a:moveTo>
                          <a:pt x="9124" y="50290"/>
                        </a:moveTo>
                        <a:lnTo>
                          <a:pt x="9124" y="37902"/>
                        </a:lnTo>
                        <a:lnTo>
                          <a:pt x="11186" y="37902"/>
                        </a:lnTo>
                        <a:lnTo>
                          <a:pt x="11186" y="40920"/>
                        </a:lnTo>
                        <a:lnTo>
                          <a:pt x="12169" y="40920"/>
                        </a:lnTo>
                        <a:lnTo>
                          <a:pt x="12169" y="34603"/>
                        </a:lnTo>
                        <a:lnTo>
                          <a:pt x="16178" y="34603"/>
                        </a:lnTo>
                        <a:lnTo>
                          <a:pt x="16178" y="40946"/>
                        </a:lnTo>
                        <a:lnTo>
                          <a:pt x="17258" y="40946"/>
                        </a:lnTo>
                        <a:lnTo>
                          <a:pt x="17258" y="37928"/>
                        </a:lnTo>
                        <a:lnTo>
                          <a:pt x="19258" y="37928"/>
                        </a:lnTo>
                        <a:lnTo>
                          <a:pt x="19258" y="50290"/>
                        </a:lnTo>
                        <a:lnTo>
                          <a:pt x="20583" y="50290"/>
                        </a:lnTo>
                        <a:lnTo>
                          <a:pt x="20583" y="52325"/>
                        </a:lnTo>
                        <a:lnTo>
                          <a:pt x="15319" y="52325"/>
                        </a:lnTo>
                        <a:lnTo>
                          <a:pt x="15319" y="44649"/>
                        </a:lnTo>
                        <a:cubicBezTo>
                          <a:pt x="15132" y="44277"/>
                          <a:pt x="14753" y="44040"/>
                          <a:pt x="14336" y="44034"/>
                        </a:cubicBezTo>
                        <a:cubicBezTo>
                          <a:pt x="13837" y="44081"/>
                          <a:pt x="13369" y="44298"/>
                          <a:pt x="13011" y="44649"/>
                        </a:cubicBezTo>
                        <a:lnTo>
                          <a:pt x="13011" y="52325"/>
                        </a:lnTo>
                        <a:lnTo>
                          <a:pt x="7747" y="52325"/>
                        </a:lnTo>
                        <a:lnTo>
                          <a:pt x="7747" y="50290"/>
                        </a:lnTo>
                        <a:close/>
                        <a:moveTo>
                          <a:pt x="31620" y="97202"/>
                        </a:moveTo>
                        <a:lnTo>
                          <a:pt x="39516" y="77505"/>
                        </a:lnTo>
                        <a:lnTo>
                          <a:pt x="39516" y="97202"/>
                        </a:lnTo>
                        <a:cubicBezTo>
                          <a:pt x="39148" y="100746"/>
                          <a:pt x="37779" y="104112"/>
                          <a:pt x="35568" y="106906"/>
                        </a:cubicBezTo>
                        <a:close/>
                        <a:moveTo>
                          <a:pt x="35129" y="107397"/>
                        </a:moveTo>
                        <a:lnTo>
                          <a:pt x="34208" y="108634"/>
                        </a:lnTo>
                        <a:lnTo>
                          <a:pt x="34208" y="105028"/>
                        </a:lnTo>
                        <a:close/>
                        <a:moveTo>
                          <a:pt x="25268" y="73715"/>
                        </a:moveTo>
                        <a:lnTo>
                          <a:pt x="25268" y="71680"/>
                        </a:lnTo>
                        <a:lnTo>
                          <a:pt x="26654" y="71680"/>
                        </a:lnTo>
                        <a:lnTo>
                          <a:pt x="26654" y="59327"/>
                        </a:lnTo>
                        <a:lnTo>
                          <a:pt x="28689" y="59327"/>
                        </a:lnTo>
                        <a:lnTo>
                          <a:pt x="28689" y="62345"/>
                        </a:lnTo>
                        <a:lnTo>
                          <a:pt x="29681" y="62345"/>
                        </a:lnTo>
                        <a:lnTo>
                          <a:pt x="29681" y="55993"/>
                        </a:lnTo>
                        <a:lnTo>
                          <a:pt x="33682" y="55993"/>
                        </a:lnTo>
                        <a:lnTo>
                          <a:pt x="33682" y="62345"/>
                        </a:lnTo>
                        <a:lnTo>
                          <a:pt x="34796" y="62345"/>
                        </a:lnTo>
                        <a:lnTo>
                          <a:pt x="34796" y="59327"/>
                        </a:lnTo>
                        <a:lnTo>
                          <a:pt x="36761" y="59327"/>
                        </a:lnTo>
                        <a:lnTo>
                          <a:pt x="36761" y="71680"/>
                        </a:lnTo>
                        <a:lnTo>
                          <a:pt x="38086" y="71680"/>
                        </a:lnTo>
                        <a:lnTo>
                          <a:pt x="38086" y="73715"/>
                        </a:lnTo>
                        <a:lnTo>
                          <a:pt x="32822" y="73715"/>
                        </a:lnTo>
                        <a:lnTo>
                          <a:pt x="32822" y="66038"/>
                        </a:lnTo>
                        <a:cubicBezTo>
                          <a:pt x="32645" y="65658"/>
                          <a:pt x="32259" y="65416"/>
                          <a:pt x="31839" y="65424"/>
                        </a:cubicBezTo>
                        <a:cubicBezTo>
                          <a:pt x="31340" y="65471"/>
                          <a:pt x="30872" y="65687"/>
                          <a:pt x="30514" y="66038"/>
                        </a:cubicBezTo>
                        <a:lnTo>
                          <a:pt x="30514" y="73715"/>
                        </a:lnTo>
                        <a:close/>
                        <a:moveTo>
                          <a:pt x="28567" y="75689"/>
                        </a:moveTo>
                        <a:lnTo>
                          <a:pt x="28567" y="89552"/>
                        </a:lnTo>
                        <a:lnTo>
                          <a:pt x="26654" y="84717"/>
                        </a:lnTo>
                        <a:lnTo>
                          <a:pt x="26654" y="75689"/>
                        </a:lnTo>
                        <a:close/>
                        <a:moveTo>
                          <a:pt x="39165" y="75689"/>
                        </a:moveTo>
                        <a:lnTo>
                          <a:pt x="39165" y="77076"/>
                        </a:lnTo>
                        <a:lnTo>
                          <a:pt x="37998" y="80032"/>
                        </a:lnTo>
                        <a:lnTo>
                          <a:pt x="37998" y="75716"/>
                        </a:lnTo>
                        <a:lnTo>
                          <a:pt x="39174" y="75716"/>
                        </a:lnTo>
                        <a:close/>
                        <a:moveTo>
                          <a:pt x="36086" y="75689"/>
                        </a:moveTo>
                        <a:lnTo>
                          <a:pt x="36086" y="84744"/>
                        </a:lnTo>
                        <a:lnTo>
                          <a:pt x="34234" y="89367"/>
                        </a:lnTo>
                        <a:lnTo>
                          <a:pt x="34234" y="75716"/>
                        </a:lnTo>
                        <a:lnTo>
                          <a:pt x="36086" y="75716"/>
                        </a:lnTo>
                        <a:close/>
                        <a:moveTo>
                          <a:pt x="30444" y="75689"/>
                        </a:moveTo>
                        <a:lnTo>
                          <a:pt x="32330" y="75689"/>
                        </a:lnTo>
                        <a:lnTo>
                          <a:pt x="32330" y="94114"/>
                        </a:lnTo>
                        <a:lnTo>
                          <a:pt x="31374" y="96518"/>
                        </a:lnTo>
                        <a:lnTo>
                          <a:pt x="30444" y="94237"/>
                        </a:lnTo>
                        <a:close/>
                        <a:moveTo>
                          <a:pt x="32199" y="100036"/>
                        </a:moveTo>
                        <a:lnTo>
                          <a:pt x="32199" y="110933"/>
                        </a:lnTo>
                        <a:cubicBezTo>
                          <a:pt x="31637" y="111547"/>
                          <a:pt x="31058" y="112100"/>
                          <a:pt x="30444" y="112687"/>
                        </a:cubicBezTo>
                        <a:lnTo>
                          <a:pt x="30444" y="100097"/>
                        </a:lnTo>
                        <a:lnTo>
                          <a:pt x="31322" y="97904"/>
                        </a:lnTo>
                        <a:close/>
                        <a:moveTo>
                          <a:pt x="24768" y="75689"/>
                        </a:moveTo>
                        <a:lnTo>
                          <a:pt x="24768" y="80006"/>
                        </a:lnTo>
                        <a:lnTo>
                          <a:pt x="23101" y="75874"/>
                        </a:lnTo>
                        <a:lnTo>
                          <a:pt x="23101" y="75689"/>
                        </a:lnTo>
                        <a:close/>
                        <a:moveTo>
                          <a:pt x="23101" y="77225"/>
                        </a:moveTo>
                        <a:lnTo>
                          <a:pt x="31058" y="97202"/>
                        </a:lnTo>
                        <a:lnTo>
                          <a:pt x="23101" y="116951"/>
                        </a:lnTo>
                        <a:close/>
                        <a:moveTo>
                          <a:pt x="28532" y="104905"/>
                        </a:moveTo>
                        <a:lnTo>
                          <a:pt x="28532" y="114442"/>
                        </a:lnTo>
                        <a:lnTo>
                          <a:pt x="26707" y="115890"/>
                        </a:lnTo>
                        <a:lnTo>
                          <a:pt x="26707" y="109415"/>
                        </a:lnTo>
                        <a:close/>
                        <a:moveTo>
                          <a:pt x="23338" y="117785"/>
                        </a:moveTo>
                        <a:lnTo>
                          <a:pt x="24820" y="114179"/>
                        </a:lnTo>
                        <a:lnTo>
                          <a:pt x="24820" y="117197"/>
                        </a:lnTo>
                        <a:cubicBezTo>
                          <a:pt x="24433" y="117467"/>
                          <a:pt x="24032" y="117716"/>
                          <a:pt x="23618" y="117943"/>
                        </a:cubicBezTo>
                        <a:close/>
                        <a:moveTo>
                          <a:pt x="39858" y="125304"/>
                        </a:moveTo>
                        <a:cubicBezTo>
                          <a:pt x="37700" y="125304"/>
                          <a:pt x="33076" y="123303"/>
                          <a:pt x="30576" y="122163"/>
                        </a:cubicBezTo>
                        <a:cubicBezTo>
                          <a:pt x="28332" y="121020"/>
                          <a:pt x="26171" y="119722"/>
                          <a:pt x="24110" y="118276"/>
                        </a:cubicBezTo>
                        <a:cubicBezTo>
                          <a:pt x="30453" y="114460"/>
                          <a:pt x="38226" y="106441"/>
                          <a:pt x="39762" y="99080"/>
                        </a:cubicBezTo>
                        <a:cubicBezTo>
                          <a:pt x="40902" y="104344"/>
                          <a:pt x="45561" y="110424"/>
                          <a:pt x="50369" y="114793"/>
                        </a:cubicBezTo>
                        <a:cubicBezTo>
                          <a:pt x="51771" y="116080"/>
                          <a:pt x="53273" y="117254"/>
                          <a:pt x="54861" y="118302"/>
                        </a:cubicBezTo>
                        <a:cubicBezTo>
                          <a:pt x="49711" y="121759"/>
                          <a:pt x="43332" y="125304"/>
                          <a:pt x="39849" y="125304"/>
                        </a:cubicBezTo>
                        <a:close/>
                        <a:moveTo>
                          <a:pt x="56186" y="117408"/>
                        </a:moveTo>
                        <a:lnTo>
                          <a:pt x="55308" y="117995"/>
                        </a:lnTo>
                        <a:cubicBezTo>
                          <a:pt x="54117" y="117186"/>
                          <a:pt x="52975" y="116307"/>
                          <a:pt x="51887" y="115363"/>
                        </a:cubicBezTo>
                        <a:lnTo>
                          <a:pt x="52562" y="114898"/>
                        </a:lnTo>
                        <a:cubicBezTo>
                          <a:pt x="53799" y="114021"/>
                          <a:pt x="52843" y="113205"/>
                          <a:pt x="52843" y="111319"/>
                        </a:cubicBezTo>
                        <a:cubicBezTo>
                          <a:pt x="52937" y="109066"/>
                          <a:pt x="53246" y="106828"/>
                          <a:pt x="53764" y="104633"/>
                        </a:cubicBezTo>
                        <a:cubicBezTo>
                          <a:pt x="54326" y="104756"/>
                          <a:pt x="54694" y="104080"/>
                          <a:pt x="54694" y="103651"/>
                        </a:cubicBezTo>
                        <a:cubicBezTo>
                          <a:pt x="54542" y="103001"/>
                          <a:pt x="54440" y="102342"/>
                          <a:pt x="54387" y="101677"/>
                        </a:cubicBezTo>
                        <a:cubicBezTo>
                          <a:pt x="54387" y="100597"/>
                          <a:pt x="54598" y="100571"/>
                          <a:pt x="54598" y="100571"/>
                        </a:cubicBezTo>
                        <a:cubicBezTo>
                          <a:pt x="54598" y="100571"/>
                          <a:pt x="52659" y="100571"/>
                          <a:pt x="52132" y="104484"/>
                        </a:cubicBezTo>
                        <a:cubicBezTo>
                          <a:pt x="51606" y="108397"/>
                          <a:pt x="50281" y="107195"/>
                          <a:pt x="50597" y="105037"/>
                        </a:cubicBezTo>
                        <a:cubicBezTo>
                          <a:pt x="50913" y="102879"/>
                          <a:pt x="52352" y="99395"/>
                          <a:pt x="51641" y="98623"/>
                        </a:cubicBezTo>
                        <a:cubicBezTo>
                          <a:pt x="50930" y="97851"/>
                          <a:pt x="49579" y="99176"/>
                          <a:pt x="48930" y="98255"/>
                        </a:cubicBezTo>
                        <a:cubicBezTo>
                          <a:pt x="48869" y="99676"/>
                          <a:pt x="48377" y="99738"/>
                          <a:pt x="48009" y="99948"/>
                        </a:cubicBezTo>
                        <a:cubicBezTo>
                          <a:pt x="47640" y="100159"/>
                          <a:pt x="46526" y="100378"/>
                          <a:pt x="46587" y="101001"/>
                        </a:cubicBezTo>
                        <a:cubicBezTo>
                          <a:pt x="46649" y="101624"/>
                          <a:pt x="46833" y="101185"/>
                          <a:pt x="46833" y="101677"/>
                        </a:cubicBezTo>
                        <a:cubicBezTo>
                          <a:pt x="46833" y="102168"/>
                          <a:pt x="46342" y="102106"/>
                          <a:pt x="46342" y="102554"/>
                        </a:cubicBezTo>
                        <a:cubicBezTo>
                          <a:pt x="46342" y="103001"/>
                          <a:pt x="46956" y="103572"/>
                          <a:pt x="46956" y="104124"/>
                        </a:cubicBezTo>
                        <a:cubicBezTo>
                          <a:pt x="46956" y="104677"/>
                          <a:pt x="46245" y="104712"/>
                          <a:pt x="45508" y="103510"/>
                        </a:cubicBezTo>
                        <a:cubicBezTo>
                          <a:pt x="44771" y="102308"/>
                          <a:pt x="43447" y="100150"/>
                          <a:pt x="42946" y="100641"/>
                        </a:cubicBezTo>
                        <a:cubicBezTo>
                          <a:pt x="42446" y="101133"/>
                          <a:pt x="43166" y="102124"/>
                          <a:pt x="43324" y="102492"/>
                        </a:cubicBezTo>
                        <a:cubicBezTo>
                          <a:pt x="43482" y="102861"/>
                          <a:pt x="44306" y="104861"/>
                          <a:pt x="43166" y="105546"/>
                        </a:cubicBezTo>
                        <a:cubicBezTo>
                          <a:pt x="41406" y="103058"/>
                          <a:pt x="40313" y="100161"/>
                          <a:pt x="39990" y="97132"/>
                        </a:cubicBezTo>
                        <a:lnTo>
                          <a:pt x="56168" y="97132"/>
                        </a:lnTo>
                        <a:close/>
                        <a:moveTo>
                          <a:pt x="56282" y="74786"/>
                        </a:moveTo>
                        <a:lnTo>
                          <a:pt x="55098" y="74786"/>
                        </a:lnTo>
                        <a:lnTo>
                          <a:pt x="55098" y="33550"/>
                        </a:lnTo>
                        <a:lnTo>
                          <a:pt x="56273" y="33550"/>
                        </a:lnTo>
                        <a:close/>
                        <a:moveTo>
                          <a:pt x="69530" y="104124"/>
                        </a:moveTo>
                        <a:cubicBezTo>
                          <a:pt x="68348" y="105923"/>
                          <a:pt x="67041" y="107635"/>
                          <a:pt x="65617" y="109248"/>
                        </a:cubicBezTo>
                        <a:lnTo>
                          <a:pt x="65617" y="108301"/>
                        </a:lnTo>
                        <a:cubicBezTo>
                          <a:pt x="65434" y="107923"/>
                          <a:pt x="65054" y="107682"/>
                          <a:pt x="64635" y="107678"/>
                        </a:cubicBezTo>
                        <a:cubicBezTo>
                          <a:pt x="64135" y="107726"/>
                          <a:pt x="63666" y="107946"/>
                          <a:pt x="63310" y="108301"/>
                        </a:cubicBezTo>
                        <a:lnTo>
                          <a:pt x="63310" y="111749"/>
                        </a:lnTo>
                        <a:cubicBezTo>
                          <a:pt x="61753" y="113291"/>
                          <a:pt x="60071" y="114703"/>
                          <a:pt x="58283" y="115969"/>
                        </a:cubicBezTo>
                        <a:lnTo>
                          <a:pt x="58037" y="115969"/>
                        </a:lnTo>
                        <a:lnTo>
                          <a:pt x="58037" y="113933"/>
                        </a:lnTo>
                        <a:lnTo>
                          <a:pt x="59397" y="113933"/>
                        </a:lnTo>
                        <a:lnTo>
                          <a:pt x="59397" y="101545"/>
                        </a:lnTo>
                        <a:lnTo>
                          <a:pt x="61459" y="101545"/>
                        </a:lnTo>
                        <a:lnTo>
                          <a:pt x="61459" y="104563"/>
                        </a:lnTo>
                        <a:lnTo>
                          <a:pt x="62441" y="104563"/>
                        </a:lnTo>
                        <a:lnTo>
                          <a:pt x="62441" y="98246"/>
                        </a:lnTo>
                        <a:lnTo>
                          <a:pt x="66451" y="98246"/>
                        </a:lnTo>
                        <a:lnTo>
                          <a:pt x="66451" y="104598"/>
                        </a:lnTo>
                        <a:lnTo>
                          <a:pt x="67530" y="104598"/>
                        </a:lnTo>
                        <a:lnTo>
                          <a:pt x="67530" y="101545"/>
                        </a:lnTo>
                        <a:lnTo>
                          <a:pt x="69530" y="101545"/>
                        </a:lnTo>
                        <a:close/>
                        <a:moveTo>
                          <a:pt x="72522" y="97106"/>
                        </a:moveTo>
                        <a:lnTo>
                          <a:pt x="56300" y="97106"/>
                        </a:lnTo>
                        <a:lnTo>
                          <a:pt x="56300" y="75593"/>
                        </a:lnTo>
                        <a:lnTo>
                          <a:pt x="72469" y="75593"/>
                        </a:lnTo>
                        <a:close/>
                        <a:moveTo>
                          <a:pt x="71645" y="23750"/>
                        </a:moveTo>
                        <a:cubicBezTo>
                          <a:pt x="61723" y="20575"/>
                          <a:pt x="51355" y="19014"/>
                          <a:pt x="40937" y="19126"/>
                        </a:cubicBezTo>
                        <a:cubicBezTo>
                          <a:pt x="29991" y="19211"/>
                          <a:pt x="19106" y="20778"/>
                          <a:pt x="8581" y="23785"/>
                        </a:cubicBezTo>
                        <a:cubicBezTo>
                          <a:pt x="8668" y="19065"/>
                          <a:pt x="5869" y="15187"/>
                          <a:pt x="2167" y="12537"/>
                        </a:cubicBezTo>
                        <a:cubicBezTo>
                          <a:pt x="5501" y="12046"/>
                          <a:pt x="10177" y="11607"/>
                          <a:pt x="11634" y="15169"/>
                        </a:cubicBezTo>
                        <a:lnTo>
                          <a:pt x="11353" y="15169"/>
                        </a:lnTo>
                        <a:cubicBezTo>
                          <a:pt x="4878" y="14555"/>
                          <a:pt x="11783" y="24908"/>
                          <a:pt x="14740" y="19205"/>
                        </a:cubicBezTo>
                        <a:cubicBezTo>
                          <a:pt x="15413" y="17737"/>
                          <a:pt x="15741" y="16135"/>
                          <a:pt x="15696" y="14520"/>
                        </a:cubicBezTo>
                        <a:cubicBezTo>
                          <a:pt x="13634" y="14310"/>
                          <a:pt x="13388" y="11888"/>
                          <a:pt x="15362" y="11888"/>
                        </a:cubicBezTo>
                        <a:cubicBezTo>
                          <a:pt x="17021" y="11888"/>
                          <a:pt x="16591" y="13976"/>
                          <a:pt x="15854" y="14564"/>
                        </a:cubicBezTo>
                        <a:cubicBezTo>
                          <a:pt x="16345" y="19740"/>
                          <a:pt x="22723" y="19714"/>
                          <a:pt x="22697" y="15441"/>
                        </a:cubicBezTo>
                        <a:cubicBezTo>
                          <a:pt x="22697" y="12572"/>
                          <a:pt x="20504" y="12055"/>
                          <a:pt x="18653" y="12634"/>
                        </a:cubicBezTo>
                        <a:cubicBezTo>
                          <a:pt x="18813" y="12142"/>
                          <a:pt x="19000" y="11658"/>
                          <a:pt x="19214" y="11186"/>
                        </a:cubicBezTo>
                        <a:lnTo>
                          <a:pt x="20969" y="10169"/>
                        </a:lnTo>
                        <a:cubicBezTo>
                          <a:pt x="20969" y="9124"/>
                          <a:pt x="20969" y="6782"/>
                          <a:pt x="21653" y="5948"/>
                        </a:cubicBezTo>
                        <a:cubicBezTo>
                          <a:pt x="22916" y="6659"/>
                          <a:pt x="23496" y="8633"/>
                          <a:pt x="23496" y="9958"/>
                        </a:cubicBezTo>
                        <a:cubicBezTo>
                          <a:pt x="24855" y="9774"/>
                          <a:pt x="26215" y="9958"/>
                          <a:pt x="26768" y="11432"/>
                        </a:cubicBezTo>
                        <a:cubicBezTo>
                          <a:pt x="22083" y="11739"/>
                          <a:pt x="22732" y="15099"/>
                          <a:pt x="24671" y="16696"/>
                        </a:cubicBezTo>
                        <a:cubicBezTo>
                          <a:pt x="26856" y="18451"/>
                          <a:pt x="30216" y="17933"/>
                          <a:pt x="30251" y="11958"/>
                        </a:cubicBezTo>
                        <a:cubicBezTo>
                          <a:pt x="32883" y="21443"/>
                          <a:pt x="39805" y="15591"/>
                          <a:pt x="39648" y="13099"/>
                        </a:cubicBezTo>
                        <a:cubicBezTo>
                          <a:pt x="39463" y="9923"/>
                          <a:pt x="37182" y="8291"/>
                          <a:pt x="35428" y="11002"/>
                        </a:cubicBezTo>
                        <a:lnTo>
                          <a:pt x="35120" y="9089"/>
                        </a:lnTo>
                        <a:lnTo>
                          <a:pt x="34875" y="7545"/>
                        </a:lnTo>
                        <a:cubicBezTo>
                          <a:pt x="35024" y="6668"/>
                          <a:pt x="36015" y="5387"/>
                          <a:pt x="37551" y="6747"/>
                        </a:cubicBezTo>
                        <a:lnTo>
                          <a:pt x="38481" y="7545"/>
                        </a:lnTo>
                        <a:cubicBezTo>
                          <a:pt x="38542" y="5791"/>
                          <a:pt x="38630" y="2615"/>
                          <a:pt x="40016" y="1325"/>
                        </a:cubicBezTo>
                        <a:cubicBezTo>
                          <a:pt x="41069" y="2615"/>
                          <a:pt x="41525" y="5571"/>
                          <a:pt x="41437" y="7212"/>
                        </a:cubicBezTo>
                        <a:lnTo>
                          <a:pt x="42271" y="6896"/>
                        </a:lnTo>
                        <a:cubicBezTo>
                          <a:pt x="46368" y="4624"/>
                          <a:pt x="45693" y="9274"/>
                          <a:pt x="44903" y="11432"/>
                        </a:cubicBezTo>
                        <a:cubicBezTo>
                          <a:pt x="42955" y="8686"/>
                          <a:pt x="40428" y="8905"/>
                          <a:pt x="40428" y="12967"/>
                        </a:cubicBezTo>
                        <a:cubicBezTo>
                          <a:pt x="40428" y="17652"/>
                          <a:pt x="49342" y="19109"/>
                          <a:pt x="49860" y="12572"/>
                        </a:cubicBezTo>
                        <a:cubicBezTo>
                          <a:pt x="52729" y="24347"/>
                          <a:pt x="61108" y="12081"/>
                          <a:pt x="53369" y="11432"/>
                        </a:cubicBezTo>
                        <a:cubicBezTo>
                          <a:pt x="53589" y="10318"/>
                          <a:pt x="54484" y="9923"/>
                          <a:pt x="56001" y="9949"/>
                        </a:cubicBezTo>
                        <a:lnTo>
                          <a:pt x="56589" y="9949"/>
                        </a:lnTo>
                        <a:lnTo>
                          <a:pt x="56589" y="9335"/>
                        </a:lnTo>
                        <a:cubicBezTo>
                          <a:pt x="56644" y="8026"/>
                          <a:pt x="57289" y="6813"/>
                          <a:pt x="58344" y="6036"/>
                        </a:cubicBezTo>
                        <a:cubicBezTo>
                          <a:pt x="59177" y="7054"/>
                          <a:pt x="59081" y="8931"/>
                          <a:pt x="58958" y="10133"/>
                        </a:cubicBezTo>
                        <a:cubicBezTo>
                          <a:pt x="60222" y="10598"/>
                          <a:pt x="61116" y="10906"/>
                          <a:pt x="61239" y="12388"/>
                        </a:cubicBezTo>
                        <a:lnTo>
                          <a:pt x="61020" y="12476"/>
                        </a:lnTo>
                        <a:cubicBezTo>
                          <a:pt x="56001" y="12906"/>
                          <a:pt x="55817" y="18617"/>
                          <a:pt x="60406" y="18617"/>
                        </a:cubicBezTo>
                        <a:cubicBezTo>
                          <a:pt x="63336" y="18617"/>
                          <a:pt x="65924" y="14801"/>
                          <a:pt x="62599" y="13073"/>
                        </a:cubicBezTo>
                        <a:cubicBezTo>
                          <a:pt x="63254" y="12585"/>
                          <a:pt x="63978" y="12200"/>
                          <a:pt x="64749" y="11932"/>
                        </a:cubicBezTo>
                        <a:cubicBezTo>
                          <a:pt x="66881" y="11932"/>
                          <a:pt x="65398" y="14090"/>
                          <a:pt x="64599" y="14740"/>
                        </a:cubicBezTo>
                        <a:lnTo>
                          <a:pt x="64599" y="15047"/>
                        </a:lnTo>
                        <a:cubicBezTo>
                          <a:pt x="64599" y="17082"/>
                          <a:pt x="65126" y="20504"/>
                          <a:pt x="67898" y="20504"/>
                        </a:cubicBezTo>
                        <a:cubicBezTo>
                          <a:pt x="73162" y="20504"/>
                          <a:pt x="71996" y="15047"/>
                          <a:pt x="68355" y="15380"/>
                        </a:cubicBezTo>
                        <a:cubicBezTo>
                          <a:pt x="68916" y="11686"/>
                          <a:pt x="75137" y="12213"/>
                          <a:pt x="77821" y="12458"/>
                        </a:cubicBezTo>
                        <a:cubicBezTo>
                          <a:pt x="75014" y="14941"/>
                          <a:pt x="70846" y="19293"/>
                          <a:pt x="71592" y="23785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2428" name="Google Shape;2428;p17"/>
                  <p:cNvSpPr/>
                  <p:nvPr/>
                </p:nvSpPr>
                <p:spPr>
                  <a:xfrm>
                    <a:off x="1765253" y="1412585"/>
                    <a:ext cx="982" cy="4527"/>
                  </a:xfrm>
                  <a:custGeom>
                    <a:rect b="b" l="l" r="r" t="t"/>
                    <a:pathLst>
                      <a:path extrusionOk="0" h="4527" w="982">
                        <a:moveTo>
                          <a:pt x="0" y="0"/>
                        </a:moveTo>
                        <a:lnTo>
                          <a:pt x="983" y="0"/>
                        </a:lnTo>
                        <a:lnTo>
                          <a:pt x="983" y="4527"/>
                        </a:lnTo>
                        <a:lnTo>
                          <a:pt x="0" y="452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2429" name="Google Shape;2429;p17"/>
                  <p:cNvSpPr/>
                  <p:nvPr/>
                </p:nvSpPr>
                <p:spPr>
                  <a:xfrm>
                    <a:off x="1803190" y="1460971"/>
                    <a:ext cx="710" cy="3237"/>
                  </a:xfrm>
                  <a:custGeom>
                    <a:rect b="b" l="l" r="r" t="t"/>
                    <a:pathLst>
                      <a:path extrusionOk="0" h="3237" w="710">
                        <a:moveTo>
                          <a:pt x="0" y="0"/>
                        </a:moveTo>
                        <a:lnTo>
                          <a:pt x="711" y="0"/>
                        </a:lnTo>
                        <a:lnTo>
                          <a:pt x="711" y="3237"/>
                        </a:lnTo>
                        <a:lnTo>
                          <a:pt x="0" y="323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2430" name="Google Shape;2430;p17"/>
                  <p:cNvSpPr/>
                  <p:nvPr/>
                </p:nvSpPr>
                <p:spPr>
                  <a:xfrm>
                    <a:off x="1795206" y="1460971"/>
                    <a:ext cx="710" cy="3237"/>
                  </a:xfrm>
                  <a:custGeom>
                    <a:rect b="b" l="l" r="r" t="t"/>
                    <a:pathLst>
                      <a:path extrusionOk="0" h="3237" w="710">
                        <a:moveTo>
                          <a:pt x="0" y="0"/>
                        </a:moveTo>
                        <a:lnTo>
                          <a:pt x="711" y="0"/>
                        </a:lnTo>
                        <a:lnTo>
                          <a:pt x="711" y="3237"/>
                        </a:lnTo>
                        <a:lnTo>
                          <a:pt x="0" y="323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2431" name="Google Shape;2431;p17"/>
                  <p:cNvSpPr/>
                  <p:nvPr/>
                </p:nvSpPr>
                <p:spPr>
                  <a:xfrm>
                    <a:off x="1798996" y="1455181"/>
                    <a:ext cx="982" cy="4527"/>
                  </a:xfrm>
                  <a:custGeom>
                    <a:rect b="b" l="l" r="r" t="t"/>
                    <a:pathLst>
                      <a:path extrusionOk="0" h="4527" w="982">
                        <a:moveTo>
                          <a:pt x="0" y="0"/>
                        </a:moveTo>
                        <a:lnTo>
                          <a:pt x="983" y="0"/>
                        </a:lnTo>
                        <a:lnTo>
                          <a:pt x="983" y="4527"/>
                        </a:lnTo>
                        <a:lnTo>
                          <a:pt x="0" y="452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2432" name="Google Shape;2432;p17"/>
                  <p:cNvSpPr/>
                  <p:nvPr/>
                </p:nvSpPr>
                <p:spPr>
                  <a:xfrm>
                    <a:off x="1626654" y="1352311"/>
                    <a:ext cx="69779" cy="152501"/>
                  </a:xfrm>
                  <a:custGeom>
                    <a:rect b="b" l="l" r="r" t="t"/>
                    <a:pathLst>
                      <a:path extrusionOk="0" h="152501" w="69779">
                        <a:moveTo>
                          <a:pt x="56593" y="53562"/>
                        </a:moveTo>
                        <a:cubicBezTo>
                          <a:pt x="57411" y="52104"/>
                          <a:pt x="58706" y="50971"/>
                          <a:pt x="60260" y="50351"/>
                        </a:cubicBezTo>
                        <a:cubicBezTo>
                          <a:pt x="59637" y="49149"/>
                          <a:pt x="59119" y="48193"/>
                          <a:pt x="57672" y="47886"/>
                        </a:cubicBezTo>
                        <a:cubicBezTo>
                          <a:pt x="57428" y="47826"/>
                          <a:pt x="57177" y="47796"/>
                          <a:pt x="56926" y="47798"/>
                        </a:cubicBezTo>
                        <a:cubicBezTo>
                          <a:pt x="57759" y="45701"/>
                          <a:pt x="57452" y="43640"/>
                          <a:pt x="57330" y="41508"/>
                        </a:cubicBezTo>
                        <a:cubicBezTo>
                          <a:pt x="57635" y="41619"/>
                          <a:pt x="57973" y="41462"/>
                          <a:pt x="58084" y="41157"/>
                        </a:cubicBezTo>
                        <a:cubicBezTo>
                          <a:pt x="58196" y="40851"/>
                          <a:pt x="58038" y="40514"/>
                          <a:pt x="57733" y="40402"/>
                        </a:cubicBezTo>
                        <a:lnTo>
                          <a:pt x="57207" y="40244"/>
                        </a:lnTo>
                        <a:lnTo>
                          <a:pt x="57207" y="38147"/>
                        </a:lnTo>
                        <a:cubicBezTo>
                          <a:pt x="57454" y="37402"/>
                          <a:pt x="57828" y="36704"/>
                          <a:pt x="58312" y="36086"/>
                        </a:cubicBezTo>
                        <a:cubicBezTo>
                          <a:pt x="59435" y="35073"/>
                          <a:pt x="60678" y="34205"/>
                          <a:pt x="62015" y="33497"/>
                        </a:cubicBezTo>
                        <a:lnTo>
                          <a:pt x="61243" y="32883"/>
                        </a:lnTo>
                        <a:cubicBezTo>
                          <a:pt x="61007" y="32801"/>
                          <a:pt x="60781" y="32695"/>
                          <a:pt x="60567" y="32567"/>
                        </a:cubicBezTo>
                        <a:cubicBezTo>
                          <a:pt x="58812" y="31690"/>
                          <a:pt x="57207" y="31093"/>
                          <a:pt x="55540" y="32638"/>
                        </a:cubicBezTo>
                        <a:lnTo>
                          <a:pt x="55478" y="32541"/>
                        </a:lnTo>
                        <a:cubicBezTo>
                          <a:pt x="55250" y="32164"/>
                          <a:pt x="54934" y="31848"/>
                          <a:pt x="54557" y="31620"/>
                        </a:cubicBezTo>
                        <a:lnTo>
                          <a:pt x="54706" y="31620"/>
                        </a:lnTo>
                        <a:cubicBezTo>
                          <a:pt x="54052" y="29230"/>
                          <a:pt x="52802" y="27044"/>
                          <a:pt x="51074" y="25268"/>
                        </a:cubicBezTo>
                        <a:cubicBezTo>
                          <a:pt x="50926" y="24042"/>
                          <a:pt x="50853" y="22809"/>
                          <a:pt x="50855" y="21574"/>
                        </a:cubicBezTo>
                        <a:cubicBezTo>
                          <a:pt x="51533" y="20581"/>
                          <a:pt x="52487" y="19810"/>
                          <a:pt x="53601" y="19354"/>
                        </a:cubicBezTo>
                        <a:lnTo>
                          <a:pt x="54829" y="18951"/>
                        </a:lnTo>
                        <a:cubicBezTo>
                          <a:pt x="54522" y="17565"/>
                          <a:pt x="53846" y="16521"/>
                          <a:pt x="52197" y="16521"/>
                        </a:cubicBezTo>
                        <a:cubicBezTo>
                          <a:pt x="51406" y="16523"/>
                          <a:pt x="50636" y="16782"/>
                          <a:pt x="50004" y="17258"/>
                        </a:cubicBezTo>
                        <a:cubicBezTo>
                          <a:pt x="48775" y="14178"/>
                          <a:pt x="47538" y="14976"/>
                          <a:pt x="45757" y="15845"/>
                        </a:cubicBezTo>
                        <a:cubicBezTo>
                          <a:pt x="45767" y="14990"/>
                          <a:pt x="45236" y="14224"/>
                          <a:pt x="44432" y="13932"/>
                        </a:cubicBezTo>
                        <a:cubicBezTo>
                          <a:pt x="44443" y="13826"/>
                          <a:pt x="44422" y="13719"/>
                          <a:pt x="44371" y="13625"/>
                        </a:cubicBezTo>
                        <a:cubicBezTo>
                          <a:pt x="43246" y="11082"/>
                          <a:pt x="40956" y="9243"/>
                          <a:pt x="38230" y="8695"/>
                        </a:cubicBezTo>
                        <a:cubicBezTo>
                          <a:pt x="38895" y="7647"/>
                          <a:pt x="38589" y="6259"/>
                          <a:pt x="37545" y="5589"/>
                        </a:cubicBezTo>
                        <a:cubicBezTo>
                          <a:pt x="37376" y="5481"/>
                          <a:pt x="37193" y="5396"/>
                          <a:pt x="37001" y="5334"/>
                        </a:cubicBezTo>
                        <a:lnTo>
                          <a:pt x="37001" y="4097"/>
                        </a:lnTo>
                        <a:lnTo>
                          <a:pt x="38844" y="4097"/>
                        </a:lnTo>
                        <a:cubicBezTo>
                          <a:pt x="39200" y="4138"/>
                          <a:pt x="39522" y="3884"/>
                          <a:pt x="39564" y="3528"/>
                        </a:cubicBezTo>
                        <a:cubicBezTo>
                          <a:pt x="39605" y="3172"/>
                          <a:pt x="39351" y="2849"/>
                          <a:pt x="38995" y="2808"/>
                        </a:cubicBezTo>
                        <a:cubicBezTo>
                          <a:pt x="38945" y="2801"/>
                          <a:pt x="38894" y="2801"/>
                          <a:pt x="38844" y="2808"/>
                        </a:cubicBezTo>
                        <a:lnTo>
                          <a:pt x="37001" y="2808"/>
                        </a:lnTo>
                        <a:lnTo>
                          <a:pt x="37001" y="649"/>
                        </a:lnTo>
                        <a:cubicBezTo>
                          <a:pt x="37001" y="290"/>
                          <a:pt x="36711" y="0"/>
                          <a:pt x="36352" y="0"/>
                        </a:cubicBezTo>
                        <a:cubicBezTo>
                          <a:pt x="35993" y="0"/>
                          <a:pt x="35703" y="290"/>
                          <a:pt x="35703" y="649"/>
                        </a:cubicBezTo>
                        <a:lnTo>
                          <a:pt x="35703" y="2808"/>
                        </a:lnTo>
                        <a:lnTo>
                          <a:pt x="33852" y="2808"/>
                        </a:lnTo>
                        <a:cubicBezTo>
                          <a:pt x="33486" y="2765"/>
                          <a:pt x="33155" y="3028"/>
                          <a:pt x="33113" y="3394"/>
                        </a:cubicBezTo>
                        <a:cubicBezTo>
                          <a:pt x="33071" y="3759"/>
                          <a:pt x="33333" y="4090"/>
                          <a:pt x="33699" y="4132"/>
                        </a:cubicBezTo>
                        <a:cubicBezTo>
                          <a:pt x="33750" y="4138"/>
                          <a:pt x="33801" y="4138"/>
                          <a:pt x="33852" y="4132"/>
                        </a:cubicBezTo>
                        <a:lnTo>
                          <a:pt x="35703" y="4132"/>
                        </a:lnTo>
                        <a:lnTo>
                          <a:pt x="35703" y="5361"/>
                        </a:lnTo>
                        <a:cubicBezTo>
                          <a:pt x="34522" y="5741"/>
                          <a:pt x="33873" y="7006"/>
                          <a:pt x="34253" y="8187"/>
                        </a:cubicBezTo>
                        <a:cubicBezTo>
                          <a:pt x="34253" y="8189"/>
                          <a:pt x="34254" y="8192"/>
                          <a:pt x="34255" y="8194"/>
                        </a:cubicBezTo>
                        <a:cubicBezTo>
                          <a:pt x="34311" y="8380"/>
                          <a:pt x="34395" y="8558"/>
                          <a:pt x="34501" y="8721"/>
                        </a:cubicBezTo>
                        <a:cubicBezTo>
                          <a:pt x="31729" y="9335"/>
                          <a:pt x="29434" y="11270"/>
                          <a:pt x="28359" y="13897"/>
                        </a:cubicBezTo>
                        <a:cubicBezTo>
                          <a:pt x="27480" y="14165"/>
                          <a:pt x="26887" y="14987"/>
                          <a:pt x="26912" y="15906"/>
                        </a:cubicBezTo>
                        <a:cubicBezTo>
                          <a:pt x="25157" y="14976"/>
                          <a:pt x="23929" y="14152"/>
                          <a:pt x="22692" y="17258"/>
                        </a:cubicBezTo>
                        <a:cubicBezTo>
                          <a:pt x="22071" y="16788"/>
                          <a:pt x="21312" y="16538"/>
                          <a:pt x="20533" y="16547"/>
                        </a:cubicBezTo>
                        <a:cubicBezTo>
                          <a:pt x="19476" y="16520"/>
                          <a:pt x="18505" y="17128"/>
                          <a:pt x="18068" y="18091"/>
                        </a:cubicBezTo>
                        <a:cubicBezTo>
                          <a:pt x="17969" y="18379"/>
                          <a:pt x="17887" y="18671"/>
                          <a:pt x="17822" y="18968"/>
                        </a:cubicBezTo>
                        <a:cubicBezTo>
                          <a:pt x="19244" y="19372"/>
                          <a:pt x="21121" y="20205"/>
                          <a:pt x="21832" y="21600"/>
                        </a:cubicBezTo>
                        <a:cubicBezTo>
                          <a:pt x="21893" y="21793"/>
                          <a:pt x="21674" y="24443"/>
                          <a:pt x="21586" y="25268"/>
                        </a:cubicBezTo>
                        <a:cubicBezTo>
                          <a:pt x="19847" y="27041"/>
                          <a:pt x="18611" y="29246"/>
                          <a:pt x="18007" y="31655"/>
                        </a:cubicBezTo>
                        <a:cubicBezTo>
                          <a:pt x="17714" y="31859"/>
                          <a:pt x="17464" y="32119"/>
                          <a:pt x="17270" y="32418"/>
                        </a:cubicBezTo>
                        <a:lnTo>
                          <a:pt x="17208" y="32515"/>
                        </a:lnTo>
                        <a:cubicBezTo>
                          <a:pt x="15541" y="30971"/>
                          <a:pt x="13971" y="31637"/>
                          <a:pt x="12216" y="32453"/>
                        </a:cubicBezTo>
                        <a:cubicBezTo>
                          <a:pt x="11992" y="32583"/>
                          <a:pt x="11753" y="32686"/>
                          <a:pt x="11505" y="32760"/>
                        </a:cubicBezTo>
                        <a:lnTo>
                          <a:pt x="10733" y="33375"/>
                        </a:lnTo>
                        <a:cubicBezTo>
                          <a:pt x="12071" y="34097"/>
                          <a:pt x="13314" y="34981"/>
                          <a:pt x="14436" y="36007"/>
                        </a:cubicBezTo>
                        <a:cubicBezTo>
                          <a:pt x="14946" y="36614"/>
                          <a:pt x="15333" y="37314"/>
                          <a:pt x="15576" y="38068"/>
                        </a:cubicBezTo>
                        <a:lnTo>
                          <a:pt x="15576" y="39981"/>
                        </a:lnTo>
                        <a:lnTo>
                          <a:pt x="15576" y="40200"/>
                        </a:lnTo>
                        <a:lnTo>
                          <a:pt x="15120" y="40350"/>
                        </a:lnTo>
                        <a:cubicBezTo>
                          <a:pt x="14818" y="40470"/>
                          <a:pt x="14671" y="40811"/>
                          <a:pt x="14791" y="41113"/>
                        </a:cubicBezTo>
                        <a:cubicBezTo>
                          <a:pt x="14901" y="41390"/>
                          <a:pt x="15201" y="41540"/>
                          <a:pt x="15489" y="41464"/>
                        </a:cubicBezTo>
                        <a:cubicBezTo>
                          <a:pt x="15331" y="43622"/>
                          <a:pt x="15024" y="45745"/>
                          <a:pt x="15919" y="47868"/>
                        </a:cubicBezTo>
                        <a:cubicBezTo>
                          <a:pt x="15625" y="47839"/>
                          <a:pt x="15328" y="47861"/>
                          <a:pt x="15041" y="47930"/>
                        </a:cubicBezTo>
                        <a:cubicBezTo>
                          <a:pt x="13594" y="48237"/>
                          <a:pt x="13041" y="49228"/>
                          <a:pt x="12409" y="50395"/>
                        </a:cubicBezTo>
                        <a:cubicBezTo>
                          <a:pt x="13969" y="51004"/>
                          <a:pt x="15267" y="52140"/>
                          <a:pt x="16076" y="53606"/>
                        </a:cubicBezTo>
                        <a:cubicBezTo>
                          <a:pt x="16419" y="54308"/>
                          <a:pt x="17182" y="56238"/>
                          <a:pt x="17436" y="56896"/>
                        </a:cubicBezTo>
                        <a:lnTo>
                          <a:pt x="12" y="56896"/>
                        </a:lnTo>
                        <a:lnTo>
                          <a:pt x="12" y="116074"/>
                        </a:lnTo>
                        <a:cubicBezTo>
                          <a:pt x="-67" y="118998"/>
                          <a:pt x="245" y="121919"/>
                          <a:pt x="942" y="124760"/>
                        </a:cubicBezTo>
                        <a:cubicBezTo>
                          <a:pt x="4329" y="136569"/>
                          <a:pt x="16006" y="144737"/>
                          <a:pt x="26613" y="149510"/>
                        </a:cubicBezTo>
                        <a:cubicBezTo>
                          <a:pt x="28972" y="150580"/>
                          <a:pt x="31388" y="151518"/>
                          <a:pt x="33852" y="152317"/>
                        </a:cubicBezTo>
                        <a:lnTo>
                          <a:pt x="35106" y="152502"/>
                        </a:lnTo>
                        <a:lnTo>
                          <a:pt x="36247" y="152256"/>
                        </a:lnTo>
                        <a:cubicBezTo>
                          <a:pt x="44019" y="149852"/>
                          <a:pt x="51244" y="145947"/>
                          <a:pt x="57514" y="140763"/>
                        </a:cubicBezTo>
                        <a:cubicBezTo>
                          <a:pt x="64594" y="134621"/>
                          <a:pt x="69033" y="128366"/>
                          <a:pt x="69656" y="119189"/>
                        </a:cubicBezTo>
                        <a:cubicBezTo>
                          <a:pt x="69779" y="117434"/>
                          <a:pt x="69779" y="116039"/>
                          <a:pt x="69779" y="116039"/>
                        </a:cubicBezTo>
                        <a:lnTo>
                          <a:pt x="69779" y="56870"/>
                        </a:lnTo>
                        <a:lnTo>
                          <a:pt x="55285" y="56870"/>
                        </a:lnTo>
                        <a:cubicBezTo>
                          <a:pt x="55496" y="56230"/>
                          <a:pt x="56268" y="54282"/>
                          <a:pt x="56610" y="53580"/>
                        </a:cubicBezTo>
                        <a:close/>
                        <a:moveTo>
                          <a:pt x="6943" y="122812"/>
                        </a:moveTo>
                        <a:lnTo>
                          <a:pt x="2644" y="122812"/>
                        </a:lnTo>
                        <a:lnTo>
                          <a:pt x="2469" y="121794"/>
                        </a:lnTo>
                        <a:lnTo>
                          <a:pt x="3460" y="120715"/>
                        </a:lnTo>
                        <a:cubicBezTo>
                          <a:pt x="3460" y="120715"/>
                          <a:pt x="2583" y="119838"/>
                          <a:pt x="2469" y="119610"/>
                        </a:cubicBezTo>
                        <a:cubicBezTo>
                          <a:pt x="2283" y="119303"/>
                          <a:pt x="2189" y="118950"/>
                          <a:pt x="2197" y="118592"/>
                        </a:cubicBezTo>
                        <a:cubicBezTo>
                          <a:pt x="2197" y="118285"/>
                          <a:pt x="2135" y="117416"/>
                          <a:pt x="4355" y="117451"/>
                        </a:cubicBezTo>
                        <a:cubicBezTo>
                          <a:pt x="6575" y="117486"/>
                          <a:pt x="6636" y="118188"/>
                          <a:pt x="6636" y="118680"/>
                        </a:cubicBezTo>
                        <a:cubicBezTo>
                          <a:pt x="6473" y="119467"/>
                          <a:pt x="6061" y="120180"/>
                          <a:pt x="5460" y="120715"/>
                        </a:cubicBezTo>
                        <a:lnTo>
                          <a:pt x="6943" y="122470"/>
                        </a:lnTo>
                        <a:lnTo>
                          <a:pt x="6943" y="122812"/>
                        </a:lnTo>
                        <a:close/>
                        <a:moveTo>
                          <a:pt x="6943" y="97843"/>
                        </a:moveTo>
                        <a:lnTo>
                          <a:pt x="1916" y="97843"/>
                        </a:lnTo>
                        <a:lnTo>
                          <a:pt x="1916" y="97474"/>
                        </a:lnTo>
                        <a:cubicBezTo>
                          <a:pt x="1916" y="97325"/>
                          <a:pt x="3425" y="95719"/>
                          <a:pt x="3425" y="95719"/>
                        </a:cubicBezTo>
                        <a:cubicBezTo>
                          <a:pt x="3069" y="95371"/>
                          <a:pt x="2740" y="94995"/>
                          <a:pt x="2442" y="94596"/>
                        </a:cubicBezTo>
                        <a:cubicBezTo>
                          <a:pt x="2263" y="94300"/>
                          <a:pt x="2167" y="93960"/>
                          <a:pt x="2162" y="93614"/>
                        </a:cubicBezTo>
                        <a:cubicBezTo>
                          <a:pt x="2162" y="93298"/>
                          <a:pt x="2162" y="92438"/>
                          <a:pt x="4320" y="92473"/>
                        </a:cubicBezTo>
                        <a:cubicBezTo>
                          <a:pt x="6478" y="92508"/>
                          <a:pt x="6601" y="93210"/>
                          <a:pt x="6601" y="93701"/>
                        </a:cubicBezTo>
                        <a:cubicBezTo>
                          <a:pt x="6457" y="94494"/>
                          <a:pt x="6045" y="95212"/>
                          <a:pt x="5434" y="95737"/>
                        </a:cubicBezTo>
                        <a:lnTo>
                          <a:pt x="6908" y="97492"/>
                        </a:lnTo>
                        <a:close/>
                        <a:moveTo>
                          <a:pt x="7127" y="64626"/>
                        </a:moveTo>
                        <a:lnTo>
                          <a:pt x="2162" y="64626"/>
                        </a:lnTo>
                        <a:lnTo>
                          <a:pt x="2162" y="64319"/>
                        </a:lnTo>
                        <a:cubicBezTo>
                          <a:pt x="2601" y="63668"/>
                          <a:pt x="3097" y="63057"/>
                          <a:pt x="3644" y="62494"/>
                        </a:cubicBezTo>
                        <a:cubicBezTo>
                          <a:pt x="3287" y="62148"/>
                          <a:pt x="2953" y="61779"/>
                          <a:pt x="2644" y="61388"/>
                        </a:cubicBezTo>
                        <a:cubicBezTo>
                          <a:pt x="2477" y="61076"/>
                          <a:pt x="2392" y="60725"/>
                          <a:pt x="2399" y="60371"/>
                        </a:cubicBezTo>
                        <a:cubicBezTo>
                          <a:pt x="2399" y="60064"/>
                          <a:pt x="2337" y="59230"/>
                          <a:pt x="4557" y="59230"/>
                        </a:cubicBezTo>
                        <a:cubicBezTo>
                          <a:pt x="6777" y="59230"/>
                          <a:pt x="6838" y="59967"/>
                          <a:pt x="6838" y="60458"/>
                        </a:cubicBezTo>
                        <a:cubicBezTo>
                          <a:pt x="6677" y="61262"/>
                          <a:pt x="6254" y="61990"/>
                          <a:pt x="5636" y="62529"/>
                        </a:cubicBezTo>
                        <a:lnTo>
                          <a:pt x="7119" y="64284"/>
                        </a:lnTo>
                        <a:close/>
                        <a:moveTo>
                          <a:pt x="44854" y="17468"/>
                        </a:moveTo>
                        <a:lnTo>
                          <a:pt x="46143" y="17468"/>
                        </a:lnTo>
                        <a:cubicBezTo>
                          <a:pt x="46950" y="17468"/>
                          <a:pt x="47258" y="18091"/>
                          <a:pt x="47284" y="18951"/>
                        </a:cubicBezTo>
                        <a:cubicBezTo>
                          <a:pt x="47284" y="20425"/>
                          <a:pt x="45099" y="19872"/>
                          <a:pt x="44511" y="17626"/>
                        </a:cubicBezTo>
                        <a:cubicBezTo>
                          <a:pt x="44620" y="17575"/>
                          <a:pt x="44723" y="17514"/>
                          <a:pt x="44819" y="17442"/>
                        </a:cubicBezTo>
                        <a:close/>
                        <a:moveTo>
                          <a:pt x="43678" y="14976"/>
                        </a:moveTo>
                        <a:cubicBezTo>
                          <a:pt x="44139" y="14971"/>
                          <a:pt x="44515" y="15341"/>
                          <a:pt x="44520" y="15801"/>
                        </a:cubicBezTo>
                        <a:cubicBezTo>
                          <a:pt x="44525" y="16262"/>
                          <a:pt x="44156" y="16638"/>
                          <a:pt x="43696" y="16643"/>
                        </a:cubicBezTo>
                        <a:cubicBezTo>
                          <a:pt x="43235" y="16648"/>
                          <a:pt x="42859" y="16279"/>
                          <a:pt x="42853" y="15819"/>
                        </a:cubicBezTo>
                        <a:cubicBezTo>
                          <a:pt x="42853" y="15816"/>
                          <a:pt x="42853" y="15813"/>
                          <a:pt x="42853" y="15810"/>
                        </a:cubicBezTo>
                        <a:cubicBezTo>
                          <a:pt x="42848" y="15355"/>
                          <a:pt x="43213" y="14981"/>
                          <a:pt x="43668" y="14976"/>
                        </a:cubicBezTo>
                        <a:cubicBezTo>
                          <a:pt x="43681" y="14976"/>
                          <a:pt x="43692" y="14976"/>
                          <a:pt x="43704" y="14976"/>
                        </a:cubicBezTo>
                        <a:close/>
                        <a:moveTo>
                          <a:pt x="36256" y="6528"/>
                        </a:moveTo>
                        <a:cubicBezTo>
                          <a:pt x="36753" y="6399"/>
                          <a:pt x="37260" y="6698"/>
                          <a:pt x="37389" y="7195"/>
                        </a:cubicBezTo>
                        <a:cubicBezTo>
                          <a:pt x="37517" y="7692"/>
                          <a:pt x="37219" y="8200"/>
                          <a:pt x="36721" y="8328"/>
                        </a:cubicBezTo>
                        <a:cubicBezTo>
                          <a:pt x="36678" y="8339"/>
                          <a:pt x="36634" y="8347"/>
                          <a:pt x="36589" y="8352"/>
                        </a:cubicBezTo>
                        <a:cubicBezTo>
                          <a:pt x="36478" y="8370"/>
                          <a:pt x="36366" y="8370"/>
                          <a:pt x="36256" y="8352"/>
                        </a:cubicBezTo>
                        <a:cubicBezTo>
                          <a:pt x="35762" y="8324"/>
                          <a:pt x="35377" y="7916"/>
                          <a:pt x="35378" y="7422"/>
                        </a:cubicBezTo>
                        <a:cubicBezTo>
                          <a:pt x="35378" y="6938"/>
                          <a:pt x="35771" y="6545"/>
                          <a:pt x="36256" y="6545"/>
                        </a:cubicBezTo>
                        <a:close/>
                        <a:moveTo>
                          <a:pt x="36343" y="9765"/>
                        </a:moveTo>
                        <a:cubicBezTo>
                          <a:pt x="39168" y="9747"/>
                          <a:pt x="41755" y="11345"/>
                          <a:pt x="43002" y="13880"/>
                        </a:cubicBezTo>
                        <a:cubicBezTo>
                          <a:pt x="42329" y="14124"/>
                          <a:pt x="41836" y="14709"/>
                          <a:pt x="41713" y="15415"/>
                        </a:cubicBezTo>
                        <a:cubicBezTo>
                          <a:pt x="41142" y="14147"/>
                          <a:pt x="39865" y="13347"/>
                          <a:pt x="38475" y="13388"/>
                        </a:cubicBezTo>
                        <a:cubicBezTo>
                          <a:pt x="38449" y="12183"/>
                          <a:pt x="37850" y="11062"/>
                          <a:pt x="36861" y="10370"/>
                        </a:cubicBezTo>
                        <a:cubicBezTo>
                          <a:pt x="36685" y="10262"/>
                          <a:pt x="36500" y="10171"/>
                          <a:pt x="36308" y="10098"/>
                        </a:cubicBezTo>
                        <a:cubicBezTo>
                          <a:pt x="34967" y="10644"/>
                          <a:pt x="34088" y="11949"/>
                          <a:pt x="34088" y="13397"/>
                        </a:cubicBezTo>
                        <a:cubicBezTo>
                          <a:pt x="32696" y="13346"/>
                          <a:pt x="31413" y="14149"/>
                          <a:pt x="30851" y="15424"/>
                        </a:cubicBezTo>
                        <a:cubicBezTo>
                          <a:pt x="30730" y="14769"/>
                          <a:pt x="30293" y="14218"/>
                          <a:pt x="29684" y="13950"/>
                        </a:cubicBezTo>
                        <a:cubicBezTo>
                          <a:pt x="30911" y="11375"/>
                          <a:pt x="33517" y="9743"/>
                          <a:pt x="36370" y="9765"/>
                        </a:cubicBezTo>
                        <a:close/>
                        <a:moveTo>
                          <a:pt x="42169" y="17100"/>
                        </a:moveTo>
                        <a:cubicBezTo>
                          <a:pt x="41739" y="18091"/>
                          <a:pt x="41186" y="19074"/>
                          <a:pt x="39923" y="19074"/>
                        </a:cubicBezTo>
                        <a:cubicBezTo>
                          <a:pt x="38256" y="19074"/>
                          <a:pt x="38168" y="18196"/>
                          <a:pt x="38168" y="17872"/>
                        </a:cubicBezTo>
                        <a:cubicBezTo>
                          <a:pt x="38229" y="17407"/>
                          <a:pt x="38501" y="16995"/>
                          <a:pt x="38905" y="16757"/>
                        </a:cubicBezTo>
                        <a:cubicBezTo>
                          <a:pt x="39712" y="16424"/>
                          <a:pt x="41125" y="16757"/>
                          <a:pt x="42055" y="16977"/>
                        </a:cubicBezTo>
                        <a:close/>
                        <a:moveTo>
                          <a:pt x="34273" y="17872"/>
                        </a:moveTo>
                        <a:cubicBezTo>
                          <a:pt x="34273" y="18179"/>
                          <a:pt x="34211" y="19074"/>
                          <a:pt x="32518" y="19074"/>
                        </a:cubicBezTo>
                        <a:cubicBezTo>
                          <a:pt x="31255" y="19074"/>
                          <a:pt x="30667" y="18091"/>
                          <a:pt x="30263" y="17100"/>
                        </a:cubicBezTo>
                        <a:lnTo>
                          <a:pt x="30360" y="16977"/>
                        </a:lnTo>
                        <a:lnTo>
                          <a:pt x="31097" y="16793"/>
                        </a:lnTo>
                        <a:cubicBezTo>
                          <a:pt x="32185" y="16573"/>
                          <a:pt x="34334" y="16328"/>
                          <a:pt x="34334" y="17872"/>
                        </a:cubicBezTo>
                        <a:close/>
                        <a:moveTo>
                          <a:pt x="28763" y="14976"/>
                        </a:moveTo>
                        <a:cubicBezTo>
                          <a:pt x="29221" y="14929"/>
                          <a:pt x="29631" y="15262"/>
                          <a:pt x="29677" y="15720"/>
                        </a:cubicBezTo>
                        <a:cubicBezTo>
                          <a:pt x="29725" y="16178"/>
                          <a:pt x="29392" y="16587"/>
                          <a:pt x="28934" y="16635"/>
                        </a:cubicBezTo>
                        <a:cubicBezTo>
                          <a:pt x="28877" y="16641"/>
                          <a:pt x="28820" y="16641"/>
                          <a:pt x="28763" y="16635"/>
                        </a:cubicBezTo>
                        <a:cubicBezTo>
                          <a:pt x="28305" y="16682"/>
                          <a:pt x="27895" y="16349"/>
                          <a:pt x="27849" y="15891"/>
                        </a:cubicBezTo>
                        <a:cubicBezTo>
                          <a:pt x="27801" y="15433"/>
                          <a:pt x="28134" y="15024"/>
                          <a:pt x="28592" y="14976"/>
                        </a:cubicBezTo>
                        <a:cubicBezTo>
                          <a:pt x="28649" y="14970"/>
                          <a:pt x="28706" y="14970"/>
                          <a:pt x="28763" y="14976"/>
                        </a:cubicBezTo>
                        <a:close/>
                        <a:moveTo>
                          <a:pt x="26333" y="17468"/>
                        </a:moveTo>
                        <a:lnTo>
                          <a:pt x="27658" y="17468"/>
                        </a:lnTo>
                        <a:lnTo>
                          <a:pt x="27965" y="17626"/>
                        </a:lnTo>
                        <a:cubicBezTo>
                          <a:pt x="27377" y="19872"/>
                          <a:pt x="25192" y="20425"/>
                          <a:pt x="25192" y="18951"/>
                        </a:cubicBezTo>
                        <a:cubicBezTo>
                          <a:pt x="25245" y="18091"/>
                          <a:pt x="25552" y="17468"/>
                          <a:pt x="26333" y="17468"/>
                        </a:cubicBezTo>
                        <a:close/>
                        <a:moveTo>
                          <a:pt x="19244" y="18152"/>
                        </a:moveTo>
                        <a:cubicBezTo>
                          <a:pt x="19523" y="17815"/>
                          <a:pt x="19946" y="17630"/>
                          <a:pt x="20384" y="17652"/>
                        </a:cubicBezTo>
                        <a:cubicBezTo>
                          <a:pt x="21092" y="17652"/>
                          <a:pt x="21766" y="17956"/>
                          <a:pt x="22235" y="18486"/>
                        </a:cubicBezTo>
                        <a:cubicBezTo>
                          <a:pt x="22323" y="18547"/>
                          <a:pt x="23113" y="19661"/>
                          <a:pt x="23113" y="19661"/>
                        </a:cubicBezTo>
                        <a:cubicBezTo>
                          <a:pt x="23262" y="19039"/>
                          <a:pt x="23990" y="15406"/>
                          <a:pt x="25297" y="16363"/>
                        </a:cubicBezTo>
                        <a:lnTo>
                          <a:pt x="25455" y="16450"/>
                        </a:lnTo>
                        <a:cubicBezTo>
                          <a:pt x="24553" y="16933"/>
                          <a:pt x="24013" y="17895"/>
                          <a:pt x="24069" y="18916"/>
                        </a:cubicBezTo>
                        <a:cubicBezTo>
                          <a:pt x="23973" y="21820"/>
                          <a:pt x="28166" y="21548"/>
                          <a:pt x="29088" y="18152"/>
                        </a:cubicBezTo>
                        <a:lnTo>
                          <a:pt x="29491" y="18152"/>
                        </a:lnTo>
                        <a:cubicBezTo>
                          <a:pt x="30029" y="19405"/>
                          <a:pt x="31243" y="20233"/>
                          <a:pt x="32606" y="20276"/>
                        </a:cubicBezTo>
                        <a:cubicBezTo>
                          <a:pt x="35071" y="20276"/>
                          <a:pt x="35501" y="18679"/>
                          <a:pt x="35501" y="17907"/>
                        </a:cubicBezTo>
                        <a:cubicBezTo>
                          <a:pt x="35501" y="15968"/>
                          <a:pt x="33650" y="15380"/>
                          <a:pt x="32114" y="15503"/>
                        </a:cubicBezTo>
                        <a:cubicBezTo>
                          <a:pt x="32646" y="14926"/>
                          <a:pt x="33392" y="14593"/>
                          <a:pt x="34176" y="14582"/>
                        </a:cubicBezTo>
                        <a:lnTo>
                          <a:pt x="35194" y="14643"/>
                        </a:lnTo>
                        <a:cubicBezTo>
                          <a:pt x="35194" y="13467"/>
                          <a:pt x="35194" y="12143"/>
                          <a:pt x="36238" y="11432"/>
                        </a:cubicBezTo>
                        <a:cubicBezTo>
                          <a:pt x="37317" y="12143"/>
                          <a:pt x="37352" y="13467"/>
                          <a:pt x="37317" y="14643"/>
                        </a:cubicBezTo>
                        <a:cubicBezTo>
                          <a:pt x="38431" y="14547"/>
                          <a:pt x="39633" y="14547"/>
                          <a:pt x="40432" y="15520"/>
                        </a:cubicBezTo>
                        <a:cubicBezTo>
                          <a:pt x="38888" y="15398"/>
                          <a:pt x="37045" y="15985"/>
                          <a:pt x="37045" y="17924"/>
                        </a:cubicBezTo>
                        <a:cubicBezTo>
                          <a:pt x="37045" y="18696"/>
                          <a:pt x="37440" y="20293"/>
                          <a:pt x="39905" y="20293"/>
                        </a:cubicBezTo>
                        <a:cubicBezTo>
                          <a:pt x="41287" y="20250"/>
                          <a:pt x="42508" y="19383"/>
                          <a:pt x="43002" y="18091"/>
                        </a:cubicBezTo>
                        <a:lnTo>
                          <a:pt x="43090" y="17995"/>
                        </a:lnTo>
                        <a:lnTo>
                          <a:pt x="43397" y="18117"/>
                        </a:lnTo>
                        <a:cubicBezTo>
                          <a:pt x="43658" y="19309"/>
                          <a:pt x="44508" y="20284"/>
                          <a:pt x="45652" y="20706"/>
                        </a:cubicBezTo>
                        <a:cubicBezTo>
                          <a:pt x="49284" y="21785"/>
                          <a:pt x="49039" y="17196"/>
                          <a:pt x="47065" y="16450"/>
                        </a:cubicBezTo>
                        <a:lnTo>
                          <a:pt x="47222" y="16363"/>
                        </a:lnTo>
                        <a:cubicBezTo>
                          <a:pt x="48100" y="15749"/>
                          <a:pt x="48696" y="17196"/>
                          <a:pt x="48916" y="17810"/>
                        </a:cubicBezTo>
                        <a:cubicBezTo>
                          <a:pt x="49039" y="18152"/>
                          <a:pt x="49407" y="19661"/>
                          <a:pt x="49407" y="19661"/>
                        </a:cubicBezTo>
                        <a:cubicBezTo>
                          <a:pt x="50179" y="18609"/>
                          <a:pt x="50644" y="17652"/>
                          <a:pt x="52118" y="17652"/>
                        </a:cubicBezTo>
                        <a:cubicBezTo>
                          <a:pt x="52568" y="17616"/>
                          <a:pt x="53008" y="17803"/>
                          <a:pt x="53294" y="18152"/>
                        </a:cubicBezTo>
                        <a:cubicBezTo>
                          <a:pt x="52606" y="18425"/>
                          <a:pt x="51961" y="18798"/>
                          <a:pt x="51381" y="19258"/>
                        </a:cubicBezTo>
                        <a:cubicBezTo>
                          <a:pt x="49442" y="20767"/>
                          <a:pt x="49565" y="21320"/>
                          <a:pt x="49714" y="23355"/>
                        </a:cubicBezTo>
                        <a:cubicBezTo>
                          <a:pt x="45346" y="22109"/>
                          <a:pt x="40824" y="21486"/>
                          <a:pt x="36282" y="21504"/>
                        </a:cubicBezTo>
                        <a:cubicBezTo>
                          <a:pt x="31731" y="21492"/>
                          <a:pt x="27201" y="22115"/>
                          <a:pt x="22823" y="23355"/>
                        </a:cubicBezTo>
                        <a:cubicBezTo>
                          <a:pt x="22872" y="22751"/>
                          <a:pt x="22872" y="22144"/>
                          <a:pt x="22823" y="21539"/>
                        </a:cubicBezTo>
                        <a:cubicBezTo>
                          <a:pt x="22736" y="20091"/>
                          <a:pt x="20454" y="18644"/>
                          <a:pt x="19217" y="18152"/>
                        </a:cubicBezTo>
                        <a:close/>
                        <a:moveTo>
                          <a:pt x="21735" y="26628"/>
                        </a:moveTo>
                        <a:lnTo>
                          <a:pt x="22569" y="25794"/>
                        </a:lnTo>
                        <a:lnTo>
                          <a:pt x="22692" y="24654"/>
                        </a:lnTo>
                        <a:cubicBezTo>
                          <a:pt x="31551" y="22101"/>
                          <a:pt x="40951" y="22101"/>
                          <a:pt x="49811" y="24654"/>
                        </a:cubicBezTo>
                        <a:lnTo>
                          <a:pt x="49907" y="25794"/>
                        </a:lnTo>
                        <a:cubicBezTo>
                          <a:pt x="51536" y="27298"/>
                          <a:pt x="52727" y="29213"/>
                          <a:pt x="53355" y="31339"/>
                        </a:cubicBezTo>
                        <a:cubicBezTo>
                          <a:pt x="51697" y="31436"/>
                          <a:pt x="50276" y="33462"/>
                          <a:pt x="51820" y="34787"/>
                        </a:cubicBezTo>
                        <a:cubicBezTo>
                          <a:pt x="52111" y="35101"/>
                          <a:pt x="52293" y="35501"/>
                          <a:pt x="52337" y="35928"/>
                        </a:cubicBezTo>
                        <a:lnTo>
                          <a:pt x="52337" y="36024"/>
                        </a:lnTo>
                        <a:cubicBezTo>
                          <a:pt x="52262" y="36615"/>
                          <a:pt x="51722" y="37033"/>
                          <a:pt x="51130" y="36958"/>
                        </a:cubicBezTo>
                        <a:cubicBezTo>
                          <a:pt x="50597" y="36890"/>
                          <a:pt x="50195" y="36439"/>
                          <a:pt x="50188" y="35901"/>
                        </a:cubicBezTo>
                        <a:lnTo>
                          <a:pt x="50188" y="35252"/>
                        </a:lnTo>
                        <a:lnTo>
                          <a:pt x="48951" y="35068"/>
                        </a:lnTo>
                        <a:lnTo>
                          <a:pt x="48889" y="35191"/>
                        </a:lnTo>
                        <a:cubicBezTo>
                          <a:pt x="48763" y="35614"/>
                          <a:pt x="48342" y="35876"/>
                          <a:pt x="47907" y="35805"/>
                        </a:cubicBezTo>
                        <a:cubicBezTo>
                          <a:pt x="47267" y="35792"/>
                          <a:pt x="46760" y="35262"/>
                          <a:pt x="46773" y="34622"/>
                        </a:cubicBezTo>
                        <a:cubicBezTo>
                          <a:pt x="46776" y="34512"/>
                          <a:pt x="46794" y="34402"/>
                          <a:pt x="46828" y="34296"/>
                        </a:cubicBezTo>
                        <a:cubicBezTo>
                          <a:pt x="47060" y="33582"/>
                          <a:pt x="47828" y="33191"/>
                          <a:pt x="48542" y="33424"/>
                        </a:cubicBezTo>
                        <a:cubicBezTo>
                          <a:pt x="48679" y="33468"/>
                          <a:pt x="48808" y="33535"/>
                          <a:pt x="48925" y="33620"/>
                        </a:cubicBezTo>
                        <a:cubicBezTo>
                          <a:pt x="49239" y="33903"/>
                          <a:pt x="49516" y="34224"/>
                          <a:pt x="49749" y="34577"/>
                        </a:cubicBezTo>
                        <a:cubicBezTo>
                          <a:pt x="49933" y="32638"/>
                          <a:pt x="49969" y="31339"/>
                          <a:pt x="48117" y="30356"/>
                        </a:cubicBezTo>
                        <a:lnTo>
                          <a:pt x="47872" y="30199"/>
                        </a:lnTo>
                        <a:cubicBezTo>
                          <a:pt x="47968" y="29181"/>
                          <a:pt x="47723" y="27610"/>
                          <a:pt x="46828" y="26900"/>
                        </a:cubicBezTo>
                        <a:lnTo>
                          <a:pt x="46582" y="26689"/>
                        </a:lnTo>
                        <a:lnTo>
                          <a:pt x="46266" y="26777"/>
                        </a:lnTo>
                        <a:cubicBezTo>
                          <a:pt x="45161" y="27145"/>
                          <a:pt x="44424" y="28532"/>
                          <a:pt x="44143" y="29549"/>
                        </a:cubicBezTo>
                        <a:lnTo>
                          <a:pt x="43862" y="29549"/>
                        </a:lnTo>
                        <a:cubicBezTo>
                          <a:pt x="41774" y="29856"/>
                          <a:pt x="41371" y="31146"/>
                          <a:pt x="40844" y="33059"/>
                        </a:cubicBezTo>
                        <a:cubicBezTo>
                          <a:pt x="41177" y="32753"/>
                          <a:pt x="41564" y="32512"/>
                          <a:pt x="41985" y="32348"/>
                        </a:cubicBezTo>
                        <a:cubicBezTo>
                          <a:pt x="42695" y="32102"/>
                          <a:pt x="43897" y="32752"/>
                          <a:pt x="43739" y="33708"/>
                        </a:cubicBezTo>
                        <a:cubicBezTo>
                          <a:pt x="43707" y="34362"/>
                          <a:pt x="43151" y="34864"/>
                          <a:pt x="42497" y="34831"/>
                        </a:cubicBezTo>
                        <a:cubicBezTo>
                          <a:pt x="42407" y="34827"/>
                          <a:pt x="42317" y="34812"/>
                          <a:pt x="42230" y="34787"/>
                        </a:cubicBezTo>
                        <a:cubicBezTo>
                          <a:pt x="41780" y="34728"/>
                          <a:pt x="41463" y="34316"/>
                          <a:pt x="41520" y="33866"/>
                        </a:cubicBezTo>
                        <a:lnTo>
                          <a:pt x="41520" y="33708"/>
                        </a:lnTo>
                        <a:lnTo>
                          <a:pt x="40721" y="33524"/>
                        </a:lnTo>
                        <a:lnTo>
                          <a:pt x="40098" y="33524"/>
                        </a:lnTo>
                        <a:lnTo>
                          <a:pt x="40098" y="33673"/>
                        </a:lnTo>
                        <a:cubicBezTo>
                          <a:pt x="40062" y="34130"/>
                          <a:pt x="39679" y="34482"/>
                          <a:pt x="39221" y="34480"/>
                        </a:cubicBezTo>
                        <a:cubicBezTo>
                          <a:pt x="38576" y="34554"/>
                          <a:pt x="37994" y="34090"/>
                          <a:pt x="37920" y="33446"/>
                        </a:cubicBezTo>
                        <a:cubicBezTo>
                          <a:pt x="37908" y="33349"/>
                          <a:pt x="37909" y="33252"/>
                          <a:pt x="37923" y="33155"/>
                        </a:cubicBezTo>
                        <a:cubicBezTo>
                          <a:pt x="37923" y="32164"/>
                          <a:pt x="39221" y="31769"/>
                          <a:pt x="39870" y="32102"/>
                        </a:cubicBezTo>
                        <a:cubicBezTo>
                          <a:pt x="40231" y="32328"/>
                          <a:pt x="40562" y="32599"/>
                          <a:pt x="40853" y="32910"/>
                        </a:cubicBezTo>
                        <a:cubicBezTo>
                          <a:pt x="40704" y="30962"/>
                          <a:pt x="40519" y="29698"/>
                          <a:pt x="38484" y="29023"/>
                        </a:cubicBezTo>
                        <a:lnTo>
                          <a:pt x="38238" y="28961"/>
                        </a:lnTo>
                        <a:cubicBezTo>
                          <a:pt x="38142" y="27917"/>
                          <a:pt x="37615" y="26400"/>
                          <a:pt x="36633" y="25882"/>
                        </a:cubicBezTo>
                        <a:lnTo>
                          <a:pt x="36326" y="25724"/>
                        </a:lnTo>
                        <a:lnTo>
                          <a:pt x="36019" y="25847"/>
                        </a:lnTo>
                        <a:cubicBezTo>
                          <a:pt x="35060" y="26586"/>
                          <a:pt x="34483" y="27716"/>
                          <a:pt x="34448" y="28926"/>
                        </a:cubicBezTo>
                        <a:lnTo>
                          <a:pt x="34167" y="29023"/>
                        </a:lnTo>
                        <a:cubicBezTo>
                          <a:pt x="32167" y="29698"/>
                          <a:pt x="31983" y="30962"/>
                          <a:pt x="31790" y="32910"/>
                        </a:cubicBezTo>
                        <a:cubicBezTo>
                          <a:pt x="32092" y="32607"/>
                          <a:pt x="32435" y="32346"/>
                          <a:pt x="32808" y="32137"/>
                        </a:cubicBezTo>
                        <a:cubicBezTo>
                          <a:pt x="33457" y="31769"/>
                          <a:pt x="34755" y="32137"/>
                          <a:pt x="34755" y="33155"/>
                        </a:cubicBezTo>
                        <a:cubicBezTo>
                          <a:pt x="34838" y="33804"/>
                          <a:pt x="34379" y="34398"/>
                          <a:pt x="33731" y="34480"/>
                        </a:cubicBezTo>
                        <a:cubicBezTo>
                          <a:pt x="33631" y="34492"/>
                          <a:pt x="33530" y="34492"/>
                          <a:pt x="33430" y="34480"/>
                        </a:cubicBezTo>
                        <a:cubicBezTo>
                          <a:pt x="32904" y="34480"/>
                          <a:pt x="32658" y="34173"/>
                          <a:pt x="32553" y="33673"/>
                        </a:cubicBezTo>
                        <a:lnTo>
                          <a:pt x="32553" y="33550"/>
                        </a:lnTo>
                        <a:lnTo>
                          <a:pt x="31167" y="33550"/>
                        </a:lnTo>
                        <a:lnTo>
                          <a:pt x="31167" y="33708"/>
                        </a:lnTo>
                        <a:cubicBezTo>
                          <a:pt x="31228" y="34155"/>
                          <a:pt x="30916" y="34566"/>
                          <a:pt x="30469" y="34627"/>
                        </a:cubicBezTo>
                        <a:cubicBezTo>
                          <a:pt x="30465" y="34628"/>
                          <a:pt x="30461" y="34628"/>
                          <a:pt x="30456" y="34629"/>
                        </a:cubicBezTo>
                        <a:cubicBezTo>
                          <a:pt x="29825" y="34820"/>
                          <a:pt x="29160" y="34464"/>
                          <a:pt x="28968" y="33833"/>
                        </a:cubicBezTo>
                        <a:cubicBezTo>
                          <a:pt x="28944" y="33753"/>
                          <a:pt x="28928" y="33669"/>
                          <a:pt x="28921" y="33585"/>
                        </a:cubicBezTo>
                        <a:cubicBezTo>
                          <a:pt x="28763" y="32602"/>
                          <a:pt x="29965" y="31980"/>
                          <a:pt x="30676" y="32199"/>
                        </a:cubicBezTo>
                        <a:cubicBezTo>
                          <a:pt x="31091" y="32373"/>
                          <a:pt x="31477" y="32613"/>
                          <a:pt x="31816" y="32910"/>
                        </a:cubicBezTo>
                        <a:cubicBezTo>
                          <a:pt x="31290" y="31058"/>
                          <a:pt x="30939" y="29698"/>
                          <a:pt x="28798" y="29400"/>
                        </a:cubicBezTo>
                        <a:lnTo>
                          <a:pt x="28517" y="29400"/>
                        </a:lnTo>
                        <a:cubicBezTo>
                          <a:pt x="28272" y="28417"/>
                          <a:pt x="27500" y="26970"/>
                          <a:pt x="26420" y="26628"/>
                        </a:cubicBezTo>
                        <a:lnTo>
                          <a:pt x="26087" y="26540"/>
                        </a:lnTo>
                        <a:lnTo>
                          <a:pt x="25833" y="26724"/>
                        </a:lnTo>
                        <a:cubicBezTo>
                          <a:pt x="24955" y="27426"/>
                          <a:pt x="24701" y="29032"/>
                          <a:pt x="24789" y="30049"/>
                        </a:cubicBezTo>
                        <a:lnTo>
                          <a:pt x="24543" y="30172"/>
                        </a:lnTo>
                        <a:cubicBezTo>
                          <a:pt x="22692" y="31190"/>
                          <a:pt x="22692" y="32453"/>
                          <a:pt x="22911" y="34427"/>
                        </a:cubicBezTo>
                        <a:cubicBezTo>
                          <a:pt x="23159" y="34070"/>
                          <a:pt x="23454" y="33748"/>
                          <a:pt x="23788" y="33471"/>
                        </a:cubicBezTo>
                        <a:cubicBezTo>
                          <a:pt x="24389" y="33029"/>
                          <a:pt x="25235" y="33157"/>
                          <a:pt x="25677" y="33757"/>
                        </a:cubicBezTo>
                        <a:cubicBezTo>
                          <a:pt x="25764" y="33876"/>
                          <a:pt x="25832" y="34007"/>
                          <a:pt x="25876" y="34147"/>
                        </a:cubicBezTo>
                        <a:cubicBezTo>
                          <a:pt x="26071" y="34777"/>
                          <a:pt x="25719" y="35444"/>
                          <a:pt x="25089" y="35639"/>
                        </a:cubicBezTo>
                        <a:cubicBezTo>
                          <a:pt x="24997" y="35668"/>
                          <a:pt x="24903" y="35685"/>
                          <a:pt x="24806" y="35691"/>
                        </a:cubicBezTo>
                        <a:cubicBezTo>
                          <a:pt x="24357" y="35764"/>
                          <a:pt x="23927" y="35482"/>
                          <a:pt x="23815" y="35042"/>
                        </a:cubicBezTo>
                        <a:lnTo>
                          <a:pt x="23701" y="34936"/>
                        </a:lnTo>
                        <a:lnTo>
                          <a:pt x="22472" y="35120"/>
                        </a:lnTo>
                        <a:lnTo>
                          <a:pt x="22472" y="35814"/>
                        </a:lnTo>
                        <a:cubicBezTo>
                          <a:pt x="22438" y="36414"/>
                          <a:pt x="21924" y="36872"/>
                          <a:pt x="21324" y="36838"/>
                        </a:cubicBezTo>
                        <a:cubicBezTo>
                          <a:pt x="20819" y="36809"/>
                          <a:pt x="20400" y="36436"/>
                          <a:pt x="20314" y="35936"/>
                        </a:cubicBezTo>
                        <a:lnTo>
                          <a:pt x="20314" y="35814"/>
                        </a:lnTo>
                        <a:cubicBezTo>
                          <a:pt x="20368" y="35383"/>
                          <a:pt x="20562" y="34982"/>
                          <a:pt x="20867" y="34673"/>
                        </a:cubicBezTo>
                        <a:cubicBezTo>
                          <a:pt x="22411" y="33348"/>
                          <a:pt x="20928" y="31286"/>
                          <a:pt x="19235" y="31225"/>
                        </a:cubicBezTo>
                        <a:cubicBezTo>
                          <a:pt x="19783" y="29535"/>
                          <a:pt x="20649" y="27966"/>
                          <a:pt x="21788" y="26601"/>
                        </a:cubicBezTo>
                        <a:close/>
                        <a:moveTo>
                          <a:pt x="15173" y="35164"/>
                        </a:moveTo>
                        <a:cubicBezTo>
                          <a:pt x="14538" y="34521"/>
                          <a:pt x="13825" y="33961"/>
                          <a:pt x="13050" y="33497"/>
                        </a:cubicBezTo>
                        <a:lnTo>
                          <a:pt x="12830" y="33375"/>
                        </a:lnTo>
                        <a:cubicBezTo>
                          <a:pt x="14252" y="32638"/>
                          <a:pt x="15576" y="32234"/>
                          <a:pt x="16717" y="33804"/>
                        </a:cubicBezTo>
                        <a:lnTo>
                          <a:pt x="17700" y="33743"/>
                        </a:lnTo>
                        <a:cubicBezTo>
                          <a:pt x="17856" y="33439"/>
                          <a:pt x="18032" y="33146"/>
                          <a:pt x="18226" y="32866"/>
                        </a:cubicBezTo>
                        <a:cubicBezTo>
                          <a:pt x="19489" y="31567"/>
                          <a:pt x="20753" y="33111"/>
                          <a:pt x="19981" y="33743"/>
                        </a:cubicBezTo>
                        <a:cubicBezTo>
                          <a:pt x="19622" y="34083"/>
                          <a:pt x="19357" y="34509"/>
                          <a:pt x="19209" y="34980"/>
                        </a:cubicBezTo>
                        <a:cubicBezTo>
                          <a:pt x="19117" y="35208"/>
                          <a:pt x="19055" y="35447"/>
                          <a:pt x="19024" y="35691"/>
                        </a:cubicBezTo>
                        <a:lnTo>
                          <a:pt x="19024" y="35778"/>
                        </a:lnTo>
                        <a:cubicBezTo>
                          <a:pt x="19173" y="38244"/>
                          <a:pt x="22630" y="38805"/>
                          <a:pt x="23411" y="36489"/>
                        </a:cubicBezTo>
                        <a:cubicBezTo>
                          <a:pt x="23818" y="36792"/>
                          <a:pt x="24337" y="36904"/>
                          <a:pt x="24832" y="36796"/>
                        </a:cubicBezTo>
                        <a:cubicBezTo>
                          <a:pt x="26110" y="36667"/>
                          <a:pt x="27042" y="35528"/>
                          <a:pt x="26913" y="34250"/>
                        </a:cubicBezTo>
                        <a:cubicBezTo>
                          <a:pt x="26902" y="34144"/>
                          <a:pt x="26884" y="34040"/>
                          <a:pt x="26859" y="33936"/>
                        </a:cubicBezTo>
                        <a:cubicBezTo>
                          <a:pt x="26718" y="32762"/>
                          <a:pt x="25652" y="31925"/>
                          <a:pt x="24478" y="32066"/>
                        </a:cubicBezTo>
                        <a:cubicBezTo>
                          <a:pt x="24314" y="32087"/>
                          <a:pt x="24153" y="32125"/>
                          <a:pt x="23999" y="32181"/>
                        </a:cubicBezTo>
                        <a:cubicBezTo>
                          <a:pt x="24429" y="31304"/>
                          <a:pt x="25139" y="31129"/>
                          <a:pt x="25999" y="30857"/>
                        </a:cubicBezTo>
                        <a:lnTo>
                          <a:pt x="25876" y="30304"/>
                        </a:lnTo>
                        <a:cubicBezTo>
                          <a:pt x="25746" y="29479"/>
                          <a:pt x="25907" y="28635"/>
                          <a:pt x="26333" y="27917"/>
                        </a:cubicBezTo>
                        <a:cubicBezTo>
                          <a:pt x="26953" y="28478"/>
                          <a:pt x="27357" y="29239"/>
                          <a:pt x="27473" y="30067"/>
                        </a:cubicBezTo>
                        <a:lnTo>
                          <a:pt x="27535" y="30628"/>
                        </a:lnTo>
                        <a:cubicBezTo>
                          <a:pt x="28359" y="30456"/>
                          <a:pt x="29217" y="30658"/>
                          <a:pt x="29877" y="31181"/>
                        </a:cubicBezTo>
                        <a:cubicBezTo>
                          <a:pt x="28700" y="31168"/>
                          <a:pt x="27735" y="32111"/>
                          <a:pt x="27721" y="33289"/>
                        </a:cubicBezTo>
                        <a:cubicBezTo>
                          <a:pt x="27719" y="33465"/>
                          <a:pt x="27739" y="33641"/>
                          <a:pt x="27780" y="33813"/>
                        </a:cubicBezTo>
                        <a:cubicBezTo>
                          <a:pt x="27910" y="35096"/>
                          <a:pt x="29055" y="36029"/>
                          <a:pt x="30338" y="35900"/>
                        </a:cubicBezTo>
                        <a:cubicBezTo>
                          <a:pt x="30440" y="35889"/>
                          <a:pt x="30540" y="35872"/>
                          <a:pt x="30641" y="35849"/>
                        </a:cubicBezTo>
                        <a:cubicBezTo>
                          <a:pt x="31177" y="35799"/>
                          <a:pt x="31663" y="35516"/>
                          <a:pt x="31974" y="35077"/>
                        </a:cubicBezTo>
                        <a:cubicBezTo>
                          <a:pt x="32344" y="35482"/>
                          <a:pt x="32872" y="35707"/>
                          <a:pt x="33422" y="35691"/>
                        </a:cubicBezTo>
                        <a:cubicBezTo>
                          <a:pt x="34688" y="35786"/>
                          <a:pt x="35791" y="34838"/>
                          <a:pt x="35887" y="33572"/>
                        </a:cubicBezTo>
                        <a:cubicBezTo>
                          <a:pt x="35896" y="33456"/>
                          <a:pt x="35896" y="33340"/>
                          <a:pt x="35887" y="33225"/>
                        </a:cubicBezTo>
                        <a:cubicBezTo>
                          <a:pt x="35948" y="32044"/>
                          <a:pt x="35040" y="31038"/>
                          <a:pt x="33859" y="30978"/>
                        </a:cubicBezTo>
                        <a:cubicBezTo>
                          <a:pt x="33701" y="30970"/>
                          <a:pt x="33543" y="30978"/>
                          <a:pt x="33387" y="31006"/>
                        </a:cubicBezTo>
                        <a:cubicBezTo>
                          <a:pt x="33947" y="30372"/>
                          <a:pt x="34761" y="30022"/>
                          <a:pt x="35606" y="30049"/>
                        </a:cubicBezTo>
                        <a:lnTo>
                          <a:pt x="35606" y="29470"/>
                        </a:lnTo>
                        <a:cubicBezTo>
                          <a:pt x="35570" y="28634"/>
                          <a:pt x="35835" y="27812"/>
                          <a:pt x="36352" y="27154"/>
                        </a:cubicBezTo>
                        <a:cubicBezTo>
                          <a:pt x="36866" y="27814"/>
                          <a:pt x="37127" y="28635"/>
                          <a:pt x="37089" y="29470"/>
                        </a:cubicBezTo>
                        <a:lnTo>
                          <a:pt x="37089" y="30049"/>
                        </a:lnTo>
                        <a:cubicBezTo>
                          <a:pt x="37923" y="30025"/>
                          <a:pt x="38725" y="30376"/>
                          <a:pt x="39274" y="31006"/>
                        </a:cubicBezTo>
                        <a:cubicBezTo>
                          <a:pt x="37923" y="30944"/>
                          <a:pt x="36747" y="31629"/>
                          <a:pt x="36747" y="33199"/>
                        </a:cubicBezTo>
                        <a:cubicBezTo>
                          <a:pt x="36663" y="34490"/>
                          <a:pt x="37641" y="35605"/>
                          <a:pt x="38931" y="35689"/>
                        </a:cubicBezTo>
                        <a:cubicBezTo>
                          <a:pt x="39025" y="35695"/>
                          <a:pt x="39119" y="35696"/>
                          <a:pt x="39212" y="35691"/>
                        </a:cubicBezTo>
                        <a:cubicBezTo>
                          <a:pt x="39766" y="35719"/>
                          <a:pt x="40303" y="35493"/>
                          <a:pt x="40669" y="35077"/>
                        </a:cubicBezTo>
                        <a:cubicBezTo>
                          <a:pt x="40984" y="35565"/>
                          <a:pt x="41503" y="35887"/>
                          <a:pt x="42081" y="35954"/>
                        </a:cubicBezTo>
                        <a:cubicBezTo>
                          <a:pt x="43346" y="36248"/>
                          <a:pt x="44610" y="35461"/>
                          <a:pt x="44904" y="34197"/>
                        </a:cubicBezTo>
                        <a:cubicBezTo>
                          <a:pt x="44925" y="34107"/>
                          <a:pt x="44940" y="34018"/>
                          <a:pt x="44950" y="33927"/>
                        </a:cubicBezTo>
                        <a:cubicBezTo>
                          <a:pt x="45221" y="32776"/>
                          <a:pt x="44509" y="31623"/>
                          <a:pt x="43358" y="31352"/>
                        </a:cubicBezTo>
                        <a:cubicBezTo>
                          <a:pt x="43193" y="31314"/>
                          <a:pt x="43023" y="31294"/>
                          <a:pt x="42853" y="31295"/>
                        </a:cubicBezTo>
                        <a:cubicBezTo>
                          <a:pt x="43511" y="30768"/>
                          <a:pt x="44368" y="30556"/>
                          <a:pt x="45196" y="30716"/>
                        </a:cubicBezTo>
                        <a:lnTo>
                          <a:pt x="45257" y="30163"/>
                        </a:lnTo>
                        <a:cubicBezTo>
                          <a:pt x="45382" y="29335"/>
                          <a:pt x="45784" y="28575"/>
                          <a:pt x="46398" y="28005"/>
                        </a:cubicBezTo>
                        <a:cubicBezTo>
                          <a:pt x="46790" y="28742"/>
                          <a:pt x="46900" y="29598"/>
                          <a:pt x="46705" y="30409"/>
                        </a:cubicBezTo>
                        <a:lnTo>
                          <a:pt x="46617" y="30962"/>
                        </a:lnTo>
                        <a:cubicBezTo>
                          <a:pt x="47444" y="31111"/>
                          <a:pt x="48170" y="31601"/>
                          <a:pt x="48617" y="32313"/>
                        </a:cubicBezTo>
                        <a:cubicBezTo>
                          <a:pt x="47293" y="32006"/>
                          <a:pt x="46029" y="32471"/>
                          <a:pt x="45749" y="34068"/>
                        </a:cubicBezTo>
                        <a:cubicBezTo>
                          <a:pt x="45444" y="35321"/>
                          <a:pt x="46214" y="36582"/>
                          <a:pt x="47465" y="36886"/>
                        </a:cubicBezTo>
                        <a:cubicBezTo>
                          <a:pt x="47559" y="36909"/>
                          <a:pt x="47653" y="36925"/>
                          <a:pt x="47749" y="36937"/>
                        </a:cubicBezTo>
                        <a:cubicBezTo>
                          <a:pt x="48227" y="37062"/>
                          <a:pt x="48737" y="36973"/>
                          <a:pt x="49144" y="36691"/>
                        </a:cubicBezTo>
                        <a:cubicBezTo>
                          <a:pt x="49942" y="38998"/>
                          <a:pt x="53390" y="38446"/>
                          <a:pt x="53531" y="35980"/>
                        </a:cubicBezTo>
                        <a:lnTo>
                          <a:pt x="53531" y="35884"/>
                        </a:lnTo>
                        <a:cubicBezTo>
                          <a:pt x="53497" y="35652"/>
                          <a:pt x="53435" y="35425"/>
                          <a:pt x="53346" y="35208"/>
                        </a:cubicBezTo>
                        <a:cubicBezTo>
                          <a:pt x="53192" y="34724"/>
                          <a:pt x="52914" y="34289"/>
                          <a:pt x="52539" y="33945"/>
                        </a:cubicBezTo>
                        <a:cubicBezTo>
                          <a:pt x="51837" y="33331"/>
                          <a:pt x="53066" y="31787"/>
                          <a:pt x="54364" y="33067"/>
                        </a:cubicBezTo>
                        <a:lnTo>
                          <a:pt x="54882" y="33945"/>
                        </a:lnTo>
                        <a:lnTo>
                          <a:pt x="55873" y="34033"/>
                        </a:lnTo>
                        <a:cubicBezTo>
                          <a:pt x="57014" y="32462"/>
                          <a:pt x="58339" y="32831"/>
                          <a:pt x="59751" y="33568"/>
                        </a:cubicBezTo>
                        <a:lnTo>
                          <a:pt x="59541" y="33690"/>
                        </a:lnTo>
                        <a:cubicBezTo>
                          <a:pt x="58765" y="34157"/>
                          <a:pt x="58049" y="34717"/>
                          <a:pt x="57409" y="35357"/>
                        </a:cubicBezTo>
                        <a:cubicBezTo>
                          <a:pt x="56676" y="36161"/>
                          <a:pt x="56186" y="37156"/>
                          <a:pt x="55996" y="38226"/>
                        </a:cubicBezTo>
                        <a:lnTo>
                          <a:pt x="55996" y="39920"/>
                        </a:lnTo>
                        <a:cubicBezTo>
                          <a:pt x="43139" y="36162"/>
                          <a:pt x="29480" y="36141"/>
                          <a:pt x="16612" y="39858"/>
                        </a:cubicBezTo>
                        <a:lnTo>
                          <a:pt x="16612" y="38103"/>
                        </a:lnTo>
                        <a:cubicBezTo>
                          <a:pt x="16439" y="37007"/>
                          <a:pt x="15948" y="35985"/>
                          <a:pt x="15199" y="35164"/>
                        </a:cubicBezTo>
                        <a:close/>
                        <a:moveTo>
                          <a:pt x="50741" y="50448"/>
                        </a:moveTo>
                        <a:cubicBezTo>
                          <a:pt x="50644" y="51325"/>
                          <a:pt x="50521" y="51922"/>
                          <a:pt x="49565" y="51834"/>
                        </a:cubicBezTo>
                        <a:cubicBezTo>
                          <a:pt x="48067" y="51473"/>
                          <a:pt x="46936" y="50243"/>
                          <a:pt x="46705" y="48719"/>
                        </a:cubicBezTo>
                        <a:cubicBezTo>
                          <a:pt x="47962" y="48263"/>
                          <a:pt x="48611" y="46874"/>
                          <a:pt x="48154" y="45617"/>
                        </a:cubicBezTo>
                        <a:cubicBezTo>
                          <a:pt x="47698" y="44360"/>
                          <a:pt x="46309" y="43711"/>
                          <a:pt x="45052" y="44167"/>
                        </a:cubicBezTo>
                        <a:cubicBezTo>
                          <a:pt x="43795" y="44624"/>
                          <a:pt x="43145" y="46013"/>
                          <a:pt x="43603" y="47270"/>
                        </a:cubicBezTo>
                        <a:cubicBezTo>
                          <a:pt x="43730" y="47620"/>
                          <a:pt x="43935" y="47936"/>
                          <a:pt x="44204" y="48193"/>
                        </a:cubicBezTo>
                        <a:cubicBezTo>
                          <a:pt x="44176" y="48397"/>
                          <a:pt x="44114" y="48597"/>
                          <a:pt x="44020" y="48781"/>
                        </a:cubicBezTo>
                        <a:cubicBezTo>
                          <a:pt x="43458" y="49982"/>
                          <a:pt x="42337" y="50826"/>
                          <a:pt x="41028" y="51036"/>
                        </a:cubicBezTo>
                        <a:cubicBezTo>
                          <a:pt x="39949" y="51036"/>
                          <a:pt x="38624" y="50229"/>
                          <a:pt x="38660" y="49334"/>
                        </a:cubicBezTo>
                        <a:cubicBezTo>
                          <a:pt x="38660" y="47430"/>
                          <a:pt x="41292" y="47307"/>
                          <a:pt x="42634" y="47702"/>
                        </a:cubicBezTo>
                        <a:lnTo>
                          <a:pt x="43511" y="48009"/>
                        </a:lnTo>
                        <a:cubicBezTo>
                          <a:pt x="42932" y="44964"/>
                          <a:pt x="41879" y="44008"/>
                          <a:pt x="39010" y="43701"/>
                        </a:cubicBezTo>
                        <a:cubicBezTo>
                          <a:pt x="39086" y="42030"/>
                          <a:pt x="38205" y="40461"/>
                          <a:pt x="36738" y="39656"/>
                        </a:cubicBezTo>
                        <a:cubicBezTo>
                          <a:pt x="36568" y="39581"/>
                          <a:pt x="36392" y="39520"/>
                          <a:pt x="36212" y="39472"/>
                        </a:cubicBezTo>
                        <a:cubicBezTo>
                          <a:pt x="36031" y="39531"/>
                          <a:pt x="35855" y="39605"/>
                          <a:pt x="35685" y="39691"/>
                        </a:cubicBezTo>
                        <a:cubicBezTo>
                          <a:pt x="34895" y="40147"/>
                          <a:pt x="34253" y="40820"/>
                          <a:pt x="33834" y="41630"/>
                        </a:cubicBezTo>
                        <a:cubicBezTo>
                          <a:pt x="33555" y="42295"/>
                          <a:pt x="33409" y="43007"/>
                          <a:pt x="33404" y="43727"/>
                        </a:cubicBezTo>
                        <a:cubicBezTo>
                          <a:pt x="30570" y="44034"/>
                          <a:pt x="29491" y="44964"/>
                          <a:pt x="28938" y="47982"/>
                        </a:cubicBezTo>
                        <a:lnTo>
                          <a:pt x="29816" y="47702"/>
                        </a:lnTo>
                        <a:cubicBezTo>
                          <a:pt x="31114" y="47307"/>
                          <a:pt x="33729" y="47430"/>
                          <a:pt x="33790" y="49334"/>
                        </a:cubicBezTo>
                        <a:cubicBezTo>
                          <a:pt x="33790" y="50264"/>
                          <a:pt x="32465" y="51088"/>
                          <a:pt x="31421" y="51036"/>
                        </a:cubicBezTo>
                        <a:cubicBezTo>
                          <a:pt x="30105" y="50843"/>
                          <a:pt x="28978" y="49993"/>
                          <a:pt x="28430" y="48781"/>
                        </a:cubicBezTo>
                        <a:lnTo>
                          <a:pt x="28219" y="48193"/>
                        </a:lnTo>
                        <a:cubicBezTo>
                          <a:pt x="29152" y="47282"/>
                          <a:pt x="29168" y="45788"/>
                          <a:pt x="28258" y="44856"/>
                        </a:cubicBezTo>
                        <a:cubicBezTo>
                          <a:pt x="27347" y="43923"/>
                          <a:pt x="25853" y="43906"/>
                          <a:pt x="24920" y="44817"/>
                        </a:cubicBezTo>
                        <a:cubicBezTo>
                          <a:pt x="23988" y="45728"/>
                          <a:pt x="23971" y="47222"/>
                          <a:pt x="24882" y="48154"/>
                        </a:cubicBezTo>
                        <a:cubicBezTo>
                          <a:pt x="25126" y="48405"/>
                          <a:pt x="25425" y="48598"/>
                          <a:pt x="25754" y="48719"/>
                        </a:cubicBezTo>
                        <a:cubicBezTo>
                          <a:pt x="25511" y="50246"/>
                          <a:pt x="24359" y="51468"/>
                          <a:pt x="22850" y="51799"/>
                        </a:cubicBezTo>
                        <a:cubicBezTo>
                          <a:pt x="21972" y="51895"/>
                          <a:pt x="21806" y="51343"/>
                          <a:pt x="21683" y="50448"/>
                        </a:cubicBezTo>
                        <a:cubicBezTo>
                          <a:pt x="21498" y="48597"/>
                          <a:pt x="23595" y="48570"/>
                          <a:pt x="24736" y="48509"/>
                        </a:cubicBezTo>
                        <a:lnTo>
                          <a:pt x="24052" y="47579"/>
                        </a:lnTo>
                        <a:cubicBezTo>
                          <a:pt x="21709" y="44499"/>
                          <a:pt x="19770" y="45421"/>
                          <a:pt x="18542" y="48877"/>
                        </a:cubicBezTo>
                        <a:cubicBezTo>
                          <a:pt x="18067" y="48538"/>
                          <a:pt x="17547" y="48267"/>
                          <a:pt x="16998" y="48070"/>
                        </a:cubicBezTo>
                        <a:cubicBezTo>
                          <a:pt x="16294" y="46410"/>
                          <a:pt x="16028" y="44598"/>
                          <a:pt x="16226" y="42806"/>
                        </a:cubicBezTo>
                        <a:cubicBezTo>
                          <a:pt x="16339" y="42226"/>
                          <a:pt x="16421" y="41640"/>
                          <a:pt x="16471" y="41051"/>
                        </a:cubicBezTo>
                        <a:cubicBezTo>
                          <a:pt x="29371" y="37312"/>
                          <a:pt x="43071" y="37345"/>
                          <a:pt x="55952" y="41148"/>
                        </a:cubicBezTo>
                        <a:cubicBezTo>
                          <a:pt x="55965" y="41771"/>
                          <a:pt x="56038" y="42390"/>
                          <a:pt x="56171" y="42999"/>
                        </a:cubicBezTo>
                        <a:cubicBezTo>
                          <a:pt x="56371" y="44725"/>
                          <a:pt x="56127" y="46473"/>
                          <a:pt x="55461" y="48079"/>
                        </a:cubicBezTo>
                        <a:cubicBezTo>
                          <a:pt x="54867" y="48286"/>
                          <a:pt x="54308" y="48582"/>
                          <a:pt x="53803" y="48956"/>
                        </a:cubicBezTo>
                        <a:cubicBezTo>
                          <a:pt x="52566" y="45535"/>
                          <a:pt x="50627" y="44570"/>
                          <a:pt x="48310" y="47693"/>
                        </a:cubicBezTo>
                        <a:lnTo>
                          <a:pt x="47635" y="48570"/>
                        </a:lnTo>
                        <a:cubicBezTo>
                          <a:pt x="48802" y="48570"/>
                          <a:pt x="50872" y="48693"/>
                          <a:pt x="50688" y="50509"/>
                        </a:cubicBezTo>
                        <a:close/>
                        <a:moveTo>
                          <a:pt x="45836" y="47675"/>
                        </a:moveTo>
                        <a:cubicBezTo>
                          <a:pt x="45180" y="47780"/>
                          <a:pt x="44563" y="47331"/>
                          <a:pt x="44459" y="46675"/>
                        </a:cubicBezTo>
                        <a:cubicBezTo>
                          <a:pt x="44354" y="46019"/>
                          <a:pt x="44803" y="45402"/>
                          <a:pt x="45459" y="45298"/>
                        </a:cubicBezTo>
                        <a:cubicBezTo>
                          <a:pt x="45584" y="45280"/>
                          <a:pt x="45711" y="45280"/>
                          <a:pt x="45836" y="45298"/>
                        </a:cubicBezTo>
                        <a:cubicBezTo>
                          <a:pt x="46500" y="45298"/>
                          <a:pt x="47038" y="45836"/>
                          <a:pt x="47038" y="46500"/>
                        </a:cubicBezTo>
                        <a:cubicBezTo>
                          <a:pt x="47038" y="47164"/>
                          <a:pt x="46500" y="47702"/>
                          <a:pt x="45836" y="47702"/>
                        </a:cubicBezTo>
                        <a:close/>
                        <a:moveTo>
                          <a:pt x="27903" y="46500"/>
                        </a:moveTo>
                        <a:cubicBezTo>
                          <a:pt x="27903" y="47164"/>
                          <a:pt x="27365" y="47702"/>
                          <a:pt x="26701" y="47702"/>
                        </a:cubicBezTo>
                        <a:cubicBezTo>
                          <a:pt x="26037" y="47702"/>
                          <a:pt x="25499" y="47164"/>
                          <a:pt x="25499" y="46500"/>
                        </a:cubicBezTo>
                        <a:lnTo>
                          <a:pt x="25499" y="46500"/>
                        </a:lnTo>
                        <a:cubicBezTo>
                          <a:pt x="25499" y="45836"/>
                          <a:pt x="26037" y="45298"/>
                          <a:pt x="26701" y="45298"/>
                        </a:cubicBezTo>
                        <a:cubicBezTo>
                          <a:pt x="27365" y="45298"/>
                          <a:pt x="27903" y="45836"/>
                          <a:pt x="27903" y="46500"/>
                        </a:cubicBezTo>
                        <a:close/>
                        <a:moveTo>
                          <a:pt x="13971" y="49851"/>
                        </a:moveTo>
                        <a:cubicBezTo>
                          <a:pt x="14270" y="49438"/>
                          <a:pt x="14705" y="49143"/>
                          <a:pt x="15199" y="49018"/>
                        </a:cubicBezTo>
                        <a:cubicBezTo>
                          <a:pt x="16892" y="48614"/>
                          <a:pt x="18314" y="50123"/>
                          <a:pt x="19209" y="51299"/>
                        </a:cubicBezTo>
                        <a:cubicBezTo>
                          <a:pt x="19439" y="50110"/>
                          <a:pt x="19853" y="48964"/>
                          <a:pt x="20437" y="47904"/>
                        </a:cubicBezTo>
                        <a:cubicBezTo>
                          <a:pt x="21148" y="46737"/>
                          <a:pt x="21674" y="46552"/>
                          <a:pt x="22692" y="47596"/>
                        </a:cubicBezTo>
                        <a:cubicBezTo>
                          <a:pt x="21373" y="47962"/>
                          <a:pt x="20512" y="49227"/>
                          <a:pt x="20656" y="50588"/>
                        </a:cubicBezTo>
                        <a:cubicBezTo>
                          <a:pt x="20840" y="52132"/>
                          <a:pt x="21428" y="53141"/>
                          <a:pt x="23122" y="53018"/>
                        </a:cubicBezTo>
                        <a:cubicBezTo>
                          <a:pt x="25122" y="52808"/>
                          <a:pt x="26692" y="50834"/>
                          <a:pt x="26999" y="48860"/>
                        </a:cubicBezTo>
                        <a:lnTo>
                          <a:pt x="27315" y="48860"/>
                        </a:lnTo>
                        <a:cubicBezTo>
                          <a:pt x="27941" y="50701"/>
                          <a:pt x="29569" y="52018"/>
                          <a:pt x="31500" y="52246"/>
                        </a:cubicBezTo>
                        <a:cubicBezTo>
                          <a:pt x="35817" y="52369"/>
                          <a:pt x="36896" y="46175"/>
                          <a:pt x="30886" y="46394"/>
                        </a:cubicBezTo>
                        <a:lnTo>
                          <a:pt x="30641" y="46394"/>
                        </a:lnTo>
                        <a:cubicBezTo>
                          <a:pt x="31220" y="45541"/>
                          <a:pt x="32171" y="45013"/>
                          <a:pt x="33202" y="44973"/>
                        </a:cubicBezTo>
                        <a:lnTo>
                          <a:pt x="34589" y="44850"/>
                        </a:lnTo>
                        <a:cubicBezTo>
                          <a:pt x="34563" y="43956"/>
                          <a:pt x="34697" y="43065"/>
                          <a:pt x="34983" y="42218"/>
                        </a:cubicBezTo>
                        <a:cubicBezTo>
                          <a:pt x="35321" y="41633"/>
                          <a:pt x="35761" y="41113"/>
                          <a:pt x="36282" y="40683"/>
                        </a:cubicBezTo>
                        <a:cubicBezTo>
                          <a:pt x="36820" y="41102"/>
                          <a:pt x="37271" y="41624"/>
                          <a:pt x="37607" y="42218"/>
                        </a:cubicBezTo>
                        <a:cubicBezTo>
                          <a:pt x="37896" y="43065"/>
                          <a:pt x="38032" y="43956"/>
                          <a:pt x="38010" y="44850"/>
                        </a:cubicBezTo>
                        <a:lnTo>
                          <a:pt x="39396" y="44973"/>
                        </a:lnTo>
                        <a:cubicBezTo>
                          <a:pt x="40422" y="44978"/>
                          <a:pt x="41378" y="45490"/>
                          <a:pt x="41950" y="46342"/>
                        </a:cubicBezTo>
                        <a:lnTo>
                          <a:pt x="41739" y="46342"/>
                        </a:lnTo>
                        <a:cubicBezTo>
                          <a:pt x="35694" y="46096"/>
                          <a:pt x="36808" y="52290"/>
                          <a:pt x="41090" y="52203"/>
                        </a:cubicBezTo>
                        <a:cubicBezTo>
                          <a:pt x="43024" y="51952"/>
                          <a:pt x="44649" y="50626"/>
                          <a:pt x="45284" y="48781"/>
                        </a:cubicBezTo>
                        <a:lnTo>
                          <a:pt x="45591" y="48781"/>
                        </a:lnTo>
                        <a:cubicBezTo>
                          <a:pt x="45898" y="50755"/>
                          <a:pt x="47468" y="52755"/>
                          <a:pt x="49504" y="52940"/>
                        </a:cubicBezTo>
                        <a:cubicBezTo>
                          <a:pt x="51162" y="53062"/>
                          <a:pt x="51750" y="52018"/>
                          <a:pt x="51934" y="50474"/>
                        </a:cubicBezTo>
                        <a:cubicBezTo>
                          <a:pt x="52048" y="49138"/>
                          <a:pt x="51254" y="47891"/>
                          <a:pt x="49995" y="47430"/>
                        </a:cubicBezTo>
                        <a:cubicBezTo>
                          <a:pt x="50951" y="46500"/>
                          <a:pt x="51443" y="46658"/>
                          <a:pt x="52153" y="47798"/>
                        </a:cubicBezTo>
                        <a:cubicBezTo>
                          <a:pt x="52726" y="48861"/>
                          <a:pt x="53139" y="50002"/>
                          <a:pt x="53381" y="51185"/>
                        </a:cubicBezTo>
                        <a:cubicBezTo>
                          <a:pt x="54259" y="50044"/>
                          <a:pt x="55698" y="48553"/>
                          <a:pt x="57391" y="48939"/>
                        </a:cubicBezTo>
                        <a:cubicBezTo>
                          <a:pt x="57890" y="49054"/>
                          <a:pt x="58328" y="49351"/>
                          <a:pt x="58619" y="49772"/>
                        </a:cubicBezTo>
                        <a:cubicBezTo>
                          <a:pt x="55987" y="51369"/>
                          <a:pt x="55268" y="53405"/>
                          <a:pt x="54233" y="56089"/>
                        </a:cubicBezTo>
                        <a:cubicBezTo>
                          <a:pt x="48541" y="54717"/>
                          <a:pt x="42715" y="53981"/>
                          <a:pt x="36861" y="53896"/>
                        </a:cubicBezTo>
                        <a:lnTo>
                          <a:pt x="35720" y="53896"/>
                        </a:lnTo>
                        <a:cubicBezTo>
                          <a:pt x="29868" y="53983"/>
                          <a:pt x="24046" y="54739"/>
                          <a:pt x="18366" y="56151"/>
                        </a:cubicBezTo>
                        <a:cubicBezTo>
                          <a:pt x="17322" y="53466"/>
                          <a:pt x="16620" y="51430"/>
                          <a:pt x="13971" y="49851"/>
                        </a:cubicBezTo>
                        <a:close/>
                        <a:moveTo>
                          <a:pt x="15936" y="64336"/>
                        </a:moveTo>
                        <a:cubicBezTo>
                          <a:pt x="16398" y="63692"/>
                          <a:pt x="16905" y="63083"/>
                          <a:pt x="17454" y="62511"/>
                        </a:cubicBezTo>
                        <a:cubicBezTo>
                          <a:pt x="17099" y="62165"/>
                          <a:pt x="16768" y="61796"/>
                          <a:pt x="16462" y="61406"/>
                        </a:cubicBezTo>
                        <a:cubicBezTo>
                          <a:pt x="16277" y="61100"/>
                          <a:pt x="16183" y="60746"/>
                          <a:pt x="16191" y="60388"/>
                        </a:cubicBezTo>
                        <a:cubicBezTo>
                          <a:pt x="16191" y="60081"/>
                          <a:pt x="16191" y="59248"/>
                          <a:pt x="18340" y="59248"/>
                        </a:cubicBezTo>
                        <a:cubicBezTo>
                          <a:pt x="20490" y="59248"/>
                          <a:pt x="20656" y="59985"/>
                          <a:pt x="20621" y="60476"/>
                        </a:cubicBezTo>
                        <a:cubicBezTo>
                          <a:pt x="20482" y="61270"/>
                          <a:pt x="20069" y="61990"/>
                          <a:pt x="19454" y="62511"/>
                        </a:cubicBezTo>
                        <a:lnTo>
                          <a:pt x="20928" y="64336"/>
                        </a:lnTo>
                        <a:lnTo>
                          <a:pt x="20928" y="64643"/>
                        </a:lnTo>
                        <a:lnTo>
                          <a:pt x="15936" y="64643"/>
                        </a:lnTo>
                        <a:close/>
                        <a:moveTo>
                          <a:pt x="15059" y="135525"/>
                        </a:moveTo>
                        <a:lnTo>
                          <a:pt x="10084" y="135525"/>
                        </a:lnTo>
                        <a:lnTo>
                          <a:pt x="10084" y="135218"/>
                        </a:lnTo>
                        <a:cubicBezTo>
                          <a:pt x="10524" y="134567"/>
                          <a:pt x="11020" y="133956"/>
                          <a:pt x="11567" y="133393"/>
                        </a:cubicBezTo>
                        <a:cubicBezTo>
                          <a:pt x="11197" y="133045"/>
                          <a:pt x="10854" y="132669"/>
                          <a:pt x="10540" y="132270"/>
                        </a:cubicBezTo>
                        <a:cubicBezTo>
                          <a:pt x="10371" y="131958"/>
                          <a:pt x="10286" y="131607"/>
                          <a:pt x="10295" y="131252"/>
                        </a:cubicBezTo>
                        <a:cubicBezTo>
                          <a:pt x="10295" y="130945"/>
                          <a:pt x="10233" y="130085"/>
                          <a:pt x="12453" y="130112"/>
                        </a:cubicBezTo>
                        <a:cubicBezTo>
                          <a:pt x="14673" y="130138"/>
                          <a:pt x="14734" y="130849"/>
                          <a:pt x="14734" y="131349"/>
                        </a:cubicBezTo>
                        <a:cubicBezTo>
                          <a:pt x="14573" y="132140"/>
                          <a:pt x="14150" y="132854"/>
                          <a:pt x="13532" y="133375"/>
                        </a:cubicBezTo>
                        <a:lnTo>
                          <a:pt x="15015" y="135200"/>
                        </a:lnTo>
                        <a:close/>
                        <a:moveTo>
                          <a:pt x="17050" y="129690"/>
                        </a:moveTo>
                        <a:cubicBezTo>
                          <a:pt x="14120" y="126734"/>
                          <a:pt x="11786" y="124146"/>
                          <a:pt x="10821" y="121496"/>
                        </a:cubicBezTo>
                        <a:lnTo>
                          <a:pt x="23771" y="134437"/>
                        </a:lnTo>
                        <a:cubicBezTo>
                          <a:pt x="21313" y="133188"/>
                          <a:pt x="19050" y="131588"/>
                          <a:pt x="17050" y="129690"/>
                        </a:cubicBezTo>
                        <a:close/>
                        <a:moveTo>
                          <a:pt x="26605" y="134718"/>
                        </a:moveTo>
                        <a:lnTo>
                          <a:pt x="10330" y="118373"/>
                        </a:lnTo>
                        <a:lnTo>
                          <a:pt x="10330" y="116056"/>
                        </a:lnTo>
                        <a:lnTo>
                          <a:pt x="26543" y="132393"/>
                        </a:lnTo>
                        <a:close/>
                        <a:moveTo>
                          <a:pt x="26605" y="129813"/>
                        </a:moveTo>
                        <a:lnTo>
                          <a:pt x="10330" y="113503"/>
                        </a:lnTo>
                        <a:lnTo>
                          <a:pt x="10330" y="111266"/>
                        </a:lnTo>
                        <a:lnTo>
                          <a:pt x="26570" y="127541"/>
                        </a:lnTo>
                        <a:close/>
                        <a:moveTo>
                          <a:pt x="26605" y="124944"/>
                        </a:moveTo>
                        <a:lnTo>
                          <a:pt x="10330" y="108634"/>
                        </a:lnTo>
                        <a:lnTo>
                          <a:pt x="10330" y="106353"/>
                        </a:lnTo>
                        <a:lnTo>
                          <a:pt x="26570" y="122672"/>
                        </a:lnTo>
                        <a:close/>
                        <a:moveTo>
                          <a:pt x="26605" y="115170"/>
                        </a:moveTo>
                        <a:lnTo>
                          <a:pt x="17726" y="106256"/>
                        </a:lnTo>
                        <a:lnTo>
                          <a:pt x="17419" y="106256"/>
                        </a:lnTo>
                        <a:cubicBezTo>
                          <a:pt x="17355" y="105870"/>
                          <a:pt x="17355" y="105475"/>
                          <a:pt x="17419" y="105089"/>
                        </a:cubicBezTo>
                        <a:cubicBezTo>
                          <a:pt x="17541" y="104623"/>
                          <a:pt x="17749" y="104182"/>
                          <a:pt x="18033" y="103791"/>
                        </a:cubicBezTo>
                        <a:cubicBezTo>
                          <a:pt x="18474" y="103367"/>
                          <a:pt x="19054" y="103118"/>
                          <a:pt x="19665" y="103089"/>
                        </a:cubicBezTo>
                        <a:cubicBezTo>
                          <a:pt x="20542" y="103089"/>
                          <a:pt x="20542" y="104221"/>
                          <a:pt x="20542" y="104686"/>
                        </a:cubicBezTo>
                        <a:cubicBezTo>
                          <a:pt x="20542" y="105151"/>
                          <a:pt x="20297" y="106230"/>
                          <a:pt x="20358" y="106256"/>
                        </a:cubicBezTo>
                        <a:lnTo>
                          <a:pt x="19954" y="106256"/>
                        </a:lnTo>
                        <a:lnTo>
                          <a:pt x="26517" y="112828"/>
                        </a:lnTo>
                        <a:close/>
                        <a:moveTo>
                          <a:pt x="26605" y="106265"/>
                        </a:moveTo>
                        <a:lnTo>
                          <a:pt x="24850" y="106265"/>
                        </a:lnTo>
                        <a:lnTo>
                          <a:pt x="26543" y="107967"/>
                        </a:lnTo>
                        <a:lnTo>
                          <a:pt x="26543" y="110275"/>
                        </a:lnTo>
                        <a:lnTo>
                          <a:pt x="22543" y="106265"/>
                        </a:lnTo>
                        <a:lnTo>
                          <a:pt x="23464" y="106265"/>
                        </a:lnTo>
                        <a:lnTo>
                          <a:pt x="23464" y="105186"/>
                        </a:lnTo>
                        <a:cubicBezTo>
                          <a:pt x="23459" y="104376"/>
                          <a:pt x="23671" y="103580"/>
                          <a:pt x="24078" y="102879"/>
                        </a:cubicBezTo>
                        <a:cubicBezTo>
                          <a:pt x="24473" y="102142"/>
                          <a:pt x="24955" y="102387"/>
                          <a:pt x="24955" y="102387"/>
                        </a:cubicBezTo>
                        <a:cubicBezTo>
                          <a:pt x="25007" y="101563"/>
                          <a:pt x="24729" y="100752"/>
                          <a:pt x="24183" y="100132"/>
                        </a:cubicBezTo>
                        <a:cubicBezTo>
                          <a:pt x="23841" y="99641"/>
                          <a:pt x="23104" y="98474"/>
                          <a:pt x="19709" y="98720"/>
                        </a:cubicBezTo>
                        <a:cubicBezTo>
                          <a:pt x="16313" y="98966"/>
                          <a:pt x="16603" y="98720"/>
                          <a:pt x="15708" y="98255"/>
                        </a:cubicBezTo>
                        <a:cubicBezTo>
                          <a:pt x="15068" y="97928"/>
                          <a:pt x="14612" y="97328"/>
                          <a:pt x="14471" y="96623"/>
                        </a:cubicBezTo>
                        <a:cubicBezTo>
                          <a:pt x="14409" y="96193"/>
                          <a:pt x="14322" y="96254"/>
                          <a:pt x="14322" y="96254"/>
                        </a:cubicBezTo>
                        <a:cubicBezTo>
                          <a:pt x="14040" y="96469"/>
                          <a:pt x="13807" y="96741"/>
                          <a:pt x="13637" y="97053"/>
                        </a:cubicBezTo>
                        <a:cubicBezTo>
                          <a:pt x="13392" y="97544"/>
                          <a:pt x="13515" y="97667"/>
                          <a:pt x="13515" y="97667"/>
                        </a:cubicBezTo>
                        <a:cubicBezTo>
                          <a:pt x="13328" y="97481"/>
                          <a:pt x="13163" y="97276"/>
                          <a:pt x="13023" y="97053"/>
                        </a:cubicBezTo>
                        <a:cubicBezTo>
                          <a:pt x="12655" y="96526"/>
                          <a:pt x="12409" y="96562"/>
                          <a:pt x="12409" y="96562"/>
                        </a:cubicBezTo>
                        <a:cubicBezTo>
                          <a:pt x="12216" y="96760"/>
                          <a:pt x="12077" y="97005"/>
                          <a:pt x="12006" y="97272"/>
                        </a:cubicBezTo>
                        <a:cubicBezTo>
                          <a:pt x="11798" y="97887"/>
                          <a:pt x="11777" y="98550"/>
                          <a:pt x="11944" y="99176"/>
                        </a:cubicBezTo>
                        <a:cubicBezTo>
                          <a:pt x="12113" y="99730"/>
                          <a:pt x="12059" y="100328"/>
                          <a:pt x="11795" y="100843"/>
                        </a:cubicBezTo>
                        <a:cubicBezTo>
                          <a:pt x="11637" y="101001"/>
                          <a:pt x="11672" y="101062"/>
                          <a:pt x="11856" y="101212"/>
                        </a:cubicBezTo>
                        <a:cubicBezTo>
                          <a:pt x="12041" y="101361"/>
                          <a:pt x="12348" y="101334"/>
                          <a:pt x="13330" y="101457"/>
                        </a:cubicBezTo>
                        <a:cubicBezTo>
                          <a:pt x="14313" y="101580"/>
                          <a:pt x="14409" y="102598"/>
                          <a:pt x="14506" y="103493"/>
                        </a:cubicBezTo>
                        <a:cubicBezTo>
                          <a:pt x="14478" y="104434"/>
                          <a:pt x="14321" y="105367"/>
                          <a:pt x="14041" y="106265"/>
                        </a:cubicBezTo>
                        <a:lnTo>
                          <a:pt x="15094" y="106265"/>
                        </a:lnTo>
                        <a:lnTo>
                          <a:pt x="26552" y="117767"/>
                        </a:lnTo>
                        <a:lnTo>
                          <a:pt x="26552" y="120040"/>
                        </a:lnTo>
                        <a:lnTo>
                          <a:pt x="12813" y="106265"/>
                        </a:lnTo>
                        <a:lnTo>
                          <a:pt x="10330" y="106265"/>
                        </a:lnTo>
                        <a:lnTo>
                          <a:pt x="10330" y="66100"/>
                        </a:lnTo>
                        <a:lnTo>
                          <a:pt x="26570" y="66100"/>
                        </a:lnTo>
                        <a:lnTo>
                          <a:pt x="26570" y="106230"/>
                        </a:lnTo>
                        <a:close/>
                        <a:moveTo>
                          <a:pt x="33817" y="146623"/>
                        </a:moveTo>
                        <a:lnTo>
                          <a:pt x="28824" y="146623"/>
                        </a:lnTo>
                        <a:lnTo>
                          <a:pt x="28824" y="146255"/>
                        </a:lnTo>
                        <a:cubicBezTo>
                          <a:pt x="29282" y="145633"/>
                          <a:pt x="29787" y="145047"/>
                          <a:pt x="30333" y="144500"/>
                        </a:cubicBezTo>
                        <a:cubicBezTo>
                          <a:pt x="29967" y="144158"/>
                          <a:pt x="29626" y="143789"/>
                          <a:pt x="29316" y="143395"/>
                        </a:cubicBezTo>
                        <a:cubicBezTo>
                          <a:pt x="29153" y="143090"/>
                          <a:pt x="29068" y="142749"/>
                          <a:pt x="29070" y="142403"/>
                        </a:cubicBezTo>
                        <a:cubicBezTo>
                          <a:pt x="29070" y="142096"/>
                          <a:pt x="29009" y="141236"/>
                          <a:pt x="31228" y="141236"/>
                        </a:cubicBezTo>
                        <a:cubicBezTo>
                          <a:pt x="33448" y="141236"/>
                          <a:pt x="33509" y="141973"/>
                          <a:pt x="33509" y="142465"/>
                        </a:cubicBezTo>
                        <a:cubicBezTo>
                          <a:pt x="33366" y="143269"/>
                          <a:pt x="32951" y="143999"/>
                          <a:pt x="32334" y="144535"/>
                        </a:cubicBezTo>
                        <a:lnTo>
                          <a:pt x="33817" y="146290"/>
                        </a:lnTo>
                        <a:close/>
                        <a:moveTo>
                          <a:pt x="33817" y="97807"/>
                        </a:moveTo>
                        <a:lnTo>
                          <a:pt x="28824" y="97807"/>
                        </a:lnTo>
                        <a:lnTo>
                          <a:pt x="28824" y="97500"/>
                        </a:lnTo>
                        <a:cubicBezTo>
                          <a:pt x="29281" y="96855"/>
                          <a:pt x="29786" y="96246"/>
                          <a:pt x="30333" y="95675"/>
                        </a:cubicBezTo>
                        <a:cubicBezTo>
                          <a:pt x="29966" y="95344"/>
                          <a:pt x="29625" y="94983"/>
                          <a:pt x="29316" y="94596"/>
                        </a:cubicBezTo>
                        <a:cubicBezTo>
                          <a:pt x="29152" y="94295"/>
                          <a:pt x="29067" y="93957"/>
                          <a:pt x="29070" y="93614"/>
                        </a:cubicBezTo>
                        <a:cubicBezTo>
                          <a:pt x="29070" y="93298"/>
                          <a:pt x="29009" y="92438"/>
                          <a:pt x="31228" y="92473"/>
                        </a:cubicBezTo>
                        <a:cubicBezTo>
                          <a:pt x="33448" y="92508"/>
                          <a:pt x="33509" y="93210"/>
                          <a:pt x="33509" y="93701"/>
                        </a:cubicBezTo>
                        <a:cubicBezTo>
                          <a:pt x="33363" y="94495"/>
                          <a:pt x="32948" y="95214"/>
                          <a:pt x="32334" y="95737"/>
                        </a:cubicBezTo>
                        <a:lnTo>
                          <a:pt x="33817" y="97492"/>
                        </a:lnTo>
                        <a:close/>
                        <a:moveTo>
                          <a:pt x="33817" y="64617"/>
                        </a:moveTo>
                        <a:lnTo>
                          <a:pt x="28824" y="64617"/>
                        </a:lnTo>
                        <a:lnTo>
                          <a:pt x="28824" y="64310"/>
                        </a:lnTo>
                        <a:cubicBezTo>
                          <a:pt x="29273" y="63658"/>
                          <a:pt x="29777" y="63048"/>
                          <a:pt x="30333" y="62485"/>
                        </a:cubicBezTo>
                        <a:cubicBezTo>
                          <a:pt x="29967" y="62143"/>
                          <a:pt x="29626" y="61774"/>
                          <a:pt x="29316" y="61380"/>
                        </a:cubicBezTo>
                        <a:cubicBezTo>
                          <a:pt x="29144" y="61068"/>
                          <a:pt x="29060" y="60717"/>
                          <a:pt x="29070" y="60362"/>
                        </a:cubicBezTo>
                        <a:cubicBezTo>
                          <a:pt x="29070" y="60055"/>
                          <a:pt x="29009" y="59221"/>
                          <a:pt x="31228" y="59221"/>
                        </a:cubicBezTo>
                        <a:cubicBezTo>
                          <a:pt x="33448" y="59221"/>
                          <a:pt x="33509" y="59958"/>
                          <a:pt x="33509" y="60450"/>
                        </a:cubicBezTo>
                        <a:cubicBezTo>
                          <a:pt x="33366" y="61254"/>
                          <a:pt x="32951" y="61984"/>
                          <a:pt x="32334" y="62520"/>
                        </a:cubicBezTo>
                        <a:lnTo>
                          <a:pt x="33817" y="64275"/>
                        </a:lnTo>
                        <a:close/>
                        <a:moveTo>
                          <a:pt x="35229" y="56844"/>
                        </a:moveTo>
                        <a:lnTo>
                          <a:pt x="20840" y="56844"/>
                        </a:lnTo>
                        <a:cubicBezTo>
                          <a:pt x="25929" y="55825"/>
                          <a:pt x="31095" y="55238"/>
                          <a:pt x="36282" y="55089"/>
                        </a:cubicBezTo>
                        <a:cubicBezTo>
                          <a:pt x="41533" y="55195"/>
                          <a:pt x="46764" y="55782"/>
                          <a:pt x="51908" y="56844"/>
                        </a:cubicBezTo>
                        <a:lnTo>
                          <a:pt x="35238" y="56844"/>
                        </a:lnTo>
                        <a:close/>
                        <a:moveTo>
                          <a:pt x="66814" y="124154"/>
                        </a:moveTo>
                        <a:cubicBezTo>
                          <a:pt x="65580" y="128169"/>
                          <a:pt x="63468" y="131859"/>
                          <a:pt x="60628" y="134955"/>
                        </a:cubicBezTo>
                        <a:lnTo>
                          <a:pt x="36282" y="134955"/>
                        </a:lnTo>
                        <a:lnTo>
                          <a:pt x="36282" y="119294"/>
                        </a:lnTo>
                        <a:lnTo>
                          <a:pt x="67568" y="119294"/>
                        </a:lnTo>
                        <a:cubicBezTo>
                          <a:pt x="67501" y="120939"/>
                          <a:pt x="67253" y="122572"/>
                          <a:pt x="66831" y="124163"/>
                        </a:cubicBezTo>
                        <a:close/>
                        <a:moveTo>
                          <a:pt x="67647" y="103879"/>
                        </a:moveTo>
                        <a:lnTo>
                          <a:pt x="36247" y="103879"/>
                        </a:lnTo>
                        <a:lnTo>
                          <a:pt x="36247" y="87981"/>
                        </a:lnTo>
                        <a:lnTo>
                          <a:pt x="67682" y="87981"/>
                        </a:lnTo>
                        <a:close/>
                        <a:moveTo>
                          <a:pt x="67647" y="58879"/>
                        </a:moveTo>
                        <a:lnTo>
                          <a:pt x="67647" y="74935"/>
                        </a:lnTo>
                        <a:lnTo>
                          <a:pt x="36247" y="74935"/>
                        </a:lnTo>
                        <a:lnTo>
                          <a:pt x="36247" y="5892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</p:grpSp>
          </p:grpSp>
        </p:grpSp>
      </p:grpSp>
      <p:grpSp>
        <p:nvGrpSpPr>
          <p:cNvPr id="2433" name="Google Shape;2433;p17"/>
          <p:cNvGrpSpPr/>
          <p:nvPr/>
        </p:nvGrpSpPr>
        <p:grpSpPr>
          <a:xfrm>
            <a:off x="426242" y="5417948"/>
            <a:ext cx="4178516" cy="424465"/>
            <a:chOff x="0" y="2819890"/>
            <a:chExt cx="12191681" cy="1238465"/>
          </a:xfrm>
        </p:grpSpPr>
        <p:sp>
          <p:nvSpPr>
            <p:cNvPr id="2434" name="Google Shape;2434;p17"/>
            <p:cNvSpPr/>
            <p:nvPr/>
          </p:nvSpPr>
          <p:spPr>
            <a:xfrm>
              <a:off x="87015" y="3340513"/>
              <a:ext cx="442431" cy="330666"/>
            </a:xfrm>
            <a:custGeom>
              <a:rect b="b" l="l" r="r" t="t"/>
              <a:pathLst>
                <a:path extrusionOk="0" h="330666" w="442431">
                  <a:moveTo>
                    <a:pt x="442432" y="180404"/>
                  </a:moveTo>
                  <a:cubicBezTo>
                    <a:pt x="442432" y="180404"/>
                    <a:pt x="391669" y="151407"/>
                    <a:pt x="351739" y="104272"/>
                  </a:cubicBezTo>
                  <a:cubicBezTo>
                    <a:pt x="311810" y="57136"/>
                    <a:pt x="284676" y="18163"/>
                    <a:pt x="284676" y="18163"/>
                  </a:cubicBezTo>
                  <a:lnTo>
                    <a:pt x="260165" y="13628"/>
                  </a:lnTo>
                  <a:cubicBezTo>
                    <a:pt x="260165" y="13628"/>
                    <a:pt x="296417" y="76182"/>
                    <a:pt x="335390" y="116969"/>
                  </a:cubicBezTo>
                  <a:cubicBezTo>
                    <a:pt x="359962" y="142438"/>
                    <a:pt x="386644" y="165782"/>
                    <a:pt x="415151" y="186753"/>
                  </a:cubicBezTo>
                  <a:lnTo>
                    <a:pt x="396130" y="213029"/>
                  </a:lnTo>
                  <a:cubicBezTo>
                    <a:pt x="396130" y="213029"/>
                    <a:pt x="368040" y="191287"/>
                    <a:pt x="349901" y="172242"/>
                  </a:cubicBezTo>
                  <a:lnTo>
                    <a:pt x="312742" y="133269"/>
                  </a:lnTo>
                  <a:lnTo>
                    <a:pt x="292789" y="137803"/>
                  </a:lnTo>
                  <a:cubicBezTo>
                    <a:pt x="309630" y="158030"/>
                    <a:pt x="327481" y="177394"/>
                    <a:pt x="346273" y="195822"/>
                  </a:cubicBezTo>
                  <a:cubicBezTo>
                    <a:pt x="375270" y="223912"/>
                    <a:pt x="396130" y="242026"/>
                    <a:pt x="396130" y="242026"/>
                  </a:cubicBezTo>
                  <a:lnTo>
                    <a:pt x="388776" y="252002"/>
                  </a:lnTo>
                  <a:cubicBezTo>
                    <a:pt x="388776" y="252002"/>
                    <a:pt x="347769" y="225260"/>
                    <a:pt x="341641" y="213029"/>
                  </a:cubicBezTo>
                  <a:cubicBezTo>
                    <a:pt x="339827" y="209401"/>
                    <a:pt x="320806" y="214843"/>
                    <a:pt x="320806" y="214843"/>
                  </a:cubicBezTo>
                  <a:lnTo>
                    <a:pt x="352524" y="247468"/>
                  </a:lnTo>
                  <a:cubicBezTo>
                    <a:pt x="352524" y="247468"/>
                    <a:pt x="333478" y="266513"/>
                    <a:pt x="321713" y="279333"/>
                  </a:cubicBezTo>
                  <a:cubicBezTo>
                    <a:pt x="313350" y="288579"/>
                    <a:pt x="305480" y="298258"/>
                    <a:pt x="298133" y="308330"/>
                  </a:cubicBezTo>
                  <a:lnTo>
                    <a:pt x="284554" y="292005"/>
                  </a:lnTo>
                  <a:cubicBezTo>
                    <a:pt x="290578" y="282303"/>
                    <a:pt x="297892" y="273463"/>
                    <a:pt x="306295" y="265729"/>
                  </a:cubicBezTo>
                  <a:cubicBezTo>
                    <a:pt x="313024" y="259078"/>
                    <a:pt x="320306" y="253010"/>
                    <a:pt x="328061" y="247590"/>
                  </a:cubicBezTo>
                  <a:cubicBezTo>
                    <a:pt x="328061" y="247590"/>
                    <a:pt x="273719" y="224770"/>
                    <a:pt x="228398" y="131381"/>
                  </a:cubicBezTo>
                  <a:cubicBezTo>
                    <a:pt x="185919" y="43827"/>
                    <a:pt x="177708" y="907"/>
                    <a:pt x="177708" y="907"/>
                  </a:cubicBezTo>
                  <a:lnTo>
                    <a:pt x="159594" y="0"/>
                  </a:lnTo>
                  <a:cubicBezTo>
                    <a:pt x="159594" y="0"/>
                    <a:pt x="161408" y="48018"/>
                    <a:pt x="169570" y="110571"/>
                  </a:cubicBezTo>
                  <a:cubicBezTo>
                    <a:pt x="177733" y="173124"/>
                    <a:pt x="203886" y="213887"/>
                    <a:pt x="203886" y="213887"/>
                  </a:cubicBezTo>
                  <a:lnTo>
                    <a:pt x="193003" y="215995"/>
                  </a:lnTo>
                  <a:cubicBezTo>
                    <a:pt x="184792" y="197293"/>
                    <a:pt x="170649" y="172683"/>
                    <a:pt x="164913" y="158614"/>
                  </a:cubicBezTo>
                  <a:cubicBezTo>
                    <a:pt x="154937" y="134102"/>
                    <a:pt x="143147" y="71598"/>
                    <a:pt x="141333" y="56180"/>
                  </a:cubicBezTo>
                  <a:cubicBezTo>
                    <a:pt x="139519" y="40763"/>
                    <a:pt x="126847" y="44415"/>
                    <a:pt x="126847" y="44415"/>
                  </a:cubicBezTo>
                  <a:cubicBezTo>
                    <a:pt x="126847" y="44415"/>
                    <a:pt x="115792" y="51131"/>
                    <a:pt x="99002" y="62798"/>
                  </a:cubicBezTo>
                  <a:lnTo>
                    <a:pt x="51621" y="61622"/>
                  </a:lnTo>
                  <a:lnTo>
                    <a:pt x="51621" y="13579"/>
                  </a:lnTo>
                  <a:cubicBezTo>
                    <a:pt x="47600" y="13142"/>
                    <a:pt x="43535" y="13767"/>
                    <a:pt x="39831" y="15393"/>
                  </a:cubicBezTo>
                  <a:cubicBezTo>
                    <a:pt x="33483" y="18114"/>
                    <a:pt x="28948" y="27183"/>
                    <a:pt x="28948" y="27183"/>
                  </a:cubicBezTo>
                  <a:lnTo>
                    <a:pt x="29855" y="83388"/>
                  </a:lnTo>
                  <a:lnTo>
                    <a:pt x="69858" y="83388"/>
                  </a:lnTo>
                  <a:cubicBezTo>
                    <a:pt x="41351" y="101404"/>
                    <a:pt x="0" y="114223"/>
                    <a:pt x="0" y="114223"/>
                  </a:cubicBezTo>
                  <a:cubicBezTo>
                    <a:pt x="17270" y="142060"/>
                    <a:pt x="28394" y="173265"/>
                    <a:pt x="32625" y="205749"/>
                  </a:cubicBezTo>
                  <a:cubicBezTo>
                    <a:pt x="38973" y="258326"/>
                    <a:pt x="31718" y="298206"/>
                    <a:pt x="26276" y="313600"/>
                  </a:cubicBezTo>
                  <a:cubicBezTo>
                    <a:pt x="20835" y="328993"/>
                    <a:pt x="36252" y="333527"/>
                    <a:pt x="51670" y="328993"/>
                  </a:cubicBezTo>
                  <a:cubicBezTo>
                    <a:pt x="67088" y="324458"/>
                    <a:pt x="100693" y="297275"/>
                    <a:pt x="112385" y="283671"/>
                  </a:cubicBezTo>
                  <a:cubicBezTo>
                    <a:pt x="124077" y="270067"/>
                    <a:pt x="181262" y="242909"/>
                    <a:pt x="195724" y="241095"/>
                  </a:cubicBezTo>
                  <a:cubicBezTo>
                    <a:pt x="197675" y="240845"/>
                    <a:pt x="199123" y="239164"/>
                    <a:pt x="199082" y="237197"/>
                  </a:cubicBezTo>
                  <a:lnTo>
                    <a:pt x="214745" y="234746"/>
                  </a:lnTo>
                  <a:cubicBezTo>
                    <a:pt x="214745" y="234746"/>
                    <a:pt x="237418" y="267371"/>
                    <a:pt x="253718" y="285485"/>
                  </a:cubicBezTo>
                  <a:cubicBezTo>
                    <a:pt x="270018" y="303599"/>
                    <a:pt x="299947" y="325365"/>
                    <a:pt x="299947" y="325365"/>
                  </a:cubicBezTo>
                  <a:cubicBezTo>
                    <a:pt x="306747" y="321508"/>
                    <a:pt x="313129" y="316957"/>
                    <a:pt x="318992" y="311786"/>
                  </a:cubicBezTo>
                  <a:cubicBezTo>
                    <a:pt x="325341" y="305437"/>
                    <a:pt x="330758" y="299089"/>
                    <a:pt x="330758" y="299089"/>
                  </a:cubicBezTo>
                  <a:lnTo>
                    <a:pt x="366128" y="326272"/>
                  </a:lnTo>
                  <a:cubicBezTo>
                    <a:pt x="379908" y="311469"/>
                    <a:pt x="391782" y="295000"/>
                    <a:pt x="401473" y="277249"/>
                  </a:cubicBezTo>
                  <a:cubicBezTo>
                    <a:pt x="418631" y="246414"/>
                    <a:pt x="416866" y="221951"/>
                    <a:pt x="416866" y="221951"/>
                  </a:cubicBezTo>
                  <a:cubicBezTo>
                    <a:pt x="416866" y="221951"/>
                    <a:pt x="424220" y="211975"/>
                    <a:pt x="432284" y="201117"/>
                  </a:cubicBezTo>
                  <a:cubicBezTo>
                    <a:pt x="437092" y="195007"/>
                    <a:pt x="440550" y="187948"/>
                    <a:pt x="442432" y="180404"/>
                  </a:cubicBezTo>
                  <a:close/>
                  <a:moveTo>
                    <a:pt x="111527" y="255581"/>
                  </a:moveTo>
                  <a:cubicBezTo>
                    <a:pt x="91599" y="270092"/>
                    <a:pt x="67112" y="300903"/>
                    <a:pt x="53509" y="300903"/>
                  </a:cubicBezTo>
                  <a:cubicBezTo>
                    <a:pt x="51719" y="300903"/>
                    <a:pt x="63485" y="238374"/>
                    <a:pt x="55322" y="196680"/>
                  </a:cubicBezTo>
                  <a:cubicBezTo>
                    <a:pt x="50679" y="172197"/>
                    <a:pt x="42095" y="148630"/>
                    <a:pt x="29904" y="126896"/>
                  </a:cubicBezTo>
                  <a:cubicBezTo>
                    <a:pt x="29904" y="126896"/>
                    <a:pt x="63436" y="112385"/>
                    <a:pt x="83388" y="102384"/>
                  </a:cubicBezTo>
                  <a:cubicBezTo>
                    <a:pt x="103340" y="92384"/>
                    <a:pt x="125057" y="73387"/>
                    <a:pt x="125057" y="73387"/>
                  </a:cubicBezTo>
                  <a:cubicBezTo>
                    <a:pt x="125057" y="73387"/>
                    <a:pt x="132411" y="120523"/>
                    <a:pt x="140451" y="147706"/>
                  </a:cubicBezTo>
                  <a:cubicBezTo>
                    <a:pt x="148490" y="174889"/>
                    <a:pt x="170355" y="224770"/>
                    <a:pt x="170355" y="224770"/>
                  </a:cubicBezTo>
                  <a:cubicBezTo>
                    <a:pt x="170355" y="224770"/>
                    <a:pt x="131381" y="241095"/>
                    <a:pt x="111527" y="255581"/>
                  </a:cubicBezTo>
                  <a:close/>
                  <a:moveTo>
                    <a:pt x="212024" y="186704"/>
                  </a:moveTo>
                  <a:cubicBezTo>
                    <a:pt x="199013" y="156109"/>
                    <a:pt x="190747" y="123708"/>
                    <a:pt x="187513" y="90619"/>
                  </a:cubicBezTo>
                  <a:cubicBezTo>
                    <a:pt x="187513" y="90619"/>
                    <a:pt x="211068" y="153172"/>
                    <a:pt x="246340" y="199401"/>
                  </a:cubicBezTo>
                  <a:cubicBezTo>
                    <a:pt x="281612" y="245629"/>
                    <a:pt x="298917" y="249233"/>
                    <a:pt x="298917" y="249233"/>
                  </a:cubicBezTo>
                  <a:lnTo>
                    <a:pt x="274406" y="277347"/>
                  </a:lnTo>
                  <a:cubicBezTo>
                    <a:pt x="274406" y="277347"/>
                    <a:pt x="233619" y="238374"/>
                    <a:pt x="211853" y="186655"/>
                  </a:cubicBezTo>
                  <a:close/>
                  <a:moveTo>
                    <a:pt x="373359" y="292740"/>
                  </a:moveTo>
                  <a:cubicBezTo>
                    <a:pt x="367942" y="300094"/>
                    <a:pt x="364314" y="304530"/>
                    <a:pt x="364314" y="304530"/>
                  </a:cubicBezTo>
                  <a:lnTo>
                    <a:pt x="341641" y="282789"/>
                  </a:lnTo>
                  <a:lnTo>
                    <a:pt x="365196" y="263743"/>
                  </a:lnTo>
                  <a:lnTo>
                    <a:pt x="379707" y="272813"/>
                  </a:lnTo>
                  <a:cubicBezTo>
                    <a:pt x="379707" y="272813"/>
                    <a:pt x="378800" y="285485"/>
                    <a:pt x="373359" y="292740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435" name="Google Shape;2435;p17"/>
            <p:cNvSpPr/>
            <p:nvPr/>
          </p:nvSpPr>
          <p:spPr>
            <a:xfrm>
              <a:off x="0" y="3787333"/>
              <a:ext cx="249257" cy="251977"/>
            </a:xfrm>
            <a:custGeom>
              <a:rect b="b" l="l" r="r" t="t"/>
              <a:pathLst>
                <a:path extrusionOk="0" h="251977" w="249257">
                  <a:moveTo>
                    <a:pt x="0" y="35370"/>
                  </a:moveTo>
                  <a:cubicBezTo>
                    <a:pt x="158614" y="232957"/>
                    <a:pt x="249257" y="251978"/>
                    <a:pt x="249257" y="251978"/>
                  </a:cubicBezTo>
                  <a:lnTo>
                    <a:pt x="38973" y="0"/>
                  </a:lnTo>
                  <a:lnTo>
                    <a:pt x="0" y="35370"/>
                  </a:ln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436" name="Google Shape;2436;p17"/>
            <p:cNvSpPr/>
            <p:nvPr/>
          </p:nvSpPr>
          <p:spPr>
            <a:xfrm>
              <a:off x="80667" y="3723897"/>
              <a:ext cx="320855" cy="334458"/>
            </a:xfrm>
            <a:custGeom>
              <a:rect b="b" l="l" r="r" t="t"/>
              <a:pathLst>
                <a:path extrusionOk="0" h="334458" w="320855">
                  <a:moveTo>
                    <a:pt x="0" y="32625"/>
                  </a:moveTo>
                  <a:lnTo>
                    <a:pt x="255606" y="333527"/>
                  </a:lnTo>
                  <a:lnTo>
                    <a:pt x="320855" y="334459"/>
                  </a:lnTo>
                  <a:lnTo>
                    <a:pt x="35346" y="0"/>
                  </a:lnTo>
                  <a:lnTo>
                    <a:pt x="0" y="32625"/>
                  </a:lnTo>
                  <a:lnTo>
                    <a:pt x="0" y="32625"/>
                  </a:ln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437" name="Google Shape;2437;p17"/>
            <p:cNvSpPr/>
            <p:nvPr/>
          </p:nvSpPr>
          <p:spPr>
            <a:xfrm>
              <a:off x="154985" y="3655020"/>
              <a:ext cx="298206" cy="365271"/>
            </a:xfrm>
            <a:custGeom>
              <a:rect b="b" l="l" r="r" t="t"/>
              <a:pathLst>
                <a:path extrusionOk="0" h="365271" w="298206">
                  <a:moveTo>
                    <a:pt x="0" y="30811"/>
                  </a:moveTo>
                  <a:cubicBezTo>
                    <a:pt x="0" y="30811"/>
                    <a:pt x="285510" y="366177"/>
                    <a:pt x="286416" y="365270"/>
                  </a:cubicBezTo>
                  <a:cubicBezTo>
                    <a:pt x="297520" y="354044"/>
                    <a:pt x="298206" y="303623"/>
                    <a:pt x="298206" y="303623"/>
                  </a:cubicBezTo>
                  <a:lnTo>
                    <a:pt x="38066" y="0"/>
                  </a:lnTo>
                  <a:lnTo>
                    <a:pt x="0" y="30811"/>
                  </a:ln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438" name="Google Shape;2438;p17"/>
            <p:cNvSpPr/>
            <p:nvPr/>
          </p:nvSpPr>
          <p:spPr>
            <a:xfrm>
              <a:off x="234819" y="3586142"/>
              <a:ext cx="207563" cy="274530"/>
            </a:xfrm>
            <a:custGeom>
              <a:rect b="b" l="l" r="r" t="t"/>
              <a:pathLst>
                <a:path extrusionOk="0" h="274530" w="207563">
                  <a:moveTo>
                    <a:pt x="161261" y="150476"/>
                  </a:moveTo>
                  <a:cubicBezTo>
                    <a:pt x="133171" y="104247"/>
                    <a:pt x="36252" y="0"/>
                    <a:pt x="36252" y="0"/>
                  </a:cubicBezTo>
                  <a:lnTo>
                    <a:pt x="0" y="34316"/>
                  </a:lnTo>
                  <a:cubicBezTo>
                    <a:pt x="0" y="34316"/>
                    <a:pt x="207563" y="275411"/>
                    <a:pt x="207563" y="274528"/>
                  </a:cubicBezTo>
                  <a:cubicBezTo>
                    <a:pt x="207563" y="250973"/>
                    <a:pt x="189425" y="196582"/>
                    <a:pt x="161334" y="150378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439" name="Google Shape;2439;p17"/>
            <p:cNvSpPr/>
            <p:nvPr/>
          </p:nvSpPr>
          <p:spPr>
            <a:xfrm>
              <a:off x="296368" y="3360613"/>
              <a:ext cx="45419" cy="72832"/>
            </a:xfrm>
            <a:custGeom>
              <a:rect b="b" l="l" r="r" t="t"/>
              <a:pathLst>
                <a:path extrusionOk="0" h="72832" w="45419">
                  <a:moveTo>
                    <a:pt x="23580" y="70519"/>
                  </a:moveTo>
                  <a:cubicBezTo>
                    <a:pt x="23982" y="65870"/>
                    <a:pt x="26765" y="61760"/>
                    <a:pt x="30933" y="59661"/>
                  </a:cubicBezTo>
                  <a:lnTo>
                    <a:pt x="30933" y="35296"/>
                  </a:lnTo>
                  <a:lnTo>
                    <a:pt x="45420" y="35296"/>
                  </a:lnTo>
                  <a:lnTo>
                    <a:pt x="45420" y="18138"/>
                  </a:lnTo>
                  <a:lnTo>
                    <a:pt x="30027" y="18138"/>
                  </a:lnTo>
                  <a:lnTo>
                    <a:pt x="30027" y="0"/>
                  </a:lnTo>
                  <a:lnTo>
                    <a:pt x="15418" y="0"/>
                  </a:lnTo>
                  <a:lnTo>
                    <a:pt x="15418" y="19045"/>
                  </a:lnTo>
                  <a:lnTo>
                    <a:pt x="0" y="19045"/>
                  </a:lnTo>
                  <a:lnTo>
                    <a:pt x="0" y="35296"/>
                  </a:lnTo>
                  <a:lnTo>
                    <a:pt x="14511" y="35296"/>
                  </a:lnTo>
                  <a:lnTo>
                    <a:pt x="14511" y="60690"/>
                  </a:lnTo>
                  <a:cubicBezTo>
                    <a:pt x="20859" y="61597"/>
                    <a:pt x="22673" y="78804"/>
                    <a:pt x="23580" y="70642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440" name="Google Shape;2440;p17"/>
            <p:cNvSpPr/>
            <p:nvPr/>
          </p:nvSpPr>
          <p:spPr>
            <a:xfrm>
              <a:off x="107017" y="3308771"/>
              <a:ext cx="271243" cy="41694"/>
            </a:xfrm>
            <a:custGeom>
              <a:rect b="b" l="l" r="r" t="t"/>
              <a:pathLst>
                <a:path extrusionOk="0" h="41694" w="271243">
                  <a:moveTo>
                    <a:pt x="270950" y="21766"/>
                  </a:moveTo>
                  <a:cubicBezTo>
                    <a:pt x="270950" y="21766"/>
                    <a:pt x="234673" y="0"/>
                    <a:pt x="145941" y="0"/>
                  </a:cubicBezTo>
                  <a:cubicBezTo>
                    <a:pt x="33532" y="0"/>
                    <a:pt x="0" y="26301"/>
                    <a:pt x="0" y="26301"/>
                  </a:cubicBezTo>
                  <a:lnTo>
                    <a:pt x="7353" y="41694"/>
                  </a:lnTo>
                  <a:cubicBezTo>
                    <a:pt x="7353" y="41694"/>
                    <a:pt x="79858" y="19952"/>
                    <a:pt x="139715" y="19952"/>
                  </a:cubicBezTo>
                  <a:cubicBezTo>
                    <a:pt x="199572" y="19952"/>
                    <a:pt x="263890" y="39880"/>
                    <a:pt x="263890" y="39880"/>
                  </a:cubicBezTo>
                  <a:lnTo>
                    <a:pt x="271244" y="21766"/>
                  </a:ln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441" name="Google Shape;2441;p17"/>
            <p:cNvSpPr/>
            <p:nvPr/>
          </p:nvSpPr>
          <p:spPr>
            <a:xfrm>
              <a:off x="76157" y="3217374"/>
              <a:ext cx="333527" cy="99850"/>
            </a:xfrm>
            <a:custGeom>
              <a:rect b="b" l="l" r="r" t="t"/>
              <a:pathLst>
                <a:path extrusionOk="0" h="99850" w="333527">
                  <a:moveTo>
                    <a:pt x="62529" y="97647"/>
                  </a:moveTo>
                  <a:cubicBezTo>
                    <a:pt x="78829" y="92206"/>
                    <a:pt x="91526" y="75906"/>
                    <a:pt x="91526" y="75906"/>
                  </a:cubicBezTo>
                  <a:cubicBezTo>
                    <a:pt x="101823" y="84038"/>
                    <a:pt x="114664" y="88267"/>
                    <a:pt x="127778" y="87843"/>
                  </a:cubicBezTo>
                  <a:cubicBezTo>
                    <a:pt x="149520" y="86936"/>
                    <a:pt x="168565" y="69704"/>
                    <a:pt x="168565" y="69704"/>
                  </a:cubicBezTo>
                  <a:cubicBezTo>
                    <a:pt x="168565" y="69704"/>
                    <a:pt x="186679" y="86862"/>
                    <a:pt x="206632" y="86862"/>
                  </a:cubicBezTo>
                  <a:cubicBezTo>
                    <a:pt x="219196" y="86589"/>
                    <a:pt x="231435" y="82821"/>
                    <a:pt x="241977" y="75979"/>
                  </a:cubicBezTo>
                  <a:cubicBezTo>
                    <a:pt x="241977" y="75979"/>
                    <a:pt x="258302" y="95000"/>
                    <a:pt x="274602" y="97721"/>
                  </a:cubicBezTo>
                  <a:cubicBezTo>
                    <a:pt x="290902" y="100442"/>
                    <a:pt x="311761" y="92279"/>
                    <a:pt x="311761" y="92279"/>
                  </a:cubicBezTo>
                  <a:lnTo>
                    <a:pt x="333527" y="23402"/>
                  </a:lnTo>
                  <a:cubicBezTo>
                    <a:pt x="333527" y="23402"/>
                    <a:pt x="324458" y="27030"/>
                    <a:pt x="320831" y="32471"/>
                  </a:cubicBezTo>
                  <a:cubicBezTo>
                    <a:pt x="317203" y="37913"/>
                    <a:pt x="318110" y="46982"/>
                    <a:pt x="318110" y="46982"/>
                  </a:cubicBezTo>
                  <a:cubicBezTo>
                    <a:pt x="318110" y="46982"/>
                    <a:pt x="304506" y="42448"/>
                    <a:pt x="299996" y="47889"/>
                  </a:cubicBezTo>
                  <a:cubicBezTo>
                    <a:pt x="295486" y="53331"/>
                    <a:pt x="295461" y="58748"/>
                    <a:pt x="303599" y="68724"/>
                  </a:cubicBezTo>
                  <a:cubicBezTo>
                    <a:pt x="303599" y="68724"/>
                    <a:pt x="294554" y="82328"/>
                    <a:pt x="279087" y="79607"/>
                  </a:cubicBezTo>
                  <a:cubicBezTo>
                    <a:pt x="263621" y="76886"/>
                    <a:pt x="260067" y="58748"/>
                    <a:pt x="260067" y="58748"/>
                  </a:cubicBezTo>
                  <a:cubicBezTo>
                    <a:pt x="260067" y="58748"/>
                    <a:pt x="274553" y="56027"/>
                    <a:pt x="274553" y="48772"/>
                  </a:cubicBezTo>
                  <a:cubicBezTo>
                    <a:pt x="274553" y="41516"/>
                    <a:pt x="259135" y="33378"/>
                    <a:pt x="259135" y="33378"/>
                  </a:cubicBezTo>
                  <a:cubicBezTo>
                    <a:pt x="259135" y="33378"/>
                    <a:pt x="265729" y="9798"/>
                    <a:pt x="249870" y="7323"/>
                  </a:cubicBezTo>
                  <a:cubicBezTo>
                    <a:pt x="233325" y="4872"/>
                    <a:pt x="238300" y="28844"/>
                    <a:pt x="238300" y="28844"/>
                  </a:cubicBezTo>
                  <a:cubicBezTo>
                    <a:pt x="238300" y="28844"/>
                    <a:pt x="217784" y="24530"/>
                    <a:pt x="217784" y="38354"/>
                  </a:cubicBezTo>
                  <a:cubicBezTo>
                    <a:pt x="217784" y="52179"/>
                    <a:pt x="229354" y="52179"/>
                    <a:pt x="229354" y="52179"/>
                  </a:cubicBezTo>
                  <a:cubicBezTo>
                    <a:pt x="229354" y="52179"/>
                    <a:pt x="232859" y="66689"/>
                    <a:pt x="206117" y="66689"/>
                  </a:cubicBezTo>
                  <a:cubicBezTo>
                    <a:pt x="179375" y="66689"/>
                    <a:pt x="180061" y="53649"/>
                    <a:pt x="180061" y="53649"/>
                  </a:cubicBezTo>
                  <a:cubicBezTo>
                    <a:pt x="180061" y="53649"/>
                    <a:pt x="196827" y="47080"/>
                    <a:pt x="196043" y="36197"/>
                  </a:cubicBezTo>
                  <a:cubicBezTo>
                    <a:pt x="195258" y="25314"/>
                    <a:pt x="177120" y="23941"/>
                    <a:pt x="177120" y="23941"/>
                  </a:cubicBezTo>
                  <a:cubicBezTo>
                    <a:pt x="177120" y="23941"/>
                    <a:pt x="182905" y="-766"/>
                    <a:pt x="166237" y="18"/>
                  </a:cubicBezTo>
                  <a:cubicBezTo>
                    <a:pt x="149569" y="803"/>
                    <a:pt x="154692" y="23941"/>
                    <a:pt x="154692" y="23941"/>
                  </a:cubicBezTo>
                  <a:cubicBezTo>
                    <a:pt x="154692" y="23941"/>
                    <a:pt x="136676" y="26883"/>
                    <a:pt x="139519" y="39237"/>
                  </a:cubicBezTo>
                  <a:cubicBezTo>
                    <a:pt x="142363" y="51590"/>
                    <a:pt x="156849" y="52252"/>
                    <a:pt x="156849" y="52252"/>
                  </a:cubicBezTo>
                  <a:cubicBezTo>
                    <a:pt x="156849" y="52252"/>
                    <a:pt x="151947" y="66959"/>
                    <a:pt x="127165" y="69704"/>
                  </a:cubicBezTo>
                  <a:cubicBezTo>
                    <a:pt x="102384" y="72450"/>
                    <a:pt x="100987" y="57449"/>
                    <a:pt x="100987" y="57449"/>
                  </a:cubicBezTo>
                  <a:cubicBezTo>
                    <a:pt x="100987" y="57449"/>
                    <a:pt x="115694" y="49531"/>
                    <a:pt x="112655" y="37178"/>
                  </a:cubicBezTo>
                  <a:cubicBezTo>
                    <a:pt x="109615" y="24824"/>
                    <a:pt x="93046" y="29138"/>
                    <a:pt x="93046" y="29138"/>
                  </a:cubicBezTo>
                  <a:cubicBezTo>
                    <a:pt x="93046" y="29138"/>
                    <a:pt x="92384" y="2960"/>
                    <a:pt x="78559" y="5901"/>
                  </a:cubicBezTo>
                  <a:cubicBezTo>
                    <a:pt x="64735" y="8842"/>
                    <a:pt x="73461" y="33550"/>
                    <a:pt x="73461" y="33550"/>
                  </a:cubicBezTo>
                  <a:cubicBezTo>
                    <a:pt x="73461" y="33550"/>
                    <a:pt x="54661" y="37864"/>
                    <a:pt x="58264" y="50193"/>
                  </a:cubicBezTo>
                  <a:cubicBezTo>
                    <a:pt x="61867" y="62523"/>
                    <a:pt x="76402" y="61076"/>
                    <a:pt x="76402" y="61076"/>
                  </a:cubicBezTo>
                  <a:cubicBezTo>
                    <a:pt x="76402" y="61076"/>
                    <a:pt x="71304" y="79092"/>
                    <a:pt x="53190" y="79877"/>
                  </a:cubicBezTo>
                  <a:cubicBezTo>
                    <a:pt x="35076" y="80661"/>
                    <a:pt x="32110" y="68332"/>
                    <a:pt x="32110" y="68332"/>
                  </a:cubicBezTo>
                  <a:cubicBezTo>
                    <a:pt x="32110" y="68332"/>
                    <a:pt x="38679" y="58919"/>
                    <a:pt x="35051" y="51664"/>
                  </a:cubicBezTo>
                  <a:cubicBezTo>
                    <a:pt x="31424" y="44409"/>
                    <a:pt x="16986" y="46419"/>
                    <a:pt x="16986" y="46419"/>
                  </a:cubicBezTo>
                  <a:cubicBezTo>
                    <a:pt x="16986" y="46419"/>
                    <a:pt x="19609" y="29653"/>
                    <a:pt x="0" y="25241"/>
                  </a:cubicBezTo>
                  <a:cubicBezTo>
                    <a:pt x="0" y="25241"/>
                    <a:pt x="16325" y="72376"/>
                    <a:pt x="20859" y="85073"/>
                  </a:cubicBezTo>
                  <a:cubicBezTo>
                    <a:pt x="25394" y="97770"/>
                    <a:pt x="46229" y="103187"/>
                    <a:pt x="62529" y="97745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442" name="Google Shape;2442;p17"/>
            <p:cNvSpPr/>
            <p:nvPr/>
          </p:nvSpPr>
          <p:spPr>
            <a:xfrm>
              <a:off x="96170" y="2922984"/>
              <a:ext cx="428913" cy="330807"/>
            </a:xfrm>
            <a:custGeom>
              <a:rect b="b" l="l" r="r" t="t"/>
              <a:pathLst>
                <a:path extrusionOk="0" h="330807" w="428913">
                  <a:moveTo>
                    <a:pt x="31853" y="152511"/>
                  </a:moveTo>
                  <a:cubicBezTo>
                    <a:pt x="36755" y="146506"/>
                    <a:pt x="46364" y="131333"/>
                    <a:pt x="53031" y="134961"/>
                  </a:cubicBezTo>
                  <a:cubicBezTo>
                    <a:pt x="59698" y="138588"/>
                    <a:pt x="48839" y="149471"/>
                    <a:pt x="42172" y="154913"/>
                  </a:cubicBezTo>
                  <a:cubicBezTo>
                    <a:pt x="35505" y="160355"/>
                    <a:pt x="28789" y="173150"/>
                    <a:pt x="39108" y="177341"/>
                  </a:cubicBezTo>
                  <a:cubicBezTo>
                    <a:pt x="49427" y="181532"/>
                    <a:pt x="54281" y="179792"/>
                    <a:pt x="54281" y="179792"/>
                  </a:cubicBezTo>
                  <a:cubicBezTo>
                    <a:pt x="54543" y="184944"/>
                    <a:pt x="53281" y="190060"/>
                    <a:pt x="50653" y="194499"/>
                  </a:cubicBezTo>
                  <a:cubicBezTo>
                    <a:pt x="50653" y="194499"/>
                    <a:pt x="69478" y="185773"/>
                    <a:pt x="70949" y="172757"/>
                  </a:cubicBezTo>
                  <a:cubicBezTo>
                    <a:pt x="72419" y="159742"/>
                    <a:pt x="70140" y="154619"/>
                    <a:pt x="70140" y="154619"/>
                  </a:cubicBezTo>
                  <a:cubicBezTo>
                    <a:pt x="70140" y="154619"/>
                    <a:pt x="47614" y="175699"/>
                    <a:pt x="59281" y="157560"/>
                  </a:cubicBezTo>
                  <a:cubicBezTo>
                    <a:pt x="70949" y="139422"/>
                    <a:pt x="70262" y="127215"/>
                    <a:pt x="65164" y="121308"/>
                  </a:cubicBezTo>
                  <a:cubicBezTo>
                    <a:pt x="60065" y="115401"/>
                    <a:pt x="39108" y="119151"/>
                    <a:pt x="32539" y="127093"/>
                  </a:cubicBezTo>
                  <a:cubicBezTo>
                    <a:pt x="25970" y="135034"/>
                    <a:pt x="14401" y="143736"/>
                    <a:pt x="18715" y="127093"/>
                  </a:cubicBezTo>
                  <a:cubicBezTo>
                    <a:pt x="23029" y="110449"/>
                    <a:pt x="44084" y="97899"/>
                    <a:pt x="45555" y="90668"/>
                  </a:cubicBezTo>
                  <a:cubicBezTo>
                    <a:pt x="47025" y="83438"/>
                    <a:pt x="46241" y="77530"/>
                    <a:pt x="53496" y="73216"/>
                  </a:cubicBezTo>
                  <a:cubicBezTo>
                    <a:pt x="60752" y="68902"/>
                    <a:pt x="65948" y="60961"/>
                    <a:pt x="68792" y="49979"/>
                  </a:cubicBezTo>
                  <a:cubicBezTo>
                    <a:pt x="71635" y="38998"/>
                    <a:pt x="73081" y="47038"/>
                    <a:pt x="73081" y="51450"/>
                  </a:cubicBezTo>
                  <a:cubicBezTo>
                    <a:pt x="73081" y="55862"/>
                    <a:pt x="68179" y="66157"/>
                    <a:pt x="78179" y="65275"/>
                  </a:cubicBezTo>
                  <a:cubicBezTo>
                    <a:pt x="88180" y="64392"/>
                    <a:pt x="100632" y="42749"/>
                    <a:pt x="144042" y="46425"/>
                  </a:cubicBezTo>
                  <a:cubicBezTo>
                    <a:pt x="187452" y="50102"/>
                    <a:pt x="178137" y="60936"/>
                    <a:pt x="185393" y="62407"/>
                  </a:cubicBezTo>
                  <a:cubicBezTo>
                    <a:pt x="192648" y="63877"/>
                    <a:pt x="202722" y="65250"/>
                    <a:pt x="204193" y="71819"/>
                  </a:cubicBezTo>
                  <a:cubicBezTo>
                    <a:pt x="205664" y="78388"/>
                    <a:pt x="200565" y="84075"/>
                    <a:pt x="209291" y="85644"/>
                  </a:cubicBezTo>
                  <a:cubicBezTo>
                    <a:pt x="218017" y="87212"/>
                    <a:pt x="225371" y="92997"/>
                    <a:pt x="231842" y="103758"/>
                  </a:cubicBezTo>
                  <a:cubicBezTo>
                    <a:pt x="238313" y="114518"/>
                    <a:pt x="252015" y="130720"/>
                    <a:pt x="240445" y="141481"/>
                  </a:cubicBezTo>
                  <a:cubicBezTo>
                    <a:pt x="228876" y="152241"/>
                    <a:pt x="203678" y="173346"/>
                    <a:pt x="199193" y="179228"/>
                  </a:cubicBezTo>
                  <a:cubicBezTo>
                    <a:pt x="194707" y="185111"/>
                    <a:pt x="198310" y="191484"/>
                    <a:pt x="200565" y="200970"/>
                  </a:cubicBezTo>
                  <a:cubicBezTo>
                    <a:pt x="202820" y="210456"/>
                    <a:pt x="202158" y="235629"/>
                    <a:pt x="194094" y="250949"/>
                  </a:cubicBezTo>
                  <a:cubicBezTo>
                    <a:pt x="188286" y="261555"/>
                    <a:pt x="181733" y="271737"/>
                    <a:pt x="174485" y="281417"/>
                  </a:cubicBezTo>
                  <a:lnTo>
                    <a:pt x="193285" y="290805"/>
                  </a:lnTo>
                  <a:cubicBezTo>
                    <a:pt x="193285" y="290805"/>
                    <a:pt x="215149" y="272127"/>
                    <a:pt x="220934" y="233595"/>
                  </a:cubicBezTo>
                  <a:cubicBezTo>
                    <a:pt x="226719" y="195063"/>
                    <a:pt x="220934" y="183518"/>
                    <a:pt x="220934" y="183518"/>
                  </a:cubicBezTo>
                  <a:cubicBezTo>
                    <a:pt x="220934" y="183518"/>
                    <a:pt x="254245" y="151653"/>
                    <a:pt x="310769" y="121896"/>
                  </a:cubicBezTo>
                  <a:cubicBezTo>
                    <a:pt x="367292" y="92139"/>
                    <a:pt x="399941" y="86305"/>
                    <a:pt x="399941" y="86305"/>
                  </a:cubicBezTo>
                  <a:cubicBezTo>
                    <a:pt x="399941" y="86305"/>
                    <a:pt x="397098" y="103758"/>
                    <a:pt x="400726" y="109542"/>
                  </a:cubicBezTo>
                  <a:cubicBezTo>
                    <a:pt x="404353" y="115327"/>
                    <a:pt x="406510" y="126994"/>
                    <a:pt x="402883" y="132779"/>
                  </a:cubicBezTo>
                  <a:cubicBezTo>
                    <a:pt x="399255" y="138564"/>
                    <a:pt x="392000" y="157462"/>
                    <a:pt x="393495" y="165404"/>
                  </a:cubicBezTo>
                  <a:cubicBezTo>
                    <a:pt x="394990" y="173346"/>
                    <a:pt x="399941" y="187954"/>
                    <a:pt x="394157" y="192367"/>
                  </a:cubicBezTo>
                  <a:cubicBezTo>
                    <a:pt x="388372" y="196779"/>
                    <a:pt x="377513" y="210603"/>
                    <a:pt x="377513" y="215603"/>
                  </a:cubicBezTo>
                  <a:cubicBezTo>
                    <a:pt x="377513" y="220604"/>
                    <a:pt x="376043" y="231462"/>
                    <a:pt x="368787" y="232933"/>
                  </a:cubicBezTo>
                  <a:cubicBezTo>
                    <a:pt x="358808" y="234430"/>
                    <a:pt x="349750" y="239607"/>
                    <a:pt x="343393" y="247444"/>
                  </a:cubicBezTo>
                  <a:cubicBezTo>
                    <a:pt x="334006" y="258302"/>
                    <a:pt x="323784" y="283696"/>
                    <a:pt x="323784" y="283696"/>
                  </a:cubicBezTo>
                  <a:cubicBezTo>
                    <a:pt x="323784" y="283696"/>
                    <a:pt x="312215" y="281637"/>
                    <a:pt x="288316" y="295364"/>
                  </a:cubicBezTo>
                  <a:cubicBezTo>
                    <a:pt x="264418" y="309090"/>
                    <a:pt x="263609" y="324361"/>
                    <a:pt x="263609" y="324361"/>
                  </a:cubicBezTo>
                  <a:lnTo>
                    <a:pt x="281747" y="330807"/>
                  </a:lnTo>
                  <a:cubicBezTo>
                    <a:pt x="286932" y="318585"/>
                    <a:pt x="297757" y="309664"/>
                    <a:pt x="310744" y="306909"/>
                  </a:cubicBezTo>
                  <a:cubicBezTo>
                    <a:pt x="332510" y="302595"/>
                    <a:pt x="336922" y="300340"/>
                    <a:pt x="336922" y="300340"/>
                  </a:cubicBezTo>
                  <a:cubicBezTo>
                    <a:pt x="336922" y="300340"/>
                    <a:pt x="349178" y="267813"/>
                    <a:pt x="365135" y="259111"/>
                  </a:cubicBezTo>
                  <a:cubicBezTo>
                    <a:pt x="373665" y="254174"/>
                    <a:pt x="382974" y="250726"/>
                    <a:pt x="392661" y="248914"/>
                  </a:cubicBezTo>
                  <a:cubicBezTo>
                    <a:pt x="392661" y="248914"/>
                    <a:pt x="392661" y="225114"/>
                    <a:pt x="402172" y="215603"/>
                  </a:cubicBezTo>
                  <a:cubicBezTo>
                    <a:pt x="407419" y="210383"/>
                    <a:pt x="412269" y="204779"/>
                    <a:pt x="416683" y="198838"/>
                  </a:cubicBezTo>
                  <a:cubicBezTo>
                    <a:pt x="416683" y="198838"/>
                    <a:pt x="410212" y="179915"/>
                    <a:pt x="413055" y="162585"/>
                  </a:cubicBezTo>
                  <a:cubicBezTo>
                    <a:pt x="415898" y="145255"/>
                    <a:pt x="428914" y="132215"/>
                    <a:pt x="428914" y="132215"/>
                  </a:cubicBezTo>
                  <a:cubicBezTo>
                    <a:pt x="428914" y="132215"/>
                    <a:pt x="415089" y="114641"/>
                    <a:pt x="418055" y="97311"/>
                  </a:cubicBezTo>
                  <a:cubicBezTo>
                    <a:pt x="421021" y="79981"/>
                    <a:pt x="426757" y="52455"/>
                    <a:pt x="426757" y="52455"/>
                  </a:cubicBezTo>
                  <a:cubicBezTo>
                    <a:pt x="426757" y="52455"/>
                    <a:pt x="365135" y="72064"/>
                    <a:pt x="330353" y="90056"/>
                  </a:cubicBezTo>
                  <a:cubicBezTo>
                    <a:pt x="295572" y="108047"/>
                    <a:pt x="265913" y="124862"/>
                    <a:pt x="265913" y="124862"/>
                  </a:cubicBezTo>
                  <a:lnTo>
                    <a:pt x="255030" y="97213"/>
                  </a:lnTo>
                  <a:lnTo>
                    <a:pt x="267285" y="95865"/>
                  </a:lnTo>
                  <a:cubicBezTo>
                    <a:pt x="267285" y="95865"/>
                    <a:pt x="249858" y="71844"/>
                    <a:pt x="234661" y="64588"/>
                  </a:cubicBezTo>
                  <a:cubicBezTo>
                    <a:pt x="226176" y="60661"/>
                    <a:pt x="218160" y="55794"/>
                    <a:pt x="210762" y="50077"/>
                  </a:cubicBezTo>
                  <a:lnTo>
                    <a:pt x="218115" y="37822"/>
                  </a:lnTo>
                  <a:cubicBezTo>
                    <a:pt x="218115" y="37822"/>
                    <a:pt x="204977" y="26816"/>
                    <a:pt x="165881" y="24610"/>
                  </a:cubicBezTo>
                  <a:cubicBezTo>
                    <a:pt x="126786" y="22404"/>
                    <a:pt x="118746" y="29708"/>
                    <a:pt x="118746" y="29708"/>
                  </a:cubicBezTo>
                  <a:lnTo>
                    <a:pt x="118060" y="9437"/>
                  </a:lnTo>
                  <a:cubicBezTo>
                    <a:pt x="118060" y="9437"/>
                    <a:pt x="103353" y="6030"/>
                    <a:pt x="98450" y="17355"/>
                  </a:cubicBezTo>
                  <a:cubicBezTo>
                    <a:pt x="97764" y="18948"/>
                    <a:pt x="94823" y="25"/>
                    <a:pt x="94823" y="25"/>
                  </a:cubicBezTo>
                  <a:cubicBezTo>
                    <a:pt x="94823" y="25"/>
                    <a:pt x="85410" y="-1446"/>
                    <a:pt x="67296" y="18139"/>
                  </a:cubicBezTo>
                  <a:cubicBezTo>
                    <a:pt x="49182" y="37724"/>
                    <a:pt x="52001" y="51450"/>
                    <a:pt x="52001" y="51450"/>
                  </a:cubicBezTo>
                  <a:cubicBezTo>
                    <a:pt x="52001" y="51450"/>
                    <a:pt x="36191" y="61132"/>
                    <a:pt x="30725" y="67897"/>
                  </a:cubicBezTo>
                  <a:cubicBezTo>
                    <a:pt x="27338" y="72641"/>
                    <a:pt x="25614" y="78372"/>
                    <a:pt x="25823" y="84197"/>
                  </a:cubicBezTo>
                  <a:cubicBezTo>
                    <a:pt x="25823" y="84197"/>
                    <a:pt x="18470" y="96453"/>
                    <a:pt x="11312" y="106625"/>
                  </a:cubicBezTo>
                  <a:cubicBezTo>
                    <a:pt x="4155" y="116798"/>
                    <a:pt x="-5552" y="134961"/>
                    <a:pt x="3959" y="147069"/>
                  </a:cubicBezTo>
                  <a:cubicBezTo>
                    <a:pt x="13469" y="159178"/>
                    <a:pt x="26828" y="158516"/>
                    <a:pt x="31706" y="152511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443" name="Google Shape;2443;p17"/>
            <p:cNvSpPr/>
            <p:nvPr/>
          </p:nvSpPr>
          <p:spPr>
            <a:xfrm>
              <a:off x="77823" y="3088756"/>
              <a:ext cx="47184" cy="42944"/>
            </a:xfrm>
            <a:custGeom>
              <a:rect b="b" l="l" r="r" t="t"/>
              <a:pathLst>
                <a:path extrusionOk="0" h="42944" w="47184">
                  <a:moveTo>
                    <a:pt x="30933" y="32625"/>
                  </a:moveTo>
                  <a:cubicBezTo>
                    <a:pt x="37304" y="26820"/>
                    <a:pt x="42780" y="20105"/>
                    <a:pt x="47185" y="12697"/>
                  </a:cubicBezTo>
                  <a:lnTo>
                    <a:pt x="37380" y="0"/>
                  </a:lnTo>
                  <a:cubicBezTo>
                    <a:pt x="37380" y="0"/>
                    <a:pt x="30149" y="15197"/>
                    <a:pt x="20516" y="20639"/>
                  </a:cubicBezTo>
                  <a:cubicBezTo>
                    <a:pt x="14206" y="23907"/>
                    <a:pt x="7046" y="25165"/>
                    <a:pt x="0" y="24242"/>
                  </a:cubicBezTo>
                  <a:lnTo>
                    <a:pt x="4755" y="42944"/>
                  </a:lnTo>
                  <a:cubicBezTo>
                    <a:pt x="4755" y="42944"/>
                    <a:pt x="20614" y="41694"/>
                    <a:pt x="30811" y="32625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444" name="Google Shape;2444;p17"/>
            <p:cNvSpPr/>
            <p:nvPr/>
          </p:nvSpPr>
          <p:spPr>
            <a:xfrm>
              <a:off x="149765" y="3006103"/>
              <a:ext cx="22820" cy="15711"/>
            </a:xfrm>
            <a:custGeom>
              <a:rect b="b" l="l" r="r" t="t"/>
              <a:pathLst>
                <a:path extrusionOk="0" h="15711" w="22820">
                  <a:moveTo>
                    <a:pt x="9069" y="74"/>
                  </a:moveTo>
                  <a:cubicBezTo>
                    <a:pt x="6618" y="74"/>
                    <a:pt x="0" y="1887"/>
                    <a:pt x="0" y="5515"/>
                  </a:cubicBezTo>
                  <a:cubicBezTo>
                    <a:pt x="366" y="9007"/>
                    <a:pt x="1190" y="12435"/>
                    <a:pt x="2451" y="15712"/>
                  </a:cubicBezTo>
                  <a:cubicBezTo>
                    <a:pt x="2451" y="15712"/>
                    <a:pt x="12256" y="4829"/>
                    <a:pt x="20590" y="2451"/>
                  </a:cubicBezTo>
                  <a:cubicBezTo>
                    <a:pt x="28924" y="74"/>
                    <a:pt x="11398" y="0"/>
                    <a:pt x="9020" y="0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445" name="Google Shape;2445;p17"/>
            <p:cNvSpPr/>
            <p:nvPr/>
          </p:nvSpPr>
          <p:spPr>
            <a:xfrm>
              <a:off x="112904" y="3021227"/>
              <a:ext cx="147531" cy="226956"/>
            </a:xfrm>
            <a:custGeom>
              <a:rect b="b" l="l" r="r" t="t"/>
              <a:pathLst>
                <a:path extrusionOk="0" h="226956" w="147531">
                  <a:moveTo>
                    <a:pt x="21908" y="225922"/>
                  </a:moveTo>
                  <a:cubicBezTo>
                    <a:pt x="25896" y="210407"/>
                    <a:pt x="31159" y="195248"/>
                    <a:pt x="37645" y="180600"/>
                  </a:cubicBezTo>
                  <a:cubicBezTo>
                    <a:pt x="48528" y="155917"/>
                    <a:pt x="90222" y="123734"/>
                    <a:pt x="113115" y="105595"/>
                  </a:cubicBezTo>
                  <a:cubicBezTo>
                    <a:pt x="136009" y="87457"/>
                    <a:pt x="148804" y="65715"/>
                    <a:pt x="147432" y="39218"/>
                  </a:cubicBezTo>
                  <a:cubicBezTo>
                    <a:pt x="146059" y="12721"/>
                    <a:pt x="111179" y="0"/>
                    <a:pt x="111179" y="0"/>
                  </a:cubicBezTo>
                  <a:cubicBezTo>
                    <a:pt x="109299" y="5284"/>
                    <a:pt x="106832" y="10340"/>
                    <a:pt x="103826" y="15075"/>
                  </a:cubicBezTo>
                  <a:cubicBezTo>
                    <a:pt x="98384" y="24119"/>
                    <a:pt x="77868" y="38066"/>
                    <a:pt x="71961" y="39316"/>
                  </a:cubicBezTo>
                  <a:cubicBezTo>
                    <a:pt x="66053" y="40566"/>
                    <a:pt x="61102" y="50739"/>
                    <a:pt x="62916" y="54955"/>
                  </a:cubicBezTo>
                  <a:cubicBezTo>
                    <a:pt x="64730" y="59171"/>
                    <a:pt x="64044" y="68313"/>
                    <a:pt x="63480" y="71941"/>
                  </a:cubicBezTo>
                  <a:cubicBezTo>
                    <a:pt x="62916" y="75569"/>
                    <a:pt x="74927" y="61622"/>
                    <a:pt x="79780" y="54955"/>
                  </a:cubicBezTo>
                  <a:cubicBezTo>
                    <a:pt x="84633" y="48288"/>
                    <a:pt x="94291" y="47601"/>
                    <a:pt x="102796" y="42944"/>
                  </a:cubicBezTo>
                  <a:cubicBezTo>
                    <a:pt x="111302" y="38287"/>
                    <a:pt x="117282" y="25933"/>
                    <a:pt x="117282" y="25933"/>
                  </a:cubicBezTo>
                  <a:cubicBezTo>
                    <a:pt x="117282" y="25933"/>
                    <a:pt x="139049" y="40444"/>
                    <a:pt x="116621" y="74956"/>
                  </a:cubicBezTo>
                  <a:cubicBezTo>
                    <a:pt x="101914" y="97850"/>
                    <a:pt x="74951" y="102826"/>
                    <a:pt x="38650" y="144520"/>
                  </a:cubicBezTo>
                  <a:cubicBezTo>
                    <a:pt x="2348" y="186214"/>
                    <a:pt x="5486" y="225162"/>
                    <a:pt x="608" y="226486"/>
                  </a:cubicBezTo>
                  <a:cubicBezTo>
                    <a:pt x="-4270" y="227810"/>
                    <a:pt x="21810" y="225922"/>
                    <a:pt x="21810" y="225922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446" name="Google Shape;2446;p17"/>
            <p:cNvSpPr/>
            <p:nvPr/>
          </p:nvSpPr>
          <p:spPr>
            <a:xfrm>
              <a:off x="100840" y="3152339"/>
              <a:ext cx="30810" cy="40541"/>
            </a:xfrm>
            <a:custGeom>
              <a:rect b="b" l="l" r="r" t="t"/>
              <a:pathLst>
                <a:path extrusionOk="0" h="40541" w="30810">
                  <a:moveTo>
                    <a:pt x="30811" y="27870"/>
                  </a:moveTo>
                  <a:lnTo>
                    <a:pt x="10859" y="0"/>
                  </a:lnTo>
                  <a:lnTo>
                    <a:pt x="0" y="13922"/>
                  </a:lnTo>
                  <a:lnTo>
                    <a:pt x="20614" y="40542"/>
                  </a:lnTo>
                  <a:cubicBezTo>
                    <a:pt x="20614" y="40542"/>
                    <a:pt x="24806" y="31497"/>
                    <a:pt x="30811" y="27870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447" name="Google Shape;2447;p17"/>
            <p:cNvSpPr/>
            <p:nvPr/>
          </p:nvSpPr>
          <p:spPr>
            <a:xfrm>
              <a:off x="87015" y="3173958"/>
              <a:ext cx="30810" cy="41130"/>
            </a:xfrm>
            <a:custGeom>
              <a:rect b="b" l="l" r="r" t="t"/>
              <a:pathLst>
                <a:path extrusionOk="0" h="41130" w="30810">
                  <a:moveTo>
                    <a:pt x="30811" y="23556"/>
                  </a:moveTo>
                  <a:lnTo>
                    <a:pt x="8383" y="0"/>
                  </a:lnTo>
                  <a:lnTo>
                    <a:pt x="0" y="18800"/>
                  </a:lnTo>
                  <a:lnTo>
                    <a:pt x="26497" y="41130"/>
                  </a:lnTo>
                  <a:cubicBezTo>
                    <a:pt x="26497" y="41130"/>
                    <a:pt x="25369" y="35689"/>
                    <a:pt x="30811" y="23556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448" name="Google Shape;2448;p17"/>
            <p:cNvSpPr/>
            <p:nvPr/>
          </p:nvSpPr>
          <p:spPr>
            <a:xfrm>
              <a:off x="80275" y="3205455"/>
              <a:ext cx="30222" cy="33188"/>
            </a:xfrm>
            <a:custGeom>
              <a:rect b="b" l="l" r="r" t="t"/>
              <a:pathLst>
                <a:path extrusionOk="0" h="33188" w="30222">
                  <a:moveTo>
                    <a:pt x="3064" y="0"/>
                  </a:moveTo>
                  <a:lnTo>
                    <a:pt x="0" y="18702"/>
                  </a:lnTo>
                  <a:lnTo>
                    <a:pt x="27771" y="33189"/>
                  </a:lnTo>
                  <a:cubicBezTo>
                    <a:pt x="27771" y="33189"/>
                    <a:pt x="26619" y="28433"/>
                    <a:pt x="30223" y="18138"/>
                  </a:cubicBezTo>
                  <a:lnTo>
                    <a:pt x="3064" y="0"/>
                  </a:ln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449" name="Google Shape;2449;p17"/>
            <p:cNvSpPr/>
            <p:nvPr/>
          </p:nvSpPr>
          <p:spPr>
            <a:xfrm>
              <a:off x="354607" y="3048312"/>
              <a:ext cx="111821" cy="76696"/>
            </a:xfrm>
            <a:custGeom>
              <a:rect b="b" l="l" r="r" t="t"/>
              <a:pathLst>
                <a:path extrusionOk="0" h="76696" w="111821">
                  <a:moveTo>
                    <a:pt x="111821" y="21742"/>
                  </a:moveTo>
                  <a:lnTo>
                    <a:pt x="110007" y="0"/>
                  </a:lnTo>
                  <a:lnTo>
                    <a:pt x="0" y="54955"/>
                  </a:lnTo>
                  <a:lnTo>
                    <a:pt x="2500" y="76696"/>
                  </a:lnTo>
                  <a:lnTo>
                    <a:pt x="111821" y="21742"/>
                  </a:lnTo>
                  <a:lnTo>
                    <a:pt x="111821" y="21742"/>
                  </a:ln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450" name="Google Shape;2450;p17"/>
            <p:cNvSpPr/>
            <p:nvPr/>
          </p:nvSpPr>
          <p:spPr>
            <a:xfrm>
              <a:off x="350955" y="3120817"/>
              <a:ext cx="108806" cy="31399"/>
            </a:xfrm>
            <a:custGeom>
              <a:rect b="b" l="l" r="r" t="t"/>
              <a:pathLst>
                <a:path extrusionOk="0" h="31399" w="108806">
                  <a:moveTo>
                    <a:pt x="45346" y="25958"/>
                  </a:moveTo>
                  <a:cubicBezTo>
                    <a:pt x="70054" y="23506"/>
                    <a:pt x="105865" y="19952"/>
                    <a:pt x="105865" y="19952"/>
                  </a:cubicBezTo>
                  <a:lnTo>
                    <a:pt x="108806" y="0"/>
                  </a:lnTo>
                  <a:lnTo>
                    <a:pt x="4902" y="12133"/>
                  </a:lnTo>
                  <a:lnTo>
                    <a:pt x="0" y="31399"/>
                  </a:lnTo>
                  <a:cubicBezTo>
                    <a:pt x="0" y="31399"/>
                    <a:pt x="20639" y="28433"/>
                    <a:pt x="45322" y="25958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451" name="Google Shape;2451;p17"/>
            <p:cNvSpPr/>
            <p:nvPr/>
          </p:nvSpPr>
          <p:spPr>
            <a:xfrm>
              <a:off x="339557" y="3158319"/>
              <a:ext cx="79172" cy="21079"/>
            </a:xfrm>
            <a:custGeom>
              <a:rect b="b" l="l" r="r" t="t"/>
              <a:pathLst>
                <a:path extrusionOk="0" h="21079" w="79172">
                  <a:moveTo>
                    <a:pt x="0" y="18138"/>
                  </a:moveTo>
                  <a:lnTo>
                    <a:pt x="73755" y="21080"/>
                  </a:lnTo>
                  <a:lnTo>
                    <a:pt x="79172" y="4755"/>
                  </a:lnTo>
                  <a:lnTo>
                    <a:pt x="9608" y="0"/>
                  </a:lnTo>
                  <a:cubicBezTo>
                    <a:pt x="5417" y="3628"/>
                    <a:pt x="0" y="18138"/>
                    <a:pt x="0" y="18138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452" name="Google Shape;2452;p17"/>
            <p:cNvSpPr/>
            <p:nvPr/>
          </p:nvSpPr>
          <p:spPr>
            <a:xfrm>
              <a:off x="830742" y="3094835"/>
              <a:ext cx="119174" cy="351984"/>
            </a:xfrm>
            <a:custGeom>
              <a:rect b="b" l="l" r="r" t="t"/>
              <a:pathLst>
                <a:path extrusionOk="0" h="351984" w="119174">
                  <a:moveTo>
                    <a:pt x="118219" y="19192"/>
                  </a:moveTo>
                  <a:lnTo>
                    <a:pt x="35272" y="19192"/>
                  </a:lnTo>
                  <a:lnTo>
                    <a:pt x="35272" y="148883"/>
                  </a:lnTo>
                  <a:lnTo>
                    <a:pt x="108684" y="148883"/>
                  </a:lnTo>
                  <a:lnTo>
                    <a:pt x="108684" y="167953"/>
                  </a:lnTo>
                  <a:lnTo>
                    <a:pt x="36228" y="167953"/>
                  </a:lnTo>
                  <a:lnTo>
                    <a:pt x="36228" y="332915"/>
                  </a:lnTo>
                  <a:lnTo>
                    <a:pt x="119175" y="332915"/>
                  </a:lnTo>
                  <a:lnTo>
                    <a:pt x="119175" y="351985"/>
                  </a:lnTo>
                  <a:lnTo>
                    <a:pt x="17158" y="351985"/>
                  </a:lnTo>
                  <a:cubicBezTo>
                    <a:pt x="10466" y="351985"/>
                    <a:pt x="0" y="351985"/>
                    <a:pt x="0" y="341494"/>
                  </a:cubicBezTo>
                  <a:lnTo>
                    <a:pt x="0" y="0"/>
                  </a:lnTo>
                  <a:lnTo>
                    <a:pt x="118243" y="0"/>
                  </a:lnTo>
                  <a:lnTo>
                    <a:pt x="118243" y="19192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453" name="Google Shape;2453;p17"/>
            <p:cNvSpPr/>
            <p:nvPr/>
          </p:nvSpPr>
          <p:spPr>
            <a:xfrm>
              <a:off x="1147307" y="3498195"/>
              <a:ext cx="119199" cy="351862"/>
            </a:xfrm>
            <a:custGeom>
              <a:rect b="b" l="l" r="r" t="t"/>
              <a:pathLst>
                <a:path extrusionOk="0" h="351862" w="119199">
                  <a:moveTo>
                    <a:pt x="118243" y="19070"/>
                  </a:moveTo>
                  <a:lnTo>
                    <a:pt x="35272" y="19070"/>
                  </a:lnTo>
                  <a:lnTo>
                    <a:pt x="35272" y="148736"/>
                  </a:lnTo>
                  <a:lnTo>
                    <a:pt x="108806" y="148736"/>
                  </a:lnTo>
                  <a:lnTo>
                    <a:pt x="108806" y="167805"/>
                  </a:lnTo>
                  <a:lnTo>
                    <a:pt x="36228" y="167805"/>
                  </a:lnTo>
                  <a:lnTo>
                    <a:pt x="36228" y="332792"/>
                  </a:lnTo>
                  <a:lnTo>
                    <a:pt x="119199" y="332792"/>
                  </a:lnTo>
                  <a:lnTo>
                    <a:pt x="119199" y="351862"/>
                  </a:lnTo>
                  <a:lnTo>
                    <a:pt x="17158" y="351862"/>
                  </a:lnTo>
                  <a:cubicBezTo>
                    <a:pt x="10491" y="351862"/>
                    <a:pt x="0" y="351862"/>
                    <a:pt x="0" y="341371"/>
                  </a:cubicBezTo>
                  <a:lnTo>
                    <a:pt x="0" y="0"/>
                  </a:lnTo>
                  <a:lnTo>
                    <a:pt x="118243" y="0"/>
                  </a:lnTo>
                  <a:lnTo>
                    <a:pt x="118243" y="19070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454" name="Google Shape;2454;p17"/>
            <p:cNvSpPr/>
            <p:nvPr/>
          </p:nvSpPr>
          <p:spPr>
            <a:xfrm>
              <a:off x="1216087" y="3092359"/>
              <a:ext cx="119199" cy="351862"/>
            </a:xfrm>
            <a:custGeom>
              <a:rect b="b" l="l" r="r" t="t"/>
              <a:pathLst>
                <a:path extrusionOk="0" h="351862" w="119199">
                  <a:moveTo>
                    <a:pt x="118243" y="19070"/>
                  </a:moveTo>
                  <a:lnTo>
                    <a:pt x="35272" y="19070"/>
                  </a:lnTo>
                  <a:lnTo>
                    <a:pt x="35272" y="148760"/>
                  </a:lnTo>
                  <a:lnTo>
                    <a:pt x="108806" y="148760"/>
                  </a:lnTo>
                  <a:lnTo>
                    <a:pt x="108806" y="167830"/>
                  </a:lnTo>
                  <a:lnTo>
                    <a:pt x="36228" y="167830"/>
                  </a:lnTo>
                  <a:lnTo>
                    <a:pt x="36228" y="332792"/>
                  </a:lnTo>
                  <a:lnTo>
                    <a:pt x="119199" y="332792"/>
                  </a:lnTo>
                  <a:lnTo>
                    <a:pt x="119199" y="351862"/>
                  </a:lnTo>
                  <a:lnTo>
                    <a:pt x="17158" y="351862"/>
                  </a:lnTo>
                  <a:cubicBezTo>
                    <a:pt x="10491" y="351862"/>
                    <a:pt x="0" y="351862"/>
                    <a:pt x="0" y="341371"/>
                  </a:cubicBezTo>
                  <a:lnTo>
                    <a:pt x="0" y="0"/>
                  </a:lnTo>
                  <a:lnTo>
                    <a:pt x="118243" y="0"/>
                  </a:lnTo>
                  <a:lnTo>
                    <a:pt x="118243" y="19070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455" name="Google Shape;2455;p17"/>
            <p:cNvSpPr/>
            <p:nvPr/>
          </p:nvSpPr>
          <p:spPr>
            <a:xfrm>
              <a:off x="609452" y="3093645"/>
              <a:ext cx="194527" cy="358163"/>
            </a:xfrm>
            <a:custGeom>
              <a:rect b="b" l="l" r="r" t="t"/>
              <a:pathLst>
                <a:path extrusionOk="0" h="358163" w="194527">
                  <a:moveTo>
                    <a:pt x="156432" y="179511"/>
                  </a:moveTo>
                  <a:lnTo>
                    <a:pt x="194523" y="179511"/>
                  </a:lnTo>
                  <a:lnTo>
                    <a:pt x="194523" y="284395"/>
                  </a:lnTo>
                  <a:cubicBezTo>
                    <a:pt x="194523" y="299642"/>
                    <a:pt x="195479" y="321579"/>
                    <a:pt x="168786" y="340772"/>
                  </a:cubicBezTo>
                  <a:cubicBezTo>
                    <a:pt x="142093" y="359964"/>
                    <a:pt x="108708" y="357930"/>
                    <a:pt x="108708" y="357930"/>
                  </a:cubicBezTo>
                  <a:cubicBezTo>
                    <a:pt x="108708" y="357930"/>
                    <a:pt x="0" y="372244"/>
                    <a:pt x="0" y="176766"/>
                  </a:cubicBezTo>
                  <a:cubicBezTo>
                    <a:pt x="0" y="-4399"/>
                    <a:pt x="112532" y="283"/>
                    <a:pt x="112532" y="283"/>
                  </a:cubicBezTo>
                  <a:cubicBezTo>
                    <a:pt x="112532" y="283"/>
                    <a:pt x="159251" y="-7340"/>
                    <a:pt x="193567" y="56537"/>
                  </a:cubicBezTo>
                  <a:lnTo>
                    <a:pt x="166874" y="70852"/>
                  </a:lnTo>
                  <a:cubicBezTo>
                    <a:pt x="166874" y="70852"/>
                    <a:pt x="155427" y="22221"/>
                    <a:pt x="110620" y="22221"/>
                  </a:cubicBezTo>
                  <a:cubicBezTo>
                    <a:pt x="65813" y="22221"/>
                    <a:pt x="36228" y="69896"/>
                    <a:pt x="36228" y="172893"/>
                  </a:cubicBezTo>
                  <a:cubicBezTo>
                    <a:pt x="36228" y="275890"/>
                    <a:pt x="58166" y="340698"/>
                    <a:pt x="109762" y="340698"/>
                  </a:cubicBezTo>
                  <a:cubicBezTo>
                    <a:pt x="136455" y="340698"/>
                    <a:pt x="156481" y="316873"/>
                    <a:pt x="156481" y="316873"/>
                  </a:cubicBezTo>
                  <a:lnTo>
                    <a:pt x="156481" y="179609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456" name="Google Shape;2456;p17"/>
            <p:cNvSpPr/>
            <p:nvPr/>
          </p:nvSpPr>
          <p:spPr>
            <a:xfrm>
              <a:off x="981389" y="3091967"/>
              <a:ext cx="189767" cy="353773"/>
            </a:xfrm>
            <a:custGeom>
              <a:rect b="b" l="l" r="r" t="t"/>
              <a:pathLst>
                <a:path extrusionOk="0" h="353773" w="189767">
                  <a:moveTo>
                    <a:pt x="0" y="353774"/>
                  </a:moveTo>
                  <a:lnTo>
                    <a:pt x="0" y="1912"/>
                  </a:lnTo>
                  <a:lnTo>
                    <a:pt x="20026" y="1912"/>
                  </a:lnTo>
                  <a:cubicBezTo>
                    <a:pt x="20026" y="1912"/>
                    <a:pt x="158393" y="260336"/>
                    <a:pt x="161138" y="267003"/>
                  </a:cubicBezTo>
                  <a:cubicBezTo>
                    <a:pt x="163884" y="273670"/>
                    <a:pt x="165918" y="267003"/>
                    <a:pt x="165918" y="260336"/>
                  </a:cubicBezTo>
                  <a:lnTo>
                    <a:pt x="165918" y="0"/>
                  </a:lnTo>
                  <a:lnTo>
                    <a:pt x="189768" y="0"/>
                  </a:lnTo>
                  <a:lnTo>
                    <a:pt x="189768" y="351862"/>
                  </a:lnTo>
                  <a:lnTo>
                    <a:pt x="165918" y="351862"/>
                  </a:lnTo>
                  <a:lnTo>
                    <a:pt x="23850" y="85790"/>
                  </a:lnTo>
                  <a:lnTo>
                    <a:pt x="23850" y="353774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457" name="Google Shape;2457;p17"/>
            <p:cNvSpPr/>
            <p:nvPr/>
          </p:nvSpPr>
          <p:spPr>
            <a:xfrm>
              <a:off x="1295111" y="3495328"/>
              <a:ext cx="189743" cy="353773"/>
            </a:xfrm>
            <a:custGeom>
              <a:rect b="b" l="l" r="r" t="t"/>
              <a:pathLst>
                <a:path extrusionOk="0" h="353773" w="189743">
                  <a:moveTo>
                    <a:pt x="0" y="353774"/>
                  </a:moveTo>
                  <a:lnTo>
                    <a:pt x="0" y="1912"/>
                  </a:lnTo>
                  <a:lnTo>
                    <a:pt x="20026" y="1912"/>
                  </a:lnTo>
                  <a:cubicBezTo>
                    <a:pt x="20026" y="1912"/>
                    <a:pt x="158271" y="260312"/>
                    <a:pt x="161138" y="266979"/>
                  </a:cubicBezTo>
                  <a:cubicBezTo>
                    <a:pt x="164006" y="273646"/>
                    <a:pt x="165918" y="266979"/>
                    <a:pt x="165918" y="260312"/>
                  </a:cubicBezTo>
                  <a:lnTo>
                    <a:pt x="165918" y="0"/>
                  </a:lnTo>
                  <a:lnTo>
                    <a:pt x="189743" y="0"/>
                  </a:lnTo>
                  <a:lnTo>
                    <a:pt x="189743" y="351862"/>
                  </a:lnTo>
                  <a:lnTo>
                    <a:pt x="165918" y="351862"/>
                  </a:lnTo>
                  <a:lnTo>
                    <a:pt x="23752" y="85815"/>
                  </a:lnTo>
                  <a:lnTo>
                    <a:pt x="23752" y="353774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458" name="Google Shape;2458;p17"/>
            <p:cNvSpPr/>
            <p:nvPr/>
          </p:nvSpPr>
          <p:spPr>
            <a:xfrm>
              <a:off x="2017293" y="3490278"/>
              <a:ext cx="189767" cy="353773"/>
            </a:xfrm>
            <a:custGeom>
              <a:rect b="b" l="l" r="r" t="t"/>
              <a:pathLst>
                <a:path extrusionOk="0" h="353773" w="189767">
                  <a:moveTo>
                    <a:pt x="0" y="353774"/>
                  </a:moveTo>
                  <a:lnTo>
                    <a:pt x="0" y="1912"/>
                  </a:lnTo>
                  <a:lnTo>
                    <a:pt x="20026" y="1912"/>
                  </a:lnTo>
                  <a:cubicBezTo>
                    <a:pt x="20026" y="1912"/>
                    <a:pt x="158295" y="260312"/>
                    <a:pt x="161163" y="267003"/>
                  </a:cubicBezTo>
                  <a:cubicBezTo>
                    <a:pt x="164031" y="273695"/>
                    <a:pt x="165918" y="267003"/>
                    <a:pt x="165918" y="260312"/>
                  </a:cubicBezTo>
                  <a:lnTo>
                    <a:pt x="165918" y="0"/>
                  </a:lnTo>
                  <a:lnTo>
                    <a:pt x="189768" y="0"/>
                  </a:lnTo>
                  <a:lnTo>
                    <a:pt x="189768" y="351862"/>
                  </a:lnTo>
                  <a:lnTo>
                    <a:pt x="165943" y="351862"/>
                  </a:lnTo>
                  <a:lnTo>
                    <a:pt x="23776" y="85815"/>
                  </a:lnTo>
                  <a:lnTo>
                    <a:pt x="23776" y="353774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459" name="Google Shape;2459;p17"/>
            <p:cNvSpPr/>
            <p:nvPr/>
          </p:nvSpPr>
          <p:spPr>
            <a:xfrm>
              <a:off x="1363839" y="3089026"/>
              <a:ext cx="145918" cy="353847"/>
            </a:xfrm>
            <a:custGeom>
              <a:rect b="b" l="l" r="r" t="t"/>
              <a:pathLst>
                <a:path extrusionOk="0" h="353847" w="145918">
                  <a:moveTo>
                    <a:pt x="75252" y="188885"/>
                  </a:moveTo>
                  <a:cubicBezTo>
                    <a:pt x="75252" y="188885"/>
                    <a:pt x="141164" y="159325"/>
                    <a:pt x="141164" y="90692"/>
                  </a:cubicBezTo>
                  <a:cubicBezTo>
                    <a:pt x="141164" y="22060"/>
                    <a:pt x="71551" y="0"/>
                    <a:pt x="34367" y="0"/>
                  </a:cubicBezTo>
                  <a:cubicBezTo>
                    <a:pt x="-2817" y="0"/>
                    <a:pt x="51" y="956"/>
                    <a:pt x="51" y="956"/>
                  </a:cubicBezTo>
                  <a:lnTo>
                    <a:pt x="51" y="353847"/>
                  </a:lnTo>
                  <a:lnTo>
                    <a:pt x="34367" y="353847"/>
                  </a:lnTo>
                  <a:lnTo>
                    <a:pt x="34367" y="192709"/>
                  </a:lnTo>
                  <a:cubicBezTo>
                    <a:pt x="34367" y="192709"/>
                    <a:pt x="40103" y="187954"/>
                    <a:pt x="47726" y="209867"/>
                  </a:cubicBezTo>
                  <a:cubicBezTo>
                    <a:pt x="55349" y="231780"/>
                    <a:pt x="111603" y="353847"/>
                    <a:pt x="111603" y="353847"/>
                  </a:cubicBezTo>
                  <a:lnTo>
                    <a:pt x="145919" y="353847"/>
                  </a:lnTo>
                  <a:lnTo>
                    <a:pt x="75351" y="188885"/>
                  </a:lnTo>
                  <a:close/>
                  <a:moveTo>
                    <a:pt x="35201" y="167928"/>
                  </a:moveTo>
                  <a:lnTo>
                    <a:pt x="35201" y="30664"/>
                  </a:lnTo>
                  <a:cubicBezTo>
                    <a:pt x="35201" y="20173"/>
                    <a:pt x="45692" y="23016"/>
                    <a:pt x="52359" y="23016"/>
                  </a:cubicBezTo>
                  <a:cubicBezTo>
                    <a:pt x="59026" y="23016"/>
                    <a:pt x="106848" y="36326"/>
                    <a:pt x="106848" y="98315"/>
                  </a:cubicBezTo>
                  <a:cubicBezTo>
                    <a:pt x="106848" y="160305"/>
                    <a:pt x="68708" y="167928"/>
                    <a:pt x="68708" y="167928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460" name="Google Shape;2460;p17"/>
            <p:cNvSpPr/>
            <p:nvPr/>
          </p:nvSpPr>
          <p:spPr>
            <a:xfrm>
              <a:off x="615603" y="3501039"/>
              <a:ext cx="203667" cy="351862"/>
            </a:xfrm>
            <a:custGeom>
              <a:rect b="b" l="l" r="r" t="t"/>
              <a:pathLst>
                <a:path extrusionOk="0" h="351862" w="203667">
                  <a:moveTo>
                    <a:pt x="590" y="9535"/>
                  </a:moveTo>
                  <a:cubicBezTo>
                    <a:pt x="-1322" y="4780"/>
                    <a:pt x="1546" y="1912"/>
                    <a:pt x="7257" y="1912"/>
                  </a:cubicBezTo>
                  <a:lnTo>
                    <a:pt x="34906" y="1912"/>
                  </a:lnTo>
                  <a:cubicBezTo>
                    <a:pt x="34906" y="1912"/>
                    <a:pt x="100695" y="254601"/>
                    <a:pt x="102582" y="263180"/>
                  </a:cubicBezTo>
                  <a:cubicBezTo>
                    <a:pt x="104470" y="271759"/>
                    <a:pt x="110205" y="277494"/>
                    <a:pt x="114029" y="263180"/>
                  </a:cubicBezTo>
                  <a:cubicBezTo>
                    <a:pt x="117853" y="248865"/>
                    <a:pt x="180774" y="0"/>
                    <a:pt x="180774" y="0"/>
                  </a:cubicBezTo>
                  <a:lnTo>
                    <a:pt x="203668" y="0"/>
                  </a:lnTo>
                  <a:lnTo>
                    <a:pt x="112142" y="351862"/>
                  </a:lnTo>
                  <a:lnTo>
                    <a:pt x="89273" y="351862"/>
                  </a:lnTo>
                  <a:lnTo>
                    <a:pt x="590" y="9535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461" name="Google Shape;2461;p17"/>
            <p:cNvSpPr/>
            <p:nvPr/>
          </p:nvSpPr>
          <p:spPr>
            <a:xfrm>
              <a:off x="775420" y="3501039"/>
              <a:ext cx="203692" cy="351862"/>
            </a:xfrm>
            <a:custGeom>
              <a:rect b="b" l="l" r="r" t="t"/>
              <a:pathLst>
                <a:path extrusionOk="0" h="351862" w="203692">
                  <a:moveTo>
                    <a:pt x="203102" y="342327"/>
                  </a:moveTo>
                  <a:lnTo>
                    <a:pt x="114346" y="0"/>
                  </a:lnTo>
                  <a:lnTo>
                    <a:pt x="91550" y="0"/>
                  </a:lnTo>
                  <a:lnTo>
                    <a:pt x="0" y="351862"/>
                  </a:lnTo>
                  <a:lnTo>
                    <a:pt x="22894" y="351862"/>
                  </a:lnTo>
                  <a:cubicBezTo>
                    <a:pt x="22894" y="351862"/>
                    <a:pt x="33507" y="309849"/>
                    <a:pt x="46302" y="259380"/>
                  </a:cubicBezTo>
                  <a:lnTo>
                    <a:pt x="145206" y="259380"/>
                  </a:lnTo>
                  <a:lnTo>
                    <a:pt x="168786" y="350073"/>
                  </a:lnTo>
                  <a:lnTo>
                    <a:pt x="196435" y="350073"/>
                  </a:lnTo>
                  <a:cubicBezTo>
                    <a:pt x="202146" y="350073"/>
                    <a:pt x="205014" y="347229"/>
                    <a:pt x="203102" y="342450"/>
                  </a:cubicBezTo>
                  <a:close/>
                  <a:moveTo>
                    <a:pt x="51351" y="239379"/>
                  </a:moveTo>
                  <a:cubicBezTo>
                    <a:pt x="68509" y="171384"/>
                    <a:pt x="87604" y="96379"/>
                    <a:pt x="89638" y="88707"/>
                  </a:cubicBezTo>
                  <a:cubicBezTo>
                    <a:pt x="93462" y="74417"/>
                    <a:pt x="99173" y="80128"/>
                    <a:pt x="101085" y="88707"/>
                  </a:cubicBezTo>
                  <a:cubicBezTo>
                    <a:pt x="102115" y="93389"/>
                    <a:pt x="122043" y="170232"/>
                    <a:pt x="140009" y="239379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462" name="Google Shape;2462;p17"/>
            <p:cNvSpPr/>
            <p:nvPr/>
          </p:nvSpPr>
          <p:spPr>
            <a:xfrm>
              <a:off x="1515568" y="3089957"/>
              <a:ext cx="203692" cy="351862"/>
            </a:xfrm>
            <a:custGeom>
              <a:rect b="b" l="l" r="r" t="t"/>
              <a:pathLst>
                <a:path extrusionOk="0" h="351862" w="203692">
                  <a:moveTo>
                    <a:pt x="203102" y="342327"/>
                  </a:moveTo>
                  <a:lnTo>
                    <a:pt x="114444" y="0"/>
                  </a:lnTo>
                  <a:lnTo>
                    <a:pt x="91550" y="0"/>
                  </a:lnTo>
                  <a:lnTo>
                    <a:pt x="0" y="351862"/>
                  </a:lnTo>
                  <a:lnTo>
                    <a:pt x="22869" y="351862"/>
                  </a:lnTo>
                  <a:cubicBezTo>
                    <a:pt x="22869" y="351862"/>
                    <a:pt x="33556" y="309849"/>
                    <a:pt x="46278" y="259380"/>
                  </a:cubicBezTo>
                  <a:lnTo>
                    <a:pt x="145206" y="259380"/>
                  </a:lnTo>
                  <a:lnTo>
                    <a:pt x="168761" y="350073"/>
                  </a:lnTo>
                  <a:lnTo>
                    <a:pt x="196435" y="350073"/>
                  </a:lnTo>
                  <a:cubicBezTo>
                    <a:pt x="202146" y="350073"/>
                    <a:pt x="205014" y="347205"/>
                    <a:pt x="203102" y="342450"/>
                  </a:cubicBezTo>
                  <a:close/>
                  <a:moveTo>
                    <a:pt x="51352" y="239379"/>
                  </a:moveTo>
                  <a:cubicBezTo>
                    <a:pt x="68510" y="171409"/>
                    <a:pt x="87579" y="96379"/>
                    <a:pt x="89638" y="88732"/>
                  </a:cubicBezTo>
                  <a:cubicBezTo>
                    <a:pt x="93438" y="74417"/>
                    <a:pt x="99173" y="80152"/>
                    <a:pt x="101061" y="88732"/>
                  </a:cubicBezTo>
                  <a:cubicBezTo>
                    <a:pt x="102115" y="93389"/>
                    <a:pt x="122043" y="170232"/>
                    <a:pt x="140009" y="239379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463" name="Google Shape;2463;p17"/>
            <p:cNvSpPr/>
            <p:nvPr/>
          </p:nvSpPr>
          <p:spPr>
            <a:xfrm>
              <a:off x="2102372" y="3084908"/>
              <a:ext cx="203792" cy="351862"/>
            </a:xfrm>
            <a:custGeom>
              <a:rect b="b" l="l" r="r" t="t"/>
              <a:pathLst>
                <a:path extrusionOk="0" h="351862" w="203792">
                  <a:moveTo>
                    <a:pt x="203102" y="342327"/>
                  </a:moveTo>
                  <a:lnTo>
                    <a:pt x="114444" y="0"/>
                  </a:lnTo>
                  <a:lnTo>
                    <a:pt x="91550" y="0"/>
                  </a:lnTo>
                  <a:lnTo>
                    <a:pt x="0" y="351862"/>
                  </a:lnTo>
                  <a:lnTo>
                    <a:pt x="22894" y="351862"/>
                  </a:lnTo>
                  <a:cubicBezTo>
                    <a:pt x="22894" y="351862"/>
                    <a:pt x="33507" y="309849"/>
                    <a:pt x="46302" y="259356"/>
                  </a:cubicBezTo>
                  <a:lnTo>
                    <a:pt x="145328" y="259356"/>
                  </a:lnTo>
                  <a:cubicBezTo>
                    <a:pt x="158197" y="308918"/>
                    <a:pt x="168884" y="350048"/>
                    <a:pt x="168884" y="350048"/>
                  </a:cubicBezTo>
                  <a:lnTo>
                    <a:pt x="196533" y="350048"/>
                  </a:lnTo>
                  <a:cubicBezTo>
                    <a:pt x="202268" y="350048"/>
                    <a:pt x="205112" y="347180"/>
                    <a:pt x="203200" y="342425"/>
                  </a:cubicBezTo>
                  <a:close/>
                  <a:moveTo>
                    <a:pt x="51376" y="239379"/>
                  </a:moveTo>
                  <a:cubicBezTo>
                    <a:pt x="68534" y="171384"/>
                    <a:pt x="87604" y="96379"/>
                    <a:pt x="89638" y="88707"/>
                  </a:cubicBezTo>
                  <a:cubicBezTo>
                    <a:pt x="93462" y="74417"/>
                    <a:pt x="99173" y="80128"/>
                    <a:pt x="101085" y="88707"/>
                  </a:cubicBezTo>
                  <a:cubicBezTo>
                    <a:pt x="102115" y="93364"/>
                    <a:pt x="122043" y="170208"/>
                    <a:pt x="140009" y="239379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464" name="Google Shape;2464;p17"/>
            <p:cNvSpPr/>
            <p:nvPr/>
          </p:nvSpPr>
          <p:spPr>
            <a:xfrm>
              <a:off x="2224022" y="3486724"/>
              <a:ext cx="203691" cy="351862"/>
            </a:xfrm>
            <a:custGeom>
              <a:rect b="b" l="l" r="r" t="t"/>
              <a:pathLst>
                <a:path extrusionOk="0" h="351862" w="203691">
                  <a:moveTo>
                    <a:pt x="203102" y="342327"/>
                  </a:moveTo>
                  <a:lnTo>
                    <a:pt x="114370" y="0"/>
                  </a:lnTo>
                  <a:lnTo>
                    <a:pt x="91501" y="0"/>
                  </a:lnTo>
                  <a:lnTo>
                    <a:pt x="0" y="351862"/>
                  </a:lnTo>
                  <a:lnTo>
                    <a:pt x="22894" y="351862"/>
                  </a:lnTo>
                  <a:cubicBezTo>
                    <a:pt x="22894" y="351862"/>
                    <a:pt x="33507" y="309849"/>
                    <a:pt x="46302" y="259380"/>
                  </a:cubicBezTo>
                  <a:lnTo>
                    <a:pt x="145230" y="259380"/>
                  </a:lnTo>
                  <a:cubicBezTo>
                    <a:pt x="158099" y="308918"/>
                    <a:pt x="168786" y="350073"/>
                    <a:pt x="168786" y="350073"/>
                  </a:cubicBezTo>
                  <a:lnTo>
                    <a:pt x="196435" y="350073"/>
                  </a:lnTo>
                  <a:cubicBezTo>
                    <a:pt x="202146" y="350073"/>
                    <a:pt x="205014" y="347205"/>
                    <a:pt x="203102" y="342425"/>
                  </a:cubicBezTo>
                  <a:close/>
                  <a:moveTo>
                    <a:pt x="51351" y="239379"/>
                  </a:moveTo>
                  <a:cubicBezTo>
                    <a:pt x="68509" y="171384"/>
                    <a:pt x="87604" y="96379"/>
                    <a:pt x="89638" y="88707"/>
                  </a:cubicBezTo>
                  <a:cubicBezTo>
                    <a:pt x="93462" y="74417"/>
                    <a:pt x="99173" y="80128"/>
                    <a:pt x="101085" y="88707"/>
                  </a:cubicBezTo>
                  <a:cubicBezTo>
                    <a:pt x="102115" y="93389"/>
                    <a:pt x="122043" y="170232"/>
                    <a:pt x="140009" y="239379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465" name="Google Shape;2465;p17"/>
            <p:cNvSpPr/>
            <p:nvPr/>
          </p:nvSpPr>
          <p:spPr>
            <a:xfrm>
              <a:off x="1790684" y="3489445"/>
              <a:ext cx="203706" cy="351862"/>
            </a:xfrm>
            <a:custGeom>
              <a:rect b="b" l="l" r="r" t="t"/>
              <a:pathLst>
                <a:path extrusionOk="0" h="351862" w="203706">
                  <a:moveTo>
                    <a:pt x="203126" y="342327"/>
                  </a:moveTo>
                  <a:lnTo>
                    <a:pt x="114444" y="0"/>
                  </a:lnTo>
                  <a:lnTo>
                    <a:pt x="91550" y="0"/>
                  </a:lnTo>
                  <a:lnTo>
                    <a:pt x="0" y="351862"/>
                  </a:lnTo>
                  <a:lnTo>
                    <a:pt x="22894" y="351862"/>
                  </a:lnTo>
                  <a:cubicBezTo>
                    <a:pt x="22894" y="351862"/>
                    <a:pt x="33507" y="309849"/>
                    <a:pt x="46302" y="259380"/>
                  </a:cubicBezTo>
                  <a:lnTo>
                    <a:pt x="145230" y="259380"/>
                  </a:lnTo>
                  <a:cubicBezTo>
                    <a:pt x="158099" y="308918"/>
                    <a:pt x="168786" y="349950"/>
                    <a:pt x="168786" y="349950"/>
                  </a:cubicBezTo>
                  <a:lnTo>
                    <a:pt x="196435" y="349950"/>
                  </a:lnTo>
                  <a:cubicBezTo>
                    <a:pt x="202171" y="349950"/>
                    <a:pt x="205014" y="347107"/>
                    <a:pt x="203126" y="342327"/>
                  </a:cubicBezTo>
                  <a:close/>
                  <a:moveTo>
                    <a:pt x="51376" y="239379"/>
                  </a:moveTo>
                  <a:cubicBezTo>
                    <a:pt x="68534" y="171384"/>
                    <a:pt x="87604" y="96379"/>
                    <a:pt x="89638" y="88707"/>
                  </a:cubicBezTo>
                  <a:cubicBezTo>
                    <a:pt x="93462" y="74417"/>
                    <a:pt x="99173" y="80128"/>
                    <a:pt x="101085" y="88707"/>
                  </a:cubicBezTo>
                  <a:cubicBezTo>
                    <a:pt x="102115" y="93389"/>
                    <a:pt x="122043" y="170232"/>
                    <a:pt x="140009" y="239379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466" name="Google Shape;2466;p17"/>
            <p:cNvSpPr/>
            <p:nvPr/>
          </p:nvSpPr>
          <p:spPr>
            <a:xfrm>
              <a:off x="1000361" y="3500083"/>
              <a:ext cx="125008" cy="348062"/>
            </a:xfrm>
            <a:custGeom>
              <a:rect b="b" l="l" r="r" t="t"/>
              <a:pathLst>
                <a:path extrusionOk="0" h="348062" w="125008">
                  <a:moveTo>
                    <a:pt x="2010" y="25"/>
                  </a:moveTo>
                  <a:lnTo>
                    <a:pt x="30615" y="25"/>
                  </a:lnTo>
                  <a:cubicBezTo>
                    <a:pt x="35370" y="25"/>
                    <a:pt x="39194" y="2868"/>
                    <a:pt x="39194" y="9559"/>
                  </a:cubicBezTo>
                  <a:lnTo>
                    <a:pt x="39194" y="316590"/>
                  </a:lnTo>
                  <a:cubicBezTo>
                    <a:pt x="39194" y="324213"/>
                    <a:pt x="41106" y="329949"/>
                    <a:pt x="54440" y="329949"/>
                  </a:cubicBezTo>
                  <a:lnTo>
                    <a:pt x="125008" y="329949"/>
                  </a:lnTo>
                  <a:lnTo>
                    <a:pt x="125008" y="348063"/>
                  </a:lnTo>
                  <a:lnTo>
                    <a:pt x="0" y="348063"/>
                  </a:lnTo>
                  <a:lnTo>
                    <a:pt x="1912" y="0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467" name="Google Shape;2467;p17"/>
            <p:cNvSpPr/>
            <p:nvPr/>
          </p:nvSpPr>
          <p:spPr>
            <a:xfrm>
              <a:off x="1749064" y="3090104"/>
              <a:ext cx="125008" cy="348062"/>
            </a:xfrm>
            <a:custGeom>
              <a:rect b="b" l="l" r="r" t="t"/>
              <a:pathLst>
                <a:path extrusionOk="0" h="348062" w="125008">
                  <a:moveTo>
                    <a:pt x="1985" y="0"/>
                  </a:moveTo>
                  <a:lnTo>
                    <a:pt x="30590" y="0"/>
                  </a:lnTo>
                  <a:cubicBezTo>
                    <a:pt x="35493" y="0"/>
                    <a:pt x="39169" y="2868"/>
                    <a:pt x="39169" y="9559"/>
                  </a:cubicBezTo>
                  <a:lnTo>
                    <a:pt x="39169" y="316590"/>
                  </a:lnTo>
                  <a:cubicBezTo>
                    <a:pt x="39169" y="324213"/>
                    <a:pt x="41081" y="329949"/>
                    <a:pt x="54440" y="329949"/>
                  </a:cubicBezTo>
                  <a:lnTo>
                    <a:pt x="125008" y="329949"/>
                  </a:lnTo>
                  <a:lnTo>
                    <a:pt x="125008" y="348063"/>
                  </a:lnTo>
                  <a:lnTo>
                    <a:pt x="0" y="348063"/>
                  </a:lnTo>
                  <a:lnTo>
                    <a:pt x="1912" y="0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468" name="Google Shape;2468;p17"/>
            <p:cNvSpPr/>
            <p:nvPr/>
          </p:nvSpPr>
          <p:spPr>
            <a:xfrm>
              <a:off x="1728964" y="3492460"/>
              <a:ext cx="34340" cy="350906"/>
            </a:xfrm>
            <a:custGeom>
              <a:rect b="b" l="l" r="r" t="t"/>
              <a:pathLst>
                <a:path extrusionOk="0" h="350906" w="34340">
                  <a:moveTo>
                    <a:pt x="34341" y="350906"/>
                  </a:moveTo>
                  <a:lnTo>
                    <a:pt x="0" y="350906"/>
                  </a:lnTo>
                  <a:lnTo>
                    <a:pt x="0" y="0"/>
                  </a:lnTo>
                  <a:lnTo>
                    <a:pt x="34341" y="0"/>
                  </a:lnTo>
                  <a:lnTo>
                    <a:pt x="34341" y="350906"/>
                  </a:lnTo>
                  <a:lnTo>
                    <a:pt x="34341" y="350906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469" name="Google Shape;2469;p17"/>
            <p:cNvSpPr/>
            <p:nvPr/>
          </p:nvSpPr>
          <p:spPr>
            <a:xfrm>
              <a:off x="1907800" y="3086819"/>
              <a:ext cx="34340" cy="350906"/>
            </a:xfrm>
            <a:custGeom>
              <a:rect b="b" l="l" r="r" t="t"/>
              <a:pathLst>
                <a:path extrusionOk="0" h="350906" w="34340">
                  <a:moveTo>
                    <a:pt x="34341" y="350906"/>
                  </a:moveTo>
                  <a:lnTo>
                    <a:pt x="0" y="350906"/>
                  </a:lnTo>
                  <a:lnTo>
                    <a:pt x="0" y="0"/>
                  </a:lnTo>
                  <a:lnTo>
                    <a:pt x="34341" y="0"/>
                  </a:lnTo>
                  <a:lnTo>
                    <a:pt x="34341" y="350906"/>
                  </a:lnTo>
                  <a:lnTo>
                    <a:pt x="34341" y="350906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470" name="Google Shape;2470;p17"/>
            <p:cNvSpPr/>
            <p:nvPr/>
          </p:nvSpPr>
          <p:spPr>
            <a:xfrm>
              <a:off x="1515518" y="3485376"/>
              <a:ext cx="191557" cy="360931"/>
            </a:xfrm>
            <a:custGeom>
              <a:rect b="b" l="l" r="r" t="t"/>
              <a:pathLst>
                <a:path extrusionOk="0" h="360931" w="191557">
                  <a:moveTo>
                    <a:pt x="156726" y="76035"/>
                  </a:moveTo>
                  <a:cubicBezTo>
                    <a:pt x="156726" y="76035"/>
                    <a:pt x="146432" y="26154"/>
                    <a:pt x="102801" y="26154"/>
                  </a:cubicBezTo>
                  <a:cubicBezTo>
                    <a:pt x="59171" y="26154"/>
                    <a:pt x="38704" y="102139"/>
                    <a:pt x="38704" y="189229"/>
                  </a:cubicBezTo>
                  <a:cubicBezTo>
                    <a:pt x="38704" y="276318"/>
                    <a:pt x="56989" y="341935"/>
                    <a:pt x="109248" y="341935"/>
                  </a:cubicBezTo>
                  <a:cubicBezTo>
                    <a:pt x="161506" y="341935"/>
                    <a:pt x="165428" y="279406"/>
                    <a:pt x="165428" y="279406"/>
                  </a:cubicBezTo>
                  <a:lnTo>
                    <a:pt x="191557" y="292079"/>
                  </a:lnTo>
                  <a:cubicBezTo>
                    <a:pt x="191557" y="292079"/>
                    <a:pt x="179694" y="360931"/>
                    <a:pt x="106870" y="360931"/>
                  </a:cubicBezTo>
                  <a:cubicBezTo>
                    <a:pt x="34046" y="360931"/>
                    <a:pt x="0" y="288917"/>
                    <a:pt x="0" y="177291"/>
                  </a:cubicBezTo>
                  <a:cubicBezTo>
                    <a:pt x="0" y="65666"/>
                    <a:pt x="41155" y="0"/>
                    <a:pt x="105399" y="0"/>
                  </a:cubicBezTo>
                  <a:cubicBezTo>
                    <a:pt x="169644" y="0"/>
                    <a:pt x="182978" y="59367"/>
                    <a:pt x="182978" y="59367"/>
                  </a:cubicBezTo>
                  <a:lnTo>
                    <a:pt x="156849" y="75986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471" name="Google Shape;2471;p17"/>
            <p:cNvSpPr/>
            <p:nvPr/>
          </p:nvSpPr>
          <p:spPr>
            <a:xfrm>
              <a:off x="1976751" y="3085716"/>
              <a:ext cx="161554" cy="353259"/>
            </a:xfrm>
            <a:custGeom>
              <a:rect b="b" l="l" r="r" t="t"/>
              <a:pathLst>
                <a:path extrusionOk="0" h="353259" w="161554">
                  <a:moveTo>
                    <a:pt x="0" y="0"/>
                  </a:moveTo>
                  <a:lnTo>
                    <a:pt x="161555" y="0"/>
                  </a:lnTo>
                  <a:lnTo>
                    <a:pt x="161555" y="19266"/>
                  </a:lnTo>
                  <a:lnTo>
                    <a:pt x="102115" y="19266"/>
                  </a:lnTo>
                  <a:lnTo>
                    <a:pt x="102115" y="353259"/>
                  </a:lnTo>
                  <a:lnTo>
                    <a:pt x="64441" y="353259"/>
                  </a:lnTo>
                  <a:lnTo>
                    <a:pt x="64441" y="20933"/>
                  </a:lnTo>
                  <a:lnTo>
                    <a:pt x="0" y="2093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472" name="Google Shape;2472;p17"/>
            <p:cNvSpPr/>
            <p:nvPr/>
          </p:nvSpPr>
          <p:spPr>
            <a:xfrm>
              <a:off x="2266378" y="3085716"/>
              <a:ext cx="161555" cy="353259"/>
            </a:xfrm>
            <a:custGeom>
              <a:rect b="b" l="l" r="r" t="t"/>
              <a:pathLst>
                <a:path extrusionOk="0" h="353259" w="161555">
                  <a:moveTo>
                    <a:pt x="0" y="0"/>
                  </a:moveTo>
                  <a:lnTo>
                    <a:pt x="161555" y="0"/>
                  </a:lnTo>
                  <a:lnTo>
                    <a:pt x="161555" y="19266"/>
                  </a:lnTo>
                  <a:lnTo>
                    <a:pt x="102115" y="19266"/>
                  </a:lnTo>
                  <a:lnTo>
                    <a:pt x="102115" y="353259"/>
                  </a:lnTo>
                  <a:lnTo>
                    <a:pt x="64465" y="353259"/>
                  </a:lnTo>
                  <a:lnTo>
                    <a:pt x="64465" y="20933"/>
                  </a:lnTo>
                  <a:lnTo>
                    <a:pt x="0" y="2093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473" name="Google Shape;2473;p17"/>
            <p:cNvSpPr/>
            <p:nvPr/>
          </p:nvSpPr>
          <p:spPr>
            <a:xfrm>
              <a:off x="8576853" y="3060862"/>
              <a:ext cx="1285405" cy="856945"/>
            </a:xfrm>
            <a:custGeom>
              <a:rect b="b" l="l" r="r" t="t"/>
              <a:pathLst>
                <a:path extrusionOk="0" h="856945" w="1285405">
                  <a:moveTo>
                    <a:pt x="0" y="0"/>
                  </a:moveTo>
                  <a:lnTo>
                    <a:pt x="1285406" y="0"/>
                  </a:lnTo>
                  <a:lnTo>
                    <a:pt x="1285406" y="856945"/>
                  </a:lnTo>
                  <a:lnTo>
                    <a:pt x="0" y="856945"/>
                  </a:ln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474" name="Google Shape;2474;p17"/>
            <p:cNvSpPr/>
            <p:nvPr/>
          </p:nvSpPr>
          <p:spPr>
            <a:xfrm>
              <a:off x="9174957" y="3163418"/>
              <a:ext cx="88731" cy="84221"/>
            </a:xfrm>
            <a:custGeom>
              <a:rect b="b" l="l" r="r" t="t"/>
              <a:pathLst>
                <a:path extrusionOk="0" h="84221" w="88731">
                  <a:moveTo>
                    <a:pt x="17256" y="84221"/>
                  </a:moveTo>
                  <a:lnTo>
                    <a:pt x="44366" y="64416"/>
                  </a:lnTo>
                  <a:lnTo>
                    <a:pt x="71500" y="84221"/>
                  </a:lnTo>
                  <a:lnTo>
                    <a:pt x="61181" y="52185"/>
                  </a:lnTo>
                  <a:lnTo>
                    <a:pt x="88732" y="32355"/>
                  </a:lnTo>
                  <a:lnTo>
                    <a:pt x="54759" y="32355"/>
                  </a:lnTo>
                  <a:lnTo>
                    <a:pt x="44366" y="0"/>
                  </a:lnTo>
                  <a:lnTo>
                    <a:pt x="33949" y="32429"/>
                  </a:lnTo>
                  <a:lnTo>
                    <a:pt x="0" y="32355"/>
                  </a:lnTo>
                  <a:lnTo>
                    <a:pt x="27575" y="52185"/>
                  </a:lnTo>
                  <a:lnTo>
                    <a:pt x="17256" y="84221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475" name="Google Shape;2475;p17"/>
            <p:cNvSpPr/>
            <p:nvPr/>
          </p:nvSpPr>
          <p:spPr>
            <a:xfrm>
              <a:off x="9034629" y="3201092"/>
              <a:ext cx="88658" cy="84221"/>
            </a:xfrm>
            <a:custGeom>
              <a:rect b="b" l="l" r="r" t="t"/>
              <a:pathLst>
                <a:path extrusionOk="0" h="84221" w="88658">
                  <a:moveTo>
                    <a:pt x="17183" y="84221"/>
                  </a:moveTo>
                  <a:lnTo>
                    <a:pt x="44292" y="64416"/>
                  </a:lnTo>
                  <a:lnTo>
                    <a:pt x="71402" y="84221"/>
                  </a:lnTo>
                  <a:lnTo>
                    <a:pt x="61108" y="52234"/>
                  </a:lnTo>
                  <a:lnTo>
                    <a:pt x="88658" y="32429"/>
                  </a:lnTo>
                  <a:lnTo>
                    <a:pt x="54661" y="32429"/>
                  </a:lnTo>
                  <a:lnTo>
                    <a:pt x="44292" y="0"/>
                  </a:lnTo>
                  <a:lnTo>
                    <a:pt x="33924" y="32429"/>
                  </a:lnTo>
                  <a:lnTo>
                    <a:pt x="0" y="32429"/>
                  </a:lnTo>
                  <a:lnTo>
                    <a:pt x="27478" y="52234"/>
                  </a:lnTo>
                  <a:lnTo>
                    <a:pt x="17183" y="84221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476" name="Google Shape;2476;p17"/>
            <p:cNvSpPr/>
            <p:nvPr/>
          </p:nvSpPr>
          <p:spPr>
            <a:xfrm>
              <a:off x="8931902" y="3304016"/>
              <a:ext cx="88657" cy="84221"/>
            </a:xfrm>
            <a:custGeom>
              <a:rect b="b" l="l" r="r" t="t"/>
              <a:pathLst>
                <a:path extrusionOk="0" h="84221" w="88657">
                  <a:moveTo>
                    <a:pt x="44366" y="0"/>
                  </a:moveTo>
                  <a:lnTo>
                    <a:pt x="33924" y="32478"/>
                  </a:lnTo>
                  <a:lnTo>
                    <a:pt x="0" y="32429"/>
                  </a:lnTo>
                  <a:lnTo>
                    <a:pt x="27551" y="52234"/>
                  </a:lnTo>
                  <a:lnTo>
                    <a:pt x="17232" y="84221"/>
                  </a:lnTo>
                  <a:lnTo>
                    <a:pt x="44366" y="64490"/>
                  </a:lnTo>
                  <a:lnTo>
                    <a:pt x="71475" y="84221"/>
                  </a:lnTo>
                  <a:lnTo>
                    <a:pt x="61156" y="52234"/>
                  </a:lnTo>
                  <a:lnTo>
                    <a:pt x="88658" y="32429"/>
                  </a:lnTo>
                  <a:lnTo>
                    <a:pt x="54734" y="32429"/>
                  </a:lnTo>
                  <a:lnTo>
                    <a:pt x="44366" y="0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477" name="Google Shape;2477;p17"/>
            <p:cNvSpPr/>
            <p:nvPr/>
          </p:nvSpPr>
          <p:spPr>
            <a:xfrm>
              <a:off x="8894203" y="3444221"/>
              <a:ext cx="88682" cy="84245"/>
            </a:xfrm>
            <a:custGeom>
              <a:rect b="b" l="l" r="r" t="t"/>
              <a:pathLst>
                <a:path extrusionOk="0" h="84245" w="88682">
                  <a:moveTo>
                    <a:pt x="44365" y="64441"/>
                  </a:moveTo>
                  <a:lnTo>
                    <a:pt x="71500" y="84246"/>
                  </a:lnTo>
                  <a:lnTo>
                    <a:pt x="61181" y="52234"/>
                  </a:lnTo>
                  <a:lnTo>
                    <a:pt x="88682" y="32429"/>
                  </a:lnTo>
                  <a:lnTo>
                    <a:pt x="54758" y="32429"/>
                  </a:lnTo>
                  <a:lnTo>
                    <a:pt x="44365" y="0"/>
                  </a:lnTo>
                  <a:lnTo>
                    <a:pt x="33997" y="32502"/>
                  </a:lnTo>
                  <a:lnTo>
                    <a:pt x="0" y="32429"/>
                  </a:lnTo>
                  <a:lnTo>
                    <a:pt x="27575" y="52234"/>
                  </a:lnTo>
                  <a:lnTo>
                    <a:pt x="17256" y="84246"/>
                  </a:lnTo>
                  <a:lnTo>
                    <a:pt x="44365" y="64441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478" name="Google Shape;2478;p17"/>
            <p:cNvSpPr/>
            <p:nvPr/>
          </p:nvSpPr>
          <p:spPr>
            <a:xfrm>
              <a:off x="8931902" y="3584819"/>
              <a:ext cx="88657" cy="84245"/>
            </a:xfrm>
            <a:custGeom>
              <a:rect b="b" l="l" r="r" t="t"/>
              <a:pathLst>
                <a:path extrusionOk="0" h="84245" w="88657">
                  <a:moveTo>
                    <a:pt x="54734" y="32429"/>
                  </a:moveTo>
                  <a:lnTo>
                    <a:pt x="44366" y="0"/>
                  </a:lnTo>
                  <a:lnTo>
                    <a:pt x="33924" y="32502"/>
                  </a:lnTo>
                  <a:lnTo>
                    <a:pt x="0" y="32429"/>
                  </a:lnTo>
                  <a:lnTo>
                    <a:pt x="27551" y="52234"/>
                  </a:lnTo>
                  <a:lnTo>
                    <a:pt x="17232" y="84246"/>
                  </a:lnTo>
                  <a:lnTo>
                    <a:pt x="44366" y="64441"/>
                  </a:lnTo>
                  <a:lnTo>
                    <a:pt x="71475" y="84246"/>
                  </a:lnTo>
                  <a:lnTo>
                    <a:pt x="61156" y="52234"/>
                  </a:lnTo>
                  <a:lnTo>
                    <a:pt x="88658" y="32429"/>
                  </a:lnTo>
                  <a:lnTo>
                    <a:pt x="54734" y="32429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479" name="Google Shape;2479;p17"/>
            <p:cNvSpPr/>
            <p:nvPr/>
          </p:nvSpPr>
          <p:spPr>
            <a:xfrm>
              <a:off x="9034801" y="3687742"/>
              <a:ext cx="88682" cy="84221"/>
            </a:xfrm>
            <a:custGeom>
              <a:rect b="b" l="l" r="r" t="t"/>
              <a:pathLst>
                <a:path extrusionOk="0" h="84221" w="88682">
                  <a:moveTo>
                    <a:pt x="54734" y="32429"/>
                  </a:moveTo>
                  <a:lnTo>
                    <a:pt x="44366" y="0"/>
                  </a:lnTo>
                  <a:lnTo>
                    <a:pt x="33949" y="32429"/>
                  </a:lnTo>
                  <a:lnTo>
                    <a:pt x="0" y="32429"/>
                  </a:lnTo>
                  <a:lnTo>
                    <a:pt x="27575" y="52234"/>
                  </a:lnTo>
                  <a:lnTo>
                    <a:pt x="17256" y="84221"/>
                  </a:lnTo>
                  <a:lnTo>
                    <a:pt x="44366" y="64416"/>
                  </a:lnTo>
                  <a:lnTo>
                    <a:pt x="71427" y="84221"/>
                  </a:lnTo>
                  <a:lnTo>
                    <a:pt x="61181" y="52234"/>
                  </a:lnTo>
                  <a:lnTo>
                    <a:pt x="88682" y="32429"/>
                  </a:lnTo>
                  <a:lnTo>
                    <a:pt x="54734" y="32429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480" name="Google Shape;2480;p17"/>
            <p:cNvSpPr/>
            <p:nvPr/>
          </p:nvSpPr>
          <p:spPr>
            <a:xfrm>
              <a:off x="9174957" y="3725049"/>
              <a:ext cx="88731" cy="84221"/>
            </a:xfrm>
            <a:custGeom>
              <a:rect b="b" l="l" r="r" t="t"/>
              <a:pathLst>
                <a:path extrusionOk="0" h="84221" w="88731">
                  <a:moveTo>
                    <a:pt x="54759" y="32429"/>
                  </a:moveTo>
                  <a:lnTo>
                    <a:pt x="44366" y="0"/>
                  </a:lnTo>
                  <a:lnTo>
                    <a:pt x="33998" y="32429"/>
                  </a:lnTo>
                  <a:lnTo>
                    <a:pt x="0" y="32429"/>
                  </a:lnTo>
                  <a:lnTo>
                    <a:pt x="27575" y="52160"/>
                  </a:lnTo>
                  <a:lnTo>
                    <a:pt x="17256" y="84221"/>
                  </a:lnTo>
                  <a:lnTo>
                    <a:pt x="44366" y="64416"/>
                  </a:lnTo>
                  <a:lnTo>
                    <a:pt x="71500" y="84221"/>
                  </a:lnTo>
                  <a:lnTo>
                    <a:pt x="61181" y="52160"/>
                  </a:lnTo>
                  <a:lnTo>
                    <a:pt x="88732" y="32429"/>
                  </a:lnTo>
                  <a:lnTo>
                    <a:pt x="54759" y="32429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481" name="Google Shape;2481;p17"/>
            <p:cNvSpPr/>
            <p:nvPr/>
          </p:nvSpPr>
          <p:spPr>
            <a:xfrm>
              <a:off x="9315188" y="3687742"/>
              <a:ext cx="88657" cy="84221"/>
            </a:xfrm>
            <a:custGeom>
              <a:rect b="b" l="l" r="r" t="t"/>
              <a:pathLst>
                <a:path extrusionOk="0" h="84221" w="88657">
                  <a:moveTo>
                    <a:pt x="54734" y="32429"/>
                  </a:moveTo>
                  <a:lnTo>
                    <a:pt x="44365" y="0"/>
                  </a:lnTo>
                  <a:lnTo>
                    <a:pt x="33923" y="32429"/>
                  </a:lnTo>
                  <a:lnTo>
                    <a:pt x="0" y="32429"/>
                  </a:lnTo>
                  <a:lnTo>
                    <a:pt x="27551" y="52234"/>
                  </a:lnTo>
                  <a:lnTo>
                    <a:pt x="17256" y="84221"/>
                  </a:lnTo>
                  <a:lnTo>
                    <a:pt x="44365" y="64416"/>
                  </a:lnTo>
                  <a:lnTo>
                    <a:pt x="71475" y="84221"/>
                  </a:lnTo>
                  <a:lnTo>
                    <a:pt x="61107" y="52234"/>
                  </a:lnTo>
                  <a:lnTo>
                    <a:pt x="88658" y="32429"/>
                  </a:lnTo>
                  <a:lnTo>
                    <a:pt x="54734" y="32429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482" name="Google Shape;2482;p17"/>
            <p:cNvSpPr/>
            <p:nvPr/>
          </p:nvSpPr>
          <p:spPr>
            <a:xfrm>
              <a:off x="9418111" y="3584819"/>
              <a:ext cx="88657" cy="84245"/>
            </a:xfrm>
            <a:custGeom>
              <a:rect b="b" l="l" r="r" t="t"/>
              <a:pathLst>
                <a:path extrusionOk="0" h="84245" w="88657">
                  <a:moveTo>
                    <a:pt x="54734" y="32429"/>
                  </a:moveTo>
                  <a:lnTo>
                    <a:pt x="44365" y="0"/>
                  </a:lnTo>
                  <a:lnTo>
                    <a:pt x="33923" y="32502"/>
                  </a:lnTo>
                  <a:lnTo>
                    <a:pt x="0" y="32429"/>
                  </a:lnTo>
                  <a:lnTo>
                    <a:pt x="27551" y="52234"/>
                  </a:lnTo>
                  <a:lnTo>
                    <a:pt x="17232" y="84246"/>
                  </a:lnTo>
                  <a:lnTo>
                    <a:pt x="44365" y="64441"/>
                  </a:lnTo>
                  <a:lnTo>
                    <a:pt x="71475" y="84246"/>
                  </a:lnTo>
                  <a:lnTo>
                    <a:pt x="61107" y="52234"/>
                  </a:lnTo>
                  <a:lnTo>
                    <a:pt x="88658" y="32429"/>
                  </a:lnTo>
                  <a:lnTo>
                    <a:pt x="54734" y="32429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483" name="Google Shape;2483;p17"/>
            <p:cNvSpPr/>
            <p:nvPr/>
          </p:nvSpPr>
          <p:spPr>
            <a:xfrm>
              <a:off x="9455344" y="3443853"/>
              <a:ext cx="88731" cy="84245"/>
            </a:xfrm>
            <a:custGeom>
              <a:rect b="b" l="l" r="r" t="t"/>
              <a:pathLst>
                <a:path extrusionOk="0" h="84245" w="88731">
                  <a:moveTo>
                    <a:pt x="88731" y="32429"/>
                  </a:moveTo>
                  <a:lnTo>
                    <a:pt x="54734" y="32429"/>
                  </a:lnTo>
                  <a:lnTo>
                    <a:pt x="44366" y="0"/>
                  </a:lnTo>
                  <a:lnTo>
                    <a:pt x="33997" y="32429"/>
                  </a:lnTo>
                  <a:lnTo>
                    <a:pt x="0" y="32429"/>
                  </a:lnTo>
                  <a:lnTo>
                    <a:pt x="27551" y="52185"/>
                  </a:lnTo>
                  <a:lnTo>
                    <a:pt x="17256" y="84246"/>
                  </a:lnTo>
                  <a:lnTo>
                    <a:pt x="44366" y="64367"/>
                  </a:lnTo>
                  <a:lnTo>
                    <a:pt x="71475" y="84246"/>
                  </a:lnTo>
                  <a:lnTo>
                    <a:pt x="61181" y="52185"/>
                  </a:lnTo>
                  <a:lnTo>
                    <a:pt x="88731" y="32429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484" name="Google Shape;2484;p17"/>
            <p:cNvSpPr/>
            <p:nvPr/>
          </p:nvSpPr>
          <p:spPr>
            <a:xfrm>
              <a:off x="9418111" y="3303623"/>
              <a:ext cx="88657" cy="84172"/>
            </a:xfrm>
            <a:custGeom>
              <a:rect b="b" l="l" r="r" t="t"/>
              <a:pathLst>
                <a:path extrusionOk="0" h="84172" w="88657">
                  <a:moveTo>
                    <a:pt x="17183" y="84172"/>
                  </a:moveTo>
                  <a:lnTo>
                    <a:pt x="44365" y="64441"/>
                  </a:lnTo>
                  <a:lnTo>
                    <a:pt x="71475" y="84172"/>
                  </a:lnTo>
                  <a:lnTo>
                    <a:pt x="61107" y="52185"/>
                  </a:lnTo>
                  <a:lnTo>
                    <a:pt x="88658" y="32453"/>
                  </a:lnTo>
                  <a:lnTo>
                    <a:pt x="54734" y="32453"/>
                  </a:lnTo>
                  <a:lnTo>
                    <a:pt x="44365" y="0"/>
                  </a:lnTo>
                  <a:lnTo>
                    <a:pt x="33923" y="32502"/>
                  </a:lnTo>
                  <a:lnTo>
                    <a:pt x="0" y="32453"/>
                  </a:lnTo>
                  <a:lnTo>
                    <a:pt x="27551" y="52185"/>
                  </a:lnTo>
                  <a:lnTo>
                    <a:pt x="17183" y="84172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485" name="Google Shape;2485;p17"/>
            <p:cNvSpPr/>
            <p:nvPr/>
          </p:nvSpPr>
          <p:spPr>
            <a:xfrm>
              <a:off x="9315629" y="3201165"/>
              <a:ext cx="88657" cy="84221"/>
            </a:xfrm>
            <a:custGeom>
              <a:rect b="b" l="l" r="r" t="t"/>
              <a:pathLst>
                <a:path extrusionOk="0" h="84221" w="88657">
                  <a:moveTo>
                    <a:pt x="44292" y="0"/>
                  </a:moveTo>
                  <a:lnTo>
                    <a:pt x="33924" y="32429"/>
                  </a:lnTo>
                  <a:lnTo>
                    <a:pt x="0" y="32355"/>
                  </a:lnTo>
                  <a:lnTo>
                    <a:pt x="27502" y="52160"/>
                  </a:lnTo>
                  <a:lnTo>
                    <a:pt x="17183" y="84221"/>
                  </a:lnTo>
                  <a:lnTo>
                    <a:pt x="44366" y="64343"/>
                  </a:lnTo>
                  <a:lnTo>
                    <a:pt x="71426" y="84221"/>
                  </a:lnTo>
                  <a:lnTo>
                    <a:pt x="61107" y="52160"/>
                  </a:lnTo>
                  <a:lnTo>
                    <a:pt x="88658" y="32355"/>
                  </a:lnTo>
                  <a:lnTo>
                    <a:pt x="54661" y="32355"/>
                  </a:lnTo>
                  <a:lnTo>
                    <a:pt x="44292" y="0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486" name="Google Shape;2486;p17"/>
            <p:cNvSpPr/>
            <p:nvPr/>
          </p:nvSpPr>
          <p:spPr>
            <a:xfrm>
              <a:off x="10021412" y="3061082"/>
              <a:ext cx="131234" cy="191189"/>
            </a:xfrm>
            <a:custGeom>
              <a:rect b="b" l="l" r="r" t="t"/>
              <a:pathLst>
                <a:path extrusionOk="0" h="191189" w="131234">
                  <a:moveTo>
                    <a:pt x="0" y="191189"/>
                  </a:moveTo>
                  <a:lnTo>
                    <a:pt x="0" y="0"/>
                  </a:lnTo>
                  <a:lnTo>
                    <a:pt x="131234" y="0"/>
                  </a:lnTo>
                  <a:lnTo>
                    <a:pt x="131234" y="32233"/>
                  </a:lnTo>
                  <a:lnTo>
                    <a:pt x="38680" y="32233"/>
                  </a:lnTo>
                  <a:lnTo>
                    <a:pt x="38680" y="77456"/>
                  </a:lnTo>
                  <a:lnTo>
                    <a:pt x="118611" y="77456"/>
                  </a:lnTo>
                  <a:lnTo>
                    <a:pt x="118611" y="109836"/>
                  </a:lnTo>
                  <a:lnTo>
                    <a:pt x="38680" y="109836"/>
                  </a:lnTo>
                  <a:lnTo>
                    <a:pt x="38680" y="191067"/>
                  </a:ln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487" name="Google Shape;2487;p17"/>
            <p:cNvSpPr/>
            <p:nvPr/>
          </p:nvSpPr>
          <p:spPr>
            <a:xfrm>
              <a:off x="10184242" y="3061009"/>
              <a:ext cx="36767" cy="191262"/>
            </a:xfrm>
            <a:custGeom>
              <a:rect b="b" l="l" r="r" t="t"/>
              <a:pathLst>
                <a:path extrusionOk="0" h="191262" w="36767">
                  <a:moveTo>
                    <a:pt x="0" y="33801"/>
                  </a:moveTo>
                  <a:lnTo>
                    <a:pt x="0" y="0"/>
                  </a:lnTo>
                  <a:lnTo>
                    <a:pt x="36767" y="0"/>
                  </a:lnTo>
                  <a:lnTo>
                    <a:pt x="36767" y="33801"/>
                  </a:lnTo>
                  <a:close/>
                  <a:moveTo>
                    <a:pt x="0" y="191263"/>
                  </a:moveTo>
                  <a:lnTo>
                    <a:pt x="0" y="52602"/>
                  </a:lnTo>
                  <a:lnTo>
                    <a:pt x="36767" y="52602"/>
                  </a:lnTo>
                  <a:lnTo>
                    <a:pt x="36767" y="191263"/>
                  </a:ln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488" name="Google Shape;2488;p17"/>
            <p:cNvSpPr/>
            <p:nvPr/>
          </p:nvSpPr>
          <p:spPr>
            <a:xfrm>
              <a:off x="10258291" y="3110492"/>
              <a:ext cx="126764" cy="141779"/>
            </a:xfrm>
            <a:custGeom>
              <a:rect b="b" l="l" r="r" t="t"/>
              <a:pathLst>
                <a:path extrusionOk="0" h="141779" w="126764">
                  <a:moveTo>
                    <a:pt x="126430" y="141780"/>
                  </a:moveTo>
                  <a:lnTo>
                    <a:pt x="89663" y="141780"/>
                  </a:lnTo>
                  <a:lnTo>
                    <a:pt x="89663" y="71040"/>
                  </a:lnTo>
                  <a:cubicBezTo>
                    <a:pt x="90177" y="61297"/>
                    <a:pt x="89394" y="51530"/>
                    <a:pt x="87334" y="41993"/>
                  </a:cubicBezTo>
                  <a:cubicBezTo>
                    <a:pt x="86058" y="37871"/>
                    <a:pt x="83478" y="34275"/>
                    <a:pt x="79981" y="31748"/>
                  </a:cubicBezTo>
                  <a:cubicBezTo>
                    <a:pt x="76303" y="29257"/>
                    <a:pt x="71945" y="27965"/>
                    <a:pt x="67505" y="28046"/>
                  </a:cubicBezTo>
                  <a:cubicBezTo>
                    <a:pt x="61379" y="27965"/>
                    <a:pt x="55381" y="29799"/>
                    <a:pt x="50347" y="33292"/>
                  </a:cubicBezTo>
                  <a:cubicBezTo>
                    <a:pt x="45417" y="36585"/>
                    <a:pt x="41759" y="41462"/>
                    <a:pt x="39978" y="47116"/>
                  </a:cubicBezTo>
                  <a:cubicBezTo>
                    <a:pt x="37621" y="57564"/>
                    <a:pt x="36673" y="68281"/>
                    <a:pt x="37160" y="78981"/>
                  </a:cubicBezTo>
                  <a:lnTo>
                    <a:pt x="37159" y="141780"/>
                  </a:lnTo>
                  <a:lnTo>
                    <a:pt x="0" y="141780"/>
                  </a:lnTo>
                  <a:lnTo>
                    <a:pt x="0" y="3118"/>
                  </a:lnTo>
                  <a:lnTo>
                    <a:pt x="34071" y="3118"/>
                  </a:lnTo>
                  <a:lnTo>
                    <a:pt x="34071" y="23487"/>
                  </a:lnTo>
                  <a:cubicBezTo>
                    <a:pt x="44581" y="8587"/>
                    <a:pt x="61747" y="-193"/>
                    <a:pt x="79981" y="5"/>
                  </a:cubicBezTo>
                  <a:cubicBezTo>
                    <a:pt x="87599" y="-101"/>
                    <a:pt x="95153" y="1385"/>
                    <a:pt x="102163" y="4368"/>
                  </a:cubicBezTo>
                  <a:cubicBezTo>
                    <a:pt x="108147" y="6689"/>
                    <a:pt x="113425" y="10523"/>
                    <a:pt x="117483" y="15497"/>
                  </a:cubicBezTo>
                  <a:cubicBezTo>
                    <a:pt x="120962" y="20057"/>
                    <a:pt x="123412" y="25317"/>
                    <a:pt x="124665" y="30914"/>
                  </a:cubicBezTo>
                  <a:cubicBezTo>
                    <a:pt x="126256" y="39041"/>
                    <a:pt x="126946" y="47319"/>
                    <a:pt x="126724" y="55597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489" name="Google Shape;2489;p17"/>
            <p:cNvSpPr/>
            <p:nvPr/>
          </p:nvSpPr>
          <p:spPr>
            <a:xfrm>
              <a:off x="10411990" y="3110096"/>
              <a:ext cx="130364" cy="145215"/>
            </a:xfrm>
            <a:custGeom>
              <a:rect b="b" l="l" r="r" t="t"/>
              <a:pathLst>
                <a:path extrusionOk="0" h="145215" w="130364">
                  <a:moveTo>
                    <a:pt x="37245" y="45821"/>
                  </a:moveTo>
                  <a:lnTo>
                    <a:pt x="3934" y="39570"/>
                  </a:lnTo>
                  <a:cubicBezTo>
                    <a:pt x="6661" y="27670"/>
                    <a:pt x="13501" y="17114"/>
                    <a:pt x="23249" y="9765"/>
                  </a:cubicBezTo>
                  <a:cubicBezTo>
                    <a:pt x="32449" y="3326"/>
                    <a:pt x="46029" y="115"/>
                    <a:pt x="63987" y="132"/>
                  </a:cubicBezTo>
                  <a:cubicBezTo>
                    <a:pt x="76444" y="-551"/>
                    <a:pt x="88903" y="1429"/>
                    <a:pt x="100534" y="5941"/>
                  </a:cubicBezTo>
                  <a:cubicBezTo>
                    <a:pt x="107584" y="8944"/>
                    <a:pt x="113509" y="14089"/>
                    <a:pt x="117472" y="20648"/>
                  </a:cubicBezTo>
                  <a:cubicBezTo>
                    <a:pt x="120706" y="26555"/>
                    <a:pt x="122373" y="37512"/>
                    <a:pt x="122373" y="53444"/>
                  </a:cubicBezTo>
                  <a:lnTo>
                    <a:pt x="121981" y="96315"/>
                  </a:lnTo>
                  <a:cubicBezTo>
                    <a:pt x="121733" y="105337"/>
                    <a:pt x="122323" y="114364"/>
                    <a:pt x="123746" y="123277"/>
                  </a:cubicBezTo>
                  <a:cubicBezTo>
                    <a:pt x="125150" y="129782"/>
                    <a:pt x="127374" y="136083"/>
                    <a:pt x="130365" y="142028"/>
                  </a:cubicBezTo>
                  <a:lnTo>
                    <a:pt x="94063" y="142028"/>
                  </a:lnTo>
                  <a:cubicBezTo>
                    <a:pt x="93058" y="139577"/>
                    <a:pt x="91930" y="135778"/>
                    <a:pt x="90508" y="131219"/>
                  </a:cubicBezTo>
                  <a:cubicBezTo>
                    <a:pt x="89945" y="129037"/>
                    <a:pt x="89503" y="127591"/>
                    <a:pt x="89259" y="126905"/>
                  </a:cubicBezTo>
                  <a:cubicBezTo>
                    <a:pt x="83429" y="132639"/>
                    <a:pt x="76612" y="137272"/>
                    <a:pt x="69135" y="140582"/>
                  </a:cubicBezTo>
                  <a:cubicBezTo>
                    <a:pt x="61908" y="143665"/>
                    <a:pt x="54122" y="145217"/>
                    <a:pt x="46266" y="145141"/>
                  </a:cubicBezTo>
                  <a:cubicBezTo>
                    <a:pt x="33928" y="145833"/>
                    <a:pt x="21812" y="141662"/>
                    <a:pt x="12513" y="133523"/>
                  </a:cubicBezTo>
                  <a:cubicBezTo>
                    <a:pt x="4290" y="125986"/>
                    <a:pt x="-268" y="115260"/>
                    <a:pt x="12" y="104109"/>
                  </a:cubicBezTo>
                  <a:cubicBezTo>
                    <a:pt x="-112" y="96740"/>
                    <a:pt x="1841" y="89486"/>
                    <a:pt x="5649" y="83176"/>
                  </a:cubicBezTo>
                  <a:cubicBezTo>
                    <a:pt x="9399" y="77031"/>
                    <a:pt x="14871" y="72122"/>
                    <a:pt x="21386" y="69058"/>
                  </a:cubicBezTo>
                  <a:cubicBezTo>
                    <a:pt x="30727" y="65015"/>
                    <a:pt x="40533" y="62142"/>
                    <a:pt x="50579" y="60503"/>
                  </a:cubicBezTo>
                  <a:cubicBezTo>
                    <a:pt x="62723" y="58618"/>
                    <a:pt x="74663" y="55598"/>
                    <a:pt x="86243" y="51483"/>
                  </a:cubicBezTo>
                  <a:lnTo>
                    <a:pt x="86244" y="47806"/>
                  </a:lnTo>
                  <a:cubicBezTo>
                    <a:pt x="86828" y="42258"/>
                    <a:pt x="84903" y="36740"/>
                    <a:pt x="80998" y="32756"/>
                  </a:cubicBezTo>
                  <a:cubicBezTo>
                    <a:pt x="75096" y="29100"/>
                    <a:pt x="68145" y="27514"/>
                    <a:pt x="61242" y="28246"/>
                  </a:cubicBezTo>
                  <a:cubicBezTo>
                    <a:pt x="49890" y="26857"/>
                    <a:pt x="39405" y="34511"/>
                    <a:pt x="37270" y="45747"/>
                  </a:cubicBezTo>
                  <a:close/>
                  <a:moveTo>
                    <a:pt x="86268" y="75872"/>
                  </a:moveTo>
                  <a:cubicBezTo>
                    <a:pt x="81537" y="77441"/>
                    <a:pt x="74012" y="79304"/>
                    <a:pt x="63913" y="81510"/>
                  </a:cubicBezTo>
                  <a:cubicBezTo>
                    <a:pt x="56975" y="82517"/>
                    <a:pt x="50240" y="84619"/>
                    <a:pt x="43960" y="87735"/>
                  </a:cubicBezTo>
                  <a:cubicBezTo>
                    <a:pt x="39514" y="90518"/>
                    <a:pt x="36803" y="95384"/>
                    <a:pt x="36778" y="100629"/>
                  </a:cubicBezTo>
                  <a:cubicBezTo>
                    <a:pt x="36723" y="105696"/>
                    <a:pt x="38815" y="110549"/>
                    <a:pt x="42539" y="113987"/>
                  </a:cubicBezTo>
                  <a:cubicBezTo>
                    <a:pt x="46461" y="117804"/>
                    <a:pt x="51777" y="119842"/>
                    <a:pt x="57245" y="119625"/>
                  </a:cubicBezTo>
                  <a:cubicBezTo>
                    <a:pt x="64001" y="119582"/>
                    <a:pt x="70566" y="117393"/>
                    <a:pt x="75997" y="113374"/>
                  </a:cubicBezTo>
                  <a:cubicBezTo>
                    <a:pt x="80217" y="110291"/>
                    <a:pt x="83295" y="105894"/>
                    <a:pt x="84747" y="100874"/>
                  </a:cubicBezTo>
                  <a:cubicBezTo>
                    <a:pt x="85953" y="94974"/>
                    <a:pt x="86431" y="88948"/>
                    <a:pt x="86169" y="82931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490" name="Google Shape;2490;p17"/>
            <p:cNvSpPr/>
            <p:nvPr/>
          </p:nvSpPr>
          <p:spPr>
            <a:xfrm>
              <a:off x="10570370" y="3110491"/>
              <a:ext cx="126430" cy="141780"/>
            </a:xfrm>
            <a:custGeom>
              <a:rect b="b" l="l" r="r" t="t"/>
              <a:pathLst>
                <a:path extrusionOk="0" h="141780" w="126430">
                  <a:moveTo>
                    <a:pt x="126430" y="141781"/>
                  </a:moveTo>
                  <a:lnTo>
                    <a:pt x="89663" y="141781"/>
                  </a:lnTo>
                  <a:lnTo>
                    <a:pt x="89663" y="71041"/>
                  </a:lnTo>
                  <a:cubicBezTo>
                    <a:pt x="90162" y="61292"/>
                    <a:pt x="89338" y="51522"/>
                    <a:pt x="87212" y="41995"/>
                  </a:cubicBezTo>
                  <a:cubicBezTo>
                    <a:pt x="85842" y="37847"/>
                    <a:pt x="83168" y="34254"/>
                    <a:pt x="79589" y="31749"/>
                  </a:cubicBezTo>
                  <a:cubicBezTo>
                    <a:pt x="75897" y="29289"/>
                    <a:pt x="71549" y="27999"/>
                    <a:pt x="67113" y="28048"/>
                  </a:cubicBezTo>
                  <a:cubicBezTo>
                    <a:pt x="60988" y="27967"/>
                    <a:pt x="54989" y="29800"/>
                    <a:pt x="49955" y="33293"/>
                  </a:cubicBezTo>
                  <a:cubicBezTo>
                    <a:pt x="45025" y="36586"/>
                    <a:pt x="41368" y="41463"/>
                    <a:pt x="39587" y="47118"/>
                  </a:cubicBezTo>
                  <a:cubicBezTo>
                    <a:pt x="37229" y="57566"/>
                    <a:pt x="36281" y="68283"/>
                    <a:pt x="36768" y="78982"/>
                  </a:cubicBezTo>
                  <a:lnTo>
                    <a:pt x="36767" y="141781"/>
                  </a:lnTo>
                  <a:lnTo>
                    <a:pt x="0" y="141781"/>
                  </a:lnTo>
                  <a:lnTo>
                    <a:pt x="0" y="3120"/>
                  </a:lnTo>
                  <a:lnTo>
                    <a:pt x="34047" y="3120"/>
                  </a:lnTo>
                  <a:lnTo>
                    <a:pt x="34047" y="23489"/>
                  </a:lnTo>
                  <a:cubicBezTo>
                    <a:pt x="44540" y="8658"/>
                    <a:pt x="61617" y="-110"/>
                    <a:pt x="79786" y="7"/>
                  </a:cubicBezTo>
                  <a:cubicBezTo>
                    <a:pt x="87403" y="-112"/>
                    <a:pt x="94963" y="1375"/>
                    <a:pt x="101968" y="4370"/>
                  </a:cubicBezTo>
                  <a:cubicBezTo>
                    <a:pt x="107908" y="6707"/>
                    <a:pt x="113143" y="10541"/>
                    <a:pt x="117165" y="15498"/>
                  </a:cubicBezTo>
                  <a:cubicBezTo>
                    <a:pt x="120451" y="20109"/>
                    <a:pt x="122724" y="25363"/>
                    <a:pt x="123833" y="30915"/>
                  </a:cubicBezTo>
                  <a:cubicBezTo>
                    <a:pt x="125432" y="39042"/>
                    <a:pt x="126131" y="47319"/>
                    <a:pt x="125917" y="55599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491" name="Google Shape;2491;p17"/>
            <p:cNvSpPr/>
            <p:nvPr/>
          </p:nvSpPr>
          <p:spPr>
            <a:xfrm>
              <a:off x="10725798" y="3110405"/>
              <a:ext cx="131283" cy="145084"/>
            </a:xfrm>
            <a:custGeom>
              <a:rect b="b" l="l" r="r" t="t"/>
              <a:pathLst>
                <a:path extrusionOk="0" h="145084" w="131283">
                  <a:moveTo>
                    <a:pt x="129053" y="44312"/>
                  </a:moveTo>
                  <a:lnTo>
                    <a:pt x="92947" y="50562"/>
                  </a:lnTo>
                  <a:cubicBezTo>
                    <a:pt x="92205" y="44292"/>
                    <a:pt x="89260" y="38489"/>
                    <a:pt x="84638" y="34188"/>
                  </a:cubicBezTo>
                  <a:cubicBezTo>
                    <a:pt x="79873" y="30407"/>
                    <a:pt x="73898" y="28482"/>
                    <a:pt x="67823" y="28771"/>
                  </a:cubicBezTo>
                  <a:cubicBezTo>
                    <a:pt x="59475" y="28409"/>
                    <a:pt x="51421" y="31886"/>
                    <a:pt x="45959" y="38208"/>
                  </a:cubicBezTo>
                  <a:cubicBezTo>
                    <a:pt x="40501" y="44483"/>
                    <a:pt x="37788" y="55039"/>
                    <a:pt x="37820" y="69877"/>
                  </a:cubicBezTo>
                  <a:cubicBezTo>
                    <a:pt x="37820" y="86218"/>
                    <a:pt x="40574" y="97845"/>
                    <a:pt x="46081" y="104757"/>
                  </a:cubicBezTo>
                  <a:cubicBezTo>
                    <a:pt x="51527" y="111595"/>
                    <a:pt x="59895" y="115442"/>
                    <a:pt x="68632" y="115125"/>
                  </a:cubicBezTo>
                  <a:cubicBezTo>
                    <a:pt x="74893" y="115365"/>
                    <a:pt x="81015" y="113249"/>
                    <a:pt x="85790" y="109193"/>
                  </a:cubicBezTo>
                  <a:cubicBezTo>
                    <a:pt x="91045" y="103567"/>
                    <a:pt x="94355" y="96401"/>
                    <a:pt x="95227" y="88751"/>
                  </a:cubicBezTo>
                  <a:lnTo>
                    <a:pt x="131284" y="95001"/>
                  </a:lnTo>
                  <a:cubicBezTo>
                    <a:pt x="128654" y="109617"/>
                    <a:pt x="121040" y="122870"/>
                    <a:pt x="109738" y="132504"/>
                  </a:cubicBezTo>
                  <a:cubicBezTo>
                    <a:pt x="97334" y="141428"/>
                    <a:pt x="82246" y="145832"/>
                    <a:pt x="66990" y="144980"/>
                  </a:cubicBezTo>
                  <a:cubicBezTo>
                    <a:pt x="48700" y="145846"/>
                    <a:pt x="30925" y="138769"/>
                    <a:pt x="18236" y="125567"/>
                  </a:cubicBezTo>
                  <a:cubicBezTo>
                    <a:pt x="6079" y="113066"/>
                    <a:pt x="0" y="95443"/>
                    <a:pt x="0" y="72696"/>
                  </a:cubicBezTo>
                  <a:cubicBezTo>
                    <a:pt x="0" y="49949"/>
                    <a:pt x="6038" y="32121"/>
                    <a:pt x="18114" y="19212"/>
                  </a:cubicBezTo>
                  <a:cubicBezTo>
                    <a:pt x="30996" y="6162"/>
                    <a:pt x="48822" y="-791"/>
                    <a:pt x="67137" y="93"/>
                  </a:cubicBezTo>
                  <a:cubicBezTo>
                    <a:pt x="81382" y="-657"/>
                    <a:pt x="95495" y="3146"/>
                    <a:pt x="107434" y="10952"/>
                  </a:cubicBezTo>
                  <a:cubicBezTo>
                    <a:pt x="118192" y="19319"/>
                    <a:pt x="125810" y="31074"/>
                    <a:pt x="129053" y="44312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492" name="Google Shape;2492;p17"/>
            <p:cNvSpPr/>
            <p:nvPr/>
          </p:nvSpPr>
          <p:spPr>
            <a:xfrm>
              <a:off x="10882671" y="3061009"/>
              <a:ext cx="36767" cy="191262"/>
            </a:xfrm>
            <a:custGeom>
              <a:rect b="b" l="l" r="r" t="t"/>
              <a:pathLst>
                <a:path extrusionOk="0" h="191262" w="36767">
                  <a:moveTo>
                    <a:pt x="0" y="33801"/>
                  </a:moveTo>
                  <a:lnTo>
                    <a:pt x="0" y="0"/>
                  </a:lnTo>
                  <a:lnTo>
                    <a:pt x="36767" y="0"/>
                  </a:lnTo>
                  <a:lnTo>
                    <a:pt x="36767" y="33801"/>
                  </a:lnTo>
                  <a:close/>
                  <a:moveTo>
                    <a:pt x="0" y="191263"/>
                  </a:moveTo>
                  <a:lnTo>
                    <a:pt x="0" y="52602"/>
                  </a:lnTo>
                  <a:lnTo>
                    <a:pt x="36767" y="52602"/>
                  </a:lnTo>
                  <a:lnTo>
                    <a:pt x="36767" y="191263"/>
                  </a:ln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493" name="Google Shape;2493;p17"/>
            <p:cNvSpPr/>
            <p:nvPr/>
          </p:nvSpPr>
          <p:spPr>
            <a:xfrm>
              <a:off x="10947346" y="3110096"/>
              <a:ext cx="130363" cy="145460"/>
            </a:xfrm>
            <a:custGeom>
              <a:rect b="b" l="l" r="r" t="t"/>
              <a:pathLst>
                <a:path extrusionOk="0" h="145460" w="130363">
                  <a:moveTo>
                    <a:pt x="37048" y="45821"/>
                  </a:moveTo>
                  <a:lnTo>
                    <a:pt x="3737" y="39571"/>
                  </a:lnTo>
                  <a:cubicBezTo>
                    <a:pt x="6478" y="27658"/>
                    <a:pt x="13347" y="17100"/>
                    <a:pt x="23126" y="9765"/>
                  </a:cubicBezTo>
                  <a:cubicBezTo>
                    <a:pt x="32244" y="3327"/>
                    <a:pt x="45823" y="116"/>
                    <a:pt x="63863" y="132"/>
                  </a:cubicBezTo>
                  <a:cubicBezTo>
                    <a:pt x="76320" y="-552"/>
                    <a:pt x="88779" y="1428"/>
                    <a:pt x="100410" y="5941"/>
                  </a:cubicBezTo>
                  <a:cubicBezTo>
                    <a:pt x="107448" y="8933"/>
                    <a:pt x="113353" y="14083"/>
                    <a:pt x="117274" y="20648"/>
                  </a:cubicBezTo>
                  <a:cubicBezTo>
                    <a:pt x="120583" y="26555"/>
                    <a:pt x="122176" y="37512"/>
                    <a:pt x="122176" y="53444"/>
                  </a:cubicBezTo>
                  <a:lnTo>
                    <a:pt x="121980" y="96560"/>
                  </a:lnTo>
                  <a:cubicBezTo>
                    <a:pt x="121760" y="105584"/>
                    <a:pt x="122368" y="114609"/>
                    <a:pt x="123794" y="123523"/>
                  </a:cubicBezTo>
                  <a:cubicBezTo>
                    <a:pt x="125162" y="130031"/>
                    <a:pt x="127370" y="136335"/>
                    <a:pt x="130364" y="142274"/>
                  </a:cubicBezTo>
                  <a:lnTo>
                    <a:pt x="94061" y="142274"/>
                  </a:lnTo>
                  <a:cubicBezTo>
                    <a:pt x="93106" y="139823"/>
                    <a:pt x="91929" y="136024"/>
                    <a:pt x="90557" y="131464"/>
                  </a:cubicBezTo>
                  <a:cubicBezTo>
                    <a:pt x="89919" y="129307"/>
                    <a:pt x="89502" y="127861"/>
                    <a:pt x="89233" y="127150"/>
                  </a:cubicBezTo>
                  <a:cubicBezTo>
                    <a:pt x="83425" y="132911"/>
                    <a:pt x="76603" y="137548"/>
                    <a:pt x="69109" y="140828"/>
                  </a:cubicBezTo>
                  <a:cubicBezTo>
                    <a:pt x="61884" y="143913"/>
                    <a:pt x="54096" y="145466"/>
                    <a:pt x="46240" y="145387"/>
                  </a:cubicBezTo>
                  <a:cubicBezTo>
                    <a:pt x="33910" y="146074"/>
                    <a:pt x="21802" y="141903"/>
                    <a:pt x="12512" y="133769"/>
                  </a:cubicBezTo>
                  <a:cubicBezTo>
                    <a:pt x="4297" y="126226"/>
                    <a:pt x="-259" y="115504"/>
                    <a:pt x="11" y="104355"/>
                  </a:cubicBezTo>
                  <a:cubicBezTo>
                    <a:pt x="-113" y="96989"/>
                    <a:pt x="1832" y="89737"/>
                    <a:pt x="5625" y="83422"/>
                  </a:cubicBezTo>
                  <a:cubicBezTo>
                    <a:pt x="9353" y="77276"/>
                    <a:pt x="14809" y="72366"/>
                    <a:pt x="21312" y="69303"/>
                  </a:cubicBezTo>
                  <a:cubicBezTo>
                    <a:pt x="30653" y="65261"/>
                    <a:pt x="40459" y="62388"/>
                    <a:pt x="50505" y="60749"/>
                  </a:cubicBezTo>
                  <a:cubicBezTo>
                    <a:pt x="62651" y="58884"/>
                    <a:pt x="74592" y="55872"/>
                    <a:pt x="86169" y="51753"/>
                  </a:cubicBezTo>
                  <a:lnTo>
                    <a:pt x="86169" y="48052"/>
                  </a:lnTo>
                  <a:cubicBezTo>
                    <a:pt x="86759" y="42503"/>
                    <a:pt x="84836" y="36981"/>
                    <a:pt x="80923" y="33002"/>
                  </a:cubicBezTo>
                  <a:cubicBezTo>
                    <a:pt x="75065" y="29375"/>
                    <a:pt x="68170" y="27789"/>
                    <a:pt x="61314" y="28492"/>
                  </a:cubicBezTo>
                  <a:cubicBezTo>
                    <a:pt x="55940" y="28197"/>
                    <a:pt x="50605" y="29548"/>
                    <a:pt x="46018" y="32365"/>
                  </a:cubicBezTo>
                  <a:cubicBezTo>
                    <a:pt x="41722" y="35827"/>
                    <a:pt x="38589" y="40524"/>
                    <a:pt x="37047" y="45821"/>
                  </a:cubicBezTo>
                  <a:close/>
                  <a:moveTo>
                    <a:pt x="86071" y="75872"/>
                  </a:moveTo>
                  <a:cubicBezTo>
                    <a:pt x="78740" y="78145"/>
                    <a:pt x="71295" y="80027"/>
                    <a:pt x="63765" y="81510"/>
                  </a:cubicBezTo>
                  <a:cubicBezTo>
                    <a:pt x="56811" y="82518"/>
                    <a:pt x="50061" y="84619"/>
                    <a:pt x="43763" y="87736"/>
                  </a:cubicBezTo>
                  <a:cubicBezTo>
                    <a:pt x="39303" y="90505"/>
                    <a:pt x="36588" y="95379"/>
                    <a:pt x="36581" y="100629"/>
                  </a:cubicBezTo>
                  <a:cubicBezTo>
                    <a:pt x="36538" y="105689"/>
                    <a:pt x="38618" y="110535"/>
                    <a:pt x="42316" y="113988"/>
                  </a:cubicBezTo>
                  <a:cubicBezTo>
                    <a:pt x="46247" y="117782"/>
                    <a:pt x="51566" y="119794"/>
                    <a:pt x="57023" y="119552"/>
                  </a:cubicBezTo>
                  <a:cubicBezTo>
                    <a:pt x="63782" y="119534"/>
                    <a:pt x="70356" y="117343"/>
                    <a:pt x="75774" y="113301"/>
                  </a:cubicBezTo>
                  <a:cubicBezTo>
                    <a:pt x="80016" y="110271"/>
                    <a:pt x="83101" y="105889"/>
                    <a:pt x="84524" y="100874"/>
                  </a:cubicBezTo>
                  <a:cubicBezTo>
                    <a:pt x="85731" y="94974"/>
                    <a:pt x="86208" y="88948"/>
                    <a:pt x="85946" y="82932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494" name="Google Shape;2494;p17"/>
            <p:cNvSpPr/>
            <p:nvPr/>
          </p:nvSpPr>
          <p:spPr>
            <a:xfrm>
              <a:off x="11097392" y="3061107"/>
              <a:ext cx="135523" cy="194277"/>
            </a:xfrm>
            <a:custGeom>
              <a:rect b="b" l="l" r="r" t="t"/>
              <a:pathLst>
                <a:path extrusionOk="0" h="194277" w="135523">
                  <a:moveTo>
                    <a:pt x="135524" y="191165"/>
                  </a:moveTo>
                  <a:lnTo>
                    <a:pt x="101403" y="191165"/>
                  </a:lnTo>
                  <a:lnTo>
                    <a:pt x="101403" y="170796"/>
                  </a:lnTo>
                  <a:cubicBezTo>
                    <a:pt x="96298" y="178249"/>
                    <a:pt x="89426" y="184321"/>
                    <a:pt x="81401" y="188469"/>
                  </a:cubicBezTo>
                  <a:cubicBezTo>
                    <a:pt x="74199" y="192216"/>
                    <a:pt x="66211" y="194207"/>
                    <a:pt x="58091" y="194278"/>
                  </a:cubicBezTo>
                  <a:cubicBezTo>
                    <a:pt x="42216" y="194315"/>
                    <a:pt x="27173" y="187181"/>
                    <a:pt x="17157" y="174865"/>
                  </a:cubicBezTo>
                  <a:cubicBezTo>
                    <a:pt x="5719" y="162021"/>
                    <a:pt x="0" y="144103"/>
                    <a:pt x="0" y="121111"/>
                  </a:cubicBezTo>
                  <a:cubicBezTo>
                    <a:pt x="0" y="98119"/>
                    <a:pt x="5522" y="80251"/>
                    <a:pt x="16569" y="67505"/>
                  </a:cubicBezTo>
                  <a:cubicBezTo>
                    <a:pt x="27153" y="55513"/>
                    <a:pt x="42494" y="48811"/>
                    <a:pt x="58484" y="49194"/>
                  </a:cubicBezTo>
                  <a:cubicBezTo>
                    <a:pt x="74141" y="49289"/>
                    <a:pt x="88923" y="56428"/>
                    <a:pt x="98732" y="68632"/>
                  </a:cubicBezTo>
                  <a:lnTo>
                    <a:pt x="98732" y="0"/>
                  </a:lnTo>
                  <a:lnTo>
                    <a:pt x="135499" y="0"/>
                  </a:lnTo>
                  <a:close/>
                  <a:moveTo>
                    <a:pt x="37600" y="118611"/>
                  </a:moveTo>
                  <a:cubicBezTo>
                    <a:pt x="36816" y="129686"/>
                    <a:pt x="38973" y="140772"/>
                    <a:pt x="43850" y="150745"/>
                  </a:cubicBezTo>
                  <a:cubicBezTo>
                    <a:pt x="48830" y="159844"/>
                    <a:pt x="58484" y="165390"/>
                    <a:pt x="68852" y="165109"/>
                  </a:cubicBezTo>
                  <a:cubicBezTo>
                    <a:pt x="77326" y="165107"/>
                    <a:pt x="85305" y="161122"/>
                    <a:pt x="90398" y="154349"/>
                  </a:cubicBezTo>
                  <a:cubicBezTo>
                    <a:pt x="96957" y="144964"/>
                    <a:pt x="100090" y="133610"/>
                    <a:pt x="99271" y="122190"/>
                  </a:cubicBezTo>
                  <a:cubicBezTo>
                    <a:pt x="99271" y="106241"/>
                    <a:pt x="96395" y="94802"/>
                    <a:pt x="90643" y="87874"/>
                  </a:cubicBezTo>
                  <a:cubicBezTo>
                    <a:pt x="80731" y="75799"/>
                    <a:pt x="62906" y="74047"/>
                    <a:pt x="50833" y="83960"/>
                  </a:cubicBezTo>
                  <a:cubicBezTo>
                    <a:pt x="50825" y="83965"/>
                    <a:pt x="50819" y="83971"/>
                    <a:pt x="50812" y="83976"/>
                  </a:cubicBezTo>
                  <a:cubicBezTo>
                    <a:pt x="49382" y="85137"/>
                    <a:pt x="48076" y="86443"/>
                    <a:pt x="46915" y="87874"/>
                  </a:cubicBezTo>
                  <a:cubicBezTo>
                    <a:pt x="40287" y="96702"/>
                    <a:pt x="36989" y="107588"/>
                    <a:pt x="37601" y="118611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495" name="Google Shape;2495;p17"/>
            <p:cNvSpPr/>
            <p:nvPr/>
          </p:nvSpPr>
          <p:spPr>
            <a:xfrm>
              <a:off x="11260501" y="3110456"/>
              <a:ext cx="142928" cy="144958"/>
            </a:xfrm>
            <a:custGeom>
              <a:rect b="b" l="l" r="r" t="t"/>
              <a:pathLst>
                <a:path extrusionOk="0" h="144958" w="142928">
                  <a:moveTo>
                    <a:pt x="63" y="70512"/>
                  </a:moveTo>
                  <a:cubicBezTo>
                    <a:pt x="33" y="58183"/>
                    <a:pt x="3038" y="46035"/>
                    <a:pt x="8813" y="35142"/>
                  </a:cubicBezTo>
                  <a:cubicBezTo>
                    <a:pt x="14480" y="24067"/>
                    <a:pt x="23367" y="14966"/>
                    <a:pt x="34305" y="9037"/>
                  </a:cubicBezTo>
                  <a:cubicBezTo>
                    <a:pt x="45671" y="2949"/>
                    <a:pt x="58399" y="-147"/>
                    <a:pt x="71292" y="42"/>
                  </a:cubicBezTo>
                  <a:cubicBezTo>
                    <a:pt x="90546" y="-626"/>
                    <a:pt x="109205" y="6775"/>
                    <a:pt x="122766" y="20460"/>
                  </a:cubicBezTo>
                  <a:cubicBezTo>
                    <a:pt x="136253" y="34189"/>
                    <a:pt x="143525" y="52845"/>
                    <a:pt x="142890" y="72081"/>
                  </a:cubicBezTo>
                  <a:cubicBezTo>
                    <a:pt x="143517" y="91514"/>
                    <a:pt x="136187" y="110363"/>
                    <a:pt x="122595" y="124266"/>
                  </a:cubicBezTo>
                  <a:cubicBezTo>
                    <a:pt x="109190" y="137999"/>
                    <a:pt x="90647" y="145493"/>
                    <a:pt x="71464" y="144929"/>
                  </a:cubicBezTo>
                  <a:cubicBezTo>
                    <a:pt x="58841" y="144944"/>
                    <a:pt x="46390" y="141997"/>
                    <a:pt x="35114" y="136325"/>
                  </a:cubicBezTo>
                  <a:cubicBezTo>
                    <a:pt x="23981" y="130973"/>
                    <a:pt x="14808" y="122263"/>
                    <a:pt x="8886" y="111422"/>
                  </a:cubicBezTo>
                  <a:cubicBezTo>
                    <a:pt x="2556" y="98743"/>
                    <a:pt x="-479" y="84673"/>
                    <a:pt x="61" y="70512"/>
                  </a:cubicBezTo>
                  <a:close/>
                  <a:moveTo>
                    <a:pt x="37565" y="72448"/>
                  </a:moveTo>
                  <a:cubicBezTo>
                    <a:pt x="36794" y="83840"/>
                    <a:pt x="40289" y="95111"/>
                    <a:pt x="47369" y="104068"/>
                  </a:cubicBezTo>
                  <a:cubicBezTo>
                    <a:pt x="53400" y="111146"/>
                    <a:pt x="62264" y="115178"/>
                    <a:pt x="71562" y="115074"/>
                  </a:cubicBezTo>
                  <a:cubicBezTo>
                    <a:pt x="80842" y="115221"/>
                    <a:pt x="89693" y="111178"/>
                    <a:pt x="95657" y="104068"/>
                  </a:cubicBezTo>
                  <a:cubicBezTo>
                    <a:pt x="102763" y="95029"/>
                    <a:pt x="106257" y="83673"/>
                    <a:pt x="105462" y="72203"/>
                  </a:cubicBezTo>
                  <a:cubicBezTo>
                    <a:pt x="106180" y="60931"/>
                    <a:pt x="102686" y="49793"/>
                    <a:pt x="95657" y="40951"/>
                  </a:cubicBezTo>
                  <a:cubicBezTo>
                    <a:pt x="89702" y="33861"/>
                    <a:pt x="80870" y="29828"/>
                    <a:pt x="71612" y="29970"/>
                  </a:cubicBezTo>
                  <a:cubicBezTo>
                    <a:pt x="62314" y="29846"/>
                    <a:pt x="53446" y="33872"/>
                    <a:pt x="47418" y="40951"/>
                  </a:cubicBezTo>
                  <a:cubicBezTo>
                    <a:pt x="40431" y="49901"/>
                    <a:pt x="37007" y="61122"/>
                    <a:pt x="37810" y="72448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496" name="Google Shape;2496;p17"/>
            <p:cNvSpPr/>
            <p:nvPr/>
          </p:nvSpPr>
          <p:spPr>
            <a:xfrm>
              <a:off x="11505557" y="3110981"/>
              <a:ext cx="135302" cy="193965"/>
            </a:xfrm>
            <a:custGeom>
              <a:rect b="b" l="l" r="r" t="t"/>
              <a:pathLst>
                <a:path extrusionOk="0" h="193965" w="135302">
                  <a:moveTo>
                    <a:pt x="122" y="2629"/>
                  </a:moveTo>
                  <a:lnTo>
                    <a:pt x="34438" y="2629"/>
                  </a:lnTo>
                  <a:lnTo>
                    <a:pt x="34438" y="22999"/>
                  </a:lnTo>
                  <a:cubicBezTo>
                    <a:pt x="38996" y="16047"/>
                    <a:pt x="45169" y="10303"/>
                    <a:pt x="52429" y="6257"/>
                  </a:cubicBezTo>
                  <a:cubicBezTo>
                    <a:pt x="60071" y="2019"/>
                    <a:pt x="68693" y="-137"/>
                    <a:pt x="77431" y="7"/>
                  </a:cubicBezTo>
                  <a:cubicBezTo>
                    <a:pt x="93219" y="-198"/>
                    <a:pt x="108267" y="6683"/>
                    <a:pt x="118439" y="18758"/>
                  </a:cubicBezTo>
                  <a:cubicBezTo>
                    <a:pt x="129665" y="31259"/>
                    <a:pt x="135287" y="48834"/>
                    <a:pt x="135303" y="71482"/>
                  </a:cubicBezTo>
                  <a:cubicBezTo>
                    <a:pt x="135303" y="94703"/>
                    <a:pt x="129632" y="112678"/>
                    <a:pt x="118292" y="125407"/>
                  </a:cubicBezTo>
                  <a:cubicBezTo>
                    <a:pt x="108203" y="137707"/>
                    <a:pt x="93092" y="144780"/>
                    <a:pt x="77186" y="144649"/>
                  </a:cubicBezTo>
                  <a:cubicBezTo>
                    <a:pt x="69989" y="144768"/>
                    <a:pt x="62863" y="143207"/>
                    <a:pt x="56375" y="140090"/>
                  </a:cubicBezTo>
                  <a:cubicBezTo>
                    <a:pt x="48949" y="136083"/>
                    <a:pt x="42305" y="130769"/>
                    <a:pt x="36766" y="124402"/>
                  </a:cubicBezTo>
                  <a:lnTo>
                    <a:pt x="36767" y="193966"/>
                  </a:lnTo>
                  <a:lnTo>
                    <a:pt x="0" y="193966"/>
                  </a:lnTo>
                  <a:close/>
                  <a:moveTo>
                    <a:pt x="36424" y="69619"/>
                  </a:moveTo>
                  <a:cubicBezTo>
                    <a:pt x="36424" y="85160"/>
                    <a:pt x="39512" y="96680"/>
                    <a:pt x="45689" y="104180"/>
                  </a:cubicBezTo>
                  <a:cubicBezTo>
                    <a:pt x="51091" y="111201"/>
                    <a:pt x="59453" y="115306"/>
                    <a:pt x="68313" y="115284"/>
                  </a:cubicBezTo>
                  <a:cubicBezTo>
                    <a:pt x="76613" y="115428"/>
                    <a:pt x="84488" y="111626"/>
                    <a:pt x="89540" y="105038"/>
                  </a:cubicBezTo>
                  <a:cubicBezTo>
                    <a:pt x="95251" y="98224"/>
                    <a:pt x="98095" y="86998"/>
                    <a:pt x="98046" y="71433"/>
                  </a:cubicBezTo>
                  <a:cubicBezTo>
                    <a:pt x="98954" y="59953"/>
                    <a:pt x="95863" y="48513"/>
                    <a:pt x="89296" y="39053"/>
                  </a:cubicBezTo>
                  <a:cubicBezTo>
                    <a:pt x="84131" y="32313"/>
                    <a:pt x="76094" y="28398"/>
                    <a:pt x="67603" y="28489"/>
                  </a:cubicBezTo>
                  <a:cubicBezTo>
                    <a:pt x="58966" y="28346"/>
                    <a:pt x="50744" y="32178"/>
                    <a:pt x="45297" y="38882"/>
                  </a:cubicBezTo>
                  <a:cubicBezTo>
                    <a:pt x="38768" y="47743"/>
                    <a:pt x="35613" y="58641"/>
                    <a:pt x="36400" y="69619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497" name="Google Shape;2497;p17"/>
            <p:cNvSpPr/>
            <p:nvPr/>
          </p:nvSpPr>
          <p:spPr>
            <a:xfrm>
              <a:off x="11661523" y="3110454"/>
              <a:ext cx="143232" cy="145082"/>
            </a:xfrm>
            <a:custGeom>
              <a:rect b="b" l="l" r="r" t="t"/>
              <a:pathLst>
                <a:path extrusionOk="0" h="145082" w="143232">
                  <a:moveTo>
                    <a:pt x="49" y="70514"/>
                  </a:moveTo>
                  <a:cubicBezTo>
                    <a:pt x="86" y="58163"/>
                    <a:pt x="3176" y="46012"/>
                    <a:pt x="9044" y="35144"/>
                  </a:cubicBezTo>
                  <a:cubicBezTo>
                    <a:pt x="14730" y="24066"/>
                    <a:pt x="23634" y="14966"/>
                    <a:pt x="34585" y="9039"/>
                  </a:cubicBezTo>
                  <a:cubicBezTo>
                    <a:pt x="45917" y="2953"/>
                    <a:pt x="58613" y="-143"/>
                    <a:pt x="71474" y="44"/>
                  </a:cubicBezTo>
                  <a:cubicBezTo>
                    <a:pt x="90767" y="-641"/>
                    <a:pt x="109470" y="6761"/>
                    <a:pt x="123070" y="20462"/>
                  </a:cubicBezTo>
                  <a:cubicBezTo>
                    <a:pt x="136556" y="34242"/>
                    <a:pt x="143826" y="52934"/>
                    <a:pt x="143194" y="72205"/>
                  </a:cubicBezTo>
                  <a:cubicBezTo>
                    <a:pt x="143813" y="91642"/>
                    <a:pt x="136474" y="110490"/>
                    <a:pt x="122874" y="124390"/>
                  </a:cubicBezTo>
                  <a:cubicBezTo>
                    <a:pt x="109475" y="138117"/>
                    <a:pt x="90942" y="145610"/>
                    <a:pt x="71767" y="145053"/>
                  </a:cubicBezTo>
                  <a:cubicBezTo>
                    <a:pt x="59136" y="145071"/>
                    <a:pt x="46677" y="142124"/>
                    <a:pt x="35393" y="136450"/>
                  </a:cubicBezTo>
                  <a:cubicBezTo>
                    <a:pt x="24221" y="131080"/>
                    <a:pt x="15020" y="122334"/>
                    <a:pt x="9092" y="111448"/>
                  </a:cubicBezTo>
                  <a:cubicBezTo>
                    <a:pt x="2683" y="98781"/>
                    <a:pt x="-428" y="84702"/>
                    <a:pt x="47" y="70514"/>
                  </a:cubicBezTo>
                  <a:close/>
                  <a:moveTo>
                    <a:pt x="37527" y="72450"/>
                  </a:moveTo>
                  <a:cubicBezTo>
                    <a:pt x="36734" y="83845"/>
                    <a:pt x="40231" y="95123"/>
                    <a:pt x="47331" y="104070"/>
                  </a:cubicBezTo>
                  <a:cubicBezTo>
                    <a:pt x="58835" y="117388"/>
                    <a:pt x="78958" y="118858"/>
                    <a:pt x="92275" y="107354"/>
                  </a:cubicBezTo>
                  <a:cubicBezTo>
                    <a:pt x="92303" y="107330"/>
                    <a:pt x="92332" y="107305"/>
                    <a:pt x="92359" y="107281"/>
                  </a:cubicBezTo>
                  <a:cubicBezTo>
                    <a:pt x="93502" y="106286"/>
                    <a:pt x="94574" y="105213"/>
                    <a:pt x="95570" y="104070"/>
                  </a:cubicBezTo>
                  <a:cubicBezTo>
                    <a:pt x="102615" y="95005"/>
                    <a:pt x="106063" y="83657"/>
                    <a:pt x="105253" y="72205"/>
                  </a:cubicBezTo>
                  <a:cubicBezTo>
                    <a:pt x="105982" y="60951"/>
                    <a:pt x="102535" y="49824"/>
                    <a:pt x="95570" y="40953"/>
                  </a:cubicBezTo>
                  <a:cubicBezTo>
                    <a:pt x="84065" y="27636"/>
                    <a:pt x="63942" y="26168"/>
                    <a:pt x="50626" y="37673"/>
                  </a:cubicBezTo>
                  <a:cubicBezTo>
                    <a:pt x="50590" y="37704"/>
                    <a:pt x="50554" y="37735"/>
                    <a:pt x="50518" y="37767"/>
                  </a:cubicBezTo>
                  <a:cubicBezTo>
                    <a:pt x="49378" y="38748"/>
                    <a:pt x="48313" y="39813"/>
                    <a:pt x="47332" y="40953"/>
                  </a:cubicBezTo>
                  <a:cubicBezTo>
                    <a:pt x="40269" y="49872"/>
                    <a:pt x="36774" y="61098"/>
                    <a:pt x="37528" y="72450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498" name="Google Shape;2498;p17"/>
            <p:cNvSpPr/>
            <p:nvPr/>
          </p:nvSpPr>
          <p:spPr>
            <a:xfrm>
              <a:off x="11831681" y="3110417"/>
              <a:ext cx="89981" cy="141854"/>
            </a:xfrm>
            <a:custGeom>
              <a:rect b="b" l="l" r="r" t="t"/>
              <a:pathLst>
                <a:path extrusionOk="0" h="141854" w="89981">
                  <a:moveTo>
                    <a:pt x="36767" y="141855"/>
                  </a:moveTo>
                  <a:lnTo>
                    <a:pt x="0" y="141855"/>
                  </a:lnTo>
                  <a:lnTo>
                    <a:pt x="0" y="3193"/>
                  </a:lnTo>
                  <a:lnTo>
                    <a:pt x="34071" y="3193"/>
                  </a:lnTo>
                  <a:lnTo>
                    <a:pt x="34071" y="22803"/>
                  </a:lnTo>
                  <a:cubicBezTo>
                    <a:pt x="38059" y="15649"/>
                    <a:pt x="43483" y="9399"/>
                    <a:pt x="50003" y="4443"/>
                  </a:cubicBezTo>
                  <a:cubicBezTo>
                    <a:pt x="54733" y="1427"/>
                    <a:pt x="60253" y="-117"/>
                    <a:pt x="65863" y="7"/>
                  </a:cubicBezTo>
                  <a:cubicBezTo>
                    <a:pt x="74364" y="30"/>
                    <a:pt x="82700" y="2360"/>
                    <a:pt x="89981" y="6748"/>
                  </a:cubicBezTo>
                  <a:lnTo>
                    <a:pt x="78608" y="38735"/>
                  </a:lnTo>
                  <a:cubicBezTo>
                    <a:pt x="73611" y="35040"/>
                    <a:pt x="67652" y="32869"/>
                    <a:pt x="61450" y="32485"/>
                  </a:cubicBezTo>
                  <a:cubicBezTo>
                    <a:pt x="56733" y="32356"/>
                    <a:pt x="52117" y="33863"/>
                    <a:pt x="48385" y="36750"/>
                  </a:cubicBezTo>
                  <a:cubicBezTo>
                    <a:pt x="44068" y="40889"/>
                    <a:pt x="41125" y="46253"/>
                    <a:pt x="39953" y="52118"/>
                  </a:cubicBezTo>
                  <a:cubicBezTo>
                    <a:pt x="37299" y="67491"/>
                    <a:pt x="36272" y="83102"/>
                    <a:pt x="36889" y="98690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499" name="Google Shape;2499;p17"/>
            <p:cNvSpPr/>
            <p:nvPr/>
          </p:nvSpPr>
          <p:spPr>
            <a:xfrm>
              <a:off x="10020922" y="3381741"/>
              <a:ext cx="36766" cy="191655"/>
            </a:xfrm>
            <a:custGeom>
              <a:rect b="b" l="l" r="r" t="t"/>
              <a:pathLst>
                <a:path extrusionOk="0" h="191655" w="36766">
                  <a:moveTo>
                    <a:pt x="0" y="191655"/>
                  </a:moveTo>
                  <a:lnTo>
                    <a:pt x="0" y="0"/>
                  </a:lnTo>
                  <a:lnTo>
                    <a:pt x="36767" y="0"/>
                  </a:lnTo>
                  <a:lnTo>
                    <a:pt x="36767" y="191655"/>
                  </a:ln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500" name="Google Shape;2500;p17"/>
            <p:cNvSpPr/>
            <p:nvPr/>
          </p:nvSpPr>
          <p:spPr>
            <a:xfrm>
              <a:off x="10085424" y="3430975"/>
              <a:ext cx="130339" cy="145220"/>
            </a:xfrm>
            <a:custGeom>
              <a:rect b="b" l="l" r="r" t="t"/>
              <a:pathLst>
                <a:path extrusionOk="0" h="145220" w="130339">
                  <a:moveTo>
                    <a:pt x="37220" y="45821"/>
                  </a:moveTo>
                  <a:lnTo>
                    <a:pt x="3909" y="39571"/>
                  </a:lnTo>
                  <a:cubicBezTo>
                    <a:pt x="6656" y="27693"/>
                    <a:pt x="13494" y="17159"/>
                    <a:pt x="23224" y="9814"/>
                  </a:cubicBezTo>
                  <a:cubicBezTo>
                    <a:pt x="32343" y="3564"/>
                    <a:pt x="45971" y="132"/>
                    <a:pt x="63962" y="132"/>
                  </a:cubicBezTo>
                  <a:cubicBezTo>
                    <a:pt x="76419" y="-552"/>
                    <a:pt x="88878" y="1428"/>
                    <a:pt x="100509" y="5941"/>
                  </a:cubicBezTo>
                  <a:cubicBezTo>
                    <a:pt x="107559" y="8944"/>
                    <a:pt x="113484" y="14089"/>
                    <a:pt x="117447" y="20648"/>
                  </a:cubicBezTo>
                  <a:cubicBezTo>
                    <a:pt x="120714" y="26629"/>
                    <a:pt x="122349" y="37586"/>
                    <a:pt x="122349" y="53518"/>
                  </a:cubicBezTo>
                  <a:lnTo>
                    <a:pt x="121981" y="96315"/>
                  </a:lnTo>
                  <a:cubicBezTo>
                    <a:pt x="121740" y="105337"/>
                    <a:pt x="122323" y="114362"/>
                    <a:pt x="123721" y="123278"/>
                  </a:cubicBezTo>
                  <a:cubicBezTo>
                    <a:pt x="125136" y="129780"/>
                    <a:pt x="127359" y="136079"/>
                    <a:pt x="130340" y="142029"/>
                  </a:cubicBezTo>
                  <a:lnTo>
                    <a:pt x="94038" y="142029"/>
                  </a:lnTo>
                  <a:cubicBezTo>
                    <a:pt x="93033" y="139578"/>
                    <a:pt x="91930" y="135779"/>
                    <a:pt x="90484" y="131146"/>
                  </a:cubicBezTo>
                  <a:cubicBezTo>
                    <a:pt x="90136" y="129681"/>
                    <a:pt x="89695" y="128240"/>
                    <a:pt x="89161" y="126832"/>
                  </a:cubicBezTo>
                  <a:cubicBezTo>
                    <a:pt x="83399" y="132633"/>
                    <a:pt x="76597" y="137298"/>
                    <a:pt x="69110" y="140583"/>
                  </a:cubicBezTo>
                  <a:cubicBezTo>
                    <a:pt x="61869" y="143619"/>
                    <a:pt x="54092" y="145169"/>
                    <a:pt x="46241" y="145142"/>
                  </a:cubicBezTo>
                  <a:cubicBezTo>
                    <a:pt x="33900" y="145854"/>
                    <a:pt x="21776" y="141681"/>
                    <a:pt x="12488" y="133523"/>
                  </a:cubicBezTo>
                  <a:cubicBezTo>
                    <a:pt x="4280" y="125979"/>
                    <a:pt x="-269" y="115255"/>
                    <a:pt x="12" y="104110"/>
                  </a:cubicBezTo>
                  <a:cubicBezTo>
                    <a:pt x="-129" y="96727"/>
                    <a:pt x="1816" y="89454"/>
                    <a:pt x="5626" y="83128"/>
                  </a:cubicBezTo>
                  <a:cubicBezTo>
                    <a:pt x="9511" y="77002"/>
                    <a:pt x="15087" y="72132"/>
                    <a:pt x="21680" y="69107"/>
                  </a:cubicBezTo>
                  <a:cubicBezTo>
                    <a:pt x="31025" y="65088"/>
                    <a:pt x="40830" y="62240"/>
                    <a:pt x="50874" y="60626"/>
                  </a:cubicBezTo>
                  <a:cubicBezTo>
                    <a:pt x="63000" y="58710"/>
                    <a:pt x="74923" y="55674"/>
                    <a:pt x="86488" y="51557"/>
                  </a:cubicBezTo>
                  <a:lnTo>
                    <a:pt x="86488" y="47929"/>
                  </a:lnTo>
                  <a:cubicBezTo>
                    <a:pt x="87075" y="42390"/>
                    <a:pt x="85170" y="36877"/>
                    <a:pt x="81292" y="32879"/>
                  </a:cubicBezTo>
                  <a:cubicBezTo>
                    <a:pt x="75438" y="29237"/>
                    <a:pt x="68543" y="27633"/>
                    <a:pt x="61682" y="28320"/>
                  </a:cubicBezTo>
                  <a:cubicBezTo>
                    <a:pt x="50360" y="27013"/>
                    <a:pt x="39907" y="34545"/>
                    <a:pt x="37563" y="45699"/>
                  </a:cubicBezTo>
                  <a:close/>
                  <a:moveTo>
                    <a:pt x="86243" y="75627"/>
                  </a:moveTo>
                  <a:cubicBezTo>
                    <a:pt x="78911" y="77889"/>
                    <a:pt x="71465" y="79762"/>
                    <a:pt x="63937" y="81241"/>
                  </a:cubicBezTo>
                  <a:cubicBezTo>
                    <a:pt x="56992" y="82298"/>
                    <a:pt x="50248" y="84406"/>
                    <a:pt x="43935" y="87491"/>
                  </a:cubicBezTo>
                  <a:cubicBezTo>
                    <a:pt x="39488" y="90295"/>
                    <a:pt x="36781" y="95176"/>
                    <a:pt x="36753" y="100433"/>
                  </a:cubicBezTo>
                  <a:cubicBezTo>
                    <a:pt x="36733" y="105479"/>
                    <a:pt x="38821" y="110304"/>
                    <a:pt x="42514" y="113743"/>
                  </a:cubicBezTo>
                  <a:cubicBezTo>
                    <a:pt x="46452" y="117531"/>
                    <a:pt x="51760" y="119556"/>
                    <a:pt x="57220" y="119356"/>
                  </a:cubicBezTo>
                  <a:cubicBezTo>
                    <a:pt x="63979" y="119338"/>
                    <a:pt x="70553" y="117147"/>
                    <a:pt x="75972" y="113105"/>
                  </a:cubicBezTo>
                  <a:cubicBezTo>
                    <a:pt x="80177" y="110178"/>
                    <a:pt x="83263" y="105908"/>
                    <a:pt x="84722" y="100997"/>
                  </a:cubicBezTo>
                  <a:cubicBezTo>
                    <a:pt x="85953" y="95117"/>
                    <a:pt x="86432" y="89104"/>
                    <a:pt x="86144" y="83103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501" name="Google Shape;2501;p17"/>
            <p:cNvSpPr/>
            <p:nvPr/>
          </p:nvSpPr>
          <p:spPr>
            <a:xfrm>
              <a:off x="10318220" y="3381055"/>
              <a:ext cx="152965" cy="195549"/>
            </a:xfrm>
            <a:custGeom>
              <a:rect b="b" l="l" r="r" t="t"/>
              <a:pathLst>
                <a:path extrusionOk="0" h="195549" w="152965">
                  <a:moveTo>
                    <a:pt x="0" y="686"/>
                  </a:moveTo>
                  <a:lnTo>
                    <a:pt x="38802" y="686"/>
                  </a:lnTo>
                  <a:lnTo>
                    <a:pt x="38802" y="104345"/>
                  </a:lnTo>
                  <a:cubicBezTo>
                    <a:pt x="38458" y="114942"/>
                    <a:pt x="38876" y="125550"/>
                    <a:pt x="40051" y="136088"/>
                  </a:cubicBezTo>
                  <a:cubicBezTo>
                    <a:pt x="41586" y="143582"/>
                    <a:pt x="45815" y="150254"/>
                    <a:pt x="51940" y="154839"/>
                  </a:cubicBezTo>
                  <a:cubicBezTo>
                    <a:pt x="59408" y="159983"/>
                    <a:pt x="68378" y="162492"/>
                    <a:pt x="77431" y="161972"/>
                  </a:cubicBezTo>
                  <a:cubicBezTo>
                    <a:pt x="86274" y="162629"/>
                    <a:pt x="95079" y="160270"/>
                    <a:pt x="102408" y="155280"/>
                  </a:cubicBezTo>
                  <a:cubicBezTo>
                    <a:pt x="107728" y="151218"/>
                    <a:pt x="111325" y="145303"/>
                    <a:pt x="112482" y="138710"/>
                  </a:cubicBezTo>
                  <a:cubicBezTo>
                    <a:pt x="113855" y="127942"/>
                    <a:pt x="114420" y="117086"/>
                    <a:pt x="114173" y="106233"/>
                  </a:cubicBezTo>
                  <a:lnTo>
                    <a:pt x="114175" y="0"/>
                  </a:lnTo>
                  <a:lnTo>
                    <a:pt x="152854" y="0"/>
                  </a:lnTo>
                  <a:lnTo>
                    <a:pt x="152854" y="101232"/>
                  </a:lnTo>
                  <a:cubicBezTo>
                    <a:pt x="153331" y="117538"/>
                    <a:pt x="152280" y="133852"/>
                    <a:pt x="149717" y="149961"/>
                  </a:cubicBezTo>
                  <a:cubicBezTo>
                    <a:pt x="147929" y="158797"/>
                    <a:pt x="143961" y="167046"/>
                    <a:pt x="138173" y="173958"/>
                  </a:cubicBezTo>
                  <a:cubicBezTo>
                    <a:pt x="132004" y="180899"/>
                    <a:pt x="124263" y="186261"/>
                    <a:pt x="115598" y="189596"/>
                  </a:cubicBezTo>
                  <a:cubicBezTo>
                    <a:pt x="103823" y="193854"/>
                    <a:pt x="91345" y="195826"/>
                    <a:pt x="78830" y="195405"/>
                  </a:cubicBezTo>
                  <a:cubicBezTo>
                    <a:pt x="64661" y="196148"/>
                    <a:pt x="50489" y="194022"/>
                    <a:pt x="37161" y="189155"/>
                  </a:cubicBezTo>
                  <a:cubicBezTo>
                    <a:pt x="28503" y="185524"/>
                    <a:pt x="20832" y="179887"/>
                    <a:pt x="14782" y="172708"/>
                  </a:cubicBezTo>
                  <a:cubicBezTo>
                    <a:pt x="9588" y="166581"/>
                    <a:pt x="5887" y="159331"/>
                    <a:pt x="3972" y="151530"/>
                  </a:cubicBezTo>
                  <a:cubicBezTo>
                    <a:pt x="983" y="135509"/>
                    <a:pt x="-291" y="119215"/>
                    <a:pt x="174" y="102924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502" name="Google Shape;2502;p17"/>
            <p:cNvSpPr/>
            <p:nvPr/>
          </p:nvSpPr>
          <p:spPr>
            <a:xfrm>
              <a:off x="10510930" y="3431531"/>
              <a:ext cx="126528" cy="141865"/>
            </a:xfrm>
            <a:custGeom>
              <a:rect b="b" l="l" r="r" t="t"/>
              <a:pathLst>
                <a:path extrusionOk="0" h="141865" w="126528">
                  <a:moveTo>
                    <a:pt x="126528" y="141866"/>
                  </a:moveTo>
                  <a:lnTo>
                    <a:pt x="89761" y="141866"/>
                  </a:lnTo>
                  <a:lnTo>
                    <a:pt x="89761" y="70782"/>
                  </a:lnTo>
                  <a:cubicBezTo>
                    <a:pt x="90248" y="61026"/>
                    <a:pt x="89424" y="51249"/>
                    <a:pt x="87310" y="41712"/>
                  </a:cubicBezTo>
                  <a:cubicBezTo>
                    <a:pt x="85915" y="37577"/>
                    <a:pt x="83246" y="33991"/>
                    <a:pt x="79687" y="31466"/>
                  </a:cubicBezTo>
                  <a:cubicBezTo>
                    <a:pt x="75992" y="28997"/>
                    <a:pt x="71630" y="27714"/>
                    <a:pt x="67186" y="27789"/>
                  </a:cubicBezTo>
                  <a:cubicBezTo>
                    <a:pt x="61058" y="27697"/>
                    <a:pt x="55056" y="29532"/>
                    <a:pt x="50028" y="33035"/>
                  </a:cubicBezTo>
                  <a:cubicBezTo>
                    <a:pt x="45081" y="36347"/>
                    <a:pt x="41399" y="41237"/>
                    <a:pt x="39587" y="46908"/>
                  </a:cubicBezTo>
                  <a:cubicBezTo>
                    <a:pt x="37223" y="57356"/>
                    <a:pt x="36275" y="68073"/>
                    <a:pt x="36768" y="78773"/>
                  </a:cubicBezTo>
                  <a:lnTo>
                    <a:pt x="36767" y="141841"/>
                  </a:lnTo>
                  <a:lnTo>
                    <a:pt x="0" y="141841"/>
                  </a:lnTo>
                  <a:lnTo>
                    <a:pt x="0" y="2959"/>
                  </a:lnTo>
                  <a:lnTo>
                    <a:pt x="34120" y="2959"/>
                  </a:lnTo>
                  <a:lnTo>
                    <a:pt x="34120" y="23206"/>
                  </a:lnTo>
                  <a:cubicBezTo>
                    <a:pt x="49674" y="2011"/>
                    <a:pt x="77737" y="-5744"/>
                    <a:pt x="101968" y="4454"/>
                  </a:cubicBezTo>
                  <a:cubicBezTo>
                    <a:pt x="107940" y="6795"/>
                    <a:pt x="113196" y="10656"/>
                    <a:pt x="117215" y="15656"/>
                  </a:cubicBezTo>
                  <a:cubicBezTo>
                    <a:pt x="120672" y="20215"/>
                    <a:pt x="123127" y="25452"/>
                    <a:pt x="124421" y="31025"/>
                  </a:cubicBezTo>
                  <a:cubicBezTo>
                    <a:pt x="125962" y="39257"/>
                    <a:pt x="126628" y="47630"/>
                    <a:pt x="126406" y="56002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503" name="Google Shape;2503;p17"/>
            <p:cNvSpPr/>
            <p:nvPr/>
          </p:nvSpPr>
          <p:spPr>
            <a:xfrm>
              <a:off x="10674740" y="3381741"/>
              <a:ext cx="36767" cy="191655"/>
            </a:xfrm>
            <a:custGeom>
              <a:rect b="b" l="l" r="r" t="t"/>
              <a:pathLst>
                <a:path extrusionOk="0" h="191655" w="36767">
                  <a:moveTo>
                    <a:pt x="0" y="33924"/>
                  </a:moveTo>
                  <a:lnTo>
                    <a:pt x="0" y="0"/>
                  </a:lnTo>
                  <a:lnTo>
                    <a:pt x="36767" y="0"/>
                  </a:lnTo>
                  <a:lnTo>
                    <a:pt x="36767" y="33924"/>
                  </a:lnTo>
                  <a:close/>
                  <a:moveTo>
                    <a:pt x="0" y="191459"/>
                  </a:moveTo>
                  <a:lnTo>
                    <a:pt x="0" y="52749"/>
                  </a:lnTo>
                  <a:lnTo>
                    <a:pt x="36767" y="52749"/>
                  </a:lnTo>
                  <a:lnTo>
                    <a:pt x="36767" y="191655"/>
                  </a:ln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504" name="Google Shape;2504;p17"/>
            <p:cNvSpPr/>
            <p:nvPr/>
          </p:nvSpPr>
          <p:spPr>
            <a:xfrm>
              <a:off x="10740429" y="3378481"/>
              <a:ext cx="143097" cy="197882"/>
            </a:xfrm>
            <a:custGeom>
              <a:rect b="b" l="l" r="r" t="t"/>
              <a:pathLst>
                <a:path extrusionOk="0" h="197882" w="143097">
                  <a:moveTo>
                    <a:pt x="75" y="123415"/>
                  </a:moveTo>
                  <a:cubicBezTo>
                    <a:pt x="124" y="111050"/>
                    <a:pt x="3213" y="98886"/>
                    <a:pt x="9071" y="87996"/>
                  </a:cubicBezTo>
                  <a:cubicBezTo>
                    <a:pt x="14780" y="76920"/>
                    <a:pt x="23687" y="67816"/>
                    <a:pt x="34637" y="61867"/>
                  </a:cubicBezTo>
                  <a:cubicBezTo>
                    <a:pt x="45935" y="55808"/>
                    <a:pt x="58584" y="52713"/>
                    <a:pt x="71404" y="52871"/>
                  </a:cubicBezTo>
                  <a:cubicBezTo>
                    <a:pt x="90661" y="52213"/>
                    <a:pt x="109319" y="59623"/>
                    <a:pt x="122878" y="73314"/>
                  </a:cubicBezTo>
                  <a:cubicBezTo>
                    <a:pt x="149837" y="102655"/>
                    <a:pt x="149837" y="147754"/>
                    <a:pt x="122878" y="177095"/>
                  </a:cubicBezTo>
                  <a:cubicBezTo>
                    <a:pt x="109496" y="190858"/>
                    <a:pt x="90960" y="198388"/>
                    <a:pt x="71771" y="197856"/>
                  </a:cubicBezTo>
                  <a:cubicBezTo>
                    <a:pt x="59008" y="197912"/>
                    <a:pt x="46411" y="194956"/>
                    <a:pt x="35004" y="189228"/>
                  </a:cubicBezTo>
                  <a:cubicBezTo>
                    <a:pt x="23833" y="183859"/>
                    <a:pt x="14631" y="175113"/>
                    <a:pt x="8703" y="164227"/>
                  </a:cubicBezTo>
                  <a:cubicBezTo>
                    <a:pt x="2446" y="151563"/>
                    <a:pt x="-522" y="137528"/>
                    <a:pt x="75" y="123415"/>
                  </a:cubicBezTo>
                  <a:close/>
                  <a:moveTo>
                    <a:pt x="37577" y="125352"/>
                  </a:moveTo>
                  <a:cubicBezTo>
                    <a:pt x="36936" y="136788"/>
                    <a:pt x="40561" y="148055"/>
                    <a:pt x="47749" y="156971"/>
                  </a:cubicBezTo>
                  <a:cubicBezTo>
                    <a:pt x="53786" y="164033"/>
                    <a:pt x="62654" y="168039"/>
                    <a:pt x="71942" y="167903"/>
                  </a:cubicBezTo>
                  <a:cubicBezTo>
                    <a:pt x="81196" y="168072"/>
                    <a:pt x="90032" y="164055"/>
                    <a:pt x="95988" y="156971"/>
                  </a:cubicBezTo>
                  <a:cubicBezTo>
                    <a:pt x="103094" y="147932"/>
                    <a:pt x="106588" y="136576"/>
                    <a:pt x="105793" y="125106"/>
                  </a:cubicBezTo>
                  <a:cubicBezTo>
                    <a:pt x="106510" y="113842"/>
                    <a:pt x="103015" y="102712"/>
                    <a:pt x="95988" y="93879"/>
                  </a:cubicBezTo>
                  <a:cubicBezTo>
                    <a:pt x="90028" y="86798"/>
                    <a:pt x="81198" y="82774"/>
                    <a:pt x="71942" y="82922"/>
                  </a:cubicBezTo>
                  <a:cubicBezTo>
                    <a:pt x="62676" y="82773"/>
                    <a:pt x="53820" y="86730"/>
                    <a:pt x="47749" y="93732"/>
                  </a:cubicBezTo>
                  <a:cubicBezTo>
                    <a:pt x="40596" y="102662"/>
                    <a:pt x="37015" y="113930"/>
                    <a:pt x="37699" y="125352"/>
                  </a:cubicBezTo>
                  <a:close/>
                  <a:moveTo>
                    <a:pt x="52946" y="39071"/>
                  </a:moveTo>
                  <a:lnTo>
                    <a:pt x="71011" y="0"/>
                  </a:lnTo>
                  <a:lnTo>
                    <a:pt x="112117" y="0"/>
                  </a:lnTo>
                  <a:lnTo>
                    <a:pt x="76183" y="39071"/>
                  </a:ln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505" name="Google Shape;2505;p17"/>
            <p:cNvSpPr/>
            <p:nvPr/>
          </p:nvSpPr>
          <p:spPr>
            <a:xfrm>
              <a:off x="10911987" y="3431576"/>
              <a:ext cx="126454" cy="141820"/>
            </a:xfrm>
            <a:custGeom>
              <a:rect b="b" l="l" r="r" t="t"/>
              <a:pathLst>
                <a:path extrusionOk="0" h="141820" w="126454">
                  <a:moveTo>
                    <a:pt x="126454" y="141821"/>
                  </a:moveTo>
                  <a:lnTo>
                    <a:pt x="89687" y="141821"/>
                  </a:lnTo>
                  <a:lnTo>
                    <a:pt x="89687" y="70737"/>
                  </a:lnTo>
                  <a:cubicBezTo>
                    <a:pt x="90198" y="61005"/>
                    <a:pt x="89373" y="51249"/>
                    <a:pt x="87236" y="41740"/>
                  </a:cubicBezTo>
                  <a:cubicBezTo>
                    <a:pt x="85871" y="37590"/>
                    <a:pt x="83197" y="33994"/>
                    <a:pt x="79613" y="31495"/>
                  </a:cubicBezTo>
                  <a:cubicBezTo>
                    <a:pt x="75920" y="29018"/>
                    <a:pt x="71558" y="27727"/>
                    <a:pt x="67112" y="27793"/>
                  </a:cubicBezTo>
                  <a:cubicBezTo>
                    <a:pt x="60987" y="27712"/>
                    <a:pt x="54988" y="29546"/>
                    <a:pt x="49954" y="33039"/>
                  </a:cubicBezTo>
                  <a:cubicBezTo>
                    <a:pt x="45037" y="36373"/>
                    <a:pt x="41379" y="41257"/>
                    <a:pt x="39561" y="46912"/>
                  </a:cubicBezTo>
                  <a:cubicBezTo>
                    <a:pt x="37196" y="57359"/>
                    <a:pt x="36255" y="68078"/>
                    <a:pt x="36766" y="78777"/>
                  </a:cubicBezTo>
                  <a:lnTo>
                    <a:pt x="36767" y="141772"/>
                  </a:lnTo>
                  <a:lnTo>
                    <a:pt x="0" y="141772"/>
                  </a:lnTo>
                  <a:lnTo>
                    <a:pt x="0" y="2914"/>
                  </a:lnTo>
                  <a:lnTo>
                    <a:pt x="34071" y="2914"/>
                  </a:lnTo>
                  <a:lnTo>
                    <a:pt x="34071" y="23161"/>
                  </a:lnTo>
                  <a:cubicBezTo>
                    <a:pt x="49615" y="2033"/>
                    <a:pt x="77599" y="-5715"/>
                    <a:pt x="101796" y="4409"/>
                  </a:cubicBezTo>
                  <a:cubicBezTo>
                    <a:pt x="107731" y="6778"/>
                    <a:pt x="112956" y="10636"/>
                    <a:pt x="116968" y="15611"/>
                  </a:cubicBezTo>
                  <a:cubicBezTo>
                    <a:pt x="120426" y="20170"/>
                    <a:pt x="122880" y="25407"/>
                    <a:pt x="124174" y="30980"/>
                  </a:cubicBezTo>
                  <a:cubicBezTo>
                    <a:pt x="125716" y="39212"/>
                    <a:pt x="126381" y="47585"/>
                    <a:pt x="126160" y="55957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506" name="Google Shape;2506;p17"/>
            <p:cNvSpPr/>
            <p:nvPr/>
          </p:nvSpPr>
          <p:spPr>
            <a:xfrm>
              <a:off x="11150262" y="3381741"/>
              <a:ext cx="145622" cy="191655"/>
            </a:xfrm>
            <a:custGeom>
              <a:rect b="b" l="l" r="r" t="t"/>
              <a:pathLst>
                <a:path extrusionOk="0" h="191655" w="145622">
                  <a:moveTo>
                    <a:pt x="0" y="191655"/>
                  </a:moveTo>
                  <a:lnTo>
                    <a:pt x="0" y="0"/>
                  </a:lnTo>
                  <a:lnTo>
                    <a:pt x="141897" y="0"/>
                  </a:lnTo>
                  <a:lnTo>
                    <a:pt x="141897" y="32380"/>
                  </a:lnTo>
                  <a:lnTo>
                    <a:pt x="38679" y="32380"/>
                  </a:lnTo>
                  <a:lnTo>
                    <a:pt x="38679" y="74858"/>
                  </a:lnTo>
                  <a:lnTo>
                    <a:pt x="134813" y="74858"/>
                  </a:lnTo>
                  <a:lnTo>
                    <a:pt x="134813" y="107115"/>
                  </a:lnTo>
                  <a:lnTo>
                    <a:pt x="38704" y="107115"/>
                  </a:lnTo>
                  <a:lnTo>
                    <a:pt x="38704" y="159153"/>
                  </a:lnTo>
                  <a:lnTo>
                    <a:pt x="145623" y="159153"/>
                  </a:lnTo>
                  <a:lnTo>
                    <a:pt x="145623" y="191655"/>
                  </a:ln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507" name="Google Shape;2507;p17"/>
            <p:cNvSpPr/>
            <p:nvPr/>
          </p:nvSpPr>
          <p:spPr>
            <a:xfrm>
              <a:off x="11327601" y="3434539"/>
              <a:ext cx="126309" cy="141605"/>
            </a:xfrm>
            <a:custGeom>
              <a:rect b="b" l="l" r="r" t="t"/>
              <a:pathLst>
                <a:path extrusionOk="0" h="141605" w="126309">
                  <a:moveTo>
                    <a:pt x="92019" y="138857"/>
                  </a:moveTo>
                  <a:lnTo>
                    <a:pt x="92019" y="117851"/>
                  </a:lnTo>
                  <a:cubicBezTo>
                    <a:pt x="86968" y="125280"/>
                    <a:pt x="80110" y="131303"/>
                    <a:pt x="72091" y="135352"/>
                  </a:cubicBezTo>
                  <a:cubicBezTo>
                    <a:pt x="64053" y="139549"/>
                    <a:pt x="55103" y="141696"/>
                    <a:pt x="46036" y="141603"/>
                  </a:cubicBezTo>
                  <a:cubicBezTo>
                    <a:pt x="37303" y="141702"/>
                    <a:pt x="28692" y="139550"/>
                    <a:pt x="21033" y="135352"/>
                  </a:cubicBezTo>
                  <a:cubicBezTo>
                    <a:pt x="13922" y="131579"/>
                    <a:pt x="8271" y="125541"/>
                    <a:pt x="4979" y="118194"/>
                  </a:cubicBezTo>
                  <a:cubicBezTo>
                    <a:pt x="1278" y="108404"/>
                    <a:pt x="-390" y="97962"/>
                    <a:pt x="77" y="87506"/>
                  </a:cubicBezTo>
                  <a:lnTo>
                    <a:pt x="75" y="0"/>
                  </a:lnTo>
                  <a:lnTo>
                    <a:pt x="36843" y="0"/>
                  </a:lnTo>
                  <a:lnTo>
                    <a:pt x="36843" y="63877"/>
                  </a:lnTo>
                  <a:cubicBezTo>
                    <a:pt x="36314" y="75867"/>
                    <a:pt x="36979" y="87879"/>
                    <a:pt x="38828" y="99737"/>
                  </a:cubicBezTo>
                  <a:cubicBezTo>
                    <a:pt x="40065" y="103932"/>
                    <a:pt x="42649" y="107602"/>
                    <a:pt x="46182" y="110179"/>
                  </a:cubicBezTo>
                  <a:cubicBezTo>
                    <a:pt x="50204" y="112871"/>
                    <a:pt x="54973" y="114226"/>
                    <a:pt x="59810" y="114052"/>
                  </a:cubicBezTo>
                  <a:cubicBezTo>
                    <a:pt x="65818" y="114102"/>
                    <a:pt x="71692" y="112286"/>
                    <a:pt x="76625" y="108855"/>
                  </a:cubicBezTo>
                  <a:cubicBezTo>
                    <a:pt x="81266" y="105885"/>
                    <a:pt x="84832" y="101503"/>
                    <a:pt x="86797" y="96355"/>
                  </a:cubicBezTo>
                  <a:cubicBezTo>
                    <a:pt x="89326" y="84033"/>
                    <a:pt x="90248" y="71435"/>
                    <a:pt x="89542" y="58877"/>
                  </a:cubicBezTo>
                  <a:lnTo>
                    <a:pt x="89542" y="49"/>
                  </a:lnTo>
                  <a:lnTo>
                    <a:pt x="126309" y="49"/>
                  </a:lnTo>
                  <a:lnTo>
                    <a:pt x="126309" y="138955"/>
                  </a:ln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508" name="Google Shape;2508;p17"/>
            <p:cNvSpPr/>
            <p:nvPr/>
          </p:nvSpPr>
          <p:spPr>
            <a:xfrm>
              <a:off x="11490065" y="3431032"/>
              <a:ext cx="89859" cy="142364"/>
            </a:xfrm>
            <a:custGeom>
              <a:rect b="b" l="l" r="r" t="t"/>
              <a:pathLst>
                <a:path extrusionOk="0" h="142364" w="89859">
                  <a:moveTo>
                    <a:pt x="36767" y="142365"/>
                  </a:moveTo>
                  <a:lnTo>
                    <a:pt x="0" y="142365"/>
                  </a:lnTo>
                  <a:lnTo>
                    <a:pt x="0" y="3459"/>
                  </a:lnTo>
                  <a:lnTo>
                    <a:pt x="34120" y="3459"/>
                  </a:lnTo>
                  <a:lnTo>
                    <a:pt x="34120" y="23190"/>
                  </a:lnTo>
                  <a:cubicBezTo>
                    <a:pt x="38018" y="15916"/>
                    <a:pt x="43385" y="9530"/>
                    <a:pt x="49881" y="4439"/>
                  </a:cubicBezTo>
                  <a:cubicBezTo>
                    <a:pt x="54615" y="1470"/>
                    <a:pt x="60105" y="-70"/>
                    <a:pt x="65691" y="2"/>
                  </a:cubicBezTo>
                  <a:cubicBezTo>
                    <a:pt x="74231" y="55"/>
                    <a:pt x="82592" y="2455"/>
                    <a:pt x="89859" y="6939"/>
                  </a:cubicBezTo>
                  <a:lnTo>
                    <a:pt x="78486" y="38951"/>
                  </a:lnTo>
                  <a:cubicBezTo>
                    <a:pt x="73494" y="35248"/>
                    <a:pt x="67532" y="33077"/>
                    <a:pt x="61328" y="32701"/>
                  </a:cubicBezTo>
                  <a:cubicBezTo>
                    <a:pt x="56612" y="32549"/>
                    <a:pt x="51991" y="34049"/>
                    <a:pt x="48263" y="36941"/>
                  </a:cubicBezTo>
                  <a:cubicBezTo>
                    <a:pt x="43953" y="41059"/>
                    <a:pt x="41024" y="46411"/>
                    <a:pt x="39880" y="52261"/>
                  </a:cubicBezTo>
                  <a:cubicBezTo>
                    <a:pt x="37200" y="67631"/>
                    <a:pt x="36174" y="83244"/>
                    <a:pt x="36816" y="98833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509" name="Google Shape;2509;p17"/>
            <p:cNvSpPr/>
            <p:nvPr/>
          </p:nvSpPr>
          <p:spPr>
            <a:xfrm>
              <a:off x="11587236" y="3431311"/>
              <a:ext cx="143150" cy="145053"/>
            </a:xfrm>
            <a:custGeom>
              <a:rect b="b" l="l" r="r" t="t"/>
              <a:pathLst>
                <a:path extrusionOk="0" h="145053" w="143150">
                  <a:moveTo>
                    <a:pt x="41" y="70586"/>
                  </a:moveTo>
                  <a:cubicBezTo>
                    <a:pt x="90" y="58220"/>
                    <a:pt x="3179" y="46057"/>
                    <a:pt x="9037" y="35167"/>
                  </a:cubicBezTo>
                  <a:cubicBezTo>
                    <a:pt x="14758" y="24107"/>
                    <a:pt x="23652" y="15009"/>
                    <a:pt x="34578" y="9037"/>
                  </a:cubicBezTo>
                  <a:cubicBezTo>
                    <a:pt x="45878" y="2985"/>
                    <a:pt x="58526" y="-109"/>
                    <a:pt x="71345" y="42"/>
                  </a:cubicBezTo>
                  <a:cubicBezTo>
                    <a:pt x="90647" y="-628"/>
                    <a:pt x="109355" y="6781"/>
                    <a:pt x="122966" y="20484"/>
                  </a:cubicBezTo>
                  <a:cubicBezTo>
                    <a:pt x="149878" y="49844"/>
                    <a:pt x="149878" y="94906"/>
                    <a:pt x="122966" y="124266"/>
                  </a:cubicBezTo>
                  <a:cubicBezTo>
                    <a:pt x="109584" y="138029"/>
                    <a:pt x="91048" y="145559"/>
                    <a:pt x="71859" y="145027"/>
                  </a:cubicBezTo>
                  <a:cubicBezTo>
                    <a:pt x="59227" y="145031"/>
                    <a:pt x="46770" y="142076"/>
                    <a:pt x="35485" y="136399"/>
                  </a:cubicBezTo>
                  <a:cubicBezTo>
                    <a:pt x="24322" y="131016"/>
                    <a:pt x="15125" y="122273"/>
                    <a:pt x="9184" y="111397"/>
                  </a:cubicBezTo>
                  <a:cubicBezTo>
                    <a:pt x="2743" y="98783"/>
                    <a:pt x="-403" y="84743"/>
                    <a:pt x="41" y="70586"/>
                  </a:cubicBezTo>
                  <a:close/>
                  <a:moveTo>
                    <a:pt x="37519" y="72522"/>
                  </a:moveTo>
                  <a:cubicBezTo>
                    <a:pt x="36739" y="83915"/>
                    <a:pt x="40235" y="95189"/>
                    <a:pt x="47324" y="104142"/>
                  </a:cubicBezTo>
                  <a:cubicBezTo>
                    <a:pt x="58982" y="117469"/>
                    <a:pt x="79237" y="118822"/>
                    <a:pt x="92564" y="107164"/>
                  </a:cubicBezTo>
                  <a:cubicBezTo>
                    <a:pt x="92566" y="107162"/>
                    <a:pt x="92568" y="107159"/>
                    <a:pt x="92572" y="107157"/>
                  </a:cubicBezTo>
                  <a:cubicBezTo>
                    <a:pt x="93637" y="106214"/>
                    <a:pt x="94644" y="105207"/>
                    <a:pt x="95587" y="104142"/>
                  </a:cubicBezTo>
                  <a:cubicBezTo>
                    <a:pt x="102632" y="95077"/>
                    <a:pt x="106080" y="83729"/>
                    <a:pt x="105269" y="72277"/>
                  </a:cubicBezTo>
                  <a:cubicBezTo>
                    <a:pt x="106002" y="61030"/>
                    <a:pt x="102554" y="49909"/>
                    <a:pt x="95587" y="41050"/>
                  </a:cubicBezTo>
                  <a:cubicBezTo>
                    <a:pt x="83928" y="27722"/>
                    <a:pt x="63674" y="26369"/>
                    <a:pt x="50347" y="38028"/>
                  </a:cubicBezTo>
                  <a:cubicBezTo>
                    <a:pt x="50345" y="38030"/>
                    <a:pt x="50342" y="38032"/>
                    <a:pt x="50339" y="38035"/>
                  </a:cubicBezTo>
                  <a:cubicBezTo>
                    <a:pt x="49274" y="38977"/>
                    <a:pt x="48267" y="39984"/>
                    <a:pt x="47324" y="41050"/>
                  </a:cubicBezTo>
                  <a:cubicBezTo>
                    <a:pt x="40309" y="49979"/>
                    <a:pt x="36860" y="61194"/>
                    <a:pt x="37641" y="72522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510" name="Google Shape;2510;p17"/>
            <p:cNvSpPr/>
            <p:nvPr/>
          </p:nvSpPr>
          <p:spPr>
            <a:xfrm>
              <a:off x="11758025" y="3431541"/>
              <a:ext cx="135278" cy="194481"/>
            </a:xfrm>
            <a:custGeom>
              <a:rect b="b" l="l" r="r" t="t"/>
              <a:pathLst>
                <a:path extrusionOk="0" h="194481" w="135278">
                  <a:moveTo>
                    <a:pt x="122" y="2949"/>
                  </a:moveTo>
                  <a:lnTo>
                    <a:pt x="34438" y="2949"/>
                  </a:lnTo>
                  <a:lnTo>
                    <a:pt x="34438" y="23195"/>
                  </a:lnTo>
                  <a:cubicBezTo>
                    <a:pt x="38954" y="16158"/>
                    <a:pt x="45133" y="10341"/>
                    <a:pt x="52429" y="6258"/>
                  </a:cubicBezTo>
                  <a:cubicBezTo>
                    <a:pt x="60069" y="2013"/>
                    <a:pt x="68692" y="-143"/>
                    <a:pt x="77431" y="7"/>
                  </a:cubicBezTo>
                  <a:cubicBezTo>
                    <a:pt x="93225" y="-164"/>
                    <a:pt x="108275" y="6710"/>
                    <a:pt x="118488" y="18759"/>
                  </a:cubicBezTo>
                  <a:cubicBezTo>
                    <a:pt x="129665" y="31260"/>
                    <a:pt x="135279" y="49006"/>
                    <a:pt x="135279" y="71507"/>
                  </a:cubicBezTo>
                  <a:cubicBezTo>
                    <a:pt x="135279" y="94009"/>
                    <a:pt x="129665" y="112687"/>
                    <a:pt x="118366" y="125555"/>
                  </a:cubicBezTo>
                  <a:cubicBezTo>
                    <a:pt x="108209" y="137806"/>
                    <a:pt x="93100" y="144866"/>
                    <a:pt x="77187" y="144797"/>
                  </a:cubicBezTo>
                  <a:cubicBezTo>
                    <a:pt x="69995" y="144868"/>
                    <a:pt x="62880" y="143309"/>
                    <a:pt x="56376" y="140238"/>
                  </a:cubicBezTo>
                  <a:cubicBezTo>
                    <a:pt x="48961" y="136214"/>
                    <a:pt x="42321" y="130902"/>
                    <a:pt x="36767" y="124550"/>
                  </a:cubicBezTo>
                  <a:lnTo>
                    <a:pt x="36767" y="194481"/>
                  </a:lnTo>
                  <a:lnTo>
                    <a:pt x="0" y="194481"/>
                  </a:lnTo>
                  <a:close/>
                  <a:moveTo>
                    <a:pt x="36300" y="69914"/>
                  </a:moveTo>
                  <a:cubicBezTo>
                    <a:pt x="36300" y="85552"/>
                    <a:pt x="39406" y="97073"/>
                    <a:pt x="45615" y="104475"/>
                  </a:cubicBezTo>
                  <a:cubicBezTo>
                    <a:pt x="50964" y="111533"/>
                    <a:pt x="59310" y="115679"/>
                    <a:pt x="68167" y="115677"/>
                  </a:cubicBezTo>
                  <a:cubicBezTo>
                    <a:pt x="76482" y="115776"/>
                    <a:pt x="84366" y="111975"/>
                    <a:pt x="89467" y="105407"/>
                  </a:cubicBezTo>
                  <a:cubicBezTo>
                    <a:pt x="95104" y="98543"/>
                    <a:pt x="97972" y="87366"/>
                    <a:pt x="97972" y="71801"/>
                  </a:cubicBezTo>
                  <a:cubicBezTo>
                    <a:pt x="98855" y="60309"/>
                    <a:pt x="95766" y="48861"/>
                    <a:pt x="89221" y="39373"/>
                  </a:cubicBezTo>
                  <a:cubicBezTo>
                    <a:pt x="84038" y="32669"/>
                    <a:pt x="76027" y="28763"/>
                    <a:pt x="67554" y="28808"/>
                  </a:cubicBezTo>
                  <a:cubicBezTo>
                    <a:pt x="58904" y="28677"/>
                    <a:pt x="50667" y="32494"/>
                    <a:pt x="45175" y="39177"/>
                  </a:cubicBezTo>
                  <a:cubicBezTo>
                    <a:pt x="38646" y="48040"/>
                    <a:pt x="35467" y="58930"/>
                    <a:pt x="36203" y="69914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511" name="Google Shape;2511;p17"/>
            <p:cNvSpPr/>
            <p:nvPr/>
          </p:nvSpPr>
          <p:spPr>
            <a:xfrm>
              <a:off x="11911681" y="3431329"/>
              <a:ext cx="129801" cy="145177"/>
            </a:xfrm>
            <a:custGeom>
              <a:rect b="b" l="l" r="r" t="t"/>
              <a:pathLst>
                <a:path extrusionOk="0" h="145177" w="129801">
                  <a:moveTo>
                    <a:pt x="91065" y="97701"/>
                  </a:moveTo>
                  <a:lnTo>
                    <a:pt x="127612" y="103952"/>
                  </a:lnTo>
                  <a:cubicBezTo>
                    <a:pt x="123705" y="116291"/>
                    <a:pt x="115905" y="127033"/>
                    <a:pt x="105381" y="134567"/>
                  </a:cubicBezTo>
                  <a:cubicBezTo>
                    <a:pt x="94093" y="141949"/>
                    <a:pt x="80792" y="145641"/>
                    <a:pt x="67315" y="145131"/>
                  </a:cubicBezTo>
                  <a:cubicBezTo>
                    <a:pt x="43195" y="145131"/>
                    <a:pt x="25342" y="137230"/>
                    <a:pt x="13756" y="121428"/>
                  </a:cubicBezTo>
                  <a:cubicBezTo>
                    <a:pt x="4116" y="107290"/>
                    <a:pt x="-684" y="90408"/>
                    <a:pt x="79" y="73312"/>
                  </a:cubicBezTo>
                  <a:cubicBezTo>
                    <a:pt x="79" y="50321"/>
                    <a:pt x="6076" y="32346"/>
                    <a:pt x="18070" y="19387"/>
                  </a:cubicBezTo>
                  <a:cubicBezTo>
                    <a:pt x="29735" y="6568"/>
                    <a:pt x="46435" y="-492"/>
                    <a:pt x="63759" y="72"/>
                  </a:cubicBezTo>
                  <a:cubicBezTo>
                    <a:pt x="82293" y="-825"/>
                    <a:pt x="100240" y="6686"/>
                    <a:pt x="112611" y="20515"/>
                  </a:cubicBezTo>
                  <a:cubicBezTo>
                    <a:pt x="124572" y="34143"/>
                    <a:pt x="130292" y="54970"/>
                    <a:pt x="129769" y="82995"/>
                  </a:cubicBezTo>
                  <a:lnTo>
                    <a:pt x="37655" y="82995"/>
                  </a:lnTo>
                  <a:cubicBezTo>
                    <a:pt x="37313" y="92289"/>
                    <a:pt x="40481" y="101371"/>
                    <a:pt x="46528" y="108437"/>
                  </a:cubicBezTo>
                  <a:cubicBezTo>
                    <a:pt x="51918" y="114372"/>
                    <a:pt x="59618" y="117672"/>
                    <a:pt x="67632" y="117482"/>
                  </a:cubicBezTo>
                  <a:cubicBezTo>
                    <a:pt x="72865" y="117650"/>
                    <a:pt x="77995" y="115995"/>
                    <a:pt x="82143" y="112800"/>
                  </a:cubicBezTo>
                  <a:cubicBezTo>
                    <a:pt x="86613" y="108816"/>
                    <a:pt x="89731" y="103539"/>
                    <a:pt x="91065" y="97701"/>
                  </a:cubicBezTo>
                  <a:close/>
                  <a:moveTo>
                    <a:pt x="93198" y="60640"/>
                  </a:moveTo>
                  <a:cubicBezTo>
                    <a:pt x="93567" y="51812"/>
                    <a:pt x="90620" y="43164"/>
                    <a:pt x="84938" y="36398"/>
                  </a:cubicBezTo>
                  <a:cubicBezTo>
                    <a:pt x="80141" y="31105"/>
                    <a:pt x="73329" y="28087"/>
                    <a:pt x="66187" y="28089"/>
                  </a:cubicBezTo>
                  <a:cubicBezTo>
                    <a:pt x="58600" y="27924"/>
                    <a:pt x="51329" y="31128"/>
                    <a:pt x="46332" y="36839"/>
                  </a:cubicBezTo>
                  <a:cubicBezTo>
                    <a:pt x="40702" y="43525"/>
                    <a:pt x="37834" y="52108"/>
                    <a:pt x="38317" y="60836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512" name="Google Shape;2512;p17"/>
            <p:cNvSpPr/>
            <p:nvPr/>
          </p:nvSpPr>
          <p:spPr>
            <a:xfrm>
              <a:off x="12061315" y="3430975"/>
              <a:ext cx="130366" cy="145215"/>
            </a:xfrm>
            <a:custGeom>
              <a:rect b="b" l="l" r="r" t="t"/>
              <a:pathLst>
                <a:path extrusionOk="0" h="145215" w="130366">
                  <a:moveTo>
                    <a:pt x="37271" y="45822"/>
                  </a:moveTo>
                  <a:lnTo>
                    <a:pt x="3985" y="39571"/>
                  </a:lnTo>
                  <a:cubicBezTo>
                    <a:pt x="6730" y="27699"/>
                    <a:pt x="13558" y="17167"/>
                    <a:pt x="23275" y="9814"/>
                  </a:cubicBezTo>
                  <a:cubicBezTo>
                    <a:pt x="32491" y="3392"/>
                    <a:pt x="46079" y="165"/>
                    <a:pt x="64038" y="132"/>
                  </a:cubicBezTo>
                  <a:cubicBezTo>
                    <a:pt x="76510" y="-552"/>
                    <a:pt x="88986" y="1428"/>
                    <a:pt x="100634" y="5941"/>
                  </a:cubicBezTo>
                  <a:cubicBezTo>
                    <a:pt x="107665" y="8953"/>
                    <a:pt x="113573" y="14097"/>
                    <a:pt x="117522" y="20648"/>
                  </a:cubicBezTo>
                  <a:cubicBezTo>
                    <a:pt x="121562" y="31109"/>
                    <a:pt x="123236" y="42334"/>
                    <a:pt x="122425" y="53518"/>
                  </a:cubicBezTo>
                  <a:lnTo>
                    <a:pt x="121983" y="96315"/>
                  </a:lnTo>
                  <a:cubicBezTo>
                    <a:pt x="121788" y="105337"/>
                    <a:pt x="122378" y="114359"/>
                    <a:pt x="123748" y="123278"/>
                  </a:cubicBezTo>
                  <a:cubicBezTo>
                    <a:pt x="125152" y="129783"/>
                    <a:pt x="127376" y="136084"/>
                    <a:pt x="130367" y="142029"/>
                  </a:cubicBezTo>
                  <a:lnTo>
                    <a:pt x="94064" y="142029"/>
                  </a:lnTo>
                  <a:cubicBezTo>
                    <a:pt x="93133" y="139578"/>
                    <a:pt x="91931" y="135779"/>
                    <a:pt x="90559" y="131146"/>
                  </a:cubicBezTo>
                  <a:cubicBezTo>
                    <a:pt x="89922" y="128940"/>
                    <a:pt x="89505" y="127518"/>
                    <a:pt x="89235" y="126832"/>
                  </a:cubicBezTo>
                  <a:cubicBezTo>
                    <a:pt x="83439" y="132614"/>
                    <a:pt x="76625" y="137276"/>
                    <a:pt x="69135" y="140583"/>
                  </a:cubicBezTo>
                  <a:cubicBezTo>
                    <a:pt x="61898" y="143629"/>
                    <a:pt x="54118" y="145180"/>
                    <a:pt x="46266" y="145142"/>
                  </a:cubicBezTo>
                  <a:cubicBezTo>
                    <a:pt x="33928" y="145833"/>
                    <a:pt x="21812" y="141662"/>
                    <a:pt x="12513" y="133523"/>
                  </a:cubicBezTo>
                  <a:cubicBezTo>
                    <a:pt x="4290" y="125987"/>
                    <a:pt x="-268" y="115260"/>
                    <a:pt x="12" y="104110"/>
                  </a:cubicBezTo>
                  <a:cubicBezTo>
                    <a:pt x="-105" y="96736"/>
                    <a:pt x="1821" y="89474"/>
                    <a:pt x="5576" y="83128"/>
                  </a:cubicBezTo>
                  <a:cubicBezTo>
                    <a:pt x="9356" y="77001"/>
                    <a:pt x="14818" y="72091"/>
                    <a:pt x="21313" y="68985"/>
                  </a:cubicBezTo>
                  <a:cubicBezTo>
                    <a:pt x="30671" y="64987"/>
                    <a:pt x="40484" y="62147"/>
                    <a:pt x="50530" y="60528"/>
                  </a:cubicBezTo>
                  <a:cubicBezTo>
                    <a:pt x="62682" y="58615"/>
                    <a:pt x="74629" y="55579"/>
                    <a:pt x="86219" y="51459"/>
                  </a:cubicBezTo>
                  <a:lnTo>
                    <a:pt x="86220" y="47954"/>
                  </a:lnTo>
                  <a:cubicBezTo>
                    <a:pt x="86790" y="42403"/>
                    <a:pt x="84858" y="36887"/>
                    <a:pt x="80950" y="32904"/>
                  </a:cubicBezTo>
                  <a:cubicBezTo>
                    <a:pt x="75098" y="29259"/>
                    <a:pt x="68201" y="27656"/>
                    <a:pt x="61341" y="28345"/>
                  </a:cubicBezTo>
                  <a:cubicBezTo>
                    <a:pt x="55967" y="28050"/>
                    <a:pt x="50632" y="29401"/>
                    <a:pt x="46045" y="32218"/>
                  </a:cubicBezTo>
                  <a:cubicBezTo>
                    <a:pt x="41795" y="35746"/>
                    <a:pt x="38733" y="40495"/>
                    <a:pt x="37270" y="45821"/>
                  </a:cubicBezTo>
                  <a:close/>
                  <a:moveTo>
                    <a:pt x="86294" y="75627"/>
                  </a:moveTo>
                  <a:cubicBezTo>
                    <a:pt x="81612" y="77172"/>
                    <a:pt x="73793" y="79059"/>
                    <a:pt x="63939" y="81241"/>
                  </a:cubicBezTo>
                  <a:cubicBezTo>
                    <a:pt x="57009" y="82293"/>
                    <a:pt x="50280" y="84401"/>
                    <a:pt x="43987" y="87491"/>
                  </a:cubicBezTo>
                  <a:cubicBezTo>
                    <a:pt x="39519" y="90276"/>
                    <a:pt x="36803" y="95168"/>
                    <a:pt x="36805" y="100433"/>
                  </a:cubicBezTo>
                  <a:cubicBezTo>
                    <a:pt x="36754" y="105485"/>
                    <a:pt x="38848" y="110322"/>
                    <a:pt x="42565" y="113743"/>
                  </a:cubicBezTo>
                  <a:cubicBezTo>
                    <a:pt x="46491" y="117550"/>
                    <a:pt x="51807" y="119580"/>
                    <a:pt x="57272" y="119356"/>
                  </a:cubicBezTo>
                  <a:cubicBezTo>
                    <a:pt x="64030" y="119338"/>
                    <a:pt x="70605" y="117147"/>
                    <a:pt x="76023" y="113106"/>
                  </a:cubicBezTo>
                  <a:cubicBezTo>
                    <a:pt x="80215" y="110165"/>
                    <a:pt x="83297" y="105901"/>
                    <a:pt x="84773" y="100997"/>
                  </a:cubicBezTo>
                  <a:cubicBezTo>
                    <a:pt x="85977" y="95113"/>
                    <a:pt x="86462" y="89104"/>
                    <a:pt x="86219" y="83104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513" name="Google Shape;2513;p17"/>
            <p:cNvSpPr/>
            <p:nvPr/>
          </p:nvSpPr>
          <p:spPr>
            <a:xfrm>
              <a:off x="10021215" y="3752110"/>
              <a:ext cx="130352" cy="165452"/>
            </a:xfrm>
            <a:custGeom>
              <a:rect b="b" l="l" r="r" t="t"/>
              <a:pathLst>
                <a:path extrusionOk="0" h="165452" w="130352">
                  <a:moveTo>
                    <a:pt x="0" y="165452"/>
                  </a:moveTo>
                  <a:lnTo>
                    <a:pt x="0" y="0"/>
                  </a:lnTo>
                  <a:lnTo>
                    <a:pt x="22453" y="0"/>
                  </a:lnTo>
                  <a:lnTo>
                    <a:pt x="109370" y="129911"/>
                  </a:lnTo>
                  <a:lnTo>
                    <a:pt x="109370" y="0"/>
                  </a:lnTo>
                  <a:lnTo>
                    <a:pt x="130352" y="0"/>
                  </a:lnTo>
                  <a:lnTo>
                    <a:pt x="130352" y="165452"/>
                  </a:lnTo>
                  <a:lnTo>
                    <a:pt x="107925" y="165452"/>
                  </a:lnTo>
                  <a:lnTo>
                    <a:pt x="21129" y="35419"/>
                  </a:lnTo>
                  <a:lnTo>
                    <a:pt x="21129" y="165452"/>
                  </a:ln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514" name="Google Shape;2514;p17"/>
            <p:cNvSpPr/>
            <p:nvPr/>
          </p:nvSpPr>
          <p:spPr>
            <a:xfrm>
              <a:off x="10178996" y="3794924"/>
              <a:ext cx="110374" cy="125403"/>
            </a:xfrm>
            <a:custGeom>
              <a:rect b="b" l="l" r="r" t="t"/>
              <a:pathLst>
                <a:path extrusionOk="0" h="125403" w="110374">
                  <a:moveTo>
                    <a:pt x="88854" y="84032"/>
                  </a:moveTo>
                  <a:lnTo>
                    <a:pt x="109860" y="86655"/>
                  </a:lnTo>
                  <a:cubicBezTo>
                    <a:pt x="107117" y="97982"/>
                    <a:pt x="100620" y="108047"/>
                    <a:pt x="91427" y="115211"/>
                  </a:cubicBezTo>
                  <a:cubicBezTo>
                    <a:pt x="81425" y="122293"/>
                    <a:pt x="69355" y="125854"/>
                    <a:pt x="57111" y="125334"/>
                  </a:cubicBezTo>
                  <a:cubicBezTo>
                    <a:pt x="41551" y="126121"/>
                    <a:pt x="26394" y="120236"/>
                    <a:pt x="15442" y="109156"/>
                  </a:cubicBezTo>
                  <a:cubicBezTo>
                    <a:pt x="5131" y="98355"/>
                    <a:pt x="-17" y="83207"/>
                    <a:pt x="0" y="63712"/>
                  </a:cubicBezTo>
                  <a:cubicBezTo>
                    <a:pt x="0" y="43515"/>
                    <a:pt x="5188" y="27876"/>
                    <a:pt x="15565" y="16797"/>
                  </a:cubicBezTo>
                  <a:cubicBezTo>
                    <a:pt x="25975" y="5620"/>
                    <a:pt x="40719" y="-496"/>
                    <a:pt x="55985" y="31"/>
                  </a:cubicBezTo>
                  <a:cubicBezTo>
                    <a:pt x="70802" y="-392"/>
                    <a:pt x="85086" y="5572"/>
                    <a:pt x="95203" y="16405"/>
                  </a:cubicBezTo>
                  <a:cubicBezTo>
                    <a:pt x="105326" y="27362"/>
                    <a:pt x="110375" y="42657"/>
                    <a:pt x="110375" y="62462"/>
                  </a:cubicBezTo>
                  <a:lnTo>
                    <a:pt x="110375" y="67904"/>
                  </a:lnTo>
                  <a:lnTo>
                    <a:pt x="20908" y="67904"/>
                  </a:lnTo>
                  <a:cubicBezTo>
                    <a:pt x="20883" y="79001"/>
                    <a:pt x="24850" y="89737"/>
                    <a:pt x="32085" y="98151"/>
                  </a:cubicBezTo>
                  <a:cubicBezTo>
                    <a:pt x="38551" y="105040"/>
                    <a:pt x="47642" y="108854"/>
                    <a:pt x="57087" y="108642"/>
                  </a:cubicBezTo>
                  <a:cubicBezTo>
                    <a:pt x="63908" y="108839"/>
                    <a:pt x="70602" y="106780"/>
                    <a:pt x="76133" y="102783"/>
                  </a:cubicBezTo>
                  <a:cubicBezTo>
                    <a:pt x="82115" y="97910"/>
                    <a:pt x="86537" y="91391"/>
                    <a:pt x="88854" y="84032"/>
                  </a:cubicBezTo>
                  <a:close/>
                  <a:moveTo>
                    <a:pt x="22133" y="51162"/>
                  </a:moveTo>
                  <a:lnTo>
                    <a:pt x="89050" y="51162"/>
                  </a:lnTo>
                  <a:cubicBezTo>
                    <a:pt x="88855" y="42993"/>
                    <a:pt x="86179" y="35077"/>
                    <a:pt x="81379" y="28465"/>
                  </a:cubicBezTo>
                  <a:cubicBezTo>
                    <a:pt x="75301" y="20914"/>
                    <a:pt x="66067" y="16606"/>
                    <a:pt x="56376" y="16797"/>
                  </a:cubicBezTo>
                  <a:cubicBezTo>
                    <a:pt x="47581" y="16549"/>
                    <a:pt x="39068" y="19915"/>
                    <a:pt x="32821" y="26112"/>
                  </a:cubicBezTo>
                  <a:cubicBezTo>
                    <a:pt x="26203" y="32799"/>
                    <a:pt x="22381" y="41757"/>
                    <a:pt x="22135" y="51162"/>
                  </a:cubicBez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515" name="Google Shape;2515;p17"/>
            <p:cNvSpPr/>
            <p:nvPr/>
          </p:nvSpPr>
          <p:spPr>
            <a:xfrm>
              <a:off x="10300793" y="3797529"/>
              <a:ext cx="112483" cy="120032"/>
            </a:xfrm>
            <a:custGeom>
              <a:rect b="b" l="l" r="r" t="t"/>
              <a:pathLst>
                <a:path extrusionOk="0" h="120032" w="112483">
                  <a:moveTo>
                    <a:pt x="0" y="120033"/>
                  </a:moveTo>
                  <a:lnTo>
                    <a:pt x="43728" y="57553"/>
                  </a:lnTo>
                  <a:lnTo>
                    <a:pt x="3187" y="0"/>
                  </a:lnTo>
                  <a:lnTo>
                    <a:pt x="28605" y="0"/>
                  </a:lnTo>
                  <a:lnTo>
                    <a:pt x="46988" y="28066"/>
                  </a:lnTo>
                  <a:cubicBezTo>
                    <a:pt x="50494" y="33434"/>
                    <a:pt x="53239" y="37870"/>
                    <a:pt x="55371" y="41498"/>
                  </a:cubicBezTo>
                  <a:cubicBezTo>
                    <a:pt x="58680" y="36596"/>
                    <a:pt x="61622" y="32110"/>
                    <a:pt x="64490" y="28311"/>
                  </a:cubicBezTo>
                  <a:lnTo>
                    <a:pt x="84736" y="0"/>
                  </a:lnTo>
                  <a:lnTo>
                    <a:pt x="108978" y="0"/>
                  </a:lnTo>
                  <a:lnTo>
                    <a:pt x="67554" y="56229"/>
                  </a:lnTo>
                  <a:lnTo>
                    <a:pt x="112483" y="119959"/>
                  </a:lnTo>
                  <a:lnTo>
                    <a:pt x="87481" y="119959"/>
                  </a:lnTo>
                  <a:lnTo>
                    <a:pt x="62848" y="82481"/>
                  </a:lnTo>
                  <a:lnTo>
                    <a:pt x="56622" y="72407"/>
                  </a:lnTo>
                  <a:lnTo>
                    <a:pt x="25370" y="119714"/>
                  </a:ln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516" name="Google Shape;2516;p17"/>
            <p:cNvSpPr/>
            <p:nvPr/>
          </p:nvSpPr>
          <p:spPr>
            <a:xfrm>
              <a:off x="10418841" y="3755468"/>
              <a:ext cx="58361" cy="163705"/>
            </a:xfrm>
            <a:custGeom>
              <a:rect b="b" l="l" r="r" t="t"/>
              <a:pathLst>
                <a:path extrusionOk="0" h="163705" w="58361">
                  <a:moveTo>
                    <a:pt x="55420" y="143907"/>
                  </a:moveTo>
                  <a:lnTo>
                    <a:pt x="58362" y="161849"/>
                  </a:lnTo>
                  <a:cubicBezTo>
                    <a:pt x="53329" y="162966"/>
                    <a:pt x="48197" y="163573"/>
                    <a:pt x="43042" y="163663"/>
                  </a:cubicBezTo>
                  <a:cubicBezTo>
                    <a:pt x="37119" y="163956"/>
                    <a:pt x="31217" y="162750"/>
                    <a:pt x="25884" y="160158"/>
                  </a:cubicBezTo>
                  <a:cubicBezTo>
                    <a:pt x="22079" y="158144"/>
                    <a:pt x="19065" y="154906"/>
                    <a:pt x="17329" y="150966"/>
                  </a:cubicBezTo>
                  <a:cubicBezTo>
                    <a:pt x="15158" y="143164"/>
                    <a:pt x="14329" y="135049"/>
                    <a:pt x="14878" y="126969"/>
                  </a:cubicBezTo>
                  <a:lnTo>
                    <a:pt x="14878" y="58337"/>
                  </a:lnTo>
                  <a:lnTo>
                    <a:pt x="0" y="58337"/>
                  </a:lnTo>
                  <a:lnTo>
                    <a:pt x="0" y="42356"/>
                  </a:lnTo>
                  <a:lnTo>
                    <a:pt x="14878" y="42356"/>
                  </a:lnTo>
                  <a:lnTo>
                    <a:pt x="14878" y="12501"/>
                  </a:lnTo>
                  <a:lnTo>
                    <a:pt x="35051" y="0"/>
                  </a:lnTo>
                  <a:lnTo>
                    <a:pt x="35051" y="41939"/>
                  </a:lnTo>
                  <a:lnTo>
                    <a:pt x="55494" y="41939"/>
                  </a:lnTo>
                  <a:lnTo>
                    <a:pt x="55494" y="57675"/>
                  </a:lnTo>
                  <a:lnTo>
                    <a:pt x="35051" y="57675"/>
                  </a:lnTo>
                  <a:lnTo>
                    <a:pt x="35051" y="127803"/>
                  </a:lnTo>
                  <a:cubicBezTo>
                    <a:pt x="34801" y="131565"/>
                    <a:pt x="35181" y="135343"/>
                    <a:pt x="36178" y="138980"/>
                  </a:cubicBezTo>
                  <a:cubicBezTo>
                    <a:pt x="36881" y="140622"/>
                    <a:pt x="38081" y="142003"/>
                    <a:pt x="39610" y="142926"/>
                  </a:cubicBezTo>
                  <a:cubicBezTo>
                    <a:pt x="41768" y="144053"/>
                    <a:pt x="44191" y="144570"/>
                    <a:pt x="46620" y="144421"/>
                  </a:cubicBezTo>
                  <a:cubicBezTo>
                    <a:pt x="49560" y="144431"/>
                    <a:pt x="52500" y="144259"/>
                    <a:pt x="55419" y="143907"/>
                  </a:cubicBez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517" name="Google Shape;2517;p17"/>
            <p:cNvSpPr/>
            <p:nvPr/>
          </p:nvSpPr>
          <p:spPr>
            <a:xfrm>
              <a:off x="10491263" y="3748928"/>
              <a:ext cx="153279" cy="171190"/>
            </a:xfrm>
            <a:custGeom>
              <a:rect b="b" l="l" r="r" t="t"/>
              <a:pathLst>
                <a:path extrusionOk="0" h="171190" w="153279">
                  <a:moveTo>
                    <a:pt x="82980" y="103703"/>
                  </a:moveTo>
                  <a:lnTo>
                    <a:pt x="82980" y="84290"/>
                  </a:lnTo>
                  <a:lnTo>
                    <a:pt x="153279" y="84290"/>
                  </a:lnTo>
                  <a:lnTo>
                    <a:pt x="153279" y="145569"/>
                  </a:lnTo>
                  <a:cubicBezTo>
                    <a:pt x="143263" y="153735"/>
                    <a:pt x="132021" y="160270"/>
                    <a:pt x="119968" y="164933"/>
                  </a:cubicBezTo>
                  <a:cubicBezTo>
                    <a:pt x="108698" y="169143"/>
                    <a:pt x="96752" y="171262"/>
                    <a:pt x="84721" y="171183"/>
                  </a:cubicBezTo>
                  <a:cubicBezTo>
                    <a:pt x="69329" y="171377"/>
                    <a:pt x="54121" y="167801"/>
                    <a:pt x="40429" y="160766"/>
                  </a:cubicBezTo>
                  <a:cubicBezTo>
                    <a:pt x="27426" y="154126"/>
                    <a:pt x="16843" y="143561"/>
                    <a:pt x="10183" y="130568"/>
                  </a:cubicBezTo>
                  <a:cubicBezTo>
                    <a:pt x="3272" y="116901"/>
                    <a:pt x="-219" y="101760"/>
                    <a:pt x="11" y="86447"/>
                  </a:cubicBezTo>
                  <a:cubicBezTo>
                    <a:pt x="-115" y="70852"/>
                    <a:pt x="3349" y="55437"/>
                    <a:pt x="10134" y="41395"/>
                  </a:cubicBezTo>
                  <a:cubicBezTo>
                    <a:pt x="16167" y="28102"/>
                    <a:pt x="26363" y="17132"/>
                    <a:pt x="39180" y="10143"/>
                  </a:cubicBezTo>
                  <a:cubicBezTo>
                    <a:pt x="52688" y="3184"/>
                    <a:pt x="67718" y="-296"/>
                    <a:pt x="82908" y="20"/>
                  </a:cubicBezTo>
                  <a:cubicBezTo>
                    <a:pt x="93998" y="-147"/>
                    <a:pt x="105017" y="1826"/>
                    <a:pt x="115362" y="5829"/>
                  </a:cubicBezTo>
                  <a:cubicBezTo>
                    <a:pt x="124240" y="9130"/>
                    <a:pt x="132086" y="14720"/>
                    <a:pt x="138108" y="22031"/>
                  </a:cubicBezTo>
                  <a:cubicBezTo>
                    <a:pt x="144099" y="30051"/>
                    <a:pt x="148349" y="39235"/>
                    <a:pt x="150584" y="48994"/>
                  </a:cubicBezTo>
                  <a:lnTo>
                    <a:pt x="130850" y="54435"/>
                  </a:lnTo>
                  <a:cubicBezTo>
                    <a:pt x="128984" y="47312"/>
                    <a:pt x="125846" y="40586"/>
                    <a:pt x="121585" y="34581"/>
                  </a:cubicBezTo>
                  <a:cubicBezTo>
                    <a:pt x="117426" y="29411"/>
                    <a:pt x="111983" y="25421"/>
                    <a:pt x="105800" y="23012"/>
                  </a:cubicBezTo>
                  <a:cubicBezTo>
                    <a:pt x="98560" y="20046"/>
                    <a:pt x="90802" y="18555"/>
                    <a:pt x="82980" y="18624"/>
                  </a:cubicBezTo>
                  <a:cubicBezTo>
                    <a:pt x="74098" y="18437"/>
                    <a:pt x="65268" y="20012"/>
                    <a:pt x="56997" y="23257"/>
                  </a:cubicBezTo>
                  <a:cubicBezTo>
                    <a:pt x="50294" y="25883"/>
                    <a:pt x="44270" y="29989"/>
                    <a:pt x="39374" y="35267"/>
                  </a:cubicBezTo>
                  <a:cubicBezTo>
                    <a:pt x="34968" y="40068"/>
                    <a:pt x="31435" y="45601"/>
                    <a:pt x="28933" y="51616"/>
                  </a:cubicBezTo>
                  <a:cubicBezTo>
                    <a:pt x="24666" y="62197"/>
                    <a:pt x="22541" y="73520"/>
                    <a:pt x="22683" y="84928"/>
                  </a:cubicBezTo>
                  <a:cubicBezTo>
                    <a:pt x="22267" y="97678"/>
                    <a:pt x="24854" y="110347"/>
                    <a:pt x="30232" y="121915"/>
                  </a:cubicBezTo>
                  <a:cubicBezTo>
                    <a:pt x="35018" y="131494"/>
                    <a:pt x="42810" y="139242"/>
                    <a:pt x="52415" y="143976"/>
                  </a:cubicBezTo>
                  <a:cubicBezTo>
                    <a:pt x="62010" y="148808"/>
                    <a:pt x="72604" y="151327"/>
                    <a:pt x="83348" y="151329"/>
                  </a:cubicBezTo>
                  <a:cubicBezTo>
                    <a:pt x="92893" y="151322"/>
                    <a:pt x="102344" y="149448"/>
                    <a:pt x="111169" y="145814"/>
                  </a:cubicBezTo>
                  <a:cubicBezTo>
                    <a:pt x="118612" y="143117"/>
                    <a:pt x="125542" y="139171"/>
                    <a:pt x="131660" y="134147"/>
                  </a:cubicBezTo>
                  <a:lnTo>
                    <a:pt x="131659" y="103409"/>
                  </a:ln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518" name="Google Shape;2518;p17"/>
            <p:cNvSpPr/>
            <p:nvPr/>
          </p:nvSpPr>
          <p:spPr>
            <a:xfrm>
              <a:off x="10667141" y="3794921"/>
              <a:ext cx="110473" cy="125406"/>
            </a:xfrm>
            <a:custGeom>
              <a:rect b="b" l="l" r="r" t="t"/>
              <a:pathLst>
                <a:path extrusionOk="0" h="125406" w="110473">
                  <a:moveTo>
                    <a:pt x="88854" y="84035"/>
                  </a:moveTo>
                  <a:lnTo>
                    <a:pt x="109861" y="86658"/>
                  </a:lnTo>
                  <a:cubicBezTo>
                    <a:pt x="107128" y="97989"/>
                    <a:pt x="100629" y="108057"/>
                    <a:pt x="91429" y="115214"/>
                  </a:cubicBezTo>
                  <a:cubicBezTo>
                    <a:pt x="81426" y="122296"/>
                    <a:pt x="69356" y="125857"/>
                    <a:pt x="57112" y="125337"/>
                  </a:cubicBezTo>
                  <a:cubicBezTo>
                    <a:pt x="41552" y="126123"/>
                    <a:pt x="26395" y="120239"/>
                    <a:pt x="15443" y="109159"/>
                  </a:cubicBezTo>
                  <a:cubicBezTo>
                    <a:pt x="5131" y="98358"/>
                    <a:pt x="-16" y="83210"/>
                    <a:pt x="0" y="63715"/>
                  </a:cubicBezTo>
                  <a:cubicBezTo>
                    <a:pt x="0" y="43518"/>
                    <a:pt x="5214" y="27879"/>
                    <a:pt x="15638" y="16800"/>
                  </a:cubicBezTo>
                  <a:cubicBezTo>
                    <a:pt x="26015" y="5604"/>
                    <a:pt x="40753" y="-518"/>
                    <a:pt x="56009" y="34"/>
                  </a:cubicBezTo>
                  <a:cubicBezTo>
                    <a:pt x="70830" y="-411"/>
                    <a:pt x="85124" y="5556"/>
                    <a:pt x="95227" y="16408"/>
                  </a:cubicBezTo>
                  <a:cubicBezTo>
                    <a:pt x="105350" y="27365"/>
                    <a:pt x="110474" y="42660"/>
                    <a:pt x="110474" y="62465"/>
                  </a:cubicBezTo>
                  <a:lnTo>
                    <a:pt x="110474" y="67907"/>
                  </a:lnTo>
                  <a:lnTo>
                    <a:pt x="20982" y="67907"/>
                  </a:lnTo>
                  <a:cubicBezTo>
                    <a:pt x="20954" y="79008"/>
                    <a:pt x="24932" y="89748"/>
                    <a:pt x="32183" y="98154"/>
                  </a:cubicBezTo>
                  <a:cubicBezTo>
                    <a:pt x="38644" y="105051"/>
                    <a:pt x="47738" y="108866"/>
                    <a:pt x="57185" y="108645"/>
                  </a:cubicBezTo>
                  <a:cubicBezTo>
                    <a:pt x="63900" y="108790"/>
                    <a:pt x="70478" y="106733"/>
                    <a:pt x="75913" y="102786"/>
                  </a:cubicBezTo>
                  <a:cubicBezTo>
                    <a:pt x="81987" y="97954"/>
                    <a:pt x="86492" y="91428"/>
                    <a:pt x="88854" y="84035"/>
                  </a:cubicBezTo>
                  <a:close/>
                  <a:moveTo>
                    <a:pt x="22135" y="51165"/>
                  </a:moveTo>
                  <a:lnTo>
                    <a:pt x="89050" y="51165"/>
                  </a:lnTo>
                  <a:cubicBezTo>
                    <a:pt x="88833" y="43008"/>
                    <a:pt x="86178" y="35103"/>
                    <a:pt x="81428" y="28468"/>
                  </a:cubicBezTo>
                  <a:cubicBezTo>
                    <a:pt x="75357" y="20908"/>
                    <a:pt x="66119" y="16597"/>
                    <a:pt x="56425" y="16800"/>
                  </a:cubicBezTo>
                  <a:cubicBezTo>
                    <a:pt x="47631" y="16555"/>
                    <a:pt x="39119" y="19920"/>
                    <a:pt x="32870" y="26114"/>
                  </a:cubicBezTo>
                  <a:cubicBezTo>
                    <a:pt x="26242" y="32799"/>
                    <a:pt x="22404" y="41755"/>
                    <a:pt x="22135" y="51165"/>
                  </a:cubicBez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519" name="Google Shape;2519;p17"/>
            <p:cNvSpPr/>
            <p:nvPr/>
          </p:nvSpPr>
          <p:spPr>
            <a:xfrm>
              <a:off x="10802494" y="3794915"/>
              <a:ext cx="97399" cy="122646"/>
            </a:xfrm>
            <a:custGeom>
              <a:rect b="b" l="l" r="r" t="t"/>
              <a:pathLst>
                <a:path extrusionOk="0" h="122646" w="97399">
                  <a:moveTo>
                    <a:pt x="0" y="122647"/>
                  </a:moveTo>
                  <a:lnTo>
                    <a:pt x="0" y="2810"/>
                  </a:lnTo>
                  <a:lnTo>
                    <a:pt x="18309" y="2810"/>
                  </a:lnTo>
                  <a:lnTo>
                    <a:pt x="18309" y="19797"/>
                  </a:lnTo>
                  <a:cubicBezTo>
                    <a:pt x="26596" y="6901"/>
                    <a:pt x="41111" y="-622"/>
                    <a:pt x="56424" y="40"/>
                  </a:cubicBezTo>
                  <a:cubicBezTo>
                    <a:pt x="63268" y="-31"/>
                    <a:pt x="70052" y="1313"/>
                    <a:pt x="76352" y="3987"/>
                  </a:cubicBezTo>
                  <a:cubicBezTo>
                    <a:pt x="81751" y="6058"/>
                    <a:pt x="86469" y="9588"/>
                    <a:pt x="89980" y="14184"/>
                  </a:cubicBezTo>
                  <a:cubicBezTo>
                    <a:pt x="93094" y="18680"/>
                    <a:pt x="95225" y="23784"/>
                    <a:pt x="96230" y="29160"/>
                  </a:cubicBezTo>
                  <a:cubicBezTo>
                    <a:pt x="97157" y="35702"/>
                    <a:pt x="97534" y="42311"/>
                    <a:pt x="97358" y="48916"/>
                  </a:cubicBezTo>
                  <a:lnTo>
                    <a:pt x="97359" y="122647"/>
                  </a:lnTo>
                  <a:lnTo>
                    <a:pt x="77039" y="122647"/>
                  </a:lnTo>
                  <a:lnTo>
                    <a:pt x="77039" y="49725"/>
                  </a:lnTo>
                  <a:cubicBezTo>
                    <a:pt x="77318" y="43380"/>
                    <a:pt x="76488" y="37034"/>
                    <a:pt x="74588" y="30974"/>
                  </a:cubicBezTo>
                  <a:cubicBezTo>
                    <a:pt x="72960" y="26843"/>
                    <a:pt x="69979" y="23386"/>
                    <a:pt x="66131" y="21169"/>
                  </a:cubicBezTo>
                  <a:cubicBezTo>
                    <a:pt x="61859" y="18653"/>
                    <a:pt x="56969" y="17379"/>
                    <a:pt x="52013" y="17493"/>
                  </a:cubicBezTo>
                  <a:cubicBezTo>
                    <a:pt x="43768" y="17323"/>
                    <a:pt x="35761" y="20263"/>
                    <a:pt x="29585" y="25728"/>
                  </a:cubicBezTo>
                  <a:cubicBezTo>
                    <a:pt x="23286" y="31244"/>
                    <a:pt x="20148" y="41636"/>
                    <a:pt x="20148" y="56981"/>
                  </a:cubicBezTo>
                  <a:lnTo>
                    <a:pt x="20148" y="122475"/>
                  </a:ln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520" name="Google Shape;2520;p17"/>
            <p:cNvSpPr/>
            <p:nvPr/>
          </p:nvSpPr>
          <p:spPr>
            <a:xfrm>
              <a:off x="10924291" y="3794922"/>
              <a:ext cx="110448" cy="125339"/>
            </a:xfrm>
            <a:custGeom>
              <a:rect b="b" l="l" r="r" t="t"/>
              <a:pathLst>
                <a:path extrusionOk="0" h="125339" w="110448">
                  <a:moveTo>
                    <a:pt x="88854" y="84034"/>
                  </a:moveTo>
                  <a:lnTo>
                    <a:pt x="109787" y="86657"/>
                  </a:lnTo>
                  <a:cubicBezTo>
                    <a:pt x="107081" y="97987"/>
                    <a:pt x="100596" y="108059"/>
                    <a:pt x="91403" y="115213"/>
                  </a:cubicBezTo>
                  <a:cubicBezTo>
                    <a:pt x="67643" y="130704"/>
                    <a:pt x="36425" y="128216"/>
                    <a:pt x="15418" y="109158"/>
                  </a:cubicBezTo>
                  <a:cubicBezTo>
                    <a:pt x="5139" y="98357"/>
                    <a:pt x="0" y="83209"/>
                    <a:pt x="0" y="63714"/>
                  </a:cubicBezTo>
                  <a:cubicBezTo>
                    <a:pt x="0" y="43517"/>
                    <a:pt x="5180" y="27878"/>
                    <a:pt x="15540" y="16799"/>
                  </a:cubicBezTo>
                  <a:cubicBezTo>
                    <a:pt x="25950" y="5607"/>
                    <a:pt x="40708" y="-511"/>
                    <a:pt x="55984" y="33"/>
                  </a:cubicBezTo>
                  <a:cubicBezTo>
                    <a:pt x="70804" y="-412"/>
                    <a:pt x="85098" y="5555"/>
                    <a:pt x="95202" y="16407"/>
                  </a:cubicBezTo>
                  <a:cubicBezTo>
                    <a:pt x="105374" y="27364"/>
                    <a:pt x="110449" y="42659"/>
                    <a:pt x="110449" y="62464"/>
                  </a:cubicBezTo>
                  <a:lnTo>
                    <a:pt x="110449" y="67906"/>
                  </a:lnTo>
                  <a:lnTo>
                    <a:pt x="20957" y="67906"/>
                  </a:lnTo>
                  <a:cubicBezTo>
                    <a:pt x="20929" y="79007"/>
                    <a:pt x="24906" y="89747"/>
                    <a:pt x="32158" y="98153"/>
                  </a:cubicBezTo>
                  <a:cubicBezTo>
                    <a:pt x="38610" y="105046"/>
                    <a:pt x="47696" y="108862"/>
                    <a:pt x="57135" y="108644"/>
                  </a:cubicBezTo>
                  <a:cubicBezTo>
                    <a:pt x="63963" y="108841"/>
                    <a:pt x="70666" y="106782"/>
                    <a:pt x="76205" y="102785"/>
                  </a:cubicBezTo>
                  <a:cubicBezTo>
                    <a:pt x="82143" y="97888"/>
                    <a:pt x="86537" y="91375"/>
                    <a:pt x="88853" y="84034"/>
                  </a:cubicBezTo>
                  <a:close/>
                  <a:moveTo>
                    <a:pt x="22109" y="51164"/>
                  </a:moveTo>
                  <a:lnTo>
                    <a:pt x="88854" y="51164"/>
                  </a:lnTo>
                  <a:cubicBezTo>
                    <a:pt x="88715" y="42997"/>
                    <a:pt x="86100" y="35065"/>
                    <a:pt x="81353" y="28418"/>
                  </a:cubicBezTo>
                  <a:cubicBezTo>
                    <a:pt x="75288" y="20849"/>
                    <a:pt x="66049" y="16529"/>
                    <a:pt x="56351" y="16726"/>
                  </a:cubicBezTo>
                  <a:cubicBezTo>
                    <a:pt x="47558" y="16489"/>
                    <a:pt x="39050" y="19853"/>
                    <a:pt x="32796" y="26040"/>
                  </a:cubicBezTo>
                  <a:cubicBezTo>
                    <a:pt x="26175" y="32755"/>
                    <a:pt x="22355" y="41737"/>
                    <a:pt x="22109" y="51164"/>
                  </a:cubicBez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521" name="Google Shape;2521;p17"/>
            <p:cNvSpPr/>
            <p:nvPr/>
          </p:nvSpPr>
          <p:spPr>
            <a:xfrm>
              <a:off x="11059374" y="3794956"/>
              <a:ext cx="65127" cy="122606"/>
            </a:xfrm>
            <a:custGeom>
              <a:rect b="b" l="l" r="r" t="t"/>
              <a:pathLst>
                <a:path extrusionOk="0" h="122606" w="65127">
                  <a:moveTo>
                    <a:pt x="0" y="122606"/>
                  </a:moveTo>
                  <a:lnTo>
                    <a:pt x="0" y="2770"/>
                  </a:lnTo>
                  <a:lnTo>
                    <a:pt x="18311" y="2770"/>
                  </a:lnTo>
                  <a:lnTo>
                    <a:pt x="18311" y="20884"/>
                  </a:lnTo>
                  <a:cubicBezTo>
                    <a:pt x="21349" y="14424"/>
                    <a:pt x="25738" y="8690"/>
                    <a:pt x="31179" y="4069"/>
                  </a:cubicBezTo>
                  <a:cubicBezTo>
                    <a:pt x="35022" y="1422"/>
                    <a:pt x="39577" y="4"/>
                    <a:pt x="44244" y="0"/>
                  </a:cubicBezTo>
                  <a:cubicBezTo>
                    <a:pt x="51685" y="183"/>
                    <a:pt x="58922" y="2460"/>
                    <a:pt x="65128" y="6569"/>
                  </a:cubicBezTo>
                  <a:lnTo>
                    <a:pt x="58117" y="25320"/>
                  </a:lnTo>
                  <a:cubicBezTo>
                    <a:pt x="53651" y="22520"/>
                    <a:pt x="48508" y="20986"/>
                    <a:pt x="43239" y="20884"/>
                  </a:cubicBezTo>
                  <a:cubicBezTo>
                    <a:pt x="38914" y="20871"/>
                    <a:pt x="34705" y="22274"/>
                    <a:pt x="31252" y="24879"/>
                  </a:cubicBezTo>
                  <a:cubicBezTo>
                    <a:pt x="27629" y="27709"/>
                    <a:pt x="24982" y="31599"/>
                    <a:pt x="23678" y="36007"/>
                  </a:cubicBezTo>
                  <a:cubicBezTo>
                    <a:pt x="21364" y="43709"/>
                    <a:pt x="20232" y="51717"/>
                    <a:pt x="20320" y="59759"/>
                  </a:cubicBezTo>
                  <a:lnTo>
                    <a:pt x="20320" y="122239"/>
                  </a:ln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522" name="Google Shape;2522;p17"/>
            <p:cNvSpPr/>
            <p:nvPr/>
          </p:nvSpPr>
          <p:spPr>
            <a:xfrm>
              <a:off x="11129660" y="3795256"/>
              <a:ext cx="110362" cy="125094"/>
            </a:xfrm>
            <a:custGeom>
              <a:rect b="b" l="l" r="r" t="t"/>
              <a:pathLst>
                <a:path extrusionOk="0" h="125094" w="110362">
                  <a:moveTo>
                    <a:pt x="85116" y="107501"/>
                  </a:moveTo>
                  <a:cubicBezTo>
                    <a:pt x="78731" y="113236"/>
                    <a:pt x="71399" y="117823"/>
                    <a:pt x="63448" y="121056"/>
                  </a:cubicBezTo>
                  <a:cubicBezTo>
                    <a:pt x="56273" y="123719"/>
                    <a:pt x="48673" y="125057"/>
                    <a:pt x="41021" y="125002"/>
                  </a:cubicBezTo>
                  <a:cubicBezTo>
                    <a:pt x="30047" y="125717"/>
                    <a:pt x="19206" y="122278"/>
                    <a:pt x="10651" y="115369"/>
                  </a:cubicBezTo>
                  <a:cubicBezTo>
                    <a:pt x="3638" y="109112"/>
                    <a:pt x="-255" y="100080"/>
                    <a:pt x="13" y="90686"/>
                  </a:cubicBezTo>
                  <a:cubicBezTo>
                    <a:pt x="14" y="79607"/>
                    <a:pt x="5457" y="69235"/>
                    <a:pt x="14573" y="62939"/>
                  </a:cubicBezTo>
                  <a:cubicBezTo>
                    <a:pt x="19030" y="59938"/>
                    <a:pt x="23949" y="57686"/>
                    <a:pt x="29132" y="56272"/>
                  </a:cubicBezTo>
                  <a:cubicBezTo>
                    <a:pt x="35083" y="54872"/>
                    <a:pt x="41118" y="53849"/>
                    <a:pt x="47198" y="53208"/>
                  </a:cubicBezTo>
                  <a:cubicBezTo>
                    <a:pt x="59480" y="52104"/>
                    <a:pt x="71618" y="49755"/>
                    <a:pt x="83425" y="46198"/>
                  </a:cubicBezTo>
                  <a:lnTo>
                    <a:pt x="83425" y="40879"/>
                  </a:lnTo>
                  <a:cubicBezTo>
                    <a:pt x="84087" y="34502"/>
                    <a:pt x="82001" y="28146"/>
                    <a:pt x="77690" y="23402"/>
                  </a:cubicBezTo>
                  <a:cubicBezTo>
                    <a:pt x="71072" y="18385"/>
                    <a:pt x="62860" y="15938"/>
                    <a:pt x="54575" y="16514"/>
                  </a:cubicBezTo>
                  <a:cubicBezTo>
                    <a:pt x="47151" y="16051"/>
                    <a:pt x="39766" y="17910"/>
                    <a:pt x="33446" y="21833"/>
                  </a:cubicBezTo>
                  <a:cubicBezTo>
                    <a:pt x="28126" y="26405"/>
                    <a:pt x="24550" y="32674"/>
                    <a:pt x="23323" y="39580"/>
                  </a:cubicBezTo>
                  <a:lnTo>
                    <a:pt x="3444" y="36957"/>
                  </a:lnTo>
                  <a:cubicBezTo>
                    <a:pt x="4833" y="29498"/>
                    <a:pt x="7891" y="22451"/>
                    <a:pt x="12391" y="16343"/>
                  </a:cubicBezTo>
                  <a:cubicBezTo>
                    <a:pt x="17103" y="10698"/>
                    <a:pt x="23328" y="6515"/>
                    <a:pt x="30333" y="4283"/>
                  </a:cubicBezTo>
                  <a:cubicBezTo>
                    <a:pt x="39097" y="1309"/>
                    <a:pt x="48311" y="-125"/>
                    <a:pt x="57565" y="42"/>
                  </a:cubicBezTo>
                  <a:cubicBezTo>
                    <a:pt x="66048" y="-251"/>
                    <a:pt x="74516" y="978"/>
                    <a:pt x="82567" y="3670"/>
                  </a:cubicBezTo>
                  <a:cubicBezTo>
                    <a:pt x="87960" y="5449"/>
                    <a:pt x="92815" y="8560"/>
                    <a:pt x="96685" y="12715"/>
                  </a:cubicBezTo>
                  <a:cubicBezTo>
                    <a:pt x="99840" y="16778"/>
                    <a:pt x="101982" y="21534"/>
                    <a:pt x="102935" y="26588"/>
                  </a:cubicBezTo>
                  <a:cubicBezTo>
                    <a:pt x="103785" y="32801"/>
                    <a:pt x="104121" y="39072"/>
                    <a:pt x="103940" y="45340"/>
                  </a:cubicBezTo>
                  <a:lnTo>
                    <a:pt x="103941" y="71886"/>
                  </a:lnTo>
                  <a:cubicBezTo>
                    <a:pt x="103627" y="83863"/>
                    <a:pt x="104060" y="95848"/>
                    <a:pt x="105240" y="107770"/>
                  </a:cubicBezTo>
                  <a:cubicBezTo>
                    <a:pt x="106128" y="112812"/>
                    <a:pt x="107861" y="117668"/>
                    <a:pt x="110362" y="122134"/>
                  </a:cubicBezTo>
                  <a:lnTo>
                    <a:pt x="89234" y="122134"/>
                  </a:lnTo>
                  <a:cubicBezTo>
                    <a:pt x="87050" y="117522"/>
                    <a:pt x="85658" y="112575"/>
                    <a:pt x="85116" y="107501"/>
                  </a:cubicBezTo>
                  <a:close/>
                  <a:moveTo>
                    <a:pt x="83450" y="62130"/>
                  </a:moveTo>
                  <a:cubicBezTo>
                    <a:pt x="72716" y="65947"/>
                    <a:pt x="61581" y="68529"/>
                    <a:pt x="50261" y="69827"/>
                  </a:cubicBezTo>
                  <a:cubicBezTo>
                    <a:pt x="44223" y="70471"/>
                    <a:pt x="38283" y="71829"/>
                    <a:pt x="32564" y="73871"/>
                  </a:cubicBezTo>
                  <a:cubicBezTo>
                    <a:pt x="23532" y="77678"/>
                    <a:pt x="19297" y="88085"/>
                    <a:pt x="23103" y="97117"/>
                  </a:cubicBezTo>
                  <a:cubicBezTo>
                    <a:pt x="24168" y="99643"/>
                    <a:pt x="25804" y="101889"/>
                    <a:pt x="27882" y="103677"/>
                  </a:cubicBezTo>
                  <a:cubicBezTo>
                    <a:pt x="32990" y="107743"/>
                    <a:pt x="39432" y="109754"/>
                    <a:pt x="45947" y="109315"/>
                  </a:cubicBezTo>
                  <a:cubicBezTo>
                    <a:pt x="53228" y="109459"/>
                    <a:pt x="60420" y="107693"/>
                    <a:pt x="66806" y="104192"/>
                  </a:cubicBezTo>
                  <a:cubicBezTo>
                    <a:pt x="72666" y="101052"/>
                    <a:pt x="77372" y="96122"/>
                    <a:pt x="80238" y="90122"/>
                  </a:cubicBezTo>
                  <a:cubicBezTo>
                    <a:pt x="82758" y="83667"/>
                    <a:pt x="83870" y="76747"/>
                    <a:pt x="83498" y="69827"/>
                  </a:cubicBez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523" name="Google Shape;2523;p17"/>
            <p:cNvSpPr/>
            <p:nvPr/>
          </p:nvSpPr>
          <p:spPr>
            <a:xfrm>
              <a:off x="11253995" y="3755468"/>
              <a:ext cx="58534" cy="163711"/>
            </a:xfrm>
            <a:custGeom>
              <a:rect b="b" l="l" r="r" t="t"/>
              <a:pathLst>
                <a:path extrusionOk="0" h="163711" w="58534">
                  <a:moveTo>
                    <a:pt x="55592" y="143907"/>
                  </a:moveTo>
                  <a:lnTo>
                    <a:pt x="58534" y="161849"/>
                  </a:lnTo>
                  <a:cubicBezTo>
                    <a:pt x="53485" y="162967"/>
                    <a:pt x="48336" y="163575"/>
                    <a:pt x="43166" y="163663"/>
                  </a:cubicBezTo>
                  <a:cubicBezTo>
                    <a:pt x="37241" y="163975"/>
                    <a:pt x="31335" y="162768"/>
                    <a:pt x="26008" y="160158"/>
                  </a:cubicBezTo>
                  <a:cubicBezTo>
                    <a:pt x="22198" y="158127"/>
                    <a:pt x="19165" y="154896"/>
                    <a:pt x="17379" y="150966"/>
                  </a:cubicBezTo>
                  <a:cubicBezTo>
                    <a:pt x="15267" y="143153"/>
                    <a:pt x="14439" y="135048"/>
                    <a:pt x="14928" y="126969"/>
                  </a:cubicBezTo>
                  <a:lnTo>
                    <a:pt x="14928" y="58337"/>
                  </a:lnTo>
                  <a:lnTo>
                    <a:pt x="0" y="58337"/>
                  </a:lnTo>
                  <a:lnTo>
                    <a:pt x="0" y="42356"/>
                  </a:lnTo>
                  <a:lnTo>
                    <a:pt x="14928" y="42356"/>
                  </a:lnTo>
                  <a:lnTo>
                    <a:pt x="14928" y="12501"/>
                  </a:lnTo>
                  <a:lnTo>
                    <a:pt x="35101" y="0"/>
                  </a:lnTo>
                  <a:lnTo>
                    <a:pt x="35101" y="41939"/>
                  </a:lnTo>
                  <a:lnTo>
                    <a:pt x="55592" y="41939"/>
                  </a:lnTo>
                  <a:lnTo>
                    <a:pt x="55592" y="57675"/>
                  </a:lnTo>
                  <a:lnTo>
                    <a:pt x="35150" y="57675"/>
                  </a:lnTo>
                  <a:lnTo>
                    <a:pt x="35150" y="127803"/>
                  </a:lnTo>
                  <a:cubicBezTo>
                    <a:pt x="34932" y="131562"/>
                    <a:pt x="35296" y="135332"/>
                    <a:pt x="36229" y="138980"/>
                  </a:cubicBezTo>
                  <a:cubicBezTo>
                    <a:pt x="36929" y="140646"/>
                    <a:pt x="38162" y="142034"/>
                    <a:pt x="39734" y="142926"/>
                  </a:cubicBezTo>
                  <a:cubicBezTo>
                    <a:pt x="41873" y="144032"/>
                    <a:pt x="44267" y="144548"/>
                    <a:pt x="46671" y="144421"/>
                  </a:cubicBezTo>
                  <a:cubicBezTo>
                    <a:pt x="49654" y="144446"/>
                    <a:pt x="52634" y="144274"/>
                    <a:pt x="55594" y="143907"/>
                  </a:cubicBez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524" name="Google Shape;2524;p17"/>
            <p:cNvSpPr/>
            <p:nvPr/>
          </p:nvSpPr>
          <p:spPr>
            <a:xfrm>
              <a:off x="11329514" y="3752110"/>
              <a:ext cx="20296" cy="165525"/>
            </a:xfrm>
            <a:custGeom>
              <a:rect b="b" l="l" r="r" t="t"/>
              <a:pathLst>
                <a:path extrusionOk="0" h="165525" w="20296">
                  <a:moveTo>
                    <a:pt x="0" y="23359"/>
                  </a:moveTo>
                  <a:lnTo>
                    <a:pt x="0" y="0"/>
                  </a:lnTo>
                  <a:lnTo>
                    <a:pt x="20296" y="0"/>
                  </a:lnTo>
                  <a:lnTo>
                    <a:pt x="20296" y="23359"/>
                  </a:lnTo>
                  <a:close/>
                  <a:moveTo>
                    <a:pt x="0" y="165526"/>
                  </a:moveTo>
                  <a:lnTo>
                    <a:pt x="0" y="45616"/>
                  </a:lnTo>
                  <a:lnTo>
                    <a:pt x="20296" y="45616"/>
                  </a:lnTo>
                  <a:lnTo>
                    <a:pt x="20296" y="165452"/>
                  </a:ln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525" name="Google Shape;2525;p17"/>
            <p:cNvSpPr/>
            <p:nvPr/>
          </p:nvSpPr>
          <p:spPr>
            <a:xfrm>
              <a:off x="11373317" y="3794926"/>
              <a:ext cx="112441" cy="125424"/>
            </a:xfrm>
            <a:custGeom>
              <a:rect b="b" l="l" r="r" t="t"/>
              <a:pathLst>
                <a:path extrusionOk="0" h="125424" w="112441">
                  <a:moveTo>
                    <a:pt x="0" y="62705"/>
                  </a:moveTo>
                  <a:cubicBezTo>
                    <a:pt x="0" y="40465"/>
                    <a:pt x="6250" y="24010"/>
                    <a:pt x="18751" y="13339"/>
                  </a:cubicBezTo>
                  <a:cubicBezTo>
                    <a:pt x="29186" y="4453"/>
                    <a:pt x="42526" y="-284"/>
                    <a:pt x="56229" y="30"/>
                  </a:cubicBezTo>
                  <a:cubicBezTo>
                    <a:pt x="71385" y="-471"/>
                    <a:pt x="86055" y="5406"/>
                    <a:pt x="96673" y="16232"/>
                  </a:cubicBezTo>
                  <a:cubicBezTo>
                    <a:pt x="107658" y="28482"/>
                    <a:pt x="113296" y="44612"/>
                    <a:pt x="112336" y="61039"/>
                  </a:cubicBezTo>
                  <a:cubicBezTo>
                    <a:pt x="112937" y="73534"/>
                    <a:pt x="110560" y="85993"/>
                    <a:pt x="105399" y="97389"/>
                  </a:cubicBezTo>
                  <a:cubicBezTo>
                    <a:pt x="100879" y="106147"/>
                    <a:pt x="93823" y="113340"/>
                    <a:pt x="85153" y="118028"/>
                  </a:cubicBezTo>
                  <a:cubicBezTo>
                    <a:pt x="76305" y="122924"/>
                    <a:pt x="66343" y="125457"/>
                    <a:pt x="56230" y="125381"/>
                  </a:cubicBezTo>
                  <a:cubicBezTo>
                    <a:pt x="41005" y="125991"/>
                    <a:pt x="26234" y="120132"/>
                    <a:pt x="15566" y="109253"/>
                  </a:cubicBezTo>
                  <a:cubicBezTo>
                    <a:pt x="4902" y="98566"/>
                    <a:pt x="0" y="82952"/>
                    <a:pt x="0" y="62705"/>
                  </a:cubicBezTo>
                  <a:close/>
                  <a:moveTo>
                    <a:pt x="20859" y="62705"/>
                  </a:moveTo>
                  <a:cubicBezTo>
                    <a:pt x="20859" y="78025"/>
                    <a:pt x="24168" y="89521"/>
                    <a:pt x="30934" y="97218"/>
                  </a:cubicBezTo>
                  <a:cubicBezTo>
                    <a:pt x="43058" y="111137"/>
                    <a:pt x="64169" y="112596"/>
                    <a:pt x="78094" y="100477"/>
                  </a:cubicBezTo>
                  <a:cubicBezTo>
                    <a:pt x="79247" y="99459"/>
                    <a:pt x="80336" y="98371"/>
                    <a:pt x="81355" y="97218"/>
                  </a:cubicBezTo>
                  <a:cubicBezTo>
                    <a:pt x="88070" y="89554"/>
                    <a:pt x="91420" y="77845"/>
                    <a:pt x="91403" y="62093"/>
                  </a:cubicBezTo>
                  <a:cubicBezTo>
                    <a:pt x="92284" y="50003"/>
                    <a:pt x="88681" y="38014"/>
                    <a:pt x="81280" y="28414"/>
                  </a:cubicBezTo>
                  <a:cubicBezTo>
                    <a:pt x="69229" y="14514"/>
                    <a:pt x="48191" y="13015"/>
                    <a:pt x="34291" y="25067"/>
                  </a:cubicBezTo>
                  <a:cubicBezTo>
                    <a:pt x="34267" y="25087"/>
                    <a:pt x="34243" y="25108"/>
                    <a:pt x="34219" y="25129"/>
                  </a:cubicBezTo>
                  <a:cubicBezTo>
                    <a:pt x="33040" y="26137"/>
                    <a:pt x="31941" y="27235"/>
                    <a:pt x="30935" y="28414"/>
                  </a:cubicBezTo>
                  <a:cubicBezTo>
                    <a:pt x="24168" y="35767"/>
                    <a:pt x="21129" y="47165"/>
                    <a:pt x="21129" y="62730"/>
                  </a:cubicBez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526" name="Google Shape;2526;p17"/>
            <p:cNvSpPr/>
            <p:nvPr/>
          </p:nvSpPr>
          <p:spPr>
            <a:xfrm>
              <a:off x="11509282" y="3794915"/>
              <a:ext cx="97399" cy="122646"/>
            </a:xfrm>
            <a:custGeom>
              <a:rect b="b" l="l" r="r" t="t"/>
              <a:pathLst>
                <a:path extrusionOk="0" h="122646" w="97399">
                  <a:moveTo>
                    <a:pt x="0" y="122647"/>
                  </a:moveTo>
                  <a:lnTo>
                    <a:pt x="0" y="2810"/>
                  </a:lnTo>
                  <a:lnTo>
                    <a:pt x="18309" y="2810"/>
                  </a:lnTo>
                  <a:lnTo>
                    <a:pt x="18309" y="19797"/>
                  </a:lnTo>
                  <a:cubicBezTo>
                    <a:pt x="26596" y="6901"/>
                    <a:pt x="41111" y="-622"/>
                    <a:pt x="56424" y="40"/>
                  </a:cubicBezTo>
                  <a:cubicBezTo>
                    <a:pt x="63268" y="-31"/>
                    <a:pt x="70052" y="1313"/>
                    <a:pt x="76352" y="3987"/>
                  </a:cubicBezTo>
                  <a:cubicBezTo>
                    <a:pt x="81751" y="6058"/>
                    <a:pt x="86469" y="9588"/>
                    <a:pt x="89980" y="14184"/>
                  </a:cubicBezTo>
                  <a:cubicBezTo>
                    <a:pt x="93071" y="18693"/>
                    <a:pt x="95199" y="23791"/>
                    <a:pt x="96230" y="29160"/>
                  </a:cubicBezTo>
                  <a:cubicBezTo>
                    <a:pt x="97157" y="35702"/>
                    <a:pt x="97534" y="42311"/>
                    <a:pt x="97358" y="48916"/>
                  </a:cubicBezTo>
                  <a:lnTo>
                    <a:pt x="97359" y="122647"/>
                  </a:lnTo>
                  <a:lnTo>
                    <a:pt x="77039" y="122647"/>
                  </a:lnTo>
                  <a:lnTo>
                    <a:pt x="77039" y="49725"/>
                  </a:lnTo>
                  <a:cubicBezTo>
                    <a:pt x="77318" y="43380"/>
                    <a:pt x="76488" y="37034"/>
                    <a:pt x="74588" y="30974"/>
                  </a:cubicBezTo>
                  <a:cubicBezTo>
                    <a:pt x="72960" y="26843"/>
                    <a:pt x="69979" y="23386"/>
                    <a:pt x="66131" y="21169"/>
                  </a:cubicBezTo>
                  <a:cubicBezTo>
                    <a:pt x="61845" y="18644"/>
                    <a:pt x="56936" y="17370"/>
                    <a:pt x="51964" y="17493"/>
                  </a:cubicBezTo>
                  <a:cubicBezTo>
                    <a:pt x="43734" y="17330"/>
                    <a:pt x="35745" y="20270"/>
                    <a:pt x="29585" y="25728"/>
                  </a:cubicBezTo>
                  <a:cubicBezTo>
                    <a:pt x="23261" y="31244"/>
                    <a:pt x="20099" y="41636"/>
                    <a:pt x="20148" y="56981"/>
                  </a:cubicBezTo>
                  <a:lnTo>
                    <a:pt x="20148" y="122475"/>
                  </a:ln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527" name="Google Shape;2527;p17"/>
            <p:cNvSpPr/>
            <p:nvPr/>
          </p:nvSpPr>
          <p:spPr>
            <a:xfrm>
              <a:off x="11640884" y="3752110"/>
              <a:ext cx="123708" cy="165574"/>
            </a:xfrm>
            <a:custGeom>
              <a:rect b="b" l="l" r="r" t="t"/>
              <a:pathLst>
                <a:path extrusionOk="0" h="165574" w="123708">
                  <a:moveTo>
                    <a:pt x="0" y="165452"/>
                  </a:moveTo>
                  <a:lnTo>
                    <a:pt x="0" y="0"/>
                  </a:lnTo>
                  <a:lnTo>
                    <a:pt x="119714" y="0"/>
                  </a:lnTo>
                  <a:lnTo>
                    <a:pt x="119714" y="19487"/>
                  </a:lnTo>
                  <a:lnTo>
                    <a:pt x="22158" y="19487"/>
                  </a:lnTo>
                  <a:lnTo>
                    <a:pt x="22158" y="70299"/>
                  </a:lnTo>
                  <a:lnTo>
                    <a:pt x="113659" y="70299"/>
                  </a:lnTo>
                  <a:lnTo>
                    <a:pt x="113659" y="89712"/>
                  </a:lnTo>
                  <a:lnTo>
                    <a:pt x="22158" y="89712"/>
                  </a:lnTo>
                  <a:lnTo>
                    <a:pt x="22158" y="145966"/>
                  </a:lnTo>
                  <a:lnTo>
                    <a:pt x="123709" y="145966"/>
                  </a:lnTo>
                  <a:lnTo>
                    <a:pt x="123709" y="165575"/>
                  </a:ln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528" name="Google Shape;2528;p17"/>
            <p:cNvSpPr/>
            <p:nvPr/>
          </p:nvSpPr>
          <p:spPr>
            <a:xfrm>
              <a:off x="11794940" y="3752110"/>
              <a:ext cx="130203" cy="168344"/>
            </a:xfrm>
            <a:custGeom>
              <a:rect b="b" l="l" r="r" t="t"/>
              <a:pathLst>
                <a:path extrusionOk="0" h="168344" w="130203">
                  <a:moveTo>
                    <a:pt x="108266" y="0"/>
                  </a:moveTo>
                  <a:lnTo>
                    <a:pt x="130130" y="0"/>
                  </a:lnTo>
                  <a:lnTo>
                    <a:pt x="130130" y="95595"/>
                  </a:lnTo>
                  <a:cubicBezTo>
                    <a:pt x="130615" y="109026"/>
                    <a:pt x="128714" y="122437"/>
                    <a:pt x="124517" y="135205"/>
                  </a:cubicBezTo>
                  <a:cubicBezTo>
                    <a:pt x="120559" y="145199"/>
                    <a:pt x="113394" y="153597"/>
                    <a:pt x="104148" y="159079"/>
                  </a:cubicBezTo>
                  <a:cubicBezTo>
                    <a:pt x="92366" y="165696"/>
                    <a:pt x="78967" y="168880"/>
                    <a:pt x="65469" y="168271"/>
                  </a:cubicBezTo>
                  <a:cubicBezTo>
                    <a:pt x="52338" y="168789"/>
                    <a:pt x="39286" y="166043"/>
                    <a:pt x="27476" y="160280"/>
                  </a:cubicBezTo>
                  <a:cubicBezTo>
                    <a:pt x="17931" y="155268"/>
                    <a:pt x="10452" y="147061"/>
                    <a:pt x="6347" y="137093"/>
                  </a:cubicBezTo>
                  <a:cubicBezTo>
                    <a:pt x="1627" y="123787"/>
                    <a:pt x="-495" y="109700"/>
                    <a:pt x="97" y="95595"/>
                  </a:cubicBezTo>
                  <a:lnTo>
                    <a:pt x="96" y="0"/>
                  </a:lnTo>
                  <a:lnTo>
                    <a:pt x="22034" y="0"/>
                  </a:lnTo>
                  <a:lnTo>
                    <a:pt x="22034" y="95472"/>
                  </a:lnTo>
                  <a:cubicBezTo>
                    <a:pt x="21503" y="106245"/>
                    <a:pt x="22855" y="117028"/>
                    <a:pt x="26029" y="127337"/>
                  </a:cubicBezTo>
                  <a:cubicBezTo>
                    <a:pt x="28625" y="134056"/>
                    <a:pt x="33525" y="139633"/>
                    <a:pt x="39854" y="143073"/>
                  </a:cubicBezTo>
                  <a:cubicBezTo>
                    <a:pt x="47186" y="146992"/>
                    <a:pt x="55419" y="148912"/>
                    <a:pt x="63729" y="148637"/>
                  </a:cubicBezTo>
                  <a:cubicBezTo>
                    <a:pt x="79783" y="148637"/>
                    <a:pt x="91279" y="144961"/>
                    <a:pt x="98044" y="137705"/>
                  </a:cubicBezTo>
                  <a:cubicBezTo>
                    <a:pt x="104809" y="130450"/>
                    <a:pt x="108290" y="116331"/>
                    <a:pt x="108290" y="95595"/>
                  </a:cubicBez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529" name="Google Shape;2529;p17"/>
            <p:cNvSpPr/>
            <p:nvPr/>
          </p:nvSpPr>
          <p:spPr>
            <a:xfrm>
              <a:off x="3410843" y="3060862"/>
              <a:ext cx="476086" cy="821035"/>
            </a:xfrm>
            <a:custGeom>
              <a:rect b="b" l="l" r="r" t="t"/>
              <a:pathLst>
                <a:path extrusionOk="0" h="821035" w="476086">
                  <a:moveTo>
                    <a:pt x="476086" y="0"/>
                  </a:moveTo>
                  <a:lnTo>
                    <a:pt x="476086" y="163491"/>
                  </a:lnTo>
                  <a:lnTo>
                    <a:pt x="326836" y="163491"/>
                  </a:lnTo>
                  <a:lnTo>
                    <a:pt x="326836" y="821036"/>
                  </a:lnTo>
                  <a:lnTo>
                    <a:pt x="150035" y="821036"/>
                  </a:lnTo>
                  <a:lnTo>
                    <a:pt x="150035" y="163491"/>
                  </a:lnTo>
                  <a:lnTo>
                    <a:pt x="0" y="163491"/>
                  </a:lnTo>
                  <a:lnTo>
                    <a:pt x="0" y="0"/>
                  </a:lnTo>
                  <a:lnTo>
                    <a:pt x="476086" y="0"/>
                  </a:lnTo>
                  <a:close/>
                </a:path>
              </a:pathLst>
            </a:custGeom>
            <a:solidFill>
              <a:srgbClr val="CE0E2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530" name="Google Shape;2530;p17"/>
            <p:cNvSpPr/>
            <p:nvPr/>
          </p:nvSpPr>
          <p:spPr>
            <a:xfrm>
              <a:off x="3868790" y="3620066"/>
              <a:ext cx="380687" cy="260875"/>
            </a:xfrm>
            <a:custGeom>
              <a:rect b="b" l="l" r="r" t="t"/>
              <a:pathLst>
                <a:path extrusionOk="0" h="260875" w="380687">
                  <a:moveTo>
                    <a:pt x="192979" y="0"/>
                  </a:moveTo>
                  <a:lnTo>
                    <a:pt x="168247" y="7868"/>
                  </a:lnTo>
                  <a:cubicBezTo>
                    <a:pt x="128197" y="20566"/>
                    <a:pt x="86804" y="28553"/>
                    <a:pt x="44905" y="31669"/>
                  </a:cubicBezTo>
                  <a:lnTo>
                    <a:pt x="0" y="32796"/>
                  </a:lnTo>
                  <a:lnTo>
                    <a:pt x="162536" y="260875"/>
                  </a:lnTo>
                  <a:lnTo>
                    <a:pt x="380688" y="260875"/>
                  </a:lnTo>
                  <a:close/>
                </a:path>
              </a:pathLst>
            </a:custGeom>
            <a:solidFill>
              <a:srgbClr val="CE0E2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531" name="Google Shape;2531;p17"/>
            <p:cNvSpPr/>
            <p:nvPr/>
          </p:nvSpPr>
          <p:spPr>
            <a:xfrm>
              <a:off x="3384248" y="3720906"/>
              <a:ext cx="142656" cy="127729"/>
            </a:xfrm>
            <a:custGeom>
              <a:rect b="b" l="l" r="r" t="t"/>
              <a:pathLst>
                <a:path extrusionOk="0" h="127729" w="142656">
                  <a:moveTo>
                    <a:pt x="142657" y="50396"/>
                  </a:moveTo>
                  <a:lnTo>
                    <a:pt x="90055" y="47307"/>
                  </a:lnTo>
                  <a:lnTo>
                    <a:pt x="81672" y="0"/>
                  </a:lnTo>
                  <a:lnTo>
                    <a:pt x="55371" y="45346"/>
                  </a:lnTo>
                  <a:lnTo>
                    <a:pt x="0" y="42135"/>
                  </a:lnTo>
                  <a:lnTo>
                    <a:pt x="38434" y="75030"/>
                  </a:lnTo>
                  <a:lnTo>
                    <a:pt x="12084" y="121969"/>
                  </a:lnTo>
                  <a:lnTo>
                    <a:pt x="62234" y="95791"/>
                  </a:lnTo>
                  <a:lnTo>
                    <a:pt x="111772" y="127729"/>
                  </a:lnTo>
                  <a:lnTo>
                    <a:pt x="96502" y="80030"/>
                  </a:lnTo>
                  <a:lnTo>
                    <a:pt x="142657" y="50396"/>
                  </a:lnTo>
                  <a:close/>
                </a:path>
              </a:pathLst>
            </a:custGeom>
            <a:solidFill>
              <a:srgbClr val="FFCD00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532" name="Google Shape;2532;p17"/>
            <p:cNvSpPr/>
            <p:nvPr/>
          </p:nvSpPr>
          <p:spPr>
            <a:xfrm>
              <a:off x="3244924" y="3563077"/>
              <a:ext cx="133023" cy="114713"/>
            </a:xfrm>
            <a:custGeom>
              <a:rect b="b" l="l" r="r" t="t"/>
              <a:pathLst>
                <a:path extrusionOk="0" h="114713" w="133023">
                  <a:moveTo>
                    <a:pt x="133024" y="45518"/>
                  </a:moveTo>
                  <a:lnTo>
                    <a:pt x="83927" y="42674"/>
                  </a:lnTo>
                  <a:lnTo>
                    <a:pt x="76035" y="0"/>
                  </a:lnTo>
                  <a:lnTo>
                    <a:pt x="51621" y="40812"/>
                  </a:lnTo>
                  <a:lnTo>
                    <a:pt x="0" y="37797"/>
                  </a:lnTo>
                  <a:lnTo>
                    <a:pt x="35860" y="67529"/>
                  </a:lnTo>
                  <a:lnTo>
                    <a:pt x="4216" y="109346"/>
                  </a:lnTo>
                  <a:lnTo>
                    <a:pt x="58068" y="86256"/>
                  </a:lnTo>
                  <a:lnTo>
                    <a:pt x="97017" y="114714"/>
                  </a:lnTo>
                  <a:lnTo>
                    <a:pt x="90006" y="72113"/>
                  </a:lnTo>
                  <a:lnTo>
                    <a:pt x="133024" y="45518"/>
                  </a:lnTo>
                  <a:close/>
                </a:path>
              </a:pathLst>
            </a:custGeom>
            <a:solidFill>
              <a:srgbClr val="FFCD00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533" name="Google Shape;2533;p17"/>
            <p:cNvSpPr/>
            <p:nvPr/>
          </p:nvSpPr>
          <p:spPr>
            <a:xfrm>
              <a:off x="3241223" y="3392821"/>
              <a:ext cx="119812" cy="97874"/>
            </a:xfrm>
            <a:custGeom>
              <a:rect b="b" l="l" r="r" t="t"/>
              <a:pathLst>
                <a:path extrusionOk="0" h="97874" w="119812">
                  <a:moveTo>
                    <a:pt x="119812" y="38973"/>
                  </a:moveTo>
                  <a:lnTo>
                    <a:pt x="75618" y="36424"/>
                  </a:lnTo>
                  <a:lnTo>
                    <a:pt x="68363" y="0"/>
                  </a:lnTo>
                  <a:lnTo>
                    <a:pt x="46523" y="34757"/>
                  </a:lnTo>
                  <a:lnTo>
                    <a:pt x="0" y="32012"/>
                  </a:lnTo>
                  <a:lnTo>
                    <a:pt x="32380" y="57479"/>
                  </a:lnTo>
                  <a:lnTo>
                    <a:pt x="3995" y="92996"/>
                  </a:lnTo>
                  <a:lnTo>
                    <a:pt x="52479" y="73485"/>
                  </a:lnTo>
                  <a:lnTo>
                    <a:pt x="87628" y="97874"/>
                  </a:lnTo>
                  <a:lnTo>
                    <a:pt x="81157" y="61524"/>
                  </a:lnTo>
                  <a:lnTo>
                    <a:pt x="119812" y="38973"/>
                  </a:lnTo>
                  <a:close/>
                </a:path>
              </a:pathLst>
            </a:custGeom>
            <a:solidFill>
              <a:srgbClr val="FFCD00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534" name="Google Shape;2534;p17"/>
            <p:cNvSpPr/>
            <p:nvPr/>
          </p:nvSpPr>
          <p:spPr>
            <a:xfrm>
              <a:off x="3339441" y="3263964"/>
              <a:ext cx="104222" cy="77235"/>
            </a:xfrm>
            <a:custGeom>
              <a:rect b="b" l="l" r="r" t="t"/>
              <a:pathLst>
                <a:path extrusionOk="0" h="77235" w="104222">
                  <a:moveTo>
                    <a:pt x="104223" y="30933"/>
                  </a:moveTo>
                  <a:lnTo>
                    <a:pt x="65813" y="28752"/>
                  </a:lnTo>
                  <a:lnTo>
                    <a:pt x="59318" y="0"/>
                  </a:lnTo>
                  <a:lnTo>
                    <a:pt x="40518" y="27257"/>
                  </a:lnTo>
                  <a:lnTo>
                    <a:pt x="0" y="24879"/>
                  </a:lnTo>
                  <a:lnTo>
                    <a:pt x="28262" y="45101"/>
                  </a:lnTo>
                  <a:lnTo>
                    <a:pt x="3750" y="72995"/>
                  </a:lnTo>
                  <a:lnTo>
                    <a:pt x="45812" y="57823"/>
                  </a:lnTo>
                  <a:lnTo>
                    <a:pt x="76525" y="77236"/>
                  </a:lnTo>
                  <a:lnTo>
                    <a:pt x="70740" y="48557"/>
                  </a:lnTo>
                  <a:lnTo>
                    <a:pt x="104223" y="30933"/>
                  </a:lnTo>
                  <a:close/>
                </a:path>
              </a:pathLst>
            </a:custGeom>
            <a:solidFill>
              <a:srgbClr val="FFCD00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535" name="Google Shape;2535;p17"/>
            <p:cNvSpPr/>
            <p:nvPr/>
          </p:nvSpPr>
          <p:spPr>
            <a:xfrm>
              <a:off x="3754150" y="3062014"/>
              <a:ext cx="470419" cy="575419"/>
            </a:xfrm>
            <a:custGeom>
              <a:rect b="b" l="l" r="r" t="t"/>
              <a:pathLst>
                <a:path extrusionOk="0" h="575419" w="470419">
                  <a:moveTo>
                    <a:pt x="447481" y="168516"/>
                  </a:moveTo>
                  <a:cubicBezTo>
                    <a:pt x="432563" y="134116"/>
                    <a:pt x="410213" y="103445"/>
                    <a:pt x="382036" y="78706"/>
                  </a:cubicBezTo>
                  <a:cubicBezTo>
                    <a:pt x="351869" y="52454"/>
                    <a:pt x="316640" y="32666"/>
                    <a:pt x="278524" y="20565"/>
                  </a:cubicBezTo>
                  <a:cubicBezTo>
                    <a:pt x="236957" y="7279"/>
                    <a:pt x="193623" y="346"/>
                    <a:pt x="149986" y="0"/>
                  </a:cubicBezTo>
                  <a:lnTo>
                    <a:pt x="149986" y="163222"/>
                  </a:lnTo>
                  <a:cubicBezTo>
                    <a:pt x="181316" y="165398"/>
                    <a:pt x="211379" y="176451"/>
                    <a:pt x="236658" y="195087"/>
                  </a:cubicBezTo>
                  <a:cubicBezTo>
                    <a:pt x="264438" y="216020"/>
                    <a:pt x="278328" y="246855"/>
                    <a:pt x="278328" y="287593"/>
                  </a:cubicBezTo>
                  <a:lnTo>
                    <a:pt x="278328" y="290265"/>
                  </a:lnTo>
                  <a:cubicBezTo>
                    <a:pt x="278890" y="324233"/>
                    <a:pt x="264409" y="356712"/>
                    <a:pt x="238766" y="378996"/>
                  </a:cubicBezTo>
                  <a:cubicBezTo>
                    <a:pt x="212539" y="402854"/>
                    <a:pt x="175625" y="414783"/>
                    <a:pt x="128023" y="414783"/>
                  </a:cubicBezTo>
                  <a:lnTo>
                    <a:pt x="0" y="414783"/>
                  </a:lnTo>
                  <a:lnTo>
                    <a:pt x="0" y="575407"/>
                  </a:lnTo>
                  <a:lnTo>
                    <a:pt x="121847" y="575407"/>
                  </a:lnTo>
                  <a:cubicBezTo>
                    <a:pt x="167845" y="575746"/>
                    <a:pt x="213663" y="569624"/>
                    <a:pt x="257959" y="557219"/>
                  </a:cubicBezTo>
                  <a:cubicBezTo>
                    <a:pt x="298033" y="546165"/>
                    <a:pt x="335657" y="527636"/>
                    <a:pt x="368849" y="502608"/>
                  </a:cubicBezTo>
                  <a:cubicBezTo>
                    <a:pt x="400267" y="478567"/>
                    <a:pt x="425765" y="447653"/>
                    <a:pt x="443388" y="412234"/>
                  </a:cubicBezTo>
                  <a:cubicBezTo>
                    <a:pt x="462080" y="373020"/>
                    <a:pt x="471315" y="329969"/>
                    <a:pt x="470351" y="286539"/>
                  </a:cubicBezTo>
                  <a:lnTo>
                    <a:pt x="470350" y="284505"/>
                  </a:lnTo>
                  <a:cubicBezTo>
                    <a:pt x="470886" y="244671"/>
                    <a:pt x="463096" y="205165"/>
                    <a:pt x="447481" y="168516"/>
                  </a:cubicBezTo>
                  <a:close/>
                </a:path>
              </a:pathLst>
            </a:custGeom>
            <a:solidFill>
              <a:srgbClr val="FFCD00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536" name="Google Shape;2536;p17"/>
            <p:cNvSpPr/>
            <p:nvPr/>
          </p:nvSpPr>
          <p:spPr>
            <a:xfrm>
              <a:off x="4386056" y="3386512"/>
              <a:ext cx="147299" cy="185879"/>
            </a:xfrm>
            <a:custGeom>
              <a:rect b="b" l="l" r="r" t="t"/>
              <a:pathLst>
                <a:path extrusionOk="0" h="185879" w="147299">
                  <a:moveTo>
                    <a:pt x="0" y="9"/>
                  </a:moveTo>
                  <a:lnTo>
                    <a:pt x="75986" y="9"/>
                  </a:lnTo>
                  <a:cubicBezTo>
                    <a:pt x="86095" y="-136"/>
                    <a:pt x="96156" y="1430"/>
                    <a:pt x="105742" y="4642"/>
                  </a:cubicBezTo>
                  <a:cubicBezTo>
                    <a:pt x="114087" y="7426"/>
                    <a:pt x="121765" y="11908"/>
                    <a:pt x="128293" y="17805"/>
                  </a:cubicBezTo>
                  <a:cubicBezTo>
                    <a:pt x="134398" y="23495"/>
                    <a:pt x="139205" y="30434"/>
                    <a:pt x="142387" y="38149"/>
                  </a:cubicBezTo>
                  <a:cubicBezTo>
                    <a:pt x="145734" y="46466"/>
                    <a:pt x="147400" y="55363"/>
                    <a:pt x="147289" y="64327"/>
                  </a:cubicBezTo>
                  <a:lnTo>
                    <a:pt x="147289" y="64842"/>
                  </a:lnTo>
                  <a:cubicBezTo>
                    <a:pt x="147460" y="74654"/>
                    <a:pt x="145425" y="84380"/>
                    <a:pt x="141333" y="93300"/>
                  </a:cubicBezTo>
                  <a:cubicBezTo>
                    <a:pt x="137583" y="101246"/>
                    <a:pt x="132076" y="108236"/>
                    <a:pt x="125229" y="113742"/>
                  </a:cubicBezTo>
                  <a:cubicBezTo>
                    <a:pt x="118178" y="119380"/>
                    <a:pt x="110093" y="123585"/>
                    <a:pt x="101428" y="126121"/>
                  </a:cubicBezTo>
                  <a:cubicBezTo>
                    <a:pt x="91878" y="128923"/>
                    <a:pt x="81968" y="130311"/>
                    <a:pt x="72015" y="130239"/>
                  </a:cubicBezTo>
                  <a:lnTo>
                    <a:pt x="40959" y="130239"/>
                  </a:lnTo>
                  <a:lnTo>
                    <a:pt x="40959" y="185880"/>
                  </a:lnTo>
                  <a:lnTo>
                    <a:pt x="25" y="185880"/>
                  </a:lnTo>
                  <a:close/>
                  <a:moveTo>
                    <a:pt x="73338" y="93815"/>
                  </a:moveTo>
                  <a:cubicBezTo>
                    <a:pt x="82025" y="94338"/>
                    <a:pt x="90570" y="91434"/>
                    <a:pt x="97139" y="85726"/>
                  </a:cubicBezTo>
                  <a:cubicBezTo>
                    <a:pt x="102704" y="80561"/>
                    <a:pt x="105798" y="73266"/>
                    <a:pt x="105644" y="65676"/>
                  </a:cubicBezTo>
                  <a:lnTo>
                    <a:pt x="105644" y="65161"/>
                  </a:lnTo>
                  <a:cubicBezTo>
                    <a:pt x="106186" y="57137"/>
                    <a:pt x="102872" y="49336"/>
                    <a:pt x="96722" y="44154"/>
                  </a:cubicBezTo>
                  <a:cubicBezTo>
                    <a:pt x="89683" y="39137"/>
                    <a:pt x="81132" y="36696"/>
                    <a:pt x="72505" y="37242"/>
                  </a:cubicBezTo>
                  <a:lnTo>
                    <a:pt x="40934" y="37242"/>
                  </a:lnTo>
                  <a:lnTo>
                    <a:pt x="40934" y="94133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537" name="Google Shape;2537;p17"/>
            <p:cNvSpPr/>
            <p:nvPr/>
          </p:nvSpPr>
          <p:spPr>
            <a:xfrm>
              <a:off x="4561190" y="3378555"/>
              <a:ext cx="40394" cy="193836"/>
            </a:xfrm>
            <a:custGeom>
              <a:rect b="b" l="l" r="r" t="t"/>
              <a:pathLst>
                <a:path extrusionOk="0" h="193836" w="40394">
                  <a:moveTo>
                    <a:pt x="0" y="0"/>
                  </a:moveTo>
                  <a:lnTo>
                    <a:pt x="40395" y="0"/>
                  </a:lnTo>
                  <a:lnTo>
                    <a:pt x="40395" y="193837"/>
                  </a:lnTo>
                  <a:lnTo>
                    <a:pt x="0" y="193837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538" name="Google Shape;2538;p17"/>
            <p:cNvSpPr/>
            <p:nvPr/>
          </p:nvSpPr>
          <p:spPr>
            <a:xfrm>
              <a:off x="4631083" y="3428492"/>
              <a:ext cx="131451" cy="146753"/>
            </a:xfrm>
            <a:custGeom>
              <a:rect b="b" l="l" r="r" t="t"/>
              <a:pathLst>
                <a:path extrusionOk="0" h="146753" w="131451">
                  <a:moveTo>
                    <a:pt x="48914" y="146718"/>
                  </a:moveTo>
                  <a:cubicBezTo>
                    <a:pt x="42482" y="146799"/>
                    <a:pt x="36078" y="145856"/>
                    <a:pt x="29942" y="143924"/>
                  </a:cubicBezTo>
                  <a:cubicBezTo>
                    <a:pt x="24245" y="142217"/>
                    <a:pt x="18946" y="139392"/>
                    <a:pt x="14353" y="135614"/>
                  </a:cubicBezTo>
                  <a:cubicBezTo>
                    <a:pt x="9924" y="131848"/>
                    <a:pt x="6355" y="127176"/>
                    <a:pt x="3887" y="121912"/>
                  </a:cubicBezTo>
                  <a:cubicBezTo>
                    <a:pt x="1216" y="116037"/>
                    <a:pt x="-108" y="109638"/>
                    <a:pt x="14" y="103185"/>
                  </a:cubicBezTo>
                  <a:lnTo>
                    <a:pt x="14" y="102646"/>
                  </a:lnTo>
                  <a:cubicBezTo>
                    <a:pt x="-157" y="95671"/>
                    <a:pt x="1286" y="88750"/>
                    <a:pt x="4229" y="82424"/>
                  </a:cubicBezTo>
                  <a:cubicBezTo>
                    <a:pt x="7016" y="76848"/>
                    <a:pt x="11091" y="72017"/>
                    <a:pt x="16117" y="68330"/>
                  </a:cubicBezTo>
                  <a:cubicBezTo>
                    <a:pt x="21503" y="64464"/>
                    <a:pt x="27563" y="61637"/>
                    <a:pt x="33986" y="59996"/>
                  </a:cubicBezTo>
                  <a:cubicBezTo>
                    <a:pt x="41582" y="58038"/>
                    <a:pt x="49405" y="57099"/>
                    <a:pt x="57248" y="57202"/>
                  </a:cubicBezTo>
                  <a:cubicBezTo>
                    <a:pt x="63622" y="57127"/>
                    <a:pt x="69990" y="57644"/>
                    <a:pt x="76269" y="58746"/>
                  </a:cubicBezTo>
                  <a:cubicBezTo>
                    <a:pt x="81616" y="59807"/>
                    <a:pt x="86882" y="61241"/>
                    <a:pt x="92030" y="63036"/>
                  </a:cubicBezTo>
                  <a:lnTo>
                    <a:pt x="92030" y="60707"/>
                  </a:lnTo>
                  <a:cubicBezTo>
                    <a:pt x="92542" y="53416"/>
                    <a:pt x="89721" y="46285"/>
                    <a:pt x="84358" y="41319"/>
                  </a:cubicBezTo>
                  <a:cubicBezTo>
                    <a:pt x="77855" y="36443"/>
                    <a:pt x="69819" y="34060"/>
                    <a:pt x="61709" y="34603"/>
                  </a:cubicBezTo>
                  <a:cubicBezTo>
                    <a:pt x="54771" y="34506"/>
                    <a:pt x="47842" y="35164"/>
                    <a:pt x="41046" y="36563"/>
                  </a:cubicBezTo>
                  <a:cubicBezTo>
                    <a:pt x="34682" y="38136"/>
                    <a:pt x="28427" y="40117"/>
                    <a:pt x="22319" y="42495"/>
                  </a:cubicBezTo>
                  <a:lnTo>
                    <a:pt x="12269" y="11684"/>
                  </a:lnTo>
                  <a:cubicBezTo>
                    <a:pt x="20199" y="8276"/>
                    <a:pt x="28398" y="5529"/>
                    <a:pt x="36781" y="3473"/>
                  </a:cubicBezTo>
                  <a:cubicBezTo>
                    <a:pt x="46930" y="1072"/>
                    <a:pt x="57334" y="-89"/>
                    <a:pt x="67763" y="17"/>
                  </a:cubicBezTo>
                  <a:cubicBezTo>
                    <a:pt x="77406" y="-172"/>
                    <a:pt x="87014" y="1236"/>
                    <a:pt x="96197" y="4184"/>
                  </a:cubicBezTo>
                  <a:cubicBezTo>
                    <a:pt x="103551" y="6606"/>
                    <a:pt x="110257" y="10672"/>
                    <a:pt x="115806" y="16072"/>
                  </a:cubicBezTo>
                  <a:cubicBezTo>
                    <a:pt x="121279" y="21564"/>
                    <a:pt x="125356" y="28288"/>
                    <a:pt x="127694" y="35681"/>
                  </a:cubicBezTo>
                  <a:cubicBezTo>
                    <a:pt x="130296" y="44084"/>
                    <a:pt x="131562" y="52843"/>
                    <a:pt x="131444" y="61639"/>
                  </a:cubicBezTo>
                  <a:lnTo>
                    <a:pt x="131444" y="143899"/>
                  </a:lnTo>
                  <a:lnTo>
                    <a:pt x="92226" y="143899"/>
                  </a:lnTo>
                  <a:lnTo>
                    <a:pt x="92226" y="128702"/>
                  </a:lnTo>
                  <a:cubicBezTo>
                    <a:pt x="87205" y="134219"/>
                    <a:pt x="81140" y="138684"/>
                    <a:pt x="74381" y="141840"/>
                  </a:cubicBezTo>
                  <a:cubicBezTo>
                    <a:pt x="66365" y="145355"/>
                    <a:pt x="57661" y="147022"/>
                    <a:pt x="48914" y="146718"/>
                  </a:cubicBezTo>
                  <a:close/>
                  <a:moveTo>
                    <a:pt x="61170" y="118824"/>
                  </a:moveTo>
                  <a:cubicBezTo>
                    <a:pt x="69390" y="119241"/>
                    <a:pt x="77503" y="116808"/>
                    <a:pt x="84137" y="111936"/>
                  </a:cubicBezTo>
                  <a:cubicBezTo>
                    <a:pt x="89664" y="107683"/>
                    <a:pt x="92855" y="101066"/>
                    <a:pt x="92741" y="94092"/>
                  </a:cubicBezTo>
                  <a:lnTo>
                    <a:pt x="92740" y="86935"/>
                  </a:lnTo>
                  <a:cubicBezTo>
                    <a:pt x="88925" y="85235"/>
                    <a:pt x="84940" y="83945"/>
                    <a:pt x="80852" y="83086"/>
                  </a:cubicBezTo>
                  <a:cubicBezTo>
                    <a:pt x="76285" y="82050"/>
                    <a:pt x="71613" y="81548"/>
                    <a:pt x="66930" y="81591"/>
                  </a:cubicBezTo>
                  <a:cubicBezTo>
                    <a:pt x="59758" y="81217"/>
                    <a:pt x="52637" y="82974"/>
                    <a:pt x="46463" y="86640"/>
                  </a:cubicBezTo>
                  <a:cubicBezTo>
                    <a:pt x="41580" y="89895"/>
                    <a:pt x="38784" y="95489"/>
                    <a:pt x="39109" y="101347"/>
                  </a:cubicBezTo>
                  <a:lnTo>
                    <a:pt x="39110" y="101886"/>
                  </a:lnTo>
                  <a:cubicBezTo>
                    <a:pt x="38811" y="106862"/>
                    <a:pt x="41053" y="111651"/>
                    <a:pt x="45066" y="114608"/>
                  </a:cubicBezTo>
                  <a:cubicBezTo>
                    <a:pt x="49818" y="117760"/>
                    <a:pt x="55483" y="119243"/>
                    <a:pt x="61170" y="118824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539" name="Google Shape;2539;p17"/>
            <p:cNvSpPr/>
            <p:nvPr/>
          </p:nvSpPr>
          <p:spPr>
            <a:xfrm>
              <a:off x="4796892" y="3427299"/>
              <a:ext cx="130618" cy="145092"/>
            </a:xfrm>
            <a:custGeom>
              <a:rect b="b" l="l" r="r" t="t"/>
              <a:pathLst>
                <a:path extrusionOk="0" h="145092" w="130618">
                  <a:moveTo>
                    <a:pt x="0" y="2926"/>
                  </a:moveTo>
                  <a:lnTo>
                    <a:pt x="40395" y="2926"/>
                  </a:lnTo>
                  <a:lnTo>
                    <a:pt x="40395" y="23271"/>
                  </a:lnTo>
                  <a:cubicBezTo>
                    <a:pt x="42724" y="20159"/>
                    <a:pt x="45245" y="17195"/>
                    <a:pt x="47944" y="14398"/>
                  </a:cubicBezTo>
                  <a:cubicBezTo>
                    <a:pt x="50739" y="11608"/>
                    <a:pt x="53839" y="9141"/>
                    <a:pt x="57185" y="7044"/>
                  </a:cubicBezTo>
                  <a:cubicBezTo>
                    <a:pt x="60649" y="4865"/>
                    <a:pt x="64392" y="3166"/>
                    <a:pt x="68313" y="1995"/>
                  </a:cubicBezTo>
                  <a:cubicBezTo>
                    <a:pt x="72812" y="686"/>
                    <a:pt x="77478" y="42"/>
                    <a:pt x="82162" y="83"/>
                  </a:cubicBezTo>
                  <a:cubicBezTo>
                    <a:pt x="95563" y="-729"/>
                    <a:pt x="108633" y="4442"/>
                    <a:pt x="117851" y="14202"/>
                  </a:cubicBezTo>
                  <a:cubicBezTo>
                    <a:pt x="126817" y="25065"/>
                    <a:pt x="131344" y="38917"/>
                    <a:pt x="130524" y="52979"/>
                  </a:cubicBezTo>
                  <a:lnTo>
                    <a:pt x="130524" y="145093"/>
                  </a:lnTo>
                  <a:lnTo>
                    <a:pt x="90129" y="145093"/>
                  </a:lnTo>
                  <a:lnTo>
                    <a:pt x="90129" y="65994"/>
                  </a:lnTo>
                  <a:cubicBezTo>
                    <a:pt x="90689" y="58254"/>
                    <a:pt x="88406" y="50576"/>
                    <a:pt x="83707" y="44400"/>
                  </a:cubicBezTo>
                  <a:cubicBezTo>
                    <a:pt x="79161" y="39399"/>
                    <a:pt x="72612" y="36700"/>
                    <a:pt x="65862" y="37046"/>
                  </a:cubicBezTo>
                  <a:cubicBezTo>
                    <a:pt x="58914" y="36668"/>
                    <a:pt x="52150" y="39356"/>
                    <a:pt x="47356" y="44400"/>
                  </a:cubicBezTo>
                  <a:cubicBezTo>
                    <a:pt x="42428" y="50471"/>
                    <a:pt x="40008" y="58197"/>
                    <a:pt x="40591" y="65994"/>
                  </a:cubicBezTo>
                  <a:lnTo>
                    <a:pt x="40591" y="145093"/>
                  </a:lnTo>
                  <a:lnTo>
                    <a:pt x="245" y="145093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540" name="Google Shape;2540;p17"/>
            <p:cNvSpPr/>
            <p:nvPr/>
          </p:nvSpPr>
          <p:spPr>
            <a:xfrm>
              <a:off x="5035791" y="3378555"/>
              <a:ext cx="150072" cy="196683"/>
            </a:xfrm>
            <a:custGeom>
              <a:rect b="b" l="l" r="r" t="t"/>
              <a:pathLst>
                <a:path extrusionOk="0" h="196683" w="150072">
                  <a:moveTo>
                    <a:pt x="65043" y="196655"/>
                  </a:moveTo>
                  <a:cubicBezTo>
                    <a:pt x="56739" y="196654"/>
                    <a:pt x="48514" y="195039"/>
                    <a:pt x="40826" y="191900"/>
                  </a:cubicBezTo>
                  <a:cubicBezTo>
                    <a:pt x="32931" y="188704"/>
                    <a:pt x="25810" y="183857"/>
                    <a:pt x="19942" y="177684"/>
                  </a:cubicBezTo>
                  <a:cubicBezTo>
                    <a:pt x="13639" y="170993"/>
                    <a:pt x="8710" y="163132"/>
                    <a:pt x="5431" y="154545"/>
                  </a:cubicBezTo>
                  <a:cubicBezTo>
                    <a:pt x="1657" y="144490"/>
                    <a:pt x="-182" y="133811"/>
                    <a:pt x="14" y="123072"/>
                  </a:cubicBezTo>
                  <a:lnTo>
                    <a:pt x="14" y="122533"/>
                  </a:lnTo>
                  <a:cubicBezTo>
                    <a:pt x="-180" y="111778"/>
                    <a:pt x="1658" y="101084"/>
                    <a:pt x="5431" y="91011"/>
                  </a:cubicBezTo>
                  <a:cubicBezTo>
                    <a:pt x="8771" y="82469"/>
                    <a:pt x="13694" y="74636"/>
                    <a:pt x="19941" y="67921"/>
                  </a:cubicBezTo>
                  <a:cubicBezTo>
                    <a:pt x="25719" y="61743"/>
                    <a:pt x="32769" y="56892"/>
                    <a:pt x="40604" y="53705"/>
                  </a:cubicBezTo>
                  <a:cubicBezTo>
                    <a:pt x="48371" y="50469"/>
                    <a:pt x="56702" y="48802"/>
                    <a:pt x="65116" y="48802"/>
                  </a:cubicBezTo>
                  <a:cubicBezTo>
                    <a:pt x="74434" y="48441"/>
                    <a:pt x="83674" y="50637"/>
                    <a:pt x="91833" y="55151"/>
                  </a:cubicBezTo>
                  <a:cubicBezTo>
                    <a:pt x="98547" y="59143"/>
                    <a:pt x="104572" y="64191"/>
                    <a:pt x="109678" y="70103"/>
                  </a:cubicBezTo>
                  <a:lnTo>
                    <a:pt x="109678" y="0"/>
                  </a:lnTo>
                  <a:lnTo>
                    <a:pt x="150073" y="0"/>
                  </a:lnTo>
                  <a:lnTo>
                    <a:pt x="150073" y="193837"/>
                  </a:lnTo>
                  <a:lnTo>
                    <a:pt x="109163" y="193837"/>
                  </a:lnTo>
                  <a:lnTo>
                    <a:pt x="109163" y="173492"/>
                  </a:lnTo>
                  <a:cubicBezTo>
                    <a:pt x="104321" y="180105"/>
                    <a:pt x="98265" y="185736"/>
                    <a:pt x="91319" y="190086"/>
                  </a:cubicBezTo>
                  <a:cubicBezTo>
                    <a:pt x="83348" y="194693"/>
                    <a:pt x="74244" y="196969"/>
                    <a:pt x="65043" y="196655"/>
                  </a:cubicBezTo>
                  <a:close/>
                  <a:moveTo>
                    <a:pt x="75387" y="162339"/>
                  </a:moveTo>
                  <a:cubicBezTo>
                    <a:pt x="80020" y="162374"/>
                    <a:pt x="84607" y="161422"/>
                    <a:pt x="88843" y="159545"/>
                  </a:cubicBezTo>
                  <a:cubicBezTo>
                    <a:pt x="92998" y="157697"/>
                    <a:pt x="96708" y="154980"/>
                    <a:pt x="99726" y="151579"/>
                  </a:cubicBezTo>
                  <a:cubicBezTo>
                    <a:pt x="102938" y="147918"/>
                    <a:pt x="105432" y="143685"/>
                    <a:pt x="107080" y="139103"/>
                  </a:cubicBezTo>
                  <a:cubicBezTo>
                    <a:pt x="108996" y="133961"/>
                    <a:pt x="109943" y="128509"/>
                    <a:pt x="109874" y="123023"/>
                  </a:cubicBezTo>
                  <a:lnTo>
                    <a:pt x="109874" y="122484"/>
                  </a:lnTo>
                  <a:cubicBezTo>
                    <a:pt x="109944" y="116989"/>
                    <a:pt x="108997" y="111530"/>
                    <a:pt x="107080" y="106380"/>
                  </a:cubicBezTo>
                  <a:cubicBezTo>
                    <a:pt x="105408" y="101801"/>
                    <a:pt x="102917" y="97565"/>
                    <a:pt x="99727" y="93879"/>
                  </a:cubicBezTo>
                  <a:cubicBezTo>
                    <a:pt x="90096" y="83489"/>
                    <a:pt x="74962" y="80297"/>
                    <a:pt x="61955" y="85913"/>
                  </a:cubicBezTo>
                  <a:cubicBezTo>
                    <a:pt x="57789" y="87802"/>
                    <a:pt x="54046" y="90512"/>
                    <a:pt x="50949" y="93879"/>
                  </a:cubicBezTo>
                  <a:cubicBezTo>
                    <a:pt x="47671" y="97489"/>
                    <a:pt x="45109" y="101690"/>
                    <a:pt x="43400" y="106257"/>
                  </a:cubicBezTo>
                  <a:cubicBezTo>
                    <a:pt x="41434" y="111436"/>
                    <a:pt x="40486" y="116946"/>
                    <a:pt x="40606" y="122484"/>
                  </a:cubicBezTo>
                  <a:lnTo>
                    <a:pt x="40605" y="123023"/>
                  </a:lnTo>
                  <a:cubicBezTo>
                    <a:pt x="40512" y="128511"/>
                    <a:pt x="41460" y="133968"/>
                    <a:pt x="43399" y="139103"/>
                  </a:cubicBezTo>
                  <a:cubicBezTo>
                    <a:pt x="45073" y="143716"/>
                    <a:pt x="47638" y="147955"/>
                    <a:pt x="50949" y="151579"/>
                  </a:cubicBezTo>
                  <a:cubicBezTo>
                    <a:pt x="54032" y="154961"/>
                    <a:pt x="57778" y="157673"/>
                    <a:pt x="61954" y="159545"/>
                  </a:cubicBezTo>
                  <a:cubicBezTo>
                    <a:pt x="66183" y="161419"/>
                    <a:pt x="70762" y="162371"/>
                    <a:pt x="75387" y="162339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541" name="Google Shape;2541;p17"/>
            <p:cNvSpPr/>
            <p:nvPr/>
          </p:nvSpPr>
          <p:spPr>
            <a:xfrm>
              <a:off x="5214466" y="3427192"/>
              <a:ext cx="139878" cy="148574"/>
            </a:xfrm>
            <a:custGeom>
              <a:rect b="b" l="l" r="r" t="t"/>
              <a:pathLst>
                <a:path extrusionOk="0" h="148574" w="139878">
                  <a:moveTo>
                    <a:pt x="74690" y="148558"/>
                  </a:moveTo>
                  <a:cubicBezTo>
                    <a:pt x="64536" y="148657"/>
                    <a:pt x="54453" y="146862"/>
                    <a:pt x="44958" y="143264"/>
                  </a:cubicBezTo>
                  <a:cubicBezTo>
                    <a:pt x="36069" y="139882"/>
                    <a:pt x="27974" y="134700"/>
                    <a:pt x="21182" y="128042"/>
                  </a:cubicBezTo>
                  <a:cubicBezTo>
                    <a:pt x="14469" y="121420"/>
                    <a:pt x="9166" y="113507"/>
                    <a:pt x="5593" y="104781"/>
                  </a:cubicBezTo>
                  <a:cubicBezTo>
                    <a:pt x="1799" y="95332"/>
                    <a:pt x="-100" y="85229"/>
                    <a:pt x="4" y="75048"/>
                  </a:cubicBezTo>
                  <a:lnTo>
                    <a:pt x="4" y="74509"/>
                  </a:lnTo>
                  <a:cubicBezTo>
                    <a:pt x="-53" y="64690"/>
                    <a:pt x="1726" y="54947"/>
                    <a:pt x="5249" y="45781"/>
                  </a:cubicBezTo>
                  <a:cubicBezTo>
                    <a:pt x="8484" y="36992"/>
                    <a:pt x="13386" y="28910"/>
                    <a:pt x="19686" y="21981"/>
                  </a:cubicBezTo>
                  <a:cubicBezTo>
                    <a:pt x="25928" y="15197"/>
                    <a:pt x="33483" y="9751"/>
                    <a:pt x="41894" y="5975"/>
                  </a:cubicBezTo>
                  <a:cubicBezTo>
                    <a:pt x="50879" y="1977"/>
                    <a:pt x="60615" y="-54"/>
                    <a:pt x="70449" y="19"/>
                  </a:cubicBezTo>
                  <a:cubicBezTo>
                    <a:pt x="81086" y="-226"/>
                    <a:pt x="91640" y="1953"/>
                    <a:pt x="101309" y="6392"/>
                  </a:cubicBezTo>
                  <a:cubicBezTo>
                    <a:pt x="109713" y="10437"/>
                    <a:pt x="117113" y="16297"/>
                    <a:pt x="122978" y="23550"/>
                  </a:cubicBezTo>
                  <a:cubicBezTo>
                    <a:pt x="128809" y="30855"/>
                    <a:pt x="133133" y="39245"/>
                    <a:pt x="135699" y="48233"/>
                  </a:cubicBezTo>
                  <a:cubicBezTo>
                    <a:pt x="138479" y="57680"/>
                    <a:pt x="139883" y="67480"/>
                    <a:pt x="139866" y="77328"/>
                  </a:cubicBezTo>
                  <a:lnTo>
                    <a:pt x="139866" y="82377"/>
                  </a:lnTo>
                  <a:cubicBezTo>
                    <a:pt x="139922" y="84247"/>
                    <a:pt x="139798" y="86119"/>
                    <a:pt x="139499" y="87966"/>
                  </a:cubicBezTo>
                  <a:lnTo>
                    <a:pt x="40448" y="87966"/>
                  </a:lnTo>
                  <a:cubicBezTo>
                    <a:pt x="41770" y="96136"/>
                    <a:pt x="46001" y="103553"/>
                    <a:pt x="52361" y="108849"/>
                  </a:cubicBezTo>
                  <a:cubicBezTo>
                    <a:pt x="58928" y="113680"/>
                    <a:pt x="66935" y="116150"/>
                    <a:pt x="75083" y="115860"/>
                  </a:cubicBezTo>
                  <a:cubicBezTo>
                    <a:pt x="81204" y="115955"/>
                    <a:pt x="87278" y="114787"/>
                    <a:pt x="92927" y="112428"/>
                  </a:cubicBezTo>
                  <a:cubicBezTo>
                    <a:pt x="99004" y="109640"/>
                    <a:pt x="104572" y="105853"/>
                    <a:pt x="109399" y="101226"/>
                  </a:cubicBezTo>
                  <a:lnTo>
                    <a:pt x="132733" y="121865"/>
                  </a:lnTo>
                  <a:cubicBezTo>
                    <a:pt x="126118" y="130138"/>
                    <a:pt x="117745" y="136836"/>
                    <a:pt x="108222" y="141474"/>
                  </a:cubicBezTo>
                  <a:cubicBezTo>
                    <a:pt x="97737" y="146378"/>
                    <a:pt x="86263" y="148802"/>
                    <a:pt x="74690" y="148558"/>
                  </a:cubicBezTo>
                  <a:close/>
                  <a:moveTo>
                    <a:pt x="100746" y="63013"/>
                  </a:moveTo>
                  <a:cubicBezTo>
                    <a:pt x="99913" y="54826"/>
                    <a:pt x="96526" y="47108"/>
                    <a:pt x="91064" y="40953"/>
                  </a:cubicBezTo>
                  <a:cubicBezTo>
                    <a:pt x="85796" y="35297"/>
                    <a:pt x="78319" y="32225"/>
                    <a:pt x="70597" y="32545"/>
                  </a:cubicBezTo>
                  <a:cubicBezTo>
                    <a:pt x="62863" y="32223"/>
                    <a:pt x="55362" y="35241"/>
                    <a:pt x="50007" y="40830"/>
                  </a:cubicBezTo>
                  <a:cubicBezTo>
                    <a:pt x="44459" y="46988"/>
                    <a:pt x="40897" y="54676"/>
                    <a:pt x="39786" y="62890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542" name="Google Shape;2542;p17"/>
            <p:cNvSpPr/>
            <p:nvPr/>
          </p:nvSpPr>
          <p:spPr>
            <a:xfrm>
              <a:off x="5468506" y="3386521"/>
              <a:ext cx="160892" cy="185870"/>
            </a:xfrm>
            <a:custGeom>
              <a:rect b="b" l="l" r="r" t="t"/>
              <a:pathLst>
                <a:path extrusionOk="0" h="185870" w="160892">
                  <a:moveTo>
                    <a:pt x="0" y="0"/>
                  </a:moveTo>
                  <a:lnTo>
                    <a:pt x="85079" y="0"/>
                  </a:lnTo>
                  <a:cubicBezTo>
                    <a:pt x="108627" y="0"/>
                    <a:pt x="126692" y="6283"/>
                    <a:pt x="139274" y="18849"/>
                  </a:cubicBezTo>
                  <a:cubicBezTo>
                    <a:pt x="150231" y="30231"/>
                    <a:pt x="156019" y="45620"/>
                    <a:pt x="155280" y="61401"/>
                  </a:cubicBezTo>
                  <a:lnTo>
                    <a:pt x="155280" y="61916"/>
                  </a:lnTo>
                  <a:cubicBezTo>
                    <a:pt x="155858" y="75073"/>
                    <a:pt x="151952" y="88036"/>
                    <a:pt x="144201" y="98683"/>
                  </a:cubicBezTo>
                  <a:cubicBezTo>
                    <a:pt x="136741" y="108220"/>
                    <a:pt x="126741" y="115459"/>
                    <a:pt x="115351" y="119567"/>
                  </a:cubicBezTo>
                  <a:lnTo>
                    <a:pt x="160893" y="185870"/>
                  </a:lnTo>
                  <a:lnTo>
                    <a:pt x="113292" y="185870"/>
                  </a:lnTo>
                  <a:lnTo>
                    <a:pt x="73534" y="126479"/>
                  </a:lnTo>
                  <a:lnTo>
                    <a:pt x="41351" y="126479"/>
                  </a:lnTo>
                  <a:lnTo>
                    <a:pt x="41351" y="185870"/>
                  </a:lnTo>
                  <a:lnTo>
                    <a:pt x="417" y="185870"/>
                  </a:lnTo>
                  <a:close/>
                  <a:moveTo>
                    <a:pt x="82481" y="90276"/>
                  </a:moveTo>
                  <a:cubicBezTo>
                    <a:pt x="90852" y="90835"/>
                    <a:pt x="99134" y="88287"/>
                    <a:pt x="105742" y="83118"/>
                  </a:cubicBezTo>
                  <a:cubicBezTo>
                    <a:pt x="111188" y="78280"/>
                    <a:pt x="114175" y="71253"/>
                    <a:pt x="113880" y="63975"/>
                  </a:cubicBezTo>
                  <a:lnTo>
                    <a:pt x="113880" y="63436"/>
                  </a:lnTo>
                  <a:cubicBezTo>
                    <a:pt x="114358" y="55883"/>
                    <a:pt x="111208" y="48554"/>
                    <a:pt x="105399" y="43704"/>
                  </a:cubicBezTo>
                  <a:cubicBezTo>
                    <a:pt x="98450" y="38849"/>
                    <a:pt x="90059" y="36498"/>
                    <a:pt x="81599" y="37037"/>
                  </a:cubicBezTo>
                  <a:lnTo>
                    <a:pt x="40909" y="37037"/>
                  </a:lnTo>
                  <a:lnTo>
                    <a:pt x="40909" y="90570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543" name="Google Shape;2543;p17"/>
            <p:cNvSpPr/>
            <p:nvPr/>
          </p:nvSpPr>
          <p:spPr>
            <a:xfrm>
              <a:off x="5649467" y="3427241"/>
              <a:ext cx="139810" cy="148526"/>
            </a:xfrm>
            <a:custGeom>
              <a:rect b="b" l="l" r="r" t="t"/>
              <a:pathLst>
                <a:path extrusionOk="0" h="148526" w="139810">
                  <a:moveTo>
                    <a:pt x="74571" y="148509"/>
                  </a:moveTo>
                  <a:cubicBezTo>
                    <a:pt x="64409" y="148608"/>
                    <a:pt x="54318" y="146813"/>
                    <a:pt x="44814" y="143215"/>
                  </a:cubicBezTo>
                  <a:cubicBezTo>
                    <a:pt x="26950" y="136440"/>
                    <a:pt x="12731" y="122505"/>
                    <a:pt x="5596" y="104781"/>
                  </a:cubicBezTo>
                  <a:cubicBezTo>
                    <a:pt x="1766" y="95343"/>
                    <a:pt x="-135" y="85233"/>
                    <a:pt x="7" y="75048"/>
                  </a:cubicBezTo>
                  <a:lnTo>
                    <a:pt x="7" y="74509"/>
                  </a:lnTo>
                  <a:cubicBezTo>
                    <a:pt x="-48" y="64697"/>
                    <a:pt x="1705" y="54958"/>
                    <a:pt x="5180" y="45782"/>
                  </a:cubicBezTo>
                  <a:cubicBezTo>
                    <a:pt x="8417" y="36977"/>
                    <a:pt x="13346" y="28891"/>
                    <a:pt x="19690" y="21981"/>
                  </a:cubicBezTo>
                  <a:cubicBezTo>
                    <a:pt x="25923" y="15186"/>
                    <a:pt x="33480" y="9739"/>
                    <a:pt x="41898" y="5975"/>
                  </a:cubicBezTo>
                  <a:cubicBezTo>
                    <a:pt x="50875" y="1977"/>
                    <a:pt x="60603" y="-54"/>
                    <a:pt x="70429" y="19"/>
                  </a:cubicBezTo>
                  <a:cubicBezTo>
                    <a:pt x="81058" y="-227"/>
                    <a:pt x="91603" y="1953"/>
                    <a:pt x="101264" y="6392"/>
                  </a:cubicBezTo>
                  <a:cubicBezTo>
                    <a:pt x="109656" y="10444"/>
                    <a:pt x="117047" y="16304"/>
                    <a:pt x="122908" y="23550"/>
                  </a:cubicBezTo>
                  <a:cubicBezTo>
                    <a:pt x="128766" y="30849"/>
                    <a:pt x="133116" y="39239"/>
                    <a:pt x="135703" y="48233"/>
                  </a:cubicBezTo>
                  <a:cubicBezTo>
                    <a:pt x="138460" y="57684"/>
                    <a:pt x="139838" y="67483"/>
                    <a:pt x="139796" y="77328"/>
                  </a:cubicBezTo>
                  <a:lnTo>
                    <a:pt x="139796" y="82377"/>
                  </a:lnTo>
                  <a:cubicBezTo>
                    <a:pt x="139859" y="84250"/>
                    <a:pt x="139719" y="86123"/>
                    <a:pt x="139380" y="87966"/>
                  </a:cubicBezTo>
                  <a:lnTo>
                    <a:pt x="40280" y="87966"/>
                  </a:lnTo>
                  <a:cubicBezTo>
                    <a:pt x="41557" y="96146"/>
                    <a:pt x="45786" y="103575"/>
                    <a:pt x="52168" y="108850"/>
                  </a:cubicBezTo>
                  <a:cubicBezTo>
                    <a:pt x="58743" y="113683"/>
                    <a:pt x="66759" y="116154"/>
                    <a:pt x="74915" y="115860"/>
                  </a:cubicBezTo>
                  <a:cubicBezTo>
                    <a:pt x="81034" y="115938"/>
                    <a:pt x="87105" y="114771"/>
                    <a:pt x="92759" y="112428"/>
                  </a:cubicBezTo>
                  <a:cubicBezTo>
                    <a:pt x="98814" y="109601"/>
                    <a:pt x="104376" y="105819"/>
                    <a:pt x="109231" y="101226"/>
                  </a:cubicBezTo>
                  <a:lnTo>
                    <a:pt x="132320" y="121694"/>
                  </a:lnTo>
                  <a:cubicBezTo>
                    <a:pt x="125818" y="129979"/>
                    <a:pt x="117565" y="136725"/>
                    <a:pt x="108152" y="141450"/>
                  </a:cubicBezTo>
                  <a:cubicBezTo>
                    <a:pt x="97646" y="146343"/>
                    <a:pt x="86157" y="148759"/>
                    <a:pt x="74571" y="148509"/>
                  </a:cubicBezTo>
                  <a:close/>
                  <a:moveTo>
                    <a:pt x="100627" y="62964"/>
                  </a:moveTo>
                  <a:cubicBezTo>
                    <a:pt x="99797" y="54795"/>
                    <a:pt x="96448" y="47085"/>
                    <a:pt x="91043" y="40904"/>
                  </a:cubicBezTo>
                  <a:cubicBezTo>
                    <a:pt x="85763" y="35264"/>
                    <a:pt x="78295" y="32196"/>
                    <a:pt x="70575" y="32496"/>
                  </a:cubicBezTo>
                  <a:cubicBezTo>
                    <a:pt x="62850" y="32181"/>
                    <a:pt x="55361" y="35199"/>
                    <a:pt x="50011" y="40781"/>
                  </a:cubicBezTo>
                  <a:cubicBezTo>
                    <a:pt x="44436" y="46925"/>
                    <a:pt x="40863" y="54619"/>
                    <a:pt x="39765" y="62842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544" name="Google Shape;2544;p17"/>
            <p:cNvSpPr/>
            <p:nvPr/>
          </p:nvSpPr>
          <p:spPr>
            <a:xfrm>
              <a:off x="5812548" y="3427412"/>
              <a:ext cx="132755" cy="148423"/>
            </a:xfrm>
            <a:custGeom>
              <a:rect b="b" l="l" r="r" t="t"/>
              <a:pathLst>
                <a:path extrusionOk="0" h="148423" w="132755">
                  <a:moveTo>
                    <a:pt x="74124" y="148338"/>
                  </a:moveTo>
                  <a:cubicBezTo>
                    <a:pt x="63913" y="148401"/>
                    <a:pt x="53797" y="146383"/>
                    <a:pt x="44392" y="142406"/>
                  </a:cubicBezTo>
                  <a:cubicBezTo>
                    <a:pt x="35600" y="138709"/>
                    <a:pt x="27614" y="133331"/>
                    <a:pt x="20885" y="126572"/>
                  </a:cubicBezTo>
                  <a:cubicBezTo>
                    <a:pt x="14337" y="119927"/>
                    <a:pt x="9150" y="112067"/>
                    <a:pt x="5615" y="103433"/>
                  </a:cubicBezTo>
                  <a:cubicBezTo>
                    <a:pt x="1850" y="94386"/>
                    <a:pt x="-59" y="84676"/>
                    <a:pt x="1" y="74877"/>
                  </a:cubicBezTo>
                  <a:lnTo>
                    <a:pt x="1" y="74338"/>
                  </a:lnTo>
                  <a:cubicBezTo>
                    <a:pt x="-57" y="64484"/>
                    <a:pt x="1851" y="54718"/>
                    <a:pt x="5615" y="45610"/>
                  </a:cubicBezTo>
                  <a:cubicBezTo>
                    <a:pt x="12772" y="27737"/>
                    <a:pt x="26778" y="13466"/>
                    <a:pt x="44515" y="5975"/>
                  </a:cubicBezTo>
                  <a:cubicBezTo>
                    <a:pt x="54057" y="1971"/>
                    <a:pt x="64315" y="-47"/>
                    <a:pt x="74664" y="44"/>
                  </a:cubicBezTo>
                  <a:cubicBezTo>
                    <a:pt x="86165" y="-341"/>
                    <a:pt x="97608" y="1827"/>
                    <a:pt x="108171" y="6392"/>
                  </a:cubicBezTo>
                  <a:cubicBezTo>
                    <a:pt x="117056" y="10768"/>
                    <a:pt x="124999" y="16838"/>
                    <a:pt x="131555" y="24261"/>
                  </a:cubicBezTo>
                  <a:lnTo>
                    <a:pt x="106969" y="50831"/>
                  </a:lnTo>
                  <a:cubicBezTo>
                    <a:pt x="102763" y="46404"/>
                    <a:pt x="97982" y="42562"/>
                    <a:pt x="92752" y="39409"/>
                  </a:cubicBezTo>
                  <a:cubicBezTo>
                    <a:pt x="87177" y="36394"/>
                    <a:pt x="80899" y="34922"/>
                    <a:pt x="74565" y="35144"/>
                  </a:cubicBezTo>
                  <a:cubicBezTo>
                    <a:pt x="69724" y="35080"/>
                    <a:pt x="64933" y="36137"/>
                    <a:pt x="60569" y="38232"/>
                  </a:cubicBezTo>
                  <a:cubicBezTo>
                    <a:pt x="56404" y="40249"/>
                    <a:pt x="52699" y="43103"/>
                    <a:pt x="49686" y="46615"/>
                  </a:cubicBezTo>
                  <a:cubicBezTo>
                    <a:pt x="46552" y="50223"/>
                    <a:pt x="44109" y="54378"/>
                    <a:pt x="42480" y="58871"/>
                  </a:cubicBezTo>
                  <a:cubicBezTo>
                    <a:pt x="40813" y="63720"/>
                    <a:pt x="39984" y="68818"/>
                    <a:pt x="40029" y="73946"/>
                  </a:cubicBezTo>
                  <a:lnTo>
                    <a:pt x="40028" y="74460"/>
                  </a:lnTo>
                  <a:cubicBezTo>
                    <a:pt x="39981" y="79700"/>
                    <a:pt x="40809" y="84911"/>
                    <a:pt x="42479" y="89878"/>
                  </a:cubicBezTo>
                  <a:cubicBezTo>
                    <a:pt x="44127" y="94469"/>
                    <a:pt x="46621" y="98709"/>
                    <a:pt x="49833" y="102379"/>
                  </a:cubicBezTo>
                  <a:cubicBezTo>
                    <a:pt x="53061" y="105887"/>
                    <a:pt x="56940" y="108735"/>
                    <a:pt x="61255" y="110762"/>
                  </a:cubicBezTo>
                  <a:cubicBezTo>
                    <a:pt x="65943" y="112818"/>
                    <a:pt x="71015" y="113854"/>
                    <a:pt x="76134" y="113801"/>
                  </a:cubicBezTo>
                  <a:cubicBezTo>
                    <a:pt x="82334" y="113956"/>
                    <a:pt x="88472" y="112539"/>
                    <a:pt x="93978" y="109683"/>
                  </a:cubicBezTo>
                  <a:cubicBezTo>
                    <a:pt x="99413" y="106640"/>
                    <a:pt x="104445" y="102926"/>
                    <a:pt x="108955" y="98629"/>
                  </a:cubicBezTo>
                  <a:lnTo>
                    <a:pt x="132755" y="122429"/>
                  </a:lnTo>
                  <a:cubicBezTo>
                    <a:pt x="125924" y="129957"/>
                    <a:pt x="117878" y="136287"/>
                    <a:pt x="108955" y="141156"/>
                  </a:cubicBezTo>
                  <a:cubicBezTo>
                    <a:pt x="98138" y="146456"/>
                    <a:pt x="86155" y="148927"/>
                    <a:pt x="74124" y="148338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545" name="Google Shape;2545;p17"/>
            <p:cNvSpPr/>
            <p:nvPr/>
          </p:nvSpPr>
          <p:spPr>
            <a:xfrm>
              <a:off x="5970115" y="3430225"/>
              <a:ext cx="130541" cy="145063"/>
            </a:xfrm>
            <a:custGeom>
              <a:rect b="b" l="l" r="r" t="t"/>
              <a:pathLst>
                <a:path extrusionOk="0" h="145063" w="130541">
                  <a:moveTo>
                    <a:pt x="48404" y="144985"/>
                  </a:moveTo>
                  <a:cubicBezTo>
                    <a:pt x="35021" y="145768"/>
                    <a:pt x="21967" y="140644"/>
                    <a:pt x="12691" y="130965"/>
                  </a:cubicBezTo>
                  <a:cubicBezTo>
                    <a:pt x="3782" y="120044"/>
                    <a:pt x="-712" y="106184"/>
                    <a:pt x="92" y="92114"/>
                  </a:cubicBezTo>
                  <a:lnTo>
                    <a:pt x="92" y="0"/>
                  </a:lnTo>
                  <a:lnTo>
                    <a:pt x="40487" y="0"/>
                  </a:lnTo>
                  <a:lnTo>
                    <a:pt x="40487" y="79246"/>
                  </a:lnTo>
                  <a:cubicBezTo>
                    <a:pt x="39943" y="86938"/>
                    <a:pt x="42207" y="94567"/>
                    <a:pt x="46860" y="100718"/>
                  </a:cubicBezTo>
                  <a:cubicBezTo>
                    <a:pt x="51416" y="105704"/>
                    <a:pt x="57958" y="108400"/>
                    <a:pt x="64704" y="108071"/>
                  </a:cubicBezTo>
                  <a:cubicBezTo>
                    <a:pt x="71701" y="108434"/>
                    <a:pt x="78511" y="105752"/>
                    <a:pt x="83382" y="100718"/>
                  </a:cubicBezTo>
                  <a:cubicBezTo>
                    <a:pt x="88313" y="94619"/>
                    <a:pt x="90732" y="86870"/>
                    <a:pt x="90148" y="79049"/>
                  </a:cubicBezTo>
                  <a:lnTo>
                    <a:pt x="90147" y="0"/>
                  </a:lnTo>
                  <a:lnTo>
                    <a:pt x="130542" y="0"/>
                  </a:lnTo>
                  <a:lnTo>
                    <a:pt x="130542" y="142166"/>
                  </a:lnTo>
                  <a:lnTo>
                    <a:pt x="90147" y="142166"/>
                  </a:lnTo>
                  <a:lnTo>
                    <a:pt x="90147" y="121871"/>
                  </a:lnTo>
                  <a:cubicBezTo>
                    <a:pt x="87814" y="124955"/>
                    <a:pt x="85275" y="127879"/>
                    <a:pt x="82548" y="130622"/>
                  </a:cubicBezTo>
                  <a:cubicBezTo>
                    <a:pt x="79770" y="133399"/>
                    <a:pt x="76696" y="135865"/>
                    <a:pt x="73381" y="137975"/>
                  </a:cubicBezTo>
                  <a:cubicBezTo>
                    <a:pt x="69919" y="140170"/>
                    <a:pt x="66176" y="141885"/>
                    <a:pt x="62253" y="143073"/>
                  </a:cubicBezTo>
                  <a:cubicBezTo>
                    <a:pt x="57757" y="144393"/>
                    <a:pt x="53089" y="145038"/>
                    <a:pt x="48404" y="144985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546" name="Google Shape;2546;p17"/>
            <p:cNvSpPr/>
            <p:nvPr/>
          </p:nvSpPr>
          <p:spPr>
            <a:xfrm>
              <a:off x="6136786" y="3427518"/>
              <a:ext cx="149876" cy="187768"/>
            </a:xfrm>
            <a:custGeom>
              <a:rect b="b" l="l" r="r" t="t"/>
              <a:pathLst>
                <a:path extrusionOk="0" h="187768" w="149876">
                  <a:moveTo>
                    <a:pt x="49" y="2707"/>
                  </a:moveTo>
                  <a:lnTo>
                    <a:pt x="40444" y="2707"/>
                  </a:lnTo>
                  <a:lnTo>
                    <a:pt x="40444" y="23174"/>
                  </a:lnTo>
                  <a:cubicBezTo>
                    <a:pt x="45261" y="16539"/>
                    <a:pt x="51321" y="10903"/>
                    <a:pt x="58288" y="6579"/>
                  </a:cubicBezTo>
                  <a:cubicBezTo>
                    <a:pt x="66322" y="1954"/>
                    <a:pt x="75497" y="-314"/>
                    <a:pt x="84761" y="35"/>
                  </a:cubicBezTo>
                  <a:cubicBezTo>
                    <a:pt x="93055" y="46"/>
                    <a:pt x="101263" y="1712"/>
                    <a:pt x="108905" y="4937"/>
                  </a:cubicBezTo>
                  <a:cubicBezTo>
                    <a:pt x="116764" y="8147"/>
                    <a:pt x="123850" y="12993"/>
                    <a:pt x="129691" y="19154"/>
                  </a:cubicBezTo>
                  <a:cubicBezTo>
                    <a:pt x="136043" y="25825"/>
                    <a:pt x="141037" y="33667"/>
                    <a:pt x="144397" y="42244"/>
                  </a:cubicBezTo>
                  <a:cubicBezTo>
                    <a:pt x="148200" y="52310"/>
                    <a:pt x="150056" y="63007"/>
                    <a:pt x="149863" y="73765"/>
                  </a:cubicBezTo>
                  <a:lnTo>
                    <a:pt x="149863" y="74305"/>
                  </a:lnTo>
                  <a:cubicBezTo>
                    <a:pt x="150055" y="85047"/>
                    <a:pt x="148200" y="95728"/>
                    <a:pt x="144397" y="105777"/>
                  </a:cubicBezTo>
                  <a:cubicBezTo>
                    <a:pt x="141144" y="114338"/>
                    <a:pt x="136277" y="122193"/>
                    <a:pt x="130058" y="128916"/>
                  </a:cubicBezTo>
                  <a:cubicBezTo>
                    <a:pt x="124307" y="135093"/>
                    <a:pt x="117282" y="139944"/>
                    <a:pt x="109469" y="143133"/>
                  </a:cubicBezTo>
                  <a:cubicBezTo>
                    <a:pt x="101688" y="146307"/>
                    <a:pt x="93360" y="147922"/>
                    <a:pt x="84957" y="147888"/>
                  </a:cubicBezTo>
                  <a:cubicBezTo>
                    <a:pt x="75634" y="148300"/>
                    <a:pt x="66381" y="146101"/>
                    <a:pt x="58240" y="141540"/>
                  </a:cubicBezTo>
                  <a:cubicBezTo>
                    <a:pt x="51509" y="137603"/>
                    <a:pt x="45478" y="132575"/>
                    <a:pt x="40395" y="126661"/>
                  </a:cubicBezTo>
                  <a:lnTo>
                    <a:pt x="40395" y="187768"/>
                  </a:lnTo>
                  <a:lnTo>
                    <a:pt x="0" y="187768"/>
                  </a:lnTo>
                  <a:close/>
                  <a:moveTo>
                    <a:pt x="74417" y="113425"/>
                  </a:moveTo>
                  <a:cubicBezTo>
                    <a:pt x="79043" y="113474"/>
                    <a:pt x="83626" y="112520"/>
                    <a:pt x="87849" y="110631"/>
                  </a:cubicBezTo>
                  <a:cubicBezTo>
                    <a:pt x="92048" y="108760"/>
                    <a:pt x="95818" y="106048"/>
                    <a:pt x="98929" y="102664"/>
                  </a:cubicBezTo>
                  <a:cubicBezTo>
                    <a:pt x="102190" y="99088"/>
                    <a:pt x="104751" y="94931"/>
                    <a:pt x="106478" y="90409"/>
                  </a:cubicBezTo>
                  <a:cubicBezTo>
                    <a:pt x="108406" y="85236"/>
                    <a:pt x="109354" y="79750"/>
                    <a:pt x="109272" y="74231"/>
                  </a:cubicBezTo>
                  <a:lnTo>
                    <a:pt x="109272" y="73692"/>
                  </a:lnTo>
                  <a:cubicBezTo>
                    <a:pt x="109329" y="68198"/>
                    <a:pt x="108382" y="62741"/>
                    <a:pt x="106478" y="57588"/>
                  </a:cubicBezTo>
                  <a:cubicBezTo>
                    <a:pt x="104752" y="52992"/>
                    <a:pt x="102192" y="48754"/>
                    <a:pt x="98929" y="45087"/>
                  </a:cubicBezTo>
                  <a:cubicBezTo>
                    <a:pt x="95801" y="41723"/>
                    <a:pt x="92034" y="39015"/>
                    <a:pt x="87849" y="37121"/>
                  </a:cubicBezTo>
                  <a:cubicBezTo>
                    <a:pt x="74892" y="31255"/>
                    <a:pt x="59627" y="34481"/>
                    <a:pt x="50151" y="45087"/>
                  </a:cubicBezTo>
                  <a:cubicBezTo>
                    <a:pt x="46949" y="48764"/>
                    <a:pt x="44456" y="53003"/>
                    <a:pt x="42798" y="57588"/>
                  </a:cubicBezTo>
                  <a:cubicBezTo>
                    <a:pt x="40871" y="62735"/>
                    <a:pt x="39923" y="68197"/>
                    <a:pt x="40003" y="73692"/>
                  </a:cubicBezTo>
                  <a:lnTo>
                    <a:pt x="40003" y="74231"/>
                  </a:lnTo>
                  <a:cubicBezTo>
                    <a:pt x="39933" y="79717"/>
                    <a:pt x="40881" y="85169"/>
                    <a:pt x="42797" y="90311"/>
                  </a:cubicBezTo>
                  <a:cubicBezTo>
                    <a:pt x="44437" y="94897"/>
                    <a:pt x="46931" y="99131"/>
                    <a:pt x="50150" y="102787"/>
                  </a:cubicBezTo>
                  <a:cubicBezTo>
                    <a:pt x="53178" y="106198"/>
                    <a:pt x="56908" y="108915"/>
                    <a:pt x="61082" y="110753"/>
                  </a:cubicBezTo>
                  <a:cubicBezTo>
                    <a:pt x="65289" y="112575"/>
                    <a:pt x="69833" y="113486"/>
                    <a:pt x="74416" y="113425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547" name="Google Shape;2547;p17"/>
            <p:cNvSpPr/>
            <p:nvPr/>
          </p:nvSpPr>
          <p:spPr>
            <a:xfrm>
              <a:off x="6309047" y="3427241"/>
              <a:ext cx="139834" cy="148526"/>
            </a:xfrm>
            <a:custGeom>
              <a:rect b="b" l="l" r="r" t="t"/>
              <a:pathLst>
                <a:path extrusionOk="0" h="148526" w="139834">
                  <a:moveTo>
                    <a:pt x="74668" y="148509"/>
                  </a:moveTo>
                  <a:cubicBezTo>
                    <a:pt x="64514" y="148610"/>
                    <a:pt x="54431" y="146815"/>
                    <a:pt x="44936" y="143214"/>
                  </a:cubicBezTo>
                  <a:cubicBezTo>
                    <a:pt x="36046" y="139841"/>
                    <a:pt x="27946" y="134677"/>
                    <a:pt x="21135" y="128042"/>
                  </a:cubicBezTo>
                  <a:cubicBezTo>
                    <a:pt x="14458" y="121400"/>
                    <a:pt x="9175" y="113492"/>
                    <a:pt x="5595" y="104780"/>
                  </a:cubicBezTo>
                  <a:cubicBezTo>
                    <a:pt x="1776" y="95339"/>
                    <a:pt x="-124" y="85231"/>
                    <a:pt x="6" y="75048"/>
                  </a:cubicBezTo>
                  <a:lnTo>
                    <a:pt x="6" y="74509"/>
                  </a:lnTo>
                  <a:cubicBezTo>
                    <a:pt x="-37" y="64697"/>
                    <a:pt x="1716" y="54961"/>
                    <a:pt x="5178" y="45781"/>
                  </a:cubicBezTo>
                  <a:cubicBezTo>
                    <a:pt x="8433" y="36980"/>
                    <a:pt x="13370" y="28896"/>
                    <a:pt x="19714" y="21981"/>
                  </a:cubicBezTo>
                  <a:cubicBezTo>
                    <a:pt x="25942" y="15192"/>
                    <a:pt x="33491" y="9746"/>
                    <a:pt x="41897" y="5975"/>
                  </a:cubicBezTo>
                  <a:cubicBezTo>
                    <a:pt x="50882" y="1977"/>
                    <a:pt x="60618" y="-54"/>
                    <a:pt x="70452" y="18"/>
                  </a:cubicBezTo>
                  <a:cubicBezTo>
                    <a:pt x="81073" y="-225"/>
                    <a:pt x="91610" y="1955"/>
                    <a:pt x="101263" y="6391"/>
                  </a:cubicBezTo>
                  <a:cubicBezTo>
                    <a:pt x="109681" y="10435"/>
                    <a:pt x="117098" y="16295"/>
                    <a:pt x="122981" y="23549"/>
                  </a:cubicBezTo>
                  <a:cubicBezTo>
                    <a:pt x="128803" y="30861"/>
                    <a:pt x="133126" y="39248"/>
                    <a:pt x="135702" y="48232"/>
                  </a:cubicBezTo>
                  <a:cubicBezTo>
                    <a:pt x="138466" y="57682"/>
                    <a:pt x="139853" y="67482"/>
                    <a:pt x="139820" y="77327"/>
                  </a:cubicBezTo>
                  <a:lnTo>
                    <a:pt x="139820" y="82377"/>
                  </a:lnTo>
                  <a:cubicBezTo>
                    <a:pt x="139882" y="84249"/>
                    <a:pt x="139743" y="86123"/>
                    <a:pt x="139403" y="87965"/>
                  </a:cubicBezTo>
                  <a:lnTo>
                    <a:pt x="40401" y="87965"/>
                  </a:lnTo>
                  <a:cubicBezTo>
                    <a:pt x="41678" y="96151"/>
                    <a:pt x="45917" y="103583"/>
                    <a:pt x="52314" y="108849"/>
                  </a:cubicBezTo>
                  <a:cubicBezTo>
                    <a:pt x="58880" y="113683"/>
                    <a:pt x="66888" y="116153"/>
                    <a:pt x="75036" y="115859"/>
                  </a:cubicBezTo>
                  <a:cubicBezTo>
                    <a:pt x="81157" y="115953"/>
                    <a:pt x="87231" y="114784"/>
                    <a:pt x="92881" y="112428"/>
                  </a:cubicBezTo>
                  <a:cubicBezTo>
                    <a:pt x="98941" y="109610"/>
                    <a:pt x="104504" y="105827"/>
                    <a:pt x="109352" y="101226"/>
                  </a:cubicBezTo>
                  <a:lnTo>
                    <a:pt x="132736" y="121865"/>
                  </a:lnTo>
                  <a:cubicBezTo>
                    <a:pt x="126090" y="130106"/>
                    <a:pt x="117724" y="136798"/>
                    <a:pt x="108225" y="141474"/>
                  </a:cubicBezTo>
                  <a:cubicBezTo>
                    <a:pt x="97725" y="146355"/>
                    <a:pt x="86245" y="148762"/>
                    <a:pt x="74669" y="148509"/>
                  </a:cubicBezTo>
                  <a:close/>
                  <a:moveTo>
                    <a:pt x="100724" y="62964"/>
                  </a:moveTo>
                  <a:cubicBezTo>
                    <a:pt x="99905" y="54782"/>
                    <a:pt x="96535" y="47065"/>
                    <a:pt x="91091" y="40903"/>
                  </a:cubicBezTo>
                  <a:cubicBezTo>
                    <a:pt x="85823" y="35247"/>
                    <a:pt x="78347" y="32176"/>
                    <a:pt x="70624" y="32496"/>
                  </a:cubicBezTo>
                  <a:cubicBezTo>
                    <a:pt x="62890" y="32174"/>
                    <a:pt x="55390" y="35192"/>
                    <a:pt x="50035" y="40781"/>
                  </a:cubicBezTo>
                  <a:cubicBezTo>
                    <a:pt x="44486" y="46939"/>
                    <a:pt x="40924" y="54627"/>
                    <a:pt x="39813" y="62841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548" name="Google Shape;2548;p17"/>
            <p:cNvSpPr/>
            <p:nvPr/>
          </p:nvSpPr>
          <p:spPr>
            <a:xfrm>
              <a:off x="6479040" y="3427568"/>
              <a:ext cx="85937" cy="144824"/>
            </a:xfrm>
            <a:custGeom>
              <a:rect b="b" l="l" r="r" t="t"/>
              <a:pathLst>
                <a:path extrusionOk="0" h="144824" w="85937">
                  <a:moveTo>
                    <a:pt x="98" y="2658"/>
                  </a:moveTo>
                  <a:lnTo>
                    <a:pt x="40493" y="2658"/>
                  </a:lnTo>
                  <a:lnTo>
                    <a:pt x="40493" y="31336"/>
                  </a:lnTo>
                  <a:cubicBezTo>
                    <a:pt x="44140" y="22387"/>
                    <a:pt x="49891" y="14450"/>
                    <a:pt x="57259" y="8197"/>
                  </a:cubicBezTo>
                  <a:cubicBezTo>
                    <a:pt x="65477" y="2029"/>
                    <a:pt x="75714" y="-824"/>
                    <a:pt x="85937" y="206"/>
                  </a:cubicBezTo>
                  <a:lnTo>
                    <a:pt x="85937" y="42513"/>
                  </a:lnTo>
                  <a:lnTo>
                    <a:pt x="83854" y="42513"/>
                  </a:lnTo>
                  <a:cubicBezTo>
                    <a:pt x="72025" y="41764"/>
                    <a:pt x="60436" y="46087"/>
                    <a:pt x="51989" y="54401"/>
                  </a:cubicBezTo>
                  <a:cubicBezTo>
                    <a:pt x="44276" y="62572"/>
                    <a:pt x="40411" y="75244"/>
                    <a:pt x="40395" y="92418"/>
                  </a:cubicBezTo>
                  <a:lnTo>
                    <a:pt x="40395" y="144824"/>
                  </a:lnTo>
                  <a:lnTo>
                    <a:pt x="0" y="144824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549" name="Google Shape;2549;p17"/>
            <p:cNvSpPr/>
            <p:nvPr/>
          </p:nvSpPr>
          <p:spPr>
            <a:xfrm>
              <a:off x="6581750" y="3428804"/>
              <a:ext cx="131188" cy="146444"/>
            </a:xfrm>
            <a:custGeom>
              <a:rect b="b" l="l" r="r" t="t"/>
              <a:pathLst>
                <a:path extrusionOk="0" h="146444" w="131188">
                  <a:moveTo>
                    <a:pt x="48918" y="146406"/>
                  </a:moveTo>
                  <a:cubicBezTo>
                    <a:pt x="42462" y="146476"/>
                    <a:pt x="36036" y="145533"/>
                    <a:pt x="29872" y="143612"/>
                  </a:cubicBezTo>
                  <a:cubicBezTo>
                    <a:pt x="24200" y="141900"/>
                    <a:pt x="18926" y="139075"/>
                    <a:pt x="14356" y="135303"/>
                  </a:cubicBezTo>
                  <a:cubicBezTo>
                    <a:pt x="9915" y="131543"/>
                    <a:pt x="6337" y="126869"/>
                    <a:pt x="3865" y="121601"/>
                  </a:cubicBezTo>
                  <a:cubicBezTo>
                    <a:pt x="1189" y="115728"/>
                    <a:pt x="-127" y="109326"/>
                    <a:pt x="17" y="102874"/>
                  </a:cubicBezTo>
                  <a:lnTo>
                    <a:pt x="17" y="102335"/>
                  </a:lnTo>
                  <a:cubicBezTo>
                    <a:pt x="-178" y="95357"/>
                    <a:pt x="1266" y="88431"/>
                    <a:pt x="4233" y="82113"/>
                  </a:cubicBezTo>
                  <a:cubicBezTo>
                    <a:pt x="7020" y="76537"/>
                    <a:pt x="11095" y="71705"/>
                    <a:pt x="16122" y="68019"/>
                  </a:cubicBezTo>
                  <a:cubicBezTo>
                    <a:pt x="21507" y="64152"/>
                    <a:pt x="27567" y="61326"/>
                    <a:pt x="33991" y="59685"/>
                  </a:cubicBezTo>
                  <a:cubicBezTo>
                    <a:pt x="41586" y="57727"/>
                    <a:pt x="49408" y="56787"/>
                    <a:pt x="57252" y="56891"/>
                  </a:cubicBezTo>
                  <a:cubicBezTo>
                    <a:pt x="63610" y="56817"/>
                    <a:pt x="69961" y="57334"/>
                    <a:pt x="76224" y="58435"/>
                  </a:cubicBezTo>
                  <a:cubicBezTo>
                    <a:pt x="81590" y="59484"/>
                    <a:pt x="86873" y="60918"/>
                    <a:pt x="92034" y="62724"/>
                  </a:cubicBezTo>
                  <a:lnTo>
                    <a:pt x="92034" y="60396"/>
                  </a:lnTo>
                  <a:cubicBezTo>
                    <a:pt x="92589" y="53088"/>
                    <a:pt x="89740" y="45933"/>
                    <a:pt x="84313" y="41007"/>
                  </a:cubicBezTo>
                  <a:cubicBezTo>
                    <a:pt x="77751" y="36103"/>
                    <a:pt x="69638" y="33735"/>
                    <a:pt x="61468" y="34340"/>
                  </a:cubicBezTo>
                  <a:cubicBezTo>
                    <a:pt x="54554" y="34244"/>
                    <a:pt x="47650" y="34902"/>
                    <a:pt x="40878" y="36301"/>
                  </a:cubicBezTo>
                  <a:cubicBezTo>
                    <a:pt x="34511" y="37867"/>
                    <a:pt x="28254" y="39856"/>
                    <a:pt x="22152" y="42257"/>
                  </a:cubicBezTo>
                  <a:lnTo>
                    <a:pt x="12028" y="11446"/>
                  </a:lnTo>
                  <a:cubicBezTo>
                    <a:pt x="19958" y="8038"/>
                    <a:pt x="28157" y="5291"/>
                    <a:pt x="36540" y="3235"/>
                  </a:cubicBezTo>
                  <a:cubicBezTo>
                    <a:pt x="46665" y="906"/>
                    <a:pt x="57037" y="-172"/>
                    <a:pt x="67425" y="24"/>
                  </a:cubicBezTo>
                  <a:cubicBezTo>
                    <a:pt x="77104" y="-203"/>
                    <a:pt x="86754" y="1180"/>
                    <a:pt x="95980" y="4117"/>
                  </a:cubicBezTo>
                  <a:cubicBezTo>
                    <a:pt x="103338" y="6531"/>
                    <a:pt x="110046" y="10598"/>
                    <a:pt x="115589" y="16006"/>
                  </a:cubicBezTo>
                  <a:cubicBezTo>
                    <a:pt x="121092" y="21479"/>
                    <a:pt x="125180" y="28209"/>
                    <a:pt x="127502" y="35615"/>
                  </a:cubicBezTo>
                  <a:cubicBezTo>
                    <a:pt x="130069" y="44024"/>
                    <a:pt x="131310" y="52781"/>
                    <a:pt x="131179" y="61572"/>
                  </a:cubicBezTo>
                  <a:lnTo>
                    <a:pt x="131178" y="143588"/>
                  </a:lnTo>
                  <a:lnTo>
                    <a:pt x="92205" y="143588"/>
                  </a:lnTo>
                  <a:lnTo>
                    <a:pt x="92205" y="128391"/>
                  </a:lnTo>
                  <a:cubicBezTo>
                    <a:pt x="87185" y="133907"/>
                    <a:pt x="81119" y="138373"/>
                    <a:pt x="74361" y="141529"/>
                  </a:cubicBezTo>
                  <a:cubicBezTo>
                    <a:pt x="66358" y="145057"/>
                    <a:pt x="57659" y="146725"/>
                    <a:pt x="48918" y="146406"/>
                  </a:cubicBezTo>
                  <a:close/>
                  <a:moveTo>
                    <a:pt x="60806" y="118512"/>
                  </a:moveTo>
                  <a:cubicBezTo>
                    <a:pt x="69043" y="118945"/>
                    <a:pt x="77176" y="116512"/>
                    <a:pt x="83822" y="111625"/>
                  </a:cubicBezTo>
                  <a:cubicBezTo>
                    <a:pt x="89359" y="107376"/>
                    <a:pt x="92558" y="100758"/>
                    <a:pt x="92450" y="93780"/>
                  </a:cubicBezTo>
                  <a:lnTo>
                    <a:pt x="92450" y="86623"/>
                  </a:lnTo>
                  <a:cubicBezTo>
                    <a:pt x="88633" y="84927"/>
                    <a:pt x="84648" y="83637"/>
                    <a:pt x="80562" y="82775"/>
                  </a:cubicBezTo>
                  <a:cubicBezTo>
                    <a:pt x="75995" y="81738"/>
                    <a:pt x="71322" y="81237"/>
                    <a:pt x="66639" y="81280"/>
                  </a:cubicBezTo>
                  <a:cubicBezTo>
                    <a:pt x="59468" y="80903"/>
                    <a:pt x="52345" y="82660"/>
                    <a:pt x="46172" y="86329"/>
                  </a:cubicBezTo>
                  <a:cubicBezTo>
                    <a:pt x="41282" y="89577"/>
                    <a:pt x="38483" y="95175"/>
                    <a:pt x="38819" y="101036"/>
                  </a:cubicBezTo>
                  <a:lnTo>
                    <a:pt x="38819" y="101575"/>
                  </a:lnTo>
                  <a:cubicBezTo>
                    <a:pt x="38546" y="106540"/>
                    <a:pt x="40772" y="111314"/>
                    <a:pt x="44751" y="114296"/>
                  </a:cubicBezTo>
                  <a:cubicBezTo>
                    <a:pt x="49592" y="117521"/>
                    <a:pt x="55374" y="119031"/>
                    <a:pt x="61173" y="118586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550" name="Google Shape;2550;p17"/>
            <p:cNvSpPr/>
            <p:nvPr/>
          </p:nvSpPr>
          <p:spPr>
            <a:xfrm>
              <a:off x="6740651" y="3427220"/>
              <a:ext cx="132901" cy="148591"/>
            </a:xfrm>
            <a:custGeom>
              <a:rect b="b" l="l" r="r" t="t"/>
              <a:pathLst>
                <a:path extrusionOk="0" h="148591" w="132901">
                  <a:moveTo>
                    <a:pt x="74197" y="148530"/>
                  </a:moveTo>
                  <a:cubicBezTo>
                    <a:pt x="63977" y="148595"/>
                    <a:pt x="53853" y="146577"/>
                    <a:pt x="44440" y="142598"/>
                  </a:cubicBezTo>
                  <a:cubicBezTo>
                    <a:pt x="26810" y="135308"/>
                    <a:pt x="12824" y="121277"/>
                    <a:pt x="5589" y="103625"/>
                  </a:cubicBezTo>
                  <a:cubicBezTo>
                    <a:pt x="1869" y="94565"/>
                    <a:pt x="-30" y="84862"/>
                    <a:pt x="0" y="75069"/>
                  </a:cubicBezTo>
                  <a:lnTo>
                    <a:pt x="0" y="74529"/>
                  </a:lnTo>
                  <a:cubicBezTo>
                    <a:pt x="-16" y="64682"/>
                    <a:pt x="1882" y="54925"/>
                    <a:pt x="5589" y="45802"/>
                  </a:cubicBezTo>
                  <a:cubicBezTo>
                    <a:pt x="9157" y="36955"/>
                    <a:pt x="14391" y="28875"/>
                    <a:pt x="21007" y="22001"/>
                  </a:cubicBezTo>
                  <a:cubicBezTo>
                    <a:pt x="27780" y="15116"/>
                    <a:pt x="35876" y="9671"/>
                    <a:pt x="44807" y="5995"/>
                  </a:cubicBezTo>
                  <a:cubicBezTo>
                    <a:pt x="54352" y="1996"/>
                    <a:pt x="64608" y="-30"/>
                    <a:pt x="74957" y="39"/>
                  </a:cubicBezTo>
                  <a:cubicBezTo>
                    <a:pt x="86458" y="-325"/>
                    <a:pt x="97899" y="1851"/>
                    <a:pt x="108464" y="6412"/>
                  </a:cubicBezTo>
                  <a:cubicBezTo>
                    <a:pt x="117346" y="10780"/>
                    <a:pt x="125289" y="16842"/>
                    <a:pt x="131848" y="24257"/>
                  </a:cubicBezTo>
                  <a:lnTo>
                    <a:pt x="107140" y="50851"/>
                  </a:lnTo>
                  <a:cubicBezTo>
                    <a:pt x="102924" y="46435"/>
                    <a:pt x="98144" y="42595"/>
                    <a:pt x="92923" y="39429"/>
                  </a:cubicBezTo>
                  <a:cubicBezTo>
                    <a:pt x="87324" y="36404"/>
                    <a:pt x="81022" y="34924"/>
                    <a:pt x="74662" y="35140"/>
                  </a:cubicBezTo>
                  <a:cubicBezTo>
                    <a:pt x="69844" y="35099"/>
                    <a:pt x="65081" y="36164"/>
                    <a:pt x="60740" y="38252"/>
                  </a:cubicBezTo>
                  <a:cubicBezTo>
                    <a:pt x="56575" y="40269"/>
                    <a:pt x="52870" y="43123"/>
                    <a:pt x="49857" y="46635"/>
                  </a:cubicBezTo>
                  <a:cubicBezTo>
                    <a:pt x="46695" y="50224"/>
                    <a:pt x="44249" y="54384"/>
                    <a:pt x="42651" y="58891"/>
                  </a:cubicBezTo>
                  <a:cubicBezTo>
                    <a:pt x="40994" y="63692"/>
                    <a:pt x="40165" y="68740"/>
                    <a:pt x="40200" y="73819"/>
                  </a:cubicBezTo>
                  <a:lnTo>
                    <a:pt x="40199" y="74358"/>
                  </a:lnTo>
                  <a:cubicBezTo>
                    <a:pt x="40143" y="79598"/>
                    <a:pt x="40971" y="84811"/>
                    <a:pt x="42650" y="89776"/>
                  </a:cubicBezTo>
                  <a:cubicBezTo>
                    <a:pt x="47345" y="104289"/>
                    <a:pt x="61005" y="114003"/>
                    <a:pt x="76255" y="113674"/>
                  </a:cubicBezTo>
                  <a:cubicBezTo>
                    <a:pt x="82455" y="113854"/>
                    <a:pt x="88598" y="112444"/>
                    <a:pt x="94100" y="109581"/>
                  </a:cubicBezTo>
                  <a:cubicBezTo>
                    <a:pt x="99524" y="106509"/>
                    <a:pt x="104560" y="102798"/>
                    <a:pt x="109101" y="98526"/>
                  </a:cubicBezTo>
                  <a:lnTo>
                    <a:pt x="132901" y="122302"/>
                  </a:lnTo>
                  <a:cubicBezTo>
                    <a:pt x="126054" y="129820"/>
                    <a:pt x="118012" y="136155"/>
                    <a:pt x="109101" y="141054"/>
                  </a:cubicBezTo>
                  <a:cubicBezTo>
                    <a:pt x="98287" y="146462"/>
                    <a:pt x="86277" y="149034"/>
                    <a:pt x="74197" y="148530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551" name="Google Shape;2551;p17"/>
            <p:cNvSpPr/>
            <p:nvPr/>
          </p:nvSpPr>
          <p:spPr>
            <a:xfrm>
              <a:off x="6900147" y="3378555"/>
              <a:ext cx="42527" cy="193836"/>
            </a:xfrm>
            <a:custGeom>
              <a:rect b="b" l="l" r="r" t="t"/>
              <a:pathLst>
                <a:path extrusionOk="0" h="193836" w="42527">
                  <a:moveTo>
                    <a:pt x="0" y="0"/>
                  </a:moveTo>
                  <a:lnTo>
                    <a:pt x="42527" y="0"/>
                  </a:lnTo>
                  <a:lnTo>
                    <a:pt x="42527" y="35689"/>
                  </a:lnTo>
                  <a:lnTo>
                    <a:pt x="0" y="35689"/>
                  </a:lnTo>
                  <a:close/>
                  <a:moveTo>
                    <a:pt x="1078" y="51474"/>
                  </a:moveTo>
                  <a:lnTo>
                    <a:pt x="41351" y="51474"/>
                  </a:lnTo>
                  <a:lnTo>
                    <a:pt x="41351" y="193837"/>
                  </a:lnTo>
                  <a:lnTo>
                    <a:pt x="956" y="193837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552" name="Google Shape;2552;p17"/>
            <p:cNvSpPr/>
            <p:nvPr/>
          </p:nvSpPr>
          <p:spPr>
            <a:xfrm>
              <a:off x="6972578" y="3367353"/>
              <a:ext cx="154570" cy="208419"/>
            </a:xfrm>
            <a:custGeom>
              <a:rect b="b" l="l" r="r" t="t"/>
              <a:pathLst>
                <a:path extrusionOk="0" h="208419" w="154570">
                  <a:moveTo>
                    <a:pt x="76917" y="208396"/>
                  </a:moveTo>
                  <a:cubicBezTo>
                    <a:pt x="66440" y="208422"/>
                    <a:pt x="56058" y="206407"/>
                    <a:pt x="46351" y="202465"/>
                  </a:cubicBezTo>
                  <a:cubicBezTo>
                    <a:pt x="37362" y="199014"/>
                    <a:pt x="29123" y="193862"/>
                    <a:pt x="22085" y="187292"/>
                  </a:cubicBezTo>
                  <a:cubicBezTo>
                    <a:pt x="15183" y="180507"/>
                    <a:pt x="9701" y="172416"/>
                    <a:pt x="5956" y="163491"/>
                  </a:cubicBezTo>
                  <a:cubicBezTo>
                    <a:pt x="2008" y="154404"/>
                    <a:pt x="-20" y="144599"/>
                    <a:pt x="0" y="134690"/>
                  </a:cubicBezTo>
                  <a:lnTo>
                    <a:pt x="0" y="134151"/>
                  </a:lnTo>
                  <a:cubicBezTo>
                    <a:pt x="-20" y="124227"/>
                    <a:pt x="2008" y="114406"/>
                    <a:pt x="5956" y="105301"/>
                  </a:cubicBezTo>
                  <a:cubicBezTo>
                    <a:pt x="9883" y="96515"/>
                    <a:pt x="15477" y="88573"/>
                    <a:pt x="22428" y="81917"/>
                  </a:cubicBezTo>
                  <a:cubicBezTo>
                    <a:pt x="29495" y="75064"/>
                    <a:pt x="37817" y="69637"/>
                    <a:pt x="46939" y="65936"/>
                  </a:cubicBezTo>
                  <a:cubicBezTo>
                    <a:pt x="66645" y="58265"/>
                    <a:pt x="88512" y="58265"/>
                    <a:pt x="108218" y="65936"/>
                  </a:cubicBezTo>
                  <a:cubicBezTo>
                    <a:pt x="126373" y="73023"/>
                    <a:pt x="140925" y="87098"/>
                    <a:pt x="148613" y="105007"/>
                  </a:cubicBezTo>
                  <a:cubicBezTo>
                    <a:pt x="152610" y="114096"/>
                    <a:pt x="154640" y="123928"/>
                    <a:pt x="154569" y="133857"/>
                  </a:cubicBezTo>
                  <a:lnTo>
                    <a:pt x="154569" y="134396"/>
                  </a:lnTo>
                  <a:cubicBezTo>
                    <a:pt x="154628" y="144308"/>
                    <a:pt x="152598" y="154122"/>
                    <a:pt x="148613" y="163197"/>
                  </a:cubicBezTo>
                  <a:cubicBezTo>
                    <a:pt x="144863" y="172143"/>
                    <a:pt x="139343" y="180239"/>
                    <a:pt x="132386" y="186998"/>
                  </a:cubicBezTo>
                  <a:cubicBezTo>
                    <a:pt x="125300" y="193816"/>
                    <a:pt x="116982" y="199223"/>
                    <a:pt x="107875" y="202930"/>
                  </a:cubicBezTo>
                  <a:cubicBezTo>
                    <a:pt x="98021" y="206793"/>
                    <a:pt x="87497" y="208651"/>
                    <a:pt x="76917" y="208396"/>
                  </a:cubicBezTo>
                  <a:close/>
                  <a:moveTo>
                    <a:pt x="77456" y="173590"/>
                  </a:moveTo>
                  <a:cubicBezTo>
                    <a:pt x="82793" y="173713"/>
                    <a:pt x="88093" y="172685"/>
                    <a:pt x="92996" y="170575"/>
                  </a:cubicBezTo>
                  <a:cubicBezTo>
                    <a:pt x="97382" y="168584"/>
                    <a:pt x="101325" y="165734"/>
                    <a:pt x="104590" y="162192"/>
                  </a:cubicBezTo>
                  <a:cubicBezTo>
                    <a:pt x="107685" y="158577"/>
                    <a:pt x="110086" y="154423"/>
                    <a:pt x="111674" y="149937"/>
                  </a:cubicBezTo>
                  <a:cubicBezTo>
                    <a:pt x="113341" y="145113"/>
                    <a:pt x="114170" y="140039"/>
                    <a:pt x="114125" y="134936"/>
                  </a:cubicBezTo>
                  <a:lnTo>
                    <a:pt x="114125" y="134396"/>
                  </a:lnTo>
                  <a:cubicBezTo>
                    <a:pt x="114152" y="129257"/>
                    <a:pt x="113238" y="124156"/>
                    <a:pt x="111429" y="119346"/>
                  </a:cubicBezTo>
                  <a:cubicBezTo>
                    <a:pt x="109734" y="114715"/>
                    <a:pt x="107125" y="110472"/>
                    <a:pt x="103757" y="106870"/>
                  </a:cubicBezTo>
                  <a:cubicBezTo>
                    <a:pt x="100394" y="103248"/>
                    <a:pt x="96355" y="100317"/>
                    <a:pt x="91868" y="98242"/>
                  </a:cubicBezTo>
                  <a:cubicBezTo>
                    <a:pt x="87112" y="96058"/>
                    <a:pt x="81929" y="94961"/>
                    <a:pt x="76696" y="95031"/>
                  </a:cubicBezTo>
                  <a:cubicBezTo>
                    <a:pt x="71362" y="94931"/>
                    <a:pt x="66069" y="95984"/>
                    <a:pt x="61180" y="98119"/>
                  </a:cubicBezTo>
                  <a:cubicBezTo>
                    <a:pt x="56761" y="100065"/>
                    <a:pt x="52802" y="102922"/>
                    <a:pt x="49562" y="106502"/>
                  </a:cubicBezTo>
                  <a:cubicBezTo>
                    <a:pt x="46328" y="110064"/>
                    <a:pt x="43829" y="114229"/>
                    <a:pt x="42208" y="118758"/>
                  </a:cubicBezTo>
                  <a:cubicBezTo>
                    <a:pt x="40637" y="123614"/>
                    <a:pt x="39932" y="128708"/>
                    <a:pt x="40125" y="133808"/>
                  </a:cubicBezTo>
                  <a:lnTo>
                    <a:pt x="40125" y="134347"/>
                  </a:lnTo>
                  <a:cubicBezTo>
                    <a:pt x="40098" y="139471"/>
                    <a:pt x="41012" y="144555"/>
                    <a:pt x="42822" y="149348"/>
                  </a:cubicBezTo>
                  <a:cubicBezTo>
                    <a:pt x="44555" y="153968"/>
                    <a:pt x="47160" y="158212"/>
                    <a:pt x="50493" y="161849"/>
                  </a:cubicBezTo>
                  <a:cubicBezTo>
                    <a:pt x="53851" y="165471"/>
                    <a:pt x="57891" y="168395"/>
                    <a:pt x="62382" y="170453"/>
                  </a:cubicBezTo>
                  <a:cubicBezTo>
                    <a:pt x="67118" y="172612"/>
                    <a:pt x="72277" y="173684"/>
                    <a:pt x="77481" y="173590"/>
                  </a:cubicBezTo>
                  <a:close/>
                  <a:moveTo>
                    <a:pt x="91795" y="0"/>
                  </a:moveTo>
                  <a:lnTo>
                    <a:pt x="126651" y="15173"/>
                  </a:lnTo>
                  <a:lnTo>
                    <a:pt x="92628" y="47037"/>
                  </a:lnTo>
                  <a:lnTo>
                    <a:pt x="61818" y="47037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553" name="Google Shape;2553;p17"/>
            <p:cNvSpPr/>
            <p:nvPr/>
          </p:nvSpPr>
          <p:spPr>
            <a:xfrm>
              <a:off x="7156145" y="3427300"/>
              <a:ext cx="130529" cy="145091"/>
            </a:xfrm>
            <a:custGeom>
              <a:rect b="b" l="l" r="r" t="t"/>
              <a:pathLst>
                <a:path extrusionOk="0" h="145091" w="130529">
                  <a:moveTo>
                    <a:pt x="0" y="2925"/>
                  </a:moveTo>
                  <a:lnTo>
                    <a:pt x="40419" y="2925"/>
                  </a:lnTo>
                  <a:lnTo>
                    <a:pt x="40419" y="23270"/>
                  </a:lnTo>
                  <a:cubicBezTo>
                    <a:pt x="42733" y="20146"/>
                    <a:pt x="45256" y="17181"/>
                    <a:pt x="47969" y="14396"/>
                  </a:cubicBezTo>
                  <a:cubicBezTo>
                    <a:pt x="50738" y="11608"/>
                    <a:pt x="53813" y="9141"/>
                    <a:pt x="57136" y="7043"/>
                  </a:cubicBezTo>
                  <a:cubicBezTo>
                    <a:pt x="60617" y="4863"/>
                    <a:pt x="64377" y="3164"/>
                    <a:pt x="68314" y="1994"/>
                  </a:cubicBezTo>
                  <a:cubicBezTo>
                    <a:pt x="72795" y="685"/>
                    <a:pt x="77445" y="41"/>
                    <a:pt x="82113" y="82"/>
                  </a:cubicBezTo>
                  <a:cubicBezTo>
                    <a:pt x="95513" y="-723"/>
                    <a:pt x="108580" y="4447"/>
                    <a:pt x="117802" y="14200"/>
                  </a:cubicBezTo>
                  <a:cubicBezTo>
                    <a:pt x="126777" y="25124"/>
                    <a:pt x="131287" y="39038"/>
                    <a:pt x="130425" y="53149"/>
                  </a:cubicBezTo>
                  <a:lnTo>
                    <a:pt x="130425" y="145092"/>
                  </a:lnTo>
                  <a:lnTo>
                    <a:pt x="89932" y="145092"/>
                  </a:lnTo>
                  <a:lnTo>
                    <a:pt x="89932" y="65993"/>
                  </a:lnTo>
                  <a:cubicBezTo>
                    <a:pt x="90513" y="58262"/>
                    <a:pt x="88257" y="50585"/>
                    <a:pt x="83584" y="44399"/>
                  </a:cubicBezTo>
                  <a:cubicBezTo>
                    <a:pt x="79018" y="39411"/>
                    <a:pt x="72469" y="36715"/>
                    <a:pt x="65715" y="37045"/>
                  </a:cubicBezTo>
                  <a:cubicBezTo>
                    <a:pt x="58792" y="36692"/>
                    <a:pt x="52061" y="39378"/>
                    <a:pt x="47282" y="44399"/>
                  </a:cubicBezTo>
                  <a:cubicBezTo>
                    <a:pt x="42356" y="50472"/>
                    <a:pt x="39929" y="58194"/>
                    <a:pt x="40492" y="65993"/>
                  </a:cubicBezTo>
                  <a:lnTo>
                    <a:pt x="40493" y="145092"/>
                  </a:lnTo>
                  <a:lnTo>
                    <a:pt x="98" y="145092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554" name="Google Shape;2554;p17"/>
            <p:cNvSpPr/>
            <p:nvPr/>
          </p:nvSpPr>
          <p:spPr>
            <a:xfrm>
              <a:off x="7310322" y="3530060"/>
              <a:ext cx="52356" cy="85563"/>
            </a:xfrm>
            <a:custGeom>
              <a:rect b="b" l="l" r="r" t="t"/>
              <a:pathLst>
                <a:path extrusionOk="0" h="85563" w="52356">
                  <a:moveTo>
                    <a:pt x="0" y="68828"/>
                  </a:moveTo>
                  <a:cubicBezTo>
                    <a:pt x="18678" y="66867"/>
                    <a:pt x="27331" y="58109"/>
                    <a:pt x="25958" y="42552"/>
                  </a:cubicBezTo>
                  <a:lnTo>
                    <a:pt x="9535" y="42552"/>
                  </a:lnTo>
                  <a:lnTo>
                    <a:pt x="9535" y="0"/>
                  </a:lnTo>
                  <a:lnTo>
                    <a:pt x="52357" y="0"/>
                  </a:lnTo>
                  <a:lnTo>
                    <a:pt x="52357" y="35713"/>
                  </a:lnTo>
                  <a:cubicBezTo>
                    <a:pt x="52357" y="53231"/>
                    <a:pt x="48132" y="65862"/>
                    <a:pt x="39685" y="73608"/>
                  </a:cubicBezTo>
                  <a:cubicBezTo>
                    <a:pt x="29498" y="81922"/>
                    <a:pt x="16588" y="86158"/>
                    <a:pt x="3456" y="85496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555" name="Google Shape;2555;p17"/>
            <p:cNvSpPr/>
            <p:nvPr/>
          </p:nvSpPr>
          <p:spPr>
            <a:xfrm>
              <a:off x="4370393" y="3691101"/>
              <a:ext cx="154201" cy="186041"/>
            </a:xfrm>
            <a:custGeom>
              <a:rect b="b" l="l" r="r" t="t"/>
              <a:pathLst>
                <a:path extrusionOk="0" h="186041" w="154201">
                  <a:moveTo>
                    <a:pt x="56524" y="37723"/>
                  </a:moveTo>
                  <a:lnTo>
                    <a:pt x="0" y="37723"/>
                  </a:lnTo>
                  <a:lnTo>
                    <a:pt x="0" y="0"/>
                  </a:lnTo>
                  <a:lnTo>
                    <a:pt x="154202" y="0"/>
                  </a:lnTo>
                  <a:lnTo>
                    <a:pt x="154202" y="37723"/>
                  </a:lnTo>
                  <a:lnTo>
                    <a:pt x="97556" y="37723"/>
                  </a:lnTo>
                  <a:lnTo>
                    <a:pt x="97556" y="186042"/>
                  </a:lnTo>
                  <a:lnTo>
                    <a:pt x="56621" y="186042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556" name="Google Shape;2556;p17"/>
            <p:cNvSpPr/>
            <p:nvPr/>
          </p:nvSpPr>
          <p:spPr>
            <a:xfrm>
              <a:off x="4551459" y="3731811"/>
              <a:ext cx="85937" cy="145429"/>
            </a:xfrm>
            <a:custGeom>
              <a:rect b="b" l="l" r="r" t="t"/>
              <a:pathLst>
                <a:path extrusionOk="0" h="145429" w="85937">
                  <a:moveTo>
                    <a:pt x="98" y="2847"/>
                  </a:moveTo>
                  <a:lnTo>
                    <a:pt x="40493" y="2847"/>
                  </a:lnTo>
                  <a:lnTo>
                    <a:pt x="40493" y="31574"/>
                  </a:lnTo>
                  <a:cubicBezTo>
                    <a:pt x="44076" y="22521"/>
                    <a:pt x="49834" y="14489"/>
                    <a:pt x="57259" y="8190"/>
                  </a:cubicBezTo>
                  <a:cubicBezTo>
                    <a:pt x="65461" y="1993"/>
                    <a:pt x="75713" y="-855"/>
                    <a:pt x="85937" y="224"/>
                  </a:cubicBezTo>
                  <a:lnTo>
                    <a:pt x="85937" y="42457"/>
                  </a:lnTo>
                  <a:lnTo>
                    <a:pt x="83854" y="42457"/>
                  </a:lnTo>
                  <a:cubicBezTo>
                    <a:pt x="71950" y="41836"/>
                    <a:pt x="60351" y="46342"/>
                    <a:pt x="51989" y="54835"/>
                  </a:cubicBezTo>
                  <a:cubicBezTo>
                    <a:pt x="44047" y="63006"/>
                    <a:pt x="40182" y="75662"/>
                    <a:pt x="40395" y="92804"/>
                  </a:cubicBezTo>
                  <a:lnTo>
                    <a:pt x="40395" y="145430"/>
                  </a:lnTo>
                  <a:lnTo>
                    <a:pt x="0" y="145430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557" name="Google Shape;2557;p17"/>
            <p:cNvSpPr/>
            <p:nvPr/>
          </p:nvSpPr>
          <p:spPr>
            <a:xfrm>
              <a:off x="4654151" y="3733261"/>
              <a:ext cx="131253" cy="146616"/>
            </a:xfrm>
            <a:custGeom>
              <a:rect b="b" l="l" r="r" t="t"/>
              <a:pathLst>
                <a:path extrusionOk="0" h="146616" w="131253">
                  <a:moveTo>
                    <a:pt x="48911" y="146554"/>
                  </a:moveTo>
                  <a:cubicBezTo>
                    <a:pt x="42467" y="146584"/>
                    <a:pt x="36054" y="145642"/>
                    <a:pt x="29890" y="143759"/>
                  </a:cubicBezTo>
                  <a:cubicBezTo>
                    <a:pt x="24201" y="142036"/>
                    <a:pt x="18916" y="139185"/>
                    <a:pt x="14350" y="135376"/>
                  </a:cubicBezTo>
                  <a:cubicBezTo>
                    <a:pt x="9909" y="131622"/>
                    <a:pt x="6338" y="126947"/>
                    <a:pt x="3884" y="121674"/>
                  </a:cubicBezTo>
                  <a:cubicBezTo>
                    <a:pt x="1188" y="115807"/>
                    <a:pt x="-136" y="109403"/>
                    <a:pt x="11" y="102948"/>
                  </a:cubicBezTo>
                  <a:lnTo>
                    <a:pt x="11" y="102408"/>
                  </a:lnTo>
                  <a:cubicBezTo>
                    <a:pt x="-139" y="95448"/>
                    <a:pt x="1311" y="88546"/>
                    <a:pt x="4252" y="82235"/>
                  </a:cubicBezTo>
                  <a:cubicBezTo>
                    <a:pt x="7004" y="76637"/>
                    <a:pt x="11086" y="71799"/>
                    <a:pt x="16140" y="68141"/>
                  </a:cubicBezTo>
                  <a:cubicBezTo>
                    <a:pt x="21505" y="64246"/>
                    <a:pt x="27560" y="61401"/>
                    <a:pt x="33984" y="59758"/>
                  </a:cubicBezTo>
                  <a:cubicBezTo>
                    <a:pt x="41584" y="57825"/>
                    <a:pt x="49403" y="56886"/>
                    <a:pt x="57245" y="56964"/>
                  </a:cubicBezTo>
                  <a:cubicBezTo>
                    <a:pt x="63606" y="56880"/>
                    <a:pt x="69960" y="57414"/>
                    <a:pt x="76217" y="58557"/>
                  </a:cubicBezTo>
                  <a:cubicBezTo>
                    <a:pt x="81582" y="59625"/>
                    <a:pt x="86871" y="61041"/>
                    <a:pt x="92051" y="62798"/>
                  </a:cubicBezTo>
                  <a:lnTo>
                    <a:pt x="92051" y="60347"/>
                  </a:lnTo>
                  <a:cubicBezTo>
                    <a:pt x="92539" y="53059"/>
                    <a:pt x="89721" y="45939"/>
                    <a:pt x="84379" y="40958"/>
                  </a:cubicBezTo>
                  <a:cubicBezTo>
                    <a:pt x="77782" y="36088"/>
                    <a:pt x="69666" y="33725"/>
                    <a:pt x="61486" y="34291"/>
                  </a:cubicBezTo>
                  <a:cubicBezTo>
                    <a:pt x="54569" y="34231"/>
                    <a:pt x="47667" y="34913"/>
                    <a:pt x="40896" y="36325"/>
                  </a:cubicBezTo>
                  <a:cubicBezTo>
                    <a:pt x="34506" y="37843"/>
                    <a:pt x="28239" y="39834"/>
                    <a:pt x="22145" y="42282"/>
                  </a:cubicBezTo>
                  <a:lnTo>
                    <a:pt x="12046" y="11446"/>
                  </a:lnTo>
                  <a:cubicBezTo>
                    <a:pt x="19978" y="8029"/>
                    <a:pt x="28176" y="5266"/>
                    <a:pt x="36558" y="3186"/>
                  </a:cubicBezTo>
                  <a:cubicBezTo>
                    <a:pt x="46686" y="885"/>
                    <a:pt x="57057" y="-177"/>
                    <a:pt x="67442" y="24"/>
                  </a:cubicBezTo>
                  <a:cubicBezTo>
                    <a:pt x="77122" y="-179"/>
                    <a:pt x="86770" y="1212"/>
                    <a:pt x="95998" y="4142"/>
                  </a:cubicBezTo>
                  <a:cubicBezTo>
                    <a:pt x="103368" y="6530"/>
                    <a:pt x="110082" y="10600"/>
                    <a:pt x="115607" y="16030"/>
                  </a:cubicBezTo>
                  <a:cubicBezTo>
                    <a:pt x="121111" y="21498"/>
                    <a:pt x="125192" y="28230"/>
                    <a:pt x="127495" y="35639"/>
                  </a:cubicBezTo>
                  <a:cubicBezTo>
                    <a:pt x="130098" y="44042"/>
                    <a:pt x="131363" y="52801"/>
                    <a:pt x="131246" y="61597"/>
                  </a:cubicBezTo>
                  <a:lnTo>
                    <a:pt x="131246" y="144225"/>
                  </a:lnTo>
                  <a:lnTo>
                    <a:pt x="92346" y="144225"/>
                  </a:lnTo>
                  <a:lnTo>
                    <a:pt x="92346" y="128807"/>
                  </a:lnTo>
                  <a:cubicBezTo>
                    <a:pt x="87330" y="134329"/>
                    <a:pt x="81264" y="138796"/>
                    <a:pt x="74501" y="141945"/>
                  </a:cubicBezTo>
                  <a:cubicBezTo>
                    <a:pt x="66427" y="145388"/>
                    <a:pt x="57679" y="146963"/>
                    <a:pt x="48911" y="146553"/>
                  </a:cubicBezTo>
                  <a:close/>
                  <a:moveTo>
                    <a:pt x="61167" y="118659"/>
                  </a:moveTo>
                  <a:cubicBezTo>
                    <a:pt x="69407" y="119083"/>
                    <a:pt x="77540" y="116641"/>
                    <a:pt x="84183" y="111747"/>
                  </a:cubicBezTo>
                  <a:cubicBezTo>
                    <a:pt x="89720" y="107499"/>
                    <a:pt x="92920" y="100881"/>
                    <a:pt x="92811" y="93903"/>
                  </a:cubicBezTo>
                  <a:lnTo>
                    <a:pt x="92811" y="86696"/>
                  </a:lnTo>
                  <a:cubicBezTo>
                    <a:pt x="88982" y="85029"/>
                    <a:pt x="85001" y="83732"/>
                    <a:pt x="80923" y="82824"/>
                  </a:cubicBezTo>
                  <a:cubicBezTo>
                    <a:pt x="76346" y="81861"/>
                    <a:pt x="71679" y="81385"/>
                    <a:pt x="67001" y="81402"/>
                  </a:cubicBezTo>
                  <a:cubicBezTo>
                    <a:pt x="59822" y="80982"/>
                    <a:pt x="52685" y="82752"/>
                    <a:pt x="46534" y="86476"/>
                  </a:cubicBezTo>
                  <a:cubicBezTo>
                    <a:pt x="41668" y="89676"/>
                    <a:pt x="38868" y="95220"/>
                    <a:pt x="39180" y="101036"/>
                  </a:cubicBezTo>
                  <a:lnTo>
                    <a:pt x="39180" y="101575"/>
                  </a:lnTo>
                  <a:cubicBezTo>
                    <a:pt x="38896" y="106563"/>
                    <a:pt x="41121" y="111364"/>
                    <a:pt x="45112" y="114370"/>
                  </a:cubicBezTo>
                  <a:cubicBezTo>
                    <a:pt x="49867" y="117557"/>
                    <a:pt x="55524" y="119122"/>
                    <a:pt x="61241" y="118831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558" name="Google Shape;2558;p17"/>
            <p:cNvSpPr/>
            <p:nvPr/>
          </p:nvSpPr>
          <p:spPr>
            <a:xfrm>
              <a:off x="4820031" y="3732050"/>
              <a:ext cx="130616" cy="145166"/>
            </a:xfrm>
            <a:custGeom>
              <a:rect b="b" l="l" r="r" t="t"/>
              <a:pathLst>
                <a:path extrusionOk="0" h="145166" w="130616">
                  <a:moveTo>
                    <a:pt x="0" y="2608"/>
                  </a:moveTo>
                  <a:lnTo>
                    <a:pt x="40395" y="2608"/>
                  </a:lnTo>
                  <a:lnTo>
                    <a:pt x="40395" y="23001"/>
                  </a:lnTo>
                  <a:cubicBezTo>
                    <a:pt x="42728" y="19970"/>
                    <a:pt x="45250" y="17088"/>
                    <a:pt x="47945" y="14373"/>
                  </a:cubicBezTo>
                  <a:cubicBezTo>
                    <a:pt x="50749" y="11605"/>
                    <a:pt x="53839" y="9140"/>
                    <a:pt x="57161" y="7020"/>
                  </a:cubicBezTo>
                  <a:cubicBezTo>
                    <a:pt x="60648" y="4824"/>
                    <a:pt x="64416" y="3109"/>
                    <a:pt x="68363" y="1922"/>
                  </a:cubicBezTo>
                  <a:cubicBezTo>
                    <a:pt x="72845" y="625"/>
                    <a:pt x="77497" y="6"/>
                    <a:pt x="82162" y="83"/>
                  </a:cubicBezTo>
                  <a:cubicBezTo>
                    <a:pt x="95543" y="-726"/>
                    <a:pt x="108600" y="4403"/>
                    <a:pt x="117851" y="14104"/>
                  </a:cubicBezTo>
                  <a:cubicBezTo>
                    <a:pt x="126811" y="24999"/>
                    <a:pt x="131336" y="38871"/>
                    <a:pt x="130524" y="52954"/>
                  </a:cubicBezTo>
                  <a:lnTo>
                    <a:pt x="130524" y="145166"/>
                  </a:lnTo>
                  <a:lnTo>
                    <a:pt x="90055" y="145166"/>
                  </a:lnTo>
                  <a:lnTo>
                    <a:pt x="90055" y="65847"/>
                  </a:lnTo>
                  <a:cubicBezTo>
                    <a:pt x="90655" y="58092"/>
                    <a:pt x="88397" y="50385"/>
                    <a:pt x="83707" y="44179"/>
                  </a:cubicBezTo>
                  <a:cubicBezTo>
                    <a:pt x="79133" y="39218"/>
                    <a:pt x="72604" y="36527"/>
                    <a:pt x="65863" y="36826"/>
                  </a:cubicBezTo>
                  <a:cubicBezTo>
                    <a:pt x="58935" y="36482"/>
                    <a:pt x="52199" y="39166"/>
                    <a:pt x="47405" y="44179"/>
                  </a:cubicBezTo>
                  <a:cubicBezTo>
                    <a:pt x="42457" y="50271"/>
                    <a:pt x="40020" y="58020"/>
                    <a:pt x="40591" y="65847"/>
                  </a:cubicBezTo>
                  <a:lnTo>
                    <a:pt x="40591" y="145093"/>
                  </a:lnTo>
                  <a:lnTo>
                    <a:pt x="196" y="145093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559" name="Google Shape;2559;p17"/>
            <p:cNvSpPr/>
            <p:nvPr/>
          </p:nvSpPr>
          <p:spPr>
            <a:xfrm>
              <a:off x="4974478" y="3732302"/>
              <a:ext cx="115537" cy="147511"/>
            </a:xfrm>
            <a:custGeom>
              <a:rect b="b" l="l" r="r" t="t"/>
              <a:pathLst>
                <a:path extrusionOk="0" h="147511" w="115537">
                  <a:moveTo>
                    <a:pt x="61083" y="147512"/>
                  </a:moveTo>
                  <a:cubicBezTo>
                    <a:pt x="38865" y="147266"/>
                    <a:pt x="17366" y="139606"/>
                    <a:pt x="0" y="125746"/>
                  </a:cubicBezTo>
                  <a:lnTo>
                    <a:pt x="17158" y="99151"/>
                  </a:lnTo>
                  <a:cubicBezTo>
                    <a:pt x="24277" y="104473"/>
                    <a:pt x="32107" y="108771"/>
                    <a:pt x="40419" y="111921"/>
                  </a:cubicBezTo>
                  <a:cubicBezTo>
                    <a:pt x="47340" y="114585"/>
                    <a:pt x="54673" y="116020"/>
                    <a:pt x="62087" y="116162"/>
                  </a:cubicBezTo>
                  <a:cubicBezTo>
                    <a:pt x="66580" y="116499"/>
                    <a:pt x="71070" y="115483"/>
                    <a:pt x="74980" y="113245"/>
                  </a:cubicBezTo>
                  <a:cubicBezTo>
                    <a:pt x="77597" y="111546"/>
                    <a:pt x="79153" y="108619"/>
                    <a:pt x="79098" y="105499"/>
                  </a:cubicBezTo>
                  <a:lnTo>
                    <a:pt x="79098" y="104960"/>
                  </a:lnTo>
                  <a:cubicBezTo>
                    <a:pt x="79108" y="102856"/>
                    <a:pt x="78216" y="100848"/>
                    <a:pt x="76647" y="99445"/>
                  </a:cubicBezTo>
                  <a:cubicBezTo>
                    <a:pt x="74752" y="97650"/>
                    <a:pt x="72531" y="96235"/>
                    <a:pt x="70103" y="95278"/>
                  </a:cubicBezTo>
                  <a:cubicBezTo>
                    <a:pt x="67357" y="94150"/>
                    <a:pt x="64147" y="93023"/>
                    <a:pt x="60690" y="91944"/>
                  </a:cubicBezTo>
                  <a:cubicBezTo>
                    <a:pt x="57234" y="90866"/>
                    <a:pt x="53337" y="89738"/>
                    <a:pt x="49513" y="88488"/>
                  </a:cubicBezTo>
                  <a:cubicBezTo>
                    <a:pt x="44412" y="87070"/>
                    <a:pt x="39403" y="85343"/>
                    <a:pt x="34512" y="83316"/>
                  </a:cubicBezTo>
                  <a:cubicBezTo>
                    <a:pt x="29626" y="81363"/>
                    <a:pt x="25058" y="78695"/>
                    <a:pt x="20957" y="75399"/>
                  </a:cubicBezTo>
                  <a:cubicBezTo>
                    <a:pt x="16859" y="72145"/>
                    <a:pt x="13464" y="68093"/>
                    <a:pt x="10981" y="63487"/>
                  </a:cubicBezTo>
                  <a:cubicBezTo>
                    <a:pt x="8203" y="57961"/>
                    <a:pt x="6871" y="51822"/>
                    <a:pt x="7108" y="45642"/>
                  </a:cubicBezTo>
                  <a:lnTo>
                    <a:pt x="7108" y="45103"/>
                  </a:lnTo>
                  <a:cubicBezTo>
                    <a:pt x="6754" y="32186"/>
                    <a:pt x="12413" y="19836"/>
                    <a:pt x="22428" y="11669"/>
                  </a:cubicBezTo>
                  <a:cubicBezTo>
                    <a:pt x="27282" y="7687"/>
                    <a:pt x="32882" y="4712"/>
                    <a:pt x="38899" y="2919"/>
                  </a:cubicBezTo>
                  <a:cubicBezTo>
                    <a:pt x="45497" y="934"/>
                    <a:pt x="52355" y="-49"/>
                    <a:pt x="59244" y="2"/>
                  </a:cubicBezTo>
                  <a:cubicBezTo>
                    <a:pt x="68571" y="51"/>
                    <a:pt x="77837" y="1522"/>
                    <a:pt x="86721" y="4365"/>
                  </a:cubicBezTo>
                  <a:cubicBezTo>
                    <a:pt x="95810" y="7094"/>
                    <a:pt x="104467" y="11096"/>
                    <a:pt x="112433" y="16253"/>
                  </a:cubicBezTo>
                  <a:lnTo>
                    <a:pt x="96943" y="44049"/>
                  </a:lnTo>
                  <a:cubicBezTo>
                    <a:pt x="90350" y="40193"/>
                    <a:pt x="83417" y="36952"/>
                    <a:pt x="76231" y="34367"/>
                  </a:cubicBezTo>
                  <a:cubicBezTo>
                    <a:pt x="70536" y="32138"/>
                    <a:pt x="64499" y="30910"/>
                    <a:pt x="58386" y="30739"/>
                  </a:cubicBezTo>
                  <a:cubicBezTo>
                    <a:pt x="54458" y="30459"/>
                    <a:pt x="50543" y="31438"/>
                    <a:pt x="47209" y="33534"/>
                  </a:cubicBezTo>
                  <a:cubicBezTo>
                    <a:pt x="44865" y="35119"/>
                    <a:pt x="43461" y="37763"/>
                    <a:pt x="43458" y="40593"/>
                  </a:cubicBezTo>
                  <a:lnTo>
                    <a:pt x="43459" y="41083"/>
                  </a:lnTo>
                  <a:cubicBezTo>
                    <a:pt x="43509" y="43076"/>
                    <a:pt x="44399" y="44954"/>
                    <a:pt x="45910" y="46255"/>
                  </a:cubicBezTo>
                  <a:cubicBezTo>
                    <a:pt x="47801" y="47991"/>
                    <a:pt x="49951" y="49422"/>
                    <a:pt x="52283" y="50495"/>
                  </a:cubicBezTo>
                  <a:cubicBezTo>
                    <a:pt x="55258" y="51972"/>
                    <a:pt x="58319" y="53265"/>
                    <a:pt x="61451" y="54368"/>
                  </a:cubicBezTo>
                  <a:cubicBezTo>
                    <a:pt x="64881" y="55594"/>
                    <a:pt x="68583" y="56819"/>
                    <a:pt x="72456" y="58094"/>
                  </a:cubicBezTo>
                  <a:cubicBezTo>
                    <a:pt x="77623" y="59790"/>
                    <a:pt x="82688" y="61778"/>
                    <a:pt x="87628" y="64050"/>
                  </a:cubicBezTo>
                  <a:cubicBezTo>
                    <a:pt x="92559" y="66139"/>
                    <a:pt x="97197" y="68857"/>
                    <a:pt x="101428" y="72139"/>
                  </a:cubicBezTo>
                  <a:cubicBezTo>
                    <a:pt x="105550" y="75402"/>
                    <a:pt x="108982" y="79451"/>
                    <a:pt x="111527" y="84052"/>
                  </a:cubicBezTo>
                  <a:cubicBezTo>
                    <a:pt x="114318" y="89188"/>
                    <a:pt x="115697" y="94974"/>
                    <a:pt x="115522" y="100817"/>
                  </a:cubicBezTo>
                  <a:lnTo>
                    <a:pt x="115523" y="101357"/>
                  </a:lnTo>
                  <a:cubicBezTo>
                    <a:pt x="115698" y="108441"/>
                    <a:pt x="114292" y="115475"/>
                    <a:pt x="111405" y="121946"/>
                  </a:cubicBezTo>
                  <a:cubicBezTo>
                    <a:pt x="108795" y="127562"/>
                    <a:pt x="104837" y="132446"/>
                    <a:pt x="99885" y="136163"/>
                  </a:cubicBezTo>
                  <a:cubicBezTo>
                    <a:pt x="94649" y="140036"/>
                    <a:pt x="88727" y="142881"/>
                    <a:pt x="82432" y="144546"/>
                  </a:cubicBezTo>
                  <a:cubicBezTo>
                    <a:pt x="75484" y="146500"/>
                    <a:pt x="68301" y="147498"/>
                    <a:pt x="61083" y="147512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560" name="Google Shape;2560;p17"/>
            <p:cNvSpPr/>
            <p:nvPr/>
          </p:nvSpPr>
          <p:spPr>
            <a:xfrm>
              <a:off x="5109217" y="3681309"/>
              <a:ext cx="89466" cy="195760"/>
            </a:xfrm>
            <a:custGeom>
              <a:rect b="b" l="l" r="r" t="t"/>
              <a:pathLst>
                <a:path extrusionOk="0" h="195760" w="89466">
                  <a:moveTo>
                    <a:pt x="16717" y="87910"/>
                  </a:moveTo>
                  <a:lnTo>
                    <a:pt x="0" y="87910"/>
                  </a:lnTo>
                  <a:lnTo>
                    <a:pt x="0" y="54721"/>
                  </a:lnTo>
                  <a:lnTo>
                    <a:pt x="16717" y="54721"/>
                  </a:lnTo>
                  <a:lnTo>
                    <a:pt x="16717" y="45848"/>
                  </a:lnTo>
                  <a:cubicBezTo>
                    <a:pt x="16717" y="30439"/>
                    <a:pt x="20524" y="18918"/>
                    <a:pt x="28139" y="11287"/>
                  </a:cubicBezTo>
                  <a:cubicBezTo>
                    <a:pt x="37092" y="3299"/>
                    <a:pt x="48893" y="-732"/>
                    <a:pt x="60862" y="110"/>
                  </a:cubicBezTo>
                  <a:cubicBezTo>
                    <a:pt x="66331" y="44"/>
                    <a:pt x="71797" y="396"/>
                    <a:pt x="77211" y="1164"/>
                  </a:cubicBezTo>
                  <a:cubicBezTo>
                    <a:pt x="81367" y="1811"/>
                    <a:pt x="85465" y="2786"/>
                    <a:pt x="89467" y="4081"/>
                  </a:cubicBezTo>
                  <a:lnTo>
                    <a:pt x="89467" y="37588"/>
                  </a:lnTo>
                  <a:cubicBezTo>
                    <a:pt x="86590" y="36581"/>
                    <a:pt x="83651" y="35762"/>
                    <a:pt x="80667" y="35137"/>
                  </a:cubicBezTo>
                  <a:cubicBezTo>
                    <a:pt x="77582" y="34407"/>
                    <a:pt x="74424" y="34029"/>
                    <a:pt x="71254" y="34009"/>
                  </a:cubicBezTo>
                  <a:cubicBezTo>
                    <a:pt x="61450" y="34009"/>
                    <a:pt x="56695" y="39181"/>
                    <a:pt x="56695" y="49402"/>
                  </a:cubicBezTo>
                  <a:lnTo>
                    <a:pt x="56695" y="54991"/>
                  </a:lnTo>
                  <a:lnTo>
                    <a:pt x="89099" y="54991"/>
                  </a:lnTo>
                  <a:lnTo>
                    <a:pt x="89099" y="87910"/>
                  </a:lnTo>
                  <a:lnTo>
                    <a:pt x="56989" y="87910"/>
                  </a:lnTo>
                  <a:lnTo>
                    <a:pt x="56989" y="195760"/>
                  </a:lnTo>
                  <a:lnTo>
                    <a:pt x="16594" y="195760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561" name="Google Shape;2561;p17"/>
            <p:cNvSpPr/>
            <p:nvPr/>
          </p:nvSpPr>
          <p:spPr>
            <a:xfrm>
              <a:off x="5213561" y="3731370"/>
              <a:ext cx="154447" cy="148985"/>
            </a:xfrm>
            <a:custGeom>
              <a:rect b="b" l="l" r="r" t="t"/>
              <a:pathLst>
                <a:path extrusionOk="0" h="148985" w="154447">
                  <a:moveTo>
                    <a:pt x="76918" y="148984"/>
                  </a:moveTo>
                  <a:cubicBezTo>
                    <a:pt x="66432" y="149004"/>
                    <a:pt x="56041" y="146981"/>
                    <a:pt x="46328" y="143027"/>
                  </a:cubicBezTo>
                  <a:cubicBezTo>
                    <a:pt x="37275" y="139428"/>
                    <a:pt x="29014" y="134090"/>
                    <a:pt x="22013" y="127316"/>
                  </a:cubicBezTo>
                  <a:cubicBezTo>
                    <a:pt x="15180" y="120644"/>
                    <a:pt x="9718" y="112700"/>
                    <a:pt x="5933" y="103932"/>
                  </a:cubicBezTo>
                  <a:cubicBezTo>
                    <a:pt x="1955" y="94837"/>
                    <a:pt x="-65" y="85008"/>
                    <a:pt x="2" y="75082"/>
                  </a:cubicBezTo>
                  <a:lnTo>
                    <a:pt x="1" y="74542"/>
                  </a:lnTo>
                  <a:cubicBezTo>
                    <a:pt x="16" y="54750"/>
                    <a:pt x="7972" y="35792"/>
                    <a:pt x="22086" y="21916"/>
                  </a:cubicBezTo>
                  <a:cubicBezTo>
                    <a:pt x="29156" y="15073"/>
                    <a:pt x="37479" y="9656"/>
                    <a:pt x="46597" y="5959"/>
                  </a:cubicBezTo>
                  <a:cubicBezTo>
                    <a:pt x="56376" y="1936"/>
                    <a:pt x="66860" y="-89"/>
                    <a:pt x="77433" y="3"/>
                  </a:cubicBezTo>
                  <a:cubicBezTo>
                    <a:pt x="87910" y="-3"/>
                    <a:pt x="98290" y="2020"/>
                    <a:pt x="107999" y="5959"/>
                  </a:cubicBezTo>
                  <a:cubicBezTo>
                    <a:pt x="117038" y="9565"/>
                    <a:pt x="125301" y="14874"/>
                    <a:pt x="132338" y="21598"/>
                  </a:cubicBezTo>
                  <a:cubicBezTo>
                    <a:pt x="139138" y="28293"/>
                    <a:pt x="144588" y="36231"/>
                    <a:pt x="148393" y="44982"/>
                  </a:cubicBezTo>
                  <a:cubicBezTo>
                    <a:pt x="152383" y="54094"/>
                    <a:pt x="154444" y="63933"/>
                    <a:pt x="154448" y="73881"/>
                  </a:cubicBezTo>
                  <a:lnTo>
                    <a:pt x="154448" y="74420"/>
                  </a:lnTo>
                  <a:cubicBezTo>
                    <a:pt x="154470" y="84344"/>
                    <a:pt x="152442" y="94166"/>
                    <a:pt x="148492" y="103270"/>
                  </a:cubicBezTo>
                  <a:cubicBezTo>
                    <a:pt x="144694" y="112190"/>
                    <a:pt x="139181" y="120276"/>
                    <a:pt x="132265" y="127070"/>
                  </a:cubicBezTo>
                  <a:cubicBezTo>
                    <a:pt x="125194" y="133926"/>
                    <a:pt x="116873" y="139360"/>
                    <a:pt x="107753" y="143076"/>
                  </a:cubicBezTo>
                  <a:cubicBezTo>
                    <a:pt x="97962" y="147052"/>
                    <a:pt x="87485" y="149059"/>
                    <a:pt x="76918" y="148984"/>
                  </a:cubicBezTo>
                  <a:close/>
                  <a:moveTo>
                    <a:pt x="77457" y="114104"/>
                  </a:moveTo>
                  <a:cubicBezTo>
                    <a:pt x="82784" y="114200"/>
                    <a:pt x="88071" y="113173"/>
                    <a:pt x="92973" y="111089"/>
                  </a:cubicBezTo>
                  <a:cubicBezTo>
                    <a:pt x="97392" y="109142"/>
                    <a:pt x="101344" y="106276"/>
                    <a:pt x="104567" y="102682"/>
                  </a:cubicBezTo>
                  <a:cubicBezTo>
                    <a:pt x="107799" y="99119"/>
                    <a:pt x="110298" y="94954"/>
                    <a:pt x="111921" y="90426"/>
                  </a:cubicBezTo>
                  <a:cubicBezTo>
                    <a:pt x="113612" y="85591"/>
                    <a:pt x="114442" y="80497"/>
                    <a:pt x="114372" y="75376"/>
                  </a:cubicBezTo>
                  <a:lnTo>
                    <a:pt x="114371" y="74837"/>
                  </a:lnTo>
                  <a:cubicBezTo>
                    <a:pt x="114397" y="69724"/>
                    <a:pt x="113492" y="64649"/>
                    <a:pt x="111699" y="59860"/>
                  </a:cubicBezTo>
                  <a:cubicBezTo>
                    <a:pt x="109968" y="55239"/>
                    <a:pt x="107363" y="50995"/>
                    <a:pt x="104028" y="47359"/>
                  </a:cubicBezTo>
                  <a:cubicBezTo>
                    <a:pt x="100666" y="43724"/>
                    <a:pt x="96617" y="40791"/>
                    <a:pt x="92115" y="38731"/>
                  </a:cubicBezTo>
                  <a:cubicBezTo>
                    <a:pt x="87355" y="36557"/>
                    <a:pt x="82174" y="35461"/>
                    <a:pt x="76942" y="35520"/>
                  </a:cubicBezTo>
                  <a:cubicBezTo>
                    <a:pt x="71613" y="35420"/>
                    <a:pt x="66324" y="36456"/>
                    <a:pt x="61426" y="38560"/>
                  </a:cubicBezTo>
                  <a:cubicBezTo>
                    <a:pt x="57036" y="40543"/>
                    <a:pt x="53091" y="43394"/>
                    <a:pt x="49832" y="46943"/>
                  </a:cubicBezTo>
                  <a:cubicBezTo>
                    <a:pt x="46618" y="50564"/>
                    <a:pt x="44122" y="54765"/>
                    <a:pt x="42479" y="59321"/>
                  </a:cubicBezTo>
                  <a:cubicBezTo>
                    <a:pt x="40810" y="64136"/>
                    <a:pt x="39981" y="69202"/>
                    <a:pt x="40028" y="74297"/>
                  </a:cubicBezTo>
                  <a:lnTo>
                    <a:pt x="40028" y="74837"/>
                  </a:lnTo>
                  <a:cubicBezTo>
                    <a:pt x="40003" y="79973"/>
                    <a:pt x="40908" y="85072"/>
                    <a:pt x="42700" y="89887"/>
                  </a:cubicBezTo>
                  <a:cubicBezTo>
                    <a:pt x="44397" y="94524"/>
                    <a:pt x="47005" y="98775"/>
                    <a:pt x="50372" y="102388"/>
                  </a:cubicBezTo>
                  <a:cubicBezTo>
                    <a:pt x="53756" y="105998"/>
                    <a:pt x="57799" y="108926"/>
                    <a:pt x="62285" y="111016"/>
                  </a:cubicBezTo>
                  <a:cubicBezTo>
                    <a:pt x="67050" y="113162"/>
                    <a:pt x="72233" y="114217"/>
                    <a:pt x="77457" y="114104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562" name="Google Shape;2562;p17"/>
            <p:cNvSpPr/>
            <p:nvPr/>
          </p:nvSpPr>
          <p:spPr>
            <a:xfrm>
              <a:off x="5396957" y="3731810"/>
              <a:ext cx="85961" cy="145332"/>
            </a:xfrm>
            <a:custGeom>
              <a:rect b="b" l="l" r="r" t="t"/>
              <a:pathLst>
                <a:path extrusionOk="0" h="145332" w="85961">
                  <a:moveTo>
                    <a:pt x="123" y="2848"/>
                  </a:moveTo>
                  <a:lnTo>
                    <a:pt x="40518" y="2848"/>
                  </a:lnTo>
                  <a:lnTo>
                    <a:pt x="40518" y="31575"/>
                  </a:lnTo>
                  <a:cubicBezTo>
                    <a:pt x="44070" y="22518"/>
                    <a:pt x="49814" y="14484"/>
                    <a:pt x="57234" y="8191"/>
                  </a:cubicBezTo>
                  <a:cubicBezTo>
                    <a:pt x="65454" y="1990"/>
                    <a:pt x="75723" y="-857"/>
                    <a:pt x="85962" y="225"/>
                  </a:cubicBezTo>
                  <a:lnTo>
                    <a:pt x="85961" y="42458"/>
                  </a:lnTo>
                  <a:lnTo>
                    <a:pt x="83805" y="42458"/>
                  </a:lnTo>
                  <a:cubicBezTo>
                    <a:pt x="71920" y="41805"/>
                    <a:pt x="60324" y="46265"/>
                    <a:pt x="51940" y="54714"/>
                  </a:cubicBezTo>
                  <a:cubicBezTo>
                    <a:pt x="44194" y="62876"/>
                    <a:pt x="40395" y="75549"/>
                    <a:pt x="40395" y="92682"/>
                  </a:cubicBezTo>
                  <a:lnTo>
                    <a:pt x="40395" y="145333"/>
                  </a:lnTo>
                  <a:lnTo>
                    <a:pt x="0" y="145333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563" name="Google Shape;2563;p17"/>
            <p:cNvSpPr/>
            <p:nvPr/>
          </p:nvSpPr>
          <p:spPr>
            <a:xfrm>
              <a:off x="5508019" y="3731688"/>
              <a:ext cx="217563" cy="145454"/>
            </a:xfrm>
            <a:custGeom>
              <a:rect b="b" l="l" r="r" t="t"/>
              <a:pathLst>
                <a:path extrusionOk="0" h="145454" w="217563">
                  <a:moveTo>
                    <a:pt x="122" y="2969"/>
                  </a:moveTo>
                  <a:lnTo>
                    <a:pt x="40517" y="2969"/>
                  </a:lnTo>
                  <a:lnTo>
                    <a:pt x="40517" y="23363"/>
                  </a:lnTo>
                  <a:cubicBezTo>
                    <a:pt x="42866" y="20292"/>
                    <a:pt x="45413" y="17377"/>
                    <a:pt x="48140" y="14637"/>
                  </a:cubicBezTo>
                  <a:cubicBezTo>
                    <a:pt x="50901" y="11839"/>
                    <a:pt x="53977" y="9371"/>
                    <a:pt x="57308" y="7283"/>
                  </a:cubicBezTo>
                  <a:cubicBezTo>
                    <a:pt x="60815" y="5055"/>
                    <a:pt x="64619" y="3330"/>
                    <a:pt x="68608" y="2160"/>
                  </a:cubicBezTo>
                  <a:cubicBezTo>
                    <a:pt x="81415" y="-1269"/>
                    <a:pt x="95039" y="172"/>
                    <a:pt x="106846" y="6205"/>
                  </a:cubicBezTo>
                  <a:cubicBezTo>
                    <a:pt x="113681" y="10119"/>
                    <a:pt x="119194" y="15981"/>
                    <a:pt x="122680" y="23044"/>
                  </a:cubicBezTo>
                  <a:cubicBezTo>
                    <a:pt x="128339" y="16008"/>
                    <a:pt x="135391" y="10217"/>
                    <a:pt x="143392" y="6033"/>
                  </a:cubicBezTo>
                  <a:cubicBezTo>
                    <a:pt x="151492" y="2037"/>
                    <a:pt x="160416" y="-3"/>
                    <a:pt x="169447" y="77"/>
                  </a:cubicBezTo>
                  <a:cubicBezTo>
                    <a:pt x="182568" y="-677"/>
                    <a:pt x="195397" y="4148"/>
                    <a:pt x="204768" y="13362"/>
                  </a:cubicBezTo>
                  <a:cubicBezTo>
                    <a:pt x="213298" y="22235"/>
                    <a:pt x="217563" y="35259"/>
                    <a:pt x="217563" y="52433"/>
                  </a:cubicBezTo>
                  <a:lnTo>
                    <a:pt x="217563" y="145185"/>
                  </a:lnTo>
                  <a:lnTo>
                    <a:pt x="177168" y="145185"/>
                  </a:lnTo>
                  <a:lnTo>
                    <a:pt x="177168" y="66209"/>
                  </a:lnTo>
                  <a:cubicBezTo>
                    <a:pt x="177782" y="58511"/>
                    <a:pt x="175674" y="50843"/>
                    <a:pt x="171212" y="44541"/>
                  </a:cubicBezTo>
                  <a:cubicBezTo>
                    <a:pt x="166742" y="39433"/>
                    <a:pt x="160139" y="36712"/>
                    <a:pt x="153368" y="37187"/>
                  </a:cubicBezTo>
                  <a:cubicBezTo>
                    <a:pt x="146628" y="36896"/>
                    <a:pt x="140101" y="39585"/>
                    <a:pt x="135523" y="44541"/>
                  </a:cubicBezTo>
                  <a:cubicBezTo>
                    <a:pt x="130745" y="50709"/>
                    <a:pt x="128414" y="58426"/>
                    <a:pt x="128979" y="66209"/>
                  </a:cubicBezTo>
                  <a:lnTo>
                    <a:pt x="128979" y="145454"/>
                  </a:lnTo>
                  <a:lnTo>
                    <a:pt x="88584" y="145454"/>
                  </a:lnTo>
                  <a:lnTo>
                    <a:pt x="88584" y="66209"/>
                  </a:lnTo>
                  <a:cubicBezTo>
                    <a:pt x="89217" y="58513"/>
                    <a:pt x="87117" y="50841"/>
                    <a:pt x="82653" y="44541"/>
                  </a:cubicBezTo>
                  <a:cubicBezTo>
                    <a:pt x="78170" y="39435"/>
                    <a:pt x="71561" y="36715"/>
                    <a:pt x="64784" y="37187"/>
                  </a:cubicBezTo>
                  <a:cubicBezTo>
                    <a:pt x="58044" y="36896"/>
                    <a:pt x="51517" y="39585"/>
                    <a:pt x="46939" y="44541"/>
                  </a:cubicBezTo>
                  <a:cubicBezTo>
                    <a:pt x="42179" y="50719"/>
                    <a:pt x="39851" y="58428"/>
                    <a:pt x="40395" y="66209"/>
                  </a:cubicBezTo>
                  <a:lnTo>
                    <a:pt x="40395" y="145454"/>
                  </a:lnTo>
                  <a:lnTo>
                    <a:pt x="0" y="145454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564" name="Google Shape;2564;p17"/>
            <p:cNvSpPr/>
            <p:nvPr/>
          </p:nvSpPr>
          <p:spPr>
            <a:xfrm>
              <a:off x="5752164" y="3733261"/>
              <a:ext cx="131161" cy="146608"/>
            </a:xfrm>
            <a:custGeom>
              <a:rect b="b" l="l" r="r" t="t"/>
              <a:pathLst>
                <a:path extrusionOk="0" h="146608" w="131161">
                  <a:moveTo>
                    <a:pt x="48914" y="146553"/>
                  </a:moveTo>
                  <a:cubicBezTo>
                    <a:pt x="42461" y="146582"/>
                    <a:pt x="36041" y="145640"/>
                    <a:pt x="29868" y="143759"/>
                  </a:cubicBezTo>
                  <a:cubicBezTo>
                    <a:pt x="24185" y="142037"/>
                    <a:pt x="18908" y="139186"/>
                    <a:pt x="14352" y="135376"/>
                  </a:cubicBezTo>
                  <a:cubicBezTo>
                    <a:pt x="9902" y="131613"/>
                    <a:pt x="6308" y="126941"/>
                    <a:pt x="3812" y="121674"/>
                  </a:cubicBezTo>
                  <a:cubicBezTo>
                    <a:pt x="1165" y="115793"/>
                    <a:pt x="-133" y="109395"/>
                    <a:pt x="13" y="102947"/>
                  </a:cubicBezTo>
                  <a:lnTo>
                    <a:pt x="14" y="102408"/>
                  </a:lnTo>
                  <a:cubicBezTo>
                    <a:pt x="-158" y="95448"/>
                    <a:pt x="1285" y="88544"/>
                    <a:pt x="4230" y="82235"/>
                  </a:cubicBezTo>
                  <a:cubicBezTo>
                    <a:pt x="6992" y="76636"/>
                    <a:pt x="11081" y="71797"/>
                    <a:pt x="16142" y="68141"/>
                  </a:cubicBezTo>
                  <a:cubicBezTo>
                    <a:pt x="21505" y="64241"/>
                    <a:pt x="27561" y="61396"/>
                    <a:pt x="33987" y="59758"/>
                  </a:cubicBezTo>
                  <a:cubicBezTo>
                    <a:pt x="41587" y="57825"/>
                    <a:pt x="49406" y="56886"/>
                    <a:pt x="57248" y="56964"/>
                  </a:cubicBezTo>
                  <a:cubicBezTo>
                    <a:pt x="63609" y="56881"/>
                    <a:pt x="69962" y="57415"/>
                    <a:pt x="76220" y="58557"/>
                  </a:cubicBezTo>
                  <a:cubicBezTo>
                    <a:pt x="81584" y="59627"/>
                    <a:pt x="86873" y="61044"/>
                    <a:pt x="92054" y="62797"/>
                  </a:cubicBezTo>
                  <a:lnTo>
                    <a:pt x="92054" y="60346"/>
                  </a:lnTo>
                  <a:cubicBezTo>
                    <a:pt x="92546" y="53053"/>
                    <a:pt x="89718" y="45928"/>
                    <a:pt x="84358" y="40958"/>
                  </a:cubicBezTo>
                  <a:cubicBezTo>
                    <a:pt x="77762" y="36084"/>
                    <a:pt x="69646" y="33720"/>
                    <a:pt x="61464" y="34291"/>
                  </a:cubicBezTo>
                  <a:cubicBezTo>
                    <a:pt x="54548" y="34231"/>
                    <a:pt x="47645" y="34914"/>
                    <a:pt x="40875" y="36325"/>
                  </a:cubicBezTo>
                  <a:cubicBezTo>
                    <a:pt x="34493" y="37842"/>
                    <a:pt x="28234" y="39833"/>
                    <a:pt x="22148" y="42281"/>
                  </a:cubicBezTo>
                  <a:lnTo>
                    <a:pt x="12024" y="11446"/>
                  </a:lnTo>
                  <a:cubicBezTo>
                    <a:pt x="19957" y="8034"/>
                    <a:pt x="28155" y="5271"/>
                    <a:pt x="36535" y="3186"/>
                  </a:cubicBezTo>
                  <a:cubicBezTo>
                    <a:pt x="46656" y="886"/>
                    <a:pt x="57019" y="-176"/>
                    <a:pt x="67396" y="24"/>
                  </a:cubicBezTo>
                  <a:cubicBezTo>
                    <a:pt x="77076" y="-183"/>
                    <a:pt x="86724" y="1209"/>
                    <a:pt x="95951" y="4142"/>
                  </a:cubicBezTo>
                  <a:cubicBezTo>
                    <a:pt x="103321" y="6529"/>
                    <a:pt x="110035" y="10599"/>
                    <a:pt x="115560" y="16030"/>
                  </a:cubicBezTo>
                  <a:cubicBezTo>
                    <a:pt x="121063" y="21503"/>
                    <a:pt x="125151" y="28233"/>
                    <a:pt x="127473" y="35639"/>
                  </a:cubicBezTo>
                  <a:cubicBezTo>
                    <a:pt x="130052" y="44045"/>
                    <a:pt x="131293" y="52805"/>
                    <a:pt x="131150" y="61596"/>
                  </a:cubicBezTo>
                  <a:lnTo>
                    <a:pt x="131150" y="144225"/>
                  </a:lnTo>
                  <a:lnTo>
                    <a:pt x="92128" y="144225"/>
                  </a:lnTo>
                  <a:lnTo>
                    <a:pt x="92128" y="128807"/>
                  </a:lnTo>
                  <a:cubicBezTo>
                    <a:pt x="87101" y="134316"/>
                    <a:pt x="81037" y="138781"/>
                    <a:pt x="74283" y="141945"/>
                  </a:cubicBezTo>
                  <a:cubicBezTo>
                    <a:pt x="66278" y="145357"/>
                    <a:pt x="57608" y="146932"/>
                    <a:pt x="48914" y="146553"/>
                  </a:cubicBezTo>
                  <a:close/>
                  <a:moveTo>
                    <a:pt x="61170" y="118659"/>
                  </a:moveTo>
                  <a:cubicBezTo>
                    <a:pt x="69418" y="119087"/>
                    <a:pt x="77560" y="116644"/>
                    <a:pt x="84210" y="111747"/>
                  </a:cubicBezTo>
                  <a:cubicBezTo>
                    <a:pt x="89747" y="107498"/>
                    <a:pt x="92947" y="100881"/>
                    <a:pt x="92838" y="93903"/>
                  </a:cubicBezTo>
                  <a:lnTo>
                    <a:pt x="92839" y="86696"/>
                  </a:lnTo>
                  <a:cubicBezTo>
                    <a:pt x="84701" y="83114"/>
                    <a:pt x="75894" y="81309"/>
                    <a:pt x="67004" y="81402"/>
                  </a:cubicBezTo>
                  <a:cubicBezTo>
                    <a:pt x="59826" y="80988"/>
                    <a:pt x="52691" y="82757"/>
                    <a:pt x="46536" y="86476"/>
                  </a:cubicBezTo>
                  <a:cubicBezTo>
                    <a:pt x="41678" y="89683"/>
                    <a:pt x="38880" y="95222"/>
                    <a:pt x="39183" y="101035"/>
                  </a:cubicBezTo>
                  <a:lnTo>
                    <a:pt x="39183" y="101575"/>
                  </a:lnTo>
                  <a:cubicBezTo>
                    <a:pt x="38917" y="106565"/>
                    <a:pt x="41149" y="111361"/>
                    <a:pt x="45139" y="114370"/>
                  </a:cubicBezTo>
                  <a:cubicBezTo>
                    <a:pt x="49885" y="117556"/>
                    <a:pt x="55534" y="119121"/>
                    <a:pt x="61243" y="118831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565" name="Google Shape;2565;p17"/>
            <p:cNvSpPr/>
            <p:nvPr/>
          </p:nvSpPr>
          <p:spPr>
            <a:xfrm>
              <a:off x="5911008" y="3731742"/>
              <a:ext cx="132953" cy="148680"/>
            </a:xfrm>
            <a:custGeom>
              <a:rect b="b" l="l" r="r" t="t"/>
              <a:pathLst>
                <a:path extrusionOk="0" h="148680" w="132953">
                  <a:moveTo>
                    <a:pt x="74249" y="148611"/>
                  </a:moveTo>
                  <a:cubicBezTo>
                    <a:pt x="64028" y="148669"/>
                    <a:pt x="53903" y="146642"/>
                    <a:pt x="44492" y="142655"/>
                  </a:cubicBezTo>
                  <a:cubicBezTo>
                    <a:pt x="17270" y="131173"/>
                    <a:pt x="-308" y="104374"/>
                    <a:pt x="4" y="74832"/>
                  </a:cubicBezTo>
                  <a:lnTo>
                    <a:pt x="3" y="74293"/>
                  </a:lnTo>
                  <a:cubicBezTo>
                    <a:pt x="-103" y="54788"/>
                    <a:pt x="7407" y="36011"/>
                    <a:pt x="20936" y="21961"/>
                  </a:cubicBezTo>
                  <a:cubicBezTo>
                    <a:pt x="27716" y="15095"/>
                    <a:pt x="35811" y="9667"/>
                    <a:pt x="44737" y="6004"/>
                  </a:cubicBezTo>
                  <a:cubicBezTo>
                    <a:pt x="54279" y="1967"/>
                    <a:pt x="64550" y="-61"/>
                    <a:pt x="74911" y="47"/>
                  </a:cubicBezTo>
                  <a:cubicBezTo>
                    <a:pt x="86408" y="-356"/>
                    <a:pt x="97848" y="1822"/>
                    <a:pt x="108393" y="6420"/>
                  </a:cubicBezTo>
                  <a:cubicBezTo>
                    <a:pt x="117289" y="10767"/>
                    <a:pt x="125236" y="16831"/>
                    <a:pt x="131777" y="24265"/>
                  </a:cubicBezTo>
                  <a:lnTo>
                    <a:pt x="107094" y="50860"/>
                  </a:lnTo>
                  <a:cubicBezTo>
                    <a:pt x="102908" y="46397"/>
                    <a:pt x="98124" y="42536"/>
                    <a:pt x="92877" y="39388"/>
                  </a:cubicBezTo>
                  <a:cubicBezTo>
                    <a:pt x="87281" y="36409"/>
                    <a:pt x="81002" y="34947"/>
                    <a:pt x="74665" y="35148"/>
                  </a:cubicBezTo>
                  <a:cubicBezTo>
                    <a:pt x="69837" y="35081"/>
                    <a:pt x="65058" y="36121"/>
                    <a:pt x="60694" y="38187"/>
                  </a:cubicBezTo>
                  <a:cubicBezTo>
                    <a:pt x="56554" y="40256"/>
                    <a:pt x="52851" y="43102"/>
                    <a:pt x="49786" y="46570"/>
                  </a:cubicBezTo>
                  <a:cubicBezTo>
                    <a:pt x="46644" y="50214"/>
                    <a:pt x="44209" y="54412"/>
                    <a:pt x="42605" y="58948"/>
                  </a:cubicBezTo>
                  <a:cubicBezTo>
                    <a:pt x="40938" y="63772"/>
                    <a:pt x="40109" y="68846"/>
                    <a:pt x="40154" y="73949"/>
                  </a:cubicBezTo>
                  <a:lnTo>
                    <a:pt x="40153" y="74489"/>
                  </a:lnTo>
                  <a:cubicBezTo>
                    <a:pt x="40084" y="79722"/>
                    <a:pt x="40912" y="84929"/>
                    <a:pt x="42604" y="89882"/>
                  </a:cubicBezTo>
                  <a:cubicBezTo>
                    <a:pt x="44170" y="94510"/>
                    <a:pt x="46673" y="98766"/>
                    <a:pt x="49958" y="102383"/>
                  </a:cubicBezTo>
                  <a:cubicBezTo>
                    <a:pt x="53149" y="105932"/>
                    <a:pt x="57038" y="108785"/>
                    <a:pt x="61380" y="110766"/>
                  </a:cubicBezTo>
                  <a:cubicBezTo>
                    <a:pt x="66064" y="112834"/>
                    <a:pt x="71138" y="113870"/>
                    <a:pt x="76258" y="113805"/>
                  </a:cubicBezTo>
                  <a:cubicBezTo>
                    <a:pt x="82462" y="113988"/>
                    <a:pt x="88607" y="112569"/>
                    <a:pt x="94103" y="109687"/>
                  </a:cubicBezTo>
                  <a:cubicBezTo>
                    <a:pt x="99565" y="106670"/>
                    <a:pt x="104622" y="102972"/>
                    <a:pt x="109153" y="98681"/>
                  </a:cubicBezTo>
                  <a:lnTo>
                    <a:pt x="132954" y="122482"/>
                  </a:lnTo>
                  <a:cubicBezTo>
                    <a:pt x="126111" y="130005"/>
                    <a:pt x="118068" y="136341"/>
                    <a:pt x="109153" y="141233"/>
                  </a:cubicBezTo>
                  <a:cubicBezTo>
                    <a:pt x="98329" y="146603"/>
                    <a:pt x="86320" y="149142"/>
                    <a:pt x="74249" y="148611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566" name="Google Shape;2566;p17"/>
            <p:cNvSpPr/>
            <p:nvPr/>
          </p:nvSpPr>
          <p:spPr>
            <a:xfrm>
              <a:off x="6070557" y="3683134"/>
              <a:ext cx="42600" cy="194253"/>
            </a:xfrm>
            <a:custGeom>
              <a:rect b="b" l="l" r="r" t="t"/>
              <a:pathLst>
                <a:path extrusionOk="0" h="194253" w="42600">
                  <a:moveTo>
                    <a:pt x="0" y="0"/>
                  </a:moveTo>
                  <a:lnTo>
                    <a:pt x="42601" y="0"/>
                  </a:lnTo>
                  <a:lnTo>
                    <a:pt x="42601" y="35689"/>
                  </a:lnTo>
                  <a:lnTo>
                    <a:pt x="48" y="35689"/>
                  </a:lnTo>
                  <a:close/>
                  <a:moveTo>
                    <a:pt x="1078" y="51474"/>
                  </a:moveTo>
                  <a:lnTo>
                    <a:pt x="41473" y="51474"/>
                  </a:lnTo>
                  <a:lnTo>
                    <a:pt x="41473" y="194253"/>
                  </a:lnTo>
                  <a:lnTo>
                    <a:pt x="1078" y="194253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567" name="Google Shape;2567;p17"/>
            <p:cNvSpPr/>
            <p:nvPr/>
          </p:nvSpPr>
          <p:spPr>
            <a:xfrm>
              <a:off x="6143012" y="3671957"/>
              <a:ext cx="154472" cy="208397"/>
            </a:xfrm>
            <a:custGeom>
              <a:rect b="b" l="l" r="r" t="t"/>
              <a:pathLst>
                <a:path extrusionOk="0" h="208397" w="154472">
                  <a:moveTo>
                    <a:pt x="76942" y="208397"/>
                  </a:moveTo>
                  <a:cubicBezTo>
                    <a:pt x="66456" y="208405"/>
                    <a:pt x="56068" y="206382"/>
                    <a:pt x="46352" y="202440"/>
                  </a:cubicBezTo>
                  <a:cubicBezTo>
                    <a:pt x="28240" y="195273"/>
                    <a:pt x="13712" y="181212"/>
                    <a:pt x="5957" y="163344"/>
                  </a:cubicBezTo>
                  <a:cubicBezTo>
                    <a:pt x="2006" y="154241"/>
                    <a:pt x="-22" y="144419"/>
                    <a:pt x="1" y="134494"/>
                  </a:cubicBezTo>
                  <a:lnTo>
                    <a:pt x="0" y="133955"/>
                  </a:lnTo>
                  <a:cubicBezTo>
                    <a:pt x="-5" y="124033"/>
                    <a:pt x="2021" y="114214"/>
                    <a:pt x="5956" y="105105"/>
                  </a:cubicBezTo>
                  <a:cubicBezTo>
                    <a:pt x="9778" y="96200"/>
                    <a:pt x="15298" y="88124"/>
                    <a:pt x="22207" y="81329"/>
                  </a:cubicBezTo>
                  <a:cubicBezTo>
                    <a:pt x="29273" y="74481"/>
                    <a:pt x="37596" y="69062"/>
                    <a:pt x="46718" y="65372"/>
                  </a:cubicBezTo>
                  <a:cubicBezTo>
                    <a:pt x="56491" y="61360"/>
                    <a:pt x="66965" y="59335"/>
                    <a:pt x="77529" y="59416"/>
                  </a:cubicBezTo>
                  <a:cubicBezTo>
                    <a:pt x="88016" y="59396"/>
                    <a:pt x="98407" y="61419"/>
                    <a:pt x="108120" y="65372"/>
                  </a:cubicBezTo>
                  <a:cubicBezTo>
                    <a:pt x="117160" y="68978"/>
                    <a:pt x="125423" y="74287"/>
                    <a:pt x="132459" y="81010"/>
                  </a:cubicBezTo>
                  <a:cubicBezTo>
                    <a:pt x="139266" y="87699"/>
                    <a:pt x="144718" y="95639"/>
                    <a:pt x="148515" y="104394"/>
                  </a:cubicBezTo>
                  <a:cubicBezTo>
                    <a:pt x="152477" y="113495"/>
                    <a:pt x="154505" y="123319"/>
                    <a:pt x="154471" y="133244"/>
                  </a:cubicBezTo>
                  <a:lnTo>
                    <a:pt x="154471" y="133784"/>
                  </a:lnTo>
                  <a:cubicBezTo>
                    <a:pt x="154518" y="143710"/>
                    <a:pt x="152489" y="153537"/>
                    <a:pt x="148515" y="162634"/>
                  </a:cubicBezTo>
                  <a:cubicBezTo>
                    <a:pt x="144743" y="171555"/>
                    <a:pt x="139245" y="179644"/>
                    <a:pt x="132337" y="186434"/>
                  </a:cubicBezTo>
                  <a:cubicBezTo>
                    <a:pt x="125250" y="193269"/>
                    <a:pt x="116933" y="198700"/>
                    <a:pt x="107826" y="202440"/>
                  </a:cubicBezTo>
                  <a:cubicBezTo>
                    <a:pt x="98020" y="206427"/>
                    <a:pt x="87527" y="208451"/>
                    <a:pt x="76941" y="208396"/>
                  </a:cubicBezTo>
                  <a:close/>
                  <a:moveTo>
                    <a:pt x="77456" y="173517"/>
                  </a:moveTo>
                  <a:cubicBezTo>
                    <a:pt x="82808" y="173630"/>
                    <a:pt x="88122" y="172602"/>
                    <a:pt x="93046" y="170502"/>
                  </a:cubicBezTo>
                  <a:cubicBezTo>
                    <a:pt x="97449" y="168553"/>
                    <a:pt x="101385" y="165687"/>
                    <a:pt x="104591" y="162094"/>
                  </a:cubicBezTo>
                  <a:cubicBezTo>
                    <a:pt x="107826" y="158534"/>
                    <a:pt x="110325" y="154369"/>
                    <a:pt x="111944" y="149839"/>
                  </a:cubicBezTo>
                  <a:cubicBezTo>
                    <a:pt x="113602" y="144995"/>
                    <a:pt x="114431" y="139907"/>
                    <a:pt x="114395" y="134789"/>
                  </a:cubicBezTo>
                  <a:lnTo>
                    <a:pt x="114395" y="134249"/>
                  </a:lnTo>
                  <a:cubicBezTo>
                    <a:pt x="114400" y="129143"/>
                    <a:pt x="113512" y="124074"/>
                    <a:pt x="111773" y="119273"/>
                  </a:cubicBezTo>
                  <a:cubicBezTo>
                    <a:pt x="108282" y="109917"/>
                    <a:pt x="101232" y="102322"/>
                    <a:pt x="92163" y="98144"/>
                  </a:cubicBezTo>
                  <a:cubicBezTo>
                    <a:pt x="87412" y="95972"/>
                    <a:pt x="82240" y="94875"/>
                    <a:pt x="77015" y="94933"/>
                  </a:cubicBezTo>
                  <a:cubicBezTo>
                    <a:pt x="71678" y="94831"/>
                    <a:pt x="66381" y="95867"/>
                    <a:pt x="61475" y="97972"/>
                  </a:cubicBezTo>
                  <a:cubicBezTo>
                    <a:pt x="57090" y="99941"/>
                    <a:pt x="53160" y="102795"/>
                    <a:pt x="49930" y="106355"/>
                  </a:cubicBezTo>
                  <a:cubicBezTo>
                    <a:pt x="46678" y="109950"/>
                    <a:pt x="44178" y="114159"/>
                    <a:pt x="42577" y="118734"/>
                  </a:cubicBezTo>
                  <a:cubicBezTo>
                    <a:pt x="40844" y="123535"/>
                    <a:pt x="39972" y="128605"/>
                    <a:pt x="40003" y="133710"/>
                  </a:cubicBezTo>
                  <a:lnTo>
                    <a:pt x="40003" y="134249"/>
                  </a:lnTo>
                  <a:cubicBezTo>
                    <a:pt x="39974" y="139389"/>
                    <a:pt x="40887" y="144490"/>
                    <a:pt x="42699" y="149299"/>
                  </a:cubicBezTo>
                  <a:cubicBezTo>
                    <a:pt x="46181" y="158661"/>
                    <a:pt x="53233" y="166259"/>
                    <a:pt x="62309" y="170428"/>
                  </a:cubicBezTo>
                  <a:cubicBezTo>
                    <a:pt x="67064" y="172577"/>
                    <a:pt x="72240" y="173632"/>
                    <a:pt x="77456" y="173517"/>
                  </a:cubicBezTo>
                  <a:close/>
                  <a:moveTo>
                    <a:pt x="91795" y="0"/>
                  </a:moveTo>
                  <a:lnTo>
                    <a:pt x="126676" y="15099"/>
                  </a:lnTo>
                  <a:lnTo>
                    <a:pt x="92629" y="46964"/>
                  </a:lnTo>
                  <a:lnTo>
                    <a:pt x="61818" y="46964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568" name="Google Shape;2568;p17"/>
            <p:cNvSpPr/>
            <p:nvPr/>
          </p:nvSpPr>
          <p:spPr>
            <a:xfrm>
              <a:off x="6326554" y="3731928"/>
              <a:ext cx="130547" cy="145214"/>
            </a:xfrm>
            <a:custGeom>
              <a:rect b="b" l="l" r="r" t="t"/>
              <a:pathLst>
                <a:path extrusionOk="0" h="145214" w="130547">
                  <a:moveTo>
                    <a:pt x="0" y="2730"/>
                  </a:moveTo>
                  <a:lnTo>
                    <a:pt x="40395" y="2730"/>
                  </a:lnTo>
                  <a:lnTo>
                    <a:pt x="40395" y="23123"/>
                  </a:lnTo>
                  <a:cubicBezTo>
                    <a:pt x="42725" y="20058"/>
                    <a:pt x="45246" y="17144"/>
                    <a:pt x="47945" y="14397"/>
                  </a:cubicBezTo>
                  <a:cubicBezTo>
                    <a:pt x="50728" y="11625"/>
                    <a:pt x="53802" y="9160"/>
                    <a:pt x="57112" y="7044"/>
                  </a:cubicBezTo>
                  <a:cubicBezTo>
                    <a:pt x="60595" y="4850"/>
                    <a:pt x="64353" y="3127"/>
                    <a:pt x="68289" y="1921"/>
                  </a:cubicBezTo>
                  <a:cubicBezTo>
                    <a:pt x="72775" y="638"/>
                    <a:pt x="77424" y="18"/>
                    <a:pt x="82089" y="83"/>
                  </a:cubicBezTo>
                  <a:cubicBezTo>
                    <a:pt x="95474" y="-724"/>
                    <a:pt x="108533" y="4415"/>
                    <a:pt x="117778" y="14128"/>
                  </a:cubicBezTo>
                  <a:cubicBezTo>
                    <a:pt x="126755" y="25014"/>
                    <a:pt x="131282" y="38893"/>
                    <a:pt x="130450" y="52978"/>
                  </a:cubicBezTo>
                  <a:lnTo>
                    <a:pt x="130450" y="145190"/>
                  </a:lnTo>
                  <a:lnTo>
                    <a:pt x="90006" y="145190"/>
                  </a:lnTo>
                  <a:lnTo>
                    <a:pt x="90006" y="65969"/>
                  </a:lnTo>
                  <a:cubicBezTo>
                    <a:pt x="90598" y="58211"/>
                    <a:pt x="88332" y="50504"/>
                    <a:pt x="83633" y="44301"/>
                  </a:cubicBezTo>
                  <a:cubicBezTo>
                    <a:pt x="79061" y="39337"/>
                    <a:pt x="72530" y="36646"/>
                    <a:pt x="65788" y="36948"/>
                  </a:cubicBezTo>
                  <a:cubicBezTo>
                    <a:pt x="58868" y="36605"/>
                    <a:pt x="52140" y="39289"/>
                    <a:pt x="47356" y="44301"/>
                  </a:cubicBezTo>
                  <a:cubicBezTo>
                    <a:pt x="42407" y="50391"/>
                    <a:pt x="39978" y="58144"/>
                    <a:pt x="40566" y="65969"/>
                  </a:cubicBezTo>
                  <a:lnTo>
                    <a:pt x="40567" y="145215"/>
                  </a:lnTo>
                  <a:lnTo>
                    <a:pt x="171" y="145215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569" name="Google Shape;2569;p17"/>
            <p:cNvSpPr/>
            <p:nvPr/>
          </p:nvSpPr>
          <p:spPr>
            <a:xfrm>
              <a:off x="6559266" y="3734903"/>
              <a:ext cx="148294" cy="185565"/>
            </a:xfrm>
            <a:custGeom>
              <a:rect b="b" l="l" r="r" t="t"/>
              <a:pathLst>
                <a:path extrusionOk="0" h="185565" w="148294">
                  <a:moveTo>
                    <a:pt x="46572" y="185552"/>
                  </a:moveTo>
                  <a:cubicBezTo>
                    <a:pt x="39941" y="185688"/>
                    <a:pt x="33329" y="184812"/>
                    <a:pt x="26963" y="182954"/>
                  </a:cubicBezTo>
                  <a:cubicBezTo>
                    <a:pt x="21296" y="181161"/>
                    <a:pt x="15845" y="178744"/>
                    <a:pt x="10712" y="175747"/>
                  </a:cubicBezTo>
                  <a:lnTo>
                    <a:pt x="24291" y="146530"/>
                  </a:lnTo>
                  <a:cubicBezTo>
                    <a:pt x="27025" y="148181"/>
                    <a:pt x="29936" y="149521"/>
                    <a:pt x="32968" y="150525"/>
                  </a:cubicBezTo>
                  <a:cubicBezTo>
                    <a:pt x="35736" y="151530"/>
                    <a:pt x="38652" y="152068"/>
                    <a:pt x="41596" y="152118"/>
                  </a:cubicBezTo>
                  <a:cubicBezTo>
                    <a:pt x="44509" y="152259"/>
                    <a:pt x="47401" y="151561"/>
                    <a:pt x="49930" y="150108"/>
                  </a:cubicBezTo>
                  <a:cubicBezTo>
                    <a:pt x="52561" y="148266"/>
                    <a:pt x="54618" y="145717"/>
                    <a:pt x="55861" y="142755"/>
                  </a:cubicBezTo>
                  <a:lnTo>
                    <a:pt x="0" y="0"/>
                  </a:lnTo>
                  <a:lnTo>
                    <a:pt x="42821" y="0"/>
                  </a:lnTo>
                  <a:lnTo>
                    <a:pt x="75250" y="97016"/>
                  </a:lnTo>
                  <a:lnTo>
                    <a:pt x="106306" y="0"/>
                  </a:lnTo>
                  <a:lnTo>
                    <a:pt x="148294" y="0"/>
                  </a:lnTo>
                  <a:lnTo>
                    <a:pt x="93560" y="145917"/>
                  </a:lnTo>
                  <a:cubicBezTo>
                    <a:pt x="91179" y="152263"/>
                    <a:pt x="88217" y="158376"/>
                    <a:pt x="84711" y="164178"/>
                  </a:cubicBezTo>
                  <a:cubicBezTo>
                    <a:pt x="82035" y="168794"/>
                    <a:pt x="78662" y="172970"/>
                    <a:pt x="74710" y="176556"/>
                  </a:cubicBezTo>
                  <a:cubicBezTo>
                    <a:pt x="71149" y="179685"/>
                    <a:pt x="66975" y="182039"/>
                    <a:pt x="62455" y="183468"/>
                  </a:cubicBezTo>
                  <a:cubicBezTo>
                    <a:pt x="57291" y="184936"/>
                    <a:pt x="51939" y="185638"/>
                    <a:pt x="46571" y="185552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570" name="Google Shape;2570;p17"/>
            <p:cNvSpPr/>
            <p:nvPr/>
          </p:nvSpPr>
          <p:spPr>
            <a:xfrm>
              <a:off x="6815313" y="3691101"/>
              <a:ext cx="160795" cy="186041"/>
            </a:xfrm>
            <a:custGeom>
              <a:rect b="b" l="l" r="r" t="t"/>
              <a:pathLst>
                <a:path extrusionOk="0" h="186041" w="160795">
                  <a:moveTo>
                    <a:pt x="0" y="0"/>
                  </a:moveTo>
                  <a:lnTo>
                    <a:pt x="85079" y="0"/>
                  </a:lnTo>
                  <a:cubicBezTo>
                    <a:pt x="108627" y="0"/>
                    <a:pt x="126692" y="6291"/>
                    <a:pt x="139274" y="18874"/>
                  </a:cubicBezTo>
                  <a:cubicBezTo>
                    <a:pt x="150218" y="30249"/>
                    <a:pt x="155982" y="45636"/>
                    <a:pt x="155207" y="61401"/>
                  </a:cubicBezTo>
                  <a:lnTo>
                    <a:pt x="155207" y="61941"/>
                  </a:lnTo>
                  <a:cubicBezTo>
                    <a:pt x="155820" y="75090"/>
                    <a:pt x="151938" y="88057"/>
                    <a:pt x="144201" y="98708"/>
                  </a:cubicBezTo>
                  <a:cubicBezTo>
                    <a:pt x="136772" y="108277"/>
                    <a:pt x="126762" y="115523"/>
                    <a:pt x="115351" y="119591"/>
                  </a:cubicBezTo>
                  <a:lnTo>
                    <a:pt x="160795" y="186042"/>
                  </a:lnTo>
                  <a:lnTo>
                    <a:pt x="113218" y="186042"/>
                  </a:lnTo>
                  <a:lnTo>
                    <a:pt x="73363" y="126553"/>
                  </a:lnTo>
                  <a:lnTo>
                    <a:pt x="41179" y="126553"/>
                  </a:lnTo>
                  <a:lnTo>
                    <a:pt x="41179" y="186042"/>
                  </a:lnTo>
                  <a:lnTo>
                    <a:pt x="245" y="186042"/>
                  </a:lnTo>
                  <a:close/>
                  <a:moveTo>
                    <a:pt x="82408" y="90374"/>
                  </a:moveTo>
                  <a:cubicBezTo>
                    <a:pt x="90786" y="90931"/>
                    <a:pt x="99073" y="88364"/>
                    <a:pt x="105669" y="83167"/>
                  </a:cubicBezTo>
                  <a:cubicBezTo>
                    <a:pt x="111088" y="78314"/>
                    <a:pt x="114055" y="71293"/>
                    <a:pt x="113758" y="64024"/>
                  </a:cubicBezTo>
                  <a:lnTo>
                    <a:pt x="113758" y="63485"/>
                  </a:lnTo>
                  <a:cubicBezTo>
                    <a:pt x="114278" y="55863"/>
                    <a:pt x="111115" y="48454"/>
                    <a:pt x="105253" y="43557"/>
                  </a:cubicBezTo>
                  <a:cubicBezTo>
                    <a:pt x="98291" y="38733"/>
                    <a:pt x="89904" y="36401"/>
                    <a:pt x="81452" y="36939"/>
                  </a:cubicBezTo>
                  <a:lnTo>
                    <a:pt x="40763" y="36939"/>
                  </a:lnTo>
                  <a:lnTo>
                    <a:pt x="40763" y="90496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571" name="Google Shape;2571;p17"/>
            <p:cNvSpPr/>
            <p:nvPr/>
          </p:nvSpPr>
          <p:spPr>
            <a:xfrm>
              <a:off x="6996103" y="3732083"/>
              <a:ext cx="139809" cy="148291"/>
            </a:xfrm>
            <a:custGeom>
              <a:rect b="b" l="l" r="r" t="t"/>
              <a:pathLst>
                <a:path extrusionOk="0" h="148291" w="139809">
                  <a:moveTo>
                    <a:pt x="74668" y="148271"/>
                  </a:moveTo>
                  <a:cubicBezTo>
                    <a:pt x="64499" y="148374"/>
                    <a:pt x="54403" y="146553"/>
                    <a:pt x="44911" y="142903"/>
                  </a:cubicBezTo>
                  <a:cubicBezTo>
                    <a:pt x="36011" y="139585"/>
                    <a:pt x="27904" y="134442"/>
                    <a:pt x="21111" y="127804"/>
                  </a:cubicBezTo>
                  <a:cubicBezTo>
                    <a:pt x="14420" y="121178"/>
                    <a:pt x="9142" y="113265"/>
                    <a:pt x="5595" y="104543"/>
                  </a:cubicBezTo>
                  <a:cubicBezTo>
                    <a:pt x="1777" y="95092"/>
                    <a:pt x="-122" y="84977"/>
                    <a:pt x="6" y="74786"/>
                  </a:cubicBezTo>
                  <a:lnTo>
                    <a:pt x="6" y="74246"/>
                  </a:lnTo>
                  <a:cubicBezTo>
                    <a:pt x="-50" y="64458"/>
                    <a:pt x="1704" y="54744"/>
                    <a:pt x="5178" y="45592"/>
                  </a:cubicBezTo>
                  <a:cubicBezTo>
                    <a:pt x="8431" y="36806"/>
                    <a:pt x="13341" y="28727"/>
                    <a:pt x="19640" y="21792"/>
                  </a:cubicBezTo>
                  <a:cubicBezTo>
                    <a:pt x="32694" y="7631"/>
                    <a:pt x="51170" y="-288"/>
                    <a:pt x="70427" y="26"/>
                  </a:cubicBezTo>
                  <a:cubicBezTo>
                    <a:pt x="81058" y="-264"/>
                    <a:pt x="91612" y="1908"/>
                    <a:pt x="101263" y="6374"/>
                  </a:cubicBezTo>
                  <a:cubicBezTo>
                    <a:pt x="109672" y="10399"/>
                    <a:pt x="117069" y="16263"/>
                    <a:pt x="122907" y="23532"/>
                  </a:cubicBezTo>
                  <a:cubicBezTo>
                    <a:pt x="128734" y="30879"/>
                    <a:pt x="133079" y="39286"/>
                    <a:pt x="135702" y="48289"/>
                  </a:cubicBezTo>
                  <a:cubicBezTo>
                    <a:pt x="138470" y="57737"/>
                    <a:pt x="139849" y="67538"/>
                    <a:pt x="139795" y="77384"/>
                  </a:cubicBezTo>
                  <a:lnTo>
                    <a:pt x="139795" y="82433"/>
                  </a:lnTo>
                  <a:cubicBezTo>
                    <a:pt x="139857" y="84306"/>
                    <a:pt x="139718" y="86179"/>
                    <a:pt x="139379" y="88022"/>
                  </a:cubicBezTo>
                  <a:lnTo>
                    <a:pt x="40573" y="88022"/>
                  </a:lnTo>
                  <a:cubicBezTo>
                    <a:pt x="41892" y="96179"/>
                    <a:pt x="46124" y="103582"/>
                    <a:pt x="52485" y="108857"/>
                  </a:cubicBezTo>
                  <a:cubicBezTo>
                    <a:pt x="59040" y="113718"/>
                    <a:pt x="67052" y="116207"/>
                    <a:pt x="75208" y="115916"/>
                  </a:cubicBezTo>
                  <a:cubicBezTo>
                    <a:pt x="81326" y="115983"/>
                    <a:pt x="87395" y="114816"/>
                    <a:pt x="93052" y="112484"/>
                  </a:cubicBezTo>
                  <a:cubicBezTo>
                    <a:pt x="99118" y="109649"/>
                    <a:pt x="104694" y="105868"/>
                    <a:pt x="109573" y="101283"/>
                  </a:cubicBezTo>
                  <a:lnTo>
                    <a:pt x="132662" y="121750"/>
                  </a:lnTo>
                  <a:cubicBezTo>
                    <a:pt x="126068" y="130043"/>
                    <a:pt x="117690" y="136746"/>
                    <a:pt x="108151" y="141359"/>
                  </a:cubicBezTo>
                  <a:cubicBezTo>
                    <a:pt x="97660" y="146176"/>
                    <a:pt x="86209" y="148540"/>
                    <a:pt x="74668" y="148271"/>
                  </a:cubicBezTo>
                  <a:close/>
                  <a:moveTo>
                    <a:pt x="100724" y="62652"/>
                  </a:moveTo>
                  <a:cubicBezTo>
                    <a:pt x="99859" y="54529"/>
                    <a:pt x="96513" y="46869"/>
                    <a:pt x="91140" y="40715"/>
                  </a:cubicBezTo>
                  <a:cubicBezTo>
                    <a:pt x="85849" y="35100"/>
                    <a:pt x="78381" y="32059"/>
                    <a:pt x="70673" y="32381"/>
                  </a:cubicBezTo>
                  <a:cubicBezTo>
                    <a:pt x="62941" y="32070"/>
                    <a:pt x="55439" y="35054"/>
                    <a:pt x="50034" y="40592"/>
                  </a:cubicBezTo>
                  <a:cubicBezTo>
                    <a:pt x="44519" y="46772"/>
                    <a:pt x="40962" y="54449"/>
                    <a:pt x="39813" y="62652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572" name="Google Shape;2572;p17"/>
            <p:cNvSpPr/>
            <p:nvPr/>
          </p:nvSpPr>
          <p:spPr>
            <a:xfrm>
              <a:off x="7155017" y="3732204"/>
              <a:ext cx="115515" cy="147610"/>
            </a:xfrm>
            <a:custGeom>
              <a:rect b="b" l="l" r="r" t="t"/>
              <a:pathLst>
                <a:path extrusionOk="0" h="147610" w="115515">
                  <a:moveTo>
                    <a:pt x="61156" y="147610"/>
                  </a:moveTo>
                  <a:cubicBezTo>
                    <a:pt x="38914" y="147379"/>
                    <a:pt x="17387" y="139717"/>
                    <a:pt x="0" y="125844"/>
                  </a:cubicBezTo>
                  <a:lnTo>
                    <a:pt x="17158" y="99249"/>
                  </a:lnTo>
                  <a:cubicBezTo>
                    <a:pt x="24292" y="104548"/>
                    <a:pt x="32119" y="108845"/>
                    <a:pt x="40419" y="112019"/>
                  </a:cubicBezTo>
                  <a:cubicBezTo>
                    <a:pt x="47357" y="114684"/>
                    <a:pt x="54706" y="116119"/>
                    <a:pt x="62137" y="116260"/>
                  </a:cubicBezTo>
                  <a:cubicBezTo>
                    <a:pt x="66614" y="116600"/>
                    <a:pt x="71090" y="115583"/>
                    <a:pt x="74981" y="113343"/>
                  </a:cubicBezTo>
                  <a:cubicBezTo>
                    <a:pt x="77598" y="111644"/>
                    <a:pt x="79154" y="108717"/>
                    <a:pt x="79099" y="105597"/>
                  </a:cubicBezTo>
                  <a:lnTo>
                    <a:pt x="79099" y="105058"/>
                  </a:lnTo>
                  <a:cubicBezTo>
                    <a:pt x="79081" y="102960"/>
                    <a:pt x="78193" y="100962"/>
                    <a:pt x="76647" y="99543"/>
                  </a:cubicBezTo>
                  <a:cubicBezTo>
                    <a:pt x="74767" y="97754"/>
                    <a:pt x="72562" y="96340"/>
                    <a:pt x="70152" y="95376"/>
                  </a:cubicBezTo>
                  <a:cubicBezTo>
                    <a:pt x="67431" y="94249"/>
                    <a:pt x="64220" y="93121"/>
                    <a:pt x="60690" y="92043"/>
                  </a:cubicBezTo>
                  <a:cubicBezTo>
                    <a:pt x="57161" y="90964"/>
                    <a:pt x="53337" y="89837"/>
                    <a:pt x="49562" y="88586"/>
                  </a:cubicBezTo>
                  <a:cubicBezTo>
                    <a:pt x="44443" y="87176"/>
                    <a:pt x="39417" y="85448"/>
                    <a:pt x="34512" y="83415"/>
                  </a:cubicBezTo>
                  <a:cubicBezTo>
                    <a:pt x="29586" y="81446"/>
                    <a:pt x="24978" y="78762"/>
                    <a:pt x="20835" y="75448"/>
                  </a:cubicBezTo>
                  <a:cubicBezTo>
                    <a:pt x="16758" y="72186"/>
                    <a:pt x="13381" y="68134"/>
                    <a:pt x="10907" y="63536"/>
                  </a:cubicBezTo>
                  <a:cubicBezTo>
                    <a:pt x="8104" y="58020"/>
                    <a:pt x="6770" y="51874"/>
                    <a:pt x="7034" y="45691"/>
                  </a:cubicBezTo>
                  <a:lnTo>
                    <a:pt x="7034" y="45152"/>
                  </a:lnTo>
                  <a:cubicBezTo>
                    <a:pt x="6682" y="32227"/>
                    <a:pt x="12329" y="19865"/>
                    <a:pt x="22330" y="11669"/>
                  </a:cubicBezTo>
                  <a:cubicBezTo>
                    <a:pt x="27188" y="7692"/>
                    <a:pt x="32786" y="4718"/>
                    <a:pt x="38801" y="2919"/>
                  </a:cubicBezTo>
                  <a:cubicBezTo>
                    <a:pt x="45382" y="933"/>
                    <a:pt x="52223" y="-50"/>
                    <a:pt x="59097" y="2"/>
                  </a:cubicBezTo>
                  <a:cubicBezTo>
                    <a:pt x="68441" y="51"/>
                    <a:pt x="77722" y="1522"/>
                    <a:pt x="86623" y="4365"/>
                  </a:cubicBezTo>
                  <a:cubicBezTo>
                    <a:pt x="95695" y="7098"/>
                    <a:pt x="104335" y="11100"/>
                    <a:pt x="112287" y="16253"/>
                  </a:cubicBezTo>
                  <a:lnTo>
                    <a:pt x="96869" y="44147"/>
                  </a:lnTo>
                  <a:cubicBezTo>
                    <a:pt x="90268" y="40276"/>
                    <a:pt x="83317" y="37034"/>
                    <a:pt x="76108" y="34465"/>
                  </a:cubicBezTo>
                  <a:cubicBezTo>
                    <a:pt x="70414" y="32236"/>
                    <a:pt x="64377" y="31009"/>
                    <a:pt x="58264" y="30837"/>
                  </a:cubicBezTo>
                  <a:cubicBezTo>
                    <a:pt x="54337" y="30569"/>
                    <a:pt x="50426" y="31547"/>
                    <a:pt x="47086" y="33632"/>
                  </a:cubicBezTo>
                  <a:cubicBezTo>
                    <a:pt x="44768" y="35234"/>
                    <a:pt x="43385" y="37873"/>
                    <a:pt x="43385" y="40691"/>
                  </a:cubicBezTo>
                  <a:lnTo>
                    <a:pt x="43385" y="41181"/>
                  </a:lnTo>
                  <a:cubicBezTo>
                    <a:pt x="43423" y="43177"/>
                    <a:pt x="44316" y="45060"/>
                    <a:pt x="45836" y="46353"/>
                  </a:cubicBezTo>
                  <a:cubicBezTo>
                    <a:pt x="47748" y="48063"/>
                    <a:pt x="49894" y="49490"/>
                    <a:pt x="52210" y="50594"/>
                  </a:cubicBezTo>
                  <a:cubicBezTo>
                    <a:pt x="55184" y="52070"/>
                    <a:pt x="58245" y="53363"/>
                    <a:pt x="61377" y="54466"/>
                  </a:cubicBezTo>
                  <a:cubicBezTo>
                    <a:pt x="64808" y="55692"/>
                    <a:pt x="68509" y="56918"/>
                    <a:pt x="72431" y="58192"/>
                  </a:cubicBezTo>
                  <a:cubicBezTo>
                    <a:pt x="77570" y="59901"/>
                    <a:pt x="82610" y="61889"/>
                    <a:pt x="87530" y="64149"/>
                  </a:cubicBezTo>
                  <a:cubicBezTo>
                    <a:pt x="92489" y="66225"/>
                    <a:pt x="97154" y="68944"/>
                    <a:pt x="101404" y="72237"/>
                  </a:cubicBezTo>
                  <a:cubicBezTo>
                    <a:pt x="105515" y="75517"/>
                    <a:pt x="108953" y="79563"/>
                    <a:pt x="111527" y="84150"/>
                  </a:cubicBezTo>
                  <a:cubicBezTo>
                    <a:pt x="114274" y="89302"/>
                    <a:pt x="115642" y="95078"/>
                    <a:pt x="115498" y="100916"/>
                  </a:cubicBezTo>
                  <a:lnTo>
                    <a:pt x="115498" y="101455"/>
                  </a:lnTo>
                  <a:cubicBezTo>
                    <a:pt x="115695" y="108546"/>
                    <a:pt x="114270" y="115588"/>
                    <a:pt x="111331" y="122045"/>
                  </a:cubicBezTo>
                  <a:cubicBezTo>
                    <a:pt x="108720" y="127667"/>
                    <a:pt x="104753" y="132552"/>
                    <a:pt x="99786" y="136261"/>
                  </a:cubicBezTo>
                  <a:cubicBezTo>
                    <a:pt x="94562" y="140137"/>
                    <a:pt x="88647" y="142982"/>
                    <a:pt x="82358" y="144644"/>
                  </a:cubicBezTo>
                  <a:cubicBezTo>
                    <a:pt x="75458" y="146588"/>
                    <a:pt x="68325" y="147586"/>
                    <a:pt x="61156" y="147610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573" name="Google Shape;2573;p17"/>
            <p:cNvSpPr/>
            <p:nvPr/>
          </p:nvSpPr>
          <p:spPr>
            <a:xfrm>
              <a:off x="7300395" y="3683134"/>
              <a:ext cx="42527" cy="194253"/>
            </a:xfrm>
            <a:custGeom>
              <a:rect b="b" l="l" r="r" t="t"/>
              <a:pathLst>
                <a:path extrusionOk="0" h="194253" w="42527">
                  <a:moveTo>
                    <a:pt x="0" y="0"/>
                  </a:moveTo>
                  <a:lnTo>
                    <a:pt x="42527" y="0"/>
                  </a:lnTo>
                  <a:lnTo>
                    <a:pt x="42527" y="35689"/>
                  </a:lnTo>
                  <a:lnTo>
                    <a:pt x="0" y="35689"/>
                  </a:lnTo>
                  <a:close/>
                  <a:moveTo>
                    <a:pt x="1078" y="51474"/>
                  </a:moveTo>
                  <a:lnTo>
                    <a:pt x="41473" y="51474"/>
                  </a:lnTo>
                  <a:lnTo>
                    <a:pt x="41473" y="194253"/>
                  </a:lnTo>
                  <a:lnTo>
                    <a:pt x="1078" y="194253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574" name="Google Shape;2574;p17"/>
            <p:cNvSpPr/>
            <p:nvPr/>
          </p:nvSpPr>
          <p:spPr>
            <a:xfrm>
              <a:off x="7381675" y="3683134"/>
              <a:ext cx="40394" cy="194008"/>
            </a:xfrm>
            <a:custGeom>
              <a:rect b="b" l="l" r="r" t="t"/>
              <a:pathLst>
                <a:path extrusionOk="0" h="194008" w="40394">
                  <a:moveTo>
                    <a:pt x="49" y="0"/>
                  </a:moveTo>
                  <a:lnTo>
                    <a:pt x="40395" y="0"/>
                  </a:lnTo>
                  <a:lnTo>
                    <a:pt x="40395" y="194008"/>
                  </a:lnTo>
                  <a:lnTo>
                    <a:pt x="0" y="194008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575" name="Google Shape;2575;p17"/>
            <p:cNvSpPr/>
            <p:nvPr/>
          </p:nvSpPr>
          <p:spPr>
            <a:xfrm>
              <a:off x="7460969" y="3683134"/>
              <a:ext cx="42477" cy="194253"/>
            </a:xfrm>
            <a:custGeom>
              <a:rect b="b" l="l" r="r" t="t"/>
              <a:pathLst>
                <a:path extrusionOk="0" h="194253" w="42477">
                  <a:moveTo>
                    <a:pt x="0" y="0"/>
                  </a:moveTo>
                  <a:lnTo>
                    <a:pt x="42478" y="0"/>
                  </a:lnTo>
                  <a:lnTo>
                    <a:pt x="42478" y="35689"/>
                  </a:lnTo>
                  <a:lnTo>
                    <a:pt x="0" y="35689"/>
                  </a:lnTo>
                  <a:close/>
                  <a:moveTo>
                    <a:pt x="1005" y="51474"/>
                  </a:moveTo>
                  <a:lnTo>
                    <a:pt x="41449" y="51474"/>
                  </a:lnTo>
                  <a:lnTo>
                    <a:pt x="41449" y="194253"/>
                  </a:lnTo>
                  <a:lnTo>
                    <a:pt x="1005" y="194253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576" name="Google Shape;2576;p17"/>
            <p:cNvSpPr/>
            <p:nvPr/>
          </p:nvSpPr>
          <p:spPr>
            <a:xfrm>
              <a:off x="7533127" y="3732083"/>
              <a:ext cx="139807" cy="148291"/>
            </a:xfrm>
            <a:custGeom>
              <a:rect b="b" l="l" r="r" t="t"/>
              <a:pathLst>
                <a:path extrusionOk="0" h="148291" w="139807">
                  <a:moveTo>
                    <a:pt x="74666" y="148271"/>
                  </a:moveTo>
                  <a:cubicBezTo>
                    <a:pt x="64497" y="148374"/>
                    <a:pt x="54401" y="146553"/>
                    <a:pt x="44909" y="142903"/>
                  </a:cubicBezTo>
                  <a:cubicBezTo>
                    <a:pt x="36018" y="139566"/>
                    <a:pt x="27915" y="134425"/>
                    <a:pt x="21109" y="127804"/>
                  </a:cubicBezTo>
                  <a:cubicBezTo>
                    <a:pt x="14457" y="121146"/>
                    <a:pt x="9184" y="113241"/>
                    <a:pt x="5593" y="104543"/>
                  </a:cubicBezTo>
                  <a:cubicBezTo>
                    <a:pt x="1799" y="95085"/>
                    <a:pt x="-100" y="84975"/>
                    <a:pt x="4" y="74786"/>
                  </a:cubicBezTo>
                  <a:lnTo>
                    <a:pt x="4" y="74246"/>
                  </a:lnTo>
                  <a:cubicBezTo>
                    <a:pt x="-64" y="64457"/>
                    <a:pt x="1690" y="54740"/>
                    <a:pt x="5176" y="45592"/>
                  </a:cubicBezTo>
                  <a:cubicBezTo>
                    <a:pt x="8432" y="36797"/>
                    <a:pt x="13359" y="28714"/>
                    <a:pt x="19687" y="21792"/>
                  </a:cubicBezTo>
                  <a:cubicBezTo>
                    <a:pt x="32718" y="7628"/>
                    <a:pt x="51181" y="-293"/>
                    <a:pt x="70425" y="26"/>
                  </a:cubicBezTo>
                  <a:cubicBezTo>
                    <a:pt x="81071" y="-264"/>
                    <a:pt x="91641" y="1909"/>
                    <a:pt x="101310" y="6374"/>
                  </a:cubicBezTo>
                  <a:cubicBezTo>
                    <a:pt x="109710" y="10414"/>
                    <a:pt x="117104" y="16276"/>
                    <a:pt x="122954" y="23532"/>
                  </a:cubicBezTo>
                  <a:cubicBezTo>
                    <a:pt x="128775" y="30875"/>
                    <a:pt x="133104" y="39285"/>
                    <a:pt x="135700" y="48289"/>
                  </a:cubicBezTo>
                  <a:cubicBezTo>
                    <a:pt x="138456" y="57740"/>
                    <a:pt x="139835" y="67539"/>
                    <a:pt x="139793" y="77384"/>
                  </a:cubicBezTo>
                  <a:lnTo>
                    <a:pt x="139793" y="82433"/>
                  </a:lnTo>
                  <a:cubicBezTo>
                    <a:pt x="139855" y="84306"/>
                    <a:pt x="139716" y="86179"/>
                    <a:pt x="139376" y="88022"/>
                  </a:cubicBezTo>
                  <a:lnTo>
                    <a:pt x="40497" y="88022"/>
                  </a:lnTo>
                  <a:cubicBezTo>
                    <a:pt x="41812" y="96181"/>
                    <a:pt x="46045" y="103585"/>
                    <a:pt x="52410" y="108856"/>
                  </a:cubicBezTo>
                  <a:cubicBezTo>
                    <a:pt x="58976" y="113694"/>
                    <a:pt x="66980" y="116180"/>
                    <a:pt x="75132" y="115916"/>
                  </a:cubicBezTo>
                  <a:cubicBezTo>
                    <a:pt x="81250" y="115985"/>
                    <a:pt x="87320" y="114818"/>
                    <a:pt x="92976" y="112484"/>
                  </a:cubicBezTo>
                  <a:cubicBezTo>
                    <a:pt x="99026" y="109648"/>
                    <a:pt x="104587" y="105867"/>
                    <a:pt x="109448" y="101282"/>
                  </a:cubicBezTo>
                  <a:lnTo>
                    <a:pt x="132586" y="121750"/>
                  </a:lnTo>
                  <a:cubicBezTo>
                    <a:pt x="125979" y="130031"/>
                    <a:pt x="117605" y="136731"/>
                    <a:pt x="108075" y="141359"/>
                  </a:cubicBezTo>
                  <a:cubicBezTo>
                    <a:pt x="97611" y="146179"/>
                    <a:pt x="86183" y="148543"/>
                    <a:pt x="74666" y="148271"/>
                  </a:cubicBezTo>
                  <a:close/>
                  <a:moveTo>
                    <a:pt x="100721" y="62652"/>
                  </a:moveTo>
                  <a:cubicBezTo>
                    <a:pt x="99891" y="54520"/>
                    <a:pt x="96540" y="46850"/>
                    <a:pt x="91137" y="40715"/>
                  </a:cubicBezTo>
                  <a:cubicBezTo>
                    <a:pt x="85843" y="35105"/>
                    <a:pt x="78377" y="32065"/>
                    <a:pt x="70670" y="32381"/>
                  </a:cubicBezTo>
                  <a:cubicBezTo>
                    <a:pt x="62952" y="32065"/>
                    <a:pt x="55464" y="35051"/>
                    <a:pt x="50081" y="40592"/>
                  </a:cubicBezTo>
                  <a:cubicBezTo>
                    <a:pt x="44547" y="46759"/>
                    <a:pt x="40987" y="54443"/>
                    <a:pt x="39860" y="62652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577" name="Google Shape;2577;p17"/>
            <p:cNvSpPr/>
            <p:nvPr/>
          </p:nvSpPr>
          <p:spPr>
            <a:xfrm>
              <a:off x="7703314" y="3731933"/>
              <a:ext cx="130564" cy="145209"/>
            </a:xfrm>
            <a:custGeom>
              <a:rect b="b" l="l" r="r" t="t"/>
              <a:pathLst>
                <a:path extrusionOk="0" h="145209" w="130564">
                  <a:moveTo>
                    <a:pt x="0" y="2724"/>
                  </a:moveTo>
                  <a:lnTo>
                    <a:pt x="40395" y="2724"/>
                  </a:lnTo>
                  <a:lnTo>
                    <a:pt x="40395" y="23118"/>
                  </a:lnTo>
                  <a:cubicBezTo>
                    <a:pt x="42744" y="20047"/>
                    <a:pt x="45291" y="17132"/>
                    <a:pt x="48018" y="14392"/>
                  </a:cubicBezTo>
                  <a:cubicBezTo>
                    <a:pt x="50779" y="11594"/>
                    <a:pt x="53855" y="9126"/>
                    <a:pt x="57185" y="7038"/>
                  </a:cubicBezTo>
                  <a:cubicBezTo>
                    <a:pt x="60644" y="4831"/>
                    <a:pt x="64388" y="3107"/>
                    <a:pt x="68314" y="1915"/>
                  </a:cubicBezTo>
                  <a:cubicBezTo>
                    <a:pt x="72816" y="631"/>
                    <a:pt x="77482" y="11"/>
                    <a:pt x="82162" y="77"/>
                  </a:cubicBezTo>
                  <a:cubicBezTo>
                    <a:pt x="95543" y="-699"/>
                    <a:pt x="108589" y="4435"/>
                    <a:pt x="117851" y="14122"/>
                  </a:cubicBezTo>
                  <a:cubicBezTo>
                    <a:pt x="126768" y="25039"/>
                    <a:pt x="131272" y="38900"/>
                    <a:pt x="130474" y="52973"/>
                  </a:cubicBezTo>
                  <a:lnTo>
                    <a:pt x="130474" y="145185"/>
                  </a:lnTo>
                  <a:lnTo>
                    <a:pt x="90080" y="145185"/>
                  </a:lnTo>
                  <a:lnTo>
                    <a:pt x="90080" y="65964"/>
                  </a:lnTo>
                  <a:cubicBezTo>
                    <a:pt x="90634" y="58209"/>
                    <a:pt x="88371" y="50515"/>
                    <a:pt x="83706" y="44296"/>
                  </a:cubicBezTo>
                  <a:cubicBezTo>
                    <a:pt x="79133" y="39334"/>
                    <a:pt x="72603" y="36644"/>
                    <a:pt x="65862" y="36942"/>
                  </a:cubicBezTo>
                  <a:cubicBezTo>
                    <a:pt x="58925" y="36630"/>
                    <a:pt x="52187" y="39307"/>
                    <a:pt x="47356" y="44296"/>
                  </a:cubicBezTo>
                  <a:cubicBezTo>
                    <a:pt x="42425" y="50394"/>
                    <a:pt x="40006" y="58143"/>
                    <a:pt x="40591" y="65964"/>
                  </a:cubicBezTo>
                  <a:lnTo>
                    <a:pt x="40591" y="145209"/>
                  </a:lnTo>
                  <a:lnTo>
                    <a:pt x="196" y="145209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578" name="Google Shape;2578;p17"/>
            <p:cNvSpPr/>
            <p:nvPr/>
          </p:nvSpPr>
          <p:spPr>
            <a:xfrm>
              <a:off x="7861852" y="3731669"/>
              <a:ext cx="132927" cy="148744"/>
            </a:xfrm>
            <a:custGeom>
              <a:rect b="b" l="l" r="r" t="t"/>
              <a:pathLst>
                <a:path extrusionOk="0" h="148744" w="132927">
                  <a:moveTo>
                    <a:pt x="74320" y="148685"/>
                  </a:moveTo>
                  <a:cubicBezTo>
                    <a:pt x="64100" y="148742"/>
                    <a:pt x="53975" y="146715"/>
                    <a:pt x="44564" y="142728"/>
                  </a:cubicBezTo>
                  <a:cubicBezTo>
                    <a:pt x="17362" y="131211"/>
                    <a:pt x="-225" y="104444"/>
                    <a:pt x="2" y="74905"/>
                  </a:cubicBezTo>
                  <a:lnTo>
                    <a:pt x="2" y="74366"/>
                  </a:lnTo>
                  <a:cubicBezTo>
                    <a:pt x="-29" y="54879"/>
                    <a:pt x="7512" y="36141"/>
                    <a:pt x="21033" y="22107"/>
                  </a:cubicBezTo>
                  <a:cubicBezTo>
                    <a:pt x="27812" y="15242"/>
                    <a:pt x="35907" y="9814"/>
                    <a:pt x="44833" y="6151"/>
                  </a:cubicBezTo>
                  <a:cubicBezTo>
                    <a:pt x="54349" y="2069"/>
                    <a:pt x="64603" y="-9"/>
                    <a:pt x="74958" y="47"/>
                  </a:cubicBezTo>
                  <a:cubicBezTo>
                    <a:pt x="86463" y="-355"/>
                    <a:pt x="97912" y="1822"/>
                    <a:pt x="108465" y="6420"/>
                  </a:cubicBezTo>
                  <a:cubicBezTo>
                    <a:pt x="117361" y="10767"/>
                    <a:pt x="125308" y="16831"/>
                    <a:pt x="131849" y="24265"/>
                  </a:cubicBezTo>
                  <a:lnTo>
                    <a:pt x="107141" y="50859"/>
                  </a:lnTo>
                  <a:cubicBezTo>
                    <a:pt x="102943" y="46410"/>
                    <a:pt x="98161" y="42551"/>
                    <a:pt x="92924" y="39388"/>
                  </a:cubicBezTo>
                  <a:cubicBezTo>
                    <a:pt x="87316" y="36395"/>
                    <a:pt x="81017" y="34932"/>
                    <a:pt x="74663" y="35148"/>
                  </a:cubicBezTo>
                  <a:cubicBezTo>
                    <a:pt x="69853" y="35097"/>
                    <a:pt x="65093" y="36136"/>
                    <a:pt x="60741" y="38187"/>
                  </a:cubicBezTo>
                  <a:cubicBezTo>
                    <a:pt x="56609" y="40257"/>
                    <a:pt x="52914" y="43103"/>
                    <a:pt x="49858" y="46570"/>
                  </a:cubicBezTo>
                  <a:cubicBezTo>
                    <a:pt x="46708" y="50213"/>
                    <a:pt x="44265" y="54410"/>
                    <a:pt x="42652" y="58948"/>
                  </a:cubicBezTo>
                  <a:cubicBezTo>
                    <a:pt x="40984" y="63772"/>
                    <a:pt x="40155" y="68846"/>
                    <a:pt x="40201" y="73949"/>
                  </a:cubicBezTo>
                  <a:lnTo>
                    <a:pt x="40201" y="74488"/>
                  </a:lnTo>
                  <a:cubicBezTo>
                    <a:pt x="40143" y="79721"/>
                    <a:pt x="40971" y="84926"/>
                    <a:pt x="42652" y="89882"/>
                  </a:cubicBezTo>
                  <a:cubicBezTo>
                    <a:pt x="44229" y="94505"/>
                    <a:pt x="46731" y="98758"/>
                    <a:pt x="50005" y="102383"/>
                  </a:cubicBezTo>
                  <a:cubicBezTo>
                    <a:pt x="53197" y="105931"/>
                    <a:pt x="57085" y="108785"/>
                    <a:pt x="61427" y="110765"/>
                  </a:cubicBezTo>
                  <a:cubicBezTo>
                    <a:pt x="66112" y="112833"/>
                    <a:pt x="71186" y="113870"/>
                    <a:pt x="76306" y="113805"/>
                  </a:cubicBezTo>
                  <a:cubicBezTo>
                    <a:pt x="82508" y="113972"/>
                    <a:pt x="88649" y="112555"/>
                    <a:pt x="94150" y="109687"/>
                  </a:cubicBezTo>
                  <a:cubicBezTo>
                    <a:pt x="99581" y="106655"/>
                    <a:pt x="104612" y="102958"/>
                    <a:pt x="109127" y="98681"/>
                  </a:cubicBezTo>
                  <a:lnTo>
                    <a:pt x="132927" y="122482"/>
                  </a:lnTo>
                  <a:cubicBezTo>
                    <a:pt x="126085" y="130005"/>
                    <a:pt x="118042" y="136341"/>
                    <a:pt x="109127" y="141233"/>
                  </a:cubicBezTo>
                  <a:cubicBezTo>
                    <a:pt x="98339" y="146612"/>
                    <a:pt x="86365" y="149176"/>
                    <a:pt x="74320" y="148685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579" name="Google Shape;2579;p17"/>
            <p:cNvSpPr/>
            <p:nvPr/>
          </p:nvSpPr>
          <p:spPr>
            <a:xfrm>
              <a:off x="8021473" y="3683134"/>
              <a:ext cx="42527" cy="194253"/>
            </a:xfrm>
            <a:custGeom>
              <a:rect b="b" l="l" r="r" t="t"/>
              <a:pathLst>
                <a:path extrusionOk="0" h="194253" w="42527">
                  <a:moveTo>
                    <a:pt x="0" y="0"/>
                  </a:moveTo>
                  <a:lnTo>
                    <a:pt x="42527" y="0"/>
                  </a:lnTo>
                  <a:lnTo>
                    <a:pt x="42527" y="35689"/>
                  </a:lnTo>
                  <a:lnTo>
                    <a:pt x="0" y="35689"/>
                  </a:lnTo>
                  <a:close/>
                  <a:moveTo>
                    <a:pt x="1078" y="51474"/>
                  </a:moveTo>
                  <a:lnTo>
                    <a:pt x="41473" y="51474"/>
                  </a:lnTo>
                  <a:lnTo>
                    <a:pt x="41473" y="194253"/>
                  </a:lnTo>
                  <a:lnTo>
                    <a:pt x="1127" y="194253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580" name="Google Shape;2580;p17"/>
            <p:cNvSpPr/>
            <p:nvPr/>
          </p:nvSpPr>
          <p:spPr>
            <a:xfrm>
              <a:off x="8092420" y="3733261"/>
              <a:ext cx="131304" cy="146601"/>
            </a:xfrm>
            <a:custGeom>
              <a:rect b="b" l="l" r="r" t="t"/>
              <a:pathLst>
                <a:path extrusionOk="0" h="146601" w="131304">
                  <a:moveTo>
                    <a:pt x="48913" y="146554"/>
                  </a:moveTo>
                  <a:cubicBezTo>
                    <a:pt x="42485" y="146584"/>
                    <a:pt x="36089" y="145642"/>
                    <a:pt x="29942" y="143759"/>
                  </a:cubicBezTo>
                  <a:cubicBezTo>
                    <a:pt x="24237" y="142036"/>
                    <a:pt x="18935" y="139185"/>
                    <a:pt x="14352" y="135376"/>
                  </a:cubicBezTo>
                  <a:cubicBezTo>
                    <a:pt x="9911" y="131622"/>
                    <a:pt x="6340" y="126947"/>
                    <a:pt x="3886" y="121674"/>
                  </a:cubicBezTo>
                  <a:cubicBezTo>
                    <a:pt x="1215" y="115799"/>
                    <a:pt x="-108" y="109401"/>
                    <a:pt x="13" y="102948"/>
                  </a:cubicBezTo>
                  <a:lnTo>
                    <a:pt x="13" y="102408"/>
                  </a:lnTo>
                  <a:cubicBezTo>
                    <a:pt x="-157" y="95441"/>
                    <a:pt x="1312" y="88531"/>
                    <a:pt x="4303" y="82235"/>
                  </a:cubicBezTo>
                  <a:cubicBezTo>
                    <a:pt x="7065" y="76636"/>
                    <a:pt x="11155" y="71798"/>
                    <a:pt x="16216" y="68141"/>
                  </a:cubicBezTo>
                  <a:cubicBezTo>
                    <a:pt x="21581" y="64246"/>
                    <a:pt x="27636" y="61401"/>
                    <a:pt x="34060" y="59758"/>
                  </a:cubicBezTo>
                  <a:cubicBezTo>
                    <a:pt x="41661" y="57825"/>
                    <a:pt x="49480" y="56886"/>
                    <a:pt x="57321" y="56964"/>
                  </a:cubicBezTo>
                  <a:cubicBezTo>
                    <a:pt x="63698" y="56881"/>
                    <a:pt x="70068" y="57415"/>
                    <a:pt x="76342" y="58557"/>
                  </a:cubicBezTo>
                  <a:cubicBezTo>
                    <a:pt x="81704" y="59639"/>
                    <a:pt x="86992" y="61055"/>
                    <a:pt x="92177" y="62798"/>
                  </a:cubicBezTo>
                  <a:lnTo>
                    <a:pt x="92177" y="60347"/>
                  </a:lnTo>
                  <a:cubicBezTo>
                    <a:pt x="92639" y="53048"/>
                    <a:pt x="89794" y="45929"/>
                    <a:pt x="84431" y="40958"/>
                  </a:cubicBezTo>
                  <a:cubicBezTo>
                    <a:pt x="77848" y="36096"/>
                    <a:pt x="69751" y="33733"/>
                    <a:pt x="61586" y="34291"/>
                  </a:cubicBezTo>
                  <a:cubicBezTo>
                    <a:pt x="54654" y="34233"/>
                    <a:pt x="47735" y="34915"/>
                    <a:pt x="40948" y="36325"/>
                  </a:cubicBezTo>
                  <a:cubicBezTo>
                    <a:pt x="34572" y="37865"/>
                    <a:pt x="28315" y="39856"/>
                    <a:pt x="22221" y="42282"/>
                  </a:cubicBezTo>
                  <a:lnTo>
                    <a:pt x="12171" y="11446"/>
                  </a:lnTo>
                  <a:cubicBezTo>
                    <a:pt x="20102" y="8029"/>
                    <a:pt x="28300" y="5266"/>
                    <a:pt x="36682" y="3186"/>
                  </a:cubicBezTo>
                  <a:cubicBezTo>
                    <a:pt x="46786" y="885"/>
                    <a:pt x="57133" y="-177"/>
                    <a:pt x="67493" y="24"/>
                  </a:cubicBezTo>
                  <a:cubicBezTo>
                    <a:pt x="77174" y="-195"/>
                    <a:pt x="86824" y="1197"/>
                    <a:pt x="96049" y="4142"/>
                  </a:cubicBezTo>
                  <a:cubicBezTo>
                    <a:pt x="103412" y="6545"/>
                    <a:pt x="110122" y="10613"/>
                    <a:pt x="115658" y="16030"/>
                  </a:cubicBezTo>
                  <a:cubicBezTo>
                    <a:pt x="121154" y="21504"/>
                    <a:pt x="125234" y="28234"/>
                    <a:pt x="127546" y="35639"/>
                  </a:cubicBezTo>
                  <a:cubicBezTo>
                    <a:pt x="130149" y="44042"/>
                    <a:pt x="131415" y="52801"/>
                    <a:pt x="131297" y="61597"/>
                  </a:cubicBezTo>
                  <a:lnTo>
                    <a:pt x="131297" y="144225"/>
                  </a:lnTo>
                  <a:lnTo>
                    <a:pt x="92078" y="144225"/>
                  </a:lnTo>
                  <a:lnTo>
                    <a:pt x="92078" y="128807"/>
                  </a:lnTo>
                  <a:cubicBezTo>
                    <a:pt x="87074" y="134342"/>
                    <a:pt x="81005" y="138811"/>
                    <a:pt x="74234" y="141945"/>
                  </a:cubicBezTo>
                  <a:cubicBezTo>
                    <a:pt x="66237" y="145331"/>
                    <a:pt x="57591" y="146905"/>
                    <a:pt x="48913" y="146553"/>
                  </a:cubicBezTo>
                  <a:close/>
                  <a:moveTo>
                    <a:pt x="61169" y="118659"/>
                  </a:moveTo>
                  <a:cubicBezTo>
                    <a:pt x="69393" y="119076"/>
                    <a:pt x="77509" y="116634"/>
                    <a:pt x="84137" y="111747"/>
                  </a:cubicBezTo>
                  <a:cubicBezTo>
                    <a:pt x="89673" y="107499"/>
                    <a:pt x="92873" y="100881"/>
                    <a:pt x="92765" y="93903"/>
                  </a:cubicBezTo>
                  <a:lnTo>
                    <a:pt x="92765" y="86697"/>
                  </a:lnTo>
                  <a:cubicBezTo>
                    <a:pt x="88939" y="85018"/>
                    <a:pt x="84957" y="83721"/>
                    <a:pt x="80877" y="82824"/>
                  </a:cubicBezTo>
                  <a:cubicBezTo>
                    <a:pt x="76274" y="81861"/>
                    <a:pt x="71583" y="81385"/>
                    <a:pt x="66881" y="81402"/>
                  </a:cubicBezTo>
                  <a:cubicBezTo>
                    <a:pt x="59710" y="80986"/>
                    <a:pt x="52582" y="82755"/>
                    <a:pt x="46438" y="86476"/>
                  </a:cubicBezTo>
                  <a:cubicBezTo>
                    <a:pt x="41522" y="89631"/>
                    <a:pt x="38642" y="95150"/>
                    <a:pt x="38864" y="100987"/>
                  </a:cubicBezTo>
                  <a:lnTo>
                    <a:pt x="38864" y="101526"/>
                  </a:lnTo>
                  <a:cubicBezTo>
                    <a:pt x="38594" y="106510"/>
                    <a:pt x="40828" y="111301"/>
                    <a:pt x="44820" y="114296"/>
                  </a:cubicBezTo>
                  <a:cubicBezTo>
                    <a:pt x="49617" y="117578"/>
                    <a:pt x="55368" y="119173"/>
                    <a:pt x="61169" y="118831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581" name="Google Shape;2581;p17"/>
            <p:cNvSpPr/>
            <p:nvPr/>
          </p:nvSpPr>
          <p:spPr>
            <a:xfrm>
              <a:off x="2824945" y="2819890"/>
              <a:ext cx="2451" cy="1220670"/>
            </a:xfrm>
            <a:custGeom>
              <a:rect b="b" l="l" r="r" t="t"/>
              <a:pathLst>
                <a:path extrusionOk="0" h="1220670" w="2451">
                  <a:moveTo>
                    <a:pt x="0" y="0"/>
                  </a:moveTo>
                  <a:lnTo>
                    <a:pt x="0" y="1220671"/>
                  </a:lnTo>
                </a:path>
              </a:pathLst>
            </a:custGeom>
            <a:noFill/>
            <a:ln cap="flat" cmpd="sng" w="9525">
              <a:solidFill>
                <a:srgbClr val="D2131D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</p:grp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 slide_group-picture">
  <p:cSld name="Thanks slide_group-picture">
    <p:spTree>
      <p:nvGrpSpPr>
        <p:cNvPr id="2582" name="Shape 25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83" name="Google Shape;2583;p18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lt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2584" name="Google Shape;2584;p18"/>
          <p:cNvSpPr/>
          <p:nvPr/>
        </p:nvSpPr>
        <p:spPr>
          <a:xfrm>
            <a:off x="0" y="0"/>
            <a:ext cx="8274262" cy="6858000"/>
          </a:xfrm>
          <a:custGeom>
            <a:rect b="b" l="l" r="r" t="t"/>
            <a:pathLst>
              <a:path extrusionOk="0" h="6844392" w="8274262">
                <a:moveTo>
                  <a:pt x="0" y="0"/>
                </a:moveTo>
                <a:lnTo>
                  <a:pt x="5372025" y="0"/>
                </a:lnTo>
                <a:lnTo>
                  <a:pt x="5428036" y="17929"/>
                </a:lnTo>
                <a:cubicBezTo>
                  <a:pt x="6234859" y="333188"/>
                  <a:pt x="6578506" y="1281953"/>
                  <a:pt x="6709988" y="1882588"/>
                </a:cubicBezTo>
                <a:cubicBezTo>
                  <a:pt x="6841470" y="2483223"/>
                  <a:pt x="6624825" y="2791011"/>
                  <a:pt x="6216930" y="3621741"/>
                </a:cubicBezTo>
                <a:cubicBezTo>
                  <a:pt x="5889719" y="4219389"/>
                  <a:pt x="6157166" y="4802094"/>
                  <a:pt x="6405189" y="5217459"/>
                </a:cubicBezTo>
                <a:cubicBezTo>
                  <a:pt x="6653212" y="5632824"/>
                  <a:pt x="7364412" y="5961530"/>
                  <a:pt x="7705071" y="6113930"/>
                </a:cubicBezTo>
                <a:cubicBezTo>
                  <a:pt x="7907338" y="6204417"/>
                  <a:pt x="8309236" y="6534569"/>
                  <a:pt x="8271821" y="6833232"/>
                </a:cubicBezTo>
                <a:lnTo>
                  <a:pt x="8269523" y="6844392"/>
                </a:lnTo>
                <a:lnTo>
                  <a:pt x="0" y="6844392"/>
                </a:lnTo>
                <a:lnTo>
                  <a:pt x="0" y="0"/>
                </a:lnTo>
                <a:close/>
              </a:path>
            </a:pathLst>
          </a:custGeom>
          <a:solidFill>
            <a:srgbClr val="DDFFF5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accent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2585" name="Google Shape;2585;p18"/>
          <p:cNvSpPr txBox="1"/>
          <p:nvPr/>
        </p:nvSpPr>
        <p:spPr>
          <a:xfrm>
            <a:off x="426242" y="969380"/>
            <a:ext cx="5763421" cy="646331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-GB" sz="3600">
                <a:solidFill>
                  <a:schemeClr val="accent1"/>
                </a:solidFill>
                <a:latin typeface="Corbel"/>
                <a:ea typeface="Corbel"/>
                <a:cs typeface="Corbel"/>
                <a:sym typeface="Corbel"/>
              </a:rPr>
              <a:t>We’re thinking in</a:t>
            </a:r>
            <a:endParaRPr/>
          </a:p>
        </p:txBody>
      </p:sp>
      <p:sp>
        <p:nvSpPr>
          <p:cNvPr id="2586" name="Google Shape;2586;p18"/>
          <p:cNvSpPr txBox="1"/>
          <p:nvPr/>
        </p:nvSpPr>
        <p:spPr>
          <a:xfrm>
            <a:off x="426242" y="1522901"/>
            <a:ext cx="2507530" cy="369332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i="1" lang="en-GB" sz="1800">
                <a:solidFill>
                  <a:schemeClr val="accent1"/>
                </a:solidFill>
                <a:latin typeface="Corbel"/>
                <a:ea typeface="Corbel"/>
                <a:cs typeface="Corbel"/>
                <a:sym typeface="Corbel"/>
              </a:rPr>
              <a:t>Thanks | Gràcies</a:t>
            </a:r>
            <a:endParaRPr i="1" sz="1800">
              <a:solidFill>
                <a:schemeClr val="accent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grpSp>
        <p:nvGrpSpPr>
          <p:cNvPr id="2587" name="Google Shape;2587;p18"/>
          <p:cNvGrpSpPr/>
          <p:nvPr/>
        </p:nvGrpSpPr>
        <p:grpSpPr>
          <a:xfrm>
            <a:off x="3938558" y="877524"/>
            <a:ext cx="1187016" cy="865902"/>
            <a:chOff x="6395687" y="619004"/>
            <a:chExt cx="1262917" cy="921270"/>
          </a:xfrm>
        </p:grpSpPr>
        <p:sp>
          <p:nvSpPr>
            <p:cNvPr id="2588" name="Google Shape;2588;p18"/>
            <p:cNvSpPr/>
            <p:nvPr/>
          </p:nvSpPr>
          <p:spPr>
            <a:xfrm>
              <a:off x="7252460" y="623474"/>
              <a:ext cx="253552" cy="252582"/>
            </a:xfrm>
            <a:custGeom>
              <a:rect b="b" l="l" r="r" t="t"/>
              <a:pathLst>
                <a:path extrusionOk="0" h="252582" w="253552">
                  <a:moveTo>
                    <a:pt x="253552" y="126291"/>
                  </a:moveTo>
                  <a:cubicBezTo>
                    <a:pt x="253552" y="196040"/>
                    <a:pt x="196793" y="252583"/>
                    <a:pt x="126776" y="252583"/>
                  </a:cubicBezTo>
                  <a:cubicBezTo>
                    <a:pt x="56760" y="252583"/>
                    <a:pt x="0" y="196040"/>
                    <a:pt x="0" y="126291"/>
                  </a:cubicBezTo>
                  <a:cubicBezTo>
                    <a:pt x="0" y="56543"/>
                    <a:pt x="56760" y="0"/>
                    <a:pt x="126776" y="0"/>
                  </a:cubicBezTo>
                  <a:cubicBezTo>
                    <a:pt x="196793" y="0"/>
                    <a:pt x="253552" y="56543"/>
                    <a:pt x="253552" y="126291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589" name="Google Shape;2589;p18"/>
            <p:cNvSpPr/>
            <p:nvPr/>
          </p:nvSpPr>
          <p:spPr>
            <a:xfrm>
              <a:off x="7531828" y="619004"/>
              <a:ext cx="126776" cy="126291"/>
            </a:xfrm>
            <a:custGeom>
              <a:rect b="b" l="l" r="r" t="t"/>
              <a:pathLst>
                <a:path extrusionOk="0" h="126291" w="126776">
                  <a:moveTo>
                    <a:pt x="126776" y="63146"/>
                  </a:moveTo>
                  <a:cubicBezTo>
                    <a:pt x="126776" y="98020"/>
                    <a:pt x="98397" y="126291"/>
                    <a:pt x="63388" y="126291"/>
                  </a:cubicBezTo>
                  <a:cubicBezTo>
                    <a:pt x="28380" y="126291"/>
                    <a:pt x="0" y="98020"/>
                    <a:pt x="0" y="63146"/>
                  </a:cubicBezTo>
                  <a:cubicBezTo>
                    <a:pt x="0" y="28271"/>
                    <a:pt x="28380" y="0"/>
                    <a:pt x="63388" y="0"/>
                  </a:cubicBezTo>
                  <a:cubicBezTo>
                    <a:pt x="98396" y="0"/>
                    <a:pt x="126776" y="28271"/>
                    <a:pt x="126776" y="63146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590" name="Google Shape;2590;p18"/>
            <p:cNvSpPr/>
            <p:nvPr/>
          </p:nvSpPr>
          <p:spPr>
            <a:xfrm>
              <a:off x="6562839" y="1124208"/>
              <a:ext cx="69005" cy="52056"/>
            </a:xfrm>
            <a:custGeom>
              <a:rect b="b" l="l" r="r" t="t"/>
              <a:pathLst>
                <a:path extrusionOk="0" h="52056" w="69005">
                  <a:moveTo>
                    <a:pt x="43427" y="1"/>
                  </a:moveTo>
                  <a:cubicBezTo>
                    <a:pt x="37811" y="-23"/>
                    <a:pt x="32195" y="337"/>
                    <a:pt x="26627" y="1069"/>
                  </a:cubicBezTo>
                  <a:cubicBezTo>
                    <a:pt x="21821" y="1623"/>
                    <a:pt x="17139" y="2961"/>
                    <a:pt x="12766" y="5026"/>
                  </a:cubicBezTo>
                  <a:cubicBezTo>
                    <a:pt x="9025" y="6822"/>
                    <a:pt x="5811" y="9548"/>
                    <a:pt x="3432" y="12939"/>
                  </a:cubicBezTo>
                  <a:cubicBezTo>
                    <a:pt x="1033" y="16745"/>
                    <a:pt x="-158" y="21188"/>
                    <a:pt x="17" y="25679"/>
                  </a:cubicBezTo>
                  <a:cubicBezTo>
                    <a:pt x="17" y="35621"/>
                    <a:pt x="3353" y="42482"/>
                    <a:pt x="10025" y="46253"/>
                  </a:cubicBezTo>
                  <a:cubicBezTo>
                    <a:pt x="18529" y="50482"/>
                    <a:pt x="27977" y="52456"/>
                    <a:pt x="37470" y="51989"/>
                  </a:cubicBezTo>
                  <a:cubicBezTo>
                    <a:pt x="43705" y="51989"/>
                    <a:pt x="49703" y="51989"/>
                    <a:pt x="55382" y="51554"/>
                  </a:cubicBezTo>
                  <a:cubicBezTo>
                    <a:pt x="59946" y="51396"/>
                    <a:pt x="64493" y="50977"/>
                    <a:pt x="69005" y="50288"/>
                  </a:cubicBezTo>
                  <a:lnTo>
                    <a:pt x="69005" y="2533"/>
                  </a:lnTo>
                  <a:cubicBezTo>
                    <a:pt x="66463" y="1979"/>
                    <a:pt x="62611" y="1425"/>
                    <a:pt x="57487" y="832"/>
                  </a:cubicBezTo>
                  <a:cubicBezTo>
                    <a:pt x="52820" y="302"/>
                    <a:pt x="48126" y="25"/>
                    <a:pt x="43427" y="1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2591" name="Google Shape;2591;p18"/>
            <p:cNvSpPr/>
            <p:nvPr/>
          </p:nvSpPr>
          <p:spPr>
            <a:xfrm>
              <a:off x="6395687" y="626244"/>
              <a:ext cx="917539" cy="914030"/>
            </a:xfrm>
            <a:custGeom>
              <a:rect b="b" l="l" r="r" t="t"/>
              <a:pathLst>
                <a:path extrusionOk="0" h="914030" w="917539">
                  <a:moveTo>
                    <a:pt x="458809" y="0"/>
                  </a:moveTo>
                  <a:cubicBezTo>
                    <a:pt x="205439" y="-22"/>
                    <a:pt x="24" y="204573"/>
                    <a:pt x="0" y="456976"/>
                  </a:cubicBezTo>
                  <a:cubicBezTo>
                    <a:pt x="-24" y="709376"/>
                    <a:pt x="205360" y="914006"/>
                    <a:pt x="458730" y="914030"/>
                  </a:cubicBezTo>
                  <a:cubicBezTo>
                    <a:pt x="712100" y="914054"/>
                    <a:pt x="917519" y="709455"/>
                    <a:pt x="917539" y="457055"/>
                  </a:cubicBezTo>
                  <a:cubicBezTo>
                    <a:pt x="917539" y="457043"/>
                    <a:pt x="917539" y="457027"/>
                    <a:pt x="917539" y="457015"/>
                  </a:cubicBezTo>
                  <a:cubicBezTo>
                    <a:pt x="917539" y="204628"/>
                    <a:pt x="712167" y="22"/>
                    <a:pt x="458809" y="0"/>
                  </a:cubicBezTo>
                  <a:close/>
                  <a:moveTo>
                    <a:pt x="296963" y="587896"/>
                  </a:moveTo>
                  <a:cubicBezTo>
                    <a:pt x="287908" y="589874"/>
                    <a:pt x="275278" y="592209"/>
                    <a:pt x="259073" y="594899"/>
                  </a:cubicBezTo>
                  <a:cubicBezTo>
                    <a:pt x="239620" y="597799"/>
                    <a:pt x="219960" y="599125"/>
                    <a:pt x="200292" y="598856"/>
                  </a:cubicBezTo>
                  <a:cubicBezTo>
                    <a:pt x="187055" y="598927"/>
                    <a:pt x="173849" y="597597"/>
                    <a:pt x="160893" y="594899"/>
                  </a:cubicBezTo>
                  <a:cubicBezTo>
                    <a:pt x="150034" y="592719"/>
                    <a:pt x="139700" y="588458"/>
                    <a:pt x="130470" y="582357"/>
                  </a:cubicBezTo>
                  <a:cubicBezTo>
                    <a:pt x="122014" y="576675"/>
                    <a:pt x="115250" y="568830"/>
                    <a:pt x="110889" y="559647"/>
                  </a:cubicBezTo>
                  <a:cubicBezTo>
                    <a:pt x="106024" y="548865"/>
                    <a:pt x="103685" y="537118"/>
                    <a:pt x="104058" y="525304"/>
                  </a:cubicBezTo>
                  <a:cubicBezTo>
                    <a:pt x="103717" y="513771"/>
                    <a:pt x="106457" y="502357"/>
                    <a:pt x="112002" y="492228"/>
                  </a:cubicBezTo>
                  <a:cubicBezTo>
                    <a:pt x="117085" y="483357"/>
                    <a:pt x="124342" y="475911"/>
                    <a:pt x="133091" y="470586"/>
                  </a:cubicBezTo>
                  <a:cubicBezTo>
                    <a:pt x="142409" y="464936"/>
                    <a:pt x="152632" y="460920"/>
                    <a:pt x="163316" y="458716"/>
                  </a:cubicBezTo>
                  <a:cubicBezTo>
                    <a:pt x="174957" y="456469"/>
                    <a:pt x="186808" y="455448"/>
                    <a:pt x="198664" y="455670"/>
                  </a:cubicBezTo>
                  <a:cubicBezTo>
                    <a:pt x="205999" y="455634"/>
                    <a:pt x="213327" y="455975"/>
                    <a:pt x="220627" y="456699"/>
                  </a:cubicBezTo>
                  <a:cubicBezTo>
                    <a:pt x="225866" y="457233"/>
                    <a:pt x="231057" y="458159"/>
                    <a:pt x="236157" y="459468"/>
                  </a:cubicBezTo>
                  <a:lnTo>
                    <a:pt x="236157" y="453533"/>
                  </a:lnTo>
                  <a:cubicBezTo>
                    <a:pt x="236589" y="443939"/>
                    <a:pt x="233059" y="434590"/>
                    <a:pt x="226386" y="427658"/>
                  </a:cubicBezTo>
                  <a:cubicBezTo>
                    <a:pt x="219845" y="421118"/>
                    <a:pt x="208474" y="417858"/>
                    <a:pt x="192269" y="417885"/>
                  </a:cubicBezTo>
                  <a:cubicBezTo>
                    <a:pt x="181637" y="417893"/>
                    <a:pt x="171017" y="418673"/>
                    <a:pt x="160496" y="420220"/>
                  </a:cubicBezTo>
                  <a:cubicBezTo>
                    <a:pt x="151218" y="421498"/>
                    <a:pt x="142091" y="423697"/>
                    <a:pt x="133250" y="426787"/>
                  </a:cubicBezTo>
                  <a:lnTo>
                    <a:pt x="125307" y="375867"/>
                  </a:lnTo>
                  <a:cubicBezTo>
                    <a:pt x="129000" y="374760"/>
                    <a:pt x="133608" y="373533"/>
                    <a:pt x="139168" y="372267"/>
                  </a:cubicBezTo>
                  <a:cubicBezTo>
                    <a:pt x="144728" y="371001"/>
                    <a:pt x="150725" y="369893"/>
                    <a:pt x="157279" y="368904"/>
                  </a:cubicBezTo>
                  <a:cubicBezTo>
                    <a:pt x="163832" y="367915"/>
                    <a:pt x="170663" y="367084"/>
                    <a:pt x="177892" y="366332"/>
                  </a:cubicBezTo>
                  <a:cubicBezTo>
                    <a:pt x="185120" y="365580"/>
                    <a:pt x="192468" y="365303"/>
                    <a:pt x="199855" y="365303"/>
                  </a:cubicBezTo>
                  <a:cubicBezTo>
                    <a:pt x="215579" y="364883"/>
                    <a:pt x="231267" y="366981"/>
                    <a:pt x="246324" y="371515"/>
                  </a:cubicBezTo>
                  <a:cubicBezTo>
                    <a:pt x="257695" y="375045"/>
                    <a:pt x="268009" y="381325"/>
                    <a:pt x="276350" y="389794"/>
                  </a:cubicBezTo>
                  <a:cubicBezTo>
                    <a:pt x="283972" y="397925"/>
                    <a:pt x="289433" y="407828"/>
                    <a:pt x="292237" y="418597"/>
                  </a:cubicBezTo>
                  <a:cubicBezTo>
                    <a:pt x="295494" y="430926"/>
                    <a:pt x="297070" y="443634"/>
                    <a:pt x="296923" y="456382"/>
                  </a:cubicBezTo>
                  <a:close/>
                  <a:moveTo>
                    <a:pt x="495547" y="594266"/>
                  </a:moveTo>
                  <a:lnTo>
                    <a:pt x="310189" y="594266"/>
                  </a:lnTo>
                  <a:lnTo>
                    <a:pt x="310189" y="556917"/>
                  </a:lnTo>
                  <a:cubicBezTo>
                    <a:pt x="316146" y="546760"/>
                    <a:pt x="323307" y="535817"/>
                    <a:pt x="331676" y="524078"/>
                  </a:cubicBezTo>
                  <a:cubicBezTo>
                    <a:pt x="340044" y="512339"/>
                    <a:pt x="348845" y="500469"/>
                    <a:pt x="358087" y="488469"/>
                  </a:cubicBezTo>
                  <a:cubicBezTo>
                    <a:pt x="367302" y="476600"/>
                    <a:pt x="376464" y="465074"/>
                    <a:pt x="385571" y="453889"/>
                  </a:cubicBezTo>
                  <a:cubicBezTo>
                    <a:pt x="394678" y="442704"/>
                    <a:pt x="403047" y="432592"/>
                    <a:pt x="410673" y="423543"/>
                  </a:cubicBezTo>
                  <a:lnTo>
                    <a:pt x="315352" y="423543"/>
                  </a:lnTo>
                  <a:lnTo>
                    <a:pt x="315352" y="371120"/>
                  </a:lnTo>
                  <a:lnTo>
                    <a:pt x="493403" y="371120"/>
                  </a:lnTo>
                  <a:lnTo>
                    <a:pt x="493403" y="413533"/>
                  </a:lnTo>
                  <a:lnTo>
                    <a:pt x="472710" y="436441"/>
                  </a:lnTo>
                  <a:cubicBezTo>
                    <a:pt x="464052" y="446044"/>
                    <a:pt x="454786" y="456592"/>
                    <a:pt x="444908" y="468093"/>
                  </a:cubicBezTo>
                  <a:cubicBezTo>
                    <a:pt x="435031" y="479595"/>
                    <a:pt x="424998" y="491753"/>
                    <a:pt x="414803" y="504572"/>
                  </a:cubicBezTo>
                  <a:cubicBezTo>
                    <a:pt x="404715" y="517352"/>
                    <a:pt x="395540" y="529617"/>
                    <a:pt x="387279" y="541486"/>
                  </a:cubicBezTo>
                  <a:lnTo>
                    <a:pt x="495706" y="541486"/>
                  </a:lnTo>
                  <a:close/>
                  <a:moveTo>
                    <a:pt x="702075" y="586630"/>
                  </a:moveTo>
                  <a:cubicBezTo>
                    <a:pt x="688349" y="590369"/>
                    <a:pt x="674412" y="593277"/>
                    <a:pt x="660333" y="595334"/>
                  </a:cubicBezTo>
                  <a:cubicBezTo>
                    <a:pt x="642579" y="598052"/>
                    <a:pt x="624639" y="599378"/>
                    <a:pt x="606675" y="599291"/>
                  </a:cubicBezTo>
                  <a:cubicBezTo>
                    <a:pt x="590447" y="599793"/>
                    <a:pt x="574266" y="597202"/>
                    <a:pt x="559015" y="591655"/>
                  </a:cubicBezTo>
                  <a:cubicBezTo>
                    <a:pt x="547358" y="587287"/>
                    <a:pt x="537048" y="579963"/>
                    <a:pt x="529108" y="570408"/>
                  </a:cubicBezTo>
                  <a:cubicBezTo>
                    <a:pt x="521431" y="560758"/>
                    <a:pt x="516006" y="549526"/>
                    <a:pt x="513222" y="537530"/>
                  </a:cubicBezTo>
                  <a:cubicBezTo>
                    <a:pt x="510004" y="523769"/>
                    <a:pt x="508447" y="509680"/>
                    <a:pt x="508575" y="495551"/>
                  </a:cubicBezTo>
                  <a:lnTo>
                    <a:pt x="508575" y="371120"/>
                  </a:lnTo>
                  <a:lnTo>
                    <a:pt x="572122" y="371120"/>
                  </a:lnTo>
                  <a:lnTo>
                    <a:pt x="572122" y="487757"/>
                  </a:lnTo>
                  <a:cubicBezTo>
                    <a:pt x="572122" y="508121"/>
                    <a:pt x="574771" y="522839"/>
                    <a:pt x="580065" y="531912"/>
                  </a:cubicBezTo>
                  <a:cubicBezTo>
                    <a:pt x="585467" y="540972"/>
                    <a:pt x="595515" y="545482"/>
                    <a:pt x="610290" y="545482"/>
                  </a:cubicBezTo>
                  <a:cubicBezTo>
                    <a:pt x="614857" y="545482"/>
                    <a:pt x="619702" y="545482"/>
                    <a:pt x="624786" y="544849"/>
                  </a:cubicBezTo>
                  <a:cubicBezTo>
                    <a:pt x="629870" y="544216"/>
                    <a:pt x="634437" y="543939"/>
                    <a:pt x="638409" y="543346"/>
                  </a:cubicBezTo>
                  <a:lnTo>
                    <a:pt x="638409" y="371120"/>
                  </a:lnTo>
                  <a:lnTo>
                    <a:pt x="701956" y="371120"/>
                  </a:lnTo>
                  <a:close/>
                  <a:moveTo>
                    <a:pt x="759784" y="592565"/>
                  </a:moveTo>
                  <a:cubicBezTo>
                    <a:pt x="749592" y="589649"/>
                    <a:pt x="740251" y="584343"/>
                    <a:pt x="732538" y="577095"/>
                  </a:cubicBezTo>
                  <a:cubicBezTo>
                    <a:pt x="725846" y="570436"/>
                    <a:pt x="721119" y="562072"/>
                    <a:pt x="718875" y="552921"/>
                  </a:cubicBezTo>
                  <a:cubicBezTo>
                    <a:pt x="716341" y="542428"/>
                    <a:pt x="715126" y="531662"/>
                    <a:pt x="715261" y="520873"/>
                  </a:cubicBezTo>
                  <a:lnTo>
                    <a:pt x="715261" y="275214"/>
                  </a:lnTo>
                  <a:lnTo>
                    <a:pt x="778808" y="265006"/>
                  </a:lnTo>
                  <a:lnTo>
                    <a:pt x="778808" y="508133"/>
                  </a:lnTo>
                  <a:cubicBezTo>
                    <a:pt x="778769" y="513253"/>
                    <a:pt x="779193" y="518365"/>
                    <a:pt x="780079" y="523405"/>
                  </a:cubicBezTo>
                  <a:cubicBezTo>
                    <a:pt x="780782" y="527563"/>
                    <a:pt x="782470" y="531500"/>
                    <a:pt x="785004" y="534879"/>
                  </a:cubicBezTo>
                  <a:cubicBezTo>
                    <a:pt x="787768" y="538278"/>
                    <a:pt x="791367" y="540909"/>
                    <a:pt x="795450" y="542515"/>
                  </a:cubicBezTo>
                  <a:cubicBezTo>
                    <a:pt x="801288" y="544837"/>
                    <a:pt x="807476" y="546175"/>
                    <a:pt x="813759" y="546472"/>
                  </a:cubicBezTo>
                  <a:lnTo>
                    <a:pt x="804783" y="598658"/>
                  </a:lnTo>
                  <a:cubicBezTo>
                    <a:pt x="789540" y="598804"/>
                    <a:pt x="774356" y="596751"/>
                    <a:pt x="759704" y="592565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</p:grpSp>
      <p:sp>
        <p:nvSpPr>
          <p:cNvPr id="2592" name="Google Shape;2592;p18"/>
          <p:cNvSpPr txBox="1"/>
          <p:nvPr>
            <p:ph idx="1" type="body"/>
          </p:nvPr>
        </p:nvSpPr>
        <p:spPr>
          <a:xfrm>
            <a:off x="7888940" y="4671589"/>
            <a:ext cx="3968097" cy="394428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91425" spcFirstLastPara="1" rIns="91425" wrap="square" tIns="45700">
            <a:normAutofit/>
          </a:bodyPr>
          <a:lstStyle>
            <a:lvl1pPr indent="-228600" lvl="0" marL="457200" algn="r">
              <a:lnSpc>
                <a:spcPct val="90000"/>
              </a:lnSpc>
              <a:spcBef>
                <a:spcPts val="22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indent="-228600" lvl="1" marL="9144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2000"/>
              <a:buNone/>
              <a:defRPr sz="2000">
                <a:solidFill>
                  <a:srgbClr val="8A898A"/>
                </a:solidFill>
              </a:defRPr>
            </a:lvl2pPr>
            <a:lvl3pPr indent="-228600" lvl="2" marL="1371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None/>
              <a:defRPr sz="1800">
                <a:solidFill>
                  <a:srgbClr val="8A898A"/>
                </a:solidFill>
              </a:defRPr>
            </a:lvl3pPr>
            <a:lvl4pPr indent="-228600" lvl="3" marL="18288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600"/>
              <a:buNone/>
              <a:defRPr sz="1600">
                <a:solidFill>
                  <a:srgbClr val="8A898A"/>
                </a:solidFill>
              </a:defRPr>
            </a:lvl4pPr>
            <a:lvl5pPr indent="-228600" lvl="4" marL="22860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600"/>
              <a:buNone/>
              <a:defRPr sz="1600">
                <a:solidFill>
                  <a:srgbClr val="8A898A"/>
                </a:solidFill>
              </a:defRPr>
            </a:lvl5pPr>
            <a:lvl6pPr indent="-228600" lvl="5" marL="27432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A898A"/>
              </a:buClr>
              <a:buSzPts val="1600"/>
              <a:buNone/>
              <a:defRPr sz="1600">
                <a:solidFill>
                  <a:srgbClr val="8A898A"/>
                </a:solidFill>
              </a:defRPr>
            </a:lvl6pPr>
            <a:lvl7pPr indent="-228600" lvl="6" marL="32004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A898A"/>
              </a:buClr>
              <a:buSzPts val="1600"/>
              <a:buNone/>
              <a:defRPr sz="1600">
                <a:solidFill>
                  <a:srgbClr val="8A898A"/>
                </a:solidFill>
              </a:defRPr>
            </a:lvl7pPr>
            <a:lvl8pPr indent="-228600" lvl="7" marL="3657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A898A"/>
              </a:buClr>
              <a:buSzPts val="1600"/>
              <a:buNone/>
              <a:defRPr sz="1600">
                <a:solidFill>
                  <a:srgbClr val="8A898A"/>
                </a:solidFill>
              </a:defRPr>
            </a:lvl8pPr>
            <a:lvl9pPr indent="-228600" lvl="8" marL="41148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A898A"/>
              </a:buClr>
              <a:buSzPts val="1600"/>
              <a:buNone/>
              <a:defRPr sz="1600">
                <a:solidFill>
                  <a:srgbClr val="8A898A"/>
                </a:solidFill>
              </a:defRPr>
            </a:lvl9pPr>
          </a:lstStyle>
          <a:p/>
        </p:txBody>
      </p:sp>
      <p:sp>
        <p:nvSpPr>
          <p:cNvPr id="2593" name="Google Shape;2593;p18"/>
          <p:cNvSpPr txBox="1"/>
          <p:nvPr>
            <p:ph idx="2" type="body"/>
          </p:nvPr>
        </p:nvSpPr>
        <p:spPr>
          <a:xfrm>
            <a:off x="7888940" y="5091719"/>
            <a:ext cx="3968097" cy="335489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rmAutofit/>
          </a:bodyPr>
          <a:lstStyle>
            <a:lvl1pPr indent="-228600" lvl="0" marL="457200" algn="r">
              <a:lnSpc>
                <a:spcPct val="90000"/>
              </a:lnSpc>
              <a:spcBef>
                <a:spcPts val="2200"/>
              </a:spcBef>
              <a:spcAft>
                <a:spcPts val="0"/>
              </a:spcAft>
              <a:buSzPts val="1800"/>
              <a:buNone/>
              <a:defRPr sz="1800">
                <a:solidFill>
                  <a:srgbClr val="7F7F7F"/>
                </a:solidFill>
              </a:defRPr>
            </a:lvl1pPr>
            <a:lvl2pPr indent="-228600" lvl="1" marL="9144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2000"/>
              <a:buNone/>
              <a:defRPr sz="2000">
                <a:solidFill>
                  <a:srgbClr val="8A898A"/>
                </a:solidFill>
              </a:defRPr>
            </a:lvl2pPr>
            <a:lvl3pPr indent="-228600" lvl="2" marL="1371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None/>
              <a:defRPr sz="1800">
                <a:solidFill>
                  <a:srgbClr val="8A898A"/>
                </a:solidFill>
              </a:defRPr>
            </a:lvl3pPr>
            <a:lvl4pPr indent="-228600" lvl="3" marL="18288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600"/>
              <a:buNone/>
              <a:defRPr sz="1600">
                <a:solidFill>
                  <a:srgbClr val="8A898A"/>
                </a:solidFill>
              </a:defRPr>
            </a:lvl4pPr>
            <a:lvl5pPr indent="-228600" lvl="4" marL="22860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600"/>
              <a:buNone/>
              <a:defRPr sz="1600">
                <a:solidFill>
                  <a:srgbClr val="8A898A"/>
                </a:solidFill>
              </a:defRPr>
            </a:lvl5pPr>
            <a:lvl6pPr indent="-228600" lvl="5" marL="27432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A898A"/>
              </a:buClr>
              <a:buSzPts val="1600"/>
              <a:buNone/>
              <a:defRPr sz="1600">
                <a:solidFill>
                  <a:srgbClr val="8A898A"/>
                </a:solidFill>
              </a:defRPr>
            </a:lvl6pPr>
            <a:lvl7pPr indent="-228600" lvl="6" marL="32004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A898A"/>
              </a:buClr>
              <a:buSzPts val="1600"/>
              <a:buNone/>
              <a:defRPr sz="1600">
                <a:solidFill>
                  <a:srgbClr val="8A898A"/>
                </a:solidFill>
              </a:defRPr>
            </a:lvl7pPr>
            <a:lvl8pPr indent="-228600" lvl="7" marL="3657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A898A"/>
              </a:buClr>
              <a:buSzPts val="1600"/>
              <a:buNone/>
              <a:defRPr sz="1600">
                <a:solidFill>
                  <a:srgbClr val="8A898A"/>
                </a:solidFill>
              </a:defRPr>
            </a:lvl8pPr>
            <a:lvl9pPr indent="-228600" lvl="8" marL="41148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A898A"/>
              </a:buClr>
              <a:buSzPts val="1600"/>
              <a:buNone/>
              <a:defRPr sz="1600">
                <a:solidFill>
                  <a:srgbClr val="8A898A"/>
                </a:solidFill>
              </a:defRPr>
            </a:lvl9pPr>
          </a:lstStyle>
          <a:p/>
        </p:txBody>
      </p:sp>
      <p:sp>
        <p:nvSpPr>
          <p:cNvPr id="2594" name="Google Shape;2594;p18"/>
          <p:cNvSpPr/>
          <p:nvPr>
            <p:ph idx="3" type="pic"/>
          </p:nvPr>
        </p:nvSpPr>
        <p:spPr>
          <a:xfrm>
            <a:off x="9744634" y="5466405"/>
            <a:ext cx="2112403" cy="626420"/>
          </a:xfrm>
          <a:prstGeom prst="rect">
            <a:avLst/>
          </a:prstGeom>
          <a:solidFill>
            <a:srgbClr val="DDFFF5"/>
          </a:solidFill>
          <a:ln>
            <a:noFill/>
          </a:ln>
        </p:spPr>
      </p:sp>
      <p:sp>
        <p:nvSpPr>
          <p:cNvPr id="2595" name="Google Shape;2595;p18"/>
          <p:cNvSpPr/>
          <p:nvPr>
            <p:ph idx="4" type="pic"/>
          </p:nvPr>
        </p:nvSpPr>
        <p:spPr>
          <a:xfrm flipH="1">
            <a:off x="7940189" y="368300"/>
            <a:ext cx="4031878" cy="4053602"/>
          </a:xfrm>
          <a:prstGeom prst="rect">
            <a:avLst/>
          </a:prstGeom>
          <a:solidFill>
            <a:srgbClr val="DDFFF5">
              <a:alpha val="80000"/>
            </a:srgbClr>
          </a:solidFill>
          <a:ln>
            <a:noFill/>
          </a:ln>
        </p:spPr>
      </p:sp>
      <p:grpSp>
        <p:nvGrpSpPr>
          <p:cNvPr id="2596" name="Google Shape;2596;p18"/>
          <p:cNvGrpSpPr/>
          <p:nvPr/>
        </p:nvGrpSpPr>
        <p:grpSpPr>
          <a:xfrm>
            <a:off x="426242" y="4098987"/>
            <a:ext cx="6281342" cy="926309"/>
            <a:chOff x="4537442" y="4097785"/>
            <a:chExt cx="7410505" cy="1092826"/>
          </a:xfrm>
        </p:grpSpPr>
        <p:sp>
          <p:nvSpPr>
            <p:cNvPr id="2597" name="Google Shape;2597;p18"/>
            <p:cNvSpPr/>
            <p:nvPr/>
          </p:nvSpPr>
          <p:spPr>
            <a:xfrm>
              <a:off x="4537442" y="4097785"/>
              <a:ext cx="7410505" cy="1092826"/>
            </a:xfrm>
            <a:prstGeom prst="rect">
              <a:avLst/>
            </a:prstGeom>
            <a:solidFill>
              <a:srgbClr val="FFFFFF">
                <a:alpha val="53333"/>
              </a:srgbClr>
            </a:solidFill>
            <a:ln cap="flat" cmpd="sng" w="9525">
              <a:solidFill>
                <a:schemeClr val="accent5"/>
              </a:solidFill>
              <a:prstDash val="solid"/>
              <a:miter lim="800000"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grpSp>
          <p:nvGrpSpPr>
            <p:cNvPr id="2598" name="Google Shape;2598;p18"/>
            <p:cNvGrpSpPr/>
            <p:nvPr/>
          </p:nvGrpSpPr>
          <p:grpSpPr>
            <a:xfrm>
              <a:off x="4749897" y="4359355"/>
              <a:ext cx="6968117" cy="565842"/>
              <a:chOff x="4749897" y="4329582"/>
              <a:chExt cx="6968117" cy="565842"/>
            </a:xfrm>
          </p:grpSpPr>
          <p:grpSp>
            <p:nvGrpSpPr>
              <p:cNvPr id="2599" name="Google Shape;2599;p18"/>
              <p:cNvGrpSpPr/>
              <p:nvPr/>
            </p:nvGrpSpPr>
            <p:grpSpPr>
              <a:xfrm>
                <a:off x="10842895" y="4505327"/>
                <a:ext cx="875119" cy="214352"/>
                <a:chOff x="8314769" y="3086750"/>
                <a:chExt cx="893722" cy="218909"/>
              </a:xfrm>
            </p:grpSpPr>
            <p:sp>
              <p:nvSpPr>
                <p:cNvPr id="2600" name="Google Shape;2600;p18"/>
                <p:cNvSpPr/>
                <p:nvPr/>
              </p:nvSpPr>
              <p:spPr>
                <a:xfrm>
                  <a:off x="8314977" y="3280966"/>
                  <a:ext cx="24384" cy="23917"/>
                </a:xfrm>
                <a:custGeom>
                  <a:rect b="b" l="l" r="r" t="t"/>
                  <a:pathLst>
                    <a:path extrusionOk="0" h="23917" w="24384">
                      <a:moveTo>
                        <a:pt x="24384" y="20096"/>
                      </a:moveTo>
                      <a:lnTo>
                        <a:pt x="23842" y="20494"/>
                      </a:lnTo>
                      <a:cubicBezTo>
                        <a:pt x="23699" y="20289"/>
                        <a:pt x="23461" y="20172"/>
                        <a:pt x="23211" y="20185"/>
                      </a:cubicBezTo>
                      <a:cubicBezTo>
                        <a:pt x="22631" y="20185"/>
                        <a:pt x="20014" y="23918"/>
                        <a:pt x="13065" y="23918"/>
                      </a:cubicBezTo>
                      <a:cubicBezTo>
                        <a:pt x="5322" y="23918"/>
                        <a:pt x="0" y="18539"/>
                        <a:pt x="0" y="11382"/>
                      </a:cubicBezTo>
                      <a:cubicBezTo>
                        <a:pt x="0" y="5372"/>
                        <a:pt x="4994" y="0"/>
                        <a:pt x="12933" y="0"/>
                      </a:cubicBezTo>
                      <a:cubicBezTo>
                        <a:pt x="15162" y="16"/>
                        <a:pt x="17371" y="424"/>
                        <a:pt x="19459" y="1204"/>
                      </a:cubicBezTo>
                      <a:cubicBezTo>
                        <a:pt x="21086" y="1778"/>
                        <a:pt x="22039" y="2402"/>
                        <a:pt x="22499" y="2402"/>
                      </a:cubicBezTo>
                      <a:cubicBezTo>
                        <a:pt x="22959" y="2402"/>
                        <a:pt x="22953" y="2226"/>
                        <a:pt x="23129" y="1999"/>
                      </a:cubicBezTo>
                      <a:lnTo>
                        <a:pt x="23628" y="2358"/>
                      </a:lnTo>
                      <a:lnTo>
                        <a:pt x="21049" y="7119"/>
                      </a:lnTo>
                      <a:lnTo>
                        <a:pt x="20506" y="6848"/>
                      </a:lnTo>
                      <a:cubicBezTo>
                        <a:pt x="20633" y="6680"/>
                        <a:pt x="20706" y="6478"/>
                        <a:pt x="20714" y="6268"/>
                      </a:cubicBezTo>
                      <a:cubicBezTo>
                        <a:pt x="20714" y="5291"/>
                        <a:pt x="17139" y="3027"/>
                        <a:pt x="12731" y="3027"/>
                      </a:cubicBezTo>
                      <a:cubicBezTo>
                        <a:pt x="8324" y="3027"/>
                        <a:pt x="3411" y="5675"/>
                        <a:pt x="3411" y="11823"/>
                      </a:cubicBezTo>
                      <a:cubicBezTo>
                        <a:pt x="3411" y="17202"/>
                        <a:pt x="8361" y="20897"/>
                        <a:pt x="13501" y="20897"/>
                      </a:cubicBezTo>
                      <a:cubicBezTo>
                        <a:pt x="17448" y="20897"/>
                        <a:pt x="21023" y="18003"/>
                        <a:pt x="21023" y="16805"/>
                      </a:cubicBezTo>
                      <a:cubicBezTo>
                        <a:pt x="21009" y="16580"/>
                        <a:pt x="20938" y="16363"/>
                        <a:pt x="20815" y="16174"/>
                      </a:cubicBezTo>
                      <a:lnTo>
                        <a:pt x="21357" y="15821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601" name="Google Shape;2601;p18"/>
                <p:cNvSpPr/>
                <p:nvPr/>
              </p:nvSpPr>
              <p:spPr>
                <a:xfrm>
                  <a:off x="8342665" y="3284787"/>
                  <a:ext cx="20953" cy="20096"/>
                </a:xfrm>
                <a:custGeom>
                  <a:rect b="b" l="l" r="r" t="t"/>
                  <a:pathLst>
                    <a:path extrusionOk="0" h="20096" w="20953">
                      <a:moveTo>
                        <a:pt x="20954" y="10051"/>
                      </a:moveTo>
                      <a:cubicBezTo>
                        <a:pt x="20954" y="15563"/>
                        <a:pt x="16880" y="20096"/>
                        <a:pt x="10474" y="20096"/>
                      </a:cubicBezTo>
                      <a:cubicBezTo>
                        <a:pt x="4067" y="20096"/>
                        <a:pt x="0" y="15563"/>
                        <a:pt x="0" y="10051"/>
                      </a:cubicBezTo>
                      <a:cubicBezTo>
                        <a:pt x="0" y="4540"/>
                        <a:pt x="4073" y="0"/>
                        <a:pt x="10474" y="0"/>
                      </a:cubicBezTo>
                      <a:cubicBezTo>
                        <a:pt x="16874" y="0"/>
                        <a:pt x="20954" y="4534"/>
                        <a:pt x="20954" y="10051"/>
                      </a:cubicBezTo>
                      <a:close/>
                      <a:moveTo>
                        <a:pt x="2743" y="10001"/>
                      </a:moveTo>
                      <a:cubicBezTo>
                        <a:pt x="2743" y="14232"/>
                        <a:pt x="5738" y="17612"/>
                        <a:pt x="10474" y="17612"/>
                      </a:cubicBezTo>
                      <a:cubicBezTo>
                        <a:pt x="15209" y="17612"/>
                        <a:pt x="18211" y="14232"/>
                        <a:pt x="18211" y="10001"/>
                      </a:cubicBezTo>
                      <a:cubicBezTo>
                        <a:pt x="18211" y="5770"/>
                        <a:pt x="15216" y="2484"/>
                        <a:pt x="10474" y="2484"/>
                      </a:cubicBezTo>
                      <a:cubicBezTo>
                        <a:pt x="5732" y="2484"/>
                        <a:pt x="2743" y="5826"/>
                        <a:pt x="2743" y="10001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602" name="Google Shape;2602;p18"/>
                <p:cNvSpPr/>
                <p:nvPr/>
              </p:nvSpPr>
              <p:spPr>
                <a:xfrm>
                  <a:off x="8367566" y="3285033"/>
                  <a:ext cx="20121" cy="19617"/>
                </a:xfrm>
                <a:custGeom>
                  <a:rect b="b" l="l" r="r" t="t"/>
                  <a:pathLst>
                    <a:path extrusionOk="0" h="19617" w="20121">
                      <a:moveTo>
                        <a:pt x="0" y="19586"/>
                      </a:moveTo>
                      <a:lnTo>
                        <a:pt x="0" y="19050"/>
                      </a:lnTo>
                      <a:cubicBezTo>
                        <a:pt x="870" y="19050"/>
                        <a:pt x="1122" y="18829"/>
                        <a:pt x="1122" y="17788"/>
                      </a:cubicBezTo>
                      <a:lnTo>
                        <a:pt x="1122" y="1797"/>
                      </a:lnTo>
                      <a:cubicBezTo>
                        <a:pt x="1122" y="776"/>
                        <a:pt x="870" y="536"/>
                        <a:pt x="0" y="536"/>
                      </a:cubicBezTo>
                      <a:lnTo>
                        <a:pt x="0" y="0"/>
                      </a:lnTo>
                      <a:lnTo>
                        <a:pt x="6066" y="0"/>
                      </a:lnTo>
                      <a:lnTo>
                        <a:pt x="6066" y="536"/>
                      </a:lnTo>
                      <a:cubicBezTo>
                        <a:pt x="5196" y="536"/>
                        <a:pt x="4950" y="713"/>
                        <a:pt x="4950" y="933"/>
                      </a:cubicBezTo>
                      <a:cubicBezTo>
                        <a:pt x="4950" y="1154"/>
                        <a:pt x="5114" y="1331"/>
                        <a:pt x="5404" y="1690"/>
                      </a:cubicBezTo>
                      <a:lnTo>
                        <a:pt x="16672" y="15518"/>
                      </a:lnTo>
                      <a:lnTo>
                        <a:pt x="16672" y="1797"/>
                      </a:lnTo>
                      <a:cubicBezTo>
                        <a:pt x="16672" y="776"/>
                        <a:pt x="16420" y="536"/>
                        <a:pt x="15550" y="536"/>
                      </a:cubicBezTo>
                      <a:lnTo>
                        <a:pt x="15550" y="0"/>
                      </a:lnTo>
                      <a:lnTo>
                        <a:pt x="20122" y="0"/>
                      </a:lnTo>
                      <a:lnTo>
                        <a:pt x="20122" y="536"/>
                      </a:lnTo>
                      <a:cubicBezTo>
                        <a:pt x="19251" y="536"/>
                        <a:pt x="18999" y="757"/>
                        <a:pt x="18999" y="1797"/>
                      </a:cubicBezTo>
                      <a:lnTo>
                        <a:pt x="18999" y="17807"/>
                      </a:lnTo>
                      <a:cubicBezTo>
                        <a:pt x="18999" y="18829"/>
                        <a:pt x="19251" y="19069"/>
                        <a:pt x="20122" y="19069"/>
                      </a:cubicBezTo>
                      <a:lnTo>
                        <a:pt x="20122" y="19605"/>
                      </a:lnTo>
                      <a:lnTo>
                        <a:pt x="14554" y="19605"/>
                      </a:lnTo>
                      <a:lnTo>
                        <a:pt x="14554" y="19069"/>
                      </a:lnTo>
                      <a:cubicBezTo>
                        <a:pt x="15632" y="19069"/>
                        <a:pt x="15714" y="18936"/>
                        <a:pt x="15714" y="18671"/>
                      </a:cubicBezTo>
                      <a:cubicBezTo>
                        <a:pt x="15714" y="18406"/>
                        <a:pt x="15512" y="18224"/>
                        <a:pt x="15216" y="17870"/>
                      </a:cubicBezTo>
                      <a:lnTo>
                        <a:pt x="3449" y="3500"/>
                      </a:lnTo>
                      <a:lnTo>
                        <a:pt x="3449" y="17820"/>
                      </a:lnTo>
                      <a:cubicBezTo>
                        <a:pt x="3449" y="18842"/>
                        <a:pt x="3701" y="19081"/>
                        <a:pt x="4572" y="19081"/>
                      </a:cubicBezTo>
                      <a:lnTo>
                        <a:pt x="4572" y="19617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603" name="Google Shape;2603;p18"/>
                <p:cNvSpPr/>
                <p:nvPr/>
              </p:nvSpPr>
              <p:spPr>
                <a:xfrm>
                  <a:off x="8391635" y="3284794"/>
                  <a:ext cx="18381" cy="20077"/>
                </a:xfrm>
                <a:custGeom>
                  <a:rect b="b" l="l" r="r" t="t"/>
                  <a:pathLst>
                    <a:path extrusionOk="0" h="20077" w="18381">
                      <a:moveTo>
                        <a:pt x="1621" y="14226"/>
                      </a:moveTo>
                      <a:lnTo>
                        <a:pt x="2119" y="14358"/>
                      </a:lnTo>
                      <a:cubicBezTo>
                        <a:pt x="2073" y="14546"/>
                        <a:pt x="2046" y="14738"/>
                        <a:pt x="2037" y="14932"/>
                      </a:cubicBezTo>
                      <a:cubicBezTo>
                        <a:pt x="2037" y="15909"/>
                        <a:pt x="5738" y="17606"/>
                        <a:pt x="9730" y="17606"/>
                      </a:cubicBezTo>
                      <a:cubicBezTo>
                        <a:pt x="13469" y="17606"/>
                        <a:pt x="15802" y="16445"/>
                        <a:pt x="15802" y="14453"/>
                      </a:cubicBezTo>
                      <a:cubicBezTo>
                        <a:pt x="15802" y="8778"/>
                        <a:pt x="870" y="14409"/>
                        <a:pt x="870" y="6180"/>
                      </a:cubicBezTo>
                      <a:cubicBezTo>
                        <a:pt x="870" y="1690"/>
                        <a:pt x="4572" y="0"/>
                        <a:pt x="8733" y="0"/>
                      </a:cubicBezTo>
                      <a:cubicBezTo>
                        <a:pt x="13097" y="0"/>
                        <a:pt x="15304" y="1595"/>
                        <a:pt x="15966" y="1595"/>
                      </a:cubicBezTo>
                      <a:cubicBezTo>
                        <a:pt x="16218" y="1595"/>
                        <a:pt x="16382" y="1513"/>
                        <a:pt x="16634" y="965"/>
                      </a:cubicBezTo>
                      <a:lnTo>
                        <a:pt x="17170" y="1185"/>
                      </a:lnTo>
                      <a:lnTo>
                        <a:pt x="15632" y="5543"/>
                      </a:lnTo>
                      <a:lnTo>
                        <a:pt x="15134" y="5322"/>
                      </a:lnTo>
                      <a:cubicBezTo>
                        <a:pt x="15194" y="5150"/>
                        <a:pt x="15221" y="4968"/>
                        <a:pt x="15216" y="4786"/>
                      </a:cubicBezTo>
                      <a:cubicBezTo>
                        <a:pt x="15216" y="3853"/>
                        <a:pt x="11893" y="2478"/>
                        <a:pt x="8607" y="2478"/>
                      </a:cubicBezTo>
                      <a:cubicBezTo>
                        <a:pt x="4326" y="2478"/>
                        <a:pt x="3449" y="4168"/>
                        <a:pt x="3449" y="5814"/>
                      </a:cubicBezTo>
                      <a:cubicBezTo>
                        <a:pt x="3449" y="11104"/>
                        <a:pt x="18381" y="5770"/>
                        <a:pt x="18381" y="13772"/>
                      </a:cubicBezTo>
                      <a:cubicBezTo>
                        <a:pt x="18381" y="17952"/>
                        <a:pt x="15632" y="20077"/>
                        <a:pt x="9314" y="20077"/>
                      </a:cubicBezTo>
                      <a:cubicBezTo>
                        <a:pt x="5032" y="20077"/>
                        <a:pt x="2119" y="18186"/>
                        <a:pt x="1249" y="18186"/>
                      </a:cubicBezTo>
                      <a:cubicBezTo>
                        <a:pt x="876" y="18213"/>
                        <a:pt x="568" y="18487"/>
                        <a:pt x="498" y="18854"/>
                      </a:cubicBezTo>
                      <a:lnTo>
                        <a:pt x="0" y="18678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604" name="Google Shape;2604;p18"/>
                <p:cNvSpPr/>
                <p:nvPr/>
              </p:nvSpPr>
              <p:spPr>
                <a:xfrm>
                  <a:off x="8414330" y="3283968"/>
                  <a:ext cx="18753" cy="21691"/>
                </a:xfrm>
                <a:custGeom>
                  <a:rect b="b" l="l" r="r" t="t"/>
                  <a:pathLst>
                    <a:path extrusionOk="0" h="21691" w="18753">
                      <a:moveTo>
                        <a:pt x="958" y="2863"/>
                      </a:moveTo>
                      <a:cubicBezTo>
                        <a:pt x="958" y="1841"/>
                        <a:pt x="795" y="1602"/>
                        <a:pt x="0" y="1602"/>
                      </a:cubicBezTo>
                      <a:lnTo>
                        <a:pt x="0" y="1066"/>
                      </a:lnTo>
                      <a:lnTo>
                        <a:pt x="16761" y="1066"/>
                      </a:lnTo>
                      <a:cubicBezTo>
                        <a:pt x="17593" y="1066"/>
                        <a:pt x="17801" y="750"/>
                        <a:pt x="17801" y="0"/>
                      </a:cubicBezTo>
                      <a:lnTo>
                        <a:pt x="18299" y="0"/>
                      </a:lnTo>
                      <a:lnTo>
                        <a:pt x="18299" y="4622"/>
                      </a:lnTo>
                      <a:lnTo>
                        <a:pt x="17801" y="4622"/>
                      </a:lnTo>
                      <a:cubicBezTo>
                        <a:pt x="17801" y="3865"/>
                        <a:pt x="17593" y="3556"/>
                        <a:pt x="16761" y="3556"/>
                      </a:cubicBezTo>
                      <a:lnTo>
                        <a:pt x="3701" y="3556"/>
                      </a:lnTo>
                      <a:lnTo>
                        <a:pt x="3701" y="9339"/>
                      </a:lnTo>
                      <a:lnTo>
                        <a:pt x="12895" y="9339"/>
                      </a:lnTo>
                      <a:cubicBezTo>
                        <a:pt x="13721" y="9339"/>
                        <a:pt x="13929" y="9024"/>
                        <a:pt x="13929" y="8267"/>
                      </a:cubicBezTo>
                      <a:lnTo>
                        <a:pt x="14434" y="8267"/>
                      </a:lnTo>
                      <a:lnTo>
                        <a:pt x="14434" y="12895"/>
                      </a:lnTo>
                      <a:lnTo>
                        <a:pt x="13942" y="12895"/>
                      </a:lnTo>
                      <a:cubicBezTo>
                        <a:pt x="13942" y="12139"/>
                        <a:pt x="13734" y="11830"/>
                        <a:pt x="12908" y="11830"/>
                      </a:cubicBezTo>
                      <a:lnTo>
                        <a:pt x="3701" y="11830"/>
                      </a:lnTo>
                      <a:lnTo>
                        <a:pt x="3701" y="18135"/>
                      </a:lnTo>
                      <a:lnTo>
                        <a:pt x="17215" y="18135"/>
                      </a:lnTo>
                      <a:cubicBezTo>
                        <a:pt x="18047" y="18135"/>
                        <a:pt x="18255" y="17826"/>
                        <a:pt x="18255" y="17070"/>
                      </a:cubicBezTo>
                      <a:lnTo>
                        <a:pt x="18753" y="17070"/>
                      </a:lnTo>
                      <a:lnTo>
                        <a:pt x="18753" y="21692"/>
                      </a:lnTo>
                      <a:lnTo>
                        <a:pt x="18255" y="21692"/>
                      </a:lnTo>
                      <a:cubicBezTo>
                        <a:pt x="18255" y="20935"/>
                        <a:pt x="18047" y="20626"/>
                        <a:pt x="17215" y="20626"/>
                      </a:cubicBezTo>
                      <a:lnTo>
                        <a:pt x="0" y="20626"/>
                      </a:lnTo>
                      <a:lnTo>
                        <a:pt x="0" y="20090"/>
                      </a:lnTo>
                      <a:cubicBezTo>
                        <a:pt x="795" y="20090"/>
                        <a:pt x="958" y="19869"/>
                        <a:pt x="958" y="18829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605" name="Google Shape;2605;p18"/>
                <p:cNvSpPr/>
                <p:nvPr/>
              </p:nvSpPr>
              <p:spPr>
                <a:xfrm>
                  <a:off x="8433745" y="3285033"/>
                  <a:ext cx="14553" cy="19869"/>
                </a:xfrm>
                <a:custGeom>
                  <a:rect b="b" l="l" r="r" t="t"/>
                  <a:pathLst>
                    <a:path extrusionOk="0" h="19869" w="14553">
                      <a:moveTo>
                        <a:pt x="14554" y="19"/>
                      </a:moveTo>
                      <a:lnTo>
                        <a:pt x="14554" y="555"/>
                      </a:lnTo>
                      <a:cubicBezTo>
                        <a:pt x="13683" y="555"/>
                        <a:pt x="13513" y="776"/>
                        <a:pt x="13513" y="1816"/>
                      </a:cubicBezTo>
                      <a:lnTo>
                        <a:pt x="13513" y="14270"/>
                      </a:lnTo>
                      <a:cubicBezTo>
                        <a:pt x="13513" y="18684"/>
                        <a:pt x="10644" y="19869"/>
                        <a:pt x="6779" y="19869"/>
                      </a:cubicBezTo>
                      <a:cubicBezTo>
                        <a:pt x="5586" y="19867"/>
                        <a:pt x="4403" y="19654"/>
                        <a:pt x="3285" y="19239"/>
                      </a:cubicBezTo>
                      <a:cubicBezTo>
                        <a:pt x="2635" y="18947"/>
                        <a:pt x="1950" y="18736"/>
                        <a:pt x="1249" y="18608"/>
                      </a:cubicBezTo>
                      <a:cubicBezTo>
                        <a:pt x="914" y="18608"/>
                        <a:pt x="706" y="18829"/>
                        <a:pt x="416" y="19182"/>
                      </a:cubicBezTo>
                      <a:lnTo>
                        <a:pt x="0" y="19005"/>
                      </a:lnTo>
                      <a:lnTo>
                        <a:pt x="1665" y="14591"/>
                      </a:lnTo>
                      <a:lnTo>
                        <a:pt x="2163" y="14768"/>
                      </a:lnTo>
                      <a:cubicBezTo>
                        <a:pt x="2114" y="14975"/>
                        <a:pt x="2087" y="15186"/>
                        <a:pt x="2081" y="15399"/>
                      </a:cubicBezTo>
                      <a:cubicBezTo>
                        <a:pt x="2081" y="16553"/>
                        <a:pt x="4326" y="17360"/>
                        <a:pt x="6735" y="17360"/>
                      </a:cubicBezTo>
                      <a:cubicBezTo>
                        <a:pt x="9887" y="17360"/>
                        <a:pt x="10934" y="16471"/>
                        <a:pt x="10934" y="13356"/>
                      </a:cubicBezTo>
                      <a:lnTo>
                        <a:pt x="10934" y="1797"/>
                      </a:lnTo>
                      <a:cubicBezTo>
                        <a:pt x="10934" y="776"/>
                        <a:pt x="10770" y="536"/>
                        <a:pt x="9894" y="536"/>
                      </a:cubicBezTo>
                      <a:lnTo>
                        <a:pt x="9894" y="0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606" name="Google Shape;2606;p18"/>
                <p:cNvSpPr/>
                <p:nvPr/>
              </p:nvSpPr>
              <p:spPr>
                <a:xfrm>
                  <a:off x="8452366" y="3284787"/>
                  <a:ext cx="20960" cy="20096"/>
                </a:xfrm>
                <a:custGeom>
                  <a:rect b="b" l="l" r="r" t="t"/>
                  <a:pathLst>
                    <a:path extrusionOk="0" h="20096" w="20960">
                      <a:moveTo>
                        <a:pt x="20960" y="10051"/>
                      </a:moveTo>
                      <a:cubicBezTo>
                        <a:pt x="20960" y="15563"/>
                        <a:pt x="16887" y="20096"/>
                        <a:pt x="10480" y="20096"/>
                      </a:cubicBezTo>
                      <a:cubicBezTo>
                        <a:pt x="4073" y="20096"/>
                        <a:pt x="0" y="15563"/>
                        <a:pt x="0" y="10051"/>
                      </a:cubicBezTo>
                      <a:cubicBezTo>
                        <a:pt x="0" y="4540"/>
                        <a:pt x="4080" y="0"/>
                        <a:pt x="10480" y="0"/>
                      </a:cubicBezTo>
                      <a:cubicBezTo>
                        <a:pt x="16880" y="0"/>
                        <a:pt x="20960" y="4534"/>
                        <a:pt x="20960" y="10051"/>
                      </a:cubicBezTo>
                      <a:close/>
                      <a:moveTo>
                        <a:pt x="2749" y="10001"/>
                      </a:moveTo>
                      <a:cubicBezTo>
                        <a:pt x="2749" y="14232"/>
                        <a:pt x="5738" y="17612"/>
                        <a:pt x="10480" y="17612"/>
                      </a:cubicBezTo>
                      <a:cubicBezTo>
                        <a:pt x="15222" y="17612"/>
                        <a:pt x="18217" y="14232"/>
                        <a:pt x="18217" y="10001"/>
                      </a:cubicBezTo>
                      <a:cubicBezTo>
                        <a:pt x="18217" y="5770"/>
                        <a:pt x="15222" y="2484"/>
                        <a:pt x="10480" y="2484"/>
                      </a:cubicBezTo>
                      <a:cubicBezTo>
                        <a:pt x="5738" y="2484"/>
                        <a:pt x="2749" y="5826"/>
                        <a:pt x="2749" y="10001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607" name="Google Shape;2607;p18"/>
                <p:cNvSpPr/>
                <p:nvPr/>
              </p:nvSpPr>
              <p:spPr>
                <a:xfrm>
                  <a:off x="8485773" y="3280991"/>
                  <a:ext cx="21918" cy="23923"/>
                </a:xfrm>
                <a:custGeom>
                  <a:rect b="b" l="l" r="r" t="t"/>
                  <a:pathLst>
                    <a:path extrusionOk="0" h="23923" w="21918">
                      <a:moveTo>
                        <a:pt x="2220" y="16288"/>
                      </a:moveTo>
                      <a:lnTo>
                        <a:pt x="2762" y="16603"/>
                      </a:lnTo>
                      <a:cubicBezTo>
                        <a:pt x="2686" y="16785"/>
                        <a:pt x="2643" y="16979"/>
                        <a:pt x="2636" y="17177"/>
                      </a:cubicBezTo>
                      <a:cubicBezTo>
                        <a:pt x="2636" y="18823"/>
                        <a:pt x="6917" y="20960"/>
                        <a:pt x="10997" y="20960"/>
                      </a:cubicBezTo>
                      <a:cubicBezTo>
                        <a:pt x="16237" y="20960"/>
                        <a:pt x="18482" y="19069"/>
                        <a:pt x="18482" y="16546"/>
                      </a:cubicBezTo>
                      <a:cubicBezTo>
                        <a:pt x="18482" y="9610"/>
                        <a:pt x="769" y="18148"/>
                        <a:pt x="769" y="7157"/>
                      </a:cubicBezTo>
                      <a:cubicBezTo>
                        <a:pt x="769" y="2938"/>
                        <a:pt x="5423" y="0"/>
                        <a:pt x="11489" y="0"/>
                      </a:cubicBezTo>
                      <a:cubicBezTo>
                        <a:pt x="16231" y="0"/>
                        <a:pt x="18394" y="1690"/>
                        <a:pt x="19472" y="1690"/>
                      </a:cubicBezTo>
                      <a:cubicBezTo>
                        <a:pt x="19910" y="1704"/>
                        <a:pt x="20321" y="1483"/>
                        <a:pt x="20550" y="1110"/>
                      </a:cubicBezTo>
                      <a:lnTo>
                        <a:pt x="21055" y="1337"/>
                      </a:lnTo>
                      <a:lnTo>
                        <a:pt x="18797" y="6419"/>
                      </a:lnTo>
                      <a:lnTo>
                        <a:pt x="18337" y="6104"/>
                      </a:lnTo>
                      <a:cubicBezTo>
                        <a:pt x="18372" y="5915"/>
                        <a:pt x="18387" y="5722"/>
                        <a:pt x="18381" y="5530"/>
                      </a:cubicBezTo>
                      <a:cubicBezTo>
                        <a:pt x="18381" y="4685"/>
                        <a:pt x="15556" y="2907"/>
                        <a:pt x="11521" y="2907"/>
                      </a:cubicBezTo>
                      <a:cubicBezTo>
                        <a:pt x="7031" y="2907"/>
                        <a:pt x="4200" y="4685"/>
                        <a:pt x="4200" y="7088"/>
                      </a:cubicBezTo>
                      <a:cubicBezTo>
                        <a:pt x="4200" y="13135"/>
                        <a:pt x="21919" y="5038"/>
                        <a:pt x="21919" y="16546"/>
                      </a:cubicBezTo>
                      <a:cubicBezTo>
                        <a:pt x="21919" y="20279"/>
                        <a:pt x="18173" y="23924"/>
                        <a:pt x="11104" y="23924"/>
                      </a:cubicBezTo>
                      <a:cubicBezTo>
                        <a:pt x="5114" y="23924"/>
                        <a:pt x="2535" y="21168"/>
                        <a:pt x="1293" y="21168"/>
                      </a:cubicBezTo>
                      <a:cubicBezTo>
                        <a:pt x="931" y="21194"/>
                        <a:pt x="604" y="21394"/>
                        <a:pt x="416" y="21704"/>
                      </a:cubicBezTo>
                      <a:lnTo>
                        <a:pt x="0" y="21439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608" name="Google Shape;2608;p18"/>
                <p:cNvSpPr/>
                <p:nvPr/>
              </p:nvSpPr>
              <p:spPr>
                <a:xfrm>
                  <a:off x="8511110" y="3285033"/>
                  <a:ext cx="20039" cy="19850"/>
                </a:xfrm>
                <a:custGeom>
                  <a:rect b="b" l="l" r="r" t="t"/>
                  <a:pathLst>
                    <a:path extrusionOk="0" h="19850" w="20039">
                      <a:moveTo>
                        <a:pt x="19169" y="13362"/>
                      </a:moveTo>
                      <a:cubicBezTo>
                        <a:pt x="19207" y="18343"/>
                        <a:pt x="14219" y="19850"/>
                        <a:pt x="10020" y="19850"/>
                      </a:cubicBezTo>
                      <a:cubicBezTo>
                        <a:pt x="5820" y="19850"/>
                        <a:pt x="832" y="18343"/>
                        <a:pt x="870" y="13362"/>
                      </a:cubicBezTo>
                      <a:lnTo>
                        <a:pt x="870" y="1797"/>
                      </a:lnTo>
                      <a:cubicBezTo>
                        <a:pt x="870" y="776"/>
                        <a:pt x="706" y="536"/>
                        <a:pt x="0" y="536"/>
                      </a:cubicBezTo>
                      <a:lnTo>
                        <a:pt x="0" y="0"/>
                      </a:lnTo>
                      <a:lnTo>
                        <a:pt x="4326" y="0"/>
                      </a:lnTo>
                      <a:lnTo>
                        <a:pt x="4326" y="536"/>
                      </a:lnTo>
                      <a:cubicBezTo>
                        <a:pt x="3619" y="536"/>
                        <a:pt x="3449" y="757"/>
                        <a:pt x="3449" y="1797"/>
                      </a:cubicBezTo>
                      <a:lnTo>
                        <a:pt x="3449" y="12782"/>
                      </a:lnTo>
                      <a:cubicBezTo>
                        <a:pt x="3449" y="16162"/>
                        <a:pt x="6066" y="17366"/>
                        <a:pt x="10020" y="17366"/>
                      </a:cubicBezTo>
                      <a:cubicBezTo>
                        <a:pt x="13973" y="17366"/>
                        <a:pt x="16590" y="16162"/>
                        <a:pt x="16590" y="12782"/>
                      </a:cubicBezTo>
                      <a:lnTo>
                        <a:pt x="16590" y="1797"/>
                      </a:lnTo>
                      <a:cubicBezTo>
                        <a:pt x="16590" y="776"/>
                        <a:pt x="16420" y="536"/>
                        <a:pt x="15714" y="536"/>
                      </a:cubicBezTo>
                      <a:lnTo>
                        <a:pt x="15714" y="0"/>
                      </a:lnTo>
                      <a:lnTo>
                        <a:pt x="20040" y="0"/>
                      </a:lnTo>
                      <a:lnTo>
                        <a:pt x="20040" y="536"/>
                      </a:lnTo>
                      <a:cubicBezTo>
                        <a:pt x="19333" y="536"/>
                        <a:pt x="19169" y="757"/>
                        <a:pt x="19169" y="1797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609" name="Google Shape;2609;p18"/>
                <p:cNvSpPr/>
                <p:nvPr/>
              </p:nvSpPr>
              <p:spPr>
                <a:xfrm>
                  <a:off x="8535551" y="3285033"/>
                  <a:ext cx="17384" cy="19585"/>
                </a:xfrm>
                <a:custGeom>
                  <a:rect b="b" l="l" r="r" t="t"/>
                  <a:pathLst>
                    <a:path extrusionOk="0" h="19585" w="17384">
                      <a:moveTo>
                        <a:pt x="1040" y="1797"/>
                      </a:moveTo>
                      <a:cubicBezTo>
                        <a:pt x="1040" y="776"/>
                        <a:pt x="876" y="536"/>
                        <a:pt x="0" y="536"/>
                      </a:cubicBezTo>
                      <a:lnTo>
                        <a:pt x="0" y="0"/>
                      </a:lnTo>
                      <a:lnTo>
                        <a:pt x="11149" y="0"/>
                      </a:lnTo>
                      <a:cubicBezTo>
                        <a:pt x="15260" y="0"/>
                        <a:pt x="17385" y="1778"/>
                        <a:pt x="17385" y="5467"/>
                      </a:cubicBezTo>
                      <a:cubicBezTo>
                        <a:pt x="17385" y="8803"/>
                        <a:pt x="14554" y="11029"/>
                        <a:pt x="11476" y="11029"/>
                      </a:cubicBezTo>
                      <a:lnTo>
                        <a:pt x="3619" y="11029"/>
                      </a:lnTo>
                      <a:lnTo>
                        <a:pt x="3619" y="17788"/>
                      </a:lnTo>
                      <a:cubicBezTo>
                        <a:pt x="3619" y="18810"/>
                        <a:pt x="3783" y="19050"/>
                        <a:pt x="4660" y="19050"/>
                      </a:cubicBezTo>
                      <a:lnTo>
                        <a:pt x="4660" y="19586"/>
                      </a:lnTo>
                      <a:lnTo>
                        <a:pt x="0" y="19586"/>
                      </a:lnTo>
                      <a:lnTo>
                        <a:pt x="0" y="19050"/>
                      </a:lnTo>
                      <a:cubicBezTo>
                        <a:pt x="876" y="19050"/>
                        <a:pt x="1040" y="18829"/>
                        <a:pt x="1040" y="17788"/>
                      </a:cubicBezTo>
                      <a:close/>
                      <a:moveTo>
                        <a:pt x="3619" y="8544"/>
                      </a:moveTo>
                      <a:lnTo>
                        <a:pt x="11268" y="8544"/>
                      </a:lnTo>
                      <a:cubicBezTo>
                        <a:pt x="13513" y="8544"/>
                        <a:pt x="14642" y="7346"/>
                        <a:pt x="14642" y="5391"/>
                      </a:cubicBezTo>
                      <a:cubicBezTo>
                        <a:pt x="14642" y="3260"/>
                        <a:pt x="13349" y="2327"/>
                        <a:pt x="10688" y="2327"/>
                      </a:cubicBezTo>
                      <a:lnTo>
                        <a:pt x="3619" y="2327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610" name="Google Shape;2610;p18"/>
                <p:cNvSpPr/>
                <p:nvPr/>
              </p:nvSpPr>
              <p:spPr>
                <a:xfrm>
                  <a:off x="8555319" y="3283968"/>
                  <a:ext cx="18772" cy="21691"/>
                </a:xfrm>
                <a:custGeom>
                  <a:rect b="b" l="l" r="r" t="t"/>
                  <a:pathLst>
                    <a:path extrusionOk="0" h="21691" w="18772">
                      <a:moveTo>
                        <a:pt x="958" y="2863"/>
                      </a:moveTo>
                      <a:cubicBezTo>
                        <a:pt x="958" y="1841"/>
                        <a:pt x="795" y="1602"/>
                        <a:pt x="0" y="1602"/>
                      </a:cubicBezTo>
                      <a:lnTo>
                        <a:pt x="0" y="1066"/>
                      </a:lnTo>
                      <a:lnTo>
                        <a:pt x="16761" y="1066"/>
                      </a:lnTo>
                      <a:cubicBezTo>
                        <a:pt x="17593" y="1066"/>
                        <a:pt x="17801" y="750"/>
                        <a:pt x="17801" y="0"/>
                      </a:cubicBezTo>
                      <a:lnTo>
                        <a:pt x="18299" y="0"/>
                      </a:lnTo>
                      <a:lnTo>
                        <a:pt x="18299" y="4622"/>
                      </a:lnTo>
                      <a:lnTo>
                        <a:pt x="17801" y="4622"/>
                      </a:lnTo>
                      <a:cubicBezTo>
                        <a:pt x="17801" y="3865"/>
                        <a:pt x="17593" y="3556"/>
                        <a:pt x="16761" y="3556"/>
                      </a:cubicBezTo>
                      <a:lnTo>
                        <a:pt x="3720" y="3556"/>
                      </a:lnTo>
                      <a:lnTo>
                        <a:pt x="3720" y="9339"/>
                      </a:lnTo>
                      <a:lnTo>
                        <a:pt x="12939" y="9339"/>
                      </a:lnTo>
                      <a:cubicBezTo>
                        <a:pt x="13765" y="9339"/>
                        <a:pt x="13973" y="9024"/>
                        <a:pt x="13973" y="8267"/>
                      </a:cubicBezTo>
                      <a:lnTo>
                        <a:pt x="14478" y="8267"/>
                      </a:lnTo>
                      <a:lnTo>
                        <a:pt x="14478" y="12895"/>
                      </a:lnTo>
                      <a:lnTo>
                        <a:pt x="13973" y="12895"/>
                      </a:lnTo>
                      <a:cubicBezTo>
                        <a:pt x="13973" y="12139"/>
                        <a:pt x="13765" y="11830"/>
                        <a:pt x="12939" y="11830"/>
                      </a:cubicBezTo>
                      <a:lnTo>
                        <a:pt x="3720" y="11830"/>
                      </a:lnTo>
                      <a:lnTo>
                        <a:pt x="3720" y="18135"/>
                      </a:lnTo>
                      <a:lnTo>
                        <a:pt x="17234" y="18135"/>
                      </a:lnTo>
                      <a:cubicBezTo>
                        <a:pt x="18066" y="18135"/>
                        <a:pt x="18274" y="17826"/>
                        <a:pt x="18274" y="17070"/>
                      </a:cubicBezTo>
                      <a:lnTo>
                        <a:pt x="18772" y="17070"/>
                      </a:lnTo>
                      <a:lnTo>
                        <a:pt x="18772" y="21692"/>
                      </a:lnTo>
                      <a:lnTo>
                        <a:pt x="18274" y="21692"/>
                      </a:lnTo>
                      <a:cubicBezTo>
                        <a:pt x="18274" y="20935"/>
                        <a:pt x="18066" y="20626"/>
                        <a:pt x="17234" y="20626"/>
                      </a:cubicBezTo>
                      <a:lnTo>
                        <a:pt x="19" y="20626"/>
                      </a:lnTo>
                      <a:lnTo>
                        <a:pt x="19" y="20090"/>
                      </a:lnTo>
                      <a:cubicBezTo>
                        <a:pt x="813" y="20090"/>
                        <a:pt x="977" y="19869"/>
                        <a:pt x="977" y="18829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611" name="Google Shape;2611;p18"/>
                <p:cNvSpPr/>
                <p:nvPr/>
              </p:nvSpPr>
              <p:spPr>
                <a:xfrm>
                  <a:off x="8577414" y="3285033"/>
                  <a:ext cx="18532" cy="19604"/>
                </a:xfrm>
                <a:custGeom>
                  <a:rect b="b" l="l" r="r" t="t"/>
                  <a:pathLst>
                    <a:path extrusionOk="0" h="19604" w="18532">
                      <a:moveTo>
                        <a:pt x="3619" y="17807"/>
                      </a:moveTo>
                      <a:cubicBezTo>
                        <a:pt x="3619" y="18829"/>
                        <a:pt x="3783" y="19069"/>
                        <a:pt x="4654" y="19069"/>
                      </a:cubicBezTo>
                      <a:lnTo>
                        <a:pt x="4654" y="19605"/>
                      </a:lnTo>
                      <a:lnTo>
                        <a:pt x="0" y="19605"/>
                      </a:lnTo>
                      <a:lnTo>
                        <a:pt x="0" y="19069"/>
                      </a:lnTo>
                      <a:cubicBezTo>
                        <a:pt x="870" y="19069"/>
                        <a:pt x="1040" y="18848"/>
                        <a:pt x="1040" y="17807"/>
                      </a:cubicBezTo>
                      <a:lnTo>
                        <a:pt x="1040" y="1797"/>
                      </a:lnTo>
                      <a:cubicBezTo>
                        <a:pt x="1040" y="776"/>
                        <a:pt x="870" y="536"/>
                        <a:pt x="0" y="536"/>
                      </a:cubicBezTo>
                      <a:lnTo>
                        <a:pt x="0" y="0"/>
                      </a:lnTo>
                      <a:lnTo>
                        <a:pt x="12725" y="0"/>
                      </a:lnTo>
                      <a:cubicBezTo>
                        <a:pt x="16300" y="0"/>
                        <a:pt x="17965" y="2138"/>
                        <a:pt x="17965" y="5467"/>
                      </a:cubicBezTo>
                      <a:cubicBezTo>
                        <a:pt x="17965" y="8891"/>
                        <a:pt x="16136" y="10676"/>
                        <a:pt x="12920" y="10764"/>
                      </a:cubicBezTo>
                      <a:lnTo>
                        <a:pt x="17492" y="18236"/>
                      </a:lnTo>
                      <a:cubicBezTo>
                        <a:pt x="17864" y="18867"/>
                        <a:pt x="18079" y="19031"/>
                        <a:pt x="18533" y="19031"/>
                      </a:cubicBezTo>
                      <a:lnTo>
                        <a:pt x="18533" y="19567"/>
                      </a:lnTo>
                      <a:lnTo>
                        <a:pt x="14043" y="19567"/>
                      </a:lnTo>
                      <a:lnTo>
                        <a:pt x="14043" y="19031"/>
                      </a:lnTo>
                      <a:cubicBezTo>
                        <a:pt x="14623" y="19031"/>
                        <a:pt x="14705" y="18942"/>
                        <a:pt x="14705" y="18678"/>
                      </a:cubicBezTo>
                      <a:cubicBezTo>
                        <a:pt x="14635" y="18293"/>
                        <a:pt x="14480" y="17929"/>
                        <a:pt x="14251" y="17612"/>
                      </a:cubicBezTo>
                      <a:lnTo>
                        <a:pt x="10177" y="10764"/>
                      </a:lnTo>
                      <a:lnTo>
                        <a:pt x="3619" y="10764"/>
                      </a:lnTo>
                      <a:close/>
                      <a:moveTo>
                        <a:pt x="3619" y="8292"/>
                      </a:moveTo>
                      <a:lnTo>
                        <a:pt x="12448" y="8292"/>
                      </a:lnTo>
                      <a:cubicBezTo>
                        <a:pt x="14446" y="8292"/>
                        <a:pt x="15190" y="7359"/>
                        <a:pt x="15190" y="5398"/>
                      </a:cubicBezTo>
                      <a:cubicBezTo>
                        <a:pt x="15190" y="3266"/>
                        <a:pt x="14484" y="2333"/>
                        <a:pt x="12038" y="2333"/>
                      </a:cubicBezTo>
                      <a:lnTo>
                        <a:pt x="3619" y="2333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612" name="Google Shape;2612;p18"/>
                <p:cNvSpPr/>
                <p:nvPr/>
              </p:nvSpPr>
              <p:spPr>
                <a:xfrm>
                  <a:off x="8600153" y="3285033"/>
                  <a:ext cx="4678" cy="19604"/>
                </a:xfrm>
                <a:custGeom>
                  <a:rect b="b" l="l" r="r" t="t"/>
                  <a:pathLst>
                    <a:path extrusionOk="0" h="19604" w="4678">
                      <a:moveTo>
                        <a:pt x="0" y="19586"/>
                      </a:moveTo>
                      <a:lnTo>
                        <a:pt x="0" y="19050"/>
                      </a:lnTo>
                      <a:cubicBezTo>
                        <a:pt x="877" y="19050"/>
                        <a:pt x="1040" y="18829"/>
                        <a:pt x="1040" y="17788"/>
                      </a:cubicBezTo>
                      <a:lnTo>
                        <a:pt x="1040" y="1797"/>
                      </a:lnTo>
                      <a:cubicBezTo>
                        <a:pt x="1040" y="776"/>
                        <a:pt x="877" y="536"/>
                        <a:pt x="0" y="536"/>
                      </a:cubicBezTo>
                      <a:lnTo>
                        <a:pt x="0" y="0"/>
                      </a:lnTo>
                      <a:lnTo>
                        <a:pt x="4679" y="0"/>
                      </a:lnTo>
                      <a:lnTo>
                        <a:pt x="4679" y="536"/>
                      </a:lnTo>
                      <a:cubicBezTo>
                        <a:pt x="3802" y="536"/>
                        <a:pt x="3638" y="757"/>
                        <a:pt x="3638" y="1797"/>
                      </a:cubicBezTo>
                      <a:lnTo>
                        <a:pt x="3638" y="17807"/>
                      </a:lnTo>
                      <a:cubicBezTo>
                        <a:pt x="3638" y="18829"/>
                        <a:pt x="3802" y="19069"/>
                        <a:pt x="4679" y="19069"/>
                      </a:cubicBezTo>
                      <a:lnTo>
                        <a:pt x="4679" y="19605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613" name="Google Shape;2613;p18"/>
                <p:cNvSpPr/>
                <p:nvPr/>
              </p:nvSpPr>
              <p:spPr>
                <a:xfrm>
                  <a:off x="8608344" y="3284787"/>
                  <a:ext cx="20953" cy="20096"/>
                </a:xfrm>
                <a:custGeom>
                  <a:rect b="b" l="l" r="r" t="t"/>
                  <a:pathLst>
                    <a:path extrusionOk="0" h="20096" w="20953">
                      <a:moveTo>
                        <a:pt x="20954" y="10051"/>
                      </a:moveTo>
                      <a:cubicBezTo>
                        <a:pt x="20954" y="15563"/>
                        <a:pt x="16880" y="20096"/>
                        <a:pt x="10480" y="20096"/>
                      </a:cubicBezTo>
                      <a:cubicBezTo>
                        <a:pt x="4080" y="20096"/>
                        <a:pt x="0" y="15563"/>
                        <a:pt x="0" y="10051"/>
                      </a:cubicBezTo>
                      <a:cubicBezTo>
                        <a:pt x="0" y="4540"/>
                        <a:pt x="4073" y="0"/>
                        <a:pt x="10480" y="0"/>
                      </a:cubicBezTo>
                      <a:cubicBezTo>
                        <a:pt x="16887" y="0"/>
                        <a:pt x="20954" y="4534"/>
                        <a:pt x="20954" y="10051"/>
                      </a:cubicBezTo>
                      <a:close/>
                      <a:moveTo>
                        <a:pt x="2743" y="10001"/>
                      </a:moveTo>
                      <a:cubicBezTo>
                        <a:pt x="2743" y="14232"/>
                        <a:pt x="5738" y="17612"/>
                        <a:pt x="10480" y="17612"/>
                      </a:cubicBezTo>
                      <a:cubicBezTo>
                        <a:pt x="15222" y="17612"/>
                        <a:pt x="18211" y="14232"/>
                        <a:pt x="18211" y="10001"/>
                      </a:cubicBezTo>
                      <a:cubicBezTo>
                        <a:pt x="18211" y="5770"/>
                        <a:pt x="15216" y="2484"/>
                        <a:pt x="10480" y="2484"/>
                      </a:cubicBezTo>
                      <a:cubicBezTo>
                        <a:pt x="5745" y="2484"/>
                        <a:pt x="2743" y="5826"/>
                        <a:pt x="2743" y="10001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614" name="Google Shape;2614;p18"/>
                <p:cNvSpPr/>
                <p:nvPr/>
              </p:nvSpPr>
              <p:spPr>
                <a:xfrm>
                  <a:off x="8632110" y="3285033"/>
                  <a:ext cx="18532" cy="19604"/>
                </a:xfrm>
                <a:custGeom>
                  <a:rect b="b" l="l" r="r" t="t"/>
                  <a:pathLst>
                    <a:path extrusionOk="0" h="19604" w="18532">
                      <a:moveTo>
                        <a:pt x="3619" y="17807"/>
                      </a:moveTo>
                      <a:cubicBezTo>
                        <a:pt x="3619" y="18829"/>
                        <a:pt x="3783" y="19069"/>
                        <a:pt x="4660" y="19069"/>
                      </a:cubicBezTo>
                      <a:lnTo>
                        <a:pt x="4660" y="19605"/>
                      </a:lnTo>
                      <a:lnTo>
                        <a:pt x="0" y="19605"/>
                      </a:lnTo>
                      <a:lnTo>
                        <a:pt x="0" y="19069"/>
                      </a:lnTo>
                      <a:cubicBezTo>
                        <a:pt x="876" y="19069"/>
                        <a:pt x="1040" y="18848"/>
                        <a:pt x="1040" y="17807"/>
                      </a:cubicBezTo>
                      <a:lnTo>
                        <a:pt x="1040" y="1797"/>
                      </a:lnTo>
                      <a:cubicBezTo>
                        <a:pt x="1040" y="776"/>
                        <a:pt x="876" y="536"/>
                        <a:pt x="0" y="536"/>
                      </a:cubicBezTo>
                      <a:lnTo>
                        <a:pt x="0" y="0"/>
                      </a:lnTo>
                      <a:lnTo>
                        <a:pt x="12725" y="0"/>
                      </a:lnTo>
                      <a:cubicBezTo>
                        <a:pt x="16300" y="0"/>
                        <a:pt x="17965" y="2138"/>
                        <a:pt x="17965" y="5467"/>
                      </a:cubicBezTo>
                      <a:cubicBezTo>
                        <a:pt x="17965" y="8891"/>
                        <a:pt x="16136" y="10676"/>
                        <a:pt x="12920" y="10764"/>
                      </a:cubicBezTo>
                      <a:lnTo>
                        <a:pt x="17492" y="18255"/>
                      </a:lnTo>
                      <a:cubicBezTo>
                        <a:pt x="17870" y="18886"/>
                        <a:pt x="18078" y="19050"/>
                        <a:pt x="18533" y="19050"/>
                      </a:cubicBezTo>
                      <a:lnTo>
                        <a:pt x="18533" y="19586"/>
                      </a:lnTo>
                      <a:lnTo>
                        <a:pt x="14024" y="19586"/>
                      </a:lnTo>
                      <a:lnTo>
                        <a:pt x="14024" y="19050"/>
                      </a:lnTo>
                      <a:cubicBezTo>
                        <a:pt x="14604" y="19050"/>
                        <a:pt x="14692" y="18961"/>
                        <a:pt x="14692" y="18697"/>
                      </a:cubicBezTo>
                      <a:cubicBezTo>
                        <a:pt x="14619" y="18312"/>
                        <a:pt x="14462" y="17948"/>
                        <a:pt x="14232" y="17631"/>
                      </a:cubicBezTo>
                      <a:lnTo>
                        <a:pt x="10159" y="10783"/>
                      </a:lnTo>
                      <a:lnTo>
                        <a:pt x="3619" y="10783"/>
                      </a:lnTo>
                      <a:close/>
                      <a:moveTo>
                        <a:pt x="3619" y="8292"/>
                      </a:moveTo>
                      <a:lnTo>
                        <a:pt x="12447" y="8292"/>
                      </a:lnTo>
                      <a:cubicBezTo>
                        <a:pt x="14446" y="8292"/>
                        <a:pt x="15197" y="7359"/>
                        <a:pt x="15197" y="5398"/>
                      </a:cubicBezTo>
                      <a:cubicBezTo>
                        <a:pt x="15197" y="3266"/>
                        <a:pt x="14491" y="2333"/>
                        <a:pt x="12044" y="2333"/>
                      </a:cubicBezTo>
                      <a:lnTo>
                        <a:pt x="3619" y="2333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615" name="Google Shape;2615;p18"/>
                <p:cNvSpPr/>
                <p:nvPr/>
              </p:nvSpPr>
              <p:spPr>
                <a:xfrm>
                  <a:off x="8663298" y="3285033"/>
                  <a:ext cx="19484" cy="19566"/>
                </a:xfrm>
                <a:custGeom>
                  <a:rect b="b" l="l" r="r" t="t"/>
                  <a:pathLst>
                    <a:path extrusionOk="0" h="19566" w="19484">
                      <a:moveTo>
                        <a:pt x="1040" y="1797"/>
                      </a:moveTo>
                      <a:cubicBezTo>
                        <a:pt x="1040" y="776"/>
                        <a:pt x="870" y="536"/>
                        <a:pt x="0" y="536"/>
                      </a:cubicBezTo>
                      <a:lnTo>
                        <a:pt x="0" y="0"/>
                      </a:lnTo>
                      <a:lnTo>
                        <a:pt x="10089" y="0"/>
                      </a:lnTo>
                      <a:cubicBezTo>
                        <a:pt x="16660" y="0"/>
                        <a:pt x="19485" y="4269"/>
                        <a:pt x="19485" y="9786"/>
                      </a:cubicBezTo>
                      <a:cubicBezTo>
                        <a:pt x="19485" y="15304"/>
                        <a:pt x="16660" y="19567"/>
                        <a:pt x="10089" y="19567"/>
                      </a:cubicBezTo>
                      <a:lnTo>
                        <a:pt x="0" y="19567"/>
                      </a:lnTo>
                      <a:lnTo>
                        <a:pt x="0" y="19031"/>
                      </a:lnTo>
                      <a:cubicBezTo>
                        <a:pt x="870" y="19031"/>
                        <a:pt x="1040" y="18810"/>
                        <a:pt x="1040" y="17770"/>
                      </a:cubicBezTo>
                      <a:close/>
                      <a:moveTo>
                        <a:pt x="3620" y="17095"/>
                      </a:moveTo>
                      <a:lnTo>
                        <a:pt x="9566" y="17095"/>
                      </a:lnTo>
                      <a:cubicBezTo>
                        <a:pt x="14724" y="17095"/>
                        <a:pt x="16716" y="13803"/>
                        <a:pt x="16716" y="9805"/>
                      </a:cubicBezTo>
                      <a:cubicBezTo>
                        <a:pt x="16716" y="5808"/>
                        <a:pt x="14724" y="2510"/>
                        <a:pt x="9566" y="2510"/>
                      </a:cubicBezTo>
                      <a:lnTo>
                        <a:pt x="3620" y="2510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616" name="Google Shape;2616;p18"/>
                <p:cNvSpPr/>
                <p:nvPr/>
              </p:nvSpPr>
              <p:spPr>
                <a:xfrm>
                  <a:off x="8685621" y="3283968"/>
                  <a:ext cx="18759" cy="21691"/>
                </a:xfrm>
                <a:custGeom>
                  <a:rect b="b" l="l" r="r" t="t"/>
                  <a:pathLst>
                    <a:path extrusionOk="0" h="21691" w="18759">
                      <a:moveTo>
                        <a:pt x="958" y="2863"/>
                      </a:moveTo>
                      <a:cubicBezTo>
                        <a:pt x="958" y="1841"/>
                        <a:pt x="795" y="1602"/>
                        <a:pt x="0" y="1602"/>
                      </a:cubicBezTo>
                      <a:lnTo>
                        <a:pt x="0" y="1066"/>
                      </a:lnTo>
                      <a:lnTo>
                        <a:pt x="16761" y="1066"/>
                      </a:lnTo>
                      <a:cubicBezTo>
                        <a:pt x="17593" y="1066"/>
                        <a:pt x="17801" y="750"/>
                        <a:pt x="17801" y="0"/>
                      </a:cubicBezTo>
                      <a:lnTo>
                        <a:pt x="18299" y="0"/>
                      </a:lnTo>
                      <a:lnTo>
                        <a:pt x="18299" y="4622"/>
                      </a:lnTo>
                      <a:lnTo>
                        <a:pt x="17801" y="4622"/>
                      </a:lnTo>
                      <a:cubicBezTo>
                        <a:pt x="17801" y="3865"/>
                        <a:pt x="17593" y="3556"/>
                        <a:pt x="16761" y="3556"/>
                      </a:cubicBezTo>
                      <a:lnTo>
                        <a:pt x="3708" y="3556"/>
                      </a:lnTo>
                      <a:lnTo>
                        <a:pt x="3708" y="9339"/>
                      </a:lnTo>
                      <a:lnTo>
                        <a:pt x="12902" y="9339"/>
                      </a:lnTo>
                      <a:cubicBezTo>
                        <a:pt x="13728" y="9339"/>
                        <a:pt x="13936" y="9024"/>
                        <a:pt x="13936" y="8267"/>
                      </a:cubicBezTo>
                      <a:lnTo>
                        <a:pt x="14440" y="8267"/>
                      </a:lnTo>
                      <a:lnTo>
                        <a:pt x="14440" y="12895"/>
                      </a:lnTo>
                      <a:lnTo>
                        <a:pt x="13936" y="12895"/>
                      </a:lnTo>
                      <a:cubicBezTo>
                        <a:pt x="13936" y="12139"/>
                        <a:pt x="13728" y="11830"/>
                        <a:pt x="12902" y="11830"/>
                      </a:cubicBezTo>
                      <a:lnTo>
                        <a:pt x="3708" y="11830"/>
                      </a:lnTo>
                      <a:lnTo>
                        <a:pt x="3708" y="18135"/>
                      </a:lnTo>
                      <a:lnTo>
                        <a:pt x="17221" y="18135"/>
                      </a:lnTo>
                      <a:cubicBezTo>
                        <a:pt x="18053" y="18135"/>
                        <a:pt x="18261" y="17826"/>
                        <a:pt x="18261" y="17070"/>
                      </a:cubicBezTo>
                      <a:lnTo>
                        <a:pt x="18760" y="17070"/>
                      </a:lnTo>
                      <a:lnTo>
                        <a:pt x="18760" y="21692"/>
                      </a:lnTo>
                      <a:lnTo>
                        <a:pt x="18261" y="21692"/>
                      </a:lnTo>
                      <a:cubicBezTo>
                        <a:pt x="18261" y="20935"/>
                        <a:pt x="18053" y="20626"/>
                        <a:pt x="17221" y="20626"/>
                      </a:cubicBezTo>
                      <a:lnTo>
                        <a:pt x="6" y="20626"/>
                      </a:lnTo>
                      <a:lnTo>
                        <a:pt x="6" y="20090"/>
                      </a:lnTo>
                      <a:cubicBezTo>
                        <a:pt x="801" y="20090"/>
                        <a:pt x="965" y="19869"/>
                        <a:pt x="965" y="18829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617" name="Google Shape;2617;p18"/>
                <p:cNvSpPr/>
                <p:nvPr/>
              </p:nvSpPr>
              <p:spPr>
                <a:xfrm>
                  <a:off x="8717345" y="3281256"/>
                  <a:ext cx="5485" cy="23381"/>
                </a:xfrm>
                <a:custGeom>
                  <a:rect b="b" l="l" r="r" t="t"/>
                  <a:pathLst>
                    <a:path extrusionOk="0" h="23381" w="5485">
                      <a:moveTo>
                        <a:pt x="0" y="23363"/>
                      </a:moveTo>
                      <a:lnTo>
                        <a:pt x="0" y="22827"/>
                      </a:lnTo>
                      <a:cubicBezTo>
                        <a:pt x="788" y="22827"/>
                        <a:pt x="996" y="22385"/>
                        <a:pt x="996" y="21761"/>
                      </a:cubicBezTo>
                      <a:lnTo>
                        <a:pt x="996" y="1602"/>
                      </a:lnTo>
                      <a:cubicBezTo>
                        <a:pt x="996" y="971"/>
                        <a:pt x="788" y="536"/>
                        <a:pt x="0" y="536"/>
                      </a:cubicBezTo>
                      <a:lnTo>
                        <a:pt x="0" y="0"/>
                      </a:lnTo>
                      <a:lnTo>
                        <a:pt x="5486" y="0"/>
                      </a:lnTo>
                      <a:lnTo>
                        <a:pt x="5486" y="536"/>
                      </a:lnTo>
                      <a:cubicBezTo>
                        <a:pt x="4698" y="536"/>
                        <a:pt x="4490" y="984"/>
                        <a:pt x="4490" y="1602"/>
                      </a:cubicBezTo>
                      <a:lnTo>
                        <a:pt x="4490" y="21780"/>
                      </a:lnTo>
                      <a:cubicBezTo>
                        <a:pt x="4490" y="22411"/>
                        <a:pt x="4698" y="22846"/>
                        <a:pt x="5486" y="22846"/>
                      </a:cubicBezTo>
                      <a:lnTo>
                        <a:pt x="5486" y="23382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618" name="Google Shape;2618;p18"/>
                <p:cNvSpPr/>
                <p:nvPr/>
              </p:nvSpPr>
              <p:spPr>
                <a:xfrm>
                  <a:off x="8727529" y="3285033"/>
                  <a:ext cx="20108" cy="19617"/>
                </a:xfrm>
                <a:custGeom>
                  <a:rect b="b" l="l" r="r" t="t"/>
                  <a:pathLst>
                    <a:path extrusionOk="0" h="19617" w="20108">
                      <a:moveTo>
                        <a:pt x="0" y="19586"/>
                      </a:moveTo>
                      <a:lnTo>
                        <a:pt x="0" y="19050"/>
                      </a:lnTo>
                      <a:cubicBezTo>
                        <a:pt x="870" y="19050"/>
                        <a:pt x="1122" y="18829"/>
                        <a:pt x="1122" y="17788"/>
                      </a:cubicBezTo>
                      <a:lnTo>
                        <a:pt x="1122" y="1797"/>
                      </a:lnTo>
                      <a:cubicBezTo>
                        <a:pt x="1122" y="776"/>
                        <a:pt x="870" y="536"/>
                        <a:pt x="0" y="536"/>
                      </a:cubicBezTo>
                      <a:lnTo>
                        <a:pt x="0" y="0"/>
                      </a:lnTo>
                      <a:lnTo>
                        <a:pt x="6066" y="0"/>
                      </a:lnTo>
                      <a:lnTo>
                        <a:pt x="6066" y="536"/>
                      </a:lnTo>
                      <a:cubicBezTo>
                        <a:pt x="5196" y="536"/>
                        <a:pt x="4944" y="713"/>
                        <a:pt x="4944" y="933"/>
                      </a:cubicBezTo>
                      <a:cubicBezTo>
                        <a:pt x="4944" y="1154"/>
                        <a:pt x="5114" y="1331"/>
                        <a:pt x="5404" y="1690"/>
                      </a:cubicBezTo>
                      <a:lnTo>
                        <a:pt x="16660" y="15537"/>
                      </a:lnTo>
                      <a:lnTo>
                        <a:pt x="16660" y="1797"/>
                      </a:lnTo>
                      <a:cubicBezTo>
                        <a:pt x="16660" y="776"/>
                        <a:pt x="16407" y="536"/>
                        <a:pt x="15537" y="536"/>
                      </a:cubicBezTo>
                      <a:lnTo>
                        <a:pt x="15537" y="0"/>
                      </a:lnTo>
                      <a:lnTo>
                        <a:pt x="20109" y="0"/>
                      </a:lnTo>
                      <a:lnTo>
                        <a:pt x="20109" y="536"/>
                      </a:lnTo>
                      <a:cubicBezTo>
                        <a:pt x="19239" y="536"/>
                        <a:pt x="18987" y="757"/>
                        <a:pt x="18987" y="1797"/>
                      </a:cubicBezTo>
                      <a:lnTo>
                        <a:pt x="18987" y="17807"/>
                      </a:lnTo>
                      <a:cubicBezTo>
                        <a:pt x="18987" y="18829"/>
                        <a:pt x="19239" y="19069"/>
                        <a:pt x="20109" y="19069"/>
                      </a:cubicBezTo>
                      <a:lnTo>
                        <a:pt x="20109" y="19605"/>
                      </a:lnTo>
                      <a:lnTo>
                        <a:pt x="14541" y="19605"/>
                      </a:lnTo>
                      <a:lnTo>
                        <a:pt x="14541" y="19069"/>
                      </a:lnTo>
                      <a:cubicBezTo>
                        <a:pt x="15619" y="19069"/>
                        <a:pt x="15701" y="18936"/>
                        <a:pt x="15701" y="18671"/>
                      </a:cubicBezTo>
                      <a:cubicBezTo>
                        <a:pt x="15701" y="18406"/>
                        <a:pt x="15493" y="18224"/>
                        <a:pt x="15203" y="17870"/>
                      </a:cubicBezTo>
                      <a:lnTo>
                        <a:pt x="3449" y="3500"/>
                      </a:lnTo>
                      <a:lnTo>
                        <a:pt x="3449" y="17820"/>
                      </a:lnTo>
                      <a:cubicBezTo>
                        <a:pt x="3449" y="18842"/>
                        <a:pt x="3701" y="19081"/>
                        <a:pt x="4572" y="19081"/>
                      </a:cubicBezTo>
                      <a:lnTo>
                        <a:pt x="4572" y="19617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619" name="Google Shape;2619;p18"/>
                <p:cNvSpPr/>
                <p:nvPr/>
              </p:nvSpPr>
              <p:spPr>
                <a:xfrm>
                  <a:off x="8748836" y="3285052"/>
                  <a:ext cx="19314" cy="19566"/>
                </a:xfrm>
                <a:custGeom>
                  <a:rect b="b" l="l" r="r" t="t"/>
                  <a:pathLst>
                    <a:path extrusionOk="0" h="19566" w="19314">
                      <a:moveTo>
                        <a:pt x="19" y="0"/>
                      </a:moveTo>
                      <a:lnTo>
                        <a:pt x="4925" y="0"/>
                      </a:lnTo>
                      <a:lnTo>
                        <a:pt x="4925" y="536"/>
                      </a:lnTo>
                      <a:cubicBezTo>
                        <a:pt x="4427" y="492"/>
                        <a:pt x="3966" y="713"/>
                        <a:pt x="3966" y="1286"/>
                      </a:cubicBezTo>
                      <a:cubicBezTo>
                        <a:pt x="4074" y="1704"/>
                        <a:pt x="4228" y="2108"/>
                        <a:pt x="4427" y="2491"/>
                      </a:cubicBezTo>
                      <a:lnTo>
                        <a:pt x="10329" y="15966"/>
                      </a:lnTo>
                      <a:lnTo>
                        <a:pt x="15733" y="2138"/>
                      </a:lnTo>
                      <a:cubicBezTo>
                        <a:pt x="15865" y="1839"/>
                        <a:pt x="15950" y="1522"/>
                        <a:pt x="15985" y="1198"/>
                      </a:cubicBezTo>
                      <a:cubicBezTo>
                        <a:pt x="15985" y="801"/>
                        <a:pt x="15733" y="536"/>
                        <a:pt x="15071" y="536"/>
                      </a:cubicBezTo>
                      <a:lnTo>
                        <a:pt x="15071" y="0"/>
                      </a:lnTo>
                      <a:lnTo>
                        <a:pt x="19314" y="0"/>
                      </a:lnTo>
                      <a:lnTo>
                        <a:pt x="19314" y="536"/>
                      </a:lnTo>
                      <a:cubicBezTo>
                        <a:pt x="18919" y="585"/>
                        <a:pt x="18591" y="865"/>
                        <a:pt x="18482" y="1249"/>
                      </a:cubicBezTo>
                      <a:lnTo>
                        <a:pt x="12126" y="17385"/>
                      </a:lnTo>
                      <a:cubicBezTo>
                        <a:pt x="11958" y="17722"/>
                        <a:pt x="11845" y="18084"/>
                        <a:pt x="11792" y="18457"/>
                      </a:cubicBezTo>
                      <a:cubicBezTo>
                        <a:pt x="11792" y="18810"/>
                        <a:pt x="12038" y="19087"/>
                        <a:pt x="12706" y="19031"/>
                      </a:cubicBezTo>
                      <a:lnTo>
                        <a:pt x="12706" y="19567"/>
                      </a:lnTo>
                      <a:lnTo>
                        <a:pt x="7882" y="19567"/>
                      </a:lnTo>
                      <a:lnTo>
                        <a:pt x="7882" y="19031"/>
                      </a:lnTo>
                      <a:cubicBezTo>
                        <a:pt x="8380" y="19031"/>
                        <a:pt x="8633" y="18942"/>
                        <a:pt x="8633" y="18633"/>
                      </a:cubicBezTo>
                      <a:cubicBezTo>
                        <a:pt x="8512" y="18013"/>
                        <a:pt x="8300" y="17413"/>
                        <a:pt x="8002" y="16855"/>
                      </a:cubicBezTo>
                      <a:lnTo>
                        <a:pt x="1261" y="1425"/>
                      </a:lnTo>
                      <a:cubicBezTo>
                        <a:pt x="1104" y="868"/>
                        <a:pt x="578" y="496"/>
                        <a:pt x="0" y="536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620" name="Google Shape;2620;p18"/>
                <p:cNvSpPr/>
                <p:nvPr/>
              </p:nvSpPr>
              <p:spPr>
                <a:xfrm>
                  <a:off x="8769468" y="3283968"/>
                  <a:ext cx="18759" cy="21691"/>
                </a:xfrm>
                <a:custGeom>
                  <a:rect b="b" l="l" r="r" t="t"/>
                  <a:pathLst>
                    <a:path extrusionOk="0" h="21691" w="18759">
                      <a:moveTo>
                        <a:pt x="958" y="2863"/>
                      </a:moveTo>
                      <a:cubicBezTo>
                        <a:pt x="958" y="1841"/>
                        <a:pt x="794" y="1602"/>
                        <a:pt x="0" y="1602"/>
                      </a:cubicBezTo>
                      <a:lnTo>
                        <a:pt x="0" y="1066"/>
                      </a:lnTo>
                      <a:lnTo>
                        <a:pt x="16761" y="1066"/>
                      </a:lnTo>
                      <a:cubicBezTo>
                        <a:pt x="17593" y="1066"/>
                        <a:pt x="17801" y="750"/>
                        <a:pt x="17801" y="0"/>
                      </a:cubicBezTo>
                      <a:lnTo>
                        <a:pt x="18299" y="0"/>
                      </a:lnTo>
                      <a:lnTo>
                        <a:pt x="18299" y="4622"/>
                      </a:lnTo>
                      <a:lnTo>
                        <a:pt x="17801" y="4622"/>
                      </a:lnTo>
                      <a:cubicBezTo>
                        <a:pt x="17801" y="3865"/>
                        <a:pt x="17593" y="3556"/>
                        <a:pt x="16761" y="3556"/>
                      </a:cubicBezTo>
                      <a:lnTo>
                        <a:pt x="3727" y="3556"/>
                      </a:lnTo>
                      <a:lnTo>
                        <a:pt x="3727" y="9339"/>
                      </a:lnTo>
                      <a:lnTo>
                        <a:pt x="12920" y="9339"/>
                      </a:lnTo>
                      <a:cubicBezTo>
                        <a:pt x="13753" y="9339"/>
                        <a:pt x="13961" y="9024"/>
                        <a:pt x="13961" y="8267"/>
                      </a:cubicBezTo>
                      <a:lnTo>
                        <a:pt x="14446" y="8267"/>
                      </a:lnTo>
                      <a:lnTo>
                        <a:pt x="14446" y="12895"/>
                      </a:lnTo>
                      <a:lnTo>
                        <a:pt x="13948" y="12895"/>
                      </a:lnTo>
                      <a:cubicBezTo>
                        <a:pt x="13948" y="12139"/>
                        <a:pt x="13740" y="11830"/>
                        <a:pt x="12908" y="11830"/>
                      </a:cubicBezTo>
                      <a:lnTo>
                        <a:pt x="3727" y="11830"/>
                      </a:lnTo>
                      <a:lnTo>
                        <a:pt x="3727" y="18135"/>
                      </a:lnTo>
                      <a:lnTo>
                        <a:pt x="17221" y="18135"/>
                      </a:lnTo>
                      <a:cubicBezTo>
                        <a:pt x="18047" y="18135"/>
                        <a:pt x="18255" y="17826"/>
                        <a:pt x="18255" y="17070"/>
                      </a:cubicBezTo>
                      <a:lnTo>
                        <a:pt x="18760" y="17070"/>
                      </a:lnTo>
                      <a:lnTo>
                        <a:pt x="18760" y="21692"/>
                      </a:lnTo>
                      <a:lnTo>
                        <a:pt x="18230" y="21692"/>
                      </a:lnTo>
                      <a:cubicBezTo>
                        <a:pt x="18230" y="20935"/>
                        <a:pt x="18022" y="20626"/>
                        <a:pt x="17196" y="20626"/>
                      </a:cubicBezTo>
                      <a:lnTo>
                        <a:pt x="0" y="20626"/>
                      </a:lnTo>
                      <a:lnTo>
                        <a:pt x="0" y="20090"/>
                      </a:lnTo>
                      <a:cubicBezTo>
                        <a:pt x="794" y="20090"/>
                        <a:pt x="958" y="19869"/>
                        <a:pt x="958" y="18829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621" name="Google Shape;2621;p18"/>
                <p:cNvSpPr/>
                <p:nvPr/>
              </p:nvSpPr>
              <p:spPr>
                <a:xfrm>
                  <a:off x="8789861" y="3284794"/>
                  <a:ext cx="18374" cy="20077"/>
                </a:xfrm>
                <a:custGeom>
                  <a:rect b="b" l="l" r="r" t="t"/>
                  <a:pathLst>
                    <a:path extrusionOk="0" h="20077" w="18374">
                      <a:moveTo>
                        <a:pt x="1621" y="14226"/>
                      </a:moveTo>
                      <a:lnTo>
                        <a:pt x="2119" y="14358"/>
                      </a:lnTo>
                      <a:cubicBezTo>
                        <a:pt x="2070" y="14545"/>
                        <a:pt x="2042" y="14738"/>
                        <a:pt x="2037" y="14932"/>
                      </a:cubicBezTo>
                      <a:cubicBezTo>
                        <a:pt x="2037" y="15909"/>
                        <a:pt x="5738" y="17606"/>
                        <a:pt x="9730" y="17606"/>
                      </a:cubicBezTo>
                      <a:cubicBezTo>
                        <a:pt x="13469" y="17606"/>
                        <a:pt x="15796" y="16445"/>
                        <a:pt x="15796" y="14453"/>
                      </a:cubicBezTo>
                      <a:cubicBezTo>
                        <a:pt x="15796" y="8778"/>
                        <a:pt x="870" y="14409"/>
                        <a:pt x="870" y="6180"/>
                      </a:cubicBezTo>
                      <a:cubicBezTo>
                        <a:pt x="870" y="1690"/>
                        <a:pt x="4572" y="0"/>
                        <a:pt x="8727" y="0"/>
                      </a:cubicBezTo>
                      <a:cubicBezTo>
                        <a:pt x="13097" y="0"/>
                        <a:pt x="15298" y="1595"/>
                        <a:pt x="15966" y="1595"/>
                      </a:cubicBezTo>
                      <a:cubicBezTo>
                        <a:pt x="16212" y="1595"/>
                        <a:pt x="16382" y="1513"/>
                        <a:pt x="16628" y="965"/>
                      </a:cubicBezTo>
                      <a:lnTo>
                        <a:pt x="17170" y="1185"/>
                      </a:lnTo>
                      <a:lnTo>
                        <a:pt x="15632" y="5543"/>
                      </a:lnTo>
                      <a:lnTo>
                        <a:pt x="15134" y="5322"/>
                      </a:lnTo>
                      <a:cubicBezTo>
                        <a:pt x="15194" y="5150"/>
                        <a:pt x="15221" y="4968"/>
                        <a:pt x="15216" y="4786"/>
                      </a:cubicBezTo>
                      <a:cubicBezTo>
                        <a:pt x="15216" y="3853"/>
                        <a:pt x="11886" y="2478"/>
                        <a:pt x="8607" y="2478"/>
                      </a:cubicBezTo>
                      <a:cubicBezTo>
                        <a:pt x="4319" y="2478"/>
                        <a:pt x="3449" y="4168"/>
                        <a:pt x="3449" y="5814"/>
                      </a:cubicBezTo>
                      <a:cubicBezTo>
                        <a:pt x="3449" y="11104"/>
                        <a:pt x="18375" y="5770"/>
                        <a:pt x="18375" y="13772"/>
                      </a:cubicBezTo>
                      <a:cubicBezTo>
                        <a:pt x="18375" y="17952"/>
                        <a:pt x="15632" y="20077"/>
                        <a:pt x="9314" y="20077"/>
                      </a:cubicBezTo>
                      <a:cubicBezTo>
                        <a:pt x="5032" y="20077"/>
                        <a:pt x="2119" y="18186"/>
                        <a:pt x="1242" y="18186"/>
                      </a:cubicBezTo>
                      <a:cubicBezTo>
                        <a:pt x="871" y="18214"/>
                        <a:pt x="566" y="18488"/>
                        <a:pt x="498" y="18854"/>
                      </a:cubicBezTo>
                      <a:lnTo>
                        <a:pt x="0" y="18678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622" name="Google Shape;2622;p18"/>
                <p:cNvSpPr/>
                <p:nvPr/>
              </p:nvSpPr>
              <p:spPr>
                <a:xfrm>
                  <a:off x="8808462" y="3283987"/>
                  <a:ext cx="18715" cy="20651"/>
                </a:xfrm>
                <a:custGeom>
                  <a:rect b="b" l="l" r="r" t="t"/>
                  <a:pathLst>
                    <a:path extrusionOk="0" h="20651" w="18715">
                      <a:moveTo>
                        <a:pt x="18715" y="4622"/>
                      </a:moveTo>
                      <a:lnTo>
                        <a:pt x="18217" y="4622"/>
                      </a:lnTo>
                      <a:cubicBezTo>
                        <a:pt x="18217" y="3865"/>
                        <a:pt x="18009" y="3556"/>
                        <a:pt x="17177" y="3556"/>
                      </a:cubicBezTo>
                      <a:lnTo>
                        <a:pt x="10764" y="3556"/>
                      </a:lnTo>
                      <a:lnTo>
                        <a:pt x="10764" y="18854"/>
                      </a:lnTo>
                      <a:cubicBezTo>
                        <a:pt x="10764" y="19876"/>
                        <a:pt x="10928" y="20115"/>
                        <a:pt x="11804" y="20115"/>
                      </a:cubicBezTo>
                      <a:lnTo>
                        <a:pt x="11804" y="20651"/>
                      </a:lnTo>
                      <a:lnTo>
                        <a:pt x="6980" y="20651"/>
                      </a:lnTo>
                      <a:lnTo>
                        <a:pt x="6980" y="20115"/>
                      </a:lnTo>
                      <a:cubicBezTo>
                        <a:pt x="7851" y="20115"/>
                        <a:pt x="8015" y="19895"/>
                        <a:pt x="8015" y="18854"/>
                      </a:cubicBezTo>
                      <a:lnTo>
                        <a:pt x="8015" y="3556"/>
                      </a:lnTo>
                      <a:lnTo>
                        <a:pt x="1539" y="3556"/>
                      </a:lnTo>
                      <a:cubicBezTo>
                        <a:pt x="713" y="3556"/>
                        <a:pt x="504" y="3865"/>
                        <a:pt x="504" y="4622"/>
                      </a:cubicBezTo>
                      <a:lnTo>
                        <a:pt x="0" y="4622"/>
                      </a:lnTo>
                      <a:lnTo>
                        <a:pt x="0" y="0"/>
                      </a:lnTo>
                      <a:lnTo>
                        <a:pt x="504" y="0"/>
                      </a:lnTo>
                      <a:cubicBezTo>
                        <a:pt x="504" y="750"/>
                        <a:pt x="713" y="1066"/>
                        <a:pt x="1539" y="1066"/>
                      </a:cubicBezTo>
                      <a:lnTo>
                        <a:pt x="17177" y="1066"/>
                      </a:lnTo>
                      <a:cubicBezTo>
                        <a:pt x="18009" y="1066"/>
                        <a:pt x="18217" y="750"/>
                        <a:pt x="18217" y="0"/>
                      </a:cubicBezTo>
                      <a:lnTo>
                        <a:pt x="18715" y="0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623" name="Google Shape;2623;p18"/>
                <p:cNvSpPr/>
                <p:nvPr/>
              </p:nvSpPr>
              <p:spPr>
                <a:xfrm>
                  <a:off x="8829461" y="3285033"/>
                  <a:ext cx="4653" cy="19604"/>
                </a:xfrm>
                <a:custGeom>
                  <a:rect b="b" l="l" r="r" t="t"/>
                  <a:pathLst>
                    <a:path extrusionOk="0" h="19604" w="4653">
                      <a:moveTo>
                        <a:pt x="0" y="19586"/>
                      </a:moveTo>
                      <a:lnTo>
                        <a:pt x="0" y="19050"/>
                      </a:lnTo>
                      <a:cubicBezTo>
                        <a:pt x="870" y="19050"/>
                        <a:pt x="1034" y="18829"/>
                        <a:pt x="1034" y="17788"/>
                      </a:cubicBezTo>
                      <a:lnTo>
                        <a:pt x="1034" y="1797"/>
                      </a:lnTo>
                      <a:cubicBezTo>
                        <a:pt x="1034" y="776"/>
                        <a:pt x="870" y="536"/>
                        <a:pt x="0" y="536"/>
                      </a:cubicBezTo>
                      <a:lnTo>
                        <a:pt x="0" y="0"/>
                      </a:lnTo>
                      <a:lnTo>
                        <a:pt x="4654" y="0"/>
                      </a:lnTo>
                      <a:lnTo>
                        <a:pt x="4654" y="536"/>
                      </a:lnTo>
                      <a:cubicBezTo>
                        <a:pt x="3783" y="536"/>
                        <a:pt x="3613" y="757"/>
                        <a:pt x="3613" y="1797"/>
                      </a:cubicBezTo>
                      <a:lnTo>
                        <a:pt x="3613" y="17807"/>
                      </a:lnTo>
                      <a:cubicBezTo>
                        <a:pt x="3613" y="18829"/>
                        <a:pt x="3783" y="19069"/>
                        <a:pt x="4654" y="19069"/>
                      </a:cubicBezTo>
                      <a:lnTo>
                        <a:pt x="4654" y="19605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624" name="Google Shape;2624;p18"/>
                <p:cNvSpPr/>
                <p:nvPr/>
              </p:nvSpPr>
              <p:spPr>
                <a:xfrm>
                  <a:off x="8837645" y="3284806"/>
                  <a:ext cx="20291" cy="20096"/>
                </a:xfrm>
                <a:custGeom>
                  <a:rect b="b" l="l" r="r" t="t"/>
                  <a:pathLst>
                    <a:path extrusionOk="0" h="20096" w="20291">
                      <a:moveTo>
                        <a:pt x="18217" y="6293"/>
                      </a:moveTo>
                      <a:lnTo>
                        <a:pt x="17713" y="6072"/>
                      </a:lnTo>
                      <a:cubicBezTo>
                        <a:pt x="17768" y="5914"/>
                        <a:pt x="17798" y="5748"/>
                        <a:pt x="17801" y="5581"/>
                      </a:cubicBezTo>
                      <a:cubicBezTo>
                        <a:pt x="17801" y="5007"/>
                        <a:pt x="15184" y="2472"/>
                        <a:pt x="10442" y="2472"/>
                      </a:cubicBezTo>
                      <a:cubicBezTo>
                        <a:pt x="5864" y="2472"/>
                        <a:pt x="2749" y="5763"/>
                        <a:pt x="2749" y="10386"/>
                      </a:cubicBezTo>
                      <a:cubicBezTo>
                        <a:pt x="2749" y="14301"/>
                        <a:pt x="5492" y="17593"/>
                        <a:pt x="11022" y="17593"/>
                      </a:cubicBezTo>
                      <a:cubicBezTo>
                        <a:pt x="12725" y="17593"/>
                        <a:pt x="15594" y="17057"/>
                        <a:pt x="16969" y="15897"/>
                      </a:cubicBezTo>
                      <a:lnTo>
                        <a:pt x="16969" y="13229"/>
                      </a:lnTo>
                      <a:lnTo>
                        <a:pt x="13185" y="13229"/>
                      </a:lnTo>
                      <a:cubicBezTo>
                        <a:pt x="12353" y="13229"/>
                        <a:pt x="12145" y="13545"/>
                        <a:pt x="12145" y="14301"/>
                      </a:cubicBezTo>
                      <a:lnTo>
                        <a:pt x="11647" y="14301"/>
                      </a:lnTo>
                      <a:lnTo>
                        <a:pt x="11647" y="10032"/>
                      </a:lnTo>
                      <a:lnTo>
                        <a:pt x="12145" y="10032"/>
                      </a:lnTo>
                      <a:cubicBezTo>
                        <a:pt x="12145" y="10430"/>
                        <a:pt x="12353" y="10739"/>
                        <a:pt x="13185" y="10739"/>
                      </a:cubicBezTo>
                      <a:lnTo>
                        <a:pt x="20292" y="10739"/>
                      </a:lnTo>
                      <a:lnTo>
                        <a:pt x="20292" y="11294"/>
                      </a:lnTo>
                      <a:cubicBezTo>
                        <a:pt x="19876" y="11382"/>
                        <a:pt x="19712" y="11558"/>
                        <a:pt x="19712" y="12094"/>
                      </a:cubicBezTo>
                      <a:lnTo>
                        <a:pt x="19712" y="15077"/>
                      </a:lnTo>
                      <a:cubicBezTo>
                        <a:pt x="19712" y="15563"/>
                        <a:pt x="19876" y="15708"/>
                        <a:pt x="20292" y="15827"/>
                      </a:cubicBezTo>
                      <a:lnTo>
                        <a:pt x="20292" y="16275"/>
                      </a:lnTo>
                      <a:cubicBezTo>
                        <a:pt x="17713" y="18942"/>
                        <a:pt x="13728" y="20096"/>
                        <a:pt x="10650" y="20096"/>
                      </a:cubicBezTo>
                      <a:cubicBezTo>
                        <a:pt x="4534" y="20096"/>
                        <a:pt x="0" y="16452"/>
                        <a:pt x="0" y="9957"/>
                      </a:cubicBezTo>
                      <a:cubicBezTo>
                        <a:pt x="0" y="5202"/>
                        <a:pt x="3783" y="0"/>
                        <a:pt x="10562" y="0"/>
                      </a:cubicBezTo>
                      <a:cubicBezTo>
                        <a:pt x="15140" y="0"/>
                        <a:pt x="18381" y="2491"/>
                        <a:pt x="18797" y="2491"/>
                      </a:cubicBezTo>
                      <a:cubicBezTo>
                        <a:pt x="19009" y="2486"/>
                        <a:pt x="19200" y="2365"/>
                        <a:pt x="19295" y="2175"/>
                      </a:cubicBezTo>
                      <a:lnTo>
                        <a:pt x="19794" y="2402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625" name="Google Shape;2625;p18"/>
                <p:cNvSpPr/>
                <p:nvPr/>
              </p:nvSpPr>
              <p:spPr>
                <a:xfrm>
                  <a:off x="8858265" y="3285046"/>
                  <a:ext cx="21496" cy="19573"/>
                </a:xfrm>
                <a:custGeom>
                  <a:rect b="b" l="l" r="r" t="t"/>
                  <a:pathLst>
                    <a:path extrusionOk="0" h="19573" w="21496">
                      <a:moveTo>
                        <a:pt x="0" y="19573"/>
                      </a:moveTo>
                      <a:lnTo>
                        <a:pt x="0" y="19037"/>
                      </a:lnTo>
                      <a:cubicBezTo>
                        <a:pt x="877" y="19037"/>
                        <a:pt x="1085" y="18596"/>
                        <a:pt x="1331" y="17927"/>
                      </a:cubicBezTo>
                      <a:lnTo>
                        <a:pt x="7901" y="1829"/>
                      </a:lnTo>
                      <a:cubicBezTo>
                        <a:pt x="8025" y="1595"/>
                        <a:pt x="8097" y="1336"/>
                        <a:pt x="8109" y="1072"/>
                      </a:cubicBezTo>
                      <a:cubicBezTo>
                        <a:pt x="8109" y="807"/>
                        <a:pt x="7819" y="498"/>
                        <a:pt x="7069" y="441"/>
                      </a:cubicBezTo>
                      <a:lnTo>
                        <a:pt x="7069" y="0"/>
                      </a:lnTo>
                      <a:lnTo>
                        <a:pt x="13803" y="0"/>
                      </a:lnTo>
                      <a:lnTo>
                        <a:pt x="13803" y="536"/>
                      </a:lnTo>
                      <a:cubicBezTo>
                        <a:pt x="13387" y="536"/>
                        <a:pt x="12851" y="668"/>
                        <a:pt x="12851" y="1066"/>
                      </a:cubicBezTo>
                      <a:cubicBezTo>
                        <a:pt x="12889" y="1378"/>
                        <a:pt x="12987" y="1680"/>
                        <a:pt x="13141" y="1955"/>
                      </a:cubicBezTo>
                      <a:lnTo>
                        <a:pt x="20235" y="18148"/>
                      </a:lnTo>
                      <a:cubicBezTo>
                        <a:pt x="20392" y="18705"/>
                        <a:pt x="20919" y="19077"/>
                        <a:pt x="21496" y="19037"/>
                      </a:cubicBezTo>
                      <a:lnTo>
                        <a:pt x="21496" y="19573"/>
                      </a:lnTo>
                      <a:lnTo>
                        <a:pt x="16256" y="19573"/>
                      </a:lnTo>
                      <a:lnTo>
                        <a:pt x="16256" y="19037"/>
                      </a:lnTo>
                      <a:cubicBezTo>
                        <a:pt x="17252" y="19037"/>
                        <a:pt x="17517" y="18860"/>
                        <a:pt x="17517" y="18507"/>
                      </a:cubicBezTo>
                      <a:cubicBezTo>
                        <a:pt x="17505" y="18167"/>
                        <a:pt x="17419" y="17834"/>
                        <a:pt x="17265" y="17530"/>
                      </a:cubicBezTo>
                      <a:lnTo>
                        <a:pt x="15563" y="13791"/>
                      </a:lnTo>
                      <a:lnTo>
                        <a:pt x="5473" y="13791"/>
                      </a:lnTo>
                      <a:lnTo>
                        <a:pt x="4061" y="17171"/>
                      </a:lnTo>
                      <a:cubicBezTo>
                        <a:pt x="3841" y="17599"/>
                        <a:pt x="3662" y="18046"/>
                        <a:pt x="3525" y="18507"/>
                      </a:cubicBezTo>
                      <a:cubicBezTo>
                        <a:pt x="3525" y="18860"/>
                        <a:pt x="3815" y="19037"/>
                        <a:pt x="4647" y="19037"/>
                      </a:cubicBezTo>
                      <a:lnTo>
                        <a:pt x="4647" y="19573"/>
                      </a:lnTo>
                      <a:close/>
                      <a:moveTo>
                        <a:pt x="10354" y="1961"/>
                      </a:moveTo>
                      <a:lnTo>
                        <a:pt x="6444" y="11300"/>
                      </a:lnTo>
                      <a:lnTo>
                        <a:pt x="14560" y="11300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626" name="Google Shape;2626;p18"/>
                <p:cNvSpPr/>
                <p:nvPr/>
              </p:nvSpPr>
              <p:spPr>
                <a:xfrm>
                  <a:off x="8879093" y="3284800"/>
                  <a:ext cx="20001" cy="20096"/>
                </a:xfrm>
                <a:custGeom>
                  <a:rect b="b" l="l" r="r" t="t"/>
                  <a:pathLst>
                    <a:path extrusionOk="0" h="20096" w="20001">
                      <a:moveTo>
                        <a:pt x="17007" y="6035"/>
                      </a:moveTo>
                      <a:lnTo>
                        <a:pt x="16508" y="5770"/>
                      </a:lnTo>
                      <a:cubicBezTo>
                        <a:pt x="16576" y="5523"/>
                        <a:pt x="16604" y="5268"/>
                        <a:pt x="16590" y="5013"/>
                      </a:cubicBezTo>
                      <a:cubicBezTo>
                        <a:pt x="16590" y="4301"/>
                        <a:pt x="13393" y="2491"/>
                        <a:pt x="10398" y="2491"/>
                      </a:cubicBezTo>
                      <a:cubicBezTo>
                        <a:pt x="5612" y="2491"/>
                        <a:pt x="2743" y="5959"/>
                        <a:pt x="2743" y="10096"/>
                      </a:cubicBezTo>
                      <a:cubicBezTo>
                        <a:pt x="2604" y="13959"/>
                        <a:pt x="5623" y="17203"/>
                        <a:pt x="9486" y="17342"/>
                      </a:cubicBezTo>
                      <a:cubicBezTo>
                        <a:pt x="9664" y="17348"/>
                        <a:pt x="9842" y="17348"/>
                        <a:pt x="10020" y="17341"/>
                      </a:cubicBezTo>
                      <a:cubicBezTo>
                        <a:pt x="14390" y="17341"/>
                        <a:pt x="16843" y="15077"/>
                        <a:pt x="16843" y="14320"/>
                      </a:cubicBezTo>
                      <a:cubicBezTo>
                        <a:pt x="16838" y="14017"/>
                        <a:pt x="16780" y="13716"/>
                        <a:pt x="16672" y="13431"/>
                      </a:cubicBezTo>
                      <a:lnTo>
                        <a:pt x="17088" y="13160"/>
                      </a:lnTo>
                      <a:lnTo>
                        <a:pt x="20002" y="17253"/>
                      </a:lnTo>
                      <a:lnTo>
                        <a:pt x="19541" y="17612"/>
                      </a:lnTo>
                      <a:cubicBezTo>
                        <a:pt x="19132" y="17253"/>
                        <a:pt x="18911" y="17209"/>
                        <a:pt x="18753" y="17209"/>
                      </a:cubicBezTo>
                      <a:cubicBezTo>
                        <a:pt x="17757" y="17209"/>
                        <a:pt x="15424" y="20097"/>
                        <a:pt x="10146" y="20097"/>
                      </a:cubicBezTo>
                      <a:cubicBezTo>
                        <a:pt x="4471" y="20097"/>
                        <a:pt x="0" y="16496"/>
                        <a:pt x="0" y="10096"/>
                      </a:cubicBezTo>
                      <a:cubicBezTo>
                        <a:pt x="0" y="3695"/>
                        <a:pt x="4660" y="6"/>
                        <a:pt x="10316" y="6"/>
                      </a:cubicBezTo>
                      <a:cubicBezTo>
                        <a:pt x="12147" y="-50"/>
                        <a:pt x="13972" y="268"/>
                        <a:pt x="15676" y="940"/>
                      </a:cubicBezTo>
                      <a:cubicBezTo>
                        <a:pt x="16761" y="1337"/>
                        <a:pt x="17505" y="1785"/>
                        <a:pt x="17883" y="1785"/>
                      </a:cubicBezTo>
                      <a:cubicBezTo>
                        <a:pt x="18175" y="1748"/>
                        <a:pt x="18426" y="1561"/>
                        <a:pt x="18545" y="1293"/>
                      </a:cubicBezTo>
                      <a:lnTo>
                        <a:pt x="19043" y="1469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627" name="Google Shape;2627;p18"/>
                <p:cNvSpPr/>
                <p:nvPr/>
              </p:nvSpPr>
              <p:spPr>
                <a:xfrm>
                  <a:off x="8901630" y="3285033"/>
                  <a:ext cx="4653" cy="19604"/>
                </a:xfrm>
                <a:custGeom>
                  <a:rect b="b" l="l" r="r" t="t"/>
                  <a:pathLst>
                    <a:path extrusionOk="0" h="19604" w="4653">
                      <a:moveTo>
                        <a:pt x="0" y="19586"/>
                      </a:moveTo>
                      <a:lnTo>
                        <a:pt x="0" y="19050"/>
                      </a:lnTo>
                      <a:cubicBezTo>
                        <a:pt x="870" y="19050"/>
                        <a:pt x="1034" y="18829"/>
                        <a:pt x="1034" y="17788"/>
                      </a:cubicBezTo>
                      <a:lnTo>
                        <a:pt x="1034" y="1797"/>
                      </a:lnTo>
                      <a:cubicBezTo>
                        <a:pt x="1034" y="776"/>
                        <a:pt x="870" y="536"/>
                        <a:pt x="0" y="536"/>
                      </a:cubicBezTo>
                      <a:lnTo>
                        <a:pt x="0" y="0"/>
                      </a:lnTo>
                      <a:lnTo>
                        <a:pt x="4654" y="0"/>
                      </a:lnTo>
                      <a:lnTo>
                        <a:pt x="4654" y="536"/>
                      </a:lnTo>
                      <a:cubicBezTo>
                        <a:pt x="3777" y="536"/>
                        <a:pt x="3613" y="757"/>
                        <a:pt x="3613" y="1797"/>
                      </a:cubicBezTo>
                      <a:lnTo>
                        <a:pt x="3613" y="17807"/>
                      </a:lnTo>
                      <a:cubicBezTo>
                        <a:pt x="3613" y="18829"/>
                        <a:pt x="3777" y="19069"/>
                        <a:pt x="4654" y="19069"/>
                      </a:cubicBezTo>
                      <a:lnTo>
                        <a:pt x="4654" y="19605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628" name="Google Shape;2628;p18"/>
                <p:cNvSpPr/>
                <p:nvPr/>
              </p:nvSpPr>
              <p:spPr>
                <a:xfrm>
                  <a:off x="8909814" y="3284787"/>
                  <a:ext cx="20960" cy="20096"/>
                </a:xfrm>
                <a:custGeom>
                  <a:rect b="b" l="l" r="r" t="t"/>
                  <a:pathLst>
                    <a:path extrusionOk="0" h="20096" w="20960">
                      <a:moveTo>
                        <a:pt x="20960" y="10051"/>
                      </a:moveTo>
                      <a:cubicBezTo>
                        <a:pt x="20960" y="15563"/>
                        <a:pt x="16880" y="20096"/>
                        <a:pt x="10480" y="20096"/>
                      </a:cubicBezTo>
                      <a:cubicBezTo>
                        <a:pt x="4080" y="20096"/>
                        <a:pt x="0" y="15563"/>
                        <a:pt x="0" y="10051"/>
                      </a:cubicBezTo>
                      <a:cubicBezTo>
                        <a:pt x="0" y="4540"/>
                        <a:pt x="4074" y="0"/>
                        <a:pt x="10480" y="0"/>
                      </a:cubicBezTo>
                      <a:cubicBezTo>
                        <a:pt x="16887" y="0"/>
                        <a:pt x="20960" y="4534"/>
                        <a:pt x="20960" y="10051"/>
                      </a:cubicBezTo>
                      <a:close/>
                      <a:moveTo>
                        <a:pt x="2737" y="10001"/>
                      </a:moveTo>
                      <a:cubicBezTo>
                        <a:pt x="2737" y="14232"/>
                        <a:pt x="5732" y="17612"/>
                        <a:pt x="10474" y="17612"/>
                      </a:cubicBezTo>
                      <a:cubicBezTo>
                        <a:pt x="15216" y="17612"/>
                        <a:pt x="18205" y="14232"/>
                        <a:pt x="18205" y="10001"/>
                      </a:cubicBezTo>
                      <a:cubicBezTo>
                        <a:pt x="18205" y="5770"/>
                        <a:pt x="15222" y="2484"/>
                        <a:pt x="10480" y="2484"/>
                      </a:cubicBezTo>
                      <a:cubicBezTo>
                        <a:pt x="5738" y="2484"/>
                        <a:pt x="2737" y="5826"/>
                        <a:pt x="2737" y="10001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629" name="Google Shape;2629;p18"/>
                <p:cNvSpPr/>
                <p:nvPr/>
              </p:nvSpPr>
              <p:spPr>
                <a:xfrm>
                  <a:off x="8933467" y="3285033"/>
                  <a:ext cx="20127" cy="19617"/>
                </a:xfrm>
                <a:custGeom>
                  <a:rect b="b" l="l" r="r" t="t"/>
                  <a:pathLst>
                    <a:path extrusionOk="0" h="19617" w="20127">
                      <a:moveTo>
                        <a:pt x="0" y="19586"/>
                      </a:moveTo>
                      <a:lnTo>
                        <a:pt x="0" y="19050"/>
                      </a:lnTo>
                      <a:cubicBezTo>
                        <a:pt x="877" y="19050"/>
                        <a:pt x="1122" y="18829"/>
                        <a:pt x="1122" y="17788"/>
                      </a:cubicBezTo>
                      <a:lnTo>
                        <a:pt x="1122" y="1797"/>
                      </a:lnTo>
                      <a:cubicBezTo>
                        <a:pt x="1122" y="776"/>
                        <a:pt x="877" y="536"/>
                        <a:pt x="0" y="536"/>
                      </a:cubicBezTo>
                      <a:lnTo>
                        <a:pt x="0" y="0"/>
                      </a:lnTo>
                      <a:lnTo>
                        <a:pt x="6072" y="0"/>
                      </a:lnTo>
                      <a:lnTo>
                        <a:pt x="6072" y="536"/>
                      </a:lnTo>
                      <a:cubicBezTo>
                        <a:pt x="5196" y="536"/>
                        <a:pt x="4950" y="713"/>
                        <a:pt x="4950" y="933"/>
                      </a:cubicBezTo>
                      <a:cubicBezTo>
                        <a:pt x="4950" y="1154"/>
                        <a:pt x="5114" y="1331"/>
                        <a:pt x="5404" y="1690"/>
                      </a:cubicBezTo>
                      <a:lnTo>
                        <a:pt x="16679" y="15518"/>
                      </a:lnTo>
                      <a:lnTo>
                        <a:pt x="16679" y="1797"/>
                      </a:lnTo>
                      <a:cubicBezTo>
                        <a:pt x="16679" y="776"/>
                        <a:pt x="16426" y="536"/>
                        <a:pt x="15550" y="536"/>
                      </a:cubicBezTo>
                      <a:lnTo>
                        <a:pt x="15550" y="0"/>
                      </a:lnTo>
                      <a:lnTo>
                        <a:pt x="20128" y="0"/>
                      </a:lnTo>
                      <a:lnTo>
                        <a:pt x="20128" y="536"/>
                      </a:lnTo>
                      <a:cubicBezTo>
                        <a:pt x="19258" y="536"/>
                        <a:pt x="19005" y="757"/>
                        <a:pt x="19005" y="1797"/>
                      </a:cubicBezTo>
                      <a:lnTo>
                        <a:pt x="19005" y="17807"/>
                      </a:lnTo>
                      <a:cubicBezTo>
                        <a:pt x="19005" y="18829"/>
                        <a:pt x="19258" y="19069"/>
                        <a:pt x="20128" y="19069"/>
                      </a:cubicBezTo>
                      <a:lnTo>
                        <a:pt x="20128" y="19605"/>
                      </a:lnTo>
                      <a:lnTo>
                        <a:pt x="14554" y="19605"/>
                      </a:lnTo>
                      <a:lnTo>
                        <a:pt x="14554" y="19069"/>
                      </a:lnTo>
                      <a:cubicBezTo>
                        <a:pt x="15638" y="19069"/>
                        <a:pt x="15720" y="18936"/>
                        <a:pt x="15720" y="18671"/>
                      </a:cubicBezTo>
                      <a:cubicBezTo>
                        <a:pt x="15720" y="18406"/>
                        <a:pt x="15512" y="18224"/>
                        <a:pt x="15222" y="17870"/>
                      </a:cubicBezTo>
                      <a:lnTo>
                        <a:pt x="3456" y="3500"/>
                      </a:lnTo>
                      <a:lnTo>
                        <a:pt x="3456" y="17820"/>
                      </a:lnTo>
                      <a:cubicBezTo>
                        <a:pt x="3456" y="18842"/>
                        <a:pt x="3701" y="19081"/>
                        <a:pt x="4578" y="19081"/>
                      </a:cubicBezTo>
                      <a:lnTo>
                        <a:pt x="4578" y="19617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630" name="Google Shape;2630;p18"/>
                <p:cNvSpPr/>
                <p:nvPr/>
              </p:nvSpPr>
              <p:spPr>
                <a:xfrm>
                  <a:off x="8957952" y="3283968"/>
                  <a:ext cx="18759" cy="21691"/>
                </a:xfrm>
                <a:custGeom>
                  <a:rect b="b" l="l" r="r" t="t"/>
                  <a:pathLst>
                    <a:path extrusionOk="0" h="21691" w="18759">
                      <a:moveTo>
                        <a:pt x="958" y="2863"/>
                      </a:moveTo>
                      <a:cubicBezTo>
                        <a:pt x="958" y="1841"/>
                        <a:pt x="795" y="1602"/>
                        <a:pt x="0" y="1602"/>
                      </a:cubicBezTo>
                      <a:lnTo>
                        <a:pt x="0" y="1066"/>
                      </a:lnTo>
                      <a:lnTo>
                        <a:pt x="16761" y="1066"/>
                      </a:lnTo>
                      <a:cubicBezTo>
                        <a:pt x="17593" y="1066"/>
                        <a:pt x="17801" y="750"/>
                        <a:pt x="17801" y="0"/>
                      </a:cubicBezTo>
                      <a:lnTo>
                        <a:pt x="18299" y="0"/>
                      </a:lnTo>
                      <a:lnTo>
                        <a:pt x="18299" y="4622"/>
                      </a:lnTo>
                      <a:lnTo>
                        <a:pt x="17801" y="4622"/>
                      </a:lnTo>
                      <a:cubicBezTo>
                        <a:pt x="17801" y="3865"/>
                        <a:pt x="17593" y="3556"/>
                        <a:pt x="16761" y="3556"/>
                      </a:cubicBezTo>
                      <a:lnTo>
                        <a:pt x="3701" y="3556"/>
                      </a:lnTo>
                      <a:lnTo>
                        <a:pt x="3701" y="9339"/>
                      </a:lnTo>
                      <a:lnTo>
                        <a:pt x="12889" y="9339"/>
                      </a:lnTo>
                      <a:cubicBezTo>
                        <a:pt x="13728" y="9339"/>
                        <a:pt x="13936" y="9024"/>
                        <a:pt x="13936" y="8267"/>
                      </a:cubicBezTo>
                      <a:lnTo>
                        <a:pt x="14434" y="8267"/>
                      </a:lnTo>
                      <a:lnTo>
                        <a:pt x="14434" y="12895"/>
                      </a:lnTo>
                      <a:lnTo>
                        <a:pt x="13936" y="12895"/>
                      </a:lnTo>
                      <a:cubicBezTo>
                        <a:pt x="13936" y="12139"/>
                        <a:pt x="13728" y="11830"/>
                        <a:pt x="12889" y="11830"/>
                      </a:cubicBezTo>
                      <a:lnTo>
                        <a:pt x="3701" y="11830"/>
                      </a:lnTo>
                      <a:lnTo>
                        <a:pt x="3701" y="18135"/>
                      </a:lnTo>
                      <a:lnTo>
                        <a:pt x="17215" y="18135"/>
                      </a:lnTo>
                      <a:cubicBezTo>
                        <a:pt x="18047" y="18135"/>
                        <a:pt x="18255" y="17826"/>
                        <a:pt x="18255" y="17070"/>
                      </a:cubicBezTo>
                      <a:lnTo>
                        <a:pt x="18760" y="17070"/>
                      </a:lnTo>
                      <a:lnTo>
                        <a:pt x="18760" y="21692"/>
                      </a:lnTo>
                      <a:lnTo>
                        <a:pt x="18255" y="21692"/>
                      </a:lnTo>
                      <a:cubicBezTo>
                        <a:pt x="18255" y="20935"/>
                        <a:pt x="18047" y="20626"/>
                        <a:pt x="17215" y="20626"/>
                      </a:cubicBezTo>
                      <a:lnTo>
                        <a:pt x="0" y="20626"/>
                      </a:lnTo>
                      <a:lnTo>
                        <a:pt x="0" y="20090"/>
                      </a:lnTo>
                      <a:cubicBezTo>
                        <a:pt x="795" y="20090"/>
                        <a:pt x="958" y="19869"/>
                        <a:pt x="958" y="18829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631" name="Google Shape;2631;p18"/>
                <p:cNvSpPr/>
                <p:nvPr/>
              </p:nvSpPr>
              <p:spPr>
                <a:xfrm>
                  <a:off x="8978364" y="3284794"/>
                  <a:ext cx="18381" cy="20077"/>
                </a:xfrm>
                <a:custGeom>
                  <a:rect b="b" l="l" r="r" t="t"/>
                  <a:pathLst>
                    <a:path extrusionOk="0" h="20077" w="18381">
                      <a:moveTo>
                        <a:pt x="1621" y="14226"/>
                      </a:moveTo>
                      <a:lnTo>
                        <a:pt x="2119" y="14358"/>
                      </a:lnTo>
                      <a:cubicBezTo>
                        <a:pt x="2075" y="14546"/>
                        <a:pt x="2043" y="14738"/>
                        <a:pt x="2037" y="14932"/>
                      </a:cubicBezTo>
                      <a:cubicBezTo>
                        <a:pt x="2037" y="15909"/>
                        <a:pt x="5738" y="17606"/>
                        <a:pt x="9730" y="17606"/>
                      </a:cubicBezTo>
                      <a:cubicBezTo>
                        <a:pt x="13475" y="17606"/>
                        <a:pt x="15802" y="16445"/>
                        <a:pt x="15802" y="14453"/>
                      </a:cubicBezTo>
                      <a:cubicBezTo>
                        <a:pt x="15802" y="8778"/>
                        <a:pt x="870" y="14409"/>
                        <a:pt x="870" y="6180"/>
                      </a:cubicBezTo>
                      <a:cubicBezTo>
                        <a:pt x="870" y="1690"/>
                        <a:pt x="4578" y="0"/>
                        <a:pt x="8733" y="0"/>
                      </a:cubicBezTo>
                      <a:cubicBezTo>
                        <a:pt x="13097" y="0"/>
                        <a:pt x="15304" y="1595"/>
                        <a:pt x="15966" y="1595"/>
                      </a:cubicBezTo>
                      <a:cubicBezTo>
                        <a:pt x="16218" y="1595"/>
                        <a:pt x="16382" y="1513"/>
                        <a:pt x="16635" y="965"/>
                      </a:cubicBezTo>
                      <a:lnTo>
                        <a:pt x="17170" y="1185"/>
                      </a:lnTo>
                      <a:lnTo>
                        <a:pt x="15638" y="5543"/>
                      </a:lnTo>
                      <a:lnTo>
                        <a:pt x="15140" y="5322"/>
                      </a:lnTo>
                      <a:cubicBezTo>
                        <a:pt x="15197" y="5149"/>
                        <a:pt x="15222" y="4968"/>
                        <a:pt x="15222" y="4786"/>
                      </a:cubicBezTo>
                      <a:cubicBezTo>
                        <a:pt x="15222" y="3853"/>
                        <a:pt x="11893" y="2478"/>
                        <a:pt x="8607" y="2478"/>
                      </a:cubicBezTo>
                      <a:cubicBezTo>
                        <a:pt x="4326" y="2478"/>
                        <a:pt x="3449" y="4168"/>
                        <a:pt x="3449" y="5814"/>
                      </a:cubicBezTo>
                      <a:cubicBezTo>
                        <a:pt x="3449" y="11104"/>
                        <a:pt x="18381" y="5770"/>
                        <a:pt x="18381" y="13772"/>
                      </a:cubicBezTo>
                      <a:cubicBezTo>
                        <a:pt x="18381" y="17952"/>
                        <a:pt x="15638" y="20077"/>
                        <a:pt x="9314" y="20077"/>
                      </a:cubicBezTo>
                      <a:cubicBezTo>
                        <a:pt x="5032" y="20077"/>
                        <a:pt x="2119" y="18186"/>
                        <a:pt x="1249" y="18186"/>
                      </a:cubicBezTo>
                      <a:cubicBezTo>
                        <a:pt x="877" y="18213"/>
                        <a:pt x="568" y="18487"/>
                        <a:pt x="498" y="18854"/>
                      </a:cubicBezTo>
                      <a:lnTo>
                        <a:pt x="0" y="18678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632" name="Google Shape;2632;p18"/>
                <p:cNvSpPr/>
                <p:nvPr/>
              </p:nvSpPr>
              <p:spPr>
                <a:xfrm>
                  <a:off x="9007793" y="3280960"/>
                  <a:ext cx="24415" cy="23923"/>
                </a:xfrm>
                <a:custGeom>
                  <a:rect b="b" l="l" r="r" t="t"/>
                  <a:pathLst>
                    <a:path extrusionOk="0" h="23923" w="24415">
                      <a:moveTo>
                        <a:pt x="24416" y="20103"/>
                      </a:moveTo>
                      <a:lnTo>
                        <a:pt x="23873" y="20500"/>
                      </a:lnTo>
                      <a:cubicBezTo>
                        <a:pt x="23728" y="20295"/>
                        <a:pt x="23495" y="20178"/>
                        <a:pt x="23243" y="20191"/>
                      </a:cubicBezTo>
                      <a:cubicBezTo>
                        <a:pt x="22663" y="20191"/>
                        <a:pt x="20040" y="23924"/>
                        <a:pt x="13097" y="23924"/>
                      </a:cubicBezTo>
                      <a:cubicBezTo>
                        <a:pt x="5322" y="23924"/>
                        <a:pt x="0" y="18545"/>
                        <a:pt x="0" y="11388"/>
                      </a:cubicBezTo>
                      <a:cubicBezTo>
                        <a:pt x="0" y="5379"/>
                        <a:pt x="4988" y="0"/>
                        <a:pt x="12933" y="0"/>
                      </a:cubicBezTo>
                      <a:cubicBezTo>
                        <a:pt x="15165" y="17"/>
                        <a:pt x="17372" y="425"/>
                        <a:pt x="19459" y="1204"/>
                      </a:cubicBezTo>
                      <a:cubicBezTo>
                        <a:pt x="21080" y="1778"/>
                        <a:pt x="22038" y="2402"/>
                        <a:pt x="22492" y="2402"/>
                      </a:cubicBezTo>
                      <a:cubicBezTo>
                        <a:pt x="22947" y="2402"/>
                        <a:pt x="22953" y="2226"/>
                        <a:pt x="23123" y="1999"/>
                      </a:cubicBezTo>
                      <a:lnTo>
                        <a:pt x="23621" y="2358"/>
                      </a:lnTo>
                      <a:lnTo>
                        <a:pt x="21049" y="7119"/>
                      </a:lnTo>
                      <a:lnTo>
                        <a:pt x="20506" y="6848"/>
                      </a:lnTo>
                      <a:cubicBezTo>
                        <a:pt x="20632" y="6680"/>
                        <a:pt x="20708" y="6478"/>
                        <a:pt x="20714" y="6268"/>
                      </a:cubicBezTo>
                      <a:cubicBezTo>
                        <a:pt x="20714" y="5291"/>
                        <a:pt x="17139" y="3027"/>
                        <a:pt x="12731" y="3027"/>
                      </a:cubicBezTo>
                      <a:cubicBezTo>
                        <a:pt x="8324" y="3027"/>
                        <a:pt x="3418" y="5694"/>
                        <a:pt x="3418" y="11855"/>
                      </a:cubicBezTo>
                      <a:cubicBezTo>
                        <a:pt x="3418" y="17234"/>
                        <a:pt x="8361" y="20929"/>
                        <a:pt x="13507" y="20929"/>
                      </a:cubicBezTo>
                      <a:cubicBezTo>
                        <a:pt x="17461" y="20929"/>
                        <a:pt x="21036" y="18034"/>
                        <a:pt x="21036" y="16836"/>
                      </a:cubicBezTo>
                      <a:cubicBezTo>
                        <a:pt x="21017" y="16612"/>
                        <a:pt x="20948" y="16396"/>
                        <a:pt x="20828" y="16206"/>
                      </a:cubicBezTo>
                      <a:lnTo>
                        <a:pt x="21370" y="15853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633" name="Google Shape;2633;p18"/>
                <p:cNvSpPr/>
                <p:nvPr/>
              </p:nvSpPr>
              <p:spPr>
                <a:xfrm>
                  <a:off x="9036566" y="3285033"/>
                  <a:ext cx="4653" cy="19604"/>
                </a:xfrm>
                <a:custGeom>
                  <a:rect b="b" l="l" r="r" t="t"/>
                  <a:pathLst>
                    <a:path extrusionOk="0" h="19604" w="4653">
                      <a:moveTo>
                        <a:pt x="0" y="19586"/>
                      </a:moveTo>
                      <a:lnTo>
                        <a:pt x="0" y="19050"/>
                      </a:lnTo>
                      <a:cubicBezTo>
                        <a:pt x="870" y="19050"/>
                        <a:pt x="1040" y="18829"/>
                        <a:pt x="1040" y="17788"/>
                      </a:cubicBezTo>
                      <a:lnTo>
                        <a:pt x="1040" y="1797"/>
                      </a:lnTo>
                      <a:cubicBezTo>
                        <a:pt x="1040" y="776"/>
                        <a:pt x="870" y="536"/>
                        <a:pt x="0" y="536"/>
                      </a:cubicBezTo>
                      <a:lnTo>
                        <a:pt x="0" y="0"/>
                      </a:lnTo>
                      <a:lnTo>
                        <a:pt x="4654" y="0"/>
                      </a:lnTo>
                      <a:lnTo>
                        <a:pt x="4654" y="536"/>
                      </a:lnTo>
                      <a:cubicBezTo>
                        <a:pt x="3783" y="536"/>
                        <a:pt x="3613" y="757"/>
                        <a:pt x="3613" y="1797"/>
                      </a:cubicBezTo>
                      <a:lnTo>
                        <a:pt x="3613" y="17807"/>
                      </a:lnTo>
                      <a:cubicBezTo>
                        <a:pt x="3613" y="18829"/>
                        <a:pt x="3783" y="19069"/>
                        <a:pt x="4654" y="19069"/>
                      </a:cubicBezTo>
                      <a:lnTo>
                        <a:pt x="4654" y="19605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634" name="Google Shape;2634;p18"/>
                <p:cNvSpPr/>
                <p:nvPr/>
              </p:nvSpPr>
              <p:spPr>
                <a:xfrm>
                  <a:off x="9046415" y="3283968"/>
                  <a:ext cx="18759" cy="21691"/>
                </a:xfrm>
                <a:custGeom>
                  <a:rect b="b" l="l" r="r" t="t"/>
                  <a:pathLst>
                    <a:path extrusionOk="0" h="21691" w="18759">
                      <a:moveTo>
                        <a:pt x="958" y="2863"/>
                      </a:moveTo>
                      <a:cubicBezTo>
                        <a:pt x="958" y="1841"/>
                        <a:pt x="795" y="1602"/>
                        <a:pt x="0" y="1602"/>
                      </a:cubicBezTo>
                      <a:lnTo>
                        <a:pt x="0" y="1066"/>
                      </a:lnTo>
                      <a:lnTo>
                        <a:pt x="16761" y="1066"/>
                      </a:lnTo>
                      <a:cubicBezTo>
                        <a:pt x="17593" y="1066"/>
                        <a:pt x="17801" y="750"/>
                        <a:pt x="17801" y="0"/>
                      </a:cubicBezTo>
                      <a:lnTo>
                        <a:pt x="18299" y="0"/>
                      </a:lnTo>
                      <a:lnTo>
                        <a:pt x="18299" y="4622"/>
                      </a:lnTo>
                      <a:lnTo>
                        <a:pt x="17801" y="4622"/>
                      </a:lnTo>
                      <a:cubicBezTo>
                        <a:pt x="17801" y="3865"/>
                        <a:pt x="17593" y="3556"/>
                        <a:pt x="16761" y="3556"/>
                      </a:cubicBezTo>
                      <a:lnTo>
                        <a:pt x="3701" y="3556"/>
                      </a:lnTo>
                      <a:lnTo>
                        <a:pt x="3701" y="9339"/>
                      </a:lnTo>
                      <a:lnTo>
                        <a:pt x="12889" y="9339"/>
                      </a:lnTo>
                      <a:cubicBezTo>
                        <a:pt x="13728" y="9339"/>
                        <a:pt x="13936" y="9024"/>
                        <a:pt x="13936" y="8267"/>
                      </a:cubicBezTo>
                      <a:lnTo>
                        <a:pt x="14434" y="8267"/>
                      </a:lnTo>
                      <a:lnTo>
                        <a:pt x="14434" y="12895"/>
                      </a:lnTo>
                      <a:lnTo>
                        <a:pt x="13936" y="12895"/>
                      </a:lnTo>
                      <a:cubicBezTo>
                        <a:pt x="13936" y="12139"/>
                        <a:pt x="13728" y="11830"/>
                        <a:pt x="12889" y="11830"/>
                      </a:cubicBezTo>
                      <a:lnTo>
                        <a:pt x="3701" y="11830"/>
                      </a:lnTo>
                      <a:lnTo>
                        <a:pt x="3701" y="18135"/>
                      </a:lnTo>
                      <a:lnTo>
                        <a:pt x="17215" y="18135"/>
                      </a:lnTo>
                      <a:cubicBezTo>
                        <a:pt x="18047" y="18135"/>
                        <a:pt x="18255" y="17826"/>
                        <a:pt x="18255" y="17070"/>
                      </a:cubicBezTo>
                      <a:lnTo>
                        <a:pt x="18760" y="17070"/>
                      </a:lnTo>
                      <a:lnTo>
                        <a:pt x="18760" y="21692"/>
                      </a:lnTo>
                      <a:lnTo>
                        <a:pt x="18255" y="21692"/>
                      </a:lnTo>
                      <a:cubicBezTo>
                        <a:pt x="18255" y="20935"/>
                        <a:pt x="18047" y="20626"/>
                        <a:pt x="17215" y="20626"/>
                      </a:cubicBezTo>
                      <a:lnTo>
                        <a:pt x="0" y="20626"/>
                      </a:lnTo>
                      <a:lnTo>
                        <a:pt x="0" y="20090"/>
                      </a:lnTo>
                      <a:cubicBezTo>
                        <a:pt x="795" y="20090"/>
                        <a:pt x="958" y="19869"/>
                        <a:pt x="958" y="18829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635" name="Google Shape;2635;p18"/>
                <p:cNvSpPr/>
                <p:nvPr/>
              </p:nvSpPr>
              <p:spPr>
                <a:xfrm>
                  <a:off x="9068410" y="3285033"/>
                  <a:ext cx="20121" cy="19617"/>
                </a:xfrm>
                <a:custGeom>
                  <a:rect b="b" l="l" r="r" t="t"/>
                  <a:pathLst>
                    <a:path extrusionOk="0" h="19617" w="20121">
                      <a:moveTo>
                        <a:pt x="0" y="19586"/>
                      </a:moveTo>
                      <a:lnTo>
                        <a:pt x="0" y="19050"/>
                      </a:lnTo>
                      <a:cubicBezTo>
                        <a:pt x="870" y="19050"/>
                        <a:pt x="1122" y="18829"/>
                        <a:pt x="1122" y="17788"/>
                      </a:cubicBezTo>
                      <a:lnTo>
                        <a:pt x="1122" y="1797"/>
                      </a:lnTo>
                      <a:cubicBezTo>
                        <a:pt x="1122" y="776"/>
                        <a:pt x="870" y="536"/>
                        <a:pt x="0" y="536"/>
                      </a:cubicBezTo>
                      <a:lnTo>
                        <a:pt x="0" y="0"/>
                      </a:lnTo>
                      <a:lnTo>
                        <a:pt x="6072" y="0"/>
                      </a:lnTo>
                      <a:lnTo>
                        <a:pt x="6072" y="536"/>
                      </a:lnTo>
                      <a:cubicBezTo>
                        <a:pt x="5196" y="536"/>
                        <a:pt x="4944" y="713"/>
                        <a:pt x="4944" y="933"/>
                      </a:cubicBezTo>
                      <a:cubicBezTo>
                        <a:pt x="4944" y="1154"/>
                        <a:pt x="5114" y="1331"/>
                        <a:pt x="5404" y="1690"/>
                      </a:cubicBezTo>
                      <a:lnTo>
                        <a:pt x="16672" y="15518"/>
                      </a:lnTo>
                      <a:lnTo>
                        <a:pt x="16672" y="1797"/>
                      </a:lnTo>
                      <a:cubicBezTo>
                        <a:pt x="16672" y="776"/>
                        <a:pt x="16426" y="536"/>
                        <a:pt x="15550" y="536"/>
                      </a:cubicBezTo>
                      <a:lnTo>
                        <a:pt x="15550" y="0"/>
                      </a:lnTo>
                      <a:lnTo>
                        <a:pt x="20122" y="0"/>
                      </a:lnTo>
                      <a:lnTo>
                        <a:pt x="20122" y="536"/>
                      </a:lnTo>
                      <a:cubicBezTo>
                        <a:pt x="19251" y="536"/>
                        <a:pt x="18999" y="757"/>
                        <a:pt x="18999" y="1797"/>
                      </a:cubicBezTo>
                      <a:lnTo>
                        <a:pt x="18999" y="17807"/>
                      </a:lnTo>
                      <a:cubicBezTo>
                        <a:pt x="18999" y="18829"/>
                        <a:pt x="19251" y="19069"/>
                        <a:pt x="20122" y="19069"/>
                      </a:cubicBezTo>
                      <a:lnTo>
                        <a:pt x="20122" y="19605"/>
                      </a:lnTo>
                      <a:lnTo>
                        <a:pt x="14554" y="19605"/>
                      </a:lnTo>
                      <a:lnTo>
                        <a:pt x="14554" y="19069"/>
                      </a:lnTo>
                      <a:cubicBezTo>
                        <a:pt x="15632" y="19069"/>
                        <a:pt x="15714" y="18936"/>
                        <a:pt x="15714" y="18671"/>
                      </a:cubicBezTo>
                      <a:cubicBezTo>
                        <a:pt x="15714" y="18406"/>
                        <a:pt x="15506" y="18224"/>
                        <a:pt x="15216" y="17870"/>
                      </a:cubicBezTo>
                      <a:lnTo>
                        <a:pt x="3449" y="3500"/>
                      </a:lnTo>
                      <a:lnTo>
                        <a:pt x="3449" y="17820"/>
                      </a:lnTo>
                      <a:cubicBezTo>
                        <a:pt x="3449" y="18842"/>
                        <a:pt x="3701" y="19081"/>
                        <a:pt x="4572" y="19081"/>
                      </a:cubicBezTo>
                      <a:lnTo>
                        <a:pt x="4572" y="19617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636" name="Google Shape;2636;p18"/>
                <p:cNvSpPr/>
                <p:nvPr/>
              </p:nvSpPr>
              <p:spPr>
                <a:xfrm>
                  <a:off x="9090026" y="3283987"/>
                  <a:ext cx="18709" cy="20651"/>
                </a:xfrm>
                <a:custGeom>
                  <a:rect b="b" l="l" r="r" t="t"/>
                  <a:pathLst>
                    <a:path extrusionOk="0" h="20651" w="18709">
                      <a:moveTo>
                        <a:pt x="18709" y="4622"/>
                      </a:moveTo>
                      <a:lnTo>
                        <a:pt x="18211" y="4622"/>
                      </a:lnTo>
                      <a:cubicBezTo>
                        <a:pt x="18211" y="3865"/>
                        <a:pt x="18003" y="3556"/>
                        <a:pt x="17171" y="3556"/>
                      </a:cubicBezTo>
                      <a:lnTo>
                        <a:pt x="10726" y="3556"/>
                      </a:lnTo>
                      <a:lnTo>
                        <a:pt x="10726" y="18854"/>
                      </a:lnTo>
                      <a:cubicBezTo>
                        <a:pt x="10726" y="19876"/>
                        <a:pt x="10890" y="20115"/>
                        <a:pt x="11767" y="20115"/>
                      </a:cubicBezTo>
                      <a:lnTo>
                        <a:pt x="11767" y="20651"/>
                      </a:lnTo>
                      <a:lnTo>
                        <a:pt x="6943" y="20651"/>
                      </a:lnTo>
                      <a:lnTo>
                        <a:pt x="6943" y="20115"/>
                      </a:lnTo>
                      <a:cubicBezTo>
                        <a:pt x="7813" y="20115"/>
                        <a:pt x="7983" y="19895"/>
                        <a:pt x="7983" y="18854"/>
                      </a:cubicBezTo>
                      <a:lnTo>
                        <a:pt x="7983" y="3556"/>
                      </a:lnTo>
                      <a:lnTo>
                        <a:pt x="1539" y="3556"/>
                      </a:lnTo>
                      <a:cubicBezTo>
                        <a:pt x="706" y="3556"/>
                        <a:pt x="498" y="3865"/>
                        <a:pt x="498" y="4622"/>
                      </a:cubicBezTo>
                      <a:lnTo>
                        <a:pt x="0" y="4622"/>
                      </a:lnTo>
                      <a:lnTo>
                        <a:pt x="0" y="0"/>
                      </a:lnTo>
                      <a:lnTo>
                        <a:pt x="498" y="0"/>
                      </a:lnTo>
                      <a:cubicBezTo>
                        <a:pt x="498" y="750"/>
                        <a:pt x="706" y="1066"/>
                        <a:pt x="1539" y="1066"/>
                      </a:cubicBezTo>
                      <a:lnTo>
                        <a:pt x="17171" y="1066"/>
                      </a:lnTo>
                      <a:cubicBezTo>
                        <a:pt x="18003" y="1066"/>
                        <a:pt x="18211" y="750"/>
                        <a:pt x="18211" y="0"/>
                      </a:cubicBezTo>
                      <a:lnTo>
                        <a:pt x="18709" y="0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637" name="Google Shape;2637;p18"/>
                <p:cNvSpPr/>
                <p:nvPr/>
              </p:nvSpPr>
              <p:spPr>
                <a:xfrm>
                  <a:off x="9110771" y="3276514"/>
                  <a:ext cx="7812" cy="28123"/>
                </a:xfrm>
                <a:custGeom>
                  <a:rect b="b" l="l" r="r" t="t"/>
                  <a:pathLst>
                    <a:path extrusionOk="0" h="28123" w="7812">
                      <a:moveTo>
                        <a:pt x="2119" y="6135"/>
                      </a:moveTo>
                      <a:lnTo>
                        <a:pt x="0" y="6135"/>
                      </a:lnTo>
                      <a:lnTo>
                        <a:pt x="4610" y="0"/>
                      </a:lnTo>
                      <a:lnTo>
                        <a:pt x="7813" y="0"/>
                      </a:lnTo>
                      <a:close/>
                      <a:moveTo>
                        <a:pt x="227" y="28105"/>
                      </a:moveTo>
                      <a:lnTo>
                        <a:pt x="227" y="27569"/>
                      </a:lnTo>
                      <a:cubicBezTo>
                        <a:pt x="1097" y="27569"/>
                        <a:pt x="1267" y="27348"/>
                        <a:pt x="1267" y="26308"/>
                      </a:cubicBezTo>
                      <a:lnTo>
                        <a:pt x="1267" y="10316"/>
                      </a:lnTo>
                      <a:cubicBezTo>
                        <a:pt x="1267" y="9295"/>
                        <a:pt x="1097" y="9055"/>
                        <a:pt x="227" y="9055"/>
                      </a:cubicBezTo>
                      <a:lnTo>
                        <a:pt x="227" y="8519"/>
                      </a:lnTo>
                      <a:lnTo>
                        <a:pt x="4881" y="8519"/>
                      </a:lnTo>
                      <a:lnTo>
                        <a:pt x="4881" y="9055"/>
                      </a:lnTo>
                      <a:cubicBezTo>
                        <a:pt x="4010" y="9055"/>
                        <a:pt x="3846" y="9276"/>
                        <a:pt x="3846" y="10316"/>
                      </a:cubicBezTo>
                      <a:lnTo>
                        <a:pt x="3846" y="26326"/>
                      </a:lnTo>
                      <a:cubicBezTo>
                        <a:pt x="3846" y="27348"/>
                        <a:pt x="4010" y="27588"/>
                        <a:pt x="4881" y="27588"/>
                      </a:cubicBezTo>
                      <a:lnTo>
                        <a:pt x="4881" y="28124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638" name="Google Shape;2638;p18"/>
                <p:cNvSpPr/>
                <p:nvPr/>
              </p:nvSpPr>
              <p:spPr>
                <a:xfrm>
                  <a:off x="9120867" y="3283968"/>
                  <a:ext cx="17466" cy="20670"/>
                </a:xfrm>
                <a:custGeom>
                  <a:rect b="b" l="l" r="r" t="t"/>
                  <a:pathLst>
                    <a:path extrusionOk="0" h="20670" w="17466">
                      <a:moveTo>
                        <a:pt x="17467" y="4641"/>
                      </a:moveTo>
                      <a:lnTo>
                        <a:pt x="16969" y="4641"/>
                      </a:lnTo>
                      <a:cubicBezTo>
                        <a:pt x="16969" y="3884"/>
                        <a:pt x="16761" y="3575"/>
                        <a:pt x="15928" y="3575"/>
                      </a:cubicBezTo>
                      <a:lnTo>
                        <a:pt x="3701" y="3575"/>
                      </a:lnTo>
                      <a:lnTo>
                        <a:pt x="3701" y="9534"/>
                      </a:lnTo>
                      <a:lnTo>
                        <a:pt x="11899" y="9534"/>
                      </a:lnTo>
                      <a:cubicBezTo>
                        <a:pt x="12725" y="9534"/>
                        <a:pt x="12933" y="9225"/>
                        <a:pt x="12933" y="8557"/>
                      </a:cubicBezTo>
                      <a:lnTo>
                        <a:pt x="13438" y="8557"/>
                      </a:lnTo>
                      <a:lnTo>
                        <a:pt x="13438" y="12914"/>
                      </a:lnTo>
                      <a:lnTo>
                        <a:pt x="12933" y="12914"/>
                      </a:lnTo>
                      <a:cubicBezTo>
                        <a:pt x="12933" y="12334"/>
                        <a:pt x="12725" y="12025"/>
                        <a:pt x="11899" y="12025"/>
                      </a:cubicBezTo>
                      <a:lnTo>
                        <a:pt x="3701" y="12025"/>
                      </a:lnTo>
                      <a:lnTo>
                        <a:pt x="3701" y="18873"/>
                      </a:lnTo>
                      <a:cubicBezTo>
                        <a:pt x="3701" y="19895"/>
                        <a:pt x="3872" y="20134"/>
                        <a:pt x="4824" y="20134"/>
                      </a:cubicBezTo>
                      <a:lnTo>
                        <a:pt x="4824" y="20670"/>
                      </a:lnTo>
                      <a:lnTo>
                        <a:pt x="0" y="20670"/>
                      </a:lnTo>
                      <a:lnTo>
                        <a:pt x="0" y="20134"/>
                      </a:lnTo>
                      <a:cubicBezTo>
                        <a:pt x="958" y="20134"/>
                        <a:pt x="1129" y="19914"/>
                        <a:pt x="1129" y="18873"/>
                      </a:cubicBezTo>
                      <a:lnTo>
                        <a:pt x="1129" y="2863"/>
                      </a:lnTo>
                      <a:cubicBezTo>
                        <a:pt x="1129" y="1841"/>
                        <a:pt x="958" y="1602"/>
                        <a:pt x="88" y="1602"/>
                      </a:cubicBezTo>
                      <a:lnTo>
                        <a:pt x="88" y="1066"/>
                      </a:lnTo>
                      <a:lnTo>
                        <a:pt x="15928" y="1066"/>
                      </a:lnTo>
                      <a:cubicBezTo>
                        <a:pt x="16761" y="1066"/>
                        <a:pt x="16969" y="750"/>
                        <a:pt x="16969" y="0"/>
                      </a:cubicBezTo>
                      <a:lnTo>
                        <a:pt x="17467" y="0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639" name="Google Shape;2639;p18"/>
                <p:cNvSpPr/>
                <p:nvPr/>
              </p:nvSpPr>
              <p:spPr>
                <a:xfrm>
                  <a:off x="9141323" y="3285033"/>
                  <a:ext cx="4659" cy="19604"/>
                </a:xfrm>
                <a:custGeom>
                  <a:rect b="b" l="l" r="r" t="t"/>
                  <a:pathLst>
                    <a:path extrusionOk="0" h="19604" w="4659">
                      <a:moveTo>
                        <a:pt x="0" y="19586"/>
                      </a:moveTo>
                      <a:lnTo>
                        <a:pt x="0" y="19050"/>
                      </a:lnTo>
                      <a:cubicBezTo>
                        <a:pt x="876" y="19050"/>
                        <a:pt x="1040" y="18829"/>
                        <a:pt x="1040" y="17788"/>
                      </a:cubicBezTo>
                      <a:lnTo>
                        <a:pt x="1040" y="1797"/>
                      </a:lnTo>
                      <a:cubicBezTo>
                        <a:pt x="1040" y="776"/>
                        <a:pt x="876" y="536"/>
                        <a:pt x="0" y="536"/>
                      </a:cubicBezTo>
                      <a:lnTo>
                        <a:pt x="0" y="0"/>
                      </a:lnTo>
                      <a:lnTo>
                        <a:pt x="4660" y="0"/>
                      </a:lnTo>
                      <a:lnTo>
                        <a:pt x="4660" y="536"/>
                      </a:lnTo>
                      <a:cubicBezTo>
                        <a:pt x="3783" y="536"/>
                        <a:pt x="3619" y="757"/>
                        <a:pt x="3619" y="1797"/>
                      </a:cubicBezTo>
                      <a:lnTo>
                        <a:pt x="3619" y="17807"/>
                      </a:lnTo>
                      <a:cubicBezTo>
                        <a:pt x="3619" y="18829"/>
                        <a:pt x="3783" y="19069"/>
                        <a:pt x="4660" y="19069"/>
                      </a:cubicBezTo>
                      <a:lnTo>
                        <a:pt x="4660" y="19605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640" name="Google Shape;2640;p18"/>
                <p:cNvSpPr/>
                <p:nvPr/>
              </p:nvSpPr>
              <p:spPr>
                <a:xfrm>
                  <a:off x="9149085" y="3284787"/>
                  <a:ext cx="19995" cy="20096"/>
                </a:xfrm>
                <a:custGeom>
                  <a:rect b="b" l="l" r="r" t="t"/>
                  <a:pathLst>
                    <a:path extrusionOk="0" h="20096" w="19995">
                      <a:moveTo>
                        <a:pt x="17019" y="6047"/>
                      </a:moveTo>
                      <a:lnTo>
                        <a:pt x="16521" y="5783"/>
                      </a:lnTo>
                      <a:cubicBezTo>
                        <a:pt x="16590" y="5536"/>
                        <a:pt x="16616" y="5281"/>
                        <a:pt x="16603" y="5026"/>
                      </a:cubicBezTo>
                      <a:cubicBezTo>
                        <a:pt x="16603" y="4313"/>
                        <a:pt x="13400" y="2504"/>
                        <a:pt x="10404" y="2504"/>
                      </a:cubicBezTo>
                      <a:cubicBezTo>
                        <a:pt x="5625" y="2504"/>
                        <a:pt x="2756" y="5972"/>
                        <a:pt x="2756" y="10108"/>
                      </a:cubicBezTo>
                      <a:cubicBezTo>
                        <a:pt x="2623" y="13968"/>
                        <a:pt x="5637" y="17207"/>
                        <a:pt x="9496" y="17342"/>
                      </a:cubicBezTo>
                      <a:cubicBezTo>
                        <a:pt x="9673" y="17348"/>
                        <a:pt x="9843" y="17348"/>
                        <a:pt x="10020" y="17341"/>
                      </a:cubicBezTo>
                      <a:cubicBezTo>
                        <a:pt x="14383" y="17341"/>
                        <a:pt x="16836" y="15077"/>
                        <a:pt x="16836" y="14321"/>
                      </a:cubicBezTo>
                      <a:cubicBezTo>
                        <a:pt x="16830" y="14017"/>
                        <a:pt x="16773" y="13717"/>
                        <a:pt x="16672" y="13431"/>
                      </a:cubicBezTo>
                      <a:lnTo>
                        <a:pt x="17088" y="13160"/>
                      </a:lnTo>
                      <a:lnTo>
                        <a:pt x="19995" y="17253"/>
                      </a:lnTo>
                      <a:lnTo>
                        <a:pt x="19541" y="17612"/>
                      </a:lnTo>
                      <a:cubicBezTo>
                        <a:pt x="19125" y="17253"/>
                        <a:pt x="18911" y="17209"/>
                        <a:pt x="18753" y="17209"/>
                      </a:cubicBezTo>
                      <a:cubicBezTo>
                        <a:pt x="17751" y="17209"/>
                        <a:pt x="15424" y="20097"/>
                        <a:pt x="10146" y="20097"/>
                      </a:cubicBezTo>
                      <a:cubicBezTo>
                        <a:pt x="4471" y="20097"/>
                        <a:pt x="0" y="16496"/>
                        <a:pt x="0" y="10096"/>
                      </a:cubicBezTo>
                      <a:cubicBezTo>
                        <a:pt x="0" y="3695"/>
                        <a:pt x="4654" y="7"/>
                        <a:pt x="10310" y="7"/>
                      </a:cubicBezTo>
                      <a:cubicBezTo>
                        <a:pt x="12145" y="-51"/>
                        <a:pt x="13967" y="267"/>
                        <a:pt x="15676" y="940"/>
                      </a:cubicBezTo>
                      <a:cubicBezTo>
                        <a:pt x="16389" y="1280"/>
                        <a:pt x="17120" y="1562"/>
                        <a:pt x="17877" y="1785"/>
                      </a:cubicBezTo>
                      <a:cubicBezTo>
                        <a:pt x="18167" y="1747"/>
                        <a:pt x="18419" y="1561"/>
                        <a:pt x="18545" y="1293"/>
                      </a:cubicBezTo>
                      <a:lnTo>
                        <a:pt x="19043" y="1470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641" name="Google Shape;2641;p18"/>
                <p:cNvSpPr/>
                <p:nvPr/>
              </p:nvSpPr>
              <p:spPr>
                <a:xfrm>
                  <a:off x="9167845" y="3285046"/>
                  <a:ext cx="21527" cy="19573"/>
                </a:xfrm>
                <a:custGeom>
                  <a:rect b="b" l="l" r="r" t="t"/>
                  <a:pathLst>
                    <a:path extrusionOk="0" h="19573" w="21527">
                      <a:moveTo>
                        <a:pt x="0" y="19573"/>
                      </a:moveTo>
                      <a:lnTo>
                        <a:pt x="0" y="19037"/>
                      </a:lnTo>
                      <a:cubicBezTo>
                        <a:pt x="870" y="19037"/>
                        <a:pt x="1078" y="18596"/>
                        <a:pt x="1330" y="17927"/>
                      </a:cubicBezTo>
                      <a:lnTo>
                        <a:pt x="7901" y="1829"/>
                      </a:lnTo>
                      <a:cubicBezTo>
                        <a:pt x="8027" y="1595"/>
                        <a:pt x="8097" y="1336"/>
                        <a:pt x="8109" y="1072"/>
                      </a:cubicBezTo>
                      <a:cubicBezTo>
                        <a:pt x="8109" y="807"/>
                        <a:pt x="7819" y="498"/>
                        <a:pt x="7069" y="441"/>
                      </a:cubicBezTo>
                      <a:lnTo>
                        <a:pt x="7069" y="0"/>
                      </a:lnTo>
                      <a:lnTo>
                        <a:pt x="13803" y="0"/>
                      </a:lnTo>
                      <a:lnTo>
                        <a:pt x="13803" y="536"/>
                      </a:lnTo>
                      <a:cubicBezTo>
                        <a:pt x="13387" y="536"/>
                        <a:pt x="12845" y="668"/>
                        <a:pt x="12845" y="1066"/>
                      </a:cubicBezTo>
                      <a:cubicBezTo>
                        <a:pt x="12883" y="1378"/>
                        <a:pt x="12983" y="1680"/>
                        <a:pt x="13141" y="1955"/>
                      </a:cubicBezTo>
                      <a:lnTo>
                        <a:pt x="20267" y="18148"/>
                      </a:lnTo>
                      <a:cubicBezTo>
                        <a:pt x="20437" y="18697"/>
                        <a:pt x="20954" y="19062"/>
                        <a:pt x="21528" y="19037"/>
                      </a:cubicBezTo>
                      <a:lnTo>
                        <a:pt x="21528" y="19573"/>
                      </a:lnTo>
                      <a:lnTo>
                        <a:pt x="16288" y="19573"/>
                      </a:lnTo>
                      <a:lnTo>
                        <a:pt x="16288" y="19037"/>
                      </a:lnTo>
                      <a:cubicBezTo>
                        <a:pt x="17284" y="19037"/>
                        <a:pt x="17549" y="18860"/>
                        <a:pt x="17549" y="18507"/>
                      </a:cubicBezTo>
                      <a:cubicBezTo>
                        <a:pt x="17536" y="18167"/>
                        <a:pt x="17448" y="17834"/>
                        <a:pt x="17297" y="17530"/>
                      </a:cubicBezTo>
                      <a:lnTo>
                        <a:pt x="15594" y="13791"/>
                      </a:lnTo>
                      <a:lnTo>
                        <a:pt x="5505" y="13791"/>
                      </a:lnTo>
                      <a:lnTo>
                        <a:pt x="4092" y="17171"/>
                      </a:lnTo>
                      <a:cubicBezTo>
                        <a:pt x="3872" y="17597"/>
                        <a:pt x="3689" y="18045"/>
                        <a:pt x="3550" y="18507"/>
                      </a:cubicBezTo>
                      <a:cubicBezTo>
                        <a:pt x="3550" y="18860"/>
                        <a:pt x="3846" y="19037"/>
                        <a:pt x="4673" y="19037"/>
                      </a:cubicBezTo>
                      <a:lnTo>
                        <a:pt x="4673" y="19573"/>
                      </a:lnTo>
                      <a:close/>
                      <a:moveTo>
                        <a:pt x="10354" y="1961"/>
                      </a:moveTo>
                      <a:lnTo>
                        <a:pt x="6444" y="11300"/>
                      </a:lnTo>
                      <a:lnTo>
                        <a:pt x="14554" y="11300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642" name="Google Shape;2642;p18"/>
                <p:cNvSpPr/>
                <p:nvPr/>
              </p:nvSpPr>
              <p:spPr>
                <a:xfrm>
                  <a:off x="9189089" y="3284794"/>
                  <a:ext cx="18381" cy="20077"/>
                </a:xfrm>
                <a:custGeom>
                  <a:rect b="b" l="l" r="r" t="t"/>
                  <a:pathLst>
                    <a:path extrusionOk="0" h="20077" w="18381">
                      <a:moveTo>
                        <a:pt x="1621" y="14226"/>
                      </a:moveTo>
                      <a:lnTo>
                        <a:pt x="2119" y="14358"/>
                      </a:lnTo>
                      <a:cubicBezTo>
                        <a:pt x="2075" y="14546"/>
                        <a:pt x="2043" y="14738"/>
                        <a:pt x="2037" y="14932"/>
                      </a:cubicBezTo>
                      <a:cubicBezTo>
                        <a:pt x="2037" y="15909"/>
                        <a:pt x="5738" y="17606"/>
                        <a:pt x="9730" y="17606"/>
                      </a:cubicBezTo>
                      <a:cubicBezTo>
                        <a:pt x="13469" y="17606"/>
                        <a:pt x="15802" y="16445"/>
                        <a:pt x="15802" y="14453"/>
                      </a:cubicBezTo>
                      <a:cubicBezTo>
                        <a:pt x="15802" y="8778"/>
                        <a:pt x="870" y="14409"/>
                        <a:pt x="870" y="6180"/>
                      </a:cubicBezTo>
                      <a:cubicBezTo>
                        <a:pt x="870" y="1690"/>
                        <a:pt x="4572" y="0"/>
                        <a:pt x="8733" y="0"/>
                      </a:cubicBezTo>
                      <a:cubicBezTo>
                        <a:pt x="13097" y="0"/>
                        <a:pt x="15304" y="1595"/>
                        <a:pt x="15966" y="1595"/>
                      </a:cubicBezTo>
                      <a:cubicBezTo>
                        <a:pt x="16218" y="1595"/>
                        <a:pt x="16382" y="1513"/>
                        <a:pt x="16628" y="965"/>
                      </a:cubicBezTo>
                      <a:lnTo>
                        <a:pt x="17170" y="1185"/>
                      </a:lnTo>
                      <a:lnTo>
                        <a:pt x="15632" y="5543"/>
                      </a:lnTo>
                      <a:lnTo>
                        <a:pt x="15134" y="5322"/>
                      </a:lnTo>
                      <a:cubicBezTo>
                        <a:pt x="15197" y="5150"/>
                        <a:pt x="15222" y="4968"/>
                        <a:pt x="15216" y="4786"/>
                      </a:cubicBezTo>
                      <a:cubicBezTo>
                        <a:pt x="15216" y="3853"/>
                        <a:pt x="11893" y="2478"/>
                        <a:pt x="8607" y="2478"/>
                      </a:cubicBezTo>
                      <a:cubicBezTo>
                        <a:pt x="4319" y="2478"/>
                        <a:pt x="3449" y="4168"/>
                        <a:pt x="3449" y="5814"/>
                      </a:cubicBezTo>
                      <a:cubicBezTo>
                        <a:pt x="3449" y="11104"/>
                        <a:pt x="18381" y="5770"/>
                        <a:pt x="18381" y="13772"/>
                      </a:cubicBezTo>
                      <a:cubicBezTo>
                        <a:pt x="18381" y="17952"/>
                        <a:pt x="15632" y="20077"/>
                        <a:pt x="9313" y="20077"/>
                      </a:cubicBezTo>
                      <a:cubicBezTo>
                        <a:pt x="5032" y="20077"/>
                        <a:pt x="2119" y="18186"/>
                        <a:pt x="1242" y="18186"/>
                      </a:cubicBezTo>
                      <a:cubicBezTo>
                        <a:pt x="870" y="18216"/>
                        <a:pt x="567" y="18490"/>
                        <a:pt x="498" y="18854"/>
                      </a:cubicBezTo>
                      <a:lnTo>
                        <a:pt x="0" y="18678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643" name="Google Shape;2643;p18"/>
                <p:cNvSpPr/>
                <p:nvPr/>
              </p:nvSpPr>
              <p:spPr>
                <a:xfrm>
                  <a:off x="8507478" y="3086750"/>
                  <a:ext cx="189827" cy="171686"/>
                </a:xfrm>
                <a:custGeom>
                  <a:rect b="b" l="l" r="r" t="t"/>
                  <a:pathLst>
                    <a:path extrusionOk="0" h="171686" w="189827">
                      <a:moveTo>
                        <a:pt x="189828" y="144225"/>
                      </a:moveTo>
                      <a:lnTo>
                        <a:pt x="187305" y="146779"/>
                      </a:lnTo>
                      <a:cubicBezTo>
                        <a:pt x="186044" y="146779"/>
                        <a:pt x="185073" y="146463"/>
                        <a:pt x="183793" y="146463"/>
                      </a:cubicBezTo>
                      <a:cubicBezTo>
                        <a:pt x="179007" y="146463"/>
                        <a:pt x="143272" y="171686"/>
                        <a:pt x="102109" y="171686"/>
                      </a:cubicBezTo>
                      <a:cubicBezTo>
                        <a:pt x="48182" y="171686"/>
                        <a:pt x="0" y="142327"/>
                        <a:pt x="0" y="85846"/>
                      </a:cubicBezTo>
                      <a:cubicBezTo>
                        <a:pt x="0" y="29366"/>
                        <a:pt x="48169" y="0"/>
                        <a:pt x="102077" y="0"/>
                      </a:cubicBezTo>
                      <a:cubicBezTo>
                        <a:pt x="123453" y="0"/>
                        <a:pt x="141645" y="4149"/>
                        <a:pt x="154724" y="7977"/>
                      </a:cubicBezTo>
                      <a:cubicBezTo>
                        <a:pt x="167802" y="11804"/>
                        <a:pt x="175785" y="15954"/>
                        <a:pt x="177380" y="15954"/>
                      </a:cubicBezTo>
                      <a:cubicBezTo>
                        <a:pt x="179272" y="15954"/>
                        <a:pt x="180892" y="13084"/>
                        <a:pt x="181851" y="11804"/>
                      </a:cubicBezTo>
                      <a:lnTo>
                        <a:pt x="186637" y="15638"/>
                      </a:lnTo>
                      <a:lnTo>
                        <a:pt x="161748" y="54229"/>
                      </a:lnTo>
                      <a:lnTo>
                        <a:pt x="158557" y="51991"/>
                      </a:lnTo>
                      <a:cubicBezTo>
                        <a:pt x="158481" y="50591"/>
                        <a:pt x="158270" y="49201"/>
                        <a:pt x="157927" y="47842"/>
                      </a:cubicBezTo>
                      <a:cubicBezTo>
                        <a:pt x="156035" y="38270"/>
                        <a:pt x="123151" y="27424"/>
                        <a:pt x="102090" y="27424"/>
                      </a:cubicBezTo>
                      <a:cubicBezTo>
                        <a:pt x="66034" y="27424"/>
                        <a:pt x="35079" y="48163"/>
                        <a:pt x="35079" y="84856"/>
                      </a:cubicBezTo>
                      <a:cubicBezTo>
                        <a:pt x="35079" y="121549"/>
                        <a:pt x="66034" y="142295"/>
                        <a:pt x="102090" y="142295"/>
                      </a:cubicBezTo>
                      <a:cubicBezTo>
                        <a:pt x="128895" y="142295"/>
                        <a:pt x="165588" y="128574"/>
                        <a:pt x="165588" y="116770"/>
                      </a:cubicBezTo>
                      <a:cubicBezTo>
                        <a:pt x="165513" y="115403"/>
                        <a:pt x="165078" y="114080"/>
                        <a:pt x="164327" y="112936"/>
                      </a:cubicBezTo>
                      <a:lnTo>
                        <a:pt x="168798" y="110413"/>
                      </a:lnTo>
                      <a:close/>
                    </a:path>
                  </a:pathLst>
                </a:custGeom>
                <a:solidFill>
                  <a:srgbClr val="AE0E1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644" name="Google Shape;2644;p18"/>
                <p:cNvSpPr/>
                <p:nvPr/>
              </p:nvSpPr>
              <p:spPr>
                <a:xfrm>
                  <a:off x="8730171" y="3086750"/>
                  <a:ext cx="167877" cy="171648"/>
                </a:xfrm>
                <a:custGeom>
                  <a:rect b="b" l="l" r="r" t="t"/>
                  <a:pathLst>
                    <a:path extrusionOk="0" h="171648" w="167877">
                      <a:moveTo>
                        <a:pt x="0" y="155714"/>
                      </a:moveTo>
                      <a:lnTo>
                        <a:pt x="17555" y="117104"/>
                      </a:lnTo>
                      <a:lnTo>
                        <a:pt x="20746" y="118699"/>
                      </a:lnTo>
                      <a:cubicBezTo>
                        <a:pt x="20669" y="120487"/>
                        <a:pt x="21107" y="122260"/>
                        <a:pt x="22007" y="123807"/>
                      </a:cubicBezTo>
                      <a:cubicBezTo>
                        <a:pt x="28388" y="134337"/>
                        <a:pt x="59980" y="144225"/>
                        <a:pt x="80083" y="144225"/>
                      </a:cubicBezTo>
                      <a:cubicBezTo>
                        <a:pt x="94119" y="144225"/>
                        <a:pt x="131455" y="140719"/>
                        <a:pt x="131455" y="121253"/>
                      </a:cubicBezTo>
                      <a:cubicBezTo>
                        <a:pt x="131468" y="82321"/>
                        <a:pt x="1917" y="131159"/>
                        <a:pt x="1917" y="52968"/>
                      </a:cubicBezTo>
                      <a:cubicBezTo>
                        <a:pt x="1917" y="26484"/>
                        <a:pt x="26509" y="0"/>
                        <a:pt x="79477" y="0"/>
                      </a:cubicBezTo>
                      <a:cubicBezTo>
                        <a:pt x="123807" y="0"/>
                        <a:pt x="145177" y="15954"/>
                        <a:pt x="156035" y="15954"/>
                      </a:cubicBezTo>
                      <a:cubicBezTo>
                        <a:pt x="159226" y="15954"/>
                        <a:pt x="161143" y="15323"/>
                        <a:pt x="162417" y="14062"/>
                      </a:cubicBezTo>
                      <a:lnTo>
                        <a:pt x="166250" y="16584"/>
                      </a:lnTo>
                      <a:lnTo>
                        <a:pt x="144231" y="56480"/>
                      </a:lnTo>
                      <a:lnTo>
                        <a:pt x="141040" y="55219"/>
                      </a:lnTo>
                      <a:cubicBezTo>
                        <a:pt x="140778" y="52606"/>
                        <a:pt x="139903" y="50091"/>
                        <a:pt x="138486" y="47879"/>
                      </a:cubicBezTo>
                      <a:cubicBezTo>
                        <a:pt x="131783" y="37992"/>
                        <a:pt x="104984" y="27461"/>
                        <a:pt x="80411" y="27461"/>
                      </a:cubicBezTo>
                      <a:cubicBezTo>
                        <a:pt x="61588" y="27461"/>
                        <a:pt x="38295" y="32884"/>
                        <a:pt x="38295" y="46927"/>
                      </a:cubicBezTo>
                      <a:cubicBezTo>
                        <a:pt x="38295" y="87429"/>
                        <a:pt x="167877" y="40205"/>
                        <a:pt x="167877" y="116789"/>
                      </a:cubicBezTo>
                      <a:cubicBezTo>
                        <a:pt x="167877" y="160821"/>
                        <a:pt x="115224" y="171648"/>
                        <a:pt x="80764" y="171648"/>
                      </a:cubicBezTo>
                      <a:cubicBezTo>
                        <a:pt x="31623" y="171648"/>
                        <a:pt x="18224" y="155689"/>
                        <a:pt x="8651" y="155689"/>
                      </a:cubicBezTo>
                      <a:cubicBezTo>
                        <a:pt x="7056" y="155689"/>
                        <a:pt x="5461" y="156950"/>
                        <a:pt x="4502" y="158242"/>
                      </a:cubicBezTo>
                      <a:close/>
                    </a:path>
                  </a:pathLst>
                </a:custGeom>
                <a:solidFill>
                  <a:srgbClr val="AE0E1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645" name="Google Shape;2645;p18"/>
                <p:cNvSpPr/>
                <p:nvPr/>
              </p:nvSpPr>
              <p:spPr>
                <a:xfrm>
                  <a:off x="8934394" y="3088641"/>
                  <a:ext cx="52968" cy="167871"/>
                </a:xfrm>
                <a:custGeom>
                  <a:rect b="b" l="l" r="r" t="t"/>
                  <a:pathLst>
                    <a:path extrusionOk="0" h="167871" w="52968">
                      <a:moveTo>
                        <a:pt x="0" y="167865"/>
                      </a:moveTo>
                      <a:lnTo>
                        <a:pt x="0" y="162120"/>
                      </a:lnTo>
                      <a:cubicBezTo>
                        <a:pt x="5423" y="162120"/>
                        <a:pt x="8298" y="160229"/>
                        <a:pt x="8298" y="156376"/>
                      </a:cubicBezTo>
                      <a:lnTo>
                        <a:pt x="8298" y="11508"/>
                      </a:lnTo>
                      <a:cubicBezTo>
                        <a:pt x="8298" y="7680"/>
                        <a:pt x="5423" y="5763"/>
                        <a:pt x="0" y="5763"/>
                      </a:cubicBezTo>
                      <a:lnTo>
                        <a:pt x="0" y="0"/>
                      </a:lnTo>
                      <a:lnTo>
                        <a:pt x="52968" y="0"/>
                      </a:lnTo>
                      <a:lnTo>
                        <a:pt x="52968" y="5745"/>
                      </a:lnTo>
                      <a:cubicBezTo>
                        <a:pt x="47545" y="5745"/>
                        <a:pt x="44670" y="7636"/>
                        <a:pt x="44670" y="11489"/>
                      </a:cubicBezTo>
                      <a:lnTo>
                        <a:pt x="44670" y="156382"/>
                      </a:lnTo>
                      <a:cubicBezTo>
                        <a:pt x="44670" y="160210"/>
                        <a:pt x="47545" y="162127"/>
                        <a:pt x="52968" y="162127"/>
                      </a:cubicBezTo>
                      <a:lnTo>
                        <a:pt x="52968" y="167871"/>
                      </a:lnTo>
                      <a:close/>
                    </a:path>
                  </a:pathLst>
                </a:custGeom>
                <a:solidFill>
                  <a:srgbClr val="AE0E1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646" name="Google Shape;2646;p18"/>
                <p:cNvSpPr/>
                <p:nvPr/>
              </p:nvSpPr>
              <p:spPr>
                <a:xfrm>
                  <a:off x="9018664" y="3086750"/>
                  <a:ext cx="189827" cy="171686"/>
                </a:xfrm>
                <a:custGeom>
                  <a:rect b="b" l="l" r="r" t="t"/>
                  <a:pathLst>
                    <a:path extrusionOk="0" h="171686" w="189827">
                      <a:moveTo>
                        <a:pt x="189827" y="144225"/>
                      </a:moveTo>
                      <a:lnTo>
                        <a:pt x="187305" y="146779"/>
                      </a:lnTo>
                      <a:cubicBezTo>
                        <a:pt x="186044" y="146779"/>
                        <a:pt x="185067" y="146463"/>
                        <a:pt x="183793" y="146463"/>
                      </a:cubicBezTo>
                      <a:cubicBezTo>
                        <a:pt x="179007" y="146463"/>
                        <a:pt x="143266" y="171686"/>
                        <a:pt x="102109" y="171686"/>
                      </a:cubicBezTo>
                      <a:cubicBezTo>
                        <a:pt x="48182" y="171686"/>
                        <a:pt x="0" y="142327"/>
                        <a:pt x="0" y="85846"/>
                      </a:cubicBezTo>
                      <a:cubicBezTo>
                        <a:pt x="0" y="29366"/>
                        <a:pt x="48157" y="0"/>
                        <a:pt x="102083" y="0"/>
                      </a:cubicBezTo>
                      <a:cubicBezTo>
                        <a:pt x="123460" y="0"/>
                        <a:pt x="141645" y="4149"/>
                        <a:pt x="154730" y="7977"/>
                      </a:cubicBezTo>
                      <a:cubicBezTo>
                        <a:pt x="167814" y="11804"/>
                        <a:pt x="175791" y="15954"/>
                        <a:pt x="177386" y="15954"/>
                      </a:cubicBezTo>
                      <a:cubicBezTo>
                        <a:pt x="179278" y="15954"/>
                        <a:pt x="180899" y="13084"/>
                        <a:pt x="181851" y="11804"/>
                      </a:cubicBezTo>
                      <a:lnTo>
                        <a:pt x="186637" y="15638"/>
                      </a:lnTo>
                      <a:lnTo>
                        <a:pt x="161748" y="54229"/>
                      </a:lnTo>
                      <a:lnTo>
                        <a:pt x="158557" y="51991"/>
                      </a:lnTo>
                      <a:cubicBezTo>
                        <a:pt x="158482" y="50591"/>
                        <a:pt x="158267" y="49201"/>
                        <a:pt x="157927" y="47842"/>
                      </a:cubicBezTo>
                      <a:cubicBezTo>
                        <a:pt x="156035" y="38270"/>
                        <a:pt x="123144" y="27424"/>
                        <a:pt x="102090" y="27424"/>
                      </a:cubicBezTo>
                      <a:cubicBezTo>
                        <a:pt x="66027" y="27424"/>
                        <a:pt x="35079" y="48163"/>
                        <a:pt x="35079" y="84856"/>
                      </a:cubicBezTo>
                      <a:cubicBezTo>
                        <a:pt x="35079" y="121549"/>
                        <a:pt x="66027" y="142295"/>
                        <a:pt x="102090" y="142295"/>
                      </a:cubicBezTo>
                      <a:cubicBezTo>
                        <a:pt x="128889" y="142295"/>
                        <a:pt x="165588" y="128574"/>
                        <a:pt x="165588" y="116770"/>
                      </a:cubicBezTo>
                      <a:cubicBezTo>
                        <a:pt x="165513" y="115404"/>
                        <a:pt x="165077" y="114082"/>
                        <a:pt x="164327" y="112936"/>
                      </a:cubicBezTo>
                      <a:lnTo>
                        <a:pt x="168798" y="110413"/>
                      </a:lnTo>
                      <a:close/>
                    </a:path>
                  </a:pathLst>
                </a:custGeom>
                <a:solidFill>
                  <a:srgbClr val="AE0E1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647" name="Google Shape;2647;p18"/>
                <p:cNvSpPr/>
                <p:nvPr/>
              </p:nvSpPr>
              <p:spPr>
                <a:xfrm>
                  <a:off x="8314769" y="3087658"/>
                  <a:ext cx="144760" cy="168890"/>
                </a:xfrm>
                <a:custGeom>
                  <a:rect b="b" l="l" r="r" t="t"/>
                  <a:pathLst>
                    <a:path extrusionOk="0" h="168890" w="144760">
                      <a:moveTo>
                        <a:pt x="133410" y="154131"/>
                      </a:moveTo>
                      <a:cubicBezTo>
                        <a:pt x="134278" y="154023"/>
                        <a:pt x="135127" y="153796"/>
                        <a:pt x="135932" y="153456"/>
                      </a:cubicBezTo>
                      <a:cubicBezTo>
                        <a:pt x="137824" y="149856"/>
                        <a:pt x="129148" y="144906"/>
                        <a:pt x="129148" y="144906"/>
                      </a:cubicBezTo>
                      <a:cubicBezTo>
                        <a:pt x="129148" y="144906"/>
                        <a:pt x="127306" y="145795"/>
                        <a:pt x="126625" y="146091"/>
                      </a:cubicBezTo>
                      <a:cubicBezTo>
                        <a:pt x="124254" y="146936"/>
                        <a:pt x="133341" y="154131"/>
                        <a:pt x="133442" y="154131"/>
                      </a:cubicBezTo>
                      <a:moveTo>
                        <a:pt x="98514" y="153702"/>
                      </a:moveTo>
                      <a:cubicBezTo>
                        <a:pt x="98514" y="153702"/>
                        <a:pt x="97581" y="158974"/>
                        <a:pt x="100715" y="161963"/>
                      </a:cubicBezTo>
                      <a:cubicBezTo>
                        <a:pt x="111971" y="167997"/>
                        <a:pt x="125049" y="168395"/>
                        <a:pt x="134634" y="162694"/>
                      </a:cubicBezTo>
                      <a:cubicBezTo>
                        <a:pt x="135233" y="160746"/>
                        <a:pt x="136216" y="157946"/>
                        <a:pt x="136361" y="155878"/>
                      </a:cubicBezTo>
                      <a:cubicBezTo>
                        <a:pt x="125843" y="160702"/>
                        <a:pt x="107866" y="157492"/>
                        <a:pt x="98527" y="153702"/>
                      </a:cubicBezTo>
                      <a:moveTo>
                        <a:pt x="12561" y="155682"/>
                      </a:moveTo>
                      <a:cubicBezTo>
                        <a:pt x="12731" y="158526"/>
                        <a:pt x="13305" y="161357"/>
                        <a:pt x="15676" y="163401"/>
                      </a:cubicBezTo>
                      <a:cubicBezTo>
                        <a:pt x="25526" y="167815"/>
                        <a:pt x="38421" y="166169"/>
                        <a:pt x="47728" y="162398"/>
                      </a:cubicBezTo>
                      <a:cubicBezTo>
                        <a:pt x="51171" y="161074"/>
                        <a:pt x="50509" y="158753"/>
                        <a:pt x="50433" y="153444"/>
                      </a:cubicBezTo>
                      <a:cubicBezTo>
                        <a:pt x="39316" y="158539"/>
                        <a:pt x="24170" y="160115"/>
                        <a:pt x="12561" y="155682"/>
                      </a:cubicBezTo>
                      <a:moveTo>
                        <a:pt x="99290" y="151432"/>
                      </a:moveTo>
                      <a:cubicBezTo>
                        <a:pt x="99504" y="151886"/>
                        <a:pt x="101276" y="152498"/>
                        <a:pt x="102663" y="152662"/>
                      </a:cubicBezTo>
                      <a:cubicBezTo>
                        <a:pt x="104038" y="152498"/>
                        <a:pt x="102897" y="147485"/>
                        <a:pt x="103092" y="146438"/>
                      </a:cubicBezTo>
                      <a:cubicBezTo>
                        <a:pt x="102916" y="146476"/>
                        <a:pt x="99309" y="147132"/>
                        <a:pt x="99309" y="151432"/>
                      </a:cubicBezTo>
                      <a:moveTo>
                        <a:pt x="45710" y="145883"/>
                      </a:moveTo>
                      <a:cubicBezTo>
                        <a:pt x="45710" y="145883"/>
                        <a:pt x="45710" y="152920"/>
                        <a:pt x="45635" y="152920"/>
                      </a:cubicBezTo>
                      <a:cubicBezTo>
                        <a:pt x="47211" y="152359"/>
                        <a:pt x="49847" y="151754"/>
                        <a:pt x="50049" y="150890"/>
                      </a:cubicBezTo>
                      <a:cubicBezTo>
                        <a:pt x="50332" y="149717"/>
                        <a:pt x="47526" y="146684"/>
                        <a:pt x="45685" y="145883"/>
                      </a:cubicBezTo>
                      <a:moveTo>
                        <a:pt x="18810" y="143689"/>
                      </a:moveTo>
                      <a:cubicBezTo>
                        <a:pt x="16527" y="146388"/>
                        <a:pt x="12775" y="148355"/>
                        <a:pt x="12416" y="152946"/>
                      </a:cubicBezTo>
                      <a:cubicBezTo>
                        <a:pt x="12340" y="154144"/>
                        <a:pt x="16830" y="154207"/>
                        <a:pt x="16925" y="154144"/>
                      </a:cubicBezTo>
                      <a:cubicBezTo>
                        <a:pt x="19649" y="152019"/>
                        <a:pt x="22202" y="151092"/>
                        <a:pt x="23319" y="146388"/>
                      </a:cubicBezTo>
                      <a:cubicBezTo>
                        <a:pt x="23092" y="144988"/>
                        <a:pt x="20254" y="143746"/>
                        <a:pt x="18810" y="143689"/>
                      </a:cubicBezTo>
                      <a:moveTo>
                        <a:pt x="46662" y="142774"/>
                      </a:moveTo>
                      <a:cubicBezTo>
                        <a:pt x="46700" y="144036"/>
                        <a:pt x="50055" y="146091"/>
                        <a:pt x="51511" y="148778"/>
                      </a:cubicBezTo>
                      <a:cubicBezTo>
                        <a:pt x="52394" y="150366"/>
                        <a:pt x="52830" y="152164"/>
                        <a:pt x="52773" y="153980"/>
                      </a:cubicBezTo>
                      <a:cubicBezTo>
                        <a:pt x="64634" y="159522"/>
                        <a:pt x="84232" y="161080"/>
                        <a:pt x="96282" y="154995"/>
                      </a:cubicBezTo>
                      <a:cubicBezTo>
                        <a:pt x="96433" y="149786"/>
                        <a:pt x="97802" y="146116"/>
                        <a:pt x="101875" y="144370"/>
                      </a:cubicBezTo>
                      <a:cubicBezTo>
                        <a:pt x="102462" y="143739"/>
                        <a:pt x="101503" y="142478"/>
                        <a:pt x="100513" y="142478"/>
                      </a:cubicBezTo>
                      <a:cubicBezTo>
                        <a:pt x="92177" y="145795"/>
                        <a:pt x="84270" y="149938"/>
                        <a:pt x="74376" y="149723"/>
                      </a:cubicBezTo>
                      <a:cubicBezTo>
                        <a:pt x="63612" y="150650"/>
                        <a:pt x="55907" y="143102"/>
                        <a:pt x="46662" y="142787"/>
                      </a:cubicBezTo>
                      <a:moveTo>
                        <a:pt x="127849" y="135756"/>
                      </a:moveTo>
                      <a:cubicBezTo>
                        <a:pt x="124109" y="136330"/>
                        <a:pt x="124696" y="142163"/>
                        <a:pt x="125131" y="144370"/>
                      </a:cubicBezTo>
                      <a:cubicBezTo>
                        <a:pt x="129545" y="141602"/>
                        <a:pt x="135516" y="140284"/>
                        <a:pt x="140265" y="141286"/>
                      </a:cubicBezTo>
                      <a:cubicBezTo>
                        <a:pt x="140510" y="141286"/>
                        <a:pt x="140555" y="137591"/>
                        <a:pt x="140555" y="135832"/>
                      </a:cubicBezTo>
                      <a:cubicBezTo>
                        <a:pt x="140555" y="135832"/>
                        <a:pt x="133574" y="133726"/>
                        <a:pt x="127849" y="135756"/>
                      </a:cubicBezTo>
                      <a:moveTo>
                        <a:pt x="7844" y="135340"/>
                      </a:moveTo>
                      <a:cubicBezTo>
                        <a:pt x="7794" y="137301"/>
                        <a:pt x="7586" y="139754"/>
                        <a:pt x="7939" y="141116"/>
                      </a:cubicBezTo>
                      <a:cubicBezTo>
                        <a:pt x="13267" y="140530"/>
                        <a:pt x="20765" y="141337"/>
                        <a:pt x="23602" y="143746"/>
                      </a:cubicBezTo>
                      <a:lnTo>
                        <a:pt x="23136" y="137888"/>
                      </a:lnTo>
                      <a:cubicBezTo>
                        <a:pt x="20166" y="132931"/>
                        <a:pt x="12958" y="134602"/>
                        <a:pt x="7844" y="135365"/>
                      </a:cubicBezTo>
                      <a:moveTo>
                        <a:pt x="62862" y="118214"/>
                      </a:moveTo>
                      <a:lnTo>
                        <a:pt x="62862" y="120736"/>
                      </a:lnTo>
                      <a:cubicBezTo>
                        <a:pt x="65472" y="127868"/>
                        <a:pt x="73991" y="125648"/>
                        <a:pt x="79887" y="127458"/>
                      </a:cubicBezTo>
                      <a:cubicBezTo>
                        <a:pt x="81501" y="128088"/>
                        <a:pt x="83166" y="130213"/>
                        <a:pt x="84427" y="131386"/>
                      </a:cubicBezTo>
                      <a:cubicBezTo>
                        <a:pt x="84780" y="117318"/>
                        <a:pt x="69413" y="123864"/>
                        <a:pt x="62843" y="118188"/>
                      </a:cubicBezTo>
                      <a:moveTo>
                        <a:pt x="64735" y="115143"/>
                      </a:moveTo>
                      <a:lnTo>
                        <a:pt x="63877" y="116051"/>
                      </a:lnTo>
                      <a:lnTo>
                        <a:pt x="64735" y="116732"/>
                      </a:lnTo>
                      <a:lnTo>
                        <a:pt x="64735" y="115117"/>
                      </a:lnTo>
                      <a:close/>
                      <a:moveTo>
                        <a:pt x="48630" y="98584"/>
                      </a:moveTo>
                      <a:cubicBezTo>
                        <a:pt x="47842" y="100167"/>
                        <a:pt x="49998" y="102153"/>
                        <a:pt x="50629" y="103950"/>
                      </a:cubicBezTo>
                      <a:cubicBezTo>
                        <a:pt x="53189" y="113781"/>
                        <a:pt x="39909" y="115414"/>
                        <a:pt x="34795" y="120534"/>
                      </a:cubicBezTo>
                      <a:cubicBezTo>
                        <a:pt x="32815" y="122665"/>
                        <a:pt x="31642" y="125263"/>
                        <a:pt x="32014" y="128196"/>
                      </a:cubicBezTo>
                      <a:cubicBezTo>
                        <a:pt x="32923" y="130323"/>
                        <a:pt x="34866" y="131830"/>
                        <a:pt x="37153" y="132181"/>
                      </a:cubicBezTo>
                      <a:cubicBezTo>
                        <a:pt x="39928" y="131733"/>
                        <a:pt x="42910" y="131140"/>
                        <a:pt x="44878" y="128795"/>
                      </a:cubicBezTo>
                      <a:cubicBezTo>
                        <a:pt x="45508" y="127603"/>
                        <a:pt x="44878" y="125825"/>
                        <a:pt x="43705" y="125459"/>
                      </a:cubicBezTo>
                      <a:cubicBezTo>
                        <a:pt x="41347" y="127250"/>
                        <a:pt x="39146" y="129242"/>
                        <a:pt x="35955" y="128795"/>
                      </a:cubicBezTo>
                      <a:cubicBezTo>
                        <a:pt x="35009" y="128650"/>
                        <a:pt x="33811" y="127855"/>
                        <a:pt x="33988" y="126651"/>
                      </a:cubicBezTo>
                      <a:cubicBezTo>
                        <a:pt x="37380" y="120345"/>
                        <a:pt x="45288" y="119532"/>
                        <a:pt x="50206" y="114209"/>
                      </a:cubicBezTo>
                      <a:cubicBezTo>
                        <a:pt x="52621" y="111288"/>
                        <a:pt x="53575" y="107426"/>
                        <a:pt x="52798" y="103717"/>
                      </a:cubicBezTo>
                      <a:cubicBezTo>
                        <a:pt x="51814" y="101964"/>
                        <a:pt x="51625" y="98218"/>
                        <a:pt x="48630" y="98584"/>
                      </a:cubicBezTo>
                      <a:moveTo>
                        <a:pt x="36378" y="96446"/>
                      </a:moveTo>
                      <a:cubicBezTo>
                        <a:pt x="34417" y="98584"/>
                        <a:pt x="33225" y="101560"/>
                        <a:pt x="33988" y="104707"/>
                      </a:cubicBezTo>
                      <a:cubicBezTo>
                        <a:pt x="34795" y="105861"/>
                        <a:pt x="35009" y="108099"/>
                        <a:pt x="36554" y="108257"/>
                      </a:cubicBezTo>
                      <a:cubicBezTo>
                        <a:pt x="43491" y="107040"/>
                        <a:pt x="36788" y="101756"/>
                        <a:pt x="37752" y="97979"/>
                      </a:cubicBezTo>
                      <a:cubicBezTo>
                        <a:pt x="37967" y="96642"/>
                        <a:pt x="39146" y="94990"/>
                        <a:pt x="40729" y="94674"/>
                      </a:cubicBezTo>
                      <a:cubicBezTo>
                        <a:pt x="38944" y="94870"/>
                        <a:pt x="37380" y="95267"/>
                        <a:pt x="36378" y="96446"/>
                      </a:cubicBezTo>
                      <a:moveTo>
                        <a:pt x="109808" y="94088"/>
                      </a:moveTo>
                      <a:cubicBezTo>
                        <a:pt x="101863" y="95853"/>
                        <a:pt x="93760" y="100570"/>
                        <a:pt x="85443" y="97619"/>
                      </a:cubicBezTo>
                      <a:cubicBezTo>
                        <a:pt x="84856" y="99006"/>
                        <a:pt x="85651" y="100394"/>
                        <a:pt x="86653" y="101169"/>
                      </a:cubicBezTo>
                      <a:cubicBezTo>
                        <a:pt x="95355" y="104707"/>
                        <a:pt x="103817" y="99795"/>
                        <a:pt x="112160" y="97979"/>
                      </a:cubicBezTo>
                      <a:cubicBezTo>
                        <a:pt x="113125" y="98259"/>
                        <a:pt x="113773" y="99163"/>
                        <a:pt x="113730" y="100167"/>
                      </a:cubicBezTo>
                      <a:cubicBezTo>
                        <a:pt x="111561" y="104146"/>
                        <a:pt x="106794" y="105123"/>
                        <a:pt x="102890" y="106472"/>
                      </a:cubicBezTo>
                      <a:cubicBezTo>
                        <a:pt x="102663" y="107317"/>
                        <a:pt x="103439" y="107481"/>
                        <a:pt x="103817" y="108099"/>
                      </a:cubicBezTo>
                      <a:cubicBezTo>
                        <a:pt x="107008" y="110445"/>
                        <a:pt x="109966" y="106725"/>
                        <a:pt x="112753" y="105123"/>
                      </a:cubicBezTo>
                      <a:cubicBezTo>
                        <a:pt x="115306" y="102777"/>
                        <a:pt x="117898" y="100167"/>
                        <a:pt x="117097" y="96774"/>
                      </a:cubicBezTo>
                      <a:cubicBezTo>
                        <a:pt x="115704" y="94088"/>
                        <a:pt x="112545" y="94252"/>
                        <a:pt x="109808" y="94088"/>
                      </a:cubicBezTo>
                      <a:moveTo>
                        <a:pt x="84856" y="93224"/>
                      </a:moveTo>
                      <a:cubicBezTo>
                        <a:pt x="84062" y="94870"/>
                        <a:pt x="86048" y="94990"/>
                        <a:pt x="87019" y="95431"/>
                      </a:cubicBezTo>
                      <a:cubicBezTo>
                        <a:pt x="91187" y="96642"/>
                        <a:pt x="96944" y="96446"/>
                        <a:pt x="100097" y="93810"/>
                      </a:cubicBezTo>
                      <a:cubicBezTo>
                        <a:pt x="95935" y="91099"/>
                        <a:pt x="89031" y="90746"/>
                        <a:pt x="84856" y="93224"/>
                      </a:cubicBezTo>
                      <a:moveTo>
                        <a:pt x="41498" y="84560"/>
                      </a:moveTo>
                      <a:cubicBezTo>
                        <a:pt x="42292" y="85190"/>
                        <a:pt x="42910" y="86162"/>
                        <a:pt x="43882" y="85771"/>
                      </a:cubicBezTo>
                      <a:cubicBezTo>
                        <a:pt x="44291" y="85190"/>
                        <a:pt x="45080" y="84989"/>
                        <a:pt x="44878" y="84396"/>
                      </a:cubicBezTo>
                      <a:cubicBezTo>
                        <a:pt x="44487" y="82378"/>
                        <a:pt x="41914" y="82637"/>
                        <a:pt x="41498" y="84560"/>
                      </a:cubicBezTo>
                      <a:moveTo>
                        <a:pt x="63467" y="80865"/>
                      </a:moveTo>
                      <a:cubicBezTo>
                        <a:pt x="62837" y="82965"/>
                        <a:pt x="63291" y="85575"/>
                        <a:pt x="63877" y="87543"/>
                      </a:cubicBezTo>
                      <a:cubicBezTo>
                        <a:pt x="67660" y="95595"/>
                        <a:pt x="76148" y="97001"/>
                        <a:pt x="82876" y="100154"/>
                      </a:cubicBezTo>
                      <a:cubicBezTo>
                        <a:pt x="83286" y="99782"/>
                        <a:pt x="83286" y="99170"/>
                        <a:pt x="83469" y="98571"/>
                      </a:cubicBezTo>
                      <a:cubicBezTo>
                        <a:pt x="81092" y="88709"/>
                        <a:pt x="69205" y="86937"/>
                        <a:pt x="63467" y="80852"/>
                      </a:cubicBezTo>
                      <a:moveTo>
                        <a:pt x="104807" y="80266"/>
                      </a:moveTo>
                      <a:cubicBezTo>
                        <a:pt x="103817" y="80581"/>
                        <a:pt x="102064" y="80423"/>
                        <a:pt x="102449" y="82038"/>
                      </a:cubicBezTo>
                      <a:cubicBezTo>
                        <a:pt x="105835" y="83210"/>
                        <a:pt x="109562" y="83961"/>
                        <a:pt x="112753" y="85563"/>
                      </a:cubicBezTo>
                      <a:cubicBezTo>
                        <a:pt x="114127" y="86149"/>
                        <a:pt x="116883" y="87334"/>
                        <a:pt x="116883" y="84547"/>
                      </a:cubicBezTo>
                      <a:cubicBezTo>
                        <a:pt x="113327" y="82038"/>
                        <a:pt x="109150" y="80557"/>
                        <a:pt x="104807" y="80266"/>
                      </a:cubicBezTo>
                      <a:moveTo>
                        <a:pt x="36378" y="80852"/>
                      </a:moveTo>
                      <a:cubicBezTo>
                        <a:pt x="35590" y="81603"/>
                        <a:pt x="35955" y="83210"/>
                        <a:pt x="36378" y="83961"/>
                      </a:cubicBezTo>
                      <a:cubicBezTo>
                        <a:pt x="34581" y="87530"/>
                        <a:pt x="37570" y="90267"/>
                        <a:pt x="39928" y="92032"/>
                      </a:cubicBezTo>
                      <a:cubicBezTo>
                        <a:pt x="43509" y="92896"/>
                        <a:pt x="47060" y="92896"/>
                        <a:pt x="49626" y="90525"/>
                      </a:cubicBezTo>
                      <a:cubicBezTo>
                        <a:pt x="48995" y="88980"/>
                        <a:pt x="48270" y="87215"/>
                        <a:pt x="46650" y="86193"/>
                      </a:cubicBezTo>
                      <a:cubicBezTo>
                        <a:pt x="43497" y="90159"/>
                        <a:pt x="39928" y="85222"/>
                        <a:pt x="37153" y="84005"/>
                      </a:cubicBezTo>
                      <a:cubicBezTo>
                        <a:pt x="37570" y="83841"/>
                        <a:pt x="37752" y="82996"/>
                        <a:pt x="38364" y="83425"/>
                      </a:cubicBezTo>
                      <a:cubicBezTo>
                        <a:pt x="39316" y="82996"/>
                        <a:pt x="41347" y="82410"/>
                        <a:pt x="41113" y="80903"/>
                      </a:cubicBezTo>
                      <a:cubicBezTo>
                        <a:pt x="39531" y="79307"/>
                        <a:pt x="37960" y="79307"/>
                        <a:pt x="36378" y="80903"/>
                      </a:cubicBezTo>
                      <a:moveTo>
                        <a:pt x="86193" y="79307"/>
                      </a:moveTo>
                      <a:cubicBezTo>
                        <a:pt x="85007" y="80316"/>
                        <a:pt x="82864" y="80903"/>
                        <a:pt x="83456" y="82838"/>
                      </a:cubicBezTo>
                      <a:cubicBezTo>
                        <a:pt x="85808" y="82252"/>
                        <a:pt x="88387" y="81224"/>
                        <a:pt x="89762" y="79307"/>
                      </a:cubicBezTo>
                      <a:cubicBezTo>
                        <a:pt x="88747" y="78860"/>
                        <a:pt x="87240" y="79143"/>
                        <a:pt x="86174" y="79307"/>
                      </a:cubicBezTo>
                      <a:moveTo>
                        <a:pt x="89548" y="76734"/>
                      </a:moveTo>
                      <a:cubicBezTo>
                        <a:pt x="93728" y="77365"/>
                        <a:pt x="96251" y="81085"/>
                        <a:pt x="97064" y="84818"/>
                      </a:cubicBezTo>
                      <a:cubicBezTo>
                        <a:pt x="98060" y="84188"/>
                        <a:pt x="99473" y="84434"/>
                        <a:pt x="100261" y="83261"/>
                      </a:cubicBezTo>
                      <a:cubicBezTo>
                        <a:pt x="100652" y="80903"/>
                        <a:pt x="99630" y="79143"/>
                        <a:pt x="98249" y="77535"/>
                      </a:cubicBezTo>
                      <a:cubicBezTo>
                        <a:pt x="96087" y="75763"/>
                        <a:pt x="91723" y="74559"/>
                        <a:pt x="89548" y="76734"/>
                      </a:cubicBezTo>
                      <a:moveTo>
                        <a:pt x="65636" y="74963"/>
                      </a:moveTo>
                      <a:cubicBezTo>
                        <a:pt x="64664" y="75492"/>
                        <a:pt x="64171" y="76612"/>
                        <a:pt x="64438" y="77687"/>
                      </a:cubicBezTo>
                      <a:cubicBezTo>
                        <a:pt x="64873" y="78544"/>
                        <a:pt x="65428" y="80316"/>
                        <a:pt x="66210" y="79736"/>
                      </a:cubicBezTo>
                      <a:cubicBezTo>
                        <a:pt x="66595" y="77939"/>
                        <a:pt x="66595" y="76123"/>
                        <a:pt x="65636" y="74963"/>
                      </a:cubicBezTo>
                      <a:moveTo>
                        <a:pt x="114714" y="74963"/>
                      </a:moveTo>
                      <a:cubicBezTo>
                        <a:pt x="108749" y="77687"/>
                        <a:pt x="104404" y="70624"/>
                        <a:pt x="99258" y="73771"/>
                      </a:cubicBezTo>
                      <a:cubicBezTo>
                        <a:pt x="104007" y="75915"/>
                        <a:pt x="108547" y="80316"/>
                        <a:pt x="114487" y="78122"/>
                      </a:cubicBezTo>
                      <a:cubicBezTo>
                        <a:pt x="115887" y="77334"/>
                        <a:pt x="118068" y="76331"/>
                        <a:pt x="117867" y="74155"/>
                      </a:cubicBezTo>
                      <a:lnTo>
                        <a:pt x="116851" y="74155"/>
                      </a:lnTo>
                      <a:lnTo>
                        <a:pt x="114764" y="74925"/>
                      </a:lnTo>
                      <a:close/>
                      <a:moveTo>
                        <a:pt x="39928" y="72756"/>
                      </a:moveTo>
                      <a:cubicBezTo>
                        <a:pt x="37406" y="73941"/>
                        <a:pt x="32992" y="75505"/>
                        <a:pt x="32992" y="78658"/>
                      </a:cubicBezTo>
                      <a:cubicBezTo>
                        <a:pt x="34391" y="81048"/>
                        <a:pt x="36352" y="78506"/>
                        <a:pt x="37727" y="77649"/>
                      </a:cubicBezTo>
                      <a:cubicBezTo>
                        <a:pt x="40880" y="74704"/>
                        <a:pt x="44462" y="77296"/>
                        <a:pt x="47816" y="78084"/>
                      </a:cubicBezTo>
                      <a:cubicBezTo>
                        <a:pt x="48245" y="76697"/>
                        <a:pt x="47034" y="75290"/>
                        <a:pt x="46252" y="74118"/>
                      </a:cubicBezTo>
                      <a:cubicBezTo>
                        <a:pt x="44657" y="72352"/>
                        <a:pt x="42267" y="72756"/>
                        <a:pt x="39903" y="72756"/>
                      </a:cubicBezTo>
                      <a:moveTo>
                        <a:pt x="91906" y="61519"/>
                      </a:moveTo>
                      <a:cubicBezTo>
                        <a:pt x="92360" y="62383"/>
                        <a:pt x="92360" y="64438"/>
                        <a:pt x="94018" y="64041"/>
                      </a:cubicBezTo>
                      <a:cubicBezTo>
                        <a:pt x="96541" y="61992"/>
                        <a:pt x="96541" y="58278"/>
                        <a:pt x="96118" y="55345"/>
                      </a:cubicBezTo>
                      <a:cubicBezTo>
                        <a:pt x="94018" y="56607"/>
                        <a:pt x="92146" y="59274"/>
                        <a:pt x="91906" y="61531"/>
                      </a:cubicBezTo>
                      <a:moveTo>
                        <a:pt x="106125" y="51196"/>
                      </a:moveTo>
                      <a:lnTo>
                        <a:pt x="105697" y="53416"/>
                      </a:lnTo>
                      <a:cubicBezTo>
                        <a:pt x="105488" y="57199"/>
                        <a:pt x="109373" y="56714"/>
                        <a:pt x="110741" y="57515"/>
                      </a:cubicBezTo>
                      <a:lnTo>
                        <a:pt x="110741" y="53416"/>
                      </a:lnTo>
                      <a:cubicBezTo>
                        <a:pt x="109518" y="51493"/>
                        <a:pt x="107904" y="51770"/>
                        <a:pt x="106106" y="51196"/>
                      </a:cubicBezTo>
                      <a:moveTo>
                        <a:pt x="93552" y="41775"/>
                      </a:moveTo>
                      <a:lnTo>
                        <a:pt x="93205" y="39152"/>
                      </a:lnTo>
                      <a:lnTo>
                        <a:pt x="92360" y="41775"/>
                      </a:lnTo>
                      <a:close/>
                      <a:moveTo>
                        <a:pt x="111025" y="33401"/>
                      </a:moveTo>
                      <a:lnTo>
                        <a:pt x="109808" y="35205"/>
                      </a:lnTo>
                      <a:cubicBezTo>
                        <a:pt x="110349" y="35482"/>
                        <a:pt x="110993" y="35470"/>
                        <a:pt x="111523" y="35173"/>
                      </a:cubicBezTo>
                      <a:lnTo>
                        <a:pt x="111025" y="33401"/>
                      </a:lnTo>
                      <a:close/>
                      <a:moveTo>
                        <a:pt x="115918" y="27644"/>
                      </a:moveTo>
                      <a:cubicBezTo>
                        <a:pt x="114525" y="28811"/>
                        <a:pt x="112538" y="31144"/>
                        <a:pt x="112444" y="32134"/>
                      </a:cubicBezTo>
                      <a:cubicBezTo>
                        <a:pt x="112538" y="33710"/>
                        <a:pt x="113755" y="38528"/>
                        <a:pt x="112967" y="41504"/>
                      </a:cubicBezTo>
                      <a:cubicBezTo>
                        <a:pt x="114373" y="42091"/>
                        <a:pt x="116196" y="41208"/>
                        <a:pt x="117381" y="40874"/>
                      </a:cubicBezTo>
                      <a:cubicBezTo>
                        <a:pt x="118831" y="36592"/>
                        <a:pt x="119361" y="30665"/>
                        <a:pt x="115899" y="27632"/>
                      </a:cubicBezTo>
                      <a:moveTo>
                        <a:pt x="38919" y="27108"/>
                      </a:moveTo>
                      <a:cubicBezTo>
                        <a:pt x="39903" y="29259"/>
                        <a:pt x="43125" y="29505"/>
                        <a:pt x="45521" y="30097"/>
                      </a:cubicBezTo>
                      <a:lnTo>
                        <a:pt x="44638" y="28578"/>
                      </a:lnTo>
                      <a:cubicBezTo>
                        <a:pt x="42992" y="26226"/>
                        <a:pt x="41422" y="25633"/>
                        <a:pt x="38919" y="27108"/>
                      </a:cubicBezTo>
                      <a:moveTo>
                        <a:pt x="102153" y="27348"/>
                      </a:moveTo>
                      <a:cubicBezTo>
                        <a:pt x="100966" y="29337"/>
                        <a:pt x="100942" y="31812"/>
                        <a:pt x="102090" y="33824"/>
                      </a:cubicBezTo>
                      <a:cubicBezTo>
                        <a:pt x="104188" y="32151"/>
                        <a:pt x="106091" y="30247"/>
                        <a:pt x="107765" y="28149"/>
                      </a:cubicBezTo>
                      <a:cubicBezTo>
                        <a:pt x="106794" y="26390"/>
                        <a:pt x="103893" y="24996"/>
                        <a:pt x="102128" y="27380"/>
                      </a:cubicBezTo>
                      <a:moveTo>
                        <a:pt x="102657" y="22448"/>
                      </a:moveTo>
                      <a:cubicBezTo>
                        <a:pt x="82063" y="31541"/>
                        <a:pt x="104795" y="50004"/>
                        <a:pt x="96238" y="65327"/>
                      </a:cubicBezTo>
                      <a:cubicBezTo>
                        <a:pt x="98290" y="65643"/>
                        <a:pt x="100338" y="64737"/>
                        <a:pt x="101484" y="63007"/>
                      </a:cubicBezTo>
                      <a:cubicBezTo>
                        <a:pt x="105652" y="53315"/>
                        <a:pt x="101976" y="42639"/>
                        <a:pt x="99712" y="33332"/>
                      </a:cubicBezTo>
                      <a:cubicBezTo>
                        <a:pt x="98886" y="30091"/>
                        <a:pt x="99208" y="28098"/>
                        <a:pt x="101705" y="25690"/>
                      </a:cubicBezTo>
                      <a:cubicBezTo>
                        <a:pt x="104227" y="23527"/>
                        <a:pt x="107721" y="25400"/>
                        <a:pt x="108925" y="27026"/>
                      </a:cubicBezTo>
                      <a:cubicBezTo>
                        <a:pt x="109556" y="26579"/>
                        <a:pt x="111681" y="24718"/>
                        <a:pt x="111681" y="23874"/>
                      </a:cubicBezTo>
                      <a:cubicBezTo>
                        <a:pt x="109392" y="22165"/>
                        <a:pt x="105804" y="21862"/>
                        <a:pt x="102657" y="22467"/>
                      </a:cubicBezTo>
                      <a:moveTo>
                        <a:pt x="32790" y="23218"/>
                      </a:moveTo>
                      <a:cubicBezTo>
                        <a:pt x="34555" y="29479"/>
                        <a:pt x="40785" y="23432"/>
                        <a:pt x="43251" y="25400"/>
                      </a:cubicBezTo>
                      <a:cubicBezTo>
                        <a:pt x="54935" y="35318"/>
                        <a:pt x="39650" y="46921"/>
                        <a:pt x="44014" y="59413"/>
                      </a:cubicBezTo>
                      <a:cubicBezTo>
                        <a:pt x="44901" y="61969"/>
                        <a:pt x="46762" y="64072"/>
                        <a:pt x="49191" y="65264"/>
                      </a:cubicBezTo>
                      <a:cubicBezTo>
                        <a:pt x="51997" y="66185"/>
                        <a:pt x="55843" y="65334"/>
                        <a:pt x="58196" y="63789"/>
                      </a:cubicBezTo>
                      <a:cubicBezTo>
                        <a:pt x="58599" y="62376"/>
                        <a:pt x="57111" y="61185"/>
                        <a:pt x="56096" y="59759"/>
                      </a:cubicBezTo>
                      <a:cubicBezTo>
                        <a:pt x="55131" y="60592"/>
                        <a:pt x="54135" y="61891"/>
                        <a:pt x="53372" y="62660"/>
                      </a:cubicBezTo>
                      <a:cubicBezTo>
                        <a:pt x="52369" y="64678"/>
                        <a:pt x="49809" y="64268"/>
                        <a:pt x="49393" y="62269"/>
                      </a:cubicBezTo>
                      <a:cubicBezTo>
                        <a:pt x="47842" y="49941"/>
                        <a:pt x="58013" y="34455"/>
                        <a:pt x="46732" y="24006"/>
                      </a:cubicBezTo>
                      <a:cubicBezTo>
                        <a:pt x="42671" y="20935"/>
                        <a:pt x="36952" y="21004"/>
                        <a:pt x="32790" y="23218"/>
                      </a:cubicBezTo>
                      <a:moveTo>
                        <a:pt x="86893" y="144918"/>
                      </a:moveTo>
                      <a:cubicBezTo>
                        <a:pt x="86994" y="145013"/>
                        <a:pt x="89415" y="144918"/>
                        <a:pt x="97764" y="140662"/>
                      </a:cubicBezTo>
                      <a:cubicBezTo>
                        <a:pt x="106497" y="136160"/>
                        <a:pt x="105331" y="153393"/>
                        <a:pt x="105331" y="153393"/>
                      </a:cubicBezTo>
                      <a:cubicBezTo>
                        <a:pt x="114556" y="157341"/>
                        <a:pt x="129381" y="156098"/>
                        <a:pt x="130554" y="155178"/>
                      </a:cubicBezTo>
                      <a:cubicBezTo>
                        <a:pt x="131727" y="154257"/>
                        <a:pt x="125692" y="150858"/>
                        <a:pt x="123756" y="147252"/>
                      </a:cubicBezTo>
                      <a:cubicBezTo>
                        <a:pt x="122073" y="144055"/>
                        <a:pt x="122337" y="137339"/>
                        <a:pt x="123756" y="135832"/>
                      </a:cubicBezTo>
                      <a:cubicBezTo>
                        <a:pt x="128996" y="130270"/>
                        <a:pt x="142352" y="134142"/>
                        <a:pt x="142352" y="134142"/>
                      </a:cubicBezTo>
                      <a:cubicBezTo>
                        <a:pt x="142787" y="135403"/>
                        <a:pt x="141973" y="143399"/>
                        <a:pt x="141973" y="143399"/>
                      </a:cubicBezTo>
                      <a:cubicBezTo>
                        <a:pt x="141128" y="142945"/>
                        <a:pt x="132010" y="142440"/>
                        <a:pt x="131165" y="144218"/>
                      </a:cubicBezTo>
                      <a:cubicBezTo>
                        <a:pt x="131165" y="144218"/>
                        <a:pt x="135579" y="145820"/>
                        <a:pt x="137370" y="149894"/>
                      </a:cubicBezTo>
                      <a:cubicBezTo>
                        <a:pt x="140025" y="155827"/>
                        <a:pt x="135478" y="164687"/>
                        <a:pt x="135478" y="164687"/>
                      </a:cubicBezTo>
                      <a:cubicBezTo>
                        <a:pt x="117658" y="174700"/>
                        <a:pt x="99309" y="163760"/>
                        <a:pt x="98590" y="163161"/>
                      </a:cubicBezTo>
                      <a:cubicBezTo>
                        <a:pt x="97695" y="162297"/>
                        <a:pt x="96383" y="157593"/>
                        <a:pt x="96383" y="157593"/>
                      </a:cubicBezTo>
                      <a:cubicBezTo>
                        <a:pt x="74836" y="166421"/>
                        <a:pt x="52640" y="156565"/>
                        <a:pt x="52640" y="156565"/>
                      </a:cubicBezTo>
                      <a:cubicBezTo>
                        <a:pt x="52845" y="158903"/>
                        <a:pt x="52225" y="161239"/>
                        <a:pt x="50887" y="163167"/>
                      </a:cubicBezTo>
                      <a:cubicBezTo>
                        <a:pt x="28250" y="173887"/>
                        <a:pt x="13381" y="164466"/>
                        <a:pt x="13381" y="164466"/>
                      </a:cubicBezTo>
                      <a:cubicBezTo>
                        <a:pt x="4843" y="150846"/>
                        <a:pt x="16811" y="143159"/>
                        <a:pt x="16811" y="143159"/>
                      </a:cubicBezTo>
                      <a:cubicBezTo>
                        <a:pt x="15090" y="142377"/>
                        <a:pt x="5864" y="142768"/>
                        <a:pt x="5864" y="142768"/>
                      </a:cubicBezTo>
                      <a:lnTo>
                        <a:pt x="5864" y="133940"/>
                      </a:lnTo>
                      <a:cubicBezTo>
                        <a:pt x="26175" y="129331"/>
                        <a:pt x="25154" y="137276"/>
                        <a:pt x="25355" y="144193"/>
                      </a:cubicBezTo>
                      <a:cubicBezTo>
                        <a:pt x="25557" y="151111"/>
                        <a:pt x="18419" y="155058"/>
                        <a:pt x="18419" y="155058"/>
                      </a:cubicBezTo>
                      <a:cubicBezTo>
                        <a:pt x="34120" y="158142"/>
                        <a:pt x="43434" y="153582"/>
                        <a:pt x="43434" y="153582"/>
                      </a:cubicBezTo>
                      <a:cubicBezTo>
                        <a:pt x="43434" y="153582"/>
                        <a:pt x="43333" y="151691"/>
                        <a:pt x="43560" y="143752"/>
                      </a:cubicBezTo>
                      <a:cubicBezTo>
                        <a:pt x="43787" y="135813"/>
                        <a:pt x="60327" y="144382"/>
                        <a:pt x="60327" y="144382"/>
                      </a:cubicBezTo>
                      <a:cubicBezTo>
                        <a:pt x="63902" y="141917"/>
                        <a:pt x="64110" y="126436"/>
                        <a:pt x="64110" y="126436"/>
                      </a:cubicBezTo>
                      <a:cubicBezTo>
                        <a:pt x="55762" y="117268"/>
                        <a:pt x="64520" y="112438"/>
                        <a:pt x="64520" y="112438"/>
                      </a:cubicBezTo>
                      <a:cubicBezTo>
                        <a:pt x="64943" y="99883"/>
                        <a:pt x="54059" y="99259"/>
                        <a:pt x="54059" y="99259"/>
                      </a:cubicBezTo>
                      <a:cubicBezTo>
                        <a:pt x="56379" y="110968"/>
                        <a:pt x="53428" y="112438"/>
                        <a:pt x="51732" y="115376"/>
                      </a:cubicBezTo>
                      <a:cubicBezTo>
                        <a:pt x="50036" y="118315"/>
                        <a:pt x="35180" y="125194"/>
                        <a:pt x="36062" y="127054"/>
                      </a:cubicBezTo>
                      <a:cubicBezTo>
                        <a:pt x="36945" y="128914"/>
                        <a:pt x="44436" y="122911"/>
                        <a:pt x="44436" y="122911"/>
                      </a:cubicBezTo>
                      <a:cubicBezTo>
                        <a:pt x="46959" y="125377"/>
                        <a:pt x="46719" y="129810"/>
                        <a:pt x="46719" y="129810"/>
                      </a:cubicBezTo>
                      <a:cubicBezTo>
                        <a:pt x="43781" y="135252"/>
                        <a:pt x="29738" y="136071"/>
                        <a:pt x="30576" y="126247"/>
                      </a:cubicBezTo>
                      <a:cubicBezTo>
                        <a:pt x="31497" y="115452"/>
                        <a:pt x="39594" y="117034"/>
                        <a:pt x="46511" y="111435"/>
                      </a:cubicBezTo>
                      <a:cubicBezTo>
                        <a:pt x="53428" y="105835"/>
                        <a:pt x="44619" y="99259"/>
                        <a:pt x="44619" y="99259"/>
                      </a:cubicBezTo>
                      <a:cubicBezTo>
                        <a:pt x="42961" y="99486"/>
                        <a:pt x="40205" y="101150"/>
                        <a:pt x="40205" y="101150"/>
                      </a:cubicBezTo>
                      <a:cubicBezTo>
                        <a:pt x="40432" y="103212"/>
                        <a:pt x="43144" y="106750"/>
                        <a:pt x="43144" y="106750"/>
                      </a:cubicBezTo>
                      <a:cubicBezTo>
                        <a:pt x="41883" y="108213"/>
                        <a:pt x="35381" y="110956"/>
                        <a:pt x="35381" y="110956"/>
                      </a:cubicBezTo>
                      <a:cubicBezTo>
                        <a:pt x="34335" y="110558"/>
                        <a:pt x="32664" y="107380"/>
                        <a:pt x="32664" y="107380"/>
                      </a:cubicBezTo>
                      <a:lnTo>
                        <a:pt x="30772" y="109480"/>
                      </a:lnTo>
                      <a:cubicBezTo>
                        <a:pt x="34990" y="125181"/>
                        <a:pt x="20506" y="125364"/>
                        <a:pt x="20506" y="125364"/>
                      </a:cubicBezTo>
                      <a:lnTo>
                        <a:pt x="20929" y="121657"/>
                      </a:lnTo>
                      <a:cubicBezTo>
                        <a:pt x="18406" y="122918"/>
                        <a:pt x="12132" y="122287"/>
                        <a:pt x="12132" y="122287"/>
                      </a:cubicBezTo>
                      <a:cubicBezTo>
                        <a:pt x="11710" y="116158"/>
                        <a:pt x="17372" y="111410"/>
                        <a:pt x="17372" y="111410"/>
                      </a:cubicBezTo>
                      <a:cubicBezTo>
                        <a:pt x="16767" y="111151"/>
                        <a:pt x="15764" y="109442"/>
                        <a:pt x="15764" y="109442"/>
                      </a:cubicBezTo>
                      <a:cubicBezTo>
                        <a:pt x="22020" y="103824"/>
                        <a:pt x="28130" y="107343"/>
                        <a:pt x="28130" y="107343"/>
                      </a:cubicBezTo>
                      <a:lnTo>
                        <a:pt x="29353" y="104902"/>
                      </a:lnTo>
                      <a:cubicBezTo>
                        <a:pt x="25778" y="98193"/>
                        <a:pt x="31875" y="101308"/>
                        <a:pt x="31875" y="101308"/>
                      </a:cubicBezTo>
                      <a:cubicBezTo>
                        <a:pt x="32304" y="95633"/>
                        <a:pt x="36289" y="94044"/>
                        <a:pt x="36289" y="94044"/>
                      </a:cubicBezTo>
                      <a:cubicBezTo>
                        <a:pt x="36100" y="92934"/>
                        <a:pt x="33767" y="91950"/>
                        <a:pt x="33767" y="91950"/>
                      </a:cubicBezTo>
                      <a:cubicBezTo>
                        <a:pt x="23911" y="100072"/>
                        <a:pt x="18696" y="87309"/>
                        <a:pt x="18696" y="87309"/>
                      </a:cubicBezTo>
                      <a:cubicBezTo>
                        <a:pt x="16603" y="87517"/>
                        <a:pt x="13425" y="85853"/>
                        <a:pt x="13425" y="85853"/>
                      </a:cubicBezTo>
                      <a:cubicBezTo>
                        <a:pt x="14055" y="84591"/>
                        <a:pt x="16376" y="82536"/>
                        <a:pt x="16376" y="82536"/>
                      </a:cubicBezTo>
                      <a:cubicBezTo>
                        <a:pt x="15531" y="82050"/>
                        <a:pt x="14074" y="76898"/>
                        <a:pt x="14074" y="76898"/>
                      </a:cubicBezTo>
                      <a:cubicBezTo>
                        <a:pt x="15134" y="76268"/>
                        <a:pt x="20380" y="76060"/>
                        <a:pt x="20380" y="76060"/>
                      </a:cubicBezTo>
                      <a:cubicBezTo>
                        <a:pt x="20380" y="74799"/>
                        <a:pt x="22064" y="72453"/>
                        <a:pt x="22064" y="72453"/>
                      </a:cubicBezTo>
                      <a:cubicBezTo>
                        <a:pt x="23325" y="73342"/>
                        <a:pt x="26478" y="77535"/>
                        <a:pt x="26478" y="77535"/>
                      </a:cubicBezTo>
                      <a:cubicBezTo>
                        <a:pt x="27739" y="77302"/>
                        <a:pt x="29990" y="78336"/>
                        <a:pt x="29990" y="78336"/>
                      </a:cubicBezTo>
                      <a:cubicBezTo>
                        <a:pt x="29990" y="77302"/>
                        <a:pt x="31453" y="75442"/>
                        <a:pt x="31453" y="75442"/>
                      </a:cubicBezTo>
                      <a:cubicBezTo>
                        <a:pt x="31699" y="74811"/>
                        <a:pt x="28161" y="72920"/>
                        <a:pt x="28161" y="72920"/>
                      </a:cubicBezTo>
                      <a:lnTo>
                        <a:pt x="28981" y="71848"/>
                      </a:lnTo>
                      <a:cubicBezTo>
                        <a:pt x="29788" y="71848"/>
                        <a:pt x="33786" y="73109"/>
                        <a:pt x="33786" y="73109"/>
                      </a:cubicBezTo>
                      <a:cubicBezTo>
                        <a:pt x="44506" y="66437"/>
                        <a:pt x="48636" y="73739"/>
                        <a:pt x="48636" y="73739"/>
                      </a:cubicBezTo>
                      <a:cubicBezTo>
                        <a:pt x="49897" y="83198"/>
                        <a:pt x="52419" y="80631"/>
                        <a:pt x="52419" y="80631"/>
                      </a:cubicBezTo>
                      <a:cubicBezTo>
                        <a:pt x="52855" y="79780"/>
                        <a:pt x="52010" y="75448"/>
                        <a:pt x="52010" y="75448"/>
                      </a:cubicBezTo>
                      <a:lnTo>
                        <a:pt x="54948" y="75448"/>
                      </a:lnTo>
                      <a:cubicBezTo>
                        <a:pt x="55352" y="77914"/>
                        <a:pt x="60169" y="83185"/>
                        <a:pt x="60169" y="83185"/>
                      </a:cubicBezTo>
                      <a:cubicBezTo>
                        <a:pt x="59955" y="73096"/>
                        <a:pt x="66027" y="70170"/>
                        <a:pt x="66027" y="70170"/>
                      </a:cubicBezTo>
                      <a:cubicBezTo>
                        <a:pt x="65353" y="54519"/>
                        <a:pt x="52338" y="49941"/>
                        <a:pt x="52338" y="49941"/>
                      </a:cubicBezTo>
                      <a:cubicBezTo>
                        <a:pt x="51486" y="53094"/>
                        <a:pt x="50200" y="61657"/>
                        <a:pt x="51284" y="62061"/>
                      </a:cubicBezTo>
                      <a:cubicBezTo>
                        <a:pt x="52369" y="62465"/>
                        <a:pt x="55698" y="57275"/>
                        <a:pt x="55698" y="57275"/>
                      </a:cubicBezTo>
                      <a:cubicBezTo>
                        <a:pt x="59646" y="59734"/>
                        <a:pt x="60466" y="64747"/>
                        <a:pt x="60466" y="64747"/>
                      </a:cubicBezTo>
                      <a:cubicBezTo>
                        <a:pt x="46864" y="73140"/>
                        <a:pt x="42482" y="60144"/>
                        <a:pt x="42482" y="60144"/>
                      </a:cubicBezTo>
                      <a:cubicBezTo>
                        <a:pt x="41611" y="60384"/>
                        <a:pt x="33893" y="61657"/>
                        <a:pt x="33893" y="61657"/>
                      </a:cubicBezTo>
                      <a:cubicBezTo>
                        <a:pt x="32632" y="60144"/>
                        <a:pt x="35337" y="52886"/>
                        <a:pt x="35337" y="52886"/>
                      </a:cubicBezTo>
                      <a:cubicBezTo>
                        <a:pt x="30293" y="52659"/>
                        <a:pt x="27392" y="57300"/>
                        <a:pt x="27392" y="57300"/>
                      </a:cubicBezTo>
                      <a:cubicBezTo>
                        <a:pt x="29511" y="68562"/>
                        <a:pt x="13772" y="70864"/>
                        <a:pt x="13772" y="70864"/>
                      </a:cubicBezTo>
                      <a:cubicBezTo>
                        <a:pt x="14402" y="70025"/>
                        <a:pt x="11880" y="67711"/>
                        <a:pt x="11880" y="67711"/>
                      </a:cubicBezTo>
                      <a:cubicBezTo>
                        <a:pt x="10240" y="68342"/>
                        <a:pt x="2693" y="68972"/>
                        <a:pt x="2693" y="68972"/>
                      </a:cubicBezTo>
                      <a:cubicBezTo>
                        <a:pt x="2522" y="63537"/>
                        <a:pt x="7567" y="59974"/>
                        <a:pt x="7567" y="59974"/>
                      </a:cubicBezTo>
                      <a:cubicBezTo>
                        <a:pt x="6936" y="59362"/>
                        <a:pt x="5675" y="55213"/>
                        <a:pt x="5675" y="55213"/>
                      </a:cubicBezTo>
                      <a:cubicBezTo>
                        <a:pt x="16590" y="49752"/>
                        <a:pt x="23483" y="53889"/>
                        <a:pt x="23483" y="53889"/>
                      </a:cubicBezTo>
                      <a:cubicBezTo>
                        <a:pt x="30179" y="47419"/>
                        <a:pt x="43150" y="45124"/>
                        <a:pt x="43150" y="45124"/>
                      </a:cubicBezTo>
                      <a:cubicBezTo>
                        <a:pt x="43331" y="44042"/>
                        <a:pt x="43680" y="42995"/>
                        <a:pt x="44184" y="42021"/>
                      </a:cubicBezTo>
                      <a:cubicBezTo>
                        <a:pt x="44815" y="39121"/>
                        <a:pt x="33294" y="39121"/>
                        <a:pt x="33294" y="39121"/>
                      </a:cubicBezTo>
                      <a:cubicBezTo>
                        <a:pt x="33723" y="38244"/>
                        <a:pt x="31838" y="33635"/>
                        <a:pt x="31838" y="33635"/>
                      </a:cubicBezTo>
                      <a:cubicBezTo>
                        <a:pt x="31005" y="33635"/>
                        <a:pt x="29315" y="34694"/>
                        <a:pt x="29315" y="34694"/>
                      </a:cubicBezTo>
                      <a:cubicBezTo>
                        <a:pt x="25147" y="40722"/>
                        <a:pt x="24473" y="35520"/>
                        <a:pt x="24473" y="35520"/>
                      </a:cubicBezTo>
                      <a:cubicBezTo>
                        <a:pt x="23445" y="35331"/>
                        <a:pt x="20519" y="37639"/>
                        <a:pt x="20519" y="37639"/>
                      </a:cubicBezTo>
                      <a:cubicBezTo>
                        <a:pt x="18224" y="43276"/>
                        <a:pt x="7762" y="43276"/>
                        <a:pt x="7762" y="43276"/>
                      </a:cubicBezTo>
                      <a:cubicBezTo>
                        <a:pt x="8803" y="42015"/>
                        <a:pt x="7762" y="40344"/>
                        <a:pt x="7762" y="40344"/>
                      </a:cubicBezTo>
                      <a:cubicBezTo>
                        <a:pt x="5442" y="40079"/>
                        <a:pt x="0" y="35722"/>
                        <a:pt x="0" y="35722"/>
                      </a:cubicBezTo>
                      <a:cubicBezTo>
                        <a:pt x="1677" y="34265"/>
                        <a:pt x="7567" y="31308"/>
                        <a:pt x="7567" y="31308"/>
                      </a:cubicBezTo>
                      <a:cubicBezTo>
                        <a:pt x="5883" y="29851"/>
                        <a:pt x="6306" y="23602"/>
                        <a:pt x="6306" y="23602"/>
                      </a:cubicBezTo>
                      <a:cubicBezTo>
                        <a:pt x="7315" y="24706"/>
                        <a:pt x="13633" y="25954"/>
                        <a:pt x="13633" y="25954"/>
                      </a:cubicBezTo>
                      <a:cubicBezTo>
                        <a:pt x="19453" y="26137"/>
                        <a:pt x="21200" y="32418"/>
                        <a:pt x="21200" y="32418"/>
                      </a:cubicBezTo>
                      <a:cubicBezTo>
                        <a:pt x="23287" y="32821"/>
                        <a:pt x="30204" y="28887"/>
                        <a:pt x="30204" y="28887"/>
                      </a:cubicBezTo>
                      <a:cubicBezTo>
                        <a:pt x="28716" y="22581"/>
                        <a:pt x="21799" y="21521"/>
                        <a:pt x="21799" y="21521"/>
                      </a:cubicBezTo>
                      <a:cubicBezTo>
                        <a:pt x="7151" y="28243"/>
                        <a:pt x="4843" y="15247"/>
                        <a:pt x="4843" y="15247"/>
                      </a:cubicBezTo>
                      <a:cubicBezTo>
                        <a:pt x="3783" y="14774"/>
                        <a:pt x="391" y="13324"/>
                        <a:pt x="391" y="13324"/>
                      </a:cubicBezTo>
                      <a:cubicBezTo>
                        <a:pt x="1261" y="12101"/>
                        <a:pt x="5215" y="10247"/>
                        <a:pt x="5215" y="10247"/>
                      </a:cubicBezTo>
                      <a:cubicBezTo>
                        <a:pt x="4181" y="9616"/>
                        <a:pt x="3771" y="4572"/>
                        <a:pt x="3771" y="4572"/>
                      </a:cubicBezTo>
                      <a:cubicBezTo>
                        <a:pt x="5215" y="4193"/>
                        <a:pt x="10884" y="5019"/>
                        <a:pt x="10884" y="5019"/>
                      </a:cubicBezTo>
                      <a:cubicBezTo>
                        <a:pt x="10505" y="3758"/>
                        <a:pt x="12353" y="820"/>
                        <a:pt x="12353" y="820"/>
                      </a:cubicBezTo>
                      <a:lnTo>
                        <a:pt x="15298" y="7125"/>
                      </a:lnTo>
                      <a:cubicBezTo>
                        <a:pt x="15298" y="7125"/>
                        <a:pt x="24126" y="4603"/>
                        <a:pt x="22808" y="16748"/>
                      </a:cubicBezTo>
                      <a:cubicBezTo>
                        <a:pt x="23825" y="17767"/>
                        <a:pt x="25057" y="18545"/>
                        <a:pt x="26415" y="19024"/>
                      </a:cubicBezTo>
                      <a:cubicBezTo>
                        <a:pt x="26415" y="19024"/>
                        <a:pt x="27878" y="14465"/>
                        <a:pt x="26812" y="12548"/>
                      </a:cubicBezTo>
                      <a:cubicBezTo>
                        <a:pt x="25746" y="10631"/>
                        <a:pt x="23262" y="6028"/>
                        <a:pt x="22638" y="5839"/>
                      </a:cubicBezTo>
                      <a:cubicBezTo>
                        <a:pt x="22638" y="5839"/>
                        <a:pt x="26421" y="6854"/>
                        <a:pt x="27216" y="7516"/>
                      </a:cubicBezTo>
                      <a:cubicBezTo>
                        <a:pt x="27216" y="7516"/>
                        <a:pt x="29738" y="4994"/>
                        <a:pt x="29738" y="3954"/>
                      </a:cubicBezTo>
                      <a:cubicBezTo>
                        <a:pt x="29738" y="3954"/>
                        <a:pt x="35627" y="10259"/>
                        <a:pt x="35180" y="13784"/>
                      </a:cubicBezTo>
                      <a:cubicBezTo>
                        <a:pt x="34732" y="17309"/>
                        <a:pt x="30331" y="20248"/>
                        <a:pt x="29322" y="20664"/>
                      </a:cubicBezTo>
                      <a:lnTo>
                        <a:pt x="30791" y="21925"/>
                      </a:lnTo>
                      <a:cubicBezTo>
                        <a:pt x="30791" y="21925"/>
                        <a:pt x="45887" y="15619"/>
                        <a:pt x="51953" y="27953"/>
                      </a:cubicBezTo>
                      <a:cubicBezTo>
                        <a:pt x="51953" y="27953"/>
                        <a:pt x="52798" y="22707"/>
                        <a:pt x="52363" y="21465"/>
                      </a:cubicBezTo>
                      <a:cubicBezTo>
                        <a:pt x="52363" y="21465"/>
                        <a:pt x="44165" y="20525"/>
                        <a:pt x="48838" y="10373"/>
                      </a:cubicBezTo>
                      <a:cubicBezTo>
                        <a:pt x="50887" y="5808"/>
                        <a:pt x="48378" y="3922"/>
                        <a:pt x="48378" y="3922"/>
                      </a:cubicBezTo>
                      <a:cubicBezTo>
                        <a:pt x="48378" y="3922"/>
                        <a:pt x="55068" y="4982"/>
                        <a:pt x="56367" y="10001"/>
                      </a:cubicBezTo>
                      <a:cubicBezTo>
                        <a:pt x="56367" y="10001"/>
                        <a:pt x="59898" y="7062"/>
                        <a:pt x="59047" y="3922"/>
                      </a:cubicBezTo>
                      <a:cubicBezTo>
                        <a:pt x="59047" y="3922"/>
                        <a:pt x="65353" y="6634"/>
                        <a:pt x="63669" y="15853"/>
                      </a:cubicBezTo>
                      <a:cubicBezTo>
                        <a:pt x="62641" y="21465"/>
                        <a:pt x="57823" y="22316"/>
                        <a:pt x="57823" y="22316"/>
                      </a:cubicBezTo>
                      <a:cubicBezTo>
                        <a:pt x="57823" y="22316"/>
                        <a:pt x="54456" y="32954"/>
                        <a:pt x="60112" y="41763"/>
                      </a:cubicBezTo>
                      <a:cubicBezTo>
                        <a:pt x="60112" y="41763"/>
                        <a:pt x="65353" y="37166"/>
                        <a:pt x="65970" y="35287"/>
                      </a:cubicBezTo>
                      <a:cubicBezTo>
                        <a:pt x="65970" y="35287"/>
                        <a:pt x="61815" y="28981"/>
                        <a:pt x="64930" y="24416"/>
                      </a:cubicBezTo>
                      <a:cubicBezTo>
                        <a:pt x="68045" y="19850"/>
                        <a:pt x="70807" y="21067"/>
                        <a:pt x="72062" y="20002"/>
                      </a:cubicBezTo>
                      <a:cubicBezTo>
                        <a:pt x="72062" y="20002"/>
                        <a:pt x="76034" y="15197"/>
                        <a:pt x="76249" y="13892"/>
                      </a:cubicBezTo>
                      <a:cubicBezTo>
                        <a:pt x="76249" y="13892"/>
                        <a:pt x="77718" y="18110"/>
                        <a:pt x="77069" y="19169"/>
                      </a:cubicBezTo>
                      <a:cubicBezTo>
                        <a:pt x="77069" y="19169"/>
                        <a:pt x="82523" y="17707"/>
                        <a:pt x="83563" y="17707"/>
                      </a:cubicBezTo>
                      <a:cubicBezTo>
                        <a:pt x="83563" y="17707"/>
                        <a:pt x="83147" y="22940"/>
                        <a:pt x="82523" y="23527"/>
                      </a:cubicBezTo>
                      <a:cubicBezTo>
                        <a:pt x="82523" y="23527"/>
                        <a:pt x="85449" y="26251"/>
                        <a:pt x="87732" y="25456"/>
                      </a:cubicBezTo>
                      <a:cubicBezTo>
                        <a:pt x="87732" y="25456"/>
                        <a:pt x="84850" y="28994"/>
                        <a:pt x="83147" y="29410"/>
                      </a:cubicBezTo>
                      <a:cubicBezTo>
                        <a:pt x="83147" y="29410"/>
                        <a:pt x="80625" y="41120"/>
                        <a:pt x="68468" y="38402"/>
                      </a:cubicBezTo>
                      <a:cubicBezTo>
                        <a:pt x="68468" y="38402"/>
                        <a:pt x="63902" y="43213"/>
                        <a:pt x="63423" y="44708"/>
                      </a:cubicBezTo>
                      <a:cubicBezTo>
                        <a:pt x="63423" y="44708"/>
                        <a:pt x="68468" y="51404"/>
                        <a:pt x="68468" y="53044"/>
                      </a:cubicBezTo>
                      <a:cubicBezTo>
                        <a:pt x="68468" y="53044"/>
                        <a:pt x="74969" y="50944"/>
                        <a:pt x="76665" y="52211"/>
                      </a:cubicBezTo>
                      <a:cubicBezTo>
                        <a:pt x="76665" y="52211"/>
                        <a:pt x="87725" y="47797"/>
                        <a:pt x="88160" y="28218"/>
                      </a:cubicBezTo>
                      <a:lnTo>
                        <a:pt x="91105" y="27588"/>
                      </a:lnTo>
                      <a:cubicBezTo>
                        <a:pt x="91105" y="27588"/>
                        <a:pt x="89844" y="21490"/>
                        <a:pt x="91105" y="17751"/>
                      </a:cubicBezTo>
                      <a:cubicBezTo>
                        <a:pt x="91105" y="17751"/>
                        <a:pt x="80020" y="5833"/>
                        <a:pt x="87322" y="2094"/>
                      </a:cubicBezTo>
                      <a:cubicBezTo>
                        <a:pt x="87322" y="2094"/>
                        <a:pt x="89213" y="5637"/>
                        <a:pt x="91490" y="6659"/>
                      </a:cubicBezTo>
                      <a:cubicBezTo>
                        <a:pt x="91490" y="6659"/>
                        <a:pt x="95273" y="5637"/>
                        <a:pt x="96106" y="3109"/>
                      </a:cubicBezTo>
                      <a:cubicBezTo>
                        <a:pt x="96106" y="3109"/>
                        <a:pt x="100721" y="9414"/>
                        <a:pt x="99057" y="14768"/>
                      </a:cubicBezTo>
                      <a:cubicBezTo>
                        <a:pt x="99057" y="14768"/>
                        <a:pt x="94012" y="21950"/>
                        <a:pt x="95078" y="25633"/>
                      </a:cubicBezTo>
                      <a:cubicBezTo>
                        <a:pt x="95078" y="25633"/>
                        <a:pt x="99895" y="19838"/>
                        <a:pt x="108692" y="21313"/>
                      </a:cubicBezTo>
                      <a:cubicBezTo>
                        <a:pt x="108692" y="21313"/>
                        <a:pt x="107639" y="14175"/>
                        <a:pt x="112078" y="8563"/>
                      </a:cubicBezTo>
                      <a:cubicBezTo>
                        <a:pt x="112078" y="8563"/>
                        <a:pt x="112709" y="12347"/>
                        <a:pt x="114953" y="14175"/>
                      </a:cubicBezTo>
                      <a:cubicBezTo>
                        <a:pt x="117198" y="16004"/>
                        <a:pt x="116845" y="18987"/>
                        <a:pt x="116214" y="19850"/>
                      </a:cubicBezTo>
                      <a:lnTo>
                        <a:pt x="118957" y="18816"/>
                      </a:lnTo>
                      <a:cubicBezTo>
                        <a:pt x="118957" y="18816"/>
                        <a:pt x="115597" y="8967"/>
                        <a:pt x="123794" y="6659"/>
                      </a:cubicBezTo>
                      <a:cubicBezTo>
                        <a:pt x="123794" y="6659"/>
                        <a:pt x="125686" y="1419"/>
                        <a:pt x="126947" y="0"/>
                      </a:cubicBezTo>
                      <a:lnTo>
                        <a:pt x="130100" y="3556"/>
                      </a:lnTo>
                      <a:cubicBezTo>
                        <a:pt x="130100" y="3556"/>
                        <a:pt x="133656" y="202"/>
                        <a:pt x="135340" y="202"/>
                      </a:cubicBezTo>
                      <a:cubicBezTo>
                        <a:pt x="135340" y="202"/>
                        <a:pt x="137231" y="5637"/>
                        <a:pt x="136784" y="6659"/>
                      </a:cubicBezTo>
                      <a:cubicBezTo>
                        <a:pt x="136784" y="6659"/>
                        <a:pt x="140567" y="7088"/>
                        <a:pt x="141639" y="6463"/>
                      </a:cubicBezTo>
                      <a:cubicBezTo>
                        <a:pt x="141639" y="6463"/>
                        <a:pt x="137654" y="13141"/>
                        <a:pt x="136784" y="13583"/>
                      </a:cubicBezTo>
                      <a:cubicBezTo>
                        <a:pt x="136784" y="13583"/>
                        <a:pt x="139104" y="24826"/>
                        <a:pt x="122520" y="21950"/>
                      </a:cubicBezTo>
                      <a:lnTo>
                        <a:pt x="117350" y="26516"/>
                      </a:lnTo>
                      <a:cubicBezTo>
                        <a:pt x="117350" y="26516"/>
                        <a:pt x="119008" y="29038"/>
                        <a:pt x="119008" y="29820"/>
                      </a:cubicBezTo>
                      <a:cubicBezTo>
                        <a:pt x="119008" y="29820"/>
                        <a:pt x="128624" y="26516"/>
                        <a:pt x="130308" y="24826"/>
                      </a:cubicBezTo>
                      <a:cubicBezTo>
                        <a:pt x="130308" y="24826"/>
                        <a:pt x="130308" y="30677"/>
                        <a:pt x="129444" y="32393"/>
                      </a:cubicBezTo>
                      <a:cubicBezTo>
                        <a:pt x="129444" y="32393"/>
                        <a:pt x="135340" y="34045"/>
                        <a:pt x="137213" y="33401"/>
                      </a:cubicBezTo>
                      <a:cubicBezTo>
                        <a:pt x="137213" y="33401"/>
                        <a:pt x="134905" y="40338"/>
                        <a:pt x="129444" y="41170"/>
                      </a:cubicBezTo>
                      <a:cubicBezTo>
                        <a:pt x="129444" y="41170"/>
                        <a:pt x="131367" y="44109"/>
                        <a:pt x="127161" y="43491"/>
                      </a:cubicBezTo>
                      <a:cubicBezTo>
                        <a:pt x="127161" y="43491"/>
                        <a:pt x="123378" y="44752"/>
                        <a:pt x="122520" y="45944"/>
                      </a:cubicBezTo>
                      <a:cubicBezTo>
                        <a:pt x="122520" y="45944"/>
                        <a:pt x="120061" y="42393"/>
                        <a:pt x="118737" y="42160"/>
                      </a:cubicBezTo>
                      <a:cubicBezTo>
                        <a:pt x="118737" y="42160"/>
                        <a:pt x="113131" y="44247"/>
                        <a:pt x="111012" y="43238"/>
                      </a:cubicBezTo>
                      <a:cubicBezTo>
                        <a:pt x="111012" y="43238"/>
                        <a:pt x="112116" y="39884"/>
                        <a:pt x="111239" y="39083"/>
                      </a:cubicBezTo>
                      <a:lnTo>
                        <a:pt x="110426" y="38206"/>
                      </a:lnTo>
                      <a:lnTo>
                        <a:pt x="111239" y="39083"/>
                      </a:lnTo>
                      <a:cubicBezTo>
                        <a:pt x="111239" y="39083"/>
                        <a:pt x="103483" y="39423"/>
                        <a:pt x="103906" y="42810"/>
                      </a:cubicBezTo>
                      <a:cubicBezTo>
                        <a:pt x="103906" y="42810"/>
                        <a:pt x="104959" y="48857"/>
                        <a:pt x="104959" y="49702"/>
                      </a:cubicBezTo>
                      <a:cubicBezTo>
                        <a:pt x="104959" y="49702"/>
                        <a:pt x="110798" y="50749"/>
                        <a:pt x="111838" y="51594"/>
                      </a:cubicBezTo>
                      <a:lnTo>
                        <a:pt x="112116" y="59532"/>
                      </a:lnTo>
                      <a:lnTo>
                        <a:pt x="105558" y="57426"/>
                      </a:lnTo>
                      <a:cubicBezTo>
                        <a:pt x="105558" y="57426"/>
                        <a:pt x="103458" y="68323"/>
                        <a:pt x="96339" y="67068"/>
                      </a:cubicBezTo>
                      <a:cubicBezTo>
                        <a:pt x="89220" y="65813"/>
                        <a:pt x="87732" y="62477"/>
                        <a:pt x="93621" y="52659"/>
                      </a:cubicBezTo>
                      <a:cubicBezTo>
                        <a:pt x="93621" y="52659"/>
                        <a:pt x="81691" y="53864"/>
                        <a:pt x="81848" y="70189"/>
                      </a:cubicBezTo>
                      <a:cubicBezTo>
                        <a:pt x="81848" y="70189"/>
                        <a:pt x="82523" y="71652"/>
                        <a:pt x="84850" y="70820"/>
                      </a:cubicBezTo>
                      <a:cubicBezTo>
                        <a:pt x="84850" y="70820"/>
                        <a:pt x="84402" y="74981"/>
                        <a:pt x="83784" y="76444"/>
                      </a:cubicBezTo>
                      <a:cubicBezTo>
                        <a:pt x="83784" y="76444"/>
                        <a:pt x="90241" y="72030"/>
                        <a:pt x="95305" y="73922"/>
                      </a:cubicBezTo>
                      <a:cubicBezTo>
                        <a:pt x="97670" y="70878"/>
                        <a:pt x="101766" y="69769"/>
                        <a:pt x="105343" y="71204"/>
                      </a:cubicBezTo>
                      <a:cubicBezTo>
                        <a:pt x="105343" y="71204"/>
                        <a:pt x="108704" y="71204"/>
                        <a:pt x="108049" y="62811"/>
                      </a:cubicBezTo>
                      <a:lnTo>
                        <a:pt x="111201" y="62610"/>
                      </a:lnTo>
                      <a:lnTo>
                        <a:pt x="111422" y="67263"/>
                      </a:lnTo>
                      <a:cubicBezTo>
                        <a:pt x="111422" y="67263"/>
                        <a:pt x="116650" y="64697"/>
                        <a:pt x="117305" y="63480"/>
                      </a:cubicBezTo>
                      <a:cubicBezTo>
                        <a:pt x="117305" y="63480"/>
                        <a:pt x="114556" y="55913"/>
                        <a:pt x="122098" y="53201"/>
                      </a:cubicBezTo>
                      <a:cubicBezTo>
                        <a:pt x="122098" y="53201"/>
                        <a:pt x="124620" y="49273"/>
                        <a:pt x="125881" y="48825"/>
                      </a:cubicBezTo>
                      <a:cubicBezTo>
                        <a:pt x="125881" y="48825"/>
                        <a:pt x="127527" y="54463"/>
                        <a:pt x="127325" y="55762"/>
                      </a:cubicBezTo>
                      <a:cubicBezTo>
                        <a:pt x="127325" y="55762"/>
                        <a:pt x="133631" y="54696"/>
                        <a:pt x="135100" y="55131"/>
                      </a:cubicBezTo>
                      <a:cubicBezTo>
                        <a:pt x="135100" y="55131"/>
                        <a:pt x="134243" y="60087"/>
                        <a:pt x="133208" y="61399"/>
                      </a:cubicBezTo>
                      <a:cubicBezTo>
                        <a:pt x="133208" y="61399"/>
                        <a:pt x="136361" y="62805"/>
                        <a:pt x="137402" y="64312"/>
                      </a:cubicBezTo>
                      <a:cubicBezTo>
                        <a:pt x="137402" y="64312"/>
                        <a:pt x="126051" y="70574"/>
                        <a:pt x="120628" y="68266"/>
                      </a:cubicBezTo>
                      <a:cubicBezTo>
                        <a:pt x="120628" y="68266"/>
                        <a:pt x="113509" y="70366"/>
                        <a:pt x="112236" y="72049"/>
                      </a:cubicBezTo>
                      <a:cubicBezTo>
                        <a:pt x="112236" y="72049"/>
                        <a:pt x="115388" y="73941"/>
                        <a:pt x="120433" y="70788"/>
                      </a:cubicBezTo>
                      <a:lnTo>
                        <a:pt x="120433" y="73941"/>
                      </a:lnTo>
                      <a:lnTo>
                        <a:pt x="122785" y="73941"/>
                      </a:lnTo>
                      <a:cubicBezTo>
                        <a:pt x="122785" y="73941"/>
                        <a:pt x="134892" y="65561"/>
                        <a:pt x="139716" y="76463"/>
                      </a:cubicBezTo>
                      <a:cubicBezTo>
                        <a:pt x="139716" y="76463"/>
                        <a:pt x="142869" y="77933"/>
                        <a:pt x="144761" y="77094"/>
                      </a:cubicBezTo>
                      <a:cubicBezTo>
                        <a:pt x="144761" y="77094"/>
                        <a:pt x="143922" y="80877"/>
                        <a:pt x="142238" y="81268"/>
                      </a:cubicBezTo>
                      <a:cubicBezTo>
                        <a:pt x="142238" y="81268"/>
                        <a:pt x="144761" y="85272"/>
                        <a:pt x="144761" y="87353"/>
                      </a:cubicBezTo>
                      <a:cubicBezTo>
                        <a:pt x="144761" y="87353"/>
                        <a:pt x="141204" y="88400"/>
                        <a:pt x="139085" y="87561"/>
                      </a:cubicBezTo>
                      <a:cubicBezTo>
                        <a:pt x="139085" y="87561"/>
                        <a:pt x="139085" y="91975"/>
                        <a:pt x="138650" y="93237"/>
                      </a:cubicBezTo>
                      <a:cubicBezTo>
                        <a:pt x="138650" y="93237"/>
                        <a:pt x="134470" y="90084"/>
                        <a:pt x="133833" y="88413"/>
                      </a:cubicBezTo>
                      <a:cubicBezTo>
                        <a:pt x="133833" y="88413"/>
                        <a:pt x="122482" y="90090"/>
                        <a:pt x="122123" y="78834"/>
                      </a:cubicBezTo>
                      <a:lnTo>
                        <a:pt x="119380" y="77914"/>
                      </a:lnTo>
                      <a:cubicBezTo>
                        <a:pt x="119380" y="77914"/>
                        <a:pt x="116006" y="80436"/>
                        <a:pt x="114569" y="80852"/>
                      </a:cubicBezTo>
                      <a:cubicBezTo>
                        <a:pt x="114569" y="80852"/>
                        <a:pt x="118314" y="82933"/>
                        <a:pt x="119153" y="83955"/>
                      </a:cubicBezTo>
                      <a:cubicBezTo>
                        <a:pt x="119153" y="83955"/>
                        <a:pt x="117318" y="88785"/>
                        <a:pt x="115849" y="88999"/>
                      </a:cubicBezTo>
                      <a:cubicBezTo>
                        <a:pt x="115849" y="88999"/>
                        <a:pt x="102821" y="82347"/>
                        <a:pt x="99277" y="86893"/>
                      </a:cubicBezTo>
                      <a:cubicBezTo>
                        <a:pt x="99277" y="86893"/>
                        <a:pt x="105766" y="90676"/>
                        <a:pt x="107229" y="92335"/>
                      </a:cubicBezTo>
                      <a:cubicBezTo>
                        <a:pt x="107229" y="92335"/>
                        <a:pt x="120837" y="89239"/>
                        <a:pt x="118314" y="100703"/>
                      </a:cubicBezTo>
                      <a:lnTo>
                        <a:pt x="119153" y="101964"/>
                      </a:lnTo>
                      <a:cubicBezTo>
                        <a:pt x="119153" y="101964"/>
                        <a:pt x="125887" y="102594"/>
                        <a:pt x="128195" y="114531"/>
                      </a:cubicBezTo>
                      <a:cubicBezTo>
                        <a:pt x="128195" y="114531"/>
                        <a:pt x="119998" y="116637"/>
                        <a:pt x="117911" y="104927"/>
                      </a:cubicBezTo>
                      <a:cubicBezTo>
                        <a:pt x="117367" y="105177"/>
                        <a:pt x="116870" y="105518"/>
                        <a:pt x="116441" y="105936"/>
                      </a:cubicBezTo>
                      <a:cubicBezTo>
                        <a:pt x="116441" y="105936"/>
                        <a:pt x="117318" y="108030"/>
                        <a:pt x="116877" y="108831"/>
                      </a:cubicBezTo>
                      <a:cubicBezTo>
                        <a:pt x="116877" y="108831"/>
                        <a:pt x="126335" y="118088"/>
                        <a:pt x="113724" y="128088"/>
                      </a:cubicBezTo>
                      <a:cubicBezTo>
                        <a:pt x="113724" y="128088"/>
                        <a:pt x="109070" y="122886"/>
                        <a:pt x="109070" y="120522"/>
                      </a:cubicBezTo>
                      <a:cubicBezTo>
                        <a:pt x="109070" y="120522"/>
                        <a:pt x="103452" y="118724"/>
                        <a:pt x="100728" y="121783"/>
                      </a:cubicBezTo>
                      <a:cubicBezTo>
                        <a:pt x="100728" y="121783"/>
                        <a:pt x="100097" y="111397"/>
                        <a:pt x="112898" y="110287"/>
                      </a:cubicBezTo>
                      <a:lnTo>
                        <a:pt x="113099" y="108017"/>
                      </a:lnTo>
                      <a:cubicBezTo>
                        <a:pt x="113099" y="108017"/>
                        <a:pt x="108685" y="110735"/>
                        <a:pt x="106794" y="111170"/>
                      </a:cubicBezTo>
                      <a:cubicBezTo>
                        <a:pt x="106794" y="111170"/>
                        <a:pt x="102569" y="111170"/>
                        <a:pt x="99038" y="106126"/>
                      </a:cubicBezTo>
                      <a:cubicBezTo>
                        <a:pt x="99038" y="106126"/>
                        <a:pt x="111599" y="101951"/>
                        <a:pt x="110388" y="100513"/>
                      </a:cubicBezTo>
                      <a:cubicBezTo>
                        <a:pt x="109064" y="99044"/>
                        <a:pt x="95519" y="107595"/>
                        <a:pt x="85657" y="102594"/>
                      </a:cubicBezTo>
                      <a:cubicBezTo>
                        <a:pt x="85657" y="102594"/>
                        <a:pt x="84585" y="104486"/>
                        <a:pt x="83135" y="104656"/>
                      </a:cubicBezTo>
                      <a:cubicBezTo>
                        <a:pt x="83135" y="104656"/>
                        <a:pt x="78721" y="112595"/>
                        <a:pt x="81678" y="120345"/>
                      </a:cubicBezTo>
                      <a:cubicBezTo>
                        <a:pt x="81678" y="120345"/>
                        <a:pt x="91408" y="127130"/>
                        <a:pt x="84074" y="134331"/>
                      </a:cubicBezTo>
                      <a:cubicBezTo>
                        <a:pt x="84074" y="134331"/>
                        <a:pt x="85222" y="144029"/>
                        <a:pt x="86905" y="144893"/>
                      </a:cubicBezTo>
                    </a:path>
                  </a:pathLst>
                </a:custGeom>
                <a:solidFill>
                  <a:srgbClr val="BCBCB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</p:grpSp>
          <p:grpSp>
            <p:nvGrpSpPr>
              <p:cNvPr id="2648" name="Google Shape;2648;p18"/>
              <p:cNvGrpSpPr/>
              <p:nvPr/>
            </p:nvGrpSpPr>
            <p:grpSpPr>
              <a:xfrm>
                <a:off x="8822809" y="4494148"/>
                <a:ext cx="875152" cy="236710"/>
                <a:chOff x="9370748" y="3767388"/>
                <a:chExt cx="893755" cy="241742"/>
              </a:xfrm>
            </p:grpSpPr>
            <p:sp>
              <p:nvSpPr>
                <p:cNvPr id="2649" name="Google Shape;2649;p18"/>
                <p:cNvSpPr/>
                <p:nvPr/>
              </p:nvSpPr>
              <p:spPr>
                <a:xfrm>
                  <a:off x="9370748" y="3767388"/>
                  <a:ext cx="263013" cy="241742"/>
                </a:xfrm>
                <a:custGeom>
                  <a:rect b="b" l="l" r="r" t="t"/>
                  <a:pathLst>
                    <a:path extrusionOk="0" h="241742" w="263013">
                      <a:moveTo>
                        <a:pt x="33108" y="108963"/>
                      </a:moveTo>
                      <a:lnTo>
                        <a:pt x="33108" y="138776"/>
                      </a:lnTo>
                      <a:cubicBezTo>
                        <a:pt x="34445" y="137654"/>
                        <a:pt x="34558" y="136204"/>
                        <a:pt x="35050" y="134993"/>
                      </a:cubicBezTo>
                      <a:cubicBezTo>
                        <a:pt x="42238" y="117444"/>
                        <a:pt x="47308" y="99202"/>
                        <a:pt x="52706" y="81054"/>
                      </a:cubicBezTo>
                      <a:cubicBezTo>
                        <a:pt x="53702" y="77686"/>
                        <a:pt x="54730" y="74332"/>
                        <a:pt x="56704" y="71368"/>
                      </a:cubicBezTo>
                      <a:cubicBezTo>
                        <a:pt x="57782" y="69748"/>
                        <a:pt x="59119" y="68304"/>
                        <a:pt x="61231" y="68625"/>
                      </a:cubicBezTo>
                      <a:cubicBezTo>
                        <a:pt x="63123" y="68909"/>
                        <a:pt x="63545" y="70769"/>
                        <a:pt x="64031" y="72308"/>
                      </a:cubicBezTo>
                      <a:cubicBezTo>
                        <a:pt x="65847" y="78046"/>
                        <a:pt x="66257" y="84017"/>
                        <a:pt x="66724" y="89964"/>
                      </a:cubicBezTo>
                      <a:cubicBezTo>
                        <a:pt x="68287" y="109776"/>
                        <a:pt x="67222" y="129482"/>
                        <a:pt x="64460" y="149143"/>
                      </a:cubicBezTo>
                      <a:cubicBezTo>
                        <a:pt x="63438" y="156432"/>
                        <a:pt x="62820" y="163785"/>
                        <a:pt x="61673" y="171074"/>
                      </a:cubicBezTo>
                      <a:cubicBezTo>
                        <a:pt x="61105" y="174668"/>
                        <a:pt x="61994" y="177859"/>
                        <a:pt x="65456" y="179814"/>
                      </a:cubicBezTo>
                      <a:cubicBezTo>
                        <a:pt x="69637" y="182197"/>
                        <a:pt x="72115" y="181870"/>
                        <a:pt x="75974" y="178786"/>
                      </a:cubicBezTo>
                      <a:cubicBezTo>
                        <a:pt x="78308" y="176815"/>
                        <a:pt x="80203" y="174378"/>
                        <a:pt x="81536" y="171629"/>
                      </a:cubicBezTo>
                      <a:cubicBezTo>
                        <a:pt x="88522" y="158274"/>
                        <a:pt x="94538" y="144401"/>
                        <a:pt x="102603" y="131638"/>
                      </a:cubicBezTo>
                      <a:cubicBezTo>
                        <a:pt x="104413" y="128769"/>
                        <a:pt x="106229" y="125900"/>
                        <a:pt x="108133" y="123100"/>
                      </a:cubicBezTo>
                      <a:cubicBezTo>
                        <a:pt x="109760" y="120710"/>
                        <a:pt x="111734" y="118466"/>
                        <a:pt x="114950" y="119052"/>
                      </a:cubicBezTo>
                      <a:cubicBezTo>
                        <a:pt x="118166" y="119638"/>
                        <a:pt x="118878" y="122470"/>
                        <a:pt x="119534" y="125112"/>
                      </a:cubicBezTo>
                      <a:cubicBezTo>
                        <a:pt x="121918" y="134747"/>
                        <a:pt x="121930" y="144603"/>
                        <a:pt x="121848" y="154427"/>
                      </a:cubicBezTo>
                      <a:cubicBezTo>
                        <a:pt x="121747" y="165891"/>
                        <a:pt x="118966" y="176888"/>
                        <a:pt x="115618" y="187759"/>
                      </a:cubicBezTo>
                      <a:cubicBezTo>
                        <a:pt x="114926" y="189745"/>
                        <a:pt x="114369" y="191776"/>
                        <a:pt x="113953" y="193838"/>
                      </a:cubicBezTo>
                      <a:cubicBezTo>
                        <a:pt x="113594" y="196038"/>
                        <a:pt x="113462" y="198435"/>
                        <a:pt x="115845" y="199765"/>
                      </a:cubicBezTo>
                      <a:cubicBezTo>
                        <a:pt x="118040" y="201026"/>
                        <a:pt x="120752" y="200964"/>
                        <a:pt x="122889" y="199608"/>
                      </a:cubicBezTo>
                      <a:cubicBezTo>
                        <a:pt x="126018" y="197820"/>
                        <a:pt x="128071" y="194610"/>
                        <a:pt x="128381" y="191019"/>
                      </a:cubicBezTo>
                      <a:cubicBezTo>
                        <a:pt x="130304" y="172550"/>
                        <a:pt x="134617" y="154314"/>
                        <a:pt x="133823" y="135529"/>
                      </a:cubicBezTo>
                      <a:cubicBezTo>
                        <a:pt x="133660" y="129801"/>
                        <a:pt x="132854" y="124109"/>
                        <a:pt x="131420" y="118560"/>
                      </a:cubicBezTo>
                      <a:cubicBezTo>
                        <a:pt x="130678" y="115719"/>
                        <a:pt x="129394" y="113050"/>
                        <a:pt x="127637" y="110697"/>
                      </a:cubicBezTo>
                      <a:cubicBezTo>
                        <a:pt x="122996" y="104599"/>
                        <a:pt x="115656" y="103363"/>
                        <a:pt x="109300" y="107658"/>
                      </a:cubicBezTo>
                      <a:cubicBezTo>
                        <a:pt x="104943" y="110615"/>
                        <a:pt x="101909" y="114802"/>
                        <a:pt x="99078" y="119115"/>
                      </a:cubicBezTo>
                      <a:cubicBezTo>
                        <a:pt x="92211" y="129595"/>
                        <a:pt x="86208" y="140554"/>
                        <a:pt x="80161" y="151545"/>
                      </a:cubicBezTo>
                      <a:cubicBezTo>
                        <a:pt x="78604" y="154383"/>
                        <a:pt x="77128" y="157302"/>
                        <a:pt x="74341" y="159875"/>
                      </a:cubicBezTo>
                      <a:cubicBezTo>
                        <a:pt x="73338" y="156672"/>
                        <a:pt x="74417" y="154030"/>
                        <a:pt x="74908" y="151438"/>
                      </a:cubicBezTo>
                      <a:cubicBezTo>
                        <a:pt x="78465" y="132792"/>
                        <a:pt x="81498" y="114096"/>
                        <a:pt x="80798" y="95002"/>
                      </a:cubicBezTo>
                      <a:cubicBezTo>
                        <a:pt x="80420" y="84793"/>
                        <a:pt x="79360" y="74691"/>
                        <a:pt x="75835" y="65012"/>
                      </a:cubicBezTo>
                      <a:cubicBezTo>
                        <a:pt x="74114" y="60295"/>
                        <a:pt x="71585" y="56134"/>
                        <a:pt x="67291" y="53309"/>
                      </a:cubicBezTo>
                      <a:cubicBezTo>
                        <a:pt x="62480" y="50156"/>
                        <a:pt x="57990" y="50698"/>
                        <a:pt x="54049" y="54885"/>
                      </a:cubicBezTo>
                      <a:cubicBezTo>
                        <a:pt x="51600" y="57580"/>
                        <a:pt x="49747" y="60763"/>
                        <a:pt x="48614" y="64224"/>
                      </a:cubicBezTo>
                      <a:cubicBezTo>
                        <a:pt x="44200" y="77024"/>
                        <a:pt x="38644" y="89447"/>
                        <a:pt x="34955" y="102512"/>
                      </a:cubicBezTo>
                      <a:cubicBezTo>
                        <a:pt x="34629" y="103692"/>
                        <a:pt x="33973" y="104756"/>
                        <a:pt x="33064" y="105577"/>
                      </a:cubicBezTo>
                      <a:lnTo>
                        <a:pt x="33064" y="103414"/>
                      </a:lnTo>
                      <a:cubicBezTo>
                        <a:pt x="33064" y="70145"/>
                        <a:pt x="33108" y="36882"/>
                        <a:pt x="32994" y="3619"/>
                      </a:cubicBezTo>
                      <a:cubicBezTo>
                        <a:pt x="33032" y="713"/>
                        <a:pt x="33757" y="0"/>
                        <a:pt x="36683" y="0"/>
                      </a:cubicBezTo>
                      <a:cubicBezTo>
                        <a:pt x="106021" y="126"/>
                        <a:pt x="175352" y="164"/>
                        <a:pt x="244677" y="114"/>
                      </a:cubicBezTo>
                      <a:cubicBezTo>
                        <a:pt x="247465" y="114"/>
                        <a:pt x="248152" y="851"/>
                        <a:pt x="248146" y="3607"/>
                      </a:cubicBezTo>
                      <a:cubicBezTo>
                        <a:pt x="248065" y="51505"/>
                        <a:pt x="248065" y="99408"/>
                        <a:pt x="248146" y="147314"/>
                      </a:cubicBezTo>
                      <a:cubicBezTo>
                        <a:pt x="248146" y="149836"/>
                        <a:pt x="247786" y="150890"/>
                        <a:pt x="244942" y="150467"/>
                      </a:cubicBezTo>
                      <a:cubicBezTo>
                        <a:pt x="238113" y="149490"/>
                        <a:pt x="231208" y="149137"/>
                        <a:pt x="224398" y="147945"/>
                      </a:cubicBezTo>
                      <a:cubicBezTo>
                        <a:pt x="222034" y="147522"/>
                        <a:pt x="221201" y="146589"/>
                        <a:pt x="221636" y="144161"/>
                      </a:cubicBezTo>
                      <a:cubicBezTo>
                        <a:pt x="225994" y="119992"/>
                        <a:pt x="228882" y="95607"/>
                        <a:pt x="233699" y="71488"/>
                      </a:cubicBezTo>
                      <a:cubicBezTo>
                        <a:pt x="235361" y="62735"/>
                        <a:pt x="235908" y="53806"/>
                        <a:pt x="235326" y="44916"/>
                      </a:cubicBezTo>
                      <a:cubicBezTo>
                        <a:pt x="235168" y="42122"/>
                        <a:pt x="234967" y="38736"/>
                        <a:pt x="231271" y="37979"/>
                      </a:cubicBezTo>
                      <a:cubicBezTo>
                        <a:pt x="228421" y="37393"/>
                        <a:pt x="226473" y="39739"/>
                        <a:pt x="225539" y="44153"/>
                      </a:cubicBezTo>
                      <a:cubicBezTo>
                        <a:pt x="224215" y="50370"/>
                        <a:pt x="224127" y="56707"/>
                        <a:pt x="223774" y="63007"/>
                      </a:cubicBezTo>
                      <a:cubicBezTo>
                        <a:pt x="223030" y="76280"/>
                        <a:pt x="219732" y="89106"/>
                        <a:pt x="217285" y="102102"/>
                      </a:cubicBezTo>
                      <a:cubicBezTo>
                        <a:pt x="214908" y="114764"/>
                        <a:pt x="212518" y="127376"/>
                        <a:pt x="210109" y="139987"/>
                      </a:cubicBezTo>
                      <a:cubicBezTo>
                        <a:pt x="209075" y="145366"/>
                        <a:pt x="208892" y="145189"/>
                        <a:pt x="203400" y="144678"/>
                      </a:cubicBezTo>
                      <a:cubicBezTo>
                        <a:pt x="192788" y="143682"/>
                        <a:pt x="182131" y="142875"/>
                        <a:pt x="171909" y="147119"/>
                      </a:cubicBezTo>
                      <a:cubicBezTo>
                        <a:pt x="169192" y="148247"/>
                        <a:pt x="169463" y="146349"/>
                        <a:pt x="169696" y="144861"/>
                      </a:cubicBezTo>
                      <a:cubicBezTo>
                        <a:pt x="170207" y="141513"/>
                        <a:pt x="171203" y="138221"/>
                        <a:pt x="171487" y="134860"/>
                      </a:cubicBezTo>
                      <a:cubicBezTo>
                        <a:pt x="173379" y="112475"/>
                        <a:pt x="176960" y="90260"/>
                        <a:pt x="178253" y="67818"/>
                      </a:cubicBezTo>
                      <a:cubicBezTo>
                        <a:pt x="179016" y="54576"/>
                        <a:pt x="180542" y="41479"/>
                        <a:pt x="182490" y="28388"/>
                      </a:cubicBezTo>
                      <a:cubicBezTo>
                        <a:pt x="182730" y="26293"/>
                        <a:pt x="182730" y="24178"/>
                        <a:pt x="182490" y="22083"/>
                      </a:cubicBezTo>
                      <a:cubicBezTo>
                        <a:pt x="182320" y="20014"/>
                        <a:pt x="181488" y="18299"/>
                        <a:pt x="179300" y="17467"/>
                      </a:cubicBezTo>
                      <a:cubicBezTo>
                        <a:pt x="177200" y="16545"/>
                        <a:pt x="174751" y="16978"/>
                        <a:pt x="173095" y="18564"/>
                      </a:cubicBezTo>
                      <a:cubicBezTo>
                        <a:pt x="170245" y="21118"/>
                        <a:pt x="168990" y="24479"/>
                        <a:pt x="168681" y="28218"/>
                      </a:cubicBezTo>
                      <a:cubicBezTo>
                        <a:pt x="167546" y="42450"/>
                        <a:pt x="166304" y="56682"/>
                        <a:pt x="165339" y="70927"/>
                      </a:cubicBezTo>
                      <a:cubicBezTo>
                        <a:pt x="162703" y="109789"/>
                        <a:pt x="157179" y="148184"/>
                        <a:pt x="147323" y="185867"/>
                      </a:cubicBezTo>
                      <a:cubicBezTo>
                        <a:pt x="144877" y="195244"/>
                        <a:pt x="142909" y="204740"/>
                        <a:pt x="140576" y="214779"/>
                      </a:cubicBezTo>
                      <a:cubicBezTo>
                        <a:pt x="145558" y="214779"/>
                        <a:pt x="150211" y="214779"/>
                        <a:pt x="154871" y="214779"/>
                      </a:cubicBezTo>
                      <a:cubicBezTo>
                        <a:pt x="156492" y="214779"/>
                        <a:pt x="156479" y="213411"/>
                        <a:pt x="156864" y="212339"/>
                      </a:cubicBezTo>
                      <a:cubicBezTo>
                        <a:pt x="160017" y="203593"/>
                        <a:pt x="161164" y="194393"/>
                        <a:pt x="163075" y="185369"/>
                      </a:cubicBezTo>
                      <a:cubicBezTo>
                        <a:pt x="164109" y="180451"/>
                        <a:pt x="164967" y="175488"/>
                        <a:pt x="166537" y="170702"/>
                      </a:cubicBezTo>
                      <a:cubicBezTo>
                        <a:pt x="168107" y="165916"/>
                        <a:pt x="171020" y="162189"/>
                        <a:pt x="176191" y="160941"/>
                      </a:cubicBezTo>
                      <a:cubicBezTo>
                        <a:pt x="184388" y="158955"/>
                        <a:pt x="192586" y="157120"/>
                        <a:pt x="201061" y="156823"/>
                      </a:cubicBezTo>
                      <a:cubicBezTo>
                        <a:pt x="206528" y="156628"/>
                        <a:pt x="206950" y="157359"/>
                        <a:pt x="205765" y="162498"/>
                      </a:cubicBezTo>
                      <a:cubicBezTo>
                        <a:pt x="203242" y="173439"/>
                        <a:pt x="199459" y="184032"/>
                        <a:pt x="197220" y="195042"/>
                      </a:cubicBezTo>
                      <a:cubicBezTo>
                        <a:pt x="196682" y="197564"/>
                        <a:pt x="196524" y="200154"/>
                        <a:pt x="196754" y="202723"/>
                      </a:cubicBezTo>
                      <a:cubicBezTo>
                        <a:pt x="197038" y="205705"/>
                        <a:pt x="198047" y="208328"/>
                        <a:pt x="201326" y="209028"/>
                      </a:cubicBezTo>
                      <a:cubicBezTo>
                        <a:pt x="204605" y="209728"/>
                        <a:pt x="207291" y="208480"/>
                        <a:pt x="209050" y="205547"/>
                      </a:cubicBezTo>
                      <a:cubicBezTo>
                        <a:pt x="212077" y="200503"/>
                        <a:pt x="213016" y="194828"/>
                        <a:pt x="213691" y="189153"/>
                      </a:cubicBezTo>
                      <a:cubicBezTo>
                        <a:pt x="214675" y="180911"/>
                        <a:pt x="215110" y="172600"/>
                        <a:pt x="217210" y="164510"/>
                      </a:cubicBezTo>
                      <a:cubicBezTo>
                        <a:pt x="218635" y="159030"/>
                        <a:pt x="219467" y="158595"/>
                        <a:pt x="224959" y="159232"/>
                      </a:cubicBezTo>
                      <a:cubicBezTo>
                        <a:pt x="231686" y="160022"/>
                        <a:pt x="238386" y="161073"/>
                        <a:pt x="245062" y="162385"/>
                      </a:cubicBezTo>
                      <a:cubicBezTo>
                        <a:pt x="247477" y="162858"/>
                        <a:pt x="248259" y="162025"/>
                        <a:pt x="247988" y="159705"/>
                      </a:cubicBezTo>
                      <a:cubicBezTo>
                        <a:pt x="247928" y="158655"/>
                        <a:pt x="247928" y="157602"/>
                        <a:pt x="247988" y="156552"/>
                      </a:cubicBezTo>
                      <a:cubicBezTo>
                        <a:pt x="247988" y="150461"/>
                        <a:pt x="247988" y="150423"/>
                        <a:pt x="254149" y="151426"/>
                      </a:cubicBezTo>
                      <a:cubicBezTo>
                        <a:pt x="255878" y="151708"/>
                        <a:pt x="257580" y="152145"/>
                        <a:pt x="259231" y="152731"/>
                      </a:cubicBezTo>
                      <a:cubicBezTo>
                        <a:pt x="262579" y="153935"/>
                        <a:pt x="263304" y="156653"/>
                        <a:pt x="262920" y="159837"/>
                      </a:cubicBezTo>
                      <a:cubicBezTo>
                        <a:pt x="262554" y="162908"/>
                        <a:pt x="260574" y="164396"/>
                        <a:pt x="257661" y="164409"/>
                      </a:cubicBezTo>
                      <a:cubicBezTo>
                        <a:pt x="255323" y="164478"/>
                        <a:pt x="252988" y="164212"/>
                        <a:pt x="250725" y="163621"/>
                      </a:cubicBezTo>
                      <a:cubicBezTo>
                        <a:pt x="248202" y="162883"/>
                        <a:pt x="248082" y="163829"/>
                        <a:pt x="248089" y="165878"/>
                      </a:cubicBezTo>
                      <a:cubicBezTo>
                        <a:pt x="248152" y="181100"/>
                        <a:pt x="248051" y="196329"/>
                        <a:pt x="248190" y="211557"/>
                      </a:cubicBezTo>
                      <a:cubicBezTo>
                        <a:pt x="248190" y="214344"/>
                        <a:pt x="247446" y="215044"/>
                        <a:pt x="244690" y="215031"/>
                      </a:cubicBezTo>
                      <a:cubicBezTo>
                        <a:pt x="216352" y="214930"/>
                        <a:pt x="188008" y="215031"/>
                        <a:pt x="159664" y="214899"/>
                      </a:cubicBezTo>
                      <a:cubicBezTo>
                        <a:pt x="157015" y="214899"/>
                        <a:pt x="155792" y="215574"/>
                        <a:pt x="154953" y="218159"/>
                      </a:cubicBezTo>
                      <a:cubicBezTo>
                        <a:pt x="152860" y="224603"/>
                        <a:pt x="150596" y="231016"/>
                        <a:pt x="147563" y="237076"/>
                      </a:cubicBezTo>
                      <a:cubicBezTo>
                        <a:pt x="146586" y="239037"/>
                        <a:pt x="146302" y="242278"/>
                        <a:pt x="142808" y="241667"/>
                      </a:cubicBezTo>
                      <a:cubicBezTo>
                        <a:pt x="139273" y="240891"/>
                        <a:pt x="136652" y="237908"/>
                        <a:pt x="136339" y="234302"/>
                      </a:cubicBezTo>
                      <a:cubicBezTo>
                        <a:pt x="136087" y="229528"/>
                        <a:pt x="137524" y="225051"/>
                        <a:pt x="138792" y="220549"/>
                      </a:cubicBezTo>
                      <a:cubicBezTo>
                        <a:pt x="139265" y="218878"/>
                        <a:pt x="139876" y="217238"/>
                        <a:pt x="140437" y="215504"/>
                      </a:cubicBezTo>
                      <a:cubicBezTo>
                        <a:pt x="139176" y="214691"/>
                        <a:pt x="137884" y="215075"/>
                        <a:pt x="136654" y="215075"/>
                      </a:cubicBezTo>
                      <a:cubicBezTo>
                        <a:pt x="103391" y="215075"/>
                        <a:pt x="70129" y="215006"/>
                        <a:pt x="36866" y="215132"/>
                      </a:cubicBezTo>
                      <a:cubicBezTo>
                        <a:pt x="33713" y="215132"/>
                        <a:pt x="33019" y="214338"/>
                        <a:pt x="33032" y="211273"/>
                      </a:cubicBezTo>
                      <a:cubicBezTo>
                        <a:pt x="33171" y="188081"/>
                        <a:pt x="33108" y="164895"/>
                        <a:pt x="33108" y="141469"/>
                      </a:cubicBezTo>
                      <a:cubicBezTo>
                        <a:pt x="31557" y="142062"/>
                        <a:pt x="31449" y="143487"/>
                        <a:pt x="31002" y="144527"/>
                      </a:cubicBezTo>
                      <a:cubicBezTo>
                        <a:pt x="26506" y="154976"/>
                        <a:pt x="23655" y="165967"/>
                        <a:pt x="20490" y="176838"/>
                      </a:cubicBezTo>
                      <a:cubicBezTo>
                        <a:pt x="18207" y="184688"/>
                        <a:pt x="15527" y="192419"/>
                        <a:pt x="13018" y="200200"/>
                      </a:cubicBezTo>
                      <a:cubicBezTo>
                        <a:pt x="12867" y="200763"/>
                        <a:pt x="12655" y="201309"/>
                        <a:pt x="12387" y="201827"/>
                      </a:cubicBezTo>
                      <a:cubicBezTo>
                        <a:pt x="11082" y="204066"/>
                        <a:pt x="10495" y="207288"/>
                        <a:pt x="7071" y="207086"/>
                      </a:cubicBezTo>
                      <a:cubicBezTo>
                        <a:pt x="3837" y="206897"/>
                        <a:pt x="299" y="202628"/>
                        <a:pt x="15" y="199191"/>
                      </a:cubicBezTo>
                      <a:cubicBezTo>
                        <a:pt x="-91" y="197191"/>
                        <a:pt x="359" y="195200"/>
                        <a:pt x="1314" y="193441"/>
                      </a:cubicBezTo>
                      <a:cubicBezTo>
                        <a:pt x="8017" y="180255"/>
                        <a:pt x="12469" y="166225"/>
                        <a:pt x="16971" y="152207"/>
                      </a:cubicBezTo>
                      <a:cubicBezTo>
                        <a:pt x="21442" y="138297"/>
                        <a:pt x="26127" y="124462"/>
                        <a:pt x="31601" y="110905"/>
                      </a:cubicBezTo>
                      <a:cubicBezTo>
                        <a:pt x="31891" y="110186"/>
                        <a:pt x="32200" y="109480"/>
                        <a:pt x="32502" y="108761"/>
                      </a:cubicBezTo>
                      <a:close/>
                    </a:path>
                  </a:pathLst>
                </a:custGeom>
                <a:solidFill>
                  <a:srgbClr val="B9393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650" name="Google Shape;2650;p18"/>
                <p:cNvSpPr/>
                <p:nvPr/>
              </p:nvSpPr>
              <p:spPr>
                <a:xfrm>
                  <a:off x="9737214" y="3794342"/>
                  <a:ext cx="55345" cy="75491"/>
                </a:xfrm>
                <a:custGeom>
                  <a:rect b="b" l="l" r="r" t="t"/>
                  <a:pathLst>
                    <a:path extrusionOk="0" h="75491" w="55345">
                      <a:moveTo>
                        <a:pt x="15210" y="25717"/>
                      </a:moveTo>
                      <a:cubicBezTo>
                        <a:pt x="15210" y="41204"/>
                        <a:pt x="15147" y="56520"/>
                        <a:pt x="15273" y="71831"/>
                      </a:cubicBezTo>
                      <a:cubicBezTo>
                        <a:pt x="15273" y="74353"/>
                        <a:pt x="14819" y="75406"/>
                        <a:pt x="12082" y="75097"/>
                      </a:cubicBezTo>
                      <a:cubicBezTo>
                        <a:pt x="8299" y="74662"/>
                        <a:pt x="3166" y="76692"/>
                        <a:pt x="1016" y="74309"/>
                      </a:cubicBezTo>
                      <a:cubicBezTo>
                        <a:pt x="-876" y="72228"/>
                        <a:pt x="455" y="67196"/>
                        <a:pt x="455" y="63469"/>
                      </a:cubicBezTo>
                      <a:cubicBezTo>
                        <a:pt x="455" y="43442"/>
                        <a:pt x="492" y="23409"/>
                        <a:pt x="391" y="3382"/>
                      </a:cubicBezTo>
                      <a:cubicBezTo>
                        <a:pt x="391" y="860"/>
                        <a:pt x="795" y="-136"/>
                        <a:pt x="3588" y="15"/>
                      </a:cubicBezTo>
                      <a:cubicBezTo>
                        <a:pt x="8375" y="273"/>
                        <a:pt x="13192" y="223"/>
                        <a:pt x="17991" y="15"/>
                      </a:cubicBezTo>
                      <a:cubicBezTo>
                        <a:pt x="20267" y="-80"/>
                        <a:pt x="21245" y="759"/>
                        <a:pt x="22039" y="2802"/>
                      </a:cubicBezTo>
                      <a:cubicBezTo>
                        <a:pt x="27872" y="17810"/>
                        <a:pt x="33818" y="32779"/>
                        <a:pt x="39733" y="47755"/>
                      </a:cubicBezTo>
                      <a:cubicBezTo>
                        <a:pt x="39991" y="48563"/>
                        <a:pt x="40459" y="49287"/>
                        <a:pt x="41089" y="49855"/>
                      </a:cubicBezTo>
                      <a:cubicBezTo>
                        <a:pt x="41089" y="40712"/>
                        <a:pt x="41089" y="31569"/>
                        <a:pt x="41089" y="22432"/>
                      </a:cubicBezTo>
                      <a:cubicBezTo>
                        <a:pt x="41089" y="15874"/>
                        <a:pt x="41089" y="9309"/>
                        <a:pt x="40918" y="2758"/>
                      </a:cubicBezTo>
                      <a:cubicBezTo>
                        <a:pt x="40855" y="545"/>
                        <a:pt x="41549" y="-92"/>
                        <a:pt x="43687" y="27"/>
                      </a:cubicBezTo>
                      <a:cubicBezTo>
                        <a:pt x="46726" y="198"/>
                        <a:pt x="49778" y="141"/>
                        <a:pt x="52824" y="27"/>
                      </a:cubicBezTo>
                      <a:cubicBezTo>
                        <a:pt x="54482" y="-29"/>
                        <a:pt x="55346" y="217"/>
                        <a:pt x="55346" y="2253"/>
                      </a:cubicBezTo>
                      <a:cubicBezTo>
                        <a:pt x="55275" y="25795"/>
                        <a:pt x="55275" y="49336"/>
                        <a:pt x="55346" y="72877"/>
                      </a:cubicBezTo>
                      <a:cubicBezTo>
                        <a:pt x="55346" y="75015"/>
                        <a:pt x="54400" y="75053"/>
                        <a:pt x="52824" y="75034"/>
                      </a:cubicBezTo>
                      <a:cubicBezTo>
                        <a:pt x="48025" y="74984"/>
                        <a:pt x="43214" y="74883"/>
                        <a:pt x="38421" y="75078"/>
                      </a:cubicBezTo>
                      <a:cubicBezTo>
                        <a:pt x="36164" y="75166"/>
                        <a:pt x="35174" y="74378"/>
                        <a:pt x="34354" y="72335"/>
                      </a:cubicBezTo>
                      <a:cubicBezTo>
                        <a:pt x="28502" y="57832"/>
                        <a:pt x="22518" y="43386"/>
                        <a:pt x="16578" y="28914"/>
                      </a:cubicBezTo>
                      <a:cubicBezTo>
                        <a:pt x="16168" y="27905"/>
                        <a:pt x="15677" y="26833"/>
                        <a:pt x="15210" y="25717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651" name="Google Shape;2651;p18"/>
                <p:cNvSpPr/>
                <p:nvPr/>
              </p:nvSpPr>
              <p:spPr>
                <a:xfrm>
                  <a:off x="9959043" y="3794337"/>
                  <a:ext cx="50679" cy="75134"/>
                </a:xfrm>
                <a:custGeom>
                  <a:rect b="b" l="l" r="r" t="t"/>
                  <a:pathLst>
                    <a:path extrusionOk="0" h="75134" w="50679">
                      <a:moveTo>
                        <a:pt x="36737" y="38132"/>
                      </a:moveTo>
                      <a:cubicBezTo>
                        <a:pt x="39109" y="39407"/>
                        <a:pt x="40850" y="41603"/>
                        <a:pt x="41549" y="44204"/>
                      </a:cubicBezTo>
                      <a:cubicBezTo>
                        <a:pt x="44569" y="54369"/>
                        <a:pt x="47571" y="64540"/>
                        <a:pt x="50679" y="75052"/>
                      </a:cubicBezTo>
                      <a:cubicBezTo>
                        <a:pt x="45383" y="75052"/>
                        <a:pt x="40376" y="74982"/>
                        <a:pt x="35382" y="75083"/>
                      </a:cubicBezTo>
                      <a:cubicBezTo>
                        <a:pt x="33572" y="75121"/>
                        <a:pt x="33704" y="73853"/>
                        <a:pt x="33421" y="72807"/>
                      </a:cubicBezTo>
                      <a:cubicBezTo>
                        <a:pt x="31668" y="66394"/>
                        <a:pt x="30110" y="59918"/>
                        <a:pt x="28136" y="53574"/>
                      </a:cubicBezTo>
                      <a:cubicBezTo>
                        <a:pt x="26207" y="47344"/>
                        <a:pt x="23760" y="45623"/>
                        <a:pt x="18621" y="45509"/>
                      </a:cubicBezTo>
                      <a:cubicBezTo>
                        <a:pt x="16559" y="45465"/>
                        <a:pt x="16099" y="46140"/>
                        <a:pt x="16099" y="48076"/>
                      </a:cubicBezTo>
                      <a:cubicBezTo>
                        <a:pt x="16200" y="56033"/>
                        <a:pt x="15998" y="63998"/>
                        <a:pt x="16219" y="71955"/>
                      </a:cubicBezTo>
                      <a:cubicBezTo>
                        <a:pt x="16301" y="74736"/>
                        <a:pt x="15392" y="75272"/>
                        <a:pt x="12895" y="75108"/>
                      </a:cubicBezTo>
                      <a:cubicBezTo>
                        <a:pt x="9625" y="74888"/>
                        <a:pt x="6342" y="74888"/>
                        <a:pt x="3071" y="75108"/>
                      </a:cubicBezTo>
                      <a:cubicBezTo>
                        <a:pt x="549" y="75279"/>
                        <a:pt x="-12" y="74478"/>
                        <a:pt x="0" y="72012"/>
                      </a:cubicBezTo>
                      <a:cubicBezTo>
                        <a:pt x="114" y="54690"/>
                        <a:pt x="57" y="37362"/>
                        <a:pt x="57" y="20040"/>
                      </a:cubicBezTo>
                      <a:cubicBezTo>
                        <a:pt x="57" y="14189"/>
                        <a:pt x="57" y="8337"/>
                        <a:pt x="57" y="2479"/>
                      </a:cubicBezTo>
                      <a:cubicBezTo>
                        <a:pt x="57" y="1029"/>
                        <a:pt x="158" y="39"/>
                        <a:pt x="2050" y="64"/>
                      </a:cubicBezTo>
                      <a:cubicBezTo>
                        <a:pt x="11414" y="165"/>
                        <a:pt x="20803" y="-270"/>
                        <a:pt x="30135" y="304"/>
                      </a:cubicBezTo>
                      <a:cubicBezTo>
                        <a:pt x="42980" y="1085"/>
                        <a:pt x="49626" y="10298"/>
                        <a:pt x="47545" y="23433"/>
                      </a:cubicBezTo>
                      <a:cubicBezTo>
                        <a:pt x="46379" y="30924"/>
                        <a:pt x="43938" y="34272"/>
                        <a:pt x="36737" y="38132"/>
                      </a:cubicBezTo>
                      <a:close/>
                      <a:moveTo>
                        <a:pt x="16174" y="22645"/>
                      </a:moveTo>
                      <a:cubicBezTo>
                        <a:pt x="16174" y="31857"/>
                        <a:pt x="16174" y="31857"/>
                        <a:pt x="24208" y="30930"/>
                      </a:cubicBezTo>
                      <a:cubicBezTo>
                        <a:pt x="30167" y="30243"/>
                        <a:pt x="32903" y="26271"/>
                        <a:pt x="31535" y="20286"/>
                      </a:cubicBezTo>
                      <a:cubicBezTo>
                        <a:pt x="30501" y="15784"/>
                        <a:pt x="24719" y="13035"/>
                        <a:pt x="17745" y="14447"/>
                      </a:cubicBezTo>
                      <a:cubicBezTo>
                        <a:pt x="14327" y="15141"/>
                        <a:pt x="16950" y="18527"/>
                        <a:pt x="16206" y="20558"/>
                      </a:cubicBezTo>
                      <a:cubicBezTo>
                        <a:pt x="15979" y="21175"/>
                        <a:pt x="16174" y="21945"/>
                        <a:pt x="16174" y="22645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652" name="Google Shape;2652;p18"/>
                <p:cNvSpPr/>
                <p:nvPr/>
              </p:nvSpPr>
              <p:spPr>
                <a:xfrm>
                  <a:off x="9670826" y="3794340"/>
                  <a:ext cx="55136" cy="76310"/>
                </a:xfrm>
                <a:custGeom>
                  <a:rect b="b" l="l" r="r" t="t"/>
                  <a:pathLst>
                    <a:path extrusionOk="0" h="76310" w="55136">
                      <a:moveTo>
                        <a:pt x="46" y="26350"/>
                      </a:moveTo>
                      <a:cubicBezTo>
                        <a:pt x="46" y="18506"/>
                        <a:pt x="115" y="10661"/>
                        <a:pt x="2" y="2817"/>
                      </a:cubicBezTo>
                      <a:cubicBezTo>
                        <a:pt x="-30" y="730"/>
                        <a:pt x="418" y="-90"/>
                        <a:pt x="2675" y="36"/>
                      </a:cubicBezTo>
                      <a:cubicBezTo>
                        <a:pt x="6300" y="232"/>
                        <a:pt x="9934" y="232"/>
                        <a:pt x="13559" y="36"/>
                      </a:cubicBezTo>
                      <a:cubicBezTo>
                        <a:pt x="15923" y="-90"/>
                        <a:pt x="16504" y="711"/>
                        <a:pt x="16485" y="3000"/>
                      </a:cubicBezTo>
                      <a:cubicBezTo>
                        <a:pt x="16377" y="15876"/>
                        <a:pt x="16422" y="28759"/>
                        <a:pt x="16441" y="41635"/>
                      </a:cubicBezTo>
                      <a:cubicBezTo>
                        <a:pt x="16441" y="45614"/>
                        <a:pt x="16573" y="49599"/>
                        <a:pt x="17702" y="53464"/>
                      </a:cubicBezTo>
                      <a:cubicBezTo>
                        <a:pt x="19228" y="58755"/>
                        <a:pt x="22696" y="61618"/>
                        <a:pt x="27387" y="61567"/>
                      </a:cubicBezTo>
                      <a:cubicBezTo>
                        <a:pt x="32079" y="61517"/>
                        <a:pt x="35131" y="58881"/>
                        <a:pt x="36789" y="53603"/>
                      </a:cubicBezTo>
                      <a:cubicBezTo>
                        <a:pt x="37633" y="50921"/>
                        <a:pt x="38059" y="48124"/>
                        <a:pt x="38050" y="45311"/>
                      </a:cubicBezTo>
                      <a:cubicBezTo>
                        <a:pt x="38050" y="31262"/>
                        <a:pt x="38139" y="17213"/>
                        <a:pt x="38050" y="3164"/>
                      </a:cubicBezTo>
                      <a:cubicBezTo>
                        <a:pt x="38050" y="749"/>
                        <a:pt x="38618" y="-109"/>
                        <a:pt x="41127" y="11"/>
                      </a:cubicBezTo>
                      <a:cubicBezTo>
                        <a:pt x="44980" y="225"/>
                        <a:pt x="48852" y="87"/>
                        <a:pt x="52717" y="55"/>
                      </a:cubicBezTo>
                      <a:cubicBezTo>
                        <a:pt x="53979" y="55"/>
                        <a:pt x="54975" y="55"/>
                        <a:pt x="54937" y="1846"/>
                      </a:cubicBezTo>
                      <a:cubicBezTo>
                        <a:pt x="54609" y="18928"/>
                        <a:pt x="55933" y="36061"/>
                        <a:pt x="54306" y="53080"/>
                      </a:cubicBezTo>
                      <a:cubicBezTo>
                        <a:pt x="52610" y="70887"/>
                        <a:pt x="39356" y="77748"/>
                        <a:pt x="23541" y="76064"/>
                      </a:cubicBezTo>
                      <a:cubicBezTo>
                        <a:pt x="8653" y="74475"/>
                        <a:pt x="613" y="65111"/>
                        <a:pt x="210" y="49511"/>
                      </a:cubicBezTo>
                      <a:cubicBezTo>
                        <a:pt x="-5" y="41793"/>
                        <a:pt x="172" y="34062"/>
                        <a:pt x="172" y="26331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653" name="Google Shape;2653;p18"/>
                <p:cNvSpPr/>
                <p:nvPr/>
              </p:nvSpPr>
              <p:spPr>
                <a:xfrm>
                  <a:off x="10146544" y="3794350"/>
                  <a:ext cx="65497" cy="75102"/>
                </a:xfrm>
                <a:custGeom>
                  <a:rect b="b" l="l" r="r" t="t"/>
                  <a:pathLst>
                    <a:path extrusionOk="0" h="75102" w="65497">
                      <a:moveTo>
                        <a:pt x="65498" y="75039"/>
                      </a:moveTo>
                      <a:cubicBezTo>
                        <a:pt x="59980" y="75039"/>
                        <a:pt x="54948" y="74957"/>
                        <a:pt x="49922" y="75089"/>
                      </a:cubicBezTo>
                      <a:cubicBezTo>
                        <a:pt x="48264" y="75133"/>
                        <a:pt x="47671" y="74459"/>
                        <a:pt x="47306" y="73034"/>
                      </a:cubicBezTo>
                      <a:cubicBezTo>
                        <a:pt x="46290" y="69074"/>
                        <a:pt x="45143" y="65151"/>
                        <a:pt x="44153" y="61191"/>
                      </a:cubicBezTo>
                      <a:cubicBezTo>
                        <a:pt x="43755" y="59590"/>
                        <a:pt x="43062" y="58934"/>
                        <a:pt x="41296" y="58972"/>
                      </a:cubicBezTo>
                      <a:cubicBezTo>
                        <a:pt x="35331" y="59090"/>
                        <a:pt x="29359" y="59090"/>
                        <a:pt x="23388" y="58972"/>
                      </a:cubicBezTo>
                      <a:cubicBezTo>
                        <a:pt x="21496" y="58934"/>
                        <a:pt x="20765" y="59602"/>
                        <a:pt x="20311" y="61412"/>
                      </a:cubicBezTo>
                      <a:cubicBezTo>
                        <a:pt x="19384" y="65139"/>
                        <a:pt x="18041" y="68771"/>
                        <a:pt x="17101" y="72498"/>
                      </a:cubicBezTo>
                      <a:cubicBezTo>
                        <a:pt x="16622" y="74389"/>
                        <a:pt x="15903" y="75184"/>
                        <a:pt x="13816" y="75096"/>
                      </a:cubicBezTo>
                      <a:cubicBezTo>
                        <a:pt x="9402" y="74913"/>
                        <a:pt x="4937" y="75039"/>
                        <a:pt x="0" y="75039"/>
                      </a:cubicBezTo>
                      <a:lnTo>
                        <a:pt x="5713" y="56286"/>
                      </a:lnTo>
                      <a:cubicBezTo>
                        <a:pt x="11117" y="38541"/>
                        <a:pt x="16565" y="20810"/>
                        <a:pt x="21868" y="3034"/>
                      </a:cubicBezTo>
                      <a:cubicBezTo>
                        <a:pt x="22562" y="726"/>
                        <a:pt x="23514" y="-119"/>
                        <a:pt x="25961" y="13"/>
                      </a:cubicBezTo>
                      <a:cubicBezTo>
                        <a:pt x="30633" y="234"/>
                        <a:pt x="35318" y="114"/>
                        <a:pt x="40003" y="51"/>
                      </a:cubicBezTo>
                      <a:cubicBezTo>
                        <a:pt x="41416" y="51"/>
                        <a:pt x="42419" y="209"/>
                        <a:pt x="42910" y="1804"/>
                      </a:cubicBezTo>
                      <a:cubicBezTo>
                        <a:pt x="50383" y="26106"/>
                        <a:pt x="57893" y="50396"/>
                        <a:pt x="65498" y="75039"/>
                      </a:cubicBezTo>
                      <a:close/>
                      <a:moveTo>
                        <a:pt x="24813" y="44866"/>
                      </a:moveTo>
                      <a:cubicBezTo>
                        <a:pt x="29422" y="44866"/>
                        <a:pt x="33641" y="44797"/>
                        <a:pt x="37822" y="44866"/>
                      </a:cubicBezTo>
                      <a:cubicBezTo>
                        <a:pt x="39713" y="44916"/>
                        <a:pt x="39600" y="44034"/>
                        <a:pt x="39266" y="42709"/>
                      </a:cubicBezTo>
                      <a:cubicBezTo>
                        <a:pt x="37115" y="34087"/>
                        <a:pt x="34984" y="25459"/>
                        <a:pt x="32859" y="16824"/>
                      </a:cubicBezTo>
                      <a:lnTo>
                        <a:pt x="32298" y="16768"/>
                      </a:lnTo>
                      <a:cubicBezTo>
                        <a:pt x="29845" y="26005"/>
                        <a:pt x="27398" y="35187"/>
                        <a:pt x="24813" y="44866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654" name="Google Shape;2654;p18"/>
                <p:cNvSpPr/>
                <p:nvPr/>
              </p:nvSpPr>
              <p:spPr>
                <a:xfrm>
                  <a:off x="9903402" y="3794363"/>
                  <a:ext cx="43459" cy="75063"/>
                </a:xfrm>
                <a:custGeom>
                  <a:rect b="b" l="l" r="r" t="t"/>
                  <a:pathLst>
                    <a:path extrusionOk="0" h="75063" w="43459">
                      <a:moveTo>
                        <a:pt x="44" y="37412"/>
                      </a:moveTo>
                      <a:cubicBezTo>
                        <a:pt x="44" y="25942"/>
                        <a:pt x="101" y="14472"/>
                        <a:pt x="0" y="3002"/>
                      </a:cubicBezTo>
                      <a:cubicBezTo>
                        <a:pt x="0" y="820"/>
                        <a:pt x="391" y="-25"/>
                        <a:pt x="2831" y="1"/>
                      </a:cubicBezTo>
                      <a:cubicBezTo>
                        <a:pt x="15123" y="131"/>
                        <a:pt x="27413" y="131"/>
                        <a:pt x="39701" y="1"/>
                      </a:cubicBezTo>
                      <a:cubicBezTo>
                        <a:pt x="41971" y="1"/>
                        <a:pt x="42482" y="738"/>
                        <a:pt x="42368" y="2813"/>
                      </a:cubicBezTo>
                      <a:cubicBezTo>
                        <a:pt x="42195" y="5736"/>
                        <a:pt x="42195" y="8667"/>
                        <a:pt x="42368" y="11590"/>
                      </a:cubicBezTo>
                      <a:cubicBezTo>
                        <a:pt x="42507" y="13747"/>
                        <a:pt x="41832" y="14384"/>
                        <a:pt x="39644" y="14340"/>
                      </a:cubicBezTo>
                      <a:cubicBezTo>
                        <a:pt x="32746" y="14201"/>
                        <a:pt x="25835" y="14390"/>
                        <a:pt x="18930" y="14233"/>
                      </a:cubicBezTo>
                      <a:cubicBezTo>
                        <a:pt x="16590" y="14182"/>
                        <a:pt x="15960" y="14914"/>
                        <a:pt x="16067" y="17165"/>
                      </a:cubicBezTo>
                      <a:cubicBezTo>
                        <a:pt x="16278" y="20436"/>
                        <a:pt x="16278" y="23718"/>
                        <a:pt x="16067" y="26989"/>
                      </a:cubicBezTo>
                      <a:cubicBezTo>
                        <a:pt x="15871" y="29612"/>
                        <a:pt x="16925" y="30041"/>
                        <a:pt x="19258" y="29978"/>
                      </a:cubicBezTo>
                      <a:cubicBezTo>
                        <a:pt x="25563" y="29827"/>
                        <a:pt x="31869" y="30035"/>
                        <a:pt x="38219" y="29871"/>
                      </a:cubicBezTo>
                      <a:cubicBezTo>
                        <a:pt x="40470" y="29814"/>
                        <a:pt x="41006" y="30501"/>
                        <a:pt x="40880" y="32645"/>
                      </a:cubicBezTo>
                      <a:cubicBezTo>
                        <a:pt x="40710" y="35684"/>
                        <a:pt x="40710" y="38730"/>
                        <a:pt x="40880" y="41770"/>
                      </a:cubicBezTo>
                      <a:cubicBezTo>
                        <a:pt x="40981" y="43661"/>
                        <a:pt x="40287" y="44115"/>
                        <a:pt x="38490" y="44090"/>
                      </a:cubicBezTo>
                      <a:cubicBezTo>
                        <a:pt x="31825" y="43996"/>
                        <a:pt x="25147" y="44090"/>
                        <a:pt x="18476" y="44014"/>
                      </a:cubicBezTo>
                      <a:cubicBezTo>
                        <a:pt x="16716" y="44014"/>
                        <a:pt x="16017" y="44380"/>
                        <a:pt x="16086" y="46303"/>
                      </a:cubicBezTo>
                      <a:cubicBezTo>
                        <a:pt x="16237" y="50276"/>
                        <a:pt x="16256" y="54268"/>
                        <a:pt x="16086" y="58240"/>
                      </a:cubicBezTo>
                      <a:cubicBezTo>
                        <a:pt x="15991" y="60390"/>
                        <a:pt x="16584" y="61015"/>
                        <a:pt x="18785" y="60964"/>
                      </a:cubicBezTo>
                      <a:cubicBezTo>
                        <a:pt x="25917" y="60813"/>
                        <a:pt x="33067" y="61071"/>
                        <a:pt x="40224" y="60832"/>
                      </a:cubicBezTo>
                      <a:cubicBezTo>
                        <a:pt x="43011" y="60737"/>
                        <a:pt x="43617" y="61645"/>
                        <a:pt x="43428" y="64168"/>
                      </a:cubicBezTo>
                      <a:cubicBezTo>
                        <a:pt x="43270" y="66974"/>
                        <a:pt x="43270" y="69786"/>
                        <a:pt x="43428" y="72592"/>
                      </a:cubicBezTo>
                      <a:cubicBezTo>
                        <a:pt x="43491" y="74295"/>
                        <a:pt x="43156" y="75076"/>
                        <a:pt x="41170" y="75064"/>
                      </a:cubicBezTo>
                      <a:cubicBezTo>
                        <a:pt x="28180" y="74980"/>
                        <a:pt x="15189" y="74980"/>
                        <a:pt x="2194" y="75064"/>
                      </a:cubicBezTo>
                      <a:cubicBezTo>
                        <a:pt x="44" y="75064"/>
                        <a:pt x="82" y="74055"/>
                        <a:pt x="88" y="72542"/>
                      </a:cubicBezTo>
                      <a:cubicBezTo>
                        <a:pt x="63" y="60826"/>
                        <a:pt x="44" y="49122"/>
                        <a:pt x="44" y="37412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655" name="Google Shape;2655;p18"/>
                <p:cNvSpPr/>
                <p:nvPr/>
              </p:nvSpPr>
              <p:spPr>
                <a:xfrm>
                  <a:off x="9834571" y="3794382"/>
                  <a:ext cx="59463" cy="75058"/>
                </a:xfrm>
                <a:custGeom>
                  <a:rect b="b" l="l" r="r" t="t"/>
                  <a:pathLst>
                    <a:path extrusionOk="0" h="75058" w="59463">
                      <a:moveTo>
                        <a:pt x="30284" y="57634"/>
                      </a:moveTo>
                      <a:cubicBezTo>
                        <a:pt x="32613" y="47545"/>
                        <a:pt x="34939" y="37433"/>
                        <a:pt x="37264" y="27297"/>
                      </a:cubicBezTo>
                      <a:cubicBezTo>
                        <a:pt x="39156" y="19100"/>
                        <a:pt x="41086" y="10903"/>
                        <a:pt x="42832" y="2705"/>
                      </a:cubicBezTo>
                      <a:cubicBezTo>
                        <a:pt x="43249" y="750"/>
                        <a:pt x="43885" y="-82"/>
                        <a:pt x="45985" y="6"/>
                      </a:cubicBezTo>
                      <a:cubicBezTo>
                        <a:pt x="49838" y="177"/>
                        <a:pt x="53710" y="107"/>
                        <a:pt x="57569" y="38"/>
                      </a:cubicBezTo>
                      <a:cubicBezTo>
                        <a:pt x="59196" y="6"/>
                        <a:pt x="59814" y="170"/>
                        <a:pt x="59271" y="2144"/>
                      </a:cubicBezTo>
                      <a:cubicBezTo>
                        <a:pt x="52789" y="25786"/>
                        <a:pt x="46376" y="49445"/>
                        <a:pt x="40033" y="73121"/>
                      </a:cubicBezTo>
                      <a:cubicBezTo>
                        <a:pt x="39616" y="74653"/>
                        <a:pt x="38841" y="75082"/>
                        <a:pt x="37309" y="75057"/>
                      </a:cubicBezTo>
                      <a:cubicBezTo>
                        <a:pt x="32163" y="74962"/>
                        <a:pt x="27005" y="74950"/>
                        <a:pt x="21860" y="75057"/>
                      </a:cubicBezTo>
                      <a:cubicBezTo>
                        <a:pt x="20125" y="75095"/>
                        <a:pt x="19438" y="74508"/>
                        <a:pt x="19003" y="72850"/>
                      </a:cubicBezTo>
                      <a:cubicBezTo>
                        <a:pt x="12798" y="49494"/>
                        <a:pt x="6545" y="26162"/>
                        <a:pt x="243" y="2857"/>
                      </a:cubicBezTo>
                      <a:cubicBezTo>
                        <a:pt x="-349" y="668"/>
                        <a:pt x="54" y="-63"/>
                        <a:pt x="2413" y="38"/>
                      </a:cubicBezTo>
                      <a:cubicBezTo>
                        <a:pt x="6265" y="202"/>
                        <a:pt x="10143" y="202"/>
                        <a:pt x="13996" y="38"/>
                      </a:cubicBezTo>
                      <a:cubicBezTo>
                        <a:pt x="16083" y="-50"/>
                        <a:pt x="16727" y="719"/>
                        <a:pt x="17149" y="2686"/>
                      </a:cubicBezTo>
                      <a:cubicBezTo>
                        <a:pt x="21267" y="21030"/>
                        <a:pt x="25523" y="39348"/>
                        <a:pt x="29761" y="57666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656" name="Google Shape;2656;p18"/>
                <p:cNvSpPr/>
                <p:nvPr/>
              </p:nvSpPr>
              <p:spPr>
                <a:xfrm>
                  <a:off x="10018062" y="3793233"/>
                  <a:ext cx="44842" cy="77524"/>
                </a:xfrm>
                <a:custGeom>
                  <a:rect b="b" l="l" r="r" t="t"/>
                  <a:pathLst>
                    <a:path extrusionOk="0" h="77524" w="44842">
                      <a:moveTo>
                        <a:pt x="1933" y="57749"/>
                      </a:moveTo>
                      <a:cubicBezTo>
                        <a:pt x="7860" y="61255"/>
                        <a:pt x="13838" y="63059"/>
                        <a:pt x="20301" y="62592"/>
                      </a:cubicBezTo>
                      <a:cubicBezTo>
                        <a:pt x="26178" y="62163"/>
                        <a:pt x="28814" y="59168"/>
                        <a:pt x="28083" y="54124"/>
                      </a:cubicBezTo>
                      <a:cubicBezTo>
                        <a:pt x="27660" y="51185"/>
                        <a:pt x="25819" y="49262"/>
                        <a:pt x="23296" y="48051"/>
                      </a:cubicBezTo>
                      <a:cubicBezTo>
                        <a:pt x="20358" y="46639"/>
                        <a:pt x="17325" y="45422"/>
                        <a:pt x="14292" y="44211"/>
                      </a:cubicBezTo>
                      <a:cubicBezTo>
                        <a:pt x="3528" y="39929"/>
                        <a:pt x="-1315" y="32381"/>
                        <a:pt x="306" y="18988"/>
                      </a:cubicBezTo>
                      <a:cubicBezTo>
                        <a:pt x="1624" y="8117"/>
                        <a:pt x="9437" y="1383"/>
                        <a:pt x="21115" y="279"/>
                      </a:cubicBezTo>
                      <a:cubicBezTo>
                        <a:pt x="27061" y="-374"/>
                        <a:pt x="33083" y="121"/>
                        <a:pt x="38846" y="1736"/>
                      </a:cubicBezTo>
                      <a:cubicBezTo>
                        <a:pt x="40883" y="2366"/>
                        <a:pt x="41608" y="3337"/>
                        <a:pt x="41369" y="5519"/>
                      </a:cubicBezTo>
                      <a:cubicBezTo>
                        <a:pt x="40978" y="8773"/>
                        <a:pt x="40763" y="12047"/>
                        <a:pt x="40738" y="15325"/>
                      </a:cubicBezTo>
                      <a:cubicBezTo>
                        <a:pt x="40738" y="17595"/>
                        <a:pt x="40259" y="18231"/>
                        <a:pt x="37989" y="17134"/>
                      </a:cubicBezTo>
                      <a:cubicBezTo>
                        <a:pt x="33449" y="14940"/>
                        <a:pt x="28574" y="14486"/>
                        <a:pt x="23605" y="15047"/>
                      </a:cubicBezTo>
                      <a:cubicBezTo>
                        <a:pt x="19450" y="15514"/>
                        <a:pt x="16966" y="17487"/>
                        <a:pt x="16417" y="20615"/>
                      </a:cubicBezTo>
                      <a:cubicBezTo>
                        <a:pt x="15868" y="23743"/>
                        <a:pt x="17502" y="26378"/>
                        <a:pt x="21462" y="28119"/>
                      </a:cubicBezTo>
                      <a:cubicBezTo>
                        <a:pt x="25087" y="29702"/>
                        <a:pt x="28871" y="30944"/>
                        <a:pt x="32515" y="32533"/>
                      </a:cubicBezTo>
                      <a:cubicBezTo>
                        <a:pt x="39401" y="35465"/>
                        <a:pt x="43525" y="40585"/>
                        <a:pt x="44496" y="48114"/>
                      </a:cubicBezTo>
                      <a:cubicBezTo>
                        <a:pt x="46319" y="62378"/>
                        <a:pt x="41255" y="75796"/>
                        <a:pt x="22010" y="77379"/>
                      </a:cubicBezTo>
                      <a:cubicBezTo>
                        <a:pt x="15578" y="77868"/>
                        <a:pt x="9109" y="77122"/>
                        <a:pt x="2961" y="75178"/>
                      </a:cubicBezTo>
                      <a:cubicBezTo>
                        <a:pt x="1958" y="74869"/>
                        <a:pt x="545" y="74857"/>
                        <a:pt x="697" y="73091"/>
                      </a:cubicBezTo>
                      <a:cubicBezTo>
                        <a:pt x="1144" y="68040"/>
                        <a:pt x="1510" y="63065"/>
                        <a:pt x="1933" y="57749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657" name="Google Shape;2657;p18"/>
                <p:cNvSpPr/>
                <p:nvPr/>
              </p:nvSpPr>
              <p:spPr>
                <a:xfrm>
                  <a:off x="10219394" y="3793238"/>
                  <a:ext cx="45109" cy="77458"/>
                </a:xfrm>
                <a:custGeom>
                  <a:rect b="b" l="l" r="r" t="t"/>
                  <a:pathLst>
                    <a:path extrusionOk="0" h="77458" w="45109">
                      <a:moveTo>
                        <a:pt x="40294" y="18069"/>
                      </a:moveTo>
                      <a:cubicBezTo>
                        <a:pt x="35047" y="15641"/>
                        <a:pt x="29782" y="14323"/>
                        <a:pt x="24183" y="14953"/>
                      </a:cubicBezTo>
                      <a:cubicBezTo>
                        <a:pt x="21660" y="15237"/>
                        <a:pt x="19327" y="15868"/>
                        <a:pt x="17814" y="18106"/>
                      </a:cubicBezTo>
                      <a:cubicBezTo>
                        <a:pt x="15714" y="21221"/>
                        <a:pt x="16748" y="25352"/>
                        <a:pt x="20450" y="27325"/>
                      </a:cubicBezTo>
                      <a:cubicBezTo>
                        <a:pt x="23312" y="28851"/>
                        <a:pt x="26440" y="29904"/>
                        <a:pt x="29479" y="31109"/>
                      </a:cubicBezTo>
                      <a:cubicBezTo>
                        <a:pt x="42053" y="35950"/>
                        <a:pt x="48315" y="50065"/>
                        <a:pt x="43472" y="62635"/>
                      </a:cubicBezTo>
                      <a:cubicBezTo>
                        <a:pt x="42671" y="64716"/>
                        <a:pt x="41593" y="66677"/>
                        <a:pt x="40256" y="68464"/>
                      </a:cubicBezTo>
                      <a:cubicBezTo>
                        <a:pt x="35735" y="74650"/>
                        <a:pt x="29101" y="76661"/>
                        <a:pt x="21913" y="77292"/>
                      </a:cubicBezTo>
                      <a:cubicBezTo>
                        <a:pt x="15550" y="77859"/>
                        <a:pt x="9301" y="76939"/>
                        <a:pt x="3191" y="75167"/>
                      </a:cubicBezTo>
                      <a:cubicBezTo>
                        <a:pt x="1791" y="74763"/>
                        <a:pt x="668" y="74322"/>
                        <a:pt x="902" y="72354"/>
                      </a:cubicBezTo>
                      <a:cubicBezTo>
                        <a:pt x="1387" y="67619"/>
                        <a:pt x="1621" y="62858"/>
                        <a:pt x="1980" y="57782"/>
                      </a:cubicBezTo>
                      <a:cubicBezTo>
                        <a:pt x="6394" y="60039"/>
                        <a:pt x="10606" y="61944"/>
                        <a:pt x="15310" y="62429"/>
                      </a:cubicBezTo>
                      <a:cubicBezTo>
                        <a:pt x="17404" y="62714"/>
                        <a:pt x="19523" y="62714"/>
                        <a:pt x="21616" y="62429"/>
                      </a:cubicBezTo>
                      <a:cubicBezTo>
                        <a:pt x="24574" y="61937"/>
                        <a:pt x="27102" y="60821"/>
                        <a:pt x="27752" y="57568"/>
                      </a:cubicBezTo>
                      <a:cubicBezTo>
                        <a:pt x="28433" y="54106"/>
                        <a:pt x="27689" y="51029"/>
                        <a:pt x="24599" y="48897"/>
                      </a:cubicBezTo>
                      <a:cubicBezTo>
                        <a:pt x="21509" y="46766"/>
                        <a:pt x="18098" y="45744"/>
                        <a:pt x="14743" y="44420"/>
                      </a:cubicBezTo>
                      <a:cubicBezTo>
                        <a:pt x="7466" y="41532"/>
                        <a:pt x="2251" y="36904"/>
                        <a:pt x="624" y="28820"/>
                      </a:cubicBezTo>
                      <a:cubicBezTo>
                        <a:pt x="-2528" y="12986"/>
                        <a:pt x="6482" y="1106"/>
                        <a:pt x="22606" y="148"/>
                      </a:cubicBezTo>
                      <a:cubicBezTo>
                        <a:pt x="28098" y="-289"/>
                        <a:pt x="33629" y="245"/>
                        <a:pt x="38938" y="1724"/>
                      </a:cubicBezTo>
                      <a:cubicBezTo>
                        <a:pt x="40678" y="2241"/>
                        <a:pt x="41681" y="2903"/>
                        <a:pt x="41385" y="5117"/>
                      </a:cubicBezTo>
                      <a:cubicBezTo>
                        <a:pt x="40804" y="9285"/>
                        <a:pt x="40647" y="13503"/>
                        <a:pt x="40294" y="18069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658" name="Google Shape;2658;p18"/>
                <p:cNvSpPr/>
                <p:nvPr/>
              </p:nvSpPr>
              <p:spPr>
                <a:xfrm>
                  <a:off x="10102550" y="3794395"/>
                  <a:ext cx="45621" cy="75058"/>
                </a:xfrm>
                <a:custGeom>
                  <a:rect b="b" l="l" r="r" t="t"/>
                  <a:pathLst>
                    <a:path extrusionOk="0" h="75058" w="45621">
                      <a:moveTo>
                        <a:pt x="30822" y="45004"/>
                      </a:moveTo>
                      <a:cubicBezTo>
                        <a:pt x="30822" y="54128"/>
                        <a:pt x="30740" y="63291"/>
                        <a:pt x="30885" y="72390"/>
                      </a:cubicBezTo>
                      <a:cubicBezTo>
                        <a:pt x="30922" y="74635"/>
                        <a:pt x="30254" y="75152"/>
                        <a:pt x="28142" y="75044"/>
                      </a:cubicBezTo>
                      <a:cubicBezTo>
                        <a:pt x="24636" y="74855"/>
                        <a:pt x="21117" y="74855"/>
                        <a:pt x="17611" y="75044"/>
                      </a:cubicBezTo>
                      <a:cubicBezTo>
                        <a:pt x="15284" y="75177"/>
                        <a:pt x="14692" y="74414"/>
                        <a:pt x="14704" y="72131"/>
                      </a:cubicBezTo>
                      <a:cubicBezTo>
                        <a:pt x="14799" y="54229"/>
                        <a:pt x="14704" y="36321"/>
                        <a:pt x="14824" y="18413"/>
                      </a:cubicBezTo>
                      <a:cubicBezTo>
                        <a:pt x="14824" y="15550"/>
                        <a:pt x="14237" y="14453"/>
                        <a:pt x="11223" y="14743"/>
                      </a:cubicBezTo>
                      <a:cubicBezTo>
                        <a:pt x="8329" y="15027"/>
                        <a:pt x="5378" y="14743"/>
                        <a:pt x="2458" y="14837"/>
                      </a:cubicBezTo>
                      <a:cubicBezTo>
                        <a:pt x="693" y="14900"/>
                        <a:pt x="-64" y="14434"/>
                        <a:pt x="6" y="12504"/>
                      </a:cubicBezTo>
                      <a:cubicBezTo>
                        <a:pt x="151" y="9118"/>
                        <a:pt x="151" y="5713"/>
                        <a:pt x="6" y="2327"/>
                      </a:cubicBezTo>
                      <a:cubicBezTo>
                        <a:pt x="-76" y="366"/>
                        <a:pt x="756" y="-6"/>
                        <a:pt x="2490" y="0"/>
                      </a:cubicBezTo>
                      <a:cubicBezTo>
                        <a:pt x="16066" y="51"/>
                        <a:pt x="29642" y="51"/>
                        <a:pt x="43219" y="0"/>
                      </a:cubicBezTo>
                      <a:cubicBezTo>
                        <a:pt x="45022" y="0"/>
                        <a:pt x="45690" y="473"/>
                        <a:pt x="45615" y="2352"/>
                      </a:cubicBezTo>
                      <a:cubicBezTo>
                        <a:pt x="45476" y="5738"/>
                        <a:pt x="45470" y="9143"/>
                        <a:pt x="45615" y="12530"/>
                      </a:cubicBezTo>
                      <a:cubicBezTo>
                        <a:pt x="45697" y="14421"/>
                        <a:pt x="44984" y="14926"/>
                        <a:pt x="43212" y="14850"/>
                      </a:cubicBezTo>
                      <a:cubicBezTo>
                        <a:pt x="40173" y="14724"/>
                        <a:pt x="37115" y="14982"/>
                        <a:pt x="34088" y="14768"/>
                      </a:cubicBezTo>
                      <a:cubicBezTo>
                        <a:pt x="31566" y="14585"/>
                        <a:pt x="30677" y="15222"/>
                        <a:pt x="30740" y="17978"/>
                      </a:cubicBezTo>
                      <a:cubicBezTo>
                        <a:pt x="30948" y="26976"/>
                        <a:pt x="30822" y="35993"/>
                        <a:pt x="30822" y="45004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659" name="Google Shape;2659;p18"/>
                <p:cNvSpPr/>
                <p:nvPr/>
              </p:nvSpPr>
              <p:spPr>
                <a:xfrm>
                  <a:off x="9670129" y="3896982"/>
                  <a:ext cx="75651" cy="58589"/>
                </a:xfrm>
                <a:custGeom>
                  <a:rect b="b" l="l" r="r" t="t"/>
                  <a:pathLst>
                    <a:path extrusionOk="0" h="58589" w="75651">
                      <a:moveTo>
                        <a:pt x="57450" y="11540"/>
                      </a:moveTo>
                      <a:cubicBezTo>
                        <a:pt x="49522" y="25947"/>
                        <a:pt x="41585" y="40349"/>
                        <a:pt x="33640" y="54747"/>
                      </a:cubicBezTo>
                      <a:cubicBezTo>
                        <a:pt x="32845" y="56178"/>
                        <a:pt x="32606" y="58808"/>
                        <a:pt x="30638" y="58575"/>
                      </a:cubicBezTo>
                      <a:cubicBezTo>
                        <a:pt x="28431" y="58316"/>
                        <a:pt x="28980" y="55642"/>
                        <a:pt x="28595" y="53997"/>
                      </a:cubicBezTo>
                      <a:cubicBezTo>
                        <a:pt x="25575" y="41152"/>
                        <a:pt x="22655" y="28282"/>
                        <a:pt x="19704" y="15418"/>
                      </a:cubicBezTo>
                      <a:cubicBezTo>
                        <a:pt x="19569" y="14732"/>
                        <a:pt x="19159" y="14131"/>
                        <a:pt x="18569" y="13754"/>
                      </a:cubicBezTo>
                      <a:cubicBezTo>
                        <a:pt x="17365" y="19063"/>
                        <a:pt x="16142" y="24366"/>
                        <a:pt x="14969" y="29688"/>
                      </a:cubicBezTo>
                      <a:cubicBezTo>
                        <a:pt x="13581" y="35956"/>
                        <a:pt x="12238" y="42236"/>
                        <a:pt x="10876" y="48517"/>
                      </a:cubicBezTo>
                      <a:cubicBezTo>
                        <a:pt x="9842" y="53271"/>
                        <a:pt x="10202" y="53826"/>
                        <a:pt x="14981" y="54583"/>
                      </a:cubicBezTo>
                      <a:cubicBezTo>
                        <a:pt x="15807" y="54715"/>
                        <a:pt x="16652" y="54583"/>
                        <a:pt x="16451" y="55907"/>
                      </a:cubicBezTo>
                      <a:cubicBezTo>
                        <a:pt x="16299" y="56935"/>
                        <a:pt x="16072" y="57559"/>
                        <a:pt x="14761" y="57534"/>
                      </a:cubicBezTo>
                      <a:cubicBezTo>
                        <a:pt x="10347" y="57440"/>
                        <a:pt x="5870" y="57496"/>
                        <a:pt x="1424" y="57496"/>
                      </a:cubicBezTo>
                      <a:cubicBezTo>
                        <a:pt x="718" y="57496"/>
                        <a:pt x="-89" y="57578"/>
                        <a:pt x="12" y="56519"/>
                      </a:cubicBezTo>
                      <a:cubicBezTo>
                        <a:pt x="81" y="55800"/>
                        <a:pt x="-335" y="54709"/>
                        <a:pt x="957" y="54627"/>
                      </a:cubicBezTo>
                      <a:cubicBezTo>
                        <a:pt x="5302" y="54400"/>
                        <a:pt x="5895" y="51115"/>
                        <a:pt x="6664" y="47842"/>
                      </a:cubicBezTo>
                      <a:cubicBezTo>
                        <a:pt x="9697" y="34997"/>
                        <a:pt x="12831" y="22184"/>
                        <a:pt x="15864" y="9346"/>
                      </a:cubicBezTo>
                      <a:cubicBezTo>
                        <a:pt x="16987" y="4623"/>
                        <a:pt x="16324" y="3772"/>
                        <a:pt x="11545" y="3248"/>
                      </a:cubicBezTo>
                      <a:cubicBezTo>
                        <a:pt x="10334" y="3116"/>
                        <a:pt x="8833" y="3475"/>
                        <a:pt x="9155" y="1306"/>
                      </a:cubicBezTo>
                      <a:cubicBezTo>
                        <a:pt x="9464" y="-731"/>
                        <a:pt x="10794" y="221"/>
                        <a:pt x="11816" y="228"/>
                      </a:cubicBezTo>
                      <a:cubicBezTo>
                        <a:pt x="15328" y="228"/>
                        <a:pt x="18897" y="707"/>
                        <a:pt x="22327" y="190"/>
                      </a:cubicBezTo>
                      <a:cubicBezTo>
                        <a:pt x="25430" y="-277"/>
                        <a:pt x="26237" y="776"/>
                        <a:pt x="26823" y="3513"/>
                      </a:cubicBezTo>
                      <a:cubicBezTo>
                        <a:pt x="29548" y="16124"/>
                        <a:pt x="32499" y="28736"/>
                        <a:pt x="35330" y="41385"/>
                      </a:cubicBezTo>
                      <a:cubicBezTo>
                        <a:pt x="36875" y="41209"/>
                        <a:pt x="36932" y="39947"/>
                        <a:pt x="37392" y="39115"/>
                      </a:cubicBezTo>
                      <a:cubicBezTo>
                        <a:pt x="44057" y="26926"/>
                        <a:pt x="50735" y="14750"/>
                        <a:pt x="57286" y="2498"/>
                      </a:cubicBezTo>
                      <a:cubicBezTo>
                        <a:pt x="58308" y="606"/>
                        <a:pt x="59266" y="-119"/>
                        <a:pt x="61568" y="158"/>
                      </a:cubicBezTo>
                      <a:cubicBezTo>
                        <a:pt x="65643" y="612"/>
                        <a:pt x="69757" y="612"/>
                        <a:pt x="73833" y="158"/>
                      </a:cubicBezTo>
                      <a:cubicBezTo>
                        <a:pt x="74615" y="83"/>
                        <a:pt x="75636" y="-289"/>
                        <a:pt x="75649" y="1010"/>
                      </a:cubicBezTo>
                      <a:cubicBezTo>
                        <a:pt x="75649" y="1981"/>
                        <a:pt x="75781" y="3437"/>
                        <a:pt x="74186" y="3236"/>
                      </a:cubicBezTo>
                      <a:cubicBezTo>
                        <a:pt x="69204" y="2605"/>
                        <a:pt x="68744" y="6149"/>
                        <a:pt x="68214" y="9579"/>
                      </a:cubicBezTo>
                      <a:cubicBezTo>
                        <a:pt x="66171" y="22611"/>
                        <a:pt x="64155" y="35664"/>
                        <a:pt x="62167" y="48738"/>
                      </a:cubicBezTo>
                      <a:cubicBezTo>
                        <a:pt x="61385" y="53782"/>
                        <a:pt x="61480" y="53965"/>
                        <a:pt x="66625" y="54633"/>
                      </a:cubicBezTo>
                      <a:cubicBezTo>
                        <a:pt x="67634" y="54766"/>
                        <a:pt x="68422" y="54722"/>
                        <a:pt x="68366" y="56122"/>
                      </a:cubicBezTo>
                      <a:cubicBezTo>
                        <a:pt x="68309" y="57522"/>
                        <a:pt x="67640" y="57559"/>
                        <a:pt x="66562" y="57547"/>
                      </a:cubicBezTo>
                      <a:cubicBezTo>
                        <a:pt x="60124" y="57509"/>
                        <a:pt x="53686" y="57547"/>
                        <a:pt x="47248" y="57515"/>
                      </a:cubicBezTo>
                      <a:cubicBezTo>
                        <a:pt x="46384" y="57515"/>
                        <a:pt x="45268" y="57868"/>
                        <a:pt x="45413" y="56254"/>
                      </a:cubicBezTo>
                      <a:cubicBezTo>
                        <a:pt x="45507" y="55125"/>
                        <a:pt x="45911" y="54583"/>
                        <a:pt x="47128" y="54640"/>
                      </a:cubicBezTo>
                      <a:cubicBezTo>
                        <a:pt x="51182" y="54835"/>
                        <a:pt x="52090" y="52118"/>
                        <a:pt x="52576" y="48839"/>
                      </a:cubicBezTo>
                      <a:cubicBezTo>
                        <a:pt x="54379" y="36580"/>
                        <a:pt x="56252" y="24341"/>
                        <a:pt x="58094" y="12089"/>
                      </a:cubicBezTo>
                      <a:cubicBezTo>
                        <a:pt x="58289" y="11528"/>
                        <a:pt x="58648" y="10960"/>
                        <a:pt x="57993" y="10449"/>
                      </a:cubicBezTo>
                      <a:cubicBezTo>
                        <a:pt x="57816" y="10802"/>
                        <a:pt x="57633" y="11174"/>
                        <a:pt x="57450" y="11540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660" name="Google Shape;2660;p18"/>
                <p:cNvSpPr/>
                <p:nvPr/>
              </p:nvSpPr>
              <p:spPr>
                <a:xfrm>
                  <a:off x="9916013" y="3897207"/>
                  <a:ext cx="62050" cy="57357"/>
                </a:xfrm>
                <a:custGeom>
                  <a:rect b="b" l="l" r="r" t="t"/>
                  <a:pathLst>
                    <a:path extrusionOk="0" h="57357" w="62050">
                      <a:moveTo>
                        <a:pt x="19743" y="79"/>
                      </a:moveTo>
                      <a:cubicBezTo>
                        <a:pt x="22896" y="79"/>
                        <a:pt x="26049" y="79"/>
                        <a:pt x="29202" y="79"/>
                      </a:cubicBezTo>
                      <a:cubicBezTo>
                        <a:pt x="29920" y="79"/>
                        <a:pt x="31018" y="-400"/>
                        <a:pt x="30961" y="1006"/>
                      </a:cubicBezTo>
                      <a:cubicBezTo>
                        <a:pt x="30923" y="1970"/>
                        <a:pt x="30646" y="3118"/>
                        <a:pt x="29422" y="2897"/>
                      </a:cubicBezTo>
                      <a:cubicBezTo>
                        <a:pt x="24037" y="2021"/>
                        <a:pt x="24025" y="6050"/>
                        <a:pt x="23381" y="9436"/>
                      </a:cubicBezTo>
                      <a:cubicBezTo>
                        <a:pt x="22555" y="13800"/>
                        <a:pt x="21918" y="18201"/>
                        <a:pt x="21067" y="22559"/>
                      </a:cubicBezTo>
                      <a:cubicBezTo>
                        <a:pt x="20739" y="24230"/>
                        <a:pt x="21067" y="24822"/>
                        <a:pt x="22871" y="24791"/>
                      </a:cubicBezTo>
                      <a:cubicBezTo>
                        <a:pt x="28722" y="24690"/>
                        <a:pt x="34578" y="24690"/>
                        <a:pt x="40438" y="24791"/>
                      </a:cubicBezTo>
                      <a:cubicBezTo>
                        <a:pt x="42116" y="24791"/>
                        <a:pt x="42677" y="24160"/>
                        <a:pt x="42885" y="22615"/>
                      </a:cubicBezTo>
                      <a:cubicBezTo>
                        <a:pt x="43560" y="17634"/>
                        <a:pt x="44279" y="12652"/>
                        <a:pt x="45092" y="7690"/>
                      </a:cubicBezTo>
                      <a:cubicBezTo>
                        <a:pt x="45603" y="4537"/>
                        <a:pt x="44461" y="3087"/>
                        <a:pt x="41220" y="3017"/>
                      </a:cubicBezTo>
                      <a:cubicBezTo>
                        <a:pt x="40337" y="3017"/>
                        <a:pt x="38698" y="3862"/>
                        <a:pt x="38654" y="1756"/>
                      </a:cubicBezTo>
                      <a:cubicBezTo>
                        <a:pt x="38610" y="-350"/>
                        <a:pt x="40022" y="72"/>
                        <a:pt x="41327" y="79"/>
                      </a:cubicBezTo>
                      <a:cubicBezTo>
                        <a:pt x="47532" y="79"/>
                        <a:pt x="53737" y="79"/>
                        <a:pt x="59942" y="79"/>
                      </a:cubicBezTo>
                      <a:cubicBezTo>
                        <a:pt x="60951" y="79"/>
                        <a:pt x="62111" y="-344"/>
                        <a:pt x="62048" y="1453"/>
                      </a:cubicBezTo>
                      <a:cubicBezTo>
                        <a:pt x="61998" y="3042"/>
                        <a:pt x="61014" y="3150"/>
                        <a:pt x="59929" y="2967"/>
                      </a:cubicBezTo>
                      <a:cubicBezTo>
                        <a:pt x="56713" y="2424"/>
                        <a:pt x="55591" y="4190"/>
                        <a:pt x="55099" y="6971"/>
                      </a:cubicBezTo>
                      <a:cubicBezTo>
                        <a:pt x="52577" y="21367"/>
                        <a:pt x="49979" y="35756"/>
                        <a:pt x="48163" y="50266"/>
                      </a:cubicBezTo>
                      <a:cubicBezTo>
                        <a:pt x="47728" y="53728"/>
                        <a:pt x="49708" y="54119"/>
                        <a:pt x="52287" y="54333"/>
                      </a:cubicBezTo>
                      <a:cubicBezTo>
                        <a:pt x="53214" y="54409"/>
                        <a:pt x="54872" y="53545"/>
                        <a:pt x="54841" y="55645"/>
                      </a:cubicBezTo>
                      <a:cubicBezTo>
                        <a:pt x="54809" y="57745"/>
                        <a:pt x="53302" y="57259"/>
                        <a:pt x="52060" y="57259"/>
                      </a:cubicBezTo>
                      <a:cubicBezTo>
                        <a:pt x="45754" y="57259"/>
                        <a:pt x="39448" y="57259"/>
                        <a:pt x="33092" y="57259"/>
                      </a:cubicBezTo>
                      <a:cubicBezTo>
                        <a:pt x="32190" y="57259"/>
                        <a:pt x="30866" y="57890"/>
                        <a:pt x="30955" y="55966"/>
                      </a:cubicBezTo>
                      <a:cubicBezTo>
                        <a:pt x="31018" y="54440"/>
                        <a:pt x="31907" y="54289"/>
                        <a:pt x="33048" y="54384"/>
                      </a:cubicBezTo>
                      <a:cubicBezTo>
                        <a:pt x="36434" y="54661"/>
                        <a:pt x="37828" y="52946"/>
                        <a:pt x="38313" y="49730"/>
                      </a:cubicBezTo>
                      <a:cubicBezTo>
                        <a:pt x="39228" y="43607"/>
                        <a:pt x="40407" y="37522"/>
                        <a:pt x="41510" y="31443"/>
                      </a:cubicBezTo>
                      <a:cubicBezTo>
                        <a:pt x="41807" y="29810"/>
                        <a:pt x="41718" y="28883"/>
                        <a:pt x="39543" y="28921"/>
                      </a:cubicBezTo>
                      <a:cubicBezTo>
                        <a:pt x="33691" y="29079"/>
                        <a:pt x="27833" y="28997"/>
                        <a:pt x="21975" y="28921"/>
                      </a:cubicBezTo>
                      <a:cubicBezTo>
                        <a:pt x="20601" y="28921"/>
                        <a:pt x="19920" y="29224"/>
                        <a:pt x="19718" y="30813"/>
                      </a:cubicBezTo>
                      <a:cubicBezTo>
                        <a:pt x="18911" y="36955"/>
                        <a:pt x="17826" y="43065"/>
                        <a:pt x="17063" y="49213"/>
                      </a:cubicBezTo>
                      <a:cubicBezTo>
                        <a:pt x="16527" y="53501"/>
                        <a:pt x="16994" y="53860"/>
                        <a:pt x="21414" y="54333"/>
                      </a:cubicBezTo>
                      <a:cubicBezTo>
                        <a:pt x="22221" y="54421"/>
                        <a:pt x="23413" y="53936"/>
                        <a:pt x="23388" y="55563"/>
                      </a:cubicBezTo>
                      <a:cubicBezTo>
                        <a:pt x="23388" y="56918"/>
                        <a:pt x="22814" y="57322"/>
                        <a:pt x="21496" y="57303"/>
                      </a:cubicBezTo>
                      <a:cubicBezTo>
                        <a:pt x="14938" y="57240"/>
                        <a:pt x="8380" y="57303"/>
                        <a:pt x="1822" y="57265"/>
                      </a:cubicBezTo>
                      <a:cubicBezTo>
                        <a:pt x="927" y="57265"/>
                        <a:pt x="-126" y="57568"/>
                        <a:pt x="12" y="56004"/>
                      </a:cubicBezTo>
                      <a:cubicBezTo>
                        <a:pt x="107" y="54875"/>
                        <a:pt x="473" y="54283"/>
                        <a:pt x="1696" y="54377"/>
                      </a:cubicBezTo>
                      <a:cubicBezTo>
                        <a:pt x="5643" y="54686"/>
                        <a:pt x="6804" y="52486"/>
                        <a:pt x="7333" y="48910"/>
                      </a:cubicBezTo>
                      <a:cubicBezTo>
                        <a:pt x="9332" y="35378"/>
                        <a:pt x="11590" y="21878"/>
                        <a:pt x="13753" y="8364"/>
                      </a:cubicBezTo>
                      <a:cubicBezTo>
                        <a:pt x="14465" y="3950"/>
                        <a:pt x="14181" y="3604"/>
                        <a:pt x="9717" y="3093"/>
                      </a:cubicBezTo>
                      <a:cubicBezTo>
                        <a:pt x="8758" y="2979"/>
                        <a:pt x="7125" y="3679"/>
                        <a:pt x="7346" y="1567"/>
                      </a:cubicBezTo>
                      <a:cubicBezTo>
                        <a:pt x="7529" y="-180"/>
                        <a:pt x="8714" y="66"/>
                        <a:pt x="9919" y="79"/>
                      </a:cubicBezTo>
                      <a:cubicBezTo>
                        <a:pt x="13198" y="129"/>
                        <a:pt x="16477" y="79"/>
                        <a:pt x="19756" y="79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661" name="Google Shape;2661;p18"/>
                <p:cNvSpPr/>
                <p:nvPr/>
              </p:nvSpPr>
              <p:spPr>
                <a:xfrm>
                  <a:off x="10075970" y="3794354"/>
                  <a:ext cx="16092" cy="75101"/>
                </a:xfrm>
                <a:custGeom>
                  <a:rect b="b" l="l" r="r" t="t"/>
                  <a:pathLst>
                    <a:path extrusionOk="0" h="75101" w="16092">
                      <a:moveTo>
                        <a:pt x="57" y="37774"/>
                      </a:moveTo>
                      <a:cubicBezTo>
                        <a:pt x="57" y="26191"/>
                        <a:pt x="114" y="14607"/>
                        <a:pt x="13" y="3017"/>
                      </a:cubicBezTo>
                      <a:cubicBezTo>
                        <a:pt x="13" y="791"/>
                        <a:pt x="480" y="-135"/>
                        <a:pt x="2907" y="16"/>
                      </a:cubicBezTo>
                      <a:cubicBezTo>
                        <a:pt x="6413" y="224"/>
                        <a:pt x="9926" y="224"/>
                        <a:pt x="13432" y="16"/>
                      </a:cubicBezTo>
                      <a:cubicBezTo>
                        <a:pt x="15727" y="-123"/>
                        <a:pt x="16099" y="773"/>
                        <a:pt x="16093" y="2822"/>
                      </a:cubicBezTo>
                      <a:cubicBezTo>
                        <a:pt x="16030" y="25997"/>
                        <a:pt x="16030" y="49169"/>
                        <a:pt x="16093" y="72336"/>
                      </a:cubicBezTo>
                      <a:cubicBezTo>
                        <a:pt x="16093" y="74417"/>
                        <a:pt x="15708" y="75224"/>
                        <a:pt x="13438" y="75085"/>
                      </a:cubicBezTo>
                      <a:cubicBezTo>
                        <a:pt x="9932" y="74874"/>
                        <a:pt x="6413" y="74874"/>
                        <a:pt x="2907" y="75085"/>
                      </a:cubicBezTo>
                      <a:cubicBezTo>
                        <a:pt x="568" y="75224"/>
                        <a:pt x="-18" y="74455"/>
                        <a:pt x="0" y="72178"/>
                      </a:cubicBezTo>
                      <a:cubicBezTo>
                        <a:pt x="120" y="60715"/>
                        <a:pt x="57" y="49245"/>
                        <a:pt x="57" y="37774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662" name="Google Shape;2662;p18"/>
                <p:cNvSpPr/>
                <p:nvPr/>
              </p:nvSpPr>
              <p:spPr>
                <a:xfrm>
                  <a:off x="9807832" y="3794371"/>
                  <a:ext cx="16181" cy="75058"/>
                </a:xfrm>
                <a:custGeom>
                  <a:rect b="b" l="l" r="r" t="t"/>
                  <a:pathLst>
                    <a:path extrusionOk="0" h="75058" w="16181">
                      <a:moveTo>
                        <a:pt x="64" y="37619"/>
                      </a:moveTo>
                      <a:cubicBezTo>
                        <a:pt x="64" y="26042"/>
                        <a:pt x="139" y="14464"/>
                        <a:pt x="1" y="2887"/>
                      </a:cubicBezTo>
                      <a:cubicBezTo>
                        <a:pt x="1" y="504"/>
                        <a:pt x="700" y="-95"/>
                        <a:pt x="2945" y="12"/>
                      </a:cubicBezTo>
                      <a:cubicBezTo>
                        <a:pt x="6565" y="182"/>
                        <a:pt x="10197" y="144"/>
                        <a:pt x="13823" y="12"/>
                      </a:cubicBezTo>
                      <a:cubicBezTo>
                        <a:pt x="15714" y="-51"/>
                        <a:pt x="16181" y="642"/>
                        <a:pt x="16181" y="2439"/>
                      </a:cubicBezTo>
                      <a:cubicBezTo>
                        <a:pt x="16131" y="25829"/>
                        <a:pt x="16131" y="49220"/>
                        <a:pt x="16181" y="72610"/>
                      </a:cubicBezTo>
                      <a:cubicBezTo>
                        <a:pt x="16181" y="74753"/>
                        <a:pt x="15399" y="75132"/>
                        <a:pt x="13539" y="75044"/>
                      </a:cubicBezTo>
                      <a:cubicBezTo>
                        <a:pt x="9919" y="74917"/>
                        <a:pt x="6281" y="74854"/>
                        <a:pt x="2668" y="75044"/>
                      </a:cubicBezTo>
                      <a:cubicBezTo>
                        <a:pt x="436" y="75176"/>
                        <a:pt x="-18" y="74444"/>
                        <a:pt x="1" y="72319"/>
                      </a:cubicBezTo>
                      <a:cubicBezTo>
                        <a:pt x="120" y="60774"/>
                        <a:pt x="64" y="49196"/>
                        <a:pt x="64" y="37619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663" name="Google Shape;2663;p18"/>
                <p:cNvSpPr/>
                <p:nvPr/>
              </p:nvSpPr>
              <p:spPr>
                <a:xfrm>
                  <a:off x="9761890" y="3915022"/>
                  <a:ext cx="43309" cy="61797"/>
                </a:xfrm>
                <a:custGeom>
                  <a:rect b="b" l="l" r="r" t="t"/>
                  <a:pathLst>
                    <a:path extrusionOk="0" h="61797" w="43309">
                      <a:moveTo>
                        <a:pt x="18928" y="27797"/>
                      </a:moveTo>
                      <a:cubicBezTo>
                        <a:pt x="11809" y="26965"/>
                        <a:pt x="8946" y="24921"/>
                        <a:pt x="8026" y="20413"/>
                      </a:cubicBezTo>
                      <a:cubicBezTo>
                        <a:pt x="6720" y="14151"/>
                        <a:pt x="9350" y="6805"/>
                        <a:pt x="14331" y="4094"/>
                      </a:cubicBezTo>
                      <a:cubicBezTo>
                        <a:pt x="19767" y="1130"/>
                        <a:pt x="25196" y="-1657"/>
                        <a:pt x="31899" y="1187"/>
                      </a:cubicBezTo>
                      <a:cubicBezTo>
                        <a:pt x="34497" y="2290"/>
                        <a:pt x="37908" y="1483"/>
                        <a:pt x="40948" y="1552"/>
                      </a:cubicBezTo>
                      <a:cubicBezTo>
                        <a:pt x="42039" y="1552"/>
                        <a:pt x="43584" y="1111"/>
                        <a:pt x="43268" y="3085"/>
                      </a:cubicBezTo>
                      <a:cubicBezTo>
                        <a:pt x="43041" y="4510"/>
                        <a:pt x="43590" y="6648"/>
                        <a:pt x="40866" y="6420"/>
                      </a:cubicBezTo>
                      <a:cubicBezTo>
                        <a:pt x="39479" y="6307"/>
                        <a:pt x="38079" y="6420"/>
                        <a:pt x="36332" y="6420"/>
                      </a:cubicBezTo>
                      <a:cubicBezTo>
                        <a:pt x="36521" y="7738"/>
                        <a:pt x="36780" y="9037"/>
                        <a:pt x="36874" y="10349"/>
                      </a:cubicBezTo>
                      <a:cubicBezTo>
                        <a:pt x="37354" y="17184"/>
                        <a:pt x="33948" y="22513"/>
                        <a:pt x="27063" y="25804"/>
                      </a:cubicBezTo>
                      <a:cubicBezTo>
                        <a:pt x="18808" y="29752"/>
                        <a:pt x="18739" y="30534"/>
                        <a:pt x="26022" y="36171"/>
                      </a:cubicBezTo>
                      <a:cubicBezTo>
                        <a:pt x="27813" y="37489"/>
                        <a:pt x="29531" y="38904"/>
                        <a:pt x="31168" y="40408"/>
                      </a:cubicBezTo>
                      <a:cubicBezTo>
                        <a:pt x="36174" y="45232"/>
                        <a:pt x="35979" y="52036"/>
                        <a:pt x="30796" y="56728"/>
                      </a:cubicBezTo>
                      <a:cubicBezTo>
                        <a:pt x="24849" y="62106"/>
                        <a:pt x="11954" y="63487"/>
                        <a:pt x="4942" y="59502"/>
                      </a:cubicBezTo>
                      <a:cubicBezTo>
                        <a:pt x="418" y="57115"/>
                        <a:pt x="-1315" y="51511"/>
                        <a:pt x="1072" y="46986"/>
                      </a:cubicBezTo>
                      <a:cubicBezTo>
                        <a:pt x="1203" y="46738"/>
                        <a:pt x="1346" y="46496"/>
                        <a:pt x="1499" y="46260"/>
                      </a:cubicBezTo>
                      <a:cubicBezTo>
                        <a:pt x="3353" y="43214"/>
                        <a:pt x="6121" y="41373"/>
                        <a:pt x="9325" y="40055"/>
                      </a:cubicBezTo>
                      <a:cubicBezTo>
                        <a:pt x="11689" y="39078"/>
                        <a:pt x="15069" y="38794"/>
                        <a:pt x="12477" y="34702"/>
                      </a:cubicBezTo>
                      <a:cubicBezTo>
                        <a:pt x="11778" y="33598"/>
                        <a:pt x="12591" y="32299"/>
                        <a:pt x="13871" y="31492"/>
                      </a:cubicBezTo>
                      <a:cubicBezTo>
                        <a:pt x="15372" y="30483"/>
                        <a:pt x="16854" y="29317"/>
                        <a:pt x="18928" y="27797"/>
                      </a:cubicBezTo>
                      <a:close/>
                      <a:moveTo>
                        <a:pt x="17793" y="58758"/>
                      </a:moveTo>
                      <a:cubicBezTo>
                        <a:pt x="19148" y="58525"/>
                        <a:pt x="20480" y="58181"/>
                        <a:pt x="21778" y="57730"/>
                      </a:cubicBezTo>
                      <a:cubicBezTo>
                        <a:pt x="27699" y="55321"/>
                        <a:pt x="28614" y="49772"/>
                        <a:pt x="23771" y="45623"/>
                      </a:cubicBezTo>
                      <a:cubicBezTo>
                        <a:pt x="21728" y="43876"/>
                        <a:pt x="19496" y="42357"/>
                        <a:pt x="17377" y="40698"/>
                      </a:cubicBezTo>
                      <a:cubicBezTo>
                        <a:pt x="16608" y="40068"/>
                        <a:pt x="15933" y="39727"/>
                        <a:pt x="14855" y="40068"/>
                      </a:cubicBezTo>
                      <a:cubicBezTo>
                        <a:pt x="9533" y="41619"/>
                        <a:pt x="5894" y="46708"/>
                        <a:pt x="6657" y="51677"/>
                      </a:cubicBezTo>
                      <a:cubicBezTo>
                        <a:pt x="7319" y="55857"/>
                        <a:pt x="11620" y="58808"/>
                        <a:pt x="17793" y="58758"/>
                      </a:cubicBezTo>
                      <a:close/>
                      <a:moveTo>
                        <a:pt x="28633" y="11402"/>
                      </a:moveTo>
                      <a:cubicBezTo>
                        <a:pt x="28771" y="6603"/>
                        <a:pt x="27498" y="4314"/>
                        <a:pt x="24364" y="3715"/>
                      </a:cubicBezTo>
                      <a:cubicBezTo>
                        <a:pt x="21230" y="3116"/>
                        <a:pt x="17932" y="5449"/>
                        <a:pt x="16759" y="9498"/>
                      </a:cubicBezTo>
                      <a:cubicBezTo>
                        <a:pt x="15851" y="12619"/>
                        <a:pt x="15056" y="15803"/>
                        <a:pt x="15498" y="19114"/>
                      </a:cubicBezTo>
                      <a:cubicBezTo>
                        <a:pt x="15857" y="21706"/>
                        <a:pt x="16866" y="23913"/>
                        <a:pt x="19660" y="24512"/>
                      </a:cubicBezTo>
                      <a:cubicBezTo>
                        <a:pt x="22686" y="25142"/>
                        <a:pt x="24849" y="23679"/>
                        <a:pt x="26306" y="21138"/>
                      </a:cubicBezTo>
                      <a:cubicBezTo>
                        <a:pt x="28053" y="18137"/>
                        <a:pt x="28570" y="14813"/>
                        <a:pt x="28633" y="11402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664" name="Google Shape;2664;p18"/>
                <p:cNvSpPr/>
                <p:nvPr/>
              </p:nvSpPr>
              <p:spPr>
                <a:xfrm>
                  <a:off x="10160590" y="3893799"/>
                  <a:ext cx="38316" cy="61898"/>
                </a:xfrm>
                <a:custGeom>
                  <a:rect b="b" l="l" r="r" t="t"/>
                  <a:pathLst>
                    <a:path extrusionOk="0" h="61898" w="38316">
                      <a:moveTo>
                        <a:pt x="22244" y="44725"/>
                      </a:moveTo>
                      <a:cubicBezTo>
                        <a:pt x="20983" y="46617"/>
                        <a:pt x="19785" y="48509"/>
                        <a:pt x="18505" y="50400"/>
                      </a:cubicBezTo>
                      <a:cubicBezTo>
                        <a:pt x="15623" y="54588"/>
                        <a:pt x="12281" y="58327"/>
                        <a:pt x="7785" y="60868"/>
                      </a:cubicBezTo>
                      <a:cubicBezTo>
                        <a:pt x="4159" y="62924"/>
                        <a:pt x="552" y="61606"/>
                        <a:pt x="218" y="57482"/>
                      </a:cubicBezTo>
                      <a:cubicBezTo>
                        <a:pt x="-936" y="43805"/>
                        <a:pt x="2185" y="28595"/>
                        <a:pt x="17042" y="22170"/>
                      </a:cubicBezTo>
                      <a:cubicBezTo>
                        <a:pt x="19532" y="21087"/>
                        <a:pt x="22313" y="20865"/>
                        <a:pt x="24943" y="21539"/>
                      </a:cubicBezTo>
                      <a:cubicBezTo>
                        <a:pt x="26626" y="21955"/>
                        <a:pt x="26866" y="21413"/>
                        <a:pt x="27011" y="20007"/>
                      </a:cubicBezTo>
                      <a:cubicBezTo>
                        <a:pt x="27339" y="16753"/>
                        <a:pt x="27736" y="13499"/>
                        <a:pt x="28209" y="10265"/>
                      </a:cubicBezTo>
                      <a:cubicBezTo>
                        <a:pt x="28625" y="7465"/>
                        <a:pt x="27686" y="6052"/>
                        <a:pt x="24690" y="6103"/>
                      </a:cubicBezTo>
                      <a:cubicBezTo>
                        <a:pt x="23827" y="6103"/>
                        <a:pt x="22275" y="6588"/>
                        <a:pt x="22168" y="5094"/>
                      </a:cubicBezTo>
                      <a:cubicBezTo>
                        <a:pt x="22017" y="3259"/>
                        <a:pt x="23587" y="3290"/>
                        <a:pt x="24886" y="3202"/>
                      </a:cubicBezTo>
                      <a:cubicBezTo>
                        <a:pt x="28505" y="2927"/>
                        <a:pt x="32056" y="2026"/>
                        <a:pt x="35366" y="541"/>
                      </a:cubicBezTo>
                      <a:cubicBezTo>
                        <a:pt x="38027" y="-600"/>
                        <a:pt x="38683" y="24"/>
                        <a:pt x="38141" y="2792"/>
                      </a:cubicBezTo>
                      <a:cubicBezTo>
                        <a:pt x="36097" y="13226"/>
                        <a:pt x="34111" y="23672"/>
                        <a:pt x="32182" y="34132"/>
                      </a:cubicBezTo>
                      <a:cubicBezTo>
                        <a:pt x="31110" y="39878"/>
                        <a:pt x="30094" y="45635"/>
                        <a:pt x="29142" y="51403"/>
                      </a:cubicBezTo>
                      <a:cubicBezTo>
                        <a:pt x="28959" y="52507"/>
                        <a:pt x="28373" y="53925"/>
                        <a:pt x="29476" y="54695"/>
                      </a:cubicBezTo>
                      <a:cubicBezTo>
                        <a:pt x="30738" y="55546"/>
                        <a:pt x="31494" y="54020"/>
                        <a:pt x="32440" y="53465"/>
                      </a:cubicBezTo>
                      <a:cubicBezTo>
                        <a:pt x="32938" y="53169"/>
                        <a:pt x="33336" y="52696"/>
                        <a:pt x="33840" y="52418"/>
                      </a:cubicBezTo>
                      <a:cubicBezTo>
                        <a:pt x="34344" y="52141"/>
                        <a:pt x="34956" y="51245"/>
                        <a:pt x="35631" y="51971"/>
                      </a:cubicBezTo>
                      <a:cubicBezTo>
                        <a:pt x="36205" y="52601"/>
                        <a:pt x="36432" y="53585"/>
                        <a:pt x="35681" y="54190"/>
                      </a:cubicBezTo>
                      <a:cubicBezTo>
                        <a:pt x="32245" y="56977"/>
                        <a:pt x="29193" y="60376"/>
                        <a:pt x="24785" y="61700"/>
                      </a:cubicBezTo>
                      <a:cubicBezTo>
                        <a:pt x="21941" y="62552"/>
                        <a:pt x="20112" y="60591"/>
                        <a:pt x="20648" y="57091"/>
                      </a:cubicBezTo>
                      <a:cubicBezTo>
                        <a:pt x="21184" y="53591"/>
                        <a:pt x="22042" y="50224"/>
                        <a:pt x="22748" y="46794"/>
                      </a:cubicBezTo>
                      <a:cubicBezTo>
                        <a:pt x="22862" y="46251"/>
                        <a:pt x="22919" y="45703"/>
                        <a:pt x="23007" y="45160"/>
                      </a:cubicBezTo>
                      <a:close/>
                      <a:moveTo>
                        <a:pt x="8529" y="49354"/>
                      </a:moveTo>
                      <a:cubicBezTo>
                        <a:pt x="8529" y="50886"/>
                        <a:pt x="8529" y="51472"/>
                        <a:pt x="8529" y="52059"/>
                      </a:cubicBezTo>
                      <a:cubicBezTo>
                        <a:pt x="8529" y="53099"/>
                        <a:pt x="8371" y="54310"/>
                        <a:pt x="9544" y="54821"/>
                      </a:cubicBezTo>
                      <a:cubicBezTo>
                        <a:pt x="10717" y="55332"/>
                        <a:pt x="11530" y="54474"/>
                        <a:pt x="12363" y="53831"/>
                      </a:cubicBezTo>
                      <a:cubicBezTo>
                        <a:pt x="12836" y="53491"/>
                        <a:pt x="13283" y="53116"/>
                        <a:pt x="13700" y="52708"/>
                      </a:cubicBezTo>
                      <a:cubicBezTo>
                        <a:pt x="20201" y="45892"/>
                        <a:pt x="23707" y="37631"/>
                        <a:pt x="25397" y="28494"/>
                      </a:cubicBezTo>
                      <a:cubicBezTo>
                        <a:pt x="25643" y="27834"/>
                        <a:pt x="25447" y="27088"/>
                        <a:pt x="24899" y="26641"/>
                      </a:cubicBezTo>
                      <a:cubicBezTo>
                        <a:pt x="21872" y="24150"/>
                        <a:pt x="15162" y="25411"/>
                        <a:pt x="13674" y="28974"/>
                      </a:cubicBezTo>
                      <a:cubicBezTo>
                        <a:pt x="10950" y="35472"/>
                        <a:pt x="9216" y="42341"/>
                        <a:pt x="8529" y="49354"/>
                      </a:cubicBezTo>
                      <a:close/>
                      <a:moveTo>
                        <a:pt x="22547" y="43988"/>
                      </a:moveTo>
                      <a:cubicBezTo>
                        <a:pt x="22673" y="44145"/>
                        <a:pt x="22799" y="44309"/>
                        <a:pt x="22919" y="44473"/>
                      </a:cubicBezTo>
                      <a:cubicBezTo>
                        <a:pt x="23076" y="44319"/>
                        <a:pt x="23202" y="44137"/>
                        <a:pt x="23297" y="43937"/>
                      </a:cubicBezTo>
                      <a:cubicBezTo>
                        <a:pt x="23373" y="43622"/>
                        <a:pt x="23297" y="43269"/>
                        <a:pt x="22862" y="43382"/>
                      </a:cubicBezTo>
                      <a:cubicBezTo>
                        <a:pt x="22717" y="43426"/>
                        <a:pt x="22654" y="43767"/>
                        <a:pt x="22547" y="43988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665" name="Google Shape;2665;p18"/>
                <p:cNvSpPr/>
                <p:nvPr/>
              </p:nvSpPr>
              <p:spPr>
                <a:xfrm>
                  <a:off x="10118408" y="3914980"/>
                  <a:ext cx="38091" cy="40586"/>
                </a:xfrm>
                <a:custGeom>
                  <a:rect b="b" l="l" r="r" t="t"/>
                  <a:pathLst>
                    <a:path extrusionOk="0" h="40586" w="38091">
                      <a:moveTo>
                        <a:pt x="14490" y="15776"/>
                      </a:moveTo>
                      <a:cubicBezTo>
                        <a:pt x="18015" y="10939"/>
                        <a:pt x="21874" y="6418"/>
                        <a:pt x="26774" y="2906"/>
                      </a:cubicBezTo>
                      <a:cubicBezTo>
                        <a:pt x="27915" y="2091"/>
                        <a:pt x="29126" y="1383"/>
                        <a:pt x="30400" y="793"/>
                      </a:cubicBezTo>
                      <a:cubicBezTo>
                        <a:pt x="34240" y="-979"/>
                        <a:pt x="36478" y="396"/>
                        <a:pt x="36113" y="4577"/>
                      </a:cubicBezTo>
                      <a:cubicBezTo>
                        <a:pt x="35552" y="10990"/>
                        <a:pt x="33590" y="17150"/>
                        <a:pt x="32228" y="23424"/>
                      </a:cubicBezTo>
                      <a:cubicBezTo>
                        <a:pt x="31686" y="25947"/>
                        <a:pt x="31175" y="28469"/>
                        <a:pt x="30671" y="30991"/>
                      </a:cubicBezTo>
                      <a:cubicBezTo>
                        <a:pt x="30513" y="31786"/>
                        <a:pt x="30280" y="32669"/>
                        <a:pt x="31037" y="33274"/>
                      </a:cubicBezTo>
                      <a:cubicBezTo>
                        <a:pt x="31982" y="34018"/>
                        <a:pt x="32834" y="33274"/>
                        <a:pt x="33597" y="32845"/>
                      </a:cubicBezTo>
                      <a:cubicBezTo>
                        <a:pt x="34492" y="32300"/>
                        <a:pt x="35350" y="31691"/>
                        <a:pt x="36163" y="31023"/>
                      </a:cubicBezTo>
                      <a:cubicBezTo>
                        <a:pt x="36705" y="30619"/>
                        <a:pt x="37229" y="29919"/>
                        <a:pt x="37841" y="30853"/>
                      </a:cubicBezTo>
                      <a:cubicBezTo>
                        <a:pt x="38257" y="31410"/>
                        <a:pt x="38143" y="32201"/>
                        <a:pt x="37588" y="32618"/>
                      </a:cubicBezTo>
                      <a:cubicBezTo>
                        <a:pt x="37557" y="32640"/>
                        <a:pt x="37525" y="32662"/>
                        <a:pt x="37494" y="32681"/>
                      </a:cubicBezTo>
                      <a:cubicBezTo>
                        <a:pt x="33956" y="35531"/>
                        <a:pt x="30683" y="38785"/>
                        <a:pt x="26225" y="40248"/>
                      </a:cubicBezTo>
                      <a:cubicBezTo>
                        <a:pt x="23413" y="41175"/>
                        <a:pt x="21925" y="40204"/>
                        <a:pt x="21811" y="37278"/>
                      </a:cubicBezTo>
                      <a:cubicBezTo>
                        <a:pt x="21647" y="33369"/>
                        <a:pt x="22808" y="29654"/>
                        <a:pt x="23703" y="25928"/>
                      </a:cubicBezTo>
                      <a:cubicBezTo>
                        <a:pt x="24819" y="21161"/>
                        <a:pt x="25948" y="16387"/>
                        <a:pt x="27045" y="11614"/>
                      </a:cubicBezTo>
                      <a:cubicBezTo>
                        <a:pt x="27285" y="10567"/>
                        <a:pt x="27423" y="9319"/>
                        <a:pt x="26484" y="8694"/>
                      </a:cubicBezTo>
                      <a:cubicBezTo>
                        <a:pt x="25387" y="7975"/>
                        <a:pt x="24195" y="8631"/>
                        <a:pt x="23281" y="9407"/>
                      </a:cubicBezTo>
                      <a:cubicBezTo>
                        <a:pt x="19283" y="12842"/>
                        <a:pt x="16149" y="17165"/>
                        <a:pt x="14125" y="22031"/>
                      </a:cubicBezTo>
                      <a:cubicBezTo>
                        <a:pt x="12233" y="26445"/>
                        <a:pt x="10543" y="30928"/>
                        <a:pt x="9988" y="35702"/>
                      </a:cubicBezTo>
                      <a:cubicBezTo>
                        <a:pt x="9736" y="37865"/>
                        <a:pt x="8664" y="38319"/>
                        <a:pt x="6835" y="38602"/>
                      </a:cubicBezTo>
                      <a:cubicBezTo>
                        <a:pt x="530" y="39592"/>
                        <a:pt x="397" y="39599"/>
                        <a:pt x="2270" y="33394"/>
                      </a:cubicBezTo>
                      <a:cubicBezTo>
                        <a:pt x="4427" y="26360"/>
                        <a:pt x="5940" y="19147"/>
                        <a:pt x="6797" y="11841"/>
                      </a:cubicBezTo>
                      <a:cubicBezTo>
                        <a:pt x="6924" y="10769"/>
                        <a:pt x="7693" y="9356"/>
                        <a:pt x="6400" y="8612"/>
                      </a:cubicBezTo>
                      <a:cubicBezTo>
                        <a:pt x="5208" y="7925"/>
                        <a:pt x="4256" y="9085"/>
                        <a:pt x="3285" y="9659"/>
                      </a:cubicBezTo>
                      <a:cubicBezTo>
                        <a:pt x="2787" y="9972"/>
                        <a:pt x="2314" y="10318"/>
                        <a:pt x="1866" y="10693"/>
                      </a:cubicBezTo>
                      <a:cubicBezTo>
                        <a:pt x="1419" y="11040"/>
                        <a:pt x="933" y="11601"/>
                        <a:pt x="410" y="10996"/>
                      </a:cubicBezTo>
                      <a:cubicBezTo>
                        <a:pt x="-114" y="10504"/>
                        <a:pt x="-139" y="9682"/>
                        <a:pt x="353" y="9160"/>
                      </a:cubicBezTo>
                      <a:cubicBezTo>
                        <a:pt x="372" y="9141"/>
                        <a:pt x="391" y="9122"/>
                        <a:pt x="410" y="9104"/>
                      </a:cubicBezTo>
                      <a:cubicBezTo>
                        <a:pt x="4149" y="5762"/>
                        <a:pt x="7712" y="2092"/>
                        <a:pt x="12491" y="276"/>
                      </a:cubicBezTo>
                      <a:cubicBezTo>
                        <a:pt x="14724" y="-581"/>
                        <a:pt x="16275" y="610"/>
                        <a:pt x="15878" y="3133"/>
                      </a:cubicBezTo>
                      <a:cubicBezTo>
                        <a:pt x="15285" y="7168"/>
                        <a:pt x="14465" y="11172"/>
                        <a:pt x="13740" y="15189"/>
                      </a:cubicBezTo>
                      <a:cubicBezTo>
                        <a:pt x="13557" y="15738"/>
                        <a:pt x="13109" y="16299"/>
                        <a:pt x="13816" y="16803"/>
                      </a:cubicBezTo>
                      <a:cubicBezTo>
                        <a:pt x="14087" y="16463"/>
                        <a:pt x="14276" y="16122"/>
                        <a:pt x="14490" y="15776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666" name="Google Shape;2666;p18"/>
                <p:cNvSpPr/>
                <p:nvPr/>
              </p:nvSpPr>
              <p:spPr>
                <a:xfrm>
                  <a:off x="10037222" y="3914905"/>
                  <a:ext cx="38064" cy="40625"/>
                </a:xfrm>
                <a:custGeom>
                  <a:rect b="b" l="l" r="r" t="t"/>
                  <a:pathLst>
                    <a:path extrusionOk="0" h="40625" w="38064">
                      <a:moveTo>
                        <a:pt x="13746" y="16305"/>
                      </a:moveTo>
                      <a:cubicBezTo>
                        <a:pt x="16596" y="12919"/>
                        <a:pt x="19264" y="9564"/>
                        <a:pt x="22410" y="6626"/>
                      </a:cubicBezTo>
                      <a:cubicBezTo>
                        <a:pt x="24642" y="4395"/>
                        <a:pt x="27190" y="2506"/>
                        <a:pt x="29977" y="1020"/>
                      </a:cubicBezTo>
                      <a:cubicBezTo>
                        <a:pt x="31553" y="245"/>
                        <a:pt x="33174" y="-531"/>
                        <a:pt x="34895" y="799"/>
                      </a:cubicBezTo>
                      <a:cubicBezTo>
                        <a:pt x="36718" y="2199"/>
                        <a:pt x="36472" y="4154"/>
                        <a:pt x="36106" y="5945"/>
                      </a:cubicBezTo>
                      <a:cubicBezTo>
                        <a:pt x="34990" y="11437"/>
                        <a:pt x="33672" y="16892"/>
                        <a:pt x="32455" y="22340"/>
                      </a:cubicBezTo>
                      <a:cubicBezTo>
                        <a:pt x="31875" y="24963"/>
                        <a:pt x="31251" y="27580"/>
                        <a:pt x="30816" y="30228"/>
                      </a:cubicBezTo>
                      <a:cubicBezTo>
                        <a:pt x="30639" y="31288"/>
                        <a:pt x="29983" y="32750"/>
                        <a:pt x="31251" y="33432"/>
                      </a:cubicBezTo>
                      <a:cubicBezTo>
                        <a:pt x="32405" y="34062"/>
                        <a:pt x="33344" y="32801"/>
                        <a:pt x="34404" y="32423"/>
                      </a:cubicBezTo>
                      <a:cubicBezTo>
                        <a:pt x="35602" y="32006"/>
                        <a:pt x="36573" y="29572"/>
                        <a:pt x="37601" y="30859"/>
                      </a:cubicBezTo>
                      <a:cubicBezTo>
                        <a:pt x="39152" y="32801"/>
                        <a:pt x="36403" y="33425"/>
                        <a:pt x="35387" y="34384"/>
                      </a:cubicBezTo>
                      <a:cubicBezTo>
                        <a:pt x="33048" y="36685"/>
                        <a:pt x="30324" y="38561"/>
                        <a:pt x="27335" y="39926"/>
                      </a:cubicBezTo>
                      <a:cubicBezTo>
                        <a:pt x="23337" y="41660"/>
                        <a:pt x="21269" y="40134"/>
                        <a:pt x="21717" y="35727"/>
                      </a:cubicBezTo>
                      <a:cubicBezTo>
                        <a:pt x="22208" y="30947"/>
                        <a:pt x="23608" y="26344"/>
                        <a:pt x="24724" y="21684"/>
                      </a:cubicBezTo>
                      <a:cubicBezTo>
                        <a:pt x="25481" y="18531"/>
                        <a:pt x="26313" y="15340"/>
                        <a:pt x="27001" y="12143"/>
                      </a:cubicBezTo>
                      <a:cubicBezTo>
                        <a:pt x="27266" y="10933"/>
                        <a:pt x="27713" y="9407"/>
                        <a:pt x="26269" y="8663"/>
                      </a:cubicBezTo>
                      <a:cubicBezTo>
                        <a:pt x="24951" y="7988"/>
                        <a:pt x="23778" y="8890"/>
                        <a:pt x="22820" y="9766"/>
                      </a:cubicBezTo>
                      <a:cubicBezTo>
                        <a:pt x="18841" y="13410"/>
                        <a:pt x="15739" y="17913"/>
                        <a:pt x="13759" y="22932"/>
                      </a:cubicBezTo>
                      <a:cubicBezTo>
                        <a:pt x="12107" y="27056"/>
                        <a:pt x="10442" y="31225"/>
                        <a:pt x="9937" y="35639"/>
                      </a:cubicBezTo>
                      <a:cubicBezTo>
                        <a:pt x="9679" y="37946"/>
                        <a:pt x="8676" y="38426"/>
                        <a:pt x="6715" y="38709"/>
                      </a:cubicBezTo>
                      <a:cubicBezTo>
                        <a:pt x="410" y="39617"/>
                        <a:pt x="353" y="39649"/>
                        <a:pt x="2200" y="33665"/>
                      </a:cubicBezTo>
                      <a:cubicBezTo>
                        <a:pt x="4464" y="26534"/>
                        <a:pt x="6003" y="19193"/>
                        <a:pt x="6791" y="11752"/>
                      </a:cubicBezTo>
                      <a:cubicBezTo>
                        <a:pt x="6892" y="10725"/>
                        <a:pt x="7630" y="9230"/>
                        <a:pt x="6255" y="8600"/>
                      </a:cubicBezTo>
                      <a:cubicBezTo>
                        <a:pt x="5082" y="8083"/>
                        <a:pt x="4098" y="9180"/>
                        <a:pt x="3134" y="9804"/>
                      </a:cubicBezTo>
                      <a:cubicBezTo>
                        <a:pt x="2743" y="10056"/>
                        <a:pt x="2415" y="10435"/>
                        <a:pt x="2017" y="10649"/>
                      </a:cubicBezTo>
                      <a:cubicBezTo>
                        <a:pt x="1519" y="10933"/>
                        <a:pt x="1084" y="11910"/>
                        <a:pt x="378" y="10889"/>
                      </a:cubicBezTo>
                      <a:cubicBezTo>
                        <a:pt x="-63" y="10258"/>
                        <a:pt x="-215" y="9627"/>
                        <a:pt x="460" y="9035"/>
                      </a:cubicBezTo>
                      <a:cubicBezTo>
                        <a:pt x="4168" y="5825"/>
                        <a:pt x="7661" y="2269"/>
                        <a:pt x="12277" y="345"/>
                      </a:cubicBezTo>
                      <a:cubicBezTo>
                        <a:pt x="14648" y="-645"/>
                        <a:pt x="16111" y="547"/>
                        <a:pt x="15909" y="3233"/>
                      </a:cubicBezTo>
                      <a:cubicBezTo>
                        <a:pt x="15613" y="7673"/>
                        <a:pt x="14560" y="11929"/>
                        <a:pt x="13746" y="16305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667" name="Google Shape;2667;p18"/>
                <p:cNvSpPr/>
                <p:nvPr/>
              </p:nvSpPr>
              <p:spPr>
                <a:xfrm>
                  <a:off x="9805196" y="3915061"/>
                  <a:ext cx="37141" cy="40600"/>
                </a:xfrm>
                <a:custGeom>
                  <a:rect b="b" l="l" r="r" t="t"/>
                  <a:pathLst>
                    <a:path extrusionOk="0" h="40600" w="37141">
                      <a:moveTo>
                        <a:pt x="23597" y="24391"/>
                      </a:moveTo>
                      <a:cubicBezTo>
                        <a:pt x="21705" y="26913"/>
                        <a:pt x="20021" y="29215"/>
                        <a:pt x="18230" y="31459"/>
                      </a:cubicBezTo>
                      <a:cubicBezTo>
                        <a:pt x="15513" y="34877"/>
                        <a:pt x="12423" y="37923"/>
                        <a:pt x="8450" y="39846"/>
                      </a:cubicBezTo>
                      <a:cubicBezTo>
                        <a:pt x="4585" y="41738"/>
                        <a:pt x="1987" y="39978"/>
                        <a:pt x="2145" y="35628"/>
                      </a:cubicBezTo>
                      <a:cubicBezTo>
                        <a:pt x="2302" y="31636"/>
                        <a:pt x="3671" y="27840"/>
                        <a:pt x="4440" y="23949"/>
                      </a:cubicBezTo>
                      <a:cubicBezTo>
                        <a:pt x="5297" y="19592"/>
                        <a:pt x="6199" y="15247"/>
                        <a:pt x="6962" y="10884"/>
                      </a:cubicBezTo>
                      <a:cubicBezTo>
                        <a:pt x="7139" y="9906"/>
                        <a:pt x="7467" y="8576"/>
                        <a:pt x="6508" y="7958"/>
                      </a:cubicBezTo>
                      <a:cubicBezTo>
                        <a:pt x="5550" y="7340"/>
                        <a:pt x="4566" y="8336"/>
                        <a:pt x="3677" y="8847"/>
                      </a:cubicBezTo>
                      <a:cubicBezTo>
                        <a:pt x="3166" y="9137"/>
                        <a:pt x="2737" y="9560"/>
                        <a:pt x="2214" y="9812"/>
                      </a:cubicBezTo>
                      <a:cubicBezTo>
                        <a:pt x="1691" y="10064"/>
                        <a:pt x="1199" y="11073"/>
                        <a:pt x="505" y="10108"/>
                      </a:cubicBezTo>
                      <a:cubicBezTo>
                        <a:pt x="26" y="9434"/>
                        <a:pt x="-365" y="8683"/>
                        <a:pt x="568" y="7983"/>
                      </a:cubicBezTo>
                      <a:cubicBezTo>
                        <a:pt x="4497" y="5045"/>
                        <a:pt x="8211" y="1778"/>
                        <a:pt x="12990" y="215"/>
                      </a:cubicBezTo>
                      <a:cubicBezTo>
                        <a:pt x="15342" y="-555"/>
                        <a:pt x="16225" y="845"/>
                        <a:pt x="16585" y="2806"/>
                      </a:cubicBezTo>
                      <a:cubicBezTo>
                        <a:pt x="16969" y="4944"/>
                        <a:pt x="16219" y="6981"/>
                        <a:pt x="15759" y="9024"/>
                      </a:cubicBezTo>
                      <a:cubicBezTo>
                        <a:pt x="14308" y="15399"/>
                        <a:pt x="12732" y="21749"/>
                        <a:pt x="11345" y="28143"/>
                      </a:cubicBezTo>
                      <a:cubicBezTo>
                        <a:pt x="11017" y="29662"/>
                        <a:pt x="10228" y="31844"/>
                        <a:pt x="11717" y="32714"/>
                      </a:cubicBezTo>
                      <a:cubicBezTo>
                        <a:pt x="13558" y="33799"/>
                        <a:pt x="14870" y="31768"/>
                        <a:pt x="15998" y="30526"/>
                      </a:cubicBezTo>
                      <a:cubicBezTo>
                        <a:pt x="22531" y="23287"/>
                        <a:pt x="26295" y="14686"/>
                        <a:pt x="27721" y="5127"/>
                      </a:cubicBezTo>
                      <a:cubicBezTo>
                        <a:pt x="28086" y="2649"/>
                        <a:pt x="28925" y="1974"/>
                        <a:pt x="31233" y="1570"/>
                      </a:cubicBezTo>
                      <a:cubicBezTo>
                        <a:pt x="37085" y="631"/>
                        <a:pt x="36990" y="479"/>
                        <a:pt x="35521" y="6438"/>
                      </a:cubicBezTo>
                      <a:cubicBezTo>
                        <a:pt x="33705" y="13808"/>
                        <a:pt x="31977" y="21198"/>
                        <a:pt x="30337" y="28609"/>
                      </a:cubicBezTo>
                      <a:cubicBezTo>
                        <a:pt x="30028" y="29990"/>
                        <a:pt x="29146" y="31857"/>
                        <a:pt x="30684" y="32796"/>
                      </a:cubicBezTo>
                      <a:cubicBezTo>
                        <a:pt x="32053" y="33635"/>
                        <a:pt x="33162" y="32021"/>
                        <a:pt x="34342" y="31333"/>
                      </a:cubicBezTo>
                      <a:cubicBezTo>
                        <a:pt x="35060" y="30911"/>
                        <a:pt x="35603" y="29126"/>
                        <a:pt x="36788" y="30621"/>
                      </a:cubicBezTo>
                      <a:cubicBezTo>
                        <a:pt x="37703" y="31781"/>
                        <a:pt x="36643" y="32513"/>
                        <a:pt x="35849" y="33194"/>
                      </a:cubicBezTo>
                      <a:cubicBezTo>
                        <a:pt x="32942" y="35716"/>
                        <a:pt x="29965" y="38238"/>
                        <a:pt x="26434" y="39859"/>
                      </a:cubicBezTo>
                      <a:cubicBezTo>
                        <a:pt x="23420" y="41271"/>
                        <a:pt x="21705" y="40142"/>
                        <a:pt x="21749" y="36794"/>
                      </a:cubicBezTo>
                      <a:cubicBezTo>
                        <a:pt x="21793" y="33736"/>
                        <a:pt x="22600" y="30785"/>
                        <a:pt x="23313" y="27834"/>
                      </a:cubicBezTo>
                      <a:cubicBezTo>
                        <a:pt x="23590" y="26812"/>
                        <a:pt x="24032" y="25841"/>
                        <a:pt x="23597" y="24391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668" name="Google Shape;2668;p18"/>
                <p:cNvSpPr/>
                <p:nvPr/>
              </p:nvSpPr>
              <p:spPr>
                <a:xfrm>
                  <a:off x="10079967" y="3914716"/>
                  <a:ext cx="35314" cy="40923"/>
                </a:xfrm>
                <a:custGeom>
                  <a:rect b="b" l="l" r="r" t="t"/>
                  <a:pathLst>
                    <a:path extrusionOk="0" h="40923" w="35314">
                      <a:moveTo>
                        <a:pt x="34645" y="30341"/>
                      </a:moveTo>
                      <a:cubicBezTo>
                        <a:pt x="35168" y="31659"/>
                        <a:pt x="35786" y="32605"/>
                        <a:pt x="34764" y="33544"/>
                      </a:cubicBezTo>
                      <a:cubicBezTo>
                        <a:pt x="31750" y="36325"/>
                        <a:pt x="28686" y="39068"/>
                        <a:pt x="24770" y="40481"/>
                      </a:cubicBezTo>
                      <a:cubicBezTo>
                        <a:pt x="21724" y="41597"/>
                        <a:pt x="20444" y="40626"/>
                        <a:pt x="20274" y="37328"/>
                      </a:cubicBezTo>
                      <a:cubicBezTo>
                        <a:pt x="20116" y="34251"/>
                        <a:pt x="20841" y="31300"/>
                        <a:pt x="21535" y="28323"/>
                      </a:cubicBezTo>
                      <a:cubicBezTo>
                        <a:pt x="21794" y="27157"/>
                        <a:pt x="22412" y="25933"/>
                        <a:pt x="21838" y="24489"/>
                      </a:cubicBezTo>
                      <a:cubicBezTo>
                        <a:pt x="20350" y="24975"/>
                        <a:pt x="20116" y="26381"/>
                        <a:pt x="19461" y="27352"/>
                      </a:cubicBezTo>
                      <a:cubicBezTo>
                        <a:pt x="16440" y="31829"/>
                        <a:pt x="13420" y="36313"/>
                        <a:pt x="8741" y="39283"/>
                      </a:cubicBezTo>
                      <a:cubicBezTo>
                        <a:pt x="3545" y="42593"/>
                        <a:pt x="33" y="40783"/>
                        <a:pt x="1" y="34667"/>
                      </a:cubicBezTo>
                      <a:cubicBezTo>
                        <a:pt x="-43" y="26980"/>
                        <a:pt x="1319" y="19394"/>
                        <a:pt x="4831" y="12597"/>
                      </a:cubicBezTo>
                      <a:cubicBezTo>
                        <a:pt x="7839" y="6777"/>
                        <a:pt x="13212" y="2880"/>
                        <a:pt x="19334" y="540"/>
                      </a:cubicBezTo>
                      <a:cubicBezTo>
                        <a:pt x="22071" y="-506"/>
                        <a:pt x="25142" y="61"/>
                        <a:pt x="27860" y="1442"/>
                      </a:cubicBezTo>
                      <a:cubicBezTo>
                        <a:pt x="29178" y="2117"/>
                        <a:pt x="30350" y="2489"/>
                        <a:pt x="31643" y="1341"/>
                      </a:cubicBezTo>
                      <a:cubicBezTo>
                        <a:pt x="32167" y="881"/>
                        <a:pt x="32816" y="-15"/>
                        <a:pt x="33730" y="578"/>
                      </a:cubicBezTo>
                      <a:cubicBezTo>
                        <a:pt x="34764" y="1247"/>
                        <a:pt x="34222" y="2211"/>
                        <a:pt x="34033" y="3100"/>
                      </a:cubicBezTo>
                      <a:cubicBezTo>
                        <a:pt x="32211" y="11785"/>
                        <a:pt x="30401" y="20475"/>
                        <a:pt x="28604" y="29168"/>
                      </a:cubicBezTo>
                      <a:cubicBezTo>
                        <a:pt x="28276" y="30738"/>
                        <a:pt x="27292" y="32800"/>
                        <a:pt x="28938" y="33689"/>
                      </a:cubicBezTo>
                      <a:cubicBezTo>
                        <a:pt x="30439" y="34497"/>
                        <a:pt x="31750" y="32611"/>
                        <a:pt x="33012" y="31665"/>
                      </a:cubicBezTo>
                      <a:cubicBezTo>
                        <a:pt x="33491" y="31363"/>
                        <a:pt x="33913" y="30965"/>
                        <a:pt x="34645" y="30341"/>
                      </a:cubicBezTo>
                      <a:close/>
                      <a:moveTo>
                        <a:pt x="8274" y="29616"/>
                      </a:moveTo>
                      <a:cubicBezTo>
                        <a:pt x="8451" y="31476"/>
                        <a:pt x="7946" y="33248"/>
                        <a:pt x="9535" y="33847"/>
                      </a:cubicBezTo>
                      <a:cubicBezTo>
                        <a:pt x="10923" y="34364"/>
                        <a:pt x="11805" y="32863"/>
                        <a:pt x="12644" y="31993"/>
                      </a:cubicBezTo>
                      <a:cubicBezTo>
                        <a:pt x="18950" y="25524"/>
                        <a:pt x="22670" y="17704"/>
                        <a:pt x="24480" y="8933"/>
                      </a:cubicBezTo>
                      <a:cubicBezTo>
                        <a:pt x="24688" y="7943"/>
                        <a:pt x="25281" y="6802"/>
                        <a:pt x="23805" y="5869"/>
                      </a:cubicBezTo>
                      <a:cubicBezTo>
                        <a:pt x="19933" y="3416"/>
                        <a:pt x="15721" y="4305"/>
                        <a:pt x="13760" y="8454"/>
                      </a:cubicBezTo>
                      <a:cubicBezTo>
                        <a:pt x="10532" y="15302"/>
                        <a:pt x="9497" y="22736"/>
                        <a:pt x="8274" y="29616"/>
                      </a:cubicBezTo>
                      <a:close/>
                      <a:moveTo>
                        <a:pt x="21642" y="23796"/>
                      </a:moveTo>
                      <a:lnTo>
                        <a:pt x="22021" y="24275"/>
                      </a:lnTo>
                      <a:cubicBezTo>
                        <a:pt x="22153" y="24098"/>
                        <a:pt x="22355" y="23941"/>
                        <a:pt x="22399" y="23745"/>
                      </a:cubicBezTo>
                      <a:cubicBezTo>
                        <a:pt x="22481" y="23430"/>
                        <a:pt x="22399" y="23077"/>
                        <a:pt x="21964" y="23197"/>
                      </a:cubicBezTo>
                      <a:cubicBezTo>
                        <a:pt x="21819" y="23241"/>
                        <a:pt x="21749" y="23556"/>
                        <a:pt x="21630" y="23796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669" name="Google Shape;2669;p18"/>
                <p:cNvSpPr/>
                <p:nvPr/>
              </p:nvSpPr>
              <p:spPr>
                <a:xfrm>
                  <a:off x="9879577" y="3893628"/>
                  <a:ext cx="18842" cy="62067"/>
                </a:xfrm>
                <a:custGeom>
                  <a:rect b="b" l="l" r="r" t="t"/>
                  <a:pathLst>
                    <a:path extrusionOk="0" h="62067" w="18842">
                      <a:moveTo>
                        <a:pt x="17582" y="0"/>
                      </a:moveTo>
                      <a:cubicBezTo>
                        <a:pt x="19310" y="151"/>
                        <a:pt x="18843" y="1261"/>
                        <a:pt x="18584" y="2421"/>
                      </a:cubicBezTo>
                      <a:cubicBezTo>
                        <a:pt x="16478" y="12605"/>
                        <a:pt x="14360" y="22789"/>
                        <a:pt x="12361" y="32992"/>
                      </a:cubicBezTo>
                      <a:cubicBezTo>
                        <a:pt x="11175" y="39070"/>
                        <a:pt x="9592" y="45073"/>
                        <a:pt x="9038" y="51278"/>
                      </a:cubicBezTo>
                      <a:cubicBezTo>
                        <a:pt x="8930" y="52401"/>
                        <a:pt x="8407" y="53800"/>
                        <a:pt x="9536" y="54551"/>
                      </a:cubicBezTo>
                      <a:cubicBezTo>
                        <a:pt x="10740" y="55345"/>
                        <a:pt x="11553" y="53763"/>
                        <a:pt x="12607" y="53498"/>
                      </a:cubicBezTo>
                      <a:cubicBezTo>
                        <a:pt x="13937" y="53157"/>
                        <a:pt x="14902" y="50301"/>
                        <a:pt x="16390" y="52237"/>
                      </a:cubicBezTo>
                      <a:cubicBezTo>
                        <a:pt x="17948" y="54317"/>
                        <a:pt x="15097" y="54759"/>
                        <a:pt x="14063" y="55598"/>
                      </a:cubicBezTo>
                      <a:cubicBezTo>
                        <a:pt x="11598" y="57563"/>
                        <a:pt x="8984" y="59334"/>
                        <a:pt x="6244" y="60894"/>
                      </a:cubicBezTo>
                      <a:cubicBezTo>
                        <a:pt x="2120" y="63259"/>
                        <a:pt x="128" y="62036"/>
                        <a:pt x="8" y="57338"/>
                      </a:cubicBezTo>
                      <a:cubicBezTo>
                        <a:pt x="-125" y="51890"/>
                        <a:pt x="1477" y="46688"/>
                        <a:pt x="2435" y="41416"/>
                      </a:cubicBezTo>
                      <a:cubicBezTo>
                        <a:pt x="4258" y="31421"/>
                        <a:pt x="6591" y="21515"/>
                        <a:pt x="8211" y="11476"/>
                      </a:cubicBezTo>
                      <a:cubicBezTo>
                        <a:pt x="8943" y="6962"/>
                        <a:pt x="8956" y="6810"/>
                        <a:pt x="4428" y="6186"/>
                      </a:cubicBezTo>
                      <a:cubicBezTo>
                        <a:pt x="3690" y="6085"/>
                        <a:pt x="2656" y="6482"/>
                        <a:pt x="2536" y="5209"/>
                      </a:cubicBezTo>
                      <a:cubicBezTo>
                        <a:pt x="2399" y="4412"/>
                        <a:pt x="2934" y="3655"/>
                        <a:pt x="3730" y="3519"/>
                      </a:cubicBezTo>
                      <a:cubicBezTo>
                        <a:pt x="3785" y="3509"/>
                        <a:pt x="3842" y="3503"/>
                        <a:pt x="3898" y="3500"/>
                      </a:cubicBezTo>
                      <a:cubicBezTo>
                        <a:pt x="8572" y="2827"/>
                        <a:pt x="13160" y="1655"/>
                        <a:pt x="17582" y="0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670" name="Google Shape;2670;p18"/>
                <p:cNvSpPr/>
                <p:nvPr/>
              </p:nvSpPr>
              <p:spPr>
                <a:xfrm>
                  <a:off x="9846371" y="3914907"/>
                  <a:ext cx="29356" cy="40821"/>
                </a:xfrm>
                <a:custGeom>
                  <a:rect b="b" l="l" r="r" t="t"/>
                  <a:pathLst>
                    <a:path extrusionOk="0" h="40821" w="29356">
                      <a:moveTo>
                        <a:pt x="8" y="29041"/>
                      </a:moveTo>
                      <a:cubicBezTo>
                        <a:pt x="280" y="23873"/>
                        <a:pt x="1365" y="18781"/>
                        <a:pt x="3224" y="13951"/>
                      </a:cubicBezTo>
                      <a:cubicBezTo>
                        <a:pt x="6200" y="6340"/>
                        <a:pt x="12575" y="2298"/>
                        <a:pt x="20009" y="350"/>
                      </a:cubicBezTo>
                      <a:cubicBezTo>
                        <a:pt x="26864" y="-1447"/>
                        <a:pt x="30956" y="3913"/>
                        <a:pt x="28762" y="11114"/>
                      </a:cubicBezTo>
                      <a:cubicBezTo>
                        <a:pt x="27589" y="14960"/>
                        <a:pt x="24833" y="17419"/>
                        <a:pt x="21346" y="19097"/>
                      </a:cubicBezTo>
                      <a:cubicBezTo>
                        <a:pt x="18080" y="20648"/>
                        <a:pt x="14719" y="22067"/>
                        <a:pt x="11131" y="22672"/>
                      </a:cubicBezTo>
                      <a:cubicBezTo>
                        <a:pt x="9277" y="22981"/>
                        <a:pt x="8483" y="23801"/>
                        <a:pt x="8609" y="25674"/>
                      </a:cubicBezTo>
                      <a:cubicBezTo>
                        <a:pt x="8691" y="26834"/>
                        <a:pt x="8520" y="28013"/>
                        <a:pt x="8571" y="29180"/>
                      </a:cubicBezTo>
                      <a:cubicBezTo>
                        <a:pt x="8773" y="34041"/>
                        <a:pt x="11970" y="36311"/>
                        <a:pt x="16667" y="34937"/>
                      </a:cubicBezTo>
                      <a:cubicBezTo>
                        <a:pt x="19619" y="34073"/>
                        <a:pt x="22185" y="32414"/>
                        <a:pt x="24726" y="30775"/>
                      </a:cubicBezTo>
                      <a:cubicBezTo>
                        <a:pt x="25218" y="30453"/>
                        <a:pt x="25741" y="29602"/>
                        <a:pt x="26410" y="30567"/>
                      </a:cubicBezTo>
                      <a:cubicBezTo>
                        <a:pt x="26921" y="31305"/>
                        <a:pt x="27173" y="32004"/>
                        <a:pt x="26227" y="32654"/>
                      </a:cubicBezTo>
                      <a:cubicBezTo>
                        <a:pt x="22097" y="35492"/>
                        <a:pt x="18231" y="38827"/>
                        <a:pt x="13269" y="40189"/>
                      </a:cubicBezTo>
                      <a:cubicBezTo>
                        <a:pt x="4825" y="42491"/>
                        <a:pt x="-226" y="38449"/>
                        <a:pt x="8" y="29041"/>
                      </a:cubicBezTo>
                      <a:close/>
                      <a:moveTo>
                        <a:pt x="9391" y="20585"/>
                      </a:moveTo>
                      <a:cubicBezTo>
                        <a:pt x="17342" y="18737"/>
                        <a:pt x="21762" y="14657"/>
                        <a:pt x="22109" y="9090"/>
                      </a:cubicBezTo>
                      <a:cubicBezTo>
                        <a:pt x="22229" y="7147"/>
                        <a:pt x="22071" y="5230"/>
                        <a:pt x="19978" y="4367"/>
                      </a:cubicBezTo>
                      <a:cubicBezTo>
                        <a:pt x="18023" y="3559"/>
                        <a:pt x="16333" y="4367"/>
                        <a:pt x="14933" y="5741"/>
                      </a:cubicBezTo>
                      <a:cubicBezTo>
                        <a:pt x="13711" y="7001"/>
                        <a:pt x="12770" y="8505"/>
                        <a:pt x="12171" y="10155"/>
                      </a:cubicBezTo>
                      <a:cubicBezTo>
                        <a:pt x="10809" y="13365"/>
                        <a:pt x="10154" y="16770"/>
                        <a:pt x="9391" y="20560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671" name="Google Shape;2671;p18"/>
                <p:cNvSpPr/>
                <p:nvPr/>
              </p:nvSpPr>
              <p:spPr>
                <a:xfrm>
                  <a:off x="9974948" y="3914899"/>
                  <a:ext cx="29383" cy="40770"/>
                </a:xfrm>
                <a:custGeom>
                  <a:rect b="b" l="l" r="r" t="t"/>
                  <a:pathLst>
                    <a:path extrusionOk="0" h="40770" w="29383">
                      <a:moveTo>
                        <a:pt x="4" y="29257"/>
                      </a:moveTo>
                      <a:cubicBezTo>
                        <a:pt x="528" y="24250"/>
                        <a:pt x="1265" y="18537"/>
                        <a:pt x="3636" y="13259"/>
                      </a:cubicBezTo>
                      <a:cubicBezTo>
                        <a:pt x="6846" y="6115"/>
                        <a:pt x="12937" y="2149"/>
                        <a:pt x="20164" y="326"/>
                      </a:cubicBezTo>
                      <a:cubicBezTo>
                        <a:pt x="26892" y="-1370"/>
                        <a:pt x="30883" y="3757"/>
                        <a:pt x="28853" y="10876"/>
                      </a:cubicBezTo>
                      <a:cubicBezTo>
                        <a:pt x="27895" y="14180"/>
                        <a:pt x="25612" y="16941"/>
                        <a:pt x="22547" y="18506"/>
                      </a:cubicBezTo>
                      <a:cubicBezTo>
                        <a:pt x="19119" y="20515"/>
                        <a:pt x="15375" y="21928"/>
                        <a:pt x="11474" y="22686"/>
                      </a:cubicBezTo>
                      <a:cubicBezTo>
                        <a:pt x="9671" y="22995"/>
                        <a:pt x="8731" y="23720"/>
                        <a:pt x="8788" y="25612"/>
                      </a:cubicBezTo>
                      <a:cubicBezTo>
                        <a:pt x="8826" y="26785"/>
                        <a:pt x="8675" y="27958"/>
                        <a:pt x="8719" y="29124"/>
                      </a:cubicBezTo>
                      <a:cubicBezTo>
                        <a:pt x="8902" y="34081"/>
                        <a:pt x="12010" y="36313"/>
                        <a:pt x="16752" y="34900"/>
                      </a:cubicBezTo>
                      <a:cubicBezTo>
                        <a:pt x="19697" y="34024"/>
                        <a:pt x="22264" y="32378"/>
                        <a:pt x="24798" y="30713"/>
                      </a:cubicBezTo>
                      <a:cubicBezTo>
                        <a:pt x="25290" y="30386"/>
                        <a:pt x="25833" y="29591"/>
                        <a:pt x="26469" y="30594"/>
                      </a:cubicBezTo>
                      <a:cubicBezTo>
                        <a:pt x="26955" y="31363"/>
                        <a:pt x="27163" y="32031"/>
                        <a:pt x="26217" y="32668"/>
                      </a:cubicBezTo>
                      <a:cubicBezTo>
                        <a:pt x="21967" y="35531"/>
                        <a:pt x="18020" y="38974"/>
                        <a:pt x="12906" y="40235"/>
                      </a:cubicBezTo>
                      <a:cubicBezTo>
                        <a:pt x="4708" y="42291"/>
                        <a:pt x="-166" y="38381"/>
                        <a:pt x="4" y="29257"/>
                      </a:cubicBezTo>
                      <a:close/>
                      <a:moveTo>
                        <a:pt x="9255" y="20511"/>
                      </a:moveTo>
                      <a:cubicBezTo>
                        <a:pt x="16065" y="19660"/>
                        <a:pt x="20668" y="16097"/>
                        <a:pt x="21866" y="10705"/>
                      </a:cubicBezTo>
                      <a:cubicBezTo>
                        <a:pt x="22383" y="8448"/>
                        <a:pt x="22825" y="5787"/>
                        <a:pt x="20113" y="4589"/>
                      </a:cubicBezTo>
                      <a:cubicBezTo>
                        <a:pt x="17635" y="3492"/>
                        <a:pt x="15655" y="4892"/>
                        <a:pt x="14085" y="6853"/>
                      </a:cubicBezTo>
                      <a:cubicBezTo>
                        <a:pt x="12938" y="8321"/>
                        <a:pt x="12082" y="9994"/>
                        <a:pt x="11563" y="11784"/>
                      </a:cubicBezTo>
                      <a:cubicBezTo>
                        <a:pt x="10749" y="14546"/>
                        <a:pt x="10087" y="17358"/>
                        <a:pt x="9255" y="20511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672" name="Google Shape;2672;p18"/>
                <p:cNvSpPr/>
                <p:nvPr/>
              </p:nvSpPr>
              <p:spPr>
                <a:xfrm>
                  <a:off x="10200505" y="3914860"/>
                  <a:ext cx="29392" cy="40814"/>
                </a:xfrm>
                <a:custGeom>
                  <a:rect b="b" l="l" r="r" t="t"/>
                  <a:pathLst>
                    <a:path extrusionOk="0" h="40814" w="29392">
                      <a:moveTo>
                        <a:pt x="3" y="29491"/>
                      </a:moveTo>
                      <a:cubicBezTo>
                        <a:pt x="243" y="24037"/>
                        <a:pt x="1397" y="18662"/>
                        <a:pt x="3408" y="13588"/>
                      </a:cubicBezTo>
                      <a:cubicBezTo>
                        <a:pt x="6460" y="6204"/>
                        <a:pt x="12778" y="2282"/>
                        <a:pt x="20062" y="346"/>
                      </a:cubicBezTo>
                      <a:cubicBezTo>
                        <a:pt x="26790" y="-1413"/>
                        <a:pt x="30876" y="3758"/>
                        <a:pt x="28890" y="10763"/>
                      </a:cubicBezTo>
                      <a:cubicBezTo>
                        <a:pt x="27956" y="13947"/>
                        <a:pt x="25793" y="16631"/>
                        <a:pt x="22886" y="18229"/>
                      </a:cubicBezTo>
                      <a:cubicBezTo>
                        <a:pt x="19261" y="20367"/>
                        <a:pt x="15433" y="22120"/>
                        <a:pt x="11221" y="22732"/>
                      </a:cubicBezTo>
                      <a:cubicBezTo>
                        <a:pt x="9399" y="22990"/>
                        <a:pt x="8598" y="23709"/>
                        <a:pt x="8654" y="25632"/>
                      </a:cubicBezTo>
                      <a:cubicBezTo>
                        <a:pt x="8749" y="28735"/>
                        <a:pt x="7721" y="32222"/>
                        <a:pt x="10861" y="34347"/>
                      </a:cubicBezTo>
                      <a:cubicBezTo>
                        <a:pt x="14166" y="36585"/>
                        <a:pt x="17363" y="34851"/>
                        <a:pt x="20402" y="33287"/>
                      </a:cubicBezTo>
                      <a:cubicBezTo>
                        <a:pt x="21953" y="32493"/>
                        <a:pt x="23404" y="31509"/>
                        <a:pt x="24911" y="30626"/>
                      </a:cubicBezTo>
                      <a:cubicBezTo>
                        <a:pt x="25453" y="30305"/>
                        <a:pt x="26020" y="29643"/>
                        <a:pt x="26537" y="30702"/>
                      </a:cubicBezTo>
                      <a:cubicBezTo>
                        <a:pt x="26853" y="31332"/>
                        <a:pt x="27206" y="31963"/>
                        <a:pt x="26418" y="32531"/>
                      </a:cubicBezTo>
                      <a:cubicBezTo>
                        <a:pt x="21241" y="36062"/>
                        <a:pt x="16448" y="40432"/>
                        <a:pt x="9733" y="40791"/>
                      </a:cubicBezTo>
                      <a:cubicBezTo>
                        <a:pt x="3364" y="41157"/>
                        <a:pt x="-117" y="37203"/>
                        <a:pt x="3" y="29491"/>
                      </a:cubicBezTo>
                      <a:close/>
                      <a:moveTo>
                        <a:pt x="9254" y="20764"/>
                      </a:moveTo>
                      <a:cubicBezTo>
                        <a:pt x="15559" y="19698"/>
                        <a:pt x="19797" y="16760"/>
                        <a:pt x="21726" y="11186"/>
                      </a:cubicBezTo>
                      <a:cubicBezTo>
                        <a:pt x="22527" y="8872"/>
                        <a:pt x="22987" y="6065"/>
                        <a:pt x="20238" y="4691"/>
                      </a:cubicBezTo>
                      <a:cubicBezTo>
                        <a:pt x="17678" y="3430"/>
                        <a:pt x="15446" y="4842"/>
                        <a:pt x="13932" y="6986"/>
                      </a:cubicBezTo>
                      <a:cubicBezTo>
                        <a:pt x="12917" y="8396"/>
                        <a:pt x="12123" y="9955"/>
                        <a:pt x="11587" y="11608"/>
                      </a:cubicBezTo>
                      <a:cubicBezTo>
                        <a:pt x="10691" y="14452"/>
                        <a:pt x="10092" y="17391"/>
                        <a:pt x="9254" y="20764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673" name="Google Shape;2673;p18"/>
                <p:cNvSpPr/>
                <p:nvPr/>
              </p:nvSpPr>
              <p:spPr>
                <a:xfrm>
                  <a:off x="10231612" y="3914845"/>
                  <a:ext cx="32309" cy="40880"/>
                </a:xfrm>
                <a:custGeom>
                  <a:rect b="b" l="l" r="r" t="t"/>
                  <a:pathLst>
                    <a:path extrusionOk="0" h="40880" w="32309">
                      <a:moveTo>
                        <a:pt x="10281" y="31518"/>
                      </a:moveTo>
                      <a:cubicBezTo>
                        <a:pt x="14751" y="30377"/>
                        <a:pt x="19153" y="31518"/>
                        <a:pt x="23523" y="32205"/>
                      </a:cubicBezTo>
                      <a:cubicBezTo>
                        <a:pt x="26209" y="32628"/>
                        <a:pt x="27754" y="32306"/>
                        <a:pt x="28271" y="29444"/>
                      </a:cubicBezTo>
                      <a:cubicBezTo>
                        <a:pt x="28454" y="28422"/>
                        <a:pt x="28851" y="27142"/>
                        <a:pt x="30289" y="27735"/>
                      </a:cubicBezTo>
                      <a:cubicBezTo>
                        <a:pt x="31726" y="28327"/>
                        <a:pt x="30459" y="29368"/>
                        <a:pt x="30326" y="30125"/>
                      </a:cubicBezTo>
                      <a:cubicBezTo>
                        <a:pt x="29898" y="32533"/>
                        <a:pt x="29065" y="34885"/>
                        <a:pt x="28763" y="37307"/>
                      </a:cubicBezTo>
                      <a:cubicBezTo>
                        <a:pt x="28353" y="40378"/>
                        <a:pt x="26606" y="41090"/>
                        <a:pt x="23876" y="40832"/>
                      </a:cubicBezTo>
                      <a:cubicBezTo>
                        <a:pt x="19064" y="40384"/>
                        <a:pt x="14537" y="38719"/>
                        <a:pt x="9833" y="37817"/>
                      </a:cubicBezTo>
                      <a:cubicBezTo>
                        <a:pt x="7241" y="37319"/>
                        <a:pt x="4744" y="37275"/>
                        <a:pt x="2361" y="38694"/>
                      </a:cubicBezTo>
                      <a:cubicBezTo>
                        <a:pt x="1881" y="38978"/>
                        <a:pt x="1352" y="39955"/>
                        <a:pt x="633" y="39079"/>
                      </a:cubicBezTo>
                      <a:cubicBezTo>
                        <a:pt x="2" y="38322"/>
                        <a:pt x="-313" y="37433"/>
                        <a:pt x="437" y="36556"/>
                      </a:cubicBezTo>
                      <a:cubicBezTo>
                        <a:pt x="1276" y="35568"/>
                        <a:pt x="2121" y="34589"/>
                        <a:pt x="2960" y="33618"/>
                      </a:cubicBezTo>
                      <a:lnTo>
                        <a:pt x="24311" y="8925"/>
                      </a:lnTo>
                      <a:cubicBezTo>
                        <a:pt x="18636" y="9946"/>
                        <a:pt x="14032" y="8925"/>
                        <a:pt x="9379" y="8458"/>
                      </a:cubicBezTo>
                      <a:cubicBezTo>
                        <a:pt x="7159" y="8231"/>
                        <a:pt x="6226" y="9404"/>
                        <a:pt x="5766" y="11308"/>
                      </a:cubicBezTo>
                      <a:cubicBezTo>
                        <a:pt x="5532" y="12349"/>
                        <a:pt x="5078" y="13118"/>
                        <a:pt x="3874" y="12828"/>
                      </a:cubicBezTo>
                      <a:cubicBezTo>
                        <a:pt x="2159" y="12424"/>
                        <a:pt x="3369" y="11359"/>
                        <a:pt x="3540" y="10665"/>
                      </a:cubicBezTo>
                      <a:cubicBezTo>
                        <a:pt x="4032" y="8622"/>
                        <a:pt x="4650" y="6610"/>
                        <a:pt x="5249" y="4599"/>
                      </a:cubicBezTo>
                      <a:cubicBezTo>
                        <a:pt x="6548" y="254"/>
                        <a:pt x="7771" y="-553"/>
                        <a:pt x="12355" y="305"/>
                      </a:cubicBezTo>
                      <a:cubicBezTo>
                        <a:pt x="15445" y="879"/>
                        <a:pt x="18484" y="1755"/>
                        <a:pt x="21555" y="2480"/>
                      </a:cubicBezTo>
                      <a:cubicBezTo>
                        <a:pt x="24758" y="3237"/>
                        <a:pt x="28012" y="4214"/>
                        <a:pt x="30415" y="752"/>
                      </a:cubicBezTo>
                      <a:cubicBezTo>
                        <a:pt x="30635" y="343"/>
                        <a:pt x="31152" y="192"/>
                        <a:pt x="31562" y="415"/>
                      </a:cubicBezTo>
                      <a:cubicBezTo>
                        <a:pt x="31581" y="426"/>
                        <a:pt x="31600" y="437"/>
                        <a:pt x="31619" y="450"/>
                      </a:cubicBezTo>
                      <a:cubicBezTo>
                        <a:pt x="32168" y="706"/>
                        <a:pt x="32439" y="1331"/>
                        <a:pt x="32250" y="1906"/>
                      </a:cubicBezTo>
                      <a:cubicBezTo>
                        <a:pt x="31745" y="3691"/>
                        <a:pt x="31228" y="5381"/>
                        <a:pt x="29904" y="6882"/>
                      </a:cubicBezTo>
                      <a:cubicBezTo>
                        <a:pt x="22968" y="14770"/>
                        <a:pt x="16107" y="22778"/>
                        <a:pt x="9234" y="30742"/>
                      </a:cubicBezTo>
                      <a:cubicBezTo>
                        <a:pt x="8975" y="31047"/>
                        <a:pt x="8736" y="31365"/>
                        <a:pt x="8515" y="31695"/>
                      </a:cubicBezTo>
                      <a:cubicBezTo>
                        <a:pt x="9139" y="32218"/>
                        <a:pt x="9707" y="31764"/>
                        <a:pt x="10281" y="31518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674" name="Google Shape;2674;p18"/>
                <p:cNvSpPr/>
                <p:nvPr/>
              </p:nvSpPr>
              <p:spPr>
                <a:xfrm>
                  <a:off x="10008191" y="3914944"/>
                  <a:ext cx="29217" cy="40380"/>
                </a:xfrm>
                <a:custGeom>
                  <a:rect b="b" l="l" r="r" t="t"/>
                  <a:pathLst>
                    <a:path extrusionOk="0" h="40380" w="29217">
                      <a:moveTo>
                        <a:pt x="13437" y="16329"/>
                      </a:moveTo>
                      <a:cubicBezTo>
                        <a:pt x="15959" y="13876"/>
                        <a:pt x="16514" y="11367"/>
                        <a:pt x="17630" y="9185"/>
                      </a:cubicBezTo>
                      <a:cubicBezTo>
                        <a:pt x="19232" y="6032"/>
                        <a:pt x="20972" y="2999"/>
                        <a:pt x="24087" y="1082"/>
                      </a:cubicBezTo>
                      <a:cubicBezTo>
                        <a:pt x="25399" y="269"/>
                        <a:pt x="26956" y="-444"/>
                        <a:pt x="28394" y="338"/>
                      </a:cubicBezTo>
                      <a:cubicBezTo>
                        <a:pt x="30128" y="1277"/>
                        <a:pt x="28577" y="2860"/>
                        <a:pt x="28627" y="4121"/>
                      </a:cubicBezTo>
                      <a:cubicBezTo>
                        <a:pt x="28671" y="5143"/>
                        <a:pt x="28261" y="6177"/>
                        <a:pt x="28123" y="7217"/>
                      </a:cubicBezTo>
                      <a:cubicBezTo>
                        <a:pt x="27763" y="9885"/>
                        <a:pt x="28690" y="13391"/>
                        <a:pt x="23501" y="11203"/>
                      </a:cubicBezTo>
                      <a:cubicBezTo>
                        <a:pt x="20789" y="10061"/>
                        <a:pt x="18677" y="12874"/>
                        <a:pt x="17271" y="15276"/>
                      </a:cubicBezTo>
                      <a:cubicBezTo>
                        <a:pt x="13853" y="21122"/>
                        <a:pt x="12459" y="27616"/>
                        <a:pt x="11274" y="34193"/>
                      </a:cubicBezTo>
                      <a:cubicBezTo>
                        <a:pt x="10971" y="35864"/>
                        <a:pt x="11444" y="38279"/>
                        <a:pt x="9931" y="38998"/>
                      </a:cubicBezTo>
                      <a:cubicBezTo>
                        <a:pt x="7793" y="40007"/>
                        <a:pt x="5201" y="40316"/>
                        <a:pt x="2786" y="40379"/>
                      </a:cubicBezTo>
                      <a:cubicBezTo>
                        <a:pt x="1046" y="40430"/>
                        <a:pt x="1910" y="38834"/>
                        <a:pt x="2156" y="37964"/>
                      </a:cubicBezTo>
                      <a:cubicBezTo>
                        <a:pt x="4142" y="30744"/>
                        <a:pt x="5397" y="23385"/>
                        <a:pt x="6570" y="16014"/>
                      </a:cubicBezTo>
                      <a:cubicBezTo>
                        <a:pt x="6759" y="15338"/>
                        <a:pt x="6891" y="14649"/>
                        <a:pt x="6967" y="13952"/>
                      </a:cubicBezTo>
                      <a:cubicBezTo>
                        <a:pt x="6967" y="12167"/>
                        <a:pt x="8272" y="9803"/>
                        <a:pt x="6532" y="8743"/>
                      </a:cubicBezTo>
                      <a:cubicBezTo>
                        <a:pt x="4791" y="7684"/>
                        <a:pt x="3562" y="10005"/>
                        <a:pt x="2118" y="10881"/>
                      </a:cubicBezTo>
                      <a:cubicBezTo>
                        <a:pt x="1620" y="11190"/>
                        <a:pt x="1210" y="12142"/>
                        <a:pt x="447" y="11222"/>
                      </a:cubicBezTo>
                      <a:cubicBezTo>
                        <a:pt x="-95" y="10748"/>
                        <a:pt x="-152" y="9923"/>
                        <a:pt x="321" y="9380"/>
                      </a:cubicBezTo>
                      <a:cubicBezTo>
                        <a:pt x="409" y="9282"/>
                        <a:pt x="504" y="9197"/>
                        <a:pt x="617" y="9128"/>
                      </a:cubicBezTo>
                      <a:cubicBezTo>
                        <a:pt x="4029" y="6095"/>
                        <a:pt x="7415" y="3024"/>
                        <a:pt x="11438" y="823"/>
                      </a:cubicBezTo>
                      <a:cubicBezTo>
                        <a:pt x="14181" y="-684"/>
                        <a:pt x="15644" y="193"/>
                        <a:pt x="15688" y="3384"/>
                      </a:cubicBezTo>
                      <a:cubicBezTo>
                        <a:pt x="15776" y="7501"/>
                        <a:pt x="14414" y="11455"/>
                        <a:pt x="13437" y="16329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675" name="Google Shape;2675;p18"/>
                <p:cNvSpPr/>
                <p:nvPr/>
              </p:nvSpPr>
              <p:spPr>
                <a:xfrm>
                  <a:off x="9744056" y="3914882"/>
                  <a:ext cx="19794" cy="40811"/>
                </a:xfrm>
                <a:custGeom>
                  <a:rect b="b" l="l" r="r" t="t"/>
                  <a:pathLst>
                    <a:path extrusionOk="0" h="40811" w="19794">
                      <a:moveTo>
                        <a:pt x="3108" y="35744"/>
                      </a:moveTo>
                      <a:cubicBezTo>
                        <a:pt x="3651" y="29772"/>
                        <a:pt x="5366" y="24046"/>
                        <a:pt x="6658" y="18233"/>
                      </a:cubicBezTo>
                      <a:cubicBezTo>
                        <a:pt x="7094" y="16297"/>
                        <a:pt x="7484" y="14348"/>
                        <a:pt x="7819" y="12387"/>
                      </a:cubicBezTo>
                      <a:cubicBezTo>
                        <a:pt x="8046" y="11076"/>
                        <a:pt x="9080" y="9379"/>
                        <a:pt x="7655" y="8541"/>
                      </a:cubicBezTo>
                      <a:cubicBezTo>
                        <a:pt x="6356" y="7790"/>
                        <a:pt x="5252" y="9581"/>
                        <a:pt x="3979" y="9978"/>
                      </a:cubicBezTo>
                      <a:cubicBezTo>
                        <a:pt x="2705" y="10376"/>
                        <a:pt x="1898" y="13005"/>
                        <a:pt x="485" y="11240"/>
                      </a:cubicBezTo>
                      <a:cubicBezTo>
                        <a:pt x="-1098" y="9285"/>
                        <a:pt x="1620" y="8856"/>
                        <a:pt x="2541" y="8087"/>
                      </a:cubicBezTo>
                      <a:cubicBezTo>
                        <a:pt x="5378" y="5665"/>
                        <a:pt x="8248" y="3231"/>
                        <a:pt x="11564" y="1440"/>
                      </a:cubicBezTo>
                      <a:cubicBezTo>
                        <a:pt x="13204" y="558"/>
                        <a:pt x="14976" y="-741"/>
                        <a:pt x="16760" y="532"/>
                      </a:cubicBezTo>
                      <a:cubicBezTo>
                        <a:pt x="18545" y="1806"/>
                        <a:pt x="18166" y="3824"/>
                        <a:pt x="17738" y="5716"/>
                      </a:cubicBezTo>
                      <a:cubicBezTo>
                        <a:pt x="15942" y="13703"/>
                        <a:pt x="14158" y="21677"/>
                        <a:pt x="12384" y="29640"/>
                      </a:cubicBezTo>
                      <a:cubicBezTo>
                        <a:pt x="12184" y="30435"/>
                        <a:pt x="12061" y="31248"/>
                        <a:pt x="12018" y="32067"/>
                      </a:cubicBezTo>
                      <a:cubicBezTo>
                        <a:pt x="11980" y="33650"/>
                        <a:pt x="12649" y="34325"/>
                        <a:pt x="14150" y="33328"/>
                      </a:cubicBezTo>
                      <a:cubicBezTo>
                        <a:pt x="15228" y="32635"/>
                        <a:pt x="16249" y="31847"/>
                        <a:pt x="17353" y="31197"/>
                      </a:cubicBezTo>
                      <a:cubicBezTo>
                        <a:pt x="17984" y="30844"/>
                        <a:pt x="18576" y="29741"/>
                        <a:pt x="19383" y="30806"/>
                      </a:cubicBezTo>
                      <a:cubicBezTo>
                        <a:pt x="20014" y="31645"/>
                        <a:pt x="19957" y="32484"/>
                        <a:pt x="18948" y="33171"/>
                      </a:cubicBezTo>
                      <a:cubicBezTo>
                        <a:pt x="15758" y="35334"/>
                        <a:pt x="12737" y="37787"/>
                        <a:pt x="9408" y="39697"/>
                      </a:cubicBezTo>
                      <a:cubicBezTo>
                        <a:pt x="5227" y="42106"/>
                        <a:pt x="2932" y="40530"/>
                        <a:pt x="3108" y="35744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676" name="Google Shape;2676;p18"/>
                <p:cNvSpPr/>
                <p:nvPr/>
              </p:nvSpPr>
              <p:spPr>
                <a:xfrm>
                  <a:off x="10097246" y="3894708"/>
                  <a:ext cx="17854" cy="15071"/>
                </a:xfrm>
                <a:custGeom>
                  <a:rect b="b" l="l" r="r" t="t"/>
                  <a:pathLst>
                    <a:path extrusionOk="0" h="15071" w="17854">
                      <a:moveTo>
                        <a:pt x="0" y="14905"/>
                      </a:moveTo>
                      <a:cubicBezTo>
                        <a:pt x="3910" y="10264"/>
                        <a:pt x="7422" y="5951"/>
                        <a:pt x="11104" y="1789"/>
                      </a:cubicBezTo>
                      <a:cubicBezTo>
                        <a:pt x="12712" y="-34"/>
                        <a:pt x="14749" y="-891"/>
                        <a:pt x="16780" y="1310"/>
                      </a:cubicBezTo>
                      <a:cubicBezTo>
                        <a:pt x="18495" y="3151"/>
                        <a:pt x="18154" y="5610"/>
                        <a:pt x="15777" y="7231"/>
                      </a:cubicBezTo>
                      <a:cubicBezTo>
                        <a:pt x="12132" y="9753"/>
                        <a:pt x="8349" y="12017"/>
                        <a:pt x="4641" y="14419"/>
                      </a:cubicBezTo>
                      <a:cubicBezTo>
                        <a:pt x="3386" y="15251"/>
                        <a:pt x="2018" y="15132"/>
                        <a:pt x="0" y="14905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677" name="Google Shape;2677;p18"/>
                <p:cNvSpPr/>
                <p:nvPr/>
              </p:nvSpPr>
              <p:spPr>
                <a:xfrm>
                  <a:off x="9756253" y="3896120"/>
                  <a:ext cx="9364" cy="11006"/>
                </a:xfrm>
                <a:custGeom>
                  <a:rect b="b" l="l" r="r" t="t"/>
                  <a:pathLst>
                    <a:path extrusionOk="0" h="11006" w="9364">
                      <a:moveTo>
                        <a:pt x="9362" y="4350"/>
                      </a:moveTo>
                      <a:cubicBezTo>
                        <a:pt x="9457" y="8077"/>
                        <a:pt x="7035" y="11122"/>
                        <a:pt x="4172" y="11003"/>
                      </a:cubicBezTo>
                      <a:cubicBezTo>
                        <a:pt x="1310" y="10883"/>
                        <a:pt x="99" y="9048"/>
                        <a:pt x="4" y="6368"/>
                      </a:cubicBezTo>
                      <a:cubicBezTo>
                        <a:pt x="-115" y="2881"/>
                        <a:pt x="2262" y="-146"/>
                        <a:pt x="5112" y="5"/>
                      </a:cubicBezTo>
                      <a:cubicBezTo>
                        <a:pt x="7962" y="157"/>
                        <a:pt x="9040" y="2112"/>
                        <a:pt x="9362" y="4350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</p:grpSp>
          <p:grpSp>
            <p:nvGrpSpPr>
              <p:cNvPr id="2678" name="Google Shape;2678;p18"/>
              <p:cNvGrpSpPr/>
              <p:nvPr/>
            </p:nvGrpSpPr>
            <p:grpSpPr>
              <a:xfrm>
                <a:off x="6900268" y="4329582"/>
                <a:ext cx="778446" cy="565842"/>
                <a:chOff x="10429555" y="4488509"/>
                <a:chExt cx="691777" cy="502843"/>
              </a:xfrm>
            </p:grpSpPr>
            <p:sp>
              <p:nvSpPr>
                <p:cNvPr id="2679" name="Google Shape;2679;p18"/>
                <p:cNvSpPr/>
                <p:nvPr/>
              </p:nvSpPr>
              <p:spPr>
                <a:xfrm>
                  <a:off x="10633634" y="4488509"/>
                  <a:ext cx="286394" cy="286562"/>
                </a:xfrm>
                <a:custGeom>
                  <a:rect b="b" l="l" r="r" t="t"/>
                  <a:pathLst>
                    <a:path extrusionOk="0" h="286562" w="286394">
                      <a:moveTo>
                        <a:pt x="47" y="41"/>
                      </a:moveTo>
                      <a:lnTo>
                        <a:pt x="286394" y="0"/>
                      </a:lnTo>
                      <a:lnTo>
                        <a:pt x="286317" y="286562"/>
                      </a:lnTo>
                      <a:lnTo>
                        <a:pt x="0" y="286562"/>
                      </a:lnTo>
                      <a:lnTo>
                        <a:pt x="47" y="41"/>
                      </a:lnTo>
                      <a:close/>
                    </a:path>
                  </a:pathLst>
                </a:custGeom>
                <a:solidFill>
                  <a:srgbClr val="E0E5E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680" name="Google Shape;2680;p18"/>
                <p:cNvSpPr/>
                <p:nvPr/>
              </p:nvSpPr>
              <p:spPr>
                <a:xfrm>
                  <a:off x="10633634" y="4537681"/>
                  <a:ext cx="286325" cy="237389"/>
                </a:xfrm>
                <a:custGeom>
                  <a:rect b="b" l="l" r="r" t="t"/>
                  <a:pathLst>
                    <a:path extrusionOk="0" h="237389" w="286325">
                      <a:moveTo>
                        <a:pt x="80685" y="0"/>
                      </a:moveTo>
                      <a:lnTo>
                        <a:pt x="286312" y="181039"/>
                      </a:lnTo>
                      <a:cubicBezTo>
                        <a:pt x="286365" y="195330"/>
                        <a:pt x="286241" y="214152"/>
                        <a:pt x="286312" y="237390"/>
                      </a:cubicBezTo>
                      <a:lnTo>
                        <a:pt x="0" y="237390"/>
                      </a:lnTo>
                      <a:lnTo>
                        <a:pt x="59" y="19664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681" name="Google Shape;2681;p18"/>
                <p:cNvSpPr/>
                <p:nvPr/>
              </p:nvSpPr>
              <p:spPr>
                <a:xfrm>
                  <a:off x="10715920" y="4637664"/>
                  <a:ext cx="78688" cy="28961"/>
                </a:xfrm>
                <a:custGeom>
                  <a:rect b="b" l="l" r="r" t="t"/>
                  <a:pathLst>
                    <a:path extrusionOk="0" h="28961" w="78688">
                      <a:moveTo>
                        <a:pt x="49875" y="0"/>
                      </a:moveTo>
                      <a:lnTo>
                        <a:pt x="50549" y="1774"/>
                      </a:lnTo>
                      <a:cubicBezTo>
                        <a:pt x="51748" y="2052"/>
                        <a:pt x="52975" y="2188"/>
                        <a:pt x="54206" y="2182"/>
                      </a:cubicBezTo>
                      <a:lnTo>
                        <a:pt x="54206" y="3134"/>
                      </a:lnTo>
                      <a:lnTo>
                        <a:pt x="56226" y="2862"/>
                      </a:lnTo>
                      <a:lnTo>
                        <a:pt x="57035" y="5310"/>
                      </a:lnTo>
                      <a:lnTo>
                        <a:pt x="58123" y="6126"/>
                      </a:lnTo>
                      <a:cubicBezTo>
                        <a:pt x="58317" y="6090"/>
                        <a:pt x="58625" y="4458"/>
                        <a:pt x="59204" y="5038"/>
                      </a:cubicBezTo>
                      <a:lnTo>
                        <a:pt x="60285" y="8160"/>
                      </a:lnTo>
                      <a:cubicBezTo>
                        <a:pt x="61295" y="7711"/>
                        <a:pt x="65602" y="11974"/>
                        <a:pt x="65419" y="12512"/>
                      </a:cubicBezTo>
                      <a:lnTo>
                        <a:pt x="66500" y="12648"/>
                      </a:lnTo>
                      <a:lnTo>
                        <a:pt x="67581" y="14422"/>
                      </a:lnTo>
                      <a:lnTo>
                        <a:pt x="69743" y="14552"/>
                      </a:lnTo>
                      <a:cubicBezTo>
                        <a:pt x="69873" y="17733"/>
                        <a:pt x="75823" y="21334"/>
                        <a:pt x="78015" y="23794"/>
                      </a:cubicBezTo>
                      <a:lnTo>
                        <a:pt x="78688" y="23930"/>
                      </a:lnTo>
                      <a:lnTo>
                        <a:pt x="78688" y="27738"/>
                      </a:lnTo>
                      <a:cubicBezTo>
                        <a:pt x="72414" y="27046"/>
                        <a:pt x="41007" y="26857"/>
                        <a:pt x="34898" y="28140"/>
                      </a:cubicBezTo>
                      <a:lnTo>
                        <a:pt x="34762" y="27738"/>
                      </a:lnTo>
                      <a:lnTo>
                        <a:pt x="32736" y="28140"/>
                      </a:lnTo>
                      <a:lnTo>
                        <a:pt x="32600" y="27738"/>
                      </a:lnTo>
                      <a:lnTo>
                        <a:pt x="32192" y="28826"/>
                      </a:lnTo>
                      <a:lnTo>
                        <a:pt x="25162" y="28826"/>
                      </a:lnTo>
                      <a:cubicBezTo>
                        <a:pt x="25753" y="27679"/>
                        <a:pt x="23301" y="27951"/>
                        <a:pt x="23945" y="28826"/>
                      </a:cubicBezTo>
                      <a:cubicBezTo>
                        <a:pt x="22468" y="28016"/>
                        <a:pt x="20241" y="28471"/>
                        <a:pt x="18675" y="28826"/>
                      </a:cubicBezTo>
                      <a:lnTo>
                        <a:pt x="18539" y="27738"/>
                      </a:lnTo>
                      <a:lnTo>
                        <a:pt x="16513" y="28554"/>
                      </a:lnTo>
                      <a:lnTo>
                        <a:pt x="16247" y="27738"/>
                      </a:lnTo>
                      <a:lnTo>
                        <a:pt x="15302" y="28826"/>
                      </a:lnTo>
                      <a:lnTo>
                        <a:pt x="10428" y="28826"/>
                      </a:lnTo>
                      <a:lnTo>
                        <a:pt x="9754" y="27738"/>
                      </a:lnTo>
                      <a:cubicBezTo>
                        <a:pt x="9459" y="27738"/>
                        <a:pt x="8041" y="30399"/>
                        <a:pt x="8271" y="27874"/>
                      </a:cubicBezTo>
                      <a:cubicBezTo>
                        <a:pt x="5548" y="28359"/>
                        <a:pt x="2771" y="28241"/>
                        <a:pt x="0" y="28140"/>
                      </a:cubicBezTo>
                      <a:lnTo>
                        <a:pt x="0" y="23504"/>
                      </a:lnTo>
                      <a:lnTo>
                        <a:pt x="951" y="23912"/>
                      </a:lnTo>
                      <a:cubicBezTo>
                        <a:pt x="2066" y="22082"/>
                        <a:pt x="2496" y="19916"/>
                        <a:pt x="2162" y="17798"/>
                      </a:cubicBezTo>
                      <a:lnTo>
                        <a:pt x="3125" y="17798"/>
                      </a:lnTo>
                      <a:cubicBezTo>
                        <a:pt x="4307" y="14729"/>
                        <a:pt x="5713" y="11371"/>
                        <a:pt x="5424" y="8012"/>
                      </a:cubicBezTo>
                      <a:lnTo>
                        <a:pt x="6375" y="8284"/>
                      </a:lnTo>
                      <a:cubicBezTo>
                        <a:pt x="7273" y="7533"/>
                        <a:pt x="8058" y="6215"/>
                        <a:pt x="7592" y="5026"/>
                      </a:cubicBezTo>
                      <a:lnTo>
                        <a:pt x="8537" y="5026"/>
                      </a:lnTo>
                      <a:lnTo>
                        <a:pt x="8673" y="3252"/>
                      </a:lnTo>
                      <a:cubicBezTo>
                        <a:pt x="10114" y="2413"/>
                        <a:pt x="12265" y="1821"/>
                        <a:pt x="13943" y="2164"/>
                      </a:cubicBezTo>
                      <a:lnTo>
                        <a:pt x="14215" y="3252"/>
                      </a:lnTo>
                      <a:lnTo>
                        <a:pt x="14752" y="1756"/>
                      </a:lnTo>
                      <a:cubicBezTo>
                        <a:pt x="16619" y="1892"/>
                        <a:pt x="18197" y="3784"/>
                        <a:pt x="19349" y="3252"/>
                      </a:cubicBezTo>
                      <a:cubicBezTo>
                        <a:pt x="19260" y="1478"/>
                        <a:pt x="25564" y="1685"/>
                        <a:pt x="26781" y="1756"/>
                      </a:cubicBezTo>
                      <a:lnTo>
                        <a:pt x="26917" y="2164"/>
                      </a:lnTo>
                      <a:lnTo>
                        <a:pt x="28400" y="1076"/>
                      </a:lnTo>
                      <a:cubicBezTo>
                        <a:pt x="28937" y="544"/>
                        <a:pt x="30763" y="2064"/>
                        <a:pt x="29345" y="2028"/>
                      </a:cubicBezTo>
                      <a:lnTo>
                        <a:pt x="31779" y="3252"/>
                      </a:lnTo>
                      <a:lnTo>
                        <a:pt x="32322" y="2164"/>
                      </a:lnTo>
                      <a:cubicBezTo>
                        <a:pt x="34999" y="337"/>
                        <a:pt x="37214" y="1863"/>
                        <a:pt x="40340" y="1147"/>
                      </a:cubicBezTo>
                      <a:lnTo>
                        <a:pt x="40529" y="2850"/>
                      </a:lnTo>
                      <a:lnTo>
                        <a:pt x="44487" y="3252"/>
                      </a:lnTo>
                      <a:lnTo>
                        <a:pt x="45025" y="2164"/>
                      </a:lnTo>
                      <a:lnTo>
                        <a:pt x="46242" y="3252"/>
                      </a:lnTo>
                      <a:lnTo>
                        <a:pt x="47866" y="2028"/>
                      </a:lnTo>
                      <a:lnTo>
                        <a:pt x="47459" y="1484"/>
                      </a:lnTo>
                      <a:lnTo>
                        <a:pt x="48404" y="674"/>
                      </a:lnTo>
                      <a:lnTo>
                        <a:pt x="48812" y="1076"/>
                      </a:lnTo>
                      <a:close/>
                    </a:path>
                  </a:pathLst>
                </a:custGeom>
                <a:solidFill>
                  <a:srgbClr val="FFD23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682" name="Google Shape;2682;p18"/>
                <p:cNvSpPr/>
                <p:nvPr/>
              </p:nvSpPr>
              <p:spPr>
                <a:xfrm>
                  <a:off x="10694327" y="4686952"/>
                  <a:ext cx="157009" cy="31555"/>
                </a:xfrm>
                <a:custGeom>
                  <a:rect b="b" l="l" r="r" t="t"/>
                  <a:pathLst>
                    <a:path extrusionOk="0" h="31555" w="157009">
                      <a:moveTo>
                        <a:pt x="138459" y="7223"/>
                      </a:moveTo>
                      <a:cubicBezTo>
                        <a:pt x="138459" y="7223"/>
                        <a:pt x="138146" y="8506"/>
                        <a:pt x="139050" y="8477"/>
                      </a:cubicBezTo>
                      <a:cubicBezTo>
                        <a:pt x="139511" y="8477"/>
                        <a:pt x="139688" y="9239"/>
                        <a:pt x="140308" y="9068"/>
                      </a:cubicBezTo>
                      <a:cubicBezTo>
                        <a:pt x="141236" y="8814"/>
                        <a:pt x="140982" y="9559"/>
                        <a:pt x="140982" y="9559"/>
                      </a:cubicBezTo>
                      <a:cubicBezTo>
                        <a:pt x="140982" y="9559"/>
                        <a:pt x="141880" y="9712"/>
                        <a:pt x="141431" y="10292"/>
                      </a:cubicBezTo>
                      <a:cubicBezTo>
                        <a:pt x="141123" y="10682"/>
                        <a:pt x="142228" y="11173"/>
                        <a:pt x="142228" y="11173"/>
                      </a:cubicBezTo>
                      <a:lnTo>
                        <a:pt x="143847" y="11132"/>
                      </a:lnTo>
                      <a:lnTo>
                        <a:pt x="144060" y="12060"/>
                      </a:lnTo>
                      <a:cubicBezTo>
                        <a:pt x="144669" y="12576"/>
                        <a:pt x="145152" y="13225"/>
                        <a:pt x="145472" y="13958"/>
                      </a:cubicBezTo>
                      <a:cubicBezTo>
                        <a:pt x="145889" y="14775"/>
                        <a:pt x="146497" y="15479"/>
                        <a:pt x="147244" y="16010"/>
                      </a:cubicBezTo>
                      <a:cubicBezTo>
                        <a:pt x="147244" y="16010"/>
                        <a:pt x="147528" y="16276"/>
                        <a:pt x="147953" y="15732"/>
                      </a:cubicBezTo>
                      <a:cubicBezTo>
                        <a:pt x="148378" y="15188"/>
                        <a:pt x="148544" y="15300"/>
                        <a:pt x="148544" y="15300"/>
                      </a:cubicBezTo>
                      <a:cubicBezTo>
                        <a:pt x="149151" y="16038"/>
                        <a:pt x="149878" y="16667"/>
                        <a:pt x="150694" y="17163"/>
                      </a:cubicBezTo>
                      <a:cubicBezTo>
                        <a:pt x="151155" y="17470"/>
                        <a:pt x="150694" y="18428"/>
                        <a:pt x="151959" y="18795"/>
                      </a:cubicBezTo>
                      <a:cubicBezTo>
                        <a:pt x="152605" y="19063"/>
                        <a:pt x="153214" y="19413"/>
                        <a:pt x="153772" y="19835"/>
                      </a:cubicBezTo>
                      <a:lnTo>
                        <a:pt x="152998" y="20687"/>
                      </a:lnTo>
                      <a:cubicBezTo>
                        <a:pt x="153258" y="21077"/>
                        <a:pt x="154511" y="21190"/>
                        <a:pt x="154570" y="21663"/>
                      </a:cubicBezTo>
                      <a:cubicBezTo>
                        <a:pt x="154919" y="24365"/>
                        <a:pt x="156809" y="23218"/>
                        <a:pt x="156809" y="23218"/>
                      </a:cubicBezTo>
                      <a:cubicBezTo>
                        <a:pt x="156809" y="23218"/>
                        <a:pt x="157341" y="23762"/>
                        <a:pt x="156673" y="24814"/>
                      </a:cubicBezTo>
                      <a:cubicBezTo>
                        <a:pt x="156006" y="25867"/>
                        <a:pt x="156537" y="26316"/>
                        <a:pt x="156537" y="26316"/>
                      </a:cubicBezTo>
                      <a:cubicBezTo>
                        <a:pt x="156150" y="27251"/>
                        <a:pt x="155984" y="28263"/>
                        <a:pt x="156053" y="29273"/>
                      </a:cubicBezTo>
                      <a:cubicBezTo>
                        <a:pt x="156205" y="30063"/>
                        <a:pt x="156459" y="30830"/>
                        <a:pt x="156809" y="31555"/>
                      </a:cubicBezTo>
                      <a:cubicBezTo>
                        <a:pt x="156809" y="31555"/>
                        <a:pt x="154493" y="31555"/>
                        <a:pt x="152975" y="30331"/>
                      </a:cubicBezTo>
                      <a:cubicBezTo>
                        <a:pt x="152289" y="29781"/>
                        <a:pt x="151415" y="29704"/>
                        <a:pt x="150812" y="28936"/>
                      </a:cubicBezTo>
                      <a:cubicBezTo>
                        <a:pt x="149885" y="27753"/>
                        <a:pt x="149300" y="28486"/>
                        <a:pt x="149300" y="28486"/>
                      </a:cubicBezTo>
                      <a:lnTo>
                        <a:pt x="148118" y="29486"/>
                      </a:lnTo>
                      <a:cubicBezTo>
                        <a:pt x="147740" y="28924"/>
                        <a:pt x="147268" y="28232"/>
                        <a:pt x="143770" y="29361"/>
                      </a:cubicBezTo>
                      <a:cubicBezTo>
                        <a:pt x="140273" y="30491"/>
                        <a:pt x="141637" y="29799"/>
                        <a:pt x="140042" y="29953"/>
                      </a:cubicBezTo>
                      <a:cubicBezTo>
                        <a:pt x="139027" y="30108"/>
                        <a:pt x="137989" y="29972"/>
                        <a:pt x="137047" y="29562"/>
                      </a:cubicBezTo>
                      <a:cubicBezTo>
                        <a:pt x="136314" y="29284"/>
                        <a:pt x="135615" y="28925"/>
                        <a:pt x="134961" y="28492"/>
                      </a:cubicBezTo>
                      <a:lnTo>
                        <a:pt x="133065" y="29491"/>
                      </a:lnTo>
                      <a:lnTo>
                        <a:pt x="130808" y="30183"/>
                      </a:lnTo>
                      <a:lnTo>
                        <a:pt x="130808" y="30597"/>
                      </a:lnTo>
                      <a:lnTo>
                        <a:pt x="127966" y="29663"/>
                      </a:lnTo>
                      <a:lnTo>
                        <a:pt x="125940" y="30142"/>
                      </a:lnTo>
                      <a:lnTo>
                        <a:pt x="125060" y="29302"/>
                      </a:lnTo>
                      <a:lnTo>
                        <a:pt x="123234" y="29101"/>
                      </a:lnTo>
                      <a:lnTo>
                        <a:pt x="121243" y="29491"/>
                      </a:lnTo>
                      <a:lnTo>
                        <a:pt x="120617" y="28664"/>
                      </a:lnTo>
                      <a:cubicBezTo>
                        <a:pt x="118254" y="29450"/>
                        <a:pt x="119282" y="30106"/>
                        <a:pt x="117161" y="29491"/>
                      </a:cubicBezTo>
                      <a:cubicBezTo>
                        <a:pt x="117161" y="29491"/>
                        <a:pt x="116180" y="28930"/>
                        <a:pt x="115896" y="29491"/>
                      </a:cubicBezTo>
                      <a:lnTo>
                        <a:pt x="115010" y="29302"/>
                      </a:lnTo>
                      <a:lnTo>
                        <a:pt x="114171" y="28545"/>
                      </a:lnTo>
                      <a:lnTo>
                        <a:pt x="113693" y="29663"/>
                      </a:lnTo>
                      <a:cubicBezTo>
                        <a:pt x="113462" y="28740"/>
                        <a:pt x="110473" y="29344"/>
                        <a:pt x="108411" y="30100"/>
                      </a:cubicBezTo>
                      <a:lnTo>
                        <a:pt x="106261" y="29704"/>
                      </a:lnTo>
                      <a:lnTo>
                        <a:pt x="104547" y="29184"/>
                      </a:lnTo>
                      <a:cubicBezTo>
                        <a:pt x="104247" y="28802"/>
                        <a:pt x="103693" y="28736"/>
                        <a:pt x="103311" y="29037"/>
                      </a:cubicBezTo>
                      <a:cubicBezTo>
                        <a:pt x="103299" y="29047"/>
                        <a:pt x="103288" y="29056"/>
                        <a:pt x="103277" y="29066"/>
                      </a:cubicBezTo>
                      <a:cubicBezTo>
                        <a:pt x="102361" y="29769"/>
                        <a:pt x="100855" y="29385"/>
                        <a:pt x="100855" y="29385"/>
                      </a:cubicBezTo>
                      <a:lnTo>
                        <a:pt x="98663" y="30024"/>
                      </a:lnTo>
                      <a:lnTo>
                        <a:pt x="96300" y="28900"/>
                      </a:lnTo>
                      <a:cubicBezTo>
                        <a:pt x="95603" y="29326"/>
                        <a:pt x="97558" y="30402"/>
                        <a:pt x="94321" y="29143"/>
                      </a:cubicBezTo>
                      <a:lnTo>
                        <a:pt x="92548" y="28451"/>
                      </a:lnTo>
                      <a:cubicBezTo>
                        <a:pt x="91308" y="30455"/>
                        <a:pt x="89003" y="29491"/>
                        <a:pt x="89003" y="29491"/>
                      </a:cubicBezTo>
                      <a:cubicBezTo>
                        <a:pt x="89003" y="29491"/>
                        <a:pt x="74511" y="29491"/>
                        <a:pt x="74275" y="29521"/>
                      </a:cubicBezTo>
                      <a:cubicBezTo>
                        <a:pt x="74039" y="29551"/>
                        <a:pt x="74021" y="29521"/>
                        <a:pt x="74015" y="29491"/>
                      </a:cubicBezTo>
                      <a:cubicBezTo>
                        <a:pt x="73938" y="29355"/>
                        <a:pt x="73601" y="29491"/>
                        <a:pt x="73601" y="29491"/>
                      </a:cubicBezTo>
                      <a:cubicBezTo>
                        <a:pt x="73601" y="29255"/>
                        <a:pt x="73725" y="29184"/>
                        <a:pt x="73601" y="29001"/>
                      </a:cubicBezTo>
                      <a:lnTo>
                        <a:pt x="72768" y="29491"/>
                      </a:lnTo>
                      <a:cubicBezTo>
                        <a:pt x="68946" y="30455"/>
                        <a:pt x="68089" y="29953"/>
                        <a:pt x="59948" y="28687"/>
                      </a:cubicBezTo>
                      <a:cubicBezTo>
                        <a:pt x="58837" y="29728"/>
                        <a:pt x="58489" y="30225"/>
                        <a:pt x="57331" y="29480"/>
                      </a:cubicBezTo>
                      <a:cubicBezTo>
                        <a:pt x="56976" y="29249"/>
                        <a:pt x="55688" y="28705"/>
                        <a:pt x="55688" y="28705"/>
                      </a:cubicBezTo>
                      <a:cubicBezTo>
                        <a:pt x="56031" y="29527"/>
                        <a:pt x="55860" y="29054"/>
                        <a:pt x="55316" y="29491"/>
                      </a:cubicBezTo>
                      <a:cubicBezTo>
                        <a:pt x="55145" y="29633"/>
                        <a:pt x="49408" y="28941"/>
                        <a:pt x="51488" y="29202"/>
                      </a:cubicBezTo>
                      <a:cubicBezTo>
                        <a:pt x="51836" y="29249"/>
                        <a:pt x="50779" y="28297"/>
                        <a:pt x="50779" y="28297"/>
                      </a:cubicBezTo>
                      <a:lnTo>
                        <a:pt x="50253" y="29083"/>
                      </a:lnTo>
                      <a:lnTo>
                        <a:pt x="47660" y="29438"/>
                      </a:lnTo>
                      <a:cubicBezTo>
                        <a:pt x="46679" y="29261"/>
                        <a:pt x="45940" y="29616"/>
                        <a:pt x="44676" y="30030"/>
                      </a:cubicBezTo>
                      <a:cubicBezTo>
                        <a:pt x="44586" y="29915"/>
                        <a:pt x="44511" y="29790"/>
                        <a:pt x="44451" y="29657"/>
                      </a:cubicBezTo>
                      <a:cubicBezTo>
                        <a:pt x="44404" y="29545"/>
                        <a:pt x="44156" y="29332"/>
                        <a:pt x="44156" y="29148"/>
                      </a:cubicBezTo>
                      <a:cubicBezTo>
                        <a:pt x="44137" y="29014"/>
                        <a:pt x="44059" y="28895"/>
                        <a:pt x="43943" y="28823"/>
                      </a:cubicBezTo>
                      <a:lnTo>
                        <a:pt x="42443" y="29456"/>
                      </a:lnTo>
                      <a:cubicBezTo>
                        <a:pt x="42443" y="29456"/>
                        <a:pt x="42614" y="28865"/>
                        <a:pt x="42124" y="28941"/>
                      </a:cubicBezTo>
                      <a:cubicBezTo>
                        <a:pt x="41633" y="29018"/>
                        <a:pt x="41710" y="28498"/>
                        <a:pt x="41710" y="28498"/>
                      </a:cubicBezTo>
                      <a:lnTo>
                        <a:pt x="41173" y="29456"/>
                      </a:lnTo>
                      <a:cubicBezTo>
                        <a:pt x="41173" y="29456"/>
                        <a:pt x="36446" y="29787"/>
                        <a:pt x="34674" y="29456"/>
                      </a:cubicBezTo>
                      <a:cubicBezTo>
                        <a:pt x="33739" y="29225"/>
                        <a:pt x="32752" y="29344"/>
                        <a:pt x="31897" y="29787"/>
                      </a:cubicBezTo>
                      <a:lnTo>
                        <a:pt x="31141" y="28604"/>
                      </a:lnTo>
                      <a:lnTo>
                        <a:pt x="29717" y="29899"/>
                      </a:lnTo>
                      <a:lnTo>
                        <a:pt x="27543" y="29450"/>
                      </a:lnTo>
                      <a:lnTo>
                        <a:pt x="26273" y="28693"/>
                      </a:lnTo>
                      <a:cubicBezTo>
                        <a:pt x="25428" y="28693"/>
                        <a:pt x="23602" y="30343"/>
                        <a:pt x="23082" y="29598"/>
                      </a:cubicBezTo>
                      <a:cubicBezTo>
                        <a:pt x="23017" y="29503"/>
                        <a:pt x="20861" y="28480"/>
                        <a:pt x="19538" y="29279"/>
                      </a:cubicBezTo>
                      <a:cubicBezTo>
                        <a:pt x="17452" y="30538"/>
                        <a:pt x="16306" y="28965"/>
                        <a:pt x="15544" y="30030"/>
                      </a:cubicBezTo>
                      <a:cubicBezTo>
                        <a:pt x="14622" y="30390"/>
                        <a:pt x="9854" y="28876"/>
                        <a:pt x="9323" y="28876"/>
                      </a:cubicBezTo>
                      <a:cubicBezTo>
                        <a:pt x="8998" y="28876"/>
                        <a:pt x="8413" y="29710"/>
                        <a:pt x="7940" y="29468"/>
                      </a:cubicBezTo>
                      <a:lnTo>
                        <a:pt x="5743" y="28752"/>
                      </a:lnTo>
                      <a:cubicBezTo>
                        <a:pt x="5010" y="29432"/>
                        <a:pt x="3734" y="28941"/>
                        <a:pt x="3722" y="28924"/>
                      </a:cubicBezTo>
                      <a:cubicBezTo>
                        <a:pt x="3444" y="28504"/>
                        <a:pt x="2735" y="28687"/>
                        <a:pt x="2735" y="28687"/>
                      </a:cubicBezTo>
                      <a:lnTo>
                        <a:pt x="0" y="28652"/>
                      </a:lnTo>
                      <a:cubicBezTo>
                        <a:pt x="594" y="27835"/>
                        <a:pt x="985" y="26889"/>
                        <a:pt x="1140" y="25890"/>
                      </a:cubicBezTo>
                      <a:cubicBezTo>
                        <a:pt x="1223" y="25063"/>
                        <a:pt x="1501" y="23277"/>
                        <a:pt x="1501" y="23277"/>
                      </a:cubicBezTo>
                      <a:cubicBezTo>
                        <a:pt x="1979" y="22544"/>
                        <a:pt x="1790" y="22041"/>
                        <a:pt x="1938" y="21503"/>
                      </a:cubicBezTo>
                      <a:lnTo>
                        <a:pt x="2694" y="20705"/>
                      </a:lnTo>
                      <a:cubicBezTo>
                        <a:pt x="2771" y="20113"/>
                        <a:pt x="2765" y="18594"/>
                        <a:pt x="2765" y="18594"/>
                      </a:cubicBezTo>
                      <a:lnTo>
                        <a:pt x="3474" y="14880"/>
                      </a:lnTo>
                      <a:lnTo>
                        <a:pt x="6239" y="13390"/>
                      </a:lnTo>
                      <a:cubicBezTo>
                        <a:pt x="6177" y="13273"/>
                        <a:pt x="6143" y="13144"/>
                        <a:pt x="6138" y="13012"/>
                      </a:cubicBezTo>
                      <a:cubicBezTo>
                        <a:pt x="6122" y="12770"/>
                        <a:pt x="6066" y="12532"/>
                        <a:pt x="5973" y="12308"/>
                      </a:cubicBezTo>
                      <a:cubicBezTo>
                        <a:pt x="5910" y="12118"/>
                        <a:pt x="5890" y="11916"/>
                        <a:pt x="5914" y="11717"/>
                      </a:cubicBezTo>
                      <a:cubicBezTo>
                        <a:pt x="5930" y="11558"/>
                        <a:pt x="5930" y="11397"/>
                        <a:pt x="5914" y="11238"/>
                      </a:cubicBezTo>
                      <a:lnTo>
                        <a:pt x="6286" y="10865"/>
                      </a:lnTo>
                      <a:cubicBezTo>
                        <a:pt x="8058" y="8293"/>
                        <a:pt x="10008" y="5372"/>
                        <a:pt x="10930" y="2339"/>
                      </a:cubicBezTo>
                      <a:lnTo>
                        <a:pt x="13293" y="1748"/>
                      </a:lnTo>
                      <a:cubicBezTo>
                        <a:pt x="16773" y="2558"/>
                        <a:pt x="16590" y="2788"/>
                        <a:pt x="17109" y="1748"/>
                      </a:cubicBezTo>
                      <a:lnTo>
                        <a:pt x="19916" y="2635"/>
                      </a:lnTo>
                      <a:cubicBezTo>
                        <a:pt x="19526" y="2445"/>
                        <a:pt x="21765" y="1736"/>
                        <a:pt x="21883" y="1671"/>
                      </a:cubicBezTo>
                      <a:cubicBezTo>
                        <a:pt x="22184" y="1505"/>
                        <a:pt x="22633" y="1848"/>
                        <a:pt x="23147" y="2221"/>
                      </a:cubicBezTo>
                      <a:lnTo>
                        <a:pt x="28075" y="2357"/>
                      </a:lnTo>
                      <a:lnTo>
                        <a:pt x="28447" y="1700"/>
                      </a:lnTo>
                      <a:cubicBezTo>
                        <a:pt x="30219" y="1742"/>
                        <a:pt x="31596" y="1109"/>
                        <a:pt x="33545" y="1949"/>
                      </a:cubicBezTo>
                      <a:cubicBezTo>
                        <a:pt x="34178" y="2227"/>
                        <a:pt x="35093" y="2907"/>
                        <a:pt x="36417" y="2540"/>
                      </a:cubicBezTo>
                      <a:cubicBezTo>
                        <a:pt x="37007" y="2386"/>
                        <a:pt x="38609" y="1949"/>
                        <a:pt x="39790" y="2676"/>
                      </a:cubicBezTo>
                      <a:cubicBezTo>
                        <a:pt x="40322" y="2995"/>
                        <a:pt x="41651" y="3409"/>
                        <a:pt x="42153" y="3267"/>
                      </a:cubicBezTo>
                      <a:cubicBezTo>
                        <a:pt x="43331" y="3028"/>
                        <a:pt x="44537" y="2960"/>
                        <a:pt x="45734" y="3066"/>
                      </a:cubicBezTo>
                      <a:cubicBezTo>
                        <a:pt x="46490" y="2960"/>
                        <a:pt x="49107" y="3427"/>
                        <a:pt x="50596" y="2232"/>
                      </a:cubicBezTo>
                      <a:cubicBezTo>
                        <a:pt x="51594" y="2067"/>
                        <a:pt x="51724" y="1641"/>
                        <a:pt x="51901" y="1736"/>
                      </a:cubicBezTo>
                      <a:lnTo>
                        <a:pt x="53621" y="2191"/>
                      </a:lnTo>
                      <a:cubicBezTo>
                        <a:pt x="53621" y="2191"/>
                        <a:pt x="58536" y="2363"/>
                        <a:pt x="60710" y="1706"/>
                      </a:cubicBezTo>
                      <a:cubicBezTo>
                        <a:pt x="62181" y="1269"/>
                        <a:pt x="63499" y="1653"/>
                        <a:pt x="67073" y="1753"/>
                      </a:cubicBezTo>
                      <a:lnTo>
                        <a:pt x="69064" y="2451"/>
                      </a:lnTo>
                      <a:cubicBezTo>
                        <a:pt x="69182" y="2451"/>
                        <a:pt x="71215" y="3078"/>
                        <a:pt x="71811" y="1931"/>
                      </a:cubicBezTo>
                      <a:cubicBezTo>
                        <a:pt x="72768" y="1895"/>
                        <a:pt x="73724" y="2037"/>
                        <a:pt x="74629" y="2351"/>
                      </a:cubicBezTo>
                      <a:cubicBezTo>
                        <a:pt x="75191" y="2321"/>
                        <a:pt x="75462" y="1576"/>
                        <a:pt x="76018" y="1552"/>
                      </a:cubicBezTo>
                      <a:cubicBezTo>
                        <a:pt x="77731" y="1481"/>
                        <a:pt x="79332" y="2179"/>
                        <a:pt x="80313" y="2315"/>
                      </a:cubicBezTo>
                      <a:lnTo>
                        <a:pt x="81689" y="1552"/>
                      </a:lnTo>
                      <a:lnTo>
                        <a:pt x="83692" y="2315"/>
                      </a:lnTo>
                      <a:lnTo>
                        <a:pt x="87450" y="1351"/>
                      </a:lnTo>
                      <a:lnTo>
                        <a:pt x="88897" y="2179"/>
                      </a:lnTo>
                      <a:cubicBezTo>
                        <a:pt x="90669" y="2741"/>
                        <a:pt x="92820" y="2593"/>
                        <a:pt x="94214" y="1405"/>
                      </a:cubicBezTo>
                      <a:cubicBezTo>
                        <a:pt x="93990" y="2759"/>
                        <a:pt x="95987" y="589"/>
                        <a:pt x="95987" y="1677"/>
                      </a:cubicBezTo>
                      <a:cubicBezTo>
                        <a:pt x="95987" y="2765"/>
                        <a:pt x="97759" y="2451"/>
                        <a:pt x="97889" y="1937"/>
                      </a:cubicBezTo>
                      <a:lnTo>
                        <a:pt x="103797" y="1215"/>
                      </a:lnTo>
                      <a:lnTo>
                        <a:pt x="104175" y="1807"/>
                      </a:lnTo>
                      <a:lnTo>
                        <a:pt x="105067" y="1215"/>
                      </a:lnTo>
                      <a:lnTo>
                        <a:pt x="109144" y="1215"/>
                      </a:lnTo>
                      <a:lnTo>
                        <a:pt x="111920" y="955"/>
                      </a:lnTo>
                      <a:lnTo>
                        <a:pt x="113356" y="441"/>
                      </a:lnTo>
                      <a:lnTo>
                        <a:pt x="114774" y="801"/>
                      </a:lnTo>
                      <a:lnTo>
                        <a:pt x="118171" y="583"/>
                      </a:lnTo>
                      <a:cubicBezTo>
                        <a:pt x="118602" y="1020"/>
                        <a:pt x="127766" y="-281"/>
                        <a:pt x="128215" y="56"/>
                      </a:cubicBezTo>
                      <a:cubicBezTo>
                        <a:pt x="128900" y="600"/>
                        <a:pt x="126519" y="2232"/>
                        <a:pt x="128994" y="1718"/>
                      </a:cubicBezTo>
                      <a:cubicBezTo>
                        <a:pt x="130406" y="1422"/>
                        <a:pt x="129697" y="2771"/>
                        <a:pt x="130938" y="2221"/>
                      </a:cubicBezTo>
                      <a:cubicBezTo>
                        <a:pt x="131287" y="2061"/>
                        <a:pt x="131452" y="2481"/>
                        <a:pt x="131919" y="3066"/>
                      </a:cubicBezTo>
                      <a:lnTo>
                        <a:pt x="133035" y="3817"/>
                      </a:lnTo>
                      <a:lnTo>
                        <a:pt x="134282" y="4846"/>
                      </a:lnTo>
                      <a:cubicBezTo>
                        <a:pt x="134282" y="4846"/>
                        <a:pt x="135310" y="5165"/>
                        <a:pt x="136828" y="5768"/>
                      </a:cubicBezTo>
                      <a:cubicBezTo>
                        <a:pt x="137348" y="5969"/>
                        <a:pt x="138512" y="6117"/>
                        <a:pt x="138010" y="6537"/>
                      </a:cubicBezTo>
                      <a:cubicBezTo>
                        <a:pt x="137508" y="6957"/>
                        <a:pt x="138459" y="7223"/>
                        <a:pt x="138459" y="7223"/>
                      </a:cubicBezTo>
                      <a:close/>
                    </a:path>
                  </a:pathLst>
                </a:custGeom>
                <a:solidFill>
                  <a:srgbClr val="EE72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683" name="Google Shape;2683;p18"/>
                <p:cNvSpPr/>
                <p:nvPr/>
              </p:nvSpPr>
              <p:spPr>
                <a:xfrm>
                  <a:off x="10668361" y="4745630"/>
                  <a:ext cx="251419" cy="29570"/>
                </a:xfrm>
                <a:custGeom>
                  <a:rect b="b" l="l" r="r" t="t"/>
                  <a:pathLst>
                    <a:path extrusionOk="0" h="29570" w="251419">
                      <a:moveTo>
                        <a:pt x="118" y="24994"/>
                      </a:moveTo>
                      <a:lnTo>
                        <a:pt x="2481" y="23404"/>
                      </a:lnTo>
                      <a:cubicBezTo>
                        <a:pt x="2747" y="22623"/>
                        <a:pt x="2304" y="22753"/>
                        <a:pt x="2440" y="22126"/>
                      </a:cubicBezTo>
                      <a:cubicBezTo>
                        <a:pt x="3090" y="20885"/>
                        <a:pt x="4774" y="18851"/>
                        <a:pt x="5264" y="17083"/>
                      </a:cubicBezTo>
                      <a:cubicBezTo>
                        <a:pt x="6097" y="14020"/>
                        <a:pt x="6233" y="11288"/>
                        <a:pt x="8956" y="9668"/>
                      </a:cubicBezTo>
                      <a:lnTo>
                        <a:pt x="8956" y="4825"/>
                      </a:lnTo>
                      <a:cubicBezTo>
                        <a:pt x="8946" y="3401"/>
                        <a:pt x="10092" y="2239"/>
                        <a:pt x="11515" y="2229"/>
                      </a:cubicBezTo>
                      <a:cubicBezTo>
                        <a:pt x="11521" y="2229"/>
                        <a:pt x="11526" y="2229"/>
                        <a:pt x="11532" y="2229"/>
                      </a:cubicBezTo>
                      <a:lnTo>
                        <a:pt x="20394" y="2229"/>
                      </a:lnTo>
                      <a:cubicBezTo>
                        <a:pt x="20944" y="2229"/>
                        <a:pt x="21127" y="2968"/>
                        <a:pt x="21682" y="2968"/>
                      </a:cubicBezTo>
                      <a:cubicBezTo>
                        <a:pt x="25599" y="2968"/>
                        <a:pt x="27726" y="1112"/>
                        <a:pt x="31643" y="1112"/>
                      </a:cubicBezTo>
                      <a:cubicBezTo>
                        <a:pt x="32198" y="1112"/>
                        <a:pt x="32429" y="1809"/>
                        <a:pt x="32937" y="1857"/>
                      </a:cubicBezTo>
                      <a:cubicBezTo>
                        <a:pt x="40221" y="2507"/>
                        <a:pt x="44469" y="1620"/>
                        <a:pt x="51754" y="2229"/>
                      </a:cubicBezTo>
                      <a:cubicBezTo>
                        <a:pt x="52215" y="2229"/>
                        <a:pt x="52345" y="2968"/>
                        <a:pt x="52864" y="2968"/>
                      </a:cubicBezTo>
                      <a:cubicBezTo>
                        <a:pt x="55121" y="2968"/>
                        <a:pt x="56137" y="1112"/>
                        <a:pt x="58394" y="1112"/>
                      </a:cubicBezTo>
                      <a:cubicBezTo>
                        <a:pt x="59363" y="1112"/>
                        <a:pt x="59824" y="1857"/>
                        <a:pt x="60793" y="1857"/>
                      </a:cubicBezTo>
                      <a:cubicBezTo>
                        <a:pt x="62181" y="1857"/>
                        <a:pt x="62914" y="1112"/>
                        <a:pt x="64296" y="1112"/>
                      </a:cubicBezTo>
                      <a:cubicBezTo>
                        <a:pt x="65821" y="1112"/>
                        <a:pt x="66659" y="1857"/>
                        <a:pt x="68172" y="1857"/>
                      </a:cubicBezTo>
                      <a:cubicBezTo>
                        <a:pt x="69354" y="1857"/>
                        <a:pt x="69944" y="1484"/>
                        <a:pt x="71126" y="1484"/>
                      </a:cubicBezTo>
                      <a:cubicBezTo>
                        <a:pt x="71587" y="1484"/>
                        <a:pt x="71587" y="745"/>
                        <a:pt x="72048" y="745"/>
                      </a:cubicBezTo>
                      <a:cubicBezTo>
                        <a:pt x="72786" y="745"/>
                        <a:pt x="72786" y="1857"/>
                        <a:pt x="73519" y="1857"/>
                      </a:cubicBezTo>
                      <a:cubicBezTo>
                        <a:pt x="74860" y="1857"/>
                        <a:pt x="75646" y="1023"/>
                        <a:pt x="76473" y="0"/>
                      </a:cubicBezTo>
                      <a:cubicBezTo>
                        <a:pt x="77654" y="881"/>
                        <a:pt x="78322" y="1857"/>
                        <a:pt x="79793" y="1857"/>
                      </a:cubicBezTo>
                      <a:cubicBezTo>
                        <a:pt x="81778" y="1857"/>
                        <a:pt x="83716" y="1762"/>
                        <a:pt x="84596" y="0"/>
                      </a:cubicBezTo>
                      <a:cubicBezTo>
                        <a:pt x="85029" y="300"/>
                        <a:pt x="85404" y="676"/>
                        <a:pt x="85701" y="1112"/>
                      </a:cubicBezTo>
                      <a:lnTo>
                        <a:pt x="89387" y="1112"/>
                      </a:lnTo>
                      <a:cubicBezTo>
                        <a:pt x="90173" y="1112"/>
                        <a:pt x="90268" y="0"/>
                        <a:pt x="91048" y="0"/>
                      </a:cubicBezTo>
                      <a:cubicBezTo>
                        <a:pt x="91556" y="0"/>
                        <a:pt x="91638" y="745"/>
                        <a:pt x="92158" y="745"/>
                      </a:cubicBezTo>
                      <a:cubicBezTo>
                        <a:pt x="92678" y="745"/>
                        <a:pt x="92944" y="189"/>
                        <a:pt x="93446" y="0"/>
                      </a:cubicBezTo>
                      <a:lnTo>
                        <a:pt x="93446" y="1112"/>
                      </a:lnTo>
                      <a:lnTo>
                        <a:pt x="106361" y="1112"/>
                      </a:lnTo>
                      <a:cubicBezTo>
                        <a:pt x="107147" y="1112"/>
                        <a:pt x="107424" y="1857"/>
                        <a:pt x="108204" y="1857"/>
                      </a:cubicBezTo>
                      <a:cubicBezTo>
                        <a:pt x="108854" y="1857"/>
                        <a:pt x="109037" y="1112"/>
                        <a:pt x="109681" y="1112"/>
                      </a:cubicBezTo>
                      <a:cubicBezTo>
                        <a:pt x="110189" y="1112"/>
                        <a:pt x="110272" y="1857"/>
                        <a:pt x="110786" y="1857"/>
                      </a:cubicBezTo>
                      <a:cubicBezTo>
                        <a:pt x="111436" y="1857"/>
                        <a:pt x="111619" y="1112"/>
                        <a:pt x="112263" y="1112"/>
                      </a:cubicBezTo>
                      <a:lnTo>
                        <a:pt x="121125" y="1112"/>
                      </a:lnTo>
                      <a:cubicBezTo>
                        <a:pt x="122236" y="1112"/>
                        <a:pt x="122785" y="1857"/>
                        <a:pt x="123896" y="1857"/>
                      </a:cubicBezTo>
                      <a:cubicBezTo>
                        <a:pt x="124859" y="1857"/>
                        <a:pt x="125326" y="1112"/>
                        <a:pt x="126259" y="1112"/>
                      </a:cubicBezTo>
                      <a:cubicBezTo>
                        <a:pt x="126956" y="1112"/>
                        <a:pt x="127228" y="1857"/>
                        <a:pt x="127925" y="1857"/>
                      </a:cubicBezTo>
                      <a:cubicBezTo>
                        <a:pt x="128622" y="1857"/>
                        <a:pt x="128758" y="1112"/>
                        <a:pt x="129402" y="1112"/>
                      </a:cubicBezTo>
                      <a:cubicBezTo>
                        <a:pt x="130460" y="1112"/>
                        <a:pt x="130920" y="2229"/>
                        <a:pt x="131978" y="2229"/>
                      </a:cubicBezTo>
                      <a:cubicBezTo>
                        <a:pt x="133549" y="2229"/>
                        <a:pt x="134105" y="745"/>
                        <a:pt x="135676" y="745"/>
                      </a:cubicBezTo>
                      <a:cubicBezTo>
                        <a:pt x="137147" y="745"/>
                        <a:pt x="137886" y="1857"/>
                        <a:pt x="139363" y="1857"/>
                      </a:cubicBezTo>
                      <a:cubicBezTo>
                        <a:pt x="140143" y="1857"/>
                        <a:pt x="140426" y="1112"/>
                        <a:pt x="141206" y="1112"/>
                      </a:cubicBezTo>
                      <a:cubicBezTo>
                        <a:pt x="141714" y="1112"/>
                        <a:pt x="141797" y="1857"/>
                        <a:pt x="142317" y="1857"/>
                      </a:cubicBezTo>
                      <a:cubicBezTo>
                        <a:pt x="143286" y="1857"/>
                        <a:pt x="143747" y="1112"/>
                        <a:pt x="144715" y="1112"/>
                      </a:cubicBezTo>
                      <a:cubicBezTo>
                        <a:pt x="146488" y="1112"/>
                        <a:pt x="147386" y="1857"/>
                        <a:pt x="149141" y="1857"/>
                      </a:cubicBezTo>
                      <a:cubicBezTo>
                        <a:pt x="150387" y="1857"/>
                        <a:pt x="150984" y="1265"/>
                        <a:pt x="152095" y="745"/>
                      </a:cubicBezTo>
                      <a:cubicBezTo>
                        <a:pt x="158877" y="881"/>
                        <a:pt x="162729" y="278"/>
                        <a:pt x="169440" y="1112"/>
                      </a:cubicBezTo>
                      <a:cubicBezTo>
                        <a:pt x="170031" y="1159"/>
                        <a:pt x="170267" y="1857"/>
                        <a:pt x="170911" y="1857"/>
                      </a:cubicBezTo>
                      <a:cubicBezTo>
                        <a:pt x="171555" y="1857"/>
                        <a:pt x="171886" y="1112"/>
                        <a:pt x="172571" y="1112"/>
                      </a:cubicBezTo>
                      <a:cubicBezTo>
                        <a:pt x="173257" y="1112"/>
                        <a:pt x="173405" y="1857"/>
                        <a:pt x="174054" y="1857"/>
                      </a:cubicBezTo>
                      <a:cubicBezTo>
                        <a:pt x="174604" y="1857"/>
                        <a:pt x="174645" y="1112"/>
                        <a:pt x="174970" y="745"/>
                      </a:cubicBezTo>
                      <a:cubicBezTo>
                        <a:pt x="175803" y="1159"/>
                        <a:pt x="176217" y="1857"/>
                        <a:pt x="177186" y="1857"/>
                      </a:cubicBezTo>
                      <a:cubicBezTo>
                        <a:pt x="177646" y="1857"/>
                        <a:pt x="177646" y="1112"/>
                        <a:pt x="178113" y="1112"/>
                      </a:cubicBezTo>
                      <a:cubicBezTo>
                        <a:pt x="179218" y="1112"/>
                        <a:pt x="179773" y="1857"/>
                        <a:pt x="180878" y="1857"/>
                      </a:cubicBezTo>
                      <a:cubicBezTo>
                        <a:pt x="182119" y="1857"/>
                        <a:pt x="182769" y="1112"/>
                        <a:pt x="184015" y="1112"/>
                      </a:cubicBezTo>
                      <a:cubicBezTo>
                        <a:pt x="184565" y="1112"/>
                        <a:pt x="184748" y="1857"/>
                        <a:pt x="185303" y="1857"/>
                      </a:cubicBezTo>
                      <a:cubicBezTo>
                        <a:pt x="185858" y="1857"/>
                        <a:pt x="185894" y="1112"/>
                        <a:pt x="186414" y="1112"/>
                      </a:cubicBezTo>
                      <a:cubicBezTo>
                        <a:pt x="187064" y="1112"/>
                        <a:pt x="187241" y="1857"/>
                        <a:pt x="187891" y="1857"/>
                      </a:cubicBezTo>
                      <a:lnTo>
                        <a:pt x="190845" y="1857"/>
                      </a:lnTo>
                      <a:cubicBezTo>
                        <a:pt x="191678" y="1857"/>
                        <a:pt x="192026" y="1112"/>
                        <a:pt x="192877" y="1112"/>
                      </a:cubicBezTo>
                      <a:cubicBezTo>
                        <a:pt x="193332" y="1112"/>
                        <a:pt x="193332" y="1857"/>
                        <a:pt x="193793" y="1857"/>
                      </a:cubicBezTo>
                      <a:cubicBezTo>
                        <a:pt x="194862" y="1857"/>
                        <a:pt x="195317" y="1112"/>
                        <a:pt x="196381" y="1112"/>
                      </a:cubicBezTo>
                      <a:cubicBezTo>
                        <a:pt x="196889" y="1112"/>
                        <a:pt x="196971" y="1857"/>
                        <a:pt x="197485" y="1857"/>
                      </a:cubicBezTo>
                      <a:cubicBezTo>
                        <a:pt x="198135" y="1857"/>
                        <a:pt x="198318" y="1112"/>
                        <a:pt x="198962" y="1112"/>
                      </a:cubicBezTo>
                      <a:lnTo>
                        <a:pt x="222210" y="1112"/>
                      </a:lnTo>
                      <a:cubicBezTo>
                        <a:pt x="224325" y="3944"/>
                        <a:pt x="226452" y="7025"/>
                        <a:pt x="229956" y="6309"/>
                      </a:cubicBezTo>
                      <a:cubicBezTo>
                        <a:pt x="230097" y="8119"/>
                        <a:pt x="232130" y="8349"/>
                        <a:pt x="233276" y="9650"/>
                      </a:cubicBezTo>
                      <a:cubicBezTo>
                        <a:pt x="234617" y="11128"/>
                        <a:pt x="235308" y="12896"/>
                        <a:pt x="237335" y="12985"/>
                      </a:cubicBezTo>
                      <a:cubicBezTo>
                        <a:pt x="237429" y="15533"/>
                        <a:pt x="238670" y="16533"/>
                        <a:pt x="240472" y="18307"/>
                      </a:cubicBezTo>
                      <a:cubicBezTo>
                        <a:pt x="242593" y="20441"/>
                        <a:pt x="241960" y="21127"/>
                        <a:pt x="245115" y="24013"/>
                      </a:cubicBezTo>
                      <a:cubicBezTo>
                        <a:pt x="245115" y="24013"/>
                        <a:pt x="248607" y="27442"/>
                        <a:pt x="248335" y="27377"/>
                      </a:cubicBezTo>
                      <a:lnTo>
                        <a:pt x="251419" y="29524"/>
                      </a:lnTo>
                      <a:lnTo>
                        <a:pt x="0" y="29571"/>
                      </a:lnTo>
                      <a:close/>
                    </a:path>
                  </a:pathLst>
                </a:custGeom>
                <a:solidFill>
                  <a:srgbClr val="E0E5E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684" name="Google Shape;2684;p18"/>
                <p:cNvSpPr/>
                <p:nvPr/>
              </p:nvSpPr>
              <p:spPr>
                <a:xfrm>
                  <a:off x="10633705" y="4532324"/>
                  <a:ext cx="286258" cy="218261"/>
                </a:xfrm>
                <a:custGeom>
                  <a:rect b="b" l="l" r="r" t="t"/>
                  <a:pathLst>
                    <a:path extrusionOk="0" h="218261" w="286258">
                      <a:moveTo>
                        <a:pt x="283080" y="182215"/>
                      </a:moveTo>
                      <a:lnTo>
                        <a:pt x="59133" y="43756"/>
                      </a:lnTo>
                      <a:moveTo>
                        <a:pt x="66157" y="30156"/>
                      </a:moveTo>
                      <a:lnTo>
                        <a:pt x="65767" y="30399"/>
                      </a:lnTo>
                      <a:close/>
                      <a:moveTo>
                        <a:pt x="266484" y="178514"/>
                      </a:moveTo>
                      <a:cubicBezTo>
                        <a:pt x="266121" y="178897"/>
                        <a:pt x="265538" y="178971"/>
                        <a:pt x="265090" y="178691"/>
                      </a:cubicBezTo>
                      <a:lnTo>
                        <a:pt x="265090" y="177509"/>
                      </a:lnTo>
                      <a:lnTo>
                        <a:pt x="264499" y="177024"/>
                      </a:lnTo>
                      <a:cubicBezTo>
                        <a:pt x="263965" y="177190"/>
                        <a:pt x="263421" y="177321"/>
                        <a:pt x="262869" y="177414"/>
                      </a:cubicBezTo>
                      <a:lnTo>
                        <a:pt x="262869" y="175640"/>
                      </a:lnTo>
                      <a:lnTo>
                        <a:pt x="262514" y="175333"/>
                      </a:lnTo>
                      <a:cubicBezTo>
                        <a:pt x="262237" y="175764"/>
                        <a:pt x="261663" y="175888"/>
                        <a:pt x="261232" y="175611"/>
                      </a:cubicBezTo>
                      <a:cubicBezTo>
                        <a:pt x="261220" y="175603"/>
                        <a:pt x="261209" y="175595"/>
                        <a:pt x="261197" y="175587"/>
                      </a:cubicBezTo>
                      <a:lnTo>
                        <a:pt x="261197" y="174221"/>
                      </a:lnTo>
                      <a:cubicBezTo>
                        <a:pt x="260523" y="173671"/>
                        <a:pt x="259808" y="173109"/>
                        <a:pt x="259005" y="172548"/>
                      </a:cubicBezTo>
                      <a:lnTo>
                        <a:pt x="258733" y="172548"/>
                      </a:lnTo>
                      <a:cubicBezTo>
                        <a:pt x="258024" y="172033"/>
                        <a:pt x="257552" y="170348"/>
                        <a:pt x="256801" y="170774"/>
                      </a:cubicBezTo>
                      <a:lnTo>
                        <a:pt x="256441" y="168864"/>
                      </a:lnTo>
                      <a:cubicBezTo>
                        <a:pt x="255810" y="168648"/>
                        <a:pt x="255159" y="168498"/>
                        <a:pt x="254497" y="168414"/>
                      </a:cubicBezTo>
                      <a:cubicBezTo>
                        <a:pt x="254250" y="168449"/>
                        <a:pt x="254051" y="168636"/>
                        <a:pt x="254001" y="168882"/>
                      </a:cubicBezTo>
                      <a:lnTo>
                        <a:pt x="253570" y="168261"/>
                      </a:lnTo>
                      <a:lnTo>
                        <a:pt x="253156" y="168190"/>
                      </a:lnTo>
                      <a:lnTo>
                        <a:pt x="252849" y="167598"/>
                      </a:lnTo>
                      <a:lnTo>
                        <a:pt x="252039" y="167598"/>
                      </a:lnTo>
                      <a:cubicBezTo>
                        <a:pt x="249304" y="163063"/>
                        <a:pt x="249204" y="166031"/>
                        <a:pt x="248111" y="164299"/>
                      </a:cubicBezTo>
                      <a:lnTo>
                        <a:pt x="248258" y="162797"/>
                      </a:lnTo>
                      <a:cubicBezTo>
                        <a:pt x="247975" y="162531"/>
                        <a:pt x="247620" y="162501"/>
                        <a:pt x="247591" y="162933"/>
                      </a:cubicBezTo>
                      <a:cubicBezTo>
                        <a:pt x="246570" y="162155"/>
                        <a:pt x="245795" y="161101"/>
                        <a:pt x="245358" y="159894"/>
                      </a:cubicBezTo>
                      <a:cubicBezTo>
                        <a:pt x="244418" y="160148"/>
                        <a:pt x="241275" y="157126"/>
                        <a:pt x="239385" y="155252"/>
                      </a:cubicBezTo>
                      <a:cubicBezTo>
                        <a:pt x="239148" y="155157"/>
                        <a:pt x="238965" y="155175"/>
                        <a:pt x="238900" y="155388"/>
                      </a:cubicBezTo>
                      <a:lnTo>
                        <a:pt x="238900" y="154797"/>
                      </a:lnTo>
                      <a:lnTo>
                        <a:pt x="238522" y="154424"/>
                      </a:lnTo>
                      <a:cubicBezTo>
                        <a:pt x="238238" y="154767"/>
                        <a:pt x="237860" y="154962"/>
                        <a:pt x="237559" y="154608"/>
                      </a:cubicBezTo>
                      <a:lnTo>
                        <a:pt x="236649" y="153318"/>
                      </a:lnTo>
                      <a:cubicBezTo>
                        <a:pt x="236815" y="153425"/>
                        <a:pt x="237151" y="153318"/>
                        <a:pt x="237092" y="153064"/>
                      </a:cubicBezTo>
                      <a:lnTo>
                        <a:pt x="235172" y="152804"/>
                      </a:lnTo>
                      <a:cubicBezTo>
                        <a:pt x="235846" y="151734"/>
                        <a:pt x="230688" y="149079"/>
                        <a:pt x="233051" y="149156"/>
                      </a:cubicBezTo>
                      <a:lnTo>
                        <a:pt x="231521" y="148943"/>
                      </a:lnTo>
                      <a:lnTo>
                        <a:pt x="231557" y="148216"/>
                      </a:lnTo>
                      <a:cubicBezTo>
                        <a:pt x="231155" y="148216"/>
                        <a:pt x="229932" y="148547"/>
                        <a:pt x="228945" y="147825"/>
                      </a:cubicBezTo>
                      <a:cubicBezTo>
                        <a:pt x="228715" y="147660"/>
                        <a:pt x="229152" y="147169"/>
                        <a:pt x="229140" y="147033"/>
                      </a:cubicBezTo>
                      <a:lnTo>
                        <a:pt x="228880" y="145703"/>
                      </a:lnTo>
                      <a:lnTo>
                        <a:pt x="227882" y="146968"/>
                      </a:lnTo>
                      <a:cubicBezTo>
                        <a:pt x="227387" y="145491"/>
                        <a:pt x="226494" y="144182"/>
                        <a:pt x="225300" y="143184"/>
                      </a:cubicBezTo>
                      <a:lnTo>
                        <a:pt x="224928" y="142906"/>
                      </a:lnTo>
                      <a:cubicBezTo>
                        <a:pt x="223746" y="142048"/>
                        <a:pt x="222500" y="141605"/>
                        <a:pt x="221383" y="139825"/>
                      </a:cubicBezTo>
                      <a:cubicBezTo>
                        <a:pt x="220632" y="139384"/>
                        <a:pt x="219992" y="138777"/>
                        <a:pt x="219510" y="138051"/>
                      </a:cubicBezTo>
                      <a:cubicBezTo>
                        <a:pt x="218919" y="138010"/>
                        <a:pt x="218205" y="138051"/>
                        <a:pt x="217791" y="137649"/>
                      </a:cubicBezTo>
                      <a:cubicBezTo>
                        <a:pt x="217377" y="137247"/>
                        <a:pt x="214837" y="134066"/>
                        <a:pt x="215268" y="133398"/>
                      </a:cubicBezTo>
                      <a:cubicBezTo>
                        <a:pt x="215080" y="133257"/>
                        <a:pt x="214883" y="133129"/>
                        <a:pt x="214678" y="133013"/>
                      </a:cubicBezTo>
                      <a:lnTo>
                        <a:pt x="214034" y="133705"/>
                      </a:lnTo>
                      <a:cubicBezTo>
                        <a:pt x="211883" y="130749"/>
                        <a:pt x="209632" y="129820"/>
                        <a:pt x="207263" y="128040"/>
                      </a:cubicBezTo>
                      <a:lnTo>
                        <a:pt x="205987" y="128371"/>
                      </a:lnTo>
                      <a:cubicBezTo>
                        <a:pt x="205615" y="128129"/>
                        <a:pt x="205449" y="127289"/>
                        <a:pt x="205325" y="126438"/>
                      </a:cubicBezTo>
                      <a:lnTo>
                        <a:pt x="204439" y="126994"/>
                      </a:lnTo>
                      <a:lnTo>
                        <a:pt x="204557" y="125220"/>
                      </a:lnTo>
                      <a:cubicBezTo>
                        <a:pt x="204049" y="124682"/>
                        <a:pt x="203585" y="124105"/>
                        <a:pt x="203169" y="123493"/>
                      </a:cubicBezTo>
                      <a:cubicBezTo>
                        <a:pt x="203252" y="127514"/>
                        <a:pt x="201692" y="120028"/>
                        <a:pt x="198838" y="120608"/>
                      </a:cubicBezTo>
                      <a:lnTo>
                        <a:pt x="198490" y="118775"/>
                      </a:lnTo>
                      <a:lnTo>
                        <a:pt x="197101" y="117592"/>
                      </a:lnTo>
                      <a:cubicBezTo>
                        <a:pt x="197503" y="117835"/>
                        <a:pt x="196971" y="117338"/>
                        <a:pt x="196404" y="116806"/>
                      </a:cubicBezTo>
                      <a:cubicBezTo>
                        <a:pt x="196177" y="116730"/>
                        <a:pt x="195995" y="116557"/>
                        <a:pt x="195908" y="116333"/>
                      </a:cubicBezTo>
                      <a:lnTo>
                        <a:pt x="195583" y="116001"/>
                      </a:lnTo>
                      <a:lnTo>
                        <a:pt x="195447" y="117592"/>
                      </a:lnTo>
                      <a:lnTo>
                        <a:pt x="194986" y="117592"/>
                      </a:lnTo>
                      <a:cubicBezTo>
                        <a:pt x="194396" y="116350"/>
                        <a:pt x="194396" y="114742"/>
                        <a:pt x="192859" y="115274"/>
                      </a:cubicBezTo>
                      <a:lnTo>
                        <a:pt x="191802" y="113548"/>
                      </a:lnTo>
                      <a:lnTo>
                        <a:pt x="191270" y="114080"/>
                      </a:lnTo>
                      <a:lnTo>
                        <a:pt x="190744" y="112353"/>
                      </a:lnTo>
                      <a:lnTo>
                        <a:pt x="191140" y="112554"/>
                      </a:lnTo>
                      <a:cubicBezTo>
                        <a:pt x="191613" y="111904"/>
                        <a:pt x="190874" y="110999"/>
                        <a:pt x="190213" y="110893"/>
                      </a:cubicBezTo>
                      <a:cubicBezTo>
                        <a:pt x="187808" y="110520"/>
                        <a:pt x="187347" y="108918"/>
                        <a:pt x="185333" y="107936"/>
                      </a:cubicBezTo>
                      <a:lnTo>
                        <a:pt x="184594" y="108545"/>
                      </a:lnTo>
                      <a:lnTo>
                        <a:pt x="184399" y="106972"/>
                      </a:lnTo>
                      <a:cubicBezTo>
                        <a:pt x="182893" y="106895"/>
                        <a:pt x="177469" y="100669"/>
                        <a:pt x="176843" y="101118"/>
                      </a:cubicBezTo>
                      <a:lnTo>
                        <a:pt x="176737" y="100770"/>
                      </a:lnTo>
                      <a:cubicBezTo>
                        <a:pt x="176701" y="100663"/>
                        <a:pt x="176542" y="100030"/>
                        <a:pt x="176341" y="100078"/>
                      </a:cubicBezTo>
                      <a:cubicBezTo>
                        <a:pt x="175346" y="100434"/>
                        <a:pt x="174238" y="100062"/>
                        <a:pt x="173659" y="99179"/>
                      </a:cubicBezTo>
                      <a:cubicBezTo>
                        <a:pt x="173452" y="98913"/>
                        <a:pt x="172365" y="97115"/>
                        <a:pt x="173003" y="96902"/>
                      </a:cubicBezTo>
                      <a:lnTo>
                        <a:pt x="171585" y="96973"/>
                      </a:lnTo>
                      <a:lnTo>
                        <a:pt x="171585" y="96264"/>
                      </a:lnTo>
                      <a:lnTo>
                        <a:pt x="170616" y="94401"/>
                      </a:lnTo>
                      <a:lnTo>
                        <a:pt x="170120" y="94070"/>
                      </a:lnTo>
                      <a:cubicBezTo>
                        <a:pt x="169021" y="94490"/>
                        <a:pt x="166681" y="92030"/>
                        <a:pt x="164212" y="89482"/>
                      </a:cubicBezTo>
                      <a:lnTo>
                        <a:pt x="164289" y="90256"/>
                      </a:lnTo>
                      <a:cubicBezTo>
                        <a:pt x="162853" y="89168"/>
                        <a:pt x="161027" y="85337"/>
                        <a:pt x="159332" y="85585"/>
                      </a:cubicBezTo>
                      <a:cubicBezTo>
                        <a:pt x="159237" y="85301"/>
                        <a:pt x="159108" y="85028"/>
                        <a:pt x="158948" y="84775"/>
                      </a:cubicBezTo>
                      <a:lnTo>
                        <a:pt x="157766" y="84668"/>
                      </a:lnTo>
                      <a:lnTo>
                        <a:pt x="157406" y="83232"/>
                      </a:lnTo>
                      <a:lnTo>
                        <a:pt x="157034" y="82906"/>
                      </a:lnTo>
                      <a:cubicBezTo>
                        <a:pt x="156620" y="83320"/>
                        <a:pt x="156366" y="82546"/>
                        <a:pt x="156218" y="81866"/>
                      </a:cubicBezTo>
                      <a:cubicBezTo>
                        <a:pt x="156081" y="81601"/>
                        <a:pt x="155970" y="81324"/>
                        <a:pt x="155887" y="81038"/>
                      </a:cubicBezTo>
                      <a:lnTo>
                        <a:pt x="155645" y="81038"/>
                      </a:lnTo>
                      <a:lnTo>
                        <a:pt x="155645" y="81759"/>
                      </a:lnTo>
                      <a:lnTo>
                        <a:pt x="154653" y="81759"/>
                      </a:lnTo>
                      <a:lnTo>
                        <a:pt x="154653" y="81298"/>
                      </a:lnTo>
                      <a:cubicBezTo>
                        <a:pt x="154741" y="81156"/>
                        <a:pt x="155314" y="81268"/>
                        <a:pt x="154653" y="80311"/>
                      </a:cubicBezTo>
                      <a:cubicBezTo>
                        <a:pt x="153831" y="79128"/>
                        <a:pt x="152555" y="79429"/>
                        <a:pt x="151699" y="80772"/>
                      </a:cubicBezTo>
                      <a:cubicBezTo>
                        <a:pt x="150931" y="79950"/>
                        <a:pt x="151309" y="76846"/>
                        <a:pt x="149595" y="76325"/>
                      </a:cubicBezTo>
                      <a:cubicBezTo>
                        <a:pt x="149595" y="76325"/>
                        <a:pt x="145631" y="75935"/>
                        <a:pt x="146399" y="74108"/>
                      </a:cubicBezTo>
                      <a:lnTo>
                        <a:pt x="145808" y="73126"/>
                      </a:lnTo>
                      <a:lnTo>
                        <a:pt x="145578" y="72730"/>
                      </a:lnTo>
                      <a:lnTo>
                        <a:pt x="144237" y="72476"/>
                      </a:lnTo>
                      <a:lnTo>
                        <a:pt x="143888" y="70619"/>
                      </a:lnTo>
                      <a:lnTo>
                        <a:pt x="142648" y="69484"/>
                      </a:lnTo>
                      <a:cubicBezTo>
                        <a:pt x="142955" y="69750"/>
                        <a:pt x="142193" y="71139"/>
                        <a:pt x="141318" y="69957"/>
                      </a:cubicBezTo>
                      <a:cubicBezTo>
                        <a:pt x="140793" y="69241"/>
                        <a:pt x="141785" y="68833"/>
                        <a:pt x="141856" y="68615"/>
                      </a:cubicBezTo>
                      <a:lnTo>
                        <a:pt x="140970" y="68023"/>
                      </a:lnTo>
                      <a:lnTo>
                        <a:pt x="140852" y="69442"/>
                      </a:lnTo>
                      <a:lnTo>
                        <a:pt x="140379" y="69442"/>
                      </a:lnTo>
                      <a:lnTo>
                        <a:pt x="139304" y="67154"/>
                      </a:lnTo>
                      <a:lnTo>
                        <a:pt x="139499" y="66864"/>
                      </a:lnTo>
                      <a:lnTo>
                        <a:pt x="138234" y="67089"/>
                      </a:lnTo>
                      <a:lnTo>
                        <a:pt x="137289" y="65575"/>
                      </a:lnTo>
                      <a:lnTo>
                        <a:pt x="136604" y="65883"/>
                      </a:lnTo>
                      <a:lnTo>
                        <a:pt x="136072" y="64109"/>
                      </a:lnTo>
                      <a:lnTo>
                        <a:pt x="136474" y="64316"/>
                      </a:lnTo>
                      <a:lnTo>
                        <a:pt x="136539" y="63831"/>
                      </a:lnTo>
                      <a:cubicBezTo>
                        <a:pt x="135455" y="63133"/>
                        <a:pt x="134410" y="62377"/>
                        <a:pt x="133408" y="61566"/>
                      </a:cubicBezTo>
                      <a:lnTo>
                        <a:pt x="129827" y="60283"/>
                      </a:lnTo>
                      <a:cubicBezTo>
                        <a:pt x="129696" y="59700"/>
                        <a:pt x="129609" y="59106"/>
                        <a:pt x="129567" y="58509"/>
                      </a:cubicBezTo>
                      <a:cubicBezTo>
                        <a:pt x="128538" y="57665"/>
                        <a:pt x="127435" y="56915"/>
                        <a:pt x="126271" y="56268"/>
                      </a:cubicBezTo>
                      <a:cubicBezTo>
                        <a:pt x="126009" y="55696"/>
                        <a:pt x="125602" y="55202"/>
                        <a:pt x="125089" y="54837"/>
                      </a:cubicBezTo>
                      <a:cubicBezTo>
                        <a:pt x="124830" y="54922"/>
                        <a:pt x="124551" y="54922"/>
                        <a:pt x="124292" y="54837"/>
                      </a:cubicBezTo>
                      <a:cubicBezTo>
                        <a:pt x="123801" y="54542"/>
                        <a:pt x="123252" y="53489"/>
                        <a:pt x="123216" y="53566"/>
                      </a:cubicBezTo>
                      <a:cubicBezTo>
                        <a:pt x="122879" y="53093"/>
                        <a:pt x="122655" y="52549"/>
                        <a:pt x="122561" y="51975"/>
                      </a:cubicBezTo>
                      <a:cubicBezTo>
                        <a:pt x="122372" y="52283"/>
                        <a:pt x="122277" y="52774"/>
                        <a:pt x="121970" y="52750"/>
                      </a:cubicBezTo>
                      <a:lnTo>
                        <a:pt x="121704" y="51875"/>
                      </a:lnTo>
                      <a:cubicBezTo>
                        <a:pt x="121273" y="51609"/>
                        <a:pt x="120806" y="52537"/>
                        <a:pt x="120700" y="52413"/>
                      </a:cubicBezTo>
                      <a:cubicBezTo>
                        <a:pt x="119949" y="51550"/>
                        <a:pt x="118927" y="50852"/>
                        <a:pt x="118242" y="49935"/>
                      </a:cubicBezTo>
                      <a:cubicBezTo>
                        <a:pt x="115985" y="49492"/>
                        <a:pt x="115826" y="45205"/>
                        <a:pt x="113740" y="45507"/>
                      </a:cubicBezTo>
                      <a:cubicBezTo>
                        <a:pt x="112990" y="43342"/>
                        <a:pt x="109811" y="43076"/>
                        <a:pt x="109575" y="40859"/>
                      </a:cubicBezTo>
                      <a:cubicBezTo>
                        <a:pt x="107743" y="39105"/>
                        <a:pt x="105767" y="37509"/>
                        <a:pt x="103667" y="36087"/>
                      </a:cubicBezTo>
                      <a:lnTo>
                        <a:pt x="102663" y="36087"/>
                      </a:lnTo>
                      <a:lnTo>
                        <a:pt x="102137" y="33994"/>
                      </a:lnTo>
                      <a:lnTo>
                        <a:pt x="101463" y="34230"/>
                      </a:lnTo>
                      <a:lnTo>
                        <a:pt x="101398" y="33698"/>
                      </a:lnTo>
                      <a:lnTo>
                        <a:pt x="100920" y="33899"/>
                      </a:lnTo>
                      <a:lnTo>
                        <a:pt x="100855" y="31747"/>
                      </a:lnTo>
                      <a:lnTo>
                        <a:pt x="99975" y="32971"/>
                      </a:lnTo>
                      <a:lnTo>
                        <a:pt x="99384" y="30133"/>
                      </a:lnTo>
                      <a:cubicBezTo>
                        <a:pt x="99898" y="33255"/>
                        <a:pt x="94344" y="28737"/>
                        <a:pt x="94344" y="28051"/>
                      </a:cubicBezTo>
                      <a:lnTo>
                        <a:pt x="95301" y="27756"/>
                      </a:lnTo>
                      <a:cubicBezTo>
                        <a:pt x="94885" y="27671"/>
                        <a:pt x="94454" y="27719"/>
                        <a:pt x="94067" y="27892"/>
                      </a:cubicBezTo>
                      <a:cubicBezTo>
                        <a:pt x="93612" y="28134"/>
                        <a:pt x="93056" y="27768"/>
                        <a:pt x="92720" y="27419"/>
                      </a:cubicBezTo>
                      <a:lnTo>
                        <a:pt x="92389" y="25875"/>
                      </a:lnTo>
                      <a:lnTo>
                        <a:pt x="92117" y="25875"/>
                      </a:lnTo>
                      <a:lnTo>
                        <a:pt x="91898" y="27141"/>
                      </a:lnTo>
                      <a:cubicBezTo>
                        <a:pt x="90912" y="27425"/>
                        <a:pt x="90912" y="25278"/>
                        <a:pt x="90829" y="24249"/>
                      </a:cubicBezTo>
                      <a:cubicBezTo>
                        <a:pt x="90838" y="24069"/>
                        <a:pt x="90889" y="23893"/>
                        <a:pt x="90977" y="23735"/>
                      </a:cubicBezTo>
                      <a:cubicBezTo>
                        <a:pt x="90828" y="23592"/>
                        <a:pt x="90688" y="23440"/>
                        <a:pt x="90557" y="23280"/>
                      </a:cubicBezTo>
                      <a:lnTo>
                        <a:pt x="90492" y="23918"/>
                      </a:lnTo>
                      <a:lnTo>
                        <a:pt x="89754" y="23581"/>
                      </a:lnTo>
                      <a:cubicBezTo>
                        <a:pt x="88980" y="22931"/>
                        <a:pt x="88885" y="21435"/>
                        <a:pt x="88879" y="20489"/>
                      </a:cubicBezTo>
                      <a:cubicBezTo>
                        <a:pt x="87875" y="22197"/>
                        <a:pt x="85849" y="17130"/>
                        <a:pt x="84153" y="17999"/>
                      </a:cubicBezTo>
                      <a:cubicBezTo>
                        <a:pt x="84029" y="17863"/>
                        <a:pt x="83355" y="17112"/>
                        <a:pt x="82871" y="16456"/>
                      </a:cubicBezTo>
                      <a:cubicBezTo>
                        <a:pt x="79988" y="20772"/>
                        <a:pt x="77678" y="29127"/>
                        <a:pt x="75226" y="34083"/>
                      </a:cubicBezTo>
                      <a:lnTo>
                        <a:pt x="75391" y="36590"/>
                      </a:lnTo>
                      <a:cubicBezTo>
                        <a:pt x="72833" y="37973"/>
                        <a:pt x="74653" y="39741"/>
                        <a:pt x="73324" y="41545"/>
                      </a:cubicBezTo>
                      <a:lnTo>
                        <a:pt x="72898" y="40877"/>
                      </a:lnTo>
                      <a:lnTo>
                        <a:pt x="72012" y="42254"/>
                      </a:lnTo>
                      <a:cubicBezTo>
                        <a:pt x="72692" y="42846"/>
                        <a:pt x="68981" y="47736"/>
                        <a:pt x="69371" y="48049"/>
                      </a:cubicBezTo>
                      <a:lnTo>
                        <a:pt x="68101" y="49823"/>
                      </a:lnTo>
                      <a:lnTo>
                        <a:pt x="69631" y="49315"/>
                      </a:lnTo>
                      <a:cubicBezTo>
                        <a:pt x="67859" y="54406"/>
                        <a:pt x="65354" y="59284"/>
                        <a:pt x="63505" y="64269"/>
                      </a:cubicBezTo>
                      <a:cubicBezTo>
                        <a:pt x="64190" y="66415"/>
                        <a:pt x="61910" y="67497"/>
                        <a:pt x="62104" y="69537"/>
                      </a:cubicBezTo>
                      <a:cubicBezTo>
                        <a:pt x="60633" y="72452"/>
                        <a:pt x="59298" y="75409"/>
                        <a:pt x="57733" y="77981"/>
                      </a:cubicBezTo>
                      <a:lnTo>
                        <a:pt x="54696" y="85230"/>
                      </a:lnTo>
                      <a:lnTo>
                        <a:pt x="53881" y="86383"/>
                      </a:lnTo>
                      <a:lnTo>
                        <a:pt x="54442" y="86868"/>
                      </a:lnTo>
                      <a:cubicBezTo>
                        <a:pt x="51836" y="88819"/>
                        <a:pt x="52516" y="88689"/>
                        <a:pt x="52581" y="91462"/>
                      </a:cubicBezTo>
                      <a:lnTo>
                        <a:pt x="51122" y="92822"/>
                      </a:lnTo>
                      <a:lnTo>
                        <a:pt x="51901" y="95661"/>
                      </a:lnTo>
                      <a:cubicBezTo>
                        <a:pt x="48989" y="95856"/>
                        <a:pt x="51464" y="99451"/>
                        <a:pt x="49213" y="100314"/>
                      </a:cubicBezTo>
                      <a:lnTo>
                        <a:pt x="48871" y="99782"/>
                      </a:lnTo>
                      <a:lnTo>
                        <a:pt x="48103" y="100498"/>
                      </a:lnTo>
                      <a:cubicBezTo>
                        <a:pt x="47676" y="101974"/>
                        <a:pt x="47339" y="103475"/>
                        <a:pt x="47092" y="104991"/>
                      </a:cubicBezTo>
                      <a:lnTo>
                        <a:pt x="46183" y="107303"/>
                      </a:lnTo>
                      <a:cubicBezTo>
                        <a:pt x="42502" y="114529"/>
                        <a:pt x="39028" y="127408"/>
                        <a:pt x="37397" y="128643"/>
                      </a:cubicBezTo>
                      <a:cubicBezTo>
                        <a:pt x="36535" y="129294"/>
                        <a:pt x="37468" y="130873"/>
                        <a:pt x="37031" y="131860"/>
                      </a:cubicBezTo>
                      <a:lnTo>
                        <a:pt x="35956" y="133634"/>
                      </a:lnTo>
                      <a:cubicBezTo>
                        <a:pt x="35974" y="134133"/>
                        <a:pt x="36108" y="134620"/>
                        <a:pt x="36346" y="135059"/>
                      </a:cubicBezTo>
                      <a:cubicBezTo>
                        <a:pt x="36476" y="135225"/>
                        <a:pt x="37002" y="134639"/>
                        <a:pt x="36937" y="134840"/>
                      </a:cubicBezTo>
                      <a:cubicBezTo>
                        <a:pt x="36635" y="135798"/>
                        <a:pt x="35117" y="136147"/>
                        <a:pt x="34987" y="137146"/>
                      </a:cubicBezTo>
                      <a:lnTo>
                        <a:pt x="35962" y="137306"/>
                      </a:lnTo>
                      <a:cubicBezTo>
                        <a:pt x="36062" y="137543"/>
                        <a:pt x="35093" y="138128"/>
                        <a:pt x="34816" y="138075"/>
                      </a:cubicBezTo>
                      <a:cubicBezTo>
                        <a:pt x="34391" y="139575"/>
                        <a:pt x="33842" y="141037"/>
                        <a:pt x="33173" y="142444"/>
                      </a:cubicBezTo>
                      <a:cubicBezTo>
                        <a:pt x="34585" y="143627"/>
                        <a:pt x="29109" y="146483"/>
                        <a:pt x="30946" y="146921"/>
                      </a:cubicBezTo>
                      <a:cubicBezTo>
                        <a:pt x="30621" y="147612"/>
                        <a:pt x="29321" y="150829"/>
                        <a:pt x="29067" y="150823"/>
                      </a:cubicBezTo>
                      <a:cubicBezTo>
                        <a:pt x="28004" y="152804"/>
                        <a:pt x="27035" y="154868"/>
                        <a:pt x="27372" y="157186"/>
                      </a:cubicBezTo>
                      <a:cubicBezTo>
                        <a:pt x="25711" y="157322"/>
                        <a:pt x="25209" y="161591"/>
                        <a:pt x="24601" y="162691"/>
                      </a:cubicBezTo>
                      <a:cubicBezTo>
                        <a:pt x="24713" y="162436"/>
                        <a:pt x="23809" y="163649"/>
                        <a:pt x="22905" y="163873"/>
                      </a:cubicBezTo>
                      <a:lnTo>
                        <a:pt x="22840" y="164258"/>
                      </a:lnTo>
                      <a:lnTo>
                        <a:pt x="23372" y="164470"/>
                      </a:lnTo>
                      <a:lnTo>
                        <a:pt x="22876" y="164648"/>
                      </a:lnTo>
                      <a:cubicBezTo>
                        <a:pt x="22787" y="166191"/>
                        <a:pt x="20306" y="174038"/>
                        <a:pt x="19425" y="174073"/>
                      </a:cubicBezTo>
                      <a:lnTo>
                        <a:pt x="19035" y="175723"/>
                      </a:lnTo>
                      <a:cubicBezTo>
                        <a:pt x="18445" y="174865"/>
                        <a:pt x="17818" y="176356"/>
                        <a:pt x="19171" y="175871"/>
                      </a:cubicBezTo>
                      <a:lnTo>
                        <a:pt x="18114" y="177053"/>
                      </a:lnTo>
                      <a:lnTo>
                        <a:pt x="18232" y="177739"/>
                      </a:lnTo>
                      <a:lnTo>
                        <a:pt x="17104" y="179513"/>
                      </a:lnTo>
                      <a:lnTo>
                        <a:pt x="17618" y="179974"/>
                      </a:lnTo>
                      <a:cubicBezTo>
                        <a:pt x="17488" y="180122"/>
                        <a:pt x="16820" y="179832"/>
                        <a:pt x="16696" y="179974"/>
                      </a:cubicBezTo>
                      <a:lnTo>
                        <a:pt x="16353" y="180808"/>
                      </a:lnTo>
                      <a:lnTo>
                        <a:pt x="15733" y="182345"/>
                      </a:lnTo>
                      <a:lnTo>
                        <a:pt x="16223" y="182393"/>
                      </a:lnTo>
                      <a:lnTo>
                        <a:pt x="15798" y="183498"/>
                      </a:lnTo>
                      <a:cubicBezTo>
                        <a:pt x="15656" y="183652"/>
                        <a:pt x="14250" y="187389"/>
                        <a:pt x="14368" y="185397"/>
                      </a:cubicBezTo>
                      <a:cubicBezTo>
                        <a:pt x="14143" y="186478"/>
                        <a:pt x="13794" y="187529"/>
                        <a:pt x="13328" y="188530"/>
                      </a:cubicBezTo>
                      <a:lnTo>
                        <a:pt x="12933" y="188761"/>
                      </a:lnTo>
                      <a:lnTo>
                        <a:pt x="12454" y="188862"/>
                      </a:lnTo>
                      <a:lnTo>
                        <a:pt x="12383" y="190446"/>
                      </a:lnTo>
                      <a:lnTo>
                        <a:pt x="12797" y="189825"/>
                      </a:lnTo>
                      <a:lnTo>
                        <a:pt x="12980" y="190174"/>
                      </a:lnTo>
                      <a:lnTo>
                        <a:pt x="12117" y="192729"/>
                      </a:lnTo>
                      <a:lnTo>
                        <a:pt x="11414" y="192469"/>
                      </a:lnTo>
                      <a:cubicBezTo>
                        <a:pt x="11249" y="192670"/>
                        <a:pt x="11497" y="193338"/>
                        <a:pt x="11414" y="193592"/>
                      </a:cubicBezTo>
                      <a:cubicBezTo>
                        <a:pt x="10741" y="195366"/>
                        <a:pt x="8732" y="196673"/>
                        <a:pt x="8655" y="198571"/>
                      </a:cubicBezTo>
                      <a:cubicBezTo>
                        <a:pt x="8614" y="199546"/>
                        <a:pt x="9163" y="200345"/>
                        <a:pt x="8383" y="201226"/>
                      </a:cubicBezTo>
                      <a:cubicBezTo>
                        <a:pt x="6115" y="203833"/>
                        <a:pt x="1696" y="214483"/>
                        <a:pt x="0" y="218261"/>
                      </a:cubicBezTo>
                      <a:lnTo>
                        <a:pt x="0" y="192705"/>
                      </a:lnTo>
                      <a:cubicBezTo>
                        <a:pt x="1040" y="191522"/>
                        <a:pt x="2062" y="189553"/>
                        <a:pt x="3078" y="187094"/>
                      </a:cubicBezTo>
                      <a:cubicBezTo>
                        <a:pt x="2546" y="187933"/>
                        <a:pt x="2032" y="188590"/>
                        <a:pt x="1607" y="187377"/>
                      </a:cubicBezTo>
                      <a:cubicBezTo>
                        <a:pt x="1016" y="185745"/>
                        <a:pt x="2712" y="185012"/>
                        <a:pt x="3096" y="184841"/>
                      </a:cubicBezTo>
                      <a:lnTo>
                        <a:pt x="2777" y="184545"/>
                      </a:lnTo>
                      <a:lnTo>
                        <a:pt x="2972" y="183729"/>
                      </a:lnTo>
                      <a:cubicBezTo>
                        <a:pt x="3131" y="183067"/>
                        <a:pt x="3562" y="181488"/>
                        <a:pt x="4153" y="181098"/>
                      </a:cubicBezTo>
                      <a:cubicBezTo>
                        <a:pt x="6192" y="179785"/>
                        <a:pt x="4348" y="179324"/>
                        <a:pt x="5288" y="177952"/>
                      </a:cubicBezTo>
                      <a:cubicBezTo>
                        <a:pt x="5672" y="177402"/>
                        <a:pt x="6186" y="178597"/>
                        <a:pt x="6097" y="178319"/>
                      </a:cubicBezTo>
                      <a:cubicBezTo>
                        <a:pt x="5819" y="177396"/>
                        <a:pt x="8183" y="168491"/>
                        <a:pt x="9671" y="166363"/>
                      </a:cubicBezTo>
                      <a:cubicBezTo>
                        <a:pt x="9890" y="166055"/>
                        <a:pt x="10091" y="166227"/>
                        <a:pt x="10262" y="166457"/>
                      </a:cubicBezTo>
                      <a:cubicBezTo>
                        <a:pt x="10162" y="166123"/>
                        <a:pt x="10111" y="165777"/>
                        <a:pt x="10109" y="165428"/>
                      </a:cubicBezTo>
                      <a:lnTo>
                        <a:pt x="10634" y="165493"/>
                      </a:lnTo>
                      <a:lnTo>
                        <a:pt x="10977" y="164618"/>
                      </a:lnTo>
                      <a:cubicBezTo>
                        <a:pt x="10965" y="164305"/>
                        <a:pt x="11090" y="164003"/>
                        <a:pt x="11320" y="163790"/>
                      </a:cubicBezTo>
                      <a:lnTo>
                        <a:pt x="11822" y="162608"/>
                      </a:lnTo>
                      <a:lnTo>
                        <a:pt x="11993" y="162082"/>
                      </a:lnTo>
                      <a:lnTo>
                        <a:pt x="12371" y="160509"/>
                      </a:lnTo>
                      <a:cubicBezTo>
                        <a:pt x="12466" y="160858"/>
                        <a:pt x="12962" y="160231"/>
                        <a:pt x="12998" y="160237"/>
                      </a:cubicBezTo>
                      <a:lnTo>
                        <a:pt x="13139" y="159982"/>
                      </a:lnTo>
                      <a:cubicBezTo>
                        <a:pt x="12602" y="159681"/>
                        <a:pt x="11780" y="159657"/>
                        <a:pt x="12743" y="159161"/>
                      </a:cubicBezTo>
                      <a:lnTo>
                        <a:pt x="13127" y="159693"/>
                      </a:lnTo>
                      <a:lnTo>
                        <a:pt x="13447" y="159468"/>
                      </a:lnTo>
                      <a:lnTo>
                        <a:pt x="13872" y="158806"/>
                      </a:lnTo>
                      <a:lnTo>
                        <a:pt x="13506" y="158776"/>
                      </a:lnTo>
                      <a:lnTo>
                        <a:pt x="13783" y="158138"/>
                      </a:lnTo>
                      <a:cubicBezTo>
                        <a:pt x="13730" y="157836"/>
                        <a:pt x="13482" y="157375"/>
                        <a:pt x="13340" y="157546"/>
                      </a:cubicBezTo>
                      <a:lnTo>
                        <a:pt x="14043" y="155477"/>
                      </a:lnTo>
                      <a:cubicBezTo>
                        <a:pt x="14043" y="155660"/>
                        <a:pt x="14386" y="155897"/>
                        <a:pt x="14681" y="156068"/>
                      </a:cubicBezTo>
                      <a:lnTo>
                        <a:pt x="14983" y="155382"/>
                      </a:lnTo>
                      <a:lnTo>
                        <a:pt x="14799" y="154093"/>
                      </a:lnTo>
                      <a:cubicBezTo>
                        <a:pt x="15095" y="154093"/>
                        <a:pt x="15438" y="153780"/>
                        <a:pt x="15721" y="153726"/>
                      </a:cubicBezTo>
                      <a:lnTo>
                        <a:pt x="16188" y="152698"/>
                      </a:lnTo>
                      <a:lnTo>
                        <a:pt x="15904" y="151089"/>
                      </a:lnTo>
                      <a:cubicBezTo>
                        <a:pt x="16243" y="151243"/>
                        <a:pt x="16636" y="151216"/>
                        <a:pt x="16950" y="151018"/>
                      </a:cubicBezTo>
                      <a:lnTo>
                        <a:pt x="18197" y="148322"/>
                      </a:lnTo>
                      <a:cubicBezTo>
                        <a:pt x="17606" y="147808"/>
                        <a:pt x="16785" y="147417"/>
                        <a:pt x="18067" y="147376"/>
                      </a:cubicBezTo>
                      <a:lnTo>
                        <a:pt x="18019" y="145259"/>
                      </a:lnTo>
                      <a:lnTo>
                        <a:pt x="19089" y="144011"/>
                      </a:lnTo>
                      <a:cubicBezTo>
                        <a:pt x="19360" y="144011"/>
                        <a:pt x="19874" y="144230"/>
                        <a:pt x="19945" y="144549"/>
                      </a:cubicBezTo>
                      <a:lnTo>
                        <a:pt x="20052" y="141351"/>
                      </a:lnTo>
                      <a:cubicBezTo>
                        <a:pt x="20684" y="141889"/>
                        <a:pt x="20701" y="141782"/>
                        <a:pt x="20749" y="141014"/>
                      </a:cubicBezTo>
                      <a:lnTo>
                        <a:pt x="20749" y="140665"/>
                      </a:lnTo>
                      <a:cubicBezTo>
                        <a:pt x="22492" y="140854"/>
                        <a:pt x="20388" y="141416"/>
                        <a:pt x="20678" y="142066"/>
                      </a:cubicBezTo>
                      <a:cubicBezTo>
                        <a:pt x="20772" y="142152"/>
                        <a:pt x="20883" y="142218"/>
                        <a:pt x="21003" y="142261"/>
                      </a:cubicBezTo>
                      <a:lnTo>
                        <a:pt x="21564" y="141079"/>
                      </a:lnTo>
                      <a:cubicBezTo>
                        <a:pt x="21556" y="140614"/>
                        <a:pt x="21612" y="140150"/>
                        <a:pt x="21729" y="139701"/>
                      </a:cubicBezTo>
                      <a:cubicBezTo>
                        <a:pt x="20814" y="141906"/>
                        <a:pt x="21363" y="137891"/>
                        <a:pt x="21960" y="136591"/>
                      </a:cubicBezTo>
                      <a:lnTo>
                        <a:pt x="22102" y="135999"/>
                      </a:lnTo>
                      <a:cubicBezTo>
                        <a:pt x="22344" y="135786"/>
                        <a:pt x="22692" y="136667"/>
                        <a:pt x="22740" y="136715"/>
                      </a:cubicBezTo>
                      <a:cubicBezTo>
                        <a:pt x="23100" y="137022"/>
                        <a:pt x="23732" y="136265"/>
                        <a:pt x="23803" y="136165"/>
                      </a:cubicBezTo>
                      <a:cubicBezTo>
                        <a:pt x="24008" y="135746"/>
                        <a:pt x="23948" y="135246"/>
                        <a:pt x="23650" y="134888"/>
                      </a:cubicBezTo>
                      <a:lnTo>
                        <a:pt x="23396" y="134444"/>
                      </a:lnTo>
                      <a:lnTo>
                        <a:pt x="23396" y="135497"/>
                      </a:lnTo>
                      <a:lnTo>
                        <a:pt x="23094" y="135402"/>
                      </a:lnTo>
                      <a:lnTo>
                        <a:pt x="23189" y="134811"/>
                      </a:lnTo>
                      <a:lnTo>
                        <a:pt x="22840" y="134763"/>
                      </a:lnTo>
                      <a:lnTo>
                        <a:pt x="22840" y="134326"/>
                      </a:lnTo>
                      <a:cubicBezTo>
                        <a:pt x="22840" y="134107"/>
                        <a:pt x="23313" y="133924"/>
                        <a:pt x="23502" y="134119"/>
                      </a:cubicBezTo>
                      <a:cubicBezTo>
                        <a:pt x="23502" y="133474"/>
                        <a:pt x="23094" y="131470"/>
                        <a:pt x="24282" y="131943"/>
                      </a:cubicBezTo>
                      <a:lnTo>
                        <a:pt x="24660" y="130329"/>
                      </a:lnTo>
                      <a:lnTo>
                        <a:pt x="25316" y="130423"/>
                      </a:lnTo>
                      <a:lnTo>
                        <a:pt x="25026" y="129501"/>
                      </a:lnTo>
                      <a:cubicBezTo>
                        <a:pt x="25026" y="129306"/>
                        <a:pt x="25516" y="129755"/>
                        <a:pt x="25617" y="129584"/>
                      </a:cubicBezTo>
                      <a:cubicBezTo>
                        <a:pt x="25965" y="128933"/>
                        <a:pt x="25192" y="128519"/>
                        <a:pt x="25416" y="127887"/>
                      </a:cubicBezTo>
                      <a:lnTo>
                        <a:pt x="26409" y="126237"/>
                      </a:lnTo>
                      <a:lnTo>
                        <a:pt x="26781" y="126538"/>
                      </a:lnTo>
                      <a:lnTo>
                        <a:pt x="26609" y="126243"/>
                      </a:lnTo>
                      <a:cubicBezTo>
                        <a:pt x="27377" y="126716"/>
                        <a:pt x="27407" y="125959"/>
                        <a:pt x="27407" y="124865"/>
                      </a:cubicBezTo>
                      <a:lnTo>
                        <a:pt x="28240" y="119206"/>
                      </a:lnTo>
                      <a:lnTo>
                        <a:pt x="28671" y="118792"/>
                      </a:lnTo>
                      <a:cubicBezTo>
                        <a:pt x="29581" y="119124"/>
                        <a:pt x="29138" y="120430"/>
                        <a:pt x="29510" y="119662"/>
                      </a:cubicBezTo>
                      <a:cubicBezTo>
                        <a:pt x="30101" y="118479"/>
                        <a:pt x="29374" y="119401"/>
                        <a:pt x="30024" y="118278"/>
                      </a:cubicBezTo>
                      <a:cubicBezTo>
                        <a:pt x="30278" y="117835"/>
                        <a:pt x="29752" y="117391"/>
                        <a:pt x="29752" y="117391"/>
                      </a:cubicBezTo>
                      <a:lnTo>
                        <a:pt x="29676" y="116829"/>
                      </a:lnTo>
                      <a:lnTo>
                        <a:pt x="30001" y="116658"/>
                      </a:lnTo>
                      <a:lnTo>
                        <a:pt x="29847" y="117113"/>
                      </a:lnTo>
                      <a:cubicBezTo>
                        <a:pt x="29983" y="117432"/>
                        <a:pt x="30798" y="117557"/>
                        <a:pt x="30887" y="117220"/>
                      </a:cubicBezTo>
                      <a:cubicBezTo>
                        <a:pt x="31111" y="116333"/>
                        <a:pt x="30627" y="116817"/>
                        <a:pt x="30237" y="116350"/>
                      </a:cubicBezTo>
                      <a:lnTo>
                        <a:pt x="29747" y="116143"/>
                      </a:lnTo>
                      <a:lnTo>
                        <a:pt x="30538" y="116007"/>
                      </a:lnTo>
                      <a:lnTo>
                        <a:pt x="30822" y="115487"/>
                      </a:lnTo>
                      <a:cubicBezTo>
                        <a:pt x="30958" y="115830"/>
                        <a:pt x="30775" y="116143"/>
                        <a:pt x="31005" y="116463"/>
                      </a:cubicBezTo>
                      <a:cubicBezTo>
                        <a:pt x="31200" y="116386"/>
                        <a:pt x="30343" y="113506"/>
                        <a:pt x="31070" y="112986"/>
                      </a:cubicBezTo>
                      <a:lnTo>
                        <a:pt x="31572" y="113577"/>
                      </a:lnTo>
                      <a:cubicBezTo>
                        <a:pt x="31673" y="113619"/>
                        <a:pt x="32417" y="113234"/>
                        <a:pt x="33114" y="113063"/>
                      </a:cubicBezTo>
                      <a:cubicBezTo>
                        <a:pt x="34946" y="110041"/>
                        <a:pt x="33758" y="106351"/>
                        <a:pt x="36411" y="106156"/>
                      </a:cubicBezTo>
                      <a:lnTo>
                        <a:pt x="36576" y="105654"/>
                      </a:lnTo>
                      <a:cubicBezTo>
                        <a:pt x="36322" y="105240"/>
                        <a:pt x="35708" y="105009"/>
                        <a:pt x="35560" y="104648"/>
                      </a:cubicBezTo>
                      <a:cubicBezTo>
                        <a:pt x="35412" y="104288"/>
                        <a:pt x="35773" y="103342"/>
                        <a:pt x="35968" y="102999"/>
                      </a:cubicBezTo>
                      <a:lnTo>
                        <a:pt x="35838" y="102721"/>
                      </a:lnTo>
                      <a:cubicBezTo>
                        <a:pt x="36553" y="102490"/>
                        <a:pt x="38479" y="98316"/>
                        <a:pt x="39973" y="94673"/>
                      </a:cubicBezTo>
                      <a:cubicBezTo>
                        <a:pt x="40818" y="91681"/>
                        <a:pt x="41368" y="89352"/>
                        <a:pt x="41155" y="88896"/>
                      </a:cubicBezTo>
                      <a:cubicBezTo>
                        <a:pt x="41811" y="88784"/>
                        <a:pt x="42484" y="87755"/>
                        <a:pt x="43099" y="86484"/>
                      </a:cubicBezTo>
                      <a:lnTo>
                        <a:pt x="43583" y="84355"/>
                      </a:lnTo>
                      <a:cubicBezTo>
                        <a:pt x="43583" y="84456"/>
                        <a:pt x="43707" y="84580"/>
                        <a:pt x="43861" y="84704"/>
                      </a:cubicBezTo>
                      <a:cubicBezTo>
                        <a:pt x="44050" y="84213"/>
                        <a:pt x="44221" y="83728"/>
                        <a:pt x="44387" y="83273"/>
                      </a:cubicBezTo>
                      <a:lnTo>
                        <a:pt x="44345" y="82989"/>
                      </a:lnTo>
                      <a:lnTo>
                        <a:pt x="44995" y="81469"/>
                      </a:lnTo>
                      <a:lnTo>
                        <a:pt x="44717" y="79908"/>
                      </a:lnTo>
                      <a:cubicBezTo>
                        <a:pt x="45970" y="80021"/>
                        <a:pt x="46395" y="78377"/>
                        <a:pt x="45627" y="77579"/>
                      </a:cubicBezTo>
                      <a:cubicBezTo>
                        <a:pt x="46242" y="77106"/>
                        <a:pt x="46741" y="76500"/>
                        <a:pt x="47086" y="75805"/>
                      </a:cubicBezTo>
                      <a:cubicBezTo>
                        <a:pt x="47411" y="73948"/>
                        <a:pt x="47949" y="70235"/>
                        <a:pt x="49243" y="69401"/>
                      </a:cubicBezTo>
                      <a:cubicBezTo>
                        <a:pt x="51074" y="68218"/>
                        <a:pt x="49373" y="67391"/>
                        <a:pt x="50377" y="66255"/>
                      </a:cubicBezTo>
                      <a:cubicBezTo>
                        <a:pt x="50534" y="66029"/>
                        <a:pt x="50712" y="65820"/>
                        <a:pt x="50909" y="65629"/>
                      </a:cubicBezTo>
                      <a:lnTo>
                        <a:pt x="50791" y="65321"/>
                      </a:lnTo>
                      <a:cubicBezTo>
                        <a:pt x="50879" y="65085"/>
                        <a:pt x="51163" y="64996"/>
                        <a:pt x="51435" y="64937"/>
                      </a:cubicBezTo>
                      <a:lnTo>
                        <a:pt x="51600" y="64682"/>
                      </a:lnTo>
                      <a:lnTo>
                        <a:pt x="51057" y="64091"/>
                      </a:lnTo>
                      <a:cubicBezTo>
                        <a:pt x="51029" y="63515"/>
                        <a:pt x="51171" y="62944"/>
                        <a:pt x="51464" y="62447"/>
                      </a:cubicBezTo>
                      <a:lnTo>
                        <a:pt x="51328" y="62163"/>
                      </a:lnTo>
                      <a:cubicBezTo>
                        <a:pt x="52398" y="61815"/>
                        <a:pt x="56988" y="50811"/>
                        <a:pt x="57455" y="49013"/>
                      </a:cubicBezTo>
                      <a:cubicBezTo>
                        <a:pt x="57687" y="49006"/>
                        <a:pt x="57910" y="48921"/>
                        <a:pt x="58087" y="48771"/>
                      </a:cubicBezTo>
                      <a:lnTo>
                        <a:pt x="58855" y="46642"/>
                      </a:lnTo>
                      <a:lnTo>
                        <a:pt x="58755" y="45920"/>
                      </a:lnTo>
                      <a:lnTo>
                        <a:pt x="58406" y="45867"/>
                      </a:lnTo>
                      <a:lnTo>
                        <a:pt x="59127" y="43739"/>
                      </a:lnTo>
                      <a:cubicBezTo>
                        <a:pt x="59298" y="43579"/>
                        <a:pt x="59901" y="42923"/>
                        <a:pt x="60438" y="42319"/>
                      </a:cubicBezTo>
                      <a:lnTo>
                        <a:pt x="61147" y="40463"/>
                      </a:lnTo>
                      <a:lnTo>
                        <a:pt x="60964" y="39428"/>
                      </a:lnTo>
                      <a:cubicBezTo>
                        <a:pt x="61135" y="39516"/>
                        <a:pt x="61329" y="39549"/>
                        <a:pt x="61520" y="39523"/>
                      </a:cubicBezTo>
                      <a:cubicBezTo>
                        <a:pt x="61986" y="38340"/>
                        <a:pt x="62441" y="37276"/>
                        <a:pt x="62873" y="36353"/>
                      </a:cubicBezTo>
                      <a:cubicBezTo>
                        <a:pt x="62406" y="35998"/>
                        <a:pt x="62122" y="35762"/>
                        <a:pt x="63127" y="35715"/>
                      </a:cubicBezTo>
                      <a:lnTo>
                        <a:pt x="63079" y="33598"/>
                      </a:lnTo>
                      <a:lnTo>
                        <a:pt x="64155" y="32344"/>
                      </a:lnTo>
                      <a:cubicBezTo>
                        <a:pt x="64444" y="32344"/>
                        <a:pt x="64982" y="32587"/>
                        <a:pt x="65017" y="32935"/>
                      </a:cubicBezTo>
                      <a:lnTo>
                        <a:pt x="65053" y="31877"/>
                      </a:lnTo>
                      <a:lnTo>
                        <a:pt x="65053" y="31617"/>
                      </a:lnTo>
                      <a:lnTo>
                        <a:pt x="65106" y="29731"/>
                      </a:lnTo>
                      <a:cubicBezTo>
                        <a:pt x="65194" y="29601"/>
                        <a:pt x="65561" y="28986"/>
                        <a:pt x="65821" y="29009"/>
                      </a:cubicBezTo>
                      <a:lnTo>
                        <a:pt x="66222" y="30074"/>
                      </a:lnTo>
                      <a:cubicBezTo>
                        <a:pt x="66329" y="29949"/>
                        <a:pt x="66411" y="29807"/>
                        <a:pt x="66506" y="29677"/>
                      </a:cubicBezTo>
                      <a:lnTo>
                        <a:pt x="66801" y="28016"/>
                      </a:lnTo>
                      <a:cubicBezTo>
                        <a:pt x="65673" y="30748"/>
                        <a:pt x="66335" y="24841"/>
                        <a:pt x="67168" y="24344"/>
                      </a:cubicBezTo>
                      <a:cubicBezTo>
                        <a:pt x="67481" y="24166"/>
                        <a:pt x="67723" y="24977"/>
                        <a:pt x="67812" y="25059"/>
                      </a:cubicBezTo>
                      <a:cubicBezTo>
                        <a:pt x="68166" y="25367"/>
                        <a:pt x="68804" y="24610"/>
                        <a:pt x="68875" y="24504"/>
                      </a:cubicBezTo>
                      <a:cubicBezTo>
                        <a:pt x="69077" y="24086"/>
                        <a:pt x="69017" y="23589"/>
                        <a:pt x="68721" y="23232"/>
                      </a:cubicBezTo>
                      <a:lnTo>
                        <a:pt x="68467" y="22789"/>
                      </a:lnTo>
                      <a:lnTo>
                        <a:pt x="68467" y="23841"/>
                      </a:lnTo>
                      <a:lnTo>
                        <a:pt x="68160" y="23753"/>
                      </a:lnTo>
                      <a:lnTo>
                        <a:pt x="68261" y="23161"/>
                      </a:lnTo>
                      <a:lnTo>
                        <a:pt x="67912" y="23108"/>
                      </a:lnTo>
                      <a:lnTo>
                        <a:pt x="67912" y="22670"/>
                      </a:lnTo>
                      <a:cubicBezTo>
                        <a:pt x="67912" y="22452"/>
                        <a:pt x="68385" y="22268"/>
                        <a:pt x="68574" y="22464"/>
                      </a:cubicBezTo>
                      <a:cubicBezTo>
                        <a:pt x="68574" y="21819"/>
                        <a:pt x="68166" y="19815"/>
                        <a:pt x="69354" y="20288"/>
                      </a:cubicBezTo>
                      <a:lnTo>
                        <a:pt x="69732" y="18673"/>
                      </a:lnTo>
                      <a:lnTo>
                        <a:pt x="70387" y="18768"/>
                      </a:lnTo>
                      <a:lnTo>
                        <a:pt x="70098" y="17845"/>
                      </a:lnTo>
                      <a:cubicBezTo>
                        <a:pt x="70098" y="17650"/>
                        <a:pt x="70588" y="18100"/>
                        <a:pt x="70689" y="17928"/>
                      </a:cubicBezTo>
                      <a:cubicBezTo>
                        <a:pt x="70878" y="17579"/>
                        <a:pt x="70506" y="16592"/>
                        <a:pt x="70488" y="16231"/>
                      </a:cubicBezTo>
                      <a:lnTo>
                        <a:pt x="71480" y="14587"/>
                      </a:lnTo>
                      <a:lnTo>
                        <a:pt x="71853" y="14889"/>
                      </a:lnTo>
                      <a:lnTo>
                        <a:pt x="71687" y="14587"/>
                      </a:lnTo>
                      <a:cubicBezTo>
                        <a:pt x="72124" y="14670"/>
                        <a:pt x="73099" y="13777"/>
                        <a:pt x="72827" y="13050"/>
                      </a:cubicBezTo>
                      <a:cubicBezTo>
                        <a:pt x="72762" y="12873"/>
                        <a:pt x="72479" y="13493"/>
                        <a:pt x="72331" y="13363"/>
                      </a:cubicBezTo>
                      <a:cubicBezTo>
                        <a:pt x="71923" y="13007"/>
                        <a:pt x="71704" y="12480"/>
                        <a:pt x="71740" y="11938"/>
                      </a:cubicBezTo>
                      <a:cubicBezTo>
                        <a:pt x="73235" y="11477"/>
                        <a:pt x="71333" y="9756"/>
                        <a:pt x="73347" y="11383"/>
                      </a:cubicBezTo>
                      <a:lnTo>
                        <a:pt x="73223" y="11063"/>
                      </a:lnTo>
                      <a:lnTo>
                        <a:pt x="73070" y="10525"/>
                      </a:lnTo>
                      <a:cubicBezTo>
                        <a:pt x="72898" y="9816"/>
                        <a:pt x="72361" y="8751"/>
                        <a:pt x="72940" y="8331"/>
                      </a:cubicBezTo>
                      <a:cubicBezTo>
                        <a:pt x="76484" y="5682"/>
                        <a:pt x="75504" y="1786"/>
                        <a:pt x="76112" y="1330"/>
                      </a:cubicBezTo>
                      <a:lnTo>
                        <a:pt x="76614" y="1922"/>
                      </a:lnTo>
                      <a:lnTo>
                        <a:pt x="77276" y="0"/>
                      </a:lnTo>
                      <a:cubicBezTo>
                        <a:pt x="77759" y="543"/>
                        <a:pt x="78293" y="1038"/>
                        <a:pt x="78871" y="1478"/>
                      </a:cubicBezTo>
                      <a:lnTo>
                        <a:pt x="78842" y="656"/>
                      </a:lnTo>
                      <a:lnTo>
                        <a:pt x="79379" y="1502"/>
                      </a:lnTo>
                      <a:lnTo>
                        <a:pt x="79574" y="1230"/>
                      </a:lnTo>
                      <a:cubicBezTo>
                        <a:pt x="79722" y="1135"/>
                        <a:pt x="79941" y="1455"/>
                        <a:pt x="79923" y="1626"/>
                      </a:cubicBezTo>
                      <a:cubicBezTo>
                        <a:pt x="80957" y="999"/>
                        <a:pt x="83202" y="4074"/>
                        <a:pt x="84472" y="3489"/>
                      </a:cubicBezTo>
                      <a:lnTo>
                        <a:pt x="85364" y="4754"/>
                      </a:lnTo>
                      <a:lnTo>
                        <a:pt x="86038" y="5505"/>
                      </a:lnTo>
                      <a:lnTo>
                        <a:pt x="87373" y="5688"/>
                      </a:lnTo>
                      <a:cubicBezTo>
                        <a:pt x="87172" y="6014"/>
                        <a:pt x="87414" y="6457"/>
                        <a:pt x="87840" y="6942"/>
                      </a:cubicBezTo>
                      <a:lnTo>
                        <a:pt x="88915" y="6906"/>
                      </a:lnTo>
                      <a:lnTo>
                        <a:pt x="89015" y="8089"/>
                      </a:lnTo>
                      <a:cubicBezTo>
                        <a:pt x="90167" y="9088"/>
                        <a:pt x="91308" y="9999"/>
                        <a:pt x="90356" y="10135"/>
                      </a:cubicBezTo>
                      <a:lnTo>
                        <a:pt x="91822" y="10407"/>
                      </a:lnTo>
                      <a:lnTo>
                        <a:pt x="91768" y="11341"/>
                      </a:lnTo>
                      <a:lnTo>
                        <a:pt x="92773" y="10714"/>
                      </a:lnTo>
                      <a:lnTo>
                        <a:pt x="94959" y="11767"/>
                      </a:lnTo>
                      <a:cubicBezTo>
                        <a:pt x="95037" y="12111"/>
                        <a:pt x="94945" y="12472"/>
                        <a:pt x="94710" y="12737"/>
                      </a:cubicBezTo>
                      <a:lnTo>
                        <a:pt x="94799" y="13156"/>
                      </a:lnTo>
                      <a:cubicBezTo>
                        <a:pt x="95100" y="13271"/>
                        <a:pt x="95341" y="13504"/>
                        <a:pt x="95467" y="13801"/>
                      </a:cubicBezTo>
                      <a:lnTo>
                        <a:pt x="96247" y="12819"/>
                      </a:lnTo>
                      <a:cubicBezTo>
                        <a:pt x="95939" y="18188"/>
                        <a:pt x="100701" y="15356"/>
                        <a:pt x="99898" y="18555"/>
                      </a:cubicBezTo>
                      <a:lnTo>
                        <a:pt x="101404" y="17964"/>
                      </a:lnTo>
                      <a:cubicBezTo>
                        <a:pt x="101446" y="18289"/>
                        <a:pt x="101593" y="19655"/>
                        <a:pt x="101965" y="19832"/>
                      </a:cubicBezTo>
                      <a:lnTo>
                        <a:pt x="102556" y="19590"/>
                      </a:lnTo>
                      <a:lnTo>
                        <a:pt x="102633" y="22168"/>
                      </a:lnTo>
                      <a:lnTo>
                        <a:pt x="104216" y="21281"/>
                      </a:lnTo>
                      <a:lnTo>
                        <a:pt x="104388" y="23770"/>
                      </a:lnTo>
                      <a:cubicBezTo>
                        <a:pt x="104388" y="22404"/>
                        <a:pt x="106237" y="24084"/>
                        <a:pt x="106580" y="22818"/>
                      </a:cubicBezTo>
                      <a:lnTo>
                        <a:pt x="107472" y="24107"/>
                      </a:lnTo>
                      <a:lnTo>
                        <a:pt x="108517" y="24107"/>
                      </a:lnTo>
                      <a:cubicBezTo>
                        <a:pt x="109008" y="24938"/>
                        <a:pt x="109263" y="25887"/>
                        <a:pt x="109256" y="26851"/>
                      </a:cubicBezTo>
                      <a:lnTo>
                        <a:pt x="110798" y="27277"/>
                      </a:lnTo>
                      <a:lnTo>
                        <a:pt x="111743" y="28944"/>
                      </a:lnTo>
                      <a:lnTo>
                        <a:pt x="114106" y="30227"/>
                      </a:lnTo>
                      <a:lnTo>
                        <a:pt x="114106" y="31410"/>
                      </a:lnTo>
                      <a:lnTo>
                        <a:pt x="115158" y="31410"/>
                      </a:lnTo>
                      <a:cubicBezTo>
                        <a:pt x="115377" y="31847"/>
                        <a:pt x="114278" y="32841"/>
                        <a:pt x="115075" y="33267"/>
                      </a:cubicBezTo>
                      <a:lnTo>
                        <a:pt x="116930" y="33509"/>
                      </a:lnTo>
                      <a:cubicBezTo>
                        <a:pt x="115122" y="34863"/>
                        <a:pt x="118703" y="35508"/>
                        <a:pt x="119506" y="35443"/>
                      </a:cubicBezTo>
                      <a:lnTo>
                        <a:pt x="120316" y="37542"/>
                      </a:lnTo>
                      <a:cubicBezTo>
                        <a:pt x="121107" y="38086"/>
                        <a:pt x="122779" y="38843"/>
                        <a:pt x="123535" y="37784"/>
                      </a:cubicBezTo>
                      <a:lnTo>
                        <a:pt x="124126" y="39883"/>
                      </a:lnTo>
                      <a:cubicBezTo>
                        <a:pt x="125095" y="40475"/>
                        <a:pt x="125804" y="41805"/>
                        <a:pt x="126377" y="42722"/>
                      </a:cubicBezTo>
                      <a:cubicBezTo>
                        <a:pt x="126552" y="41607"/>
                        <a:pt x="126312" y="40466"/>
                        <a:pt x="125704" y="39517"/>
                      </a:cubicBezTo>
                      <a:lnTo>
                        <a:pt x="127104" y="40528"/>
                      </a:lnTo>
                      <a:cubicBezTo>
                        <a:pt x="127234" y="41350"/>
                        <a:pt x="128599" y="42550"/>
                        <a:pt x="129999" y="44519"/>
                      </a:cubicBezTo>
                      <a:lnTo>
                        <a:pt x="131606" y="44832"/>
                      </a:lnTo>
                      <a:lnTo>
                        <a:pt x="132031" y="47056"/>
                      </a:lnTo>
                      <a:lnTo>
                        <a:pt x="133673" y="48475"/>
                      </a:lnTo>
                      <a:cubicBezTo>
                        <a:pt x="133378" y="48126"/>
                        <a:pt x="134058" y="46370"/>
                        <a:pt x="135168" y="47884"/>
                      </a:cubicBezTo>
                      <a:cubicBezTo>
                        <a:pt x="135308" y="48043"/>
                        <a:pt x="135402" y="48237"/>
                        <a:pt x="135440" y="48445"/>
                      </a:cubicBezTo>
                      <a:lnTo>
                        <a:pt x="135718" y="48682"/>
                      </a:lnTo>
                      <a:lnTo>
                        <a:pt x="136308" y="48528"/>
                      </a:lnTo>
                      <a:cubicBezTo>
                        <a:pt x="136447" y="48830"/>
                        <a:pt x="136565" y="49139"/>
                        <a:pt x="136663" y="49456"/>
                      </a:cubicBezTo>
                      <a:cubicBezTo>
                        <a:pt x="137508" y="50172"/>
                        <a:pt x="138488" y="51041"/>
                        <a:pt x="138636" y="51425"/>
                      </a:cubicBezTo>
                      <a:lnTo>
                        <a:pt x="138884" y="51355"/>
                      </a:lnTo>
                      <a:cubicBezTo>
                        <a:pt x="139995" y="50911"/>
                        <a:pt x="140869" y="52484"/>
                        <a:pt x="141159" y="53347"/>
                      </a:cubicBezTo>
                      <a:lnTo>
                        <a:pt x="141295" y="54358"/>
                      </a:lnTo>
                      <a:cubicBezTo>
                        <a:pt x="142372" y="55357"/>
                        <a:pt x="143632" y="56138"/>
                        <a:pt x="145005" y="56658"/>
                      </a:cubicBezTo>
                      <a:lnTo>
                        <a:pt x="145489" y="57415"/>
                      </a:lnTo>
                      <a:cubicBezTo>
                        <a:pt x="146712" y="58048"/>
                        <a:pt x="148148" y="58415"/>
                        <a:pt x="148957" y="59497"/>
                      </a:cubicBezTo>
                      <a:lnTo>
                        <a:pt x="149206" y="61413"/>
                      </a:lnTo>
                      <a:lnTo>
                        <a:pt x="150340" y="61466"/>
                      </a:lnTo>
                      <a:lnTo>
                        <a:pt x="150647" y="61897"/>
                      </a:lnTo>
                      <a:cubicBezTo>
                        <a:pt x="151504" y="62778"/>
                        <a:pt x="152337" y="63671"/>
                        <a:pt x="153164" y="64611"/>
                      </a:cubicBezTo>
                      <a:cubicBezTo>
                        <a:pt x="153992" y="64888"/>
                        <a:pt x="154775" y="65286"/>
                        <a:pt x="155486" y="65794"/>
                      </a:cubicBezTo>
                      <a:cubicBezTo>
                        <a:pt x="156549" y="66563"/>
                        <a:pt x="156738" y="67982"/>
                        <a:pt x="157737" y="69371"/>
                      </a:cubicBezTo>
                      <a:lnTo>
                        <a:pt x="158268" y="69105"/>
                      </a:lnTo>
                      <a:lnTo>
                        <a:pt x="158386" y="68514"/>
                      </a:lnTo>
                      <a:lnTo>
                        <a:pt x="158522" y="68934"/>
                      </a:lnTo>
                      <a:cubicBezTo>
                        <a:pt x="158558" y="69064"/>
                        <a:pt x="158759" y="69833"/>
                        <a:pt x="158995" y="69779"/>
                      </a:cubicBezTo>
                      <a:cubicBezTo>
                        <a:pt x="159982" y="69555"/>
                        <a:pt x="161163" y="69407"/>
                        <a:pt x="162262" y="70867"/>
                      </a:cubicBezTo>
                      <a:cubicBezTo>
                        <a:pt x="162817" y="71607"/>
                        <a:pt x="162103" y="73268"/>
                        <a:pt x="162983" y="73540"/>
                      </a:cubicBezTo>
                      <a:lnTo>
                        <a:pt x="164755" y="73540"/>
                      </a:lnTo>
                      <a:cubicBezTo>
                        <a:pt x="164164" y="74516"/>
                        <a:pt x="165742" y="75728"/>
                        <a:pt x="167461" y="76083"/>
                      </a:cubicBezTo>
                      <a:cubicBezTo>
                        <a:pt x="167745" y="76142"/>
                        <a:pt x="167774" y="76455"/>
                        <a:pt x="167768" y="76816"/>
                      </a:cubicBezTo>
                      <a:lnTo>
                        <a:pt x="168359" y="77821"/>
                      </a:lnTo>
                      <a:cubicBezTo>
                        <a:pt x="168649" y="77868"/>
                        <a:pt x="168643" y="78052"/>
                        <a:pt x="168619" y="78241"/>
                      </a:cubicBezTo>
                      <a:lnTo>
                        <a:pt x="169068" y="78974"/>
                      </a:lnTo>
                      <a:lnTo>
                        <a:pt x="169068" y="78625"/>
                      </a:lnTo>
                      <a:lnTo>
                        <a:pt x="170291" y="79217"/>
                      </a:lnTo>
                      <a:lnTo>
                        <a:pt x="169877" y="79299"/>
                      </a:lnTo>
                      <a:lnTo>
                        <a:pt x="170267" y="80695"/>
                      </a:lnTo>
                      <a:lnTo>
                        <a:pt x="170817" y="79684"/>
                      </a:lnTo>
                      <a:cubicBezTo>
                        <a:pt x="170982" y="80133"/>
                        <a:pt x="175017" y="83983"/>
                        <a:pt x="179312" y="87962"/>
                      </a:cubicBezTo>
                      <a:cubicBezTo>
                        <a:pt x="179631" y="88151"/>
                        <a:pt x="179968" y="88340"/>
                        <a:pt x="180335" y="88524"/>
                      </a:cubicBezTo>
                      <a:lnTo>
                        <a:pt x="181516" y="88524"/>
                      </a:lnTo>
                      <a:lnTo>
                        <a:pt x="182001" y="90469"/>
                      </a:lnTo>
                      <a:lnTo>
                        <a:pt x="182485" y="90918"/>
                      </a:lnTo>
                      <a:lnTo>
                        <a:pt x="182958" y="90753"/>
                      </a:lnTo>
                      <a:lnTo>
                        <a:pt x="183034" y="91397"/>
                      </a:lnTo>
                      <a:lnTo>
                        <a:pt x="183596" y="91155"/>
                      </a:lnTo>
                      <a:lnTo>
                        <a:pt x="183596" y="91930"/>
                      </a:lnTo>
                      <a:lnTo>
                        <a:pt x="184092" y="92379"/>
                      </a:lnTo>
                      <a:lnTo>
                        <a:pt x="184092" y="92042"/>
                      </a:lnTo>
                      <a:lnTo>
                        <a:pt x="185108" y="92361"/>
                      </a:lnTo>
                      <a:cubicBezTo>
                        <a:pt x="185864" y="92953"/>
                        <a:pt x="187655" y="95188"/>
                        <a:pt x="187265" y="94307"/>
                      </a:cubicBezTo>
                      <a:lnTo>
                        <a:pt x="188960" y="94596"/>
                      </a:lnTo>
                      <a:cubicBezTo>
                        <a:pt x="188807" y="95288"/>
                        <a:pt x="190532" y="97606"/>
                        <a:pt x="191418" y="98144"/>
                      </a:cubicBezTo>
                      <a:cubicBezTo>
                        <a:pt x="191258" y="98197"/>
                        <a:pt x="191004" y="98546"/>
                        <a:pt x="191418" y="98670"/>
                      </a:cubicBezTo>
                      <a:cubicBezTo>
                        <a:pt x="192009" y="98848"/>
                        <a:pt x="192369" y="97653"/>
                        <a:pt x="192877" y="97931"/>
                      </a:cubicBezTo>
                      <a:cubicBezTo>
                        <a:pt x="193385" y="98209"/>
                        <a:pt x="193433" y="99504"/>
                        <a:pt x="193740" y="99983"/>
                      </a:cubicBezTo>
                      <a:lnTo>
                        <a:pt x="193781" y="99646"/>
                      </a:lnTo>
                      <a:cubicBezTo>
                        <a:pt x="194006" y="99546"/>
                        <a:pt x="194212" y="99132"/>
                        <a:pt x="194413" y="99268"/>
                      </a:cubicBezTo>
                      <a:cubicBezTo>
                        <a:pt x="194915" y="99611"/>
                        <a:pt x="195595" y="100722"/>
                        <a:pt x="195299" y="101367"/>
                      </a:cubicBezTo>
                      <a:lnTo>
                        <a:pt x="196298" y="103040"/>
                      </a:lnTo>
                      <a:lnTo>
                        <a:pt x="197184" y="103200"/>
                      </a:lnTo>
                      <a:lnTo>
                        <a:pt x="197928" y="103354"/>
                      </a:lnTo>
                      <a:lnTo>
                        <a:pt x="198336" y="105518"/>
                      </a:lnTo>
                      <a:cubicBezTo>
                        <a:pt x="198903" y="105748"/>
                        <a:pt x="199446" y="106036"/>
                        <a:pt x="199955" y="106375"/>
                      </a:cubicBezTo>
                      <a:cubicBezTo>
                        <a:pt x="200203" y="105896"/>
                        <a:pt x="200841" y="105482"/>
                        <a:pt x="201544" y="106428"/>
                      </a:cubicBezTo>
                      <a:cubicBezTo>
                        <a:pt x="201698" y="106635"/>
                        <a:pt x="201544" y="107049"/>
                        <a:pt x="201391" y="107469"/>
                      </a:cubicBezTo>
                      <a:cubicBezTo>
                        <a:pt x="201609" y="107664"/>
                        <a:pt x="201828" y="107859"/>
                        <a:pt x="202035" y="108060"/>
                      </a:cubicBezTo>
                      <a:lnTo>
                        <a:pt x="202117" y="107079"/>
                      </a:lnTo>
                      <a:lnTo>
                        <a:pt x="202708" y="107079"/>
                      </a:lnTo>
                      <a:lnTo>
                        <a:pt x="204008" y="109858"/>
                      </a:lnTo>
                      <a:lnTo>
                        <a:pt x="203813" y="110159"/>
                      </a:lnTo>
                      <a:lnTo>
                        <a:pt x="205272" y="109923"/>
                      </a:lnTo>
                      <a:lnTo>
                        <a:pt x="206400" y="111762"/>
                      </a:lnTo>
                      <a:lnTo>
                        <a:pt x="207228" y="111389"/>
                      </a:lnTo>
                      <a:lnTo>
                        <a:pt x="207883" y="113512"/>
                      </a:lnTo>
                      <a:lnTo>
                        <a:pt x="207393" y="113270"/>
                      </a:lnTo>
                      <a:lnTo>
                        <a:pt x="207298" y="113932"/>
                      </a:lnTo>
                      <a:cubicBezTo>
                        <a:pt x="207470" y="114210"/>
                        <a:pt x="207623" y="114523"/>
                        <a:pt x="207771" y="114789"/>
                      </a:cubicBezTo>
                      <a:lnTo>
                        <a:pt x="208533" y="115310"/>
                      </a:lnTo>
                      <a:lnTo>
                        <a:pt x="209839" y="114819"/>
                      </a:lnTo>
                      <a:cubicBezTo>
                        <a:pt x="211428" y="115795"/>
                        <a:pt x="211611" y="116741"/>
                        <a:pt x="214169" y="117521"/>
                      </a:cubicBezTo>
                      <a:lnTo>
                        <a:pt x="214169" y="118497"/>
                      </a:lnTo>
                      <a:lnTo>
                        <a:pt x="215316" y="119325"/>
                      </a:lnTo>
                      <a:cubicBezTo>
                        <a:pt x="215475" y="120141"/>
                        <a:pt x="215664" y="121370"/>
                        <a:pt x="216273" y="122003"/>
                      </a:cubicBezTo>
                      <a:lnTo>
                        <a:pt x="219817" y="123079"/>
                      </a:lnTo>
                      <a:cubicBezTo>
                        <a:pt x="219646" y="124954"/>
                        <a:pt x="222015" y="125119"/>
                        <a:pt x="222216" y="124853"/>
                      </a:cubicBezTo>
                      <a:lnTo>
                        <a:pt x="222216" y="125113"/>
                      </a:lnTo>
                      <a:lnTo>
                        <a:pt x="222972" y="124983"/>
                      </a:lnTo>
                      <a:lnTo>
                        <a:pt x="223079" y="125445"/>
                      </a:lnTo>
                      <a:cubicBezTo>
                        <a:pt x="223669" y="125309"/>
                        <a:pt x="223888" y="126787"/>
                        <a:pt x="223350" y="126533"/>
                      </a:cubicBezTo>
                      <a:lnTo>
                        <a:pt x="223581" y="127490"/>
                      </a:lnTo>
                      <a:cubicBezTo>
                        <a:pt x="224922" y="130128"/>
                        <a:pt x="227214" y="125356"/>
                        <a:pt x="229377" y="132422"/>
                      </a:cubicBezTo>
                      <a:lnTo>
                        <a:pt x="231521" y="132451"/>
                      </a:lnTo>
                      <a:lnTo>
                        <a:pt x="231521" y="134137"/>
                      </a:lnTo>
                      <a:lnTo>
                        <a:pt x="232449" y="134137"/>
                      </a:lnTo>
                      <a:lnTo>
                        <a:pt x="231551" y="136011"/>
                      </a:lnTo>
                      <a:lnTo>
                        <a:pt x="232047" y="136041"/>
                      </a:lnTo>
                      <a:lnTo>
                        <a:pt x="233743" y="134947"/>
                      </a:lnTo>
                      <a:cubicBezTo>
                        <a:pt x="234333" y="135828"/>
                        <a:pt x="234522" y="137117"/>
                        <a:pt x="234841" y="138051"/>
                      </a:cubicBezTo>
                      <a:lnTo>
                        <a:pt x="235958" y="138223"/>
                      </a:lnTo>
                      <a:lnTo>
                        <a:pt x="236259" y="139222"/>
                      </a:lnTo>
                      <a:cubicBezTo>
                        <a:pt x="236945" y="139059"/>
                        <a:pt x="237587" y="138746"/>
                        <a:pt x="238138" y="138305"/>
                      </a:cubicBezTo>
                      <a:lnTo>
                        <a:pt x="238250" y="140079"/>
                      </a:lnTo>
                      <a:lnTo>
                        <a:pt x="238735" y="140186"/>
                      </a:lnTo>
                      <a:cubicBezTo>
                        <a:pt x="238979" y="140330"/>
                        <a:pt x="239147" y="140574"/>
                        <a:pt x="239196" y="140854"/>
                      </a:cubicBezTo>
                      <a:lnTo>
                        <a:pt x="239964" y="141445"/>
                      </a:lnTo>
                      <a:lnTo>
                        <a:pt x="240123" y="140812"/>
                      </a:lnTo>
                      <a:lnTo>
                        <a:pt x="240289" y="141309"/>
                      </a:lnTo>
                      <a:lnTo>
                        <a:pt x="241588" y="142202"/>
                      </a:lnTo>
                      <a:cubicBezTo>
                        <a:pt x="241328" y="142320"/>
                        <a:pt x="241228" y="142433"/>
                        <a:pt x="241240" y="142533"/>
                      </a:cubicBezTo>
                      <a:lnTo>
                        <a:pt x="241494" y="142764"/>
                      </a:lnTo>
                      <a:cubicBezTo>
                        <a:pt x="241847" y="142922"/>
                        <a:pt x="242251" y="142922"/>
                        <a:pt x="242604" y="142764"/>
                      </a:cubicBezTo>
                      <a:lnTo>
                        <a:pt x="242327" y="142113"/>
                      </a:lnTo>
                      <a:cubicBezTo>
                        <a:pt x="242705" y="142444"/>
                        <a:pt x="242734" y="142651"/>
                        <a:pt x="242604" y="142764"/>
                      </a:cubicBezTo>
                      <a:lnTo>
                        <a:pt x="243307" y="144402"/>
                      </a:lnTo>
                      <a:lnTo>
                        <a:pt x="243603" y="144887"/>
                      </a:lnTo>
                      <a:cubicBezTo>
                        <a:pt x="244460" y="145188"/>
                        <a:pt x="245245" y="145507"/>
                        <a:pt x="245511" y="146365"/>
                      </a:cubicBezTo>
                      <a:cubicBezTo>
                        <a:pt x="246846" y="146181"/>
                        <a:pt x="247018" y="146856"/>
                        <a:pt x="247201" y="147547"/>
                      </a:cubicBezTo>
                      <a:lnTo>
                        <a:pt x="248530" y="147612"/>
                      </a:lnTo>
                      <a:lnTo>
                        <a:pt x="248778" y="148606"/>
                      </a:lnTo>
                      <a:lnTo>
                        <a:pt x="249499" y="150043"/>
                      </a:lnTo>
                      <a:lnTo>
                        <a:pt x="249983" y="149871"/>
                      </a:lnTo>
                      <a:lnTo>
                        <a:pt x="250066" y="150522"/>
                      </a:lnTo>
                      <a:lnTo>
                        <a:pt x="250657" y="150279"/>
                      </a:lnTo>
                      <a:lnTo>
                        <a:pt x="250740" y="152893"/>
                      </a:lnTo>
                      <a:lnTo>
                        <a:pt x="251147" y="151178"/>
                      </a:lnTo>
                      <a:lnTo>
                        <a:pt x="252370" y="151769"/>
                      </a:lnTo>
                      <a:lnTo>
                        <a:pt x="251963" y="151852"/>
                      </a:lnTo>
                      <a:lnTo>
                        <a:pt x="252453" y="154454"/>
                      </a:lnTo>
                      <a:cubicBezTo>
                        <a:pt x="252666" y="153425"/>
                        <a:pt x="254438" y="154667"/>
                        <a:pt x="254739" y="153567"/>
                      </a:cubicBezTo>
                      <a:lnTo>
                        <a:pt x="255637" y="154874"/>
                      </a:lnTo>
                      <a:lnTo>
                        <a:pt x="256671" y="154874"/>
                      </a:lnTo>
                      <a:cubicBezTo>
                        <a:pt x="259413" y="159415"/>
                        <a:pt x="259507" y="156441"/>
                        <a:pt x="260606" y="158173"/>
                      </a:cubicBezTo>
                      <a:lnTo>
                        <a:pt x="261014" y="160053"/>
                      </a:lnTo>
                      <a:cubicBezTo>
                        <a:pt x="260872" y="159338"/>
                        <a:pt x="262018" y="158871"/>
                        <a:pt x="262485" y="159722"/>
                      </a:cubicBezTo>
                      <a:cubicBezTo>
                        <a:pt x="263549" y="161585"/>
                        <a:pt x="264447" y="163538"/>
                        <a:pt x="265167" y="165558"/>
                      </a:cubicBezTo>
                      <a:lnTo>
                        <a:pt x="265451" y="165434"/>
                      </a:lnTo>
                      <a:lnTo>
                        <a:pt x="266242" y="164204"/>
                      </a:lnTo>
                      <a:lnTo>
                        <a:pt x="267075" y="166398"/>
                      </a:lnTo>
                      <a:lnTo>
                        <a:pt x="268026" y="166351"/>
                      </a:lnTo>
                      <a:lnTo>
                        <a:pt x="267885" y="166073"/>
                      </a:lnTo>
                      <a:lnTo>
                        <a:pt x="268109" y="166345"/>
                      </a:lnTo>
                      <a:lnTo>
                        <a:pt x="268924" y="168119"/>
                      </a:lnTo>
                      <a:cubicBezTo>
                        <a:pt x="269102" y="168207"/>
                        <a:pt x="269267" y="168302"/>
                        <a:pt x="269432" y="168397"/>
                      </a:cubicBezTo>
                      <a:lnTo>
                        <a:pt x="269356" y="168030"/>
                      </a:lnTo>
                      <a:cubicBezTo>
                        <a:pt x="269462" y="168000"/>
                        <a:pt x="269515" y="168142"/>
                        <a:pt x="269486" y="168278"/>
                      </a:cubicBezTo>
                      <a:cubicBezTo>
                        <a:pt x="269998" y="168680"/>
                        <a:pt x="270429" y="169175"/>
                        <a:pt x="270756" y="169739"/>
                      </a:cubicBezTo>
                      <a:cubicBezTo>
                        <a:pt x="270797" y="169828"/>
                        <a:pt x="270756" y="169993"/>
                        <a:pt x="270638" y="170165"/>
                      </a:cubicBezTo>
                      <a:cubicBezTo>
                        <a:pt x="271229" y="170910"/>
                        <a:pt x="271743" y="171312"/>
                        <a:pt x="272162" y="171134"/>
                      </a:cubicBezTo>
                      <a:cubicBezTo>
                        <a:pt x="273048" y="170780"/>
                        <a:pt x="273296" y="172601"/>
                        <a:pt x="273586" y="171696"/>
                      </a:cubicBezTo>
                      <a:lnTo>
                        <a:pt x="273509" y="172719"/>
                      </a:lnTo>
                      <a:lnTo>
                        <a:pt x="273798" y="172488"/>
                      </a:lnTo>
                      <a:lnTo>
                        <a:pt x="275199" y="172772"/>
                      </a:lnTo>
                      <a:lnTo>
                        <a:pt x="274720" y="173364"/>
                      </a:lnTo>
                      <a:lnTo>
                        <a:pt x="274974" y="173955"/>
                      </a:lnTo>
                      <a:lnTo>
                        <a:pt x="275104" y="174251"/>
                      </a:lnTo>
                      <a:lnTo>
                        <a:pt x="275996" y="174203"/>
                      </a:lnTo>
                      <a:lnTo>
                        <a:pt x="275459" y="174966"/>
                      </a:lnTo>
                      <a:lnTo>
                        <a:pt x="275671" y="175439"/>
                      </a:lnTo>
                      <a:cubicBezTo>
                        <a:pt x="275993" y="175883"/>
                        <a:pt x="276614" y="175982"/>
                        <a:pt x="277057" y="175660"/>
                      </a:cubicBezTo>
                      <a:cubicBezTo>
                        <a:pt x="277165" y="175582"/>
                        <a:pt x="277257" y="175483"/>
                        <a:pt x="277326" y="175368"/>
                      </a:cubicBezTo>
                      <a:lnTo>
                        <a:pt x="277916" y="176444"/>
                      </a:lnTo>
                      <a:lnTo>
                        <a:pt x="278135" y="176764"/>
                      </a:lnTo>
                      <a:lnTo>
                        <a:pt x="279151" y="176870"/>
                      </a:lnTo>
                      <a:cubicBezTo>
                        <a:pt x="279529" y="177674"/>
                        <a:pt x="279376" y="178987"/>
                        <a:pt x="279689" y="179886"/>
                      </a:cubicBezTo>
                      <a:cubicBezTo>
                        <a:pt x="279748" y="180083"/>
                        <a:pt x="279845" y="180268"/>
                        <a:pt x="279972" y="180430"/>
                      </a:cubicBezTo>
                      <a:cubicBezTo>
                        <a:pt x="280127" y="180614"/>
                        <a:pt x="280333" y="180750"/>
                        <a:pt x="280563" y="180820"/>
                      </a:cubicBezTo>
                      <a:lnTo>
                        <a:pt x="281774" y="180329"/>
                      </a:lnTo>
                      <a:lnTo>
                        <a:pt x="282005" y="180660"/>
                      </a:lnTo>
                      <a:lnTo>
                        <a:pt x="282720" y="180566"/>
                      </a:lnTo>
                      <a:cubicBezTo>
                        <a:pt x="282796" y="180861"/>
                        <a:pt x="282932" y="181488"/>
                        <a:pt x="283115" y="182227"/>
                      </a:cubicBezTo>
                      <a:cubicBezTo>
                        <a:pt x="283598" y="182207"/>
                        <a:pt x="284076" y="182127"/>
                        <a:pt x="284539" y="181991"/>
                      </a:cubicBezTo>
                      <a:lnTo>
                        <a:pt x="283848" y="183297"/>
                      </a:lnTo>
                      <a:lnTo>
                        <a:pt x="284805" y="184675"/>
                      </a:lnTo>
                      <a:lnTo>
                        <a:pt x="285106" y="184817"/>
                      </a:lnTo>
                      <a:lnTo>
                        <a:pt x="286258" y="186177"/>
                      </a:lnTo>
                      <a:lnTo>
                        <a:pt x="286258" y="198163"/>
                      </a:lnTo>
                      <a:cubicBezTo>
                        <a:pt x="282256" y="194068"/>
                        <a:pt x="277922" y="190310"/>
                        <a:pt x="273302" y="186928"/>
                      </a:cubicBezTo>
                      <a:lnTo>
                        <a:pt x="272812" y="184835"/>
                      </a:lnTo>
                      <a:cubicBezTo>
                        <a:pt x="272930" y="186289"/>
                        <a:pt x="271754" y="185645"/>
                        <a:pt x="271039" y="185089"/>
                      </a:cubicBezTo>
                      <a:cubicBezTo>
                        <a:pt x="270325" y="184533"/>
                        <a:pt x="268298" y="180282"/>
                        <a:pt x="267802" y="179371"/>
                      </a:cubicBezTo>
                      <a:cubicBezTo>
                        <a:pt x="267341" y="179105"/>
                        <a:pt x="266898" y="178821"/>
                        <a:pt x="266484" y="178514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685" name="Google Shape;2685;p18"/>
                <p:cNvSpPr/>
                <p:nvPr/>
              </p:nvSpPr>
              <p:spPr>
                <a:xfrm>
                  <a:off x="10716781" y="4591042"/>
                  <a:ext cx="8066" cy="16950"/>
                </a:xfrm>
                <a:custGeom>
                  <a:rect b="b" l="l" r="r" t="t"/>
                  <a:pathLst>
                    <a:path extrusionOk="0" h="16950" w="8066">
                      <a:moveTo>
                        <a:pt x="8066" y="1843"/>
                      </a:moveTo>
                      <a:cubicBezTo>
                        <a:pt x="4521" y="6526"/>
                        <a:pt x="5815" y="14609"/>
                        <a:pt x="85" y="16951"/>
                      </a:cubicBezTo>
                      <a:cubicBezTo>
                        <a:pt x="-565" y="14550"/>
                        <a:pt x="2784" y="13007"/>
                        <a:pt x="1585" y="11191"/>
                      </a:cubicBezTo>
                      <a:cubicBezTo>
                        <a:pt x="3505" y="9276"/>
                        <a:pt x="1957" y="5621"/>
                        <a:pt x="5337" y="4788"/>
                      </a:cubicBezTo>
                      <a:cubicBezTo>
                        <a:pt x="4557" y="2819"/>
                        <a:pt x="6518" y="1896"/>
                        <a:pt x="6312" y="193"/>
                      </a:cubicBezTo>
                      <a:cubicBezTo>
                        <a:pt x="7842" y="-575"/>
                        <a:pt x="7475" y="1151"/>
                        <a:pt x="8066" y="1843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686" name="Google Shape;2686;p18"/>
                <p:cNvSpPr/>
                <p:nvPr/>
              </p:nvSpPr>
              <p:spPr>
                <a:xfrm>
                  <a:off x="10715155" y="4609169"/>
                  <a:ext cx="1769" cy="3979"/>
                </a:xfrm>
                <a:custGeom>
                  <a:rect b="b" l="l" r="r" t="t"/>
                  <a:pathLst>
                    <a:path extrusionOk="0" h="3979" w="1769">
                      <a:moveTo>
                        <a:pt x="1686" y="1673"/>
                      </a:moveTo>
                      <a:lnTo>
                        <a:pt x="1769" y="3956"/>
                      </a:lnTo>
                      <a:cubicBezTo>
                        <a:pt x="1178" y="3956"/>
                        <a:pt x="357" y="4145"/>
                        <a:pt x="50" y="3441"/>
                      </a:cubicBezTo>
                      <a:cubicBezTo>
                        <a:pt x="-281" y="2170"/>
                        <a:pt x="1119" y="-2442"/>
                        <a:pt x="1686" y="1673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687" name="Google Shape;2687;p18"/>
                <p:cNvSpPr/>
                <p:nvPr/>
              </p:nvSpPr>
              <p:spPr>
                <a:xfrm>
                  <a:off x="10712399" y="4614496"/>
                  <a:ext cx="2826" cy="4092"/>
                </a:xfrm>
                <a:custGeom>
                  <a:rect b="b" l="l" r="r" t="t"/>
                  <a:pathLst>
                    <a:path extrusionOk="0" h="4092" w="2826">
                      <a:moveTo>
                        <a:pt x="2706" y="1"/>
                      </a:moveTo>
                      <a:cubicBezTo>
                        <a:pt x="3167" y="982"/>
                        <a:pt x="2198" y="1591"/>
                        <a:pt x="1654" y="2319"/>
                      </a:cubicBezTo>
                      <a:cubicBezTo>
                        <a:pt x="2020" y="2576"/>
                        <a:pt x="2240" y="2994"/>
                        <a:pt x="2245" y="3442"/>
                      </a:cubicBezTo>
                      <a:cubicBezTo>
                        <a:pt x="1855" y="4453"/>
                        <a:pt x="1004" y="3773"/>
                        <a:pt x="0" y="4092"/>
                      </a:cubicBezTo>
                      <a:cubicBezTo>
                        <a:pt x="278" y="1928"/>
                        <a:pt x="738" y="-41"/>
                        <a:pt x="2706" y="1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688" name="Google Shape;2688;p18"/>
                <p:cNvSpPr/>
                <p:nvPr/>
              </p:nvSpPr>
              <p:spPr>
                <a:xfrm>
                  <a:off x="10690965" y="4663060"/>
                  <a:ext cx="3857" cy="7545"/>
                </a:xfrm>
                <a:custGeom>
                  <a:rect b="b" l="l" r="r" t="t"/>
                  <a:pathLst>
                    <a:path extrusionOk="0" h="7545" w="3857">
                      <a:moveTo>
                        <a:pt x="3858" y="2892"/>
                      </a:moveTo>
                      <a:cubicBezTo>
                        <a:pt x="744" y="3141"/>
                        <a:pt x="3562" y="6606"/>
                        <a:pt x="1182" y="7546"/>
                      </a:cubicBezTo>
                      <a:lnTo>
                        <a:pt x="0" y="5719"/>
                      </a:lnTo>
                      <a:cubicBezTo>
                        <a:pt x="3243" y="5175"/>
                        <a:pt x="-939" y="-650"/>
                        <a:pt x="3196" y="60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689" name="Google Shape;2689;p18"/>
                <p:cNvSpPr/>
                <p:nvPr/>
              </p:nvSpPr>
              <p:spPr>
                <a:xfrm>
                  <a:off x="10682673" y="4678565"/>
                  <a:ext cx="5893" cy="12712"/>
                </a:xfrm>
                <a:custGeom>
                  <a:rect b="b" l="l" r="r" t="t"/>
                  <a:pathLst>
                    <a:path extrusionOk="0" h="12712" w="5893">
                      <a:moveTo>
                        <a:pt x="5893" y="0"/>
                      </a:moveTo>
                      <a:cubicBezTo>
                        <a:pt x="3796" y="1727"/>
                        <a:pt x="5728" y="3430"/>
                        <a:pt x="4351" y="4618"/>
                      </a:cubicBezTo>
                      <a:cubicBezTo>
                        <a:pt x="3311" y="7362"/>
                        <a:pt x="978" y="9585"/>
                        <a:pt x="1226" y="12713"/>
                      </a:cubicBezTo>
                      <a:cubicBezTo>
                        <a:pt x="-1941" y="11258"/>
                        <a:pt x="2088" y="8834"/>
                        <a:pt x="1574" y="6427"/>
                      </a:cubicBezTo>
                      <a:cubicBezTo>
                        <a:pt x="2354" y="4263"/>
                        <a:pt x="3997" y="1821"/>
                        <a:pt x="4192" y="59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690" name="Google Shape;2690;p18"/>
                <p:cNvSpPr/>
                <p:nvPr/>
              </p:nvSpPr>
              <p:spPr>
                <a:xfrm>
                  <a:off x="10659959" y="4739959"/>
                  <a:ext cx="3743" cy="5191"/>
                </a:xfrm>
                <a:custGeom>
                  <a:rect b="b" l="l" r="r" t="t"/>
                  <a:pathLst>
                    <a:path extrusionOk="0" h="5191" w="3743">
                      <a:moveTo>
                        <a:pt x="3664" y="4500"/>
                      </a:moveTo>
                      <a:cubicBezTo>
                        <a:pt x="2855" y="5529"/>
                        <a:pt x="1413" y="5008"/>
                        <a:pt x="285" y="5192"/>
                      </a:cubicBezTo>
                      <a:cubicBezTo>
                        <a:pt x="-932" y="2826"/>
                        <a:pt x="2164" y="1987"/>
                        <a:pt x="1809" y="0"/>
                      </a:cubicBezTo>
                      <a:cubicBezTo>
                        <a:pt x="3109" y="668"/>
                        <a:pt x="4025" y="2637"/>
                        <a:pt x="3664" y="4500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691" name="Google Shape;2691;p18"/>
                <p:cNvSpPr/>
                <p:nvPr/>
              </p:nvSpPr>
              <p:spPr>
                <a:xfrm>
                  <a:off x="10652438" y="4749140"/>
                  <a:ext cx="6882" cy="16849"/>
                </a:xfrm>
                <a:custGeom>
                  <a:rect b="b" l="l" r="r" t="t"/>
                  <a:pathLst>
                    <a:path extrusionOk="0" h="16849" w="6882">
                      <a:moveTo>
                        <a:pt x="6813" y="37"/>
                      </a:moveTo>
                      <a:cubicBezTo>
                        <a:pt x="7587" y="5998"/>
                        <a:pt x="1608" y="9344"/>
                        <a:pt x="2814" y="15577"/>
                      </a:cubicBezTo>
                      <a:cubicBezTo>
                        <a:pt x="2213" y="16508"/>
                        <a:pt x="1117" y="16992"/>
                        <a:pt x="25" y="16813"/>
                      </a:cubicBezTo>
                      <a:cubicBezTo>
                        <a:pt x="-324" y="10976"/>
                        <a:pt x="3074" y="6583"/>
                        <a:pt x="4019" y="1273"/>
                      </a:cubicBezTo>
                      <a:cubicBezTo>
                        <a:pt x="4622" y="342"/>
                        <a:pt x="5719" y="-144"/>
                        <a:pt x="6813" y="37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692" name="Google Shape;2692;p18"/>
                <p:cNvSpPr/>
                <p:nvPr/>
              </p:nvSpPr>
              <p:spPr>
                <a:xfrm>
                  <a:off x="10647969" y="4769311"/>
                  <a:ext cx="4139" cy="2974"/>
                </a:xfrm>
                <a:custGeom>
                  <a:rect b="b" l="l" r="r" t="t"/>
                  <a:pathLst>
                    <a:path extrusionOk="0" h="2974" w="4139">
                      <a:moveTo>
                        <a:pt x="4104" y="1792"/>
                      </a:moveTo>
                      <a:cubicBezTo>
                        <a:pt x="4264" y="2354"/>
                        <a:pt x="3850" y="2655"/>
                        <a:pt x="3578" y="2975"/>
                      </a:cubicBezTo>
                      <a:lnTo>
                        <a:pt x="158" y="2525"/>
                      </a:lnTo>
                      <a:cubicBezTo>
                        <a:pt x="-935" y="-461"/>
                        <a:pt x="4010" y="-916"/>
                        <a:pt x="4104" y="1792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693" name="Google Shape;2693;p18"/>
                <p:cNvSpPr/>
                <p:nvPr/>
              </p:nvSpPr>
              <p:spPr>
                <a:xfrm>
                  <a:off x="10661816" y="4735278"/>
                  <a:ext cx="4347" cy="3591"/>
                </a:xfrm>
                <a:custGeom>
                  <a:rect b="b" l="l" r="r" t="t"/>
                  <a:pathLst>
                    <a:path extrusionOk="0" h="3591" w="4347">
                      <a:moveTo>
                        <a:pt x="4348" y="537"/>
                      </a:moveTo>
                      <a:cubicBezTo>
                        <a:pt x="4147" y="2967"/>
                        <a:pt x="3166" y="3860"/>
                        <a:pt x="478" y="3523"/>
                      </a:cubicBezTo>
                      <a:cubicBezTo>
                        <a:pt x="-674" y="2996"/>
                        <a:pt x="567" y="1956"/>
                        <a:pt x="968" y="1228"/>
                      </a:cubicBezTo>
                      <a:cubicBezTo>
                        <a:pt x="1559" y="1063"/>
                        <a:pt x="1825" y="1483"/>
                        <a:pt x="2150" y="1755"/>
                      </a:cubicBezTo>
                      <a:cubicBezTo>
                        <a:pt x="2794" y="738"/>
                        <a:pt x="2877" y="-835"/>
                        <a:pt x="4348" y="537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694" name="Google Shape;2694;p18"/>
                <p:cNvSpPr/>
                <p:nvPr/>
              </p:nvSpPr>
              <p:spPr>
                <a:xfrm>
                  <a:off x="10723476" y="4586342"/>
                  <a:ext cx="2743" cy="3734"/>
                </a:xfrm>
                <a:custGeom>
                  <a:rect b="b" l="l" r="r" t="t"/>
                  <a:pathLst>
                    <a:path extrusionOk="0" h="3734" w="2743">
                      <a:moveTo>
                        <a:pt x="2735" y="222"/>
                      </a:moveTo>
                      <a:cubicBezTo>
                        <a:pt x="2818" y="1573"/>
                        <a:pt x="2224" y="2876"/>
                        <a:pt x="1152" y="3699"/>
                      </a:cubicBezTo>
                      <a:cubicBezTo>
                        <a:pt x="591" y="3859"/>
                        <a:pt x="295" y="3445"/>
                        <a:pt x="0" y="3167"/>
                      </a:cubicBezTo>
                      <a:cubicBezTo>
                        <a:pt x="815" y="2144"/>
                        <a:pt x="142" y="-830"/>
                        <a:pt x="2735" y="222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695" name="Google Shape;2695;p18"/>
                <p:cNvSpPr/>
                <p:nvPr/>
              </p:nvSpPr>
              <p:spPr>
                <a:xfrm>
                  <a:off x="10695762" y="4657186"/>
                  <a:ext cx="1756" cy="1758"/>
                </a:xfrm>
                <a:custGeom>
                  <a:rect b="b" l="l" r="r" t="t"/>
                  <a:pathLst>
                    <a:path extrusionOk="0" h="1758" w="1756">
                      <a:moveTo>
                        <a:pt x="1719" y="535"/>
                      </a:moveTo>
                      <a:cubicBezTo>
                        <a:pt x="1885" y="1126"/>
                        <a:pt x="1465" y="1398"/>
                        <a:pt x="1193" y="1717"/>
                      </a:cubicBezTo>
                      <a:lnTo>
                        <a:pt x="59" y="1759"/>
                      </a:lnTo>
                      <a:lnTo>
                        <a:pt x="0" y="50"/>
                      </a:lnTo>
                      <a:cubicBezTo>
                        <a:pt x="567" y="3"/>
                        <a:pt x="1424" y="-157"/>
                        <a:pt x="1719" y="535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696" name="Google Shape;2696;p18"/>
                <p:cNvSpPr/>
                <p:nvPr/>
              </p:nvSpPr>
              <p:spPr>
                <a:xfrm>
                  <a:off x="10694728" y="4660067"/>
                  <a:ext cx="1744" cy="2287"/>
                </a:xfrm>
                <a:custGeom>
                  <a:rect b="b" l="l" r="r" t="t"/>
                  <a:pathLst>
                    <a:path extrusionOk="0" h="2287" w="1744">
                      <a:moveTo>
                        <a:pt x="1719" y="540"/>
                      </a:moveTo>
                      <a:cubicBezTo>
                        <a:pt x="1719" y="1131"/>
                        <a:pt x="1914" y="1959"/>
                        <a:pt x="1211" y="2272"/>
                      </a:cubicBezTo>
                      <a:cubicBezTo>
                        <a:pt x="-59" y="2462"/>
                        <a:pt x="30" y="889"/>
                        <a:pt x="0" y="31"/>
                      </a:cubicBezTo>
                      <a:cubicBezTo>
                        <a:pt x="567" y="14"/>
                        <a:pt x="1412" y="-158"/>
                        <a:pt x="1719" y="540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697" name="Google Shape;2697;p18"/>
                <p:cNvSpPr/>
                <p:nvPr/>
              </p:nvSpPr>
              <p:spPr>
                <a:xfrm>
                  <a:off x="10657410" y="4742731"/>
                  <a:ext cx="1704" cy="2511"/>
                </a:xfrm>
                <a:custGeom>
                  <a:rect b="b" l="l" r="r" t="t"/>
                  <a:pathLst>
                    <a:path extrusionOk="0" h="2511" w="1704">
                      <a:moveTo>
                        <a:pt x="1705" y="2461"/>
                      </a:moveTo>
                      <a:cubicBezTo>
                        <a:pt x="919" y="2686"/>
                        <a:pt x="523" y="2100"/>
                        <a:pt x="92" y="1716"/>
                      </a:cubicBezTo>
                      <a:cubicBezTo>
                        <a:pt x="-334" y="936"/>
                        <a:pt x="813" y="-300"/>
                        <a:pt x="1616" y="66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698" name="Google Shape;2698;p18"/>
                <p:cNvSpPr/>
                <p:nvPr/>
              </p:nvSpPr>
              <p:spPr>
                <a:xfrm>
                  <a:off x="10681772" y="4690185"/>
                  <a:ext cx="1742" cy="1731"/>
                </a:xfrm>
                <a:custGeom>
                  <a:rect b="b" l="l" r="r" t="t"/>
                  <a:pathLst>
                    <a:path extrusionOk="0" h="1731" w="1742">
                      <a:moveTo>
                        <a:pt x="1707" y="549"/>
                      </a:moveTo>
                      <a:cubicBezTo>
                        <a:pt x="1867" y="1140"/>
                        <a:pt x="1453" y="1418"/>
                        <a:pt x="1176" y="1731"/>
                      </a:cubicBezTo>
                      <a:lnTo>
                        <a:pt x="53" y="1731"/>
                      </a:lnTo>
                      <a:lnTo>
                        <a:pt x="0" y="23"/>
                      </a:lnTo>
                      <a:cubicBezTo>
                        <a:pt x="549" y="17"/>
                        <a:pt x="1394" y="-155"/>
                        <a:pt x="1707" y="549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699" name="Google Shape;2699;p18"/>
                <p:cNvSpPr/>
                <p:nvPr/>
              </p:nvSpPr>
              <p:spPr>
                <a:xfrm>
                  <a:off x="10680726" y="4693080"/>
                  <a:ext cx="1742" cy="2280"/>
                </a:xfrm>
                <a:custGeom>
                  <a:rect b="b" l="l" r="r" t="t"/>
                  <a:pathLst>
                    <a:path extrusionOk="0" h="2280" w="1742">
                      <a:moveTo>
                        <a:pt x="1719" y="539"/>
                      </a:moveTo>
                      <a:cubicBezTo>
                        <a:pt x="1719" y="1130"/>
                        <a:pt x="1908" y="1958"/>
                        <a:pt x="1211" y="2265"/>
                      </a:cubicBezTo>
                      <a:cubicBezTo>
                        <a:pt x="-59" y="2454"/>
                        <a:pt x="30" y="882"/>
                        <a:pt x="0" y="30"/>
                      </a:cubicBezTo>
                      <a:cubicBezTo>
                        <a:pt x="561" y="18"/>
                        <a:pt x="1406" y="-165"/>
                        <a:pt x="1719" y="539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700" name="Google Shape;2700;p18"/>
                <p:cNvSpPr/>
                <p:nvPr/>
              </p:nvSpPr>
              <p:spPr>
                <a:xfrm>
                  <a:off x="10682228" y="4671032"/>
                  <a:ext cx="10125" cy="19825"/>
                </a:xfrm>
                <a:custGeom>
                  <a:rect b="b" l="l" r="r" t="t"/>
                  <a:pathLst>
                    <a:path extrusionOk="0" h="19825" w="10125">
                      <a:moveTo>
                        <a:pt x="8796" y="1797"/>
                      </a:moveTo>
                      <a:lnTo>
                        <a:pt x="8748" y="4606"/>
                      </a:lnTo>
                      <a:lnTo>
                        <a:pt x="7862" y="4606"/>
                      </a:lnTo>
                      <a:cubicBezTo>
                        <a:pt x="7437" y="5593"/>
                        <a:pt x="8229" y="7781"/>
                        <a:pt x="6681" y="7905"/>
                      </a:cubicBezTo>
                      <a:cubicBezTo>
                        <a:pt x="6917" y="8816"/>
                        <a:pt x="6308" y="9129"/>
                        <a:pt x="5759" y="9679"/>
                      </a:cubicBezTo>
                      <a:cubicBezTo>
                        <a:pt x="5566" y="10901"/>
                        <a:pt x="5503" y="12140"/>
                        <a:pt x="5570" y="13375"/>
                      </a:cubicBezTo>
                      <a:lnTo>
                        <a:pt x="3662" y="13375"/>
                      </a:lnTo>
                      <a:cubicBezTo>
                        <a:pt x="4542" y="15693"/>
                        <a:pt x="867" y="14498"/>
                        <a:pt x="3473" y="17076"/>
                      </a:cubicBezTo>
                      <a:cubicBezTo>
                        <a:pt x="1476" y="16651"/>
                        <a:pt x="3177" y="19560"/>
                        <a:pt x="1399" y="19442"/>
                      </a:cubicBezTo>
                      <a:lnTo>
                        <a:pt x="1399" y="19826"/>
                      </a:lnTo>
                      <a:lnTo>
                        <a:pt x="135" y="19826"/>
                      </a:lnTo>
                      <a:cubicBezTo>
                        <a:pt x="-427" y="18312"/>
                        <a:pt x="932" y="18720"/>
                        <a:pt x="1186" y="17544"/>
                      </a:cubicBezTo>
                      <a:cubicBezTo>
                        <a:pt x="1316" y="16952"/>
                        <a:pt x="2722" y="17544"/>
                        <a:pt x="2220" y="16544"/>
                      </a:cubicBezTo>
                      <a:cubicBezTo>
                        <a:pt x="1169" y="16728"/>
                        <a:pt x="1629" y="15533"/>
                        <a:pt x="1228" y="15249"/>
                      </a:cubicBezTo>
                      <a:cubicBezTo>
                        <a:pt x="1694" y="15356"/>
                        <a:pt x="1623" y="14504"/>
                        <a:pt x="1623" y="14232"/>
                      </a:cubicBezTo>
                      <a:cubicBezTo>
                        <a:pt x="2433" y="14232"/>
                        <a:pt x="2492" y="13186"/>
                        <a:pt x="3165" y="13239"/>
                      </a:cubicBezTo>
                      <a:cubicBezTo>
                        <a:pt x="3308" y="13012"/>
                        <a:pt x="3359" y="12739"/>
                        <a:pt x="3307" y="12476"/>
                      </a:cubicBezTo>
                      <a:cubicBezTo>
                        <a:pt x="2787" y="12287"/>
                        <a:pt x="1954" y="12228"/>
                        <a:pt x="2309" y="11435"/>
                      </a:cubicBezTo>
                      <a:cubicBezTo>
                        <a:pt x="3100" y="11435"/>
                        <a:pt x="2273" y="10034"/>
                        <a:pt x="3095" y="10170"/>
                      </a:cubicBezTo>
                      <a:cubicBezTo>
                        <a:pt x="3827" y="9112"/>
                        <a:pt x="2533" y="6066"/>
                        <a:pt x="4436" y="6108"/>
                      </a:cubicBezTo>
                      <a:lnTo>
                        <a:pt x="4436" y="5085"/>
                      </a:lnTo>
                      <a:cubicBezTo>
                        <a:pt x="4849" y="4771"/>
                        <a:pt x="5026" y="4216"/>
                        <a:pt x="5470" y="3955"/>
                      </a:cubicBezTo>
                      <a:lnTo>
                        <a:pt x="5470" y="3317"/>
                      </a:lnTo>
                      <a:lnTo>
                        <a:pt x="6503" y="2312"/>
                      </a:lnTo>
                      <a:lnTo>
                        <a:pt x="6545" y="11"/>
                      </a:lnTo>
                      <a:cubicBezTo>
                        <a:pt x="7396" y="29"/>
                        <a:pt x="12494" y="-320"/>
                        <a:pt x="8796" y="1797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701" name="Google Shape;2701;p18"/>
                <p:cNvSpPr/>
                <p:nvPr/>
              </p:nvSpPr>
              <p:spPr>
                <a:xfrm>
                  <a:off x="10693880" y="4658672"/>
                  <a:ext cx="3305" cy="3938"/>
                </a:xfrm>
                <a:custGeom>
                  <a:rect b="b" l="l" r="r" t="t"/>
                  <a:pathLst>
                    <a:path extrusionOk="0" h="3938" w="3305">
                      <a:moveTo>
                        <a:pt x="3306" y="871"/>
                      </a:moveTo>
                      <a:lnTo>
                        <a:pt x="3188" y="1752"/>
                      </a:lnTo>
                      <a:cubicBezTo>
                        <a:pt x="2242" y="1432"/>
                        <a:pt x="2366" y="2875"/>
                        <a:pt x="1368" y="2881"/>
                      </a:cubicBezTo>
                      <a:cubicBezTo>
                        <a:pt x="1315" y="3384"/>
                        <a:pt x="889" y="3301"/>
                        <a:pt x="842" y="3892"/>
                      </a:cubicBezTo>
                      <a:cubicBezTo>
                        <a:pt x="80" y="4188"/>
                        <a:pt x="641" y="2970"/>
                        <a:pt x="68" y="3212"/>
                      </a:cubicBezTo>
                      <a:cubicBezTo>
                        <a:pt x="-405" y="1379"/>
                        <a:pt x="1764" y="2769"/>
                        <a:pt x="1019" y="959"/>
                      </a:cubicBezTo>
                      <a:cubicBezTo>
                        <a:pt x="2479" y="1746"/>
                        <a:pt x="1516" y="-318"/>
                        <a:pt x="2555" y="43"/>
                      </a:cubicBezTo>
                      <a:cubicBezTo>
                        <a:pt x="2689" y="87"/>
                        <a:pt x="2816" y="149"/>
                        <a:pt x="2933" y="226"/>
                      </a:cubicBezTo>
                      <a:cubicBezTo>
                        <a:pt x="3071" y="433"/>
                        <a:pt x="3195" y="648"/>
                        <a:pt x="3306" y="871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702" name="Google Shape;2702;p18"/>
                <p:cNvSpPr/>
                <p:nvPr/>
              </p:nvSpPr>
              <p:spPr>
                <a:xfrm>
                  <a:off x="10666377" y="4701300"/>
                  <a:ext cx="13398" cy="33012"/>
                </a:xfrm>
                <a:custGeom>
                  <a:rect b="b" l="l" r="r" t="t"/>
                  <a:pathLst>
                    <a:path extrusionOk="0" h="33012" w="13398">
                      <a:moveTo>
                        <a:pt x="12282" y="0"/>
                      </a:moveTo>
                      <a:cubicBezTo>
                        <a:pt x="12022" y="1401"/>
                        <a:pt x="13942" y="1047"/>
                        <a:pt x="13245" y="2957"/>
                      </a:cubicBezTo>
                      <a:cubicBezTo>
                        <a:pt x="12465" y="2507"/>
                        <a:pt x="12749" y="3477"/>
                        <a:pt x="12217" y="3577"/>
                      </a:cubicBezTo>
                      <a:cubicBezTo>
                        <a:pt x="12282" y="4387"/>
                        <a:pt x="11910" y="5416"/>
                        <a:pt x="12430" y="6138"/>
                      </a:cubicBezTo>
                      <a:lnTo>
                        <a:pt x="12530" y="7669"/>
                      </a:lnTo>
                      <a:cubicBezTo>
                        <a:pt x="11768" y="7261"/>
                        <a:pt x="11857" y="8048"/>
                        <a:pt x="11496" y="8420"/>
                      </a:cubicBezTo>
                      <a:cubicBezTo>
                        <a:pt x="12554" y="11306"/>
                        <a:pt x="9304" y="10732"/>
                        <a:pt x="10392" y="13742"/>
                      </a:cubicBezTo>
                      <a:lnTo>
                        <a:pt x="9499" y="13742"/>
                      </a:lnTo>
                      <a:cubicBezTo>
                        <a:pt x="9216" y="14333"/>
                        <a:pt x="9364" y="15125"/>
                        <a:pt x="9340" y="15782"/>
                      </a:cubicBezTo>
                      <a:cubicBezTo>
                        <a:pt x="7751" y="14960"/>
                        <a:pt x="8749" y="17095"/>
                        <a:pt x="7414" y="16769"/>
                      </a:cubicBezTo>
                      <a:lnTo>
                        <a:pt x="7278" y="17532"/>
                      </a:lnTo>
                      <a:lnTo>
                        <a:pt x="8288" y="17680"/>
                      </a:lnTo>
                      <a:cubicBezTo>
                        <a:pt x="8578" y="18591"/>
                        <a:pt x="7768" y="18330"/>
                        <a:pt x="7378" y="18815"/>
                      </a:cubicBezTo>
                      <a:lnTo>
                        <a:pt x="7219" y="20589"/>
                      </a:lnTo>
                      <a:lnTo>
                        <a:pt x="6333" y="20589"/>
                      </a:lnTo>
                      <a:lnTo>
                        <a:pt x="6155" y="23268"/>
                      </a:lnTo>
                      <a:cubicBezTo>
                        <a:pt x="5399" y="22854"/>
                        <a:pt x="5482" y="23646"/>
                        <a:pt x="5128" y="24019"/>
                      </a:cubicBezTo>
                      <a:lnTo>
                        <a:pt x="5128" y="25290"/>
                      </a:lnTo>
                      <a:lnTo>
                        <a:pt x="4489" y="25290"/>
                      </a:lnTo>
                      <a:lnTo>
                        <a:pt x="4318" y="27969"/>
                      </a:lnTo>
                      <a:cubicBezTo>
                        <a:pt x="3001" y="27253"/>
                        <a:pt x="2168" y="30334"/>
                        <a:pt x="1364" y="29961"/>
                      </a:cubicBezTo>
                      <a:cubicBezTo>
                        <a:pt x="956" y="30783"/>
                        <a:pt x="1660" y="32563"/>
                        <a:pt x="679" y="33012"/>
                      </a:cubicBezTo>
                      <a:cubicBezTo>
                        <a:pt x="-503" y="32794"/>
                        <a:pt x="253" y="30854"/>
                        <a:pt x="88" y="30056"/>
                      </a:cubicBezTo>
                      <a:cubicBezTo>
                        <a:pt x="2859" y="29465"/>
                        <a:pt x="-326" y="27637"/>
                        <a:pt x="395" y="26999"/>
                      </a:cubicBezTo>
                      <a:cubicBezTo>
                        <a:pt x="1577" y="27342"/>
                        <a:pt x="1021" y="25568"/>
                        <a:pt x="2061" y="26005"/>
                      </a:cubicBezTo>
                      <a:cubicBezTo>
                        <a:pt x="2191" y="25464"/>
                        <a:pt x="2245" y="24906"/>
                        <a:pt x="2221" y="24350"/>
                      </a:cubicBezTo>
                      <a:cubicBezTo>
                        <a:pt x="2965" y="24640"/>
                        <a:pt x="2711" y="23658"/>
                        <a:pt x="3249" y="23729"/>
                      </a:cubicBezTo>
                      <a:lnTo>
                        <a:pt x="3302" y="20666"/>
                      </a:lnTo>
                      <a:cubicBezTo>
                        <a:pt x="5411" y="20228"/>
                        <a:pt x="3521" y="16610"/>
                        <a:pt x="4915" y="15581"/>
                      </a:cubicBezTo>
                      <a:lnTo>
                        <a:pt x="5293" y="15581"/>
                      </a:lnTo>
                      <a:cubicBezTo>
                        <a:pt x="5216" y="16007"/>
                        <a:pt x="5293" y="16840"/>
                        <a:pt x="5913" y="16616"/>
                      </a:cubicBezTo>
                      <a:cubicBezTo>
                        <a:pt x="6427" y="16793"/>
                        <a:pt x="6439" y="15906"/>
                        <a:pt x="6439" y="15604"/>
                      </a:cubicBezTo>
                      <a:lnTo>
                        <a:pt x="7325" y="15604"/>
                      </a:lnTo>
                      <a:cubicBezTo>
                        <a:pt x="7804" y="14422"/>
                        <a:pt x="6693" y="11394"/>
                        <a:pt x="8542" y="11412"/>
                      </a:cubicBezTo>
                      <a:cubicBezTo>
                        <a:pt x="8223" y="11028"/>
                        <a:pt x="8253" y="10312"/>
                        <a:pt x="7538" y="10632"/>
                      </a:cubicBezTo>
                      <a:cubicBezTo>
                        <a:pt x="7538" y="10040"/>
                        <a:pt x="7721" y="9384"/>
                        <a:pt x="8442" y="9751"/>
                      </a:cubicBezTo>
                      <a:cubicBezTo>
                        <a:pt x="8105" y="7746"/>
                        <a:pt x="9470" y="7527"/>
                        <a:pt x="9777" y="6073"/>
                      </a:cubicBezTo>
                      <a:lnTo>
                        <a:pt x="10132" y="6073"/>
                      </a:lnTo>
                      <a:cubicBezTo>
                        <a:pt x="10262" y="5401"/>
                        <a:pt x="10315" y="4717"/>
                        <a:pt x="10291" y="4033"/>
                      </a:cubicBezTo>
                      <a:lnTo>
                        <a:pt x="11313" y="3796"/>
                      </a:lnTo>
                      <a:cubicBezTo>
                        <a:pt x="11177" y="3175"/>
                        <a:pt x="10327" y="2945"/>
                        <a:pt x="10321" y="2371"/>
                      </a:cubicBezTo>
                      <a:cubicBezTo>
                        <a:pt x="10885" y="2202"/>
                        <a:pt x="11485" y="2488"/>
                        <a:pt x="11709" y="3033"/>
                      </a:cubicBezTo>
                      <a:cubicBezTo>
                        <a:pt x="12216" y="2647"/>
                        <a:pt x="12471" y="2013"/>
                        <a:pt x="12371" y="1384"/>
                      </a:cubicBezTo>
                      <a:lnTo>
                        <a:pt x="11355" y="1242"/>
                      </a:lnTo>
                      <a:cubicBezTo>
                        <a:pt x="11142" y="509"/>
                        <a:pt x="11549" y="77"/>
                        <a:pt x="12282" y="0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703" name="Google Shape;2703;p18"/>
                <p:cNvSpPr/>
                <p:nvPr/>
              </p:nvSpPr>
              <p:spPr>
                <a:xfrm>
                  <a:off x="10697351" y="4619819"/>
                  <a:ext cx="15283" cy="34912"/>
                </a:xfrm>
                <a:custGeom>
                  <a:rect b="b" l="l" r="r" t="t"/>
                  <a:pathLst>
                    <a:path extrusionOk="0" h="34912" w="15283">
                      <a:moveTo>
                        <a:pt x="14303" y="41"/>
                      </a:moveTo>
                      <a:cubicBezTo>
                        <a:pt x="14055" y="912"/>
                        <a:pt x="14469" y="1835"/>
                        <a:pt x="15284" y="2229"/>
                      </a:cubicBezTo>
                      <a:cubicBezTo>
                        <a:pt x="15189" y="2637"/>
                        <a:pt x="15024" y="3211"/>
                        <a:pt x="14380" y="2980"/>
                      </a:cubicBezTo>
                      <a:lnTo>
                        <a:pt x="14197" y="2229"/>
                      </a:lnTo>
                      <a:cubicBezTo>
                        <a:pt x="13447" y="1780"/>
                        <a:pt x="13919" y="2755"/>
                        <a:pt x="13376" y="2868"/>
                      </a:cubicBezTo>
                      <a:lnTo>
                        <a:pt x="13612" y="3607"/>
                      </a:lnTo>
                      <a:lnTo>
                        <a:pt x="13352" y="3607"/>
                      </a:lnTo>
                      <a:cubicBezTo>
                        <a:pt x="14232" y="6108"/>
                        <a:pt x="10959" y="5570"/>
                        <a:pt x="12259" y="8184"/>
                      </a:cubicBezTo>
                      <a:lnTo>
                        <a:pt x="12513" y="8184"/>
                      </a:lnTo>
                      <a:cubicBezTo>
                        <a:pt x="12253" y="8734"/>
                        <a:pt x="11497" y="8414"/>
                        <a:pt x="11225" y="9059"/>
                      </a:cubicBezTo>
                      <a:cubicBezTo>
                        <a:pt x="10853" y="9958"/>
                        <a:pt x="11515" y="12169"/>
                        <a:pt x="10404" y="12488"/>
                      </a:cubicBezTo>
                      <a:lnTo>
                        <a:pt x="10404" y="13387"/>
                      </a:lnTo>
                      <a:lnTo>
                        <a:pt x="10020" y="13505"/>
                      </a:lnTo>
                      <a:cubicBezTo>
                        <a:pt x="10658" y="13641"/>
                        <a:pt x="10120" y="14930"/>
                        <a:pt x="10357" y="15427"/>
                      </a:cubicBezTo>
                      <a:lnTo>
                        <a:pt x="9961" y="15752"/>
                      </a:lnTo>
                      <a:cubicBezTo>
                        <a:pt x="8437" y="15823"/>
                        <a:pt x="9642" y="17467"/>
                        <a:pt x="8921" y="18082"/>
                      </a:cubicBezTo>
                      <a:cubicBezTo>
                        <a:pt x="8608" y="18999"/>
                        <a:pt x="9405" y="19265"/>
                        <a:pt x="9027" y="20270"/>
                      </a:cubicBezTo>
                      <a:lnTo>
                        <a:pt x="8673" y="20270"/>
                      </a:lnTo>
                      <a:lnTo>
                        <a:pt x="8206" y="22925"/>
                      </a:lnTo>
                      <a:cubicBezTo>
                        <a:pt x="6960" y="22818"/>
                        <a:pt x="7119" y="24456"/>
                        <a:pt x="5518" y="23900"/>
                      </a:cubicBezTo>
                      <a:cubicBezTo>
                        <a:pt x="4803" y="24143"/>
                        <a:pt x="5187" y="25373"/>
                        <a:pt x="5104" y="25934"/>
                      </a:cubicBezTo>
                      <a:cubicBezTo>
                        <a:pt x="3196" y="24982"/>
                        <a:pt x="4963" y="29157"/>
                        <a:pt x="3255" y="29737"/>
                      </a:cubicBezTo>
                      <a:cubicBezTo>
                        <a:pt x="3108" y="30813"/>
                        <a:pt x="3557" y="32551"/>
                        <a:pt x="2812" y="33432"/>
                      </a:cubicBezTo>
                      <a:cubicBezTo>
                        <a:pt x="1276" y="32522"/>
                        <a:pt x="1826" y="34071"/>
                        <a:pt x="1843" y="34100"/>
                      </a:cubicBezTo>
                      <a:cubicBezTo>
                        <a:pt x="1861" y="34130"/>
                        <a:pt x="1453" y="35679"/>
                        <a:pt x="857" y="34420"/>
                      </a:cubicBezTo>
                      <a:cubicBezTo>
                        <a:pt x="414" y="33474"/>
                        <a:pt x="0" y="34420"/>
                        <a:pt x="0" y="34420"/>
                      </a:cubicBezTo>
                      <a:lnTo>
                        <a:pt x="53" y="31463"/>
                      </a:lnTo>
                      <a:cubicBezTo>
                        <a:pt x="792" y="31782"/>
                        <a:pt x="532" y="30801"/>
                        <a:pt x="1081" y="30842"/>
                      </a:cubicBezTo>
                      <a:cubicBezTo>
                        <a:pt x="1199" y="29949"/>
                        <a:pt x="609" y="28087"/>
                        <a:pt x="2139" y="28306"/>
                      </a:cubicBezTo>
                      <a:cubicBezTo>
                        <a:pt x="2345" y="27153"/>
                        <a:pt x="1507" y="23853"/>
                        <a:pt x="3113" y="23575"/>
                      </a:cubicBezTo>
                      <a:cubicBezTo>
                        <a:pt x="3557" y="22576"/>
                        <a:pt x="2552" y="19803"/>
                        <a:pt x="4189" y="19891"/>
                      </a:cubicBezTo>
                      <a:lnTo>
                        <a:pt x="4336" y="18874"/>
                      </a:lnTo>
                      <a:lnTo>
                        <a:pt x="5861" y="18874"/>
                      </a:lnTo>
                      <a:cubicBezTo>
                        <a:pt x="5997" y="18123"/>
                        <a:pt x="5890" y="16935"/>
                        <a:pt x="6912" y="16852"/>
                      </a:cubicBezTo>
                      <a:cubicBezTo>
                        <a:pt x="6977" y="16261"/>
                        <a:pt x="7503" y="14729"/>
                        <a:pt x="6800" y="14398"/>
                      </a:cubicBezTo>
                      <a:lnTo>
                        <a:pt x="7090" y="13807"/>
                      </a:lnTo>
                      <a:cubicBezTo>
                        <a:pt x="7134" y="13404"/>
                        <a:pt x="7496" y="13114"/>
                        <a:pt x="7898" y="13159"/>
                      </a:cubicBezTo>
                      <a:cubicBezTo>
                        <a:pt x="7928" y="13162"/>
                        <a:pt x="7958" y="13167"/>
                        <a:pt x="7988" y="13174"/>
                      </a:cubicBezTo>
                      <a:lnTo>
                        <a:pt x="8165" y="10366"/>
                      </a:lnTo>
                      <a:lnTo>
                        <a:pt x="9057" y="10366"/>
                      </a:lnTo>
                      <a:cubicBezTo>
                        <a:pt x="9191" y="9136"/>
                        <a:pt x="9254" y="7900"/>
                        <a:pt x="9246" y="6664"/>
                      </a:cubicBezTo>
                      <a:cubicBezTo>
                        <a:pt x="10038" y="6664"/>
                        <a:pt x="10091" y="5641"/>
                        <a:pt x="10788" y="5671"/>
                      </a:cubicBezTo>
                      <a:cubicBezTo>
                        <a:pt x="10711" y="5079"/>
                        <a:pt x="11840" y="4346"/>
                        <a:pt x="10942" y="4009"/>
                      </a:cubicBezTo>
                      <a:cubicBezTo>
                        <a:pt x="10693" y="3489"/>
                        <a:pt x="10983" y="4151"/>
                        <a:pt x="10693" y="3223"/>
                      </a:cubicBezTo>
                      <a:cubicBezTo>
                        <a:pt x="11710" y="3098"/>
                        <a:pt x="11355" y="3489"/>
                        <a:pt x="12206" y="3518"/>
                      </a:cubicBezTo>
                      <a:cubicBezTo>
                        <a:pt x="12376" y="3060"/>
                        <a:pt x="12481" y="2580"/>
                        <a:pt x="12519" y="2093"/>
                      </a:cubicBezTo>
                      <a:cubicBezTo>
                        <a:pt x="13701" y="2501"/>
                        <a:pt x="12466" y="1070"/>
                        <a:pt x="13299" y="1183"/>
                      </a:cubicBezTo>
                      <a:lnTo>
                        <a:pt x="13429" y="0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704" name="Google Shape;2704;p18"/>
                <p:cNvSpPr/>
                <p:nvPr/>
              </p:nvSpPr>
              <p:spPr>
                <a:xfrm>
                  <a:off x="10659805" y="4746555"/>
                  <a:ext cx="1696" cy="2497"/>
                </a:xfrm>
                <a:custGeom>
                  <a:rect b="b" l="l" r="r" t="t"/>
                  <a:pathLst>
                    <a:path extrusionOk="0" h="2497" w="1696">
                      <a:moveTo>
                        <a:pt x="1697" y="2445"/>
                      </a:moveTo>
                      <a:cubicBezTo>
                        <a:pt x="917" y="2676"/>
                        <a:pt x="515" y="2091"/>
                        <a:pt x="90" y="1706"/>
                      </a:cubicBezTo>
                      <a:cubicBezTo>
                        <a:pt x="-330" y="932"/>
                        <a:pt x="816" y="-304"/>
                        <a:pt x="1614" y="68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705" name="Google Shape;2705;p18"/>
                <p:cNvSpPr/>
                <p:nvPr/>
              </p:nvSpPr>
              <p:spPr>
                <a:xfrm>
                  <a:off x="10677985" y="4696128"/>
                  <a:ext cx="3993" cy="5447"/>
                </a:xfrm>
                <a:custGeom>
                  <a:rect b="b" l="l" r="r" t="t"/>
                  <a:pathLst>
                    <a:path extrusionOk="0" h="5447" w="3993">
                      <a:moveTo>
                        <a:pt x="3988" y="1388"/>
                      </a:moveTo>
                      <a:cubicBezTo>
                        <a:pt x="3173" y="968"/>
                        <a:pt x="3486" y="1938"/>
                        <a:pt x="2960" y="1979"/>
                      </a:cubicBezTo>
                      <a:lnTo>
                        <a:pt x="2901" y="5426"/>
                      </a:lnTo>
                      <a:cubicBezTo>
                        <a:pt x="1601" y="5621"/>
                        <a:pt x="1501" y="4462"/>
                        <a:pt x="1660" y="3487"/>
                      </a:cubicBezTo>
                      <a:cubicBezTo>
                        <a:pt x="1503" y="3305"/>
                        <a:pt x="1245" y="3250"/>
                        <a:pt x="1028" y="3351"/>
                      </a:cubicBezTo>
                      <a:cubicBezTo>
                        <a:pt x="780" y="3463"/>
                        <a:pt x="886" y="3907"/>
                        <a:pt x="886" y="4114"/>
                      </a:cubicBezTo>
                      <a:lnTo>
                        <a:pt x="0" y="4114"/>
                      </a:lnTo>
                      <a:lnTo>
                        <a:pt x="0" y="3221"/>
                      </a:lnTo>
                      <a:cubicBezTo>
                        <a:pt x="331" y="3156"/>
                        <a:pt x="715" y="3292"/>
                        <a:pt x="1022" y="3114"/>
                      </a:cubicBezTo>
                      <a:cubicBezTo>
                        <a:pt x="780" y="2623"/>
                        <a:pt x="502" y="2422"/>
                        <a:pt x="662" y="1831"/>
                      </a:cubicBezTo>
                      <a:cubicBezTo>
                        <a:pt x="2221" y="1618"/>
                        <a:pt x="1560" y="-729"/>
                        <a:pt x="3994" y="229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706" name="Google Shape;2706;p18"/>
                <p:cNvSpPr/>
                <p:nvPr/>
              </p:nvSpPr>
              <p:spPr>
                <a:xfrm>
                  <a:off x="10471337" y="4841297"/>
                  <a:ext cx="46472" cy="55038"/>
                </a:xfrm>
                <a:custGeom>
                  <a:rect b="b" l="l" r="r" t="t"/>
                  <a:pathLst>
                    <a:path extrusionOk="0" h="55038" w="46472">
                      <a:moveTo>
                        <a:pt x="40150" y="8308"/>
                      </a:moveTo>
                      <a:lnTo>
                        <a:pt x="40150" y="35472"/>
                      </a:lnTo>
                      <a:cubicBezTo>
                        <a:pt x="40150" y="42036"/>
                        <a:pt x="39252" y="46720"/>
                        <a:pt x="37456" y="49527"/>
                      </a:cubicBezTo>
                      <a:cubicBezTo>
                        <a:pt x="35093" y="53205"/>
                        <a:pt x="30479" y="55042"/>
                        <a:pt x="23614" y="55038"/>
                      </a:cubicBezTo>
                      <a:cubicBezTo>
                        <a:pt x="14764" y="55038"/>
                        <a:pt x="9419" y="52060"/>
                        <a:pt x="7580" y="46104"/>
                      </a:cubicBezTo>
                      <a:cubicBezTo>
                        <a:pt x="6706" y="43317"/>
                        <a:pt x="6268" y="39769"/>
                        <a:pt x="6268" y="35460"/>
                      </a:cubicBezTo>
                      <a:lnTo>
                        <a:pt x="6268" y="8308"/>
                      </a:lnTo>
                      <a:cubicBezTo>
                        <a:pt x="6268" y="4760"/>
                        <a:pt x="5360" y="2698"/>
                        <a:pt x="3545" y="2123"/>
                      </a:cubicBezTo>
                      <a:cubicBezTo>
                        <a:pt x="2391" y="1806"/>
                        <a:pt x="1196" y="1660"/>
                        <a:pt x="0" y="1691"/>
                      </a:cubicBezTo>
                      <a:lnTo>
                        <a:pt x="0" y="0"/>
                      </a:lnTo>
                      <a:lnTo>
                        <a:pt x="19071" y="0"/>
                      </a:lnTo>
                      <a:lnTo>
                        <a:pt x="19071" y="1691"/>
                      </a:lnTo>
                      <a:cubicBezTo>
                        <a:pt x="16708" y="1691"/>
                        <a:pt x="15079" y="2125"/>
                        <a:pt x="14185" y="2992"/>
                      </a:cubicBezTo>
                      <a:cubicBezTo>
                        <a:pt x="13240" y="3907"/>
                        <a:pt x="12767" y="5681"/>
                        <a:pt x="12767" y="8314"/>
                      </a:cubicBezTo>
                      <a:lnTo>
                        <a:pt x="12767" y="35478"/>
                      </a:lnTo>
                      <a:cubicBezTo>
                        <a:pt x="12767" y="43303"/>
                        <a:pt x="14620" y="48329"/>
                        <a:pt x="18326" y="50556"/>
                      </a:cubicBezTo>
                      <a:cubicBezTo>
                        <a:pt x="20027" y="51528"/>
                        <a:pt x="21965" y="52006"/>
                        <a:pt x="23921" y="51934"/>
                      </a:cubicBezTo>
                      <a:cubicBezTo>
                        <a:pt x="28785" y="51934"/>
                        <a:pt x="32102" y="50424"/>
                        <a:pt x="33870" y="47405"/>
                      </a:cubicBezTo>
                      <a:cubicBezTo>
                        <a:pt x="35312" y="44941"/>
                        <a:pt x="36031" y="40965"/>
                        <a:pt x="36027" y="35478"/>
                      </a:cubicBezTo>
                      <a:lnTo>
                        <a:pt x="36027" y="8308"/>
                      </a:lnTo>
                      <a:cubicBezTo>
                        <a:pt x="36027" y="5682"/>
                        <a:pt x="35568" y="3922"/>
                        <a:pt x="34650" y="3027"/>
                      </a:cubicBezTo>
                      <a:cubicBezTo>
                        <a:pt x="33752" y="2141"/>
                        <a:pt x="32110" y="1691"/>
                        <a:pt x="29729" y="1691"/>
                      </a:cubicBezTo>
                      <a:lnTo>
                        <a:pt x="29729" y="0"/>
                      </a:lnTo>
                      <a:lnTo>
                        <a:pt x="46472" y="0"/>
                      </a:lnTo>
                      <a:lnTo>
                        <a:pt x="46472" y="1691"/>
                      </a:lnTo>
                      <a:cubicBezTo>
                        <a:pt x="43478" y="1691"/>
                        <a:pt x="41614" y="2440"/>
                        <a:pt x="40877" y="3938"/>
                      </a:cubicBezTo>
                      <a:cubicBezTo>
                        <a:pt x="40397" y="4884"/>
                        <a:pt x="40155" y="6341"/>
                        <a:pt x="40150" y="8308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707" name="Google Shape;2707;p18"/>
                <p:cNvSpPr/>
                <p:nvPr/>
              </p:nvSpPr>
              <p:spPr>
                <a:xfrm>
                  <a:off x="10516267" y="4857250"/>
                  <a:ext cx="36652" cy="38328"/>
                </a:xfrm>
                <a:custGeom>
                  <a:rect b="b" l="l" r="r" t="t"/>
                  <a:pathLst>
                    <a:path extrusionOk="0" h="38328" w="36652">
                      <a:moveTo>
                        <a:pt x="0" y="38299"/>
                      </a:moveTo>
                      <a:lnTo>
                        <a:pt x="0" y="36921"/>
                      </a:lnTo>
                      <a:cubicBezTo>
                        <a:pt x="1969" y="36921"/>
                        <a:pt x="3373" y="36473"/>
                        <a:pt x="4212" y="35579"/>
                      </a:cubicBezTo>
                      <a:cubicBezTo>
                        <a:pt x="5051" y="34684"/>
                        <a:pt x="5477" y="33123"/>
                        <a:pt x="5488" y="30895"/>
                      </a:cubicBezTo>
                      <a:lnTo>
                        <a:pt x="5488" y="8609"/>
                      </a:lnTo>
                      <a:cubicBezTo>
                        <a:pt x="5488" y="6670"/>
                        <a:pt x="4992" y="5310"/>
                        <a:pt x="4006" y="4518"/>
                      </a:cubicBezTo>
                      <a:cubicBezTo>
                        <a:pt x="3218" y="3914"/>
                        <a:pt x="1883" y="3534"/>
                        <a:pt x="0" y="3376"/>
                      </a:cubicBezTo>
                      <a:lnTo>
                        <a:pt x="0" y="2005"/>
                      </a:lnTo>
                      <a:lnTo>
                        <a:pt x="11154" y="0"/>
                      </a:lnTo>
                      <a:lnTo>
                        <a:pt x="11154" y="10821"/>
                      </a:lnTo>
                      <a:lnTo>
                        <a:pt x="11296" y="10821"/>
                      </a:lnTo>
                      <a:cubicBezTo>
                        <a:pt x="13797" y="3607"/>
                        <a:pt x="17622" y="0"/>
                        <a:pt x="22769" y="0"/>
                      </a:cubicBezTo>
                      <a:cubicBezTo>
                        <a:pt x="26314" y="0"/>
                        <a:pt x="28677" y="1128"/>
                        <a:pt x="29859" y="3382"/>
                      </a:cubicBezTo>
                      <a:cubicBezTo>
                        <a:pt x="30710" y="5010"/>
                        <a:pt x="31133" y="8002"/>
                        <a:pt x="31129" y="12358"/>
                      </a:cubicBezTo>
                      <a:lnTo>
                        <a:pt x="31129" y="30901"/>
                      </a:lnTo>
                      <a:cubicBezTo>
                        <a:pt x="31129" y="34000"/>
                        <a:pt x="32003" y="35864"/>
                        <a:pt x="33752" y="36495"/>
                      </a:cubicBezTo>
                      <a:cubicBezTo>
                        <a:pt x="34687" y="36806"/>
                        <a:pt x="35668" y="36952"/>
                        <a:pt x="36653" y="36927"/>
                      </a:cubicBezTo>
                      <a:lnTo>
                        <a:pt x="36653" y="38305"/>
                      </a:lnTo>
                      <a:lnTo>
                        <a:pt x="20004" y="38305"/>
                      </a:lnTo>
                      <a:lnTo>
                        <a:pt x="20004" y="36927"/>
                      </a:lnTo>
                      <a:cubicBezTo>
                        <a:pt x="22013" y="36927"/>
                        <a:pt x="23425" y="36477"/>
                        <a:pt x="24252" y="35585"/>
                      </a:cubicBezTo>
                      <a:cubicBezTo>
                        <a:pt x="25079" y="34692"/>
                        <a:pt x="25528" y="33131"/>
                        <a:pt x="25528" y="30901"/>
                      </a:cubicBezTo>
                      <a:lnTo>
                        <a:pt x="25528" y="14126"/>
                      </a:lnTo>
                      <a:cubicBezTo>
                        <a:pt x="25528" y="10397"/>
                        <a:pt x="25410" y="8099"/>
                        <a:pt x="25174" y="7232"/>
                      </a:cubicBezTo>
                      <a:cubicBezTo>
                        <a:pt x="24583" y="5056"/>
                        <a:pt x="23072" y="3968"/>
                        <a:pt x="20642" y="3968"/>
                      </a:cubicBezTo>
                      <a:cubicBezTo>
                        <a:pt x="19035" y="3968"/>
                        <a:pt x="17395" y="5097"/>
                        <a:pt x="15721" y="7356"/>
                      </a:cubicBezTo>
                      <a:cubicBezTo>
                        <a:pt x="14426" y="9116"/>
                        <a:pt x="13388" y="11051"/>
                        <a:pt x="12637" y="13103"/>
                      </a:cubicBezTo>
                      <a:cubicBezTo>
                        <a:pt x="11671" y="15599"/>
                        <a:pt x="11169" y="18250"/>
                        <a:pt x="11154" y="20926"/>
                      </a:cubicBezTo>
                      <a:lnTo>
                        <a:pt x="11154" y="30925"/>
                      </a:lnTo>
                      <a:cubicBezTo>
                        <a:pt x="11154" y="34023"/>
                        <a:pt x="12027" y="35888"/>
                        <a:pt x="13771" y="36519"/>
                      </a:cubicBezTo>
                      <a:cubicBezTo>
                        <a:pt x="14708" y="36829"/>
                        <a:pt x="15692" y="36975"/>
                        <a:pt x="16678" y="36950"/>
                      </a:cubicBezTo>
                      <a:lnTo>
                        <a:pt x="16678" y="38328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708" name="Google Shape;2708;p18"/>
                <p:cNvSpPr/>
                <p:nvPr/>
              </p:nvSpPr>
              <p:spPr>
                <a:xfrm>
                  <a:off x="10556447" y="4840468"/>
                  <a:ext cx="16678" cy="55086"/>
                </a:xfrm>
                <a:custGeom>
                  <a:rect b="b" l="l" r="r" t="t"/>
                  <a:pathLst>
                    <a:path extrusionOk="0" h="55086" w="16678">
                      <a:moveTo>
                        <a:pt x="0" y="55080"/>
                      </a:moveTo>
                      <a:lnTo>
                        <a:pt x="0" y="53703"/>
                      </a:lnTo>
                      <a:cubicBezTo>
                        <a:pt x="1969" y="53703"/>
                        <a:pt x="3373" y="53255"/>
                        <a:pt x="4212" y="52360"/>
                      </a:cubicBezTo>
                      <a:cubicBezTo>
                        <a:pt x="5051" y="51466"/>
                        <a:pt x="5477" y="49905"/>
                        <a:pt x="5488" y="47677"/>
                      </a:cubicBezTo>
                      <a:lnTo>
                        <a:pt x="5488" y="25391"/>
                      </a:lnTo>
                      <a:cubicBezTo>
                        <a:pt x="5488" y="23420"/>
                        <a:pt x="4994" y="22056"/>
                        <a:pt x="4006" y="21299"/>
                      </a:cubicBezTo>
                      <a:cubicBezTo>
                        <a:pt x="3249" y="20696"/>
                        <a:pt x="1914" y="20316"/>
                        <a:pt x="0" y="20158"/>
                      </a:cubicBezTo>
                      <a:lnTo>
                        <a:pt x="0" y="18786"/>
                      </a:lnTo>
                      <a:lnTo>
                        <a:pt x="11154" y="16782"/>
                      </a:lnTo>
                      <a:lnTo>
                        <a:pt x="11154" y="47683"/>
                      </a:lnTo>
                      <a:cubicBezTo>
                        <a:pt x="11154" y="50782"/>
                        <a:pt x="12027" y="52646"/>
                        <a:pt x="13771" y="53277"/>
                      </a:cubicBezTo>
                      <a:cubicBezTo>
                        <a:pt x="14708" y="53587"/>
                        <a:pt x="15692" y="53733"/>
                        <a:pt x="16678" y="53709"/>
                      </a:cubicBezTo>
                      <a:lnTo>
                        <a:pt x="16678" y="55086"/>
                      </a:lnTo>
                      <a:close/>
                      <a:moveTo>
                        <a:pt x="8112" y="9290"/>
                      </a:moveTo>
                      <a:cubicBezTo>
                        <a:pt x="6977" y="9307"/>
                        <a:pt x="5894" y="8817"/>
                        <a:pt x="5158" y="7954"/>
                      </a:cubicBezTo>
                      <a:cubicBezTo>
                        <a:pt x="4363" y="7053"/>
                        <a:pt x="3941" y="5884"/>
                        <a:pt x="3976" y="4684"/>
                      </a:cubicBezTo>
                      <a:cubicBezTo>
                        <a:pt x="3943" y="3473"/>
                        <a:pt x="4365" y="2294"/>
                        <a:pt x="5158" y="1378"/>
                      </a:cubicBezTo>
                      <a:cubicBezTo>
                        <a:pt x="5887" y="500"/>
                        <a:pt x="6971" y="-6"/>
                        <a:pt x="8112" y="1"/>
                      </a:cubicBezTo>
                      <a:cubicBezTo>
                        <a:pt x="9256" y="-22"/>
                        <a:pt x="10347" y="487"/>
                        <a:pt x="11066" y="1378"/>
                      </a:cubicBezTo>
                      <a:cubicBezTo>
                        <a:pt x="11869" y="2288"/>
                        <a:pt x="12292" y="3471"/>
                        <a:pt x="12247" y="4684"/>
                      </a:cubicBezTo>
                      <a:cubicBezTo>
                        <a:pt x="12283" y="5884"/>
                        <a:pt x="11860" y="7053"/>
                        <a:pt x="11066" y="7954"/>
                      </a:cubicBezTo>
                      <a:cubicBezTo>
                        <a:pt x="10329" y="8818"/>
                        <a:pt x="9246" y="9308"/>
                        <a:pt x="8112" y="9290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709" name="Google Shape;2709;p18"/>
                <p:cNvSpPr/>
                <p:nvPr/>
              </p:nvSpPr>
              <p:spPr>
                <a:xfrm>
                  <a:off x="10571193" y="4858072"/>
                  <a:ext cx="39287" cy="38263"/>
                </a:xfrm>
                <a:custGeom>
                  <a:rect b="b" l="l" r="r" t="t"/>
                  <a:pathLst>
                    <a:path extrusionOk="0" h="38263" w="39287">
                      <a:moveTo>
                        <a:pt x="18592" y="38263"/>
                      </a:moveTo>
                      <a:lnTo>
                        <a:pt x="7474" y="8870"/>
                      </a:lnTo>
                      <a:cubicBezTo>
                        <a:pt x="6197" y="5511"/>
                        <a:pt x="4864" y="3359"/>
                        <a:pt x="3474" y="2413"/>
                      </a:cubicBezTo>
                      <a:cubicBezTo>
                        <a:pt x="2429" y="1774"/>
                        <a:pt x="1224" y="1448"/>
                        <a:pt x="0" y="1472"/>
                      </a:cubicBezTo>
                      <a:lnTo>
                        <a:pt x="0" y="0"/>
                      </a:lnTo>
                      <a:lnTo>
                        <a:pt x="15331" y="0"/>
                      </a:lnTo>
                      <a:lnTo>
                        <a:pt x="15331" y="1460"/>
                      </a:lnTo>
                      <a:cubicBezTo>
                        <a:pt x="13181" y="1460"/>
                        <a:pt x="12111" y="2099"/>
                        <a:pt x="12111" y="3388"/>
                      </a:cubicBezTo>
                      <a:cubicBezTo>
                        <a:pt x="12203" y="4771"/>
                        <a:pt x="12527" y="6128"/>
                        <a:pt x="13068" y="7403"/>
                      </a:cubicBezTo>
                      <a:lnTo>
                        <a:pt x="21340" y="29648"/>
                      </a:lnTo>
                      <a:lnTo>
                        <a:pt x="28630" y="7640"/>
                      </a:lnTo>
                      <a:cubicBezTo>
                        <a:pt x="29060" y="6528"/>
                        <a:pt x="29335" y="5362"/>
                        <a:pt x="29445" y="4175"/>
                      </a:cubicBezTo>
                      <a:cubicBezTo>
                        <a:pt x="29445" y="2519"/>
                        <a:pt x="28360" y="1614"/>
                        <a:pt x="26190" y="1460"/>
                      </a:cubicBezTo>
                      <a:lnTo>
                        <a:pt x="26190" y="0"/>
                      </a:lnTo>
                      <a:lnTo>
                        <a:pt x="39288" y="0"/>
                      </a:lnTo>
                      <a:lnTo>
                        <a:pt x="39288" y="1460"/>
                      </a:lnTo>
                      <a:cubicBezTo>
                        <a:pt x="37098" y="1614"/>
                        <a:pt x="35523" y="2269"/>
                        <a:pt x="34562" y="3424"/>
                      </a:cubicBezTo>
                      <a:cubicBezTo>
                        <a:pt x="33924" y="4188"/>
                        <a:pt x="33136" y="5921"/>
                        <a:pt x="32198" y="8621"/>
                      </a:cubicBezTo>
                      <a:lnTo>
                        <a:pt x="22013" y="38263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710" name="Google Shape;2710;p18"/>
                <p:cNvSpPr/>
                <p:nvPr/>
              </p:nvSpPr>
              <p:spPr>
                <a:xfrm>
                  <a:off x="10607899" y="4857244"/>
                  <a:ext cx="27120" cy="39099"/>
                </a:xfrm>
                <a:custGeom>
                  <a:rect b="b" l="l" r="r" t="t"/>
                  <a:pathLst>
                    <a:path extrusionOk="0" h="39099" w="27120">
                      <a:moveTo>
                        <a:pt x="26196" y="35076"/>
                      </a:moveTo>
                      <a:lnTo>
                        <a:pt x="26196" y="37672"/>
                      </a:lnTo>
                      <a:cubicBezTo>
                        <a:pt x="23432" y="38687"/>
                        <a:pt x="20501" y="39168"/>
                        <a:pt x="17558" y="39091"/>
                      </a:cubicBezTo>
                      <a:cubicBezTo>
                        <a:pt x="9906" y="39091"/>
                        <a:pt x="4736" y="36006"/>
                        <a:pt x="2050" y="29837"/>
                      </a:cubicBezTo>
                      <a:cubicBezTo>
                        <a:pt x="679" y="26739"/>
                        <a:pt x="-4" y="22972"/>
                        <a:pt x="0" y="18537"/>
                      </a:cubicBezTo>
                      <a:cubicBezTo>
                        <a:pt x="0" y="6179"/>
                        <a:pt x="4908" y="0"/>
                        <a:pt x="14723" y="0"/>
                      </a:cubicBezTo>
                      <a:cubicBezTo>
                        <a:pt x="19678" y="0"/>
                        <a:pt x="23254" y="1993"/>
                        <a:pt x="25452" y="5978"/>
                      </a:cubicBezTo>
                      <a:cubicBezTo>
                        <a:pt x="26627" y="8321"/>
                        <a:pt x="27198" y="10921"/>
                        <a:pt x="27112" y="13541"/>
                      </a:cubicBezTo>
                      <a:lnTo>
                        <a:pt x="27112" y="15315"/>
                      </a:lnTo>
                      <a:lnTo>
                        <a:pt x="6014" y="15315"/>
                      </a:lnTo>
                      <a:cubicBezTo>
                        <a:pt x="6014" y="20960"/>
                        <a:pt x="7253" y="25723"/>
                        <a:pt x="9730" y="29606"/>
                      </a:cubicBezTo>
                      <a:cubicBezTo>
                        <a:pt x="12488" y="33963"/>
                        <a:pt x="16276" y="36142"/>
                        <a:pt x="21097" y="36146"/>
                      </a:cubicBezTo>
                      <a:cubicBezTo>
                        <a:pt x="22860" y="36229"/>
                        <a:pt x="24615" y="35861"/>
                        <a:pt x="26196" y="35076"/>
                      </a:cubicBezTo>
                      <a:close/>
                      <a:moveTo>
                        <a:pt x="6014" y="12654"/>
                      </a:moveTo>
                      <a:lnTo>
                        <a:pt x="20672" y="12654"/>
                      </a:lnTo>
                      <a:cubicBezTo>
                        <a:pt x="20672" y="8775"/>
                        <a:pt x="19752" y="5954"/>
                        <a:pt x="17913" y="4192"/>
                      </a:cubicBezTo>
                      <a:cubicBezTo>
                        <a:pt x="16776" y="3188"/>
                        <a:pt x="15292" y="2666"/>
                        <a:pt x="13777" y="2738"/>
                      </a:cubicBezTo>
                      <a:cubicBezTo>
                        <a:pt x="10587" y="2738"/>
                        <a:pt x="8297" y="4665"/>
                        <a:pt x="6906" y="8521"/>
                      </a:cubicBezTo>
                      <a:cubicBezTo>
                        <a:pt x="6372" y="9836"/>
                        <a:pt x="6070" y="11235"/>
                        <a:pt x="6014" y="12654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711" name="Google Shape;2711;p18"/>
                <p:cNvSpPr/>
                <p:nvPr/>
              </p:nvSpPr>
              <p:spPr>
                <a:xfrm>
                  <a:off x="10638325" y="4857250"/>
                  <a:ext cx="24395" cy="38310"/>
                </a:xfrm>
                <a:custGeom>
                  <a:rect b="b" l="l" r="r" t="t"/>
                  <a:pathLst>
                    <a:path extrusionOk="0" h="38310" w="24395">
                      <a:moveTo>
                        <a:pt x="0" y="38299"/>
                      </a:moveTo>
                      <a:lnTo>
                        <a:pt x="0" y="36921"/>
                      </a:lnTo>
                      <a:cubicBezTo>
                        <a:pt x="2001" y="36921"/>
                        <a:pt x="3417" y="36474"/>
                        <a:pt x="4248" y="35579"/>
                      </a:cubicBezTo>
                      <a:cubicBezTo>
                        <a:pt x="5079" y="34684"/>
                        <a:pt x="5504" y="33123"/>
                        <a:pt x="5524" y="30896"/>
                      </a:cubicBezTo>
                      <a:lnTo>
                        <a:pt x="5524" y="8610"/>
                      </a:lnTo>
                      <a:cubicBezTo>
                        <a:pt x="5524" y="6639"/>
                        <a:pt x="5028" y="5259"/>
                        <a:pt x="4035" y="4471"/>
                      </a:cubicBezTo>
                      <a:cubicBezTo>
                        <a:pt x="3255" y="3879"/>
                        <a:pt x="1914" y="3530"/>
                        <a:pt x="0" y="3371"/>
                      </a:cubicBezTo>
                      <a:lnTo>
                        <a:pt x="0" y="2005"/>
                      </a:lnTo>
                      <a:lnTo>
                        <a:pt x="11184" y="0"/>
                      </a:lnTo>
                      <a:lnTo>
                        <a:pt x="11184" y="8698"/>
                      </a:lnTo>
                      <a:lnTo>
                        <a:pt x="11326" y="8698"/>
                      </a:lnTo>
                      <a:cubicBezTo>
                        <a:pt x="13295" y="2899"/>
                        <a:pt x="16434" y="0"/>
                        <a:pt x="20743" y="0"/>
                      </a:cubicBezTo>
                      <a:cubicBezTo>
                        <a:pt x="21703" y="-12"/>
                        <a:pt x="22626" y="370"/>
                        <a:pt x="23295" y="1059"/>
                      </a:cubicBezTo>
                      <a:cubicBezTo>
                        <a:pt x="24026" y="1771"/>
                        <a:pt x="24425" y="2758"/>
                        <a:pt x="24394" y="3779"/>
                      </a:cubicBezTo>
                      <a:cubicBezTo>
                        <a:pt x="24394" y="6321"/>
                        <a:pt x="23224" y="7593"/>
                        <a:pt x="20885" y="7593"/>
                      </a:cubicBezTo>
                      <a:cubicBezTo>
                        <a:pt x="19984" y="7533"/>
                        <a:pt x="19122" y="7205"/>
                        <a:pt x="18409" y="6652"/>
                      </a:cubicBezTo>
                      <a:cubicBezTo>
                        <a:pt x="17928" y="6230"/>
                        <a:pt x="17376" y="5895"/>
                        <a:pt x="16779" y="5665"/>
                      </a:cubicBezTo>
                      <a:cubicBezTo>
                        <a:pt x="15762" y="5665"/>
                        <a:pt x="14640" y="6652"/>
                        <a:pt x="13417" y="8621"/>
                      </a:cubicBezTo>
                      <a:cubicBezTo>
                        <a:pt x="11928" y="10987"/>
                        <a:pt x="11184" y="14322"/>
                        <a:pt x="11184" y="18626"/>
                      </a:cubicBezTo>
                      <a:lnTo>
                        <a:pt x="11184" y="30908"/>
                      </a:lnTo>
                      <a:cubicBezTo>
                        <a:pt x="11184" y="34006"/>
                        <a:pt x="12058" y="35870"/>
                        <a:pt x="13807" y="36501"/>
                      </a:cubicBezTo>
                      <a:cubicBezTo>
                        <a:pt x="14742" y="36812"/>
                        <a:pt x="15723" y="36958"/>
                        <a:pt x="16708" y="36933"/>
                      </a:cubicBezTo>
                      <a:lnTo>
                        <a:pt x="16708" y="38311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712" name="Google Shape;2712;p18"/>
                <p:cNvSpPr/>
                <p:nvPr/>
              </p:nvSpPr>
              <p:spPr>
                <a:xfrm>
                  <a:off x="10665035" y="4857231"/>
                  <a:ext cx="23188" cy="39123"/>
                </a:xfrm>
                <a:custGeom>
                  <a:rect b="b" l="l" r="r" t="t"/>
                  <a:pathLst>
                    <a:path extrusionOk="0" h="39123" w="23188">
                      <a:moveTo>
                        <a:pt x="21381" y="10012"/>
                      </a:moveTo>
                      <a:lnTo>
                        <a:pt x="19573" y="10012"/>
                      </a:lnTo>
                      <a:cubicBezTo>
                        <a:pt x="18517" y="5183"/>
                        <a:pt x="16052" y="2769"/>
                        <a:pt x="12176" y="2769"/>
                      </a:cubicBezTo>
                      <a:cubicBezTo>
                        <a:pt x="9888" y="2769"/>
                        <a:pt x="8177" y="3477"/>
                        <a:pt x="7042" y="4892"/>
                      </a:cubicBezTo>
                      <a:cubicBezTo>
                        <a:pt x="6421" y="5748"/>
                        <a:pt x="6108" y="6790"/>
                        <a:pt x="6156" y="7848"/>
                      </a:cubicBezTo>
                      <a:cubicBezTo>
                        <a:pt x="6156" y="9847"/>
                        <a:pt x="7243" y="11621"/>
                        <a:pt x="9417" y="13170"/>
                      </a:cubicBezTo>
                      <a:lnTo>
                        <a:pt x="16460" y="17463"/>
                      </a:lnTo>
                      <a:cubicBezTo>
                        <a:pt x="18870" y="18988"/>
                        <a:pt x="20522" y="20380"/>
                        <a:pt x="21416" y="21637"/>
                      </a:cubicBezTo>
                      <a:cubicBezTo>
                        <a:pt x="22598" y="23287"/>
                        <a:pt x="23189" y="25469"/>
                        <a:pt x="23189" y="28171"/>
                      </a:cubicBezTo>
                      <a:cubicBezTo>
                        <a:pt x="23189" y="31979"/>
                        <a:pt x="21749" y="34839"/>
                        <a:pt x="18870" y="36751"/>
                      </a:cubicBezTo>
                      <a:cubicBezTo>
                        <a:pt x="16507" y="38328"/>
                        <a:pt x="13498" y="39116"/>
                        <a:pt x="9843" y="39116"/>
                      </a:cubicBezTo>
                      <a:cubicBezTo>
                        <a:pt x="6668" y="39189"/>
                        <a:pt x="3506" y="38709"/>
                        <a:pt x="496" y="37697"/>
                      </a:cubicBezTo>
                      <a:lnTo>
                        <a:pt x="0" y="28632"/>
                      </a:lnTo>
                      <a:lnTo>
                        <a:pt x="1808" y="28632"/>
                      </a:lnTo>
                      <a:cubicBezTo>
                        <a:pt x="3100" y="33855"/>
                        <a:pt x="5955" y="36467"/>
                        <a:pt x="10374" y="36467"/>
                      </a:cubicBezTo>
                      <a:cubicBezTo>
                        <a:pt x="12139" y="36477"/>
                        <a:pt x="13848" y="35847"/>
                        <a:pt x="15183" y="34693"/>
                      </a:cubicBezTo>
                      <a:cubicBezTo>
                        <a:pt x="16691" y="33542"/>
                        <a:pt x="17566" y="31747"/>
                        <a:pt x="17547" y="29850"/>
                      </a:cubicBezTo>
                      <a:cubicBezTo>
                        <a:pt x="17547" y="27990"/>
                        <a:pt x="16562" y="26216"/>
                        <a:pt x="14593" y="24529"/>
                      </a:cubicBezTo>
                      <a:cubicBezTo>
                        <a:pt x="12988" y="23259"/>
                        <a:pt x="11269" y="22140"/>
                        <a:pt x="9459" y="21188"/>
                      </a:cubicBezTo>
                      <a:cubicBezTo>
                        <a:pt x="7659" y="20213"/>
                        <a:pt x="5942" y="19095"/>
                        <a:pt x="4325" y="17841"/>
                      </a:cubicBezTo>
                      <a:cubicBezTo>
                        <a:pt x="1796" y="15736"/>
                        <a:pt x="533" y="13174"/>
                        <a:pt x="538" y="10154"/>
                      </a:cubicBezTo>
                      <a:cubicBezTo>
                        <a:pt x="538" y="6606"/>
                        <a:pt x="1800" y="3956"/>
                        <a:pt x="4325" y="2201"/>
                      </a:cubicBezTo>
                      <a:cubicBezTo>
                        <a:pt x="6420" y="735"/>
                        <a:pt x="9177" y="1"/>
                        <a:pt x="12596" y="1"/>
                      </a:cubicBezTo>
                      <a:cubicBezTo>
                        <a:pt x="15439" y="-30"/>
                        <a:pt x="18266" y="437"/>
                        <a:pt x="20950" y="1379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713" name="Google Shape;2713;p18"/>
                <p:cNvSpPr/>
                <p:nvPr/>
              </p:nvSpPr>
              <p:spPr>
                <a:xfrm>
                  <a:off x="10691514" y="4840468"/>
                  <a:ext cx="16672" cy="55086"/>
                </a:xfrm>
                <a:custGeom>
                  <a:rect b="b" l="l" r="r" t="t"/>
                  <a:pathLst>
                    <a:path extrusionOk="0" h="55086" w="16672">
                      <a:moveTo>
                        <a:pt x="0" y="55080"/>
                      </a:moveTo>
                      <a:lnTo>
                        <a:pt x="0" y="53703"/>
                      </a:lnTo>
                      <a:cubicBezTo>
                        <a:pt x="1985" y="53703"/>
                        <a:pt x="3385" y="53253"/>
                        <a:pt x="4212" y="52360"/>
                      </a:cubicBezTo>
                      <a:cubicBezTo>
                        <a:pt x="5039" y="51468"/>
                        <a:pt x="5488" y="49883"/>
                        <a:pt x="5488" y="47677"/>
                      </a:cubicBezTo>
                      <a:lnTo>
                        <a:pt x="5488" y="25391"/>
                      </a:lnTo>
                      <a:cubicBezTo>
                        <a:pt x="5488" y="23420"/>
                        <a:pt x="4992" y="22056"/>
                        <a:pt x="4000" y="21299"/>
                      </a:cubicBezTo>
                      <a:cubicBezTo>
                        <a:pt x="3248" y="20696"/>
                        <a:pt x="1914" y="20316"/>
                        <a:pt x="0" y="20158"/>
                      </a:cubicBezTo>
                      <a:lnTo>
                        <a:pt x="0" y="18786"/>
                      </a:lnTo>
                      <a:lnTo>
                        <a:pt x="11154" y="16782"/>
                      </a:lnTo>
                      <a:lnTo>
                        <a:pt x="11154" y="47683"/>
                      </a:lnTo>
                      <a:cubicBezTo>
                        <a:pt x="11154" y="50782"/>
                        <a:pt x="12027" y="52646"/>
                        <a:pt x="13771" y="53277"/>
                      </a:cubicBezTo>
                      <a:cubicBezTo>
                        <a:pt x="14706" y="53587"/>
                        <a:pt x="15687" y="53733"/>
                        <a:pt x="16672" y="53709"/>
                      </a:cubicBezTo>
                      <a:lnTo>
                        <a:pt x="16672" y="55086"/>
                      </a:lnTo>
                      <a:close/>
                      <a:moveTo>
                        <a:pt x="8106" y="9290"/>
                      </a:moveTo>
                      <a:cubicBezTo>
                        <a:pt x="6971" y="9308"/>
                        <a:pt x="5887" y="8818"/>
                        <a:pt x="5152" y="7954"/>
                      </a:cubicBezTo>
                      <a:cubicBezTo>
                        <a:pt x="4357" y="7053"/>
                        <a:pt x="3935" y="5884"/>
                        <a:pt x="3970" y="4684"/>
                      </a:cubicBezTo>
                      <a:cubicBezTo>
                        <a:pt x="3937" y="3473"/>
                        <a:pt x="4359" y="2294"/>
                        <a:pt x="5152" y="1378"/>
                      </a:cubicBezTo>
                      <a:cubicBezTo>
                        <a:pt x="5880" y="499"/>
                        <a:pt x="6964" y="-7"/>
                        <a:pt x="8106" y="1"/>
                      </a:cubicBezTo>
                      <a:cubicBezTo>
                        <a:pt x="9250" y="-22"/>
                        <a:pt x="10341" y="487"/>
                        <a:pt x="11060" y="1378"/>
                      </a:cubicBezTo>
                      <a:cubicBezTo>
                        <a:pt x="11863" y="2288"/>
                        <a:pt x="12286" y="3471"/>
                        <a:pt x="12241" y="4684"/>
                      </a:cubicBezTo>
                      <a:cubicBezTo>
                        <a:pt x="12277" y="5884"/>
                        <a:pt x="11854" y="7053"/>
                        <a:pt x="11060" y="7954"/>
                      </a:cubicBezTo>
                      <a:cubicBezTo>
                        <a:pt x="10323" y="8817"/>
                        <a:pt x="9240" y="9307"/>
                        <a:pt x="8106" y="9290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714" name="Google Shape;2714;p18"/>
                <p:cNvSpPr/>
                <p:nvPr/>
              </p:nvSpPr>
              <p:spPr>
                <a:xfrm>
                  <a:off x="10709037" y="4845867"/>
                  <a:ext cx="20890" cy="50467"/>
                </a:xfrm>
                <a:custGeom>
                  <a:rect b="b" l="l" r="r" t="t"/>
                  <a:pathLst>
                    <a:path extrusionOk="0" h="50467" w="20890">
                      <a:moveTo>
                        <a:pt x="20891" y="47434"/>
                      </a:moveTo>
                      <a:lnTo>
                        <a:pt x="20891" y="50154"/>
                      </a:lnTo>
                      <a:cubicBezTo>
                        <a:pt x="19730" y="50329"/>
                        <a:pt x="18560" y="50433"/>
                        <a:pt x="17387" y="50468"/>
                      </a:cubicBezTo>
                      <a:cubicBezTo>
                        <a:pt x="12240" y="50468"/>
                        <a:pt x="8982" y="49614"/>
                        <a:pt x="7615" y="47907"/>
                      </a:cubicBezTo>
                      <a:cubicBezTo>
                        <a:pt x="6453" y="46496"/>
                        <a:pt x="5873" y="43321"/>
                        <a:pt x="5873" y="38381"/>
                      </a:cubicBezTo>
                      <a:lnTo>
                        <a:pt x="5873" y="14913"/>
                      </a:lnTo>
                      <a:lnTo>
                        <a:pt x="0" y="14913"/>
                      </a:lnTo>
                      <a:lnTo>
                        <a:pt x="0" y="12204"/>
                      </a:lnTo>
                      <a:cubicBezTo>
                        <a:pt x="4202" y="12204"/>
                        <a:pt x="7035" y="10472"/>
                        <a:pt x="8496" y="7007"/>
                      </a:cubicBezTo>
                      <a:cubicBezTo>
                        <a:pt x="9322" y="4766"/>
                        <a:pt x="9707" y="2387"/>
                        <a:pt x="9630" y="0"/>
                      </a:cubicBezTo>
                      <a:lnTo>
                        <a:pt x="11503" y="0"/>
                      </a:lnTo>
                      <a:lnTo>
                        <a:pt x="11503" y="12204"/>
                      </a:lnTo>
                      <a:lnTo>
                        <a:pt x="20885" y="12204"/>
                      </a:lnTo>
                      <a:lnTo>
                        <a:pt x="20885" y="14919"/>
                      </a:lnTo>
                      <a:lnTo>
                        <a:pt x="11509" y="14919"/>
                      </a:lnTo>
                      <a:lnTo>
                        <a:pt x="11509" y="40670"/>
                      </a:lnTo>
                      <a:cubicBezTo>
                        <a:pt x="11509" y="43347"/>
                        <a:pt x="11981" y="45211"/>
                        <a:pt x="12927" y="46263"/>
                      </a:cubicBezTo>
                      <a:cubicBezTo>
                        <a:pt x="13896" y="47310"/>
                        <a:pt x="15579" y="47836"/>
                        <a:pt x="17990" y="47836"/>
                      </a:cubicBezTo>
                      <a:cubicBezTo>
                        <a:pt x="18202" y="47830"/>
                        <a:pt x="19165" y="47683"/>
                        <a:pt x="20891" y="47434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715" name="Google Shape;2715;p18"/>
                <p:cNvSpPr/>
                <p:nvPr/>
              </p:nvSpPr>
              <p:spPr>
                <a:xfrm>
                  <a:off x="10733040" y="4857250"/>
                  <a:ext cx="29848" cy="39085"/>
                </a:xfrm>
                <a:custGeom>
                  <a:rect b="b" l="l" r="r" t="t"/>
                  <a:pathLst>
                    <a:path extrusionOk="0" h="39085" w="29848">
                      <a:moveTo>
                        <a:pt x="29848" y="36684"/>
                      </a:moveTo>
                      <a:lnTo>
                        <a:pt x="29848" y="38375"/>
                      </a:lnTo>
                      <a:cubicBezTo>
                        <a:pt x="28130" y="38851"/>
                        <a:pt x="26355" y="39089"/>
                        <a:pt x="24572" y="39085"/>
                      </a:cubicBezTo>
                      <a:cubicBezTo>
                        <a:pt x="20941" y="39085"/>
                        <a:pt x="19123" y="37104"/>
                        <a:pt x="19119" y="33142"/>
                      </a:cubicBezTo>
                      <a:lnTo>
                        <a:pt x="18978" y="33142"/>
                      </a:lnTo>
                      <a:cubicBezTo>
                        <a:pt x="16614" y="37104"/>
                        <a:pt x="13180" y="39085"/>
                        <a:pt x="8674" y="39085"/>
                      </a:cubicBezTo>
                      <a:cubicBezTo>
                        <a:pt x="5255" y="39085"/>
                        <a:pt x="2742" y="37614"/>
                        <a:pt x="1135" y="34674"/>
                      </a:cubicBezTo>
                      <a:cubicBezTo>
                        <a:pt x="366" y="33218"/>
                        <a:pt x="-24" y="31591"/>
                        <a:pt x="1" y="29944"/>
                      </a:cubicBezTo>
                      <a:cubicBezTo>
                        <a:pt x="1" y="24929"/>
                        <a:pt x="2327" y="21529"/>
                        <a:pt x="6978" y="19744"/>
                      </a:cubicBezTo>
                      <a:cubicBezTo>
                        <a:pt x="9134" y="18945"/>
                        <a:pt x="11380" y="18417"/>
                        <a:pt x="13666" y="18171"/>
                      </a:cubicBezTo>
                      <a:lnTo>
                        <a:pt x="19119" y="17538"/>
                      </a:lnTo>
                      <a:lnTo>
                        <a:pt x="19119" y="14422"/>
                      </a:lnTo>
                      <a:cubicBezTo>
                        <a:pt x="19119" y="9297"/>
                        <a:pt x="18459" y="5947"/>
                        <a:pt x="17140" y="4370"/>
                      </a:cubicBezTo>
                      <a:cubicBezTo>
                        <a:pt x="16219" y="3294"/>
                        <a:pt x="14826" y="2755"/>
                        <a:pt x="12963" y="2755"/>
                      </a:cubicBezTo>
                      <a:cubicBezTo>
                        <a:pt x="11191" y="2755"/>
                        <a:pt x="9974" y="3039"/>
                        <a:pt x="9241" y="3619"/>
                      </a:cubicBezTo>
                      <a:cubicBezTo>
                        <a:pt x="8351" y="4328"/>
                        <a:pt x="7904" y="5601"/>
                        <a:pt x="7900" y="7439"/>
                      </a:cubicBezTo>
                      <a:cubicBezTo>
                        <a:pt x="7900" y="10273"/>
                        <a:pt x="6766" y="11690"/>
                        <a:pt x="4497" y="11690"/>
                      </a:cubicBezTo>
                      <a:cubicBezTo>
                        <a:pt x="2165" y="11690"/>
                        <a:pt x="998" y="10456"/>
                        <a:pt x="994" y="7988"/>
                      </a:cubicBezTo>
                      <a:cubicBezTo>
                        <a:pt x="994" y="4760"/>
                        <a:pt x="3202" y="2411"/>
                        <a:pt x="7617" y="940"/>
                      </a:cubicBezTo>
                      <a:cubicBezTo>
                        <a:pt x="9360" y="338"/>
                        <a:pt x="11190" y="20"/>
                        <a:pt x="13034" y="0"/>
                      </a:cubicBezTo>
                      <a:cubicBezTo>
                        <a:pt x="18942" y="0"/>
                        <a:pt x="22552" y="2006"/>
                        <a:pt x="23863" y="6019"/>
                      </a:cubicBezTo>
                      <a:cubicBezTo>
                        <a:pt x="24530" y="8281"/>
                        <a:pt x="24841" y="10633"/>
                        <a:pt x="24785" y="12991"/>
                      </a:cubicBezTo>
                      <a:lnTo>
                        <a:pt x="24785" y="33148"/>
                      </a:lnTo>
                      <a:cubicBezTo>
                        <a:pt x="24785" y="35719"/>
                        <a:pt x="25823" y="37004"/>
                        <a:pt x="27899" y="37004"/>
                      </a:cubicBezTo>
                      <a:cubicBezTo>
                        <a:pt x="28558" y="36972"/>
                        <a:pt x="29212" y="36865"/>
                        <a:pt x="29848" y="36684"/>
                      </a:cubicBezTo>
                      <a:close/>
                      <a:moveTo>
                        <a:pt x="19119" y="24988"/>
                      </a:moveTo>
                      <a:lnTo>
                        <a:pt x="19119" y="20258"/>
                      </a:lnTo>
                      <a:cubicBezTo>
                        <a:pt x="10671" y="20463"/>
                        <a:pt x="6447" y="23258"/>
                        <a:pt x="6447" y="28643"/>
                      </a:cubicBezTo>
                      <a:cubicBezTo>
                        <a:pt x="6420" y="30304"/>
                        <a:pt x="6849" y="31940"/>
                        <a:pt x="7687" y="33373"/>
                      </a:cubicBezTo>
                      <a:cubicBezTo>
                        <a:pt x="8633" y="34946"/>
                        <a:pt x="9856" y="35738"/>
                        <a:pt x="11368" y="35738"/>
                      </a:cubicBezTo>
                      <a:cubicBezTo>
                        <a:pt x="13731" y="35738"/>
                        <a:pt x="15667" y="34583"/>
                        <a:pt x="17176" y="32273"/>
                      </a:cubicBezTo>
                      <a:cubicBezTo>
                        <a:pt x="18515" y="30085"/>
                        <a:pt x="19190" y="27554"/>
                        <a:pt x="19119" y="24988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716" name="Google Shape;2716;p18"/>
                <p:cNvSpPr/>
                <p:nvPr/>
              </p:nvSpPr>
              <p:spPr>
                <a:xfrm>
                  <a:off x="10763196" y="4845861"/>
                  <a:ext cx="20884" cy="50473"/>
                </a:xfrm>
                <a:custGeom>
                  <a:rect b="b" l="l" r="r" t="t"/>
                  <a:pathLst>
                    <a:path extrusionOk="0" h="50473" w="20884">
                      <a:moveTo>
                        <a:pt x="20885" y="47440"/>
                      </a:moveTo>
                      <a:lnTo>
                        <a:pt x="20885" y="50160"/>
                      </a:lnTo>
                      <a:cubicBezTo>
                        <a:pt x="19724" y="50335"/>
                        <a:pt x="18554" y="50439"/>
                        <a:pt x="17381" y="50473"/>
                      </a:cubicBezTo>
                      <a:cubicBezTo>
                        <a:pt x="12237" y="50473"/>
                        <a:pt x="8978" y="49620"/>
                        <a:pt x="7604" y="47913"/>
                      </a:cubicBezTo>
                      <a:cubicBezTo>
                        <a:pt x="6450" y="46502"/>
                        <a:pt x="5873" y="43326"/>
                        <a:pt x="5873" y="38387"/>
                      </a:cubicBezTo>
                      <a:lnTo>
                        <a:pt x="5873" y="14919"/>
                      </a:lnTo>
                      <a:lnTo>
                        <a:pt x="0" y="14919"/>
                      </a:lnTo>
                      <a:lnTo>
                        <a:pt x="0" y="12210"/>
                      </a:lnTo>
                      <a:cubicBezTo>
                        <a:pt x="4195" y="12210"/>
                        <a:pt x="7025" y="10478"/>
                        <a:pt x="8490" y="7013"/>
                      </a:cubicBezTo>
                      <a:cubicBezTo>
                        <a:pt x="9313" y="4769"/>
                        <a:pt x="9694" y="2388"/>
                        <a:pt x="9612" y="0"/>
                      </a:cubicBezTo>
                      <a:lnTo>
                        <a:pt x="11491" y="0"/>
                      </a:lnTo>
                      <a:lnTo>
                        <a:pt x="11491" y="12210"/>
                      </a:lnTo>
                      <a:lnTo>
                        <a:pt x="20873" y="12210"/>
                      </a:lnTo>
                      <a:lnTo>
                        <a:pt x="20873" y="14924"/>
                      </a:lnTo>
                      <a:lnTo>
                        <a:pt x="11503" y="14924"/>
                      </a:lnTo>
                      <a:lnTo>
                        <a:pt x="11503" y="40676"/>
                      </a:lnTo>
                      <a:cubicBezTo>
                        <a:pt x="11503" y="43354"/>
                        <a:pt x="11970" y="45217"/>
                        <a:pt x="12915" y="46269"/>
                      </a:cubicBezTo>
                      <a:cubicBezTo>
                        <a:pt x="13860" y="47322"/>
                        <a:pt x="15573" y="47842"/>
                        <a:pt x="17978" y="47842"/>
                      </a:cubicBezTo>
                      <a:cubicBezTo>
                        <a:pt x="18191" y="47836"/>
                        <a:pt x="19160" y="47688"/>
                        <a:pt x="20885" y="47440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717" name="Google Shape;2717;p18"/>
                <p:cNvSpPr/>
                <p:nvPr/>
              </p:nvSpPr>
              <p:spPr>
                <a:xfrm>
                  <a:off x="10805568" y="4838931"/>
                  <a:ext cx="32990" cy="57427"/>
                </a:xfrm>
                <a:custGeom>
                  <a:rect b="b" l="l" r="r" t="t"/>
                  <a:pathLst>
                    <a:path extrusionOk="0" h="57427" w="32990">
                      <a:moveTo>
                        <a:pt x="6481" y="37914"/>
                      </a:moveTo>
                      <a:cubicBezTo>
                        <a:pt x="6481" y="44478"/>
                        <a:pt x="7466" y="49163"/>
                        <a:pt x="9435" y="51969"/>
                      </a:cubicBezTo>
                      <a:cubicBezTo>
                        <a:pt x="10511" y="53584"/>
                        <a:pt x="12348" y="54524"/>
                        <a:pt x="14285" y="54453"/>
                      </a:cubicBezTo>
                      <a:cubicBezTo>
                        <a:pt x="17117" y="54453"/>
                        <a:pt x="19181" y="52352"/>
                        <a:pt x="20477" y="48150"/>
                      </a:cubicBezTo>
                      <a:cubicBezTo>
                        <a:pt x="22273" y="41444"/>
                        <a:pt x="22273" y="34384"/>
                        <a:pt x="20477" y="27679"/>
                      </a:cubicBezTo>
                      <a:cubicBezTo>
                        <a:pt x="19177" y="23481"/>
                        <a:pt x="17114" y="21381"/>
                        <a:pt x="14285" y="21381"/>
                      </a:cubicBezTo>
                      <a:cubicBezTo>
                        <a:pt x="11355" y="21381"/>
                        <a:pt x="9218" y="23455"/>
                        <a:pt x="7875" y="27602"/>
                      </a:cubicBezTo>
                      <a:cubicBezTo>
                        <a:pt x="6869" y="30944"/>
                        <a:pt x="6398" y="34425"/>
                        <a:pt x="6481" y="37914"/>
                      </a:cubicBezTo>
                      <a:close/>
                      <a:moveTo>
                        <a:pt x="21842" y="57427"/>
                      </a:moveTo>
                      <a:lnTo>
                        <a:pt x="21842" y="51378"/>
                      </a:lnTo>
                      <a:lnTo>
                        <a:pt x="21700" y="51378"/>
                      </a:lnTo>
                      <a:cubicBezTo>
                        <a:pt x="21107" y="53134"/>
                        <a:pt x="19917" y="54626"/>
                        <a:pt x="18338" y="55594"/>
                      </a:cubicBezTo>
                      <a:cubicBezTo>
                        <a:pt x="16898" y="56694"/>
                        <a:pt x="15156" y="57325"/>
                        <a:pt x="13346" y="57404"/>
                      </a:cubicBezTo>
                      <a:cubicBezTo>
                        <a:pt x="8620" y="57404"/>
                        <a:pt x="5115" y="55381"/>
                        <a:pt x="2830" y="51337"/>
                      </a:cubicBezTo>
                      <a:cubicBezTo>
                        <a:pt x="939" y="47982"/>
                        <a:pt x="-4" y="43508"/>
                        <a:pt x="0" y="37914"/>
                      </a:cubicBezTo>
                      <a:cubicBezTo>
                        <a:pt x="4" y="32321"/>
                        <a:pt x="949" y="27837"/>
                        <a:pt x="2836" y="24462"/>
                      </a:cubicBezTo>
                      <a:cubicBezTo>
                        <a:pt x="5124" y="20370"/>
                        <a:pt x="8630" y="18324"/>
                        <a:pt x="13352" y="18324"/>
                      </a:cubicBezTo>
                      <a:cubicBezTo>
                        <a:pt x="17129" y="18324"/>
                        <a:pt x="19914" y="20424"/>
                        <a:pt x="21706" y="24622"/>
                      </a:cubicBezTo>
                      <a:lnTo>
                        <a:pt x="21848" y="24622"/>
                      </a:lnTo>
                      <a:lnTo>
                        <a:pt x="21848" y="8657"/>
                      </a:lnTo>
                      <a:cubicBezTo>
                        <a:pt x="21848" y="6764"/>
                        <a:pt x="21329" y="5412"/>
                        <a:pt x="20294" y="4600"/>
                      </a:cubicBezTo>
                      <a:cubicBezTo>
                        <a:pt x="19506" y="3966"/>
                        <a:pt x="18183" y="3546"/>
                        <a:pt x="16324" y="3341"/>
                      </a:cubicBezTo>
                      <a:lnTo>
                        <a:pt x="16324" y="1934"/>
                      </a:lnTo>
                      <a:lnTo>
                        <a:pt x="27502" y="0"/>
                      </a:lnTo>
                      <a:lnTo>
                        <a:pt x="27502" y="48782"/>
                      </a:lnTo>
                      <a:cubicBezTo>
                        <a:pt x="27502" y="50753"/>
                        <a:pt x="27998" y="52133"/>
                        <a:pt x="28990" y="52921"/>
                      </a:cubicBezTo>
                      <a:cubicBezTo>
                        <a:pt x="29719" y="53525"/>
                        <a:pt x="31052" y="53933"/>
                        <a:pt x="32990" y="54145"/>
                      </a:cubicBezTo>
                      <a:lnTo>
                        <a:pt x="32990" y="55482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718" name="Google Shape;2718;p18"/>
                <p:cNvSpPr/>
                <p:nvPr/>
              </p:nvSpPr>
              <p:spPr>
                <a:xfrm>
                  <a:off x="10843208" y="4840472"/>
                  <a:ext cx="8849" cy="17599"/>
                </a:xfrm>
                <a:custGeom>
                  <a:rect b="b" l="l" r="r" t="t"/>
                  <a:pathLst>
                    <a:path extrusionOk="0" h="17599" w="8849">
                      <a:moveTo>
                        <a:pt x="3716" y="17599"/>
                      </a:moveTo>
                      <a:lnTo>
                        <a:pt x="1305" y="17599"/>
                      </a:lnTo>
                      <a:cubicBezTo>
                        <a:pt x="3574" y="14950"/>
                        <a:pt x="4708" y="12445"/>
                        <a:pt x="4708" y="10084"/>
                      </a:cubicBezTo>
                      <a:cubicBezTo>
                        <a:pt x="4708" y="9374"/>
                        <a:pt x="4259" y="8913"/>
                        <a:pt x="3361" y="8700"/>
                      </a:cubicBezTo>
                      <a:cubicBezTo>
                        <a:pt x="2435" y="8577"/>
                        <a:pt x="1576" y="8149"/>
                        <a:pt x="921" y="7482"/>
                      </a:cubicBezTo>
                      <a:cubicBezTo>
                        <a:pt x="-403" y="5585"/>
                        <a:pt x="-289" y="3033"/>
                        <a:pt x="1199" y="1262"/>
                      </a:cubicBezTo>
                      <a:cubicBezTo>
                        <a:pt x="2001" y="422"/>
                        <a:pt x="3122" y="-36"/>
                        <a:pt x="4283" y="2"/>
                      </a:cubicBezTo>
                      <a:cubicBezTo>
                        <a:pt x="7327" y="2"/>
                        <a:pt x="8850" y="1893"/>
                        <a:pt x="8850" y="5673"/>
                      </a:cubicBezTo>
                      <a:cubicBezTo>
                        <a:pt x="8783" y="9001"/>
                        <a:pt x="7726" y="12233"/>
                        <a:pt x="5813" y="14956"/>
                      </a:cubicBezTo>
                      <a:cubicBezTo>
                        <a:pt x="5200" y="15902"/>
                        <a:pt x="4498" y="16787"/>
                        <a:pt x="3716" y="17599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719" name="Google Shape;2719;p18"/>
                <p:cNvSpPr/>
                <p:nvPr/>
              </p:nvSpPr>
              <p:spPr>
                <a:xfrm>
                  <a:off x="10853475" y="4840469"/>
                  <a:ext cx="51157" cy="55079"/>
                </a:xfrm>
                <a:custGeom>
                  <a:rect b="b" l="l" r="r" t="t"/>
                  <a:pathLst>
                    <a:path extrusionOk="0" h="55079" w="51157">
                      <a:moveTo>
                        <a:pt x="0" y="55080"/>
                      </a:moveTo>
                      <a:lnTo>
                        <a:pt x="0" y="53465"/>
                      </a:lnTo>
                      <a:cubicBezTo>
                        <a:pt x="3233" y="53465"/>
                        <a:pt x="5416" y="52296"/>
                        <a:pt x="6546" y="49959"/>
                      </a:cubicBezTo>
                      <a:cubicBezTo>
                        <a:pt x="7366" y="48167"/>
                        <a:pt x="8076" y="46327"/>
                        <a:pt x="8673" y="44448"/>
                      </a:cubicBezTo>
                      <a:lnTo>
                        <a:pt x="23679" y="0"/>
                      </a:lnTo>
                      <a:lnTo>
                        <a:pt x="27756" y="0"/>
                      </a:lnTo>
                      <a:lnTo>
                        <a:pt x="42839" y="45075"/>
                      </a:lnTo>
                      <a:cubicBezTo>
                        <a:pt x="44111" y="48859"/>
                        <a:pt x="45609" y="51315"/>
                        <a:pt x="47335" y="52443"/>
                      </a:cubicBezTo>
                      <a:cubicBezTo>
                        <a:pt x="48477" y="53160"/>
                        <a:pt x="49809" y="53517"/>
                        <a:pt x="51157" y="53465"/>
                      </a:cubicBezTo>
                      <a:lnTo>
                        <a:pt x="51157" y="55080"/>
                      </a:lnTo>
                      <a:lnTo>
                        <a:pt x="32322" y="55080"/>
                      </a:lnTo>
                      <a:lnTo>
                        <a:pt x="32322" y="53465"/>
                      </a:lnTo>
                      <a:cubicBezTo>
                        <a:pt x="35741" y="53465"/>
                        <a:pt x="37451" y="52547"/>
                        <a:pt x="37451" y="50710"/>
                      </a:cubicBezTo>
                      <a:cubicBezTo>
                        <a:pt x="37419" y="49555"/>
                        <a:pt x="37206" y="48411"/>
                        <a:pt x="36818" y="47322"/>
                      </a:cubicBezTo>
                      <a:lnTo>
                        <a:pt x="33415" y="37116"/>
                      </a:lnTo>
                      <a:lnTo>
                        <a:pt x="15219" y="37116"/>
                      </a:lnTo>
                      <a:lnTo>
                        <a:pt x="12088" y="46772"/>
                      </a:lnTo>
                      <a:cubicBezTo>
                        <a:pt x="11634" y="47988"/>
                        <a:pt x="11338" y="49258"/>
                        <a:pt x="11207" y="50550"/>
                      </a:cubicBezTo>
                      <a:cubicBezTo>
                        <a:pt x="11207" y="52023"/>
                        <a:pt x="12017" y="52916"/>
                        <a:pt x="13647" y="53229"/>
                      </a:cubicBezTo>
                      <a:cubicBezTo>
                        <a:pt x="14533" y="53402"/>
                        <a:pt x="15434" y="53481"/>
                        <a:pt x="16336" y="53465"/>
                      </a:cubicBezTo>
                      <a:lnTo>
                        <a:pt x="16336" y="55080"/>
                      </a:lnTo>
                      <a:close/>
                      <a:moveTo>
                        <a:pt x="24353" y="9053"/>
                      </a:moveTo>
                      <a:lnTo>
                        <a:pt x="16211" y="33887"/>
                      </a:lnTo>
                      <a:lnTo>
                        <a:pt x="32393" y="33887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720" name="Google Shape;2720;p18"/>
                <p:cNvSpPr/>
                <p:nvPr/>
              </p:nvSpPr>
              <p:spPr>
                <a:xfrm>
                  <a:off x="10909211" y="4838931"/>
                  <a:ext cx="16672" cy="56617"/>
                </a:xfrm>
                <a:custGeom>
                  <a:rect b="b" l="l" r="r" t="t"/>
                  <a:pathLst>
                    <a:path extrusionOk="0" h="56617" w="16672">
                      <a:moveTo>
                        <a:pt x="0" y="56617"/>
                      </a:moveTo>
                      <a:lnTo>
                        <a:pt x="0" y="55239"/>
                      </a:lnTo>
                      <a:cubicBezTo>
                        <a:pt x="2009" y="55239"/>
                        <a:pt x="3421" y="54790"/>
                        <a:pt x="4248" y="53897"/>
                      </a:cubicBezTo>
                      <a:cubicBezTo>
                        <a:pt x="5075" y="53004"/>
                        <a:pt x="5524" y="51443"/>
                        <a:pt x="5524" y="49214"/>
                      </a:cubicBezTo>
                      <a:lnTo>
                        <a:pt x="5524" y="8627"/>
                      </a:lnTo>
                      <a:cubicBezTo>
                        <a:pt x="5524" y="6711"/>
                        <a:pt x="5016" y="5345"/>
                        <a:pt x="4000" y="4529"/>
                      </a:cubicBezTo>
                      <a:cubicBezTo>
                        <a:pt x="3212" y="3926"/>
                        <a:pt x="1879" y="3520"/>
                        <a:pt x="0" y="3311"/>
                      </a:cubicBezTo>
                      <a:lnTo>
                        <a:pt x="0" y="1934"/>
                      </a:lnTo>
                      <a:lnTo>
                        <a:pt x="11148" y="0"/>
                      </a:lnTo>
                      <a:lnTo>
                        <a:pt x="11148" y="49214"/>
                      </a:lnTo>
                      <a:cubicBezTo>
                        <a:pt x="11148" y="52312"/>
                        <a:pt x="12023" y="54177"/>
                        <a:pt x="13771" y="54808"/>
                      </a:cubicBezTo>
                      <a:cubicBezTo>
                        <a:pt x="14706" y="55118"/>
                        <a:pt x="15687" y="55264"/>
                        <a:pt x="16672" y="55239"/>
                      </a:cubicBezTo>
                      <a:lnTo>
                        <a:pt x="16672" y="56617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721" name="Google Shape;2721;p18"/>
                <p:cNvSpPr/>
                <p:nvPr/>
              </p:nvSpPr>
              <p:spPr>
                <a:xfrm>
                  <a:off x="10927920" y="4857250"/>
                  <a:ext cx="29848" cy="39085"/>
                </a:xfrm>
                <a:custGeom>
                  <a:rect b="b" l="l" r="r" t="t"/>
                  <a:pathLst>
                    <a:path extrusionOk="0" h="39085" w="29848">
                      <a:moveTo>
                        <a:pt x="29848" y="36684"/>
                      </a:moveTo>
                      <a:lnTo>
                        <a:pt x="29848" y="38375"/>
                      </a:lnTo>
                      <a:cubicBezTo>
                        <a:pt x="28130" y="38851"/>
                        <a:pt x="26355" y="39090"/>
                        <a:pt x="24572" y="39085"/>
                      </a:cubicBezTo>
                      <a:cubicBezTo>
                        <a:pt x="20937" y="39085"/>
                        <a:pt x="19119" y="37104"/>
                        <a:pt x="19119" y="33142"/>
                      </a:cubicBezTo>
                      <a:lnTo>
                        <a:pt x="18978" y="33142"/>
                      </a:lnTo>
                      <a:cubicBezTo>
                        <a:pt x="16614" y="37104"/>
                        <a:pt x="13182" y="39085"/>
                        <a:pt x="8680" y="39085"/>
                      </a:cubicBezTo>
                      <a:cubicBezTo>
                        <a:pt x="5253" y="39085"/>
                        <a:pt x="2738" y="37614"/>
                        <a:pt x="1135" y="34674"/>
                      </a:cubicBezTo>
                      <a:cubicBezTo>
                        <a:pt x="366" y="33218"/>
                        <a:pt x="-24" y="31591"/>
                        <a:pt x="1" y="29944"/>
                      </a:cubicBezTo>
                      <a:cubicBezTo>
                        <a:pt x="1" y="24929"/>
                        <a:pt x="2327" y="21529"/>
                        <a:pt x="6978" y="19744"/>
                      </a:cubicBezTo>
                      <a:cubicBezTo>
                        <a:pt x="9134" y="18944"/>
                        <a:pt x="11380" y="18416"/>
                        <a:pt x="13666" y="18171"/>
                      </a:cubicBezTo>
                      <a:lnTo>
                        <a:pt x="19119" y="17538"/>
                      </a:lnTo>
                      <a:lnTo>
                        <a:pt x="19119" y="14422"/>
                      </a:lnTo>
                      <a:cubicBezTo>
                        <a:pt x="19119" y="9297"/>
                        <a:pt x="18459" y="5947"/>
                        <a:pt x="17140" y="4370"/>
                      </a:cubicBezTo>
                      <a:cubicBezTo>
                        <a:pt x="16219" y="3294"/>
                        <a:pt x="14824" y="2755"/>
                        <a:pt x="12957" y="2755"/>
                      </a:cubicBezTo>
                      <a:cubicBezTo>
                        <a:pt x="11185" y="2755"/>
                        <a:pt x="9974" y="3039"/>
                        <a:pt x="9241" y="3619"/>
                      </a:cubicBezTo>
                      <a:cubicBezTo>
                        <a:pt x="8343" y="4328"/>
                        <a:pt x="7900" y="5600"/>
                        <a:pt x="7900" y="7439"/>
                      </a:cubicBezTo>
                      <a:cubicBezTo>
                        <a:pt x="7900" y="10273"/>
                        <a:pt x="6766" y="11690"/>
                        <a:pt x="4497" y="11690"/>
                      </a:cubicBezTo>
                      <a:cubicBezTo>
                        <a:pt x="2165" y="11690"/>
                        <a:pt x="998" y="10456"/>
                        <a:pt x="994" y="7988"/>
                      </a:cubicBezTo>
                      <a:cubicBezTo>
                        <a:pt x="994" y="4760"/>
                        <a:pt x="3199" y="2411"/>
                        <a:pt x="7611" y="940"/>
                      </a:cubicBezTo>
                      <a:cubicBezTo>
                        <a:pt x="9355" y="339"/>
                        <a:pt x="11184" y="21"/>
                        <a:pt x="13028" y="0"/>
                      </a:cubicBezTo>
                      <a:cubicBezTo>
                        <a:pt x="18936" y="0"/>
                        <a:pt x="22548" y="2006"/>
                        <a:pt x="23863" y="6019"/>
                      </a:cubicBezTo>
                      <a:cubicBezTo>
                        <a:pt x="24530" y="8281"/>
                        <a:pt x="24841" y="10633"/>
                        <a:pt x="24785" y="12991"/>
                      </a:cubicBezTo>
                      <a:lnTo>
                        <a:pt x="24785" y="33148"/>
                      </a:lnTo>
                      <a:cubicBezTo>
                        <a:pt x="24785" y="35719"/>
                        <a:pt x="25823" y="37004"/>
                        <a:pt x="27899" y="37004"/>
                      </a:cubicBezTo>
                      <a:cubicBezTo>
                        <a:pt x="28558" y="36972"/>
                        <a:pt x="29212" y="36865"/>
                        <a:pt x="29848" y="36684"/>
                      </a:cubicBezTo>
                      <a:close/>
                      <a:moveTo>
                        <a:pt x="19119" y="24988"/>
                      </a:moveTo>
                      <a:lnTo>
                        <a:pt x="19119" y="20258"/>
                      </a:lnTo>
                      <a:cubicBezTo>
                        <a:pt x="10671" y="20463"/>
                        <a:pt x="6447" y="23258"/>
                        <a:pt x="6447" y="28643"/>
                      </a:cubicBezTo>
                      <a:cubicBezTo>
                        <a:pt x="6420" y="30304"/>
                        <a:pt x="6849" y="31940"/>
                        <a:pt x="7687" y="33373"/>
                      </a:cubicBezTo>
                      <a:cubicBezTo>
                        <a:pt x="8633" y="34946"/>
                        <a:pt x="9856" y="35738"/>
                        <a:pt x="11368" y="35738"/>
                      </a:cubicBezTo>
                      <a:cubicBezTo>
                        <a:pt x="13731" y="35738"/>
                        <a:pt x="15667" y="34583"/>
                        <a:pt x="17176" y="32273"/>
                      </a:cubicBezTo>
                      <a:cubicBezTo>
                        <a:pt x="18515" y="30085"/>
                        <a:pt x="19190" y="27554"/>
                        <a:pt x="19119" y="24988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722" name="Google Shape;2722;p18"/>
                <p:cNvSpPr/>
                <p:nvPr/>
              </p:nvSpPr>
              <p:spPr>
                <a:xfrm>
                  <a:off x="10959499" y="4857234"/>
                  <a:ext cx="27076" cy="39113"/>
                </a:xfrm>
                <a:custGeom>
                  <a:rect b="b" l="l" r="r" t="t"/>
                  <a:pathLst>
                    <a:path extrusionOk="0" h="39113" w="27076">
                      <a:moveTo>
                        <a:pt x="26202" y="35482"/>
                      </a:moveTo>
                      <a:lnTo>
                        <a:pt x="26202" y="37847"/>
                      </a:lnTo>
                      <a:cubicBezTo>
                        <a:pt x="23707" y="38750"/>
                        <a:pt x="21067" y="39176"/>
                        <a:pt x="18415" y="39107"/>
                      </a:cubicBezTo>
                      <a:cubicBezTo>
                        <a:pt x="12231" y="39107"/>
                        <a:pt x="7582" y="37244"/>
                        <a:pt x="4466" y="33519"/>
                      </a:cubicBezTo>
                      <a:cubicBezTo>
                        <a:pt x="1489" y="29943"/>
                        <a:pt x="0" y="24927"/>
                        <a:pt x="0" y="18470"/>
                      </a:cubicBezTo>
                      <a:cubicBezTo>
                        <a:pt x="0" y="10646"/>
                        <a:pt x="2253" y="5253"/>
                        <a:pt x="6759" y="2292"/>
                      </a:cubicBezTo>
                      <a:cubicBezTo>
                        <a:pt x="9098" y="767"/>
                        <a:pt x="12074" y="6"/>
                        <a:pt x="15686" y="10"/>
                      </a:cubicBezTo>
                      <a:cubicBezTo>
                        <a:pt x="18213" y="-77"/>
                        <a:pt x="20727" y="408"/>
                        <a:pt x="23041" y="1429"/>
                      </a:cubicBezTo>
                      <a:cubicBezTo>
                        <a:pt x="25727" y="2710"/>
                        <a:pt x="27072" y="4770"/>
                        <a:pt x="27076" y="7608"/>
                      </a:cubicBezTo>
                      <a:cubicBezTo>
                        <a:pt x="27076" y="10186"/>
                        <a:pt x="25944" y="11473"/>
                        <a:pt x="23679" y="11469"/>
                      </a:cubicBezTo>
                      <a:cubicBezTo>
                        <a:pt x="22506" y="11501"/>
                        <a:pt x="21418" y="10857"/>
                        <a:pt x="20879" y="9814"/>
                      </a:cubicBezTo>
                      <a:cubicBezTo>
                        <a:pt x="20339" y="8677"/>
                        <a:pt x="19959" y="7471"/>
                        <a:pt x="19750" y="6230"/>
                      </a:cubicBezTo>
                      <a:cubicBezTo>
                        <a:pt x="19230" y="3924"/>
                        <a:pt x="17566" y="2771"/>
                        <a:pt x="14758" y="2771"/>
                      </a:cubicBezTo>
                      <a:cubicBezTo>
                        <a:pt x="11213" y="2771"/>
                        <a:pt x="8689" y="4685"/>
                        <a:pt x="7184" y="8513"/>
                      </a:cubicBezTo>
                      <a:cubicBezTo>
                        <a:pt x="6365" y="10866"/>
                        <a:pt x="5981" y="13348"/>
                        <a:pt x="6050" y="15839"/>
                      </a:cubicBezTo>
                      <a:cubicBezTo>
                        <a:pt x="6050" y="23530"/>
                        <a:pt x="8586" y="29342"/>
                        <a:pt x="13659" y="33276"/>
                      </a:cubicBezTo>
                      <a:cubicBezTo>
                        <a:pt x="16073" y="35192"/>
                        <a:pt x="19075" y="36209"/>
                        <a:pt x="22155" y="36156"/>
                      </a:cubicBezTo>
                      <a:cubicBezTo>
                        <a:pt x="23527" y="36102"/>
                        <a:pt x="24886" y="35875"/>
                        <a:pt x="26202" y="35482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723" name="Google Shape;2723;p18"/>
                <p:cNvSpPr/>
                <p:nvPr/>
              </p:nvSpPr>
              <p:spPr>
                <a:xfrm>
                  <a:off x="10990740" y="4857244"/>
                  <a:ext cx="29871" cy="39091"/>
                </a:xfrm>
                <a:custGeom>
                  <a:rect b="b" l="l" r="r" t="t"/>
                  <a:pathLst>
                    <a:path extrusionOk="0" h="39091" w="29871">
                      <a:moveTo>
                        <a:pt x="29872" y="36690"/>
                      </a:moveTo>
                      <a:lnTo>
                        <a:pt x="29872" y="38381"/>
                      </a:lnTo>
                      <a:cubicBezTo>
                        <a:pt x="28154" y="38857"/>
                        <a:pt x="26378" y="39095"/>
                        <a:pt x="24596" y="39091"/>
                      </a:cubicBezTo>
                      <a:cubicBezTo>
                        <a:pt x="20957" y="39091"/>
                        <a:pt x="19139" y="37110"/>
                        <a:pt x="19143" y="33148"/>
                      </a:cubicBezTo>
                      <a:lnTo>
                        <a:pt x="18978" y="33148"/>
                      </a:lnTo>
                      <a:cubicBezTo>
                        <a:pt x="16614" y="37110"/>
                        <a:pt x="13180" y="39091"/>
                        <a:pt x="8674" y="39091"/>
                      </a:cubicBezTo>
                      <a:cubicBezTo>
                        <a:pt x="5252" y="39091"/>
                        <a:pt x="2738" y="37620"/>
                        <a:pt x="1135" y="34680"/>
                      </a:cubicBezTo>
                      <a:cubicBezTo>
                        <a:pt x="366" y="33223"/>
                        <a:pt x="-24" y="31597"/>
                        <a:pt x="1" y="29949"/>
                      </a:cubicBezTo>
                      <a:cubicBezTo>
                        <a:pt x="1" y="24935"/>
                        <a:pt x="2327" y="21535"/>
                        <a:pt x="6978" y="19749"/>
                      </a:cubicBezTo>
                      <a:cubicBezTo>
                        <a:pt x="9134" y="18951"/>
                        <a:pt x="11380" y="18423"/>
                        <a:pt x="13666" y="18177"/>
                      </a:cubicBezTo>
                      <a:lnTo>
                        <a:pt x="19119" y="17544"/>
                      </a:lnTo>
                      <a:lnTo>
                        <a:pt x="19119" y="14428"/>
                      </a:lnTo>
                      <a:cubicBezTo>
                        <a:pt x="19119" y="9303"/>
                        <a:pt x="18459" y="5953"/>
                        <a:pt x="17140" y="4376"/>
                      </a:cubicBezTo>
                      <a:cubicBezTo>
                        <a:pt x="16219" y="3299"/>
                        <a:pt x="14824" y="2761"/>
                        <a:pt x="12957" y="2761"/>
                      </a:cubicBezTo>
                      <a:cubicBezTo>
                        <a:pt x="11185" y="2761"/>
                        <a:pt x="9974" y="3045"/>
                        <a:pt x="9241" y="3625"/>
                      </a:cubicBezTo>
                      <a:cubicBezTo>
                        <a:pt x="8351" y="4334"/>
                        <a:pt x="7904" y="5607"/>
                        <a:pt x="7900" y="7444"/>
                      </a:cubicBezTo>
                      <a:cubicBezTo>
                        <a:pt x="7900" y="10279"/>
                        <a:pt x="6766" y="11696"/>
                        <a:pt x="4497" y="11696"/>
                      </a:cubicBezTo>
                      <a:cubicBezTo>
                        <a:pt x="2165" y="11696"/>
                        <a:pt x="998" y="10462"/>
                        <a:pt x="994" y="7994"/>
                      </a:cubicBezTo>
                      <a:cubicBezTo>
                        <a:pt x="994" y="4766"/>
                        <a:pt x="3202" y="2417"/>
                        <a:pt x="7617" y="946"/>
                      </a:cubicBezTo>
                      <a:cubicBezTo>
                        <a:pt x="9371" y="338"/>
                        <a:pt x="11213" y="18"/>
                        <a:pt x="13070" y="0"/>
                      </a:cubicBezTo>
                      <a:cubicBezTo>
                        <a:pt x="18978" y="0"/>
                        <a:pt x="22587" y="2006"/>
                        <a:pt x="23899" y="6019"/>
                      </a:cubicBezTo>
                      <a:cubicBezTo>
                        <a:pt x="24565" y="8281"/>
                        <a:pt x="24877" y="10633"/>
                        <a:pt x="24821" y="12991"/>
                      </a:cubicBezTo>
                      <a:lnTo>
                        <a:pt x="24821" y="33148"/>
                      </a:lnTo>
                      <a:cubicBezTo>
                        <a:pt x="24821" y="35719"/>
                        <a:pt x="25859" y="37004"/>
                        <a:pt x="27934" y="37004"/>
                      </a:cubicBezTo>
                      <a:cubicBezTo>
                        <a:pt x="28590" y="36973"/>
                        <a:pt x="29240" y="36868"/>
                        <a:pt x="29872" y="36690"/>
                      </a:cubicBezTo>
                      <a:close/>
                      <a:moveTo>
                        <a:pt x="19143" y="24994"/>
                      </a:moveTo>
                      <a:lnTo>
                        <a:pt x="19143" y="20264"/>
                      </a:lnTo>
                      <a:cubicBezTo>
                        <a:pt x="10695" y="20469"/>
                        <a:pt x="6470" y="23264"/>
                        <a:pt x="6470" y="28649"/>
                      </a:cubicBezTo>
                      <a:cubicBezTo>
                        <a:pt x="6443" y="30310"/>
                        <a:pt x="6872" y="31946"/>
                        <a:pt x="7711" y="33379"/>
                      </a:cubicBezTo>
                      <a:cubicBezTo>
                        <a:pt x="8652" y="34956"/>
                        <a:pt x="9879" y="35744"/>
                        <a:pt x="11392" y="35744"/>
                      </a:cubicBezTo>
                      <a:cubicBezTo>
                        <a:pt x="13755" y="35744"/>
                        <a:pt x="15691" y="34589"/>
                        <a:pt x="17199" y="32279"/>
                      </a:cubicBezTo>
                      <a:cubicBezTo>
                        <a:pt x="18539" y="30091"/>
                        <a:pt x="19213" y="27560"/>
                        <a:pt x="19143" y="24994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724" name="Google Shape;2724;p18"/>
                <p:cNvSpPr/>
                <p:nvPr/>
              </p:nvSpPr>
              <p:spPr>
                <a:xfrm>
                  <a:off x="11024398" y="4857250"/>
                  <a:ext cx="36647" cy="38304"/>
                </a:xfrm>
                <a:custGeom>
                  <a:rect b="b" l="l" r="r" t="t"/>
                  <a:pathLst>
                    <a:path extrusionOk="0" h="38304" w="36647">
                      <a:moveTo>
                        <a:pt x="0" y="38299"/>
                      </a:moveTo>
                      <a:lnTo>
                        <a:pt x="0" y="36921"/>
                      </a:lnTo>
                      <a:cubicBezTo>
                        <a:pt x="1985" y="36921"/>
                        <a:pt x="3385" y="36471"/>
                        <a:pt x="4212" y="35579"/>
                      </a:cubicBezTo>
                      <a:cubicBezTo>
                        <a:pt x="5040" y="34686"/>
                        <a:pt x="5489" y="33101"/>
                        <a:pt x="5489" y="30895"/>
                      </a:cubicBezTo>
                      <a:lnTo>
                        <a:pt x="5489" y="8609"/>
                      </a:lnTo>
                      <a:cubicBezTo>
                        <a:pt x="5489" y="6670"/>
                        <a:pt x="4992" y="5310"/>
                        <a:pt x="4000" y="4518"/>
                      </a:cubicBezTo>
                      <a:cubicBezTo>
                        <a:pt x="3214" y="3914"/>
                        <a:pt x="1879" y="3534"/>
                        <a:pt x="0" y="3376"/>
                      </a:cubicBezTo>
                      <a:lnTo>
                        <a:pt x="0" y="2005"/>
                      </a:lnTo>
                      <a:lnTo>
                        <a:pt x="11148" y="0"/>
                      </a:lnTo>
                      <a:lnTo>
                        <a:pt x="11148" y="10821"/>
                      </a:lnTo>
                      <a:lnTo>
                        <a:pt x="11290" y="10821"/>
                      </a:lnTo>
                      <a:cubicBezTo>
                        <a:pt x="13795" y="3607"/>
                        <a:pt x="17618" y="0"/>
                        <a:pt x="22763" y="0"/>
                      </a:cubicBezTo>
                      <a:cubicBezTo>
                        <a:pt x="26308" y="0"/>
                        <a:pt x="28671" y="1128"/>
                        <a:pt x="29853" y="3382"/>
                      </a:cubicBezTo>
                      <a:cubicBezTo>
                        <a:pt x="30698" y="5010"/>
                        <a:pt x="31117" y="8002"/>
                        <a:pt x="31123" y="12358"/>
                      </a:cubicBezTo>
                      <a:lnTo>
                        <a:pt x="31123" y="30901"/>
                      </a:lnTo>
                      <a:cubicBezTo>
                        <a:pt x="31123" y="34000"/>
                        <a:pt x="31998" y="35864"/>
                        <a:pt x="33740" y="36495"/>
                      </a:cubicBezTo>
                      <a:cubicBezTo>
                        <a:pt x="34680" y="36806"/>
                        <a:pt x="35660" y="36952"/>
                        <a:pt x="36647" y="36927"/>
                      </a:cubicBezTo>
                      <a:lnTo>
                        <a:pt x="36647" y="38305"/>
                      </a:lnTo>
                      <a:lnTo>
                        <a:pt x="19998" y="38305"/>
                      </a:lnTo>
                      <a:lnTo>
                        <a:pt x="19998" y="36927"/>
                      </a:lnTo>
                      <a:cubicBezTo>
                        <a:pt x="22007" y="36927"/>
                        <a:pt x="23425" y="36479"/>
                        <a:pt x="24246" y="35585"/>
                      </a:cubicBezTo>
                      <a:cubicBezTo>
                        <a:pt x="25068" y="34690"/>
                        <a:pt x="25493" y="33129"/>
                        <a:pt x="25522" y="30901"/>
                      </a:cubicBezTo>
                      <a:lnTo>
                        <a:pt x="25522" y="14126"/>
                      </a:lnTo>
                      <a:cubicBezTo>
                        <a:pt x="25522" y="10395"/>
                        <a:pt x="25410" y="8101"/>
                        <a:pt x="25168" y="7232"/>
                      </a:cubicBezTo>
                      <a:cubicBezTo>
                        <a:pt x="24577" y="5056"/>
                        <a:pt x="23065" y="3968"/>
                        <a:pt x="20637" y="3968"/>
                      </a:cubicBezTo>
                      <a:cubicBezTo>
                        <a:pt x="19035" y="3968"/>
                        <a:pt x="17393" y="5097"/>
                        <a:pt x="15715" y="7356"/>
                      </a:cubicBezTo>
                      <a:cubicBezTo>
                        <a:pt x="14421" y="9116"/>
                        <a:pt x="13387" y="11051"/>
                        <a:pt x="12637" y="13103"/>
                      </a:cubicBezTo>
                      <a:cubicBezTo>
                        <a:pt x="11668" y="15588"/>
                        <a:pt x="11166" y="18230"/>
                        <a:pt x="11148" y="20897"/>
                      </a:cubicBezTo>
                      <a:lnTo>
                        <a:pt x="11148" y="30895"/>
                      </a:lnTo>
                      <a:cubicBezTo>
                        <a:pt x="11148" y="33994"/>
                        <a:pt x="12023" y="35858"/>
                        <a:pt x="13771" y="36489"/>
                      </a:cubicBezTo>
                      <a:cubicBezTo>
                        <a:pt x="14705" y="36800"/>
                        <a:pt x="15686" y="36946"/>
                        <a:pt x="16672" y="36921"/>
                      </a:cubicBezTo>
                      <a:lnTo>
                        <a:pt x="16672" y="38299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725" name="Google Shape;2725;p18"/>
                <p:cNvSpPr/>
                <p:nvPr/>
              </p:nvSpPr>
              <p:spPr>
                <a:xfrm>
                  <a:off x="11059787" y="4845867"/>
                  <a:ext cx="20884" cy="50467"/>
                </a:xfrm>
                <a:custGeom>
                  <a:rect b="b" l="l" r="r" t="t"/>
                  <a:pathLst>
                    <a:path extrusionOk="0" h="50467" w="20884">
                      <a:moveTo>
                        <a:pt x="20885" y="47434"/>
                      </a:moveTo>
                      <a:lnTo>
                        <a:pt x="20885" y="50154"/>
                      </a:lnTo>
                      <a:cubicBezTo>
                        <a:pt x="19727" y="50329"/>
                        <a:pt x="18557" y="50433"/>
                        <a:pt x="17381" y="50468"/>
                      </a:cubicBezTo>
                      <a:cubicBezTo>
                        <a:pt x="12235" y="50468"/>
                        <a:pt x="8974" y="49614"/>
                        <a:pt x="7609" y="47907"/>
                      </a:cubicBezTo>
                      <a:cubicBezTo>
                        <a:pt x="6452" y="46496"/>
                        <a:pt x="5872" y="43321"/>
                        <a:pt x="5872" y="38381"/>
                      </a:cubicBezTo>
                      <a:lnTo>
                        <a:pt x="5872" y="14913"/>
                      </a:lnTo>
                      <a:lnTo>
                        <a:pt x="0" y="14913"/>
                      </a:lnTo>
                      <a:lnTo>
                        <a:pt x="0" y="12204"/>
                      </a:lnTo>
                      <a:cubicBezTo>
                        <a:pt x="4195" y="12204"/>
                        <a:pt x="7025" y="10472"/>
                        <a:pt x="8496" y="7007"/>
                      </a:cubicBezTo>
                      <a:cubicBezTo>
                        <a:pt x="9317" y="4766"/>
                        <a:pt x="9707" y="2387"/>
                        <a:pt x="9630" y="0"/>
                      </a:cubicBezTo>
                      <a:lnTo>
                        <a:pt x="11503" y="0"/>
                      </a:lnTo>
                      <a:lnTo>
                        <a:pt x="11503" y="12204"/>
                      </a:lnTo>
                      <a:lnTo>
                        <a:pt x="20885" y="12204"/>
                      </a:lnTo>
                      <a:lnTo>
                        <a:pt x="20885" y="14919"/>
                      </a:lnTo>
                      <a:lnTo>
                        <a:pt x="11503" y="14919"/>
                      </a:lnTo>
                      <a:lnTo>
                        <a:pt x="11503" y="40670"/>
                      </a:lnTo>
                      <a:cubicBezTo>
                        <a:pt x="11503" y="43347"/>
                        <a:pt x="11975" y="45211"/>
                        <a:pt x="12921" y="46263"/>
                      </a:cubicBezTo>
                      <a:cubicBezTo>
                        <a:pt x="13890" y="47310"/>
                        <a:pt x="15573" y="47836"/>
                        <a:pt x="17984" y="47836"/>
                      </a:cubicBezTo>
                      <a:cubicBezTo>
                        <a:pt x="18197" y="47830"/>
                        <a:pt x="19160" y="47683"/>
                        <a:pt x="20885" y="47434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726" name="Google Shape;2726;p18"/>
                <p:cNvSpPr/>
                <p:nvPr/>
              </p:nvSpPr>
              <p:spPr>
                <a:xfrm>
                  <a:off x="10429555" y="4936307"/>
                  <a:ext cx="46483" cy="55038"/>
                </a:xfrm>
                <a:custGeom>
                  <a:rect b="b" l="l" r="r" t="t"/>
                  <a:pathLst>
                    <a:path extrusionOk="0" h="55038" w="46483">
                      <a:moveTo>
                        <a:pt x="40174" y="8308"/>
                      </a:moveTo>
                      <a:lnTo>
                        <a:pt x="40174" y="35472"/>
                      </a:lnTo>
                      <a:cubicBezTo>
                        <a:pt x="40174" y="42036"/>
                        <a:pt x="39276" y="46720"/>
                        <a:pt x="37480" y="49527"/>
                      </a:cubicBezTo>
                      <a:cubicBezTo>
                        <a:pt x="35117" y="53198"/>
                        <a:pt x="30503" y="55034"/>
                        <a:pt x="23638" y="55038"/>
                      </a:cubicBezTo>
                      <a:cubicBezTo>
                        <a:pt x="14788" y="55038"/>
                        <a:pt x="9443" y="52060"/>
                        <a:pt x="7604" y="46104"/>
                      </a:cubicBezTo>
                      <a:cubicBezTo>
                        <a:pt x="6729" y="43344"/>
                        <a:pt x="6292" y="39796"/>
                        <a:pt x="6292" y="35460"/>
                      </a:cubicBezTo>
                      <a:lnTo>
                        <a:pt x="6292" y="8308"/>
                      </a:lnTo>
                      <a:cubicBezTo>
                        <a:pt x="6292" y="4760"/>
                        <a:pt x="5384" y="2700"/>
                        <a:pt x="3568" y="2129"/>
                      </a:cubicBezTo>
                      <a:cubicBezTo>
                        <a:pt x="2407" y="1807"/>
                        <a:pt x="1205" y="1660"/>
                        <a:pt x="0" y="1691"/>
                      </a:cubicBezTo>
                      <a:lnTo>
                        <a:pt x="0" y="0"/>
                      </a:lnTo>
                      <a:lnTo>
                        <a:pt x="19083" y="0"/>
                      </a:lnTo>
                      <a:lnTo>
                        <a:pt x="19083" y="1691"/>
                      </a:lnTo>
                      <a:cubicBezTo>
                        <a:pt x="16720" y="1691"/>
                        <a:pt x="15071" y="2129"/>
                        <a:pt x="14197" y="2992"/>
                      </a:cubicBezTo>
                      <a:cubicBezTo>
                        <a:pt x="13322" y="3855"/>
                        <a:pt x="12779" y="5682"/>
                        <a:pt x="12779" y="8314"/>
                      </a:cubicBezTo>
                      <a:lnTo>
                        <a:pt x="12779" y="35472"/>
                      </a:lnTo>
                      <a:cubicBezTo>
                        <a:pt x="12779" y="43297"/>
                        <a:pt x="14632" y="48323"/>
                        <a:pt x="18338" y="50550"/>
                      </a:cubicBezTo>
                      <a:cubicBezTo>
                        <a:pt x="20038" y="51525"/>
                        <a:pt x="21976" y="52002"/>
                        <a:pt x="23933" y="51928"/>
                      </a:cubicBezTo>
                      <a:cubicBezTo>
                        <a:pt x="28797" y="51928"/>
                        <a:pt x="32114" y="50418"/>
                        <a:pt x="33882" y="47399"/>
                      </a:cubicBezTo>
                      <a:cubicBezTo>
                        <a:pt x="35320" y="44931"/>
                        <a:pt x="36039" y="40955"/>
                        <a:pt x="36039" y="35472"/>
                      </a:cubicBezTo>
                      <a:lnTo>
                        <a:pt x="36039" y="8308"/>
                      </a:lnTo>
                      <a:cubicBezTo>
                        <a:pt x="36039" y="5682"/>
                        <a:pt x="35580" y="3924"/>
                        <a:pt x="34662" y="3033"/>
                      </a:cubicBezTo>
                      <a:cubicBezTo>
                        <a:pt x="33764" y="2141"/>
                        <a:pt x="32122" y="1697"/>
                        <a:pt x="29741" y="1691"/>
                      </a:cubicBezTo>
                      <a:lnTo>
                        <a:pt x="29741" y="0"/>
                      </a:lnTo>
                      <a:lnTo>
                        <a:pt x="46484" y="0"/>
                      </a:lnTo>
                      <a:lnTo>
                        <a:pt x="46484" y="1691"/>
                      </a:lnTo>
                      <a:cubicBezTo>
                        <a:pt x="43487" y="1691"/>
                        <a:pt x="41622" y="2440"/>
                        <a:pt x="40889" y="3938"/>
                      </a:cubicBezTo>
                      <a:cubicBezTo>
                        <a:pt x="40416" y="4884"/>
                        <a:pt x="40174" y="6321"/>
                        <a:pt x="40174" y="8308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727" name="Google Shape;2727;p18"/>
                <p:cNvSpPr/>
                <p:nvPr/>
              </p:nvSpPr>
              <p:spPr>
                <a:xfrm>
                  <a:off x="10474592" y="4952254"/>
                  <a:ext cx="36658" cy="38304"/>
                </a:xfrm>
                <a:custGeom>
                  <a:rect b="b" l="l" r="r" t="t"/>
                  <a:pathLst>
                    <a:path extrusionOk="0" h="38304" w="36658">
                      <a:moveTo>
                        <a:pt x="0" y="38304"/>
                      </a:moveTo>
                      <a:lnTo>
                        <a:pt x="0" y="36927"/>
                      </a:lnTo>
                      <a:cubicBezTo>
                        <a:pt x="1969" y="36927"/>
                        <a:pt x="3375" y="36481"/>
                        <a:pt x="4218" y="35590"/>
                      </a:cubicBezTo>
                      <a:cubicBezTo>
                        <a:pt x="5069" y="34668"/>
                        <a:pt x="5488" y="33107"/>
                        <a:pt x="5488" y="30901"/>
                      </a:cubicBezTo>
                      <a:lnTo>
                        <a:pt x="5488" y="8621"/>
                      </a:lnTo>
                      <a:cubicBezTo>
                        <a:pt x="5488" y="6682"/>
                        <a:pt x="4992" y="5310"/>
                        <a:pt x="4006" y="4529"/>
                      </a:cubicBezTo>
                      <a:cubicBezTo>
                        <a:pt x="3226" y="3938"/>
                        <a:pt x="1891" y="3542"/>
                        <a:pt x="0" y="3382"/>
                      </a:cubicBezTo>
                      <a:lnTo>
                        <a:pt x="0" y="2004"/>
                      </a:lnTo>
                      <a:lnTo>
                        <a:pt x="11154" y="0"/>
                      </a:lnTo>
                      <a:lnTo>
                        <a:pt x="11154" y="10827"/>
                      </a:lnTo>
                      <a:lnTo>
                        <a:pt x="11296" y="10827"/>
                      </a:lnTo>
                      <a:cubicBezTo>
                        <a:pt x="13801" y="3605"/>
                        <a:pt x="17625" y="-4"/>
                        <a:pt x="22769" y="0"/>
                      </a:cubicBezTo>
                      <a:cubicBezTo>
                        <a:pt x="26314" y="0"/>
                        <a:pt x="28677" y="1128"/>
                        <a:pt x="29859" y="3382"/>
                      </a:cubicBezTo>
                      <a:cubicBezTo>
                        <a:pt x="30710" y="5014"/>
                        <a:pt x="31135" y="8006"/>
                        <a:pt x="31135" y="12358"/>
                      </a:cubicBezTo>
                      <a:lnTo>
                        <a:pt x="31135" y="30901"/>
                      </a:lnTo>
                      <a:cubicBezTo>
                        <a:pt x="31135" y="34000"/>
                        <a:pt x="32008" y="35864"/>
                        <a:pt x="33752" y="36495"/>
                      </a:cubicBezTo>
                      <a:cubicBezTo>
                        <a:pt x="34689" y="36809"/>
                        <a:pt x="35672" y="36955"/>
                        <a:pt x="36659" y="36927"/>
                      </a:cubicBezTo>
                      <a:lnTo>
                        <a:pt x="36659" y="38304"/>
                      </a:lnTo>
                      <a:lnTo>
                        <a:pt x="20004" y="38304"/>
                      </a:lnTo>
                      <a:lnTo>
                        <a:pt x="20004" y="36927"/>
                      </a:lnTo>
                      <a:cubicBezTo>
                        <a:pt x="22013" y="36927"/>
                        <a:pt x="23425" y="36483"/>
                        <a:pt x="24252" y="35590"/>
                      </a:cubicBezTo>
                      <a:cubicBezTo>
                        <a:pt x="25079" y="34698"/>
                        <a:pt x="25528" y="33137"/>
                        <a:pt x="25528" y="30901"/>
                      </a:cubicBezTo>
                      <a:lnTo>
                        <a:pt x="25528" y="14132"/>
                      </a:lnTo>
                      <a:cubicBezTo>
                        <a:pt x="25528" y="10407"/>
                        <a:pt x="25410" y="8111"/>
                        <a:pt x="25174" y="7243"/>
                      </a:cubicBezTo>
                      <a:cubicBezTo>
                        <a:pt x="24583" y="5067"/>
                        <a:pt x="23072" y="3978"/>
                        <a:pt x="20642" y="3974"/>
                      </a:cubicBezTo>
                      <a:cubicBezTo>
                        <a:pt x="19035" y="3974"/>
                        <a:pt x="17395" y="5103"/>
                        <a:pt x="15721" y="7362"/>
                      </a:cubicBezTo>
                      <a:cubicBezTo>
                        <a:pt x="14430" y="9123"/>
                        <a:pt x="13393" y="11058"/>
                        <a:pt x="12643" y="13109"/>
                      </a:cubicBezTo>
                      <a:cubicBezTo>
                        <a:pt x="11676" y="15594"/>
                        <a:pt x="11172" y="18236"/>
                        <a:pt x="11154" y="20902"/>
                      </a:cubicBezTo>
                      <a:lnTo>
                        <a:pt x="11154" y="30901"/>
                      </a:lnTo>
                      <a:cubicBezTo>
                        <a:pt x="11154" y="34000"/>
                        <a:pt x="12027" y="35864"/>
                        <a:pt x="13771" y="36495"/>
                      </a:cubicBezTo>
                      <a:cubicBezTo>
                        <a:pt x="14708" y="36808"/>
                        <a:pt x="15692" y="36954"/>
                        <a:pt x="16678" y="36927"/>
                      </a:cubicBezTo>
                      <a:lnTo>
                        <a:pt x="16678" y="38304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728" name="Google Shape;2728;p18"/>
                <p:cNvSpPr/>
                <p:nvPr/>
              </p:nvSpPr>
              <p:spPr>
                <a:xfrm>
                  <a:off x="10514849" y="4935478"/>
                  <a:ext cx="16672" cy="55080"/>
                </a:xfrm>
                <a:custGeom>
                  <a:rect b="b" l="l" r="r" t="t"/>
                  <a:pathLst>
                    <a:path extrusionOk="0" h="55080" w="16672">
                      <a:moveTo>
                        <a:pt x="0" y="55080"/>
                      </a:moveTo>
                      <a:lnTo>
                        <a:pt x="0" y="53703"/>
                      </a:lnTo>
                      <a:cubicBezTo>
                        <a:pt x="1969" y="53703"/>
                        <a:pt x="3373" y="53257"/>
                        <a:pt x="4212" y="52366"/>
                      </a:cubicBezTo>
                      <a:cubicBezTo>
                        <a:pt x="5051" y="51475"/>
                        <a:pt x="5477" y="49912"/>
                        <a:pt x="5488" y="47677"/>
                      </a:cubicBezTo>
                      <a:lnTo>
                        <a:pt x="5488" y="25397"/>
                      </a:lnTo>
                      <a:cubicBezTo>
                        <a:pt x="5488" y="23426"/>
                        <a:pt x="4992" y="22062"/>
                        <a:pt x="4000" y="21305"/>
                      </a:cubicBezTo>
                      <a:cubicBezTo>
                        <a:pt x="3243" y="20714"/>
                        <a:pt x="1914" y="20318"/>
                        <a:pt x="0" y="20158"/>
                      </a:cubicBezTo>
                      <a:lnTo>
                        <a:pt x="0" y="18780"/>
                      </a:lnTo>
                      <a:lnTo>
                        <a:pt x="11154" y="16776"/>
                      </a:lnTo>
                      <a:lnTo>
                        <a:pt x="11154" y="47677"/>
                      </a:lnTo>
                      <a:cubicBezTo>
                        <a:pt x="11154" y="50776"/>
                        <a:pt x="12027" y="52640"/>
                        <a:pt x="13771" y="53271"/>
                      </a:cubicBezTo>
                      <a:cubicBezTo>
                        <a:pt x="14706" y="53584"/>
                        <a:pt x="15687" y="53730"/>
                        <a:pt x="16672" y="53703"/>
                      </a:cubicBezTo>
                      <a:lnTo>
                        <a:pt x="16672" y="55080"/>
                      </a:lnTo>
                      <a:close/>
                      <a:moveTo>
                        <a:pt x="8106" y="9296"/>
                      </a:moveTo>
                      <a:cubicBezTo>
                        <a:pt x="6970" y="9314"/>
                        <a:pt x="5886" y="8821"/>
                        <a:pt x="5152" y="7954"/>
                      </a:cubicBezTo>
                      <a:cubicBezTo>
                        <a:pt x="4356" y="7057"/>
                        <a:pt x="3933" y="5889"/>
                        <a:pt x="3970" y="4690"/>
                      </a:cubicBezTo>
                      <a:cubicBezTo>
                        <a:pt x="3936" y="3477"/>
                        <a:pt x="4358" y="2296"/>
                        <a:pt x="5152" y="1378"/>
                      </a:cubicBezTo>
                      <a:cubicBezTo>
                        <a:pt x="5880" y="499"/>
                        <a:pt x="6964" y="-8"/>
                        <a:pt x="8106" y="1"/>
                      </a:cubicBezTo>
                      <a:cubicBezTo>
                        <a:pt x="9250" y="-22"/>
                        <a:pt x="10341" y="487"/>
                        <a:pt x="11060" y="1378"/>
                      </a:cubicBezTo>
                      <a:cubicBezTo>
                        <a:pt x="11859" y="2293"/>
                        <a:pt x="12281" y="3476"/>
                        <a:pt x="12241" y="4690"/>
                      </a:cubicBezTo>
                      <a:cubicBezTo>
                        <a:pt x="12275" y="5888"/>
                        <a:pt x="11853" y="7055"/>
                        <a:pt x="11060" y="7954"/>
                      </a:cubicBezTo>
                      <a:cubicBezTo>
                        <a:pt x="10324" y="8819"/>
                        <a:pt x="9241" y="9311"/>
                        <a:pt x="8106" y="9296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729" name="Google Shape;2729;p18"/>
                <p:cNvSpPr/>
                <p:nvPr/>
              </p:nvSpPr>
              <p:spPr>
                <a:xfrm>
                  <a:off x="10529672" y="4953082"/>
                  <a:ext cx="39311" cy="38263"/>
                </a:xfrm>
                <a:custGeom>
                  <a:rect b="b" l="l" r="r" t="t"/>
                  <a:pathLst>
                    <a:path extrusionOk="0" h="38263" w="39311">
                      <a:moveTo>
                        <a:pt x="18581" y="38263"/>
                      </a:moveTo>
                      <a:lnTo>
                        <a:pt x="7468" y="8858"/>
                      </a:lnTo>
                      <a:cubicBezTo>
                        <a:pt x="6192" y="5499"/>
                        <a:pt x="4858" y="3347"/>
                        <a:pt x="3468" y="2401"/>
                      </a:cubicBezTo>
                      <a:cubicBezTo>
                        <a:pt x="2425" y="1761"/>
                        <a:pt x="1222" y="1433"/>
                        <a:pt x="0" y="1455"/>
                      </a:cubicBezTo>
                      <a:lnTo>
                        <a:pt x="0" y="0"/>
                      </a:lnTo>
                      <a:lnTo>
                        <a:pt x="15325" y="0"/>
                      </a:lnTo>
                      <a:lnTo>
                        <a:pt x="15325" y="1455"/>
                      </a:lnTo>
                      <a:cubicBezTo>
                        <a:pt x="13175" y="1455"/>
                        <a:pt x="12105" y="2099"/>
                        <a:pt x="12105" y="3382"/>
                      </a:cubicBezTo>
                      <a:cubicBezTo>
                        <a:pt x="12198" y="4764"/>
                        <a:pt x="12520" y="6121"/>
                        <a:pt x="13057" y="7397"/>
                      </a:cubicBezTo>
                      <a:lnTo>
                        <a:pt x="21328" y="29642"/>
                      </a:lnTo>
                      <a:lnTo>
                        <a:pt x="28618" y="7634"/>
                      </a:lnTo>
                      <a:cubicBezTo>
                        <a:pt x="29049" y="6522"/>
                        <a:pt x="29324" y="5356"/>
                        <a:pt x="29433" y="4169"/>
                      </a:cubicBezTo>
                      <a:cubicBezTo>
                        <a:pt x="29433" y="2513"/>
                        <a:pt x="28348" y="1608"/>
                        <a:pt x="26178" y="1455"/>
                      </a:cubicBezTo>
                      <a:lnTo>
                        <a:pt x="26178" y="0"/>
                      </a:lnTo>
                      <a:lnTo>
                        <a:pt x="39312" y="0"/>
                      </a:lnTo>
                      <a:lnTo>
                        <a:pt x="39312" y="1455"/>
                      </a:lnTo>
                      <a:cubicBezTo>
                        <a:pt x="37114" y="1608"/>
                        <a:pt x="35548" y="2271"/>
                        <a:pt x="34585" y="3424"/>
                      </a:cubicBezTo>
                      <a:cubicBezTo>
                        <a:pt x="33947" y="4186"/>
                        <a:pt x="33155" y="5913"/>
                        <a:pt x="32222" y="8621"/>
                      </a:cubicBezTo>
                      <a:lnTo>
                        <a:pt x="21989" y="38263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730" name="Google Shape;2730;p18"/>
                <p:cNvSpPr/>
                <p:nvPr/>
              </p:nvSpPr>
              <p:spPr>
                <a:xfrm>
                  <a:off x="10566419" y="4952254"/>
                  <a:ext cx="27125" cy="39098"/>
                </a:xfrm>
                <a:custGeom>
                  <a:rect b="b" l="l" r="r" t="t"/>
                  <a:pathLst>
                    <a:path extrusionOk="0" h="39098" w="27125">
                      <a:moveTo>
                        <a:pt x="26196" y="35076"/>
                      </a:moveTo>
                      <a:lnTo>
                        <a:pt x="26196" y="37678"/>
                      </a:lnTo>
                      <a:cubicBezTo>
                        <a:pt x="23431" y="38688"/>
                        <a:pt x="20501" y="39167"/>
                        <a:pt x="17558" y="39091"/>
                      </a:cubicBezTo>
                      <a:cubicBezTo>
                        <a:pt x="9914" y="39091"/>
                        <a:pt x="4744" y="36006"/>
                        <a:pt x="2050" y="29837"/>
                      </a:cubicBezTo>
                      <a:cubicBezTo>
                        <a:pt x="679" y="26743"/>
                        <a:pt x="-4" y="22978"/>
                        <a:pt x="0" y="18543"/>
                      </a:cubicBezTo>
                      <a:cubicBezTo>
                        <a:pt x="0" y="6181"/>
                        <a:pt x="4908" y="0"/>
                        <a:pt x="14723" y="0"/>
                      </a:cubicBezTo>
                      <a:cubicBezTo>
                        <a:pt x="19678" y="0"/>
                        <a:pt x="23254" y="1994"/>
                        <a:pt x="25451" y="5984"/>
                      </a:cubicBezTo>
                      <a:cubicBezTo>
                        <a:pt x="26630" y="8324"/>
                        <a:pt x="27203" y="10922"/>
                        <a:pt x="27118" y="13541"/>
                      </a:cubicBezTo>
                      <a:lnTo>
                        <a:pt x="27118" y="15315"/>
                      </a:lnTo>
                      <a:lnTo>
                        <a:pt x="6038" y="15315"/>
                      </a:lnTo>
                      <a:cubicBezTo>
                        <a:pt x="6038" y="20956"/>
                        <a:pt x="7277" y="25720"/>
                        <a:pt x="9754" y="29606"/>
                      </a:cubicBezTo>
                      <a:cubicBezTo>
                        <a:pt x="12511" y="33942"/>
                        <a:pt x="16300" y="36111"/>
                        <a:pt x="21121" y="36111"/>
                      </a:cubicBezTo>
                      <a:cubicBezTo>
                        <a:pt x="22873" y="36202"/>
                        <a:pt x="24619" y="35845"/>
                        <a:pt x="26196" y="35076"/>
                      </a:cubicBezTo>
                      <a:close/>
                      <a:moveTo>
                        <a:pt x="6014" y="12677"/>
                      </a:moveTo>
                      <a:lnTo>
                        <a:pt x="20672" y="12677"/>
                      </a:lnTo>
                      <a:cubicBezTo>
                        <a:pt x="20672" y="8791"/>
                        <a:pt x="19752" y="5968"/>
                        <a:pt x="17913" y="4210"/>
                      </a:cubicBezTo>
                      <a:cubicBezTo>
                        <a:pt x="16776" y="3206"/>
                        <a:pt x="15292" y="2684"/>
                        <a:pt x="13777" y="2755"/>
                      </a:cubicBezTo>
                      <a:cubicBezTo>
                        <a:pt x="10587" y="2755"/>
                        <a:pt x="8297" y="4685"/>
                        <a:pt x="6906" y="8544"/>
                      </a:cubicBezTo>
                      <a:cubicBezTo>
                        <a:pt x="6379" y="9861"/>
                        <a:pt x="6086" y="11260"/>
                        <a:pt x="6038" y="12677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731" name="Google Shape;2731;p18"/>
                <p:cNvSpPr/>
                <p:nvPr/>
              </p:nvSpPr>
              <p:spPr>
                <a:xfrm>
                  <a:off x="10596946" y="4952248"/>
                  <a:ext cx="24389" cy="38316"/>
                </a:xfrm>
                <a:custGeom>
                  <a:rect b="b" l="l" r="r" t="t"/>
                  <a:pathLst>
                    <a:path extrusionOk="0" h="38316" w="24389">
                      <a:moveTo>
                        <a:pt x="0" y="38310"/>
                      </a:moveTo>
                      <a:lnTo>
                        <a:pt x="0" y="36933"/>
                      </a:lnTo>
                      <a:cubicBezTo>
                        <a:pt x="2003" y="36933"/>
                        <a:pt x="3421" y="36489"/>
                        <a:pt x="4242" y="35596"/>
                      </a:cubicBezTo>
                      <a:cubicBezTo>
                        <a:pt x="5063" y="34703"/>
                        <a:pt x="5518" y="33142"/>
                        <a:pt x="5518" y="30907"/>
                      </a:cubicBezTo>
                      <a:lnTo>
                        <a:pt x="5518" y="8627"/>
                      </a:lnTo>
                      <a:cubicBezTo>
                        <a:pt x="5518" y="6656"/>
                        <a:pt x="5024" y="5276"/>
                        <a:pt x="4035" y="4488"/>
                      </a:cubicBezTo>
                      <a:cubicBezTo>
                        <a:pt x="3248" y="3908"/>
                        <a:pt x="1902" y="3540"/>
                        <a:pt x="0" y="3382"/>
                      </a:cubicBezTo>
                      <a:lnTo>
                        <a:pt x="0" y="2004"/>
                      </a:lnTo>
                      <a:lnTo>
                        <a:pt x="11184" y="0"/>
                      </a:lnTo>
                      <a:lnTo>
                        <a:pt x="11184" y="8710"/>
                      </a:lnTo>
                      <a:lnTo>
                        <a:pt x="11326" y="8710"/>
                      </a:lnTo>
                      <a:cubicBezTo>
                        <a:pt x="13295" y="2907"/>
                        <a:pt x="16434" y="8"/>
                        <a:pt x="20743" y="12"/>
                      </a:cubicBezTo>
                      <a:cubicBezTo>
                        <a:pt x="21703" y="-4"/>
                        <a:pt x="22627" y="380"/>
                        <a:pt x="23295" y="1070"/>
                      </a:cubicBezTo>
                      <a:cubicBezTo>
                        <a:pt x="24025" y="1783"/>
                        <a:pt x="24421" y="2770"/>
                        <a:pt x="24388" y="3790"/>
                      </a:cubicBezTo>
                      <a:cubicBezTo>
                        <a:pt x="24388" y="6340"/>
                        <a:pt x="23220" y="7614"/>
                        <a:pt x="20885" y="7610"/>
                      </a:cubicBezTo>
                      <a:cubicBezTo>
                        <a:pt x="19983" y="7550"/>
                        <a:pt x="19121" y="7221"/>
                        <a:pt x="18409" y="6664"/>
                      </a:cubicBezTo>
                      <a:cubicBezTo>
                        <a:pt x="17928" y="6241"/>
                        <a:pt x="17376" y="5906"/>
                        <a:pt x="16779" y="5676"/>
                      </a:cubicBezTo>
                      <a:cubicBezTo>
                        <a:pt x="15762" y="5676"/>
                        <a:pt x="14642" y="6662"/>
                        <a:pt x="13417" y="8633"/>
                      </a:cubicBezTo>
                      <a:cubicBezTo>
                        <a:pt x="11928" y="10998"/>
                        <a:pt x="11184" y="14331"/>
                        <a:pt x="11184" y="18632"/>
                      </a:cubicBezTo>
                      <a:lnTo>
                        <a:pt x="11184" y="30913"/>
                      </a:lnTo>
                      <a:cubicBezTo>
                        <a:pt x="11184" y="34012"/>
                        <a:pt x="12058" y="35876"/>
                        <a:pt x="13807" y="36507"/>
                      </a:cubicBezTo>
                      <a:cubicBezTo>
                        <a:pt x="14741" y="36821"/>
                        <a:pt x="15723" y="36967"/>
                        <a:pt x="16708" y="36939"/>
                      </a:cubicBezTo>
                      <a:lnTo>
                        <a:pt x="16708" y="38316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732" name="Google Shape;2732;p18"/>
                <p:cNvSpPr/>
                <p:nvPr/>
              </p:nvSpPr>
              <p:spPr>
                <a:xfrm>
                  <a:off x="10623726" y="4952230"/>
                  <a:ext cx="23188" cy="39116"/>
                </a:xfrm>
                <a:custGeom>
                  <a:rect b="b" l="l" r="r" t="t"/>
                  <a:pathLst>
                    <a:path extrusionOk="0" h="39116" w="23188">
                      <a:moveTo>
                        <a:pt x="21381" y="10023"/>
                      </a:moveTo>
                      <a:lnTo>
                        <a:pt x="19579" y="10023"/>
                      </a:lnTo>
                      <a:cubicBezTo>
                        <a:pt x="18516" y="5191"/>
                        <a:pt x="16048" y="2776"/>
                        <a:pt x="12176" y="2780"/>
                      </a:cubicBezTo>
                      <a:cubicBezTo>
                        <a:pt x="9884" y="2780"/>
                        <a:pt x="8172" y="3489"/>
                        <a:pt x="7042" y="4908"/>
                      </a:cubicBezTo>
                      <a:cubicBezTo>
                        <a:pt x="6422" y="5765"/>
                        <a:pt x="6111" y="6808"/>
                        <a:pt x="6162" y="7865"/>
                      </a:cubicBezTo>
                      <a:cubicBezTo>
                        <a:pt x="6162" y="9859"/>
                        <a:pt x="7247" y="11633"/>
                        <a:pt x="9417" y="13187"/>
                      </a:cubicBezTo>
                      <a:lnTo>
                        <a:pt x="16460" y="17480"/>
                      </a:lnTo>
                      <a:cubicBezTo>
                        <a:pt x="18870" y="19005"/>
                        <a:pt x="20522" y="20396"/>
                        <a:pt x="21416" y="21654"/>
                      </a:cubicBezTo>
                      <a:cubicBezTo>
                        <a:pt x="22598" y="23310"/>
                        <a:pt x="23189" y="25478"/>
                        <a:pt x="23189" y="28158"/>
                      </a:cubicBezTo>
                      <a:cubicBezTo>
                        <a:pt x="23189" y="31966"/>
                        <a:pt x="21749" y="34828"/>
                        <a:pt x="18870" y="36744"/>
                      </a:cubicBezTo>
                      <a:cubicBezTo>
                        <a:pt x="16507" y="38321"/>
                        <a:pt x="13498" y="39109"/>
                        <a:pt x="9843" y="39109"/>
                      </a:cubicBezTo>
                      <a:cubicBezTo>
                        <a:pt x="6669" y="39183"/>
                        <a:pt x="3508" y="38707"/>
                        <a:pt x="496" y="37702"/>
                      </a:cubicBezTo>
                      <a:lnTo>
                        <a:pt x="0" y="28643"/>
                      </a:lnTo>
                      <a:lnTo>
                        <a:pt x="1772" y="28643"/>
                      </a:lnTo>
                      <a:cubicBezTo>
                        <a:pt x="3072" y="33870"/>
                        <a:pt x="5927" y="36482"/>
                        <a:pt x="10339" y="36478"/>
                      </a:cubicBezTo>
                      <a:cubicBezTo>
                        <a:pt x="12107" y="36485"/>
                        <a:pt x="13818" y="35855"/>
                        <a:pt x="15160" y="34704"/>
                      </a:cubicBezTo>
                      <a:cubicBezTo>
                        <a:pt x="16653" y="33543"/>
                        <a:pt x="17517" y="31748"/>
                        <a:pt x="17493" y="29855"/>
                      </a:cubicBezTo>
                      <a:cubicBezTo>
                        <a:pt x="17493" y="27995"/>
                        <a:pt x="16509" y="26221"/>
                        <a:pt x="14539" y="24534"/>
                      </a:cubicBezTo>
                      <a:cubicBezTo>
                        <a:pt x="12935" y="23261"/>
                        <a:pt x="11217" y="22141"/>
                        <a:pt x="9405" y="21187"/>
                      </a:cubicBezTo>
                      <a:cubicBezTo>
                        <a:pt x="7605" y="20215"/>
                        <a:pt x="5888" y="19096"/>
                        <a:pt x="4271" y="17840"/>
                      </a:cubicBezTo>
                      <a:cubicBezTo>
                        <a:pt x="1743" y="15739"/>
                        <a:pt x="480" y="13177"/>
                        <a:pt x="484" y="10153"/>
                      </a:cubicBezTo>
                      <a:cubicBezTo>
                        <a:pt x="484" y="6605"/>
                        <a:pt x="1747" y="3956"/>
                        <a:pt x="4271" y="2206"/>
                      </a:cubicBezTo>
                      <a:cubicBezTo>
                        <a:pt x="6367" y="732"/>
                        <a:pt x="9124" y="-3"/>
                        <a:pt x="12543" y="1"/>
                      </a:cubicBezTo>
                      <a:cubicBezTo>
                        <a:pt x="15381" y="-20"/>
                        <a:pt x="18202" y="452"/>
                        <a:pt x="20879" y="1396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733" name="Google Shape;2733;p18"/>
                <p:cNvSpPr/>
                <p:nvPr/>
              </p:nvSpPr>
              <p:spPr>
                <a:xfrm>
                  <a:off x="10650283" y="4935478"/>
                  <a:ext cx="16672" cy="55080"/>
                </a:xfrm>
                <a:custGeom>
                  <a:rect b="b" l="l" r="r" t="t"/>
                  <a:pathLst>
                    <a:path extrusionOk="0" h="55080" w="16672">
                      <a:moveTo>
                        <a:pt x="0" y="55080"/>
                      </a:moveTo>
                      <a:lnTo>
                        <a:pt x="0" y="53703"/>
                      </a:lnTo>
                      <a:cubicBezTo>
                        <a:pt x="1969" y="53703"/>
                        <a:pt x="3373" y="53257"/>
                        <a:pt x="4212" y="52366"/>
                      </a:cubicBezTo>
                      <a:cubicBezTo>
                        <a:pt x="5051" y="51475"/>
                        <a:pt x="5475" y="49912"/>
                        <a:pt x="5483" y="47677"/>
                      </a:cubicBezTo>
                      <a:lnTo>
                        <a:pt x="5483" y="25397"/>
                      </a:lnTo>
                      <a:cubicBezTo>
                        <a:pt x="5483" y="23428"/>
                        <a:pt x="4992" y="22062"/>
                        <a:pt x="4000" y="21305"/>
                      </a:cubicBezTo>
                      <a:cubicBezTo>
                        <a:pt x="3243" y="20714"/>
                        <a:pt x="1908" y="20318"/>
                        <a:pt x="0" y="20158"/>
                      </a:cubicBezTo>
                      <a:lnTo>
                        <a:pt x="0" y="18780"/>
                      </a:lnTo>
                      <a:lnTo>
                        <a:pt x="11148" y="16776"/>
                      </a:lnTo>
                      <a:lnTo>
                        <a:pt x="11148" y="47677"/>
                      </a:lnTo>
                      <a:cubicBezTo>
                        <a:pt x="11148" y="50776"/>
                        <a:pt x="12023" y="52640"/>
                        <a:pt x="13771" y="53271"/>
                      </a:cubicBezTo>
                      <a:cubicBezTo>
                        <a:pt x="14706" y="53585"/>
                        <a:pt x="15687" y="53731"/>
                        <a:pt x="16672" y="53703"/>
                      </a:cubicBezTo>
                      <a:lnTo>
                        <a:pt x="16672" y="55080"/>
                      </a:lnTo>
                      <a:close/>
                      <a:moveTo>
                        <a:pt x="8106" y="9296"/>
                      </a:moveTo>
                      <a:cubicBezTo>
                        <a:pt x="6971" y="9311"/>
                        <a:pt x="5888" y="8819"/>
                        <a:pt x="5152" y="7954"/>
                      </a:cubicBezTo>
                      <a:cubicBezTo>
                        <a:pt x="4359" y="7055"/>
                        <a:pt x="3936" y="5888"/>
                        <a:pt x="3970" y="4690"/>
                      </a:cubicBezTo>
                      <a:cubicBezTo>
                        <a:pt x="3936" y="3477"/>
                        <a:pt x="4358" y="2296"/>
                        <a:pt x="5152" y="1378"/>
                      </a:cubicBezTo>
                      <a:cubicBezTo>
                        <a:pt x="5878" y="497"/>
                        <a:pt x="6964" y="-9"/>
                        <a:pt x="8106" y="1"/>
                      </a:cubicBezTo>
                      <a:cubicBezTo>
                        <a:pt x="9250" y="-22"/>
                        <a:pt x="10341" y="487"/>
                        <a:pt x="11060" y="1378"/>
                      </a:cubicBezTo>
                      <a:cubicBezTo>
                        <a:pt x="11860" y="2291"/>
                        <a:pt x="12283" y="3476"/>
                        <a:pt x="12241" y="4690"/>
                      </a:cubicBezTo>
                      <a:cubicBezTo>
                        <a:pt x="12279" y="5889"/>
                        <a:pt x="11856" y="7057"/>
                        <a:pt x="11060" y="7954"/>
                      </a:cubicBezTo>
                      <a:cubicBezTo>
                        <a:pt x="10324" y="8819"/>
                        <a:pt x="9241" y="9311"/>
                        <a:pt x="8106" y="9296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734" name="Google Shape;2734;p18"/>
                <p:cNvSpPr/>
                <p:nvPr/>
              </p:nvSpPr>
              <p:spPr>
                <a:xfrm>
                  <a:off x="10670252" y="4933948"/>
                  <a:ext cx="33013" cy="57397"/>
                </a:xfrm>
                <a:custGeom>
                  <a:rect b="b" l="l" r="r" t="t"/>
                  <a:pathLst>
                    <a:path extrusionOk="0" h="57397" w="33013">
                      <a:moveTo>
                        <a:pt x="6481" y="37914"/>
                      </a:moveTo>
                      <a:cubicBezTo>
                        <a:pt x="6481" y="44470"/>
                        <a:pt x="7466" y="49155"/>
                        <a:pt x="9435" y="51969"/>
                      </a:cubicBezTo>
                      <a:cubicBezTo>
                        <a:pt x="10513" y="53582"/>
                        <a:pt x="12349" y="54520"/>
                        <a:pt x="14285" y="54447"/>
                      </a:cubicBezTo>
                      <a:cubicBezTo>
                        <a:pt x="17117" y="54447"/>
                        <a:pt x="19181" y="52346"/>
                        <a:pt x="20477" y="48144"/>
                      </a:cubicBezTo>
                      <a:cubicBezTo>
                        <a:pt x="22273" y="41438"/>
                        <a:pt x="22273" y="34378"/>
                        <a:pt x="20477" y="27673"/>
                      </a:cubicBezTo>
                      <a:cubicBezTo>
                        <a:pt x="19185" y="23475"/>
                        <a:pt x="17121" y="21376"/>
                        <a:pt x="14285" y="21376"/>
                      </a:cubicBezTo>
                      <a:cubicBezTo>
                        <a:pt x="11355" y="21376"/>
                        <a:pt x="9218" y="23449"/>
                        <a:pt x="7875" y="27596"/>
                      </a:cubicBezTo>
                      <a:cubicBezTo>
                        <a:pt x="6870" y="30940"/>
                        <a:pt x="6400" y="34423"/>
                        <a:pt x="6481" y="37914"/>
                      </a:cubicBezTo>
                      <a:close/>
                      <a:moveTo>
                        <a:pt x="21842" y="57398"/>
                      </a:moveTo>
                      <a:lnTo>
                        <a:pt x="21842" y="51378"/>
                      </a:lnTo>
                      <a:lnTo>
                        <a:pt x="21700" y="51378"/>
                      </a:lnTo>
                      <a:cubicBezTo>
                        <a:pt x="21109" y="53133"/>
                        <a:pt x="19918" y="54624"/>
                        <a:pt x="18338" y="55588"/>
                      </a:cubicBezTo>
                      <a:cubicBezTo>
                        <a:pt x="16898" y="56688"/>
                        <a:pt x="15156" y="57320"/>
                        <a:pt x="13346" y="57398"/>
                      </a:cubicBezTo>
                      <a:cubicBezTo>
                        <a:pt x="8620" y="57398"/>
                        <a:pt x="5115" y="55377"/>
                        <a:pt x="2830" y="51337"/>
                      </a:cubicBezTo>
                      <a:cubicBezTo>
                        <a:pt x="943" y="47978"/>
                        <a:pt x="0" y="43504"/>
                        <a:pt x="0" y="37914"/>
                      </a:cubicBezTo>
                      <a:cubicBezTo>
                        <a:pt x="0" y="32325"/>
                        <a:pt x="943" y="27834"/>
                        <a:pt x="2830" y="24444"/>
                      </a:cubicBezTo>
                      <a:cubicBezTo>
                        <a:pt x="5115" y="20353"/>
                        <a:pt x="8620" y="18307"/>
                        <a:pt x="13346" y="18307"/>
                      </a:cubicBezTo>
                      <a:cubicBezTo>
                        <a:pt x="17119" y="18307"/>
                        <a:pt x="19904" y="20406"/>
                        <a:pt x="21700" y="24604"/>
                      </a:cubicBezTo>
                      <a:lnTo>
                        <a:pt x="21842" y="24604"/>
                      </a:lnTo>
                      <a:lnTo>
                        <a:pt x="21842" y="8639"/>
                      </a:lnTo>
                      <a:cubicBezTo>
                        <a:pt x="21842" y="6747"/>
                        <a:pt x="21322" y="5399"/>
                        <a:pt x="20282" y="4583"/>
                      </a:cubicBezTo>
                      <a:cubicBezTo>
                        <a:pt x="19502" y="3950"/>
                        <a:pt x="18185" y="3536"/>
                        <a:pt x="16324" y="3323"/>
                      </a:cubicBezTo>
                      <a:lnTo>
                        <a:pt x="16324" y="1945"/>
                      </a:lnTo>
                      <a:lnTo>
                        <a:pt x="27525" y="0"/>
                      </a:lnTo>
                      <a:lnTo>
                        <a:pt x="27525" y="48776"/>
                      </a:lnTo>
                      <a:cubicBezTo>
                        <a:pt x="27525" y="50747"/>
                        <a:pt x="28020" y="52127"/>
                        <a:pt x="29008" y="52916"/>
                      </a:cubicBezTo>
                      <a:cubicBezTo>
                        <a:pt x="29741" y="53519"/>
                        <a:pt x="31076" y="53925"/>
                        <a:pt x="33014" y="54134"/>
                      </a:cubicBezTo>
                      <a:lnTo>
                        <a:pt x="33014" y="55476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735" name="Google Shape;2735;p18"/>
                <p:cNvSpPr/>
                <p:nvPr/>
              </p:nvSpPr>
              <p:spPr>
                <a:xfrm>
                  <a:off x="10706755" y="4952296"/>
                  <a:ext cx="29842" cy="39049"/>
                </a:xfrm>
                <a:custGeom>
                  <a:rect b="b" l="l" r="r" t="t"/>
                  <a:pathLst>
                    <a:path extrusionOk="0" h="39049" w="29842">
                      <a:moveTo>
                        <a:pt x="29843" y="36649"/>
                      </a:moveTo>
                      <a:lnTo>
                        <a:pt x="29843" y="38346"/>
                      </a:lnTo>
                      <a:cubicBezTo>
                        <a:pt x="28124" y="38817"/>
                        <a:pt x="26350" y="39053"/>
                        <a:pt x="24567" y="39050"/>
                      </a:cubicBezTo>
                      <a:cubicBezTo>
                        <a:pt x="20935" y="39050"/>
                        <a:pt x="19118" y="37079"/>
                        <a:pt x="19114" y="33137"/>
                      </a:cubicBezTo>
                      <a:lnTo>
                        <a:pt x="18978" y="33137"/>
                      </a:lnTo>
                      <a:cubicBezTo>
                        <a:pt x="16591" y="37079"/>
                        <a:pt x="13157" y="39050"/>
                        <a:pt x="8675" y="39050"/>
                      </a:cubicBezTo>
                      <a:cubicBezTo>
                        <a:pt x="5248" y="39050"/>
                        <a:pt x="2733" y="37581"/>
                        <a:pt x="1130" y="34644"/>
                      </a:cubicBezTo>
                      <a:cubicBezTo>
                        <a:pt x="358" y="33177"/>
                        <a:pt x="-30" y="31537"/>
                        <a:pt x="2" y="29878"/>
                      </a:cubicBezTo>
                      <a:cubicBezTo>
                        <a:pt x="2" y="24864"/>
                        <a:pt x="2325" y="21464"/>
                        <a:pt x="6973" y="19679"/>
                      </a:cubicBezTo>
                      <a:cubicBezTo>
                        <a:pt x="9131" y="18885"/>
                        <a:pt x="11380" y="18362"/>
                        <a:pt x="13667" y="18123"/>
                      </a:cubicBezTo>
                      <a:lnTo>
                        <a:pt x="19114" y="17497"/>
                      </a:lnTo>
                      <a:lnTo>
                        <a:pt x="19114" y="14422"/>
                      </a:lnTo>
                      <a:cubicBezTo>
                        <a:pt x="19114" y="9278"/>
                        <a:pt x="18454" y="5927"/>
                        <a:pt x="17135" y="4370"/>
                      </a:cubicBezTo>
                      <a:cubicBezTo>
                        <a:pt x="16213" y="3294"/>
                        <a:pt x="14821" y="2755"/>
                        <a:pt x="12958" y="2755"/>
                      </a:cubicBezTo>
                      <a:cubicBezTo>
                        <a:pt x="11209" y="2755"/>
                        <a:pt x="9969" y="3043"/>
                        <a:pt x="9236" y="3619"/>
                      </a:cubicBezTo>
                      <a:cubicBezTo>
                        <a:pt x="8344" y="4328"/>
                        <a:pt x="7895" y="5606"/>
                        <a:pt x="7895" y="7439"/>
                      </a:cubicBezTo>
                      <a:cubicBezTo>
                        <a:pt x="7895" y="10277"/>
                        <a:pt x="6762" y="11694"/>
                        <a:pt x="4498" y="11690"/>
                      </a:cubicBezTo>
                      <a:cubicBezTo>
                        <a:pt x="2158" y="11690"/>
                        <a:pt x="988" y="10456"/>
                        <a:pt x="988" y="7988"/>
                      </a:cubicBezTo>
                      <a:cubicBezTo>
                        <a:pt x="988" y="4760"/>
                        <a:pt x="3196" y="2411"/>
                        <a:pt x="7611" y="940"/>
                      </a:cubicBezTo>
                      <a:cubicBezTo>
                        <a:pt x="9355" y="338"/>
                        <a:pt x="11184" y="20"/>
                        <a:pt x="13029" y="0"/>
                      </a:cubicBezTo>
                      <a:cubicBezTo>
                        <a:pt x="18937" y="0"/>
                        <a:pt x="22547" y="2006"/>
                        <a:pt x="23858" y="6019"/>
                      </a:cubicBezTo>
                      <a:cubicBezTo>
                        <a:pt x="24524" y="8282"/>
                        <a:pt x="24835" y="10633"/>
                        <a:pt x="24780" y="12991"/>
                      </a:cubicBezTo>
                      <a:lnTo>
                        <a:pt x="24780" y="33148"/>
                      </a:lnTo>
                      <a:cubicBezTo>
                        <a:pt x="24780" y="35719"/>
                        <a:pt x="25820" y="37005"/>
                        <a:pt x="27899" y="37010"/>
                      </a:cubicBezTo>
                      <a:cubicBezTo>
                        <a:pt x="28559" y="36963"/>
                        <a:pt x="29211" y="36842"/>
                        <a:pt x="29843" y="36649"/>
                      </a:cubicBezTo>
                      <a:close/>
                      <a:moveTo>
                        <a:pt x="19114" y="24959"/>
                      </a:moveTo>
                      <a:lnTo>
                        <a:pt x="19114" y="20193"/>
                      </a:lnTo>
                      <a:cubicBezTo>
                        <a:pt x="10666" y="20406"/>
                        <a:pt x="6441" y="23201"/>
                        <a:pt x="6441" y="28578"/>
                      </a:cubicBezTo>
                      <a:cubicBezTo>
                        <a:pt x="6413" y="30239"/>
                        <a:pt x="6843" y="31875"/>
                        <a:pt x="7682" y="33308"/>
                      </a:cubicBezTo>
                      <a:cubicBezTo>
                        <a:pt x="8627" y="34881"/>
                        <a:pt x="9850" y="35673"/>
                        <a:pt x="11363" y="35673"/>
                      </a:cubicBezTo>
                      <a:cubicBezTo>
                        <a:pt x="13750" y="35673"/>
                        <a:pt x="15686" y="34518"/>
                        <a:pt x="17170" y="32208"/>
                      </a:cubicBezTo>
                      <a:cubicBezTo>
                        <a:pt x="18501" y="30029"/>
                        <a:pt x="19176" y="27512"/>
                        <a:pt x="19114" y="24959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736" name="Google Shape;2736;p18"/>
                <p:cNvSpPr/>
                <p:nvPr/>
              </p:nvSpPr>
              <p:spPr>
                <a:xfrm>
                  <a:off x="10740066" y="4933965"/>
                  <a:ext cx="32990" cy="57379"/>
                </a:xfrm>
                <a:custGeom>
                  <a:rect b="b" l="l" r="r" t="t"/>
                  <a:pathLst>
                    <a:path extrusionOk="0" h="57379" w="32990">
                      <a:moveTo>
                        <a:pt x="6481" y="37897"/>
                      </a:moveTo>
                      <a:cubicBezTo>
                        <a:pt x="6481" y="44452"/>
                        <a:pt x="7466" y="49137"/>
                        <a:pt x="9435" y="51952"/>
                      </a:cubicBezTo>
                      <a:cubicBezTo>
                        <a:pt x="10513" y="53564"/>
                        <a:pt x="12349" y="54502"/>
                        <a:pt x="14285" y="54429"/>
                      </a:cubicBezTo>
                      <a:cubicBezTo>
                        <a:pt x="17117" y="54429"/>
                        <a:pt x="19181" y="52328"/>
                        <a:pt x="20477" y="48126"/>
                      </a:cubicBezTo>
                      <a:cubicBezTo>
                        <a:pt x="22273" y="41421"/>
                        <a:pt x="22273" y="34361"/>
                        <a:pt x="20477" y="27655"/>
                      </a:cubicBezTo>
                      <a:cubicBezTo>
                        <a:pt x="19177" y="23457"/>
                        <a:pt x="17114" y="21358"/>
                        <a:pt x="14285" y="21358"/>
                      </a:cubicBezTo>
                      <a:cubicBezTo>
                        <a:pt x="11355" y="21358"/>
                        <a:pt x="9218" y="23432"/>
                        <a:pt x="7875" y="27578"/>
                      </a:cubicBezTo>
                      <a:cubicBezTo>
                        <a:pt x="6869" y="30923"/>
                        <a:pt x="6398" y="34405"/>
                        <a:pt x="6481" y="37897"/>
                      </a:cubicBezTo>
                      <a:close/>
                      <a:moveTo>
                        <a:pt x="21842" y="57380"/>
                      </a:moveTo>
                      <a:lnTo>
                        <a:pt x="21842" y="51360"/>
                      </a:lnTo>
                      <a:lnTo>
                        <a:pt x="21700" y="51360"/>
                      </a:lnTo>
                      <a:cubicBezTo>
                        <a:pt x="21106" y="53114"/>
                        <a:pt x="19916" y="54604"/>
                        <a:pt x="18338" y="55571"/>
                      </a:cubicBezTo>
                      <a:cubicBezTo>
                        <a:pt x="16898" y="56670"/>
                        <a:pt x="15156" y="57302"/>
                        <a:pt x="13346" y="57380"/>
                      </a:cubicBezTo>
                      <a:cubicBezTo>
                        <a:pt x="8620" y="57380"/>
                        <a:pt x="5115" y="55359"/>
                        <a:pt x="2830" y="51319"/>
                      </a:cubicBezTo>
                      <a:cubicBezTo>
                        <a:pt x="947" y="47960"/>
                        <a:pt x="4" y="43486"/>
                        <a:pt x="0" y="37897"/>
                      </a:cubicBezTo>
                      <a:cubicBezTo>
                        <a:pt x="-4" y="32307"/>
                        <a:pt x="939" y="27817"/>
                        <a:pt x="2830" y="24427"/>
                      </a:cubicBezTo>
                      <a:cubicBezTo>
                        <a:pt x="5122" y="20335"/>
                        <a:pt x="8627" y="18289"/>
                        <a:pt x="13346" y="18289"/>
                      </a:cubicBezTo>
                      <a:cubicBezTo>
                        <a:pt x="17123" y="18289"/>
                        <a:pt x="19908" y="20388"/>
                        <a:pt x="21700" y="24586"/>
                      </a:cubicBezTo>
                      <a:lnTo>
                        <a:pt x="21842" y="24586"/>
                      </a:lnTo>
                      <a:lnTo>
                        <a:pt x="21842" y="8621"/>
                      </a:lnTo>
                      <a:cubicBezTo>
                        <a:pt x="21842" y="6729"/>
                        <a:pt x="21322" y="5381"/>
                        <a:pt x="20282" y="4565"/>
                      </a:cubicBezTo>
                      <a:cubicBezTo>
                        <a:pt x="19508" y="3932"/>
                        <a:pt x="18185" y="3518"/>
                        <a:pt x="16318" y="3305"/>
                      </a:cubicBezTo>
                      <a:lnTo>
                        <a:pt x="16318" y="1928"/>
                      </a:lnTo>
                      <a:lnTo>
                        <a:pt x="27507" y="0"/>
                      </a:lnTo>
                      <a:lnTo>
                        <a:pt x="27507" y="48776"/>
                      </a:lnTo>
                      <a:cubicBezTo>
                        <a:pt x="27507" y="50747"/>
                        <a:pt x="28004" y="52127"/>
                        <a:pt x="28996" y="52916"/>
                      </a:cubicBezTo>
                      <a:cubicBezTo>
                        <a:pt x="29723" y="53507"/>
                        <a:pt x="31058" y="53927"/>
                        <a:pt x="32990" y="54134"/>
                      </a:cubicBezTo>
                      <a:lnTo>
                        <a:pt x="32990" y="55476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737" name="Google Shape;2737;p18"/>
                <p:cNvSpPr/>
                <p:nvPr/>
              </p:nvSpPr>
              <p:spPr>
                <a:xfrm>
                  <a:off x="10796457" y="4933965"/>
                  <a:ext cx="32995" cy="57379"/>
                </a:xfrm>
                <a:custGeom>
                  <a:rect b="b" l="l" r="r" t="t"/>
                  <a:pathLst>
                    <a:path extrusionOk="0" h="57379" w="32995">
                      <a:moveTo>
                        <a:pt x="6481" y="37897"/>
                      </a:moveTo>
                      <a:cubicBezTo>
                        <a:pt x="6481" y="44452"/>
                        <a:pt x="7466" y="49137"/>
                        <a:pt x="9435" y="51952"/>
                      </a:cubicBezTo>
                      <a:cubicBezTo>
                        <a:pt x="10511" y="53562"/>
                        <a:pt x="12345" y="54500"/>
                        <a:pt x="14280" y="54429"/>
                      </a:cubicBezTo>
                      <a:cubicBezTo>
                        <a:pt x="17115" y="54429"/>
                        <a:pt x="19181" y="52328"/>
                        <a:pt x="20477" y="48126"/>
                      </a:cubicBezTo>
                      <a:cubicBezTo>
                        <a:pt x="22273" y="41421"/>
                        <a:pt x="22273" y="34361"/>
                        <a:pt x="20477" y="27655"/>
                      </a:cubicBezTo>
                      <a:cubicBezTo>
                        <a:pt x="19177" y="23457"/>
                        <a:pt x="17111" y="21358"/>
                        <a:pt x="14280" y="21358"/>
                      </a:cubicBezTo>
                      <a:cubicBezTo>
                        <a:pt x="11353" y="21358"/>
                        <a:pt x="9218" y="23432"/>
                        <a:pt x="7875" y="27578"/>
                      </a:cubicBezTo>
                      <a:cubicBezTo>
                        <a:pt x="6869" y="30923"/>
                        <a:pt x="6398" y="34405"/>
                        <a:pt x="6481" y="37897"/>
                      </a:cubicBezTo>
                      <a:close/>
                      <a:moveTo>
                        <a:pt x="21842" y="57380"/>
                      </a:moveTo>
                      <a:lnTo>
                        <a:pt x="21842" y="51360"/>
                      </a:lnTo>
                      <a:lnTo>
                        <a:pt x="21700" y="51360"/>
                      </a:lnTo>
                      <a:cubicBezTo>
                        <a:pt x="21106" y="53114"/>
                        <a:pt x="19916" y="54604"/>
                        <a:pt x="18338" y="55571"/>
                      </a:cubicBezTo>
                      <a:cubicBezTo>
                        <a:pt x="16898" y="56670"/>
                        <a:pt x="15156" y="57302"/>
                        <a:pt x="13346" y="57380"/>
                      </a:cubicBezTo>
                      <a:cubicBezTo>
                        <a:pt x="8620" y="57380"/>
                        <a:pt x="5115" y="55359"/>
                        <a:pt x="2830" y="51319"/>
                      </a:cubicBezTo>
                      <a:cubicBezTo>
                        <a:pt x="939" y="47960"/>
                        <a:pt x="-4" y="43486"/>
                        <a:pt x="0" y="37897"/>
                      </a:cubicBezTo>
                      <a:cubicBezTo>
                        <a:pt x="4" y="32307"/>
                        <a:pt x="947" y="27817"/>
                        <a:pt x="2830" y="24427"/>
                      </a:cubicBezTo>
                      <a:cubicBezTo>
                        <a:pt x="5115" y="20335"/>
                        <a:pt x="8620" y="18289"/>
                        <a:pt x="13346" y="18289"/>
                      </a:cubicBezTo>
                      <a:cubicBezTo>
                        <a:pt x="17120" y="18289"/>
                        <a:pt x="19904" y="20388"/>
                        <a:pt x="21700" y="24586"/>
                      </a:cubicBezTo>
                      <a:lnTo>
                        <a:pt x="21842" y="24586"/>
                      </a:lnTo>
                      <a:lnTo>
                        <a:pt x="21842" y="8621"/>
                      </a:lnTo>
                      <a:cubicBezTo>
                        <a:pt x="21842" y="6729"/>
                        <a:pt x="21322" y="5381"/>
                        <a:pt x="20282" y="4565"/>
                      </a:cubicBezTo>
                      <a:cubicBezTo>
                        <a:pt x="19502" y="3932"/>
                        <a:pt x="18185" y="3518"/>
                        <a:pt x="16318" y="3305"/>
                      </a:cubicBezTo>
                      <a:lnTo>
                        <a:pt x="16318" y="1928"/>
                      </a:lnTo>
                      <a:lnTo>
                        <a:pt x="27507" y="0"/>
                      </a:lnTo>
                      <a:lnTo>
                        <a:pt x="27507" y="48776"/>
                      </a:lnTo>
                      <a:cubicBezTo>
                        <a:pt x="27507" y="50747"/>
                        <a:pt x="28002" y="52127"/>
                        <a:pt x="28990" y="52916"/>
                      </a:cubicBezTo>
                      <a:cubicBezTo>
                        <a:pt x="29723" y="53519"/>
                        <a:pt x="31058" y="53925"/>
                        <a:pt x="32996" y="54134"/>
                      </a:cubicBezTo>
                      <a:lnTo>
                        <a:pt x="32996" y="55476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738" name="Google Shape;2738;p18"/>
                <p:cNvSpPr/>
                <p:nvPr/>
              </p:nvSpPr>
              <p:spPr>
                <a:xfrm>
                  <a:off x="10832443" y="4952254"/>
                  <a:ext cx="27126" cy="39098"/>
                </a:xfrm>
                <a:custGeom>
                  <a:rect b="b" l="l" r="r" t="t"/>
                  <a:pathLst>
                    <a:path extrusionOk="0" h="39098" w="27126">
                      <a:moveTo>
                        <a:pt x="26202" y="35076"/>
                      </a:moveTo>
                      <a:lnTo>
                        <a:pt x="26202" y="37678"/>
                      </a:lnTo>
                      <a:cubicBezTo>
                        <a:pt x="23437" y="38688"/>
                        <a:pt x="20507" y="39167"/>
                        <a:pt x="17564" y="39091"/>
                      </a:cubicBezTo>
                      <a:cubicBezTo>
                        <a:pt x="9915" y="39091"/>
                        <a:pt x="4746" y="36006"/>
                        <a:pt x="2056" y="29837"/>
                      </a:cubicBezTo>
                      <a:cubicBezTo>
                        <a:pt x="685" y="26743"/>
                        <a:pt x="0" y="22978"/>
                        <a:pt x="0" y="18543"/>
                      </a:cubicBezTo>
                      <a:cubicBezTo>
                        <a:pt x="0" y="6181"/>
                        <a:pt x="4910" y="0"/>
                        <a:pt x="14729" y="0"/>
                      </a:cubicBezTo>
                      <a:cubicBezTo>
                        <a:pt x="19684" y="0"/>
                        <a:pt x="23260" y="1994"/>
                        <a:pt x="25457" y="5984"/>
                      </a:cubicBezTo>
                      <a:cubicBezTo>
                        <a:pt x="26634" y="8324"/>
                        <a:pt x="27204" y="10923"/>
                        <a:pt x="27118" y="13541"/>
                      </a:cubicBezTo>
                      <a:lnTo>
                        <a:pt x="27118" y="15315"/>
                      </a:lnTo>
                      <a:lnTo>
                        <a:pt x="6020" y="15315"/>
                      </a:lnTo>
                      <a:cubicBezTo>
                        <a:pt x="6020" y="20956"/>
                        <a:pt x="7259" y="25720"/>
                        <a:pt x="9736" y="29606"/>
                      </a:cubicBezTo>
                      <a:cubicBezTo>
                        <a:pt x="12494" y="33942"/>
                        <a:pt x="16282" y="36111"/>
                        <a:pt x="21103" y="36111"/>
                      </a:cubicBezTo>
                      <a:cubicBezTo>
                        <a:pt x="22863" y="36205"/>
                        <a:pt x="24618" y="35849"/>
                        <a:pt x="26202" y="35076"/>
                      </a:cubicBezTo>
                      <a:close/>
                      <a:moveTo>
                        <a:pt x="6020" y="12677"/>
                      </a:moveTo>
                      <a:lnTo>
                        <a:pt x="20678" y="12677"/>
                      </a:lnTo>
                      <a:cubicBezTo>
                        <a:pt x="20678" y="8791"/>
                        <a:pt x="19758" y="5968"/>
                        <a:pt x="17919" y="4210"/>
                      </a:cubicBezTo>
                      <a:cubicBezTo>
                        <a:pt x="16782" y="3206"/>
                        <a:pt x="15298" y="2684"/>
                        <a:pt x="13783" y="2755"/>
                      </a:cubicBezTo>
                      <a:cubicBezTo>
                        <a:pt x="10597" y="2755"/>
                        <a:pt x="8308" y="4685"/>
                        <a:pt x="6918" y="8544"/>
                      </a:cubicBezTo>
                      <a:cubicBezTo>
                        <a:pt x="6381" y="9859"/>
                        <a:pt x="6078" y="11258"/>
                        <a:pt x="6020" y="12677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739" name="Google Shape;2739;p18"/>
                <p:cNvSpPr/>
                <p:nvPr/>
              </p:nvSpPr>
              <p:spPr>
                <a:xfrm>
                  <a:off x="10879429" y="4935479"/>
                  <a:ext cx="51168" cy="55079"/>
                </a:xfrm>
                <a:custGeom>
                  <a:rect b="b" l="l" r="r" t="t"/>
                  <a:pathLst>
                    <a:path extrusionOk="0" h="55079" w="51168">
                      <a:moveTo>
                        <a:pt x="0" y="55080"/>
                      </a:moveTo>
                      <a:lnTo>
                        <a:pt x="0" y="53465"/>
                      </a:lnTo>
                      <a:cubicBezTo>
                        <a:pt x="3233" y="53465"/>
                        <a:pt x="5418" y="52296"/>
                        <a:pt x="6552" y="49959"/>
                      </a:cubicBezTo>
                      <a:cubicBezTo>
                        <a:pt x="7373" y="48168"/>
                        <a:pt x="8082" y="46327"/>
                        <a:pt x="8673" y="44448"/>
                      </a:cubicBezTo>
                      <a:lnTo>
                        <a:pt x="23685" y="0"/>
                      </a:lnTo>
                      <a:lnTo>
                        <a:pt x="27756" y="0"/>
                      </a:lnTo>
                      <a:lnTo>
                        <a:pt x="42850" y="45081"/>
                      </a:lnTo>
                      <a:cubicBezTo>
                        <a:pt x="44127" y="48857"/>
                        <a:pt x="45625" y="51311"/>
                        <a:pt x="47346" y="52443"/>
                      </a:cubicBezTo>
                      <a:cubicBezTo>
                        <a:pt x="48490" y="53159"/>
                        <a:pt x="49821" y="53515"/>
                        <a:pt x="51169" y="53465"/>
                      </a:cubicBezTo>
                      <a:lnTo>
                        <a:pt x="51169" y="55080"/>
                      </a:lnTo>
                      <a:lnTo>
                        <a:pt x="32322" y="55080"/>
                      </a:lnTo>
                      <a:lnTo>
                        <a:pt x="32322" y="53465"/>
                      </a:lnTo>
                      <a:cubicBezTo>
                        <a:pt x="35749" y="53465"/>
                        <a:pt x="37461" y="52547"/>
                        <a:pt x="37456" y="50710"/>
                      </a:cubicBezTo>
                      <a:cubicBezTo>
                        <a:pt x="37423" y="49554"/>
                        <a:pt x="37207" y="48410"/>
                        <a:pt x="36818" y="47322"/>
                      </a:cubicBezTo>
                      <a:lnTo>
                        <a:pt x="33398" y="37086"/>
                      </a:lnTo>
                      <a:lnTo>
                        <a:pt x="15201" y="37086"/>
                      </a:lnTo>
                      <a:lnTo>
                        <a:pt x="12129" y="46766"/>
                      </a:lnTo>
                      <a:cubicBezTo>
                        <a:pt x="11674" y="47982"/>
                        <a:pt x="11376" y="49252"/>
                        <a:pt x="11243" y="50544"/>
                      </a:cubicBezTo>
                      <a:cubicBezTo>
                        <a:pt x="11243" y="52019"/>
                        <a:pt x="12056" y="52911"/>
                        <a:pt x="13683" y="53223"/>
                      </a:cubicBezTo>
                      <a:cubicBezTo>
                        <a:pt x="14570" y="53398"/>
                        <a:pt x="15473" y="53478"/>
                        <a:pt x="16377" y="53460"/>
                      </a:cubicBezTo>
                      <a:lnTo>
                        <a:pt x="16377" y="55074"/>
                      </a:lnTo>
                      <a:close/>
                      <a:moveTo>
                        <a:pt x="24359" y="9059"/>
                      </a:moveTo>
                      <a:lnTo>
                        <a:pt x="16217" y="33858"/>
                      </a:lnTo>
                      <a:lnTo>
                        <a:pt x="32393" y="33858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740" name="Google Shape;2740;p18"/>
                <p:cNvSpPr/>
                <p:nvPr/>
              </p:nvSpPr>
              <p:spPr>
                <a:xfrm>
                  <a:off x="10930166" y="4933948"/>
                  <a:ext cx="16672" cy="56611"/>
                </a:xfrm>
                <a:custGeom>
                  <a:rect b="b" l="l" r="r" t="t"/>
                  <a:pathLst>
                    <a:path extrusionOk="0" h="56611" w="16672">
                      <a:moveTo>
                        <a:pt x="0" y="56611"/>
                      </a:moveTo>
                      <a:lnTo>
                        <a:pt x="0" y="55233"/>
                      </a:lnTo>
                      <a:cubicBezTo>
                        <a:pt x="2001" y="55233"/>
                        <a:pt x="3417" y="54788"/>
                        <a:pt x="4248" y="53897"/>
                      </a:cubicBezTo>
                      <a:cubicBezTo>
                        <a:pt x="5093" y="53004"/>
                        <a:pt x="5524" y="51443"/>
                        <a:pt x="5524" y="49208"/>
                      </a:cubicBezTo>
                      <a:lnTo>
                        <a:pt x="5524" y="8621"/>
                      </a:lnTo>
                      <a:cubicBezTo>
                        <a:pt x="5524" y="6705"/>
                        <a:pt x="5010" y="5339"/>
                        <a:pt x="4000" y="4523"/>
                      </a:cubicBezTo>
                      <a:cubicBezTo>
                        <a:pt x="3220" y="3932"/>
                        <a:pt x="1885" y="3518"/>
                        <a:pt x="0" y="3305"/>
                      </a:cubicBezTo>
                      <a:lnTo>
                        <a:pt x="0" y="1928"/>
                      </a:lnTo>
                      <a:lnTo>
                        <a:pt x="11148" y="0"/>
                      </a:lnTo>
                      <a:lnTo>
                        <a:pt x="11148" y="49208"/>
                      </a:lnTo>
                      <a:cubicBezTo>
                        <a:pt x="11148" y="52307"/>
                        <a:pt x="12023" y="54171"/>
                        <a:pt x="13771" y="54802"/>
                      </a:cubicBezTo>
                      <a:cubicBezTo>
                        <a:pt x="14706" y="55115"/>
                        <a:pt x="15687" y="55261"/>
                        <a:pt x="16672" y="55233"/>
                      </a:cubicBezTo>
                      <a:lnTo>
                        <a:pt x="16672" y="56611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741" name="Google Shape;2741;p18"/>
                <p:cNvSpPr/>
                <p:nvPr/>
              </p:nvSpPr>
              <p:spPr>
                <a:xfrm>
                  <a:off x="10949674" y="4935478"/>
                  <a:ext cx="16672" cy="55080"/>
                </a:xfrm>
                <a:custGeom>
                  <a:rect b="b" l="l" r="r" t="t"/>
                  <a:pathLst>
                    <a:path extrusionOk="0" h="55080" w="16672">
                      <a:moveTo>
                        <a:pt x="0" y="55080"/>
                      </a:moveTo>
                      <a:lnTo>
                        <a:pt x="0" y="53703"/>
                      </a:lnTo>
                      <a:cubicBezTo>
                        <a:pt x="1985" y="53703"/>
                        <a:pt x="3385" y="53259"/>
                        <a:pt x="4212" y="52366"/>
                      </a:cubicBezTo>
                      <a:cubicBezTo>
                        <a:pt x="5040" y="51474"/>
                        <a:pt x="5488" y="49883"/>
                        <a:pt x="5488" y="47677"/>
                      </a:cubicBezTo>
                      <a:lnTo>
                        <a:pt x="5488" y="25397"/>
                      </a:lnTo>
                      <a:cubicBezTo>
                        <a:pt x="5488" y="23426"/>
                        <a:pt x="4992" y="22062"/>
                        <a:pt x="4000" y="21305"/>
                      </a:cubicBezTo>
                      <a:cubicBezTo>
                        <a:pt x="3243" y="20714"/>
                        <a:pt x="1914" y="20318"/>
                        <a:pt x="0" y="20158"/>
                      </a:cubicBezTo>
                      <a:lnTo>
                        <a:pt x="0" y="18780"/>
                      </a:lnTo>
                      <a:lnTo>
                        <a:pt x="11154" y="16776"/>
                      </a:lnTo>
                      <a:lnTo>
                        <a:pt x="11154" y="47677"/>
                      </a:lnTo>
                      <a:cubicBezTo>
                        <a:pt x="11154" y="50776"/>
                        <a:pt x="12027" y="52640"/>
                        <a:pt x="13771" y="53271"/>
                      </a:cubicBezTo>
                      <a:cubicBezTo>
                        <a:pt x="14705" y="53584"/>
                        <a:pt x="15687" y="53730"/>
                        <a:pt x="16672" y="53703"/>
                      </a:cubicBezTo>
                      <a:lnTo>
                        <a:pt x="16672" y="55080"/>
                      </a:lnTo>
                      <a:close/>
                      <a:moveTo>
                        <a:pt x="8106" y="9296"/>
                      </a:moveTo>
                      <a:cubicBezTo>
                        <a:pt x="6970" y="9311"/>
                        <a:pt x="5887" y="8819"/>
                        <a:pt x="5152" y="7954"/>
                      </a:cubicBezTo>
                      <a:cubicBezTo>
                        <a:pt x="4356" y="7057"/>
                        <a:pt x="3933" y="5889"/>
                        <a:pt x="3970" y="4690"/>
                      </a:cubicBezTo>
                      <a:cubicBezTo>
                        <a:pt x="3937" y="3477"/>
                        <a:pt x="4358" y="2296"/>
                        <a:pt x="5152" y="1378"/>
                      </a:cubicBezTo>
                      <a:cubicBezTo>
                        <a:pt x="5880" y="499"/>
                        <a:pt x="6964" y="-7"/>
                        <a:pt x="8106" y="1"/>
                      </a:cubicBezTo>
                      <a:cubicBezTo>
                        <a:pt x="9250" y="-22"/>
                        <a:pt x="10341" y="487"/>
                        <a:pt x="11060" y="1378"/>
                      </a:cubicBezTo>
                      <a:cubicBezTo>
                        <a:pt x="11859" y="2293"/>
                        <a:pt x="12281" y="3476"/>
                        <a:pt x="12241" y="4690"/>
                      </a:cubicBezTo>
                      <a:cubicBezTo>
                        <a:pt x="12275" y="5888"/>
                        <a:pt x="11853" y="7055"/>
                        <a:pt x="11060" y="7954"/>
                      </a:cubicBezTo>
                      <a:cubicBezTo>
                        <a:pt x="10324" y="8819"/>
                        <a:pt x="9241" y="9311"/>
                        <a:pt x="8106" y="9296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742" name="Google Shape;2742;p18"/>
                <p:cNvSpPr/>
                <p:nvPr/>
              </p:nvSpPr>
              <p:spPr>
                <a:xfrm>
                  <a:off x="10969454" y="4952245"/>
                  <a:ext cx="27040" cy="39107"/>
                </a:xfrm>
                <a:custGeom>
                  <a:rect b="b" l="l" r="r" t="t"/>
                  <a:pathLst>
                    <a:path extrusionOk="0" h="39107" w="27040">
                      <a:moveTo>
                        <a:pt x="26178" y="35481"/>
                      </a:moveTo>
                      <a:lnTo>
                        <a:pt x="26178" y="37846"/>
                      </a:lnTo>
                      <a:cubicBezTo>
                        <a:pt x="23687" y="38745"/>
                        <a:pt x="21050" y="39170"/>
                        <a:pt x="18403" y="39100"/>
                      </a:cubicBezTo>
                      <a:cubicBezTo>
                        <a:pt x="12224" y="39100"/>
                        <a:pt x="7574" y="37237"/>
                        <a:pt x="4455" y="33512"/>
                      </a:cubicBezTo>
                      <a:cubicBezTo>
                        <a:pt x="1485" y="29941"/>
                        <a:pt x="0" y="24926"/>
                        <a:pt x="0" y="18469"/>
                      </a:cubicBezTo>
                      <a:cubicBezTo>
                        <a:pt x="0" y="10652"/>
                        <a:pt x="2253" y="5260"/>
                        <a:pt x="6759" y="2291"/>
                      </a:cubicBezTo>
                      <a:cubicBezTo>
                        <a:pt x="9094" y="766"/>
                        <a:pt x="12068" y="5"/>
                        <a:pt x="15680" y="9"/>
                      </a:cubicBezTo>
                      <a:cubicBezTo>
                        <a:pt x="18197" y="-73"/>
                        <a:pt x="20700" y="410"/>
                        <a:pt x="23006" y="1422"/>
                      </a:cubicBezTo>
                      <a:cubicBezTo>
                        <a:pt x="25700" y="2711"/>
                        <a:pt x="27045" y="4773"/>
                        <a:pt x="27041" y="7607"/>
                      </a:cubicBezTo>
                      <a:cubicBezTo>
                        <a:pt x="27041" y="10177"/>
                        <a:pt x="25908" y="11462"/>
                        <a:pt x="23644" y="11462"/>
                      </a:cubicBezTo>
                      <a:cubicBezTo>
                        <a:pt x="22472" y="11494"/>
                        <a:pt x="21385" y="10850"/>
                        <a:pt x="20849" y="9807"/>
                      </a:cubicBezTo>
                      <a:cubicBezTo>
                        <a:pt x="20311" y="8671"/>
                        <a:pt x="19929" y="7468"/>
                        <a:pt x="19715" y="6229"/>
                      </a:cubicBezTo>
                      <a:cubicBezTo>
                        <a:pt x="19195" y="3916"/>
                        <a:pt x="17531" y="2760"/>
                        <a:pt x="14723" y="2764"/>
                      </a:cubicBezTo>
                      <a:cubicBezTo>
                        <a:pt x="11178" y="2764"/>
                        <a:pt x="8653" y="4680"/>
                        <a:pt x="7149" y="8512"/>
                      </a:cubicBezTo>
                      <a:cubicBezTo>
                        <a:pt x="6327" y="10854"/>
                        <a:pt x="5937" y="13327"/>
                        <a:pt x="5997" y="15808"/>
                      </a:cubicBezTo>
                      <a:cubicBezTo>
                        <a:pt x="5997" y="23499"/>
                        <a:pt x="8533" y="29314"/>
                        <a:pt x="13606" y="33252"/>
                      </a:cubicBezTo>
                      <a:cubicBezTo>
                        <a:pt x="16024" y="35163"/>
                        <a:pt x="19027" y="36178"/>
                        <a:pt x="22108" y="36126"/>
                      </a:cubicBezTo>
                      <a:cubicBezTo>
                        <a:pt x="23486" y="36082"/>
                        <a:pt x="24854" y="35865"/>
                        <a:pt x="26178" y="35481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743" name="Google Shape;2743;p18"/>
                <p:cNvSpPr/>
                <p:nvPr/>
              </p:nvSpPr>
              <p:spPr>
                <a:xfrm>
                  <a:off x="11000783" y="4952296"/>
                  <a:ext cx="29830" cy="39049"/>
                </a:xfrm>
                <a:custGeom>
                  <a:rect b="b" l="l" r="r" t="t"/>
                  <a:pathLst>
                    <a:path extrusionOk="0" h="39049" w="29830">
                      <a:moveTo>
                        <a:pt x="29831" y="36649"/>
                      </a:moveTo>
                      <a:lnTo>
                        <a:pt x="29831" y="38346"/>
                      </a:lnTo>
                      <a:cubicBezTo>
                        <a:pt x="28112" y="38817"/>
                        <a:pt x="26333" y="39053"/>
                        <a:pt x="24549" y="39050"/>
                      </a:cubicBezTo>
                      <a:cubicBezTo>
                        <a:pt x="20916" y="39050"/>
                        <a:pt x="19098" y="37079"/>
                        <a:pt x="19102" y="33137"/>
                      </a:cubicBezTo>
                      <a:lnTo>
                        <a:pt x="18978" y="33137"/>
                      </a:lnTo>
                      <a:cubicBezTo>
                        <a:pt x="16591" y="37079"/>
                        <a:pt x="13157" y="39050"/>
                        <a:pt x="8675" y="39050"/>
                      </a:cubicBezTo>
                      <a:cubicBezTo>
                        <a:pt x="5256" y="39050"/>
                        <a:pt x="2743" y="37581"/>
                        <a:pt x="1136" y="34644"/>
                      </a:cubicBezTo>
                      <a:cubicBezTo>
                        <a:pt x="361" y="33177"/>
                        <a:pt x="-29" y="31538"/>
                        <a:pt x="2" y="29878"/>
                      </a:cubicBezTo>
                      <a:cubicBezTo>
                        <a:pt x="2" y="24864"/>
                        <a:pt x="2325" y="21464"/>
                        <a:pt x="6973" y="19679"/>
                      </a:cubicBezTo>
                      <a:cubicBezTo>
                        <a:pt x="9130" y="18886"/>
                        <a:pt x="11376" y="18364"/>
                        <a:pt x="13661" y="18123"/>
                      </a:cubicBezTo>
                      <a:lnTo>
                        <a:pt x="19114" y="17497"/>
                      </a:lnTo>
                      <a:lnTo>
                        <a:pt x="19114" y="14422"/>
                      </a:lnTo>
                      <a:cubicBezTo>
                        <a:pt x="19114" y="9278"/>
                        <a:pt x="18452" y="5927"/>
                        <a:pt x="17129" y="4370"/>
                      </a:cubicBezTo>
                      <a:cubicBezTo>
                        <a:pt x="16207" y="3294"/>
                        <a:pt x="14819" y="2755"/>
                        <a:pt x="12952" y="2755"/>
                      </a:cubicBezTo>
                      <a:cubicBezTo>
                        <a:pt x="11179" y="2755"/>
                        <a:pt x="9998" y="3045"/>
                        <a:pt x="9236" y="3619"/>
                      </a:cubicBezTo>
                      <a:cubicBezTo>
                        <a:pt x="8338" y="4328"/>
                        <a:pt x="7889" y="5606"/>
                        <a:pt x="7889" y="7439"/>
                      </a:cubicBezTo>
                      <a:cubicBezTo>
                        <a:pt x="7889" y="10277"/>
                        <a:pt x="6756" y="11694"/>
                        <a:pt x="4492" y="11690"/>
                      </a:cubicBezTo>
                      <a:cubicBezTo>
                        <a:pt x="2156" y="11690"/>
                        <a:pt x="988" y="10456"/>
                        <a:pt x="988" y="7988"/>
                      </a:cubicBezTo>
                      <a:cubicBezTo>
                        <a:pt x="988" y="4760"/>
                        <a:pt x="3196" y="2411"/>
                        <a:pt x="7611" y="940"/>
                      </a:cubicBezTo>
                      <a:cubicBezTo>
                        <a:pt x="9353" y="338"/>
                        <a:pt x="11180" y="21"/>
                        <a:pt x="13023" y="0"/>
                      </a:cubicBezTo>
                      <a:cubicBezTo>
                        <a:pt x="18931" y="0"/>
                        <a:pt x="22541" y="2006"/>
                        <a:pt x="23858" y="6019"/>
                      </a:cubicBezTo>
                      <a:cubicBezTo>
                        <a:pt x="24526" y="8282"/>
                        <a:pt x="24833" y="10633"/>
                        <a:pt x="24780" y="12991"/>
                      </a:cubicBezTo>
                      <a:lnTo>
                        <a:pt x="24780" y="33148"/>
                      </a:lnTo>
                      <a:cubicBezTo>
                        <a:pt x="24780" y="35721"/>
                        <a:pt x="25813" y="37010"/>
                        <a:pt x="27893" y="37010"/>
                      </a:cubicBezTo>
                      <a:cubicBezTo>
                        <a:pt x="28549" y="36962"/>
                        <a:pt x="29199" y="36841"/>
                        <a:pt x="29831" y="36649"/>
                      </a:cubicBezTo>
                      <a:close/>
                      <a:moveTo>
                        <a:pt x="19102" y="24959"/>
                      </a:moveTo>
                      <a:lnTo>
                        <a:pt x="19102" y="20193"/>
                      </a:lnTo>
                      <a:cubicBezTo>
                        <a:pt x="10646" y="20406"/>
                        <a:pt x="6422" y="23201"/>
                        <a:pt x="6429" y="28578"/>
                      </a:cubicBezTo>
                      <a:cubicBezTo>
                        <a:pt x="6402" y="30237"/>
                        <a:pt x="6829" y="31874"/>
                        <a:pt x="7664" y="33308"/>
                      </a:cubicBezTo>
                      <a:cubicBezTo>
                        <a:pt x="8610" y="34881"/>
                        <a:pt x="9838" y="35673"/>
                        <a:pt x="11345" y="35673"/>
                      </a:cubicBezTo>
                      <a:cubicBezTo>
                        <a:pt x="13732" y="35673"/>
                        <a:pt x="15668" y="34518"/>
                        <a:pt x="17152" y="32208"/>
                      </a:cubicBezTo>
                      <a:cubicBezTo>
                        <a:pt x="18488" y="30031"/>
                        <a:pt x="19165" y="27513"/>
                        <a:pt x="19102" y="24959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744" name="Google Shape;2744;p18"/>
                <p:cNvSpPr/>
                <p:nvPr/>
              </p:nvSpPr>
              <p:spPr>
                <a:xfrm>
                  <a:off x="11033024" y="4952254"/>
                  <a:ext cx="36647" cy="38304"/>
                </a:xfrm>
                <a:custGeom>
                  <a:rect b="b" l="l" r="r" t="t"/>
                  <a:pathLst>
                    <a:path extrusionOk="0" h="38304" w="36647">
                      <a:moveTo>
                        <a:pt x="0" y="38304"/>
                      </a:moveTo>
                      <a:lnTo>
                        <a:pt x="0" y="36927"/>
                      </a:lnTo>
                      <a:cubicBezTo>
                        <a:pt x="1967" y="36927"/>
                        <a:pt x="3373" y="36481"/>
                        <a:pt x="4212" y="35590"/>
                      </a:cubicBezTo>
                      <a:cubicBezTo>
                        <a:pt x="5057" y="34668"/>
                        <a:pt x="5488" y="33107"/>
                        <a:pt x="5488" y="30901"/>
                      </a:cubicBezTo>
                      <a:lnTo>
                        <a:pt x="5488" y="8621"/>
                      </a:lnTo>
                      <a:cubicBezTo>
                        <a:pt x="5488" y="6682"/>
                        <a:pt x="4986" y="5310"/>
                        <a:pt x="4000" y="4529"/>
                      </a:cubicBezTo>
                      <a:cubicBezTo>
                        <a:pt x="3220" y="3938"/>
                        <a:pt x="1885" y="3542"/>
                        <a:pt x="0" y="3382"/>
                      </a:cubicBezTo>
                      <a:lnTo>
                        <a:pt x="0" y="2004"/>
                      </a:lnTo>
                      <a:lnTo>
                        <a:pt x="11148" y="0"/>
                      </a:lnTo>
                      <a:lnTo>
                        <a:pt x="11148" y="10827"/>
                      </a:lnTo>
                      <a:lnTo>
                        <a:pt x="11290" y="10827"/>
                      </a:lnTo>
                      <a:cubicBezTo>
                        <a:pt x="13789" y="3605"/>
                        <a:pt x="17618" y="-4"/>
                        <a:pt x="22763" y="0"/>
                      </a:cubicBezTo>
                      <a:cubicBezTo>
                        <a:pt x="26308" y="0"/>
                        <a:pt x="28671" y="1128"/>
                        <a:pt x="29853" y="3382"/>
                      </a:cubicBezTo>
                      <a:cubicBezTo>
                        <a:pt x="30704" y="5014"/>
                        <a:pt x="31129" y="8006"/>
                        <a:pt x="31129" y="12358"/>
                      </a:cubicBezTo>
                      <a:lnTo>
                        <a:pt x="31129" y="30901"/>
                      </a:lnTo>
                      <a:cubicBezTo>
                        <a:pt x="31129" y="34000"/>
                        <a:pt x="32003" y="35864"/>
                        <a:pt x="33746" y="36495"/>
                      </a:cubicBezTo>
                      <a:cubicBezTo>
                        <a:pt x="34680" y="36808"/>
                        <a:pt x="35660" y="36954"/>
                        <a:pt x="36647" y="36927"/>
                      </a:cubicBezTo>
                      <a:lnTo>
                        <a:pt x="36647" y="38304"/>
                      </a:lnTo>
                      <a:lnTo>
                        <a:pt x="19998" y="38304"/>
                      </a:lnTo>
                      <a:lnTo>
                        <a:pt x="19998" y="36927"/>
                      </a:lnTo>
                      <a:cubicBezTo>
                        <a:pt x="22007" y="36927"/>
                        <a:pt x="23419" y="36483"/>
                        <a:pt x="24246" y="35590"/>
                      </a:cubicBezTo>
                      <a:cubicBezTo>
                        <a:pt x="25073" y="34698"/>
                        <a:pt x="25522" y="33137"/>
                        <a:pt x="25522" y="30901"/>
                      </a:cubicBezTo>
                      <a:lnTo>
                        <a:pt x="25522" y="14132"/>
                      </a:lnTo>
                      <a:cubicBezTo>
                        <a:pt x="25522" y="10407"/>
                        <a:pt x="25404" y="8111"/>
                        <a:pt x="25168" y="7243"/>
                      </a:cubicBezTo>
                      <a:cubicBezTo>
                        <a:pt x="24577" y="5067"/>
                        <a:pt x="23065" y="3978"/>
                        <a:pt x="20636" y="3974"/>
                      </a:cubicBezTo>
                      <a:cubicBezTo>
                        <a:pt x="19030" y="3974"/>
                        <a:pt x="17387" y="5103"/>
                        <a:pt x="15715" y="7362"/>
                      </a:cubicBezTo>
                      <a:cubicBezTo>
                        <a:pt x="14421" y="9121"/>
                        <a:pt x="13387" y="11057"/>
                        <a:pt x="12637" y="13109"/>
                      </a:cubicBezTo>
                      <a:cubicBezTo>
                        <a:pt x="11668" y="15594"/>
                        <a:pt x="11166" y="18236"/>
                        <a:pt x="11148" y="20902"/>
                      </a:cubicBezTo>
                      <a:lnTo>
                        <a:pt x="11148" y="30901"/>
                      </a:lnTo>
                      <a:cubicBezTo>
                        <a:pt x="11148" y="34000"/>
                        <a:pt x="12023" y="35864"/>
                        <a:pt x="13766" y="36495"/>
                      </a:cubicBezTo>
                      <a:cubicBezTo>
                        <a:pt x="14699" y="36809"/>
                        <a:pt x="15686" y="36955"/>
                        <a:pt x="16672" y="36927"/>
                      </a:cubicBezTo>
                      <a:lnTo>
                        <a:pt x="16672" y="38304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745" name="Google Shape;2745;p18"/>
                <p:cNvSpPr/>
                <p:nvPr/>
              </p:nvSpPr>
              <p:spPr>
                <a:xfrm>
                  <a:off x="11070658" y="4940872"/>
                  <a:ext cx="20884" cy="50473"/>
                </a:xfrm>
                <a:custGeom>
                  <a:rect b="b" l="l" r="r" t="t"/>
                  <a:pathLst>
                    <a:path extrusionOk="0" h="50473" w="20884">
                      <a:moveTo>
                        <a:pt x="20885" y="47446"/>
                      </a:moveTo>
                      <a:lnTo>
                        <a:pt x="20885" y="50160"/>
                      </a:lnTo>
                      <a:cubicBezTo>
                        <a:pt x="19727" y="50335"/>
                        <a:pt x="18557" y="50439"/>
                        <a:pt x="17381" y="50473"/>
                      </a:cubicBezTo>
                      <a:cubicBezTo>
                        <a:pt x="12235" y="50473"/>
                        <a:pt x="8974" y="49620"/>
                        <a:pt x="7609" y="47913"/>
                      </a:cubicBezTo>
                      <a:cubicBezTo>
                        <a:pt x="6451" y="46498"/>
                        <a:pt x="5872" y="43323"/>
                        <a:pt x="5878" y="38387"/>
                      </a:cubicBezTo>
                      <a:lnTo>
                        <a:pt x="5878" y="14924"/>
                      </a:lnTo>
                      <a:lnTo>
                        <a:pt x="0" y="14924"/>
                      </a:lnTo>
                      <a:lnTo>
                        <a:pt x="0" y="12210"/>
                      </a:lnTo>
                      <a:cubicBezTo>
                        <a:pt x="4201" y="12210"/>
                        <a:pt x="7030" y="10478"/>
                        <a:pt x="8496" y="7013"/>
                      </a:cubicBezTo>
                      <a:cubicBezTo>
                        <a:pt x="9323" y="4770"/>
                        <a:pt x="9707" y="2389"/>
                        <a:pt x="9630" y="0"/>
                      </a:cubicBezTo>
                      <a:lnTo>
                        <a:pt x="11503" y="0"/>
                      </a:lnTo>
                      <a:lnTo>
                        <a:pt x="11503" y="12210"/>
                      </a:lnTo>
                      <a:lnTo>
                        <a:pt x="20885" y="12210"/>
                      </a:lnTo>
                      <a:lnTo>
                        <a:pt x="20885" y="14924"/>
                      </a:lnTo>
                      <a:lnTo>
                        <a:pt x="11503" y="14924"/>
                      </a:lnTo>
                      <a:lnTo>
                        <a:pt x="11503" y="40676"/>
                      </a:lnTo>
                      <a:cubicBezTo>
                        <a:pt x="11503" y="43348"/>
                        <a:pt x="11975" y="45211"/>
                        <a:pt x="12921" y="46263"/>
                      </a:cubicBezTo>
                      <a:cubicBezTo>
                        <a:pt x="13890" y="47310"/>
                        <a:pt x="15573" y="47836"/>
                        <a:pt x="17984" y="47836"/>
                      </a:cubicBezTo>
                      <a:cubicBezTo>
                        <a:pt x="18226" y="47836"/>
                        <a:pt x="19165" y="47706"/>
                        <a:pt x="20885" y="47446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746" name="Google Shape;2746;p18"/>
                <p:cNvSpPr/>
                <p:nvPr/>
              </p:nvSpPr>
              <p:spPr>
                <a:xfrm>
                  <a:off x="11094201" y="4952254"/>
                  <a:ext cx="27131" cy="39098"/>
                </a:xfrm>
                <a:custGeom>
                  <a:rect b="b" l="l" r="r" t="t"/>
                  <a:pathLst>
                    <a:path extrusionOk="0" h="39098" w="27131">
                      <a:moveTo>
                        <a:pt x="26202" y="35076"/>
                      </a:moveTo>
                      <a:lnTo>
                        <a:pt x="26202" y="37678"/>
                      </a:lnTo>
                      <a:cubicBezTo>
                        <a:pt x="23437" y="38688"/>
                        <a:pt x="20507" y="39167"/>
                        <a:pt x="17564" y="39091"/>
                      </a:cubicBezTo>
                      <a:cubicBezTo>
                        <a:pt x="9914" y="39091"/>
                        <a:pt x="4744" y="36006"/>
                        <a:pt x="2056" y="29837"/>
                      </a:cubicBezTo>
                      <a:cubicBezTo>
                        <a:pt x="685" y="26743"/>
                        <a:pt x="0" y="22978"/>
                        <a:pt x="0" y="18543"/>
                      </a:cubicBezTo>
                      <a:cubicBezTo>
                        <a:pt x="0" y="6181"/>
                        <a:pt x="4910" y="0"/>
                        <a:pt x="14729" y="0"/>
                      </a:cubicBezTo>
                      <a:cubicBezTo>
                        <a:pt x="19685" y="0"/>
                        <a:pt x="23260" y="1994"/>
                        <a:pt x="25457" y="5984"/>
                      </a:cubicBezTo>
                      <a:cubicBezTo>
                        <a:pt x="26633" y="8325"/>
                        <a:pt x="27206" y="10923"/>
                        <a:pt x="27123" y="13541"/>
                      </a:cubicBezTo>
                      <a:lnTo>
                        <a:pt x="27123" y="15315"/>
                      </a:lnTo>
                      <a:lnTo>
                        <a:pt x="6020" y="15315"/>
                      </a:lnTo>
                      <a:cubicBezTo>
                        <a:pt x="6020" y="20956"/>
                        <a:pt x="7261" y="25720"/>
                        <a:pt x="9736" y="29606"/>
                      </a:cubicBezTo>
                      <a:cubicBezTo>
                        <a:pt x="12495" y="33942"/>
                        <a:pt x="16282" y="36111"/>
                        <a:pt x="21103" y="36111"/>
                      </a:cubicBezTo>
                      <a:cubicBezTo>
                        <a:pt x="22864" y="36205"/>
                        <a:pt x="24618" y="35849"/>
                        <a:pt x="26202" y="35076"/>
                      </a:cubicBezTo>
                      <a:close/>
                      <a:moveTo>
                        <a:pt x="6020" y="12677"/>
                      </a:moveTo>
                      <a:lnTo>
                        <a:pt x="20678" y="12677"/>
                      </a:lnTo>
                      <a:cubicBezTo>
                        <a:pt x="20678" y="8791"/>
                        <a:pt x="19756" y="5968"/>
                        <a:pt x="17919" y="4210"/>
                      </a:cubicBezTo>
                      <a:cubicBezTo>
                        <a:pt x="16779" y="3206"/>
                        <a:pt x="15296" y="2684"/>
                        <a:pt x="13783" y="2755"/>
                      </a:cubicBezTo>
                      <a:cubicBezTo>
                        <a:pt x="10599" y="2755"/>
                        <a:pt x="8312" y="4685"/>
                        <a:pt x="6918" y="8544"/>
                      </a:cubicBezTo>
                      <a:cubicBezTo>
                        <a:pt x="6381" y="9859"/>
                        <a:pt x="6079" y="11258"/>
                        <a:pt x="6020" y="12677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</p:grpSp>
          <p:grpSp>
            <p:nvGrpSpPr>
              <p:cNvPr id="2747" name="Google Shape;2747;p18"/>
              <p:cNvGrpSpPr/>
              <p:nvPr/>
            </p:nvGrpSpPr>
            <p:grpSpPr>
              <a:xfrm>
                <a:off x="9832842" y="4457879"/>
                <a:ext cx="875170" cy="309249"/>
                <a:chOff x="8477241" y="4639428"/>
                <a:chExt cx="893774" cy="315823"/>
              </a:xfrm>
            </p:grpSpPr>
            <p:sp>
              <p:nvSpPr>
                <p:cNvPr id="2748" name="Google Shape;2748;p18"/>
                <p:cNvSpPr/>
                <p:nvPr/>
              </p:nvSpPr>
              <p:spPr>
                <a:xfrm>
                  <a:off x="8857749" y="4644718"/>
                  <a:ext cx="62489" cy="65074"/>
                </a:xfrm>
                <a:custGeom>
                  <a:rect b="b" l="l" r="r" t="t"/>
                  <a:pathLst>
                    <a:path extrusionOk="0" h="65074" w="62489">
                      <a:moveTo>
                        <a:pt x="55755" y="5328"/>
                      </a:moveTo>
                      <a:lnTo>
                        <a:pt x="55755" y="39852"/>
                      </a:lnTo>
                      <a:cubicBezTo>
                        <a:pt x="55755" y="56405"/>
                        <a:pt x="47192" y="65075"/>
                        <a:pt x="30532" y="65075"/>
                      </a:cubicBezTo>
                      <a:cubicBezTo>
                        <a:pt x="10556" y="65075"/>
                        <a:pt x="6753" y="53945"/>
                        <a:pt x="6753" y="42910"/>
                      </a:cubicBezTo>
                      <a:lnTo>
                        <a:pt x="6753" y="5328"/>
                      </a:lnTo>
                      <a:cubicBezTo>
                        <a:pt x="4469" y="5109"/>
                        <a:pt x="2210" y="4687"/>
                        <a:pt x="0" y="4067"/>
                      </a:cubicBezTo>
                      <a:lnTo>
                        <a:pt x="0" y="0"/>
                      </a:lnTo>
                      <a:lnTo>
                        <a:pt x="21875" y="0"/>
                      </a:lnTo>
                      <a:lnTo>
                        <a:pt x="21875" y="4092"/>
                      </a:lnTo>
                      <a:cubicBezTo>
                        <a:pt x="19321" y="4765"/>
                        <a:pt x="16709" y="5187"/>
                        <a:pt x="14074" y="5354"/>
                      </a:cubicBezTo>
                      <a:lnTo>
                        <a:pt x="14074" y="42236"/>
                      </a:lnTo>
                      <a:cubicBezTo>
                        <a:pt x="14074" y="51461"/>
                        <a:pt x="17227" y="59066"/>
                        <a:pt x="31005" y="59066"/>
                      </a:cubicBezTo>
                      <a:cubicBezTo>
                        <a:pt x="42898" y="59066"/>
                        <a:pt x="48604" y="54122"/>
                        <a:pt x="48604" y="40426"/>
                      </a:cubicBezTo>
                      <a:lnTo>
                        <a:pt x="48604" y="5328"/>
                      </a:lnTo>
                      <a:cubicBezTo>
                        <a:pt x="45938" y="5162"/>
                        <a:pt x="43295" y="4739"/>
                        <a:pt x="40710" y="4067"/>
                      </a:cubicBezTo>
                      <a:lnTo>
                        <a:pt x="40710" y="0"/>
                      </a:lnTo>
                      <a:lnTo>
                        <a:pt x="62490" y="0"/>
                      </a:lnTo>
                      <a:lnTo>
                        <a:pt x="62490" y="4092"/>
                      </a:lnTo>
                      <a:cubicBezTo>
                        <a:pt x="60288" y="4712"/>
                        <a:pt x="58033" y="5125"/>
                        <a:pt x="55755" y="5328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749" name="Google Shape;2749;p18"/>
                <p:cNvSpPr/>
                <p:nvPr/>
              </p:nvSpPr>
              <p:spPr>
                <a:xfrm>
                  <a:off x="8926040" y="4660709"/>
                  <a:ext cx="53951" cy="48251"/>
                </a:xfrm>
                <a:custGeom>
                  <a:rect b="b" l="l" r="r" t="t"/>
                  <a:pathLst>
                    <a:path extrusionOk="0" h="48251" w="53951">
                      <a:moveTo>
                        <a:pt x="38723" y="17587"/>
                      </a:moveTo>
                      <a:cubicBezTo>
                        <a:pt x="38723" y="10165"/>
                        <a:pt x="36724" y="5883"/>
                        <a:pt x="29895" y="5883"/>
                      </a:cubicBezTo>
                      <a:cubicBezTo>
                        <a:pt x="21427" y="5883"/>
                        <a:pt x="15436" y="14257"/>
                        <a:pt x="15436" y="25481"/>
                      </a:cubicBezTo>
                      <a:lnTo>
                        <a:pt x="15436" y="42885"/>
                      </a:lnTo>
                      <a:cubicBezTo>
                        <a:pt x="18102" y="43052"/>
                        <a:pt x="20746" y="43474"/>
                        <a:pt x="23331" y="44146"/>
                      </a:cubicBezTo>
                      <a:lnTo>
                        <a:pt x="23331" y="48239"/>
                      </a:lnTo>
                      <a:lnTo>
                        <a:pt x="0" y="48239"/>
                      </a:lnTo>
                      <a:lnTo>
                        <a:pt x="0" y="44146"/>
                      </a:lnTo>
                      <a:cubicBezTo>
                        <a:pt x="2721" y="43514"/>
                        <a:pt x="5487" y="43093"/>
                        <a:pt x="8273" y="42885"/>
                      </a:cubicBezTo>
                      <a:lnTo>
                        <a:pt x="8273" y="6646"/>
                      </a:lnTo>
                      <a:cubicBezTo>
                        <a:pt x="5990" y="6268"/>
                        <a:pt x="2762" y="5883"/>
                        <a:pt x="0" y="5694"/>
                      </a:cubicBezTo>
                      <a:lnTo>
                        <a:pt x="0" y="1608"/>
                      </a:lnTo>
                      <a:cubicBezTo>
                        <a:pt x="5077" y="993"/>
                        <a:pt x="10193" y="769"/>
                        <a:pt x="15304" y="940"/>
                      </a:cubicBezTo>
                      <a:cubicBezTo>
                        <a:pt x="15292" y="4440"/>
                        <a:pt x="15037" y="7936"/>
                        <a:pt x="14541" y="11401"/>
                      </a:cubicBezTo>
                      <a:lnTo>
                        <a:pt x="14673" y="11508"/>
                      </a:lnTo>
                      <a:cubicBezTo>
                        <a:pt x="17435" y="4660"/>
                        <a:pt x="23426" y="0"/>
                        <a:pt x="31699" y="0"/>
                      </a:cubicBezTo>
                      <a:cubicBezTo>
                        <a:pt x="42538" y="0"/>
                        <a:pt x="45868" y="6848"/>
                        <a:pt x="45868" y="15222"/>
                      </a:cubicBezTo>
                      <a:lnTo>
                        <a:pt x="45868" y="42898"/>
                      </a:lnTo>
                      <a:cubicBezTo>
                        <a:pt x="48593" y="43097"/>
                        <a:pt x="51296" y="43519"/>
                        <a:pt x="53952" y="44159"/>
                      </a:cubicBezTo>
                      <a:lnTo>
                        <a:pt x="53952" y="48251"/>
                      </a:lnTo>
                      <a:lnTo>
                        <a:pt x="38723" y="48251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750" name="Google Shape;2750;p18"/>
                <p:cNvSpPr/>
                <p:nvPr/>
              </p:nvSpPr>
              <p:spPr>
                <a:xfrm>
                  <a:off x="8984854" y="4643356"/>
                  <a:ext cx="23495" cy="65591"/>
                </a:xfrm>
                <a:custGeom>
                  <a:rect b="b" l="l" r="r" t="t"/>
                  <a:pathLst>
                    <a:path extrusionOk="0" h="65591" w="23495">
                      <a:moveTo>
                        <a:pt x="0" y="65567"/>
                      </a:moveTo>
                      <a:lnTo>
                        <a:pt x="0" y="61474"/>
                      </a:lnTo>
                      <a:cubicBezTo>
                        <a:pt x="2721" y="60842"/>
                        <a:pt x="5487" y="60420"/>
                        <a:pt x="8273" y="60213"/>
                      </a:cubicBezTo>
                      <a:lnTo>
                        <a:pt x="8273" y="24000"/>
                      </a:lnTo>
                      <a:cubicBezTo>
                        <a:pt x="5990" y="23621"/>
                        <a:pt x="2756" y="23237"/>
                        <a:pt x="0" y="23047"/>
                      </a:cubicBezTo>
                      <a:lnTo>
                        <a:pt x="0" y="18961"/>
                      </a:lnTo>
                      <a:cubicBezTo>
                        <a:pt x="5112" y="18343"/>
                        <a:pt x="10264" y="18120"/>
                        <a:pt x="15411" y="18293"/>
                      </a:cubicBezTo>
                      <a:lnTo>
                        <a:pt x="15411" y="60238"/>
                      </a:lnTo>
                      <a:cubicBezTo>
                        <a:pt x="18135" y="60445"/>
                        <a:pt x="20838" y="60866"/>
                        <a:pt x="23495" y="61500"/>
                      </a:cubicBezTo>
                      <a:lnTo>
                        <a:pt x="23495" y="65592"/>
                      </a:lnTo>
                      <a:close/>
                      <a:moveTo>
                        <a:pt x="11893" y="9730"/>
                      </a:moveTo>
                      <a:cubicBezTo>
                        <a:pt x="9226" y="9799"/>
                        <a:pt x="7008" y="7694"/>
                        <a:pt x="6938" y="5027"/>
                      </a:cubicBezTo>
                      <a:cubicBezTo>
                        <a:pt x="6937" y="4985"/>
                        <a:pt x="6936" y="4942"/>
                        <a:pt x="6936" y="4900"/>
                      </a:cubicBezTo>
                      <a:cubicBezTo>
                        <a:pt x="6936" y="2194"/>
                        <a:pt x="9130" y="0"/>
                        <a:pt x="11836" y="0"/>
                      </a:cubicBezTo>
                      <a:cubicBezTo>
                        <a:pt x="14542" y="0"/>
                        <a:pt x="16735" y="2194"/>
                        <a:pt x="16735" y="4900"/>
                      </a:cubicBezTo>
                      <a:cubicBezTo>
                        <a:pt x="16750" y="7553"/>
                        <a:pt x="14610" y="9716"/>
                        <a:pt x="11956" y="9730"/>
                      </a:cubicBezTo>
                      <a:cubicBezTo>
                        <a:pt x="11925" y="9730"/>
                        <a:pt x="11893" y="9730"/>
                        <a:pt x="11861" y="9730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751" name="Google Shape;2751;p18"/>
                <p:cNvSpPr/>
                <p:nvPr/>
              </p:nvSpPr>
              <p:spPr>
                <a:xfrm>
                  <a:off x="9006980" y="4661649"/>
                  <a:ext cx="51839" cy="47273"/>
                </a:xfrm>
                <a:custGeom>
                  <a:rect b="b" l="l" r="r" t="t"/>
                  <a:pathLst>
                    <a:path extrusionOk="0" h="47273" w="51839">
                      <a:moveTo>
                        <a:pt x="45464" y="5328"/>
                      </a:moveTo>
                      <a:lnTo>
                        <a:pt x="29870" y="47274"/>
                      </a:lnTo>
                      <a:lnTo>
                        <a:pt x="21591" y="47274"/>
                      </a:lnTo>
                      <a:lnTo>
                        <a:pt x="6375" y="5328"/>
                      </a:lnTo>
                      <a:cubicBezTo>
                        <a:pt x="4221" y="5069"/>
                        <a:pt x="2090" y="4647"/>
                        <a:pt x="0" y="4067"/>
                      </a:cubicBezTo>
                      <a:lnTo>
                        <a:pt x="0" y="0"/>
                      </a:lnTo>
                      <a:lnTo>
                        <a:pt x="21591" y="0"/>
                      </a:lnTo>
                      <a:lnTo>
                        <a:pt x="21591" y="4092"/>
                      </a:lnTo>
                      <a:cubicBezTo>
                        <a:pt x="19189" y="4712"/>
                        <a:pt x="16740" y="5133"/>
                        <a:pt x="14270" y="5354"/>
                      </a:cubicBezTo>
                      <a:lnTo>
                        <a:pt x="23211" y="31579"/>
                      </a:lnTo>
                      <a:cubicBezTo>
                        <a:pt x="24258" y="34530"/>
                        <a:pt x="25103" y="37286"/>
                        <a:pt x="25872" y="40142"/>
                      </a:cubicBezTo>
                      <a:lnTo>
                        <a:pt x="26061" y="40142"/>
                      </a:lnTo>
                      <a:cubicBezTo>
                        <a:pt x="26825" y="37380"/>
                        <a:pt x="27682" y="34435"/>
                        <a:pt x="28634" y="31768"/>
                      </a:cubicBezTo>
                      <a:lnTo>
                        <a:pt x="37954" y="5328"/>
                      </a:lnTo>
                      <a:cubicBezTo>
                        <a:pt x="35482" y="5124"/>
                        <a:pt x="33032" y="4702"/>
                        <a:pt x="30633" y="4067"/>
                      </a:cubicBezTo>
                      <a:lnTo>
                        <a:pt x="30633" y="0"/>
                      </a:lnTo>
                      <a:lnTo>
                        <a:pt x="51839" y="0"/>
                      </a:lnTo>
                      <a:lnTo>
                        <a:pt x="51839" y="4092"/>
                      </a:lnTo>
                      <a:cubicBezTo>
                        <a:pt x="49748" y="4664"/>
                        <a:pt x="47617" y="5077"/>
                        <a:pt x="45464" y="5328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752" name="Google Shape;2752;p18"/>
                <p:cNvSpPr/>
                <p:nvPr/>
              </p:nvSpPr>
              <p:spPr>
                <a:xfrm>
                  <a:off x="9061569" y="4660791"/>
                  <a:ext cx="39192" cy="48992"/>
                </a:xfrm>
                <a:custGeom>
                  <a:rect b="b" l="l" r="r" t="t"/>
                  <a:pathLst>
                    <a:path extrusionOk="0" h="48992" w="39192">
                      <a:moveTo>
                        <a:pt x="39001" y="23022"/>
                      </a:moveTo>
                      <a:lnTo>
                        <a:pt x="7422" y="23022"/>
                      </a:lnTo>
                      <a:cubicBezTo>
                        <a:pt x="6943" y="37191"/>
                        <a:pt x="12555" y="43093"/>
                        <a:pt x="23117" y="43093"/>
                      </a:cubicBezTo>
                      <a:cubicBezTo>
                        <a:pt x="28060" y="43093"/>
                        <a:pt x="33294" y="41832"/>
                        <a:pt x="36813" y="40048"/>
                      </a:cubicBezTo>
                      <a:lnTo>
                        <a:pt x="37475" y="46133"/>
                      </a:lnTo>
                      <a:cubicBezTo>
                        <a:pt x="32512" y="48089"/>
                        <a:pt x="27215" y="49059"/>
                        <a:pt x="21881" y="48989"/>
                      </a:cubicBezTo>
                      <a:cubicBezTo>
                        <a:pt x="7611" y="48989"/>
                        <a:pt x="0" y="41283"/>
                        <a:pt x="0" y="24731"/>
                      </a:cubicBezTo>
                      <a:cubicBezTo>
                        <a:pt x="0" y="10562"/>
                        <a:pt x="7611" y="0"/>
                        <a:pt x="20740" y="0"/>
                      </a:cubicBezTo>
                      <a:cubicBezTo>
                        <a:pt x="33767" y="0"/>
                        <a:pt x="39190" y="9036"/>
                        <a:pt x="39190" y="19504"/>
                      </a:cubicBezTo>
                      <a:cubicBezTo>
                        <a:pt x="39207" y="20679"/>
                        <a:pt x="39144" y="21855"/>
                        <a:pt x="39001" y="23022"/>
                      </a:cubicBezTo>
                      <a:close/>
                      <a:moveTo>
                        <a:pt x="20355" y="5423"/>
                      </a:moveTo>
                      <a:cubicBezTo>
                        <a:pt x="13696" y="5423"/>
                        <a:pt x="8942" y="10272"/>
                        <a:pt x="7800" y="17694"/>
                      </a:cubicBezTo>
                      <a:lnTo>
                        <a:pt x="31762" y="17694"/>
                      </a:lnTo>
                      <a:cubicBezTo>
                        <a:pt x="31957" y="10373"/>
                        <a:pt x="27588" y="5423"/>
                        <a:pt x="20355" y="5423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753" name="Google Shape;2753;p18"/>
                <p:cNvSpPr/>
                <p:nvPr/>
              </p:nvSpPr>
              <p:spPr>
                <a:xfrm>
                  <a:off x="9108326" y="4660669"/>
                  <a:ext cx="32058" cy="48253"/>
                </a:xfrm>
                <a:custGeom>
                  <a:rect b="b" l="l" r="r" t="t"/>
                  <a:pathLst>
                    <a:path extrusionOk="0" h="48253" w="32058">
                      <a:moveTo>
                        <a:pt x="31806" y="7134"/>
                      </a:moveTo>
                      <a:cubicBezTo>
                        <a:pt x="20393" y="5425"/>
                        <a:pt x="15411" y="13440"/>
                        <a:pt x="15411" y="29299"/>
                      </a:cubicBezTo>
                      <a:lnTo>
                        <a:pt x="15411" y="42900"/>
                      </a:lnTo>
                      <a:cubicBezTo>
                        <a:pt x="18198" y="43106"/>
                        <a:pt x="20960" y="43528"/>
                        <a:pt x="23684" y="44161"/>
                      </a:cubicBezTo>
                      <a:lnTo>
                        <a:pt x="23684" y="48254"/>
                      </a:lnTo>
                      <a:lnTo>
                        <a:pt x="0" y="48254"/>
                      </a:lnTo>
                      <a:lnTo>
                        <a:pt x="0" y="44161"/>
                      </a:lnTo>
                      <a:cubicBezTo>
                        <a:pt x="2724" y="43529"/>
                        <a:pt x="5492" y="43107"/>
                        <a:pt x="8279" y="42900"/>
                      </a:cubicBezTo>
                      <a:lnTo>
                        <a:pt x="8279" y="6686"/>
                      </a:lnTo>
                      <a:cubicBezTo>
                        <a:pt x="5997" y="6308"/>
                        <a:pt x="2762" y="5923"/>
                        <a:pt x="0" y="5734"/>
                      </a:cubicBezTo>
                      <a:lnTo>
                        <a:pt x="0" y="1648"/>
                      </a:lnTo>
                      <a:cubicBezTo>
                        <a:pt x="5082" y="1032"/>
                        <a:pt x="10203" y="809"/>
                        <a:pt x="15317" y="980"/>
                      </a:cubicBezTo>
                      <a:cubicBezTo>
                        <a:pt x="15272" y="4969"/>
                        <a:pt x="14888" y="8947"/>
                        <a:pt x="14175" y="12872"/>
                      </a:cubicBezTo>
                      <a:lnTo>
                        <a:pt x="14364" y="12967"/>
                      </a:lnTo>
                      <a:cubicBezTo>
                        <a:pt x="16256" y="6031"/>
                        <a:pt x="21219" y="-1019"/>
                        <a:pt x="32058" y="122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754" name="Google Shape;2754;p18"/>
                <p:cNvSpPr/>
                <p:nvPr/>
              </p:nvSpPr>
              <p:spPr>
                <a:xfrm>
                  <a:off x="9146999" y="4660772"/>
                  <a:ext cx="31270" cy="49007"/>
                </a:xfrm>
                <a:custGeom>
                  <a:rect b="b" l="l" r="r" t="t"/>
                  <a:pathLst>
                    <a:path extrusionOk="0" h="49007" w="31270">
                      <a:moveTo>
                        <a:pt x="11483" y="49008"/>
                      </a:moveTo>
                      <a:cubicBezTo>
                        <a:pt x="7901" y="48992"/>
                        <a:pt x="4332" y="48609"/>
                        <a:pt x="826" y="47867"/>
                      </a:cubicBezTo>
                      <a:lnTo>
                        <a:pt x="826" y="34625"/>
                      </a:lnTo>
                      <a:lnTo>
                        <a:pt x="5108" y="34625"/>
                      </a:lnTo>
                      <a:cubicBezTo>
                        <a:pt x="5669" y="37264"/>
                        <a:pt x="6091" y="39930"/>
                        <a:pt x="6369" y="42614"/>
                      </a:cubicBezTo>
                      <a:cubicBezTo>
                        <a:pt x="8342" y="43006"/>
                        <a:pt x="10354" y="43198"/>
                        <a:pt x="12366" y="43188"/>
                      </a:cubicBezTo>
                      <a:cubicBezTo>
                        <a:pt x="19302" y="43188"/>
                        <a:pt x="24063" y="40035"/>
                        <a:pt x="24063" y="34990"/>
                      </a:cubicBezTo>
                      <a:cubicBezTo>
                        <a:pt x="24063" y="23640"/>
                        <a:pt x="0" y="30614"/>
                        <a:pt x="0" y="13873"/>
                      </a:cubicBezTo>
                      <a:cubicBezTo>
                        <a:pt x="0" y="5877"/>
                        <a:pt x="6564" y="0"/>
                        <a:pt x="18545" y="0"/>
                      </a:cubicBezTo>
                      <a:cubicBezTo>
                        <a:pt x="22001" y="45"/>
                        <a:pt x="25444" y="500"/>
                        <a:pt x="28792" y="1356"/>
                      </a:cubicBezTo>
                      <a:lnTo>
                        <a:pt x="28792" y="14005"/>
                      </a:lnTo>
                      <a:lnTo>
                        <a:pt x="24611" y="14005"/>
                      </a:lnTo>
                      <a:cubicBezTo>
                        <a:pt x="24006" y="11375"/>
                        <a:pt x="23583" y="8705"/>
                        <a:pt x="23350" y="6016"/>
                      </a:cubicBezTo>
                      <a:cubicBezTo>
                        <a:pt x="21477" y="5669"/>
                        <a:pt x="19579" y="5477"/>
                        <a:pt x="17675" y="5442"/>
                      </a:cubicBezTo>
                      <a:cubicBezTo>
                        <a:pt x="10739" y="5442"/>
                        <a:pt x="7207" y="8393"/>
                        <a:pt x="7207" y="13053"/>
                      </a:cubicBezTo>
                      <a:cubicBezTo>
                        <a:pt x="7207" y="24561"/>
                        <a:pt x="31270" y="17996"/>
                        <a:pt x="31270" y="33981"/>
                      </a:cubicBezTo>
                      <a:cubicBezTo>
                        <a:pt x="31264" y="42255"/>
                        <a:pt x="23873" y="49008"/>
                        <a:pt x="11483" y="49008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755" name="Google Shape;2755;p18"/>
                <p:cNvSpPr/>
                <p:nvPr/>
              </p:nvSpPr>
              <p:spPr>
                <a:xfrm>
                  <a:off x="9186347" y="4643337"/>
                  <a:ext cx="23507" cy="65610"/>
                </a:xfrm>
                <a:custGeom>
                  <a:rect b="b" l="l" r="r" t="t"/>
                  <a:pathLst>
                    <a:path extrusionOk="0" h="65610" w="23507">
                      <a:moveTo>
                        <a:pt x="0" y="65586"/>
                      </a:moveTo>
                      <a:lnTo>
                        <a:pt x="0" y="61493"/>
                      </a:lnTo>
                      <a:cubicBezTo>
                        <a:pt x="2724" y="60861"/>
                        <a:pt x="5486" y="60439"/>
                        <a:pt x="8273" y="60232"/>
                      </a:cubicBezTo>
                      <a:lnTo>
                        <a:pt x="8273" y="24018"/>
                      </a:lnTo>
                      <a:cubicBezTo>
                        <a:pt x="5990" y="23640"/>
                        <a:pt x="2756" y="23255"/>
                        <a:pt x="0" y="23066"/>
                      </a:cubicBezTo>
                      <a:lnTo>
                        <a:pt x="0" y="18980"/>
                      </a:lnTo>
                      <a:cubicBezTo>
                        <a:pt x="5114" y="18361"/>
                        <a:pt x="10272" y="18138"/>
                        <a:pt x="15424" y="18312"/>
                      </a:cubicBezTo>
                      <a:lnTo>
                        <a:pt x="15424" y="60257"/>
                      </a:lnTo>
                      <a:cubicBezTo>
                        <a:pt x="18148" y="60464"/>
                        <a:pt x="20853" y="60885"/>
                        <a:pt x="23508" y="61518"/>
                      </a:cubicBezTo>
                      <a:lnTo>
                        <a:pt x="23508" y="65611"/>
                      </a:lnTo>
                      <a:close/>
                      <a:moveTo>
                        <a:pt x="11893" y="9749"/>
                      </a:moveTo>
                      <a:cubicBezTo>
                        <a:pt x="9225" y="9815"/>
                        <a:pt x="7012" y="7707"/>
                        <a:pt x="6943" y="5040"/>
                      </a:cubicBezTo>
                      <a:cubicBezTo>
                        <a:pt x="6943" y="4993"/>
                        <a:pt x="6943" y="4946"/>
                        <a:pt x="6943" y="4900"/>
                      </a:cubicBezTo>
                      <a:cubicBezTo>
                        <a:pt x="6943" y="2194"/>
                        <a:pt x="9137" y="0"/>
                        <a:pt x="11842" y="0"/>
                      </a:cubicBezTo>
                      <a:cubicBezTo>
                        <a:pt x="14547" y="0"/>
                        <a:pt x="16742" y="2194"/>
                        <a:pt x="16742" y="4900"/>
                      </a:cubicBezTo>
                      <a:cubicBezTo>
                        <a:pt x="16767" y="7553"/>
                        <a:pt x="14636" y="9724"/>
                        <a:pt x="11981" y="9749"/>
                      </a:cubicBezTo>
                      <a:cubicBezTo>
                        <a:pt x="11949" y="9749"/>
                        <a:pt x="11924" y="9749"/>
                        <a:pt x="11893" y="9749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756" name="Google Shape;2756;p18"/>
                <p:cNvSpPr/>
                <p:nvPr/>
              </p:nvSpPr>
              <p:spPr>
                <a:xfrm>
                  <a:off x="9216116" y="4639428"/>
                  <a:ext cx="48238" cy="70352"/>
                </a:xfrm>
                <a:custGeom>
                  <a:rect b="b" l="l" r="r" t="t"/>
                  <a:pathLst>
                    <a:path extrusionOk="0" h="70352" w="48238">
                      <a:moveTo>
                        <a:pt x="33004" y="69495"/>
                      </a:moveTo>
                      <a:cubicBezTo>
                        <a:pt x="33010" y="66054"/>
                        <a:pt x="33294" y="62618"/>
                        <a:pt x="33862" y="59223"/>
                      </a:cubicBezTo>
                      <a:lnTo>
                        <a:pt x="33673" y="59129"/>
                      </a:lnTo>
                      <a:cubicBezTo>
                        <a:pt x="31012" y="65882"/>
                        <a:pt x="25015" y="70353"/>
                        <a:pt x="17404" y="70353"/>
                      </a:cubicBezTo>
                      <a:cubicBezTo>
                        <a:pt x="5707" y="70353"/>
                        <a:pt x="0" y="61790"/>
                        <a:pt x="0" y="47999"/>
                      </a:cubicBezTo>
                      <a:cubicBezTo>
                        <a:pt x="0" y="31163"/>
                        <a:pt x="9509" y="21654"/>
                        <a:pt x="24252" y="21654"/>
                      </a:cubicBezTo>
                      <a:cubicBezTo>
                        <a:pt x="27014" y="21654"/>
                        <a:pt x="29769" y="21843"/>
                        <a:pt x="33004" y="22127"/>
                      </a:cubicBezTo>
                      <a:lnTo>
                        <a:pt x="33004" y="5763"/>
                      </a:lnTo>
                      <a:cubicBezTo>
                        <a:pt x="30721" y="5385"/>
                        <a:pt x="27487" y="5007"/>
                        <a:pt x="24731" y="4818"/>
                      </a:cubicBezTo>
                      <a:lnTo>
                        <a:pt x="24731" y="725"/>
                      </a:lnTo>
                      <a:cubicBezTo>
                        <a:pt x="29807" y="107"/>
                        <a:pt x="34927" y="-116"/>
                        <a:pt x="40041" y="57"/>
                      </a:cubicBezTo>
                      <a:lnTo>
                        <a:pt x="40041" y="63789"/>
                      </a:lnTo>
                      <a:cubicBezTo>
                        <a:pt x="42324" y="64167"/>
                        <a:pt x="45559" y="64551"/>
                        <a:pt x="48239" y="64741"/>
                      </a:cubicBezTo>
                      <a:lnTo>
                        <a:pt x="48239" y="68833"/>
                      </a:lnTo>
                      <a:cubicBezTo>
                        <a:pt x="43188" y="69449"/>
                        <a:pt x="38093" y="69670"/>
                        <a:pt x="33004" y="69495"/>
                      </a:cubicBezTo>
                      <a:close/>
                      <a:moveTo>
                        <a:pt x="33004" y="28401"/>
                      </a:moveTo>
                      <a:cubicBezTo>
                        <a:pt x="29952" y="27660"/>
                        <a:pt x="26825" y="27277"/>
                        <a:pt x="23684" y="27260"/>
                      </a:cubicBezTo>
                      <a:cubicBezTo>
                        <a:pt x="13980" y="27260"/>
                        <a:pt x="7510" y="33162"/>
                        <a:pt x="7510" y="47438"/>
                      </a:cubicBezTo>
                      <a:cubicBezTo>
                        <a:pt x="7510" y="58094"/>
                        <a:pt x="11130" y="64463"/>
                        <a:pt x="18930" y="64463"/>
                      </a:cubicBezTo>
                      <a:cubicBezTo>
                        <a:pt x="28344" y="64463"/>
                        <a:pt x="33004" y="53428"/>
                        <a:pt x="33004" y="45054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757" name="Google Shape;2757;p18"/>
                <p:cNvSpPr/>
                <p:nvPr/>
              </p:nvSpPr>
              <p:spPr>
                <a:xfrm>
                  <a:off x="9271083" y="4660823"/>
                  <a:ext cx="44013" cy="48957"/>
                </a:xfrm>
                <a:custGeom>
                  <a:rect b="b" l="l" r="r" t="t"/>
                  <a:pathLst>
                    <a:path extrusionOk="0" h="48957" w="44013">
                      <a:moveTo>
                        <a:pt x="29107" y="48100"/>
                      </a:moveTo>
                      <a:cubicBezTo>
                        <a:pt x="29107" y="44487"/>
                        <a:pt x="29107" y="40874"/>
                        <a:pt x="29580" y="38112"/>
                      </a:cubicBezTo>
                      <a:lnTo>
                        <a:pt x="29391" y="38112"/>
                      </a:lnTo>
                      <a:cubicBezTo>
                        <a:pt x="27108" y="44108"/>
                        <a:pt x="21023" y="48958"/>
                        <a:pt x="12939" y="48958"/>
                      </a:cubicBezTo>
                      <a:cubicBezTo>
                        <a:pt x="5423" y="48958"/>
                        <a:pt x="0" y="44960"/>
                        <a:pt x="0" y="37443"/>
                      </a:cubicBezTo>
                      <a:cubicBezTo>
                        <a:pt x="0" y="27556"/>
                        <a:pt x="10272" y="20897"/>
                        <a:pt x="28722" y="20803"/>
                      </a:cubicBezTo>
                      <a:lnTo>
                        <a:pt x="28722" y="16805"/>
                      </a:lnTo>
                      <a:cubicBezTo>
                        <a:pt x="28722" y="9578"/>
                        <a:pt x="26251" y="5675"/>
                        <a:pt x="18072" y="5675"/>
                      </a:cubicBezTo>
                      <a:cubicBezTo>
                        <a:pt x="14894" y="5675"/>
                        <a:pt x="11729" y="6100"/>
                        <a:pt x="8658" y="6936"/>
                      </a:cubicBezTo>
                      <a:cubicBezTo>
                        <a:pt x="8374" y="9509"/>
                        <a:pt x="7895" y="12359"/>
                        <a:pt x="7397" y="15216"/>
                      </a:cubicBezTo>
                      <a:lnTo>
                        <a:pt x="3020" y="15216"/>
                      </a:lnTo>
                      <a:lnTo>
                        <a:pt x="3020" y="2566"/>
                      </a:lnTo>
                      <a:cubicBezTo>
                        <a:pt x="7397" y="952"/>
                        <a:pt x="12819" y="0"/>
                        <a:pt x="19188" y="0"/>
                      </a:cubicBezTo>
                      <a:cubicBezTo>
                        <a:pt x="32222" y="0"/>
                        <a:pt x="35930" y="6470"/>
                        <a:pt x="35930" y="15411"/>
                      </a:cubicBezTo>
                      <a:lnTo>
                        <a:pt x="35930" y="42425"/>
                      </a:lnTo>
                      <a:cubicBezTo>
                        <a:pt x="38213" y="42803"/>
                        <a:pt x="41353" y="43188"/>
                        <a:pt x="44014" y="43377"/>
                      </a:cubicBezTo>
                      <a:lnTo>
                        <a:pt x="44014" y="47469"/>
                      </a:lnTo>
                      <a:cubicBezTo>
                        <a:pt x="39070" y="48067"/>
                        <a:pt x="34082" y="48277"/>
                        <a:pt x="29107" y="48100"/>
                      </a:cubicBezTo>
                      <a:close/>
                      <a:moveTo>
                        <a:pt x="28722" y="26030"/>
                      </a:moveTo>
                      <a:cubicBezTo>
                        <a:pt x="11413" y="26030"/>
                        <a:pt x="7132" y="31358"/>
                        <a:pt x="7132" y="36119"/>
                      </a:cubicBezTo>
                      <a:cubicBezTo>
                        <a:pt x="7132" y="40394"/>
                        <a:pt x="10177" y="43156"/>
                        <a:pt x="14837" y="43156"/>
                      </a:cubicBezTo>
                      <a:cubicBezTo>
                        <a:pt x="23211" y="43156"/>
                        <a:pt x="28710" y="34877"/>
                        <a:pt x="28710" y="26698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758" name="Google Shape;2758;p18"/>
                <p:cNvSpPr/>
                <p:nvPr/>
              </p:nvSpPr>
              <p:spPr>
                <a:xfrm>
                  <a:off x="9321396" y="4639428"/>
                  <a:ext cx="48238" cy="70352"/>
                </a:xfrm>
                <a:custGeom>
                  <a:rect b="b" l="l" r="r" t="t"/>
                  <a:pathLst>
                    <a:path extrusionOk="0" h="70352" w="48238">
                      <a:moveTo>
                        <a:pt x="33004" y="69495"/>
                      </a:moveTo>
                      <a:cubicBezTo>
                        <a:pt x="33004" y="66053"/>
                        <a:pt x="33294" y="62617"/>
                        <a:pt x="33862" y="59223"/>
                      </a:cubicBezTo>
                      <a:lnTo>
                        <a:pt x="33666" y="59129"/>
                      </a:lnTo>
                      <a:cubicBezTo>
                        <a:pt x="31005" y="65882"/>
                        <a:pt x="25015" y="70353"/>
                        <a:pt x="17404" y="70353"/>
                      </a:cubicBezTo>
                      <a:cubicBezTo>
                        <a:pt x="5707" y="70353"/>
                        <a:pt x="0" y="61790"/>
                        <a:pt x="0" y="47999"/>
                      </a:cubicBezTo>
                      <a:cubicBezTo>
                        <a:pt x="0" y="31163"/>
                        <a:pt x="9509" y="21654"/>
                        <a:pt x="24252" y="21654"/>
                      </a:cubicBezTo>
                      <a:cubicBezTo>
                        <a:pt x="27007" y="21654"/>
                        <a:pt x="29769" y="21843"/>
                        <a:pt x="33004" y="22127"/>
                      </a:cubicBezTo>
                      <a:lnTo>
                        <a:pt x="33004" y="5763"/>
                      </a:lnTo>
                      <a:cubicBezTo>
                        <a:pt x="30722" y="5385"/>
                        <a:pt x="27487" y="5007"/>
                        <a:pt x="24725" y="4817"/>
                      </a:cubicBezTo>
                      <a:lnTo>
                        <a:pt x="24725" y="725"/>
                      </a:lnTo>
                      <a:cubicBezTo>
                        <a:pt x="29807" y="107"/>
                        <a:pt x="34927" y="-116"/>
                        <a:pt x="40041" y="57"/>
                      </a:cubicBezTo>
                      <a:lnTo>
                        <a:pt x="40041" y="63788"/>
                      </a:lnTo>
                      <a:cubicBezTo>
                        <a:pt x="42324" y="64167"/>
                        <a:pt x="45559" y="64551"/>
                        <a:pt x="48239" y="64741"/>
                      </a:cubicBezTo>
                      <a:lnTo>
                        <a:pt x="48239" y="68833"/>
                      </a:lnTo>
                      <a:cubicBezTo>
                        <a:pt x="43188" y="69448"/>
                        <a:pt x="38093" y="69670"/>
                        <a:pt x="33004" y="69495"/>
                      </a:cubicBezTo>
                      <a:close/>
                      <a:moveTo>
                        <a:pt x="33004" y="28401"/>
                      </a:moveTo>
                      <a:cubicBezTo>
                        <a:pt x="29952" y="27660"/>
                        <a:pt x="26818" y="27277"/>
                        <a:pt x="23678" y="27260"/>
                      </a:cubicBezTo>
                      <a:cubicBezTo>
                        <a:pt x="13980" y="27260"/>
                        <a:pt x="7510" y="33162"/>
                        <a:pt x="7510" y="47438"/>
                      </a:cubicBezTo>
                      <a:cubicBezTo>
                        <a:pt x="7510" y="58094"/>
                        <a:pt x="11130" y="64463"/>
                        <a:pt x="18923" y="64463"/>
                      </a:cubicBezTo>
                      <a:cubicBezTo>
                        <a:pt x="28344" y="64463"/>
                        <a:pt x="33004" y="53428"/>
                        <a:pt x="33004" y="45054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759" name="Google Shape;2759;p18"/>
                <p:cNvSpPr/>
                <p:nvPr/>
              </p:nvSpPr>
              <p:spPr>
                <a:xfrm>
                  <a:off x="8858506" y="4734246"/>
                  <a:ext cx="47841" cy="65819"/>
                </a:xfrm>
                <a:custGeom>
                  <a:rect b="b" l="l" r="r" t="t"/>
                  <a:pathLst>
                    <a:path extrusionOk="0" h="65819" w="47841">
                      <a:moveTo>
                        <a:pt x="38068" y="20128"/>
                      </a:moveTo>
                      <a:cubicBezTo>
                        <a:pt x="37494" y="17183"/>
                        <a:pt x="37115" y="14516"/>
                        <a:pt x="36806" y="12044"/>
                      </a:cubicBezTo>
                      <a:cubicBezTo>
                        <a:pt x="34685" y="11563"/>
                        <a:pt x="32519" y="11307"/>
                        <a:pt x="30343" y="11281"/>
                      </a:cubicBezTo>
                      <a:cubicBezTo>
                        <a:pt x="19623" y="11281"/>
                        <a:pt x="13696" y="19844"/>
                        <a:pt x="13696" y="32720"/>
                      </a:cubicBezTo>
                      <a:cubicBezTo>
                        <a:pt x="13696" y="46322"/>
                        <a:pt x="19119" y="54311"/>
                        <a:pt x="33477" y="54311"/>
                      </a:cubicBezTo>
                      <a:cubicBezTo>
                        <a:pt x="38137" y="54274"/>
                        <a:pt x="42750" y="53370"/>
                        <a:pt x="47078" y="51644"/>
                      </a:cubicBezTo>
                      <a:lnTo>
                        <a:pt x="47841" y="63063"/>
                      </a:lnTo>
                      <a:cubicBezTo>
                        <a:pt x="42313" y="64869"/>
                        <a:pt x="36537" y="65800"/>
                        <a:pt x="30721" y="65819"/>
                      </a:cubicBezTo>
                      <a:cubicBezTo>
                        <a:pt x="10083" y="65819"/>
                        <a:pt x="0" y="54027"/>
                        <a:pt x="0" y="34808"/>
                      </a:cubicBezTo>
                      <a:cubicBezTo>
                        <a:pt x="0" y="13999"/>
                        <a:pt x="10720" y="0"/>
                        <a:pt x="32626" y="0"/>
                      </a:cubicBezTo>
                      <a:cubicBezTo>
                        <a:pt x="37593" y="-8"/>
                        <a:pt x="42545" y="549"/>
                        <a:pt x="47387" y="1658"/>
                      </a:cubicBezTo>
                      <a:lnTo>
                        <a:pt x="47387" y="20109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760" name="Google Shape;2760;p18"/>
                <p:cNvSpPr/>
                <p:nvPr/>
              </p:nvSpPr>
              <p:spPr>
                <a:xfrm>
                  <a:off x="8913958" y="4750685"/>
                  <a:ext cx="47286" cy="49348"/>
                </a:xfrm>
                <a:custGeom>
                  <a:rect b="b" l="l" r="r" t="t"/>
                  <a:pathLst>
                    <a:path extrusionOk="0" h="49348" w="47286">
                      <a:moveTo>
                        <a:pt x="28262" y="48491"/>
                      </a:moveTo>
                      <a:cubicBezTo>
                        <a:pt x="28223" y="45788"/>
                        <a:pt x="28381" y="43086"/>
                        <a:pt x="28735" y="40407"/>
                      </a:cubicBezTo>
                      <a:lnTo>
                        <a:pt x="28641" y="40312"/>
                      </a:lnTo>
                      <a:cubicBezTo>
                        <a:pt x="26358" y="45641"/>
                        <a:pt x="20557" y="49348"/>
                        <a:pt x="13507" y="49348"/>
                      </a:cubicBezTo>
                      <a:cubicBezTo>
                        <a:pt x="4944" y="49348"/>
                        <a:pt x="0" y="44499"/>
                        <a:pt x="0" y="36888"/>
                      </a:cubicBezTo>
                      <a:cubicBezTo>
                        <a:pt x="0" y="25570"/>
                        <a:pt x="11224" y="19958"/>
                        <a:pt x="27297" y="19768"/>
                      </a:cubicBezTo>
                      <a:lnTo>
                        <a:pt x="27297" y="16912"/>
                      </a:lnTo>
                      <a:cubicBezTo>
                        <a:pt x="27297" y="11867"/>
                        <a:pt x="25299" y="9307"/>
                        <a:pt x="18640" y="9307"/>
                      </a:cubicBezTo>
                      <a:cubicBezTo>
                        <a:pt x="16392" y="9293"/>
                        <a:pt x="14153" y="9579"/>
                        <a:pt x="11981" y="10158"/>
                      </a:cubicBezTo>
                      <a:cubicBezTo>
                        <a:pt x="11792" y="12050"/>
                        <a:pt x="11413" y="14251"/>
                        <a:pt x="11035" y="16344"/>
                      </a:cubicBezTo>
                      <a:lnTo>
                        <a:pt x="3342" y="16344"/>
                      </a:lnTo>
                      <a:lnTo>
                        <a:pt x="3342" y="2472"/>
                      </a:lnTo>
                      <a:cubicBezTo>
                        <a:pt x="8715" y="877"/>
                        <a:pt x="14284" y="45"/>
                        <a:pt x="19888" y="0"/>
                      </a:cubicBezTo>
                      <a:cubicBezTo>
                        <a:pt x="35205" y="0"/>
                        <a:pt x="39486" y="6186"/>
                        <a:pt x="39486" y="16552"/>
                      </a:cubicBezTo>
                      <a:lnTo>
                        <a:pt x="39486" y="39095"/>
                      </a:lnTo>
                      <a:cubicBezTo>
                        <a:pt x="41769" y="39474"/>
                        <a:pt x="44815" y="39858"/>
                        <a:pt x="47287" y="40048"/>
                      </a:cubicBezTo>
                      <a:lnTo>
                        <a:pt x="47287" y="47753"/>
                      </a:lnTo>
                      <a:cubicBezTo>
                        <a:pt x="40970" y="48440"/>
                        <a:pt x="34613" y="48687"/>
                        <a:pt x="28262" y="48491"/>
                      </a:cubicBezTo>
                      <a:close/>
                      <a:moveTo>
                        <a:pt x="27310" y="27682"/>
                      </a:moveTo>
                      <a:cubicBezTo>
                        <a:pt x="15897" y="27682"/>
                        <a:pt x="11615" y="30532"/>
                        <a:pt x="11615" y="35098"/>
                      </a:cubicBezTo>
                      <a:cubicBezTo>
                        <a:pt x="11615" y="38143"/>
                        <a:pt x="13709" y="40142"/>
                        <a:pt x="17227" y="40142"/>
                      </a:cubicBezTo>
                      <a:cubicBezTo>
                        <a:pt x="23218" y="40142"/>
                        <a:pt x="27316" y="34530"/>
                        <a:pt x="27316" y="28729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761" name="Google Shape;2761;p18"/>
                <p:cNvSpPr/>
                <p:nvPr/>
              </p:nvSpPr>
              <p:spPr>
                <a:xfrm>
                  <a:off x="8962361" y="4734013"/>
                  <a:ext cx="31787" cy="66020"/>
                </a:xfrm>
                <a:custGeom>
                  <a:rect b="b" l="l" r="r" t="t"/>
                  <a:pathLst>
                    <a:path extrusionOk="0" h="66020" w="31787">
                      <a:moveTo>
                        <a:pt x="21893" y="66021"/>
                      </a:moveTo>
                      <a:cubicBezTo>
                        <a:pt x="11432" y="66021"/>
                        <a:pt x="8197" y="62237"/>
                        <a:pt x="8197" y="51183"/>
                      </a:cubicBezTo>
                      <a:lnTo>
                        <a:pt x="8197" y="27222"/>
                      </a:lnTo>
                      <a:lnTo>
                        <a:pt x="0" y="27222"/>
                      </a:lnTo>
                      <a:lnTo>
                        <a:pt x="0" y="17795"/>
                      </a:lnTo>
                      <a:lnTo>
                        <a:pt x="8084" y="17795"/>
                      </a:lnTo>
                      <a:lnTo>
                        <a:pt x="8084" y="3241"/>
                      </a:lnTo>
                      <a:lnTo>
                        <a:pt x="20279" y="0"/>
                      </a:lnTo>
                      <a:lnTo>
                        <a:pt x="20279" y="17788"/>
                      </a:lnTo>
                      <a:lnTo>
                        <a:pt x="31787" y="17788"/>
                      </a:lnTo>
                      <a:lnTo>
                        <a:pt x="31787" y="27209"/>
                      </a:lnTo>
                      <a:lnTo>
                        <a:pt x="20279" y="27209"/>
                      </a:lnTo>
                      <a:lnTo>
                        <a:pt x="20279" y="47923"/>
                      </a:lnTo>
                      <a:cubicBezTo>
                        <a:pt x="20279" y="54008"/>
                        <a:pt x="21704" y="55724"/>
                        <a:pt x="25891" y="55724"/>
                      </a:cubicBezTo>
                      <a:cubicBezTo>
                        <a:pt x="27881" y="55724"/>
                        <a:pt x="29863" y="55468"/>
                        <a:pt x="31787" y="54961"/>
                      </a:cubicBezTo>
                      <a:lnTo>
                        <a:pt x="31787" y="64760"/>
                      </a:lnTo>
                      <a:cubicBezTo>
                        <a:pt x="28551" y="65572"/>
                        <a:pt x="25230" y="65995"/>
                        <a:pt x="21893" y="66021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762" name="Google Shape;2762;p18"/>
                <p:cNvSpPr/>
                <p:nvPr/>
              </p:nvSpPr>
              <p:spPr>
                <a:xfrm>
                  <a:off x="9000618" y="4728130"/>
                  <a:ext cx="46227" cy="71903"/>
                </a:xfrm>
                <a:custGeom>
                  <a:rect b="b" l="l" r="r" t="t"/>
                  <a:pathLst>
                    <a:path extrusionOk="0" h="71903" w="46227">
                      <a:moveTo>
                        <a:pt x="22070" y="71904"/>
                      </a:moveTo>
                      <a:cubicBezTo>
                        <a:pt x="8658" y="71904"/>
                        <a:pt x="0" y="64968"/>
                        <a:pt x="0" y="48125"/>
                      </a:cubicBezTo>
                      <a:cubicBezTo>
                        <a:pt x="0" y="33382"/>
                        <a:pt x="9793" y="22726"/>
                        <a:pt x="24157" y="22726"/>
                      </a:cubicBezTo>
                      <a:cubicBezTo>
                        <a:pt x="37569" y="22726"/>
                        <a:pt x="46227" y="30148"/>
                        <a:pt x="46227" y="46410"/>
                      </a:cubicBezTo>
                      <a:cubicBezTo>
                        <a:pt x="46215" y="61254"/>
                        <a:pt x="36233" y="71904"/>
                        <a:pt x="22070" y="71904"/>
                      </a:cubicBezTo>
                      <a:close/>
                      <a:moveTo>
                        <a:pt x="23331" y="33004"/>
                      </a:moveTo>
                      <a:cubicBezTo>
                        <a:pt x="17908" y="33004"/>
                        <a:pt x="12580" y="37185"/>
                        <a:pt x="12580" y="46877"/>
                      </a:cubicBezTo>
                      <a:cubicBezTo>
                        <a:pt x="12580" y="56569"/>
                        <a:pt x="16105" y="61525"/>
                        <a:pt x="23142" y="61525"/>
                      </a:cubicBezTo>
                      <a:cubicBezTo>
                        <a:pt x="29132" y="61525"/>
                        <a:pt x="33704" y="56669"/>
                        <a:pt x="33704" y="47066"/>
                      </a:cubicBezTo>
                      <a:cubicBezTo>
                        <a:pt x="33666" y="37948"/>
                        <a:pt x="30431" y="32998"/>
                        <a:pt x="23293" y="32998"/>
                      </a:cubicBezTo>
                      <a:close/>
                      <a:moveTo>
                        <a:pt x="19813" y="17397"/>
                      </a:moveTo>
                      <a:lnTo>
                        <a:pt x="15626" y="10461"/>
                      </a:lnTo>
                      <a:lnTo>
                        <a:pt x="32273" y="0"/>
                      </a:lnTo>
                      <a:lnTo>
                        <a:pt x="37317" y="8374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763" name="Google Shape;2763;p18"/>
                <p:cNvSpPr/>
                <p:nvPr/>
              </p:nvSpPr>
              <p:spPr>
                <a:xfrm>
                  <a:off x="9050729" y="4729482"/>
                  <a:ext cx="28155" cy="69618"/>
                </a:xfrm>
                <a:custGeom>
                  <a:rect b="b" l="l" r="r" t="t"/>
                  <a:pathLst>
                    <a:path extrusionOk="0" h="69618" w="28155">
                      <a:moveTo>
                        <a:pt x="28155" y="61913"/>
                      </a:moveTo>
                      <a:lnTo>
                        <a:pt x="28155" y="69619"/>
                      </a:lnTo>
                      <a:lnTo>
                        <a:pt x="0" y="69619"/>
                      </a:lnTo>
                      <a:lnTo>
                        <a:pt x="0" y="61913"/>
                      </a:lnTo>
                      <a:cubicBezTo>
                        <a:pt x="2733" y="61371"/>
                        <a:pt x="5495" y="60990"/>
                        <a:pt x="8273" y="60772"/>
                      </a:cubicBezTo>
                      <a:lnTo>
                        <a:pt x="8273" y="9506"/>
                      </a:lnTo>
                      <a:cubicBezTo>
                        <a:pt x="5990" y="9122"/>
                        <a:pt x="2756" y="8743"/>
                        <a:pt x="0" y="8554"/>
                      </a:cubicBezTo>
                      <a:lnTo>
                        <a:pt x="0" y="924"/>
                      </a:lnTo>
                      <a:cubicBezTo>
                        <a:pt x="6787" y="143"/>
                        <a:pt x="13621" y="-143"/>
                        <a:pt x="20449" y="67"/>
                      </a:cubicBezTo>
                      <a:lnTo>
                        <a:pt x="20449" y="60753"/>
                      </a:lnTo>
                      <a:cubicBezTo>
                        <a:pt x="23041" y="60968"/>
                        <a:pt x="25615" y="61356"/>
                        <a:pt x="28155" y="61913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764" name="Google Shape;2764;p18"/>
                <p:cNvSpPr/>
                <p:nvPr/>
              </p:nvSpPr>
              <p:spPr>
                <a:xfrm>
                  <a:off x="9083065" y="4730971"/>
                  <a:ext cx="28041" cy="68110"/>
                </a:xfrm>
                <a:custGeom>
                  <a:rect b="b" l="l" r="r" t="t"/>
                  <a:pathLst>
                    <a:path extrusionOk="0" h="68110" w="28041">
                      <a:moveTo>
                        <a:pt x="0" y="68110"/>
                      </a:moveTo>
                      <a:lnTo>
                        <a:pt x="0" y="60424"/>
                      </a:lnTo>
                      <a:cubicBezTo>
                        <a:pt x="2733" y="59882"/>
                        <a:pt x="5495" y="59501"/>
                        <a:pt x="8273" y="59282"/>
                      </a:cubicBezTo>
                      <a:lnTo>
                        <a:pt x="8273" y="30156"/>
                      </a:lnTo>
                      <a:cubicBezTo>
                        <a:pt x="5990" y="29772"/>
                        <a:pt x="2756" y="29393"/>
                        <a:pt x="0" y="29204"/>
                      </a:cubicBezTo>
                      <a:lnTo>
                        <a:pt x="0" y="21600"/>
                      </a:lnTo>
                      <a:cubicBezTo>
                        <a:pt x="6748" y="20817"/>
                        <a:pt x="13545" y="20531"/>
                        <a:pt x="20336" y="20742"/>
                      </a:cubicBezTo>
                      <a:lnTo>
                        <a:pt x="20336" y="59264"/>
                      </a:lnTo>
                      <a:cubicBezTo>
                        <a:pt x="22926" y="59480"/>
                        <a:pt x="25500" y="59861"/>
                        <a:pt x="28042" y="60405"/>
                      </a:cubicBezTo>
                      <a:lnTo>
                        <a:pt x="28042" y="68110"/>
                      </a:lnTo>
                      <a:close/>
                      <a:moveTo>
                        <a:pt x="14264" y="14752"/>
                      </a:moveTo>
                      <a:cubicBezTo>
                        <a:pt x="10191" y="14623"/>
                        <a:pt x="6994" y="11217"/>
                        <a:pt x="7123" y="7144"/>
                      </a:cubicBezTo>
                      <a:cubicBezTo>
                        <a:pt x="7252" y="3072"/>
                        <a:pt x="10658" y="-125"/>
                        <a:pt x="14730" y="4"/>
                      </a:cubicBezTo>
                      <a:cubicBezTo>
                        <a:pt x="18694" y="129"/>
                        <a:pt x="21849" y="3365"/>
                        <a:pt x="21875" y="7330"/>
                      </a:cubicBezTo>
                      <a:cubicBezTo>
                        <a:pt x="21795" y="11469"/>
                        <a:pt x="18404" y="14777"/>
                        <a:pt x="14264" y="14752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765" name="Google Shape;2765;p18"/>
                <p:cNvSpPr/>
                <p:nvPr/>
              </p:nvSpPr>
              <p:spPr>
                <a:xfrm>
                  <a:off x="9116158" y="4750950"/>
                  <a:ext cx="36238" cy="48989"/>
                </a:xfrm>
                <a:custGeom>
                  <a:rect b="b" l="l" r="r" t="t"/>
                  <a:pathLst>
                    <a:path extrusionOk="0" h="48989" w="36238">
                      <a:moveTo>
                        <a:pt x="22638" y="48989"/>
                      </a:moveTo>
                      <a:cubicBezTo>
                        <a:pt x="8847" y="48989"/>
                        <a:pt x="0" y="42141"/>
                        <a:pt x="0" y="26068"/>
                      </a:cubicBezTo>
                      <a:cubicBezTo>
                        <a:pt x="0" y="11325"/>
                        <a:pt x="7611" y="0"/>
                        <a:pt x="24920" y="0"/>
                      </a:cubicBezTo>
                      <a:cubicBezTo>
                        <a:pt x="28660" y="11"/>
                        <a:pt x="32374" y="557"/>
                        <a:pt x="35955" y="1621"/>
                      </a:cubicBezTo>
                      <a:lnTo>
                        <a:pt x="35955" y="16836"/>
                      </a:lnTo>
                      <a:lnTo>
                        <a:pt x="28155" y="16836"/>
                      </a:lnTo>
                      <a:cubicBezTo>
                        <a:pt x="27777" y="14554"/>
                        <a:pt x="27392" y="12460"/>
                        <a:pt x="27203" y="10562"/>
                      </a:cubicBezTo>
                      <a:cubicBezTo>
                        <a:pt x="25935" y="10205"/>
                        <a:pt x="24624" y="10044"/>
                        <a:pt x="23306" y="10083"/>
                      </a:cubicBezTo>
                      <a:cubicBezTo>
                        <a:pt x="16742" y="10083"/>
                        <a:pt x="12656" y="15506"/>
                        <a:pt x="12656" y="24447"/>
                      </a:cubicBezTo>
                      <a:cubicBezTo>
                        <a:pt x="12656" y="33105"/>
                        <a:pt x="15884" y="38433"/>
                        <a:pt x="25399" y="38433"/>
                      </a:cubicBezTo>
                      <a:cubicBezTo>
                        <a:pt x="28836" y="38428"/>
                        <a:pt x="32235" y="37715"/>
                        <a:pt x="35388" y="36340"/>
                      </a:cubicBezTo>
                      <a:lnTo>
                        <a:pt x="36239" y="46801"/>
                      </a:lnTo>
                      <a:cubicBezTo>
                        <a:pt x="31850" y="48251"/>
                        <a:pt x="27260" y="48990"/>
                        <a:pt x="22638" y="48989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766" name="Google Shape;2766;p18"/>
                <p:cNvSpPr/>
                <p:nvPr/>
              </p:nvSpPr>
              <p:spPr>
                <a:xfrm>
                  <a:off x="9159043" y="4750685"/>
                  <a:ext cx="47273" cy="49348"/>
                </a:xfrm>
                <a:custGeom>
                  <a:rect b="b" l="l" r="r" t="t"/>
                  <a:pathLst>
                    <a:path extrusionOk="0" h="49348" w="47273">
                      <a:moveTo>
                        <a:pt x="28262" y="48491"/>
                      </a:moveTo>
                      <a:cubicBezTo>
                        <a:pt x="28224" y="45788"/>
                        <a:pt x="28382" y="43086"/>
                        <a:pt x="28735" y="40407"/>
                      </a:cubicBezTo>
                      <a:lnTo>
                        <a:pt x="28641" y="40312"/>
                      </a:lnTo>
                      <a:cubicBezTo>
                        <a:pt x="26358" y="45641"/>
                        <a:pt x="20557" y="49348"/>
                        <a:pt x="13507" y="49348"/>
                      </a:cubicBezTo>
                      <a:cubicBezTo>
                        <a:pt x="4944" y="49348"/>
                        <a:pt x="0" y="44499"/>
                        <a:pt x="0" y="36888"/>
                      </a:cubicBezTo>
                      <a:cubicBezTo>
                        <a:pt x="0" y="25570"/>
                        <a:pt x="11224" y="19958"/>
                        <a:pt x="27297" y="19768"/>
                      </a:cubicBezTo>
                      <a:lnTo>
                        <a:pt x="27297" y="16912"/>
                      </a:lnTo>
                      <a:cubicBezTo>
                        <a:pt x="27297" y="11867"/>
                        <a:pt x="25299" y="9307"/>
                        <a:pt x="18640" y="9307"/>
                      </a:cubicBezTo>
                      <a:cubicBezTo>
                        <a:pt x="16395" y="9293"/>
                        <a:pt x="14150" y="9579"/>
                        <a:pt x="11981" y="10158"/>
                      </a:cubicBezTo>
                      <a:cubicBezTo>
                        <a:pt x="11792" y="12050"/>
                        <a:pt x="11413" y="14251"/>
                        <a:pt x="11029" y="16344"/>
                      </a:cubicBezTo>
                      <a:lnTo>
                        <a:pt x="3329" y="16344"/>
                      </a:lnTo>
                      <a:lnTo>
                        <a:pt x="3329" y="2472"/>
                      </a:lnTo>
                      <a:cubicBezTo>
                        <a:pt x="8702" y="877"/>
                        <a:pt x="14270" y="45"/>
                        <a:pt x="19876" y="0"/>
                      </a:cubicBezTo>
                      <a:cubicBezTo>
                        <a:pt x="35192" y="0"/>
                        <a:pt x="39474" y="6186"/>
                        <a:pt x="39474" y="16552"/>
                      </a:cubicBezTo>
                      <a:lnTo>
                        <a:pt x="39474" y="39095"/>
                      </a:lnTo>
                      <a:cubicBezTo>
                        <a:pt x="41756" y="39474"/>
                        <a:pt x="44796" y="39858"/>
                        <a:pt x="47274" y="40048"/>
                      </a:cubicBezTo>
                      <a:lnTo>
                        <a:pt x="47274" y="47753"/>
                      </a:lnTo>
                      <a:cubicBezTo>
                        <a:pt x="40962" y="48440"/>
                        <a:pt x="34606" y="48686"/>
                        <a:pt x="28262" y="48491"/>
                      </a:cubicBezTo>
                      <a:close/>
                      <a:moveTo>
                        <a:pt x="27310" y="27682"/>
                      </a:moveTo>
                      <a:cubicBezTo>
                        <a:pt x="15897" y="27682"/>
                        <a:pt x="11615" y="30532"/>
                        <a:pt x="11615" y="35098"/>
                      </a:cubicBezTo>
                      <a:cubicBezTo>
                        <a:pt x="11615" y="38143"/>
                        <a:pt x="13709" y="40142"/>
                        <a:pt x="17227" y="40142"/>
                      </a:cubicBezTo>
                      <a:cubicBezTo>
                        <a:pt x="23218" y="40142"/>
                        <a:pt x="27316" y="34530"/>
                        <a:pt x="27316" y="28729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767" name="Google Shape;2767;p18"/>
                <p:cNvSpPr/>
                <p:nvPr/>
              </p:nvSpPr>
              <p:spPr>
                <a:xfrm>
                  <a:off x="9232088" y="4729482"/>
                  <a:ext cx="50893" cy="70646"/>
                </a:xfrm>
                <a:custGeom>
                  <a:rect b="b" l="l" r="r" t="t"/>
                  <a:pathLst>
                    <a:path extrusionOk="0" h="70646" w="50893">
                      <a:moveTo>
                        <a:pt x="31768" y="69695"/>
                      </a:moveTo>
                      <a:cubicBezTo>
                        <a:pt x="31781" y="67022"/>
                        <a:pt x="31970" y="64352"/>
                        <a:pt x="32342" y="61705"/>
                      </a:cubicBezTo>
                      <a:lnTo>
                        <a:pt x="32153" y="61705"/>
                      </a:lnTo>
                      <a:cubicBezTo>
                        <a:pt x="29681" y="66939"/>
                        <a:pt x="24447" y="70647"/>
                        <a:pt x="17221" y="70647"/>
                      </a:cubicBezTo>
                      <a:cubicBezTo>
                        <a:pt x="5707" y="70647"/>
                        <a:pt x="0" y="61989"/>
                        <a:pt x="0" y="48488"/>
                      </a:cubicBezTo>
                      <a:cubicBezTo>
                        <a:pt x="0" y="32503"/>
                        <a:pt x="9326" y="21468"/>
                        <a:pt x="25015" y="21468"/>
                      </a:cubicBezTo>
                      <a:cubicBezTo>
                        <a:pt x="27020" y="21455"/>
                        <a:pt x="29025" y="21584"/>
                        <a:pt x="31012" y="21853"/>
                      </a:cubicBezTo>
                      <a:lnTo>
                        <a:pt x="31012" y="9488"/>
                      </a:lnTo>
                      <a:cubicBezTo>
                        <a:pt x="28729" y="9103"/>
                        <a:pt x="25494" y="8725"/>
                        <a:pt x="22738" y="8535"/>
                      </a:cubicBezTo>
                      <a:lnTo>
                        <a:pt x="22738" y="924"/>
                      </a:lnTo>
                      <a:cubicBezTo>
                        <a:pt x="29492" y="143"/>
                        <a:pt x="36296" y="-144"/>
                        <a:pt x="43093" y="67"/>
                      </a:cubicBezTo>
                      <a:lnTo>
                        <a:pt x="43093" y="60280"/>
                      </a:lnTo>
                      <a:cubicBezTo>
                        <a:pt x="45376" y="60658"/>
                        <a:pt x="48516" y="61043"/>
                        <a:pt x="50893" y="61232"/>
                      </a:cubicBezTo>
                      <a:lnTo>
                        <a:pt x="50893" y="68850"/>
                      </a:lnTo>
                      <a:cubicBezTo>
                        <a:pt x="44550" y="69623"/>
                        <a:pt x="38156" y="69906"/>
                        <a:pt x="31768" y="69695"/>
                      </a:cubicBezTo>
                      <a:close/>
                      <a:moveTo>
                        <a:pt x="31012" y="31860"/>
                      </a:moveTo>
                      <a:cubicBezTo>
                        <a:pt x="28918" y="31376"/>
                        <a:pt x="26780" y="31120"/>
                        <a:pt x="24636" y="31097"/>
                      </a:cubicBezTo>
                      <a:cubicBezTo>
                        <a:pt x="17700" y="31097"/>
                        <a:pt x="12750" y="35473"/>
                        <a:pt x="12750" y="47171"/>
                      </a:cubicBezTo>
                      <a:cubicBezTo>
                        <a:pt x="12750" y="55999"/>
                        <a:pt x="15317" y="60583"/>
                        <a:pt x="20834" y="60583"/>
                      </a:cubicBezTo>
                      <a:cubicBezTo>
                        <a:pt x="27203" y="60583"/>
                        <a:pt x="31012" y="53167"/>
                        <a:pt x="31012" y="45077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768" name="Google Shape;2768;p18"/>
                <p:cNvSpPr/>
                <p:nvPr/>
              </p:nvSpPr>
              <p:spPr>
                <a:xfrm>
                  <a:off x="9287919" y="4750761"/>
                  <a:ext cx="42040" cy="49273"/>
                </a:xfrm>
                <a:custGeom>
                  <a:rect b="b" l="l" r="r" t="t"/>
                  <a:pathLst>
                    <a:path extrusionOk="0" h="49273" w="42040">
                      <a:moveTo>
                        <a:pt x="41662" y="26635"/>
                      </a:moveTo>
                      <a:lnTo>
                        <a:pt x="12366" y="26635"/>
                      </a:lnTo>
                      <a:cubicBezTo>
                        <a:pt x="12271" y="35463"/>
                        <a:pt x="16647" y="39764"/>
                        <a:pt x="25399" y="39764"/>
                      </a:cubicBezTo>
                      <a:cubicBezTo>
                        <a:pt x="30154" y="39759"/>
                        <a:pt x="34852" y="38754"/>
                        <a:pt x="39190" y="36813"/>
                      </a:cubicBezTo>
                      <a:lnTo>
                        <a:pt x="40331" y="46227"/>
                      </a:lnTo>
                      <a:cubicBezTo>
                        <a:pt x="34921" y="48277"/>
                        <a:pt x="29183" y="49309"/>
                        <a:pt x="23401" y="49273"/>
                      </a:cubicBezTo>
                      <a:cubicBezTo>
                        <a:pt x="8374" y="49273"/>
                        <a:pt x="0" y="41756"/>
                        <a:pt x="0" y="25116"/>
                      </a:cubicBezTo>
                      <a:cubicBezTo>
                        <a:pt x="0" y="10657"/>
                        <a:pt x="7989" y="0"/>
                        <a:pt x="22165" y="0"/>
                      </a:cubicBezTo>
                      <a:cubicBezTo>
                        <a:pt x="35955" y="0"/>
                        <a:pt x="42040" y="9421"/>
                        <a:pt x="42040" y="21118"/>
                      </a:cubicBezTo>
                      <a:cubicBezTo>
                        <a:pt x="42040" y="22964"/>
                        <a:pt x="41914" y="24807"/>
                        <a:pt x="41662" y="26635"/>
                      </a:cubicBezTo>
                      <a:close/>
                      <a:moveTo>
                        <a:pt x="21780" y="8942"/>
                      </a:moveTo>
                      <a:cubicBezTo>
                        <a:pt x="16735" y="8942"/>
                        <a:pt x="13223" y="12649"/>
                        <a:pt x="12555" y="18362"/>
                      </a:cubicBezTo>
                      <a:lnTo>
                        <a:pt x="29965" y="18362"/>
                      </a:lnTo>
                      <a:cubicBezTo>
                        <a:pt x="30154" y="12460"/>
                        <a:pt x="26919" y="8942"/>
                        <a:pt x="21780" y="8942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769" name="Google Shape;2769;p18"/>
                <p:cNvSpPr/>
                <p:nvPr/>
              </p:nvSpPr>
              <p:spPr>
                <a:xfrm>
                  <a:off x="8855681" y="4825036"/>
                  <a:ext cx="62842" cy="64211"/>
                </a:xfrm>
                <a:custGeom>
                  <a:rect b="b" l="l" r="r" t="t"/>
                  <a:pathLst>
                    <a:path extrusionOk="0" h="64211" w="62842">
                      <a:moveTo>
                        <a:pt x="27859" y="37576"/>
                      </a:moveTo>
                      <a:cubicBezTo>
                        <a:pt x="29120" y="41189"/>
                        <a:pt x="30520" y="45470"/>
                        <a:pt x="31642" y="50130"/>
                      </a:cubicBezTo>
                      <a:lnTo>
                        <a:pt x="31737" y="50130"/>
                      </a:lnTo>
                      <a:cubicBezTo>
                        <a:pt x="32769" y="45617"/>
                        <a:pt x="34072" y="41169"/>
                        <a:pt x="35640" y="36813"/>
                      </a:cubicBezTo>
                      <a:lnTo>
                        <a:pt x="45244" y="8752"/>
                      </a:lnTo>
                      <a:cubicBezTo>
                        <a:pt x="43055" y="8563"/>
                        <a:pt x="40584" y="8090"/>
                        <a:pt x="38585" y="7706"/>
                      </a:cubicBezTo>
                      <a:lnTo>
                        <a:pt x="38585" y="0"/>
                      </a:lnTo>
                      <a:lnTo>
                        <a:pt x="62843" y="0"/>
                      </a:lnTo>
                      <a:lnTo>
                        <a:pt x="62843" y="7800"/>
                      </a:lnTo>
                      <a:cubicBezTo>
                        <a:pt x="61226" y="8242"/>
                        <a:pt x="59571" y="8529"/>
                        <a:pt x="57899" y="8658"/>
                      </a:cubicBezTo>
                      <a:lnTo>
                        <a:pt x="38490" y="64211"/>
                      </a:lnTo>
                      <a:lnTo>
                        <a:pt x="24151" y="64211"/>
                      </a:lnTo>
                      <a:lnTo>
                        <a:pt x="4950" y="8658"/>
                      </a:lnTo>
                      <a:cubicBezTo>
                        <a:pt x="3276" y="8530"/>
                        <a:pt x="1619" y="8243"/>
                        <a:pt x="0" y="7800"/>
                      </a:cubicBezTo>
                      <a:lnTo>
                        <a:pt x="0" y="0"/>
                      </a:lnTo>
                      <a:lnTo>
                        <a:pt x="25223" y="0"/>
                      </a:lnTo>
                      <a:lnTo>
                        <a:pt x="25223" y="7706"/>
                      </a:lnTo>
                      <a:cubicBezTo>
                        <a:pt x="23129" y="8090"/>
                        <a:pt x="20557" y="8563"/>
                        <a:pt x="18369" y="8752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770" name="Google Shape;2770;p18"/>
                <p:cNvSpPr/>
                <p:nvPr/>
              </p:nvSpPr>
              <p:spPr>
                <a:xfrm>
                  <a:off x="8917004" y="4840844"/>
                  <a:ext cx="47280" cy="49354"/>
                </a:xfrm>
                <a:custGeom>
                  <a:rect b="b" l="l" r="r" t="t"/>
                  <a:pathLst>
                    <a:path extrusionOk="0" h="49354" w="47280">
                      <a:moveTo>
                        <a:pt x="28256" y="48497"/>
                      </a:moveTo>
                      <a:cubicBezTo>
                        <a:pt x="28215" y="45795"/>
                        <a:pt x="28375" y="43093"/>
                        <a:pt x="28735" y="40413"/>
                      </a:cubicBezTo>
                      <a:lnTo>
                        <a:pt x="28641" y="40312"/>
                      </a:lnTo>
                      <a:cubicBezTo>
                        <a:pt x="26358" y="45641"/>
                        <a:pt x="20550" y="49355"/>
                        <a:pt x="13507" y="49355"/>
                      </a:cubicBezTo>
                      <a:cubicBezTo>
                        <a:pt x="4950" y="49355"/>
                        <a:pt x="0" y="44499"/>
                        <a:pt x="0" y="36888"/>
                      </a:cubicBezTo>
                      <a:cubicBezTo>
                        <a:pt x="0" y="25570"/>
                        <a:pt x="11224" y="19958"/>
                        <a:pt x="27297" y="19768"/>
                      </a:cubicBezTo>
                      <a:lnTo>
                        <a:pt x="27297" y="16918"/>
                      </a:lnTo>
                      <a:cubicBezTo>
                        <a:pt x="27297" y="11874"/>
                        <a:pt x="25305" y="9307"/>
                        <a:pt x="18646" y="9307"/>
                      </a:cubicBezTo>
                      <a:cubicBezTo>
                        <a:pt x="16398" y="9291"/>
                        <a:pt x="14158" y="9580"/>
                        <a:pt x="11987" y="10165"/>
                      </a:cubicBezTo>
                      <a:cubicBezTo>
                        <a:pt x="11798" y="12057"/>
                        <a:pt x="11413" y="14251"/>
                        <a:pt x="11035" y="16344"/>
                      </a:cubicBezTo>
                      <a:lnTo>
                        <a:pt x="3336" y="16344"/>
                      </a:lnTo>
                      <a:lnTo>
                        <a:pt x="3336" y="2472"/>
                      </a:lnTo>
                      <a:cubicBezTo>
                        <a:pt x="8709" y="875"/>
                        <a:pt x="14282" y="42"/>
                        <a:pt x="19888" y="0"/>
                      </a:cubicBezTo>
                      <a:cubicBezTo>
                        <a:pt x="35205" y="0"/>
                        <a:pt x="39480" y="6180"/>
                        <a:pt x="39480" y="16546"/>
                      </a:cubicBezTo>
                      <a:lnTo>
                        <a:pt x="39480" y="39089"/>
                      </a:lnTo>
                      <a:cubicBezTo>
                        <a:pt x="41763" y="39474"/>
                        <a:pt x="44808" y="39852"/>
                        <a:pt x="47280" y="40041"/>
                      </a:cubicBezTo>
                      <a:lnTo>
                        <a:pt x="47280" y="47747"/>
                      </a:lnTo>
                      <a:cubicBezTo>
                        <a:pt x="40964" y="48439"/>
                        <a:pt x="34607" y="48689"/>
                        <a:pt x="28256" y="48497"/>
                      </a:cubicBezTo>
                      <a:close/>
                      <a:moveTo>
                        <a:pt x="27304" y="27688"/>
                      </a:moveTo>
                      <a:cubicBezTo>
                        <a:pt x="15890" y="27688"/>
                        <a:pt x="11615" y="30545"/>
                        <a:pt x="11615" y="35110"/>
                      </a:cubicBezTo>
                      <a:cubicBezTo>
                        <a:pt x="11615" y="38150"/>
                        <a:pt x="13702" y="40155"/>
                        <a:pt x="17221" y="40155"/>
                      </a:cubicBezTo>
                      <a:cubicBezTo>
                        <a:pt x="23218" y="40155"/>
                        <a:pt x="27310" y="34543"/>
                        <a:pt x="27310" y="28741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771" name="Google Shape;2771;p18"/>
                <p:cNvSpPr/>
                <p:nvPr/>
              </p:nvSpPr>
              <p:spPr>
                <a:xfrm>
                  <a:off x="8967702" y="4819647"/>
                  <a:ext cx="28155" cy="69624"/>
                </a:xfrm>
                <a:custGeom>
                  <a:rect b="b" l="l" r="r" t="t"/>
                  <a:pathLst>
                    <a:path extrusionOk="0" h="69624" w="28155">
                      <a:moveTo>
                        <a:pt x="28155" y="61919"/>
                      </a:moveTo>
                      <a:lnTo>
                        <a:pt x="28155" y="69625"/>
                      </a:lnTo>
                      <a:lnTo>
                        <a:pt x="0" y="69625"/>
                      </a:lnTo>
                      <a:lnTo>
                        <a:pt x="0" y="61919"/>
                      </a:lnTo>
                      <a:cubicBezTo>
                        <a:pt x="2732" y="61371"/>
                        <a:pt x="5495" y="60991"/>
                        <a:pt x="8273" y="60778"/>
                      </a:cubicBezTo>
                      <a:lnTo>
                        <a:pt x="8273" y="9481"/>
                      </a:lnTo>
                      <a:cubicBezTo>
                        <a:pt x="5990" y="9103"/>
                        <a:pt x="2762" y="8718"/>
                        <a:pt x="0" y="8529"/>
                      </a:cubicBezTo>
                      <a:lnTo>
                        <a:pt x="0" y="924"/>
                      </a:lnTo>
                      <a:cubicBezTo>
                        <a:pt x="6787" y="143"/>
                        <a:pt x="13621" y="-143"/>
                        <a:pt x="20449" y="67"/>
                      </a:cubicBezTo>
                      <a:lnTo>
                        <a:pt x="20449" y="60753"/>
                      </a:lnTo>
                      <a:cubicBezTo>
                        <a:pt x="23042" y="60964"/>
                        <a:pt x="25616" y="61354"/>
                        <a:pt x="28155" y="61919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772" name="Google Shape;2772;p18"/>
                <p:cNvSpPr/>
                <p:nvPr/>
              </p:nvSpPr>
              <p:spPr>
                <a:xfrm>
                  <a:off x="9000013" y="4840926"/>
                  <a:ext cx="42040" cy="49273"/>
                </a:xfrm>
                <a:custGeom>
                  <a:rect b="b" l="l" r="r" t="t"/>
                  <a:pathLst>
                    <a:path extrusionOk="0" h="49273" w="42040">
                      <a:moveTo>
                        <a:pt x="41687" y="26629"/>
                      </a:moveTo>
                      <a:lnTo>
                        <a:pt x="12391" y="26629"/>
                      </a:lnTo>
                      <a:cubicBezTo>
                        <a:pt x="12296" y="35457"/>
                        <a:pt x="16666" y="39758"/>
                        <a:pt x="25418" y="39758"/>
                      </a:cubicBezTo>
                      <a:cubicBezTo>
                        <a:pt x="30173" y="39753"/>
                        <a:pt x="34874" y="38748"/>
                        <a:pt x="39215" y="36806"/>
                      </a:cubicBezTo>
                      <a:lnTo>
                        <a:pt x="40331" y="46227"/>
                      </a:lnTo>
                      <a:cubicBezTo>
                        <a:pt x="34922" y="48277"/>
                        <a:pt x="29179" y="49309"/>
                        <a:pt x="23394" y="49273"/>
                      </a:cubicBezTo>
                      <a:cubicBezTo>
                        <a:pt x="8368" y="49273"/>
                        <a:pt x="0" y="41756"/>
                        <a:pt x="0" y="25109"/>
                      </a:cubicBezTo>
                      <a:cubicBezTo>
                        <a:pt x="0" y="10650"/>
                        <a:pt x="7989" y="0"/>
                        <a:pt x="22158" y="0"/>
                      </a:cubicBezTo>
                      <a:cubicBezTo>
                        <a:pt x="35955" y="0"/>
                        <a:pt x="42040" y="9414"/>
                        <a:pt x="42040" y="21112"/>
                      </a:cubicBezTo>
                      <a:cubicBezTo>
                        <a:pt x="42052" y="22957"/>
                        <a:pt x="41933" y="24800"/>
                        <a:pt x="41687" y="26629"/>
                      </a:cubicBezTo>
                      <a:close/>
                      <a:moveTo>
                        <a:pt x="21805" y="8973"/>
                      </a:moveTo>
                      <a:cubicBezTo>
                        <a:pt x="16761" y="8973"/>
                        <a:pt x="13248" y="12681"/>
                        <a:pt x="12580" y="18387"/>
                      </a:cubicBezTo>
                      <a:lnTo>
                        <a:pt x="29984" y="18387"/>
                      </a:lnTo>
                      <a:cubicBezTo>
                        <a:pt x="30173" y="12460"/>
                        <a:pt x="26938" y="8942"/>
                        <a:pt x="21805" y="8942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773" name="Google Shape;2773;p18"/>
                <p:cNvSpPr/>
                <p:nvPr/>
              </p:nvSpPr>
              <p:spPr>
                <a:xfrm>
                  <a:off x="9048144" y="4840926"/>
                  <a:ext cx="57085" cy="48345"/>
                </a:xfrm>
                <a:custGeom>
                  <a:rect b="b" l="l" r="r" t="t"/>
                  <a:pathLst>
                    <a:path extrusionOk="0" h="48345" w="57085">
                      <a:moveTo>
                        <a:pt x="37210" y="18072"/>
                      </a:moveTo>
                      <a:cubicBezTo>
                        <a:pt x="37210" y="13122"/>
                        <a:pt x="35873" y="10177"/>
                        <a:pt x="31402" y="10177"/>
                      </a:cubicBezTo>
                      <a:cubicBezTo>
                        <a:pt x="25223" y="10177"/>
                        <a:pt x="20367" y="17215"/>
                        <a:pt x="20367" y="25488"/>
                      </a:cubicBezTo>
                      <a:lnTo>
                        <a:pt x="20367" y="39474"/>
                      </a:lnTo>
                      <a:cubicBezTo>
                        <a:pt x="22706" y="39621"/>
                        <a:pt x="25026" y="39971"/>
                        <a:pt x="27304" y="40520"/>
                      </a:cubicBezTo>
                      <a:lnTo>
                        <a:pt x="27304" y="48321"/>
                      </a:lnTo>
                      <a:lnTo>
                        <a:pt x="0" y="48321"/>
                      </a:lnTo>
                      <a:lnTo>
                        <a:pt x="0" y="40640"/>
                      </a:lnTo>
                      <a:cubicBezTo>
                        <a:pt x="2734" y="40092"/>
                        <a:pt x="5499" y="39711"/>
                        <a:pt x="8279" y="39499"/>
                      </a:cubicBezTo>
                      <a:lnTo>
                        <a:pt x="8279" y="10373"/>
                      </a:lnTo>
                      <a:cubicBezTo>
                        <a:pt x="5997" y="9995"/>
                        <a:pt x="2762" y="9610"/>
                        <a:pt x="0" y="9421"/>
                      </a:cubicBezTo>
                      <a:lnTo>
                        <a:pt x="0" y="1803"/>
                      </a:lnTo>
                      <a:cubicBezTo>
                        <a:pt x="6535" y="1038"/>
                        <a:pt x="13117" y="751"/>
                        <a:pt x="19693" y="946"/>
                      </a:cubicBezTo>
                      <a:cubicBezTo>
                        <a:pt x="19697" y="3782"/>
                        <a:pt x="19474" y="6614"/>
                        <a:pt x="19024" y="9414"/>
                      </a:cubicBezTo>
                      <a:lnTo>
                        <a:pt x="19119" y="9509"/>
                      </a:lnTo>
                      <a:cubicBezTo>
                        <a:pt x="21975" y="3897"/>
                        <a:pt x="27493" y="0"/>
                        <a:pt x="35199" y="0"/>
                      </a:cubicBezTo>
                      <a:cubicBezTo>
                        <a:pt x="45849" y="0"/>
                        <a:pt x="49273" y="6848"/>
                        <a:pt x="49273" y="15134"/>
                      </a:cubicBezTo>
                      <a:lnTo>
                        <a:pt x="49273" y="39486"/>
                      </a:lnTo>
                      <a:cubicBezTo>
                        <a:pt x="51900" y="39694"/>
                        <a:pt x="54510" y="40079"/>
                        <a:pt x="57086" y="40640"/>
                      </a:cubicBezTo>
                      <a:lnTo>
                        <a:pt x="57086" y="48346"/>
                      </a:lnTo>
                      <a:lnTo>
                        <a:pt x="37210" y="48346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774" name="Google Shape;2774;p18"/>
                <p:cNvSpPr/>
                <p:nvPr/>
              </p:nvSpPr>
              <p:spPr>
                <a:xfrm>
                  <a:off x="9110073" y="4841116"/>
                  <a:ext cx="36238" cy="48989"/>
                </a:xfrm>
                <a:custGeom>
                  <a:rect b="b" l="l" r="r" t="t"/>
                  <a:pathLst>
                    <a:path extrusionOk="0" h="48989" w="36238">
                      <a:moveTo>
                        <a:pt x="22637" y="48989"/>
                      </a:moveTo>
                      <a:cubicBezTo>
                        <a:pt x="8847" y="48989"/>
                        <a:pt x="0" y="42135"/>
                        <a:pt x="0" y="26061"/>
                      </a:cubicBezTo>
                      <a:cubicBezTo>
                        <a:pt x="0" y="11319"/>
                        <a:pt x="7611" y="0"/>
                        <a:pt x="24920" y="0"/>
                      </a:cubicBezTo>
                      <a:cubicBezTo>
                        <a:pt x="28659" y="9"/>
                        <a:pt x="32374" y="553"/>
                        <a:pt x="35955" y="1614"/>
                      </a:cubicBezTo>
                      <a:lnTo>
                        <a:pt x="35955" y="16836"/>
                      </a:lnTo>
                      <a:lnTo>
                        <a:pt x="28155" y="16836"/>
                      </a:lnTo>
                      <a:cubicBezTo>
                        <a:pt x="27770" y="14554"/>
                        <a:pt x="27392" y="12460"/>
                        <a:pt x="27203" y="10531"/>
                      </a:cubicBezTo>
                      <a:cubicBezTo>
                        <a:pt x="25935" y="10176"/>
                        <a:pt x="24624" y="10017"/>
                        <a:pt x="23306" y="10058"/>
                      </a:cubicBezTo>
                      <a:cubicBezTo>
                        <a:pt x="16742" y="10058"/>
                        <a:pt x="12649" y="15481"/>
                        <a:pt x="12649" y="24416"/>
                      </a:cubicBezTo>
                      <a:cubicBezTo>
                        <a:pt x="12649" y="33073"/>
                        <a:pt x="15884" y="38402"/>
                        <a:pt x="25393" y="38402"/>
                      </a:cubicBezTo>
                      <a:cubicBezTo>
                        <a:pt x="28830" y="38397"/>
                        <a:pt x="32228" y="37684"/>
                        <a:pt x="35381" y="36308"/>
                      </a:cubicBezTo>
                      <a:lnTo>
                        <a:pt x="36239" y="46776"/>
                      </a:lnTo>
                      <a:cubicBezTo>
                        <a:pt x="31850" y="48234"/>
                        <a:pt x="27260" y="48981"/>
                        <a:pt x="22637" y="48989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775" name="Google Shape;2775;p18"/>
                <p:cNvSpPr/>
                <p:nvPr/>
              </p:nvSpPr>
              <p:spPr>
                <a:xfrm>
                  <a:off x="9152964" y="4821130"/>
                  <a:ext cx="28060" cy="68142"/>
                </a:xfrm>
                <a:custGeom>
                  <a:rect b="b" l="l" r="r" t="t"/>
                  <a:pathLst>
                    <a:path extrusionOk="0" h="68142" w="28060">
                      <a:moveTo>
                        <a:pt x="0" y="68117"/>
                      </a:moveTo>
                      <a:lnTo>
                        <a:pt x="0" y="60437"/>
                      </a:lnTo>
                      <a:cubicBezTo>
                        <a:pt x="2730" y="59889"/>
                        <a:pt x="5492" y="59507"/>
                        <a:pt x="8273" y="59296"/>
                      </a:cubicBezTo>
                      <a:lnTo>
                        <a:pt x="8273" y="30169"/>
                      </a:lnTo>
                      <a:cubicBezTo>
                        <a:pt x="5990" y="29791"/>
                        <a:pt x="2756" y="29406"/>
                        <a:pt x="0" y="29217"/>
                      </a:cubicBezTo>
                      <a:lnTo>
                        <a:pt x="0" y="21600"/>
                      </a:lnTo>
                      <a:cubicBezTo>
                        <a:pt x="6753" y="20820"/>
                        <a:pt x="13557" y="20533"/>
                        <a:pt x="20355" y="20742"/>
                      </a:cubicBezTo>
                      <a:lnTo>
                        <a:pt x="20355" y="59270"/>
                      </a:lnTo>
                      <a:cubicBezTo>
                        <a:pt x="22947" y="59489"/>
                        <a:pt x="25519" y="59879"/>
                        <a:pt x="28060" y="60437"/>
                      </a:cubicBezTo>
                      <a:lnTo>
                        <a:pt x="28060" y="68142"/>
                      </a:lnTo>
                      <a:close/>
                      <a:moveTo>
                        <a:pt x="14270" y="14752"/>
                      </a:moveTo>
                      <a:cubicBezTo>
                        <a:pt x="10196" y="14627"/>
                        <a:pt x="6999" y="11223"/>
                        <a:pt x="7125" y="7150"/>
                      </a:cubicBezTo>
                      <a:cubicBezTo>
                        <a:pt x="7245" y="3078"/>
                        <a:pt x="10650" y="-122"/>
                        <a:pt x="14724" y="4"/>
                      </a:cubicBezTo>
                      <a:cubicBezTo>
                        <a:pt x="18690" y="126"/>
                        <a:pt x="21849" y="3363"/>
                        <a:pt x="21875" y="7330"/>
                      </a:cubicBezTo>
                      <a:cubicBezTo>
                        <a:pt x="21818" y="11476"/>
                        <a:pt x="18419" y="14794"/>
                        <a:pt x="14270" y="14752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776" name="Google Shape;2776;p18"/>
                <p:cNvSpPr/>
                <p:nvPr/>
              </p:nvSpPr>
              <p:spPr>
                <a:xfrm>
                  <a:off x="9186429" y="4840844"/>
                  <a:ext cx="47305" cy="49354"/>
                </a:xfrm>
                <a:custGeom>
                  <a:rect b="b" l="l" r="r" t="t"/>
                  <a:pathLst>
                    <a:path extrusionOk="0" h="49354" w="47305">
                      <a:moveTo>
                        <a:pt x="28262" y="48497"/>
                      </a:moveTo>
                      <a:cubicBezTo>
                        <a:pt x="28224" y="45795"/>
                        <a:pt x="28382" y="43093"/>
                        <a:pt x="28735" y="40413"/>
                      </a:cubicBezTo>
                      <a:lnTo>
                        <a:pt x="28641" y="40312"/>
                      </a:lnTo>
                      <a:cubicBezTo>
                        <a:pt x="26364" y="45641"/>
                        <a:pt x="20563" y="49355"/>
                        <a:pt x="13507" y="49355"/>
                      </a:cubicBezTo>
                      <a:cubicBezTo>
                        <a:pt x="4944" y="49355"/>
                        <a:pt x="0" y="44499"/>
                        <a:pt x="0" y="36888"/>
                      </a:cubicBezTo>
                      <a:cubicBezTo>
                        <a:pt x="0" y="25570"/>
                        <a:pt x="11224" y="19958"/>
                        <a:pt x="27297" y="19768"/>
                      </a:cubicBezTo>
                      <a:lnTo>
                        <a:pt x="27297" y="16918"/>
                      </a:lnTo>
                      <a:cubicBezTo>
                        <a:pt x="27297" y="11874"/>
                        <a:pt x="25305" y="9307"/>
                        <a:pt x="18646" y="9307"/>
                      </a:cubicBezTo>
                      <a:cubicBezTo>
                        <a:pt x="16395" y="9291"/>
                        <a:pt x="14156" y="9580"/>
                        <a:pt x="11987" y="10165"/>
                      </a:cubicBezTo>
                      <a:cubicBezTo>
                        <a:pt x="11798" y="12057"/>
                        <a:pt x="11413" y="14251"/>
                        <a:pt x="11035" y="16344"/>
                      </a:cubicBezTo>
                      <a:lnTo>
                        <a:pt x="3361" y="16344"/>
                      </a:lnTo>
                      <a:lnTo>
                        <a:pt x="3361" y="2472"/>
                      </a:lnTo>
                      <a:cubicBezTo>
                        <a:pt x="8733" y="875"/>
                        <a:pt x="14308" y="42"/>
                        <a:pt x="19913" y="0"/>
                      </a:cubicBezTo>
                      <a:cubicBezTo>
                        <a:pt x="35224" y="0"/>
                        <a:pt x="39505" y="6180"/>
                        <a:pt x="39505" y="16546"/>
                      </a:cubicBezTo>
                      <a:lnTo>
                        <a:pt x="39505" y="39089"/>
                      </a:lnTo>
                      <a:cubicBezTo>
                        <a:pt x="41788" y="39474"/>
                        <a:pt x="44834" y="39852"/>
                        <a:pt x="47305" y="40041"/>
                      </a:cubicBezTo>
                      <a:lnTo>
                        <a:pt x="47305" y="47747"/>
                      </a:lnTo>
                      <a:cubicBezTo>
                        <a:pt x="40981" y="48439"/>
                        <a:pt x="34618" y="48690"/>
                        <a:pt x="28262" y="48497"/>
                      </a:cubicBezTo>
                      <a:close/>
                      <a:moveTo>
                        <a:pt x="27310" y="27688"/>
                      </a:moveTo>
                      <a:cubicBezTo>
                        <a:pt x="15897" y="27688"/>
                        <a:pt x="11621" y="30545"/>
                        <a:pt x="11621" y="35110"/>
                      </a:cubicBezTo>
                      <a:cubicBezTo>
                        <a:pt x="11621" y="38150"/>
                        <a:pt x="13709" y="40155"/>
                        <a:pt x="17233" y="40155"/>
                      </a:cubicBezTo>
                      <a:cubicBezTo>
                        <a:pt x="23224" y="40155"/>
                        <a:pt x="27323" y="34543"/>
                        <a:pt x="27323" y="28741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777" name="Google Shape;2777;p18"/>
                <p:cNvSpPr/>
                <p:nvPr/>
              </p:nvSpPr>
              <p:spPr>
                <a:xfrm>
                  <a:off x="8864074" y="4915403"/>
                  <a:ext cx="23236" cy="39846"/>
                </a:xfrm>
                <a:custGeom>
                  <a:rect b="b" l="l" r="r" t="t"/>
                  <a:pathLst>
                    <a:path extrusionOk="0" h="39846" w="23236">
                      <a:moveTo>
                        <a:pt x="8866" y="39846"/>
                      </a:moveTo>
                      <a:cubicBezTo>
                        <a:pt x="6076" y="39867"/>
                        <a:pt x="3295" y="39538"/>
                        <a:pt x="586" y="38868"/>
                      </a:cubicBezTo>
                      <a:lnTo>
                        <a:pt x="586" y="29668"/>
                      </a:lnTo>
                      <a:lnTo>
                        <a:pt x="4370" y="29668"/>
                      </a:lnTo>
                      <a:cubicBezTo>
                        <a:pt x="4710" y="31560"/>
                        <a:pt x="4944" y="33294"/>
                        <a:pt x="5114" y="34789"/>
                      </a:cubicBezTo>
                      <a:cubicBezTo>
                        <a:pt x="6432" y="35107"/>
                        <a:pt x="7781" y="35280"/>
                        <a:pt x="9137" y="35306"/>
                      </a:cubicBezTo>
                      <a:cubicBezTo>
                        <a:pt x="13854" y="35306"/>
                        <a:pt x="17706" y="33414"/>
                        <a:pt x="17706" y="28634"/>
                      </a:cubicBezTo>
                      <a:cubicBezTo>
                        <a:pt x="17706" y="19901"/>
                        <a:pt x="0" y="23464"/>
                        <a:pt x="0" y="10978"/>
                      </a:cubicBezTo>
                      <a:cubicBezTo>
                        <a:pt x="0" y="4597"/>
                        <a:pt x="5045" y="0"/>
                        <a:pt x="13734" y="0"/>
                      </a:cubicBezTo>
                      <a:cubicBezTo>
                        <a:pt x="16245" y="11"/>
                        <a:pt x="18749" y="260"/>
                        <a:pt x="21212" y="744"/>
                      </a:cubicBezTo>
                      <a:lnTo>
                        <a:pt x="21212" y="9673"/>
                      </a:lnTo>
                      <a:lnTo>
                        <a:pt x="17429" y="9673"/>
                      </a:lnTo>
                      <a:cubicBezTo>
                        <a:pt x="17112" y="8020"/>
                        <a:pt x="16883" y="6350"/>
                        <a:pt x="16742" y="4673"/>
                      </a:cubicBezTo>
                      <a:cubicBezTo>
                        <a:pt x="15679" y="4481"/>
                        <a:pt x="14600" y="4386"/>
                        <a:pt x="13519" y="4389"/>
                      </a:cubicBezTo>
                      <a:cubicBezTo>
                        <a:pt x="8229" y="4389"/>
                        <a:pt x="5530" y="6798"/>
                        <a:pt x="5530" y="10417"/>
                      </a:cubicBezTo>
                      <a:cubicBezTo>
                        <a:pt x="5530" y="18810"/>
                        <a:pt x="23237" y="15708"/>
                        <a:pt x="23237" y="27896"/>
                      </a:cubicBezTo>
                      <a:cubicBezTo>
                        <a:pt x="23237" y="34845"/>
                        <a:pt x="17776" y="39846"/>
                        <a:pt x="8866" y="39846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778" name="Google Shape;2778;p18"/>
                <p:cNvSpPr/>
                <p:nvPr/>
              </p:nvSpPr>
              <p:spPr>
                <a:xfrm>
                  <a:off x="8892834" y="4925584"/>
                  <a:ext cx="27202" cy="29664"/>
                </a:xfrm>
                <a:custGeom>
                  <a:rect b="b" l="l" r="r" t="t"/>
                  <a:pathLst>
                    <a:path extrusionOk="0" h="29664" w="27202">
                      <a:moveTo>
                        <a:pt x="17479" y="29129"/>
                      </a:moveTo>
                      <a:cubicBezTo>
                        <a:pt x="17423" y="27233"/>
                        <a:pt x="17518" y="25335"/>
                        <a:pt x="17763" y="23454"/>
                      </a:cubicBezTo>
                      <a:lnTo>
                        <a:pt x="17650" y="23454"/>
                      </a:lnTo>
                      <a:cubicBezTo>
                        <a:pt x="16269" y="26960"/>
                        <a:pt x="12649" y="29665"/>
                        <a:pt x="7933" y="29665"/>
                      </a:cubicBezTo>
                      <a:cubicBezTo>
                        <a:pt x="3216" y="29665"/>
                        <a:pt x="0" y="27143"/>
                        <a:pt x="0" y="22596"/>
                      </a:cubicBezTo>
                      <a:cubicBezTo>
                        <a:pt x="0" y="16328"/>
                        <a:pt x="6381" y="12475"/>
                        <a:pt x="17189" y="12419"/>
                      </a:cubicBezTo>
                      <a:lnTo>
                        <a:pt x="17189" y="10212"/>
                      </a:lnTo>
                      <a:cubicBezTo>
                        <a:pt x="17189" y="6182"/>
                        <a:pt x="15752" y="4057"/>
                        <a:pt x="11098" y="4057"/>
                      </a:cubicBezTo>
                      <a:cubicBezTo>
                        <a:pt x="9312" y="4054"/>
                        <a:pt x="7533" y="4287"/>
                        <a:pt x="5808" y="4751"/>
                      </a:cubicBezTo>
                      <a:cubicBezTo>
                        <a:pt x="5694" y="6182"/>
                        <a:pt x="5404" y="7797"/>
                        <a:pt x="5120" y="9405"/>
                      </a:cubicBezTo>
                      <a:lnTo>
                        <a:pt x="1967" y="9405"/>
                      </a:lnTo>
                      <a:lnTo>
                        <a:pt x="1967" y="1554"/>
                      </a:lnTo>
                      <a:cubicBezTo>
                        <a:pt x="5113" y="481"/>
                        <a:pt x="8419" y="-43"/>
                        <a:pt x="11741" y="3"/>
                      </a:cubicBezTo>
                      <a:cubicBezTo>
                        <a:pt x="20021" y="3"/>
                        <a:pt x="22379" y="3856"/>
                        <a:pt x="22379" y="9543"/>
                      </a:cubicBezTo>
                      <a:lnTo>
                        <a:pt x="22379" y="25125"/>
                      </a:lnTo>
                      <a:cubicBezTo>
                        <a:pt x="23754" y="25352"/>
                        <a:pt x="25652" y="25585"/>
                        <a:pt x="27203" y="25699"/>
                      </a:cubicBezTo>
                      <a:lnTo>
                        <a:pt x="27203" y="28744"/>
                      </a:lnTo>
                      <a:cubicBezTo>
                        <a:pt x="23977" y="29138"/>
                        <a:pt x="20726" y="29267"/>
                        <a:pt x="17479" y="29129"/>
                      </a:cubicBezTo>
                      <a:close/>
                      <a:moveTo>
                        <a:pt x="17189" y="16019"/>
                      </a:moveTo>
                      <a:cubicBezTo>
                        <a:pt x="7731" y="16019"/>
                        <a:pt x="5063" y="18838"/>
                        <a:pt x="5063" y="21657"/>
                      </a:cubicBezTo>
                      <a:cubicBezTo>
                        <a:pt x="5063" y="24072"/>
                        <a:pt x="6785" y="25623"/>
                        <a:pt x="9427" y="25623"/>
                      </a:cubicBezTo>
                      <a:cubicBezTo>
                        <a:pt x="14087" y="25623"/>
                        <a:pt x="17189" y="21020"/>
                        <a:pt x="17189" y="16543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779" name="Google Shape;2779;p18"/>
                <p:cNvSpPr/>
                <p:nvPr/>
              </p:nvSpPr>
              <p:spPr>
                <a:xfrm>
                  <a:off x="8922913" y="4925581"/>
                  <a:ext cx="33142" cy="29132"/>
                </a:xfrm>
                <a:custGeom>
                  <a:rect b="b" l="l" r="r" t="t"/>
                  <a:pathLst>
                    <a:path extrusionOk="0" h="29132" w="33142">
                      <a:moveTo>
                        <a:pt x="23161" y="10700"/>
                      </a:moveTo>
                      <a:cubicBezTo>
                        <a:pt x="23161" y="6677"/>
                        <a:pt x="22070" y="4319"/>
                        <a:pt x="18337" y="4319"/>
                      </a:cubicBezTo>
                      <a:cubicBezTo>
                        <a:pt x="13564" y="4319"/>
                        <a:pt x="10140" y="9093"/>
                        <a:pt x="10140" y="15411"/>
                      </a:cubicBezTo>
                      <a:lnTo>
                        <a:pt x="10140" y="25298"/>
                      </a:lnTo>
                      <a:cubicBezTo>
                        <a:pt x="11690" y="25421"/>
                        <a:pt x="13227" y="25670"/>
                        <a:pt x="14736" y="26042"/>
                      </a:cubicBezTo>
                      <a:lnTo>
                        <a:pt x="14736" y="29132"/>
                      </a:lnTo>
                      <a:lnTo>
                        <a:pt x="0" y="29132"/>
                      </a:lnTo>
                      <a:lnTo>
                        <a:pt x="0" y="26105"/>
                      </a:lnTo>
                      <a:cubicBezTo>
                        <a:pt x="1637" y="25677"/>
                        <a:pt x="3312" y="25407"/>
                        <a:pt x="5000" y="25298"/>
                      </a:cubicBezTo>
                      <a:lnTo>
                        <a:pt x="5000" y="4603"/>
                      </a:lnTo>
                      <a:cubicBezTo>
                        <a:pt x="3619" y="4376"/>
                        <a:pt x="1665" y="4149"/>
                        <a:pt x="0" y="4029"/>
                      </a:cubicBezTo>
                      <a:lnTo>
                        <a:pt x="0" y="983"/>
                      </a:lnTo>
                      <a:cubicBezTo>
                        <a:pt x="3317" y="585"/>
                        <a:pt x="6662" y="450"/>
                        <a:pt x="10001" y="580"/>
                      </a:cubicBezTo>
                      <a:cubicBezTo>
                        <a:pt x="10011" y="2579"/>
                        <a:pt x="9876" y="4578"/>
                        <a:pt x="9597" y="6558"/>
                      </a:cubicBezTo>
                      <a:lnTo>
                        <a:pt x="9654" y="6621"/>
                      </a:lnTo>
                      <a:cubicBezTo>
                        <a:pt x="11280" y="2504"/>
                        <a:pt x="15320" y="-143"/>
                        <a:pt x="19743" y="6"/>
                      </a:cubicBezTo>
                      <a:cubicBezTo>
                        <a:pt x="26244" y="6"/>
                        <a:pt x="28313" y="4086"/>
                        <a:pt x="28313" y="9149"/>
                      </a:cubicBezTo>
                      <a:lnTo>
                        <a:pt x="28313" y="25298"/>
                      </a:lnTo>
                      <a:cubicBezTo>
                        <a:pt x="29945" y="25407"/>
                        <a:pt x="31563" y="25677"/>
                        <a:pt x="33143" y="26105"/>
                      </a:cubicBezTo>
                      <a:lnTo>
                        <a:pt x="33143" y="29132"/>
                      </a:lnTo>
                      <a:lnTo>
                        <a:pt x="23161" y="29132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780" name="Google Shape;2780;p18"/>
                <p:cNvSpPr/>
                <p:nvPr/>
              </p:nvSpPr>
              <p:spPr>
                <a:xfrm>
                  <a:off x="8981562" y="4915908"/>
                  <a:ext cx="38200" cy="38805"/>
                </a:xfrm>
                <a:custGeom>
                  <a:rect b="b" l="l" r="r" t="t"/>
                  <a:pathLst>
                    <a:path extrusionOk="0" h="38805" w="38200">
                      <a:moveTo>
                        <a:pt x="16534" y="24971"/>
                      </a:moveTo>
                      <a:cubicBezTo>
                        <a:pt x="17334" y="27215"/>
                        <a:pt x="18312" y="30141"/>
                        <a:pt x="19119" y="33017"/>
                      </a:cubicBezTo>
                      <a:lnTo>
                        <a:pt x="19176" y="33017"/>
                      </a:lnTo>
                      <a:cubicBezTo>
                        <a:pt x="19863" y="30261"/>
                        <a:pt x="20727" y="27669"/>
                        <a:pt x="21818" y="24567"/>
                      </a:cubicBezTo>
                      <a:lnTo>
                        <a:pt x="29290" y="3815"/>
                      </a:lnTo>
                      <a:cubicBezTo>
                        <a:pt x="27759" y="3691"/>
                        <a:pt x="26241" y="3443"/>
                        <a:pt x="24750" y="3071"/>
                      </a:cubicBezTo>
                      <a:lnTo>
                        <a:pt x="24750" y="19"/>
                      </a:lnTo>
                      <a:lnTo>
                        <a:pt x="38200" y="19"/>
                      </a:lnTo>
                      <a:lnTo>
                        <a:pt x="38200" y="3128"/>
                      </a:lnTo>
                      <a:cubicBezTo>
                        <a:pt x="37078" y="3457"/>
                        <a:pt x="35924" y="3669"/>
                        <a:pt x="34757" y="3758"/>
                      </a:cubicBezTo>
                      <a:lnTo>
                        <a:pt x="21906" y="38805"/>
                      </a:lnTo>
                      <a:lnTo>
                        <a:pt x="15985" y="38805"/>
                      </a:lnTo>
                      <a:lnTo>
                        <a:pt x="3506" y="3739"/>
                      </a:lnTo>
                      <a:cubicBezTo>
                        <a:pt x="2319" y="3650"/>
                        <a:pt x="1144" y="3439"/>
                        <a:pt x="0" y="3109"/>
                      </a:cubicBezTo>
                      <a:lnTo>
                        <a:pt x="0" y="0"/>
                      </a:lnTo>
                      <a:lnTo>
                        <a:pt x="13873" y="0"/>
                      </a:lnTo>
                      <a:lnTo>
                        <a:pt x="13873" y="3052"/>
                      </a:lnTo>
                      <a:cubicBezTo>
                        <a:pt x="12381" y="3428"/>
                        <a:pt x="10860" y="3677"/>
                        <a:pt x="9326" y="3796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781" name="Google Shape;2781;p18"/>
                <p:cNvSpPr/>
                <p:nvPr/>
              </p:nvSpPr>
              <p:spPr>
                <a:xfrm>
                  <a:off x="9021811" y="4914700"/>
                  <a:ext cx="15007" cy="40013"/>
                </a:xfrm>
                <a:custGeom>
                  <a:rect b="b" l="l" r="r" t="t"/>
                  <a:pathLst>
                    <a:path extrusionOk="0" h="40013" w="15007">
                      <a:moveTo>
                        <a:pt x="0" y="40013"/>
                      </a:moveTo>
                      <a:lnTo>
                        <a:pt x="0" y="36986"/>
                      </a:lnTo>
                      <a:cubicBezTo>
                        <a:pt x="1638" y="36559"/>
                        <a:pt x="3312" y="36289"/>
                        <a:pt x="5000" y="36179"/>
                      </a:cubicBezTo>
                      <a:lnTo>
                        <a:pt x="5000" y="15484"/>
                      </a:lnTo>
                      <a:cubicBezTo>
                        <a:pt x="3626" y="15257"/>
                        <a:pt x="1671" y="15030"/>
                        <a:pt x="0" y="14910"/>
                      </a:cubicBezTo>
                      <a:lnTo>
                        <a:pt x="0" y="11864"/>
                      </a:lnTo>
                      <a:cubicBezTo>
                        <a:pt x="3377" y="11463"/>
                        <a:pt x="6780" y="11328"/>
                        <a:pt x="10177" y="11461"/>
                      </a:cubicBezTo>
                      <a:lnTo>
                        <a:pt x="10177" y="36179"/>
                      </a:lnTo>
                      <a:cubicBezTo>
                        <a:pt x="11810" y="36288"/>
                        <a:pt x="13428" y="36558"/>
                        <a:pt x="15008" y="36986"/>
                      </a:cubicBezTo>
                      <a:lnTo>
                        <a:pt x="15008" y="40013"/>
                      </a:lnTo>
                      <a:close/>
                      <a:moveTo>
                        <a:pt x="7649" y="6732"/>
                      </a:moveTo>
                      <a:cubicBezTo>
                        <a:pt x="5791" y="6812"/>
                        <a:pt x="4220" y="5371"/>
                        <a:pt x="4139" y="3513"/>
                      </a:cubicBezTo>
                      <a:cubicBezTo>
                        <a:pt x="4058" y="1655"/>
                        <a:pt x="5499" y="84"/>
                        <a:pt x="7358" y="3"/>
                      </a:cubicBezTo>
                      <a:cubicBezTo>
                        <a:pt x="7455" y="-1"/>
                        <a:pt x="7552" y="-1"/>
                        <a:pt x="7649" y="3"/>
                      </a:cubicBezTo>
                      <a:cubicBezTo>
                        <a:pt x="9498" y="-21"/>
                        <a:pt x="11017" y="1458"/>
                        <a:pt x="11041" y="3307"/>
                      </a:cubicBezTo>
                      <a:cubicBezTo>
                        <a:pt x="11041" y="3318"/>
                        <a:pt x="11041" y="3328"/>
                        <a:pt x="11041" y="3339"/>
                      </a:cubicBezTo>
                      <a:cubicBezTo>
                        <a:pt x="11027" y="5210"/>
                        <a:pt x="9520" y="6726"/>
                        <a:pt x="7649" y="6750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782" name="Google Shape;2782;p18"/>
                <p:cNvSpPr/>
                <p:nvPr/>
              </p:nvSpPr>
              <p:spPr>
                <a:xfrm>
                  <a:off x="9040388" y="4925757"/>
                  <a:ext cx="21382" cy="29378"/>
                </a:xfrm>
                <a:custGeom>
                  <a:rect b="b" l="l" r="r" t="t"/>
                  <a:pathLst>
                    <a:path extrusionOk="0" h="29378" w="21382">
                      <a:moveTo>
                        <a:pt x="12933" y="29378"/>
                      </a:moveTo>
                      <a:cubicBezTo>
                        <a:pt x="5864" y="29378"/>
                        <a:pt x="0" y="26156"/>
                        <a:pt x="0" y="15638"/>
                      </a:cubicBezTo>
                      <a:cubicBezTo>
                        <a:pt x="0" y="6444"/>
                        <a:pt x="4660" y="0"/>
                        <a:pt x="14371" y="0"/>
                      </a:cubicBezTo>
                      <a:cubicBezTo>
                        <a:pt x="16686" y="-1"/>
                        <a:pt x="18990" y="328"/>
                        <a:pt x="21212" y="977"/>
                      </a:cubicBezTo>
                      <a:lnTo>
                        <a:pt x="21212" y="9314"/>
                      </a:lnTo>
                      <a:lnTo>
                        <a:pt x="17997" y="9314"/>
                      </a:lnTo>
                      <a:cubicBezTo>
                        <a:pt x="17650" y="7649"/>
                        <a:pt x="17416" y="6035"/>
                        <a:pt x="17246" y="4660"/>
                      </a:cubicBezTo>
                      <a:cubicBezTo>
                        <a:pt x="16094" y="4298"/>
                        <a:pt x="14891" y="4124"/>
                        <a:pt x="13683" y="4143"/>
                      </a:cubicBezTo>
                      <a:cubicBezTo>
                        <a:pt x="8336" y="4143"/>
                        <a:pt x="5404" y="8336"/>
                        <a:pt x="5404" y="14774"/>
                      </a:cubicBezTo>
                      <a:cubicBezTo>
                        <a:pt x="5404" y="20582"/>
                        <a:pt x="7296" y="24952"/>
                        <a:pt x="14024" y="24952"/>
                      </a:cubicBezTo>
                      <a:cubicBezTo>
                        <a:pt x="16450" y="24963"/>
                        <a:pt x="18848" y="24431"/>
                        <a:pt x="21042" y="23394"/>
                      </a:cubicBezTo>
                      <a:lnTo>
                        <a:pt x="21383" y="27884"/>
                      </a:lnTo>
                      <a:cubicBezTo>
                        <a:pt x="18672" y="28863"/>
                        <a:pt x="15815" y="29369"/>
                        <a:pt x="12933" y="29378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783" name="Google Shape;2783;p18"/>
                <p:cNvSpPr/>
                <p:nvPr/>
              </p:nvSpPr>
              <p:spPr>
                <a:xfrm>
                  <a:off x="9066033" y="4925644"/>
                  <a:ext cx="24201" cy="29607"/>
                </a:xfrm>
                <a:custGeom>
                  <a:rect b="b" l="l" r="r" t="t"/>
                  <a:pathLst>
                    <a:path extrusionOk="0" h="29607" w="24201">
                      <a:moveTo>
                        <a:pt x="24031" y="14484"/>
                      </a:moveTo>
                      <a:lnTo>
                        <a:pt x="5347" y="14484"/>
                      </a:lnTo>
                      <a:cubicBezTo>
                        <a:pt x="5120" y="22133"/>
                        <a:pt x="8279" y="25406"/>
                        <a:pt x="14377" y="25406"/>
                      </a:cubicBezTo>
                      <a:cubicBezTo>
                        <a:pt x="17248" y="25406"/>
                        <a:pt x="20086" y="24800"/>
                        <a:pt x="22707" y="23627"/>
                      </a:cubicBezTo>
                      <a:lnTo>
                        <a:pt x="23167" y="27821"/>
                      </a:lnTo>
                      <a:cubicBezTo>
                        <a:pt x="20097" y="29042"/>
                        <a:pt x="16817" y="29648"/>
                        <a:pt x="13513" y="29605"/>
                      </a:cubicBezTo>
                      <a:cubicBezTo>
                        <a:pt x="4717" y="29605"/>
                        <a:pt x="0" y="25008"/>
                        <a:pt x="0" y="14945"/>
                      </a:cubicBezTo>
                      <a:cubicBezTo>
                        <a:pt x="0" y="6381"/>
                        <a:pt x="4660" y="0"/>
                        <a:pt x="12763" y="0"/>
                      </a:cubicBezTo>
                      <a:cubicBezTo>
                        <a:pt x="20866" y="0"/>
                        <a:pt x="24201" y="5461"/>
                        <a:pt x="24201" y="12012"/>
                      </a:cubicBezTo>
                      <a:cubicBezTo>
                        <a:pt x="24192" y="12839"/>
                        <a:pt x="24135" y="13664"/>
                        <a:pt x="24031" y="14484"/>
                      </a:cubicBezTo>
                      <a:close/>
                      <a:moveTo>
                        <a:pt x="12536" y="3796"/>
                      </a:moveTo>
                      <a:cubicBezTo>
                        <a:pt x="8796" y="3796"/>
                        <a:pt x="6154" y="6615"/>
                        <a:pt x="5599" y="10808"/>
                      </a:cubicBezTo>
                      <a:lnTo>
                        <a:pt x="18936" y="10808"/>
                      </a:lnTo>
                      <a:cubicBezTo>
                        <a:pt x="19031" y="6615"/>
                        <a:pt x="16559" y="3796"/>
                        <a:pt x="12536" y="3796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784" name="Google Shape;2784;p18"/>
                <p:cNvSpPr/>
                <p:nvPr/>
              </p:nvSpPr>
              <p:spPr>
                <a:xfrm>
                  <a:off x="9094573" y="4925587"/>
                  <a:ext cx="33142" cy="29126"/>
                </a:xfrm>
                <a:custGeom>
                  <a:rect b="b" l="l" r="r" t="t"/>
                  <a:pathLst>
                    <a:path extrusionOk="0" h="29126" w="33142">
                      <a:moveTo>
                        <a:pt x="23148" y="10694"/>
                      </a:moveTo>
                      <a:cubicBezTo>
                        <a:pt x="23148" y="6671"/>
                        <a:pt x="22057" y="4313"/>
                        <a:pt x="18318" y="4313"/>
                      </a:cubicBezTo>
                      <a:cubicBezTo>
                        <a:pt x="13551" y="4313"/>
                        <a:pt x="10159" y="9087"/>
                        <a:pt x="10159" y="15405"/>
                      </a:cubicBezTo>
                      <a:lnTo>
                        <a:pt x="10159" y="25292"/>
                      </a:lnTo>
                      <a:cubicBezTo>
                        <a:pt x="11708" y="25416"/>
                        <a:pt x="13248" y="25665"/>
                        <a:pt x="14755" y="26036"/>
                      </a:cubicBezTo>
                      <a:lnTo>
                        <a:pt x="14755" y="29126"/>
                      </a:lnTo>
                      <a:lnTo>
                        <a:pt x="0" y="29126"/>
                      </a:lnTo>
                      <a:lnTo>
                        <a:pt x="0" y="26099"/>
                      </a:lnTo>
                      <a:cubicBezTo>
                        <a:pt x="1638" y="25672"/>
                        <a:pt x="3312" y="25402"/>
                        <a:pt x="5000" y="25292"/>
                      </a:cubicBezTo>
                      <a:lnTo>
                        <a:pt x="5000" y="4597"/>
                      </a:lnTo>
                      <a:cubicBezTo>
                        <a:pt x="3626" y="4370"/>
                        <a:pt x="1671" y="4143"/>
                        <a:pt x="0" y="4023"/>
                      </a:cubicBezTo>
                      <a:lnTo>
                        <a:pt x="0" y="977"/>
                      </a:lnTo>
                      <a:cubicBezTo>
                        <a:pt x="3320" y="579"/>
                        <a:pt x="6666" y="444"/>
                        <a:pt x="10007" y="574"/>
                      </a:cubicBezTo>
                      <a:cubicBezTo>
                        <a:pt x="10014" y="2573"/>
                        <a:pt x="9879" y="4571"/>
                        <a:pt x="9604" y="6552"/>
                      </a:cubicBezTo>
                      <a:lnTo>
                        <a:pt x="9660" y="6615"/>
                      </a:lnTo>
                      <a:cubicBezTo>
                        <a:pt x="11325" y="2642"/>
                        <a:pt x="14831" y="0"/>
                        <a:pt x="19750" y="0"/>
                      </a:cubicBezTo>
                      <a:cubicBezTo>
                        <a:pt x="26251" y="0"/>
                        <a:pt x="28313" y="4080"/>
                        <a:pt x="28313" y="9143"/>
                      </a:cubicBezTo>
                      <a:lnTo>
                        <a:pt x="28313" y="25292"/>
                      </a:lnTo>
                      <a:cubicBezTo>
                        <a:pt x="29946" y="25401"/>
                        <a:pt x="31566" y="25671"/>
                        <a:pt x="33143" y="26099"/>
                      </a:cubicBezTo>
                      <a:lnTo>
                        <a:pt x="33143" y="29126"/>
                      </a:lnTo>
                      <a:lnTo>
                        <a:pt x="23142" y="29126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785" name="Google Shape;2785;p18"/>
                <p:cNvSpPr/>
                <p:nvPr/>
              </p:nvSpPr>
              <p:spPr>
                <a:xfrm>
                  <a:off x="9128485" y="4915447"/>
                  <a:ext cx="19055" cy="39744"/>
                </a:xfrm>
                <a:custGeom>
                  <a:rect b="b" l="l" r="r" t="t"/>
                  <a:pathLst>
                    <a:path extrusionOk="0" h="39744" w="19055">
                      <a:moveTo>
                        <a:pt x="13507" y="39745"/>
                      </a:moveTo>
                      <a:cubicBezTo>
                        <a:pt x="7643" y="39745"/>
                        <a:pt x="5864" y="37330"/>
                        <a:pt x="5864" y="31175"/>
                      </a:cubicBezTo>
                      <a:lnTo>
                        <a:pt x="5864" y="14736"/>
                      </a:lnTo>
                      <a:lnTo>
                        <a:pt x="0" y="14736"/>
                      </a:lnTo>
                      <a:lnTo>
                        <a:pt x="0" y="10713"/>
                      </a:lnTo>
                      <a:lnTo>
                        <a:pt x="5864" y="10713"/>
                      </a:lnTo>
                      <a:lnTo>
                        <a:pt x="5864" y="1431"/>
                      </a:lnTo>
                      <a:lnTo>
                        <a:pt x="11035" y="0"/>
                      </a:lnTo>
                      <a:lnTo>
                        <a:pt x="11035" y="10720"/>
                      </a:lnTo>
                      <a:lnTo>
                        <a:pt x="19056" y="10720"/>
                      </a:lnTo>
                      <a:lnTo>
                        <a:pt x="19056" y="14743"/>
                      </a:lnTo>
                      <a:lnTo>
                        <a:pt x="11066" y="14743"/>
                      </a:lnTo>
                      <a:lnTo>
                        <a:pt x="11066" y="29347"/>
                      </a:lnTo>
                      <a:cubicBezTo>
                        <a:pt x="11066" y="34057"/>
                        <a:pt x="11930" y="35325"/>
                        <a:pt x="15146" y="35325"/>
                      </a:cubicBezTo>
                      <a:cubicBezTo>
                        <a:pt x="16464" y="35307"/>
                        <a:pt x="17776" y="35134"/>
                        <a:pt x="19056" y="34808"/>
                      </a:cubicBezTo>
                      <a:lnTo>
                        <a:pt x="19056" y="39177"/>
                      </a:lnTo>
                      <a:cubicBezTo>
                        <a:pt x="17227" y="39549"/>
                        <a:pt x="15373" y="39739"/>
                        <a:pt x="13507" y="39745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786" name="Google Shape;2786;p18"/>
                <p:cNvSpPr/>
                <p:nvPr/>
              </p:nvSpPr>
              <p:spPr>
                <a:xfrm>
                  <a:off x="9151999" y="4925644"/>
                  <a:ext cx="24201" cy="29607"/>
                </a:xfrm>
                <a:custGeom>
                  <a:rect b="b" l="l" r="r" t="t"/>
                  <a:pathLst>
                    <a:path extrusionOk="0" h="29607" w="24201">
                      <a:moveTo>
                        <a:pt x="24031" y="14484"/>
                      </a:moveTo>
                      <a:lnTo>
                        <a:pt x="5347" y="14484"/>
                      </a:lnTo>
                      <a:cubicBezTo>
                        <a:pt x="5120" y="22133"/>
                        <a:pt x="8279" y="25406"/>
                        <a:pt x="14377" y="25406"/>
                      </a:cubicBezTo>
                      <a:cubicBezTo>
                        <a:pt x="17246" y="25406"/>
                        <a:pt x="20084" y="24800"/>
                        <a:pt x="22707" y="23627"/>
                      </a:cubicBezTo>
                      <a:lnTo>
                        <a:pt x="23167" y="27821"/>
                      </a:lnTo>
                      <a:cubicBezTo>
                        <a:pt x="20096" y="29042"/>
                        <a:pt x="16817" y="29648"/>
                        <a:pt x="13513" y="29605"/>
                      </a:cubicBezTo>
                      <a:cubicBezTo>
                        <a:pt x="4685" y="29605"/>
                        <a:pt x="0" y="25008"/>
                        <a:pt x="0" y="14945"/>
                      </a:cubicBezTo>
                      <a:cubicBezTo>
                        <a:pt x="0" y="6381"/>
                        <a:pt x="4660" y="0"/>
                        <a:pt x="12763" y="0"/>
                      </a:cubicBezTo>
                      <a:cubicBezTo>
                        <a:pt x="20866" y="0"/>
                        <a:pt x="24201" y="5461"/>
                        <a:pt x="24201" y="12012"/>
                      </a:cubicBezTo>
                      <a:cubicBezTo>
                        <a:pt x="24189" y="12839"/>
                        <a:pt x="24132" y="13664"/>
                        <a:pt x="24031" y="14484"/>
                      </a:cubicBezTo>
                      <a:close/>
                      <a:moveTo>
                        <a:pt x="12567" y="3796"/>
                      </a:moveTo>
                      <a:cubicBezTo>
                        <a:pt x="8828" y="3796"/>
                        <a:pt x="6186" y="6615"/>
                        <a:pt x="5631" y="10808"/>
                      </a:cubicBezTo>
                      <a:lnTo>
                        <a:pt x="18968" y="10808"/>
                      </a:lnTo>
                      <a:cubicBezTo>
                        <a:pt x="19031" y="6615"/>
                        <a:pt x="16559" y="3796"/>
                        <a:pt x="12567" y="3796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787" name="Google Shape;2787;p18"/>
                <p:cNvSpPr/>
                <p:nvPr/>
              </p:nvSpPr>
              <p:spPr>
                <a:xfrm>
                  <a:off x="9203719" y="4915927"/>
                  <a:ext cx="51769" cy="38786"/>
                </a:xfrm>
                <a:custGeom>
                  <a:rect b="b" l="l" r="r" t="t"/>
                  <a:pathLst>
                    <a:path extrusionOk="0" h="38786" w="51769">
                      <a:moveTo>
                        <a:pt x="48497" y="0"/>
                      </a:moveTo>
                      <a:lnTo>
                        <a:pt x="48497" y="3052"/>
                      </a:lnTo>
                      <a:cubicBezTo>
                        <a:pt x="46858" y="3474"/>
                        <a:pt x="45187" y="3744"/>
                        <a:pt x="43497" y="3859"/>
                      </a:cubicBezTo>
                      <a:lnTo>
                        <a:pt x="48321" y="35066"/>
                      </a:lnTo>
                      <a:cubicBezTo>
                        <a:pt x="49487" y="35160"/>
                        <a:pt x="50641" y="35372"/>
                        <a:pt x="51770" y="35697"/>
                      </a:cubicBezTo>
                      <a:lnTo>
                        <a:pt x="51770" y="38786"/>
                      </a:lnTo>
                      <a:lnTo>
                        <a:pt x="38206" y="38786"/>
                      </a:lnTo>
                      <a:lnTo>
                        <a:pt x="38206" y="35760"/>
                      </a:lnTo>
                      <a:cubicBezTo>
                        <a:pt x="39676" y="35383"/>
                        <a:pt x="41176" y="35132"/>
                        <a:pt x="42690" y="35009"/>
                      </a:cubicBezTo>
                      <a:lnTo>
                        <a:pt x="39871" y="15752"/>
                      </a:lnTo>
                      <a:cubicBezTo>
                        <a:pt x="39240" y="11445"/>
                        <a:pt x="38894" y="8683"/>
                        <a:pt x="38723" y="6728"/>
                      </a:cubicBezTo>
                      <a:lnTo>
                        <a:pt x="38610" y="6728"/>
                      </a:lnTo>
                      <a:cubicBezTo>
                        <a:pt x="38150" y="8683"/>
                        <a:pt x="37519" y="11098"/>
                        <a:pt x="36598" y="13860"/>
                      </a:cubicBezTo>
                      <a:lnTo>
                        <a:pt x="28319" y="38786"/>
                      </a:lnTo>
                      <a:lnTo>
                        <a:pt x="22644" y="38786"/>
                      </a:lnTo>
                      <a:lnTo>
                        <a:pt x="14774" y="15506"/>
                      </a:lnTo>
                      <a:cubicBezTo>
                        <a:pt x="13740" y="12641"/>
                        <a:pt x="12933" y="9700"/>
                        <a:pt x="12359" y="6709"/>
                      </a:cubicBezTo>
                      <a:lnTo>
                        <a:pt x="12246" y="6709"/>
                      </a:lnTo>
                      <a:cubicBezTo>
                        <a:pt x="12012" y="9641"/>
                        <a:pt x="11615" y="12630"/>
                        <a:pt x="11212" y="16080"/>
                      </a:cubicBezTo>
                      <a:lnTo>
                        <a:pt x="8853" y="34997"/>
                      </a:lnTo>
                      <a:cubicBezTo>
                        <a:pt x="10386" y="35115"/>
                        <a:pt x="11905" y="35366"/>
                        <a:pt x="13393" y="35747"/>
                      </a:cubicBezTo>
                      <a:lnTo>
                        <a:pt x="13393" y="38786"/>
                      </a:lnTo>
                      <a:lnTo>
                        <a:pt x="0" y="38786"/>
                      </a:lnTo>
                      <a:lnTo>
                        <a:pt x="0" y="35697"/>
                      </a:lnTo>
                      <a:cubicBezTo>
                        <a:pt x="1141" y="35367"/>
                        <a:pt x="2321" y="35156"/>
                        <a:pt x="3506" y="35066"/>
                      </a:cubicBezTo>
                      <a:lnTo>
                        <a:pt x="8216" y="3859"/>
                      </a:lnTo>
                      <a:cubicBezTo>
                        <a:pt x="6526" y="3744"/>
                        <a:pt x="4855" y="3474"/>
                        <a:pt x="3216" y="3052"/>
                      </a:cubicBezTo>
                      <a:lnTo>
                        <a:pt x="3216" y="0"/>
                      </a:lnTo>
                      <a:lnTo>
                        <a:pt x="15291" y="0"/>
                      </a:lnTo>
                      <a:lnTo>
                        <a:pt x="23489" y="24435"/>
                      </a:lnTo>
                      <a:cubicBezTo>
                        <a:pt x="24372" y="26952"/>
                        <a:pt x="25084" y="29526"/>
                        <a:pt x="25620" y="32140"/>
                      </a:cubicBezTo>
                      <a:lnTo>
                        <a:pt x="25734" y="32140"/>
                      </a:lnTo>
                      <a:cubicBezTo>
                        <a:pt x="26289" y="29646"/>
                        <a:pt x="26995" y="27188"/>
                        <a:pt x="27859" y="24781"/>
                      </a:cubicBezTo>
                      <a:lnTo>
                        <a:pt x="36308" y="0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788" name="Google Shape;2788;p18"/>
                <p:cNvSpPr/>
                <p:nvPr/>
              </p:nvSpPr>
              <p:spPr>
                <a:xfrm>
                  <a:off x="9258957" y="4912408"/>
                  <a:ext cx="27196" cy="42840"/>
                </a:xfrm>
                <a:custGeom>
                  <a:rect b="b" l="l" r="r" t="t"/>
                  <a:pathLst>
                    <a:path extrusionOk="0" h="42840" w="27196">
                      <a:moveTo>
                        <a:pt x="17473" y="42305"/>
                      </a:moveTo>
                      <a:cubicBezTo>
                        <a:pt x="17416" y="40408"/>
                        <a:pt x="17511" y="38511"/>
                        <a:pt x="17763" y="36630"/>
                      </a:cubicBezTo>
                      <a:lnTo>
                        <a:pt x="17650" y="36630"/>
                      </a:lnTo>
                      <a:cubicBezTo>
                        <a:pt x="16269" y="40136"/>
                        <a:pt x="12643" y="42841"/>
                        <a:pt x="7933" y="42841"/>
                      </a:cubicBezTo>
                      <a:cubicBezTo>
                        <a:pt x="3222" y="42841"/>
                        <a:pt x="0" y="40319"/>
                        <a:pt x="0" y="35772"/>
                      </a:cubicBezTo>
                      <a:cubicBezTo>
                        <a:pt x="0" y="29504"/>
                        <a:pt x="6381" y="25652"/>
                        <a:pt x="17183" y="25595"/>
                      </a:cubicBezTo>
                      <a:lnTo>
                        <a:pt x="17183" y="23388"/>
                      </a:lnTo>
                      <a:cubicBezTo>
                        <a:pt x="17183" y="19359"/>
                        <a:pt x="15752" y="17233"/>
                        <a:pt x="11092" y="17233"/>
                      </a:cubicBezTo>
                      <a:cubicBezTo>
                        <a:pt x="9307" y="17230"/>
                        <a:pt x="7529" y="17463"/>
                        <a:pt x="5808" y="17927"/>
                      </a:cubicBezTo>
                      <a:cubicBezTo>
                        <a:pt x="5688" y="19359"/>
                        <a:pt x="5404" y="20973"/>
                        <a:pt x="5114" y="22581"/>
                      </a:cubicBezTo>
                      <a:lnTo>
                        <a:pt x="1961" y="22581"/>
                      </a:lnTo>
                      <a:lnTo>
                        <a:pt x="1961" y="14730"/>
                      </a:lnTo>
                      <a:cubicBezTo>
                        <a:pt x="5108" y="13657"/>
                        <a:pt x="8412" y="13132"/>
                        <a:pt x="11735" y="13179"/>
                      </a:cubicBezTo>
                      <a:cubicBezTo>
                        <a:pt x="20008" y="13179"/>
                        <a:pt x="22366" y="17032"/>
                        <a:pt x="22366" y="22719"/>
                      </a:cubicBezTo>
                      <a:lnTo>
                        <a:pt x="22366" y="38301"/>
                      </a:lnTo>
                      <a:cubicBezTo>
                        <a:pt x="23747" y="38528"/>
                        <a:pt x="25645" y="38761"/>
                        <a:pt x="27197" y="38875"/>
                      </a:cubicBezTo>
                      <a:lnTo>
                        <a:pt x="27197" y="41920"/>
                      </a:lnTo>
                      <a:cubicBezTo>
                        <a:pt x="23974" y="42314"/>
                        <a:pt x="20721" y="42442"/>
                        <a:pt x="17473" y="42305"/>
                      </a:cubicBezTo>
                      <a:close/>
                      <a:moveTo>
                        <a:pt x="17183" y="29195"/>
                      </a:moveTo>
                      <a:cubicBezTo>
                        <a:pt x="7725" y="29195"/>
                        <a:pt x="5057" y="32014"/>
                        <a:pt x="5057" y="34833"/>
                      </a:cubicBezTo>
                      <a:cubicBezTo>
                        <a:pt x="5057" y="37248"/>
                        <a:pt x="6785" y="38799"/>
                        <a:pt x="9427" y="38799"/>
                      </a:cubicBezTo>
                      <a:cubicBezTo>
                        <a:pt x="14081" y="38799"/>
                        <a:pt x="17183" y="34196"/>
                        <a:pt x="17183" y="29719"/>
                      </a:cubicBezTo>
                      <a:close/>
                      <a:moveTo>
                        <a:pt x="10575" y="9250"/>
                      </a:moveTo>
                      <a:lnTo>
                        <a:pt x="8506" y="6375"/>
                      </a:lnTo>
                      <a:lnTo>
                        <a:pt x="16704" y="0"/>
                      </a:lnTo>
                      <a:lnTo>
                        <a:pt x="19289" y="3556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789" name="Google Shape;2789;p18"/>
                <p:cNvSpPr/>
                <p:nvPr/>
              </p:nvSpPr>
              <p:spPr>
                <a:xfrm>
                  <a:off x="9289054" y="4925577"/>
                  <a:ext cx="19894" cy="29135"/>
                </a:xfrm>
                <a:custGeom>
                  <a:rect b="b" l="l" r="r" t="t"/>
                  <a:pathLst>
                    <a:path extrusionOk="0" h="29135" w="19894">
                      <a:moveTo>
                        <a:pt x="19636" y="5124"/>
                      </a:moveTo>
                      <a:cubicBezTo>
                        <a:pt x="13084" y="4089"/>
                        <a:pt x="10177" y="8516"/>
                        <a:pt x="10177" y="17659"/>
                      </a:cubicBezTo>
                      <a:lnTo>
                        <a:pt x="10177" y="25302"/>
                      </a:lnTo>
                      <a:cubicBezTo>
                        <a:pt x="11867" y="25411"/>
                        <a:pt x="13538" y="25681"/>
                        <a:pt x="15178" y="26109"/>
                      </a:cubicBezTo>
                      <a:lnTo>
                        <a:pt x="15178" y="29136"/>
                      </a:lnTo>
                      <a:lnTo>
                        <a:pt x="0" y="29136"/>
                      </a:lnTo>
                      <a:lnTo>
                        <a:pt x="0" y="26109"/>
                      </a:lnTo>
                      <a:cubicBezTo>
                        <a:pt x="1639" y="25681"/>
                        <a:pt x="3311" y="25411"/>
                        <a:pt x="5000" y="25302"/>
                      </a:cubicBezTo>
                      <a:lnTo>
                        <a:pt x="5000" y="4607"/>
                      </a:lnTo>
                      <a:cubicBezTo>
                        <a:pt x="3619" y="4380"/>
                        <a:pt x="1671" y="4153"/>
                        <a:pt x="0" y="4033"/>
                      </a:cubicBezTo>
                      <a:lnTo>
                        <a:pt x="0" y="987"/>
                      </a:lnTo>
                      <a:cubicBezTo>
                        <a:pt x="3317" y="589"/>
                        <a:pt x="6665" y="454"/>
                        <a:pt x="10007" y="584"/>
                      </a:cubicBezTo>
                      <a:cubicBezTo>
                        <a:pt x="9988" y="2857"/>
                        <a:pt x="9799" y="5126"/>
                        <a:pt x="9427" y="7368"/>
                      </a:cubicBezTo>
                      <a:lnTo>
                        <a:pt x="9484" y="7368"/>
                      </a:lnTo>
                      <a:cubicBezTo>
                        <a:pt x="10745" y="3402"/>
                        <a:pt x="13627" y="-564"/>
                        <a:pt x="19894" y="66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790" name="Google Shape;2790;p18"/>
                <p:cNvSpPr/>
                <p:nvPr/>
              </p:nvSpPr>
              <p:spPr>
                <a:xfrm>
                  <a:off x="9310367" y="4915447"/>
                  <a:ext cx="19024" cy="39744"/>
                </a:xfrm>
                <a:custGeom>
                  <a:rect b="b" l="l" r="r" t="t"/>
                  <a:pathLst>
                    <a:path extrusionOk="0" h="39744" w="19024">
                      <a:moveTo>
                        <a:pt x="13507" y="39745"/>
                      </a:moveTo>
                      <a:cubicBezTo>
                        <a:pt x="7643" y="39745"/>
                        <a:pt x="5864" y="37330"/>
                        <a:pt x="5864" y="31175"/>
                      </a:cubicBezTo>
                      <a:lnTo>
                        <a:pt x="5864" y="14736"/>
                      </a:lnTo>
                      <a:lnTo>
                        <a:pt x="0" y="14736"/>
                      </a:lnTo>
                      <a:lnTo>
                        <a:pt x="0" y="10713"/>
                      </a:lnTo>
                      <a:lnTo>
                        <a:pt x="5864" y="10713"/>
                      </a:lnTo>
                      <a:lnTo>
                        <a:pt x="5864" y="1431"/>
                      </a:lnTo>
                      <a:lnTo>
                        <a:pt x="11035" y="0"/>
                      </a:lnTo>
                      <a:lnTo>
                        <a:pt x="11035" y="10720"/>
                      </a:lnTo>
                      <a:lnTo>
                        <a:pt x="19024" y="10720"/>
                      </a:lnTo>
                      <a:lnTo>
                        <a:pt x="19024" y="14743"/>
                      </a:lnTo>
                      <a:lnTo>
                        <a:pt x="11035" y="14743"/>
                      </a:lnTo>
                      <a:lnTo>
                        <a:pt x="11035" y="29347"/>
                      </a:lnTo>
                      <a:cubicBezTo>
                        <a:pt x="11035" y="34057"/>
                        <a:pt x="11899" y="35325"/>
                        <a:pt x="15115" y="35325"/>
                      </a:cubicBezTo>
                      <a:cubicBezTo>
                        <a:pt x="16433" y="35307"/>
                        <a:pt x="17744" y="35134"/>
                        <a:pt x="19024" y="34808"/>
                      </a:cubicBezTo>
                      <a:lnTo>
                        <a:pt x="19024" y="39177"/>
                      </a:lnTo>
                      <a:cubicBezTo>
                        <a:pt x="17208" y="39547"/>
                        <a:pt x="15361" y="39737"/>
                        <a:pt x="13507" y="39745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791" name="Google Shape;2791;p18"/>
                <p:cNvSpPr/>
                <p:nvPr/>
              </p:nvSpPr>
              <p:spPr>
                <a:xfrm>
                  <a:off x="9333194" y="4914700"/>
                  <a:ext cx="15001" cy="40013"/>
                </a:xfrm>
                <a:custGeom>
                  <a:rect b="b" l="l" r="r" t="t"/>
                  <a:pathLst>
                    <a:path extrusionOk="0" h="40013" w="15001">
                      <a:moveTo>
                        <a:pt x="0" y="40013"/>
                      </a:moveTo>
                      <a:lnTo>
                        <a:pt x="0" y="36986"/>
                      </a:lnTo>
                      <a:cubicBezTo>
                        <a:pt x="1639" y="36558"/>
                        <a:pt x="3311" y="36288"/>
                        <a:pt x="5000" y="36179"/>
                      </a:cubicBezTo>
                      <a:lnTo>
                        <a:pt x="5000" y="15484"/>
                      </a:lnTo>
                      <a:cubicBezTo>
                        <a:pt x="3619" y="15257"/>
                        <a:pt x="1665" y="15030"/>
                        <a:pt x="0" y="14910"/>
                      </a:cubicBezTo>
                      <a:lnTo>
                        <a:pt x="0" y="11864"/>
                      </a:lnTo>
                      <a:cubicBezTo>
                        <a:pt x="3374" y="11463"/>
                        <a:pt x="6772" y="11328"/>
                        <a:pt x="10171" y="11461"/>
                      </a:cubicBezTo>
                      <a:lnTo>
                        <a:pt x="10171" y="36179"/>
                      </a:lnTo>
                      <a:cubicBezTo>
                        <a:pt x="11804" y="36288"/>
                        <a:pt x="13425" y="36558"/>
                        <a:pt x="15001" y="36986"/>
                      </a:cubicBezTo>
                      <a:lnTo>
                        <a:pt x="15001" y="40013"/>
                      </a:lnTo>
                      <a:close/>
                      <a:moveTo>
                        <a:pt x="7643" y="6732"/>
                      </a:moveTo>
                      <a:cubicBezTo>
                        <a:pt x="5782" y="6812"/>
                        <a:pt x="4212" y="5371"/>
                        <a:pt x="4130" y="3513"/>
                      </a:cubicBezTo>
                      <a:cubicBezTo>
                        <a:pt x="4055" y="1655"/>
                        <a:pt x="5492" y="84"/>
                        <a:pt x="7352" y="3"/>
                      </a:cubicBezTo>
                      <a:cubicBezTo>
                        <a:pt x="7447" y="-1"/>
                        <a:pt x="7548" y="-1"/>
                        <a:pt x="7643" y="3"/>
                      </a:cubicBezTo>
                      <a:cubicBezTo>
                        <a:pt x="9490" y="-21"/>
                        <a:pt x="11010" y="1458"/>
                        <a:pt x="11035" y="3307"/>
                      </a:cubicBezTo>
                      <a:cubicBezTo>
                        <a:pt x="11035" y="3318"/>
                        <a:pt x="11035" y="3328"/>
                        <a:pt x="11035" y="3339"/>
                      </a:cubicBezTo>
                      <a:cubicBezTo>
                        <a:pt x="11022" y="5210"/>
                        <a:pt x="9515" y="6726"/>
                        <a:pt x="7643" y="6750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792" name="Google Shape;2792;p18"/>
                <p:cNvSpPr/>
                <p:nvPr/>
              </p:nvSpPr>
              <p:spPr>
                <a:xfrm>
                  <a:off x="9351127" y="4925577"/>
                  <a:ext cx="19888" cy="29135"/>
                </a:xfrm>
                <a:custGeom>
                  <a:rect b="b" l="l" r="r" t="t"/>
                  <a:pathLst>
                    <a:path extrusionOk="0" h="29135" w="19888">
                      <a:moveTo>
                        <a:pt x="19636" y="5124"/>
                      </a:moveTo>
                      <a:cubicBezTo>
                        <a:pt x="13084" y="4089"/>
                        <a:pt x="10177" y="8516"/>
                        <a:pt x="10177" y="17659"/>
                      </a:cubicBezTo>
                      <a:lnTo>
                        <a:pt x="10177" y="25302"/>
                      </a:lnTo>
                      <a:cubicBezTo>
                        <a:pt x="11867" y="25411"/>
                        <a:pt x="13538" y="25681"/>
                        <a:pt x="15178" y="26109"/>
                      </a:cubicBezTo>
                      <a:lnTo>
                        <a:pt x="15178" y="29136"/>
                      </a:lnTo>
                      <a:lnTo>
                        <a:pt x="0" y="29136"/>
                      </a:lnTo>
                      <a:lnTo>
                        <a:pt x="0" y="26109"/>
                      </a:lnTo>
                      <a:cubicBezTo>
                        <a:pt x="1639" y="25681"/>
                        <a:pt x="3311" y="25411"/>
                        <a:pt x="5000" y="25302"/>
                      </a:cubicBezTo>
                      <a:lnTo>
                        <a:pt x="5000" y="4607"/>
                      </a:lnTo>
                      <a:cubicBezTo>
                        <a:pt x="3619" y="4380"/>
                        <a:pt x="1665" y="4153"/>
                        <a:pt x="0" y="4033"/>
                      </a:cubicBezTo>
                      <a:lnTo>
                        <a:pt x="0" y="987"/>
                      </a:lnTo>
                      <a:cubicBezTo>
                        <a:pt x="3317" y="589"/>
                        <a:pt x="6659" y="454"/>
                        <a:pt x="10001" y="584"/>
                      </a:cubicBezTo>
                      <a:cubicBezTo>
                        <a:pt x="9988" y="2857"/>
                        <a:pt x="9793" y="5126"/>
                        <a:pt x="9427" y="7368"/>
                      </a:cubicBezTo>
                      <a:lnTo>
                        <a:pt x="9484" y="7368"/>
                      </a:lnTo>
                      <a:cubicBezTo>
                        <a:pt x="10745" y="3402"/>
                        <a:pt x="13620" y="-564"/>
                        <a:pt x="19888" y="66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793" name="Google Shape;2793;p18"/>
                <p:cNvSpPr/>
                <p:nvPr/>
              </p:nvSpPr>
              <p:spPr>
                <a:xfrm>
                  <a:off x="8753825" y="4779124"/>
                  <a:ext cx="7270" cy="14124"/>
                </a:xfrm>
                <a:custGeom>
                  <a:rect b="b" l="l" r="r" t="t"/>
                  <a:pathLst>
                    <a:path extrusionOk="0" h="14124" w="7270">
                      <a:moveTo>
                        <a:pt x="5190" y="14125"/>
                      </a:moveTo>
                      <a:cubicBezTo>
                        <a:pt x="3859" y="9023"/>
                        <a:pt x="2339" y="5240"/>
                        <a:pt x="0" y="5240"/>
                      </a:cubicBezTo>
                      <a:lnTo>
                        <a:pt x="1639" y="0"/>
                      </a:lnTo>
                      <a:cubicBezTo>
                        <a:pt x="4048" y="0"/>
                        <a:pt x="5839" y="2119"/>
                        <a:pt x="7270" y="5309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794" name="Google Shape;2794;p18"/>
                <p:cNvSpPr/>
                <p:nvPr/>
              </p:nvSpPr>
              <p:spPr>
                <a:xfrm>
                  <a:off x="8764784" y="4806068"/>
                  <a:ext cx="7194" cy="13973"/>
                </a:xfrm>
                <a:custGeom>
                  <a:rect b="b" l="l" r="r" t="t"/>
                  <a:pathLst>
                    <a:path extrusionOk="0" h="13973" w="7194">
                      <a:moveTo>
                        <a:pt x="7195" y="8740"/>
                      </a:moveTo>
                      <a:lnTo>
                        <a:pt x="5555" y="13973"/>
                      </a:lnTo>
                      <a:cubicBezTo>
                        <a:pt x="3191" y="13973"/>
                        <a:pt x="1419" y="11943"/>
                        <a:pt x="0" y="8828"/>
                      </a:cubicBezTo>
                      <a:lnTo>
                        <a:pt x="2081" y="0"/>
                      </a:lnTo>
                      <a:cubicBezTo>
                        <a:pt x="3399" y="5013"/>
                        <a:pt x="4906" y="8714"/>
                        <a:pt x="7195" y="8714"/>
                      </a:cubicBezTo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795" name="Google Shape;2795;p18"/>
                <p:cNvSpPr/>
                <p:nvPr/>
              </p:nvSpPr>
              <p:spPr>
                <a:xfrm>
                  <a:off x="8753497" y="4779118"/>
                  <a:ext cx="18809" cy="40917"/>
                </a:xfrm>
                <a:custGeom>
                  <a:rect b="b" l="l" r="r" t="t"/>
                  <a:pathLst>
                    <a:path extrusionOk="0" h="40917" w="18809">
                      <a:moveTo>
                        <a:pt x="18810" y="5240"/>
                      </a:moveTo>
                      <a:cubicBezTo>
                        <a:pt x="11678" y="5240"/>
                        <a:pt x="12189" y="40918"/>
                        <a:pt x="2289" y="40918"/>
                      </a:cubicBezTo>
                      <a:lnTo>
                        <a:pt x="0" y="35684"/>
                      </a:lnTo>
                      <a:cubicBezTo>
                        <a:pt x="7207" y="35684"/>
                        <a:pt x="6621" y="0"/>
                        <a:pt x="16521" y="0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796" name="Google Shape;2796;p18"/>
                <p:cNvSpPr/>
                <p:nvPr/>
              </p:nvSpPr>
              <p:spPr>
                <a:xfrm>
                  <a:off x="8503198" y="4806567"/>
                  <a:ext cx="7270" cy="14118"/>
                </a:xfrm>
                <a:custGeom>
                  <a:rect b="b" l="l" r="r" t="t"/>
                  <a:pathLst>
                    <a:path extrusionOk="0" h="14118" w="7270">
                      <a:moveTo>
                        <a:pt x="2081" y="0"/>
                      </a:moveTo>
                      <a:cubicBezTo>
                        <a:pt x="3411" y="5101"/>
                        <a:pt x="4931" y="8878"/>
                        <a:pt x="7270" y="8878"/>
                      </a:cubicBezTo>
                      <a:lnTo>
                        <a:pt x="5631" y="14118"/>
                      </a:lnTo>
                      <a:cubicBezTo>
                        <a:pt x="3229" y="14118"/>
                        <a:pt x="1431" y="12012"/>
                        <a:pt x="0" y="8822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797" name="Google Shape;2797;p18"/>
                <p:cNvSpPr/>
                <p:nvPr/>
              </p:nvSpPr>
              <p:spPr>
                <a:xfrm>
                  <a:off x="8492314" y="4779767"/>
                  <a:ext cx="7194" cy="13973"/>
                </a:xfrm>
                <a:custGeom>
                  <a:rect b="b" l="l" r="r" t="t"/>
                  <a:pathLst>
                    <a:path extrusionOk="0" h="13973" w="7194">
                      <a:moveTo>
                        <a:pt x="0" y="5240"/>
                      </a:moveTo>
                      <a:lnTo>
                        <a:pt x="1639" y="0"/>
                      </a:lnTo>
                      <a:cubicBezTo>
                        <a:pt x="4010" y="0"/>
                        <a:pt x="5776" y="2043"/>
                        <a:pt x="7195" y="5145"/>
                      </a:cubicBezTo>
                      <a:lnTo>
                        <a:pt x="5114" y="13973"/>
                      </a:lnTo>
                      <a:cubicBezTo>
                        <a:pt x="3802" y="8929"/>
                        <a:pt x="2295" y="5265"/>
                        <a:pt x="0" y="5265"/>
                      </a:cubicBezTo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798" name="Google Shape;2798;p18"/>
                <p:cNvSpPr/>
                <p:nvPr/>
              </p:nvSpPr>
              <p:spPr>
                <a:xfrm>
                  <a:off x="8491986" y="4779774"/>
                  <a:ext cx="18809" cy="40924"/>
                </a:xfrm>
                <a:custGeom>
                  <a:rect b="b" l="l" r="r" t="t"/>
                  <a:pathLst>
                    <a:path extrusionOk="0" h="40924" w="18809">
                      <a:moveTo>
                        <a:pt x="0" y="35690"/>
                      </a:moveTo>
                      <a:cubicBezTo>
                        <a:pt x="7132" y="35690"/>
                        <a:pt x="6621" y="0"/>
                        <a:pt x="16521" y="0"/>
                      </a:cubicBezTo>
                      <a:lnTo>
                        <a:pt x="18810" y="5240"/>
                      </a:lnTo>
                      <a:cubicBezTo>
                        <a:pt x="11609" y="5240"/>
                        <a:pt x="12195" y="40924"/>
                        <a:pt x="2295" y="40924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799" name="Google Shape;2799;p18"/>
                <p:cNvSpPr/>
                <p:nvPr/>
              </p:nvSpPr>
              <p:spPr>
                <a:xfrm rot="-2701801">
                  <a:off x="8711359" y="4699562"/>
                  <a:ext cx="17681" cy="5240"/>
                </a:xfrm>
                <a:custGeom>
                  <a:rect b="b" l="l" r="r" t="t"/>
                  <a:pathLst>
                    <a:path extrusionOk="0" h="5240" w="17681">
                      <a:moveTo>
                        <a:pt x="0" y="0"/>
                      </a:moveTo>
                      <a:lnTo>
                        <a:pt x="17681" y="0"/>
                      </a:lnTo>
                      <a:lnTo>
                        <a:pt x="17681" y="5240"/>
                      </a:lnTo>
                      <a:lnTo>
                        <a:pt x="0" y="5240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800" name="Google Shape;2800;p18"/>
                <p:cNvSpPr/>
                <p:nvPr/>
              </p:nvSpPr>
              <p:spPr>
                <a:xfrm>
                  <a:off x="8721445" y="4703752"/>
                  <a:ext cx="16212" cy="16211"/>
                </a:xfrm>
                <a:custGeom>
                  <a:rect b="b" l="l" r="r" t="t"/>
                  <a:pathLst>
                    <a:path extrusionOk="0" h="16211" w="16212">
                      <a:moveTo>
                        <a:pt x="16212" y="3708"/>
                      </a:moveTo>
                      <a:lnTo>
                        <a:pt x="12504" y="0"/>
                      </a:lnTo>
                      <a:lnTo>
                        <a:pt x="0" y="12504"/>
                      </a:lnTo>
                      <a:lnTo>
                        <a:pt x="3701" y="16212"/>
                      </a:lnTo>
                      <a:lnTo>
                        <a:pt x="16212" y="3708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801" name="Google Shape;2801;p18"/>
                <p:cNvSpPr/>
                <p:nvPr/>
              </p:nvSpPr>
              <p:spPr>
                <a:xfrm>
                  <a:off x="8611366" y="4670994"/>
                  <a:ext cx="14118" cy="7238"/>
                </a:xfrm>
                <a:custGeom>
                  <a:rect b="b" l="l" r="r" t="t"/>
                  <a:pathLst>
                    <a:path extrusionOk="0" h="7238" w="14118">
                      <a:moveTo>
                        <a:pt x="14118" y="2049"/>
                      </a:moveTo>
                      <a:cubicBezTo>
                        <a:pt x="9017" y="3374"/>
                        <a:pt x="5234" y="4893"/>
                        <a:pt x="5234" y="7239"/>
                      </a:cubicBezTo>
                      <a:lnTo>
                        <a:pt x="0" y="5637"/>
                      </a:lnTo>
                      <a:cubicBezTo>
                        <a:pt x="0" y="3229"/>
                        <a:pt x="2112" y="1431"/>
                        <a:pt x="5309" y="0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802" name="Google Shape;2802;p18"/>
                <p:cNvSpPr/>
                <p:nvPr/>
              </p:nvSpPr>
              <p:spPr>
                <a:xfrm>
                  <a:off x="8638310" y="4660079"/>
                  <a:ext cx="13973" cy="7188"/>
                </a:xfrm>
                <a:custGeom>
                  <a:rect b="b" l="l" r="r" t="t"/>
                  <a:pathLst>
                    <a:path extrusionOk="0" h="7188" w="13973">
                      <a:moveTo>
                        <a:pt x="8740" y="0"/>
                      </a:moveTo>
                      <a:lnTo>
                        <a:pt x="13973" y="1633"/>
                      </a:lnTo>
                      <a:cubicBezTo>
                        <a:pt x="13973" y="4004"/>
                        <a:pt x="11943" y="5770"/>
                        <a:pt x="8828" y="7189"/>
                      </a:cubicBezTo>
                      <a:lnTo>
                        <a:pt x="0" y="5108"/>
                      </a:lnTo>
                      <a:cubicBezTo>
                        <a:pt x="5045" y="3796"/>
                        <a:pt x="8715" y="2295"/>
                        <a:pt x="8715" y="0"/>
                      </a:cubicBezTo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803" name="Google Shape;2803;p18"/>
                <p:cNvSpPr/>
                <p:nvPr/>
              </p:nvSpPr>
              <p:spPr>
                <a:xfrm>
                  <a:off x="8611360" y="4659751"/>
                  <a:ext cx="40917" cy="18803"/>
                </a:xfrm>
                <a:custGeom>
                  <a:rect b="b" l="l" r="r" t="t"/>
                  <a:pathLst>
                    <a:path extrusionOk="0" h="18803" w="40917">
                      <a:moveTo>
                        <a:pt x="5240" y="0"/>
                      </a:moveTo>
                      <a:cubicBezTo>
                        <a:pt x="5240" y="7125"/>
                        <a:pt x="40918" y="6615"/>
                        <a:pt x="40918" y="16515"/>
                      </a:cubicBezTo>
                      <a:lnTo>
                        <a:pt x="35678" y="18804"/>
                      </a:lnTo>
                      <a:cubicBezTo>
                        <a:pt x="35678" y="11609"/>
                        <a:pt x="0" y="12183"/>
                        <a:pt x="0" y="2295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804" name="Google Shape;2804;p18"/>
                <p:cNvSpPr/>
                <p:nvPr/>
              </p:nvSpPr>
              <p:spPr>
                <a:xfrm rot="-2699399">
                  <a:off x="8541480" y="4693328"/>
                  <a:ext cx="5240" cy="17681"/>
                </a:xfrm>
                <a:custGeom>
                  <a:rect b="b" l="l" r="r" t="t"/>
                  <a:pathLst>
                    <a:path extrusionOk="0" h="17681" w="5240">
                      <a:moveTo>
                        <a:pt x="0" y="0"/>
                      </a:moveTo>
                      <a:lnTo>
                        <a:pt x="5240" y="0"/>
                      </a:lnTo>
                      <a:lnTo>
                        <a:pt x="5240" y="17681"/>
                      </a:lnTo>
                      <a:lnTo>
                        <a:pt x="0" y="17681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805" name="Google Shape;2805;p18"/>
                <p:cNvSpPr/>
                <p:nvPr/>
              </p:nvSpPr>
              <p:spPr>
                <a:xfrm>
                  <a:off x="8526642" y="4703752"/>
                  <a:ext cx="16212" cy="16211"/>
                </a:xfrm>
                <a:custGeom>
                  <a:rect b="b" l="l" r="r" t="t"/>
                  <a:pathLst>
                    <a:path extrusionOk="0" h="16211" w="16212">
                      <a:moveTo>
                        <a:pt x="0" y="3708"/>
                      </a:moveTo>
                      <a:lnTo>
                        <a:pt x="3708" y="0"/>
                      </a:lnTo>
                      <a:lnTo>
                        <a:pt x="16212" y="12504"/>
                      </a:lnTo>
                      <a:lnTo>
                        <a:pt x="12504" y="16212"/>
                      </a:lnTo>
                      <a:lnTo>
                        <a:pt x="0" y="3708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806" name="Google Shape;2806;p18"/>
                <p:cNvSpPr/>
                <p:nvPr/>
              </p:nvSpPr>
              <p:spPr>
                <a:xfrm>
                  <a:off x="8568676" y="4670281"/>
                  <a:ext cx="12365" cy="10221"/>
                </a:xfrm>
                <a:custGeom>
                  <a:rect b="b" l="l" r="r" t="t"/>
                  <a:pathLst>
                    <a:path extrusionOk="0" h="10221" w="12365">
                      <a:moveTo>
                        <a:pt x="12366" y="0"/>
                      </a:moveTo>
                      <a:cubicBezTo>
                        <a:pt x="11924" y="3670"/>
                        <a:pt x="10575" y="5171"/>
                        <a:pt x="8475" y="8109"/>
                      </a:cubicBezTo>
                      <a:lnTo>
                        <a:pt x="0" y="10222"/>
                      </a:lnTo>
                      <a:cubicBezTo>
                        <a:pt x="2648" y="7346"/>
                        <a:pt x="5726" y="4446"/>
                        <a:pt x="6098" y="1356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807" name="Google Shape;2807;p18"/>
                <p:cNvSpPr/>
                <p:nvPr/>
              </p:nvSpPr>
              <p:spPr>
                <a:xfrm>
                  <a:off x="8565877" y="4680950"/>
                  <a:ext cx="21912" cy="8809"/>
                </a:xfrm>
                <a:custGeom>
                  <a:rect b="b" l="l" r="r" t="t"/>
                  <a:pathLst>
                    <a:path extrusionOk="0" h="8809" w="21912">
                      <a:moveTo>
                        <a:pt x="21912" y="2763"/>
                      </a:moveTo>
                      <a:lnTo>
                        <a:pt x="18028" y="6023"/>
                      </a:lnTo>
                      <a:cubicBezTo>
                        <a:pt x="16716" y="4358"/>
                        <a:pt x="8569" y="6723"/>
                        <a:pt x="1097" y="8810"/>
                      </a:cubicBezTo>
                      <a:lnTo>
                        <a:pt x="0" y="3393"/>
                      </a:lnTo>
                      <a:cubicBezTo>
                        <a:pt x="11691" y="45"/>
                        <a:pt x="18249" y="-1897"/>
                        <a:pt x="21912" y="2763"/>
                      </a:cubicBezTo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808" name="Google Shape;2808;p18"/>
                <p:cNvSpPr/>
                <p:nvPr/>
              </p:nvSpPr>
              <p:spPr>
                <a:xfrm rot="-2700600">
                  <a:off x="8535252" y="4895032"/>
                  <a:ext cx="17674" cy="5240"/>
                </a:xfrm>
                <a:custGeom>
                  <a:rect b="b" l="l" r="r" t="t"/>
                  <a:pathLst>
                    <a:path extrusionOk="0" h="5240" w="17674">
                      <a:moveTo>
                        <a:pt x="0" y="0"/>
                      </a:moveTo>
                      <a:lnTo>
                        <a:pt x="17675" y="0"/>
                      </a:lnTo>
                      <a:lnTo>
                        <a:pt x="17675" y="5240"/>
                      </a:lnTo>
                      <a:lnTo>
                        <a:pt x="0" y="5240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809" name="Google Shape;2809;p18"/>
                <p:cNvSpPr/>
                <p:nvPr/>
              </p:nvSpPr>
              <p:spPr>
                <a:xfrm>
                  <a:off x="8526642" y="4879858"/>
                  <a:ext cx="16212" cy="16211"/>
                </a:xfrm>
                <a:custGeom>
                  <a:rect b="b" l="l" r="r" t="t"/>
                  <a:pathLst>
                    <a:path extrusionOk="0" h="16211" w="16212">
                      <a:moveTo>
                        <a:pt x="0" y="12498"/>
                      </a:moveTo>
                      <a:lnTo>
                        <a:pt x="3708" y="16212"/>
                      </a:lnTo>
                      <a:lnTo>
                        <a:pt x="16212" y="3701"/>
                      </a:lnTo>
                      <a:lnTo>
                        <a:pt x="12504" y="0"/>
                      </a:lnTo>
                      <a:lnTo>
                        <a:pt x="0" y="12498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810" name="Google Shape;2810;p18"/>
                <p:cNvSpPr/>
                <p:nvPr/>
              </p:nvSpPr>
              <p:spPr>
                <a:xfrm>
                  <a:off x="8638809" y="4921589"/>
                  <a:ext cx="14124" cy="7264"/>
                </a:xfrm>
                <a:custGeom>
                  <a:rect b="b" l="l" r="r" t="t"/>
                  <a:pathLst>
                    <a:path extrusionOk="0" h="7264" w="14124">
                      <a:moveTo>
                        <a:pt x="0" y="5183"/>
                      </a:moveTo>
                      <a:cubicBezTo>
                        <a:pt x="5095" y="3865"/>
                        <a:pt x="8878" y="2346"/>
                        <a:pt x="8878" y="0"/>
                      </a:cubicBezTo>
                      <a:lnTo>
                        <a:pt x="14125" y="1633"/>
                      </a:lnTo>
                      <a:cubicBezTo>
                        <a:pt x="14125" y="4042"/>
                        <a:pt x="12006" y="5833"/>
                        <a:pt x="8809" y="7264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811" name="Google Shape;2811;p18"/>
                <p:cNvSpPr/>
                <p:nvPr/>
              </p:nvSpPr>
              <p:spPr>
                <a:xfrm>
                  <a:off x="8611990" y="4932555"/>
                  <a:ext cx="13973" cy="7182"/>
                </a:xfrm>
                <a:custGeom>
                  <a:rect b="b" l="l" r="r" t="t"/>
                  <a:pathLst>
                    <a:path extrusionOk="0" h="7182" w="13973">
                      <a:moveTo>
                        <a:pt x="5240" y="7182"/>
                      </a:moveTo>
                      <a:lnTo>
                        <a:pt x="0" y="5543"/>
                      </a:lnTo>
                      <a:cubicBezTo>
                        <a:pt x="0" y="3184"/>
                        <a:pt x="2037" y="1406"/>
                        <a:pt x="5145" y="0"/>
                      </a:cubicBezTo>
                      <a:lnTo>
                        <a:pt x="13973" y="2075"/>
                      </a:lnTo>
                      <a:cubicBezTo>
                        <a:pt x="8929" y="3386"/>
                        <a:pt x="5265" y="4887"/>
                        <a:pt x="5265" y="7182"/>
                      </a:cubicBezTo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812" name="Google Shape;2812;p18"/>
                <p:cNvSpPr/>
                <p:nvPr/>
              </p:nvSpPr>
              <p:spPr>
                <a:xfrm>
                  <a:off x="8612016" y="4921255"/>
                  <a:ext cx="40917" cy="18809"/>
                </a:xfrm>
                <a:custGeom>
                  <a:rect b="b" l="l" r="r" t="t"/>
                  <a:pathLst>
                    <a:path extrusionOk="0" h="18809" w="40917">
                      <a:moveTo>
                        <a:pt x="35678" y="18810"/>
                      </a:moveTo>
                      <a:cubicBezTo>
                        <a:pt x="35678" y="11691"/>
                        <a:pt x="0" y="12189"/>
                        <a:pt x="0" y="2295"/>
                      </a:cubicBezTo>
                      <a:lnTo>
                        <a:pt x="5240" y="0"/>
                      </a:lnTo>
                      <a:cubicBezTo>
                        <a:pt x="5240" y="7207"/>
                        <a:pt x="40918" y="6621"/>
                        <a:pt x="40918" y="16521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813" name="Google Shape;2813;p18"/>
                <p:cNvSpPr/>
                <p:nvPr/>
              </p:nvSpPr>
              <p:spPr>
                <a:xfrm rot="-2698199">
                  <a:off x="8717580" y="4888793"/>
                  <a:ext cx="5240" cy="17681"/>
                </a:xfrm>
                <a:custGeom>
                  <a:rect b="b" l="l" r="r" t="t"/>
                  <a:pathLst>
                    <a:path extrusionOk="0" h="17681" w="5240">
                      <a:moveTo>
                        <a:pt x="0" y="0"/>
                      </a:moveTo>
                      <a:lnTo>
                        <a:pt x="5240" y="0"/>
                      </a:lnTo>
                      <a:lnTo>
                        <a:pt x="5240" y="17681"/>
                      </a:lnTo>
                      <a:lnTo>
                        <a:pt x="0" y="17681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814" name="Google Shape;2814;p18"/>
                <p:cNvSpPr/>
                <p:nvPr/>
              </p:nvSpPr>
              <p:spPr>
                <a:xfrm>
                  <a:off x="8721445" y="4879858"/>
                  <a:ext cx="16212" cy="16211"/>
                </a:xfrm>
                <a:custGeom>
                  <a:rect b="b" l="l" r="r" t="t"/>
                  <a:pathLst>
                    <a:path extrusionOk="0" h="16211" w="16212">
                      <a:moveTo>
                        <a:pt x="16212" y="12498"/>
                      </a:moveTo>
                      <a:lnTo>
                        <a:pt x="12504" y="16212"/>
                      </a:lnTo>
                      <a:lnTo>
                        <a:pt x="0" y="3701"/>
                      </a:lnTo>
                      <a:lnTo>
                        <a:pt x="3701" y="0"/>
                      </a:lnTo>
                      <a:lnTo>
                        <a:pt x="16212" y="12498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815" name="Google Shape;2815;p18"/>
                <p:cNvSpPr/>
                <p:nvPr/>
              </p:nvSpPr>
              <p:spPr>
                <a:xfrm>
                  <a:off x="8578475" y="4843026"/>
                  <a:ext cx="35425" cy="49941"/>
                </a:xfrm>
                <a:custGeom>
                  <a:rect b="b" l="l" r="r" t="t"/>
                  <a:pathLst>
                    <a:path extrusionOk="0" h="49941" w="35425">
                      <a:moveTo>
                        <a:pt x="4704" y="38213"/>
                      </a:moveTo>
                      <a:lnTo>
                        <a:pt x="29965" y="12920"/>
                      </a:lnTo>
                      <a:lnTo>
                        <a:pt x="29965" y="48680"/>
                      </a:lnTo>
                      <a:cubicBezTo>
                        <a:pt x="31775" y="49134"/>
                        <a:pt x="33578" y="49594"/>
                        <a:pt x="35426" y="49941"/>
                      </a:cubicBezTo>
                      <a:lnTo>
                        <a:pt x="35426" y="0"/>
                      </a:lnTo>
                      <a:lnTo>
                        <a:pt x="0" y="35312"/>
                      </a:lnTo>
                      <a:cubicBezTo>
                        <a:pt x="1520" y="36346"/>
                        <a:pt x="3153" y="37248"/>
                        <a:pt x="4704" y="38187"/>
                      </a:cubicBezTo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816" name="Google Shape;2816;p18"/>
                <p:cNvSpPr/>
                <p:nvPr/>
              </p:nvSpPr>
              <p:spPr>
                <a:xfrm>
                  <a:off x="8649768" y="4843039"/>
                  <a:ext cx="35400" cy="49928"/>
                </a:xfrm>
                <a:custGeom>
                  <a:rect b="b" l="l" r="r" t="t"/>
                  <a:pathLst>
                    <a:path extrusionOk="0" h="49928" w="35400">
                      <a:moveTo>
                        <a:pt x="0" y="49929"/>
                      </a:moveTo>
                      <a:cubicBezTo>
                        <a:pt x="1816" y="49575"/>
                        <a:pt x="3601" y="49121"/>
                        <a:pt x="5379" y="48667"/>
                      </a:cubicBezTo>
                      <a:lnTo>
                        <a:pt x="5379" y="12908"/>
                      </a:lnTo>
                      <a:lnTo>
                        <a:pt x="30879" y="38080"/>
                      </a:lnTo>
                      <a:cubicBezTo>
                        <a:pt x="32392" y="37172"/>
                        <a:pt x="33937" y="36302"/>
                        <a:pt x="35400" y="35312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817" name="Google Shape;2817;p18"/>
                <p:cNvSpPr/>
                <p:nvPr/>
              </p:nvSpPr>
              <p:spPr>
                <a:xfrm>
                  <a:off x="8549929" y="4746625"/>
                  <a:ext cx="56032" cy="106181"/>
                </a:xfrm>
                <a:custGeom>
                  <a:rect b="b" l="l" r="r" t="t"/>
                  <a:pathLst>
                    <a:path extrusionOk="0" h="106181" w="56032">
                      <a:moveTo>
                        <a:pt x="2863" y="0"/>
                      </a:moveTo>
                      <a:cubicBezTo>
                        <a:pt x="1841" y="1526"/>
                        <a:pt x="933" y="3153"/>
                        <a:pt x="0" y="4717"/>
                      </a:cubicBezTo>
                      <a:lnTo>
                        <a:pt x="48472" y="53182"/>
                      </a:lnTo>
                      <a:lnTo>
                        <a:pt x="277" y="101673"/>
                      </a:lnTo>
                      <a:cubicBezTo>
                        <a:pt x="1185" y="103187"/>
                        <a:pt x="2043" y="104732"/>
                        <a:pt x="3027" y="106182"/>
                      </a:cubicBezTo>
                      <a:lnTo>
                        <a:pt x="56033" y="52867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818" name="Google Shape;2818;p18"/>
                <p:cNvSpPr/>
                <p:nvPr/>
              </p:nvSpPr>
              <p:spPr>
                <a:xfrm>
                  <a:off x="8657619" y="4746404"/>
                  <a:ext cx="55912" cy="106446"/>
                </a:xfrm>
                <a:custGeom>
                  <a:rect b="b" l="l" r="r" t="t"/>
                  <a:pathLst>
                    <a:path extrusionOk="0" h="106446" w="55912">
                      <a:moveTo>
                        <a:pt x="7567" y="53075"/>
                      </a:moveTo>
                      <a:lnTo>
                        <a:pt x="55837" y="4521"/>
                      </a:lnTo>
                      <a:cubicBezTo>
                        <a:pt x="54929" y="3008"/>
                        <a:pt x="54072" y="1457"/>
                        <a:pt x="53088" y="0"/>
                      </a:cubicBezTo>
                      <a:lnTo>
                        <a:pt x="0" y="53403"/>
                      </a:lnTo>
                      <a:lnTo>
                        <a:pt x="53037" y="106447"/>
                      </a:lnTo>
                      <a:cubicBezTo>
                        <a:pt x="54065" y="104921"/>
                        <a:pt x="54973" y="103294"/>
                        <a:pt x="55913" y="101730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819" name="Google Shape;2819;p18"/>
                <p:cNvSpPr/>
                <p:nvPr/>
              </p:nvSpPr>
              <p:spPr>
                <a:xfrm>
                  <a:off x="8578911" y="4706268"/>
                  <a:ext cx="34681" cy="48850"/>
                </a:xfrm>
                <a:custGeom>
                  <a:rect b="b" l="l" r="r" t="t"/>
                  <a:pathLst>
                    <a:path extrusionOk="0" h="48850" w="34681">
                      <a:moveTo>
                        <a:pt x="34663" y="0"/>
                      </a:moveTo>
                      <a:cubicBezTo>
                        <a:pt x="32884" y="347"/>
                        <a:pt x="31150" y="807"/>
                        <a:pt x="29404" y="1261"/>
                      </a:cubicBezTo>
                      <a:lnTo>
                        <a:pt x="29404" y="35943"/>
                      </a:lnTo>
                      <a:lnTo>
                        <a:pt x="4729" y="11420"/>
                      </a:lnTo>
                      <a:cubicBezTo>
                        <a:pt x="3140" y="12353"/>
                        <a:pt x="1526" y="13261"/>
                        <a:pt x="0" y="14289"/>
                      </a:cubicBezTo>
                      <a:lnTo>
                        <a:pt x="34681" y="48850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820" name="Google Shape;2820;p18"/>
                <p:cNvSpPr/>
                <p:nvPr/>
              </p:nvSpPr>
              <p:spPr>
                <a:xfrm>
                  <a:off x="8558442" y="4704446"/>
                  <a:ext cx="146765" cy="190268"/>
                </a:xfrm>
                <a:custGeom>
                  <a:rect b="b" l="l" r="r" t="t"/>
                  <a:pathLst>
                    <a:path extrusionOk="0" h="190268" w="146765">
                      <a:moveTo>
                        <a:pt x="146766" y="34612"/>
                      </a:moveTo>
                      <a:cubicBezTo>
                        <a:pt x="143009" y="30080"/>
                        <a:pt x="138845" y="25903"/>
                        <a:pt x="134324" y="22133"/>
                      </a:cubicBezTo>
                      <a:lnTo>
                        <a:pt x="82403" y="74092"/>
                      </a:lnTo>
                      <a:lnTo>
                        <a:pt x="82403" y="70492"/>
                      </a:lnTo>
                      <a:lnTo>
                        <a:pt x="82403" y="70492"/>
                      </a:lnTo>
                      <a:lnTo>
                        <a:pt x="82403" y="63051"/>
                      </a:lnTo>
                      <a:lnTo>
                        <a:pt x="127880" y="17297"/>
                      </a:lnTo>
                      <a:cubicBezTo>
                        <a:pt x="111937" y="6043"/>
                        <a:pt x="92901" y="2"/>
                        <a:pt x="73386" y="0"/>
                      </a:cubicBezTo>
                      <a:cubicBezTo>
                        <a:pt x="70271" y="0"/>
                        <a:pt x="67200" y="177"/>
                        <a:pt x="64161" y="467"/>
                      </a:cubicBezTo>
                      <a:lnTo>
                        <a:pt x="64161" y="73121"/>
                      </a:lnTo>
                      <a:lnTo>
                        <a:pt x="12756" y="21805"/>
                      </a:lnTo>
                      <a:cubicBezTo>
                        <a:pt x="8110" y="25663"/>
                        <a:pt x="3840" y="29951"/>
                        <a:pt x="0" y="34612"/>
                      </a:cubicBezTo>
                      <a:lnTo>
                        <a:pt x="60774" y="95695"/>
                      </a:lnTo>
                      <a:lnTo>
                        <a:pt x="359" y="156110"/>
                      </a:lnTo>
                      <a:cubicBezTo>
                        <a:pt x="4225" y="160740"/>
                        <a:pt x="8520" y="164995"/>
                        <a:pt x="13185" y="168816"/>
                      </a:cubicBezTo>
                      <a:lnTo>
                        <a:pt x="64394" y="117292"/>
                      </a:lnTo>
                      <a:lnTo>
                        <a:pt x="64394" y="189814"/>
                      </a:lnTo>
                      <a:cubicBezTo>
                        <a:pt x="67358" y="190092"/>
                        <a:pt x="70347" y="190268"/>
                        <a:pt x="73380" y="190268"/>
                      </a:cubicBezTo>
                      <a:cubicBezTo>
                        <a:pt x="76413" y="190268"/>
                        <a:pt x="79364" y="190092"/>
                        <a:pt x="82309" y="189814"/>
                      </a:cubicBezTo>
                      <a:lnTo>
                        <a:pt x="82309" y="116946"/>
                      </a:lnTo>
                      <a:lnTo>
                        <a:pt x="133933" y="168501"/>
                      </a:lnTo>
                      <a:cubicBezTo>
                        <a:pt x="138586" y="164658"/>
                        <a:pt x="142864" y="160383"/>
                        <a:pt x="146709" y="155732"/>
                      </a:cubicBezTo>
                      <a:lnTo>
                        <a:pt x="86325" y="95349"/>
                      </a:lnTo>
                      <a:close/>
                      <a:moveTo>
                        <a:pt x="82491" y="17486"/>
                      </a:moveTo>
                      <a:cubicBezTo>
                        <a:pt x="95380" y="19037"/>
                        <a:pt x="100778" y="21477"/>
                        <a:pt x="100778" y="21477"/>
                      </a:cubicBezTo>
                      <a:lnTo>
                        <a:pt x="82491" y="39663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821" name="Google Shape;2821;p18"/>
                <p:cNvSpPr/>
                <p:nvPr/>
              </p:nvSpPr>
              <p:spPr>
                <a:xfrm>
                  <a:off x="8477241" y="4645007"/>
                  <a:ext cx="309809" cy="309800"/>
                </a:xfrm>
                <a:custGeom>
                  <a:rect b="b" l="l" r="r" t="t"/>
                  <a:pathLst>
                    <a:path extrusionOk="0" h="309800" w="309809">
                      <a:moveTo>
                        <a:pt x="173441" y="1124"/>
                      </a:moveTo>
                      <a:cubicBezTo>
                        <a:pt x="88648" y="-9098"/>
                        <a:pt x="11353" y="51569"/>
                        <a:pt x="1125" y="136362"/>
                      </a:cubicBezTo>
                      <a:cubicBezTo>
                        <a:pt x="-9103" y="221155"/>
                        <a:pt x="51571" y="298463"/>
                        <a:pt x="136370" y="308678"/>
                      </a:cubicBezTo>
                      <a:cubicBezTo>
                        <a:pt x="221169" y="318893"/>
                        <a:pt x="298465" y="258233"/>
                        <a:pt x="308686" y="173440"/>
                      </a:cubicBezTo>
                      <a:cubicBezTo>
                        <a:pt x="318908" y="88647"/>
                        <a:pt x="258240" y="11345"/>
                        <a:pt x="173441" y="1124"/>
                      </a:cubicBezTo>
                      <a:moveTo>
                        <a:pt x="300999" y="172513"/>
                      </a:moveTo>
                      <a:cubicBezTo>
                        <a:pt x="291282" y="253068"/>
                        <a:pt x="217852" y="310702"/>
                        <a:pt x="137297" y="300992"/>
                      </a:cubicBezTo>
                      <a:cubicBezTo>
                        <a:pt x="56741" y="291281"/>
                        <a:pt x="-893" y="217844"/>
                        <a:pt x="8830" y="137289"/>
                      </a:cubicBezTo>
                      <a:cubicBezTo>
                        <a:pt x="18554" y="56734"/>
                        <a:pt x="91965" y="-894"/>
                        <a:pt x="172514" y="8817"/>
                      </a:cubicBezTo>
                      <a:cubicBezTo>
                        <a:pt x="253063" y="18527"/>
                        <a:pt x="310710" y="91964"/>
                        <a:pt x="300999" y="172513"/>
                      </a:cubicBezTo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822" name="Google Shape;2822;p18"/>
                <p:cNvSpPr/>
                <p:nvPr/>
              </p:nvSpPr>
              <p:spPr>
                <a:xfrm>
                  <a:off x="8502227" y="4737942"/>
                  <a:ext cx="10063" cy="12466"/>
                </a:xfrm>
                <a:custGeom>
                  <a:rect b="b" l="l" r="r" t="t"/>
                  <a:pathLst>
                    <a:path extrusionOk="0" h="12466" w="10063">
                      <a:moveTo>
                        <a:pt x="0" y="12466"/>
                      </a:moveTo>
                      <a:cubicBezTo>
                        <a:pt x="3664" y="11975"/>
                        <a:pt x="5133" y="10613"/>
                        <a:pt x="8059" y="8481"/>
                      </a:cubicBezTo>
                      <a:lnTo>
                        <a:pt x="10064" y="0"/>
                      </a:lnTo>
                      <a:cubicBezTo>
                        <a:pt x="7220" y="2686"/>
                        <a:pt x="4389" y="5795"/>
                        <a:pt x="1274" y="6205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823" name="Google Shape;2823;p18"/>
                <p:cNvSpPr/>
                <p:nvPr/>
              </p:nvSpPr>
              <p:spPr>
                <a:xfrm>
                  <a:off x="8512879" y="4735085"/>
                  <a:ext cx="8624" cy="21912"/>
                </a:xfrm>
                <a:custGeom>
                  <a:rect b="b" l="l" r="r" t="t"/>
                  <a:pathLst>
                    <a:path extrusionOk="0" h="21912" w="8624">
                      <a:moveTo>
                        <a:pt x="2829" y="21912"/>
                      </a:moveTo>
                      <a:lnTo>
                        <a:pt x="6051" y="17996"/>
                      </a:lnTo>
                      <a:cubicBezTo>
                        <a:pt x="4368" y="16735"/>
                        <a:pt x="6625" y="8538"/>
                        <a:pt x="8624" y="1034"/>
                      </a:cubicBezTo>
                      <a:lnTo>
                        <a:pt x="3195" y="0"/>
                      </a:lnTo>
                      <a:cubicBezTo>
                        <a:pt x="-8" y="11729"/>
                        <a:pt x="-1850" y="18318"/>
                        <a:pt x="2829" y="21912"/>
                      </a:cubicBezTo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824" name="Google Shape;2824;p18"/>
                <p:cNvSpPr/>
                <p:nvPr/>
              </p:nvSpPr>
              <p:spPr>
                <a:xfrm>
                  <a:off x="8567844" y="4919319"/>
                  <a:ext cx="12340" cy="10221"/>
                </a:xfrm>
                <a:custGeom>
                  <a:rect b="b" l="l" r="r" t="t"/>
                  <a:pathLst>
                    <a:path extrusionOk="0" h="10221" w="12340">
                      <a:moveTo>
                        <a:pt x="6098" y="8866"/>
                      </a:moveTo>
                      <a:cubicBezTo>
                        <a:pt x="5726" y="5776"/>
                        <a:pt x="2648" y="2875"/>
                        <a:pt x="0" y="0"/>
                      </a:cubicBezTo>
                      <a:lnTo>
                        <a:pt x="8450" y="2106"/>
                      </a:lnTo>
                      <a:cubicBezTo>
                        <a:pt x="10549" y="5045"/>
                        <a:pt x="11899" y="6520"/>
                        <a:pt x="12340" y="10222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825" name="Google Shape;2825;p18"/>
                <p:cNvSpPr/>
                <p:nvPr/>
              </p:nvSpPr>
              <p:spPr>
                <a:xfrm>
                  <a:off x="8565019" y="4910062"/>
                  <a:ext cx="21906" cy="8809"/>
                </a:xfrm>
                <a:custGeom>
                  <a:rect b="b" l="l" r="r" t="t"/>
                  <a:pathLst>
                    <a:path extrusionOk="0" h="8809" w="21906">
                      <a:moveTo>
                        <a:pt x="21906" y="6047"/>
                      </a:moveTo>
                      <a:cubicBezTo>
                        <a:pt x="18249" y="10707"/>
                        <a:pt x="11691" y="8765"/>
                        <a:pt x="0" y="5417"/>
                      </a:cubicBezTo>
                      <a:lnTo>
                        <a:pt x="1097" y="0"/>
                      </a:lnTo>
                      <a:cubicBezTo>
                        <a:pt x="8557" y="2087"/>
                        <a:pt x="16716" y="4452"/>
                        <a:pt x="18028" y="2787"/>
                      </a:cubicBezTo>
                      <a:lnTo>
                        <a:pt x="21906" y="6047"/>
                      </a:lnTo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826" name="Google Shape;2826;p18"/>
                <p:cNvSpPr/>
                <p:nvPr/>
              </p:nvSpPr>
              <p:spPr>
                <a:xfrm>
                  <a:off x="8501338" y="4849395"/>
                  <a:ext cx="10089" cy="12466"/>
                </a:xfrm>
                <a:custGeom>
                  <a:rect b="b" l="l" r="r" t="t"/>
                  <a:pathLst>
                    <a:path extrusionOk="0" h="12466" w="10089">
                      <a:moveTo>
                        <a:pt x="1305" y="6262"/>
                      </a:moveTo>
                      <a:cubicBezTo>
                        <a:pt x="4389" y="6671"/>
                        <a:pt x="7245" y="9774"/>
                        <a:pt x="10089" y="12466"/>
                      </a:cubicBezTo>
                      <a:lnTo>
                        <a:pt x="8065" y="3985"/>
                      </a:lnTo>
                      <a:cubicBezTo>
                        <a:pt x="5139" y="1854"/>
                        <a:pt x="3651" y="486"/>
                        <a:pt x="0" y="0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827" name="Google Shape;2827;p18"/>
                <p:cNvSpPr/>
                <p:nvPr/>
              </p:nvSpPr>
              <p:spPr>
                <a:xfrm>
                  <a:off x="8512027" y="4842818"/>
                  <a:ext cx="8637" cy="21918"/>
                </a:xfrm>
                <a:custGeom>
                  <a:rect b="b" l="l" r="r" t="t"/>
                  <a:pathLst>
                    <a:path extrusionOk="0" h="21918" w="8637">
                      <a:moveTo>
                        <a:pt x="2843" y="0"/>
                      </a:moveTo>
                      <a:cubicBezTo>
                        <a:pt x="-1867" y="3601"/>
                        <a:pt x="5" y="10190"/>
                        <a:pt x="3202" y="21919"/>
                      </a:cubicBezTo>
                      <a:lnTo>
                        <a:pt x="8638" y="20878"/>
                      </a:lnTo>
                      <a:cubicBezTo>
                        <a:pt x="6639" y="13400"/>
                        <a:pt x="4375" y="5202"/>
                        <a:pt x="6065" y="3922"/>
                      </a:cubicBezTo>
                      <a:lnTo>
                        <a:pt x="2843" y="0"/>
                      </a:lnTo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828" name="Google Shape;2828;p18"/>
                <p:cNvSpPr/>
                <p:nvPr/>
              </p:nvSpPr>
              <p:spPr>
                <a:xfrm>
                  <a:off x="8752084" y="4851552"/>
                  <a:ext cx="10221" cy="12333"/>
                </a:xfrm>
                <a:custGeom>
                  <a:rect b="b" l="l" r="r" t="t"/>
                  <a:pathLst>
                    <a:path extrusionOk="0" h="12333" w="10221">
                      <a:moveTo>
                        <a:pt x="8866" y="6236"/>
                      </a:moveTo>
                      <a:cubicBezTo>
                        <a:pt x="5782" y="6608"/>
                        <a:pt x="2882" y="9686"/>
                        <a:pt x="0" y="12334"/>
                      </a:cubicBezTo>
                      <a:lnTo>
                        <a:pt x="2112" y="3891"/>
                      </a:lnTo>
                      <a:cubicBezTo>
                        <a:pt x="5051" y="1785"/>
                        <a:pt x="6526" y="441"/>
                        <a:pt x="10222" y="0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829" name="Google Shape;2829;p18"/>
                <p:cNvSpPr/>
                <p:nvPr/>
              </p:nvSpPr>
              <p:spPr>
                <a:xfrm>
                  <a:off x="8742834" y="4844804"/>
                  <a:ext cx="8808" cy="21906"/>
                </a:xfrm>
                <a:custGeom>
                  <a:rect b="b" l="l" r="r" t="t"/>
                  <a:pathLst>
                    <a:path extrusionOk="0" h="21906" w="8808">
                      <a:moveTo>
                        <a:pt x="6047" y="0"/>
                      </a:moveTo>
                      <a:cubicBezTo>
                        <a:pt x="10707" y="3657"/>
                        <a:pt x="8759" y="10215"/>
                        <a:pt x="5417" y="21906"/>
                      </a:cubicBezTo>
                      <a:lnTo>
                        <a:pt x="0" y="20815"/>
                      </a:lnTo>
                      <a:cubicBezTo>
                        <a:pt x="2081" y="13349"/>
                        <a:pt x="4446" y="5190"/>
                        <a:pt x="2787" y="3884"/>
                      </a:cubicBezTo>
                      <a:lnTo>
                        <a:pt x="6047" y="0"/>
                      </a:lnTo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830" name="Google Shape;2830;p18"/>
                <p:cNvSpPr/>
                <p:nvPr/>
              </p:nvSpPr>
              <p:spPr>
                <a:xfrm>
                  <a:off x="8682167" y="4920303"/>
                  <a:ext cx="12460" cy="10063"/>
                </a:xfrm>
                <a:custGeom>
                  <a:rect b="b" l="l" r="r" t="t"/>
                  <a:pathLst>
                    <a:path extrusionOk="0" h="10063" w="12460">
                      <a:moveTo>
                        <a:pt x="6262" y="8790"/>
                      </a:moveTo>
                      <a:cubicBezTo>
                        <a:pt x="6671" y="5707"/>
                        <a:pt x="9774" y="2844"/>
                        <a:pt x="12460" y="0"/>
                      </a:cubicBezTo>
                      <a:lnTo>
                        <a:pt x="3985" y="1999"/>
                      </a:lnTo>
                      <a:cubicBezTo>
                        <a:pt x="1854" y="4925"/>
                        <a:pt x="492" y="6413"/>
                        <a:pt x="0" y="10064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831" name="Google Shape;2831;p18"/>
                <p:cNvSpPr/>
                <p:nvPr/>
              </p:nvSpPr>
              <p:spPr>
                <a:xfrm>
                  <a:off x="8675590" y="4911077"/>
                  <a:ext cx="21912" cy="8638"/>
                </a:xfrm>
                <a:custGeom>
                  <a:rect b="b" l="l" r="r" t="t"/>
                  <a:pathLst>
                    <a:path extrusionOk="0" h="8638" w="21912">
                      <a:moveTo>
                        <a:pt x="0" y="5801"/>
                      </a:moveTo>
                      <a:cubicBezTo>
                        <a:pt x="3601" y="10505"/>
                        <a:pt x="10184" y="8633"/>
                        <a:pt x="21912" y="5436"/>
                      </a:cubicBezTo>
                      <a:lnTo>
                        <a:pt x="20878" y="0"/>
                      </a:lnTo>
                      <a:cubicBezTo>
                        <a:pt x="13393" y="2005"/>
                        <a:pt x="5202" y="4256"/>
                        <a:pt x="3916" y="2573"/>
                      </a:cubicBezTo>
                      <a:lnTo>
                        <a:pt x="0" y="5801"/>
                      </a:lnTo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832" name="Google Shape;2832;p18"/>
                <p:cNvSpPr/>
                <p:nvPr/>
              </p:nvSpPr>
              <p:spPr>
                <a:xfrm>
                  <a:off x="8684317" y="4670281"/>
                  <a:ext cx="12340" cy="10221"/>
                </a:xfrm>
                <a:custGeom>
                  <a:rect b="b" l="l" r="r" t="t"/>
                  <a:pathLst>
                    <a:path extrusionOk="0" h="10221" w="12340">
                      <a:moveTo>
                        <a:pt x="6243" y="1356"/>
                      </a:moveTo>
                      <a:cubicBezTo>
                        <a:pt x="6615" y="4446"/>
                        <a:pt x="9692" y="7346"/>
                        <a:pt x="12340" y="10222"/>
                      </a:cubicBezTo>
                      <a:lnTo>
                        <a:pt x="3891" y="8109"/>
                      </a:lnTo>
                      <a:cubicBezTo>
                        <a:pt x="1791" y="5171"/>
                        <a:pt x="441" y="3695"/>
                        <a:pt x="0" y="0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833" name="Google Shape;2833;p18"/>
                <p:cNvSpPr/>
                <p:nvPr/>
              </p:nvSpPr>
              <p:spPr>
                <a:xfrm>
                  <a:off x="8677576" y="4680950"/>
                  <a:ext cx="21906" cy="8809"/>
                </a:xfrm>
                <a:custGeom>
                  <a:rect b="b" l="l" r="r" t="t"/>
                  <a:pathLst>
                    <a:path extrusionOk="0" h="8809" w="21906">
                      <a:moveTo>
                        <a:pt x="0" y="2763"/>
                      </a:moveTo>
                      <a:cubicBezTo>
                        <a:pt x="3657" y="-1897"/>
                        <a:pt x="10215" y="45"/>
                        <a:pt x="21906" y="3393"/>
                      </a:cubicBezTo>
                      <a:lnTo>
                        <a:pt x="20809" y="8810"/>
                      </a:lnTo>
                      <a:cubicBezTo>
                        <a:pt x="13349" y="6723"/>
                        <a:pt x="5190" y="4358"/>
                        <a:pt x="3878" y="6023"/>
                      </a:cubicBezTo>
                      <a:lnTo>
                        <a:pt x="0" y="2763"/>
                      </a:lnTo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834" name="Google Shape;2834;p18"/>
                <p:cNvSpPr/>
                <p:nvPr/>
              </p:nvSpPr>
              <p:spPr>
                <a:xfrm>
                  <a:off x="8753074" y="4737960"/>
                  <a:ext cx="10063" cy="12466"/>
                </a:xfrm>
                <a:custGeom>
                  <a:rect b="b" l="l" r="r" t="t"/>
                  <a:pathLst>
                    <a:path extrusionOk="0" h="12466" w="10063">
                      <a:moveTo>
                        <a:pt x="8784" y="6205"/>
                      </a:moveTo>
                      <a:cubicBezTo>
                        <a:pt x="5707" y="5795"/>
                        <a:pt x="2844" y="2686"/>
                        <a:pt x="0" y="0"/>
                      </a:cubicBezTo>
                      <a:lnTo>
                        <a:pt x="1999" y="8481"/>
                      </a:lnTo>
                      <a:cubicBezTo>
                        <a:pt x="4925" y="10613"/>
                        <a:pt x="6413" y="11975"/>
                        <a:pt x="10064" y="12466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835" name="Google Shape;2835;p18"/>
                <p:cNvSpPr/>
                <p:nvPr/>
              </p:nvSpPr>
              <p:spPr>
                <a:xfrm>
                  <a:off x="8743855" y="4735085"/>
                  <a:ext cx="8637" cy="21912"/>
                </a:xfrm>
                <a:custGeom>
                  <a:rect b="b" l="l" r="r" t="t"/>
                  <a:pathLst>
                    <a:path extrusionOk="0" h="21912" w="8637">
                      <a:moveTo>
                        <a:pt x="5795" y="21912"/>
                      </a:moveTo>
                      <a:cubicBezTo>
                        <a:pt x="10505" y="18318"/>
                        <a:pt x="8633" y="11729"/>
                        <a:pt x="5429" y="0"/>
                      </a:cubicBezTo>
                      <a:lnTo>
                        <a:pt x="0" y="1034"/>
                      </a:lnTo>
                      <a:cubicBezTo>
                        <a:pt x="1999" y="8519"/>
                        <a:pt x="4256" y="16710"/>
                        <a:pt x="2573" y="17996"/>
                      </a:cubicBezTo>
                      <a:lnTo>
                        <a:pt x="5795" y="21912"/>
                      </a:lnTo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836" name="Google Shape;2836;p18"/>
                <p:cNvSpPr/>
                <p:nvPr/>
              </p:nvSpPr>
              <p:spPr>
                <a:xfrm>
                  <a:off x="8516018" y="4683779"/>
                  <a:ext cx="232254" cy="232258"/>
                </a:xfrm>
                <a:custGeom>
                  <a:rect b="b" l="l" r="r" t="t"/>
                  <a:pathLst>
                    <a:path extrusionOk="0" h="232258" w="232254">
                      <a:moveTo>
                        <a:pt x="130023" y="842"/>
                      </a:moveTo>
                      <a:cubicBezTo>
                        <a:pt x="66455" y="-6819"/>
                        <a:pt x="8518" y="38664"/>
                        <a:pt x="844" y="102231"/>
                      </a:cubicBezTo>
                      <a:cubicBezTo>
                        <a:pt x="-6830" y="165799"/>
                        <a:pt x="38679" y="223755"/>
                        <a:pt x="102228" y="231417"/>
                      </a:cubicBezTo>
                      <a:cubicBezTo>
                        <a:pt x="165777" y="239078"/>
                        <a:pt x="223751" y="193582"/>
                        <a:pt x="231413" y="130033"/>
                      </a:cubicBezTo>
                      <a:cubicBezTo>
                        <a:pt x="239074" y="66484"/>
                        <a:pt x="193578" y="8510"/>
                        <a:pt x="130023" y="842"/>
                      </a:cubicBezTo>
                      <a:moveTo>
                        <a:pt x="224174" y="129151"/>
                      </a:moveTo>
                      <a:cubicBezTo>
                        <a:pt x="216992" y="188714"/>
                        <a:pt x="162699" y="231303"/>
                        <a:pt x="103136" y="224152"/>
                      </a:cubicBezTo>
                      <a:cubicBezTo>
                        <a:pt x="43572" y="217002"/>
                        <a:pt x="983" y="162672"/>
                        <a:pt x="8153" y="103083"/>
                      </a:cubicBezTo>
                      <a:cubicBezTo>
                        <a:pt x="15322" y="43494"/>
                        <a:pt x="69627" y="930"/>
                        <a:pt x="129178" y="8094"/>
                      </a:cubicBezTo>
                      <a:cubicBezTo>
                        <a:pt x="188729" y="15257"/>
                        <a:pt x="231318" y="69593"/>
                        <a:pt x="224174" y="129151"/>
                      </a:cubicBezTo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</p:grpSp>
          <p:grpSp>
            <p:nvGrpSpPr>
              <p:cNvPr id="2837" name="Google Shape;2837;p18"/>
              <p:cNvGrpSpPr/>
              <p:nvPr/>
            </p:nvGrpSpPr>
            <p:grpSpPr>
              <a:xfrm>
                <a:off x="7813595" y="4540880"/>
                <a:ext cx="874333" cy="143246"/>
                <a:chOff x="10429965" y="3783604"/>
                <a:chExt cx="892919" cy="146291"/>
              </a:xfrm>
            </p:grpSpPr>
            <p:sp>
              <p:nvSpPr>
                <p:cNvPr id="2838" name="Google Shape;2838;p18"/>
                <p:cNvSpPr/>
                <p:nvPr/>
              </p:nvSpPr>
              <p:spPr>
                <a:xfrm>
                  <a:off x="10429965" y="3784408"/>
                  <a:ext cx="128523" cy="145480"/>
                </a:xfrm>
                <a:custGeom>
                  <a:rect b="b" l="l" r="r" t="t"/>
                  <a:pathLst>
                    <a:path extrusionOk="0" h="145480" w="128523">
                      <a:moveTo>
                        <a:pt x="128441" y="72801"/>
                      </a:moveTo>
                      <a:cubicBezTo>
                        <a:pt x="128441" y="95634"/>
                        <a:pt x="128372" y="118473"/>
                        <a:pt x="128517" y="141306"/>
                      </a:cubicBezTo>
                      <a:cubicBezTo>
                        <a:pt x="128517" y="144560"/>
                        <a:pt x="127741" y="145493"/>
                        <a:pt x="124374" y="145480"/>
                      </a:cubicBezTo>
                      <a:cubicBezTo>
                        <a:pt x="84177" y="145363"/>
                        <a:pt x="43980" y="145363"/>
                        <a:pt x="3783" y="145480"/>
                      </a:cubicBezTo>
                      <a:cubicBezTo>
                        <a:pt x="908" y="145480"/>
                        <a:pt x="0" y="144850"/>
                        <a:pt x="0" y="141842"/>
                      </a:cubicBezTo>
                      <a:cubicBezTo>
                        <a:pt x="114" y="105269"/>
                        <a:pt x="128" y="68706"/>
                        <a:pt x="44" y="32154"/>
                      </a:cubicBezTo>
                      <a:cubicBezTo>
                        <a:pt x="-28" y="30349"/>
                        <a:pt x="510" y="28572"/>
                        <a:pt x="1570" y="27109"/>
                      </a:cubicBezTo>
                      <a:cubicBezTo>
                        <a:pt x="7477" y="18925"/>
                        <a:pt x="13307" y="10694"/>
                        <a:pt x="19062" y="2416"/>
                      </a:cubicBezTo>
                      <a:cubicBezTo>
                        <a:pt x="20216" y="745"/>
                        <a:pt x="21383" y="-24"/>
                        <a:pt x="23476" y="39"/>
                      </a:cubicBezTo>
                      <a:cubicBezTo>
                        <a:pt x="28672" y="197"/>
                        <a:pt x="33887" y="291"/>
                        <a:pt x="39070" y="39"/>
                      </a:cubicBezTo>
                      <a:cubicBezTo>
                        <a:pt x="42223" y="-125"/>
                        <a:pt x="43056" y="739"/>
                        <a:pt x="43037" y="3936"/>
                      </a:cubicBezTo>
                      <a:cubicBezTo>
                        <a:pt x="42892" y="28030"/>
                        <a:pt x="42955" y="52124"/>
                        <a:pt x="42955" y="76218"/>
                      </a:cubicBezTo>
                      <a:cubicBezTo>
                        <a:pt x="42955" y="83924"/>
                        <a:pt x="43093" y="91636"/>
                        <a:pt x="42885" y="99335"/>
                      </a:cubicBezTo>
                      <a:cubicBezTo>
                        <a:pt x="42810" y="102160"/>
                        <a:pt x="43730" y="102784"/>
                        <a:pt x="46410" y="102753"/>
                      </a:cubicBezTo>
                      <a:cubicBezTo>
                        <a:pt x="58215" y="102614"/>
                        <a:pt x="70025" y="102583"/>
                        <a:pt x="81829" y="102753"/>
                      </a:cubicBezTo>
                      <a:cubicBezTo>
                        <a:pt x="84825" y="102797"/>
                        <a:pt x="85499" y="101939"/>
                        <a:pt x="85487" y="99039"/>
                      </a:cubicBezTo>
                      <a:cubicBezTo>
                        <a:pt x="85380" y="67662"/>
                        <a:pt x="85518" y="36284"/>
                        <a:pt x="85304" y="4907"/>
                      </a:cubicBezTo>
                      <a:cubicBezTo>
                        <a:pt x="85304" y="682"/>
                        <a:pt x="86521" y="-87"/>
                        <a:pt x="90430" y="7"/>
                      </a:cubicBezTo>
                      <a:cubicBezTo>
                        <a:pt x="101781" y="279"/>
                        <a:pt x="113200" y="222"/>
                        <a:pt x="124576" y="7"/>
                      </a:cubicBezTo>
                      <a:cubicBezTo>
                        <a:pt x="127685" y="-49"/>
                        <a:pt x="128542" y="676"/>
                        <a:pt x="128523" y="3873"/>
                      </a:cubicBezTo>
                      <a:cubicBezTo>
                        <a:pt x="128366" y="26857"/>
                        <a:pt x="128441" y="49829"/>
                        <a:pt x="128441" y="72801"/>
                      </a:cubicBezTo>
                      <a:close/>
                    </a:path>
                  </a:pathLst>
                </a:custGeom>
                <a:solidFill>
                  <a:srgbClr val="01386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839" name="Google Shape;2839;p18"/>
                <p:cNvSpPr/>
                <p:nvPr/>
              </p:nvSpPr>
              <p:spPr>
                <a:xfrm>
                  <a:off x="10578846" y="3784405"/>
                  <a:ext cx="103072" cy="145490"/>
                </a:xfrm>
                <a:custGeom>
                  <a:rect b="b" l="l" r="r" t="t"/>
                  <a:pathLst>
                    <a:path extrusionOk="0" h="145490" w="103072">
                      <a:moveTo>
                        <a:pt x="102990" y="58509"/>
                      </a:moveTo>
                      <a:cubicBezTo>
                        <a:pt x="102990" y="76291"/>
                        <a:pt x="102939" y="94080"/>
                        <a:pt x="103040" y="111868"/>
                      </a:cubicBezTo>
                      <a:cubicBezTo>
                        <a:pt x="103135" y="114515"/>
                        <a:pt x="102330" y="117115"/>
                        <a:pt x="100757" y="119246"/>
                      </a:cubicBezTo>
                      <a:cubicBezTo>
                        <a:pt x="95150" y="126943"/>
                        <a:pt x="89647" y="134720"/>
                        <a:pt x="84249" y="142577"/>
                      </a:cubicBezTo>
                      <a:cubicBezTo>
                        <a:pt x="82843" y="144620"/>
                        <a:pt x="81392" y="145503"/>
                        <a:pt x="78813" y="145490"/>
                      </a:cubicBezTo>
                      <a:cubicBezTo>
                        <a:pt x="53944" y="145385"/>
                        <a:pt x="29072" y="145385"/>
                        <a:pt x="4198" y="145490"/>
                      </a:cubicBezTo>
                      <a:cubicBezTo>
                        <a:pt x="805" y="145490"/>
                        <a:pt x="-15" y="144507"/>
                        <a:pt x="36" y="141259"/>
                      </a:cubicBezTo>
                      <a:cubicBezTo>
                        <a:pt x="219" y="129783"/>
                        <a:pt x="282" y="118288"/>
                        <a:pt x="4" y="106811"/>
                      </a:cubicBezTo>
                      <a:cubicBezTo>
                        <a:pt x="-84" y="103103"/>
                        <a:pt x="1171" y="102561"/>
                        <a:pt x="4488" y="102593"/>
                      </a:cubicBezTo>
                      <a:cubicBezTo>
                        <a:pt x="21633" y="102757"/>
                        <a:pt x="38778" y="102593"/>
                        <a:pt x="55917" y="102750"/>
                      </a:cubicBezTo>
                      <a:cubicBezTo>
                        <a:pt x="59228" y="102782"/>
                        <a:pt x="60092" y="101924"/>
                        <a:pt x="60079" y="98620"/>
                      </a:cubicBezTo>
                      <a:cubicBezTo>
                        <a:pt x="59947" y="67249"/>
                        <a:pt x="60079" y="35878"/>
                        <a:pt x="59902" y="4507"/>
                      </a:cubicBezTo>
                      <a:cubicBezTo>
                        <a:pt x="59902" y="724"/>
                        <a:pt x="60930" y="-71"/>
                        <a:pt x="64537" y="5"/>
                      </a:cubicBezTo>
                      <a:cubicBezTo>
                        <a:pt x="76051" y="244"/>
                        <a:pt x="87578" y="207"/>
                        <a:pt x="99099" y="5"/>
                      </a:cubicBezTo>
                      <a:cubicBezTo>
                        <a:pt x="102176" y="-46"/>
                        <a:pt x="103103" y="635"/>
                        <a:pt x="103071" y="3870"/>
                      </a:cubicBezTo>
                      <a:cubicBezTo>
                        <a:pt x="102895" y="22094"/>
                        <a:pt x="102990" y="40298"/>
                        <a:pt x="102990" y="58509"/>
                      </a:cubicBezTo>
                      <a:close/>
                    </a:path>
                  </a:pathLst>
                </a:custGeom>
                <a:solidFill>
                  <a:srgbClr val="01386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840" name="Google Shape;2840;p18"/>
                <p:cNvSpPr/>
                <p:nvPr/>
              </p:nvSpPr>
              <p:spPr>
                <a:xfrm>
                  <a:off x="10709656" y="3783604"/>
                  <a:ext cx="43105" cy="145468"/>
                </a:xfrm>
                <a:custGeom>
                  <a:rect b="b" l="l" r="r" t="t"/>
                  <a:pathLst>
                    <a:path extrusionOk="0" h="145468" w="43105">
                      <a:moveTo>
                        <a:pt x="43037" y="72836"/>
                      </a:moveTo>
                      <a:cubicBezTo>
                        <a:pt x="43037" y="95536"/>
                        <a:pt x="42974" y="118237"/>
                        <a:pt x="43106" y="140937"/>
                      </a:cubicBezTo>
                      <a:cubicBezTo>
                        <a:pt x="43106" y="144260"/>
                        <a:pt x="42475" y="145547"/>
                        <a:pt x="38805" y="145465"/>
                      </a:cubicBezTo>
                      <a:cubicBezTo>
                        <a:pt x="27007" y="145219"/>
                        <a:pt x="15191" y="145307"/>
                        <a:pt x="3386" y="145427"/>
                      </a:cubicBezTo>
                      <a:cubicBezTo>
                        <a:pt x="864" y="145427"/>
                        <a:pt x="-6" y="144796"/>
                        <a:pt x="0" y="142148"/>
                      </a:cubicBezTo>
                      <a:cubicBezTo>
                        <a:pt x="76" y="105297"/>
                        <a:pt x="88" y="68447"/>
                        <a:pt x="38" y="31596"/>
                      </a:cubicBezTo>
                      <a:cubicBezTo>
                        <a:pt x="-6" y="30057"/>
                        <a:pt x="457" y="28546"/>
                        <a:pt x="1356" y="27296"/>
                      </a:cubicBezTo>
                      <a:cubicBezTo>
                        <a:pt x="7300" y="18980"/>
                        <a:pt x="13200" y="10627"/>
                        <a:pt x="19056" y="2237"/>
                      </a:cubicBezTo>
                      <a:cubicBezTo>
                        <a:pt x="20222" y="553"/>
                        <a:pt x="21578" y="-40"/>
                        <a:pt x="23596" y="11"/>
                      </a:cubicBezTo>
                      <a:cubicBezTo>
                        <a:pt x="28937" y="149"/>
                        <a:pt x="34284" y="219"/>
                        <a:pt x="39619" y="11"/>
                      </a:cubicBezTo>
                      <a:cubicBezTo>
                        <a:pt x="42406" y="-109"/>
                        <a:pt x="43112" y="761"/>
                        <a:pt x="43100" y="3498"/>
                      </a:cubicBezTo>
                      <a:cubicBezTo>
                        <a:pt x="42993" y="26596"/>
                        <a:pt x="43037" y="49719"/>
                        <a:pt x="43037" y="72836"/>
                      </a:cubicBezTo>
                      <a:close/>
                    </a:path>
                  </a:pathLst>
                </a:custGeom>
                <a:solidFill>
                  <a:srgbClr val="01386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841" name="Google Shape;2841;p18"/>
                <p:cNvSpPr/>
                <p:nvPr/>
              </p:nvSpPr>
              <p:spPr>
                <a:xfrm>
                  <a:off x="10963537" y="3863878"/>
                  <a:ext cx="61142" cy="64486"/>
                </a:xfrm>
                <a:custGeom>
                  <a:rect b="b" l="l" r="r" t="t"/>
                  <a:pathLst>
                    <a:path extrusionOk="0" h="64486" w="61142">
                      <a:moveTo>
                        <a:pt x="30463" y="32975"/>
                      </a:moveTo>
                      <a:cubicBezTo>
                        <a:pt x="36567" y="22602"/>
                        <a:pt x="42299" y="12841"/>
                        <a:pt x="48050" y="3092"/>
                      </a:cubicBezTo>
                      <a:cubicBezTo>
                        <a:pt x="49355" y="873"/>
                        <a:pt x="58561" y="-975"/>
                        <a:pt x="60522" y="570"/>
                      </a:cubicBezTo>
                      <a:cubicBezTo>
                        <a:pt x="61424" y="1289"/>
                        <a:pt x="61077" y="2386"/>
                        <a:pt x="61077" y="3332"/>
                      </a:cubicBezTo>
                      <a:cubicBezTo>
                        <a:pt x="61077" y="22653"/>
                        <a:pt x="61077" y="41980"/>
                        <a:pt x="61134" y="61301"/>
                      </a:cubicBezTo>
                      <a:cubicBezTo>
                        <a:pt x="61134" y="63590"/>
                        <a:pt x="60642" y="64409"/>
                        <a:pt x="58151" y="64453"/>
                      </a:cubicBezTo>
                      <a:cubicBezTo>
                        <a:pt x="49853" y="64573"/>
                        <a:pt x="49853" y="64693"/>
                        <a:pt x="49853" y="56590"/>
                      </a:cubicBezTo>
                      <a:lnTo>
                        <a:pt x="49853" y="22691"/>
                      </a:lnTo>
                      <a:lnTo>
                        <a:pt x="48977" y="22356"/>
                      </a:lnTo>
                      <a:cubicBezTo>
                        <a:pt x="47417" y="24997"/>
                        <a:pt x="45860" y="27641"/>
                        <a:pt x="44304" y="30289"/>
                      </a:cubicBezTo>
                      <a:cubicBezTo>
                        <a:pt x="41320" y="35334"/>
                        <a:pt x="38333" y="40391"/>
                        <a:pt x="35344" y="45461"/>
                      </a:cubicBezTo>
                      <a:cubicBezTo>
                        <a:pt x="32601" y="50083"/>
                        <a:pt x="28287" y="50020"/>
                        <a:pt x="25513" y="45335"/>
                      </a:cubicBezTo>
                      <a:cubicBezTo>
                        <a:pt x="20973" y="37654"/>
                        <a:pt x="16439" y="29974"/>
                        <a:pt x="11830" y="22161"/>
                      </a:cubicBezTo>
                      <a:cubicBezTo>
                        <a:pt x="10505" y="23630"/>
                        <a:pt x="11060" y="25087"/>
                        <a:pt x="11054" y="26398"/>
                      </a:cubicBezTo>
                      <a:cubicBezTo>
                        <a:pt x="11004" y="37881"/>
                        <a:pt x="10966" y="49364"/>
                        <a:pt x="11054" y="60847"/>
                      </a:cubicBezTo>
                      <a:cubicBezTo>
                        <a:pt x="11054" y="63369"/>
                        <a:pt x="10745" y="64529"/>
                        <a:pt x="7725" y="64485"/>
                      </a:cubicBezTo>
                      <a:cubicBezTo>
                        <a:pt x="69" y="64372"/>
                        <a:pt x="69" y="64548"/>
                        <a:pt x="69" y="56798"/>
                      </a:cubicBezTo>
                      <a:cubicBezTo>
                        <a:pt x="69" y="39294"/>
                        <a:pt x="139" y="21789"/>
                        <a:pt x="0" y="4291"/>
                      </a:cubicBezTo>
                      <a:cubicBezTo>
                        <a:pt x="0" y="1289"/>
                        <a:pt x="593" y="413"/>
                        <a:pt x="3840" y="192"/>
                      </a:cubicBezTo>
                      <a:cubicBezTo>
                        <a:pt x="9219" y="-174"/>
                        <a:pt x="12416" y="1358"/>
                        <a:pt x="14989" y="6397"/>
                      </a:cubicBezTo>
                      <a:cubicBezTo>
                        <a:pt x="19573" y="15338"/>
                        <a:pt x="25059" y="23807"/>
                        <a:pt x="30463" y="32975"/>
                      </a:cubicBezTo>
                      <a:close/>
                    </a:path>
                  </a:pathLst>
                </a:custGeom>
                <a:solidFill>
                  <a:srgbClr val="03396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842" name="Google Shape;2842;p18"/>
                <p:cNvSpPr/>
                <p:nvPr/>
              </p:nvSpPr>
              <p:spPr>
                <a:xfrm>
                  <a:off x="10865761" y="3784543"/>
                  <a:ext cx="52343" cy="64990"/>
                </a:xfrm>
                <a:custGeom>
                  <a:rect b="b" l="l" r="r" t="t"/>
                  <a:pathLst>
                    <a:path extrusionOk="0" h="64990" w="52343">
                      <a:moveTo>
                        <a:pt x="11243" y="20613"/>
                      </a:moveTo>
                      <a:cubicBezTo>
                        <a:pt x="11243" y="33728"/>
                        <a:pt x="11054" y="46838"/>
                        <a:pt x="11350" y="59948"/>
                      </a:cubicBezTo>
                      <a:cubicBezTo>
                        <a:pt x="11445" y="64065"/>
                        <a:pt x="10322" y="65169"/>
                        <a:pt x="6306" y="64935"/>
                      </a:cubicBezTo>
                      <a:cubicBezTo>
                        <a:pt x="44" y="64570"/>
                        <a:pt x="0" y="64841"/>
                        <a:pt x="0" y="58768"/>
                      </a:cubicBezTo>
                      <a:cubicBezTo>
                        <a:pt x="0" y="41953"/>
                        <a:pt x="0" y="25151"/>
                        <a:pt x="0" y="8361"/>
                      </a:cubicBezTo>
                      <a:cubicBezTo>
                        <a:pt x="0" y="-45"/>
                        <a:pt x="0" y="75"/>
                        <a:pt x="8380" y="18"/>
                      </a:cubicBezTo>
                      <a:cubicBezTo>
                        <a:pt x="10903" y="18"/>
                        <a:pt x="12113" y="1071"/>
                        <a:pt x="13356" y="2969"/>
                      </a:cubicBezTo>
                      <a:cubicBezTo>
                        <a:pt x="21591" y="15499"/>
                        <a:pt x="29858" y="27940"/>
                        <a:pt x="38131" y="40444"/>
                      </a:cubicBezTo>
                      <a:cubicBezTo>
                        <a:pt x="38887" y="41585"/>
                        <a:pt x="39713" y="42689"/>
                        <a:pt x="40552" y="43862"/>
                      </a:cubicBezTo>
                      <a:cubicBezTo>
                        <a:pt x="41851" y="42683"/>
                        <a:pt x="41303" y="41339"/>
                        <a:pt x="41309" y="40192"/>
                      </a:cubicBezTo>
                      <a:cubicBezTo>
                        <a:pt x="41359" y="28154"/>
                        <a:pt x="41435" y="16110"/>
                        <a:pt x="41271" y="4066"/>
                      </a:cubicBezTo>
                      <a:cubicBezTo>
                        <a:pt x="41233" y="1046"/>
                        <a:pt x="41902" y="-89"/>
                        <a:pt x="45181" y="5"/>
                      </a:cubicBezTo>
                      <a:cubicBezTo>
                        <a:pt x="52274" y="214"/>
                        <a:pt x="52281" y="5"/>
                        <a:pt x="52281" y="7118"/>
                      </a:cubicBezTo>
                      <a:cubicBezTo>
                        <a:pt x="52281" y="25039"/>
                        <a:pt x="52211" y="42966"/>
                        <a:pt x="52344" y="60887"/>
                      </a:cubicBezTo>
                      <a:cubicBezTo>
                        <a:pt x="52344" y="63870"/>
                        <a:pt x="51839" y="65484"/>
                        <a:pt x="48504" y="64841"/>
                      </a:cubicBezTo>
                      <a:cubicBezTo>
                        <a:pt x="48226" y="64797"/>
                        <a:pt x="47943" y="64797"/>
                        <a:pt x="47665" y="64841"/>
                      </a:cubicBezTo>
                      <a:cubicBezTo>
                        <a:pt x="43175" y="65471"/>
                        <a:pt x="40420" y="64172"/>
                        <a:pt x="37765" y="59796"/>
                      </a:cubicBezTo>
                      <a:cubicBezTo>
                        <a:pt x="29675" y="46397"/>
                        <a:pt x="20689" y="33533"/>
                        <a:pt x="12050" y="20461"/>
                      </a:cubicBezTo>
                      <a:close/>
                    </a:path>
                  </a:pathLst>
                </a:custGeom>
                <a:solidFill>
                  <a:srgbClr val="03396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843" name="Google Shape;2843;p18"/>
                <p:cNvSpPr/>
                <p:nvPr/>
              </p:nvSpPr>
              <p:spPr>
                <a:xfrm>
                  <a:off x="11066011" y="3784522"/>
                  <a:ext cx="47823" cy="64932"/>
                </a:xfrm>
                <a:custGeom>
                  <a:rect b="b" l="l" r="r" t="t"/>
                  <a:pathLst>
                    <a:path extrusionOk="0" h="64932" w="47823">
                      <a:moveTo>
                        <a:pt x="36089" y="39311"/>
                      </a:moveTo>
                      <a:cubicBezTo>
                        <a:pt x="42508" y="46442"/>
                        <a:pt x="43794" y="55838"/>
                        <a:pt x="47824" y="64874"/>
                      </a:cubicBezTo>
                      <a:cubicBezTo>
                        <a:pt x="43637" y="64874"/>
                        <a:pt x="40067" y="64805"/>
                        <a:pt x="36473" y="64874"/>
                      </a:cubicBezTo>
                      <a:cubicBezTo>
                        <a:pt x="34676" y="64924"/>
                        <a:pt x="34487" y="63682"/>
                        <a:pt x="34115" y="62503"/>
                      </a:cubicBezTo>
                      <a:cubicBezTo>
                        <a:pt x="32854" y="58511"/>
                        <a:pt x="31637" y="54501"/>
                        <a:pt x="30331" y="50522"/>
                      </a:cubicBezTo>
                      <a:cubicBezTo>
                        <a:pt x="28389" y="44752"/>
                        <a:pt x="25514" y="42741"/>
                        <a:pt x="19416" y="42703"/>
                      </a:cubicBezTo>
                      <a:cubicBezTo>
                        <a:pt x="11055" y="42653"/>
                        <a:pt x="11055" y="42653"/>
                        <a:pt x="11055" y="50831"/>
                      </a:cubicBezTo>
                      <a:cubicBezTo>
                        <a:pt x="11055" y="54192"/>
                        <a:pt x="10777" y="57585"/>
                        <a:pt x="11124" y="60920"/>
                      </a:cubicBezTo>
                      <a:cubicBezTo>
                        <a:pt x="11496" y="64439"/>
                        <a:pt x="10008" y="65013"/>
                        <a:pt x="6906" y="64924"/>
                      </a:cubicBezTo>
                      <a:cubicBezTo>
                        <a:pt x="89" y="64729"/>
                        <a:pt x="83" y="64880"/>
                        <a:pt x="83" y="58146"/>
                      </a:cubicBezTo>
                      <a:cubicBezTo>
                        <a:pt x="83" y="40074"/>
                        <a:pt x="171" y="22008"/>
                        <a:pt x="1" y="3916"/>
                      </a:cubicBezTo>
                      <a:cubicBezTo>
                        <a:pt x="-31" y="732"/>
                        <a:pt x="814" y="-144"/>
                        <a:pt x="3961" y="20"/>
                      </a:cubicBezTo>
                      <a:cubicBezTo>
                        <a:pt x="11528" y="417"/>
                        <a:pt x="19158" y="-529"/>
                        <a:pt x="26693" y="499"/>
                      </a:cubicBezTo>
                      <a:cubicBezTo>
                        <a:pt x="35685" y="1722"/>
                        <a:pt x="43233" y="5228"/>
                        <a:pt x="45730" y="15002"/>
                      </a:cubicBezTo>
                      <a:cubicBezTo>
                        <a:pt x="48265" y="24908"/>
                        <a:pt x="45106" y="32727"/>
                        <a:pt x="36089" y="39311"/>
                      </a:cubicBezTo>
                      <a:close/>
                      <a:moveTo>
                        <a:pt x="18823" y="9863"/>
                      </a:moveTo>
                      <a:lnTo>
                        <a:pt x="18823" y="9951"/>
                      </a:lnTo>
                      <a:cubicBezTo>
                        <a:pt x="16995" y="9951"/>
                        <a:pt x="15160" y="10065"/>
                        <a:pt x="13350" y="9951"/>
                      </a:cubicBezTo>
                      <a:cubicBezTo>
                        <a:pt x="11420" y="9800"/>
                        <a:pt x="11004" y="10645"/>
                        <a:pt x="11023" y="12398"/>
                      </a:cubicBezTo>
                      <a:cubicBezTo>
                        <a:pt x="11111" y="18413"/>
                        <a:pt x="11074" y="24429"/>
                        <a:pt x="11023" y="30445"/>
                      </a:cubicBezTo>
                      <a:cubicBezTo>
                        <a:pt x="11023" y="31788"/>
                        <a:pt x="10960" y="32967"/>
                        <a:pt x="12915" y="32841"/>
                      </a:cubicBezTo>
                      <a:cubicBezTo>
                        <a:pt x="17386" y="32570"/>
                        <a:pt x="21901" y="33333"/>
                        <a:pt x="26340" y="32311"/>
                      </a:cubicBezTo>
                      <a:cubicBezTo>
                        <a:pt x="32942" y="30804"/>
                        <a:pt x="35742" y="27052"/>
                        <a:pt x="35407" y="20242"/>
                      </a:cubicBezTo>
                      <a:cubicBezTo>
                        <a:pt x="35124" y="14447"/>
                        <a:pt x="31933" y="11137"/>
                        <a:pt x="25520" y="10247"/>
                      </a:cubicBezTo>
                      <a:cubicBezTo>
                        <a:pt x="23332" y="9882"/>
                        <a:pt x="21068" y="9945"/>
                        <a:pt x="18823" y="9838"/>
                      </a:cubicBezTo>
                      <a:close/>
                    </a:path>
                  </a:pathLst>
                </a:custGeom>
                <a:solidFill>
                  <a:srgbClr val="03396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844" name="Google Shape;2844;p18"/>
                <p:cNvSpPr/>
                <p:nvPr/>
              </p:nvSpPr>
              <p:spPr>
                <a:xfrm>
                  <a:off x="11221789" y="3784543"/>
                  <a:ext cx="64568" cy="64891"/>
                </a:xfrm>
                <a:custGeom>
                  <a:rect b="b" l="l" r="r" t="t"/>
                  <a:pathLst>
                    <a:path extrusionOk="0" h="64891" w="64568">
                      <a:moveTo>
                        <a:pt x="0" y="64835"/>
                      </a:moveTo>
                      <a:cubicBezTo>
                        <a:pt x="5045" y="52690"/>
                        <a:pt x="9761" y="41220"/>
                        <a:pt x="14503" y="29749"/>
                      </a:cubicBezTo>
                      <a:cubicBezTo>
                        <a:pt x="18085" y="21092"/>
                        <a:pt x="21761" y="12478"/>
                        <a:pt x="25173" y="3757"/>
                      </a:cubicBezTo>
                      <a:cubicBezTo>
                        <a:pt x="26226" y="1065"/>
                        <a:pt x="27493" y="-89"/>
                        <a:pt x="30589" y="5"/>
                      </a:cubicBezTo>
                      <a:cubicBezTo>
                        <a:pt x="38679" y="239"/>
                        <a:pt x="38686" y="62"/>
                        <a:pt x="41807" y="7572"/>
                      </a:cubicBezTo>
                      <a:lnTo>
                        <a:pt x="63146" y="59090"/>
                      </a:lnTo>
                      <a:cubicBezTo>
                        <a:pt x="63518" y="59998"/>
                        <a:pt x="63890" y="60900"/>
                        <a:pt x="64224" y="61820"/>
                      </a:cubicBezTo>
                      <a:cubicBezTo>
                        <a:pt x="65069" y="64122"/>
                        <a:pt x="64394" y="64860"/>
                        <a:pt x="61821" y="64879"/>
                      </a:cubicBezTo>
                      <a:cubicBezTo>
                        <a:pt x="53687" y="64942"/>
                        <a:pt x="53687" y="65055"/>
                        <a:pt x="50585" y="57633"/>
                      </a:cubicBezTo>
                      <a:cubicBezTo>
                        <a:pt x="46896" y="48837"/>
                        <a:pt x="46896" y="48837"/>
                        <a:pt x="37261" y="48837"/>
                      </a:cubicBezTo>
                      <a:cubicBezTo>
                        <a:pt x="32058" y="48837"/>
                        <a:pt x="26850" y="48963"/>
                        <a:pt x="21654" y="48780"/>
                      </a:cubicBezTo>
                      <a:cubicBezTo>
                        <a:pt x="19314" y="48698"/>
                        <a:pt x="18060" y="49411"/>
                        <a:pt x="17297" y="51624"/>
                      </a:cubicBezTo>
                      <a:cubicBezTo>
                        <a:pt x="16036" y="55313"/>
                        <a:pt x="14409" y="58882"/>
                        <a:pt x="13135" y="62571"/>
                      </a:cubicBezTo>
                      <a:cubicBezTo>
                        <a:pt x="12599" y="64141"/>
                        <a:pt x="11874" y="64885"/>
                        <a:pt x="10177" y="64835"/>
                      </a:cubicBezTo>
                      <a:cubicBezTo>
                        <a:pt x="7094" y="64771"/>
                        <a:pt x="4004" y="64835"/>
                        <a:pt x="0" y="64835"/>
                      </a:cubicBezTo>
                      <a:close/>
                      <a:moveTo>
                        <a:pt x="32739" y="14660"/>
                      </a:moveTo>
                      <a:cubicBezTo>
                        <a:pt x="29498" y="22498"/>
                        <a:pt x="26661" y="29592"/>
                        <a:pt x="23621" y="36597"/>
                      </a:cubicBezTo>
                      <a:cubicBezTo>
                        <a:pt x="22524" y="39120"/>
                        <a:pt x="23527" y="39397"/>
                        <a:pt x="25683" y="39353"/>
                      </a:cubicBezTo>
                      <a:cubicBezTo>
                        <a:pt x="30438" y="39271"/>
                        <a:pt x="35205" y="39233"/>
                        <a:pt x="39953" y="39353"/>
                      </a:cubicBezTo>
                      <a:cubicBezTo>
                        <a:pt x="42368" y="39422"/>
                        <a:pt x="42841" y="38868"/>
                        <a:pt x="41845" y="36566"/>
                      </a:cubicBezTo>
                      <a:cubicBezTo>
                        <a:pt x="38805" y="29567"/>
                        <a:pt x="35962" y="22466"/>
                        <a:pt x="32739" y="14660"/>
                      </a:cubicBezTo>
                      <a:close/>
                    </a:path>
                  </a:pathLst>
                </a:custGeom>
                <a:solidFill>
                  <a:srgbClr val="03396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845" name="Google Shape;2845;p18"/>
                <p:cNvSpPr/>
                <p:nvPr/>
              </p:nvSpPr>
              <p:spPr>
                <a:xfrm>
                  <a:off x="10841603" y="3864295"/>
                  <a:ext cx="63285" cy="64429"/>
                </a:xfrm>
                <a:custGeom>
                  <a:rect b="b" l="l" r="r" t="t"/>
                  <a:pathLst>
                    <a:path extrusionOk="0" h="64429" w="63285">
                      <a:moveTo>
                        <a:pt x="57099" y="64118"/>
                      </a:moveTo>
                      <a:cubicBezTo>
                        <a:pt x="53423" y="65304"/>
                        <a:pt x="51632" y="62983"/>
                        <a:pt x="50163" y="59244"/>
                      </a:cubicBezTo>
                      <a:cubicBezTo>
                        <a:pt x="46102" y="48934"/>
                        <a:pt x="45970" y="48984"/>
                        <a:pt x="34979" y="48984"/>
                      </a:cubicBezTo>
                      <a:cubicBezTo>
                        <a:pt x="30067" y="48984"/>
                        <a:pt x="25148" y="49073"/>
                        <a:pt x="20236" y="48940"/>
                      </a:cubicBezTo>
                      <a:cubicBezTo>
                        <a:pt x="18250" y="48890"/>
                        <a:pt x="17083" y="49445"/>
                        <a:pt x="16509" y="51400"/>
                      </a:cubicBezTo>
                      <a:cubicBezTo>
                        <a:pt x="15986" y="53127"/>
                        <a:pt x="15153" y="54767"/>
                        <a:pt x="14466" y="56444"/>
                      </a:cubicBezTo>
                      <a:cubicBezTo>
                        <a:pt x="11156" y="64478"/>
                        <a:pt x="11162" y="64370"/>
                        <a:pt x="2485" y="64181"/>
                      </a:cubicBezTo>
                      <a:cubicBezTo>
                        <a:pt x="-428" y="64118"/>
                        <a:pt x="-371" y="63216"/>
                        <a:pt x="594" y="60984"/>
                      </a:cubicBezTo>
                      <a:cubicBezTo>
                        <a:pt x="6010" y="48114"/>
                        <a:pt x="11313" y="35194"/>
                        <a:pt x="16661" y="22292"/>
                      </a:cubicBezTo>
                      <a:cubicBezTo>
                        <a:pt x="19277" y="15987"/>
                        <a:pt x="22020" y="9681"/>
                        <a:pt x="24448" y="3312"/>
                      </a:cubicBezTo>
                      <a:cubicBezTo>
                        <a:pt x="25381" y="853"/>
                        <a:pt x="26567" y="-43"/>
                        <a:pt x="29272" y="2"/>
                      </a:cubicBezTo>
                      <a:cubicBezTo>
                        <a:pt x="37671" y="134"/>
                        <a:pt x="37671" y="2"/>
                        <a:pt x="40818" y="7568"/>
                      </a:cubicBezTo>
                      <a:cubicBezTo>
                        <a:pt x="47825" y="24460"/>
                        <a:pt x="54831" y="41353"/>
                        <a:pt x="61835" y="58248"/>
                      </a:cubicBezTo>
                      <a:cubicBezTo>
                        <a:pt x="64250" y="64124"/>
                        <a:pt x="64256" y="64118"/>
                        <a:pt x="57099" y="64118"/>
                      </a:cubicBezTo>
                      <a:close/>
                      <a:moveTo>
                        <a:pt x="31763" y="14776"/>
                      </a:moveTo>
                      <a:cubicBezTo>
                        <a:pt x="28528" y="22601"/>
                        <a:pt x="25583" y="29828"/>
                        <a:pt x="22531" y="37004"/>
                      </a:cubicBezTo>
                      <a:cubicBezTo>
                        <a:pt x="21775" y="38782"/>
                        <a:pt x="22304" y="39217"/>
                        <a:pt x="24032" y="39198"/>
                      </a:cubicBezTo>
                      <a:cubicBezTo>
                        <a:pt x="29224" y="39152"/>
                        <a:pt x="34413" y="39152"/>
                        <a:pt x="39601" y="39198"/>
                      </a:cubicBezTo>
                      <a:cubicBezTo>
                        <a:pt x="41530" y="39198"/>
                        <a:pt x="41663" y="38416"/>
                        <a:pt x="41007" y="36865"/>
                      </a:cubicBezTo>
                      <a:cubicBezTo>
                        <a:pt x="37974" y="29708"/>
                        <a:pt x="35029" y="22519"/>
                        <a:pt x="31763" y="14776"/>
                      </a:cubicBezTo>
                      <a:close/>
                    </a:path>
                  </a:pathLst>
                </a:custGeom>
                <a:solidFill>
                  <a:srgbClr val="03396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846" name="Google Shape;2846;p18"/>
                <p:cNvSpPr/>
                <p:nvPr/>
              </p:nvSpPr>
              <p:spPr>
                <a:xfrm>
                  <a:off x="10805247" y="3783975"/>
                  <a:ext cx="50954" cy="65521"/>
                </a:xfrm>
                <a:custGeom>
                  <a:rect b="b" l="l" r="r" t="t"/>
                  <a:pathLst>
                    <a:path extrusionOk="0" h="65521" w="50954">
                      <a:moveTo>
                        <a:pt x="48" y="21136"/>
                      </a:moveTo>
                      <a:cubicBezTo>
                        <a:pt x="48" y="15253"/>
                        <a:pt x="137" y="9370"/>
                        <a:pt x="4" y="3480"/>
                      </a:cubicBezTo>
                      <a:cubicBezTo>
                        <a:pt x="-46" y="1128"/>
                        <a:pt x="307" y="31"/>
                        <a:pt x="3157" y="31"/>
                      </a:cubicBezTo>
                      <a:cubicBezTo>
                        <a:pt x="11172" y="31"/>
                        <a:pt x="11172" y="-127"/>
                        <a:pt x="11172" y="7774"/>
                      </a:cubicBezTo>
                      <a:cubicBezTo>
                        <a:pt x="11172" y="17157"/>
                        <a:pt x="11210" y="26540"/>
                        <a:pt x="11172" y="35929"/>
                      </a:cubicBezTo>
                      <a:cubicBezTo>
                        <a:pt x="11157" y="38450"/>
                        <a:pt x="11455" y="40962"/>
                        <a:pt x="12061" y="43408"/>
                      </a:cubicBezTo>
                      <a:cubicBezTo>
                        <a:pt x="13625" y="49947"/>
                        <a:pt x="17786" y="53440"/>
                        <a:pt x="24092" y="53630"/>
                      </a:cubicBezTo>
                      <a:cubicBezTo>
                        <a:pt x="32290" y="53876"/>
                        <a:pt x="36231" y="51278"/>
                        <a:pt x="38438" y="44171"/>
                      </a:cubicBezTo>
                      <a:cubicBezTo>
                        <a:pt x="39298" y="41358"/>
                        <a:pt x="39723" y="38430"/>
                        <a:pt x="39699" y="35488"/>
                      </a:cubicBezTo>
                      <a:cubicBezTo>
                        <a:pt x="39699" y="24983"/>
                        <a:pt x="39819" y="14471"/>
                        <a:pt x="39617" y="3959"/>
                      </a:cubicBezTo>
                      <a:cubicBezTo>
                        <a:pt x="39554" y="838"/>
                        <a:pt x="40348" y="-83"/>
                        <a:pt x="43545" y="6"/>
                      </a:cubicBezTo>
                      <a:cubicBezTo>
                        <a:pt x="50791" y="207"/>
                        <a:pt x="50917" y="6"/>
                        <a:pt x="50765" y="7245"/>
                      </a:cubicBezTo>
                      <a:cubicBezTo>
                        <a:pt x="50526" y="19137"/>
                        <a:pt x="51711" y="31074"/>
                        <a:pt x="50053" y="42916"/>
                      </a:cubicBezTo>
                      <a:cubicBezTo>
                        <a:pt x="47751" y="59349"/>
                        <a:pt x="34131" y="69060"/>
                        <a:pt x="17478" y="64318"/>
                      </a:cubicBezTo>
                      <a:cubicBezTo>
                        <a:pt x="9734" y="62117"/>
                        <a:pt x="4633" y="56316"/>
                        <a:pt x="2028" y="48617"/>
                      </a:cubicBezTo>
                      <a:cubicBezTo>
                        <a:pt x="634" y="44344"/>
                        <a:pt x="-38" y="39868"/>
                        <a:pt x="42" y="35375"/>
                      </a:cubicBezTo>
                      <a:cubicBezTo>
                        <a:pt x="67" y="30664"/>
                        <a:pt x="48" y="25897"/>
                        <a:pt x="48" y="21136"/>
                      </a:cubicBezTo>
                      <a:close/>
                    </a:path>
                  </a:pathLst>
                </a:custGeom>
                <a:solidFill>
                  <a:srgbClr val="01386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847" name="Google Shape;2847;p18"/>
                <p:cNvSpPr/>
                <p:nvPr/>
              </p:nvSpPr>
              <p:spPr>
                <a:xfrm>
                  <a:off x="11018389" y="3784560"/>
                  <a:ext cx="39362" cy="64926"/>
                </a:xfrm>
                <a:custGeom>
                  <a:rect b="b" l="l" r="r" t="t"/>
                  <a:pathLst>
                    <a:path extrusionOk="0" h="64926" w="39362">
                      <a:moveTo>
                        <a:pt x="65" y="32387"/>
                      </a:moveTo>
                      <a:cubicBezTo>
                        <a:pt x="65" y="22727"/>
                        <a:pt x="135" y="13060"/>
                        <a:pt x="15" y="3381"/>
                      </a:cubicBezTo>
                      <a:cubicBezTo>
                        <a:pt x="-17" y="858"/>
                        <a:pt x="645" y="-31"/>
                        <a:pt x="3300" y="1"/>
                      </a:cubicBezTo>
                      <a:cubicBezTo>
                        <a:pt x="14259" y="146"/>
                        <a:pt x="25225" y="121"/>
                        <a:pt x="36185" y="1"/>
                      </a:cubicBezTo>
                      <a:cubicBezTo>
                        <a:pt x="38474" y="1"/>
                        <a:pt x="39621" y="467"/>
                        <a:pt x="39306" y="2977"/>
                      </a:cubicBezTo>
                      <a:cubicBezTo>
                        <a:pt x="39142" y="4370"/>
                        <a:pt x="39142" y="5777"/>
                        <a:pt x="39306" y="7170"/>
                      </a:cubicBezTo>
                      <a:cubicBezTo>
                        <a:pt x="39583" y="9535"/>
                        <a:pt x="38448" y="9932"/>
                        <a:pt x="36367" y="9901"/>
                      </a:cubicBezTo>
                      <a:cubicBezTo>
                        <a:pt x="28920" y="9800"/>
                        <a:pt x="21473" y="9951"/>
                        <a:pt x="14026" y="9813"/>
                      </a:cubicBezTo>
                      <a:cubicBezTo>
                        <a:pt x="11598" y="9768"/>
                        <a:pt x="10873" y="10563"/>
                        <a:pt x="10962" y="12915"/>
                      </a:cubicBezTo>
                      <a:cubicBezTo>
                        <a:pt x="11119" y="17115"/>
                        <a:pt x="11138" y="21327"/>
                        <a:pt x="10962" y="25526"/>
                      </a:cubicBezTo>
                      <a:cubicBezTo>
                        <a:pt x="10854" y="27954"/>
                        <a:pt x="11699" y="28610"/>
                        <a:pt x="14064" y="28553"/>
                      </a:cubicBezTo>
                      <a:cubicBezTo>
                        <a:pt x="20666" y="28408"/>
                        <a:pt x="27275" y="28610"/>
                        <a:pt x="33877" y="28446"/>
                      </a:cubicBezTo>
                      <a:cubicBezTo>
                        <a:pt x="36399" y="28383"/>
                        <a:pt x="37307" y="28931"/>
                        <a:pt x="37225" y="31637"/>
                      </a:cubicBezTo>
                      <a:cubicBezTo>
                        <a:pt x="36948" y="40099"/>
                        <a:pt x="37956" y="38321"/>
                        <a:pt x="30686" y="38453"/>
                      </a:cubicBezTo>
                      <a:cubicBezTo>
                        <a:pt x="25068" y="38554"/>
                        <a:pt x="19443" y="38567"/>
                        <a:pt x="13824" y="38453"/>
                      </a:cubicBezTo>
                      <a:cubicBezTo>
                        <a:pt x="11592" y="38403"/>
                        <a:pt x="10829" y="39153"/>
                        <a:pt x="10980" y="41335"/>
                      </a:cubicBezTo>
                      <a:cubicBezTo>
                        <a:pt x="11264" y="45509"/>
                        <a:pt x="9341" y="50756"/>
                        <a:pt x="11699" y="53574"/>
                      </a:cubicBezTo>
                      <a:cubicBezTo>
                        <a:pt x="13976" y="56298"/>
                        <a:pt x="19336" y="54268"/>
                        <a:pt x="23333" y="54432"/>
                      </a:cubicBezTo>
                      <a:cubicBezTo>
                        <a:pt x="27539" y="54608"/>
                        <a:pt x="31771" y="54602"/>
                        <a:pt x="35976" y="54432"/>
                      </a:cubicBezTo>
                      <a:cubicBezTo>
                        <a:pt x="38410" y="54331"/>
                        <a:pt x="39382" y="54816"/>
                        <a:pt x="39363" y="57585"/>
                      </a:cubicBezTo>
                      <a:cubicBezTo>
                        <a:pt x="39300" y="64861"/>
                        <a:pt x="39457" y="64861"/>
                        <a:pt x="32174" y="64861"/>
                      </a:cubicBezTo>
                      <a:cubicBezTo>
                        <a:pt x="22621" y="64861"/>
                        <a:pt x="13061" y="64767"/>
                        <a:pt x="3508" y="64925"/>
                      </a:cubicBezTo>
                      <a:cubicBezTo>
                        <a:pt x="746" y="64975"/>
                        <a:pt x="-48" y="64174"/>
                        <a:pt x="2" y="61425"/>
                      </a:cubicBezTo>
                      <a:cubicBezTo>
                        <a:pt x="160" y="51720"/>
                        <a:pt x="65" y="42054"/>
                        <a:pt x="65" y="32387"/>
                      </a:cubicBezTo>
                      <a:close/>
                    </a:path>
                  </a:pathLst>
                </a:custGeom>
                <a:solidFill>
                  <a:srgbClr val="03396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848" name="Google Shape;2848;p18"/>
                <p:cNvSpPr/>
                <p:nvPr/>
              </p:nvSpPr>
              <p:spPr>
                <a:xfrm>
                  <a:off x="10947221" y="3784523"/>
                  <a:ext cx="63955" cy="65319"/>
                </a:xfrm>
                <a:custGeom>
                  <a:rect b="b" l="l" r="r" t="t"/>
                  <a:pathLst>
                    <a:path extrusionOk="0" h="65319" w="63955">
                      <a:moveTo>
                        <a:pt x="31639" y="51593"/>
                      </a:moveTo>
                      <a:lnTo>
                        <a:pt x="48337" y="9628"/>
                      </a:lnTo>
                      <a:cubicBezTo>
                        <a:pt x="52372" y="-518"/>
                        <a:pt x="52372" y="-518"/>
                        <a:pt x="63956" y="346"/>
                      </a:cubicBezTo>
                      <a:cubicBezTo>
                        <a:pt x="61068" y="7692"/>
                        <a:pt x="58192" y="14925"/>
                        <a:pt x="55374" y="22177"/>
                      </a:cubicBezTo>
                      <a:cubicBezTo>
                        <a:pt x="50115" y="35702"/>
                        <a:pt x="44232" y="48982"/>
                        <a:pt x="39609" y="62741"/>
                      </a:cubicBezTo>
                      <a:cubicBezTo>
                        <a:pt x="38783" y="65207"/>
                        <a:pt x="36980" y="65182"/>
                        <a:pt x="35277" y="64791"/>
                      </a:cubicBezTo>
                      <a:cubicBezTo>
                        <a:pt x="31494" y="63921"/>
                        <a:pt x="25819" y="67616"/>
                        <a:pt x="23927" y="62735"/>
                      </a:cubicBezTo>
                      <a:cubicBezTo>
                        <a:pt x="16430" y="43055"/>
                        <a:pt x="8339" y="23589"/>
                        <a:pt x="665" y="3959"/>
                      </a:cubicBezTo>
                      <a:cubicBezTo>
                        <a:pt x="-564" y="807"/>
                        <a:pt x="-306" y="-51"/>
                        <a:pt x="3295" y="31"/>
                      </a:cubicBezTo>
                      <a:cubicBezTo>
                        <a:pt x="11158" y="220"/>
                        <a:pt x="11164" y="31"/>
                        <a:pt x="14122" y="7503"/>
                      </a:cubicBezTo>
                      <a:close/>
                    </a:path>
                  </a:pathLst>
                </a:custGeom>
                <a:solidFill>
                  <a:srgbClr val="03396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849" name="Google Shape;2849;p18"/>
                <p:cNvSpPr/>
                <p:nvPr/>
              </p:nvSpPr>
              <p:spPr>
                <a:xfrm>
                  <a:off x="10905254" y="3862962"/>
                  <a:ext cx="50807" cy="64856"/>
                </a:xfrm>
                <a:custGeom>
                  <a:rect b="b" l="l" r="r" t="t"/>
                  <a:pathLst>
                    <a:path extrusionOk="0" h="64856" w="50807">
                      <a:moveTo>
                        <a:pt x="50742" y="22497"/>
                      </a:moveTo>
                      <a:cubicBezTo>
                        <a:pt x="50370" y="29124"/>
                        <a:pt x="51587" y="37158"/>
                        <a:pt x="49809" y="45040"/>
                      </a:cubicBezTo>
                      <a:cubicBezTo>
                        <a:pt x="46782" y="58458"/>
                        <a:pt x="37828" y="65420"/>
                        <a:pt x="24586" y="64821"/>
                      </a:cubicBezTo>
                      <a:cubicBezTo>
                        <a:pt x="10789" y="64190"/>
                        <a:pt x="2087" y="56396"/>
                        <a:pt x="687" y="42536"/>
                      </a:cubicBezTo>
                      <a:cubicBezTo>
                        <a:pt x="-643" y="29294"/>
                        <a:pt x="416" y="15945"/>
                        <a:pt x="151" y="2646"/>
                      </a:cubicBezTo>
                      <a:cubicBezTo>
                        <a:pt x="151" y="1070"/>
                        <a:pt x="656" y="553"/>
                        <a:pt x="2295" y="383"/>
                      </a:cubicBezTo>
                      <a:cubicBezTo>
                        <a:pt x="11123" y="-500"/>
                        <a:pt x="11016" y="-557"/>
                        <a:pt x="11123" y="8208"/>
                      </a:cubicBezTo>
                      <a:cubicBezTo>
                        <a:pt x="11243" y="18984"/>
                        <a:pt x="10524" y="29780"/>
                        <a:pt x="11558" y="40531"/>
                      </a:cubicBezTo>
                      <a:cubicBezTo>
                        <a:pt x="12529" y="50620"/>
                        <a:pt x="19195" y="55501"/>
                        <a:pt x="29025" y="53609"/>
                      </a:cubicBezTo>
                      <a:cubicBezTo>
                        <a:pt x="34997" y="52455"/>
                        <a:pt x="38686" y="47978"/>
                        <a:pt x="39360" y="40506"/>
                      </a:cubicBezTo>
                      <a:cubicBezTo>
                        <a:pt x="40395" y="29048"/>
                        <a:pt x="39625" y="17553"/>
                        <a:pt x="39802" y="6070"/>
                      </a:cubicBezTo>
                      <a:cubicBezTo>
                        <a:pt x="39890" y="395"/>
                        <a:pt x="39802" y="395"/>
                        <a:pt x="45691" y="433"/>
                      </a:cubicBezTo>
                      <a:cubicBezTo>
                        <a:pt x="46531" y="483"/>
                        <a:pt x="47374" y="483"/>
                        <a:pt x="48214" y="433"/>
                      </a:cubicBezTo>
                      <a:cubicBezTo>
                        <a:pt x="50339" y="174"/>
                        <a:pt x="50805" y="1202"/>
                        <a:pt x="50774" y="3119"/>
                      </a:cubicBezTo>
                      <a:cubicBezTo>
                        <a:pt x="50679" y="9122"/>
                        <a:pt x="50742" y="15144"/>
                        <a:pt x="50742" y="22497"/>
                      </a:cubicBezTo>
                      <a:close/>
                    </a:path>
                  </a:pathLst>
                </a:custGeom>
                <a:solidFill>
                  <a:srgbClr val="01386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850" name="Google Shape;2850;p18"/>
                <p:cNvSpPr/>
                <p:nvPr/>
              </p:nvSpPr>
              <p:spPr>
                <a:xfrm>
                  <a:off x="11034416" y="3864135"/>
                  <a:ext cx="39391" cy="64203"/>
                </a:xfrm>
                <a:custGeom>
                  <a:rect b="b" l="l" r="r" t="t"/>
                  <a:pathLst>
                    <a:path extrusionOk="0" h="64203" w="39391">
                      <a:moveTo>
                        <a:pt x="67" y="32213"/>
                      </a:moveTo>
                      <a:cubicBezTo>
                        <a:pt x="67" y="22837"/>
                        <a:pt x="168" y="13460"/>
                        <a:pt x="4" y="4084"/>
                      </a:cubicBezTo>
                      <a:cubicBezTo>
                        <a:pt x="-47" y="1177"/>
                        <a:pt x="382" y="-78"/>
                        <a:pt x="3787" y="4"/>
                      </a:cubicBezTo>
                      <a:cubicBezTo>
                        <a:pt x="14450" y="256"/>
                        <a:pt x="25126" y="174"/>
                        <a:pt x="35795" y="35"/>
                      </a:cubicBezTo>
                      <a:cubicBezTo>
                        <a:pt x="38437" y="4"/>
                        <a:pt x="39736" y="552"/>
                        <a:pt x="39301" y="3428"/>
                      </a:cubicBezTo>
                      <a:cubicBezTo>
                        <a:pt x="39124" y="4683"/>
                        <a:pt x="39124" y="5956"/>
                        <a:pt x="39301" y="7211"/>
                      </a:cubicBezTo>
                      <a:cubicBezTo>
                        <a:pt x="39629" y="9607"/>
                        <a:pt x="38418" y="9961"/>
                        <a:pt x="36388" y="9935"/>
                      </a:cubicBezTo>
                      <a:cubicBezTo>
                        <a:pt x="29231" y="9853"/>
                        <a:pt x="22067" y="10055"/>
                        <a:pt x="14910" y="9834"/>
                      </a:cubicBezTo>
                      <a:cubicBezTo>
                        <a:pt x="11871" y="9740"/>
                        <a:pt x="11051" y="10755"/>
                        <a:pt x="11240" y="13618"/>
                      </a:cubicBezTo>
                      <a:cubicBezTo>
                        <a:pt x="11483" y="17250"/>
                        <a:pt x="11483" y="20895"/>
                        <a:pt x="11240" y="24527"/>
                      </a:cubicBezTo>
                      <a:cubicBezTo>
                        <a:pt x="11020" y="27680"/>
                        <a:pt x="11808" y="28941"/>
                        <a:pt x="15308" y="28777"/>
                      </a:cubicBezTo>
                      <a:cubicBezTo>
                        <a:pt x="21468" y="28462"/>
                        <a:pt x="27661" y="28777"/>
                        <a:pt x="33834" y="28638"/>
                      </a:cubicBezTo>
                      <a:cubicBezTo>
                        <a:pt x="36299" y="28575"/>
                        <a:pt x="37617" y="29098"/>
                        <a:pt x="37182" y="31829"/>
                      </a:cubicBezTo>
                      <a:cubicBezTo>
                        <a:pt x="37031" y="32940"/>
                        <a:pt x="37031" y="34066"/>
                        <a:pt x="37182" y="35177"/>
                      </a:cubicBezTo>
                      <a:cubicBezTo>
                        <a:pt x="37485" y="37699"/>
                        <a:pt x="36552" y="38607"/>
                        <a:pt x="33910" y="38538"/>
                      </a:cubicBezTo>
                      <a:cubicBezTo>
                        <a:pt x="27459" y="38374"/>
                        <a:pt x="20989" y="38607"/>
                        <a:pt x="14538" y="38431"/>
                      </a:cubicBezTo>
                      <a:cubicBezTo>
                        <a:pt x="11909" y="38355"/>
                        <a:pt x="11083" y="39169"/>
                        <a:pt x="11253" y="41748"/>
                      </a:cubicBezTo>
                      <a:cubicBezTo>
                        <a:pt x="11445" y="44963"/>
                        <a:pt x="11445" y="48186"/>
                        <a:pt x="11253" y="51402"/>
                      </a:cubicBezTo>
                      <a:cubicBezTo>
                        <a:pt x="11133" y="53609"/>
                        <a:pt x="11846" y="54283"/>
                        <a:pt x="14078" y="54239"/>
                      </a:cubicBezTo>
                      <a:cubicBezTo>
                        <a:pt x="21235" y="54107"/>
                        <a:pt x="28405" y="54328"/>
                        <a:pt x="35555" y="54126"/>
                      </a:cubicBezTo>
                      <a:cubicBezTo>
                        <a:pt x="38424" y="54044"/>
                        <a:pt x="39768" y="54700"/>
                        <a:pt x="39301" y="57758"/>
                      </a:cubicBezTo>
                      <a:cubicBezTo>
                        <a:pt x="39143" y="59014"/>
                        <a:pt x="39143" y="60285"/>
                        <a:pt x="39301" y="61541"/>
                      </a:cubicBezTo>
                      <a:cubicBezTo>
                        <a:pt x="39496" y="63471"/>
                        <a:pt x="38910" y="64221"/>
                        <a:pt x="36779" y="64202"/>
                      </a:cubicBezTo>
                      <a:cubicBezTo>
                        <a:pt x="25428" y="64108"/>
                        <a:pt x="14034" y="64070"/>
                        <a:pt x="2665" y="64202"/>
                      </a:cubicBezTo>
                      <a:cubicBezTo>
                        <a:pt x="142" y="64240"/>
                        <a:pt x="16" y="63074"/>
                        <a:pt x="29" y="61182"/>
                      </a:cubicBezTo>
                      <a:cubicBezTo>
                        <a:pt x="92" y="51522"/>
                        <a:pt x="67" y="41867"/>
                        <a:pt x="67" y="32213"/>
                      </a:cubicBezTo>
                      <a:close/>
                    </a:path>
                  </a:pathLst>
                </a:custGeom>
                <a:solidFill>
                  <a:srgbClr val="03396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851" name="Google Shape;2851;p18"/>
                <p:cNvSpPr/>
                <p:nvPr/>
              </p:nvSpPr>
              <p:spPr>
                <a:xfrm>
                  <a:off x="11117444" y="3783635"/>
                  <a:ext cx="44084" cy="65918"/>
                </a:xfrm>
                <a:custGeom>
                  <a:rect b="b" l="l" r="r" t="t"/>
                  <a:pathLst>
                    <a:path extrusionOk="0" h="65918" w="44084">
                      <a:moveTo>
                        <a:pt x="22572" y="31"/>
                      </a:moveTo>
                      <a:cubicBezTo>
                        <a:pt x="29129" y="-278"/>
                        <a:pt x="34943" y="1777"/>
                        <a:pt x="40410" y="5277"/>
                      </a:cubicBezTo>
                      <a:cubicBezTo>
                        <a:pt x="42466" y="6595"/>
                        <a:pt x="42725" y="7749"/>
                        <a:pt x="41192" y="9514"/>
                      </a:cubicBezTo>
                      <a:cubicBezTo>
                        <a:pt x="40726" y="10039"/>
                        <a:pt x="40341" y="10630"/>
                        <a:pt x="40051" y="11267"/>
                      </a:cubicBezTo>
                      <a:cubicBezTo>
                        <a:pt x="38607" y="14527"/>
                        <a:pt x="37024" y="15505"/>
                        <a:pt x="33682" y="12894"/>
                      </a:cubicBezTo>
                      <a:cubicBezTo>
                        <a:pt x="29792" y="9855"/>
                        <a:pt x="24936" y="9193"/>
                        <a:pt x="20056" y="9899"/>
                      </a:cubicBezTo>
                      <a:cubicBezTo>
                        <a:pt x="16524" y="10403"/>
                        <a:pt x="13561" y="11961"/>
                        <a:pt x="12754" y="15814"/>
                      </a:cubicBezTo>
                      <a:cubicBezTo>
                        <a:pt x="11946" y="19667"/>
                        <a:pt x="14286" y="21918"/>
                        <a:pt x="17319" y="23450"/>
                      </a:cubicBezTo>
                      <a:cubicBezTo>
                        <a:pt x="23063" y="26344"/>
                        <a:pt x="29123" y="28677"/>
                        <a:pt x="34672" y="31893"/>
                      </a:cubicBezTo>
                      <a:cubicBezTo>
                        <a:pt x="44080" y="37335"/>
                        <a:pt x="46817" y="47387"/>
                        <a:pt x="41142" y="55855"/>
                      </a:cubicBezTo>
                      <a:cubicBezTo>
                        <a:pt x="37787" y="61065"/>
                        <a:pt x="32364" y="64592"/>
                        <a:pt x="26241" y="65547"/>
                      </a:cubicBezTo>
                      <a:cubicBezTo>
                        <a:pt x="16783" y="67111"/>
                        <a:pt x="8812" y="63529"/>
                        <a:pt x="1176" y="58611"/>
                      </a:cubicBezTo>
                      <a:cubicBezTo>
                        <a:pt x="-217" y="57709"/>
                        <a:pt x="-331" y="56820"/>
                        <a:pt x="615" y="55534"/>
                      </a:cubicBezTo>
                      <a:cubicBezTo>
                        <a:pt x="2109" y="53509"/>
                        <a:pt x="3137" y="50703"/>
                        <a:pt x="5092" y="49575"/>
                      </a:cubicBezTo>
                      <a:cubicBezTo>
                        <a:pt x="7173" y="48395"/>
                        <a:pt x="9058" y="51258"/>
                        <a:pt x="11082" y="52210"/>
                      </a:cubicBezTo>
                      <a:cubicBezTo>
                        <a:pt x="15768" y="54417"/>
                        <a:pt x="20484" y="55811"/>
                        <a:pt x="25699" y="54733"/>
                      </a:cubicBezTo>
                      <a:cubicBezTo>
                        <a:pt x="29483" y="53926"/>
                        <a:pt x="32005" y="51801"/>
                        <a:pt x="32680" y="47878"/>
                      </a:cubicBezTo>
                      <a:cubicBezTo>
                        <a:pt x="33310" y="44278"/>
                        <a:pt x="31418" y="41856"/>
                        <a:pt x="28543" y="40312"/>
                      </a:cubicBezTo>
                      <a:cubicBezTo>
                        <a:pt x="23360" y="37569"/>
                        <a:pt x="17937" y="35267"/>
                        <a:pt x="12735" y="32555"/>
                      </a:cubicBezTo>
                      <a:cubicBezTo>
                        <a:pt x="6189" y="29157"/>
                        <a:pt x="1107" y="24598"/>
                        <a:pt x="1510" y="16369"/>
                      </a:cubicBezTo>
                      <a:cubicBezTo>
                        <a:pt x="1952" y="7408"/>
                        <a:pt x="9329" y="604"/>
                        <a:pt x="19204" y="24"/>
                      </a:cubicBezTo>
                      <a:cubicBezTo>
                        <a:pt x="20327" y="-20"/>
                        <a:pt x="21449" y="37"/>
                        <a:pt x="22572" y="31"/>
                      </a:cubicBezTo>
                      <a:close/>
                    </a:path>
                  </a:pathLst>
                </a:custGeom>
                <a:solidFill>
                  <a:srgbClr val="03396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852" name="Google Shape;2852;p18"/>
                <p:cNvSpPr/>
                <p:nvPr/>
              </p:nvSpPr>
              <p:spPr>
                <a:xfrm>
                  <a:off x="11276938" y="3784230"/>
                  <a:ext cx="45946" cy="65103"/>
                </a:xfrm>
                <a:custGeom>
                  <a:rect b="b" l="l" r="r" t="t"/>
                  <a:pathLst>
                    <a:path extrusionOk="0" h="65103" w="45946">
                      <a:moveTo>
                        <a:pt x="28604" y="37597"/>
                      </a:moveTo>
                      <a:cubicBezTo>
                        <a:pt x="28604" y="45719"/>
                        <a:pt x="28522" y="53847"/>
                        <a:pt x="28654" y="61963"/>
                      </a:cubicBezTo>
                      <a:cubicBezTo>
                        <a:pt x="28692" y="64308"/>
                        <a:pt x="28068" y="65040"/>
                        <a:pt x="25627" y="65078"/>
                      </a:cubicBezTo>
                      <a:cubicBezTo>
                        <a:pt x="17335" y="65191"/>
                        <a:pt x="17335" y="65298"/>
                        <a:pt x="17335" y="57176"/>
                      </a:cubicBezTo>
                      <a:cubicBezTo>
                        <a:pt x="17335" y="42749"/>
                        <a:pt x="17253" y="28328"/>
                        <a:pt x="17405" y="13907"/>
                      </a:cubicBezTo>
                      <a:cubicBezTo>
                        <a:pt x="17405" y="10836"/>
                        <a:pt x="16717" y="9612"/>
                        <a:pt x="13464" y="9890"/>
                      </a:cubicBezTo>
                      <a:cubicBezTo>
                        <a:pt x="10115" y="10174"/>
                        <a:pt x="6716" y="9808"/>
                        <a:pt x="3374" y="9997"/>
                      </a:cubicBezTo>
                      <a:cubicBezTo>
                        <a:pt x="890" y="10136"/>
                        <a:pt x="-31" y="9511"/>
                        <a:pt x="1" y="6800"/>
                      </a:cubicBezTo>
                      <a:cubicBezTo>
                        <a:pt x="64" y="129"/>
                        <a:pt x="-94" y="122"/>
                        <a:pt x="6515" y="122"/>
                      </a:cubicBezTo>
                      <a:cubicBezTo>
                        <a:pt x="17865" y="122"/>
                        <a:pt x="29285" y="343"/>
                        <a:pt x="40654" y="9"/>
                      </a:cubicBezTo>
                      <a:cubicBezTo>
                        <a:pt x="44898" y="-111"/>
                        <a:pt x="46058" y="967"/>
                        <a:pt x="45938" y="5217"/>
                      </a:cubicBezTo>
                      <a:cubicBezTo>
                        <a:pt x="45831" y="9001"/>
                        <a:pt x="44998" y="10464"/>
                        <a:pt x="41064" y="10016"/>
                      </a:cubicBezTo>
                      <a:cubicBezTo>
                        <a:pt x="38012" y="9675"/>
                        <a:pt x="34878" y="10129"/>
                        <a:pt x="31801" y="9896"/>
                      </a:cubicBezTo>
                      <a:cubicBezTo>
                        <a:pt x="29108" y="9694"/>
                        <a:pt x="28522" y="10728"/>
                        <a:pt x="28566" y="13232"/>
                      </a:cubicBezTo>
                      <a:cubicBezTo>
                        <a:pt x="28692" y="21354"/>
                        <a:pt x="28604" y="29475"/>
                        <a:pt x="28604" y="37597"/>
                      </a:cubicBezTo>
                      <a:close/>
                    </a:path>
                  </a:pathLst>
                </a:custGeom>
                <a:solidFill>
                  <a:srgbClr val="03396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853" name="Google Shape;2853;p18"/>
                <p:cNvSpPr/>
                <p:nvPr/>
              </p:nvSpPr>
              <p:spPr>
                <a:xfrm>
                  <a:off x="11185373" y="3784579"/>
                  <a:ext cx="46041" cy="64874"/>
                </a:xfrm>
                <a:custGeom>
                  <a:rect b="b" l="l" r="r" t="t"/>
                  <a:pathLst>
                    <a:path extrusionOk="0" h="64874" w="46041">
                      <a:moveTo>
                        <a:pt x="28357" y="37716"/>
                      </a:moveTo>
                      <a:cubicBezTo>
                        <a:pt x="28357" y="45699"/>
                        <a:pt x="28231" y="53688"/>
                        <a:pt x="28426" y="61677"/>
                      </a:cubicBezTo>
                      <a:cubicBezTo>
                        <a:pt x="28490" y="64370"/>
                        <a:pt x="27607" y="64887"/>
                        <a:pt x="25103" y="64874"/>
                      </a:cubicBezTo>
                      <a:cubicBezTo>
                        <a:pt x="17385" y="64874"/>
                        <a:pt x="17385" y="64963"/>
                        <a:pt x="17385" y="57307"/>
                      </a:cubicBezTo>
                      <a:cubicBezTo>
                        <a:pt x="17385" y="43025"/>
                        <a:pt x="17209" y="28730"/>
                        <a:pt x="17499" y="14428"/>
                      </a:cubicBezTo>
                      <a:cubicBezTo>
                        <a:pt x="17581" y="10380"/>
                        <a:pt x="16238" y="9478"/>
                        <a:pt x="12605" y="9813"/>
                      </a:cubicBezTo>
                      <a:cubicBezTo>
                        <a:pt x="9541" y="10096"/>
                        <a:pt x="6413" y="9693"/>
                        <a:pt x="3336" y="9920"/>
                      </a:cubicBezTo>
                      <a:cubicBezTo>
                        <a:pt x="675" y="10122"/>
                        <a:pt x="-239" y="9125"/>
                        <a:pt x="57" y="6597"/>
                      </a:cubicBezTo>
                      <a:cubicBezTo>
                        <a:pt x="196" y="5481"/>
                        <a:pt x="196" y="4352"/>
                        <a:pt x="57" y="3236"/>
                      </a:cubicBezTo>
                      <a:cubicBezTo>
                        <a:pt x="-283" y="575"/>
                        <a:pt x="908" y="-24"/>
                        <a:pt x="3431" y="1"/>
                      </a:cubicBezTo>
                      <a:cubicBezTo>
                        <a:pt x="16357" y="121"/>
                        <a:pt x="29284" y="140"/>
                        <a:pt x="42217" y="1"/>
                      </a:cubicBezTo>
                      <a:cubicBezTo>
                        <a:pt x="45124" y="-31"/>
                        <a:pt x="46398" y="701"/>
                        <a:pt x="45956" y="3709"/>
                      </a:cubicBezTo>
                      <a:cubicBezTo>
                        <a:pt x="45818" y="4823"/>
                        <a:pt x="45818" y="5949"/>
                        <a:pt x="45956" y="7063"/>
                      </a:cubicBezTo>
                      <a:cubicBezTo>
                        <a:pt x="46209" y="9289"/>
                        <a:pt x="45282" y="10008"/>
                        <a:pt x="43081" y="9920"/>
                      </a:cubicBezTo>
                      <a:cubicBezTo>
                        <a:pt x="39298" y="9775"/>
                        <a:pt x="35514" y="10084"/>
                        <a:pt x="31731" y="9819"/>
                      </a:cubicBezTo>
                      <a:cubicBezTo>
                        <a:pt x="28824" y="9611"/>
                        <a:pt x="28281" y="10733"/>
                        <a:pt x="28332" y="13356"/>
                      </a:cubicBezTo>
                      <a:cubicBezTo>
                        <a:pt x="28452" y="21466"/>
                        <a:pt x="28357" y="29587"/>
                        <a:pt x="28357" y="37716"/>
                      </a:cubicBezTo>
                      <a:close/>
                    </a:path>
                  </a:pathLst>
                </a:custGeom>
                <a:solidFill>
                  <a:srgbClr val="03396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854" name="Google Shape;2854;p18"/>
                <p:cNvSpPr/>
                <p:nvPr/>
              </p:nvSpPr>
              <p:spPr>
                <a:xfrm>
                  <a:off x="10801808" y="3864290"/>
                  <a:ext cx="39076" cy="64719"/>
                </a:xfrm>
                <a:custGeom>
                  <a:rect b="b" l="l" r="r" t="t"/>
                  <a:pathLst>
                    <a:path extrusionOk="0" h="64719" w="39076">
                      <a:moveTo>
                        <a:pt x="0" y="55472"/>
                      </a:moveTo>
                      <a:cubicBezTo>
                        <a:pt x="1054" y="54794"/>
                        <a:pt x="2044" y="54022"/>
                        <a:pt x="2957" y="53164"/>
                      </a:cubicBezTo>
                      <a:cubicBezTo>
                        <a:pt x="5795" y="50011"/>
                        <a:pt x="7863" y="47955"/>
                        <a:pt x="12479" y="51903"/>
                      </a:cubicBezTo>
                      <a:cubicBezTo>
                        <a:pt x="18274" y="56840"/>
                        <a:pt x="25891" y="53283"/>
                        <a:pt x="27379" y="45824"/>
                      </a:cubicBezTo>
                      <a:cubicBezTo>
                        <a:pt x="27748" y="43901"/>
                        <a:pt x="27932" y="41948"/>
                        <a:pt x="27928" y="39991"/>
                      </a:cubicBezTo>
                      <a:cubicBezTo>
                        <a:pt x="27979" y="27808"/>
                        <a:pt x="28004" y="15619"/>
                        <a:pt x="27928" y="3418"/>
                      </a:cubicBezTo>
                      <a:cubicBezTo>
                        <a:pt x="27928" y="1078"/>
                        <a:pt x="28180" y="-13"/>
                        <a:pt x="31024" y="0"/>
                      </a:cubicBezTo>
                      <a:cubicBezTo>
                        <a:pt x="39077" y="32"/>
                        <a:pt x="39077" y="-132"/>
                        <a:pt x="39077" y="8078"/>
                      </a:cubicBezTo>
                      <a:cubicBezTo>
                        <a:pt x="39077" y="18167"/>
                        <a:pt x="39077" y="28256"/>
                        <a:pt x="39077" y="38345"/>
                      </a:cubicBezTo>
                      <a:cubicBezTo>
                        <a:pt x="39077" y="40029"/>
                        <a:pt x="39077" y="41712"/>
                        <a:pt x="38925" y="43390"/>
                      </a:cubicBezTo>
                      <a:cubicBezTo>
                        <a:pt x="38093" y="52369"/>
                        <a:pt x="35356" y="60195"/>
                        <a:pt x="25828" y="63492"/>
                      </a:cubicBezTo>
                      <a:cubicBezTo>
                        <a:pt x="16723" y="66607"/>
                        <a:pt x="7277" y="63738"/>
                        <a:pt x="0" y="55472"/>
                      </a:cubicBezTo>
                      <a:close/>
                    </a:path>
                  </a:pathLst>
                </a:custGeom>
                <a:solidFill>
                  <a:srgbClr val="01386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855" name="Google Shape;2855;p18"/>
                <p:cNvSpPr/>
                <p:nvPr/>
              </p:nvSpPr>
              <p:spPr>
                <a:xfrm>
                  <a:off x="11167402" y="3784511"/>
                  <a:ext cx="11396" cy="64932"/>
                </a:xfrm>
                <a:custGeom>
                  <a:rect b="b" l="l" r="r" t="t"/>
                  <a:pathLst>
                    <a:path extrusionOk="0" h="64932" w="11396">
                      <a:moveTo>
                        <a:pt x="11331" y="32587"/>
                      </a:moveTo>
                      <a:cubicBezTo>
                        <a:pt x="11331" y="42109"/>
                        <a:pt x="11231" y="51631"/>
                        <a:pt x="11394" y="61146"/>
                      </a:cubicBezTo>
                      <a:cubicBezTo>
                        <a:pt x="11445" y="63990"/>
                        <a:pt x="10764" y="64999"/>
                        <a:pt x="7718" y="64930"/>
                      </a:cubicBezTo>
                      <a:cubicBezTo>
                        <a:pt x="69" y="64797"/>
                        <a:pt x="69" y="64930"/>
                        <a:pt x="69" y="57192"/>
                      </a:cubicBezTo>
                      <a:cubicBezTo>
                        <a:pt x="69" y="39536"/>
                        <a:pt x="139" y="21912"/>
                        <a:pt x="0" y="4275"/>
                      </a:cubicBezTo>
                      <a:cubicBezTo>
                        <a:pt x="0" y="1122"/>
                        <a:pt x="593" y="-139"/>
                        <a:pt x="4092" y="12"/>
                      </a:cubicBezTo>
                      <a:cubicBezTo>
                        <a:pt x="11325" y="271"/>
                        <a:pt x="11331" y="56"/>
                        <a:pt x="11331" y="7371"/>
                      </a:cubicBezTo>
                      <a:close/>
                    </a:path>
                  </a:pathLst>
                </a:custGeom>
                <a:solidFill>
                  <a:srgbClr val="03396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856" name="Google Shape;2856;p18"/>
                <p:cNvSpPr/>
                <p:nvPr/>
              </p:nvSpPr>
              <p:spPr>
                <a:xfrm>
                  <a:off x="11102457" y="3864990"/>
                  <a:ext cx="11402" cy="64084"/>
                </a:xfrm>
                <a:custGeom>
                  <a:rect b="b" l="l" r="r" t="t"/>
                  <a:pathLst>
                    <a:path extrusionOk="0" h="64084" w="11402">
                      <a:moveTo>
                        <a:pt x="59" y="31750"/>
                      </a:moveTo>
                      <a:cubicBezTo>
                        <a:pt x="59" y="22367"/>
                        <a:pt x="140" y="12990"/>
                        <a:pt x="2" y="3614"/>
                      </a:cubicBezTo>
                      <a:cubicBezTo>
                        <a:pt x="-36" y="997"/>
                        <a:pt x="513" y="-25"/>
                        <a:pt x="3426" y="0"/>
                      </a:cubicBezTo>
                      <a:cubicBezTo>
                        <a:pt x="11321" y="64"/>
                        <a:pt x="11321" y="-88"/>
                        <a:pt x="11321" y="7933"/>
                      </a:cubicBezTo>
                      <a:cubicBezTo>
                        <a:pt x="11321" y="25154"/>
                        <a:pt x="11226" y="42375"/>
                        <a:pt x="11403" y="59590"/>
                      </a:cubicBezTo>
                      <a:cubicBezTo>
                        <a:pt x="11403" y="62963"/>
                        <a:pt x="10772" y="64218"/>
                        <a:pt x="7096" y="64073"/>
                      </a:cubicBezTo>
                      <a:cubicBezTo>
                        <a:pt x="65" y="63795"/>
                        <a:pt x="59" y="64010"/>
                        <a:pt x="59" y="56947"/>
                      </a:cubicBezTo>
                      <a:close/>
                    </a:path>
                  </a:pathLst>
                </a:custGeom>
                <a:solidFill>
                  <a:srgbClr val="03396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857" name="Google Shape;2857;p18"/>
                <p:cNvSpPr/>
                <p:nvPr/>
              </p:nvSpPr>
              <p:spPr>
                <a:xfrm>
                  <a:off x="10930363" y="3784525"/>
                  <a:ext cx="11079" cy="64941"/>
                </a:xfrm>
                <a:custGeom>
                  <a:rect b="b" l="l" r="r" t="t"/>
                  <a:pathLst>
                    <a:path extrusionOk="0" h="64941" w="11079">
                      <a:moveTo>
                        <a:pt x="11029" y="32328"/>
                      </a:moveTo>
                      <a:cubicBezTo>
                        <a:pt x="11029" y="41982"/>
                        <a:pt x="10966" y="51642"/>
                        <a:pt x="11079" y="61296"/>
                      </a:cubicBezTo>
                      <a:cubicBezTo>
                        <a:pt x="11079" y="63818"/>
                        <a:pt x="10776" y="64985"/>
                        <a:pt x="7756" y="64941"/>
                      </a:cubicBezTo>
                      <a:cubicBezTo>
                        <a:pt x="63" y="64834"/>
                        <a:pt x="63" y="65010"/>
                        <a:pt x="63" y="57248"/>
                      </a:cubicBezTo>
                      <a:cubicBezTo>
                        <a:pt x="63" y="39592"/>
                        <a:pt x="120" y="21980"/>
                        <a:pt x="0" y="4343"/>
                      </a:cubicBezTo>
                      <a:cubicBezTo>
                        <a:pt x="0" y="1310"/>
                        <a:pt x="385" y="-141"/>
                        <a:pt x="4017" y="11"/>
                      </a:cubicBezTo>
                      <a:cubicBezTo>
                        <a:pt x="11022" y="294"/>
                        <a:pt x="11029" y="55"/>
                        <a:pt x="11029" y="7136"/>
                      </a:cubicBezTo>
                      <a:close/>
                    </a:path>
                  </a:pathLst>
                </a:custGeom>
                <a:solidFill>
                  <a:srgbClr val="03396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</p:grpSp>
          <p:grpSp>
            <p:nvGrpSpPr>
              <p:cNvPr id="2858" name="Google Shape;2858;p18"/>
              <p:cNvGrpSpPr/>
              <p:nvPr/>
            </p:nvGrpSpPr>
            <p:grpSpPr>
              <a:xfrm>
                <a:off x="5890256" y="4474337"/>
                <a:ext cx="875131" cy="276332"/>
                <a:chOff x="8314769" y="3747142"/>
                <a:chExt cx="893734" cy="282206"/>
              </a:xfrm>
            </p:grpSpPr>
            <p:sp>
              <p:nvSpPr>
                <p:cNvPr id="2859" name="Google Shape;2859;p18"/>
                <p:cNvSpPr/>
                <p:nvPr/>
              </p:nvSpPr>
              <p:spPr>
                <a:xfrm>
                  <a:off x="8406146" y="3835923"/>
                  <a:ext cx="5988" cy="7078"/>
                </a:xfrm>
                <a:custGeom>
                  <a:rect b="b" l="l" r="r" t="t"/>
                  <a:pathLst>
                    <a:path extrusionOk="0" h="7078" w="5988">
                      <a:moveTo>
                        <a:pt x="276" y="4814"/>
                      </a:moveTo>
                      <a:cubicBezTo>
                        <a:pt x="-531" y="2838"/>
                        <a:pt x="686" y="189"/>
                        <a:pt x="686" y="189"/>
                      </a:cubicBezTo>
                      <a:cubicBezTo>
                        <a:pt x="2137" y="-264"/>
                        <a:pt x="4842" y="19"/>
                        <a:pt x="5655" y="1894"/>
                      </a:cubicBezTo>
                      <a:cubicBezTo>
                        <a:pt x="6532" y="3933"/>
                        <a:pt x="5655" y="5669"/>
                        <a:pt x="3316" y="7079"/>
                      </a:cubicBezTo>
                      <a:cubicBezTo>
                        <a:pt x="2139" y="6571"/>
                        <a:pt x="1098" y="5795"/>
                        <a:pt x="276" y="4814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860" name="Google Shape;2860;p18"/>
                <p:cNvSpPr/>
                <p:nvPr/>
              </p:nvSpPr>
              <p:spPr>
                <a:xfrm>
                  <a:off x="8461357" y="3852691"/>
                  <a:ext cx="14389" cy="117484"/>
                </a:xfrm>
                <a:custGeom>
                  <a:rect b="b" l="l" r="r" t="t"/>
                  <a:pathLst>
                    <a:path extrusionOk="0" h="117484" w="14389">
                      <a:moveTo>
                        <a:pt x="14390" y="106103"/>
                      </a:moveTo>
                      <a:lnTo>
                        <a:pt x="76" y="117484"/>
                      </a:lnTo>
                      <a:lnTo>
                        <a:pt x="0" y="0"/>
                      </a:lnTo>
                      <a:lnTo>
                        <a:pt x="14390" y="0"/>
                      </a:lnTo>
                      <a:lnTo>
                        <a:pt x="14390" y="106103"/>
                      </a:ln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861" name="Google Shape;2861;p18"/>
                <p:cNvSpPr/>
                <p:nvPr/>
              </p:nvSpPr>
              <p:spPr>
                <a:xfrm>
                  <a:off x="8484979" y="3852691"/>
                  <a:ext cx="11823" cy="95859"/>
                </a:xfrm>
                <a:custGeom>
                  <a:rect b="b" l="l" r="r" t="t"/>
                  <a:pathLst>
                    <a:path extrusionOk="0" h="95859" w="11823">
                      <a:moveTo>
                        <a:pt x="0" y="95860"/>
                      </a:moveTo>
                      <a:lnTo>
                        <a:pt x="44" y="0"/>
                      </a:lnTo>
                      <a:lnTo>
                        <a:pt x="11710" y="0"/>
                      </a:lnTo>
                      <a:lnTo>
                        <a:pt x="11823" y="73134"/>
                      </a:lnTo>
                      <a:cubicBezTo>
                        <a:pt x="9572" y="80055"/>
                        <a:pt x="5896" y="87605"/>
                        <a:pt x="0" y="95860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862" name="Google Shape;2862;p18"/>
                <p:cNvSpPr/>
                <p:nvPr/>
              </p:nvSpPr>
              <p:spPr>
                <a:xfrm>
                  <a:off x="8437894" y="3852691"/>
                  <a:ext cx="14515" cy="118572"/>
                </a:xfrm>
                <a:custGeom>
                  <a:rect b="b" l="l" r="r" t="t"/>
                  <a:pathLst>
                    <a:path extrusionOk="0" h="118572" w="14515">
                      <a:moveTo>
                        <a:pt x="0" y="107185"/>
                      </a:moveTo>
                      <a:lnTo>
                        <a:pt x="14516" y="118573"/>
                      </a:lnTo>
                      <a:lnTo>
                        <a:pt x="14516" y="0"/>
                      </a:lnTo>
                      <a:lnTo>
                        <a:pt x="0" y="0"/>
                      </a:lnTo>
                      <a:lnTo>
                        <a:pt x="0" y="107185"/>
                      </a:ln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863" name="Google Shape;2863;p18"/>
                <p:cNvSpPr/>
                <p:nvPr/>
              </p:nvSpPr>
              <p:spPr>
                <a:xfrm>
                  <a:off x="8416808" y="3852691"/>
                  <a:ext cx="12964" cy="99175"/>
                </a:xfrm>
                <a:custGeom>
                  <a:rect b="b" l="l" r="r" t="t"/>
                  <a:pathLst>
                    <a:path extrusionOk="0" h="99175" w="12964">
                      <a:moveTo>
                        <a:pt x="12965" y="99176"/>
                      </a:moveTo>
                      <a:lnTo>
                        <a:pt x="12883" y="0"/>
                      </a:lnTo>
                      <a:lnTo>
                        <a:pt x="0" y="0"/>
                      </a:lnTo>
                      <a:lnTo>
                        <a:pt x="0" y="78067"/>
                      </a:lnTo>
                      <a:cubicBezTo>
                        <a:pt x="492" y="83333"/>
                        <a:pt x="9932" y="96684"/>
                        <a:pt x="12965" y="99176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864" name="Google Shape;2864;p18"/>
                <p:cNvSpPr/>
                <p:nvPr/>
              </p:nvSpPr>
              <p:spPr>
                <a:xfrm>
                  <a:off x="8354406" y="3786685"/>
                  <a:ext cx="203580" cy="203120"/>
                </a:xfrm>
                <a:custGeom>
                  <a:rect b="b" l="l" r="r" t="t"/>
                  <a:pathLst>
                    <a:path extrusionOk="0" h="203120" w="203580">
                      <a:moveTo>
                        <a:pt x="101793" y="199647"/>
                      </a:moveTo>
                      <a:cubicBezTo>
                        <a:pt x="47564" y="199647"/>
                        <a:pt x="3481" y="155643"/>
                        <a:pt x="3481" y="101554"/>
                      </a:cubicBezTo>
                      <a:cubicBezTo>
                        <a:pt x="3481" y="47464"/>
                        <a:pt x="47577" y="3473"/>
                        <a:pt x="101793" y="3473"/>
                      </a:cubicBezTo>
                      <a:cubicBezTo>
                        <a:pt x="156010" y="3473"/>
                        <a:pt x="200099" y="47471"/>
                        <a:pt x="200099" y="101554"/>
                      </a:cubicBezTo>
                      <a:cubicBezTo>
                        <a:pt x="200099" y="155637"/>
                        <a:pt x="155997" y="199647"/>
                        <a:pt x="101793" y="199647"/>
                      </a:cubicBezTo>
                      <a:lnTo>
                        <a:pt x="101793" y="203120"/>
                      </a:lnTo>
                      <a:cubicBezTo>
                        <a:pt x="157914" y="203120"/>
                        <a:pt x="203580" y="157556"/>
                        <a:pt x="203580" y="101554"/>
                      </a:cubicBezTo>
                      <a:cubicBezTo>
                        <a:pt x="203580" y="45552"/>
                        <a:pt x="157920" y="0"/>
                        <a:pt x="101793" y="0"/>
                      </a:cubicBezTo>
                      <a:cubicBezTo>
                        <a:pt x="45666" y="0"/>
                        <a:pt x="0" y="45558"/>
                        <a:pt x="0" y="101554"/>
                      </a:cubicBezTo>
                      <a:cubicBezTo>
                        <a:pt x="0" y="157550"/>
                        <a:pt x="45660" y="203120"/>
                        <a:pt x="101793" y="203120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865" name="Google Shape;2865;p18"/>
                <p:cNvSpPr/>
                <p:nvPr/>
              </p:nvSpPr>
              <p:spPr>
                <a:xfrm>
                  <a:off x="8314769" y="3747142"/>
                  <a:ext cx="282855" cy="282206"/>
                </a:xfrm>
                <a:custGeom>
                  <a:rect b="b" l="l" r="r" t="t"/>
                  <a:pathLst>
                    <a:path extrusionOk="0" h="282206" w="282855">
                      <a:moveTo>
                        <a:pt x="141431" y="277708"/>
                      </a:moveTo>
                      <a:cubicBezTo>
                        <a:pt x="65926" y="277708"/>
                        <a:pt x="4502" y="216433"/>
                        <a:pt x="4502" y="141097"/>
                      </a:cubicBezTo>
                      <a:cubicBezTo>
                        <a:pt x="4502" y="65761"/>
                        <a:pt x="65926" y="4492"/>
                        <a:pt x="141431" y="4492"/>
                      </a:cubicBezTo>
                      <a:cubicBezTo>
                        <a:pt x="216936" y="4492"/>
                        <a:pt x="278347" y="65773"/>
                        <a:pt x="278347" y="141097"/>
                      </a:cubicBezTo>
                      <a:cubicBezTo>
                        <a:pt x="278347" y="216421"/>
                        <a:pt x="216917" y="277708"/>
                        <a:pt x="141431" y="277708"/>
                      </a:cubicBezTo>
                      <a:lnTo>
                        <a:pt x="141431" y="282207"/>
                      </a:lnTo>
                      <a:cubicBezTo>
                        <a:pt x="219414" y="282207"/>
                        <a:pt x="282856" y="218906"/>
                        <a:pt x="282856" y="141097"/>
                      </a:cubicBezTo>
                      <a:cubicBezTo>
                        <a:pt x="282856" y="63288"/>
                        <a:pt x="219439" y="0"/>
                        <a:pt x="141431" y="0"/>
                      </a:cubicBezTo>
                      <a:cubicBezTo>
                        <a:pt x="63423" y="0"/>
                        <a:pt x="0" y="63294"/>
                        <a:pt x="0" y="141097"/>
                      </a:cubicBezTo>
                      <a:cubicBezTo>
                        <a:pt x="0" y="218900"/>
                        <a:pt x="63442" y="282207"/>
                        <a:pt x="141431" y="28220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866" name="Google Shape;2866;p18"/>
                <p:cNvSpPr/>
                <p:nvPr/>
              </p:nvSpPr>
              <p:spPr>
                <a:xfrm>
                  <a:off x="8339613" y="3925007"/>
                  <a:ext cx="15379" cy="21907"/>
                </a:xfrm>
                <a:custGeom>
                  <a:rect b="b" l="l" r="r" t="t"/>
                  <a:pathLst>
                    <a:path extrusionOk="0" h="21907" w="15379">
                      <a:moveTo>
                        <a:pt x="0" y="3234"/>
                      </a:moveTo>
                      <a:cubicBezTo>
                        <a:pt x="3083" y="6241"/>
                        <a:pt x="4647" y="8318"/>
                        <a:pt x="6344" y="12275"/>
                      </a:cubicBezTo>
                      <a:cubicBezTo>
                        <a:pt x="7851" y="15805"/>
                        <a:pt x="8172" y="18076"/>
                        <a:pt x="8380" y="21908"/>
                      </a:cubicBezTo>
                      <a:lnTo>
                        <a:pt x="15380" y="18812"/>
                      </a:lnTo>
                      <a:cubicBezTo>
                        <a:pt x="12794" y="15949"/>
                        <a:pt x="11344" y="14188"/>
                        <a:pt x="9780" y="10633"/>
                      </a:cubicBezTo>
                      <a:cubicBezTo>
                        <a:pt x="8181" y="7306"/>
                        <a:pt x="7284" y="3687"/>
                        <a:pt x="7144" y="0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867" name="Google Shape;2867;p18"/>
                <p:cNvSpPr/>
                <p:nvPr/>
              </p:nvSpPr>
              <p:spPr>
                <a:xfrm>
                  <a:off x="8335918" y="3928342"/>
                  <a:ext cx="21956" cy="15351"/>
                </a:xfrm>
                <a:custGeom>
                  <a:rect b="b" l="l" r="r" t="t"/>
                  <a:pathLst>
                    <a:path extrusionOk="0" h="15351" w="21956">
                      <a:moveTo>
                        <a:pt x="3241" y="15352"/>
                      </a:moveTo>
                      <a:cubicBezTo>
                        <a:pt x="6224" y="12250"/>
                        <a:pt x="8324" y="10671"/>
                        <a:pt x="12302" y="9022"/>
                      </a:cubicBezTo>
                      <a:cubicBezTo>
                        <a:pt x="15853" y="7550"/>
                        <a:pt x="18116" y="7229"/>
                        <a:pt x="21957" y="6990"/>
                      </a:cubicBezTo>
                      <a:lnTo>
                        <a:pt x="18860" y="0"/>
                      </a:lnTo>
                      <a:cubicBezTo>
                        <a:pt x="16004" y="2598"/>
                        <a:pt x="14207" y="4001"/>
                        <a:pt x="10663" y="5587"/>
                      </a:cubicBezTo>
                      <a:cubicBezTo>
                        <a:pt x="7326" y="7180"/>
                        <a:pt x="3697" y="8075"/>
                        <a:pt x="0" y="821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868" name="Google Shape;2868;p18"/>
                <p:cNvSpPr/>
                <p:nvPr/>
              </p:nvSpPr>
              <p:spPr>
                <a:xfrm>
                  <a:off x="8557141" y="3925007"/>
                  <a:ext cx="15348" cy="21907"/>
                </a:xfrm>
                <a:custGeom>
                  <a:rect b="b" l="l" r="r" t="t"/>
                  <a:pathLst>
                    <a:path extrusionOk="0" h="21907" w="15348">
                      <a:moveTo>
                        <a:pt x="15348" y="3234"/>
                      </a:moveTo>
                      <a:cubicBezTo>
                        <a:pt x="12271" y="6248"/>
                        <a:pt x="10688" y="8318"/>
                        <a:pt x="9042" y="12275"/>
                      </a:cubicBezTo>
                      <a:cubicBezTo>
                        <a:pt x="7523" y="15811"/>
                        <a:pt x="7201" y="18076"/>
                        <a:pt x="6999" y="21908"/>
                      </a:cubicBezTo>
                      <a:lnTo>
                        <a:pt x="0" y="18812"/>
                      </a:lnTo>
                      <a:cubicBezTo>
                        <a:pt x="2554" y="15930"/>
                        <a:pt x="4061" y="14194"/>
                        <a:pt x="5593" y="10633"/>
                      </a:cubicBezTo>
                      <a:cubicBezTo>
                        <a:pt x="7185" y="7303"/>
                        <a:pt x="8084" y="3686"/>
                        <a:pt x="8235" y="0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869" name="Google Shape;2869;p18"/>
                <p:cNvSpPr/>
                <p:nvPr/>
              </p:nvSpPr>
              <p:spPr>
                <a:xfrm>
                  <a:off x="8554228" y="3928348"/>
                  <a:ext cx="21943" cy="15345"/>
                </a:xfrm>
                <a:custGeom>
                  <a:rect b="b" l="l" r="r" t="t"/>
                  <a:pathLst>
                    <a:path extrusionOk="0" h="15345" w="21943">
                      <a:moveTo>
                        <a:pt x="18715" y="15345"/>
                      </a:moveTo>
                      <a:cubicBezTo>
                        <a:pt x="15714" y="12250"/>
                        <a:pt x="13639" y="10658"/>
                        <a:pt x="9654" y="9016"/>
                      </a:cubicBezTo>
                      <a:cubicBezTo>
                        <a:pt x="6091" y="7556"/>
                        <a:pt x="3840" y="7210"/>
                        <a:pt x="0" y="6984"/>
                      </a:cubicBezTo>
                      <a:lnTo>
                        <a:pt x="3090" y="0"/>
                      </a:lnTo>
                      <a:cubicBezTo>
                        <a:pt x="5940" y="2605"/>
                        <a:pt x="7750" y="3989"/>
                        <a:pt x="11287" y="5587"/>
                      </a:cubicBezTo>
                      <a:cubicBezTo>
                        <a:pt x="14622" y="7183"/>
                        <a:pt x="18249" y="8078"/>
                        <a:pt x="21944" y="821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870" name="Google Shape;2870;p18"/>
                <p:cNvSpPr/>
                <p:nvPr/>
              </p:nvSpPr>
              <p:spPr>
                <a:xfrm>
                  <a:off x="8380870" y="3971105"/>
                  <a:ext cx="23466" cy="25537"/>
                </a:xfrm>
                <a:custGeom>
                  <a:rect b="b" l="l" r="r" t="t"/>
                  <a:pathLst>
                    <a:path extrusionOk="0" h="25537" w="23466">
                      <a:moveTo>
                        <a:pt x="20142" y="14931"/>
                      </a:moveTo>
                      <a:cubicBezTo>
                        <a:pt x="21983" y="13931"/>
                        <a:pt x="22879" y="14843"/>
                        <a:pt x="23339" y="14252"/>
                      </a:cubicBezTo>
                      <a:cubicBezTo>
                        <a:pt x="23679" y="13818"/>
                        <a:pt x="23288" y="13623"/>
                        <a:pt x="22771" y="13233"/>
                      </a:cubicBezTo>
                      <a:cubicBezTo>
                        <a:pt x="22084" y="12692"/>
                        <a:pt x="21327" y="12264"/>
                        <a:pt x="20640" y="11735"/>
                      </a:cubicBezTo>
                      <a:cubicBezTo>
                        <a:pt x="19953" y="11207"/>
                        <a:pt x="19341" y="10559"/>
                        <a:pt x="18629" y="10005"/>
                      </a:cubicBezTo>
                      <a:cubicBezTo>
                        <a:pt x="18345" y="9779"/>
                        <a:pt x="17695" y="9149"/>
                        <a:pt x="17317" y="9628"/>
                      </a:cubicBezTo>
                      <a:cubicBezTo>
                        <a:pt x="16611" y="10534"/>
                        <a:pt x="19839" y="11515"/>
                        <a:pt x="17948" y="13906"/>
                      </a:cubicBezTo>
                      <a:cubicBezTo>
                        <a:pt x="17632" y="14315"/>
                        <a:pt x="16882" y="15164"/>
                        <a:pt x="14795" y="16309"/>
                      </a:cubicBezTo>
                      <a:lnTo>
                        <a:pt x="5387" y="21481"/>
                      </a:lnTo>
                      <a:cubicBezTo>
                        <a:pt x="5166" y="21607"/>
                        <a:pt x="4794" y="21884"/>
                        <a:pt x="4642" y="21777"/>
                      </a:cubicBezTo>
                      <a:cubicBezTo>
                        <a:pt x="4491" y="21670"/>
                        <a:pt x="4642" y="21204"/>
                        <a:pt x="4718" y="20971"/>
                      </a:cubicBezTo>
                      <a:lnTo>
                        <a:pt x="8003" y="10276"/>
                      </a:lnTo>
                      <a:cubicBezTo>
                        <a:pt x="8377" y="8767"/>
                        <a:pt x="8997" y="7330"/>
                        <a:pt x="9838" y="6022"/>
                      </a:cubicBezTo>
                      <a:cubicBezTo>
                        <a:pt x="10683" y="4947"/>
                        <a:pt x="11844" y="6475"/>
                        <a:pt x="12361" y="5783"/>
                      </a:cubicBezTo>
                      <a:cubicBezTo>
                        <a:pt x="12701" y="5356"/>
                        <a:pt x="12562" y="5280"/>
                        <a:pt x="11787" y="4670"/>
                      </a:cubicBezTo>
                      <a:cubicBezTo>
                        <a:pt x="11396" y="4374"/>
                        <a:pt x="10608" y="3921"/>
                        <a:pt x="9050" y="2713"/>
                      </a:cubicBezTo>
                      <a:cubicBezTo>
                        <a:pt x="8224" y="2084"/>
                        <a:pt x="7480" y="1310"/>
                        <a:pt x="6673" y="687"/>
                      </a:cubicBezTo>
                      <a:cubicBezTo>
                        <a:pt x="6307" y="410"/>
                        <a:pt x="5714" y="-382"/>
                        <a:pt x="5229" y="222"/>
                      </a:cubicBezTo>
                      <a:cubicBezTo>
                        <a:pt x="5090" y="410"/>
                        <a:pt x="5286" y="807"/>
                        <a:pt x="5342" y="895"/>
                      </a:cubicBezTo>
                      <a:cubicBezTo>
                        <a:pt x="6097" y="1656"/>
                        <a:pt x="6316" y="2797"/>
                        <a:pt x="5897" y="3783"/>
                      </a:cubicBezTo>
                      <a:lnTo>
                        <a:pt x="298" y="23381"/>
                      </a:lnTo>
                      <a:cubicBezTo>
                        <a:pt x="-99" y="24803"/>
                        <a:pt x="-62" y="25269"/>
                        <a:pt x="191" y="25439"/>
                      </a:cubicBezTo>
                      <a:cubicBezTo>
                        <a:pt x="443" y="25608"/>
                        <a:pt x="695" y="25590"/>
                        <a:pt x="1452" y="2513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871" name="Google Shape;2871;p18"/>
                <p:cNvSpPr/>
                <p:nvPr/>
              </p:nvSpPr>
              <p:spPr>
                <a:xfrm>
                  <a:off x="8414769" y="3991718"/>
                  <a:ext cx="17720" cy="25571"/>
                </a:xfrm>
                <a:custGeom>
                  <a:rect b="b" l="l" r="r" t="t"/>
                  <a:pathLst>
                    <a:path extrusionOk="0" h="25571" w="17720">
                      <a:moveTo>
                        <a:pt x="10721" y="4428"/>
                      </a:moveTo>
                      <a:cubicBezTo>
                        <a:pt x="11320" y="2031"/>
                        <a:pt x="13162" y="3730"/>
                        <a:pt x="13458" y="2541"/>
                      </a:cubicBezTo>
                      <a:cubicBezTo>
                        <a:pt x="13553" y="2170"/>
                        <a:pt x="13408" y="2094"/>
                        <a:pt x="12777" y="1912"/>
                      </a:cubicBezTo>
                      <a:cubicBezTo>
                        <a:pt x="12304" y="1799"/>
                        <a:pt x="11907" y="1830"/>
                        <a:pt x="9366" y="1195"/>
                      </a:cubicBezTo>
                      <a:cubicBezTo>
                        <a:pt x="8218" y="918"/>
                        <a:pt x="6515" y="358"/>
                        <a:pt x="5317" y="62"/>
                      </a:cubicBezTo>
                      <a:cubicBezTo>
                        <a:pt x="4687" y="-95"/>
                        <a:pt x="4302" y="62"/>
                        <a:pt x="4220" y="358"/>
                      </a:cubicBezTo>
                      <a:cubicBezTo>
                        <a:pt x="3949" y="1459"/>
                        <a:pt x="7550" y="1446"/>
                        <a:pt x="6881" y="4133"/>
                      </a:cubicBezTo>
                      <a:lnTo>
                        <a:pt x="3161" y="19044"/>
                      </a:lnTo>
                      <a:cubicBezTo>
                        <a:pt x="2202" y="22882"/>
                        <a:pt x="348" y="20611"/>
                        <a:pt x="8" y="22064"/>
                      </a:cubicBezTo>
                      <a:cubicBezTo>
                        <a:pt x="-36" y="22253"/>
                        <a:pt x="102" y="22454"/>
                        <a:pt x="493" y="22555"/>
                      </a:cubicBezTo>
                      <a:cubicBezTo>
                        <a:pt x="2146" y="22957"/>
                        <a:pt x="3426" y="23146"/>
                        <a:pt x="4365" y="23379"/>
                      </a:cubicBezTo>
                      <a:cubicBezTo>
                        <a:pt x="5860" y="23750"/>
                        <a:pt x="7625" y="24329"/>
                        <a:pt x="12178" y="25462"/>
                      </a:cubicBezTo>
                      <a:cubicBezTo>
                        <a:pt x="14637" y="26091"/>
                        <a:pt x="17046" y="23933"/>
                        <a:pt x="17664" y="21473"/>
                      </a:cubicBezTo>
                      <a:cubicBezTo>
                        <a:pt x="17815" y="20875"/>
                        <a:pt x="17626" y="20724"/>
                        <a:pt x="17506" y="20699"/>
                      </a:cubicBezTo>
                      <a:cubicBezTo>
                        <a:pt x="16371" y="20416"/>
                        <a:pt x="15753" y="24637"/>
                        <a:pt x="8331" y="22794"/>
                      </a:cubicBezTo>
                      <a:cubicBezTo>
                        <a:pt x="6169" y="22259"/>
                        <a:pt x="6572" y="21152"/>
                        <a:pt x="7070" y="19201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872" name="Google Shape;2872;p18"/>
                <p:cNvSpPr/>
                <p:nvPr/>
              </p:nvSpPr>
              <p:spPr>
                <a:xfrm>
                  <a:off x="8435945" y="3995713"/>
                  <a:ext cx="17289" cy="23829"/>
                </a:xfrm>
                <a:custGeom>
                  <a:rect b="b" l="l" r="r" t="t"/>
                  <a:pathLst>
                    <a:path extrusionOk="0" h="23829" w="17289">
                      <a:moveTo>
                        <a:pt x="7460" y="4222"/>
                      </a:moveTo>
                      <a:cubicBezTo>
                        <a:pt x="7617" y="1982"/>
                        <a:pt x="7743" y="1963"/>
                        <a:pt x="11470" y="2221"/>
                      </a:cubicBezTo>
                      <a:cubicBezTo>
                        <a:pt x="17416" y="2636"/>
                        <a:pt x="14749" y="6260"/>
                        <a:pt x="16193" y="6355"/>
                      </a:cubicBezTo>
                      <a:cubicBezTo>
                        <a:pt x="16899" y="6405"/>
                        <a:pt x="16824" y="5323"/>
                        <a:pt x="16824" y="4901"/>
                      </a:cubicBezTo>
                      <a:lnTo>
                        <a:pt x="16925" y="1692"/>
                      </a:lnTo>
                      <a:cubicBezTo>
                        <a:pt x="16926" y="1368"/>
                        <a:pt x="16681" y="1096"/>
                        <a:pt x="16357" y="1063"/>
                      </a:cubicBezTo>
                      <a:cubicBezTo>
                        <a:pt x="13639" y="875"/>
                        <a:pt x="11508" y="856"/>
                        <a:pt x="9320" y="705"/>
                      </a:cubicBezTo>
                      <a:cubicBezTo>
                        <a:pt x="4603" y="371"/>
                        <a:pt x="2384" y="76"/>
                        <a:pt x="1122" y="0"/>
                      </a:cubicBezTo>
                      <a:cubicBezTo>
                        <a:pt x="687" y="0"/>
                        <a:pt x="422" y="214"/>
                        <a:pt x="410" y="503"/>
                      </a:cubicBezTo>
                      <a:cubicBezTo>
                        <a:pt x="309" y="1806"/>
                        <a:pt x="3865" y="1013"/>
                        <a:pt x="3664" y="3920"/>
                      </a:cubicBezTo>
                      <a:lnTo>
                        <a:pt x="2604" y="19064"/>
                      </a:lnTo>
                      <a:cubicBezTo>
                        <a:pt x="2327" y="23002"/>
                        <a:pt x="82" y="21102"/>
                        <a:pt x="0" y="22587"/>
                      </a:cubicBezTo>
                      <a:cubicBezTo>
                        <a:pt x="0" y="22782"/>
                        <a:pt x="164" y="22958"/>
                        <a:pt x="561" y="22977"/>
                      </a:cubicBezTo>
                      <a:cubicBezTo>
                        <a:pt x="2257" y="23097"/>
                        <a:pt x="3563" y="23065"/>
                        <a:pt x="4515" y="23128"/>
                      </a:cubicBezTo>
                      <a:cubicBezTo>
                        <a:pt x="6053" y="23241"/>
                        <a:pt x="7895" y="23493"/>
                        <a:pt x="12580" y="23820"/>
                      </a:cubicBezTo>
                      <a:cubicBezTo>
                        <a:pt x="15102" y="24003"/>
                        <a:pt x="17107" y="21473"/>
                        <a:pt x="17284" y="18944"/>
                      </a:cubicBezTo>
                      <a:cubicBezTo>
                        <a:pt x="17328" y="18315"/>
                        <a:pt x="17114" y="18227"/>
                        <a:pt x="17000" y="18214"/>
                      </a:cubicBezTo>
                      <a:cubicBezTo>
                        <a:pt x="15821" y="18133"/>
                        <a:pt x="15960" y="22398"/>
                        <a:pt x="8317" y="21870"/>
                      </a:cubicBezTo>
                      <a:cubicBezTo>
                        <a:pt x="6104" y="21713"/>
                        <a:pt x="6306" y="20555"/>
                        <a:pt x="6426" y="18548"/>
                      </a:cubicBezTo>
                      <a:lnTo>
                        <a:pt x="6716" y="14408"/>
                      </a:lnTo>
                      <a:cubicBezTo>
                        <a:pt x="6848" y="12520"/>
                        <a:pt x="6753" y="12137"/>
                        <a:pt x="8172" y="12231"/>
                      </a:cubicBezTo>
                      <a:lnTo>
                        <a:pt x="10449" y="12395"/>
                      </a:lnTo>
                      <a:cubicBezTo>
                        <a:pt x="13652" y="12615"/>
                        <a:pt x="12548" y="15981"/>
                        <a:pt x="13532" y="16050"/>
                      </a:cubicBezTo>
                      <a:cubicBezTo>
                        <a:pt x="14276" y="16107"/>
                        <a:pt x="14163" y="14924"/>
                        <a:pt x="14163" y="14509"/>
                      </a:cubicBezTo>
                      <a:lnTo>
                        <a:pt x="14346" y="8727"/>
                      </a:lnTo>
                      <a:cubicBezTo>
                        <a:pt x="14377" y="7858"/>
                        <a:pt x="14037" y="7896"/>
                        <a:pt x="13816" y="7883"/>
                      </a:cubicBezTo>
                      <a:cubicBezTo>
                        <a:pt x="13185" y="7833"/>
                        <a:pt x="12895" y="10815"/>
                        <a:pt x="10247" y="10627"/>
                      </a:cubicBezTo>
                      <a:lnTo>
                        <a:pt x="8311" y="10488"/>
                      </a:lnTo>
                      <a:cubicBezTo>
                        <a:pt x="6980" y="10394"/>
                        <a:pt x="6999" y="10167"/>
                        <a:pt x="7100" y="877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873" name="Google Shape;2873;p18"/>
                <p:cNvSpPr/>
                <p:nvPr/>
              </p:nvSpPr>
              <p:spPr>
                <a:xfrm>
                  <a:off x="8454821" y="3995243"/>
                  <a:ext cx="24352" cy="24894"/>
                </a:xfrm>
                <a:custGeom>
                  <a:rect b="b" l="l" r="r" t="t"/>
                  <a:pathLst>
                    <a:path extrusionOk="0" h="24894" w="24352">
                      <a:moveTo>
                        <a:pt x="5048" y="20263"/>
                      </a:moveTo>
                      <a:cubicBezTo>
                        <a:pt x="5339" y="23554"/>
                        <a:pt x="2331" y="23233"/>
                        <a:pt x="2444" y="24523"/>
                      </a:cubicBezTo>
                      <a:cubicBezTo>
                        <a:pt x="2495" y="25076"/>
                        <a:pt x="3075" y="24856"/>
                        <a:pt x="3434" y="24825"/>
                      </a:cubicBezTo>
                      <a:cubicBezTo>
                        <a:pt x="4260" y="24755"/>
                        <a:pt x="5080" y="24554"/>
                        <a:pt x="6070" y="24466"/>
                      </a:cubicBezTo>
                      <a:cubicBezTo>
                        <a:pt x="7060" y="24378"/>
                        <a:pt x="8195" y="24416"/>
                        <a:pt x="9708" y="24284"/>
                      </a:cubicBezTo>
                      <a:cubicBezTo>
                        <a:pt x="10106" y="24252"/>
                        <a:pt x="10875" y="24214"/>
                        <a:pt x="10837" y="23761"/>
                      </a:cubicBezTo>
                      <a:cubicBezTo>
                        <a:pt x="10705" y="22245"/>
                        <a:pt x="6959" y="24781"/>
                        <a:pt x="6423" y="18577"/>
                      </a:cubicBezTo>
                      <a:lnTo>
                        <a:pt x="5452" y="7592"/>
                      </a:lnTo>
                      <a:cubicBezTo>
                        <a:pt x="5452" y="7302"/>
                        <a:pt x="5452" y="7070"/>
                        <a:pt x="5654" y="7051"/>
                      </a:cubicBezTo>
                      <a:cubicBezTo>
                        <a:pt x="5856" y="7032"/>
                        <a:pt x="6007" y="7183"/>
                        <a:pt x="6240" y="7422"/>
                      </a:cubicBezTo>
                      <a:lnTo>
                        <a:pt x="22522" y="22937"/>
                      </a:lnTo>
                      <a:cubicBezTo>
                        <a:pt x="22708" y="23207"/>
                        <a:pt x="23027" y="23354"/>
                        <a:pt x="23354" y="23321"/>
                      </a:cubicBezTo>
                      <a:cubicBezTo>
                        <a:pt x="23726" y="23321"/>
                        <a:pt x="23701" y="23025"/>
                        <a:pt x="23638" y="22314"/>
                      </a:cubicBezTo>
                      <a:lnTo>
                        <a:pt x="22049" y="4194"/>
                      </a:lnTo>
                      <a:cubicBezTo>
                        <a:pt x="21752" y="803"/>
                        <a:pt x="24439" y="1350"/>
                        <a:pt x="24350" y="382"/>
                      </a:cubicBezTo>
                      <a:cubicBezTo>
                        <a:pt x="24350" y="287"/>
                        <a:pt x="24312" y="-40"/>
                        <a:pt x="23720" y="4"/>
                      </a:cubicBezTo>
                      <a:cubicBezTo>
                        <a:pt x="23449" y="42"/>
                        <a:pt x="22377" y="256"/>
                        <a:pt x="20441" y="426"/>
                      </a:cubicBezTo>
                      <a:cubicBezTo>
                        <a:pt x="18322" y="614"/>
                        <a:pt x="17414" y="570"/>
                        <a:pt x="16922" y="608"/>
                      </a:cubicBezTo>
                      <a:cubicBezTo>
                        <a:pt x="16658" y="621"/>
                        <a:pt x="16454" y="846"/>
                        <a:pt x="16467" y="1109"/>
                      </a:cubicBezTo>
                      <a:cubicBezTo>
                        <a:pt x="16469" y="1140"/>
                        <a:pt x="16474" y="1170"/>
                        <a:pt x="16481" y="1199"/>
                      </a:cubicBezTo>
                      <a:cubicBezTo>
                        <a:pt x="16575" y="2263"/>
                        <a:pt x="20264" y="1350"/>
                        <a:pt x="20535" y="4289"/>
                      </a:cubicBezTo>
                      <a:lnTo>
                        <a:pt x="21475" y="15054"/>
                      </a:lnTo>
                      <a:cubicBezTo>
                        <a:pt x="21544" y="15859"/>
                        <a:pt x="21525" y="16255"/>
                        <a:pt x="21336" y="16274"/>
                      </a:cubicBezTo>
                      <a:cubicBezTo>
                        <a:pt x="21147" y="16293"/>
                        <a:pt x="20743" y="15928"/>
                        <a:pt x="20308" y="15519"/>
                      </a:cubicBezTo>
                      <a:lnTo>
                        <a:pt x="6694" y="2345"/>
                      </a:lnTo>
                      <a:cubicBezTo>
                        <a:pt x="6064" y="1778"/>
                        <a:pt x="6436" y="1527"/>
                        <a:pt x="5433" y="1608"/>
                      </a:cubicBezTo>
                      <a:cubicBezTo>
                        <a:pt x="3806" y="1747"/>
                        <a:pt x="3018" y="1948"/>
                        <a:pt x="2217" y="2024"/>
                      </a:cubicBezTo>
                      <a:cubicBezTo>
                        <a:pt x="1631" y="2068"/>
                        <a:pt x="1070" y="1992"/>
                        <a:pt x="483" y="2024"/>
                      </a:cubicBezTo>
                      <a:cubicBezTo>
                        <a:pt x="211" y="2028"/>
                        <a:pt x="-5" y="2252"/>
                        <a:pt x="0" y="2523"/>
                      </a:cubicBezTo>
                      <a:cubicBezTo>
                        <a:pt x="0" y="2554"/>
                        <a:pt x="4" y="2585"/>
                        <a:pt x="10" y="2615"/>
                      </a:cubicBezTo>
                      <a:cubicBezTo>
                        <a:pt x="143" y="4163"/>
                        <a:pt x="3409" y="1759"/>
                        <a:pt x="3945" y="7976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874" name="Google Shape;2874;p18"/>
                <p:cNvSpPr/>
                <p:nvPr/>
              </p:nvSpPr>
              <p:spPr>
                <a:xfrm>
                  <a:off x="8482203" y="3990517"/>
                  <a:ext cx="21479" cy="24687"/>
                </a:xfrm>
                <a:custGeom>
                  <a:rect b="b" l="l" r="r" t="t"/>
                  <a:pathLst>
                    <a:path extrusionOk="0" h="24687" w="21479">
                      <a:moveTo>
                        <a:pt x="15866" y="112"/>
                      </a:moveTo>
                      <a:cubicBezTo>
                        <a:pt x="15810" y="-39"/>
                        <a:pt x="15602" y="-8"/>
                        <a:pt x="15450" y="36"/>
                      </a:cubicBezTo>
                      <a:cubicBezTo>
                        <a:pt x="15040" y="162"/>
                        <a:pt x="15318" y="1194"/>
                        <a:pt x="14757" y="1364"/>
                      </a:cubicBezTo>
                      <a:cubicBezTo>
                        <a:pt x="13880" y="1641"/>
                        <a:pt x="11017" y="433"/>
                        <a:pt x="7448" y="1534"/>
                      </a:cubicBezTo>
                      <a:cubicBezTo>
                        <a:pt x="8" y="3799"/>
                        <a:pt x="-938" y="11600"/>
                        <a:pt x="663" y="16791"/>
                      </a:cubicBezTo>
                      <a:cubicBezTo>
                        <a:pt x="1407" y="19239"/>
                        <a:pt x="5172" y="26776"/>
                        <a:pt x="13823" y="24133"/>
                      </a:cubicBezTo>
                      <a:cubicBezTo>
                        <a:pt x="20129" y="22246"/>
                        <a:pt x="21813" y="16583"/>
                        <a:pt x="21428" y="15325"/>
                      </a:cubicBezTo>
                      <a:cubicBezTo>
                        <a:pt x="21371" y="15136"/>
                        <a:pt x="21062" y="15067"/>
                        <a:pt x="20911" y="15105"/>
                      </a:cubicBezTo>
                      <a:cubicBezTo>
                        <a:pt x="20142" y="15344"/>
                        <a:pt x="19379" y="20025"/>
                        <a:pt x="14801" y="21397"/>
                      </a:cubicBezTo>
                      <a:cubicBezTo>
                        <a:pt x="9163" y="23120"/>
                        <a:pt x="4920" y="17697"/>
                        <a:pt x="3570" y="13324"/>
                      </a:cubicBezTo>
                      <a:cubicBezTo>
                        <a:pt x="2309" y="9172"/>
                        <a:pt x="3362" y="4094"/>
                        <a:pt x="7707" y="2773"/>
                      </a:cubicBezTo>
                      <a:cubicBezTo>
                        <a:pt x="11137" y="1735"/>
                        <a:pt x="14561" y="3629"/>
                        <a:pt x="16945" y="6164"/>
                      </a:cubicBezTo>
                      <a:cubicBezTo>
                        <a:pt x="17285" y="6498"/>
                        <a:pt x="17689" y="7089"/>
                        <a:pt x="18155" y="6951"/>
                      </a:cubicBezTo>
                      <a:cubicBezTo>
                        <a:pt x="18622" y="6812"/>
                        <a:pt x="18326" y="6120"/>
                        <a:pt x="18200" y="5812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875" name="Google Shape;2875;p18"/>
                <p:cNvSpPr/>
                <p:nvPr/>
              </p:nvSpPr>
              <p:spPr>
                <a:xfrm>
                  <a:off x="8499053" y="3984731"/>
                  <a:ext cx="19962" cy="23903"/>
                </a:xfrm>
                <a:custGeom>
                  <a:rect b="b" l="l" r="r" t="t"/>
                  <a:pathLst>
                    <a:path extrusionOk="0" h="23903" w="19962">
                      <a:moveTo>
                        <a:pt x="7914" y="4011"/>
                      </a:moveTo>
                      <a:cubicBezTo>
                        <a:pt x="6464" y="1286"/>
                        <a:pt x="9055" y="1223"/>
                        <a:pt x="8544" y="236"/>
                      </a:cubicBezTo>
                      <a:cubicBezTo>
                        <a:pt x="8355" y="-104"/>
                        <a:pt x="8191" y="-85"/>
                        <a:pt x="7372" y="349"/>
                      </a:cubicBezTo>
                      <a:cubicBezTo>
                        <a:pt x="5820" y="1173"/>
                        <a:pt x="4900" y="1802"/>
                        <a:pt x="3922" y="2331"/>
                      </a:cubicBezTo>
                      <a:cubicBezTo>
                        <a:pt x="2945" y="2859"/>
                        <a:pt x="1841" y="3281"/>
                        <a:pt x="769" y="3847"/>
                      </a:cubicBezTo>
                      <a:cubicBezTo>
                        <a:pt x="524" y="3979"/>
                        <a:pt x="-208" y="4250"/>
                        <a:pt x="57" y="4741"/>
                      </a:cubicBezTo>
                      <a:cubicBezTo>
                        <a:pt x="587" y="5741"/>
                        <a:pt x="3248" y="3312"/>
                        <a:pt x="4629" y="5911"/>
                      </a:cubicBezTo>
                      <a:lnTo>
                        <a:pt x="11956" y="19664"/>
                      </a:lnTo>
                      <a:cubicBezTo>
                        <a:pt x="13406" y="22382"/>
                        <a:pt x="11048" y="22678"/>
                        <a:pt x="11584" y="23678"/>
                      </a:cubicBezTo>
                      <a:cubicBezTo>
                        <a:pt x="11647" y="23855"/>
                        <a:pt x="11842" y="23947"/>
                        <a:pt x="12020" y="23884"/>
                      </a:cubicBezTo>
                      <a:cubicBezTo>
                        <a:pt x="12037" y="23877"/>
                        <a:pt x="12054" y="23870"/>
                        <a:pt x="12069" y="23861"/>
                      </a:cubicBezTo>
                      <a:cubicBezTo>
                        <a:pt x="12776" y="23490"/>
                        <a:pt x="13879" y="22747"/>
                        <a:pt x="15058" y="22124"/>
                      </a:cubicBezTo>
                      <a:cubicBezTo>
                        <a:pt x="17190" y="20998"/>
                        <a:pt x="18249" y="20577"/>
                        <a:pt x="19264" y="20042"/>
                      </a:cubicBezTo>
                      <a:cubicBezTo>
                        <a:pt x="19895" y="19708"/>
                        <a:pt x="20078" y="19469"/>
                        <a:pt x="19895" y="19148"/>
                      </a:cubicBezTo>
                      <a:cubicBezTo>
                        <a:pt x="19409" y="18230"/>
                        <a:pt x="17057" y="21168"/>
                        <a:pt x="15178" y="1765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876" name="Google Shape;2876;p18"/>
                <p:cNvSpPr/>
                <p:nvPr/>
              </p:nvSpPr>
              <p:spPr>
                <a:xfrm>
                  <a:off x="8325485" y="3873051"/>
                  <a:ext cx="24476" cy="19270"/>
                </a:xfrm>
                <a:custGeom>
                  <a:rect b="b" l="l" r="r" t="t"/>
                  <a:pathLst>
                    <a:path extrusionOk="0" h="19270" w="24476">
                      <a:moveTo>
                        <a:pt x="4713" y="2019"/>
                      </a:moveTo>
                      <a:cubicBezTo>
                        <a:pt x="2866" y="1132"/>
                        <a:pt x="3137" y="81"/>
                        <a:pt x="2393" y="6"/>
                      </a:cubicBezTo>
                      <a:cubicBezTo>
                        <a:pt x="1838" y="-51"/>
                        <a:pt x="1901" y="320"/>
                        <a:pt x="1844" y="868"/>
                      </a:cubicBezTo>
                      <a:cubicBezTo>
                        <a:pt x="1775" y="1597"/>
                        <a:pt x="1844" y="2334"/>
                        <a:pt x="1756" y="3057"/>
                      </a:cubicBezTo>
                      <a:cubicBezTo>
                        <a:pt x="1668" y="3781"/>
                        <a:pt x="1478" y="4523"/>
                        <a:pt x="1403" y="5272"/>
                      </a:cubicBezTo>
                      <a:cubicBezTo>
                        <a:pt x="1403" y="5586"/>
                        <a:pt x="1195" y="6335"/>
                        <a:pt x="1813" y="6392"/>
                      </a:cubicBezTo>
                      <a:cubicBezTo>
                        <a:pt x="2954" y="6505"/>
                        <a:pt x="2008" y="3768"/>
                        <a:pt x="5066" y="4070"/>
                      </a:cubicBezTo>
                      <a:cubicBezTo>
                        <a:pt x="6382" y="4250"/>
                        <a:pt x="7657" y="4659"/>
                        <a:pt x="8831" y="5278"/>
                      </a:cubicBezTo>
                      <a:lnTo>
                        <a:pt x="18346" y="9821"/>
                      </a:lnTo>
                      <a:cubicBezTo>
                        <a:pt x="18573" y="9921"/>
                        <a:pt x="19015" y="10072"/>
                        <a:pt x="18977" y="10223"/>
                      </a:cubicBezTo>
                      <a:cubicBezTo>
                        <a:pt x="18939" y="10374"/>
                        <a:pt x="18498" y="10469"/>
                        <a:pt x="18258" y="10519"/>
                      </a:cubicBezTo>
                      <a:lnTo>
                        <a:pt x="7463" y="12847"/>
                      </a:lnTo>
                      <a:cubicBezTo>
                        <a:pt x="5965" y="13238"/>
                        <a:pt x="4420" y="13420"/>
                        <a:pt x="2872" y="13388"/>
                      </a:cubicBezTo>
                      <a:cubicBezTo>
                        <a:pt x="1516" y="13250"/>
                        <a:pt x="2159" y="11740"/>
                        <a:pt x="1283" y="11658"/>
                      </a:cubicBezTo>
                      <a:cubicBezTo>
                        <a:pt x="734" y="11601"/>
                        <a:pt x="747" y="11733"/>
                        <a:pt x="652" y="12564"/>
                      </a:cubicBezTo>
                      <a:cubicBezTo>
                        <a:pt x="608" y="12979"/>
                        <a:pt x="652" y="13740"/>
                        <a:pt x="501" y="15401"/>
                      </a:cubicBezTo>
                      <a:cubicBezTo>
                        <a:pt x="406" y="16282"/>
                        <a:pt x="192" y="17151"/>
                        <a:pt x="104" y="18012"/>
                      </a:cubicBezTo>
                      <a:cubicBezTo>
                        <a:pt x="66" y="18396"/>
                        <a:pt x="-268" y="19176"/>
                        <a:pt x="507" y="19271"/>
                      </a:cubicBezTo>
                      <a:cubicBezTo>
                        <a:pt x="734" y="19271"/>
                        <a:pt x="961" y="18975"/>
                        <a:pt x="999" y="18900"/>
                      </a:cubicBezTo>
                      <a:cubicBezTo>
                        <a:pt x="1434" y="17874"/>
                        <a:pt x="1825" y="17547"/>
                        <a:pt x="3143" y="17226"/>
                      </a:cubicBezTo>
                      <a:lnTo>
                        <a:pt x="22691" y="12658"/>
                      </a:lnTo>
                      <a:cubicBezTo>
                        <a:pt x="24103" y="12325"/>
                        <a:pt x="24457" y="12105"/>
                        <a:pt x="24475" y="11840"/>
                      </a:cubicBezTo>
                      <a:cubicBezTo>
                        <a:pt x="24494" y="11576"/>
                        <a:pt x="24330" y="11412"/>
                        <a:pt x="23511" y="11035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877" name="Google Shape;2877;p18"/>
                <p:cNvSpPr/>
                <p:nvPr/>
              </p:nvSpPr>
              <p:spPr>
                <a:xfrm>
                  <a:off x="8326970" y="3851758"/>
                  <a:ext cx="26671" cy="24561"/>
                </a:xfrm>
                <a:custGeom>
                  <a:rect b="b" l="l" r="r" t="t"/>
                  <a:pathLst>
                    <a:path extrusionOk="0" h="24561" w="26671">
                      <a:moveTo>
                        <a:pt x="18696" y="21217"/>
                      </a:moveTo>
                      <a:cubicBezTo>
                        <a:pt x="21919" y="21953"/>
                        <a:pt x="20790" y="24256"/>
                        <a:pt x="22064" y="24545"/>
                      </a:cubicBezTo>
                      <a:cubicBezTo>
                        <a:pt x="22600" y="24664"/>
                        <a:pt x="22549" y="24123"/>
                        <a:pt x="22619" y="23847"/>
                      </a:cubicBezTo>
                      <a:cubicBezTo>
                        <a:pt x="22776" y="23167"/>
                        <a:pt x="22808" y="22456"/>
                        <a:pt x="22997" y="21638"/>
                      </a:cubicBezTo>
                      <a:cubicBezTo>
                        <a:pt x="23186" y="20820"/>
                        <a:pt x="23520" y="19958"/>
                        <a:pt x="23804" y="18700"/>
                      </a:cubicBezTo>
                      <a:cubicBezTo>
                        <a:pt x="23886" y="18367"/>
                        <a:pt x="24056" y="17744"/>
                        <a:pt x="23621" y="17643"/>
                      </a:cubicBezTo>
                      <a:cubicBezTo>
                        <a:pt x="22127" y="17297"/>
                        <a:pt x="23533" y="21028"/>
                        <a:pt x="17448" y="19631"/>
                      </a:cubicBezTo>
                      <a:lnTo>
                        <a:pt x="6678" y="17146"/>
                      </a:lnTo>
                      <a:cubicBezTo>
                        <a:pt x="6400" y="17083"/>
                        <a:pt x="6186" y="16982"/>
                        <a:pt x="6217" y="16825"/>
                      </a:cubicBezTo>
                      <a:cubicBezTo>
                        <a:pt x="6249" y="16668"/>
                        <a:pt x="6444" y="16586"/>
                        <a:pt x="6741" y="16473"/>
                      </a:cubicBezTo>
                      <a:lnTo>
                        <a:pt x="26017" y="8105"/>
                      </a:lnTo>
                      <a:cubicBezTo>
                        <a:pt x="26320" y="7985"/>
                        <a:pt x="26534" y="7903"/>
                        <a:pt x="26648" y="7551"/>
                      </a:cubicBezTo>
                      <a:cubicBezTo>
                        <a:pt x="26761" y="7199"/>
                        <a:pt x="26459" y="7186"/>
                        <a:pt x="25765" y="7023"/>
                      </a:cubicBezTo>
                      <a:lnTo>
                        <a:pt x="7977" y="2971"/>
                      </a:lnTo>
                      <a:cubicBezTo>
                        <a:pt x="4647" y="2203"/>
                        <a:pt x="5908" y="234"/>
                        <a:pt x="4956" y="7"/>
                      </a:cubicBezTo>
                      <a:cubicBezTo>
                        <a:pt x="4862" y="7"/>
                        <a:pt x="4546" y="-87"/>
                        <a:pt x="4433" y="398"/>
                      </a:cubicBezTo>
                      <a:cubicBezTo>
                        <a:pt x="4376" y="624"/>
                        <a:pt x="4300" y="1543"/>
                        <a:pt x="3935" y="3128"/>
                      </a:cubicBezTo>
                      <a:cubicBezTo>
                        <a:pt x="3531" y="4877"/>
                        <a:pt x="3235" y="5576"/>
                        <a:pt x="3140" y="5985"/>
                      </a:cubicBezTo>
                      <a:cubicBezTo>
                        <a:pt x="3046" y="6393"/>
                        <a:pt x="3367" y="6463"/>
                        <a:pt x="3588" y="6513"/>
                      </a:cubicBezTo>
                      <a:cubicBezTo>
                        <a:pt x="4628" y="6752"/>
                        <a:pt x="4773" y="3537"/>
                        <a:pt x="7661" y="4198"/>
                      </a:cubicBezTo>
                      <a:lnTo>
                        <a:pt x="18205" y="6633"/>
                      </a:lnTo>
                      <a:cubicBezTo>
                        <a:pt x="18999" y="6815"/>
                        <a:pt x="19365" y="6953"/>
                        <a:pt x="19333" y="7104"/>
                      </a:cubicBezTo>
                      <a:cubicBezTo>
                        <a:pt x="19302" y="7255"/>
                        <a:pt x="18841" y="7469"/>
                        <a:pt x="18324" y="7696"/>
                      </a:cubicBezTo>
                      <a:lnTo>
                        <a:pt x="2005" y="14617"/>
                      </a:lnTo>
                      <a:cubicBezTo>
                        <a:pt x="1299" y="14938"/>
                        <a:pt x="1141" y="14617"/>
                        <a:pt x="958" y="15391"/>
                      </a:cubicBezTo>
                      <a:cubicBezTo>
                        <a:pt x="656" y="16731"/>
                        <a:pt x="624" y="17416"/>
                        <a:pt x="473" y="18071"/>
                      </a:cubicBezTo>
                      <a:cubicBezTo>
                        <a:pt x="359" y="18549"/>
                        <a:pt x="132" y="18977"/>
                        <a:pt x="13" y="19461"/>
                      </a:cubicBezTo>
                      <a:cubicBezTo>
                        <a:pt x="-57" y="19763"/>
                        <a:pt x="170" y="19952"/>
                        <a:pt x="460" y="20009"/>
                      </a:cubicBezTo>
                      <a:cubicBezTo>
                        <a:pt x="1980" y="20361"/>
                        <a:pt x="574" y="17058"/>
                        <a:pt x="6652" y="18455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878" name="Google Shape;2878;p18"/>
                <p:cNvSpPr/>
                <p:nvPr/>
              </p:nvSpPr>
              <p:spPr>
                <a:xfrm>
                  <a:off x="8332207" y="3842917"/>
                  <a:ext cx="24408" cy="13568"/>
                </a:xfrm>
                <a:custGeom>
                  <a:rect b="b" l="l" r="r" t="t"/>
                  <a:pathLst>
                    <a:path extrusionOk="0" h="13568" w="24408">
                      <a:moveTo>
                        <a:pt x="5073" y="2821"/>
                      </a:moveTo>
                      <a:cubicBezTo>
                        <a:pt x="2141" y="1871"/>
                        <a:pt x="3856" y="380"/>
                        <a:pt x="2809" y="40"/>
                      </a:cubicBezTo>
                      <a:cubicBezTo>
                        <a:pt x="2431" y="-79"/>
                        <a:pt x="2330" y="40"/>
                        <a:pt x="2091" y="764"/>
                      </a:cubicBezTo>
                      <a:cubicBezTo>
                        <a:pt x="1630" y="2167"/>
                        <a:pt x="1460" y="3098"/>
                        <a:pt x="1176" y="3985"/>
                      </a:cubicBezTo>
                      <a:cubicBezTo>
                        <a:pt x="892" y="4872"/>
                        <a:pt x="464" y="5772"/>
                        <a:pt x="148" y="6735"/>
                      </a:cubicBezTo>
                      <a:cubicBezTo>
                        <a:pt x="73" y="6955"/>
                        <a:pt x="-217" y="7540"/>
                        <a:pt x="306" y="7716"/>
                      </a:cubicBezTo>
                      <a:cubicBezTo>
                        <a:pt x="1391" y="8062"/>
                        <a:pt x="1428" y="4992"/>
                        <a:pt x="4247" y="5910"/>
                      </a:cubicBezTo>
                      <a:lnTo>
                        <a:pt x="19084" y="10717"/>
                      </a:lnTo>
                      <a:cubicBezTo>
                        <a:pt x="22023" y="11674"/>
                        <a:pt x="20636" y="13190"/>
                        <a:pt x="21720" y="13536"/>
                      </a:cubicBezTo>
                      <a:cubicBezTo>
                        <a:pt x="21872" y="13586"/>
                        <a:pt x="22111" y="13605"/>
                        <a:pt x="22181" y="13385"/>
                      </a:cubicBezTo>
                      <a:cubicBezTo>
                        <a:pt x="22389" y="12756"/>
                        <a:pt x="22609" y="11642"/>
                        <a:pt x="22956" y="10579"/>
                      </a:cubicBezTo>
                      <a:cubicBezTo>
                        <a:pt x="23587" y="8691"/>
                        <a:pt x="24003" y="7785"/>
                        <a:pt x="24306" y="6873"/>
                      </a:cubicBezTo>
                      <a:cubicBezTo>
                        <a:pt x="24488" y="6307"/>
                        <a:pt x="24432" y="6043"/>
                        <a:pt x="24098" y="5929"/>
                      </a:cubicBezTo>
                      <a:cubicBezTo>
                        <a:pt x="23108" y="5608"/>
                        <a:pt x="23631" y="8830"/>
                        <a:pt x="19829" y="7603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879" name="Google Shape;2879;p18"/>
                <p:cNvSpPr/>
                <p:nvPr/>
              </p:nvSpPr>
              <p:spPr>
                <a:xfrm>
                  <a:off x="8334894" y="3824600"/>
                  <a:ext cx="25368" cy="18403"/>
                </a:xfrm>
                <a:custGeom>
                  <a:rect b="b" l="l" r="r" t="t"/>
                  <a:pathLst>
                    <a:path extrusionOk="0" h="18403" w="25368">
                      <a:moveTo>
                        <a:pt x="9701" y="2697"/>
                      </a:moveTo>
                      <a:cubicBezTo>
                        <a:pt x="8238" y="1282"/>
                        <a:pt x="8824" y="369"/>
                        <a:pt x="8137" y="67"/>
                      </a:cubicBezTo>
                      <a:cubicBezTo>
                        <a:pt x="7632" y="-159"/>
                        <a:pt x="7576" y="218"/>
                        <a:pt x="7349" y="697"/>
                      </a:cubicBezTo>
                      <a:cubicBezTo>
                        <a:pt x="7052" y="1326"/>
                        <a:pt x="6876" y="2075"/>
                        <a:pt x="6579" y="2741"/>
                      </a:cubicBezTo>
                      <a:cubicBezTo>
                        <a:pt x="6283" y="3408"/>
                        <a:pt x="5860" y="4038"/>
                        <a:pt x="5552" y="4730"/>
                      </a:cubicBezTo>
                      <a:cubicBezTo>
                        <a:pt x="5425" y="5013"/>
                        <a:pt x="5028" y="5654"/>
                        <a:pt x="5596" y="5906"/>
                      </a:cubicBezTo>
                      <a:cubicBezTo>
                        <a:pt x="6636" y="6372"/>
                        <a:pt x="6605" y="3484"/>
                        <a:pt x="9379" y="4730"/>
                      </a:cubicBezTo>
                      <a:cubicBezTo>
                        <a:pt x="10558" y="5311"/>
                        <a:pt x="11625" y="6095"/>
                        <a:pt x="12532" y="7045"/>
                      </a:cubicBezTo>
                      <a:lnTo>
                        <a:pt x="20099" y="14299"/>
                      </a:lnTo>
                      <a:cubicBezTo>
                        <a:pt x="20275" y="14463"/>
                        <a:pt x="20654" y="14746"/>
                        <a:pt x="20584" y="14884"/>
                      </a:cubicBezTo>
                      <a:cubicBezTo>
                        <a:pt x="20515" y="15023"/>
                        <a:pt x="20055" y="14966"/>
                        <a:pt x="19821" y="14941"/>
                      </a:cubicBezTo>
                      <a:lnTo>
                        <a:pt x="8919" y="13771"/>
                      </a:lnTo>
                      <a:cubicBezTo>
                        <a:pt x="7380" y="13680"/>
                        <a:pt x="5863" y="13372"/>
                        <a:pt x="4410" y="12858"/>
                      </a:cubicBezTo>
                      <a:cubicBezTo>
                        <a:pt x="3149" y="12305"/>
                        <a:pt x="4246" y="11078"/>
                        <a:pt x="3445" y="10726"/>
                      </a:cubicBezTo>
                      <a:cubicBezTo>
                        <a:pt x="2941" y="10493"/>
                        <a:pt x="2916" y="10625"/>
                        <a:pt x="2582" y="11386"/>
                      </a:cubicBezTo>
                      <a:cubicBezTo>
                        <a:pt x="2411" y="11770"/>
                        <a:pt x="2222" y="12506"/>
                        <a:pt x="1547" y="14022"/>
                      </a:cubicBezTo>
                      <a:cubicBezTo>
                        <a:pt x="1188" y="14828"/>
                        <a:pt x="702" y="15589"/>
                        <a:pt x="362" y="16363"/>
                      </a:cubicBezTo>
                      <a:cubicBezTo>
                        <a:pt x="198" y="16722"/>
                        <a:pt x="-363" y="17351"/>
                        <a:pt x="362" y="17672"/>
                      </a:cubicBezTo>
                      <a:cubicBezTo>
                        <a:pt x="576" y="17760"/>
                        <a:pt x="892" y="17527"/>
                        <a:pt x="948" y="17477"/>
                      </a:cubicBezTo>
                      <a:cubicBezTo>
                        <a:pt x="1680" y="16633"/>
                        <a:pt x="2159" y="16451"/>
                        <a:pt x="3471" y="16558"/>
                      </a:cubicBezTo>
                      <a:lnTo>
                        <a:pt x="23384" y="18351"/>
                      </a:lnTo>
                      <a:cubicBezTo>
                        <a:pt x="24822" y="18483"/>
                        <a:pt x="25225" y="18351"/>
                        <a:pt x="25333" y="18137"/>
                      </a:cubicBezTo>
                      <a:cubicBezTo>
                        <a:pt x="25440" y="17923"/>
                        <a:pt x="25333" y="17678"/>
                        <a:pt x="24664" y="17074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880" name="Google Shape;2880;p18"/>
                <p:cNvSpPr/>
                <p:nvPr/>
              </p:nvSpPr>
              <p:spPr>
                <a:xfrm>
                  <a:off x="8343752" y="3812188"/>
                  <a:ext cx="25785" cy="22983"/>
                </a:xfrm>
                <a:custGeom>
                  <a:rect b="b" l="l" r="r" t="t"/>
                  <a:pathLst>
                    <a:path extrusionOk="0" h="22983" w="25785">
                      <a:moveTo>
                        <a:pt x="6329" y="8384"/>
                      </a:moveTo>
                      <a:cubicBezTo>
                        <a:pt x="4437" y="7163"/>
                        <a:pt x="4475" y="7056"/>
                        <a:pt x="6190" y="4426"/>
                      </a:cubicBezTo>
                      <a:cubicBezTo>
                        <a:pt x="8921" y="223"/>
                        <a:pt x="11008" y="3986"/>
                        <a:pt x="11676" y="2967"/>
                      </a:cubicBezTo>
                      <a:cubicBezTo>
                        <a:pt x="11998" y="2463"/>
                        <a:pt x="11046" y="1991"/>
                        <a:pt x="10661" y="1784"/>
                      </a:cubicBezTo>
                      <a:lnTo>
                        <a:pt x="7905" y="117"/>
                      </a:lnTo>
                      <a:cubicBezTo>
                        <a:pt x="7653" y="-72"/>
                        <a:pt x="7296" y="-28"/>
                        <a:pt x="7098" y="217"/>
                      </a:cubicBezTo>
                      <a:cubicBezTo>
                        <a:pt x="5837" y="2105"/>
                        <a:pt x="4986" y="3709"/>
                        <a:pt x="3983" y="5251"/>
                      </a:cubicBezTo>
                      <a:cubicBezTo>
                        <a:pt x="1814" y="8579"/>
                        <a:pt x="685" y="10076"/>
                        <a:pt x="105" y="10970"/>
                      </a:cubicBezTo>
                      <a:cubicBezTo>
                        <a:pt x="-72" y="11211"/>
                        <a:pt x="-20" y="11549"/>
                        <a:pt x="221" y="11726"/>
                      </a:cubicBezTo>
                      <a:cubicBezTo>
                        <a:pt x="233" y="11735"/>
                        <a:pt x="245" y="11742"/>
                        <a:pt x="257" y="11750"/>
                      </a:cubicBezTo>
                      <a:cubicBezTo>
                        <a:pt x="1347" y="12461"/>
                        <a:pt x="2073" y="9434"/>
                        <a:pt x="4526" y="11020"/>
                      </a:cubicBezTo>
                      <a:lnTo>
                        <a:pt x="17282" y="19262"/>
                      </a:lnTo>
                      <a:cubicBezTo>
                        <a:pt x="20599" y="21420"/>
                        <a:pt x="18051" y="22125"/>
                        <a:pt x="19306" y="22930"/>
                      </a:cubicBezTo>
                      <a:cubicBezTo>
                        <a:pt x="19470" y="23037"/>
                        <a:pt x="19697" y="22993"/>
                        <a:pt x="19874" y="22710"/>
                      </a:cubicBezTo>
                      <a:cubicBezTo>
                        <a:pt x="20656" y="21514"/>
                        <a:pt x="21135" y="20533"/>
                        <a:pt x="21583" y="19860"/>
                      </a:cubicBezTo>
                      <a:cubicBezTo>
                        <a:pt x="22289" y="18771"/>
                        <a:pt x="23247" y="17532"/>
                        <a:pt x="25366" y="14197"/>
                      </a:cubicBezTo>
                      <a:cubicBezTo>
                        <a:pt x="26526" y="12417"/>
                        <a:pt x="25133" y="9680"/>
                        <a:pt x="23001" y="8302"/>
                      </a:cubicBezTo>
                      <a:cubicBezTo>
                        <a:pt x="22484" y="7969"/>
                        <a:pt x="22308" y="8069"/>
                        <a:pt x="22251" y="8157"/>
                      </a:cubicBezTo>
                      <a:cubicBezTo>
                        <a:pt x="21709" y="8981"/>
                        <a:pt x="25479" y="10995"/>
                        <a:pt x="21973" y="16387"/>
                      </a:cubicBezTo>
                      <a:cubicBezTo>
                        <a:pt x="20952" y="17953"/>
                        <a:pt x="20025" y="17230"/>
                        <a:pt x="18329" y="16141"/>
                      </a:cubicBezTo>
                      <a:lnTo>
                        <a:pt x="14842" y="13876"/>
                      </a:lnTo>
                      <a:cubicBezTo>
                        <a:pt x="13259" y="12851"/>
                        <a:pt x="12874" y="12725"/>
                        <a:pt x="13530" y="11725"/>
                      </a:cubicBezTo>
                      <a:lnTo>
                        <a:pt x="14577" y="10114"/>
                      </a:lnTo>
                      <a:cubicBezTo>
                        <a:pt x="16046" y="7855"/>
                        <a:pt x="18543" y="10334"/>
                        <a:pt x="18991" y="9642"/>
                      </a:cubicBezTo>
                      <a:cubicBezTo>
                        <a:pt x="19331" y="9114"/>
                        <a:pt x="18266" y="8610"/>
                        <a:pt x="17900" y="8384"/>
                      </a:cubicBezTo>
                      <a:lnTo>
                        <a:pt x="12937" y="5389"/>
                      </a:lnTo>
                      <a:cubicBezTo>
                        <a:pt x="12193" y="4936"/>
                        <a:pt x="12092" y="5213"/>
                        <a:pt x="11992" y="5389"/>
                      </a:cubicBezTo>
                      <a:cubicBezTo>
                        <a:pt x="11708" y="5823"/>
                        <a:pt x="14173" y="7516"/>
                        <a:pt x="12956" y="9384"/>
                      </a:cubicBezTo>
                      <a:lnTo>
                        <a:pt x="12067" y="10762"/>
                      </a:lnTo>
                      <a:cubicBezTo>
                        <a:pt x="11437" y="11693"/>
                        <a:pt x="11266" y="11567"/>
                        <a:pt x="10087" y="10806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881" name="Google Shape;2881;p18"/>
                <p:cNvSpPr/>
                <p:nvPr/>
              </p:nvSpPr>
              <p:spPr>
                <a:xfrm>
                  <a:off x="8370688" y="3786113"/>
                  <a:ext cx="19235" cy="22555"/>
                </a:xfrm>
                <a:custGeom>
                  <a:rect b="b" l="l" r="r" t="t"/>
                  <a:pathLst>
                    <a:path extrusionOk="0" h="22555" w="19235">
                      <a:moveTo>
                        <a:pt x="11773" y="21982"/>
                      </a:moveTo>
                      <a:cubicBezTo>
                        <a:pt x="12403" y="22492"/>
                        <a:pt x="12517" y="22706"/>
                        <a:pt x="13141" y="22442"/>
                      </a:cubicBezTo>
                      <a:cubicBezTo>
                        <a:pt x="14572" y="21812"/>
                        <a:pt x="16092" y="21542"/>
                        <a:pt x="17303" y="20554"/>
                      </a:cubicBezTo>
                      <a:cubicBezTo>
                        <a:pt x="19913" y="18371"/>
                        <a:pt x="19894" y="14627"/>
                        <a:pt x="17151" y="11368"/>
                      </a:cubicBezTo>
                      <a:cubicBezTo>
                        <a:pt x="14503" y="8222"/>
                        <a:pt x="12290" y="8222"/>
                        <a:pt x="9168" y="8852"/>
                      </a:cubicBezTo>
                      <a:cubicBezTo>
                        <a:pt x="5246" y="9600"/>
                        <a:pt x="3903" y="10192"/>
                        <a:pt x="2497" y="8531"/>
                      </a:cubicBezTo>
                      <a:cubicBezTo>
                        <a:pt x="1091" y="6870"/>
                        <a:pt x="1236" y="5171"/>
                        <a:pt x="2497" y="4070"/>
                      </a:cubicBezTo>
                      <a:cubicBezTo>
                        <a:pt x="5927" y="1201"/>
                        <a:pt x="10108" y="5574"/>
                        <a:pt x="10568" y="5190"/>
                      </a:cubicBezTo>
                      <a:cubicBezTo>
                        <a:pt x="11029" y="4806"/>
                        <a:pt x="10820" y="4473"/>
                        <a:pt x="10322" y="3931"/>
                      </a:cubicBezTo>
                      <a:lnTo>
                        <a:pt x="7296" y="786"/>
                      </a:lnTo>
                      <a:cubicBezTo>
                        <a:pt x="6779" y="245"/>
                        <a:pt x="6526" y="-177"/>
                        <a:pt x="6224" y="75"/>
                      </a:cubicBezTo>
                      <a:cubicBezTo>
                        <a:pt x="5921" y="326"/>
                        <a:pt x="5801" y="1107"/>
                        <a:pt x="5543" y="1333"/>
                      </a:cubicBezTo>
                      <a:cubicBezTo>
                        <a:pt x="4912" y="1836"/>
                        <a:pt x="3291" y="1566"/>
                        <a:pt x="1665" y="2931"/>
                      </a:cubicBezTo>
                      <a:cubicBezTo>
                        <a:pt x="-669" y="4882"/>
                        <a:pt x="-511" y="8310"/>
                        <a:pt x="1898" y="11161"/>
                      </a:cubicBezTo>
                      <a:cubicBezTo>
                        <a:pt x="4086" y="13778"/>
                        <a:pt x="6079" y="13759"/>
                        <a:pt x="8588" y="13268"/>
                      </a:cubicBezTo>
                      <a:cubicBezTo>
                        <a:pt x="13280" y="12343"/>
                        <a:pt x="14799" y="11620"/>
                        <a:pt x="16578" y="13728"/>
                      </a:cubicBezTo>
                      <a:cubicBezTo>
                        <a:pt x="18255" y="15716"/>
                        <a:pt x="18059" y="17912"/>
                        <a:pt x="16508" y="19214"/>
                      </a:cubicBezTo>
                      <a:cubicBezTo>
                        <a:pt x="14295" y="21064"/>
                        <a:pt x="11161" y="19843"/>
                        <a:pt x="8513" y="17956"/>
                      </a:cubicBezTo>
                      <a:cubicBezTo>
                        <a:pt x="8159" y="17698"/>
                        <a:pt x="7932" y="17509"/>
                        <a:pt x="7617" y="17773"/>
                      </a:cubicBezTo>
                      <a:cubicBezTo>
                        <a:pt x="7119" y="18188"/>
                        <a:pt x="7920" y="18742"/>
                        <a:pt x="8248" y="19031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882" name="Google Shape;2882;p18"/>
                <p:cNvSpPr/>
                <p:nvPr/>
              </p:nvSpPr>
              <p:spPr>
                <a:xfrm>
                  <a:off x="8378977" y="3779734"/>
                  <a:ext cx="20272" cy="22560"/>
                </a:xfrm>
                <a:custGeom>
                  <a:rect b="b" l="l" r="r" t="t"/>
                  <a:pathLst>
                    <a:path extrusionOk="0" h="22560" w="20272">
                      <a:moveTo>
                        <a:pt x="6882" y="3804"/>
                      </a:moveTo>
                      <a:cubicBezTo>
                        <a:pt x="5116" y="1288"/>
                        <a:pt x="7380" y="1124"/>
                        <a:pt x="6750" y="218"/>
                      </a:cubicBezTo>
                      <a:cubicBezTo>
                        <a:pt x="6523" y="-103"/>
                        <a:pt x="6384" y="-84"/>
                        <a:pt x="5741" y="369"/>
                      </a:cubicBezTo>
                      <a:cubicBezTo>
                        <a:pt x="4530" y="1212"/>
                        <a:pt x="3849" y="1860"/>
                        <a:pt x="3073" y="2389"/>
                      </a:cubicBezTo>
                      <a:cubicBezTo>
                        <a:pt x="2298" y="2917"/>
                        <a:pt x="1415" y="3389"/>
                        <a:pt x="551" y="3968"/>
                      </a:cubicBezTo>
                      <a:cubicBezTo>
                        <a:pt x="368" y="4100"/>
                        <a:pt x="-225" y="4396"/>
                        <a:pt x="91" y="4849"/>
                      </a:cubicBezTo>
                      <a:cubicBezTo>
                        <a:pt x="721" y="5774"/>
                        <a:pt x="2613" y="3351"/>
                        <a:pt x="4322" y="5767"/>
                      </a:cubicBezTo>
                      <a:lnTo>
                        <a:pt x="13276" y="18521"/>
                      </a:lnTo>
                      <a:cubicBezTo>
                        <a:pt x="15048" y="21037"/>
                        <a:pt x="13030" y="21421"/>
                        <a:pt x="13680" y="22359"/>
                      </a:cubicBezTo>
                      <a:cubicBezTo>
                        <a:pt x="13780" y="22491"/>
                        <a:pt x="13951" y="22642"/>
                        <a:pt x="14140" y="22510"/>
                      </a:cubicBezTo>
                      <a:cubicBezTo>
                        <a:pt x="14695" y="22120"/>
                        <a:pt x="15540" y="21377"/>
                        <a:pt x="16448" y="20742"/>
                      </a:cubicBezTo>
                      <a:cubicBezTo>
                        <a:pt x="18106" y="19578"/>
                        <a:pt x="18970" y="19131"/>
                        <a:pt x="19765" y="18584"/>
                      </a:cubicBezTo>
                      <a:cubicBezTo>
                        <a:pt x="20250" y="18238"/>
                        <a:pt x="20395" y="17998"/>
                        <a:pt x="20168" y="17709"/>
                      </a:cubicBezTo>
                      <a:cubicBezTo>
                        <a:pt x="19538" y="16860"/>
                        <a:pt x="18037" y="19748"/>
                        <a:pt x="15754" y="16451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883" name="Google Shape;2883;p18"/>
                <p:cNvSpPr/>
                <p:nvPr/>
              </p:nvSpPr>
              <p:spPr>
                <a:xfrm>
                  <a:off x="8467765" y="3759568"/>
                  <a:ext cx="17066" cy="23928"/>
                </a:xfrm>
                <a:custGeom>
                  <a:rect b="b" l="l" r="r" t="t"/>
                  <a:pathLst>
                    <a:path extrusionOk="0" h="23928" w="17066">
                      <a:moveTo>
                        <a:pt x="8519" y="4334"/>
                      </a:moveTo>
                      <a:cubicBezTo>
                        <a:pt x="8777" y="2893"/>
                        <a:pt x="9300" y="2327"/>
                        <a:pt x="10454" y="2528"/>
                      </a:cubicBezTo>
                      <a:cubicBezTo>
                        <a:pt x="14421" y="3227"/>
                        <a:pt x="13828" y="7933"/>
                        <a:pt x="13658" y="8757"/>
                      </a:cubicBezTo>
                      <a:cubicBezTo>
                        <a:pt x="13487" y="9581"/>
                        <a:pt x="12624" y="13161"/>
                        <a:pt x="9521" y="12601"/>
                      </a:cubicBezTo>
                      <a:cubicBezTo>
                        <a:pt x="9121" y="12499"/>
                        <a:pt x="8729" y="12366"/>
                        <a:pt x="8348" y="12205"/>
                      </a:cubicBezTo>
                      <a:cubicBezTo>
                        <a:pt x="8039" y="12148"/>
                        <a:pt x="7919" y="12526"/>
                        <a:pt x="7882" y="12746"/>
                      </a:cubicBezTo>
                      <a:cubicBezTo>
                        <a:pt x="7844" y="12966"/>
                        <a:pt x="7844" y="13696"/>
                        <a:pt x="10353" y="14137"/>
                      </a:cubicBezTo>
                      <a:cubicBezTo>
                        <a:pt x="13399" y="14671"/>
                        <a:pt x="16212" y="12671"/>
                        <a:pt x="16924" y="8669"/>
                      </a:cubicBezTo>
                      <a:cubicBezTo>
                        <a:pt x="17750" y="4007"/>
                        <a:pt x="14849" y="1855"/>
                        <a:pt x="11564" y="1339"/>
                      </a:cubicBezTo>
                      <a:cubicBezTo>
                        <a:pt x="9742" y="1050"/>
                        <a:pt x="7901" y="830"/>
                        <a:pt x="7541" y="760"/>
                      </a:cubicBezTo>
                      <a:cubicBezTo>
                        <a:pt x="5599" y="421"/>
                        <a:pt x="4212" y="49"/>
                        <a:pt x="4035" y="18"/>
                      </a:cubicBezTo>
                      <a:cubicBezTo>
                        <a:pt x="3405" y="-89"/>
                        <a:pt x="3241" y="307"/>
                        <a:pt x="3209" y="496"/>
                      </a:cubicBezTo>
                      <a:cubicBezTo>
                        <a:pt x="2995" y="1679"/>
                        <a:pt x="5895" y="836"/>
                        <a:pt x="5296" y="4221"/>
                      </a:cubicBezTo>
                      <a:lnTo>
                        <a:pt x="2812" y="18276"/>
                      </a:lnTo>
                      <a:cubicBezTo>
                        <a:pt x="2106" y="22265"/>
                        <a:pt x="182" y="21208"/>
                        <a:pt x="18" y="22133"/>
                      </a:cubicBezTo>
                      <a:cubicBezTo>
                        <a:pt x="-52" y="22370"/>
                        <a:pt x="84" y="22618"/>
                        <a:pt x="321" y="22688"/>
                      </a:cubicBezTo>
                      <a:cubicBezTo>
                        <a:pt x="370" y="22703"/>
                        <a:pt x="421" y="22709"/>
                        <a:pt x="472" y="22706"/>
                      </a:cubicBezTo>
                      <a:cubicBezTo>
                        <a:pt x="617" y="22706"/>
                        <a:pt x="2616" y="22951"/>
                        <a:pt x="3625" y="23134"/>
                      </a:cubicBezTo>
                      <a:cubicBezTo>
                        <a:pt x="4187" y="23234"/>
                        <a:pt x="5290" y="23555"/>
                        <a:pt x="7087" y="23876"/>
                      </a:cubicBezTo>
                      <a:cubicBezTo>
                        <a:pt x="7447" y="23939"/>
                        <a:pt x="7686" y="24046"/>
                        <a:pt x="7787" y="23505"/>
                      </a:cubicBezTo>
                      <a:cubicBezTo>
                        <a:pt x="7983" y="22385"/>
                        <a:pt x="5183" y="23146"/>
                        <a:pt x="5895" y="19151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884" name="Google Shape;2884;p18"/>
                <p:cNvSpPr/>
                <p:nvPr/>
              </p:nvSpPr>
              <p:spPr>
                <a:xfrm>
                  <a:off x="8483768" y="3764813"/>
                  <a:ext cx="19842" cy="23010"/>
                </a:xfrm>
                <a:custGeom>
                  <a:rect b="b" l="l" r="r" t="t"/>
                  <a:pathLst>
                    <a:path extrusionOk="0" h="23010" w="19842">
                      <a:moveTo>
                        <a:pt x="14112" y="505"/>
                      </a:moveTo>
                      <a:cubicBezTo>
                        <a:pt x="8210" y="-1458"/>
                        <a:pt x="3203" y="2481"/>
                        <a:pt x="870" y="9200"/>
                      </a:cubicBezTo>
                      <a:cubicBezTo>
                        <a:pt x="-1268" y="15423"/>
                        <a:pt x="624" y="20708"/>
                        <a:pt x="5561" y="22406"/>
                      </a:cubicBezTo>
                      <a:cubicBezTo>
                        <a:pt x="13412" y="25112"/>
                        <a:pt x="17504" y="18097"/>
                        <a:pt x="18980" y="13787"/>
                      </a:cubicBezTo>
                      <a:cubicBezTo>
                        <a:pt x="21225" y="7306"/>
                        <a:pt x="18911" y="2084"/>
                        <a:pt x="14112" y="505"/>
                      </a:cubicBezTo>
                      <a:close/>
                      <a:moveTo>
                        <a:pt x="15543" y="13963"/>
                      </a:moveTo>
                      <a:cubicBezTo>
                        <a:pt x="13790" y="19053"/>
                        <a:pt x="10991" y="22696"/>
                        <a:pt x="6715" y="21331"/>
                      </a:cubicBezTo>
                      <a:cubicBezTo>
                        <a:pt x="2301" y="19909"/>
                        <a:pt x="2932" y="12963"/>
                        <a:pt x="4489" y="8489"/>
                      </a:cubicBezTo>
                      <a:cubicBezTo>
                        <a:pt x="6047" y="4016"/>
                        <a:pt x="8714" y="228"/>
                        <a:pt x="12901" y="1568"/>
                      </a:cubicBezTo>
                      <a:cubicBezTo>
                        <a:pt x="16111" y="2594"/>
                        <a:pt x="17889" y="7187"/>
                        <a:pt x="15543" y="13963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885" name="Google Shape;2885;p18"/>
                <p:cNvSpPr/>
                <p:nvPr/>
              </p:nvSpPr>
              <p:spPr>
                <a:xfrm>
                  <a:off x="8498651" y="3769569"/>
                  <a:ext cx="16462" cy="25763"/>
                </a:xfrm>
                <a:custGeom>
                  <a:rect b="b" l="l" r="r" t="t"/>
                  <a:pathLst>
                    <a:path extrusionOk="0" h="25763" w="16462">
                      <a:moveTo>
                        <a:pt x="13606" y="5142"/>
                      </a:moveTo>
                      <a:cubicBezTo>
                        <a:pt x="14722" y="2953"/>
                        <a:pt x="15820" y="4859"/>
                        <a:pt x="16381" y="3758"/>
                      </a:cubicBezTo>
                      <a:cubicBezTo>
                        <a:pt x="16557" y="3412"/>
                        <a:pt x="16457" y="3324"/>
                        <a:pt x="15977" y="3079"/>
                      </a:cubicBezTo>
                      <a:cubicBezTo>
                        <a:pt x="15062" y="2721"/>
                        <a:pt x="14168" y="2314"/>
                        <a:pt x="13297" y="1858"/>
                      </a:cubicBezTo>
                      <a:cubicBezTo>
                        <a:pt x="12415" y="1411"/>
                        <a:pt x="11128" y="600"/>
                        <a:pt x="10201" y="140"/>
                      </a:cubicBezTo>
                      <a:cubicBezTo>
                        <a:pt x="9716" y="-105"/>
                        <a:pt x="9344" y="-4"/>
                        <a:pt x="9211" y="254"/>
                      </a:cubicBezTo>
                      <a:cubicBezTo>
                        <a:pt x="8701" y="1273"/>
                        <a:pt x="11734" y="1820"/>
                        <a:pt x="10472" y="4274"/>
                      </a:cubicBezTo>
                      <a:lnTo>
                        <a:pt x="3473" y="17946"/>
                      </a:lnTo>
                      <a:cubicBezTo>
                        <a:pt x="1676" y="21469"/>
                        <a:pt x="711" y="19015"/>
                        <a:pt x="30" y="20343"/>
                      </a:cubicBezTo>
                      <a:cubicBezTo>
                        <a:pt x="-52" y="20513"/>
                        <a:pt x="30" y="20733"/>
                        <a:pt x="314" y="20890"/>
                      </a:cubicBezTo>
                      <a:cubicBezTo>
                        <a:pt x="1575" y="21520"/>
                        <a:pt x="2622" y="21916"/>
                        <a:pt x="3334" y="22281"/>
                      </a:cubicBezTo>
                      <a:cubicBezTo>
                        <a:pt x="4495" y="22866"/>
                        <a:pt x="5857" y="23690"/>
                        <a:pt x="9350" y="25483"/>
                      </a:cubicBezTo>
                      <a:cubicBezTo>
                        <a:pt x="11242" y="26452"/>
                        <a:pt x="13827" y="24772"/>
                        <a:pt x="14975" y="22520"/>
                      </a:cubicBezTo>
                      <a:cubicBezTo>
                        <a:pt x="15258" y="21973"/>
                        <a:pt x="15132" y="21803"/>
                        <a:pt x="15044" y="21752"/>
                      </a:cubicBezTo>
                      <a:cubicBezTo>
                        <a:pt x="14168" y="21306"/>
                        <a:pt x="12522" y="25257"/>
                        <a:pt x="6809" y="22337"/>
                      </a:cubicBezTo>
                      <a:cubicBezTo>
                        <a:pt x="5144" y="21488"/>
                        <a:pt x="5768" y="20494"/>
                        <a:pt x="6676" y="18701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886" name="Google Shape;2886;p18"/>
                <p:cNvSpPr/>
                <p:nvPr/>
              </p:nvSpPr>
              <p:spPr>
                <a:xfrm>
                  <a:off x="8511287" y="3777351"/>
                  <a:ext cx="18432" cy="23717"/>
                </a:xfrm>
                <a:custGeom>
                  <a:rect b="b" l="l" r="r" t="t"/>
                  <a:pathLst>
                    <a:path extrusionOk="0" h="23717" w="18432">
                      <a:moveTo>
                        <a:pt x="15013" y="6125"/>
                      </a:moveTo>
                      <a:cubicBezTo>
                        <a:pt x="16741" y="3570"/>
                        <a:pt x="17700" y="5628"/>
                        <a:pt x="18324" y="4715"/>
                      </a:cubicBezTo>
                      <a:cubicBezTo>
                        <a:pt x="18538" y="4394"/>
                        <a:pt x="18469" y="4262"/>
                        <a:pt x="17819" y="3828"/>
                      </a:cubicBezTo>
                      <a:cubicBezTo>
                        <a:pt x="16596" y="2998"/>
                        <a:pt x="15745" y="2570"/>
                        <a:pt x="14963" y="2067"/>
                      </a:cubicBezTo>
                      <a:cubicBezTo>
                        <a:pt x="14181" y="1563"/>
                        <a:pt x="13443" y="884"/>
                        <a:pt x="12604" y="317"/>
                      </a:cubicBezTo>
                      <a:cubicBezTo>
                        <a:pt x="12409" y="185"/>
                        <a:pt x="11930" y="-255"/>
                        <a:pt x="11614" y="204"/>
                      </a:cubicBezTo>
                      <a:cubicBezTo>
                        <a:pt x="10984" y="1142"/>
                        <a:pt x="13929" y="2029"/>
                        <a:pt x="12245" y="4476"/>
                      </a:cubicBezTo>
                      <a:lnTo>
                        <a:pt x="3549" y="17380"/>
                      </a:lnTo>
                      <a:cubicBezTo>
                        <a:pt x="1822" y="19935"/>
                        <a:pt x="737" y="18192"/>
                        <a:pt x="107" y="19136"/>
                      </a:cubicBezTo>
                      <a:cubicBezTo>
                        <a:pt x="12" y="19268"/>
                        <a:pt x="-76" y="19488"/>
                        <a:pt x="107" y="19614"/>
                      </a:cubicBezTo>
                      <a:cubicBezTo>
                        <a:pt x="668" y="19991"/>
                        <a:pt x="1677" y="20507"/>
                        <a:pt x="2629" y="21130"/>
                      </a:cubicBezTo>
                      <a:cubicBezTo>
                        <a:pt x="4306" y="22269"/>
                        <a:pt x="5031" y="22911"/>
                        <a:pt x="5838" y="23446"/>
                      </a:cubicBezTo>
                      <a:cubicBezTo>
                        <a:pt x="6324" y="23785"/>
                        <a:pt x="6601" y="23804"/>
                        <a:pt x="6797" y="23515"/>
                      </a:cubicBezTo>
                      <a:cubicBezTo>
                        <a:pt x="7377" y="22647"/>
                        <a:pt x="4130" y="22256"/>
                        <a:pt x="6368" y="18953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887" name="Google Shape;2887;p18"/>
                <p:cNvSpPr/>
                <p:nvPr/>
              </p:nvSpPr>
              <p:spPr>
                <a:xfrm>
                  <a:off x="8520607" y="3782879"/>
                  <a:ext cx="23942" cy="25853"/>
                </a:xfrm>
                <a:custGeom>
                  <a:rect b="b" l="l" r="r" t="t"/>
                  <a:pathLst>
                    <a:path extrusionOk="0" h="25853" w="23942">
                      <a:moveTo>
                        <a:pt x="4716" y="18743"/>
                      </a:moveTo>
                      <a:cubicBezTo>
                        <a:pt x="2332" y="21788"/>
                        <a:pt x="983" y="18743"/>
                        <a:pt x="201" y="19749"/>
                      </a:cubicBezTo>
                      <a:cubicBezTo>
                        <a:pt x="-240" y="20309"/>
                        <a:pt x="132" y="20555"/>
                        <a:pt x="491" y="20844"/>
                      </a:cubicBezTo>
                      <a:cubicBezTo>
                        <a:pt x="1317" y="21473"/>
                        <a:pt x="2074" y="21914"/>
                        <a:pt x="3448" y="22977"/>
                      </a:cubicBezTo>
                      <a:cubicBezTo>
                        <a:pt x="4823" y="24040"/>
                        <a:pt x="5403" y="24663"/>
                        <a:pt x="6236" y="25292"/>
                      </a:cubicBezTo>
                      <a:cubicBezTo>
                        <a:pt x="6828" y="25758"/>
                        <a:pt x="7181" y="26154"/>
                        <a:pt x="7654" y="25538"/>
                      </a:cubicBezTo>
                      <a:cubicBezTo>
                        <a:pt x="8216" y="24827"/>
                        <a:pt x="5012" y="23518"/>
                        <a:pt x="7478" y="20378"/>
                      </a:cubicBezTo>
                      <a:lnTo>
                        <a:pt x="16526" y="8827"/>
                      </a:lnTo>
                      <a:cubicBezTo>
                        <a:pt x="17479" y="7569"/>
                        <a:pt x="17788" y="7625"/>
                        <a:pt x="18626" y="8279"/>
                      </a:cubicBezTo>
                      <a:lnTo>
                        <a:pt x="20373" y="9638"/>
                      </a:lnTo>
                      <a:cubicBezTo>
                        <a:pt x="22807" y="11375"/>
                        <a:pt x="19932" y="13703"/>
                        <a:pt x="20745" y="14345"/>
                      </a:cubicBezTo>
                      <a:cubicBezTo>
                        <a:pt x="21281" y="14754"/>
                        <a:pt x="21836" y="13583"/>
                        <a:pt x="22044" y="13244"/>
                      </a:cubicBezTo>
                      <a:lnTo>
                        <a:pt x="23652" y="10727"/>
                      </a:lnTo>
                      <a:cubicBezTo>
                        <a:pt x="23828" y="10456"/>
                        <a:pt x="24112" y="10098"/>
                        <a:pt x="23810" y="9859"/>
                      </a:cubicBezTo>
                      <a:cubicBezTo>
                        <a:pt x="21918" y="8374"/>
                        <a:pt x="20449" y="7399"/>
                        <a:pt x="17460" y="5071"/>
                      </a:cubicBezTo>
                      <a:cubicBezTo>
                        <a:pt x="14471" y="2743"/>
                        <a:pt x="13172" y="1566"/>
                        <a:pt x="11261" y="81"/>
                      </a:cubicBezTo>
                      <a:cubicBezTo>
                        <a:pt x="10959" y="-164"/>
                        <a:pt x="10681" y="201"/>
                        <a:pt x="10460" y="440"/>
                      </a:cubicBezTo>
                      <a:lnTo>
                        <a:pt x="7484" y="3554"/>
                      </a:lnTo>
                      <a:cubicBezTo>
                        <a:pt x="7188" y="3850"/>
                        <a:pt x="6626" y="4322"/>
                        <a:pt x="7055" y="4655"/>
                      </a:cubicBezTo>
                      <a:cubicBezTo>
                        <a:pt x="7976" y="5379"/>
                        <a:pt x="9981" y="1547"/>
                        <a:pt x="12302" y="3353"/>
                      </a:cubicBezTo>
                      <a:lnTo>
                        <a:pt x="14017" y="4693"/>
                      </a:lnTo>
                      <a:cubicBezTo>
                        <a:pt x="14855" y="5322"/>
                        <a:pt x="14963" y="5637"/>
                        <a:pt x="14017" y="6864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888" name="Google Shape;2888;p18"/>
                <p:cNvSpPr/>
                <p:nvPr/>
              </p:nvSpPr>
              <p:spPr>
                <a:xfrm>
                  <a:off x="8530294" y="3795067"/>
                  <a:ext cx="25290" cy="24764"/>
                </a:xfrm>
                <a:custGeom>
                  <a:rect b="b" l="l" r="r" t="t"/>
                  <a:pathLst>
                    <a:path extrusionOk="0" h="24764" w="25290">
                      <a:moveTo>
                        <a:pt x="17421" y="6843"/>
                      </a:moveTo>
                      <a:cubicBezTo>
                        <a:pt x="19060" y="5320"/>
                        <a:pt x="19155" y="5377"/>
                        <a:pt x="21299" y="7667"/>
                      </a:cubicBezTo>
                      <a:cubicBezTo>
                        <a:pt x="24729" y="11329"/>
                        <a:pt x="20554" y="12436"/>
                        <a:pt x="21393" y="13330"/>
                      </a:cubicBezTo>
                      <a:cubicBezTo>
                        <a:pt x="21797" y="13770"/>
                        <a:pt x="22497" y="12940"/>
                        <a:pt x="22787" y="12638"/>
                      </a:cubicBezTo>
                      <a:lnTo>
                        <a:pt x="25069" y="10373"/>
                      </a:lnTo>
                      <a:cubicBezTo>
                        <a:pt x="25318" y="10182"/>
                        <a:pt x="25364" y="9826"/>
                        <a:pt x="25173" y="9579"/>
                      </a:cubicBezTo>
                      <a:cubicBezTo>
                        <a:pt x="25170" y="9575"/>
                        <a:pt x="25167" y="9571"/>
                        <a:pt x="25164" y="9567"/>
                      </a:cubicBezTo>
                      <a:cubicBezTo>
                        <a:pt x="23606" y="7900"/>
                        <a:pt x="22289" y="6686"/>
                        <a:pt x="21027" y="5333"/>
                      </a:cubicBezTo>
                      <a:cubicBezTo>
                        <a:pt x="18316" y="2426"/>
                        <a:pt x="17137" y="973"/>
                        <a:pt x="16405" y="199"/>
                      </a:cubicBezTo>
                      <a:cubicBezTo>
                        <a:pt x="16219" y="-31"/>
                        <a:pt x="15882" y="-67"/>
                        <a:pt x="15652" y="119"/>
                      </a:cubicBezTo>
                      <a:cubicBezTo>
                        <a:pt x="15637" y="130"/>
                        <a:pt x="15624" y="142"/>
                        <a:pt x="15611" y="155"/>
                      </a:cubicBezTo>
                      <a:cubicBezTo>
                        <a:pt x="14659" y="1042"/>
                        <a:pt x="17427" y="2477"/>
                        <a:pt x="15283" y="4465"/>
                      </a:cubicBezTo>
                      <a:lnTo>
                        <a:pt x="4153" y="14821"/>
                      </a:lnTo>
                      <a:cubicBezTo>
                        <a:pt x="1253" y="17520"/>
                        <a:pt x="1196" y="14884"/>
                        <a:pt x="105" y="15897"/>
                      </a:cubicBezTo>
                      <a:cubicBezTo>
                        <a:pt x="-40" y="16029"/>
                        <a:pt x="-53" y="16255"/>
                        <a:pt x="181" y="16526"/>
                      </a:cubicBezTo>
                      <a:cubicBezTo>
                        <a:pt x="1158" y="17570"/>
                        <a:pt x="1990" y="18281"/>
                        <a:pt x="2539" y="18866"/>
                      </a:cubicBezTo>
                      <a:cubicBezTo>
                        <a:pt x="3428" y="19816"/>
                        <a:pt x="4399" y="21043"/>
                        <a:pt x="7092" y="23900"/>
                      </a:cubicBezTo>
                      <a:cubicBezTo>
                        <a:pt x="8548" y="25454"/>
                        <a:pt x="11544" y="24762"/>
                        <a:pt x="13397" y="23032"/>
                      </a:cubicBezTo>
                      <a:cubicBezTo>
                        <a:pt x="13852" y="22616"/>
                        <a:pt x="13795" y="22402"/>
                        <a:pt x="13725" y="22339"/>
                      </a:cubicBezTo>
                      <a:cubicBezTo>
                        <a:pt x="13051" y="21616"/>
                        <a:pt x="10188" y="24781"/>
                        <a:pt x="5793" y="20068"/>
                      </a:cubicBezTo>
                      <a:cubicBezTo>
                        <a:pt x="4532" y="18709"/>
                        <a:pt x="5433" y="17986"/>
                        <a:pt x="6915" y="16614"/>
                      </a:cubicBezTo>
                      <a:lnTo>
                        <a:pt x="9955" y="13783"/>
                      </a:lnTo>
                      <a:cubicBezTo>
                        <a:pt x="11329" y="12524"/>
                        <a:pt x="11550" y="12160"/>
                        <a:pt x="12363" y="13034"/>
                      </a:cubicBezTo>
                      <a:lnTo>
                        <a:pt x="13681" y="14437"/>
                      </a:lnTo>
                      <a:cubicBezTo>
                        <a:pt x="15516" y="16413"/>
                        <a:pt x="12502" y="18212"/>
                        <a:pt x="13051" y="18841"/>
                      </a:cubicBezTo>
                      <a:cubicBezTo>
                        <a:pt x="13479" y="19294"/>
                        <a:pt x="14230" y="18382"/>
                        <a:pt x="14514" y="18080"/>
                      </a:cubicBezTo>
                      <a:lnTo>
                        <a:pt x="18631" y="14003"/>
                      </a:lnTo>
                      <a:cubicBezTo>
                        <a:pt x="19262" y="13374"/>
                        <a:pt x="19003" y="13229"/>
                        <a:pt x="18890" y="13091"/>
                      </a:cubicBezTo>
                      <a:cubicBezTo>
                        <a:pt x="18530" y="12713"/>
                        <a:pt x="16292" y="14689"/>
                        <a:pt x="14766" y="13091"/>
                      </a:cubicBezTo>
                      <a:lnTo>
                        <a:pt x="13662" y="11845"/>
                      </a:lnTo>
                      <a:cubicBezTo>
                        <a:pt x="12899" y="11033"/>
                        <a:pt x="13070" y="10876"/>
                        <a:pt x="14091" y="995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889" name="Google Shape;2889;p18"/>
                <p:cNvSpPr/>
                <p:nvPr/>
              </p:nvSpPr>
              <p:spPr>
                <a:xfrm>
                  <a:off x="8542686" y="3812019"/>
                  <a:ext cx="24384" cy="20141"/>
                </a:xfrm>
                <a:custGeom>
                  <a:rect b="b" l="l" r="r" t="t"/>
                  <a:pathLst>
                    <a:path extrusionOk="0" h="20141" w="24384">
                      <a:moveTo>
                        <a:pt x="24311" y="9994"/>
                      </a:moveTo>
                      <a:cubicBezTo>
                        <a:pt x="24444" y="9905"/>
                        <a:pt x="24368" y="9736"/>
                        <a:pt x="24311" y="9622"/>
                      </a:cubicBezTo>
                      <a:cubicBezTo>
                        <a:pt x="24109" y="9320"/>
                        <a:pt x="23201" y="9899"/>
                        <a:pt x="22924" y="9490"/>
                      </a:cubicBezTo>
                      <a:cubicBezTo>
                        <a:pt x="22483" y="8861"/>
                        <a:pt x="23012" y="6086"/>
                        <a:pt x="21253" y="3482"/>
                      </a:cubicBezTo>
                      <a:cubicBezTo>
                        <a:pt x="17596" y="-1935"/>
                        <a:pt x="10136" y="-149"/>
                        <a:pt x="5608" y="2897"/>
                      </a:cubicBezTo>
                      <a:cubicBezTo>
                        <a:pt x="3433" y="4363"/>
                        <a:pt x="-2803" y="9994"/>
                        <a:pt x="1453" y="16285"/>
                      </a:cubicBezTo>
                      <a:cubicBezTo>
                        <a:pt x="4549" y="20866"/>
                        <a:pt x="10161" y="20406"/>
                        <a:pt x="11239" y="19683"/>
                      </a:cubicBezTo>
                      <a:cubicBezTo>
                        <a:pt x="11376" y="19555"/>
                        <a:pt x="11412" y="19352"/>
                        <a:pt x="11328" y="19186"/>
                      </a:cubicBezTo>
                      <a:cubicBezTo>
                        <a:pt x="10949" y="18619"/>
                        <a:pt x="6428" y="19538"/>
                        <a:pt x="4177" y="16197"/>
                      </a:cubicBezTo>
                      <a:cubicBezTo>
                        <a:pt x="1403" y="12095"/>
                        <a:pt x="5571" y="6760"/>
                        <a:pt x="9373" y="4243"/>
                      </a:cubicBezTo>
                      <a:cubicBezTo>
                        <a:pt x="12980" y="1814"/>
                        <a:pt x="17936" y="1015"/>
                        <a:pt x="20093" y="4174"/>
                      </a:cubicBezTo>
                      <a:cubicBezTo>
                        <a:pt x="21783" y="6690"/>
                        <a:pt x="20723" y="10145"/>
                        <a:pt x="18832" y="12982"/>
                      </a:cubicBezTo>
                      <a:cubicBezTo>
                        <a:pt x="18586" y="13366"/>
                        <a:pt x="18125" y="13901"/>
                        <a:pt x="18359" y="14240"/>
                      </a:cubicBezTo>
                      <a:cubicBezTo>
                        <a:pt x="18592" y="14580"/>
                        <a:pt x="19159" y="14102"/>
                        <a:pt x="19418" y="13901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890" name="Google Shape;2890;p18"/>
                <p:cNvSpPr/>
                <p:nvPr/>
              </p:nvSpPr>
              <p:spPr>
                <a:xfrm>
                  <a:off x="8548986" y="3824511"/>
                  <a:ext cx="29162" cy="26176"/>
                </a:xfrm>
                <a:custGeom>
                  <a:rect b="b" l="l" r="r" t="t"/>
                  <a:pathLst>
                    <a:path extrusionOk="0" h="26176" w="29162">
                      <a:moveTo>
                        <a:pt x="4958" y="10330"/>
                      </a:moveTo>
                      <a:cubicBezTo>
                        <a:pt x="1950" y="11727"/>
                        <a:pt x="1427" y="9223"/>
                        <a:pt x="254" y="9770"/>
                      </a:cubicBezTo>
                      <a:cubicBezTo>
                        <a:pt x="-244" y="10003"/>
                        <a:pt x="121" y="10399"/>
                        <a:pt x="254" y="10670"/>
                      </a:cubicBezTo>
                      <a:cubicBezTo>
                        <a:pt x="550" y="11299"/>
                        <a:pt x="960" y="11884"/>
                        <a:pt x="1313" y="12633"/>
                      </a:cubicBezTo>
                      <a:cubicBezTo>
                        <a:pt x="1666" y="13382"/>
                        <a:pt x="1944" y="14307"/>
                        <a:pt x="2499" y="15464"/>
                      </a:cubicBezTo>
                      <a:cubicBezTo>
                        <a:pt x="2644" y="15773"/>
                        <a:pt x="2890" y="16370"/>
                        <a:pt x="3300" y="16182"/>
                      </a:cubicBezTo>
                      <a:cubicBezTo>
                        <a:pt x="4680" y="15552"/>
                        <a:pt x="1275" y="13451"/>
                        <a:pt x="6925" y="10827"/>
                      </a:cubicBezTo>
                      <a:lnTo>
                        <a:pt x="16945" y="6165"/>
                      </a:lnTo>
                      <a:cubicBezTo>
                        <a:pt x="17210" y="6039"/>
                        <a:pt x="17437" y="5989"/>
                        <a:pt x="17506" y="6134"/>
                      </a:cubicBezTo>
                      <a:cubicBezTo>
                        <a:pt x="17576" y="6278"/>
                        <a:pt x="17475" y="6461"/>
                        <a:pt x="17323" y="6763"/>
                      </a:cubicBezTo>
                      <a:lnTo>
                        <a:pt x="7291" y="25185"/>
                      </a:lnTo>
                      <a:cubicBezTo>
                        <a:pt x="7133" y="25462"/>
                        <a:pt x="7007" y="25657"/>
                        <a:pt x="7165" y="25990"/>
                      </a:cubicBezTo>
                      <a:cubicBezTo>
                        <a:pt x="7323" y="26324"/>
                        <a:pt x="7531" y="26166"/>
                        <a:pt x="8180" y="25858"/>
                      </a:cubicBezTo>
                      <a:lnTo>
                        <a:pt x="24714" y="18170"/>
                      </a:lnTo>
                      <a:cubicBezTo>
                        <a:pt x="27797" y="16729"/>
                        <a:pt x="28031" y="19057"/>
                        <a:pt x="28913" y="18648"/>
                      </a:cubicBezTo>
                      <a:cubicBezTo>
                        <a:pt x="29002" y="18604"/>
                        <a:pt x="29298" y="18472"/>
                        <a:pt x="29090" y="18019"/>
                      </a:cubicBezTo>
                      <a:cubicBezTo>
                        <a:pt x="28989" y="17805"/>
                        <a:pt x="28459" y="17037"/>
                        <a:pt x="27829" y="15559"/>
                      </a:cubicBezTo>
                      <a:cubicBezTo>
                        <a:pt x="27066" y="13935"/>
                        <a:pt x="26864" y="13193"/>
                        <a:pt x="26694" y="12822"/>
                      </a:cubicBezTo>
                      <a:cubicBezTo>
                        <a:pt x="26523" y="12451"/>
                        <a:pt x="26221" y="12583"/>
                        <a:pt x="26013" y="12677"/>
                      </a:cubicBezTo>
                      <a:cubicBezTo>
                        <a:pt x="25042" y="13130"/>
                        <a:pt x="26908" y="15754"/>
                        <a:pt x="24235" y="16999"/>
                      </a:cubicBezTo>
                      <a:lnTo>
                        <a:pt x="14423" y="21561"/>
                      </a:lnTo>
                      <a:cubicBezTo>
                        <a:pt x="13685" y="21901"/>
                        <a:pt x="13307" y="22026"/>
                        <a:pt x="13244" y="21882"/>
                      </a:cubicBezTo>
                      <a:cubicBezTo>
                        <a:pt x="13181" y="21737"/>
                        <a:pt x="13401" y="21290"/>
                        <a:pt x="13672" y="20793"/>
                      </a:cubicBezTo>
                      <a:lnTo>
                        <a:pt x="22248" y="5297"/>
                      </a:lnTo>
                      <a:cubicBezTo>
                        <a:pt x="22601" y="4611"/>
                        <a:pt x="22942" y="4800"/>
                        <a:pt x="22595" y="4039"/>
                      </a:cubicBezTo>
                      <a:cubicBezTo>
                        <a:pt x="22009" y="2780"/>
                        <a:pt x="21605" y="2233"/>
                        <a:pt x="21334" y="1623"/>
                      </a:cubicBezTo>
                      <a:cubicBezTo>
                        <a:pt x="21132" y="1176"/>
                        <a:pt x="21050" y="698"/>
                        <a:pt x="20848" y="251"/>
                      </a:cubicBezTo>
                      <a:cubicBezTo>
                        <a:pt x="20716" y="14"/>
                        <a:pt x="20416" y="-70"/>
                        <a:pt x="20179" y="63"/>
                      </a:cubicBezTo>
                      <a:cubicBezTo>
                        <a:pt x="20169" y="69"/>
                        <a:pt x="20158" y="75"/>
                        <a:pt x="20148" y="81"/>
                      </a:cubicBezTo>
                      <a:cubicBezTo>
                        <a:pt x="18742" y="710"/>
                        <a:pt x="21889" y="2485"/>
                        <a:pt x="16233" y="5114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891" name="Google Shape;2891;p18"/>
                <p:cNvSpPr/>
                <p:nvPr/>
              </p:nvSpPr>
              <p:spPr>
                <a:xfrm>
                  <a:off x="8557095" y="3845163"/>
                  <a:ext cx="23850" cy="15433"/>
                </a:xfrm>
                <a:custGeom>
                  <a:rect b="b" l="l" r="r" t="t"/>
                  <a:pathLst>
                    <a:path extrusionOk="0" h="15433" w="23850">
                      <a:moveTo>
                        <a:pt x="20067" y="6792"/>
                      </a:moveTo>
                      <a:cubicBezTo>
                        <a:pt x="22999" y="5835"/>
                        <a:pt x="22488" y="8050"/>
                        <a:pt x="23541" y="7710"/>
                      </a:cubicBezTo>
                      <a:cubicBezTo>
                        <a:pt x="23913" y="7585"/>
                        <a:pt x="23932" y="7446"/>
                        <a:pt x="23692" y="6704"/>
                      </a:cubicBezTo>
                      <a:cubicBezTo>
                        <a:pt x="23232" y="5294"/>
                        <a:pt x="22822" y="4451"/>
                        <a:pt x="22532" y="3558"/>
                      </a:cubicBezTo>
                      <a:cubicBezTo>
                        <a:pt x="22242" y="2664"/>
                        <a:pt x="22065" y="1670"/>
                        <a:pt x="21744" y="727"/>
                      </a:cubicBezTo>
                      <a:cubicBezTo>
                        <a:pt x="21675" y="500"/>
                        <a:pt x="21567" y="-142"/>
                        <a:pt x="21044" y="28"/>
                      </a:cubicBezTo>
                      <a:cubicBezTo>
                        <a:pt x="19966" y="374"/>
                        <a:pt x="21731" y="2885"/>
                        <a:pt x="18919" y="3803"/>
                      </a:cubicBezTo>
                      <a:lnTo>
                        <a:pt x="4082" y="8616"/>
                      </a:lnTo>
                      <a:cubicBezTo>
                        <a:pt x="1143" y="9566"/>
                        <a:pt x="1370" y="7528"/>
                        <a:pt x="298" y="7880"/>
                      </a:cubicBezTo>
                      <a:cubicBezTo>
                        <a:pt x="141" y="7931"/>
                        <a:pt x="-55" y="8050"/>
                        <a:pt x="14" y="8277"/>
                      </a:cubicBezTo>
                      <a:cubicBezTo>
                        <a:pt x="229" y="8906"/>
                        <a:pt x="695" y="9938"/>
                        <a:pt x="1036" y="10995"/>
                      </a:cubicBezTo>
                      <a:cubicBezTo>
                        <a:pt x="1666" y="12920"/>
                        <a:pt x="1843" y="13870"/>
                        <a:pt x="2139" y="14770"/>
                      </a:cubicBezTo>
                      <a:cubicBezTo>
                        <a:pt x="2322" y="15336"/>
                        <a:pt x="2518" y="15518"/>
                        <a:pt x="2865" y="15399"/>
                      </a:cubicBezTo>
                      <a:cubicBezTo>
                        <a:pt x="3842" y="15072"/>
                        <a:pt x="1528" y="12769"/>
                        <a:pt x="5324" y="11542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892" name="Google Shape;2892;p18"/>
                <p:cNvSpPr/>
                <p:nvPr/>
              </p:nvSpPr>
              <p:spPr>
                <a:xfrm>
                  <a:off x="8560552" y="3856890"/>
                  <a:ext cx="23699" cy="17883"/>
                </a:xfrm>
                <a:custGeom>
                  <a:rect b="b" l="l" r="r" t="t"/>
                  <a:pathLst>
                    <a:path extrusionOk="0" h="17883" w="23699">
                      <a:moveTo>
                        <a:pt x="23552" y="14342"/>
                      </a:moveTo>
                      <a:cubicBezTo>
                        <a:pt x="23710" y="14342"/>
                        <a:pt x="23710" y="14128"/>
                        <a:pt x="23691" y="14002"/>
                      </a:cubicBezTo>
                      <a:cubicBezTo>
                        <a:pt x="23628" y="13644"/>
                        <a:pt x="22569" y="13801"/>
                        <a:pt x="22474" y="13316"/>
                      </a:cubicBezTo>
                      <a:cubicBezTo>
                        <a:pt x="22342" y="12549"/>
                        <a:pt x="23950" y="10240"/>
                        <a:pt x="23401" y="7144"/>
                      </a:cubicBezTo>
                      <a:cubicBezTo>
                        <a:pt x="22266" y="708"/>
                        <a:pt x="14718" y="-676"/>
                        <a:pt x="9346" y="268"/>
                      </a:cubicBezTo>
                      <a:cubicBezTo>
                        <a:pt x="6823" y="708"/>
                        <a:pt x="-1172" y="3300"/>
                        <a:pt x="146" y="10794"/>
                      </a:cubicBezTo>
                      <a:cubicBezTo>
                        <a:pt x="1104" y="16236"/>
                        <a:pt x="6420" y="18092"/>
                        <a:pt x="7712" y="17865"/>
                      </a:cubicBezTo>
                      <a:cubicBezTo>
                        <a:pt x="7893" y="17806"/>
                        <a:pt x="8012" y="17633"/>
                        <a:pt x="8003" y="17444"/>
                      </a:cubicBezTo>
                      <a:cubicBezTo>
                        <a:pt x="7883" y="16815"/>
                        <a:pt x="3387" y="15783"/>
                        <a:pt x="2687" y="11819"/>
                      </a:cubicBezTo>
                      <a:cubicBezTo>
                        <a:pt x="1823" y="6943"/>
                        <a:pt x="7801" y="3778"/>
                        <a:pt x="12309" y="3011"/>
                      </a:cubicBezTo>
                      <a:cubicBezTo>
                        <a:pt x="16604" y="2256"/>
                        <a:pt x="21446" y="3539"/>
                        <a:pt x="22115" y="7295"/>
                      </a:cubicBezTo>
                      <a:cubicBezTo>
                        <a:pt x="22644" y="10259"/>
                        <a:pt x="20223" y="12996"/>
                        <a:pt x="17404" y="14814"/>
                      </a:cubicBezTo>
                      <a:cubicBezTo>
                        <a:pt x="17020" y="15066"/>
                        <a:pt x="16383" y="15361"/>
                        <a:pt x="16452" y="15777"/>
                      </a:cubicBezTo>
                      <a:cubicBezTo>
                        <a:pt x="16522" y="16192"/>
                        <a:pt x="17247" y="15978"/>
                        <a:pt x="17562" y="15890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893" name="Google Shape;2893;p18"/>
                <p:cNvSpPr/>
                <p:nvPr/>
              </p:nvSpPr>
              <p:spPr>
                <a:xfrm>
                  <a:off x="8394219" y="3944647"/>
                  <a:ext cx="12457" cy="11832"/>
                </a:xfrm>
                <a:custGeom>
                  <a:rect b="b" l="l" r="r" t="t"/>
                  <a:pathLst>
                    <a:path extrusionOk="0" h="11832" w="12457">
                      <a:moveTo>
                        <a:pt x="3785" y="8307"/>
                      </a:moveTo>
                      <a:cubicBezTo>
                        <a:pt x="2953" y="8937"/>
                        <a:pt x="2902" y="8899"/>
                        <a:pt x="1893" y="7584"/>
                      </a:cubicBezTo>
                      <a:cubicBezTo>
                        <a:pt x="304" y="5489"/>
                        <a:pt x="2366" y="5269"/>
                        <a:pt x="1982" y="4753"/>
                      </a:cubicBezTo>
                      <a:cubicBezTo>
                        <a:pt x="1792" y="4507"/>
                        <a:pt x="1433" y="4866"/>
                        <a:pt x="1282" y="4992"/>
                      </a:cubicBezTo>
                      <a:lnTo>
                        <a:pt x="121" y="5935"/>
                      </a:lnTo>
                      <a:cubicBezTo>
                        <a:pt x="-5" y="6022"/>
                        <a:pt x="-38" y="6193"/>
                        <a:pt x="48" y="6320"/>
                      </a:cubicBezTo>
                      <a:cubicBezTo>
                        <a:pt x="50" y="6322"/>
                        <a:pt x="51" y="6324"/>
                        <a:pt x="52" y="6326"/>
                      </a:cubicBezTo>
                      <a:cubicBezTo>
                        <a:pt x="777" y="7282"/>
                        <a:pt x="1389" y="7999"/>
                        <a:pt x="1944" y="8767"/>
                      </a:cubicBezTo>
                      <a:cubicBezTo>
                        <a:pt x="3205" y="10434"/>
                        <a:pt x="3741" y="11283"/>
                        <a:pt x="4075" y="11699"/>
                      </a:cubicBezTo>
                      <a:cubicBezTo>
                        <a:pt x="4154" y="11829"/>
                        <a:pt x="4325" y="11872"/>
                        <a:pt x="4456" y="11793"/>
                      </a:cubicBezTo>
                      <a:cubicBezTo>
                        <a:pt x="4459" y="11791"/>
                        <a:pt x="4463" y="11789"/>
                        <a:pt x="4466" y="11787"/>
                      </a:cubicBezTo>
                      <a:cubicBezTo>
                        <a:pt x="4952" y="11415"/>
                        <a:pt x="3634" y="10478"/>
                        <a:pt x="4725" y="9660"/>
                      </a:cubicBezTo>
                      <a:lnTo>
                        <a:pt x="10400" y="5401"/>
                      </a:lnTo>
                      <a:cubicBezTo>
                        <a:pt x="11869" y="4293"/>
                        <a:pt x="11837" y="5608"/>
                        <a:pt x="12399" y="5193"/>
                      </a:cubicBezTo>
                      <a:cubicBezTo>
                        <a:pt x="12468" y="5130"/>
                        <a:pt x="12487" y="5017"/>
                        <a:pt x="12399" y="4878"/>
                      </a:cubicBezTo>
                      <a:cubicBezTo>
                        <a:pt x="11945" y="4281"/>
                        <a:pt x="11554" y="3859"/>
                        <a:pt x="11301" y="3526"/>
                      </a:cubicBezTo>
                      <a:cubicBezTo>
                        <a:pt x="10885" y="2985"/>
                        <a:pt x="10438" y="2267"/>
                        <a:pt x="9195" y="638"/>
                      </a:cubicBezTo>
                      <a:cubicBezTo>
                        <a:pt x="8514" y="-249"/>
                        <a:pt x="7045" y="-149"/>
                        <a:pt x="6093" y="556"/>
                      </a:cubicBezTo>
                      <a:cubicBezTo>
                        <a:pt x="5866" y="739"/>
                        <a:pt x="5885" y="839"/>
                        <a:pt x="5916" y="883"/>
                      </a:cubicBezTo>
                      <a:cubicBezTo>
                        <a:pt x="6232" y="1298"/>
                        <a:pt x="7707" y="-48"/>
                        <a:pt x="9738" y="2651"/>
                      </a:cubicBezTo>
                      <a:cubicBezTo>
                        <a:pt x="10330" y="3431"/>
                        <a:pt x="9864" y="3714"/>
                        <a:pt x="9107" y="4281"/>
                      </a:cubicBezTo>
                      <a:lnTo>
                        <a:pt x="7556" y="5445"/>
                      </a:lnTo>
                      <a:cubicBezTo>
                        <a:pt x="6850" y="5973"/>
                        <a:pt x="6742" y="6124"/>
                        <a:pt x="6364" y="5627"/>
                      </a:cubicBezTo>
                      <a:lnTo>
                        <a:pt x="5733" y="4822"/>
                      </a:lnTo>
                      <a:cubicBezTo>
                        <a:pt x="4876" y="3689"/>
                        <a:pt x="6364" y="3029"/>
                        <a:pt x="6124" y="2683"/>
                      </a:cubicBezTo>
                      <a:cubicBezTo>
                        <a:pt x="5885" y="2337"/>
                        <a:pt x="5544" y="2808"/>
                        <a:pt x="5387" y="2947"/>
                      </a:cubicBezTo>
                      <a:lnTo>
                        <a:pt x="3293" y="4639"/>
                      </a:lnTo>
                      <a:cubicBezTo>
                        <a:pt x="2978" y="4897"/>
                        <a:pt x="3091" y="4998"/>
                        <a:pt x="3148" y="5073"/>
                      </a:cubicBezTo>
                      <a:cubicBezTo>
                        <a:pt x="3306" y="5294"/>
                        <a:pt x="4447" y="4488"/>
                        <a:pt x="5160" y="5426"/>
                      </a:cubicBezTo>
                      <a:lnTo>
                        <a:pt x="5670" y="6112"/>
                      </a:lnTo>
                      <a:cubicBezTo>
                        <a:pt x="6030" y="6571"/>
                        <a:pt x="5942" y="6640"/>
                        <a:pt x="5425" y="7036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894" name="Google Shape;2894;p18"/>
                <p:cNvSpPr/>
                <p:nvPr/>
              </p:nvSpPr>
              <p:spPr>
                <a:xfrm>
                  <a:off x="8388227" y="3936419"/>
                  <a:ext cx="14173" cy="13926"/>
                </a:xfrm>
                <a:custGeom>
                  <a:rect b="b" l="l" r="r" t="t"/>
                  <a:pathLst>
                    <a:path extrusionOk="0" h="13926" w="14173">
                      <a:moveTo>
                        <a:pt x="12407" y="7231"/>
                      </a:moveTo>
                      <a:cubicBezTo>
                        <a:pt x="13403" y="7231"/>
                        <a:pt x="13825" y="7860"/>
                        <a:pt x="14103" y="7646"/>
                      </a:cubicBezTo>
                      <a:cubicBezTo>
                        <a:pt x="14273" y="7507"/>
                        <a:pt x="14103" y="7382"/>
                        <a:pt x="13939" y="7155"/>
                      </a:cubicBezTo>
                      <a:cubicBezTo>
                        <a:pt x="13680" y="6803"/>
                        <a:pt x="13371" y="6482"/>
                        <a:pt x="13100" y="6123"/>
                      </a:cubicBezTo>
                      <a:cubicBezTo>
                        <a:pt x="12829" y="5765"/>
                        <a:pt x="12684" y="5494"/>
                        <a:pt x="12280" y="4953"/>
                      </a:cubicBezTo>
                      <a:cubicBezTo>
                        <a:pt x="12123" y="4745"/>
                        <a:pt x="12022" y="4708"/>
                        <a:pt x="11921" y="4777"/>
                      </a:cubicBezTo>
                      <a:cubicBezTo>
                        <a:pt x="11505" y="5104"/>
                        <a:pt x="12552" y="5834"/>
                        <a:pt x="11921" y="6312"/>
                      </a:cubicBezTo>
                      <a:cubicBezTo>
                        <a:pt x="11574" y="6490"/>
                        <a:pt x="11189" y="6581"/>
                        <a:pt x="10799" y="6576"/>
                      </a:cubicBezTo>
                      <a:lnTo>
                        <a:pt x="8812" y="6671"/>
                      </a:lnTo>
                      <a:cubicBezTo>
                        <a:pt x="8565" y="6699"/>
                        <a:pt x="8315" y="6699"/>
                        <a:pt x="8068" y="6671"/>
                      </a:cubicBezTo>
                      <a:cubicBezTo>
                        <a:pt x="8105" y="6452"/>
                        <a:pt x="8175" y="6239"/>
                        <a:pt x="8276" y="6041"/>
                      </a:cubicBezTo>
                      <a:lnTo>
                        <a:pt x="9096" y="3877"/>
                      </a:lnTo>
                      <a:cubicBezTo>
                        <a:pt x="9173" y="3573"/>
                        <a:pt x="9345" y="3302"/>
                        <a:pt x="9588" y="3103"/>
                      </a:cubicBezTo>
                      <a:cubicBezTo>
                        <a:pt x="10042" y="2751"/>
                        <a:pt x="10332" y="3474"/>
                        <a:pt x="10691" y="3204"/>
                      </a:cubicBezTo>
                      <a:cubicBezTo>
                        <a:pt x="10887" y="3053"/>
                        <a:pt x="10736" y="2915"/>
                        <a:pt x="10622" y="2757"/>
                      </a:cubicBezTo>
                      <a:cubicBezTo>
                        <a:pt x="10370" y="2424"/>
                        <a:pt x="10073" y="2084"/>
                        <a:pt x="9632" y="1549"/>
                      </a:cubicBezTo>
                      <a:cubicBezTo>
                        <a:pt x="9191" y="1014"/>
                        <a:pt x="9083" y="725"/>
                        <a:pt x="8901" y="473"/>
                      </a:cubicBezTo>
                      <a:cubicBezTo>
                        <a:pt x="8566" y="33"/>
                        <a:pt x="8447" y="-74"/>
                        <a:pt x="8270" y="46"/>
                      </a:cubicBezTo>
                      <a:cubicBezTo>
                        <a:pt x="8005" y="247"/>
                        <a:pt x="8529" y="725"/>
                        <a:pt x="7929" y="2260"/>
                      </a:cubicBezTo>
                      <a:lnTo>
                        <a:pt x="6523" y="5916"/>
                      </a:lnTo>
                      <a:cubicBezTo>
                        <a:pt x="6372" y="6318"/>
                        <a:pt x="6322" y="6545"/>
                        <a:pt x="6139" y="6677"/>
                      </a:cubicBezTo>
                      <a:cubicBezTo>
                        <a:pt x="5857" y="6764"/>
                        <a:pt x="5562" y="6796"/>
                        <a:pt x="5268" y="6771"/>
                      </a:cubicBezTo>
                      <a:lnTo>
                        <a:pt x="2450" y="6853"/>
                      </a:lnTo>
                      <a:cubicBezTo>
                        <a:pt x="697" y="6916"/>
                        <a:pt x="388" y="6054"/>
                        <a:pt x="104" y="6268"/>
                      </a:cubicBezTo>
                      <a:cubicBezTo>
                        <a:pt x="-28" y="6369"/>
                        <a:pt x="-41" y="6469"/>
                        <a:pt x="104" y="6652"/>
                      </a:cubicBezTo>
                      <a:cubicBezTo>
                        <a:pt x="501" y="7193"/>
                        <a:pt x="798" y="7476"/>
                        <a:pt x="1044" y="7803"/>
                      </a:cubicBezTo>
                      <a:cubicBezTo>
                        <a:pt x="1290" y="8130"/>
                        <a:pt x="1466" y="8432"/>
                        <a:pt x="1851" y="8973"/>
                      </a:cubicBezTo>
                      <a:cubicBezTo>
                        <a:pt x="1904" y="9087"/>
                        <a:pt x="2040" y="9134"/>
                        <a:pt x="2153" y="9081"/>
                      </a:cubicBezTo>
                      <a:cubicBezTo>
                        <a:pt x="2174" y="9072"/>
                        <a:pt x="2193" y="9058"/>
                        <a:pt x="2210" y="9043"/>
                      </a:cubicBezTo>
                      <a:cubicBezTo>
                        <a:pt x="2507" y="8822"/>
                        <a:pt x="1737" y="8111"/>
                        <a:pt x="2261" y="7702"/>
                      </a:cubicBezTo>
                      <a:cubicBezTo>
                        <a:pt x="2481" y="7539"/>
                        <a:pt x="2721" y="7476"/>
                        <a:pt x="3478" y="7457"/>
                      </a:cubicBezTo>
                      <a:lnTo>
                        <a:pt x="5426" y="7394"/>
                      </a:lnTo>
                      <a:cubicBezTo>
                        <a:pt x="5615" y="7394"/>
                        <a:pt x="5849" y="7344"/>
                        <a:pt x="5912" y="7426"/>
                      </a:cubicBezTo>
                      <a:cubicBezTo>
                        <a:pt x="5975" y="7507"/>
                        <a:pt x="5912" y="7658"/>
                        <a:pt x="5842" y="7778"/>
                      </a:cubicBezTo>
                      <a:lnTo>
                        <a:pt x="4732" y="10219"/>
                      </a:lnTo>
                      <a:cubicBezTo>
                        <a:pt x="4665" y="10388"/>
                        <a:pt x="4562" y="10541"/>
                        <a:pt x="4430" y="10666"/>
                      </a:cubicBezTo>
                      <a:cubicBezTo>
                        <a:pt x="3995" y="10993"/>
                        <a:pt x="3572" y="10332"/>
                        <a:pt x="3282" y="10559"/>
                      </a:cubicBezTo>
                      <a:cubicBezTo>
                        <a:pt x="3213" y="10603"/>
                        <a:pt x="3125" y="10660"/>
                        <a:pt x="3282" y="10899"/>
                      </a:cubicBezTo>
                      <a:cubicBezTo>
                        <a:pt x="3440" y="11138"/>
                        <a:pt x="3749" y="11415"/>
                        <a:pt x="4373" y="12245"/>
                      </a:cubicBezTo>
                      <a:cubicBezTo>
                        <a:pt x="4997" y="13076"/>
                        <a:pt x="5218" y="13459"/>
                        <a:pt x="5420" y="13730"/>
                      </a:cubicBezTo>
                      <a:cubicBezTo>
                        <a:pt x="5622" y="14000"/>
                        <a:pt x="5659" y="13938"/>
                        <a:pt x="5773" y="13856"/>
                      </a:cubicBezTo>
                      <a:cubicBezTo>
                        <a:pt x="6227" y="13516"/>
                        <a:pt x="5256" y="13340"/>
                        <a:pt x="6290" y="10836"/>
                      </a:cubicBezTo>
                      <a:lnTo>
                        <a:pt x="7387" y="8187"/>
                      </a:lnTo>
                      <a:cubicBezTo>
                        <a:pt x="7482" y="7894"/>
                        <a:pt x="7615" y="7614"/>
                        <a:pt x="7784" y="7356"/>
                      </a:cubicBezTo>
                      <a:cubicBezTo>
                        <a:pt x="8021" y="7296"/>
                        <a:pt x="8266" y="7275"/>
                        <a:pt x="8510" y="7294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895" name="Google Shape;2895;p18"/>
                <p:cNvSpPr/>
                <p:nvPr/>
              </p:nvSpPr>
              <p:spPr>
                <a:xfrm>
                  <a:off x="8438707" y="3804849"/>
                  <a:ext cx="6141" cy="6128"/>
                </a:xfrm>
                <a:custGeom>
                  <a:rect b="b" l="l" r="r" t="t"/>
                  <a:pathLst>
                    <a:path extrusionOk="0" h="6128" w="6141">
                      <a:moveTo>
                        <a:pt x="3071" y="0"/>
                      </a:moveTo>
                      <a:cubicBezTo>
                        <a:pt x="4767" y="0"/>
                        <a:pt x="6142" y="1372"/>
                        <a:pt x="6142" y="3064"/>
                      </a:cubicBezTo>
                      <a:cubicBezTo>
                        <a:pt x="6142" y="4756"/>
                        <a:pt x="4767" y="6128"/>
                        <a:pt x="3071" y="6128"/>
                      </a:cubicBezTo>
                      <a:cubicBezTo>
                        <a:pt x="1375" y="6128"/>
                        <a:pt x="0" y="4756"/>
                        <a:pt x="0" y="3064"/>
                      </a:cubicBezTo>
                      <a:cubicBezTo>
                        <a:pt x="-4" y="1375"/>
                        <a:pt x="1366" y="3"/>
                        <a:pt x="3058" y="0"/>
                      </a:cubicBezTo>
                      <a:cubicBezTo>
                        <a:pt x="3063" y="0"/>
                        <a:pt x="3066" y="0"/>
                        <a:pt x="3071" y="0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896" name="Google Shape;2896;p18"/>
                <p:cNvSpPr/>
                <p:nvPr/>
              </p:nvSpPr>
              <p:spPr>
                <a:xfrm>
                  <a:off x="8411082" y="3810977"/>
                  <a:ext cx="6141" cy="6128"/>
                </a:xfrm>
                <a:custGeom>
                  <a:rect b="b" l="l" r="r" t="t"/>
                  <a:pathLst>
                    <a:path extrusionOk="0" h="6128" w="6141">
                      <a:moveTo>
                        <a:pt x="3071" y="0"/>
                      </a:moveTo>
                      <a:cubicBezTo>
                        <a:pt x="4767" y="0"/>
                        <a:pt x="6142" y="1372"/>
                        <a:pt x="6142" y="3064"/>
                      </a:cubicBezTo>
                      <a:cubicBezTo>
                        <a:pt x="6142" y="4757"/>
                        <a:pt x="4767" y="6128"/>
                        <a:pt x="3071" y="6128"/>
                      </a:cubicBezTo>
                      <a:cubicBezTo>
                        <a:pt x="1375" y="6128"/>
                        <a:pt x="0" y="4757"/>
                        <a:pt x="0" y="3064"/>
                      </a:cubicBezTo>
                      <a:cubicBezTo>
                        <a:pt x="0" y="3062"/>
                        <a:pt x="0" y="3060"/>
                        <a:pt x="0" y="3058"/>
                      </a:cubicBezTo>
                      <a:cubicBezTo>
                        <a:pt x="4" y="1368"/>
                        <a:pt x="1377" y="0"/>
                        <a:pt x="3071" y="0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897" name="Google Shape;2897;p18"/>
                <p:cNvSpPr/>
                <p:nvPr/>
              </p:nvSpPr>
              <p:spPr>
                <a:xfrm>
                  <a:off x="8403143" y="3808492"/>
                  <a:ext cx="105992" cy="20603"/>
                </a:xfrm>
                <a:custGeom>
                  <a:rect b="b" l="l" r="r" t="t"/>
                  <a:pathLst>
                    <a:path extrusionOk="0" h="20603" w="105992">
                      <a:moveTo>
                        <a:pt x="102020" y="14074"/>
                      </a:moveTo>
                      <a:cubicBezTo>
                        <a:pt x="101282" y="15836"/>
                        <a:pt x="100488" y="16100"/>
                        <a:pt x="97575" y="15591"/>
                      </a:cubicBezTo>
                      <a:cubicBezTo>
                        <a:pt x="95147" y="15163"/>
                        <a:pt x="95204" y="11973"/>
                        <a:pt x="95342" y="10627"/>
                      </a:cubicBezTo>
                      <a:lnTo>
                        <a:pt x="91250" y="9444"/>
                      </a:lnTo>
                      <a:cubicBezTo>
                        <a:pt x="89491" y="12936"/>
                        <a:pt x="87416" y="13124"/>
                        <a:pt x="85802" y="12904"/>
                      </a:cubicBezTo>
                      <a:cubicBezTo>
                        <a:pt x="82857" y="12502"/>
                        <a:pt x="82706" y="7638"/>
                        <a:pt x="82882" y="4775"/>
                      </a:cubicBezTo>
                      <a:lnTo>
                        <a:pt x="78676" y="3926"/>
                      </a:lnTo>
                      <a:cubicBezTo>
                        <a:pt x="76633" y="9677"/>
                        <a:pt x="75719" y="10564"/>
                        <a:pt x="73153" y="11036"/>
                      </a:cubicBezTo>
                      <a:cubicBezTo>
                        <a:pt x="71995" y="11177"/>
                        <a:pt x="70845" y="10717"/>
                        <a:pt x="70107" y="9815"/>
                      </a:cubicBezTo>
                      <a:cubicBezTo>
                        <a:pt x="69222" y="8833"/>
                        <a:pt x="68692" y="7584"/>
                        <a:pt x="68600" y="6267"/>
                      </a:cubicBezTo>
                      <a:cubicBezTo>
                        <a:pt x="68708" y="5642"/>
                        <a:pt x="68775" y="5012"/>
                        <a:pt x="68802" y="4379"/>
                      </a:cubicBezTo>
                      <a:lnTo>
                        <a:pt x="64552" y="3750"/>
                      </a:lnTo>
                      <a:cubicBezTo>
                        <a:pt x="64352" y="4476"/>
                        <a:pt x="64250" y="5225"/>
                        <a:pt x="64249" y="5977"/>
                      </a:cubicBezTo>
                      <a:cubicBezTo>
                        <a:pt x="63999" y="7476"/>
                        <a:pt x="63237" y="8844"/>
                        <a:pt x="62092" y="9846"/>
                      </a:cubicBezTo>
                      <a:cubicBezTo>
                        <a:pt x="61450" y="10342"/>
                        <a:pt x="60607" y="10500"/>
                        <a:pt x="59829" y="10268"/>
                      </a:cubicBezTo>
                      <a:cubicBezTo>
                        <a:pt x="57786" y="9727"/>
                        <a:pt x="55074" y="8079"/>
                        <a:pt x="55074" y="0"/>
                      </a:cubicBezTo>
                      <a:lnTo>
                        <a:pt x="50736" y="0"/>
                      </a:lnTo>
                      <a:cubicBezTo>
                        <a:pt x="50736" y="252"/>
                        <a:pt x="50736" y="484"/>
                        <a:pt x="50736" y="724"/>
                      </a:cubicBezTo>
                      <a:lnTo>
                        <a:pt x="50736" y="724"/>
                      </a:lnTo>
                      <a:cubicBezTo>
                        <a:pt x="50736" y="6531"/>
                        <a:pt x="49317" y="9387"/>
                        <a:pt x="45988" y="10268"/>
                      </a:cubicBezTo>
                      <a:cubicBezTo>
                        <a:pt x="45146" y="10492"/>
                        <a:pt x="44248" y="10279"/>
                        <a:pt x="43598" y="9702"/>
                      </a:cubicBezTo>
                      <a:cubicBezTo>
                        <a:pt x="42462" y="8687"/>
                        <a:pt x="41708" y="7315"/>
                        <a:pt x="41460" y="5814"/>
                      </a:cubicBezTo>
                      <a:cubicBezTo>
                        <a:pt x="41475" y="5181"/>
                        <a:pt x="41424" y="4548"/>
                        <a:pt x="41309" y="3926"/>
                      </a:cubicBezTo>
                      <a:lnTo>
                        <a:pt x="37015" y="4241"/>
                      </a:lnTo>
                      <a:cubicBezTo>
                        <a:pt x="36991" y="4846"/>
                        <a:pt x="37025" y="5453"/>
                        <a:pt x="37115" y="6053"/>
                      </a:cubicBezTo>
                      <a:cubicBezTo>
                        <a:pt x="37019" y="7564"/>
                        <a:pt x="36402" y="8995"/>
                        <a:pt x="35369" y="10104"/>
                      </a:cubicBezTo>
                      <a:cubicBezTo>
                        <a:pt x="34697" y="10870"/>
                        <a:pt x="33676" y="11234"/>
                        <a:pt x="32670" y="11067"/>
                      </a:cubicBezTo>
                      <a:cubicBezTo>
                        <a:pt x="30066" y="10589"/>
                        <a:pt x="28779" y="9419"/>
                        <a:pt x="26768" y="3769"/>
                      </a:cubicBezTo>
                      <a:lnTo>
                        <a:pt x="22568" y="4624"/>
                      </a:lnTo>
                      <a:cubicBezTo>
                        <a:pt x="22751" y="7613"/>
                        <a:pt x="22644" y="12684"/>
                        <a:pt x="19920" y="13055"/>
                      </a:cubicBezTo>
                      <a:cubicBezTo>
                        <a:pt x="18400" y="13269"/>
                        <a:pt x="16584" y="12942"/>
                        <a:pt x="14566" y="8928"/>
                      </a:cubicBezTo>
                      <a:lnTo>
                        <a:pt x="10474" y="10117"/>
                      </a:lnTo>
                      <a:cubicBezTo>
                        <a:pt x="10751" y="12866"/>
                        <a:pt x="9679" y="15509"/>
                        <a:pt x="8134" y="15893"/>
                      </a:cubicBezTo>
                      <a:cubicBezTo>
                        <a:pt x="5379" y="16585"/>
                        <a:pt x="5379" y="16585"/>
                        <a:pt x="4105" y="14383"/>
                      </a:cubicBezTo>
                      <a:lnTo>
                        <a:pt x="3733" y="13754"/>
                      </a:lnTo>
                      <a:lnTo>
                        <a:pt x="0" y="15943"/>
                      </a:lnTo>
                      <a:lnTo>
                        <a:pt x="353" y="16572"/>
                      </a:lnTo>
                      <a:cubicBezTo>
                        <a:pt x="2333" y="19982"/>
                        <a:pt x="3853" y="21448"/>
                        <a:pt x="9181" y="20114"/>
                      </a:cubicBezTo>
                      <a:cubicBezTo>
                        <a:pt x="11571" y="19523"/>
                        <a:pt x="13179" y="17698"/>
                        <a:pt x="14055" y="15440"/>
                      </a:cubicBezTo>
                      <a:cubicBezTo>
                        <a:pt x="15818" y="16998"/>
                        <a:pt x="18190" y="17680"/>
                        <a:pt x="20512" y="17296"/>
                      </a:cubicBezTo>
                      <a:cubicBezTo>
                        <a:pt x="22650" y="17000"/>
                        <a:pt x="25015" y="15761"/>
                        <a:pt x="26188" y="12086"/>
                      </a:cubicBezTo>
                      <a:cubicBezTo>
                        <a:pt x="27625" y="13806"/>
                        <a:pt x="29644" y="14941"/>
                        <a:pt x="31863" y="15276"/>
                      </a:cubicBezTo>
                      <a:cubicBezTo>
                        <a:pt x="34272" y="15705"/>
                        <a:pt x="36735" y="14894"/>
                        <a:pt x="38414" y="13118"/>
                      </a:cubicBezTo>
                      <a:cubicBezTo>
                        <a:pt x="38841" y="12690"/>
                        <a:pt x="39225" y="12222"/>
                        <a:pt x="39562" y="11721"/>
                      </a:cubicBezTo>
                      <a:cubicBezTo>
                        <a:pt x="39955" y="12200"/>
                        <a:pt x="40396" y="12637"/>
                        <a:pt x="40880" y="13024"/>
                      </a:cubicBezTo>
                      <a:cubicBezTo>
                        <a:pt x="42604" y="14451"/>
                        <a:pt x="44912" y="14959"/>
                        <a:pt x="47078" y="14389"/>
                      </a:cubicBezTo>
                      <a:cubicBezTo>
                        <a:pt x="49534" y="13798"/>
                        <a:pt x="51653" y="12256"/>
                        <a:pt x="52968" y="10104"/>
                      </a:cubicBezTo>
                      <a:cubicBezTo>
                        <a:pt x="54224" y="12243"/>
                        <a:pt x="56290" y="13788"/>
                        <a:pt x="58700" y="14389"/>
                      </a:cubicBezTo>
                      <a:cubicBezTo>
                        <a:pt x="60751" y="14965"/>
                        <a:pt x="62953" y="14551"/>
                        <a:pt x="64653" y="13269"/>
                      </a:cubicBezTo>
                      <a:cubicBezTo>
                        <a:pt x="65211" y="12844"/>
                        <a:pt x="65717" y="12354"/>
                        <a:pt x="66160" y="11809"/>
                      </a:cubicBezTo>
                      <a:cubicBezTo>
                        <a:pt x="66388" y="12127"/>
                        <a:pt x="66634" y="12432"/>
                        <a:pt x="66897" y="12722"/>
                      </a:cubicBezTo>
                      <a:cubicBezTo>
                        <a:pt x="68623" y="14746"/>
                        <a:pt x="71289" y="15717"/>
                        <a:pt x="73916" y="15276"/>
                      </a:cubicBezTo>
                      <a:cubicBezTo>
                        <a:pt x="76055" y="14980"/>
                        <a:pt x="78007" y="13900"/>
                        <a:pt x="79389" y="12244"/>
                      </a:cubicBezTo>
                      <a:cubicBezTo>
                        <a:pt x="80757" y="15886"/>
                        <a:pt x="83362" y="16925"/>
                        <a:pt x="85190" y="17176"/>
                      </a:cubicBezTo>
                      <a:cubicBezTo>
                        <a:pt x="87474" y="17544"/>
                        <a:pt x="89809" y="16987"/>
                        <a:pt x="91679" y="15629"/>
                      </a:cubicBezTo>
                      <a:cubicBezTo>
                        <a:pt x="92519" y="17838"/>
                        <a:pt x="94470" y="19437"/>
                        <a:pt x="96805" y="19831"/>
                      </a:cubicBezTo>
                      <a:cubicBezTo>
                        <a:pt x="99063" y="20228"/>
                        <a:pt x="103742" y="21058"/>
                        <a:pt x="105993" y="15742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898" name="Google Shape;2898;p18"/>
                <p:cNvSpPr/>
                <p:nvPr/>
              </p:nvSpPr>
              <p:spPr>
                <a:xfrm>
                  <a:off x="8466894" y="3805025"/>
                  <a:ext cx="6141" cy="6128"/>
                </a:xfrm>
                <a:custGeom>
                  <a:rect b="b" l="l" r="r" t="t"/>
                  <a:pathLst>
                    <a:path extrusionOk="0" h="6128" w="6141">
                      <a:moveTo>
                        <a:pt x="3065" y="0"/>
                      </a:moveTo>
                      <a:cubicBezTo>
                        <a:pt x="4761" y="-3"/>
                        <a:pt x="6138" y="1366"/>
                        <a:pt x="6142" y="3058"/>
                      </a:cubicBezTo>
                      <a:cubicBezTo>
                        <a:pt x="6146" y="4750"/>
                        <a:pt x="4773" y="6124"/>
                        <a:pt x="3077" y="6128"/>
                      </a:cubicBezTo>
                      <a:cubicBezTo>
                        <a:pt x="1381" y="6132"/>
                        <a:pt x="4" y="4763"/>
                        <a:pt x="0" y="3070"/>
                      </a:cubicBezTo>
                      <a:cubicBezTo>
                        <a:pt x="0" y="3068"/>
                        <a:pt x="0" y="3066"/>
                        <a:pt x="0" y="3064"/>
                      </a:cubicBezTo>
                      <a:cubicBezTo>
                        <a:pt x="-4" y="1375"/>
                        <a:pt x="1366" y="3"/>
                        <a:pt x="3058" y="0"/>
                      </a:cubicBezTo>
                      <a:cubicBezTo>
                        <a:pt x="3060" y="0"/>
                        <a:pt x="3063" y="0"/>
                        <a:pt x="3065" y="0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899" name="Google Shape;2899;p18"/>
                <p:cNvSpPr/>
                <p:nvPr/>
              </p:nvSpPr>
              <p:spPr>
                <a:xfrm>
                  <a:off x="8494879" y="3810612"/>
                  <a:ext cx="6141" cy="6128"/>
                </a:xfrm>
                <a:custGeom>
                  <a:rect b="b" l="l" r="r" t="t"/>
                  <a:pathLst>
                    <a:path extrusionOk="0" h="6128" w="6141">
                      <a:moveTo>
                        <a:pt x="3071" y="0"/>
                      </a:moveTo>
                      <a:cubicBezTo>
                        <a:pt x="4767" y="0"/>
                        <a:pt x="6142" y="1372"/>
                        <a:pt x="6142" y="3064"/>
                      </a:cubicBezTo>
                      <a:cubicBezTo>
                        <a:pt x="6142" y="4757"/>
                        <a:pt x="4767" y="6128"/>
                        <a:pt x="3071" y="6128"/>
                      </a:cubicBezTo>
                      <a:cubicBezTo>
                        <a:pt x="1375" y="6128"/>
                        <a:pt x="0" y="4757"/>
                        <a:pt x="0" y="3064"/>
                      </a:cubicBezTo>
                      <a:cubicBezTo>
                        <a:pt x="0" y="1372"/>
                        <a:pt x="1375" y="0"/>
                        <a:pt x="3071" y="0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900" name="Google Shape;2900;p18"/>
                <p:cNvSpPr/>
                <p:nvPr/>
              </p:nvSpPr>
              <p:spPr>
                <a:xfrm>
                  <a:off x="8414216" y="3834589"/>
                  <a:ext cx="7264" cy="4611"/>
                </a:xfrm>
                <a:custGeom>
                  <a:rect b="b" l="l" r="r" t="t"/>
                  <a:pathLst>
                    <a:path extrusionOk="0" h="4611" w="7264">
                      <a:moveTo>
                        <a:pt x="0" y="3127"/>
                      </a:moveTo>
                      <a:lnTo>
                        <a:pt x="3254" y="0"/>
                      </a:lnTo>
                      <a:lnTo>
                        <a:pt x="7264" y="1510"/>
                      </a:lnTo>
                      <a:lnTo>
                        <a:pt x="4181" y="4612"/>
                      </a:lnTo>
                      <a:lnTo>
                        <a:pt x="0" y="3127"/>
                      </a:ln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901" name="Google Shape;2901;p18"/>
                <p:cNvSpPr/>
                <p:nvPr/>
              </p:nvSpPr>
              <p:spPr>
                <a:xfrm>
                  <a:off x="8404699" y="3823585"/>
                  <a:ext cx="103213" cy="11715"/>
                </a:xfrm>
                <a:custGeom>
                  <a:rect b="b" l="l" r="r" t="t"/>
                  <a:pathLst>
                    <a:path extrusionOk="0" h="11715" w="103213">
                      <a:moveTo>
                        <a:pt x="2310" y="11677"/>
                      </a:moveTo>
                      <a:cubicBezTo>
                        <a:pt x="20849" y="5769"/>
                        <a:pt x="31896" y="4064"/>
                        <a:pt x="51551" y="4083"/>
                      </a:cubicBezTo>
                      <a:cubicBezTo>
                        <a:pt x="71395" y="4083"/>
                        <a:pt x="82449" y="5801"/>
                        <a:pt x="100938" y="11677"/>
                      </a:cubicBezTo>
                      <a:cubicBezTo>
                        <a:pt x="100938" y="11677"/>
                        <a:pt x="102470" y="12080"/>
                        <a:pt x="103050" y="10262"/>
                      </a:cubicBezTo>
                      <a:cubicBezTo>
                        <a:pt x="103457" y="9336"/>
                        <a:pt x="103078" y="8253"/>
                        <a:pt x="102180" y="7783"/>
                      </a:cubicBezTo>
                      <a:cubicBezTo>
                        <a:pt x="83471" y="1831"/>
                        <a:pt x="71641" y="13"/>
                        <a:pt x="51558" y="0"/>
                      </a:cubicBezTo>
                      <a:cubicBezTo>
                        <a:pt x="31644" y="0"/>
                        <a:pt x="19846" y="1799"/>
                        <a:pt x="1061" y="7783"/>
                      </a:cubicBezTo>
                      <a:cubicBezTo>
                        <a:pt x="150" y="8227"/>
                        <a:pt x="-248" y="9310"/>
                        <a:pt x="160" y="10237"/>
                      </a:cubicBezTo>
                      <a:cubicBezTo>
                        <a:pt x="360" y="11224"/>
                        <a:pt x="1319" y="11866"/>
                        <a:pt x="2310" y="1167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902" name="Google Shape;2902;p18"/>
                <p:cNvSpPr/>
                <p:nvPr/>
              </p:nvSpPr>
              <p:spPr>
                <a:xfrm>
                  <a:off x="8408912" y="3837219"/>
                  <a:ext cx="94603" cy="10005"/>
                </a:xfrm>
                <a:custGeom>
                  <a:rect b="b" l="l" r="r" t="t"/>
                  <a:pathLst>
                    <a:path extrusionOk="0" h="10005" w="94603">
                      <a:moveTo>
                        <a:pt x="2044" y="9991"/>
                      </a:moveTo>
                      <a:cubicBezTo>
                        <a:pt x="3727" y="9639"/>
                        <a:pt x="5449" y="9243"/>
                        <a:pt x="7271" y="8827"/>
                      </a:cubicBezTo>
                      <a:cubicBezTo>
                        <a:pt x="16465" y="6720"/>
                        <a:pt x="27897" y="4102"/>
                        <a:pt x="47142" y="4083"/>
                      </a:cubicBezTo>
                      <a:cubicBezTo>
                        <a:pt x="63070" y="4083"/>
                        <a:pt x="73872" y="6241"/>
                        <a:pt x="87556" y="8985"/>
                      </a:cubicBezTo>
                      <a:lnTo>
                        <a:pt x="92600" y="9998"/>
                      </a:lnTo>
                      <a:cubicBezTo>
                        <a:pt x="93567" y="10091"/>
                        <a:pt x="94427" y="9383"/>
                        <a:pt x="94520" y="8419"/>
                      </a:cubicBezTo>
                      <a:cubicBezTo>
                        <a:pt x="94521" y="8406"/>
                        <a:pt x="94522" y="8393"/>
                        <a:pt x="94523" y="8381"/>
                      </a:cubicBezTo>
                      <a:cubicBezTo>
                        <a:pt x="94806" y="7414"/>
                        <a:pt x="94322" y="6388"/>
                        <a:pt x="93395" y="5990"/>
                      </a:cubicBezTo>
                      <a:lnTo>
                        <a:pt x="88350" y="4983"/>
                      </a:lnTo>
                      <a:cubicBezTo>
                        <a:pt x="74440" y="2190"/>
                        <a:pt x="63461" y="-13"/>
                        <a:pt x="47123" y="0"/>
                      </a:cubicBezTo>
                      <a:cubicBezTo>
                        <a:pt x="27418" y="0"/>
                        <a:pt x="15733" y="2693"/>
                        <a:pt x="6344" y="4845"/>
                      </a:cubicBezTo>
                      <a:cubicBezTo>
                        <a:pt x="4541" y="5260"/>
                        <a:pt x="2838" y="5650"/>
                        <a:pt x="1192" y="5990"/>
                      </a:cubicBezTo>
                      <a:cubicBezTo>
                        <a:pt x="272" y="6395"/>
                        <a:pt x="-203" y="7419"/>
                        <a:pt x="83" y="8381"/>
                      </a:cubicBezTo>
                      <a:cubicBezTo>
                        <a:pt x="179" y="9365"/>
                        <a:pt x="1057" y="10086"/>
                        <a:pt x="2044" y="9991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903" name="Google Shape;2903;p18"/>
                <p:cNvSpPr/>
                <p:nvPr/>
              </p:nvSpPr>
              <p:spPr>
                <a:xfrm>
                  <a:off x="8439218" y="3830349"/>
                  <a:ext cx="7692" cy="4725"/>
                </a:xfrm>
                <a:custGeom>
                  <a:rect b="b" l="l" r="r" t="t"/>
                  <a:pathLst>
                    <a:path extrusionOk="0" h="4725" w="7692">
                      <a:moveTo>
                        <a:pt x="0" y="2636"/>
                      </a:moveTo>
                      <a:lnTo>
                        <a:pt x="3638" y="0"/>
                      </a:lnTo>
                      <a:lnTo>
                        <a:pt x="7693" y="2127"/>
                      </a:lnTo>
                      <a:lnTo>
                        <a:pt x="3966" y="4725"/>
                      </a:lnTo>
                      <a:lnTo>
                        <a:pt x="0" y="2636"/>
                      </a:ln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904" name="Google Shape;2904;p18"/>
                <p:cNvSpPr/>
                <p:nvPr/>
              </p:nvSpPr>
              <p:spPr>
                <a:xfrm>
                  <a:off x="8500013" y="3835734"/>
                  <a:ext cx="5940" cy="7085"/>
                </a:xfrm>
                <a:custGeom>
                  <a:rect b="b" l="l" r="r" t="t"/>
                  <a:pathLst>
                    <a:path extrusionOk="0" h="7085" w="5940">
                      <a:moveTo>
                        <a:pt x="5668" y="4814"/>
                      </a:moveTo>
                      <a:cubicBezTo>
                        <a:pt x="6468" y="2845"/>
                        <a:pt x="5251" y="196"/>
                        <a:pt x="5251" y="196"/>
                      </a:cubicBezTo>
                      <a:cubicBezTo>
                        <a:pt x="3801" y="-257"/>
                        <a:pt x="983" y="-18"/>
                        <a:pt x="283" y="1907"/>
                      </a:cubicBezTo>
                      <a:cubicBezTo>
                        <a:pt x="-474" y="3996"/>
                        <a:pt x="283" y="5682"/>
                        <a:pt x="2628" y="7085"/>
                      </a:cubicBezTo>
                      <a:cubicBezTo>
                        <a:pt x="3806" y="6576"/>
                        <a:pt x="4847" y="5798"/>
                        <a:pt x="5668" y="4814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905" name="Google Shape;2905;p18"/>
                <p:cNvSpPr/>
                <p:nvPr/>
              </p:nvSpPr>
              <p:spPr>
                <a:xfrm>
                  <a:off x="8490805" y="3834589"/>
                  <a:ext cx="7264" cy="4611"/>
                </a:xfrm>
                <a:custGeom>
                  <a:rect b="b" l="l" r="r" t="t"/>
                  <a:pathLst>
                    <a:path extrusionOk="0" h="4611" w="7264">
                      <a:moveTo>
                        <a:pt x="7264" y="3127"/>
                      </a:moveTo>
                      <a:lnTo>
                        <a:pt x="4004" y="0"/>
                      </a:lnTo>
                      <a:lnTo>
                        <a:pt x="0" y="1510"/>
                      </a:lnTo>
                      <a:lnTo>
                        <a:pt x="3077" y="4612"/>
                      </a:lnTo>
                      <a:lnTo>
                        <a:pt x="7264" y="3127"/>
                      </a:ln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906" name="Google Shape;2906;p18"/>
                <p:cNvSpPr/>
                <p:nvPr/>
              </p:nvSpPr>
              <p:spPr>
                <a:xfrm>
                  <a:off x="8465185" y="3830349"/>
                  <a:ext cx="7699" cy="4725"/>
                </a:xfrm>
                <a:custGeom>
                  <a:rect b="b" l="l" r="r" t="t"/>
                  <a:pathLst>
                    <a:path extrusionOk="0" h="4725" w="7699">
                      <a:moveTo>
                        <a:pt x="7699" y="2636"/>
                      </a:moveTo>
                      <a:lnTo>
                        <a:pt x="4055" y="0"/>
                      </a:lnTo>
                      <a:lnTo>
                        <a:pt x="0" y="2127"/>
                      </a:lnTo>
                      <a:lnTo>
                        <a:pt x="3733" y="4725"/>
                      </a:lnTo>
                      <a:lnTo>
                        <a:pt x="7699" y="2636"/>
                      </a:ln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907" name="Google Shape;2907;p18"/>
                <p:cNvSpPr/>
                <p:nvPr/>
              </p:nvSpPr>
              <p:spPr>
                <a:xfrm>
                  <a:off x="8476274" y="3830805"/>
                  <a:ext cx="11840" cy="6970"/>
                </a:xfrm>
                <a:custGeom>
                  <a:rect b="b" l="l" r="r" t="t"/>
                  <a:pathLst>
                    <a:path extrusionOk="0" h="6970" w="11840">
                      <a:moveTo>
                        <a:pt x="11807" y="4419"/>
                      </a:moveTo>
                      <a:cubicBezTo>
                        <a:pt x="12154" y="2261"/>
                        <a:pt x="9752" y="644"/>
                        <a:pt x="6504" y="147"/>
                      </a:cubicBezTo>
                      <a:cubicBezTo>
                        <a:pt x="3257" y="-350"/>
                        <a:pt x="381" y="399"/>
                        <a:pt x="35" y="2563"/>
                      </a:cubicBezTo>
                      <a:cubicBezTo>
                        <a:pt x="-312" y="4728"/>
                        <a:pt x="1989" y="6294"/>
                        <a:pt x="5243" y="6810"/>
                      </a:cubicBezTo>
                      <a:cubicBezTo>
                        <a:pt x="8497" y="7326"/>
                        <a:pt x="11467" y="6609"/>
                        <a:pt x="11807" y="4419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908" name="Google Shape;2908;p18"/>
                <p:cNvSpPr/>
                <p:nvPr/>
              </p:nvSpPr>
              <p:spPr>
                <a:xfrm>
                  <a:off x="8518943" y="3842603"/>
                  <a:ext cx="12378" cy="9446"/>
                </a:xfrm>
                <a:custGeom>
                  <a:rect b="b" l="l" r="r" t="t"/>
                  <a:pathLst>
                    <a:path extrusionOk="0" h="9446" w="12378">
                      <a:moveTo>
                        <a:pt x="9589" y="3387"/>
                      </a:moveTo>
                      <a:cubicBezTo>
                        <a:pt x="10219" y="3022"/>
                        <a:pt x="10591" y="3041"/>
                        <a:pt x="10900" y="3556"/>
                      </a:cubicBezTo>
                      <a:cubicBezTo>
                        <a:pt x="11985" y="5362"/>
                        <a:pt x="10049" y="6665"/>
                        <a:pt x="9677" y="6866"/>
                      </a:cubicBezTo>
                      <a:cubicBezTo>
                        <a:pt x="9305" y="7067"/>
                        <a:pt x="7703" y="7891"/>
                        <a:pt x="6859" y="6488"/>
                      </a:cubicBezTo>
                      <a:cubicBezTo>
                        <a:pt x="6761" y="6298"/>
                        <a:pt x="6679" y="6100"/>
                        <a:pt x="6613" y="5897"/>
                      </a:cubicBezTo>
                      <a:cubicBezTo>
                        <a:pt x="6531" y="5759"/>
                        <a:pt x="6354" y="5834"/>
                        <a:pt x="6253" y="5897"/>
                      </a:cubicBezTo>
                      <a:cubicBezTo>
                        <a:pt x="6152" y="5960"/>
                        <a:pt x="5894" y="6193"/>
                        <a:pt x="6575" y="7325"/>
                      </a:cubicBezTo>
                      <a:cubicBezTo>
                        <a:pt x="7407" y="8709"/>
                        <a:pt x="9097" y="9162"/>
                        <a:pt x="10819" y="8137"/>
                      </a:cubicBezTo>
                      <a:cubicBezTo>
                        <a:pt x="12811" y="6929"/>
                        <a:pt x="12641" y="5085"/>
                        <a:pt x="11714" y="3613"/>
                      </a:cubicBezTo>
                      <a:cubicBezTo>
                        <a:pt x="11209" y="2801"/>
                        <a:pt x="10667" y="2002"/>
                        <a:pt x="10579" y="1839"/>
                      </a:cubicBezTo>
                      <a:cubicBezTo>
                        <a:pt x="10037" y="958"/>
                        <a:pt x="9715" y="291"/>
                        <a:pt x="9665" y="203"/>
                      </a:cubicBezTo>
                      <a:cubicBezTo>
                        <a:pt x="9501" y="-68"/>
                        <a:pt x="9286" y="-5"/>
                        <a:pt x="9217" y="39"/>
                      </a:cubicBezTo>
                      <a:cubicBezTo>
                        <a:pt x="8700" y="348"/>
                        <a:pt x="9992" y="1216"/>
                        <a:pt x="8536" y="2084"/>
                      </a:cubicBezTo>
                      <a:lnTo>
                        <a:pt x="2495" y="5702"/>
                      </a:lnTo>
                      <a:cubicBezTo>
                        <a:pt x="780" y="6734"/>
                        <a:pt x="521" y="5620"/>
                        <a:pt x="130" y="5865"/>
                      </a:cubicBezTo>
                      <a:cubicBezTo>
                        <a:pt x="19" y="5915"/>
                        <a:pt x="-30" y="6045"/>
                        <a:pt x="19" y="6157"/>
                      </a:cubicBezTo>
                      <a:cubicBezTo>
                        <a:pt x="32" y="6184"/>
                        <a:pt x="51" y="6210"/>
                        <a:pt x="74" y="6230"/>
                      </a:cubicBezTo>
                      <a:cubicBezTo>
                        <a:pt x="111" y="6300"/>
                        <a:pt x="704" y="7155"/>
                        <a:pt x="982" y="7621"/>
                      </a:cubicBezTo>
                      <a:cubicBezTo>
                        <a:pt x="1139" y="7879"/>
                        <a:pt x="1391" y="8420"/>
                        <a:pt x="1871" y="9232"/>
                      </a:cubicBezTo>
                      <a:cubicBezTo>
                        <a:pt x="1972" y="9395"/>
                        <a:pt x="2009" y="9527"/>
                        <a:pt x="2249" y="9389"/>
                      </a:cubicBezTo>
                      <a:cubicBezTo>
                        <a:pt x="2728" y="9099"/>
                        <a:pt x="1505" y="8244"/>
                        <a:pt x="3220" y="7212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909" name="Google Shape;2909;p18"/>
                <p:cNvSpPr/>
                <p:nvPr/>
              </p:nvSpPr>
              <p:spPr>
                <a:xfrm>
                  <a:off x="8530424" y="3871613"/>
                  <a:ext cx="11609" cy="9842"/>
                </a:xfrm>
                <a:custGeom>
                  <a:rect b="b" l="l" r="r" t="t"/>
                  <a:pathLst>
                    <a:path extrusionOk="0" h="9842" w="11609">
                      <a:moveTo>
                        <a:pt x="10947" y="8220"/>
                      </a:moveTo>
                      <a:cubicBezTo>
                        <a:pt x="11199" y="8182"/>
                        <a:pt x="11578" y="8138"/>
                        <a:pt x="11521" y="7931"/>
                      </a:cubicBezTo>
                      <a:cubicBezTo>
                        <a:pt x="11464" y="7723"/>
                        <a:pt x="11048" y="7754"/>
                        <a:pt x="11004" y="7459"/>
                      </a:cubicBezTo>
                      <a:cubicBezTo>
                        <a:pt x="10960" y="7163"/>
                        <a:pt x="11823" y="5829"/>
                        <a:pt x="11559" y="3967"/>
                      </a:cubicBezTo>
                      <a:cubicBezTo>
                        <a:pt x="11086" y="594"/>
                        <a:pt x="7391" y="-293"/>
                        <a:pt x="4730" y="79"/>
                      </a:cubicBezTo>
                      <a:cubicBezTo>
                        <a:pt x="3468" y="255"/>
                        <a:pt x="-492" y="1425"/>
                        <a:pt x="51" y="5351"/>
                      </a:cubicBezTo>
                      <a:cubicBezTo>
                        <a:pt x="380" y="6857"/>
                        <a:pt x="1125" y="8240"/>
                        <a:pt x="2201" y="9346"/>
                      </a:cubicBezTo>
                      <a:cubicBezTo>
                        <a:pt x="2296" y="9453"/>
                        <a:pt x="2384" y="9459"/>
                        <a:pt x="2630" y="9428"/>
                      </a:cubicBezTo>
                      <a:cubicBezTo>
                        <a:pt x="2876" y="9397"/>
                        <a:pt x="3292" y="9290"/>
                        <a:pt x="3941" y="9201"/>
                      </a:cubicBezTo>
                      <a:cubicBezTo>
                        <a:pt x="5972" y="8918"/>
                        <a:pt x="5247" y="9963"/>
                        <a:pt x="5928" y="9831"/>
                      </a:cubicBezTo>
                      <a:cubicBezTo>
                        <a:pt x="6079" y="9831"/>
                        <a:pt x="6136" y="9717"/>
                        <a:pt x="6129" y="9654"/>
                      </a:cubicBezTo>
                      <a:cubicBezTo>
                        <a:pt x="6060" y="9170"/>
                        <a:pt x="5934" y="8711"/>
                        <a:pt x="5865" y="8220"/>
                      </a:cubicBezTo>
                      <a:cubicBezTo>
                        <a:pt x="5770" y="7591"/>
                        <a:pt x="5745" y="6962"/>
                        <a:pt x="5663" y="6332"/>
                      </a:cubicBezTo>
                      <a:cubicBezTo>
                        <a:pt x="5631" y="6106"/>
                        <a:pt x="5663" y="5659"/>
                        <a:pt x="5234" y="5703"/>
                      </a:cubicBezTo>
                      <a:cubicBezTo>
                        <a:pt x="4603" y="5791"/>
                        <a:pt x="5934" y="7232"/>
                        <a:pt x="3462" y="7591"/>
                      </a:cubicBezTo>
                      <a:cubicBezTo>
                        <a:pt x="2541" y="7717"/>
                        <a:pt x="1205" y="7868"/>
                        <a:pt x="870" y="5458"/>
                      </a:cubicBezTo>
                      <a:cubicBezTo>
                        <a:pt x="555" y="3287"/>
                        <a:pt x="3317" y="1947"/>
                        <a:pt x="5480" y="1645"/>
                      </a:cubicBezTo>
                      <a:cubicBezTo>
                        <a:pt x="9497" y="1079"/>
                        <a:pt x="10714" y="2708"/>
                        <a:pt x="10890" y="3954"/>
                      </a:cubicBezTo>
                      <a:cubicBezTo>
                        <a:pt x="11382" y="7471"/>
                        <a:pt x="7927" y="7962"/>
                        <a:pt x="7964" y="8258"/>
                      </a:cubicBezTo>
                      <a:cubicBezTo>
                        <a:pt x="8002" y="8553"/>
                        <a:pt x="8090" y="8579"/>
                        <a:pt x="8305" y="8553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910" name="Google Shape;2910;p18"/>
                <p:cNvSpPr/>
                <p:nvPr/>
              </p:nvSpPr>
              <p:spPr>
                <a:xfrm>
                  <a:off x="8530373" y="3891265"/>
                  <a:ext cx="11890" cy="7855"/>
                </a:xfrm>
                <a:custGeom>
                  <a:rect b="b" l="l" r="r" t="t"/>
                  <a:pathLst>
                    <a:path extrusionOk="0" h="7855" w="11890">
                      <a:moveTo>
                        <a:pt x="9717" y="3655"/>
                      </a:moveTo>
                      <a:cubicBezTo>
                        <a:pt x="10815" y="3762"/>
                        <a:pt x="10821" y="3825"/>
                        <a:pt x="10651" y="5449"/>
                      </a:cubicBezTo>
                      <a:cubicBezTo>
                        <a:pt x="10380" y="8047"/>
                        <a:pt x="8627" y="6801"/>
                        <a:pt x="8563" y="7430"/>
                      </a:cubicBezTo>
                      <a:cubicBezTo>
                        <a:pt x="8563" y="7739"/>
                        <a:pt x="9062" y="7726"/>
                        <a:pt x="9276" y="7732"/>
                      </a:cubicBezTo>
                      <a:lnTo>
                        <a:pt x="10859" y="7852"/>
                      </a:lnTo>
                      <a:cubicBezTo>
                        <a:pt x="11010" y="7877"/>
                        <a:pt x="11153" y="7776"/>
                        <a:pt x="11178" y="7625"/>
                      </a:cubicBezTo>
                      <a:cubicBezTo>
                        <a:pt x="11179" y="7621"/>
                        <a:pt x="11180" y="7617"/>
                        <a:pt x="11180" y="7613"/>
                      </a:cubicBezTo>
                      <a:cubicBezTo>
                        <a:pt x="11306" y="6424"/>
                        <a:pt x="11338" y="5493"/>
                        <a:pt x="11445" y="4536"/>
                      </a:cubicBezTo>
                      <a:cubicBezTo>
                        <a:pt x="11660" y="2479"/>
                        <a:pt x="11824" y="1523"/>
                        <a:pt x="11887" y="969"/>
                      </a:cubicBezTo>
                      <a:cubicBezTo>
                        <a:pt x="11912" y="815"/>
                        <a:pt x="11807" y="669"/>
                        <a:pt x="11653" y="644"/>
                      </a:cubicBezTo>
                      <a:cubicBezTo>
                        <a:pt x="11649" y="643"/>
                        <a:pt x="11644" y="642"/>
                        <a:pt x="11641" y="642"/>
                      </a:cubicBezTo>
                      <a:cubicBezTo>
                        <a:pt x="11010" y="579"/>
                        <a:pt x="11357" y="2152"/>
                        <a:pt x="9919" y="2001"/>
                      </a:cubicBezTo>
                      <a:lnTo>
                        <a:pt x="2472" y="1214"/>
                      </a:lnTo>
                      <a:cubicBezTo>
                        <a:pt x="530" y="1013"/>
                        <a:pt x="1495" y="75"/>
                        <a:pt x="763" y="0"/>
                      </a:cubicBezTo>
                      <a:cubicBezTo>
                        <a:pt x="675" y="0"/>
                        <a:pt x="587" y="63"/>
                        <a:pt x="562" y="233"/>
                      </a:cubicBezTo>
                      <a:cubicBezTo>
                        <a:pt x="480" y="975"/>
                        <a:pt x="492" y="1548"/>
                        <a:pt x="442" y="1969"/>
                      </a:cubicBezTo>
                      <a:cubicBezTo>
                        <a:pt x="372" y="2636"/>
                        <a:pt x="227" y="3435"/>
                        <a:pt x="7" y="5480"/>
                      </a:cubicBezTo>
                      <a:cubicBezTo>
                        <a:pt x="-101" y="6581"/>
                        <a:pt x="1116" y="7519"/>
                        <a:pt x="2359" y="7638"/>
                      </a:cubicBezTo>
                      <a:cubicBezTo>
                        <a:pt x="2655" y="7676"/>
                        <a:pt x="2718" y="7588"/>
                        <a:pt x="2731" y="7537"/>
                      </a:cubicBezTo>
                      <a:cubicBezTo>
                        <a:pt x="2781" y="7021"/>
                        <a:pt x="675" y="6990"/>
                        <a:pt x="1022" y="3655"/>
                      </a:cubicBezTo>
                      <a:cubicBezTo>
                        <a:pt x="1129" y="2693"/>
                        <a:pt x="1690" y="2800"/>
                        <a:pt x="2680" y="2907"/>
                      </a:cubicBezTo>
                      <a:lnTo>
                        <a:pt x="4711" y="3114"/>
                      </a:lnTo>
                      <a:cubicBezTo>
                        <a:pt x="5644" y="3221"/>
                        <a:pt x="5839" y="3184"/>
                        <a:pt x="5776" y="3800"/>
                      </a:cubicBezTo>
                      <a:lnTo>
                        <a:pt x="5669" y="4794"/>
                      </a:lnTo>
                      <a:cubicBezTo>
                        <a:pt x="5524" y="6197"/>
                        <a:pt x="3872" y="5644"/>
                        <a:pt x="3828" y="6053"/>
                      </a:cubicBezTo>
                      <a:cubicBezTo>
                        <a:pt x="3796" y="6380"/>
                        <a:pt x="4370" y="6355"/>
                        <a:pt x="4585" y="6361"/>
                      </a:cubicBezTo>
                      <a:lnTo>
                        <a:pt x="7428" y="6562"/>
                      </a:lnTo>
                      <a:cubicBezTo>
                        <a:pt x="7864" y="6594"/>
                        <a:pt x="7845" y="6443"/>
                        <a:pt x="7857" y="6348"/>
                      </a:cubicBezTo>
                      <a:cubicBezTo>
                        <a:pt x="7857" y="6084"/>
                        <a:pt x="6420" y="5889"/>
                        <a:pt x="6539" y="4731"/>
                      </a:cubicBezTo>
                      <a:lnTo>
                        <a:pt x="6634" y="3882"/>
                      </a:lnTo>
                      <a:cubicBezTo>
                        <a:pt x="6697" y="3309"/>
                        <a:pt x="6804" y="3316"/>
                        <a:pt x="7491" y="3391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911" name="Google Shape;2911;p18"/>
                <p:cNvSpPr/>
                <p:nvPr/>
              </p:nvSpPr>
              <p:spPr>
                <a:xfrm>
                  <a:off x="8529304" y="3899573"/>
                  <a:ext cx="11535" cy="7063"/>
                </a:xfrm>
                <a:custGeom>
                  <a:rect b="b" l="l" r="r" t="t"/>
                  <a:pathLst>
                    <a:path extrusionOk="0" h="7063" w="11535">
                      <a:moveTo>
                        <a:pt x="1751" y="3"/>
                      </a:moveTo>
                      <a:cubicBezTo>
                        <a:pt x="1360" y="3"/>
                        <a:pt x="1233" y="-47"/>
                        <a:pt x="1076" y="273"/>
                      </a:cubicBezTo>
                      <a:cubicBezTo>
                        <a:pt x="639" y="936"/>
                        <a:pt x="298" y="1656"/>
                        <a:pt x="61" y="2413"/>
                      </a:cubicBezTo>
                      <a:cubicBezTo>
                        <a:pt x="-286" y="4149"/>
                        <a:pt x="880" y="5634"/>
                        <a:pt x="2942" y="6043"/>
                      </a:cubicBezTo>
                      <a:cubicBezTo>
                        <a:pt x="5004" y="6452"/>
                        <a:pt x="5774" y="5684"/>
                        <a:pt x="6789" y="4407"/>
                      </a:cubicBezTo>
                      <a:cubicBezTo>
                        <a:pt x="8050" y="2809"/>
                        <a:pt x="8409" y="2117"/>
                        <a:pt x="9475" y="2324"/>
                      </a:cubicBezTo>
                      <a:cubicBezTo>
                        <a:pt x="10292" y="2375"/>
                        <a:pt x="10912" y="3078"/>
                        <a:pt x="10861" y="3893"/>
                      </a:cubicBezTo>
                      <a:cubicBezTo>
                        <a:pt x="10857" y="3967"/>
                        <a:pt x="10846" y="4040"/>
                        <a:pt x="10831" y="4111"/>
                      </a:cubicBezTo>
                      <a:cubicBezTo>
                        <a:pt x="10383" y="6401"/>
                        <a:pt x="7419" y="5999"/>
                        <a:pt x="7369" y="6339"/>
                      </a:cubicBezTo>
                      <a:cubicBezTo>
                        <a:pt x="7318" y="6678"/>
                        <a:pt x="7495" y="6703"/>
                        <a:pt x="7842" y="6741"/>
                      </a:cubicBezTo>
                      <a:lnTo>
                        <a:pt x="9967" y="7006"/>
                      </a:lnTo>
                      <a:cubicBezTo>
                        <a:pt x="10339" y="7050"/>
                        <a:pt x="10597" y="7138"/>
                        <a:pt x="10597" y="6936"/>
                      </a:cubicBezTo>
                      <a:cubicBezTo>
                        <a:pt x="10597" y="6735"/>
                        <a:pt x="10440" y="6383"/>
                        <a:pt x="10471" y="6213"/>
                      </a:cubicBezTo>
                      <a:cubicBezTo>
                        <a:pt x="10547" y="5810"/>
                        <a:pt x="11272" y="5370"/>
                        <a:pt x="11487" y="4287"/>
                      </a:cubicBezTo>
                      <a:cubicBezTo>
                        <a:pt x="11789" y="2733"/>
                        <a:pt x="10673" y="1418"/>
                        <a:pt x="8870" y="1066"/>
                      </a:cubicBezTo>
                      <a:cubicBezTo>
                        <a:pt x="7211" y="745"/>
                        <a:pt x="6448" y="1406"/>
                        <a:pt x="5635" y="2431"/>
                      </a:cubicBezTo>
                      <a:cubicBezTo>
                        <a:pt x="4096" y="4357"/>
                        <a:pt x="3743" y="5156"/>
                        <a:pt x="2400" y="4892"/>
                      </a:cubicBezTo>
                      <a:cubicBezTo>
                        <a:pt x="1361" y="4778"/>
                        <a:pt x="612" y="3845"/>
                        <a:pt x="726" y="2809"/>
                      </a:cubicBezTo>
                      <a:cubicBezTo>
                        <a:pt x="732" y="2761"/>
                        <a:pt x="739" y="2712"/>
                        <a:pt x="748" y="2664"/>
                      </a:cubicBezTo>
                      <a:cubicBezTo>
                        <a:pt x="1025" y="1198"/>
                        <a:pt x="2640" y="651"/>
                        <a:pt x="4216" y="519"/>
                      </a:cubicBezTo>
                      <a:cubicBezTo>
                        <a:pt x="4424" y="519"/>
                        <a:pt x="4569" y="519"/>
                        <a:pt x="4613" y="292"/>
                      </a:cubicBezTo>
                      <a:cubicBezTo>
                        <a:pt x="4683" y="-41"/>
                        <a:pt x="4197" y="9"/>
                        <a:pt x="3983" y="9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912" name="Google Shape;2912;p18"/>
                <p:cNvSpPr/>
                <p:nvPr/>
              </p:nvSpPr>
              <p:spPr>
                <a:xfrm>
                  <a:off x="8527437" y="3906362"/>
                  <a:ext cx="11421" cy="8107"/>
                </a:xfrm>
                <a:custGeom>
                  <a:rect b="b" l="l" r="r" t="t"/>
                  <a:pathLst>
                    <a:path extrusionOk="0" h="8107" w="11421">
                      <a:moveTo>
                        <a:pt x="2110" y="47"/>
                      </a:moveTo>
                      <a:cubicBezTo>
                        <a:pt x="1719" y="-16"/>
                        <a:pt x="1606" y="-60"/>
                        <a:pt x="1410" y="223"/>
                      </a:cubicBezTo>
                      <a:cubicBezTo>
                        <a:pt x="902" y="833"/>
                        <a:pt x="478" y="1508"/>
                        <a:pt x="149" y="2230"/>
                      </a:cubicBezTo>
                      <a:cubicBezTo>
                        <a:pt x="-393" y="3916"/>
                        <a:pt x="572" y="5533"/>
                        <a:pt x="2564" y="6187"/>
                      </a:cubicBezTo>
                      <a:cubicBezTo>
                        <a:pt x="4557" y="6842"/>
                        <a:pt x="5433" y="6187"/>
                        <a:pt x="6594" y="5030"/>
                      </a:cubicBezTo>
                      <a:cubicBezTo>
                        <a:pt x="8050" y="3595"/>
                        <a:pt x="8485" y="2953"/>
                        <a:pt x="9501" y="3287"/>
                      </a:cubicBezTo>
                      <a:cubicBezTo>
                        <a:pt x="10309" y="3434"/>
                        <a:pt x="10846" y="4206"/>
                        <a:pt x="10699" y="5013"/>
                      </a:cubicBezTo>
                      <a:cubicBezTo>
                        <a:pt x="10685" y="5087"/>
                        <a:pt x="10667" y="5160"/>
                        <a:pt x="10642" y="5231"/>
                      </a:cubicBezTo>
                      <a:cubicBezTo>
                        <a:pt x="9917" y="7446"/>
                        <a:pt x="7022" y="6716"/>
                        <a:pt x="6922" y="7012"/>
                      </a:cubicBezTo>
                      <a:cubicBezTo>
                        <a:pt x="6821" y="7307"/>
                        <a:pt x="6997" y="7395"/>
                        <a:pt x="7344" y="7477"/>
                      </a:cubicBezTo>
                      <a:lnTo>
                        <a:pt x="9431" y="7999"/>
                      </a:lnTo>
                      <a:cubicBezTo>
                        <a:pt x="9791" y="8081"/>
                        <a:pt x="10005" y="8194"/>
                        <a:pt x="10062" y="7999"/>
                      </a:cubicBezTo>
                      <a:cubicBezTo>
                        <a:pt x="10119" y="7804"/>
                        <a:pt x="9980" y="7433"/>
                        <a:pt x="10030" y="7263"/>
                      </a:cubicBezTo>
                      <a:cubicBezTo>
                        <a:pt x="10156" y="6879"/>
                        <a:pt x="10926" y="6533"/>
                        <a:pt x="11291" y="5476"/>
                      </a:cubicBezTo>
                      <a:cubicBezTo>
                        <a:pt x="11783" y="3973"/>
                        <a:pt x="10837" y="2526"/>
                        <a:pt x="9084" y="1959"/>
                      </a:cubicBezTo>
                      <a:cubicBezTo>
                        <a:pt x="7489" y="1437"/>
                        <a:pt x="6644" y="2003"/>
                        <a:pt x="5711" y="2935"/>
                      </a:cubicBezTo>
                      <a:cubicBezTo>
                        <a:pt x="3952" y="4646"/>
                        <a:pt x="3491" y="5388"/>
                        <a:pt x="2192" y="4967"/>
                      </a:cubicBezTo>
                      <a:cubicBezTo>
                        <a:pt x="1176" y="4726"/>
                        <a:pt x="547" y="3709"/>
                        <a:pt x="787" y="2695"/>
                      </a:cubicBezTo>
                      <a:cubicBezTo>
                        <a:pt x="798" y="2651"/>
                        <a:pt x="810" y="2607"/>
                        <a:pt x="824" y="2563"/>
                      </a:cubicBezTo>
                      <a:cubicBezTo>
                        <a:pt x="1291" y="1141"/>
                        <a:pt x="2936" y="795"/>
                        <a:pt x="4532" y="858"/>
                      </a:cubicBezTo>
                      <a:cubicBezTo>
                        <a:pt x="4746" y="858"/>
                        <a:pt x="4891" y="858"/>
                        <a:pt x="4954" y="676"/>
                      </a:cubicBezTo>
                      <a:cubicBezTo>
                        <a:pt x="5061" y="355"/>
                        <a:pt x="4582" y="342"/>
                        <a:pt x="4355" y="311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913" name="Google Shape;2913;p18"/>
                <p:cNvSpPr/>
                <p:nvPr/>
              </p:nvSpPr>
              <p:spPr>
                <a:xfrm>
                  <a:off x="8525039" y="3912196"/>
                  <a:ext cx="12138" cy="7185"/>
                </a:xfrm>
                <a:custGeom>
                  <a:rect b="b" l="l" r="r" t="t"/>
                  <a:pathLst>
                    <a:path extrusionOk="0" h="7185" w="12138">
                      <a:moveTo>
                        <a:pt x="9503" y="5702"/>
                      </a:moveTo>
                      <a:cubicBezTo>
                        <a:pt x="10934" y="6218"/>
                        <a:pt x="10045" y="6960"/>
                        <a:pt x="10556" y="7162"/>
                      </a:cubicBezTo>
                      <a:cubicBezTo>
                        <a:pt x="10739" y="7231"/>
                        <a:pt x="10789" y="7162"/>
                        <a:pt x="10934" y="6790"/>
                      </a:cubicBezTo>
                      <a:cubicBezTo>
                        <a:pt x="11187" y="6067"/>
                        <a:pt x="11294" y="5595"/>
                        <a:pt x="11464" y="5136"/>
                      </a:cubicBezTo>
                      <a:cubicBezTo>
                        <a:pt x="11634" y="4676"/>
                        <a:pt x="11868" y="4217"/>
                        <a:pt x="12051" y="3720"/>
                      </a:cubicBezTo>
                      <a:cubicBezTo>
                        <a:pt x="12095" y="3607"/>
                        <a:pt x="12252" y="3311"/>
                        <a:pt x="11994" y="3217"/>
                      </a:cubicBezTo>
                      <a:cubicBezTo>
                        <a:pt x="11464" y="3022"/>
                        <a:pt x="11363" y="4607"/>
                        <a:pt x="9995" y="4110"/>
                      </a:cubicBezTo>
                      <a:lnTo>
                        <a:pt x="2781" y="1493"/>
                      </a:lnTo>
                      <a:cubicBezTo>
                        <a:pt x="1343" y="971"/>
                        <a:pt x="2069" y="234"/>
                        <a:pt x="1520" y="8"/>
                      </a:cubicBezTo>
                      <a:cubicBezTo>
                        <a:pt x="1444" y="8"/>
                        <a:pt x="1324" y="-36"/>
                        <a:pt x="1287" y="83"/>
                      </a:cubicBezTo>
                      <a:cubicBezTo>
                        <a:pt x="1173" y="411"/>
                        <a:pt x="1028" y="977"/>
                        <a:pt x="826" y="1524"/>
                      </a:cubicBezTo>
                      <a:cubicBezTo>
                        <a:pt x="473" y="2518"/>
                        <a:pt x="240" y="2965"/>
                        <a:pt x="70" y="3412"/>
                      </a:cubicBezTo>
                      <a:cubicBezTo>
                        <a:pt x="-44" y="3701"/>
                        <a:pt x="-19" y="3846"/>
                        <a:pt x="145" y="3896"/>
                      </a:cubicBezTo>
                      <a:cubicBezTo>
                        <a:pt x="625" y="4079"/>
                        <a:pt x="454" y="2399"/>
                        <a:pt x="2302" y="3072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914" name="Google Shape;2914;p18"/>
                <p:cNvSpPr/>
                <p:nvPr/>
              </p:nvSpPr>
              <p:spPr>
                <a:xfrm>
                  <a:off x="8522954" y="3917294"/>
                  <a:ext cx="11395" cy="10246"/>
                </a:xfrm>
                <a:custGeom>
                  <a:rect b="b" l="l" r="r" t="t"/>
                  <a:pathLst>
                    <a:path extrusionOk="0" h="10246" w="11395">
                      <a:moveTo>
                        <a:pt x="7010" y="453"/>
                      </a:moveTo>
                      <a:cubicBezTo>
                        <a:pt x="3952" y="-655"/>
                        <a:pt x="1291" y="314"/>
                        <a:pt x="358" y="2875"/>
                      </a:cubicBezTo>
                      <a:cubicBezTo>
                        <a:pt x="-1112" y="6927"/>
                        <a:pt x="2287" y="9041"/>
                        <a:pt x="4393" y="9796"/>
                      </a:cubicBezTo>
                      <a:cubicBezTo>
                        <a:pt x="7584" y="10953"/>
                        <a:pt x="10213" y="9796"/>
                        <a:pt x="11090" y="7279"/>
                      </a:cubicBezTo>
                      <a:cubicBezTo>
                        <a:pt x="12168" y="4240"/>
                        <a:pt x="10295" y="1648"/>
                        <a:pt x="7010" y="453"/>
                      </a:cubicBezTo>
                      <a:close/>
                      <a:moveTo>
                        <a:pt x="10573" y="6669"/>
                      </a:moveTo>
                      <a:cubicBezTo>
                        <a:pt x="10012" y="8317"/>
                        <a:pt x="7704" y="9236"/>
                        <a:pt x="4374" y="8028"/>
                      </a:cubicBezTo>
                      <a:cubicBezTo>
                        <a:pt x="1852" y="7122"/>
                        <a:pt x="118" y="5675"/>
                        <a:pt x="875" y="3473"/>
                      </a:cubicBezTo>
                      <a:cubicBezTo>
                        <a:pt x="1631" y="1270"/>
                        <a:pt x="5099" y="1522"/>
                        <a:pt x="7288" y="2328"/>
                      </a:cubicBezTo>
                      <a:cubicBezTo>
                        <a:pt x="9476" y="3133"/>
                        <a:pt x="11317" y="4504"/>
                        <a:pt x="10573" y="6644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915" name="Google Shape;2915;p18"/>
                <p:cNvSpPr/>
                <p:nvPr/>
              </p:nvSpPr>
              <p:spPr>
                <a:xfrm>
                  <a:off x="8364332" y="3836043"/>
                  <a:ext cx="183434" cy="124746"/>
                </a:xfrm>
                <a:custGeom>
                  <a:rect b="b" l="l" r="r" t="t"/>
                  <a:pathLst>
                    <a:path extrusionOk="0" h="124746" w="183434">
                      <a:moveTo>
                        <a:pt x="48516" y="116742"/>
                      </a:moveTo>
                      <a:cubicBezTo>
                        <a:pt x="48141" y="115473"/>
                        <a:pt x="47596" y="114260"/>
                        <a:pt x="46895" y="113137"/>
                      </a:cubicBezTo>
                      <a:cubicBezTo>
                        <a:pt x="45495" y="110813"/>
                        <a:pt x="43902" y="108609"/>
                        <a:pt x="42134" y="106549"/>
                      </a:cubicBezTo>
                      <a:lnTo>
                        <a:pt x="41642" y="105920"/>
                      </a:lnTo>
                      <a:lnTo>
                        <a:pt x="44266" y="102995"/>
                      </a:lnTo>
                      <a:lnTo>
                        <a:pt x="44530" y="102693"/>
                      </a:lnTo>
                      <a:lnTo>
                        <a:pt x="45161" y="102303"/>
                      </a:lnTo>
                      <a:lnTo>
                        <a:pt x="45048" y="102139"/>
                      </a:lnTo>
                      <a:lnTo>
                        <a:pt x="45048" y="102139"/>
                      </a:lnTo>
                      <a:lnTo>
                        <a:pt x="45048" y="102139"/>
                      </a:lnTo>
                      <a:lnTo>
                        <a:pt x="43717" y="100126"/>
                      </a:lnTo>
                      <a:cubicBezTo>
                        <a:pt x="42043" y="97785"/>
                        <a:pt x="40581" y="95301"/>
                        <a:pt x="39347" y="92701"/>
                      </a:cubicBezTo>
                      <a:cubicBezTo>
                        <a:pt x="37479" y="88770"/>
                        <a:pt x="36017" y="84659"/>
                        <a:pt x="34984" y="80433"/>
                      </a:cubicBezTo>
                      <a:lnTo>
                        <a:pt x="34933" y="80433"/>
                      </a:lnTo>
                      <a:lnTo>
                        <a:pt x="34933" y="80357"/>
                      </a:lnTo>
                      <a:lnTo>
                        <a:pt x="33268" y="80779"/>
                      </a:lnTo>
                      <a:lnTo>
                        <a:pt x="29233" y="81785"/>
                      </a:lnTo>
                      <a:cubicBezTo>
                        <a:pt x="22713" y="65112"/>
                        <a:pt x="20890" y="50296"/>
                        <a:pt x="23785" y="37115"/>
                      </a:cubicBezTo>
                      <a:lnTo>
                        <a:pt x="33117" y="41103"/>
                      </a:lnTo>
                      <a:lnTo>
                        <a:pt x="34208" y="41569"/>
                      </a:lnTo>
                      <a:lnTo>
                        <a:pt x="34511" y="40424"/>
                      </a:lnTo>
                      <a:lnTo>
                        <a:pt x="38862" y="23927"/>
                      </a:lnTo>
                      <a:lnTo>
                        <a:pt x="39253" y="23436"/>
                      </a:lnTo>
                      <a:lnTo>
                        <a:pt x="39019" y="23311"/>
                      </a:lnTo>
                      <a:lnTo>
                        <a:pt x="39019" y="23311"/>
                      </a:lnTo>
                      <a:lnTo>
                        <a:pt x="38981" y="23311"/>
                      </a:lnTo>
                      <a:lnTo>
                        <a:pt x="38149" y="22883"/>
                      </a:lnTo>
                      <a:lnTo>
                        <a:pt x="34044" y="20756"/>
                      </a:lnTo>
                      <a:lnTo>
                        <a:pt x="35791" y="12892"/>
                      </a:lnTo>
                      <a:lnTo>
                        <a:pt x="36365" y="12193"/>
                      </a:lnTo>
                      <a:lnTo>
                        <a:pt x="35394" y="11564"/>
                      </a:lnTo>
                      <a:lnTo>
                        <a:pt x="17334" y="31"/>
                      </a:lnTo>
                      <a:lnTo>
                        <a:pt x="16785" y="893"/>
                      </a:lnTo>
                      <a:lnTo>
                        <a:pt x="15947" y="302"/>
                      </a:lnTo>
                      <a:cubicBezTo>
                        <a:pt x="6167" y="14131"/>
                        <a:pt x="504" y="31395"/>
                        <a:pt x="44" y="48886"/>
                      </a:cubicBezTo>
                      <a:cubicBezTo>
                        <a:pt x="-527" y="66806"/>
                        <a:pt x="4500" y="84459"/>
                        <a:pt x="14427" y="99402"/>
                      </a:cubicBezTo>
                      <a:lnTo>
                        <a:pt x="14969" y="100214"/>
                      </a:lnTo>
                      <a:lnTo>
                        <a:pt x="15808" y="99710"/>
                      </a:lnTo>
                      <a:lnTo>
                        <a:pt x="21483" y="96250"/>
                      </a:lnTo>
                      <a:cubicBezTo>
                        <a:pt x="21868" y="97087"/>
                        <a:pt x="22618" y="98660"/>
                        <a:pt x="23261" y="99761"/>
                      </a:cubicBezTo>
                      <a:cubicBezTo>
                        <a:pt x="23582" y="100290"/>
                        <a:pt x="23929" y="100802"/>
                        <a:pt x="24302" y="101296"/>
                      </a:cubicBezTo>
                      <a:lnTo>
                        <a:pt x="19068" y="104693"/>
                      </a:lnTo>
                      <a:lnTo>
                        <a:pt x="19623" y="105549"/>
                      </a:lnTo>
                      <a:lnTo>
                        <a:pt x="18746" y="106078"/>
                      </a:lnTo>
                      <a:lnTo>
                        <a:pt x="19327" y="107053"/>
                      </a:lnTo>
                      <a:cubicBezTo>
                        <a:pt x="22952" y="113061"/>
                        <a:pt x="31270" y="127174"/>
                        <a:pt x="39662" y="124386"/>
                      </a:cubicBezTo>
                      <a:cubicBezTo>
                        <a:pt x="41709" y="123650"/>
                        <a:pt x="43585" y="122510"/>
                        <a:pt x="45180" y="121033"/>
                      </a:cubicBezTo>
                      <a:cubicBezTo>
                        <a:pt x="46169" y="120178"/>
                        <a:pt x="47222" y="119401"/>
                        <a:pt x="48333" y="118711"/>
                      </a:cubicBezTo>
                      <a:lnTo>
                        <a:pt x="49045" y="118290"/>
                      </a:lnTo>
                      <a:cubicBezTo>
                        <a:pt x="49045" y="118290"/>
                        <a:pt x="48774" y="117503"/>
                        <a:pt x="48774" y="117503"/>
                      </a:cubicBezTo>
                      <a:close/>
                      <a:moveTo>
                        <a:pt x="40394" y="104253"/>
                      </a:moveTo>
                      <a:cubicBezTo>
                        <a:pt x="39227" y="102642"/>
                        <a:pt x="38010" y="100805"/>
                        <a:pt x="36907" y="99006"/>
                      </a:cubicBezTo>
                      <a:lnTo>
                        <a:pt x="41951" y="102498"/>
                      </a:lnTo>
                      <a:close/>
                      <a:moveTo>
                        <a:pt x="32152" y="83176"/>
                      </a:moveTo>
                      <a:lnTo>
                        <a:pt x="31276" y="86636"/>
                      </a:lnTo>
                      <a:cubicBezTo>
                        <a:pt x="30847" y="85655"/>
                        <a:pt x="30437" y="84673"/>
                        <a:pt x="30015" y="83704"/>
                      </a:cubicBezTo>
                      <a:close/>
                      <a:moveTo>
                        <a:pt x="32878" y="38750"/>
                      </a:moveTo>
                      <a:lnTo>
                        <a:pt x="24308" y="35082"/>
                      </a:lnTo>
                      <a:cubicBezTo>
                        <a:pt x="24466" y="34497"/>
                        <a:pt x="24617" y="33906"/>
                        <a:pt x="24794" y="33321"/>
                      </a:cubicBezTo>
                      <a:lnTo>
                        <a:pt x="30191" y="33950"/>
                      </a:lnTo>
                      <a:lnTo>
                        <a:pt x="30759" y="34013"/>
                      </a:lnTo>
                      <a:lnTo>
                        <a:pt x="31112" y="33572"/>
                      </a:lnTo>
                      <a:lnTo>
                        <a:pt x="35753" y="27803"/>
                      </a:lnTo>
                      <a:close/>
                      <a:moveTo>
                        <a:pt x="25424" y="31339"/>
                      </a:moveTo>
                      <a:cubicBezTo>
                        <a:pt x="27192" y="26160"/>
                        <a:pt x="29700" y="21262"/>
                        <a:pt x="32871" y="16799"/>
                      </a:cubicBezTo>
                      <a:lnTo>
                        <a:pt x="29517" y="31861"/>
                      </a:lnTo>
                      <a:close/>
                      <a:moveTo>
                        <a:pt x="36144" y="24091"/>
                      </a:moveTo>
                      <a:lnTo>
                        <a:pt x="32272" y="28898"/>
                      </a:lnTo>
                      <a:lnTo>
                        <a:pt x="33634" y="22788"/>
                      </a:lnTo>
                      <a:close/>
                      <a:moveTo>
                        <a:pt x="15600" y="97464"/>
                      </a:moveTo>
                      <a:cubicBezTo>
                        <a:pt x="6261" y="83042"/>
                        <a:pt x="1548" y="66124"/>
                        <a:pt x="2087" y="48962"/>
                      </a:cubicBezTo>
                      <a:cubicBezTo>
                        <a:pt x="2503" y="32283"/>
                        <a:pt x="7719" y="16075"/>
                        <a:pt x="17113" y="2271"/>
                      </a:cubicBezTo>
                      <a:lnTo>
                        <a:pt x="33388" y="12665"/>
                      </a:lnTo>
                      <a:cubicBezTo>
                        <a:pt x="17321" y="33050"/>
                        <a:pt x="16199" y="57965"/>
                        <a:pt x="29977" y="88757"/>
                      </a:cubicBezTo>
                      <a:close/>
                      <a:moveTo>
                        <a:pt x="23274" y="95206"/>
                      </a:moveTo>
                      <a:lnTo>
                        <a:pt x="31780" y="90040"/>
                      </a:lnTo>
                      <a:lnTo>
                        <a:pt x="32556" y="89568"/>
                      </a:lnTo>
                      <a:lnTo>
                        <a:pt x="32512" y="89474"/>
                      </a:lnTo>
                      <a:lnTo>
                        <a:pt x="32638" y="89505"/>
                      </a:lnTo>
                      <a:lnTo>
                        <a:pt x="33950" y="84340"/>
                      </a:lnTo>
                      <a:cubicBezTo>
                        <a:pt x="34888" y="87503"/>
                        <a:pt x="36079" y="90585"/>
                        <a:pt x="37512" y="93557"/>
                      </a:cubicBezTo>
                      <a:cubicBezTo>
                        <a:pt x="38380" y="95448"/>
                        <a:pt x="39386" y="97274"/>
                        <a:pt x="40520" y="99018"/>
                      </a:cubicBezTo>
                      <a:lnTo>
                        <a:pt x="34687" y="94998"/>
                      </a:lnTo>
                      <a:lnTo>
                        <a:pt x="34649" y="95048"/>
                      </a:lnTo>
                      <a:lnTo>
                        <a:pt x="34479" y="94734"/>
                      </a:lnTo>
                      <a:lnTo>
                        <a:pt x="33546" y="95363"/>
                      </a:lnTo>
                      <a:lnTo>
                        <a:pt x="26055" y="100226"/>
                      </a:lnTo>
                      <a:cubicBezTo>
                        <a:pt x="25714" y="99761"/>
                        <a:pt x="25323" y="99220"/>
                        <a:pt x="25058" y="98767"/>
                      </a:cubicBezTo>
                      <a:cubicBezTo>
                        <a:pt x="24403" y="97628"/>
                        <a:pt x="23583" y="95917"/>
                        <a:pt x="23274" y="95206"/>
                      </a:cubicBezTo>
                      <a:close/>
                      <a:moveTo>
                        <a:pt x="43875" y="119447"/>
                      </a:moveTo>
                      <a:cubicBezTo>
                        <a:pt x="42474" y="120762"/>
                        <a:pt x="40820" y="121778"/>
                        <a:pt x="39013" y="122436"/>
                      </a:cubicBezTo>
                      <a:cubicBezTo>
                        <a:pt x="32190" y="124713"/>
                        <a:pt x="24150" y="111142"/>
                        <a:pt x="21124" y="106034"/>
                      </a:cubicBezTo>
                      <a:lnTo>
                        <a:pt x="21035" y="105889"/>
                      </a:lnTo>
                      <a:lnTo>
                        <a:pt x="33735" y="97647"/>
                      </a:lnTo>
                      <a:cubicBezTo>
                        <a:pt x="35737" y="101210"/>
                        <a:pt x="38012" y="104613"/>
                        <a:pt x="40539" y="107827"/>
                      </a:cubicBezTo>
                      <a:cubicBezTo>
                        <a:pt x="42255" y="109819"/>
                        <a:pt x="43800" y="111954"/>
                        <a:pt x="45155" y="114206"/>
                      </a:cubicBezTo>
                      <a:cubicBezTo>
                        <a:pt x="45768" y="115200"/>
                        <a:pt x="46245" y="116270"/>
                        <a:pt x="46574" y="117390"/>
                      </a:cubicBezTo>
                      <a:lnTo>
                        <a:pt x="46574" y="117390"/>
                      </a:lnTo>
                      <a:cubicBezTo>
                        <a:pt x="45637" y="118025"/>
                        <a:pt x="44735" y="118712"/>
                        <a:pt x="43875" y="119447"/>
                      </a:cubicBezTo>
                      <a:close/>
                      <a:moveTo>
                        <a:pt x="183395" y="48886"/>
                      </a:moveTo>
                      <a:cubicBezTo>
                        <a:pt x="182941" y="31377"/>
                        <a:pt x="177272" y="14112"/>
                        <a:pt x="167448" y="271"/>
                      </a:cubicBezTo>
                      <a:lnTo>
                        <a:pt x="166609" y="862"/>
                      </a:lnTo>
                      <a:lnTo>
                        <a:pt x="166061" y="0"/>
                      </a:lnTo>
                      <a:lnTo>
                        <a:pt x="147995" y="11545"/>
                      </a:lnTo>
                      <a:lnTo>
                        <a:pt x="147030" y="12174"/>
                      </a:lnTo>
                      <a:lnTo>
                        <a:pt x="147604" y="12873"/>
                      </a:lnTo>
                      <a:lnTo>
                        <a:pt x="149350" y="20731"/>
                      </a:lnTo>
                      <a:lnTo>
                        <a:pt x="145245" y="22864"/>
                      </a:lnTo>
                      <a:lnTo>
                        <a:pt x="144419" y="23292"/>
                      </a:lnTo>
                      <a:lnTo>
                        <a:pt x="144363" y="23292"/>
                      </a:lnTo>
                      <a:lnTo>
                        <a:pt x="144363" y="23292"/>
                      </a:lnTo>
                      <a:lnTo>
                        <a:pt x="144142" y="23411"/>
                      </a:lnTo>
                      <a:lnTo>
                        <a:pt x="144520" y="23889"/>
                      </a:lnTo>
                      <a:lnTo>
                        <a:pt x="148884" y="40399"/>
                      </a:lnTo>
                      <a:lnTo>
                        <a:pt x="149186" y="41544"/>
                      </a:lnTo>
                      <a:lnTo>
                        <a:pt x="150277" y="41078"/>
                      </a:lnTo>
                      <a:lnTo>
                        <a:pt x="159610" y="37089"/>
                      </a:lnTo>
                      <a:cubicBezTo>
                        <a:pt x="162504" y="50302"/>
                        <a:pt x="160688" y="65106"/>
                        <a:pt x="154162" y="81760"/>
                      </a:cubicBezTo>
                      <a:lnTo>
                        <a:pt x="150120" y="80754"/>
                      </a:lnTo>
                      <a:lnTo>
                        <a:pt x="148436" y="80345"/>
                      </a:lnTo>
                      <a:lnTo>
                        <a:pt x="148436" y="80420"/>
                      </a:lnTo>
                      <a:lnTo>
                        <a:pt x="148386" y="80420"/>
                      </a:lnTo>
                      <a:cubicBezTo>
                        <a:pt x="147350" y="84646"/>
                        <a:pt x="145888" y="88757"/>
                        <a:pt x="144022" y="92689"/>
                      </a:cubicBezTo>
                      <a:cubicBezTo>
                        <a:pt x="142786" y="95314"/>
                        <a:pt x="141321" y="97825"/>
                        <a:pt x="139646" y="100195"/>
                      </a:cubicBezTo>
                      <a:lnTo>
                        <a:pt x="138259" y="102296"/>
                      </a:lnTo>
                      <a:lnTo>
                        <a:pt x="138353" y="102353"/>
                      </a:lnTo>
                      <a:lnTo>
                        <a:pt x="138278" y="102397"/>
                      </a:lnTo>
                      <a:lnTo>
                        <a:pt x="139129" y="103353"/>
                      </a:lnTo>
                      <a:lnTo>
                        <a:pt x="141613" y="106122"/>
                      </a:lnTo>
                      <a:lnTo>
                        <a:pt x="141203" y="106631"/>
                      </a:lnTo>
                      <a:cubicBezTo>
                        <a:pt x="139968" y="108263"/>
                        <a:pt x="138590" y="109784"/>
                        <a:pt x="137086" y="111174"/>
                      </a:cubicBezTo>
                      <a:lnTo>
                        <a:pt x="135825" y="112369"/>
                      </a:lnTo>
                      <a:cubicBezTo>
                        <a:pt x="134015" y="113753"/>
                        <a:pt x="132968" y="115578"/>
                        <a:pt x="133157" y="117031"/>
                      </a:cubicBezTo>
                      <a:cubicBezTo>
                        <a:pt x="133275" y="117896"/>
                        <a:pt x="133866" y="118624"/>
                        <a:pt x="134690" y="118919"/>
                      </a:cubicBezTo>
                      <a:cubicBezTo>
                        <a:pt x="135715" y="119361"/>
                        <a:pt x="136768" y="119736"/>
                        <a:pt x="137843" y="120039"/>
                      </a:cubicBezTo>
                      <a:cubicBezTo>
                        <a:pt x="138185" y="120127"/>
                        <a:pt x="138522" y="120236"/>
                        <a:pt x="138851" y="120366"/>
                      </a:cubicBezTo>
                      <a:lnTo>
                        <a:pt x="138959" y="120404"/>
                      </a:lnTo>
                      <a:lnTo>
                        <a:pt x="139072" y="120404"/>
                      </a:lnTo>
                      <a:lnTo>
                        <a:pt x="141172" y="120712"/>
                      </a:lnTo>
                      <a:cubicBezTo>
                        <a:pt x="144470" y="121222"/>
                        <a:pt x="145050" y="121240"/>
                        <a:pt x="149161" y="120007"/>
                      </a:cubicBezTo>
                      <a:cubicBezTo>
                        <a:pt x="156911" y="117692"/>
                        <a:pt x="161502" y="107625"/>
                        <a:pt x="161621" y="106952"/>
                      </a:cubicBezTo>
                      <a:lnTo>
                        <a:pt x="160612" y="106782"/>
                      </a:lnTo>
                      <a:lnTo>
                        <a:pt x="161148" y="105908"/>
                      </a:lnTo>
                      <a:lnTo>
                        <a:pt x="157472" y="103668"/>
                      </a:lnTo>
                      <a:cubicBezTo>
                        <a:pt x="158229" y="102598"/>
                        <a:pt x="159332" y="101000"/>
                        <a:pt x="160102" y="99736"/>
                      </a:cubicBezTo>
                      <a:cubicBezTo>
                        <a:pt x="160764" y="98641"/>
                        <a:pt x="161508" y="97062"/>
                        <a:pt x="161892" y="96225"/>
                      </a:cubicBezTo>
                      <a:lnTo>
                        <a:pt x="167568" y="99679"/>
                      </a:lnTo>
                      <a:lnTo>
                        <a:pt x="168406" y="100182"/>
                      </a:lnTo>
                      <a:lnTo>
                        <a:pt x="168949" y="99371"/>
                      </a:lnTo>
                      <a:cubicBezTo>
                        <a:pt x="178892" y="84443"/>
                        <a:pt x="183940" y="66802"/>
                        <a:pt x="183395" y="48886"/>
                      </a:cubicBezTo>
                      <a:close/>
                      <a:moveTo>
                        <a:pt x="149811" y="22770"/>
                      </a:moveTo>
                      <a:lnTo>
                        <a:pt x="151173" y="28885"/>
                      </a:lnTo>
                      <a:lnTo>
                        <a:pt x="147301" y="24078"/>
                      </a:lnTo>
                      <a:close/>
                      <a:moveTo>
                        <a:pt x="150567" y="16748"/>
                      </a:moveTo>
                      <a:cubicBezTo>
                        <a:pt x="153740" y="21225"/>
                        <a:pt x="156248" y="26135"/>
                        <a:pt x="158014" y="31326"/>
                      </a:cubicBezTo>
                      <a:lnTo>
                        <a:pt x="153922" y="31811"/>
                      </a:lnTo>
                      <a:close/>
                      <a:moveTo>
                        <a:pt x="150567" y="38769"/>
                      </a:moveTo>
                      <a:lnTo>
                        <a:pt x="147679" y="27828"/>
                      </a:lnTo>
                      <a:lnTo>
                        <a:pt x="152333" y="33604"/>
                      </a:lnTo>
                      <a:lnTo>
                        <a:pt x="152686" y="34044"/>
                      </a:lnTo>
                      <a:lnTo>
                        <a:pt x="153247" y="33981"/>
                      </a:lnTo>
                      <a:lnTo>
                        <a:pt x="158651" y="33352"/>
                      </a:lnTo>
                      <a:cubicBezTo>
                        <a:pt x="158822" y="33937"/>
                        <a:pt x="158979" y="34529"/>
                        <a:pt x="159137" y="35114"/>
                      </a:cubicBezTo>
                      <a:close/>
                      <a:moveTo>
                        <a:pt x="153405" y="83723"/>
                      </a:moveTo>
                      <a:cubicBezTo>
                        <a:pt x="153010" y="84697"/>
                        <a:pt x="152590" y="85674"/>
                        <a:pt x="152144" y="86655"/>
                      </a:cubicBezTo>
                      <a:lnTo>
                        <a:pt x="151274" y="83201"/>
                      </a:lnTo>
                      <a:close/>
                      <a:moveTo>
                        <a:pt x="141563" y="102969"/>
                      </a:moveTo>
                      <a:lnTo>
                        <a:pt x="145378" y="100874"/>
                      </a:lnTo>
                      <a:cubicBezTo>
                        <a:pt x="144633" y="102129"/>
                        <a:pt x="143818" y="103341"/>
                        <a:pt x="142938" y="104505"/>
                      </a:cubicBezTo>
                      <a:close/>
                      <a:moveTo>
                        <a:pt x="159364" y="107254"/>
                      </a:moveTo>
                      <a:cubicBezTo>
                        <a:pt x="158160" y="109771"/>
                        <a:pt x="154206" y="116446"/>
                        <a:pt x="148644" y="118120"/>
                      </a:cubicBezTo>
                      <a:cubicBezTo>
                        <a:pt x="144817" y="119259"/>
                        <a:pt x="144571" y="119221"/>
                        <a:pt x="141550" y="118749"/>
                      </a:cubicBezTo>
                      <a:lnTo>
                        <a:pt x="139532" y="118453"/>
                      </a:lnTo>
                      <a:cubicBezTo>
                        <a:pt x="139177" y="118318"/>
                        <a:pt x="138815" y="118202"/>
                        <a:pt x="138448" y="118107"/>
                      </a:cubicBezTo>
                      <a:cubicBezTo>
                        <a:pt x="137446" y="117822"/>
                        <a:pt x="136465" y="117471"/>
                        <a:pt x="135509" y="117057"/>
                      </a:cubicBezTo>
                      <a:cubicBezTo>
                        <a:pt x="135270" y="116962"/>
                        <a:pt x="135257" y="116861"/>
                        <a:pt x="135245" y="116786"/>
                      </a:cubicBezTo>
                      <a:cubicBezTo>
                        <a:pt x="135169" y="116157"/>
                        <a:pt x="135875" y="114936"/>
                        <a:pt x="137187" y="113955"/>
                      </a:cubicBezTo>
                      <a:lnTo>
                        <a:pt x="137237" y="113923"/>
                      </a:lnTo>
                      <a:lnTo>
                        <a:pt x="137281" y="113879"/>
                      </a:lnTo>
                      <a:lnTo>
                        <a:pt x="138542" y="112671"/>
                      </a:lnTo>
                      <a:cubicBezTo>
                        <a:pt x="140121" y="111220"/>
                        <a:pt x="141569" y="109632"/>
                        <a:pt x="142868" y="107927"/>
                      </a:cubicBezTo>
                      <a:cubicBezTo>
                        <a:pt x="144845" y="105577"/>
                        <a:pt x="146581" y="103035"/>
                        <a:pt x="148051" y="100340"/>
                      </a:cubicBezTo>
                      <a:close/>
                      <a:moveTo>
                        <a:pt x="158393" y="98741"/>
                      </a:moveTo>
                      <a:cubicBezTo>
                        <a:pt x="157636" y="100000"/>
                        <a:pt x="156501" y="101610"/>
                        <a:pt x="155763" y="102661"/>
                      </a:cubicBezTo>
                      <a:lnTo>
                        <a:pt x="148196" y="98043"/>
                      </a:lnTo>
                      <a:lnTo>
                        <a:pt x="147339" y="97521"/>
                      </a:lnTo>
                      <a:lnTo>
                        <a:pt x="147339" y="97477"/>
                      </a:lnTo>
                      <a:lnTo>
                        <a:pt x="147307" y="97477"/>
                      </a:lnTo>
                      <a:lnTo>
                        <a:pt x="147307" y="97477"/>
                      </a:lnTo>
                      <a:lnTo>
                        <a:pt x="147307" y="97508"/>
                      </a:lnTo>
                      <a:lnTo>
                        <a:pt x="142130" y="100365"/>
                      </a:lnTo>
                      <a:cubicBezTo>
                        <a:pt x="143578" y="98204"/>
                        <a:pt x="144844" y="95927"/>
                        <a:pt x="145914" y="93557"/>
                      </a:cubicBezTo>
                      <a:cubicBezTo>
                        <a:pt x="147340" y="90584"/>
                        <a:pt x="148525" y="87502"/>
                        <a:pt x="149458" y="84340"/>
                      </a:cubicBezTo>
                      <a:lnTo>
                        <a:pt x="150769" y="89505"/>
                      </a:lnTo>
                      <a:lnTo>
                        <a:pt x="150895" y="89474"/>
                      </a:lnTo>
                      <a:lnTo>
                        <a:pt x="150851" y="89568"/>
                      </a:lnTo>
                      <a:lnTo>
                        <a:pt x="151627" y="90040"/>
                      </a:lnTo>
                      <a:lnTo>
                        <a:pt x="160158" y="95206"/>
                      </a:lnTo>
                      <a:cubicBezTo>
                        <a:pt x="159629" y="96409"/>
                        <a:pt x="159037" y="97586"/>
                        <a:pt x="158387" y="98729"/>
                      </a:cubicBezTo>
                      <a:close/>
                      <a:moveTo>
                        <a:pt x="167851" y="97483"/>
                      </a:moveTo>
                      <a:lnTo>
                        <a:pt x="153481" y="88757"/>
                      </a:lnTo>
                      <a:cubicBezTo>
                        <a:pt x="167252" y="57965"/>
                        <a:pt x="166136" y="33050"/>
                        <a:pt x="150069" y="12665"/>
                      </a:cubicBezTo>
                      <a:lnTo>
                        <a:pt x="166344" y="2271"/>
                      </a:lnTo>
                      <a:cubicBezTo>
                        <a:pt x="175739" y="16073"/>
                        <a:pt x="180953" y="32283"/>
                        <a:pt x="181365" y="48962"/>
                      </a:cubicBezTo>
                      <a:cubicBezTo>
                        <a:pt x="181903" y="66125"/>
                        <a:pt x="177184" y="83045"/>
                        <a:pt x="167839" y="97464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916" name="Google Shape;2916;p18"/>
                <p:cNvSpPr/>
                <p:nvPr/>
              </p:nvSpPr>
              <p:spPr>
                <a:xfrm>
                  <a:off x="8450354" y="3828855"/>
                  <a:ext cx="11924" cy="6786"/>
                </a:xfrm>
                <a:custGeom>
                  <a:rect b="b" l="l" r="r" t="t"/>
                  <a:pathLst>
                    <a:path extrusionOk="0" h="6786" w="11924">
                      <a:moveTo>
                        <a:pt x="11925" y="3507"/>
                      </a:moveTo>
                      <a:cubicBezTo>
                        <a:pt x="11962" y="1317"/>
                        <a:pt x="9371" y="65"/>
                        <a:pt x="6079" y="2"/>
                      </a:cubicBezTo>
                      <a:cubicBezTo>
                        <a:pt x="2788" y="-61"/>
                        <a:pt x="38" y="1110"/>
                        <a:pt x="0" y="3299"/>
                      </a:cubicBezTo>
                      <a:cubicBezTo>
                        <a:pt x="-37" y="5489"/>
                        <a:pt x="2460" y="6728"/>
                        <a:pt x="5758" y="6785"/>
                      </a:cubicBezTo>
                      <a:cubicBezTo>
                        <a:pt x="9055" y="6841"/>
                        <a:pt x="11893" y="5696"/>
                        <a:pt x="11925" y="350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917" name="Google Shape;2917;p18"/>
                <p:cNvSpPr/>
                <p:nvPr/>
              </p:nvSpPr>
              <p:spPr>
                <a:xfrm>
                  <a:off x="8423825" y="3830805"/>
                  <a:ext cx="11838" cy="6970"/>
                </a:xfrm>
                <a:custGeom>
                  <a:rect b="b" l="l" r="r" t="t"/>
                  <a:pathLst>
                    <a:path extrusionOk="0" h="6970" w="11838">
                      <a:moveTo>
                        <a:pt x="32" y="4419"/>
                      </a:moveTo>
                      <a:cubicBezTo>
                        <a:pt x="-308" y="2261"/>
                        <a:pt x="2082" y="644"/>
                        <a:pt x="5329" y="147"/>
                      </a:cubicBezTo>
                      <a:cubicBezTo>
                        <a:pt x="8577" y="-350"/>
                        <a:pt x="11465" y="399"/>
                        <a:pt x="11805" y="2563"/>
                      </a:cubicBezTo>
                      <a:cubicBezTo>
                        <a:pt x="12146" y="4728"/>
                        <a:pt x="9850" y="6294"/>
                        <a:pt x="6590" y="6810"/>
                      </a:cubicBezTo>
                      <a:cubicBezTo>
                        <a:pt x="3330" y="7326"/>
                        <a:pt x="354" y="6609"/>
                        <a:pt x="32" y="4419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918" name="Google Shape;2918;p18"/>
                <p:cNvSpPr/>
                <p:nvPr/>
              </p:nvSpPr>
              <p:spPr>
                <a:xfrm>
                  <a:off x="8375747" y="3914961"/>
                  <a:ext cx="12457" cy="10769"/>
                </a:xfrm>
                <a:custGeom>
                  <a:rect b="b" l="l" r="r" t="t"/>
                  <a:pathLst>
                    <a:path extrusionOk="0" h="10769" w="12457">
                      <a:moveTo>
                        <a:pt x="10087" y="3881"/>
                      </a:moveTo>
                      <a:cubicBezTo>
                        <a:pt x="11713" y="3088"/>
                        <a:pt x="11732" y="4787"/>
                        <a:pt x="12268" y="4510"/>
                      </a:cubicBezTo>
                      <a:cubicBezTo>
                        <a:pt x="12565" y="4359"/>
                        <a:pt x="12451" y="4157"/>
                        <a:pt x="12338" y="3937"/>
                      </a:cubicBezTo>
                      <a:cubicBezTo>
                        <a:pt x="12104" y="3453"/>
                        <a:pt x="11859" y="3069"/>
                        <a:pt x="11449" y="2251"/>
                      </a:cubicBezTo>
                      <a:cubicBezTo>
                        <a:pt x="11039" y="1433"/>
                        <a:pt x="10906" y="993"/>
                        <a:pt x="10673" y="508"/>
                      </a:cubicBezTo>
                      <a:cubicBezTo>
                        <a:pt x="10490" y="150"/>
                        <a:pt x="10415" y="-121"/>
                        <a:pt x="10087" y="55"/>
                      </a:cubicBezTo>
                      <a:cubicBezTo>
                        <a:pt x="9759" y="231"/>
                        <a:pt x="10869" y="1609"/>
                        <a:pt x="9191" y="2421"/>
                      </a:cubicBezTo>
                      <a:lnTo>
                        <a:pt x="3031" y="5422"/>
                      </a:lnTo>
                      <a:cubicBezTo>
                        <a:pt x="2400" y="5743"/>
                        <a:pt x="2249" y="5649"/>
                        <a:pt x="1996" y="5152"/>
                      </a:cubicBezTo>
                      <a:lnTo>
                        <a:pt x="1492" y="4107"/>
                      </a:lnTo>
                      <a:cubicBezTo>
                        <a:pt x="748" y="2729"/>
                        <a:pt x="2450" y="2383"/>
                        <a:pt x="2217" y="1899"/>
                      </a:cubicBezTo>
                      <a:cubicBezTo>
                        <a:pt x="2059" y="1578"/>
                        <a:pt x="1587" y="1974"/>
                        <a:pt x="1441" y="2075"/>
                      </a:cubicBezTo>
                      <a:lnTo>
                        <a:pt x="250" y="2817"/>
                      </a:lnTo>
                      <a:cubicBezTo>
                        <a:pt x="124" y="2899"/>
                        <a:pt x="-66" y="2993"/>
                        <a:pt x="23" y="3176"/>
                      </a:cubicBezTo>
                      <a:cubicBezTo>
                        <a:pt x="578" y="4315"/>
                        <a:pt x="1032" y="5107"/>
                        <a:pt x="1914" y="6894"/>
                      </a:cubicBezTo>
                      <a:cubicBezTo>
                        <a:pt x="2797" y="8681"/>
                        <a:pt x="3138" y="9530"/>
                        <a:pt x="3693" y="10669"/>
                      </a:cubicBezTo>
                      <a:cubicBezTo>
                        <a:pt x="3787" y="10845"/>
                        <a:pt x="3976" y="10751"/>
                        <a:pt x="4121" y="10669"/>
                      </a:cubicBezTo>
                      <a:lnTo>
                        <a:pt x="6013" y="9996"/>
                      </a:lnTo>
                      <a:cubicBezTo>
                        <a:pt x="6196" y="9933"/>
                        <a:pt x="6530" y="9864"/>
                        <a:pt x="6404" y="9600"/>
                      </a:cubicBezTo>
                      <a:cubicBezTo>
                        <a:pt x="6139" y="9052"/>
                        <a:pt x="4512" y="10285"/>
                        <a:pt x="3882" y="8901"/>
                      </a:cubicBezTo>
                      <a:lnTo>
                        <a:pt x="3384" y="7876"/>
                      </a:lnTo>
                      <a:cubicBezTo>
                        <a:pt x="3138" y="7379"/>
                        <a:pt x="3150" y="7247"/>
                        <a:pt x="3806" y="6901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919" name="Google Shape;2919;p18"/>
                <p:cNvSpPr/>
                <p:nvPr/>
              </p:nvSpPr>
              <p:spPr>
                <a:xfrm>
                  <a:off x="8372369" y="3905066"/>
                  <a:ext cx="12078" cy="10019"/>
                </a:xfrm>
                <a:custGeom>
                  <a:rect b="b" l="l" r="r" t="t"/>
                  <a:pathLst>
                    <a:path extrusionOk="0" h="10019" w="12078">
                      <a:moveTo>
                        <a:pt x="2764" y="6502"/>
                      </a:moveTo>
                      <a:cubicBezTo>
                        <a:pt x="1761" y="6785"/>
                        <a:pt x="1730" y="6735"/>
                        <a:pt x="1269" y="5156"/>
                      </a:cubicBezTo>
                      <a:cubicBezTo>
                        <a:pt x="544" y="2639"/>
                        <a:pt x="2530" y="3161"/>
                        <a:pt x="2366" y="2545"/>
                      </a:cubicBezTo>
                      <a:cubicBezTo>
                        <a:pt x="2285" y="2243"/>
                        <a:pt x="1824" y="2444"/>
                        <a:pt x="1635" y="2513"/>
                      </a:cubicBezTo>
                      <a:lnTo>
                        <a:pt x="210" y="2979"/>
                      </a:lnTo>
                      <a:cubicBezTo>
                        <a:pt x="61" y="3022"/>
                        <a:pt x="-28" y="3174"/>
                        <a:pt x="8" y="3325"/>
                      </a:cubicBezTo>
                      <a:cubicBezTo>
                        <a:pt x="336" y="4476"/>
                        <a:pt x="639" y="5363"/>
                        <a:pt x="922" y="6288"/>
                      </a:cubicBezTo>
                      <a:cubicBezTo>
                        <a:pt x="1496" y="8295"/>
                        <a:pt x="1704" y="9258"/>
                        <a:pt x="1862" y="9793"/>
                      </a:cubicBezTo>
                      <a:cubicBezTo>
                        <a:pt x="1890" y="9943"/>
                        <a:pt x="2034" y="10042"/>
                        <a:pt x="2185" y="10015"/>
                      </a:cubicBezTo>
                      <a:cubicBezTo>
                        <a:pt x="2189" y="10015"/>
                        <a:pt x="2192" y="10013"/>
                        <a:pt x="2196" y="10013"/>
                      </a:cubicBezTo>
                      <a:cubicBezTo>
                        <a:pt x="2783" y="9843"/>
                        <a:pt x="1887" y="8497"/>
                        <a:pt x="3205" y="8125"/>
                      </a:cubicBezTo>
                      <a:lnTo>
                        <a:pt x="10022" y="6169"/>
                      </a:lnTo>
                      <a:cubicBezTo>
                        <a:pt x="11806" y="5659"/>
                        <a:pt x="11283" y="6880"/>
                        <a:pt x="11976" y="6691"/>
                      </a:cubicBezTo>
                      <a:cubicBezTo>
                        <a:pt x="12058" y="6659"/>
                        <a:pt x="12109" y="6565"/>
                        <a:pt x="12058" y="6395"/>
                      </a:cubicBezTo>
                      <a:cubicBezTo>
                        <a:pt x="11850" y="5672"/>
                        <a:pt x="11636" y="5137"/>
                        <a:pt x="11529" y="4734"/>
                      </a:cubicBezTo>
                      <a:cubicBezTo>
                        <a:pt x="11333" y="4105"/>
                        <a:pt x="11169" y="3281"/>
                        <a:pt x="10589" y="1286"/>
                      </a:cubicBezTo>
                      <a:cubicBezTo>
                        <a:pt x="10286" y="217"/>
                        <a:pt x="8868" y="-217"/>
                        <a:pt x="7733" y="103"/>
                      </a:cubicBezTo>
                      <a:cubicBezTo>
                        <a:pt x="7449" y="185"/>
                        <a:pt x="7436" y="292"/>
                        <a:pt x="7449" y="349"/>
                      </a:cubicBezTo>
                      <a:cubicBezTo>
                        <a:pt x="7594" y="846"/>
                        <a:pt x="9454" y="116"/>
                        <a:pt x="10387" y="3356"/>
                      </a:cubicBezTo>
                      <a:cubicBezTo>
                        <a:pt x="10652" y="4294"/>
                        <a:pt x="10110" y="4394"/>
                        <a:pt x="9208" y="4652"/>
                      </a:cubicBezTo>
                      <a:lnTo>
                        <a:pt x="7316" y="5193"/>
                      </a:lnTo>
                      <a:cubicBezTo>
                        <a:pt x="6465" y="5433"/>
                        <a:pt x="6301" y="5533"/>
                        <a:pt x="6131" y="4935"/>
                      </a:cubicBezTo>
                      <a:lnTo>
                        <a:pt x="5854" y="3960"/>
                      </a:lnTo>
                      <a:cubicBezTo>
                        <a:pt x="5463" y="2601"/>
                        <a:pt x="7115" y="2526"/>
                        <a:pt x="7001" y="2073"/>
                      </a:cubicBezTo>
                      <a:cubicBezTo>
                        <a:pt x="6900" y="1764"/>
                        <a:pt x="6371" y="1997"/>
                        <a:pt x="6219" y="2073"/>
                      </a:cubicBezTo>
                      <a:lnTo>
                        <a:pt x="3647" y="2916"/>
                      </a:lnTo>
                      <a:cubicBezTo>
                        <a:pt x="3256" y="3042"/>
                        <a:pt x="3325" y="3174"/>
                        <a:pt x="3356" y="3268"/>
                      </a:cubicBezTo>
                      <a:cubicBezTo>
                        <a:pt x="3426" y="3520"/>
                        <a:pt x="4788" y="3180"/>
                        <a:pt x="5103" y="4306"/>
                      </a:cubicBezTo>
                      <a:lnTo>
                        <a:pt x="5343" y="5131"/>
                      </a:lnTo>
                      <a:cubicBezTo>
                        <a:pt x="5513" y="5697"/>
                        <a:pt x="5400" y="5722"/>
                        <a:pt x="4775" y="5904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920" name="Google Shape;2920;p18"/>
                <p:cNvSpPr/>
                <p:nvPr/>
              </p:nvSpPr>
              <p:spPr>
                <a:xfrm>
                  <a:off x="8370735" y="3898951"/>
                  <a:ext cx="6738" cy="5408"/>
                </a:xfrm>
                <a:custGeom>
                  <a:rect b="b" l="l" r="r" t="t"/>
                  <a:pathLst>
                    <a:path extrusionOk="0" h="5408" w="6738">
                      <a:moveTo>
                        <a:pt x="4127" y="5357"/>
                      </a:moveTo>
                      <a:cubicBezTo>
                        <a:pt x="5836" y="5086"/>
                        <a:pt x="6945" y="3803"/>
                        <a:pt x="6706" y="2274"/>
                      </a:cubicBezTo>
                      <a:cubicBezTo>
                        <a:pt x="6491" y="890"/>
                        <a:pt x="5123" y="-54"/>
                        <a:pt x="4751" y="2"/>
                      </a:cubicBezTo>
                      <a:cubicBezTo>
                        <a:pt x="4587" y="2"/>
                        <a:pt x="4581" y="109"/>
                        <a:pt x="4587" y="166"/>
                      </a:cubicBezTo>
                      <a:cubicBezTo>
                        <a:pt x="4625" y="380"/>
                        <a:pt x="5520" y="908"/>
                        <a:pt x="5646" y="1701"/>
                      </a:cubicBezTo>
                      <a:cubicBezTo>
                        <a:pt x="5848" y="2960"/>
                        <a:pt x="4341" y="3941"/>
                        <a:pt x="2903" y="4168"/>
                      </a:cubicBezTo>
                      <a:cubicBezTo>
                        <a:pt x="1976" y="4319"/>
                        <a:pt x="860" y="4256"/>
                        <a:pt x="696" y="3217"/>
                      </a:cubicBezTo>
                      <a:cubicBezTo>
                        <a:pt x="583" y="2494"/>
                        <a:pt x="1056" y="2186"/>
                        <a:pt x="1749" y="1903"/>
                      </a:cubicBezTo>
                      <a:cubicBezTo>
                        <a:pt x="1850" y="1865"/>
                        <a:pt x="1970" y="1821"/>
                        <a:pt x="1945" y="1701"/>
                      </a:cubicBezTo>
                      <a:cubicBezTo>
                        <a:pt x="1907" y="1468"/>
                        <a:pt x="1144" y="801"/>
                        <a:pt x="879" y="846"/>
                      </a:cubicBezTo>
                      <a:cubicBezTo>
                        <a:pt x="3" y="984"/>
                        <a:pt x="-48" y="2261"/>
                        <a:pt x="22" y="2733"/>
                      </a:cubicBezTo>
                      <a:cubicBezTo>
                        <a:pt x="312" y="4532"/>
                        <a:pt x="2115" y="5671"/>
                        <a:pt x="4127" y="535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921" name="Google Shape;2921;p18"/>
                <p:cNvSpPr/>
                <p:nvPr/>
              </p:nvSpPr>
              <p:spPr>
                <a:xfrm>
                  <a:off x="8370000" y="3885577"/>
                  <a:ext cx="10770" cy="11174"/>
                </a:xfrm>
                <a:custGeom>
                  <a:rect b="b" l="l" r="r" t="t"/>
                  <a:pathLst>
                    <a:path extrusionOk="0" h="11174" w="10770">
                      <a:moveTo>
                        <a:pt x="1595" y="1435"/>
                      </a:moveTo>
                      <a:cubicBezTo>
                        <a:pt x="107" y="1435"/>
                        <a:pt x="757" y="453"/>
                        <a:pt x="177" y="453"/>
                      </a:cubicBezTo>
                      <a:cubicBezTo>
                        <a:pt x="50" y="453"/>
                        <a:pt x="0" y="503"/>
                        <a:pt x="0" y="736"/>
                      </a:cubicBezTo>
                      <a:cubicBezTo>
                        <a:pt x="0" y="1328"/>
                        <a:pt x="63" y="1831"/>
                        <a:pt x="63" y="2542"/>
                      </a:cubicBezTo>
                      <a:cubicBezTo>
                        <a:pt x="63" y="3385"/>
                        <a:pt x="0" y="3737"/>
                        <a:pt x="0" y="4297"/>
                      </a:cubicBezTo>
                      <a:cubicBezTo>
                        <a:pt x="0" y="4486"/>
                        <a:pt x="0" y="4612"/>
                        <a:pt x="246" y="4612"/>
                      </a:cubicBezTo>
                      <a:cubicBezTo>
                        <a:pt x="687" y="4612"/>
                        <a:pt x="139" y="3114"/>
                        <a:pt x="1810" y="3114"/>
                      </a:cubicBezTo>
                      <a:lnTo>
                        <a:pt x="3941" y="3114"/>
                      </a:lnTo>
                      <a:cubicBezTo>
                        <a:pt x="4282" y="3114"/>
                        <a:pt x="4628" y="3190"/>
                        <a:pt x="4628" y="3586"/>
                      </a:cubicBezTo>
                      <a:lnTo>
                        <a:pt x="4628" y="7638"/>
                      </a:lnTo>
                      <a:cubicBezTo>
                        <a:pt x="4628" y="7921"/>
                        <a:pt x="4433" y="7978"/>
                        <a:pt x="3998" y="7978"/>
                      </a:cubicBezTo>
                      <a:lnTo>
                        <a:pt x="1614" y="7978"/>
                      </a:lnTo>
                      <a:cubicBezTo>
                        <a:pt x="259" y="7978"/>
                        <a:pt x="700" y="6902"/>
                        <a:pt x="259" y="6902"/>
                      </a:cubicBezTo>
                      <a:cubicBezTo>
                        <a:pt x="114" y="6902"/>
                        <a:pt x="32" y="7028"/>
                        <a:pt x="32" y="7223"/>
                      </a:cubicBezTo>
                      <a:cubicBezTo>
                        <a:pt x="32" y="7619"/>
                        <a:pt x="95" y="8160"/>
                        <a:pt x="95" y="8978"/>
                      </a:cubicBezTo>
                      <a:cubicBezTo>
                        <a:pt x="95" y="9689"/>
                        <a:pt x="32" y="10092"/>
                        <a:pt x="32" y="10501"/>
                      </a:cubicBezTo>
                      <a:cubicBezTo>
                        <a:pt x="32" y="10759"/>
                        <a:pt x="32" y="11174"/>
                        <a:pt x="277" y="11174"/>
                      </a:cubicBezTo>
                      <a:cubicBezTo>
                        <a:pt x="851" y="11174"/>
                        <a:pt x="189" y="9633"/>
                        <a:pt x="1841" y="9633"/>
                      </a:cubicBezTo>
                      <a:lnTo>
                        <a:pt x="8601" y="9633"/>
                      </a:lnTo>
                      <a:cubicBezTo>
                        <a:pt x="10493" y="9633"/>
                        <a:pt x="9938" y="10790"/>
                        <a:pt x="10543" y="10790"/>
                      </a:cubicBezTo>
                      <a:cubicBezTo>
                        <a:pt x="10745" y="10790"/>
                        <a:pt x="10770" y="10652"/>
                        <a:pt x="10770" y="10488"/>
                      </a:cubicBezTo>
                      <a:cubicBezTo>
                        <a:pt x="10770" y="9809"/>
                        <a:pt x="10713" y="9230"/>
                        <a:pt x="10713" y="8664"/>
                      </a:cubicBezTo>
                      <a:cubicBezTo>
                        <a:pt x="10713" y="7682"/>
                        <a:pt x="10770" y="7235"/>
                        <a:pt x="10770" y="6675"/>
                      </a:cubicBezTo>
                      <a:cubicBezTo>
                        <a:pt x="10770" y="6241"/>
                        <a:pt x="10650" y="6267"/>
                        <a:pt x="10562" y="6267"/>
                      </a:cubicBezTo>
                      <a:cubicBezTo>
                        <a:pt x="10013" y="6267"/>
                        <a:pt x="10562" y="7959"/>
                        <a:pt x="8670" y="7959"/>
                      </a:cubicBezTo>
                      <a:lnTo>
                        <a:pt x="6262" y="7959"/>
                      </a:lnTo>
                      <a:cubicBezTo>
                        <a:pt x="5631" y="7959"/>
                        <a:pt x="5448" y="7915"/>
                        <a:pt x="5448" y="7286"/>
                      </a:cubicBezTo>
                      <a:lnTo>
                        <a:pt x="5448" y="3649"/>
                      </a:lnTo>
                      <a:cubicBezTo>
                        <a:pt x="5448" y="3020"/>
                        <a:pt x="5612" y="3096"/>
                        <a:pt x="6249" y="3096"/>
                      </a:cubicBezTo>
                      <a:lnTo>
                        <a:pt x="8986" y="3096"/>
                      </a:lnTo>
                      <a:cubicBezTo>
                        <a:pt x="10449" y="3096"/>
                        <a:pt x="10045" y="4090"/>
                        <a:pt x="10575" y="4090"/>
                      </a:cubicBezTo>
                      <a:cubicBezTo>
                        <a:pt x="10682" y="4090"/>
                        <a:pt x="10739" y="4002"/>
                        <a:pt x="10739" y="3813"/>
                      </a:cubicBezTo>
                      <a:cubicBezTo>
                        <a:pt x="10739" y="3121"/>
                        <a:pt x="10682" y="2554"/>
                        <a:pt x="10682" y="2095"/>
                      </a:cubicBezTo>
                      <a:cubicBezTo>
                        <a:pt x="10682" y="1636"/>
                        <a:pt x="10739" y="736"/>
                        <a:pt x="10739" y="283"/>
                      </a:cubicBezTo>
                      <a:cubicBezTo>
                        <a:pt x="10739" y="107"/>
                        <a:pt x="10739" y="0"/>
                        <a:pt x="10562" y="0"/>
                      </a:cubicBezTo>
                      <a:cubicBezTo>
                        <a:pt x="9932" y="0"/>
                        <a:pt x="10562" y="1416"/>
                        <a:pt x="8601" y="1416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922" name="Google Shape;2922;p18"/>
                <p:cNvSpPr/>
                <p:nvPr/>
              </p:nvSpPr>
              <p:spPr>
                <a:xfrm>
                  <a:off x="8370056" y="3872912"/>
                  <a:ext cx="11743" cy="11582"/>
                </a:xfrm>
                <a:custGeom>
                  <a:rect b="b" l="l" r="r" t="t"/>
                  <a:pathLst>
                    <a:path extrusionOk="0" h="11582" w="11743">
                      <a:moveTo>
                        <a:pt x="8791" y="10092"/>
                      </a:moveTo>
                      <a:cubicBezTo>
                        <a:pt x="10336" y="10243"/>
                        <a:pt x="9926" y="11526"/>
                        <a:pt x="10531" y="11583"/>
                      </a:cubicBezTo>
                      <a:cubicBezTo>
                        <a:pt x="10790" y="11583"/>
                        <a:pt x="10739" y="11331"/>
                        <a:pt x="10752" y="11180"/>
                      </a:cubicBezTo>
                      <a:cubicBezTo>
                        <a:pt x="10790" y="10815"/>
                        <a:pt x="10752" y="10438"/>
                        <a:pt x="10815" y="10004"/>
                      </a:cubicBezTo>
                      <a:cubicBezTo>
                        <a:pt x="10878" y="9570"/>
                        <a:pt x="10973" y="9073"/>
                        <a:pt x="11036" y="8406"/>
                      </a:cubicBezTo>
                      <a:cubicBezTo>
                        <a:pt x="11036" y="8230"/>
                        <a:pt x="11105" y="7890"/>
                        <a:pt x="10891" y="7871"/>
                      </a:cubicBezTo>
                      <a:cubicBezTo>
                        <a:pt x="10178" y="7802"/>
                        <a:pt x="11036" y="9639"/>
                        <a:pt x="8129" y="9349"/>
                      </a:cubicBezTo>
                      <a:lnTo>
                        <a:pt x="2983" y="8871"/>
                      </a:lnTo>
                      <a:cubicBezTo>
                        <a:pt x="2845" y="8871"/>
                        <a:pt x="2744" y="8821"/>
                        <a:pt x="2750" y="8733"/>
                      </a:cubicBezTo>
                      <a:cubicBezTo>
                        <a:pt x="2756" y="8645"/>
                        <a:pt x="2845" y="8594"/>
                        <a:pt x="2964" y="8513"/>
                      </a:cubicBezTo>
                      <a:lnTo>
                        <a:pt x="11502" y="2762"/>
                      </a:lnTo>
                      <a:cubicBezTo>
                        <a:pt x="11622" y="2674"/>
                        <a:pt x="11723" y="2624"/>
                        <a:pt x="11742" y="2429"/>
                      </a:cubicBezTo>
                      <a:cubicBezTo>
                        <a:pt x="11761" y="2234"/>
                        <a:pt x="11641" y="2259"/>
                        <a:pt x="11307" y="2221"/>
                      </a:cubicBezTo>
                      <a:lnTo>
                        <a:pt x="2819" y="1321"/>
                      </a:lnTo>
                      <a:cubicBezTo>
                        <a:pt x="1230" y="1164"/>
                        <a:pt x="1703" y="63"/>
                        <a:pt x="1256" y="0"/>
                      </a:cubicBezTo>
                      <a:cubicBezTo>
                        <a:pt x="1205" y="0"/>
                        <a:pt x="1060" y="0"/>
                        <a:pt x="1029" y="239"/>
                      </a:cubicBezTo>
                      <a:cubicBezTo>
                        <a:pt x="1029" y="359"/>
                        <a:pt x="1029" y="868"/>
                        <a:pt x="940" y="1699"/>
                      </a:cubicBezTo>
                      <a:cubicBezTo>
                        <a:pt x="852" y="2529"/>
                        <a:pt x="745" y="3026"/>
                        <a:pt x="732" y="3240"/>
                      </a:cubicBezTo>
                      <a:cubicBezTo>
                        <a:pt x="720" y="3454"/>
                        <a:pt x="858" y="3473"/>
                        <a:pt x="966" y="3479"/>
                      </a:cubicBezTo>
                      <a:cubicBezTo>
                        <a:pt x="1464" y="3536"/>
                        <a:pt x="1356" y="1850"/>
                        <a:pt x="2737" y="1988"/>
                      </a:cubicBezTo>
                      <a:lnTo>
                        <a:pt x="7782" y="2492"/>
                      </a:lnTo>
                      <a:cubicBezTo>
                        <a:pt x="8154" y="2523"/>
                        <a:pt x="8337" y="2573"/>
                        <a:pt x="8324" y="2655"/>
                      </a:cubicBezTo>
                      <a:cubicBezTo>
                        <a:pt x="8312" y="2737"/>
                        <a:pt x="8129" y="2882"/>
                        <a:pt x="7896" y="3039"/>
                      </a:cubicBezTo>
                      <a:lnTo>
                        <a:pt x="675" y="7833"/>
                      </a:lnTo>
                      <a:cubicBezTo>
                        <a:pt x="360" y="8047"/>
                        <a:pt x="272" y="7871"/>
                        <a:pt x="221" y="8311"/>
                      </a:cubicBezTo>
                      <a:cubicBezTo>
                        <a:pt x="152" y="9029"/>
                        <a:pt x="177" y="9387"/>
                        <a:pt x="146" y="9740"/>
                      </a:cubicBezTo>
                      <a:cubicBezTo>
                        <a:pt x="114" y="10092"/>
                        <a:pt x="32" y="10237"/>
                        <a:pt x="1" y="10495"/>
                      </a:cubicBezTo>
                      <a:cubicBezTo>
                        <a:pt x="-10" y="10626"/>
                        <a:pt x="89" y="10741"/>
                        <a:pt x="221" y="10752"/>
                      </a:cubicBezTo>
                      <a:cubicBezTo>
                        <a:pt x="227" y="10752"/>
                        <a:pt x="234" y="10752"/>
                        <a:pt x="240" y="10752"/>
                      </a:cubicBezTo>
                      <a:cubicBezTo>
                        <a:pt x="966" y="10828"/>
                        <a:pt x="139" y="9205"/>
                        <a:pt x="3046" y="9494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923" name="Google Shape;2923;p18"/>
                <p:cNvSpPr/>
                <p:nvPr/>
              </p:nvSpPr>
              <p:spPr>
                <a:xfrm>
                  <a:off x="8371700" y="3866199"/>
                  <a:ext cx="11374" cy="5719"/>
                </a:xfrm>
                <a:custGeom>
                  <a:rect b="b" l="l" r="r" t="t"/>
                  <a:pathLst>
                    <a:path extrusionOk="0" h="5719" w="11374">
                      <a:moveTo>
                        <a:pt x="2203" y="1296"/>
                      </a:moveTo>
                      <a:cubicBezTo>
                        <a:pt x="791" y="988"/>
                        <a:pt x="1573" y="107"/>
                        <a:pt x="1037" y="0"/>
                      </a:cubicBezTo>
                      <a:cubicBezTo>
                        <a:pt x="860" y="0"/>
                        <a:pt x="810" y="0"/>
                        <a:pt x="722" y="428"/>
                      </a:cubicBezTo>
                      <a:cubicBezTo>
                        <a:pt x="570" y="1183"/>
                        <a:pt x="520" y="1686"/>
                        <a:pt x="419" y="2158"/>
                      </a:cubicBezTo>
                      <a:cubicBezTo>
                        <a:pt x="318" y="2630"/>
                        <a:pt x="148" y="3133"/>
                        <a:pt x="41" y="3649"/>
                      </a:cubicBezTo>
                      <a:cubicBezTo>
                        <a:pt x="41" y="3769"/>
                        <a:pt x="-104" y="4096"/>
                        <a:pt x="154" y="4146"/>
                      </a:cubicBezTo>
                      <a:cubicBezTo>
                        <a:pt x="671" y="4259"/>
                        <a:pt x="577" y="2661"/>
                        <a:pt x="1926" y="2951"/>
                      </a:cubicBezTo>
                      <a:lnTo>
                        <a:pt x="9045" y="4461"/>
                      </a:lnTo>
                      <a:cubicBezTo>
                        <a:pt x="10458" y="4757"/>
                        <a:pt x="9871" y="5637"/>
                        <a:pt x="10388" y="5719"/>
                      </a:cubicBezTo>
                      <a:cubicBezTo>
                        <a:pt x="10464" y="5719"/>
                        <a:pt x="10571" y="5719"/>
                        <a:pt x="10596" y="5612"/>
                      </a:cubicBezTo>
                      <a:cubicBezTo>
                        <a:pt x="10666" y="5266"/>
                        <a:pt x="10729" y="4681"/>
                        <a:pt x="10855" y="4108"/>
                      </a:cubicBezTo>
                      <a:cubicBezTo>
                        <a:pt x="11082" y="3064"/>
                        <a:pt x="11239" y="2586"/>
                        <a:pt x="11347" y="2095"/>
                      </a:cubicBezTo>
                      <a:cubicBezTo>
                        <a:pt x="11416" y="1787"/>
                        <a:pt x="11347" y="1655"/>
                        <a:pt x="11214" y="1617"/>
                      </a:cubicBezTo>
                      <a:cubicBezTo>
                        <a:pt x="10735" y="1516"/>
                        <a:pt x="11101" y="3158"/>
                        <a:pt x="9278" y="2768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924" name="Google Shape;2924;p18"/>
                <p:cNvSpPr/>
                <p:nvPr/>
              </p:nvSpPr>
              <p:spPr>
                <a:xfrm>
                  <a:off x="8374910" y="3854956"/>
                  <a:ext cx="10837" cy="10336"/>
                </a:xfrm>
                <a:custGeom>
                  <a:rect b="b" l="l" r="r" t="t"/>
                  <a:pathLst>
                    <a:path extrusionOk="0" h="10336" w="10837">
                      <a:moveTo>
                        <a:pt x="2153" y="0"/>
                      </a:moveTo>
                      <a:cubicBezTo>
                        <a:pt x="2084" y="0"/>
                        <a:pt x="2033" y="57"/>
                        <a:pt x="2008" y="120"/>
                      </a:cubicBezTo>
                      <a:cubicBezTo>
                        <a:pt x="1939" y="302"/>
                        <a:pt x="2399" y="491"/>
                        <a:pt x="2304" y="749"/>
                      </a:cubicBezTo>
                      <a:cubicBezTo>
                        <a:pt x="2159" y="1139"/>
                        <a:pt x="917" y="1781"/>
                        <a:pt x="324" y="3322"/>
                      </a:cubicBezTo>
                      <a:cubicBezTo>
                        <a:pt x="-937" y="6524"/>
                        <a:pt x="1724" y="9035"/>
                        <a:pt x="4108" y="9947"/>
                      </a:cubicBezTo>
                      <a:cubicBezTo>
                        <a:pt x="5218" y="10375"/>
                        <a:pt x="9064" y="11205"/>
                        <a:pt x="10495" y="7462"/>
                      </a:cubicBezTo>
                      <a:cubicBezTo>
                        <a:pt x="11536" y="4757"/>
                        <a:pt x="9922" y="2592"/>
                        <a:pt x="9360" y="2372"/>
                      </a:cubicBezTo>
                      <a:cubicBezTo>
                        <a:pt x="9266" y="2357"/>
                        <a:pt x="9174" y="2406"/>
                        <a:pt x="9133" y="2492"/>
                      </a:cubicBezTo>
                      <a:cubicBezTo>
                        <a:pt x="9001" y="2819"/>
                        <a:pt x="10527" y="4379"/>
                        <a:pt x="9764" y="6367"/>
                      </a:cubicBezTo>
                      <a:cubicBezTo>
                        <a:pt x="8831" y="8796"/>
                        <a:pt x="5634" y="8739"/>
                        <a:pt x="3635" y="7978"/>
                      </a:cubicBezTo>
                      <a:cubicBezTo>
                        <a:pt x="1743" y="7248"/>
                        <a:pt x="148" y="5461"/>
                        <a:pt x="873" y="3574"/>
                      </a:cubicBezTo>
                      <a:cubicBezTo>
                        <a:pt x="1434" y="2095"/>
                        <a:pt x="3105" y="1447"/>
                        <a:pt x="4707" y="1328"/>
                      </a:cubicBezTo>
                      <a:cubicBezTo>
                        <a:pt x="4928" y="1328"/>
                        <a:pt x="5255" y="1328"/>
                        <a:pt x="5337" y="1133"/>
                      </a:cubicBezTo>
                      <a:cubicBezTo>
                        <a:pt x="5419" y="937"/>
                        <a:pt x="5079" y="843"/>
                        <a:pt x="4934" y="799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925" name="Google Shape;2925;p18"/>
                <p:cNvSpPr/>
                <p:nvPr/>
              </p:nvSpPr>
              <p:spPr>
                <a:xfrm>
                  <a:off x="8389584" y="3986734"/>
                  <a:ext cx="21034" cy="26146"/>
                </a:xfrm>
                <a:custGeom>
                  <a:rect b="b" l="l" r="r" t="t"/>
                  <a:pathLst>
                    <a:path extrusionOk="0" h="26146" w="21034">
                      <a:moveTo>
                        <a:pt x="20987" y="1296"/>
                      </a:moveTo>
                      <a:cubicBezTo>
                        <a:pt x="21075" y="252"/>
                        <a:pt x="21056" y="158"/>
                        <a:pt x="20804" y="38"/>
                      </a:cubicBezTo>
                      <a:cubicBezTo>
                        <a:pt x="20445" y="-138"/>
                        <a:pt x="20029" y="334"/>
                        <a:pt x="19593" y="705"/>
                      </a:cubicBezTo>
                      <a:lnTo>
                        <a:pt x="3199" y="14402"/>
                      </a:lnTo>
                      <a:cubicBezTo>
                        <a:pt x="1679" y="15660"/>
                        <a:pt x="374" y="14773"/>
                        <a:pt x="46" y="15446"/>
                      </a:cubicBezTo>
                      <a:cubicBezTo>
                        <a:pt x="-150" y="15818"/>
                        <a:pt x="323" y="15987"/>
                        <a:pt x="676" y="16182"/>
                      </a:cubicBezTo>
                      <a:cubicBezTo>
                        <a:pt x="1477" y="16591"/>
                        <a:pt x="2335" y="16875"/>
                        <a:pt x="3161" y="17296"/>
                      </a:cubicBezTo>
                      <a:cubicBezTo>
                        <a:pt x="3987" y="17718"/>
                        <a:pt x="4807" y="18284"/>
                        <a:pt x="5683" y="18724"/>
                      </a:cubicBezTo>
                      <a:cubicBezTo>
                        <a:pt x="6257" y="19020"/>
                        <a:pt x="7007" y="19655"/>
                        <a:pt x="7316" y="19051"/>
                      </a:cubicBezTo>
                      <a:cubicBezTo>
                        <a:pt x="7713" y="18271"/>
                        <a:pt x="4504" y="17227"/>
                        <a:pt x="5570" y="15144"/>
                      </a:cubicBezTo>
                      <a:cubicBezTo>
                        <a:pt x="6056" y="14402"/>
                        <a:pt x="6644" y="13731"/>
                        <a:pt x="7316" y="13150"/>
                      </a:cubicBezTo>
                      <a:cubicBezTo>
                        <a:pt x="8924" y="11571"/>
                        <a:pt x="9561" y="11741"/>
                        <a:pt x="10028" y="11986"/>
                      </a:cubicBezTo>
                      <a:lnTo>
                        <a:pt x="15444" y="14735"/>
                      </a:lnTo>
                      <a:cubicBezTo>
                        <a:pt x="16163" y="15100"/>
                        <a:pt x="16151" y="15459"/>
                        <a:pt x="15905" y="18183"/>
                      </a:cubicBezTo>
                      <a:cubicBezTo>
                        <a:pt x="15885" y="18936"/>
                        <a:pt x="15718" y="19678"/>
                        <a:pt x="15413" y="20366"/>
                      </a:cubicBezTo>
                      <a:cubicBezTo>
                        <a:pt x="14517" y="22128"/>
                        <a:pt x="12727" y="20813"/>
                        <a:pt x="12298" y="21656"/>
                      </a:cubicBezTo>
                      <a:cubicBezTo>
                        <a:pt x="12083" y="22059"/>
                        <a:pt x="12474" y="22185"/>
                        <a:pt x="12972" y="22430"/>
                      </a:cubicBezTo>
                      <a:cubicBezTo>
                        <a:pt x="13767" y="22845"/>
                        <a:pt x="14864" y="23242"/>
                        <a:pt x="16062" y="23852"/>
                      </a:cubicBezTo>
                      <a:cubicBezTo>
                        <a:pt x="17866" y="24783"/>
                        <a:pt x="18553" y="25268"/>
                        <a:pt x="19543" y="25777"/>
                      </a:cubicBezTo>
                      <a:cubicBezTo>
                        <a:pt x="20293" y="26155"/>
                        <a:pt x="20508" y="26344"/>
                        <a:pt x="20760" y="25847"/>
                      </a:cubicBezTo>
                      <a:cubicBezTo>
                        <a:pt x="21239" y="24896"/>
                        <a:pt x="19184" y="25268"/>
                        <a:pt x="19348" y="22770"/>
                      </a:cubicBezTo>
                      <a:close/>
                      <a:moveTo>
                        <a:pt x="16680" y="11709"/>
                      </a:moveTo>
                      <a:cubicBezTo>
                        <a:pt x="16680" y="12128"/>
                        <a:pt x="16599" y="12542"/>
                        <a:pt x="16441" y="12930"/>
                      </a:cubicBezTo>
                      <a:cubicBezTo>
                        <a:pt x="16296" y="13213"/>
                        <a:pt x="15924" y="12986"/>
                        <a:pt x="15425" y="12741"/>
                      </a:cubicBezTo>
                      <a:lnTo>
                        <a:pt x="11686" y="10853"/>
                      </a:lnTo>
                      <a:cubicBezTo>
                        <a:pt x="11188" y="10602"/>
                        <a:pt x="10791" y="10432"/>
                        <a:pt x="10936" y="10149"/>
                      </a:cubicBezTo>
                      <a:cubicBezTo>
                        <a:pt x="11151" y="9786"/>
                        <a:pt x="11441" y="9473"/>
                        <a:pt x="11787" y="9230"/>
                      </a:cubicBezTo>
                      <a:lnTo>
                        <a:pt x="16516" y="5191"/>
                      </a:lnTo>
                      <a:cubicBezTo>
                        <a:pt x="16813" y="4946"/>
                        <a:pt x="16939" y="4971"/>
                        <a:pt x="16995" y="4996"/>
                      </a:cubicBezTo>
                      <a:cubicBezTo>
                        <a:pt x="17052" y="5021"/>
                        <a:pt x="17046" y="4996"/>
                        <a:pt x="17096" y="5342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926" name="Google Shape;2926;p18"/>
                <p:cNvSpPr/>
                <p:nvPr/>
              </p:nvSpPr>
              <p:spPr>
                <a:xfrm>
                  <a:off x="8517290" y="3976940"/>
                  <a:ext cx="23698" cy="25511"/>
                </a:xfrm>
                <a:custGeom>
                  <a:rect b="b" l="l" r="r" t="t"/>
                  <a:pathLst>
                    <a:path extrusionOk="0" h="25511" w="23698">
                      <a:moveTo>
                        <a:pt x="23551" y="10977"/>
                      </a:moveTo>
                      <a:cubicBezTo>
                        <a:pt x="22920" y="10140"/>
                        <a:pt x="22359" y="12160"/>
                        <a:pt x="20152" y="10977"/>
                      </a:cubicBezTo>
                      <a:lnTo>
                        <a:pt x="1329" y="464"/>
                      </a:lnTo>
                      <a:cubicBezTo>
                        <a:pt x="421" y="-65"/>
                        <a:pt x="327" y="-71"/>
                        <a:pt x="106" y="99"/>
                      </a:cubicBezTo>
                      <a:cubicBezTo>
                        <a:pt x="-115" y="269"/>
                        <a:pt x="55" y="923"/>
                        <a:pt x="200" y="1464"/>
                      </a:cubicBezTo>
                      <a:lnTo>
                        <a:pt x="5718" y="22069"/>
                      </a:lnTo>
                      <a:cubicBezTo>
                        <a:pt x="6222" y="23957"/>
                        <a:pt x="4867" y="24794"/>
                        <a:pt x="5327" y="25372"/>
                      </a:cubicBezTo>
                      <a:cubicBezTo>
                        <a:pt x="5586" y="25706"/>
                        <a:pt x="5958" y="25372"/>
                        <a:pt x="6279" y="25083"/>
                      </a:cubicBezTo>
                      <a:cubicBezTo>
                        <a:pt x="6985" y="24542"/>
                        <a:pt x="7603" y="23888"/>
                        <a:pt x="8335" y="23309"/>
                      </a:cubicBezTo>
                      <a:cubicBezTo>
                        <a:pt x="9066" y="22730"/>
                        <a:pt x="9930" y="22239"/>
                        <a:pt x="10706" y="21635"/>
                      </a:cubicBezTo>
                      <a:cubicBezTo>
                        <a:pt x="11223" y="21239"/>
                        <a:pt x="12112" y="20824"/>
                        <a:pt x="11690" y="20289"/>
                      </a:cubicBezTo>
                      <a:cubicBezTo>
                        <a:pt x="11154" y="19603"/>
                        <a:pt x="8846" y="22057"/>
                        <a:pt x="7402" y="20220"/>
                      </a:cubicBezTo>
                      <a:cubicBezTo>
                        <a:pt x="6936" y="19465"/>
                        <a:pt x="6578" y="18650"/>
                        <a:pt x="6336" y="17797"/>
                      </a:cubicBezTo>
                      <a:cubicBezTo>
                        <a:pt x="5573" y="15677"/>
                        <a:pt x="5995" y="15174"/>
                        <a:pt x="6412" y="14853"/>
                      </a:cubicBezTo>
                      <a:lnTo>
                        <a:pt x="11210" y="11116"/>
                      </a:lnTo>
                      <a:cubicBezTo>
                        <a:pt x="11841" y="10625"/>
                        <a:pt x="12162" y="10788"/>
                        <a:pt x="14527" y="12154"/>
                      </a:cubicBezTo>
                      <a:cubicBezTo>
                        <a:pt x="15193" y="12488"/>
                        <a:pt x="15789" y="12945"/>
                        <a:pt x="16286" y="13500"/>
                      </a:cubicBezTo>
                      <a:cubicBezTo>
                        <a:pt x="17510" y="15054"/>
                        <a:pt x="15568" y="16130"/>
                        <a:pt x="16141" y="16866"/>
                      </a:cubicBezTo>
                      <a:cubicBezTo>
                        <a:pt x="16425" y="17225"/>
                        <a:pt x="16696" y="16923"/>
                        <a:pt x="17138" y="16577"/>
                      </a:cubicBezTo>
                      <a:cubicBezTo>
                        <a:pt x="17844" y="16036"/>
                        <a:pt x="18664" y="15224"/>
                        <a:pt x="19736" y="14394"/>
                      </a:cubicBezTo>
                      <a:cubicBezTo>
                        <a:pt x="21337" y="13135"/>
                        <a:pt x="22081" y="12726"/>
                        <a:pt x="22952" y="12053"/>
                      </a:cubicBezTo>
                      <a:cubicBezTo>
                        <a:pt x="23626" y="11537"/>
                        <a:pt x="23891" y="11418"/>
                        <a:pt x="23551" y="10977"/>
                      </a:cubicBezTo>
                      <a:close/>
                      <a:moveTo>
                        <a:pt x="9350" y="10298"/>
                      </a:moveTo>
                      <a:lnTo>
                        <a:pt x="6040" y="12877"/>
                      </a:lnTo>
                      <a:cubicBezTo>
                        <a:pt x="5598" y="13217"/>
                        <a:pt x="5283" y="13506"/>
                        <a:pt x="5081" y="13255"/>
                      </a:cubicBezTo>
                      <a:cubicBezTo>
                        <a:pt x="4848" y="12904"/>
                        <a:pt x="4688" y="12510"/>
                        <a:pt x="4608" y="12097"/>
                      </a:cubicBezTo>
                      <a:lnTo>
                        <a:pt x="2962" y="6139"/>
                      </a:lnTo>
                      <a:cubicBezTo>
                        <a:pt x="2868" y="5761"/>
                        <a:pt x="2962" y="5661"/>
                        <a:pt x="2962" y="5623"/>
                      </a:cubicBezTo>
                      <a:cubicBezTo>
                        <a:pt x="2962" y="5585"/>
                        <a:pt x="3013" y="5591"/>
                        <a:pt x="3328" y="5680"/>
                      </a:cubicBezTo>
                      <a:lnTo>
                        <a:pt x="8934" y="8750"/>
                      </a:lnTo>
                      <a:cubicBezTo>
                        <a:pt x="9319" y="8927"/>
                        <a:pt x="9664" y="9179"/>
                        <a:pt x="9949" y="9492"/>
                      </a:cubicBezTo>
                      <a:cubicBezTo>
                        <a:pt x="10176" y="9719"/>
                        <a:pt x="9810" y="9952"/>
                        <a:pt x="9350" y="10298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927" name="Google Shape;2927;p18"/>
                <p:cNvSpPr/>
                <p:nvPr/>
              </p:nvSpPr>
              <p:spPr>
                <a:xfrm>
                  <a:off x="8418047" y="3798414"/>
                  <a:ext cx="17838" cy="14161"/>
                </a:xfrm>
                <a:custGeom>
                  <a:rect b="b" l="l" r="r" t="t"/>
                  <a:pathLst>
                    <a:path extrusionOk="0" h="14161" w="17838">
                      <a:moveTo>
                        <a:pt x="17791" y="8737"/>
                      </a:moveTo>
                      <a:lnTo>
                        <a:pt x="17160" y="5730"/>
                      </a:lnTo>
                      <a:cubicBezTo>
                        <a:pt x="16903" y="4506"/>
                        <a:pt x="15699" y="3722"/>
                        <a:pt x="14472" y="3979"/>
                      </a:cubicBezTo>
                      <a:cubicBezTo>
                        <a:pt x="14468" y="3979"/>
                        <a:pt x="14465" y="3980"/>
                        <a:pt x="14461" y="3981"/>
                      </a:cubicBezTo>
                      <a:lnTo>
                        <a:pt x="11845" y="4547"/>
                      </a:lnTo>
                      <a:lnTo>
                        <a:pt x="11264" y="1804"/>
                      </a:lnTo>
                      <a:cubicBezTo>
                        <a:pt x="11000" y="576"/>
                        <a:pt x="9791" y="-208"/>
                        <a:pt x="8559" y="49"/>
                      </a:cubicBezTo>
                      <a:lnTo>
                        <a:pt x="5583" y="678"/>
                      </a:lnTo>
                      <a:cubicBezTo>
                        <a:pt x="4349" y="936"/>
                        <a:pt x="3558" y="2143"/>
                        <a:pt x="3817" y="3374"/>
                      </a:cubicBezTo>
                      <a:cubicBezTo>
                        <a:pt x="3817" y="3375"/>
                        <a:pt x="3817" y="3376"/>
                        <a:pt x="3817" y="3377"/>
                      </a:cubicBezTo>
                      <a:lnTo>
                        <a:pt x="4379" y="6107"/>
                      </a:lnTo>
                      <a:lnTo>
                        <a:pt x="1800" y="6655"/>
                      </a:lnTo>
                      <a:cubicBezTo>
                        <a:pt x="573" y="6914"/>
                        <a:pt x="-210" y="8117"/>
                        <a:pt x="50" y="9341"/>
                      </a:cubicBezTo>
                      <a:cubicBezTo>
                        <a:pt x="51" y="9345"/>
                        <a:pt x="52" y="9349"/>
                        <a:pt x="53" y="9354"/>
                      </a:cubicBezTo>
                      <a:lnTo>
                        <a:pt x="683" y="12361"/>
                      </a:lnTo>
                      <a:cubicBezTo>
                        <a:pt x="941" y="13586"/>
                        <a:pt x="2145" y="14370"/>
                        <a:pt x="3372" y="14113"/>
                      </a:cubicBezTo>
                      <a:cubicBezTo>
                        <a:pt x="3375" y="14112"/>
                        <a:pt x="3379" y="14111"/>
                        <a:pt x="3382" y="14110"/>
                      </a:cubicBezTo>
                      <a:lnTo>
                        <a:pt x="16038" y="11430"/>
                      </a:lnTo>
                      <a:cubicBezTo>
                        <a:pt x="17262" y="11163"/>
                        <a:pt x="18044" y="9963"/>
                        <a:pt x="17791" y="8737"/>
                      </a:cubicBezTo>
                      <a:close/>
                      <a:moveTo>
                        <a:pt x="9650" y="12569"/>
                      </a:moveTo>
                      <a:cubicBezTo>
                        <a:pt x="7876" y="12950"/>
                        <a:pt x="6129" y="11823"/>
                        <a:pt x="5748" y="10054"/>
                      </a:cubicBezTo>
                      <a:cubicBezTo>
                        <a:pt x="5366" y="8284"/>
                        <a:pt x="6495" y="6540"/>
                        <a:pt x="8269" y="6160"/>
                      </a:cubicBezTo>
                      <a:cubicBezTo>
                        <a:pt x="10042" y="5779"/>
                        <a:pt x="11790" y="6905"/>
                        <a:pt x="12171" y="8675"/>
                      </a:cubicBezTo>
                      <a:cubicBezTo>
                        <a:pt x="12172" y="8677"/>
                        <a:pt x="12172" y="8679"/>
                        <a:pt x="12172" y="8681"/>
                      </a:cubicBezTo>
                      <a:cubicBezTo>
                        <a:pt x="12546" y="10452"/>
                        <a:pt x="11412" y="12191"/>
                        <a:pt x="9638" y="12569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928" name="Google Shape;2928;p18"/>
                <p:cNvSpPr/>
                <p:nvPr/>
              </p:nvSpPr>
              <p:spPr>
                <a:xfrm>
                  <a:off x="8447189" y="3794134"/>
                  <a:ext cx="17504" cy="12690"/>
                </a:xfrm>
                <a:custGeom>
                  <a:rect b="b" l="l" r="r" t="t"/>
                  <a:pathLst>
                    <a:path extrusionOk="0" h="12690" w="17504">
                      <a:moveTo>
                        <a:pt x="15235" y="5065"/>
                      </a:moveTo>
                      <a:lnTo>
                        <a:pt x="12611" y="5065"/>
                      </a:lnTo>
                      <a:lnTo>
                        <a:pt x="12611" y="2278"/>
                      </a:lnTo>
                      <a:cubicBezTo>
                        <a:pt x="12611" y="1022"/>
                        <a:pt x="11593" y="3"/>
                        <a:pt x="10335" y="0"/>
                      </a:cubicBezTo>
                      <a:lnTo>
                        <a:pt x="7277" y="0"/>
                      </a:lnTo>
                      <a:cubicBezTo>
                        <a:pt x="6019" y="3"/>
                        <a:pt x="5000" y="1022"/>
                        <a:pt x="5000" y="2278"/>
                      </a:cubicBezTo>
                      <a:lnTo>
                        <a:pt x="5000" y="5077"/>
                      </a:lnTo>
                      <a:lnTo>
                        <a:pt x="2327" y="5077"/>
                      </a:lnTo>
                      <a:cubicBezTo>
                        <a:pt x="1070" y="5050"/>
                        <a:pt x="28" y="6044"/>
                        <a:pt x="1" y="7298"/>
                      </a:cubicBezTo>
                      <a:cubicBezTo>
                        <a:pt x="0" y="7313"/>
                        <a:pt x="0" y="7328"/>
                        <a:pt x="0" y="7342"/>
                      </a:cubicBezTo>
                      <a:lnTo>
                        <a:pt x="0" y="10419"/>
                      </a:lnTo>
                      <a:cubicBezTo>
                        <a:pt x="4" y="11674"/>
                        <a:pt x="1025" y="12690"/>
                        <a:pt x="2283" y="12690"/>
                      </a:cubicBezTo>
                      <a:lnTo>
                        <a:pt x="15222" y="12690"/>
                      </a:lnTo>
                      <a:cubicBezTo>
                        <a:pt x="16479" y="12694"/>
                        <a:pt x="17501" y="11680"/>
                        <a:pt x="17505" y="10425"/>
                      </a:cubicBezTo>
                      <a:cubicBezTo>
                        <a:pt x="17505" y="10423"/>
                        <a:pt x="17505" y="10421"/>
                        <a:pt x="17505" y="10419"/>
                      </a:cubicBezTo>
                      <a:lnTo>
                        <a:pt x="17505" y="7342"/>
                      </a:lnTo>
                      <a:cubicBezTo>
                        <a:pt x="17508" y="6088"/>
                        <a:pt x="16492" y="5068"/>
                        <a:pt x="15235" y="5065"/>
                      </a:cubicBezTo>
                      <a:close/>
                      <a:moveTo>
                        <a:pt x="8778" y="12476"/>
                      </a:moveTo>
                      <a:cubicBezTo>
                        <a:pt x="6963" y="12480"/>
                        <a:pt x="5490" y="11015"/>
                        <a:pt x="5486" y="9205"/>
                      </a:cubicBezTo>
                      <a:cubicBezTo>
                        <a:pt x="5482" y="7394"/>
                        <a:pt x="6951" y="5924"/>
                        <a:pt x="8765" y="5920"/>
                      </a:cubicBezTo>
                      <a:cubicBezTo>
                        <a:pt x="10579" y="5917"/>
                        <a:pt x="12053" y="7382"/>
                        <a:pt x="12057" y="9192"/>
                      </a:cubicBezTo>
                      <a:cubicBezTo>
                        <a:pt x="12057" y="9194"/>
                        <a:pt x="12057" y="9196"/>
                        <a:pt x="12057" y="9198"/>
                      </a:cubicBezTo>
                      <a:cubicBezTo>
                        <a:pt x="12053" y="11005"/>
                        <a:pt x="10588" y="12469"/>
                        <a:pt x="8778" y="12476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929" name="Google Shape;2929;p18"/>
                <p:cNvSpPr/>
                <p:nvPr/>
              </p:nvSpPr>
              <p:spPr>
                <a:xfrm>
                  <a:off x="8476241" y="3798420"/>
                  <a:ext cx="17843" cy="14162"/>
                </a:xfrm>
                <a:custGeom>
                  <a:rect b="b" l="l" r="r" t="t"/>
                  <a:pathLst>
                    <a:path extrusionOk="0" h="14162" w="17843">
                      <a:moveTo>
                        <a:pt x="16033" y="6655"/>
                      </a:moveTo>
                      <a:lnTo>
                        <a:pt x="13454" y="6107"/>
                      </a:lnTo>
                      <a:lnTo>
                        <a:pt x="14016" y="3377"/>
                      </a:lnTo>
                      <a:cubicBezTo>
                        <a:pt x="14282" y="2155"/>
                        <a:pt x="13506" y="948"/>
                        <a:pt x="12281" y="682"/>
                      </a:cubicBezTo>
                      <a:cubicBezTo>
                        <a:pt x="12275" y="680"/>
                        <a:pt x="12269" y="679"/>
                        <a:pt x="12263" y="678"/>
                      </a:cubicBezTo>
                      <a:lnTo>
                        <a:pt x="9280" y="49"/>
                      </a:lnTo>
                      <a:cubicBezTo>
                        <a:pt x="8048" y="-208"/>
                        <a:pt x="6840" y="576"/>
                        <a:pt x="6575" y="1804"/>
                      </a:cubicBezTo>
                      <a:lnTo>
                        <a:pt x="5995" y="4547"/>
                      </a:lnTo>
                      <a:lnTo>
                        <a:pt x="3384" y="3981"/>
                      </a:lnTo>
                      <a:cubicBezTo>
                        <a:pt x="2159" y="3715"/>
                        <a:pt x="949" y="4490"/>
                        <a:pt x="683" y="5712"/>
                      </a:cubicBezTo>
                      <a:cubicBezTo>
                        <a:pt x="681" y="5718"/>
                        <a:pt x="680" y="5724"/>
                        <a:pt x="679" y="5730"/>
                      </a:cubicBezTo>
                      <a:lnTo>
                        <a:pt x="48" y="8737"/>
                      </a:lnTo>
                      <a:cubicBezTo>
                        <a:pt x="-208" y="9969"/>
                        <a:pt x="581" y="11175"/>
                        <a:pt x="1814" y="11436"/>
                      </a:cubicBezTo>
                      <a:lnTo>
                        <a:pt x="14457" y="14110"/>
                      </a:lnTo>
                      <a:cubicBezTo>
                        <a:pt x="15682" y="14377"/>
                        <a:pt x="16892" y="13602"/>
                        <a:pt x="17158" y="12380"/>
                      </a:cubicBezTo>
                      <a:cubicBezTo>
                        <a:pt x="17160" y="12373"/>
                        <a:pt x="17161" y="12368"/>
                        <a:pt x="17162" y="12361"/>
                      </a:cubicBezTo>
                      <a:lnTo>
                        <a:pt x="17793" y="9354"/>
                      </a:lnTo>
                      <a:cubicBezTo>
                        <a:pt x="18056" y="8127"/>
                        <a:pt x="17273" y="6920"/>
                        <a:pt x="16044" y="6657"/>
                      </a:cubicBezTo>
                      <a:cubicBezTo>
                        <a:pt x="16040" y="6656"/>
                        <a:pt x="16037" y="6656"/>
                        <a:pt x="16033" y="6655"/>
                      </a:cubicBezTo>
                      <a:close/>
                      <a:moveTo>
                        <a:pt x="12067" y="10040"/>
                      </a:moveTo>
                      <a:cubicBezTo>
                        <a:pt x="11689" y="11810"/>
                        <a:pt x="9943" y="12940"/>
                        <a:pt x="8169" y="12562"/>
                      </a:cubicBezTo>
                      <a:cubicBezTo>
                        <a:pt x="6394" y="12185"/>
                        <a:pt x="5263" y="10443"/>
                        <a:pt x="5641" y="8673"/>
                      </a:cubicBezTo>
                      <a:cubicBezTo>
                        <a:pt x="6019" y="6902"/>
                        <a:pt x="7765" y="5773"/>
                        <a:pt x="9539" y="6150"/>
                      </a:cubicBezTo>
                      <a:cubicBezTo>
                        <a:pt x="9541" y="6151"/>
                        <a:pt x="9543" y="6151"/>
                        <a:pt x="9545" y="6151"/>
                      </a:cubicBezTo>
                      <a:cubicBezTo>
                        <a:pt x="11317" y="6532"/>
                        <a:pt x="12445" y="8271"/>
                        <a:pt x="12067" y="10040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930" name="Google Shape;2930;p18"/>
                <p:cNvSpPr/>
                <p:nvPr/>
              </p:nvSpPr>
              <p:spPr>
                <a:xfrm>
                  <a:off x="8502140" y="3810384"/>
                  <a:ext cx="14543" cy="12170"/>
                </a:xfrm>
                <a:custGeom>
                  <a:rect b="b" l="l" r="r" t="t"/>
                  <a:pathLst>
                    <a:path extrusionOk="0" h="12170" w="14543">
                      <a:moveTo>
                        <a:pt x="11933" y="335"/>
                      </a:moveTo>
                      <a:cubicBezTo>
                        <a:pt x="10857" y="-322"/>
                        <a:pt x="9452" y="17"/>
                        <a:pt x="8795" y="1090"/>
                      </a:cubicBezTo>
                      <a:cubicBezTo>
                        <a:pt x="8790" y="1098"/>
                        <a:pt x="8785" y="1107"/>
                        <a:pt x="8780" y="1115"/>
                      </a:cubicBezTo>
                      <a:lnTo>
                        <a:pt x="7336" y="3518"/>
                      </a:lnTo>
                      <a:lnTo>
                        <a:pt x="5047" y="2134"/>
                      </a:lnTo>
                      <a:cubicBezTo>
                        <a:pt x="3974" y="1487"/>
                        <a:pt x="2579" y="1830"/>
                        <a:pt x="1930" y="2901"/>
                      </a:cubicBezTo>
                      <a:cubicBezTo>
                        <a:pt x="1929" y="2903"/>
                        <a:pt x="1927" y="2905"/>
                        <a:pt x="1926" y="2908"/>
                      </a:cubicBezTo>
                      <a:lnTo>
                        <a:pt x="337" y="5544"/>
                      </a:lnTo>
                      <a:cubicBezTo>
                        <a:pt x="-322" y="6616"/>
                        <a:pt x="15" y="8019"/>
                        <a:pt x="1090" y="8676"/>
                      </a:cubicBezTo>
                      <a:cubicBezTo>
                        <a:pt x="1097" y="8681"/>
                        <a:pt x="1105" y="8686"/>
                        <a:pt x="1113" y="8690"/>
                      </a:cubicBezTo>
                      <a:lnTo>
                        <a:pt x="6075" y="11836"/>
                      </a:lnTo>
                      <a:cubicBezTo>
                        <a:pt x="7151" y="12492"/>
                        <a:pt x="8556" y="12154"/>
                        <a:pt x="9213" y="11080"/>
                      </a:cubicBezTo>
                      <a:cubicBezTo>
                        <a:pt x="9218" y="11072"/>
                        <a:pt x="9223" y="11064"/>
                        <a:pt x="9228" y="11056"/>
                      </a:cubicBezTo>
                      <a:lnTo>
                        <a:pt x="10817" y="8426"/>
                      </a:lnTo>
                      <a:cubicBezTo>
                        <a:pt x="11448" y="7344"/>
                        <a:pt x="11958" y="6368"/>
                        <a:pt x="11958" y="6368"/>
                      </a:cubicBezTo>
                      <a:lnTo>
                        <a:pt x="14544" y="1908"/>
                      </a:lnTo>
                      <a:close/>
                      <a:moveTo>
                        <a:pt x="6655" y="11395"/>
                      </a:moveTo>
                      <a:cubicBezTo>
                        <a:pt x="5100" y="10462"/>
                        <a:pt x="4598" y="8448"/>
                        <a:pt x="5533" y="6897"/>
                      </a:cubicBezTo>
                      <a:cubicBezTo>
                        <a:pt x="6468" y="5345"/>
                        <a:pt x="8486" y="4844"/>
                        <a:pt x="10041" y="577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931" name="Google Shape;2931;p18"/>
                <p:cNvSpPr/>
                <p:nvPr/>
              </p:nvSpPr>
              <p:spPr>
                <a:xfrm>
                  <a:off x="8395374" y="3810387"/>
                  <a:ext cx="14565" cy="12166"/>
                </a:xfrm>
                <a:custGeom>
                  <a:rect b="b" l="l" r="r" t="t"/>
                  <a:pathLst>
                    <a:path extrusionOk="0" h="12166" w="14565">
                      <a:moveTo>
                        <a:pt x="14238" y="5542"/>
                      </a:moveTo>
                      <a:lnTo>
                        <a:pt x="12649" y="2906"/>
                      </a:lnTo>
                      <a:cubicBezTo>
                        <a:pt x="12008" y="1827"/>
                        <a:pt x="10611" y="1471"/>
                        <a:pt x="9530" y="2112"/>
                      </a:cubicBezTo>
                      <a:cubicBezTo>
                        <a:pt x="9518" y="2118"/>
                        <a:pt x="9508" y="2125"/>
                        <a:pt x="9496" y="2132"/>
                      </a:cubicBezTo>
                      <a:lnTo>
                        <a:pt x="7214" y="3516"/>
                      </a:lnTo>
                      <a:lnTo>
                        <a:pt x="5763" y="1112"/>
                      </a:lnTo>
                      <a:cubicBezTo>
                        <a:pt x="5115" y="30"/>
                        <a:pt x="3709" y="-323"/>
                        <a:pt x="2624" y="324"/>
                      </a:cubicBezTo>
                      <a:cubicBezTo>
                        <a:pt x="2619" y="327"/>
                        <a:pt x="2615" y="330"/>
                        <a:pt x="2611" y="332"/>
                      </a:cubicBezTo>
                      <a:lnTo>
                        <a:pt x="0" y="1899"/>
                      </a:lnTo>
                      <a:lnTo>
                        <a:pt x="2598" y="6360"/>
                      </a:lnTo>
                      <a:cubicBezTo>
                        <a:pt x="2598" y="6360"/>
                        <a:pt x="3077" y="7335"/>
                        <a:pt x="3733" y="8417"/>
                      </a:cubicBezTo>
                      <a:lnTo>
                        <a:pt x="5322" y="11047"/>
                      </a:lnTo>
                      <a:cubicBezTo>
                        <a:pt x="5956" y="12126"/>
                        <a:pt x="7347" y="12488"/>
                        <a:pt x="8429" y="11855"/>
                      </a:cubicBezTo>
                      <a:cubicBezTo>
                        <a:pt x="8444" y="11846"/>
                        <a:pt x="8460" y="11837"/>
                        <a:pt x="8475" y="11827"/>
                      </a:cubicBezTo>
                      <a:lnTo>
                        <a:pt x="13437" y="8681"/>
                      </a:lnTo>
                      <a:cubicBezTo>
                        <a:pt x="14525" y="8045"/>
                        <a:pt x="14890" y="6650"/>
                        <a:pt x="14252" y="5564"/>
                      </a:cubicBezTo>
                      <a:cubicBezTo>
                        <a:pt x="14247" y="5557"/>
                        <a:pt x="14243" y="5549"/>
                        <a:pt x="14238" y="5542"/>
                      </a:cubicBezTo>
                      <a:close/>
                      <a:moveTo>
                        <a:pt x="7933" y="11393"/>
                      </a:moveTo>
                      <a:lnTo>
                        <a:pt x="4521" y="5775"/>
                      </a:lnTo>
                      <a:cubicBezTo>
                        <a:pt x="6076" y="4841"/>
                        <a:pt x="8095" y="5343"/>
                        <a:pt x="9030" y="6894"/>
                      </a:cubicBezTo>
                      <a:cubicBezTo>
                        <a:pt x="9965" y="8446"/>
                        <a:pt x="9462" y="10460"/>
                        <a:pt x="7907" y="11393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932" name="Google Shape;2932;p18"/>
                <p:cNvSpPr/>
                <p:nvPr/>
              </p:nvSpPr>
              <p:spPr>
                <a:xfrm>
                  <a:off x="8353611" y="3799817"/>
                  <a:ext cx="28211" cy="23389"/>
                </a:xfrm>
                <a:custGeom>
                  <a:rect b="b" l="l" r="r" t="t"/>
                  <a:pathLst>
                    <a:path extrusionOk="0" h="23389" w="28211">
                      <a:moveTo>
                        <a:pt x="27853" y="9240"/>
                      </a:moveTo>
                      <a:cubicBezTo>
                        <a:pt x="27714" y="9067"/>
                        <a:pt x="27460" y="9038"/>
                        <a:pt x="27286" y="9177"/>
                      </a:cubicBezTo>
                      <a:cubicBezTo>
                        <a:pt x="27262" y="9196"/>
                        <a:pt x="27241" y="9217"/>
                        <a:pt x="27222" y="9240"/>
                      </a:cubicBezTo>
                      <a:cubicBezTo>
                        <a:pt x="27052" y="9435"/>
                        <a:pt x="27027" y="9756"/>
                        <a:pt x="26857" y="9958"/>
                      </a:cubicBezTo>
                      <a:cubicBezTo>
                        <a:pt x="26632" y="10280"/>
                        <a:pt x="26226" y="10425"/>
                        <a:pt x="25848" y="10316"/>
                      </a:cubicBezTo>
                      <a:cubicBezTo>
                        <a:pt x="21535" y="9058"/>
                        <a:pt x="16522" y="7623"/>
                        <a:pt x="16389" y="7498"/>
                      </a:cubicBezTo>
                      <a:cubicBezTo>
                        <a:pt x="16257" y="7372"/>
                        <a:pt x="16427" y="6529"/>
                        <a:pt x="16351" y="5465"/>
                      </a:cubicBezTo>
                      <a:cubicBezTo>
                        <a:pt x="16208" y="3978"/>
                        <a:pt x="15461" y="2614"/>
                        <a:pt x="14283" y="1690"/>
                      </a:cubicBezTo>
                      <a:cubicBezTo>
                        <a:pt x="13148" y="709"/>
                        <a:pt x="9346" y="-1908"/>
                        <a:pt x="5619" y="2389"/>
                      </a:cubicBezTo>
                      <a:cubicBezTo>
                        <a:pt x="4471" y="3697"/>
                        <a:pt x="3412" y="5119"/>
                        <a:pt x="2264" y="6428"/>
                      </a:cubicBezTo>
                      <a:cubicBezTo>
                        <a:pt x="1117" y="7737"/>
                        <a:pt x="953" y="7730"/>
                        <a:pt x="165" y="8630"/>
                      </a:cubicBezTo>
                      <a:cubicBezTo>
                        <a:pt x="-44" y="8824"/>
                        <a:pt x="-56" y="9151"/>
                        <a:pt x="139" y="9359"/>
                      </a:cubicBezTo>
                      <a:cubicBezTo>
                        <a:pt x="147" y="9368"/>
                        <a:pt x="156" y="9377"/>
                        <a:pt x="165" y="9385"/>
                      </a:cubicBezTo>
                      <a:cubicBezTo>
                        <a:pt x="1047" y="10146"/>
                        <a:pt x="2000" y="7227"/>
                        <a:pt x="4743" y="9612"/>
                      </a:cubicBezTo>
                      <a:lnTo>
                        <a:pt x="15544" y="18974"/>
                      </a:lnTo>
                      <a:cubicBezTo>
                        <a:pt x="18628" y="21654"/>
                        <a:pt x="16440" y="22541"/>
                        <a:pt x="17228" y="23221"/>
                      </a:cubicBezTo>
                      <a:cubicBezTo>
                        <a:pt x="17713" y="23642"/>
                        <a:pt x="17997" y="23170"/>
                        <a:pt x="18186" y="22950"/>
                      </a:cubicBezTo>
                      <a:cubicBezTo>
                        <a:pt x="19044" y="21975"/>
                        <a:pt x="19794" y="20911"/>
                        <a:pt x="20709" y="19854"/>
                      </a:cubicBezTo>
                      <a:cubicBezTo>
                        <a:pt x="21428" y="19037"/>
                        <a:pt x="21970" y="18596"/>
                        <a:pt x="22279" y="18256"/>
                      </a:cubicBezTo>
                      <a:cubicBezTo>
                        <a:pt x="22670" y="17803"/>
                        <a:pt x="22657" y="17514"/>
                        <a:pt x="22443" y="17332"/>
                      </a:cubicBezTo>
                      <a:cubicBezTo>
                        <a:pt x="21554" y="16558"/>
                        <a:pt x="20866" y="19376"/>
                        <a:pt x="18249" y="17099"/>
                      </a:cubicBezTo>
                      <a:lnTo>
                        <a:pt x="14018" y="13387"/>
                      </a:lnTo>
                      <a:cubicBezTo>
                        <a:pt x="13161" y="12651"/>
                        <a:pt x="12890" y="12613"/>
                        <a:pt x="13798" y="11575"/>
                      </a:cubicBezTo>
                      <a:cubicBezTo>
                        <a:pt x="14706" y="10537"/>
                        <a:pt x="15172" y="10436"/>
                        <a:pt x="16648" y="10945"/>
                      </a:cubicBezTo>
                      <a:lnTo>
                        <a:pt x="21951" y="12669"/>
                      </a:lnTo>
                      <a:cubicBezTo>
                        <a:pt x="23912" y="13299"/>
                        <a:pt x="25999" y="14003"/>
                        <a:pt x="27349" y="12455"/>
                      </a:cubicBezTo>
                      <a:cubicBezTo>
                        <a:pt x="27998" y="11663"/>
                        <a:pt x="28629" y="9901"/>
                        <a:pt x="27853" y="9240"/>
                      </a:cubicBezTo>
                      <a:close/>
                      <a:moveTo>
                        <a:pt x="13009" y="10241"/>
                      </a:moveTo>
                      <a:cubicBezTo>
                        <a:pt x="12492" y="10826"/>
                        <a:pt x="11862" y="11549"/>
                        <a:pt x="11244" y="11015"/>
                      </a:cubicBezTo>
                      <a:lnTo>
                        <a:pt x="6287" y="6717"/>
                      </a:lnTo>
                      <a:cubicBezTo>
                        <a:pt x="4818" y="5459"/>
                        <a:pt x="5348" y="4830"/>
                        <a:pt x="5979" y="4113"/>
                      </a:cubicBezTo>
                      <a:cubicBezTo>
                        <a:pt x="7700" y="2131"/>
                        <a:pt x="10474" y="2609"/>
                        <a:pt x="12877" y="4692"/>
                      </a:cubicBezTo>
                      <a:cubicBezTo>
                        <a:pt x="14327" y="5931"/>
                        <a:pt x="15595" y="7240"/>
                        <a:pt x="13009" y="10241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933" name="Google Shape;2933;p18"/>
                <p:cNvSpPr/>
                <p:nvPr/>
              </p:nvSpPr>
              <p:spPr>
                <a:xfrm>
                  <a:off x="8414732" y="3764314"/>
                  <a:ext cx="18640" cy="25218"/>
                </a:xfrm>
                <a:custGeom>
                  <a:rect b="b" l="l" r="r" t="t"/>
                  <a:pathLst>
                    <a:path extrusionOk="0" h="25218" w="18640">
                      <a:moveTo>
                        <a:pt x="18584" y="18847"/>
                      </a:moveTo>
                      <a:cubicBezTo>
                        <a:pt x="18250" y="17828"/>
                        <a:pt x="17323" y="19477"/>
                        <a:pt x="15803" y="17532"/>
                      </a:cubicBezTo>
                      <a:lnTo>
                        <a:pt x="2984" y="815"/>
                      </a:lnTo>
                      <a:cubicBezTo>
                        <a:pt x="2353" y="-2"/>
                        <a:pt x="2296" y="-47"/>
                        <a:pt x="2069" y="23"/>
                      </a:cubicBezTo>
                      <a:cubicBezTo>
                        <a:pt x="1748" y="130"/>
                        <a:pt x="1811" y="753"/>
                        <a:pt x="1804" y="1281"/>
                      </a:cubicBezTo>
                      <a:lnTo>
                        <a:pt x="1174" y="22119"/>
                      </a:lnTo>
                      <a:cubicBezTo>
                        <a:pt x="1117" y="24044"/>
                        <a:pt x="-201" y="24264"/>
                        <a:pt x="26" y="24975"/>
                      </a:cubicBezTo>
                      <a:cubicBezTo>
                        <a:pt x="159" y="25372"/>
                        <a:pt x="531" y="25189"/>
                        <a:pt x="884" y="25076"/>
                      </a:cubicBezTo>
                      <a:cubicBezTo>
                        <a:pt x="1603" y="24843"/>
                        <a:pt x="2284" y="24491"/>
                        <a:pt x="3021" y="24246"/>
                      </a:cubicBezTo>
                      <a:cubicBezTo>
                        <a:pt x="3759" y="24000"/>
                        <a:pt x="4592" y="23874"/>
                        <a:pt x="5380" y="23616"/>
                      </a:cubicBezTo>
                      <a:cubicBezTo>
                        <a:pt x="5903" y="23447"/>
                        <a:pt x="6736" y="23415"/>
                        <a:pt x="6534" y="22767"/>
                      </a:cubicBezTo>
                      <a:cubicBezTo>
                        <a:pt x="6263" y="21930"/>
                        <a:pt x="3747" y="23289"/>
                        <a:pt x="3028" y="21075"/>
                      </a:cubicBezTo>
                      <a:cubicBezTo>
                        <a:pt x="2836" y="20218"/>
                        <a:pt x="2743" y="19342"/>
                        <a:pt x="2750" y="18464"/>
                      </a:cubicBezTo>
                      <a:cubicBezTo>
                        <a:pt x="2656" y="16249"/>
                        <a:pt x="3135" y="15947"/>
                        <a:pt x="3557" y="15815"/>
                      </a:cubicBezTo>
                      <a:lnTo>
                        <a:pt x="8425" y="14242"/>
                      </a:lnTo>
                      <a:cubicBezTo>
                        <a:pt x="9056" y="14028"/>
                        <a:pt x="9296" y="14298"/>
                        <a:pt x="10897" y="16438"/>
                      </a:cubicBezTo>
                      <a:cubicBezTo>
                        <a:pt x="11371" y="17015"/>
                        <a:pt x="11748" y="17665"/>
                        <a:pt x="12013" y="18363"/>
                      </a:cubicBezTo>
                      <a:cubicBezTo>
                        <a:pt x="12644" y="20250"/>
                        <a:pt x="10752" y="20477"/>
                        <a:pt x="11055" y="21370"/>
                      </a:cubicBezTo>
                      <a:cubicBezTo>
                        <a:pt x="11194" y="21798"/>
                        <a:pt x="11490" y="21635"/>
                        <a:pt x="11944" y="21490"/>
                      </a:cubicBezTo>
                      <a:cubicBezTo>
                        <a:pt x="12657" y="21257"/>
                        <a:pt x="13533" y="20861"/>
                        <a:pt x="14624" y="20483"/>
                      </a:cubicBezTo>
                      <a:cubicBezTo>
                        <a:pt x="16251" y="19955"/>
                        <a:pt x="16957" y="19854"/>
                        <a:pt x="17853" y="19577"/>
                      </a:cubicBezTo>
                      <a:cubicBezTo>
                        <a:pt x="18521" y="19382"/>
                        <a:pt x="18761" y="19376"/>
                        <a:pt x="18584" y="18847"/>
                      </a:cubicBezTo>
                      <a:close/>
                      <a:moveTo>
                        <a:pt x="7114" y="12845"/>
                      </a:moveTo>
                      <a:lnTo>
                        <a:pt x="3753" y="13940"/>
                      </a:lnTo>
                      <a:cubicBezTo>
                        <a:pt x="3305" y="14078"/>
                        <a:pt x="2965" y="14229"/>
                        <a:pt x="2864" y="13940"/>
                      </a:cubicBezTo>
                      <a:cubicBezTo>
                        <a:pt x="2760" y="13540"/>
                        <a:pt x="2730" y="13124"/>
                        <a:pt x="2776" y="12713"/>
                      </a:cubicBezTo>
                      <a:lnTo>
                        <a:pt x="2895" y="6635"/>
                      </a:lnTo>
                      <a:cubicBezTo>
                        <a:pt x="2895" y="6251"/>
                        <a:pt x="2996" y="6195"/>
                        <a:pt x="3047" y="6176"/>
                      </a:cubicBezTo>
                      <a:cubicBezTo>
                        <a:pt x="3097" y="6157"/>
                        <a:pt x="3097" y="6176"/>
                        <a:pt x="3324" y="6358"/>
                      </a:cubicBezTo>
                      <a:lnTo>
                        <a:pt x="7171" y="11285"/>
                      </a:lnTo>
                      <a:cubicBezTo>
                        <a:pt x="7441" y="11598"/>
                        <a:pt x="7654" y="11956"/>
                        <a:pt x="7801" y="12342"/>
                      </a:cubicBezTo>
                      <a:cubicBezTo>
                        <a:pt x="7921" y="12625"/>
                        <a:pt x="7562" y="12700"/>
                        <a:pt x="7120" y="12845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934" name="Google Shape;2934;p18"/>
                <p:cNvSpPr/>
                <p:nvPr/>
              </p:nvSpPr>
              <p:spPr>
                <a:xfrm>
                  <a:off x="8561977" y="3875011"/>
                  <a:ext cx="24453" cy="19506"/>
                </a:xfrm>
                <a:custGeom>
                  <a:rect b="b" l="l" r="r" t="t"/>
                  <a:pathLst>
                    <a:path extrusionOk="0" h="19506" w="24453">
                      <a:moveTo>
                        <a:pt x="24448" y="7320"/>
                      </a:moveTo>
                      <a:cubicBezTo>
                        <a:pt x="24416" y="6986"/>
                        <a:pt x="23786" y="6917"/>
                        <a:pt x="23250" y="6791"/>
                      </a:cubicBezTo>
                      <a:lnTo>
                        <a:pt x="2895" y="1739"/>
                      </a:lnTo>
                      <a:cubicBezTo>
                        <a:pt x="1003" y="1273"/>
                        <a:pt x="1072" y="-67"/>
                        <a:pt x="322" y="3"/>
                      </a:cubicBezTo>
                      <a:cubicBezTo>
                        <a:pt x="-100" y="53"/>
                        <a:pt x="0" y="456"/>
                        <a:pt x="38" y="820"/>
                      </a:cubicBezTo>
                      <a:cubicBezTo>
                        <a:pt x="120" y="1569"/>
                        <a:pt x="322" y="2312"/>
                        <a:pt x="398" y="3092"/>
                      </a:cubicBezTo>
                      <a:cubicBezTo>
                        <a:pt x="473" y="3872"/>
                        <a:pt x="429" y="4709"/>
                        <a:pt x="517" y="5539"/>
                      </a:cubicBezTo>
                      <a:cubicBezTo>
                        <a:pt x="568" y="6087"/>
                        <a:pt x="423" y="6911"/>
                        <a:pt x="1098" y="6842"/>
                      </a:cubicBezTo>
                      <a:cubicBezTo>
                        <a:pt x="1980" y="6754"/>
                        <a:pt x="1180" y="4010"/>
                        <a:pt x="3519" y="3778"/>
                      </a:cubicBezTo>
                      <a:cubicBezTo>
                        <a:pt x="4401" y="3769"/>
                        <a:pt x="5282" y="3864"/>
                        <a:pt x="6142" y="4061"/>
                      </a:cubicBezTo>
                      <a:cubicBezTo>
                        <a:pt x="8349" y="4445"/>
                        <a:pt x="8526" y="4973"/>
                        <a:pt x="8570" y="5413"/>
                      </a:cubicBezTo>
                      <a:lnTo>
                        <a:pt x="9087" y="10522"/>
                      </a:lnTo>
                      <a:cubicBezTo>
                        <a:pt x="9150" y="11202"/>
                        <a:pt x="8841" y="11359"/>
                        <a:pt x="6388" y="12466"/>
                      </a:cubicBezTo>
                      <a:cubicBezTo>
                        <a:pt x="5724" y="12812"/>
                        <a:pt x="5005" y="13044"/>
                        <a:pt x="4263" y="13152"/>
                      </a:cubicBezTo>
                      <a:cubicBezTo>
                        <a:pt x="2283" y="13354"/>
                        <a:pt x="2453" y="11472"/>
                        <a:pt x="1514" y="11567"/>
                      </a:cubicBezTo>
                      <a:cubicBezTo>
                        <a:pt x="1053" y="11611"/>
                        <a:pt x="1154" y="11944"/>
                        <a:pt x="1199" y="12416"/>
                      </a:cubicBezTo>
                      <a:cubicBezTo>
                        <a:pt x="1281" y="13165"/>
                        <a:pt x="1507" y="14109"/>
                        <a:pt x="1615" y="15254"/>
                      </a:cubicBezTo>
                      <a:cubicBezTo>
                        <a:pt x="1785" y="16965"/>
                        <a:pt x="1728" y="17676"/>
                        <a:pt x="1823" y="18607"/>
                      </a:cubicBezTo>
                      <a:cubicBezTo>
                        <a:pt x="1892" y="19312"/>
                        <a:pt x="1823" y="19551"/>
                        <a:pt x="2403" y="19500"/>
                      </a:cubicBezTo>
                      <a:cubicBezTo>
                        <a:pt x="3475" y="19387"/>
                        <a:pt x="2069" y="18110"/>
                        <a:pt x="4295" y="17053"/>
                      </a:cubicBezTo>
                      <a:lnTo>
                        <a:pt x="23477" y="8031"/>
                      </a:lnTo>
                      <a:cubicBezTo>
                        <a:pt x="24416" y="7609"/>
                        <a:pt x="24479" y="7553"/>
                        <a:pt x="24448" y="7320"/>
                      </a:cubicBezTo>
                      <a:close/>
                      <a:moveTo>
                        <a:pt x="17978" y="7207"/>
                      </a:moveTo>
                      <a:lnTo>
                        <a:pt x="12303" y="9925"/>
                      </a:lnTo>
                      <a:cubicBezTo>
                        <a:pt x="11940" y="10124"/>
                        <a:pt x="11546" y="10260"/>
                        <a:pt x="11136" y="10327"/>
                      </a:cubicBezTo>
                      <a:cubicBezTo>
                        <a:pt x="10808" y="10327"/>
                        <a:pt x="10808" y="9994"/>
                        <a:pt x="10764" y="9528"/>
                      </a:cubicBezTo>
                      <a:lnTo>
                        <a:pt x="10405" y="5999"/>
                      </a:lnTo>
                      <a:cubicBezTo>
                        <a:pt x="10354" y="5533"/>
                        <a:pt x="10285" y="5168"/>
                        <a:pt x="10613" y="5143"/>
                      </a:cubicBezTo>
                      <a:cubicBezTo>
                        <a:pt x="11029" y="5126"/>
                        <a:pt x="11445" y="5181"/>
                        <a:pt x="11843" y="5306"/>
                      </a:cubicBezTo>
                      <a:lnTo>
                        <a:pt x="17795" y="6728"/>
                      </a:lnTo>
                      <a:cubicBezTo>
                        <a:pt x="18167" y="6823"/>
                        <a:pt x="18211" y="6917"/>
                        <a:pt x="18211" y="6974"/>
                      </a:cubicBezTo>
                      <a:cubicBezTo>
                        <a:pt x="18211" y="7030"/>
                        <a:pt x="18218" y="7030"/>
                        <a:pt x="17978" y="720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935" name="Google Shape;2935;p18"/>
                <p:cNvSpPr/>
                <p:nvPr/>
              </p:nvSpPr>
              <p:spPr>
                <a:xfrm>
                  <a:off x="8528036" y="3860983"/>
                  <a:ext cx="11654" cy="9860"/>
                </a:xfrm>
                <a:custGeom>
                  <a:rect b="b" l="l" r="r" t="t"/>
                  <a:pathLst>
                    <a:path extrusionOk="0" h="9860" w="11654">
                      <a:moveTo>
                        <a:pt x="11405" y="3316"/>
                      </a:moveTo>
                      <a:cubicBezTo>
                        <a:pt x="10377" y="252"/>
                        <a:pt x="7306" y="-642"/>
                        <a:pt x="3970" y="441"/>
                      </a:cubicBezTo>
                      <a:cubicBezTo>
                        <a:pt x="881" y="1441"/>
                        <a:pt x="-608" y="3844"/>
                        <a:pt x="231" y="6424"/>
                      </a:cubicBezTo>
                      <a:cubicBezTo>
                        <a:pt x="1574" y="10532"/>
                        <a:pt x="5559" y="10105"/>
                        <a:pt x="7691" y="9419"/>
                      </a:cubicBezTo>
                      <a:cubicBezTo>
                        <a:pt x="10913" y="8368"/>
                        <a:pt x="12256" y="5814"/>
                        <a:pt x="11405" y="3316"/>
                      </a:cubicBezTo>
                      <a:close/>
                      <a:moveTo>
                        <a:pt x="6575" y="8028"/>
                      </a:moveTo>
                      <a:cubicBezTo>
                        <a:pt x="4052" y="8840"/>
                        <a:pt x="1776" y="8790"/>
                        <a:pt x="1013" y="6588"/>
                      </a:cubicBezTo>
                      <a:cubicBezTo>
                        <a:pt x="250" y="4386"/>
                        <a:pt x="3132" y="2460"/>
                        <a:pt x="5351" y="1737"/>
                      </a:cubicBezTo>
                      <a:cubicBezTo>
                        <a:pt x="7571" y="1013"/>
                        <a:pt x="9873" y="982"/>
                        <a:pt x="10629" y="3146"/>
                      </a:cubicBezTo>
                      <a:cubicBezTo>
                        <a:pt x="11216" y="4794"/>
                        <a:pt x="9955" y="6959"/>
                        <a:pt x="6575" y="8028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936" name="Google Shape;2936;p18"/>
                <p:cNvSpPr/>
                <p:nvPr/>
              </p:nvSpPr>
              <p:spPr>
                <a:xfrm>
                  <a:off x="8522999" y="3849958"/>
                  <a:ext cx="12416" cy="13010"/>
                </a:xfrm>
                <a:custGeom>
                  <a:rect b="b" l="l" r="r" t="t"/>
                  <a:pathLst>
                    <a:path extrusionOk="0" h="13010" w="12416">
                      <a:moveTo>
                        <a:pt x="12003" y="4105"/>
                      </a:moveTo>
                      <a:cubicBezTo>
                        <a:pt x="11624" y="3274"/>
                        <a:pt x="11170" y="2475"/>
                        <a:pt x="10786" y="1651"/>
                      </a:cubicBezTo>
                      <a:cubicBezTo>
                        <a:pt x="10401" y="827"/>
                        <a:pt x="10439" y="757"/>
                        <a:pt x="10155" y="191"/>
                      </a:cubicBezTo>
                      <a:cubicBezTo>
                        <a:pt x="10122" y="56"/>
                        <a:pt x="9985" y="-26"/>
                        <a:pt x="9850" y="7"/>
                      </a:cubicBezTo>
                      <a:cubicBezTo>
                        <a:pt x="9836" y="11"/>
                        <a:pt x="9822" y="16"/>
                        <a:pt x="9808" y="21"/>
                      </a:cubicBezTo>
                      <a:cubicBezTo>
                        <a:pt x="9285" y="267"/>
                        <a:pt x="10439" y="1349"/>
                        <a:pt x="8825" y="2104"/>
                      </a:cubicBezTo>
                      <a:lnTo>
                        <a:pt x="2437" y="5073"/>
                      </a:lnTo>
                      <a:cubicBezTo>
                        <a:pt x="615" y="5929"/>
                        <a:pt x="627" y="4715"/>
                        <a:pt x="167" y="4929"/>
                      </a:cubicBezTo>
                      <a:cubicBezTo>
                        <a:pt x="-123" y="5067"/>
                        <a:pt x="41" y="5300"/>
                        <a:pt x="98" y="5432"/>
                      </a:cubicBezTo>
                      <a:cubicBezTo>
                        <a:pt x="388" y="6061"/>
                        <a:pt x="728" y="6634"/>
                        <a:pt x="1043" y="7320"/>
                      </a:cubicBezTo>
                      <a:cubicBezTo>
                        <a:pt x="1283" y="7829"/>
                        <a:pt x="1378" y="8188"/>
                        <a:pt x="1472" y="8395"/>
                      </a:cubicBezTo>
                      <a:cubicBezTo>
                        <a:pt x="1567" y="8603"/>
                        <a:pt x="1737" y="8735"/>
                        <a:pt x="1870" y="8672"/>
                      </a:cubicBezTo>
                      <a:cubicBezTo>
                        <a:pt x="2393" y="8427"/>
                        <a:pt x="1239" y="7496"/>
                        <a:pt x="2784" y="6785"/>
                      </a:cubicBezTo>
                      <a:lnTo>
                        <a:pt x="5306" y="5615"/>
                      </a:lnTo>
                      <a:cubicBezTo>
                        <a:pt x="5817" y="5382"/>
                        <a:pt x="5880" y="5262"/>
                        <a:pt x="6183" y="5910"/>
                      </a:cubicBezTo>
                      <a:cubicBezTo>
                        <a:pt x="6485" y="6558"/>
                        <a:pt x="6441" y="6804"/>
                        <a:pt x="5930" y="7383"/>
                      </a:cubicBezTo>
                      <a:lnTo>
                        <a:pt x="4127" y="9478"/>
                      </a:lnTo>
                      <a:cubicBezTo>
                        <a:pt x="3496" y="10245"/>
                        <a:pt x="2733" y="11069"/>
                        <a:pt x="3187" y="12032"/>
                      </a:cubicBezTo>
                      <a:cubicBezTo>
                        <a:pt x="3408" y="12523"/>
                        <a:pt x="4108" y="13183"/>
                        <a:pt x="4556" y="12970"/>
                      </a:cubicBezTo>
                      <a:cubicBezTo>
                        <a:pt x="4659" y="12938"/>
                        <a:pt x="4717" y="12829"/>
                        <a:pt x="4686" y="12726"/>
                      </a:cubicBezTo>
                      <a:cubicBezTo>
                        <a:pt x="4683" y="12717"/>
                        <a:pt x="4680" y="12708"/>
                        <a:pt x="4676" y="12699"/>
                      </a:cubicBezTo>
                      <a:cubicBezTo>
                        <a:pt x="4619" y="12579"/>
                        <a:pt x="4480" y="12491"/>
                        <a:pt x="4417" y="12372"/>
                      </a:cubicBezTo>
                      <a:cubicBezTo>
                        <a:pt x="4306" y="12200"/>
                        <a:pt x="4319" y="11977"/>
                        <a:pt x="4449" y="11818"/>
                      </a:cubicBezTo>
                      <a:cubicBezTo>
                        <a:pt x="5855" y="10088"/>
                        <a:pt x="7475" y="8043"/>
                        <a:pt x="7564" y="8043"/>
                      </a:cubicBezTo>
                      <a:cubicBezTo>
                        <a:pt x="7652" y="8043"/>
                        <a:pt x="8005" y="8263"/>
                        <a:pt x="8503" y="8471"/>
                      </a:cubicBezTo>
                      <a:cubicBezTo>
                        <a:pt x="9206" y="8728"/>
                        <a:pt x="9984" y="8677"/>
                        <a:pt x="10647" y="8333"/>
                      </a:cubicBezTo>
                      <a:cubicBezTo>
                        <a:pt x="11322" y="7980"/>
                        <a:pt x="13258" y="6785"/>
                        <a:pt x="12003" y="4105"/>
                      </a:cubicBezTo>
                      <a:close/>
                      <a:moveTo>
                        <a:pt x="9550" y="6967"/>
                      </a:moveTo>
                      <a:cubicBezTo>
                        <a:pt x="8692" y="7370"/>
                        <a:pt x="7841" y="7672"/>
                        <a:pt x="6971" y="5810"/>
                      </a:cubicBezTo>
                      <a:cubicBezTo>
                        <a:pt x="6801" y="5445"/>
                        <a:pt x="6586" y="4992"/>
                        <a:pt x="6971" y="4828"/>
                      </a:cubicBezTo>
                      <a:lnTo>
                        <a:pt x="9903" y="3457"/>
                      </a:lnTo>
                      <a:cubicBezTo>
                        <a:pt x="10767" y="3054"/>
                        <a:pt x="10950" y="3457"/>
                        <a:pt x="11164" y="3891"/>
                      </a:cubicBezTo>
                      <a:cubicBezTo>
                        <a:pt x="11719" y="5124"/>
                        <a:pt x="10969" y="6313"/>
                        <a:pt x="9550" y="696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937" name="Google Shape;2937;p18"/>
                <p:cNvSpPr/>
                <p:nvPr/>
              </p:nvSpPr>
              <p:spPr>
                <a:xfrm>
                  <a:off x="8530833" y="3882261"/>
                  <a:ext cx="12114" cy="9171"/>
                </a:xfrm>
                <a:custGeom>
                  <a:rect b="b" l="l" r="r" t="t"/>
                  <a:pathLst>
                    <a:path extrusionOk="0" h="9171" w="12114">
                      <a:moveTo>
                        <a:pt x="11875" y="698"/>
                      </a:moveTo>
                      <a:cubicBezTo>
                        <a:pt x="11301" y="642"/>
                        <a:pt x="11743" y="2177"/>
                        <a:pt x="9952" y="1994"/>
                      </a:cubicBezTo>
                      <a:lnTo>
                        <a:pt x="2908" y="1290"/>
                      </a:lnTo>
                      <a:cubicBezTo>
                        <a:pt x="890" y="1088"/>
                        <a:pt x="1527" y="31"/>
                        <a:pt x="1016" y="0"/>
                      </a:cubicBezTo>
                      <a:cubicBezTo>
                        <a:pt x="701" y="0"/>
                        <a:pt x="720" y="252"/>
                        <a:pt x="708" y="403"/>
                      </a:cubicBezTo>
                      <a:cubicBezTo>
                        <a:pt x="638" y="1082"/>
                        <a:pt x="638" y="1762"/>
                        <a:pt x="562" y="2492"/>
                      </a:cubicBezTo>
                      <a:cubicBezTo>
                        <a:pt x="506" y="3058"/>
                        <a:pt x="405" y="3416"/>
                        <a:pt x="380" y="3643"/>
                      </a:cubicBezTo>
                      <a:cubicBezTo>
                        <a:pt x="354" y="3869"/>
                        <a:pt x="436" y="4077"/>
                        <a:pt x="581" y="4083"/>
                      </a:cubicBezTo>
                      <a:cubicBezTo>
                        <a:pt x="1162" y="4146"/>
                        <a:pt x="638" y="2743"/>
                        <a:pt x="2347" y="2913"/>
                      </a:cubicBezTo>
                      <a:lnTo>
                        <a:pt x="5122" y="3190"/>
                      </a:lnTo>
                      <a:cubicBezTo>
                        <a:pt x="5676" y="3247"/>
                        <a:pt x="5796" y="3190"/>
                        <a:pt x="5752" y="3888"/>
                      </a:cubicBezTo>
                      <a:cubicBezTo>
                        <a:pt x="5708" y="4587"/>
                        <a:pt x="5519" y="4801"/>
                        <a:pt x="4781" y="5040"/>
                      </a:cubicBezTo>
                      <a:lnTo>
                        <a:pt x="2139" y="5920"/>
                      </a:lnTo>
                      <a:cubicBezTo>
                        <a:pt x="1168" y="6248"/>
                        <a:pt x="108" y="6581"/>
                        <a:pt x="8" y="7651"/>
                      </a:cubicBezTo>
                      <a:cubicBezTo>
                        <a:pt x="-49" y="8185"/>
                        <a:pt x="216" y="9117"/>
                        <a:pt x="708" y="9167"/>
                      </a:cubicBezTo>
                      <a:cubicBezTo>
                        <a:pt x="816" y="9192"/>
                        <a:pt x="924" y="9124"/>
                        <a:pt x="949" y="9015"/>
                      </a:cubicBezTo>
                      <a:cubicBezTo>
                        <a:pt x="951" y="9005"/>
                        <a:pt x="953" y="8995"/>
                        <a:pt x="953" y="8985"/>
                      </a:cubicBezTo>
                      <a:cubicBezTo>
                        <a:pt x="953" y="8846"/>
                        <a:pt x="890" y="8708"/>
                        <a:pt x="897" y="8569"/>
                      </a:cubicBezTo>
                      <a:cubicBezTo>
                        <a:pt x="898" y="8369"/>
                        <a:pt x="1016" y="8187"/>
                        <a:pt x="1199" y="8104"/>
                      </a:cubicBezTo>
                      <a:cubicBezTo>
                        <a:pt x="3318" y="7336"/>
                        <a:pt x="5752" y="6418"/>
                        <a:pt x="5853" y="6430"/>
                      </a:cubicBezTo>
                      <a:cubicBezTo>
                        <a:pt x="5954" y="6443"/>
                        <a:pt x="6118" y="6852"/>
                        <a:pt x="6446" y="7286"/>
                      </a:cubicBezTo>
                      <a:cubicBezTo>
                        <a:pt x="6919" y="7869"/>
                        <a:pt x="7618" y="8224"/>
                        <a:pt x="8369" y="8261"/>
                      </a:cubicBezTo>
                      <a:cubicBezTo>
                        <a:pt x="9100" y="8343"/>
                        <a:pt x="11383" y="8292"/>
                        <a:pt x="11679" y="5329"/>
                      </a:cubicBezTo>
                      <a:cubicBezTo>
                        <a:pt x="11774" y="4423"/>
                        <a:pt x="11806" y="3498"/>
                        <a:pt x="11894" y="2592"/>
                      </a:cubicBezTo>
                      <a:cubicBezTo>
                        <a:pt x="11982" y="1686"/>
                        <a:pt x="12058" y="1642"/>
                        <a:pt x="12115" y="1019"/>
                      </a:cubicBezTo>
                      <a:cubicBezTo>
                        <a:pt x="12102" y="856"/>
                        <a:pt x="12033" y="711"/>
                        <a:pt x="11875" y="698"/>
                      </a:cubicBezTo>
                      <a:close/>
                      <a:moveTo>
                        <a:pt x="11017" y="4706"/>
                      </a:moveTo>
                      <a:cubicBezTo>
                        <a:pt x="10885" y="6071"/>
                        <a:pt x="9624" y="6713"/>
                        <a:pt x="8060" y="6556"/>
                      </a:cubicBezTo>
                      <a:cubicBezTo>
                        <a:pt x="7108" y="6462"/>
                        <a:pt x="6219" y="6292"/>
                        <a:pt x="6433" y="4234"/>
                      </a:cubicBezTo>
                      <a:cubicBezTo>
                        <a:pt x="6433" y="3832"/>
                        <a:pt x="6515" y="3335"/>
                        <a:pt x="6919" y="3372"/>
                      </a:cubicBezTo>
                      <a:lnTo>
                        <a:pt x="10153" y="3693"/>
                      </a:lnTo>
                      <a:cubicBezTo>
                        <a:pt x="11112" y="3794"/>
                        <a:pt x="11074" y="4209"/>
                        <a:pt x="11017" y="4706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938" name="Google Shape;2938;p18"/>
                <p:cNvSpPr/>
                <p:nvPr/>
              </p:nvSpPr>
              <p:spPr>
                <a:xfrm>
                  <a:off x="8380620" y="3847315"/>
                  <a:ext cx="12065" cy="9778"/>
                </a:xfrm>
                <a:custGeom>
                  <a:rect b="b" l="l" r="r" t="t"/>
                  <a:pathLst>
                    <a:path extrusionOk="0" h="9778" w="12065">
                      <a:moveTo>
                        <a:pt x="11930" y="751"/>
                      </a:moveTo>
                      <a:cubicBezTo>
                        <a:pt x="11495" y="506"/>
                        <a:pt x="11652" y="1437"/>
                        <a:pt x="10499" y="1299"/>
                      </a:cubicBezTo>
                      <a:lnTo>
                        <a:pt x="592" y="40"/>
                      </a:lnTo>
                      <a:cubicBezTo>
                        <a:pt x="113" y="-23"/>
                        <a:pt x="75" y="-16"/>
                        <a:pt x="12" y="91"/>
                      </a:cubicBezTo>
                      <a:cubicBezTo>
                        <a:pt x="-51" y="198"/>
                        <a:pt x="145" y="449"/>
                        <a:pt x="302" y="651"/>
                      </a:cubicBezTo>
                      <a:lnTo>
                        <a:pt x="6539" y="8320"/>
                      </a:lnTo>
                      <a:cubicBezTo>
                        <a:pt x="7119" y="9025"/>
                        <a:pt x="6703" y="9579"/>
                        <a:pt x="7005" y="9755"/>
                      </a:cubicBezTo>
                      <a:cubicBezTo>
                        <a:pt x="7175" y="9849"/>
                        <a:pt x="7257" y="9648"/>
                        <a:pt x="7352" y="9478"/>
                      </a:cubicBezTo>
                      <a:cubicBezTo>
                        <a:pt x="7547" y="9132"/>
                        <a:pt x="7686" y="8761"/>
                        <a:pt x="7882" y="8402"/>
                      </a:cubicBezTo>
                      <a:cubicBezTo>
                        <a:pt x="8077" y="8043"/>
                        <a:pt x="8348" y="7697"/>
                        <a:pt x="8556" y="7313"/>
                      </a:cubicBezTo>
                      <a:cubicBezTo>
                        <a:pt x="8695" y="7062"/>
                        <a:pt x="8991" y="6741"/>
                        <a:pt x="8714" y="6590"/>
                      </a:cubicBezTo>
                      <a:cubicBezTo>
                        <a:pt x="8437" y="6439"/>
                        <a:pt x="7856" y="7798"/>
                        <a:pt x="6898" y="7269"/>
                      </a:cubicBezTo>
                      <a:cubicBezTo>
                        <a:pt x="6559" y="7034"/>
                        <a:pt x="6254" y="6755"/>
                        <a:pt x="5990" y="6439"/>
                      </a:cubicBezTo>
                      <a:cubicBezTo>
                        <a:pt x="5271" y="5678"/>
                        <a:pt x="5359" y="5401"/>
                        <a:pt x="5467" y="5181"/>
                      </a:cubicBezTo>
                      <a:lnTo>
                        <a:pt x="6766" y="2840"/>
                      </a:lnTo>
                      <a:cubicBezTo>
                        <a:pt x="6936" y="2526"/>
                        <a:pt x="7106" y="2544"/>
                        <a:pt x="8355" y="2721"/>
                      </a:cubicBezTo>
                      <a:cubicBezTo>
                        <a:pt x="8708" y="2747"/>
                        <a:pt x="9052" y="2841"/>
                        <a:pt x="9370" y="2997"/>
                      </a:cubicBezTo>
                      <a:cubicBezTo>
                        <a:pt x="10177" y="3444"/>
                        <a:pt x="9565" y="4205"/>
                        <a:pt x="9944" y="4426"/>
                      </a:cubicBezTo>
                      <a:cubicBezTo>
                        <a:pt x="10133" y="4526"/>
                        <a:pt x="10196" y="4356"/>
                        <a:pt x="10309" y="4142"/>
                      </a:cubicBezTo>
                      <a:cubicBezTo>
                        <a:pt x="10505" y="3796"/>
                        <a:pt x="10694" y="3325"/>
                        <a:pt x="10990" y="2802"/>
                      </a:cubicBezTo>
                      <a:cubicBezTo>
                        <a:pt x="11425" y="2016"/>
                        <a:pt x="11621" y="1726"/>
                        <a:pt x="11892" y="1292"/>
                      </a:cubicBezTo>
                      <a:cubicBezTo>
                        <a:pt x="12069" y="965"/>
                        <a:pt x="12157" y="877"/>
                        <a:pt x="11930" y="751"/>
                      </a:cubicBezTo>
                      <a:close/>
                      <a:moveTo>
                        <a:pt x="5845" y="2802"/>
                      </a:moveTo>
                      <a:lnTo>
                        <a:pt x="4943" y="4426"/>
                      </a:lnTo>
                      <a:cubicBezTo>
                        <a:pt x="4823" y="4640"/>
                        <a:pt x="4748" y="4816"/>
                        <a:pt x="4615" y="4740"/>
                      </a:cubicBezTo>
                      <a:cubicBezTo>
                        <a:pt x="4451" y="4633"/>
                        <a:pt x="4308" y="4496"/>
                        <a:pt x="4193" y="4338"/>
                      </a:cubicBezTo>
                      <a:lnTo>
                        <a:pt x="2358" y="2123"/>
                      </a:lnTo>
                      <a:cubicBezTo>
                        <a:pt x="2244" y="1978"/>
                        <a:pt x="2263" y="1922"/>
                        <a:pt x="2270" y="1903"/>
                      </a:cubicBezTo>
                      <a:cubicBezTo>
                        <a:pt x="2276" y="1884"/>
                        <a:pt x="2270" y="1903"/>
                        <a:pt x="2434" y="1865"/>
                      </a:cubicBezTo>
                      <a:lnTo>
                        <a:pt x="5378" y="2217"/>
                      </a:lnTo>
                      <a:cubicBezTo>
                        <a:pt x="5573" y="2226"/>
                        <a:pt x="5765" y="2275"/>
                        <a:pt x="5940" y="2362"/>
                      </a:cubicBezTo>
                      <a:cubicBezTo>
                        <a:pt x="6072" y="2431"/>
                        <a:pt x="5965" y="2588"/>
                        <a:pt x="5845" y="2802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939" name="Google Shape;2939;p18"/>
                <p:cNvSpPr/>
                <p:nvPr/>
              </p:nvSpPr>
              <p:spPr>
                <a:xfrm>
                  <a:off x="8407639" y="3847179"/>
                  <a:ext cx="97719" cy="134050"/>
                </a:xfrm>
                <a:custGeom>
                  <a:rect b="b" l="l" r="r" t="t"/>
                  <a:pathLst>
                    <a:path extrusionOk="0" h="134050" w="97719">
                      <a:moveTo>
                        <a:pt x="93659" y="0"/>
                      </a:moveTo>
                      <a:lnTo>
                        <a:pt x="92644" y="0"/>
                      </a:lnTo>
                      <a:lnTo>
                        <a:pt x="0" y="0"/>
                      </a:lnTo>
                      <a:lnTo>
                        <a:pt x="0" y="51038"/>
                      </a:lnTo>
                      <a:cubicBezTo>
                        <a:pt x="0" y="73569"/>
                        <a:pt x="1375" y="92198"/>
                        <a:pt x="18684" y="109777"/>
                      </a:cubicBezTo>
                      <a:cubicBezTo>
                        <a:pt x="28880" y="120127"/>
                        <a:pt x="35810" y="124877"/>
                        <a:pt x="47299" y="132710"/>
                      </a:cubicBezTo>
                      <a:lnTo>
                        <a:pt x="48005" y="133188"/>
                      </a:lnTo>
                      <a:lnTo>
                        <a:pt x="49267" y="134050"/>
                      </a:lnTo>
                      <a:lnTo>
                        <a:pt x="50446" y="133081"/>
                      </a:lnTo>
                      <a:cubicBezTo>
                        <a:pt x="53990" y="130156"/>
                        <a:pt x="57086" y="127929"/>
                        <a:pt x="60081" y="125777"/>
                      </a:cubicBezTo>
                      <a:cubicBezTo>
                        <a:pt x="66235" y="121373"/>
                        <a:pt x="71557" y="117528"/>
                        <a:pt x="78323" y="109469"/>
                      </a:cubicBezTo>
                      <a:cubicBezTo>
                        <a:pt x="94819" y="89832"/>
                        <a:pt x="97720" y="74984"/>
                        <a:pt x="97720" y="51038"/>
                      </a:cubicBezTo>
                      <a:lnTo>
                        <a:pt x="97720" y="0"/>
                      </a:lnTo>
                      <a:close/>
                      <a:moveTo>
                        <a:pt x="75215" y="106826"/>
                      </a:moveTo>
                      <a:cubicBezTo>
                        <a:pt x="68770" y="114490"/>
                        <a:pt x="63644" y="118151"/>
                        <a:pt x="57704" y="122448"/>
                      </a:cubicBezTo>
                      <a:cubicBezTo>
                        <a:pt x="54658" y="124638"/>
                        <a:pt x="52691" y="125934"/>
                        <a:pt x="49046" y="128941"/>
                      </a:cubicBezTo>
                      <a:cubicBezTo>
                        <a:pt x="38093" y="121467"/>
                        <a:pt x="31333" y="116792"/>
                        <a:pt x="21584" y="106889"/>
                      </a:cubicBezTo>
                      <a:cubicBezTo>
                        <a:pt x="5322" y="90380"/>
                        <a:pt x="4061" y="73311"/>
                        <a:pt x="4061" y="50994"/>
                      </a:cubicBezTo>
                      <a:lnTo>
                        <a:pt x="4061" y="4008"/>
                      </a:lnTo>
                      <a:lnTo>
                        <a:pt x="93659" y="4008"/>
                      </a:lnTo>
                      <a:lnTo>
                        <a:pt x="93659" y="50988"/>
                      </a:lnTo>
                      <a:cubicBezTo>
                        <a:pt x="93659" y="74412"/>
                        <a:pt x="90998" y="88033"/>
                        <a:pt x="75215" y="106826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940" name="Google Shape;2940;p18"/>
                <p:cNvSpPr/>
                <p:nvPr/>
              </p:nvSpPr>
              <p:spPr>
                <a:xfrm>
                  <a:off x="8551718" y="3794272"/>
                  <a:ext cx="3133" cy="6436"/>
                </a:xfrm>
                <a:custGeom>
                  <a:rect b="b" l="l" r="r" t="t"/>
                  <a:pathLst>
                    <a:path extrusionOk="0" h="6436" w="3133">
                      <a:moveTo>
                        <a:pt x="3134" y="2932"/>
                      </a:moveTo>
                      <a:lnTo>
                        <a:pt x="1501" y="0"/>
                      </a:lnTo>
                      <a:lnTo>
                        <a:pt x="0" y="4662"/>
                      </a:lnTo>
                      <a:lnTo>
                        <a:pt x="990" y="6436"/>
                      </a:lnTo>
                      <a:lnTo>
                        <a:pt x="3134" y="2932"/>
                      </a:ln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941" name="Google Shape;2941;p18"/>
                <p:cNvSpPr/>
                <p:nvPr/>
              </p:nvSpPr>
              <p:spPr>
                <a:xfrm>
                  <a:off x="8427987" y="3758092"/>
                  <a:ext cx="17730" cy="25045"/>
                </a:xfrm>
                <a:custGeom>
                  <a:rect b="b" l="l" r="r" t="t"/>
                  <a:pathLst>
                    <a:path extrusionOk="0" h="25045" w="17730">
                      <a:moveTo>
                        <a:pt x="10449" y="20376"/>
                      </a:moveTo>
                      <a:cubicBezTo>
                        <a:pt x="11257" y="24151"/>
                        <a:pt x="8047" y="23245"/>
                        <a:pt x="8306" y="24484"/>
                      </a:cubicBezTo>
                      <a:cubicBezTo>
                        <a:pt x="8463" y="25189"/>
                        <a:pt x="8886" y="25070"/>
                        <a:pt x="9346" y="24969"/>
                      </a:cubicBezTo>
                      <a:cubicBezTo>
                        <a:pt x="10368" y="24749"/>
                        <a:pt x="11181" y="24447"/>
                        <a:pt x="12890" y="24082"/>
                      </a:cubicBezTo>
                      <a:cubicBezTo>
                        <a:pt x="14599" y="23717"/>
                        <a:pt x="15475" y="23667"/>
                        <a:pt x="16503" y="23453"/>
                      </a:cubicBezTo>
                      <a:cubicBezTo>
                        <a:pt x="17241" y="23295"/>
                        <a:pt x="17764" y="23283"/>
                        <a:pt x="17606" y="22515"/>
                      </a:cubicBezTo>
                      <a:cubicBezTo>
                        <a:pt x="17417" y="21628"/>
                        <a:pt x="14346" y="23245"/>
                        <a:pt x="13508" y="19325"/>
                      </a:cubicBezTo>
                      <a:lnTo>
                        <a:pt x="10443" y="4936"/>
                      </a:lnTo>
                      <a:cubicBezTo>
                        <a:pt x="10115" y="3401"/>
                        <a:pt x="10336" y="3187"/>
                        <a:pt x="11383" y="2967"/>
                      </a:cubicBezTo>
                      <a:lnTo>
                        <a:pt x="13552" y="2508"/>
                      </a:lnTo>
                      <a:cubicBezTo>
                        <a:pt x="16465" y="1759"/>
                        <a:pt x="16402" y="5471"/>
                        <a:pt x="17424" y="5251"/>
                      </a:cubicBezTo>
                      <a:cubicBezTo>
                        <a:pt x="18054" y="5112"/>
                        <a:pt x="17537" y="3930"/>
                        <a:pt x="17424" y="3552"/>
                      </a:cubicBezTo>
                      <a:lnTo>
                        <a:pt x="16522" y="689"/>
                      </a:lnTo>
                      <a:cubicBezTo>
                        <a:pt x="16434" y="375"/>
                        <a:pt x="16333" y="-72"/>
                        <a:pt x="15954" y="10"/>
                      </a:cubicBezTo>
                      <a:cubicBezTo>
                        <a:pt x="13577" y="513"/>
                        <a:pt x="11900" y="1004"/>
                        <a:pt x="8167" y="1790"/>
                      </a:cubicBezTo>
                      <a:cubicBezTo>
                        <a:pt x="4434" y="2577"/>
                        <a:pt x="2681" y="2816"/>
                        <a:pt x="285" y="3319"/>
                      </a:cubicBezTo>
                      <a:cubicBezTo>
                        <a:pt x="-94" y="3401"/>
                        <a:pt x="1" y="3848"/>
                        <a:pt x="39" y="4175"/>
                      </a:cubicBezTo>
                      <a:lnTo>
                        <a:pt x="524" y="8460"/>
                      </a:lnTo>
                      <a:cubicBezTo>
                        <a:pt x="562" y="8887"/>
                        <a:pt x="562" y="9623"/>
                        <a:pt x="1098" y="9510"/>
                      </a:cubicBezTo>
                      <a:cubicBezTo>
                        <a:pt x="2246" y="9265"/>
                        <a:pt x="594" y="5257"/>
                        <a:pt x="3475" y="4647"/>
                      </a:cubicBezTo>
                      <a:lnTo>
                        <a:pt x="5619" y="4187"/>
                      </a:lnTo>
                      <a:cubicBezTo>
                        <a:pt x="6672" y="3967"/>
                        <a:pt x="6962" y="4074"/>
                        <a:pt x="7284" y="559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942" name="Google Shape;2942;p18"/>
                <p:cNvSpPr/>
                <p:nvPr/>
              </p:nvSpPr>
              <p:spPr>
                <a:xfrm>
                  <a:off x="8389682" y="3769346"/>
                  <a:ext cx="22112" cy="26072"/>
                </a:xfrm>
                <a:custGeom>
                  <a:rect b="b" l="l" r="r" t="t"/>
                  <a:pathLst>
                    <a:path extrusionOk="0" h="26072" w="22112">
                      <a:moveTo>
                        <a:pt x="14546" y="21127"/>
                      </a:moveTo>
                      <a:cubicBezTo>
                        <a:pt x="16337" y="24562"/>
                        <a:pt x="12995" y="24537"/>
                        <a:pt x="13588" y="25663"/>
                      </a:cubicBezTo>
                      <a:cubicBezTo>
                        <a:pt x="13916" y="26292"/>
                        <a:pt x="14294" y="26065"/>
                        <a:pt x="14716" y="25845"/>
                      </a:cubicBezTo>
                      <a:cubicBezTo>
                        <a:pt x="15637" y="25367"/>
                        <a:pt x="16343" y="24851"/>
                        <a:pt x="17869" y="24046"/>
                      </a:cubicBezTo>
                      <a:cubicBezTo>
                        <a:pt x="19395" y="23241"/>
                        <a:pt x="20253" y="22957"/>
                        <a:pt x="21173" y="22473"/>
                      </a:cubicBezTo>
                      <a:cubicBezTo>
                        <a:pt x="21848" y="22121"/>
                        <a:pt x="22359" y="21970"/>
                        <a:pt x="21987" y="21278"/>
                      </a:cubicBezTo>
                      <a:cubicBezTo>
                        <a:pt x="21564" y="20472"/>
                        <a:pt x="19042" y="22844"/>
                        <a:pt x="17207" y="19321"/>
                      </a:cubicBezTo>
                      <a:lnTo>
                        <a:pt x="10384" y="6247"/>
                      </a:lnTo>
                      <a:cubicBezTo>
                        <a:pt x="9659" y="4869"/>
                        <a:pt x="9810" y="4598"/>
                        <a:pt x="10763" y="4114"/>
                      </a:cubicBezTo>
                      <a:lnTo>
                        <a:pt x="12736" y="3082"/>
                      </a:lnTo>
                      <a:cubicBezTo>
                        <a:pt x="15334" y="1585"/>
                        <a:pt x="16274" y="5171"/>
                        <a:pt x="17201" y="4686"/>
                      </a:cubicBezTo>
                      <a:cubicBezTo>
                        <a:pt x="17831" y="4378"/>
                        <a:pt x="16955" y="3384"/>
                        <a:pt x="16728" y="3063"/>
                      </a:cubicBezTo>
                      <a:lnTo>
                        <a:pt x="15088" y="546"/>
                      </a:lnTo>
                      <a:cubicBezTo>
                        <a:pt x="14912" y="270"/>
                        <a:pt x="14697" y="-133"/>
                        <a:pt x="14351" y="43"/>
                      </a:cubicBezTo>
                      <a:cubicBezTo>
                        <a:pt x="12200" y="1163"/>
                        <a:pt x="10706" y="2088"/>
                        <a:pt x="7332" y="3818"/>
                      </a:cubicBezTo>
                      <a:cubicBezTo>
                        <a:pt x="3959" y="5548"/>
                        <a:pt x="2338" y="6266"/>
                        <a:pt x="188" y="7386"/>
                      </a:cubicBezTo>
                      <a:cubicBezTo>
                        <a:pt x="-159" y="7568"/>
                        <a:pt x="56" y="7977"/>
                        <a:pt x="188" y="8273"/>
                      </a:cubicBezTo>
                      <a:lnTo>
                        <a:pt x="1809" y="12274"/>
                      </a:lnTo>
                      <a:cubicBezTo>
                        <a:pt x="1960" y="12677"/>
                        <a:pt x="2155" y="13381"/>
                        <a:pt x="2641" y="13130"/>
                      </a:cubicBezTo>
                      <a:cubicBezTo>
                        <a:pt x="3681" y="12589"/>
                        <a:pt x="1014" y="9166"/>
                        <a:pt x="3625" y="7807"/>
                      </a:cubicBezTo>
                      <a:lnTo>
                        <a:pt x="5567" y="6794"/>
                      </a:lnTo>
                      <a:cubicBezTo>
                        <a:pt x="6519" y="6297"/>
                        <a:pt x="6828" y="6328"/>
                        <a:pt x="7547" y="7706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943" name="Google Shape;2943;p18"/>
                <p:cNvSpPr/>
                <p:nvPr/>
              </p:nvSpPr>
              <p:spPr>
                <a:xfrm>
                  <a:off x="8439748" y="3992479"/>
                  <a:ext cx="5593" cy="3535"/>
                </a:xfrm>
                <a:custGeom>
                  <a:rect b="b" l="l" r="r" t="t"/>
                  <a:pathLst>
                    <a:path extrusionOk="0" h="3535" w="5593">
                      <a:moveTo>
                        <a:pt x="3329" y="0"/>
                      </a:moveTo>
                      <a:lnTo>
                        <a:pt x="0" y="233"/>
                      </a:lnTo>
                      <a:lnTo>
                        <a:pt x="3582" y="3536"/>
                      </a:lnTo>
                      <a:lnTo>
                        <a:pt x="5593" y="3391"/>
                      </a:lnTo>
                      <a:lnTo>
                        <a:pt x="3329" y="0"/>
                      </a:ln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944" name="Google Shape;2944;p18"/>
                <p:cNvSpPr/>
                <p:nvPr/>
              </p:nvSpPr>
              <p:spPr>
                <a:xfrm>
                  <a:off x="8646399" y="3772038"/>
                  <a:ext cx="50414" cy="59934"/>
                </a:xfrm>
                <a:custGeom>
                  <a:rect b="b" l="l" r="r" t="t"/>
                  <a:pathLst>
                    <a:path extrusionOk="0" h="59934" w="50414">
                      <a:moveTo>
                        <a:pt x="44342" y="13"/>
                      </a:moveTo>
                      <a:cubicBezTo>
                        <a:pt x="45491" y="287"/>
                        <a:pt x="46667" y="430"/>
                        <a:pt x="47848" y="440"/>
                      </a:cubicBezTo>
                      <a:cubicBezTo>
                        <a:pt x="48721" y="431"/>
                        <a:pt x="49586" y="286"/>
                        <a:pt x="50414" y="13"/>
                      </a:cubicBezTo>
                      <a:cubicBezTo>
                        <a:pt x="49727" y="7940"/>
                        <a:pt x="49046" y="22946"/>
                        <a:pt x="48869" y="35397"/>
                      </a:cubicBezTo>
                      <a:cubicBezTo>
                        <a:pt x="48699" y="50497"/>
                        <a:pt x="39903" y="59934"/>
                        <a:pt x="24523" y="59934"/>
                      </a:cubicBezTo>
                      <a:cubicBezTo>
                        <a:pt x="7605" y="59934"/>
                        <a:pt x="82" y="52089"/>
                        <a:pt x="82" y="35548"/>
                      </a:cubicBezTo>
                      <a:cubicBezTo>
                        <a:pt x="82" y="30263"/>
                        <a:pt x="511" y="26343"/>
                        <a:pt x="511" y="22084"/>
                      </a:cubicBezTo>
                      <a:cubicBezTo>
                        <a:pt x="511" y="12703"/>
                        <a:pt x="170" y="4945"/>
                        <a:pt x="0" y="0"/>
                      </a:cubicBezTo>
                      <a:cubicBezTo>
                        <a:pt x="1456" y="269"/>
                        <a:pt x="2933" y="412"/>
                        <a:pt x="4414" y="428"/>
                      </a:cubicBezTo>
                      <a:cubicBezTo>
                        <a:pt x="5651" y="418"/>
                        <a:pt x="6884" y="275"/>
                        <a:pt x="8090" y="0"/>
                      </a:cubicBezTo>
                      <a:cubicBezTo>
                        <a:pt x="7579" y="5033"/>
                        <a:pt x="7062" y="16623"/>
                        <a:pt x="7062" y="29244"/>
                      </a:cubicBezTo>
                      <a:cubicBezTo>
                        <a:pt x="7062" y="40839"/>
                        <a:pt x="7062" y="55927"/>
                        <a:pt x="26118" y="55927"/>
                      </a:cubicBezTo>
                      <a:cubicBezTo>
                        <a:pt x="44834" y="55927"/>
                        <a:pt x="44834" y="38448"/>
                        <a:pt x="44834" y="27709"/>
                      </a:cubicBezTo>
                      <a:cubicBezTo>
                        <a:pt x="44859" y="11526"/>
                        <a:pt x="44859" y="3341"/>
                        <a:pt x="44342" y="13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945" name="Google Shape;2945;p18"/>
                <p:cNvSpPr/>
                <p:nvPr/>
              </p:nvSpPr>
              <p:spPr>
                <a:xfrm>
                  <a:off x="8718025" y="3770943"/>
                  <a:ext cx="51095" cy="61041"/>
                </a:xfrm>
                <a:custGeom>
                  <a:rect b="b" l="l" r="r" t="t"/>
                  <a:pathLst>
                    <a:path extrusionOk="0" h="61041" w="51095">
                      <a:moveTo>
                        <a:pt x="48781" y="61042"/>
                      </a:moveTo>
                      <a:cubicBezTo>
                        <a:pt x="35791" y="45784"/>
                        <a:pt x="20241" y="29407"/>
                        <a:pt x="5631" y="13892"/>
                      </a:cubicBezTo>
                      <a:cubicBezTo>
                        <a:pt x="5543" y="17038"/>
                        <a:pt x="5372" y="22166"/>
                        <a:pt x="5372" y="31207"/>
                      </a:cubicBezTo>
                      <a:cubicBezTo>
                        <a:pt x="5372" y="38536"/>
                        <a:pt x="5713" y="56524"/>
                        <a:pt x="6142" y="59934"/>
                      </a:cubicBezTo>
                      <a:cubicBezTo>
                        <a:pt x="5169" y="59660"/>
                        <a:pt x="4164" y="59517"/>
                        <a:pt x="3153" y="59507"/>
                      </a:cubicBezTo>
                      <a:cubicBezTo>
                        <a:pt x="2089" y="59529"/>
                        <a:pt x="1031" y="59672"/>
                        <a:pt x="0" y="59934"/>
                      </a:cubicBezTo>
                      <a:cubicBezTo>
                        <a:pt x="687" y="55927"/>
                        <a:pt x="1797" y="34101"/>
                        <a:pt x="1797" y="22851"/>
                      </a:cubicBezTo>
                      <a:cubicBezTo>
                        <a:pt x="1797" y="12105"/>
                        <a:pt x="1797" y="3838"/>
                        <a:pt x="1539" y="0"/>
                      </a:cubicBezTo>
                      <a:lnTo>
                        <a:pt x="2907" y="0"/>
                      </a:lnTo>
                      <a:cubicBezTo>
                        <a:pt x="16836" y="15100"/>
                        <a:pt x="35697" y="35636"/>
                        <a:pt x="46145" y="46124"/>
                      </a:cubicBezTo>
                      <a:cubicBezTo>
                        <a:pt x="46145" y="30861"/>
                        <a:pt x="46145" y="14238"/>
                        <a:pt x="45458" y="1107"/>
                      </a:cubicBezTo>
                      <a:cubicBezTo>
                        <a:pt x="46404" y="1375"/>
                        <a:pt x="47381" y="1519"/>
                        <a:pt x="48365" y="1535"/>
                      </a:cubicBezTo>
                      <a:cubicBezTo>
                        <a:pt x="49291" y="1519"/>
                        <a:pt x="50209" y="1375"/>
                        <a:pt x="51095" y="1107"/>
                      </a:cubicBezTo>
                      <a:cubicBezTo>
                        <a:pt x="50584" y="6141"/>
                        <a:pt x="49733" y="23015"/>
                        <a:pt x="49733" y="29672"/>
                      </a:cubicBezTo>
                      <a:cubicBezTo>
                        <a:pt x="49733" y="38367"/>
                        <a:pt x="49903" y="57210"/>
                        <a:pt x="49985" y="61042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946" name="Google Shape;2946;p18"/>
                <p:cNvSpPr/>
                <p:nvPr/>
              </p:nvSpPr>
              <p:spPr>
                <a:xfrm>
                  <a:off x="8791001" y="3772050"/>
                  <a:ext cx="8380" cy="58833"/>
                </a:xfrm>
                <a:custGeom>
                  <a:rect b="b" l="l" r="r" t="t"/>
                  <a:pathLst>
                    <a:path extrusionOk="0" h="58833" w="8380">
                      <a:moveTo>
                        <a:pt x="687" y="22084"/>
                      </a:moveTo>
                      <a:cubicBezTo>
                        <a:pt x="687" y="14748"/>
                        <a:pt x="341" y="7336"/>
                        <a:pt x="0" y="0"/>
                      </a:cubicBezTo>
                      <a:cubicBezTo>
                        <a:pt x="1380" y="266"/>
                        <a:pt x="2781" y="409"/>
                        <a:pt x="4187" y="428"/>
                      </a:cubicBezTo>
                      <a:cubicBezTo>
                        <a:pt x="5594" y="409"/>
                        <a:pt x="6998" y="266"/>
                        <a:pt x="8380" y="0"/>
                      </a:cubicBezTo>
                      <a:cubicBezTo>
                        <a:pt x="8033" y="7336"/>
                        <a:pt x="7693" y="14748"/>
                        <a:pt x="7693" y="22084"/>
                      </a:cubicBezTo>
                      <a:lnTo>
                        <a:pt x="7693" y="36750"/>
                      </a:lnTo>
                      <a:cubicBezTo>
                        <a:pt x="7693" y="44086"/>
                        <a:pt x="8033" y="51504"/>
                        <a:pt x="8380" y="58833"/>
                      </a:cubicBezTo>
                      <a:cubicBezTo>
                        <a:pt x="5616" y="58263"/>
                        <a:pt x="2764" y="58263"/>
                        <a:pt x="0" y="58833"/>
                      </a:cubicBezTo>
                      <a:cubicBezTo>
                        <a:pt x="341" y="51504"/>
                        <a:pt x="687" y="44086"/>
                        <a:pt x="687" y="36750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947" name="Google Shape;2947;p18"/>
                <p:cNvSpPr/>
                <p:nvPr/>
              </p:nvSpPr>
              <p:spPr>
                <a:xfrm>
                  <a:off x="8813847" y="3772050"/>
                  <a:ext cx="54008" cy="58827"/>
                </a:xfrm>
                <a:custGeom>
                  <a:rect b="b" l="l" r="r" t="t"/>
                  <a:pathLst>
                    <a:path extrusionOk="0" h="58827" w="54008">
                      <a:moveTo>
                        <a:pt x="0" y="0"/>
                      </a:moveTo>
                      <a:cubicBezTo>
                        <a:pt x="1457" y="268"/>
                        <a:pt x="2933" y="412"/>
                        <a:pt x="4414" y="428"/>
                      </a:cubicBezTo>
                      <a:cubicBezTo>
                        <a:pt x="5895" y="412"/>
                        <a:pt x="7371" y="269"/>
                        <a:pt x="8828" y="0"/>
                      </a:cubicBezTo>
                      <a:cubicBezTo>
                        <a:pt x="13873" y="15100"/>
                        <a:pt x="21130" y="33163"/>
                        <a:pt x="28306" y="50384"/>
                      </a:cubicBezTo>
                      <a:cubicBezTo>
                        <a:pt x="34543" y="36542"/>
                        <a:pt x="44115" y="11168"/>
                        <a:pt x="47703" y="0"/>
                      </a:cubicBezTo>
                      <a:cubicBezTo>
                        <a:pt x="49766" y="567"/>
                        <a:pt x="51945" y="567"/>
                        <a:pt x="54008" y="0"/>
                      </a:cubicBezTo>
                      <a:cubicBezTo>
                        <a:pt x="45126" y="19613"/>
                        <a:pt x="36928" y="39222"/>
                        <a:pt x="29416" y="58827"/>
                      </a:cubicBezTo>
                      <a:cubicBezTo>
                        <a:pt x="28500" y="58560"/>
                        <a:pt x="27552" y="58416"/>
                        <a:pt x="26598" y="58399"/>
                      </a:cubicBezTo>
                      <a:cubicBezTo>
                        <a:pt x="25640" y="58402"/>
                        <a:pt x="24688" y="58546"/>
                        <a:pt x="23773" y="58827"/>
                      </a:cubicBezTo>
                      <a:cubicBezTo>
                        <a:pt x="18709" y="44759"/>
                        <a:pt x="8286" y="19611"/>
                        <a:pt x="0" y="0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948" name="Google Shape;2948;p18"/>
                <p:cNvSpPr/>
                <p:nvPr/>
              </p:nvSpPr>
              <p:spPr>
                <a:xfrm>
                  <a:off x="8882163" y="3772025"/>
                  <a:ext cx="30929" cy="58852"/>
                </a:xfrm>
                <a:custGeom>
                  <a:rect b="b" l="l" r="r" t="t"/>
                  <a:pathLst>
                    <a:path extrusionOk="0" h="58852" w="30929">
                      <a:moveTo>
                        <a:pt x="700" y="22021"/>
                      </a:moveTo>
                      <a:cubicBezTo>
                        <a:pt x="700" y="14691"/>
                        <a:pt x="359" y="7273"/>
                        <a:pt x="19" y="0"/>
                      </a:cubicBezTo>
                      <a:cubicBezTo>
                        <a:pt x="5139" y="258"/>
                        <a:pt x="10184" y="428"/>
                        <a:pt x="15310" y="428"/>
                      </a:cubicBezTo>
                      <a:cubicBezTo>
                        <a:pt x="20437" y="428"/>
                        <a:pt x="25475" y="258"/>
                        <a:pt x="30520" y="0"/>
                      </a:cubicBezTo>
                      <a:cubicBezTo>
                        <a:pt x="30184" y="1689"/>
                        <a:pt x="30184" y="3427"/>
                        <a:pt x="30520" y="5115"/>
                      </a:cubicBezTo>
                      <a:cubicBezTo>
                        <a:pt x="23344" y="4606"/>
                        <a:pt x="19169" y="4008"/>
                        <a:pt x="8046" y="4008"/>
                      </a:cubicBezTo>
                      <a:cubicBezTo>
                        <a:pt x="7964" y="7676"/>
                        <a:pt x="7706" y="10658"/>
                        <a:pt x="7706" y="14836"/>
                      </a:cubicBezTo>
                      <a:cubicBezTo>
                        <a:pt x="7706" y="19240"/>
                        <a:pt x="7794" y="23959"/>
                        <a:pt x="7794" y="26092"/>
                      </a:cubicBezTo>
                      <a:cubicBezTo>
                        <a:pt x="17883" y="26092"/>
                        <a:pt x="23514" y="25664"/>
                        <a:pt x="28552" y="25236"/>
                      </a:cubicBezTo>
                      <a:cubicBezTo>
                        <a:pt x="28385" y="26107"/>
                        <a:pt x="28300" y="26992"/>
                        <a:pt x="28300" y="27878"/>
                      </a:cubicBezTo>
                      <a:cubicBezTo>
                        <a:pt x="28300" y="28738"/>
                        <a:pt x="28385" y="29596"/>
                        <a:pt x="28552" y="30439"/>
                      </a:cubicBezTo>
                      <a:cubicBezTo>
                        <a:pt x="22656" y="29810"/>
                        <a:pt x="11893" y="29672"/>
                        <a:pt x="7794" y="29672"/>
                      </a:cubicBezTo>
                      <a:cubicBezTo>
                        <a:pt x="7687" y="31741"/>
                        <a:pt x="7687" y="33874"/>
                        <a:pt x="7687" y="42060"/>
                      </a:cubicBezTo>
                      <a:cubicBezTo>
                        <a:pt x="7687" y="48534"/>
                        <a:pt x="7775" y="52718"/>
                        <a:pt x="7857" y="54844"/>
                      </a:cubicBezTo>
                      <a:cubicBezTo>
                        <a:pt x="15462" y="54844"/>
                        <a:pt x="25544" y="54756"/>
                        <a:pt x="30930" y="53737"/>
                      </a:cubicBezTo>
                      <a:cubicBezTo>
                        <a:pt x="30759" y="54608"/>
                        <a:pt x="30673" y="55493"/>
                        <a:pt x="30671" y="56380"/>
                      </a:cubicBezTo>
                      <a:cubicBezTo>
                        <a:pt x="30673" y="57211"/>
                        <a:pt x="30759" y="58039"/>
                        <a:pt x="30930" y="58852"/>
                      </a:cubicBezTo>
                      <a:cubicBezTo>
                        <a:pt x="25885" y="58594"/>
                        <a:pt x="20758" y="58424"/>
                        <a:pt x="15544" y="58424"/>
                      </a:cubicBezTo>
                      <a:cubicBezTo>
                        <a:pt x="10329" y="58424"/>
                        <a:pt x="5209" y="58594"/>
                        <a:pt x="0" y="58852"/>
                      </a:cubicBezTo>
                      <a:cubicBezTo>
                        <a:pt x="340" y="51434"/>
                        <a:pt x="681" y="44017"/>
                        <a:pt x="681" y="3668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949" name="Google Shape;2949;p18"/>
                <p:cNvSpPr/>
                <p:nvPr/>
              </p:nvSpPr>
              <p:spPr>
                <a:xfrm>
                  <a:off x="8930200" y="3772050"/>
                  <a:ext cx="43162" cy="58833"/>
                </a:xfrm>
                <a:custGeom>
                  <a:rect b="b" l="l" r="r" t="t"/>
                  <a:pathLst>
                    <a:path extrusionOk="0" h="58833" w="43162">
                      <a:moveTo>
                        <a:pt x="687" y="22084"/>
                      </a:moveTo>
                      <a:cubicBezTo>
                        <a:pt x="687" y="14748"/>
                        <a:pt x="341" y="7336"/>
                        <a:pt x="0" y="0"/>
                      </a:cubicBezTo>
                      <a:cubicBezTo>
                        <a:pt x="3247" y="258"/>
                        <a:pt x="6495" y="428"/>
                        <a:pt x="9742" y="428"/>
                      </a:cubicBezTo>
                      <a:cubicBezTo>
                        <a:pt x="12990" y="428"/>
                        <a:pt x="16237" y="0"/>
                        <a:pt x="19491" y="0"/>
                      </a:cubicBezTo>
                      <a:cubicBezTo>
                        <a:pt x="29145" y="0"/>
                        <a:pt x="37260" y="3328"/>
                        <a:pt x="37260" y="13470"/>
                      </a:cubicBezTo>
                      <a:cubicBezTo>
                        <a:pt x="37260" y="24468"/>
                        <a:pt x="26244" y="28904"/>
                        <a:pt x="19750" y="29753"/>
                      </a:cubicBezTo>
                      <a:cubicBezTo>
                        <a:pt x="23937" y="34957"/>
                        <a:pt x="38200" y="53284"/>
                        <a:pt x="43163" y="58827"/>
                      </a:cubicBezTo>
                      <a:cubicBezTo>
                        <a:pt x="41466" y="58557"/>
                        <a:pt x="39751" y="58414"/>
                        <a:pt x="38036" y="58399"/>
                      </a:cubicBezTo>
                      <a:cubicBezTo>
                        <a:pt x="36378" y="58413"/>
                        <a:pt x="34719" y="58557"/>
                        <a:pt x="33080" y="58827"/>
                      </a:cubicBezTo>
                      <a:cubicBezTo>
                        <a:pt x="29662" y="53630"/>
                        <a:pt x="18293" y="37939"/>
                        <a:pt x="10940" y="30515"/>
                      </a:cubicBezTo>
                      <a:lnTo>
                        <a:pt x="7693" y="30515"/>
                      </a:lnTo>
                      <a:lnTo>
                        <a:pt x="7693" y="36750"/>
                      </a:lnTo>
                      <a:cubicBezTo>
                        <a:pt x="7693" y="44086"/>
                        <a:pt x="8033" y="51504"/>
                        <a:pt x="8374" y="58833"/>
                      </a:cubicBezTo>
                      <a:cubicBezTo>
                        <a:pt x="5612" y="58263"/>
                        <a:pt x="2762" y="58263"/>
                        <a:pt x="0" y="58833"/>
                      </a:cubicBezTo>
                      <a:cubicBezTo>
                        <a:pt x="341" y="51504"/>
                        <a:pt x="687" y="44086"/>
                        <a:pt x="687" y="36750"/>
                      </a:cubicBezTo>
                      <a:close/>
                      <a:moveTo>
                        <a:pt x="7693" y="26941"/>
                      </a:moveTo>
                      <a:cubicBezTo>
                        <a:pt x="9582" y="27279"/>
                        <a:pt x="11500" y="27422"/>
                        <a:pt x="13419" y="27369"/>
                      </a:cubicBezTo>
                      <a:cubicBezTo>
                        <a:pt x="20431" y="27369"/>
                        <a:pt x="29744" y="24468"/>
                        <a:pt x="29744" y="14326"/>
                      </a:cubicBezTo>
                      <a:cubicBezTo>
                        <a:pt x="29744" y="5373"/>
                        <a:pt x="22310" y="3152"/>
                        <a:pt x="16502" y="3152"/>
                      </a:cubicBezTo>
                      <a:cubicBezTo>
                        <a:pt x="13730" y="3149"/>
                        <a:pt x="10961" y="3292"/>
                        <a:pt x="8204" y="3580"/>
                      </a:cubicBezTo>
                      <a:cubicBezTo>
                        <a:pt x="7951" y="9802"/>
                        <a:pt x="7693" y="15943"/>
                        <a:pt x="7693" y="22084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950" name="Google Shape;2950;p18"/>
                <p:cNvSpPr/>
                <p:nvPr/>
              </p:nvSpPr>
              <p:spPr>
                <a:xfrm>
                  <a:off x="8984518" y="3770943"/>
                  <a:ext cx="35034" cy="61041"/>
                </a:xfrm>
                <a:custGeom>
                  <a:rect b="b" l="l" r="r" t="t"/>
                  <a:pathLst>
                    <a:path extrusionOk="0" h="61041" w="35034">
                      <a:moveTo>
                        <a:pt x="2617" y="48597"/>
                      </a:moveTo>
                      <a:cubicBezTo>
                        <a:pt x="4509" y="52605"/>
                        <a:pt x="8771" y="57462"/>
                        <a:pt x="16117" y="57462"/>
                      </a:cubicBezTo>
                      <a:cubicBezTo>
                        <a:pt x="23722" y="57462"/>
                        <a:pt x="28338" y="51919"/>
                        <a:pt x="28338" y="45099"/>
                      </a:cubicBezTo>
                      <a:cubicBezTo>
                        <a:pt x="28338" y="29407"/>
                        <a:pt x="1419" y="36146"/>
                        <a:pt x="1419" y="16113"/>
                      </a:cubicBezTo>
                      <a:cubicBezTo>
                        <a:pt x="1419" y="6675"/>
                        <a:pt x="8595" y="0"/>
                        <a:pt x="19964" y="0"/>
                      </a:cubicBezTo>
                      <a:cubicBezTo>
                        <a:pt x="25349" y="0"/>
                        <a:pt x="29189" y="1258"/>
                        <a:pt x="32575" y="4008"/>
                      </a:cubicBezTo>
                      <a:cubicBezTo>
                        <a:pt x="31554" y="5971"/>
                        <a:pt x="30955" y="7928"/>
                        <a:pt x="30274" y="11168"/>
                      </a:cubicBezTo>
                      <a:lnTo>
                        <a:pt x="29246" y="11168"/>
                      </a:lnTo>
                      <a:cubicBezTo>
                        <a:pt x="28048" y="8022"/>
                        <a:pt x="25462" y="3152"/>
                        <a:pt x="19075" y="3152"/>
                      </a:cubicBezTo>
                      <a:cubicBezTo>
                        <a:pt x="12687" y="3152"/>
                        <a:pt x="8115" y="7500"/>
                        <a:pt x="8115" y="13722"/>
                      </a:cubicBezTo>
                      <a:cubicBezTo>
                        <a:pt x="8115" y="29672"/>
                        <a:pt x="35035" y="23015"/>
                        <a:pt x="35035" y="41858"/>
                      </a:cubicBezTo>
                      <a:cubicBezTo>
                        <a:pt x="35035" y="52259"/>
                        <a:pt x="27253" y="61042"/>
                        <a:pt x="14100" y="61042"/>
                      </a:cubicBezTo>
                      <a:cubicBezTo>
                        <a:pt x="7006" y="61042"/>
                        <a:pt x="2989" y="58569"/>
                        <a:pt x="0" y="56185"/>
                      </a:cubicBezTo>
                      <a:cubicBezTo>
                        <a:pt x="1028" y="53542"/>
                        <a:pt x="1261" y="51837"/>
                        <a:pt x="1621" y="4859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951" name="Google Shape;2951;p18"/>
                <p:cNvSpPr/>
                <p:nvPr/>
              </p:nvSpPr>
              <p:spPr>
                <a:xfrm>
                  <a:off x="9037977" y="3772050"/>
                  <a:ext cx="8373" cy="58833"/>
                </a:xfrm>
                <a:custGeom>
                  <a:rect b="b" l="l" r="r" t="t"/>
                  <a:pathLst>
                    <a:path extrusionOk="0" h="58833" w="8373">
                      <a:moveTo>
                        <a:pt x="687" y="22084"/>
                      </a:moveTo>
                      <a:cubicBezTo>
                        <a:pt x="687" y="14748"/>
                        <a:pt x="347" y="7336"/>
                        <a:pt x="0" y="0"/>
                      </a:cubicBezTo>
                      <a:cubicBezTo>
                        <a:pt x="1381" y="266"/>
                        <a:pt x="2787" y="409"/>
                        <a:pt x="4193" y="428"/>
                      </a:cubicBezTo>
                      <a:cubicBezTo>
                        <a:pt x="5599" y="409"/>
                        <a:pt x="6993" y="266"/>
                        <a:pt x="8374" y="0"/>
                      </a:cubicBezTo>
                      <a:cubicBezTo>
                        <a:pt x="8033" y="7336"/>
                        <a:pt x="7693" y="14748"/>
                        <a:pt x="7693" y="22084"/>
                      </a:cubicBezTo>
                      <a:lnTo>
                        <a:pt x="7693" y="36750"/>
                      </a:lnTo>
                      <a:cubicBezTo>
                        <a:pt x="7693" y="44086"/>
                        <a:pt x="8033" y="51504"/>
                        <a:pt x="8374" y="58833"/>
                      </a:cubicBezTo>
                      <a:cubicBezTo>
                        <a:pt x="5612" y="58263"/>
                        <a:pt x="2762" y="58263"/>
                        <a:pt x="0" y="58833"/>
                      </a:cubicBezTo>
                      <a:cubicBezTo>
                        <a:pt x="347" y="51504"/>
                        <a:pt x="687" y="44086"/>
                        <a:pt x="687" y="36750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952" name="Google Shape;2952;p18"/>
                <p:cNvSpPr/>
                <p:nvPr/>
              </p:nvSpPr>
              <p:spPr>
                <a:xfrm>
                  <a:off x="8645806" y="3859007"/>
                  <a:ext cx="37607" cy="58827"/>
                </a:xfrm>
                <a:custGeom>
                  <a:rect b="b" l="l" r="r" t="t"/>
                  <a:pathLst>
                    <a:path extrusionOk="0" h="58827" w="37607">
                      <a:moveTo>
                        <a:pt x="694" y="22084"/>
                      </a:moveTo>
                      <a:cubicBezTo>
                        <a:pt x="694" y="14754"/>
                        <a:pt x="353" y="7336"/>
                        <a:pt x="13" y="0"/>
                      </a:cubicBezTo>
                      <a:cubicBezTo>
                        <a:pt x="2743" y="258"/>
                        <a:pt x="5568" y="428"/>
                        <a:pt x="8298" y="428"/>
                      </a:cubicBezTo>
                      <a:cubicBezTo>
                        <a:pt x="11029" y="428"/>
                        <a:pt x="16496" y="0"/>
                        <a:pt x="18892" y="0"/>
                      </a:cubicBezTo>
                      <a:cubicBezTo>
                        <a:pt x="24025" y="0"/>
                        <a:pt x="37607" y="170"/>
                        <a:pt x="37607" y="14408"/>
                      </a:cubicBezTo>
                      <a:cubicBezTo>
                        <a:pt x="37607" y="29414"/>
                        <a:pt x="22827" y="32314"/>
                        <a:pt x="14623" y="32314"/>
                      </a:cubicBezTo>
                      <a:cubicBezTo>
                        <a:pt x="12057" y="32314"/>
                        <a:pt x="9925" y="32232"/>
                        <a:pt x="7687" y="32056"/>
                      </a:cubicBezTo>
                      <a:lnTo>
                        <a:pt x="7687" y="36743"/>
                      </a:lnTo>
                      <a:cubicBezTo>
                        <a:pt x="7687" y="44079"/>
                        <a:pt x="8033" y="51497"/>
                        <a:pt x="8374" y="58827"/>
                      </a:cubicBezTo>
                      <a:cubicBezTo>
                        <a:pt x="5611" y="58265"/>
                        <a:pt x="2763" y="58265"/>
                        <a:pt x="0" y="58827"/>
                      </a:cubicBezTo>
                      <a:cubicBezTo>
                        <a:pt x="341" y="51497"/>
                        <a:pt x="681" y="44079"/>
                        <a:pt x="681" y="36743"/>
                      </a:cubicBezTo>
                      <a:close/>
                      <a:moveTo>
                        <a:pt x="7699" y="28476"/>
                      </a:moveTo>
                      <a:cubicBezTo>
                        <a:pt x="9691" y="28920"/>
                        <a:pt x="11725" y="29150"/>
                        <a:pt x="13765" y="29162"/>
                      </a:cubicBezTo>
                      <a:cubicBezTo>
                        <a:pt x="20771" y="29162"/>
                        <a:pt x="29744" y="26519"/>
                        <a:pt x="29744" y="14924"/>
                      </a:cubicBezTo>
                      <a:cubicBezTo>
                        <a:pt x="29744" y="5203"/>
                        <a:pt x="24195" y="3158"/>
                        <a:pt x="15392" y="3158"/>
                      </a:cubicBezTo>
                      <a:lnTo>
                        <a:pt x="7699" y="3158"/>
                      </a:ln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953" name="Google Shape;2953;p18"/>
                <p:cNvSpPr/>
                <p:nvPr/>
              </p:nvSpPr>
              <p:spPr>
                <a:xfrm>
                  <a:off x="8692948" y="3857875"/>
                  <a:ext cx="63996" cy="61048"/>
                </a:xfrm>
                <a:custGeom>
                  <a:rect b="b" l="l" r="r" t="t"/>
                  <a:pathLst>
                    <a:path extrusionOk="0" h="61048" w="63996">
                      <a:moveTo>
                        <a:pt x="31957" y="0"/>
                      </a:moveTo>
                      <a:cubicBezTo>
                        <a:pt x="50875" y="0"/>
                        <a:pt x="63997" y="11168"/>
                        <a:pt x="63997" y="30521"/>
                      </a:cubicBezTo>
                      <a:cubicBezTo>
                        <a:pt x="63997" y="49874"/>
                        <a:pt x="50843" y="61048"/>
                        <a:pt x="31957" y="61048"/>
                      </a:cubicBezTo>
                      <a:cubicBezTo>
                        <a:pt x="13072" y="61048"/>
                        <a:pt x="0" y="49874"/>
                        <a:pt x="0" y="30521"/>
                      </a:cubicBezTo>
                      <a:cubicBezTo>
                        <a:pt x="0" y="11168"/>
                        <a:pt x="13160" y="0"/>
                        <a:pt x="31957" y="0"/>
                      </a:cubicBezTo>
                      <a:close/>
                      <a:moveTo>
                        <a:pt x="31957" y="3146"/>
                      </a:moveTo>
                      <a:cubicBezTo>
                        <a:pt x="18627" y="3146"/>
                        <a:pt x="8374" y="11583"/>
                        <a:pt x="8374" y="30508"/>
                      </a:cubicBezTo>
                      <a:cubicBezTo>
                        <a:pt x="8374" y="49434"/>
                        <a:pt x="18627" y="57877"/>
                        <a:pt x="31957" y="57877"/>
                      </a:cubicBezTo>
                      <a:cubicBezTo>
                        <a:pt x="45288" y="57877"/>
                        <a:pt x="55654" y="49471"/>
                        <a:pt x="55654" y="30546"/>
                      </a:cubicBezTo>
                      <a:cubicBezTo>
                        <a:pt x="55654" y="11621"/>
                        <a:pt x="45376" y="3184"/>
                        <a:pt x="31957" y="3184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954" name="Google Shape;2954;p18"/>
                <p:cNvSpPr/>
                <p:nvPr/>
              </p:nvSpPr>
              <p:spPr>
                <a:xfrm>
                  <a:off x="8770438" y="3859007"/>
                  <a:ext cx="31528" cy="58808"/>
                </a:xfrm>
                <a:custGeom>
                  <a:rect b="b" l="l" r="r" t="t"/>
                  <a:pathLst>
                    <a:path extrusionOk="0" h="58808" w="31528">
                      <a:moveTo>
                        <a:pt x="687" y="22084"/>
                      </a:moveTo>
                      <a:cubicBezTo>
                        <a:pt x="687" y="14754"/>
                        <a:pt x="347" y="7336"/>
                        <a:pt x="0" y="0"/>
                      </a:cubicBezTo>
                      <a:cubicBezTo>
                        <a:pt x="2764" y="571"/>
                        <a:pt x="5616" y="571"/>
                        <a:pt x="8380" y="0"/>
                      </a:cubicBezTo>
                      <a:cubicBezTo>
                        <a:pt x="8033" y="7336"/>
                        <a:pt x="7693" y="14754"/>
                        <a:pt x="7693" y="22084"/>
                      </a:cubicBezTo>
                      <a:cubicBezTo>
                        <a:pt x="7693" y="36404"/>
                        <a:pt x="7863" y="46464"/>
                        <a:pt x="7951" y="54800"/>
                      </a:cubicBezTo>
                      <a:cubicBezTo>
                        <a:pt x="15979" y="54800"/>
                        <a:pt x="22991" y="54800"/>
                        <a:pt x="31529" y="53693"/>
                      </a:cubicBezTo>
                      <a:cubicBezTo>
                        <a:pt x="30957" y="55350"/>
                        <a:pt x="30957" y="57151"/>
                        <a:pt x="31529" y="58808"/>
                      </a:cubicBezTo>
                      <a:cubicBezTo>
                        <a:pt x="26320" y="58550"/>
                        <a:pt x="21023" y="58387"/>
                        <a:pt x="15808" y="58387"/>
                      </a:cubicBezTo>
                      <a:cubicBezTo>
                        <a:pt x="10594" y="58387"/>
                        <a:pt x="5303" y="58550"/>
                        <a:pt x="0" y="58808"/>
                      </a:cubicBezTo>
                      <a:cubicBezTo>
                        <a:pt x="347" y="51478"/>
                        <a:pt x="687" y="44061"/>
                        <a:pt x="687" y="36724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955" name="Google Shape;2955;p18"/>
                <p:cNvSpPr/>
                <p:nvPr/>
              </p:nvSpPr>
              <p:spPr>
                <a:xfrm>
                  <a:off x="8816918" y="3859007"/>
                  <a:ext cx="8373" cy="58827"/>
                </a:xfrm>
                <a:custGeom>
                  <a:rect b="b" l="l" r="r" t="t"/>
                  <a:pathLst>
                    <a:path extrusionOk="0" h="58827" w="8373">
                      <a:moveTo>
                        <a:pt x="687" y="22084"/>
                      </a:moveTo>
                      <a:cubicBezTo>
                        <a:pt x="687" y="14754"/>
                        <a:pt x="347" y="7336"/>
                        <a:pt x="0" y="0"/>
                      </a:cubicBezTo>
                      <a:cubicBezTo>
                        <a:pt x="2762" y="571"/>
                        <a:pt x="5612" y="571"/>
                        <a:pt x="8374" y="0"/>
                      </a:cubicBezTo>
                      <a:cubicBezTo>
                        <a:pt x="8033" y="7336"/>
                        <a:pt x="7687" y="14754"/>
                        <a:pt x="7687" y="22084"/>
                      </a:cubicBezTo>
                      <a:lnTo>
                        <a:pt x="7687" y="36743"/>
                      </a:lnTo>
                      <a:cubicBezTo>
                        <a:pt x="7687" y="44079"/>
                        <a:pt x="8033" y="51497"/>
                        <a:pt x="8374" y="58827"/>
                      </a:cubicBezTo>
                      <a:cubicBezTo>
                        <a:pt x="5611" y="58265"/>
                        <a:pt x="2763" y="58265"/>
                        <a:pt x="0" y="58827"/>
                      </a:cubicBezTo>
                      <a:cubicBezTo>
                        <a:pt x="347" y="51497"/>
                        <a:pt x="687" y="44079"/>
                        <a:pt x="687" y="36743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956" name="Google Shape;2956;p18"/>
                <p:cNvSpPr/>
                <p:nvPr/>
              </p:nvSpPr>
              <p:spPr>
                <a:xfrm>
                  <a:off x="8839045" y="3859007"/>
                  <a:ext cx="44140" cy="58827"/>
                </a:xfrm>
                <a:custGeom>
                  <a:rect b="b" l="l" r="r" t="t"/>
                  <a:pathLst>
                    <a:path extrusionOk="0" h="58827" w="44140">
                      <a:moveTo>
                        <a:pt x="18539" y="22084"/>
                      </a:moveTo>
                      <a:cubicBezTo>
                        <a:pt x="18539" y="16212"/>
                        <a:pt x="18455" y="10329"/>
                        <a:pt x="18287" y="4436"/>
                      </a:cubicBezTo>
                      <a:cubicBezTo>
                        <a:pt x="12179" y="4421"/>
                        <a:pt x="6074" y="4734"/>
                        <a:pt x="0" y="5373"/>
                      </a:cubicBezTo>
                      <a:cubicBezTo>
                        <a:pt x="275" y="4491"/>
                        <a:pt x="419" y="3573"/>
                        <a:pt x="429" y="2649"/>
                      </a:cubicBezTo>
                      <a:cubicBezTo>
                        <a:pt x="406" y="1750"/>
                        <a:pt x="262" y="859"/>
                        <a:pt x="0" y="0"/>
                      </a:cubicBezTo>
                      <a:cubicBezTo>
                        <a:pt x="7346" y="258"/>
                        <a:pt x="14699" y="428"/>
                        <a:pt x="22070" y="428"/>
                      </a:cubicBezTo>
                      <a:cubicBezTo>
                        <a:pt x="29441" y="428"/>
                        <a:pt x="36769" y="258"/>
                        <a:pt x="44140" y="0"/>
                      </a:cubicBezTo>
                      <a:cubicBezTo>
                        <a:pt x="43875" y="886"/>
                        <a:pt x="43730" y="1805"/>
                        <a:pt x="43711" y="2731"/>
                      </a:cubicBezTo>
                      <a:cubicBezTo>
                        <a:pt x="43730" y="3627"/>
                        <a:pt x="43875" y="4517"/>
                        <a:pt x="44140" y="5373"/>
                      </a:cubicBezTo>
                      <a:cubicBezTo>
                        <a:pt x="38066" y="4734"/>
                        <a:pt x="31961" y="4421"/>
                        <a:pt x="25853" y="4436"/>
                      </a:cubicBezTo>
                      <a:cubicBezTo>
                        <a:pt x="25689" y="10308"/>
                        <a:pt x="25606" y="16190"/>
                        <a:pt x="25601" y="22084"/>
                      </a:cubicBezTo>
                      <a:lnTo>
                        <a:pt x="25601" y="36743"/>
                      </a:lnTo>
                      <a:cubicBezTo>
                        <a:pt x="25601" y="44079"/>
                        <a:pt x="25942" y="51497"/>
                        <a:pt x="26282" y="58827"/>
                      </a:cubicBezTo>
                      <a:cubicBezTo>
                        <a:pt x="23519" y="58265"/>
                        <a:pt x="20671" y="58265"/>
                        <a:pt x="17908" y="58827"/>
                      </a:cubicBezTo>
                      <a:cubicBezTo>
                        <a:pt x="18255" y="51497"/>
                        <a:pt x="18589" y="44079"/>
                        <a:pt x="18589" y="36743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957" name="Google Shape;2957;p18"/>
                <p:cNvSpPr/>
                <p:nvPr/>
              </p:nvSpPr>
              <p:spPr>
                <a:xfrm>
                  <a:off x="8938454" y="3857875"/>
                  <a:ext cx="50590" cy="61073"/>
                </a:xfrm>
                <a:custGeom>
                  <a:rect b="b" l="l" r="r" t="t"/>
                  <a:pathLst>
                    <a:path extrusionOk="0" h="61073" w="50590">
                      <a:moveTo>
                        <a:pt x="48964" y="56210"/>
                      </a:moveTo>
                      <a:cubicBezTo>
                        <a:pt x="46826" y="57915"/>
                        <a:pt x="39739" y="61073"/>
                        <a:pt x="31188" y="61073"/>
                      </a:cubicBezTo>
                      <a:cubicBezTo>
                        <a:pt x="13166" y="61073"/>
                        <a:pt x="0" y="49899"/>
                        <a:pt x="0" y="30546"/>
                      </a:cubicBezTo>
                      <a:cubicBezTo>
                        <a:pt x="0" y="11193"/>
                        <a:pt x="13192" y="0"/>
                        <a:pt x="32046" y="0"/>
                      </a:cubicBezTo>
                      <a:cubicBezTo>
                        <a:pt x="38433" y="-12"/>
                        <a:pt x="44758" y="1324"/>
                        <a:pt x="50591" y="3920"/>
                      </a:cubicBezTo>
                      <a:cubicBezTo>
                        <a:pt x="49733" y="5455"/>
                        <a:pt x="49134" y="8783"/>
                        <a:pt x="48794" y="10576"/>
                      </a:cubicBezTo>
                      <a:lnTo>
                        <a:pt x="48283" y="10740"/>
                      </a:lnTo>
                      <a:cubicBezTo>
                        <a:pt x="45887" y="8104"/>
                        <a:pt x="40085" y="3159"/>
                        <a:pt x="32046" y="3159"/>
                      </a:cubicBezTo>
                      <a:cubicBezTo>
                        <a:pt x="18633" y="3159"/>
                        <a:pt x="8374" y="11596"/>
                        <a:pt x="8374" y="30521"/>
                      </a:cubicBezTo>
                      <a:cubicBezTo>
                        <a:pt x="8374" y="49446"/>
                        <a:pt x="18633" y="57890"/>
                        <a:pt x="32046" y="57890"/>
                      </a:cubicBezTo>
                      <a:cubicBezTo>
                        <a:pt x="40161" y="57890"/>
                        <a:pt x="46145" y="53284"/>
                        <a:pt x="49393" y="50812"/>
                      </a:cubicBezTo>
                      <a:lnTo>
                        <a:pt x="49733" y="51158"/>
                      </a:ln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958" name="Google Shape;2958;p18"/>
                <p:cNvSpPr/>
                <p:nvPr/>
              </p:nvSpPr>
              <p:spPr>
                <a:xfrm>
                  <a:off x="9003126" y="3857900"/>
                  <a:ext cx="51095" cy="61048"/>
                </a:xfrm>
                <a:custGeom>
                  <a:rect b="b" l="l" r="r" t="t"/>
                  <a:pathLst>
                    <a:path extrusionOk="0" h="61048" w="51095">
                      <a:moveTo>
                        <a:pt x="48781" y="61048"/>
                      </a:moveTo>
                      <a:cubicBezTo>
                        <a:pt x="35791" y="45784"/>
                        <a:pt x="20241" y="29414"/>
                        <a:pt x="5631" y="13898"/>
                      </a:cubicBezTo>
                      <a:cubicBezTo>
                        <a:pt x="5543" y="17044"/>
                        <a:pt x="5372" y="22166"/>
                        <a:pt x="5372" y="31207"/>
                      </a:cubicBezTo>
                      <a:cubicBezTo>
                        <a:pt x="5372" y="38536"/>
                        <a:pt x="5713" y="56524"/>
                        <a:pt x="6142" y="59934"/>
                      </a:cubicBezTo>
                      <a:cubicBezTo>
                        <a:pt x="5171" y="59662"/>
                        <a:pt x="4162" y="59520"/>
                        <a:pt x="3153" y="59513"/>
                      </a:cubicBezTo>
                      <a:cubicBezTo>
                        <a:pt x="2087" y="59533"/>
                        <a:pt x="1034" y="59675"/>
                        <a:pt x="0" y="59934"/>
                      </a:cubicBezTo>
                      <a:cubicBezTo>
                        <a:pt x="687" y="55927"/>
                        <a:pt x="1797" y="34101"/>
                        <a:pt x="1797" y="22851"/>
                      </a:cubicBezTo>
                      <a:cubicBezTo>
                        <a:pt x="1797" y="12111"/>
                        <a:pt x="1797" y="3838"/>
                        <a:pt x="1539" y="0"/>
                      </a:cubicBezTo>
                      <a:lnTo>
                        <a:pt x="2907" y="0"/>
                      </a:lnTo>
                      <a:cubicBezTo>
                        <a:pt x="16836" y="15100"/>
                        <a:pt x="35697" y="35642"/>
                        <a:pt x="46139" y="46124"/>
                      </a:cubicBezTo>
                      <a:cubicBezTo>
                        <a:pt x="46139" y="30867"/>
                        <a:pt x="46139" y="14238"/>
                        <a:pt x="45464" y="1107"/>
                      </a:cubicBezTo>
                      <a:cubicBezTo>
                        <a:pt x="46410" y="1376"/>
                        <a:pt x="47381" y="1520"/>
                        <a:pt x="48365" y="1535"/>
                      </a:cubicBezTo>
                      <a:cubicBezTo>
                        <a:pt x="49292" y="1519"/>
                        <a:pt x="50212" y="1375"/>
                        <a:pt x="51095" y="1107"/>
                      </a:cubicBezTo>
                      <a:cubicBezTo>
                        <a:pt x="50584" y="6141"/>
                        <a:pt x="49733" y="23021"/>
                        <a:pt x="49733" y="29672"/>
                      </a:cubicBezTo>
                      <a:cubicBezTo>
                        <a:pt x="49733" y="38367"/>
                        <a:pt x="49903" y="57210"/>
                        <a:pt x="49985" y="61048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959" name="Google Shape;2959;p18"/>
                <p:cNvSpPr/>
                <p:nvPr/>
              </p:nvSpPr>
              <p:spPr>
                <a:xfrm>
                  <a:off x="9072117" y="3859007"/>
                  <a:ext cx="8373" cy="58827"/>
                </a:xfrm>
                <a:custGeom>
                  <a:rect b="b" l="l" r="r" t="t"/>
                  <a:pathLst>
                    <a:path extrusionOk="0" h="58827" w="8373">
                      <a:moveTo>
                        <a:pt x="681" y="22084"/>
                      </a:moveTo>
                      <a:cubicBezTo>
                        <a:pt x="681" y="14754"/>
                        <a:pt x="340" y="7336"/>
                        <a:pt x="0" y="0"/>
                      </a:cubicBezTo>
                      <a:cubicBezTo>
                        <a:pt x="2762" y="571"/>
                        <a:pt x="5612" y="571"/>
                        <a:pt x="8374" y="0"/>
                      </a:cubicBezTo>
                      <a:cubicBezTo>
                        <a:pt x="8033" y="7336"/>
                        <a:pt x="7687" y="14754"/>
                        <a:pt x="7687" y="22084"/>
                      </a:cubicBezTo>
                      <a:lnTo>
                        <a:pt x="7687" y="36743"/>
                      </a:lnTo>
                      <a:cubicBezTo>
                        <a:pt x="7687" y="44079"/>
                        <a:pt x="8033" y="51497"/>
                        <a:pt x="8374" y="58827"/>
                      </a:cubicBezTo>
                      <a:cubicBezTo>
                        <a:pt x="5612" y="58265"/>
                        <a:pt x="2762" y="58265"/>
                        <a:pt x="0" y="58827"/>
                      </a:cubicBezTo>
                      <a:cubicBezTo>
                        <a:pt x="340" y="51497"/>
                        <a:pt x="681" y="44079"/>
                        <a:pt x="681" y="36743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960" name="Google Shape;2960;p18"/>
                <p:cNvSpPr/>
                <p:nvPr/>
              </p:nvSpPr>
              <p:spPr>
                <a:xfrm>
                  <a:off x="9095813" y="3857875"/>
                  <a:ext cx="50584" cy="61073"/>
                </a:xfrm>
                <a:custGeom>
                  <a:rect b="b" l="l" r="r" t="t"/>
                  <a:pathLst>
                    <a:path extrusionOk="0" h="61073" w="50584">
                      <a:moveTo>
                        <a:pt x="48964" y="56210"/>
                      </a:moveTo>
                      <a:cubicBezTo>
                        <a:pt x="46826" y="57915"/>
                        <a:pt x="39732" y="61073"/>
                        <a:pt x="31194" y="61073"/>
                      </a:cubicBezTo>
                      <a:cubicBezTo>
                        <a:pt x="13160" y="61073"/>
                        <a:pt x="0" y="49899"/>
                        <a:pt x="0" y="30546"/>
                      </a:cubicBezTo>
                      <a:cubicBezTo>
                        <a:pt x="0" y="11193"/>
                        <a:pt x="13160" y="0"/>
                        <a:pt x="32046" y="0"/>
                      </a:cubicBezTo>
                      <a:cubicBezTo>
                        <a:pt x="38433" y="-12"/>
                        <a:pt x="44752" y="1323"/>
                        <a:pt x="50584" y="3920"/>
                      </a:cubicBezTo>
                      <a:cubicBezTo>
                        <a:pt x="49733" y="5455"/>
                        <a:pt x="49134" y="8783"/>
                        <a:pt x="48794" y="10576"/>
                      </a:cubicBezTo>
                      <a:lnTo>
                        <a:pt x="48277" y="10740"/>
                      </a:lnTo>
                      <a:cubicBezTo>
                        <a:pt x="45887" y="8104"/>
                        <a:pt x="40079" y="3159"/>
                        <a:pt x="32046" y="3159"/>
                      </a:cubicBezTo>
                      <a:cubicBezTo>
                        <a:pt x="18627" y="3159"/>
                        <a:pt x="8380" y="11596"/>
                        <a:pt x="8380" y="30521"/>
                      </a:cubicBezTo>
                      <a:cubicBezTo>
                        <a:pt x="8380" y="49446"/>
                        <a:pt x="18627" y="57890"/>
                        <a:pt x="32046" y="57890"/>
                      </a:cubicBezTo>
                      <a:cubicBezTo>
                        <a:pt x="40161" y="57890"/>
                        <a:pt x="46145" y="53284"/>
                        <a:pt x="49393" y="50812"/>
                      </a:cubicBezTo>
                      <a:lnTo>
                        <a:pt x="49733" y="51158"/>
                      </a:ln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961" name="Google Shape;2961;p18"/>
                <p:cNvSpPr/>
                <p:nvPr/>
              </p:nvSpPr>
              <p:spPr>
                <a:xfrm>
                  <a:off x="8646481" y="3945958"/>
                  <a:ext cx="54014" cy="58820"/>
                </a:xfrm>
                <a:custGeom>
                  <a:rect b="b" l="l" r="r" t="t"/>
                  <a:pathLst>
                    <a:path extrusionOk="0" h="58820" w="54014">
                      <a:moveTo>
                        <a:pt x="681" y="22090"/>
                      </a:moveTo>
                      <a:cubicBezTo>
                        <a:pt x="681" y="14760"/>
                        <a:pt x="341" y="7342"/>
                        <a:pt x="0" y="13"/>
                      </a:cubicBezTo>
                      <a:cubicBezTo>
                        <a:pt x="4269" y="264"/>
                        <a:pt x="8626" y="440"/>
                        <a:pt x="12902" y="440"/>
                      </a:cubicBezTo>
                      <a:cubicBezTo>
                        <a:pt x="17177" y="440"/>
                        <a:pt x="21534" y="0"/>
                        <a:pt x="25822" y="0"/>
                      </a:cubicBezTo>
                      <a:cubicBezTo>
                        <a:pt x="45817" y="0"/>
                        <a:pt x="54015" y="10658"/>
                        <a:pt x="54015" y="28218"/>
                      </a:cubicBezTo>
                      <a:cubicBezTo>
                        <a:pt x="54015" y="50981"/>
                        <a:pt x="36416" y="58821"/>
                        <a:pt x="22915" y="58821"/>
                      </a:cubicBezTo>
                      <a:cubicBezTo>
                        <a:pt x="19068" y="58821"/>
                        <a:pt x="15317" y="58399"/>
                        <a:pt x="11470" y="58399"/>
                      </a:cubicBezTo>
                      <a:cubicBezTo>
                        <a:pt x="7624" y="58399"/>
                        <a:pt x="3859" y="58569"/>
                        <a:pt x="19" y="58821"/>
                      </a:cubicBezTo>
                      <a:cubicBezTo>
                        <a:pt x="359" y="51491"/>
                        <a:pt x="700" y="44073"/>
                        <a:pt x="700" y="36743"/>
                      </a:cubicBezTo>
                      <a:close/>
                      <a:moveTo>
                        <a:pt x="7687" y="36756"/>
                      </a:moveTo>
                      <a:cubicBezTo>
                        <a:pt x="7687" y="42809"/>
                        <a:pt x="7857" y="48949"/>
                        <a:pt x="8204" y="54832"/>
                      </a:cubicBezTo>
                      <a:cubicBezTo>
                        <a:pt x="11902" y="55447"/>
                        <a:pt x="15648" y="55732"/>
                        <a:pt x="19396" y="55681"/>
                      </a:cubicBezTo>
                      <a:cubicBezTo>
                        <a:pt x="31957" y="55681"/>
                        <a:pt x="45628" y="50736"/>
                        <a:pt x="45628" y="28231"/>
                      </a:cubicBezTo>
                      <a:cubicBezTo>
                        <a:pt x="45628" y="8450"/>
                        <a:pt x="35375" y="3593"/>
                        <a:pt x="21357" y="3593"/>
                      </a:cubicBezTo>
                      <a:cubicBezTo>
                        <a:pt x="16960" y="3611"/>
                        <a:pt x="12567" y="3895"/>
                        <a:pt x="8204" y="4442"/>
                      </a:cubicBezTo>
                      <a:cubicBezTo>
                        <a:pt x="7857" y="9897"/>
                        <a:pt x="7687" y="15956"/>
                        <a:pt x="7687" y="22090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962" name="Google Shape;2962;p18"/>
                <p:cNvSpPr/>
                <p:nvPr/>
              </p:nvSpPr>
              <p:spPr>
                <a:xfrm>
                  <a:off x="8710534" y="3945958"/>
                  <a:ext cx="30929" cy="58820"/>
                </a:xfrm>
                <a:custGeom>
                  <a:rect b="b" l="l" r="r" t="t"/>
                  <a:pathLst>
                    <a:path extrusionOk="0" h="58820" w="30929">
                      <a:moveTo>
                        <a:pt x="681" y="22021"/>
                      </a:moveTo>
                      <a:cubicBezTo>
                        <a:pt x="681" y="14685"/>
                        <a:pt x="340" y="7273"/>
                        <a:pt x="0" y="0"/>
                      </a:cubicBezTo>
                      <a:cubicBezTo>
                        <a:pt x="5127" y="252"/>
                        <a:pt x="10171" y="428"/>
                        <a:pt x="15291" y="428"/>
                      </a:cubicBezTo>
                      <a:cubicBezTo>
                        <a:pt x="20412" y="428"/>
                        <a:pt x="25456" y="264"/>
                        <a:pt x="30501" y="0"/>
                      </a:cubicBezTo>
                      <a:cubicBezTo>
                        <a:pt x="30165" y="1689"/>
                        <a:pt x="30165" y="3426"/>
                        <a:pt x="30501" y="5115"/>
                      </a:cubicBezTo>
                      <a:cubicBezTo>
                        <a:pt x="23325" y="4599"/>
                        <a:pt x="19150" y="4001"/>
                        <a:pt x="8027" y="4001"/>
                      </a:cubicBezTo>
                      <a:cubicBezTo>
                        <a:pt x="7945" y="7670"/>
                        <a:pt x="7693" y="10658"/>
                        <a:pt x="7693" y="14829"/>
                      </a:cubicBezTo>
                      <a:cubicBezTo>
                        <a:pt x="7693" y="19265"/>
                        <a:pt x="7775" y="23952"/>
                        <a:pt x="7775" y="26085"/>
                      </a:cubicBezTo>
                      <a:cubicBezTo>
                        <a:pt x="17864" y="26085"/>
                        <a:pt x="23495" y="25657"/>
                        <a:pt x="28533" y="25236"/>
                      </a:cubicBezTo>
                      <a:cubicBezTo>
                        <a:pt x="28364" y="26107"/>
                        <a:pt x="28280" y="26991"/>
                        <a:pt x="28281" y="27878"/>
                      </a:cubicBezTo>
                      <a:cubicBezTo>
                        <a:pt x="28281" y="28736"/>
                        <a:pt x="28365" y="29592"/>
                        <a:pt x="28533" y="30433"/>
                      </a:cubicBezTo>
                      <a:cubicBezTo>
                        <a:pt x="22638" y="29835"/>
                        <a:pt x="11874" y="29665"/>
                        <a:pt x="7775" y="29665"/>
                      </a:cubicBezTo>
                      <a:cubicBezTo>
                        <a:pt x="7693" y="31710"/>
                        <a:pt x="7693" y="33843"/>
                        <a:pt x="7693" y="42028"/>
                      </a:cubicBezTo>
                      <a:cubicBezTo>
                        <a:pt x="7693" y="48509"/>
                        <a:pt x="7775" y="52686"/>
                        <a:pt x="7857" y="54819"/>
                      </a:cubicBezTo>
                      <a:cubicBezTo>
                        <a:pt x="15462" y="54819"/>
                        <a:pt x="25513" y="54731"/>
                        <a:pt x="30930" y="53706"/>
                      </a:cubicBezTo>
                      <a:cubicBezTo>
                        <a:pt x="30759" y="54576"/>
                        <a:pt x="30673" y="55461"/>
                        <a:pt x="30671" y="56348"/>
                      </a:cubicBezTo>
                      <a:cubicBezTo>
                        <a:pt x="30673" y="57179"/>
                        <a:pt x="30759" y="58007"/>
                        <a:pt x="30930" y="58821"/>
                      </a:cubicBezTo>
                      <a:cubicBezTo>
                        <a:pt x="25885" y="58569"/>
                        <a:pt x="20758" y="58399"/>
                        <a:pt x="15550" y="58399"/>
                      </a:cubicBezTo>
                      <a:cubicBezTo>
                        <a:pt x="10341" y="58399"/>
                        <a:pt x="5209" y="58569"/>
                        <a:pt x="0" y="58821"/>
                      </a:cubicBezTo>
                      <a:cubicBezTo>
                        <a:pt x="340" y="51409"/>
                        <a:pt x="681" y="43985"/>
                        <a:pt x="681" y="36655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963" name="Google Shape;2963;p18"/>
                <p:cNvSpPr/>
                <p:nvPr/>
              </p:nvSpPr>
              <p:spPr>
                <a:xfrm>
                  <a:off x="8796847" y="3945958"/>
                  <a:ext cx="54071" cy="58820"/>
                </a:xfrm>
                <a:custGeom>
                  <a:rect b="b" l="l" r="r" t="t"/>
                  <a:pathLst>
                    <a:path extrusionOk="0" h="58820" w="54071">
                      <a:moveTo>
                        <a:pt x="0" y="0"/>
                      </a:moveTo>
                      <a:cubicBezTo>
                        <a:pt x="2934" y="571"/>
                        <a:pt x="5951" y="571"/>
                        <a:pt x="8885" y="0"/>
                      </a:cubicBezTo>
                      <a:cubicBezTo>
                        <a:pt x="13929" y="15100"/>
                        <a:pt x="21187" y="33163"/>
                        <a:pt x="28369" y="50384"/>
                      </a:cubicBezTo>
                      <a:cubicBezTo>
                        <a:pt x="34599" y="36542"/>
                        <a:pt x="44172" y="11168"/>
                        <a:pt x="47766" y="0"/>
                      </a:cubicBezTo>
                      <a:cubicBezTo>
                        <a:pt x="49829" y="568"/>
                        <a:pt x="52008" y="568"/>
                        <a:pt x="54072" y="0"/>
                      </a:cubicBezTo>
                      <a:cubicBezTo>
                        <a:pt x="45189" y="19605"/>
                        <a:pt x="36991" y="39212"/>
                        <a:pt x="29479" y="58821"/>
                      </a:cubicBezTo>
                      <a:cubicBezTo>
                        <a:pt x="28560" y="58558"/>
                        <a:pt x="27610" y="58417"/>
                        <a:pt x="26654" y="58399"/>
                      </a:cubicBezTo>
                      <a:cubicBezTo>
                        <a:pt x="25701" y="58403"/>
                        <a:pt x="24754" y="58545"/>
                        <a:pt x="23842" y="58821"/>
                      </a:cubicBezTo>
                      <a:cubicBezTo>
                        <a:pt x="18709" y="44772"/>
                        <a:pt x="8292" y="19617"/>
                        <a:pt x="0" y="0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964" name="Google Shape;2964;p18"/>
                <p:cNvSpPr/>
                <p:nvPr/>
              </p:nvSpPr>
              <p:spPr>
                <a:xfrm>
                  <a:off x="8915508" y="3945958"/>
                  <a:ext cx="31547" cy="58795"/>
                </a:xfrm>
                <a:custGeom>
                  <a:rect b="b" l="l" r="r" t="t"/>
                  <a:pathLst>
                    <a:path extrusionOk="0" h="58795" w="31547">
                      <a:moveTo>
                        <a:pt x="681" y="22090"/>
                      </a:moveTo>
                      <a:cubicBezTo>
                        <a:pt x="681" y="14760"/>
                        <a:pt x="340" y="7342"/>
                        <a:pt x="0" y="13"/>
                      </a:cubicBezTo>
                      <a:cubicBezTo>
                        <a:pt x="1378" y="275"/>
                        <a:pt x="2778" y="418"/>
                        <a:pt x="4181" y="440"/>
                      </a:cubicBezTo>
                      <a:cubicBezTo>
                        <a:pt x="5595" y="415"/>
                        <a:pt x="7004" y="267"/>
                        <a:pt x="8393" y="0"/>
                      </a:cubicBezTo>
                      <a:cubicBezTo>
                        <a:pt x="8046" y="7330"/>
                        <a:pt x="7706" y="14748"/>
                        <a:pt x="7706" y="22077"/>
                      </a:cubicBezTo>
                      <a:cubicBezTo>
                        <a:pt x="7706" y="36404"/>
                        <a:pt x="7876" y="46464"/>
                        <a:pt x="7964" y="54794"/>
                      </a:cubicBezTo>
                      <a:cubicBezTo>
                        <a:pt x="15998" y="54794"/>
                        <a:pt x="23003" y="54794"/>
                        <a:pt x="31547" y="53681"/>
                      </a:cubicBezTo>
                      <a:cubicBezTo>
                        <a:pt x="30974" y="55338"/>
                        <a:pt x="30974" y="57138"/>
                        <a:pt x="31547" y="58796"/>
                      </a:cubicBezTo>
                      <a:cubicBezTo>
                        <a:pt x="26339" y="58544"/>
                        <a:pt x="21036" y="58374"/>
                        <a:pt x="15827" y="58374"/>
                      </a:cubicBezTo>
                      <a:cubicBezTo>
                        <a:pt x="10619" y="58374"/>
                        <a:pt x="5309" y="58544"/>
                        <a:pt x="13" y="58796"/>
                      </a:cubicBezTo>
                      <a:cubicBezTo>
                        <a:pt x="353" y="51466"/>
                        <a:pt x="694" y="44048"/>
                        <a:pt x="694" y="36718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965" name="Google Shape;2965;p18"/>
                <p:cNvSpPr/>
                <p:nvPr/>
              </p:nvSpPr>
              <p:spPr>
                <a:xfrm>
                  <a:off x="9006550" y="3944857"/>
                  <a:ext cx="51095" cy="61041"/>
                </a:xfrm>
                <a:custGeom>
                  <a:rect b="b" l="l" r="r" t="t"/>
                  <a:pathLst>
                    <a:path extrusionOk="0" h="61041" w="51095">
                      <a:moveTo>
                        <a:pt x="48800" y="61042"/>
                      </a:moveTo>
                      <a:cubicBezTo>
                        <a:pt x="35817" y="45772"/>
                        <a:pt x="20267" y="29414"/>
                        <a:pt x="5631" y="13898"/>
                      </a:cubicBezTo>
                      <a:cubicBezTo>
                        <a:pt x="5549" y="17044"/>
                        <a:pt x="5379" y="22172"/>
                        <a:pt x="5379" y="31207"/>
                      </a:cubicBezTo>
                      <a:cubicBezTo>
                        <a:pt x="5379" y="38536"/>
                        <a:pt x="5719" y="56524"/>
                        <a:pt x="6148" y="59934"/>
                      </a:cubicBezTo>
                      <a:cubicBezTo>
                        <a:pt x="5171" y="59665"/>
                        <a:pt x="4168" y="59524"/>
                        <a:pt x="3153" y="59513"/>
                      </a:cubicBezTo>
                      <a:cubicBezTo>
                        <a:pt x="2087" y="59536"/>
                        <a:pt x="1034" y="59677"/>
                        <a:pt x="0" y="59934"/>
                      </a:cubicBezTo>
                      <a:cubicBezTo>
                        <a:pt x="687" y="55933"/>
                        <a:pt x="1797" y="34107"/>
                        <a:pt x="1797" y="22851"/>
                      </a:cubicBezTo>
                      <a:cubicBezTo>
                        <a:pt x="1797" y="12105"/>
                        <a:pt x="1797" y="3838"/>
                        <a:pt x="1539" y="0"/>
                      </a:cubicBezTo>
                      <a:lnTo>
                        <a:pt x="2907" y="0"/>
                      </a:lnTo>
                      <a:cubicBezTo>
                        <a:pt x="16836" y="15100"/>
                        <a:pt x="35697" y="35642"/>
                        <a:pt x="46139" y="46124"/>
                      </a:cubicBezTo>
                      <a:cubicBezTo>
                        <a:pt x="46139" y="30867"/>
                        <a:pt x="46139" y="14244"/>
                        <a:pt x="45458" y="1114"/>
                      </a:cubicBezTo>
                      <a:cubicBezTo>
                        <a:pt x="46404" y="1379"/>
                        <a:pt x="47381" y="1523"/>
                        <a:pt x="48365" y="1541"/>
                      </a:cubicBezTo>
                      <a:cubicBezTo>
                        <a:pt x="49292" y="1523"/>
                        <a:pt x="50206" y="1379"/>
                        <a:pt x="51095" y="1114"/>
                      </a:cubicBezTo>
                      <a:cubicBezTo>
                        <a:pt x="50585" y="6147"/>
                        <a:pt x="49727" y="23021"/>
                        <a:pt x="49727" y="29672"/>
                      </a:cubicBezTo>
                      <a:cubicBezTo>
                        <a:pt x="49727" y="38367"/>
                        <a:pt x="49897" y="57210"/>
                        <a:pt x="49985" y="61042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966" name="Google Shape;2966;p18"/>
                <p:cNvSpPr/>
                <p:nvPr/>
              </p:nvSpPr>
              <p:spPr>
                <a:xfrm>
                  <a:off x="9070206" y="3944857"/>
                  <a:ext cx="50578" cy="61041"/>
                </a:xfrm>
                <a:custGeom>
                  <a:rect b="b" l="l" r="r" t="t"/>
                  <a:pathLst>
                    <a:path extrusionOk="0" h="61041" w="50578">
                      <a:moveTo>
                        <a:pt x="48958" y="56185"/>
                      </a:moveTo>
                      <a:cubicBezTo>
                        <a:pt x="46820" y="57890"/>
                        <a:pt x="39732" y="61042"/>
                        <a:pt x="31188" y="61042"/>
                      </a:cubicBezTo>
                      <a:cubicBezTo>
                        <a:pt x="13154" y="61042"/>
                        <a:pt x="0" y="49874"/>
                        <a:pt x="0" y="30521"/>
                      </a:cubicBezTo>
                      <a:cubicBezTo>
                        <a:pt x="0" y="11168"/>
                        <a:pt x="13154" y="0"/>
                        <a:pt x="32039" y="0"/>
                      </a:cubicBezTo>
                      <a:cubicBezTo>
                        <a:pt x="38427" y="-14"/>
                        <a:pt x="44745" y="1324"/>
                        <a:pt x="50578" y="3926"/>
                      </a:cubicBezTo>
                      <a:cubicBezTo>
                        <a:pt x="49727" y="5461"/>
                        <a:pt x="49128" y="8783"/>
                        <a:pt x="48787" y="10576"/>
                      </a:cubicBezTo>
                      <a:lnTo>
                        <a:pt x="48270" y="10746"/>
                      </a:lnTo>
                      <a:cubicBezTo>
                        <a:pt x="45880" y="8104"/>
                        <a:pt x="40073" y="3159"/>
                        <a:pt x="32039" y="3159"/>
                      </a:cubicBezTo>
                      <a:cubicBezTo>
                        <a:pt x="18627" y="3159"/>
                        <a:pt x="8374" y="11596"/>
                        <a:pt x="8374" y="30521"/>
                      </a:cubicBezTo>
                      <a:cubicBezTo>
                        <a:pt x="8374" y="49446"/>
                        <a:pt x="18627" y="57890"/>
                        <a:pt x="32039" y="57890"/>
                      </a:cubicBezTo>
                      <a:cubicBezTo>
                        <a:pt x="40155" y="57890"/>
                        <a:pt x="46139" y="53284"/>
                        <a:pt x="49386" y="50818"/>
                      </a:cubicBezTo>
                      <a:lnTo>
                        <a:pt x="49727" y="51158"/>
                      </a:ln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967" name="Google Shape;2967;p18"/>
                <p:cNvSpPr/>
                <p:nvPr/>
              </p:nvSpPr>
              <p:spPr>
                <a:xfrm>
                  <a:off x="9133446" y="3945971"/>
                  <a:ext cx="8373" cy="58820"/>
                </a:xfrm>
                <a:custGeom>
                  <a:rect b="b" l="l" r="r" t="t"/>
                  <a:pathLst>
                    <a:path extrusionOk="0" h="58820" w="8373">
                      <a:moveTo>
                        <a:pt x="687" y="22077"/>
                      </a:moveTo>
                      <a:cubicBezTo>
                        <a:pt x="687" y="14748"/>
                        <a:pt x="340" y="7330"/>
                        <a:pt x="0" y="0"/>
                      </a:cubicBezTo>
                      <a:cubicBezTo>
                        <a:pt x="2762" y="571"/>
                        <a:pt x="5612" y="571"/>
                        <a:pt x="8374" y="0"/>
                      </a:cubicBezTo>
                      <a:cubicBezTo>
                        <a:pt x="8027" y="7330"/>
                        <a:pt x="7687" y="14748"/>
                        <a:pt x="7687" y="22077"/>
                      </a:cubicBezTo>
                      <a:lnTo>
                        <a:pt x="7687" y="36743"/>
                      </a:lnTo>
                      <a:cubicBezTo>
                        <a:pt x="7687" y="44073"/>
                        <a:pt x="8027" y="51491"/>
                        <a:pt x="8374" y="58821"/>
                      </a:cubicBezTo>
                      <a:cubicBezTo>
                        <a:pt x="5612" y="58259"/>
                        <a:pt x="2762" y="58259"/>
                        <a:pt x="0" y="58821"/>
                      </a:cubicBezTo>
                      <a:cubicBezTo>
                        <a:pt x="340" y="51491"/>
                        <a:pt x="687" y="44073"/>
                        <a:pt x="687" y="36743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968" name="Google Shape;2968;p18"/>
                <p:cNvSpPr/>
                <p:nvPr/>
              </p:nvSpPr>
              <p:spPr>
                <a:xfrm>
                  <a:off x="9167182" y="3903810"/>
                  <a:ext cx="13431" cy="13401"/>
                </a:xfrm>
                <a:custGeom>
                  <a:rect b="b" l="l" r="r" t="t"/>
                  <a:pathLst>
                    <a:path extrusionOk="0" h="13401" w="13431">
                      <a:moveTo>
                        <a:pt x="0" y="6707"/>
                      </a:moveTo>
                      <a:cubicBezTo>
                        <a:pt x="-6" y="3006"/>
                        <a:pt x="3001" y="4"/>
                        <a:pt x="6709" y="0"/>
                      </a:cubicBezTo>
                      <a:cubicBezTo>
                        <a:pt x="10417" y="-3"/>
                        <a:pt x="13425" y="2994"/>
                        <a:pt x="13431" y="6694"/>
                      </a:cubicBezTo>
                      <a:cubicBezTo>
                        <a:pt x="13437" y="10395"/>
                        <a:pt x="10430" y="13398"/>
                        <a:pt x="6722" y="13401"/>
                      </a:cubicBezTo>
                      <a:cubicBezTo>
                        <a:pt x="6722" y="13401"/>
                        <a:pt x="6716" y="13401"/>
                        <a:pt x="6716" y="13401"/>
                      </a:cubicBezTo>
                      <a:cubicBezTo>
                        <a:pt x="3008" y="13405"/>
                        <a:pt x="6" y="10410"/>
                        <a:pt x="0" y="6713"/>
                      </a:cubicBezTo>
                      <a:cubicBezTo>
                        <a:pt x="0" y="6711"/>
                        <a:pt x="0" y="6709"/>
                        <a:pt x="0" y="670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969" name="Google Shape;2969;p18"/>
                <p:cNvSpPr/>
                <p:nvPr/>
              </p:nvSpPr>
              <p:spPr>
                <a:xfrm>
                  <a:off x="9154148" y="3857189"/>
                  <a:ext cx="54084" cy="59934"/>
                </a:xfrm>
                <a:custGeom>
                  <a:rect b="b" l="l" r="r" t="t"/>
                  <a:pathLst>
                    <a:path extrusionOk="0" h="59934" w="54084">
                      <a:moveTo>
                        <a:pt x="36207" y="37083"/>
                      </a:moveTo>
                      <a:lnTo>
                        <a:pt x="25532" y="11507"/>
                      </a:lnTo>
                      <a:lnTo>
                        <a:pt x="14591" y="37083"/>
                      </a:lnTo>
                      <a:cubicBezTo>
                        <a:pt x="11003" y="45891"/>
                        <a:pt x="7756" y="54561"/>
                        <a:pt x="6306" y="59934"/>
                      </a:cubicBezTo>
                      <a:cubicBezTo>
                        <a:pt x="4244" y="59368"/>
                        <a:pt x="2062" y="59368"/>
                        <a:pt x="0" y="59934"/>
                      </a:cubicBezTo>
                      <a:cubicBezTo>
                        <a:pt x="9143" y="39984"/>
                        <a:pt x="18028" y="20114"/>
                        <a:pt x="26743" y="0"/>
                      </a:cubicBezTo>
                      <a:lnTo>
                        <a:pt x="28369" y="0"/>
                      </a:lnTo>
                      <a:cubicBezTo>
                        <a:pt x="36737" y="19775"/>
                        <a:pt x="49557" y="50812"/>
                        <a:pt x="54084" y="59934"/>
                      </a:cubicBezTo>
                      <a:cubicBezTo>
                        <a:pt x="51095" y="59364"/>
                        <a:pt x="48018" y="59364"/>
                        <a:pt x="45029" y="59934"/>
                      </a:cubicBezTo>
                      <a:cubicBezTo>
                        <a:pt x="43421" y="54052"/>
                        <a:pt x="39285" y="44671"/>
                        <a:pt x="36207" y="37083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970" name="Google Shape;2970;p18"/>
                <p:cNvSpPr/>
                <p:nvPr/>
              </p:nvSpPr>
              <p:spPr>
                <a:xfrm>
                  <a:off x="9167465" y="3990843"/>
                  <a:ext cx="13431" cy="13401"/>
                </a:xfrm>
                <a:custGeom>
                  <a:rect b="b" l="l" r="r" t="t"/>
                  <a:pathLst>
                    <a:path extrusionOk="0" h="13401" w="13431">
                      <a:moveTo>
                        <a:pt x="0" y="6707"/>
                      </a:moveTo>
                      <a:cubicBezTo>
                        <a:pt x="-6" y="3006"/>
                        <a:pt x="3002" y="4"/>
                        <a:pt x="6709" y="0"/>
                      </a:cubicBezTo>
                      <a:cubicBezTo>
                        <a:pt x="10417" y="-4"/>
                        <a:pt x="13425" y="2994"/>
                        <a:pt x="13431" y="6694"/>
                      </a:cubicBezTo>
                      <a:cubicBezTo>
                        <a:pt x="13437" y="10395"/>
                        <a:pt x="10430" y="13397"/>
                        <a:pt x="6722" y="13401"/>
                      </a:cubicBezTo>
                      <a:cubicBezTo>
                        <a:pt x="6716" y="13401"/>
                        <a:pt x="6716" y="13401"/>
                        <a:pt x="6709" y="13401"/>
                      </a:cubicBezTo>
                      <a:cubicBezTo>
                        <a:pt x="3002" y="13401"/>
                        <a:pt x="0" y="10404"/>
                        <a:pt x="0" y="670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971" name="Google Shape;2971;p18"/>
                <p:cNvSpPr/>
                <p:nvPr/>
              </p:nvSpPr>
              <p:spPr>
                <a:xfrm>
                  <a:off x="9154419" y="3944241"/>
                  <a:ext cx="54084" cy="59934"/>
                </a:xfrm>
                <a:custGeom>
                  <a:rect b="b" l="l" r="r" t="t"/>
                  <a:pathLst>
                    <a:path extrusionOk="0" h="59934" w="54084">
                      <a:moveTo>
                        <a:pt x="36214" y="37083"/>
                      </a:moveTo>
                      <a:lnTo>
                        <a:pt x="25532" y="11507"/>
                      </a:lnTo>
                      <a:lnTo>
                        <a:pt x="14598" y="37083"/>
                      </a:lnTo>
                      <a:cubicBezTo>
                        <a:pt x="11010" y="45891"/>
                        <a:pt x="7762" y="54561"/>
                        <a:pt x="6306" y="59934"/>
                      </a:cubicBezTo>
                      <a:cubicBezTo>
                        <a:pt x="4244" y="59368"/>
                        <a:pt x="2062" y="59368"/>
                        <a:pt x="0" y="59934"/>
                      </a:cubicBezTo>
                      <a:cubicBezTo>
                        <a:pt x="9143" y="39984"/>
                        <a:pt x="18034" y="20114"/>
                        <a:pt x="26749" y="0"/>
                      </a:cubicBezTo>
                      <a:lnTo>
                        <a:pt x="28369" y="0"/>
                      </a:lnTo>
                      <a:cubicBezTo>
                        <a:pt x="36743" y="19775"/>
                        <a:pt x="49563" y="50812"/>
                        <a:pt x="54084" y="59934"/>
                      </a:cubicBezTo>
                      <a:cubicBezTo>
                        <a:pt x="51095" y="59364"/>
                        <a:pt x="48024" y="59364"/>
                        <a:pt x="45035" y="59934"/>
                      </a:cubicBezTo>
                      <a:cubicBezTo>
                        <a:pt x="43396" y="54052"/>
                        <a:pt x="39291" y="44671"/>
                        <a:pt x="36214" y="37083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972" name="Google Shape;2972;p18"/>
                <p:cNvSpPr/>
                <p:nvPr/>
              </p:nvSpPr>
              <p:spPr>
                <a:xfrm>
                  <a:off x="8863675" y="3990843"/>
                  <a:ext cx="13431" cy="13401"/>
                </a:xfrm>
                <a:custGeom>
                  <a:rect b="b" l="l" r="r" t="t"/>
                  <a:pathLst>
                    <a:path extrusionOk="0" h="13401" w="13431">
                      <a:moveTo>
                        <a:pt x="0" y="6707"/>
                      </a:moveTo>
                      <a:cubicBezTo>
                        <a:pt x="-4" y="3006"/>
                        <a:pt x="3000" y="4"/>
                        <a:pt x="6709" y="0"/>
                      </a:cubicBezTo>
                      <a:cubicBezTo>
                        <a:pt x="10418" y="-4"/>
                        <a:pt x="13427" y="2994"/>
                        <a:pt x="13431" y="6694"/>
                      </a:cubicBezTo>
                      <a:cubicBezTo>
                        <a:pt x="13434" y="10395"/>
                        <a:pt x="10431" y="13397"/>
                        <a:pt x="6722" y="13401"/>
                      </a:cubicBezTo>
                      <a:cubicBezTo>
                        <a:pt x="6717" y="13401"/>
                        <a:pt x="6714" y="13401"/>
                        <a:pt x="6709" y="13401"/>
                      </a:cubicBezTo>
                      <a:cubicBezTo>
                        <a:pt x="3004" y="13401"/>
                        <a:pt x="0" y="10404"/>
                        <a:pt x="0" y="670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973" name="Google Shape;2973;p18"/>
                <p:cNvSpPr/>
                <p:nvPr/>
              </p:nvSpPr>
              <p:spPr>
                <a:xfrm>
                  <a:off x="8850660" y="3944241"/>
                  <a:ext cx="54084" cy="59934"/>
                </a:xfrm>
                <a:custGeom>
                  <a:rect b="b" l="l" r="r" t="t"/>
                  <a:pathLst>
                    <a:path extrusionOk="0" h="59934" w="54084">
                      <a:moveTo>
                        <a:pt x="36189" y="37083"/>
                      </a:moveTo>
                      <a:lnTo>
                        <a:pt x="25507" y="11507"/>
                      </a:lnTo>
                      <a:lnTo>
                        <a:pt x="14598" y="37083"/>
                      </a:lnTo>
                      <a:cubicBezTo>
                        <a:pt x="11003" y="45891"/>
                        <a:pt x="7762" y="54561"/>
                        <a:pt x="6306" y="59934"/>
                      </a:cubicBezTo>
                      <a:cubicBezTo>
                        <a:pt x="4243" y="59368"/>
                        <a:pt x="2063" y="59368"/>
                        <a:pt x="0" y="59934"/>
                      </a:cubicBezTo>
                      <a:cubicBezTo>
                        <a:pt x="9143" y="39984"/>
                        <a:pt x="18028" y="20114"/>
                        <a:pt x="26743" y="0"/>
                      </a:cubicBezTo>
                      <a:lnTo>
                        <a:pt x="28369" y="0"/>
                      </a:lnTo>
                      <a:cubicBezTo>
                        <a:pt x="36743" y="19775"/>
                        <a:pt x="49563" y="50812"/>
                        <a:pt x="54084" y="59934"/>
                      </a:cubicBezTo>
                      <a:cubicBezTo>
                        <a:pt x="51093" y="59364"/>
                        <a:pt x="48021" y="59364"/>
                        <a:pt x="45029" y="59934"/>
                      </a:cubicBezTo>
                      <a:cubicBezTo>
                        <a:pt x="43364" y="54052"/>
                        <a:pt x="39259" y="44671"/>
                        <a:pt x="36189" y="37083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974" name="Google Shape;2974;p18"/>
                <p:cNvSpPr/>
                <p:nvPr/>
              </p:nvSpPr>
              <p:spPr>
                <a:xfrm>
                  <a:off x="9060842" y="3772711"/>
                  <a:ext cx="44108" cy="58795"/>
                </a:xfrm>
                <a:custGeom>
                  <a:rect b="b" l="l" r="r" t="t"/>
                  <a:pathLst>
                    <a:path extrusionOk="0" h="58795" w="44108">
                      <a:moveTo>
                        <a:pt x="18545" y="22077"/>
                      </a:moveTo>
                      <a:cubicBezTo>
                        <a:pt x="18545" y="16205"/>
                        <a:pt x="18457" y="10323"/>
                        <a:pt x="18287" y="4429"/>
                      </a:cubicBezTo>
                      <a:cubicBezTo>
                        <a:pt x="12176" y="4418"/>
                        <a:pt x="6072" y="4731"/>
                        <a:pt x="0" y="5367"/>
                      </a:cubicBezTo>
                      <a:cubicBezTo>
                        <a:pt x="277" y="4484"/>
                        <a:pt x="422" y="3567"/>
                        <a:pt x="429" y="2643"/>
                      </a:cubicBezTo>
                      <a:cubicBezTo>
                        <a:pt x="404" y="1746"/>
                        <a:pt x="265" y="857"/>
                        <a:pt x="0" y="0"/>
                      </a:cubicBezTo>
                      <a:cubicBezTo>
                        <a:pt x="7346" y="252"/>
                        <a:pt x="14699" y="428"/>
                        <a:pt x="22070" y="428"/>
                      </a:cubicBezTo>
                      <a:cubicBezTo>
                        <a:pt x="29441" y="428"/>
                        <a:pt x="36762" y="252"/>
                        <a:pt x="44108" y="0"/>
                      </a:cubicBezTo>
                      <a:cubicBezTo>
                        <a:pt x="43844" y="885"/>
                        <a:pt x="43699" y="1801"/>
                        <a:pt x="43680" y="2724"/>
                      </a:cubicBezTo>
                      <a:cubicBezTo>
                        <a:pt x="43699" y="3621"/>
                        <a:pt x="43844" y="4510"/>
                        <a:pt x="44108" y="5367"/>
                      </a:cubicBezTo>
                      <a:cubicBezTo>
                        <a:pt x="38036" y="4730"/>
                        <a:pt x="31932" y="4417"/>
                        <a:pt x="25822" y="4429"/>
                      </a:cubicBezTo>
                      <a:cubicBezTo>
                        <a:pt x="25658" y="10302"/>
                        <a:pt x="25576" y="16184"/>
                        <a:pt x="25570" y="22077"/>
                      </a:cubicBezTo>
                      <a:lnTo>
                        <a:pt x="25570" y="36718"/>
                      </a:lnTo>
                      <a:cubicBezTo>
                        <a:pt x="25570" y="44048"/>
                        <a:pt x="25910" y="51466"/>
                        <a:pt x="26251" y="58796"/>
                      </a:cubicBezTo>
                      <a:cubicBezTo>
                        <a:pt x="23489" y="58234"/>
                        <a:pt x="20639" y="58234"/>
                        <a:pt x="17877" y="58796"/>
                      </a:cubicBezTo>
                      <a:cubicBezTo>
                        <a:pt x="18223" y="51466"/>
                        <a:pt x="18564" y="44048"/>
                        <a:pt x="18564" y="36718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975" name="Google Shape;2975;p18"/>
                <p:cNvSpPr/>
                <p:nvPr/>
              </p:nvSpPr>
              <p:spPr>
                <a:xfrm>
                  <a:off x="9164123" y="3772711"/>
                  <a:ext cx="44140" cy="58795"/>
                </a:xfrm>
                <a:custGeom>
                  <a:rect b="b" l="l" r="r" t="t"/>
                  <a:pathLst>
                    <a:path extrusionOk="0" h="58795" w="44140">
                      <a:moveTo>
                        <a:pt x="18539" y="22077"/>
                      </a:moveTo>
                      <a:cubicBezTo>
                        <a:pt x="18539" y="16205"/>
                        <a:pt x="18457" y="10323"/>
                        <a:pt x="18287" y="4429"/>
                      </a:cubicBezTo>
                      <a:cubicBezTo>
                        <a:pt x="12176" y="4418"/>
                        <a:pt x="6072" y="4731"/>
                        <a:pt x="0" y="5367"/>
                      </a:cubicBezTo>
                      <a:cubicBezTo>
                        <a:pt x="277" y="4484"/>
                        <a:pt x="423" y="3567"/>
                        <a:pt x="429" y="2643"/>
                      </a:cubicBezTo>
                      <a:cubicBezTo>
                        <a:pt x="404" y="1746"/>
                        <a:pt x="265" y="857"/>
                        <a:pt x="0" y="0"/>
                      </a:cubicBezTo>
                      <a:cubicBezTo>
                        <a:pt x="7346" y="252"/>
                        <a:pt x="14699" y="428"/>
                        <a:pt x="22070" y="428"/>
                      </a:cubicBezTo>
                      <a:cubicBezTo>
                        <a:pt x="29441" y="428"/>
                        <a:pt x="36769" y="252"/>
                        <a:pt x="44140" y="0"/>
                      </a:cubicBezTo>
                      <a:cubicBezTo>
                        <a:pt x="43875" y="885"/>
                        <a:pt x="43730" y="1801"/>
                        <a:pt x="43711" y="2724"/>
                      </a:cubicBezTo>
                      <a:cubicBezTo>
                        <a:pt x="43730" y="3621"/>
                        <a:pt x="43875" y="4510"/>
                        <a:pt x="44140" y="5367"/>
                      </a:cubicBezTo>
                      <a:cubicBezTo>
                        <a:pt x="38068" y="4731"/>
                        <a:pt x="31964" y="4418"/>
                        <a:pt x="25853" y="4429"/>
                      </a:cubicBezTo>
                      <a:cubicBezTo>
                        <a:pt x="25683" y="10302"/>
                        <a:pt x="25595" y="16184"/>
                        <a:pt x="25601" y="22077"/>
                      </a:cubicBezTo>
                      <a:lnTo>
                        <a:pt x="25601" y="36718"/>
                      </a:lnTo>
                      <a:cubicBezTo>
                        <a:pt x="25601" y="44048"/>
                        <a:pt x="25942" y="51466"/>
                        <a:pt x="26282" y="58796"/>
                      </a:cubicBezTo>
                      <a:cubicBezTo>
                        <a:pt x="23520" y="58234"/>
                        <a:pt x="20670" y="58234"/>
                        <a:pt x="17908" y="58796"/>
                      </a:cubicBezTo>
                      <a:cubicBezTo>
                        <a:pt x="18255" y="51466"/>
                        <a:pt x="18589" y="44048"/>
                        <a:pt x="18589" y="36718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976" name="Google Shape;2976;p18"/>
                <p:cNvSpPr/>
                <p:nvPr/>
              </p:nvSpPr>
              <p:spPr>
                <a:xfrm>
                  <a:off x="8960789" y="3926628"/>
                  <a:ext cx="31263" cy="77968"/>
                </a:xfrm>
                <a:custGeom>
                  <a:rect b="b" l="l" r="r" t="t"/>
                  <a:pathLst>
                    <a:path extrusionOk="0" h="77968" w="31263">
                      <a:moveTo>
                        <a:pt x="22083" y="14523"/>
                      </a:moveTo>
                      <a:lnTo>
                        <a:pt x="11167" y="3783"/>
                      </a:lnTo>
                      <a:cubicBezTo>
                        <a:pt x="10152" y="2666"/>
                        <a:pt x="9055" y="1630"/>
                        <a:pt x="7876" y="688"/>
                      </a:cubicBezTo>
                      <a:cubicBezTo>
                        <a:pt x="7548" y="408"/>
                        <a:pt x="7163" y="204"/>
                        <a:pt x="6747" y="90"/>
                      </a:cubicBezTo>
                      <a:cubicBezTo>
                        <a:pt x="5284" y="-274"/>
                        <a:pt x="3771" y="493"/>
                        <a:pt x="3203" y="1890"/>
                      </a:cubicBezTo>
                      <a:cubicBezTo>
                        <a:pt x="2926" y="2644"/>
                        <a:pt x="2951" y="3478"/>
                        <a:pt x="3285" y="4211"/>
                      </a:cubicBezTo>
                      <a:cubicBezTo>
                        <a:pt x="3802" y="5073"/>
                        <a:pt x="4673" y="5507"/>
                        <a:pt x="5448" y="6099"/>
                      </a:cubicBezTo>
                      <a:lnTo>
                        <a:pt x="19050" y="14517"/>
                      </a:lnTo>
                      <a:close/>
                      <a:moveTo>
                        <a:pt x="7617" y="23464"/>
                      </a:moveTo>
                      <a:lnTo>
                        <a:pt x="14282" y="23464"/>
                      </a:lnTo>
                      <a:lnTo>
                        <a:pt x="22953" y="23640"/>
                      </a:lnTo>
                      <a:cubicBezTo>
                        <a:pt x="25570" y="23787"/>
                        <a:pt x="28174" y="24102"/>
                        <a:pt x="30747" y="24584"/>
                      </a:cubicBezTo>
                      <a:cubicBezTo>
                        <a:pt x="30614" y="23729"/>
                        <a:pt x="30520" y="22868"/>
                        <a:pt x="30476" y="22004"/>
                      </a:cubicBezTo>
                      <a:cubicBezTo>
                        <a:pt x="30476" y="21148"/>
                        <a:pt x="30658" y="20375"/>
                        <a:pt x="30747" y="19424"/>
                      </a:cubicBezTo>
                      <a:lnTo>
                        <a:pt x="0" y="19424"/>
                      </a:lnTo>
                      <a:lnTo>
                        <a:pt x="0" y="77968"/>
                      </a:lnTo>
                      <a:lnTo>
                        <a:pt x="31264" y="77968"/>
                      </a:lnTo>
                      <a:cubicBezTo>
                        <a:pt x="31131" y="77116"/>
                        <a:pt x="31043" y="76257"/>
                        <a:pt x="30999" y="75395"/>
                      </a:cubicBezTo>
                      <a:cubicBezTo>
                        <a:pt x="30999" y="74533"/>
                        <a:pt x="31169" y="73759"/>
                        <a:pt x="31264" y="72809"/>
                      </a:cubicBezTo>
                      <a:cubicBezTo>
                        <a:pt x="28628" y="73238"/>
                        <a:pt x="25967" y="73497"/>
                        <a:pt x="23293" y="73583"/>
                      </a:cubicBezTo>
                      <a:cubicBezTo>
                        <a:pt x="18097" y="73759"/>
                        <a:pt x="12901" y="74099"/>
                        <a:pt x="7617" y="73929"/>
                      </a:cubicBezTo>
                      <a:lnTo>
                        <a:pt x="7617" y="48825"/>
                      </a:lnTo>
                      <a:lnTo>
                        <a:pt x="21036" y="48825"/>
                      </a:lnTo>
                      <a:cubicBezTo>
                        <a:pt x="23640" y="48825"/>
                        <a:pt x="26150" y="49172"/>
                        <a:pt x="28754" y="49253"/>
                      </a:cubicBezTo>
                      <a:cubicBezTo>
                        <a:pt x="28666" y="48316"/>
                        <a:pt x="28489" y="47536"/>
                        <a:pt x="28489" y="46850"/>
                      </a:cubicBezTo>
                      <a:cubicBezTo>
                        <a:pt x="28527" y="46101"/>
                        <a:pt x="28615" y="45354"/>
                        <a:pt x="28754" y="44616"/>
                      </a:cubicBezTo>
                      <a:cubicBezTo>
                        <a:pt x="26150" y="44704"/>
                        <a:pt x="23640" y="45038"/>
                        <a:pt x="21036" y="45038"/>
                      </a:cubicBezTo>
                      <a:lnTo>
                        <a:pt x="7617" y="45038"/>
                      </a:ln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977" name="Google Shape;2977;p18"/>
                <p:cNvSpPr/>
                <p:nvPr/>
              </p:nvSpPr>
              <p:spPr>
                <a:xfrm>
                  <a:off x="8895613" y="3839910"/>
                  <a:ext cx="31263" cy="78019"/>
                </a:xfrm>
                <a:custGeom>
                  <a:rect b="b" l="l" r="r" t="t"/>
                  <a:pathLst>
                    <a:path extrusionOk="0" h="78019" w="31263">
                      <a:moveTo>
                        <a:pt x="22083" y="14574"/>
                      </a:moveTo>
                      <a:lnTo>
                        <a:pt x="11161" y="3828"/>
                      </a:lnTo>
                      <a:cubicBezTo>
                        <a:pt x="10155" y="2706"/>
                        <a:pt x="9056" y="1670"/>
                        <a:pt x="7876" y="732"/>
                      </a:cubicBezTo>
                      <a:cubicBezTo>
                        <a:pt x="7553" y="438"/>
                        <a:pt x="7167" y="223"/>
                        <a:pt x="6747" y="103"/>
                      </a:cubicBezTo>
                      <a:cubicBezTo>
                        <a:pt x="5164" y="-323"/>
                        <a:pt x="3533" y="612"/>
                        <a:pt x="3106" y="2192"/>
                      </a:cubicBezTo>
                      <a:cubicBezTo>
                        <a:pt x="2923" y="2870"/>
                        <a:pt x="2986" y="3589"/>
                        <a:pt x="3285" y="4224"/>
                      </a:cubicBezTo>
                      <a:cubicBezTo>
                        <a:pt x="3802" y="5086"/>
                        <a:pt x="4673" y="5520"/>
                        <a:pt x="5448" y="6112"/>
                      </a:cubicBezTo>
                      <a:lnTo>
                        <a:pt x="19050" y="14536"/>
                      </a:lnTo>
                      <a:close/>
                      <a:moveTo>
                        <a:pt x="7617" y="23514"/>
                      </a:moveTo>
                      <a:lnTo>
                        <a:pt x="14282" y="23514"/>
                      </a:lnTo>
                      <a:lnTo>
                        <a:pt x="22947" y="23684"/>
                      </a:lnTo>
                      <a:cubicBezTo>
                        <a:pt x="25562" y="23832"/>
                        <a:pt x="28166" y="24147"/>
                        <a:pt x="30740" y="24628"/>
                      </a:cubicBezTo>
                      <a:cubicBezTo>
                        <a:pt x="30658" y="23772"/>
                        <a:pt x="30482" y="22910"/>
                        <a:pt x="30482" y="22048"/>
                      </a:cubicBezTo>
                      <a:cubicBezTo>
                        <a:pt x="30482" y="21187"/>
                        <a:pt x="30658" y="20419"/>
                        <a:pt x="30740" y="19469"/>
                      </a:cubicBezTo>
                      <a:lnTo>
                        <a:pt x="0" y="19469"/>
                      </a:lnTo>
                      <a:lnTo>
                        <a:pt x="0" y="78019"/>
                      </a:lnTo>
                      <a:lnTo>
                        <a:pt x="31264" y="78019"/>
                      </a:lnTo>
                      <a:cubicBezTo>
                        <a:pt x="31134" y="77164"/>
                        <a:pt x="31048" y="76303"/>
                        <a:pt x="31005" y="75440"/>
                      </a:cubicBezTo>
                      <a:cubicBezTo>
                        <a:pt x="31005" y="74571"/>
                        <a:pt x="31175" y="73797"/>
                        <a:pt x="31264" y="72854"/>
                      </a:cubicBezTo>
                      <a:cubicBezTo>
                        <a:pt x="28625" y="73286"/>
                        <a:pt x="25960" y="73545"/>
                        <a:pt x="23287" y="73628"/>
                      </a:cubicBezTo>
                      <a:cubicBezTo>
                        <a:pt x="18097" y="73797"/>
                        <a:pt x="12901" y="74150"/>
                        <a:pt x="7617" y="73980"/>
                      </a:cubicBezTo>
                      <a:lnTo>
                        <a:pt x="7617" y="48876"/>
                      </a:lnTo>
                      <a:lnTo>
                        <a:pt x="21036" y="48876"/>
                      </a:lnTo>
                      <a:cubicBezTo>
                        <a:pt x="23646" y="48876"/>
                        <a:pt x="26156" y="49210"/>
                        <a:pt x="28754" y="49298"/>
                      </a:cubicBezTo>
                      <a:cubicBezTo>
                        <a:pt x="28666" y="48354"/>
                        <a:pt x="28483" y="47586"/>
                        <a:pt x="28483" y="46901"/>
                      </a:cubicBezTo>
                      <a:cubicBezTo>
                        <a:pt x="28525" y="46149"/>
                        <a:pt x="28615" y="45401"/>
                        <a:pt x="28754" y="44661"/>
                      </a:cubicBezTo>
                      <a:cubicBezTo>
                        <a:pt x="26156" y="44749"/>
                        <a:pt x="23646" y="45089"/>
                        <a:pt x="21036" y="45089"/>
                      </a:cubicBezTo>
                      <a:lnTo>
                        <a:pt x="7617" y="45089"/>
                      </a:ln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978" name="Google Shape;2978;p18"/>
                <p:cNvSpPr/>
                <p:nvPr/>
              </p:nvSpPr>
              <p:spPr>
                <a:xfrm>
                  <a:off x="9106502" y="3770943"/>
                  <a:ext cx="54708" cy="59789"/>
                </a:xfrm>
                <a:custGeom>
                  <a:rect b="b" l="l" r="r" t="t"/>
                  <a:pathLst>
                    <a:path extrusionOk="0" h="59789" w="54708">
                      <a:moveTo>
                        <a:pt x="14522" y="52787"/>
                      </a:moveTo>
                      <a:cubicBezTo>
                        <a:pt x="14503" y="49073"/>
                        <a:pt x="17505" y="46044"/>
                        <a:pt x="21225" y="46024"/>
                      </a:cubicBezTo>
                      <a:cubicBezTo>
                        <a:pt x="24945" y="46003"/>
                        <a:pt x="27985" y="48997"/>
                        <a:pt x="28004" y="52712"/>
                      </a:cubicBezTo>
                      <a:cubicBezTo>
                        <a:pt x="28023" y="56426"/>
                        <a:pt x="25021" y="59454"/>
                        <a:pt x="21301" y="59475"/>
                      </a:cubicBezTo>
                      <a:cubicBezTo>
                        <a:pt x="21288" y="59475"/>
                        <a:pt x="21269" y="59475"/>
                        <a:pt x="21257" y="59475"/>
                      </a:cubicBezTo>
                      <a:cubicBezTo>
                        <a:pt x="17549" y="59482"/>
                        <a:pt x="14535" y="56489"/>
                        <a:pt x="14522" y="52787"/>
                      </a:cubicBezTo>
                      <a:close/>
                      <a:moveTo>
                        <a:pt x="26976" y="0"/>
                      </a:moveTo>
                      <a:lnTo>
                        <a:pt x="28704" y="0"/>
                      </a:lnTo>
                      <a:lnTo>
                        <a:pt x="53233" y="56694"/>
                      </a:lnTo>
                      <a:lnTo>
                        <a:pt x="54708" y="59790"/>
                      </a:lnTo>
                      <a:cubicBezTo>
                        <a:pt x="53246" y="59619"/>
                        <a:pt x="51770" y="59533"/>
                        <a:pt x="50294" y="59532"/>
                      </a:cubicBezTo>
                      <a:cubicBezTo>
                        <a:pt x="48705" y="59489"/>
                        <a:pt x="47116" y="59575"/>
                        <a:pt x="45540" y="59790"/>
                      </a:cubicBezTo>
                      <a:lnTo>
                        <a:pt x="44764" y="57273"/>
                      </a:lnTo>
                      <a:lnTo>
                        <a:pt x="40874" y="46986"/>
                      </a:lnTo>
                      <a:lnTo>
                        <a:pt x="36649" y="36863"/>
                      </a:lnTo>
                      <a:lnTo>
                        <a:pt x="25771" y="10973"/>
                      </a:lnTo>
                      <a:lnTo>
                        <a:pt x="14686" y="36863"/>
                      </a:lnTo>
                      <a:cubicBezTo>
                        <a:pt x="11672" y="44413"/>
                        <a:pt x="8557" y="51963"/>
                        <a:pt x="6217" y="59765"/>
                      </a:cubicBezTo>
                      <a:cubicBezTo>
                        <a:pt x="5221" y="59547"/>
                        <a:pt x="4206" y="59461"/>
                        <a:pt x="3191" y="59507"/>
                      </a:cubicBezTo>
                      <a:cubicBezTo>
                        <a:pt x="2125" y="59509"/>
                        <a:pt x="1053" y="59595"/>
                        <a:pt x="0" y="59765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</p:grpSp>
          <p:grpSp>
            <p:nvGrpSpPr>
              <p:cNvPr id="2979" name="Google Shape;2979;p18"/>
              <p:cNvGrpSpPr/>
              <p:nvPr/>
            </p:nvGrpSpPr>
            <p:grpSpPr>
              <a:xfrm>
                <a:off x="4749897" y="4480097"/>
                <a:ext cx="1005478" cy="264812"/>
                <a:chOff x="1562620" y="1241607"/>
                <a:chExt cx="1243428" cy="327481"/>
              </a:xfrm>
            </p:grpSpPr>
            <p:sp>
              <p:nvSpPr>
                <p:cNvPr id="2980" name="Google Shape;2980;p18"/>
                <p:cNvSpPr/>
                <p:nvPr/>
              </p:nvSpPr>
              <p:spPr>
                <a:xfrm>
                  <a:off x="2127722" y="1416283"/>
                  <a:ext cx="121715" cy="117763"/>
                </a:xfrm>
                <a:custGeom>
                  <a:rect b="b" l="l" r="r" t="t"/>
                  <a:pathLst>
                    <a:path extrusionOk="0" h="117763" w="121715">
                      <a:moveTo>
                        <a:pt x="0" y="1426"/>
                      </a:moveTo>
                      <a:cubicBezTo>
                        <a:pt x="699" y="967"/>
                        <a:pt x="1450" y="593"/>
                        <a:pt x="2237" y="312"/>
                      </a:cubicBezTo>
                      <a:cubicBezTo>
                        <a:pt x="3323" y="116"/>
                        <a:pt x="4425" y="34"/>
                        <a:pt x="5527" y="66"/>
                      </a:cubicBezTo>
                      <a:cubicBezTo>
                        <a:pt x="11204" y="207"/>
                        <a:pt x="16880" y="487"/>
                        <a:pt x="22557" y="531"/>
                      </a:cubicBezTo>
                      <a:cubicBezTo>
                        <a:pt x="26198" y="531"/>
                        <a:pt x="29830" y="207"/>
                        <a:pt x="33471" y="110"/>
                      </a:cubicBezTo>
                      <a:cubicBezTo>
                        <a:pt x="35226" y="66"/>
                        <a:pt x="37033" y="224"/>
                        <a:pt x="38805" y="277"/>
                      </a:cubicBezTo>
                      <a:cubicBezTo>
                        <a:pt x="39542" y="277"/>
                        <a:pt x="40253" y="461"/>
                        <a:pt x="40235" y="1321"/>
                      </a:cubicBezTo>
                      <a:cubicBezTo>
                        <a:pt x="40218" y="2181"/>
                        <a:pt x="39472" y="2198"/>
                        <a:pt x="38753" y="2339"/>
                      </a:cubicBezTo>
                      <a:cubicBezTo>
                        <a:pt x="37160" y="2539"/>
                        <a:pt x="35582" y="2832"/>
                        <a:pt x="34024" y="3216"/>
                      </a:cubicBezTo>
                      <a:cubicBezTo>
                        <a:pt x="31550" y="3874"/>
                        <a:pt x="30786" y="5111"/>
                        <a:pt x="31593" y="7515"/>
                      </a:cubicBezTo>
                      <a:cubicBezTo>
                        <a:pt x="33436" y="13051"/>
                        <a:pt x="35436" y="18534"/>
                        <a:pt x="37366" y="24035"/>
                      </a:cubicBezTo>
                      <a:cubicBezTo>
                        <a:pt x="37849" y="25378"/>
                        <a:pt x="38314" y="26729"/>
                        <a:pt x="38814" y="28071"/>
                      </a:cubicBezTo>
                      <a:cubicBezTo>
                        <a:pt x="42078" y="36786"/>
                        <a:pt x="45348" y="45502"/>
                        <a:pt x="48623" y="54216"/>
                      </a:cubicBezTo>
                      <a:cubicBezTo>
                        <a:pt x="51439" y="61735"/>
                        <a:pt x="54220" y="69272"/>
                        <a:pt x="57054" y="76782"/>
                      </a:cubicBezTo>
                      <a:cubicBezTo>
                        <a:pt x="59327" y="82792"/>
                        <a:pt x="61652" y="88784"/>
                        <a:pt x="63950" y="94777"/>
                      </a:cubicBezTo>
                      <a:cubicBezTo>
                        <a:pt x="64091" y="95154"/>
                        <a:pt x="64292" y="95513"/>
                        <a:pt x="64556" y="96066"/>
                      </a:cubicBezTo>
                      <a:cubicBezTo>
                        <a:pt x="64986" y="95386"/>
                        <a:pt x="65372" y="94680"/>
                        <a:pt x="65714" y="93952"/>
                      </a:cubicBezTo>
                      <a:cubicBezTo>
                        <a:pt x="67898" y="88451"/>
                        <a:pt x="70022" y="82923"/>
                        <a:pt x="72215" y="77422"/>
                      </a:cubicBezTo>
                      <a:cubicBezTo>
                        <a:pt x="75400" y="69403"/>
                        <a:pt x="78707" y="61428"/>
                        <a:pt x="81866" y="53392"/>
                      </a:cubicBezTo>
                      <a:cubicBezTo>
                        <a:pt x="84349" y="47005"/>
                        <a:pt x="86621" y="40539"/>
                        <a:pt x="88999" y="34090"/>
                      </a:cubicBezTo>
                      <a:cubicBezTo>
                        <a:pt x="91210" y="28141"/>
                        <a:pt x="93491" y="22211"/>
                        <a:pt x="95640" y="16245"/>
                      </a:cubicBezTo>
                      <a:cubicBezTo>
                        <a:pt x="96640" y="13483"/>
                        <a:pt x="97487" y="10668"/>
                        <a:pt x="98176" y="7813"/>
                      </a:cubicBezTo>
                      <a:cubicBezTo>
                        <a:pt x="98869" y="4935"/>
                        <a:pt x="98027" y="3734"/>
                        <a:pt x="95166" y="3058"/>
                      </a:cubicBezTo>
                      <a:cubicBezTo>
                        <a:pt x="93614" y="2689"/>
                        <a:pt x="91999" y="2575"/>
                        <a:pt x="90420" y="2277"/>
                      </a:cubicBezTo>
                      <a:cubicBezTo>
                        <a:pt x="89773" y="2129"/>
                        <a:pt x="89215" y="1723"/>
                        <a:pt x="88876" y="1154"/>
                      </a:cubicBezTo>
                      <a:cubicBezTo>
                        <a:pt x="89447" y="768"/>
                        <a:pt x="90074" y="472"/>
                        <a:pt x="90736" y="277"/>
                      </a:cubicBezTo>
                      <a:cubicBezTo>
                        <a:pt x="92334" y="95"/>
                        <a:pt x="93944" y="28"/>
                        <a:pt x="95553" y="75"/>
                      </a:cubicBezTo>
                      <a:cubicBezTo>
                        <a:pt x="99615" y="180"/>
                        <a:pt x="103677" y="479"/>
                        <a:pt x="107739" y="514"/>
                      </a:cubicBezTo>
                      <a:cubicBezTo>
                        <a:pt x="110696" y="514"/>
                        <a:pt x="113661" y="198"/>
                        <a:pt x="116618" y="101"/>
                      </a:cubicBezTo>
                      <a:cubicBezTo>
                        <a:pt x="118372" y="40"/>
                        <a:pt x="120127" y="-311"/>
                        <a:pt x="121715" y="794"/>
                      </a:cubicBezTo>
                      <a:cubicBezTo>
                        <a:pt x="121715" y="1874"/>
                        <a:pt x="121083" y="2119"/>
                        <a:pt x="120259" y="2312"/>
                      </a:cubicBezTo>
                      <a:cubicBezTo>
                        <a:pt x="118294" y="2751"/>
                        <a:pt x="116328" y="3242"/>
                        <a:pt x="114398" y="3821"/>
                      </a:cubicBezTo>
                      <a:cubicBezTo>
                        <a:pt x="112178" y="4479"/>
                        <a:pt x="110713" y="6050"/>
                        <a:pt x="109467" y="7962"/>
                      </a:cubicBezTo>
                      <a:cubicBezTo>
                        <a:pt x="105642" y="13841"/>
                        <a:pt x="103642" y="20535"/>
                        <a:pt x="100817" y="26861"/>
                      </a:cubicBezTo>
                      <a:cubicBezTo>
                        <a:pt x="98509" y="32037"/>
                        <a:pt x="96430" y="37292"/>
                        <a:pt x="94245" y="42539"/>
                      </a:cubicBezTo>
                      <a:cubicBezTo>
                        <a:pt x="92648" y="46452"/>
                        <a:pt x="91157" y="50435"/>
                        <a:pt x="89569" y="54331"/>
                      </a:cubicBezTo>
                      <a:cubicBezTo>
                        <a:pt x="87981" y="58226"/>
                        <a:pt x="86288" y="62323"/>
                        <a:pt x="84612" y="66306"/>
                      </a:cubicBezTo>
                      <a:cubicBezTo>
                        <a:pt x="81761" y="73088"/>
                        <a:pt x="78909" y="79879"/>
                        <a:pt x="76005" y="86643"/>
                      </a:cubicBezTo>
                      <a:cubicBezTo>
                        <a:pt x="73777" y="91846"/>
                        <a:pt x="71478" y="97023"/>
                        <a:pt x="69197" y="102208"/>
                      </a:cubicBezTo>
                      <a:cubicBezTo>
                        <a:pt x="67530" y="106009"/>
                        <a:pt x="65848" y="109797"/>
                        <a:pt x="64152" y="113569"/>
                      </a:cubicBezTo>
                      <a:cubicBezTo>
                        <a:pt x="63731" y="114499"/>
                        <a:pt x="63275" y="115421"/>
                        <a:pt x="62792" y="116307"/>
                      </a:cubicBezTo>
                      <a:cubicBezTo>
                        <a:pt x="61748" y="118158"/>
                        <a:pt x="60502" y="118272"/>
                        <a:pt x="59388" y="116491"/>
                      </a:cubicBezTo>
                      <a:cubicBezTo>
                        <a:pt x="58362" y="114842"/>
                        <a:pt x="57482" y="113107"/>
                        <a:pt x="56756" y="111306"/>
                      </a:cubicBezTo>
                      <a:cubicBezTo>
                        <a:pt x="54203" y="104945"/>
                        <a:pt x="51773" y="98532"/>
                        <a:pt x="49237" y="92162"/>
                      </a:cubicBezTo>
                      <a:cubicBezTo>
                        <a:pt x="47272" y="87214"/>
                        <a:pt x="45166" y="82318"/>
                        <a:pt x="43192" y="77379"/>
                      </a:cubicBezTo>
                      <a:cubicBezTo>
                        <a:pt x="41095" y="72114"/>
                        <a:pt x="39121" y="66798"/>
                        <a:pt x="37051" y="61525"/>
                      </a:cubicBezTo>
                      <a:cubicBezTo>
                        <a:pt x="34980" y="56252"/>
                        <a:pt x="32725" y="51067"/>
                        <a:pt x="30628" y="45803"/>
                      </a:cubicBezTo>
                      <a:cubicBezTo>
                        <a:pt x="28725" y="41004"/>
                        <a:pt x="26987" y="36152"/>
                        <a:pt x="25066" y="31335"/>
                      </a:cubicBezTo>
                      <a:cubicBezTo>
                        <a:pt x="23373" y="27106"/>
                        <a:pt x="21557" y="22930"/>
                        <a:pt x="19802" y="18719"/>
                      </a:cubicBezTo>
                      <a:cubicBezTo>
                        <a:pt x="18925" y="16683"/>
                        <a:pt x="18135" y="14630"/>
                        <a:pt x="17433" y="12577"/>
                      </a:cubicBezTo>
                      <a:cubicBezTo>
                        <a:pt x="15582" y="7050"/>
                        <a:pt x="11792" y="3909"/>
                        <a:pt x="6027" y="3049"/>
                      </a:cubicBezTo>
                      <a:cubicBezTo>
                        <a:pt x="4606" y="2839"/>
                        <a:pt x="3185" y="2593"/>
                        <a:pt x="1781" y="2295"/>
                      </a:cubicBezTo>
                      <a:cubicBezTo>
                        <a:pt x="1159" y="2067"/>
                        <a:pt x="562" y="1776"/>
                        <a:pt x="0" y="142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981" name="Google Shape;2981;p18"/>
                <p:cNvSpPr/>
                <p:nvPr/>
              </p:nvSpPr>
              <p:spPr>
                <a:xfrm>
                  <a:off x="1916938" y="1274617"/>
                  <a:ext cx="121030" cy="117420"/>
                </a:xfrm>
                <a:custGeom>
                  <a:rect b="b" l="l" r="r" t="t"/>
                  <a:pathLst>
                    <a:path extrusionOk="0" h="117420" w="121030">
                      <a:moveTo>
                        <a:pt x="39612" y="2084"/>
                      </a:moveTo>
                      <a:cubicBezTo>
                        <a:pt x="38867" y="2259"/>
                        <a:pt x="38130" y="2505"/>
                        <a:pt x="37366" y="2610"/>
                      </a:cubicBezTo>
                      <a:cubicBezTo>
                        <a:pt x="35945" y="2812"/>
                        <a:pt x="34480" y="2786"/>
                        <a:pt x="33094" y="3119"/>
                      </a:cubicBezTo>
                      <a:cubicBezTo>
                        <a:pt x="31102" y="3584"/>
                        <a:pt x="30313" y="4874"/>
                        <a:pt x="30690" y="6909"/>
                      </a:cubicBezTo>
                      <a:cubicBezTo>
                        <a:pt x="30902" y="8163"/>
                        <a:pt x="31221" y="9396"/>
                        <a:pt x="31646" y="10594"/>
                      </a:cubicBezTo>
                      <a:cubicBezTo>
                        <a:pt x="34603" y="18438"/>
                        <a:pt x="37630" y="26246"/>
                        <a:pt x="40595" y="34090"/>
                      </a:cubicBezTo>
                      <a:cubicBezTo>
                        <a:pt x="41341" y="36064"/>
                        <a:pt x="41867" y="38117"/>
                        <a:pt x="42613" y="40091"/>
                      </a:cubicBezTo>
                      <a:cubicBezTo>
                        <a:pt x="44280" y="44530"/>
                        <a:pt x="46017" y="48943"/>
                        <a:pt x="47702" y="53374"/>
                      </a:cubicBezTo>
                      <a:cubicBezTo>
                        <a:pt x="48579" y="55734"/>
                        <a:pt x="49456" y="58138"/>
                        <a:pt x="50334" y="60507"/>
                      </a:cubicBezTo>
                      <a:cubicBezTo>
                        <a:pt x="52290" y="65648"/>
                        <a:pt x="54291" y="70781"/>
                        <a:pt x="56247" y="75931"/>
                      </a:cubicBezTo>
                      <a:cubicBezTo>
                        <a:pt x="57054" y="78063"/>
                        <a:pt x="57730" y="80239"/>
                        <a:pt x="58546" y="82371"/>
                      </a:cubicBezTo>
                      <a:cubicBezTo>
                        <a:pt x="60257" y="86871"/>
                        <a:pt x="62055" y="91355"/>
                        <a:pt x="63898" y="96198"/>
                      </a:cubicBezTo>
                      <a:cubicBezTo>
                        <a:pt x="64213" y="95575"/>
                        <a:pt x="64442" y="95215"/>
                        <a:pt x="64599" y="94820"/>
                      </a:cubicBezTo>
                      <a:cubicBezTo>
                        <a:pt x="68714" y="84617"/>
                        <a:pt x="72873" y="74439"/>
                        <a:pt x="76882" y="64209"/>
                      </a:cubicBezTo>
                      <a:cubicBezTo>
                        <a:pt x="80269" y="55506"/>
                        <a:pt x="83550" y="46829"/>
                        <a:pt x="86814" y="38055"/>
                      </a:cubicBezTo>
                      <a:cubicBezTo>
                        <a:pt x="89926" y="29732"/>
                        <a:pt x="92979" y="21386"/>
                        <a:pt x="95974" y="13016"/>
                      </a:cubicBezTo>
                      <a:cubicBezTo>
                        <a:pt x="96645" y="11009"/>
                        <a:pt x="97169" y="8957"/>
                        <a:pt x="97544" y="6874"/>
                      </a:cubicBezTo>
                      <a:cubicBezTo>
                        <a:pt x="98051" y="5241"/>
                        <a:pt x="97139" y="3505"/>
                        <a:pt x="95505" y="2998"/>
                      </a:cubicBezTo>
                      <a:cubicBezTo>
                        <a:pt x="95270" y="2925"/>
                        <a:pt x="95026" y="2880"/>
                        <a:pt x="94780" y="2865"/>
                      </a:cubicBezTo>
                      <a:cubicBezTo>
                        <a:pt x="93352" y="2674"/>
                        <a:pt x="91913" y="2572"/>
                        <a:pt x="90473" y="2558"/>
                      </a:cubicBezTo>
                      <a:cubicBezTo>
                        <a:pt x="89323" y="2558"/>
                        <a:pt x="88534" y="2119"/>
                        <a:pt x="88490" y="461"/>
                      </a:cubicBezTo>
                      <a:cubicBezTo>
                        <a:pt x="89788" y="246"/>
                        <a:pt x="91097" y="105"/>
                        <a:pt x="92412" y="40"/>
                      </a:cubicBezTo>
                      <a:cubicBezTo>
                        <a:pt x="95631" y="40"/>
                        <a:pt x="98851" y="224"/>
                        <a:pt x="102062" y="215"/>
                      </a:cubicBezTo>
                      <a:cubicBezTo>
                        <a:pt x="107239" y="215"/>
                        <a:pt x="112406" y="57"/>
                        <a:pt x="117583" y="31"/>
                      </a:cubicBezTo>
                      <a:cubicBezTo>
                        <a:pt x="118740" y="96"/>
                        <a:pt x="119892" y="237"/>
                        <a:pt x="121031" y="452"/>
                      </a:cubicBezTo>
                      <a:cubicBezTo>
                        <a:pt x="121031" y="2084"/>
                        <a:pt x="120268" y="2470"/>
                        <a:pt x="119101" y="2575"/>
                      </a:cubicBezTo>
                      <a:cubicBezTo>
                        <a:pt x="117592" y="2714"/>
                        <a:pt x="116092" y="2937"/>
                        <a:pt x="114609" y="3242"/>
                      </a:cubicBezTo>
                      <a:cubicBezTo>
                        <a:pt x="111713" y="3821"/>
                        <a:pt x="109941" y="5874"/>
                        <a:pt x="108467" y="8225"/>
                      </a:cubicBezTo>
                      <a:cubicBezTo>
                        <a:pt x="104958" y="13972"/>
                        <a:pt x="102861" y="20350"/>
                        <a:pt x="100246" y="26501"/>
                      </a:cubicBezTo>
                      <a:cubicBezTo>
                        <a:pt x="97632" y="32651"/>
                        <a:pt x="95149" y="38678"/>
                        <a:pt x="92631" y="44776"/>
                      </a:cubicBezTo>
                      <a:cubicBezTo>
                        <a:pt x="91920" y="46531"/>
                        <a:pt x="91341" y="48285"/>
                        <a:pt x="90622" y="50040"/>
                      </a:cubicBezTo>
                      <a:cubicBezTo>
                        <a:pt x="88797" y="54427"/>
                        <a:pt x="86893" y="58743"/>
                        <a:pt x="85068" y="63113"/>
                      </a:cubicBezTo>
                      <a:cubicBezTo>
                        <a:pt x="81296" y="72176"/>
                        <a:pt x="77637" y="81291"/>
                        <a:pt x="73759" y="90311"/>
                      </a:cubicBezTo>
                      <a:cubicBezTo>
                        <a:pt x="70109" y="98786"/>
                        <a:pt x="66240" y="107156"/>
                        <a:pt x="62450" y="115578"/>
                      </a:cubicBezTo>
                      <a:cubicBezTo>
                        <a:pt x="62029" y="116517"/>
                        <a:pt x="61441" y="117658"/>
                        <a:pt x="60309" y="117377"/>
                      </a:cubicBezTo>
                      <a:cubicBezTo>
                        <a:pt x="59370" y="117072"/>
                        <a:pt x="58591" y="116406"/>
                        <a:pt x="58142" y="115526"/>
                      </a:cubicBezTo>
                      <a:cubicBezTo>
                        <a:pt x="56387" y="111779"/>
                        <a:pt x="54633" y="107981"/>
                        <a:pt x="53115" y="104120"/>
                      </a:cubicBezTo>
                      <a:cubicBezTo>
                        <a:pt x="50334" y="97215"/>
                        <a:pt x="47675" y="90258"/>
                        <a:pt x="44964" y="83327"/>
                      </a:cubicBezTo>
                      <a:cubicBezTo>
                        <a:pt x="42253" y="76396"/>
                        <a:pt x="39612" y="69640"/>
                        <a:pt x="36919" y="62771"/>
                      </a:cubicBezTo>
                      <a:cubicBezTo>
                        <a:pt x="34919" y="57734"/>
                        <a:pt x="32822" y="52742"/>
                        <a:pt x="30778" y="47715"/>
                      </a:cubicBezTo>
                      <a:cubicBezTo>
                        <a:pt x="29900" y="45522"/>
                        <a:pt x="29075" y="43328"/>
                        <a:pt x="28189" y="41091"/>
                      </a:cubicBezTo>
                      <a:cubicBezTo>
                        <a:pt x="24633" y="32218"/>
                        <a:pt x="21065" y="23348"/>
                        <a:pt x="17486" y="14481"/>
                      </a:cubicBezTo>
                      <a:cubicBezTo>
                        <a:pt x="16757" y="12510"/>
                        <a:pt x="15916" y="10583"/>
                        <a:pt x="14968" y="8708"/>
                      </a:cubicBezTo>
                      <a:cubicBezTo>
                        <a:pt x="13418" y="5923"/>
                        <a:pt x="10718" y="3964"/>
                        <a:pt x="7589" y="3356"/>
                      </a:cubicBezTo>
                      <a:cubicBezTo>
                        <a:pt x="5536" y="2891"/>
                        <a:pt x="3387" y="2865"/>
                        <a:pt x="1298" y="2479"/>
                      </a:cubicBezTo>
                      <a:cubicBezTo>
                        <a:pt x="825" y="2400"/>
                        <a:pt x="421" y="1838"/>
                        <a:pt x="0" y="1505"/>
                      </a:cubicBezTo>
                      <a:cubicBezTo>
                        <a:pt x="362" y="1016"/>
                        <a:pt x="752" y="547"/>
                        <a:pt x="1167" y="101"/>
                      </a:cubicBezTo>
                      <a:cubicBezTo>
                        <a:pt x="1307" y="-39"/>
                        <a:pt x="1658" y="5"/>
                        <a:pt x="1913" y="13"/>
                      </a:cubicBezTo>
                      <a:cubicBezTo>
                        <a:pt x="5422" y="13"/>
                        <a:pt x="8870" y="101"/>
                        <a:pt x="12344" y="101"/>
                      </a:cubicBezTo>
                      <a:cubicBezTo>
                        <a:pt x="17863" y="101"/>
                        <a:pt x="23373" y="101"/>
                        <a:pt x="28882" y="101"/>
                      </a:cubicBezTo>
                      <a:cubicBezTo>
                        <a:pt x="31769" y="101"/>
                        <a:pt x="34647" y="101"/>
                        <a:pt x="37524" y="241"/>
                      </a:cubicBezTo>
                      <a:cubicBezTo>
                        <a:pt x="38279" y="414"/>
                        <a:pt x="38999" y="710"/>
                        <a:pt x="39656" y="111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982" name="Google Shape;2982;p18"/>
                <p:cNvSpPr/>
                <p:nvPr/>
              </p:nvSpPr>
              <p:spPr>
                <a:xfrm>
                  <a:off x="1964228" y="1445393"/>
                  <a:ext cx="109118" cy="89689"/>
                </a:xfrm>
                <a:custGeom>
                  <a:rect b="b" l="l" r="r" t="t"/>
                  <a:pathLst>
                    <a:path extrusionOk="0" h="89689" w="109118">
                      <a:moveTo>
                        <a:pt x="1772" y="87582"/>
                      </a:moveTo>
                      <a:cubicBezTo>
                        <a:pt x="2445" y="87231"/>
                        <a:pt x="3147" y="86937"/>
                        <a:pt x="3869" y="86705"/>
                      </a:cubicBezTo>
                      <a:cubicBezTo>
                        <a:pt x="5036" y="86494"/>
                        <a:pt x="6220" y="86424"/>
                        <a:pt x="7379" y="86275"/>
                      </a:cubicBezTo>
                      <a:cubicBezTo>
                        <a:pt x="9046" y="86170"/>
                        <a:pt x="10431" y="84950"/>
                        <a:pt x="10748" y="83310"/>
                      </a:cubicBezTo>
                      <a:cubicBezTo>
                        <a:pt x="11834" y="79171"/>
                        <a:pt x="12382" y="74910"/>
                        <a:pt x="12379" y="70632"/>
                      </a:cubicBezTo>
                      <a:cubicBezTo>
                        <a:pt x="12379" y="51786"/>
                        <a:pt x="12379" y="32906"/>
                        <a:pt x="12379" y="14095"/>
                      </a:cubicBezTo>
                      <a:cubicBezTo>
                        <a:pt x="12297" y="11693"/>
                        <a:pt x="12083" y="9297"/>
                        <a:pt x="11739" y="6918"/>
                      </a:cubicBezTo>
                      <a:cubicBezTo>
                        <a:pt x="11476" y="4585"/>
                        <a:pt x="9984" y="3304"/>
                        <a:pt x="7808" y="2812"/>
                      </a:cubicBezTo>
                      <a:cubicBezTo>
                        <a:pt x="6158" y="2475"/>
                        <a:pt x="4488" y="2244"/>
                        <a:pt x="2808" y="2119"/>
                      </a:cubicBezTo>
                      <a:cubicBezTo>
                        <a:pt x="1720" y="2014"/>
                        <a:pt x="579" y="2119"/>
                        <a:pt x="0" y="408"/>
                      </a:cubicBezTo>
                      <a:cubicBezTo>
                        <a:pt x="700" y="236"/>
                        <a:pt x="1413" y="119"/>
                        <a:pt x="2132" y="57"/>
                      </a:cubicBezTo>
                      <a:cubicBezTo>
                        <a:pt x="13669" y="57"/>
                        <a:pt x="25215" y="356"/>
                        <a:pt x="36744" y="136"/>
                      </a:cubicBezTo>
                      <a:cubicBezTo>
                        <a:pt x="46500" y="-48"/>
                        <a:pt x="56247" y="-311"/>
                        <a:pt x="65889" y="1356"/>
                      </a:cubicBezTo>
                      <a:cubicBezTo>
                        <a:pt x="70823" y="2152"/>
                        <a:pt x="75684" y="3343"/>
                        <a:pt x="80427" y="4918"/>
                      </a:cubicBezTo>
                      <a:cubicBezTo>
                        <a:pt x="87929" y="7392"/>
                        <a:pt x="94606" y="11881"/>
                        <a:pt x="99729" y="17894"/>
                      </a:cubicBezTo>
                      <a:cubicBezTo>
                        <a:pt x="101785" y="20462"/>
                        <a:pt x="103593" y="23220"/>
                        <a:pt x="105124" y="26132"/>
                      </a:cubicBezTo>
                      <a:cubicBezTo>
                        <a:pt x="107202" y="29641"/>
                        <a:pt x="108475" y="33566"/>
                        <a:pt x="108853" y="37626"/>
                      </a:cubicBezTo>
                      <a:cubicBezTo>
                        <a:pt x="109257" y="43881"/>
                        <a:pt x="109485" y="50172"/>
                        <a:pt x="107353" y="56164"/>
                      </a:cubicBezTo>
                      <a:cubicBezTo>
                        <a:pt x="105198" y="62408"/>
                        <a:pt x="101740" y="68123"/>
                        <a:pt x="97211" y="72930"/>
                      </a:cubicBezTo>
                      <a:cubicBezTo>
                        <a:pt x="94659" y="75753"/>
                        <a:pt x="91731" y="78209"/>
                        <a:pt x="88507" y="80230"/>
                      </a:cubicBezTo>
                      <a:cubicBezTo>
                        <a:pt x="83181" y="83367"/>
                        <a:pt x="77435" y="85730"/>
                        <a:pt x="71443" y="87249"/>
                      </a:cubicBezTo>
                      <a:cubicBezTo>
                        <a:pt x="62976" y="89425"/>
                        <a:pt x="54387" y="89881"/>
                        <a:pt x="45728" y="89626"/>
                      </a:cubicBezTo>
                      <a:cubicBezTo>
                        <a:pt x="38367" y="89390"/>
                        <a:pt x="31014" y="88872"/>
                        <a:pt x="23653" y="88679"/>
                      </a:cubicBezTo>
                      <a:cubicBezTo>
                        <a:pt x="17626" y="88512"/>
                        <a:pt x="11599" y="88679"/>
                        <a:pt x="5571" y="88626"/>
                      </a:cubicBezTo>
                      <a:cubicBezTo>
                        <a:pt x="4810" y="88662"/>
                        <a:pt x="4047" y="88636"/>
                        <a:pt x="3290" y="88547"/>
                      </a:cubicBezTo>
                      <a:cubicBezTo>
                        <a:pt x="2851" y="88503"/>
                        <a:pt x="2527" y="88091"/>
                        <a:pt x="1772" y="87582"/>
                      </a:cubicBezTo>
                      <a:close/>
                      <a:moveTo>
                        <a:pt x="24469" y="39670"/>
                      </a:moveTo>
                      <a:lnTo>
                        <a:pt x="24636" y="39670"/>
                      </a:lnTo>
                      <a:cubicBezTo>
                        <a:pt x="24636" y="49847"/>
                        <a:pt x="24575" y="60025"/>
                        <a:pt x="24680" y="70193"/>
                      </a:cubicBezTo>
                      <a:cubicBezTo>
                        <a:pt x="24654" y="73162"/>
                        <a:pt x="25068" y="76119"/>
                        <a:pt x="25908" y="78967"/>
                      </a:cubicBezTo>
                      <a:cubicBezTo>
                        <a:pt x="26215" y="80291"/>
                        <a:pt x="27049" y="81436"/>
                        <a:pt x="28216" y="82134"/>
                      </a:cubicBezTo>
                      <a:cubicBezTo>
                        <a:pt x="29819" y="83075"/>
                        <a:pt x="31547" y="83787"/>
                        <a:pt x="33348" y="84248"/>
                      </a:cubicBezTo>
                      <a:cubicBezTo>
                        <a:pt x="41472" y="85915"/>
                        <a:pt x="49737" y="85564"/>
                        <a:pt x="57914" y="85196"/>
                      </a:cubicBezTo>
                      <a:cubicBezTo>
                        <a:pt x="65032" y="84776"/>
                        <a:pt x="72025" y="83145"/>
                        <a:pt x="78593" y="80370"/>
                      </a:cubicBezTo>
                      <a:cubicBezTo>
                        <a:pt x="81453" y="79340"/>
                        <a:pt x="84213" y="78054"/>
                        <a:pt x="86840" y="76528"/>
                      </a:cubicBezTo>
                      <a:cubicBezTo>
                        <a:pt x="95044" y="71263"/>
                        <a:pt x="98702" y="63209"/>
                        <a:pt x="100378" y="53988"/>
                      </a:cubicBezTo>
                      <a:cubicBezTo>
                        <a:pt x="100650" y="52748"/>
                        <a:pt x="100805" y="51485"/>
                        <a:pt x="100843" y="50216"/>
                      </a:cubicBezTo>
                      <a:cubicBezTo>
                        <a:pt x="100955" y="46784"/>
                        <a:pt x="100773" y="43350"/>
                        <a:pt x="100299" y="39951"/>
                      </a:cubicBezTo>
                      <a:cubicBezTo>
                        <a:pt x="99755" y="36968"/>
                        <a:pt x="99334" y="33993"/>
                        <a:pt x="97728" y="31335"/>
                      </a:cubicBezTo>
                      <a:cubicBezTo>
                        <a:pt x="95466" y="27394"/>
                        <a:pt x="92820" y="23685"/>
                        <a:pt x="89832" y="20263"/>
                      </a:cubicBezTo>
                      <a:cubicBezTo>
                        <a:pt x="85574" y="15659"/>
                        <a:pt x="80299" y="12117"/>
                        <a:pt x="74426" y="9919"/>
                      </a:cubicBezTo>
                      <a:cubicBezTo>
                        <a:pt x="68978" y="7785"/>
                        <a:pt x="63283" y="6349"/>
                        <a:pt x="57475" y="5646"/>
                      </a:cubicBezTo>
                      <a:cubicBezTo>
                        <a:pt x="53791" y="5199"/>
                        <a:pt x="50071" y="4874"/>
                        <a:pt x="46359" y="4707"/>
                      </a:cubicBezTo>
                      <a:cubicBezTo>
                        <a:pt x="40279" y="4444"/>
                        <a:pt x="34190" y="3830"/>
                        <a:pt x="28102" y="4760"/>
                      </a:cubicBezTo>
                      <a:cubicBezTo>
                        <a:pt x="25022" y="5225"/>
                        <a:pt x="24847" y="5787"/>
                        <a:pt x="24671" y="8410"/>
                      </a:cubicBezTo>
                      <a:cubicBezTo>
                        <a:pt x="24478" y="11279"/>
                        <a:pt x="24487" y="14165"/>
                        <a:pt x="24478" y="17043"/>
                      </a:cubicBezTo>
                      <a:cubicBezTo>
                        <a:pt x="24452" y="24571"/>
                        <a:pt x="24469" y="32116"/>
                        <a:pt x="24469" y="3967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983" name="Google Shape;2983;p18"/>
                <p:cNvSpPr/>
                <p:nvPr/>
              </p:nvSpPr>
              <p:spPr>
                <a:xfrm>
                  <a:off x="2364069" y="1303709"/>
                  <a:ext cx="111709" cy="92603"/>
                </a:xfrm>
                <a:custGeom>
                  <a:rect b="b" l="l" r="r" t="t"/>
                  <a:pathLst>
                    <a:path extrusionOk="0" h="92603" w="111709">
                      <a:moveTo>
                        <a:pt x="31220" y="88706"/>
                      </a:moveTo>
                      <a:cubicBezTo>
                        <a:pt x="30562" y="88929"/>
                        <a:pt x="29883" y="89082"/>
                        <a:pt x="29193" y="89163"/>
                      </a:cubicBezTo>
                      <a:cubicBezTo>
                        <a:pt x="20712" y="89163"/>
                        <a:pt x="12232" y="89163"/>
                        <a:pt x="3750" y="89163"/>
                      </a:cubicBezTo>
                      <a:cubicBezTo>
                        <a:pt x="2911" y="89064"/>
                        <a:pt x="2080" y="88897"/>
                        <a:pt x="1267" y="88662"/>
                      </a:cubicBezTo>
                      <a:cubicBezTo>
                        <a:pt x="2206" y="87996"/>
                        <a:pt x="2592" y="87548"/>
                        <a:pt x="3022" y="87425"/>
                      </a:cubicBezTo>
                      <a:cubicBezTo>
                        <a:pt x="3899" y="87197"/>
                        <a:pt x="4856" y="87180"/>
                        <a:pt x="5786" y="87039"/>
                      </a:cubicBezTo>
                      <a:cubicBezTo>
                        <a:pt x="7725" y="86741"/>
                        <a:pt x="8620" y="85486"/>
                        <a:pt x="9058" y="83662"/>
                      </a:cubicBezTo>
                      <a:cubicBezTo>
                        <a:pt x="10120" y="79336"/>
                        <a:pt x="10050" y="74932"/>
                        <a:pt x="10058" y="70545"/>
                      </a:cubicBezTo>
                      <a:cubicBezTo>
                        <a:pt x="10093" y="51612"/>
                        <a:pt x="10093" y="32676"/>
                        <a:pt x="10058" y="13736"/>
                      </a:cubicBezTo>
                      <a:cubicBezTo>
                        <a:pt x="10058" y="11104"/>
                        <a:pt x="10304" y="8341"/>
                        <a:pt x="9330" y="5691"/>
                      </a:cubicBezTo>
                      <a:cubicBezTo>
                        <a:pt x="8959" y="4361"/>
                        <a:pt x="7922" y="3320"/>
                        <a:pt x="6593" y="2945"/>
                      </a:cubicBezTo>
                      <a:cubicBezTo>
                        <a:pt x="5303" y="2568"/>
                        <a:pt x="3961" y="2357"/>
                        <a:pt x="2636" y="2068"/>
                      </a:cubicBezTo>
                      <a:cubicBezTo>
                        <a:pt x="1759" y="1883"/>
                        <a:pt x="881" y="1725"/>
                        <a:pt x="4" y="1559"/>
                      </a:cubicBezTo>
                      <a:cubicBezTo>
                        <a:pt x="-49" y="453"/>
                        <a:pt x="434" y="76"/>
                        <a:pt x="1206" y="23"/>
                      </a:cubicBezTo>
                      <a:cubicBezTo>
                        <a:pt x="1978" y="-29"/>
                        <a:pt x="2566" y="23"/>
                        <a:pt x="3241" y="23"/>
                      </a:cubicBezTo>
                      <a:cubicBezTo>
                        <a:pt x="11041" y="23"/>
                        <a:pt x="18841" y="120"/>
                        <a:pt x="26632" y="23"/>
                      </a:cubicBezTo>
                      <a:cubicBezTo>
                        <a:pt x="31980" y="-35"/>
                        <a:pt x="37320" y="468"/>
                        <a:pt x="42564" y="1524"/>
                      </a:cubicBezTo>
                      <a:cubicBezTo>
                        <a:pt x="48039" y="2576"/>
                        <a:pt x="52075" y="5656"/>
                        <a:pt x="55339" y="10043"/>
                      </a:cubicBezTo>
                      <a:cubicBezTo>
                        <a:pt x="58638" y="14435"/>
                        <a:pt x="59865" y="20045"/>
                        <a:pt x="58699" y="25414"/>
                      </a:cubicBezTo>
                      <a:cubicBezTo>
                        <a:pt x="57821" y="29985"/>
                        <a:pt x="56532" y="34556"/>
                        <a:pt x="53645" y="38574"/>
                      </a:cubicBezTo>
                      <a:cubicBezTo>
                        <a:pt x="51531" y="41478"/>
                        <a:pt x="49013" y="43961"/>
                        <a:pt x="46697" y="46646"/>
                      </a:cubicBezTo>
                      <a:cubicBezTo>
                        <a:pt x="46258" y="47146"/>
                        <a:pt x="45819" y="47629"/>
                        <a:pt x="45214" y="48278"/>
                      </a:cubicBezTo>
                      <a:cubicBezTo>
                        <a:pt x="45992" y="48817"/>
                        <a:pt x="46807" y="49301"/>
                        <a:pt x="47653" y="49725"/>
                      </a:cubicBezTo>
                      <a:cubicBezTo>
                        <a:pt x="52399" y="51717"/>
                        <a:pt x="55953" y="55218"/>
                        <a:pt x="59366" y="58894"/>
                      </a:cubicBezTo>
                      <a:cubicBezTo>
                        <a:pt x="60093" y="59605"/>
                        <a:pt x="60776" y="60362"/>
                        <a:pt x="61410" y="61157"/>
                      </a:cubicBezTo>
                      <a:cubicBezTo>
                        <a:pt x="64481" y="65287"/>
                        <a:pt x="67343" y="69554"/>
                        <a:pt x="69999" y="73958"/>
                      </a:cubicBezTo>
                      <a:cubicBezTo>
                        <a:pt x="71868" y="77046"/>
                        <a:pt x="73509" y="80380"/>
                        <a:pt x="76395" y="82732"/>
                      </a:cubicBezTo>
                      <a:cubicBezTo>
                        <a:pt x="76904" y="83169"/>
                        <a:pt x="77457" y="83560"/>
                        <a:pt x="78036" y="83898"/>
                      </a:cubicBezTo>
                      <a:cubicBezTo>
                        <a:pt x="82414" y="86208"/>
                        <a:pt x="87432" y="86980"/>
                        <a:pt x="92301" y="86092"/>
                      </a:cubicBezTo>
                      <a:cubicBezTo>
                        <a:pt x="95293" y="85592"/>
                        <a:pt x="98329" y="85285"/>
                        <a:pt x="101347" y="84864"/>
                      </a:cubicBezTo>
                      <a:cubicBezTo>
                        <a:pt x="103716" y="84685"/>
                        <a:pt x="105997" y="83866"/>
                        <a:pt x="107945" y="82495"/>
                      </a:cubicBezTo>
                      <a:cubicBezTo>
                        <a:pt x="108962" y="81705"/>
                        <a:pt x="110077" y="80863"/>
                        <a:pt x="111709" y="81021"/>
                      </a:cubicBezTo>
                      <a:cubicBezTo>
                        <a:pt x="111735" y="82132"/>
                        <a:pt x="111322" y="83209"/>
                        <a:pt x="110550" y="84012"/>
                      </a:cubicBezTo>
                      <a:cubicBezTo>
                        <a:pt x="107892" y="86639"/>
                        <a:pt x="104698" y="88660"/>
                        <a:pt x="101180" y="89935"/>
                      </a:cubicBezTo>
                      <a:cubicBezTo>
                        <a:pt x="94705" y="92327"/>
                        <a:pt x="87757" y="93127"/>
                        <a:pt x="80905" y="92268"/>
                      </a:cubicBezTo>
                      <a:cubicBezTo>
                        <a:pt x="72258" y="91084"/>
                        <a:pt x="64428" y="86538"/>
                        <a:pt x="59111" y="79617"/>
                      </a:cubicBezTo>
                      <a:cubicBezTo>
                        <a:pt x="55847" y="75441"/>
                        <a:pt x="52882" y="71028"/>
                        <a:pt x="49846" y="66676"/>
                      </a:cubicBezTo>
                      <a:cubicBezTo>
                        <a:pt x="46919" y="62440"/>
                        <a:pt x="43430" y="58621"/>
                        <a:pt x="39476" y="55323"/>
                      </a:cubicBezTo>
                      <a:cubicBezTo>
                        <a:pt x="38283" y="54332"/>
                        <a:pt x="37511" y="52823"/>
                        <a:pt x="35967" y="52270"/>
                      </a:cubicBezTo>
                      <a:cubicBezTo>
                        <a:pt x="35130" y="51901"/>
                        <a:pt x="34243" y="51662"/>
                        <a:pt x="33335" y="51559"/>
                      </a:cubicBezTo>
                      <a:cubicBezTo>
                        <a:pt x="29518" y="51480"/>
                        <a:pt x="25693" y="51498"/>
                        <a:pt x="21876" y="51559"/>
                      </a:cubicBezTo>
                      <a:cubicBezTo>
                        <a:pt x="20122" y="51559"/>
                        <a:pt x="19806" y="51831"/>
                        <a:pt x="19823" y="53665"/>
                      </a:cubicBezTo>
                      <a:cubicBezTo>
                        <a:pt x="19876" y="59508"/>
                        <a:pt x="20008" y="65360"/>
                        <a:pt x="20122" y="71212"/>
                      </a:cubicBezTo>
                      <a:cubicBezTo>
                        <a:pt x="20122" y="73326"/>
                        <a:pt x="20122" y="75450"/>
                        <a:pt x="20332" y="77546"/>
                      </a:cubicBezTo>
                      <a:cubicBezTo>
                        <a:pt x="20543" y="79643"/>
                        <a:pt x="20832" y="81889"/>
                        <a:pt x="21210" y="84039"/>
                      </a:cubicBezTo>
                      <a:cubicBezTo>
                        <a:pt x="21417" y="85534"/>
                        <a:pt x="22613" y="86697"/>
                        <a:pt x="24114" y="86864"/>
                      </a:cubicBezTo>
                      <a:cubicBezTo>
                        <a:pt x="25781" y="87127"/>
                        <a:pt x="27474" y="87241"/>
                        <a:pt x="29150" y="87460"/>
                      </a:cubicBezTo>
                      <a:cubicBezTo>
                        <a:pt x="29860" y="87548"/>
                        <a:pt x="30553" y="87759"/>
                        <a:pt x="31255" y="87917"/>
                      </a:cubicBezTo>
                      <a:close/>
                      <a:moveTo>
                        <a:pt x="19753" y="25203"/>
                      </a:moveTo>
                      <a:cubicBezTo>
                        <a:pt x="19753" y="30976"/>
                        <a:pt x="19753" y="36747"/>
                        <a:pt x="19753" y="42514"/>
                      </a:cubicBezTo>
                      <a:cubicBezTo>
                        <a:pt x="19753" y="45611"/>
                        <a:pt x="20209" y="46260"/>
                        <a:pt x="23184" y="46830"/>
                      </a:cubicBezTo>
                      <a:cubicBezTo>
                        <a:pt x="27598" y="47702"/>
                        <a:pt x="32120" y="47880"/>
                        <a:pt x="36590" y="47357"/>
                      </a:cubicBezTo>
                      <a:cubicBezTo>
                        <a:pt x="40446" y="46970"/>
                        <a:pt x="43847" y="44659"/>
                        <a:pt x="45626" y="41215"/>
                      </a:cubicBezTo>
                      <a:cubicBezTo>
                        <a:pt x="47635" y="37386"/>
                        <a:pt x="48705" y="33134"/>
                        <a:pt x="48750" y="28809"/>
                      </a:cubicBezTo>
                      <a:cubicBezTo>
                        <a:pt x="48802" y="21870"/>
                        <a:pt x="47785" y="15395"/>
                        <a:pt x="42985" y="9964"/>
                      </a:cubicBezTo>
                      <a:cubicBezTo>
                        <a:pt x="41511" y="8317"/>
                        <a:pt x="39721" y="6983"/>
                        <a:pt x="37721" y="6042"/>
                      </a:cubicBezTo>
                      <a:cubicBezTo>
                        <a:pt x="32606" y="3550"/>
                        <a:pt x="27193" y="3822"/>
                        <a:pt x="21789" y="4542"/>
                      </a:cubicBezTo>
                      <a:cubicBezTo>
                        <a:pt x="20651" y="4570"/>
                        <a:pt x="19751" y="5516"/>
                        <a:pt x="19779" y="6655"/>
                      </a:cubicBezTo>
                      <a:cubicBezTo>
                        <a:pt x="19779" y="6658"/>
                        <a:pt x="19779" y="6662"/>
                        <a:pt x="19779" y="6665"/>
                      </a:cubicBezTo>
                      <a:cubicBezTo>
                        <a:pt x="19715" y="7339"/>
                        <a:pt x="19694" y="8015"/>
                        <a:pt x="19718" y="869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984" name="Google Shape;2984;p18"/>
                <p:cNvSpPr/>
                <p:nvPr/>
              </p:nvSpPr>
              <p:spPr>
                <a:xfrm>
                  <a:off x="2034126" y="1301450"/>
                  <a:ext cx="95034" cy="91257"/>
                </a:xfrm>
                <a:custGeom>
                  <a:rect b="b" l="l" r="r" t="t"/>
                  <a:pathLst>
                    <a:path extrusionOk="0" h="91257" w="95034">
                      <a:moveTo>
                        <a:pt x="85612" y="91211"/>
                      </a:moveTo>
                      <a:cubicBezTo>
                        <a:pt x="84024" y="91474"/>
                        <a:pt x="83103" y="90579"/>
                        <a:pt x="82304" y="89772"/>
                      </a:cubicBezTo>
                      <a:cubicBezTo>
                        <a:pt x="77760" y="85219"/>
                        <a:pt x="73294" y="80586"/>
                        <a:pt x="68784" y="75989"/>
                      </a:cubicBezTo>
                      <a:cubicBezTo>
                        <a:pt x="66056" y="73208"/>
                        <a:pt x="63292" y="70470"/>
                        <a:pt x="60590" y="67663"/>
                      </a:cubicBezTo>
                      <a:cubicBezTo>
                        <a:pt x="58362" y="65355"/>
                        <a:pt x="56203" y="62978"/>
                        <a:pt x="54010" y="60644"/>
                      </a:cubicBezTo>
                      <a:cubicBezTo>
                        <a:pt x="52334" y="58889"/>
                        <a:pt x="50658" y="57082"/>
                        <a:pt x="49000" y="55283"/>
                      </a:cubicBezTo>
                      <a:cubicBezTo>
                        <a:pt x="40028" y="45556"/>
                        <a:pt x="31067" y="35841"/>
                        <a:pt x="22118" y="26138"/>
                      </a:cubicBezTo>
                      <a:cubicBezTo>
                        <a:pt x="20056" y="23892"/>
                        <a:pt x="18065" y="21584"/>
                        <a:pt x="16029" y="19329"/>
                      </a:cubicBezTo>
                      <a:cubicBezTo>
                        <a:pt x="15687" y="19036"/>
                        <a:pt x="15319" y="18771"/>
                        <a:pt x="14933" y="18540"/>
                      </a:cubicBezTo>
                      <a:cubicBezTo>
                        <a:pt x="14933" y="20294"/>
                        <a:pt x="14933" y="21760"/>
                        <a:pt x="14933" y="23207"/>
                      </a:cubicBezTo>
                      <a:cubicBezTo>
                        <a:pt x="15062" y="27682"/>
                        <a:pt x="15211" y="32162"/>
                        <a:pt x="15380" y="36648"/>
                      </a:cubicBezTo>
                      <a:cubicBezTo>
                        <a:pt x="15529" y="40851"/>
                        <a:pt x="15731" y="45053"/>
                        <a:pt x="15854" y="49265"/>
                      </a:cubicBezTo>
                      <a:cubicBezTo>
                        <a:pt x="15924" y="51721"/>
                        <a:pt x="15854" y="54178"/>
                        <a:pt x="15854" y="56634"/>
                      </a:cubicBezTo>
                      <a:cubicBezTo>
                        <a:pt x="16029" y="62960"/>
                        <a:pt x="16178" y="69277"/>
                        <a:pt x="16503" y="75594"/>
                      </a:cubicBezTo>
                      <a:cubicBezTo>
                        <a:pt x="16707" y="78351"/>
                        <a:pt x="17073" y="81092"/>
                        <a:pt x="17600" y="83806"/>
                      </a:cubicBezTo>
                      <a:cubicBezTo>
                        <a:pt x="18100" y="86675"/>
                        <a:pt x="20109" y="88114"/>
                        <a:pt x="22864" y="88596"/>
                      </a:cubicBezTo>
                      <a:cubicBezTo>
                        <a:pt x="24496" y="88886"/>
                        <a:pt x="26163" y="89009"/>
                        <a:pt x="27786" y="89202"/>
                      </a:cubicBezTo>
                      <a:cubicBezTo>
                        <a:pt x="27847" y="90290"/>
                        <a:pt x="27373" y="90641"/>
                        <a:pt x="26575" y="90649"/>
                      </a:cubicBezTo>
                      <a:cubicBezTo>
                        <a:pt x="25382" y="90649"/>
                        <a:pt x="24197" y="90649"/>
                        <a:pt x="23004" y="90649"/>
                      </a:cubicBezTo>
                      <a:cubicBezTo>
                        <a:pt x="16135" y="90649"/>
                        <a:pt x="9265" y="90649"/>
                        <a:pt x="2395" y="90649"/>
                      </a:cubicBezTo>
                      <a:cubicBezTo>
                        <a:pt x="1518" y="90649"/>
                        <a:pt x="483" y="90974"/>
                        <a:pt x="0" y="89526"/>
                      </a:cubicBezTo>
                      <a:cubicBezTo>
                        <a:pt x="1069" y="88921"/>
                        <a:pt x="2282" y="88617"/>
                        <a:pt x="3509" y="88649"/>
                      </a:cubicBezTo>
                      <a:cubicBezTo>
                        <a:pt x="7212" y="88263"/>
                        <a:pt x="8133" y="87561"/>
                        <a:pt x="8537" y="83885"/>
                      </a:cubicBezTo>
                      <a:cubicBezTo>
                        <a:pt x="8960" y="80270"/>
                        <a:pt x="9185" y="76636"/>
                        <a:pt x="9212" y="72997"/>
                      </a:cubicBezTo>
                      <a:cubicBezTo>
                        <a:pt x="9274" y="50914"/>
                        <a:pt x="9212" y="28831"/>
                        <a:pt x="9212" y="6748"/>
                      </a:cubicBezTo>
                      <a:cubicBezTo>
                        <a:pt x="9212" y="4993"/>
                        <a:pt x="9388" y="3239"/>
                        <a:pt x="9563" y="1484"/>
                      </a:cubicBezTo>
                      <a:cubicBezTo>
                        <a:pt x="9730" y="-113"/>
                        <a:pt x="10511" y="-446"/>
                        <a:pt x="11704" y="607"/>
                      </a:cubicBezTo>
                      <a:cubicBezTo>
                        <a:pt x="13660" y="2361"/>
                        <a:pt x="15617" y="4116"/>
                        <a:pt x="17415" y="6037"/>
                      </a:cubicBezTo>
                      <a:cubicBezTo>
                        <a:pt x="22750" y="11714"/>
                        <a:pt x="28023" y="17443"/>
                        <a:pt x="33296" y="23198"/>
                      </a:cubicBezTo>
                      <a:cubicBezTo>
                        <a:pt x="36963" y="27199"/>
                        <a:pt x="40560" y="31253"/>
                        <a:pt x="44236" y="35236"/>
                      </a:cubicBezTo>
                      <a:cubicBezTo>
                        <a:pt x="46245" y="37403"/>
                        <a:pt x="48351" y="39465"/>
                        <a:pt x="50378" y="41597"/>
                      </a:cubicBezTo>
                      <a:cubicBezTo>
                        <a:pt x="52132" y="43421"/>
                        <a:pt x="53887" y="45246"/>
                        <a:pt x="55598" y="47115"/>
                      </a:cubicBezTo>
                      <a:cubicBezTo>
                        <a:pt x="63202" y="55421"/>
                        <a:pt x="70782" y="63744"/>
                        <a:pt x="78339" y="72085"/>
                      </a:cubicBezTo>
                      <a:cubicBezTo>
                        <a:pt x="78795" y="72576"/>
                        <a:pt x="79216" y="73120"/>
                        <a:pt x="79892" y="73953"/>
                      </a:cubicBezTo>
                      <a:cubicBezTo>
                        <a:pt x="80359" y="72647"/>
                        <a:pt x="80509" y="71249"/>
                        <a:pt x="80330" y="69874"/>
                      </a:cubicBezTo>
                      <a:cubicBezTo>
                        <a:pt x="80278" y="67189"/>
                        <a:pt x="80076" y="64513"/>
                        <a:pt x="80023" y="61837"/>
                      </a:cubicBezTo>
                      <a:cubicBezTo>
                        <a:pt x="79927" y="56661"/>
                        <a:pt x="79936" y="51484"/>
                        <a:pt x="79830" y="46308"/>
                      </a:cubicBezTo>
                      <a:cubicBezTo>
                        <a:pt x="79708" y="40491"/>
                        <a:pt x="79506" y="34674"/>
                        <a:pt x="79339" y="28857"/>
                      </a:cubicBezTo>
                      <a:cubicBezTo>
                        <a:pt x="79172" y="23041"/>
                        <a:pt x="79006" y="17013"/>
                        <a:pt x="78813" y="11091"/>
                      </a:cubicBezTo>
                      <a:cubicBezTo>
                        <a:pt x="78806" y="9911"/>
                        <a:pt x="78679" y="8736"/>
                        <a:pt x="78435" y="7582"/>
                      </a:cubicBezTo>
                      <a:cubicBezTo>
                        <a:pt x="78023" y="5976"/>
                        <a:pt x="77198" y="4599"/>
                        <a:pt x="75338" y="4291"/>
                      </a:cubicBezTo>
                      <a:cubicBezTo>
                        <a:pt x="73478" y="3984"/>
                        <a:pt x="71671" y="3704"/>
                        <a:pt x="69846" y="3414"/>
                      </a:cubicBezTo>
                      <a:cubicBezTo>
                        <a:pt x="69162" y="3300"/>
                        <a:pt x="68486" y="3107"/>
                        <a:pt x="67547" y="2897"/>
                      </a:cubicBezTo>
                      <a:cubicBezTo>
                        <a:pt x="68513" y="1326"/>
                        <a:pt x="69767" y="1387"/>
                        <a:pt x="70890" y="1387"/>
                      </a:cubicBezTo>
                      <a:cubicBezTo>
                        <a:pt x="73522" y="1387"/>
                        <a:pt x="76154" y="1572"/>
                        <a:pt x="78786" y="1572"/>
                      </a:cubicBezTo>
                      <a:cubicBezTo>
                        <a:pt x="82761" y="1572"/>
                        <a:pt x="86726" y="1519"/>
                        <a:pt x="90701" y="1387"/>
                      </a:cubicBezTo>
                      <a:cubicBezTo>
                        <a:pt x="92789" y="1326"/>
                        <a:pt x="93228" y="1326"/>
                        <a:pt x="95035" y="2554"/>
                      </a:cubicBezTo>
                      <a:cubicBezTo>
                        <a:pt x="94477" y="2897"/>
                        <a:pt x="93890" y="3191"/>
                        <a:pt x="93280" y="3432"/>
                      </a:cubicBezTo>
                      <a:cubicBezTo>
                        <a:pt x="92140" y="3739"/>
                        <a:pt x="90955" y="3879"/>
                        <a:pt x="89823" y="4204"/>
                      </a:cubicBezTo>
                      <a:cubicBezTo>
                        <a:pt x="88369" y="4543"/>
                        <a:pt x="87277" y="5749"/>
                        <a:pt x="87086" y="7231"/>
                      </a:cubicBezTo>
                      <a:cubicBezTo>
                        <a:pt x="86790" y="8715"/>
                        <a:pt x="86604" y="10219"/>
                        <a:pt x="86533" y="11731"/>
                      </a:cubicBezTo>
                      <a:cubicBezTo>
                        <a:pt x="86489" y="22690"/>
                        <a:pt x="86533" y="33665"/>
                        <a:pt x="86533" y="44606"/>
                      </a:cubicBezTo>
                      <a:cubicBezTo>
                        <a:pt x="86463" y="58058"/>
                        <a:pt x="86334" y="71512"/>
                        <a:pt x="86147" y="84964"/>
                      </a:cubicBezTo>
                      <a:cubicBezTo>
                        <a:pt x="86130" y="86903"/>
                        <a:pt x="85796" y="88991"/>
                        <a:pt x="85612" y="9121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985" name="Google Shape;2985;p18"/>
                <p:cNvSpPr/>
                <p:nvPr/>
              </p:nvSpPr>
              <p:spPr>
                <a:xfrm>
                  <a:off x="2464449" y="1443861"/>
                  <a:ext cx="94581" cy="92009"/>
                </a:xfrm>
                <a:custGeom>
                  <a:rect b="b" l="l" r="r" t="t"/>
                  <a:pathLst>
                    <a:path extrusionOk="0" h="92009" w="94581">
                      <a:moveTo>
                        <a:pt x="80253" y="73893"/>
                      </a:moveTo>
                      <a:cubicBezTo>
                        <a:pt x="80253" y="70787"/>
                        <a:pt x="80297" y="68356"/>
                        <a:pt x="80253" y="65926"/>
                      </a:cubicBezTo>
                      <a:cubicBezTo>
                        <a:pt x="80201" y="63136"/>
                        <a:pt x="79999" y="60355"/>
                        <a:pt x="79955" y="57565"/>
                      </a:cubicBezTo>
                      <a:cubicBezTo>
                        <a:pt x="79893" y="53441"/>
                        <a:pt x="80008" y="49318"/>
                        <a:pt x="79902" y="45203"/>
                      </a:cubicBezTo>
                      <a:cubicBezTo>
                        <a:pt x="79797" y="41088"/>
                        <a:pt x="79429" y="37105"/>
                        <a:pt x="79323" y="33060"/>
                      </a:cubicBezTo>
                      <a:cubicBezTo>
                        <a:pt x="79209" y="29270"/>
                        <a:pt x="79385" y="25471"/>
                        <a:pt x="79253" y="21655"/>
                      </a:cubicBezTo>
                      <a:cubicBezTo>
                        <a:pt x="79104" y="17268"/>
                        <a:pt x="78753" y="12881"/>
                        <a:pt x="78481" y="8538"/>
                      </a:cubicBezTo>
                      <a:cubicBezTo>
                        <a:pt x="78288" y="5450"/>
                        <a:pt x="76551" y="3801"/>
                        <a:pt x="73559" y="3362"/>
                      </a:cubicBezTo>
                      <a:cubicBezTo>
                        <a:pt x="72559" y="3222"/>
                        <a:pt x="71541" y="3125"/>
                        <a:pt x="70532" y="3020"/>
                      </a:cubicBezTo>
                      <a:cubicBezTo>
                        <a:pt x="70023" y="3034"/>
                        <a:pt x="69514" y="2999"/>
                        <a:pt x="69014" y="2915"/>
                      </a:cubicBezTo>
                      <a:cubicBezTo>
                        <a:pt x="68681" y="2809"/>
                        <a:pt x="68418" y="2441"/>
                        <a:pt x="68137" y="2186"/>
                      </a:cubicBezTo>
                      <a:cubicBezTo>
                        <a:pt x="68453" y="1871"/>
                        <a:pt x="68760" y="1309"/>
                        <a:pt x="69093" y="1309"/>
                      </a:cubicBezTo>
                      <a:cubicBezTo>
                        <a:pt x="71462" y="1248"/>
                        <a:pt x="73840" y="1309"/>
                        <a:pt x="76217" y="1309"/>
                      </a:cubicBezTo>
                      <a:cubicBezTo>
                        <a:pt x="80192" y="1309"/>
                        <a:pt x="84175" y="1309"/>
                        <a:pt x="88149" y="1309"/>
                      </a:cubicBezTo>
                      <a:lnTo>
                        <a:pt x="94422" y="1309"/>
                      </a:lnTo>
                      <a:cubicBezTo>
                        <a:pt x="94923" y="2678"/>
                        <a:pt x="94168" y="2880"/>
                        <a:pt x="93220" y="3064"/>
                      </a:cubicBezTo>
                      <a:cubicBezTo>
                        <a:pt x="91904" y="3315"/>
                        <a:pt x="90606" y="3673"/>
                        <a:pt x="89351" y="4134"/>
                      </a:cubicBezTo>
                      <a:cubicBezTo>
                        <a:pt x="87807" y="4731"/>
                        <a:pt x="86737" y="6154"/>
                        <a:pt x="86596" y="7801"/>
                      </a:cubicBezTo>
                      <a:cubicBezTo>
                        <a:pt x="86456" y="8810"/>
                        <a:pt x="86395" y="9827"/>
                        <a:pt x="86395" y="10846"/>
                      </a:cubicBezTo>
                      <a:cubicBezTo>
                        <a:pt x="86395" y="17637"/>
                        <a:pt x="86395" y="24436"/>
                        <a:pt x="86395" y="31227"/>
                      </a:cubicBezTo>
                      <a:cubicBezTo>
                        <a:pt x="86307" y="49101"/>
                        <a:pt x="86193" y="66976"/>
                        <a:pt x="86052" y="84851"/>
                      </a:cubicBezTo>
                      <a:cubicBezTo>
                        <a:pt x="86052" y="87018"/>
                        <a:pt x="85807" y="89185"/>
                        <a:pt x="85631" y="92010"/>
                      </a:cubicBezTo>
                      <a:cubicBezTo>
                        <a:pt x="84193" y="91104"/>
                        <a:pt x="82815" y="90096"/>
                        <a:pt x="81517" y="88992"/>
                      </a:cubicBezTo>
                      <a:cubicBezTo>
                        <a:pt x="74243" y="81631"/>
                        <a:pt x="67040" y="74217"/>
                        <a:pt x="59811" y="66804"/>
                      </a:cubicBezTo>
                      <a:cubicBezTo>
                        <a:pt x="57503" y="64435"/>
                        <a:pt x="55240" y="62022"/>
                        <a:pt x="52915" y="59671"/>
                      </a:cubicBezTo>
                      <a:cubicBezTo>
                        <a:pt x="52037" y="58793"/>
                        <a:pt x="51160" y="58118"/>
                        <a:pt x="50230" y="57346"/>
                      </a:cubicBezTo>
                      <a:cubicBezTo>
                        <a:pt x="49976" y="57126"/>
                        <a:pt x="49572" y="56977"/>
                        <a:pt x="49467" y="56696"/>
                      </a:cubicBezTo>
                      <a:cubicBezTo>
                        <a:pt x="48239" y="53520"/>
                        <a:pt x="45317" y="51739"/>
                        <a:pt x="43246" y="49274"/>
                      </a:cubicBezTo>
                      <a:cubicBezTo>
                        <a:pt x="41176" y="46809"/>
                        <a:pt x="38860" y="44554"/>
                        <a:pt x="36710" y="42167"/>
                      </a:cubicBezTo>
                      <a:cubicBezTo>
                        <a:pt x="30990" y="35833"/>
                        <a:pt x="25287" y="29487"/>
                        <a:pt x="19593" y="23129"/>
                      </a:cubicBezTo>
                      <a:cubicBezTo>
                        <a:pt x="18180" y="21576"/>
                        <a:pt x="16750" y="20041"/>
                        <a:pt x="14864" y="17988"/>
                      </a:cubicBezTo>
                      <a:cubicBezTo>
                        <a:pt x="14864" y="19962"/>
                        <a:pt x="14864" y="21330"/>
                        <a:pt x="14864" y="22690"/>
                      </a:cubicBezTo>
                      <a:cubicBezTo>
                        <a:pt x="15013" y="23430"/>
                        <a:pt x="15101" y="24182"/>
                        <a:pt x="15127" y="24936"/>
                      </a:cubicBezTo>
                      <a:cubicBezTo>
                        <a:pt x="14697" y="28218"/>
                        <a:pt x="15584" y="31472"/>
                        <a:pt x="15426" y="34675"/>
                      </a:cubicBezTo>
                      <a:cubicBezTo>
                        <a:pt x="15233" y="38649"/>
                        <a:pt x="15952" y="42571"/>
                        <a:pt x="15636" y="46528"/>
                      </a:cubicBezTo>
                      <a:cubicBezTo>
                        <a:pt x="15610" y="48810"/>
                        <a:pt x="15706" y="51092"/>
                        <a:pt x="15935" y="53362"/>
                      </a:cubicBezTo>
                      <a:cubicBezTo>
                        <a:pt x="16013" y="55538"/>
                        <a:pt x="16040" y="57749"/>
                        <a:pt x="16066" y="59899"/>
                      </a:cubicBezTo>
                      <a:cubicBezTo>
                        <a:pt x="16128" y="64470"/>
                        <a:pt x="16022" y="69050"/>
                        <a:pt x="16294" y="73612"/>
                      </a:cubicBezTo>
                      <a:cubicBezTo>
                        <a:pt x="16487" y="77051"/>
                        <a:pt x="17110" y="80473"/>
                        <a:pt x="17645" y="83886"/>
                      </a:cubicBezTo>
                      <a:cubicBezTo>
                        <a:pt x="18049" y="86518"/>
                        <a:pt x="19760" y="87816"/>
                        <a:pt x="22304" y="88185"/>
                      </a:cubicBezTo>
                      <a:cubicBezTo>
                        <a:pt x="24129" y="88448"/>
                        <a:pt x="25954" y="88755"/>
                        <a:pt x="27875" y="89062"/>
                      </a:cubicBezTo>
                      <a:cubicBezTo>
                        <a:pt x="27533" y="90545"/>
                        <a:pt x="26471" y="90729"/>
                        <a:pt x="25348" y="90694"/>
                      </a:cubicBezTo>
                      <a:cubicBezTo>
                        <a:pt x="22383" y="90606"/>
                        <a:pt x="19426" y="90396"/>
                        <a:pt x="16461" y="90387"/>
                      </a:cubicBezTo>
                      <a:cubicBezTo>
                        <a:pt x="12574" y="90387"/>
                        <a:pt x="8679" y="90527"/>
                        <a:pt x="4792" y="90597"/>
                      </a:cubicBezTo>
                      <a:cubicBezTo>
                        <a:pt x="3695" y="90654"/>
                        <a:pt x="2599" y="90654"/>
                        <a:pt x="1502" y="90597"/>
                      </a:cubicBezTo>
                      <a:cubicBezTo>
                        <a:pt x="747" y="90527"/>
                        <a:pt x="-42" y="90282"/>
                        <a:pt x="2" y="89150"/>
                      </a:cubicBezTo>
                      <a:cubicBezTo>
                        <a:pt x="1756" y="88746"/>
                        <a:pt x="3511" y="88272"/>
                        <a:pt x="5345" y="87939"/>
                      </a:cubicBezTo>
                      <a:cubicBezTo>
                        <a:pt x="6731" y="87763"/>
                        <a:pt x="7828" y="86688"/>
                        <a:pt x="8038" y="85307"/>
                      </a:cubicBezTo>
                      <a:cubicBezTo>
                        <a:pt x="8266" y="84232"/>
                        <a:pt x="8398" y="83141"/>
                        <a:pt x="8442" y="82043"/>
                      </a:cubicBezTo>
                      <a:cubicBezTo>
                        <a:pt x="8635" y="76296"/>
                        <a:pt x="8889" y="70550"/>
                        <a:pt x="8924" y="64794"/>
                      </a:cubicBezTo>
                      <a:cubicBezTo>
                        <a:pt x="9030" y="44931"/>
                        <a:pt x="9047" y="25068"/>
                        <a:pt x="9126" y="5205"/>
                      </a:cubicBezTo>
                      <a:cubicBezTo>
                        <a:pt x="9152" y="3855"/>
                        <a:pt x="9275" y="2509"/>
                        <a:pt x="9495" y="1177"/>
                      </a:cubicBezTo>
                      <a:cubicBezTo>
                        <a:pt x="9644" y="98"/>
                        <a:pt x="10319" y="-279"/>
                        <a:pt x="11249" y="212"/>
                      </a:cubicBezTo>
                      <a:cubicBezTo>
                        <a:pt x="12092" y="608"/>
                        <a:pt x="12864" y="1145"/>
                        <a:pt x="13530" y="1800"/>
                      </a:cubicBezTo>
                      <a:cubicBezTo>
                        <a:pt x="16522" y="5020"/>
                        <a:pt x="19435" y="8310"/>
                        <a:pt x="22383" y="11565"/>
                      </a:cubicBezTo>
                      <a:cubicBezTo>
                        <a:pt x="23515" y="12820"/>
                        <a:pt x="24664" y="14048"/>
                        <a:pt x="25840" y="15268"/>
                      </a:cubicBezTo>
                      <a:cubicBezTo>
                        <a:pt x="28007" y="17523"/>
                        <a:pt x="30227" y="19742"/>
                        <a:pt x="32367" y="21997"/>
                      </a:cubicBezTo>
                      <a:cubicBezTo>
                        <a:pt x="33648" y="23339"/>
                        <a:pt x="34877" y="24743"/>
                        <a:pt x="36149" y="26103"/>
                      </a:cubicBezTo>
                      <a:cubicBezTo>
                        <a:pt x="44334" y="34912"/>
                        <a:pt x="52529" y="43718"/>
                        <a:pt x="60715" y="52520"/>
                      </a:cubicBezTo>
                      <a:cubicBezTo>
                        <a:pt x="65101" y="57302"/>
                        <a:pt x="69488" y="62171"/>
                        <a:pt x="73875" y="6694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986" name="Google Shape;2986;p18"/>
                <p:cNvSpPr/>
                <p:nvPr/>
              </p:nvSpPr>
              <p:spPr>
                <a:xfrm>
                  <a:off x="2716023" y="1444169"/>
                  <a:ext cx="90025" cy="90650"/>
                </a:xfrm>
                <a:custGeom>
                  <a:rect b="b" l="l" r="r" t="t"/>
                  <a:pathLst>
                    <a:path extrusionOk="0" h="90650" w="90025">
                      <a:moveTo>
                        <a:pt x="26566" y="89798"/>
                      </a:moveTo>
                      <a:cubicBezTo>
                        <a:pt x="26321" y="90086"/>
                        <a:pt x="26022" y="90330"/>
                        <a:pt x="25689" y="90517"/>
                      </a:cubicBezTo>
                      <a:cubicBezTo>
                        <a:pt x="25276" y="90621"/>
                        <a:pt x="24855" y="90653"/>
                        <a:pt x="24434" y="90614"/>
                      </a:cubicBezTo>
                      <a:lnTo>
                        <a:pt x="2307" y="90614"/>
                      </a:lnTo>
                      <a:cubicBezTo>
                        <a:pt x="1018" y="90614"/>
                        <a:pt x="1027" y="90614"/>
                        <a:pt x="0" y="89412"/>
                      </a:cubicBezTo>
                      <a:cubicBezTo>
                        <a:pt x="877" y="88535"/>
                        <a:pt x="1895" y="88938"/>
                        <a:pt x="2843" y="88877"/>
                      </a:cubicBezTo>
                      <a:cubicBezTo>
                        <a:pt x="6115" y="88666"/>
                        <a:pt x="9265" y="86648"/>
                        <a:pt x="10081" y="84113"/>
                      </a:cubicBezTo>
                      <a:cubicBezTo>
                        <a:pt x="10563" y="82676"/>
                        <a:pt x="10949" y="81211"/>
                        <a:pt x="11248" y="79726"/>
                      </a:cubicBezTo>
                      <a:cubicBezTo>
                        <a:pt x="12081" y="75240"/>
                        <a:pt x="12862" y="70748"/>
                        <a:pt x="13608" y="66250"/>
                      </a:cubicBezTo>
                      <a:cubicBezTo>
                        <a:pt x="14555" y="60401"/>
                        <a:pt x="15468" y="54552"/>
                        <a:pt x="16336" y="48703"/>
                      </a:cubicBezTo>
                      <a:cubicBezTo>
                        <a:pt x="17363" y="41851"/>
                        <a:pt x="18275" y="34981"/>
                        <a:pt x="19328" y="28129"/>
                      </a:cubicBezTo>
                      <a:cubicBezTo>
                        <a:pt x="20109" y="23040"/>
                        <a:pt x="21083" y="17978"/>
                        <a:pt x="21881" y="12898"/>
                      </a:cubicBezTo>
                      <a:cubicBezTo>
                        <a:pt x="22434" y="9389"/>
                        <a:pt x="22846" y="5879"/>
                        <a:pt x="23329" y="2370"/>
                      </a:cubicBezTo>
                      <a:cubicBezTo>
                        <a:pt x="23320" y="2200"/>
                        <a:pt x="23320" y="2030"/>
                        <a:pt x="23329" y="1861"/>
                      </a:cubicBezTo>
                      <a:cubicBezTo>
                        <a:pt x="23469" y="984"/>
                        <a:pt x="23741" y="-34"/>
                        <a:pt x="24706" y="1"/>
                      </a:cubicBezTo>
                      <a:cubicBezTo>
                        <a:pt x="25505" y="128"/>
                        <a:pt x="26224" y="570"/>
                        <a:pt x="26698" y="1229"/>
                      </a:cubicBezTo>
                      <a:cubicBezTo>
                        <a:pt x="27751" y="2642"/>
                        <a:pt x="28619" y="4186"/>
                        <a:pt x="29541" y="5695"/>
                      </a:cubicBezTo>
                      <a:cubicBezTo>
                        <a:pt x="32480" y="10538"/>
                        <a:pt x="35454" y="15346"/>
                        <a:pt x="38314" y="20233"/>
                      </a:cubicBezTo>
                      <a:cubicBezTo>
                        <a:pt x="40578" y="24084"/>
                        <a:pt x="42701" y="28024"/>
                        <a:pt x="44894" y="31901"/>
                      </a:cubicBezTo>
                      <a:cubicBezTo>
                        <a:pt x="45850" y="33577"/>
                        <a:pt x="46947" y="35183"/>
                        <a:pt x="47965" y="36841"/>
                      </a:cubicBezTo>
                      <a:cubicBezTo>
                        <a:pt x="50509" y="41008"/>
                        <a:pt x="53062" y="45176"/>
                        <a:pt x="55563" y="49370"/>
                      </a:cubicBezTo>
                      <a:cubicBezTo>
                        <a:pt x="58756" y="54721"/>
                        <a:pt x="61862" y="60117"/>
                        <a:pt x="65065" y="65460"/>
                      </a:cubicBezTo>
                      <a:cubicBezTo>
                        <a:pt x="68267" y="70803"/>
                        <a:pt x="70987" y="76471"/>
                        <a:pt x="75128" y="81253"/>
                      </a:cubicBezTo>
                      <a:cubicBezTo>
                        <a:pt x="77304" y="83736"/>
                        <a:pt x="79330" y="86420"/>
                        <a:pt x="82612" y="87534"/>
                      </a:cubicBezTo>
                      <a:cubicBezTo>
                        <a:pt x="84278" y="88105"/>
                        <a:pt x="86016" y="88412"/>
                        <a:pt x="87727" y="88868"/>
                      </a:cubicBezTo>
                      <a:cubicBezTo>
                        <a:pt x="88349" y="89026"/>
                        <a:pt x="88972" y="89114"/>
                        <a:pt x="90025" y="89307"/>
                      </a:cubicBezTo>
                      <a:cubicBezTo>
                        <a:pt x="89665" y="89760"/>
                        <a:pt x="89253" y="90173"/>
                        <a:pt x="88797" y="90535"/>
                      </a:cubicBezTo>
                      <a:cubicBezTo>
                        <a:pt x="88472" y="90650"/>
                        <a:pt x="88130" y="90680"/>
                        <a:pt x="87788" y="90623"/>
                      </a:cubicBezTo>
                      <a:cubicBezTo>
                        <a:pt x="81094" y="90553"/>
                        <a:pt x="74391" y="90500"/>
                        <a:pt x="67688" y="90386"/>
                      </a:cubicBezTo>
                      <a:cubicBezTo>
                        <a:pt x="66793" y="90266"/>
                        <a:pt x="65907" y="90057"/>
                        <a:pt x="65056" y="89763"/>
                      </a:cubicBezTo>
                      <a:lnTo>
                        <a:pt x="66714" y="87403"/>
                      </a:lnTo>
                      <a:cubicBezTo>
                        <a:pt x="65661" y="85517"/>
                        <a:pt x="64599" y="83525"/>
                        <a:pt x="63459" y="81586"/>
                      </a:cubicBezTo>
                      <a:cubicBezTo>
                        <a:pt x="60195" y="76065"/>
                        <a:pt x="56905" y="70555"/>
                        <a:pt x="53597" y="65057"/>
                      </a:cubicBezTo>
                      <a:cubicBezTo>
                        <a:pt x="53168" y="64346"/>
                        <a:pt x="52588" y="63723"/>
                        <a:pt x="52124" y="63021"/>
                      </a:cubicBezTo>
                      <a:cubicBezTo>
                        <a:pt x="51509" y="62082"/>
                        <a:pt x="50711" y="61495"/>
                        <a:pt x="50693" y="59959"/>
                      </a:cubicBezTo>
                      <a:cubicBezTo>
                        <a:pt x="50693" y="57476"/>
                        <a:pt x="48061" y="55765"/>
                        <a:pt x="45508" y="55757"/>
                      </a:cubicBezTo>
                      <a:cubicBezTo>
                        <a:pt x="38489" y="55757"/>
                        <a:pt x="31444" y="55757"/>
                        <a:pt x="24364" y="55757"/>
                      </a:cubicBezTo>
                      <a:cubicBezTo>
                        <a:pt x="21618" y="55757"/>
                        <a:pt x="21636" y="55818"/>
                        <a:pt x="21267" y="58564"/>
                      </a:cubicBezTo>
                      <a:cubicBezTo>
                        <a:pt x="20486" y="64337"/>
                        <a:pt x="19600" y="70101"/>
                        <a:pt x="18907" y="75883"/>
                      </a:cubicBezTo>
                      <a:cubicBezTo>
                        <a:pt x="18626" y="78556"/>
                        <a:pt x="18521" y="81242"/>
                        <a:pt x="18574" y="83929"/>
                      </a:cubicBezTo>
                      <a:cubicBezTo>
                        <a:pt x="18574" y="86490"/>
                        <a:pt x="19863" y="87947"/>
                        <a:pt x="22434" y="88561"/>
                      </a:cubicBezTo>
                      <a:cubicBezTo>
                        <a:pt x="23715" y="88868"/>
                        <a:pt x="25066" y="88982"/>
                        <a:pt x="26347" y="89184"/>
                      </a:cubicBezTo>
                      <a:cubicBezTo>
                        <a:pt x="26478" y="89386"/>
                        <a:pt x="26522" y="89596"/>
                        <a:pt x="26566" y="89798"/>
                      </a:cubicBezTo>
                      <a:close/>
                      <a:moveTo>
                        <a:pt x="26829" y="17767"/>
                      </a:moveTo>
                      <a:cubicBezTo>
                        <a:pt x="25575" y="20935"/>
                        <a:pt x="22443" y="47159"/>
                        <a:pt x="22697" y="50923"/>
                      </a:cubicBezTo>
                      <a:cubicBezTo>
                        <a:pt x="26075" y="51502"/>
                        <a:pt x="43754" y="51309"/>
                        <a:pt x="45359" y="50651"/>
                      </a:cubicBezTo>
                      <a:cubicBezTo>
                        <a:pt x="42394" y="45167"/>
                        <a:pt x="39507" y="39649"/>
                        <a:pt x="36454" y="34226"/>
                      </a:cubicBezTo>
                      <a:cubicBezTo>
                        <a:pt x="33401" y="28804"/>
                        <a:pt x="30216" y="23540"/>
                        <a:pt x="26829" y="1776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987" name="Google Shape;2987;p18"/>
                <p:cNvSpPr/>
                <p:nvPr/>
              </p:nvSpPr>
              <p:spPr>
                <a:xfrm>
                  <a:off x="2623690" y="1301003"/>
                  <a:ext cx="89840" cy="91086"/>
                </a:xfrm>
                <a:custGeom>
                  <a:rect b="b" l="l" r="r" t="t"/>
                  <a:pathLst>
                    <a:path extrusionOk="0" h="91086" w="89840">
                      <a:moveTo>
                        <a:pt x="24583" y="0"/>
                      </a:moveTo>
                      <a:cubicBezTo>
                        <a:pt x="25250" y="436"/>
                        <a:pt x="25856" y="951"/>
                        <a:pt x="26391" y="1535"/>
                      </a:cubicBezTo>
                      <a:cubicBezTo>
                        <a:pt x="27777" y="3641"/>
                        <a:pt x="29075" y="5817"/>
                        <a:pt x="30400" y="7966"/>
                      </a:cubicBezTo>
                      <a:cubicBezTo>
                        <a:pt x="32155" y="10835"/>
                        <a:pt x="33989" y="13687"/>
                        <a:pt x="35726" y="16582"/>
                      </a:cubicBezTo>
                      <a:cubicBezTo>
                        <a:pt x="37893" y="20188"/>
                        <a:pt x="39998" y="23829"/>
                        <a:pt x="42131" y="27452"/>
                      </a:cubicBezTo>
                      <a:cubicBezTo>
                        <a:pt x="43201" y="29269"/>
                        <a:pt x="44262" y="31085"/>
                        <a:pt x="45350" y="32892"/>
                      </a:cubicBezTo>
                      <a:cubicBezTo>
                        <a:pt x="47868" y="37077"/>
                        <a:pt x="50448" y="41227"/>
                        <a:pt x="52922" y="45438"/>
                      </a:cubicBezTo>
                      <a:cubicBezTo>
                        <a:pt x="55256" y="49421"/>
                        <a:pt x="57475" y="53484"/>
                        <a:pt x="59783" y="57484"/>
                      </a:cubicBezTo>
                      <a:cubicBezTo>
                        <a:pt x="60792" y="59239"/>
                        <a:pt x="61888" y="60941"/>
                        <a:pt x="62959" y="62669"/>
                      </a:cubicBezTo>
                      <a:cubicBezTo>
                        <a:pt x="64520" y="65179"/>
                        <a:pt x="66109" y="67679"/>
                        <a:pt x="67653" y="70206"/>
                      </a:cubicBezTo>
                      <a:cubicBezTo>
                        <a:pt x="68741" y="71961"/>
                        <a:pt x="69855" y="73715"/>
                        <a:pt x="70811" y="75584"/>
                      </a:cubicBezTo>
                      <a:cubicBezTo>
                        <a:pt x="72750" y="79249"/>
                        <a:pt x="75277" y="82571"/>
                        <a:pt x="78295" y="85419"/>
                      </a:cubicBezTo>
                      <a:cubicBezTo>
                        <a:pt x="80585" y="87842"/>
                        <a:pt x="83735" y="89261"/>
                        <a:pt x="87068" y="89367"/>
                      </a:cubicBezTo>
                      <a:cubicBezTo>
                        <a:pt x="88034" y="89367"/>
                        <a:pt x="89148" y="89227"/>
                        <a:pt x="89841" y="90552"/>
                      </a:cubicBezTo>
                      <a:cubicBezTo>
                        <a:pt x="89446" y="90791"/>
                        <a:pt x="89007" y="90963"/>
                        <a:pt x="88551" y="91061"/>
                      </a:cubicBezTo>
                      <a:cubicBezTo>
                        <a:pt x="81532" y="91096"/>
                        <a:pt x="74487" y="91096"/>
                        <a:pt x="67416" y="91061"/>
                      </a:cubicBezTo>
                      <a:cubicBezTo>
                        <a:pt x="66591" y="90952"/>
                        <a:pt x="65775" y="90755"/>
                        <a:pt x="64994" y="90473"/>
                      </a:cubicBezTo>
                      <a:cubicBezTo>
                        <a:pt x="67205" y="88174"/>
                        <a:pt x="66126" y="86305"/>
                        <a:pt x="64933" y="84331"/>
                      </a:cubicBezTo>
                      <a:cubicBezTo>
                        <a:pt x="63283" y="81620"/>
                        <a:pt x="61801" y="78804"/>
                        <a:pt x="60195" y="76067"/>
                      </a:cubicBezTo>
                      <a:cubicBezTo>
                        <a:pt x="57879" y="72136"/>
                        <a:pt x="55519" y="68249"/>
                        <a:pt x="53176" y="64328"/>
                      </a:cubicBezTo>
                      <a:cubicBezTo>
                        <a:pt x="51887" y="62158"/>
                        <a:pt x="50597" y="59982"/>
                        <a:pt x="49325" y="57800"/>
                      </a:cubicBezTo>
                      <a:cubicBezTo>
                        <a:pt x="48754" y="56731"/>
                        <a:pt x="47614" y="56099"/>
                        <a:pt x="46403" y="56186"/>
                      </a:cubicBezTo>
                      <a:cubicBezTo>
                        <a:pt x="38761" y="56186"/>
                        <a:pt x="31120" y="56186"/>
                        <a:pt x="23487" y="56186"/>
                      </a:cubicBezTo>
                      <a:cubicBezTo>
                        <a:pt x="23022" y="56221"/>
                        <a:pt x="22548" y="56285"/>
                        <a:pt x="22092" y="56379"/>
                      </a:cubicBezTo>
                      <a:cubicBezTo>
                        <a:pt x="21837" y="57082"/>
                        <a:pt x="21644" y="57804"/>
                        <a:pt x="21504" y="58537"/>
                      </a:cubicBezTo>
                      <a:cubicBezTo>
                        <a:pt x="20916" y="63064"/>
                        <a:pt x="20363" y="67594"/>
                        <a:pt x="19846" y="72127"/>
                      </a:cubicBezTo>
                      <a:cubicBezTo>
                        <a:pt x="19460" y="75461"/>
                        <a:pt x="19109" y="78801"/>
                        <a:pt x="18784" y="82147"/>
                      </a:cubicBezTo>
                      <a:cubicBezTo>
                        <a:pt x="18758" y="82975"/>
                        <a:pt x="18775" y="83804"/>
                        <a:pt x="18854" y="84630"/>
                      </a:cubicBezTo>
                      <a:cubicBezTo>
                        <a:pt x="18960" y="87121"/>
                        <a:pt x="19732" y="88139"/>
                        <a:pt x="22022" y="88858"/>
                      </a:cubicBezTo>
                      <a:cubicBezTo>
                        <a:pt x="23083" y="89128"/>
                        <a:pt x="24171" y="89328"/>
                        <a:pt x="25259" y="89455"/>
                      </a:cubicBezTo>
                      <a:cubicBezTo>
                        <a:pt x="26040" y="89587"/>
                        <a:pt x="26549" y="89894"/>
                        <a:pt x="26285" y="90894"/>
                      </a:cubicBezTo>
                      <a:cubicBezTo>
                        <a:pt x="25820" y="90938"/>
                        <a:pt x="25329" y="91034"/>
                        <a:pt x="24829" y="91034"/>
                      </a:cubicBezTo>
                      <a:cubicBezTo>
                        <a:pt x="17275" y="91034"/>
                        <a:pt x="9721" y="91034"/>
                        <a:pt x="2167" y="91034"/>
                      </a:cubicBezTo>
                      <a:cubicBezTo>
                        <a:pt x="1290" y="91034"/>
                        <a:pt x="211" y="91297"/>
                        <a:pt x="0" y="89630"/>
                      </a:cubicBezTo>
                      <a:cubicBezTo>
                        <a:pt x="763" y="89516"/>
                        <a:pt x="1474" y="89359"/>
                        <a:pt x="2185" y="89306"/>
                      </a:cubicBezTo>
                      <a:cubicBezTo>
                        <a:pt x="7624" y="88902"/>
                        <a:pt x="9932" y="86674"/>
                        <a:pt x="11151" y="81015"/>
                      </a:cubicBezTo>
                      <a:cubicBezTo>
                        <a:pt x="11932" y="77383"/>
                        <a:pt x="12450" y="73689"/>
                        <a:pt x="13011" y="70013"/>
                      </a:cubicBezTo>
                      <a:cubicBezTo>
                        <a:pt x="14187" y="62257"/>
                        <a:pt x="15292" y="54484"/>
                        <a:pt x="16521" y="46728"/>
                      </a:cubicBezTo>
                      <a:cubicBezTo>
                        <a:pt x="16915" y="44096"/>
                        <a:pt x="17494" y="41587"/>
                        <a:pt x="17907" y="38998"/>
                      </a:cubicBezTo>
                      <a:cubicBezTo>
                        <a:pt x="18784" y="33497"/>
                        <a:pt x="19539" y="27988"/>
                        <a:pt x="20416" y="22495"/>
                      </a:cubicBezTo>
                      <a:cubicBezTo>
                        <a:pt x="21074" y="18328"/>
                        <a:pt x="21846" y="14178"/>
                        <a:pt x="22539" y="10019"/>
                      </a:cubicBezTo>
                      <a:cubicBezTo>
                        <a:pt x="22934" y="7607"/>
                        <a:pt x="23232" y="5176"/>
                        <a:pt x="23653" y="2764"/>
                      </a:cubicBezTo>
                      <a:cubicBezTo>
                        <a:pt x="23899" y="1822"/>
                        <a:pt x="24206" y="898"/>
                        <a:pt x="24583" y="0"/>
                      </a:cubicBezTo>
                      <a:close/>
                      <a:moveTo>
                        <a:pt x="26979" y="18328"/>
                      </a:moveTo>
                      <a:cubicBezTo>
                        <a:pt x="26470" y="19100"/>
                        <a:pt x="26154" y="19363"/>
                        <a:pt x="26101" y="19653"/>
                      </a:cubicBezTo>
                      <a:cubicBezTo>
                        <a:pt x="24934" y="29970"/>
                        <a:pt x="23759" y="40288"/>
                        <a:pt x="22592" y="50606"/>
                      </a:cubicBezTo>
                      <a:cubicBezTo>
                        <a:pt x="22618" y="50982"/>
                        <a:pt x="22680" y="51356"/>
                        <a:pt x="22776" y="51720"/>
                      </a:cubicBezTo>
                      <a:lnTo>
                        <a:pt x="45693" y="51720"/>
                      </a:lnTo>
                      <a:cubicBezTo>
                        <a:pt x="39762" y="40350"/>
                        <a:pt x="33059" y="29760"/>
                        <a:pt x="26979" y="1832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988" name="Google Shape;2988;p18"/>
                <p:cNvSpPr/>
                <p:nvPr/>
              </p:nvSpPr>
              <p:spPr>
                <a:xfrm>
                  <a:off x="2215642" y="1443696"/>
                  <a:ext cx="89674" cy="90646"/>
                </a:xfrm>
                <a:custGeom>
                  <a:rect b="b" l="l" r="r" t="t"/>
                  <a:pathLst>
                    <a:path extrusionOk="0" h="90646" w="89674">
                      <a:moveTo>
                        <a:pt x="89674" y="89069"/>
                      </a:moveTo>
                      <a:cubicBezTo>
                        <a:pt x="89376" y="90824"/>
                        <a:pt x="88235" y="90578"/>
                        <a:pt x="87262" y="90578"/>
                      </a:cubicBezTo>
                      <a:cubicBezTo>
                        <a:pt x="82340" y="90578"/>
                        <a:pt x="77418" y="90578"/>
                        <a:pt x="72487" y="90578"/>
                      </a:cubicBezTo>
                      <a:cubicBezTo>
                        <a:pt x="70796" y="90578"/>
                        <a:pt x="69103" y="90502"/>
                        <a:pt x="67407" y="90350"/>
                      </a:cubicBezTo>
                      <a:cubicBezTo>
                        <a:pt x="66709" y="90232"/>
                        <a:pt x="66023" y="90057"/>
                        <a:pt x="65354" y="89823"/>
                      </a:cubicBezTo>
                      <a:cubicBezTo>
                        <a:pt x="65354" y="89402"/>
                        <a:pt x="65293" y="89148"/>
                        <a:pt x="65354" y="89087"/>
                      </a:cubicBezTo>
                      <a:cubicBezTo>
                        <a:pt x="66881" y="88007"/>
                        <a:pt x="67214" y="86683"/>
                        <a:pt x="66512" y="84910"/>
                      </a:cubicBezTo>
                      <a:cubicBezTo>
                        <a:pt x="65170" y="81532"/>
                        <a:pt x="63977" y="78102"/>
                        <a:pt x="62722" y="74698"/>
                      </a:cubicBezTo>
                      <a:cubicBezTo>
                        <a:pt x="60967" y="69872"/>
                        <a:pt x="59160" y="65047"/>
                        <a:pt x="57344" y="60213"/>
                      </a:cubicBezTo>
                      <a:cubicBezTo>
                        <a:pt x="55589" y="55572"/>
                        <a:pt x="56466" y="55703"/>
                        <a:pt x="51202" y="55721"/>
                      </a:cubicBezTo>
                      <a:cubicBezTo>
                        <a:pt x="44745" y="55721"/>
                        <a:pt x="38296" y="55773"/>
                        <a:pt x="31839" y="55721"/>
                      </a:cubicBezTo>
                      <a:cubicBezTo>
                        <a:pt x="29812" y="55721"/>
                        <a:pt x="28584" y="56159"/>
                        <a:pt x="27803" y="58256"/>
                      </a:cubicBezTo>
                      <a:cubicBezTo>
                        <a:pt x="26091" y="62530"/>
                        <a:pt x="24712" y="66930"/>
                        <a:pt x="23680" y="71417"/>
                      </a:cubicBezTo>
                      <a:cubicBezTo>
                        <a:pt x="23294" y="73294"/>
                        <a:pt x="22215" y="75014"/>
                        <a:pt x="21618" y="76865"/>
                      </a:cubicBezTo>
                      <a:cubicBezTo>
                        <a:pt x="20741" y="79427"/>
                        <a:pt x="19749" y="81936"/>
                        <a:pt x="19863" y="84761"/>
                      </a:cubicBezTo>
                      <a:cubicBezTo>
                        <a:pt x="19933" y="87305"/>
                        <a:pt x="20091" y="87692"/>
                        <a:pt x="22495" y="88350"/>
                      </a:cubicBezTo>
                      <a:cubicBezTo>
                        <a:pt x="23233" y="88531"/>
                        <a:pt x="23984" y="88651"/>
                        <a:pt x="24741" y="88709"/>
                      </a:cubicBezTo>
                      <a:cubicBezTo>
                        <a:pt x="25417" y="88771"/>
                        <a:pt x="26286" y="88709"/>
                        <a:pt x="26277" y="89587"/>
                      </a:cubicBezTo>
                      <a:cubicBezTo>
                        <a:pt x="26277" y="90639"/>
                        <a:pt x="25399" y="90596"/>
                        <a:pt x="24583" y="90596"/>
                      </a:cubicBezTo>
                      <a:cubicBezTo>
                        <a:pt x="23145" y="90596"/>
                        <a:pt x="21697" y="90596"/>
                        <a:pt x="20258" y="90596"/>
                      </a:cubicBezTo>
                      <a:lnTo>
                        <a:pt x="8853" y="90596"/>
                      </a:lnTo>
                      <a:lnTo>
                        <a:pt x="1465" y="90639"/>
                      </a:lnTo>
                      <a:cubicBezTo>
                        <a:pt x="1129" y="90668"/>
                        <a:pt x="790" y="90610"/>
                        <a:pt x="483" y="90473"/>
                      </a:cubicBezTo>
                      <a:cubicBezTo>
                        <a:pt x="216" y="90291"/>
                        <a:pt x="39" y="90003"/>
                        <a:pt x="0" y="89683"/>
                      </a:cubicBezTo>
                      <a:cubicBezTo>
                        <a:pt x="0" y="89429"/>
                        <a:pt x="281" y="88990"/>
                        <a:pt x="500" y="88946"/>
                      </a:cubicBezTo>
                      <a:cubicBezTo>
                        <a:pt x="1249" y="88830"/>
                        <a:pt x="2006" y="88763"/>
                        <a:pt x="2764" y="88744"/>
                      </a:cubicBezTo>
                      <a:cubicBezTo>
                        <a:pt x="5475" y="88560"/>
                        <a:pt x="8028" y="87797"/>
                        <a:pt x="9844" y="85744"/>
                      </a:cubicBezTo>
                      <a:cubicBezTo>
                        <a:pt x="11153" y="84196"/>
                        <a:pt x="12188" y="82437"/>
                        <a:pt x="12906" y="80541"/>
                      </a:cubicBezTo>
                      <a:cubicBezTo>
                        <a:pt x="15538" y="73847"/>
                        <a:pt x="17959" y="67091"/>
                        <a:pt x="20469" y="60362"/>
                      </a:cubicBezTo>
                      <a:cubicBezTo>
                        <a:pt x="22680" y="54422"/>
                        <a:pt x="24943" y="48500"/>
                        <a:pt x="27110" y="42543"/>
                      </a:cubicBezTo>
                      <a:cubicBezTo>
                        <a:pt x="29277" y="36586"/>
                        <a:pt x="31313" y="30409"/>
                        <a:pt x="33497" y="24347"/>
                      </a:cubicBezTo>
                      <a:cubicBezTo>
                        <a:pt x="34743" y="20837"/>
                        <a:pt x="35954" y="17328"/>
                        <a:pt x="37252" y="13818"/>
                      </a:cubicBezTo>
                      <a:cubicBezTo>
                        <a:pt x="37753" y="12476"/>
                        <a:pt x="38516" y="11239"/>
                        <a:pt x="39007" y="9897"/>
                      </a:cubicBezTo>
                      <a:cubicBezTo>
                        <a:pt x="39928" y="7493"/>
                        <a:pt x="40674" y="5018"/>
                        <a:pt x="41639" y="2632"/>
                      </a:cubicBezTo>
                      <a:cubicBezTo>
                        <a:pt x="42060" y="1606"/>
                        <a:pt x="42201" y="0"/>
                        <a:pt x="43631" y="0"/>
                      </a:cubicBezTo>
                      <a:cubicBezTo>
                        <a:pt x="45061" y="0"/>
                        <a:pt x="45280" y="1641"/>
                        <a:pt x="45736" y="2799"/>
                      </a:cubicBezTo>
                      <a:cubicBezTo>
                        <a:pt x="47868" y="8142"/>
                        <a:pt x="50123" y="13450"/>
                        <a:pt x="52176" y="18810"/>
                      </a:cubicBezTo>
                      <a:cubicBezTo>
                        <a:pt x="53282" y="21636"/>
                        <a:pt x="54106" y="24575"/>
                        <a:pt x="55186" y="27409"/>
                      </a:cubicBezTo>
                      <a:cubicBezTo>
                        <a:pt x="56993" y="32146"/>
                        <a:pt x="58914" y="36840"/>
                        <a:pt x="60748" y="41560"/>
                      </a:cubicBezTo>
                      <a:cubicBezTo>
                        <a:pt x="63775" y="49360"/>
                        <a:pt x="66758" y="57168"/>
                        <a:pt x="69776" y="64959"/>
                      </a:cubicBezTo>
                      <a:cubicBezTo>
                        <a:pt x="71338" y="68969"/>
                        <a:pt x="72776" y="73031"/>
                        <a:pt x="74549" y="76944"/>
                      </a:cubicBezTo>
                      <a:cubicBezTo>
                        <a:pt x="75593" y="79234"/>
                        <a:pt x="77532" y="81138"/>
                        <a:pt x="78427" y="83454"/>
                      </a:cubicBezTo>
                      <a:cubicBezTo>
                        <a:pt x="79418" y="86025"/>
                        <a:pt x="81480" y="86963"/>
                        <a:pt x="83585" y="87841"/>
                      </a:cubicBezTo>
                      <a:cubicBezTo>
                        <a:pt x="84956" y="88265"/>
                        <a:pt x="86367" y="88544"/>
                        <a:pt x="87797" y="88674"/>
                      </a:cubicBezTo>
                      <a:cubicBezTo>
                        <a:pt x="88437" y="88797"/>
                        <a:pt x="89051" y="88937"/>
                        <a:pt x="89674" y="89069"/>
                      </a:cubicBezTo>
                      <a:close/>
                      <a:moveTo>
                        <a:pt x="30435" y="50895"/>
                      </a:moveTo>
                      <a:cubicBezTo>
                        <a:pt x="35515" y="51501"/>
                        <a:pt x="51816" y="51246"/>
                        <a:pt x="53492" y="50544"/>
                      </a:cubicBezTo>
                      <a:cubicBezTo>
                        <a:pt x="53010" y="49114"/>
                        <a:pt x="52518" y="47675"/>
                        <a:pt x="52027" y="46245"/>
                      </a:cubicBezTo>
                      <a:cubicBezTo>
                        <a:pt x="50167" y="40823"/>
                        <a:pt x="48289" y="35410"/>
                        <a:pt x="46438" y="29988"/>
                      </a:cubicBezTo>
                      <a:cubicBezTo>
                        <a:pt x="45412" y="26987"/>
                        <a:pt x="44455" y="23952"/>
                        <a:pt x="43411" y="20960"/>
                      </a:cubicBezTo>
                      <a:cubicBezTo>
                        <a:pt x="43043" y="19898"/>
                        <a:pt x="42920" y="18644"/>
                        <a:pt x="41613" y="17968"/>
                      </a:cubicBezTo>
                      <a:cubicBezTo>
                        <a:pt x="41298" y="18286"/>
                        <a:pt x="41029" y="18646"/>
                        <a:pt x="40814" y="19039"/>
                      </a:cubicBezTo>
                      <a:cubicBezTo>
                        <a:pt x="37402" y="29584"/>
                        <a:pt x="33945" y="40130"/>
                        <a:pt x="30435" y="50895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989" name="Google Shape;2989;p18"/>
                <p:cNvSpPr/>
                <p:nvPr/>
              </p:nvSpPr>
              <p:spPr>
                <a:xfrm>
                  <a:off x="2576468" y="1443584"/>
                  <a:ext cx="80272" cy="92431"/>
                </a:xfrm>
                <a:custGeom>
                  <a:rect b="b" l="l" r="r" t="t"/>
                  <a:pathLst>
                    <a:path extrusionOk="0" h="92431" w="80272">
                      <a:moveTo>
                        <a:pt x="77403" y="26064"/>
                      </a:moveTo>
                      <a:cubicBezTo>
                        <a:pt x="76990" y="24387"/>
                        <a:pt x="76701" y="22685"/>
                        <a:pt x="76525" y="20967"/>
                      </a:cubicBezTo>
                      <a:cubicBezTo>
                        <a:pt x="76341" y="13597"/>
                        <a:pt x="71682" y="9982"/>
                        <a:pt x="65515" y="7640"/>
                      </a:cubicBezTo>
                      <a:cubicBezTo>
                        <a:pt x="60356" y="5665"/>
                        <a:pt x="54881" y="4645"/>
                        <a:pt x="49363" y="4630"/>
                      </a:cubicBezTo>
                      <a:cubicBezTo>
                        <a:pt x="42818" y="4630"/>
                        <a:pt x="36202" y="5060"/>
                        <a:pt x="30149" y="7666"/>
                      </a:cubicBezTo>
                      <a:cubicBezTo>
                        <a:pt x="23928" y="10342"/>
                        <a:pt x="18743" y="14501"/>
                        <a:pt x="15637" y="20896"/>
                      </a:cubicBezTo>
                      <a:cubicBezTo>
                        <a:pt x="13768" y="24593"/>
                        <a:pt x="12417" y="28528"/>
                        <a:pt x="11628" y="32592"/>
                      </a:cubicBezTo>
                      <a:cubicBezTo>
                        <a:pt x="11356" y="34074"/>
                        <a:pt x="11356" y="35610"/>
                        <a:pt x="11163" y="37119"/>
                      </a:cubicBezTo>
                      <a:cubicBezTo>
                        <a:pt x="10329" y="43599"/>
                        <a:pt x="10908" y="50183"/>
                        <a:pt x="12847" y="56421"/>
                      </a:cubicBezTo>
                      <a:cubicBezTo>
                        <a:pt x="14330" y="61472"/>
                        <a:pt x="16786" y="66187"/>
                        <a:pt x="20077" y="70300"/>
                      </a:cubicBezTo>
                      <a:cubicBezTo>
                        <a:pt x="23489" y="74450"/>
                        <a:pt x="27192" y="78275"/>
                        <a:pt x="31789" y="81118"/>
                      </a:cubicBezTo>
                      <a:cubicBezTo>
                        <a:pt x="33140" y="81952"/>
                        <a:pt x="34711" y="82425"/>
                        <a:pt x="36176" y="83145"/>
                      </a:cubicBezTo>
                      <a:cubicBezTo>
                        <a:pt x="41852" y="86014"/>
                        <a:pt x="48012" y="86742"/>
                        <a:pt x="54206" y="86821"/>
                      </a:cubicBezTo>
                      <a:cubicBezTo>
                        <a:pt x="58592" y="86882"/>
                        <a:pt x="63032" y="86672"/>
                        <a:pt x="67261" y="85233"/>
                      </a:cubicBezTo>
                      <a:cubicBezTo>
                        <a:pt x="71595" y="83861"/>
                        <a:pt x="75034" y="80521"/>
                        <a:pt x="76525" y="76222"/>
                      </a:cubicBezTo>
                      <a:cubicBezTo>
                        <a:pt x="77175" y="74468"/>
                        <a:pt x="77754" y="72713"/>
                        <a:pt x="78412" y="70958"/>
                      </a:cubicBezTo>
                      <a:cubicBezTo>
                        <a:pt x="78666" y="70399"/>
                        <a:pt x="78964" y="69856"/>
                        <a:pt x="79289" y="69335"/>
                      </a:cubicBezTo>
                      <a:lnTo>
                        <a:pt x="79921" y="69414"/>
                      </a:lnTo>
                      <a:cubicBezTo>
                        <a:pt x="80166" y="70210"/>
                        <a:pt x="80280" y="71039"/>
                        <a:pt x="80272" y="71871"/>
                      </a:cubicBezTo>
                      <a:cubicBezTo>
                        <a:pt x="79745" y="75205"/>
                        <a:pt x="79070" y="78521"/>
                        <a:pt x="78429" y="81829"/>
                      </a:cubicBezTo>
                      <a:cubicBezTo>
                        <a:pt x="78131" y="83408"/>
                        <a:pt x="77745" y="84970"/>
                        <a:pt x="77464" y="86549"/>
                      </a:cubicBezTo>
                      <a:cubicBezTo>
                        <a:pt x="77175" y="88361"/>
                        <a:pt x="75762" y="89788"/>
                        <a:pt x="73955" y="90102"/>
                      </a:cubicBezTo>
                      <a:cubicBezTo>
                        <a:pt x="71498" y="90740"/>
                        <a:pt x="68998" y="91209"/>
                        <a:pt x="66480" y="91506"/>
                      </a:cubicBezTo>
                      <a:cubicBezTo>
                        <a:pt x="62111" y="92045"/>
                        <a:pt x="57715" y="92352"/>
                        <a:pt x="53319" y="92427"/>
                      </a:cubicBezTo>
                      <a:cubicBezTo>
                        <a:pt x="46792" y="92496"/>
                        <a:pt x="40282" y="91768"/>
                        <a:pt x="33930" y="90260"/>
                      </a:cubicBezTo>
                      <a:cubicBezTo>
                        <a:pt x="29394" y="89222"/>
                        <a:pt x="25007" y="87584"/>
                        <a:pt x="20901" y="85391"/>
                      </a:cubicBezTo>
                      <a:cubicBezTo>
                        <a:pt x="20024" y="84917"/>
                        <a:pt x="19050" y="84619"/>
                        <a:pt x="18866" y="83373"/>
                      </a:cubicBezTo>
                      <a:cubicBezTo>
                        <a:pt x="18813" y="82996"/>
                        <a:pt x="18164" y="82689"/>
                        <a:pt x="17760" y="82390"/>
                      </a:cubicBezTo>
                      <a:cubicBezTo>
                        <a:pt x="11215" y="77473"/>
                        <a:pt x="6171" y="70815"/>
                        <a:pt x="3223" y="63176"/>
                      </a:cubicBezTo>
                      <a:cubicBezTo>
                        <a:pt x="1705" y="59412"/>
                        <a:pt x="1415" y="55148"/>
                        <a:pt x="591" y="51104"/>
                      </a:cubicBezTo>
                      <a:cubicBezTo>
                        <a:pt x="406" y="50226"/>
                        <a:pt x="441" y="49253"/>
                        <a:pt x="292" y="48331"/>
                      </a:cubicBezTo>
                      <a:cubicBezTo>
                        <a:pt x="-585" y="43190"/>
                        <a:pt x="696" y="38233"/>
                        <a:pt x="1722" y="33294"/>
                      </a:cubicBezTo>
                      <a:cubicBezTo>
                        <a:pt x="3302" y="26054"/>
                        <a:pt x="6846" y="19391"/>
                        <a:pt x="11979" y="14044"/>
                      </a:cubicBezTo>
                      <a:cubicBezTo>
                        <a:pt x="15664" y="10079"/>
                        <a:pt x="19875" y="6596"/>
                        <a:pt x="25095" y="4674"/>
                      </a:cubicBezTo>
                      <a:cubicBezTo>
                        <a:pt x="27867" y="3665"/>
                        <a:pt x="30579" y="2419"/>
                        <a:pt x="33412" y="1621"/>
                      </a:cubicBezTo>
                      <a:cubicBezTo>
                        <a:pt x="35790" y="1035"/>
                        <a:pt x="38211" y="651"/>
                        <a:pt x="40659" y="472"/>
                      </a:cubicBezTo>
                      <a:cubicBezTo>
                        <a:pt x="50424" y="-572"/>
                        <a:pt x="60101" y="226"/>
                        <a:pt x="69752" y="1796"/>
                      </a:cubicBezTo>
                      <a:cubicBezTo>
                        <a:pt x="71753" y="2130"/>
                        <a:pt x="73788" y="2270"/>
                        <a:pt x="75806" y="2516"/>
                      </a:cubicBezTo>
                      <a:cubicBezTo>
                        <a:pt x="76640" y="2621"/>
                        <a:pt x="77482" y="2735"/>
                        <a:pt x="78306" y="2893"/>
                      </a:cubicBezTo>
                      <a:cubicBezTo>
                        <a:pt x="79377" y="2973"/>
                        <a:pt x="80175" y="3903"/>
                        <a:pt x="80096" y="4971"/>
                      </a:cubicBezTo>
                      <a:cubicBezTo>
                        <a:pt x="80087" y="5054"/>
                        <a:pt x="80079" y="5137"/>
                        <a:pt x="80061" y="5218"/>
                      </a:cubicBezTo>
                      <a:cubicBezTo>
                        <a:pt x="79842" y="8429"/>
                        <a:pt x="79675" y="11640"/>
                        <a:pt x="79544" y="14869"/>
                      </a:cubicBezTo>
                      <a:cubicBezTo>
                        <a:pt x="79447" y="17238"/>
                        <a:pt x="79438" y="19616"/>
                        <a:pt x="79386" y="21984"/>
                      </a:cubicBezTo>
                      <a:cubicBezTo>
                        <a:pt x="79280" y="23844"/>
                        <a:pt x="79158" y="24125"/>
                        <a:pt x="77403" y="2606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990" name="Google Shape;2990;p18"/>
                <p:cNvSpPr/>
                <p:nvPr/>
              </p:nvSpPr>
              <p:spPr>
                <a:xfrm>
                  <a:off x="2188172" y="1302710"/>
                  <a:ext cx="93892" cy="91082"/>
                </a:xfrm>
                <a:custGeom>
                  <a:rect b="b" l="l" r="r" t="t"/>
                  <a:pathLst>
                    <a:path extrusionOk="0" h="91082" w="93892">
                      <a:moveTo>
                        <a:pt x="47517" y="91082"/>
                      </a:moveTo>
                      <a:cubicBezTo>
                        <a:pt x="45982" y="90605"/>
                        <a:pt x="44769" y="89421"/>
                        <a:pt x="44254" y="87898"/>
                      </a:cubicBezTo>
                      <a:cubicBezTo>
                        <a:pt x="42359" y="82914"/>
                        <a:pt x="40490" y="77922"/>
                        <a:pt x="38507" y="72983"/>
                      </a:cubicBezTo>
                      <a:cubicBezTo>
                        <a:pt x="36524" y="68043"/>
                        <a:pt x="34427" y="63332"/>
                        <a:pt x="32488" y="58436"/>
                      </a:cubicBezTo>
                      <a:cubicBezTo>
                        <a:pt x="30365" y="53084"/>
                        <a:pt x="28417" y="47662"/>
                        <a:pt x="26294" y="42310"/>
                      </a:cubicBezTo>
                      <a:cubicBezTo>
                        <a:pt x="23838" y="36099"/>
                        <a:pt x="21293" y="29913"/>
                        <a:pt x="18740" y="23737"/>
                      </a:cubicBezTo>
                      <a:cubicBezTo>
                        <a:pt x="16608" y="18578"/>
                        <a:pt x="14353" y="13472"/>
                        <a:pt x="12274" y="8295"/>
                      </a:cubicBezTo>
                      <a:cubicBezTo>
                        <a:pt x="10528" y="3821"/>
                        <a:pt x="6756" y="2680"/>
                        <a:pt x="2632" y="2066"/>
                      </a:cubicBezTo>
                      <a:cubicBezTo>
                        <a:pt x="1834" y="1952"/>
                        <a:pt x="1018" y="1926"/>
                        <a:pt x="0" y="1847"/>
                      </a:cubicBezTo>
                      <a:cubicBezTo>
                        <a:pt x="246" y="697"/>
                        <a:pt x="746" y="259"/>
                        <a:pt x="1588" y="206"/>
                      </a:cubicBezTo>
                      <a:cubicBezTo>
                        <a:pt x="2939" y="118"/>
                        <a:pt x="4299" y="-22"/>
                        <a:pt x="5650" y="22"/>
                      </a:cubicBezTo>
                      <a:cubicBezTo>
                        <a:pt x="8774" y="127"/>
                        <a:pt x="11897" y="460"/>
                        <a:pt x="15029" y="460"/>
                      </a:cubicBezTo>
                      <a:cubicBezTo>
                        <a:pt x="18538" y="460"/>
                        <a:pt x="21969" y="188"/>
                        <a:pt x="25434" y="83"/>
                      </a:cubicBezTo>
                      <a:cubicBezTo>
                        <a:pt x="26787" y="36"/>
                        <a:pt x="28142" y="86"/>
                        <a:pt x="29488" y="232"/>
                      </a:cubicBezTo>
                      <a:cubicBezTo>
                        <a:pt x="30213" y="480"/>
                        <a:pt x="30899" y="831"/>
                        <a:pt x="31523" y="1276"/>
                      </a:cubicBezTo>
                      <a:cubicBezTo>
                        <a:pt x="30942" y="1580"/>
                        <a:pt x="30334" y="1830"/>
                        <a:pt x="29707" y="2022"/>
                      </a:cubicBezTo>
                      <a:cubicBezTo>
                        <a:pt x="28953" y="2136"/>
                        <a:pt x="28172" y="2022"/>
                        <a:pt x="27426" y="2180"/>
                      </a:cubicBezTo>
                      <a:cubicBezTo>
                        <a:pt x="24610" y="2698"/>
                        <a:pt x="23811" y="3751"/>
                        <a:pt x="24434" y="6567"/>
                      </a:cubicBezTo>
                      <a:cubicBezTo>
                        <a:pt x="24915" y="8445"/>
                        <a:pt x="25522" y="10289"/>
                        <a:pt x="26250" y="12085"/>
                      </a:cubicBezTo>
                      <a:cubicBezTo>
                        <a:pt x="28435" y="17955"/>
                        <a:pt x="30637" y="23816"/>
                        <a:pt x="32883" y="29632"/>
                      </a:cubicBezTo>
                      <a:cubicBezTo>
                        <a:pt x="35960" y="37780"/>
                        <a:pt x="39033" y="45925"/>
                        <a:pt x="42104" y="54067"/>
                      </a:cubicBezTo>
                      <a:cubicBezTo>
                        <a:pt x="44570" y="60638"/>
                        <a:pt x="46991" y="67227"/>
                        <a:pt x="49606" y="74299"/>
                      </a:cubicBezTo>
                      <a:cubicBezTo>
                        <a:pt x="50158" y="73228"/>
                        <a:pt x="50562" y="72544"/>
                        <a:pt x="50851" y="71833"/>
                      </a:cubicBezTo>
                      <a:cubicBezTo>
                        <a:pt x="53562" y="65174"/>
                        <a:pt x="56309" y="58533"/>
                        <a:pt x="58932" y="51838"/>
                      </a:cubicBezTo>
                      <a:cubicBezTo>
                        <a:pt x="60809" y="47039"/>
                        <a:pt x="62494" y="42187"/>
                        <a:pt x="64319" y="37344"/>
                      </a:cubicBezTo>
                      <a:cubicBezTo>
                        <a:pt x="65573" y="34019"/>
                        <a:pt x="66951" y="30747"/>
                        <a:pt x="68205" y="27413"/>
                      </a:cubicBezTo>
                      <a:cubicBezTo>
                        <a:pt x="69960" y="22734"/>
                        <a:pt x="71630" y="18034"/>
                        <a:pt x="73215" y="13314"/>
                      </a:cubicBezTo>
                      <a:cubicBezTo>
                        <a:pt x="74031" y="10919"/>
                        <a:pt x="74786" y="8506"/>
                        <a:pt x="75365" y="6049"/>
                      </a:cubicBezTo>
                      <a:cubicBezTo>
                        <a:pt x="76005" y="3356"/>
                        <a:pt x="75145" y="2329"/>
                        <a:pt x="72399" y="2057"/>
                      </a:cubicBezTo>
                      <a:cubicBezTo>
                        <a:pt x="71180" y="1934"/>
                        <a:pt x="69829" y="2426"/>
                        <a:pt x="68556" y="1180"/>
                      </a:cubicBezTo>
                      <a:cubicBezTo>
                        <a:pt x="69013" y="829"/>
                        <a:pt x="69434" y="303"/>
                        <a:pt x="69837" y="241"/>
                      </a:cubicBezTo>
                      <a:cubicBezTo>
                        <a:pt x="71092" y="32"/>
                        <a:pt x="72366" y="-41"/>
                        <a:pt x="73636" y="22"/>
                      </a:cubicBezTo>
                      <a:cubicBezTo>
                        <a:pt x="79204" y="469"/>
                        <a:pt x="84800" y="469"/>
                        <a:pt x="90367" y="22"/>
                      </a:cubicBezTo>
                      <a:cubicBezTo>
                        <a:pt x="91540" y="-1"/>
                        <a:pt x="92714" y="66"/>
                        <a:pt x="93877" y="224"/>
                      </a:cubicBezTo>
                      <a:cubicBezTo>
                        <a:pt x="94017" y="1829"/>
                        <a:pt x="93175" y="1978"/>
                        <a:pt x="92175" y="1978"/>
                      </a:cubicBezTo>
                      <a:cubicBezTo>
                        <a:pt x="89786" y="1999"/>
                        <a:pt x="87498" y="2942"/>
                        <a:pt x="85788" y="4610"/>
                      </a:cubicBezTo>
                      <a:cubicBezTo>
                        <a:pt x="84075" y="6255"/>
                        <a:pt x="82755" y="8264"/>
                        <a:pt x="81927" y="10489"/>
                      </a:cubicBezTo>
                      <a:cubicBezTo>
                        <a:pt x="79479" y="16349"/>
                        <a:pt x="77119" y="22236"/>
                        <a:pt x="74707" y="28106"/>
                      </a:cubicBezTo>
                      <a:cubicBezTo>
                        <a:pt x="72706" y="32960"/>
                        <a:pt x="70697" y="37803"/>
                        <a:pt x="68679" y="42635"/>
                      </a:cubicBezTo>
                      <a:cubicBezTo>
                        <a:pt x="66556" y="47706"/>
                        <a:pt x="64363" y="52751"/>
                        <a:pt x="62257" y="57822"/>
                      </a:cubicBezTo>
                      <a:cubicBezTo>
                        <a:pt x="59897" y="63525"/>
                        <a:pt x="57651" y="69280"/>
                        <a:pt x="55238" y="74965"/>
                      </a:cubicBezTo>
                      <a:cubicBezTo>
                        <a:pt x="53791" y="78387"/>
                        <a:pt x="52132" y="81721"/>
                        <a:pt x="50571" y="85090"/>
                      </a:cubicBezTo>
                      <a:cubicBezTo>
                        <a:pt x="50114" y="86090"/>
                        <a:pt x="49693" y="87117"/>
                        <a:pt x="49202" y="88091"/>
                      </a:cubicBezTo>
                      <a:cubicBezTo>
                        <a:pt x="48711" y="89064"/>
                        <a:pt x="48132" y="90056"/>
                        <a:pt x="47517" y="9108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991" name="Google Shape;2991;p18"/>
                <p:cNvSpPr/>
                <p:nvPr/>
              </p:nvSpPr>
              <p:spPr>
                <a:xfrm>
                  <a:off x="2390999" y="1444442"/>
                  <a:ext cx="52258" cy="90372"/>
                </a:xfrm>
                <a:custGeom>
                  <a:rect b="b" l="l" r="r" t="t"/>
                  <a:pathLst>
                    <a:path extrusionOk="0" h="90372" w="52258">
                      <a:moveTo>
                        <a:pt x="50641" y="74093"/>
                      </a:moveTo>
                      <a:cubicBezTo>
                        <a:pt x="51974" y="74093"/>
                        <a:pt x="52299" y="74672"/>
                        <a:pt x="52255" y="75435"/>
                      </a:cubicBezTo>
                      <a:cubicBezTo>
                        <a:pt x="52176" y="76698"/>
                        <a:pt x="52088" y="77953"/>
                        <a:pt x="51887" y="79199"/>
                      </a:cubicBezTo>
                      <a:cubicBezTo>
                        <a:pt x="51422" y="82094"/>
                        <a:pt x="50878" y="84980"/>
                        <a:pt x="50378" y="87876"/>
                      </a:cubicBezTo>
                      <a:cubicBezTo>
                        <a:pt x="50255" y="89216"/>
                        <a:pt x="49088" y="90217"/>
                        <a:pt x="47746" y="90131"/>
                      </a:cubicBezTo>
                      <a:cubicBezTo>
                        <a:pt x="46561" y="90174"/>
                        <a:pt x="45377" y="90332"/>
                        <a:pt x="44192" y="90341"/>
                      </a:cubicBezTo>
                      <a:cubicBezTo>
                        <a:pt x="38253" y="90341"/>
                        <a:pt x="32304" y="90411"/>
                        <a:pt x="26364" y="90341"/>
                      </a:cubicBezTo>
                      <a:cubicBezTo>
                        <a:pt x="22302" y="90288"/>
                        <a:pt x="18240" y="89938"/>
                        <a:pt x="14178" y="89885"/>
                      </a:cubicBezTo>
                      <a:cubicBezTo>
                        <a:pt x="10791" y="89841"/>
                        <a:pt x="7396" y="90052"/>
                        <a:pt x="4010" y="90139"/>
                      </a:cubicBezTo>
                      <a:cubicBezTo>
                        <a:pt x="3001" y="90139"/>
                        <a:pt x="1921" y="90271"/>
                        <a:pt x="1509" y="88753"/>
                      </a:cubicBezTo>
                      <a:cubicBezTo>
                        <a:pt x="1934" y="88591"/>
                        <a:pt x="2367" y="88453"/>
                        <a:pt x="2808" y="88341"/>
                      </a:cubicBezTo>
                      <a:cubicBezTo>
                        <a:pt x="3387" y="88227"/>
                        <a:pt x="3992" y="88227"/>
                        <a:pt x="4562" y="88104"/>
                      </a:cubicBezTo>
                      <a:cubicBezTo>
                        <a:pt x="7563" y="87455"/>
                        <a:pt x="8677" y="86349"/>
                        <a:pt x="8949" y="83375"/>
                      </a:cubicBezTo>
                      <a:cubicBezTo>
                        <a:pt x="9274" y="79602"/>
                        <a:pt x="9633" y="75812"/>
                        <a:pt x="9642" y="72031"/>
                      </a:cubicBezTo>
                      <a:cubicBezTo>
                        <a:pt x="9712" y="51483"/>
                        <a:pt x="9642" y="30936"/>
                        <a:pt x="9642" y="10388"/>
                      </a:cubicBezTo>
                      <a:cubicBezTo>
                        <a:pt x="9668" y="9879"/>
                        <a:pt x="9668" y="9370"/>
                        <a:pt x="9642" y="8861"/>
                      </a:cubicBezTo>
                      <a:cubicBezTo>
                        <a:pt x="9300" y="5089"/>
                        <a:pt x="6931" y="2860"/>
                        <a:pt x="3141" y="2720"/>
                      </a:cubicBezTo>
                      <a:cubicBezTo>
                        <a:pt x="2295" y="2746"/>
                        <a:pt x="1449" y="2687"/>
                        <a:pt x="614" y="2544"/>
                      </a:cubicBezTo>
                      <a:cubicBezTo>
                        <a:pt x="316" y="2474"/>
                        <a:pt x="44" y="1799"/>
                        <a:pt x="0" y="1377"/>
                      </a:cubicBezTo>
                      <a:cubicBezTo>
                        <a:pt x="0" y="1184"/>
                        <a:pt x="562" y="737"/>
                        <a:pt x="877" y="737"/>
                      </a:cubicBezTo>
                      <a:cubicBezTo>
                        <a:pt x="2053" y="737"/>
                        <a:pt x="3237" y="956"/>
                        <a:pt x="4387" y="956"/>
                      </a:cubicBezTo>
                      <a:cubicBezTo>
                        <a:pt x="16617" y="956"/>
                        <a:pt x="28847" y="1000"/>
                        <a:pt x="41069" y="956"/>
                      </a:cubicBezTo>
                      <a:cubicBezTo>
                        <a:pt x="43097" y="846"/>
                        <a:pt x="45118" y="626"/>
                        <a:pt x="47123" y="298"/>
                      </a:cubicBezTo>
                      <a:lnTo>
                        <a:pt x="49448" y="0"/>
                      </a:lnTo>
                      <a:cubicBezTo>
                        <a:pt x="49263" y="1667"/>
                        <a:pt x="49114" y="3062"/>
                        <a:pt x="48956" y="4457"/>
                      </a:cubicBezTo>
                      <a:cubicBezTo>
                        <a:pt x="48693" y="6887"/>
                        <a:pt x="48430" y="9317"/>
                        <a:pt x="48149" y="11748"/>
                      </a:cubicBezTo>
                      <a:cubicBezTo>
                        <a:pt x="48046" y="12750"/>
                        <a:pt x="47875" y="13743"/>
                        <a:pt x="47640" y="14722"/>
                      </a:cubicBezTo>
                      <a:cubicBezTo>
                        <a:pt x="47478" y="15077"/>
                        <a:pt x="47148" y="15327"/>
                        <a:pt x="46763" y="15389"/>
                      </a:cubicBezTo>
                      <a:cubicBezTo>
                        <a:pt x="46368" y="15306"/>
                        <a:pt x="46040" y="15033"/>
                        <a:pt x="45886" y="14661"/>
                      </a:cubicBezTo>
                      <a:cubicBezTo>
                        <a:pt x="45605" y="13862"/>
                        <a:pt x="45411" y="13036"/>
                        <a:pt x="45307" y="12195"/>
                      </a:cubicBezTo>
                      <a:cubicBezTo>
                        <a:pt x="44850" y="8607"/>
                        <a:pt x="43183" y="6677"/>
                        <a:pt x="39569" y="6352"/>
                      </a:cubicBezTo>
                      <a:cubicBezTo>
                        <a:pt x="35524" y="5984"/>
                        <a:pt x="31453" y="5940"/>
                        <a:pt x="27391" y="5808"/>
                      </a:cubicBezTo>
                      <a:cubicBezTo>
                        <a:pt x="25127" y="5738"/>
                        <a:pt x="22855" y="5808"/>
                        <a:pt x="20232" y="5808"/>
                      </a:cubicBezTo>
                      <a:cubicBezTo>
                        <a:pt x="20100" y="17319"/>
                        <a:pt x="20232" y="28575"/>
                        <a:pt x="20162" y="40104"/>
                      </a:cubicBezTo>
                      <a:cubicBezTo>
                        <a:pt x="21144" y="40148"/>
                        <a:pt x="21960" y="40235"/>
                        <a:pt x="22794" y="40235"/>
                      </a:cubicBezTo>
                      <a:cubicBezTo>
                        <a:pt x="27470" y="40235"/>
                        <a:pt x="32137" y="40235"/>
                        <a:pt x="36831" y="40235"/>
                      </a:cubicBezTo>
                      <a:cubicBezTo>
                        <a:pt x="40271" y="40235"/>
                        <a:pt x="43622" y="39867"/>
                        <a:pt x="46237" y="37217"/>
                      </a:cubicBezTo>
                      <a:cubicBezTo>
                        <a:pt x="46386" y="37068"/>
                        <a:pt x="46684" y="37059"/>
                        <a:pt x="47272" y="36866"/>
                      </a:cubicBezTo>
                      <a:cubicBezTo>
                        <a:pt x="47438" y="39902"/>
                        <a:pt x="46780" y="42683"/>
                        <a:pt x="46394" y="45517"/>
                      </a:cubicBezTo>
                      <a:cubicBezTo>
                        <a:pt x="46008" y="48351"/>
                        <a:pt x="45991" y="51211"/>
                        <a:pt x="45771" y="54738"/>
                      </a:cubicBezTo>
                      <a:cubicBezTo>
                        <a:pt x="44894" y="53992"/>
                        <a:pt x="44359" y="53729"/>
                        <a:pt x="44271" y="53352"/>
                      </a:cubicBezTo>
                      <a:cubicBezTo>
                        <a:pt x="44052" y="52475"/>
                        <a:pt x="44105" y="51501"/>
                        <a:pt x="43973" y="50579"/>
                      </a:cubicBezTo>
                      <a:cubicBezTo>
                        <a:pt x="43779" y="48406"/>
                        <a:pt x="42265" y="46577"/>
                        <a:pt x="40165" y="45982"/>
                      </a:cubicBezTo>
                      <a:cubicBezTo>
                        <a:pt x="39352" y="45755"/>
                        <a:pt x="38522" y="45593"/>
                        <a:pt x="37682" y="45500"/>
                      </a:cubicBezTo>
                      <a:cubicBezTo>
                        <a:pt x="37102" y="45400"/>
                        <a:pt x="36515" y="45347"/>
                        <a:pt x="35928" y="45342"/>
                      </a:cubicBezTo>
                      <a:lnTo>
                        <a:pt x="20381" y="45342"/>
                      </a:lnTo>
                      <a:cubicBezTo>
                        <a:pt x="20328" y="45894"/>
                        <a:pt x="20197" y="46614"/>
                        <a:pt x="20188" y="47342"/>
                      </a:cubicBezTo>
                      <a:cubicBezTo>
                        <a:pt x="20188" y="56510"/>
                        <a:pt x="20144" y="65687"/>
                        <a:pt x="20188" y="74856"/>
                      </a:cubicBezTo>
                      <a:cubicBezTo>
                        <a:pt x="20222" y="76801"/>
                        <a:pt x="20410" y="78740"/>
                        <a:pt x="20749" y="80655"/>
                      </a:cubicBezTo>
                      <a:cubicBezTo>
                        <a:pt x="21162" y="83042"/>
                        <a:pt x="23022" y="84165"/>
                        <a:pt x="25136" y="84752"/>
                      </a:cubicBezTo>
                      <a:cubicBezTo>
                        <a:pt x="27017" y="85258"/>
                        <a:pt x="28954" y="85529"/>
                        <a:pt x="30900" y="85560"/>
                      </a:cubicBezTo>
                      <a:cubicBezTo>
                        <a:pt x="34410" y="85612"/>
                        <a:pt x="37849" y="85454"/>
                        <a:pt x="41323" y="85305"/>
                      </a:cubicBezTo>
                      <a:cubicBezTo>
                        <a:pt x="45636" y="85109"/>
                        <a:pt x="49193" y="81862"/>
                        <a:pt x="49781" y="77584"/>
                      </a:cubicBezTo>
                      <a:cubicBezTo>
                        <a:pt x="49983" y="76401"/>
                        <a:pt x="50264" y="75233"/>
                        <a:pt x="50641" y="7409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992" name="Google Shape;2992;p18"/>
                <p:cNvSpPr/>
                <p:nvPr/>
              </p:nvSpPr>
              <p:spPr>
                <a:xfrm>
                  <a:off x="2289831" y="1302363"/>
                  <a:ext cx="52493" cy="89998"/>
                </a:xfrm>
                <a:custGeom>
                  <a:rect b="b" l="l" r="r" t="t"/>
                  <a:pathLst>
                    <a:path extrusionOk="0" h="89998" w="52493">
                      <a:moveTo>
                        <a:pt x="20697" y="40007"/>
                      </a:moveTo>
                      <a:cubicBezTo>
                        <a:pt x="23776" y="40007"/>
                        <a:pt x="26724" y="40095"/>
                        <a:pt x="29672" y="40060"/>
                      </a:cubicBezTo>
                      <a:cubicBezTo>
                        <a:pt x="32462" y="40060"/>
                        <a:pt x="35261" y="39814"/>
                        <a:pt x="38051" y="39806"/>
                      </a:cubicBezTo>
                      <a:cubicBezTo>
                        <a:pt x="41253" y="39806"/>
                        <a:pt x="44341" y="39613"/>
                        <a:pt x="46684" y="37016"/>
                      </a:cubicBezTo>
                      <a:cubicBezTo>
                        <a:pt x="46833" y="36849"/>
                        <a:pt x="47131" y="36823"/>
                        <a:pt x="47500" y="36673"/>
                      </a:cubicBezTo>
                      <a:cubicBezTo>
                        <a:pt x="47649" y="37077"/>
                        <a:pt x="47930" y="37463"/>
                        <a:pt x="47895" y="37823"/>
                      </a:cubicBezTo>
                      <a:cubicBezTo>
                        <a:pt x="47438" y="42502"/>
                        <a:pt x="46950" y="47204"/>
                        <a:pt x="46430" y="51931"/>
                      </a:cubicBezTo>
                      <a:cubicBezTo>
                        <a:pt x="46312" y="52589"/>
                        <a:pt x="46154" y="53240"/>
                        <a:pt x="45956" y="53878"/>
                      </a:cubicBezTo>
                      <a:cubicBezTo>
                        <a:pt x="44780" y="54010"/>
                        <a:pt x="44657" y="53343"/>
                        <a:pt x="44552" y="52527"/>
                      </a:cubicBezTo>
                      <a:cubicBezTo>
                        <a:pt x="44430" y="51193"/>
                        <a:pt x="44177" y="49873"/>
                        <a:pt x="43797" y="48588"/>
                      </a:cubicBezTo>
                      <a:cubicBezTo>
                        <a:pt x="43205" y="46846"/>
                        <a:pt x="41638" y="45621"/>
                        <a:pt x="39805" y="45464"/>
                      </a:cubicBezTo>
                      <a:cubicBezTo>
                        <a:pt x="37881" y="45201"/>
                        <a:pt x="35945" y="45011"/>
                        <a:pt x="33997" y="44894"/>
                      </a:cubicBezTo>
                      <a:cubicBezTo>
                        <a:pt x="30277" y="44684"/>
                        <a:pt x="26557" y="44543"/>
                        <a:pt x="22838" y="44377"/>
                      </a:cubicBezTo>
                      <a:cubicBezTo>
                        <a:pt x="20846" y="44289"/>
                        <a:pt x="20451" y="44622"/>
                        <a:pt x="20451" y="46640"/>
                      </a:cubicBezTo>
                      <a:cubicBezTo>
                        <a:pt x="20451" y="56151"/>
                        <a:pt x="20390" y="65652"/>
                        <a:pt x="20451" y="75163"/>
                      </a:cubicBezTo>
                      <a:cubicBezTo>
                        <a:pt x="20451" y="77856"/>
                        <a:pt x="20723" y="80567"/>
                        <a:pt x="22680" y="82796"/>
                      </a:cubicBezTo>
                      <a:cubicBezTo>
                        <a:pt x="23470" y="83800"/>
                        <a:pt x="24617" y="84459"/>
                        <a:pt x="25882" y="84638"/>
                      </a:cubicBezTo>
                      <a:cubicBezTo>
                        <a:pt x="32023" y="85384"/>
                        <a:pt x="38217" y="85621"/>
                        <a:pt x="44350" y="84358"/>
                      </a:cubicBezTo>
                      <a:cubicBezTo>
                        <a:pt x="46573" y="83944"/>
                        <a:pt x="48395" y="82355"/>
                        <a:pt x="49105" y="80208"/>
                      </a:cubicBezTo>
                      <a:cubicBezTo>
                        <a:pt x="49711" y="78549"/>
                        <a:pt x="50185" y="76839"/>
                        <a:pt x="50720" y="75145"/>
                      </a:cubicBezTo>
                      <a:cubicBezTo>
                        <a:pt x="50922" y="74505"/>
                        <a:pt x="51071" y="73803"/>
                        <a:pt x="52308" y="73961"/>
                      </a:cubicBezTo>
                      <a:cubicBezTo>
                        <a:pt x="52445" y="74637"/>
                        <a:pt x="52506" y="75325"/>
                        <a:pt x="52492" y="76014"/>
                      </a:cubicBezTo>
                      <a:cubicBezTo>
                        <a:pt x="52167" y="79208"/>
                        <a:pt x="51764" y="82401"/>
                        <a:pt x="51378" y="85586"/>
                      </a:cubicBezTo>
                      <a:cubicBezTo>
                        <a:pt x="51335" y="86006"/>
                        <a:pt x="51237" y="86418"/>
                        <a:pt x="51088" y="86814"/>
                      </a:cubicBezTo>
                      <a:cubicBezTo>
                        <a:pt x="49904" y="89753"/>
                        <a:pt x="50211" y="89885"/>
                        <a:pt x="47228" y="89955"/>
                      </a:cubicBezTo>
                      <a:cubicBezTo>
                        <a:pt x="41306" y="90087"/>
                        <a:pt x="35375" y="89885"/>
                        <a:pt x="29453" y="89815"/>
                      </a:cubicBezTo>
                      <a:cubicBezTo>
                        <a:pt x="28575" y="89815"/>
                        <a:pt x="27759" y="89736"/>
                        <a:pt x="26917" y="89736"/>
                      </a:cubicBezTo>
                      <a:lnTo>
                        <a:pt x="2334" y="89736"/>
                      </a:lnTo>
                      <a:cubicBezTo>
                        <a:pt x="2237" y="89552"/>
                        <a:pt x="2150" y="89359"/>
                        <a:pt x="2053" y="89165"/>
                      </a:cubicBezTo>
                      <a:cubicBezTo>
                        <a:pt x="2360" y="88815"/>
                        <a:pt x="2597" y="88288"/>
                        <a:pt x="2930" y="88139"/>
                      </a:cubicBezTo>
                      <a:cubicBezTo>
                        <a:pt x="3731" y="87859"/>
                        <a:pt x="4574" y="87720"/>
                        <a:pt x="5422" y="87727"/>
                      </a:cubicBezTo>
                      <a:cubicBezTo>
                        <a:pt x="7291" y="87779"/>
                        <a:pt x="8256" y="86630"/>
                        <a:pt x="8817" y="85165"/>
                      </a:cubicBezTo>
                      <a:cubicBezTo>
                        <a:pt x="9358" y="83834"/>
                        <a:pt x="9695" y="82429"/>
                        <a:pt x="9818" y="80997"/>
                      </a:cubicBezTo>
                      <a:cubicBezTo>
                        <a:pt x="10098" y="76777"/>
                        <a:pt x="10344" y="72548"/>
                        <a:pt x="10353" y="68320"/>
                      </a:cubicBezTo>
                      <a:cubicBezTo>
                        <a:pt x="10414" y="51167"/>
                        <a:pt x="10353" y="34015"/>
                        <a:pt x="10353" y="16872"/>
                      </a:cubicBezTo>
                      <a:cubicBezTo>
                        <a:pt x="10353" y="14327"/>
                        <a:pt x="10294" y="11786"/>
                        <a:pt x="10177" y="9247"/>
                      </a:cubicBezTo>
                      <a:cubicBezTo>
                        <a:pt x="9984" y="5001"/>
                        <a:pt x="8238" y="3202"/>
                        <a:pt x="4036" y="2676"/>
                      </a:cubicBezTo>
                      <a:cubicBezTo>
                        <a:pt x="2737" y="2509"/>
                        <a:pt x="1456" y="2220"/>
                        <a:pt x="0" y="1957"/>
                      </a:cubicBezTo>
                      <a:cubicBezTo>
                        <a:pt x="640" y="263"/>
                        <a:pt x="1869" y="368"/>
                        <a:pt x="2860" y="377"/>
                      </a:cubicBezTo>
                      <a:cubicBezTo>
                        <a:pt x="5913" y="377"/>
                        <a:pt x="8958" y="597"/>
                        <a:pt x="12011" y="614"/>
                      </a:cubicBezTo>
                      <a:cubicBezTo>
                        <a:pt x="17854" y="614"/>
                        <a:pt x="23697" y="614"/>
                        <a:pt x="29558" y="614"/>
                      </a:cubicBezTo>
                      <a:cubicBezTo>
                        <a:pt x="32532" y="614"/>
                        <a:pt x="35506" y="614"/>
                        <a:pt x="38472" y="553"/>
                      </a:cubicBezTo>
                      <a:cubicBezTo>
                        <a:pt x="42095" y="430"/>
                        <a:pt x="45719" y="193"/>
                        <a:pt x="49518" y="0"/>
                      </a:cubicBezTo>
                      <a:cubicBezTo>
                        <a:pt x="49553" y="491"/>
                        <a:pt x="49553" y="983"/>
                        <a:pt x="49518" y="1474"/>
                      </a:cubicBezTo>
                      <a:cubicBezTo>
                        <a:pt x="48991" y="5913"/>
                        <a:pt x="48445" y="10353"/>
                        <a:pt x="47877" y="14792"/>
                      </a:cubicBezTo>
                      <a:cubicBezTo>
                        <a:pt x="47877" y="14976"/>
                        <a:pt x="47544" y="15126"/>
                        <a:pt x="47061" y="15573"/>
                      </a:cubicBezTo>
                      <a:cubicBezTo>
                        <a:pt x="46503" y="14050"/>
                        <a:pt x="46060" y="12487"/>
                        <a:pt x="45736" y="10897"/>
                      </a:cubicBezTo>
                      <a:cubicBezTo>
                        <a:pt x="45368" y="8054"/>
                        <a:pt x="43429" y="6931"/>
                        <a:pt x="41051" y="6238"/>
                      </a:cubicBezTo>
                      <a:cubicBezTo>
                        <a:pt x="39907" y="5915"/>
                        <a:pt x="38730" y="5726"/>
                        <a:pt x="37542" y="5676"/>
                      </a:cubicBezTo>
                      <a:cubicBezTo>
                        <a:pt x="32723" y="5460"/>
                        <a:pt x="27900" y="5282"/>
                        <a:pt x="23074" y="5141"/>
                      </a:cubicBezTo>
                      <a:cubicBezTo>
                        <a:pt x="20583" y="5080"/>
                        <a:pt x="20442" y="5264"/>
                        <a:pt x="20442" y="7677"/>
                      </a:cubicBezTo>
                      <a:cubicBezTo>
                        <a:pt x="20442" y="17620"/>
                        <a:pt x="20442" y="27564"/>
                        <a:pt x="20442" y="37507"/>
                      </a:cubicBezTo>
                      <a:cubicBezTo>
                        <a:pt x="20451" y="38218"/>
                        <a:pt x="20592" y="38963"/>
                        <a:pt x="20697" y="4000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993" name="Google Shape;2993;p18"/>
                <p:cNvSpPr/>
                <p:nvPr/>
              </p:nvSpPr>
              <p:spPr>
                <a:xfrm>
                  <a:off x="2698707" y="1301153"/>
                  <a:ext cx="74892" cy="90955"/>
                </a:xfrm>
                <a:custGeom>
                  <a:rect b="b" l="l" r="r" t="t"/>
                  <a:pathLst>
                    <a:path extrusionOk="0" h="90955" w="74892">
                      <a:moveTo>
                        <a:pt x="74818" y="1070"/>
                      </a:moveTo>
                      <a:cubicBezTo>
                        <a:pt x="75107" y="6334"/>
                        <a:pt x="74467" y="11599"/>
                        <a:pt x="74440" y="16986"/>
                      </a:cubicBezTo>
                      <a:cubicBezTo>
                        <a:pt x="72493" y="16775"/>
                        <a:pt x="72563" y="15512"/>
                        <a:pt x="72466" y="14520"/>
                      </a:cubicBezTo>
                      <a:cubicBezTo>
                        <a:pt x="72317" y="12853"/>
                        <a:pt x="71949" y="11318"/>
                        <a:pt x="70606" y="10230"/>
                      </a:cubicBezTo>
                      <a:cubicBezTo>
                        <a:pt x="68474" y="8536"/>
                        <a:pt x="65860" y="7559"/>
                        <a:pt x="63140" y="7440"/>
                      </a:cubicBezTo>
                      <a:cubicBezTo>
                        <a:pt x="57051" y="7071"/>
                        <a:pt x="50954" y="7028"/>
                        <a:pt x="44847" y="6861"/>
                      </a:cubicBezTo>
                      <a:cubicBezTo>
                        <a:pt x="44400" y="6883"/>
                        <a:pt x="43952" y="6933"/>
                        <a:pt x="43505" y="7010"/>
                      </a:cubicBezTo>
                      <a:cubicBezTo>
                        <a:pt x="43505" y="7958"/>
                        <a:pt x="43391" y="8765"/>
                        <a:pt x="43391" y="9642"/>
                      </a:cubicBezTo>
                      <a:cubicBezTo>
                        <a:pt x="43391" y="30181"/>
                        <a:pt x="43329" y="50720"/>
                        <a:pt x="43435" y="71267"/>
                      </a:cubicBezTo>
                      <a:cubicBezTo>
                        <a:pt x="43496" y="75575"/>
                        <a:pt x="43838" y="79875"/>
                        <a:pt x="44461" y="84138"/>
                      </a:cubicBezTo>
                      <a:cubicBezTo>
                        <a:pt x="44917" y="87542"/>
                        <a:pt x="46532" y="88683"/>
                        <a:pt x="49936" y="88920"/>
                      </a:cubicBezTo>
                      <a:cubicBezTo>
                        <a:pt x="51533" y="89034"/>
                        <a:pt x="53112" y="89280"/>
                        <a:pt x="54779" y="89473"/>
                      </a:cubicBezTo>
                      <a:cubicBezTo>
                        <a:pt x="54639" y="90736"/>
                        <a:pt x="53902" y="90938"/>
                        <a:pt x="53024" y="90955"/>
                      </a:cubicBezTo>
                      <a:cubicBezTo>
                        <a:pt x="51919" y="90955"/>
                        <a:pt x="50813" y="90955"/>
                        <a:pt x="49708" y="90955"/>
                      </a:cubicBezTo>
                      <a:lnTo>
                        <a:pt x="27590" y="90955"/>
                      </a:lnTo>
                      <a:cubicBezTo>
                        <a:pt x="26028" y="90955"/>
                        <a:pt x="26028" y="90955"/>
                        <a:pt x="24791" y="89657"/>
                      </a:cubicBezTo>
                      <a:cubicBezTo>
                        <a:pt x="25940" y="89326"/>
                        <a:pt x="27116" y="89092"/>
                        <a:pt x="28300" y="88955"/>
                      </a:cubicBezTo>
                      <a:cubicBezTo>
                        <a:pt x="30274" y="88885"/>
                        <a:pt x="31222" y="87692"/>
                        <a:pt x="31669" y="86051"/>
                      </a:cubicBezTo>
                      <a:cubicBezTo>
                        <a:pt x="32126" y="84426"/>
                        <a:pt x="32424" y="82760"/>
                        <a:pt x="32547" y="81076"/>
                      </a:cubicBezTo>
                      <a:cubicBezTo>
                        <a:pt x="32836" y="76856"/>
                        <a:pt x="33117" y="72636"/>
                        <a:pt x="33135" y="68416"/>
                      </a:cubicBezTo>
                      <a:cubicBezTo>
                        <a:pt x="33196" y="49053"/>
                        <a:pt x="33135" y="29707"/>
                        <a:pt x="33135" y="10353"/>
                      </a:cubicBezTo>
                      <a:lnTo>
                        <a:pt x="33135" y="6940"/>
                      </a:lnTo>
                      <a:cubicBezTo>
                        <a:pt x="30643" y="6773"/>
                        <a:pt x="28213" y="6835"/>
                        <a:pt x="25800" y="6878"/>
                      </a:cubicBezTo>
                      <a:cubicBezTo>
                        <a:pt x="22835" y="6914"/>
                        <a:pt x="19869" y="7007"/>
                        <a:pt x="16912" y="7159"/>
                      </a:cubicBezTo>
                      <a:cubicBezTo>
                        <a:pt x="14631" y="7264"/>
                        <a:pt x="12350" y="7414"/>
                        <a:pt x="10087" y="7677"/>
                      </a:cubicBezTo>
                      <a:cubicBezTo>
                        <a:pt x="6963" y="7861"/>
                        <a:pt x="4199" y="9787"/>
                        <a:pt x="2954" y="12660"/>
                      </a:cubicBezTo>
                      <a:cubicBezTo>
                        <a:pt x="2322" y="13801"/>
                        <a:pt x="1603" y="14887"/>
                        <a:pt x="787" y="15906"/>
                      </a:cubicBezTo>
                      <a:lnTo>
                        <a:pt x="225" y="15722"/>
                      </a:lnTo>
                      <a:cubicBezTo>
                        <a:pt x="155" y="15213"/>
                        <a:pt x="-108" y="14634"/>
                        <a:pt x="50" y="14204"/>
                      </a:cubicBezTo>
                      <a:cubicBezTo>
                        <a:pt x="1638" y="9633"/>
                        <a:pt x="1111" y="4501"/>
                        <a:pt x="3559" y="0"/>
                      </a:cubicBezTo>
                      <a:cubicBezTo>
                        <a:pt x="8692" y="2044"/>
                        <a:pt x="13815" y="1956"/>
                        <a:pt x="18860" y="2009"/>
                      </a:cubicBezTo>
                      <a:cubicBezTo>
                        <a:pt x="33371" y="2176"/>
                        <a:pt x="47892" y="2132"/>
                        <a:pt x="62403" y="2009"/>
                      </a:cubicBezTo>
                      <a:cubicBezTo>
                        <a:pt x="66430" y="1974"/>
                        <a:pt x="70457" y="1413"/>
                        <a:pt x="74818" y="107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994" name="Google Shape;2994;p18"/>
                <p:cNvSpPr/>
                <p:nvPr/>
              </p:nvSpPr>
              <p:spPr>
                <a:xfrm>
                  <a:off x="2542934" y="1301240"/>
                  <a:ext cx="74814" cy="90885"/>
                </a:xfrm>
                <a:custGeom>
                  <a:rect b="b" l="l" r="r" t="t"/>
                  <a:pathLst>
                    <a:path extrusionOk="0" h="90885" w="74814">
                      <a:moveTo>
                        <a:pt x="566" y="15678"/>
                      </a:moveTo>
                      <a:cubicBezTo>
                        <a:pt x="364" y="15178"/>
                        <a:pt x="-83" y="14617"/>
                        <a:pt x="13" y="14187"/>
                      </a:cubicBezTo>
                      <a:cubicBezTo>
                        <a:pt x="1005" y="9800"/>
                        <a:pt x="2066" y="5466"/>
                        <a:pt x="3154" y="1123"/>
                      </a:cubicBezTo>
                      <a:cubicBezTo>
                        <a:pt x="3339" y="716"/>
                        <a:pt x="3576" y="337"/>
                        <a:pt x="3865" y="0"/>
                      </a:cubicBezTo>
                      <a:cubicBezTo>
                        <a:pt x="8787" y="1939"/>
                        <a:pt x="13911" y="1842"/>
                        <a:pt x="18955" y="1895"/>
                      </a:cubicBezTo>
                      <a:cubicBezTo>
                        <a:pt x="33388" y="2062"/>
                        <a:pt x="47829" y="2018"/>
                        <a:pt x="62262" y="1895"/>
                      </a:cubicBezTo>
                      <a:cubicBezTo>
                        <a:pt x="66306" y="1895"/>
                        <a:pt x="70351" y="1334"/>
                        <a:pt x="74676" y="1018"/>
                      </a:cubicBezTo>
                      <a:cubicBezTo>
                        <a:pt x="74948" y="6310"/>
                        <a:pt x="74817" y="11615"/>
                        <a:pt x="74299" y="16889"/>
                      </a:cubicBezTo>
                      <a:cubicBezTo>
                        <a:pt x="72807" y="16652"/>
                        <a:pt x="72878" y="15538"/>
                        <a:pt x="72816" y="14871"/>
                      </a:cubicBezTo>
                      <a:cubicBezTo>
                        <a:pt x="72474" y="11265"/>
                        <a:pt x="70491" y="9405"/>
                        <a:pt x="67113" y="8282"/>
                      </a:cubicBezTo>
                      <a:cubicBezTo>
                        <a:pt x="64692" y="7538"/>
                        <a:pt x="62183" y="7136"/>
                        <a:pt x="59656" y="7089"/>
                      </a:cubicBezTo>
                      <a:cubicBezTo>
                        <a:pt x="54830" y="6861"/>
                        <a:pt x="50005" y="6852"/>
                        <a:pt x="45162" y="6764"/>
                      </a:cubicBezTo>
                      <a:cubicBezTo>
                        <a:pt x="44741" y="6764"/>
                        <a:pt x="44329" y="6764"/>
                        <a:pt x="43758" y="6835"/>
                      </a:cubicBezTo>
                      <a:cubicBezTo>
                        <a:pt x="43644" y="7414"/>
                        <a:pt x="43574" y="8000"/>
                        <a:pt x="43539" y="8589"/>
                      </a:cubicBezTo>
                      <a:cubicBezTo>
                        <a:pt x="43539" y="29734"/>
                        <a:pt x="43478" y="50878"/>
                        <a:pt x="43539" y="72022"/>
                      </a:cubicBezTo>
                      <a:cubicBezTo>
                        <a:pt x="43618" y="76163"/>
                        <a:pt x="43969" y="80295"/>
                        <a:pt x="44574" y="84393"/>
                      </a:cubicBezTo>
                      <a:cubicBezTo>
                        <a:pt x="44978" y="87402"/>
                        <a:pt x="46680" y="88595"/>
                        <a:pt x="49838" y="88823"/>
                      </a:cubicBezTo>
                      <a:cubicBezTo>
                        <a:pt x="51426" y="88937"/>
                        <a:pt x="53006" y="89165"/>
                        <a:pt x="54637" y="89350"/>
                      </a:cubicBezTo>
                      <a:cubicBezTo>
                        <a:pt x="54637" y="90543"/>
                        <a:pt x="53997" y="90824"/>
                        <a:pt x="53181" y="90850"/>
                      </a:cubicBezTo>
                      <a:cubicBezTo>
                        <a:pt x="51988" y="90850"/>
                        <a:pt x="50803" y="90850"/>
                        <a:pt x="49610" y="90850"/>
                      </a:cubicBezTo>
                      <a:lnTo>
                        <a:pt x="27992" y="90850"/>
                      </a:lnTo>
                      <a:cubicBezTo>
                        <a:pt x="27317" y="90915"/>
                        <a:pt x="26632" y="90892"/>
                        <a:pt x="25966" y="90780"/>
                      </a:cubicBezTo>
                      <a:cubicBezTo>
                        <a:pt x="25509" y="90657"/>
                        <a:pt x="25176" y="90131"/>
                        <a:pt x="24527" y="89560"/>
                      </a:cubicBezTo>
                      <a:cubicBezTo>
                        <a:pt x="26018" y="89271"/>
                        <a:pt x="27080" y="89043"/>
                        <a:pt x="28159" y="88858"/>
                      </a:cubicBezTo>
                      <a:cubicBezTo>
                        <a:pt x="30624" y="88446"/>
                        <a:pt x="31589" y="87700"/>
                        <a:pt x="31932" y="85226"/>
                      </a:cubicBezTo>
                      <a:cubicBezTo>
                        <a:pt x="32519" y="81711"/>
                        <a:pt x="32879" y="78163"/>
                        <a:pt x="33028" y="74601"/>
                      </a:cubicBezTo>
                      <a:cubicBezTo>
                        <a:pt x="33230" y="52878"/>
                        <a:pt x="33300" y="31155"/>
                        <a:pt x="33423" y="9423"/>
                      </a:cubicBezTo>
                      <a:lnTo>
                        <a:pt x="33423" y="6870"/>
                      </a:lnTo>
                      <a:cubicBezTo>
                        <a:pt x="31054" y="6718"/>
                        <a:pt x="28677" y="6689"/>
                        <a:pt x="26308" y="6782"/>
                      </a:cubicBezTo>
                      <a:cubicBezTo>
                        <a:pt x="22921" y="6782"/>
                        <a:pt x="19535" y="6905"/>
                        <a:pt x="16148" y="7063"/>
                      </a:cubicBezTo>
                      <a:cubicBezTo>
                        <a:pt x="13025" y="7212"/>
                        <a:pt x="9884" y="7177"/>
                        <a:pt x="6936" y="8572"/>
                      </a:cubicBezTo>
                      <a:cubicBezTo>
                        <a:pt x="5532" y="9174"/>
                        <a:pt x="4374" y="10247"/>
                        <a:pt x="3672" y="11607"/>
                      </a:cubicBezTo>
                      <a:cubicBezTo>
                        <a:pt x="2944" y="13020"/>
                        <a:pt x="2110" y="14380"/>
                        <a:pt x="1321" y="157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995" name="Google Shape;2995;p18"/>
                <p:cNvSpPr/>
                <p:nvPr/>
              </p:nvSpPr>
              <p:spPr>
                <a:xfrm>
                  <a:off x="2317266" y="1445161"/>
                  <a:ext cx="56734" cy="89577"/>
                </a:xfrm>
                <a:custGeom>
                  <a:rect b="b" l="l" r="r" t="t"/>
                  <a:pathLst>
                    <a:path extrusionOk="0" h="89577" w="56734">
                      <a:moveTo>
                        <a:pt x="0" y="728"/>
                      </a:moveTo>
                      <a:cubicBezTo>
                        <a:pt x="807" y="290"/>
                        <a:pt x="1097" y="0"/>
                        <a:pt x="1377" y="0"/>
                      </a:cubicBezTo>
                      <a:cubicBezTo>
                        <a:pt x="10941" y="0"/>
                        <a:pt x="20504" y="0"/>
                        <a:pt x="29997" y="0"/>
                      </a:cubicBezTo>
                      <a:cubicBezTo>
                        <a:pt x="30470" y="877"/>
                        <a:pt x="30392" y="1509"/>
                        <a:pt x="29497" y="1685"/>
                      </a:cubicBezTo>
                      <a:cubicBezTo>
                        <a:pt x="28602" y="1860"/>
                        <a:pt x="27645" y="1869"/>
                        <a:pt x="26724" y="2009"/>
                      </a:cubicBezTo>
                      <a:cubicBezTo>
                        <a:pt x="23785" y="2439"/>
                        <a:pt x="21030" y="3922"/>
                        <a:pt x="21092" y="7642"/>
                      </a:cubicBezTo>
                      <a:cubicBezTo>
                        <a:pt x="21144" y="10590"/>
                        <a:pt x="21092" y="13538"/>
                        <a:pt x="21004" y="16485"/>
                      </a:cubicBezTo>
                      <a:cubicBezTo>
                        <a:pt x="21004" y="17995"/>
                        <a:pt x="20706" y="19512"/>
                        <a:pt x="20706" y="21030"/>
                      </a:cubicBezTo>
                      <a:cubicBezTo>
                        <a:pt x="20706" y="32234"/>
                        <a:pt x="20635" y="43438"/>
                        <a:pt x="20706" y="54642"/>
                      </a:cubicBezTo>
                      <a:cubicBezTo>
                        <a:pt x="20706" y="60651"/>
                        <a:pt x="20960" y="66661"/>
                        <a:pt x="21232" y="72671"/>
                      </a:cubicBezTo>
                      <a:cubicBezTo>
                        <a:pt x="21385" y="74861"/>
                        <a:pt x="21695" y="77037"/>
                        <a:pt x="22162" y="79181"/>
                      </a:cubicBezTo>
                      <a:cubicBezTo>
                        <a:pt x="22686" y="81955"/>
                        <a:pt x="25013" y="84028"/>
                        <a:pt x="27830" y="84226"/>
                      </a:cubicBezTo>
                      <a:cubicBezTo>
                        <a:pt x="33304" y="84656"/>
                        <a:pt x="38788" y="85103"/>
                        <a:pt x="44315" y="84594"/>
                      </a:cubicBezTo>
                      <a:cubicBezTo>
                        <a:pt x="49193" y="84103"/>
                        <a:pt x="52264" y="81647"/>
                        <a:pt x="53755" y="77058"/>
                      </a:cubicBezTo>
                      <a:cubicBezTo>
                        <a:pt x="53998" y="76165"/>
                        <a:pt x="54291" y="75286"/>
                        <a:pt x="54633" y="74426"/>
                      </a:cubicBezTo>
                      <a:cubicBezTo>
                        <a:pt x="55001" y="73778"/>
                        <a:pt x="55424" y="73162"/>
                        <a:pt x="55896" y="72583"/>
                      </a:cubicBezTo>
                      <a:cubicBezTo>
                        <a:pt x="56652" y="73316"/>
                        <a:pt x="56925" y="74416"/>
                        <a:pt x="56598" y="75417"/>
                      </a:cubicBezTo>
                      <a:cubicBezTo>
                        <a:pt x="56177" y="78506"/>
                        <a:pt x="55677" y="81559"/>
                        <a:pt x="55142" y="84656"/>
                      </a:cubicBezTo>
                      <a:cubicBezTo>
                        <a:pt x="54929" y="85549"/>
                        <a:pt x="54663" y="86428"/>
                        <a:pt x="54343" y="87288"/>
                      </a:cubicBezTo>
                      <a:cubicBezTo>
                        <a:pt x="54012" y="88575"/>
                        <a:pt x="52820" y="89452"/>
                        <a:pt x="51492" y="89385"/>
                      </a:cubicBezTo>
                      <a:cubicBezTo>
                        <a:pt x="46833" y="89490"/>
                        <a:pt x="42166" y="89543"/>
                        <a:pt x="37507" y="89578"/>
                      </a:cubicBezTo>
                      <a:cubicBezTo>
                        <a:pt x="36322" y="89578"/>
                        <a:pt x="35138" y="89455"/>
                        <a:pt x="33954" y="89420"/>
                      </a:cubicBezTo>
                      <a:cubicBezTo>
                        <a:pt x="28540" y="89244"/>
                        <a:pt x="23118" y="88990"/>
                        <a:pt x="17696" y="88946"/>
                      </a:cubicBezTo>
                      <a:cubicBezTo>
                        <a:pt x="14187" y="88946"/>
                        <a:pt x="10598" y="89209"/>
                        <a:pt x="7045" y="89341"/>
                      </a:cubicBezTo>
                      <a:cubicBezTo>
                        <a:pt x="6033" y="89433"/>
                        <a:pt x="5013" y="89433"/>
                        <a:pt x="4001" y="89341"/>
                      </a:cubicBezTo>
                      <a:cubicBezTo>
                        <a:pt x="3371" y="89129"/>
                        <a:pt x="2779" y="88818"/>
                        <a:pt x="2246" y="88420"/>
                      </a:cubicBezTo>
                      <a:cubicBezTo>
                        <a:pt x="2246" y="88235"/>
                        <a:pt x="2325" y="88051"/>
                        <a:pt x="2369" y="87867"/>
                      </a:cubicBezTo>
                      <a:cubicBezTo>
                        <a:pt x="3641" y="87595"/>
                        <a:pt x="4904" y="87314"/>
                        <a:pt x="6185" y="87060"/>
                      </a:cubicBezTo>
                      <a:cubicBezTo>
                        <a:pt x="7672" y="86886"/>
                        <a:pt x="8869" y="85760"/>
                        <a:pt x="9133" y="84287"/>
                      </a:cubicBezTo>
                      <a:cubicBezTo>
                        <a:pt x="9633" y="81655"/>
                        <a:pt x="10379" y="79023"/>
                        <a:pt x="10405" y="76330"/>
                      </a:cubicBezTo>
                      <a:cubicBezTo>
                        <a:pt x="10634" y="56227"/>
                        <a:pt x="10771" y="36127"/>
                        <a:pt x="10818" y="16029"/>
                      </a:cubicBezTo>
                      <a:cubicBezTo>
                        <a:pt x="10828" y="13239"/>
                        <a:pt x="10684" y="10451"/>
                        <a:pt x="10388" y="7677"/>
                      </a:cubicBezTo>
                      <a:cubicBezTo>
                        <a:pt x="9993" y="4167"/>
                        <a:pt x="7905" y="2316"/>
                        <a:pt x="4387" y="1992"/>
                      </a:cubicBezTo>
                      <a:cubicBezTo>
                        <a:pt x="3539" y="1954"/>
                        <a:pt x="2696" y="1864"/>
                        <a:pt x="1860" y="1720"/>
                      </a:cubicBezTo>
                      <a:cubicBezTo>
                        <a:pt x="1205" y="1458"/>
                        <a:pt x="582" y="1126"/>
                        <a:pt x="0" y="72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996" name="Google Shape;2996;p18"/>
                <p:cNvSpPr/>
                <p:nvPr/>
              </p:nvSpPr>
              <p:spPr>
                <a:xfrm>
                  <a:off x="2444227" y="1283658"/>
                  <a:ext cx="41799" cy="83990"/>
                </a:xfrm>
                <a:custGeom>
                  <a:rect b="b" l="l" r="r" t="t"/>
                  <a:pathLst>
                    <a:path extrusionOk="0" h="83990" w="41799">
                      <a:moveTo>
                        <a:pt x="39990" y="2018"/>
                      </a:moveTo>
                      <a:cubicBezTo>
                        <a:pt x="39990" y="4220"/>
                        <a:pt x="39990" y="6317"/>
                        <a:pt x="39990" y="8423"/>
                      </a:cubicBezTo>
                      <a:cubicBezTo>
                        <a:pt x="39990" y="10177"/>
                        <a:pt x="39893" y="11932"/>
                        <a:pt x="39823" y="13757"/>
                      </a:cubicBezTo>
                      <a:cubicBezTo>
                        <a:pt x="39849" y="14262"/>
                        <a:pt x="39762" y="14766"/>
                        <a:pt x="39586" y="15240"/>
                      </a:cubicBezTo>
                      <a:cubicBezTo>
                        <a:pt x="39314" y="15775"/>
                        <a:pt x="38893" y="16494"/>
                        <a:pt x="38411" y="16608"/>
                      </a:cubicBezTo>
                      <a:cubicBezTo>
                        <a:pt x="37533" y="16819"/>
                        <a:pt x="37138" y="16038"/>
                        <a:pt x="36980" y="15213"/>
                      </a:cubicBezTo>
                      <a:cubicBezTo>
                        <a:pt x="36726" y="13889"/>
                        <a:pt x="36472" y="12581"/>
                        <a:pt x="36156" y="11248"/>
                      </a:cubicBezTo>
                      <a:cubicBezTo>
                        <a:pt x="35708" y="9403"/>
                        <a:pt x="34401" y="7885"/>
                        <a:pt x="32646" y="7159"/>
                      </a:cubicBezTo>
                      <a:cubicBezTo>
                        <a:pt x="29137" y="5466"/>
                        <a:pt x="25434" y="4422"/>
                        <a:pt x="21600" y="4878"/>
                      </a:cubicBezTo>
                      <a:cubicBezTo>
                        <a:pt x="18626" y="5229"/>
                        <a:pt x="15459" y="5913"/>
                        <a:pt x="13485" y="8528"/>
                      </a:cubicBezTo>
                      <a:cubicBezTo>
                        <a:pt x="11958" y="10427"/>
                        <a:pt x="10932" y="12681"/>
                        <a:pt x="10502" y="15082"/>
                      </a:cubicBezTo>
                      <a:cubicBezTo>
                        <a:pt x="10125" y="17573"/>
                        <a:pt x="10879" y="19907"/>
                        <a:pt x="11827" y="22215"/>
                      </a:cubicBezTo>
                      <a:cubicBezTo>
                        <a:pt x="13397" y="26031"/>
                        <a:pt x="16810" y="28110"/>
                        <a:pt x="19644" y="30707"/>
                      </a:cubicBezTo>
                      <a:cubicBezTo>
                        <a:pt x="22688" y="33489"/>
                        <a:pt x="26092" y="35893"/>
                        <a:pt x="29137" y="38683"/>
                      </a:cubicBezTo>
                      <a:cubicBezTo>
                        <a:pt x="32085" y="41207"/>
                        <a:pt x="34787" y="44016"/>
                        <a:pt x="37182" y="47070"/>
                      </a:cubicBezTo>
                      <a:cubicBezTo>
                        <a:pt x="40727" y="51754"/>
                        <a:pt x="42323" y="57625"/>
                        <a:pt x="41648" y="63459"/>
                      </a:cubicBezTo>
                      <a:cubicBezTo>
                        <a:pt x="41367" y="67006"/>
                        <a:pt x="40209" y="70428"/>
                        <a:pt x="38261" y="73408"/>
                      </a:cubicBezTo>
                      <a:cubicBezTo>
                        <a:pt x="35726" y="77226"/>
                        <a:pt x="32120" y="80206"/>
                        <a:pt x="27891" y="81971"/>
                      </a:cubicBezTo>
                      <a:cubicBezTo>
                        <a:pt x="22627" y="84208"/>
                        <a:pt x="17179" y="84261"/>
                        <a:pt x="11642" y="83673"/>
                      </a:cubicBezTo>
                      <a:cubicBezTo>
                        <a:pt x="8844" y="83508"/>
                        <a:pt x="6106" y="82815"/>
                        <a:pt x="3571" y="81629"/>
                      </a:cubicBezTo>
                      <a:cubicBezTo>
                        <a:pt x="2448" y="81059"/>
                        <a:pt x="1369" y="80401"/>
                        <a:pt x="0" y="79629"/>
                      </a:cubicBezTo>
                      <a:cubicBezTo>
                        <a:pt x="167" y="76812"/>
                        <a:pt x="369" y="73961"/>
                        <a:pt x="491" y="71110"/>
                      </a:cubicBezTo>
                      <a:cubicBezTo>
                        <a:pt x="579" y="69276"/>
                        <a:pt x="535" y="67433"/>
                        <a:pt x="597" y="65600"/>
                      </a:cubicBezTo>
                      <a:cubicBezTo>
                        <a:pt x="605" y="65076"/>
                        <a:pt x="746" y="64562"/>
                        <a:pt x="1009" y="64108"/>
                      </a:cubicBezTo>
                      <a:cubicBezTo>
                        <a:pt x="1228" y="63760"/>
                        <a:pt x="1597" y="63536"/>
                        <a:pt x="2009" y="63503"/>
                      </a:cubicBezTo>
                      <a:cubicBezTo>
                        <a:pt x="2492" y="63577"/>
                        <a:pt x="2913" y="63869"/>
                        <a:pt x="3150" y="64292"/>
                      </a:cubicBezTo>
                      <a:cubicBezTo>
                        <a:pt x="3439" y="65263"/>
                        <a:pt x="3597" y="66265"/>
                        <a:pt x="3641" y="67276"/>
                      </a:cubicBezTo>
                      <a:cubicBezTo>
                        <a:pt x="3799" y="69656"/>
                        <a:pt x="4606" y="71947"/>
                        <a:pt x="5975" y="73900"/>
                      </a:cubicBezTo>
                      <a:cubicBezTo>
                        <a:pt x="6545" y="74613"/>
                        <a:pt x="7238" y="75227"/>
                        <a:pt x="8010" y="75716"/>
                      </a:cubicBezTo>
                      <a:cubicBezTo>
                        <a:pt x="8475" y="76075"/>
                        <a:pt x="9046" y="76286"/>
                        <a:pt x="9546" y="76593"/>
                      </a:cubicBezTo>
                      <a:cubicBezTo>
                        <a:pt x="14748" y="79892"/>
                        <a:pt x="20223" y="79550"/>
                        <a:pt x="25628" y="77470"/>
                      </a:cubicBezTo>
                      <a:cubicBezTo>
                        <a:pt x="30655" y="75496"/>
                        <a:pt x="33225" y="70759"/>
                        <a:pt x="33243" y="65380"/>
                      </a:cubicBezTo>
                      <a:cubicBezTo>
                        <a:pt x="33243" y="59239"/>
                        <a:pt x="30409" y="54782"/>
                        <a:pt x="26031" y="50974"/>
                      </a:cubicBezTo>
                      <a:cubicBezTo>
                        <a:pt x="23873" y="49088"/>
                        <a:pt x="21732" y="47184"/>
                        <a:pt x="19539" y="45324"/>
                      </a:cubicBezTo>
                      <a:cubicBezTo>
                        <a:pt x="17933" y="43964"/>
                        <a:pt x="16126" y="42806"/>
                        <a:pt x="14643" y="41323"/>
                      </a:cubicBezTo>
                      <a:cubicBezTo>
                        <a:pt x="11555" y="38244"/>
                        <a:pt x="8352" y="35182"/>
                        <a:pt x="6054" y="31444"/>
                      </a:cubicBezTo>
                      <a:cubicBezTo>
                        <a:pt x="2360" y="25391"/>
                        <a:pt x="1465" y="18881"/>
                        <a:pt x="4097" y="12301"/>
                      </a:cubicBezTo>
                      <a:cubicBezTo>
                        <a:pt x="6273" y="6641"/>
                        <a:pt x="11160" y="2463"/>
                        <a:pt x="17091" y="1193"/>
                      </a:cubicBezTo>
                      <a:cubicBezTo>
                        <a:pt x="19012" y="572"/>
                        <a:pt x="21004" y="171"/>
                        <a:pt x="23022" y="0"/>
                      </a:cubicBezTo>
                      <a:cubicBezTo>
                        <a:pt x="25961" y="52"/>
                        <a:pt x="28891" y="295"/>
                        <a:pt x="31795" y="728"/>
                      </a:cubicBezTo>
                      <a:cubicBezTo>
                        <a:pt x="34410" y="1044"/>
                        <a:pt x="36980" y="1535"/>
                        <a:pt x="39990" y="201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997" name="Google Shape;2997;p18"/>
                <p:cNvSpPr/>
                <p:nvPr/>
              </p:nvSpPr>
              <p:spPr>
                <a:xfrm>
                  <a:off x="2150850" y="1302667"/>
                  <a:ext cx="30400" cy="89494"/>
                </a:xfrm>
                <a:custGeom>
                  <a:rect b="b" l="l" r="r" t="t"/>
                  <a:pathLst>
                    <a:path extrusionOk="0" h="89494" w="30400">
                      <a:moveTo>
                        <a:pt x="0" y="960"/>
                      </a:moveTo>
                      <a:cubicBezTo>
                        <a:pt x="1395" y="-189"/>
                        <a:pt x="2869" y="-40"/>
                        <a:pt x="4273" y="83"/>
                      </a:cubicBezTo>
                      <a:cubicBezTo>
                        <a:pt x="10697" y="588"/>
                        <a:pt x="17150" y="588"/>
                        <a:pt x="23574" y="83"/>
                      </a:cubicBezTo>
                      <a:cubicBezTo>
                        <a:pt x="24585" y="14"/>
                        <a:pt x="25600" y="82"/>
                        <a:pt x="26593" y="284"/>
                      </a:cubicBezTo>
                      <a:cubicBezTo>
                        <a:pt x="26943" y="355"/>
                        <a:pt x="27303" y="890"/>
                        <a:pt x="27470" y="1285"/>
                      </a:cubicBezTo>
                      <a:cubicBezTo>
                        <a:pt x="27523" y="1425"/>
                        <a:pt x="26996" y="1943"/>
                        <a:pt x="26663" y="2022"/>
                      </a:cubicBezTo>
                      <a:cubicBezTo>
                        <a:pt x="25847" y="2232"/>
                        <a:pt x="24996" y="2276"/>
                        <a:pt x="24162" y="2416"/>
                      </a:cubicBezTo>
                      <a:cubicBezTo>
                        <a:pt x="21258" y="2899"/>
                        <a:pt x="20276" y="3855"/>
                        <a:pt x="19776" y="6803"/>
                      </a:cubicBezTo>
                      <a:cubicBezTo>
                        <a:pt x="19496" y="8382"/>
                        <a:pt x="19337" y="9981"/>
                        <a:pt x="19302" y="11585"/>
                      </a:cubicBezTo>
                      <a:cubicBezTo>
                        <a:pt x="19153" y="25807"/>
                        <a:pt x="18977" y="40020"/>
                        <a:pt x="18968" y="54242"/>
                      </a:cubicBezTo>
                      <a:cubicBezTo>
                        <a:pt x="18968" y="61927"/>
                        <a:pt x="19232" y="69604"/>
                        <a:pt x="19486" y="77281"/>
                      </a:cubicBezTo>
                      <a:cubicBezTo>
                        <a:pt x="19618" y="79304"/>
                        <a:pt x="19912" y="81314"/>
                        <a:pt x="20363" y="83291"/>
                      </a:cubicBezTo>
                      <a:cubicBezTo>
                        <a:pt x="20872" y="85844"/>
                        <a:pt x="22478" y="87151"/>
                        <a:pt x="25127" y="87388"/>
                      </a:cubicBezTo>
                      <a:cubicBezTo>
                        <a:pt x="26724" y="87537"/>
                        <a:pt x="28321" y="87713"/>
                        <a:pt x="29918" y="87888"/>
                      </a:cubicBezTo>
                      <a:cubicBezTo>
                        <a:pt x="30067" y="87888"/>
                        <a:pt x="30207" y="88046"/>
                        <a:pt x="30400" y="88151"/>
                      </a:cubicBezTo>
                      <a:cubicBezTo>
                        <a:pt x="30400" y="89143"/>
                        <a:pt x="29716" y="89397"/>
                        <a:pt x="28918" y="89424"/>
                      </a:cubicBezTo>
                      <a:cubicBezTo>
                        <a:pt x="27645" y="89467"/>
                        <a:pt x="26373" y="89424"/>
                        <a:pt x="25101" y="89424"/>
                      </a:cubicBezTo>
                      <a:cubicBezTo>
                        <a:pt x="17722" y="89424"/>
                        <a:pt x="10353" y="89424"/>
                        <a:pt x="2983" y="89424"/>
                      </a:cubicBezTo>
                      <a:cubicBezTo>
                        <a:pt x="2106" y="89424"/>
                        <a:pt x="1079" y="89845"/>
                        <a:pt x="500" y="88634"/>
                      </a:cubicBezTo>
                      <a:cubicBezTo>
                        <a:pt x="1123" y="87362"/>
                        <a:pt x="2413" y="87757"/>
                        <a:pt x="3387" y="87555"/>
                      </a:cubicBezTo>
                      <a:cubicBezTo>
                        <a:pt x="6405" y="86976"/>
                        <a:pt x="6896" y="86405"/>
                        <a:pt x="7668" y="83440"/>
                      </a:cubicBezTo>
                      <a:cubicBezTo>
                        <a:pt x="8738" y="79106"/>
                        <a:pt x="8668" y="74666"/>
                        <a:pt x="8686" y="70280"/>
                      </a:cubicBezTo>
                      <a:cubicBezTo>
                        <a:pt x="8774" y="52031"/>
                        <a:pt x="8738" y="33782"/>
                        <a:pt x="8686" y="15533"/>
                      </a:cubicBezTo>
                      <a:cubicBezTo>
                        <a:pt x="8686" y="12752"/>
                        <a:pt x="8458" y="9962"/>
                        <a:pt x="8238" y="7189"/>
                      </a:cubicBezTo>
                      <a:cubicBezTo>
                        <a:pt x="7975" y="3785"/>
                        <a:pt x="6720" y="2802"/>
                        <a:pt x="2702" y="2109"/>
                      </a:cubicBezTo>
                      <a:cubicBezTo>
                        <a:pt x="1132" y="1829"/>
                        <a:pt x="1114" y="1934"/>
                        <a:pt x="0" y="96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998" name="Google Shape;2998;p18"/>
                <p:cNvSpPr/>
                <p:nvPr/>
              </p:nvSpPr>
              <p:spPr>
                <a:xfrm>
                  <a:off x="2500238" y="1302630"/>
                  <a:ext cx="30180" cy="89475"/>
                </a:xfrm>
                <a:custGeom>
                  <a:rect b="b" l="l" r="r" t="t"/>
                  <a:pathLst>
                    <a:path extrusionOk="0" h="89475" w="30180">
                      <a:moveTo>
                        <a:pt x="30181" y="88284"/>
                      </a:moveTo>
                      <a:cubicBezTo>
                        <a:pt x="29593" y="89723"/>
                        <a:pt x="28470" y="89460"/>
                        <a:pt x="27549" y="89451"/>
                      </a:cubicBezTo>
                      <a:cubicBezTo>
                        <a:pt x="22039" y="89399"/>
                        <a:pt x="16529" y="89276"/>
                        <a:pt x="11020" y="89258"/>
                      </a:cubicBezTo>
                      <a:cubicBezTo>
                        <a:pt x="8142" y="89258"/>
                        <a:pt x="5264" y="89399"/>
                        <a:pt x="2386" y="89451"/>
                      </a:cubicBezTo>
                      <a:cubicBezTo>
                        <a:pt x="1570" y="89451"/>
                        <a:pt x="632" y="89662"/>
                        <a:pt x="272" y="88153"/>
                      </a:cubicBezTo>
                      <a:cubicBezTo>
                        <a:pt x="1325" y="87803"/>
                        <a:pt x="2422" y="87579"/>
                        <a:pt x="3527" y="87486"/>
                      </a:cubicBezTo>
                      <a:cubicBezTo>
                        <a:pt x="5861" y="87574"/>
                        <a:pt x="6747" y="86021"/>
                        <a:pt x="7186" y="84293"/>
                      </a:cubicBezTo>
                      <a:cubicBezTo>
                        <a:pt x="7835" y="82007"/>
                        <a:pt x="8203" y="79650"/>
                        <a:pt x="8273" y="77274"/>
                      </a:cubicBezTo>
                      <a:cubicBezTo>
                        <a:pt x="8414" y="56492"/>
                        <a:pt x="8484" y="35705"/>
                        <a:pt x="8475" y="14911"/>
                      </a:cubicBezTo>
                      <a:cubicBezTo>
                        <a:pt x="8475" y="12385"/>
                        <a:pt x="8238" y="9849"/>
                        <a:pt x="8054" y="7322"/>
                      </a:cubicBezTo>
                      <a:cubicBezTo>
                        <a:pt x="7808" y="4041"/>
                        <a:pt x="6598" y="2716"/>
                        <a:pt x="2378" y="2111"/>
                      </a:cubicBezTo>
                      <a:cubicBezTo>
                        <a:pt x="1430" y="1979"/>
                        <a:pt x="228" y="2392"/>
                        <a:pt x="0" y="777"/>
                      </a:cubicBezTo>
                      <a:cubicBezTo>
                        <a:pt x="1290" y="-302"/>
                        <a:pt x="2851" y="40"/>
                        <a:pt x="4317" y="93"/>
                      </a:cubicBezTo>
                      <a:cubicBezTo>
                        <a:pt x="7107" y="189"/>
                        <a:pt x="9888" y="514"/>
                        <a:pt x="12678" y="505"/>
                      </a:cubicBezTo>
                      <a:cubicBezTo>
                        <a:pt x="16056" y="505"/>
                        <a:pt x="19442" y="224"/>
                        <a:pt x="22820" y="102"/>
                      </a:cubicBezTo>
                      <a:cubicBezTo>
                        <a:pt x="24233" y="49"/>
                        <a:pt x="25680" y="-258"/>
                        <a:pt x="26987" y="584"/>
                      </a:cubicBezTo>
                      <a:cubicBezTo>
                        <a:pt x="27154" y="1462"/>
                        <a:pt x="26838" y="1944"/>
                        <a:pt x="26014" y="2093"/>
                      </a:cubicBezTo>
                      <a:cubicBezTo>
                        <a:pt x="24934" y="2277"/>
                        <a:pt x="23864" y="2567"/>
                        <a:pt x="22785" y="2716"/>
                      </a:cubicBezTo>
                      <a:cubicBezTo>
                        <a:pt x="20416" y="3032"/>
                        <a:pt x="19600" y="4681"/>
                        <a:pt x="19214" y="6726"/>
                      </a:cubicBezTo>
                      <a:cubicBezTo>
                        <a:pt x="19126" y="7227"/>
                        <a:pt x="19074" y="7734"/>
                        <a:pt x="19056" y="8243"/>
                      </a:cubicBezTo>
                      <a:cubicBezTo>
                        <a:pt x="18925" y="11753"/>
                        <a:pt x="18714" y="15350"/>
                        <a:pt x="18705" y="18903"/>
                      </a:cubicBezTo>
                      <a:cubicBezTo>
                        <a:pt x="18705" y="35705"/>
                        <a:pt x="18618" y="52506"/>
                        <a:pt x="18705" y="69307"/>
                      </a:cubicBezTo>
                      <a:cubicBezTo>
                        <a:pt x="18793" y="73710"/>
                        <a:pt x="19135" y="78104"/>
                        <a:pt x="19723" y="82468"/>
                      </a:cubicBezTo>
                      <a:cubicBezTo>
                        <a:pt x="20118" y="85679"/>
                        <a:pt x="21697" y="87240"/>
                        <a:pt x="25628" y="87433"/>
                      </a:cubicBezTo>
                      <a:cubicBezTo>
                        <a:pt x="26979" y="87504"/>
                        <a:pt x="28312" y="87749"/>
                        <a:pt x="29655" y="87925"/>
                      </a:cubicBezTo>
                      <a:cubicBezTo>
                        <a:pt x="29777" y="87934"/>
                        <a:pt x="29900" y="88127"/>
                        <a:pt x="30181" y="8828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2999" name="Google Shape;2999;p18"/>
                <p:cNvSpPr/>
                <p:nvPr/>
              </p:nvSpPr>
              <p:spPr>
                <a:xfrm>
                  <a:off x="2676726" y="1445109"/>
                  <a:ext cx="30108" cy="89432"/>
                </a:xfrm>
                <a:custGeom>
                  <a:rect b="b" l="l" r="r" t="t"/>
                  <a:pathLst>
                    <a:path extrusionOk="0" h="89432" w="30108">
                      <a:moveTo>
                        <a:pt x="27531" y="535"/>
                      </a:moveTo>
                      <a:cubicBezTo>
                        <a:pt x="27286" y="1860"/>
                        <a:pt x="26286" y="1720"/>
                        <a:pt x="25505" y="1904"/>
                      </a:cubicBezTo>
                      <a:cubicBezTo>
                        <a:pt x="24724" y="2088"/>
                        <a:pt x="24004" y="2132"/>
                        <a:pt x="23294" y="2360"/>
                      </a:cubicBezTo>
                      <a:cubicBezTo>
                        <a:pt x="20153" y="3387"/>
                        <a:pt x="19214" y="5869"/>
                        <a:pt x="19135" y="8861"/>
                      </a:cubicBezTo>
                      <a:cubicBezTo>
                        <a:pt x="19021" y="13415"/>
                        <a:pt x="18854" y="17977"/>
                        <a:pt x="18846" y="22530"/>
                      </a:cubicBezTo>
                      <a:cubicBezTo>
                        <a:pt x="18846" y="36200"/>
                        <a:pt x="18767" y="49878"/>
                        <a:pt x="18846" y="63547"/>
                      </a:cubicBezTo>
                      <a:cubicBezTo>
                        <a:pt x="18846" y="69021"/>
                        <a:pt x="19161" y="74505"/>
                        <a:pt x="19539" y="79980"/>
                      </a:cubicBezTo>
                      <a:cubicBezTo>
                        <a:pt x="19776" y="81655"/>
                        <a:pt x="20276" y="83282"/>
                        <a:pt x="21030" y="84796"/>
                      </a:cubicBezTo>
                      <a:cubicBezTo>
                        <a:pt x="21592" y="85975"/>
                        <a:pt x="22741" y="86766"/>
                        <a:pt x="24039" y="86876"/>
                      </a:cubicBezTo>
                      <a:lnTo>
                        <a:pt x="29970" y="87753"/>
                      </a:lnTo>
                      <a:cubicBezTo>
                        <a:pt x="30330" y="88718"/>
                        <a:pt x="29970" y="89227"/>
                        <a:pt x="29093" y="89297"/>
                      </a:cubicBezTo>
                      <a:cubicBezTo>
                        <a:pt x="27926" y="89430"/>
                        <a:pt x="26750" y="89466"/>
                        <a:pt x="25584" y="89402"/>
                      </a:cubicBezTo>
                      <a:cubicBezTo>
                        <a:pt x="18661" y="88836"/>
                        <a:pt x="11695" y="88836"/>
                        <a:pt x="4773" y="89402"/>
                      </a:cubicBezTo>
                      <a:cubicBezTo>
                        <a:pt x="3676" y="89471"/>
                        <a:pt x="2571" y="89385"/>
                        <a:pt x="1500" y="89148"/>
                      </a:cubicBezTo>
                      <a:cubicBezTo>
                        <a:pt x="1079" y="89069"/>
                        <a:pt x="755" y="88507"/>
                        <a:pt x="105" y="87911"/>
                      </a:cubicBezTo>
                      <a:cubicBezTo>
                        <a:pt x="1799" y="87577"/>
                        <a:pt x="3027" y="87332"/>
                        <a:pt x="4255" y="87112"/>
                      </a:cubicBezTo>
                      <a:cubicBezTo>
                        <a:pt x="5808" y="86857"/>
                        <a:pt x="7054" y="85705"/>
                        <a:pt x="7431" y="84182"/>
                      </a:cubicBezTo>
                      <a:cubicBezTo>
                        <a:pt x="7870" y="82900"/>
                        <a:pt x="8142" y="81568"/>
                        <a:pt x="8238" y="80216"/>
                      </a:cubicBezTo>
                      <a:cubicBezTo>
                        <a:pt x="8484" y="74891"/>
                        <a:pt x="8739" y="69565"/>
                        <a:pt x="8765" y="64240"/>
                      </a:cubicBezTo>
                      <a:cubicBezTo>
                        <a:pt x="8826" y="48105"/>
                        <a:pt x="8765" y="31971"/>
                        <a:pt x="8765" y="15836"/>
                      </a:cubicBezTo>
                      <a:cubicBezTo>
                        <a:pt x="8809" y="13039"/>
                        <a:pt x="8703" y="10242"/>
                        <a:pt x="8431" y="7458"/>
                      </a:cubicBezTo>
                      <a:cubicBezTo>
                        <a:pt x="7966" y="3527"/>
                        <a:pt x="6238" y="2071"/>
                        <a:pt x="2290" y="1781"/>
                      </a:cubicBezTo>
                      <a:cubicBezTo>
                        <a:pt x="965" y="1685"/>
                        <a:pt x="965" y="1685"/>
                        <a:pt x="0" y="518"/>
                      </a:cubicBezTo>
                      <a:cubicBezTo>
                        <a:pt x="421" y="271"/>
                        <a:pt x="886" y="97"/>
                        <a:pt x="1369" y="0"/>
                      </a:cubicBezTo>
                      <a:cubicBezTo>
                        <a:pt x="3492" y="0"/>
                        <a:pt x="5615" y="0"/>
                        <a:pt x="7730" y="0"/>
                      </a:cubicBezTo>
                      <a:lnTo>
                        <a:pt x="20425" y="0"/>
                      </a:lnTo>
                      <a:cubicBezTo>
                        <a:pt x="22381" y="0"/>
                        <a:pt x="24329" y="0"/>
                        <a:pt x="26286" y="0"/>
                      </a:cubicBezTo>
                      <a:cubicBezTo>
                        <a:pt x="26733" y="99"/>
                        <a:pt x="27154" y="281"/>
                        <a:pt x="27531" y="535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3000" name="Google Shape;3000;p18"/>
                <p:cNvSpPr/>
                <p:nvPr/>
              </p:nvSpPr>
              <p:spPr>
                <a:xfrm>
                  <a:off x="2396886" y="1422409"/>
                  <a:ext cx="28873" cy="13706"/>
                </a:xfrm>
                <a:custGeom>
                  <a:rect b="b" l="l" r="r" t="t"/>
                  <a:pathLst>
                    <a:path extrusionOk="0" h="13706" w="28873">
                      <a:moveTo>
                        <a:pt x="44" y="3258"/>
                      </a:moveTo>
                      <a:cubicBezTo>
                        <a:pt x="756" y="2860"/>
                        <a:pt x="1495" y="2511"/>
                        <a:pt x="2255" y="2214"/>
                      </a:cubicBezTo>
                      <a:cubicBezTo>
                        <a:pt x="4510" y="1503"/>
                        <a:pt x="6808" y="933"/>
                        <a:pt x="9046" y="169"/>
                      </a:cubicBezTo>
                      <a:cubicBezTo>
                        <a:pt x="9901" y="-182"/>
                        <a:pt x="10884" y="24"/>
                        <a:pt x="11528" y="687"/>
                      </a:cubicBezTo>
                      <a:cubicBezTo>
                        <a:pt x="13871" y="2573"/>
                        <a:pt x="16310" y="4354"/>
                        <a:pt x="18758" y="6100"/>
                      </a:cubicBezTo>
                      <a:cubicBezTo>
                        <a:pt x="21635" y="8153"/>
                        <a:pt x="24575" y="10136"/>
                        <a:pt x="27479" y="12171"/>
                      </a:cubicBezTo>
                      <a:cubicBezTo>
                        <a:pt x="27986" y="12643"/>
                        <a:pt x="28453" y="13157"/>
                        <a:pt x="28874" y="13707"/>
                      </a:cubicBezTo>
                      <a:cubicBezTo>
                        <a:pt x="27820" y="13675"/>
                        <a:pt x="26771" y="13566"/>
                        <a:pt x="25733" y="13382"/>
                      </a:cubicBezTo>
                      <a:cubicBezTo>
                        <a:pt x="22153" y="12382"/>
                        <a:pt x="18574" y="11382"/>
                        <a:pt x="15047" y="10215"/>
                      </a:cubicBezTo>
                      <a:cubicBezTo>
                        <a:pt x="13292" y="9636"/>
                        <a:pt x="11730" y="8592"/>
                        <a:pt x="10019" y="7925"/>
                      </a:cubicBezTo>
                      <a:cubicBezTo>
                        <a:pt x="7650" y="7048"/>
                        <a:pt x="5211" y="6302"/>
                        <a:pt x="2834" y="5416"/>
                      </a:cubicBezTo>
                      <a:cubicBezTo>
                        <a:pt x="1859" y="4981"/>
                        <a:pt x="912" y="4486"/>
                        <a:pt x="0" y="3933"/>
                      </a:cubicBezTo>
                      <a:cubicBezTo>
                        <a:pt x="18" y="3705"/>
                        <a:pt x="26" y="3442"/>
                        <a:pt x="44" y="325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3001" name="Google Shape;3001;p18"/>
                <p:cNvSpPr/>
                <p:nvPr/>
              </p:nvSpPr>
              <p:spPr>
                <a:xfrm>
                  <a:off x="2005165" y="1462129"/>
                  <a:ext cx="33591" cy="57667"/>
                </a:xfrm>
                <a:custGeom>
                  <a:rect b="b" l="l" r="r" t="t"/>
                  <a:pathLst>
                    <a:path extrusionOk="0" h="57667" w="33591">
                      <a:moveTo>
                        <a:pt x="28909" y="33848"/>
                      </a:moveTo>
                      <a:cubicBezTo>
                        <a:pt x="28571" y="33208"/>
                        <a:pt x="28326" y="32523"/>
                        <a:pt x="28181" y="31813"/>
                      </a:cubicBezTo>
                      <a:cubicBezTo>
                        <a:pt x="28049" y="30058"/>
                        <a:pt x="26882" y="29365"/>
                        <a:pt x="25417" y="28926"/>
                      </a:cubicBezTo>
                      <a:cubicBezTo>
                        <a:pt x="25261" y="28857"/>
                        <a:pt x="25095" y="28812"/>
                        <a:pt x="24926" y="28795"/>
                      </a:cubicBezTo>
                      <a:cubicBezTo>
                        <a:pt x="21065" y="28602"/>
                        <a:pt x="17196" y="28426"/>
                        <a:pt x="13239" y="28242"/>
                      </a:cubicBezTo>
                      <a:cubicBezTo>
                        <a:pt x="13096" y="28818"/>
                        <a:pt x="12997" y="29405"/>
                        <a:pt x="12941" y="29997"/>
                      </a:cubicBezTo>
                      <a:cubicBezTo>
                        <a:pt x="12941" y="35770"/>
                        <a:pt x="12941" y="41543"/>
                        <a:pt x="12941" y="47316"/>
                      </a:cubicBezTo>
                      <a:cubicBezTo>
                        <a:pt x="12941" y="51150"/>
                        <a:pt x="14696" y="53799"/>
                        <a:pt x="17547" y="54273"/>
                      </a:cubicBezTo>
                      <a:cubicBezTo>
                        <a:pt x="18961" y="54537"/>
                        <a:pt x="20400" y="54640"/>
                        <a:pt x="21837" y="54580"/>
                      </a:cubicBezTo>
                      <a:cubicBezTo>
                        <a:pt x="23944" y="54442"/>
                        <a:pt x="26042" y="54184"/>
                        <a:pt x="28119" y="53808"/>
                      </a:cubicBezTo>
                      <a:cubicBezTo>
                        <a:pt x="29771" y="53597"/>
                        <a:pt x="31115" y="52378"/>
                        <a:pt x="31488" y="50755"/>
                      </a:cubicBezTo>
                      <a:cubicBezTo>
                        <a:pt x="31822" y="49553"/>
                        <a:pt x="32366" y="48412"/>
                        <a:pt x="32997" y="46658"/>
                      </a:cubicBezTo>
                      <a:cubicBezTo>
                        <a:pt x="33339" y="47632"/>
                        <a:pt x="33638" y="48044"/>
                        <a:pt x="33585" y="48412"/>
                      </a:cubicBezTo>
                      <a:cubicBezTo>
                        <a:pt x="33275" y="50670"/>
                        <a:pt x="32916" y="52919"/>
                        <a:pt x="32506" y="55159"/>
                      </a:cubicBezTo>
                      <a:cubicBezTo>
                        <a:pt x="32190" y="56914"/>
                        <a:pt x="31436" y="57546"/>
                        <a:pt x="29505" y="57625"/>
                      </a:cubicBezTo>
                      <a:cubicBezTo>
                        <a:pt x="27215" y="57721"/>
                        <a:pt x="24917" y="57625"/>
                        <a:pt x="22627" y="57625"/>
                      </a:cubicBezTo>
                      <a:cubicBezTo>
                        <a:pt x="17135" y="57554"/>
                        <a:pt x="11634" y="57484"/>
                        <a:pt x="6133" y="57353"/>
                      </a:cubicBezTo>
                      <a:cubicBezTo>
                        <a:pt x="4597" y="57353"/>
                        <a:pt x="2983" y="57774"/>
                        <a:pt x="1009" y="56668"/>
                      </a:cubicBezTo>
                      <a:cubicBezTo>
                        <a:pt x="1726" y="56388"/>
                        <a:pt x="2465" y="56171"/>
                        <a:pt x="3220" y="56019"/>
                      </a:cubicBezTo>
                      <a:cubicBezTo>
                        <a:pt x="4469" y="56030"/>
                        <a:pt x="5505" y="55056"/>
                        <a:pt x="5571" y="53808"/>
                      </a:cubicBezTo>
                      <a:cubicBezTo>
                        <a:pt x="5946" y="51992"/>
                        <a:pt x="6186" y="50150"/>
                        <a:pt x="6291" y="48298"/>
                      </a:cubicBezTo>
                      <a:cubicBezTo>
                        <a:pt x="6405" y="34401"/>
                        <a:pt x="6431" y="20504"/>
                        <a:pt x="6466" y="6606"/>
                      </a:cubicBezTo>
                      <a:cubicBezTo>
                        <a:pt x="6466" y="2974"/>
                        <a:pt x="5089" y="2167"/>
                        <a:pt x="2553" y="1667"/>
                      </a:cubicBezTo>
                      <a:cubicBezTo>
                        <a:pt x="1772" y="1509"/>
                        <a:pt x="1026" y="1211"/>
                        <a:pt x="0" y="895"/>
                      </a:cubicBezTo>
                      <a:cubicBezTo>
                        <a:pt x="956" y="-219"/>
                        <a:pt x="1939" y="105"/>
                        <a:pt x="2772" y="114"/>
                      </a:cubicBezTo>
                      <a:cubicBezTo>
                        <a:pt x="8914" y="114"/>
                        <a:pt x="14985" y="290"/>
                        <a:pt x="21092" y="298"/>
                      </a:cubicBezTo>
                      <a:cubicBezTo>
                        <a:pt x="24469" y="298"/>
                        <a:pt x="27847" y="114"/>
                        <a:pt x="31532" y="0"/>
                      </a:cubicBezTo>
                      <a:cubicBezTo>
                        <a:pt x="31295" y="2930"/>
                        <a:pt x="31041" y="6054"/>
                        <a:pt x="30769" y="9493"/>
                      </a:cubicBezTo>
                      <a:cubicBezTo>
                        <a:pt x="29852" y="9045"/>
                        <a:pt x="29295" y="8090"/>
                        <a:pt x="29356" y="7071"/>
                      </a:cubicBezTo>
                      <a:cubicBezTo>
                        <a:pt x="29310" y="5369"/>
                        <a:pt x="27936" y="4002"/>
                        <a:pt x="26233" y="3966"/>
                      </a:cubicBezTo>
                      <a:cubicBezTo>
                        <a:pt x="21943" y="3641"/>
                        <a:pt x="17644" y="3492"/>
                        <a:pt x="13213" y="3264"/>
                      </a:cubicBezTo>
                      <a:cubicBezTo>
                        <a:pt x="13082" y="3916"/>
                        <a:pt x="12991" y="4575"/>
                        <a:pt x="12941" y="5238"/>
                      </a:cubicBezTo>
                      <a:cubicBezTo>
                        <a:pt x="12941" y="11011"/>
                        <a:pt x="12941" y="16784"/>
                        <a:pt x="12941" y="22557"/>
                      </a:cubicBezTo>
                      <a:cubicBezTo>
                        <a:pt x="12941" y="25189"/>
                        <a:pt x="13116" y="25426"/>
                        <a:pt x="15871" y="25382"/>
                      </a:cubicBezTo>
                      <a:cubicBezTo>
                        <a:pt x="19091" y="25338"/>
                        <a:pt x="22320" y="25312"/>
                        <a:pt x="25522" y="25031"/>
                      </a:cubicBezTo>
                      <a:cubicBezTo>
                        <a:pt x="27236" y="24729"/>
                        <a:pt x="28920" y="24283"/>
                        <a:pt x="30558" y="23697"/>
                      </a:cubicBezTo>
                      <a:cubicBezTo>
                        <a:pt x="30277" y="26996"/>
                        <a:pt x="29997" y="30427"/>
                        <a:pt x="29681" y="3385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grpSp>
              <p:nvGrpSpPr>
                <p:cNvPr id="3002" name="Google Shape;3002;p18"/>
                <p:cNvGrpSpPr/>
                <p:nvPr/>
              </p:nvGrpSpPr>
              <p:grpSpPr>
                <a:xfrm>
                  <a:off x="1562620" y="1241607"/>
                  <a:ext cx="326155" cy="327481"/>
                  <a:chOff x="1562620" y="1241607"/>
                  <a:chExt cx="326155" cy="327481"/>
                </a:xfrm>
              </p:grpSpPr>
              <p:sp>
                <p:nvSpPr>
                  <p:cNvPr id="3003" name="Google Shape;3003;p18"/>
                  <p:cNvSpPr/>
                  <p:nvPr/>
                </p:nvSpPr>
                <p:spPr>
                  <a:xfrm>
                    <a:off x="1782423" y="1482624"/>
                    <a:ext cx="17169" cy="16208"/>
                  </a:xfrm>
                  <a:custGeom>
                    <a:rect b="b" l="l" r="r" t="t"/>
                    <a:pathLst>
                      <a:path extrusionOk="0" h="16208" w="17169">
                        <a:moveTo>
                          <a:pt x="15555" y="7010"/>
                        </a:moveTo>
                        <a:cubicBezTo>
                          <a:pt x="14324" y="7019"/>
                          <a:pt x="13144" y="7507"/>
                          <a:pt x="12265" y="8370"/>
                        </a:cubicBezTo>
                        <a:cubicBezTo>
                          <a:pt x="11555" y="8949"/>
                          <a:pt x="10107" y="10028"/>
                          <a:pt x="10011" y="9326"/>
                        </a:cubicBezTo>
                        <a:cubicBezTo>
                          <a:pt x="9914" y="8624"/>
                          <a:pt x="9888" y="8738"/>
                          <a:pt x="10660" y="8247"/>
                        </a:cubicBezTo>
                        <a:cubicBezTo>
                          <a:pt x="11432" y="7756"/>
                          <a:pt x="14354" y="6150"/>
                          <a:pt x="13125" y="4606"/>
                        </a:cubicBezTo>
                        <a:cubicBezTo>
                          <a:pt x="11897" y="3062"/>
                          <a:pt x="10353" y="2667"/>
                          <a:pt x="10493" y="1369"/>
                        </a:cubicBezTo>
                        <a:cubicBezTo>
                          <a:pt x="10634" y="70"/>
                          <a:pt x="10555" y="491"/>
                          <a:pt x="10555" y="491"/>
                        </a:cubicBezTo>
                        <a:cubicBezTo>
                          <a:pt x="10555" y="491"/>
                          <a:pt x="10090" y="895"/>
                          <a:pt x="9677" y="833"/>
                        </a:cubicBezTo>
                        <a:cubicBezTo>
                          <a:pt x="9184" y="627"/>
                          <a:pt x="8725" y="346"/>
                          <a:pt x="8317" y="0"/>
                        </a:cubicBezTo>
                        <a:cubicBezTo>
                          <a:pt x="8308" y="351"/>
                          <a:pt x="8109" y="669"/>
                          <a:pt x="7800" y="833"/>
                        </a:cubicBezTo>
                        <a:cubicBezTo>
                          <a:pt x="7323" y="997"/>
                          <a:pt x="6814" y="1039"/>
                          <a:pt x="6317" y="956"/>
                        </a:cubicBezTo>
                        <a:cubicBezTo>
                          <a:pt x="6580" y="1401"/>
                          <a:pt x="6647" y="1935"/>
                          <a:pt x="6501" y="2430"/>
                        </a:cubicBezTo>
                        <a:cubicBezTo>
                          <a:pt x="6256" y="3176"/>
                          <a:pt x="5150" y="3483"/>
                          <a:pt x="4746" y="4896"/>
                        </a:cubicBezTo>
                        <a:cubicBezTo>
                          <a:pt x="4343" y="6308"/>
                          <a:pt x="4685" y="7361"/>
                          <a:pt x="6878" y="9370"/>
                        </a:cubicBezTo>
                        <a:cubicBezTo>
                          <a:pt x="3641" y="8194"/>
                          <a:pt x="3825" y="8317"/>
                          <a:pt x="2869" y="8317"/>
                        </a:cubicBezTo>
                        <a:cubicBezTo>
                          <a:pt x="1849" y="8284"/>
                          <a:pt x="844" y="8576"/>
                          <a:pt x="0" y="9151"/>
                        </a:cubicBezTo>
                        <a:cubicBezTo>
                          <a:pt x="711" y="10695"/>
                          <a:pt x="877" y="10783"/>
                          <a:pt x="1641" y="11371"/>
                        </a:cubicBezTo>
                        <a:cubicBezTo>
                          <a:pt x="2404" y="11958"/>
                          <a:pt x="2281" y="12415"/>
                          <a:pt x="4869" y="12415"/>
                        </a:cubicBezTo>
                        <a:cubicBezTo>
                          <a:pt x="7457" y="12415"/>
                          <a:pt x="8475" y="10379"/>
                          <a:pt x="9002" y="13555"/>
                        </a:cubicBezTo>
                        <a:cubicBezTo>
                          <a:pt x="9247" y="14915"/>
                          <a:pt x="8230" y="15898"/>
                          <a:pt x="8914" y="16143"/>
                        </a:cubicBezTo>
                        <a:cubicBezTo>
                          <a:pt x="9940" y="16416"/>
                          <a:pt x="10991" y="15806"/>
                          <a:pt x="11264" y="14780"/>
                        </a:cubicBezTo>
                        <a:cubicBezTo>
                          <a:pt x="11325" y="14553"/>
                          <a:pt x="11343" y="14316"/>
                          <a:pt x="11318" y="14082"/>
                        </a:cubicBezTo>
                        <a:cubicBezTo>
                          <a:pt x="11318" y="12143"/>
                          <a:pt x="10791" y="11713"/>
                          <a:pt x="11897" y="11713"/>
                        </a:cubicBezTo>
                        <a:cubicBezTo>
                          <a:pt x="13002" y="11713"/>
                          <a:pt x="13380" y="11028"/>
                          <a:pt x="14152" y="10195"/>
                        </a:cubicBezTo>
                        <a:cubicBezTo>
                          <a:pt x="14924" y="9361"/>
                          <a:pt x="15292" y="9116"/>
                          <a:pt x="16003" y="9054"/>
                        </a:cubicBezTo>
                        <a:cubicBezTo>
                          <a:pt x="16409" y="9013"/>
                          <a:pt x="16818" y="9103"/>
                          <a:pt x="17170" y="9309"/>
                        </a:cubicBezTo>
                        <a:cubicBezTo>
                          <a:pt x="17170" y="9309"/>
                          <a:pt x="17222" y="7010"/>
                          <a:pt x="15555" y="701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3004" name="Google Shape;3004;p18"/>
                  <p:cNvSpPr/>
                  <p:nvPr/>
                </p:nvSpPr>
                <p:spPr>
                  <a:xfrm>
                    <a:off x="1811700" y="1482116"/>
                    <a:ext cx="710" cy="3263"/>
                  </a:xfrm>
                  <a:custGeom>
                    <a:rect b="b" l="l" r="r" t="t"/>
                    <a:pathLst>
                      <a:path extrusionOk="0" h="3263" w="710">
                        <a:moveTo>
                          <a:pt x="0" y="0"/>
                        </a:moveTo>
                        <a:lnTo>
                          <a:pt x="711" y="0"/>
                        </a:lnTo>
                        <a:lnTo>
                          <a:pt x="711" y="3264"/>
                        </a:lnTo>
                        <a:lnTo>
                          <a:pt x="0" y="326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3005" name="Google Shape;3005;p18"/>
                  <p:cNvSpPr/>
                  <p:nvPr/>
                </p:nvSpPr>
                <p:spPr>
                  <a:xfrm>
                    <a:off x="1815490" y="1476325"/>
                    <a:ext cx="982" cy="4500"/>
                  </a:xfrm>
                  <a:custGeom>
                    <a:rect b="b" l="l" r="r" t="t"/>
                    <a:pathLst>
                      <a:path extrusionOk="0" h="4500" w="982">
                        <a:moveTo>
                          <a:pt x="0" y="0"/>
                        </a:moveTo>
                        <a:lnTo>
                          <a:pt x="983" y="0"/>
                        </a:lnTo>
                        <a:lnTo>
                          <a:pt x="983" y="4501"/>
                        </a:lnTo>
                        <a:lnTo>
                          <a:pt x="0" y="450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3006" name="Google Shape;3006;p18"/>
                  <p:cNvSpPr/>
                  <p:nvPr/>
                </p:nvSpPr>
                <p:spPr>
                  <a:xfrm>
                    <a:off x="1785587" y="1464691"/>
                    <a:ext cx="3679" cy="15266"/>
                  </a:xfrm>
                  <a:custGeom>
                    <a:rect b="b" l="l" r="r" t="t"/>
                    <a:pathLst>
                      <a:path extrusionOk="0" h="15266" w="3679">
                        <a:moveTo>
                          <a:pt x="2074" y="13205"/>
                        </a:moveTo>
                        <a:cubicBezTo>
                          <a:pt x="2197" y="13915"/>
                          <a:pt x="2381" y="15266"/>
                          <a:pt x="2565" y="15266"/>
                        </a:cubicBezTo>
                        <a:cubicBezTo>
                          <a:pt x="2750" y="15266"/>
                          <a:pt x="2627" y="13977"/>
                          <a:pt x="2688" y="13634"/>
                        </a:cubicBezTo>
                        <a:cubicBezTo>
                          <a:pt x="2607" y="12803"/>
                          <a:pt x="2464" y="11979"/>
                          <a:pt x="2258" y="11169"/>
                        </a:cubicBezTo>
                        <a:lnTo>
                          <a:pt x="2688" y="11073"/>
                        </a:lnTo>
                        <a:cubicBezTo>
                          <a:pt x="2688" y="11073"/>
                          <a:pt x="2750" y="10950"/>
                          <a:pt x="2565" y="10116"/>
                        </a:cubicBezTo>
                        <a:cubicBezTo>
                          <a:pt x="1951" y="7379"/>
                          <a:pt x="2504" y="7747"/>
                          <a:pt x="2688" y="7651"/>
                        </a:cubicBezTo>
                        <a:cubicBezTo>
                          <a:pt x="2872" y="7554"/>
                          <a:pt x="2934" y="7344"/>
                          <a:pt x="3522" y="9072"/>
                        </a:cubicBezTo>
                        <a:cubicBezTo>
                          <a:pt x="3952" y="5036"/>
                          <a:pt x="3399" y="4019"/>
                          <a:pt x="3092" y="3712"/>
                        </a:cubicBezTo>
                        <a:cubicBezTo>
                          <a:pt x="2785" y="3404"/>
                          <a:pt x="2969" y="2448"/>
                          <a:pt x="3276" y="2018"/>
                        </a:cubicBezTo>
                        <a:cubicBezTo>
                          <a:pt x="3583" y="1588"/>
                          <a:pt x="3522" y="-140"/>
                          <a:pt x="3337" y="9"/>
                        </a:cubicBezTo>
                        <a:cubicBezTo>
                          <a:pt x="2731" y="442"/>
                          <a:pt x="2078" y="804"/>
                          <a:pt x="1390" y="1088"/>
                        </a:cubicBezTo>
                        <a:cubicBezTo>
                          <a:pt x="749" y="1395"/>
                          <a:pt x="1241" y="1773"/>
                          <a:pt x="1635" y="2325"/>
                        </a:cubicBezTo>
                        <a:cubicBezTo>
                          <a:pt x="1896" y="2667"/>
                          <a:pt x="1989" y="3109"/>
                          <a:pt x="1890" y="3527"/>
                        </a:cubicBezTo>
                        <a:cubicBezTo>
                          <a:pt x="1474" y="3609"/>
                          <a:pt x="1050" y="3650"/>
                          <a:pt x="626" y="3650"/>
                        </a:cubicBezTo>
                        <a:cubicBezTo>
                          <a:pt x="-84" y="3650"/>
                          <a:pt x="3" y="8546"/>
                          <a:pt x="3" y="8546"/>
                        </a:cubicBezTo>
                        <a:cubicBezTo>
                          <a:pt x="216" y="8174"/>
                          <a:pt x="466" y="7824"/>
                          <a:pt x="749" y="7502"/>
                        </a:cubicBezTo>
                        <a:cubicBezTo>
                          <a:pt x="1267" y="6852"/>
                          <a:pt x="872" y="8484"/>
                          <a:pt x="811" y="9625"/>
                        </a:cubicBezTo>
                        <a:cubicBezTo>
                          <a:pt x="749" y="10765"/>
                          <a:pt x="995" y="11073"/>
                          <a:pt x="1425" y="11073"/>
                        </a:cubicBezTo>
                        <a:cubicBezTo>
                          <a:pt x="1855" y="11073"/>
                          <a:pt x="1951" y="12459"/>
                          <a:pt x="2074" y="13205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3007" name="Google Shape;3007;p18"/>
                  <p:cNvSpPr/>
                  <p:nvPr/>
                </p:nvSpPr>
                <p:spPr>
                  <a:xfrm>
                    <a:off x="1776090" y="1464664"/>
                    <a:ext cx="3660" cy="15267"/>
                  </a:xfrm>
                  <a:custGeom>
                    <a:rect b="b" l="l" r="r" t="t"/>
                    <a:pathLst>
                      <a:path extrusionOk="0" h="15267" w="3660">
                        <a:moveTo>
                          <a:pt x="3060" y="3677"/>
                        </a:moveTo>
                        <a:cubicBezTo>
                          <a:pt x="2648" y="3680"/>
                          <a:pt x="2236" y="3639"/>
                          <a:pt x="1832" y="3555"/>
                        </a:cubicBezTo>
                        <a:cubicBezTo>
                          <a:pt x="1711" y="3132"/>
                          <a:pt x="1788" y="2676"/>
                          <a:pt x="2043" y="2318"/>
                        </a:cubicBezTo>
                        <a:cubicBezTo>
                          <a:pt x="2446" y="1765"/>
                          <a:pt x="2973" y="1440"/>
                          <a:pt x="2288" y="1089"/>
                        </a:cubicBezTo>
                        <a:cubicBezTo>
                          <a:pt x="1605" y="801"/>
                          <a:pt x="955" y="439"/>
                          <a:pt x="349" y="10"/>
                        </a:cubicBezTo>
                        <a:cubicBezTo>
                          <a:pt x="165" y="-148"/>
                          <a:pt x="104" y="1581"/>
                          <a:pt x="411" y="2011"/>
                        </a:cubicBezTo>
                        <a:cubicBezTo>
                          <a:pt x="718" y="2440"/>
                          <a:pt x="902" y="3432"/>
                          <a:pt x="595" y="3704"/>
                        </a:cubicBezTo>
                        <a:cubicBezTo>
                          <a:pt x="288" y="3976"/>
                          <a:pt x="-282" y="5029"/>
                          <a:pt x="165" y="9100"/>
                        </a:cubicBezTo>
                        <a:cubicBezTo>
                          <a:pt x="779" y="7345"/>
                          <a:pt x="841" y="7529"/>
                          <a:pt x="999" y="7652"/>
                        </a:cubicBezTo>
                        <a:cubicBezTo>
                          <a:pt x="1157" y="7775"/>
                          <a:pt x="1736" y="7406"/>
                          <a:pt x="1121" y="10117"/>
                        </a:cubicBezTo>
                        <a:cubicBezTo>
                          <a:pt x="1036" y="10438"/>
                          <a:pt x="995" y="10768"/>
                          <a:pt x="999" y="11100"/>
                        </a:cubicBezTo>
                        <a:lnTo>
                          <a:pt x="1429" y="11161"/>
                        </a:lnTo>
                        <a:cubicBezTo>
                          <a:pt x="1223" y="11971"/>
                          <a:pt x="1080" y="12795"/>
                          <a:pt x="999" y="13627"/>
                        </a:cubicBezTo>
                        <a:cubicBezTo>
                          <a:pt x="1060" y="14004"/>
                          <a:pt x="937" y="15267"/>
                          <a:pt x="1121" y="15267"/>
                        </a:cubicBezTo>
                        <a:cubicBezTo>
                          <a:pt x="1306" y="15267"/>
                          <a:pt x="1516" y="13943"/>
                          <a:pt x="1613" y="13197"/>
                        </a:cubicBezTo>
                        <a:cubicBezTo>
                          <a:pt x="1709" y="12451"/>
                          <a:pt x="1858" y="11100"/>
                          <a:pt x="2288" y="11100"/>
                        </a:cubicBezTo>
                        <a:cubicBezTo>
                          <a:pt x="2718" y="11100"/>
                          <a:pt x="2938" y="10793"/>
                          <a:pt x="2911" y="9626"/>
                        </a:cubicBezTo>
                        <a:cubicBezTo>
                          <a:pt x="2885" y="8459"/>
                          <a:pt x="2411" y="6854"/>
                          <a:pt x="2911" y="7529"/>
                        </a:cubicBezTo>
                        <a:cubicBezTo>
                          <a:pt x="3193" y="7841"/>
                          <a:pt x="3439" y="8182"/>
                          <a:pt x="3648" y="8547"/>
                        </a:cubicBezTo>
                        <a:cubicBezTo>
                          <a:pt x="3648" y="8547"/>
                          <a:pt x="3797" y="3677"/>
                          <a:pt x="3060" y="3677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3008" name="Google Shape;3008;p18"/>
                  <p:cNvSpPr/>
                  <p:nvPr/>
                </p:nvSpPr>
                <p:spPr>
                  <a:xfrm>
                    <a:off x="1809788" y="1453022"/>
                    <a:ext cx="12510" cy="17672"/>
                  </a:xfrm>
                  <a:custGeom>
                    <a:rect b="b" l="l" r="r" t="t"/>
                    <a:pathLst>
                      <a:path extrusionOk="0" h="17672" w="12510">
                        <a:moveTo>
                          <a:pt x="12387" y="2307"/>
                        </a:moveTo>
                        <a:cubicBezTo>
                          <a:pt x="12387" y="2307"/>
                          <a:pt x="10449" y="2307"/>
                          <a:pt x="9922" y="6229"/>
                        </a:cubicBezTo>
                        <a:cubicBezTo>
                          <a:pt x="9396" y="10151"/>
                          <a:pt x="8106" y="8940"/>
                          <a:pt x="8378" y="6782"/>
                        </a:cubicBezTo>
                        <a:cubicBezTo>
                          <a:pt x="8650" y="4624"/>
                          <a:pt x="10133" y="1141"/>
                          <a:pt x="9431" y="368"/>
                        </a:cubicBezTo>
                        <a:cubicBezTo>
                          <a:pt x="8729" y="-404"/>
                          <a:pt x="7395" y="921"/>
                          <a:pt x="6746" y="0"/>
                        </a:cubicBezTo>
                        <a:cubicBezTo>
                          <a:pt x="6685" y="1421"/>
                          <a:pt x="6193" y="1483"/>
                          <a:pt x="5825" y="1693"/>
                        </a:cubicBezTo>
                        <a:cubicBezTo>
                          <a:pt x="5456" y="1904"/>
                          <a:pt x="4316" y="2158"/>
                          <a:pt x="4377" y="2746"/>
                        </a:cubicBezTo>
                        <a:cubicBezTo>
                          <a:pt x="4439" y="3334"/>
                          <a:pt x="4684" y="2930"/>
                          <a:pt x="4684" y="3422"/>
                        </a:cubicBezTo>
                        <a:cubicBezTo>
                          <a:pt x="4684" y="3913"/>
                          <a:pt x="4158" y="3852"/>
                          <a:pt x="4158" y="4299"/>
                        </a:cubicBezTo>
                        <a:cubicBezTo>
                          <a:pt x="4158" y="4746"/>
                          <a:pt x="4772" y="5317"/>
                          <a:pt x="4772" y="5869"/>
                        </a:cubicBezTo>
                        <a:cubicBezTo>
                          <a:pt x="4772" y="6422"/>
                          <a:pt x="4061" y="6457"/>
                          <a:pt x="3324" y="5255"/>
                        </a:cubicBezTo>
                        <a:cubicBezTo>
                          <a:pt x="2587" y="4053"/>
                          <a:pt x="1263" y="1895"/>
                          <a:pt x="771" y="2421"/>
                        </a:cubicBezTo>
                        <a:cubicBezTo>
                          <a:pt x="280" y="2948"/>
                          <a:pt x="982" y="3834"/>
                          <a:pt x="1140" y="4238"/>
                        </a:cubicBezTo>
                        <a:cubicBezTo>
                          <a:pt x="1298" y="4641"/>
                          <a:pt x="2245" y="6914"/>
                          <a:pt x="648" y="7440"/>
                        </a:cubicBezTo>
                        <a:cubicBezTo>
                          <a:pt x="-1" y="7598"/>
                          <a:pt x="-492" y="8677"/>
                          <a:pt x="859" y="8861"/>
                        </a:cubicBezTo>
                        <a:cubicBezTo>
                          <a:pt x="2210" y="9046"/>
                          <a:pt x="3693" y="9168"/>
                          <a:pt x="4465" y="10090"/>
                        </a:cubicBezTo>
                        <a:cubicBezTo>
                          <a:pt x="5237" y="11011"/>
                          <a:pt x="4895" y="10704"/>
                          <a:pt x="4377" y="10967"/>
                        </a:cubicBezTo>
                        <a:cubicBezTo>
                          <a:pt x="3860" y="11230"/>
                          <a:pt x="2737" y="11704"/>
                          <a:pt x="2737" y="12072"/>
                        </a:cubicBezTo>
                        <a:cubicBezTo>
                          <a:pt x="2737" y="12441"/>
                          <a:pt x="2956" y="14538"/>
                          <a:pt x="2342" y="15371"/>
                        </a:cubicBezTo>
                        <a:cubicBezTo>
                          <a:pt x="2023" y="15911"/>
                          <a:pt x="1663" y="16424"/>
                          <a:pt x="1263" y="16907"/>
                        </a:cubicBezTo>
                        <a:cubicBezTo>
                          <a:pt x="1564" y="17457"/>
                          <a:pt x="2179" y="17756"/>
                          <a:pt x="2798" y="17652"/>
                        </a:cubicBezTo>
                        <a:cubicBezTo>
                          <a:pt x="3114" y="16389"/>
                          <a:pt x="4342" y="14880"/>
                          <a:pt x="5018" y="15020"/>
                        </a:cubicBezTo>
                        <a:cubicBezTo>
                          <a:pt x="5390" y="14775"/>
                          <a:pt x="5603" y="14351"/>
                          <a:pt x="5579" y="13906"/>
                        </a:cubicBezTo>
                        <a:cubicBezTo>
                          <a:pt x="5579" y="13073"/>
                          <a:pt x="6035" y="11993"/>
                          <a:pt x="6685" y="11993"/>
                        </a:cubicBezTo>
                        <a:cubicBezTo>
                          <a:pt x="7334" y="11993"/>
                          <a:pt x="7948" y="13845"/>
                          <a:pt x="8536" y="13845"/>
                        </a:cubicBezTo>
                        <a:cubicBezTo>
                          <a:pt x="9124" y="13845"/>
                          <a:pt x="9676" y="14678"/>
                          <a:pt x="9115" y="15169"/>
                        </a:cubicBezTo>
                        <a:cubicBezTo>
                          <a:pt x="8553" y="15661"/>
                          <a:pt x="7272" y="16284"/>
                          <a:pt x="7948" y="16924"/>
                        </a:cubicBezTo>
                        <a:cubicBezTo>
                          <a:pt x="8624" y="17565"/>
                          <a:pt x="9150" y="17600"/>
                          <a:pt x="10352" y="16705"/>
                        </a:cubicBezTo>
                        <a:cubicBezTo>
                          <a:pt x="11554" y="15810"/>
                          <a:pt x="10659" y="15012"/>
                          <a:pt x="10659" y="13134"/>
                        </a:cubicBezTo>
                        <a:cubicBezTo>
                          <a:pt x="10746" y="10869"/>
                          <a:pt x="11057" y="8617"/>
                          <a:pt x="11589" y="6413"/>
                        </a:cubicBezTo>
                        <a:cubicBezTo>
                          <a:pt x="12142" y="6536"/>
                          <a:pt x="12510" y="5861"/>
                          <a:pt x="12510" y="5431"/>
                        </a:cubicBezTo>
                        <a:cubicBezTo>
                          <a:pt x="12359" y="4782"/>
                          <a:pt x="12256" y="4122"/>
                          <a:pt x="12203" y="3457"/>
                        </a:cubicBezTo>
                        <a:cubicBezTo>
                          <a:pt x="12203" y="2378"/>
                          <a:pt x="12414" y="2343"/>
                          <a:pt x="12414" y="234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3009" name="Google Shape;3009;p18"/>
                  <p:cNvSpPr/>
                  <p:nvPr/>
                </p:nvSpPr>
                <p:spPr>
                  <a:xfrm>
                    <a:off x="1819360" y="1421850"/>
                    <a:ext cx="3865" cy="16038"/>
                  </a:xfrm>
                  <a:custGeom>
                    <a:rect b="b" l="l" r="r" t="t"/>
                    <a:pathLst>
                      <a:path extrusionOk="0" h="16038" w="3865">
                        <a:moveTo>
                          <a:pt x="3429" y="2080"/>
                        </a:moveTo>
                        <a:cubicBezTo>
                          <a:pt x="3736" y="1650"/>
                          <a:pt x="3675" y="-201"/>
                          <a:pt x="3491" y="18"/>
                        </a:cubicBezTo>
                        <a:cubicBezTo>
                          <a:pt x="2849" y="451"/>
                          <a:pt x="2168" y="821"/>
                          <a:pt x="1455" y="1123"/>
                        </a:cubicBezTo>
                        <a:cubicBezTo>
                          <a:pt x="780" y="1431"/>
                          <a:pt x="1271" y="1834"/>
                          <a:pt x="1701" y="2422"/>
                        </a:cubicBezTo>
                        <a:cubicBezTo>
                          <a:pt x="1977" y="2781"/>
                          <a:pt x="2080" y="3243"/>
                          <a:pt x="1982" y="3685"/>
                        </a:cubicBezTo>
                        <a:cubicBezTo>
                          <a:pt x="1533" y="3769"/>
                          <a:pt x="1078" y="3809"/>
                          <a:pt x="622" y="3808"/>
                        </a:cubicBezTo>
                        <a:cubicBezTo>
                          <a:pt x="-115" y="3808"/>
                          <a:pt x="8" y="8985"/>
                          <a:pt x="8" y="8985"/>
                        </a:cubicBezTo>
                        <a:cubicBezTo>
                          <a:pt x="229" y="8600"/>
                          <a:pt x="487" y="8239"/>
                          <a:pt x="780" y="7905"/>
                        </a:cubicBezTo>
                        <a:cubicBezTo>
                          <a:pt x="1332" y="7195"/>
                          <a:pt x="903" y="8923"/>
                          <a:pt x="841" y="10125"/>
                        </a:cubicBezTo>
                        <a:cubicBezTo>
                          <a:pt x="780" y="11327"/>
                          <a:pt x="1025" y="11669"/>
                          <a:pt x="1455" y="11669"/>
                        </a:cubicBezTo>
                        <a:cubicBezTo>
                          <a:pt x="1885" y="11669"/>
                          <a:pt x="2043" y="13117"/>
                          <a:pt x="2166" y="13880"/>
                        </a:cubicBezTo>
                        <a:cubicBezTo>
                          <a:pt x="2289" y="14643"/>
                          <a:pt x="2473" y="16038"/>
                          <a:pt x="2657" y="16038"/>
                        </a:cubicBezTo>
                        <a:cubicBezTo>
                          <a:pt x="2842" y="16038"/>
                          <a:pt x="2754" y="14714"/>
                          <a:pt x="2815" y="14284"/>
                        </a:cubicBezTo>
                        <a:cubicBezTo>
                          <a:pt x="2724" y="13411"/>
                          <a:pt x="2569" y="12546"/>
                          <a:pt x="2350" y="11696"/>
                        </a:cubicBezTo>
                        <a:lnTo>
                          <a:pt x="2815" y="11634"/>
                        </a:lnTo>
                        <a:cubicBezTo>
                          <a:pt x="2815" y="11634"/>
                          <a:pt x="2877" y="11503"/>
                          <a:pt x="2657" y="10581"/>
                        </a:cubicBezTo>
                        <a:cubicBezTo>
                          <a:pt x="2043" y="7712"/>
                          <a:pt x="2596" y="8116"/>
                          <a:pt x="2815" y="7993"/>
                        </a:cubicBezTo>
                        <a:cubicBezTo>
                          <a:pt x="3035" y="7870"/>
                          <a:pt x="3061" y="7686"/>
                          <a:pt x="3693" y="9537"/>
                        </a:cubicBezTo>
                        <a:cubicBezTo>
                          <a:pt x="4158" y="5221"/>
                          <a:pt x="3570" y="4168"/>
                          <a:pt x="3263" y="3834"/>
                        </a:cubicBezTo>
                        <a:cubicBezTo>
                          <a:pt x="2956" y="3501"/>
                          <a:pt x="3140" y="2510"/>
                          <a:pt x="3447" y="208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3010" name="Google Shape;3010;p18"/>
                  <p:cNvSpPr/>
                  <p:nvPr/>
                </p:nvSpPr>
                <p:spPr>
                  <a:xfrm>
                    <a:off x="1809524" y="1421850"/>
                    <a:ext cx="3850" cy="16099"/>
                  </a:xfrm>
                  <a:custGeom>
                    <a:rect b="b" l="l" r="r" t="t"/>
                    <a:pathLst>
                      <a:path extrusionOk="0" h="16099" w="3850">
                        <a:moveTo>
                          <a:pt x="3220" y="3834"/>
                        </a:moveTo>
                        <a:cubicBezTo>
                          <a:pt x="2775" y="3837"/>
                          <a:pt x="2331" y="3796"/>
                          <a:pt x="1895" y="3712"/>
                        </a:cubicBezTo>
                        <a:cubicBezTo>
                          <a:pt x="1775" y="3267"/>
                          <a:pt x="1865" y="2791"/>
                          <a:pt x="2141" y="2422"/>
                        </a:cubicBezTo>
                        <a:cubicBezTo>
                          <a:pt x="2570" y="1834"/>
                          <a:pt x="3062" y="1492"/>
                          <a:pt x="2386" y="1159"/>
                        </a:cubicBezTo>
                        <a:cubicBezTo>
                          <a:pt x="1672" y="847"/>
                          <a:pt x="989" y="465"/>
                          <a:pt x="351" y="18"/>
                        </a:cubicBezTo>
                        <a:cubicBezTo>
                          <a:pt x="167" y="-201"/>
                          <a:pt x="105" y="1650"/>
                          <a:pt x="412" y="2115"/>
                        </a:cubicBezTo>
                        <a:cubicBezTo>
                          <a:pt x="719" y="2580"/>
                          <a:pt x="912" y="3589"/>
                          <a:pt x="596" y="3870"/>
                        </a:cubicBezTo>
                        <a:cubicBezTo>
                          <a:pt x="281" y="4150"/>
                          <a:pt x="-281" y="5256"/>
                          <a:pt x="167" y="9546"/>
                        </a:cubicBezTo>
                        <a:cubicBezTo>
                          <a:pt x="781" y="7695"/>
                          <a:pt x="842" y="7879"/>
                          <a:pt x="1044" y="8002"/>
                        </a:cubicBezTo>
                        <a:cubicBezTo>
                          <a:pt x="1246" y="8125"/>
                          <a:pt x="1807" y="7756"/>
                          <a:pt x="1193" y="10634"/>
                        </a:cubicBezTo>
                        <a:cubicBezTo>
                          <a:pt x="982" y="11511"/>
                          <a:pt x="1044" y="11643"/>
                          <a:pt x="1044" y="11643"/>
                        </a:cubicBezTo>
                        <a:lnTo>
                          <a:pt x="1500" y="11713"/>
                        </a:lnTo>
                        <a:cubicBezTo>
                          <a:pt x="1297" y="12579"/>
                          <a:pt x="1153" y="13459"/>
                          <a:pt x="1070" y="14345"/>
                        </a:cubicBezTo>
                        <a:cubicBezTo>
                          <a:pt x="1132" y="14714"/>
                          <a:pt x="982" y="16100"/>
                          <a:pt x="1193" y="16100"/>
                        </a:cubicBezTo>
                        <a:cubicBezTo>
                          <a:pt x="1404" y="16100"/>
                          <a:pt x="1562" y="14679"/>
                          <a:pt x="1684" y="13942"/>
                        </a:cubicBezTo>
                        <a:cubicBezTo>
                          <a:pt x="1807" y="13205"/>
                          <a:pt x="1965" y="11687"/>
                          <a:pt x="2395" y="11687"/>
                        </a:cubicBezTo>
                        <a:cubicBezTo>
                          <a:pt x="2825" y="11687"/>
                          <a:pt x="3106" y="11380"/>
                          <a:pt x="3009" y="10151"/>
                        </a:cubicBezTo>
                        <a:cubicBezTo>
                          <a:pt x="2913" y="8923"/>
                          <a:pt x="2518" y="7256"/>
                          <a:pt x="3106" y="7958"/>
                        </a:cubicBezTo>
                        <a:cubicBezTo>
                          <a:pt x="3385" y="8284"/>
                          <a:pt x="3631" y="8637"/>
                          <a:pt x="3843" y="9011"/>
                        </a:cubicBezTo>
                        <a:cubicBezTo>
                          <a:pt x="3843" y="9011"/>
                          <a:pt x="3965" y="3861"/>
                          <a:pt x="3228" y="3861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3011" name="Google Shape;3011;p18"/>
                  <p:cNvSpPr/>
                  <p:nvPr/>
                </p:nvSpPr>
                <p:spPr>
                  <a:xfrm>
                    <a:off x="1759827" y="1431440"/>
                    <a:ext cx="12470" cy="17767"/>
                  </a:xfrm>
                  <a:custGeom>
                    <a:rect b="b" l="l" r="r" t="t"/>
                    <a:pathLst>
                      <a:path extrusionOk="0" h="17767" w="12470">
                        <a:moveTo>
                          <a:pt x="12418" y="2307"/>
                        </a:moveTo>
                        <a:cubicBezTo>
                          <a:pt x="12418" y="2307"/>
                          <a:pt x="10479" y="2307"/>
                          <a:pt x="9953" y="6220"/>
                        </a:cubicBezTo>
                        <a:cubicBezTo>
                          <a:pt x="9426" y="10133"/>
                          <a:pt x="8110" y="8993"/>
                          <a:pt x="8417" y="6835"/>
                        </a:cubicBezTo>
                        <a:cubicBezTo>
                          <a:pt x="8725" y="4676"/>
                          <a:pt x="10172" y="1167"/>
                          <a:pt x="9461" y="395"/>
                        </a:cubicBezTo>
                        <a:cubicBezTo>
                          <a:pt x="8751" y="-377"/>
                          <a:pt x="7400" y="956"/>
                          <a:pt x="6750" y="0"/>
                        </a:cubicBezTo>
                        <a:cubicBezTo>
                          <a:pt x="6689" y="1448"/>
                          <a:pt x="6198" y="1509"/>
                          <a:pt x="5829" y="1755"/>
                        </a:cubicBezTo>
                        <a:cubicBezTo>
                          <a:pt x="5461" y="2000"/>
                          <a:pt x="4347" y="2193"/>
                          <a:pt x="4408" y="2808"/>
                        </a:cubicBezTo>
                        <a:cubicBezTo>
                          <a:pt x="4469" y="3422"/>
                          <a:pt x="4654" y="2992"/>
                          <a:pt x="4654" y="3483"/>
                        </a:cubicBezTo>
                        <a:cubicBezTo>
                          <a:pt x="4654" y="3974"/>
                          <a:pt x="4162" y="3913"/>
                          <a:pt x="4162" y="4360"/>
                        </a:cubicBezTo>
                        <a:cubicBezTo>
                          <a:pt x="4162" y="4808"/>
                          <a:pt x="4776" y="5413"/>
                          <a:pt x="4776" y="5966"/>
                        </a:cubicBezTo>
                        <a:cubicBezTo>
                          <a:pt x="4776" y="6519"/>
                          <a:pt x="4066" y="6554"/>
                          <a:pt x="3329" y="5352"/>
                        </a:cubicBezTo>
                        <a:cubicBezTo>
                          <a:pt x="2592" y="4150"/>
                          <a:pt x="1267" y="1992"/>
                          <a:pt x="767" y="2518"/>
                        </a:cubicBezTo>
                        <a:cubicBezTo>
                          <a:pt x="267" y="3044"/>
                          <a:pt x="986" y="3931"/>
                          <a:pt x="1144" y="4334"/>
                        </a:cubicBezTo>
                        <a:cubicBezTo>
                          <a:pt x="1302" y="4738"/>
                          <a:pt x="2250" y="7045"/>
                          <a:pt x="644" y="7536"/>
                        </a:cubicBezTo>
                        <a:cubicBezTo>
                          <a:pt x="4" y="7694"/>
                          <a:pt x="-496" y="8774"/>
                          <a:pt x="863" y="8984"/>
                        </a:cubicBezTo>
                        <a:cubicBezTo>
                          <a:pt x="2223" y="9195"/>
                          <a:pt x="3697" y="9230"/>
                          <a:pt x="4469" y="10186"/>
                        </a:cubicBezTo>
                        <a:cubicBezTo>
                          <a:pt x="5241" y="11142"/>
                          <a:pt x="4899" y="10809"/>
                          <a:pt x="4408" y="11063"/>
                        </a:cubicBezTo>
                        <a:cubicBezTo>
                          <a:pt x="3917" y="11318"/>
                          <a:pt x="2741" y="11800"/>
                          <a:pt x="2741" y="12169"/>
                        </a:cubicBezTo>
                        <a:cubicBezTo>
                          <a:pt x="2741" y="12537"/>
                          <a:pt x="2960" y="14634"/>
                          <a:pt x="2346" y="15494"/>
                        </a:cubicBezTo>
                        <a:cubicBezTo>
                          <a:pt x="1732" y="16354"/>
                          <a:pt x="1662" y="16731"/>
                          <a:pt x="1267" y="17038"/>
                        </a:cubicBezTo>
                        <a:cubicBezTo>
                          <a:pt x="1587" y="17565"/>
                          <a:pt x="2193" y="17845"/>
                          <a:pt x="2802" y="17749"/>
                        </a:cubicBezTo>
                        <a:cubicBezTo>
                          <a:pt x="3109" y="16485"/>
                          <a:pt x="4347" y="14976"/>
                          <a:pt x="5057" y="15117"/>
                        </a:cubicBezTo>
                        <a:cubicBezTo>
                          <a:pt x="5408" y="14858"/>
                          <a:pt x="5603" y="14438"/>
                          <a:pt x="5575" y="14003"/>
                        </a:cubicBezTo>
                        <a:cubicBezTo>
                          <a:pt x="5575" y="13204"/>
                          <a:pt x="6040" y="12064"/>
                          <a:pt x="6689" y="12064"/>
                        </a:cubicBezTo>
                        <a:cubicBezTo>
                          <a:pt x="7338" y="12064"/>
                          <a:pt x="7952" y="13941"/>
                          <a:pt x="8567" y="13941"/>
                        </a:cubicBezTo>
                        <a:cubicBezTo>
                          <a:pt x="9007" y="13949"/>
                          <a:pt x="9358" y="14313"/>
                          <a:pt x="9350" y="14754"/>
                        </a:cubicBezTo>
                        <a:cubicBezTo>
                          <a:pt x="9347" y="14959"/>
                          <a:pt x="9264" y="15155"/>
                          <a:pt x="9119" y="15301"/>
                        </a:cubicBezTo>
                        <a:cubicBezTo>
                          <a:pt x="8567" y="15792"/>
                          <a:pt x="7277" y="16380"/>
                          <a:pt x="7952" y="16994"/>
                        </a:cubicBezTo>
                        <a:cubicBezTo>
                          <a:pt x="8628" y="17608"/>
                          <a:pt x="9181" y="17670"/>
                          <a:pt x="10383" y="16784"/>
                        </a:cubicBezTo>
                        <a:cubicBezTo>
                          <a:pt x="11585" y="15898"/>
                          <a:pt x="10663" y="15082"/>
                          <a:pt x="10663" y="13204"/>
                        </a:cubicBezTo>
                        <a:cubicBezTo>
                          <a:pt x="10756" y="10954"/>
                          <a:pt x="11049" y="8717"/>
                          <a:pt x="11541" y="6519"/>
                        </a:cubicBezTo>
                        <a:cubicBezTo>
                          <a:pt x="12102" y="6606"/>
                          <a:pt x="12471" y="5931"/>
                          <a:pt x="12471" y="5501"/>
                        </a:cubicBezTo>
                        <a:cubicBezTo>
                          <a:pt x="12319" y="4852"/>
                          <a:pt x="12216" y="4192"/>
                          <a:pt x="12164" y="3527"/>
                        </a:cubicBezTo>
                        <a:cubicBezTo>
                          <a:pt x="12208" y="2351"/>
                          <a:pt x="12418" y="2307"/>
                          <a:pt x="12418" y="2307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3012" name="Google Shape;3012;p18"/>
                  <p:cNvSpPr/>
                  <p:nvPr/>
                </p:nvSpPr>
                <p:spPr>
                  <a:xfrm>
                    <a:off x="1776562" y="1410559"/>
                    <a:ext cx="12466" cy="17768"/>
                  </a:xfrm>
                  <a:custGeom>
                    <a:rect b="b" l="l" r="r" t="t"/>
                    <a:pathLst>
                      <a:path extrusionOk="0" h="17768" w="12466">
                        <a:moveTo>
                          <a:pt x="12414" y="2307"/>
                        </a:moveTo>
                        <a:cubicBezTo>
                          <a:pt x="12414" y="2307"/>
                          <a:pt x="10475" y="2307"/>
                          <a:pt x="9949" y="6256"/>
                        </a:cubicBezTo>
                        <a:cubicBezTo>
                          <a:pt x="9422" y="10204"/>
                          <a:pt x="8098" y="8967"/>
                          <a:pt x="8413" y="6808"/>
                        </a:cubicBezTo>
                        <a:cubicBezTo>
                          <a:pt x="8729" y="4650"/>
                          <a:pt x="10168" y="1167"/>
                          <a:pt x="9458" y="395"/>
                        </a:cubicBezTo>
                        <a:cubicBezTo>
                          <a:pt x="8747" y="-377"/>
                          <a:pt x="7396" y="948"/>
                          <a:pt x="6746" y="0"/>
                        </a:cubicBezTo>
                        <a:cubicBezTo>
                          <a:pt x="6685" y="1448"/>
                          <a:pt x="6194" y="1509"/>
                          <a:pt x="5816" y="1755"/>
                        </a:cubicBezTo>
                        <a:cubicBezTo>
                          <a:pt x="5439" y="2000"/>
                          <a:pt x="4343" y="2185"/>
                          <a:pt x="4404" y="2808"/>
                        </a:cubicBezTo>
                        <a:cubicBezTo>
                          <a:pt x="4465" y="3430"/>
                          <a:pt x="4676" y="2992"/>
                          <a:pt x="4676" y="3483"/>
                        </a:cubicBezTo>
                        <a:cubicBezTo>
                          <a:pt x="4676" y="3974"/>
                          <a:pt x="4158" y="3913"/>
                          <a:pt x="4158" y="4360"/>
                        </a:cubicBezTo>
                        <a:cubicBezTo>
                          <a:pt x="4158" y="4808"/>
                          <a:pt x="4772" y="5413"/>
                          <a:pt x="4772" y="5966"/>
                        </a:cubicBezTo>
                        <a:cubicBezTo>
                          <a:pt x="4772" y="6519"/>
                          <a:pt x="4062" y="6554"/>
                          <a:pt x="3351" y="5352"/>
                        </a:cubicBezTo>
                        <a:cubicBezTo>
                          <a:pt x="2640" y="4150"/>
                          <a:pt x="1263" y="1992"/>
                          <a:pt x="763" y="2483"/>
                        </a:cubicBezTo>
                        <a:cubicBezTo>
                          <a:pt x="263" y="2974"/>
                          <a:pt x="1009" y="3931"/>
                          <a:pt x="1140" y="4334"/>
                        </a:cubicBezTo>
                        <a:cubicBezTo>
                          <a:pt x="1272" y="4738"/>
                          <a:pt x="2246" y="7045"/>
                          <a:pt x="640" y="7536"/>
                        </a:cubicBezTo>
                        <a:cubicBezTo>
                          <a:pt x="0" y="7694"/>
                          <a:pt x="-500" y="8774"/>
                          <a:pt x="886" y="8958"/>
                        </a:cubicBezTo>
                        <a:cubicBezTo>
                          <a:pt x="2272" y="9142"/>
                          <a:pt x="3693" y="9230"/>
                          <a:pt x="4465" y="10186"/>
                        </a:cubicBezTo>
                        <a:cubicBezTo>
                          <a:pt x="5237" y="11142"/>
                          <a:pt x="4895" y="10800"/>
                          <a:pt x="4404" y="11063"/>
                        </a:cubicBezTo>
                        <a:cubicBezTo>
                          <a:pt x="3913" y="11327"/>
                          <a:pt x="2737" y="11800"/>
                          <a:pt x="2737" y="12169"/>
                        </a:cubicBezTo>
                        <a:cubicBezTo>
                          <a:pt x="2737" y="12537"/>
                          <a:pt x="2956" y="14634"/>
                          <a:pt x="2342" y="15468"/>
                        </a:cubicBezTo>
                        <a:cubicBezTo>
                          <a:pt x="1728" y="16301"/>
                          <a:pt x="1658" y="16696"/>
                          <a:pt x="1263" y="17012"/>
                        </a:cubicBezTo>
                        <a:cubicBezTo>
                          <a:pt x="1568" y="17557"/>
                          <a:pt x="2183" y="17851"/>
                          <a:pt x="2798" y="17749"/>
                        </a:cubicBezTo>
                        <a:cubicBezTo>
                          <a:pt x="3105" y="16485"/>
                          <a:pt x="4343" y="14976"/>
                          <a:pt x="5018" y="15117"/>
                        </a:cubicBezTo>
                        <a:cubicBezTo>
                          <a:pt x="5385" y="14869"/>
                          <a:pt x="5595" y="14446"/>
                          <a:pt x="5571" y="14003"/>
                        </a:cubicBezTo>
                        <a:cubicBezTo>
                          <a:pt x="5571" y="13169"/>
                          <a:pt x="6036" y="12064"/>
                          <a:pt x="6685" y="12064"/>
                        </a:cubicBezTo>
                        <a:cubicBezTo>
                          <a:pt x="7334" y="12064"/>
                          <a:pt x="7948" y="13941"/>
                          <a:pt x="8563" y="13941"/>
                        </a:cubicBezTo>
                        <a:cubicBezTo>
                          <a:pt x="8994" y="13946"/>
                          <a:pt x="9340" y="14298"/>
                          <a:pt x="9336" y="14729"/>
                        </a:cubicBezTo>
                        <a:cubicBezTo>
                          <a:pt x="9334" y="14930"/>
                          <a:pt x="9255" y="15122"/>
                          <a:pt x="9115" y="15266"/>
                        </a:cubicBezTo>
                        <a:cubicBezTo>
                          <a:pt x="8563" y="15792"/>
                          <a:pt x="7273" y="16380"/>
                          <a:pt x="7948" y="17021"/>
                        </a:cubicBezTo>
                        <a:cubicBezTo>
                          <a:pt x="8624" y="17661"/>
                          <a:pt x="9177" y="17696"/>
                          <a:pt x="10379" y="16801"/>
                        </a:cubicBezTo>
                        <a:cubicBezTo>
                          <a:pt x="11581" y="15906"/>
                          <a:pt x="10659" y="15108"/>
                          <a:pt x="10659" y="13230"/>
                        </a:cubicBezTo>
                        <a:cubicBezTo>
                          <a:pt x="10734" y="10979"/>
                          <a:pt x="11028" y="8739"/>
                          <a:pt x="11537" y="6545"/>
                        </a:cubicBezTo>
                        <a:cubicBezTo>
                          <a:pt x="12098" y="6633"/>
                          <a:pt x="12467" y="5922"/>
                          <a:pt x="12467" y="5527"/>
                        </a:cubicBezTo>
                        <a:cubicBezTo>
                          <a:pt x="12315" y="4878"/>
                          <a:pt x="12212" y="4218"/>
                          <a:pt x="12160" y="3553"/>
                        </a:cubicBezTo>
                        <a:cubicBezTo>
                          <a:pt x="12160" y="2474"/>
                          <a:pt x="12370" y="2413"/>
                          <a:pt x="12370" y="241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3013" name="Google Shape;3013;p18"/>
                  <p:cNvSpPr/>
                  <p:nvPr/>
                </p:nvSpPr>
                <p:spPr>
                  <a:xfrm>
                    <a:off x="1723061" y="1254214"/>
                    <a:ext cx="5913" cy="5913"/>
                  </a:xfrm>
                  <a:custGeom>
                    <a:rect b="b" l="l" r="r" t="t"/>
                    <a:pathLst>
                      <a:path extrusionOk="0" h="5913" w="5913">
                        <a:moveTo>
                          <a:pt x="5913" y="2957"/>
                        </a:moveTo>
                        <a:cubicBezTo>
                          <a:pt x="5913" y="4590"/>
                          <a:pt x="4590" y="5913"/>
                          <a:pt x="2957" y="5913"/>
                        </a:cubicBezTo>
                        <a:cubicBezTo>
                          <a:pt x="1324" y="5913"/>
                          <a:pt x="0" y="4590"/>
                          <a:pt x="0" y="2957"/>
                        </a:cubicBezTo>
                        <a:cubicBezTo>
                          <a:pt x="0" y="1324"/>
                          <a:pt x="1324" y="0"/>
                          <a:pt x="2957" y="0"/>
                        </a:cubicBezTo>
                        <a:cubicBezTo>
                          <a:pt x="4590" y="0"/>
                          <a:pt x="5913" y="1324"/>
                          <a:pt x="5913" y="2957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3014" name="Google Shape;3014;p18"/>
                  <p:cNvSpPr/>
                  <p:nvPr/>
                </p:nvSpPr>
                <p:spPr>
                  <a:xfrm>
                    <a:off x="1684256" y="1250977"/>
                    <a:ext cx="20433" cy="19968"/>
                  </a:xfrm>
                  <a:custGeom>
                    <a:rect b="b" l="l" r="r" t="t"/>
                    <a:pathLst>
                      <a:path extrusionOk="0" h="19968" w="20433">
                        <a:moveTo>
                          <a:pt x="2439" y="19583"/>
                        </a:moveTo>
                        <a:cubicBezTo>
                          <a:pt x="2808" y="19510"/>
                          <a:pt x="3180" y="19458"/>
                          <a:pt x="3553" y="19425"/>
                        </a:cubicBezTo>
                        <a:cubicBezTo>
                          <a:pt x="2862" y="15845"/>
                          <a:pt x="2367" y="12231"/>
                          <a:pt x="2071" y="8598"/>
                        </a:cubicBezTo>
                        <a:cubicBezTo>
                          <a:pt x="4703" y="11862"/>
                          <a:pt x="7335" y="15073"/>
                          <a:pt x="9589" y="17933"/>
                        </a:cubicBezTo>
                        <a:cubicBezTo>
                          <a:pt x="9864" y="17804"/>
                          <a:pt x="10163" y="17732"/>
                          <a:pt x="10467" y="17723"/>
                        </a:cubicBezTo>
                        <a:cubicBezTo>
                          <a:pt x="11265" y="13713"/>
                          <a:pt x="12222" y="9739"/>
                          <a:pt x="13099" y="5764"/>
                        </a:cubicBezTo>
                        <a:cubicBezTo>
                          <a:pt x="14275" y="9274"/>
                          <a:pt x="15573" y="12783"/>
                          <a:pt x="16608" y="16424"/>
                        </a:cubicBezTo>
                        <a:lnTo>
                          <a:pt x="18459" y="15871"/>
                        </a:lnTo>
                        <a:cubicBezTo>
                          <a:pt x="19135" y="15713"/>
                          <a:pt x="19784" y="15652"/>
                          <a:pt x="20434" y="15564"/>
                        </a:cubicBezTo>
                        <a:cubicBezTo>
                          <a:pt x="18582" y="11063"/>
                          <a:pt x="16924" y="6098"/>
                          <a:pt x="14704" y="0"/>
                        </a:cubicBezTo>
                        <a:cubicBezTo>
                          <a:pt x="14397" y="142"/>
                          <a:pt x="14077" y="254"/>
                          <a:pt x="13748" y="333"/>
                        </a:cubicBezTo>
                        <a:cubicBezTo>
                          <a:pt x="13414" y="409"/>
                          <a:pt x="13073" y="453"/>
                          <a:pt x="12730" y="465"/>
                        </a:cubicBezTo>
                        <a:cubicBezTo>
                          <a:pt x="11897" y="4852"/>
                          <a:pt x="10756" y="8967"/>
                          <a:pt x="9835" y="12669"/>
                        </a:cubicBezTo>
                        <a:cubicBezTo>
                          <a:pt x="7150" y="9432"/>
                          <a:pt x="4501" y="6220"/>
                          <a:pt x="1939" y="2957"/>
                        </a:cubicBezTo>
                        <a:cubicBezTo>
                          <a:pt x="1328" y="3229"/>
                          <a:pt x="669" y="3376"/>
                          <a:pt x="0" y="3387"/>
                        </a:cubicBezTo>
                        <a:cubicBezTo>
                          <a:pt x="579" y="9528"/>
                          <a:pt x="1079" y="15099"/>
                          <a:pt x="1325" y="19969"/>
                        </a:cubicBezTo>
                        <a:cubicBezTo>
                          <a:pt x="1646" y="19800"/>
                          <a:pt x="1988" y="19677"/>
                          <a:pt x="2343" y="1960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3015" name="Google Shape;3015;p18"/>
                  <p:cNvSpPr/>
                  <p:nvPr/>
                </p:nvSpPr>
                <p:spPr>
                  <a:xfrm>
                    <a:off x="1665191" y="1255749"/>
                    <a:ext cx="14309" cy="18371"/>
                  </a:xfrm>
                  <a:custGeom>
                    <a:rect b="b" l="l" r="r" t="t"/>
                    <a:pathLst>
                      <a:path extrusionOk="0" h="18371" w="14309">
                        <a:moveTo>
                          <a:pt x="12362" y="17942"/>
                        </a:moveTo>
                        <a:cubicBezTo>
                          <a:pt x="12684" y="17836"/>
                          <a:pt x="13016" y="17762"/>
                          <a:pt x="13353" y="17723"/>
                        </a:cubicBezTo>
                        <a:cubicBezTo>
                          <a:pt x="13415" y="11748"/>
                          <a:pt x="13906" y="5887"/>
                          <a:pt x="14310" y="0"/>
                        </a:cubicBezTo>
                        <a:cubicBezTo>
                          <a:pt x="13649" y="316"/>
                          <a:pt x="12954" y="555"/>
                          <a:pt x="12239" y="711"/>
                        </a:cubicBezTo>
                        <a:cubicBezTo>
                          <a:pt x="12300" y="4904"/>
                          <a:pt x="12116" y="9160"/>
                          <a:pt x="11871" y="13380"/>
                        </a:cubicBezTo>
                        <a:cubicBezTo>
                          <a:pt x="9239" y="10107"/>
                          <a:pt x="6413" y="6905"/>
                          <a:pt x="3974" y="3545"/>
                        </a:cubicBezTo>
                        <a:cubicBezTo>
                          <a:pt x="3347" y="3857"/>
                          <a:pt x="2700" y="4127"/>
                          <a:pt x="2035" y="4352"/>
                        </a:cubicBezTo>
                        <a:cubicBezTo>
                          <a:pt x="1386" y="4597"/>
                          <a:pt x="684" y="4746"/>
                          <a:pt x="0" y="4931"/>
                        </a:cubicBezTo>
                        <a:cubicBezTo>
                          <a:pt x="3913" y="9317"/>
                          <a:pt x="7703" y="13774"/>
                          <a:pt x="11406" y="1837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3016" name="Google Shape;3016;p18"/>
                  <p:cNvSpPr/>
                  <p:nvPr/>
                </p:nvSpPr>
                <p:spPr>
                  <a:xfrm>
                    <a:off x="1648451" y="1262663"/>
                    <a:ext cx="20337" cy="21196"/>
                  </a:xfrm>
                  <a:custGeom>
                    <a:rect b="b" l="l" r="r" t="t"/>
                    <a:pathLst>
                      <a:path extrusionOk="0" h="21196" w="20337">
                        <a:moveTo>
                          <a:pt x="8045" y="20706"/>
                        </a:moveTo>
                        <a:lnTo>
                          <a:pt x="8975" y="20363"/>
                        </a:lnTo>
                        <a:lnTo>
                          <a:pt x="3887" y="9949"/>
                        </a:lnTo>
                        <a:lnTo>
                          <a:pt x="7396" y="11239"/>
                        </a:lnTo>
                        <a:cubicBezTo>
                          <a:pt x="11063" y="12625"/>
                          <a:pt x="14669" y="14134"/>
                          <a:pt x="18486" y="15713"/>
                        </a:cubicBezTo>
                        <a:lnTo>
                          <a:pt x="20337" y="14836"/>
                        </a:lnTo>
                        <a:lnTo>
                          <a:pt x="13160" y="0"/>
                        </a:lnTo>
                        <a:cubicBezTo>
                          <a:pt x="12628" y="387"/>
                          <a:pt x="12035" y="683"/>
                          <a:pt x="11406" y="877"/>
                        </a:cubicBezTo>
                        <a:lnTo>
                          <a:pt x="16310" y="10958"/>
                        </a:lnTo>
                        <a:cubicBezTo>
                          <a:pt x="11590" y="8984"/>
                          <a:pt x="6817" y="7256"/>
                          <a:pt x="2132" y="5405"/>
                        </a:cubicBezTo>
                        <a:lnTo>
                          <a:pt x="0" y="6457"/>
                        </a:lnTo>
                        <a:lnTo>
                          <a:pt x="7168" y="211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3017" name="Google Shape;3017;p18"/>
                  <p:cNvSpPr/>
                  <p:nvPr/>
                </p:nvSpPr>
                <p:spPr>
                  <a:xfrm>
                    <a:off x="1617471" y="1286106"/>
                    <a:ext cx="18925" cy="18754"/>
                  </a:xfrm>
                  <a:custGeom>
                    <a:rect b="b" l="l" r="r" t="t"/>
                    <a:pathLst>
                      <a:path extrusionOk="0" h="18754" w="18925">
                        <a:moveTo>
                          <a:pt x="14924" y="15749"/>
                        </a:moveTo>
                        <a:cubicBezTo>
                          <a:pt x="16482" y="14244"/>
                          <a:pt x="17828" y="12536"/>
                          <a:pt x="18925" y="10669"/>
                        </a:cubicBezTo>
                        <a:lnTo>
                          <a:pt x="14538" y="5738"/>
                        </a:lnTo>
                        <a:cubicBezTo>
                          <a:pt x="14135" y="6168"/>
                          <a:pt x="13740" y="6615"/>
                          <a:pt x="13310" y="7028"/>
                        </a:cubicBezTo>
                        <a:lnTo>
                          <a:pt x="11871" y="8142"/>
                        </a:lnTo>
                        <a:lnTo>
                          <a:pt x="15600" y="12300"/>
                        </a:lnTo>
                        <a:cubicBezTo>
                          <a:pt x="15307" y="13181"/>
                          <a:pt x="14786" y="13967"/>
                          <a:pt x="14091" y="14582"/>
                        </a:cubicBezTo>
                        <a:cubicBezTo>
                          <a:pt x="11406" y="17012"/>
                          <a:pt x="8169" y="16556"/>
                          <a:pt x="5396" y="13467"/>
                        </a:cubicBezTo>
                        <a:cubicBezTo>
                          <a:pt x="2624" y="10379"/>
                          <a:pt x="1764" y="6449"/>
                          <a:pt x="4721" y="3816"/>
                        </a:cubicBezTo>
                        <a:cubicBezTo>
                          <a:pt x="6095" y="2517"/>
                          <a:pt x="8036" y="2008"/>
                          <a:pt x="9871" y="2465"/>
                        </a:cubicBezTo>
                        <a:lnTo>
                          <a:pt x="10116" y="2246"/>
                        </a:lnTo>
                        <a:cubicBezTo>
                          <a:pt x="9638" y="1555"/>
                          <a:pt x="9263" y="799"/>
                          <a:pt x="9002" y="0"/>
                        </a:cubicBezTo>
                        <a:cubicBezTo>
                          <a:pt x="7031" y="435"/>
                          <a:pt x="5212" y="1393"/>
                          <a:pt x="3738" y="2772"/>
                        </a:cubicBezTo>
                        <a:cubicBezTo>
                          <a:pt x="-333" y="6440"/>
                          <a:pt x="-1535" y="11651"/>
                          <a:pt x="2440" y="16038"/>
                        </a:cubicBezTo>
                        <a:cubicBezTo>
                          <a:pt x="6203" y="20232"/>
                          <a:pt x="11213" y="19126"/>
                          <a:pt x="14951" y="15731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3018" name="Google Shape;3018;p18"/>
                  <p:cNvSpPr/>
                  <p:nvPr/>
                </p:nvSpPr>
                <p:spPr>
                  <a:xfrm>
                    <a:off x="1573806" y="1357215"/>
                    <a:ext cx="19047" cy="17038"/>
                  </a:xfrm>
                  <a:custGeom>
                    <a:rect b="b" l="l" r="r" t="t"/>
                    <a:pathLst>
                      <a:path extrusionOk="0" h="17038" w="19047">
                        <a:moveTo>
                          <a:pt x="15784" y="17038"/>
                        </a:moveTo>
                        <a:lnTo>
                          <a:pt x="15994" y="15863"/>
                        </a:lnTo>
                        <a:cubicBezTo>
                          <a:pt x="16093" y="15475"/>
                          <a:pt x="16216" y="15094"/>
                          <a:pt x="16363" y="14722"/>
                        </a:cubicBezTo>
                        <a:cubicBezTo>
                          <a:pt x="15617" y="14064"/>
                          <a:pt x="14897" y="13380"/>
                          <a:pt x="14204" y="12660"/>
                        </a:cubicBezTo>
                        <a:lnTo>
                          <a:pt x="11370" y="9668"/>
                        </a:lnTo>
                        <a:lnTo>
                          <a:pt x="18065" y="8098"/>
                        </a:lnTo>
                        <a:cubicBezTo>
                          <a:pt x="18188" y="7422"/>
                          <a:pt x="18275" y="6747"/>
                          <a:pt x="18433" y="6098"/>
                        </a:cubicBezTo>
                        <a:cubicBezTo>
                          <a:pt x="18602" y="5420"/>
                          <a:pt x="18807" y="4753"/>
                          <a:pt x="19047" y="4097"/>
                        </a:cubicBezTo>
                        <a:cubicBezTo>
                          <a:pt x="15722" y="4808"/>
                          <a:pt x="12634" y="5694"/>
                          <a:pt x="9528" y="6563"/>
                        </a:cubicBezTo>
                        <a:lnTo>
                          <a:pt x="8905" y="6712"/>
                        </a:lnTo>
                        <a:lnTo>
                          <a:pt x="5764" y="3080"/>
                        </a:lnTo>
                        <a:lnTo>
                          <a:pt x="3176" y="0"/>
                        </a:lnTo>
                        <a:cubicBezTo>
                          <a:pt x="3080" y="788"/>
                          <a:pt x="2895" y="1562"/>
                          <a:pt x="2623" y="2307"/>
                        </a:cubicBezTo>
                        <a:cubicBezTo>
                          <a:pt x="4159" y="4062"/>
                          <a:pt x="5791" y="5571"/>
                          <a:pt x="7335" y="7238"/>
                        </a:cubicBezTo>
                        <a:cubicBezTo>
                          <a:pt x="5238" y="7729"/>
                          <a:pt x="3141" y="8317"/>
                          <a:pt x="1018" y="8721"/>
                        </a:cubicBezTo>
                        <a:cubicBezTo>
                          <a:pt x="895" y="9423"/>
                          <a:pt x="798" y="10133"/>
                          <a:pt x="614" y="10818"/>
                        </a:cubicBezTo>
                        <a:cubicBezTo>
                          <a:pt x="445" y="11504"/>
                          <a:pt x="240" y="12180"/>
                          <a:pt x="0" y="12844"/>
                        </a:cubicBezTo>
                        <a:lnTo>
                          <a:pt x="9712" y="10212"/>
                        </a:lnTo>
                        <a:cubicBezTo>
                          <a:pt x="11739" y="12353"/>
                          <a:pt x="13713" y="14634"/>
                          <a:pt x="15784" y="17038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3019" name="Google Shape;3019;p18"/>
                  <p:cNvSpPr/>
                  <p:nvPr/>
                </p:nvSpPr>
                <p:spPr>
                  <a:xfrm>
                    <a:off x="1571498" y="1373587"/>
                    <a:ext cx="17441" cy="11589"/>
                  </a:xfrm>
                  <a:custGeom>
                    <a:rect b="b" l="l" r="r" t="t"/>
                    <a:pathLst>
                      <a:path extrusionOk="0" h="11589" w="17441">
                        <a:moveTo>
                          <a:pt x="17442" y="2571"/>
                        </a:moveTo>
                        <a:lnTo>
                          <a:pt x="16398" y="2571"/>
                        </a:lnTo>
                        <a:cubicBezTo>
                          <a:pt x="16062" y="2496"/>
                          <a:pt x="15733" y="2393"/>
                          <a:pt x="15415" y="2264"/>
                        </a:cubicBezTo>
                        <a:cubicBezTo>
                          <a:pt x="15344" y="4120"/>
                          <a:pt x="15169" y="5971"/>
                          <a:pt x="14889" y="7808"/>
                        </a:cubicBezTo>
                        <a:lnTo>
                          <a:pt x="8905" y="6852"/>
                        </a:lnTo>
                        <a:lnTo>
                          <a:pt x="9274" y="4387"/>
                        </a:lnTo>
                        <a:cubicBezTo>
                          <a:pt x="9467" y="3343"/>
                          <a:pt x="9712" y="2386"/>
                          <a:pt x="9958" y="1518"/>
                        </a:cubicBezTo>
                        <a:lnTo>
                          <a:pt x="8905" y="1518"/>
                        </a:lnTo>
                        <a:cubicBezTo>
                          <a:pt x="8571" y="1439"/>
                          <a:pt x="8242" y="1336"/>
                          <a:pt x="7922" y="1211"/>
                        </a:cubicBezTo>
                        <a:cubicBezTo>
                          <a:pt x="7927" y="2201"/>
                          <a:pt x="7845" y="3191"/>
                          <a:pt x="7677" y="4167"/>
                        </a:cubicBezTo>
                        <a:lnTo>
                          <a:pt x="7273" y="6633"/>
                        </a:lnTo>
                        <a:lnTo>
                          <a:pt x="2246" y="5764"/>
                        </a:lnTo>
                        <a:cubicBezTo>
                          <a:pt x="2477" y="3921"/>
                          <a:pt x="2879" y="2102"/>
                          <a:pt x="3448" y="333"/>
                        </a:cubicBezTo>
                        <a:cubicBezTo>
                          <a:pt x="3099" y="344"/>
                          <a:pt x="2749" y="323"/>
                          <a:pt x="2404" y="272"/>
                        </a:cubicBezTo>
                        <a:cubicBezTo>
                          <a:pt x="2066" y="210"/>
                          <a:pt x="1735" y="119"/>
                          <a:pt x="1413" y="0"/>
                        </a:cubicBezTo>
                        <a:lnTo>
                          <a:pt x="0" y="9028"/>
                        </a:lnTo>
                        <a:lnTo>
                          <a:pt x="16020" y="1159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3020" name="Google Shape;3020;p18"/>
                  <p:cNvSpPr/>
                  <p:nvPr/>
                </p:nvSpPr>
                <p:spPr>
                  <a:xfrm>
                    <a:off x="1575836" y="1442020"/>
                    <a:ext cx="17698" cy="17973"/>
                  </a:xfrm>
                  <a:custGeom>
                    <a:rect b="b" l="l" r="r" t="t"/>
                    <a:pathLst>
                      <a:path extrusionOk="0" h="17973" w="17698">
                        <a:moveTo>
                          <a:pt x="16982" y="5703"/>
                        </a:moveTo>
                        <a:cubicBezTo>
                          <a:pt x="16210" y="3670"/>
                          <a:pt x="15165" y="1751"/>
                          <a:pt x="13876" y="0"/>
                        </a:cubicBezTo>
                        <a:lnTo>
                          <a:pt x="7620" y="2158"/>
                        </a:lnTo>
                        <a:cubicBezTo>
                          <a:pt x="7866" y="2711"/>
                          <a:pt x="8112" y="3237"/>
                          <a:pt x="8322" y="3825"/>
                        </a:cubicBezTo>
                        <a:cubicBezTo>
                          <a:pt x="8533" y="4413"/>
                          <a:pt x="8629" y="4966"/>
                          <a:pt x="8787" y="5580"/>
                        </a:cubicBezTo>
                        <a:lnTo>
                          <a:pt x="14051" y="3738"/>
                        </a:lnTo>
                        <a:cubicBezTo>
                          <a:pt x="14729" y="4356"/>
                          <a:pt x="15237" y="5139"/>
                          <a:pt x="15525" y="6010"/>
                        </a:cubicBezTo>
                        <a:cubicBezTo>
                          <a:pt x="16727" y="9467"/>
                          <a:pt x="15069" y="12274"/>
                          <a:pt x="11139" y="13625"/>
                        </a:cubicBezTo>
                        <a:cubicBezTo>
                          <a:pt x="7348" y="14950"/>
                          <a:pt x="3313" y="14275"/>
                          <a:pt x="2014" y="10484"/>
                        </a:cubicBezTo>
                        <a:cubicBezTo>
                          <a:pt x="1370" y="8711"/>
                          <a:pt x="1660" y="6734"/>
                          <a:pt x="2786" y="5220"/>
                        </a:cubicBezTo>
                        <a:lnTo>
                          <a:pt x="2663" y="4913"/>
                        </a:lnTo>
                        <a:cubicBezTo>
                          <a:pt x="1850" y="5060"/>
                          <a:pt x="1022" y="5101"/>
                          <a:pt x="198" y="5036"/>
                        </a:cubicBezTo>
                        <a:cubicBezTo>
                          <a:pt x="-178" y="7025"/>
                          <a:pt x="-17" y="9078"/>
                          <a:pt x="663" y="10984"/>
                        </a:cubicBezTo>
                        <a:cubicBezTo>
                          <a:pt x="2479" y="16249"/>
                          <a:pt x="6805" y="19328"/>
                          <a:pt x="12376" y="17389"/>
                        </a:cubicBezTo>
                        <a:cubicBezTo>
                          <a:pt x="17640" y="15573"/>
                          <a:pt x="18596" y="10484"/>
                          <a:pt x="16991" y="5676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3021" name="Google Shape;3021;p18"/>
                  <p:cNvSpPr/>
                  <p:nvPr/>
                </p:nvSpPr>
                <p:spPr>
                  <a:xfrm>
                    <a:off x="1585360" y="1466428"/>
                    <a:ext cx="16327" cy="10449"/>
                  </a:xfrm>
                  <a:custGeom>
                    <a:rect b="b" l="l" r="r" t="t"/>
                    <a:pathLst>
                      <a:path extrusionOk="0" h="10449" w="16327">
                        <a:moveTo>
                          <a:pt x="15415" y="1667"/>
                        </a:moveTo>
                        <a:lnTo>
                          <a:pt x="14731" y="0"/>
                        </a:lnTo>
                        <a:lnTo>
                          <a:pt x="0" y="7212"/>
                        </a:lnTo>
                        <a:lnTo>
                          <a:pt x="948" y="8756"/>
                        </a:lnTo>
                        <a:cubicBezTo>
                          <a:pt x="1193" y="9309"/>
                          <a:pt x="1377" y="9897"/>
                          <a:pt x="1597" y="10449"/>
                        </a:cubicBezTo>
                        <a:lnTo>
                          <a:pt x="16328" y="3237"/>
                        </a:lnTo>
                        <a:lnTo>
                          <a:pt x="15398" y="169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3022" name="Google Shape;3022;p18"/>
                  <p:cNvSpPr/>
                  <p:nvPr/>
                </p:nvSpPr>
                <p:spPr>
                  <a:xfrm>
                    <a:off x="1589045" y="1472903"/>
                    <a:ext cx="18573" cy="16046"/>
                  </a:xfrm>
                  <a:custGeom>
                    <a:rect b="b" l="l" r="r" t="t"/>
                    <a:pathLst>
                      <a:path extrusionOk="0" h="16046" w="18573">
                        <a:moveTo>
                          <a:pt x="14073" y="0"/>
                        </a:moveTo>
                        <a:cubicBezTo>
                          <a:pt x="13806" y="219"/>
                          <a:pt x="13528" y="425"/>
                          <a:pt x="13239" y="614"/>
                        </a:cubicBezTo>
                        <a:cubicBezTo>
                          <a:pt x="12940" y="791"/>
                          <a:pt x="12619" y="927"/>
                          <a:pt x="12283" y="1018"/>
                        </a:cubicBezTo>
                        <a:cubicBezTo>
                          <a:pt x="13396" y="2493"/>
                          <a:pt x="14416" y="4038"/>
                          <a:pt x="15336" y="5641"/>
                        </a:cubicBezTo>
                        <a:lnTo>
                          <a:pt x="10072" y="8721"/>
                        </a:lnTo>
                        <a:lnTo>
                          <a:pt x="8835" y="6563"/>
                        </a:lnTo>
                        <a:cubicBezTo>
                          <a:pt x="8339" y="5699"/>
                          <a:pt x="7905" y="4803"/>
                          <a:pt x="7536" y="3878"/>
                        </a:cubicBezTo>
                        <a:cubicBezTo>
                          <a:pt x="7229" y="4097"/>
                          <a:pt x="6984" y="4343"/>
                          <a:pt x="6712" y="4501"/>
                        </a:cubicBezTo>
                        <a:cubicBezTo>
                          <a:pt x="6404" y="4659"/>
                          <a:pt x="6085" y="4790"/>
                          <a:pt x="5755" y="4896"/>
                        </a:cubicBezTo>
                        <a:cubicBezTo>
                          <a:pt x="6353" y="5680"/>
                          <a:pt x="6907" y="6498"/>
                          <a:pt x="7414" y="7343"/>
                        </a:cubicBezTo>
                        <a:lnTo>
                          <a:pt x="8642" y="9502"/>
                        </a:lnTo>
                        <a:lnTo>
                          <a:pt x="4255" y="12064"/>
                        </a:lnTo>
                        <a:cubicBezTo>
                          <a:pt x="3297" y="10491"/>
                          <a:pt x="2473" y="8842"/>
                          <a:pt x="1790" y="7133"/>
                        </a:cubicBezTo>
                        <a:lnTo>
                          <a:pt x="956" y="7747"/>
                        </a:lnTo>
                        <a:lnTo>
                          <a:pt x="0" y="8151"/>
                        </a:lnTo>
                        <a:lnTo>
                          <a:pt x="4536" y="16047"/>
                        </a:lnTo>
                        <a:lnTo>
                          <a:pt x="18574" y="790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3023" name="Google Shape;3023;p18"/>
                  <p:cNvSpPr/>
                  <p:nvPr/>
                </p:nvSpPr>
                <p:spPr>
                  <a:xfrm>
                    <a:off x="1616094" y="1505850"/>
                    <a:ext cx="16976" cy="15183"/>
                  </a:xfrm>
                  <a:custGeom>
                    <a:rect b="b" l="l" r="r" t="t"/>
                    <a:pathLst>
                      <a:path extrusionOk="0" h="15183" w="16976">
                        <a:moveTo>
                          <a:pt x="9484" y="13492"/>
                        </a:moveTo>
                        <a:cubicBezTo>
                          <a:pt x="13309" y="9184"/>
                          <a:pt x="7115" y="5455"/>
                          <a:pt x="9668" y="2612"/>
                        </a:cubicBezTo>
                        <a:cubicBezTo>
                          <a:pt x="10600" y="1581"/>
                          <a:pt x="12193" y="1499"/>
                          <a:pt x="13225" y="2432"/>
                        </a:cubicBezTo>
                        <a:cubicBezTo>
                          <a:pt x="13288" y="2489"/>
                          <a:pt x="13349" y="2549"/>
                          <a:pt x="13406" y="2612"/>
                        </a:cubicBezTo>
                        <a:cubicBezTo>
                          <a:pt x="14645" y="3647"/>
                          <a:pt x="14933" y="5435"/>
                          <a:pt x="14082" y="6806"/>
                        </a:cubicBezTo>
                        <a:lnTo>
                          <a:pt x="14450" y="7113"/>
                        </a:lnTo>
                        <a:cubicBezTo>
                          <a:pt x="15250" y="6451"/>
                          <a:pt x="16094" y="5844"/>
                          <a:pt x="16977" y="5297"/>
                        </a:cubicBezTo>
                        <a:cubicBezTo>
                          <a:pt x="16578" y="4011"/>
                          <a:pt x="15831" y="2860"/>
                          <a:pt x="14818" y="1972"/>
                        </a:cubicBezTo>
                        <a:cubicBezTo>
                          <a:pt x="12046" y="-529"/>
                          <a:pt x="8677" y="-660"/>
                          <a:pt x="6589" y="1630"/>
                        </a:cubicBezTo>
                        <a:cubicBezTo>
                          <a:pt x="2922" y="5701"/>
                          <a:pt x="8747" y="10131"/>
                          <a:pt x="6589" y="12535"/>
                        </a:cubicBezTo>
                        <a:cubicBezTo>
                          <a:pt x="5712" y="13553"/>
                          <a:pt x="4431" y="13772"/>
                          <a:pt x="3080" y="12535"/>
                        </a:cubicBezTo>
                        <a:cubicBezTo>
                          <a:pt x="2128" y="11679"/>
                          <a:pt x="1866" y="10293"/>
                          <a:pt x="2439" y="9149"/>
                        </a:cubicBezTo>
                        <a:lnTo>
                          <a:pt x="2158" y="8868"/>
                        </a:lnTo>
                        <a:cubicBezTo>
                          <a:pt x="1470" y="9332"/>
                          <a:pt x="748" y="9745"/>
                          <a:pt x="0" y="10105"/>
                        </a:cubicBezTo>
                        <a:cubicBezTo>
                          <a:pt x="313" y="11423"/>
                          <a:pt x="1035" y="12608"/>
                          <a:pt x="2062" y="13492"/>
                        </a:cubicBezTo>
                        <a:cubicBezTo>
                          <a:pt x="4711" y="15957"/>
                          <a:pt x="7642" y="15527"/>
                          <a:pt x="9484" y="1349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3024" name="Google Shape;3024;p18"/>
                  <p:cNvSpPr/>
                  <p:nvPr/>
                </p:nvSpPr>
                <p:spPr>
                  <a:xfrm>
                    <a:off x="1625026" y="1515981"/>
                    <a:ext cx="16801" cy="18213"/>
                  </a:xfrm>
                  <a:custGeom>
                    <a:rect b="b" l="l" r="r" t="t"/>
                    <a:pathLst>
                      <a:path extrusionOk="0" h="18213" w="16801">
                        <a:moveTo>
                          <a:pt x="15161" y="0"/>
                        </a:moveTo>
                        <a:cubicBezTo>
                          <a:pt x="10169" y="3299"/>
                          <a:pt x="5089" y="6141"/>
                          <a:pt x="0" y="9098"/>
                        </a:cubicBezTo>
                        <a:cubicBezTo>
                          <a:pt x="630" y="9476"/>
                          <a:pt x="1219" y="9920"/>
                          <a:pt x="1755" y="10423"/>
                        </a:cubicBezTo>
                        <a:cubicBezTo>
                          <a:pt x="5150" y="8045"/>
                          <a:pt x="8774" y="5799"/>
                          <a:pt x="12423" y="3641"/>
                        </a:cubicBezTo>
                        <a:cubicBezTo>
                          <a:pt x="11186" y="7712"/>
                          <a:pt x="10142" y="11809"/>
                          <a:pt x="8695" y="15661"/>
                        </a:cubicBezTo>
                        <a:cubicBezTo>
                          <a:pt x="9247" y="16064"/>
                          <a:pt x="9861" y="16433"/>
                          <a:pt x="10449" y="16863"/>
                        </a:cubicBezTo>
                        <a:cubicBezTo>
                          <a:pt x="11037" y="17293"/>
                          <a:pt x="11528" y="17784"/>
                          <a:pt x="12055" y="18214"/>
                        </a:cubicBezTo>
                        <a:cubicBezTo>
                          <a:pt x="13538" y="12520"/>
                          <a:pt x="15073" y="6905"/>
                          <a:pt x="16801" y="1202"/>
                        </a:cubicBezTo>
                        <a:cubicBezTo>
                          <a:pt x="16493" y="1057"/>
                          <a:pt x="16199" y="884"/>
                          <a:pt x="15924" y="684"/>
                        </a:cubicBezTo>
                        <a:cubicBezTo>
                          <a:pt x="15648" y="482"/>
                          <a:pt x="15392" y="253"/>
                          <a:pt x="15161" y="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3025" name="Google Shape;3025;p18"/>
                  <p:cNvSpPr/>
                  <p:nvPr/>
                </p:nvSpPr>
                <p:spPr>
                  <a:xfrm>
                    <a:off x="1659874" y="1532300"/>
                    <a:ext cx="19643" cy="20766"/>
                  </a:xfrm>
                  <a:custGeom>
                    <a:rect b="b" l="l" r="r" t="t"/>
                    <a:pathLst>
                      <a:path extrusionOk="0" h="20766" w="19643">
                        <a:moveTo>
                          <a:pt x="17854" y="4825"/>
                        </a:moveTo>
                        <a:lnTo>
                          <a:pt x="13538" y="15555"/>
                        </a:lnTo>
                        <a:lnTo>
                          <a:pt x="12125" y="12046"/>
                        </a:lnTo>
                        <a:cubicBezTo>
                          <a:pt x="10704" y="8414"/>
                          <a:pt x="9405" y="4685"/>
                          <a:pt x="7993" y="798"/>
                        </a:cubicBezTo>
                        <a:lnTo>
                          <a:pt x="6141" y="0"/>
                        </a:lnTo>
                        <a:lnTo>
                          <a:pt x="0" y="15248"/>
                        </a:lnTo>
                        <a:cubicBezTo>
                          <a:pt x="617" y="15398"/>
                          <a:pt x="1207" y="15638"/>
                          <a:pt x="1755" y="15959"/>
                        </a:cubicBezTo>
                        <a:lnTo>
                          <a:pt x="5948" y="5571"/>
                        </a:lnTo>
                        <a:cubicBezTo>
                          <a:pt x="7615" y="10414"/>
                          <a:pt x="9554" y="15126"/>
                          <a:pt x="11309" y="19846"/>
                        </a:cubicBezTo>
                        <a:lnTo>
                          <a:pt x="13502" y="20767"/>
                        </a:lnTo>
                        <a:lnTo>
                          <a:pt x="19644" y="5545"/>
                        </a:lnTo>
                        <a:lnTo>
                          <a:pt x="18714" y="5238"/>
                        </a:lnTo>
                        <a:cubicBezTo>
                          <a:pt x="18420" y="5117"/>
                          <a:pt x="18133" y="4979"/>
                          <a:pt x="17854" y="4825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3026" name="Google Shape;3026;p18"/>
                  <p:cNvSpPr/>
                  <p:nvPr/>
                </p:nvSpPr>
                <p:spPr>
                  <a:xfrm>
                    <a:off x="1697258" y="1543013"/>
                    <a:ext cx="16950" cy="18520"/>
                  </a:xfrm>
                  <a:custGeom>
                    <a:rect b="b" l="l" r="r" t="t"/>
                    <a:pathLst>
                      <a:path extrusionOk="0" h="18520" w="16950">
                        <a:moveTo>
                          <a:pt x="15143" y="2035"/>
                        </a:moveTo>
                        <a:lnTo>
                          <a:pt x="13292" y="13502"/>
                        </a:lnTo>
                        <a:lnTo>
                          <a:pt x="11169" y="10388"/>
                        </a:lnTo>
                        <a:cubicBezTo>
                          <a:pt x="8949" y="7150"/>
                          <a:pt x="6852" y="3825"/>
                          <a:pt x="4597" y="342"/>
                        </a:cubicBezTo>
                        <a:lnTo>
                          <a:pt x="2632" y="0"/>
                        </a:lnTo>
                        <a:lnTo>
                          <a:pt x="0" y="16240"/>
                        </a:lnTo>
                        <a:cubicBezTo>
                          <a:pt x="639" y="16267"/>
                          <a:pt x="1272" y="16371"/>
                          <a:pt x="1886" y="16547"/>
                        </a:cubicBezTo>
                        <a:lnTo>
                          <a:pt x="3641" y="5457"/>
                        </a:lnTo>
                        <a:cubicBezTo>
                          <a:pt x="6387" y="9774"/>
                          <a:pt x="9309" y="13959"/>
                          <a:pt x="12081" y="18152"/>
                        </a:cubicBezTo>
                        <a:lnTo>
                          <a:pt x="14424" y="18521"/>
                        </a:lnTo>
                        <a:lnTo>
                          <a:pt x="16950" y="2316"/>
                        </a:lnTo>
                        <a:cubicBezTo>
                          <a:pt x="16657" y="2324"/>
                          <a:pt x="16362" y="2301"/>
                          <a:pt x="16073" y="2246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3027" name="Google Shape;3027;p18"/>
                  <p:cNvSpPr/>
                  <p:nvPr/>
                </p:nvSpPr>
                <p:spPr>
                  <a:xfrm>
                    <a:off x="1718060" y="1545197"/>
                    <a:ext cx="4386" cy="16581"/>
                  </a:xfrm>
                  <a:custGeom>
                    <a:rect b="b" l="l" r="r" t="t"/>
                    <a:pathLst>
                      <a:path extrusionOk="0" h="16581" w="4386">
                        <a:moveTo>
                          <a:pt x="2632" y="219"/>
                        </a:moveTo>
                        <a:lnTo>
                          <a:pt x="877" y="0"/>
                        </a:lnTo>
                        <a:lnTo>
                          <a:pt x="0" y="16398"/>
                        </a:lnTo>
                        <a:cubicBezTo>
                          <a:pt x="584" y="16368"/>
                          <a:pt x="1170" y="16368"/>
                          <a:pt x="1755" y="16398"/>
                        </a:cubicBezTo>
                        <a:cubicBezTo>
                          <a:pt x="2343" y="16427"/>
                          <a:pt x="2929" y="16488"/>
                          <a:pt x="3509" y="16582"/>
                        </a:cubicBezTo>
                        <a:lnTo>
                          <a:pt x="4387" y="158"/>
                        </a:lnTo>
                        <a:cubicBezTo>
                          <a:pt x="3802" y="188"/>
                          <a:pt x="3216" y="188"/>
                          <a:pt x="2632" y="158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3028" name="Google Shape;3028;p18"/>
                  <p:cNvSpPr/>
                  <p:nvPr/>
                </p:nvSpPr>
                <p:spPr>
                  <a:xfrm>
                    <a:off x="1760077" y="1538880"/>
                    <a:ext cx="13186" cy="18170"/>
                  </a:xfrm>
                  <a:custGeom>
                    <a:rect b="b" l="l" r="r" t="t"/>
                    <a:pathLst>
                      <a:path extrusionOk="0" h="18170" w="13186">
                        <a:moveTo>
                          <a:pt x="0" y="2527"/>
                        </a:moveTo>
                        <a:cubicBezTo>
                          <a:pt x="149" y="2838"/>
                          <a:pt x="282" y="3157"/>
                          <a:pt x="395" y="3483"/>
                        </a:cubicBezTo>
                        <a:cubicBezTo>
                          <a:pt x="480" y="3829"/>
                          <a:pt x="533" y="4181"/>
                          <a:pt x="553" y="4536"/>
                        </a:cubicBezTo>
                        <a:cubicBezTo>
                          <a:pt x="2240" y="3786"/>
                          <a:pt x="3982" y="3167"/>
                          <a:pt x="5764" y="2685"/>
                        </a:cubicBezTo>
                        <a:lnTo>
                          <a:pt x="7422" y="8537"/>
                        </a:lnTo>
                        <a:lnTo>
                          <a:pt x="5054" y="9221"/>
                        </a:lnTo>
                        <a:cubicBezTo>
                          <a:pt x="4101" y="9481"/>
                          <a:pt x="3135" y="9686"/>
                          <a:pt x="2158" y="9835"/>
                        </a:cubicBezTo>
                        <a:cubicBezTo>
                          <a:pt x="2314" y="10117"/>
                          <a:pt x="2445" y="10410"/>
                          <a:pt x="2553" y="10713"/>
                        </a:cubicBezTo>
                        <a:cubicBezTo>
                          <a:pt x="2635" y="11060"/>
                          <a:pt x="2696" y="11411"/>
                          <a:pt x="2737" y="11765"/>
                        </a:cubicBezTo>
                        <a:cubicBezTo>
                          <a:pt x="3632" y="11344"/>
                          <a:pt x="4563" y="11004"/>
                          <a:pt x="5519" y="10748"/>
                        </a:cubicBezTo>
                        <a:lnTo>
                          <a:pt x="7887" y="10037"/>
                        </a:lnTo>
                        <a:lnTo>
                          <a:pt x="9274" y="14968"/>
                        </a:lnTo>
                        <a:cubicBezTo>
                          <a:pt x="7515" y="15538"/>
                          <a:pt x="5709" y="15952"/>
                          <a:pt x="3878" y="16205"/>
                        </a:cubicBezTo>
                        <a:cubicBezTo>
                          <a:pt x="4046" y="16505"/>
                          <a:pt x="4181" y="16822"/>
                          <a:pt x="4281" y="17152"/>
                        </a:cubicBezTo>
                        <a:cubicBezTo>
                          <a:pt x="4378" y="17468"/>
                          <a:pt x="4404" y="17863"/>
                          <a:pt x="4466" y="18170"/>
                        </a:cubicBezTo>
                        <a:lnTo>
                          <a:pt x="13187" y="15678"/>
                        </a:lnTo>
                        <a:lnTo>
                          <a:pt x="8721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3029" name="Google Shape;3029;p18"/>
                  <p:cNvSpPr/>
                  <p:nvPr/>
                </p:nvSpPr>
                <p:spPr>
                  <a:xfrm>
                    <a:off x="1774930" y="1534415"/>
                    <a:ext cx="11589" cy="18643"/>
                  </a:xfrm>
                  <a:custGeom>
                    <a:rect b="b" l="l" r="r" t="t"/>
                    <a:pathLst>
                      <a:path extrusionOk="0" h="18643" w="11589">
                        <a:moveTo>
                          <a:pt x="3852" y="772"/>
                        </a:moveTo>
                        <a:cubicBezTo>
                          <a:pt x="3299" y="983"/>
                          <a:pt x="2711" y="1176"/>
                          <a:pt x="2158" y="1325"/>
                        </a:cubicBezTo>
                        <a:lnTo>
                          <a:pt x="5115" y="8695"/>
                        </a:lnTo>
                        <a:lnTo>
                          <a:pt x="2772" y="9616"/>
                        </a:lnTo>
                        <a:cubicBezTo>
                          <a:pt x="1895" y="9984"/>
                          <a:pt x="956" y="10230"/>
                          <a:pt x="0" y="10537"/>
                        </a:cubicBezTo>
                        <a:cubicBezTo>
                          <a:pt x="186" y="10835"/>
                          <a:pt x="350" y="11146"/>
                          <a:pt x="491" y="11467"/>
                        </a:cubicBezTo>
                        <a:lnTo>
                          <a:pt x="798" y="12450"/>
                        </a:lnTo>
                        <a:cubicBezTo>
                          <a:pt x="1676" y="11958"/>
                          <a:pt x="2553" y="11528"/>
                          <a:pt x="3360" y="11160"/>
                        </a:cubicBezTo>
                        <a:lnTo>
                          <a:pt x="5729" y="10230"/>
                        </a:lnTo>
                        <a:lnTo>
                          <a:pt x="7642" y="14976"/>
                        </a:lnTo>
                        <a:cubicBezTo>
                          <a:pt x="5929" y="15682"/>
                          <a:pt x="4171" y="16268"/>
                          <a:pt x="2378" y="16731"/>
                        </a:cubicBezTo>
                        <a:cubicBezTo>
                          <a:pt x="2564" y="17029"/>
                          <a:pt x="2728" y="17340"/>
                          <a:pt x="2869" y="17661"/>
                        </a:cubicBezTo>
                        <a:cubicBezTo>
                          <a:pt x="2992" y="17968"/>
                          <a:pt x="3053" y="18337"/>
                          <a:pt x="3150" y="18644"/>
                        </a:cubicBezTo>
                        <a:lnTo>
                          <a:pt x="11590" y="15257"/>
                        </a:lnTo>
                        <a:lnTo>
                          <a:pt x="5448" y="0"/>
                        </a:lnTo>
                        <a:lnTo>
                          <a:pt x="3843" y="77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3030" name="Google Shape;3030;p18"/>
                  <p:cNvSpPr/>
                  <p:nvPr/>
                </p:nvSpPr>
                <p:spPr>
                  <a:xfrm>
                    <a:off x="1791285" y="1525694"/>
                    <a:ext cx="13489" cy="17766"/>
                  </a:xfrm>
                  <a:custGeom>
                    <a:rect b="b" l="l" r="r" t="t"/>
                    <a:pathLst>
                      <a:path extrusionOk="0" h="17766" w="13489">
                        <a:moveTo>
                          <a:pt x="2535" y="6159"/>
                        </a:moveTo>
                        <a:cubicBezTo>
                          <a:pt x="1701" y="4712"/>
                          <a:pt x="2447" y="3325"/>
                          <a:pt x="3710" y="2588"/>
                        </a:cubicBezTo>
                        <a:cubicBezTo>
                          <a:pt x="5057" y="1735"/>
                          <a:pt x="6826" y="1996"/>
                          <a:pt x="7869" y="3203"/>
                        </a:cubicBezTo>
                        <a:lnTo>
                          <a:pt x="8272" y="2992"/>
                        </a:lnTo>
                        <a:cubicBezTo>
                          <a:pt x="7888" y="2019"/>
                          <a:pt x="7578" y="1019"/>
                          <a:pt x="7342" y="0"/>
                        </a:cubicBezTo>
                        <a:cubicBezTo>
                          <a:pt x="5998" y="-9"/>
                          <a:pt x="4678" y="353"/>
                          <a:pt x="3526" y="1044"/>
                        </a:cubicBezTo>
                        <a:cubicBezTo>
                          <a:pt x="315" y="2895"/>
                          <a:pt x="-861" y="6133"/>
                          <a:pt x="657" y="8782"/>
                        </a:cubicBezTo>
                        <a:cubicBezTo>
                          <a:pt x="3403" y="13564"/>
                          <a:pt x="9378" y="9397"/>
                          <a:pt x="10983" y="12169"/>
                        </a:cubicBezTo>
                        <a:cubicBezTo>
                          <a:pt x="11659" y="13371"/>
                          <a:pt x="11501" y="14573"/>
                          <a:pt x="9869" y="15564"/>
                        </a:cubicBezTo>
                        <a:cubicBezTo>
                          <a:pt x="8757" y="16188"/>
                          <a:pt x="7365" y="15994"/>
                          <a:pt x="6465" y="15091"/>
                        </a:cubicBezTo>
                        <a:lnTo>
                          <a:pt x="6158" y="15275"/>
                        </a:lnTo>
                        <a:cubicBezTo>
                          <a:pt x="6342" y="16108"/>
                          <a:pt x="6527" y="16907"/>
                          <a:pt x="6649" y="17740"/>
                        </a:cubicBezTo>
                        <a:cubicBezTo>
                          <a:pt x="7993" y="17862"/>
                          <a:pt x="9342" y="17555"/>
                          <a:pt x="10501" y="16863"/>
                        </a:cubicBezTo>
                        <a:cubicBezTo>
                          <a:pt x="13642" y="15047"/>
                          <a:pt x="14133" y="12116"/>
                          <a:pt x="12782" y="9739"/>
                        </a:cubicBezTo>
                        <a:cubicBezTo>
                          <a:pt x="9887" y="4720"/>
                          <a:pt x="4430" y="9493"/>
                          <a:pt x="2517" y="622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3031" name="Google Shape;3031;p18"/>
                  <p:cNvSpPr/>
                  <p:nvPr/>
                </p:nvSpPr>
                <p:spPr>
                  <a:xfrm>
                    <a:off x="1805392" y="1519096"/>
                    <a:ext cx="16239" cy="18459"/>
                  </a:xfrm>
                  <a:custGeom>
                    <a:rect b="b" l="l" r="r" t="t"/>
                    <a:pathLst>
                      <a:path extrusionOk="0" h="18459" w="16239">
                        <a:moveTo>
                          <a:pt x="877" y="684"/>
                        </a:moveTo>
                        <a:cubicBezTo>
                          <a:pt x="599" y="872"/>
                          <a:pt x="305" y="1036"/>
                          <a:pt x="0" y="1176"/>
                        </a:cubicBezTo>
                        <a:cubicBezTo>
                          <a:pt x="1606" y="6940"/>
                          <a:pt x="2746" y="12669"/>
                          <a:pt x="3948" y="18460"/>
                        </a:cubicBezTo>
                        <a:cubicBezTo>
                          <a:pt x="4486" y="17987"/>
                          <a:pt x="5074" y="17574"/>
                          <a:pt x="5703" y="17231"/>
                        </a:cubicBezTo>
                        <a:cubicBezTo>
                          <a:pt x="4501" y="13222"/>
                          <a:pt x="3509" y="9063"/>
                          <a:pt x="2623" y="4904"/>
                        </a:cubicBezTo>
                        <a:cubicBezTo>
                          <a:pt x="6010" y="7370"/>
                          <a:pt x="9642" y="9616"/>
                          <a:pt x="12818" y="12204"/>
                        </a:cubicBezTo>
                        <a:cubicBezTo>
                          <a:pt x="13371" y="11748"/>
                          <a:pt x="13932" y="11283"/>
                          <a:pt x="14485" y="10879"/>
                        </a:cubicBezTo>
                        <a:cubicBezTo>
                          <a:pt x="15038" y="10476"/>
                          <a:pt x="15687" y="10142"/>
                          <a:pt x="16240" y="9774"/>
                        </a:cubicBezTo>
                        <a:cubicBezTo>
                          <a:pt x="11309" y="6598"/>
                          <a:pt x="6440" y="3422"/>
                          <a:pt x="1597" y="0"/>
                        </a:cubicBezTo>
                        <a:cubicBezTo>
                          <a:pt x="1377" y="248"/>
                          <a:pt x="1136" y="477"/>
                          <a:pt x="877" y="68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3032" name="Google Shape;3032;p18"/>
                  <p:cNvSpPr/>
                  <p:nvPr/>
                </p:nvSpPr>
                <p:spPr>
                  <a:xfrm>
                    <a:off x="1814420" y="1503593"/>
                    <a:ext cx="21810" cy="21977"/>
                  </a:xfrm>
                  <a:custGeom>
                    <a:rect b="b" l="l" r="r" t="t"/>
                    <a:pathLst>
                      <a:path extrusionOk="0" h="21977" w="21810">
                        <a:moveTo>
                          <a:pt x="10221" y="684"/>
                        </a:moveTo>
                        <a:lnTo>
                          <a:pt x="9449" y="1298"/>
                        </a:lnTo>
                        <a:lnTo>
                          <a:pt x="17187" y="9923"/>
                        </a:lnTo>
                        <a:lnTo>
                          <a:pt x="13423" y="9616"/>
                        </a:lnTo>
                        <a:cubicBezTo>
                          <a:pt x="9511" y="9309"/>
                          <a:pt x="5659" y="8844"/>
                          <a:pt x="1527" y="8414"/>
                        </a:cubicBezTo>
                        <a:lnTo>
                          <a:pt x="0" y="9774"/>
                        </a:lnTo>
                        <a:lnTo>
                          <a:pt x="10967" y="21978"/>
                        </a:lnTo>
                        <a:cubicBezTo>
                          <a:pt x="11372" y="21486"/>
                          <a:pt x="11852" y="21059"/>
                          <a:pt x="12388" y="20714"/>
                        </a:cubicBezTo>
                        <a:lnTo>
                          <a:pt x="4896" y="12388"/>
                        </a:lnTo>
                        <a:cubicBezTo>
                          <a:pt x="9984" y="13011"/>
                          <a:pt x="15064" y="13318"/>
                          <a:pt x="20056" y="13783"/>
                        </a:cubicBezTo>
                        <a:lnTo>
                          <a:pt x="21811" y="12178"/>
                        </a:lnTo>
                        <a:lnTo>
                          <a:pt x="10905" y="0"/>
                        </a:lnTo>
                        <a:lnTo>
                          <a:pt x="10256" y="71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3033" name="Google Shape;3033;p18"/>
                  <p:cNvSpPr/>
                  <p:nvPr/>
                </p:nvSpPr>
                <p:spPr>
                  <a:xfrm>
                    <a:off x="1828370" y="1497373"/>
                    <a:ext cx="14546" cy="13677"/>
                  </a:xfrm>
                  <a:custGeom>
                    <a:rect b="b" l="l" r="r" t="t"/>
                    <a:pathLst>
                      <a:path extrusionOk="0" h="13677" w="14546">
                        <a:moveTo>
                          <a:pt x="1290" y="1413"/>
                        </a:moveTo>
                        <a:cubicBezTo>
                          <a:pt x="893" y="1858"/>
                          <a:pt x="461" y="2271"/>
                          <a:pt x="0" y="2650"/>
                        </a:cubicBezTo>
                        <a:lnTo>
                          <a:pt x="12169" y="13678"/>
                        </a:lnTo>
                        <a:cubicBezTo>
                          <a:pt x="12511" y="13187"/>
                          <a:pt x="12880" y="12695"/>
                          <a:pt x="13248" y="12265"/>
                        </a:cubicBezTo>
                        <a:cubicBezTo>
                          <a:pt x="13659" y="11830"/>
                          <a:pt x="14092" y="11418"/>
                          <a:pt x="14547" y="11028"/>
                        </a:cubicBezTo>
                        <a:lnTo>
                          <a:pt x="2404" y="0"/>
                        </a:lnTo>
                        <a:cubicBezTo>
                          <a:pt x="2058" y="490"/>
                          <a:pt x="1686" y="962"/>
                          <a:pt x="1290" y="141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3034" name="Google Shape;3034;p18"/>
                  <p:cNvSpPr/>
                  <p:nvPr/>
                </p:nvSpPr>
                <p:spPr>
                  <a:xfrm>
                    <a:off x="1835362" y="1488740"/>
                    <a:ext cx="17889" cy="16152"/>
                  </a:xfrm>
                  <a:custGeom>
                    <a:rect b="b" l="l" r="r" t="t"/>
                    <a:pathLst>
                      <a:path extrusionOk="0" h="16152" w="17889">
                        <a:moveTo>
                          <a:pt x="16301" y="5089"/>
                        </a:moveTo>
                        <a:cubicBezTo>
                          <a:pt x="15589" y="6395"/>
                          <a:pt x="14785" y="7650"/>
                          <a:pt x="13897" y="8844"/>
                        </a:cubicBezTo>
                        <a:lnTo>
                          <a:pt x="2193" y="0"/>
                        </a:lnTo>
                        <a:cubicBezTo>
                          <a:pt x="1851" y="491"/>
                          <a:pt x="1570" y="1018"/>
                          <a:pt x="1176" y="1483"/>
                        </a:cubicBezTo>
                        <a:cubicBezTo>
                          <a:pt x="817" y="1961"/>
                          <a:pt x="424" y="2413"/>
                          <a:pt x="0" y="2834"/>
                        </a:cubicBezTo>
                        <a:lnTo>
                          <a:pt x="11713" y="11686"/>
                        </a:lnTo>
                        <a:cubicBezTo>
                          <a:pt x="10844" y="12823"/>
                          <a:pt x="9907" y="13903"/>
                          <a:pt x="8905" y="14924"/>
                        </a:cubicBezTo>
                        <a:cubicBezTo>
                          <a:pt x="9217" y="15064"/>
                          <a:pt x="9511" y="15241"/>
                          <a:pt x="9782" y="15450"/>
                        </a:cubicBezTo>
                        <a:lnTo>
                          <a:pt x="10493" y="16152"/>
                        </a:lnTo>
                        <a:lnTo>
                          <a:pt x="17889" y="6291"/>
                        </a:lnTo>
                        <a:cubicBezTo>
                          <a:pt x="17582" y="6155"/>
                          <a:pt x="17288" y="5991"/>
                          <a:pt x="17012" y="5799"/>
                        </a:cubicBezTo>
                        <a:cubicBezTo>
                          <a:pt x="16756" y="5583"/>
                          <a:pt x="16518" y="5345"/>
                          <a:pt x="16301" y="508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3035" name="Google Shape;3035;p18"/>
                  <p:cNvSpPr/>
                  <p:nvPr/>
                </p:nvSpPr>
                <p:spPr>
                  <a:xfrm>
                    <a:off x="1841995" y="1470219"/>
                    <a:ext cx="21556" cy="21021"/>
                  </a:xfrm>
                  <a:custGeom>
                    <a:rect b="b" l="l" r="r" t="t"/>
                    <a:pathLst>
                      <a:path extrusionOk="0" h="21021" w="21556">
                        <a:moveTo>
                          <a:pt x="7115" y="833"/>
                        </a:moveTo>
                        <a:cubicBezTo>
                          <a:pt x="6949" y="1112"/>
                          <a:pt x="6764" y="1377"/>
                          <a:pt x="6563" y="1632"/>
                        </a:cubicBezTo>
                        <a:lnTo>
                          <a:pt x="16450" y="7615"/>
                        </a:lnTo>
                        <a:lnTo>
                          <a:pt x="12783" y="8449"/>
                        </a:lnTo>
                        <a:cubicBezTo>
                          <a:pt x="8967" y="9274"/>
                          <a:pt x="5115" y="9984"/>
                          <a:pt x="1070" y="10791"/>
                        </a:cubicBezTo>
                        <a:lnTo>
                          <a:pt x="0" y="12546"/>
                        </a:lnTo>
                        <a:lnTo>
                          <a:pt x="14038" y="21021"/>
                        </a:lnTo>
                        <a:cubicBezTo>
                          <a:pt x="14295" y="20438"/>
                          <a:pt x="14625" y="19890"/>
                          <a:pt x="15020" y="19390"/>
                        </a:cubicBezTo>
                        <a:lnTo>
                          <a:pt x="5448" y="13538"/>
                        </a:lnTo>
                        <a:cubicBezTo>
                          <a:pt x="10440" y="12608"/>
                          <a:pt x="15406" y="11441"/>
                          <a:pt x="20302" y="10449"/>
                        </a:cubicBezTo>
                        <a:lnTo>
                          <a:pt x="21557" y="8449"/>
                        </a:lnTo>
                        <a:lnTo>
                          <a:pt x="7519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3036" name="Google Shape;3036;p18"/>
                  <p:cNvSpPr/>
                  <p:nvPr/>
                </p:nvSpPr>
                <p:spPr>
                  <a:xfrm>
                    <a:off x="1851084" y="1458752"/>
                    <a:ext cx="18573" cy="15029"/>
                  </a:xfrm>
                  <a:custGeom>
                    <a:rect b="b" l="l" r="r" t="t"/>
                    <a:pathLst>
                      <a:path extrusionOk="0" h="15029" w="18573">
                        <a:moveTo>
                          <a:pt x="0" y="8335"/>
                        </a:moveTo>
                        <a:lnTo>
                          <a:pt x="1018" y="8642"/>
                        </a:lnTo>
                        <a:cubicBezTo>
                          <a:pt x="1326" y="8789"/>
                          <a:pt x="1620" y="8966"/>
                          <a:pt x="1895" y="9168"/>
                        </a:cubicBezTo>
                        <a:cubicBezTo>
                          <a:pt x="2417" y="7387"/>
                          <a:pt x="3065" y="5646"/>
                          <a:pt x="3834" y="3957"/>
                        </a:cubicBezTo>
                        <a:lnTo>
                          <a:pt x="9379" y="6422"/>
                        </a:lnTo>
                        <a:lnTo>
                          <a:pt x="8335" y="8730"/>
                        </a:lnTo>
                        <a:cubicBezTo>
                          <a:pt x="7937" y="9639"/>
                          <a:pt x="7473" y="10519"/>
                          <a:pt x="6949" y="11362"/>
                        </a:cubicBezTo>
                        <a:lnTo>
                          <a:pt x="7966" y="11669"/>
                        </a:lnTo>
                        <a:lnTo>
                          <a:pt x="8844" y="12186"/>
                        </a:lnTo>
                        <a:cubicBezTo>
                          <a:pt x="9124" y="11362"/>
                          <a:pt x="9432" y="10432"/>
                          <a:pt x="9861" y="9414"/>
                        </a:cubicBezTo>
                        <a:lnTo>
                          <a:pt x="10844" y="7133"/>
                        </a:lnTo>
                        <a:lnTo>
                          <a:pt x="15564" y="9265"/>
                        </a:lnTo>
                        <a:cubicBezTo>
                          <a:pt x="14834" y="10970"/>
                          <a:pt x="13978" y="12618"/>
                          <a:pt x="13002" y="14196"/>
                        </a:cubicBezTo>
                        <a:cubicBezTo>
                          <a:pt x="13345" y="14254"/>
                          <a:pt x="13678" y="14358"/>
                          <a:pt x="13994" y="14503"/>
                        </a:cubicBezTo>
                        <a:cubicBezTo>
                          <a:pt x="14311" y="14634"/>
                          <a:pt x="14606" y="14811"/>
                          <a:pt x="14871" y="15029"/>
                        </a:cubicBezTo>
                        <a:lnTo>
                          <a:pt x="18574" y="6703"/>
                        </a:lnTo>
                        <a:lnTo>
                          <a:pt x="3694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3037" name="Google Shape;3037;p18"/>
                  <p:cNvSpPr/>
                  <p:nvPr/>
                </p:nvSpPr>
                <p:spPr>
                  <a:xfrm>
                    <a:off x="1856076" y="1447021"/>
                    <a:ext cx="18292" cy="9335"/>
                  </a:xfrm>
                  <a:custGeom>
                    <a:rect b="b" l="l" r="r" t="t"/>
                    <a:pathLst>
                      <a:path extrusionOk="0" h="9335" w="18292">
                        <a:moveTo>
                          <a:pt x="0" y="8659"/>
                        </a:moveTo>
                        <a:cubicBezTo>
                          <a:pt x="334" y="8712"/>
                          <a:pt x="663" y="8795"/>
                          <a:pt x="983" y="8905"/>
                        </a:cubicBezTo>
                        <a:cubicBezTo>
                          <a:pt x="1305" y="9021"/>
                          <a:pt x="1616" y="9165"/>
                          <a:pt x="1913" y="9335"/>
                        </a:cubicBezTo>
                        <a:cubicBezTo>
                          <a:pt x="2307" y="7729"/>
                          <a:pt x="2711" y="6010"/>
                          <a:pt x="3387" y="4071"/>
                        </a:cubicBezTo>
                        <a:lnTo>
                          <a:pt x="17126" y="8747"/>
                        </a:lnTo>
                        <a:cubicBezTo>
                          <a:pt x="17275" y="8159"/>
                          <a:pt x="17398" y="7572"/>
                          <a:pt x="17591" y="6993"/>
                        </a:cubicBezTo>
                        <a:cubicBezTo>
                          <a:pt x="17784" y="6413"/>
                          <a:pt x="18047" y="5878"/>
                          <a:pt x="18293" y="5326"/>
                        </a:cubicBezTo>
                        <a:lnTo>
                          <a:pt x="2922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3038" name="Google Shape;3038;p18"/>
                  <p:cNvSpPr/>
                  <p:nvPr/>
                </p:nvSpPr>
                <p:spPr>
                  <a:xfrm>
                    <a:off x="1863780" y="1417612"/>
                    <a:ext cx="17538" cy="14976"/>
                  </a:xfrm>
                  <a:custGeom>
                    <a:rect b="b" l="l" r="r" t="t"/>
                    <a:pathLst>
                      <a:path extrusionOk="0" h="14976" w="17538">
                        <a:moveTo>
                          <a:pt x="307" y="4808"/>
                        </a:moveTo>
                        <a:cubicBezTo>
                          <a:pt x="235" y="5144"/>
                          <a:pt x="132" y="5473"/>
                          <a:pt x="0" y="5791"/>
                        </a:cubicBezTo>
                        <a:cubicBezTo>
                          <a:pt x="5264" y="8659"/>
                          <a:pt x="10169" y="11836"/>
                          <a:pt x="15161" y="14976"/>
                        </a:cubicBezTo>
                        <a:cubicBezTo>
                          <a:pt x="15187" y="14246"/>
                          <a:pt x="15302" y="13521"/>
                          <a:pt x="15503" y="12818"/>
                        </a:cubicBezTo>
                        <a:cubicBezTo>
                          <a:pt x="11759" y="10870"/>
                          <a:pt x="8101" y="8776"/>
                          <a:pt x="4527" y="6536"/>
                        </a:cubicBezTo>
                        <a:cubicBezTo>
                          <a:pt x="8659" y="5703"/>
                          <a:pt x="12757" y="4711"/>
                          <a:pt x="16854" y="4194"/>
                        </a:cubicBezTo>
                        <a:lnTo>
                          <a:pt x="17073" y="2062"/>
                        </a:lnTo>
                        <a:cubicBezTo>
                          <a:pt x="17170" y="1386"/>
                          <a:pt x="17380" y="676"/>
                          <a:pt x="17538" y="0"/>
                        </a:cubicBezTo>
                        <a:cubicBezTo>
                          <a:pt x="11800" y="1386"/>
                          <a:pt x="6133" y="2685"/>
                          <a:pt x="342" y="379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3039" name="Google Shape;3039;p18"/>
                  <p:cNvSpPr/>
                  <p:nvPr/>
                </p:nvSpPr>
                <p:spPr>
                  <a:xfrm>
                    <a:off x="1864947" y="1400837"/>
                    <a:ext cx="16555" cy="4386"/>
                  </a:xfrm>
                  <a:custGeom>
                    <a:rect b="b" l="l" r="r" t="t"/>
                    <a:pathLst>
                      <a:path extrusionOk="0" h="4386" w="16555">
                        <a:moveTo>
                          <a:pt x="0" y="807"/>
                        </a:moveTo>
                        <a:cubicBezTo>
                          <a:pt x="105" y="1411"/>
                          <a:pt x="179" y="2021"/>
                          <a:pt x="219" y="2632"/>
                        </a:cubicBezTo>
                        <a:lnTo>
                          <a:pt x="219" y="4387"/>
                        </a:lnTo>
                        <a:lnTo>
                          <a:pt x="16556" y="3509"/>
                        </a:lnTo>
                        <a:cubicBezTo>
                          <a:pt x="16452" y="2929"/>
                          <a:pt x="16379" y="2343"/>
                          <a:pt x="16336" y="1755"/>
                        </a:cubicBezTo>
                        <a:lnTo>
                          <a:pt x="16336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3040" name="Google Shape;3040;p18"/>
                  <p:cNvSpPr/>
                  <p:nvPr/>
                </p:nvSpPr>
                <p:spPr>
                  <a:xfrm>
                    <a:off x="1864367" y="1382860"/>
                    <a:ext cx="16827" cy="15090"/>
                  </a:xfrm>
                  <a:custGeom>
                    <a:rect b="b" l="l" r="r" t="t"/>
                    <a:pathLst>
                      <a:path extrusionOk="0" h="15090" w="16827">
                        <a:moveTo>
                          <a:pt x="61" y="7229"/>
                        </a:moveTo>
                        <a:cubicBezTo>
                          <a:pt x="144" y="7564"/>
                          <a:pt x="197" y="7904"/>
                          <a:pt x="219" y="8247"/>
                        </a:cubicBezTo>
                        <a:cubicBezTo>
                          <a:pt x="230" y="8588"/>
                          <a:pt x="209" y="8928"/>
                          <a:pt x="158" y="9265"/>
                        </a:cubicBezTo>
                        <a:cubicBezTo>
                          <a:pt x="5861" y="11020"/>
                          <a:pt x="11309" y="13055"/>
                          <a:pt x="16828" y="15090"/>
                        </a:cubicBezTo>
                        <a:cubicBezTo>
                          <a:pt x="16695" y="14359"/>
                          <a:pt x="16654" y="13613"/>
                          <a:pt x="16705" y="12871"/>
                        </a:cubicBezTo>
                        <a:cubicBezTo>
                          <a:pt x="12695" y="11792"/>
                          <a:pt x="8686" y="10432"/>
                          <a:pt x="4685" y="9019"/>
                        </a:cubicBezTo>
                        <a:cubicBezTo>
                          <a:pt x="8563" y="7387"/>
                          <a:pt x="12388" y="5562"/>
                          <a:pt x="16240" y="4176"/>
                        </a:cubicBezTo>
                        <a:cubicBezTo>
                          <a:pt x="16178" y="3474"/>
                          <a:pt x="16056" y="2764"/>
                          <a:pt x="16020" y="2088"/>
                        </a:cubicBezTo>
                        <a:lnTo>
                          <a:pt x="16020" y="0"/>
                        </a:lnTo>
                        <a:cubicBezTo>
                          <a:pt x="10756" y="2556"/>
                          <a:pt x="5416" y="4981"/>
                          <a:pt x="0" y="727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3041" name="Google Shape;3041;p18"/>
                  <p:cNvSpPr/>
                  <p:nvPr/>
                </p:nvSpPr>
                <p:spPr>
                  <a:xfrm>
                    <a:off x="1838538" y="1313664"/>
                    <a:ext cx="18503" cy="16853"/>
                  </a:xfrm>
                  <a:custGeom>
                    <a:rect b="b" l="l" r="r" t="t"/>
                    <a:pathLst>
                      <a:path extrusionOk="0" h="16853" w="18503">
                        <a:moveTo>
                          <a:pt x="5211" y="16854"/>
                        </a:moveTo>
                        <a:cubicBezTo>
                          <a:pt x="5455" y="16613"/>
                          <a:pt x="5712" y="16387"/>
                          <a:pt x="5984" y="16178"/>
                        </a:cubicBezTo>
                        <a:lnTo>
                          <a:pt x="6905" y="15687"/>
                        </a:lnTo>
                        <a:cubicBezTo>
                          <a:pt x="5666" y="14322"/>
                          <a:pt x="4515" y="12880"/>
                          <a:pt x="3457" y="11371"/>
                        </a:cubicBezTo>
                        <a:lnTo>
                          <a:pt x="8414" y="7861"/>
                        </a:lnTo>
                        <a:lnTo>
                          <a:pt x="9835" y="9897"/>
                        </a:lnTo>
                        <a:cubicBezTo>
                          <a:pt x="10449" y="10774"/>
                          <a:pt x="10941" y="11651"/>
                          <a:pt x="11371" y="12423"/>
                        </a:cubicBezTo>
                        <a:lnTo>
                          <a:pt x="12116" y="11748"/>
                        </a:lnTo>
                        <a:lnTo>
                          <a:pt x="13037" y="11256"/>
                        </a:lnTo>
                        <a:cubicBezTo>
                          <a:pt x="12372" y="10536"/>
                          <a:pt x="11754" y="9774"/>
                          <a:pt x="11186" y="8975"/>
                        </a:cubicBezTo>
                        <a:lnTo>
                          <a:pt x="9739" y="6905"/>
                        </a:lnTo>
                        <a:lnTo>
                          <a:pt x="13959" y="3974"/>
                        </a:lnTo>
                        <a:cubicBezTo>
                          <a:pt x="15042" y="5455"/>
                          <a:pt x="16002" y="7022"/>
                          <a:pt x="16828" y="8659"/>
                        </a:cubicBezTo>
                        <a:cubicBezTo>
                          <a:pt x="17108" y="8449"/>
                          <a:pt x="17354" y="8168"/>
                          <a:pt x="17626" y="7984"/>
                        </a:cubicBezTo>
                        <a:cubicBezTo>
                          <a:pt x="17904" y="7796"/>
                          <a:pt x="18198" y="7632"/>
                          <a:pt x="18503" y="7493"/>
                        </a:cubicBezTo>
                        <a:lnTo>
                          <a:pt x="13239" y="0"/>
                        </a:lnTo>
                        <a:lnTo>
                          <a:pt x="0" y="939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3042" name="Google Shape;3042;p18"/>
                  <p:cNvSpPr/>
                  <p:nvPr/>
                </p:nvSpPr>
                <p:spPr>
                  <a:xfrm>
                    <a:off x="1812560" y="1283395"/>
                    <a:ext cx="21758" cy="22004"/>
                  </a:xfrm>
                  <a:custGeom>
                    <a:rect b="b" l="l" r="r" t="t"/>
                    <a:pathLst>
                      <a:path extrusionOk="0" h="22004" w="21758">
                        <a:moveTo>
                          <a:pt x="737" y="12792"/>
                        </a:moveTo>
                        <a:cubicBezTo>
                          <a:pt x="977" y="13001"/>
                          <a:pt x="1203" y="13227"/>
                          <a:pt x="1413" y="13467"/>
                        </a:cubicBezTo>
                        <a:lnTo>
                          <a:pt x="9124" y="4843"/>
                        </a:lnTo>
                        <a:lnTo>
                          <a:pt x="9247" y="8633"/>
                        </a:lnTo>
                        <a:cubicBezTo>
                          <a:pt x="9335" y="12546"/>
                          <a:pt x="9309" y="16529"/>
                          <a:pt x="9309" y="20653"/>
                        </a:cubicBezTo>
                        <a:lnTo>
                          <a:pt x="10783" y="22004"/>
                        </a:lnTo>
                        <a:lnTo>
                          <a:pt x="21758" y="9800"/>
                        </a:lnTo>
                        <a:cubicBezTo>
                          <a:pt x="21225" y="9451"/>
                          <a:pt x="20746" y="9025"/>
                          <a:pt x="20337" y="8537"/>
                        </a:cubicBezTo>
                        <a:lnTo>
                          <a:pt x="12853" y="16863"/>
                        </a:lnTo>
                        <a:cubicBezTo>
                          <a:pt x="12941" y="11713"/>
                          <a:pt x="12730" y="6624"/>
                          <a:pt x="12669" y="1606"/>
                        </a:cubicBezTo>
                        <a:lnTo>
                          <a:pt x="10914" y="0"/>
                        </a:lnTo>
                        <a:lnTo>
                          <a:pt x="0" y="1217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3043" name="Google Shape;3043;p18"/>
                  <p:cNvSpPr/>
                  <p:nvPr/>
                </p:nvSpPr>
                <p:spPr>
                  <a:xfrm>
                    <a:off x="1784669" y="1263856"/>
                    <a:ext cx="19345" cy="20652"/>
                  </a:xfrm>
                  <a:custGeom>
                    <a:rect b="b" l="l" r="r" t="t"/>
                    <a:pathLst>
                      <a:path extrusionOk="0" h="20652" w="19345">
                        <a:moveTo>
                          <a:pt x="0" y="14520"/>
                        </a:moveTo>
                        <a:lnTo>
                          <a:pt x="1105" y="14976"/>
                        </a:lnTo>
                        <a:lnTo>
                          <a:pt x="2123" y="15599"/>
                        </a:lnTo>
                        <a:cubicBezTo>
                          <a:pt x="2746" y="15161"/>
                          <a:pt x="3755" y="14459"/>
                          <a:pt x="4624" y="13959"/>
                        </a:cubicBezTo>
                        <a:lnTo>
                          <a:pt x="8133" y="11871"/>
                        </a:lnTo>
                        <a:cubicBezTo>
                          <a:pt x="8133" y="14143"/>
                          <a:pt x="8230" y="16424"/>
                          <a:pt x="8194" y="18767"/>
                        </a:cubicBezTo>
                        <a:cubicBezTo>
                          <a:pt x="9503" y="19239"/>
                          <a:pt x="10746" y="19873"/>
                          <a:pt x="11897" y="20653"/>
                        </a:cubicBezTo>
                        <a:cubicBezTo>
                          <a:pt x="11897" y="17231"/>
                          <a:pt x="11739" y="14020"/>
                          <a:pt x="11616" y="10791"/>
                        </a:cubicBezTo>
                        <a:lnTo>
                          <a:pt x="11616" y="10212"/>
                        </a:lnTo>
                        <a:cubicBezTo>
                          <a:pt x="13037" y="9449"/>
                          <a:pt x="14389" y="8677"/>
                          <a:pt x="15836" y="7931"/>
                        </a:cubicBezTo>
                        <a:lnTo>
                          <a:pt x="19346" y="6089"/>
                        </a:lnTo>
                        <a:cubicBezTo>
                          <a:pt x="18620" y="5789"/>
                          <a:pt x="17931" y="5406"/>
                          <a:pt x="17293" y="4948"/>
                        </a:cubicBezTo>
                        <a:cubicBezTo>
                          <a:pt x="15283" y="6089"/>
                          <a:pt x="13406" y="7317"/>
                          <a:pt x="11432" y="8458"/>
                        </a:cubicBezTo>
                        <a:cubicBezTo>
                          <a:pt x="11432" y="6299"/>
                          <a:pt x="11344" y="4141"/>
                          <a:pt x="11432" y="1956"/>
                        </a:cubicBezTo>
                        <a:cubicBezTo>
                          <a:pt x="10756" y="1649"/>
                          <a:pt x="10107" y="1430"/>
                          <a:pt x="9493" y="1079"/>
                        </a:cubicBezTo>
                        <a:cubicBezTo>
                          <a:pt x="8879" y="728"/>
                          <a:pt x="8256" y="368"/>
                          <a:pt x="7642" y="0"/>
                        </a:cubicBezTo>
                        <a:lnTo>
                          <a:pt x="8010" y="10072"/>
                        </a:lnTo>
                        <a:cubicBezTo>
                          <a:pt x="5422" y="11616"/>
                          <a:pt x="2808" y="13037"/>
                          <a:pt x="0" y="1452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3044" name="Google Shape;3044;p18"/>
                  <p:cNvSpPr/>
                  <p:nvPr/>
                </p:nvSpPr>
                <p:spPr>
                  <a:xfrm>
                    <a:off x="1774588" y="1259040"/>
                    <a:ext cx="14502" cy="18503"/>
                  </a:xfrm>
                  <a:custGeom>
                    <a:rect b="b" l="l" r="r" t="t"/>
                    <a:pathLst>
                      <a:path extrusionOk="0" h="18503" w="14502">
                        <a:moveTo>
                          <a:pt x="8695" y="17512"/>
                        </a:moveTo>
                        <a:cubicBezTo>
                          <a:pt x="8836" y="17208"/>
                          <a:pt x="9001" y="16914"/>
                          <a:pt x="9186" y="16635"/>
                        </a:cubicBezTo>
                        <a:cubicBezTo>
                          <a:pt x="7396" y="16161"/>
                          <a:pt x="5638" y="15574"/>
                          <a:pt x="3922" y="14880"/>
                        </a:cubicBezTo>
                        <a:lnTo>
                          <a:pt x="6203" y="9239"/>
                        </a:lnTo>
                        <a:lnTo>
                          <a:pt x="8510" y="10116"/>
                        </a:lnTo>
                        <a:cubicBezTo>
                          <a:pt x="9413" y="10506"/>
                          <a:pt x="10291" y="10948"/>
                          <a:pt x="11142" y="11441"/>
                        </a:cubicBezTo>
                        <a:cubicBezTo>
                          <a:pt x="11230" y="11134"/>
                          <a:pt x="11292" y="10739"/>
                          <a:pt x="11414" y="10423"/>
                        </a:cubicBezTo>
                        <a:cubicBezTo>
                          <a:pt x="11561" y="10105"/>
                          <a:pt x="11728" y="9797"/>
                          <a:pt x="11914" y="9502"/>
                        </a:cubicBezTo>
                        <a:cubicBezTo>
                          <a:pt x="10972" y="9272"/>
                          <a:pt x="10046" y="8978"/>
                          <a:pt x="9142" y="8624"/>
                        </a:cubicBezTo>
                        <a:lnTo>
                          <a:pt x="6826" y="7703"/>
                        </a:lnTo>
                        <a:lnTo>
                          <a:pt x="8738" y="2922"/>
                        </a:lnTo>
                        <a:cubicBezTo>
                          <a:pt x="10462" y="3584"/>
                          <a:pt x="12130" y="4379"/>
                          <a:pt x="13731" y="5299"/>
                        </a:cubicBezTo>
                        <a:cubicBezTo>
                          <a:pt x="13793" y="4961"/>
                          <a:pt x="13887" y="4629"/>
                          <a:pt x="14011" y="4308"/>
                        </a:cubicBezTo>
                        <a:cubicBezTo>
                          <a:pt x="14151" y="3988"/>
                          <a:pt x="14315" y="3680"/>
                          <a:pt x="14503" y="3387"/>
                        </a:cubicBezTo>
                        <a:lnTo>
                          <a:pt x="6054" y="0"/>
                        </a:lnTo>
                        <a:lnTo>
                          <a:pt x="0" y="15082"/>
                        </a:lnTo>
                        <a:lnTo>
                          <a:pt x="8414" y="18503"/>
                        </a:lnTo>
                        <a:cubicBezTo>
                          <a:pt x="8510" y="18196"/>
                          <a:pt x="8572" y="17828"/>
                          <a:pt x="8695" y="1751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3045" name="Google Shape;3045;p18"/>
                  <p:cNvSpPr/>
                  <p:nvPr/>
                </p:nvSpPr>
                <p:spPr>
                  <a:xfrm>
                    <a:off x="1762752" y="1254547"/>
                    <a:ext cx="9308" cy="18003"/>
                  </a:xfrm>
                  <a:custGeom>
                    <a:rect b="b" l="l" r="r" t="t"/>
                    <a:pathLst>
                      <a:path extrusionOk="0" h="18003" w="9308">
                        <a:moveTo>
                          <a:pt x="8940" y="17012"/>
                        </a:moveTo>
                        <a:lnTo>
                          <a:pt x="9309" y="16029"/>
                        </a:lnTo>
                        <a:cubicBezTo>
                          <a:pt x="7493" y="15801"/>
                          <a:pt x="5692" y="15473"/>
                          <a:pt x="3913" y="15047"/>
                        </a:cubicBezTo>
                        <a:lnTo>
                          <a:pt x="7422" y="869"/>
                        </a:lnTo>
                        <a:cubicBezTo>
                          <a:pt x="6808" y="772"/>
                          <a:pt x="6247" y="711"/>
                          <a:pt x="5668" y="562"/>
                        </a:cubicBezTo>
                        <a:cubicBezTo>
                          <a:pt x="5089" y="412"/>
                          <a:pt x="4527" y="184"/>
                          <a:pt x="3913" y="0"/>
                        </a:cubicBezTo>
                        <a:lnTo>
                          <a:pt x="0" y="15845"/>
                        </a:lnTo>
                        <a:lnTo>
                          <a:pt x="8774" y="18003"/>
                        </a:lnTo>
                        <a:cubicBezTo>
                          <a:pt x="8785" y="17667"/>
                          <a:pt x="8841" y="17334"/>
                          <a:pt x="8940" y="1701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3046" name="Google Shape;3046;p18"/>
                  <p:cNvSpPr/>
                  <p:nvPr/>
                </p:nvSpPr>
                <p:spPr>
                  <a:xfrm>
                    <a:off x="1562620" y="1241607"/>
                    <a:ext cx="326155" cy="327481"/>
                  </a:xfrm>
                  <a:custGeom>
                    <a:rect b="b" l="l" r="r" t="t"/>
                    <a:pathLst>
                      <a:path extrusionOk="0" h="327481" w="326155">
                        <a:moveTo>
                          <a:pt x="163065" y="0"/>
                        </a:moveTo>
                        <a:cubicBezTo>
                          <a:pt x="73040" y="0"/>
                          <a:pt x="0" y="73285"/>
                          <a:pt x="0" y="163741"/>
                        </a:cubicBezTo>
                        <a:cubicBezTo>
                          <a:pt x="0" y="254196"/>
                          <a:pt x="73013" y="327481"/>
                          <a:pt x="163065" y="327481"/>
                        </a:cubicBezTo>
                        <a:cubicBezTo>
                          <a:pt x="253116" y="327481"/>
                          <a:pt x="326156" y="254161"/>
                          <a:pt x="326156" y="163741"/>
                        </a:cubicBezTo>
                        <a:cubicBezTo>
                          <a:pt x="326156" y="73320"/>
                          <a:pt x="253116" y="0"/>
                          <a:pt x="163065" y="0"/>
                        </a:cubicBezTo>
                        <a:close/>
                        <a:moveTo>
                          <a:pt x="163065" y="324086"/>
                        </a:moveTo>
                        <a:cubicBezTo>
                          <a:pt x="74891" y="324086"/>
                          <a:pt x="3387" y="252283"/>
                          <a:pt x="3387" y="163741"/>
                        </a:cubicBezTo>
                        <a:cubicBezTo>
                          <a:pt x="3387" y="75198"/>
                          <a:pt x="74891" y="3360"/>
                          <a:pt x="163065" y="3360"/>
                        </a:cubicBezTo>
                        <a:cubicBezTo>
                          <a:pt x="251239" y="3360"/>
                          <a:pt x="322866" y="75163"/>
                          <a:pt x="322866" y="163741"/>
                        </a:cubicBezTo>
                        <a:cubicBezTo>
                          <a:pt x="322866" y="252318"/>
                          <a:pt x="251327" y="324086"/>
                          <a:pt x="163091" y="324086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3047" name="Google Shape;3047;p18"/>
                  <p:cNvSpPr/>
                  <p:nvPr/>
                </p:nvSpPr>
                <p:spPr>
                  <a:xfrm>
                    <a:off x="1745188" y="1251407"/>
                    <a:ext cx="15081" cy="17827"/>
                  </a:xfrm>
                  <a:custGeom>
                    <a:rect b="b" l="l" r="r" t="t"/>
                    <a:pathLst>
                      <a:path extrusionOk="0" h="17827" w="15081">
                        <a:moveTo>
                          <a:pt x="2220" y="15749"/>
                        </a:moveTo>
                        <a:cubicBezTo>
                          <a:pt x="2930" y="14204"/>
                          <a:pt x="3764" y="12818"/>
                          <a:pt x="4659" y="11125"/>
                        </a:cubicBezTo>
                        <a:lnTo>
                          <a:pt x="10142" y="12002"/>
                        </a:lnTo>
                        <a:cubicBezTo>
                          <a:pt x="10537" y="13704"/>
                          <a:pt x="10756" y="15398"/>
                          <a:pt x="11020" y="17266"/>
                        </a:cubicBezTo>
                        <a:cubicBezTo>
                          <a:pt x="11709" y="17263"/>
                          <a:pt x="12398" y="17307"/>
                          <a:pt x="13081" y="17398"/>
                        </a:cubicBezTo>
                        <a:cubicBezTo>
                          <a:pt x="13757" y="17486"/>
                          <a:pt x="14406" y="17705"/>
                          <a:pt x="15082" y="17828"/>
                        </a:cubicBezTo>
                        <a:lnTo>
                          <a:pt x="11081" y="281"/>
                        </a:lnTo>
                        <a:cubicBezTo>
                          <a:pt x="10485" y="276"/>
                          <a:pt x="9894" y="181"/>
                          <a:pt x="9326" y="0"/>
                        </a:cubicBezTo>
                        <a:lnTo>
                          <a:pt x="0" y="15406"/>
                        </a:lnTo>
                        <a:cubicBezTo>
                          <a:pt x="383" y="15408"/>
                          <a:pt x="763" y="15440"/>
                          <a:pt x="1141" y="15503"/>
                        </a:cubicBezTo>
                        <a:close/>
                        <a:moveTo>
                          <a:pt x="8598" y="4624"/>
                        </a:moveTo>
                        <a:lnTo>
                          <a:pt x="9835" y="10476"/>
                        </a:lnTo>
                        <a:lnTo>
                          <a:pt x="5519" y="977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3048" name="Google Shape;3048;p18"/>
                  <p:cNvSpPr/>
                  <p:nvPr/>
                </p:nvSpPr>
                <p:spPr>
                  <a:xfrm>
                    <a:off x="1797978" y="1275911"/>
                    <a:ext cx="16845" cy="18424"/>
                  </a:xfrm>
                  <a:custGeom>
                    <a:rect b="b" l="l" r="r" t="t"/>
                    <a:pathLst>
                      <a:path extrusionOk="0" h="18424" w="16845">
                        <a:moveTo>
                          <a:pt x="956" y="9765"/>
                        </a:moveTo>
                        <a:cubicBezTo>
                          <a:pt x="1263" y="9984"/>
                          <a:pt x="1518" y="10256"/>
                          <a:pt x="1834" y="10502"/>
                        </a:cubicBezTo>
                        <a:cubicBezTo>
                          <a:pt x="3185" y="9458"/>
                          <a:pt x="4545" y="8659"/>
                          <a:pt x="6141" y="7545"/>
                        </a:cubicBezTo>
                        <a:lnTo>
                          <a:pt x="10528" y="10906"/>
                        </a:lnTo>
                        <a:cubicBezTo>
                          <a:pt x="10098" y="12572"/>
                          <a:pt x="9511" y="14169"/>
                          <a:pt x="8896" y="15933"/>
                        </a:cubicBezTo>
                        <a:lnTo>
                          <a:pt x="10590" y="17073"/>
                        </a:lnTo>
                        <a:cubicBezTo>
                          <a:pt x="11142" y="17503"/>
                          <a:pt x="11634" y="17951"/>
                          <a:pt x="12160" y="18424"/>
                        </a:cubicBezTo>
                        <a:lnTo>
                          <a:pt x="16845" y="1079"/>
                        </a:lnTo>
                        <a:cubicBezTo>
                          <a:pt x="16305" y="804"/>
                          <a:pt x="15815" y="439"/>
                          <a:pt x="15398" y="0"/>
                        </a:cubicBezTo>
                        <a:lnTo>
                          <a:pt x="0" y="9151"/>
                        </a:lnTo>
                        <a:lnTo>
                          <a:pt x="930" y="9765"/>
                        </a:lnTo>
                        <a:close/>
                        <a:moveTo>
                          <a:pt x="12669" y="3667"/>
                        </a:moveTo>
                        <a:lnTo>
                          <a:pt x="11002" y="9396"/>
                        </a:lnTo>
                        <a:lnTo>
                          <a:pt x="7493" y="676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3049" name="Google Shape;3049;p18"/>
                  <p:cNvSpPr/>
                  <p:nvPr/>
                </p:nvSpPr>
                <p:spPr>
                  <a:xfrm>
                    <a:off x="1826431" y="1297669"/>
                    <a:ext cx="19481" cy="19072"/>
                  </a:xfrm>
                  <a:custGeom>
                    <a:rect b="b" l="l" r="r" t="t"/>
                    <a:pathLst>
                      <a:path extrusionOk="0" h="19072" w="19481">
                        <a:moveTo>
                          <a:pt x="4466" y="15933"/>
                        </a:moveTo>
                        <a:cubicBezTo>
                          <a:pt x="7729" y="19600"/>
                          <a:pt x="12660" y="20320"/>
                          <a:pt x="16670" y="16670"/>
                        </a:cubicBezTo>
                        <a:cubicBezTo>
                          <a:pt x="19565" y="14038"/>
                          <a:pt x="20802" y="10072"/>
                          <a:pt x="17547" y="6141"/>
                        </a:cubicBezTo>
                        <a:lnTo>
                          <a:pt x="12099" y="0"/>
                        </a:lnTo>
                        <a:lnTo>
                          <a:pt x="0" y="10967"/>
                        </a:lnTo>
                        <a:close/>
                        <a:moveTo>
                          <a:pt x="13432" y="3597"/>
                        </a:moveTo>
                        <a:lnTo>
                          <a:pt x="15003" y="5352"/>
                        </a:lnTo>
                        <a:cubicBezTo>
                          <a:pt x="17258" y="7852"/>
                          <a:pt x="17380" y="10616"/>
                          <a:pt x="14046" y="13678"/>
                        </a:cubicBezTo>
                        <a:cubicBezTo>
                          <a:pt x="9888" y="17372"/>
                          <a:pt x="6957" y="16635"/>
                          <a:pt x="4808" y="14169"/>
                        </a:cubicBezTo>
                        <a:lnTo>
                          <a:pt x="3422" y="1266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3050" name="Google Shape;3050;p18"/>
                  <p:cNvSpPr/>
                  <p:nvPr/>
                </p:nvSpPr>
                <p:spPr>
                  <a:xfrm>
                    <a:off x="1845224" y="1325043"/>
                    <a:ext cx="18262" cy="19021"/>
                  </a:xfrm>
                  <a:custGeom>
                    <a:rect b="b" l="l" r="r" t="t"/>
                    <a:pathLst>
                      <a:path extrusionOk="0" h="19021" w="18262">
                        <a:moveTo>
                          <a:pt x="991" y="9730"/>
                        </a:moveTo>
                        <a:cubicBezTo>
                          <a:pt x="1298" y="10283"/>
                          <a:pt x="1509" y="10835"/>
                          <a:pt x="1790" y="11362"/>
                        </a:cubicBezTo>
                        <a:lnTo>
                          <a:pt x="8414" y="7536"/>
                        </a:lnTo>
                        <a:lnTo>
                          <a:pt x="8510" y="7668"/>
                        </a:lnTo>
                        <a:cubicBezTo>
                          <a:pt x="7984" y="8545"/>
                          <a:pt x="7370" y="9730"/>
                          <a:pt x="6966" y="10300"/>
                        </a:cubicBezTo>
                        <a:lnTo>
                          <a:pt x="4071" y="15292"/>
                        </a:lnTo>
                        <a:lnTo>
                          <a:pt x="5238" y="17047"/>
                        </a:lnTo>
                        <a:cubicBezTo>
                          <a:pt x="5615" y="17696"/>
                          <a:pt x="5922" y="18372"/>
                          <a:pt x="6229" y="19021"/>
                        </a:cubicBezTo>
                        <a:lnTo>
                          <a:pt x="7028" y="17477"/>
                        </a:lnTo>
                        <a:cubicBezTo>
                          <a:pt x="8265" y="15108"/>
                          <a:pt x="9405" y="12704"/>
                          <a:pt x="10730" y="10388"/>
                        </a:cubicBezTo>
                        <a:cubicBezTo>
                          <a:pt x="12265" y="12143"/>
                          <a:pt x="14301" y="12669"/>
                          <a:pt x="16310" y="11502"/>
                        </a:cubicBezTo>
                        <a:cubicBezTo>
                          <a:pt x="17608" y="10834"/>
                          <a:pt x="18375" y="9447"/>
                          <a:pt x="18249" y="7993"/>
                        </a:cubicBezTo>
                        <a:cubicBezTo>
                          <a:pt x="18188" y="6852"/>
                          <a:pt x="17258" y="5361"/>
                          <a:pt x="16705" y="4387"/>
                        </a:cubicBezTo>
                        <a:lnTo>
                          <a:pt x="14178" y="0"/>
                        </a:lnTo>
                        <a:lnTo>
                          <a:pt x="0" y="8194"/>
                        </a:lnTo>
                        <a:lnTo>
                          <a:pt x="991" y="9704"/>
                        </a:lnTo>
                        <a:close/>
                        <a:moveTo>
                          <a:pt x="14819" y="3808"/>
                        </a:moveTo>
                        <a:cubicBezTo>
                          <a:pt x="15529" y="5045"/>
                          <a:pt x="16573" y="6528"/>
                          <a:pt x="15073" y="7852"/>
                        </a:cubicBezTo>
                        <a:cubicBezTo>
                          <a:pt x="14764" y="8116"/>
                          <a:pt x="14432" y="8351"/>
                          <a:pt x="14082" y="8554"/>
                        </a:cubicBezTo>
                        <a:cubicBezTo>
                          <a:pt x="11958" y="9791"/>
                          <a:pt x="10326" y="9300"/>
                          <a:pt x="9274" y="701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3051" name="Google Shape;3051;p18"/>
                  <p:cNvSpPr/>
                  <p:nvPr/>
                </p:nvSpPr>
                <p:spPr>
                  <a:xfrm>
                    <a:off x="1855103" y="1347407"/>
                    <a:ext cx="17925" cy="12101"/>
                  </a:xfrm>
                  <a:custGeom>
                    <a:rect b="b" l="l" r="r" t="t"/>
                    <a:pathLst>
                      <a:path extrusionOk="0" h="12101" w="17925">
                        <a:moveTo>
                          <a:pt x="728" y="6993"/>
                        </a:moveTo>
                        <a:lnTo>
                          <a:pt x="1184" y="8747"/>
                        </a:lnTo>
                        <a:lnTo>
                          <a:pt x="7966" y="6370"/>
                        </a:lnTo>
                        <a:cubicBezTo>
                          <a:pt x="9388" y="10467"/>
                          <a:pt x="11265" y="13116"/>
                          <a:pt x="15275" y="11730"/>
                        </a:cubicBezTo>
                        <a:cubicBezTo>
                          <a:pt x="17828" y="10809"/>
                          <a:pt x="18512" y="8712"/>
                          <a:pt x="17433" y="5589"/>
                        </a:cubicBezTo>
                        <a:lnTo>
                          <a:pt x="15468" y="0"/>
                        </a:lnTo>
                        <a:lnTo>
                          <a:pt x="0" y="5361"/>
                        </a:lnTo>
                        <a:cubicBezTo>
                          <a:pt x="274" y="5891"/>
                          <a:pt x="517" y="6435"/>
                          <a:pt x="728" y="6993"/>
                        </a:cubicBezTo>
                        <a:close/>
                        <a:moveTo>
                          <a:pt x="15468" y="3869"/>
                        </a:moveTo>
                        <a:lnTo>
                          <a:pt x="15959" y="5255"/>
                        </a:lnTo>
                        <a:cubicBezTo>
                          <a:pt x="16363" y="6422"/>
                          <a:pt x="15468" y="7782"/>
                          <a:pt x="13678" y="8396"/>
                        </a:cubicBezTo>
                        <a:cubicBezTo>
                          <a:pt x="12292" y="8888"/>
                          <a:pt x="10809" y="8800"/>
                          <a:pt x="9914" y="7475"/>
                        </a:cubicBezTo>
                        <a:cubicBezTo>
                          <a:pt x="9634" y="7007"/>
                          <a:pt x="9407" y="6511"/>
                          <a:pt x="9239" y="599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3052" name="Google Shape;3052;p18"/>
                  <p:cNvSpPr/>
                  <p:nvPr/>
                </p:nvSpPr>
                <p:spPr>
                  <a:xfrm>
                    <a:off x="1859647" y="1361918"/>
                    <a:ext cx="17508" cy="11834"/>
                  </a:xfrm>
                  <a:custGeom>
                    <a:rect b="b" l="l" r="r" t="t"/>
                    <a:pathLst>
                      <a:path extrusionOk="0" h="11834" w="17508">
                        <a:moveTo>
                          <a:pt x="465" y="5457"/>
                        </a:moveTo>
                        <a:cubicBezTo>
                          <a:pt x="602" y="6035"/>
                          <a:pt x="705" y="6621"/>
                          <a:pt x="772" y="7212"/>
                        </a:cubicBezTo>
                        <a:lnTo>
                          <a:pt x="7791" y="5580"/>
                        </a:lnTo>
                        <a:cubicBezTo>
                          <a:pt x="8747" y="9774"/>
                          <a:pt x="10353" y="12599"/>
                          <a:pt x="14485" y="11651"/>
                        </a:cubicBezTo>
                        <a:cubicBezTo>
                          <a:pt x="17117" y="11037"/>
                          <a:pt x="17995" y="9019"/>
                          <a:pt x="17258" y="5729"/>
                        </a:cubicBezTo>
                        <a:lnTo>
                          <a:pt x="15933" y="0"/>
                        </a:lnTo>
                        <a:lnTo>
                          <a:pt x="0" y="3702"/>
                        </a:lnTo>
                        <a:cubicBezTo>
                          <a:pt x="158" y="4317"/>
                          <a:pt x="342" y="4878"/>
                          <a:pt x="465" y="5457"/>
                        </a:cubicBezTo>
                        <a:close/>
                        <a:moveTo>
                          <a:pt x="15477" y="3825"/>
                        </a:moveTo>
                        <a:lnTo>
                          <a:pt x="15784" y="5273"/>
                        </a:lnTo>
                        <a:cubicBezTo>
                          <a:pt x="16091" y="6510"/>
                          <a:pt x="15073" y="7738"/>
                          <a:pt x="13152" y="8168"/>
                        </a:cubicBezTo>
                        <a:cubicBezTo>
                          <a:pt x="11730" y="8484"/>
                          <a:pt x="10283" y="8230"/>
                          <a:pt x="9511" y="6817"/>
                        </a:cubicBezTo>
                        <a:cubicBezTo>
                          <a:pt x="9292" y="6330"/>
                          <a:pt x="9116" y="5825"/>
                          <a:pt x="8984" y="5308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3053" name="Google Shape;3053;p18"/>
                  <p:cNvSpPr/>
                  <p:nvPr/>
                </p:nvSpPr>
                <p:spPr>
                  <a:xfrm>
                    <a:off x="1859639" y="1429509"/>
                    <a:ext cx="18152" cy="14915"/>
                  </a:xfrm>
                  <a:custGeom>
                    <a:rect b="b" l="l" r="r" t="t"/>
                    <a:pathLst>
                      <a:path extrusionOk="0" h="14915" w="18152">
                        <a:moveTo>
                          <a:pt x="3553" y="1141"/>
                        </a:moveTo>
                        <a:lnTo>
                          <a:pt x="3220" y="2220"/>
                        </a:lnTo>
                        <a:cubicBezTo>
                          <a:pt x="4694" y="3097"/>
                          <a:pt x="5992" y="3974"/>
                          <a:pt x="7607" y="5054"/>
                        </a:cubicBezTo>
                        <a:lnTo>
                          <a:pt x="6282" y="10476"/>
                        </a:lnTo>
                        <a:cubicBezTo>
                          <a:pt x="4527" y="10695"/>
                          <a:pt x="2895" y="10783"/>
                          <a:pt x="1018" y="10906"/>
                        </a:cubicBezTo>
                        <a:lnTo>
                          <a:pt x="623" y="12941"/>
                        </a:lnTo>
                        <a:cubicBezTo>
                          <a:pt x="465" y="13617"/>
                          <a:pt x="219" y="14239"/>
                          <a:pt x="0" y="14915"/>
                        </a:cubicBezTo>
                        <a:lnTo>
                          <a:pt x="17723" y="12450"/>
                        </a:lnTo>
                        <a:cubicBezTo>
                          <a:pt x="17767" y="11845"/>
                          <a:pt x="17913" y="11252"/>
                          <a:pt x="18152" y="10695"/>
                        </a:cubicBezTo>
                        <a:lnTo>
                          <a:pt x="3764" y="0"/>
                        </a:lnTo>
                        <a:close/>
                        <a:moveTo>
                          <a:pt x="8817" y="6036"/>
                        </a:moveTo>
                        <a:lnTo>
                          <a:pt x="13687" y="9546"/>
                        </a:lnTo>
                        <a:lnTo>
                          <a:pt x="7773" y="1025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3054" name="Google Shape;3054;p18"/>
                  <p:cNvSpPr/>
                  <p:nvPr/>
                </p:nvSpPr>
                <p:spPr>
                  <a:xfrm>
                    <a:off x="1744600" y="1542170"/>
                    <a:ext cx="15116" cy="17397"/>
                  </a:xfrm>
                  <a:custGeom>
                    <a:rect b="b" l="l" r="r" t="t"/>
                    <a:pathLst>
                      <a:path extrusionOk="0" h="17397" w="15116">
                        <a:moveTo>
                          <a:pt x="10511" y="412"/>
                        </a:moveTo>
                        <a:lnTo>
                          <a:pt x="8756" y="597"/>
                        </a:lnTo>
                        <a:lnTo>
                          <a:pt x="10081" y="8177"/>
                        </a:lnTo>
                        <a:lnTo>
                          <a:pt x="9923" y="8177"/>
                        </a:lnTo>
                        <a:lnTo>
                          <a:pt x="7922" y="5869"/>
                        </a:lnTo>
                        <a:lnTo>
                          <a:pt x="4255" y="1395"/>
                        </a:lnTo>
                        <a:cubicBezTo>
                          <a:pt x="3571" y="1579"/>
                          <a:pt x="2869" y="1763"/>
                          <a:pt x="2158" y="1895"/>
                        </a:cubicBezTo>
                        <a:cubicBezTo>
                          <a:pt x="1448" y="2027"/>
                          <a:pt x="711" y="2079"/>
                          <a:pt x="0" y="2141"/>
                        </a:cubicBezTo>
                        <a:lnTo>
                          <a:pt x="1167" y="3430"/>
                        </a:lnTo>
                        <a:cubicBezTo>
                          <a:pt x="2992" y="5405"/>
                          <a:pt x="4808" y="7317"/>
                          <a:pt x="6501" y="9353"/>
                        </a:cubicBezTo>
                        <a:cubicBezTo>
                          <a:pt x="4424" y="10004"/>
                          <a:pt x="3164" y="12109"/>
                          <a:pt x="3571" y="14248"/>
                        </a:cubicBezTo>
                        <a:cubicBezTo>
                          <a:pt x="3759" y="15688"/>
                          <a:pt x="4799" y="16871"/>
                          <a:pt x="6203" y="17240"/>
                        </a:cubicBezTo>
                        <a:cubicBezTo>
                          <a:pt x="7282" y="17608"/>
                          <a:pt x="8984" y="17240"/>
                          <a:pt x="10090" y="17056"/>
                        </a:cubicBezTo>
                        <a:lnTo>
                          <a:pt x="15117" y="16178"/>
                        </a:lnTo>
                        <a:lnTo>
                          <a:pt x="12248" y="0"/>
                        </a:lnTo>
                        <a:close/>
                        <a:moveTo>
                          <a:pt x="7431" y="14406"/>
                        </a:moveTo>
                        <a:cubicBezTo>
                          <a:pt x="7289" y="14038"/>
                          <a:pt x="7186" y="13655"/>
                          <a:pt x="7124" y="13266"/>
                        </a:cubicBezTo>
                        <a:cubicBezTo>
                          <a:pt x="6694" y="10800"/>
                          <a:pt x="7738" y="9414"/>
                          <a:pt x="10204" y="9265"/>
                        </a:cubicBezTo>
                        <a:lnTo>
                          <a:pt x="11344" y="15547"/>
                        </a:lnTo>
                        <a:cubicBezTo>
                          <a:pt x="9897" y="15792"/>
                          <a:pt x="8168" y="16284"/>
                          <a:pt x="7457" y="14406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3055" name="Google Shape;3055;p18"/>
                  <p:cNvSpPr/>
                  <p:nvPr/>
                </p:nvSpPr>
                <p:spPr>
                  <a:xfrm>
                    <a:off x="1726836" y="1544864"/>
                    <a:ext cx="15763" cy="16733"/>
                  </a:xfrm>
                  <a:custGeom>
                    <a:rect b="b" l="l" r="r" t="t"/>
                    <a:pathLst>
                      <a:path extrusionOk="0" h="16733" w="15763">
                        <a:moveTo>
                          <a:pt x="8245" y="395"/>
                        </a:moveTo>
                        <a:cubicBezTo>
                          <a:pt x="3375" y="614"/>
                          <a:pt x="-266" y="4036"/>
                          <a:pt x="15" y="9432"/>
                        </a:cubicBezTo>
                        <a:cubicBezTo>
                          <a:pt x="235" y="13371"/>
                          <a:pt x="2516" y="16828"/>
                          <a:pt x="7631" y="16731"/>
                        </a:cubicBezTo>
                        <a:lnTo>
                          <a:pt x="15764" y="16301"/>
                        </a:lnTo>
                        <a:lnTo>
                          <a:pt x="14930" y="0"/>
                        </a:lnTo>
                        <a:close/>
                        <a:moveTo>
                          <a:pt x="9789" y="15222"/>
                        </a:moveTo>
                        <a:cubicBezTo>
                          <a:pt x="6429" y="15406"/>
                          <a:pt x="4235" y="13739"/>
                          <a:pt x="3990" y="9239"/>
                        </a:cubicBezTo>
                        <a:cubicBezTo>
                          <a:pt x="3683" y="3632"/>
                          <a:pt x="6122" y="1842"/>
                          <a:pt x="9385" y="1693"/>
                        </a:cubicBezTo>
                        <a:lnTo>
                          <a:pt x="11421" y="1562"/>
                        </a:lnTo>
                        <a:lnTo>
                          <a:pt x="12131" y="1513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3056" name="Google Shape;3056;p18"/>
                  <p:cNvSpPr/>
                  <p:nvPr/>
                </p:nvSpPr>
                <p:spPr>
                  <a:xfrm>
                    <a:off x="1682290" y="1538889"/>
                    <a:ext cx="14853" cy="18240"/>
                  </a:xfrm>
                  <a:custGeom>
                    <a:rect b="b" l="l" r="r" t="t"/>
                    <a:pathLst>
                      <a:path extrusionOk="0" h="18240" w="14853">
                        <a:moveTo>
                          <a:pt x="12634" y="3229"/>
                        </a:moveTo>
                        <a:cubicBezTo>
                          <a:pt x="11757" y="4738"/>
                          <a:pt x="10879" y="6001"/>
                          <a:pt x="9800" y="7615"/>
                        </a:cubicBezTo>
                        <a:lnTo>
                          <a:pt x="4404" y="6282"/>
                        </a:lnTo>
                        <a:cubicBezTo>
                          <a:pt x="4185" y="4589"/>
                          <a:pt x="4097" y="2895"/>
                          <a:pt x="3974" y="1018"/>
                        </a:cubicBezTo>
                        <a:cubicBezTo>
                          <a:pt x="3299" y="895"/>
                          <a:pt x="2615" y="798"/>
                          <a:pt x="1939" y="614"/>
                        </a:cubicBezTo>
                        <a:cubicBezTo>
                          <a:pt x="1263" y="430"/>
                          <a:pt x="649" y="211"/>
                          <a:pt x="0" y="0"/>
                        </a:cubicBezTo>
                        <a:lnTo>
                          <a:pt x="2465" y="17784"/>
                        </a:lnTo>
                        <a:cubicBezTo>
                          <a:pt x="2763" y="17800"/>
                          <a:pt x="3057" y="17850"/>
                          <a:pt x="3343" y="17933"/>
                        </a:cubicBezTo>
                        <a:cubicBezTo>
                          <a:pt x="3646" y="18001"/>
                          <a:pt x="3940" y="18104"/>
                          <a:pt x="4220" y="18240"/>
                        </a:cubicBezTo>
                        <a:lnTo>
                          <a:pt x="14854" y="3755"/>
                        </a:lnTo>
                        <a:cubicBezTo>
                          <a:pt x="14482" y="3713"/>
                          <a:pt x="14113" y="3652"/>
                          <a:pt x="13748" y="3571"/>
                        </a:cubicBezTo>
                        <a:close/>
                        <a:moveTo>
                          <a:pt x="5299" y="13757"/>
                        </a:moveTo>
                        <a:lnTo>
                          <a:pt x="4589" y="7835"/>
                        </a:lnTo>
                        <a:lnTo>
                          <a:pt x="8844" y="888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3057" name="Google Shape;3057;p18"/>
                  <p:cNvSpPr/>
                  <p:nvPr/>
                </p:nvSpPr>
                <p:spPr>
                  <a:xfrm>
                    <a:off x="1642834" y="1525537"/>
                    <a:ext cx="18926" cy="18862"/>
                  </a:xfrm>
                  <a:custGeom>
                    <a:rect b="b" l="l" r="r" t="t"/>
                    <a:pathLst>
                      <a:path extrusionOk="0" h="18862" w="18926">
                        <a:moveTo>
                          <a:pt x="13162" y="1421"/>
                        </a:moveTo>
                        <a:cubicBezTo>
                          <a:pt x="9003" y="-1106"/>
                          <a:pt x="4108" y="-334"/>
                          <a:pt x="1335" y="4316"/>
                        </a:cubicBezTo>
                        <a:cubicBezTo>
                          <a:pt x="-700" y="7711"/>
                          <a:pt x="-735" y="11835"/>
                          <a:pt x="3546" y="14642"/>
                        </a:cubicBezTo>
                        <a:lnTo>
                          <a:pt x="10565" y="18862"/>
                        </a:lnTo>
                        <a:lnTo>
                          <a:pt x="18926" y="4869"/>
                        </a:lnTo>
                        <a:close/>
                        <a:moveTo>
                          <a:pt x="8205" y="15809"/>
                        </a:moveTo>
                        <a:lnTo>
                          <a:pt x="6205" y="14581"/>
                        </a:lnTo>
                        <a:cubicBezTo>
                          <a:pt x="3300" y="12826"/>
                          <a:pt x="2414" y="10264"/>
                          <a:pt x="4722" y="6386"/>
                        </a:cubicBezTo>
                        <a:cubicBezTo>
                          <a:pt x="7591" y="1579"/>
                          <a:pt x="10574" y="1447"/>
                          <a:pt x="13416" y="3149"/>
                        </a:cubicBezTo>
                        <a:lnTo>
                          <a:pt x="15171" y="419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3058" name="Google Shape;3058;p18"/>
                  <p:cNvSpPr/>
                  <p:nvPr/>
                </p:nvSpPr>
                <p:spPr>
                  <a:xfrm>
                    <a:off x="1599573" y="1487308"/>
                    <a:ext cx="19478" cy="18907"/>
                  </a:xfrm>
                  <a:custGeom>
                    <a:rect b="b" l="l" r="r" t="t"/>
                    <a:pathLst>
                      <a:path extrusionOk="0" h="18907" w="19478">
                        <a:moveTo>
                          <a:pt x="15346" y="3563"/>
                        </a:moveTo>
                        <a:cubicBezTo>
                          <a:pt x="12328" y="-289"/>
                          <a:pt x="7450" y="-1341"/>
                          <a:pt x="3238" y="2019"/>
                        </a:cubicBezTo>
                        <a:cubicBezTo>
                          <a:pt x="150" y="4423"/>
                          <a:pt x="-1385" y="8274"/>
                          <a:pt x="1633" y="12433"/>
                        </a:cubicBezTo>
                        <a:lnTo>
                          <a:pt x="6651" y="18908"/>
                        </a:lnTo>
                        <a:lnTo>
                          <a:pt x="19478" y="8862"/>
                        </a:lnTo>
                        <a:close/>
                        <a:moveTo>
                          <a:pt x="5546" y="15206"/>
                        </a:moveTo>
                        <a:lnTo>
                          <a:pt x="4098" y="13363"/>
                        </a:lnTo>
                        <a:cubicBezTo>
                          <a:pt x="2036" y="10731"/>
                          <a:pt x="2124" y="7932"/>
                          <a:pt x="5642" y="5160"/>
                        </a:cubicBezTo>
                        <a:cubicBezTo>
                          <a:pt x="10029" y="1712"/>
                          <a:pt x="12880" y="2668"/>
                          <a:pt x="14916" y="5283"/>
                        </a:cubicBezTo>
                        <a:lnTo>
                          <a:pt x="16144" y="688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3059" name="Google Shape;3059;p18"/>
                  <p:cNvSpPr/>
                  <p:nvPr/>
                </p:nvSpPr>
                <p:spPr>
                  <a:xfrm>
                    <a:off x="1572247" y="1425395"/>
                    <a:ext cx="17333" cy="15178"/>
                  </a:xfrm>
                  <a:custGeom>
                    <a:rect b="b" l="l" r="r" t="t"/>
                    <a:pathLst>
                      <a:path extrusionOk="0" h="15178" w="17333">
                        <a:moveTo>
                          <a:pt x="16903" y="10555"/>
                        </a:moveTo>
                        <a:lnTo>
                          <a:pt x="16719" y="8800"/>
                        </a:lnTo>
                        <a:lnTo>
                          <a:pt x="9174" y="10107"/>
                        </a:lnTo>
                        <a:lnTo>
                          <a:pt x="9174" y="9958"/>
                        </a:lnTo>
                        <a:lnTo>
                          <a:pt x="11481" y="7949"/>
                        </a:lnTo>
                        <a:lnTo>
                          <a:pt x="15921" y="4255"/>
                        </a:lnTo>
                        <a:cubicBezTo>
                          <a:pt x="15763" y="3580"/>
                          <a:pt x="15552" y="2895"/>
                          <a:pt x="15430" y="2158"/>
                        </a:cubicBezTo>
                        <a:cubicBezTo>
                          <a:pt x="15307" y="1421"/>
                          <a:pt x="15245" y="711"/>
                          <a:pt x="15184" y="0"/>
                        </a:cubicBezTo>
                        <a:lnTo>
                          <a:pt x="13885" y="1158"/>
                        </a:lnTo>
                        <a:cubicBezTo>
                          <a:pt x="11946" y="2974"/>
                          <a:pt x="10034" y="4825"/>
                          <a:pt x="8033" y="6519"/>
                        </a:cubicBezTo>
                        <a:cubicBezTo>
                          <a:pt x="7156" y="4387"/>
                          <a:pt x="5445" y="3158"/>
                          <a:pt x="3129" y="3562"/>
                        </a:cubicBezTo>
                        <a:cubicBezTo>
                          <a:pt x="1683" y="3764"/>
                          <a:pt x="503" y="4822"/>
                          <a:pt x="146" y="6238"/>
                        </a:cubicBezTo>
                        <a:cubicBezTo>
                          <a:pt x="-196" y="7317"/>
                          <a:pt x="146" y="9010"/>
                          <a:pt x="330" y="10125"/>
                        </a:cubicBezTo>
                        <a:lnTo>
                          <a:pt x="1208" y="15178"/>
                        </a:lnTo>
                        <a:lnTo>
                          <a:pt x="17333" y="12309"/>
                        </a:lnTo>
                        <a:close/>
                        <a:moveTo>
                          <a:pt x="1866" y="11432"/>
                        </a:moveTo>
                        <a:cubicBezTo>
                          <a:pt x="1620" y="9984"/>
                          <a:pt x="1129" y="8256"/>
                          <a:pt x="3006" y="7519"/>
                        </a:cubicBezTo>
                        <a:cubicBezTo>
                          <a:pt x="3375" y="7379"/>
                          <a:pt x="3757" y="7276"/>
                          <a:pt x="4147" y="7212"/>
                        </a:cubicBezTo>
                        <a:cubicBezTo>
                          <a:pt x="6586" y="6773"/>
                          <a:pt x="7972" y="7791"/>
                          <a:pt x="8156" y="10291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3060" name="Google Shape;3060;p18"/>
                  <p:cNvSpPr/>
                  <p:nvPr/>
                </p:nvSpPr>
                <p:spPr>
                  <a:xfrm>
                    <a:off x="1569928" y="1408918"/>
                    <a:ext cx="16976" cy="15353"/>
                  </a:xfrm>
                  <a:custGeom>
                    <a:rect b="b" l="l" r="r" t="t"/>
                    <a:pathLst>
                      <a:path extrusionOk="0" h="15353" w="16976">
                        <a:moveTo>
                          <a:pt x="16977" y="15354"/>
                        </a:moveTo>
                        <a:lnTo>
                          <a:pt x="16854" y="14213"/>
                        </a:lnTo>
                        <a:lnTo>
                          <a:pt x="16854" y="13073"/>
                        </a:lnTo>
                        <a:cubicBezTo>
                          <a:pt x="15187" y="12704"/>
                          <a:pt x="13678" y="12195"/>
                          <a:pt x="11862" y="11651"/>
                        </a:cubicBezTo>
                        <a:lnTo>
                          <a:pt x="11555" y="6106"/>
                        </a:lnTo>
                        <a:cubicBezTo>
                          <a:pt x="13090" y="5334"/>
                          <a:pt x="14696" y="4782"/>
                          <a:pt x="16450" y="4106"/>
                        </a:cubicBezTo>
                        <a:cubicBezTo>
                          <a:pt x="16363" y="3422"/>
                          <a:pt x="16240" y="2746"/>
                          <a:pt x="16205" y="2071"/>
                        </a:cubicBezTo>
                        <a:lnTo>
                          <a:pt x="16205" y="0"/>
                        </a:lnTo>
                        <a:lnTo>
                          <a:pt x="0" y="7554"/>
                        </a:lnTo>
                        <a:cubicBezTo>
                          <a:pt x="146" y="8159"/>
                          <a:pt x="188" y="8786"/>
                          <a:pt x="123" y="9405"/>
                        </a:cubicBezTo>
                        <a:close/>
                        <a:moveTo>
                          <a:pt x="10133" y="6721"/>
                        </a:moveTo>
                        <a:lnTo>
                          <a:pt x="10353" y="11107"/>
                        </a:lnTo>
                        <a:lnTo>
                          <a:pt x="4676" y="913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3061" name="Google Shape;3061;p18"/>
                  <p:cNvSpPr/>
                  <p:nvPr/>
                </p:nvSpPr>
                <p:spPr>
                  <a:xfrm>
                    <a:off x="1569665" y="1387818"/>
                    <a:ext cx="17248" cy="12554"/>
                  </a:xfrm>
                  <a:custGeom>
                    <a:rect b="b" l="l" r="r" t="t"/>
                    <a:pathLst>
                      <a:path extrusionOk="0" h="12554" w="17248">
                        <a:moveTo>
                          <a:pt x="16380" y="10660"/>
                        </a:moveTo>
                        <a:lnTo>
                          <a:pt x="16626" y="8905"/>
                        </a:lnTo>
                        <a:lnTo>
                          <a:pt x="8984" y="8352"/>
                        </a:lnTo>
                        <a:lnTo>
                          <a:pt x="8984" y="8203"/>
                        </a:lnTo>
                        <a:lnTo>
                          <a:pt x="11757" y="6808"/>
                        </a:lnTo>
                        <a:lnTo>
                          <a:pt x="16933" y="4343"/>
                        </a:lnTo>
                        <a:lnTo>
                          <a:pt x="16933" y="2193"/>
                        </a:lnTo>
                        <a:lnTo>
                          <a:pt x="17249" y="0"/>
                        </a:lnTo>
                        <a:lnTo>
                          <a:pt x="15705" y="877"/>
                        </a:lnTo>
                        <a:cubicBezTo>
                          <a:pt x="13362" y="2141"/>
                          <a:pt x="11081" y="3466"/>
                          <a:pt x="8686" y="4641"/>
                        </a:cubicBezTo>
                        <a:cubicBezTo>
                          <a:pt x="8379" y="2386"/>
                          <a:pt x="6993" y="755"/>
                          <a:pt x="4685" y="632"/>
                        </a:cubicBezTo>
                        <a:cubicBezTo>
                          <a:pt x="3229" y="427"/>
                          <a:pt x="1801" y="1153"/>
                          <a:pt x="1105" y="2448"/>
                        </a:cubicBezTo>
                        <a:cubicBezTo>
                          <a:pt x="491" y="3404"/>
                          <a:pt x="430" y="5159"/>
                          <a:pt x="368" y="6273"/>
                        </a:cubicBezTo>
                        <a:lnTo>
                          <a:pt x="0" y="11414"/>
                        </a:lnTo>
                        <a:lnTo>
                          <a:pt x="16336" y="12555"/>
                        </a:lnTo>
                        <a:lnTo>
                          <a:pt x="16336" y="10712"/>
                        </a:lnTo>
                        <a:close/>
                        <a:moveTo>
                          <a:pt x="7966" y="8282"/>
                        </a:moveTo>
                        <a:lnTo>
                          <a:pt x="1588" y="7817"/>
                        </a:lnTo>
                        <a:cubicBezTo>
                          <a:pt x="1711" y="6370"/>
                          <a:pt x="1588" y="4553"/>
                          <a:pt x="3615" y="4308"/>
                        </a:cubicBezTo>
                        <a:cubicBezTo>
                          <a:pt x="4025" y="4246"/>
                          <a:pt x="4442" y="4246"/>
                          <a:pt x="4852" y="4308"/>
                        </a:cubicBezTo>
                        <a:cubicBezTo>
                          <a:pt x="7282" y="4466"/>
                          <a:pt x="8396" y="5791"/>
                          <a:pt x="7966" y="828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3062" name="Google Shape;3062;p18"/>
                  <p:cNvSpPr/>
                  <p:nvPr/>
                </p:nvSpPr>
                <p:spPr>
                  <a:xfrm>
                    <a:off x="1587089" y="1331605"/>
                    <a:ext cx="18617" cy="15283"/>
                  </a:xfrm>
                  <a:custGeom>
                    <a:rect b="b" l="l" r="r" t="t"/>
                    <a:pathLst>
                      <a:path extrusionOk="0" h="15283" w="18617">
                        <a:moveTo>
                          <a:pt x="12020" y="14196"/>
                        </a:moveTo>
                        <a:cubicBezTo>
                          <a:pt x="12178" y="13862"/>
                          <a:pt x="12388" y="13555"/>
                          <a:pt x="12572" y="13213"/>
                        </a:cubicBezTo>
                        <a:cubicBezTo>
                          <a:pt x="11344" y="12046"/>
                          <a:pt x="10291" y="10844"/>
                          <a:pt x="8940" y="9484"/>
                        </a:cubicBezTo>
                        <a:lnTo>
                          <a:pt x="11502" y="4492"/>
                        </a:lnTo>
                        <a:cubicBezTo>
                          <a:pt x="13257" y="4641"/>
                          <a:pt x="14889" y="4957"/>
                          <a:pt x="16766" y="5264"/>
                        </a:cubicBezTo>
                        <a:cubicBezTo>
                          <a:pt x="17012" y="4615"/>
                          <a:pt x="17258" y="4001"/>
                          <a:pt x="17565" y="3351"/>
                        </a:cubicBezTo>
                        <a:cubicBezTo>
                          <a:pt x="17872" y="2702"/>
                          <a:pt x="18249" y="2176"/>
                          <a:pt x="18617" y="1597"/>
                        </a:cubicBezTo>
                        <a:lnTo>
                          <a:pt x="798" y="0"/>
                        </a:lnTo>
                        <a:cubicBezTo>
                          <a:pt x="628" y="586"/>
                          <a:pt x="358" y="1138"/>
                          <a:pt x="0" y="1632"/>
                        </a:cubicBezTo>
                        <a:lnTo>
                          <a:pt x="11555" y="15284"/>
                        </a:lnTo>
                        <a:close/>
                        <a:moveTo>
                          <a:pt x="4010" y="3667"/>
                        </a:moveTo>
                        <a:lnTo>
                          <a:pt x="9923" y="4281"/>
                        </a:lnTo>
                        <a:lnTo>
                          <a:pt x="7922" y="826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3063" name="Google Shape;3063;p18"/>
                  <p:cNvSpPr/>
                  <p:nvPr/>
                </p:nvSpPr>
                <p:spPr>
                  <a:xfrm>
                    <a:off x="1594116" y="1313586"/>
                    <a:ext cx="20486" cy="17203"/>
                  </a:xfrm>
                  <a:custGeom>
                    <a:rect b="b" l="l" r="r" t="t"/>
                    <a:pathLst>
                      <a:path extrusionOk="0" h="17203" w="20486">
                        <a:moveTo>
                          <a:pt x="14020" y="15756"/>
                        </a:moveTo>
                        <a:lnTo>
                          <a:pt x="15196" y="14404"/>
                        </a:lnTo>
                        <a:lnTo>
                          <a:pt x="9054" y="9781"/>
                        </a:lnTo>
                        <a:lnTo>
                          <a:pt x="9151" y="9658"/>
                        </a:lnTo>
                        <a:lnTo>
                          <a:pt x="12204" y="9991"/>
                        </a:lnTo>
                        <a:lnTo>
                          <a:pt x="17898" y="10763"/>
                        </a:lnTo>
                        <a:cubicBezTo>
                          <a:pt x="18302" y="10149"/>
                          <a:pt x="18670" y="9535"/>
                          <a:pt x="19135" y="8947"/>
                        </a:cubicBezTo>
                        <a:cubicBezTo>
                          <a:pt x="19600" y="8359"/>
                          <a:pt x="20012" y="7833"/>
                          <a:pt x="20486" y="7280"/>
                        </a:cubicBezTo>
                        <a:lnTo>
                          <a:pt x="18731" y="7131"/>
                        </a:lnTo>
                        <a:cubicBezTo>
                          <a:pt x="16099" y="6938"/>
                          <a:pt x="13467" y="6815"/>
                          <a:pt x="10835" y="6482"/>
                        </a:cubicBezTo>
                        <a:cubicBezTo>
                          <a:pt x="11835" y="4350"/>
                          <a:pt x="11590" y="2297"/>
                          <a:pt x="9739" y="840"/>
                        </a:cubicBezTo>
                        <a:cubicBezTo>
                          <a:pt x="8627" y="-109"/>
                          <a:pt x="7044" y="-269"/>
                          <a:pt x="5764" y="437"/>
                        </a:cubicBezTo>
                        <a:cubicBezTo>
                          <a:pt x="4746" y="937"/>
                          <a:pt x="3729" y="2350"/>
                          <a:pt x="3053" y="3244"/>
                        </a:cubicBezTo>
                        <a:lnTo>
                          <a:pt x="0" y="7315"/>
                        </a:lnTo>
                        <a:lnTo>
                          <a:pt x="13073" y="17203"/>
                        </a:lnTo>
                        <a:cubicBezTo>
                          <a:pt x="13360" y="16702"/>
                          <a:pt x="13676" y="16220"/>
                          <a:pt x="14020" y="15756"/>
                        </a:cubicBezTo>
                        <a:close/>
                        <a:moveTo>
                          <a:pt x="3141" y="5227"/>
                        </a:moveTo>
                        <a:cubicBezTo>
                          <a:pt x="4018" y="4087"/>
                          <a:pt x="4966" y="2516"/>
                          <a:pt x="6747" y="3411"/>
                        </a:cubicBezTo>
                        <a:cubicBezTo>
                          <a:pt x="7115" y="3585"/>
                          <a:pt x="7467" y="3790"/>
                          <a:pt x="7800" y="4025"/>
                        </a:cubicBezTo>
                        <a:cubicBezTo>
                          <a:pt x="9739" y="5534"/>
                          <a:pt x="9958" y="7228"/>
                          <a:pt x="8256" y="9105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3064" name="Google Shape;3064;p18"/>
                  <p:cNvSpPr/>
                  <p:nvPr/>
                </p:nvSpPr>
                <p:spPr>
                  <a:xfrm>
                    <a:off x="1606487" y="1302714"/>
                    <a:ext cx="18047" cy="17511"/>
                  </a:xfrm>
                  <a:custGeom>
                    <a:rect b="b" l="l" r="r" t="t"/>
                    <a:pathLst>
                      <a:path extrusionOk="0" h="17511" w="18047">
                        <a:moveTo>
                          <a:pt x="8493" y="16617"/>
                        </a:moveTo>
                        <a:cubicBezTo>
                          <a:pt x="8743" y="16336"/>
                          <a:pt x="9010" y="16069"/>
                          <a:pt x="9291" y="15819"/>
                        </a:cubicBezTo>
                        <a:cubicBezTo>
                          <a:pt x="8370" y="14371"/>
                          <a:pt x="7659" y="12950"/>
                          <a:pt x="6738" y="11256"/>
                        </a:cubicBezTo>
                        <a:lnTo>
                          <a:pt x="10432" y="7124"/>
                        </a:lnTo>
                        <a:cubicBezTo>
                          <a:pt x="12072" y="7712"/>
                          <a:pt x="13608" y="8423"/>
                          <a:pt x="15301" y="9186"/>
                        </a:cubicBezTo>
                        <a:cubicBezTo>
                          <a:pt x="15740" y="8668"/>
                          <a:pt x="16108" y="8107"/>
                          <a:pt x="16564" y="7589"/>
                        </a:cubicBezTo>
                        <a:cubicBezTo>
                          <a:pt x="17021" y="7071"/>
                          <a:pt x="17556" y="6633"/>
                          <a:pt x="18047" y="6141"/>
                        </a:cubicBezTo>
                        <a:lnTo>
                          <a:pt x="1255" y="0"/>
                        </a:lnTo>
                        <a:cubicBezTo>
                          <a:pt x="921" y="517"/>
                          <a:pt x="496" y="969"/>
                          <a:pt x="0" y="1334"/>
                        </a:cubicBezTo>
                        <a:lnTo>
                          <a:pt x="7765" y="17512"/>
                        </a:lnTo>
                        <a:lnTo>
                          <a:pt x="8475" y="16582"/>
                        </a:lnTo>
                        <a:close/>
                        <a:moveTo>
                          <a:pt x="3439" y="4334"/>
                        </a:moveTo>
                        <a:lnTo>
                          <a:pt x="8984" y="6492"/>
                        </a:lnTo>
                        <a:lnTo>
                          <a:pt x="6089" y="976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3065" name="Google Shape;3065;p18"/>
                  <p:cNvSpPr/>
                  <p:nvPr/>
                </p:nvSpPr>
                <p:spPr>
                  <a:xfrm>
                    <a:off x="1632155" y="1274605"/>
                    <a:ext cx="18059" cy="18253"/>
                  </a:xfrm>
                  <a:custGeom>
                    <a:rect b="b" l="l" r="r" t="t"/>
                    <a:pathLst>
                      <a:path extrusionOk="0" h="18253" w="18059">
                        <a:moveTo>
                          <a:pt x="13734" y="16344"/>
                        </a:moveTo>
                        <a:cubicBezTo>
                          <a:pt x="18516" y="12948"/>
                          <a:pt x="19165" y="7649"/>
                          <a:pt x="16507" y="3833"/>
                        </a:cubicBezTo>
                        <a:cubicBezTo>
                          <a:pt x="14357" y="806"/>
                          <a:pt x="9944" y="-1993"/>
                          <a:pt x="4364" y="1920"/>
                        </a:cubicBezTo>
                        <a:cubicBezTo>
                          <a:pt x="-505" y="5368"/>
                          <a:pt x="-1102" y="10518"/>
                          <a:pt x="1592" y="14379"/>
                        </a:cubicBezTo>
                        <a:cubicBezTo>
                          <a:pt x="4707" y="18871"/>
                          <a:pt x="9427" y="19362"/>
                          <a:pt x="13734" y="16344"/>
                        </a:cubicBezTo>
                        <a:close/>
                        <a:moveTo>
                          <a:pt x="5110" y="3183"/>
                        </a:moveTo>
                        <a:cubicBezTo>
                          <a:pt x="8005" y="1122"/>
                          <a:pt x="11252" y="3183"/>
                          <a:pt x="13006" y="5737"/>
                        </a:cubicBezTo>
                        <a:cubicBezTo>
                          <a:pt x="15252" y="9009"/>
                          <a:pt x="16024" y="12984"/>
                          <a:pt x="13006" y="15080"/>
                        </a:cubicBezTo>
                        <a:cubicBezTo>
                          <a:pt x="9988" y="17177"/>
                          <a:pt x="7032" y="15265"/>
                          <a:pt x="5242" y="12703"/>
                        </a:cubicBezTo>
                        <a:cubicBezTo>
                          <a:pt x="2189" y="8316"/>
                          <a:pt x="2373" y="5096"/>
                          <a:pt x="5084" y="318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3066" name="Google Shape;3066;p18"/>
                  <p:cNvSpPr/>
                  <p:nvPr/>
                </p:nvSpPr>
                <p:spPr>
                  <a:xfrm>
                    <a:off x="1589958" y="1269033"/>
                    <a:ext cx="271479" cy="272628"/>
                  </a:xfrm>
                  <a:custGeom>
                    <a:rect b="b" l="l" r="r" t="t"/>
                    <a:pathLst>
                      <a:path extrusionOk="0" h="272628" w="271479">
                        <a:moveTo>
                          <a:pt x="271479" y="136314"/>
                        </a:moveTo>
                        <a:cubicBezTo>
                          <a:pt x="271479" y="61020"/>
                          <a:pt x="210705" y="0"/>
                          <a:pt x="135726" y="0"/>
                        </a:cubicBezTo>
                        <a:cubicBezTo>
                          <a:pt x="60748" y="0"/>
                          <a:pt x="0" y="61020"/>
                          <a:pt x="0" y="136314"/>
                        </a:cubicBezTo>
                        <a:cubicBezTo>
                          <a:pt x="0" y="211609"/>
                          <a:pt x="60774" y="272629"/>
                          <a:pt x="135726" y="272629"/>
                        </a:cubicBezTo>
                        <a:cubicBezTo>
                          <a:pt x="210679" y="272629"/>
                          <a:pt x="271479" y="211574"/>
                          <a:pt x="271479" y="136314"/>
                        </a:cubicBezTo>
                        <a:close/>
                        <a:moveTo>
                          <a:pt x="135691" y="269234"/>
                        </a:moveTo>
                        <a:cubicBezTo>
                          <a:pt x="62590" y="269234"/>
                          <a:pt x="3369" y="209723"/>
                          <a:pt x="3369" y="136314"/>
                        </a:cubicBezTo>
                        <a:cubicBezTo>
                          <a:pt x="3369" y="62906"/>
                          <a:pt x="62590" y="3395"/>
                          <a:pt x="135691" y="3395"/>
                        </a:cubicBezTo>
                        <a:cubicBezTo>
                          <a:pt x="208947" y="3531"/>
                          <a:pt x="268223" y="63024"/>
                          <a:pt x="268093" y="136279"/>
                        </a:cubicBezTo>
                        <a:lnTo>
                          <a:pt x="268093" y="136279"/>
                        </a:lnTo>
                        <a:cubicBezTo>
                          <a:pt x="268093" y="209723"/>
                          <a:pt x="208828" y="269234"/>
                          <a:pt x="135691" y="2692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3067" name="Google Shape;3067;p18"/>
                  <p:cNvSpPr/>
                  <p:nvPr/>
                </p:nvSpPr>
                <p:spPr>
                  <a:xfrm>
                    <a:off x="1676895" y="1274191"/>
                    <a:ext cx="101702" cy="131357"/>
                  </a:xfrm>
                  <a:custGeom>
                    <a:rect b="b" l="l" r="r" t="t"/>
                    <a:pathLst>
                      <a:path extrusionOk="0" h="131357" w="101702">
                        <a:moveTo>
                          <a:pt x="62318" y="40920"/>
                        </a:moveTo>
                        <a:cubicBezTo>
                          <a:pt x="68047" y="39472"/>
                          <a:pt x="72548" y="36972"/>
                          <a:pt x="74733" y="33901"/>
                        </a:cubicBezTo>
                        <a:cubicBezTo>
                          <a:pt x="74815" y="33773"/>
                          <a:pt x="74858" y="33623"/>
                          <a:pt x="74856" y="33471"/>
                        </a:cubicBezTo>
                        <a:lnTo>
                          <a:pt x="75970" y="32699"/>
                        </a:lnTo>
                        <a:cubicBezTo>
                          <a:pt x="76632" y="32225"/>
                          <a:pt x="76795" y="31311"/>
                          <a:pt x="76338" y="30637"/>
                        </a:cubicBezTo>
                        <a:lnTo>
                          <a:pt x="75724" y="29716"/>
                        </a:lnTo>
                        <a:cubicBezTo>
                          <a:pt x="75753" y="29636"/>
                          <a:pt x="75773" y="29554"/>
                          <a:pt x="75786" y="29470"/>
                        </a:cubicBezTo>
                        <a:lnTo>
                          <a:pt x="76058" y="27093"/>
                        </a:lnTo>
                        <a:cubicBezTo>
                          <a:pt x="79567" y="22408"/>
                          <a:pt x="84594" y="19082"/>
                          <a:pt x="89315" y="15687"/>
                        </a:cubicBezTo>
                        <a:lnTo>
                          <a:pt x="88639" y="14424"/>
                        </a:lnTo>
                        <a:cubicBezTo>
                          <a:pt x="87307" y="14916"/>
                          <a:pt x="85947" y="15332"/>
                          <a:pt x="84568" y="15670"/>
                        </a:cubicBezTo>
                        <a:cubicBezTo>
                          <a:pt x="83653" y="15917"/>
                          <a:pt x="82709" y="16044"/>
                          <a:pt x="81761" y="16047"/>
                        </a:cubicBezTo>
                        <a:cubicBezTo>
                          <a:pt x="81640" y="14851"/>
                          <a:pt x="81026" y="13761"/>
                          <a:pt x="80067" y="13037"/>
                        </a:cubicBezTo>
                        <a:cubicBezTo>
                          <a:pt x="77172" y="11283"/>
                          <a:pt x="72671" y="12423"/>
                          <a:pt x="73505" y="16336"/>
                        </a:cubicBezTo>
                        <a:lnTo>
                          <a:pt x="73689" y="17073"/>
                        </a:lnTo>
                        <a:cubicBezTo>
                          <a:pt x="74147" y="16997"/>
                          <a:pt x="74611" y="16956"/>
                          <a:pt x="75075" y="16950"/>
                        </a:cubicBezTo>
                        <a:cubicBezTo>
                          <a:pt x="75346" y="16948"/>
                          <a:pt x="75616" y="16990"/>
                          <a:pt x="75873" y="17073"/>
                        </a:cubicBezTo>
                        <a:cubicBezTo>
                          <a:pt x="76751" y="17723"/>
                          <a:pt x="74829" y="21083"/>
                          <a:pt x="72671" y="20960"/>
                        </a:cubicBezTo>
                        <a:cubicBezTo>
                          <a:pt x="70058" y="20678"/>
                          <a:pt x="67889" y="18815"/>
                          <a:pt x="67214" y="16275"/>
                        </a:cubicBezTo>
                        <a:cubicBezTo>
                          <a:pt x="69241" y="14948"/>
                          <a:pt x="69808" y="12229"/>
                          <a:pt x="68481" y="10202"/>
                        </a:cubicBezTo>
                        <a:cubicBezTo>
                          <a:pt x="67153" y="8175"/>
                          <a:pt x="64435" y="7608"/>
                          <a:pt x="62408" y="8935"/>
                        </a:cubicBezTo>
                        <a:cubicBezTo>
                          <a:pt x="60380" y="10262"/>
                          <a:pt x="59814" y="12981"/>
                          <a:pt x="61141" y="15008"/>
                        </a:cubicBezTo>
                        <a:cubicBezTo>
                          <a:pt x="61343" y="15316"/>
                          <a:pt x="61581" y="15597"/>
                          <a:pt x="61853" y="15845"/>
                        </a:cubicBezTo>
                        <a:lnTo>
                          <a:pt x="61634" y="16336"/>
                        </a:lnTo>
                        <a:cubicBezTo>
                          <a:pt x="60871" y="17784"/>
                          <a:pt x="59572" y="19390"/>
                          <a:pt x="57782" y="19416"/>
                        </a:cubicBezTo>
                        <a:cubicBezTo>
                          <a:pt x="53036" y="19574"/>
                          <a:pt x="53282" y="12397"/>
                          <a:pt x="57782" y="12643"/>
                        </a:cubicBezTo>
                        <a:cubicBezTo>
                          <a:pt x="58432" y="12732"/>
                          <a:pt x="59060" y="12940"/>
                          <a:pt x="59634" y="13257"/>
                        </a:cubicBezTo>
                        <a:lnTo>
                          <a:pt x="59327" y="11774"/>
                        </a:lnTo>
                        <a:cubicBezTo>
                          <a:pt x="59289" y="11492"/>
                          <a:pt x="59227" y="11213"/>
                          <a:pt x="59142" y="10941"/>
                        </a:cubicBezTo>
                        <a:cubicBezTo>
                          <a:pt x="58370" y="8537"/>
                          <a:pt x="56616" y="6721"/>
                          <a:pt x="53878" y="6633"/>
                        </a:cubicBezTo>
                        <a:cubicBezTo>
                          <a:pt x="53878" y="6633"/>
                          <a:pt x="52764" y="2378"/>
                          <a:pt x="50790" y="0"/>
                        </a:cubicBezTo>
                        <a:cubicBezTo>
                          <a:pt x="49377" y="1641"/>
                          <a:pt x="47623" y="6659"/>
                          <a:pt x="47623" y="6659"/>
                        </a:cubicBezTo>
                        <a:cubicBezTo>
                          <a:pt x="44912" y="6721"/>
                          <a:pt x="43148" y="8510"/>
                          <a:pt x="42359" y="10941"/>
                        </a:cubicBezTo>
                        <a:lnTo>
                          <a:pt x="42174" y="11774"/>
                        </a:lnTo>
                        <a:lnTo>
                          <a:pt x="41902" y="13222"/>
                        </a:lnTo>
                        <a:cubicBezTo>
                          <a:pt x="42481" y="12915"/>
                          <a:pt x="43106" y="12707"/>
                          <a:pt x="43754" y="12608"/>
                        </a:cubicBezTo>
                        <a:cubicBezTo>
                          <a:pt x="48219" y="12423"/>
                          <a:pt x="48465" y="19539"/>
                          <a:pt x="43754" y="19416"/>
                        </a:cubicBezTo>
                        <a:cubicBezTo>
                          <a:pt x="41902" y="19416"/>
                          <a:pt x="40639" y="17784"/>
                          <a:pt x="39867" y="16336"/>
                        </a:cubicBezTo>
                        <a:lnTo>
                          <a:pt x="39648" y="15845"/>
                        </a:lnTo>
                        <a:cubicBezTo>
                          <a:pt x="41437" y="14212"/>
                          <a:pt x="41564" y="11437"/>
                          <a:pt x="39930" y="9648"/>
                        </a:cubicBezTo>
                        <a:cubicBezTo>
                          <a:pt x="38296" y="7858"/>
                          <a:pt x="35522" y="7732"/>
                          <a:pt x="33732" y="9365"/>
                        </a:cubicBezTo>
                        <a:cubicBezTo>
                          <a:pt x="31944" y="10998"/>
                          <a:pt x="31817" y="13773"/>
                          <a:pt x="33450" y="15562"/>
                        </a:cubicBezTo>
                        <a:cubicBezTo>
                          <a:pt x="33698" y="15834"/>
                          <a:pt x="33979" y="16073"/>
                          <a:pt x="34287" y="16275"/>
                        </a:cubicBezTo>
                        <a:cubicBezTo>
                          <a:pt x="33603" y="18787"/>
                          <a:pt x="31460" y="20631"/>
                          <a:pt x="28874" y="20934"/>
                        </a:cubicBezTo>
                        <a:cubicBezTo>
                          <a:pt x="26724" y="21056"/>
                          <a:pt x="24838" y="17696"/>
                          <a:pt x="25671" y="17047"/>
                        </a:cubicBezTo>
                        <a:cubicBezTo>
                          <a:pt x="25933" y="16978"/>
                          <a:pt x="26200" y="16937"/>
                          <a:pt x="26470" y="16924"/>
                        </a:cubicBezTo>
                        <a:cubicBezTo>
                          <a:pt x="26928" y="16941"/>
                          <a:pt x="27383" y="17003"/>
                          <a:pt x="27830" y="17108"/>
                        </a:cubicBezTo>
                        <a:lnTo>
                          <a:pt x="28049" y="16310"/>
                        </a:lnTo>
                        <a:cubicBezTo>
                          <a:pt x="28926" y="12397"/>
                          <a:pt x="24347" y="11292"/>
                          <a:pt x="21478" y="13011"/>
                        </a:cubicBezTo>
                        <a:cubicBezTo>
                          <a:pt x="20498" y="13752"/>
                          <a:pt x="19883" y="14876"/>
                          <a:pt x="19784" y="16099"/>
                        </a:cubicBezTo>
                        <a:cubicBezTo>
                          <a:pt x="18827" y="16095"/>
                          <a:pt x="17875" y="15968"/>
                          <a:pt x="16950" y="15722"/>
                        </a:cubicBezTo>
                        <a:cubicBezTo>
                          <a:pt x="15599" y="15345"/>
                          <a:pt x="14257" y="14906"/>
                          <a:pt x="12941" y="14397"/>
                        </a:cubicBezTo>
                        <a:lnTo>
                          <a:pt x="12239" y="15670"/>
                        </a:lnTo>
                        <a:cubicBezTo>
                          <a:pt x="16924" y="19065"/>
                          <a:pt x="21978" y="22390"/>
                          <a:pt x="25487" y="27075"/>
                        </a:cubicBezTo>
                        <a:lnTo>
                          <a:pt x="25733" y="29233"/>
                        </a:lnTo>
                        <a:cubicBezTo>
                          <a:pt x="25614" y="29347"/>
                          <a:pt x="25522" y="29485"/>
                          <a:pt x="25461" y="29637"/>
                        </a:cubicBezTo>
                        <a:lnTo>
                          <a:pt x="24750" y="30988"/>
                        </a:lnTo>
                        <a:cubicBezTo>
                          <a:pt x="24364" y="31705"/>
                          <a:pt x="24632" y="32599"/>
                          <a:pt x="25348" y="32985"/>
                        </a:cubicBezTo>
                        <a:cubicBezTo>
                          <a:pt x="25351" y="32986"/>
                          <a:pt x="25353" y="32987"/>
                          <a:pt x="25355" y="32989"/>
                        </a:cubicBezTo>
                        <a:lnTo>
                          <a:pt x="25355" y="32989"/>
                        </a:lnTo>
                        <a:lnTo>
                          <a:pt x="26777" y="33761"/>
                        </a:lnTo>
                        <a:cubicBezTo>
                          <a:pt x="26809" y="33890"/>
                          <a:pt x="26879" y="34006"/>
                          <a:pt x="26979" y="34094"/>
                        </a:cubicBezTo>
                        <a:cubicBezTo>
                          <a:pt x="29233" y="37121"/>
                          <a:pt x="33638" y="39525"/>
                          <a:pt x="39262" y="40937"/>
                        </a:cubicBezTo>
                        <a:lnTo>
                          <a:pt x="0" y="80295"/>
                        </a:lnTo>
                        <a:lnTo>
                          <a:pt x="50886" y="131357"/>
                        </a:lnTo>
                        <a:lnTo>
                          <a:pt x="101703" y="80322"/>
                        </a:lnTo>
                        <a:close/>
                        <a:moveTo>
                          <a:pt x="13564" y="90929"/>
                        </a:moveTo>
                        <a:lnTo>
                          <a:pt x="3036" y="80401"/>
                        </a:lnTo>
                        <a:lnTo>
                          <a:pt x="13511" y="69829"/>
                        </a:lnTo>
                        <a:close/>
                        <a:moveTo>
                          <a:pt x="34454" y="111985"/>
                        </a:moveTo>
                        <a:lnTo>
                          <a:pt x="24347" y="101756"/>
                        </a:lnTo>
                        <a:lnTo>
                          <a:pt x="24347" y="58949"/>
                        </a:lnTo>
                        <a:lnTo>
                          <a:pt x="34454" y="48772"/>
                        </a:lnTo>
                        <a:close/>
                        <a:moveTo>
                          <a:pt x="72180" y="29821"/>
                        </a:moveTo>
                        <a:cubicBezTo>
                          <a:pt x="71514" y="30308"/>
                          <a:pt x="71351" y="31234"/>
                          <a:pt x="71811" y="31918"/>
                        </a:cubicBezTo>
                        <a:cubicBezTo>
                          <a:pt x="68979" y="30723"/>
                          <a:pt x="66042" y="29795"/>
                          <a:pt x="63038" y="29146"/>
                        </a:cubicBezTo>
                        <a:lnTo>
                          <a:pt x="64178" y="28470"/>
                        </a:lnTo>
                        <a:cubicBezTo>
                          <a:pt x="64866" y="28053"/>
                          <a:pt x="65108" y="27171"/>
                          <a:pt x="64731" y="26461"/>
                        </a:cubicBezTo>
                        <a:lnTo>
                          <a:pt x="64424" y="25943"/>
                        </a:lnTo>
                        <a:cubicBezTo>
                          <a:pt x="67532" y="26624"/>
                          <a:pt x="70552" y="27657"/>
                          <a:pt x="73426" y="29023"/>
                        </a:cubicBezTo>
                        <a:close/>
                        <a:moveTo>
                          <a:pt x="26979" y="26680"/>
                        </a:moveTo>
                        <a:lnTo>
                          <a:pt x="26821" y="26373"/>
                        </a:lnTo>
                        <a:cubicBezTo>
                          <a:pt x="24189" y="22645"/>
                          <a:pt x="19855" y="19618"/>
                          <a:pt x="16249" y="16942"/>
                        </a:cubicBezTo>
                        <a:cubicBezTo>
                          <a:pt x="17287" y="17199"/>
                          <a:pt x="18338" y="17404"/>
                          <a:pt x="19398" y="17556"/>
                        </a:cubicBezTo>
                        <a:cubicBezTo>
                          <a:pt x="20002" y="17616"/>
                          <a:pt x="20611" y="17616"/>
                          <a:pt x="21214" y="17556"/>
                        </a:cubicBezTo>
                        <a:lnTo>
                          <a:pt x="21214" y="16810"/>
                        </a:lnTo>
                        <a:cubicBezTo>
                          <a:pt x="21214" y="16687"/>
                          <a:pt x="21364" y="14748"/>
                          <a:pt x="22294" y="14178"/>
                        </a:cubicBezTo>
                        <a:cubicBezTo>
                          <a:pt x="23583" y="13380"/>
                          <a:pt x="26680" y="13099"/>
                          <a:pt x="26680" y="15354"/>
                        </a:cubicBezTo>
                        <a:lnTo>
                          <a:pt x="26373" y="15354"/>
                        </a:lnTo>
                        <a:lnTo>
                          <a:pt x="25601" y="15477"/>
                        </a:lnTo>
                        <a:cubicBezTo>
                          <a:pt x="22215" y="16152"/>
                          <a:pt x="24987" y="22566"/>
                          <a:pt x="28988" y="22285"/>
                        </a:cubicBezTo>
                        <a:cubicBezTo>
                          <a:pt x="32076" y="22101"/>
                          <a:pt x="34111" y="20249"/>
                          <a:pt x="35340" y="17573"/>
                        </a:cubicBezTo>
                        <a:cubicBezTo>
                          <a:pt x="35638" y="16841"/>
                          <a:pt x="35844" y="16075"/>
                          <a:pt x="35954" y="15292"/>
                        </a:cubicBezTo>
                        <a:cubicBezTo>
                          <a:pt x="34421" y="14773"/>
                          <a:pt x="33599" y="13110"/>
                          <a:pt x="34119" y="11577"/>
                        </a:cubicBezTo>
                        <a:cubicBezTo>
                          <a:pt x="34506" y="10433"/>
                          <a:pt x="35555" y="9644"/>
                          <a:pt x="36761" y="9589"/>
                        </a:cubicBezTo>
                        <a:cubicBezTo>
                          <a:pt x="38360" y="9547"/>
                          <a:pt x="39690" y="10808"/>
                          <a:pt x="39733" y="12406"/>
                        </a:cubicBezTo>
                        <a:cubicBezTo>
                          <a:pt x="39762" y="13464"/>
                          <a:pt x="39211" y="14453"/>
                          <a:pt x="38296" y="14985"/>
                        </a:cubicBezTo>
                        <a:lnTo>
                          <a:pt x="37928" y="15231"/>
                        </a:lnTo>
                        <a:cubicBezTo>
                          <a:pt x="38066" y="15517"/>
                          <a:pt x="38189" y="15810"/>
                          <a:pt x="38296" y="16108"/>
                        </a:cubicBezTo>
                        <a:cubicBezTo>
                          <a:pt x="39174" y="18328"/>
                          <a:pt x="41227" y="20670"/>
                          <a:pt x="43754" y="20732"/>
                        </a:cubicBezTo>
                        <a:cubicBezTo>
                          <a:pt x="50351" y="20890"/>
                          <a:pt x="50106" y="11177"/>
                          <a:pt x="43912" y="10932"/>
                        </a:cubicBezTo>
                        <a:cubicBezTo>
                          <a:pt x="44423" y="9070"/>
                          <a:pt x="46169" y="7821"/>
                          <a:pt x="48096" y="7940"/>
                        </a:cubicBezTo>
                        <a:lnTo>
                          <a:pt x="48597" y="8001"/>
                        </a:lnTo>
                        <a:cubicBezTo>
                          <a:pt x="48597" y="8001"/>
                          <a:pt x="49799" y="3615"/>
                          <a:pt x="50904" y="2299"/>
                        </a:cubicBezTo>
                        <a:cubicBezTo>
                          <a:pt x="51835" y="4106"/>
                          <a:pt x="52539" y="6021"/>
                          <a:pt x="53001" y="8001"/>
                        </a:cubicBezTo>
                        <a:lnTo>
                          <a:pt x="53492" y="7940"/>
                        </a:lnTo>
                        <a:cubicBezTo>
                          <a:pt x="55463" y="7815"/>
                          <a:pt x="57236" y="9132"/>
                          <a:pt x="57686" y="11055"/>
                        </a:cubicBezTo>
                        <a:cubicBezTo>
                          <a:pt x="51544" y="11335"/>
                          <a:pt x="51281" y="21013"/>
                          <a:pt x="57870" y="20855"/>
                        </a:cubicBezTo>
                        <a:cubicBezTo>
                          <a:pt x="60371" y="20793"/>
                          <a:pt x="62468" y="18451"/>
                          <a:pt x="63301" y="16231"/>
                        </a:cubicBezTo>
                        <a:lnTo>
                          <a:pt x="63696" y="15354"/>
                        </a:lnTo>
                        <a:lnTo>
                          <a:pt x="63327" y="15108"/>
                        </a:lnTo>
                        <a:cubicBezTo>
                          <a:pt x="61966" y="14233"/>
                          <a:pt x="61571" y="12421"/>
                          <a:pt x="62446" y="11059"/>
                        </a:cubicBezTo>
                        <a:cubicBezTo>
                          <a:pt x="62976" y="10231"/>
                          <a:pt x="63888" y="9726"/>
                          <a:pt x="64871" y="9712"/>
                        </a:cubicBezTo>
                        <a:cubicBezTo>
                          <a:pt x="66480" y="9733"/>
                          <a:pt x="67767" y="11054"/>
                          <a:pt x="67747" y="12663"/>
                        </a:cubicBezTo>
                        <a:cubicBezTo>
                          <a:pt x="67730" y="13935"/>
                          <a:pt x="66889" y="15050"/>
                          <a:pt x="65670" y="15415"/>
                        </a:cubicBezTo>
                        <a:cubicBezTo>
                          <a:pt x="65784" y="16197"/>
                          <a:pt x="65990" y="16963"/>
                          <a:pt x="66284" y="17696"/>
                        </a:cubicBezTo>
                        <a:cubicBezTo>
                          <a:pt x="67521" y="20407"/>
                          <a:pt x="69557" y="22223"/>
                          <a:pt x="72636" y="22408"/>
                        </a:cubicBezTo>
                        <a:cubicBezTo>
                          <a:pt x="76646" y="22653"/>
                          <a:pt x="79383" y="16266"/>
                          <a:pt x="76023" y="15626"/>
                        </a:cubicBezTo>
                        <a:cubicBezTo>
                          <a:pt x="75759" y="15567"/>
                          <a:pt x="75493" y="15526"/>
                          <a:pt x="75224" y="15503"/>
                        </a:cubicBezTo>
                        <a:lnTo>
                          <a:pt x="74917" y="15503"/>
                        </a:lnTo>
                        <a:cubicBezTo>
                          <a:pt x="74917" y="13222"/>
                          <a:pt x="78032" y="13502"/>
                          <a:pt x="79357" y="14275"/>
                        </a:cubicBezTo>
                        <a:cubicBezTo>
                          <a:pt x="80278" y="14862"/>
                          <a:pt x="80401" y="16740"/>
                          <a:pt x="80436" y="16907"/>
                        </a:cubicBezTo>
                        <a:lnTo>
                          <a:pt x="80497" y="17530"/>
                        </a:lnTo>
                        <a:lnTo>
                          <a:pt x="80988" y="17591"/>
                        </a:lnTo>
                        <a:lnTo>
                          <a:pt x="82217" y="17591"/>
                        </a:lnTo>
                        <a:cubicBezTo>
                          <a:pt x="83090" y="17580"/>
                          <a:pt x="83959" y="17465"/>
                          <a:pt x="84805" y="17249"/>
                        </a:cubicBezTo>
                        <a:cubicBezTo>
                          <a:pt x="81199" y="19960"/>
                          <a:pt x="77470" y="22706"/>
                          <a:pt x="74794" y="26400"/>
                        </a:cubicBezTo>
                        <a:lnTo>
                          <a:pt x="74672" y="26768"/>
                        </a:lnTo>
                        <a:lnTo>
                          <a:pt x="74514" y="27909"/>
                        </a:lnTo>
                        <a:cubicBezTo>
                          <a:pt x="67084" y="24522"/>
                          <a:pt x="58988" y="22849"/>
                          <a:pt x="50825" y="23013"/>
                        </a:cubicBezTo>
                        <a:cubicBezTo>
                          <a:pt x="41578" y="23013"/>
                          <a:pt x="33199" y="24864"/>
                          <a:pt x="27137" y="27944"/>
                        </a:cubicBezTo>
                        <a:close/>
                        <a:moveTo>
                          <a:pt x="52553" y="24706"/>
                        </a:moveTo>
                        <a:lnTo>
                          <a:pt x="52220" y="24426"/>
                        </a:lnTo>
                        <a:cubicBezTo>
                          <a:pt x="55089" y="24474"/>
                          <a:pt x="57951" y="24733"/>
                          <a:pt x="60783" y="25198"/>
                        </a:cubicBezTo>
                        <a:lnTo>
                          <a:pt x="60564" y="25320"/>
                        </a:lnTo>
                        <a:cubicBezTo>
                          <a:pt x="59878" y="25741"/>
                          <a:pt x="59649" y="26630"/>
                          <a:pt x="60046" y="27330"/>
                        </a:cubicBezTo>
                        <a:lnTo>
                          <a:pt x="60783" y="28619"/>
                        </a:lnTo>
                        <a:cubicBezTo>
                          <a:pt x="57843" y="28087"/>
                          <a:pt x="54865" y="27793"/>
                          <a:pt x="51878" y="27742"/>
                        </a:cubicBezTo>
                        <a:lnTo>
                          <a:pt x="52711" y="26724"/>
                        </a:lnTo>
                        <a:cubicBezTo>
                          <a:pt x="53224" y="26102"/>
                          <a:pt x="53142" y="25184"/>
                          <a:pt x="52527" y="24662"/>
                        </a:cubicBezTo>
                        <a:close/>
                        <a:moveTo>
                          <a:pt x="41367" y="25417"/>
                        </a:moveTo>
                        <a:lnTo>
                          <a:pt x="40937" y="25171"/>
                        </a:lnTo>
                        <a:cubicBezTo>
                          <a:pt x="43554" y="24788"/>
                          <a:pt x="46190" y="24551"/>
                          <a:pt x="48833" y="24461"/>
                        </a:cubicBezTo>
                        <a:lnTo>
                          <a:pt x="48333" y="25075"/>
                        </a:lnTo>
                        <a:cubicBezTo>
                          <a:pt x="47814" y="25670"/>
                          <a:pt x="47875" y="26573"/>
                          <a:pt x="48470" y="27093"/>
                        </a:cubicBezTo>
                        <a:cubicBezTo>
                          <a:pt x="48477" y="27098"/>
                          <a:pt x="48484" y="27104"/>
                          <a:pt x="48491" y="27110"/>
                        </a:cubicBezTo>
                        <a:lnTo>
                          <a:pt x="49290" y="27786"/>
                        </a:lnTo>
                        <a:cubicBezTo>
                          <a:pt x="46602" y="27889"/>
                          <a:pt x="43926" y="28182"/>
                          <a:pt x="41279" y="28663"/>
                        </a:cubicBezTo>
                        <a:lnTo>
                          <a:pt x="41929" y="27461"/>
                        </a:lnTo>
                        <a:cubicBezTo>
                          <a:pt x="42339" y="26753"/>
                          <a:pt x="42098" y="25846"/>
                          <a:pt x="41390" y="25435"/>
                        </a:cubicBezTo>
                        <a:cubicBezTo>
                          <a:pt x="41379" y="25429"/>
                          <a:pt x="41369" y="25423"/>
                          <a:pt x="41358" y="25417"/>
                        </a:cubicBezTo>
                        <a:close/>
                        <a:moveTo>
                          <a:pt x="27803" y="29146"/>
                        </a:moveTo>
                        <a:cubicBezTo>
                          <a:pt x="30945" y="27631"/>
                          <a:pt x="34260" y="26502"/>
                          <a:pt x="37674" y="25785"/>
                        </a:cubicBezTo>
                        <a:lnTo>
                          <a:pt x="37235" y="26496"/>
                        </a:lnTo>
                        <a:cubicBezTo>
                          <a:pt x="36845" y="27204"/>
                          <a:pt x="37095" y="28094"/>
                          <a:pt x="37796" y="28496"/>
                        </a:cubicBezTo>
                        <a:lnTo>
                          <a:pt x="38814" y="29111"/>
                        </a:lnTo>
                        <a:cubicBezTo>
                          <a:pt x="35539" y="29803"/>
                          <a:pt x="32345" y="30839"/>
                          <a:pt x="29286" y="32199"/>
                        </a:cubicBezTo>
                        <a:lnTo>
                          <a:pt x="29532" y="31734"/>
                        </a:lnTo>
                        <a:cubicBezTo>
                          <a:pt x="29916" y="31016"/>
                          <a:pt x="29646" y="30123"/>
                          <a:pt x="28927" y="29739"/>
                        </a:cubicBezTo>
                        <a:cubicBezTo>
                          <a:pt x="28925" y="29737"/>
                          <a:pt x="28921" y="29735"/>
                          <a:pt x="28918" y="29734"/>
                        </a:cubicBezTo>
                        <a:lnTo>
                          <a:pt x="28918" y="29734"/>
                        </a:lnTo>
                        <a:close/>
                        <a:moveTo>
                          <a:pt x="40446" y="39674"/>
                        </a:moveTo>
                        <a:cubicBezTo>
                          <a:pt x="35234" y="38472"/>
                          <a:pt x="31102" y="36437"/>
                          <a:pt x="28821" y="33971"/>
                        </a:cubicBezTo>
                        <a:lnTo>
                          <a:pt x="30207" y="33357"/>
                        </a:lnTo>
                        <a:cubicBezTo>
                          <a:pt x="33842" y="35718"/>
                          <a:pt x="37941" y="37274"/>
                          <a:pt x="42227" y="37919"/>
                        </a:cubicBezTo>
                        <a:close/>
                        <a:moveTo>
                          <a:pt x="56317" y="122724"/>
                        </a:moveTo>
                        <a:lnTo>
                          <a:pt x="50799" y="128243"/>
                        </a:lnTo>
                        <a:lnTo>
                          <a:pt x="45315" y="122724"/>
                        </a:lnTo>
                        <a:lnTo>
                          <a:pt x="45315" y="37963"/>
                        </a:lnTo>
                        <a:lnTo>
                          <a:pt x="50799" y="32409"/>
                        </a:lnTo>
                        <a:lnTo>
                          <a:pt x="56317" y="37963"/>
                        </a:lnTo>
                        <a:close/>
                        <a:moveTo>
                          <a:pt x="50799" y="29286"/>
                        </a:moveTo>
                        <a:lnTo>
                          <a:pt x="43490" y="36621"/>
                        </a:lnTo>
                        <a:cubicBezTo>
                          <a:pt x="39391" y="36071"/>
                          <a:pt x="35436" y="34730"/>
                          <a:pt x="31848" y="32673"/>
                        </a:cubicBezTo>
                        <a:cubicBezTo>
                          <a:pt x="44161" y="28028"/>
                          <a:pt x="57744" y="28028"/>
                          <a:pt x="70057" y="32673"/>
                        </a:cubicBezTo>
                        <a:cubicBezTo>
                          <a:pt x="66384" y="34794"/>
                          <a:pt x="62330" y="36171"/>
                          <a:pt x="58125" y="36726"/>
                        </a:cubicBezTo>
                        <a:close/>
                        <a:moveTo>
                          <a:pt x="59441" y="37989"/>
                        </a:moveTo>
                        <a:cubicBezTo>
                          <a:pt x="63815" y="37352"/>
                          <a:pt x="68003" y="35787"/>
                          <a:pt x="71724" y="33401"/>
                        </a:cubicBezTo>
                        <a:lnTo>
                          <a:pt x="72864" y="33919"/>
                        </a:lnTo>
                        <a:cubicBezTo>
                          <a:pt x="70583" y="36384"/>
                          <a:pt x="66416" y="38481"/>
                          <a:pt x="61151" y="39683"/>
                        </a:cubicBezTo>
                        <a:close/>
                        <a:moveTo>
                          <a:pt x="77260" y="101782"/>
                        </a:moveTo>
                        <a:lnTo>
                          <a:pt x="67153" y="111924"/>
                        </a:lnTo>
                        <a:lnTo>
                          <a:pt x="67153" y="48807"/>
                        </a:lnTo>
                        <a:lnTo>
                          <a:pt x="77260" y="58976"/>
                        </a:lnTo>
                        <a:close/>
                        <a:moveTo>
                          <a:pt x="88042" y="69794"/>
                        </a:moveTo>
                        <a:lnTo>
                          <a:pt x="98571" y="80366"/>
                        </a:lnTo>
                        <a:lnTo>
                          <a:pt x="88095" y="9089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3068" name="Google Shape;3068;p18"/>
                  <p:cNvSpPr/>
                  <p:nvPr/>
                </p:nvSpPr>
                <p:spPr>
                  <a:xfrm>
                    <a:off x="1786950" y="1439774"/>
                    <a:ext cx="710" cy="3237"/>
                  </a:xfrm>
                  <a:custGeom>
                    <a:rect b="b" l="l" r="r" t="t"/>
                    <a:pathLst>
                      <a:path extrusionOk="0" h="3237" w="710">
                        <a:moveTo>
                          <a:pt x="0" y="0"/>
                        </a:moveTo>
                        <a:lnTo>
                          <a:pt x="711" y="0"/>
                        </a:lnTo>
                        <a:lnTo>
                          <a:pt x="711" y="3237"/>
                        </a:lnTo>
                        <a:lnTo>
                          <a:pt x="0" y="323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3069" name="Google Shape;3069;p18"/>
                  <p:cNvSpPr/>
                  <p:nvPr/>
                </p:nvSpPr>
                <p:spPr>
                  <a:xfrm>
                    <a:off x="1778966" y="1439774"/>
                    <a:ext cx="710" cy="3237"/>
                  </a:xfrm>
                  <a:custGeom>
                    <a:rect b="b" l="l" r="r" t="t"/>
                    <a:pathLst>
                      <a:path extrusionOk="0" h="3237" w="710">
                        <a:moveTo>
                          <a:pt x="0" y="0"/>
                        </a:moveTo>
                        <a:lnTo>
                          <a:pt x="711" y="0"/>
                        </a:lnTo>
                        <a:lnTo>
                          <a:pt x="711" y="3237"/>
                        </a:lnTo>
                        <a:lnTo>
                          <a:pt x="0" y="323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3070" name="Google Shape;3070;p18"/>
                  <p:cNvSpPr/>
                  <p:nvPr/>
                </p:nvSpPr>
                <p:spPr>
                  <a:xfrm>
                    <a:off x="1782756" y="1433975"/>
                    <a:ext cx="982" cy="4500"/>
                  </a:xfrm>
                  <a:custGeom>
                    <a:rect b="b" l="l" r="r" t="t"/>
                    <a:pathLst>
                      <a:path extrusionOk="0" h="4500" w="982">
                        <a:moveTo>
                          <a:pt x="0" y="0"/>
                        </a:moveTo>
                        <a:lnTo>
                          <a:pt x="983" y="0"/>
                        </a:lnTo>
                        <a:lnTo>
                          <a:pt x="983" y="4501"/>
                        </a:lnTo>
                        <a:lnTo>
                          <a:pt x="0" y="450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3071" name="Google Shape;3071;p18"/>
                  <p:cNvSpPr/>
                  <p:nvPr/>
                </p:nvSpPr>
                <p:spPr>
                  <a:xfrm>
                    <a:off x="1769412" y="1418385"/>
                    <a:ext cx="710" cy="3263"/>
                  </a:xfrm>
                  <a:custGeom>
                    <a:rect b="b" l="l" r="r" t="t"/>
                    <a:pathLst>
                      <a:path extrusionOk="0" h="3263" w="710">
                        <a:moveTo>
                          <a:pt x="0" y="0"/>
                        </a:moveTo>
                        <a:lnTo>
                          <a:pt x="711" y="0"/>
                        </a:lnTo>
                        <a:lnTo>
                          <a:pt x="711" y="3264"/>
                        </a:lnTo>
                        <a:lnTo>
                          <a:pt x="0" y="326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3072" name="Google Shape;3072;p18"/>
                  <p:cNvSpPr/>
                  <p:nvPr/>
                </p:nvSpPr>
                <p:spPr>
                  <a:xfrm>
                    <a:off x="1761428" y="1418385"/>
                    <a:ext cx="710" cy="3263"/>
                  </a:xfrm>
                  <a:custGeom>
                    <a:rect b="b" l="l" r="r" t="t"/>
                    <a:pathLst>
                      <a:path extrusionOk="0" h="3263" w="710">
                        <a:moveTo>
                          <a:pt x="0" y="0"/>
                        </a:moveTo>
                        <a:lnTo>
                          <a:pt x="711" y="0"/>
                        </a:lnTo>
                        <a:lnTo>
                          <a:pt x="711" y="3264"/>
                        </a:lnTo>
                        <a:lnTo>
                          <a:pt x="0" y="326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3073" name="Google Shape;3073;p18"/>
                  <p:cNvSpPr/>
                  <p:nvPr/>
                </p:nvSpPr>
                <p:spPr>
                  <a:xfrm>
                    <a:off x="1751601" y="1375456"/>
                    <a:ext cx="80988" cy="127251"/>
                  </a:xfrm>
                  <a:custGeom>
                    <a:rect b="b" l="l" r="r" t="t"/>
                    <a:pathLst>
                      <a:path extrusionOk="0" h="127251" w="80988">
                        <a:moveTo>
                          <a:pt x="80988" y="11581"/>
                        </a:moveTo>
                        <a:lnTo>
                          <a:pt x="79444" y="11458"/>
                        </a:lnTo>
                        <a:cubicBezTo>
                          <a:pt x="74891" y="11063"/>
                          <a:pt x="67056" y="9888"/>
                          <a:pt x="67161" y="16889"/>
                        </a:cubicBezTo>
                        <a:cubicBezTo>
                          <a:pt x="70671" y="15871"/>
                          <a:pt x="71943" y="19354"/>
                          <a:pt x="67907" y="19354"/>
                        </a:cubicBezTo>
                        <a:cubicBezTo>
                          <a:pt x="66056" y="19354"/>
                          <a:pt x="65810" y="16573"/>
                          <a:pt x="65775" y="15310"/>
                        </a:cubicBezTo>
                        <a:cubicBezTo>
                          <a:pt x="67354" y="13836"/>
                          <a:pt x="67784" y="10783"/>
                          <a:pt x="64757" y="10783"/>
                        </a:cubicBezTo>
                        <a:cubicBezTo>
                          <a:pt x="63884" y="10951"/>
                          <a:pt x="63061" y="11320"/>
                          <a:pt x="62353" y="11862"/>
                        </a:cubicBezTo>
                        <a:cubicBezTo>
                          <a:pt x="62144" y="10717"/>
                          <a:pt x="61331" y="9774"/>
                          <a:pt x="60230" y="9396"/>
                        </a:cubicBezTo>
                        <a:cubicBezTo>
                          <a:pt x="60327" y="7642"/>
                          <a:pt x="60046" y="5817"/>
                          <a:pt x="58537" y="4650"/>
                        </a:cubicBezTo>
                        <a:cubicBezTo>
                          <a:pt x="56862" y="5412"/>
                          <a:pt x="55698" y="6984"/>
                          <a:pt x="55457" y="8809"/>
                        </a:cubicBezTo>
                        <a:cubicBezTo>
                          <a:pt x="53703" y="8931"/>
                          <a:pt x="52185" y="9739"/>
                          <a:pt x="52185" y="12046"/>
                        </a:cubicBezTo>
                        <a:lnTo>
                          <a:pt x="52185" y="12669"/>
                        </a:lnTo>
                        <a:lnTo>
                          <a:pt x="52773" y="12669"/>
                        </a:lnTo>
                        <a:cubicBezTo>
                          <a:pt x="58748" y="12669"/>
                          <a:pt x="52957" y="21328"/>
                          <a:pt x="51018" y="12450"/>
                        </a:cubicBezTo>
                        <a:cubicBezTo>
                          <a:pt x="54659" y="10695"/>
                          <a:pt x="50220" y="5361"/>
                          <a:pt x="48035" y="8388"/>
                        </a:cubicBezTo>
                        <a:cubicBezTo>
                          <a:pt x="47100" y="9500"/>
                          <a:pt x="47244" y="11161"/>
                          <a:pt x="48357" y="12096"/>
                        </a:cubicBezTo>
                        <a:cubicBezTo>
                          <a:pt x="48476" y="12195"/>
                          <a:pt x="48603" y="12285"/>
                          <a:pt x="48737" y="12362"/>
                        </a:cubicBezTo>
                        <a:cubicBezTo>
                          <a:pt x="48491" y="17626"/>
                          <a:pt x="41648" y="16275"/>
                          <a:pt x="41648" y="13037"/>
                        </a:cubicBezTo>
                        <a:cubicBezTo>
                          <a:pt x="41648" y="8326"/>
                          <a:pt x="44210" y="12450"/>
                          <a:pt x="44982" y="13994"/>
                        </a:cubicBezTo>
                        <a:lnTo>
                          <a:pt x="45508" y="13064"/>
                        </a:lnTo>
                        <a:cubicBezTo>
                          <a:pt x="46956" y="10432"/>
                          <a:pt x="47570" y="3641"/>
                          <a:pt x="42604" y="5641"/>
                        </a:cubicBezTo>
                        <a:cubicBezTo>
                          <a:pt x="42604" y="4071"/>
                          <a:pt x="41683" y="737"/>
                          <a:pt x="39972" y="0"/>
                        </a:cubicBezTo>
                        <a:cubicBezTo>
                          <a:pt x="38121" y="1141"/>
                          <a:pt x="37630" y="3387"/>
                          <a:pt x="37445" y="5361"/>
                        </a:cubicBezTo>
                        <a:cubicBezTo>
                          <a:pt x="35103" y="4343"/>
                          <a:pt x="33410" y="6378"/>
                          <a:pt x="33778" y="8537"/>
                        </a:cubicBezTo>
                        <a:lnTo>
                          <a:pt x="33901" y="9458"/>
                        </a:lnTo>
                        <a:cubicBezTo>
                          <a:pt x="34198" y="11373"/>
                          <a:pt x="34612" y="13269"/>
                          <a:pt x="35138" y="15134"/>
                        </a:cubicBezTo>
                        <a:lnTo>
                          <a:pt x="35752" y="13195"/>
                        </a:lnTo>
                        <a:cubicBezTo>
                          <a:pt x="36366" y="11186"/>
                          <a:pt x="38279" y="9528"/>
                          <a:pt x="38525" y="13257"/>
                        </a:cubicBezTo>
                        <a:cubicBezTo>
                          <a:pt x="38586" y="14608"/>
                          <a:pt x="33594" y="19267"/>
                          <a:pt x="31593" y="12379"/>
                        </a:cubicBezTo>
                        <a:cubicBezTo>
                          <a:pt x="34919" y="10493"/>
                          <a:pt x="30356" y="5071"/>
                          <a:pt x="28014" y="8870"/>
                        </a:cubicBezTo>
                        <a:cubicBezTo>
                          <a:pt x="27633" y="9455"/>
                          <a:pt x="27543" y="10183"/>
                          <a:pt x="27768" y="10844"/>
                        </a:cubicBezTo>
                        <a:cubicBezTo>
                          <a:pt x="27188" y="9623"/>
                          <a:pt x="25978" y="8825"/>
                          <a:pt x="24627" y="8774"/>
                        </a:cubicBezTo>
                        <a:cubicBezTo>
                          <a:pt x="24320" y="7238"/>
                          <a:pt x="23206" y="5203"/>
                          <a:pt x="21513" y="4773"/>
                        </a:cubicBezTo>
                        <a:cubicBezTo>
                          <a:pt x="19881" y="5598"/>
                          <a:pt x="19819" y="8001"/>
                          <a:pt x="19819" y="9607"/>
                        </a:cubicBezTo>
                        <a:lnTo>
                          <a:pt x="18310" y="10484"/>
                        </a:lnTo>
                        <a:cubicBezTo>
                          <a:pt x="18011" y="11109"/>
                          <a:pt x="17765" y="11757"/>
                          <a:pt x="17573" y="12423"/>
                        </a:cubicBezTo>
                        <a:cubicBezTo>
                          <a:pt x="17270" y="11457"/>
                          <a:pt x="16366" y="10807"/>
                          <a:pt x="15354" y="10827"/>
                        </a:cubicBezTo>
                        <a:cubicBezTo>
                          <a:pt x="13988" y="10795"/>
                          <a:pt x="12854" y="11876"/>
                          <a:pt x="12823" y="13242"/>
                        </a:cubicBezTo>
                        <a:cubicBezTo>
                          <a:pt x="12797" y="14314"/>
                          <a:pt x="13465" y="15279"/>
                          <a:pt x="14476" y="15634"/>
                        </a:cubicBezTo>
                        <a:cubicBezTo>
                          <a:pt x="14405" y="16721"/>
                          <a:pt x="14135" y="17787"/>
                          <a:pt x="13678" y="18775"/>
                        </a:cubicBezTo>
                        <a:cubicBezTo>
                          <a:pt x="12292" y="21407"/>
                          <a:pt x="7177" y="16003"/>
                          <a:pt x="11274" y="16398"/>
                        </a:cubicBezTo>
                        <a:cubicBezTo>
                          <a:pt x="11678" y="16398"/>
                          <a:pt x="11827" y="16705"/>
                          <a:pt x="12046" y="16959"/>
                        </a:cubicBezTo>
                        <a:cubicBezTo>
                          <a:pt x="12564" y="17573"/>
                          <a:pt x="13985" y="17837"/>
                          <a:pt x="13371" y="16459"/>
                        </a:cubicBezTo>
                        <a:cubicBezTo>
                          <a:pt x="13257" y="16257"/>
                          <a:pt x="13160" y="16056"/>
                          <a:pt x="13064" y="15845"/>
                        </a:cubicBezTo>
                        <a:lnTo>
                          <a:pt x="12906" y="15354"/>
                        </a:lnTo>
                        <a:lnTo>
                          <a:pt x="12660" y="14766"/>
                        </a:lnTo>
                        <a:cubicBezTo>
                          <a:pt x="10809" y="10054"/>
                          <a:pt x="4615" y="11072"/>
                          <a:pt x="640" y="11686"/>
                        </a:cubicBezTo>
                        <a:lnTo>
                          <a:pt x="526" y="11686"/>
                        </a:lnTo>
                        <a:lnTo>
                          <a:pt x="526" y="11809"/>
                        </a:lnTo>
                        <a:lnTo>
                          <a:pt x="0" y="12643"/>
                        </a:lnTo>
                        <a:cubicBezTo>
                          <a:pt x="4097" y="15275"/>
                          <a:pt x="7642" y="18986"/>
                          <a:pt x="7308" y="24233"/>
                        </a:cubicBezTo>
                        <a:lnTo>
                          <a:pt x="7001" y="24320"/>
                        </a:lnTo>
                        <a:cubicBezTo>
                          <a:pt x="6490" y="24471"/>
                          <a:pt x="6198" y="25008"/>
                          <a:pt x="6349" y="25519"/>
                        </a:cubicBezTo>
                        <a:cubicBezTo>
                          <a:pt x="6442" y="25833"/>
                          <a:pt x="6687" y="26078"/>
                          <a:pt x="7001" y="26171"/>
                        </a:cubicBezTo>
                        <a:cubicBezTo>
                          <a:pt x="6900" y="26229"/>
                          <a:pt x="6805" y="26300"/>
                          <a:pt x="6721" y="26382"/>
                        </a:cubicBezTo>
                        <a:lnTo>
                          <a:pt x="5580" y="27523"/>
                        </a:lnTo>
                        <a:cubicBezTo>
                          <a:pt x="4968" y="28150"/>
                          <a:pt x="4968" y="29150"/>
                          <a:pt x="5580" y="29777"/>
                        </a:cubicBezTo>
                        <a:lnTo>
                          <a:pt x="6721" y="30944"/>
                        </a:lnTo>
                        <a:cubicBezTo>
                          <a:pt x="6927" y="31146"/>
                          <a:pt x="7180" y="31293"/>
                          <a:pt x="7457" y="31374"/>
                        </a:cubicBezTo>
                        <a:lnTo>
                          <a:pt x="6229" y="31751"/>
                        </a:lnTo>
                        <a:lnTo>
                          <a:pt x="4913" y="31751"/>
                        </a:lnTo>
                        <a:lnTo>
                          <a:pt x="4852" y="90087"/>
                        </a:lnTo>
                        <a:cubicBezTo>
                          <a:pt x="4852" y="100317"/>
                          <a:pt x="5931" y="103896"/>
                          <a:pt x="11607" y="110433"/>
                        </a:cubicBezTo>
                        <a:cubicBezTo>
                          <a:pt x="17705" y="117513"/>
                          <a:pt x="27321" y="122786"/>
                          <a:pt x="29786" y="123926"/>
                        </a:cubicBezTo>
                        <a:cubicBezTo>
                          <a:pt x="32067" y="124979"/>
                          <a:pt x="37182" y="127251"/>
                          <a:pt x="39832" y="127251"/>
                        </a:cubicBezTo>
                        <a:cubicBezTo>
                          <a:pt x="45903" y="127251"/>
                          <a:pt x="58598" y="118566"/>
                          <a:pt x="62950" y="114714"/>
                        </a:cubicBezTo>
                        <a:cubicBezTo>
                          <a:pt x="66751" y="111314"/>
                          <a:pt x="69967" y="107313"/>
                          <a:pt x="72469" y="102870"/>
                        </a:cubicBezTo>
                        <a:lnTo>
                          <a:pt x="72557" y="102712"/>
                        </a:lnTo>
                        <a:cubicBezTo>
                          <a:pt x="73048" y="101633"/>
                          <a:pt x="73391" y="100650"/>
                          <a:pt x="73856" y="99325"/>
                        </a:cubicBezTo>
                        <a:cubicBezTo>
                          <a:pt x="74092" y="98603"/>
                          <a:pt x="74257" y="97860"/>
                          <a:pt x="74347" y="97106"/>
                        </a:cubicBezTo>
                        <a:lnTo>
                          <a:pt x="74347" y="97106"/>
                        </a:lnTo>
                        <a:lnTo>
                          <a:pt x="74285" y="31681"/>
                        </a:lnTo>
                        <a:lnTo>
                          <a:pt x="73347" y="31681"/>
                        </a:lnTo>
                        <a:lnTo>
                          <a:pt x="72469" y="31278"/>
                        </a:lnTo>
                        <a:cubicBezTo>
                          <a:pt x="72763" y="31220"/>
                          <a:pt x="73031" y="31070"/>
                          <a:pt x="73233" y="30848"/>
                        </a:cubicBezTo>
                        <a:lnTo>
                          <a:pt x="74408" y="29707"/>
                        </a:lnTo>
                        <a:cubicBezTo>
                          <a:pt x="75020" y="29080"/>
                          <a:pt x="75020" y="28080"/>
                          <a:pt x="74408" y="27452"/>
                        </a:cubicBezTo>
                        <a:lnTo>
                          <a:pt x="73233" y="26286"/>
                        </a:lnTo>
                        <a:cubicBezTo>
                          <a:pt x="73126" y="26173"/>
                          <a:pt x="73001" y="26078"/>
                          <a:pt x="72864" y="26005"/>
                        </a:cubicBezTo>
                        <a:cubicBezTo>
                          <a:pt x="73366" y="25810"/>
                          <a:pt x="73614" y="25247"/>
                          <a:pt x="73420" y="24745"/>
                        </a:cubicBezTo>
                        <a:cubicBezTo>
                          <a:pt x="73321" y="24490"/>
                          <a:pt x="73119" y="24288"/>
                          <a:pt x="72864" y="24189"/>
                        </a:cubicBezTo>
                        <a:cubicBezTo>
                          <a:pt x="71355" y="19161"/>
                          <a:pt x="77760" y="13897"/>
                          <a:pt x="80971" y="11581"/>
                        </a:cubicBezTo>
                        <a:close/>
                        <a:moveTo>
                          <a:pt x="61634" y="13959"/>
                        </a:moveTo>
                        <a:cubicBezTo>
                          <a:pt x="62334" y="14110"/>
                          <a:pt x="62887" y="14648"/>
                          <a:pt x="63055" y="15345"/>
                        </a:cubicBezTo>
                        <a:cubicBezTo>
                          <a:pt x="63205" y="16178"/>
                          <a:pt x="61608" y="17503"/>
                          <a:pt x="60423" y="17503"/>
                        </a:cubicBezTo>
                        <a:cubicBezTo>
                          <a:pt x="59239" y="17503"/>
                          <a:pt x="56168" y="13994"/>
                          <a:pt x="60669" y="13678"/>
                        </a:cubicBezTo>
                        <a:lnTo>
                          <a:pt x="60669" y="13739"/>
                        </a:lnTo>
                        <a:lnTo>
                          <a:pt x="61037" y="13836"/>
                        </a:lnTo>
                        <a:close/>
                        <a:moveTo>
                          <a:pt x="48965" y="9028"/>
                        </a:moveTo>
                        <a:cubicBezTo>
                          <a:pt x="49895" y="7791"/>
                          <a:pt x="52913" y="10563"/>
                          <a:pt x="49842" y="11660"/>
                        </a:cubicBezTo>
                        <a:cubicBezTo>
                          <a:pt x="48860" y="11020"/>
                          <a:pt x="48149" y="10274"/>
                          <a:pt x="48965" y="9028"/>
                        </a:cubicBezTo>
                        <a:close/>
                        <a:moveTo>
                          <a:pt x="28935" y="9423"/>
                        </a:moveTo>
                        <a:cubicBezTo>
                          <a:pt x="30198" y="7396"/>
                          <a:pt x="33032" y="10441"/>
                          <a:pt x="30234" y="11520"/>
                        </a:cubicBezTo>
                        <a:cubicBezTo>
                          <a:pt x="29426" y="11213"/>
                          <a:pt x="28286" y="10502"/>
                          <a:pt x="28970" y="9423"/>
                        </a:cubicBezTo>
                        <a:close/>
                        <a:moveTo>
                          <a:pt x="27461" y="12669"/>
                        </a:moveTo>
                        <a:lnTo>
                          <a:pt x="28102" y="12669"/>
                        </a:lnTo>
                        <a:lnTo>
                          <a:pt x="28040" y="12055"/>
                        </a:lnTo>
                        <a:cubicBezTo>
                          <a:pt x="28019" y="11707"/>
                          <a:pt x="27948" y="11364"/>
                          <a:pt x="27830" y="11037"/>
                        </a:cubicBezTo>
                        <a:cubicBezTo>
                          <a:pt x="28096" y="11570"/>
                          <a:pt x="28527" y="12004"/>
                          <a:pt x="29058" y="12274"/>
                        </a:cubicBezTo>
                        <a:cubicBezTo>
                          <a:pt x="28935" y="17266"/>
                          <a:pt x="26593" y="16766"/>
                          <a:pt x="25364" y="15784"/>
                        </a:cubicBezTo>
                        <a:cubicBezTo>
                          <a:pt x="23943" y="14669"/>
                          <a:pt x="23452" y="12669"/>
                          <a:pt x="27461" y="12669"/>
                        </a:cubicBezTo>
                        <a:close/>
                        <a:moveTo>
                          <a:pt x="17380" y="14617"/>
                        </a:moveTo>
                        <a:cubicBezTo>
                          <a:pt x="18828" y="13810"/>
                          <a:pt x="21478" y="12643"/>
                          <a:pt x="21513" y="15494"/>
                        </a:cubicBezTo>
                        <a:cubicBezTo>
                          <a:pt x="21548" y="18345"/>
                          <a:pt x="17565" y="17863"/>
                          <a:pt x="17038" y="15064"/>
                        </a:cubicBezTo>
                        <a:lnTo>
                          <a:pt x="17380" y="14599"/>
                        </a:lnTo>
                        <a:close/>
                        <a:moveTo>
                          <a:pt x="7642" y="98720"/>
                        </a:moveTo>
                        <a:cubicBezTo>
                          <a:pt x="6986" y="95766"/>
                          <a:pt x="6692" y="92743"/>
                          <a:pt x="6764" y="89718"/>
                        </a:cubicBezTo>
                        <a:lnTo>
                          <a:pt x="6764" y="75681"/>
                        </a:lnTo>
                        <a:lnTo>
                          <a:pt x="7642" y="75681"/>
                        </a:lnTo>
                        <a:close/>
                        <a:moveTo>
                          <a:pt x="11397" y="106730"/>
                        </a:moveTo>
                        <a:cubicBezTo>
                          <a:pt x="10759" y="105840"/>
                          <a:pt x="10173" y="104915"/>
                          <a:pt x="9642" y="103958"/>
                        </a:cubicBezTo>
                        <a:lnTo>
                          <a:pt x="9642" y="75716"/>
                        </a:lnTo>
                        <a:lnTo>
                          <a:pt x="11397" y="75716"/>
                        </a:lnTo>
                        <a:close/>
                        <a:moveTo>
                          <a:pt x="15196" y="111117"/>
                        </a:moveTo>
                        <a:lnTo>
                          <a:pt x="13441" y="109266"/>
                        </a:lnTo>
                        <a:lnTo>
                          <a:pt x="13441" y="75628"/>
                        </a:lnTo>
                        <a:lnTo>
                          <a:pt x="15196" y="75628"/>
                        </a:lnTo>
                        <a:close/>
                        <a:moveTo>
                          <a:pt x="19047" y="114539"/>
                        </a:moveTo>
                        <a:lnTo>
                          <a:pt x="17196" y="112977"/>
                        </a:lnTo>
                        <a:lnTo>
                          <a:pt x="17196" y="75689"/>
                        </a:lnTo>
                        <a:lnTo>
                          <a:pt x="19047" y="75689"/>
                        </a:lnTo>
                        <a:close/>
                        <a:moveTo>
                          <a:pt x="22618" y="117276"/>
                        </a:moveTo>
                        <a:lnTo>
                          <a:pt x="21074" y="116135"/>
                        </a:lnTo>
                        <a:lnTo>
                          <a:pt x="21074" y="75654"/>
                        </a:lnTo>
                        <a:lnTo>
                          <a:pt x="22530" y="75654"/>
                        </a:lnTo>
                        <a:lnTo>
                          <a:pt x="22618" y="75935"/>
                        </a:lnTo>
                        <a:close/>
                        <a:moveTo>
                          <a:pt x="22899" y="74838"/>
                        </a:moveTo>
                        <a:lnTo>
                          <a:pt x="6808" y="74838"/>
                        </a:lnTo>
                        <a:lnTo>
                          <a:pt x="6808" y="53905"/>
                        </a:lnTo>
                        <a:lnTo>
                          <a:pt x="22899" y="53905"/>
                        </a:lnTo>
                        <a:lnTo>
                          <a:pt x="22899" y="33585"/>
                        </a:lnTo>
                        <a:lnTo>
                          <a:pt x="39727" y="33585"/>
                        </a:lnTo>
                        <a:lnTo>
                          <a:pt x="39727" y="53957"/>
                        </a:lnTo>
                        <a:lnTo>
                          <a:pt x="22899" y="53957"/>
                        </a:lnTo>
                        <a:close/>
                        <a:moveTo>
                          <a:pt x="36796" y="25101"/>
                        </a:moveTo>
                        <a:lnTo>
                          <a:pt x="37963" y="26268"/>
                        </a:lnTo>
                        <a:lnTo>
                          <a:pt x="38121" y="26391"/>
                        </a:lnTo>
                        <a:cubicBezTo>
                          <a:pt x="33903" y="26466"/>
                          <a:pt x="29692" y="26798"/>
                          <a:pt x="25513" y="27382"/>
                        </a:cubicBezTo>
                        <a:lnTo>
                          <a:pt x="26593" y="26303"/>
                        </a:lnTo>
                        <a:cubicBezTo>
                          <a:pt x="27204" y="25676"/>
                          <a:pt x="27204" y="24676"/>
                          <a:pt x="26593" y="24048"/>
                        </a:cubicBezTo>
                        <a:lnTo>
                          <a:pt x="25426" y="22881"/>
                        </a:lnTo>
                        <a:cubicBezTo>
                          <a:pt x="25184" y="22652"/>
                          <a:pt x="24878" y="22501"/>
                          <a:pt x="24548" y="22451"/>
                        </a:cubicBezTo>
                        <a:cubicBezTo>
                          <a:pt x="29238" y="21777"/>
                          <a:pt x="33963" y="21384"/>
                          <a:pt x="38700" y="21276"/>
                        </a:cubicBezTo>
                        <a:cubicBezTo>
                          <a:pt x="38418" y="21356"/>
                          <a:pt x="38161" y="21507"/>
                          <a:pt x="37954" y="21715"/>
                        </a:cubicBezTo>
                        <a:lnTo>
                          <a:pt x="36787" y="22846"/>
                        </a:lnTo>
                        <a:cubicBezTo>
                          <a:pt x="36189" y="23474"/>
                          <a:pt x="36193" y="24461"/>
                          <a:pt x="36796" y="25084"/>
                        </a:cubicBezTo>
                        <a:close/>
                        <a:moveTo>
                          <a:pt x="39165" y="28303"/>
                        </a:moveTo>
                        <a:cubicBezTo>
                          <a:pt x="44596" y="28303"/>
                          <a:pt x="51404" y="28365"/>
                          <a:pt x="56028" y="29137"/>
                        </a:cubicBezTo>
                        <a:cubicBezTo>
                          <a:pt x="60030" y="29758"/>
                          <a:pt x="63991" y="30622"/>
                          <a:pt x="67890" y="31725"/>
                        </a:cubicBezTo>
                        <a:lnTo>
                          <a:pt x="13345" y="31725"/>
                        </a:lnTo>
                        <a:cubicBezTo>
                          <a:pt x="21765" y="29525"/>
                          <a:pt x="30427" y="28382"/>
                          <a:pt x="39130" y="28321"/>
                        </a:cubicBezTo>
                        <a:close/>
                        <a:moveTo>
                          <a:pt x="54484" y="26180"/>
                        </a:moveTo>
                        <a:lnTo>
                          <a:pt x="55414" y="27101"/>
                        </a:lnTo>
                        <a:cubicBezTo>
                          <a:pt x="50314" y="26557"/>
                          <a:pt x="45187" y="26330"/>
                          <a:pt x="40060" y="26426"/>
                        </a:cubicBezTo>
                        <a:lnTo>
                          <a:pt x="40218" y="26268"/>
                        </a:lnTo>
                        <a:lnTo>
                          <a:pt x="41358" y="25127"/>
                        </a:lnTo>
                        <a:cubicBezTo>
                          <a:pt x="41974" y="24505"/>
                          <a:pt x="41974" y="23503"/>
                          <a:pt x="41358" y="22881"/>
                        </a:cubicBezTo>
                        <a:lnTo>
                          <a:pt x="40218" y="21715"/>
                        </a:lnTo>
                        <a:cubicBezTo>
                          <a:pt x="40002" y="21491"/>
                          <a:pt x="39724" y="21338"/>
                          <a:pt x="39419" y="21276"/>
                        </a:cubicBezTo>
                        <a:lnTo>
                          <a:pt x="40955" y="21276"/>
                        </a:lnTo>
                        <a:cubicBezTo>
                          <a:pt x="46214" y="21243"/>
                          <a:pt x="51468" y="21593"/>
                          <a:pt x="56677" y="22320"/>
                        </a:cubicBezTo>
                        <a:cubicBezTo>
                          <a:pt x="56307" y="22353"/>
                          <a:pt x="55959" y="22515"/>
                          <a:pt x="55694" y="22776"/>
                        </a:cubicBezTo>
                        <a:lnTo>
                          <a:pt x="54519" y="23952"/>
                        </a:lnTo>
                        <a:cubicBezTo>
                          <a:pt x="53918" y="24543"/>
                          <a:pt x="53911" y="25510"/>
                          <a:pt x="54502" y="26111"/>
                        </a:cubicBezTo>
                        <a:cubicBezTo>
                          <a:pt x="54507" y="26116"/>
                          <a:pt x="54513" y="26122"/>
                          <a:pt x="54519" y="26128"/>
                        </a:cubicBezTo>
                        <a:close/>
                        <a:moveTo>
                          <a:pt x="65179" y="54010"/>
                        </a:moveTo>
                        <a:lnTo>
                          <a:pt x="72469" y="35682"/>
                        </a:lnTo>
                        <a:lnTo>
                          <a:pt x="72469" y="72355"/>
                        </a:lnTo>
                        <a:close/>
                        <a:moveTo>
                          <a:pt x="72513" y="73794"/>
                        </a:moveTo>
                        <a:lnTo>
                          <a:pt x="72513" y="74838"/>
                        </a:lnTo>
                        <a:lnTo>
                          <a:pt x="71592" y="74838"/>
                        </a:lnTo>
                        <a:lnTo>
                          <a:pt x="71592" y="71452"/>
                        </a:lnTo>
                        <a:close/>
                        <a:moveTo>
                          <a:pt x="69741" y="66828"/>
                        </a:moveTo>
                        <a:lnTo>
                          <a:pt x="69741" y="74838"/>
                        </a:lnTo>
                        <a:lnTo>
                          <a:pt x="67802" y="74838"/>
                        </a:lnTo>
                        <a:lnTo>
                          <a:pt x="67802" y="61941"/>
                        </a:lnTo>
                        <a:close/>
                        <a:moveTo>
                          <a:pt x="56800" y="73513"/>
                        </a:moveTo>
                        <a:lnTo>
                          <a:pt x="56861" y="34533"/>
                        </a:lnTo>
                        <a:lnTo>
                          <a:pt x="64626" y="54010"/>
                        </a:lnTo>
                        <a:close/>
                        <a:moveTo>
                          <a:pt x="62345" y="61099"/>
                        </a:moveTo>
                        <a:lnTo>
                          <a:pt x="62345" y="74838"/>
                        </a:lnTo>
                        <a:lnTo>
                          <a:pt x="60371" y="74838"/>
                        </a:lnTo>
                        <a:lnTo>
                          <a:pt x="60371" y="65951"/>
                        </a:lnTo>
                        <a:close/>
                        <a:moveTo>
                          <a:pt x="58519" y="70574"/>
                        </a:moveTo>
                        <a:lnTo>
                          <a:pt x="58519" y="74821"/>
                        </a:lnTo>
                        <a:lnTo>
                          <a:pt x="56826" y="74821"/>
                        </a:lnTo>
                        <a:close/>
                        <a:moveTo>
                          <a:pt x="57010" y="33585"/>
                        </a:moveTo>
                        <a:lnTo>
                          <a:pt x="58555" y="33585"/>
                        </a:lnTo>
                        <a:lnTo>
                          <a:pt x="58555" y="37375"/>
                        </a:lnTo>
                        <a:close/>
                        <a:moveTo>
                          <a:pt x="60406" y="42034"/>
                        </a:moveTo>
                        <a:lnTo>
                          <a:pt x="60406" y="33585"/>
                        </a:lnTo>
                        <a:lnTo>
                          <a:pt x="62345" y="33585"/>
                        </a:lnTo>
                        <a:lnTo>
                          <a:pt x="62345" y="46886"/>
                        </a:lnTo>
                        <a:close/>
                        <a:moveTo>
                          <a:pt x="64222" y="51615"/>
                        </a:moveTo>
                        <a:lnTo>
                          <a:pt x="64222" y="33585"/>
                        </a:lnTo>
                        <a:lnTo>
                          <a:pt x="65916" y="33585"/>
                        </a:lnTo>
                        <a:lnTo>
                          <a:pt x="65916" y="50755"/>
                        </a:lnTo>
                        <a:lnTo>
                          <a:pt x="64871" y="53282"/>
                        </a:lnTo>
                        <a:close/>
                        <a:moveTo>
                          <a:pt x="64222" y="56361"/>
                        </a:moveTo>
                        <a:lnTo>
                          <a:pt x="64907" y="54703"/>
                        </a:lnTo>
                        <a:lnTo>
                          <a:pt x="65916" y="57256"/>
                        </a:lnTo>
                        <a:lnTo>
                          <a:pt x="65916" y="74803"/>
                        </a:lnTo>
                        <a:lnTo>
                          <a:pt x="64222" y="74803"/>
                        </a:lnTo>
                        <a:close/>
                        <a:moveTo>
                          <a:pt x="67802" y="46008"/>
                        </a:moveTo>
                        <a:lnTo>
                          <a:pt x="67802" y="33550"/>
                        </a:lnTo>
                        <a:lnTo>
                          <a:pt x="69741" y="33550"/>
                        </a:lnTo>
                        <a:lnTo>
                          <a:pt x="69741" y="41139"/>
                        </a:lnTo>
                        <a:close/>
                        <a:moveTo>
                          <a:pt x="71592" y="36515"/>
                        </a:moveTo>
                        <a:lnTo>
                          <a:pt x="71592" y="33585"/>
                        </a:lnTo>
                        <a:lnTo>
                          <a:pt x="72513" y="33585"/>
                        </a:lnTo>
                        <a:lnTo>
                          <a:pt x="72513" y="34331"/>
                        </a:lnTo>
                        <a:close/>
                        <a:moveTo>
                          <a:pt x="71066" y="26312"/>
                        </a:moveTo>
                        <a:lnTo>
                          <a:pt x="69899" y="27426"/>
                        </a:lnTo>
                        <a:cubicBezTo>
                          <a:pt x="69278" y="28039"/>
                          <a:pt x="69273" y="29040"/>
                          <a:pt x="69886" y="29660"/>
                        </a:cubicBezTo>
                        <a:cubicBezTo>
                          <a:pt x="69890" y="29663"/>
                          <a:pt x="69894" y="29668"/>
                          <a:pt x="69899" y="29672"/>
                        </a:cubicBezTo>
                        <a:lnTo>
                          <a:pt x="70820" y="30602"/>
                        </a:lnTo>
                        <a:cubicBezTo>
                          <a:pt x="66533" y="29166"/>
                          <a:pt x="62130" y="28103"/>
                          <a:pt x="57660" y="27426"/>
                        </a:cubicBezTo>
                        <a:cubicBezTo>
                          <a:pt x="57714" y="27378"/>
                          <a:pt x="57764" y="27325"/>
                          <a:pt x="57809" y="27268"/>
                        </a:cubicBezTo>
                        <a:lnTo>
                          <a:pt x="58984" y="26101"/>
                        </a:lnTo>
                        <a:cubicBezTo>
                          <a:pt x="59596" y="25474"/>
                          <a:pt x="59596" y="24474"/>
                          <a:pt x="58984" y="23846"/>
                        </a:cubicBezTo>
                        <a:lnTo>
                          <a:pt x="57809" y="22680"/>
                        </a:lnTo>
                        <a:cubicBezTo>
                          <a:pt x="57659" y="22530"/>
                          <a:pt x="57480" y="22414"/>
                          <a:pt x="57282" y="22337"/>
                        </a:cubicBezTo>
                        <a:cubicBezTo>
                          <a:pt x="62228" y="23061"/>
                          <a:pt x="67097" y="24236"/>
                          <a:pt x="71829" y="25847"/>
                        </a:cubicBezTo>
                        <a:cubicBezTo>
                          <a:pt x="71514" y="25893"/>
                          <a:pt x="71223" y="26045"/>
                          <a:pt x="71004" y="26277"/>
                        </a:cubicBezTo>
                        <a:close/>
                        <a:moveTo>
                          <a:pt x="48105" y="86595"/>
                        </a:moveTo>
                        <a:cubicBezTo>
                          <a:pt x="47606" y="86641"/>
                          <a:pt x="47138" y="86858"/>
                          <a:pt x="46780" y="87209"/>
                        </a:cubicBezTo>
                        <a:lnTo>
                          <a:pt x="46780" y="94886"/>
                        </a:lnTo>
                        <a:lnTo>
                          <a:pt x="41516" y="94886"/>
                        </a:lnTo>
                        <a:lnTo>
                          <a:pt x="41516" y="92850"/>
                        </a:lnTo>
                        <a:lnTo>
                          <a:pt x="42867" y="92850"/>
                        </a:lnTo>
                        <a:lnTo>
                          <a:pt x="42867" y="80497"/>
                        </a:lnTo>
                        <a:lnTo>
                          <a:pt x="44903" y="80497"/>
                        </a:lnTo>
                        <a:lnTo>
                          <a:pt x="44903" y="83515"/>
                        </a:lnTo>
                        <a:lnTo>
                          <a:pt x="45894" y="83515"/>
                        </a:lnTo>
                        <a:lnTo>
                          <a:pt x="45894" y="77163"/>
                        </a:lnTo>
                        <a:lnTo>
                          <a:pt x="49895" y="77163"/>
                        </a:lnTo>
                        <a:lnTo>
                          <a:pt x="49895" y="83515"/>
                        </a:lnTo>
                        <a:lnTo>
                          <a:pt x="51009" y="83515"/>
                        </a:lnTo>
                        <a:lnTo>
                          <a:pt x="51009" y="80497"/>
                        </a:lnTo>
                        <a:lnTo>
                          <a:pt x="52983" y="80497"/>
                        </a:lnTo>
                        <a:lnTo>
                          <a:pt x="52983" y="92824"/>
                        </a:lnTo>
                        <a:lnTo>
                          <a:pt x="54308" y="92824"/>
                        </a:lnTo>
                        <a:lnTo>
                          <a:pt x="54308" y="94886"/>
                        </a:lnTo>
                        <a:lnTo>
                          <a:pt x="49044" y="94886"/>
                        </a:lnTo>
                        <a:lnTo>
                          <a:pt x="49044" y="87244"/>
                        </a:lnTo>
                        <a:cubicBezTo>
                          <a:pt x="48856" y="86867"/>
                          <a:pt x="48474" y="86626"/>
                          <a:pt x="48053" y="86621"/>
                        </a:cubicBezTo>
                        <a:close/>
                        <a:moveTo>
                          <a:pt x="43517" y="74794"/>
                        </a:moveTo>
                        <a:lnTo>
                          <a:pt x="43517" y="33559"/>
                        </a:lnTo>
                        <a:lnTo>
                          <a:pt x="45368" y="33559"/>
                        </a:lnTo>
                        <a:lnTo>
                          <a:pt x="45368" y="74794"/>
                        </a:lnTo>
                        <a:close/>
                        <a:moveTo>
                          <a:pt x="47403" y="74794"/>
                        </a:moveTo>
                        <a:lnTo>
                          <a:pt x="47403" y="33559"/>
                        </a:lnTo>
                        <a:lnTo>
                          <a:pt x="49220" y="33559"/>
                        </a:lnTo>
                        <a:lnTo>
                          <a:pt x="49220" y="74794"/>
                        </a:lnTo>
                        <a:close/>
                        <a:moveTo>
                          <a:pt x="51281" y="74794"/>
                        </a:moveTo>
                        <a:lnTo>
                          <a:pt x="51281" y="33559"/>
                        </a:lnTo>
                        <a:lnTo>
                          <a:pt x="53036" y="33559"/>
                        </a:lnTo>
                        <a:lnTo>
                          <a:pt x="53036" y="74794"/>
                        </a:lnTo>
                        <a:close/>
                        <a:moveTo>
                          <a:pt x="41481" y="33559"/>
                        </a:moveTo>
                        <a:lnTo>
                          <a:pt x="41481" y="74794"/>
                        </a:lnTo>
                        <a:lnTo>
                          <a:pt x="40183" y="74794"/>
                        </a:lnTo>
                        <a:lnTo>
                          <a:pt x="40183" y="33559"/>
                        </a:lnTo>
                        <a:close/>
                        <a:moveTo>
                          <a:pt x="22065" y="26259"/>
                        </a:moveTo>
                        <a:lnTo>
                          <a:pt x="23206" y="27426"/>
                        </a:lnTo>
                        <a:lnTo>
                          <a:pt x="23452" y="27645"/>
                        </a:lnTo>
                        <a:cubicBezTo>
                          <a:pt x="18602" y="28383"/>
                          <a:pt x="13807" y="29444"/>
                          <a:pt x="9098" y="30821"/>
                        </a:cubicBezTo>
                        <a:lnTo>
                          <a:pt x="10204" y="29707"/>
                        </a:lnTo>
                        <a:cubicBezTo>
                          <a:pt x="10805" y="29109"/>
                          <a:pt x="10806" y="28137"/>
                          <a:pt x="10208" y="27536"/>
                        </a:cubicBezTo>
                        <a:cubicBezTo>
                          <a:pt x="10206" y="27534"/>
                          <a:pt x="10205" y="27533"/>
                          <a:pt x="10204" y="27531"/>
                        </a:cubicBezTo>
                        <a:lnTo>
                          <a:pt x="10204" y="27487"/>
                        </a:lnTo>
                        <a:lnTo>
                          <a:pt x="9028" y="26321"/>
                        </a:lnTo>
                        <a:cubicBezTo>
                          <a:pt x="8812" y="26100"/>
                          <a:pt x="8533" y="25949"/>
                          <a:pt x="8230" y="25891"/>
                        </a:cubicBezTo>
                        <a:cubicBezTo>
                          <a:pt x="13278" y="24391"/>
                          <a:pt x="18431" y="23268"/>
                          <a:pt x="23645" y="22530"/>
                        </a:cubicBezTo>
                        <a:cubicBezTo>
                          <a:pt x="23483" y="22609"/>
                          <a:pt x="23336" y="22713"/>
                          <a:pt x="23206" y="22838"/>
                        </a:cubicBezTo>
                        <a:lnTo>
                          <a:pt x="22004" y="24075"/>
                        </a:lnTo>
                        <a:cubicBezTo>
                          <a:pt x="21393" y="24702"/>
                          <a:pt x="21393" y="25702"/>
                          <a:pt x="22004" y="26329"/>
                        </a:cubicBezTo>
                        <a:close/>
                        <a:moveTo>
                          <a:pt x="9124" y="50290"/>
                        </a:moveTo>
                        <a:lnTo>
                          <a:pt x="9124" y="37902"/>
                        </a:lnTo>
                        <a:lnTo>
                          <a:pt x="11186" y="37902"/>
                        </a:lnTo>
                        <a:lnTo>
                          <a:pt x="11186" y="40920"/>
                        </a:lnTo>
                        <a:lnTo>
                          <a:pt x="12169" y="40920"/>
                        </a:lnTo>
                        <a:lnTo>
                          <a:pt x="12169" y="34603"/>
                        </a:lnTo>
                        <a:lnTo>
                          <a:pt x="16178" y="34603"/>
                        </a:lnTo>
                        <a:lnTo>
                          <a:pt x="16178" y="40946"/>
                        </a:lnTo>
                        <a:lnTo>
                          <a:pt x="17258" y="40946"/>
                        </a:lnTo>
                        <a:lnTo>
                          <a:pt x="17258" y="37928"/>
                        </a:lnTo>
                        <a:lnTo>
                          <a:pt x="19258" y="37928"/>
                        </a:lnTo>
                        <a:lnTo>
                          <a:pt x="19258" y="50290"/>
                        </a:lnTo>
                        <a:lnTo>
                          <a:pt x="20583" y="50290"/>
                        </a:lnTo>
                        <a:lnTo>
                          <a:pt x="20583" y="52325"/>
                        </a:lnTo>
                        <a:lnTo>
                          <a:pt x="15319" y="52325"/>
                        </a:lnTo>
                        <a:lnTo>
                          <a:pt x="15319" y="44649"/>
                        </a:lnTo>
                        <a:cubicBezTo>
                          <a:pt x="15132" y="44277"/>
                          <a:pt x="14753" y="44040"/>
                          <a:pt x="14336" y="44034"/>
                        </a:cubicBezTo>
                        <a:cubicBezTo>
                          <a:pt x="13837" y="44081"/>
                          <a:pt x="13369" y="44298"/>
                          <a:pt x="13011" y="44649"/>
                        </a:cubicBezTo>
                        <a:lnTo>
                          <a:pt x="13011" y="52325"/>
                        </a:lnTo>
                        <a:lnTo>
                          <a:pt x="7747" y="52325"/>
                        </a:lnTo>
                        <a:lnTo>
                          <a:pt x="7747" y="50290"/>
                        </a:lnTo>
                        <a:close/>
                        <a:moveTo>
                          <a:pt x="31620" y="97202"/>
                        </a:moveTo>
                        <a:lnTo>
                          <a:pt x="39516" y="77505"/>
                        </a:lnTo>
                        <a:lnTo>
                          <a:pt x="39516" y="97202"/>
                        </a:lnTo>
                        <a:cubicBezTo>
                          <a:pt x="39148" y="100746"/>
                          <a:pt x="37779" y="104112"/>
                          <a:pt x="35568" y="106906"/>
                        </a:cubicBezTo>
                        <a:close/>
                        <a:moveTo>
                          <a:pt x="35129" y="107397"/>
                        </a:moveTo>
                        <a:lnTo>
                          <a:pt x="34208" y="108634"/>
                        </a:lnTo>
                        <a:lnTo>
                          <a:pt x="34208" y="105028"/>
                        </a:lnTo>
                        <a:close/>
                        <a:moveTo>
                          <a:pt x="25268" y="73715"/>
                        </a:moveTo>
                        <a:lnTo>
                          <a:pt x="25268" y="71680"/>
                        </a:lnTo>
                        <a:lnTo>
                          <a:pt x="26654" y="71680"/>
                        </a:lnTo>
                        <a:lnTo>
                          <a:pt x="26654" y="59327"/>
                        </a:lnTo>
                        <a:lnTo>
                          <a:pt x="28689" y="59327"/>
                        </a:lnTo>
                        <a:lnTo>
                          <a:pt x="28689" y="62345"/>
                        </a:lnTo>
                        <a:lnTo>
                          <a:pt x="29681" y="62345"/>
                        </a:lnTo>
                        <a:lnTo>
                          <a:pt x="29681" y="55993"/>
                        </a:lnTo>
                        <a:lnTo>
                          <a:pt x="33682" y="55993"/>
                        </a:lnTo>
                        <a:lnTo>
                          <a:pt x="33682" y="62345"/>
                        </a:lnTo>
                        <a:lnTo>
                          <a:pt x="34796" y="62345"/>
                        </a:lnTo>
                        <a:lnTo>
                          <a:pt x="34796" y="59327"/>
                        </a:lnTo>
                        <a:lnTo>
                          <a:pt x="36761" y="59327"/>
                        </a:lnTo>
                        <a:lnTo>
                          <a:pt x="36761" y="71680"/>
                        </a:lnTo>
                        <a:lnTo>
                          <a:pt x="38086" y="71680"/>
                        </a:lnTo>
                        <a:lnTo>
                          <a:pt x="38086" y="73715"/>
                        </a:lnTo>
                        <a:lnTo>
                          <a:pt x="32822" y="73715"/>
                        </a:lnTo>
                        <a:lnTo>
                          <a:pt x="32822" y="66038"/>
                        </a:lnTo>
                        <a:cubicBezTo>
                          <a:pt x="32645" y="65658"/>
                          <a:pt x="32259" y="65416"/>
                          <a:pt x="31839" y="65424"/>
                        </a:cubicBezTo>
                        <a:cubicBezTo>
                          <a:pt x="31340" y="65471"/>
                          <a:pt x="30872" y="65687"/>
                          <a:pt x="30514" y="66038"/>
                        </a:cubicBezTo>
                        <a:lnTo>
                          <a:pt x="30514" y="73715"/>
                        </a:lnTo>
                        <a:close/>
                        <a:moveTo>
                          <a:pt x="28567" y="75689"/>
                        </a:moveTo>
                        <a:lnTo>
                          <a:pt x="28567" y="89552"/>
                        </a:lnTo>
                        <a:lnTo>
                          <a:pt x="26654" y="84717"/>
                        </a:lnTo>
                        <a:lnTo>
                          <a:pt x="26654" y="75689"/>
                        </a:lnTo>
                        <a:close/>
                        <a:moveTo>
                          <a:pt x="39165" y="75689"/>
                        </a:moveTo>
                        <a:lnTo>
                          <a:pt x="39165" y="77076"/>
                        </a:lnTo>
                        <a:lnTo>
                          <a:pt x="37998" y="80032"/>
                        </a:lnTo>
                        <a:lnTo>
                          <a:pt x="37998" y="75716"/>
                        </a:lnTo>
                        <a:lnTo>
                          <a:pt x="39174" y="75716"/>
                        </a:lnTo>
                        <a:close/>
                        <a:moveTo>
                          <a:pt x="36086" y="75689"/>
                        </a:moveTo>
                        <a:lnTo>
                          <a:pt x="36086" y="84744"/>
                        </a:lnTo>
                        <a:lnTo>
                          <a:pt x="34234" y="89367"/>
                        </a:lnTo>
                        <a:lnTo>
                          <a:pt x="34234" y="75716"/>
                        </a:lnTo>
                        <a:lnTo>
                          <a:pt x="36086" y="75716"/>
                        </a:lnTo>
                        <a:close/>
                        <a:moveTo>
                          <a:pt x="30444" y="75689"/>
                        </a:moveTo>
                        <a:lnTo>
                          <a:pt x="32330" y="75689"/>
                        </a:lnTo>
                        <a:lnTo>
                          <a:pt x="32330" y="94114"/>
                        </a:lnTo>
                        <a:lnTo>
                          <a:pt x="31374" y="96518"/>
                        </a:lnTo>
                        <a:lnTo>
                          <a:pt x="30444" y="94237"/>
                        </a:lnTo>
                        <a:close/>
                        <a:moveTo>
                          <a:pt x="32199" y="100036"/>
                        </a:moveTo>
                        <a:lnTo>
                          <a:pt x="32199" y="110933"/>
                        </a:lnTo>
                        <a:cubicBezTo>
                          <a:pt x="31637" y="111547"/>
                          <a:pt x="31058" y="112100"/>
                          <a:pt x="30444" y="112687"/>
                        </a:cubicBezTo>
                        <a:lnTo>
                          <a:pt x="30444" y="100097"/>
                        </a:lnTo>
                        <a:lnTo>
                          <a:pt x="31322" y="97904"/>
                        </a:lnTo>
                        <a:close/>
                        <a:moveTo>
                          <a:pt x="24768" y="75689"/>
                        </a:moveTo>
                        <a:lnTo>
                          <a:pt x="24768" y="80006"/>
                        </a:lnTo>
                        <a:lnTo>
                          <a:pt x="23101" y="75874"/>
                        </a:lnTo>
                        <a:lnTo>
                          <a:pt x="23101" y="75689"/>
                        </a:lnTo>
                        <a:close/>
                        <a:moveTo>
                          <a:pt x="23101" y="77225"/>
                        </a:moveTo>
                        <a:lnTo>
                          <a:pt x="31058" y="97202"/>
                        </a:lnTo>
                        <a:lnTo>
                          <a:pt x="23101" y="116951"/>
                        </a:lnTo>
                        <a:close/>
                        <a:moveTo>
                          <a:pt x="28532" y="104905"/>
                        </a:moveTo>
                        <a:lnTo>
                          <a:pt x="28532" y="114442"/>
                        </a:lnTo>
                        <a:lnTo>
                          <a:pt x="26707" y="115890"/>
                        </a:lnTo>
                        <a:lnTo>
                          <a:pt x="26707" y="109415"/>
                        </a:lnTo>
                        <a:close/>
                        <a:moveTo>
                          <a:pt x="23338" y="117785"/>
                        </a:moveTo>
                        <a:lnTo>
                          <a:pt x="24820" y="114179"/>
                        </a:lnTo>
                        <a:lnTo>
                          <a:pt x="24820" y="117197"/>
                        </a:lnTo>
                        <a:cubicBezTo>
                          <a:pt x="24433" y="117467"/>
                          <a:pt x="24032" y="117716"/>
                          <a:pt x="23618" y="117943"/>
                        </a:cubicBezTo>
                        <a:close/>
                        <a:moveTo>
                          <a:pt x="39858" y="125304"/>
                        </a:moveTo>
                        <a:cubicBezTo>
                          <a:pt x="37700" y="125304"/>
                          <a:pt x="33076" y="123303"/>
                          <a:pt x="30576" y="122163"/>
                        </a:cubicBezTo>
                        <a:cubicBezTo>
                          <a:pt x="28332" y="121020"/>
                          <a:pt x="26171" y="119722"/>
                          <a:pt x="24110" y="118276"/>
                        </a:cubicBezTo>
                        <a:cubicBezTo>
                          <a:pt x="30453" y="114460"/>
                          <a:pt x="38226" y="106441"/>
                          <a:pt x="39762" y="99080"/>
                        </a:cubicBezTo>
                        <a:cubicBezTo>
                          <a:pt x="40902" y="104344"/>
                          <a:pt x="45561" y="110424"/>
                          <a:pt x="50369" y="114793"/>
                        </a:cubicBezTo>
                        <a:cubicBezTo>
                          <a:pt x="51771" y="116080"/>
                          <a:pt x="53273" y="117254"/>
                          <a:pt x="54861" y="118302"/>
                        </a:cubicBezTo>
                        <a:cubicBezTo>
                          <a:pt x="49711" y="121759"/>
                          <a:pt x="43332" y="125304"/>
                          <a:pt x="39849" y="125304"/>
                        </a:cubicBezTo>
                        <a:close/>
                        <a:moveTo>
                          <a:pt x="56186" y="117408"/>
                        </a:moveTo>
                        <a:lnTo>
                          <a:pt x="55308" y="117995"/>
                        </a:lnTo>
                        <a:cubicBezTo>
                          <a:pt x="54117" y="117186"/>
                          <a:pt x="52975" y="116307"/>
                          <a:pt x="51887" y="115363"/>
                        </a:cubicBezTo>
                        <a:lnTo>
                          <a:pt x="52562" y="114898"/>
                        </a:lnTo>
                        <a:cubicBezTo>
                          <a:pt x="53799" y="114021"/>
                          <a:pt x="52843" y="113205"/>
                          <a:pt x="52843" y="111319"/>
                        </a:cubicBezTo>
                        <a:cubicBezTo>
                          <a:pt x="52937" y="109066"/>
                          <a:pt x="53246" y="106828"/>
                          <a:pt x="53764" y="104633"/>
                        </a:cubicBezTo>
                        <a:cubicBezTo>
                          <a:pt x="54326" y="104756"/>
                          <a:pt x="54694" y="104080"/>
                          <a:pt x="54694" y="103651"/>
                        </a:cubicBezTo>
                        <a:cubicBezTo>
                          <a:pt x="54542" y="103001"/>
                          <a:pt x="54440" y="102342"/>
                          <a:pt x="54387" y="101677"/>
                        </a:cubicBezTo>
                        <a:cubicBezTo>
                          <a:pt x="54387" y="100597"/>
                          <a:pt x="54598" y="100571"/>
                          <a:pt x="54598" y="100571"/>
                        </a:cubicBezTo>
                        <a:cubicBezTo>
                          <a:pt x="54598" y="100571"/>
                          <a:pt x="52659" y="100571"/>
                          <a:pt x="52132" y="104484"/>
                        </a:cubicBezTo>
                        <a:cubicBezTo>
                          <a:pt x="51606" y="108397"/>
                          <a:pt x="50281" y="107195"/>
                          <a:pt x="50597" y="105037"/>
                        </a:cubicBezTo>
                        <a:cubicBezTo>
                          <a:pt x="50913" y="102879"/>
                          <a:pt x="52352" y="99395"/>
                          <a:pt x="51641" y="98623"/>
                        </a:cubicBezTo>
                        <a:cubicBezTo>
                          <a:pt x="50930" y="97851"/>
                          <a:pt x="49579" y="99176"/>
                          <a:pt x="48930" y="98255"/>
                        </a:cubicBezTo>
                        <a:cubicBezTo>
                          <a:pt x="48869" y="99676"/>
                          <a:pt x="48377" y="99738"/>
                          <a:pt x="48009" y="99948"/>
                        </a:cubicBezTo>
                        <a:cubicBezTo>
                          <a:pt x="47640" y="100159"/>
                          <a:pt x="46526" y="100378"/>
                          <a:pt x="46587" y="101001"/>
                        </a:cubicBezTo>
                        <a:cubicBezTo>
                          <a:pt x="46649" y="101624"/>
                          <a:pt x="46833" y="101185"/>
                          <a:pt x="46833" y="101677"/>
                        </a:cubicBezTo>
                        <a:cubicBezTo>
                          <a:pt x="46833" y="102168"/>
                          <a:pt x="46342" y="102106"/>
                          <a:pt x="46342" y="102554"/>
                        </a:cubicBezTo>
                        <a:cubicBezTo>
                          <a:pt x="46342" y="103001"/>
                          <a:pt x="46956" y="103572"/>
                          <a:pt x="46956" y="104124"/>
                        </a:cubicBezTo>
                        <a:cubicBezTo>
                          <a:pt x="46956" y="104677"/>
                          <a:pt x="46245" y="104712"/>
                          <a:pt x="45508" y="103510"/>
                        </a:cubicBezTo>
                        <a:cubicBezTo>
                          <a:pt x="44771" y="102308"/>
                          <a:pt x="43447" y="100150"/>
                          <a:pt x="42946" y="100641"/>
                        </a:cubicBezTo>
                        <a:cubicBezTo>
                          <a:pt x="42446" y="101133"/>
                          <a:pt x="43166" y="102124"/>
                          <a:pt x="43324" y="102492"/>
                        </a:cubicBezTo>
                        <a:cubicBezTo>
                          <a:pt x="43482" y="102861"/>
                          <a:pt x="44306" y="104861"/>
                          <a:pt x="43166" y="105546"/>
                        </a:cubicBezTo>
                        <a:cubicBezTo>
                          <a:pt x="41406" y="103058"/>
                          <a:pt x="40313" y="100161"/>
                          <a:pt x="39990" y="97132"/>
                        </a:cubicBezTo>
                        <a:lnTo>
                          <a:pt x="56168" y="97132"/>
                        </a:lnTo>
                        <a:close/>
                        <a:moveTo>
                          <a:pt x="56282" y="74786"/>
                        </a:moveTo>
                        <a:lnTo>
                          <a:pt x="55098" y="74786"/>
                        </a:lnTo>
                        <a:lnTo>
                          <a:pt x="55098" y="33550"/>
                        </a:lnTo>
                        <a:lnTo>
                          <a:pt x="56273" y="33550"/>
                        </a:lnTo>
                        <a:close/>
                        <a:moveTo>
                          <a:pt x="69530" y="104124"/>
                        </a:moveTo>
                        <a:cubicBezTo>
                          <a:pt x="68348" y="105923"/>
                          <a:pt x="67041" y="107635"/>
                          <a:pt x="65617" y="109248"/>
                        </a:cubicBezTo>
                        <a:lnTo>
                          <a:pt x="65617" y="108301"/>
                        </a:lnTo>
                        <a:cubicBezTo>
                          <a:pt x="65434" y="107923"/>
                          <a:pt x="65054" y="107682"/>
                          <a:pt x="64635" y="107678"/>
                        </a:cubicBezTo>
                        <a:cubicBezTo>
                          <a:pt x="64135" y="107726"/>
                          <a:pt x="63666" y="107946"/>
                          <a:pt x="63310" y="108301"/>
                        </a:cubicBezTo>
                        <a:lnTo>
                          <a:pt x="63310" y="111749"/>
                        </a:lnTo>
                        <a:cubicBezTo>
                          <a:pt x="61753" y="113291"/>
                          <a:pt x="60071" y="114703"/>
                          <a:pt x="58283" y="115969"/>
                        </a:cubicBezTo>
                        <a:lnTo>
                          <a:pt x="58037" y="115969"/>
                        </a:lnTo>
                        <a:lnTo>
                          <a:pt x="58037" y="113933"/>
                        </a:lnTo>
                        <a:lnTo>
                          <a:pt x="59397" y="113933"/>
                        </a:lnTo>
                        <a:lnTo>
                          <a:pt x="59397" y="101545"/>
                        </a:lnTo>
                        <a:lnTo>
                          <a:pt x="61459" y="101545"/>
                        </a:lnTo>
                        <a:lnTo>
                          <a:pt x="61459" y="104563"/>
                        </a:lnTo>
                        <a:lnTo>
                          <a:pt x="62441" y="104563"/>
                        </a:lnTo>
                        <a:lnTo>
                          <a:pt x="62441" y="98246"/>
                        </a:lnTo>
                        <a:lnTo>
                          <a:pt x="66451" y="98246"/>
                        </a:lnTo>
                        <a:lnTo>
                          <a:pt x="66451" y="104598"/>
                        </a:lnTo>
                        <a:lnTo>
                          <a:pt x="67530" y="104598"/>
                        </a:lnTo>
                        <a:lnTo>
                          <a:pt x="67530" y="101545"/>
                        </a:lnTo>
                        <a:lnTo>
                          <a:pt x="69530" y="101545"/>
                        </a:lnTo>
                        <a:close/>
                        <a:moveTo>
                          <a:pt x="72522" y="97106"/>
                        </a:moveTo>
                        <a:lnTo>
                          <a:pt x="56300" y="97106"/>
                        </a:lnTo>
                        <a:lnTo>
                          <a:pt x="56300" y="75593"/>
                        </a:lnTo>
                        <a:lnTo>
                          <a:pt x="72469" y="75593"/>
                        </a:lnTo>
                        <a:close/>
                        <a:moveTo>
                          <a:pt x="71645" y="23750"/>
                        </a:moveTo>
                        <a:cubicBezTo>
                          <a:pt x="61723" y="20575"/>
                          <a:pt x="51355" y="19014"/>
                          <a:pt x="40937" y="19126"/>
                        </a:cubicBezTo>
                        <a:cubicBezTo>
                          <a:pt x="29991" y="19211"/>
                          <a:pt x="19106" y="20778"/>
                          <a:pt x="8581" y="23785"/>
                        </a:cubicBezTo>
                        <a:cubicBezTo>
                          <a:pt x="8668" y="19065"/>
                          <a:pt x="5869" y="15187"/>
                          <a:pt x="2167" y="12537"/>
                        </a:cubicBezTo>
                        <a:cubicBezTo>
                          <a:pt x="5501" y="12046"/>
                          <a:pt x="10177" y="11607"/>
                          <a:pt x="11634" y="15169"/>
                        </a:cubicBezTo>
                        <a:lnTo>
                          <a:pt x="11353" y="15169"/>
                        </a:lnTo>
                        <a:cubicBezTo>
                          <a:pt x="4878" y="14555"/>
                          <a:pt x="11783" y="24908"/>
                          <a:pt x="14740" y="19205"/>
                        </a:cubicBezTo>
                        <a:cubicBezTo>
                          <a:pt x="15413" y="17737"/>
                          <a:pt x="15741" y="16135"/>
                          <a:pt x="15696" y="14520"/>
                        </a:cubicBezTo>
                        <a:cubicBezTo>
                          <a:pt x="13634" y="14310"/>
                          <a:pt x="13388" y="11888"/>
                          <a:pt x="15362" y="11888"/>
                        </a:cubicBezTo>
                        <a:cubicBezTo>
                          <a:pt x="17021" y="11888"/>
                          <a:pt x="16591" y="13976"/>
                          <a:pt x="15854" y="14564"/>
                        </a:cubicBezTo>
                        <a:cubicBezTo>
                          <a:pt x="16345" y="19740"/>
                          <a:pt x="22723" y="19714"/>
                          <a:pt x="22697" y="15441"/>
                        </a:cubicBezTo>
                        <a:cubicBezTo>
                          <a:pt x="22697" y="12572"/>
                          <a:pt x="20504" y="12055"/>
                          <a:pt x="18653" y="12634"/>
                        </a:cubicBezTo>
                        <a:cubicBezTo>
                          <a:pt x="18813" y="12142"/>
                          <a:pt x="19000" y="11658"/>
                          <a:pt x="19214" y="11186"/>
                        </a:cubicBezTo>
                        <a:lnTo>
                          <a:pt x="20969" y="10169"/>
                        </a:lnTo>
                        <a:cubicBezTo>
                          <a:pt x="20969" y="9124"/>
                          <a:pt x="20969" y="6782"/>
                          <a:pt x="21653" y="5948"/>
                        </a:cubicBezTo>
                        <a:cubicBezTo>
                          <a:pt x="22916" y="6659"/>
                          <a:pt x="23496" y="8633"/>
                          <a:pt x="23496" y="9958"/>
                        </a:cubicBezTo>
                        <a:cubicBezTo>
                          <a:pt x="24855" y="9774"/>
                          <a:pt x="26215" y="9958"/>
                          <a:pt x="26768" y="11432"/>
                        </a:cubicBezTo>
                        <a:cubicBezTo>
                          <a:pt x="22083" y="11739"/>
                          <a:pt x="22732" y="15099"/>
                          <a:pt x="24671" y="16696"/>
                        </a:cubicBezTo>
                        <a:cubicBezTo>
                          <a:pt x="26856" y="18451"/>
                          <a:pt x="30216" y="17933"/>
                          <a:pt x="30251" y="11958"/>
                        </a:cubicBezTo>
                        <a:cubicBezTo>
                          <a:pt x="32883" y="21443"/>
                          <a:pt x="39805" y="15591"/>
                          <a:pt x="39648" y="13099"/>
                        </a:cubicBezTo>
                        <a:cubicBezTo>
                          <a:pt x="39463" y="9923"/>
                          <a:pt x="37182" y="8291"/>
                          <a:pt x="35428" y="11002"/>
                        </a:cubicBezTo>
                        <a:lnTo>
                          <a:pt x="35120" y="9089"/>
                        </a:lnTo>
                        <a:lnTo>
                          <a:pt x="34875" y="7545"/>
                        </a:lnTo>
                        <a:cubicBezTo>
                          <a:pt x="35024" y="6668"/>
                          <a:pt x="36015" y="5387"/>
                          <a:pt x="37551" y="6747"/>
                        </a:cubicBezTo>
                        <a:lnTo>
                          <a:pt x="38481" y="7545"/>
                        </a:lnTo>
                        <a:cubicBezTo>
                          <a:pt x="38542" y="5791"/>
                          <a:pt x="38630" y="2615"/>
                          <a:pt x="40016" y="1325"/>
                        </a:cubicBezTo>
                        <a:cubicBezTo>
                          <a:pt x="41069" y="2615"/>
                          <a:pt x="41525" y="5571"/>
                          <a:pt x="41437" y="7212"/>
                        </a:cubicBezTo>
                        <a:lnTo>
                          <a:pt x="42271" y="6896"/>
                        </a:lnTo>
                        <a:cubicBezTo>
                          <a:pt x="46368" y="4624"/>
                          <a:pt x="45693" y="9274"/>
                          <a:pt x="44903" y="11432"/>
                        </a:cubicBezTo>
                        <a:cubicBezTo>
                          <a:pt x="42955" y="8686"/>
                          <a:pt x="40428" y="8905"/>
                          <a:pt x="40428" y="12967"/>
                        </a:cubicBezTo>
                        <a:cubicBezTo>
                          <a:pt x="40428" y="17652"/>
                          <a:pt x="49342" y="19109"/>
                          <a:pt x="49860" y="12572"/>
                        </a:cubicBezTo>
                        <a:cubicBezTo>
                          <a:pt x="52729" y="24347"/>
                          <a:pt x="61108" y="12081"/>
                          <a:pt x="53369" y="11432"/>
                        </a:cubicBezTo>
                        <a:cubicBezTo>
                          <a:pt x="53589" y="10318"/>
                          <a:pt x="54484" y="9923"/>
                          <a:pt x="56001" y="9949"/>
                        </a:cubicBezTo>
                        <a:lnTo>
                          <a:pt x="56589" y="9949"/>
                        </a:lnTo>
                        <a:lnTo>
                          <a:pt x="56589" y="9335"/>
                        </a:lnTo>
                        <a:cubicBezTo>
                          <a:pt x="56644" y="8026"/>
                          <a:pt x="57289" y="6813"/>
                          <a:pt x="58344" y="6036"/>
                        </a:cubicBezTo>
                        <a:cubicBezTo>
                          <a:pt x="59177" y="7054"/>
                          <a:pt x="59081" y="8931"/>
                          <a:pt x="58958" y="10133"/>
                        </a:cubicBezTo>
                        <a:cubicBezTo>
                          <a:pt x="60222" y="10598"/>
                          <a:pt x="61116" y="10906"/>
                          <a:pt x="61239" y="12388"/>
                        </a:cubicBezTo>
                        <a:lnTo>
                          <a:pt x="61020" y="12476"/>
                        </a:lnTo>
                        <a:cubicBezTo>
                          <a:pt x="56001" y="12906"/>
                          <a:pt x="55817" y="18617"/>
                          <a:pt x="60406" y="18617"/>
                        </a:cubicBezTo>
                        <a:cubicBezTo>
                          <a:pt x="63336" y="18617"/>
                          <a:pt x="65924" y="14801"/>
                          <a:pt x="62599" y="13073"/>
                        </a:cubicBezTo>
                        <a:cubicBezTo>
                          <a:pt x="63254" y="12585"/>
                          <a:pt x="63978" y="12200"/>
                          <a:pt x="64749" y="11932"/>
                        </a:cubicBezTo>
                        <a:cubicBezTo>
                          <a:pt x="66881" y="11932"/>
                          <a:pt x="65398" y="14090"/>
                          <a:pt x="64599" y="14740"/>
                        </a:cubicBezTo>
                        <a:lnTo>
                          <a:pt x="64599" y="15047"/>
                        </a:lnTo>
                        <a:cubicBezTo>
                          <a:pt x="64599" y="17082"/>
                          <a:pt x="65126" y="20504"/>
                          <a:pt x="67898" y="20504"/>
                        </a:cubicBezTo>
                        <a:cubicBezTo>
                          <a:pt x="73162" y="20504"/>
                          <a:pt x="71996" y="15047"/>
                          <a:pt x="68355" y="15380"/>
                        </a:cubicBezTo>
                        <a:cubicBezTo>
                          <a:pt x="68916" y="11686"/>
                          <a:pt x="75137" y="12213"/>
                          <a:pt x="77821" y="12458"/>
                        </a:cubicBezTo>
                        <a:cubicBezTo>
                          <a:pt x="75014" y="14941"/>
                          <a:pt x="70846" y="19293"/>
                          <a:pt x="71592" y="23785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3074" name="Google Shape;3074;p18"/>
                  <p:cNvSpPr/>
                  <p:nvPr/>
                </p:nvSpPr>
                <p:spPr>
                  <a:xfrm>
                    <a:off x="1765253" y="1412585"/>
                    <a:ext cx="982" cy="4527"/>
                  </a:xfrm>
                  <a:custGeom>
                    <a:rect b="b" l="l" r="r" t="t"/>
                    <a:pathLst>
                      <a:path extrusionOk="0" h="4527" w="982">
                        <a:moveTo>
                          <a:pt x="0" y="0"/>
                        </a:moveTo>
                        <a:lnTo>
                          <a:pt x="983" y="0"/>
                        </a:lnTo>
                        <a:lnTo>
                          <a:pt x="983" y="4527"/>
                        </a:lnTo>
                        <a:lnTo>
                          <a:pt x="0" y="452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3075" name="Google Shape;3075;p18"/>
                  <p:cNvSpPr/>
                  <p:nvPr/>
                </p:nvSpPr>
                <p:spPr>
                  <a:xfrm>
                    <a:off x="1803190" y="1460971"/>
                    <a:ext cx="710" cy="3237"/>
                  </a:xfrm>
                  <a:custGeom>
                    <a:rect b="b" l="l" r="r" t="t"/>
                    <a:pathLst>
                      <a:path extrusionOk="0" h="3237" w="710">
                        <a:moveTo>
                          <a:pt x="0" y="0"/>
                        </a:moveTo>
                        <a:lnTo>
                          <a:pt x="711" y="0"/>
                        </a:lnTo>
                        <a:lnTo>
                          <a:pt x="711" y="3237"/>
                        </a:lnTo>
                        <a:lnTo>
                          <a:pt x="0" y="323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3076" name="Google Shape;3076;p18"/>
                  <p:cNvSpPr/>
                  <p:nvPr/>
                </p:nvSpPr>
                <p:spPr>
                  <a:xfrm>
                    <a:off x="1795206" y="1460971"/>
                    <a:ext cx="710" cy="3237"/>
                  </a:xfrm>
                  <a:custGeom>
                    <a:rect b="b" l="l" r="r" t="t"/>
                    <a:pathLst>
                      <a:path extrusionOk="0" h="3237" w="710">
                        <a:moveTo>
                          <a:pt x="0" y="0"/>
                        </a:moveTo>
                        <a:lnTo>
                          <a:pt x="711" y="0"/>
                        </a:lnTo>
                        <a:lnTo>
                          <a:pt x="711" y="3237"/>
                        </a:lnTo>
                        <a:lnTo>
                          <a:pt x="0" y="323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3077" name="Google Shape;3077;p18"/>
                  <p:cNvSpPr/>
                  <p:nvPr/>
                </p:nvSpPr>
                <p:spPr>
                  <a:xfrm>
                    <a:off x="1798996" y="1455181"/>
                    <a:ext cx="982" cy="4527"/>
                  </a:xfrm>
                  <a:custGeom>
                    <a:rect b="b" l="l" r="r" t="t"/>
                    <a:pathLst>
                      <a:path extrusionOk="0" h="4527" w="982">
                        <a:moveTo>
                          <a:pt x="0" y="0"/>
                        </a:moveTo>
                        <a:lnTo>
                          <a:pt x="983" y="0"/>
                        </a:lnTo>
                        <a:lnTo>
                          <a:pt x="983" y="4527"/>
                        </a:lnTo>
                        <a:lnTo>
                          <a:pt x="0" y="452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3078" name="Google Shape;3078;p18"/>
                  <p:cNvSpPr/>
                  <p:nvPr/>
                </p:nvSpPr>
                <p:spPr>
                  <a:xfrm>
                    <a:off x="1626654" y="1352311"/>
                    <a:ext cx="69779" cy="152501"/>
                  </a:xfrm>
                  <a:custGeom>
                    <a:rect b="b" l="l" r="r" t="t"/>
                    <a:pathLst>
                      <a:path extrusionOk="0" h="152501" w="69779">
                        <a:moveTo>
                          <a:pt x="56593" y="53562"/>
                        </a:moveTo>
                        <a:cubicBezTo>
                          <a:pt x="57411" y="52104"/>
                          <a:pt x="58706" y="50971"/>
                          <a:pt x="60260" y="50351"/>
                        </a:cubicBezTo>
                        <a:cubicBezTo>
                          <a:pt x="59637" y="49149"/>
                          <a:pt x="59119" y="48193"/>
                          <a:pt x="57672" y="47886"/>
                        </a:cubicBezTo>
                        <a:cubicBezTo>
                          <a:pt x="57428" y="47826"/>
                          <a:pt x="57177" y="47796"/>
                          <a:pt x="56926" y="47798"/>
                        </a:cubicBezTo>
                        <a:cubicBezTo>
                          <a:pt x="57759" y="45701"/>
                          <a:pt x="57452" y="43640"/>
                          <a:pt x="57330" y="41508"/>
                        </a:cubicBezTo>
                        <a:cubicBezTo>
                          <a:pt x="57635" y="41619"/>
                          <a:pt x="57973" y="41462"/>
                          <a:pt x="58084" y="41157"/>
                        </a:cubicBezTo>
                        <a:cubicBezTo>
                          <a:pt x="58196" y="40851"/>
                          <a:pt x="58038" y="40514"/>
                          <a:pt x="57733" y="40402"/>
                        </a:cubicBezTo>
                        <a:lnTo>
                          <a:pt x="57207" y="40244"/>
                        </a:lnTo>
                        <a:lnTo>
                          <a:pt x="57207" y="38147"/>
                        </a:lnTo>
                        <a:cubicBezTo>
                          <a:pt x="57454" y="37402"/>
                          <a:pt x="57828" y="36704"/>
                          <a:pt x="58312" y="36086"/>
                        </a:cubicBezTo>
                        <a:cubicBezTo>
                          <a:pt x="59435" y="35073"/>
                          <a:pt x="60678" y="34205"/>
                          <a:pt x="62015" y="33497"/>
                        </a:cubicBezTo>
                        <a:lnTo>
                          <a:pt x="61243" y="32883"/>
                        </a:lnTo>
                        <a:cubicBezTo>
                          <a:pt x="61007" y="32801"/>
                          <a:pt x="60781" y="32695"/>
                          <a:pt x="60567" y="32567"/>
                        </a:cubicBezTo>
                        <a:cubicBezTo>
                          <a:pt x="58812" y="31690"/>
                          <a:pt x="57207" y="31093"/>
                          <a:pt x="55540" y="32638"/>
                        </a:cubicBezTo>
                        <a:lnTo>
                          <a:pt x="55478" y="32541"/>
                        </a:lnTo>
                        <a:cubicBezTo>
                          <a:pt x="55250" y="32164"/>
                          <a:pt x="54934" y="31848"/>
                          <a:pt x="54557" y="31620"/>
                        </a:cubicBezTo>
                        <a:lnTo>
                          <a:pt x="54706" y="31620"/>
                        </a:lnTo>
                        <a:cubicBezTo>
                          <a:pt x="54052" y="29230"/>
                          <a:pt x="52802" y="27044"/>
                          <a:pt x="51074" y="25268"/>
                        </a:cubicBezTo>
                        <a:cubicBezTo>
                          <a:pt x="50926" y="24042"/>
                          <a:pt x="50853" y="22809"/>
                          <a:pt x="50855" y="21574"/>
                        </a:cubicBezTo>
                        <a:cubicBezTo>
                          <a:pt x="51533" y="20581"/>
                          <a:pt x="52487" y="19810"/>
                          <a:pt x="53601" y="19354"/>
                        </a:cubicBezTo>
                        <a:lnTo>
                          <a:pt x="54829" y="18951"/>
                        </a:lnTo>
                        <a:cubicBezTo>
                          <a:pt x="54522" y="17565"/>
                          <a:pt x="53846" y="16521"/>
                          <a:pt x="52197" y="16521"/>
                        </a:cubicBezTo>
                        <a:cubicBezTo>
                          <a:pt x="51406" y="16523"/>
                          <a:pt x="50636" y="16782"/>
                          <a:pt x="50004" y="17258"/>
                        </a:cubicBezTo>
                        <a:cubicBezTo>
                          <a:pt x="48775" y="14178"/>
                          <a:pt x="47538" y="14976"/>
                          <a:pt x="45757" y="15845"/>
                        </a:cubicBezTo>
                        <a:cubicBezTo>
                          <a:pt x="45767" y="14990"/>
                          <a:pt x="45236" y="14224"/>
                          <a:pt x="44432" y="13932"/>
                        </a:cubicBezTo>
                        <a:cubicBezTo>
                          <a:pt x="44443" y="13826"/>
                          <a:pt x="44422" y="13719"/>
                          <a:pt x="44371" y="13625"/>
                        </a:cubicBezTo>
                        <a:cubicBezTo>
                          <a:pt x="43246" y="11082"/>
                          <a:pt x="40956" y="9243"/>
                          <a:pt x="38230" y="8695"/>
                        </a:cubicBezTo>
                        <a:cubicBezTo>
                          <a:pt x="38895" y="7647"/>
                          <a:pt x="38589" y="6259"/>
                          <a:pt x="37545" y="5589"/>
                        </a:cubicBezTo>
                        <a:cubicBezTo>
                          <a:pt x="37376" y="5481"/>
                          <a:pt x="37193" y="5396"/>
                          <a:pt x="37001" y="5334"/>
                        </a:cubicBezTo>
                        <a:lnTo>
                          <a:pt x="37001" y="4097"/>
                        </a:lnTo>
                        <a:lnTo>
                          <a:pt x="38844" y="4097"/>
                        </a:lnTo>
                        <a:cubicBezTo>
                          <a:pt x="39200" y="4138"/>
                          <a:pt x="39522" y="3884"/>
                          <a:pt x="39564" y="3528"/>
                        </a:cubicBezTo>
                        <a:cubicBezTo>
                          <a:pt x="39605" y="3172"/>
                          <a:pt x="39351" y="2849"/>
                          <a:pt x="38995" y="2808"/>
                        </a:cubicBezTo>
                        <a:cubicBezTo>
                          <a:pt x="38945" y="2801"/>
                          <a:pt x="38894" y="2801"/>
                          <a:pt x="38844" y="2808"/>
                        </a:cubicBezTo>
                        <a:lnTo>
                          <a:pt x="37001" y="2808"/>
                        </a:lnTo>
                        <a:lnTo>
                          <a:pt x="37001" y="649"/>
                        </a:lnTo>
                        <a:cubicBezTo>
                          <a:pt x="37001" y="290"/>
                          <a:pt x="36711" y="0"/>
                          <a:pt x="36352" y="0"/>
                        </a:cubicBezTo>
                        <a:cubicBezTo>
                          <a:pt x="35993" y="0"/>
                          <a:pt x="35703" y="290"/>
                          <a:pt x="35703" y="649"/>
                        </a:cubicBezTo>
                        <a:lnTo>
                          <a:pt x="35703" y="2808"/>
                        </a:lnTo>
                        <a:lnTo>
                          <a:pt x="33852" y="2808"/>
                        </a:lnTo>
                        <a:cubicBezTo>
                          <a:pt x="33486" y="2765"/>
                          <a:pt x="33155" y="3028"/>
                          <a:pt x="33113" y="3394"/>
                        </a:cubicBezTo>
                        <a:cubicBezTo>
                          <a:pt x="33071" y="3759"/>
                          <a:pt x="33333" y="4090"/>
                          <a:pt x="33699" y="4132"/>
                        </a:cubicBezTo>
                        <a:cubicBezTo>
                          <a:pt x="33750" y="4138"/>
                          <a:pt x="33801" y="4138"/>
                          <a:pt x="33852" y="4132"/>
                        </a:cubicBezTo>
                        <a:lnTo>
                          <a:pt x="35703" y="4132"/>
                        </a:lnTo>
                        <a:lnTo>
                          <a:pt x="35703" y="5361"/>
                        </a:lnTo>
                        <a:cubicBezTo>
                          <a:pt x="34522" y="5741"/>
                          <a:pt x="33873" y="7006"/>
                          <a:pt x="34253" y="8187"/>
                        </a:cubicBezTo>
                        <a:cubicBezTo>
                          <a:pt x="34253" y="8189"/>
                          <a:pt x="34254" y="8192"/>
                          <a:pt x="34255" y="8194"/>
                        </a:cubicBezTo>
                        <a:cubicBezTo>
                          <a:pt x="34311" y="8380"/>
                          <a:pt x="34395" y="8558"/>
                          <a:pt x="34501" y="8721"/>
                        </a:cubicBezTo>
                        <a:cubicBezTo>
                          <a:pt x="31729" y="9335"/>
                          <a:pt x="29434" y="11270"/>
                          <a:pt x="28359" y="13897"/>
                        </a:cubicBezTo>
                        <a:cubicBezTo>
                          <a:pt x="27480" y="14165"/>
                          <a:pt x="26887" y="14987"/>
                          <a:pt x="26912" y="15906"/>
                        </a:cubicBezTo>
                        <a:cubicBezTo>
                          <a:pt x="25157" y="14976"/>
                          <a:pt x="23929" y="14152"/>
                          <a:pt x="22692" y="17258"/>
                        </a:cubicBezTo>
                        <a:cubicBezTo>
                          <a:pt x="22071" y="16788"/>
                          <a:pt x="21312" y="16538"/>
                          <a:pt x="20533" y="16547"/>
                        </a:cubicBezTo>
                        <a:cubicBezTo>
                          <a:pt x="19476" y="16520"/>
                          <a:pt x="18505" y="17128"/>
                          <a:pt x="18068" y="18091"/>
                        </a:cubicBezTo>
                        <a:cubicBezTo>
                          <a:pt x="17969" y="18379"/>
                          <a:pt x="17887" y="18671"/>
                          <a:pt x="17822" y="18968"/>
                        </a:cubicBezTo>
                        <a:cubicBezTo>
                          <a:pt x="19244" y="19372"/>
                          <a:pt x="21121" y="20205"/>
                          <a:pt x="21832" y="21600"/>
                        </a:cubicBezTo>
                        <a:cubicBezTo>
                          <a:pt x="21893" y="21793"/>
                          <a:pt x="21674" y="24443"/>
                          <a:pt x="21586" y="25268"/>
                        </a:cubicBezTo>
                        <a:cubicBezTo>
                          <a:pt x="19847" y="27041"/>
                          <a:pt x="18611" y="29246"/>
                          <a:pt x="18007" y="31655"/>
                        </a:cubicBezTo>
                        <a:cubicBezTo>
                          <a:pt x="17714" y="31859"/>
                          <a:pt x="17464" y="32119"/>
                          <a:pt x="17270" y="32418"/>
                        </a:cubicBezTo>
                        <a:lnTo>
                          <a:pt x="17208" y="32515"/>
                        </a:lnTo>
                        <a:cubicBezTo>
                          <a:pt x="15541" y="30971"/>
                          <a:pt x="13971" y="31637"/>
                          <a:pt x="12216" y="32453"/>
                        </a:cubicBezTo>
                        <a:cubicBezTo>
                          <a:pt x="11992" y="32583"/>
                          <a:pt x="11753" y="32686"/>
                          <a:pt x="11505" y="32760"/>
                        </a:cubicBezTo>
                        <a:lnTo>
                          <a:pt x="10733" y="33375"/>
                        </a:lnTo>
                        <a:cubicBezTo>
                          <a:pt x="12071" y="34097"/>
                          <a:pt x="13314" y="34981"/>
                          <a:pt x="14436" y="36007"/>
                        </a:cubicBezTo>
                        <a:cubicBezTo>
                          <a:pt x="14946" y="36614"/>
                          <a:pt x="15333" y="37314"/>
                          <a:pt x="15576" y="38068"/>
                        </a:cubicBezTo>
                        <a:lnTo>
                          <a:pt x="15576" y="39981"/>
                        </a:lnTo>
                        <a:lnTo>
                          <a:pt x="15576" y="40200"/>
                        </a:lnTo>
                        <a:lnTo>
                          <a:pt x="15120" y="40350"/>
                        </a:lnTo>
                        <a:cubicBezTo>
                          <a:pt x="14818" y="40470"/>
                          <a:pt x="14671" y="40811"/>
                          <a:pt x="14791" y="41113"/>
                        </a:cubicBezTo>
                        <a:cubicBezTo>
                          <a:pt x="14901" y="41390"/>
                          <a:pt x="15201" y="41540"/>
                          <a:pt x="15489" y="41464"/>
                        </a:cubicBezTo>
                        <a:cubicBezTo>
                          <a:pt x="15331" y="43622"/>
                          <a:pt x="15024" y="45745"/>
                          <a:pt x="15919" y="47868"/>
                        </a:cubicBezTo>
                        <a:cubicBezTo>
                          <a:pt x="15625" y="47839"/>
                          <a:pt x="15328" y="47861"/>
                          <a:pt x="15041" y="47930"/>
                        </a:cubicBezTo>
                        <a:cubicBezTo>
                          <a:pt x="13594" y="48237"/>
                          <a:pt x="13041" y="49228"/>
                          <a:pt x="12409" y="50395"/>
                        </a:cubicBezTo>
                        <a:cubicBezTo>
                          <a:pt x="13969" y="51004"/>
                          <a:pt x="15267" y="52140"/>
                          <a:pt x="16076" y="53606"/>
                        </a:cubicBezTo>
                        <a:cubicBezTo>
                          <a:pt x="16419" y="54308"/>
                          <a:pt x="17182" y="56238"/>
                          <a:pt x="17436" y="56896"/>
                        </a:cubicBezTo>
                        <a:lnTo>
                          <a:pt x="12" y="56896"/>
                        </a:lnTo>
                        <a:lnTo>
                          <a:pt x="12" y="116074"/>
                        </a:lnTo>
                        <a:cubicBezTo>
                          <a:pt x="-67" y="118998"/>
                          <a:pt x="245" y="121919"/>
                          <a:pt x="942" y="124760"/>
                        </a:cubicBezTo>
                        <a:cubicBezTo>
                          <a:pt x="4329" y="136569"/>
                          <a:pt x="16006" y="144737"/>
                          <a:pt x="26613" y="149510"/>
                        </a:cubicBezTo>
                        <a:cubicBezTo>
                          <a:pt x="28972" y="150580"/>
                          <a:pt x="31388" y="151518"/>
                          <a:pt x="33852" y="152317"/>
                        </a:cubicBezTo>
                        <a:lnTo>
                          <a:pt x="35106" y="152502"/>
                        </a:lnTo>
                        <a:lnTo>
                          <a:pt x="36247" y="152256"/>
                        </a:lnTo>
                        <a:cubicBezTo>
                          <a:pt x="44019" y="149852"/>
                          <a:pt x="51244" y="145947"/>
                          <a:pt x="57514" y="140763"/>
                        </a:cubicBezTo>
                        <a:cubicBezTo>
                          <a:pt x="64594" y="134621"/>
                          <a:pt x="69033" y="128366"/>
                          <a:pt x="69656" y="119189"/>
                        </a:cubicBezTo>
                        <a:cubicBezTo>
                          <a:pt x="69779" y="117434"/>
                          <a:pt x="69779" y="116039"/>
                          <a:pt x="69779" y="116039"/>
                        </a:cubicBezTo>
                        <a:lnTo>
                          <a:pt x="69779" y="56870"/>
                        </a:lnTo>
                        <a:lnTo>
                          <a:pt x="55285" y="56870"/>
                        </a:lnTo>
                        <a:cubicBezTo>
                          <a:pt x="55496" y="56230"/>
                          <a:pt x="56268" y="54282"/>
                          <a:pt x="56610" y="53580"/>
                        </a:cubicBezTo>
                        <a:close/>
                        <a:moveTo>
                          <a:pt x="6943" y="122812"/>
                        </a:moveTo>
                        <a:lnTo>
                          <a:pt x="2644" y="122812"/>
                        </a:lnTo>
                        <a:lnTo>
                          <a:pt x="2469" y="121794"/>
                        </a:lnTo>
                        <a:lnTo>
                          <a:pt x="3460" y="120715"/>
                        </a:lnTo>
                        <a:cubicBezTo>
                          <a:pt x="3460" y="120715"/>
                          <a:pt x="2583" y="119838"/>
                          <a:pt x="2469" y="119610"/>
                        </a:cubicBezTo>
                        <a:cubicBezTo>
                          <a:pt x="2283" y="119303"/>
                          <a:pt x="2189" y="118950"/>
                          <a:pt x="2197" y="118592"/>
                        </a:cubicBezTo>
                        <a:cubicBezTo>
                          <a:pt x="2197" y="118285"/>
                          <a:pt x="2135" y="117416"/>
                          <a:pt x="4355" y="117451"/>
                        </a:cubicBezTo>
                        <a:cubicBezTo>
                          <a:pt x="6575" y="117486"/>
                          <a:pt x="6636" y="118188"/>
                          <a:pt x="6636" y="118680"/>
                        </a:cubicBezTo>
                        <a:cubicBezTo>
                          <a:pt x="6473" y="119467"/>
                          <a:pt x="6061" y="120180"/>
                          <a:pt x="5460" y="120715"/>
                        </a:cubicBezTo>
                        <a:lnTo>
                          <a:pt x="6943" y="122470"/>
                        </a:lnTo>
                        <a:lnTo>
                          <a:pt x="6943" y="122812"/>
                        </a:lnTo>
                        <a:close/>
                        <a:moveTo>
                          <a:pt x="6943" y="97843"/>
                        </a:moveTo>
                        <a:lnTo>
                          <a:pt x="1916" y="97843"/>
                        </a:lnTo>
                        <a:lnTo>
                          <a:pt x="1916" y="97474"/>
                        </a:lnTo>
                        <a:cubicBezTo>
                          <a:pt x="1916" y="97325"/>
                          <a:pt x="3425" y="95719"/>
                          <a:pt x="3425" y="95719"/>
                        </a:cubicBezTo>
                        <a:cubicBezTo>
                          <a:pt x="3069" y="95371"/>
                          <a:pt x="2740" y="94995"/>
                          <a:pt x="2442" y="94596"/>
                        </a:cubicBezTo>
                        <a:cubicBezTo>
                          <a:pt x="2263" y="94300"/>
                          <a:pt x="2167" y="93960"/>
                          <a:pt x="2162" y="93614"/>
                        </a:cubicBezTo>
                        <a:cubicBezTo>
                          <a:pt x="2162" y="93298"/>
                          <a:pt x="2162" y="92438"/>
                          <a:pt x="4320" y="92473"/>
                        </a:cubicBezTo>
                        <a:cubicBezTo>
                          <a:pt x="6478" y="92508"/>
                          <a:pt x="6601" y="93210"/>
                          <a:pt x="6601" y="93701"/>
                        </a:cubicBezTo>
                        <a:cubicBezTo>
                          <a:pt x="6457" y="94494"/>
                          <a:pt x="6045" y="95212"/>
                          <a:pt x="5434" y="95737"/>
                        </a:cubicBezTo>
                        <a:lnTo>
                          <a:pt x="6908" y="97492"/>
                        </a:lnTo>
                        <a:close/>
                        <a:moveTo>
                          <a:pt x="7127" y="64626"/>
                        </a:moveTo>
                        <a:lnTo>
                          <a:pt x="2162" y="64626"/>
                        </a:lnTo>
                        <a:lnTo>
                          <a:pt x="2162" y="64319"/>
                        </a:lnTo>
                        <a:cubicBezTo>
                          <a:pt x="2601" y="63668"/>
                          <a:pt x="3097" y="63057"/>
                          <a:pt x="3644" y="62494"/>
                        </a:cubicBezTo>
                        <a:cubicBezTo>
                          <a:pt x="3287" y="62148"/>
                          <a:pt x="2953" y="61779"/>
                          <a:pt x="2644" y="61388"/>
                        </a:cubicBezTo>
                        <a:cubicBezTo>
                          <a:pt x="2477" y="61076"/>
                          <a:pt x="2392" y="60725"/>
                          <a:pt x="2399" y="60371"/>
                        </a:cubicBezTo>
                        <a:cubicBezTo>
                          <a:pt x="2399" y="60064"/>
                          <a:pt x="2337" y="59230"/>
                          <a:pt x="4557" y="59230"/>
                        </a:cubicBezTo>
                        <a:cubicBezTo>
                          <a:pt x="6777" y="59230"/>
                          <a:pt x="6838" y="59967"/>
                          <a:pt x="6838" y="60458"/>
                        </a:cubicBezTo>
                        <a:cubicBezTo>
                          <a:pt x="6677" y="61262"/>
                          <a:pt x="6254" y="61990"/>
                          <a:pt x="5636" y="62529"/>
                        </a:cubicBezTo>
                        <a:lnTo>
                          <a:pt x="7119" y="64284"/>
                        </a:lnTo>
                        <a:close/>
                        <a:moveTo>
                          <a:pt x="44854" y="17468"/>
                        </a:moveTo>
                        <a:lnTo>
                          <a:pt x="46143" y="17468"/>
                        </a:lnTo>
                        <a:cubicBezTo>
                          <a:pt x="46950" y="17468"/>
                          <a:pt x="47258" y="18091"/>
                          <a:pt x="47284" y="18951"/>
                        </a:cubicBezTo>
                        <a:cubicBezTo>
                          <a:pt x="47284" y="20425"/>
                          <a:pt x="45099" y="19872"/>
                          <a:pt x="44511" y="17626"/>
                        </a:cubicBezTo>
                        <a:cubicBezTo>
                          <a:pt x="44620" y="17575"/>
                          <a:pt x="44723" y="17514"/>
                          <a:pt x="44819" y="17442"/>
                        </a:cubicBezTo>
                        <a:close/>
                        <a:moveTo>
                          <a:pt x="43678" y="14976"/>
                        </a:moveTo>
                        <a:cubicBezTo>
                          <a:pt x="44139" y="14971"/>
                          <a:pt x="44515" y="15341"/>
                          <a:pt x="44520" y="15801"/>
                        </a:cubicBezTo>
                        <a:cubicBezTo>
                          <a:pt x="44525" y="16262"/>
                          <a:pt x="44156" y="16638"/>
                          <a:pt x="43696" y="16643"/>
                        </a:cubicBezTo>
                        <a:cubicBezTo>
                          <a:pt x="43235" y="16648"/>
                          <a:pt x="42859" y="16279"/>
                          <a:pt x="42853" y="15819"/>
                        </a:cubicBezTo>
                        <a:cubicBezTo>
                          <a:pt x="42853" y="15816"/>
                          <a:pt x="42853" y="15813"/>
                          <a:pt x="42853" y="15810"/>
                        </a:cubicBezTo>
                        <a:cubicBezTo>
                          <a:pt x="42848" y="15355"/>
                          <a:pt x="43213" y="14981"/>
                          <a:pt x="43668" y="14976"/>
                        </a:cubicBezTo>
                        <a:cubicBezTo>
                          <a:pt x="43681" y="14976"/>
                          <a:pt x="43692" y="14976"/>
                          <a:pt x="43704" y="14976"/>
                        </a:cubicBezTo>
                        <a:close/>
                        <a:moveTo>
                          <a:pt x="36256" y="6528"/>
                        </a:moveTo>
                        <a:cubicBezTo>
                          <a:pt x="36753" y="6399"/>
                          <a:pt x="37260" y="6698"/>
                          <a:pt x="37389" y="7195"/>
                        </a:cubicBezTo>
                        <a:cubicBezTo>
                          <a:pt x="37517" y="7692"/>
                          <a:pt x="37219" y="8200"/>
                          <a:pt x="36721" y="8328"/>
                        </a:cubicBezTo>
                        <a:cubicBezTo>
                          <a:pt x="36678" y="8339"/>
                          <a:pt x="36634" y="8347"/>
                          <a:pt x="36589" y="8352"/>
                        </a:cubicBezTo>
                        <a:cubicBezTo>
                          <a:pt x="36478" y="8370"/>
                          <a:pt x="36366" y="8370"/>
                          <a:pt x="36256" y="8352"/>
                        </a:cubicBezTo>
                        <a:cubicBezTo>
                          <a:pt x="35762" y="8324"/>
                          <a:pt x="35377" y="7916"/>
                          <a:pt x="35378" y="7422"/>
                        </a:cubicBezTo>
                        <a:cubicBezTo>
                          <a:pt x="35378" y="6938"/>
                          <a:pt x="35771" y="6545"/>
                          <a:pt x="36256" y="6545"/>
                        </a:cubicBezTo>
                        <a:close/>
                        <a:moveTo>
                          <a:pt x="36343" y="9765"/>
                        </a:moveTo>
                        <a:cubicBezTo>
                          <a:pt x="39168" y="9747"/>
                          <a:pt x="41755" y="11345"/>
                          <a:pt x="43002" y="13880"/>
                        </a:cubicBezTo>
                        <a:cubicBezTo>
                          <a:pt x="42329" y="14124"/>
                          <a:pt x="41836" y="14709"/>
                          <a:pt x="41713" y="15415"/>
                        </a:cubicBezTo>
                        <a:cubicBezTo>
                          <a:pt x="41142" y="14147"/>
                          <a:pt x="39865" y="13347"/>
                          <a:pt x="38475" y="13388"/>
                        </a:cubicBezTo>
                        <a:cubicBezTo>
                          <a:pt x="38449" y="12183"/>
                          <a:pt x="37850" y="11062"/>
                          <a:pt x="36861" y="10370"/>
                        </a:cubicBezTo>
                        <a:cubicBezTo>
                          <a:pt x="36685" y="10262"/>
                          <a:pt x="36500" y="10171"/>
                          <a:pt x="36308" y="10098"/>
                        </a:cubicBezTo>
                        <a:cubicBezTo>
                          <a:pt x="34967" y="10644"/>
                          <a:pt x="34088" y="11949"/>
                          <a:pt x="34088" y="13397"/>
                        </a:cubicBezTo>
                        <a:cubicBezTo>
                          <a:pt x="32696" y="13346"/>
                          <a:pt x="31413" y="14149"/>
                          <a:pt x="30851" y="15424"/>
                        </a:cubicBezTo>
                        <a:cubicBezTo>
                          <a:pt x="30730" y="14769"/>
                          <a:pt x="30293" y="14218"/>
                          <a:pt x="29684" y="13950"/>
                        </a:cubicBezTo>
                        <a:cubicBezTo>
                          <a:pt x="30911" y="11375"/>
                          <a:pt x="33517" y="9743"/>
                          <a:pt x="36370" y="9765"/>
                        </a:cubicBezTo>
                        <a:close/>
                        <a:moveTo>
                          <a:pt x="42169" y="17100"/>
                        </a:moveTo>
                        <a:cubicBezTo>
                          <a:pt x="41739" y="18091"/>
                          <a:pt x="41186" y="19074"/>
                          <a:pt x="39923" y="19074"/>
                        </a:cubicBezTo>
                        <a:cubicBezTo>
                          <a:pt x="38256" y="19074"/>
                          <a:pt x="38168" y="18196"/>
                          <a:pt x="38168" y="17872"/>
                        </a:cubicBezTo>
                        <a:cubicBezTo>
                          <a:pt x="38229" y="17407"/>
                          <a:pt x="38501" y="16995"/>
                          <a:pt x="38905" y="16757"/>
                        </a:cubicBezTo>
                        <a:cubicBezTo>
                          <a:pt x="39712" y="16424"/>
                          <a:pt x="41125" y="16757"/>
                          <a:pt x="42055" y="16977"/>
                        </a:cubicBezTo>
                        <a:close/>
                        <a:moveTo>
                          <a:pt x="34273" y="17872"/>
                        </a:moveTo>
                        <a:cubicBezTo>
                          <a:pt x="34273" y="18179"/>
                          <a:pt x="34211" y="19074"/>
                          <a:pt x="32518" y="19074"/>
                        </a:cubicBezTo>
                        <a:cubicBezTo>
                          <a:pt x="31255" y="19074"/>
                          <a:pt x="30667" y="18091"/>
                          <a:pt x="30263" y="17100"/>
                        </a:cubicBezTo>
                        <a:lnTo>
                          <a:pt x="30360" y="16977"/>
                        </a:lnTo>
                        <a:lnTo>
                          <a:pt x="31097" y="16793"/>
                        </a:lnTo>
                        <a:cubicBezTo>
                          <a:pt x="32185" y="16573"/>
                          <a:pt x="34334" y="16328"/>
                          <a:pt x="34334" y="17872"/>
                        </a:cubicBezTo>
                        <a:close/>
                        <a:moveTo>
                          <a:pt x="28763" y="14976"/>
                        </a:moveTo>
                        <a:cubicBezTo>
                          <a:pt x="29221" y="14929"/>
                          <a:pt x="29631" y="15262"/>
                          <a:pt x="29677" y="15720"/>
                        </a:cubicBezTo>
                        <a:cubicBezTo>
                          <a:pt x="29725" y="16178"/>
                          <a:pt x="29392" y="16587"/>
                          <a:pt x="28934" y="16635"/>
                        </a:cubicBezTo>
                        <a:cubicBezTo>
                          <a:pt x="28877" y="16641"/>
                          <a:pt x="28820" y="16641"/>
                          <a:pt x="28763" y="16635"/>
                        </a:cubicBezTo>
                        <a:cubicBezTo>
                          <a:pt x="28305" y="16682"/>
                          <a:pt x="27895" y="16349"/>
                          <a:pt x="27849" y="15891"/>
                        </a:cubicBezTo>
                        <a:cubicBezTo>
                          <a:pt x="27801" y="15433"/>
                          <a:pt x="28134" y="15024"/>
                          <a:pt x="28592" y="14976"/>
                        </a:cubicBezTo>
                        <a:cubicBezTo>
                          <a:pt x="28649" y="14970"/>
                          <a:pt x="28706" y="14970"/>
                          <a:pt x="28763" y="14976"/>
                        </a:cubicBezTo>
                        <a:close/>
                        <a:moveTo>
                          <a:pt x="26333" y="17468"/>
                        </a:moveTo>
                        <a:lnTo>
                          <a:pt x="27658" y="17468"/>
                        </a:lnTo>
                        <a:lnTo>
                          <a:pt x="27965" y="17626"/>
                        </a:lnTo>
                        <a:cubicBezTo>
                          <a:pt x="27377" y="19872"/>
                          <a:pt x="25192" y="20425"/>
                          <a:pt x="25192" y="18951"/>
                        </a:cubicBezTo>
                        <a:cubicBezTo>
                          <a:pt x="25245" y="18091"/>
                          <a:pt x="25552" y="17468"/>
                          <a:pt x="26333" y="17468"/>
                        </a:cubicBezTo>
                        <a:close/>
                        <a:moveTo>
                          <a:pt x="19244" y="18152"/>
                        </a:moveTo>
                        <a:cubicBezTo>
                          <a:pt x="19523" y="17815"/>
                          <a:pt x="19946" y="17630"/>
                          <a:pt x="20384" y="17652"/>
                        </a:cubicBezTo>
                        <a:cubicBezTo>
                          <a:pt x="21092" y="17652"/>
                          <a:pt x="21766" y="17956"/>
                          <a:pt x="22235" y="18486"/>
                        </a:cubicBezTo>
                        <a:cubicBezTo>
                          <a:pt x="22323" y="18547"/>
                          <a:pt x="23113" y="19661"/>
                          <a:pt x="23113" y="19661"/>
                        </a:cubicBezTo>
                        <a:cubicBezTo>
                          <a:pt x="23262" y="19039"/>
                          <a:pt x="23990" y="15406"/>
                          <a:pt x="25297" y="16363"/>
                        </a:cubicBezTo>
                        <a:lnTo>
                          <a:pt x="25455" y="16450"/>
                        </a:lnTo>
                        <a:cubicBezTo>
                          <a:pt x="24553" y="16933"/>
                          <a:pt x="24013" y="17895"/>
                          <a:pt x="24069" y="18916"/>
                        </a:cubicBezTo>
                        <a:cubicBezTo>
                          <a:pt x="23973" y="21820"/>
                          <a:pt x="28166" y="21548"/>
                          <a:pt x="29088" y="18152"/>
                        </a:cubicBezTo>
                        <a:lnTo>
                          <a:pt x="29491" y="18152"/>
                        </a:lnTo>
                        <a:cubicBezTo>
                          <a:pt x="30029" y="19405"/>
                          <a:pt x="31243" y="20233"/>
                          <a:pt x="32606" y="20276"/>
                        </a:cubicBezTo>
                        <a:cubicBezTo>
                          <a:pt x="35071" y="20276"/>
                          <a:pt x="35501" y="18679"/>
                          <a:pt x="35501" y="17907"/>
                        </a:cubicBezTo>
                        <a:cubicBezTo>
                          <a:pt x="35501" y="15968"/>
                          <a:pt x="33650" y="15380"/>
                          <a:pt x="32114" y="15503"/>
                        </a:cubicBezTo>
                        <a:cubicBezTo>
                          <a:pt x="32646" y="14926"/>
                          <a:pt x="33392" y="14593"/>
                          <a:pt x="34176" y="14582"/>
                        </a:cubicBezTo>
                        <a:lnTo>
                          <a:pt x="35194" y="14643"/>
                        </a:lnTo>
                        <a:cubicBezTo>
                          <a:pt x="35194" y="13467"/>
                          <a:pt x="35194" y="12143"/>
                          <a:pt x="36238" y="11432"/>
                        </a:cubicBezTo>
                        <a:cubicBezTo>
                          <a:pt x="37317" y="12143"/>
                          <a:pt x="37352" y="13467"/>
                          <a:pt x="37317" y="14643"/>
                        </a:cubicBezTo>
                        <a:cubicBezTo>
                          <a:pt x="38431" y="14547"/>
                          <a:pt x="39633" y="14547"/>
                          <a:pt x="40432" y="15520"/>
                        </a:cubicBezTo>
                        <a:cubicBezTo>
                          <a:pt x="38888" y="15398"/>
                          <a:pt x="37045" y="15985"/>
                          <a:pt x="37045" y="17924"/>
                        </a:cubicBezTo>
                        <a:cubicBezTo>
                          <a:pt x="37045" y="18696"/>
                          <a:pt x="37440" y="20293"/>
                          <a:pt x="39905" y="20293"/>
                        </a:cubicBezTo>
                        <a:cubicBezTo>
                          <a:pt x="41287" y="20250"/>
                          <a:pt x="42508" y="19383"/>
                          <a:pt x="43002" y="18091"/>
                        </a:cubicBezTo>
                        <a:lnTo>
                          <a:pt x="43090" y="17995"/>
                        </a:lnTo>
                        <a:lnTo>
                          <a:pt x="43397" y="18117"/>
                        </a:lnTo>
                        <a:cubicBezTo>
                          <a:pt x="43658" y="19309"/>
                          <a:pt x="44508" y="20284"/>
                          <a:pt x="45652" y="20706"/>
                        </a:cubicBezTo>
                        <a:cubicBezTo>
                          <a:pt x="49284" y="21785"/>
                          <a:pt x="49039" y="17196"/>
                          <a:pt x="47065" y="16450"/>
                        </a:cubicBezTo>
                        <a:lnTo>
                          <a:pt x="47222" y="16363"/>
                        </a:lnTo>
                        <a:cubicBezTo>
                          <a:pt x="48100" y="15749"/>
                          <a:pt x="48696" y="17196"/>
                          <a:pt x="48916" y="17810"/>
                        </a:cubicBezTo>
                        <a:cubicBezTo>
                          <a:pt x="49039" y="18152"/>
                          <a:pt x="49407" y="19661"/>
                          <a:pt x="49407" y="19661"/>
                        </a:cubicBezTo>
                        <a:cubicBezTo>
                          <a:pt x="50179" y="18609"/>
                          <a:pt x="50644" y="17652"/>
                          <a:pt x="52118" y="17652"/>
                        </a:cubicBezTo>
                        <a:cubicBezTo>
                          <a:pt x="52568" y="17616"/>
                          <a:pt x="53008" y="17803"/>
                          <a:pt x="53294" y="18152"/>
                        </a:cubicBezTo>
                        <a:cubicBezTo>
                          <a:pt x="52606" y="18425"/>
                          <a:pt x="51961" y="18798"/>
                          <a:pt x="51381" y="19258"/>
                        </a:cubicBezTo>
                        <a:cubicBezTo>
                          <a:pt x="49442" y="20767"/>
                          <a:pt x="49565" y="21320"/>
                          <a:pt x="49714" y="23355"/>
                        </a:cubicBezTo>
                        <a:cubicBezTo>
                          <a:pt x="45346" y="22109"/>
                          <a:pt x="40824" y="21486"/>
                          <a:pt x="36282" y="21504"/>
                        </a:cubicBezTo>
                        <a:cubicBezTo>
                          <a:pt x="31731" y="21492"/>
                          <a:pt x="27201" y="22115"/>
                          <a:pt x="22823" y="23355"/>
                        </a:cubicBezTo>
                        <a:cubicBezTo>
                          <a:pt x="22872" y="22751"/>
                          <a:pt x="22872" y="22144"/>
                          <a:pt x="22823" y="21539"/>
                        </a:cubicBezTo>
                        <a:cubicBezTo>
                          <a:pt x="22736" y="20091"/>
                          <a:pt x="20454" y="18644"/>
                          <a:pt x="19217" y="18152"/>
                        </a:cubicBezTo>
                        <a:close/>
                        <a:moveTo>
                          <a:pt x="21735" y="26628"/>
                        </a:moveTo>
                        <a:lnTo>
                          <a:pt x="22569" y="25794"/>
                        </a:lnTo>
                        <a:lnTo>
                          <a:pt x="22692" y="24654"/>
                        </a:lnTo>
                        <a:cubicBezTo>
                          <a:pt x="31551" y="22101"/>
                          <a:pt x="40951" y="22101"/>
                          <a:pt x="49811" y="24654"/>
                        </a:cubicBezTo>
                        <a:lnTo>
                          <a:pt x="49907" y="25794"/>
                        </a:lnTo>
                        <a:cubicBezTo>
                          <a:pt x="51536" y="27298"/>
                          <a:pt x="52727" y="29213"/>
                          <a:pt x="53355" y="31339"/>
                        </a:cubicBezTo>
                        <a:cubicBezTo>
                          <a:pt x="51697" y="31436"/>
                          <a:pt x="50276" y="33462"/>
                          <a:pt x="51820" y="34787"/>
                        </a:cubicBezTo>
                        <a:cubicBezTo>
                          <a:pt x="52111" y="35101"/>
                          <a:pt x="52293" y="35501"/>
                          <a:pt x="52337" y="35928"/>
                        </a:cubicBezTo>
                        <a:lnTo>
                          <a:pt x="52337" y="36024"/>
                        </a:lnTo>
                        <a:cubicBezTo>
                          <a:pt x="52262" y="36615"/>
                          <a:pt x="51722" y="37033"/>
                          <a:pt x="51130" y="36958"/>
                        </a:cubicBezTo>
                        <a:cubicBezTo>
                          <a:pt x="50597" y="36890"/>
                          <a:pt x="50195" y="36439"/>
                          <a:pt x="50188" y="35901"/>
                        </a:cubicBezTo>
                        <a:lnTo>
                          <a:pt x="50188" y="35252"/>
                        </a:lnTo>
                        <a:lnTo>
                          <a:pt x="48951" y="35068"/>
                        </a:lnTo>
                        <a:lnTo>
                          <a:pt x="48889" y="35191"/>
                        </a:lnTo>
                        <a:cubicBezTo>
                          <a:pt x="48763" y="35614"/>
                          <a:pt x="48342" y="35876"/>
                          <a:pt x="47907" y="35805"/>
                        </a:cubicBezTo>
                        <a:cubicBezTo>
                          <a:pt x="47267" y="35792"/>
                          <a:pt x="46760" y="35262"/>
                          <a:pt x="46773" y="34622"/>
                        </a:cubicBezTo>
                        <a:cubicBezTo>
                          <a:pt x="46776" y="34512"/>
                          <a:pt x="46794" y="34402"/>
                          <a:pt x="46828" y="34296"/>
                        </a:cubicBezTo>
                        <a:cubicBezTo>
                          <a:pt x="47060" y="33582"/>
                          <a:pt x="47828" y="33191"/>
                          <a:pt x="48542" y="33424"/>
                        </a:cubicBezTo>
                        <a:cubicBezTo>
                          <a:pt x="48679" y="33468"/>
                          <a:pt x="48808" y="33535"/>
                          <a:pt x="48925" y="33620"/>
                        </a:cubicBezTo>
                        <a:cubicBezTo>
                          <a:pt x="49239" y="33903"/>
                          <a:pt x="49516" y="34224"/>
                          <a:pt x="49749" y="34577"/>
                        </a:cubicBezTo>
                        <a:cubicBezTo>
                          <a:pt x="49933" y="32638"/>
                          <a:pt x="49969" y="31339"/>
                          <a:pt x="48117" y="30356"/>
                        </a:cubicBezTo>
                        <a:lnTo>
                          <a:pt x="47872" y="30199"/>
                        </a:lnTo>
                        <a:cubicBezTo>
                          <a:pt x="47968" y="29181"/>
                          <a:pt x="47723" y="27610"/>
                          <a:pt x="46828" y="26900"/>
                        </a:cubicBezTo>
                        <a:lnTo>
                          <a:pt x="46582" y="26689"/>
                        </a:lnTo>
                        <a:lnTo>
                          <a:pt x="46266" y="26777"/>
                        </a:lnTo>
                        <a:cubicBezTo>
                          <a:pt x="45161" y="27145"/>
                          <a:pt x="44424" y="28532"/>
                          <a:pt x="44143" y="29549"/>
                        </a:cubicBezTo>
                        <a:lnTo>
                          <a:pt x="43862" y="29549"/>
                        </a:lnTo>
                        <a:cubicBezTo>
                          <a:pt x="41774" y="29856"/>
                          <a:pt x="41371" y="31146"/>
                          <a:pt x="40844" y="33059"/>
                        </a:cubicBezTo>
                        <a:cubicBezTo>
                          <a:pt x="41177" y="32753"/>
                          <a:pt x="41564" y="32512"/>
                          <a:pt x="41985" y="32348"/>
                        </a:cubicBezTo>
                        <a:cubicBezTo>
                          <a:pt x="42695" y="32102"/>
                          <a:pt x="43897" y="32752"/>
                          <a:pt x="43739" y="33708"/>
                        </a:cubicBezTo>
                        <a:cubicBezTo>
                          <a:pt x="43707" y="34362"/>
                          <a:pt x="43151" y="34864"/>
                          <a:pt x="42497" y="34831"/>
                        </a:cubicBezTo>
                        <a:cubicBezTo>
                          <a:pt x="42407" y="34827"/>
                          <a:pt x="42317" y="34812"/>
                          <a:pt x="42230" y="34787"/>
                        </a:cubicBezTo>
                        <a:cubicBezTo>
                          <a:pt x="41780" y="34728"/>
                          <a:pt x="41463" y="34316"/>
                          <a:pt x="41520" y="33866"/>
                        </a:cubicBezTo>
                        <a:lnTo>
                          <a:pt x="41520" y="33708"/>
                        </a:lnTo>
                        <a:lnTo>
                          <a:pt x="40721" y="33524"/>
                        </a:lnTo>
                        <a:lnTo>
                          <a:pt x="40098" y="33524"/>
                        </a:lnTo>
                        <a:lnTo>
                          <a:pt x="40098" y="33673"/>
                        </a:lnTo>
                        <a:cubicBezTo>
                          <a:pt x="40062" y="34130"/>
                          <a:pt x="39679" y="34482"/>
                          <a:pt x="39221" y="34480"/>
                        </a:cubicBezTo>
                        <a:cubicBezTo>
                          <a:pt x="38576" y="34554"/>
                          <a:pt x="37994" y="34090"/>
                          <a:pt x="37920" y="33446"/>
                        </a:cubicBezTo>
                        <a:cubicBezTo>
                          <a:pt x="37908" y="33349"/>
                          <a:pt x="37909" y="33252"/>
                          <a:pt x="37923" y="33155"/>
                        </a:cubicBezTo>
                        <a:cubicBezTo>
                          <a:pt x="37923" y="32164"/>
                          <a:pt x="39221" y="31769"/>
                          <a:pt x="39870" y="32102"/>
                        </a:cubicBezTo>
                        <a:cubicBezTo>
                          <a:pt x="40231" y="32328"/>
                          <a:pt x="40562" y="32599"/>
                          <a:pt x="40853" y="32910"/>
                        </a:cubicBezTo>
                        <a:cubicBezTo>
                          <a:pt x="40704" y="30962"/>
                          <a:pt x="40519" y="29698"/>
                          <a:pt x="38484" y="29023"/>
                        </a:cubicBezTo>
                        <a:lnTo>
                          <a:pt x="38238" y="28961"/>
                        </a:lnTo>
                        <a:cubicBezTo>
                          <a:pt x="38142" y="27917"/>
                          <a:pt x="37615" y="26400"/>
                          <a:pt x="36633" y="25882"/>
                        </a:cubicBezTo>
                        <a:lnTo>
                          <a:pt x="36326" y="25724"/>
                        </a:lnTo>
                        <a:lnTo>
                          <a:pt x="36019" y="25847"/>
                        </a:lnTo>
                        <a:cubicBezTo>
                          <a:pt x="35060" y="26586"/>
                          <a:pt x="34483" y="27716"/>
                          <a:pt x="34448" y="28926"/>
                        </a:cubicBezTo>
                        <a:lnTo>
                          <a:pt x="34167" y="29023"/>
                        </a:lnTo>
                        <a:cubicBezTo>
                          <a:pt x="32167" y="29698"/>
                          <a:pt x="31983" y="30962"/>
                          <a:pt x="31790" y="32910"/>
                        </a:cubicBezTo>
                        <a:cubicBezTo>
                          <a:pt x="32092" y="32607"/>
                          <a:pt x="32435" y="32346"/>
                          <a:pt x="32808" y="32137"/>
                        </a:cubicBezTo>
                        <a:cubicBezTo>
                          <a:pt x="33457" y="31769"/>
                          <a:pt x="34755" y="32137"/>
                          <a:pt x="34755" y="33155"/>
                        </a:cubicBezTo>
                        <a:cubicBezTo>
                          <a:pt x="34838" y="33804"/>
                          <a:pt x="34379" y="34398"/>
                          <a:pt x="33731" y="34480"/>
                        </a:cubicBezTo>
                        <a:cubicBezTo>
                          <a:pt x="33631" y="34492"/>
                          <a:pt x="33530" y="34492"/>
                          <a:pt x="33430" y="34480"/>
                        </a:cubicBezTo>
                        <a:cubicBezTo>
                          <a:pt x="32904" y="34480"/>
                          <a:pt x="32658" y="34173"/>
                          <a:pt x="32553" y="33673"/>
                        </a:cubicBezTo>
                        <a:lnTo>
                          <a:pt x="32553" y="33550"/>
                        </a:lnTo>
                        <a:lnTo>
                          <a:pt x="31167" y="33550"/>
                        </a:lnTo>
                        <a:lnTo>
                          <a:pt x="31167" y="33708"/>
                        </a:lnTo>
                        <a:cubicBezTo>
                          <a:pt x="31228" y="34155"/>
                          <a:pt x="30916" y="34566"/>
                          <a:pt x="30469" y="34627"/>
                        </a:cubicBezTo>
                        <a:cubicBezTo>
                          <a:pt x="30465" y="34628"/>
                          <a:pt x="30461" y="34628"/>
                          <a:pt x="30456" y="34629"/>
                        </a:cubicBezTo>
                        <a:cubicBezTo>
                          <a:pt x="29825" y="34820"/>
                          <a:pt x="29160" y="34464"/>
                          <a:pt x="28968" y="33833"/>
                        </a:cubicBezTo>
                        <a:cubicBezTo>
                          <a:pt x="28944" y="33753"/>
                          <a:pt x="28928" y="33669"/>
                          <a:pt x="28921" y="33585"/>
                        </a:cubicBezTo>
                        <a:cubicBezTo>
                          <a:pt x="28763" y="32602"/>
                          <a:pt x="29965" y="31980"/>
                          <a:pt x="30676" y="32199"/>
                        </a:cubicBezTo>
                        <a:cubicBezTo>
                          <a:pt x="31091" y="32373"/>
                          <a:pt x="31477" y="32613"/>
                          <a:pt x="31816" y="32910"/>
                        </a:cubicBezTo>
                        <a:cubicBezTo>
                          <a:pt x="31290" y="31058"/>
                          <a:pt x="30939" y="29698"/>
                          <a:pt x="28798" y="29400"/>
                        </a:cubicBezTo>
                        <a:lnTo>
                          <a:pt x="28517" y="29400"/>
                        </a:lnTo>
                        <a:cubicBezTo>
                          <a:pt x="28272" y="28417"/>
                          <a:pt x="27500" y="26970"/>
                          <a:pt x="26420" y="26628"/>
                        </a:cubicBezTo>
                        <a:lnTo>
                          <a:pt x="26087" y="26540"/>
                        </a:lnTo>
                        <a:lnTo>
                          <a:pt x="25833" y="26724"/>
                        </a:lnTo>
                        <a:cubicBezTo>
                          <a:pt x="24955" y="27426"/>
                          <a:pt x="24701" y="29032"/>
                          <a:pt x="24789" y="30049"/>
                        </a:cubicBezTo>
                        <a:lnTo>
                          <a:pt x="24543" y="30172"/>
                        </a:lnTo>
                        <a:cubicBezTo>
                          <a:pt x="22692" y="31190"/>
                          <a:pt x="22692" y="32453"/>
                          <a:pt x="22911" y="34427"/>
                        </a:cubicBezTo>
                        <a:cubicBezTo>
                          <a:pt x="23159" y="34070"/>
                          <a:pt x="23454" y="33748"/>
                          <a:pt x="23788" y="33471"/>
                        </a:cubicBezTo>
                        <a:cubicBezTo>
                          <a:pt x="24389" y="33029"/>
                          <a:pt x="25235" y="33157"/>
                          <a:pt x="25677" y="33757"/>
                        </a:cubicBezTo>
                        <a:cubicBezTo>
                          <a:pt x="25764" y="33876"/>
                          <a:pt x="25832" y="34007"/>
                          <a:pt x="25876" y="34147"/>
                        </a:cubicBezTo>
                        <a:cubicBezTo>
                          <a:pt x="26071" y="34777"/>
                          <a:pt x="25719" y="35444"/>
                          <a:pt x="25089" y="35639"/>
                        </a:cubicBezTo>
                        <a:cubicBezTo>
                          <a:pt x="24997" y="35668"/>
                          <a:pt x="24903" y="35685"/>
                          <a:pt x="24806" y="35691"/>
                        </a:cubicBezTo>
                        <a:cubicBezTo>
                          <a:pt x="24357" y="35764"/>
                          <a:pt x="23927" y="35482"/>
                          <a:pt x="23815" y="35042"/>
                        </a:cubicBezTo>
                        <a:lnTo>
                          <a:pt x="23701" y="34936"/>
                        </a:lnTo>
                        <a:lnTo>
                          <a:pt x="22472" y="35120"/>
                        </a:lnTo>
                        <a:lnTo>
                          <a:pt x="22472" y="35814"/>
                        </a:lnTo>
                        <a:cubicBezTo>
                          <a:pt x="22438" y="36414"/>
                          <a:pt x="21924" y="36872"/>
                          <a:pt x="21324" y="36838"/>
                        </a:cubicBezTo>
                        <a:cubicBezTo>
                          <a:pt x="20819" y="36809"/>
                          <a:pt x="20400" y="36436"/>
                          <a:pt x="20314" y="35936"/>
                        </a:cubicBezTo>
                        <a:lnTo>
                          <a:pt x="20314" y="35814"/>
                        </a:lnTo>
                        <a:cubicBezTo>
                          <a:pt x="20368" y="35383"/>
                          <a:pt x="20562" y="34982"/>
                          <a:pt x="20867" y="34673"/>
                        </a:cubicBezTo>
                        <a:cubicBezTo>
                          <a:pt x="22411" y="33348"/>
                          <a:pt x="20928" y="31286"/>
                          <a:pt x="19235" y="31225"/>
                        </a:cubicBezTo>
                        <a:cubicBezTo>
                          <a:pt x="19783" y="29535"/>
                          <a:pt x="20649" y="27966"/>
                          <a:pt x="21788" y="26601"/>
                        </a:cubicBezTo>
                        <a:close/>
                        <a:moveTo>
                          <a:pt x="15173" y="35164"/>
                        </a:moveTo>
                        <a:cubicBezTo>
                          <a:pt x="14538" y="34521"/>
                          <a:pt x="13825" y="33961"/>
                          <a:pt x="13050" y="33497"/>
                        </a:cubicBezTo>
                        <a:lnTo>
                          <a:pt x="12830" y="33375"/>
                        </a:lnTo>
                        <a:cubicBezTo>
                          <a:pt x="14252" y="32638"/>
                          <a:pt x="15576" y="32234"/>
                          <a:pt x="16717" y="33804"/>
                        </a:cubicBezTo>
                        <a:lnTo>
                          <a:pt x="17700" y="33743"/>
                        </a:lnTo>
                        <a:cubicBezTo>
                          <a:pt x="17856" y="33439"/>
                          <a:pt x="18032" y="33146"/>
                          <a:pt x="18226" y="32866"/>
                        </a:cubicBezTo>
                        <a:cubicBezTo>
                          <a:pt x="19489" y="31567"/>
                          <a:pt x="20753" y="33111"/>
                          <a:pt x="19981" y="33743"/>
                        </a:cubicBezTo>
                        <a:cubicBezTo>
                          <a:pt x="19622" y="34083"/>
                          <a:pt x="19357" y="34509"/>
                          <a:pt x="19209" y="34980"/>
                        </a:cubicBezTo>
                        <a:cubicBezTo>
                          <a:pt x="19117" y="35208"/>
                          <a:pt x="19055" y="35447"/>
                          <a:pt x="19024" y="35691"/>
                        </a:cubicBezTo>
                        <a:lnTo>
                          <a:pt x="19024" y="35778"/>
                        </a:lnTo>
                        <a:cubicBezTo>
                          <a:pt x="19173" y="38244"/>
                          <a:pt x="22630" y="38805"/>
                          <a:pt x="23411" y="36489"/>
                        </a:cubicBezTo>
                        <a:cubicBezTo>
                          <a:pt x="23818" y="36792"/>
                          <a:pt x="24337" y="36904"/>
                          <a:pt x="24832" y="36796"/>
                        </a:cubicBezTo>
                        <a:cubicBezTo>
                          <a:pt x="26110" y="36667"/>
                          <a:pt x="27042" y="35528"/>
                          <a:pt x="26913" y="34250"/>
                        </a:cubicBezTo>
                        <a:cubicBezTo>
                          <a:pt x="26902" y="34144"/>
                          <a:pt x="26884" y="34040"/>
                          <a:pt x="26859" y="33936"/>
                        </a:cubicBezTo>
                        <a:cubicBezTo>
                          <a:pt x="26718" y="32762"/>
                          <a:pt x="25652" y="31925"/>
                          <a:pt x="24478" y="32066"/>
                        </a:cubicBezTo>
                        <a:cubicBezTo>
                          <a:pt x="24314" y="32087"/>
                          <a:pt x="24153" y="32125"/>
                          <a:pt x="23999" y="32181"/>
                        </a:cubicBezTo>
                        <a:cubicBezTo>
                          <a:pt x="24429" y="31304"/>
                          <a:pt x="25139" y="31129"/>
                          <a:pt x="25999" y="30857"/>
                        </a:cubicBezTo>
                        <a:lnTo>
                          <a:pt x="25876" y="30304"/>
                        </a:lnTo>
                        <a:cubicBezTo>
                          <a:pt x="25746" y="29479"/>
                          <a:pt x="25907" y="28635"/>
                          <a:pt x="26333" y="27917"/>
                        </a:cubicBezTo>
                        <a:cubicBezTo>
                          <a:pt x="26953" y="28478"/>
                          <a:pt x="27357" y="29239"/>
                          <a:pt x="27473" y="30067"/>
                        </a:cubicBezTo>
                        <a:lnTo>
                          <a:pt x="27535" y="30628"/>
                        </a:lnTo>
                        <a:cubicBezTo>
                          <a:pt x="28359" y="30456"/>
                          <a:pt x="29217" y="30658"/>
                          <a:pt x="29877" y="31181"/>
                        </a:cubicBezTo>
                        <a:cubicBezTo>
                          <a:pt x="28700" y="31168"/>
                          <a:pt x="27735" y="32111"/>
                          <a:pt x="27721" y="33289"/>
                        </a:cubicBezTo>
                        <a:cubicBezTo>
                          <a:pt x="27719" y="33465"/>
                          <a:pt x="27739" y="33641"/>
                          <a:pt x="27780" y="33813"/>
                        </a:cubicBezTo>
                        <a:cubicBezTo>
                          <a:pt x="27910" y="35096"/>
                          <a:pt x="29055" y="36029"/>
                          <a:pt x="30338" y="35900"/>
                        </a:cubicBezTo>
                        <a:cubicBezTo>
                          <a:pt x="30440" y="35889"/>
                          <a:pt x="30540" y="35872"/>
                          <a:pt x="30641" y="35849"/>
                        </a:cubicBezTo>
                        <a:cubicBezTo>
                          <a:pt x="31177" y="35799"/>
                          <a:pt x="31663" y="35516"/>
                          <a:pt x="31974" y="35077"/>
                        </a:cubicBezTo>
                        <a:cubicBezTo>
                          <a:pt x="32344" y="35482"/>
                          <a:pt x="32872" y="35707"/>
                          <a:pt x="33422" y="35691"/>
                        </a:cubicBezTo>
                        <a:cubicBezTo>
                          <a:pt x="34688" y="35786"/>
                          <a:pt x="35791" y="34838"/>
                          <a:pt x="35887" y="33572"/>
                        </a:cubicBezTo>
                        <a:cubicBezTo>
                          <a:pt x="35896" y="33456"/>
                          <a:pt x="35896" y="33340"/>
                          <a:pt x="35887" y="33225"/>
                        </a:cubicBezTo>
                        <a:cubicBezTo>
                          <a:pt x="35948" y="32044"/>
                          <a:pt x="35040" y="31038"/>
                          <a:pt x="33859" y="30978"/>
                        </a:cubicBezTo>
                        <a:cubicBezTo>
                          <a:pt x="33701" y="30970"/>
                          <a:pt x="33543" y="30978"/>
                          <a:pt x="33387" y="31006"/>
                        </a:cubicBezTo>
                        <a:cubicBezTo>
                          <a:pt x="33947" y="30372"/>
                          <a:pt x="34761" y="30022"/>
                          <a:pt x="35606" y="30049"/>
                        </a:cubicBezTo>
                        <a:lnTo>
                          <a:pt x="35606" y="29470"/>
                        </a:lnTo>
                        <a:cubicBezTo>
                          <a:pt x="35570" y="28634"/>
                          <a:pt x="35835" y="27812"/>
                          <a:pt x="36352" y="27154"/>
                        </a:cubicBezTo>
                        <a:cubicBezTo>
                          <a:pt x="36866" y="27814"/>
                          <a:pt x="37127" y="28635"/>
                          <a:pt x="37089" y="29470"/>
                        </a:cubicBezTo>
                        <a:lnTo>
                          <a:pt x="37089" y="30049"/>
                        </a:lnTo>
                        <a:cubicBezTo>
                          <a:pt x="37923" y="30025"/>
                          <a:pt x="38725" y="30376"/>
                          <a:pt x="39274" y="31006"/>
                        </a:cubicBezTo>
                        <a:cubicBezTo>
                          <a:pt x="37923" y="30944"/>
                          <a:pt x="36747" y="31629"/>
                          <a:pt x="36747" y="33199"/>
                        </a:cubicBezTo>
                        <a:cubicBezTo>
                          <a:pt x="36663" y="34490"/>
                          <a:pt x="37641" y="35605"/>
                          <a:pt x="38931" y="35689"/>
                        </a:cubicBezTo>
                        <a:cubicBezTo>
                          <a:pt x="39025" y="35695"/>
                          <a:pt x="39119" y="35696"/>
                          <a:pt x="39212" y="35691"/>
                        </a:cubicBezTo>
                        <a:cubicBezTo>
                          <a:pt x="39766" y="35719"/>
                          <a:pt x="40303" y="35493"/>
                          <a:pt x="40669" y="35077"/>
                        </a:cubicBezTo>
                        <a:cubicBezTo>
                          <a:pt x="40984" y="35565"/>
                          <a:pt x="41503" y="35887"/>
                          <a:pt x="42081" y="35954"/>
                        </a:cubicBezTo>
                        <a:cubicBezTo>
                          <a:pt x="43346" y="36248"/>
                          <a:pt x="44610" y="35461"/>
                          <a:pt x="44904" y="34197"/>
                        </a:cubicBezTo>
                        <a:cubicBezTo>
                          <a:pt x="44925" y="34107"/>
                          <a:pt x="44940" y="34018"/>
                          <a:pt x="44950" y="33927"/>
                        </a:cubicBezTo>
                        <a:cubicBezTo>
                          <a:pt x="45221" y="32776"/>
                          <a:pt x="44509" y="31623"/>
                          <a:pt x="43358" y="31352"/>
                        </a:cubicBezTo>
                        <a:cubicBezTo>
                          <a:pt x="43193" y="31314"/>
                          <a:pt x="43023" y="31294"/>
                          <a:pt x="42853" y="31295"/>
                        </a:cubicBezTo>
                        <a:cubicBezTo>
                          <a:pt x="43511" y="30768"/>
                          <a:pt x="44368" y="30556"/>
                          <a:pt x="45196" y="30716"/>
                        </a:cubicBezTo>
                        <a:lnTo>
                          <a:pt x="45257" y="30163"/>
                        </a:lnTo>
                        <a:cubicBezTo>
                          <a:pt x="45382" y="29335"/>
                          <a:pt x="45784" y="28575"/>
                          <a:pt x="46398" y="28005"/>
                        </a:cubicBezTo>
                        <a:cubicBezTo>
                          <a:pt x="46790" y="28742"/>
                          <a:pt x="46900" y="29598"/>
                          <a:pt x="46705" y="30409"/>
                        </a:cubicBezTo>
                        <a:lnTo>
                          <a:pt x="46617" y="30962"/>
                        </a:lnTo>
                        <a:cubicBezTo>
                          <a:pt x="47444" y="31111"/>
                          <a:pt x="48170" y="31601"/>
                          <a:pt x="48617" y="32313"/>
                        </a:cubicBezTo>
                        <a:cubicBezTo>
                          <a:pt x="47293" y="32006"/>
                          <a:pt x="46029" y="32471"/>
                          <a:pt x="45749" y="34068"/>
                        </a:cubicBezTo>
                        <a:cubicBezTo>
                          <a:pt x="45444" y="35321"/>
                          <a:pt x="46214" y="36582"/>
                          <a:pt x="47465" y="36886"/>
                        </a:cubicBezTo>
                        <a:cubicBezTo>
                          <a:pt x="47559" y="36909"/>
                          <a:pt x="47653" y="36925"/>
                          <a:pt x="47749" y="36937"/>
                        </a:cubicBezTo>
                        <a:cubicBezTo>
                          <a:pt x="48227" y="37062"/>
                          <a:pt x="48737" y="36973"/>
                          <a:pt x="49144" y="36691"/>
                        </a:cubicBezTo>
                        <a:cubicBezTo>
                          <a:pt x="49942" y="38998"/>
                          <a:pt x="53390" y="38446"/>
                          <a:pt x="53531" y="35980"/>
                        </a:cubicBezTo>
                        <a:lnTo>
                          <a:pt x="53531" y="35884"/>
                        </a:lnTo>
                        <a:cubicBezTo>
                          <a:pt x="53497" y="35652"/>
                          <a:pt x="53435" y="35425"/>
                          <a:pt x="53346" y="35208"/>
                        </a:cubicBezTo>
                        <a:cubicBezTo>
                          <a:pt x="53192" y="34724"/>
                          <a:pt x="52914" y="34289"/>
                          <a:pt x="52539" y="33945"/>
                        </a:cubicBezTo>
                        <a:cubicBezTo>
                          <a:pt x="51837" y="33331"/>
                          <a:pt x="53066" y="31787"/>
                          <a:pt x="54364" y="33067"/>
                        </a:cubicBezTo>
                        <a:lnTo>
                          <a:pt x="54882" y="33945"/>
                        </a:lnTo>
                        <a:lnTo>
                          <a:pt x="55873" y="34033"/>
                        </a:lnTo>
                        <a:cubicBezTo>
                          <a:pt x="57014" y="32462"/>
                          <a:pt x="58339" y="32831"/>
                          <a:pt x="59751" y="33568"/>
                        </a:cubicBezTo>
                        <a:lnTo>
                          <a:pt x="59541" y="33690"/>
                        </a:lnTo>
                        <a:cubicBezTo>
                          <a:pt x="58765" y="34157"/>
                          <a:pt x="58049" y="34717"/>
                          <a:pt x="57409" y="35357"/>
                        </a:cubicBezTo>
                        <a:cubicBezTo>
                          <a:pt x="56676" y="36161"/>
                          <a:pt x="56186" y="37156"/>
                          <a:pt x="55996" y="38226"/>
                        </a:cubicBezTo>
                        <a:lnTo>
                          <a:pt x="55996" y="39920"/>
                        </a:lnTo>
                        <a:cubicBezTo>
                          <a:pt x="43139" y="36162"/>
                          <a:pt x="29480" y="36141"/>
                          <a:pt x="16612" y="39858"/>
                        </a:cubicBezTo>
                        <a:lnTo>
                          <a:pt x="16612" y="38103"/>
                        </a:lnTo>
                        <a:cubicBezTo>
                          <a:pt x="16439" y="37007"/>
                          <a:pt x="15948" y="35985"/>
                          <a:pt x="15199" y="35164"/>
                        </a:cubicBezTo>
                        <a:close/>
                        <a:moveTo>
                          <a:pt x="50741" y="50448"/>
                        </a:moveTo>
                        <a:cubicBezTo>
                          <a:pt x="50644" y="51325"/>
                          <a:pt x="50521" y="51922"/>
                          <a:pt x="49565" y="51834"/>
                        </a:cubicBezTo>
                        <a:cubicBezTo>
                          <a:pt x="48067" y="51473"/>
                          <a:pt x="46936" y="50243"/>
                          <a:pt x="46705" y="48719"/>
                        </a:cubicBezTo>
                        <a:cubicBezTo>
                          <a:pt x="47962" y="48263"/>
                          <a:pt x="48611" y="46874"/>
                          <a:pt x="48154" y="45617"/>
                        </a:cubicBezTo>
                        <a:cubicBezTo>
                          <a:pt x="47698" y="44360"/>
                          <a:pt x="46309" y="43711"/>
                          <a:pt x="45052" y="44167"/>
                        </a:cubicBezTo>
                        <a:cubicBezTo>
                          <a:pt x="43795" y="44624"/>
                          <a:pt x="43145" y="46013"/>
                          <a:pt x="43603" y="47270"/>
                        </a:cubicBezTo>
                        <a:cubicBezTo>
                          <a:pt x="43730" y="47620"/>
                          <a:pt x="43935" y="47936"/>
                          <a:pt x="44204" y="48193"/>
                        </a:cubicBezTo>
                        <a:cubicBezTo>
                          <a:pt x="44176" y="48397"/>
                          <a:pt x="44114" y="48597"/>
                          <a:pt x="44020" y="48781"/>
                        </a:cubicBezTo>
                        <a:cubicBezTo>
                          <a:pt x="43458" y="49982"/>
                          <a:pt x="42337" y="50826"/>
                          <a:pt x="41028" y="51036"/>
                        </a:cubicBezTo>
                        <a:cubicBezTo>
                          <a:pt x="39949" y="51036"/>
                          <a:pt x="38624" y="50229"/>
                          <a:pt x="38660" y="49334"/>
                        </a:cubicBezTo>
                        <a:cubicBezTo>
                          <a:pt x="38660" y="47430"/>
                          <a:pt x="41292" y="47307"/>
                          <a:pt x="42634" y="47702"/>
                        </a:cubicBezTo>
                        <a:lnTo>
                          <a:pt x="43511" y="48009"/>
                        </a:lnTo>
                        <a:cubicBezTo>
                          <a:pt x="42932" y="44964"/>
                          <a:pt x="41879" y="44008"/>
                          <a:pt x="39010" y="43701"/>
                        </a:cubicBezTo>
                        <a:cubicBezTo>
                          <a:pt x="39086" y="42030"/>
                          <a:pt x="38205" y="40461"/>
                          <a:pt x="36738" y="39656"/>
                        </a:cubicBezTo>
                        <a:cubicBezTo>
                          <a:pt x="36568" y="39581"/>
                          <a:pt x="36392" y="39520"/>
                          <a:pt x="36212" y="39472"/>
                        </a:cubicBezTo>
                        <a:cubicBezTo>
                          <a:pt x="36031" y="39531"/>
                          <a:pt x="35855" y="39605"/>
                          <a:pt x="35685" y="39691"/>
                        </a:cubicBezTo>
                        <a:cubicBezTo>
                          <a:pt x="34895" y="40147"/>
                          <a:pt x="34253" y="40820"/>
                          <a:pt x="33834" y="41630"/>
                        </a:cubicBezTo>
                        <a:cubicBezTo>
                          <a:pt x="33555" y="42295"/>
                          <a:pt x="33409" y="43007"/>
                          <a:pt x="33404" y="43727"/>
                        </a:cubicBezTo>
                        <a:cubicBezTo>
                          <a:pt x="30570" y="44034"/>
                          <a:pt x="29491" y="44964"/>
                          <a:pt x="28938" y="47982"/>
                        </a:cubicBezTo>
                        <a:lnTo>
                          <a:pt x="29816" y="47702"/>
                        </a:lnTo>
                        <a:cubicBezTo>
                          <a:pt x="31114" y="47307"/>
                          <a:pt x="33729" y="47430"/>
                          <a:pt x="33790" y="49334"/>
                        </a:cubicBezTo>
                        <a:cubicBezTo>
                          <a:pt x="33790" y="50264"/>
                          <a:pt x="32465" y="51088"/>
                          <a:pt x="31421" y="51036"/>
                        </a:cubicBezTo>
                        <a:cubicBezTo>
                          <a:pt x="30105" y="50843"/>
                          <a:pt x="28978" y="49993"/>
                          <a:pt x="28430" y="48781"/>
                        </a:cubicBezTo>
                        <a:lnTo>
                          <a:pt x="28219" y="48193"/>
                        </a:lnTo>
                        <a:cubicBezTo>
                          <a:pt x="29152" y="47282"/>
                          <a:pt x="29168" y="45788"/>
                          <a:pt x="28258" y="44856"/>
                        </a:cubicBezTo>
                        <a:cubicBezTo>
                          <a:pt x="27347" y="43923"/>
                          <a:pt x="25853" y="43906"/>
                          <a:pt x="24920" y="44817"/>
                        </a:cubicBezTo>
                        <a:cubicBezTo>
                          <a:pt x="23988" y="45728"/>
                          <a:pt x="23971" y="47222"/>
                          <a:pt x="24882" y="48154"/>
                        </a:cubicBezTo>
                        <a:cubicBezTo>
                          <a:pt x="25126" y="48405"/>
                          <a:pt x="25425" y="48598"/>
                          <a:pt x="25754" y="48719"/>
                        </a:cubicBezTo>
                        <a:cubicBezTo>
                          <a:pt x="25511" y="50246"/>
                          <a:pt x="24359" y="51468"/>
                          <a:pt x="22850" y="51799"/>
                        </a:cubicBezTo>
                        <a:cubicBezTo>
                          <a:pt x="21972" y="51895"/>
                          <a:pt x="21806" y="51343"/>
                          <a:pt x="21683" y="50448"/>
                        </a:cubicBezTo>
                        <a:cubicBezTo>
                          <a:pt x="21498" y="48597"/>
                          <a:pt x="23595" y="48570"/>
                          <a:pt x="24736" y="48509"/>
                        </a:cubicBezTo>
                        <a:lnTo>
                          <a:pt x="24052" y="47579"/>
                        </a:lnTo>
                        <a:cubicBezTo>
                          <a:pt x="21709" y="44499"/>
                          <a:pt x="19770" y="45421"/>
                          <a:pt x="18542" y="48877"/>
                        </a:cubicBezTo>
                        <a:cubicBezTo>
                          <a:pt x="18067" y="48538"/>
                          <a:pt x="17547" y="48267"/>
                          <a:pt x="16998" y="48070"/>
                        </a:cubicBezTo>
                        <a:cubicBezTo>
                          <a:pt x="16294" y="46410"/>
                          <a:pt x="16028" y="44598"/>
                          <a:pt x="16226" y="42806"/>
                        </a:cubicBezTo>
                        <a:cubicBezTo>
                          <a:pt x="16339" y="42226"/>
                          <a:pt x="16421" y="41640"/>
                          <a:pt x="16471" y="41051"/>
                        </a:cubicBezTo>
                        <a:cubicBezTo>
                          <a:pt x="29371" y="37312"/>
                          <a:pt x="43071" y="37345"/>
                          <a:pt x="55952" y="41148"/>
                        </a:cubicBezTo>
                        <a:cubicBezTo>
                          <a:pt x="55965" y="41771"/>
                          <a:pt x="56038" y="42390"/>
                          <a:pt x="56171" y="42999"/>
                        </a:cubicBezTo>
                        <a:cubicBezTo>
                          <a:pt x="56371" y="44725"/>
                          <a:pt x="56127" y="46473"/>
                          <a:pt x="55461" y="48079"/>
                        </a:cubicBezTo>
                        <a:cubicBezTo>
                          <a:pt x="54867" y="48286"/>
                          <a:pt x="54308" y="48582"/>
                          <a:pt x="53803" y="48956"/>
                        </a:cubicBezTo>
                        <a:cubicBezTo>
                          <a:pt x="52566" y="45535"/>
                          <a:pt x="50627" y="44570"/>
                          <a:pt x="48310" y="47693"/>
                        </a:cubicBezTo>
                        <a:lnTo>
                          <a:pt x="47635" y="48570"/>
                        </a:lnTo>
                        <a:cubicBezTo>
                          <a:pt x="48802" y="48570"/>
                          <a:pt x="50872" y="48693"/>
                          <a:pt x="50688" y="50509"/>
                        </a:cubicBezTo>
                        <a:close/>
                        <a:moveTo>
                          <a:pt x="45836" y="47675"/>
                        </a:moveTo>
                        <a:cubicBezTo>
                          <a:pt x="45180" y="47780"/>
                          <a:pt x="44563" y="47331"/>
                          <a:pt x="44459" y="46675"/>
                        </a:cubicBezTo>
                        <a:cubicBezTo>
                          <a:pt x="44354" y="46019"/>
                          <a:pt x="44803" y="45402"/>
                          <a:pt x="45459" y="45298"/>
                        </a:cubicBezTo>
                        <a:cubicBezTo>
                          <a:pt x="45584" y="45280"/>
                          <a:pt x="45711" y="45280"/>
                          <a:pt x="45836" y="45298"/>
                        </a:cubicBezTo>
                        <a:cubicBezTo>
                          <a:pt x="46500" y="45298"/>
                          <a:pt x="47038" y="45836"/>
                          <a:pt x="47038" y="46500"/>
                        </a:cubicBezTo>
                        <a:cubicBezTo>
                          <a:pt x="47038" y="47164"/>
                          <a:pt x="46500" y="47702"/>
                          <a:pt x="45836" y="47702"/>
                        </a:cubicBezTo>
                        <a:close/>
                        <a:moveTo>
                          <a:pt x="27903" y="46500"/>
                        </a:moveTo>
                        <a:cubicBezTo>
                          <a:pt x="27903" y="47164"/>
                          <a:pt x="27365" y="47702"/>
                          <a:pt x="26701" y="47702"/>
                        </a:cubicBezTo>
                        <a:cubicBezTo>
                          <a:pt x="26037" y="47702"/>
                          <a:pt x="25499" y="47164"/>
                          <a:pt x="25499" y="46500"/>
                        </a:cubicBezTo>
                        <a:lnTo>
                          <a:pt x="25499" y="46500"/>
                        </a:lnTo>
                        <a:cubicBezTo>
                          <a:pt x="25499" y="45836"/>
                          <a:pt x="26037" y="45298"/>
                          <a:pt x="26701" y="45298"/>
                        </a:cubicBezTo>
                        <a:cubicBezTo>
                          <a:pt x="27365" y="45298"/>
                          <a:pt x="27903" y="45836"/>
                          <a:pt x="27903" y="46500"/>
                        </a:cubicBezTo>
                        <a:close/>
                        <a:moveTo>
                          <a:pt x="13971" y="49851"/>
                        </a:moveTo>
                        <a:cubicBezTo>
                          <a:pt x="14270" y="49438"/>
                          <a:pt x="14705" y="49143"/>
                          <a:pt x="15199" y="49018"/>
                        </a:cubicBezTo>
                        <a:cubicBezTo>
                          <a:pt x="16892" y="48614"/>
                          <a:pt x="18314" y="50123"/>
                          <a:pt x="19209" y="51299"/>
                        </a:cubicBezTo>
                        <a:cubicBezTo>
                          <a:pt x="19439" y="50110"/>
                          <a:pt x="19853" y="48964"/>
                          <a:pt x="20437" y="47904"/>
                        </a:cubicBezTo>
                        <a:cubicBezTo>
                          <a:pt x="21148" y="46737"/>
                          <a:pt x="21674" y="46552"/>
                          <a:pt x="22692" y="47596"/>
                        </a:cubicBezTo>
                        <a:cubicBezTo>
                          <a:pt x="21373" y="47962"/>
                          <a:pt x="20512" y="49227"/>
                          <a:pt x="20656" y="50588"/>
                        </a:cubicBezTo>
                        <a:cubicBezTo>
                          <a:pt x="20840" y="52132"/>
                          <a:pt x="21428" y="53141"/>
                          <a:pt x="23122" y="53018"/>
                        </a:cubicBezTo>
                        <a:cubicBezTo>
                          <a:pt x="25122" y="52808"/>
                          <a:pt x="26692" y="50834"/>
                          <a:pt x="26999" y="48860"/>
                        </a:cubicBezTo>
                        <a:lnTo>
                          <a:pt x="27315" y="48860"/>
                        </a:lnTo>
                        <a:cubicBezTo>
                          <a:pt x="27941" y="50701"/>
                          <a:pt x="29569" y="52018"/>
                          <a:pt x="31500" y="52246"/>
                        </a:cubicBezTo>
                        <a:cubicBezTo>
                          <a:pt x="35817" y="52369"/>
                          <a:pt x="36896" y="46175"/>
                          <a:pt x="30886" y="46394"/>
                        </a:cubicBezTo>
                        <a:lnTo>
                          <a:pt x="30641" y="46394"/>
                        </a:lnTo>
                        <a:cubicBezTo>
                          <a:pt x="31220" y="45541"/>
                          <a:pt x="32171" y="45013"/>
                          <a:pt x="33202" y="44973"/>
                        </a:cubicBezTo>
                        <a:lnTo>
                          <a:pt x="34589" y="44850"/>
                        </a:lnTo>
                        <a:cubicBezTo>
                          <a:pt x="34563" y="43956"/>
                          <a:pt x="34697" y="43065"/>
                          <a:pt x="34983" y="42218"/>
                        </a:cubicBezTo>
                        <a:cubicBezTo>
                          <a:pt x="35321" y="41633"/>
                          <a:pt x="35761" y="41113"/>
                          <a:pt x="36282" y="40683"/>
                        </a:cubicBezTo>
                        <a:cubicBezTo>
                          <a:pt x="36820" y="41102"/>
                          <a:pt x="37271" y="41624"/>
                          <a:pt x="37607" y="42218"/>
                        </a:cubicBezTo>
                        <a:cubicBezTo>
                          <a:pt x="37896" y="43065"/>
                          <a:pt x="38032" y="43956"/>
                          <a:pt x="38010" y="44850"/>
                        </a:cubicBezTo>
                        <a:lnTo>
                          <a:pt x="39396" y="44973"/>
                        </a:lnTo>
                        <a:cubicBezTo>
                          <a:pt x="40422" y="44978"/>
                          <a:pt x="41378" y="45490"/>
                          <a:pt x="41950" y="46342"/>
                        </a:cubicBezTo>
                        <a:lnTo>
                          <a:pt x="41739" y="46342"/>
                        </a:lnTo>
                        <a:cubicBezTo>
                          <a:pt x="35694" y="46096"/>
                          <a:pt x="36808" y="52290"/>
                          <a:pt x="41090" y="52203"/>
                        </a:cubicBezTo>
                        <a:cubicBezTo>
                          <a:pt x="43024" y="51952"/>
                          <a:pt x="44649" y="50626"/>
                          <a:pt x="45284" y="48781"/>
                        </a:cubicBezTo>
                        <a:lnTo>
                          <a:pt x="45591" y="48781"/>
                        </a:lnTo>
                        <a:cubicBezTo>
                          <a:pt x="45898" y="50755"/>
                          <a:pt x="47468" y="52755"/>
                          <a:pt x="49504" y="52940"/>
                        </a:cubicBezTo>
                        <a:cubicBezTo>
                          <a:pt x="51162" y="53062"/>
                          <a:pt x="51750" y="52018"/>
                          <a:pt x="51934" y="50474"/>
                        </a:cubicBezTo>
                        <a:cubicBezTo>
                          <a:pt x="52048" y="49138"/>
                          <a:pt x="51254" y="47891"/>
                          <a:pt x="49995" y="47430"/>
                        </a:cubicBezTo>
                        <a:cubicBezTo>
                          <a:pt x="50951" y="46500"/>
                          <a:pt x="51443" y="46658"/>
                          <a:pt x="52153" y="47798"/>
                        </a:cubicBezTo>
                        <a:cubicBezTo>
                          <a:pt x="52726" y="48861"/>
                          <a:pt x="53139" y="50002"/>
                          <a:pt x="53381" y="51185"/>
                        </a:cubicBezTo>
                        <a:cubicBezTo>
                          <a:pt x="54259" y="50044"/>
                          <a:pt x="55698" y="48553"/>
                          <a:pt x="57391" y="48939"/>
                        </a:cubicBezTo>
                        <a:cubicBezTo>
                          <a:pt x="57890" y="49054"/>
                          <a:pt x="58328" y="49351"/>
                          <a:pt x="58619" y="49772"/>
                        </a:cubicBezTo>
                        <a:cubicBezTo>
                          <a:pt x="55987" y="51369"/>
                          <a:pt x="55268" y="53405"/>
                          <a:pt x="54233" y="56089"/>
                        </a:cubicBezTo>
                        <a:cubicBezTo>
                          <a:pt x="48541" y="54717"/>
                          <a:pt x="42715" y="53981"/>
                          <a:pt x="36861" y="53896"/>
                        </a:cubicBezTo>
                        <a:lnTo>
                          <a:pt x="35720" y="53896"/>
                        </a:lnTo>
                        <a:cubicBezTo>
                          <a:pt x="29868" y="53983"/>
                          <a:pt x="24046" y="54739"/>
                          <a:pt x="18366" y="56151"/>
                        </a:cubicBezTo>
                        <a:cubicBezTo>
                          <a:pt x="17322" y="53466"/>
                          <a:pt x="16620" y="51430"/>
                          <a:pt x="13971" y="49851"/>
                        </a:cubicBezTo>
                        <a:close/>
                        <a:moveTo>
                          <a:pt x="15936" y="64336"/>
                        </a:moveTo>
                        <a:cubicBezTo>
                          <a:pt x="16398" y="63692"/>
                          <a:pt x="16905" y="63083"/>
                          <a:pt x="17454" y="62511"/>
                        </a:cubicBezTo>
                        <a:cubicBezTo>
                          <a:pt x="17099" y="62165"/>
                          <a:pt x="16768" y="61796"/>
                          <a:pt x="16462" y="61406"/>
                        </a:cubicBezTo>
                        <a:cubicBezTo>
                          <a:pt x="16277" y="61100"/>
                          <a:pt x="16183" y="60746"/>
                          <a:pt x="16191" y="60388"/>
                        </a:cubicBezTo>
                        <a:cubicBezTo>
                          <a:pt x="16191" y="60081"/>
                          <a:pt x="16191" y="59248"/>
                          <a:pt x="18340" y="59248"/>
                        </a:cubicBezTo>
                        <a:cubicBezTo>
                          <a:pt x="20490" y="59248"/>
                          <a:pt x="20656" y="59985"/>
                          <a:pt x="20621" y="60476"/>
                        </a:cubicBezTo>
                        <a:cubicBezTo>
                          <a:pt x="20482" y="61270"/>
                          <a:pt x="20069" y="61990"/>
                          <a:pt x="19454" y="62511"/>
                        </a:cubicBezTo>
                        <a:lnTo>
                          <a:pt x="20928" y="64336"/>
                        </a:lnTo>
                        <a:lnTo>
                          <a:pt x="20928" y="64643"/>
                        </a:lnTo>
                        <a:lnTo>
                          <a:pt x="15936" y="64643"/>
                        </a:lnTo>
                        <a:close/>
                        <a:moveTo>
                          <a:pt x="15059" y="135525"/>
                        </a:moveTo>
                        <a:lnTo>
                          <a:pt x="10084" y="135525"/>
                        </a:lnTo>
                        <a:lnTo>
                          <a:pt x="10084" y="135218"/>
                        </a:lnTo>
                        <a:cubicBezTo>
                          <a:pt x="10524" y="134567"/>
                          <a:pt x="11020" y="133956"/>
                          <a:pt x="11567" y="133393"/>
                        </a:cubicBezTo>
                        <a:cubicBezTo>
                          <a:pt x="11197" y="133045"/>
                          <a:pt x="10854" y="132669"/>
                          <a:pt x="10540" y="132270"/>
                        </a:cubicBezTo>
                        <a:cubicBezTo>
                          <a:pt x="10371" y="131958"/>
                          <a:pt x="10286" y="131607"/>
                          <a:pt x="10295" y="131252"/>
                        </a:cubicBezTo>
                        <a:cubicBezTo>
                          <a:pt x="10295" y="130945"/>
                          <a:pt x="10233" y="130085"/>
                          <a:pt x="12453" y="130112"/>
                        </a:cubicBezTo>
                        <a:cubicBezTo>
                          <a:pt x="14673" y="130138"/>
                          <a:pt x="14734" y="130849"/>
                          <a:pt x="14734" y="131349"/>
                        </a:cubicBezTo>
                        <a:cubicBezTo>
                          <a:pt x="14573" y="132140"/>
                          <a:pt x="14150" y="132854"/>
                          <a:pt x="13532" y="133375"/>
                        </a:cubicBezTo>
                        <a:lnTo>
                          <a:pt x="15015" y="135200"/>
                        </a:lnTo>
                        <a:close/>
                        <a:moveTo>
                          <a:pt x="17050" y="129690"/>
                        </a:moveTo>
                        <a:cubicBezTo>
                          <a:pt x="14120" y="126734"/>
                          <a:pt x="11786" y="124146"/>
                          <a:pt x="10821" y="121496"/>
                        </a:cubicBezTo>
                        <a:lnTo>
                          <a:pt x="23771" y="134437"/>
                        </a:lnTo>
                        <a:cubicBezTo>
                          <a:pt x="21313" y="133188"/>
                          <a:pt x="19050" y="131588"/>
                          <a:pt x="17050" y="129690"/>
                        </a:cubicBezTo>
                        <a:close/>
                        <a:moveTo>
                          <a:pt x="26605" y="134718"/>
                        </a:moveTo>
                        <a:lnTo>
                          <a:pt x="10330" y="118373"/>
                        </a:lnTo>
                        <a:lnTo>
                          <a:pt x="10330" y="116056"/>
                        </a:lnTo>
                        <a:lnTo>
                          <a:pt x="26543" y="132393"/>
                        </a:lnTo>
                        <a:close/>
                        <a:moveTo>
                          <a:pt x="26605" y="129813"/>
                        </a:moveTo>
                        <a:lnTo>
                          <a:pt x="10330" y="113503"/>
                        </a:lnTo>
                        <a:lnTo>
                          <a:pt x="10330" y="111266"/>
                        </a:lnTo>
                        <a:lnTo>
                          <a:pt x="26570" y="127541"/>
                        </a:lnTo>
                        <a:close/>
                        <a:moveTo>
                          <a:pt x="26605" y="124944"/>
                        </a:moveTo>
                        <a:lnTo>
                          <a:pt x="10330" y="108634"/>
                        </a:lnTo>
                        <a:lnTo>
                          <a:pt x="10330" y="106353"/>
                        </a:lnTo>
                        <a:lnTo>
                          <a:pt x="26570" y="122672"/>
                        </a:lnTo>
                        <a:close/>
                        <a:moveTo>
                          <a:pt x="26605" y="115170"/>
                        </a:moveTo>
                        <a:lnTo>
                          <a:pt x="17726" y="106256"/>
                        </a:lnTo>
                        <a:lnTo>
                          <a:pt x="17419" y="106256"/>
                        </a:lnTo>
                        <a:cubicBezTo>
                          <a:pt x="17355" y="105870"/>
                          <a:pt x="17355" y="105475"/>
                          <a:pt x="17419" y="105089"/>
                        </a:cubicBezTo>
                        <a:cubicBezTo>
                          <a:pt x="17541" y="104623"/>
                          <a:pt x="17749" y="104182"/>
                          <a:pt x="18033" y="103791"/>
                        </a:cubicBezTo>
                        <a:cubicBezTo>
                          <a:pt x="18474" y="103367"/>
                          <a:pt x="19054" y="103118"/>
                          <a:pt x="19665" y="103089"/>
                        </a:cubicBezTo>
                        <a:cubicBezTo>
                          <a:pt x="20542" y="103089"/>
                          <a:pt x="20542" y="104221"/>
                          <a:pt x="20542" y="104686"/>
                        </a:cubicBezTo>
                        <a:cubicBezTo>
                          <a:pt x="20542" y="105151"/>
                          <a:pt x="20297" y="106230"/>
                          <a:pt x="20358" y="106256"/>
                        </a:cubicBezTo>
                        <a:lnTo>
                          <a:pt x="19954" y="106256"/>
                        </a:lnTo>
                        <a:lnTo>
                          <a:pt x="26517" y="112828"/>
                        </a:lnTo>
                        <a:close/>
                        <a:moveTo>
                          <a:pt x="26605" y="106265"/>
                        </a:moveTo>
                        <a:lnTo>
                          <a:pt x="24850" y="106265"/>
                        </a:lnTo>
                        <a:lnTo>
                          <a:pt x="26543" y="107967"/>
                        </a:lnTo>
                        <a:lnTo>
                          <a:pt x="26543" y="110275"/>
                        </a:lnTo>
                        <a:lnTo>
                          <a:pt x="22543" y="106265"/>
                        </a:lnTo>
                        <a:lnTo>
                          <a:pt x="23464" y="106265"/>
                        </a:lnTo>
                        <a:lnTo>
                          <a:pt x="23464" y="105186"/>
                        </a:lnTo>
                        <a:cubicBezTo>
                          <a:pt x="23459" y="104376"/>
                          <a:pt x="23671" y="103580"/>
                          <a:pt x="24078" y="102879"/>
                        </a:cubicBezTo>
                        <a:cubicBezTo>
                          <a:pt x="24473" y="102142"/>
                          <a:pt x="24955" y="102387"/>
                          <a:pt x="24955" y="102387"/>
                        </a:cubicBezTo>
                        <a:cubicBezTo>
                          <a:pt x="25007" y="101563"/>
                          <a:pt x="24729" y="100752"/>
                          <a:pt x="24183" y="100132"/>
                        </a:cubicBezTo>
                        <a:cubicBezTo>
                          <a:pt x="23841" y="99641"/>
                          <a:pt x="23104" y="98474"/>
                          <a:pt x="19709" y="98720"/>
                        </a:cubicBezTo>
                        <a:cubicBezTo>
                          <a:pt x="16313" y="98966"/>
                          <a:pt x="16603" y="98720"/>
                          <a:pt x="15708" y="98255"/>
                        </a:cubicBezTo>
                        <a:cubicBezTo>
                          <a:pt x="15068" y="97928"/>
                          <a:pt x="14612" y="97328"/>
                          <a:pt x="14471" y="96623"/>
                        </a:cubicBezTo>
                        <a:cubicBezTo>
                          <a:pt x="14409" y="96193"/>
                          <a:pt x="14322" y="96254"/>
                          <a:pt x="14322" y="96254"/>
                        </a:cubicBezTo>
                        <a:cubicBezTo>
                          <a:pt x="14040" y="96469"/>
                          <a:pt x="13807" y="96741"/>
                          <a:pt x="13637" y="97053"/>
                        </a:cubicBezTo>
                        <a:cubicBezTo>
                          <a:pt x="13392" y="97544"/>
                          <a:pt x="13515" y="97667"/>
                          <a:pt x="13515" y="97667"/>
                        </a:cubicBezTo>
                        <a:cubicBezTo>
                          <a:pt x="13328" y="97481"/>
                          <a:pt x="13163" y="97276"/>
                          <a:pt x="13023" y="97053"/>
                        </a:cubicBezTo>
                        <a:cubicBezTo>
                          <a:pt x="12655" y="96526"/>
                          <a:pt x="12409" y="96562"/>
                          <a:pt x="12409" y="96562"/>
                        </a:cubicBezTo>
                        <a:cubicBezTo>
                          <a:pt x="12216" y="96760"/>
                          <a:pt x="12077" y="97005"/>
                          <a:pt x="12006" y="97272"/>
                        </a:cubicBezTo>
                        <a:cubicBezTo>
                          <a:pt x="11798" y="97887"/>
                          <a:pt x="11777" y="98550"/>
                          <a:pt x="11944" y="99176"/>
                        </a:cubicBezTo>
                        <a:cubicBezTo>
                          <a:pt x="12113" y="99730"/>
                          <a:pt x="12059" y="100328"/>
                          <a:pt x="11795" y="100843"/>
                        </a:cubicBezTo>
                        <a:cubicBezTo>
                          <a:pt x="11637" y="101001"/>
                          <a:pt x="11672" y="101062"/>
                          <a:pt x="11856" y="101212"/>
                        </a:cubicBezTo>
                        <a:cubicBezTo>
                          <a:pt x="12041" y="101361"/>
                          <a:pt x="12348" y="101334"/>
                          <a:pt x="13330" y="101457"/>
                        </a:cubicBezTo>
                        <a:cubicBezTo>
                          <a:pt x="14313" y="101580"/>
                          <a:pt x="14409" y="102598"/>
                          <a:pt x="14506" y="103493"/>
                        </a:cubicBezTo>
                        <a:cubicBezTo>
                          <a:pt x="14478" y="104434"/>
                          <a:pt x="14321" y="105367"/>
                          <a:pt x="14041" y="106265"/>
                        </a:cubicBezTo>
                        <a:lnTo>
                          <a:pt x="15094" y="106265"/>
                        </a:lnTo>
                        <a:lnTo>
                          <a:pt x="26552" y="117767"/>
                        </a:lnTo>
                        <a:lnTo>
                          <a:pt x="26552" y="120040"/>
                        </a:lnTo>
                        <a:lnTo>
                          <a:pt x="12813" y="106265"/>
                        </a:lnTo>
                        <a:lnTo>
                          <a:pt x="10330" y="106265"/>
                        </a:lnTo>
                        <a:lnTo>
                          <a:pt x="10330" y="66100"/>
                        </a:lnTo>
                        <a:lnTo>
                          <a:pt x="26570" y="66100"/>
                        </a:lnTo>
                        <a:lnTo>
                          <a:pt x="26570" y="106230"/>
                        </a:lnTo>
                        <a:close/>
                        <a:moveTo>
                          <a:pt x="33817" y="146623"/>
                        </a:moveTo>
                        <a:lnTo>
                          <a:pt x="28824" y="146623"/>
                        </a:lnTo>
                        <a:lnTo>
                          <a:pt x="28824" y="146255"/>
                        </a:lnTo>
                        <a:cubicBezTo>
                          <a:pt x="29282" y="145633"/>
                          <a:pt x="29787" y="145047"/>
                          <a:pt x="30333" y="144500"/>
                        </a:cubicBezTo>
                        <a:cubicBezTo>
                          <a:pt x="29967" y="144158"/>
                          <a:pt x="29626" y="143789"/>
                          <a:pt x="29316" y="143395"/>
                        </a:cubicBezTo>
                        <a:cubicBezTo>
                          <a:pt x="29153" y="143090"/>
                          <a:pt x="29068" y="142749"/>
                          <a:pt x="29070" y="142403"/>
                        </a:cubicBezTo>
                        <a:cubicBezTo>
                          <a:pt x="29070" y="142096"/>
                          <a:pt x="29009" y="141236"/>
                          <a:pt x="31228" y="141236"/>
                        </a:cubicBezTo>
                        <a:cubicBezTo>
                          <a:pt x="33448" y="141236"/>
                          <a:pt x="33509" y="141973"/>
                          <a:pt x="33509" y="142465"/>
                        </a:cubicBezTo>
                        <a:cubicBezTo>
                          <a:pt x="33366" y="143269"/>
                          <a:pt x="32951" y="143999"/>
                          <a:pt x="32334" y="144535"/>
                        </a:cubicBezTo>
                        <a:lnTo>
                          <a:pt x="33817" y="146290"/>
                        </a:lnTo>
                        <a:close/>
                        <a:moveTo>
                          <a:pt x="33817" y="97807"/>
                        </a:moveTo>
                        <a:lnTo>
                          <a:pt x="28824" y="97807"/>
                        </a:lnTo>
                        <a:lnTo>
                          <a:pt x="28824" y="97500"/>
                        </a:lnTo>
                        <a:cubicBezTo>
                          <a:pt x="29281" y="96855"/>
                          <a:pt x="29786" y="96246"/>
                          <a:pt x="30333" y="95675"/>
                        </a:cubicBezTo>
                        <a:cubicBezTo>
                          <a:pt x="29966" y="95344"/>
                          <a:pt x="29625" y="94983"/>
                          <a:pt x="29316" y="94596"/>
                        </a:cubicBezTo>
                        <a:cubicBezTo>
                          <a:pt x="29152" y="94295"/>
                          <a:pt x="29067" y="93957"/>
                          <a:pt x="29070" y="93614"/>
                        </a:cubicBezTo>
                        <a:cubicBezTo>
                          <a:pt x="29070" y="93298"/>
                          <a:pt x="29009" y="92438"/>
                          <a:pt x="31228" y="92473"/>
                        </a:cubicBezTo>
                        <a:cubicBezTo>
                          <a:pt x="33448" y="92508"/>
                          <a:pt x="33509" y="93210"/>
                          <a:pt x="33509" y="93701"/>
                        </a:cubicBezTo>
                        <a:cubicBezTo>
                          <a:pt x="33363" y="94495"/>
                          <a:pt x="32948" y="95214"/>
                          <a:pt x="32334" y="95737"/>
                        </a:cubicBezTo>
                        <a:lnTo>
                          <a:pt x="33817" y="97492"/>
                        </a:lnTo>
                        <a:close/>
                        <a:moveTo>
                          <a:pt x="33817" y="64617"/>
                        </a:moveTo>
                        <a:lnTo>
                          <a:pt x="28824" y="64617"/>
                        </a:lnTo>
                        <a:lnTo>
                          <a:pt x="28824" y="64310"/>
                        </a:lnTo>
                        <a:cubicBezTo>
                          <a:pt x="29273" y="63658"/>
                          <a:pt x="29777" y="63048"/>
                          <a:pt x="30333" y="62485"/>
                        </a:cubicBezTo>
                        <a:cubicBezTo>
                          <a:pt x="29967" y="62143"/>
                          <a:pt x="29626" y="61774"/>
                          <a:pt x="29316" y="61380"/>
                        </a:cubicBezTo>
                        <a:cubicBezTo>
                          <a:pt x="29144" y="61068"/>
                          <a:pt x="29060" y="60717"/>
                          <a:pt x="29070" y="60362"/>
                        </a:cubicBezTo>
                        <a:cubicBezTo>
                          <a:pt x="29070" y="60055"/>
                          <a:pt x="29009" y="59221"/>
                          <a:pt x="31228" y="59221"/>
                        </a:cubicBezTo>
                        <a:cubicBezTo>
                          <a:pt x="33448" y="59221"/>
                          <a:pt x="33509" y="59958"/>
                          <a:pt x="33509" y="60450"/>
                        </a:cubicBezTo>
                        <a:cubicBezTo>
                          <a:pt x="33366" y="61254"/>
                          <a:pt x="32951" y="61984"/>
                          <a:pt x="32334" y="62520"/>
                        </a:cubicBezTo>
                        <a:lnTo>
                          <a:pt x="33817" y="64275"/>
                        </a:lnTo>
                        <a:close/>
                        <a:moveTo>
                          <a:pt x="35229" y="56844"/>
                        </a:moveTo>
                        <a:lnTo>
                          <a:pt x="20840" y="56844"/>
                        </a:lnTo>
                        <a:cubicBezTo>
                          <a:pt x="25929" y="55825"/>
                          <a:pt x="31095" y="55238"/>
                          <a:pt x="36282" y="55089"/>
                        </a:cubicBezTo>
                        <a:cubicBezTo>
                          <a:pt x="41533" y="55195"/>
                          <a:pt x="46764" y="55782"/>
                          <a:pt x="51908" y="56844"/>
                        </a:cubicBezTo>
                        <a:lnTo>
                          <a:pt x="35238" y="56844"/>
                        </a:lnTo>
                        <a:close/>
                        <a:moveTo>
                          <a:pt x="66814" y="124154"/>
                        </a:moveTo>
                        <a:cubicBezTo>
                          <a:pt x="65580" y="128169"/>
                          <a:pt x="63468" y="131859"/>
                          <a:pt x="60628" y="134955"/>
                        </a:cubicBezTo>
                        <a:lnTo>
                          <a:pt x="36282" y="134955"/>
                        </a:lnTo>
                        <a:lnTo>
                          <a:pt x="36282" y="119294"/>
                        </a:lnTo>
                        <a:lnTo>
                          <a:pt x="67568" y="119294"/>
                        </a:lnTo>
                        <a:cubicBezTo>
                          <a:pt x="67501" y="120939"/>
                          <a:pt x="67253" y="122572"/>
                          <a:pt x="66831" y="124163"/>
                        </a:cubicBezTo>
                        <a:close/>
                        <a:moveTo>
                          <a:pt x="67647" y="103879"/>
                        </a:moveTo>
                        <a:lnTo>
                          <a:pt x="36247" y="103879"/>
                        </a:lnTo>
                        <a:lnTo>
                          <a:pt x="36247" y="87981"/>
                        </a:lnTo>
                        <a:lnTo>
                          <a:pt x="67682" y="87981"/>
                        </a:lnTo>
                        <a:close/>
                        <a:moveTo>
                          <a:pt x="67647" y="58879"/>
                        </a:moveTo>
                        <a:lnTo>
                          <a:pt x="67647" y="74935"/>
                        </a:lnTo>
                        <a:lnTo>
                          <a:pt x="36247" y="74935"/>
                        </a:lnTo>
                        <a:lnTo>
                          <a:pt x="36247" y="5892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</p:grpSp>
          </p:grpSp>
        </p:grpSp>
      </p:grpSp>
      <p:sp>
        <p:nvSpPr>
          <p:cNvPr id="3079" name="Google Shape;3079;p18"/>
          <p:cNvSpPr/>
          <p:nvPr/>
        </p:nvSpPr>
        <p:spPr>
          <a:xfrm>
            <a:off x="331737" y="5956015"/>
            <a:ext cx="5754456" cy="369332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00"/>
              <a:buFont typeface="Corbel"/>
              <a:buNone/>
            </a:pPr>
            <a:r>
              <a:rPr lang="en-GB" sz="9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rPr>
              <a:t>This study forms part of the ThinkInAzul programme and was supported by MCIN with funding from European Union NextGenerationEU (PRTR-C17.I1) and by </a:t>
            </a:r>
            <a:r>
              <a:rPr i="1" lang="en-GB" sz="9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rPr>
              <a:t>Generalitat Valenciana</a:t>
            </a:r>
            <a:endParaRPr sz="9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080" name="Google Shape;3080;p18"/>
          <p:cNvGrpSpPr/>
          <p:nvPr/>
        </p:nvGrpSpPr>
        <p:grpSpPr>
          <a:xfrm>
            <a:off x="426242" y="5417948"/>
            <a:ext cx="4178516" cy="424465"/>
            <a:chOff x="0" y="2819890"/>
            <a:chExt cx="12191681" cy="1238465"/>
          </a:xfrm>
        </p:grpSpPr>
        <p:sp>
          <p:nvSpPr>
            <p:cNvPr id="3081" name="Google Shape;3081;p18"/>
            <p:cNvSpPr/>
            <p:nvPr/>
          </p:nvSpPr>
          <p:spPr>
            <a:xfrm>
              <a:off x="87015" y="3340513"/>
              <a:ext cx="442431" cy="330666"/>
            </a:xfrm>
            <a:custGeom>
              <a:rect b="b" l="l" r="r" t="t"/>
              <a:pathLst>
                <a:path extrusionOk="0" h="330666" w="442431">
                  <a:moveTo>
                    <a:pt x="442432" y="180404"/>
                  </a:moveTo>
                  <a:cubicBezTo>
                    <a:pt x="442432" y="180404"/>
                    <a:pt x="391669" y="151407"/>
                    <a:pt x="351739" y="104272"/>
                  </a:cubicBezTo>
                  <a:cubicBezTo>
                    <a:pt x="311810" y="57136"/>
                    <a:pt x="284676" y="18163"/>
                    <a:pt x="284676" y="18163"/>
                  </a:cubicBezTo>
                  <a:lnTo>
                    <a:pt x="260165" y="13628"/>
                  </a:lnTo>
                  <a:cubicBezTo>
                    <a:pt x="260165" y="13628"/>
                    <a:pt x="296417" y="76182"/>
                    <a:pt x="335390" y="116969"/>
                  </a:cubicBezTo>
                  <a:cubicBezTo>
                    <a:pt x="359962" y="142438"/>
                    <a:pt x="386644" y="165782"/>
                    <a:pt x="415151" y="186753"/>
                  </a:cubicBezTo>
                  <a:lnTo>
                    <a:pt x="396130" y="213029"/>
                  </a:lnTo>
                  <a:cubicBezTo>
                    <a:pt x="396130" y="213029"/>
                    <a:pt x="368040" y="191287"/>
                    <a:pt x="349901" y="172242"/>
                  </a:cubicBezTo>
                  <a:lnTo>
                    <a:pt x="312742" y="133269"/>
                  </a:lnTo>
                  <a:lnTo>
                    <a:pt x="292789" y="137803"/>
                  </a:lnTo>
                  <a:cubicBezTo>
                    <a:pt x="309630" y="158030"/>
                    <a:pt x="327481" y="177394"/>
                    <a:pt x="346273" y="195822"/>
                  </a:cubicBezTo>
                  <a:cubicBezTo>
                    <a:pt x="375270" y="223912"/>
                    <a:pt x="396130" y="242026"/>
                    <a:pt x="396130" y="242026"/>
                  </a:cubicBezTo>
                  <a:lnTo>
                    <a:pt x="388776" y="252002"/>
                  </a:lnTo>
                  <a:cubicBezTo>
                    <a:pt x="388776" y="252002"/>
                    <a:pt x="347769" y="225260"/>
                    <a:pt x="341641" y="213029"/>
                  </a:cubicBezTo>
                  <a:cubicBezTo>
                    <a:pt x="339827" y="209401"/>
                    <a:pt x="320806" y="214843"/>
                    <a:pt x="320806" y="214843"/>
                  </a:cubicBezTo>
                  <a:lnTo>
                    <a:pt x="352524" y="247468"/>
                  </a:lnTo>
                  <a:cubicBezTo>
                    <a:pt x="352524" y="247468"/>
                    <a:pt x="333478" y="266513"/>
                    <a:pt x="321713" y="279333"/>
                  </a:cubicBezTo>
                  <a:cubicBezTo>
                    <a:pt x="313350" y="288579"/>
                    <a:pt x="305480" y="298258"/>
                    <a:pt x="298133" y="308330"/>
                  </a:cubicBezTo>
                  <a:lnTo>
                    <a:pt x="284554" y="292005"/>
                  </a:lnTo>
                  <a:cubicBezTo>
                    <a:pt x="290578" y="282303"/>
                    <a:pt x="297892" y="273463"/>
                    <a:pt x="306295" y="265729"/>
                  </a:cubicBezTo>
                  <a:cubicBezTo>
                    <a:pt x="313024" y="259078"/>
                    <a:pt x="320306" y="253010"/>
                    <a:pt x="328061" y="247590"/>
                  </a:cubicBezTo>
                  <a:cubicBezTo>
                    <a:pt x="328061" y="247590"/>
                    <a:pt x="273719" y="224770"/>
                    <a:pt x="228398" y="131381"/>
                  </a:cubicBezTo>
                  <a:cubicBezTo>
                    <a:pt x="185919" y="43827"/>
                    <a:pt x="177708" y="907"/>
                    <a:pt x="177708" y="907"/>
                  </a:cubicBezTo>
                  <a:lnTo>
                    <a:pt x="159594" y="0"/>
                  </a:lnTo>
                  <a:cubicBezTo>
                    <a:pt x="159594" y="0"/>
                    <a:pt x="161408" y="48018"/>
                    <a:pt x="169570" y="110571"/>
                  </a:cubicBezTo>
                  <a:cubicBezTo>
                    <a:pt x="177733" y="173124"/>
                    <a:pt x="203886" y="213887"/>
                    <a:pt x="203886" y="213887"/>
                  </a:cubicBezTo>
                  <a:lnTo>
                    <a:pt x="193003" y="215995"/>
                  </a:lnTo>
                  <a:cubicBezTo>
                    <a:pt x="184792" y="197293"/>
                    <a:pt x="170649" y="172683"/>
                    <a:pt x="164913" y="158614"/>
                  </a:cubicBezTo>
                  <a:cubicBezTo>
                    <a:pt x="154937" y="134102"/>
                    <a:pt x="143147" y="71598"/>
                    <a:pt x="141333" y="56180"/>
                  </a:cubicBezTo>
                  <a:cubicBezTo>
                    <a:pt x="139519" y="40763"/>
                    <a:pt x="126847" y="44415"/>
                    <a:pt x="126847" y="44415"/>
                  </a:cubicBezTo>
                  <a:cubicBezTo>
                    <a:pt x="126847" y="44415"/>
                    <a:pt x="115792" y="51131"/>
                    <a:pt x="99002" y="62798"/>
                  </a:cubicBezTo>
                  <a:lnTo>
                    <a:pt x="51621" y="61622"/>
                  </a:lnTo>
                  <a:lnTo>
                    <a:pt x="51621" y="13579"/>
                  </a:lnTo>
                  <a:cubicBezTo>
                    <a:pt x="47600" y="13142"/>
                    <a:pt x="43535" y="13767"/>
                    <a:pt x="39831" y="15393"/>
                  </a:cubicBezTo>
                  <a:cubicBezTo>
                    <a:pt x="33483" y="18114"/>
                    <a:pt x="28948" y="27183"/>
                    <a:pt x="28948" y="27183"/>
                  </a:cubicBezTo>
                  <a:lnTo>
                    <a:pt x="29855" y="83388"/>
                  </a:lnTo>
                  <a:lnTo>
                    <a:pt x="69858" y="83388"/>
                  </a:lnTo>
                  <a:cubicBezTo>
                    <a:pt x="41351" y="101404"/>
                    <a:pt x="0" y="114223"/>
                    <a:pt x="0" y="114223"/>
                  </a:cubicBezTo>
                  <a:cubicBezTo>
                    <a:pt x="17270" y="142060"/>
                    <a:pt x="28394" y="173265"/>
                    <a:pt x="32625" y="205749"/>
                  </a:cubicBezTo>
                  <a:cubicBezTo>
                    <a:pt x="38973" y="258326"/>
                    <a:pt x="31718" y="298206"/>
                    <a:pt x="26276" y="313600"/>
                  </a:cubicBezTo>
                  <a:cubicBezTo>
                    <a:pt x="20835" y="328993"/>
                    <a:pt x="36252" y="333527"/>
                    <a:pt x="51670" y="328993"/>
                  </a:cubicBezTo>
                  <a:cubicBezTo>
                    <a:pt x="67088" y="324458"/>
                    <a:pt x="100693" y="297275"/>
                    <a:pt x="112385" y="283671"/>
                  </a:cubicBezTo>
                  <a:cubicBezTo>
                    <a:pt x="124077" y="270067"/>
                    <a:pt x="181262" y="242909"/>
                    <a:pt x="195724" y="241095"/>
                  </a:cubicBezTo>
                  <a:cubicBezTo>
                    <a:pt x="197675" y="240845"/>
                    <a:pt x="199123" y="239164"/>
                    <a:pt x="199082" y="237197"/>
                  </a:cubicBezTo>
                  <a:lnTo>
                    <a:pt x="214745" y="234746"/>
                  </a:lnTo>
                  <a:cubicBezTo>
                    <a:pt x="214745" y="234746"/>
                    <a:pt x="237418" y="267371"/>
                    <a:pt x="253718" y="285485"/>
                  </a:cubicBezTo>
                  <a:cubicBezTo>
                    <a:pt x="270018" y="303599"/>
                    <a:pt x="299947" y="325365"/>
                    <a:pt x="299947" y="325365"/>
                  </a:cubicBezTo>
                  <a:cubicBezTo>
                    <a:pt x="306747" y="321508"/>
                    <a:pt x="313129" y="316957"/>
                    <a:pt x="318992" y="311786"/>
                  </a:cubicBezTo>
                  <a:cubicBezTo>
                    <a:pt x="325341" y="305437"/>
                    <a:pt x="330758" y="299089"/>
                    <a:pt x="330758" y="299089"/>
                  </a:cubicBezTo>
                  <a:lnTo>
                    <a:pt x="366128" y="326272"/>
                  </a:lnTo>
                  <a:cubicBezTo>
                    <a:pt x="379908" y="311469"/>
                    <a:pt x="391782" y="295000"/>
                    <a:pt x="401473" y="277249"/>
                  </a:cubicBezTo>
                  <a:cubicBezTo>
                    <a:pt x="418631" y="246414"/>
                    <a:pt x="416866" y="221951"/>
                    <a:pt x="416866" y="221951"/>
                  </a:cubicBezTo>
                  <a:cubicBezTo>
                    <a:pt x="416866" y="221951"/>
                    <a:pt x="424220" y="211975"/>
                    <a:pt x="432284" y="201117"/>
                  </a:cubicBezTo>
                  <a:cubicBezTo>
                    <a:pt x="437092" y="195007"/>
                    <a:pt x="440550" y="187948"/>
                    <a:pt x="442432" y="180404"/>
                  </a:cubicBezTo>
                  <a:close/>
                  <a:moveTo>
                    <a:pt x="111527" y="255581"/>
                  </a:moveTo>
                  <a:cubicBezTo>
                    <a:pt x="91599" y="270092"/>
                    <a:pt x="67112" y="300903"/>
                    <a:pt x="53509" y="300903"/>
                  </a:cubicBezTo>
                  <a:cubicBezTo>
                    <a:pt x="51719" y="300903"/>
                    <a:pt x="63485" y="238374"/>
                    <a:pt x="55322" y="196680"/>
                  </a:cubicBezTo>
                  <a:cubicBezTo>
                    <a:pt x="50679" y="172197"/>
                    <a:pt x="42095" y="148630"/>
                    <a:pt x="29904" y="126896"/>
                  </a:cubicBezTo>
                  <a:cubicBezTo>
                    <a:pt x="29904" y="126896"/>
                    <a:pt x="63436" y="112385"/>
                    <a:pt x="83388" y="102384"/>
                  </a:cubicBezTo>
                  <a:cubicBezTo>
                    <a:pt x="103340" y="92384"/>
                    <a:pt x="125057" y="73387"/>
                    <a:pt x="125057" y="73387"/>
                  </a:cubicBezTo>
                  <a:cubicBezTo>
                    <a:pt x="125057" y="73387"/>
                    <a:pt x="132411" y="120523"/>
                    <a:pt x="140451" y="147706"/>
                  </a:cubicBezTo>
                  <a:cubicBezTo>
                    <a:pt x="148490" y="174889"/>
                    <a:pt x="170355" y="224770"/>
                    <a:pt x="170355" y="224770"/>
                  </a:cubicBezTo>
                  <a:cubicBezTo>
                    <a:pt x="170355" y="224770"/>
                    <a:pt x="131381" y="241095"/>
                    <a:pt x="111527" y="255581"/>
                  </a:cubicBezTo>
                  <a:close/>
                  <a:moveTo>
                    <a:pt x="212024" y="186704"/>
                  </a:moveTo>
                  <a:cubicBezTo>
                    <a:pt x="199013" y="156109"/>
                    <a:pt x="190747" y="123708"/>
                    <a:pt x="187513" y="90619"/>
                  </a:cubicBezTo>
                  <a:cubicBezTo>
                    <a:pt x="187513" y="90619"/>
                    <a:pt x="211068" y="153172"/>
                    <a:pt x="246340" y="199401"/>
                  </a:cubicBezTo>
                  <a:cubicBezTo>
                    <a:pt x="281612" y="245629"/>
                    <a:pt x="298917" y="249233"/>
                    <a:pt x="298917" y="249233"/>
                  </a:cubicBezTo>
                  <a:lnTo>
                    <a:pt x="274406" y="277347"/>
                  </a:lnTo>
                  <a:cubicBezTo>
                    <a:pt x="274406" y="277347"/>
                    <a:pt x="233619" y="238374"/>
                    <a:pt x="211853" y="186655"/>
                  </a:cubicBezTo>
                  <a:close/>
                  <a:moveTo>
                    <a:pt x="373359" y="292740"/>
                  </a:moveTo>
                  <a:cubicBezTo>
                    <a:pt x="367942" y="300094"/>
                    <a:pt x="364314" y="304530"/>
                    <a:pt x="364314" y="304530"/>
                  </a:cubicBezTo>
                  <a:lnTo>
                    <a:pt x="341641" y="282789"/>
                  </a:lnTo>
                  <a:lnTo>
                    <a:pt x="365196" y="263743"/>
                  </a:lnTo>
                  <a:lnTo>
                    <a:pt x="379707" y="272813"/>
                  </a:lnTo>
                  <a:cubicBezTo>
                    <a:pt x="379707" y="272813"/>
                    <a:pt x="378800" y="285485"/>
                    <a:pt x="373359" y="292740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082" name="Google Shape;3082;p18"/>
            <p:cNvSpPr/>
            <p:nvPr/>
          </p:nvSpPr>
          <p:spPr>
            <a:xfrm>
              <a:off x="0" y="3787333"/>
              <a:ext cx="249257" cy="251977"/>
            </a:xfrm>
            <a:custGeom>
              <a:rect b="b" l="l" r="r" t="t"/>
              <a:pathLst>
                <a:path extrusionOk="0" h="251977" w="249257">
                  <a:moveTo>
                    <a:pt x="0" y="35370"/>
                  </a:moveTo>
                  <a:cubicBezTo>
                    <a:pt x="158614" y="232957"/>
                    <a:pt x="249257" y="251978"/>
                    <a:pt x="249257" y="251978"/>
                  </a:cubicBezTo>
                  <a:lnTo>
                    <a:pt x="38973" y="0"/>
                  </a:lnTo>
                  <a:lnTo>
                    <a:pt x="0" y="35370"/>
                  </a:ln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083" name="Google Shape;3083;p18"/>
            <p:cNvSpPr/>
            <p:nvPr/>
          </p:nvSpPr>
          <p:spPr>
            <a:xfrm>
              <a:off x="80667" y="3723897"/>
              <a:ext cx="320855" cy="334458"/>
            </a:xfrm>
            <a:custGeom>
              <a:rect b="b" l="l" r="r" t="t"/>
              <a:pathLst>
                <a:path extrusionOk="0" h="334458" w="320855">
                  <a:moveTo>
                    <a:pt x="0" y="32625"/>
                  </a:moveTo>
                  <a:lnTo>
                    <a:pt x="255606" y="333527"/>
                  </a:lnTo>
                  <a:lnTo>
                    <a:pt x="320855" y="334459"/>
                  </a:lnTo>
                  <a:lnTo>
                    <a:pt x="35346" y="0"/>
                  </a:lnTo>
                  <a:lnTo>
                    <a:pt x="0" y="32625"/>
                  </a:lnTo>
                  <a:lnTo>
                    <a:pt x="0" y="32625"/>
                  </a:ln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084" name="Google Shape;3084;p18"/>
            <p:cNvSpPr/>
            <p:nvPr/>
          </p:nvSpPr>
          <p:spPr>
            <a:xfrm>
              <a:off x="154985" y="3655020"/>
              <a:ext cx="298206" cy="365271"/>
            </a:xfrm>
            <a:custGeom>
              <a:rect b="b" l="l" r="r" t="t"/>
              <a:pathLst>
                <a:path extrusionOk="0" h="365271" w="298206">
                  <a:moveTo>
                    <a:pt x="0" y="30811"/>
                  </a:moveTo>
                  <a:cubicBezTo>
                    <a:pt x="0" y="30811"/>
                    <a:pt x="285510" y="366177"/>
                    <a:pt x="286416" y="365270"/>
                  </a:cubicBezTo>
                  <a:cubicBezTo>
                    <a:pt x="297520" y="354044"/>
                    <a:pt x="298206" y="303623"/>
                    <a:pt x="298206" y="303623"/>
                  </a:cubicBezTo>
                  <a:lnTo>
                    <a:pt x="38066" y="0"/>
                  </a:lnTo>
                  <a:lnTo>
                    <a:pt x="0" y="30811"/>
                  </a:ln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085" name="Google Shape;3085;p18"/>
            <p:cNvSpPr/>
            <p:nvPr/>
          </p:nvSpPr>
          <p:spPr>
            <a:xfrm>
              <a:off x="234819" y="3586142"/>
              <a:ext cx="207563" cy="274530"/>
            </a:xfrm>
            <a:custGeom>
              <a:rect b="b" l="l" r="r" t="t"/>
              <a:pathLst>
                <a:path extrusionOk="0" h="274530" w="207563">
                  <a:moveTo>
                    <a:pt x="161261" y="150476"/>
                  </a:moveTo>
                  <a:cubicBezTo>
                    <a:pt x="133171" y="104247"/>
                    <a:pt x="36252" y="0"/>
                    <a:pt x="36252" y="0"/>
                  </a:cubicBezTo>
                  <a:lnTo>
                    <a:pt x="0" y="34316"/>
                  </a:lnTo>
                  <a:cubicBezTo>
                    <a:pt x="0" y="34316"/>
                    <a:pt x="207563" y="275411"/>
                    <a:pt x="207563" y="274528"/>
                  </a:cubicBezTo>
                  <a:cubicBezTo>
                    <a:pt x="207563" y="250973"/>
                    <a:pt x="189425" y="196582"/>
                    <a:pt x="161334" y="150378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086" name="Google Shape;3086;p18"/>
            <p:cNvSpPr/>
            <p:nvPr/>
          </p:nvSpPr>
          <p:spPr>
            <a:xfrm>
              <a:off x="296368" y="3360613"/>
              <a:ext cx="45419" cy="72832"/>
            </a:xfrm>
            <a:custGeom>
              <a:rect b="b" l="l" r="r" t="t"/>
              <a:pathLst>
                <a:path extrusionOk="0" h="72832" w="45419">
                  <a:moveTo>
                    <a:pt x="23580" y="70519"/>
                  </a:moveTo>
                  <a:cubicBezTo>
                    <a:pt x="23982" y="65870"/>
                    <a:pt x="26765" y="61760"/>
                    <a:pt x="30933" y="59661"/>
                  </a:cubicBezTo>
                  <a:lnTo>
                    <a:pt x="30933" y="35296"/>
                  </a:lnTo>
                  <a:lnTo>
                    <a:pt x="45420" y="35296"/>
                  </a:lnTo>
                  <a:lnTo>
                    <a:pt x="45420" y="18138"/>
                  </a:lnTo>
                  <a:lnTo>
                    <a:pt x="30027" y="18138"/>
                  </a:lnTo>
                  <a:lnTo>
                    <a:pt x="30027" y="0"/>
                  </a:lnTo>
                  <a:lnTo>
                    <a:pt x="15418" y="0"/>
                  </a:lnTo>
                  <a:lnTo>
                    <a:pt x="15418" y="19045"/>
                  </a:lnTo>
                  <a:lnTo>
                    <a:pt x="0" y="19045"/>
                  </a:lnTo>
                  <a:lnTo>
                    <a:pt x="0" y="35296"/>
                  </a:lnTo>
                  <a:lnTo>
                    <a:pt x="14511" y="35296"/>
                  </a:lnTo>
                  <a:lnTo>
                    <a:pt x="14511" y="60690"/>
                  </a:lnTo>
                  <a:cubicBezTo>
                    <a:pt x="20859" y="61597"/>
                    <a:pt x="22673" y="78804"/>
                    <a:pt x="23580" y="70642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087" name="Google Shape;3087;p18"/>
            <p:cNvSpPr/>
            <p:nvPr/>
          </p:nvSpPr>
          <p:spPr>
            <a:xfrm>
              <a:off x="107017" y="3308771"/>
              <a:ext cx="271243" cy="41694"/>
            </a:xfrm>
            <a:custGeom>
              <a:rect b="b" l="l" r="r" t="t"/>
              <a:pathLst>
                <a:path extrusionOk="0" h="41694" w="271243">
                  <a:moveTo>
                    <a:pt x="270950" y="21766"/>
                  </a:moveTo>
                  <a:cubicBezTo>
                    <a:pt x="270950" y="21766"/>
                    <a:pt x="234673" y="0"/>
                    <a:pt x="145941" y="0"/>
                  </a:cubicBezTo>
                  <a:cubicBezTo>
                    <a:pt x="33532" y="0"/>
                    <a:pt x="0" y="26301"/>
                    <a:pt x="0" y="26301"/>
                  </a:cubicBezTo>
                  <a:lnTo>
                    <a:pt x="7353" y="41694"/>
                  </a:lnTo>
                  <a:cubicBezTo>
                    <a:pt x="7353" y="41694"/>
                    <a:pt x="79858" y="19952"/>
                    <a:pt x="139715" y="19952"/>
                  </a:cubicBezTo>
                  <a:cubicBezTo>
                    <a:pt x="199572" y="19952"/>
                    <a:pt x="263890" y="39880"/>
                    <a:pt x="263890" y="39880"/>
                  </a:cubicBezTo>
                  <a:lnTo>
                    <a:pt x="271244" y="21766"/>
                  </a:ln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088" name="Google Shape;3088;p18"/>
            <p:cNvSpPr/>
            <p:nvPr/>
          </p:nvSpPr>
          <p:spPr>
            <a:xfrm>
              <a:off x="76157" y="3217374"/>
              <a:ext cx="333527" cy="99850"/>
            </a:xfrm>
            <a:custGeom>
              <a:rect b="b" l="l" r="r" t="t"/>
              <a:pathLst>
                <a:path extrusionOk="0" h="99850" w="333527">
                  <a:moveTo>
                    <a:pt x="62529" y="97647"/>
                  </a:moveTo>
                  <a:cubicBezTo>
                    <a:pt x="78829" y="92206"/>
                    <a:pt x="91526" y="75906"/>
                    <a:pt x="91526" y="75906"/>
                  </a:cubicBezTo>
                  <a:cubicBezTo>
                    <a:pt x="101823" y="84038"/>
                    <a:pt x="114664" y="88267"/>
                    <a:pt x="127778" y="87843"/>
                  </a:cubicBezTo>
                  <a:cubicBezTo>
                    <a:pt x="149520" y="86936"/>
                    <a:pt x="168565" y="69704"/>
                    <a:pt x="168565" y="69704"/>
                  </a:cubicBezTo>
                  <a:cubicBezTo>
                    <a:pt x="168565" y="69704"/>
                    <a:pt x="186679" y="86862"/>
                    <a:pt x="206632" y="86862"/>
                  </a:cubicBezTo>
                  <a:cubicBezTo>
                    <a:pt x="219196" y="86589"/>
                    <a:pt x="231435" y="82821"/>
                    <a:pt x="241977" y="75979"/>
                  </a:cubicBezTo>
                  <a:cubicBezTo>
                    <a:pt x="241977" y="75979"/>
                    <a:pt x="258302" y="95000"/>
                    <a:pt x="274602" y="97721"/>
                  </a:cubicBezTo>
                  <a:cubicBezTo>
                    <a:pt x="290902" y="100442"/>
                    <a:pt x="311761" y="92279"/>
                    <a:pt x="311761" y="92279"/>
                  </a:cubicBezTo>
                  <a:lnTo>
                    <a:pt x="333527" y="23402"/>
                  </a:lnTo>
                  <a:cubicBezTo>
                    <a:pt x="333527" y="23402"/>
                    <a:pt x="324458" y="27030"/>
                    <a:pt x="320831" y="32471"/>
                  </a:cubicBezTo>
                  <a:cubicBezTo>
                    <a:pt x="317203" y="37913"/>
                    <a:pt x="318110" y="46982"/>
                    <a:pt x="318110" y="46982"/>
                  </a:cubicBezTo>
                  <a:cubicBezTo>
                    <a:pt x="318110" y="46982"/>
                    <a:pt x="304506" y="42448"/>
                    <a:pt x="299996" y="47889"/>
                  </a:cubicBezTo>
                  <a:cubicBezTo>
                    <a:pt x="295486" y="53331"/>
                    <a:pt x="295461" y="58748"/>
                    <a:pt x="303599" y="68724"/>
                  </a:cubicBezTo>
                  <a:cubicBezTo>
                    <a:pt x="303599" y="68724"/>
                    <a:pt x="294554" y="82328"/>
                    <a:pt x="279087" y="79607"/>
                  </a:cubicBezTo>
                  <a:cubicBezTo>
                    <a:pt x="263621" y="76886"/>
                    <a:pt x="260067" y="58748"/>
                    <a:pt x="260067" y="58748"/>
                  </a:cubicBezTo>
                  <a:cubicBezTo>
                    <a:pt x="260067" y="58748"/>
                    <a:pt x="274553" y="56027"/>
                    <a:pt x="274553" y="48772"/>
                  </a:cubicBezTo>
                  <a:cubicBezTo>
                    <a:pt x="274553" y="41516"/>
                    <a:pt x="259135" y="33378"/>
                    <a:pt x="259135" y="33378"/>
                  </a:cubicBezTo>
                  <a:cubicBezTo>
                    <a:pt x="259135" y="33378"/>
                    <a:pt x="265729" y="9798"/>
                    <a:pt x="249870" y="7323"/>
                  </a:cubicBezTo>
                  <a:cubicBezTo>
                    <a:pt x="233325" y="4872"/>
                    <a:pt x="238300" y="28844"/>
                    <a:pt x="238300" y="28844"/>
                  </a:cubicBezTo>
                  <a:cubicBezTo>
                    <a:pt x="238300" y="28844"/>
                    <a:pt x="217784" y="24530"/>
                    <a:pt x="217784" y="38354"/>
                  </a:cubicBezTo>
                  <a:cubicBezTo>
                    <a:pt x="217784" y="52179"/>
                    <a:pt x="229354" y="52179"/>
                    <a:pt x="229354" y="52179"/>
                  </a:cubicBezTo>
                  <a:cubicBezTo>
                    <a:pt x="229354" y="52179"/>
                    <a:pt x="232859" y="66689"/>
                    <a:pt x="206117" y="66689"/>
                  </a:cubicBezTo>
                  <a:cubicBezTo>
                    <a:pt x="179375" y="66689"/>
                    <a:pt x="180061" y="53649"/>
                    <a:pt x="180061" y="53649"/>
                  </a:cubicBezTo>
                  <a:cubicBezTo>
                    <a:pt x="180061" y="53649"/>
                    <a:pt x="196827" y="47080"/>
                    <a:pt x="196043" y="36197"/>
                  </a:cubicBezTo>
                  <a:cubicBezTo>
                    <a:pt x="195258" y="25314"/>
                    <a:pt x="177120" y="23941"/>
                    <a:pt x="177120" y="23941"/>
                  </a:cubicBezTo>
                  <a:cubicBezTo>
                    <a:pt x="177120" y="23941"/>
                    <a:pt x="182905" y="-766"/>
                    <a:pt x="166237" y="18"/>
                  </a:cubicBezTo>
                  <a:cubicBezTo>
                    <a:pt x="149569" y="803"/>
                    <a:pt x="154692" y="23941"/>
                    <a:pt x="154692" y="23941"/>
                  </a:cubicBezTo>
                  <a:cubicBezTo>
                    <a:pt x="154692" y="23941"/>
                    <a:pt x="136676" y="26883"/>
                    <a:pt x="139519" y="39237"/>
                  </a:cubicBezTo>
                  <a:cubicBezTo>
                    <a:pt x="142363" y="51590"/>
                    <a:pt x="156849" y="52252"/>
                    <a:pt x="156849" y="52252"/>
                  </a:cubicBezTo>
                  <a:cubicBezTo>
                    <a:pt x="156849" y="52252"/>
                    <a:pt x="151947" y="66959"/>
                    <a:pt x="127165" y="69704"/>
                  </a:cubicBezTo>
                  <a:cubicBezTo>
                    <a:pt x="102384" y="72450"/>
                    <a:pt x="100987" y="57449"/>
                    <a:pt x="100987" y="57449"/>
                  </a:cubicBezTo>
                  <a:cubicBezTo>
                    <a:pt x="100987" y="57449"/>
                    <a:pt x="115694" y="49531"/>
                    <a:pt x="112655" y="37178"/>
                  </a:cubicBezTo>
                  <a:cubicBezTo>
                    <a:pt x="109615" y="24824"/>
                    <a:pt x="93046" y="29138"/>
                    <a:pt x="93046" y="29138"/>
                  </a:cubicBezTo>
                  <a:cubicBezTo>
                    <a:pt x="93046" y="29138"/>
                    <a:pt x="92384" y="2960"/>
                    <a:pt x="78559" y="5901"/>
                  </a:cubicBezTo>
                  <a:cubicBezTo>
                    <a:pt x="64735" y="8842"/>
                    <a:pt x="73461" y="33550"/>
                    <a:pt x="73461" y="33550"/>
                  </a:cubicBezTo>
                  <a:cubicBezTo>
                    <a:pt x="73461" y="33550"/>
                    <a:pt x="54661" y="37864"/>
                    <a:pt x="58264" y="50193"/>
                  </a:cubicBezTo>
                  <a:cubicBezTo>
                    <a:pt x="61867" y="62523"/>
                    <a:pt x="76402" y="61076"/>
                    <a:pt x="76402" y="61076"/>
                  </a:cubicBezTo>
                  <a:cubicBezTo>
                    <a:pt x="76402" y="61076"/>
                    <a:pt x="71304" y="79092"/>
                    <a:pt x="53190" y="79877"/>
                  </a:cubicBezTo>
                  <a:cubicBezTo>
                    <a:pt x="35076" y="80661"/>
                    <a:pt x="32110" y="68332"/>
                    <a:pt x="32110" y="68332"/>
                  </a:cubicBezTo>
                  <a:cubicBezTo>
                    <a:pt x="32110" y="68332"/>
                    <a:pt x="38679" y="58919"/>
                    <a:pt x="35051" y="51664"/>
                  </a:cubicBezTo>
                  <a:cubicBezTo>
                    <a:pt x="31424" y="44409"/>
                    <a:pt x="16986" y="46419"/>
                    <a:pt x="16986" y="46419"/>
                  </a:cubicBezTo>
                  <a:cubicBezTo>
                    <a:pt x="16986" y="46419"/>
                    <a:pt x="19609" y="29653"/>
                    <a:pt x="0" y="25241"/>
                  </a:cubicBezTo>
                  <a:cubicBezTo>
                    <a:pt x="0" y="25241"/>
                    <a:pt x="16325" y="72376"/>
                    <a:pt x="20859" y="85073"/>
                  </a:cubicBezTo>
                  <a:cubicBezTo>
                    <a:pt x="25394" y="97770"/>
                    <a:pt x="46229" y="103187"/>
                    <a:pt x="62529" y="97745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089" name="Google Shape;3089;p18"/>
            <p:cNvSpPr/>
            <p:nvPr/>
          </p:nvSpPr>
          <p:spPr>
            <a:xfrm>
              <a:off x="96170" y="2922984"/>
              <a:ext cx="428913" cy="330807"/>
            </a:xfrm>
            <a:custGeom>
              <a:rect b="b" l="l" r="r" t="t"/>
              <a:pathLst>
                <a:path extrusionOk="0" h="330807" w="428913">
                  <a:moveTo>
                    <a:pt x="31853" y="152511"/>
                  </a:moveTo>
                  <a:cubicBezTo>
                    <a:pt x="36755" y="146506"/>
                    <a:pt x="46364" y="131333"/>
                    <a:pt x="53031" y="134961"/>
                  </a:cubicBezTo>
                  <a:cubicBezTo>
                    <a:pt x="59698" y="138588"/>
                    <a:pt x="48839" y="149471"/>
                    <a:pt x="42172" y="154913"/>
                  </a:cubicBezTo>
                  <a:cubicBezTo>
                    <a:pt x="35505" y="160355"/>
                    <a:pt x="28789" y="173150"/>
                    <a:pt x="39108" y="177341"/>
                  </a:cubicBezTo>
                  <a:cubicBezTo>
                    <a:pt x="49427" y="181532"/>
                    <a:pt x="54281" y="179792"/>
                    <a:pt x="54281" y="179792"/>
                  </a:cubicBezTo>
                  <a:cubicBezTo>
                    <a:pt x="54543" y="184944"/>
                    <a:pt x="53281" y="190060"/>
                    <a:pt x="50653" y="194499"/>
                  </a:cubicBezTo>
                  <a:cubicBezTo>
                    <a:pt x="50653" y="194499"/>
                    <a:pt x="69478" y="185773"/>
                    <a:pt x="70949" y="172757"/>
                  </a:cubicBezTo>
                  <a:cubicBezTo>
                    <a:pt x="72419" y="159742"/>
                    <a:pt x="70140" y="154619"/>
                    <a:pt x="70140" y="154619"/>
                  </a:cubicBezTo>
                  <a:cubicBezTo>
                    <a:pt x="70140" y="154619"/>
                    <a:pt x="47614" y="175699"/>
                    <a:pt x="59281" y="157560"/>
                  </a:cubicBezTo>
                  <a:cubicBezTo>
                    <a:pt x="70949" y="139422"/>
                    <a:pt x="70262" y="127215"/>
                    <a:pt x="65164" y="121308"/>
                  </a:cubicBezTo>
                  <a:cubicBezTo>
                    <a:pt x="60065" y="115401"/>
                    <a:pt x="39108" y="119151"/>
                    <a:pt x="32539" y="127093"/>
                  </a:cubicBezTo>
                  <a:cubicBezTo>
                    <a:pt x="25970" y="135034"/>
                    <a:pt x="14401" y="143736"/>
                    <a:pt x="18715" y="127093"/>
                  </a:cubicBezTo>
                  <a:cubicBezTo>
                    <a:pt x="23029" y="110449"/>
                    <a:pt x="44084" y="97899"/>
                    <a:pt x="45555" y="90668"/>
                  </a:cubicBezTo>
                  <a:cubicBezTo>
                    <a:pt x="47025" y="83438"/>
                    <a:pt x="46241" y="77530"/>
                    <a:pt x="53496" y="73216"/>
                  </a:cubicBezTo>
                  <a:cubicBezTo>
                    <a:pt x="60752" y="68902"/>
                    <a:pt x="65948" y="60961"/>
                    <a:pt x="68792" y="49979"/>
                  </a:cubicBezTo>
                  <a:cubicBezTo>
                    <a:pt x="71635" y="38998"/>
                    <a:pt x="73081" y="47038"/>
                    <a:pt x="73081" y="51450"/>
                  </a:cubicBezTo>
                  <a:cubicBezTo>
                    <a:pt x="73081" y="55862"/>
                    <a:pt x="68179" y="66157"/>
                    <a:pt x="78179" y="65275"/>
                  </a:cubicBezTo>
                  <a:cubicBezTo>
                    <a:pt x="88180" y="64392"/>
                    <a:pt x="100632" y="42749"/>
                    <a:pt x="144042" y="46425"/>
                  </a:cubicBezTo>
                  <a:cubicBezTo>
                    <a:pt x="187452" y="50102"/>
                    <a:pt x="178137" y="60936"/>
                    <a:pt x="185393" y="62407"/>
                  </a:cubicBezTo>
                  <a:cubicBezTo>
                    <a:pt x="192648" y="63877"/>
                    <a:pt x="202722" y="65250"/>
                    <a:pt x="204193" y="71819"/>
                  </a:cubicBezTo>
                  <a:cubicBezTo>
                    <a:pt x="205664" y="78388"/>
                    <a:pt x="200565" y="84075"/>
                    <a:pt x="209291" y="85644"/>
                  </a:cubicBezTo>
                  <a:cubicBezTo>
                    <a:pt x="218017" y="87212"/>
                    <a:pt x="225371" y="92997"/>
                    <a:pt x="231842" y="103758"/>
                  </a:cubicBezTo>
                  <a:cubicBezTo>
                    <a:pt x="238313" y="114518"/>
                    <a:pt x="252015" y="130720"/>
                    <a:pt x="240445" y="141481"/>
                  </a:cubicBezTo>
                  <a:cubicBezTo>
                    <a:pt x="228876" y="152241"/>
                    <a:pt x="203678" y="173346"/>
                    <a:pt x="199193" y="179228"/>
                  </a:cubicBezTo>
                  <a:cubicBezTo>
                    <a:pt x="194707" y="185111"/>
                    <a:pt x="198310" y="191484"/>
                    <a:pt x="200565" y="200970"/>
                  </a:cubicBezTo>
                  <a:cubicBezTo>
                    <a:pt x="202820" y="210456"/>
                    <a:pt x="202158" y="235629"/>
                    <a:pt x="194094" y="250949"/>
                  </a:cubicBezTo>
                  <a:cubicBezTo>
                    <a:pt x="188286" y="261555"/>
                    <a:pt x="181733" y="271737"/>
                    <a:pt x="174485" y="281417"/>
                  </a:cubicBezTo>
                  <a:lnTo>
                    <a:pt x="193285" y="290805"/>
                  </a:lnTo>
                  <a:cubicBezTo>
                    <a:pt x="193285" y="290805"/>
                    <a:pt x="215149" y="272127"/>
                    <a:pt x="220934" y="233595"/>
                  </a:cubicBezTo>
                  <a:cubicBezTo>
                    <a:pt x="226719" y="195063"/>
                    <a:pt x="220934" y="183518"/>
                    <a:pt x="220934" y="183518"/>
                  </a:cubicBezTo>
                  <a:cubicBezTo>
                    <a:pt x="220934" y="183518"/>
                    <a:pt x="254245" y="151653"/>
                    <a:pt x="310769" y="121896"/>
                  </a:cubicBezTo>
                  <a:cubicBezTo>
                    <a:pt x="367292" y="92139"/>
                    <a:pt x="399941" y="86305"/>
                    <a:pt x="399941" y="86305"/>
                  </a:cubicBezTo>
                  <a:cubicBezTo>
                    <a:pt x="399941" y="86305"/>
                    <a:pt x="397098" y="103758"/>
                    <a:pt x="400726" y="109542"/>
                  </a:cubicBezTo>
                  <a:cubicBezTo>
                    <a:pt x="404353" y="115327"/>
                    <a:pt x="406510" y="126994"/>
                    <a:pt x="402883" y="132779"/>
                  </a:cubicBezTo>
                  <a:cubicBezTo>
                    <a:pt x="399255" y="138564"/>
                    <a:pt x="392000" y="157462"/>
                    <a:pt x="393495" y="165404"/>
                  </a:cubicBezTo>
                  <a:cubicBezTo>
                    <a:pt x="394990" y="173346"/>
                    <a:pt x="399941" y="187954"/>
                    <a:pt x="394157" y="192367"/>
                  </a:cubicBezTo>
                  <a:cubicBezTo>
                    <a:pt x="388372" y="196779"/>
                    <a:pt x="377513" y="210603"/>
                    <a:pt x="377513" y="215603"/>
                  </a:cubicBezTo>
                  <a:cubicBezTo>
                    <a:pt x="377513" y="220604"/>
                    <a:pt x="376043" y="231462"/>
                    <a:pt x="368787" y="232933"/>
                  </a:cubicBezTo>
                  <a:cubicBezTo>
                    <a:pt x="358808" y="234430"/>
                    <a:pt x="349750" y="239607"/>
                    <a:pt x="343393" y="247444"/>
                  </a:cubicBezTo>
                  <a:cubicBezTo>
                    <a:pt x="334006" y="258302"/>
                    <a:pt x="323784" y="283696"/>
                    <a:pt x="323784" y="283696"/>
                  </a:cubicBezTo>
                  <a:cubicBezTo>
                    <a:pt x="323784" y="283696"/>
                    <a:pt x="312215" y="281637"/>
                    <a:pt x="288316" y="295364"/>
                  </a:cubicBezTo>
                  <a:cubicBezTo>
                    <a:pt x="264418" y="309090"/>
                    <a:pt x="263609" y="324361"/>
                    <a:pt x="263609" y="324361"/>
                  </a:cubicBezTo>
                  <a:lnTo>
                    <a:pt x="281747" y="330807"/>
                  </a:lnTo>
                  <a:cubicBezTo>
                    <a:pt x="286932" y="318585"/>
                    <a:pt x="297757" y="309664"/>
                    <a:pt x="310744" y="306909"/>
                  </a:cubicBezTo>
                  <a:cubicBezTo>
                    <a:pt x="332510" y="302595"/>
                    <a:pt x="336922" y="300340"/>
                    <a:pt x="336922" y="300340"/>
                  </a:cubicBezTo>
                  <a:cubicBezTo>
                    <a:pt x="336922" y="300340"/>
                    <a:pt x="349178" y="267813"/>
                    <a:pt x="365135" y="259111"/>
                  </a:cubicBezTo>
                  <a:cubicBezTo>
                    <a:pt x="373665" y="254174"/>
                    <a:pt x="382974" y="250726"/>
                    <a:pt x="392661" y="248914"/>
                  </a:cubicBezTo>
                  <a:cubicBezTo>
                    <a:pt x="392661" y="248914"/>
                    <a:pt x="392661" y="225114"/>
                    <a:pt x="402172" y="215603"/>
                  </a:cubicBezTo>
                  <a:cubicBezTo>
                    <a:pt x="407419" y="210383"/>
                    <a:pt x="412269" y="204779"/>
                    <a:pt x="416683" y="198838"/>
                  </a:cubicBezTo>
                  <a:cubicBezTo>
                    <a:pt x="416683" y="198838"/>
                    <a:pt x="410212" y="179915"/>
                    <a:pt x="413055" y="162585"/>
                  </a:cubicBezTo>
                  <a:cubicBezTo>
                    <a:pt x="415898" y="145255"/>
                    <a:pt x="428914" y="132215"/>
                    <a:pt x="428914" y="132215"/>
                  </a:cubicBezTo>
                  <a:cubicBezTo>
                    <a:pt x="428914" y="132215"/>
                    <a:pt x="415089" y="114641"/>
                    <a:pt x="418055" y="97311"/>
                  </a:cubicBezTo>
                  <a:cubicBezTo>
                    <a:pt x="421021" y="79981"/>
                    <a:pt x="426757" y="52455"/>
                    <a:pt x="426757" y="52455"/>
                  </a:cubicBezTo>
                  <a:cubicBezTo>
                    <a:pt x="426757" y="52455"/>
                    <a:pt x="365135" y="72064"/>
                    <a:pt x="330353" y="90056"/>
                  </a:cubicBezTo>
                  <a:cubicBezTo>
                    <a:pt x="295572" y="108047"/>
                    <a:pt x="265913" y="124862"/>
                    <a:pt x="265913" y="124862"/>
                  </a:cubicBezTo>
                  <a:lnTo>
                    <a:pt x="255030" y="97213"/>
                  </a:lnTo>
                  <a:lnTo>
                    <a:pt x="267285" y="95865"/>
                  </a:lnTo>
                  <a:cubicBezTo>
                    <a:pt x="267285" y="95865"/>
                    <a:pt x="249858" y="71844"/>
                    <a:pt x="234661" y="64588"/>
                  </a:cubicBezTo>
                  <a:cubicBezTo>
                    <a:pt x="226176" y="60661"/>
                    <a:pt x="218160" y="55794"/>
                    <a:pt x="210762" y="50077"/>
                  </a:cubicBezTo>
                  <a:lnTo>
                    <a:pt x="218115" y="37822"/>
                  </a:lnTo>
                  <a:cubicBezTo>
                    <a:pt x="218115" y="37822"/>
                    <a:pt x="204977" y="26816"/>
                    <a:pt x="165881" y="24610"/>
                  </a:cubicBezTo>
                  <a:cubicBezTo>
                    <a:pt x="126786" y="22404"/>
                    <a:pt x="118746" y="29708"/>
                    <a:pt x="118746" y="29708"/>
                  </a:cubicBezTo>
                  <a:lnTo>
                    <a:pt x="118060" y="9437"/>
                  </a:lnTo>
                  <a:cubicBezTo>
                    <a:pt x="118060" y="9437"/>
                    <a:pt x="103353" y="6030"/>
                    <a:pt x="98450" y="17355"/>
                  </a:cubicBezTo>
                  <a:cubicBezTo>
                    <a:pt x="97764" y="18948"/>
                    <a:pt x="94823" y="25"/>
                    <a:pt x="94823" y="25"/>
                  </a:cubicBezTo>
                  <a:cubicBezTo>
                    <a:pt x="94823" y="25"/>
                    <a:pt x="85410" y="-1446"/>
                    <a:pt x="67296" y="18139"/>
                  </a:cubicBezTo>
                  <a:cubicBezTo>
                    <a:pt x="49182" y="37724"/>
                    <a:pt x="52001" y="51450"/>
                    <a:pt x="52001" y="51450"/>
                  </a:cubicBezTo>
                  <a:cubicBezTo>
                    <a:pt x="52001" y="51450"/>
                    <a:pt x="36191" y="61132"/>
                    <a:pt x="30725" y="67897"/>
                  </a:cubicBezTo>
                  <a:cubicBezTo>
                    <a:pt x="27338" y="72641"/>
                    <a:pt x="25614" y="78372"/>
                    <a:pt x="25823" y="84197"/>
                  </a:cubicBezTo>
                  <a:cubicBezTo>
                    <a:pt x="25823" y="84197"/>
                    <a:pt x="18470" y="96453"/>
                    <a:pt x="11312" y="106625"/>
                  </a:cubicBezTo>
                  <a:cubicBezTo>
                    <a:pt x="4155" y="116798"/>
                    <a:pt x="-5552" y="134961"/>
                    <a:pt x="3959" y="147069"/>
                  </a:cubicBezTo>
                  <a:cubicBezTo>
                    <a:pt x="13469" y="159178"/>
                    <a:pt x="26828" y="158516"/>
                    <a:pt x="31706" y="152511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090" name="Google Shape;3090;p18"/>
            <p:cNvSpPr/>
            <p:nvPr/>
          </p:nvSpPr>
          <p:spPr>
            <a:xfrm>
              <a:off x="77823" y="3088756"/>
              <a:ext cx="47184" cy="42944"/>
            </a:xfrm>
            <a:custGeom>
              <a:rect b="b" l="l" r="r" t="t"/>
              <a:pathLst>
                <a:path extrusionOk="0" h="42944" w="47184">
                  <a:moveTo>
                    <a:pt x="30933" y="32625"/>
                  </a:moveTo>
                  <a:cubicBezTo>
                    <a:pt x="37304" y="26820"/>
                    <a:pt x="42780" y="20105"/>
                    <a:pt x="47185" y="12697"/>
                  </a:cubicBezTo>
                  <a:lnTo>
                    <a:pt x="37380" y="0"/>
                  </a:lnTo>
                  <a:cubicBezTo>
                    <a:pt x="37380" y="0"/>
                    <a:pt x="30149" y="15197"/>
                    <a:pt x="20516" y="20639"/>
                  </a:cubicBezTo>
                  <a:cubicBezTo>
                    <a:pt x="14206" y="23907"/>
                    <a:pt x="7046" y="25165"/>
                    <a:pt x="0" y="24242"/>
                  </a:cubicBezTo>
                  <a:lnTo>
                    <a:pt x="4755" y="42944"/>
                  </a:lnTo>
                  <a:cubicBezTo>
                    <a:pt x="4755" y="42944"/>
                    <a:pt x="20614" y="41694"/>
                    <a:pt x="30811" y="32625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091" name="Google Shape;3091;p18"/>
            <p:cNvSpPr/>
            <p:nvPr/>
          </p:nvSpPr>
          <p:spPr>
            <a:xfrm>
              <a:off x="149765" y="3006103"/>
              <a:ext cx="22820" cy="15711"/>
            </a:xfrm>
            <a:custGeom>
              <a:rect b="b" l="l" r="r" t="t"/>
              <a:pathLst>
                <a:path extrusionOk="0" h="15711" w="22820">
                  <a:moveTo>
                    <a:pt x="9069" y="74"/>
                  </a:moveTo>
                  <a:cubicBezTo>
                    <a:pt x="6618" y="74"/>
                    <a:pt x="0" y="1887"/>
                    <a:pt x="0" y="5515"/>
                  </a:cubicBezTo>
                  <a:cubicBezTo>
                    <a:pt x="366" y="9007"/>
                    <a:pt x="1190" y="12435"/>
                    <a:pt x="2451" y="15712"/>
                  </a:cubicBezTo>
                  <a:cubicBezTo>
                    <a:pt x="2451" y="15712"/>
                    <a:pt x="12256" y="4829"/>
                    <a:pt x="20590" y="2451"/>
                  </a:cubicBezTo>
                  <a:cubicBezTo>
                    <a:pt x="28924" y="74"/>
                    <a:pt x="11398" y="0"/>
                    <a:pt x="9020" y="0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092" name="Google Shape;3092;p18"/>
            <p:cNvSpPr/>
            <p:nvPr/>
          </p:nvSpPr>
          <p:spPr>
            <a:xfrm>
              <a:off x="112904" y="3021227"/>
              <a:ext cx="147531" cy="226956"/>
            </a:xfrm>
            <a:custGeom>
              <a:rect b="b" l="l" r="r" t="t"/>
              <a:pathLst>
                <a:path extrusionOk="0" h="226956" w="147531">
                  <a:moveTo>
                    <a:pt x="21908" y="225922"/>
                  </a:moveTo>
                  <a:cubicBezTo>
                    <a:pt x="25896" y="210407"/>
                    <a:pt x="31159" y="195248"/>
                    <a:pt x="37645" y="180600"/>
                  </a:cubicBezTo>
                  <a:cubicBezTo>
                    <a:pt x="48528" y="155917"/>
                    <a:pt x="90222" y="123734"/>
                    <a:pt x="113115" y="105595"/>
                  </a:cubicBezTo>
                  <a:cubicBezTo>
                    <a:pt x="136009" y="87457"/>
                    <a:pt x="148804" y="65715"/>
                    <a:pt x="147432" y="39218"/>
                  </a:cubicBezTo>
                  <a:cubicBezTo>
                    <a:pt x="146059" y="12721"/>
                    <a:pt x="111179" y="0"/>
                    <a:pt x="111179" y="0"/>
                  </a:cubicBezTo>
                  <a:cubicBezTo>
                    <a:pt x="109299" y="5284"/>
                    <a:pt x="106832" y="10340"/>
                    <a:pt x="103826" y="15075"/>
                  </a:cubicBezTo>
                  <a:cubicBezTo>
                    <a:pt x="98384" y="24119"/>
                    <a:pt x="77868" y="38066"/>
                    <a:pt x="71961" y="39316"/>
                  </a:cubicBezTo>
                  <a:cubicBezTo>
                    <a:pt x="66053" y="40566"/>
                    <a:pt x="61102" y="50739"/>
                    <a:pt x="62916" y="54955"/>
                  </a:cubicBezTo>
                  <a:cubicBezTo>
                    <a:pt x="64730" y="59171"/>
                    <a:pt x="64044" y="68313"/>
                    <a:pt x="63480" y="71941"/>
                  </a:cubicBezTo>
                  <a:cubicBezTo>
                    <a:pt x="62916" y="75569"/>
                    <a:pt x="74927" y="61622"/>
                    <a:pt x="79780" y="54955"/>
                  </a:cubicBezTo>
                  <a:cubicBezTo>
                    <a:pt x="84633" y="48288"/>
                    <a:pt x="94291" y="47601"/>
                    <a:pt x="102796" y="42944"/>
                  </a:cubicBezTo>
                  <a:cubicBezTo>
                    <a:pt x="111302" y="38287"/>
                    <a:pt x="117282" y="25933"/>
                    <a:pt x="117282" y="25933"/>
                  </a:cubicBezTo>
                  <a:cubicBezTo>
                    <a:pt x="117282" y="25933"/>
                    <a:pt x="139049" y="40444"/>
                    <a:pt x="116621" y="74956"/>
                  </a:cubicBezTo>
                  <a:cubicBezTo>
                    <a:pt x="101914" y="97850"/>
                    <a:pt x="74951" y="102826"/>
                    <a:pt x="38650" y="144520"/>
                  </a:cubicBezTo>
                  <a:cubicBezTo>
                    <a:pt x="2348" y="186214"/>
                    <a:pt x="5486" y="225162"/>
                    <a:pt x="608" y="226486"/>
                  </a:cubicBezTo>
                  <a:cubicBezTo>
                    <a:pt x="-4270" y="227810"/>
                    <a:pt x="21810" y="225922"/>
                    <a:pt x="21810" y="225922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093" name="Google Shape;3093;p18"/>
            <p:cNvSpPr/>
            <p:nvPr/>
          </p:nvSpPr>
          <p:spPr>
            <a:xfrm>
              <a:off x="100840" y="3152339"/>
              <a:ext cx="30810" cy="40541"/>
            </a:xfrm>
            <a:custGeom>
              <a:rect b="b" l="l" r="r" t="t"/>
              <a:pathLst>
                <a:path extrusionOk="0" h="40541" w="30810">
                  <a:moveTo>
                    <a:pt x="30811" y="27870"/>
                  </a:moveTo>
                  <a:lnTo>
                    <a:pt x="10859" y="0"/>
                  </a:lnTo>
                  <a:lnTo>
                    <a:pt x="0" y="13922"/>
                  </a:lnTo>
                  <a:lnTo>
                    <a:pt x="20614" y="40542"/>
                  </a:lnTo>
                  <a:cubicBezTo>
                    <a:pt x="20614" y="40542"/>
                    <a:pt x="24806" y="31497"/>
                    <a:pt x="30811" y="27870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094" name="Google Shape;3094;p18"/>
            <p:cNvSpPr/>
            <p:nvPr/>
          </p:nvSpPr>
          <p:spPr>
            <a:xfrm>
              <a:off x="87015" y="3173958"/>
              <a:ext cx="30810" cy="41130"/>
            </a:xfrm>
            <a:custGeom>
              <a:rect b="b" l="l" r="r" t="t"/>
              <a:pathLst>
                <a:path extrusionOk="0" h="41130" w="30810">
                  <a:moveTo>
                    <a:pt x="30811" y="23556"/>
                  </a:moveTo>
                  <a:lnTo>
                    <a:pt x="8383" y="0"/>
                  </a:lnTo>
                  <a:lnTo>
                    <a:pt x="0" y="18800"/>
                  </a:lnTo>
                  <a:lnTo>
                    <a:pt x="26497" y="41130"/>
                  </a:lnTo>
                  <a:cubicBezTo>
                    <a:pt x="26497" y="41130"/>
                    <a:pt x="25369" y="35689"/>
                    <a:pt x="30811" y="23556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095" name="Google Shape;3095;p18"/>
            <p:cNvSpPr/>
            <p:nvPr/>
          </p:nvSpPr>
          <p:spPr>
            <a:xfrm>
              <a:off x="80275" y="3205455"/>
              <a:ext cx="30222" cy="33188"/>
            </a:xfrm>
            <a:custGeom>
              <a:rect b="b" l="l" r="r" t="t"/>
              <a:pathLst>
                <a:path extrusionOk="0" h="33188" w="30222">
                  <a:moveTo>
                    <a:pt x="3064" y="0"/>
                  </a:moveTo>
                  <a:lnTo>
                    <a:pt x="0" y="18702"/>
                  </a:lnTo>
                  <a:lnTo>
                    <a:pt x="27771" y="33189"/>
                  </a:lnTo>
                  <a:cubicBezTo>
                    <a:pt x="27771" y="33189"/>
                    <a:pt x="26619" y="28433"/>
                    <a:pt x="30223" y="18138"/>
                  </a:cubicBezTo>
                  <a:lnTo>
                    <a:pt x="3064" y="0"/>
                  </a:ln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096" name="Google Shape;3096;p18"/>
            <p:cNvSpPr/>
            <p:nvPr/>
          </p:nvSpPr>
          <p:spPr>
            <a:xfrm>
              <a:off x="354607" y="3048312"/>
              <a:ext cx="111821" cy="76696"/>
            </a:xfrm>
            <a:custGeom>
              <a:rect b="b" l="l" r="r" t="t"/>
              <a:pathLst>
                <a:path extrusionOk="0" h="76696" w="111821">
                  <a:moveTo>
                    <a:pt x="111821" y="21742"/>
                  </a:moveTo>
                  <a:lnTo>
                    <a:pt x="110007" y="0"/>
                  </a:lnTo>
                  <a:lnTo>
                    <a:pt x="0" y="54955"/>
                  </a:lnTo>
                  <a:lnTo>
                    <a:pt x="2500" y="76696"/>
                  </a:lnTo>
                  <a:lnTo>
                    <a:pt x="111821" y="21742"/>
                  </a:lnTo>
                  <a:lnTo>
                    <a:pt x="111821" y="21742"/>
                  </a:ln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097" name="Google Shape;3097;p18"/>
            <p:cNvSpPr/>
            <p:nvPr/>
          </p:nvSpPr>
          <p:spPr>
            <a:xfrm>
              <a:off x="350955" y="3120817"/>
              <a:ext cx="108806" cy="31399"/>
            </a:xfrm>
            <a:custGeom>
              <a:rect b="b" l="l" r="r" t="t"/>
              <a:pathLst>
                <a:path extrusionOk="0" h="31399" w="108806">
                  <a:moveTo>
                    <a:pt x="45346" y="25958"/>
                  </a:moveTo>
                  <a:cubicBezTo>
                    <a:pt x="70054" y="23506"/>
                    <a:pt x="105865" y="19952"/>
                    <a:pt x="105865" y="19952"/>
                  </a:cubicBezTo>
                  <a:lnTo>
                    <a:pt x="108806" y="0"/>
                  </a:lnTo>
                  <a:lnTo>
                    <a:pt x="4902" y="12133"/>
                  </a:lnTo>
                  <a:lnTo>
                    <a:pt x="0" y="31399"/>
                  </a:lnTo>
                  <a:cubicBezTo>
                    <a:pt x="0" y="31399"/>
                    <a:pt x="20639" y="28433"/>
                    <a:pt x="45322" y="25958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098" name="Google Shape;3098;p18"/>
            <p:cNvSpPr/>
            <p:nvPr/>
          </p:nvSpPr>
          <p:spPr>
            <a:xfrm>
              <a:off x="339557" y="3158319"/>
              <a:ext cx="79172" cy="21079"/>
            </a:xfrm>
            <a:custGeom>
              <a:rect b="b" l="l" r="r" t="t"/>
              <a:pathLst>
                <a:path extrusionOk="0" h="21079" w="79172">
                  <a:moveTo>
                    <a:pt x="0" y="18138"/>
                  </a:moveTo>
                  <a:lnTo>
                    <a:pt x="73755" y="21080"/>
                  </a:lnTo>
                  <a:lnTo>
                    <a:pt x="79172" y="4755"/>
                  </a:lnTo>
                  <a:lnTo>
                    <a:pt x="9608" y="0"/>
                  </a:lnTo>
                  <a:cubicBezTo>
                    <a:pt x="5417" y="3628"/>
                    <a:pt x="0" y="18138"/>
                    <a:pt x="0" y="18138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099" name="Google Shape;3099;p18"/>
            <p:cNvSpPr/>
            <p:nvPr/>
          </p:nvSpPr>
          <p:spPr>
            <a:xfrm>
              <a:off x="830742" y="3094835"/>
              <a:ext cx="119174" cy="351984"/>
            </a:xfrm>
            <a:custGeom>
              <a:rect b="b" l="l" r="r" t="t"/>
              <a:pathLst>
                <a:path extrusionOk="0" h="351984" w="119174">
                  <a:moveTo>
                    <a:pt x="118219" y="19192"/>
                  </a:moveTo>
                  <a:lnTo>
                    <a:pt x="35272" y="19192"/>
                  </a:lnTo>
                  <a:lnTo>
                    <a:pt x="35272" y="148883"/>
                  </a:lnTo>
                  <a:lnTo>
                    <a:pt x="108684" y="148883"/>
                  </a:lnTo>
                  <a:lnTo>
                    <a:pt x="108684" y="167953"/>
                  </a:lnTo>
                  <a:lnTo>
                    <a:pt x="36228" y="167953"/>
                  </a:lnTo>
                  <a:lnTo>
                    <a:pt x="36228" y="332915"/>
                  </a:lnTo>
                  <a:lnTo>
                    <a:pt x="119175" y="332915"/>
                  </a:lnTo>
                  <a:lnTo>
                    <a:pt x="119175" y="351985"/>
                  </a:lnTo>
                  <a:lnTo>
                    <a:pt x="17158" y="351985"/>
                  </a:lnTo>
                  <a:cubicBezTo>
                    <a:pt x="10466" y="351985"/>
                    <a:pt x="0" y="351985"/>
                    <a:pt x="0" y="341494"/>
                  </a:cubicBezTo>
                  <a:lnTo>
                    <a:pt x="0" y="0"/>
                  </a:lnTo>
                  <a:lnTo>
                    <a:pt x="118243" y="0"/>
                  </a:lnTo>
                  <a:lnTo>
                    <a:pt x="118243" y="19192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00" name="Google Shape;3100;p18"/>
            <p:cNvSpPr/>
            <p:nvPr/>
          </p:nvSpPr>
          <p:spPr>
            <a:xfrm>
              <a:off x="1147307" y="3498195"/>
              <a:ext cx="119199" cy="351862"/>
            </a:xfrm>
            <a:custGeom>
              <a:rect b="b" l="l" r="r" t="t"/>
              <a:pathLst>
                <a:path extrusionOk="0" h="351862" w="119199">
                  <a:moveTo>
                    <a:pt x="118243" y="19070"/>
                  </a:moveTo>
                  <a:lnTo>
                    <a:pt x="35272" y="19070"/>
                  </a:lnTo>
                  <a:lnTo>
                    <a:pt x="35272" y="148736"/>
                  </a:lnTo>
                  <a:lnTo>
                    <a:pt x="108806" y="148736"/>
                  </a:lnTo>
                  <a:lnTo>
                    <a:pt x="108806" y="167805"/>
                  </a:lnTo>
                  <a:lnTo>
                    <a:pt x="36228" y="167805"/>
                  </a:lnTo>
                  <a:lnTo>
                    <a:pt x="36228" y="332792"/>
                  </a:lnTo>
                  <a:lnTo>
                    <a:pt x="119199" y="332792"/>
                  </a:lnTo>
                  <a:lnTo>
                    <a:pt x="119199" y="351862"/>
                  </a:lnTo>
                  <a:lnTo>
                    <a:pt x="17158" y="351862"/>
                  </a:lnTo>
                  <a:cubicBezTo>
                    <a:pt x="10491" y="351862"/>
                    <a:pt x="0" y="351862"/>
                    <a:pt x="0" y="341371"/>
                  </a:cubicBezTo>
                  <a:lnTo>
                    <a:pt x="0" y="0"/>
                  </a:lnTo>
                  <a:lnTo>
                    <a:pt x="118243" y="0"/>
                  </a:lnTo>
                  <a:lnTo>
                    <a:pt x="118243" y="19070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01" name="Google Shape;3101;p18"/>
            <p:cNvSpPr/>
            <p:nvPr/>
          </p:nvSpPr>
          <p:spPr>
            <a:xfrm>
              <a:off x="1216087" y="3092359"/>
              <a:ext cx="119199" cy="351862"/>
            </a:xfrm>
            <a:custGeom>
              <a:rect b="b" l="l" r="r" t="t"/>
              <a:pathLst>
                <a:path extrusionOk="0" h="351862" w="119199">
                  <a:moveTo>
                    <a:pt x="118243" y="19070"/>
                  </a:moveTo>
                  <a:lnTo>
                    <a:pt x="35272" y="19070"/>
                  </a:lnTo>
                  <a:lnTo>
                    <a:pt x="35272" y="148760"/>
                  </a:lnTo>
                  <a:lnTo>
                    <a:pt x="108806" y="148760"/>
                  </a:lnTo>
                  <a:lnTo>
                    <a:pt x="108806" y="167830"/>
                  </a:lnTo>
                  <a:lnTo>
                    <a:pt x="36228" y="167830"/>
                  </a:lnTo>
                  <a:lnTo>
                    <a:pt x="36228" y="332792"/>
                  </a:lnTo>
                  <a:lnTo>
                    <a:pt x="119199" y="332792"/>
                  </a:lnTo>
                  <a:lnTo>
                    <a:pt x="119199" y="351862"/>
                  </a:lnTo>
                  <a:lnTo>
                    <a:pt x="17158" y="351862"/>
                  </a:lnTo>
                  <a:cubicBezTo>
                    <a:pt x="10491" y="351862"/>
                    <a:pt x="0" y="351862"/>
                    <a:pt x="0" y="341371"/>
                  </a:cubicBezTo>
                  <a:lnTo>
                    <a:pt x="0" y="0"/>
                  </a:lnTo>
                  <a:lnTo>
                    <a:pt x="118243" y="0"/>
                  </a:lnTo>
                  <a:lnTo>
                    <a:pt x="118243" y="19070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02" name="Google Shape;3102;p18"/>
            <p:cNvSpPr/>
            <p:nvPr/>
          </p:nvSpPr>
          <p:spPr>
            <a:xfrm>
              <a:off x="609452" y="3093645"/>
              <a:ext cx="194527" cy="358163"/>
            </a:xfrm>
            <a:custGeom>
              <a:rect b="b" l="l" r="r" t="t"/>
              <a:pathLst>
                <a:path extrusionOk="0" h="358163" w="194527">
                  <a:moveTo>
                    <a:pt x="156432" y="179511"/>
                  </a:moveTo>
                  <a:lnTo>
                    <a:pt x="194523" y="179511"/>
                  </a:lnTo>
                  <a:lnTo>
                    <a:pt x="194523" y="284395"/>
                  </a:lnTo>
                  <a:cubicBezTo>
                    <a:pt x="194523" y="299642"/>
                    <a:pt x="195479" y="321579"/>
                    <a:pt x="168786" y="340772"/>
                  </a:cubicBezTo>
                  <a:cubicBezTo>
                    <a:pt x="142093" y="359964"/>
                    <a:pt x="108708" y="357930"/>
                    <a:pt x="108708" y="357930"/>
                  </a:cubicBezTo>
                  <a:cubicBezTo>
                    <a:pt x="108708" y="357930"/>
                    <a:pt x="0" y="372244"/>
                    <a:pt x="0" y="176766"/>
                  </a:cubicBezTo>
                  <a:cubicBezTo>
                    <a:pt x="0" y="-4399"/>
                    <a:pt x="112532" y="283"/>
                    <a:pt x="112532" y="283"/>
                  </a:cubicBezTo>
                  <a:cubicBezTo>
                    <a:pt x="112532" y="283"/>
                    <a:pt x="159251" y="-7340"/>
                    <a:pt x="193567" y="56537"/>
                  </a:cubicBezTo>
                  <a:lnTo>
                    <a:pt x="166874" y="70852"/>
                  </a:lnTo>
                  <a:cubicBezTo>
                    <a:pt x="166874" y="70852"/>
                    <a:pt x="155427" y="22221"/>
                    <a:pt x="110620" y="22221"/>
                  </a:cubicBezTo>
                  <a:cubicBezTo>
                    <a:pt x="65813" y="22221"/>
                    <a:pt x="36228" y="69896"/>
                    <a:pt x="36228" y="172893"/>
                  </a:cubicBezTo>
                  <a:cubicBezTo>
                    <a:pt x="36228" y="275890"/>
                    <a:pt x="58166" y="340698"/>
                    <a:pt x="109762" y="340698"/>
                  </a:cubicBezTo>
                  <a:cubicBezTo>
                    <a:pt x="136455" y="340698"/>
                    <a:pt x="156481" y="316873"/>
                    <a:pt x="156481" y="316873"/>
                  </a:cubicBezTo>
                  <a:lnTo>
                    <a:pt x="156481" y="179609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03" name="Google Shape;3103;p18"/>
            <p:cNvSpPr/>
            <p:nvPr/>
          </p:nvSpPr>
          <p:spPr>
            <a:xfrm>
              <a:off x="981389" y="3091967"/>
              <a:ext cx="189767" cy="353773"/>
            </a:xfrm>
            <a:custGeom>
              <a:rect b="b" l="l" r="r" t="t"/>
              <a:pathLst>
                <a:path extrusionOk="0" h="353773" w="189767">
                  <a:moveTo>
                    <a:pt x="0" y="353774"/>
                  </a:moveTo>
                  <a:lnTo>
                    <a:pt x="0" y="1912"/>
                  </a:lnTo>
                  <a:lnTo>
                    <a:pt x="20026" y="1912"/>
                  </a:lnTo>
                  <a:cubicBezTo>
                    <a:pt x="20026" y="1912"/>
                    <a:pt x="158393" y="260336"/>
                    <a:pt x="161138" y="267003"/>
                  </a:cubicBezTo>
                  <a:cubicBezTo>
                    <a:pt x="163884" y="273670"/>
                    <a:pt x="165918" y="267003"/>
                    <a:pt x="165918" y="260336"/>
                  </a:cubicBezTo>
                  <a:lnTo>
                    <a:pt x="165918" y="0"/>
                  </a:lnTo>
                  <a:lnTo>
                    <a:pt x="189768" y="0"/>
                  </a:lnTo>
                  <a:lnTo>
                    <a:pt x="189768" y="351862"/>
                  </a:lnTo>
                  <a:lnTo>
                    <a:pt x="165918" y="351862"/>
                  </a:lnTo>
                  <a:lnTo>
                    <a:pt x="23850" y="85790"/>
                  </a:lnTo>
                  <a:lnTo>
                    <a:pt x="23850" y="353774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04" name="Google Shape;3104;p18"/>
            <p:cNvSpPr/>
            <p:nvPr/>
          </p:nvSpPr>
          <p:spPr>
            <a:xfrm>
              <a:off x="1295111" y="3495328"/>
              <a:ext cx="189743" cy="353773"/>
            </a:xfrm>
            <a:custGeom>
              <a:rect b="b" l="l" r="r" t="t"/>
              <a:pathLst>
                <a:path extrusionOk="0" h="353773" w="189743">
                  <a:moveTo>
                    <a:pt x="0" y="353774"/>
                  </a:moveTo>
                  <a:lnTo>
                    <a:pt x="0" y="1912"/>
                  </a:lnTo>
                  <a:lnTo>
                    <a:pt x="20026" y="1912"/>
                  </a:lnTo>
                  <a:cubicBezTo>
                    <a:pt x="20026" y="1912"/>
                    <a:pt x="158271" y="260312"/>
                    <a:pt x="161138" y="266979"/>
                  </a:cubicBezTo>
                  <a:cubicBezTo>
                    <a:pt x="164006" y="273646"/>
                    <a:pt x="165918" y="266979"/>
                    <a:pt x="165918" y="260312"/>
                  </a:cubicBezTo>
                  <a:lnTo>
                    <a:pt x="165918" y="0"/>
                  </a:lnTo>
                  <a:lnTo>
                    <a:pt x="189743" y="0"/>
                  </a:lnTo>
                  <a:lnTo>
                    <a:pt x="189743" y="351862"/>
                  </a:lnTo>
                  <a:lnTo>
                    <a:pt x="165918" y="351862"/>
                  </a:lnTo>
                  <a:lnTo>
                    <a:pt x="23752" y="85815"/>
                  </a:lnTo>
                  <a:lnTo>
                    <a:pt x="23752" y="353774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05" name="Google Shape;3105;p18"/>
            <p:cNvSpPr/>
            <p:nvPr/>
          </p:nvSpPr>
          <p:spPr>
            <a:xfrm>
              <a:off x="2017293" y="3490278"/>
              <a:ext cx="189767" cy="353773"/>
            </a:xfrm>
            <a:custGeom>
              <a:rect b="b" l="l" r="r" t="t"/>
              <a:pathLst>
                <a:path extrusionOk="0" h="353773" w="189767">
                  <a:moveTo>
                    <a:pt x="0" y="353774"/>
                  </a:moveTo>
                  <a:lnTo>
                    <a:pt x="0" y="1912"/>
                  </a:lnTo>
                  <a:lnTo>
                    <a:pt x="20026" y="1912"/>
                  </a:lnTo>
                  <a:cubicBezTo>
                    <a:pt x="20026" y="1912"/>
                    <a:pt x="158295" y="260312"/>
                    <a:pt x="161163" y="267003"/>
                  </a:cubicBezTo>
                  <a:cubicBezTo>
                    <a:pt x="164031" y="273695"/>
                    <a:pt x="165918" y="267003"/>
                    <a:pt x="165918" y="260312"/>
                  </a:cubicBezTo>
                  <a:lnTo>
                    <a:pt x="165918" y="0"/>
                  </a:lnTo>
                  <a:lnTo>
                    <a:pt x="189768" y="0"/>
                  </a:lnTo>
                  <a:lnTo>
                    <a:pt x="189768" y="351862"/>
                  </a:lnTo>
                  <a:lnTo>
                    <a:pt x="165943" y="351862"/>
                  </a:lnTo>
                  <a:lnTo>
                    <a:pt x="23776" y="85815"/>
                  </a:lnTo>
                  <a:lnTo>
                    <a:pt x="23776" y="353774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06" name="Google Shape;3106;p18"/>
            <p:cNvSpPr/>
            <p:nvPr/>
          </p:nvSpPr>
          <p:spPr>
            <a:xfrm>
              <a:off x="1363839" y="3089026"/>
              <a:ext cx="145918" cy="353847"/>
            </a:xfrm>
            <a:custGeom>
              <a:rect b="b" l="l" r="r" t="t"/>
              <a:pathLst>
                <a:path extrusionOk="0" h="353847" w="145918">
                  <a:moveTo>
                    <a:pt x="75252" y="188885"/>
                  </a:moveTo>
                  <a:cubicBezTo>
                    <a:pt x="75252" y="188885"/>
                    <a:pt x="141164" y="159325"/>
                    <a:pt x="141164" y="90692"/>
                  </a:cubicBezTo>
                  <a:cubicBezTo>
                    <a:pt x="141164" y="22060"/>
                    <a:pt x="71551" y="0"/>
                    <a:pt x="34367" y="0"/>
                  </a:cubicBezTo>
                  <a:cubicBezTo>
                    <a:pt x="-2817" y="0"/>
                    <a:pt x="51" y="956"/>
                    <a:pt x="51" y="956"/>
                  </a:cubicBezTo>
                  <a:lnTo>
                    <a:pt x="51" y="353847"/>
                  </a:lnTo>
                  <a:lnTo>
                    <a:pt x="34367" y="353847"/>
                  </a:lnTo>
                  <a:lnTo>
                    <a:pt x="34367" y="192709"/>
                  </a:lnTo>
                  <a:cubicBezTo>
                    <a:pt x="34367" y="192709"/>
                    <a:pt x="40103" y="187954"/>
                    <a:pt x="47726" y="209867"/>
                  </a:cubicBezTo>
                  <a:cubicBezTo>
                    <a:pt x="55349" y="231780"/>
                    <a:pt x="111603" y="353847"/>
                    <a:pt x="111603" y="353847"/>
                  </a:cubicBezTo>
                  <a:lnTo>
                    <a:pt x="145919" y="353847"/>
                  </a:lnTo>
                  <a:lnTo>
                    <a:pt x="75351" y="188885"/>
                  </a:lnTo>
                  <a:close/>
                  <a:moveTo>
                    <a:pt x="35201" y="167928"/>
                  </a:moveTo>
                  <a:lnTo>
                    <a:pt x="35201" y="30664"/>
                  </a:lnTo>
                  <a:cubicBezTo>
                    <a:pt x="35201" y="20173"/>
                    <a:pt x="45692" y="23016"/>
                    <a:pt x="52359" y="23016"/>
                  </a:cubicBezTo>
                  <a:cubicBezTo>
                    <a:pt x="59026" y="23016"/>
                    <a:pt x="106848" y="36326"/>
                    <a:pt x="106848" y="98315"/>
                  </a:cubicBezTo>
                  <a:cubicBezTo>
                    <a:pt x="106848" y="160305"/>
                    <a:pt x="68708" y="167928"/>
                    <a:pt x="68708" y="167928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07" name="Google Shape;3107;p18"/>
            <p:cNvSpPr/>
            <p:nvPr/>
          </p:nvSpPr>
          <p:spPr>
            <a:xfrm>
              <a:off x="615603" y="3501039"/>
              <a:ext cx="203667" cy="351862"/>
            </a:xfrm>
            <a:custGeom>
              <a:rect b="b" l="l" r="r" t="t"/>
              <a:pathLst>
                <a:path extrusionOk="0" h="351862" w="203667">
                  <a:moveTo>
                    <a:pt x="590" y="9535"/>
                  </a:moveTo>
                  <a:cubicBezTo>
                    <a:pt x="-1322" y="4780"/>
                    <a:pt x="1546" y="1912"/>
                    <a:pt x="7257" y="1912"/>
                  </a:cubicBezTo>
                  <a:lnTo>
                    <a:pt x="34906" y="1912"/>
                  </a:lnTo>
                  <a:cubicBezTo>
                    <a:pt x="34906" y="1912"/>
                    <a:pt x="100695" y="254601"/>
                    <a:pt x="102582" y="263180"/>
                  </a:cubicBezTo>
                  <a:cubicBezTo>
                    <a:pt x="104470" y="271759"/>
                    <a:pt x="110205" y="277494"/>
                    <a:pt x="114029" y="263180"/>
                  </a:cubicBezTo>
                  <a:cubicBezTo>
                    <a:pt x="117853" y="248865"/>
                    <a:pt x="180774" y="0"/>
                    <a:pt x="180774" y="0"/>
                  </a:cubicBezTo>
                  <a:lnTo>
                    <a:pt x="203668" y="0"/>
                  </a:lnTo>
                  <a:lnTo>
                    <a:pt x="112142" y="351862"/>
                  </a:lnTo>
                  <a:lnTo>
                    <a:pt x="89273" y="351862"/>
                  </a:lnTo>
                  <a:lnTo>
                    <a:pt x="590" y="9535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08" name="Google Shape;3108;p18"/>
            <p:cNvSpPr/>
            <p:nvPr/>
          </p:nvSpPr>
          <p:spPr>
            <a:xfrm>
              <a:off x="775420" y="3501039"/>
              <a:ext cx="203692" cy="351862"/>
            </a:xfrm>
            <a:custGeom>
              <a:rect b="b" l="l" r="r" t="t"/>
              <a:pathLst>
                <a:path extrusionOk="0" h="351862" w="203692">
                  <a:moveTo>
                    <a:pt x="203102" y="342327"/>
                  </a:moveTo>
                  <a:lnTo>
                    <a:pt x="114346" y="0"/>
                  </a:lnTo>
                  <a:lnTo>
                    <a:pt x="91550" y="0"/>
                  </a:lnTo>
                  <a:lnTo>
                    <a:pt x="0" y="351862"/>
                  </a:lnTo>
                  <a:lnTo>
                    <a:pt x="22894" y="351862"/>
                  </a:lnTo>
                  <a:cubicBezTo>
                    <a:pt x="22894" y="351862"/>
                    <a:pt x="33507" y="309849"/>
                    <a:pt x="46302" y="259380"/>
                  </a:cubicBezTo>
                  <a:lnTo>
                    <a:pt x="145206" y="259380"/>
                  </a:lnTo>
                  <a:lnTo>
                    <a:pt x="168786" y="350073"/>
                  </a:lnTo>
                  <a:lnTo>
                    <a:pt x="196435" y="350073"/>
                  </a:lnTo>
                  <a:cubicBezTo>
                    <a:pt x="202146" y="350073"/>
                    <a:pt x="205014" y="347229"/>
                    <a:pt x="203102" y="342450"/>
                  </a:cubicBezTo>
                  <a:close/>
                  <a:moveTo>
                    <a:pt x="51351" y="239379"/>
                  </a:moveTo>
                  <a:cubicBezTo>
                    <a:pt x="68509" y="171384"/>
                    <a:pt x="87604" y="96379"/>
                    <a:pt x="89638" y="88707"/>
                  </a:cubicBezTo>
                  <a:cubicBezTo>
                    <a:pt x="93462" y="74417"/>
                    <a:pt x="99173" y="80128"/>
                    <a:pt x="101085" y="88707"/>
                  </a:cubicBezTo>
                  <a:cubicBezTo>
                    <a:pt x="102115" y="93389"/>
                    <a:pt x="122043" y="170232"/>
                    <a:pt x="140009" y="239379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09" name="Google Shape;3109;p18"/>
            <p:cNvSpPr/>
            <p:nvPr/>
          </p:nvSpPr>
          <p:spPr>
            <a:xfrm>
              <a:off x="1515568" y="3089957"/>
              <a:ext cx="203692" cy="351862"/>
            </a:xfrm>
            <a:custGeom>
              <a:rect b="b" l="l" r="r" t="t"/>
              <a:pathLst>
                <a:path extrusionOk="0" h="351862" w="203692">
                  <a:moveTo>
                    <a:pt x="203102" y="342327"/>
                  </a:moveTo>
                  <a:lnTo>
                    <a:pt x="114444" y="0"/>
                  </a:lnTo>
                  <a:lnTo>
                    <a:pt x="91550" y="0"/>
                  </a:lnTo>
                  <a:lnTo>
                    <a:pt x="0" y="351862"/>
                  </a:lnTo>
                  <a:lnTo>
                    <a:pt x="22869" y="351862"/>
                  </a:lnTo>
                  <a:cubicBezTo>
                    <a:pt x="22869" y="351862"/>
                    <a:pt x="33556" y="309849"/>
                    <a:pt x="46278" y="259380"/>
                  </a:cubicBezTo>
                  <a:lnTo>
                    <a:pt x="145206" y="259380"/>
                  </a:lnTo>
                  <a:lnTo>
                    <a:pt x="168761" y="350073"/>
                  </a:lnTo>
                  <a:lnTo>
                    <a:pt x="196435" y="350073"/>
                  </a:lnTo>
                  <a:cubicBezTo>
                    <a:pt x="202146" y="350073"/>
                    <a:pt x="205014" y="347205"/>
                    <a:pt x="203102" y="342450"/>
                  </a:cubicBezTo>
                  <a:close/>
                  <a:moveTo>
                    <a:pt x="51352" y="239379"/>
                  </a:moveTo>
                  <a:cubicBezTo>
                    <a:pt x="68510" y="171409"/>
                    <a:pt x="87579" y="96379"/>
                    <a:pt x="89638" y="88732"/>
                  </a:cubicBezTo>
                  <a:cubicBezTo>
                    <a:pt x="93438" y="74417"/>
                    <a:pt x="99173" y="80152"/>
                    <a:pt x="101061" y="88732"/>
                  </a:cubicBezTo>
                  <a:cubicBezTo>
                    <a:pt x="102115" y="93389"/>
                    <a:pt x="122043" y="170232"/>
                    <a:pt x="140009" y="239379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10" name="Google Shape;3110;p18"/>
            <p:cNvSpPr/>
            <p:nvPr/>
          </p:nvSpPr>
          <p:spPr>
            <a:xfrm>
              <a:off x="2102372" y="3084908"/>
              <a:ext cx="203792" cy="351862"/>
            </a:xfrm>
            <a:custGeom>
              <a:rect b="b" l="l" r="r" t="t"/>
              <a:pathLst>
                <a:path extrusionOk="0" h="351862" w="203792">
                  <a:moveTo>
                    <a:pt x="203102" y="342327"/>
                  </a:moveTo>
                  <a:lnTo>
                    <a:pt x="114444" y="0"/>
                  </a:lnTo>
                  <a:lnTo>
                    <a:pt x="91550" y="0"/>
                  </a:lnTo>
                  <a:lnTo>
                    <a:pt x="0" y="351862"/>
                  </a:lnTo>
                  <a:lnTo>
                    <a:pt x="22894" y="351862"/>
                  </a:lnTo>
                  <a:cubicBezTo>
                    <a:pt x="22894" y="351862"/>
                    <a:pt x="33507" y="309849"/>
                    <a:pt x="46302" y="259356"/>
                  </a:cubicBezTo>
                  <a:lnTo>
                    <a:pt x="145328" y="259356"/>
                  </a:lnTo>
                  <a:cubicBezTo>
                    <a:pt x="158197" y="308918"/>
                    <a:pt x="168884" y="350048"/>
                    <a:pt x="168884" y="350048"/>
                  </a:cubicBezTo>
                  <a:lnTo>
                    <a:pt x="196533" y="350048"/>
                  </a:lnTo>
                  <a:cubicBezTo>
                    <a:pt x="202268" y="350048"/>
                    <a:pt x="205112" y="347180"/>
                    <a:pt x="203200" y="342425"/>
                  </a:cubicBezTo>
                  <a:close/>
                  <a:moveTo>
                    <a:pt x="51376" y="239379"/>
                  </a:moveTo>
                  <a:cubicBezTo>
                    <a:pt x="68534" y="171384"/>
                    <a:pt x="87604" y="96379"/>
                    <a:pt x="89638" y="88707"/>
                  </a:cubicBezTo>
                  <a:cubicBezTo>
                    <a:pt x="93462" y="74417"/>
                    <a:pt x="99173" y="80128"/>
                    <a:pt x="101085" y="88707"/>
                  </a:cubicBezTo>
                  <a:cubicBezTo>
                    <a:pt x="102115" y="93364"/>
                    <a:pt x="122043" y="170208"/>
                    <a:pt x="140009" y="239379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11" name="Google Shape;3111;p18"/>
            <p:cNvSpPr/>
            <p:nvPr/>
          </p:nvSpPr>
          <p:spPr>
            <a:xfrm>
              <a:off x="2224022" y="3486724"/>
              <a:ext cx="203691" cy="351862"/>
            </a:xfrm>
            <a:custGeom>
              <a:rect b="b" l="l" r="r" t="t"/>
              <a:pathLst>
                <a:path extrusionOk="0" h="351862" w="203691">
                  <a:moveTo>
                    <a:pt x="203102" y="342327"/>
                  </a:moveTo>
                  <a:lnTo>
                    <a:pt x="114370" y="0"/>
                  </a:lnTo>
                  <a:lnTo>
                    <a:pt x="91501" y="0"/>
                  </a:lnTo>
                  <a:lnTo>
                    <a:pt x="0" y="351862"/>
                  </a:lnTo>
                  <a:lnTo>
                    <a:pt x="22894" y="351862"/>
                  </a:lnTo>
                  <a:cubicBezTo>
                    <a:pt x="22894" y="351862"/>
                    <a:pt x="33507" y="309849"/>
                    <a:pt x="46302" y="259380"/>
                  </a:cubicBezTo>
                  <a:lnTo>
                    <a:pt x="145230" y="259380"/>
                  </a:lnTo>
                  <a:cubicBezTo>
                    <a:pt x="158099" y="308918"/>
                    <a:pt x="168786" y="350073"/>
                    <a:pt x="168786" y="350073"/>
                  </a:cubicBezTo>
                  <a:lnTo>
                    <a:pt x="196435" y="350073"/>
                  </a:lnTo>
                  <a:cubicBezTo>
                    <a:pt x="202146" y="350073"/>
                    <a:pt x="205014" y="347205"/>
                    <a:pt x="203102" y="342425"/>
                  </a:cubicBezTo>
                  <a:close/>
                  <a:moveTo>
                    <a:pt x="51351" y="239379"/>
                  </a:moveTo>
                  <a:cubicBezTo>
                    <a:pt x="68509" y="171384"/>
                    <a:pt x="87604" y="96379"/>
                    <a:pt x="89638" y="88707"/>
                  </a:cubicBezTo>
                  <a:cubicBezTo>
                    <a:pt x="93462" y="74417"/>
                    <a:pt x="99173" y="80128"/>
                    <a:pt x="101085" y="88707"/>
                  </a:cubicBezTo>
                  <a:cubicBezTo>
                    <a:pt x="102115" y="93389"/>
                    <a:pt x="122043" y="170232"/>
                    <a:pt x="140009" y="239379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12" name="Google Shape;3112;p18"/>
            <p:cNvSpPr/>
            <p:nvPr/>
          </p:nvSpPr>
          <p:spPr>
            <a:xfrm>
              <a:off x="1790684" y="3489445"/>
              <a:ext cx="203706" cy="351862"/>
            </a:xfrm>
            <a:custGeom>
              <a:rect b="b" l="l" r="r" t="t"/>
              <a:pathLst>
                <a:path extrusionOk="0" h="351862" w="203706">
                  <a:moveTo>
                    <a:pt x="203126" y="342327"/>
                  </a:moveTo>
                  <a:lnTo>
                    <a:pt x="114444" y="0"/>
                  </a:lnTo>
                  <a:lnTo>
                    <a:pt x="91550" y="0"/>
                  </a:lnTo>
                  <a:lnTo>
                    <a:pt x="0" y="351862"/>
                  </a:lnTo>
                  <a:lnTo>
                    <a:pt x="22894" y="351862"/>
                  </a:lnTo>
                  <a:cubicBezTo>
                    <a:pt x="22894" y="351862"/>
                    <a:pt x="33507" y="309849"/>
                    <a:pt x="46302" y="259380"/>
                  </a:cubicBezTo>
                  <a:lnTo>
                    <a:pt x="145230" y="259380"/>
                  </a:lnTo>
                  <a:cubicBezTo>
                    <a:pt x="158099" y="308918"/>
                    <a:pt x="168786" y="349950"/>
                    <a:pt x="168786" y="349950"/>
                  </a:cubicBezTo>
                  <a:lnTo>
                    <a:pt x="196435" y="349950"/>
                  </a:lnTo>
                  <a:cubicBezTo>
                    <a:pt x="202171" y="349950"/>
                    <a:pt x="205014" y="347107"/>
                    <a:pt x="203126" y="342327"/>
                  </a:cubicBezTo>
                  <a:close/>
                  <a:moveTo>
                    <a:pt x="51376" y="239379"/>
                  </a:moveTo>
                  <a:cubicBezTo>
                    <a:pt x="68534" y="171384"/>
                    <a:pt x="87604" y="96379"/>
                    <a:pt x="89638" y="88707"/>
                  </a:cubicBezTo>
                  <a:cubicBezTo>
                    <a:pt x="93462" y="74417"/>
                    <a:pt x="99173" y="80128"/>
                    <a:pt x="101085" y="88707"/>
                  </a:cubicBezTo>
                  <a:cubicBezTo>
                    <a:pt x="102115" y="93389"/>
                    <a:pt x="122043" y="170232"/>
                    <a:pt x="140009" y="239379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13" name="Google Shape;3113;p18"/>
            <p:cNvSpPr/>
            <p:nvPr/>
          </p:nvSpPr>
          <p:spPr>
            <a:xfrm>
              <a:off x="1000361" y="3500083"/>
              <a:ext cx="125008" cy="348062"/>
            </a:xfrm>
            <a:custGeom>
              <a:rect b="b" l="l" r="r" t="t"/>
              <a:pathLst>
                <a:path extrusionOk="0" h="348062" w="125008">
                  <a:moveTo>
                    <a:pt x="2010" y="25"/>
                  </a:moveTo>
                  <a:lnTo>
                    <a:pt x="30615" y="25"/>
                  </a:lnTo>
                  <a:cubicBezTo>
                    <a:pt x="35370" y="25"/>
                    <a:pt x="39194" y="2868"/>
                    <a:pt x="39194" y="9559"/>
                  </a:cubicBezTo>
                  <a:lnTo>
                    <a:pt x="39194" y="316590"/>
                  </a:lnTo>
                  <a:cubicBezTo>
                    <a:pt x="39194" y="324213"/>
                    <a:pt x="41106" y="329949"/>
                    <a:pt x="54440" y="329949"/>
                  </a:cubicBezTo>
                  <a:lnTo>
                    <a:pt x="125008" y="329949"/>
                  </a:lnTo>
                  <a:lnTo>
                    <a:pt x="125008" y="348063"/>
                  </a:lnTo>
                  <a:lnTo>
                    <a:pt x="0" y="348063"/>
                  </a:lnTo>
                  <a:lnTo>
                    <a:pt x="1912" y="0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14" name="Google Shape;3114;p18"/>
            <p:cNvSpPr/>
            <p:nvPr/>
          </p:nvSpPr>
          <p:spPr>
            <a:xfrm>
              <a:off x="1749064" y="3090104"/>
              <a:ext cx="125008" cy="348062"/>
            </a:xfrm>
            <a:custGeom>
              <a:rect b="b" l="l" r="r" t="t"/>
              <a:pathLst>
                <a:path extrusionOk="0" h="348062" w="125008">
                  <a:moveTo>
                    <a:pt x="1985" y="0"/>
                  </a:moveTo>
                  <a:lnTo>
                    <a:pt x="30590" y="0"/>
                  </a:lnTo>
                  <a:cubicBezTo>
                    <a:pt x="35493" y="0"/>
                    <a:pt x="39169" y="2868"/>
                    <a:pt x="39169" y="9559"/>
                  </a:cubicBezTo>
                  <a:lnTo>
                    <a:pt x="39169" y="316590"/>
                  </a:lnTo>
                  <a:cubicBezTo>
                    <a:pt x="39169" y="324213"/>
                    <a:pt x="41081" y="329949"/>
                    <a:pt x="54440" y="329949"/>
                  </a:cubicBezTo>
                  <a:lnTo>
                    <a:pt x="125008" y="329949"/>
                  </a:lnTo>
                  <a:lnTo>
                    <a:pt x="125008" y="348063"/>
                  </a:lnTo>
                  <a:lnTo>
                    <a:pt x="0" y="348063"/>
                  </a:lnTo>
                  <a:lnTo>
                    <a:pt x="1912" y="0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15" name="Google Shape;3115;p18"/>
            <p:cNvSpPr/>
            <p:nvPr/>
          </p:nvSpPr>
          <p:spPr>
            <a:xfrm>
              <a:off x="1728964" y="3492460"/>
              <a:ext cx="34340" cy="350906"/>
            </a:xfrm>
            <a:custGeom>
              <a:rect b="b" l="l" r="r" t="t"/>
              <a:pathLst>
                <a:path extrusionOk="0" h="350906" w="34340">
                  <a:moveTo>
                    <a:pt x="34341" y="350906"/>
                  </a:moveTo>
                  <a:lnTo>
                    <a:pt x="0" y="350906"/>
                  </a:lnTo>
                  <a:lnTo>
                    <a:pt x="0" y="0"/>
                  </a:lnTo>
                  <a:lnTo>
                    <a:pt x="34341" y="0"/>
                  </a:lnTo>
                  <a:lnTo>
                    <a:pt x="34341" y="350906"/>
                  </a:lnTo>
                  <a:lnTo>
                    <a:pt x="34341" y="350906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16" name="Google Shape;3116;p18"/>
            <p:cNvSpPr/>
            <p:nvPr/>
          </p:nvSpPr>
          <p:spPr>
            <a:xfrm>
              <a:off x="1907800" y="3086819"/>
              <a:ext cx="34340" cy="350906"/>
            </a:xfrm>
            <a:custGeom>
              <a:rect b="b" l="l" r="r" t="t"/>
              <a:pathLst>
                <a:path extrusionOk="0" h="350906" w="34340">
                  <a:moveTo>
                    <a:pt x="34341" y="350906"/>
                  </a:moveTo>
                  <a:lnTo>
                    <a:pt x="0" y="350906"/>
                  </a:lnTo>
                  <a:lnTo>
                    <a:pt x="0" y="0"/>
                  </a:lnTo>
                  <a:lnTo>
                    <a:pt x="34341" y="0"/>
                  </a:lnTo>
                  <a:lnTo>
                    <a:pt x="34341" y="350906"/>
                  </a:lnTo>
                  <a:lnTo>
                    <a:pt x="34341" y="350906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17" name="Google Shape;3117;p18"/>
            <p:cNvSpPr/>
            <p:nvPr/>
          </p:nvSpPr>
          <p:spPr>
            <a:xfrm>
              <a:off x="1515518" y="3485376"/>
              <a:ext cx="191557" cy="360931"/>
            </a:xfrm>
            <a:custGeom>
              <a:rect b="b" l="l" r="r" t="t"/>
              <a:pathLst>
                <a:path extrusionOk="0" h="360931" w="191557">
                  <a:moveTo>
                    <a:pt x="156726" y="76035"/>
                  </a:moveTo>
                  <a:cubicBezTo>
                    <a:pt x="156726" y="76035"/>
                    <a:pt x="146432" y="26154"/>
                    <a:pt x="102801" y="26154"/>
                  </a:cubicBezTo>
                  <a:cubicBezTo>
                    <a:pt x="59171" y="26154"/>
                    <a:pt x="38704" y="102139"/>
                    <a:pt x="38704" y="189229"/>
                  </a:cubicBezTo>
                  <a:cubicBezTo>
                    <a:pt x="38704" y="276318"/>
                    <a:pt x="56989" y="341935"/>
                    <a:pt x="109248" y="341935"/>
                  </a:cubicBezTo>
                  <a:cubicBezTo>
                    <a:pt x="161506" y="341935"/>
                    <a:pt x="165428" y="279406"/>
                    <a:pt x="165428" y="279406"/>
                  </a:cubicBezTo>
                  <a:lnTo>
                    <a:pt x="191557" y="292079"/>
                  </a:lnTo>
                  <a:cubicBezTo>
                    <a:pt x="191557" y="292079"/>
                    <a:pt x="179694" y="360931"/>
                    <a:pt x="106870" y="360931"/>
                  </a:cubicBezTo>
                  <a:cubicBezTo>
                    <a:pt x="34046" y="360931"/>
                    <a:pt x="0" y="288917"/>
                    <a:pt x="0" y="177291"/>
                  </a:cubicBezTo>
                  <a:cubicBezTo>
                    <a:pt x="0" y="65666"/>
                    <a:pt x="41155" y="0"/>
                    <a:pt x="105399" y="0"/>
                  </a:cubicBezTo>
                  <a:cubicBezTo>
                    <a:pt x="169644" y="0"/>
                    <a:pt x="182978" y="59367"/>
                    <a:pt x="182978" y="59367"/>
                  </a:cubicBezTo>
                  <a:lnTo>
                    <a:pt x="156849" y="75986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18" name="Google Shape;3118;p18"/>
            <p:cNvSpPr/>
            <p:nvPr/>
          </p:nvSpPr>
          <p:spPr>
            <a:xfrm>
              <a:off x="1976751" y="3085716"/>
              <a:ext cx="161554" cy="353259"/>
            </a:xfrm>
            <a:custGeom>
              <a:rect b="b" l="l" r="r" t="t"/>
              <a:pathLst>
                <a:path extrusionOk="0" h="353259" w="161554">
                  <a:moveTo>
                    <a:pt x="0" y="0"/>
                  </a:moveTo>
                  <a:lnTo>
                    <a:pt x="161555" y="0"/>
                  </a:lnTo>
                  <a:lnTo>
                    <a:pt x="161555" y="19266"/>
                  </a:lnTo>
                  <a:lnTo>
                    <a:pt x="102115" y="19266"/>
                  </a:lnTo>
                  <a:lnTo>
                    <a:pt x="102115" y="353259"/>
                  </a:lnTo>
                  <a:lnTo>
                    <a:pt x="64441" y="353259"/>
                  </a:lnTo>
                  <a:lnTo>
                    <a:pt x="64441" y="20933"/>
                  </a:lnTo>
                  <a:lnTo>
                    <a:pt x="0" y="2093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19" name="Google Shape;3119;p18"/>
            <p:cNvSpPr/>
            <p:nvPr/>
          </p:nvSpPr>
          <p:spPr>
            <a:xfrm>
              <a:off x="2266378" y="3085716"/>
              <a:ext cx="161555" cy="353259"/>
            </a:xfrm>
            <a:custGeom>
              <a:rect b="b" l="l" r="r" t="t"/>
              <a:pathLst>
                <a:path extrusionOk="0" h="353259" w="161555">
                  <a:moveTo>
                    <a:pt x="0" y="0"/>
                  </a:moveTo>
                  <a:lnTo>
                    <a:pt x="161555" y="0"/>
                  </a:lnTo>
                  <a:lnTo>
                    <a:pt x="161555" y="19266"/>
                  </a:lnTo>
                  <a:lnTo>
                    <a:pt x="102115" y="19266"/>
                  </a:lnTo>
                  <a:lnTo>
                    <a:pt x="102115" y="353259"/>
                  </a:lnTo>
                  <a:lnTo>
                    <a:pt x="64465" y="353259"/>
                  </a:lnTo>
                  <a:lnTo>
                    <a:pt x="64465" y="20933"/>
                  </a:lnTo>
                  <a:lnTo>
                    <a:pt x="0" y="2093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20" name="Google Shape;3120;p18"/>
            <p:cNvSpPr/>
            <p:nvPr/>
          </p:nvSpPr>
          <p:spPr>
            <a:xfrm>
              <a:off x="8576853" y="3060862"/>
              <a:ext cx="1285405" cy="856945"/>
            </a:xfrm>
            <a:custGeom>
              <a:rect b="b" l="l" r="r" t="t"/>
              <a:pathLst>
                <a:path extrusionOk="0" h="856945" w="1285405">
                  <a:moveTo>
                    <a:pt x="0" y="0"/>
                  </a:moveTo>
                  <a:lnTo>
                    <a:pt x="1285406" y="0"/>
                  </a:lnTo>
                  <a:lnTo>
                    <a:pt x="1285406" y="856945"/>
                  </a:lnTo>
                  <a:lnTo>
                    <a:pt x="0" y="856945"/>
                  </a:ln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21" name="Google Shape;3121;p18"/>
            <p:cNvSpPr/>
            <p:nvPr/>
          </p:nvSpPr>
          <p:spPr>
            <a:xfrm>
              <a:off x="9174957" y="3163418"/>
              <a:ext cx="88731" cy="84221"/>
            </a:xfrm>
            <a:custGeom>
              <a:rect b="b" l="l" r="r" t="t"/>
              <a:pathLst>
                <a:path extrusionOk="0" h="84221" w="88731">
                  <a:moveTo>
                    <a:pt x="17256" y="84221"/>
                  </a:moveTo>
                  <a:lnTo>
                    <a:pt x="44366" y="64416"/>
                  </a:lnTo>
                  <a:lnTo>
                    <a:pt x="71500" y="84221"/>
                  </a:lnTo>
                  <a:lnTo>
                    <a:pt x="61181" y="52185"/>
                  </a:lnTo>
                  <a:lnTo>
                    <a:pt x="88732" y="32355"/>
                  </a:lnTo>
                  <a:lnTo>
                    <a:pt x="54759" y="32355"/>
                  </a:lnTo>
                  <a:lnTo>
                    <a:pt x="44366" y="0"/>
                  </a:lnTo>
                  <a:lnTo>
                    <a:pt x="33949" y="32429"/>
                  </a:lnTo>
                  <a:lnTo>
                    <a:pt x="0" y="32355"/>
                  </a:lnTo>
                  <a:lnTo>
                    <a:pt x="27575" y="52185"/>
                  </a:lnTo>
                  <a:lnTo>
                    <a:pt x="17256" y="84221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22" name="Google Shape;3122;p18"/>
            <p:cNvSpPr/>
            <p:nvPr/>
          </p:nvSpPr>
          <p:spPr>
            <a:xfrm>
              <a:off x="9034629" y="3201092"/>
              <a:ext cx="88658" cy="84221"/>
            </a:xfrm>
            <a:custGeom>
              <a:rect b="b" l="l" r="r" t="t"/>
              <a:pathLst>
                <a:path extrusionOk="0" h="84221" w="88658">
                  <a:moveTo>
                    <a:pt x="17183" y="84221"/>
                  </a:moveTo>
                  <a:lnTo>
                    <a:pt x="44292" y="64416"/>
                  </a:lnTo>
                  <a:lnTo>
                    <a:pt x="71402" y="84221"/>
                  </a:lnTo>
                  <a:lnTo>
                    <a:pt x="61108" y="52234"/>
                  </a:lnTo>
                  <a:lnTo>
                    <a:pt x="88658" y="32429"/>
                  </a:lnTo>
                  <a:lnTo>
                    <a:pt x="54661" y="32429"/>
                  </a:lnTo>
                  <a:lnTo>
                    <a:pt x="44292" y="0"/>
                  </a:lnTo>
                  <a:lnTo>
                    <a:pt x="33924" y="32429"/>
                  </a:lnTo>
                  <a:lnTo>
                    <a:pt x="0" y="32429"/>
                  </a:lnTo>
                  <a:lnTo>
                    <a:pt x="27478" y="52234"/>
                  </a:lnTo>
                  <a:lnTo>
                    <a:pt x="17183" y="84221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23" name="Google Shape;3123;p18"/>
            <p:cNvSpPr/>
            <p:nvPr/>
          </p:nvSpPr>
          <p:spPr>
            <a:xfrm>
              <a:off x="8931902" y="3304016"/>
              <a:ext cx="88657" cy="84221"/>
            </a:xfrm>
            <a:custGeom>
              <a:rect b="b" l="l" r="r" t="t"/>
              <a:pathLst>
                <a:path extrusionOk="0" h="84221" w="88657">
                  <a:moveTo>
                    <a:pt x="44366" y="0"/>
                  </a:moveTo>
                  <a:lnTo>
                    <a:pt x="33924" y="32478"/>
                  </a:lnTo>
                  <a:lnTo>
                    <a:pt x="0" y="32429"/>
                  </a:lnTo>
                  <a:lnTo>
                    <a:pt x="27551" y="52234"/>
                  </a:lnTo>
                  <a:lnTo>
                    <a:pt x="17232" y="84221"/>
                  </a:lnTo>
                  <a:lnTo>
                    <a:pt x="44366" y="64490"/>
                  </a:lnTo>
                  <a:lnTo>
                    <a:pt x="71475" y="84221"/>
                  </a:lnTo>
                  <a:lnTo>
                    <a:pt x="61156" y="52234"/>
                  </a:lnTo>
                  <a:lnTo>
                    <a:pt x="88658" y="32429"/>
                  </a:lnTo>
                  <a:lnTo>
                    <a:pt x="54734" y="32429"/>
                  </a:lnTo>
                  <a:lnTo>
                    <a:pt x="44366" y="0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24" name="Google Shape;3124;p18"/>
            <p:cNvSpPr/>
            <p:nvPr/>
          </p:nvSpPr>
          <p:spPr>
            <a:xfrm>
              <a:off x="8894203" y="3444221"/>
              <a:ext cx="88682" cy="84245"/>
            </a:xfrm>
            <a:custGeom>
              <a:rect b="b" l="l" r="r" t="t"/>
              <a:pathLst>
                <a:path extrusionOk="0" h="84245" w="88682">
                  <a:moveTo>
                    <a:pt x="44365" y="64441"/>
                  </a:moveTo>
                  <a:lnTo>
                    <a:pt x="71500" y="84246"/>
                  </a:lnTo>
                  <a:lnTo>
                    <a:pt x="61181" y="52234"/>
                  </a:lnTo>
                  <a:lnTo>
                    <a:pt x="88682" y="32429"/>
                  </a:lnTo>
                  <a:lnTo>
                    <a:pt x="54758" y="32429"/>
                  </a:lnTo>
                  <a:lnTo>
                    <a:pt x="44365" y="0"/>
                  </a:lnTo>
                  <a:lnTo>
                    <a:pt x="33997" y="32502"/>
                  </a:lnTo>
                  <a:lnTo>
                    <a:pt x="0" y="32429"/>
                  </a:lnTo>
                  <a:lnTo>
                    <a:pt x="27575" y="52234"/>
                  </a:lnTo>
                  <a:lnTo>
                    <a:pt x="17256" y="84246"/>
                  </a:lnTo>
                  <a:lnTo>
                    <a:pt x="44365" y="64441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25" name="Google Shape;3125;p18"/>
            <p:cNvSpPr/>
            <p:nvPr/>
          </p:nvSpPr>
          <p:spPr>
            <a:xfrm>
              <a:off x="8931902" y="3584819"/>
              <a:ext cx="88657" cy="84245"/>
            </a:xfrm>
            <a:custGeom>
              <a:rect b="b" l="l" r="r" t="t"/>
              <a:pathLst>
                <a:path extrusionOk="0" h="84245" w="88657">
                  <a:moveTo>
                    <a:pt x="54734" y="32429"/>
                  </a:moveTo>
                  <a:lnTo>
                    <a:pt x="44366" y="0"/>
                  </a:lnTo>
                  <a:lnTo>
                    <a:pt x="33924" y="32502"/>
                  </a:lnTo>
                  <a:lnTo>
                    <a:pt x="0" y="32429"/>
                  </a:lnTo>
                  <a:lnTo>
                    <a:pt x="27551" y="52234"/>
                  </a:lnTo>
                  <a:lnTo>
                    <a:pt x="17232" y="84246"/>
                  </a:lnTo>
                  <a:lnTo>
                    <a:pt x="44366" y="64441"/>
                  </a:lnTo>
                  <a:lnTo>
                    <a:pt x="71475" y="84246"/>
                  </a:lnTo>
                  <a:lnTo>
                    <a:pt x="61156" y="52234"/>
                  </a:lnTo>
                  <a:lnTo>
                    <a:pt x="88658" y="32429"/>
                  </a:lnTo>
                  <a:lnTo>
                    <a:pt x="54734" y="32429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26" name="Google Shape;3126;p18"/>
            <p:cNvSpPr/>
            <p:nvPr/>
          </p:nvSpPr>
          <p:spPr>
            <a:xfrm>
              <a:off x="9034801" y="3687742"/>
              <a:ext cx="88682" cy="84221"/>
            </a:xfrm>
            <a:custGeom>
              <a:rect b="b" l="l" r="r" t="t"/>
              <a:pathLst>
                <a:path extrusionOk="0" h="84221" w="88682">
                  <a:moveTo>
                    <a:pt x="54734" y="32429"/>
                  </a:moveTo>
                  <a:lnTo>
                    <a:pt x="44366" y="0"/>
                  </a:lnTo>
                  <a:lnTo>
                    <a:pt x="33949" y="32429"/>
                  </a:lnTo>
                  <a:lnTo>
                    <a:pt x="0" y="32429"/>
                  </a:lnTo>
                  <a:lnTo>
                    <a:pt x="27575" y="52234"/>
                  </a:lnTo>
                  <a:lnTo>
                    <a:pt x="17256" y="84221"/>
                  </a:lnTo>
                  <a:lnTo>
                    <a:pt x="44366" y="64416"/>
                  </a:lnTo>
                  <a:lnTo>
                    <a:pt x="71427" y="84221"/>
                  </a:lnTo>
                  <a:lnTo>
                    <a:pt x="61181" y="52234"/>
                  </a:lnTo>
                  <a:lnTo>
                    <a:pt x="88682" y="32429"/>
                  </a:lnTo>
                  <a:lnTo>
                    <a:pt x="54734" y="32429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27" name="Google Shape;3127;p18"/>
            <p:cNvSpPr/>
            <p:nvPr/>
          </p:nvSpPr>
          <p:spPr>
            <a:xfrm>
              <a:off x="9174957" y="3725049"/>
              <a:ext cx="88731" cy="84221"/>
            </a:xfrm>
            <a:custGeom>
              <a:rect b="b" l="l" r="r" t="t"/>
              <a:pathLst>
                <a:path extrusionOk="0" h="84221" w="88731">
                  <a:moveTo>
                    <a:pt x="54759" y="32429"/>
                  </a:moveTo>
                  <a:lnTo>
                    <a:pt x="44366" y="0"/>
                  </a:lnTo>
                  <a:lnTo>
                    <a:pt x="33998" y="32429"/>
                  </a:lnTo>
                  <a:lnTo>
                    <a:pt x="0" y="32429"/>
                  </a:lnTo>
                  <a:lnTo>
                    <a:pt x="27575" y="52160"/>
                  </a:lnTo>
                  <a:lnTo>
                    <a:pt x="17256" y="84221"/>
                  </a:lnTo>
                  <a:lnTo>
                    <a:pt x="44366" y="64416"/>
                  </a:lnTo>
                  <a:lnTo>
                    <a:pt x="71500" y="84221"/>
                  </a:lnTo>
                  <a:lnTo>
                    <a:pt x="61181" y="52160"/>
                  </a:lnTo>
                  <a:lnTo>
                    <a:pt x="88732" y="32429"/>
                  </a:lnTo>
                  <a:lnTo>
                    <a:pt x="54759" y="32429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28" name="Google Shape;3128;p18"/>
            <p:cNvSpPr/>
            <p:nvPr/>
          </p:nvSpPr>
          <p:spPr>
            <a:xfrm>
              <a:off x="9315188" y="3687742"/>
              <a:ext cx="88657" cy="84221"/>
            </a:xfrm>
            <a:custGeom>
              <a:rect b="b" l="l" r="r" t="t"/>
              <a:pathLst>
                <a:path extrusionOk="0" h="84221" w="88657">
                  <a:moveTo>
                    <a:pt x="54734" y="32429"/>
                  </a:moveTo>
                  <a:lnTo>
                    <a:pt x="44365" y="0"/>
                  </a:lnTo>
                  <a:lnTo>
                    <a:pt x="33923" y="32429"/>
                  </a:lnTo>
                  <a:lnTo>
                    <a:pt x="0" y="32429"/>
                  </a:lnTo>
                  <a:lnTo>
                    <a:pt x="27551" y="52234"/>
                  </a:lnTo>
                  <a:lnTo>
                    <a:pt x="17256" y="84221"/>
                  </a:lnTo>
                  <a:lnTo>
                    <a:pt x="44365" y="64416"/>
                  </a:lnTo>
                  <a:lnTo>
                    <a:pt x="71475" y="84221"/>
                  </a:lnTo>
                  <a:lnTo>
                    <a:pt x="61107" y="52234"/>
                  </a:lnTo>
                  <a:lnTo>
                    <a:pt x="88658" y="32429"/>
                  </a:lnTo>
                  <a:lnTo>
                    <a:pt x="54734" y="32429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29" name="Google Shape;3129;p18"/>
            <p:cNvSpPr/>
            <p:nvPr/>
          </p:nvSpPr>
          <p:spPr>
            <a:xfrm>
              <a:off x="9418111" y="3584819"/>
              <a:ext cx="88657" cy="84245"/>
            </a:xfrm>
            <a:custGeom>
              <a:rect b="b" l="l" r="r" t="t"/>
              <a:pathLst>
                <a:path extrusionOk="0" h="84245" w="88657">
                  <a:moveTo>
                    <a:pt x="54734" y="32429"/>
                  </a:moveTo>
                  <a:lnTo>
                    <a:pt x="44365" y="0"/>
                  </a:lnTo>
                  <a:lnTo>
                    <a:pt x="33923" y="32502"/>
                  </a:lnTo>
                  <a:lnTo>
                    <a:pt x="0" y="32429"/>
                  </a:lnTo>
                  <a:lnTo>
                    <a:pt x="27551" y="52234"/>
                  </a:lnTo>
                  <a:lnTo>
                    <a:pt x="17232" y="84246"/>
                  </a:lnTo>
                  <a:lnTo>
                    <a:pt x="44365" y="64441"/>
                  </a:lnTo>
                  <a:lnTo>
                    <a:pt x="71475" y="84246"/>
                  </a:lnTo>
                  <a:lnTo>
                    <a:pt x="61107" y="52234"/>
                  </a:lnTo>
                  <a:lnTo>
                    <a:pt x="88658" y="32429"/>
                  </a:lnTo>
                  <a:lnTo>
                    <a:pt x="54734" y="32429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30" name="Google Shape;3130;p18"/>
            <p:cNvSpPr/>
            <p:nvPr/>
          </p:nvSpPr>
          <p:spPr>
            <a:xfrm>
              <a:off x="9455344" y="3443853"/>
              <a:ext cx="88731" cy="84245"/>
            </a:xfrm>
            <a:custGeom>
              <a:rect b="b" l="l" r="r" t="t"/>
              <a:pathLst>
                <a:path extrusionOk="0" h="84245" w="88731">
                  <a:moveTo>
                    <a:pt x="88731" y="32429"/>
                  </a:moveTo>
                  <a:lnTo>
                    <a:pt x="54734" y="32429"/>
                  </a:lnTo>
                  <a:lnTo>
                    <a:pt x="44366" y="0"/>
                  </a:lnTo>
                  <a:lnTo>
                    <a:pt x="33997" y="32429"/>
                  </a:lnTo>
                  <a:lnTo>
                    <a:pt x="0" y="32429"/>
                  </a:lnTo>
                  <a:lnTo>
                    <a:pt x="27551" y="52185"/>
                  </a:lnTo>
                  <a:lnTo>
                    <a:pt x="17256" y="84246"/>
                  </a:lnTo>
                  <a:lnTo>
                    <a:pt x="44366" y="64367"/>
                  </a:lnTo>
                  <a:lnTo>
                    <a:pt x="71475" y="84246"/>
                  </a:lnTo>
                  <a:lnTo>
                    <a:pt x="61181" y="52185"/>
                  </a:lnTo>
                  <a:lnTo>
                    <a:pt x="88731" y="32429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31" name="Google Shape;3131;p18"/>
            <p:cNvSpPr/>
            <p:nvPr/>
          </p:nvSpPr>
          <p:spPr>
            <a:xfrm>
              <a:off x="9418111" y="3303623"/>
              <a:ext cx="88657" cy="84172"/>
            </a:xfrm>
            <a:custGeom>
              <a:rect b="b" l="l" r="r" t="t"/>
              <a:pathLst>
                <a:path extrusionOk="0" h="84172" w="88657">
                  <a:moveTo>
                    <a:pt x="17183" y="84172"/>
                  </a:moveTo>
                  <a:lnTo>
                    <a:pt x="44365" y="64441"/>
                  </a:lnTo>
                  <a:lnTo>
                    <a:pt x="71475" y="84172"/>
                  </a:lnTo>
                  <a:lnTo>
                    <a:pt x="61107" y="52185"/>
                  </a:lnTo>
                  <a:lnTo>
                    <a:pt x="88658" y="32453"/>
                  </a:lnTo>
                  <a:lnTo>
                    <a:pt x="54734" y="32453"/>
                  </a:lnTo>
                  <a:lnTo>
                    <a:pt x="44365" y="0"/>
                  </a:lnTo>
                  <a:lnTo>
                    <a:pt x="33923" y="32502"/>
                  </a:lnTo>
                  <a:lnTo>
                    <a:pt x="0" y="32453"/>
                  </a:lnTo>
                  <a:lnTo>
                    <a:pt x="27551" y="52185"/>
                  </a:lnTo>
                  <a:lnTo>
                    <a:pt x="17183" y="84172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32" name="Google Shape;3132;p18"/>
            <p:cNvSpPr/>
            <p:nvPr/>
          </p:nvSpPr>
          <p:spPr>
            <a:xfrm>
              <a:off x="9315629" y="3201165"/>
              <a:ext cx="88657" cy="84221"/>
            </a:xfrm>
            <a:custGeom>
              <a:rect b="b" l="l" r="r" t="t"/>
              <a:pathLst>
                <a:path extrusionOk="0" h="84221" w="88657">
                  <a:moveTo>
                    <a:pt x="44292" y="0"/>
                  </a:moveTo>
                  <a:lnTo>
                    <a:pt x="33924" y="32429"/>
                  </a:lnTo>
                  <a:lnTo>
                    <a:pt x="0" y="32355"/>
                  </a:lnTo>
                  <a:lnTo>
                    <a:pt x="27502" y="52160"/>
                  </a:lnTo>
                  <a:lnTo>
                    <a:pt x="17183" y="84221"/>
                  </a:lnTo>
                  <a:lnTo>
                    <a:pt x="44366" y="64343"/>
                  </a:lnTo>
                  <a:lnTo>
                    <a:pt x="71426" y="84221"/>
                  </a:lnTo>
                  <a:lnTo>
                    <a:pt x="61107" y="52160"/>
                  </a:lnTo>
                  <a:lnTo>
                    <a:pt x="88658" y="32355"/>
                  </a:lnTo>
                  <a:lnTo>
                    <a:pt x="54661" y="32355"/>
                  </a:lnTo>
                  <a:lnTo>
                    <a:pt x="44292" y="0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33" name="Google Shape;3133;p18"/>
            <p:cNvSpPr/>
            <p:nvPr/>
          </p:nvSpPr>
          <p:spPr>
            <a:xfrm>
              <a:off x="10021412" y="3061082"/>
              <a:ext cx="131234" cy="191189"/>
            </a:xfrm>
            <a:custGeom>
              <a:rect b="b" l="l" r="r" t="t"/>
              <a:pathLst>
                <a:path extrusionOk="0" h="191189" w="131234">
                  <a:moveTo>
                    <a:pt x="0" y="191189"/>
                  </a:moveTo>
                  <a:lnTo>
                    <a:pt x="0" y="0"/>
                  </a:lnTo>
                  <a:lnTo>
                    <a:pt x="131234" y="0"/>
                  </a:lnTo>
                  <a:lnTo>
                    <a:pt x="131234" y="32233"/>
                  </a:lnTo>
                  <a:lnTo>
                    <a:pt x="38680" y="32233"/>
                  </a:lnTo>
                  <a:lnTo>
                    <a:pt x="38680" y="77456"/>
                  </a:lnTo>
                  <a:lnTo>
                    <a:pt x="118611" y="77456"/>
                  </a:lnTo>
                  <a:lnTo>
                    <a:pt x="118611" y="109836"/>
                  </a:lnTo>
                  <a:lnTo>
                    <a:pt x="38680" y="109836"/>
                  </a:lnTo>
                  <a:lnTo>
                    <a:pt x="38680" y="191067"/>
                  </a:ln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34" name="Google Shape;3134;p18"/>
            <p:cNvSpPr/>
            <p:nvPr/>
          </p:nvSpPr>
          <p:spPr>
            <a:xfrm>
              <a:off x="10184242" y="3061009"/>
              <a:ext cx="36767" cy="191262"/>
            </a:xfrm>
            <a:custGeom>
              <a:rect b="b" l="l" r="r" t="t"/>
              <a:pathLst>
                <a:path extrusionOk="0" h="191262" w="36767">
                  <a:moveTo>
                    <a:pt x="0" y="33801"/>
                  </a:moveTo>
                  <a:lnTo>
                    <a:pt x="0" y="0"/>
                  </a:lnTo>
                  <a:lnTo>
                    <a:pt x="36767" y="0"/>
                  </a:lnTo>
                  <a:lnTo>
                    <a:pt x="36767" y="33801"/>
                  </a:lnTo>
                  <a:close/>
                  <a:moveTo>
                    <a:pt x="0" y="191263"/>
                  </a:moveTo>
                  <a:lnTo>
                    <a:pt x="0" y="52602"/>
                  </a:lnTo>
                  <a:lnTo>
                    <a:pt x="36767" y="52602"/>
                  </a:lnTo>
                  <a:lnTo>
                    <a:pt x="36767" y="191263"/>
                  </a:ln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35" name="Google Shape;3135;p18"/>
            <p:cNvSpPr/>
            <p:nvPr/>
          </p:nvSpPr>
          <p:spPr>
            <a:xfrm>
              <a:off x="10258291" y="3110492"/>
              <a:ext cx="126764" cy="141779"/>
            </a:xfrm>
            <a:custGeom>
              <a:rect b="b" l="l" r="r" t="t"/>
              <a:pathLst>
                <a:path extrusionOk="0" h="141779" w="126764">
                  <a:moveTo>
                    <a:pt x="126430" y="141780"/>
                  </a:moveTo>
                  <a:lnTo>
                    <a:pt x="89663" y="141780"/>
                  </a:lnTo>
                  <a:lnTo>
                    <a:pt x="89663" y="71040"/>
                  </a:lnTo>
                  <a:cubicBezTo>
                    <a:pt x="90177" y="61297"/>
                    <a:pt x="89394" y="51530"/>
                    <a:pt x="87334" y="41993"/>
                  </a:cubicBezTo>
                  <a:cubicBezTo>
                    <a:pt x="86058" y="37871"/>
                    <a:pt x="83478" y="34275"/>
                    <a:pt x="79981" y="31748"/>
                  </a:cubicBezTo>
                  <a:cubicBezTo>
                    <a:pt x="76303" y="29257"/>
                    <a:pt x="71945" y="27965"/>
                    <a:pt x="67505" y="28046"/>
                  </a:cubicBezTo>
                  <a:cubicBezTo>
                    <a:pt x="61379" y="27965"/>
                    <a:pt x="55381" y="29799"/>
                    <a:pt x="50347" y="33292"/>
                  </a:cubicBezTo>
                  <a:cubicBezTo>
                    <a:pt x="45417" y="36585"/>
                    <a:pt x="41759" y="41462"/>
                    <a:pt x="39978" y="47116"/>
                  </a:cubicBezTo>
                  <a:cubicBezTo>
                    <a:pt x="37621" y="57564"/>
                    <a:pt x="36673" y="68281"/>
                    <a:pt x="37160" y="78981"/>
                  </a:cubicBezTo>
                  <a:lnTo>
                    <a:pt x="37159" y="141780"/>
                  </a:lnTo>
                  <a:lnTo>
                    <a:pt x="0" y="141780"/>
                  </a:lnTo>
                  <a:lnTo>
                    <a:pt x="0" y="3118"/>
                  </a:lnTo>
                  <a:lnTo>
                    <a:pt x="34071" y="3118"/>
                  </a:lnTo>
                  <a:lnTo>
                    <a:pt x="34071" y="23487"/>
                  </a:lnTo>
                  <a:cubicBezTo>
                    <a:pt x="44581" y="8587"/>
                    <a:pt x="61747" y="-193"/>
                    <a:pt x="79981" y="5"/>
                  </a:cubicBezTo>
                  <a:cubicBezTo>
                    <a:pt x="87599" y="-101"/>
                    <a:pt x="95153" y="1385"/>
                    <a:pt x="102163" y="4368"/>
                  </a:cubicBezTo>
                  <a:cubicBezTo>
                    <a:pt x="108147" y="6689"/>
                    <a:pt x="113425" y="10523"/>
                    <a:pt x="117483" y="15497"/>
                  </a:cubicBezTo>
                  <a:cubicBezTo>
                    <a:pt x="120962" y="20057"/>
                    <a:pt x="123412" y="25317"/>
                    <a:pt x="124665" y="30914"/>
                  </a:cubicBezTo>
                  <a:cubicBezTo>
                    <a:pt x="126256" y="39041"/>
                    <a:pt x="126946" y="47319"/>
                    <a:pt x="126724" y="55597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36" name="Google Shape;3136;p18"/>
            <p:cNvSpPr/>
            <p:nvPr/>
          </p:nvSpPr>
          <p:spPr>
            <a:xfrm>
              <a:off x="10411990" y="3110096"/>
              <a:ext cx="130364" cy="145215"/>
            </a:xfrm>
            <a:custGeom>
              <a:rect b="b" l="l" r="r" t="t"/>
              <a:pathLst>
                <a:path extrusionOk="0" h="145215" w="130364">
                  <a:moveTo>
                    <a:pt x="37245" y="45821"/>
                  </a:moveTo>
                  <a:lnTo>
                    <a:pt x="3934" y="39570"/>
                  </a:lnTo>
                  <a:cubicBezTo>
                    <a:pt x="6661" y="27670"/>
                    <a:pt x="13501" y="17114"/>
                    <a:pt x="23249" y="9765"/>
                  </a:cubicBezTo>
                  <a:cubicBezTo>
                    <a:pt x="32449" y="3326"/>
                    <a:pt x="46029" y="115"/>
                    <a:pt x="63987" y="132"/>
                  </a:cubicBezTo>
                  <a:cubicBezTo>
                    <a:pt x="76444" y="-551"/>
                    <a:pt x="88903" y="1429"/>
                    <a:pt x="100534" y="5941"/>
                  </a:cubicBezTo>
                  <a:cubicBezTo>
                    <a:pt x="107584" y="8944"/>
                    <a:pt x="113509" y="14089"/>
                    <a:pt x="117472" y="20648"/>
                  </a:cubicBezTo>
                  <a:cubicBezTo>
                    <a:pt x="120706" y="26555"/>
                    <a:pt x="122373" y="37512"/>
                    <a:pt x="122373" y="53444"/>
                  </a:cubicBezTo>
                  <a:lnTo>
                    <a:pt x="121981" y="96315"/>
                  </a:lnTo>
                  <a:cubicBezTo>
                    <a:pt x="121733" y="105337"/>
                    <a:pt x="122323" y="114364"/>
                    <a:pt x="123746" y="123277"/>
                  </a:cubicBezTo>
                  <a:cubicBezTo>
                    <a:pt x="125150" y="129782"/>
                    <a:pt x="127374" y="136083"/>
                    <a:pt x="130365" y="142028"/>
                  </a:cubicBezTo>
                  <a:lnTo>
                    <a:pt x="94063" y="142028"/>
                  </a:lnTo>
                  <a:cubicBezTo>
                    <a:pt x="93058" y="139577"/>
                    <a:pt x="91930" y="135778"/>
                    <a:pt x="90508" y="131219"/>
                  </a:cubicBezTo>
                  <a:cubicBezTo>
                    <a:pt x="89945" y="129037"/>
                    <a:pt x="89503" y="127591"/>
                    <a:pt x="89259" y="126905"/>
                  </a:cubicBezTo>
                  <a:cubicBezTo>
                    <a:pt x="83429" y="132639"/>
                    <a:pt x="76612" y="137272"/>
                    <a:pt x="69135" y="140582"/>
                  </a:cubicBezTo>
                  <a:cubicBezTo>
                    <a:pt x="61908" y="143665"/>
                    <a:pt x="54122" y="145217"/>
                    <a:pt x="46266" y="145141"/>
                  </a:cubicBezTo>
                  <a:cubicBezTo>
                    <a:pt x="33928" y="145833"/>
                    <a:pt x="21812" y="141662"/>
                    <a:pt x="12513" y="133523"/>
                  </a:cubicBezTo>
                  <a:cubicBezTo>
                    <a:pt x="4290" y="125986"/>
                    <a:pt x="-268" y="115260"/>
                    <a:pt x="12" y="104109"/>
                  </a:cubicBezTo>
                  <a:cubicBezTo>
                    <a:pt x="-112" y="96740"/>
                    <a:pt x="1841" y="89486"/>
                    <a:pt x="5649" y="83176"/>
                  </a:cubicBezTo>
                  <a:cubicBezTo>
                    <a:pt x="9399" y="77031"/>
                    <a:pt x="14871" y="72122"/>
                    <a:pt x="21386" y="69058"/>
                  </a:cubicBezTo>
                  <a:cubicBezTo>
                    <a:pt x="30727" y="65015"/>
                    <a:pt x="40533" y="62142"/>
                    <a:pt x="50579" y="60503"/>
                  </a:cubicBezTo>
                  <a:cubicBezTo>
                    <a:pt x="62723" y="58618"/>
                    <a:pt x="74663" y="55598"/>
                    <a:pt x="86243" y="51483"/>
                  </a:cubicBezTo>
                  <a:lnTo>
                    <a:pt x="86244" y="47806"/>
                  </a:lnTo>
                  <a:cubicBezTo>
                    <a:pt x="86828" y="42258"/>
                    <a:pt x="84903" y="36740"/>
                    <a:pt x="80998" y="32756"/>
                  </a:cubicBezTo>
                  <a:cubicBezTo>
                    <a:pt x="75096" y="29100"/>
                    <a:pt x="68145" y="27514"/>
                    <a:pt x="61242" y="28246"/>
                  </a:cubicBezTo>
                  <a:cubicBezTo>
                    <a:pt x="49890" y="26857"/>
                    <a:pt x="39405" y="34511"/>
                    <a:pt x="37270" y="45747"/>
                  </a:cubicBezTo>
                  <a:close/>
                  <a:moveTo>
                    <a:pt x="86268" y="75872"/>
                  </a:moveTo>
                  <a:cubicBezTo>
                    <a:pt x="81537" y="77441"/>
                    <a:pt x="74012" y="79304"/>
                    <a:pt x="63913" y="81510"/>
                  </a:cubicBezTo>
                  <a:cubicBezTo>
                    <a:pt x="56975" y="82517"/>
                    <a:pt x="50240" y="84619"/>
                    <a:pt x="43960" y="87735"/>
                  </a:cubicBezTo>
                  <a:cubicBezTo>
                    <a:pt x="39514" y="90518"/>
                    <a:pt x="36803" y="95384"/>
                    <a:pt x="36778" y="100629"/>
                  </a:cubicBezTo>
                  <a:cubicBezTo>
                    <a:pt x="36723" y="105696"/>
                    <a:pt x="38815" y="110549"/>
                    <a:pt x="42539" y="113987"/>
                  </a:cubicBezTo>
                  <a:cubicBezTo>
                    <a:pt x="46461" y="117804"/>
                    <a:pt x="51777" y="119842"/>
                    <a:pt x="57245" y="119625"/>
                  </a:cubicBezTo>
                  <a:cubicBezTo>
                    <a:pt x="64001" y="119582"/>
                    <a:pt x="70566" y="117393"/>
                    <a:pt x="75997" y="113374"/>
                  </a:cubicBezTo>
                  <a:cubicBezTo>
                    <a:pt x="80217" y="110291"/>
                    <a:pt x="83295" y="105894"/>
                    <a:pt x="84747" y="100874"/>
                  </a:cubicBezTo>
                  <a:cubicBezTo>
                    <a:pt x="85953" y="94974"/>
                    <a:pt x="86431" y="88948"/>
                    <a:pt x="86169" y="82931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37" name="Google Shape;3137;p18"/>
            <p:cNvSpPr/>
            <p:nvPr/>
          </p:nvSpPr>
          <p:spPr>
            <a:xfrm>
              <a:off x="10570370" y="3110491"/>
              <a:ext cx="126430" cy="141780"/>
            </a:xfrm>
            <a:custGeom>
              <a:rect b="b" l="l" r="r" t="t"/>
              <a:pathLst>
                <a:path extrusionOk="0" h="141780" w="126430">
                  <a:moveTo>
                    <a:pt x="126430" y="141781"/>
                  </a:moveTo>
                  <a:lnTo>
                    <a:pt x="89663" y="141781"/>
                  </a:lnTo>
                  <a:lnTo>
                    <a:pt x="89663" y="71041"/>
                  </a:lnTo>
                  <a:cubicBezTo>
                    <a:pt x="90162" y="61292"/>
                    <a:pt x="89338" y="51522"/>
                    <a:pt x="87212" y="41995"/>
                  </a:cubicBezTo>
                  <a:cubicBezTo>
                    <a:pt x="85842" y="37847"/>
                    <a:pt x="83168" y="34254"/>
                    <a:pt x="79589" y="31749"/>
                  </a:cubicBezTo>
                  <a:cubicBezTo>
                    <a:pt x="75897" y="29289"/>
                    <a:pt x="71549" y="27999"/>
                    <a:pt x="67113" y="28048"/>
                  </a:cubicBezTo>
                  <a:cubicBezTo>
                    <a:pt x="60988" y="27967"/>
                    <a:pt x="54989" y="29800"/>
                    <a:pt x="49955" y="33293"/>
                  </a:cubicBezTo>
                  <a:cubicBezTo>
                    <a:pt x="45025" y="36586"/>
                    <a:pt x="41368" y="41463"/>
                    <a:pt x="39587" y="47118"/>
                  </a:cubicBezTo>
                  <a:cubicBezTo>
                    <a:pt x="37229" y="57566"/>
                    <a:pt x="36281" y="68283"/>
                    <a:pt x="36768" y="78982"/>
                  </a:cubicBezTo>
                  <a:lnTo>
                    <a:pt x="36767" y="141781"/>
                  </a:lnTo>
                  <a:lnTo>
                    <a:pt x="0" y="141781"/>
                  </a:lnTo>
                  <a:lnTo>
                    <a:pt x="0" y="3120"/>
                  </a:lnTo>
                  <a:lnTo>
                    <a:pt x="34047" y="3120"/>
                  </a:lnTo>
                  <a:lnTo>
                    <a:pt x="34047" y="23489"/>
                  </a:lnTo>
                  <a:cubicBezTo>
                    <a:pt x="44540" y="8658"/>
                    <a:pt x="61617" y="-110"/>
                    <a:pt x="79786" y="7"/>
                  </a:cubicBezTo>
                  <a:cubicBezTo>
                    <a:pt x="87403" y="-112"/>
                    <a:pt x="94963" y="1375"/>
                    <a:pt x="101968" y="4370"/>
                  </a:cubicBezTo>
                  <a:cubicBezTo>
                    <a:pt x="107908" y="6707"/>
                    <a:pt x="113143" y="10541"/>
                    <a:pt x="117165" y="15498"/>
                  </a:cubicBezTo>
                  <a:cubicBezTo>
                    <a:pt x="120451" y="20109"/>
                    <a:pt x="122724" y="25363"/>
                    <a:pt x="123833" y="30915"/>
                  </a:cubicBezTo>
                  <a:cubicBezTo>
                    <a:pt x="125432" y="39042"/>
                    <a:pt x="126131" y="47319"/>
                    <a:pt x="125917" y="55599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38" name="Google Shape;3138;p18"/>
            <p:cNvSpPr/>
            <p:nvPr/>
          </p:nvSpPr>
          <p:spPr>
            <a:xfrm>
              <a:off x="10725798" y="3110405"/>
              <a:ext cx="131283" cy="145084"/>
            </a:xfrm>
            <a:custGeom>
              <a:rect b="b" l="l" r="r" t="t"/>
              <a:pathLst>
                <a:path extrusionOk="0" h="145084" w="131283">
                  <a:moveTo>
                    <a:pt x="129053" y="44312"/>
                  </a:moveTo>
                  <a:lnTo>
                    <a:pt x="92947" y="50562"/>
                  </a:lnTo>
                  <a:cubicBezTo>
                    <a:pt x="92205" y="44292"/>
                    <a:pt x="89260" y="38489"/>
                    <a:pt x="84638" y="34188"/>
                  </a:cubicBezTo>
                  <a:cubicBezTo>
                    <a:pt x="79873" y="30407"/>
                    <a:pt x="73898" y="28482"/>
                    <a:pt x="67823" y="28771"/>
                  </a:cubicBezTo>
                  <a:cubicBezTo>
                    <a:pt x="59475" y="28409"/>
                    <a:pt x="51421" y="31886"/>
                    <a:pt x="45959" y="38208"/>
                  </a:cubicBezTo>
                  <a:cubicBezTo>
                    <a:pt x="40501" y="44483"/>
                    <a:pt x="37788" y="55039"/>
                    <a:pt x="37820" y="69877"/>
                  </a:cubicBezTo>
                  <a:cubicBezTo>
                    <a:pt x="37820" y="86218"/>
                    <a:pt x="40574" y="97845"/>
                    <a:pt x="46081" y="104757"/>
                  </a:cubicBezTo>
                  <a:cubicBezTo>
                    <a:pt x="51527" y="111595"/>
                    <a:pt x="59895" y="115442"/>
                    <a:pt x="68632" y="115125"/>
                  </a:cubicBezTo>
                  <a:cubicBezTo>
                    <a:pt x="74893" y="115365"/>
                    <a:pt x="81015" y="113249"/>
                    <a:pt x="85790" y="109193"/>
                  </a:cubicBezTo>
                  <a:cubicBezTo>
                    <a:pt x="91045" y="103567"/>
                    <a:pt x="94355" y="96401"/>
                    <a:pt x="95227" y="88751"/>
                  </a:cubicBezTo>
                  <a:lnTo>
                    <a:pt x="131284" y="95001"/>
                  </a:lnTo>
                  <a:cubicBezTo>
                    <a:pt x="128654" y="109617"/>
                    <a:pt x="121040" y="122870"/>
                    <a:pt x="109738" y="132504"/>
                  </a:cubicBezTo>
                  <a:cubicBezTo>
                    <a:pt x="97334" y="141428"/>
                    <a:pt x="82246" y="145832"/>
                    <a:pt x="66990" y="144980"/>
                  </a:cubicBezTo>
                  <a:cubicBezTo>
                    <a:pt x="48700" y="145846"/>
                    <a:pt x="30925" y="138769"/>
                    <a:pt x="18236" y="125567"/>
                  </a:cubicBezTo>
                  <a:cubicBezTo>
                    <a:pt x="6079" y="113066"/>
                    <a:pt x="0" y="95443"/>
                    <a:pt x="0" y="72696"/>
                  </a:cubicBezTo>
                  <a:cubicBezTo>
                    <a:pt x="0" y="49949"/>
                    <a:pt x="6038" y="32121"/>
                    <a:pt x="18114" y="19212"/>
                  </a:cubicBezTo>
                  <a:cubicBezTo>
                    <a:pt x="30996" y="6162"/>
                    <a:pt x="48822" y="-791"/>
                    <a:pt x="67137" y="93"/>
                  </a:cubicBezTo>
                  <a:cubicBezTo>
                    <a:pt x="81382" y="-657"/>
                    <a:pt x="95495" y="3146"/>
                    <a:pt x="107434" y="10952"/>
                  </a:cubicBezTo>
                  <a:cubicBezTo>
                    <a:pt x="118192" y="19319"/>
                    <a:pt x="125810" y="31074"/>
                    <a:pt x="129053" y="44312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39" name="Google Shape;3139;p18"/>
            <p:cNvSpPr/>
            <p:nvPr/>
          </p:nvSpPr>
          <p:spPr>
            <a:xfrm>
              <a:off x="10882671" y="3061009"/>
              <a:ext cx="36767" cy="191262"/>
            </a:xfrm>
            <a:custGeom>
              <a:rect b="b" l="l" r="r" t="t"/>
              <a:pathLst>
                <a:path extrusionOk="0" h="191262" w="36767">
                  <a:moveTo>
                    <a:pt x="0" y="33801"/>
                  </a:moveTo>
                  <a:lnTo>
                    <a:pt x="0" y="0"/>
                  </a:lnTo>
                  <a:lnTo>
                    <a:pt x="36767" y="0"/>
                  </a:lnTo>
                  <a:lnTo>
                    <a:pt x="36767" y="33801"/>
                  </a:lnTo>
                  <a:close/>
                  <a:moveTo>
                    <a:pt x="0" y="191263"/>
                  </a:moveTo>
                  <a:lnTo>
                    <a:pt x="0" y="52602"/>
                  </a:lnTo>
                  <a:lnTo>
                    <a:pt x="36767" y="52602"/>
                  </a:lnTo>
                  <a:lnTo>
                    <a:pt x="36767" y="191263"/>
                  </a:ln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40" name="Google Shape;3140;p18"/>
            <p:cNvSpPr/>
            <p:nvPr/>
          </p:nvSpPr>
          <p:spPr>
            <a:xfrm>
              <a:off x="10947346" y="3110096"/>
              <a:ext cx="130363" cy="145460"/>
            </a:xfrm>
            <a:custGeom>
              <a:rect b="b" l="l" r="r" t="t"/>
              <a:pathLst>
                <a:path extrusionOk="0" h="145460" w="130363">
                  <a:moveTo>
                    <a:pt x="37048" y="45821"/>
                  </a:moveTo>
                  <a:lnTo>
                    <a:pt x="3737" y="39571"/>
                  </a:lnTo>
                  <a:cubicBezTo>
                    <a:pt x="6478" y="27658"/>
                    <a:pt x="13347" y="17100"/>
                    <a:pt x="23126" y="9765"/>
                  </a:cubicBezTo>
                  <a:cubicBezTo>
                    <a:pt x="32244" y="3327"/>
                    <a:pt x="45823" y="116"/>
                    <a:pt x="63863" y="132"/>
                  </a:cubicBezTo>
                  <a:cubicBezTo>
                    <a:pt x="76320" y="-552"/>
                    <a:pt x="88779" y="1428"/>
                    <a:pt x="100410" y="5941"/>
                  </a:cubicBezTo>
                  <a:cubicBezTo>
                    <a:pt x="107448" y="8933"/>
                    <a:pt x="113353" y="14083"/>
                    <a:pt x="117274" y="20648"/>
                  </a:cubicBezTo>
                  <a:cubicBezTo>
                    <a:pt x="120583" y="26555"/>
                    <a:pt x="122176" y="37512"/>
                    <a:pt x="122176" y="53444"/>
                  </a:cubicBezTo>
                  <a:lnTo>
                    <a:pt x="121980" y="96560"/>
                  </a:lnTo>
                  <a:cubicBezTo>
                    <a:pt x="121760" y="105584"/>
                    <a:pt x="122368" y="114609"/>
                    <a:pt x="123794" y="123523"/>
                  </a:cubicBezTo>
                  <a:cubicBezTo>
                    <a:pt x="125162" y="130031"/>
                    <a:pt x="127370" y="136335"/>
                    <a:pt x="130364" y="142274"/>
                  </a:cubicBezTo>
                  <a:lnTo>
                    <a:pt x="94061" y="142274"/>
                  </a:lnTo>
                  <a:cubicBezTo>
                    <a:pt x="93106" y="139823"/>
                    <a:pt x="91929" y="136024"/>
                    <a:pt x="90557" y="131464"/>
                  </a:cubicBezTo>
                  <a:cubicBezTo>
                    <a:pt x="89919" y="129307"/>
                    <a:pt x="89502" y="127861"/>
                    <a:pt x="89233" y="127150"/>
                  </a:cubicBezTo>
                  <a:cubicBezTo>
                    <a:pt x="83425" y="132911"/>
                    <a:pt x="76603" y="137548"/>
                    <a:pt x="69109" y="140828"/>
                  </a:cubicBezTo>
                  <a:cubicBezTo>
                    <a:pt x="61884" y="143913"/>
                    <a:pt x="54096" y="145466"/>
                    <a:pt x="46240" y="145387"/>
                  </a:cubicBezTo>
                  <a:cubicBezTo>
                    <a:pt x="33910" y="146074"/>
                    <a:pt x="21802" y="141903"/>
                    <a:pt x="12512" y="133769"/>
                  </a:cubicBezTo>
                  <a:cubicBezTo>
                    <a:pt x="4297" y="126226"/>
                    <a:pt x="-259" y="115504"/>
                    <a:pt x="11" y="104355"/>
                  </a:cubicBezTo>
                  <a:cubicBezTo>
                    <a:pt x="-113" y="96989"/>
                    <a:pt x="1832" y="89737"/>
                    <a:pt x="5625" y="83422"/>
                  </a:cubicBezTo>
                  <a:cubicBezTo>
                    <a:pt x="9353" y="77276"/>
                    <a:pt x="14809" y="72366"/>
                    <a:pt x="21312" y="69303"/>
                  </a:cubicBezTo>
                  <a:cubicBezTo>
                    <a:pt x="30653" y="65261"/>
                    <a:pt x="40459" y="62388"/>
                    <a:pt x="50505" y="60749"/>
                  </a:cubicBezTo>
                  <a:cubicBezTo>
                    <a:pt x="62651" y="58884"/>
                    <a:pt x="74592" y="55872"/>
                    <a:pt x="86169" y="51753"/>
                  </a:cubicBezTo>
                  <a:lnTo>
                    <a:pt x="86169" y="48052"/>
                  </a:lnTo>
                  <a:cubicBezTo>
                    <a:pt x="86759" y="42503"/>
                    <a:pt x="84836" y="36981"/>
                    <a:pt x="80923" y="33002"/>
                  </a:cubicBezTo>
                  <a:cubicBezTo>
                    <a:pt x="75065" y="29375"/>
                    <a:pt x="68170" y="27789"/>
                    <a:pt x="61314" y="28492"/>
                  </a:cubicBezTo>
                  <a:cubicBezTo>
                    <a:pt x="55940" y="28197"/>
                    <a:pt x="50605" y="29548"/>
                    <a:pt x="46018" y="32365"/>
                  </a:cubicBezTo>
                  <a:cubicBezTo>
                    <a:pt x="41722" y="35827"/>
                    <a:pt x="38589" y="40524"/>
                    <a:pt x="37047" y="45821"/>
                  </a:cubicBezTo>
                  <a:close/>
                  <a:moveTo>
                    <a:pt x="86071" y="75872"/>
                  </a:moveTo>
                  <a:cubicBezTo>
                    <a:pt x="78740" y="78145"/>
                    <a:pt x="71295" y="80027"/>
                    <a:pt x="63765" y="81510"/>
                  </a:cubicBezTo>
                  <a:cubicBezTo>
                    <a:pt x="56811" y="82518"/>
                    <a:pt x="50061" y="84619"/>
                    <a:pt x="43763" y="87736"/>
                  </a:cubicBezTo>
                  <a:cubicBezTo>
                    <a:pt x="39303" y="90505"/>
                    <a:pt x="36588" y="95379"/>
                    <a:pt x="36581" y="100629"/>
                  </a:cubicBezTo>
                  <a:cubicBezTo>
                    <a:pt x="36538" y="105689"/>
                    <a:pt x="38618" y="110535"/>
                    <a:pt x="42316" y="113988"/>
                  </a:cubicBezTo>
                  <a:cubicBezTo>
                    <a:pt x="46247" y="117782"/>
                    <a:pt x="51566" y="119794"/>
                    <a:pt x="57023" y="119552"/>
                  </a:cubicBezTo>
                  <a:cubicBezTo>
                    <a:pt x="63782" y="119534"/>
                    <a:pt x="70356" y="117343"/>
                    <a:pt x="75774" y="113301"/>
                  </a:cubicBezTo>
                  <a:cubicBezTo>
                    <a:pt x="80016" y="110271"/>
                    <a:pt x="83101" y="105889"/>
                    <a:pt x="84524" y="100874"/>
                  </a:cubicBezTo>
                  <a:cubicBezTo>
                    <a:pt x="85731" y="94974"/>
                    <a:pt x="86208" y="88948"/>
                    <a:pt x="85946" y="82932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41" name="Google Shape;3141;p18"/>
            <p:cNvSpPr/>
            <p:nvPr/>
          </p:nvSpPr>
          <p:spPr>
            <a:xfrm>
              <a:off x="11097392" y="3061107"/>
              <a:ext cx="135523" cy="194277"/>
            </a:xfrm>
            <a:custGeom>
              <a:rect b="b" l="l" r="r" t="t"/>
              <a:pathLst>
                <a:path extrusionOk="0" h="194277" w="135523">
                  <a:moveTo>
                    <a:pt x="135524" y="191165"/>
                  </a:moveTo>
                  <a:lnTo>
                    <a:pt x="101403" y="191165"/>
                  </a:lnTo>
                  <a:lnTo>
                    <a:pt x="101403" y="170796"/>
                  </a:lnTo>
                  <a:cubicBezTo>
                    <a:pt x="96298" y="178249"/>
                    <a:pt x="89426" y="184321"/>
                    <a:pt x="81401" y="188469"/>
                  </a:cubicBezTo>
                  <a:cubicBezTo>
                    <a:pt x="74199" y="192216"/>
                    <a:pt x="66211" y="194207"/>
                    <a:pt x="58091" y="194278"/>
                  </a:cubicBezTo>
                  <a:cubicBezTo>
                    <a:pt x="42216" y="194315"/>
                    <a:pt x="27173" y="187181"/>
                    <a:pt x="17157" y="174865"/>
                  </a:cubicBezTo>
                  <a:cubicBezTo>
                    <a:pt x="5719" y="162021"/>
                    <a:pt x="0" y="144103"/>
                    <a:pt x="0" y="121111"/>
                  </a:cubicBezTo>
                  <a:cubicBezTo>
                    <a:pt x="0" y="98119"/>
                    <a:pt x="5522" y="80251"/>
                    <a:pt x="16569" y="67505"/>
                  </a:cubicBezTo>
                  <a:cubicBezTo>
                    <a:pt x="27153" y="55513"/>
                    <a:pt x="42494" y="48811"/>
                    <a:pt x="58484" y="49194"/>
                  </a:cubicBezTo>
                  <a:cubicBezTo>
                    <a:pt x="74141" y="49289"/>
                    <a:pt x="88923" y="56428"/>
                    <a:pt x="98732" y="68632"/>
                  </a:cubicBezTo>
                  <a:lnTo>
                    <a:pt x="98732" y="0"/>
                  </a:lnTo>
                  <a:lnTo>
                    <a:pt x="135499" y="0"/>
                  </a:lnTo>
                  <a:close/>
                  <a:moveTo>
                    <a:pt x="37600" y="118611"/>
                  </a:moveTo>
                  <a:cubicBezTo>
                    <a:pt x="36816" y="129686"/>
                    <a:pt x="38973" y="140772"/>
                    <a:pt x="43850" y="150745"/>
                  </a:cubicBezTo>
                  <a:cubicBezTo>
                    <a:pt x="48830" y="159844"/>
                    <a:pt x="58484" y="165390"/>
                    <a:pt x="68852" y="165109"/>
                  </a:cubicBezTo>
                  <a:cubicBezTo>
                    <a:pt x="77326" y="165107"/>
                    <a:pt x="85305" y="161122"/>
                    <a:pt x="90398" y="154349"/>
                  </a:cubicBezTo>
                  <a:cubicBezTo>
                    <a:pt x="96957" y="144964"/>
                    <a:pt x="100090" y="133610"/>
                    <a:pt x="99271" y="122190"/>
                  </a:cubicBezTo>
                  <a:cubicBezTo>
                    <a:pt x="99271" y="106241"/>
                    <a:pt x="96395" y="94802"/>
                    <a:pt x="90643" y="87874"/>
                  </a:cubicBezTo>
                  <a:cubicBezTo>
                    <a:pt x="80731" y="75799"/>
                    <a:pt x="62906" y="74047"/>
                    <a:pt x="50833" y="83960"/>
                  </a:cubicBezTo>
                  <a:cubicBezTo>
                    <a:pt x="50825" y="83965"/>
                    <a:pt x="50819" y="83971"/>
                    <a:pt x="50812" y="83976"/>
                  </a:cubicBezTo>
                  <a:cubicBezTo>
                    <a:pt x="49382" y="85137"/>
                    <a:pt x="48076" y="86443"/>
                    <a:pt x="46915" y="87874"/>
                  </a:cubicBezTo>
                  <a:cubicBezTo>
                    <a:pt x="40287" y="96702"/>
                    <a:pt x="36989" y="107588"/>
                    <a:pt x="37601" y="118611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42" name="Google Shape;3142;p18"/>
            <p:cNvSpPr/>
            <p:nvPr/>
          </p:nvSpPr>
          <p:spPr>
            <a:xfrm>
              <a:off x="11260501" y="3110456"/>
              <a:ext cx="142928" cy="144958"/>
            </a:xfrm>
            <a:custGeom>
              <a:rect b="b" l="l" r="r" t="t"/>
              <a:pathLst>
                <a:path extrusionOk="0" h="144958" w="142928">
                  <a:moveTo>
                    <a:pt x="63" y="70512"/>
                  </a:moveTo>
                  <a:cubicBezTo>
                    <a:pt x="33" y="58183"/>
                    <a:pt x="3038" y="46035"/>
                    <a:pt x="8813" y="35142"/>
                  </a:cubicBezTo>
                  <a:cubicBezTo>
                    <a:pt x="14480" y="24067"/>
                    <a:pt x="23367" y="14966"/>
                    <a:pt x="34305" y="9037"/>
                  </a:cubicBezTo>
                  <a:cubicBezTo>
                    <a:pt x="45671" y="2949"/>
                    <a:pt x="58399" y="-147"/>
                    <a:pt x="71292" y="42"/>
                  </a:cubicBezTo>
                  <a:cubicBezTo>
                    <a:pt x="90546" y="-626"/>
                    <a:pt x="109205" y="6775"/>
                    <a:pt x="122766" y="20460"/>
                  </a:cubicBezTo>
                  <a:cubicBezTo>
                    <a:pt x="136253" y="34189"/>
                    <a:pt x="143525" y="52845"/>
                    <a:pt x="142890" y="72081"/>
                  </a:cubicBezTo>
                  <a:cubicBezTo>
                    <a:pt x="143517" y="91514"/>
                    <a:pt x="136187" y="110363"/>
                    <a:pt x="122595" y="124266"/>
                  </a:cubicBezTo>
                  <a:cubicBezTo>
                    <a:pt x="109190" y="137999"/>
                    <a:pt x="90647" y="145493"/>
                    <a:pt x="71464" y="144929"/>
                  </a:cubicBezTo>
                  <a:cubicBezTo>
                    <a:pt x="58841" y="144944"/>
                    <a:pt x="46390" y="141997"/>
                    <a:pt x="35114" y="136325"/>
                  </a:cubicBezTo>
                  <a:cubicBezTo>
                    <a:pt x="23981" y="130973"/>
                    <a:pt x="14808" y="122263"/>
                    <a:pt x="8886" y="111422"/>
                  </a:cubicBezTo>
                  <a:cubicBezTo>
                    <a:pt x="2556" y="98743"/>
                    <a:pt x="-479" y="84673"/>
                    <a:pt x="61" y="70512"/>
                  </a:cubicBezTo>
                  <a:close/>
                  <a:moveTo>
                    <a:pt x="37565" y="72448"/>
                  </a:moveTo>
                  <a:cubicBezTo>
                    <a:pt x="36794" y="83840"/>
                    <a:pt x="40289" y="95111"/>
                    <a:pt x="47369" y="104068"/>
                  </a:cubicBezTo>
                  <a:cubicBezTo>
                    <a:pt x="53400" y="111146"/>
                    <a:pt x="62264" y="115178"/>
                    <a:pt x="71562" y="115074"/>
                  </a:cubicBezTo>
                  <a:cubicBezTo>
                    <a:pt x="80842" y="115221"/>
                    <a:pt x="89693" y="111178"/>
                    <a:pt x="95657" y="104068"/>
                  </a:cubicBezTo>
                  <a:cubicBezTo>
                    <a:pt x="102763" y="95029"/>
                    <a:pt x="106257" y="83673"/>
                    <a:pt x="105462" y="72203"/>
                  </a:cubicBezTo>
                  <a:cubicBezTo>
                    <a:pt x="106180" y="60931"/>
                    <a:pt x="102686" y="49793"/>
                    <a:pt x="95657" y="40951"/>
                  </a:cubicBezTo>
                  <a:cubicBezTo>
                    <a:pt x="89702" y="33861"/>
                    <a:pt x="80870" y="29828"/>
                    <a:pt x="71612" y="29970"/>
                  </a:cubicBezTo>
                  <a:cubicBezTo>
                    <a:pt x="62314" y="29846"/>
                    <a:pt x="53446" y="33872"/>
                    <a:pt x="47418" y="40951"/>
                  </a:cubicBezTo>
                  <a:cubicBezTo>
                    <a:pt x="40431" y="49901"/>
                    <a:pt x="37007" y="61122"/>
                    <a:pt x="37810" y="72448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43" name="Google Shape;3143;p18"/>
            <p:cNvSpPr/>
            <p:nvPr/>
          </p:nvSpPr>
          <p:spPr>
            <a:xfrm>
              <a:off x="11505557" y="3110981"/>
              <a:ext cx="135302" cy="193965"/>
            </a:xfrm>
            <a:custGeom>
              <a:rect b="b" l="l" r="r" t="t"/>
              <a:pathLst>
                <a:path extrusionOk="0" h="193965" w="135302">
                  <a:moveTo>
                    <a:pt x="122" y="2629"/>
                  </a:moveTo>
                  <a:lnTo>
                    <a:pt x="34438" y="2629"/>
                  </a:lnTo>
                  <a:lnTo>
                    <a:pt x="34438" y="22999"/>
                  </a:lnTo>
                  <a:cubicBezTo>
                    <a:pt x="38996" y="16047"/>
                    <a:pt x="45169" y="10303"/>
                    <a:pt x="52429" y="6257"/>
                  </a:cubicBezTo>
                  <a:cubicBezTo>
                    <a:pt x="60071" y="2019"/>
                    <a:pt x="68693" y="-137"/>
                    <a:pt x="77431" y="7"/>
                  </a:cubicBezTo>
                  <a:cubicBezTo>
                    <a:pt x="93219" y="-198"/>
                    <a:pt x="108267" y="6683"/>
                    <a:pt x="118439" y="18758"/>
                  </a:cubicBezTo>
                  <a:cubicBezTo>
                    <a:pt x="129665" y="31259"/>
                    <a:pt x="135287" y="48834"/>
                    <a:pt x="135303" y="71482"/>
                  </a:cubicBezTo>
                  <a:cubicBezTo>
                    <a:pt x="135303" y="94703"/>
                    <a:pt x="129632" y="112678"/>
                    <a:pt x="118292" y="125407"/>
                  </a:cubicBezTo>
                  <a:cubicBezTo>
                    <a:pt x="108203" y="137707"/>
                    <a:pt x="93092" y="144780"/>
                    <a:pt x="77186" y="144649"/>
                  </a:cubicBezTo>
                  <a:cubicBezTo>
                    <a:pt x="69989" y="144768"/>
                    <a:pt x="62863" y="143207"/>
                    <a:pt x="56375" y="140090"/>
                  </a:cubicBezTo>
                  <a:cubicBezTo>
                    <a:pt x="48949" y="136083"/>
                    <a:pt x="42305" y="130769"/>
                    <a:pt x="36766" y="124402"/>
                  </a:cubicBezTo>
                  <a:lnTo>
                    <a:pt x="36767" y="193966"/>
                  </a:lnTo>
                  <a:lnTo>
                    <a:pt x="0" y="193966"/>
                  </a:lnTo>
                  <a:close/>
                  <a:moveTo>
                    <a:pt x="36424" y="69619"/>
                  </a:moveTo>
                  <a:cubicBezTo>
                    <a:pt x="36424" y="85160"/>
                    <a:pt x="39512" y="96680"/>
                    <a:pt x="45689" y="104180"/>
                  </a:cubicBezTo>
                  <a:cubicBezTo>
                    <a:pt x="51091" y="111201"/>
                    <a:pt x="59453" y="115306"/>
                    <a:pt x="68313" y="115284"/>
                  </a:cubicBezTo>
                  <a:cubicBezTo>
                    <a:pt x="76613" y="115428"/>
                    <a:pt x="84488" y="111626"/>
                    <a:pt x="89540" y="105038"/>
                  </a:cubicBezTo>
                  <a:cubicBezTo>
                    <a:pt x="95251" y="98224"/>
                    <a:pt x="98095" y="86998"/>
                    <a:pt x="98046" y="71433"/>
                  </a:cubicBezTo>
                  <a:cubicBezTo>
                    <a:pt x="98954" y="59953"/>
                    <a:pt x="95863" y="48513"/>
                    <a:pt x="89296" y="39053"/>
                  </a:cubicBezTo>
                  <a:cubicBezTo>
                    <a:pt x="84131" y="32313"/>
                    <a:pt x="76094" y="28398"/>
                    <a:pt x="67603" y="28489"/>
                  </a:cubicBezTo>
                  <a:cubicBezTo>
                    <a:pt x="58966" y="28346"/>
                    <a:pt x="50744" y="32178"/>
                    <a:pt x="45297" y="38882"/>
                  </a:cubicBezTo>
                  <a:cubicBezTo>
                    <a:pt x="38768" y="47743"/>
                    <a:pt x="35613" y="58641"/>
                    <a:pt x="36400" y="69619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44" name="Google Shape;3144;p18"/>
            <p:cNvSpPr/>
            <p:nvPr/>
          </p:nvSpPr>
          <p:spPr>
            <a:xfrm>
              <a:off x="11661523" y="3110454"/>
              <a:ext cx="143232" cy="145082"/>
            </a:xfrm>
            <a:custGeom>
              <a:rect b="b" l="l" r="r" t="t"/>
              <a:pathLst>
                <a:path extrusionOk="0" h="145082" w="143232">
                  <a:moveTo>
                    <a:pt x="49" y="70514"/>
                  </a:moveTo>
                  <a:cubicBezTo>
                    <a:pt x="86" y="58163"/>
                    <a:pt x="3176" y="46012"/>
                    <a:pt x="9044" y="35144"/>
                  </a:cubicBezTo>
                  <a:cubicBezTo>
                    <a:pt x="14730" y="24066"/>
                    <a:pt x="23634" y="14966"/>
                    <a:pt x="34585" y="9039"/>
                  </a:cubicBezTo>
                  <a:cubicBezTo>
                    <a:pt x="45917" y="2953"/>
                    <a:pt x="58613" y="-143"/>
                    <a:pt x="71474" y="44"/>
                  </a:cubicBezTo>
                  <a:cubicBezTo>
                    <a:pt x="90767" y="-641"/>
                    <a:pt x="109470" y="6761"/>
                    <a:pt x="123070" y="20462"/>
                  </a:cubicBezTo>
                  <a:cubicBezTo>
                    <a:pt x="136556" y="34242"/>
                    <a:pt x="143826" y="52934"/>
                    <a:pt x="143194" y="72205"/>
                  </a:cubicBezTo>
                  <a:cubicBezTo>
                    <a:pt x="143813" y="91642"/>
                    <a:pt x="136474" y="110490"/>
                    <a:pt x="122874" y="124390"/>
                  </a:cubicBezTo>
                  <a:cubicBezTo>
                    <a:pt x="109475" y="138117"/>
                    <a:pt x="90942" y="145610"/>
                    <a:pt x="71767" y="145053"/>
                  </a:cubicBezTo>
                  <a:cubicBezTo>
                    <a:pt x="59136" y="145071"/>
                    <a:pt x="46677" y="142124"/>
                    <a:pt x="35393" y="136450"/>
                  </a:cubicBezTo>
                  <a:cubicBezTo>
                    <a:pt x="24221" y="131080"/>
                    <a:pt x="15020" y="122334"/>
                    <a:pt x="9092" y="111448"/>
                  </a:cubicBezTo>
                  <a:cubicBezTo>
                    <a:pt x="2683" y="98781"/>
                    <a:pt x="-428" y="84702"/>
                    <a:pt x="47" y="70514"/>
                  </a:cubicBezTo>
                  <a:close/>
                  <a:moveTo>
                    <a:pt x="37527" y="72450"/>
                  </a:moveTo>
                  <a:cubicBezTo>
                    <a:pt x="36734" y="83845"/>
                    <a:pt x="40231" y="95123"/>
                    <a:pt x="47331" y="104070"/>
                  </a:cubicBezTo>
                  <a:cubicBezTo>
                    <a:pt x="58835" y="117388"/>
                    <a:pt x="78958" y="118858"/>
                    <a:pt x="92275" y="107354"/>
                  </a:cubicBezTo>
                  <a:cubicBezTo>
                    <a:pt x="92303" y="107330"/>
                    <a:pt x="92332" y="107305"/>
                    <a:pt x="92359" y="107281"/>
                  </a:cubicBezTo>
                  <a:cubicBezTo>
                    <a:pt x="93502" y="106286"/>
                    <a:pt x="94574" y="105213"/>
                    <a:pt x="95570" y="104070"/>
                  </a:cubicBezTo>
                  <a:cubicBezTo>
                    <a:pt x="102615" y="95005"/>
                    <a:pt x="106063" y="83657"/>
                    <a:pt x="105253" y="72205"/>
                  </a:cubicBezTo>
                  <a:cubicBezTo>
                    <a:pt x="105982" y="60951"/>
                    <a:pt x="102535" y="49824"/>
                    <a:pt x="95570" y="40953"/>
                  </a:cubicBezTo>
                  <a:cubicBezTo>
                    <a:pt x="84065" y="27636"/>
                    <a:pt x="63942" y="26168"/>
                    <a:pt x="50626" y="37673"/>
                  </a:cubicBezTo>
                  <a:cubicBezTo>
                    <a:pt x="50590" y="37704"/>
                    <a:pt x="50554" y="37735"/>
                    <a:pt x="50518" y="37767"/>
                  </a:cubicBezTo>
                  <a:cubicBezTo>
                    <a:pt x="49378" y="38748"/>
                    <a:pt x="48313" y="39813"/>
                    <a:pt x="47332" y="40953"/>
                  </a:cubicBezTo>
                  <a:cubicBezTo>
                    <a:pt x="40269" y="49872"/>
                    <a:pt x="36774" y="61098"/>
                    <a:pt x="37528" y="72450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45" name="Google Shape;3145;p18"/>
            <p:cNvSpPr/>
            <p:nvPr/>
          </p:nvSpPr>
          <p:spPr>
            <a:xfrm>
              <a:off x="11831681" y="3110417"/>
              <a:ext cx="89981" cy="141854"/>
            </a:xfrm>
            <a:custGeom>
              <a:rect b="b" l="l" r="r" t="t"/>
              <a:pathLst>
                <a:path extrusionOk="0" h="141854" w="89981">
                  <a:moveTo>
                    <a:pt x="36767" y="141855"/>
                  </a:moveTo>
                  <a:lnTo>
                    <a:pt x="0" y="141855"/>
                  </a:lnTo>
                  <a:lnTo>
                    <a:pt x="0" y="3193"/>
                  </a:lnTo>
                  <a:lnTo>
                    <a:pt x="34071" y="3193"/>
                  </a:lnTo>
                  <a:lnTo>
                    <a:pt x="34071" y="22803"/>
                  </a:lnTo>
                  <a:cubicBezTo>
                    <a:pt x="38059" y="15649"/>
                    <a:pt x="43483" y="9399"/>
                    <a:pt x="50003" y="4443"/>
                  </a:cubicBezTo>
                  <a:cubicBezTo>
                    <a:pt x="54733" y="1427"/>
                    <a:pt x="60253" y="-117"/>
                    <a:pt x="65863" y="7"/>
                  </a:cubicBezTo>
                  <a:cubicBezTo>
                    <a:pt x="74364" y="30"/>
                    <a:pt x="82700" y="2360"/>
                    <a:pt x="89981" y="6748"/>
                  </a:cubicBezTo>
                  <a:lnTo>
                    <a:pt x="78608" y="38735"/>
                  </a:lnTo>
                  <a:cubicBezTo>
                    <a:pt x="73611" y="35040"/>
                    <a:pt x="67652" y="32869"/>
                    <a:pt x="61450" y="32485"/>
                  </a:cubicBezTo>
                  <a:cubicBezTo>
                    <a:pt x="56733" y="32356"/>
                    <a:pt x="52117" y="33863"/>
                    <a:pt x="48385" y="36750"/>
                  </a:cubicBezTo>
                  <a:cubicBezTo>
                    <a:pt x="44068" y="40889"/>
                    <a:pt x="41125" y="46253"/>
                    <a:pt x="39953" y="52118"/>
                  </a:cubicBezTo>
                  <a:cubicBezTo>
                    <a:pt x="37299" y="67491"/>
                    <a:pt x="36272" y="83102"/>
                    <a:pt x="36889" y="98690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46" name="Google Shape;3146;p18"/>
            <p:cNvSpPr/>
            <p:nvPr/>
          </p:nvSpPr>
          <p:spPr>
            <a:xfrm>
              <a:off x="10020922" y="3381741"/>
              <a:ext cx="36766" cy="191655"/>
            </a:xfrm>
            <a:custGeom>
              <a:rect b="b" l="l" r="r" t="t"/>
              <a:pathLst>
                <a:path extrusionOk="0" h="191655" w="36766">
                  <a:moveTo>
                    <a:pt x="0" y="191655"/>
                  </a:moveTo>
                  <a:lnTo>
                    <a:pt x="0" y="0"/>
                  </a:lnTo>
                  <a:lnTo>
                    <a:pt x="36767" y="0"/>
                  </a:lnTo>
                  <a:lnTo>
                    <a:pt x="36767" y="191655"/>
                  </a:ln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47" name="Google Shape;3147;p18"/>
            <p:cNvSpPr/>
            <p:nvPr/>
          </p:nvSpPr>
          <p:spPr>
            <a:xfrm>
              <a:off x="10085424" y="3430975"/>
              <a:ext cx="130339" cy="145220"/>
            </a:xfrm>
            <a:custGeom>
              <a:rect b="b" l="l" r="r" t="t"/>
              <a:pathLst>
                <a:path extrusionOk="0" h="145220" w="130339">
                  <a:moveTo>
                    <a:pt x="37220" y="45821"/>
                  </a:moveTo>
                  <a:lnTo>
                    <a:pt x="3909" y="39571"/>
                  </a:lnTo>
                  <a:cubicBezTo>
                    <a:pt x="6656" y="27693"/>
                    <a:pt x="13494" y="17159"/>
                    <a:pt x="23224" y="9814"/>
                  </a:cubicBezTo>
                  <a:cubicBezTo>
                    <a:pt x="32343" y="3564"/>
                    <a:pt x="45971" y="132"/>
                    <a:pt x="63962" y="132"/>
                  </a:cubicBezTo>
                  <a:cubicBezTo>
                    <a:pt x="76419" y="-552"/>
                    <a:pt x="88878" y="1428"/>
                    <a:pt x="100509" y="5941"/>
                  </a:cubicBezTo>
                  <a:cubicBezTo>
                    <a:pt x="107559" y="8944"/>
                    <a:pt x="113484" y="14089"/>
                    <a:pt x="117447" y="20648"/>
                  </a:cubicBezTo>
                  <a:cubicBezTo>
                    <a:pt x="120714" y="26629"/>
                    <a:pt x="122349" y="37586"/>
                    <a:pt x="122349" y="53518"/>
                  </a:cubicBezTo>
                  <a:lnTo>
                    <a:pt x="121981" y="96315"/>
                  </a:lnTo>
                  <a:cubicBezTo>
                    <a:pt x="121740" y="105337"/>
                    <a:pt x="122323" y="114362"/>
                    <a:pt x="123721" y="123278"/>
                  </a:cubicBezTo>
                  <a:cubicBezTo>
                    <a:pt x="125136" y="129780"/>
                    <a:pt x="127359" y="136079"/>
                    <a:pt x="130340" y="142029"/>
                  </a:cubicBezTo>
                  <a:lnTo>
                    <a:pt x="94038" y="142029"/>
                  </a:lnTo>
                  <a:cubicBezTo>
                    <a:pt x="93033" y="139578"/>
                    <a:pt x="91930" y="135779"/>
                    <a:pt x="90484" y="131146"/>
                  </a:cubicBezTo>
                  <a:cubicBezTo>
                    <a:pt x="90136" y="129681"/>
                    <a:pt x="89695" y="128240"/>
                    <a:pt x="89161" y="126832"/>
                  </a:cubicBezTo>
                  <a:cubicBezTo>
                    <a:pt x="83399" y="132633"/>
                    <a:pt x="76597" y="137298"/>
                    <a:pt x="69110" y="140583"/>
                  </a:cubicBezTo>
                  <a:cubicBezTo>
                    <a:pt x="61869" y="143619"/>
                    <a:pt x="54092" y="145169"/>
                    <a:pt x="46241" y="145142"/>
                  </a:cubicBezTo>
                  <a:cubicBezTo>
                    <a:pt x="33900" y="145854"/>
                    <a:pt x="21776" y="141681"/>
                    <a:pt x="12488" y="133523"/>
                  </a:cubicBezTo>
                  <a:cubicBezTo>
                    <a:pt x="4280" y="125979"/>
                    <a:pt x="-269" y="115255"/>
                    <a:pt x="12" y="104110"/>
                  </a:cubicBezTo>
                  <a:cubicBezTo>
                    <a:pt x="-129" y="96727"/>
                    <a:pt x="1816" y="89454"/>
                    <a:pt x="5626" y="83128"/>
                  </a:cubicBezTo>
                  <a:cubicBezTo>
                    <a:pt x="9511" y="77002"/>
                    <a:pt x="15087" y="72132"/>
                    <a:pt x="21680" y="69107"/>
                  </a:cubicBezTo>
                  <a:cubicBezTo>
                    <a:pt x="31025" y="65088"/>
                    <a:pt x="40830" y="62240"/>
                    <a:pt x="50874" y="60626"/>
                  </a:cubicBezTo>
                  <a:cubicBezTo>
                    <a:pt x="63000" y="58710"/>
                    <a:pt x="74923" y="55674"/>
                    <a:pt x="86488" y="51557"/>
                  </a:cubicBezTo>
                  <a:lnTo>
                    <a:pt x="86488" y="47929"/>
                  </a:lnTo>
                  <a:cubicBezTo>
                    <a:pt x="87075" y="42390"/>
                    <a:pt x="85170" y="36877"/>
                    <a:pt x="81292" y="32879"/>
                  </a:cubicBezTo>
                  <a:cubicBezTo>
                    <a:pt x="75438" y="29237"/>
                    <a:pt x="68543" y="27633"/>
                    <a:pt x="61682" y="28320"/>
                  </a:cubicBezTo>
                  <a:cubicBezTo>
                    <a:pt x="50360" y="27013"/>
                    <a:pt x="39907" y="34545"/>
                    <a:pt x="37563" y="45699"/>
                  </a:cubicBezTo>
                  <a:close/>
                  <a:moveTo>
                    <a:pt x="86243" y="75627"/>
                  </a:moveTo>
                  <a:cubicBezTo>
                    <a:pt x="78911" y="77889"/>
                    <a:pt x="71465" y="79762"/>
                    <a:pt x="63937" y="81241"/>
                  </a:cubicBezTo>
                  <a:cubicBezTo>
                    <a:pt x="56992" y="82298"/>
                    <a:pt x="50248" y="84406"/>
                    <a:pt x="43935" y="87491"/>
                  </a:cubicBezTo>
                  <a:cubicBezTo>
                    <a:pt x="39488" y="90295"/>
                    <a:pt x="36781" y="95176"/>
                    <a:pt x="36753" y="100433"/>
                  </a:cubicBezTo>
                  <a:cubicBezTo>
                    <a:pt x="36733" y="105479"/>
                    <a:pt x="38821" y="110304"/>
                    <a:pt x="42514" y="113743"/>
                  </a:cubicBezTo>
                  <a:cubicBezTo>
                    <a:pt x="46452" y="117531"/>
                    <a:pt x="51760" y="119556"/>
                    <a:pt x="57220" y="119356"/>
                  </a:cubicBezTo>
                  <a:cubicBezTo>
                    <a:pt x="63979" y="119338"/>
                    <a:pt x="70553" y="117147"/>
                    <a:pt x="75972" y="113105"/>
                  </a:cubicBezTo>
                  <a:cubicBezTo>
                    <a:pt x="80177" y="110178"/>
                    <a:pt x="83263" y="105908"/>
                    <a:pt x="84722" y="100997"/>
                  </a:cubicBezTo>
                  <a:cubicBezTo>
                    <a:pt x="85953" y="95117"/>
                    <a:pt x="86432" y="89104"/>
                    <a:pt x="86144" y="83103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48" name="Google Shape;3148;p18"/>
            <p:cNvSpPr/>
            <p:nvPr/>
          </p:nvSpPr>
          <p:spPr>
            <a:xfrm>
              <a:off x="10318220" y="3381055"/>
              <a:ext cx="152965" cy="195549"/>
            </a:xfrm>
            <a:custGeom>
              <a:rect b="b" l="l" r="r" t="t"/>
              <a:pathLst>
                <a:path extrusionOk="0" h="195549" w="152965">
                  <a:moveTo>
                    <a:pt x="0" y="686"/>
                  </a:moveTo>
                  <a:lnTo>
                    <a:pt x="38802" y="686"/>
                  </a:lnTo>
                  <a:lnTo>
                    <a:pt x="38802" y="104345"/>
                  </a:lnTo>
                  <a:cubicBezTo>
                    <a:pt x="38458" y="114942"/>
                    <a:pt x="38876" y="125550"/>
                    <a:pt x="40051" y="136088"/>
                  </a:cubicBezTo>
                  <a:cubicBezTo>
                    <a:pt x="41586" y="143582"/>
                    <a:pt x="45815" y="150254"/>
                    <a:pt x="51940" y="154839"/>
                  </a:cubicBezTo>
                  <a:cubicBezTo>
                    <a:pt x="59408" y="159983"/>
                    <a:pt x="68378" y="162492"/>
                    <a:pt x="77431" y="161972"/>
                  </a:cubicBezTo>
                  <a:cubicBezTo>
                    <a:pt x="86274" y="162629"/>
                    <a:pt x="95079" y="160270"/>
                    <a:pt x="102408" y="155280"/>
                  </a:cubicBezTo>
                  <a:cubicBezTo>
                    <a:pt x="107728" y="151218"/>
                    <a:pt x="111325" y="145303"/>
                    <a:pt x="112482" y="138710"/>
                  </a:cubicBezTo>
                  <a:cubicBezTo>
                    <a:pt x="113855" y="127942"/>
                    <a:pt x="114420" y="117086"/>
                    <a:pt x="114173" y="106233"/>
                  </a:cubicBezTo>
                  <a:lnTo>
                    <a:pt x="114175" y="0"/>
                  </a:lnTo>
                  <a:lnTo>
                    <a:pt x="152854" y="0"/>
                  </a:lnTo>
                  <a:lnTo>
                    <a:pt x="152854" y="101232"/>
                  </a:lnTo>
                  <a:cubicBezTo>
                    <a:pt x="153331" y="117538"/>
                    <a:pt x="152280" y="133852"/>
                    <a:pt x="149717" y="149961"/>
                  </a:cubicBezTo>
                  <a:cubicBezTo>
                    <a:pt x="147929" y="158797"/>
                    <a:pt x="143961" y="167046"/>
                    <a:pt x="138173" y="173958"/>
                  </a:cubicBezTo>
                  <a:cubicBezTo>
                    <a:pt x="132004" y="180899"/>
                    <a:pt x="124263" y="186261"/>
                    <a:pt x="115598" y="189596"/>
                  </a:cubicBezTo>
                  <a:cubicBezTo>
                    <a:pt x="103823" y="193854"/>
                    <a:pt x="91345" y="195826"/>
                    <a:pt x="78830" y="195405"/>
                  </a:cubicBezTo>
                  <a:cubicBezTo>
                    <a:pt x="64661" y="196148"/>
                    <a:pt x="50489" y="194022"/>
                    <a:pt x="37161" y="189155"/>
                  </a:cubicBezTo>
                  <a:cubicBezTo>
                    <a:pt x="28503" y="185524"/>
                    <a:pt x="20832" y="179887"/>
                    <a:pt x="14782" y="172708"/>
                  </a:cubicBezTo>
                  <a:cubicBezTo>
                    <a:pt x="9588" y="166581"/>
                    <a:pt x="5887" y="159331"/>
                    <a:pt x="3972" y="151530"/>
                  </a:cubicBezTo>
                  <a:cubicBezTo>
                    <a:pt x="983" y="135509"/>
                    <a:pt x="-291" y="119215"/>
                    <a:pt x="174" y="102924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49" name="Google Shape;3149;p18"/>
            <p:cNvSpPr/>
            <p:nvPr/>
          </p:nvSpPr>
          <p:spPr>
            <a:xfrm>
              <a:off x="10510930" y="3431531"/>
              <a:ext cx="126528" cy="141865"/>
            </a:xfrm>
            <a:custGeom>
              <a:rect b="b" l="l" r="r" t="t"/>
              <a:pathLst>
                <a:path extrusionOk="0" h="141865" w="126528">
                  <a:moveTo>
                    <a:pt x="126528" y="141866"/>
                  </a:moveTo>
                  <a:lnTo>
                    <a:pt x="89761" y="141866"/>
                  </a:lnTo>
                  <a:lnTo>
                    <a:pt x="89761" y="70782"/>
                  </a:lnTo>
                  <a:cubicBezTo>
                    <a:pt x="90248" y="61026"/>
                    <a:pt x="89424" y="51249"/>
                    <a:pt x="87310" y="41712"/>
                  </a:cubicBezTo>
                  <a:cubicBezTo>
                    <a:pt x="85915" y="37577"/>
                    <a:pt x="83246" y="33991"/>
                    <a:pt x="79687" y="31466"/>
                  </a:cubicBezTo>
                  <a:cubicBezTo>
                    <a:pt x="75992" y="28997"/>
                    <a:pt x="71630" y="27714"/>
                    <a:pt x="67186" y="27789"/>
                  </a:cubicBezTo>
                  <a:cubicBezTo>
                    <a:pt x="61058" y="27697"/>
                    <a:pt x="55056" y="29532"/>
                    <a:pt x="50028" y="33035"/>
                  </a:cubicBezTo>
                  <a:cubicBezTo>
                    <a:pt x="45081" y="36347"/>
                    <a:pt x="41399" y="41237"/>
                    <a:pt x="39587" y="46908"/>
                  </a:cubicBezTo>
                  <a:cubicBezTo>
                    <a:pt x="37223" y="57356"/>
                    <a:pt x="36275" y="68073"/>
                    <a:pt x="36768" y="78773"/>
                  </a:cubicBezTo>
                  <a:lnTo>
                    <a:pt x="36767" y="141841"/>
                  </a:lnTo>
                  <a:lnTo>
                    <a:pt x="0" y="141841"/>
                  </a:lnTo>
                  <a:lnTo>
                    <a:pt x="0" y="2959"/>
                  </a:lnTo>
                  <a:lnTo>
                    <a:pt x="34120" y="2959"/>
                  </a:lnTo>
                  <a:lnTo>
                    <a:pt x="34120" y="23206"/>
                  </a:lnTo>
                  <a:cubicBezTo>
                    <a:pt x="49674" y="2011"/>
                    <a:pt x="77737" y="-5744"/>
                    <a:pt x="101968" y="4454"/>
                  </a:cubicBezTo>
                  <a:cubicBezTo>
                    <a:pt x="107940" y="6795"/>
                    <a:pt x="113196" y="10656"/>
                    <a:pt x="117215" y="15656"/>
                  </a:cubicBezTo>
                  <a:cubicBezTo>
                    <a:pt x="120672" y="20215"/>
                    <a:pt x="123127" y="25452"/>
                    <a:pt x="124421" y="31025"/>
                  </a:cubicBezTo>
                  <a:cubicBezTo>
                    <a:pt x="125962" y="39257"/>
                    <a:pt x="126628" y="47630"/>
                    <a:pt x="126406" y="56002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50" name="Google Shape;3150;p18"/>
            <p:cNvSpPr/>
            <p:nvPr/>
          </p:nvSpPr>
          <p:spPr>
            <a:xfrm>
              <a:off x="10674740" y="3381741"/>
              <a:ext cx="36767" cy="191655"/>
            </a:xfrm>
            <a:custGeom>
              <a:rect b="b" l="l" r="r" t="t"/>
              <a:pathLst>
                <a:path extrusionOk="0" h="191655" w="36767">
                  <a:moveTo>
                    <a:pt x="0" y="33924"/>
                  </a:moveTo>
                  <a:lnTo>
                    <a:pt x="0" y="0"/>
                  </a:lnTo>
                  <a:lnTo>
                    <a:pt x="36767" y="0"/>
                  </a:lnTo>
                  <a:lnTo>
                    <a:pt x="36767" y="33924"/>
                  </a:lnTo>
                  <a:close/>
                  <a:moveTo>
                    <a:pt x="0" y="191459"/>
                  </a:moveTo>
                  <a:lnTo>
                    <a:pt x="0" y="52749"/>
                  </a:lnTo>
                  <a:lnTo>
                    <a:pt x="36767" y="52749"/>
                  </a:lnTo>
                  <a:lnTo>
                    <a:pt x="36767" y="191655"/>
                  </a:ln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51" name="Google Shape;3151;p18"/>
            <p:cNvSpPr/>
            <p:nvPr/>
          </p:nvSpPr>
          <p:spPr>
            <a:xfrm>
              <a:off x="10740429" y="3378481"/>
              <a:ext cx="143097" cy="197882"/>
            </a:xfrm>
            <a:custGeom>
              <a:rect b="b" l="l" r="r" t="t"/>
              <a:pathLst>
                <a:path extrusionOk="0" h="197882" w="143097">
                  <a:moveTo>
                    <a:pt x="75" y="123415"/>
                  </a:moveTo>
                  <a:cubicBezTo>
                    <a:pt x="124" y="111050"/>
                    <a:pt x="3213" y="98886"/>
                    <a:pt x="9071" y="87996"/>
                  </a:cubicBezTo>
                  <a:cubicBezTo>
                    <a:pt x="14780" y="76920"/>
                    <a:pt x="23687" y="67816"/>
                    <a:pt x="34637" y="61867"/>
                  </a:cubicBezTo>
                  <a:cubicBezTo>
                    <a:pt x="45935" y="55808"/>
                    <a:pt x="58584" y="52713"/>
                    <a:pt x="71404" y="52871"/>
                  </a:cubicBezTo>
                  <a:cubicBezTo>
                    <a:pt x="90661" y="52213"/>
                    <a:pt x="109319" y="59623"/>
                    <a:pt x="122878" y="73314"/>
                  </a:cubicBezTo>
                  <a:cubicBezTo>
                    <a:pt x="149837" y="102655"/>
                    <a:pt x="149837" y="147754"/>
                    <a:pt x="122878" y="177095"/>
                  </a:cubicBezTo>
                  <a:cubicBezTo>
                    <a:pt x="109496" y="190858"/>
                    <a:pt x="90960" y="198388"/>
                    <a:pt x="71771" y="197856"/>
                  </a:cubicBezTo>
                  <a:cubicBezTo>
                    <a:pt x="59008" y="197912"/>
                    <a:pt x="46411" y="194956"/>
                    <a:pt x="35004" y="189228"/>
                  </a:cubicBezTo>
                  <a:cubicBezTo>
                    <a:pt x="23833" y="183859"/>
                    <a:pt x="14631" y="175113"/>
                    <a:pt x="8703" y="164227"/>
                  </a:cubicBezTo>
                  <a:cubicBezTo>
                    <a:pt x="2446" y="151563"/>
                    <a:pt x="-522" y="137528"/>
                    <a:pt x="75" y="123415"/>
                  </a:cubicBezTo>
                  <a:close/>
                  <a:moveTo>
                    <a:pt x="37577" y="125352"/>
                  </a:moveTo>
                  <a:cubicBezTo>
                    <a:pt x="36936" y="136788"/>
                    <a:pt x="40561" y="148055"/>
                    <a:pt x="47749" y="156971"/>
                  </a:cubicBezTo>
                  <a:cubicBezTo>
                    <a:pt x="53786" y="164033"/>
                    <a:pt x="62654" y="168039"/>
                    <a:pt x="71942" y="167903"/>
                  </a:cubicBezTo>
                  <a:cubicBezTo>
                    <a:pt x="81196" y="168072"/>
                    <a:pt x="90032" y="164055"/>
                    <a:pt x="95988" y="156971"/>
                  </a:cubicBezTo>
                  <a:cubicBezTo>
                    <a:pt x="103094" y="147932"/>
                    <a:pt x="106588" y="136576"/>
                    <a:pt x="105793" y="125106"/>
                  </a:cubicBezTo>
                  <a:cubicBezTo>
                    <a:pt x="106510" y="113842"/>
                    <a:pt x="103015" y="102712"/>
                    <a:pt x="95988" y="93879"/>
                  </a:cubicBezTo>
                  <a:cubicBezTo>
                    <a:pt x="90028" y="86798"/>
                    <a:pt x="81198" y="82774"/>
                    <a:pt x="71942" y="82922"/>
                  </a:cubicBezTo>
                  <a:cubicBezTo>
                    <a:pt x="62676" y="82773"/>
                    <a:pt x="53820" y="86730"/>
                    <a:pt x="47749" y="93732"/>
                  </a:cubicBezTo>
                  <a:cubicBezTo>
                    <a:pt x="40596" y="102662"/>
                    <a:pt x="37015" y="113930"/>
                    <a:pt x="37699" y="125352"/>
                  </a:cubicBezTo>
                  <a:close/>
                  <a:moveTo>
                    <a:pt x="52946" y="39071"/>
                  </a:moveTo>
                  <a:lnTo>
                    <a:pt x="71011" y="0"/>
                  </a:lnTo>
                  <a:lnTo>
                    <a:pt x="112117" y="0"/>
                  </a:lnTo>
                  <a:lnTo>
                    <a:pt x="76183" y="39071"/>
                  </a:ln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52" name="Google Shape;3152;p18"/>
            <p:cNvSpPr/>
            <p:nvPr/>
          </p:nvSpPr>
          <p:spPr>
            <a:xfrm>
              <a:off x="10911987" y="3431576"/>
              <a:ext cx="126454" cy="141820"/>
            </a:xfrm>
            <a:custGeom>
              <a:rect b="b" l="l" r="r" t="t"/>
              <a:pathLst>
                <a:path extrusionOk="0" h="141820" w="126454">
                  <a:moveTo>
                    <a:pt x="126454" y="141821"/>
                  </a:moveTo>
                  <a:lnTo>
                    <a:pt x="89687" y="141821"/>
                  </a:lnTo>
                  <a:lnTo>
                    <a:pt x="89687" y="70737"/>
                  </a:lnTo>
                  <a:cubicBezTo>
                    <a:pt x="90198" y="61005"/>
                    <a:pt x="89373" y="51249"/>
                    <a:pt x="87236" y="41740"/>
                  </a:cubicBezTo>
                  <a:cubicBezTo>
                    <a:pt x="85871" y="37590"/>
                    <a:pt x="83197" y="33994"/>
                    <a:pt x="79613" y="31495"/>
                  </a:cubicBezTo>
                  <a:cubicBezTo>
                    <a:pt x="75920" y="29018"/>
                    <a:pt x="71558" y="27727"/>
                    <a:pt x="67112" y="27793"/>
                  </a:cubicBezTo>
                  <a:cubicBezTo>
                    <a:pt x="60987" y="27712"/>
                    <a:pt x="54988" y="29546"/>
                    <a:pt x="49954" y="33039"/>
                  </a:cubicBezTo>
                  <a:cubicBezTo>
                    <a:pt x="45037" y="36373"/>
                    <a:pt x="41379" y="41257"/>
                    <a:pt x="39561" y="46912"/>
                  </a:cubicBezTo>
                  <a:cubicBezTo>
                    <a:pt x="37196" y="57359"/>
                    <a:pt x="36255" y="68078"/>
                    <a:pt x="36766" y="78777"/>
                  </a:cubicBezTo>
                  <a:lnTo>
                    <a:pt x="36767" y="141772"/>
                  </a:lnTo>
                  <a:lnTo>
                    <a:pt x="0" y="141772"/>
                  </a:lnTo>
                  <a:lnTo>
                    <a:pt x="0" y="2914"/>
                  </a:lnTo>
                  <a:lnTo>
                    <a:pt x="34071" y="2914"/>
                  </a:lnTo>
                  <a:lnTo>
                    <a:pt x="34071" y="23161"/>
                  </a:lnTo>
                  <a:cubicBezTo>
                    <a:pt x="49615" y="2033"/>
                    <a:pt x="77599" y="-5715"/>
                    <a:pt x="101796" y="4409"/>
                  </a:cubicBezTo>
                  <a:cubicBezTo>
                    <a:pt x="107731" y="6778"/>
                    <a:pt x="112956" y="10636"/>
                    <a:pt x="116968" y="15611"/>
                  </a:cubicBezTo>
                  <a:cubicBezTo>
                    <a:pt x="120426" y="20170"/>
                    <a:pt x="122880" y="25407"/>
                    <a:pt x="124174" y="30980"/>
                  </a:cubicBezTo>
                  <a:cubicBezTo>
                    <a:pt x="125716" y="39212"/>
                    <a:pt x="126381" y="47585"/>
                    <a:pt x="126160" y="55957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53" name="Google Shape;3153;p18"/>
            <p:cNvSpPr/>
            <p:nvPr/>
          </p:nvSpPr>
          <p:spPr>
            <a:xfrm>
              <a:off x="11150262" y="3381741"/>
              <a:ext cx="145622" cy="191655"/>
            </a:xfrm>
            <a:custGeom>
              <a:rect b="b" l="l" r="r" t="t"/>
              <a:pathLst>
                <a:path extrusionOk="0" h="191655" w="145622">
                  <a:moveTo>
                    <a:pt x="0" y="191655"/>
                  </a:moveTo>
                  <a:lnTo>
                    <a:pt x="0" y="0"/>
                  </a:lnTo>
                  <a:lnTo>
                    <a:pt x="141897" y="0"/>
                  </a:lnTo>
                  <a:lnTo>
                    <a:pt x="141897" y="32380"/>
                  </a:lnTo>
                  <a:lnTo>
                    <a:pt x="38679" y="32380"/>
                  </a:lnTo>
                  <a:lnTo>
                    <a:pt x="38679" y="74858"/>
                  </a:lnTo>
                  <a:lnTo>
                    <a:pt x="134813" y="74858"/>
                  </a:lnTo>
                  <a:lnTo>
                    <a:pt x="134813" y="107115"/>
                  </a:lnTo>
                  <a:lnTo>
                    <a:pt x="38704" y="107115"/>
                  </a:lnTo>
                  <a:lnTo>
                    <a:pt x="38704" y="159153"/>
                  </a:lnTo>
                  <a:lnTo>
                    <a:pt x="145623" y="159153"/>
                  </a:lnTo>
                  <a:lnTo>
                    <a:pt x="145623" y="191655"/>
                  </a:ln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54" name="Google Shape;3154;p18"/>
            <p:cNvSpPr/>
            <p:nvPr/>
          </p:nvSpPr>
          <p:spPr>
            <a:xfrm>
              <a:off x="11327601" y="3434539"/>
              <a:ext cx="126309" cy="141605"/>
            </a:xfrm>
            <a:custGeom>
              <a:rect b="b" l="l" r="r" t="t"/>
              <a:pathLst>
                <a:path extrusionOk="0" h="141605" w="126309">
                  <a:moveTo>
                    <a:pt x="92019" y="138857"/>
                  </a:moveTo>
                  <a:lnTo>
                    <a:pt x="92019" y="117851"/>
                  </a:lnTo>
                  <a:cubicBezTo>
                    <a:pt x="86968" y="125280"/>
                    <a:pt x="80110" y="131303"/>
                    <a:pt x="72091" y="135352"/>
                  </a:cubicBezTo>
                  <a:cubicBezTo>
                    <a:pt x="64053" y="139549"/>
                    <a:pt x="55103" y="141696"/>
                    <a:pt x="46036" y="141603"/>
                  </a:cubicBezTo>
                  <a:cubicBezTo>
                    <a:pt x="37303" y="141702"/>
                    <a:pt x="28692" y="139550"/>
                    <a:pt x="21033" y="135352"/>
                  </a:cubicBezTo>
                  <a:cubicBezTo>
                    <a:pt x="13922" y="131579"/>
                    <a:pt x="8271" y="125541"/>
                    <a:pt x="4979" y="118194"/>
                  </a:cubicBezTo>
                  <a:cubicBezTo>
                    <a:pt x="1278" y="108404"/>
                    <a:pt x="-390" y="97962"/>
                    <a:pt x="77" y="87506"/>
                  </a:cubicBezTo>
                  <a:lnTo>
                    <a:pt x="75" y="0"/>
                  </a:lnTo>
                  <a:lnTo>
                    <a:pt x="36843" y="0"/>
                  </a:lnTo>
                  <a:lnTo>
                    <a:pt x="36843" y="63877"/>
                  </a:lnTo>
                  <a:cubicBezTo>
                    <a:pt x="36314" y="75867"/>
                    <a:pt x="36979" y="87879"/>
                    <a:pt x="38828" y="99737"/>
                  </a:cubicBezTo>
                  <a:cubicBezTo>
                    <a:pt x="40065" y="103932"/>
                    <a:pt x="42649" y="107602"/>
                    <a:pt x="46182" y="110179"/>
                  </a:cubicBezTo>
                  <a:cubicBezTo>
                    <a:pt x="50204" y="112871"/>
                    <a:pt x="54973" y="114226"/>
                    <a:pt x="59810" y="114052"/>
                  </a:cubicBezTo>
                  <a:cubicBezTo>
                    <a:pt x="65818" y="114102"/>
                    <a:pt x="71692" y="112286"/>
                    <a:pt x="76625" y="108855"/>
                  </a:cubicBezTo>
                  <a:cubicBezTo>
                    <a:pt x="81266" y="105885"/>
                    <a:pt x="84832" y="101503"/>
                    <a:pt x="86797" y="96355"/>
                  </a:cubicBezTo>
                  <a:cubicBezTo>
                    <a:pt x="89326" y="84033"/>
                    <a:pt x="90248" y="71435"/>
                    <a:pt x="89542" y="58877"/>
                  </a:cubicBezTo>
                  <a:lnTo>
                    <a:pt x="89542" y="49"/>
                  </a:lnTo>
                  <a:lnTo>
                    <a:pt x="126309" y="49"/>
                  </a:lnTo>
                  <a:lnTo>
                    <a:pt x="126309" y="138955"/>
                  </a:ln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55" name="Google Shape;3155;p18"/>
            <p:cNvSpPr/>
            <p:nvPr/>
          </p:nvSpPr>
          <p:spPr>
            <a:xfrm>
              <a:off x="11490065" y="3431032"/>
              <a:ext cx="89859" cy="142364"/>
            </a:xfrm>
            <a:custGeom>
              <a:rect b="b" l="l" r="r" t="t"/>
              <a:pathLst>
                <a:path extrusionOk="0" h="142364" w="89859">
                  <a:moveTo>
                    <a:pt x="36767" y="142365"/>
                  </a:moveTo>
                  <a:lnTo>
                    <a:pt x="0" y="142365"/>
                  </a:lnTo>
                  <a:lnTo>
                    <a:pt x="0" y="3459"/>
                  </a:lnTo>
                  <a:lnTo>
                    <a:pt x="34120" y="3459"/>
                  </a:lnTo>
                  <a:lnTo>
                    <a:pt x="34120" y="23190"/>
                  </a:lnTo>
                  <a:cubicBezTo>
                    <a:pt x="38018" y="15916"/>
                    <a:pt x="43385" y="9530"/>
                    <a:pt x="49881" y="4439"/>
                  </a:cubicBezTo>
                  <a:cubicBezTo>
                    <a:pt x="54615" y="1470"/>
                    <a:pt x="60105" y="-70"/>
                    <a:pt x="65691" y="2"/>
                  </a:cubicBezTo>
                  <a:cubicBezTo>
                    <a:pt x="74231" y="55"/>
                    <a:pt x="82592" y="2455"/>
                    <a:pt x="89859" y="6939"/>
                  </a:cubicBezTo>
                  <a:lnTo>
                    <a:pt x="78486" y="38951"/>
                  </a:lnTo>
                  <a:cubicBezTo>
                    <a:pt x="73494" y="35248"/>
                    <a:pt x="67532" y="33077"/>
                    <a:pt x="61328" y="32701"/>
                  </a:cubicBezTo>
                  <a:cubicBezTo>
                    <a:pt x="56612" y="32549"/>
                    <a:pt x="51991" y="34049"/>
                    <a:pt x="48263" y="36941"/>
                  </a:cubicBezTo>
                  <a:cubicBezTo>
                    <a:pt x="43953" y="41059"/>
                    <a:pt x="41024" y="46411"/>
                    <a:pt x="39880" y="52261"/>
                  </a:cubicBezTo>
                  <a:cubicBezTo>
                    <a:pt x="37200" y="67631"/>
                    <a:pt x="36174" y="83244"/>
                    <a:pt x="36816" y="98833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56" name="Google Shape;3156;p18"/>
            <p:cNvSpPr/>
            <p:nvPr/>
          </p:nvSpPr>
          <p:spPr>
            <a:xfrm>
              <a:off x="11587236" y="3431311"/>
              <a:ext cx="143150" cy="145053"/>
            </a:xfrm>
            <a:custGeom>
              <a:rect b="b" l="l" r="r" t="t"/>
              <a:pathLst>
                <a:path extrusionOk="0" h="145053" w="143150">
                  <a:moveTo>
                    <a:pt x="41" y="70586"/>
                  </a:moveTo>
                  <a:cubicBezTo>
                    <a:pt x="90" y="58220"/>
                    <a:pt x="3179" y="46057"/>
                    <a:pt x="9037" y="35167"/>
                  </a:cubicBezTo>
                  <a:cubicBezTo>
                    <a:pt x="14758" y="24107"/>
                    <a:pt x="23652" y="15009"/>
                    <a:pt x="34578" y="9037"/>
                  </a:cubicBezTo>
                  <a:cubicBezTo>
                    <a:pt x="45878" y="2985"/>
                    <a:pt x="58526" y="-109"/>
                    <a:pt x="71345" y="42"/>
                  </a:cubicBezTo>
                  <a:cubicBezTo>
                    <a:pt x="90647" y="-628"/>
                    <a:pt x="109355" y="6781"/>
                    <a:pt x="122966" y="20484"/>
                  </a:cubicBezTo>
                  <a:cubicBezTo>
                    <a:pt x="149878" y="49844"/>
                    <a:pt x="149878" y="94906"/>
                    <a:pt x="122966" y="124266"/>
                  </a:cubicBezTo>
                  <a:cubicBezTo>
                    <a:pt x="109584" y="138029"/>
                    <a:pt x="91048" y="145559"/>
                    <a:pt x="71859" y="145027"/>
                  </a:cubicBezTo>
                  <a:cubicBezTo>
                    <a:pt x="59227" y="145031"/>
                    <a:pt x="46770" y="142076"/>
                    <a:pt x="35485" y="136399"/>
                  </a:cubicBezTo>
                  <a:cubicBezTo>
                    <a:pt x="24322" y="131016"/>
                    <a:pt x="15125" y="122273"/>
                    <a:pt x="9184" y="111397"/>
                  </a:cubicBezTo>
                  <a:cubicBezTo>
                    <a:pt x="2743" y="98783"/>
                    <a:pt x="-403" y="84743"/>
                    <a:pt x="41" y="70586"/>
                  </a:cubicBezTo>
                  <a:close/>
                  <a:moveTo>
                    <a:pt x="37519" y="72522"/>
                  </a:moveTo>
                  <a:cubicBezTo>
                    <a:pt x="36739" y="83915"/>
                    <a:pt x="40235" y="95189"/>
                    <a:pt x="47324" y="104142"/>
                  </a:cubicBezTo>
                  <a:cubicBezTo>
                    <a:pt x="58982" y="117469"/>
                    <a:pt x="79237" y="118822"/>
                    <a:pt x="92564" y="107164"/>
                  </a:cubicBezTo>
                  <a:cubicBezTo>
                    <a:pt x="92566" y="107162"/>
                    <a:pt x="92568" y="107159"/>
                    <a:pt x="92572" y="107157"/>
                  </a:cubicBezTo>
                  <a:cubicBezTo>
                    <a:pt x="93637" y="106214"/>
                    <a:pt x="94644" y="105207"/>
                    <a:pt x="95587" y="104142"/>
                  </a:cubicBezTo>
                  <a:cubicBezTo>
                    <a:pt x="102632" y="95077"/>
                    <a:pt x="106080" y="83729"/>
                    <a:pt x="105269" y="72277"/>
                  </a:cubicBezTo>
                  <a:cubicBezTo>
                    <a:pt x="106002" y="61030"/>
                    <a:pt x="102554" y="49909"/>
                    <a:pt x="95587" y="41050"/>
                  </a:cubicBezTo>
                  <a:cubicBezTo>
                    <a:pt x="83928" y="27722"/>
                    <a:pt x="63674" y="26369"/>
                    <a:pt x="50347" y="38028"/>
                  </a:cubicBezTo>
                  <a:cubicBezTo>
                    <a:pt x="50345" y="38030"/>
                    <a:pt x="50342" y="38032"/>
                    <a:pt x="50339" y="38035"/>
                  </a:cubicBezTo>
                  <a:cubicBezTo>
                    <a:pt x="49274" y="38977"/>
                    <a:pt x="48267" y="39984"/>
                    <a:pt x="47324" y="41050"/>
                  </a:cubicBezTo>
                  <a:cubicBezTo>
                    <a:pt x="40309" y="49979"/>
                    <a:pt x="36860" y="61194"/>
                    <a:pt x="37641" y="72522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57" name="Google Shape;3157;p18"/>
            <p:cNvSpPr/>
            <p:nvPr/>
          </p:nvSpPr>
          <p:spPr>
            <a:xfrm>
              <a:off x="11758025" y="3431541"/>
              <a:ext cx="135278" cy="194481"/>
            </a:xfrm>
            <a:custGeom>
              <a:rect b="b" l="l" r="r" t="t"/>
              <a:pathLst>
                <a:path extrusionOk="0" h="194481" w="135278">
                  <a:moveTo>
                    <a:pt x="122" y="2949"/>
                  </a:moveTo>
                  <a:lnTo>
                    <a:pt x="34438" y="2949"/>
                  </a:lnTo>
                  <a:lnTo>
                    <a:pt x="34438" y="23195"/>
                  </a:lnTo>
                  <a:cubicBezTo>
                    <a:pt x="38954" y="16158"/>
                    <a:pt x="45133" y="10341"/>
                    <a:pt x="52429" y="6258"/>
                  </a:cubicBezTo>
                  <a:cubicBezTo>
                    <a:pt x="60069" y="2013"/>
                    <a:pt x="68692" y="-143"/>
                    <a:pt x="77431" y="7"/>
                  </a:cubicBezTo>
                  <a:cubicBezTo>
                    <a:pt x="93225" y="-164"/>
                    <a:pt x="108275" y="6710"/>
                    <a:pt x="118488" y="18759"/>
                  </a:cubicBezTo>
                  <a:cubicBezTo>
                    <a:pt x="129665" y="31260"/>
                    <a:pt x="135279" y="49006"/>
                    <a:pt x="135279" y="71507"/>
                  </a:cubicBezTo>
                  <a:cubicBezTo>
                    <a:pt x="135279" y="94009"/>
                    <a:pt x="129665" y="112687"/>
                    <a:pt x="118366" y="125555"/>
                  </a:cubicBezTo>
                  <a:cubicBezTo>
                    <a:pt x="108209" y="137806"/>
                    <a:pt x="93100" y="144866"/>
                    <a:pt x="77187" y="144797"/>
                  </a:cubicBezTo>
                  <a:cubicBezTo>
                    <a:pt x="69995" y="144868"/>
                    <a:pt x="62880" y="143309"/>
                    <a:pt x="56376" y="140238"/>
                  </a:cubicBezTo>
                  <a:cubicBezTo>
                    <a:pt x="48961" y="136214"/>
                    <a:pt x="42321" y="130902"/>
                    <a:pt x="36767" y="124550"/>
                  </a:cubicBezTo>
                  <a:lnTo>
                    <a:pt x="36767" y="194481"/>
                  </a:lnTo>
                  <a:lnTo>
                    <a:pt x="0" y="194481"/>
                  </a:lnTo>
                  <a:close/>
                  <a:moveTo>
                    <a:pt x="36300" y="69914"/>
                  </a:moveTo>
                  <a:cubicBezTo>
                    <a:pt x="36300" y="85552"/>
                    <a:pt x="39406" y="97073"/>
                    <a:pt x="45615" y="104475"/>
                  </a:cubicBezTo>
                  <a:cubicBezTo>
                    <a:pt x="50964" y="111533"/>
                    <a:pt x="59310" y="115679"/>
                    <a:pt x="68167" y="115677"/>
                  </a:cubicBezTo>
                  <a:cubicBezTo>
                    <a:pt x="76482" y="115776"/>
                    <a:pt x="84366" y="111975"/>
                    <a:pt x="89467" y="105407"/>
                  </a:cubicBezTo>
                  <a:cubicBezTo>
                    <a:pt x="95104" y="98543"/>
                    <a:pt x="97972" y="87366"/>
                    <a:pt x="97972" y="71801"/>
                  </a:cubicBezTo>
                  <a:cubicBezTo>
                    <a:pt x="98855" y="60309"/>
                    <a:pt x="95766" y="48861"/>
                    <a:pt x="89221" y="39373"/>
                  </a:cubicBezTo>
                  <a:cubicBezTo>
                    <a:pt x="84038" y="32669"/>
                    <a:pt x="76027" y="28763"/>
                    <a:pt x="67554" y="28808"/>
                  </a:cubicBezTo>
                  <a:cubicBezTo>
                    <a:pt x="58904" y="28677"/>
                    <a:pt x="50667" y="32494"/>
                    <a:pt x="45175" y="39177"/>
                  </a:cubicBezTo>
                  <a:cubicBezTo>
                    <a:pt x="38646" y="48040"/>
                    <a:pt x="35467" y="58930"/>
                    <a:pt x="36203" y="69914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58" name="Google Shape;3158;p18"/>
            <p:cNvSpPr/>
            <p:nvPr/>
          </p:nvSpPr>
          <p:spPr>
            <a:xfrm>
              <a:off x="11911681" y="3431329"/>
              <a:ext cx="129801" cy="145177"/>
            </a:xfrm>
            <a:custGeom>
              <a:rect b="b" l="l" r="r" t="t"/>
              <a:pathLst>
                <a:path extrusionOk="0" h="145177" w="129801">
                  <a:moveTo>
                    <a:pt x="91065" y="97701"/>
                  </a:moveTo>
                  <a:lnTo>
                    <a:pt x="127612" y="103952"/>
                  </a:lnTo>
                  <a:cubicBezTo>
                    <a:pt x="123705" y="116291"/>
                    <a:pt x="115905" y="127033"/>
                    <a:pt x="105381" y="134567"/>
                  </a:cubicBezTo>
                  <a:cubicBezTo>
                    <a:pt x="94093" y="141949"/>
                    <a:pt x="80792" y="145641"/>
                    <a:pt x="67315" y="145131"/>
                  </a:cubicBezTo>
                  <a:cubicBezTo>
                    <a:pt x="43195" y="145131"/>
                    <a:pt x="25342" y="137230"/>
                    <a:pt x="13756" y="121428"/>
                  </a:cubicBezTo>
                  <a:cubicBezTo>
                    <a:pt x="4116" y="107290"/>
                    <a:pt x="-684" y="90408"/>
                    <a:pt x="79" y="73312"/>
                  </a:cubicBezTo>
                  <a:cubicBezTo>
                    <a:pt x="79" y="50321"/>
                    <a:pt x="6076" y="32346"/>
                    <a:pt x="18070" y="19387"/>
                  </a:cubicBezTo>
                  <a:cubicBezTo>
                    <a:pt x="29735" y="6568"/>
                    <a:pt x="46435" y="-492"/>
                    <a:pt x="63759" y="72"/>
                  </a:cubicBezTo>
                  <a:cubicBezTo>
                    <a:pt x="82293" y="-825"/>
                    <a:pt x="100240" y="6686"/>
                    <a:pt x="112611" y="20515"/>
                  </a:cubicBezTo>
                  <a:cubicBezTo>
                    <a:pt x="124572" y="34143"/>
                    <a:pt x="130292" y="54970"/>
                    <a:pt x="129769" y="82995"/>
                  </a:cubicBezTo>
                  <a:lnTo>
                    <a:pt x="37655" y="82995"/>
                  </a:lnTo>
                  <a:cubicBezTo>
                    <a:pt x="37313" y="92289"/>
                    <a:pt x="40481" y="101371"/>
                    <a:pt x="46528" y="108437"/>
                  </a:cubicBezTo>
                  <a:cubicBezTo>
                    <a:pt x="51918" y="114372"/>
                    <a:pt x="59618" y="117672"/>
                    <a:pt x="67632" y="117482"/>
                  </a:cubicBezTo>
                  <a:cubicBezTo>
                    <a:pt x="72865" y="117650"/>
                    <a:pt x="77995" y="115995"/>
                    <a:pt x="82143" y="112800"/>
                  </a:cubicBezTo>
                  <a:cubicBezTo>
                    <a:pt x="86613" y="108816"/>
                    <a:pt x="89731" y="103539"/>
                    <a:pt x="91065" y="97701"/>
                  </a:cubicBezTo>
                  <a:close/>
                  <a:moveTo>
                    <a:pt x="93198" y="60640"/>
                  </a:moveTo>
                  <a:cubicBezTo>
                    <a:pt x="93567" y="51812"/>
                    <a:pt x="90620" y="43164"/>
                    <a:pt x="84938" y="36398"/>
                  </a:cubicBezTo>
                  <a:cubicBezTo>
                    <a:pt x="80141" y="31105"/>
                    <a:pt x="73329" y="28087"/>
                    <a:pt x="66187" y="28089"/>
                  </a:cubicBezTo>
                  <a:cubicBezTo>
                    <a:pt x="58600" y="27924"/>
                    <a:pt x="51329" y="31128"/>
                    <a:pt x="46332" y="36839"/>
                  </a:cubicBezTo>
                  <a:cubicBezTo>
                    <a:pt x="40702" y="43525"/>
                    <a:pt x="37834" y="52108"/>
                    <a:pt x="38317" y="60836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59" name="Google Shape;3159;p18"/>
            <p:cNvSpPr/>
            <p:nvPr/>
          </p:nvSpPr>
          <p:spPr>
            <a:xfrm>
              <a:off x="12061315" y="3430975"/>
              <a:ext cx="130366" cy="145215"/>
            </a:xfrm>
            <a:custGeom>
              <a:rect b="b" l="l" r="r" t="t"/>
              <a:pathLst>
                <a:path extrusionOk="0" h="145215" w="130366">
                  <a:moveTo>
                    <a:pt x="37271" y="45822"/>
                  </a:moveTo>
                  <a:lnTo>
                    <a:pt x="3985" y="39571"/>
                  </a:lnTo>
                  <a:cubicBezTo>
                    <a:pt x="6730" y="27699"/>
                    <a:pt x="13558" y="17167"/>
                    <a:pt x="23275" y="9814"/>
                  </a:cubicBezTo>
                  <a:cubicBezTo>
                    <a:pt x="32491" y="3392"/>
                    <a:pt x="46079" y="165"/>
                    <a:pt x="64038" y="132"/>
                  </a:cubicBezTo>
                  <a:cubicBezTo>
                    <a:pt x="76510" y="-552"/>
                    <a:pt x="88986" y="1428"/>
                    <a:pt x="100634" y="5941"/>
                  </a:cubicBezTo>
                  <a:cubicBezTo>
                    <a:pt x="107665" y="8953"/>
                    <a:pt x="113573" y="14097"/>
                    <a:pt x="117522" y="20648"/>
                  </a:cubicBezTo>
                  <a:cubicBezTo>
                    <a:pt x="121562" y="31109"/>
                    <a:pt x="123236" y="42334"/>
                    <a:pt x="122425" y="53518"/>
                  </a:cubicBezTo>
                  <a:lnTo>
                    <a:pt x="121983" y="96315"/>
                  </a:lnTo>
                  <a:cubicBezTo>
                    <a:pt x="121788" y="105337"/>
                    <a:pt x="122378" y="114359"/>
                    <a:pt x="123748" y="123278"/>
                  </a:cubicBezTo>
                  <a:cubicBezTo>
                    <a:pt x="125152" y="129783"/>
                    <a:pt x="127376" y="136084"/>
                    <a:pt x="130367" y="142029"/>
                  </a:cubicBezTo>
                  <a:lnTo>
                    <a:pt x="94064" y="142029"/>
                  </a:lnTo>
                  <a:cubicBezTo>
                    <a:pt x="93133" y="139578"/>
                    <a:pt x="91931" y="135779"/>
                    <a:pt x="90559" y="131146"/>
                  </a:cubicBezTo>
                  <a:cubicBezTo>
                    <a:pt x="89922" y="128940"/>
                    <a:pt x="89505" y="127518"/>
                    <a:pt x="89235" y="126832"/>
                  </a:cubicBezTo>
                  <a:cubicBezTo>
                    <a:pt x="83439" y="132614"/>
                    <a:pt x="76625" y="137276"/>
                    <a:pt x="69135" y="140583"/>
                  </a:cubicBezTo>
                  <a:cubicBezTo>
                    <a:pt x="61898" y="143629"/>
                    <a:pt x="54118" y="145180"/>
                    <a:pt x="46266" y="145142"/>
                  </a:cubicBezTo>
                  <a:cubicBezTo>
                    <a:pt x="33928" y="145833"/>
                    <a:pt x="21812" y="141662"/>
                    <a:pt x="12513" y="133523"/>
                  </a:cubicBezTo>
                  <a:cubicBezTo>
                    <a:pt x="4290" y="125987"/>
                    <a:pt x="-268" y="115260"/>
                    <a:pt x="12" y="104110"/>
                  </a:cubicBezTo>
                  <a:cubicBezTo>
                    <a:pt x="-105" y="96736"/>
                    <a:pt x="1821" y="89474"/>
                    <a:pt x="5576" y="83128"/>
                  </a:cubicBezTo>
                  <a:cubicBezTo>
                    <a:pt x="9356" y="77001"/>
                    <a:pt x="14818" y="72091"/>
                    <a:pt x="21313" y="68985"/>
                  </a:cubicBezTo>
                  <a:cubicBezTo>
                    <a:pt x="30671" y="64987"/>
                    <a:pt x="40484" y="62147"/>
                    <a:pt x="50530" y="60528"/>
                  </a:cubicBezTo>
                  <a:cubicBezTo>
                    <a:pt x="62682" y="58615"/>
                    <a:pt x="74629" y="55579"/>
                    <a:pt x="86219" y="51459"/>
                  </a:cubicBezTo>
                  <a:lnTo>
                    <a:pt x="86220" y="47954"/>
                  </a:lnTo>
                  <a:cubicBezTo>
                    <a:pt x="86790" y="42403"/>
                    <a:pt x="84858" y="36887"/>
                    <a:pt x="80950" y="32904"/>
                  </a:cubicBezTo>
                  <a:cubicBezTo>
                    <a:pt x="75098" y="29259"/>
                    <a:pt x="68201" y="27656"/>
                    <a:pt x="61341" y="28345"/>
                  </a:cubicBezTo>
                  <a:cubicBezTo>
                    <a:pt x="55967" y="28050"/>
                    <a:pt x="50632" y="29401"/>
                    <a:pt x="46045" y="32218"/>
                  </a:cubicBezTo>
                  <a:cubicBezTo>
                    <a:pt x="41795" y="35746"/>
                    <a:pt x="38733" y="40495"/>
                    <a:pt x="37270" y="45821"/>
                  </a:cubicBezTo>
                  <a:close/>
                  <a:moveTo>
                    <a:pt x="86294" y="75627"/>
                  </a:moveTo>
                  <a:cubicBezTo>
                    <a:pt x="81612" y="77172"/>
                    <a:pt x="73793" y="79059"/>
                    <a:pt x="63939" y="81241"/>
                  </a:cubicBezTo>
                  <a:cubicBezTo>
                    <a:pt x="57009" y="82293"/>
                    <a:pt x="50280" y="84401"/>
                    <a:pt x="43987" y="87491"/>
                  </a:cubicBezTo>
                  <a:cubicBezTo>
                    <a:pt x="39519" y="90276"/>
                    <a:pt x="36803" y="95168"/>
                    <a:pt x="36805" y="100433"/>
                  </a:cubicBezTo>
                  <a:cubicBezTo>
                    <a:pt x="36754" y="105485"/>
                    <a:pt x="38848" y="110322"/>
                    <a:pt x="42565" y="113743"/>
                  </a:cubicBezTo>
                  <a:cubicBezTo>
                    <a:pt x="46491" y="117550"/>
                    <a:pt x="51807" y="119580"/>
                    <a:pt x="57272" y="119356"/>
                  </a:cubicBezTo>
                  <a:cubicBezTo>
                    <a:pt x="64030" y="119338"/>
                    <a:pt x="70605" y="117147"/>
                    <a:pt x="76023" y="113106"/>
                  </a:cubicBezTo>
                  <a:cubicBezTo>
                    <a:pt x="80215" y="110165"/>
                    <a:pt x="83297" y="105901"/>
                    <a:pt x="84773" y="100997"/>
                  </a:cubicBezTo>
                  <a:cubicBezTo>
                    <a:pt x="85977" y="95113"/>
                    <a:pt x="86462" y="89104"/>
                    <a:pt x="86219" y="83104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60" name="Google Shape;3160;p18"/>
            <p:cNvSpPr/>
            <p:nvPr/>
          </p:nvSpPr>
          <p:spPr>
            <a:xfrm>
              <a:off x="10021215" y="3752110"/>
              <a:ext cx="130352" cy="165452"/>
            </a:xfrm>
            <a:custGeom>
              <a:rect b="b" l="l" r="r" t="t"/>
              <a:pathLst>
                <a:path extrusionOk="0" h="165452" w="130352">
                  <a:moveTo>
                    <a:pt x="0" y="165452"/>
                  </a:moveTo>
                  <a:lnTo>
                    <a:pt x="0" y="0"/>
                  </a:lnTo>
                  <a:lnTo>
                    <a:pt x="22453" y="0"/>
                  </a:lnTo>
                  <a:lnTo>
                    <a:pt x="109370" y="129911"/>
                  </a:lnTo>
                  <a:lnTo>
                    <a:pt x="109370" y="0"/>
                  </a:lnTo>
                  <a:lnTo>
                    <a:pt x="130352" y="0"/>
                  </a:lnTo>
                  <a:lnTo>
                    <a:pt x="130352" y="165452"/>
                  </a:lnTo>
                  <a:lnTo>
                    <a:pt x="107925" y="165452"/>
                  </a:lnTo>
                  <a:lnTo>
                    <a:pt x="21129" y="35419"/>
                  </a:lnTo>
                  <a:lnTo>
                    <a:pt x="21129" y="165452"/>
                  </a:ln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61" name="Google Shape;3161;p18"/>
            <p:cNvSpPr/>
            <p:nvPr/>
          </p:nvSpPr>
          <p:spPr>
            <a:xfrm>
              <a:off x="10178996" y="3794924"/>
              <a:ext cx="110374" cy="125403"/>
            </a:xfrm>
            <a:custGeom>
              <a:rect b="b" l="l" r="r" t="t"/>
              <a:pathLst>
                <a:path extrusionOk="0" h="125403" w="110374">
                  <a:moveTo>
                    <a:pt x="88854" y="84032"/>
                  </a:moveTo>
                  <a:lnTo>
                    <a:pt x="109860" y="86655"/>
                  </a:lnTo>
                  <a:cubicBezTo>
                    <a:pt x="107117" y="97982"/>
                    <a:pt x="100620" y="108047"/>
                    <a:pt x="91427" y="115211"/>
                  </a:cubicBezTo>
                  <a:cubicBezTo>
                    <a:pt x="81425" y="122293"/>
                    <a:pt x="69355" y="125854"/>
                    <a:pt x="57111" y="125334"/>
                  </a:cubicBezTo>
                  <a:cubicBezTo>
                    <a:pt x="41551" y="126121"/>
                    <a:pt x="26394" y="120236"/>
                    <a:pt x="15442" y="109156"/>
                  </a:cubicBezTo>
                  <a:cubicBezTo>
                    <a:pt x="5131" y="98355"/>
                    <a:pt x="-17" y="83207"/>
                    <a:pt x="0" y="63712"/>
                  </a:cubicBezTo>
                  <a:cubicBezTo>
                    <a:pt x="0" y="43515"/>
                    <a:pt x="5188" y="27876"/>
                    <a:pt x="15565" y="16797"/>
                  </a:cubicBezTo>
                  <a:cubicBezTo>
                    <a:pt x="25975" y="5620"/>
                    <a:pt x="40719" y="-496"/>
                    <a:pt x="55985" y="31"/>
                  </a:cubicBezTo>
                  <a:cubicBezTo>
                    <a:pt x="70802" y="-392"/>
                    <a:pt x="85086" y="5572"/>
                    <a:pt x="95203" y="16405"/>
                  </a:cubicBezTo>
                  <a:cubicBezTo>
                    <a:pt x="105326" y="27362"/>
                    <a:pt x="110375" y="42657"/>
                    <a:pt x="110375" y="62462"/>
                  </a:cubicBezTo>
                  <a:lnTo>
                    <a:pt x="110375" y="67904"/>
                  </a:lnTo>
                  <a:lnTo>
                    <a:pt x="20908" y="67904"/>
                  </a:lnTo>
                  <a:cubicBezTo>
                    <a:pt x="20883" y="79001"/>
                    <a:pt x="24850" y="89737"/>
                    <a:pt x="32085" y="98151"/>
                  </a:cubicBezTo>
                  <a:cubicBezTo>
                    <a:pt x="38551" y="105040"/>
                    <a:pt x="47642" y="108854"/>
                    <a:pt x="57087" y="108642"/>
                  </a:cubicBezTo>
                  <a:cubicBezTo>
                    <a:pt x="63908" y="108839"/>
                    <a:pt x="70602" y="106780"/>
                    <a:pt x="76133" y="102783"/>
                  </a:cubicBezTo>
                  <a:cubicBezTo>
                    <a:pt x="82115" y="97910"/>
                    <a:pt x="86537" y="91391"/>
                    <a:pt x="88854" y="84032"/>
                  </a:cubicBezTo>
                  <a:close/>
                  <a:moveTo>
                    <a:pt x="22133" y="51162"/>
                  </a:moveTo>
                  <a:lnTo>
                    <a:pt x="89050" y="51162"/>
                  </a:lnTo>
                  <a:cubicBezTo>
                    <a:pt x="88855" y="42993"/>
                    <a:pt x="86179" y="35077"/>
                    <a:pt x="81379" y="28465"/>
                  </a:cubicBezTo>
                  <a:cubicBezTo>
                    <a:pt x="75301" y="20914"/>
                    <a:pt x="66067" y="16606"/>
                    <a:pt x="56376" y="16797"/>
                  </a:cubicBezTo>
                  <a:cubicBezTo>
                    <a:pt x="47581" y="16549"/>
                    <a:pt x="39068" y="19915"/>
                    <a:pt x="32821" y="26112"/>
                  </a:cubicBezTo>
                  <a:cubicBezTo>
                    <a:pt x="26203" y="32799"/>
                    <a:pt x="22381" y="41757"/>
                    <a:pt x="22135" y="51162"/>
                  </a:cubicBez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62" name="Google Shape;3162;p18"/>
            <p:cNvSpPr/>
            <p:nvPr/>
          </p:nvSpPr>
          <p:spPr>
            <a:xfrm>
              <a:off x="10300793" y="3797529"/>
              <a:ext cx="112483" cy="120032"/>
            </a:xfrm>
            <a:custGeom>
              <a:rect b="b" l="l" r="r" t="t"/>
              <a:pathLst>
                <a:path extrusionOk="0" h="120032" w="112483">
                  <a:moveTo>
                    <a:pt x="0" y="120033"/>
                  </a:moveTo>
                  <a:lnTo>
                    <a:pt x="43728" y="57553"/>
                  </a:lnTo>
                  <a:lnTo>
                    <a:pt x="3187" y="0"/>
                  </a:lnTo>
                  <a:lnTo>
                    <a:pt x="28605" y="0"/>
                  </a:lnTo>
                  <a:lnTo>
                    <a:pt x="46988" y="28066"/>
                  </a:lnTo>
                  <a:cubicBezTo>
                    <a:pt x="50494" y="33434"/>
                    <a:pt x="53239" y="37870"/>
                    <a:pt x="55371" y="41498"/>
                  </a:cubicBezTo>
                  <a:cubicBezTo>
                    <a:pt x="58680" y="36596"/>
                    <a:pt x="61622" y="32110"/>
                    <a:pt x="64490" y="28311"/>
                  </a:cubicBezTo>
                  <a:lnTo>
                    <a:pt x="84736" y="0"/>
                  </a:lnTo>
                  <a:lnTo>
                    <a:pt x="108978" y="0"/>
                  </a:lnTo>
                  <a:lnTo>
                    <a:pt x="67554" y="56229"/>
                  </a:lnTo>
                  <a:lnTo>
                    <a:pt x="112483" y="119959"/>
                  </a:lnTo>
                  <a:lnTo>
                    <a:pt x="87481" y="119959"/>
                  </a:lnTo>
                  <a:lnTo>
                    <a:pt x="62848" y="82481"/>
                  </a:lnTo>
                  <a:lnTo>
                    <a:pt x="56622" y="72407"/>
                  </a:lnTo>
                  <a:lnTo>
                    <a:pt x="25370" y="119714"/>
                  </a:ln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63" name="Google Shape;3163;p18"/>
            <p:cNvSpPr/>
            <p:nvPr/>
          </p:nvSpPr>
          <p:spPr>
            <a:xfrm>
              <a:off x="10418841" y="3755468"/>
              <a:ext cx="58361" cy="163705"/>
            </a:xfrm>
            <a:custGeom>
              <a:rect b="b" l="l" r="r" t="t"/>
              <a:pathLst>
                <a:path extrusionOk="0" h="163705" w="58361">
                  <a:moveTo>
                    <a:pt x="55420" y="143907"/>
                  </a:moveTo>
                  <a:lnTo>
                    <a:pt x="58362" y="161849"/>
                  </a:lnTo>
                  <a:cubicBezTo>
                    <a:pt x="53329" y="162966"/>
                    <a:pt x="48197" y="163573"/>
                    <a:pt x="43042" y="163663"/>
                  </a:cubicBezTo>
                  <a:cubicBezTo>
                    <a:pt x="37119" y="163956"/>
                    <a:pt x="31217" y="162750"/>
                    <a:pt x="25884" y="160158"/>
                  </a:cubicBezTo>
                  <a:cubicBezTo>
                    <a:pt x="22079" y="158144"/>
                    <a:pt x="19065" y="154906"/>
                    <a:pt x="17329" y="150966"/>
                  </a:cubicBezTo>
                  <a:cubicBezTo>
                    <a:pt x="15158" y="143164"/>
                    <a:pt x="14329" y="135049"/>
                    <a:pt x="14878" y="126969"/>
                  </a:cubicBezTo>
                  <a:lnTo>
                    <a:pt x="14878" y="58337"/>
                  </a:lnTo>
                  <a:lnTo>
                    <a:pt x="0" y="58337"/>
                  </a:lnTo>
                  <a:lnTo>
                    <a:pt x="0" y="42356"/>
                  </a:lnTo>
                  <a:lnTo>
                    <a:pt x="14878" y="42356"/>
                  </a:lnTo>
                  <a:lnTo>
                    <a:pt x="14878" y="12501"/>
                  </a:lnTo>
                  <a:lnTo>
                    <a:pt x="35051" y="0"/>
                  </a:lnTo>
                  <a:lnTo>
                    <a:pt x="35051" y="41939"/>
                  </a:lnTo>
                  <a:lnTo>
                    <a:pt x="55494" y="41939"/>
                  </a:lnTo>
                  <a:lnTo>
                    <a:pt x="55494" y="57675"/>
                  </a:lnTo>
                  <a:lnTo>
                    <a:pt x="35051" y="57675"/>
                  </a:lnTo>
                  <a:lnTo>
                    <a:pt x="35051" y="127803"/>
                  </a:lnTo>
                  <a:cubicBezTo>
                    <a:pt x="34801" y="131565"/>
                    <a:pt x="35181" y="135343"/>
                    <a:pt x="36178" y="138980"/>
                  </a:cubicBezTo>
                  <a:cubicBezTo>
                    <a:pt x="36881" y="140622"/>
                    <a:pt x="38081" y="142003"/>
                    <a:pt x="39610" y="142926"/>
                  </a:cubicBezTo>
                  <a:cubicBezTo>
                    <a:pt x="41768" y="144053"/>
                    <a:pt x="44191" y="144570"/>
                    <a:pt x="46620" y="144421"/>
                  </a:cubicBezTo>
                  <a:cubicBezTo>
                    <a:pt x="49560" y="144431"/>
                    <a:pt x="52500" y="144259"/>
                    <a:pt x="55419" y="143907"/>
                  </a:cubicBez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64" name="Google Shape;3164;p18"/>
            <p:cNvSpPr/>
            <p:nvPr/>
          </p:nvSpPr>
          <p:spPr>
            <a:xfrm>
              <a:off x="10491263" y="3748928"/>
              <a:ext cx="153279" cy="171190"/>
            </a:xfrm>
            <a:custGeom>
              <a:rect b="b" l="l" r="r" t="t"/>
              <a:pathLst>
                <a:path extrusionOk="0" h="171190" w="153279">
                  <a:moveTo>
                    <a:pt x="82980" y="103703"/>
                  </a:moveTo>
                  <a:lnTo>
                    <a:pt x="82980" y="84290"/>
                  </a:lnTo>
                  <a:lnTo>
                    <a:pt x="153279" y="84290"/>
                  </a:lnTo>
                  <a:lnTo>
                    <a:pt x="153279" y="145569"/>
                  </a:lnTo>
                  <a:cubicBezTo>
                    <a:pt x="143263" y="153735"/>
                    <a:pt x="132021" y="160270"/>
                    <a:pt x="119968" y="164933"/>
                  </a:cubicBezTo>
                  <a:cubicBezTo>
                    <a:pt x="108698" y="169143"/>
                    <a:pt x="96752" y="171262"/>
                    <a:pt x="84721" y="171183"/>
                  </a:cubicBezTo>
                  <a:cubicBezTo>
                    <a:pt x="69329" y="171377"/>
                    <a:pt x="54121" y="167801"/>
                    <a:pt x="40429" y="160766"/>
                  </a:cubicBezTo>
                  <a:cubicBezTo>
                    <a:pt x="27426" y="154126"/>
                    <a:pt x="16843" y="143561"/>
                    <a:pt x="10183" y="130568"/>
                  </a:cubicBezTo>
                  <a:cubicBezTo>
                    <a:pt x="3272" y="116901"/>
                    <a:pt x="-219" y="101760"/>
                    <a:pt x="11" y="86447"/>
                  </a:cubicBezTo>
                  <a:cubicBezTo>
                    <a:pt x="-115" y="70852"/>
                    <a:pt x="3349" y="55437"/>
                    <a:pt x="10134" y="41395"/>
                  </a:cubicBezTo>
                  <a:cubicBezTo>
                    <a:pt x="16167" y="28102"/>
                    <a:pt x="26363" y="17132"/>
                    <a:pt x="39180" y="10143"/>
                  </a:cubicBezTo>
                  <a:cubicBezTo>
                    <a:pt x="52688" y="3184"/>
                    <a:pt x="67718" y="-296"/>
                    <a:pt x="82908" y="20"/>
                  </a:cubicBezTo>
                  <a:cubicBezTo>
                    <a:pt x="93998" y="-147"/>
                    <a:pt x="105017" y="1826"/>
                    <a:pt x="115362" y="5829"/>
                  </a:cubicBezTo>
                  <a:cubicBezTo>
                    <a:pt x="124240" y="9130"/>
                    <a:pt x="132086" y="14720"/>
                    <a:pt x="138108" y="22031"/>
                  </a:cubicBezTo>
                  <a:cubicBezTo>
                    <a:pt x="144099" y="30051"/>
                    <a:pt x="148349" y="39235"/>
                    <a:pt x="150584" y="48994"/>
                  </a:cubicBezTo>
                  <a:lnTo>
                    <a:pt x="130850" y="54435"/>
                  </a:lnTo>
                  <a:cubicBezTo>
                    <a:pt x="128984" y="47312"/>
                    <a:pt x="125846" y="40586"/>
                    <a:pt x="121585" y="34581"/>
                  </a:cubicBezTo>
                  <a:cubicBezTo>
                    <a:pt x="117426" y="29411"/>
                    <a:pt x="111983" y="25421"/>
                    <a:pt x="105800" y="23012"/>
                  </a:cubicBezTo>
                  <a:cubicBezTo>
                    <a:pt x="98560" y="20046"/>
                    <a:pt x="90802" y="18555"/>
                    <a:pt x="82980" y="18624"/>
                  </a:cubicBezTo>
                  <a:cubicBezTo>
                    <a:pt x="74098" y="18437"/>
                    <a:pt x="65268" y="20012"/>
                    <a:pt x="56997" y="23257"/>
                  </a:cubicBezTo>
                  <a:cubicBezTo>
                    <a:pt x="50294" y="25883"/>
                    <a:pt x="44270" y="29989"/>
                    <a:pt x="39374" y="35267"/>
                  </a:cubicBezTo>
                  <a:cubicBezTo>
                    <a:pt x="34968" y="40068"/>
                    <a:pt x="31435" y="45601"/>
                    <a:pt x="28933" y="51616"/>
                  </a:cubicBezTo>
                  <a:cubicBezTo>
                    <a:pt x="24666" y="62197"/>
                    <a:pt x="22541" y="73520"/>
                    <a:pt x="22683" y="84928"/>
                  </a:cubicBezTo>
                  <a:cubicBezTo>
                    <a:pt x="22267" y="97678"/>
                    <a:pt x="24854" y="110347"/>
                    <a:pt x="30232" y="121915"/>
                  </a:cubicBezTo>
                  <a:cubicBezTo>
                    <a:pt x="35018" y="131494"/>
                    <a:pt x="42810" y="139242"/>
                    <a:pt x="52415" y="143976"/>
                  </a:cubicBezTo>
                  <a:cubicBezTo>
                    <a:pt x="62010" y="148808"/>
                    <a:pt x="72604" y="151327"/>
                    <a:pt x="83348" y="151329"/>
                  </a:cubicBezTo>
                  <a:cubicBezTo>
                    <a:pt x="92893" y="151322"/>
                    <a:pt x="102344" y="149448"/>
                    <a:pt x="111169" y="145814"/>
                  </a:cubicBezTo>
                  <a:cubicBezTo>
                    <a:pt x="118612" y="143117"/>
                    <a:pt x="125542" y="139171"/>
                    <a:pt x="131660" y="134147"/>
                  </a:cubicBezTo>
                  <a:lnTo>
                    <a:pt x="131659" y="103409"/>
                  </a:ln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65" name="Google Shape;3165;p18"/>
            <p:cNvSpPr/>
            <p:nvPr/>
          </p:nvSpPr>
          <p:spPr>
            <a:xfrm>
              <a:off x="10667141" y="3794921"/>
              <a:ext cx="110473" cy="125406"/>
            </a:xfrm>
            <a:custGeom>
              <a:rect b="b" l="l" r="r" t="t"/>
              <a:pathLst>
                <a:path extrusionOk="0" h="125406" w="110473">
                  <a:moveTo>
                    <a:pt x="88854" y="84035"/>
                  </a:moveTo>
                  <a:lnTo>
                    <a:pt x="109861" y="86658"/>
                  </a:lnTo>
                  <a:cubicBezTo>
                    <a:pt x="107128" y="97989"/>
                    <a:pt x="100629" y="108057"/>
                    <a:pt x="91429" y="115214"/>
                  </a:cubicBezTo>
                  <a:cubicBezTo>
                    <a:pt x="81426" y="122296"/>
                    <a:pt x="69356" y="125857"/>
                    <a:pt x="57112" y="125337"/>
                  </a:cubicBezTo>
                  <a:cubicBezTo>
                    <a:pt x="41552" y="126123"/>
                    <a:pt x="26395" y="120239"/>
                    <a:pt x="15443" y="109159"/>
                  </a:cubicBezTo>
                  <a:cubicBezTo>
                    <a:pt x="5131" y="98358"/>
                    <a:pt x="-16" y="83210"/>
                    <a:pt x="0" y="63715"/>
                  </a:cubicBezTo>
                  <a:cubicBezTo>
                    <a:pt x="0" y="43518"/>
                    <a:pt x="5214" y="27879"/>
                    <a:pt x="15638" y="16800"/>
                  </a:cubicBezTo>
                  <a:cubicBezTo>
                    <a:pt x="26015" y="5604"/>
                    <a:pt x="40753" y="-518"/>
                    <a:pt x="56009" y="34"/>
                  </a:cubicBezTo>
                  <a:cubicBezTo>
                    <a:pt x="70830" y="-411"/>
                    <a:pt x="85124" y="5556"/>
                    <a:pt x="95227" y="16408"/>
                  </a:cubicBezTo>
                  <a:cubicBezTo>
                    <a:pt x="105350" y="27365"/>
                    <a:pt x="110474" y="42660"/>
                    <a:pt x="110474" y="62465"/>
                  </a:cubicBezTo>
                  <a:lnTo>
                    <a:pt x="110474" y="67907"/>
                  </a:lnTo>
                  <a:lnTo>
                    <a:pt x="20982" y="67907"/>
                  </a:lnTo>
                  <a:cubicBezTo>
                    <a:pt x="20954" y="79008"/>
                    <a:pt x="24932" y="89748"/>
                    <a:pt x="32183" y="98154"/>
                  </a:cubicBezTo>
                  <a:cubicBezTo>
                    <a:pt x="38644" y="105051"/>
                    <a:pt x="47738" y="108866"/>
                    <a:pt x="57185" y="108645"/>
                  </a:cubicBezTo>
                  <a:cubicBezTo>
                    <a:pt x="63900" y="108790"/>
                    <a:pt x="70478" y="106733"/>
                    <a:pt x="75913" y="102786"/>
                  </a:cubicBezTo>
                  <a:cubicBezTo>
                    <a:pt x="81987" y="97954"/>
                    <a:pt x="86492" y="91428"/>
                    <a:pt x="88854" y="84035"/>
                  </a:cubicBezTo>
                  <a:close/>
                  <a:moveTo>
                    <a:pt x="22135" y="51165"/>
                  </a:moveTo>
                  <a:lnTo>
                    <a:pt x="89050" y="51165"/>
                  </a:lnTo>
                  <a:cubicBezTo>
                    <a:pt x="88833" y="43008"/>
                    <a:pt x="86178" y="35103"/>
                    <a:pt x="81428" y="28468"/>
                  </a:cubicBezTo>
                  <a:cubicBezTo>
                    <a:pt x="75357" y="20908"/>
                    <a:pt x="66119" y="16597"/>
                    <a:pt x="56425" y="16800"/>
                  </a:cubicBezTo>
                  <a:cubicBezTo>
                    <a:pt x="47631" y="16555"/>
                    <a:pt x="39119" y="19920"/>
                    <a:pt x="32870" y="26114"/>
                  </a:cubicBezTo>
                  <a:cubicBezTo>
                    <a:pt x="26242" y="32799"/>
                    <a:pt x="22404" y="41755"/>
                    <a:pt x="22135" y="51165"/>
                  </a:cubicBez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66" name="Google Shape;3166;p18"/>
            <p:cNvSpPr/>
            <p:nvPr/>
          </p:nvSpPr>
          <p:spPr>
            <a:xfrm>
              <a:off x="10802494" y="3794915"/>
              <a:ext cx="97399" cy="122646"/>
            </a:xfrm>
            <a:custGeom>
              <a:rect b="b" l="l" r="r" t="t"/>
              <a:pathLst>
                <a:path extrusionOk="0" h="122646" w="97399">
                  <a:moveTo>
                    <a:pt x="0" y="122647"/>
                  </a:moveTo>
                  <a:lnTo>
                    <a:pt x="0" y="2810"/>
                  </a:lnTo>
                  <a:lnTo>
                    <a:pt x="18309" y="2810"/>
                  </a:lnTo>
                  <a:lnTo>
                    <a:pt x="18309" y="19797"/>
                  </a:lnTo>
                  <a:cubicBezTo>
                    <a:pt x="26596" y="6901"/>
                    <a:pt x="41111" y="-622"/>
                    <a:pt x="56424" y="40"/>
                  </a:cubicBezTo>
                  <a:cubicBezTo>
                    <a:pt x="63268" y="-31"/>
                    <a:pt x="70052" y="1313"/>
                    <a:pt x="76352" y="3987"/>
                  </a:cubicBezTo>
                  <a:cubicBezTo>
                    <a:pt x="81751" y="6058"/>
                    <a:pt x="86469" y="9588"/>
                    <a:pt x="89980" y="14184"/>
                  </a:cubicBezTo>
                  <a:cubicBezTo>
                    <a:pt x="93094" y="18680"/>
                    <a:pt x="95225" y="23784"/>
                    <a:pt x="96230" y="29160"/>
                  </a:cubicBezTo>
                  <a:cubicBezTo>
                    <a:pt x="97157" y="35702"/>
                    <a:pt x="97534" y="42311"/>
                    <a:pt x="97358" y="48916"/>
                  </a:cubicBezTo>
                  <a:lnTo>
                    <a:pt x="97359" y="122647"/>
                  </a:lnTo>
                  <a:lnTo>
                    <a:pt x="77039" y="122647"/>
                  </a:lnTo>
                  <a:lnTo>
                    <a:pt x="77039" y="49725"/>
                  </a:lnTo>
                  <a:cubicBezTo>
                    <a:pt x="77318" y="43380"/>
                    <a:pt x="76488" y="37034"/>
                    <a:pt x="74588" y="30974"/>
                  </a:cubicBezTo>
                  <a:cubicBezTo>
                    <a:pt x="72960" y="26843"/>
                    <a:pt x="69979" y="23386"/>
                    <a:pt x="66131" y="21169"/>
                  </a:cubicBezTo>
                  <a:cubicBezTo>
                    <a:pt x="61859" y="18653"/>
                    <a:pt x="56969" y="17379"/>
                    <a:pt x="52013" y="17493"/>
                  </a:cubicBezTo>
                  <a:cubicBezTo>
                    <a:pt x="43768" y="17323"/>
                    <a:pt x="35761" y="20263"/>
                    <a:pt x="29585" y="25728"/>
                  </a:cubicBezTo>
                  <a:cubicBezTo>
                    <a:pt x="23286" y="31244"/>
                    <a:pt x="20148" y="41636"/>
                    <a:pt x="20148" y="56981"/>
                  </a:cubicBezTo>
                  <a:lnTo>
                    <a:pt x="20148" y="122475"/>
                  </a:ln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67" name="Google Shape;3167;p18"/>
            <p:cNvSpPr/>
            <p:nvPr/>
          </p:nvSpPr>
          <p:spPr>
            <a:xfrm>
              <a:off x="10924291" y="3794922"/>
              <a:ext cx="110448" cy="125339"/>
            </a:xfrm>
            <a:custGeom>
              <a:rect b="b" l="l" r="r" t="t"/>
              <a:pathLst>
                <a:path extrusionOk="0" h="125339" w="110448">
                  <a:moveTo>
                    <a:pt x="88854" y="84034"/>
                  </a:moveTo>
                  <a:lnTo>
                    <a:pt x="109787" y="86657"/>
                  </a:lnTo>
                  <a:cubicBezTo>
                    <a:pt x="107081" y="97987"/>
                    <a:pt x="100596" y="108059"/>
                    <a:pt x="91403" y="115213"/>
                  </a:cubicBezTo>
                  <a:cubicBezTo>
                    <a:pt x="67643" y="130704"/>
                    <a:pt x="36425" y="128216"/>
                    <a:pt x="15418" y="109158"/>
                  </a:cubicBezTo>
                  <a:cubicBezTo>
                    <a:pt x="5139" y="98357"/>
                    <a:pt x="0" y="83209"/>
                    <a:pt x="0" y="63714"/>
                  </a:cubicBezTo>
                  <a:cubicBezTo>
                    <a:pt x="0" y="43517"/>
                    <a:pt x="5180" y="27878"/>
                    <a:pt x="15540" y="16799"/>
                  </a:cubicBezTo>
                  <a:cubicBezTo>
                    <a:pt x="25950" y="5607"/>
                    <a:pt x="40708" y="-511"/>
                    <a:pt x="55984" y="33"/>
                  </a:cubicBezTo>
                  <a:cubicBezTo>
                    <a:pt x="70804" y="-412"/>
                    <a:pt x="85098" y="5555"/>
                    <a:pt x="95202" y="16407"/>
                  </a:cubicBezTo>
                  <a:cubicBezTo>
                    <a:pt x="105374" y="27364"/>
                    <a:pt x="110449" y="42659"/>
                    <a:pt x="110449" y="62464"/>
                  </a:cubicBezTo>
                  <a:lnTo>
                    <a:pt x="110449" y="67906"/>
                  </a:lnTo>
                  <a:lnTo>
                    <a:pt x="20957" y="67906"/>
                  </a:lnTo>
                  <a:cubicBezTo>
                    <a:pt x="20929" y="79007"/>
                    <a:pt x="24906" y="89747"/>
                    <a:pt x="32158" y="98153"/>
                  </a:cubicBezTo>
                  <a:cubicBezTo>
                    <a:pt x="38610" y="105046"/>
                    <a:pt x="47696" y="108862"/>
                    <a:pt x="57135" y="108644"/>
                  </a:cubicBezTo>
                  <a:cubicBezTo>
                    <a:pt x="63963" y="108841"/>
                    <a:pt x="70666" y="106782"/>
                    <a:pt x="76205" y="102785"/>
                  </a:cubicBezTo>
                  <a:cubicBezTo>
                    <a:pt x="82143" y="97888"/>
                    <a:pt x="86537" y="91375"/>
                    <a:pt x="88853" y="84034"/>
                  </a:cubicBezTo>
                  <a:close/>
                  <a:moveTo>
                    <a:pt x="22109" y="51164"/>
                  </a:moveTo>
                  <a:lnTo>
                    <a:pt x="88854" y="51164"/>
                  </a:lnTo>
                  <a:cubicBezTo>
                    <a:pt x="88715" y="42997"/>
                    <a:pt x="86100" y="35065"/>
                    <a:pt x="81353" y="28418"/>
                  </a:cubicBezTo>
                  <a:cubicBezTo>
                    <a:pt x="75288" y="20849"/>
                    <a:pt x="66049" y="16529"/>
                    <a:pt x="56351" y="16726"/>
                  </a:cubicBezTo>
                  <a:cubicBezTo>
                    <a:pt x="47558" y="16489"/>
                    <a:pt x="39050" y="19853"/>
                    <a:pt x="32796" y="26040"/>
                  </a:cubicBezTo>
                  <a:cubicBezTo>
                    <a:pt x="26175" y="32755"/>
                    <a:pt x="22355" y="41737"/>
                    <a:pt x="22109" y="51164"/>
                  </a:cubicBez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68" name="Google Shape;3168;p18"/>
            <p:cNvSpPr/>
            <p:nvPr/>
          </p:nvSpPr>
          <p:spPr>
            <a:xfrm>
              <a:off x="11059374" y="3794956"/>
              <a:ext cx="65127" cy="122606"/>
            </a:xfrm>
            <a:custGeom>
              <a:rect b="b" l="l" r="r" t="t"/>
              <a:pathLst>
                <a:path extrusionOk="0" h="122606" w="65127">
                  <a:moveTo>
                    <a:pt x="0" y="122606"/>
                  </a:moveTo>
                  <a:lnTo>
                    <a:pt x="0" y="2770"/>
                  </a:lnTo>
                  <a:lnTo>
                    <a:pt x="18311" y="2770"/>
                  </a:lnTo>
                  <a:lnTo>
                    <a:pt x="18311" y="20884"/>
                  </a:lnTo>
                  <a:cubicBezTo>
                    <a:pt x="21349" y="14424"/>
                    <a:pt x="25738" y="8690"/>
                    <a:pt x="31179" y="4069"/>
                  </a:cubicBezTo>
                  <a:cubicBezTo>
                    <a:pt x="35022" y="1422"/>
                    <a:pt x="39577" y="4"/>
                    <a:pt x="44244" y="0"/>
                  </a:cubicBezTo>
                  <a:cubicBezTo>
                    <a:pt x="51685" y="183"/>
                    <a:pt x="58922" y="2460"/>
                    <a:pt x="65128" y="6569"/>
                  </a:cubicBezTo>
                  <a:lnTo>
                    <a:pt x="58117" y="25320"/>
                  </a:lnTo>
                  <a:cubicBezTo>
                    <a:pt x="53651" y="22520"/>
                    <a:pt x="48508" y="20986"/>
                    <a:pt x="43239" y="20884"/>
                  </a:cubicBezTo>
                  <a:cubicBezTo>
                    <a:pt x="38914" y="20871"/>
                    <a:pt x="34705" y="22274"/>
                    <a:pt x="31252" y="24879"/>
                  </a:cubicBezTo>
                  <a:cubicBezTo>
                    <a:pt x="27629" y="27709"/>
                    <a:pt x="24982" y="31599"/>
                    <a:pt x="23678" y="36007"/>
                  </a:cubicBezTo>
                  <a:cubicBezTo>
                    <a:pt x="21364" y="43709"/>
                    <a:pt x="20232" y="51717"/>
                    <a:pt x="20320" y="59759"/>
                  </a:cubicBezTo>
                  <a:lnTo>
                    <a:pt x="20320" y="122239"/>
                  </a:ln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69" name="Google Shape;3169;p18"/>
            <p:cNvSpPr/>
            <p:nvPr/>
          </p:nvSpPr>
          <p:spPr>
            <a:xfrm>
              <a:off x="11129660" y="3795256"/>
              <a:ext cx="110362" cy="125094"/>
            </a:xfrm>
            <a:custGeom>
              <a:rect b="b" l="l" r="r" t="t"/>
              <a:pathLst>
                <a:path extrusionOk="0" h="125094" w="110362">
                  <a:moveTo>
                    <a:pt x="85116" y="107501"/>
                  </a:moveTo>
                  <a:cubicBezTo>
                    <a:pt x="78731" y="113236"/>
                    <a:pt x="71399" y="117823"/>
                    <a:pt x="63448" y="121056"/>
                  </a:cubicBezTo>
                  <a:cubicBezTo>
                    <a:pt x="56273" y="123719"/>
                    <a:pt x="48673" y="125057"/>
                    <a:pt x="41021" y="125002"/>
                  </a:cubicBezTo>
                  <a:cubicBezTo>
                    <a:pt x="30047" y="125717"/>
                    <a:pt x="19206" y="122278"/>
                    <a:pt x="10651" y="115369"/>
                  </a:cubicBezTo>
                  <a:cubicBezTo>
                    <a:pt x="3638" y="109112"/>
                    <a:pt x="-255" y="100080"/>
                    <a:pt x="13" y="90686"/>
                  </a:cubicBezTo>
                  <a:cubicBezTo>
                    <a:pt x="14" y="79607"/>
                    <a:pt x="5457" y="69235"/>
                    <a:pt x="14573" y="62939"/>
                  </a:cubicBezTo>
                  <a:cubicBezTo>
                    <a:pt x="19030" y="59938"/>
                    <a:pt x="23949" y="57686"/>
                    <a:pt x="29132" y="56272"/>
                  </a:cubicBezTo>
                  <a:cubicBezTo>
                    <a:pt x="35083" y="54872"/>
                    <a:pt x="41118" y="53849"/>
                    <a:pt x="47198" y="53208"/>
                  </a:cubicBezTo>
                  <a:cubicBezTo>
                    <a:pt x="59480" y="52104"/>
                    <a:pt x="71618" y="49755"/>
                    <a:pt x="83425" y="46198"/>
                  </a:cubicBezTo>
                  <a:lnTo>
                    <a:pt x="83425" y="40879"/>
                  </a:lnTo>
                  <a:cubicBezTo>
                    <a:pt x="84087" y="34502"/>
                    <a:pt x="82001" y="28146"/>
                    <a:pt x="77690" y="23402"/>
                  </a:cubicBezTo>
                  <a:cubicBezTo>
                    <a:pt x="71072" y="18385"/>
                    <a:pt x="62860" y="15938"/>
                    <a:pt x="54575" y="16514"/>
                  </a:cubicBezTo>
                  <a:cubicBezTo>
                    <a:pt x="47151" y="16051"/>
                    <a:pt x="39766" y="17910"/>
                    <a:pt x="33446" y="21833"/>
                  </a:cubicBezTo>
                  <a:cubicBezTo>
                    <a:pt x="28126" y="26405"/>
                    <a:pt x="24550" y="32674"/>
                    <a:pt x="23323" y="39580"/>
                  </a:cubicBezTo>
                  <a:lnTo>
                    <a:pt x="3444" y="36957"/>
                  </a:lnTo>
                  <a:cubicBezTo>
                    <a:pt x="4833" y="29498"/>
                    <a:pt x="7891" y="22451"/>
                    <a:pt x="12391" y="16343"/>
                  </a:cubicBezTo>
                  <a:cubicBezTo>
                    <a:pt x="17103" y="10698"/>
                    <a:pt x="23328" y="6515"/>
                    <a:pt x="30333" y="4283"/>
                  </a:cubicBezTo>
                  <a:cubicBezTo>
                    <a:pt x="39097" y="1309"/>
                    <a:pt x="48311" y="-125"/>
                    <a:pt x="57565" y="42"/>
                  </a:cubicBezTo>
                  <a:cubicBezTo>
                    <a:pt x="66048" y="-251"/>
                    <a:pt x="74516" y="978"/>
                    <a:pt x="82567" y="3670"/>
                  </a:cubicBezTo>
                  <a:cubicBezTo>
                    <a:pt x="87960" y="5449"/>
                    <a:pt x="92815" y="8560"/>
                    <a:pt x="96685" y="12715"/>
                  </a:cubicBezTo>
                  <a:cubicBezTo>
                    <a:pt x="99840" y="16778"/>
                    <a:pt x="101982" y="21534"/>
                    <a:pt x="102935" y="26588"/>
                  </a:cubicBezTo>
                  <a:cubicBezTo>
                    <a:pt x="103785" y="32801"/>
                    <a:pt x="104121" y="39072"/>
                    <a:pt x="103940" y="45340"/>
                  </a:cubicBezTo>
                  <a:lnTo>
                    <a:pt x="103941" y="71886"/>
                  </a:lnTo>
                  <a:cubicBezTo>
                    <a:pt x="103627" y="83863"/>
                    <a:pt x="104060" y="95848"/>
                    <a:pt x="105240" y="107770"/>
                  </a:cubicBezTo>
                  <a:cubicBezTo>
                    <a:pt x="106128" y="112812"/>
                    <a:pt x="107861" y="117668"/>
                    <a:pt x="110362" y="122134"/>
                  </a:cubicBezTo>
                  <a:lnTo>
                    <a:pt x="89234" y="122134"/>
                  </a:lnTo>
                  <a:cubicBezTo>
                    <a:pt x="87050" y="117522"/>
                    <a:pt x="85658" y="112575"/>
                    <a:pt x="85116" y="107501"/>
                  </a:cubicBezTo>
                  <a:close/>
                  <a:moveTo>
                    <a:pt x="83450" y="62130"/>
                  </a:moveTo>
                  <a:cubicBezTo>
                    <a:pt x="72716" y="65947"/>
                    <a:pt x="61581" y="68529"/>
                    <a:pt x="50261" y="69827"/>
                  </a:cubicBezTo>
                  <a:cubicBezTo>
                    <a:pt x="44223" y="70471"/>
                    <a:pt x="38283" y="71829"/>
                    <a:pt x="32564" y="73871"/>
                  </a:cubicBezTo>
                  <a:cubicBezTo>
                    <a:pt x="23532" y="77678"/>
                    <a:pt x="19297" y="88085"/>
                    <a:pt x="23103" y="97117"/>
                  </a:cubicBezTo>
                  <a:cubicBezTo>
                    <a:pt x="24168" y="99643"/>
                    <a:pt x="25804" y="101889"/>
                    <a:pt x="27882" y="103677"/>
                  </a:cubicBezTo>
                  <a:cubicBezTo>
                    <a:pt x="32990" y="107743"/>
                    <a:pt x="39432" y="109754"/>
                    <a:pt x="45947" y="109315"/>
                  </a:cubicBezTo>
                  <a:cubicBezTo>
                    <a:pt x="53228" y="109459"/>
                    <a:pt x="60420" y="107693"/>
                    <a:pt x="66806" y="104192"/>
                  </a:cubicBezTo>
                  <a:cubicBezTo>
                    <a:pt x="72666" y="101052"/>
                    <a:pt x="77372" y="96122"/>
                    <a:pt x="80238" y="90122"/>
                  </a:cubicBezTo>
                  <a:cubicBezTo>
                    <a:pt x="82758" y="83667"/>
                    <a:pt x="83870" y="76747"/>
                    <a:pt x="83498" y="69827"/>
                  </a:cubicBez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70" name="Google Shape;3170;p18"/>
            <p:cNvSpPr/>
            <p:nvPr/>
          </p:nvSpPr>
          <p:spPr>
            <a:xfrm>
              <a:off x="11253995" y="3755468"/>
              <a:ext cx="58534" cy="163711"/>
            </a:xfrm>
            <a:custGeom>
              <a:rect b="b" l="l" r="r" t="t"/>
              <a:pathLst>
                <a:path extrusionOk="0" h="163711" w="58534">
                  <a:moveTo>
                    <a:pt x="55592" y="143907"/>
                  </a:moveTo>
                  <a:lnTo>
                    <a:pt x="58534" y="161849"/>
                  </a:lnTo>
                  <a:cubicBezTo>
                    <a:pt x="53485" y="162967"/>
                    <a:pt x="48336" y="163575"/>
                    <a:pt x="43166" y="163663"/>
                  </a:cubicBezTo>
                  <a:cubicBezTo>
                    <a:pt x="37241" y="163975"/>
                    <a:pt x="31335" y="162768"/>
                    <a:pt x="26008" y="160158"/>
                  </a:cubicBezTo>
                  <a:cubicBezTo>
                    <a:pt x="22198" y="158127"/>
                    <a:pt x="19165" y="154896"/>
                    <a:pt x="17379" y="150966"/>
                  </a:cubicBezTo>
                  <a:cubicBezTo>
                    <a:pt x="15267" y="143153"/>
                    <a:pt x="14439" y="135048"/>
                    <a:pt x="14928" y="126969"/>
                  </a:cubicBezTo>
                  <a:lnTo>
                    <a:pt x="14928" y="58337"/>
                  </a:lnTo>
                  <a:lnTo>
                    <a:pt x="0" y="58337"/>
                  </a:lnTo>
                  <a:lnTo>
                    <a:pt x="0" y="42356"/>
                  </a:lnTo>
                  <a:lnTo>
                    <a:pt x="14928" y="42356"/>
                  </a:lnTo>
                  <a:lnTo>
                    <a:pt x="14928" y="12501"/>
                  </a:lnTo>
                  <a:lnTo>
                    <a:pt x="35101" y="0"/>
                  </a:lnTo>
                  <a:lnTo>
                    <a:pt x="35101" y="41939"/>
                  </a:lnTo>
                  <a:lnTo>
                    <a:pt x="55592" y="41939"/>
                  </a:lnTo>
                  <a:lnTo>
                    <a:pt x="55592" y="57675"/>
                  </a:lnTo>
                  <a:lnTo>
                    <a:pt x="35150" y="57675"/>
                  </a:lnTo>
                  <a:lnTo>
                    <a:pt x="35150" y="127803"/>
                  </a:lnTo>
                  <a:cubicBezTo>
                    <a:pt x="34932" y="131562"/>
                    <a:pt x="35296" y="135332"/>
                    <a:pt x="36229" y="138980"/>
                  </a:cubicBezTo>
                  <a:cubicBezTo>
                    <a:pt x="36929" y="140646"/>
                    <a:pt x="38162" y="142034"/>
                    <a:pt x="39734" y="142926"/>
                  </a:cubicBezTo>
                  <a:cubicBezTo>
                    <a:pt x="41873" y="144032"/>
                    <a:pt x="44267" y="144548"/>
                    <a:pt x="46671" y="144421"/>
                  </a:cubicBezTo>
                  <a:cubicBezTo>
                    <a:pt x="49654" y="144446"/>
                    <a:pt x="52634" y="144274"/>
                    <a:pt x="55594" y="143907"/>
                  </a:cubicBez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71" name="Google Shape;3171;p18"/>
            <p:cNvSpPr/>
            <p:nvPr/>
          </p:nvSpPr>
          <p:spPr>
            <a:xfrm>
              <a:off x="11329514" y="3752110"/>
              <a:ext cx="20296" cy="165525"/>
            </a:xfrm>
            <a:custGeom>
              <a:rect b="b" l="l" r="r" t="t"/>
              <a:pathLst>
                <a:path extrusionOk="0" h="165525" w="20296">
                  <a:moveTo>
                    <a:pt x="0" y="23359"/>
                  </a:moveTo>
                  <a:lnTo>
                    <a:pt x="0" y="0"/>
                  </a:lnTo>
                  <a:lnTo>
                    <a:pt x="20296" y="0"/>
                  </a:lnTo>
                  <a:lnTo>
                    <a:pt x="20296" y="23359"/>
                  </a:lnTo>
                  <a:close/>
                  <a:moveTo>
                    <a:pt x="0" y="165526"/>
                  </a:moveTo>
                  <a:lnTo>
                    <a:pt x="0" y="45616"/>
                  </a:lnTo>
                  <a:lnTo>
                    <a:pt x="20296" y="45616"/>
                  </a:lnTo>
                  <a:lnTo>
                    <a:pt x="20296" y="165452"/>
                  </a:ln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72" name="Google Shape;3172;p18"/>
            <p:cNvSpPr/>
            <p:nvPr/>
          </p:nvSpPr>
          <p:spPr>
            <a:xfrm>
              <a:off x="11373317" y="3794926"/>
              <a:ext cx="112441" cy="125424"/>
            </a:xfrm>
            <a:custGeom>
              <a:rect b="b" l="l" r="r" t="t"/>
              <a:pathLst>
                <a:path extrusionOk="0" h="125424" w="112441">
                  <a:moveTo>
                    <a:pt x="0" y="62705"/>
                  </a:moveTo>
                  <a:cubicBezTo>
                    <a:pt x="0" y="40465"/>
                    <a:pt x="6250" y="24010"/>
                    <a:pt x="18751" y="13339"/>
                  </a:cubicBezTo>
                  <a:cubicBezTo>
                    <a:pt x="29186" y="4453"/>
                    <a:pt x="42526" y="-284"/>
                    <a:pt x="56229" y="30"/>
                  </a:cubicBezTo>
                  <a:cubicBezTo>
                    <a:pt x="71385" y="-471"/>
                    <a:pt x="86055" y="5406"/>
                    <a:pt x="96673" y="16232"/>
                  </a:cubicBezTo>
                  <a:cubicBezTo>
                    <a:pt x="107658" y="28482"/>
                    <a:pt x="113296" y="44612"/>
                    <a:pt x="112336" y="61039"/>
                  </a:cubicBezTo>
                  <a:cubicBezTo>
                    <a:pt x="112937" y="73534"/>
                    <a:pt x="110560" y="85993"/>
                    <a:pt x="105399" y="97389"/>
                  </a:cubicBezTo>
                  <a:cubicBezTo>
                    <a:pt x="100879" y="106147"/>
                    <a:pt x="93823" y="113340"/>
                    <a:pt x="85153" y="118028"/>
                  </a:cubicBezTo>
                  <a:cubicBezTo>
                    <a:pt x="76305" y="122924"/>
                    <a:pt x="66343" y="125457"/>
                    <a:pt x="56230" y="125381"/>
                  </a:cubicBezTo>
                  <a:cubicBezTo>
                    <a:pt x="41005" y="125991"/>
                    <a:pt x="26234" y="120132"/>
                    <a:pt x="15566" y="109253"/>
                  </a:cubicBezTo>
                  <a:cubicBezTo>
                    <a:pt x="4902" y="98566"/>
                    <a:pt x="0" y="82952"/>
                    <a:pt x="0" y="62705"/>
                  </a:cubicBezTo>
                  <a:close/>
                  <a:moveTo>
                    <a:pt x="20859" y="62705"/>
                  </a:moveTo>
                  <a:cubicBezTo>
                    <a:pt x="20859" y="78025"/>
                    <a:pt x="24168" y="89521"/>
                    <a:pt x="30934" y="97218"/>
                  </a:cubicBezTo>
                  <a:cubicBezTo>
                    <a:pt x="43058" y="111137"/>
                    <a:pt x="64169" y="112596"/>
                    <a:pt x="78094" y="100477"/>
                  </a:cubicBezTo>
                  <a:cubicBezTo>
                    <a:pt x="79247" y="99459"/>
                    <a:pt x="80336" y="98371"/>
                    <a:pt x="81355" y="97218"/>
                  </a:cubicBezTo>
                  <a:cubicBezTo>
                    <a:pt x="88070" y="89554"/>
                    <a:pt x="91420" y="77845"/>
                    <a:pt x="91403" y="62093"/>
                  </a:cubicBezTo>
                  <a:cubicBezTo>
                    <a:pt x="92284" y="50003"/>
                    <a:pt x="88681" y="38014"/>
                    <a:pt x="81280" y="28414"/>
                  </a:cubicBezTo>
                  <a:cubicBezTo>
                    <a:pt x="69229" y="14514"/>
                    <a:pt x="48191" y="13015"/>
                    <a:pt x="34291" y="25067"/>
                  </a:cubicBezTo>
                  <a:cubicBezTo>
                    <a:pt x="34267" y="25087"/>
                    <a:pt x="34243" y="25108"/>
                    <a:pt x="34219" y="25129"/>
                  </a:cubicBezTo>
                  <a:cubicBezTo>
                    <a:pt x="33040" y="26137"/>
                    <a:pt x="31941" y="27235"/>
                    <a:pt x="30935" y="28414"/>
                  </a:cubicBezTo>
                  <a:cubicBezTo>
                    <a:pt x="24168" y="35767"/>
                    <a:pt x="21129" y="47165"/>
                    <a:pt x="21129" y="62730"/>
                  </a:cubicBez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73" name="Google Shape;3173;p18"/>
            <p:cNvSpPr/>
            <p:nvPr/>
          </p:nvSpPr>
          <p:spPr>
            <a:xfrm>
              <a:off x="11509282" y="3794915"/>
              <a:ext cx="97399" cy="122646"/>
            </a:xfrm>
            <a:custGeom>
              <a:rect b="b" l="l" r="r" t="t"/>
              <a:pathLst>
                <a:path extrusionOk="0" h="122646" w="97399">
                  <a:moveTo>
                    <a:pt x="0" y="122647"/>
                  </a:moveTo>
                  <a:lnTo>
                    <a:pt x="0" y="2810"/>
                  </a:lnTo>
                  <a:lnTo>
                    <a:pt x="18309" y="2810"/>
                  </a:lnTo>
                  <a:lnTo>
                    <a:pt x="18309" y="19797"/>
                  </a:lnTo>
                  <a:cubicBezTo>
                    <a:pt x="26596" y="6901"/>
                    <a:pt x="41111" y="-622"/>
                    <a:pt x="56424" y="40"/>
                  </a:cubicBezTo>
                  <a:cubicBezTo>
                    <a:pt x="63268" y="-31"/>
                    <a:pt x="70052" y="1313"/>
                    <a:pt x="76352" y="3987"/>
                  </a:cubicBezTo>
                  <a:cubicBezTo>
                    <a:pt x="81751" y="6058"/>
                    <a:pt x="86469" y="9588"/>
                    <a:pt x="89980" y="14184"/>
                  </a:cubicBezTo>
                  <a:cubicBezTo>
                    <a:pt x="93071" y="18693"/>
                    <a:pt x="95199" y="23791"/>
                    <a:pt x="96230" y="29160"/>
                  </a:cubicBezTo>
                  <a:cubicBezTo>
                    <a:pt x="97157" y="35702"/>
                    <a:pt x="97534" y="42311"/>
                    <a:pt x="97358" y="48916"/>
                  </a:cubicBezTo>
                  <a:lnTo>
                    <a:pt x="97359" y="122647"/>
                  </a:lnTo>
                  <a:lnTo>
                    <a:pt x="77039" y="122647"/>
                  </a:lnTo>
                  <a:lnTo>
                    <a:pt x="77039" y="49725"/>
                  </a:lnTo>
                  <a:cubicBezTo>
                    <a:pt x="77318" y="43380"/>
                    <a:pt x="76488" y="37034"/>
                    <a:pt x="74588" y="30974"/>
                  </a:cubicBezTo>
                  <a:cubicBezTo>
                    <a:pt x="72960" y="26843"/>
                    <a:pt x="69979" y="23386"/>
                    <a:pt x="66131" y="21169"/>
                  </a:cubicBezTo>
                  <a:cubicBezTo>
                    <a:pt x="61845" y="18644"/>
                    <a:pt x="56936" y="17370"/>
                    <a:pt x="51964" y="17493"/>
                  </a:cubicBezTo>
                  <a:cubicBezTo>
                    <a:pt x="43734" y="17330"/>
                    <a:pt x="35745" y="20270"/>
                    <a:pt x="29585" y="25728"/>
                  </a:cubicBezTo>
                  <a:cubicBezTo>
                    <a:pt x="23261" y="31244"/>
                    <a:pt x="20099" y="41636"/>
                    <a:pt x="20148" y="56981"/>
                  </a:cubicBezTo>
                  <a:lnTo>
                    <a:pt x="20148" y="122475"/>
                  </a:ln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74" name="Google Shape;3174;p18"/>
            <p:cNvSpPr/>
            <p:nvPr/>
          </p:nvSpPr>
          <p:spPr>
            <a:xfrm>
              <a:off x="11640884" y="3752110"/>
              <a:ext cx="123708" cy="165574"/>
            </a:xfrm>
            <a:custGeom>
              <a:rect b="b" l="l" r="r" t="t"/>
              <a:pathLst>
                <a:path extrusionOk="0" h="165574" w="123708">
                  <a:moveTo>
                    <a:pt x="0" y="165452"/>
                  </a:moveTo>
                  <a:lnTo>
                    <a:pt x="0" y="0"/>
                  </a:lnTo>
                  <a:lnTo>
                    <a:pt x="119714" y="0"/>
                  </a:lnTo>
                  <a:lnTo>
                    <a:pt x="119714" y="19487"/>
                  </a:lnTo>
                  <a:lnTo>
                    <a:pt x="22158" y="19487"/>
                  </a:lnTo>
                  <a:lnTo>
                    <a:pt x="22158" y="70299"/>
                  </a:lnTo>
                  <a:lnTo>
                    <a:pt x="113659" y="70299"/>
                  </a:lnTo>
                  <a:lnTo>
                    <a:pt x="113659" y="89712"/>
                  </a:lnTo>
                  <a:lnTo>
                    <a:pt x="22158" y="89712"/>
                  </a:lnTo>
                  <a:lnTo>
                    <a:pt x="22158" y="145966"/>
                  </a:lnTo>
                  <a:lnTo>
                    <a:pt x="123709" y="145966"/>
                  </a:lnTo>
                  <a:lnTo>
                    <a:pt x="123709" y="165575"/>
                  </a:ln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75" name="Google Shape;3175;p18"/>
            <p:cNvSpPr/>
            <p:nvPr/>
          </p:nvSpPr>
          <p:spPr>
            <a:xfrm>
              <a:off x="11794940" y="3752110"/>
              <a:ext cx="130203" cy="168344"/>
            </a:xfrm>
            <a:custGeom>
              <a:rect b="b" l="l" r="r" t="t"/>
              <a:pathLst>
                <a:path extrusionOk="0" h="168344" w="130203">
                  <a:moveTo>
                    <a:pt x="108266" y="0"/>
                  </a:moveTo>
                  <a:lnTo>
                    <a:pt x="130130" y="0"/>
                  </a:lnTo>
                  <a:lnTo>
                    <a:pt x="130130" y="95595"/>
                  </a:lnTo>
                  <a:cubicBezTo>
                    <a:pt x="130615" y="109026"/>
                    <a:pt x="128714" y="122437"/>
                    <a:pt x="124517" y="135205"/>
                  </a:cubicBezTo>
                  <a:cubicBezTo>
                    <a:pt x="120559" y="145199"/>
                    <a:pt x="113394" y="153597"/>
                    <a:pt x="104148" y="159079"/>
                  </a:cubicBezTo>
                  <a:cubicBezTo>
                    <a:pt x="92366" y="165696"/>
                    <a:pt x="78967" y="168880"/>
                    <a:pt x="65469" y="168271"/>
                  </a:cubicBezTo>
                  <a:cubicBezTo>
                    <a:pt x="52338" y="168789"/>
                    <a:pt x="39286" y="166043"/>
                    <a:pt x="27476" y="160280"/>
                  </a:cubicBezTo>
                  <a:cubicBezTo>
                    <a:pt x="17931" y="155268"/>
                    <a:pt x="10452" y="147061"/>
                    <a:pt x="6347" y="137093"/>
                  </a:cubicBezTo>
                  <a:cubicBezTo>
                    <a:pt x="1627" y="123787"/>
                    <a:pt x="-495" y="109700"/>
                    <a:pt x="97" y="95595"/>
                  </a:cubicBezTo>
                  <a:lnTo>
                    <a:pt x="96" y="0"/>
                  </a:lnTo>
                  <a:lnTo>
                    <a:pt x="22034" y="0"/>
                  </a:lnTo>
                  <a:lnTo>
                    <a:pt x="22034" y="95472"/>
                  </a:lnTo>
                  <a:cubicBezTo>
                    <a:pt x="21503" y="106245"/>
                    <a:pt x="22855" y="117028"/>
                    <a:pt x="26029" y="127337"/>
                  </a:cubicBezTo>
                  <a:cubicBezTo>
                    <a:pt x="28625" y="134056"/>
                    <a:pt x="33525" y="139633"/>
                    <a:pt x="39854" y="143073"/>
                  </a:cubicBezTo>
                  <a:cubicBezTo>
                    <a:pt x="47186" y="146992"/>
                    <a:pt x="55419" y="148912"/>
                    <a:pt x="63729" y="148637"/>
                  </a:cubicBezTo>
                  <a:cubicBezTo>
                    <a:pt x="79783" y="148637"/>
                    <a:pt x="91279" y="144961"/>
                    <a:pt x="98044" y="137705"/>
                  </a:cubicBezTo>
                  <a:cubicBezTo>
                    <a:pt x="104809" y="130450"/>
                    <a:pt x="108290" y="116331"/>
                    <a:pt x="108290" y="95595"/>
                  </a:cubicBez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76" name="Google Shape;3176;p18"/>
            <p:cNvSpPr/>
            <p:nvPr/>
          </p:nvSpPr>
          <p:spPr>
            <a:xfrm>
              <a:off x="3410843" y="3060862"/>
              <a:ext cx="476086" cy="821035"/>
            </a:xfrm>
            <a:custGeom>
              <a:rect b="b" l="l" r="r" t="t"/>
              <a:pathLst>
                <a:path extrusionOk="0" h="821035" w="476086">
                  <a:moveTo>
                    <a:pt x="476086" y="0"/>
                  </a:moveTo>
                  <a:lnTo>
                    <a:pt x="476086" y="163491"/>
                  </a:lnTo>
                  <a:lnTo>
                    <a:pt x="326836" y="163491"/>
                  </a:lnTo>
                  <a:lnTo>
                    <a:pt x="326836" y="821036"/>
                  </a:lnTo>
                  <a:lnTo>
                    <a:pt x="150035" y="821036"/>
                  </a:lnTo>
                  <a:lnTo>
                    <a:pt x="150035" y="163491"/>
                  </a:lnTo>
                  <a:lnTo>
                    <a:pt x="0" y="163491"/>
                  </a:lnTo>
                  <a:lnTo>
                    <a:pt x="0" y="0"/>
                  </a:lnTo>
                  <a:lnTo>
                    <a:pt x="476086" y="0"/>
                  </a:lnTo>
                  <a:close/>
                </a:path>
              </a:pathLst>
            </a:custGeom>
            <a:solidFill>
              <a:srgbClr val="CE0E2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77" name="Google Shape;3177;p18"/>
            <p:cNvSpPr/>
            <p:nvPr/>
          </p:nvSpPr>
          <p:spPr>
            <a:xfrm>
              <a:off x="3868790" y="3620066"/>
              <a:ext cx="380687" cy="260875"/>
            </a:xfrm>
            <a:custGeom>
              <a:rect b="b" l="l" r="r" t="t"/>
              <a:pathLst>
                <a:path extrusionOk="0" h="260875" w="380687">
                  <a:moveTo>
                    <a:pt x="192979" y="0"/>
                  </a:moveTo>
                  <a:lnTo>
                    <a:pt x="168247" y="7868"/>
                  </a:lnTo>
                  <a:cubicBezTo>
                    <a:pt x="128197" y="20566"/>
                    <a:pt x="86804" y="28553"/>
                    <a:pt x="44905" y="31669"/>
                  </a:cubicBezTo>
                  <a:lnTo>
                    <a:pt x="0" y="32796"/>
                  </a:lnTo>
                  <a:lnTo>
                    <a:pt x="162536" y="260875"/>
                  </a:lnTo>
                  <a:lnTo>
                    <a:pt x="380688" y="260875"/>
                  </a:lnTo>
                  <a:close/>
                </a:path>
              </a:pathLst>
            </a:custGeom>
            <a:solidFill>
              <a:srgbClr val="CE0E2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78" name="Google Shape;3178;p18"/>
            <p:cNvSpPr/>
            <p:nvPr/>
          </p:nvSpPr>
          <p:spPr>
            <a:xfrm>
              <a:off x="3384248" y="3720906"/>
              <a:ext cx="142656" cy="127729"/>
            </a:xfrm>
            <a:custGeom>
              <a:rect b="b" l="l" r="r" t="t"/>
              <a:pathLst>
                <a:path extrusionOk="0" h="127729" w="142656">
                  <a:moveTo>
                    <a:pt x="142657" y="50396"/>
                  </a:moveTo>
                  <a:lnTo>
                    <a:pt x="90055" y="47307"/>
                  </a:lnTo>
                  <a:lnTo>
                    <a:pt x="81672" y="0"/>
                  </a:lnTo>
                  <a:lnTo>
                    <a:pt x="55371" y="45346"/>
                  </a:lnTo>
                  <a:lnTo>
                    <a:pt x="0" y="42135"/>
                  </a:lnTo>
                  <a:lnTo>
                    <a:pt x="38434" y="75030"/>
                  </a:lnTo>
                  <a:lnTo>
                    <a:pt x="12084" y="121969"/>
                  </a:lnTo>
                  <a:lnTo>
                    <a:pt x="62234" y="95791"/>
                  </a:lnTo>
                  <a:lnTo>
                    <a:pt x="111772" y="127729"/>
                  </a:lnTo>
                  <a:lnTo>
                    <a:pt x="96502" y="80030"/>
                  </a:lnTo>
                  <a:lnTo>
                    <a:pt x="142657" y="50396"/>
                  </a:lnTo>
                  <a:close/>
                </a:path>
              </a:pathLst>
            </a:custGeom>
            <a:solidFill>
              <a:srgbClr val="FFCD00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79" name="Google Shape;3179;p18"/>
            <p:cNvSpPr/>
            <p:nvPr/>
          </p:nvSpPr>
          <p:spPr>
            <a:xfrm>
              <a:off x="3244924" y="3563077"/>
              <a:ext cx="133023" cy="114713"/>
            </a:xfrm>
            <a:custGeom>
              <a:rect b="b" l="l" r="r" t="t"/>
              <a:pathLst>
                <a:path extrusionOk="0" h="114713" w="133023">
                  <a:moveTo>
                    <a:pt x="133024" y="45518"/>
                  </a:moveTo>
                  <a:lnTo>
                    <a:pt x="83927" y="42674"/>
                  </a:lnTo>
                  <a:lnTo>
                    <a:pt x="76035" y="0"/>
                  </a:lnTo>
                  <a:lnTo>
                    <a:pt x="51621" y="40812"/>
                  </a:lnTo>
                  <a:lnTo>
                    <a:pt x="0" y="37797"/>
                  </a:lnTo>
                  <a:lnTo>
                    <a:pt x="35860" y="67529"/>
                  </a:lnTo>
                  <a:lnTo>
                    <a:pt x="4216" y="109346"/>
                  </a:lnTo>
                  <a:lnTo>
                    <a:pt x="58068" y="86256"/>
                  </a:lnTo>
                  <a:lnTo>
                    <a:pt x="97017" y="114714"/>
                  </a:lnTo>
                  <a:lnTo>
                    <a:pt x="90006" y="72113"/>
                  </a:lnTo>
                  <a:lnTo>
                    <a:pt x="133024" y="45518"/>
                  </a:lnTo>
                  <a:close/>
                </a:path>
              </a:pathLst>
            </a:custGeom>
            <a:solidFill>
              <a:srgbClr val="FFCD00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80" name="Google Shape;3180;p18"/>
            <p:cNvSpPr/>
            <p:nvPr/>
          </p:nvSpPr>
          <p:spPr>
            <a:xfrm>
              <a:off x="3241223" y="3392821"/>
              <a:ext cx="119812" cy="97874"/>
            </a:xfrm>
            <a:custGeom>
              <a:rect b="b" l="l" r="r" t="t"/>
              <a:pathLst>
                <a:path extrusionOk="0" h="97874" w="119812">
                  <a:moveTo>
                    <a:pt x="119812" y="38973"/>
                  </a:moveTo>
                  <a:lnTo>
                    <a:pt x="75618" y="36424"/>
                  </a:lnTo>
                  <a:lnTo>
                    <a:pt x="68363" y="0"/>
                  </a:lnTo>
                  <a:lnTo>
                    <a:pt x="46523" y="34757"/>
                  </a:lnTo>
                  <a:lnTo>
                    <a:pt x="0" y="32012"/>
                  </a:lnTo>
                  <a:lnTo>
                    <a:pt x="32380" y="57479"/>
                  </a:lnTo>
                  <a:lnTo>
                    <a:pt x="3995" y="92996"/>
                  </a:lnTo>
                  <a:lnTo>
                    <a:pt x="52479" y="73485"/>
                  </a:lnTo>
                  <a:lnTo>
                    <a:pt x="87628" y="97874"/>
                  </a:lnTo>
                  <a:lnTo>
                    <a:pt x="81157" y="61524"/>
                  </a:lnTo>
                  <a:lnTo>
                    <a:pt x="119812" y="38973"/>
                  </a:lnTo>
                  <a:close/>
                </a:path>
              </a:pathLst>
            </a:custGeom>
            <a:solidFill>
              <a:srgbClr val="FFCD00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81" name="Google Shape;3181;p18"/>
            <p:cNvSpPr/>
            <p:nvPr/>
          </p:nvSpPr>
          <p:spPr>
            <a:xfrm>
              <a:off x="3339441" y="3263964"/>
              <a:ext cx="104222" cy="77235"/>
            </a:xfrm>
            <a:custGeom>
              <a:rect b="b" l="l" r="r" t="t"/>
              <a:pathLst>
                <a:path extrusionOk="0" h="77235" w="104222">
                  <a:moveTo>
                    <a:pt x="104223" y="30933"/>
                  </a:moveTo>
                  <a:lnTo>
                    <a:pt x="65813" y="28752"/>
                  </a:lnTo>
                  <a:lnTo>
                    <a:pt x="59318" y="0"/>
                  </a:lnTo>
                  <a:lnTo>
                    <a:pt x="40518" y="27257"/>
                  </a:lnTo>
                  <a:lnTo>
                    <a:pt x="0" y="24879"/>
                  </a:lnTo>
                  <a:lnTo>
                    <a:pt x="28262" y="45101"/>
                  </a:lnTo>
                  <a:lnTo>
                    <a:pt x="3750" y="72995"/>
                  </a:lnTo>
                  <a:lnTo>
                    <a:pt x="45812" y="57823"/>
                  </a:lnTo>
                  <a:lnTo>
                    <a:pt x="76525" y="77236"/>
                  </a:lnTo>
                  <a:lnTo>
                    <a:pt x="70740" y="48557"/>
                  </a:lnTo>
                  <a:lnTo>
                    <a:pt x="104223" y="30933"/>
                  </a:lnTo>
                  <a:close/>
                </a:path>
              </a:pathLst>
            </a:custGeom>
            <a:solidFill>
              <a:srgbClr val="FFCD00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82" name="Google Shape;3182;p18"/>
            <p:cNvSpPr/>
            <p:nvPr/>
          </p:nvSpPr>
          <p:spPr>
            <a:xfrm>
              <a:off x="3754150" y="3062014"/>
              <a:ext cx="470419" cy="575419"/>
            </a:xfrm>
            <a:custGeom>
              <a:rect b="b" l="l" r="r" t="t"/>
              <a:pathLst>
                <a:path extrusionOk="0" h="575419" w="470419">
                  <a:moveTo>
                    <a:pt x="447481" y="168516"/>
                  </a:moveTo>
                  <a:cubicBezTo>
                    <a:pt x="432563" y="134116"/>
                    <a:pt x="410213" y="103445"/>
                    <a:pt x="382036" y="78706"/>
                  </a:cubicBezTo>
                  <a:cubicBezTo>
                    <a:pt x="351869" y="52454"/>
                    <a:pt x="316640" y="32666"/>
                    <a:pt x="278524" y="20565"/>
                  </a:cubicBezTo>
                  <a:cubicBezTo>
                    <a:pt x="236957" y="7279"/>
                    <a:pt x="193623" y="346"/>
                    <a:pt x="149986" y="0"/>
                  </a:cubicBezTo>
                  <a:lnTo>
                    <a:pt x="149986" y="163222"/>
                  </a:lnTo>
                  <a:cubicBezTo>
                    <a:pt x="181316" y="165398"/>
                    <a:pt x="211379" y="176451"/>
                    <a:pt x="236658" y="195087"/>
                  </a:cubicBezTo>
                  <a:cubicBezTo>
                    <a:pt x="264438" y="216020"/>
                    <a:pt x="278328" y="246855"/>
                    <a:pt x="278328" y="287593"/>
                  </a:cubicBezTo>
                  <a:lnTo>
                    <a:pt x="278328" y="290265"/>
                  </a:lnTo>
                  <a:cubicBezTo>
                    <a:pt x="278890" y="324233"/>
                    <a:pt x="264409" y="356712"/>
                    <a:pt x="238766" y="378996"/>
                  </a:cubicBezTo>
                  <a:cubicBezTo>
                    <a:pt x="212539" y="402854"/>
                    <a:pt x="175625" y="414783"/>
                    <a:pt x="128023" y="414783"/>
                  </a:cubicBezTo>
                  <a:lnTo>
                    <a:pt x="0" y="414783"/>
                  </a:lnTo>
                  <a:lnTo>
                    <a:pt x="0" y="575407"/>
                  </a:lnTo>
                  <a:lnTo>
                    <a:pt x="121847" y="575407"/>
                  </a:lnTo>
                  <a:cubicBezTo>
                    <a:pt x="167845" y="575746"/>
                    <a:pt x="213663" y="569624"/>
                    <a:pt x="257959" y="557219"/>
                  </a:cubicBezTo>
                  <a:cubicBezTo>
                    <a:pt x="298033" y="546165"/>
                    <a:pt x="335657" y="527636"/>
                    <a:pt x="368849" y="502608"/>
                  </a:cubicBezTo>
                  <a:cubicBezTo>
                    <a:pt x="400267" y="478567"/>
                    <a:pt x="425765" y="447653"/>
                    <a:pt x="443388" y="412234"/>
                  </a:cubicBezTo>
                  <a:cubicBezTo>
                    <a:pt x="462080" y="373020"/>
                    <a:pt x="471315" y="329969"/>
                    <a:pt x="470351" y="286539"/>
                  </a:cubicBezTo>
                  <a:lnTo>
                    <a:pt x="470350" y="284505"/>
                  </a:lnTo>
                  <a:cubicBezTo>
                    <a:pt x="470886" y="244671"/>
                    <a:pt x="463096" y="205165"/>
                    <a:pt x="447481" y="168516"/>
                  </a:cubicBezTo>
                  <a:close/>
                </a:path>
              </a:pathLst>
            </a:custGeom>
            <a:solidFill>
              <a:srgbClr val="FFCD00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83" name="Google Shape;3183;p18"/>
            <p:cNvSpPr/>
            <p:nvPr/>
          </p:nvSpPr>
          <p:spPr>
            <a:xfrm>
              <a:off x="4386056" y="3386512"/>
              <a:ext cx="147299" cy="185879"/>
            </a:xfrm>
            <a:custGeom>
              <a:rect b="b" l="l" r="r" t="t"/>
              <a:pathLst>
                <a:path extrusionOk="0" h="185879" w="147299">
                  <a:moveTo>
                    <a:pt x="0" y="9"/>
                  </a:moveTo>
                  <a:lnTo>
                    <a:pt x="75986" y="9"/>
                  </a:lnTo>
                  <a:cubicBezTo>
                    <a:pt x="86095" y="-136"/>
                    <a:pt x="96156" y="1430"/>
                    <a:pt x="105742" y="4642"/>
                  </a:cubicBezTo>
                  <a:cubicBezTo>
                    <a:pt x="114087" y="7426"/>
                    <a:pt x="121765" y="11908"/>
                    <a:pt x="128293" y="17805"/>
                  </a:cubicBezTo>
                  <a:cubicBezTo>
                    <a:pt x="134398" y="23495"/>
                    <a:pt x="139205" y="30434"/>
                    <a:pt x="142387" y="38149"/>
                  </a:cubicBezTo>
                  <a:cubicBezTo>
                    <a:pt x="145734" y="46466"/>
                    <a:pt x="147400" y="55363"/>
                    <a:pt x="147289" y="64327"/>
                  </a:cubicBezTo>
                  <a:lnTo>
                    <a:pt x="147289" y="64842"/>
                  </a:lnTo>
                  <a:cubicBezTo>
                    <a:pt x="147460" y="74654"/>
                    <a:pt x="145425" y="84380"/>
                    <a:pt x="141333" y="93300"/>
                  </a:cubicBezTo>
                  <a:cubicBezTo>
                    <a:pt x="137583" y="101246"/>
                    <a:pt x="132076" y="108236"/>
                    <a:pt x="125229" y="113742"/>
                  </a:cubicBezTo>
                  <a:cubicBezTo>
                    <a:pt x="118178" y="119380"/>
                    <a:pt x="110093" y="123585"/>
                    <a:pt x="101428" y="126121"/>
                  </a:cubicBezTo>
                  <a:cubicBezTo>
                    <a:pt x="91878" y="128923"/>
                    <a:pt x="81968" y="130311"/>
                    <a:pt x="72015" y="130239"/>
                  </a:cubicBezTo>
                  <a:lnTo>
                    <a:pt x="40959" y="130239"/>
                  </a:lnTo>
                  <a:lnTo>
                    <a:pt x="40959" y="185880"/>
                  </a:lnTo>
                  <a:lnTo>
                    <a:pt x="25" y="185880"/>
                  </a:lnTo>
                  <a:close/>
                  <a:moveTo>
                    <a:pt x="73338" y="93815"/>
                  </a:moveTo>
                  <a:cubicBezTo>
                    <a:pt x="82025" y="94338"/>
                    <a:pt x="90570" y="91434"/>
                    <a:pt x="97139" y="85726"/>
                  </a:cubicBezTo>
                  <a:cubicBezTo>
                    <a:pt x="102704" y="80561"/>
                    <a:pt x="105798" y="73266"/>
                    <a:pt x="105644" y="65676"/>
                  </a:cubicBezTo>
                  <a:lnTo>
                    <a:pt x="105644" y="65161"/>
                  </a:lnTo>
                  <a:cubicBezTo>
                    <a:pt x="106186" y="57137"/>
                    <a:pt x="102872" y="49336"/>
                    <a:pt x="96722" y="44154"/>
                  </a:cubicBezTo>
                  <a:cubicBezTo>
                    <a:pt x="89683" y="39137"/>
                    <a:pt x="81132" y="36696"/>
                    <a:pt x="72505" y="37242"/>
                  </a:cubicBezTo>
                  <a:lnTo>
                    <a:pt x="40934" y="37242"/>
                  </a:lnTo>
                  <a:lnTo>
                    <a:pt x="40934" y="94133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84" name="Google Shape;3184;p18"/>
            <p:cNvSpPr/>
            <p:nvPr/>
          </p:nvSpPr>
          <p:spPr>
            <a:xfrm>
              <a:off x="4561190" y="3378555"/>
              <a:ext cx="40394" cy="193836"/>
            </a:xfrm>
            <a:custGeom>
              <a:rect b="b" l="l" r="r" t="t"/>
              <a:pathLst>
                <a:path extrusionOk="0" h="193836" w="40394">
                  <a:moveTo>
                    <a:pt x="0" y="0"/>
                  </a:moveTo>
                  <a:lnTo>
                    <a:pt x="40395" y="0"/>
                  </a:lnTo>
                  <a:lnTo>
                    <a:pt x="40395" y="193837"/>
                  </a:lnTo>
                  <a:lnTo>
                    <a:pt x="0" y="193837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85" name="Google Shape;3185;p18"/>
            <p:cNvSpPr/>
            <p:nvPr/>
          </p:nvSpPr>
          <p:spPr>
            <a:xfrm>
              <a:off x="4631083" y="3428492"/>
              <a:ext cx="131451" cy="146753"/>
            </a:xfrm>
            <a:custGeom>
              <a:rect b="b" l="l" r="r" t="t"/>
              <a:pathLst>
                <a:path extrusionOk="0" h="146753" w="131451">
                  <a:moveTo>
                    <a:pt x="48914" y="146718"/>
                  </a:moveTo>
                  <a:cubicBezTo>
                    <a:pt x="42482" y="146799"/>
                    <a:pt x="36078" y="145856"/>
                    <a:pt x="29942" y="143924"/>
                  </a:cubicBezTo>
                  <a:cubicBezTo>
                    <a:pt x="24245" y="142217"/>
                    <a:pt x="18946" y="139392"/>
                    <a:pt x="14353" y="135614"/>
                  </a:cubicBezTo>
                  <a:cubicBezTo>
                    <a:pt x="9924" y="131848"/>
                    <a:pt x="6355" y="127176"/>
                    <a:pt x="3887" y="121912"/>
                  </a:cubicBezTo>
                  <a:cubicBezTo>
                    <a:pt x="1216" y="116037"/>
                    <a:pt x="-108" y="109638"/>
                    <a:pt x="14" y="103185"/>
                  </a:cubicBezTo>
                  <a:lnTo>
                    <a:pt x="14" y="102646"/>
                  </a:lnTo>
                  <a:cubicBezTo>
                    <a:pt x="-157" y="95671"/>
                    <a:pt x="1286" y="88750"/>
                    <a:pt x="4229" y="82424"/>
                  </a:cubicBezTo>
                  <a:cubicBezTo>
                    <a:pt x="7016" y="76848"/>
                    <a:pt x="11091" y="72017"/>
                    <a:pt x="16117" y="68330"/>
                  </a:cubicBezTo>
                  <a:cubicBezTo>
                    <a:pt x="21503" y="64464"/>
                    <a:pt x="27563" y="61637"/>
                    <a:pt x="33986" y="59996"/>
                  </a:cubicBezTo>
                  <a:cubicBezTo>
                    <a:pt x="41582" y="58038"/>
                    <a:pt x="49405" y="57099"/>
                    <a:pt x="57248" y="57202"/>
                  </a:cubicBezTo>
                  <a:cubicBezTo>
                    <a:pt x="63622" y="57127"/>
                    <a:pt x="69990" y="57644"/>
                    <a:pt x="76269" y="58746"/>
                  </a:cubicBezTo>
                  <a:cubicBezTo>
                    <a:pt x="81616" y="59807"/>
                    <a:pt x="86882" y="61241"/>
                    <a:pt x="92030" y="63036"/>
                  </a:cubicBezTo>
                  <a:lnTo>
                    <a:pt x="92030" y="60707"/>
                  </a:lnTo>
                  <a:cubicBezTo>
                    <a:pt x="92542" y="53416"/>
                    <a:pt x="89721" y="46285"/>
                    <a:pt x="84358" y="41319"/>
                  </a:cubicBezTo>
                  <a:cubicBezTo>
                    <a:pt x="77855" y="36443"/>
                    <a:pt x="69819" y="34060"/>
                    <a:pt x="61709" y="34603"/>
                  </a:cubicBezTo>
                  <a:cubicBezTo>
                    <a:pt x="54771" y="34506"/>
                    <a:pt x="47842" y="35164"/>
                    <a:pt x="41046" y="36563"/>
                  </a:cubicBezTo>
                  <a:cubicBezTo>
                    <a:pt x="34682" y="38136"/>
                    <a:pt x="28427" y="40117"/>
                    <a:pt x="22319" y="42495"/>
                  </a:cubicBezTo>
                  <a:lnTo>
                    <a:pt x="12269" y="11684"/>
                  </a:lnTo>
                  <a:cubicBezTo>
                    <a:pt x="20199" y="8276"/>
                    <a:pt x="28398" y="5529"/>
                    <a:pt x="36781" y="3473"/>
                  </a:cubicBezTo>
                  <a:cubicBezTo>
                    <a:pt x="46930" y="1072"/>
                    <a:pt x="57334" y="-89"/>
                    <a:pt x="67763" y="17"/>
                  </a:cubicBezTo>
                  <a:cubicBezTo>
                    <a:pt x="77406" y="-172"/>
                    <a:pt x="87014" y="1236"/>
                    <a:pt x="96197" y="4184"/>
                  </a:cubicBezTo>
                  <a:cubicBezTo>
                    <a:pt x="103551" y="6606"/>
                    <a:pt x="110257" y="10672"/>
                    <a:pt x="115806" y="16072"/>
                  </a:cubicBezTo>
                  <a:cubicBezTo>
                    <a:pt x="121279" y="21564"/>
                    <a:pt x="125356" y="28288"/>
                    <a:pt x="127694" y="35681"/>
                  </a:cubicBezTo>
                  <a:cubicBezTo>
                    <a:pt x="130296" y="44084"/>
                    <a:pt x="131562" y="52843"/>
                    <a:pt x="131444" y="61639"/>
                  </a:cubicBezTo>
                  <a:lnTo>
                    <a:pt x="131444" y="143899"/>
                  </a:lnTo>
                  <a:lnTo>
                    <a:pt x="92226" y="143899"/>
                  </a:lnTo>
                  <a:lnTo>
                    <a:pt x="92226" y="128702"/>
                  </a:lnTo>
                  <a:cubicBezTo>
                    <a:pt x="87205" y="134219"/>
                    <a:pt x="81140" y="138684"/>
                    <a:pt x="74381" y="141840"/>
                  </a:cubicBezTo>
                  <a:cubicBezTo>
                    <a:pt x="66365" y="145355"/>
                    <a:pt x="57661" y="147022"/>
                    <a:pt x="48914" y="146718"/>
                  </a:cubicBezTo>
                  <a:close/>
                  <a:moveTo>
                    <a:pt x="61170" y="118824"/>
                  </a:moveTo>
                  <a:cubicBezTo>
                    <a:pt x="69390" y="119241"/>
                    <a:pt x="77503" y="116808"/>
                    <a:pt x="84137" y="111936"/>
                  </a:cubicBezTo>
                  <a:cubicBezTo>
                    <a:pt x="89664" y="107683"/>
                    <a:pt x="92855" y="101066"/>
                    <a:pt x="92741" y="94092"/>
                  </a:cubicBezTo>
                  <a:lnTo>
                    <a:pt x="92740" y="86935"/>
                  </a:lnTo>
                  <a:cubicBezTo>
                    <a:pt x="88925" y="85235"/>
                    <a:pt x="84940" y="83945"/>
                    <a:pt x="80852" y="83086"/>
                  </a:cubicBezTo>
                  <a:cubicBezTo>
                    <a:pt x="76285" y="82050"/>
                    <a:pt x="71613" y="81548"/>
                    <a:pt x="66930" y="81591"/>
                  </a:cubicBezTo>
                  <a:cubicBezTo>
                    <a:pt x="59758" y="81217"/>
                    <a:pt x="52637" y="82974"/>
                    <a:pt x="46463" y="86640"/>
                  </a:cubicBezTo>
                  <a:cubicBezTo>
                    <a:pt x="41580" y="89895"/>
                    <a:pt x="38784" y="95489"/>
                    <a:pt x="39109" y="101347"/>
                  </a:cubicBezTo>
                  <a:lnTo>
                    <a:pt x="39110" y="101886"/>
                  </a:lnTo>
                  <a:cubicBezTo>
                    <a:pt x="38811" y="106862"/>
                    <a:pt x="41053" y="111651"/>
                    <a:pt x="45066" y="114608"/>
                  </a:cubicBezTo>
                  <a:cubicBezTo>
                    <a:pt x="49818" y="117760"/>
                    <a:pt x="55483" y="119243"/>
                    <a:pt x="61170" y="118824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86" name="Google Shape;3186;p18"/>
            <p:cNvSpPr/>
            <p:nvPr/>
          </p:nvSpPr>
          <p:spPr>
            <a:xfrm>
              <a:off x="4796892" y="3427299"/>
              <a:ext cx="130618" cy="145092"/>
            </a:xfrm>
            <a:custGeom>
              <a:rect b="b" l="l" r="r" t="t"/>
              <a:pathLst>
                <a:path extrusionOk="0" h="145092" w="130618">
                  <a:moveTo>
                    <a:pt x="0" y="2926"/>
                  </a:moveTo>
                  <a:lnTo>
                    <a:pt x="40395" y="2926"/>
                  </a:lnTo>
                  <a:lnTo>
                    <a:pt x="40395" y="23271"/>
                  </a:lnTo>
                  <a:cubicBezTo>
                    <a:pt x="42724" y="20159"/>
                    <a:pt x="45245" y="17195"/>
                    <a:pt x="47944" y="14398"/>
                  </a:cubicBezTo>
                  <a:cubicBezTo>
                    <a:pt x="50739" y="11608"/>
                    <a:pt x="53839" y="9141"/>
                    <a:pt x="57185" y="7044"/>
                  </a:cubicBezTo>
                  <a:cubicBezTo>
                    <a:pt x="60649" y="4865"/>
                    <a:pt x="64392" y="3166"/>
                    <a:pt x="68313" y="1995"/>
                  </a:cubicBezTo>
                  <a:cubicBezTo>
                    <a:pt x="72812" y="686"/>
                    <a:pt x="77478" y="42"/>
                    <a:pt x="82162" y="83"/>
                  </a:cubicBezTo>
                  <a:cubicBezTo>
                    <a:pt x="95563" y="-729"/>
                    <a:pt x="108633" y="4442"/>
                    <a:pt x="117851" y="14202"/>
                  </a:cubicBezTo>
                  <a:cubicBezTo>
                    <a:pt x="126817" y="25065"/>
                    <a:pt x="131344" y="38917"/>
                    <a:pt x="130524" y="52979"/>
                  </a:cubicBezTo>
                  <a:lnTo>
                    <a:pt x="130524" y="145093"/>
                  </a:lnTo>
                  <a:lnTo>
                    <a:pt x="90129" y="145093"/>
                  </a:lnTo>
                  <a:lnTo>
                    <a:pt x="90129" y="65994"/>
                  </a:lnTo>
                  <a:cubicBezTo>
                    <a:pt x="90689" y="58254"/>
                    <a:pt x="88406" y="50576"/>
                    <a:pt x="83707" y="44400"/>
                  </a:cubicBezTo>
                  <a:cubicBezTo>
                    <a:pt x="79161" y="39399"/>
                    <a:pt x="72612" y="36700"/>
                    <a:pt x="65862" y="37046"/>
                  </a:cubicBezTo>
                  <a:cubicBezTo>
                    <a:pt x="58914" y="36668"/>
                    <a:pt x="52150" y="39356"/>
                    <a:pt x="47356" y="44400"/>
                  </a:cubicBezTo>
                  <a:cubicBezTo>
                    <a:pt x="42428" y="50471"/>
                    <a:pt x="40008" y="58197"/>
                    <a:pt x="40591" y="65994"/>
                  </a:cubicBezTo>
                  <a:lnTo>
                    <a:pt x="40591" y="145093"/>
                  </a:lnTo>
                  <a:lnTo>
                    <a:pt x="245" y="145093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87" name="Google Shape;3187;p18"/>
            <p:cNvSpPr/>
            <p:nvPr/>
          </p:nvSpPr>
          <p:spPr>
            <a:xfrm>
              <a:off x="5035791" y="3378555"/>
              <a:ext cx="150072" cy="196683"/>
            </a:xfrm>
            <a:custGeom>
              <a:rect b="b" l="l" r="r" t="t"/>
              <a:pathLst>
                <a:path extrusionOk="0" h="196683" w="150072">
                  <a:moveTo>
                    <a:pt x="65043" y="196655"/>
                  </a:moveTo>
                  <a:cubicBezTo>
                    <a:pt x="56739" y="196654"/>
                    <a:pt x="48514" y="195039"/>
                    <a:pt x="40826" y="191900"/>
                  </a:cubicBezTo>
                  <a:cubicBezTo>
                    <a:pt x="32931" y="188704"/>
                    <a:pt x="25810" y="183857"/>
                    <a:pt x="19942" y="177684"/>
                  </a:cubicBezTo>
                  <a:cubicBezTo>
                    <a:pt x="13639" y="170993"/>
                    <a:pt x="8710" y="163132"/>
                    <a:pt x="5431" y="154545"/>
                  </a:cubicBezTo>
                  <a:cubicBezTo>
                    <a:pt x="1657" y="144490"/>
                    <a:pt x="-182" y="133811"/>
                    <a:pt x="14" y="123072"/>
                  </a:cubicBezTo>
                  <a:lnTo>
                    <a:pt x="14" y="122533"/>
                  </a:lnTo>
                  <a:cubicBezTo>
                    <a:pt x="-180" y="111778"/>
                    <a:pt x="1658" y="101084"/>
                    <a:pt x="5431" y="91011"/>
                  </a:cubicBezTo>
                  <a:cubicBezTo>
                    <a:pt x="8771" y="82469"/>
                    <a:pt x="13694" y="74636"/>
                    <a:pt x="19941" y="67921"/>
                  </a:cubicBezTo>
                  <a:cubicBezTo>
                    <a:pt x="25719" y="61743"/>
                    <a:pt x="32769" y="56892"/>
                    <a:pt x="40604" y="53705"/>
                  </a:cubicBezTo>
                  <a:cubicBezTo>
                    <a:pt x="48371" y="50469"/>
                    <a:pt x="56702" y="48802"/>
                    <a:pt x="65116" y="48802"/>
                  </a:cubicBezTo>
                  <a:cubicBezTo>
                    <a:pt x="74434" y="48441"/>
                    <a:pt x="83674" y="50637"/>
                    <a:pt x="91833" y="55151"/>
                  </a:cubicBezTo>
                  <a:cubicBezTo>
                    <a:pt x="98547" y="59143"/>
                    <a:pt x="104572" y="64191"/>
                    <a:pt x="109678" y="70103"/>
                  </a:cubicBezTo>
                  <a:lnTo>
                    <a:pt x="109678" y="0"/>
                  </a:lnTo>
                  <a:lnTo>
                    <a:pt x="150073" y="0"/>
                  </a:lnTo>
                  <a:lnTo>
                    <a:pt x="150073" y="193837"/>
                  </a:lnTo>
                  <a:lnTo>
                    <a:pt x="109163" y="193837"/>
                  </a:lnTo>
                  <a:lnTo>
                    <a:pt x="109163" y="173492"/>
                  </a:lnTo>
                  <a:cubicBezTo>
                    <a:pt x="104321" y="180105"/>
                    <a:pt x="98265" y="185736"/>
                    <a:pt x="91319" y="190086"/>
                  </a:cubicBezTo>
                  <a:cubicBezTo>
                    <a:pt x="83348" y="194693"/>
                    <a:pt x="74244" y="196969"/>
                    <a:pt x="65043" y="196655"/>
                  </a:cubicBezTo>
                  <a:close/>
                  <a:moveTo>
                    <a:pt x="75387" y="162339"/>
                  </a:moveTo>
                  <a:cubicBezTo>
                    <a:pt x="80020" y="162374"/>
                    <a:pt x="84607" y="161422"/>
                    <a:pt x="88843" y="159545"/>
                  </a:cubicBezTo>
                  <a:cubicBezTo>
                    <a:pt x="92998" y="157697"/>
                    <a:pt x="96708" y="154980"/>
                    <a:pt x="99726" y="151579"/>
                  </a:cubicBezTo>
                  <a:cubicBezTo>
                    <a:pt x="102938" y="147918"/>
                    <a:pt x="105432" y="143685"/>
                    <a:pt x="107080" y="139103"/>
                  </a:cubicBezTo>
                  <a:cubicBezTo>
                    <a:pt x="108996" y="133961"/>
                    <a:pt x="109943" y="128509"/>
                    <a:pt x="109874" y="123023"/>
                  </a:cubicBezTo>
                  <a:lnTo>
                    <a:pt x="109874" y="122484"/>
                  </a:lnTo>
                  <a:cubicBezTo>
                    <a:pt x="109944" y="116989"/>
                    <a:pt x="108997" y="111530"/>
                    <a:pt x="107080" y="106380"/>
                  </a:cubicBezTo>
                  <a:cubicBezTo>
                    <a:pt x="105408" y="101801"/>
                    <a:pt x="102917" y="97565"/>
                    <a:pt x="99727" y="93879"/>
                  </a:cubicBezTo>
                  <a:cubicBezTo>
                    <a:pt x="90096" y="83489"/>
                    <a:pt x="74962" y="80297"/>
                    <a:pt x="61955" y="85913"/>
                  </a:cubicBezTo>
                  <a:cubicBezTo>
                    <a:pt x="57789" y="87802"/>
                    <a:pt x="54046" y="90512"/>
                    <a:pt x="50949" y="93879"/>
                  </a:cubicBezTo>
                  <a:cubicBezTo>
                    <a:pt x="47671" y="97489"/>
                    <a:pt x="45109" y="101690"/>
                    <a:pt x="43400" y="106257"/>
                  </a:cubicBezTo>
                  <a:cubicBezTo>
                    <a:pt x="41434" y="111436"/>
                    <a:pt x="40486" y="116946"/>
                    <a:pt x="40606" y="122484"/>
                  </a:cubicBezTo>
                  <a:lnTo>
                    <a:pt x="40605" y="123023"/>
                  </a:lnTo>
                  <a:cubicBezTo>
                    <a:pt x="40512" y="128511"/>
                    <a:pt x="41460" y="133968"/>
                    <a:pt x="43399" y="139103"/>
                  </a:cubicBezTo>
                  <a:cubicBezTo>
                    <a:pt x="45073" y="143716"/>
                    <a:pt x="47638" y="147955"/>
                    <a:pt x="50949" y="151579"/>
                  </a:cubicBezTo>
                  <a:cubicBezTo>
                    <a:pt x="54032" y="154961"/>
                    <a:pt x="57778" y="157673"/>
                    <a:pt x="61954" y="159545"/>
                  </a:cubicBezTo>
                  <a:cubicBezTo>
                    <a:pt x="66183" y="161419"/>
                    <a:pt x="70762" y="162371"/>
                    <a:pt x="75387" y="162339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88" name="Google Shape;3188;p18"/>
            <p:cNvSpPr/>
            <p:nvPr/>
          </p:nvSpPr>
          <p:spPr>
            <a:xfrm>
              <a:off x="5214466" y="3427192"/>
              <a:ext cx="139878" cy="148574"/>
            </a:xfrm>
            <a:custGeom>
              <a:rect b="b" l="l" r="r" t="t"/>
              <a:pathLst>
                <a:path extrusionOk="0" h="148574" w="139878">
                  <a:moveTo>
                    <a:pt x="74690" y="148558"/>
                  </a:moveTo>
                  <a:cubicBezTo>
                    <a:pt x="64536" y="148657"/>
                    <a:pt x="54453" y="146862"/>
                    <a:pt x="44958" y="143264"/>
                  </a:cubicBezTo>
                  <a:cubicBezTo>
                    <a:pt x="36069" y="139882"/>
                    <a:pt x="27974" y="134700"/>
                    <a:pt x="21182" y="128042"/>
                  </a:cubicBezTo>
                  <a:cubicBezTo>
                    <a:pt x="14469" y="121420"/>
                    <a:pt x="9166" y="113507"/>
                    <a:pt x="5593" y="104781"/>
                  </a:cubicBezTo>
                  <a:cubicBezTo>
                    <a:pt x="1799" y="95332"/>
                    <a:pt x="-100" y="85229"/>
                    <a:pt x="4" y="75048"/>
                  </a:cubicBezTo>
                  <a:lnTo>
                    <a:pt x="4" y="74509"/>
                  </a:lnTo>
                  <a:cubicBezTo>
                    <a:pt x="-53" y="64690"/>
                    <a:pt x="1726" y="54947"/>
                    <a:pt x="5249" y="45781"/>
                  </a:cubicBezTo>
                  <a:cubicBezTo>
                    <a:pt x="8484" y="36992"/>
                    <a:pt x="13386" y="28910"/>
                    <a:pt x="19686" y="21981"/>
                  </a:cubicBezTo>
                  <a:cubicBezTo>
                    <a:pt x="25928" y="15197"/>
                    <a:pt x="33483" y="9751"/>
                    <a:pt x="41894" y="5975"/>
                  </a:cubicBezTo>
                  <a:cubicBezTo>
                    <a:pt x="50879" y="1977"/>
                    <a:pt x="60615" y="-54"/>
                    <a:pt x="70449" y="19"/>
                  </a:cubicBezTo>
                  <a:cubicBezTo>
                    <a:pt x="81086" y="-226"/>
                    <a:pt x="91640" y="1953"/>
                    <a:pt x="101309" y="6392"/>
                  </a:cubicBezTo>
                  <a:cubicBezTo>
                    <a:pt x="109713" y="10437"/>
                    <a:pt x="117113" y="16297"/>
                    <a:pt x="122978" y="23550"/>
                  </a:cubicBezTo>
                  <a:cubicBezTo>
                    <a:pt x="128809" y="30855"/>
                    <a:pt x="133133" y="39245"/>
                    <a:pt x="135699" y="48233"/>
                  </a:cubicBezTo>
                  <a:cubicBezTo>
                    <a:pt x="138479" y="57680"/>
                    <a:pt x="139883" y="67480"/>
                    <a:pt x="139866" y="77328"/>
                  </a:cubicBezTo>
                  <a:lnTo>
                    <a:pt x="139866" y="82377"/>
                  </a:lnTo>
                  <a:cubicBezTo>
                    <a:pt x="139922" y="84247"/>
                    <a:pt x="139798" y="86119"/>
                    <a:pt x="139499" y="87966"/>
                  </a:cubicBezTo>
                  <a:lnTo>
                    <a:pt x="40448" y="87966"/>
                  </a:lnTo>
                  <a:cubicBezTo>
                    <a:pt x="41770" y="96136"/>
                    <a:pt x="46001" y="103553"/>
                    <a:pt x="52361" y="108849"/>
                  </a:cubicBezTo>
                  <a:cubicBezTo>
                    <a:pt x="58928" y="113680"/>
                    <a:pt x="66935" y="116150"/>
                    <a:pt x="75083" y="115860"/>
                  </a:cubicBezTo>
                  <a:cubicBezTo>
                    <a:pt x="81204" y="115955"/>
                    <a:pt x="87278" y="114787"/>
                    <a:pt x="92927" y="112428"/>
                  </a:cubicBezTo>
                  <a:cubicBezTo>
                    <a:pt x="99004" y="109640"/>
                    <a:pt x="104572" y="105853"/>
                    <a:pt x="109399" y="101226"/>
                  </a:cubicBezTo>
                  <a:lnTo>
                    <a:pt x="132733" y="121865"/>
                  </a:lnTo>
                  <a:cubicBezTo>
                    <a:pt x="126118" y="130138"/>
                    <a:pt x="117745" y="136836"/>
                    <a:pt x="108222" y="141474"/>
                  </a:cubicBezTo>
                  <a:cubicBezTo>
                    <a:pt x="97737" y="146378"/>
                    <a:pt x="86263" y="148802"/>
                    <a:pt x="74690" y="148558"/>
                  </a:cubicBezTo>
                  <a:close/>
                  <a:moveTo>
                    <a:pt x="100746" y="63013"/>
                  </a:moveTo>
                  <a:cubicBezTo>
                    <a:pt x="99913" y="54826"/>
                    <a:pt x="96526" y="47108"/>
                    <a:pt x="91064" y="40953"/>
                  </a:cubicBezTo>
                  <a:cubicBezTo>
                    <a:pt x="85796" y="35297"/>
                    <a:pt x="78319" y="32225"/>
                    <a:pt x="70597" y="32545"/>
                  </a:cubicBezTo>
                  <a:cubicBezTo>
                    <a:pt x="62863" y="32223"/>
                    <a:pt x="55362" y="35241"/>
                    <a:pt x="50007" y="40830"/>
                  </a:cubicBezTo>
                  <a:cubicBezTo>
                    <a:pt x="44459" y="46988"/>
                    <a:pt x="40897" y="54676"/>
                    <a:pt x="39786" y="62890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89" name="Google Shape;3189;p18"/>
            <p:cNvSpPr/>
            <p:nvPr/>
          </p:nvSpPr>
          <p:spPr>
            <a:xfrm>
              <a:off x="5468506" y="3386521"/>
              <a:ext cx="160892" cy="185870"/>
            </a:xfrm>
            <a:custGeom>
              <a:rect b="b" l="l" r="r" t="t"/>
              <a:pathLst>
                <a:path extrusionOk="0" h="185870" w="160892">
                  <a:moveTo>
                    <a:pt x="0" y="0"/>
                  </a:moveTo>
                  <a:lnTo>
                    <a:pt x="85079" y="0"/>
                  </a:lnTo>
                  <a:cubicBezTo>
                    <a:pt x="108627" y="0"/>
                    <a:pt x="126692" y="6283"/>
                    <a:pt x="139274" y="18849"/>
                  </a:cubicBezTo>
                  <a:cubicBezTo>
                    <a:pt x="150231" y="30231"/>
                    <a:pt x="156019" y="45620"/>
                    <a:pt x="155280" y="61401"/>
                  </a:cubicBezTo>
                  <a:lnTo>
                    <a:pt x="155280" y="61916"/>
                  </a:lnTo>
                  <a:cubicBezTo>
                    <a:pt x="155858" y="75073"/>
                    <a:pt x="151952" y="88036"/>
                    <a:pt x="144201" y="98683"/>
                  </a:cubicBezTo>
                  <a:cubicBezTo>
                    <a:pt x="136741" y="108220"/>
                    <a:pt x="126741" y="115459"/>
                    <a:pt x="115351" y="119567"/>
                  </a:cubicBezTo>
                  <a:lnTo>
                    <a:pt x="160893" y="185870"/>
                  </a:lnTo>
                  <a:lnTo>
                    <a:pt x="113292" y="185870"/>
                  </a:lnTo>
                  <a:lnTo>
                    <a:pt x="73534" y="126479"/>
                  </a:lnTo>
                  <a:lnTo>
                    <a:pt x="41351" y="126479"/>
                  </a:lnTo>
                  <a:lnTo>
                    <a:pt x="41351" y="185870"/>
                  </a:lnTo>
                  <a:lnTo>
                    <a:pt x="417" y="185870"/>
                  </a:lnTo>
                  <a:close/>
                  <a:moveTo>
                    <a:pt x="82481" y="90276"/>
                  </a:moveTo>
                  <a:cubicBezTo>
                    <a:pt x="90852" y="90835"/>
                    <a:pt x="99134" y="88287"/>
                    <a:pt x="105742" y="83118"/>
                  </a:cubicBezTo>
                  <a:cubicBezTo>
                    <a:pt x="111188" y="78280"/>
                    <a:pt x="114175" y="71253"/>
                    <a:pt x="113880" y="63975"/>
                  </a:cubicBezTo>
                  <a:lnTo>
                    <a:pt x="113880" y="63436"/>
                  </a:lnTo>
                  <a:cubicBezTo>
                    <a:pt x="114358" y="55883"/>
                    <a:pt x="111208" y="48554"/>
                    <a:pt x="105399" y="43704"/>
                  </a:cubicBezTo>
                  <a:cubicBezTo>
                    <a:pt x="98450" y="38849"/>
                    <a:pt x="90059" y="36498"/>
                    <a:pt x="81599" y="37037"/>
                  </a:cubicBezTo>
                  <a:lnTo>
                    <a:pt x="40909" y="37037"/>
                  </a:lnTo>
                  <a:lnTo>
                    <a:pt x="40909" y="90570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90" name="Google Shape;3190;p18"/>
            <p:cNvSpPr/>
            <p:nvPr/>
          </p:nvSpPr>
          <p:spPr>
            <a:xfrm>
              <a:off x="5649467" y="3427241"/>
              <a:ext cx="139810" cy="148526"/>
            </a:xfrm>
            <a:custGeom>
              <a:rect b="b" l="l" r="r" t="t"/>
              <a:pathLst>
                <a:path extrusionOk="0" h="148526" w="139810">
                  <a:moveTo>
                    <a:pt x="74571" y="148509"/>
                  </a:moveTo>
                  <a:cubicBezTo>
                    <a:pt x="64409" y="148608"/>
                    <a:pt x="54318" y="146813"/>
                    <a:pt x="44814" y="143215"/>
                  </a:cubicBezTo>
                  <a:cubicBezTo>
                    <a:pt x="26950" y="136440"/>
                    <a:pt x="12731" y="122505"/>
                    <a:pt x="5596" y="104781"/>
                  </a:cubicBezTo>
                  <a:cubicBezTo>
                    <a:pt x="1766" y="95343"/>
                    <a:pt x="-135" y="85233"/>
                    <a:pt x="7" y="75048"/>
                  </a:cubicBezTo>
                  <a:lnTo>
                    <a:pt x="7" y="74509"/>
                  </a:lnTo>
                  <a:cubicBezTo>
                    <a:pt x="-48" y="64697"/>
                    <a:pt x="1705" y="54958"/>
                    <a:pt x="5180" y="45782"/>
                  </a:cubicBezTo>
                  <a:cubicBezTo>
                    <a:pt x="8417" y="36977"/>
                    <a:pt x="13346" y="28891"/>
                    <a:pt x="19690" y="21981"/>
                  </a:cubicBezTo>
                  <a:cubicBezTo>
                    <a:pt x="25923" y="15186"/>
                    <a:pt x="33480" y="9739"/>
                    <a:pt x="41898" y="5975"/>
                  </a:cubicBezTo>
                  <a:cubicBezTo>
                    <a:pt x="50875" y="1977"/>
                    <a:pt x="60603" y="-54"/>
                    <a:pt x="70429" y="19"/>
                  </a:cubicBezTo>
                  <a:cubicBezTo>
                    <a:pt x="81058" y="-227"/>
                    <a:pt x="91603" y="1953"/>
                    <a:pt x="101264" y="6392"/>
                  </a:cubicBezTo>
                  <a:cubicBezTo>
                    <a:pt x="109656" y="10444"/>
                    <a:pt x="117047" y="16304"/>
                    <a:pt x="122908" y="23550"/>
                  </a:cubicBezTo>
                  <a:cubicBezTo>
                    <a:pt x="128766" y="30849"/>
                    <a:pt x="133116" y="39239"/>
                    <a:pt x="135703" y="48233"/>
                  </a:cubicBezTo>
                  <a:cubicBezTo>
                    <a:pt x="138460" y="57684"/>
                    <a:pt x="139838" y="67483"/>
                    <a:pt x="139796" y="77328"/>
                  </a:cubicBezTo>
                  <a:lnTo>
                    <a:pt x="139796" y="82377"/>
                  </a:lnTo>
                  <a:cubicBezTo>
                    <a:pt x="139859" y="84250"/>
                    <a:pt x="139719" y="86123"/>
                    <a:pt x="139380" y="87966"/>
                  </a:cubicBezTo>
                  <a:lnTo>
                    <a:pt x="40280" y="87966"/>
                  </a:lnTo>
                  <a:cubicBezTo>
                    <a:pt x="41557" y="96146"/>
                    <a:pt x="45786" y="103575"/>
                    <a:pt x="52168" y="108850"/>
                  </a:cubicBezTo>
                  <a:cubicBezTo>
                    <a:pt x="58743" y="113683"/>
                    <a:pt x="66759" y="116154"/>
                    <a:pt x="74915" y="115860"/>
                  </a:cubicBezTo>
                  <a:cubicBezTo>
                    <a:pt x="81034" y="115938"/>
                    <a:pt x="87105" y="114771"/>
                    <a:pt x="92759" y="112428"/>
                  </a:cubicBezTo>
                  <a:cubicBezTo>
                    <a:pt x="98814" y="109601"/>
                    <a:pt x="104376" y="105819"/>
                    <a:pt x="109231" y="101226"/>
                  </a:cubicBezTo>
                  <a:lnTo>
                    <a:pt x="132320" y="121694"/>
                  </a:lnTo>
                  <a:cubicBezTo>
                    <a:pt x="125818" y="129979"/>
                    <a:pt x="117565" y="136725"/>
                    <a:pt x="108152" y="141450"/>
                  </a:cubicBezTo>
                  <a:cubicBezTo>
                    <a:pt x="97646" y="146343"/>
                    <a:pt x="86157" y="148759"/>
                    <a:pt x="74571" y="148509"/>
                  </a:cubicBezTo>
                  <a:close/>
                  <a:moveTo>
                    <a:pt x="100627" y="62964"/>
                  </a:moveTo>
                  <a:cubicBezTo>
                    <a:pt x="99797" y="54795"/>
                    <a:pt x="96448" y="47085"/>
                    <a:pt x="91043" y="40904"/>
                  </a:cubicBezTo>
                  <a:cubicBezTo>
                    <a:pt x="85763" y="35264"/>
                    <a:pt x="78295" y="32196"/>
                    <a:pt x="70575" y="32496"/>
                  </a:cubicBezTo>
                  <a:cubicBezTo>
                    <a:pt x="62850" y="32181"/>
                    <a:pt x="55361" y="35199"/>
                    <a:pt x="50011" y="40781"/>
                  </a:cubicBezTo>
                  <a:cubicBezTo>
                    <a:pt x="44436" y="46925"/>
                    <a:pt x="40863" y="54619"/>
                    <a:pt x="39765" y="62842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91" name="Google Shape;3191;p18"/>
            <p:cNvSpPr/>
            <p:nvPr/>
          </p:nvSpPr>
          <p:spPr>
            <a:xfrm>
              <a:off x="5812548" y="3427412"/>
              <a:ext cx="132755" cy="148423"/>
            </a:xfrm>
            <a:custGeom>
              <a:rect b="b" l="l" r="r" t="t"/>
              <a:pathLst>
                <a:path extrusionOk="0" h="148423" w="132755">
                  <a:moveTo>
                    <a:pt x="74124" y="148338"/>
                  </a:moveTo>
                  <a:cubicBezTo>
                    <a:pt x="63913" y="148401"/>
                    <a:pt x="53797" y="146383"/>
                    <a:pt x="44392" y="142406"/>
                  </a:cubicBezTo>
                  <a:cubicBezTo>
                    <a:pt x="35600" y="138709"/>
                    <a:pt x="27614" y="133331"/>
                    <a:pt x="20885" y="126572"/>
                  </a:cubicBezTo>
                  <a:cubicBezTo>
                    <a:pt x="14337" y="119927"/>
                    <a:pt x="9150" y="112067"/>
                    <a:pt x="5615" y="103433"/>
                  </a:cubicBezTo>
                  <a:cubicBezTo>
                    <a:pt x="1850" y="94386"/>
                    <a:pt x="-59" y="84676"/>
                    <a:pt x="1" y="74877"/>
                  </a:cubicBezTo>
                  <a:lnTo>
                    <a:pt x="1" y="74338"/>
                  </a:lnTo>
                  <a:cubicBezTo>
                    <a:pt x="-57" y="64484"/>
                    <a:pt x="1851" y="54718"/>
                    <a:pt x="5615" y="45610"/>
                  </a:cubicBezTo>
                  <a:cubicBezTo>
                    <a:pt x="12772" y="27737"/>
                    <a:pt x="26778" y="13466"/>
                    <a:pt x="44515" y="5975"/>
                  </a:cubicBezTo>
                  <a:cubicBezTo>
                    <a:pt x="54057" y="1971"/>
                    <a:pt x="64315" y="-47"/>
                    <a:pt x="74664" y="44"/>
                  </a:cubicBezTo>
                  <a:cubicBezTo>
                    <a:pt x="86165" y="-341"/>
                    <a:pt x="97608" y="1827"/>
                    <a:pt x="108171" y="6392"/>
                  </a:cubicBezTo>
                  <a:cubicBezTo>
                    <a:pt x="117056" y="10768"/>
                    <a:pt x="124999" y="16838"/>
                    <a:pt x="131555" y="24261"/>
                  </a:cubicBezTo>
                  <a:lnTo>
                    <a:pt x="106969" y="50831"/>
                  </a:lnTo>
                  <a:cubicBezTo>
                    <a:pt x="102763" y="46404"/>
                    <a:pt x="97982" y="42562"/>
                    <a:pt x="92752" y="39409"/>
                  </a:cubicBezTo>
                  <a:cubicBezTo>
                    <a:pt x="87177" y="36394"/>
                    <a:pt x="80899" y="34922"/>
                    <a:pt x="74565" y="35144"/>
                  </a:cubicBezTo>
                  <a:cubicBezTo>
                    <a:pt x="69724" y="35080"/>
                    <a:pt x="64933" y="36137"/>
                    <a:pt x="60569" y="38232"/>
                  </a:cubicBezTo>
                  <a:cubicBezTo>
                    <a:pt x="56404" y="40249"/>
                    <a:pt x="52699" y="43103"/>
                    <a:pt x="49686" y="46615"/>
                  </a:cubicBezTo>
                  <a:cubicBezTo>
                    <a:pt x="46552" y="50223"/>
                    <a:pt x="44109" y="54378"/>
                    <a:pt x="42480" y="58871"/>
                  </a:cubicBezTo>
                  <a:cubicBezTo>
                    <a:pt x="40813" y="63720"/>
                    <a:pt x="39984" y="68818"/>
                    <a:pt x="40029" y="73946"/>
                  </a:cubicBezTo>
                  <a:lnTo>
                    <a:pt x="40028" y="74460"/>
                  </a:lnTo>
                  <a:cubicBezTo>
                    <a:pt x="39981" y="79700"/>
                    <a:pt x="40809" y="84911"/>
                    <a:pt x="42479" y="89878"/>
                  </a:cubicBezTo>
                  <a:cubicBezTo>
                    <a:pt x="44127" y="94469"/>
                    <a:pt x="46621" y="98709"/>
                    <a:pt x="49833" y="102379"/>
                  </a:cubicBezTo>
                  <a:cubicBezTo>
                    <a:pt x="53061" y="105887"/>
                    <a:pt x="56940" y="108735"/>
                    <a:pt x="61255" y="110762"/>
                  </a:cubicBezTo>
                  <a:cubicBezTo>
                    <a:pt x="65943" y="112818"/>
                    <a:pt x="71015" y="113854"/>
                    <a:pt x="76134" y="113801"/>
                  </a:cubicBezTo>
                  <a:cubicBezTo>
                    <a:pt x="82334" y="113956"/>
                    <a:pt x="88472" y="112539"/>
                    <a:pt x="93978" y="109683"/>
                  </a:cubicBezTo>
                  <a:cubicBezTo>
                    <a:pt x="99413" y="106640"/>
                    <a:pt x="104445" y="102926"/>
                    <a:pt x="108955" y="98629"/>
                  </a:cubicBezTo>
                  <a:lnTo>
                    <a:pt x="132755" y="122429"/>
                  </a:lnTo>
                  <a:cubicBezTo>
                    <a:pt x="125924" y="129957"/>
                    <a:pt x="117878" y="136287"/>
                    <a:pt x="108955" y="141156"/>
                  </a:cubicBezTo>
                  <a:cubicBezTo>
                    <a:pt x="98138" y="146456"/>
                    <a:pt x="86155" y="148927"/>
                    <a:pt x="74124" y="148338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92" name="Google Shape;3192;p18"/>
            <p:cNvSpPr/>
            <p:nvPr/>
          </p:nvSpPr>
          <p:spPr>
            <a:xfrm>
              <a:off x="5970115" y="3430225"/>
              <a:ext cx="130541" cy="145063"/>
            </a:xfrm>
            <a:custGeom>
              <a:rect b="b" l="l" r="r" t="t"/>
              <a:pathLst>
                <a:path extrusionOk="0" h="145063" w="130541">
                  <a:moveTo>
                    <a:pt x="48404" y="144985"/>
                  </a:moveTo>
                  <a:cubicBezTo>
                    <a:pt x="35021" y="145768"/>
                    <a:pt x="21967" y="140644"/>
                    <a:pt x="12691" y="130965"/>
                  </a:cubicBezTo>
                  <a:cubicBezTo>
                    <a:pt x="3782" y="120044"/>
                    <a:pt x="-712" y="106184"/>
                    <a:pt x="92" y="92114"/>
                  </a:cubicBezTo>
                  <a:lnTo>
                    <a:pt x="92" y="0"/>
                  </a:lnTo>
                  <a:lnTo>
                    <a:pt x="40487" y="0"/>
                  </a:lnTo>
                  <a:lnTo>
                    <a:pt x="40487" y="79246"/>
                  </a:lnTo>
                  <a:cubicBezTo>
                    <a:pt x="39943" y="86938"/>
                    <a:pt x="42207" y="94567"/>
                    <a:pt x="46860" y="100718"/>
                  </a:cubicBezTo>
                  <a:cubicBezTo>
                    <a:pt x="51416" y="105704"/>
                    <a:pt x="57958" y="108400"/>
                    <a:pt x="64704" y="108071"/>
                  </a:cubicBezTo>
                  <a:cubicBezTo>
                    <a:pt x="71701" y="108434"/>
                    <a:pt x="78511" y="105752"/>
                    <a:pt x="83382" y="100718"/>
                  </a:cubicBezTo>
                  <a:cubicBezTo>
                    <a:pt x="88313" y="94619"/>
                    <a:pt x="90732" y="86870"/>
                    <a:pt x="90148" y="79049"/>
                  </a:cubicBezTo>
                  <a:lnTo>
                    <a:pt x="90147" y="0"/>
                  </a:lnTo>
                  <a:lnTo>
                    <a:pt x="130542" y="0"/>
                  </a:lnTo>
                  <a:lnTo>
                    <a:pt x="130542" y="142166"/>
                  </a:lnTo>
                  <a:lnTo>
                    <a:pt x="90147" y="142166"/>
                  </a:lnTo>
                  <a:lnTo>
                    <a:pt x="90147" y="121871"/>
                  </a:lnTo>
                  <a:cubicBezTo>
                    <a:pt x="87814" y="124955"/>
                    <a:pt x="85275" y="127879"/>
                    <a:pt x="82548" y="130622"/>
                  </a:cubicBezTo>
                  <a:cubicBezTo>
                    <a:pt x="79770" y="133399"/>
                    <a:pt x="76696" y="135865"/>
                    <a:pt x="73381" y="137975"/>
                  </a:cubicBezTo>
                  <a:cubicBezTo>
                    <a:pt x="69919" y="140170"/>
                    <a:pt x="66176" y="141885"/>
                    <a:pt x="62253" y="143073"/>
                  </a:cubicBezTo>
                  <a:cubicBezTo>
                    <a:pt x="57757" y="144393"/>
                    <a:pt x="53089" y="145038"/>
                    <a:pt x="48404" y="144985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93" name="Google Shape;3193;p18"/>
            <p:cNvSpPr/>
            <p:nvPr/>
          </p:nvSpPr>
          <p:spPr>
            <a:xfrm>
              <a:off x="6136786" y="3427518"/>
              <a:ext cx="149876" cy="187768"/>
            </a:xfrm>
            <a:custGeom>
              <a:rect b="b" l="l" r="r" t="t"/>
              <a:pathLst>
                <a:path extrusionOk="0" h="187768" w="149876">
                  <a:moveTo>
                    <a:pt x="49" y="2707"/>
                  </a:moveTo>
                  <a:lnTo>
                    <a:pt x="40444" y="2707"/>
                  </a:lnTo>
                  <a:lnTo>
                    <a:pt x="40444" y="23174"/>
                  </a:lnTo>
                  <a:cubicBezTo>
                    <a:pt x="45261" y="16539"/>
                    <a:pt x="51321" y="10903"/>
                    <a:pt x="58288" y="6579"/>
                  </a:cubicBezTo>
                  <a:cubicBezTo>
                    <a:pt x="66322" y="1954"/>
                    <a:pt x="75497" y="-314"/>
                    <a:pt x="84761" y="35"/>
                  </a:cubicBezTo>
                  <a:cubicBezTo>
                    <a:pt x="93055" y="46"/>
                    <a:pt x="101263" y="1712"/>
                    <a:pt x="108905" y="4937"/>
                  </a:cubicBezTo>
                  <a:cubicBezTo>
                    <a:pt x="116764" y="8147"/>
                    <a:pt x="123850" y="12993"/>
                    <a:pt x="129691" y="19154"/>
                  </a:cubicBezTo>
                  <a:cubicBezTo>
                    <a:pt x="136043" y="25825"/>
                    <a:pt x="141037" y="33667"/>
                    <a:pt x="144397" y="42244"/>
                  </a:cubicBezTo>
                  <a:cubicBezTo>
                    <a:pt x="148200" y="52310"/>
                    <a:pt x="150056" y="63007"/>
                    <a:pt x="149863" y="73765"/>
                  </a:cubicBezTo>
                  <a:lnTo>
                    <a:pt x="149863" y="74305"/>
                  </a:lnTo>
                  <a:cubicBezTo>
                    <a:pt x="150055" y="85047"/>
                    <a:pt x="148200" y="95728"/>
                    <a:pt x="144397" y="105777"/>
                  </a:cubicBezTo>
                  <a:cubicBezTo>
                    <a:pt x="141144" y="114338"/>
                    <a:pt x="136277" y="122193"/>
                    <a:pt x="130058" y="128916"/>
                  </a:cubicBezTo>
                  <a:cubicBezTo>
                    <a:pt x="124307" y="135093"/>
                    <a:pt x="117282" y="139944"/>
                    <a:pt x="109469" y="143133"/>
                  </a:cubicBezTo>
                  <a:cubicBezTo>
                    <a:pt x="101688" y="146307"/>
                    <a:pt x="93360" y="147922"/>
                    <a:pt x="84957" y="147888"/>
                  </a:cubicBezTo>
                  <a:cubicBezTo>
                    <a:pt x="75634" y="148300"/>
                    <a:pt x="66381" y="146101"/>
                    <a:pt x="58240" y="141540"/>
                  </a:cubicBezTo>
                  <a:cubicBezTo>
                    <a:pt x="51509" y="137603"/>
                    <a:pt x="45478" y="132575"/>
                    <a:pt x="40395" y="126661"/>
                  </a:cubicBezTo>
                  <a:lnTo>
                    <a:pt x="40395" y="187768"/>
                  </a:lnTo>
                  <a:lnTo>
                    <a:pt x="0" y="187768"/>
                  </a:lnTo>
                  <a:close/>
                  <a:moveTo>
                    <a:pt x="74417" y="113425"/>
                  </a:moveTo>
                  <a:cubicBezTo>
                    <a:pt x="79043" y="113474"/>
                    <a:pt x="83626" y="112520"/>
                    <a:pt x="87849" y="110631"/>
                  </a:cubicBezTo>
                  <a:cubicBezTo>
                    <a:pt x="92048" y="108760"/>
                    <a:pt x="95818" y="106048"/>
                    <a:pt x="98929" y="102664"/>
                  </a:cubicBezTo>
                  <a:cubicBezTo>
                    <a:pt x="102190" y="99088"/>
                    <a:pt x="104751" y="94931"/>
                    <a:pt x="106478" y="90409"/>
                  </a:cubicBezTo>
                  <a:cubicBezTo>
                    <a:pt x="108406" y="85236"/>
                    <a:pt x="109354" y="79750"/>
                    <a:pt x="109272" y="74231"/>
                  </a:cubicBezTo>
                  <a:lnTo>
                    <a:pt x="109272" y="73692"/>
                  </a:lnTo>
                  <a:cubicBezTo>
                    <a:pt x="109329" y="68198"/>
                    <a:pt x="108382" y="62741"/>
                    <a:pt x="106478" y="57588"/>
                  </a:cubicBezTo>
                  <a:cubicBezTo>
                    <a:pt x="104752" y="52992"/>
                    <a:pt x="102192" y="48754"/>
                    <a:pt x="98929" y="45087"/>
                  </a:cubicBezTo>
                  <a:cubicBezTo>
                    <a:pt x="95801" y="41723"/>
                    <a:pt x="92034" y="39015"/>
                    <a:pt x="87849" y="37121"/>
                  </a:cubicBezTo>
                  <a:cubicBezTo>
                    <a:pt x="74892" y="31255"/>
                    <a:pt x="59627" y="34481"/>
                    <a:pt x="50151" y="45087"/>
                  </a:cubicBezTo>
                  <a:cubicBezTo>
                    <a:pt x="46949" y="48764"/>
                    <a:pt x="44456" y="53003"/>
                    <a:pt x="42798" y="57588"/>
                  </a:cubicBezTo>
                  <a:cubicBezTo>
                    <a:pt x="40871" y="62735"/>
                    <a:pt x="39923" y="68197"/>
                    <a:pt x="40003" y="73692"/>
                  </a:cubicBezTo>
                  <a:lnTo>
                    <a:pt x="40003" y="74231"/>
                  </a:lnTo>
                  <a:cubicBezTo>
                    <a:pt x="39933" y="79717"/>
                    <a:pt x="40881" y="85169"/>
                    <a:pt x="42797" y="90311"/>
                  </a:cubicBezTo>
                  <a:cubicBezTo>
                    <a:pt x="44437" y="94897"/>
                    <a:pt x="46931" y="99131"/>
                    <a:pt x="50150" y="102787"/>
                  </a:cubicBezTo>
                  <a:cubicBezTo>
                    <a:pt x="53178" y="106198"/>
                    <a:pt x="56908" y="108915"/>
                    <a:pt x="61082" y="110753"/>
                  </a:cubicBezTo>
                  <a:cubicBezTo>
                    <a:pt x="65289" y="112575"/>
                    <a:pt x="69833" y="113486"/>
                    <a:pt x="74416" y="113425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94" name="Google Shape;3194;p18"/>
            <p:cNvSpPr/>
            <p:nvPr/>
          </p:nvSpPr>
          <p:spPr>
            <a:xfrm>
              <a:off x="6309047" y="3427241"/>
              <a:ext cx="139834" cy="148526"/>
            </a:xfrm>
            <a:custGeom>
              <a:rect b="b" l="l" r="r" t="t"/>
              <a:pathLst>
                <a:path extrusionOk="0" h="148526" w="139834">
                  <a:moveTo>
                    <a:pt x="74668" y="148509"/>
                  </a:moveTo>
                  <a:cubicBezTo>
                    <a:pt x="64514" y="148610"/>
                    <a:pt x="54431" y="146815"/>
                    <a:pt x="44936" y="143214"/>
                  </a:cubicBezTo>
                  <a:cubicBezTo>
                    <a:pt x="36046" y="139841"/>
                    <a:pt x="27946" y="134677"/>
                    <a:pt x="21135" y="128042"/>
                  </a:cubicBezTo>
                  <a:cubicBezTo>
                    <a:pt x="14458" y="121400"/>
                    <a:pt x="9175" y="113492"/>
                    <a:pt x="5595" y="104780"/>
                  </a:cubicBezTo>
                  <a:cubicBezTo>
                    <a:pt x="1776" y="95339"/>
                    <a:pt x="-124" y="85231"/>
                    <a:pt x="6" y="75048"/>
                  </a:cubicBezTo>
                  <a:lnTo>
                    <a:pt x="6" y="74509"/>
                  </a:lnTo>
                  <a:cubicBezTo>
                    <a:pt x="-37" y="64697"/>
                    <a:pt x="1716" y="54961"/>
                    <a:pt x="5178" y="45781"/>
                  </a:cubicBezTo>
                  <a:cubicBezTo>
                    <a:pt x="8433" y="36980"/>
                    <a:pt x="13370" y="28896"/>
                    <a:pt x="19714" y="21981"/>
                  </a:cubicBezTo>
                  <a:cubicBezTo>
                    <a:pt x="25942" y="15192"/>
                    <a:pt x="33491" y="9746"/>
                    <a:pt x="41897" y="5975"/>
                  </a:cubicBezTo>
                  <a:cubicBezTo>
                    <a:pt x="50882" y="1977"/>
                    <a:pt x="60618" y="-54"/>
                    <a:pt x="70452" y="18"/>
                  </a:cubicBezTo>
                  <a:cubicBezTo>
                    <a:pt x="81073" y="-225"/>
                    <a:pt x="91610" y="1955"/>
                    <a:pt x="101263" y="6391"/>
                  </a:cubicBezTo>
                  <a:cubicBezTo>
                    <a:pt x="109681" y="10435"/>
                    <a:pt x="117098" y="16295"/>
                    <a:pt x="122981" y="23549"/>
                  </a:cubicBezTo>
                  <a:cubicBezTo>
                    <a:pt x="128803" y="30861"/>
                    <a:pt x="133126" y="39248"/>
                    <a:pt x="135702" y="48232"/>
                  </a:cubicBezTo>
                  <a:cubicBezTo>
                    <a:pt x="138466" y="57682"/>
                    <a:pt x="139853" y="67482"/>
                    <a:pt x="139820" y="77327"/>
                  </a:cubicBezTo>
                  <a:lnTo>
                    <a:pt x="139820" y="82377"/>
                  </a:lnTo>
                  <a:cubicBezTo>
                    <a:pt x="139882" y="84249"/>
                    <a:pt x="139743" y="86123"/>
                    <a:pt x="139403" y="87965"/>
                  </a:cubicBezTo>
                  <a:lnTo>
                    <a:pt x="40401" y="87965"/>
                  </a:lnTo>
                  <a:cubicBezTo>
                    <a:pt x="41678" y="96151"/>
                    <a:pt x="45917" y="103583"/>
                    <a:pt x="52314" y="108849"/>
                  </a:cubicBezTo>
                  <a:cubicBezTo>
                    <a:pt x="58880" y="113683"/>
                    <a:pt x="66888" y="116153"/>
                    <a:pt x="75036" y="115859"/>
                  </a:cubicBezTo>
                  <a:cubicBezTo>
                    <a:pt x="81157" y="115953"/>
                    <a:pt x="87231" y="114784"/>
                    <a:pt x="92881" y="112428"/>
                  </a:cubicBezTo>
                  <a:cubicBezTo>
                    <a:pt x="98941" y="109610"/>
                    <a:pt x="104504" y="105827"/>
                    <a:pt x="109352" y="101226"/>
                  </a:cubicBezTo>
                  <a:lnTo>
                    <a:pt x="132736" y="121865"/>
                  </a:lnTo>
                  <a:cubicBezTo>
                    <a:pt x="126090" y="130106"/>
                    <a:pt x="117724" y="136798"/>
                    <a:pt x="108225" y="141474"/>
                  </a:cubicBezTo>
                  <a:cubicBezTo>
                    <a:pt x="97725" y="146355"/>
                    <a:pt x="86245" y="148762"/>
                    <a:pt x="74669" y="148509"/>
                  </a:cubicBezTo>
                  <a:close/>
                  <a:moveTo>
                    <a:pt x="100724" y="62964"/>
                  </a:moveTo>
                  <a:cubicBezTo>
                    <a:pt x="99905" y="54782"/>
                    <a:pt x="96535" y="47065"/>
                    <a:pt x="91091" y="40903"/>
                  </a:cubicBezTo>
                  <a:cubicBezTo>
                    <a:pt x="85823" y="35247"/>
                    <a:pt x="78347" y="32176"/>
                    <a:pt x="70624" y="32496"/>
                  </a:cubicBezTo>
                  <a:cubicBezTo>
                    <a:pt x="62890" y="32174"/>
                    <a:pt x="55390" y="35192"/>
                    <a:pt x="50035" y="40781"/>
                  </a:cubicBezTo>
                  <a:cubicBezTo>
                    <a:pt x="44486" y="46939"/>
                    <a:pt x="40924" y="54627"/>
                    <a:pt x="39813" y="62841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95" name="Google Shape;3195;p18"/>
            <p:cNvSpPr/>
            <p:nvPr/>
          </p:nvSpPr>
          <p:spPr>
            <a:xfrm>
              <a:off x="6479040" y="3427568"/>
              <a:ext cx="85937" cy="144824"/>
            </a:xfrm>
            <a:custGeom>
              <a:rect b="b" l="l" r="r" t="t"/>
              <a:pathLst>
                <a:path extrusionOk="0" h="144824" w="85937">
                  <a:moveTo>
                    <a:pt x="98" y="2658"/>
                  </a:moveTo>
                  <a:lnTo>
                    <a:pt x="40493" y="2658"/>
                  </a:lnTo>
                  <a:lnTo>
                    <a:pt x="40493" y="31336"/>
                  </a:lnTo>
                  <a:cubicBezTo>
                    <a:pt x="44140" y="22387"/>
                    <a:pt x="49891" y="14450"/>
                    <a:pt x="57259" y="8197"/>
                  </a:cubicBezTo>
                  <a:cubicBezTo>
                    <a:pt x="65477" y="2029"/>
                    <a:pt x="75714" y="-824"/>
                    <a:pt x="85937" y="206"/>
                  </a:cubicBezTo>
                  <a:lnTo>
                    <a:pt x="85937" y="42513"/>
                  </a:lnTo>
                  <a:lnTo>
                    <a:pt x="83854" y="42513"/>
                  </a:lnTo>
                  <a:cubicBezTo>
                    <a:pt x="72025" y="41764"/>
                    <a:pt x="60436" y="46087"/>
                    <a:pt x="51989" y="54401"/>
                  </a:cubicBezTo>
                  <a:cubicBezTo>
                    <a:pt x="44276" y="62572"/>
                    <a:pt x="40411" y="75244"/>
                    <a:pt x="40395" y="92418"/>
                  </a:cubicBezTo>
                  <a:lnTo>
                    <a:pt x="40395" y="144824"/>
                  </a:lnTo>
                  <a:lnTo>
                    <a:pt x="0" y="144824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96" name="Google Shape;3196;p18"/>
            <p:cNvSpPr/>
            <p:nvPr/>
          </p:nvSpPr>
          <p:spPr>
            <a:xfrm>
              <a:off x="6581750" y="3428804"/>
              <a:ext cx="131188" cy="146444"/>
            </a:xfrm>
            <a:custGeom>
              <a:rect b="b" l="l" r="r" t="t"/>
              <a:pathLst>
                <a:path extrusionOk="0" h="146444" w="131188">
                  <a:moveTo>
                    <a:pt x="48918" y="146406"/>
                  </a:moveTo>
                  <a:cubicBezTo>
                    <a:pt x="42462" y="146476"/>
                    <a:pt x="36036" y="145533"/>
                    <a:pt x="29872" y="143612"/>
                  </a:cubicBezTo>
                  <a:cubicBezTo>
                    <a:pt x="24200" y="141900"/>
                    <a:pt x="18926" y="139075"/>
                    <a:pt x="14356" y="135303"/>
                  </a:cubicBezTo>
                  <a:cubicBezTo>
                    <a:pt x="9915" y="131543"/>
                    <a:pt x="6337" y="126869"/>
                    <a:pt x="3865" y="121601"/>
                  </a:cubicBezTo>
                  <a:cubicBezTo>
                    <a:pt x="1189" y="115728"/>
                    <a:pt x="-127" y="109326"/>
                    <a:pt x="17" y="102874"/>
                  </a:cubicBezTo>
                  <a:lnTo>
                    <a:pt x="17" y="102335"/>
                  </a:lnTo>
                  <a:cubicBezTo>
                    <a:pt x="-178" y="95357"/>
                    <a:pt x="1266" y="88431"/>
                    <a:pt x="4233" y="82113"/>
                  </a:cubicBezTo>
                  <a:cubicBezTo>
                    <a:pt x="7020" y="76537"/>
                    <a:pt x="11095" y="71705"/>
                    <a:pt x="16122" y="68019"/>
                  </a:cubicBezTo>
                  <a:cubicBezTo>
                    <a:pt x="21507" y="64152"/>
                    <a:pt x="27567" y="61326"/>
                    <a:pt x="33991" y="59685"/>
                  </a:cubicBezTo>
                  <a:cubicBezTo>
                    <a:pt x="41586" y="57727"/>
                    <a:pt x="49408" y="56787"/>
                    <a:pt x="57252" y="56891"/>
                  </a:cubicBezTo>
                  <a:cubicBezTo>
                    <a:pt x="63610" y="56817"/>
                    <a:pt x="69961" y="57334"/>
                    <a:pt x="76224" y="58435"/>
                  </a:cubicBezTo>
                  <a:cubicBezTo>
                    <a:pt x="81590" y="59484"/>
                    <a:pt x="86873" y="60918"/>
                    <a:pt x="92034" y="62724"/>
                  </a:cubicBezTo>
                  <a:lnTo>
                    <a:pt x="92034" y="60396"/>
                  </a:lnTo>
                  <a:cubicBezTo>
                    <a:pt x="92589" y="53088"/>
                    <a:pt x="89740" y="45933"/>
                    <a:pt x="84313" y="41007"/>
                  </a:cubicBezTo>
                  <a:cubicBezTo>
                    <a:pt x="77751" y="36103"/>
                    <a:pt x="69638" y="33735"/>
                    <a:pt x="61468" y="34340"/>
                  </a:cubicBezTo>
                  <a:cubicBezTo>
                    <a:pt x="54554" y="34244"/>
                    <a:pt x="47650" y="34902"/>
                    <a:pt x="40878" y="36301"/>
                  </a:cubicBezTo>
                  <a:cubicBezTo>
                    <a:pt x="34511" y="37867"/>
                    <a:pt x="28254" y="39856"/>
                    <a:pt x="22152" y="42257"/>
                  </a:cubicBezTo>
                  <a:lnTo>
                    <a:pt x="12028" y="11446"/>
                  </a:lnTo>
                  <a:cubicBezTo>
                    <a:pt x="19958" y="8038"/>
                    <a:pt x="28157" y="5291"/>
                    <a:pt x="36540" y="3235"/>
                  </a:cubicBezTo>
                  <a:cubicBezTo>
                    <a:pt x="46665" y="906"/>
                    <a:pt x="57037" y="-172"/>
                    <a:pt x="67425" y="24"/>
                  </a:cubicBezTo>
                  <a:cubicBezTo>
                    <a:pt x="77104" y="-203"/>
                    <a:pt x="86754" y="1180"/>
                    <a:pt x="95980" y="4117"/>
                  </a:cubicBezTo>
                  <a:cubicBezTo>
                    <a:pt x="103338" y="6531"/>
                    <a:pt x="110046" y="10598"/>
                    <a:pt x="115589" y="16006"/>
                  </a:cubicBezTo>
                  <a:cubicBezTo>
                    <a:pt x="121092" y="21479"/>
                    <a:pt x="125180" y="28209"/>
                    <a:pt x="127502" y="35615"/>
                  </a:cubicBezTo>
                  <a:cubicBezTo>
                    <a:pt x="130069" y="44024"/>
                    <a:pt x="131310" y="52781"/>
                    <a:pt x="131179" y="61572"/>
                  </a:cubicBezTo>
                  <a:lnTo>
                    <a:pt x="131178" y="143588"/>
                  </a:lnTo>
                  <a:lnTo>
                    <a:pt x="92205" y="143588"/>
                  </a:lnTo>
                  <a:lnTo>
                    <a:pt x="92205" y="128391"/>
                  </a:lnTo>
                  <a:cubicBezTo>
                    <a:pt x="87185" y="133907"/>
                    <a:pt x="81119" y="138373"/>
                    <a:pt x="74361" y="141529"/>
                  </a:cubicBezTo>
                  <a:cubicBezTo>
                    <a:pt x="66358" y="145057"/>
                    <a:pt x="57659" y="146725"/>
                    <a:pt x="48918" y="146406"/>
                  </a:cubicBezTo>
                  <a:close/>
                  <a:moveTo>
                    <a:pt x="60806" y="118512"/>
                  </a:moveTo>
                  <a:cubicBezTo>
                    <a:pt x="69043" y="118945"/>
                    <a:pt x="77176" y="116512"/>
                    <a:pt x="83822" y="111625"/>
                  </a:cubicBezTo>
                  <a:cubicBezTo>
                    <a:pt x="89359" y="107376"/>
                    <a:pt x="92558" y="100758"/>
                    <a:pt x="92450" y="93780"/>
                  </a:cubicBezTo>
                  <a:lnTo>
                    <a:pt x="92450" y="86623"/>
                  </a:lnTo>
                  <a:cubicBezTo>
                    <a:pt x="88633" y="84927"/>
                    <a:pt x="84648" y="83637"/>
                    <a:pt x="80562" y="82775"/>
                  </a:cubicBezTo>
                  <a:cubicBezTo>
                    <a:pt x="75995" y="81738"/>
                    <a:pt x="71322" y="81237"/>
                    <a:pt x="66639" y="81280"/>
                  </a:cubicBezTo>
                  <a:cubicBezTo>
                    <a:pt x="59468" y="80903"/>
                    <a:pt x="52345" y="82660"/>
                    <a:pt x="46172" y="86329"/>
                  </a:cubicBezTo>
                  <a:cubicBezTo>
                    <a:pt x="41282" y="89577"/>
                    <a:pt x="38483" y="95175"/>
                    <a:pt x="38819" y="101036"/>
                  </a:cubicBezTo>
                  <a:lnTo>
                    <a:pt x="38819" y="101575"/>
                  </a:lnTo>
                  <a:cubicBezTo>
                    <a:pt x="38546" y="106540"/>
                    <a:pt x="40772" y="111314"/>
                    <a:pt x="44751" y="114296"/>
                  </a:cubicBezTo>
                  <a:cubicBezTo>
                    <a:pt x="49592" y="117521"/>
                    <a:pt x="55374" y="119031"/>
                    <a:pt x="61173" y="118586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97" name="Google Shape;3197;p18"/>
            <p:cNvSpPr/>
            <p:nvPr/>
          </p:nvSpPr>
          <p:spPr>
            <a:xfrm>
              <a:off x="6740651" y="3427220"/>
              <a:ext cx="132901" cy="148591"/>
            </a:xfrm>
            <a:custGeom>
              <a:rect b="b" l="l" r="r" t="t"/>
              <a:pathLst>
                <a:path extrusionOk="0" h="148591" w="132901">
                  <a:moveTo>
                    <a:pt x="74197" y="148530"/>
                  </a:moveTo>
                  <a:cubicBezTo>
                    <a:pt x="63977" y="148595"/>
                    <a:pt x="53853" y="146577"/>
                    <a:pt x="44440" y="142598"/>
                  </a:cubicBezTo>
                  <a:cubicBezTo>
                    <a:pt x="26810" y="135308"/>
                    <a:pt x="12824" y="121277"/>
                    <a:pt x="5589" y="103625"/>
                  </a:cubicBezTo>
                  <a:cubicBezTo>
                    <a:pt x="1869" y="94565"/>
                    <a:pt x="-30" y="84862"/>
                    <a:pt x="0" y="75069"/>
                  </a:cubicBezTo>
                  <a:lnTo>
                    <a:pt x="0" y="74529"/>
                  </a:lnTo>
                  <a:cubicBezTo>
                    <a:pt x="-16" y="64682"/>
                    <a:pt x="1882" y="54925"/>
                    <a:pt x="5589" y="45802"/>
                  </a:cubicBezTo>
                  <a:cubicBezTo>
                    <a:pt x="9157" y="36955"/>
                    <a:pt x="14391" y="28875"/>
                    <a:pt x="21007" y="22001"/>
                  </a:cubicBezTo>
                  <a:cubicBezTo>
                    <a:pt x="27780" y="15116"/>
                    <a:pt x="35876" y="9671"/>
                    <a:pt x="44807" y="5995"/>
                  </a:cubicBezTo>
                  <a:cubicBezTo>
                    <a:pt x="54352" y="1996"/>
                    <a:pt x="64608" y="-30"/>
                    <a:pt x="74957" y="39"/>
                  </a:cubicBezTo>
                  <a:cubicBezTo>
                    <a:pt x="86458" y="-325"/>
                    <a:pt x="97899" y="1851"/>
                    <a:pt x="108464" y="6412"/>
                  </a:cubicBezTo>
                  <a:cubicBezTo>
                    <a:pt x="117346" y="10780"/>
                    <a:pt x="125289" y="16842"/>
                    <a:pt x="131848" y="24257"/>
                  </a:cubicBezTo>
                  <a:lnTo>
                    <a:pt x="107140" y="50851"/>
                  </a:lnTo>
                  <a:cubicBezTo>
                    <a:pt x="102924" y="46435"/>
                    <a:pt x="98144" y="42595"/>
                    <a:pt x="92923" y="39429"/>
                  </a:cubicBezTo>
                  <a:cubicBezTo>
                    <a:pt x="87324" y="36404"/>
                    <a:pt x="81022" y="34924"/>
                    <a:pt x="74662" y="35140"/>
                  </a:cubicBezTo>
                  <a:cubicBezTo>
                    <a:pt x="69844" y="35099"/>
                    <a:pt x="65081" y="36164"/>
                    <a:pt x="60740" y="38252"/>
                  </a:cubicBezTo>
                  <a:cubicBezTo>
                    <a:pt x="56575" y="40269"/>
                    <a:pt x="52870" y="43123"/>
                    <a:pt x="49857" y="46635"/>
                  </a:cubicBezTo>
                  <a:cubicBezTo>
                    <a:pt x="46695" y="50224"/>
                    <a:pt x="44249" y="54384"/>
                    <a:pt x="42651" y="58891"/>
                  </a:cubicBezTo>
                  <a:cubicBezTo>
                    <a:pt x="40994" y="63692"/>
                    <a:pt x="40165" y="68740"/>
                    <a:pt x="40200" y="73819"/>
                  </a:cubicBezTo>
                  <a:lnTo>
                    <a:pt x="40199" y="74358"/>
                  </a:lnTo>
                  <a:cubicBezTo>
                    <a:pt x="40143" y="79598"/>
                    <a:pt x="40971" y="84811"/>
                    <a:pt x="42650" y="89776"/>
                  </a:cubicBezTo>
                  <a:cubicBezTo>
                    <a:pt x="47345" y="104289"/>
                    <a:pt x="61005" y="114003"/>
                    <a:pt x="76255" y="113674"/>
                  </a:cubicBezTo>
                  <a:cubicBezTo>
                    <a:pt x="82455" y="113854"/>
                    <a:pt x="88598" y="112444"/>
                    <a:pt x="94100" y="109581"/>
                  </a:cubicBezTo>
                  <a:cubicBezTo>
                    <a:pt x="99524" y="106509"/>
                    <a:pt x="104560" y="102798"/>
                    <a:pt x="109101" y="98526"/>
                  </a:cubicBezTo>
                  <a:lnTo>
                    <a:pt x="132901" y="122302"/>
                  </a:lnTo>
                  <a:cubicBezTo>
                    <a:pt x="126054" y="129820"/>
                    <a:pt x="118012" y="136155"/>
                    <a:pt x="109101" y="141054"/>
                  </a:cubicBezTo>
                  <a:cubicBezTo>
                    <a:pt x="98287" y="146462"/>
                    <a:pt x="86277" y="149034"/>
                    <a:pt x="74197" y="148530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98" name="Google Shape;3198;p18"/>
            <p:cNvSpPr/>
            <p:nvPr/>
          </p:nvSpPr>
          <p:spPr>
            <a:xfrm>
              <a:off x="6900147" y="3378555"/>
              <a:ext cx="42527" cy="193836"/>
            </a:xfrm>
            <a:custGeom>
              <a:rect b="b" l="l" r="r" t="t"/>
              <a:pathLst>
                <a:path extrusionOk="0" h="193836" w="42527">
                  <a:moveTo>
                    <a:pt x="0" y="0"/>
                  </a:moveTo>
                  <a:lnTo>
                    <a:pt x="42527" y="0"/>
                  </a:lnTo>
                  <a:lnTo>
                    <a:pt x="42527" y="35689"/>
                  </a:lnTo>
                  <a:lnTo>
                    <a:pt x="0" y="35689"/>
                  </a:lnTo>
                  <a:close/>
                  <a:moveTo>
                    <a:pt x="1078" y="51474"/>
                  </a:moveTo>
                  <a:lnTo>
                    <a:pt x="41351" y="51474"/>
                  </a:lnTo>
                  <a:lnTo>
                    <a:pt x="41351" y="193837"/>
                  </a:lnTo>
                  <a:lnTo>
                    <a:pt x="956" y="193837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199" name="Google Shape;3199;p18"/>
            <p:cNvSpPr/>
            <p:nvPr/>
          </p:nvSpPr>
          <p:spPr>
            <a:xfrm>
              <a:off x="6972578" y="3367353"/>
              <a:ext cx="154570" cy="208419"/>
            </a:xfrm>
            <a:custGeom>
              <a:rect b="b" l="l" r="r" t="t"/>
              <a:pathLst>
                <a:path extrusionOk="0" h="208419" w="154570">
                  <a:moveTo>
                    <a:pt x="76917" y="208396"/>
                  </a:moveTo>
                  <a:cubicBezTo>
                    <a:pt x="66440" y="208422"/>
                    <a:pt x="56058" y="206407"/>
                    <a:pt x="46351" y="202465"/>
                  </a:cubicBezTo>
                  <a:cubicBezTo>
                    <a:pt x="37362" y="199014"/>
                    <a:pt x="29123" y="193862"/>
                    <a:pt x="22085" y="187292"/>
                  </a:cubicBezTo>
                  <a:cubicBezTo>
                    <a:pt x="15183" y="180507"/>
                    <a:pt x="9701" y="172416"/>
                    <a:pt x="5956" y="163491"/>
                  </a:cubicBezTo>
                  <a:cubicBezTo>
                    <a:pt x="2008" y="154404"/>
                    <a:pt x="-20" y="144599"/>
                    <a:pt x="0" y="134690"/>
                  </a:cubicBezTo>
                  <a:lnTo>
                    <a:pt x="0" y="134151"/>
                  </a:lnTo>
                  <a:cubicBezTo>
                    <a:pt x="-20" y="124227"/>
                    <a:pt x="2008" y="114406"/>
                    <a:pt x="5956" y="105301"/>
                  </a:cubicBezTo>
                  <a:cubicBezTo>
                    <a:pt x="9883" y="96515"/>
                    <a:pt x="15477" y="88573"/>
                    <a:pt x="22428" y="81917"/>
                  </a:cubicBezTo>
                  <a:cubicBezTo>
                    <a:pt x="29495" y="75064"/>
                    <a:pt x="37817" y="69637"/>
                    <a:pt x="46939" y="65936"/>
                  </a:cubicBezTo>
                  <a:cubicBezTo>
                    <a:pt x="66645" y="58265"/>
                    <a:pt x="88512" y="58265"/>
                    <a:pt x="108218" y="65936"/>
                  </a:cubicBezTo>
                  <a:cubicBezTo>
                    <a:pt x="126373" y="73023"/>
                    <a:pt x="140925" y="87098"/>
                    <a:pt x="148613" y="105007"/>
                  </a:cubicBezTo>
                  <a:cubicBezTo>
                    <a:pt x="152610" y="114096"/>
                    <a:pt x="154640" y="123928"/>
                    <a:pt x="154569" y="133857"/>
                  </a:cubicBezTo>
                  <a:lnTo>
                    <a:pt x="154569" y="134396"/>
                  </a:lnTo>
                  <a:cubicBezTo>
                    <a:pt x="154628" y="144308"/>
                    <a:pt x="152598" y="154122"/>
                    <a:pt x="148613" y="163197"/>
                  </a:cubicBezTo>
                  <a:cubicBezTo>
                    <a:pt x="144863" y="172143"/>
                    <a:pt x="139343" y="180239"/>
                    <a:pt x="132386" y="186998"/>
                  </a:cubicBezTo>
                  <a:cubicBezTo>
                    <a:pt x="125300" y="193816"/>
                    <a:pt x="116982" y="199223"/>
                    <a:pt x="107875" y="202930"/>
                  </a:cubicBezTo>
                  <a:cubicBezTo>
                    <a:pt x="98021" y="206793"/>
                    <a:pt x="87497" y="208651"/>
                    <a:pt x="76917" y="208396"/>
                  </a:cubicBezTo>
                  <a:close/>
                  <a:moveTo>
                    <a:pt x="77456" y="173590"/>
                  </a:moveTo>
                  <a:cubicBezTo>
                    <a:pt x="82793" y="173713"/>
                    <a:pt x="88093" y="172685"/>
                    <a:pt x="92996" y="170575"/>
                  </a:cubicBezTo>
                  <a:cubicBezTo>
                    <a:pt x="97382" y="168584"/>
                    <a:pt x="101325" y="165734"/>
                    <a:pt x="104590" y="162192"/>
                  </a:cubicBezTo>
                  <a:cubicBezTo>
                    <a:pt x="107685" y="158577"/>
                    <a:pt x="110086" y="154423"/>
                    <a:pt x="111674" y="149937"/>
                  </a:cubicBezTo>
                  <a:cubicBezTo>
                    <a:pt x="113341" y="145113"/>
                    <a:pt x="114170" y="140039"/>
                    <a:pt x="114125" y="134936"/>
                  </a:cubicBezTo>
                  <a:lnTo>
                    <a:pt x="114125" y="134396"/>
                  </a:lnTo>
                  <a:cubicBezTo>
                    <a:pt x="114152" y="129257"/>
                    <a:pt x="113238" y="124156"/>
                    <a:pt x="111429" y="119346"/>
                  </a:cubicBezTo>
                  <a:cubicBezTo>
                    <a:pt x="109734" y="114715"/>
                    <a:pt x="107125" y="110472"/>
                    <a:pt x="103757" y="106870"/>
                  </a:cubicBezTo>
                  <a:cubicBezTo>
                    <a:pt x="100394" y="103248"/>
                    <a:pt x="96355" y="100317"/>
                    <a:pt x="91868" y="98242"/>
                  </a:cubicBezTo>
                  <a:cubicBezTo>
                    <a:pt x="87112" y="96058"/>
                    <a:pt x="81929" y="94961"/>
                    <a:pt x="76696" y="95031"/>
                  </a:cubicBezTo>
                  <a:cubicBezTo>
                    <a:pt x="71362" y="94931"/>
                    <a:pt x="66069" y="95984"/>
                    <a:pt x="61180" y="98119"/>
                  </a:cubicBezTo>
                  <a:cubicBezTo>
                    <a:pt x="56761" y="100065"/>
                    <a:pt x="52802" y="102922"/>
                    <a:pt x="49562" y="106502"/>
                  </a:cubicBezTo>
                  <a:cubicBezTo>
                    <a:pt x="46328" y="110064"/>
                    <a:pt x="43829" y="114229"/>
                    <a:pt x="42208" y="118758"/>
                  </a:cubicBezTo>
                  <a:cubicBezTo>
                    <a:pt x="40637" y="123614"/>
                    <a:pt x="39932" y="128708"/>
                    <a:pt x="40125" y="133808"/>
                  </a:cubicBezTo>
                  <a:lnTo>
                    <a:pt x="40125" y="134347"/>
                  </a:lnTo>
                  <a:cubicBezTo>
                    <a:pt x="40098" y="139471"/>
                    <a:pt x="41012" y="144555"/>
                    <a:pt x="42822" y="149348"/>
                  </a:cubicBezTo>
                  <a:cubicBezTo>
                    <a:pt x="44555" y="153968"/>
                    <a:pt x="47160" y="158212"/>
                    <a:pt x="50493" y="161849"/>
                  </a:cubicBezTo>
                  <a:cubicBezTo>
                    <a:pt x="53851" y="165471"/>
                    <a:pt x="57891" y="168395"/>
                    <a:pt x="62382" y="170453"/>
                  </a:cubicBezTo>
                  <a:cubicBezTo>
                    <a:pt x="67118" y="172612"/>
                    <a:pt x="72277" y="173684"/>
                    <a:pt x="77481" y="173590"/>
                  </a:cubicBezTo>
                  <a:close/>
                  <a:moveTo>
                    <a:pt x="91795" y="0"/>
                  </a:moveTo>
                  <a:lnTo>
                    <a:pt x="126651" y="15173"/>
                  </a:lnTo>
                  <a:lnTo>
                    <a:pt x="92628" y="47037"/>
                  </a:lnTo>
                  <a:lnTo>
                    <a:pt x="61818" y="47037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200" name="Google Shape;3200;p18"/>
            <p:cNvSpPr/>
            <p:nvPr/>
          </p:nvSpPr>
          <p:spPr>
            <a:xfrm>
              <a:off x="7156145" y="3427300"/>
              <a:ext cx="130529" cy="145091"/>
            </a:xfrm>
            <a:custGeom>
              <a:rect b="b" l="l" r="r" t="t"/>
              <a:pathLst>
                <a:path extrusionOk="0" h="145091" w="130529">
                  <a:moveTo>
                    <a:pt x="0" y="2925"/>
                  </a:moveTo>
                  <a:lnTo>
                    <a:pt x="40419" y="2925"/>
                  </a:lnTo>
                  <a:lnTo>
                    <a:pt x="40419" y="23270"/>
                  </a:lnTo>
                  <a:cubicBezTo>
                    <a:pt x="42733" y="20146"/>
                    <a:pt x="45256" y="17181"/>
                    <a:pt x="47969" y="14396"/>
                  </a:cubicBezTo>
                  <a:cubicBezTo>
                    <a:pt x="50738" y="11608"/>
                    <a:pt x="53813" y="9141"/>
                    <a:pt x="57136" y="7043"/>
                  </a:cubicBezTo>
                  <a:cubicBezTo>
                    <a:pt x="60617" y="4863"/>
                    <a:pt x="64377" y="3164"/>
                    <a:pt x="68314" y="1994"/>
                  </a:cubicBezTo>
                  <a:cubicBezTo>
                    <a:pt x="72795" y="685"/>
                    <a:pt x="77445" y="41"/>
                    <a:pt x="82113" y="82"/>
                  </a:cubicBezTo>
                  <a:cubicBezTo>
                    <a:pt x="95513" y="-723"/>
                    <a:pt x="108580" y="4447"/>
                    <a:pt x="117802" y="14200"/>
                  </a:cubicBezTo>
                  <a:cubicBezTo>
                    <a:pt x="126777" y="25124"/>
                    <a:pt x="131287" y="39038"/>
                    <a:pt x="130425" y="53149"/>
                  </a:cubicBezTo>
                  <a:lnTo>
                    <a:pt x="130425" y="145092"/>
                  </a:lnTo>
                  <a:lnTo>
                    <a:pt x="89932" y="145092"/>
                  </a:lnTo>
                  <a:lnTo>
                    <a:pt x="89932" y="65993"/>
                  </a:lnTo>
                  <a:cubicBezTo>
                    <a:pt x="90513" y="58262"/>
                    <a:pt x="88257" y="50585"/>
                    <a:pt x="83584" y="44399"/>
                  </a:cubicBezTo>
                  <a:cubicBezTo>
                    <a:pt x="79018" y="39411"/>
                    <a:pt x="72469" y="36715"/>
                    <a:pt x="65715" y="37045"/>
                  </a:cubicBezTo>
                  <a:cubicBezTo>
                    <a:pt x="58792" y="36692"/>
                    <a:pt x="52061" y="39378"/>
                    <a:pt x="47282" y="44399"/>
                  </a:cubicBezTo>
                  <a:cubicBezTo>
                    <a:pt x="42356" y="50472"/>
                    <a:pt x="39929" y="58194"/>
                    <a:pt x="40492" y="65993"/>
                  </a:cubicBezTo>
                  <a:lnTo>
                    <a:pt x="40493" y="145092"/>
                  </a:lnTo>
                  <a:lnTo>
                    <a:pt x="98" y="145092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201" name="Google Shape;3201;p18"/>
            <p:cNvSpPr/>
            <p:nvPr/>
          </p:nvSpPr>
          <p:spPr>
            <a:xfrm>
              <a:off x="7310322" y="3530060"/>
              <a:ext cx="52356" cy="85563"/>
            </a:xfrm>
            <a:custGeom>
              <a:rect b="b" l="l" r="r" t="t"/>
              <a:pathLst>
                <a:path extrusionOk="0" h="85563" w="52356">
                  <a:moveTo>
                    <a:pt x="0" y="68828"/>
                  </a:moveTo>
                  <a:cubicBezTo>
                    <a:pt x="18678" y="66867"/>
                    <a:pt x="27331" y="58109"/>
                    <a:pt x="25958" y="42552"/>
                  </a:cubicBezTo>
                  <a:lnTo>
                    <a:pt x="9535" y="42552"/>
                  </a:lnTo>
                  <a:lnTo>
                    <a:pt x="9535" y="0"/>
                  </a:lnTo>
                  <a:lnTo>
                    <a:pt x="52357" y="0"/>
                  </a:lnTo>
                  <a:lnTo>
                    <a:pt x="52357" y="35713"/>
                  </a:lnTo>
                  <a:cubicBezTo>
                    <a:pt x="52357" y="53231"/>
                    <a:pt x="48132" y="65862"/>
                    <a:pt x="39685" y="73608"/>
                  </a:cubicBezTo>
                  <a:cubicBezTo>
                    <a:pt x="29498" y="81922"/>
                    <a:pt x="16588" y="86158"/>
                    <a:pt x="3456" y="85496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202" name="Google Shape;3202;p18"/>
            <p:cNvSpPr/>
            <p:nvPr/>
          </p:nvSpPr>
          <p:spPr>
            <a:xfrm>
              <a:off x="4370393" y="3691101"/>
              <a:ext cx="154201" cy="186041"/>
            </a:xfrm>
            <a:custGeom>
              <a:rect b="b" l="l" r="r" t="t"/>
              <a:pathLst>
                <a:path extrusionOk="0" h="186041" w="154201">
                  <a:moveTo>
                    <a:pt x="56524" y="37723"/>
                  </a:moveTo>
                  <a:lnTo>
                    <a:pt x="0" y="37723"/>
                  </a:lnTo>
                  <a:lnTo>
                    <a:pt x="0" y="0"/>
                  </a:lnTo>
                  <a:lnTo>
                    <a:pt x="154202" y="0"/>
                  </a:lnTo>
                  <a:lnTo>
                    <a:pt x="154202" y="37723"/>
                  </a:lnTo>
                  <a:lnTo>
                    <a:pt x="97556" y="37723"/>
                  </a:lnTo>
                  <a:lnTo>
                    <a:pt x="97556" y="186042"/>
                  </a:lnTo>
                  <a:lnTo>
                    <a:pt x="56621" y="186042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203" name="Google Shape;3203;p18"/>
            <p:cNvSpPr/>
            <p:nvPr/>
          </p:nvSpPr>
          <p:spPr>
            <a:xfrm>
              <a:off x="4551459" y="3731811"/>
              <a:ext cx="85937" cy="145429"/>
            </a:xfrm>
            <a:custGeom>
              <a:rect b="b" l="l" r="r" t="t"/>
              <a:pathLst>
                <a:path extrusionOk="0" h="145429" w="85937">
                  <a:moveTo>
                    <a:pt x="98" y="2847"/>
                  </a:moveTo>
                  <a:lnTo>
                    <a:pt x="40493" y="2847"/>
                  </a:lnTo>
                  <a:lnTo>
                    <a:pt x="40493" y="31574"/>
                  </a:lnTo>
                  <a:cubicBezTo>
                    <a:pt x="44076" y="22521"/>
                    <a:pt x="49834" y="14489"/>
                    <a:pt x="57259" y="8190"/>
                  </a:cubicBezTo>
                  <a:cubicBezTo>
                    <a:pt x="65461" y="1993"/>
                    <a:pt x="75713" y="-855"/>
                    <a:pt x="85937" y="224"/>
                  </a:cubicBezTo>
                  <a:lnTo>
                    <a:pt x="85937" y="42457"/>
                  </a:lnTo>
                  <a:lnTo>
                    <a:pt x="83854" y="42457"/>
                  </a:lnTo>
                  <a:cubicBezTo>
                    <a:pt x="71950" y="41836"/>
                    <a:pt x="60351" y="46342"/>
                    <a:pt x="51989" y="54835"/>
                  </a:cubicBezTo>
                  <a:cubicBezTo>
                    <a:pt x="44047" y="63006"/>
                    <a:pt x="40182" y="75662"/>
                    <a:pt x="40395" y="92804"/>
                  </a:cubicBezTo>
                  <a:lnTo>
                    <a:pt x="40395" y="145430"/>
                  </a:lnTo>
                  <a:lnTo>
                    <a:pt x="0" y="145430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204" name="Google Shape;3204;p18"/>
            <p:cNvSpPr/>
            <p:nvPr/>
          </p:nvSpPr>
          <p:spPr>
            <a:xfrm>
              <a:off x="4654151" y="3733261"/>
              <a:ext cx="131253" cy="146616"/>
            </a:xfrm>
            <a:custGeom>
              <a:rect b="b" l="l" r="r" t="t"/>
              <a:pathLst>
                <a:path extrusionOk="0" h="146616" w="131253">
                  <a:moveTo>
                    <a:pt x="48911" y="146554"/>
                  </a:moveTo>
                  <a:cubicBezTo>
                    <a:pt x="42467" y="146584"/>
                    <a:pt x="36054" y="145642"/>
                    <a:pt x="29890" y="143759"/>
                  </a:cubicBezTo>
                  <a:cubicBezTo>
                    <a:pt x="24201" y="142036"/>
                    <a:pt x="18916" y="139185"/>
                    <a:pt x="14350" y="135376"/>
                  </a:cubicBezTo>
                  <a:cubicBezTo>
                    <a:pt x="9909" y="131622"/>
                    <a:pt x="6338" y="126947"/>
                    <a:pt x="3884" y="121674"/>
                  </a:cubicBezTo>
                  <a:cubicBezTo>
                    <a:pt x="1188" y="115807"/>
                    <a:pt x="-136" y="109403"/>
                    <a:pt x="11" y="102948"/>
                  </a:cubicBezTo>
                  <a:lnTo>
                    <a:pt x="11" y="102408"/>
                  </a:lnTo>
                  <a:cubicBezTo>
                    <a:pt x="-139" y="95448"/>
                    <a:pt x="1311" y="88546"/>
                    <a:pt x="4252" y="82235"/>
                  </a:cubicBezTo>
                  <a:cubicBezTo>
                    <a:pt x="7004" y="76637"/>
                    <a:pt x="11086" y="71799"/>
                    <a:pt x="16140" y="68141"/>
                  </a:cubicBezTo>
                  <a:cubicBezTo>
                    <a:pt x="21505" y="64246"/>
                    <a:pt x="27560" y="61401"/>
                    <a:pt x="33984" y="59758"/>
                  </a:cubicBezTo>
                  <a:cubicBezTo>
                    <a:pt x="41584" y="57825"/>
                    <a:pt x="49403" y="56886"/>
                    <a:pt x="57245" y="56964"/>
                  </a:cubicBezTo>
                  <a:cubicBezTo>
                    <a:pt x="63606" y="56880"/>
                    <a:pt x="69960" y="57414"/>
                    <a:pt x="76217" y="58557"/>
                  </a:cubicBezTo>
                  <a:cubicBezTo>
                    <a:pt x="81582" y="59625"/>
                    <a:pt x="86871" y="61041"/>
                    <a:pt x="92051" y="62798"/>
                  </a:cubicBezTo>
                  <a:lnTo>
                    <a:pt x="92051" y="60347"/>
                  </a:lnTo>
                  <a:cubicBezTo>
                    <a:pt x="92539" y="53059"/>
                    <a:pt x="89721" y="45939"/>
                    <a:pt x="84379" y="40958"/>
                  </a:cubicBezTo>
                  <a:cubicBezTo>
                    <a:pt x="77782" y="36088"/>
                    <a:pt x="69666" y="33725"/>
                    <a:pt x="61486" y="34291"/>
                  </a:cubicBezTo>
                  <a:cubicBezTo>
                    <a:pt x="54569" y="34231"/>
                    <a:pt x="47667" y="34913"/>
                    <a:pt x="40896" y="36325"/>
                  </a:cubicBezTo>
                  <a:cubicBezTo>
                    <a:pt x="34506" y="37843"/>
                    <a:pt x="28239" y="39834"/>
                    <a:pt x="22145" y="42282"/>
                  </a:cubicBezTo>
                  <a:lnTo>
                    <a:pt x="12046" y="11446"/>
                  </a:lnTo>
                  <a:cubicBezTo>
                    <a:pt x="19978" y="8029"/>
                    <a:pt x="28176" y="5266"/>
                    <a:pt x="36558" y="3186"/>
                  </a:cubicBezTo>
                  <a:cubicBezTo>
                    <a:pt x="46686" y="885"/>
                    <a:pt x="57057" y="-177"/>
                    <a:pt x="67442" y="24"/>
                  </a:cubicBezTo>
                  <a:cubicBezTo>
                    <a:pt x="77122" y="-179"/>
                    <a:pt x="86770" y="1212"/>
                    <a:pt x="95998" y="4142"/>
                  </a:cubicBezTo>
                  <a:cubicBezTo>
                    <a:pt x="103368" y="6530"/>
                    <a:pt x="110082" y="10600"/>
                    <a:pt x="115607" y="16030"/>
                  </a:cubicBezTo>
                  <a:cubicBezTo>
                    <a:pt x="121111" y="21498"/>
                    <a:pt x="125192" y="28230"/>
                    <a:pt x="127495" y="35639"/>
                  </a:cubicBezTo>
                  <a:cubicBezTo>
                    <a:pt x="130098" y="44042"/>
                    <a:pt x="131363" y="52801"/>
                    <a:pt x="131246" y="61597"/>
                  </a:cubicBezTo>
                  <a:lnTo>
                    <a:pt x="131246" y="144225"/>
                  </a:lnTo>
                  <a:lnTo>
                    <a:pt x="92346" y="144225"/>
                  </a:lnTo>
                  <a:lnTo>
                    <a:pt x="92346" y="128807"/>
                  </a:lnTo>
                  <a:cubicBezTo>
                    <a:pt x="87330" y="134329"/>
                    <a:pt x="81264" y="138796"/>
                    <a:pt x="74501" y="141945"/>
                  </a:cubicBezTo>
                  <a:cubicBezTo>
                    <a:pt x="66427" y="145388"/>
                    <a:pt x="57679" y="146963"/>
                    <a:pt x="48911" y="146553"/>
                  </a:cubicBezTo>
                  <a:close/>
                  <a:moveTo>
                    <a:pt x="61167" y="118659"/>
                  </a:moveTo>
                  <a:cubicBezTo>
                    <a:pt x="69407" y="119083"/>
                    <a:pt x="77540" y="116641"/>
                    <a:pt x="84183" y="111747"/>
                  </a:cubicBezTo>
                  <a:cubicBezTo>
                    <a:pt x="89720" y="107499"/>
                    <a:pt x="92920" y="100881"/>
                    <a:pt x="92811" y="93903"/>
                  </a:cubicBezTo>
                  <a:lnTo>
                    <a:pt x="92811" y="86696"/>
                  </a:lnTo>
                  <a:cubicBezTo>
                    <a:pt x="88982" y="85029"/>
                    <a:pt x="85001" y="83732"/>
                    <a:pt x="80923" y="82824"/>
                  </a:cubicBezTo>
                  <a:cubicBezTo>
                    <a:pt x="76346" y="81861"/>
                    <a:pt x="71679" y="81385"/>
                    <a:pt x="67001" y="81402"/>
                  </a:cubicBezTo>
                  <a:cubicBezTo>
                    <a:pt x="59822" y="80982"/>
                    <a:pt x="52685" y="82752"/>
                    <a:pt x="46534" y="86476"/>
                  </a:cubicBezTo>
                  <a:cubicBezTo>
                    <a:pt x="41668" y="89676"/>
                    <a:pt x="38868" y="95220"/>
                    <a:pt x="39180" y="101036"/>
                  </a:cubicBezTo>
                  <a:lnTo>
                    <a:pt x="39180" y="101575"/>
                  </a:lnTo>
                  <a:cubicBezTo>
                    <a:pt x="38896" y="106563"/>
                    <a:pt x="41121" y="111364"/>
                    <a:pt x="45112" y="114370"/>
                  </a:cubicBezTo>
                  <a:cubicBezTo>
                    <a:pt x="49867" y="117557"/>
                    <a:pt x="55524" y="119122"/>
                    <a:pt x="61241" y="118831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205" name="Google Shape;3205;p18"/>
            <p:cNvSpPr/>
            <p:nvPr/>
          </p:nvSpPr>
          <p:spPr>
            <a:xfrm>
              <a:off x="4820031" y="3732050"/>
              <a:ext cx="130616" cy="145166"/>
            </a:xfrm>
            <a:custGeom>
              <a:rect b="b" l="l" r="r" t="t"/>
              <a:pathLst>
                <a:path extrusionOk="0" h="145166" w="130616">
                  <a:moveTo>
                    <a:pt x="0" y="2608"/>
                  </a:moveTo>
                  <a:lnTo>
                    <a:pt x="40395" y="2608"/>
                  </a:lnTo>
                  <a:lnTo>
                    <a:pt x="40395" y="23001"/>
                  </a:lnTo>
                  <a:cubicBezTo>
                    <a:pt x="42728" y="19970"/>
                    <a:pt x="45250" y="17088"/>
                    <a:pt x="47945" y="14373"/>
                  </a:cubicBezTo>
                  <a:cubicBezTo>
                    <a:pt x="50749" y="11605"/>
                    <a:pt x="53839" y="9140"/>
                    <a:pt x="57161" y="7020"/>
                  </a:cubicBezTo>
                  <a:cubicBezTo>
                    <a:pt x="60648" y="4824"/>
                    <a:pt x="64416" y="3109"/>
                    <a:pt x="68363" y="1922"/>
                  </a:cubicBezTo>
                  <a:cubicBezTo>
                    <a:pt x="72845" y="625"/>
                    <a:pt x="77497" y="6"/>
                    <a:pt x="82162" y="83"/>
                  </a:cubicBezTo>
                  <a:cubicBezTo>
                    <a:pt x="95543" y="-726"/>
                    <a:pt x="108600" y="4403"/>
                    <a:pt x="117851" y="14104"/>
                  </a:cubicBezTo>
                  <a:cubicBezTo>
                    <a:pt x="126811" y="24999"/>
                    <a:pt x="131336" y="38871"/>
                    <a:pt x="130524" y="52954"/>
                  </a:cubicBezTo>
                  <a:lnTo>
                    <a:pt x="130524" y="145166"/>
                  </a:lnTo>
                  <a:lnTo>
                    <a:pt x="90055" y="145166"/>
                  </a:lnTo>
                  <a:lnTo>
                    <a:pt x="90055" y="65847"/>
                  </a:lnTo>
                  <a:cubicBezTo>
                    <a:pt x="90655" y="58092"/>
                    <a:pt x="88397" y="50385"/>
                    <a:pt x="83707" y="44179"/>
                  </a:cubicBezTo>
                  <a:cubicBezTo>
                    <a:pt x="79133" y="39218"/>
                    <a:pt x="72604" y="36527"/>
                    <a:pt x="65863" y="36826"/>
                  </a:cubicBezTo>
                  <a:cubicBezTo>
                    <a:pt x="58935" y="36482"/>
                    <a:pt x="52199" y="39166"/>
                    <a:pt x="47405" y="44179"/>
                  </a:cubicBezTo>
                  <a:cubicBezTo>
                    <a:pt x="42457" y="50271"/>
                    <a:pt x="40020" y="58020"/>
                    <a:pt x="40591" y="65847"/>
                  </a:cubicBezTo>
                  <a:lnTo>
                    <a:pt x="40591" y="145093"/>
                  </a:lnTo>
                  <a:lnTo>
                    <a:pt x="196" y="145093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206" name="Google Shape;3206;p18"/>
            <p:cNvSpPr/>
            <p:nvPr/>
          </p:nvSpPr>
          <p:spPr>
            <a:xfrm>
              <a:off x="4974478" y="3732302"/>
              <a:ext cx="115537" cy="147511"/>
            </a:xfrm>
            <a:custGeom>
              <a:rect b="b" l="l" r="r" t="t"/>
              <a:pathLst>
                <a:path extrusionOk="0" h="147511" w="115537">
                  <a:moveTo>
                    <a:pt x="61083" y="147512"/>
                  </a:moveTo>
                  <a:cubicBezTo>
                    <a:pt x="38865" y="147266"/>
                    <a:pt x="17366" y="139606"/>
                    <a:pt x="0" y="125746"/>
                  </a:cubicBezTo>
                  <a:lnTo>
                    <a:pt x="17158" y="99151"/>
                  </a:lnTo>
                  <a:cubicBezTo>
                    <a:pt x="24277" y="104473"/>
                    <a:pt x="32107" y="108771"/>
                    <a:pt x="40419" y="111921"/>
                  </a:cubicBezTo>
                  <a:cubicBezTo>
                    <a:pt x="47340" y="114585"/>
                    <a:pt x="54673" y="116020"/>
                    <a:pt x="62087" y="116162"/>
                  </a:cubicBezTo>
                  <a:cubicBezTo>
                    <a:pt x="66580" y="116499"/>
                    <a:pt x="71070" y="115483"/>
                    <a:pt x="74980" y="113245"/>
                  </a:cubicBezTo>
                  <a:cubicBezTo>
                    <a:pt x="77597" y="111546"/>
                    <a:pt x="79153" y="108619"/>
                    <a:pt x="79098" y="105499"/>
                  </a:cubicBezTo>
                  <a:lnTo>
                    <a:pt x="79098" y="104960"/>
                  </a:lnTo>
                  <a:cubicBezTo>
                    <a:pt x="79108" y="102856"/>
                    <a:pt x="78216" y="100848"/>
                    <a:pt x="76647" y="99445"/>
                  </a:cubicBezTo>
                  <a:cubicBezTo>
                    <a:pt x="74752" y="97650"/>
                    <a:pt x="72531" y="96235"/>
                    <a:pt x="70103" y="95278"/>
                  </a:cubicBezTo>
                  <a:cubicBezTo>
                    <a:pt x="67357" y="94150"/>
                    <a:pt x="64147" y="93023"/>
                    <a:pt x="60690" y="91944"/>
                  </a:cubicBezTo>
                  <a:cubicBezTo>
                    <a:pt x="57234" y="90866"/>
                    <a:pt x="53337" y="89738"/>
                    <a:pt x="49513" y="88488"/>
                  </a:cubicBezTo>
                  <a:cubicBezTo>
                    <a:pt x="44412" y="87070"/>
                    <a:pt x="39403" y="85343"/>
                    <a:pt x="34512" y="83316"/>
                  </a:cubicBezTo>
                  <a:cubicBezTo>
                    <a:pt x="29626" y="81363"/>
                    <a:pt x="25058" y="78695"/>
                    <a:pt x="20957" y="75399"/>
                  </a:cubicBezTo>
                  <a:cubicBezTo>
                    <a:pt x="16859" y="72145"/>
                    <a:pt x="13464" y="68093"/>
                    <a:pt x="10981" y="63487"/>
                  </a:cubicBezTo>
                  <a:cubicBezTo>
                    <a:pt x="8203" y="57961"/>
                    <a:pt x="6871" y="51822"/>
                    <a:pt x="7108" y="45642"/>
                  </a:cubicBezTo>
                  <a:lnTo>
                    <a:pt x="7108" y="45103"/>
                  </a:lnTo>
                  <a:cubicBezTo>
                    <a:pt x="6754" y="32186"/>
                    <a:pt x="12413" y="19836"/>
                    <a:pt x="22428" y="11669"/>
                  </a:cubicBezTo>
                  <a:cubicBezTo>
                    <a:pt x="27282" y="7687"/>
                    <a:pt x="32882" y="4712"/>
                    <a:pt x="38899" y="2919"/>
                  </a:cubicBezTo>
                  <a:cubicBezTo>
                    <a:pt x="45497" y="934"/>
                    <a:pt x="52355" y="-49"/>
                    <a:pt x="59244" y="2"/>
                  </a:cubicBezTo>
                  <a:cubicBezTo>
                    <a:pt x="68571" y="51"/>
                    <a:pt x="77837" y="1522"/>
                    <a:pt x="86721" y="4365"/>
                  </a:cubicBezTo>
                  <a:cubicBezTo>
                    <a:pt x="95810" y="7094"/>
                    <a:pt x="104467" y="11096"/>
                    <a:pt x="112433" y="16253"/>
                  </a:cubicBezTo>
                  <a:lnTo>
                    <a:pt x="96943" y="44049"/>
                  </a:lnTo>
                  <a:cubicBezTo>
                    <a:pt x="90350" y="40193"/>
                    <a:pt x="83417" y="36952"/>
                    <a:pt x="76231" y="34367"/>
                  </a:cubicBezTo>
                  <a:cubicBezTo>
                    <a:pt x="70536" y="32138"/>
                    <a:pt x="64499" y="30910"/>
                    <a:pt x="58386" y="30739"/>
                  </a:cubicBezTo>
                  <a:cubicBezTo>
                    <a:pt x="54458" y="30459"/>
                    <a:pt x="50543" y="31438"/>
                    <a:pt x="47209" y="33534"/>
                  </a:cubicBezTo>
                  <a:cubicBezTo>
                    <a:pt x="44865" y="35119"/>
                    <a:pt x="43461" y="37763"/>
                    <a:pt x="43458" y="40593"/>
                  </a:cubicBezTo>
                  <a:lnTo>
                    <a:pt x="43459" y="41083"/>
                  </a:lnTo>
                  <a:cubicBezTo>
                    <a:pt x="43509" y="43076"/>
                    <a:pt x="44399" y="44954"/>
                    <a:pt x="45910" y="46255"/>
                  </a:cubicBezTo>
                  <a:cubicBezTo>
                    <a:pt x="47801" y="47991"/>
                    <a:pt x="49951" y="49422"/>
                    <a:pt x="52283" y="50495"/>
                  </a:cubicBezTo>
                  <a:cubicBezTo>
                    <a:pt x="55258" y="51972"/>
                    <a:pt x="58319" y="53265"/>
                    <a:pt x="61451" y="54368"/>
                  </a:cubicBezTo>
                  <a:cubicBezTo>
                    <a:pt x="64881" y="55594"/>
                    <a:pt x="68583" y="56819"/>
                    <a:pt x="72456" y="58094"/>
                  </a:cubicBezTo>
                  <a:cubicBezTo>
                    <a:pt x="77623" y="59790"/>
                    <a:pt x="82688" y="61778"/>
                    <a:pt x="87628" y="64050"/>
                  </a:cubicBezTo>
                  <a:cubicBezTo>
                    <a:pt x="92559" y="66139"/>
                    <a:pt x="97197" y="68857"/>
                    <a:pt x="101428" y="72139"/>
                  </a:cubicBezTo>
                  <a:cubicBezTo>
                    <a:pt x="105550" y="75402"/>
                    <a:pt x="108982" y="79451"/>
                    <a:pt x="111527" y="84052"/>
                  </a:cubicBezTo>
                  <a:cubicBezTo>
                    <a:pt x="114318" y="89188"/>
                    <a:pt x="115697" y="94974"/>
                    <a:pt x="115522" y="100817"/>
                  </a:cubicBezTo>
                  <a:lnTo>
                    <a:pt x="115523" y="101357"/>
                  </a:lnTo>
                  <a:cubicBezTo>
                    <a:pt x="115698" y="108441"/>
                    <a:pt x="114292" y="115475"/>
                    <a:pt x="111405" y="121946"/>
                  </a:cubicBezTo>
                  <a:cubicBezTo>
                    <a:pt x="108795" y="127562"/>
                    <a:pt x="104837" y="132446"/>
                    <a:pt x="99885" y="136163"/>
                  </a:cubicBezTo>
                  <a:cubicBezTo>
                    <a:pt x="94649" y="140036"/>
                    <a:pt x="88727" y="142881"/>
                    <a:pt x="82432" y="144546"/>
                  </a:cubicBezTo>
                  <a:cubicBezTo>
                    <a:pt x="75484" y="146500"/>
                    <a:pt x="68301" y="147498"/>
                    <a:pt x="61083" y="147512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207" name="Google Shape;3207;p18"/>
            <p:cNvSpPr/>
            <p:nvPr/>
          </p:nvSpPr>
          <p:spPr>
            <a:xfrm>
              <a:off x="5109217" y="3681309"/>
              <a:ext cx="89466" cy="195760"/>
            </a:xfrm>
            <a:custGeom>
              <a:rect b="b" l="l" r="r" t="t"/>
              <a:pathLst>
                <a:path extrusionOk="0" h="195760" w="89466">
                  <a:moveTo>
                    <a:pt x="16717" y="87910"/>
                  </a:moveTo>
                  <a:lnTo>
                    <a:pt x="0" y="87910"/>
                  </a:lnTo>
                  <a:lnTo>
                    <a:pt x="0" y="54721"/>
                  </a:lnTo>
                  <a:lnTo>
                    <a:pt x="16717" y="54721"/>
                  </a:lnTo>
                  <a:lnTo>
                    <a:pt x="16717" y="45848"/>
                  </a:lnTo>
                  <a:cubicBezTo>
                    <a:pt x="16717" y="30439"/>
                    <a:pt x="20524" y="18918"/>
                    <a:pt x="28139" y="11287"/>
                  </a:cubicBezTo>
                  <a:cubicBezTo>
                    <a:pt x="37092" y="3299"/>
                    <a:pt x="48893" y="-732"/>
                    <a:pt x="60862" y="110"/>
                  </a:cubicBezTo>
                  <a:cubicBezTo>
                    <a:pt x="66331" y="44"/>
                    <a:pt x="71797" y="396"/>
                    <a:pt x="77211" y="1164"/>
                  </a:cubicBezTo>
                  <a:cubicBezTo>
                    <a:pt x="81367" y="1811"/>
                    <a:pt x="85465" y="2786"/>
                    <a:pt x="89467" y="4081"/>
                  </a:cubicBezTo>
                  <a:lnTo>
                    <a:pt x="89467" y="37588"/>
                  </a:lnTo>
                  <a:cubicBezTo>
                    <a:pt x="86590" y="36581"/>
                    <a:pt x="83651" y="35762"/>
                    <a:pt x="80667" y="35137"/>
                  </a:cubicBezTo>
                  <a:cubicBezTo>
                    <a:pt x="77582" y="34407"/>
                    <a:pt x="74424" y="34029"/>
                    <a:pt x="71254" y="34009"/>
                  </a:cubicBezTo>
                  <a:cubicBezTo>
                    <a:pt x="61450" y="34009"/>
                    <a:pt x="56695" y="39181"/>
                    <a:pt x="56695" y="49402"/>
                  </a:cubicBezTo>
                  <a:lnTo>
                    <a:pt x="56695" y="54991"/>
                  </a:lnTo>
                  <a:lnTo>
                    <a:pt x="89099" y="54991"/>
                  </a:lnTo>
                  <a:lnTo>
                    <a:pt x="89099" y="87910"/>
                  </a:lnTo>
                  <a:lnTo>
                    <a:pt x="56989" y="87910"/>
                  </a:lnTo>
                  <a:lnTo>
                    <a:pt x="56989" y="195760"/>
                  </a:lnTo>
                  <a:lnTo>
                    <a:pt x="16594" y="195760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208" name="Google Shape;3208;p18"/>
            <p:cNvSpPr/>
            <p:nvPr/>
          </p:nvSpPr>
          <p:spPr>
            <a:xfrm>
              <a:off x="5213561" y="3731370"/>
              <a:ext cx="154447" cy="148985"/>
            </a:xfrm>
            <a:custGeom>
              <a:rect b="b" l="l" r="r" t="t"/>
              <a:pathLst>
                <a:path extrusionOk="0" h="148985" w="154447">
                  <a:moveTo>
                    <a:pt x="76918" y="148984"/>
                  </a:moveTo>
                  <a:cubicBezTo>
                    <a:pt x="66432" y="149004"/>
                    <a:pt x="56041" y="146981"/>
                    <a:pt x="46328" y="143027"/>
                  </a:cubicBezTo>
                  <a:cubicBezTo>
                    <a:pt x="37275" y="139428"/>
                    <a:pt x="29014" y="134090"/>
                    <a:pt x="22013" y="127316"/>
                  </a:cubicBezTo>
                  <a:cubicBezTo>
                    <a:pt x="15180" y="120644"/>
                    <a:pt x="9718" y="112700"/>
                    <a:pt x="5933" y="103932"/>
                  </a:cubicBezTo>
                  <a:cubicBezTo>
                    <a:pt x="1955" y="94837"/>
                    <a:pt x="-65" y="85008"/>
                    <a:pt x="2" y="75082"/>
                  </a:cubicBezTo>
                  <a:lnTo>
                    <a:pt x="1" y="74542"/>
                  </a:lnTo>
                  <a:cubicBezTo>
                    <a:pt x="16" y="54750"/>
                    <a:pt x="7972" y="35792"/>
                    <a:pt x="22086" y="21916"/>
                  </a:cubicBezTo>
                  <a:cubicBezTo>
                    <a:pt x="29156" y="15073"/>
                    <a:pt x="37479" y="9656"/>
                    <a:pt x="46597" y="5959"/>
                  </a:cubicBezTo>
                  <a:cubicBezTo>
                    <a:pt x="56376" y="1936"/>
                    <a:pt x="66860" y="-89"/>
                    <a:pt x="77433" y="3"/>
                  </a:cubicBezTo>
                  <a:cubicBezTo>
                    <a:pt x="87910" y="-3"/>
                    <a:pt x="98290" y="2020"/>
                    <a:pt x="107999" y="5959"/>
                  </a:cubicBezTo>
                  <a:cubicBezTo>
                    <a:pt x="117038" y="9565"/>
                    <a:pt x="125301" y="14874"/>
                    <a:pt x="132338" y="21598"/>
                  </a:cubicBezTo>
                  <a:cubicBezTo>
                    <a:pt x="139138" y="28293"/>
                    <a:pt x="144588" y="36231"/>
                    <a:pt x="148393" y="44982"/>
                  </a:cubicBezTo>
                  <a:cubicBezTo>
                    <a:pt x="152383" y="54094"/>
                    <a:pt x="154444" y="63933"/>
                    <a:pt x="154448" y="73881"/>
                  </a:cubicBezTo>
                  <a:lnTo>
                    <a:pt x="154448" y="74420"/>
                  </a:lnTo>
                  <a:cubicBezTo>
                    <a:pt x="154470" y="84344"/>
                    <a:pt x="152442" y="94166"/>
                    <a:pt x="148492" y="103270"/>
                  </a:cubicBezTo>
                  <a:cubicBezTo>
                    <a:pt x="144694" y="112190"/>
                    <a:pt x="139181" y="120276"/>
                    <a:pt x="132265" y="127070"/>
                  </a:cubicBezTo>
                  <a:cubicBezTo>
                    <a:pt x="125194" y="133926"/>
                    <a:pt x="116873" y="139360"/>
                    <a:pt x="107753" y="143076"/>
                  </a:cubicBezTo>
                  <a:cubicBezTo>
                    <a:pt x="97962" y="147052"/>
                    <a:pt x="87485" y="149059"/>
                    <a:pt x="76918" y="148984"/>
                  </a:cubicBezTo>
                  <a:close/>
                  <a:moveTo>
                    <a:pt x="77457" y="114104"/>
                  </a:moveTo>
                  <a:cubicBezTo>
                    <a:pt x="82784" y="114200"/>
                    <a:pt x="88071" y="113173"/>
                    <a:pt x="92973" y="111089"/>
                  </a:cubicBezTo>
                  <a:cubicBezTo>
                    <a:pt x="97392" y="109142"/>
                    <a:pt x="101344" y="106276"/>
                    <a:pt x="104567" y="102682"/>
                  </a:cubicBezTo>
                  <a:cubicBezTo>
                    <a:pt x="107799" y="99119"/>
                    <a:pt x="110298" y="94954"/>
                    <a:pt x="111921" y="90426"/>
                  </a:cubicBezTo>
                  <a:cubicBezTo>
                    <a:pt x="113612" y="85591"/>
                    <a:pt x="114442" y="80497"/>
                    <a:pt x="114372" y="75376"/>
                  </a:cubicBezTo>
                  <a:lnTo>
                    <a:pt x="114371" y="74837"/>
                  </a:lnTo>
                  <a:cubicBezTo>
                    <a:pt x="114397" y="69724"/>
                    <a:pt x="113492" y="64649"/>
                    <a:pt x="111699" y="59860"/>
                  </a:cubicBezTo>
                  <a:cubicBezTo>
                    <a:pt x="109968" y="55239"/>
                    <a:pt x="107363" y="50995"/>
                    <a:pt x="104028" y="47359"/>
                  </a:cubicBezTo>
                  <a:cubicBezTo>
                    <a:pt x="100666" y="43724"/>
                    <a:pt x="96617" y="40791"/>
                    <a:pt x="92115" y="38731"/>
                  </a:cubicBezTo>
                  <a:cubicBezTo>
                    <a:pt x="87355" y="36557"/>
                    <a:pt x="82174" y="35461"/>
                    <a:pt x="76942" y="35520"/>
                  </a:cubicBezTo>
                  <a:cubicBezTo>
                    <a:pt x="71613" y="35420"/>
                    <a:pt x="66324" y="36456"/>
                    <a:pt x="61426" y="38560"/>
                  </a:cubicBezTo>
                  <a:cubicBezTo>
                    <a:pt x="57036" y="40543"/>
                    <a:pt x="53091" y="43394"/>
                    <a:pt x="49832" y="46943"/>
                  </a:cubicBezTo>
                  <a:cubicBezTo>
                    <a:pt x="46618" y="50564"/>
                    <a:pt x="44122" y="54765"/>
                    <a:pt x="42479" y="59321"/>
                  </a:cubicBezTo>
                  <a:cubicBezTo>
                    <a:pt x="40810" y="64136"/>
                    <a:pt x="39981" y="69202"/>
                    <a:pt x="40028" y="74297"/>
                  </a:cubicBezTo>
                  <a:lnTo>
                    <a:pt x="40028" y="74837"/>
                  </a:lnTo>
                  <a:cubicBezTo>
                    <a:pt x="40003" y="79973"/>
                    <a:pt x="40908" y="85072"/>
                    <a:pt x="42700" y="89887"/>
                  </a:cubicBezTo>
                  <a:cubicBezTo>
                    <a:pt x="44397" y="94524"/>
                    <a:pt x="47005" y="98775"/>
                    <a:pt x="50372" y="102388"/>
                  </a:cubicBezTo>
                  <a:cubicBezTo>
                    <a:pt x="53756" y="105998"/>
                    <a:pt x="57799" y="108926"/>
                    <a:pt x="62285" y="111016"/>
                  </a:cubicBezTo>
                  <a:cubicBezTo>
                    <a:pt x="67050" y="113162"/>
                    <a:pt x="72233" y="114217"/>
                    <a:pt x="77457" y="114104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209" name="Google Shape;3209;p18"/>
            <p:cNvSpPr/>
            <p:nvPr/>
          </p:nvSpPr>
          <p:spPr>
            <a:xfrm>
              <a:off x="5396957" y="3731810"/>
              <a:ext cx="85961" cy="145332"/>
            </a:xfrm>
            <a:custGeom>
              <a:rect b="b" l="l" r="r" t="t"/>
              <a:pathLst>
                <a:path extrusionOk="0" h="145332" w="85961">
                  <a:moveTo>
                    <a:pt x="123" y="2848"/>
                  </a:moveTo>
                  <a:lnTo>
                    <a:pt x="40518" y="2848"/>
                  </a:lnTo>
                  <a:lnTo>
                    <a:pt x="40518" y="31575"/>
                  </a:lnTo>
                  <a:cubicBezTo>
                    <a:pt x="44070" y="22518"/>
                    <a:pt x="49814" y="14484"/>
                    <a:pt x="57234" y="8191"/>
                  </a:cubicBezTo>
                  <a:cubicBezTo>
                    <a:pt x="65454" y="1990"/>
                    <a:pt x="75723" y="-857"/>
                    <a:pt x="85962" y="225"/>
                  </a:cubicBezTo>
                  <a:lnTo>
                    <a:pt x="85961" y="42458"/>
                  </a:lnTo>
                  <a:lnTo>
                    <a:pt x="83805" y="42458"/>
                  </a:lnTo>
                  <a:cubicBezTo>
                    <a:pt x="71920" y="41805"/>
                    <a:pt x="60324" y="46265"/>
                    <a:pt x="51940" y="54714"/>
                  </a:cubicBezTo>
                  <a:cubicBezTo>
                    <a:pt x="44194" y="62876"/>
                    <a:pt x="40395" y="75549"/>
                    <a:pt x="40395" y="92682"/>
                  </a:cubicBezTo>
                  <a:lnTo>
                    <a:pt x="40395" y="145333"/>
                  </a:lnTo>
                  <a:lnTo>
                    <a:pt x="0" y="145333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210" name="Google Shape;3210;p18"/>
            <p:cNvSpPr/>
            <p:nvPr/>
          </p:nvSpPr>
          <p:spPr>
            <a:xfrm>
              <a:off x="5508019" y="3731688"/>
              <a:ext cx="217563" cy="145454"/>
            </a:xfrm>
            <a:custGeom>
              <a:rect b="b" l="l" r="r" t="t"/>
              <a:pathLst>
                <a:path extrusionOk="0" h="145454" w="217563">
                  <a:moveTo>
                    <a:pt x="122" y="2969"/>
                  </a:moveTo>
                  <a:lnTo>
                    <a:pt x="40517" y="2969"/>
                  </a:lnTo>
                  <a:lnTo>
                    <a:pt x="40517" y="23363"/>
                  </a:lnTo>
                  <a:cubicBezTo>
                    <a:pt x="42866" y="20292"/>
                    <a:pt x="45413" y="17377"/>
                    <a:pt x="48140" y="14637"/>
                  </a:cubicBezTo>
                  <a:cubicBezTo>
                    <a:pt x="50901" y="11839"/>
                    <a:pt x="53977" y="9371"/>
                    <a:pt x="57308" y="7283"/>
                  </a:cubicBezTo>
                  <a:cubicBezTo>
                    <a:pt x="60815" y="5055"/>
                    <a:pt x="64619" y="3330"/>
                    <a:pt x="68608" y="2160"/>
                  </a:cubicBezTo>
                  <a:cubicBezTo>
                    <a:pt x="81415" y="-1269"/>
                    <a:pt x="95039" y="172"/>
                    <a:pt x="106846" y="6205"/>
                  </a:cubicBezTo>
                  <a:cubicBezTo>
                    <a:pt x="113681" y="10119"/>
                    <a:pt x="119194" y="15981"/>
                    <a:pt x="122680" y="23044"/>
                  </a:cubicBezTo>
                  <a:cubicBezTo>
                    <a:pt x="128339" y="16008"/>
                    <a:pt x="135391" y="10217"/>
                    <a:pt x="143392" y="6033"/>
                  </a:cubicBezTo>
                  <a:cubicBezTo>
                    <a:pt x="151492" y="2037"/>
                    <a:pt x="160416" y="-3"/>
                    <a:pt x="169447" y="77"/>
                  </a:cubicBezTo>
                  <a:cubicBezTo>
                    <a:pt x="182568" y="-677"/>
                    <a:pt x="195397" y="4148"/>
                    <a:pt x="204768" y="13362"/>
                  </a:cubicBezTo>
                  <a:cubicBezTo>
                    <a:pt x="213298" y="22235"/>
                    <a:pt x="217563" y="35259"/>
                    <a:pt x="217563" y="52433"/>
                  </a:cubicBezTo>
                  <a:lnTo>
                    <a:pt x="217563" y="145185"/>
                  </a:lnTo>
                  <a:lnTo>
                    <a:pt x="177168" y="145185"/>
                  </a:lnTo>
                  <a:lnTo>
                    <a:pt x="177168" y="66209"/>
                  </a:lnTo>
                  <a:cubicBezTo>
                    <a:pt x="177782" y="58511"/>
                    <a:pt x="175674" y="50843"/>
                    <a:pt x="171212" y="44541"/>
                  </a:cubicBezTo>
                  <a:cubicBezTo>
                    <a:pt x="166742" y="39433"/>
                    <a:pt x="160139" y="36712"/>
                    <a:pt x="153368" y="37187"/>
                  </a:cubicBezTo>
                  <a:cubicBezTo>
                    <a:pt x="146628" y="36896"/>
                    <a:pt x="140101" y="39585"/>
                    <a:pt x="135523" y="44541"/>
                  </a:cubicBezTo>
                  <a:cubicBezTo>
                    <a:pt x="130745" y="50709"/>
                    <a:pt x="128414" y="58426"/>
                    <a:pt x="128979" y="66209"/>
                  </a:cubicBezTo>
                  <a:lnTo>
                    <a:pt x="128979" y="145454"/>
                  </a:lnTo>
                  <a:lnTo>
                    <a:pt x="88584" y="145454"/>
                  </a:lnTo>
                  <a:lnTo>
                    <a:pt x="88584" y="66209"/>
                  </a:lnTo>
                  <a:cubicBezTo>
                    <a:pt x="89217" y="58513"/>
                    <a:pt x="87117" y="50841"/>
                    <a:pt x="82653" y="44541"/>
                  </a:cubicBezTo>
                  <a:cubicBezTo>
                    <a:pt x="78170" y="39435"/>
                    <a:pt x="71561" y="36715"/>
                    <a:pt x="64784" y="37187"/>
                  </a:cubicBezTo>
                  <a:cubicBezTo>
                    <a:pt x="58044" y="36896"/>
                    <a:pt x="51517" y="39585"/>
                    <a:pt x="46939" y="44541"/>
                  </a:cubicBezTo>
                  <a:cubicBezTo>
                    <a:pt x="42179" y="50719"/>
                    <a:pt x="39851" y="58428"/>
                    <a:pt x="40395" y="66209"/>
                  </a:cubicBezTo>
                  <a:lnTo>
                    <a:pt x="40395" y="145454"/>
                  </a:lnTo>
                  <a:lnTo>
                    <a:pt x="0" y="145454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211" name="Google Shape;3211;p18"/>
            <p:cNvSpPr/>
            <p:nvPr/>
          </p:nvSpPr>
          <p:spPr>
            <a:xfrm>
              <a:off x="5752164" y="3733261"/>
              <a:ext cx="131161" cy="146608"/>
            </a:xfrm>
            <a:custGeom>
              <a:rect b="b" l="l" r="r" t="t"/>
              <a:pathLst>
                <a:path extrusionOk="0" h="146608" w="131161">
                  <a:moveTo>
                    <a:pt x="48914" y="146553"/>
                  </a:moveTo>
                  <a:cubicBezTo>
                    <a:pt x="42461" y="146582"/>
                    <a:pt x="36041" y="145640"/>
                    <a:pt x="29868" y="143759"/>
                  </a:cubicBezTo>
                  <a:cubicBezTo>
                    <a:pt x="24185" y="142037"/>
                    <a:pt x="18908" y="139186"/>
                    <a:pt x="14352" y="135376"/>
                  </a:cubicBezTo>
                  <a:cubicBezTo>
                    <a:pt x="9902" y="131613"/>
                    <a:pt x="6308" y="126941"/>
                    <a:pt x="3812" y="121674"/>
                  </a:cubicBezTo>
                  <a:cubicBezTo>
                    <a:pt x="1165" y="115793"/>
                    <a:pt x="-133" y="109395"/>
                    <a:pt x="13" y="102947"/>
                  </a:cubicBezTo>
                  <a:lnTo>
                    <a:pt x="14" y="102408"/>
                  </a:lnTo>
                  <a:cubicBezTo>
                    <a:pt x="-158" y="95448"/>
                    <a:pt x="1285" y="88544"/>
                    <a:pt x="4230" y="82235"/>
                  </a:cubicBezTo>
                  <a:cubicBezTo>
                    <a:pt x="6992" y="76636"/>
                    <a:pt x="11081" y="71797"/>
                    <a:pt x="16142" y="68141"/>
                  </a:cubicBezTo>
                  <a:cubicBezTo>
                    <a:pt x="21505" y="64241"/>
                    <a:pt x="27561" y="61396"/>
                    <a:pt x="33987" y="59758"/>
                  </a:cubicBezTo>
                  <a:cubicBezTo>
                    <a:pt x="41587" y="57825"/>
                    <a:pt x="49406" y="56886"/>
                    <a:pt x="57248" y="56964"/>
                  </a:cubicBezTo>
                  <a:cubicBezTo>
                    <a:pt x="63609" y="56881"/>
                    <a:pt x="69962" y="57415"/>
                    <a:pt x="76220" y="58557"/>
                  </a:cubicBezTo>
                  <a:cubicBezTo>
                    <a:pt x="81584" y="59627"/>
                    <a:pt x="86873" y="61044"/>
                    <a:pt x="92054" y="62797"/>
                  </a:cubicBezTo>
                  <a:lnTo>
                    <a:pt x="92054" y="60346"/>
                  </a:lnTo>
                  <a:cubicBezTo>
                    <a:pt x="92546" y="53053"/>
                    <a:pt x="89718" y="45928"/>
                    <a:pt x="84358" y="40958"/>
                  </a:cubicBezTo>
                  <a:cubicBezTo>
                    <a:pt x="77762" y="36084"/>
                    <a:pt x="69646" y="33720"/>
                    <a:pt x="61464" y="34291"/>
                  </a:cubicBezTo>
                  <a:cubicBezTo>
                    <a:pt x="54548" y="34231"/>
                    <a:pt x="47645" y="34914"/>
                    <a:pt x="40875" y="36325"/>
                  </a:cubicBezTo>
                  <a:cubicBezTo>
                    <a:pt x="34493" y="37842"/>
                    <a:pt x="28234" y="39833"/>
                    <a:pt x="22148" y="42281"/>
                  </a:cubicBezTo>
                  <a:lnTo>
                    <a:pt x="12024" y="11446"/>
                  </a:lnTo>
                  <a:cubicBezTo>
                    <a:pt x="19957" y="8034"/>
                    <a:pt x="28155" y="5271"/>
                    <a:pt x="36535" y="3186"/>
                  </a:cubicBezTo>
                  <a:cubicBezTo>
                    <a:pt x="46656" y="886"/>
                    <a:pt x="57019" y="-176"/>
                    <a:pt x="67396" y="24"/>
                  </a:cubicBezTo>
                  <a:cubicBezTo>
                    <a:pt x="77076" y="-183"/>
                    <a:pt x="86724" y="1209"/>
                    <a:pt x="95951" y="4142"/>
                  </a:cubicBezTo>
                  <a:cubicBezTo>
                    <a:pt x="103321" y="6529"/>
                    <a:pt x="110035" y="10599"/>
                    <a:pt x="115560" y="16030"/>
                  </a:cubicBezTo>
                  <a:cubicBezTo>
                    <a:pt x="121063" y="21503"/>
                    <a:pt x="125151" y="28233"/>
                    <a:pt x="127473" y="35639"/>
                  </a:cubicBezTo>
                  <a:cubicBezTo>
                    <a:pt x="130052" y="44045"/>
                    <a:pt x="131293" y="52805"/>
                    <a:pt x="131150" y="61596"/>
                  </a:cubicBezTo>
                  <a:lnTo>
                    <a:pt x="131150" y="144225"/>
                  </a:lnTo>
                  <a:lnTo>
                    <a:pt x="92128" y="144225"/>
                  </a:lnTo>
                  <a:lnTo>
                    <a:pt x="92128" y="128807"/>
                  </a:lnTo>
                  <a:cubicBezTo>
                    <a:pt x="87101" y="134316"/>
                    <a:pt x="81037" y="138781"/>
                    <a:pt x="74283" y="141945"/>
                  </a:cubicBezTo>
                  <a:cubicBezTo>
                    <a:pt x="66278" y="145357"/>
                    <a:pt x="57608" y="146932"/>
                    <a:pt x="48914" y="146553"/>
                  </a:cubicBezTo>
                  <a:close/>
                  <a:moveTo>
                    <a:pt x="61170" y="118659"/>
                  </a:moveTo>
                  <a:cubicBezTo>
                    <a:pt x="69418" y="119087"/>
                    <a:pt x="77560" y="116644"/>
                    <a:pt x="84210" y="111747"/>
                  </a:cubicBezTo>
                  <a:cubicBezTo>
                    <a:pt x="89747" y="107498"/>
                    <a:pt x="92947" y="100881"/>
                    <a:pt x="92838" y="93903"/>
                  </a:cubicBezTo>
                  <a:lnTo>
                    <a:pt x="92839" y="86696"/>
                  </a:lnTo>
                  <a:cubicBezTo>
                    <a:pt x="84701" y="83114"/>
                    <a:pt x="75894" y="81309"/>
                    <a:pt x="67004" y="81402"/>
                  </a:cubicBezTo>
                  <a:cubicBezTo>
                    <a:pt x="59826" y="80988"/>
                    <a:pt x="52691" y="82757"/>
                    <a:pt x="46536" y="86476"/>
                  </a:cubicBezTo>
                  <a:cubicBezTo>
                    <a:pt x="41678" y="89683"/>
                    <a:pt x="38880" y="95222"/>
                    <a:pt x="39183" y="101035"/>
                  </a:cubicBezTo>
                  <a:lnTo>
                    <a:pt x="39183" y="101575"/>
                  </a:lnTo>
                  <a:cubicBezTo>
                    <a:pt x="38917" y="106565"/>
                    <a:pt x="41149" y="111361"/>
                    <a:pt x="45139" y="114370"/>
                  </a:cubicBezTo>
                  <a:cubicBezTo>
                    <a:pt x="49885" y="117556"/>
                    <a:pt x="55534" y="119121"/>
                    <a:pt x="61243" y="118831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212" name="Google Shape;3212;p18"/>
            <p:cNvSpPr/>
            <p:nvPr/>
          </p:nvSpPr>
          <p:spPr>
            <a:xfrm>
              <a:off x="5911008" y="3731742"/>
              <a:ext cx="132953" cy="148680"/>
            </a:xfrm>
            <a:custGeom>
              <a:rect b="b" l="l" r="r" t="t"/>
              <a:pathLst>
                <a:path extrusionOk="0" h="148680" w="132953">
                  <a:moveTo>
                    <a:pt x="74249" y="148611"/>
                  </a:moveTo>
                  <a:cubicBezTo>
                    <a:pt x="64028" y="148669"/>
                    <a:pt x="53903" y="146642"/>
                    <a:pt x="44492" y="142655"/>
                  </a:cubicBezTo>
                  <a:cubicBezTo>
                    <a:pt x="17270" y="131173"/>
                    <a:pt x="-308" y="104374"/>
                    <a:pt x="4" y="74832"/>
                  </a:cubicBezTo>
                  <a:lnTo>
                    <a:pt x="3" y="74293"/>
                  </a:lnTo>
                  <a:cubicBezTo>
                    <a:pt x="-103" y="54788"/>
                    <a:pt x="7407" y="36011"/>
                    <a:pt x="20936" y="21961"/>
                  </a:cubicBezTo>
                  <a:cubicBezTo>
                    <a:pt x="27716" y="15095"/>
                    <a:pt x="35811" y="9667"/>
                    <a:pt x="44737" y="6004"/>
                  </a:cubicBezTo>
                  <a:cubicBezTo>
                    <a:pt x="54279" y="1967"/>
                    <a:pt x="64550" y="-61"/>
                    <a:pt x="74911" y="47"/>
                  </a:cubicBezTo>
                  <a:cubicBezTo>
                    <a:pt x="86408" y="-356"/>
                    <a:pt x="97848" y="1822"/>
                    <a:pt x="108393" y="6420"/>
                  </a:cubicBezTo>
                  <a:cubicBezTo>
                    <a:pt x="117289" y="10767"/>
                    <a:pt x="125236" y="16831"/>
                    <a:pt x="131777" y="24265"/>
                  </a:cubicBezTo>
                  <a:lnTo>
                    <a:pt x="107094" y="50860"/>
                  </a:lnTo>
                  <a:cubicBezTo>
                    <a:pt x="102908" y="46397"/>
                    <a:pt x="98124" y="42536"/>
                    <a:pt x="92877" y="39388"/>
                  </a:cubicBezTo>
                  <a:cubicBezTo>
                    <a:pt x="87281" y="36409"/>
                    <a:pt x="81002" y="34947"/>
                    <a:pt x="74665" y="35148"/>
                  </a:cubicBezTo>
                  <a:cubicBezTo>
                    <a:pt x="69837" y="35081"/>
                    <a:pt x="65058" y="36121"/>
                    <a:pt x="60694" y="38187"/>
                  </a:cubicBezTo>
                  <a:cubicBezTo>
                    <a:pt x="56554" y="40256"/>
                    <a:pt x="52851" y="43102"/>
                    <a:pt x="49786" y="46570"/>
                  </a:cubicBezTo>
                  <a:cubicBezTo>
                    <a:pt x="46644" y="50214"/>
                    <a:pt x="44209" y="54412"/>
                    <a:pt x="42605" y="58948"/>
                  </a:cubicBezTo>
                  <a:cubicBezTo>
                    <a:pt x="40938" y="63772"/>
                    <a:pt x="40109" y="68846"/>
                    <a:pt x="40154" y="73949"/>
                  </a:cubicBezTo>
                  <a:lnTo>
                    <a:pt x="40153" y="74489"/>
                  </a:lnTo>
                  <a:cubicBezTo>
                    <a:pt x="40084" y="79722"/>
                    <a:pt x="40912" y="84929"/>
                    <a:pt x="42604" y="89882"/>
                  </a:cubicBezTo>
                  <a:cubicBezTo>
                    <a:pt x="44170" y="94510"/>
                    <a:pt x="46673" y="98766"/>
                    <a:pt x="49958" y="102383"/>
                  </a:cubicBezTo>
                  <a:cubicBezTo>
                    <a:pt x="53149" y="105932"/>
                    <a:pt x="57038" y="108785"/>
                    <a:pt x="61380" y="110766"/>
                  </a:cubicBezTo>
                  <a:cubicBezTo>
                    <a:pt x="66064" y="112834"/>
                    <a:pt x="71138" y="113870"/>
                    <a:pt x="76258" y="113805"/>
                  </a:cubicBezTo>
                  <a:cubicBezTo>
                    <a:pt x="82462" y="113988"/>
                    <a:pt x="88607" y="112569"/>
                    <a:pt x="94103" y="109687"/>
                  </a:cubicBezTo>
                  <a:cubicBezTo>
                    <a:pt x="99565" y="106670"/>
                    <a:pt x="104622" y="102972"/>
                    <a:pt x="109153" y="98681"/>
                  </a:cubicBezTo>
                  <a:lnTo>
                    <a:pt x="132954" y="122482"/>
                  </a:lnTo>
                  <a:cubicBezTo>
                    <a:pt x="126111" y="130005"/>
                    <a:pt x="118068" y="136341"/>
                    <a:pt x="109153" y="141233"/>
                  </a:cubicBezTo>
                  <a:cubicBezTo>
                    <a:pt x="98329" y="146603"/>
                    <a:pt x="86320" y="149142"/>
                    <a:pt x="74249" y="148611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213" name="Google Shape;3213;p18"/>
            <p:cNvSpPr/>
            <p:nvPr/>
          </p:nvSpPr>
          <p:spPr>
            <a:xfrm>
              <a:off x="6070557" y="3683134"/>
              <a:ext cx="42600" cy="194253"/>
            </a:xfrm>
            <a:custGeom>
              <a:rect b="b" l="l" r="r" t="t"/>
              <a:pathLst>
                <a:path extrusionOk="0" h="194253" w="42600">
                  <a:moveTo>
                    <a:pt x="0" y="0"/>
                  </a:moveTo>
                  <a:lnTo>
                    <a:pt x="42601" y="0"/>
                  </a:lnTo>
                  <a:lnTo>
                    <a:pt x="42601" y="35689"/>
                  </a:lnTo>
                  <a:lnTo>
                    <a:pt x="48" y="35689"/>
                  </a:lnTo>
                  <a:close/>
                  <a:moveTo>
                    <a:pt x="1078" y="51474"/>
                  </a:moveTo>
                  <a:lnTo>
                    <a:pt x="41473" y="51474"/>
                  </a:lnTo>
                  <a:lnTo>
                    <a:pt x="41473" y="194253"/>
                  </a:lnTo>
                  <a:lnTo>
                    <a:pt x="1078" y="194253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214" name="Google Shape;3214;p18"/>
            <p:cNvSpPr/>
            <p:nvPr/>
          </p:nvSpPr>
          <p:spPr>
            <a:xfrm>
              <a:off x="6143012" y="3671957"/>
              <a:ext cx="154472" cy="208397"/>
            </a:xfrm>
            <a:custGeom>
              <a:rect b="b" l="l" r="r" t="t"/>
              <a:pathLst>
                <a:path extrusionOk="0" h="208397" w="154472">
                  <a:moveTo>
                    <a:pt x="76942" y="208397"/>
                  </a:moveTo>
                  <a:cubicBezTo>
                    <a:pt x="66456" y="208405"/>
                    <a:pt x="56068" y="206382"/>
                    <a:pt x="46352" y="202440"/>
                  </a:cubicBezTo>
                  <a:cubicBezTo>
                    <a:pt x="28240" y="195273"/>
                    <a:pt x="13712" y="181212"/>
                    <a:pt x="5957" y="163344"/>
                  </a:cubicBezTo>
                  <a:cubicBezTo>
                    <a:pt x="2006" y="154241"/>
                    <a:pt x="-22" y="144419"/>
                    <a:pt x="1" y="134494"/>
                  </a:cubicBezTo>
                  <a:lnTo>
                    <a:pt x="0" y="133955"/>
                  </a:lnTo>
                  <a:cubicBezTo>
                    <a:pt x="-5" y="124033"/>
                    <a:pt x="2021" y="114214"/>
                    <a:pt x="5956" y="105105"/>
                  </a:cubicBezTo>
                  <a:cubicBezTo>
                    <a:pt x="9778" y="96200"/>
                    <a:pt x="15298" y="88124"/>
                    <a:pt x="22207" y="81329"/>
                  </a:cubicBezTo>
                  <a:cubicBezTo>
                    <a:pt x="29273" y="74481"/>
                    <a:pt x="37596" y="69062"/>
                    <a:pt x="46718" y="65372"/>
                  </a:cubicBezTo>
                  <a:cubicBezTo>
                    <a:pt x="56491" y="61360"/>
                    <a:pt x="66965" y="59335"/>
                    <a:pt x="77529" y="59416"/>
                  </a:cubicBezTo>
                  <a:cubicBezTo>
                    <a:pt x="88016" y="59396"/>
                    <a:pt x="98407" y="61419"/>
                    <a:pt x="108120" y="65372"/>
                  </a:cubicBezTo>
                  <a:cubicBezTo>
                    <a:pt x="117160" y="68978"/>
                    <a:pt x="125423" y="74287"/>
                    <a:pt x="132459" y="81010"/>
                  </a:cubicBezTo>
                  <a:cubicBezTo>
                    <a:pt x="139266" y="87699"/>
                    <a:pt x="144718" y="95639"/>
                    <a:pt x="148515" y="104394"/>
                  </a:cubicBezTo>
                  <a:cubicBezTo>
                    <a:pt x="152477" y="113495"/>
                    <a:pt x="154505" y="123319"/>
                    <a:pt x="154471" y="133244"/>
                  </a:cubicBezTo>
                  <a:lnTo>
                    <a:pt x="154471" y="133784"/>
                  </a:lnTo>
                  <a:cubicBezTo>
                    <a:pt x="154518" y="143710"/>
                    <a:pt x="152489" y="153537"/>
                    <a:pt x="148515" y="162634"/>
                  </a:cubicBezTo>
                  <a:cubicBezTo>
                    <a:pt x="144743" y="171555"/>
                    <a:pt x="139245" y="179644"/>
                    <a:pt x="132337" y="186434"/>
                  </a:cubicBezTo>
                  <a:cubicBezTo>
                    <a:pt x="125250" y="193269"/>
                    <a:pt x="116933" y="198700"/>
                    <a:pt x="107826" y="202440"/>
                  </a:cubicBezTo>
                  <a:cubicBezTo>
                    <a:pt x="98020" y="206427"/>
                    <a:pt x="87527" y="208451"/>
                    <a:pt x="76941" y="208396"/>
                  </a:cubicBezTo>
                  <a:close/>
                  <a:moveTo>
                    <a:pt x="77456" y="173517"/>
                  </a:moveTo>
                  <a:cubicBezTo>
                    <a:pt x="82808" y="173630"/>
                    <a:pt x="88122" y="172602"/>
                    <a:pt x="93046" y="170502"/>
                  </a:cubicBezTo>
                  <a:cubicBezTo>
                    <a:pt x="97449" y="168553"/>
                    <a:pt x="101385" y="165687"/>
                    <a:pt x="104591" y="162094"/>
                  </a:cubicBezTo>
                  <a:cubicBezTo>
                    <a:pt x="107826" y="158534"/>
                    <a:pt x="110325" y="154369"/>
                    <a:pt x="111944" y="149839"/>
                  </a:cubicBezTo>
                  <a:cubicBezTo>
                    <a:pt x="113602" y="144995"/>
                    <a:pt x="114431" y="139907"/>
                    <a:pt x="114395" y="134789"/>
                  </a:cubicBezTo>
                  <a:lnTo>
                    <a:pt x="114395" y="134249"/>
                  </a:lnTo>
                  <a:cubicBezTo>
                    <a:pt x="114400" y="129143"/>
                    <a:pt x="113512" y="124074"/>
                    <a:pt x="111773" y="119273"/>
                  </a:cubicBezTo>
                  <a:cubicBezTo>
                    <a:pt x="108282" y="109917"/>
                    <a:pt x="101232" y="102322"/>
                    <a:pt x="92163" y="98144"/>
                  </a:cubicBezTo>
                  <a:cubicBezTo>
                    <a:pt x="87412" y="95972"/>
                    <a:pt x="82240" y="94875"/>
                    <a:pt x="77015" y="94933"/>
                  </a:cubicBezTo>
                  <a:cubicBezTo>
                    <a:pt x="71678" y="94831"/>
                    <a:pt x="66381" y="95867"/>
                    <a:pt x="61475" y="97972"/>
                  </a:cubicBezTo>
                  <a:cubicBezTo>
                    <a:pt x="57090" y="99941"/>
                    <a:pt x="53160" y="102795"/>
                    <a:pt x="49930" y="106355"/>
                  </a:cubicBezTo>
                  <a:cubicBezTo>
                    <a:pt x="46678" y="109950"/>
                    <a:pt x="44178" y="114159"/>
                    <a:pt x="42577" y="118734"/>
                  </a:cubicBezTo>
                  <a:cubicBezTo>
                    <a:pt x="40844" y="123535"/>
                    <a:pt x="39972" y="128605"/>
                    <a:pt x="40003" y="133710"/>
                  </a:cubicBezTo>
                  <a:lnTo>
                    <a:pt x="40003" y="134249"/>
                  </a:lnTo>
                  <a:cubicBezTo>
                    <a:pt x="39974" y="139389"/>
                    <a:pt x="40887" y="144490"/>
                    <a:pt x="42699" y="149299"/>
                  </a:cubicBezTo>
                  <a:cubicBezTo>
                    <a:pt x="46181" y="158661"/>
                    <a:pt x="53233" y="166259"/>
                    <a:pt x="62309" y="170428"/>
                  </a:cubicBezTo>
                  <a:cubicBezTo>
                    <a:pt x="67064" y="172577"/>
                    <a:pt x="72240" y="173632"/>
                    <a:pt x="77456" y="173517"/>
                  </a:cubicBezTo>
                  <a:close/>
                  <a:moveTo>
                    <a:pt x="91795" y="0"/>
                  </a:moveTo>
                  <a:lnTo>
                    <a:pt x="126676" y="15099"/>
                  </a:lnTo>
                  <a:lnTo>
                    <a:pt x="92629" y="46964"/>
                  </a:lnTo>
                  <a:lnTo>
                    <a:pt x="61818" y="46964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215" name="Google Shape;3215;p18"/>
            <p:cNvSpPr/>
            <p:nvPr/>
          </p:nvSpPr>
          <p:spPr>
            <a:xfrm>
              <a:off x="6326554" y="3731928"/>
              <a:ext cx="130547" cy="145214"/>
            </a:xfrm>
            <a:custGeom>
              <a:rect b="b" l="l" r="r" t="t"/>
              <a:pathLst>
                <a:path extrusionOk="0" h="145214" w="130547">
                  <a:moveTo>
                    <a:pt x="0" y="2730"/>
                  </a:moveTo>
                  <a:lnTo>
                    <a:pt x="40395" y="2730"/>
                  </a:lnTo>
                  <a:lnTo>
                    <a:pt x="40395" y="23123"/>
                  </a:lnTo>
                  <a:cubicBezTo>
                    <a:pt x="42725" y="20058"/>
                    <a:pt x="45246" y="17144"/>
                    <a:pt x="47945" y="14397"/>
                  </a:cubicBezTo>
                  <a:cubicBezTo>
                    <a:pt x="50728" y="11625"/>
                    <a:pt x="53802" y="9160"/>
                    <a:pt x="57112" y="7044"/>
                  </a:cubicBezTo>
                  <a:cubicBezTo>
                    <a:pt x="60595" y="4850"/>
                    <a:pt x="64353" y="3127"/>
                    <a:pt x="68289" y="1921"/>
                  </a:cubicBezTo>
                  <a:cubicBezTo>
                    <a:pt x="72775" y="638"/>
                    <a:pt x="77424" y="18"/>
                    <a:pt x="82089" y="83"/>
                  </a:cubicBezTo>
                  <a:cubicBezTo>
                    <a:pt x="95474" y="-724"/>
                    <a:pt x="108533" y="4415"/>
                    <a:pt x="117778" y="14128"/>
                  </a:cubicBezTo>
                  <a:cubicBezTo>
                    <a:pt x="126755" y="25014"/>
                    <a:pt x="131282" y="38893"/>
                    <a:pt x="130450" y="52978"/>
                  </a:cubicBezTo>
                  <a:lnTo>
                    <a:pt x="130450" y="145190"/>
                  </a:lnTo>
                  <a:lnTo>
                    <a:pt x="90006" y="145190"/>
                  </a:lnTo>
                  <a:lnTo>
                    <a:pt x="90006" y="65969"/>
                  </a:lnTo>
                  <a:cubicBezTo>
                    <a:pt x="90598" y="58211"/>
                    <a:pt x="88332" y="50504"/>
                    <a:pt x="83633" y="44301"/>
                  </a:cubicBezTo>
                  <a:cubicBezTo>
                    <a:pt x="79061" y="39337"/>
                    <a:pt x="72530" y="36646"/>
                    <a:pt x="65788" y="36948"/>
                  </a:cubicBezTo>
                  <a:cubicBezTo>
                    <a:pt x="58868" y="36605"/>
                    <a:pt x="52140" y="39289"/>
                    <a:pt x="47356" y="44301"/>
                  </a:cubicBezTo>
                  <a:cubicBezTo>
                    <a:pt x="42407" y="50391"/>
                    <a:pt x="39978" y="58144"/>
                    <a:pt x="40566" y="65969"/>
                  </a:cubicBezTo>
                  <a:lnTo>
                    <a:pt x="40567" y="145215"/>
                  </a:lnTo>
                  <a:lnTo>
                    <a:pt x="171" y="145215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216" name="Google Shape;3216;p18"/>
            <p:cNvSpPr/>
            <p:nvPr/>
          </p:nvSpPr>
          <p:spPr>
            <a:xfrm>
              <a:off x="6559266" y="3734903"/>
              <a:ext cx="148294" cy="185565"/>
            </a:xfrm>
            <a:custGeom>
              <a:rect b="b" l="l" r="r" t="t"/>
              <a:pathLst>
                <a:path extrusionOk="0" h="185565" w="148294">
                  <a:moveTo>
                    <a:pt x="46572" y="185552"/>
                  </a:moveTo>
                  <a:cubicBezTo>
                    <a:pt x="39941" y="185688"/>
                    <a:pt x="33329" y="184812"/>
                    <a:pt x="26963" y="182954"/>
                  </a:cubicBezTo>
                  <a:cubicBezTo>
                    <a:pt x="21296" y="181161"/>
                    <a:pt x="15845" y="178744"/>
                    <a:pt x="10712" y="175747"/>
                  </a:cubicBezTo>
                  <a:lnTo>
                    <a:pt x="24291" y="146530"/>
                  </a:lnTo>
                  <a:cubicBezTo>
                    <a:pt x="27025" y="148181"/>
                    <a:pt x="29936" y="149521"/>
                    <a:pt x="32968" y="150525"/>
                  </a:cubicBezTo>
                  <a:cubicBezTo>
                    <a:pt x="35736" y="151530"/>
                    <a:pt x="38652" y="152068"/>
                    <a:pt x="41596" y="152118"/>
                  </a:cubicBezTo>
                  <a:cubicBezTo>
                    <a:pt x="44509" y="152259"/>
                    <a:pt x="47401" y="151561"/>
                    <a:pt x="49930" y="150108"/>
                  </a:cubicBezTo>
                  <a:cubicBezTo>
                    <a:pt x="52561" y="148266"/>
                    <a:pt x="54618" y="145717"/>
                    <a:pt x="55861" y="142755"/>
                  </a:cubicBezTo>
                  <a:lnTo>
                    <a:pt x="0" y="0"/>
                  </a:lnTo>
                  <a:lnTo>
                    <a:pt x="42821" y="0"/>
                  </a:lnTo>
                  <a:lnTo>
                    <a:pt x="75250" y="97016"/>
                  </a:lnTo>
                  <a:lnTo>
                    <a:pt x="106306" y="0"/>
                  </a:lnTo>
                  <a:lnTo>
                    <a:pt x="148294" y="0"/>
                  </a:lnTo>
                  <a:lnTo>
                    <a:pt x="93560" y="145917"/>
                  </a:lnTo>
                  <a:cubicBezTo>
                    <a:pt x="91179" y="152263"/>
                    <a:pt x="88217" y="158376"/>
                    <a:pt x="84711" y="164178"/>
                  </a:cubicBezTo>
                  <a:cubicBezTo>
                    <a:pt x="82035" y="168794"/>
                    <a:pt x="78662" y="172970"/>
                    <a:pt x="74710" y="176556"/>
                  </a:cubicBezTo>
                  <a:cubicBezTo>
                    <a:pt x="71149" y="179685"/>
                    <a:pt x="66975" y="182039"/>
                    <a:pt x="62455" y="183468"/>
                  </a:cubicBezTo>
                  <a:cubicBezTo>
                    <a:pt x="57291" y="184936"/>
                    <a:pt x="51939" y="185638"/>
                    <a:pt x="46571" y="185552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217" name="Google Shape;3217;p18"/>
            <p:cNvSpPr/>
            <p:nvPr/>
          </p:nvSpPr>
          <p:spPr>
            <a:xfrm>
              <a:off x="6815313" y="3691101"/>
              <a:ext cx="160795" cy="186041"/>
            </a:xfrm>
            <a:custGeom>
              <a:rect b="b" l="l" r="r" t="t"/>
              <a:pathLst>
                <a:path extrusionOk="0" h="186041" w="160795">
                  <a:moveTo>
                    <a:pt x="0" y="0"/>
                  </a:moveTo>
                  <a:lnTo>
                    <a:pt x="85079" y="0"/>
                  </a:lnTo>
                  <a:cubicBezTo>
                    <a:pt x="108627" y="0"/>
                    <a:pt x="126692" y="6291"/>
                    <a:pt x="139274" y="18874"/>
                  </a:cubicBezTo>
                  <a:cubicBezTo>
                    <a:pt x="150218" y="30249"/>
                    <a:pt x="155982" y="45636"/>
                    <a:pt x="155207" y="61401"/>
                  </a:cubicBezTo>
                  <a:lnTo>
                    <a:pt x="155207" y="61941"/>
                  </a:lnTo>
                  <a:cubicBezTo>
                    <a:pt x="155820" y="75090"/>
                    <a:pt x="151938" y="88057"/>
                    <a:pt x="144201" y="98708"/>
                  </a:cubicBezTo>
                  <a:cubicBezTo>
                    <a:pt x="136772" y="108277"/>
                    <a:pt x="126762" y="115523"/>
                    <a:pt x="115351" y="119591"/>
                  </a:cubicBezTo>
                  <a:lnTo>
                    <a:pt x="160795" y="186042"/>
                  </a:lnTo>
                  <a:lnTo>
                    <a:pt x="113218" y="186042"/>
                  </a:lnTo>
                  <a:lnTo>
                    <a:pt x="73363" y="126553"/>
                  </a:lnTo>
                  <a:lnTo>
                    <a:pt x="41179" y="126553"/>
                  </a:lnTo>
                  <a:lnTo>
                    <a:pt x="41179" y="186042"/>
                  </a:lnTo>
                  <a:lnTo>
                    <a:pt x="245" y="186042"/>
                  </a:lnTo>
                  <a:close/>
                  <a:moveTo>
                    <a:pt x="82408" y="90374"/>
                  </a:moveTo>
                  <a:cubicBezTo>
                    <a:pt x="90786" y="90931"/>
                    <a:pt x="99073" y="88364"/>
                    <a:pt x="105669" y="83167"/>
                  </a:cubicBezTo>
                  <a:cubicBezTo>
                    <a:pt x="111088" y="78314"/>
                    <a:pt x="114055" y="71293"/>
                    <a:pt x="113758" y="64024"/>
                  </a:cubicBezTo>
                  <a:lnTo>
                    <a:pt x="113758" y="63485"/>
                  </a:lnTo>
                  <a:cubicBezTo>
                    <a:pt x="114278" y="55863"/>
                    <a:pt x="111115" y="48454"/>
                    <a:pt x="105253" y="43557"/>
                  </a:cubicBezTo>
                  <a:cubicBezTo>
                    <a:pt x="98291" y="38733"/>
                    <a:pt x="89904" y="36401"/>
                    <a:pt x="81452" y="36939"/>
                  </a:cubicBezTo>
                  <a:lnTo>
                    <a:pt x="40763" y="36939"/>
                  </a:lnTo>
                  <a:lnTo>
                    <a:pt x="40763" y="90496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218" name="Google Shape;3218;p18"/>
            <p:cNvSpPr/>
            <p:nvPr/>
          </p:nvSpPr>
          <p:spPr>
            <a:xfrm>
              <a:off x="6996103" y="3732083"/>
              <a:ext cx="139809" cy="148291"/>
            </a:xfrm>
            <a:custGeom>
              <a:rect b="b" l="l" r="r" t="t"/>
              <a:pathLst>
                <a:path extrusionOk="0" h="148291" w="139809">
                  <a:moveTo>
                    <a:pt x="74668" y="148271"/>
                  </a:moveTo>
                  <a:cubicBezTo>
                    <a:pt x="64499" y="148374"/>
                    <a:pt x="54403" y="146553"/>
                    <a:pt x="44911" y="142903"/>
                  </a:cubicBezTo>
                  <a:cubicBezTo>
                    <a:pt x="36011" y="139585"/>
                    <a:pt x="27904" y="134442"/>
                    <a:pt x="21111" y="127804"/>
                  </a:cubicBezTo>
                  <a:cubicBezTo>
                    <a:pt x="14420" y="121178"/>
                    <a:pt x="9142" y="113265"/>
                    <a:pt x="5595" y="104543"/>
                  </a:cubicBezTo>
                  <a:cubicBezTo>
                    <a:pt x="1777" y="95092"/>
                    <a:pt x="-122" y="84977"/>
                    <a:pt x="6" y="74786"/>
                  </a:cubicBezTo>
                  <a:lnTo>
                    <a:pt x="6" y="74246"/>
                  </a:lnTo>
                  <a:cubicBezTo>
                    <a:pt x="-50" y="64458"/>
                    <a:pt x="1704" y="54744"/>
                    <a:pt x="5178" y="45592"/>
                  </a:cubicBezTo>
                  <a:cubicBezTo>
                    <a:pt x="8431" y="36806"/>
                    <a:pt x="13341" y="28727"/>
                    <a:pt x="19640" y="21792"/>
                  </a:cubicBezTo>
                  <a:cubicBezTo>
                    <a:pt x="32694" y="7631"/>
                    <a:pt x="51170" y="-288"/>
                    <a:pt x="70427" y="26"/>
                  </a:cubicBezTo>
                  <a:cubicBezTo>
                    <a:pt x="81058" y="-264"/>
                    <a:pt x="91612" y="1908"/>
                    <a:pt x="101263" y="6374"/>
                  </a:cubicBezTo>
                  <a:cubicBezTo>
                    <a:pt x="109672" y="10399"/>
                    <a:pt x="117069" y="16263"/>
                    <a:pt x="122907" y="23532"/>
                  </a:cubicBezTo>
                  <a:cubicBezTo>
                    <a:pt x="128734" y="30879"/>
                    <a:pt x="133079" y="39286"/>
                    <a:pt x="135702" y="48289"/>
                  </a:cubicBezTo>
                  <a:cubicBezTo>
                    <a:pt x="138470" y="57737"/>
                    <a:pt x="139849" y="67538"/>
                    <a:pt x="139795" y="77384"/>
                  </a:cubicBezTo>
                  <a:lnTo>
                    <a:pt x="139795" y="82433"/>
                  </a:lnTo>
                  <a:cubicBezTo>
                    <a:pt x="139857" y="84306"/>
                    <a:pt x="139718" y="86179"/>
                    <a:pt x="139379" y="88022"/>
                  </a:cubicBezTo>
                  <a:lnTo>
                    <a:pt x="40573" y="88022"/>
                  </a:lnTo>
                  <a:cubicBezTo>
                    <a:pt x="41892" y="96179"/>
                    <a:pt x="46124" y="103582"/>
                    <a:pt x="52485" y="108857"/>
                  </a:cubicBezTo>
                  <a:cubicBezTo>
                    <a:pt x="59040" y="113718"/>
                    <a:pt x="67052" y="116207"/>
                    <a:pt x="75208" y="115916"/>
                  </a:cubicBezTo>
                  <a:cubicBezTo>
                    <a:pt x="81326" y="115983"/>
                    <a:pt x="87395" y="114816"/>
                    <a:pt x="93052" y="112484"/>
                  </a:cubicBezTo>
                  <a:cubicBezTo>
                    <a:pt x="99118" y="109649"/>
                    <a:pt x="104694" y="105868"/>
                    <a:pt x="109573" y="101283"/>
                  </a:cubicBezTo>
                  <a:lnTo>
                    <a:pt x="132662" y="121750"/>
                  </a:lnTo>
                  <a:cubicBezTo>
                    <a:pt x="126068" y="130043"/>
                    <a:pt x="117690" y="136746"/>
                    <a:pt x="108151" y="141359"/>
                  </a:cubicBezTo>
                  <a:cubicBezTo>
                    <a:pt x="97660" y="146176"/>
                    <a:pt x="86209" y="148540"/>
                    <a:pt x="74668" y="148271"/>
                  </a:cubicBezTo>
                  <a:close/>
                  <a:moveTo>
                    <a:pt x="100724" y="62652"/>
                  </a:moveTo>
                  <a:cubicBezTo>
                    <a:pt x="99859" y="54529"/>
                    <a:pt x="96513" y="46869"/>
                    <a:pt x="91140" y="40715"/>
                  </a:cubicBezTo>
                  <a:cubicBezTo>
                    <a:pt x="85849" y="35100"/>
                    <a:pt x="78381" y="32059"/>
                    <a:pt x="70673" y="32381"/>
                  </a:cubicBezTo>
                  <a:cubicBezTo>
                    <a:pt x="62941" y="32070"/>
                    <a:pt x="55439" y="35054"/>
                    <a:pt x="50034" y="40592"/>
                  </a:cubicBezTo>
                  <a:cubicBezTo>
                    <a:pt x="44519" y="46772"/>
                    <a:pt x="40962" y="54449"/>
                    <a:pt x="39813" y="62652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219" name="Google Shape;3219;p18"/>
            <p:cNvSpPr/>
            <p:nvPr/>
          </p:nvSpPr>
          <p:spPr>
            <a:xfrm>
              <a:off x="7155017" y="3732204"/>
              <a:ext cx="115515" cy="147610"/>
            </a:xfrm>
            <a:custGeom>
              <a:rect b="b" l="l" r="r" t="t"/>
              <a:pathLst>
                <a:path extrusionOk="0" h="147610" w="115515">
                  <a:moveTo>
                    <a:pt x="61156" y="147610"/>
                  </a:moveTo>
                  <a:cubicBezTo>
                    <a:pt x="38914" y="147379"/>
                    <a:pt x="17387" y="139717"/>
                    <a:pt x="0" y="125844"/>
                  </a:cubicBezTo>
                  <a:lnTo>
                    <a:pt x="17158" y="99249"/>
                  </a:lnTo>
                  <a:cubicBezTo>
                    <a:pt x="24292" y="104548"/>
                    <a:pt x="32119" y="108845"/>
                    <a:pt x="40419" y="112019"/>
                  </a:cubicBezTo>
                  <a:cubicBezTo>
                    <a:pt x="47357" y="114684"/>
                    <a:pt x="54706" y="116119"/>
                    <a:pt x="62137" y="116260"/>
                  </a:cubicBezTo>
                  <a:cubicBezTo>
                    <a:pt x="66614" y="116600"/>
                    <a:pt x="71090" y="115583"/>
                    <a:pt x="74981" y="113343"/>
                  </a:cubicBezTo>
                  <a:cubicBezTo>
                    <a:pt x="77598" y="111644"/>
                    <a:pt x="79154" y="108717"/>
                    <a:pt x="79099" y="105597"/>
                  </a:cubicBezTo>
                  <a:lnTo>
                    <a:pt x="79099" y="105058"/>
                  </a:lnTo>
                  <a:cubicBezTo>
                    <a:pt x="79081" y="102960"/>
                    <a:pt x="78193" y="100962"/>
                    <a:pt x="76647" y="99543"/>
                  </a:cubicBezTo>
                  <a:cubicBezTo>
                    <a:pt x="74767" y="97754"/>
                    <a:pt x="72562" y="96340"/>
                    <a:pt x="70152" y="95376"/>
                  </a:cubicBezTo>
                  <a:cubicBezTo>
                    <a:pt x="67431" y="94249"/>
                    <a:pt x="64220" y="93121"/>
                    <a:pt x="60690" y="92043"/>
                  </a:cubicBezTo>
                  <a:cubicBezTo>
                    <a:pt x="57161" y="90964"/>
                    <a:pt x="53337" y="89837"/>
                    <a:pt x="49562" y="88586"/>
                  </a:cubicBezTo>
                  <a:cubicBezTo>
                    <a:pt x="44443" y="87176"/>
                    <a:pt x="39417" y="85448"/>
                    <a:pt x="34512" y="83415"/>
                  </a:cubicBezTo>
                  <a:cubicBezTo>
                    <a:pt x="29586" y="81446"/>
                    <a:pt x="24978" y="78762"/>
                    <a:pt x="20835" y="75448"/>
                  </a:cubicBezTo>
                  <a:cubicBezTo>
                    <a:pt x="16758" y="72186"/>
                    <a:pt x="13381" y="68134"/>
                    <a:pt x="10907" y="63536"/>
                  </a:cubicBezTo>
                  <a:cubicBezTo>
                    <a:pt x="8104" y="58020"/>
                    <a:pt x="6770" y="51874"/>
                    <a:pt x="7034" y="45691"/>
                  </a:cubicBezTo>
                  <a:lnTo>
                    <a:pt x="7034" y="45152"/>
                  </a:lnTo>
                  <a:cubicBezTo>
                    <a:pt x="6682" y="32227"/>
                    <a:pt x="12329" y="19865"/>
                    <a:pt x="22330" y="11669"/>
                  </a:cubicBezTo>
                  <a:cubicBezTo>
                    <a:pt x="27188" y="7692"/>
                    <a:pt x="32786" y="4718"/>
                    <a:pt x="38801" y="2919"/>
                  </a:cubicBezTo>
                  <a:cubicBezTo>
                    <a:pt x="45382" y="933"/>
                    <a:pt x="52223" y="-50"/>
                    <a:pt x="59097" y="2"/>
                  </a:cubicBezTo>
                  <a:cubicBezTo>
                    <a:pt x="68441" y="51"/>
                    <a:pt x="77722" y="1522"/>
                    <a:pt x="86623" y="4365"/>
                  </a:cubicBezTo>
                  <a:cubicBezTo>
                    <a:pt x="95695" y="7098"/>
                    <a:pt x="104335" y="11100"/>
                    <a:pt x="112287" y="16253"/>
                  </a:cubicBezTo>
                  <a:lnTo>
                    <a:pt x="96869" y="44147"/>
                  </a:lnTo>
                  <a:cubicBezTo>
                    <a:pt x="90268" y="40276"/>
                    <a:pt x="83317" y="37034"/>
                    <a:pt x="76108" y="34465"/>
                  </a:cubicBezTo>
                  <a:cubicBezTo>
                    <a:pt x="70414" y="32236"/>
                    <a:pt x="64377" y="31009"/>
                    <a:pt x="58264" y="30837"/>
                  </a:cubicBezTo>
                  <a:cubicBezTo>
                    <a:pt x="54337" y="30569"/>
                    <a:pt x="50426" y="31547"/>
                    <a:pt x="47086" y="33632"/>
                  </a:cubicBezTo>
                  <a:cubicBezTo>
                    <a:pt x="44768" y="35234"/>
                    <a:pt x="43385" y="37873"/>
                    <a:pt x="43385" y="40691"/>
                  </a:cubicBezTo>
                  <a:lnTo>
                    <a:pt x="43385" y="41181"/>
                  </a:lnTo>
                  <a:cubicBezTo>
                    <a:pt x="43423" y="43177"/>
                    <a:pt x="44316" y="45060"/>
                    <a:pt x="45836" y="46353"/>
                  </a:cubicBezTo>
                  <a:cubicBezTo>
                    <a:pt x="47748" y="48063"/>
                    <a:pt x="49894" y="49490"/>
                    <a:pt x="52210" y="50594"/>
                  </a:cubicBezTo>
                  <a:cubicBezTo>
                    <a:pt x="55184" y="52070"/>
                    <a:pt x="58245" y="53363"/>
                    <a:pt x="61377" y="54466"/>
                  </a:cubicBezTo>
                  <a:cubicBezTo>
                    <a:pt x="64808" y="55692"/>
                    <a:pt x="68509" y="56918"/>
                    <a:pt x="72431" y="58192"/>
                  </a:cubicBezTo>
                  <a:cubicBezTo>
                    <a:pt x="77570" y="59901"/>
                    <a:pt x="82610" y="61889"/>
                    <a:pt x="87530" y="64149"/>
                  </a:cubicBezTo>
                  <a:cubicBezTo>
                    <a:pt x="92489" y="66225"/>
                    <a:pt x="97154" y="68944"/>
                    <a:pt x="101404" y="72237"/>
                  </a:cubicBezTo>
                  <a:cubicBezTo>
                    <a:pt x="105515" y="75517"/>
                    <a:pt x="108953" y="79563"/>
                    <a:pt x="111527" y="84150"/>
                  </a:cubicBezTo>
                  <a:cubicBezTo>
                    <a:pt x="114274" y="89302"/>
                    <a:pt x="115642" y="95078"/>
                    <a:pt x="115498" y="100916"/>
                  </a:cubicBezTo>
                  <a:lnTo>
                    <a:pt x="115498" y="101455"/>
                  </a:lnTo>
                  <a:cubicBezTo>
                    <a:pt x="115695" y="108546"/>
                    <a:pt x="114270" y="115588"/>
                    <a:pt x="111331" y="122045"/>
                  </a:cubicBezTo>
                  <a:cubicBezTo>
                    <a:pt x="108720" y="127667"/>
                    <a:pt x="104753" y="132552"/>
                    <a:pt x="99786" y="136261"/>
                  </a:cubicBezTo>
                  <a:cubicBezTo>
                    <a:pt x="94562" y="140137"/>
                    <a:pt x="88647" y="142982"/>
                    <a:pt x="82358" y="144644"/>
                  </a:cubicBezTo>
                  <a:cubicBezTo>
                    <a:pt x="75458" y="146588"/>
                    <a:pt x="68325" y="147586"/>
                    <a:pt x="61156" y="147610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220" name="Google Shape;3220;p18"/>
            <p:cNvSpPr/>
            <p:nvPr/>
          </p:nvSpPr>
          <p:spPr>
            <a:xfrm>
              <a:off x="7300395" y="3683134"/>
              <a:ext cx="42527" cy="194253"/>
            </a:xfrm>
            <a:custGeom>
              <a:rect b="b" l="l" r="r" t="t"/>
              <a:pathLst>
                <a:path extrusionOk="0" h="194253" w="42527">
                  <a:moveTo>
                    <a:pt x="0" y="0"/>
                  </a:moveTo>
                  <a:lnTo>
                    <a:pt x="42527" y="0"/>
                  </a:lnTo>
                  <a:lnTo>
                    <a:pt x="42527" y="35689"/>
                  </a:lnTo>
                  <a:lnTo>
                    <a:pt x="0" y="35689"/>
                  </a:lnTo>
                  <a:close/>
                  <a:moveTo>
                    <a:pt x="1078" y="51474"/>
                  </a:moveTo>
                  <a:lnTo>
                    <a:pt x="41473" y="51474"/>
                  </a:lnTo>
                  <a:lnTo>
                    <a:pt x="41473" y="194253"/>
                  </a:lnTo>
                  <a:lnTo>
                    <a:pt x="1078" y="194253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221" name="Google Shape;3221;p18"/>
            <p:cNvSpPr/>
            <p:nvPr/>
          </p:nvSpPr>
          <p:spPr>
            <a:xfrm>
              <a:off x="7381675" y="3683134"/>
              <a:ext cx="40394" cy="194008"/>
            </a:xfrm>
            <a:custGeom>
              <a:rect b="b" l="l" r="r" t="t"/>
              <a:pathLst>
                <a:path extrusionOk="0" h="194008" w="40394">
                  <a:moveTo>
                    <a:pt x="49" y="0"/>
                  </a:moveTo>
                  <a:lnTo>
                    <a:pt x="40395" y="0"/>
                  </a:lnTo>
                  <a:lnTo>
                    <a:pt x="40395" y="194008"/>
                  </a:lnTo>
                  <a:lnTo>
                    <a:pt x="0" y="194008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222" name="Google Shape;3222;p18"/>
            <p:cNvSpPr/>
            <p:nvPr/>
          </p:nvSpPr>
          <p:spPr>
            <a:xfrm>
              <a:off x="7460969" y="3683134"/>
              <a:ext cx="42477" cy="194253"/>
            </a:xfrm>
            <a:custGeom>
              <a:rect b="b" l="l" r="r" t="t"/>
              <a:pathLst>
                <a:path extrusionOk="0" h="194253" w="42477">
                  <a:moveTo>
                    <a:pt x="0" y="0"/>
                  </a:moveTo>
                  <a:lnTo>
                    <a:pt x="42478" y="0"/>
                  </a:lnTo>
                  <a:lnTo>
                    <a:pt x="42478" y="35689"/>
                  </a:lnTo>
                  <a:lnTo>
                    <a:pt x="0" y="35689"/>
                  </a:lnTo>
                  <a:close/>
                  <a:moveTo>
                    <a:pt x="1005" y="51474"/>
                  </a:moveTo>
                  <a:lnTo>
                    <a:pt x="41449" y="51474"/>
                  </a:lnTo>
                  <a:lnTo>
                    <a:pt x="41449" y="194253"/>
                  </a:lnTo>
                  <a:lnTo>
                    <a:pt x="1005" y="194253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223" name="Google Shape;3223;p18"/>
            <p:cNvSpPr/>
            <p:nvPr/>
          </p:nvSpPr>
          <p:spPr>
            <a:xfrm>
              <a:off x="7533127" y="3732083"/>
              <a:ext cx="139807" cy="148291"/>
            </a:xfrm>
            <a:custGeom>
              <a:rect b="b" l="l" r="r" t="t"/>
              <a:pathLst>
                <a:path extrusionOk="0" h="148291" w="139807">
                  <a:moveTo>
                    <a:pt x="74666" y="148271"/>
                  </a:moveTo>
                  <a:cubicBezTo>
                    <a:pt x="64497" y="148374"/>
                    <a:pt x="54401" y="146553"/>
                    <a:pt x="44909" y="142903"/>
                  </a:cubicBezTo>
                  <a:cubicBezTo>
                    <a:pt x="36018" y="139566"/>
                    <a:pt x="27915" y="134425"/>
                    <a:pt x="21109" y="127804"/>
                  </a:cubicBezTo>
                  <a:cubicBezTo>
                    <a:pt x="14457" y="121146"/>
                    <a:pt x="9184" y="113241"/>
                    <a:pt x="5593" y="104543"/>
                  </a:cubicBezTo>
                  <a:cubicBezTo>
                    <a:pt x="1799" y="95085"/>
                    <a:pt x="-100" y="84975"/>
                    <a:pt x="4" y="74786"/>
                  </a:cubicBezTo>
                  <a:lnTo>
                    <a:pt x="4" y="74246"/>
                  </a:lnTo>
                  <a:cubicBezTo>
                    <a:pt x="-64" y="64457"/>
                    <a:pt x="1690" y="54740"/>
                    <a:pt x="5176" y="45592"/>
                  </a:cubicBezTo>
                  <a:cubicBezTo>
                    <a:pt x="8432" y="36797"/>
                    <a:pt x="13359" y="28714"/>
                    <a:pt x="19687" y="21792"/>
                  </a:cubicBezTo>
                  <a:cubicBezTo>
                    <a:pt x="32718" y="7628"/>
                    <a:pt x="51181" y="-293"/>
                    <a:pt x="70425" y="26"/>
                  </a:cubicBezTo>
                  <a:cubicBezTo>
                    <a:pt x="81071" y="-264"/>
                    <a:pt x="91641" y="1909"/>
                    <a:pt x="101310" y="6374"/>
                  </a:cubicBezTo>
                  <a:cubicBezTo>
                    <a:pt x="109710" y="10414"/>
                    <a:pt x="117104" y="16276"/>
                    <a:pt x="122954" y="23532"/>
                  </a:cubicBezTo>
                  <a:cubicBezTo>
                    <a:pt x="128775" y="30875"/>
                    <a:pt x="133104" y="39285"/>
                    <a:pt x="135700" y="48289"/>
                  </a:cubicBezTo>
                  <a:cubicBezTo>
                    <a:pt x="138456" y="57740"/>
                    <a:pt x="139835" y="67539"/>
                    <a:pt x="139793" y="77384"/>
                  </a:cubicBezTo>
                  <a:lnTo>
                    <a:pt x="139793" y="82433"/>
                  </a:lnTo>
                  <a:cubicBezTo>
                    <a:pt x="139855" y="84306"/>
                    <a:pt x="139716" y="86179"/>
                    <a:pt x="139376" y="88022"/>
                  </a:cubicBezTo>
                  <a:lnTo>
                    <a:pt x="40497" y="88022"/>
                  </a:lnTo>
                  <a:cubicBezTo>
                    <a:pt x="41812" y="96181"/>
                    <a:pt x="46045" y="103585"/>
                    <a:pt x="52410" y="108856"/>
                  </a:cubicBezTo>
                  <a:cubicBezTo>
                    <a:pt x="58976" y="113694"/>
                    <a:pt x="66980" y="116180"/>
                    <a:pt x="75132" y="115916"/>
                  </a:cubicBezTo>
                  <a:cubicBezTo>
                    <a:pt x="81250" y="115985"/>
                    <a:pt x="87320" y="114818"/>
                    <a:pt x="92976" y="112484"/>
                  </a:cubicBezTo>
                  <a:cubicBezTo>
                    <a:pt x="99026" y="109648"/>
                    <a:pt x="104587" y="105867"/>
                    <a:pt x="109448" y="101282"/>
                  </a:cubicBezTo>
                  <a:lnTo>
                    <a:pt x="132586" y="121750"/>
                  </a:lnTo>
                  <a:cubicBezTo>
                    <a:pt x="125979" y="130031"/>
                    <a:pt x="117605" y="136731"/>
                    <a:pt x="108075" y="141359"/>
                  </a:cubicBezTo>
                  <a:cubicBezTo>
                    <a:pt x="97611" y="146179"/>
                    <a:pt x="86183" y="148543"/>
                    <a:pt x="74666" y="148271"/>
                  </a:cubicBezTo>
                  <a:close/>
                  <a:moveTo>
                    <a:pt x="100721" y="62652"/>
                  </a:moveTo>
                  <a:cubicBezTo>
                    <a:pt x="99891" y="54520"/>
                    <a:pt x="96540" y="46850"/>
                    <a:pt x="91137" y="40715"/>
                  </a:cubicBezTo>
                  <a:cubicBezTo>
                    <a:pt x="85843" y="35105"/>
                    <a:pt x="78377" y="32065"/>
                    <a:pt x="70670" y="32381"/>
                  </a:cubicBezTo>
                  <a:cubicBezTo>
                    <a:pt x="62952" y="32065"/>
                    <a:pt x="55464" y="35051"/>
                    <a:pt x="50081" y="40592"/>
                  </a:cubicBezTo>
                  <a:cubicBezTo>
                    <a:pt x="44547" y="46759"/>
                    <a:pt x="40987" y="54443"/>
                    <a:pt x="39860" y="62652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224" name="Google Shape;3224;p18"/>
            <p:cNvSpPr/>
            <p:nvPr/>
          </p:nvSpPr>
          <p:spPr>
            <a:xfrm>
              <a:off x="7703314" y="3731933"/>
              <a:ext cx="130564" cy="145209"/>
            </a:xfrm>
            <a:custGeom>
              <a:rect b="b" l="l" r="r" t="t"/>
              <a:pathLst>
                <a:path extrusionOk="0" h="145209" w="130564">
                  <a:moveTo>
                    <a:pt x="0" y="2724"/>
                  </a:moveTo>
                  <a:lnTo>
                    <a:pt x="40395" y="2724"/>
                  </a:lnTo>
                  <a:lnTo>
                    <a:pt x="40395" y="23118"/>
                  </a:lnTo>
                  <a:cubicBezTo>
                    <a:pt x="42744" y="20047"/>
                    <a:pt x="45291" y="17132"/>
                    <a:pt x="48018" y="14392"/>
                  </a:cubicBezTo>
                  <a:cubicBezTo>
                    <a:pt x="50779" y="11594"/>
                    <a:pt x="53855" y="9126"/>
                    <a:pt x="57185" y="7038"/>
                  </a:cubicBezTo>
                  <a:cubicBezTo>
                    <a:pt x="60644" y="4831"/>
                    <a:pt x="64388" y="3107"/>
                    <a:pt x="68314" y="1915"/>
                  </a:cubicBezTo>
                  <a:cubicBezTo>
                    <a:pt x="72816" y="631"/>
                    <a:pt x="77482" y="11"/>
                    <a:pt x="82162" y="77"/>
                  </a:cubicBezTo>
                  <a:cubicBezTo>
                    <a:pt x="95543" y="-699"/>
                    <a:pt x="108589" y="4435"/>
                    <a:pt x="117851" y="14122"/>
                  </a:cubicBezTo>
                  <a:cubicBezTo>
                    <a:pt x="126768" y="25039"/>
                    <a:pt x="131272" y="38900"/>
                    <a:pt x="130474" y="52973"/>
                  </a:cubicBezTo>
                  <a:lnTo>
                    <a:pt x="130474" y="145185"/>
                  </a:lnTo>
                  <a:lnTo>
                    <a:pt x="90080" y="145185"/>
                  </a:lnTo>
                  <a:lnTo>
                    <a:pt x="90080" y="65964"/>
                  </a:lnTo>
                  <a:cubicBezTo>
                    <a:pt x="90634" y="58209"/>
                    <a:pt x="88371" y="50515"/>
                    <a:pt x="83706" y="44296"/>
                  </a:cubicBezTo>
                  <a:cubicBezTo>
                    <a:pt x="79133" y="39334"/>
                    <a:pt x="72603" y="36644"/>
                    <a:pt x="65862" y="36942"/>
                  </a:cubicBezTo>
                  <a:cubicBezTo>
                    <a:pt x="58925" y="36630"/>
                    <a:pt x="52187" y="39307"/>
                    <a:pt x="47356" y="44296"/>
                  </a:cubicBezTo>
                  <a:cubicBezTo>
                    <a:pt x="42425" y="50394"/>
                    <a:pt x="40006" y="58143"/>
                    <a:pt x="40591" y="65964"/>
                  </a:cubicBezTo>
                  <a:lnTo>
                    <a:pt x="40591" y="145209"/>
                  </a:lnTo>
                  <a:lnTo>
                    <a:pt x="196" y="145209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225" name="Google Shape;3225;p18"/>
            <p:cNvSpPr/>
            <p:nvPr/>
          </p:nvSpPr>
          <p:spPr>
            <a:xfrm>
              <a:off x="7861852" y="3731669"/>
              <a:ext cx="132927" cy="148744"/>
            </a:xfrm>
            <a:custGeom>
              <a:rect b="b" l="l" r="r" t="t"/>
              <a:pathLst>
                <a:path extrusionOk="0" h="148744" w="132927">
                  <a:moveTo>
                    <a:pt x="74320" y="148685"/>
                  </a:moveTo>
                  <a:cubicBezTo>
                    <a:pt x="64100" y="148742"/>
                    <a:pt x="53975" y="146715"/>
                    <a:pt x="44564" y="142728"/>
                  </a:cubicBezTo>
                  <a:cubicBezTo>
                    <a:pt x="17362" y="131211"/>
                    <a:pt x="-225" y="104444"/>
                    <a:pt x="2" y="74905"/>
                  </a:cubicBezTo>
                  <a:lnTo>
                    <a:pt x="2" y="74366"/>
                  </a:lnTo>
                  <a:cubicBezTo>
                    <a:pt x="-29" y="54879"/>
                    <a:pt x="7512" y="36141"/>
                    <a:pt x="21033" y="22107"/>
                  </a:cubicBezTo>
                  <a:cubicBezTo>
                    <a:pt x="27812" y="15242"/>
                    <a:pt x="35907" y="9814"/>
                    <a:pt x="44833" y="6151"/>
                  </a:cubicBezTo>
                  <a:cubicBezTo>
                    <a:pt x="54349" y="2069"/>
                    <a:pt x="64603" y="-9"/>
                    <a:pt x="74958" y="47"/>
                  </a:cubicBezTo>
                  <a:cubicBezTo>
                    <a:pt x="86463" y="-355"/>
                    <a:pt x="97912" y="1822"/>
                    <a:pt x="108465" y="6420"/>
                  </a:cubicBezTo>
                  <a:cubicBezTo>
                    <a:pt x="117361" y="10767"/>
                    <a:pt x="125308" y="16831"/>
                    <a:pt x="131849" y="24265"/>
                  </a:cubicBezTo>
                  <a:lnTo>
                    <a:pt x="107141" y="50859"/>
                  </a:lnTo>
                  <a:cubicBezTo>
                    <a:pt x="102943" y="46410"/>
                    <a:pt x="98161" y="42551"/>
                    <a:pt x="92924" y="39388"/>
                  </a:cubicBezTo>
                  <a:cubicBezTo>
                    <a:pt x="87316" y="36395"/>
                    <a:pt x="81017" y="34932"/>
                    <a:pt x="74663" y="35148"/>
                  </a:cubicBezTo>
                  <a:cubicBezTo>
                    <a:pt x="69853" y="35097"/>
                    <a:pt x="65093" y="36136"/>
                    <a:pt x="60741" y="38187"/>
                  </a:cubicBezTo>
                  <a:cubicBezTo>
                    <a:pt x="56609" y="40257"/>
                    <a:pt x="52914" y="43103"/>
                    <a:pt x="49858" y="46570"/>
                  </a:cubicBezTo>
                  <a:cubicBezTo>
                    <a:pt x="46708" y="50213"/>
                    <a:pt x="44265" y="54410"/>
                    <a:pt x="42652" y="58948"/>
                  </a:cubicBezTo>
                  <a:cubicBezTo>
                    <a:pt x="40984" y="63772"/>
                    <a:pt x="40155" y="68846"/>
                    <a:pt x="40201" y="73949"/>
                  </a:cubicBezTo>
                  <a:lnTo>
                    <a:pt x="40201" y="74488"/>
                  </a:lnTo>
                  <a:cubicBezTo>
                    <a:pt x="40143" y="79721"/>
                    <a:pt x="40971" y="84926"/>
                    <a:pt x="42652" y="89882"/>
                  </a:cubicBezTo>
                  <a:cubicBezTo>
                    <a:pt x="44229" y="94505"/>
                    <a:pt x="46731" y="98758"/>
                    <a:pt x="50005" y="102383"/>
                  </a:cubicBezTo>
                  <a:cubicBezTo>
                    <a:pt x="53197" y="105931"/>
                    <a:pt x="57085" y="108785"/>
                    <a:pt x="61427" y="110765"/>
                  </a:cubicBezTo>
                  <a:cubicBezTo>
                    <a:pt x="66112" y="112833"/>
                    <a:pt x="71186" y="113870"/>
                    <a:pt x="76306" y="113805"/>
                  </a:cubicBezTo>
                  <a:cubicBezTo>
                    <a:pt x="82508" y="113972"/>
                    <a:pt x="88649" y="112555"/>
                    <a:pt x="94150" y="109687"/>
                  </a:cubicBezTo>
                  <a:cubicBezTo>
                    <a:pt x="99581" y="106655"/>
                    <a:pt x="104612" y="102958"/>
                    <a:pt x="109127" y="98681"/>
                  </a:cubicBezTo>
                  <a:lnTo>
                    <a:pt x="132927" y="122482"/>
                  </a:lnTo>
                  <a:cubicBezTo>
                    <a:pt x="126085" y="130005"/>
                    <a:pt x="118042" y="136341"/>
                    <a:pt x="109127" y="141233"/>
                  </a:cubicBezTo>
                  <a:cubicBezTo>
                    <a:pt x="98339" y="146612"/>
                    <a:pt x="86365" y="149176"/>
                    <a:pt x="74320" y="148685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226" name="Google Shape;3226;p18"/>
            <p:cNvSpPr/>
            <p:nvPr/>
          </p:nvSpPr>
          <p:spPr>
            <a:xfrm>
              <a:off x="8021473" y="3683134"/>
              <a:ext cx="42527" cy="194253"/>
            </a:xfrm>
            <a:custGeom>
              <a:rect b="b" l="l" r="r" t="t"/>
              <a:pathLst>
                <a:path extrusionOk="0" h="194253" w="42527">
                  <a:moveTo>
                    <a:pt x="0" y="0"/>
                  </a:moveTo>
                  <a:lnTo>
                    <a:pt x="42527" y="0"/>
                  </a:lnTo>
                  <a:lnTo>
                    <a:pt x="42527" y="35689"/>
                  </a:lnTo>
                  <a:lnTo>
                    <a:pt x="0" y="35689"/>
                  </a:lnTo>
                  <a:close/>
                  <a:moveTo>
                    <a:pt x="1078" y="51474"/>
                  </a:moveTo>
                  <a:lnTo>
                    <a:pt x="41473" y="51474"/>
                  </a:lnTo>
                  <a:lnTo>
                    <a:pt x="41473" y="194253"/>
                  </a:lnTo>
                  <a:lnTo>
                    <a:pt x="1127" y="194253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227" name="Google Shape;3227;p18"/>
            <p:cNvSpPr/>
            <p:nvPr/>
          </p:nvSpPr>
          <p:spPr>
            <a:xfrm>
              <a:off x="8092420" y="3733261"/>
              <a:ext cx="131304" cy="146601"/>
            </a:xfrm>
            <a:custGeom>
              <a:rect b="b" l="l" r="r" t="t"/>
              <a:pathLst>
                <a:path extrusionOk="0" h="146601" w="131304">
                  <a:moveTo>
                    <a:pt x="48913" y="146554"/>
                  </a:moveTo>
                  <a:cubicBezTo>
                    <a:pt x="42485" y="146584"/>
                    <a:pt x="36089" y="145642"/>
                    <a:pt x="29942" y="143759"/>
                  </a:cubicBezTo>
                  <a:cubicBezTo>
                    <a:pt x="24237" y="142036"/>
                    <a:pt x="18935" y="139185"/>
                    <a:pt x="14352" y="135376"/>
                  </a:cubicBezTo>
                  <a:cubicBezTo>
                    <a:pt x="9911" y="131622"/>
                    <a:pt x="6340" y="126947"/>
                    <a:pt x="3886" y="121674"/>
                  </a:cubicBezTo>
                  <a:cubicBezTo>
                    <a:pt x="1215" y="115799"/>
                    <a:pt x="-108" y="109401"/>
                    <a:pt x="13" y="102948"/>
                  </a:cubicBezTo>
                  <a:lnTo>
                    <a:pt x="13" y="102408"/>
                  </a:lnTo>
                  <a:cubicBezTo>
                    <a:pt x="-157" y="95441"/>
                    <a:pt x="1312" y="88531"/>
                    <a:pt x="4303" y="82235"/>
                  </a:cubicBezTo>
                  <a:cubicBezTo>
                    <a:pt x="7065" y="76636"/>
                    <a:pt x="11155" y="71798"/>
                    <a:pt x="16216" y="68141"/>
                  </a:cubicBezTo>
                  <a:cubicBezTo>
                    <a:pt x="21581" y="64246"/>
                    <a:pt x="27636" y="61401"/>
                    <a:pt x="34060" y="59758"/>
                  </a:cubicBezTo>
                  <a:cubicBezTo>
                    <a:pt x="41661" y="57825"/>
                    <a:pt x="49480" y="56886"/>
                    <a:pt x="57321" y="56964"/>
                  </a:cubicBezTo>
                  <a:cubicBezTo>
                    <a:pt x="63698" y="56881"/>
                    <a:pt x="70068" y="57415"/>
                    <a:pt x="76342" y="58557"/>
                  </a:cubicBezTo>
                  <a:cubicBezTo>
                    <a:pt x="81704" y="59639"/>
                    <a:pt x="86992" y="61055"/>
                    <a:pt x="92177" y="62798"/>
                  </a:cubicBezTo>
                  <a:lnTo>
                    <a:pt x="92177" y="60347"/>
                  </a:lnTo>
                  <a:cubicBezTo>
                    <a:pt x="92639" y="53048"/>
                    <a:pt x="89794" y="45929"/>
                    <a:pt x="84431" y="40958"/>
                  </a:cubicBezTo>
                  <a:cubicBezTo>
                    <a:pt x="77848" y="36096"/>
                    <a:pt x="69751" y="33733"/>
                    <a:pt x="61586" y="34291"/>
                  </a:cubicBezTo>
                  <a:cubicBezTo>
                    <a:pt x="54654" y="34233"/>
                    <a:pt x="47735" y="34915"/>
                    <a:pt x="40948" y="36325"/>
                  </a:cubicBezTo>
                  <a:cubicBezTo>
                    <a:pt x="34572" y="37865"/>
                    <a:pt x="28315" y="39856"/>
                    <a:pt x="22221" y="42282"/>
                  </a:cubicBezTo>
                  <a:lnTo>
                    <a:pt x="12171" y="11446"/>
                  </a:lnTo>
                  <a:cubicBezTo>
                    <a:pt x="20102" y="8029"/>
                    <a:pt x="28300" y="5266"/>
                    <a:pt x="36682" y="3186"/>
                  </a:cubicBezTo>
                  <a:cubicBezTo>
                    <a:pt x="46786" y="885"/>
                    <a:pt x="57133" y="-177"/>
                    <a:pt x="67493" y="24"/>
                  </a:cubicBezTo>
                  <a:cubicBezTo>
                    <a:pt x="77174" y="-195"/>
                    <a:pt x="86824" y="1197"/>
                    <a:pt x="96049" y="4142"/>
                  </a:cubicBezTo>
                  <a:cubicBezTo>
                    <a:pt x="103412" y="6545"/>
                    <a:pt x="110122" y="10613"/>
                    <a:pt x="115658" y="16030"/>
                  </a:cubicBezTo>
                  <a:cubicBezTo>
                    <a:pt x="121154" y="21504"/>
                    <a:pt x="125234" y="28234"/>
                    <a:pt x="127546" y="35639"/>
                  </a:cubicBezTo>
                  <a:cubicBezTo>
                    <a:pt x="130149" y="44042"/>
                    <a:pt x="131415" y="52801"/>
                    <a:pt x="131297" y="61597"/>
                  </a:cubicBezTo>
                  <a:lnTo>
                    <a:pt x="131297" y="144225"/>
                  </a:lnTo>
                  <a:lnTo>
                    <a:pt x="92078" y="144225"/>
                  </a:lnTo>
                  <a:lnTo>
                    <a:pt x="92078" y="128807"/>
                  </a:lnTo>
                  <a:cubicBezTo>
                    <a:pt x="87074" y="134342"/>
                    <a:pt x="81005" y="138811"/>
                    <a:pt x="74234" y="141945"/>
                  </a:cubicBezTo>
                  <a:cubicBezTo>
                    <a:pt x="66237" y="145331"/>
                    <a:pt x="57591" y="146905"/>
                    <a:pt x="48913" y="146553"/>
                  </a:cubicBezTo>
                  <a:close/>
                  <a:moveTo>
                    <a:pt x="61169" y="118659"/>
                  </a:moveTo>
                  <a:cubicBezTo>
                    <a:pt x="69393" y="119076"/>
                    <a:pt x="77509" y="116634"/>
                    <a:pt x="84137" y="111747"/>
                  </a:cubicBezTo>
                  <a:cubicBezTo>
                    <a:pt x="89673" y="107499"/>
                    <a:pt x="92873" y="100881"/>
                    <a:pt x="92765" y="93903"/>
                  </a:cubicBezTo>
                  <a:lnTo>
                    <a:pt x="92765" y="86697"/>
                  </a:lnTo>
                  <a:cubicBezTo>
                    <a:pt x="88939" y="85018"/>
                    <a:pt x="84957" y="83721"/>
                    <a:pt x="80877" y="82824"/>
                  </a:cubicBezTo>
                  <a:cubicBezTo>
                    <a:pt x="76274" y="81861"/>
                    <a:pt x="71583" y="81385"/>
                    <a:pt x="66881" y="81402"/>
                  </a:cubicBezTo>
                  <a:cubicBezTo>
                    <a:pt x="59710" y="80986"/>
                    <a:pt x="52582" y="82755"/>
                    <a:pt x="46438" y="86476"/>
                  </a:cubicBezTo>
                  <a:cubicBezTo>
                    <a:pt x="41522" y="89631"/>
                    <a:pt x="38642" y="95150"/>
                    <a:pt x="38864" y="100987"/>
                  </a:cubicBezTo>
                  <a:lnTo>
                    <a:pt x="38864" y="101526"/>
                  </a:lnTo>
                  <a:cubicBezTo>
                    <a:pt x="38594" y="106510"/>
                    <a:pt x="40828" y="111301"/>
                    <a:pt x="44820" y="114296"/>
                  </a:cubicBezTo>
                  <a:cubicBezTo>
                    <a:pt x="49617" y="117578"/>
                    <a:pt x="55368" y="119173"/>
                    <a:pt x="61169" y="118831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228" name="Google Shape;3228;p18"/>
            <p:cNvSpPr/>
            <p:nvPr/>
          </p:nvSpPr>
          <p:spPr>
            <a:xfrm>
              <a:off x="2824945" y="2819890"/>
              <a:ext cx="2451" cy="1220670"/>
            </a:xfrm>
            <a:custGeom>
              <a:rect b="b" l="l" r="r" t="t"/>
              <a:pathLst>
                <a:path extrusionOk="0" h="1220670" w="2451">
                  <a:moveTo>
                    <a:pt x="0" y="0"/>
                  </a:moveTo>
                  <a:lnTo>
                    <a:pt x="0" y="1220671"/>
                  </a:lnTo>
                </a:path>
              </a:pathLst>
            </a:custGeom>
            <a:noFill/>
            <a:ln cap="flat" cmpd="sng" w="9525">
              <a:solidFill>
                <a:srgbClr val="D2131D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</p:grp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1 big picture">
  <p:cSld name="1 big picture">
    <p:spTree>
      <p:nvGrpSpPr>
        <p:cNvPr id="3229" name="Shape 32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30" name="Google Shape;3230;p19"/>
          <p:cNvSpPr/>
          <p:nvPr/>
        </p:nvSpPr>
        <p:spPr>
          <a:xfrm>
            <a:off x="0" y="5902660"/>
            <a:ext cx="12207118" cy="95534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lt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3231" name="Google Shape;3231;p19"/>
          <p:cNvSpPr/>
          <p:nvPr>
            <p:ph idx="2" type="pic"/>
          </p:nvPr>
        </p:nvSpPr>
        <p:spPr>
          <a:xfrm>
            <a:off x="-15119" y="0"/>
            <a:ext cx="12222237" cy="6896100"/>
          </a:xfrm>
          <a:prstGeom prst="rect">
            <a:avLst/>
          </a:prstGeom>
          <a:solidFill>
            <a:srgbClr val="DDFFF5"/>
          </a:solidFill>
          <a:ln>
            <a:noFill/>
          </a:ln>
        </p:spPr>
      </p:sp>
      <p:sp>
        <p:nvSpPr>
          <p:cNvPr id="3232" name="Google Shape;3232;p19"/>
          <p:cNvSpPr txBox="1"/>
          <p:nvPr>
            <p:ph type="title"/>
          </p:nvPr>
        </p:nvSpPr>
        <p:spPr>
          <a:xfrm>
            <a:off x="407988" y="385337"/>
            <a:ext cx="11449050" cy="1045897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233" name="Google Shape;3233;p19"/>
          <p:cNvSpPr txBox="1"/>
          <p:nvPr>
            <p:ph idx="1" type="body"/>
          </p:nvPr>
        </p:nvSpPr>
        <p:spPr>
          <a:xfrm>
            <a:off x="407988" y="1431235"/>
            <a:ext cx="2971800" cy="4505768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rmAutofit/>
          </a:bodyPr>
          <a:lstStyle>
            <a:lvl1pPr indent="-342900" lvl="0" marL="457200" algn="l">
              <a:lnSpc>
                <a:spcPct val="90000"/>
              </a:lnSpc>
              <a:spcBef>
                <a:spcPts val="2200"/>
              </a:spcBef>
              <a:spcAft>
                <a:spcPts val="0"/>
              </a:spcAft>
              <a:buSzPts val="1800"/>
              <a:buChar char="•"/>
              <a:defRPr/>
            </a:lvl1pPr>
            <a:lvl2pPr indent="-342900" lvl="1" marL="9144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2pPr>
            <a:lvl3pPr indent="-342900" lvl="2" marL="1371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3pPr>
            <a:lvl4pPr indent="-342900" lvl="3" marL="18288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4pPr>
            <a:lvl5pPr indent="-342900" lvl="4" marL="22860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5pPr>
            <a:lvl6pPr indent="-342900" lvl="5" marL="27432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indent="-342900" lvl="6" marL="32004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indent="-342900" lvl="7" marL="3657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indent="-342900" lvl="8" marL="41148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/>
        </p:txBody>
      </p:sp>
      <p:grpSp>
        <p:nvGrpSpPr>
          <p:cNvPr id="3234" name="Google Shape;3234;p19"/>
          <p:cNvGrpSpPr/>
          <p:nvPr/>
        </p:nvGrpSpPr>
        <p:grpSpPr>
          <a:xfrm>
            <a:off x="407989" y="6146276"/>
            <a:ext cx="726064" cy="529648"/>
            <a:chOff x="6395687" y="619004"/>
            <a:chExt cx="1262917" cy="921270"/>
          </a:xfrm>
        </p:grpSpPr>
        <p:sp>
          <p:nvSpPr>
            <p:cNvPr id="3235" name="Google Shape;3235;p19"/>
            <p:cNvSpPr/>
            <p:nvPr/>
          </p:nvSpPr>
          <p:spPr>
            <a:xfrm>
              <a:off x="7252460" y="623474"/>
              <a:ext cx="253552" cy="252582"/>
            </a:xfrm>
            <a:custGeom>
              <a:rect b="b" l="l" r="r" t="t"/>
              <a:pathLst>
                <a:path extrusionOk="0" h="252582" w="253552">
                  <a:moveTo>
                    <a:pt x="253552" y="126291"/>
                  </a:moveTo>
                  <a:cubicBezTo>
                    <a:pt x="253552" y="196040"/>
                    <a:pt x="196793" y="252583"/>
                    <a:pt x="126776" y="252583"/>
                  </a:cubicBezTo>
                  <a:cubicBezTo>
                    <a:pt x="56760" y="252583"/>
                    <a:pt x="0" y="196040"/>
                    <a:pt x="0" y="126291"/>
                  </a:cubicBezTo>
                  <a:cubicBezTo>
                    <a:pt x="0" y="56543"/>
                    <a:pt x="56760" y="0"/>
                    <a:pt x="126776" y="0"/>
                  </a:cubicBezTo>
                  <a:cubicBezTo>
                    <a:pt x="196793" y="0"/>
                    <a:pt x="253552" y="56543"/>
                    <a:pt x="253552" y="126291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236" name="Google Shape;3236;p19"/>
            <p:cNvSpPr/>
            <p:nvPr/>
          </p:nvSpPr>
          <p:spPr>
            <a:xfrm>
              <a:off x="7531828" y="619004"/>
              <a:ext cx="126776" cy="126291"/>
            </a:xfrm>
            <a:custGeom>
              <a:rect b="b" l="l" r="r" t="t"/>
              <a:pathLst>
                <a:path extrusionOk="0" h="126291" w="126776">
                  <a:moveTo>
                    <a:pt x="126776" y="63146"/>
                  </a:moveTo>
                  <a:cubicBezTo>
                    <a:pt x="126776" y="98020"/>
                    <a:pt x="98397" y="126291"/>
                    <a:pt x="63388" y="126291"/>
                  </a:cubicBezTo>
                  <a:cubicBezTo>
                    <a:pt x="28380" y="126291"/>
                    <a:pt x="0" y="98020"/>
                    <a:pt x="0" y="63146"/>
                  </a:cubicBezTo>
                  <a:cubicBezTo>
                    <a:pt x="0" y="28271"/>
                    <a:pt x="28380" y="0"/>
                    <a:pt x="63388" y="0"/>
                  </a:cubicBezTo>
                  <a:cubicBezTo>
                    <a:pt x="98396" y="0"/>
                    <a:pt x="126776" y="28271"/>
                    <a:pt x="126776" y="63146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237" name="Google Shape;3237;p19"/>
            <p:cNvSpPr/>
            <p:nvPr/>
          </p:nvSpPr>
          <p:spPr>
            <a:xfrm>
              <a:off x="6562839" y="1124208"/>
              <a:ext cx="69005" cy="52056"/>
            </a:xfrm>
            <a:custGeom>
              <a:rect b="b" l="l" r="r" t="t"/>
              <a:pathLst>
                <a:path extrusionOk="0" h="52056" w="69005">
                  <a:moveTo>
                    <a:pt x="43427" y="1"/>
                  </a:moveTo>
                  <a:cubicBezTo>
                    <a:pt x="37811" y="-23"/>
                    <a:pt x="32195" y="337"/>
                    <a:pt x="26627" y="1069"/>
                  </a:cubicBezTo>
                  <a:cubicBezTo>
                    <a:pt x="21821" y="1623"/>
                    <a:pt x="17139" y="2961"/>
                    <a:pt x="12766" y="5026"/>
                  </a:cubicBezTo>
                  <a:cubicBezTo>
                    <a:pt x="9025" y="6822"/>
                    <a:pt x="5811" y="9548"/>
                    <a:pt x="3432" y="12939"/>
                  </a:cubicBezTo>
                  <a:cubicBezTo>
                    <a:pt x="1033" y="16745"/>
                    <a:pt x="-158" y="21188"/>
                    <a:pt x="17" y="25679"/>
                  </a:cubicBezTo>
                  <a:cubicBezTo>
                    <a:pt x="17" y="35621"/>
                    <a:pt x="3353" y="42482"/>
                    <a:pt x="10025" y="46253"/>
                  </a:cubicBezTo>
                  <a:cubicBezTo>
                    <a:pt x="18529" y="50482"/>
                    <a:pt x="27977" y="52456"/>
                    <a:pt x="37470" y="51989"/>
                  </a:cubicBezTo>
                  <a:cubicBezTo>
                    <a:pt x="43705" y="51989"/>
                    <a:pt x="49703" y="51989"/>
                    <a:pt x="55382" y="51554"/>
                  </a:cubicBezTo>
                  <a:cubicBezTo>
                    <a:pt x="59946" y="51396"/>
                    <a:pt x="64493" y="50977"/>
                    <a:pt x="69005" y="50288"/>
                  </a:cubicBezTo>
                  <a:lnTo>
                    <a:pt x="69005" y="2533"/>
                  </a:lnTo>
                  <a:cubicBezTo>
                    <a:pt x="66463" y="1979"/>
                    <a:pt x="62611" y="1425"/>
                    <a:pt x="57487" y="832"/>
                  </a:cubicBezTo>
                  <a:cubicBezTo>
                    <a:pt x="52820" y="302"/>
                    <a:pt x="48126" y="25"/>
                    <a:pt x="43427" y="1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238" name="Google Shape;3238;p19"/>
            <p:cNvSpPr/>
            <p:nvPr/>
          </p:nvSpPr>
          <p:spPr>
            <a:xfrm>
              <a:off x="6395687" y="626244"/>
              <a:ext cx="917539" cy="914030"/>
            </a:xfrm>
            <a:custGeom>
              <a:rect b="b" l="l" r="r" t="t"/>
              <a:pathLst>
                <a:path extrusionOk="0" h="914030" w="917539">
                  <a:moveTo>
                    <a:pt x="458809" y="0"/>
                  </a:moveTo>
                  <a:cubicBezTo>
                    <a:pt x="205439" y="-22"/>
                    <a:pt x="24" y="204573"/>
                    <a:pt x="0" y="456976"/>
                  </a:cubicBezTo>
                  <a:cubicBezTo>
                    <a:pt x="-24" y="709376"/>
                    <a:pt x="205360" y="914006"/>
                    <a:pt x="458730" y="914030"/>
                  </a:cubicBezTo>
                  <a:cubicBezTo>
                    <a:pt x="712100" y="914054"/>
                    <a:pt x="917519" y="709455"/>
                    <a:pt x="917539" y="457055"/>
                  </a:cubicBezTo>
                  <a:cubicBezTo>
                    <a:pt x="917539" y="457043"/>
                    <a:pt x="917539" y="457027"/>
                    <a:pt x="917539" y="457015"/>
                  </a:cubicBezTo>
                  <a:cubicBezTo>
                    <a:pt x="917539" y="204628"/>
                    <a:pt x="712167" y="22"/>
                    <a:pt x="458809" y="0"/>
                  </a:cubicBezTo>
                  <a:close/>
                  <a:moveTo>
                    <a:pt x="296963" y="587896"/>
                  </a:moveTo>
                  <a:cubicBezTo>
                    <a:pt x="287908" y="589874"/>
                    <a:pt x="275278" y="592209"/>
                    <a:pt x="259073" y="594899"/>
                  </a:cubicBezTo>
                  <a:cubicBezTo>
                    <a:pt x="239620" y="597799"/>
                    <a:pt x="219960" y="599125"/>
                    <a:pt x="200292" y="598856"/>
                  </a:cubicBezTo>
                  <a:cubicBezTo>
                    <a:pt x="187055" y="598927"/>
                    <a:pt x="173849" y="597597"/>
                    <a:pt x="160893" y="594899"/>
                  </a:cubicBezTo>
                  <a:cubicBezTo>
                    <a:pt x="150034" y="592719"/>
                    <a:pt x="139700" y="588458"/>
                    <a:pt x="130470" y="582357"/>
                  </a:cubicBezTo>
                  <a:cubicBezTo>
                    <a:pt x="122014" y="576675"/>
                    <a:pt x="115250" y="568830"/>
                    <a:pt x="110889" y="559647"/>
                  </a:cubicBezTo>
                  <a:cubicBezTo>
                    <a:pt x="106024" y="548865"/>
                    <a:pt x="103685" y="537118"/>
                    <a:pt x="104058" y="525304"/>
                  </a:cubicBezTo>
                  <a:cubicBezTo>
                    <a:pt x="103717" y="513771"/>
                    <a:pt x="106457" y="502357"/>
                    <a:pt x="112002" y="492228"/>
                  </a:cubicBezTo>
                  <a:cubicBezTo>
                    <a:pt x="117085" y="483357"/>
                    <a:pt x="124342" y="475911"/>
                    <a:pt x="133091" y="470586"/>
                  </a:cubicBezTo>
                  <a:cubicBezTo>
                    <a:pt x="142409" y="464936"/>
                    <a:pt x="152632" y="460920"/>
                    <a:pt x="163316" y="458716"/>
                  </a:cubicBezTo>
                  <a:cubicBezTo>
                    <a:pt x="174957" y="456469"/>
                    <a:pt x="186808" y="455448"/>
                    <a:pt x="198664" y="455670"/>
                  </a:cubicBezTo>
                  <a:cubicBezTo>
                    <a:pt x="205999" y="455634"/>
                    <a:pt x="213327" y="455975"/>
                    <a:pt x="220627" y="456699"/>
                  </a:cubicBezTo>
                  <a:cubicBezTo>
                    <a:pt x="225866" y="457233"/>
                    <a:pt x="231057" y="458159"/>
                    <a:pt x="236157" y="459468"/>
                  </a:cubicBezTo>
                  <a:lnTo>
                    <a:pt x="236157" y="453533"/>
                  </a:lnTo>
                  <a:cubicBezTo>
                    <a:pt x="236589" y="443939"/>
                    <a:pt x="233059" y="434590"/>
                    <a:pt x="226386" y="427658"/>
                  </a:cubicBezTo>
                  <a:cubicBezTo>
                    <a:pt x="219845" y="421118"/>
                    <a:pt x="208474" y="417858"/>
                    <a:pt x="192269" y="417885"/>
                  </a:cubicBezTo>
                  <a:cubicBezTo>
                    <a:pt x="181637" y="417893"/>
                    <a:pt x="171017" y="418673"/>
                    <a:pt x="160496" y="420220"/>
                  </a:cubicBezTo>
                  <a:cubicBezTo>
                    <a:pt x="151218" y="421498"/>
                    <a:pt x="142091" y="423697"/>
                    <a:pt x="133250" y="426787"/>
                  </a:cubicBezTo>
                  <a:lnTo>
                    <a:pt x="125307" y="375867"/>
                  </a:lnTo>
                  <a:cubicBezTo>
                    <a:pt x="129000" y="374760"/>
                    <a:pt x="133608" y="373533"/>
                    <a:pt x="139168" y="372267"/>
                  </a:cubicBezTo>
                  <a:cubicBezTo>
                    <a:pt x="144728" y="371001"/>
                    <a:pt x="150725" y="369893"/>
                    <a:pt x="157279" y="368904"/>
                  </a:cubicBezTo>
                  <a:cubicBezTo>
                    <a:pt x="163832" y="367915"/>
                    <a:pt x="170663" y="367084"/>
                    <a:pt x="177892" y="366332"/>
                  </a:cubicBezTo>
                  <a:cubicBezTo>
                    <a:pt x="185120" y="365580"/>
                    <a:pt x="192468" y="365303"/>
                    <a:pt x="199855" y="365303"/>
                  </a:cubicBezTo>
                  <a:cubicBezTo>
                    <a:pt x="215579" y="364883"/>
                    <a:pt x="231267" y="366981"/>
                    <a:pt x="246324" y="371515"/>
                  </a:cubicBezTo>
                  <a:cubicBezTo>
                    <a:pt x="257695" y="375045"/>
                    <a:pt x="268009" y="381325"/>
                    <a:pt x="276350" y="389794"/>
                  </a:cubicBezTo>
                  <a:cubicBezTo>
                    <a:pt x="283972" y="397925"/>
                    <a:pt x="289433" y="407828"/>
                    <a:pt x="292237" y="418597"/>
                  </a:cubicBezTo>
                  <a:cubicBezTo>
                    <a:pt x="295494" y="430926"/>
                    <a:pt x="297070" y="443634"/>
                    <a:pt x="296923" y="456382"/>
                  </a:cubicBezTo>
                  <a:close/>
                  <a:moveTo>
                    <a:pt x="495547" y="594266"/>
                  </a:moveTo>
                  <a:lnTo>
                    <a:pt x="310189" y="594266"/>
                  </a:lnTo>
                  <a:lnTo>
                    <a:pt x="310189" y="556917"/>
                  </a:lnTo>
                  <a:cubicBezTo>
                    <a:pt x="316146" y="546760"/>
                    <a:pt x="323307" y="535817"/>
                    <a:pt x="331676" y="524078"/>
                  </a:cubicBezTo>
                  <a:cubicBezTo>
                    <a:pt x="340044" y="512339"/>
                    <a:pt x="348845" y="500469"/>
                    <a:pt x="358087" y="488469"/>
                  </a:cubicBezTo>
                  <a:cubicBezTo>
                    <a:pt x="367302" y="476600"/>
                    <a:pt x="376464" y="465074"/>
                    <a:pt x="385571" y="453889"/>
                  </a:cubicBezTo>
                  <a:cubicBezTo>
                    <a:pt x="394678" y="442704"/>
                    <a:pt x="403047" y="432592"/>
                    <a:pt x="410673" y="423543"/>
                  </a:cubicBezTo>
                  <a:lnTo>
                    <a:pt x="315352" y="423543"/>
                  </a:lnTo>
                  <a:lnTo>
                    <a:pt x="315352" y="371120"/>
                  </a:lnTo>
                  <a:lnTo>
                    <a:pt x="493403" y="371120"/>
                  </a:lnTo>
                  <a:lnTo>
                    <a:pt x="493403" y="413533"/>
                  </a:lnTo>
                  <a:lnTo>
                    <a:pt x="472710" y="436441"/>
                  </a:lnTo>
                  <a:cubicBezTo>
                    <a:pt x="464052" y="446044"/>
                    <a:pt x="454786" y="456592"/>
                    <a:pt x="444908" y="468093"/>
                  </a:cubicBezTo>
                  <a:cubicBezTo>
                    <a:pt x="435031" y="479595"/>
                    <a:pt x="424998" y="491753"/>
                    <a:pt x="414803" y="504572"/>
                  </a:cubicBezTo>
                  <a:cubicBezTo>
                    <a:pt x="404715" y="517352"/>
                    <a:pt x="395540" y="529617"/>
                    <a:pt x="387279" y="541486"/>
                  </a:cubicBezTo>
                  <a:lnTo>
                    <a:pt x="495706" y="541486"/>
                  </a:lnTo>
                  <a:close/>
                  <a:moveTo>
                    <a:pt x="702075" y="586630"/>
                  </a:moveTo>
                  <a:cubicBezTo>
                    <a:pt x="688349" y="590369"/>
                    <a:pt x="674412" y="593277"/>
                    <a:pt x="660333" y="595334"/>
                  </a:cubicBezTo>
                  <a:cubicBezTo>
                    <a:pt x="642579" y="598052"/>
                    <a:pt x="624639" y="599378"/>
                    <a:pt x="606675" y="599291"/>
                  </a:cubicBezTo>
                  <a:cubicBezTo>
                    <a:pt x="590447" y="599793"/>
                    <a:pt x="574266" y="597202"/>
                    <a:pt x="559015" y="591655"/>
                  </a:cubicBezTo>
                  <a:cubicBezTo>
                    <a:pt x="547358" y="587287"/>
                    <a:pt x="537048" y="579963"/>
                    <a:pt x="529108" y="570408"/>
                  </a:cubicBezTo>
                  <a:cubicBezTo>
                    <a:pt x="521431" y="560758"/>
                    <a:pt x="516006" y="549526"/>
                    <a:pt x="513222" y="537530"/>
                  </a:cubicBezTo>
                  <a:cubicBezTo>
                    <a:pt x="510004" y="523769"/>
                    <a:pt x="508447" y="509680"/>
                    <a:pt x="508575" y="495551"/>
                  </a:cubicBezTo>
                  <a:lnTo>
                    <a:pt x="508575" y="371120"/>
                  </a:lnTo>
                  <a:lnTo>
                    <a:pt x="572122" y="371120"/>
                  </a:lnTo>
                  <a:lnTo>
                    <a:pt x="572122" y="487757"/>
                  </a:lnTo>
                  <a:cubicBezTo>
                    <a:pt x="572122" y="508121"/>
                    <a:pt x="574771" y="522839"/>
                    <a:pt x="580065" y="531912"/>
                  </a:cubicBezTo>
                  <a:cubicBezTo>
                    <a:pt x="585467" y="540972"/>
                    <a:pt x="595515" y="545482"/>
                    <a:pt x="610290" y="545482"/>
                  </a:cubicBezTo>
                  <a:cubicBezTo>
                    <a:pt x="614857" y="545482"/>
                    <a:pt x="619702" y="545482"/>
                    <a:pt x="624786" y="544849"/>
                  </a:cubicBezTo>
                  <a:cubicBezTo>
                    <a:pt x="629870" y="544216"/>
                    <a:pt x="634437" y="543939"/>
                    <a:pt x="638409" y="543346"/>
                  </a:cubicBezTo>
                  <a:lnTo>
                    <a:pt x="638409" y="371120"/>
                  </a:lnTo>
                  <a:lnTo>
                    <a:pt x="701956" y="371120"/>
                  </a:lnTo>
                  <a:close/>
                  <a:moveTo>
                    <a:pt x="759784" y="592565"/>
                  </a:moveTo>
                  <a:cubicBezTo>
                    <a:pt x="749592" y="589649"/>
                    <a:pt x="740251" y="584343"/>
                    <a:pt x="732538" y="577095"/>
                  </a:cubicBezTo>
                  <a:cubicBezTo>
                    <a:pt x="725846" y="570436"/>
                    <a:pt x="721119" y="562072"/>
                    <a:pt x="718875" y="552921"/>
                  </a:cubicBezTo>
                  <a:cubicBezTo>
                    <a:pt x="716341" y="542428"/>
                    <a:pt x="715126" y="531662"/>
                    <a:pt x="715261" y="520873"/>
                  </a:cubicBezTo>
                  <a:lnTo>
                    <a:pt x="715261" y="275214"/>
                  </a:lnTo>
                  <a:lnTo>
                    <a:pt x="778808" y="265006"/>
                  </a:lnTo>
                  <a:lnTo>
                    <a:pt x="778808" y="508133"/>
                  </a:lnTo>
                  <a:cubicBezTo>
                    <a:pt x="778769" y="513253"/>
                    <a:pt x="779193" y="518365"/>
                    <a:pt x="780079" y="523405"/>
                  </a:cubicBezTo>
                  <a:cubicBezTo>
                    <a:pt x="780782" y="527563"/>
                    <a:pt x="782470" y="531500"/>
                    <a:pt x="785004" y="534879"/>
                  </a:cubicBezTo>
                  <a:cubicBezTo>
                    <a:pt x="787768" y="538278"/>
                    <a:pt x="791367" y="540909"/>
                    <a:pt x="795450" y="542515"/>
                  </a:cubicBezTo>
                  <a:cubicBezTo>
                    <a:pt x="801288" y="544837"/>
                    <a:pt x="807476" y="546175"/>
                    <a:pt x="813759" y="546472"/>
                  </a:cubicBezTo>
                  <a:lnTo>
                    <a:pt x="804783" y="598658"/>
                  </a:lnTo>
                  <a:cubicBezTo>
                    <a:pt x="789540" y="598804"/>
                    <a:pt x="774356" y="596751"/>
                    <a:pt x="759704" y="592565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</p:grp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1 picture - left">
  <p:cSld name="1 picture - left">
    <p:spTree>
      <p:nvGrpSpPr>
        <p:cNvPr id="3239" name="Shape 32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40" name="Google Shape;3240;p20"/>
          <p:cNvSpPr/>
          <p:nvPr>
            <p:ph idx="2" type="pic"/>
          </p:nvPr>
        </p:nvSpPr>
        <p:spPr>
          <a:xfrm>
            <a:off x="599539" y="766733"/>
            <a:ext cx="5042101" cy="5069268"/>
          </a:xfrm>
          <a:prstGeom prst="rect">
            <a:avLst/>
          </a:prstGeom>
          <a:solidFill>
            <a:srgbClr val="DDFFF5">
              <a:alpha val="80000"/>
            </a:srgbClr>
          </a:solidFill>
          <a:ln>
            <a:noFill/>
          </a:ln>
        </p:spPr>
      </p:sp>
      <p:sp>
        <p:nvSpPr>
          <p:cNvPr id="3241" name="Google Shape;3241;p20"/>
          <p:cNvSpPr txBox="1"/>
          <p:nvPr>
            <p:ph idx="1" type="body"/>
          </p:nvPr>
        </p:nvSpPr>
        <p:spPr>
          <a:xfrm>
            <a:off x="6025952" y="1431234"/>
            <a:ext cx="5831085" cy="4430013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rmAutofit/>
          </a:bodyPr>
          <a:lstStyle>
            <a:lvl1pPr indent="-342900" lvl="0" marL="457200" algn="l">
              <a:lnSpc>
                <a:spcPct val="90000"/>
              </a:lnSpc>
              <a:spcBef>
                <a:spcPts val="2200"/>
              </a:spcBef>
              <a:spcAft>
                <a:spcPts val="0"/>
              </a:spcAft>
              <a:buSzPts val="1800"/>
              <a:buChar char="•"/>
              <a:defRPr/>
            </a:lvl1pPr>
            <a:lvl2pPr indent="-342900" lvl="1" marL="9144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2pPr>
            <a:lvl3pPr indent="-342900" lvl="2" marL="1371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3pPr>
            <a:lvl4pPr indent="-342900" lvl="3" marL="18288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4pPr>
            <a:lvl5pPr indent="-342900" lvl="4" marL="22860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5pPr>
            <a:lvl6pPr indent="-342900" lvl="5" marL="27432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indent="-342900" lvl="6" marL="32004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indent="-342900" lvl="7" marL="3657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indent="-342900" lvl="8" marL="41148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/>
        </p:txBody>
      </p:sp>
      <p:sp>
        <p:nvSpPr>
          <p:cNvPr id="3242" name="Google Shape;3242;p20"/>
          <p:cNvSpPr txBox="1"/>
          <p:nvPr>
            <p:ph type="title"/>
          </p:nvPr>
        </p:nvSpPr>
        <p:spPr>
          <a:xfrm>
            <a:off x="6025952" y="385337"/>
            <a:ext cx="5831085" cy="1045897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3243" name="Google Shape;3243;p20"/>
          <p:cNvGrpSpPr/>
          <p:nvPr/>
        </p:nvGrpSpPr>
        <p:grpSpPr>
          <a:xfrm flipH="1" rot="4662400">
            <a:off x="275328" y="220351"/>
            <a:ext cx="1078781" cy="1092763"/>
            <a:chOff x="4396044" y="371689"/>
            <a:chExt cx="1501359" cy="1520818"/>
          </a:xfrm>
        </p:grpSpPr>
        <p:sp>
          <p:nvSpPr>
            <p:cNvPr id="3244" name="Google Shape;3244;p20"/>
            <p:cNvSpPr/>
            <p:nvPr/>
          </p:nvSpPr>
          <p:spPr>
            <a:xfrm>
              <a:off x="4396044" y="1251023"/>
              <a:ext cx="641484" cy="641484"/>
            </a:xfrm>
            <a:prstGeom prst="ellipse">
              <a:avLst/>
            </a:prstGeom>
            <a:solidFill>
              <a:srgbClr val="DDFFF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245" name="Google Shape;3245;p20"/>
            <p:cNvSpPr/>
            <p:nvPr/>
          </p:nvSpPr>
          <p:spPr>
            <a:xfrm>
              <a:off x="5576661" y="779217"/>
              <a:ext cx="320742" cy="320742"/>
            </a:xfrm>
            <a:prstGeom prst="ellipse">
              <a:avLst/>
            </a:prstGeom>
            <a:solidFill>
              <a:srgbClr val="DDFFF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246" name="Google Shape;3246;p20"/>
            <p:cNvSpPr/>
            <p:nvPr/>
          </p:nvSpPr>
          <p:spPr>
            <a:xfrm>
              <a:off x="5309961" y="1480325"/>
              <a:ext cx="182880" cy="182880"/>
            </a:xfrm>
            <a:prstGeom prst="ellipse">
              <a:avLst/>
            </a:prstGeom>
            <a:solidFill>
              <a:srgbClr val="DDFFF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247" name="Google Shape;3247;p20"/>
            <p:cNvSpPr/>
            <p:nvPr/>
          </p:nvSpPr>
          <p:spPr>
            <a:xfrm>
              <a:off x="5438322" y="371689"/>
              <a:ext cx="182880" cy="182880"/>
            </a:xfrm>
            <a:prstGeom prst="ellipse">
              <a:avLst/>
            </a:prstGeom>
            <a:solidFill>
              <a:srgbClr val="DDFFF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248" name="Google Shape;3248;p20"/>
            <p:cNvSpPr/>
            <p:nvPr/>
          </p:nvSpPr>
          <p:spPr>
            <a:xfrm>
              <a:off x="5134839" y="848148"/>
              <a:ext cx="182880" cy="182880"/>
            </a:xfrm>
            <a:prstGeom prst="ellipse">
              <a:avLst/>
            </a:prstGeom>
            <a:solidFill>
              <a:srgbClr val="DDFFF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</p:grp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1 picture - right">
  <p:cSld name="1 picture - right">
    <p:spTree>
      <p:nvGrpSpPr>
        <p:cNvPr id="3249" name="Shape 32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50" name="Google Shape;3250;p21"/>
          <p:cNvSpPr/>
          <p:nvPr>
            <p:ph idx="2" type="pic"/>
          </p:nvPr>
        </p:nvSpPr>
        <p:spPr>
          <a:xfrm>
            <a:off x="5066594" y="1208161"/>
            <a:ext cx="6951413" cy="4778536"/>
          </a:xfrm>
          <a:prstGeom prst="rect">
            <a:avLst/>
          </a:prstGeom>
          <a:solidFill>
            <a:srgbClr val="DDFFF5"/>
          </a:solidFill>
          <a:ln>
            <a:noFill/>
          </a:ln>
        </p:spPr>
      </p:sp>
      <p:sp>
        <p:nvSpPr>
          <p:cNvPr id="3251" name="Google Shape;3251;p21"/>
          <p:cNvSpPr txBox="1"/>
          <p:nvPr>
            <p:ph type="title"/>
          </p:nvPr>
        </p:nvSpPr>
        <p:spPr>
          <a:xfrm>
            <a:off x="407988" y="385337"/>
            <a:ext cx="11449050" cy="1045897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252" name="Google Shape;3252;p21"/>
          <p:cNvSpPr txBox="1"/>
          <p:nvPr>
            <p:ph idx="1" type="body"/>
          </p:nvPr>
        </p:nvSpPr>
        <p:spPr>
          <a:xfrm>
            <a:off x="407988" y="1431234"/>
            <a:ext cx="4044742" cy="4430013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rmAutofit/>
          </a:bodyPr>
          <a:lstStyle>
            <a:lvl1pPr indent="-342900" lvl="0" marL="457200" algn="l">
              <a:lnSpc>
                <a:spcPct val="90000"/>
              </a:lnSpc>
              <a:spcBef>
                <a:spcPts val="2200"/>
              </a:spcBef>
              <a:spcAft>
                <a:spcPts val="0"/>
              </a:spcAft>
              <a:buSzPts val="1800"/>
              <a:buChar char="•"/>
              <a:defRPr/>
            </a:lvl1pPr>
            <a:lvl2pPr indent="-342900" lvl="1" marL="9144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2pPr>
            <a:lvl3pPr indent="-342900" lvl="2" marL="1371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3pPr>
            <a:lvl4pPr indent="-342900" lvl="3" marL="18288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4pPr>
            <a:lvl5pPr indent="-342900" lvl="4" marL="22860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5pPr>
            <a:lvl6pPr indent="-342900" lvl="5" marL="27432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indent="-342900" lvl="6" marL="32004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indent="-342900" lvl="7" marL="3657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indent="-342900" lvl="8" marL="41148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/>
        </p:txBody>
      </p:sp>
      <p:grpSp>
        <p:nvGrpSpPr>
          <p:cNvPr id="3253" name="Google Shape;3253;p21"/>
          <p:cNvGrpSpPr/>
          <p:nvPr/>
        </p:nvGrpSpPr>
        <p:grpSpPr>
          <a:xfrm flipH="1" rot="-1227534">
            <a:off x="5593122" y="4825993"/>
            <a:ext cx="1078781" cy="1092763"/>
            <a:chOff x="4396044" y="371689"/>
            <a:chExt cx="1501359" cy="1520818"/>
          </a:xfrm>
        </p:grpSpPr>
        <p:sp>
          <p:nvSpPr>
            <p:cNvPr id="3254" name="Google Shape;3254;p21"/>
            <p:cNvSpPr/>
            <p:nvPr/>
          </p:nvSpPr>
          <p:spPr>
            <a:xfrm>
              <a:off x="4396044" y="1251023"/>
              <a:ext cx="641484" cy="641484"/>
            </a:xfrm>
            <a:prstGeom prst="ellipse">
              <a:avLst/>
            </a:prstGeom>
            <a:solidFill>
              <a:srgbClr val="DDFFF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255" name="Google Shape;3255;p21"/>
            <p:cNvSpPr/>
            <p:nvPr/>
          </p:nvSpPr>
          <p:spPr>
            <a:xfrm>
              <a:off x="5576661" y="779217"/>
              <a:ext cx="320742" cy="320742"/>
            </a:xfrm>
            <a:prstGeom prst="ellipse">
              <a:avLst/>
            </a:prstGeom>
            <a:solidFill>
              <a:srgbClr val="DDFFF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256" name="Google Shape;3256;p21"/>
            <p:cNvSpPr/>
            <p:nvPr/>
          </p:nvSpPr>
          <p:spPr>
            <a:xfrm>
              <a:off x="5309961" y="1480325"/>
              <a:ext cx="182880" cy="182880"/>
            </a:xfrm>
            <a:prstGeom prst="ellipse">
              <a:avLst/>
            </a:prstGeom>
            <a:solidFill>
              <a:srgbClr val="DDFFF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257" name="Google Shape;3257;p21"/>
            <p:cNvSpPr/>
            <p:nvPr/>
          </p:nvSpPr>
          <p:spPr>
            <a:xfrm>
              <a:off x="5438322" y="371689"/>
              <a:ext cx="182880" cy="182880"/>
            </a:xfrm>
            <a:prstGeom prst="ellipse">
              <a:avLst/>
            </a:prstGeom>
            <a:solidFill>
              <a:srgbClr val="DDFFF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258" name="Google Shape;3258;p21"/>
            <p:cNvSpPr/>
            <p:nvPr/>
          </p:nvSpPr>
          <p:spPr>
            <a:xfrm>
              <a:off x="5134839" y="848148"/>
              <a:ext cx="182880" cy="182880"/>
            </a:xfrm>
            <a:prstGeom prst="ellipse">
              <a:avLst/>
            </a:prstGeom>
            <a:solidFill>
              <a:srgbClr val="DDFFF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</p:grp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3 pictures">
  <p:cSld name="3 pictures">
    <p:spTree>
      <p:nvGrpSpPr>
        <p:cNvPr id="3259" name="Shape 32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60" name="Google Shape;3260;p22"/>
          <p:cNvSpPr/>
          <p:nvPr/>
        </p:nvSpPr>
        <p:spPr>
          <a:xfrm>
            <a:off x="1485114" y="1576635"/>
            <a:ext cx="2738618" cy="2738618"/>
          </a:xfrm>
          <a:prstGeom prst="ellipse">
            <a:avLst/>
          </a:prstGeom>
          <a:noFill/>
          <a:ln cap="flat" cmpd="sng" w="12700">
            <a:solidFill>
              <a:schemeClr val="accent4"/>
            </a:solidFill>
            <a:prstDash val="solid"/>
            <a:miter lim="800000"/>
            <a:headEnd len="sm" w="sm" type="none"/>
            <a:tailEnd len="sm" w="sm" type="none"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lt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3261" name="Google Shape;3261;p22"/>
          <p:cNvSpPr/>
          <p:nvPr>
            <p:ph idx="2" type="pic"/>
          </p:nvPr>
        </p:nvSpPr>
        <p:spPr>
          <a:xfrm>
            <a:off x="8369113" y="1809395"/>
            <a:ext cx="2303128" cy="2297376"/>
          </a:xfrm>
          <a:prstGeom prst="ellipse">
            <a:avLst/>
          </a:prstGeom>
          <a:solidFill>
            <a:srgbClr val="DDFFF5"/>
          </a:solidFill>
          <a:ln>
            <a:noFill/>
          </a:ln>
        </p:spPr>
      </p:sp>
      <p:sp>
        <p:nvSpPr>
          <p:cNvPr id="3262" name="Google Shape;3262;p22"/>
          <p:cNvSpPr/>
          <p:nvPr>
            <p:ph idx="3" type="pic"/>
          </p:nvPr>
        </p:nvSpPr>
        <p:spPr>
          <a:xfrm>
            <a:off x="4946345" y="1809395"/>
            <a:ext cx="2303128" cy="2297376"/>
          </a:xfrm>
          <a:prstGeom prst="ellipse">
            <a:avLst/>
          </a:prstGeom>
          <a:solidFill>
            <a:srgbClr val="DDFFF5"/>
          </a:solidFill>
          <a:ln>
            <a:noFill/>
          </a:ln>
        </p:spPr>
      </p:sp>
      <p:sp>
        <p:nvSpPr>
          <p:cNvPr id="3263" name="Google Shape;3263;p22"/>
          <p:cNvSpPr/>
          <p:nvPr>
            <p:ph idx="4" type="pic"/>
          </p:nvPr>
        </p:nvSpPr>
        <p:spPr>
          <a:xfrm>
            <a:off x="1519759" y="1809395"/>
            <a:ext cx="2303128" cy="2297376"/>
          </a:xfrm>
          <a:prstGeom prst="ellipse">
            <a:avLst/>
          </a:prstGeom>
          <a:solidFill>
            <a:srgbClr val="DDFFF5"/>
          </a:solidFill>
          <a:ln>
            <a:noFill/>
          </a:ln>
        </p:spPr>
      </p:sp>
      <p:sp>
        <p:nvSpPr>
          <p:cNvPr id="3264" name="Google Shape;3264;p22"/>
          <p:cNvSpPr txBox="1"/>
          <p:nvPr>
            <p:ph type="title"/>
          </p:nvPr>
        </p:nvSpPr>
        <p:spPr>
          <a:xfrm>
            <a:off x="407988" y="385337"/>
            <a:ext cx="11449050" cy="1045897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265" name="Google Shape;3265;p22"/>
          <p:cNvSpPr txBox="1"/>
          <p:nvPr>
            <p:ph idx="1" type="body"/>
          </p:nvPr>
        </p:nvSpPr>
        <p:spPr>
          <a:xfrm>
            <a:off x="1249491" y="4523735"/>
            <a:ext cx="2843664" cy="346173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>
            <a:lvl1pPr indent="-228600" lvl="0" marL="457200" algn="ctr">
              <a:lnSpc>
                <a:spcPct val="90000"/>
              </a:lnSpc>
              <a:spcBef>
                <a:spcPts val="2200"/>
              </a:spcBef>
              <a:spcAft>
                <a:spcPts val="0"/>
              </a:spcAft>
              <a:buSzPts val="2000"/>
              <a:buNone/>
              <a:defRPr sz="2000">
                <a:solidFill>
                  <a:schemeClr val="dk2"/>
                </a:solidFill>
              </a:defRPr>
            </a:lvl1pPr>
            <a:lvl2pPr indent="-342900" lvl="1" marL="9144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2pPr>
            <a:lvl3pPr indent="-342900" lvl="2" marL="1371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3pPr>
            <a:lvl4pPr indent="-342900" lvl="3" marL="18288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4pPr>
            <a:lvl5pPr indent="-342900" lvl="4" marL="22860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5pPr>
            <a:lvl6pPr indent="-342900" lvl="5" marL="27432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indent="-342900" lvl="6" marL="32004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indent="-342900" lvl="7" marL="3657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indent="-342900" lvl="8" marL="41148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/>
        </p:txBody>
      </p:sp>
      <p:sp>
        <p:nvSpPr>
          <p:cNvPr id="3266" name="Google Shape;3266;p22"/>
          <p:cNvSpPr txBox="1"/>
          <p:nvPr>
            <p:ph idx="5" type="body"/>
          </p:nvPr>
        </p:nvSpPr>
        <p:spPr>
          <a:xfrm>
            <a:off x="4710681" y="4523735"/>
            <a:ext cx="2843664" cy="346173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>
            <a:lvl1pPr indent="-228600" lvl="0" marL="457200" algn="ctr">
              <a:lnSpc>
                <a:spcPct val="90000"/>
              </a:lnSpc>
              <a:spcBef>
                <a:spcPts val="2200"/>
              </a:spcBef>
              <a:spcAft>
                <a:spcPts val="0"/>
              </a:spcAft>
              <a:buSzPts val="2000"/>
              <a:buNone/>
              <a:defRPr sz="2000">
                <a:solidFill>
                  <a:schemeClr val="dk2"/>
                </a:solidFill>
              </a:defRPr>
            </a:lvl1pPr>
            <a:lvl2pPr indent="-342900" lvl="1" marL="9144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2pPr>
            <a:lvl3pPr indent="-342900" lvl="2" marL="1371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3pPr>
            <a:lvl4pPr indent="-342900" lvl="3" marL="18288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4pPr>
            <a:lvl5pPr indent="-342900" lvl="4" marL="22860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5pPr>
            <a:lvl6pPr indent="-342900" lvl="5" marL="27432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indent="-342900" lvl="6" marL="32004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indent="-342900" lvl="7" marL="3657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indent="-342900" lvl="8" marL="41148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/>
        </p:txBody>
      </p:sp>
      <p:sp>
        <p:nvSpPr>
          <p:cNvPr id="3267" name="Google Shape;3267;p22"/>
          <p:cNvSpPr txBox="1"/>
          <p:nvPr>
            <p:ph idx="6" type="body"/>
          </p:nvPr>
        </p:nvSpPr>
        <p:spPr>
          <a:xfrm>
            <a:off x="8171871" y="4523735"/>
            <a:ext cx="2843664" cy="346173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>
            <a:lvl1pPr indent="-228600" lvl="0" marL="457200" algn="ctr">
              <a:lnSpc>
                <a:spcPct val="90000"/>
              </a:lnSpc>
              <a:spcBef>
                <a:spcPts val="2200"/>
              </a:spcBef>
              <a:spcAft>
                <a:spcPts val="0"/>
              </a:spcAft>
              <a:buSzPts val="2000"/>
              <a:buNone/>
              <a:defRPr sz="2000">
                <a:solidFill>
                  <a:schemeClr val="dk2"/>
                </a:solidFill>
              </a:defRPr>
            </a:lvl1pPr>
            <a:lvl2pPr indent="-342900" lvl="1" marL="9144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2pPr>
            <a:lvl3pPr indent="-342900" lvl="2" marL="1371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3pPr>
            <a:lvl4pPr indent="-342900" lvl="3" marL="18288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4pPr>
            <a:lvl5pPr indent="-342900" lvl="4" marL="22860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5pPr>
            <a:lvl6pPr indent="-342900" lvl="5" marL="27432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indent="-342900" lvl="6" marL="32004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indent="-342900" lvl="7" marL="3657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indent="-342900" lvl="8" marL="41148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/>
        </p:txBody>
      </p:sp>
      <p:grpSp>
        <p:nvGrpSpPr>
          <p:cNvPr id="3268" name="Google Shape;3268;p22"/>
          <p:cNvGrpSpPr/>
          <p:nvPr/>
        </p:nvGrpSpPr>
        <p:grpSpPr>
          <a:xfrm flipH="1" rot="4097867">
            <a:off x="1150504" y="1518767"/>
            <a:ext cx="547930" cy="928001"/>
            <a:chOff x="5134839" y="371689"/>
            <a:chExt cx="762564" cy="1291516"/>
          </a:xfrm>
        </p:grpSpPr>
        <p:sp>
          <p:nvSpPr>
            <p:cNvPr id="3269" name="Google Shape;3269;p22"/>
            <p:cNvSpPr/>
            <p:nvPr/>
          </p:nvSpPr>
          <p:spPr>
            <a:xfrm>
              <a:off x="5576661" y="779217"/>
              <a:ext cx="320742" cy="320742"/>
            </a:xfrm>
            <a:prstGeom prst="ellipse">
              <a:avLst/>
            </a:prstGeom>
            <a:solidFill>
              <a:srgbClr val="DDFFF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270" name="Google Shape;3270;p22"/>
            <p:cNvSpPr/>
            <p:nvPr/>
          </p:nvSpPr>
          <p:spPr>
            <a:xfrm>
              <a:off x="5309961" y="1480325"/>
              <a:ext cx="182880" cy="182880"/>
            </a:xfrm>
            <a:prstGeom prst="ellipse">
              <a:avLst/>
            </a:prstGeom>
            <a:solidFill>
              <a:srgbClr val="DDFFF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271" name="Google Shape;3271;p22"/>
            <p:cNvSpPr/>
            <p:nvPr/>
          </p:nvSpPr>
          <p:spPr>
            <a:xfrm>
              <a:off x="5438322" y="371689"/>
              <a:ext cx="182880" cy="182880"/>
            </a:xfrm>
            <a:prstGeom prst="ellipse">
              <a:avLst/>
            </a:prstGeom>
            <a:solidFill>
              <a:srgbClr val="DDFFF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272" name="Google Shape;3272;p22"/>
            <p:cNvSpPr/>
            <p:nvPr/>
          </p:nvSpPr>
          <p:spPr>
            <a:xfrm>
              <a:off x="5134839" y="848148"/>
              <a:ext cx="182880" cy="182880"/>
            </a:xfrm>
            <a:prstGeom prst="ellipse">
              <a:avLst/>
            </a:prstGeom>
            <a:solidFill>
              <a:srgbClr val="DDFFF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</p:grpSp>
      <p:grpSp>
        <p:nvGrpSpPr>
          <p:cNvPr id="3273" name="Google Shape;3273;p22"/>
          <p:cNvGrpSpPr/>
          <p:nvPr/>
        </p:nvGrpSpPr>
        <p:grpSpPr>
          <a:xfrm flipH="1" rot="-7071367">
            <a:off x="10681602" y="3223724"/>
            <a:ext cx="547930" cy="928001"/>
            <a:chOff x="5134839" y="371689"/>
            <a:chExt cx="762564" cy="1291516"/>
          </a:xfrm>
        </p:grpSpPr>
        <p:sp>
          <p:nvSpPr>
            <p:cNvPr id="3274" name="Google Shape;3274;p22"/>
            <p:cNvSpPr/>
            <p:nvPr/>
          </p:nvSpPr>
          <p:spPr>
            <a:xfrm>
              <a:off x="5576661" y="779217"/>
              <a:ext cx="320742" cy="320742"/>
            </a:xfrm>
            <a:prstGeom prst="ellipse">
              <a:avLst/>
            </a:prstGeom>
            <a:solidFill>
              <a:srgbClr val="DDFFF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275" name="Google Shape;3275;p22"/>
            <p:cNvSpPr/>
            <p:nvPr/>
          </p:nvSpPr>
          <p:spPr>
            <a:xfrm>
              <a:off x="5309961" y="1480325"/>
              <a:ext cx="182880" cy="182880"/>
            </a:xfrm>
            <a:prstGeom prst="ellipse">
              <a:avLst/>
            </a:prstGeom>
            <a:solidFill>
              <a:srgbClr val="DDFFF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276" name="Google Shape;3276;p22"/>
            <p:cNvSpPr/>
            <p:nvPr/>
          </p:nvSpPr>
          <p:spPr>
            <a:xfrm>
              <a:off x="5438322" y="371689"/>
              <a:ext cx="182880" cy="182880"/>
            </a:xfrm>
            <a:prstGeom prst="ellipse">
              <a:avLst/>
            </a:prstGeom>
            <a:solidFill>
              <a:srgbClr val="DDFFF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277" name="Google Shape;3277;p22"/>
            <p:cNvSpPr/>
            <p:nvPr/>
          </p:nvSpPr>
          <p:spPr>
            <a:xfrm>
              <a:off x="5134839" y="848148"/>
              <a:ext cx="182880" cy="182880"/>
            </a:xfrm>
            <a:prstGeom prst="ellipse">
              <a:avLst/>
            </a:prstGeom>
            <a:solidFill>
              <a:srgbClr val="DDFFF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</p:grpSp>
      <p:sp>
        <p:nvSpPr>
          <p:cNvPr id="3278" name="Google Shape;3278;p22"/>
          <p:cNvSpPr/>
          <p:nvPr/>
        </p:nvSpPr>
        <p:spPr>
          <a:xfrm>
            <a:off x="4652520" y="1406953"/>
            <a:ext cx="2738618" cy="2738618"/>
          </a:xfrm>
          <a:prstGeom prst="ellipse">
            <a:avLst/>
          </a:prstGeom>
          <a:noFill/>
          <a:ln cap="flat" cmpd="sng" w="12700">
            <a:solidFill>
              <a:schemeClr val="accent4"/>
            </a:solidFill>
            <a:prstDash val="solid"/>
            <a:miter lim="800000"/>
            <a:headEnd len="sm" w="sm" type="none"/>
            <a:tailEnd len="sm" w="sm" type="none"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lt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3279" name="Google Shape;3279;p22"/>
          <p:cNvSpPr/>
          <p:nvPr/>
        </p:nvSpPr>
        <p:spPr>
          <a:xfrm>
            <a:off x="8253559" y="1727464"/>
            <a:ext cx="2738618" cy="2738618"/>
          </a:xfrm>
          <a:prstGeom prst="ellipse">
            <a:avLst/>
          </a:prstGeom>
          <a:noFill/>
          <a:ln cap="flat" cmpd="sng" w="12700">
            <a:solidFill>
              <a:schemeClr val="accent4"/>
            </a:solidFill>
            <a:prstDash val="solid"/>
            <a:miter lim="800000"/>
            <a:headEnd len="sm" w="sm" type="none"/>
            <a:tailEnd len="sm" w="sm" type="none"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lt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En blanco" type="blank">
  <p:cSld name="BLANK">
    <p:spTree>
      <p:nvGrpSpPr>
        <p:cNvPr id="3280" name="Shape 32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81" name="Google Shape;3281;p23"/>
          <p:cNvSpPr txBox="1"/>
          <p:nvPr>
            <p:ph idx="10" type="dt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>
            <a:lvl1pPr lvl="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defRPr>
            </a:lvl1pPr>
            <a:lvl2pPr lvl="1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defRPr>
            </a:lvl2pPr>
            <a:lvl3pPr lvl="2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defRPr>
            </a:lvl3pPr>
            <a:lvl4pPr lvl="3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defRPr>
            </a:lvl4pPr>
            <a:lvl5pPr lvl="4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defRPr>
            </a:lvl5pPr>
            <a:lvl6pPr lvl="5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defRPr>
            </a:lvl6pPr>
            <a:lvl7pPr lvl="6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defRPr>
            </a:lvl7pPr>
            <a:lvl8pPr lvl="7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defRPr>
            </a:lvl8pPr>
            <a:lvl9pPr lvl="8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defRPr>
            </a:lvl9pPr>
          </a:lstStyle>
          <a:p/>
        </p:txBody>
      </p:sp>
      <p:sp>
        <p:nvSpPr>
          <p:cNvPr id="3282" name="Google Shape;3282;p23"/>
          <p:cNvSpPr txBox="1"/>
          <p:nvPr>
            <p:ph idx="11" type="ftr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>
            <a:lvl1pPr lvl="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defRPr>
            </a:lvl1pPr>
            <a:lvl2pPr lvl="1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defRPr>
            </a:lvl2pPr>
            <a:lvl3pPr lvl="2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defRPr>
            </a:lvl3pPr>
            <a:lvl4pPr lvl="3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defRPr>
            </a:lvl4pPr>
            <a:lvl5pPr lvl="4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defRPr>
            </a:lvl5pPr>
            <a:lvl6pPr lvl="5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defRPr>
            </a:lvl6pPr>
            <a:lvl7pPr lvl="6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defRPr>
            </a:lvl7pPr>
            <a:lvl8pPr lvl="7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defRPr>
            </a:lvl8pPr>
            <a:lvl9pPr lvl="8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defRPr>
            </a:lvl9pPr>
          </a:lstStyle>
          <a:p/>
        </p:txBody>
      </p:sp>
      <p:sp>
        <p:nvSpPr>
          <p:cNvPr id="3283" name="Google Shape;3283;p23"/>
          <p:cNvSpPr txBox="1"/>
          <p:nvPr>
            <p:ph idx="12" type="sldNum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>
            <a:lvl1pPr indent="0" lvl="0" marL="0" marR="0" rtl="0" algn="l">
              <a:spcBef>
                <a:spcPts val="0"/>
              </a:spcBef>
              <a:buNone/>
              <a:def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defRPr>
            </a:lvl1pPr>
            <a:lvl2pPr indent="0" lvl="1" marL="0" marR="0" rtl="0" algn="l">
              <a:spcBef>
                <a:spcPts val="0"/>
              </a:spcBef>
              <a:buNone/>
              <a:def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defRPr>
            </a:lvl2pPr>
            <a:lvl3pPr indent="0" lvl="2" marL="0" marR="0" rtl="0" algn="l">
              <a:spcBef>
                <a:spcPts val="0"/>
              </a:spcBef>
              <a:buNone/>
              <a:def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defRPr>
            </a:lvl3pPr>
            <a:lvl4pPr indent="0" lvl="3" marL="0" marR="0" rtl="0" algn="l">
              <a:spcBef>
                <a:spcPts val="0"/>
              </a:spcBef>
              <a:buNone/>
              <a:def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defRPr>
            </a:lvl4pPr>
            <a:lvl5pPr indent="0" lvl="4" marL="0" marR="0" rtl="0" algn="l">
              <a:spcBef>
                <a:spcPts val="0"/>
              </a:spcBef>
              <a:buNone/>
              <a:def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defRPr>
            </a:lvl5pPr>
            <a:lvl6pPr indent="0" lvl="5" marL="0" marR="0" rtl="0" algn="l">
              <a:spcBef>
                <a:spcPts val="0"/>
              </a:spcBef>
              <a:buNone/>
              <a:def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defRPr>
            </a:lvl6pPr>
            <a:lvl7pPr indent="0" lvl="6" marL="0" marR="0" rtl="0" algn="l">
              <a:spcBef>
                <a:spcPts val="0"/>
              </a:spcBef>
              <a:buNone/>
              <a:def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defRPr>
            </a:lvl7pPr>
            <a:lvl8pPr indent="0" lvl="7" marL="0" marR="0" rtl="0" algn="l">
              <a:spcBef>
                <a:spcPts val="0"/>
              </a:spcBef>
              <a:buNone/>
              <a:def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defRPr>
            </a:lvl8pPr>
            <a:lvl9pPr indent="0" lvl="8" marL="0" marR="0" rtl="0" algn="l">
              <a:spcBef>
                <a:spcPts val="0"/>
              </a:spcBef>
              <a:buNone/>
              <a:def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GB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">
  <p:cSld name="Title and text">
    <p:spTree>
      <p:nvGrpSpPr>
        <p:cNvPr id="3442" name="Shape 34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43" name="Google Shape;3443;p8"/>
          <p:cNvGrpSpPr/>
          <p:nvPr/>
        </p:nvGrpSpPr>
        <p:grpSpPr>
          <a:xfrm>
            <a:off x="11702914" y="69722"/>
            <a:ext cx="408350" cy="469884"/>
            <a:chOff x="80736" y="501469"/>
            <a:chExt cx="408350" cy="469884"/>
          </a:xfrm>
        </p:grpSpPr>
        <p:sp>
          <p:nvSpPr>
            <p:cNvPr id="3444" name="Google Shape;3444;p8"/>
            <p:cNvSpPr/>
            <p:nvPr/>
          </p:nvSpPr>
          <p:spPr>
            <a:xfrm>
              <a:off x="80736" y="662814"/>
              <a:ext cx="308248" cy="308539"/>
            </a:xfrm>
            <a:custGeom>
              <a:rect b="b" l="l" r="r" t="t"/>
              <a:pathLst>
                <a:path extrusionOk="0" h="524827" w="524332">
                  <a:moveTo>
                    <a:pt x="524333" y="262414"/>
                  </a:moveTo>
                  <a:cubicBezTo>
                    <a:pt x="524333" y="407341"/>
                    <a:pt x="406957" y="524827"/>
                    <a:pt x="262166" y="524827"/>
                  </a:cubicBezTo>
                  <a:cubicBezTo>
                    <a:pt x="117376" y="524827"/>
                    <a:pt x="0" y="407340"/>
                    <a:pt x="0" y="262414"/>
                  </a:cubicBezTo>
                  <a:cubicBezTo>
                    <a:pt x="0" y="117487"/>
                    <a:pt x="117376" y="0"/>
                    <a:pt x="262166" y="0"/>
                  </a:cubicBezTo>
                  <a:cubicBezTo>
                    <a:pt x="406957" y="0"/>
                    <a:pt x="524333" y="117487"/>
                    <a:pt x="524333" y="262414"/>
                  </a:cubicBezTo>
                  <a:close/>
                </a:path>
              </a:pathLst>
            </a:custGeom>
            <a:solidFill>
              <a:srgbClr val="BCFEE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445" name="Google Shape;3445;p8"/>
            <p:cNvSpPr/>
            <p:nvPr/>
          </p:nvSpPr>
          <p:spPr>
            <a:xfrm>
              <a:off x="381041" y="501469"/>
              <a:ext cx="108045" cy="108147"/>
            </a:xfrm>
            <a:custGeom>
              <a:rect b="b" l="l" r="r" t="t"/>
              <a:pathLst>
                <a:path extrusionOk="0" h="524827" w="524332">
                  <a:moveTo>
                    <a:pt x="524333" y="262414"/>
                  </a:moveTo>
                  <a:cubicBezTo>
                    <a:pt x="524333" y="407341"/>
                    <a:pt x="406957" y="524827"/>
                    <a:pt x="262166" y="524827"/>
                  </a:cubicBezTo>
                  <a:cubicBezTo>
                    <a:pt x="117376" y="524827"/>
                    <a:pt x="0" y="407340"/>
                    <a:pt x="0" y="262414"/>
                  </a:cubicBezTo>
                  <a:cubicBezTo>
                    <a:pt x="0" y="117487"/>
                    <a:pt x="117376" y="0"/>
                    <a:pt x="262166" y="0"/>
                  </a:cubicBezTo>
                  <a:cubicBezTo>
                    <a:pt x="406957" y="0"/>
                    <a:pt x="524333" y="117487"/>
                    <a:pt x="524333" y="262414"/>
                  </a:cubicBezTo>
                  <a:close/>
                </a:path>
              </a:pathLst>
            </a:custGeom>
            <a:solidFill>
              <a:srgbClr val="BCFEE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</p:grpSp>
      <p:sp>
        <p:nvSpPr>
          <p:cNvPr id="3446" name="Google Shape;3446;p8"/>
          <p:cNvSpPr txBox="1"/>
          <p:nvPr>
            <p:ph type="title"/>
          </p:nvPr>
        </p:nvSpPr>
        <p:spPr>
          <a:xfrm>
            <a:off x="407988" y="385337"/>
            <a:ext cx="11449050" cy="1045897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447" name="Google Shape;3447;p8"/>
          <p:cNvSpPr txBox="1"/>
          <p:nvPr>
            <p:ph idx="1" type="body"/>
          </p:nvPr>
        </p:nvSpPr>
        <p:spPr>
          <a:xfrm>
            <a:off x="407988" y="1431925"/>
            <a:ext cx="11449050" cy="4557713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rmAutofit/>
          </a:bodyPr>
          <a:lstStyle>
            <a:lvl1pPr indent="-342900" lvl="0" marL="457200" algn="l">
              <a:lnSpc>
                <a:spcPct val="90000"/>
              </a:lnSpc>
              <a:spcBef>
                <a:spcPts val="2200"/>
              </a:spcBef>
              <a:spcAft>
                <a:spcPts val="0"/>
              </a:spcAft>
              <a:buSzPts val="1800"/>
              <a:buChar char="•"/>
              <a:defRPr/>
            </a:lvl1pPr>
            <a:lvl2pPr indent="-342900" lvl="1" marL="9144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2pPr>
            <a:lvl3pPr indent="-342900" lvl="2" marL="1371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3pPr>
            <a:lvl4pPr indent="-342900" lvl="3" marL="18288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4pPr>
            <a:lvl5pPr indent="-342900" lvl="4" marL="22860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5pPr>
            <a:lvl6pPr indent="-342900" lvl="5" marL="27432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indent="-342900" lvl="6" marL="32004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indent="-342900" lvl="7" marL="3657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indent="-342900" lvl="8" marL="41148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Intro slide - one author">
  <p:cSld name="Intro slide - one author">
    <p:spTree>
      <p:nvGrpSpPr>
        <p:cNvPr id="3448" name="Shape 34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49" name="Google Shape;3449;p24"/>
          <p:cNvSpPr/>
          <p:nvPr/>
        </p:nvSpPr>
        <p:spPr>
          <a:xfrm>
            <a:off x="-1" y="0"/>
            <a:ext cx="12192000" cy="68580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lt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3450" name="Google Shape;3450;p24"/>
          <p:cNvSpPr/>
          <p:nvPr/>
        </p:nvSpPr>
        <p:spPr>
          <a:xfrm rot="10800000">
            <a:off x="0" y="-1"/>
            <a:ext cx="12192000" cy="4194928"/>
          </a:xfrm>
          <a:custGeom>
            <a:rect b="b" l="l" r="r" t="t"/>
            <a:pathLst>
              <a:path extrusionOk="0" h="3387665" w="12192000">
                <a:moveTo>
                  <a:pt x="3385022" y="962"/>
                </a:moveTo>
                <a:cubicBezTo>
                  <a:pt x="3859639" y="12107"/>
                  <a:pt x="4332598" y="118657"/>
                  <a:pt x="4739254" y="244779"/>
                </a:cubicBezTo>
                <a:cubicBezTo>
                  <a:pt x="5906182" y="610096"/>
                  <a:pt x="6931664" y="1189964"/>
                  <a:pt x="8322546" y="1218958"/>
                </a:cubicBezTo>
                <a:cubicBezTo>
                  <a:pt x="8864756" y="1236354"/>
                  <a:pt x="9406964" y="1189964"/>
                  <a:pt x="9937386" y="1137776"/>
                </a:cubicBezTo>
                <a:cubicBezTo>
                  <a:pt x="10674819" y="1066742"/>
                  <a:pt x="11376155" y="1136666"/>
                  <a:pt x="12011780" y="1291220"/>
                </a:cubicBezTo>
                <a:lnTo>
                  <a:pt x="12192000" y="1339083"/>
                </a:lnTo>
                <a:lnTo>
                  <a:pt x="12192000" y="3387665"/>
                </a:lnTo>
                <a:lnTo>
                  <a:pt x="11762273" y="3387665"/>
                </a:lnTo>
                <a:cubicBezTo>
                  <a:pt x="9983504" y="3387665"/>
                  <a:pt x="6836450" y="3387665"/>
                  <a:pt x="1268584" y="3387665"/>
                </a:cubicBezTo>
                <a:lnTo>
                  <a:pt x="0" y="3387665"/>
                </a:lnTo>
                <a:lnTo>
                  <a:pt x="0" y="1477297"/>
                </a:lnTo>
                <a:lnTo>
                  <a:pt x="44915" y="1469350"/>
                </a:lnTo>
                <a:cubicBezTo>
                  <a:pt x="1262278" y="1192207"/>
                  <a:pt x="1564093" y="192953"/>
                  <a:pt x="2912248" y="24429"/>
                </a:cubicBezTo>
                <a:cubicBezTo>
                  <a:pt x="3068427" y="4133"/>
                  <a:pt x="3226817" y="-2753"/>
                  <a:pt x="3385022" y="962"/>
                </a:cubicBezTo>
                <a:close/>
              </a:path>
            </a:pathLst>
          </a:custGeom>
          <a:solidFill>
            <a:srgbClr val="BCFEEB"/>
          </a:solidFill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grpSp>
        <p:nvGrpSpPr>
          <p:cNvPr id="3451" name="Google Shape;3451;p24"/>
          <p:cNvGrpSpPr/>
          <p:nvPr/>
        </p:nvGrpSpPr>
        <p:grpSpPr>
          <a:xfrm flipH="1" rot="2919965">
            <a:off x="-251066" y="3222249"/>
            <a:ext cx="1078781" cy="1092763"/>
            <a:chOff x="4396044" y="371689"/>
            <a:chExt cx="1501359" cy="1520818"/>
          </a:xfrm>
        </p:grpSpPr>
        <p:sp>
          <p:nvSpPr>
            <p:cNvPr id="3452" name="Google Shape;3452;p24"/>
            <p:cNvSpPr/>
            <p:nvPr/>
          </p:nvSpPr>
          <p:spPr>
            <a:xfrm>
              <a:off x="4396044" y="1251023"/>
              <a:ext cx="641484" cy="641484"/>
            </a:xfrm>
            <a:prstGeom prst="ellipse">
              <a:avLst/>
            </a:prstGeom>
            <a:solidFill>
              <a:srgbClr val="BCFEE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453" name="Google Shape;3453;p24"/>
            <p:cNvSpPr/>
            <p:nvPr/>
          </p:nvSpPr>
          <p:spPr>
            <a:xfrm>
              <a:off x="5576661" y="779217"/>
              <a:ext cx="320742" cy="320742"/>
            </a:xfrm>
            <a:prstGeom prst="ellipse">
              <a:avLst/>
            </a:prstGeom>
            <a:solidFill>
              <a:srgbClr val="BCFEE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454" name="Google Shape;3454;p24"/>
            <p:cNvSpPr/>
            <p:nvPr/>
          </p:nvSpPr>
          <p:spPr>
            <a:xfrm>
              <a:off x="5309961" y="1480325"/>
              <a:ext cx="182880" cy="182880"/>
            </a:xfrm>
            <a:prstGeom prst="ellipse">
              <a:avLst/>
            </a:prstGeom>
            <a:solidFill>
              <a:srgbClr val="BCFEE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455" name="Google Shape;3455;p24"/>
            <p:cNvSpPr/>
            <p:nvPr/>
          </p:nvSpPr>
          <p:spPr>
            <a:xfrm>
              <a:off x="5438322" y="371689"/>
              <a:ext cx="182880" cy="182880"/>
            </a:xfrm>
            <a:prstGeom prst="ellipse">
              <a:avLst/>
            </a:prstGeom>
            <a:solidFill>
              <a:srgbClr val="BCFEE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456" name="Google Shape;3456;p24"/>
            <p:cNvSpPr/>
            <p:nvPr/>
          </p:nvSpPr>
          <p:spPr>
            <a:xfrm>
              <a:off x="5134839" y="848148"/>
              <a:ext cx="182880" cy="182880"/>
            </a:xfrm>
            <a:prstGeom prst="ellipse">
              <a:avLst/>
            </a:prstGeom>
            <a:solidFill>
              <a:srgbClr val="BCFEE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</p:grpSp>
      <p:sp>
        <p:nvSpPr>
          <p:cNvPr id="3457" name="Google Shape;3457;p24"/>
          <p:cNvSpPr txBox="1"/>
          <p:nvPr>
            <p:ph type="title"/>
          </p:nvPr>
        </p:nvSpPr>
        <p:spPr>
          <a:xfrm>
            <a:off x="576648" y="2775215"/>
            <a:ext cx="7424351" cy="1752963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400"/>
              <a:buFont typeface="Candara"/>
              <a:buNone/>
              <a:defRPr sz="44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458" name="Google Shape;3458;p24"/>
          <p:cNvSpPr txBox="1"/>
          <p:nvPr>
            <p:ph idx="1" type="body"/>
          </p:nvPr>
        </p:nvSpPr>
        <p:spPr>
          <a:xfrm>
            <a:off x="576648" y="4555168"/>
            <a:ext cx="7424351" cy="394428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91425" spcFirstLastPara="1" rIns="91425" wrap="square" tIns="45700">
            <a:normAutofit/>
          </a:bodyPr>
          <a:lstStyle>
            <a:lvl1pPr indent="-228600" lvl="0" marL="457200" algn="l">
              <a:lnSpc>
                <a:spcPct val="90000"/>
              </a:lnSpc>
              <a:spcBef>
                <a:spcPts val="22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indent="-228600" lvl="1" marL="9144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2000"/>
              <a:buNone/>
              <a:defRPr sz="2000">
                <a:solidFill>
                  <a:srgbClr val="8A898A"/>
                </a:solidFill>
              </a:defRPr>
            </a:lvl2pPr>
            <a:lvl3pPr indent="-228600" lvl="2" marL="1371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None/>
              <a:defRPr sz="1800">
                <a:solidFill>
                  <a:srgbClr val="8A898A"/>
                </a:solidFill>
              </a:defRPr>
            </a:lvl3pPr>
            <a:lvl4pPr indent="-228600" lvl="3" marL="18288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600"/>
              <a:buNone/>
              <a:defRPr sz="1600">
                <a:solidFill>
                  <a:srgbClr val="8A898A"/>
                </a:solidFill>
              </a:defRPr>
            </a:lvl4pPr>
            <a:lvl5pPr indent="-228600" lvl="4" marL="22860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600"/>
              <a:buNone/>
              <a:defRPr sz="1600">
                <a:solidFill>
                  <a:srgbClr val="8A898A"/>
                </a:solidFill>
              </a:defRPr>
            </a:lvl5pPr>
            <a:lvl6pPr indent="-228600" lvl="5" marL="27432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A898A"/>
              </a:buClr>
              <a:buSzPts val="1600"/>
              <a:buNone/>
              <a:defRPr sz="1600">
                <a:solidFill>
                  <a:srgbClr val="8A898A"/>
                </a:solidFill>
              </a:defRPr>
            </a:lvl6pPr>
            <a:lvl7pPr indent="-228600" lvl="6" marL="32004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A898A"/>
              </a:buClr>
              <a:buSzPts val="1600"/>
              <a:buNone/>
              <a:defRPr sz="1600">
                <a:solidFill>
                  <a:srgbClr val="8A898A"/>
                </a:solidFill>
              </a:defRPr>
            </a:lvl7pPr>
            <a:lvl8pPr indent="-228600" lvl="7" marL="3657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A898A"/>
              </a:buClr>
              <a:buSzPts val="1600"/>
              <a:buNone/>
              <a:defRPr sz="1600">
                <a:solidFill>
                  <a:srgbClr val="8A898A"/>
                </a:solidFill>
              </a:defRPr>
            </a:lvl8pPr>
            <a:lvl9pPr indent="-228600" lvl="8" marL="41148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A898A"/>
              </a:buClr>
              <a:buSzPts val="1600"/>
              <a:buNone/>
              <a:defRPr sz="1600">
                <a:solidFill>
                  <a:srgbClr val="8A898A"/>
                </a:solidFill>
              </a:defRPr>
            </a:lvl9pPr>
          </a:lstStyle>
          <a:p/>
        </p:txBody>
      </p:sp>
      <p:sp>
        <p:nvSpPr>
          <p:cNvPr id="3459" name="Google Shape;3459;p24"/>
          <p:cNvSpPr txBox="1"/>
          <p:nvPr>
            <p:ph idx="2" type="body"/>
          </p:nvPr>
        </p:nvSpPr>
        <p:spPr>
          <a:xfrm>
            <a:off x="576648" y="4975298"/>
            <a:ext cx="7424351" cy="335489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rmAutofit/>
          </a:bodyPr>
          <a:lstStyle>
            <a:lvl1pPr indent="-228600" lvl="0" marL="457200" algn="l">
              <a:lnSpc>
                <a:spcPct val="90000"/>
              </a:lnSpc>
              <a:spcBef>
                <a:spcPts val="2200"/>
              </a:spcBef>
              <a:spcAft>
                <a:spcPts val="0"/>
              </a:spcAft>
              <a:buSzPts val="1800"/>
              <a:buNone/>
              <a:defRPr sz="1800">
                <a:solidFill>
                  <a:srgbClr val="7F7F7F"/>
                </a:solidFill>
              </a:defRPr>
            </a:lvl1pPr>
            <a:lvl2pPr indent="-228600" lvl="1" marL="9144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2000"/>
              <a:buNone/>
              <a:defRPr sz="2000">
                <a:solidFill>
                  <a:srgbClr val="8A898A"/>
                </a:solidFill>
              </a:defRPr>
            </a:lvl2pPr>
            <a:lvl3pPr indent="-228600" lvl="2" marL="1371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None/>
              <a:defRPr sz="1800">
                <a:solidFill>
                  <a:srgbClr val="8A898A"/>
                </a:solidFill>
              </a:defRPr>
            </a:lvl3pPr>
            <a:lvl4pPr indent="-228600" lvl="3" marL="18288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600"/>
              <a:buNone/>
              <a:defRPr sz="1600">
                <a:solidFill>
                  <a:srgbClr val="8A898A"/>
                </a:solidFill>
              </a:defRPr>
            </a:lvl4pPr>
            <a:lvl5pPr indent="-228600" lvl="4" marL="22860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600"/>
              <a:buNone/>
              <a:defRPr sz="1600">
                <a:solidFill>
                  <a:srgbClr val="8A898A"/>
                </a:solidFill>
              </a:defRPr>
            </a:lvl5pPr>
            <a:lvl6pPr indent="-228600" lvl="5" marL="27432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A898A"/>
              </a:buClr>
              <a:buSzPts val="1600"/>
              <a:buNone/>
              <a:defRPr sz="1600">
                <a:solidFill>
                  <a:srgbClr val="8A898A"/>
                </a:solidFill>
              </a:defRPr>
            </a:lvl6pPr>
            <a:lvl7pPr indent="-228600" lvl="6" marL="32004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A898A"/>
              </a:buClr>
              <a:buSzPts val="1600"/>
              <a:buNone/>
              <a:defRPr sz="1600">
                <a:solidFill>
                  <a:srgbClr val="8A898A"/>
                </a:solidFill>
              </a:defRPr>
            </a:lvl7pPr>
            <a:lvl8pPr indent="-228600" lvl="7" marL="3657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A898A"/>
              </a:buClr>
              <a:buSzPts val="1600"/>
              <a:buNone/>
              <a:defRPr sz="1600">
                <a:solidFill>
                  <a:srgbClr val="8A898A"/>
                </a:solidFill>
              </a:defRPr>
            </a:lvl8pPr>
            <a:lvl9pPr indent="-228600" lvl="8" marL="41148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A898A"/>
              </a:buClr>
              <a:buSzPts val="1600"/>
              <a:buNone/>
              <a:defRPr sz="1600">
                <a:solidFill>
                  <a:srgbClr val="8A898A"/>
                </a:solidFill>
              </a:defRPr>
            </a:lvl9pPr>
          </a:lstStyle>
          <a:p/>
        </p:txBody>
      </p:sp>
      <p:sp>
        <p:nvSpPr>
          <p:cNvPr id="3460" name="Google Shape;3460;p24"/>
          <p:cNvSpPr/>
          <p:nvPr/>
        </p:nvSpPr>
        <p:spPr>
          <a:xfrm>
            <a:off x="182103" y="1646705"/>
            <a:ext cx="71998" cy="72066"/>
          </a:xfrm>
          <a:custGeom>
            <a:rect b="b" l="l" r="r" t="t"/>
            <a:pathLst>
              <a:path extrusionOk="0" h="72066" w="71998">
                <a:moveTo>
                  <a:pt x="71998" y="36033"/>
                </a:moveTo>
                <a:cubicBezTo>
                  <a:pt x="71998" y="55934"/>
                  <a:pt x="55881" y="72066"/>
                  <a:pt x="35999" y="72066"/>
                </a:cubicBezTo>
                <a:cubicBezTo>
                  <a:pt x="16117" y="72066"/>
                  <a:pt x="0" y="55934"/>
                  <a:pt x="0" y="36033"/>
                </a:cubicBezTo>
                <a:cubicBezTo>
                  <a:pt x="0" y="16133"/>
                  <a:pt x="16117" y="0"/>
                  <a:pt x="35999" y="0"/>
                </a:cubicBezTo>
                <a:cubicBezTo>
                  <a:pt x="55881" y="0"/>
                  <a:pt x="71998" y="16133"/>
                  <a:pt x="71998" y="36033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3461" name="Google Shape;3461;p24"/>
          <p:cNvSpPr/>
          <p:nvPr/>
        </p:nvSpPr>
        <p:spPr>
          <a:xfrm>
            <a:off x="5247105" y="1847776"/>
            <a:ext cx="6111712" cy="461665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Corbel"/>
              <a:buNone/>
            </a:pPr>
            <a:r>
              <a:rPr lang="en-GB" sz="12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rPr>
              <a:t>This study forms part of the ThinkInAzul programme and was supported by MCIN with funding from European Union NextGenerationEU (PRTR-C17.I1) and by </a:t>
            </a:r>
            <a:r>
              <a:rPr i="1" lang="en-GB" sz="12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rPr>
              <a:t>Generalitat Valenciana</a:t>
            </a:r>
            <a:endParaRPr sz="12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62" name="Google Shape;3462;p24"/>
          <p:cNvSpPr/>
          <p:nvPr/>
        </p:nvSpPr>
        <p:spPr>
          <a:xfrm>
            <a:off x="8302961" y="2779267"/>
            <a:ext cx="3480405" cy="3233389"/>
          </a:xfrm>
          <a:prstGeom prst="rect">
            <a:avLst/>
          </a:prstGeom>
          <a:solidFill>
            <a:srgbClr val="FFFFFF">
              <a:alpha val="53333"/>
            </a:srgbClr>
          </a:solidFill>
          <a:ln cap="flat" cmpd="sng" w="9525">
            <a:solidFill>
              <a:schemeClr val="accent5"/>
            </a:solidFill>
            <a:prstDash val="solid"/>
            <a:miter lim="800000"/>
            <a:headEnd len="sm" w="sm" type="none"/>
            <a:tailEnd len="sm" w="sm" type="none"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lt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3463" name="Google Shape;3463;p24"/>
          <p:cNvSpPr/>
          <p:nvPr>
            <p:ph idx="3" type="pic"/>
          </p:nvPr>
        </p:nvSpPr>
        <p:spPr>
          <a:xfrm>
            <a:off x="584200" y="5432737"/>
            <a:ext cx="2863177" cy="853376"/>
          </a:xfrm>
          <a:prstGeom prst="rect">
            <a:avLst/>
          </a:prstGeom>
          <a:solidFill>
            <a:srgbClr val="DDFFF5"/>
          </a:solidFill>
          <a:ln>
            <a:noFill/>
          </a:ln>
        </p:spPr>
      </p:sp>
      <p:grpSp>
        <p:nvGrpSpPr>
          <p:cNvPr id="3464" name="Google Shape;3464;p24"/>
          <p:cNvGrpSpPr/>
          <p:nvPr/>
        </p:nvGrpSpPr>
        <p:grpSpPr>
          <a:xfrm>
            <a:off x="8547046" y="3027234"/>
            <a:ext cx="3012493" cy="2708065"/>
            <a:chOff x="8547046" y="3027234"/>
            <a:chExt cx="3012493" cy="2708065"/>
          </a:xfrm>
        </p:grpSpPr>
        <p:grpSp>
          <p:nvGrpSpPr>
            <p:cNvPr id="3465" name="Google Shape;3465;p24"/>
            <p:cNvGrpSpPr/>
            <p:nvPr/>
          </p:nvGrpSpPr>
          <p:grpSpPr>
            <a:xfrm>
              <a:off x="9506869" y="5410962"/>
              <a:ext cx="1324145" cy="324337"/>
              <a:chOff x="8314769" y="3086750"/>
              <a:chExt cx="893722" cy="218909"/>
            </a:xfrm>
          </p:grpSpPr>
          <p:sp>
            <p:nvSpPr>
              <p:cNvPr id="3466" name="Google Shape;3466;p24"/>
              <p:cNvSpPr/>
              <p:nvPr/>
            </p:nvSpPr>
            <p:spPr>
              <a:xfrm>
                <a:off x="8314977" y="3280966"/>
                <a:ext cx="24384" cy="23917"/>
              </a:xfrm>
              <a:custGeom>
                <a:rect b="b" l="l" r="r" t="t"/>
                <a:pathLst>
                  <a:path extrusionOk="0" h="23917" w="24384">
                    <a:moveTo>
                      <a:pt x="24384" y="20096"/>
                    </a:moveTo>
                    <a:lnTo>
                      <a:pt x="23842" y="20494"/>
                    </a:lnTo>
                    <a:cubicBezTo>
                      <a:pt x="23699" y="20289"/>
                      <a:pt x="23461" y="20172"/>
                      <a:pt x="23211" y="20185"/>
                    </a:cubicBezTo>
                    <a:cubicBezTo>
                      <a:pt x="22631" y="20185"/>
                      <a:pt x="20014" y="23918"/>
                      <a:pt x="13065" y="23918"/>
                    </a:cubicBezTo>
                    <a:cubicBezTo>
                      <a:pt x="5322" y="23918"/>
                      <a:pt x="0" y="18539"/>
                      <a:pt x="0" y="11382"/>
                    </a:cubicBezTo>
                    <a:cubicBezTo>
                      <a:pt x="0" y="5372"/>
                      <a:pt x="4994" y="0"/>
                      <a:pt x="12933" y="0"/>
                    </a:cubicBezTo>
                    <a:cubicBezTo>
                      <a:pt x="15162" y="16"/>
                      <a:pt x="17371" y="424"/>
                      <a:pt x="19459" y="1204"/>
                    </a:cubicBezTo>
                    <a:cubicBezTo>
                      <a:pt x="21086" y="1778"/>
                      <a:pt x="22039" y="2402"/>
                      <a:pt x="22499" y="2402"/>
                    </a:cubicBezTo>
                    <a:cubicBezTo>
                      <a:pt x="22959" y="2402"/>
                      <a:pt x="22953" y="2226"/>
                      <a:pt x="23129" y="1999"/>
                    </a:cubicBezTo>
                    <a:lnTo>
                      <a:pt x="23628" y="2358"/>
                    </a:lnTo>
                    <a:lnTo>
                      <a:pt x="21049" y="7119"/>
                    </a:lnTo>
                    <a:lnTo>
                      <a:pt x="20506" y="6848"/>
                    </a:lnTo>
                    <a:cubicBezTo>
                      <a:pt x="20633" y="6680"/>
                      <a:pt x="20706" y="6478"/>
                      <a:pt x="20714" y="6268"/>
                    </a:cubicBezTo>
                    <a:cubicBezTo>
                      <a:pt x="20714" y="5291"/>
                      <a:pt x="17139" y="3027"/>
                      <a:pt x="12731" y="3027"/>
                    </a:cubicBezTo>
                    <a:cubicBezTo>
                      <a:pt x="8324" y="3027"/>
                      <a:pt x="3411" y="5675"/>
                      <a:pt x="3411" y="11823"/>
                    </a:cubicBezTo>
                    <a:cubicBezTo>
                      <a:pt x="3411" y="17202"/>
                      <a:pt x="8361" y="20897"/>
                      <a:pt x="13501" y="20897"/>
                    </a:cubicBezTo>
                    <a:cubicBezTo>
                      <a:pt x="17448" y="20897"/>
                      <a:pt x="21023" y="18003"/>
                      <a:pt x="21023" y="16805"/>
                    </a:cubicBezTo>
                    <a:cubicBezTo>
                      <a:pt x="21009" y="16580"/>
                      <a:pt x="20938" y="16363"/>
                      <a:pt x="20815" y="16174"/>
                    </a:cubicBezTo>
                    <a:lnTo>
                      <a:pt x="21357" y="15821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467" name="Google Shape;3467;p24"/>
              <p:cNvSpPr/>
              <p:nvPr/>
            </p:nvSpPr>
            <p:spPr>
              <a:xfrm>
                <a:off x="8342665" y="3284787"/>
                <a:ext cx="20953" cy="20096"/>
              </a:xfrm>
              <a:custGeom>
                <a:rect b="b" l="l" r="r" t="t"/>
                <a:pathLst>
                  <a:path extrusionOk="0" h="20096" w="20953">
                    <a:moveTo>
                      <a:pt x="20954" y="10051"/>
                    </a:moveTo>
                    <a:cubicBezTo>
                      <a:pt x="20954" y="15563"/>
                      <a:pt x="16880" y="20096"/>
                      <a:pt x="10474" y="20096"/>
                    </a:cubicBezTo>
                    <a:cubicBezTo>
                      <a:pt x="4067" y="20096"/>
                      <a:pt x="0" y="15563"/>
                      <a:pt x="0" y="10051"/>
                    </a:cubicBezTo>
                    <a:cubicBezTo>
                      <a:pt x="0" y="4540"/>
                      <a:pt x="4073" y="0"/>
                      <a:pt x="10474" y="0"/>
                    </a:cubicBezTo>
                    <a:cubicBezTo>
                      <a:pt x="16874" y="0"/>
                      <a:pt x="20954" y="4534"/>
                      <a:pt x="20954" y="10051"/>
                    </a:cubicBezTo>
                    <a:close/>
                    <a:moveTo>
                      <a:pt x="2743" y="10001"/>
                    </a:moveTo>
                    <a:cubicBezTo>
                      <a:pt x="2743" y="14232"/>
                      <a:pt x="5738" y="17612"/>
                      <a:pt x="10474" y="17612"/>
                    </a:cubicBezTo>
                    <a:cubicBezTo>
                      <a:pt x="15209" y="17612"/>
                      <a:pt x="18211" y="14232"/>
                      <a:pt x="18211" y="10001"/>
                    </a:cubicBezTo>
                    <a:cubicBezTo>
                      <a:pt x="18211" y="5770"/>
                      <a:pt x="15216" y="2484"/>
                      <a:pt x="10474" y="2484"/>
                    </a:cubicBezTo>
                    <a:cubicBezTo>
                      <a:pt x="5732" y="2484"/>
                      <a:pt x="2743" y="5826"/>
                      <a:pt x="2743" y="1000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468" name="Google Shape;3468;p24"/>
              <p:cNvSpPr/>
              <p:nvPr/>
            </p:nvSpPr>
            <p:spPr>
              <a:xfrm>
                <a:off x="8367566" y="3285033"/>
                <a:ext cx="20121" cy="19617"/>
              </a:xfrm>
              <a:custGeom>
                <a:rect b="b" l="l" r="r" t="t"/>
                <a:pathLst>
                  <a:path extrusionOk="0" h="19617" w="20121">
                    <a:moveTo>
                      <a:pt x="0" y="19586"/>
                    </a:moveTo>
                    <a:lnTo>
                      <a:pt x="0" y="19050"/>
                    </a:lnTo>
                    <a:cubicBezTo>
                      <a:pt x="870" y="19050"/>
                      <a:pt x="1122" y="18829"/>
                      <a:pt x="1122" y="17788"/>
                    </a:cubicBezTo>
                    <a:lnTo>
                      <a:pt x="1122" y="1797"/>
                    </a:lnTo>
                    <a:cubicBezTo>
                      <a:pt x="1122" y="776"/>
                      <a:pt x="870" y="536"/>
                      <a:pt x="0" y="536"/>
                    </a:cubicBezTo>
                    <a:lnTo>
                      <a:pt x="0" y="0"/>
                    </a:lnTo>
                    <a:lnTo>
                      <a:pt x="6066" y="0"/>
                    </a:lnTo>
                    <a:lnTo>
                      <a:pt x="6066" y="536"/>
                    </a:lnTo>
                    <a:cubicBezTo>
                      <a:pt x="5196" y="536"/>
                      <a:pt x="4950" y="713"/>
                      <a:pt x="4950" y="933"/>
                    </a:cubicBezTo>
                    <a:cubicBezTo>
                      <a:pt x="4950" y="1154"/>
                      <a:pt x="5114" y="1331"/>
                      <a:pt x="5404" y="1690"/>
                    </a:cubicBezTo>
                    <a:lnTo>
                      <a:pt x="16672" y="15518"/>
                    </a:lnTo>
                    <a:lnTo>
                      <a:pt x="16672" y="1797"/>
                    </a:lnTo>
                    <a:cubicBezTo>
                      <a:pt x="16672" y="776"/>
                      <a:pt x="16420" y="536"/>
                      <a:pt x="15550" y="536"/>
                    </a:cubicBezTo>
                    <a:lnTo>
                      <a:pt x="15550" y="0"/>
                    </a:lnTo>
                    <a:lnTo>
                      <a:pt x="20122" y="0"/>
                    </a:lnTo>
                    <a:lnTo>
                      <a:pt x="20122" y="536"/>
                    </a:lnTo>
                    <a:cubicBezTo>
                      <a:pt x="19251" y="536"/>
                      <a:pt x="18999" y="757"/>
                      <a:pt x="18999" y="1797"/>
                    </a:cubicBezTo>
                    <a:lnTo>
                      <a:pt x="18999" y="17807"/>
                    </a:lnTo>
                    <a:cubicBezTo>
                      <a:pt x="18999" y="18829"/>
                      <a:pt x="19251" y="19069"/>
                      <a:pt x="20122" y="19069"/>
                    </a:cubicBezTo>
                    <a:lnTo>
                      <a:pt x="20122" y="19605"/>
                    </a:lnTo>
                    <a:lnTo>
                      <a:pt x="14554" y="19605"/>
                    </a:lnTo>
                    <a:lnTo>
                      <a:pt x="14554" y="19069"/>
                    </a:lnTo>
                    <a:cubicBezTo>
                      <a:pt x="15632" y="19069"/>
                      <a:pt x="15714" y="18936"/>
                      <a:pt x="15714" y="18671"/>
                    </a:cubicBezTo>
                    <a:cubicBezTo>
                      <a:pt x="15714" y="18406"/>
                      <a:pt x="15512" y="18224"/>
                      <a:pt x="15216" y="17870"/>
                    </a:cubicBezTo>
                    <a:lnTo>
                      <a:pt x="3449" y="3500"/>
                    </a:lnTo>
                    <a:lnTo>
                      <a:pt x="3449" y="17820"/>
                    </a:lnTo>
                    <a:cubicBezTo>
                      <a:pt x="3449" y="18842"/>
                      <a:pt x="3701" y="19081"/>
                      <a:pt x="4572" y="19081"/>
                    </a:cubicBezTo>
                    <a:lnTo>
                      <a:pt x="4572" y="19617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469" name="Google Shape;3469;p24"/>
              <p:cNvSpPr/>
              <p:nvPr/>
            </p:nvSpPr>
            <p:spPr>
              <a:xfrm>
                <a:off x="8391635" y="3284794"/>
                <a:ext cx="18381" cy="20077"/>
              </a:xfrm>
              <a:custGeom>
                <a:rect b="b" l="l" r="r" t="t"/>
                <a:pathLst>
                  <a:path extrusionOk="0" h="20077" w="18381">
                    <a:moveTo>
                      <a:pt x="1621" y="14226"/>
                    </a:moveTo>
                    <a:lnTo>
                      <a:pt x="2119" y="14358"/>
                    </a:lnTo>
                    <a:cubicBezTo>
                      <a:pt x="2073" y="14546"/>
                      <a:pt x="2046" y="14738"/>
                      <a:pt x="2037" y="14932"/>
                    </a:cubicBezTo>
                    <a:cubicBezTo>
                      <a:pt x="2037" y="15909"/>
                      <a:pt x="5738" y="17606"/>
                      <a:pt x="9730" y="17606"/>
                    </a:cubicBezTo>
                    <a:cubicBezTo>
                      <a:pt x="13469" y="17606"/>
                      <a:pt x="15802" y="16445"/>
                      <a:pt x="15802" y="14453"/>
                    </a:cubicBezTo>
                    <a:cubicBezTo>
                      <a:pt x="15802" y="8778"/>
                      <a:pt x="870" y="14409"/>
                      <a:pt x="870" y="6180"/>
                    </a:cubicBezTo>
                    <a:cubicBezTo>
                      <a:pt x="870" y="1690"/>
                      <a:pt x="4572" y="0"/>
                      <a:pt x="8733" y="0"/>
                    </a:cubicBezTo>
                    <a:cubicBezTo>
                      <a:pt x="13097" y="0"/>
                      <a:pt x="15304" y="1595"/>
                      <a:pt x="15966" y="1595"/>
                    </a:cubicBezTo>
                    <a:cubicBezTo>
                      <a:pt x="16218" y="1595"/>
                      <a:pt x="16382" y="1513"/>
                      <a:pt x="16634" y="965"/>
                    </a:cubicBezTo>
                    <a:lnTo>
                      <a:pt x="17170" y="1185"/>
                    </a:lnTo>
                    <a:lnTo>
                      <a:pt x="15632" y="5543"/>
                    </a:lnTo>
                    <a:lnTo>
                      <a:pt x="15134" y="5322"/>
                    </a:lnTo>
                    <a:cubicBezTo>
                      <a:pt x="15194" y="5150"/>
                      <a:pt x="15221" y="4968"/>
                      <a:pt x="15216" y="4786"/>
                    </a:cubicBezTo>
                    <a:cubicBezTo>
                      <a:pt x="15216" y="3853"/>
                      <a:pt x="11893" y="2478"/>
                      <a:pt x="8607" y="2478"/>
                    </a:cubicBezTo>
                    <a:cubicBezTo>
                      <a:pt x="4326" y="2478"/>
                      <a:pt x="3449" y="4168"/>
                      <a:pt x="3449" y="5814"/>
                    </a:cubicBezTo>
                    <a:cubicBezTo>
                      <a:pt x="3449" y="11104"/>
                      <a:pt x="18381" y="5770"/>
                      <a:pt x="18381" y="13772"/>
                    </a:cubicBezTo>
                    <a:cubicBezTo>
                      <a:pt x="18381" y="17952"/>
                      <a:pt x="15632" y="20077"/>
                      <a:pt x="9314" y="20077"/>
                    </a:cubicBezTo>
                    <a:cubicBezTo>
                      <a:pt x="5032" y="20077"/>
                      <a:pt x="2119" y="18186"/>
                      <a:pt x="1249" y="18186"/>
                    </a:cubicBezTo>
                    <a:cubicBezTo>
                      <a:pt x="876" y="18213"/>
                      <a:pt x="568" y="18487"/>
                      <a:pt x="498" y="18854"/>
                    </a:cubicBezTo>
                    <a:lnTo>
                      <a:pt x="0" y="18678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470" name="Google Shape;3470;p24"/>
              <p:cNvSpPr/>
              <p:nvPr/>
            </p:nvSpPr>
            <p:spPr>
              <a:xfrm>
                <a:off x="8414330" y="3283968"/>
                <a:ext cx="18753" cy="21691"/>
              </a:xfrm>
              <a:custGeom>
                <a:rect b="b" l="l" r="r" t="t"/>
                <a:pathLst>
                  <a:path extrusionOk="0" h="21691" w="18753">
                    <a:moveTo>
                      <a:pt x="958" y="2863"/>
                    </a:moveTo>
                    <a:cubicBezTo>
                      <a:pt x="958" y="1841"/>
                      <a:pt x="795" y="1602"/>
                      <a:pt x="0" y="1602"/>
                    </a:cubicBezTo>
                    <a:lnTo>
                      <a:pt x="0" y="1066"/>
                    </a:lnTo>
                    <a:lnTo>
                      <a:pt x="16761" y="1066"/>
                    </a:lnTo>
                    <a:cubicBezTo>
                      <a:pt x="17593" y="1066"/>
                      <a:pt x="17801" y="750"/>
                      <a:pt x="17801" y="0"/>
                    </a:cubicBezTo>
                    <a:lnTo>
                      <a:pt x="18299" y="0"/>
                    </a:lnTo>
                    <a:lnTo>
                      <a:pt x="18299" y="4622"/>
                    </a:lnTo>
                    <a:lnTo>
                      <a:pt x="17801" y="4622"/>
                    </a:lnTo>
                    <a:cubicBezTo>
                      <a:pt x="17801" y="3865"/>
                      <a:pt x="17593" y="3556"/>
                      <a:pt x="16761" y="3556"/>
                    </a:cubicBezTo>
                    <a:lnTo>
                      <a:pt x="3701" y="3556"/>
                    </a:lnTo>
                    <a:lnTo>
                      <a:pt x="3701" y="9339"/>
                    </a:lnTo>
                    <a:lnTo>
                      <a:pt x="12895" y="9339"/>
                    </a:lnTo>
                    <a:cubicBezTo>
                      <a:pt x="13721" y="9339"/>
                      <a:pt x="13929" y="9024"/>
                      <a:pt x="13929" y="8267"/>
                    </a:cubicBezTo>
                    <a:lnTo>
                      <a:pt x="14434" y="8267"/>
                    </a:lnTo>
                    <a:lnTo>
                      <a:pt x="14434" y="12895"/>
                    </a:lnTo>
                    <a:lnTo>
                      <a:pt x="13942" y="12895"/>
                    </a:lnTo>
                    <a:cubicBezTo>
                      <a:pt x="13942" y="12139"/>
                      <a:pt x="13734" y="11830"/>
                      <a:pt x="12908" y="11830"/>
                    </a:cubicBezTo>
                    <a:lnTo>
                      <a:pt x="3701" y="11830"/>
                    </a:lnTo>
                    <a:lnTo>
                      <a:pt x="3701" y="18135"/>
                    </a:lnTo>
                    <a:lnTo>
                      <a:pt x="17215" y="18135"/>
                    </a:lnTo>
                    <a:cubicBezTo>
                      <a:pt x="18047" y="18135"/>
                      <a:pt x="18255" y="17826"/>
                      <a:pt x="18255" y="17070"/>
                    </a:cubicBezTo>
                    <a:lnTo>
                      <a:pt x="18753" y="17070"/>
                    </a:lnTo>
                    <a:lnTo>
                      <a:pt x="18753" y="21692"/>
                    </a:lnTo>
                    <a:lnTo>
                      <a:pt x="18255" y="21692"/>
                    </a:lnTo>
                    <a:cubicBezTo>
                      <a:pt x="18255" y="20935"/>
                      <a:pt x="18047" y="20626"/>
                      <a:pt x="17215" y="20626"/>
                    </a:cubicBezTo>
                    <a:lnTo>
                      <a:pt x="0" y="20626"/>
                    </a:lnTo>
                    <a:lnTo>
                      <a:pt x="0" y="20090"/>
                    </a:lnTo>
                    <a:cubicBezTo>
                      <a:pt x="795" y="20090"/>
                      <a:pt x="958" y="19869"/>
                      <a:pt x="958" y="18829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471" name="Google Shape;3471;p24"/>
              <p:cNvSpPr/>
              <p:nvPr/>
            </p:nvSpPr>
            <p:spPr>
              <a:xfrm>
                <a:off x="8433745" y="3285033"/>
                <a:ext cx="14553" cy="19869"/>
              </a:xfrm>
              <a:custGeom>
                <a:rect b="b" l="l" r="r" t="t"/>
                <a:pathLst>
                  <a:path extrusionOk="0" h="19869" w="14553">
                    <a:moveTo>
                      <a:pt x="14554" y="19"/>
                    </a:moveTo>
                    <a:lnTo>
                      <a:pt x="14554" y="555"/>
                    </a:lnTo>
                    <a:cubicBezTo>
                      <a:pt x="13683" y="555"/>
                      <a:pt x="13513" y="776"/>
                      <a:pt x="13513" y="1816"/>
                    </a:cubicBezTo>
                    <a:lnTo>
                      <a:pt x="13513" y="14270"/>
                    </a:lnTo>
                    <a:cubicBezTo>
                      <a:pt x="13513" y="18684"/>
                      <a:pt x="10644" y="19869"/>
                      <a:pt x="6779" y="19869"/>
                    </a:cubicBezTo>
                    <a:cubicBezTo>
                      <a:pt x="5586" y="19867"/>
                      <a:pt x="4403" y="19654"/>
                      <a:pt x="3285" y="19239"/>
                    </a:cubicBezTo>
                    <a:cubicBezTo>
                      <a:pt x="2635" y="18947"/>
                      <a:pt x="1950" y="18736"/>
                      <a:pt x="1249" y="18608"/>
                    </a:cubicBezTo>
                    <a:cubicBezTo>
                      <a:pt x="914" y="18608"/>
                      <a:pt x="706" y="18829"/>
                      <a:pt x="416" y="19182"/>
                    </a:cubicBezTo>
                    <a:lnTo>
                      <a:pt x="0" y="19005"/>
                    </a:lnTo>
                    <a:lnTo>
                      <a:pt x="1665" y="14591"/>
                    </a:lnTo>
                    <a:lnTo>
                      <a:pt x="2163" y="14768"/>
                    </a:lnTo>
                    <a:cubicBezTo>
                      <a:pt x="2114" y="14975"/>
                      <a:pt x="2087" y="15186"/>
                      <a:pt x="2081" y="15399"/>
                    </a:cubicBezTo>
                    <a:cubicBezTo>
                      <a:pt x="2081" y="16553"/>
                      <a:pt x="4326" y="17360"/>
                      <a:pt x="6735" y="17360"/>
                    </a:cubicBezTo>
                    <a:cubicBezTo>
                      <a:pt x="9887" y="17360"/>
                      <a:pt x="10934" y="16471"/>
                      <a:pt x="10934" y="13356"/>
                    </a:cubicBezTo>
                    <a:lnTo>
                      <a:pt x="10934" y="1797"/>
                    </a:lnTo>
                    <a:cubicBezTo>
                      <a:pt x="10934" y="776"/>
                      <a:pt x="10770" y="536"/>
                      <a:pt x="9894" y="536"/>
                    </a:cubicBezTo>
                    <a:lnTo>
                      <a:pt x="9894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472" name="Google Shape;3472;p24"/>
              <p:cNvSpPr/>
              <p:nvPr/>
            </p:nvSpPr>
            <p:spPr>
              <a:xfrm>
                <a:off x="8452366" y="3284787"/>
                <a:ext cx="20960" cy="20096"/>
              </a:xfrm>
              <a:custGeom>
                <a:rect b="b" l="l" r="r" t="t"/>
                <a:pathLst>
                  <a:path extrusionOk="0" h="20096" w="20960">
                    <a:moveTo>
                      <a:pt x="20960" y="10051"/>
                    </a:moveTo>
                    <a:cubicBezTo>
                      <a:pt x="20960" y="15563"/>
                      <a:pt x="16887" y="20096"/>
                      <a:pt x="10480" y="20096"/>
                    </a:cubicBezTo>
                    <a:cubicBezTo>
                      <a:pt x="4073" y="20096"/>
                      <a:pt x="0" y="15563"/>
                      <a:pt x="0" y="10051"/>
                    </a:cubicBezTo>
                    <a:cubicBezTo>
                      <a:pt x="0" y="4540"/>
                      <a:pt x="4080" y="0"/>
                      <a:pt x="10480" y="0"/>
                    </a:cubicBezTo>
                    <a:cubicBezTo>
                      <a:pt x="16880" y="0"/>
                      <a:pt x="20960" y="4534"/>
                      <a:pt x="20960" y="10051"/>
                    </a:cubicBezTo>
                    <a:close/>
                    <a:moveTo>
                      <a:pt x="2749" y="10001"/>
                    </a:moveTo>
                    <a:cubicBezTo>
                      <a:pt x="2749" y="14232"/>
                      <a:pt x="5738" y="17612"/>
                      <a:pt x="10480" y="17612"/>
                    </a:cubicBezTo>
                    <a:cubicBezTo>
                      <a:pt x="15222" y="17612"/>
                      <a:pt x="18217" y="14232"/>
                      <a:pt x="18217" y="10001"/>
                    </a:cubicBezTo>
                    <a:cubicBezTo>
                      <a:pt x="18217" y="5770"/>
                      <a:pt x="15222" y="2484"/>
                      <a:pt x="10480" y="2484"/>
                    </a:cubicBezTo>
                    <a:cubicBezTo>
                      <a:pt x="5738" y="2484"/>
                      <a:pt x="2749" y="5826"/>
                      <a:pt x="2749" y="1000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473" name="Google Shape;3473;p24"/>
              <p:cNvSpPr/>
              <p:nvPr/>
            </p:nvSpPr>
            <p:spPr>
              <a:xfrm>
                <a:off x="8485773" y="3280991"/>
                <a:ext cx="21918" cy="23923"/>
              </a:xfrm>
              <a:custGeom>
                <a:rect b="b" l="l" r="r" t="t"/>
                <a:pathLst>
                  <a:path extrusionOk="0" h="23923" w="21918">
                    <a:moveTo>
                      <a:pt x="2220" y="16288"/>
                    </a:moveTo>
                    <a:lnTo>
                      <a:pt x="2762" y="16603"/>
                    </a:lnTo>
                    <a:cubicBezTo>
                      <a:pt x="2686" y="16785"/>
                      <a:pt x="2643" y="16979"/>
                      <a:pt x="2636" y="17177"/>
                    </a:cubicBezTo>
                    <a:cubicBezTo>
                      <a:pt x="2636" y="18823"/>
                      <a:pt x="6917" y="20960"/>
                      <a:pt x="10997" y="20960"/>
                    </a:cubicBezTo>
                    <a:cubicBezTo>
                      <a:pt x="16237" y="20960"/>
                      <a:pt x="18482" y="19069"/>
                      <a:pt x="18482" y="16546"/>
                    </a:cubicBezTo>
                    <a:cubicBezTo>
                      <a:pt x="18482" y="9610"/>
                      <a:pt x="769" y="18148"/>
                      <a:pt x="769" y="7157"/>
                    </a:cubicBezTo>
                    <a:cubicBezTo>
                      <a:pt x="769" y="2938"/>
                      <a:pt x="5423" y="0"/>
                      <a:pt x="11489" y="0"/>
                    </a:cubicBezTo>
                    <a:cubicBezTo>
                      <a:pt x="16231" y="0"/>
                      <a:pt x="18394" y="1690"/>
                      <a:pt x="19472" y="1690"/>
                    </a:cubicBezTo>
                    <a:cubicBezTo>
                      <a:pt x="19910" y="1704"/>
                      <a:pt x="20321" y="1483"/>
                      <a:pt x="20550" y="1110"/>
                    </a:cubicBezTo>
                    <a:lnTo>
                      <a:pt x="21055" y="1337"/>
                    </a:lnTo>
                    <a:lnTo>
                      <a:pt x="18797" y="6419"/>
                    </a:lnTo>
                    <a:lnTo>
                      <a:pt x="18337" y="6104"/>
                    </a:lnTo>
                    <a:cubicBezTo>
                      <a:pt x="18372" y="5915"/>
                      <a:pt x="18387" y="5722"/>
                      <a:pt x="18381" y="5530"/>
                    </a:cubicBezTo>
                    <a:cubicBezTo>
                      <a:pt x="18381" y="4685"/>
                      <a:pt x="15556" y="2907"/>
                      <a:pt x="11521" y="2907"/>
                    </a:cubicBezTo>
                    <a:cubicBezTo>
                      <a:pt x="7031" y="2907"/>
                      <a:pt x="4200" y="4685"/>
                      <a:pt x="4200" y="7088"/>
                    </a:cubicBezTo>
                    <a:cubicBezTo>
                      <a:pt x="4200" y="13135"/>
                      <a:pt x="21919" y="5038"/>
                      <a:pt x="21919" y="16546"/>
                    </a:cubicBezTo>
                    <a:cubicBezTo>
                      <a:pt x="21919" y="20279"/>
                      <a:pt x="18173" y="23924"/>
                      <a:pt x="11104" y="23924"/>
                    </a:cubicBezTo>
                    <a:cubicBezTo>
                      <a:pt x="5114" y="23924"/>
                      <a:pt x="2535" y="21168"/>
                      <a:pt x="1293" y="21168"/>
                    </a:cubicBezTo>
                    <a:cubicBezTo>
                      <a:pt x="931" y="21194"/>
                      <a:pt x="604" y="21394"/>
                      <a:pt x="416" y="21704"/>
                    </a:cubicBezTo>
                    <a:lnTo>
                      <a:pt x="0" y="21439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474" name="Google Shape;3474;p24"/>
              <p:cNvSpPr/>
              <p:nvPr/>
            </p:nvSpPr>
            <p:spPr>
              <a:xfrm>
                <a:off x="8511110" y="3285033"/>
                <a:ext cx="20039" cy="19850"/>
              </a:xfrm>
              <a:custGeom>
                <a:rect b="b" l="l" r="r" t="t"/>
                <a:pathLst>
                  <a:path extrusionOk="0" h="19850" w="20039">
                    <a:moveTo>
                      <a:pt x="19169" y="13362"/>
                    </a:moveTo>
                    <a:cubicBezTo>
                      <a:pt x="19207" y="18343"/>
                      <a:pt x="14219" y="19850"/>
                      <a:pt x="10020" y="19850"/>
                    </a:cubicBezTo>
                    <a:cubicBezTo>
                      <a:pt x="5820" y="19850"/>
                      <a:pt x="832" y="18343"/>
                      <a:pt x="870" y="13362"/>
                    </a:cubicBezTo>
                    <a:lnTo>
                      <a:pt x="870" y="1797"/>
                    </a:lnTo>
                    <a:cubicBezTo>
                      <a:pt x="870" y="776"/>
                      <a:pt x="706" y="536"/>
                      <a:pt x="0" y="536"/>
                    </a:cubicBezTo>
                    <a:lnTo>
                      <a:pt x="0" y="0"/>
                    </a:lnTo>
                    <a:lnTo>
                      <a:pt x="4326" y="0"/>
                    </a:lnTo>
                    <a:lnTo>
                      <a:pt x="4326" y="536"/>
                    </a:lnTo>
                    <a:cubicBezTo>
                      <a:pt x="3619" y="536"/>
                      <a:pt x="3449" y="757"/>
                      <a:pt x="3449" y="1797"/>
                    </a:cubicBezTo>
                    <a:lnTo>
                      <a:pt x="3449" y="12782"/>
                    </a:lnTo>
                    <a:cubicBezTo>
                      <a:pt x="3449" y="16162"/>
                      <a:pt x="6066" y="17366"/>
                      <a:pt x="10020" y="17366"/>
                    </a:cubicBezTo>
                    <a:cubicBezTo>
                      <a:pt x="13973" y="17366"/>
                      <a:pt x="16590" y="16162"/>
                      <a:pt x="16590" y="12782"/>
                    </a:cubicBezTo>
                    <a:lnTo>
                      <a:pt x="16590" y="1797"/>
                    </a:lnTo>
                    <a:cubicBezTo>
                      <a:pt x="16590" y="776"/>
                      <a:pt x="16420" y="536"/>
                      <a:pt x="15714" y="536"/>
                    </a:cubicBezTo>
                    <a:lnTo>
                      <a:pt x="15714" y="0"/>
                    </a:lnTo>
                    <a:lnTo>
                      <a:pt x="20040" y="0"/>
                    </a:lnTo>
                    <a:lnTo>
                      <a:pt x="20040" y="536"/>
                    </a:lnTo>
                    <a:cubicBezTo>
                      <a:pt x="19333" y="536"/>
                      <a:pt x="19169" y="757"/>
                      <a:pt x="19169" y="1797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475" name="Google Shape;3475;p24"/>
              <p:cNvSpPr/>
              <p:nvPr/>
            </p:nvSpPr>
            <p:spPr>
              <a:xfrm>
                <a:off x="8535551" y="3285033"/>
                <a:ext cx="17384" cy="19585"/>
              </a:xfrm>
              <a:custGeom>
                <a:rect b="b" l="l" r="r" t="t"/>
                <a:pathLst>
                  <a:path extrusionOk="0" h="19585" w="17384">
                    <a:moveTo>
                      <a:pt x="1040" y="1797"/>
                    </a:moveTo>
                    <a:cubicBezTo>
                      <a:pt x="1040" y="776"/>
                      <a:pt x="876" y="536"/>
                      <a:pt x="0" y="536"/>
                    </a:cubicBezTo>
                    <a:lnTo>
                      <a:pt x="0" y="0"/>
                    </a:lnTo>
                    <a:lnTo>
                      <a:pt x="11149" y="0"/>
                    </a:lnTo>
                    <a:cubicBezTo>
                      <a:pt x="15260" y="0"/>
                      <a:pt x="17385" y="1778"/>
                      <a:pt x="17385" y="5467"/>
                    </a:cubicBezTo>
                    <a:cubicBezTo>
                      <a:pt x="17385" y="8803"/>
                      <a:pt x="14554" y="11029"/>
                      <a:pt x="11476" y="11029"/>
                    </a:cubicBezTo>
                    <a:lnTo>
                      <a:pt x="3619" y="11029"/>
                    </a:lnTo>
                    <a:lnTo>
                      <a:pt x="3619" y="17788"/>
                    </a:lnTo>
                    <a:cubicBezTo>
                      <a:pt x="3619" y="18810"/>
                      <a:pt x="3783" y="19050"/>
                      <a:pt x="4660" y="19050"/>
                    </a:cubicBezTo>
                    <a:lnTo>
                      <a:pt x="4660" y="19586"/>
                    </a:lnTo>
                    <a:lnTo>
                      <a:pt x="0" y="19586"/>
                    </a:lnTo>
                    <a:lnTo>
                      <a:pt x="0" y="19050"/>
                    </a:lnTo>
                    <a:cubicBezTo>
                      <a:pt x="876" y="19050"/>
                      <a:pt x="1040" y="18829"/>
                      <a:pt x="1040" y="17788"/>
                    </a:cubicBezTo>
                    <a:close/>
                    <a:moveTo>
                      <a:pt x="3619" y="8544"/>
                    </a:moveTo>
                    <a:lnTo>
                      <a:pt x="11268" y="8544"/>
                    </a:lnTo>
                    <a:cubicBezTo>
                      <a:pt x="13513" y="8544"/>
                      <a:pt x="14642" y="7346"/>
                      <a:pt x="14642" y="5391"/>
                    </a:cubicBezTo>
                    <a:cubicBezTo>
                      <a:pt x="14642" y="3260"/>
                      <a:pt x="13349" y="2327"/>
                      <a:pt x="10688" y="2327"/>
                    </a:cubicBezTo>
                    <a:lnTo>
                      <a:pt x="3619" y="2327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476" name="Google Shape;3476;p24"/>
              <p:cNvSpPr/>
              <p:nvPr/>
            </p:nvSpPr>
            <p:spPr>
              <a:xfrm>
                <a:off x="8555319" y="3283968"/>
                <a:ext cx="18772" cy="21691"/>
              </a:xfrm>
              <a:custGeom>
                <a:rect b="b" l="l" r="r" t="t"/>
                <a:pathLst>
                  <a:path extrusionOk="0" h="21691" w="18772">
                    <a:moveTo>
                      <a:pt x="958" y="2863"/>
                    </a:moveTo>
                    <a:cubicBezTo>
                      <a:pt x="958" y="1841"/>
                      <a:pt x="795" y="1602"/>
                      <a:pt x="0" y="1602"/>
                    </a:cubicBezTo>
                    <a:lnTo>
                      <a:pt x="0" y="1066"/>
                    </a:lnTo>
                    <a:lnTo>
                      <a:pt x="16761" y="1066"/>
                    </a:lnTo>
                    <a:cubicBezTo>
                      <a:pt x="17593" y="1066"/>
                      <a:pt x="17801" y="750"/>
                      <a:pt x="17801" y="0"/>
                    </a:cubicBezTo>
                    <a:lnTo>
                      <a:pt x="18299" y="0"/>
                    </a:lnTo>
                    <a:lnTo>
                      <a:pt x="18299" y="4622"/>
                    </a:lnTo>
                    <a:lnTo>
                      <a:pt x="17801" y="4622"/>
                    </a:lnTo>
                    <a:cubicBezTo>
                      <a:pt x="17801" y="3865"/>
                      <a:pt x="17593" y="3556"/>
                      <a:pt x="16761" y="3556"/>
                    </a:cubicBezTo>
                    <a:lnTo>
                      <a:pt x="3720" y="3556"/>
                    </a:lnTo>
                    <a:lnTo>
                      <a:pt x="3720" y="9339"/>
                    </a:lnTo>
                    <a:lnTo>
                      <a:pt x="12939" y="9339"/>
                    </a:lnTo>
                    <a:cubicBezTo>
                      <a:pt x="13765" y="9339"/>
                      <a:pt x="13973" y="9024"/>
                      <a:pt x="13973" y="8267"/>
                    </a:cubicBezTo>
                    <a:lnTo>
                      <a:pt x="14478" y="8267"/>
                    </a:lnTo>
                    <a:lnTo>
                      <a:pt x="14478" y="12895"/>
                    </a:lnTo>
                    <a:lnTo>
                      <a:pt x="13973" y="12895"/>
                    </a:lnTo>
                    <a:cubicBezTo>
                      <a:pt x="13973" y="12139"/>
                      <a:pt x="13765" y="11830"/>
                      <a:pt x="12939" y="11830"/>
                    </a:cubicBezTo>
                    <a:lnTo>
                      <a:pt x="3720" y="11830"/>
                    </a:lnTo>
                    <a:lnTo>
                      <a:pt x="3720" y="18135"/>
                    </a:lnTo>
                    <a:lnTo>
                      <a:pt x="17234" y="18135"/>
                    </a:lnTo>
                    <a:cubicBezTo>
                      <a:pt x="18066" y="18135"/>
                      <a:pt x="18274" y="17826"/>
                      <a:pt x="18274" y="17070"/>
                    </a:cubicBezTo>
                    <a:lnTo>
                      <a:pt x="18772" y="17070"/>
                    </a:lnTo>
                    <a:lnTo>
                      <a:pt x="18772" y="21692"/>
                    </a:lnTo>
                    <a:lnTo>
                      <a:pt x="18274" y="21692"/>
                    </a:lnTo>
                    <a:cubicBezTo>
                      <a:pt x="18274" y="20935"/>
                      <a:pt x="18066" y="20626"/>
                      <a:pt x="17234" y="20626"/>
                    </a:cubicBezTo>
                    <a:lnTo>
                      <a:pt x="19" y="20626"/>
                    </a:lnTo>
                    <a:lnTo>
                      <a:pt x="19" y="20090"/>
                    </a:lnTo>
                    <a:cubicBezTo>
                      <a:pt x="813" y="20090"/>
                      <a:pt x="977" y="19869"/>
                      <a:pt x="977" y="18829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477" name="Google Shape;3477;p24"/>
              <p:cNvSpPr/>
              <p:nvPr/>
            </p:nvSpPr>
            <p:spPr>
              <a:xfrm>
                <a:off x="8577414" y="3285033"/>
                <a:ext cx="18532" cy="19604"/>
              </a:xfrm>
              <a:custGeom>
                <a:rect b="b" l="l" r="r" t="t"/>
                <a:pathLst>
                  <a:path extrusionOk="0" h="19604" w="18532">
                    <a:moveTo>
                      <a:pt x="3619" y="17807"/>
                    </a:moveTo>
                    <a:cubicBezTo>
                      <a:pt x="3619" y="18829"/>
                      <a:pt x="3783" y="19069"/>
                      <a:pt x="4654" y="19069"/>
                    </a:cubicBezTo>
                    <a:lnTo>
                      <a:pt x="4654" y="19605"/>
                    </a:lnTo>
                    <a:lnTo>
                      <a:pt x="0" y="19605"/>
                    </a:lnTo>
                    <a:lnTo>
                      <a:pt x="0" y="19069"/>
                    </a:lnTo>
                    <a:cubicBezTo>
                      <a:pt x="870" y="19069"/>
                      <a:pt x="1040" y="18848"/>
                      <a:pt x="1040" y="17807"/>
                    </a:cubicBezTo>
                    <a:lnTo>
                      <a:pt x="1040" y="1797"/>
                    </a:lnTo>
                    <a:cubicBezTo>
                      <a:pt x="1040" y="776"/>
                      <a:pt x="870" y="536"/>
                      <a:pt x="0" y="536"/>
                    </a:cubicBezTo>
                    <a:lnTo>
                      <a:pt x="0" y="0"/>
                    </a:lnTo>
                    <a:lnTo>
                      <a:pt x="12725" y="0"/>
                    </a:lnTo>
                    <a:cubicBezTo>
                      <a:pt x="16300" y="0"/>
                      <a:pt x="17965" y="2138"/>
                      <a:pt x="17965" y="5467"/>
                    </a:cubicBezTo>
                    <a:cubicBezTo>
                      <a:pt x="17965" y="8891"/>
                      <a:pt x="16136" y="10676"/>
                      <a:pt x="12920" y="10764"/>
                    </a:cubicBezTo>
                    <a:lnTo>
                      <a:pt x="17492" y="18236"/>
                    </a:lnTo>
                    <a:cubicBezTo>
                      <a:pt x="17864" y="18867"/>
                      <a:pt x="18079" y="19031"/>
                      <a:pt x="18533" y="19031"/>
                    </a:cubicBezTo>
                    <a:lnTo>
                      <a:pt x="18533" y="19567"/>
                    </a:lnTo>
                    <a:lnTo>
                      <a:pt x="14043" y="19567"/>
                    </a:lnTo>
                    <a:lnTo>
                      <a:pt x="14043" y="19031"/>
                    </a:lnTo>
                    <a:cubicBezTo>
                      <a:pt x="14623" y="19031"/>
                      <a:pt x="14705" y="18942"/>
                      <a:pt x="14705" y="18678"/>
                    </a:cubicBezTo>
                    <a:cubicBezTo>
                      <a:pt x="14635" y="18293"/>
                      <a:pt x="14480" y="17929"/>
                      <a:pt x="14251" y="17612"/>
                    </a:cubicBezTo>
                    <a:lnTo>
                      <a:pt x="10177" y="10764"/>
                    </a:lnTo>
                    <a:lnTo>
                      <a:pt x="3619" y="10764"/>
                    </a:lnTo>
                    <a:close/>
                    <a:moveTo>
                      <a:pt x="3619" y="8292"/>
                    </a:moveTo>
                    <a:lnTo>
                      <a:pt x="12448" y="8292"/>
                    </a:lnTo>
                    <a:cubicBezTo>
                      <a:pt x="14446" y="8292"/>
                      <a:pt x="15190" y="7359"/>
                      <a:pt x="15190" y="5398"/>
                    </a:cubicBezTo>
                    <a:cubicBezTo>
                      <a:pt x="15190" y="3266"/>
                      <a:pt x="14484" y="2333"/>
                      <a:pt x="12038" y="2333"/>
                    </a:cubicBezTo>
                    <a:lnTo>
                      <a:pt x="3619" y="2333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478" name="Google Shape;3478;p24"/>
              <p:cNvSpPr/>
              <p:nvPr/>
            </p:nvSpPr>
            <p:spPr>
              <a:xfrm>
                <a:off x="8600153" y="3285033"/>
                <a:ext cx="4678" cy="19604"/>
              </a:xfrm>
              <a:custGeom>
                <a:rect b="b" l="l" r="r" t="t"/>
                <a:pathLst>
                  <a:path extrusionOk="0" h="19604" w="4678">
                    <a:moveTo>
                      <a:pt x="0" y="19586"/>
                    </a:moveTo>
                    <a:lnTo>
                      <a:pt x="0" y="19050"/>
                    </a:lnTo>
                    <a:cubicBezTo>
                      <a:pt x="877" y="19050"/>
                      <a:pt x="1040" y="18829"/>
                      <a:pt x="1040" y="17788"/>
                    </a:cubicBezTo>
                    <a:lnTo>
                      <a:pt x="1040" y="1797"/>
                    </a:lnTo>
                    <a:cubicBezTo>
                      <a:pt x="1040" y="776"/>
                      <a:pt x="877" y="536"/>
                      <a:pt x="0" y="536"/>
                    </a:cubicBezTo>
                    <a:lnTo>
                      <a:pt x="0" y="0"/>
                    </a:lnTo>
                    <a:lnTo>
                      <a:pt x="4679" y="0"/>
                    </a:lnTo>
                    <a:lnTo>
                      <a:pt x="4679" y="536"/>
                    </a:lnTo>
                    <a:cubicBezTo>
                      <a:pt x="3802" y="536"/>
                      <a:pt x="3638" y="757"/>
                      <a:pt x="3638" y="1797"/>
                    </a:cubicBezTo>
                    <a:lnTo>
                      <a:pt x="3638" y="17807"/>
                    </a:lnTo>
                    <a:cubicBezTo>
                      <a:pt x="3638" y="18829"/>
                      <a:pt x="3802" y="19069"/>
                      <a:pt x="4679" y="19069"/>
                    </a:cubicBezTo>
                    <a:lnTo>
                      <a:pt x="4679" y="1960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479" name="Google Shape;3479;p24"/>
              <p:cNvSpPr/>
              <p:nvPr/>
            </p:nvSpPr>
            <p:spPr>
              <a:xfrm>
                <a:off x="8608344" y="3284787"/>
                <a:ext cx="20953" cy="20096"/>
              </a:xfrm>
              <a:custGeom>
                <a:rect b="b" l="l" r="r" t="t"/>
                <a:pathLst>
                  <a:path extrusionOk="0" h="20096" w="20953">
                    <a:moveTo>
                      <a:pt x="20954" y="10051"/>
                    </a:moveTo>
                    <a:cubicBezTo>
                      <a:pt x="20954" y="15563"/>
                      <a:pt x="16880" y="20096"/>
                      <a:pt x="10480" y="20096"/>
                    </a:cubicBezTo>
                    <a:cubicBezTo>
                      <a:pt x="4080" y="20096"/>
                      <a:pt x="0" y="15563"/>
                      <a:pt x="0" y="10051"/>
                    </a:cubicBezTo>
                    <a:cubicBezTo>
                      <a:pt x="0" y="4540"/>
                      <a:pt x="4073" y="0"/>
                      <a:pt x="10480" y="0"/>
                    </a:cubicBezTo>
                    <a:cubicBezTo>
                      <a:pt x="16887" y="0"/>
                      <a:pt x="20954" y="4534"/>
                      <a:pt x="20954" y="10051"/>
                    </a:cubicBezTo>
                    <a:close/>
                    <a:moveTo>
                      <a:pt x="2743" y="10001"/>
                    </a:moveTo>
                    <a:cubicBezTo>
                      <a:pt x="2743" y="14232"/>
                      <a:pt x="5738" y="17612"/>
                      <a:pt x="10480" y="17612"/>
                    </a:cubicBezTo>
                    <a:cubicBezTo>
                      <a:pt x="15222" y="17612"/>
                      <a:pt x="18211" y="14232"/>
                      <a:pt x="18211" y="10001"/>
                    </a:cubicBezTo>
                    <a:cubicBezTo>
                      <a:pt x="18211" y="5770"/>
                      <a:pt x="15216" y="2484"/>
                      <a:pt x="10480" y="2484"/>
                    </a:cubicBezTo>
                    <a:cubicBezTo>
                      <a:pt x="5745" y="2484"/>
                      <a:pt x="2743" y="5826"/>
                      <a:pt x="2743" y="1000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480" name="Google Shape;3480;p24"/>
              <p:cNvSpPr/>
              <p:nvPr/>
            </p:nvSpPr>
            <p:spPr>
              <a:xfrm>
                <a:off x="8632110" y="3285033"/>
                <a:ext cx="18532" cy="19604"/>
              </a:xfrm>
              <a:custGeom>
                <a:rect b="b" l="l" r="r" t="t"/>
                <a:pathLst>
                  <a:path extrusionOk="0" h="19604" w="18532">
                    <a:moveTo>
                      <a:pt x="3619" y="17807"/>
                    </a:moveTo>
                    <a:cubicBezTo>
                      <a:pt x="3619" y="18829"/>
                      <a:pt x="3783" y="19069"/>
                      <a:pt x="4660" y="19069"/>
                    </a:cubicBezTo>
                    <a:lnTo>
                      <a:pt x="4660" y="19605"/>
                    </a:lnTo>
                    <a:lnTo>
                      <a:pt x="0" y="19605"/>
                    </a:lnTo>
                    <a:lnTo>
                      <a:pt x="0" y="19069"/>
                    </a:lnTo>
                    <a:cubicBezTo>
                      <a:pt x="876" y="19069"/>
                      <a:pt x="1040" y="18848"/>
                      <a:pt x="1040" y="17807"/>
                    </a:cubicBezTo>
                    <a:lnTo>
                      <a:pt x="1040" y="1797"/>
                    </a:lnTo>
                    <a:cubicBezTo>
                      <a:pt x="1040" y="776"/>
                      <a:pt x="876" y="536"/>
                      <a:pt x="0" y="536"/>
                    </a:cubicBezTo>
                    <a:lnTo>
                      <a:pt x="0" y="0"/>
                    </a:lnTo>
                    <a:lnTo>
                      <a:pt x="12725" y="0"/>
                    </a:lnTo>
                    <a:cubicBezTo>
                      <a:pt x="16300" y="0"/>
                      <a:pt x="17965" y="2138"/>
                      <a:pt x="17965" y="5467"/>
                    </a:cubicBezTo>
                    <a:cubicBezTo>
                      <a:pt x="17965" y="8891"/>
                      <a:pt x="16136" y="10676"/>
                      <a:pt x="12920" y="10764"/>
                    </a:cubicBezTo>
                    <a:lnTo>
                      <a:pt x="17492" y="18255"/>
                    </a:lnTo>
                    <a:cubicBezTo>
                      <a:pt x="17870" y="18886"/>
                      <a:pt x="18078" y="19050"/>
                      <a:pt x="18533" y="19050"/>
                    </a:cubicBezTo>
                    <a:lnTo>
                      <a:pt x="18533" y="19586"/>
                    </a:lnTo>
                    <a:lnTo>
                      <a:pt x="14024" y="19586"/>
                    </a:lnTo>
                    <a:lnTo>
                      <a:pt x="14024" y="19050"/>
                    </a:lnTo>
                    <a:cubicBezTo>
                      <a:pt x="14604" y="19050"/>
                      <a:pt x="14692" y="18961"/>
                      <a:pt x="14692" y="18697"/>
                    </a:cubicBezTo>
                    <a:cubicBezTo>
                      <a:pt x="14619" y="18312"/>
                      <a:pt x="14462" y="17948"/>
                      <a:pt x="14232" y="17631"/>
                    </a:cubicBezTo>
                    <a:lnTo>
                      <a:pt x="10159" y="10783"/>
                    </a:lnTo>
                    <a:lnTo>
                      <a:pt x="3619" y="10783"/>
                    </a:lnTo>
                    <a:close/>
                    <a:moveTo>
                      <a:pt x="3619" y="8292"/>
                    </a:moveTo>
                    <a:lnTo>
                      <a:pt x="12447" y="8292"/>
                    </a:lnTo>
                    <a:cubicBezTo>
                      <a:pt x="14446" y="8292"/>
                      <a:pt x="15197" y="7359"/>
                      <a:pt x="15197" y="5398"/>
                    </a:cubicBezTo>
                    <a:cubicBezTo>
                      <a:pt x="15197" y="3266"/>
                      <a:pt x="14491" y="2333"/>
                      <a:pt x="12044" y="2333"/>
                    </a:cubicBezTo>
                    <a:lnTo>
                      <a:pt x="3619" y="2333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481" name="Google Shape;3481;p24"/>
              <p:cNvSpPr/>
              <p:nvPr/>
            </p:nvSpPr>
            <p:spPr>
              <a:xfrm>
                <a:off x="8663298" y="3285033"/>
                <a:ext cx="19484" cy="19566"/>
              </a:xfrm>
              <a:custGeom>
                <a:rect b="b" l="l" r="r" t="t"/>
                <a:pathLst>
                  <a:path extrusionOk="0" h="19566" w="19484">
                    <a:moveTo>
                      <a:pt x="1040" y="1797"/>
                    </a:moveTo>
                    <a:cubicBezTo>
                      <a:pt x="1040" y="776"/>
                      <a:pt x="870" y="536"/>
                      <a:pt x="0" y="536"/>
                    </a:cubicBezTo>
                    <a:lnTo>
                      <a:pt x="0" y="0"/>
                    </a:lnTo>
                    <a:lnTo>
                      <a:pt x="10089" y="0"/>
                    </a:lnTo>
                    <a:cubicBezTo>
                      <a:pt x="16660" y="0"/>
                      <a:pt x="19485" y="4269"/>
                      <a:pt x="19485" y="9786"/>
                    </a:cubicBezTo>
                    <a:cubicBezTo>
                      <a:pt x="19485" y="15304"/>
                      <a:pt x="16660" y="19567"/>
                      <a:pt x="10089" y="19567"/>
                    </a:cubicBezTo>
                    <a:lnTo>
                      <a:pt x="0" y="19567"/>
                    </a:lnTo>
                    <a:lnTo>
                      <a:pt x="0" y="19031"/>
                    </a:lnTo>
                    <a:cubicBezTo>
                      <a:pt x="870" y="19031"/>
                      <a:pt x="1040" y="18810"/>
                      <a:pt x="1040" y="17770"/>
                    </a:cubicBezTo>
                    <a:close/>
                    <a:moveTo>
                      <a:pt x="3620" y="17095"/>
                    </a:moveTo>
                    <a:lnTo>
                      <a:pt x="9566" y="17095"/>
                    </a:lnTo>
                    <a:cubicBezTo>
                      <a:pt x="14724" y="17095"/>
                      <a:pt x="16716" y="13803"/>
                      <a:pt x="16716" y="9805"/>
                    </a:cubicBezTo>
                    <a:cubicBezTo>
                      <a:pt x="16716" y="5808"/>
                      <a:pt x="14724" y="2510"/>
                      <a:pt x="9566" y="2510"/>
                    </a:cubicBezTo>
                    <a:lnTo>
                      <a:pt x="3620" y="251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482" name="Google Shape;3482;p24"/>
              <p:cNvSpPr/>
              <p:nvPr/>
            </p:nvSpPr>
            <p:spPr>
              <a:xfrm>
                <a:off x="8685621" y="3283968"/>
                <a:ext cx="18759" cy="21691"/>
              </a:xfrm>
              <a:custGeom>
                <a:rect b="b" l="l" r="r" t="t"/>
                <a:pathLst>
                  <a:path extrusionOk="0" h="21691" w="18759">
                    <a:moveTo>
                      <a:pt x="958" y="2863"/>
                    </a:moveTo>
                    <a:cubicBezTo>
                      <a:pt x="958" y="1841"/>
                      <a:pt x="795" y="1602"/>
                      <a:pt x="0" y="1602"/>
                    </a:cubicBezTo>
                    <a:lnTo>
                      <a:pt x="0" y="1066"/>
                    </a:lnTo>
                    <a:lnTo>
                      <a:pt x="16761" y="1066"/>
                    </a:lnTo>
                    <a:cubicBezTo>
                      <a:pt x="17593" y="1066"/>
                      <a:pt x="17801" y="750"/>
                      <a:pt x="17801" y="0"/>
                    </a:cubicBezTo>
                    <a:lnTo>
                      <a:pt x="18299" y="0"/>
                    </a:lnTo>
                    <a:lnTo>
                      <a:pt x="18299" y="4622"/>
                    </a:lnTo>
                    <a:lnTo>
                      <a:pt x="17801" y="4622"/>
                    </a:lnTo>
                    <a:cubicBezTo>
                      <a:pt x="17801" y="3865"/>
                      <a:pt x="17593" y="3556"/>
                      <a:pt x="16761" y="3556"/>
                    </a:cubicBezTo>
                    <a:lnTo>
                      <a:pt x="3708" y="3556"/>
                    </a:lnTo>
                    <a:lnTo>
                      <a:pt x="3708" y="9339"/>
                    </a:lnTo>
                    <a:lnTo>
                      <a:pt x="12902" y="9339"/>
                    </a:lnTo>
                    <a:cubicBezTo>
                      <a:pt x="13728" y="9339"/>
                      <a:pt x="13936" y="9024"/>
                      <a:pt x="13936" y="8267"/>
                    </a:cubicBezTo>
                    <a:lnTo>
                      <a:pt x="14440" y="8267"/>
                    </a:lnTo>
                    <a:lnTo>
                      <a:pt x="14440" y="12895"/>
                    </a:lnTo>
                    <a:lnTo>
                      <a:pt x="13936" y="12895"/>
                    </a:lnTo>
                    <a:cubicBezTo>
                      <a:pt x="13936" y="12139"/>
                      <a:pt x="13728" y="11830"/>
                      <a:pt x="12902" y="11830"/>
                    </a:cubicBezTo>
                    <a:lnTo>
                      <a:pt x="3708" y="11830"/>
                    </a:lnTo>
                    <a:lnTo>
                      <a:pt x="3708" y="18135"/>
                    </a:lnTo>
                    <a:lnTo>
                      <a:pt x="17221" y="18135"/>
                    </a:lnTo>
                    <a:cubicBezTo>
                      <a:pt x="18053" y="18135"/>
                      <a:pt x="18261" y="17826"/>
                      <a:pt x="18261" y="17070"/>
                    </a:cubicBezTo>
                    <a:lnTo>
                      <a:pt x="18760" y="17070"/>
                    </a:lnTo>
                    <a:lnTo>
                      <a:pt x="18760" y="21692"/>
                    </a:lnTo>
                    <a:lnTo>
                      <a:pt x="18261" y="21692"/>
                    </a:lnTo>
                    <a:cubicBezTo>
                      <a:pt x="18261" y="20935"/>
                      <a:pt x="18053" y="20626"/>
                      <a:pt x="17221" y="20626"/>
                    </a:cubicBezTo>
                    <a:lnTo>
                      <a:pt x="6" y="20626"/>
                    </a:lnTo>
                    <a:lnTo>
                      <a:pt x="6" y="20090"/>
                    </a:lnTo>
                    <a:cubicBezTo>
                      <a:pt x="801" y="20090"/>
                      <a:pt x="965" y="19869"/>
                      <a:pt x="965" y="18829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483" name="Google Shape;3483;p24"/>
              <p:cNvSpPr/>
              <p:nvPr/>
            </p:nvSpPr>
            <p:spPr>
              <a:xfrm>
                <a:off x="8717345" y="3281256"/>
                <a:ext cx="5485" cy="23381"/>
              </a:xfrm>
              <a:custGeom>
                <a:rect b="b" l="l" r="r" t="t"/>
                <a:pathLst>
                  <a:path extrusionOk="0" h="23381" w="5485">
                    <a:moveTo>
                      <a:pt x="0" y="23363"/>
                    </a:moveTo>
                    <a:lnTo>
                      <a:pt x="0" y="22827"/>
                    </a:lnTo>
                    <a:cubicBezTo>
                      <a:pt x="788" y="22827"/>
                      <a:pt x="996" y="22385"/>
                      <a:pt x="996" y="21761"/>
                    </a:cubicBezTo>
                    <a:lnTo>
                      <a:pt x="996" y="1602"/>
                    </a:lnTo>
                    <a:cubicBezTo>
                      <a:pt x="996" y="971"/>
                      <a:pt x="788" y="536"/>
                      <a:pt x="0" y="536"/>
                    </a:cubicBezTo>
                    <a:lnTo>
                      <a:pt x="0" y="0"/>
                    </a:lnTo>
                    <a:lnTo>
                      <a:pt x="5486" y="0"/>
                    </a:lnTo>
                    <a:lnTo>
                      <a:pt x="5486" y="536"/>
                    </a:lnTo>
                    <a:cubicBezTo>
                      <a:pt x="4698" y="536"/>
                      <a:pt x="4490" y="984"/>
                      <a:pt x="4490" y="1602"/>
                    </a:cubicBezTo>
                    <a:lnTo>
                      <a:pt x="4490" y="21780"/>
                    </a:lnTo>
                    <a:cubicBezTo>
                      <a:pt x="4490" y="22411"/>
                      <a:pt x="4698" y="22846"/>
                      <a:pt x="5486" y="22846"/>
                    </a:cubicBezTo>
                    <a:lnTo>
                      <a:pt x="5486" y="23382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484" name="Google Shape;3484;p24"/>
              <p:cNvSpPr/>
              <p:nvPr/>
            </p:nvSpPr>
            <p:spPr>
              <a:xfrm>
                <a:off x="8727529" y="3285033"/>
                <a:ext cx="20108" cy="19617"/>
              </a:xfrm>
              <a:custGeom>
                <a:rect b="b" l="l" r="r" t="t"/>
                <a:pathLst>
                  <a:path extrusionOk="0" h="19617" w="20108">
                    <a:moveTo>
                      <a:pt x="0" y="19586"/>
                    </a:moveTo>
                    <a:lnTo>
                      <a:pt x="0" y="19050"/>
                    </a:lnTo>
                    <a:cubicBezTo>
                      <a:pt x="870" y="19050"/>
                      <a:pt x="1122" y="18829"/>
                      <a:pt x="1122" y="17788"/>
                    </a:cubicBezTo>
                    <a:lnTo>
                      <a:pt x="1122" y="1797"/>
                    </a:lnTo>
                    <a:cubicBezTo>
                      <a:pt x="1122" y="776"/>
                      <a:pt x="870" y="536"/>
                      <a:pt x="0" y="536"/>
                    </a:cubicBezTo>
                    <a:lnTo>
                      <a:pt x="0" y="0"/>
                    </a:lnTo>
                    <a:lnTo>
                      <a:pt x="6066" y="0"/>
                    </a:lnTo>
                    <a:lnTo>
                      <a:pt x="6066" y="536"/>
                    </a:lnTo>
                    <a:cubicBezTo>
                      <a:pt x="5196" y="536"/>
                      <a:pt x="4944" y="713"/>
                      <a:pt x="4944" y="933"/>
                    </a:cubicBezTo>
                    <a:cubicBezTo>
                      <a:pt x="4944" y="1154"/>
                      <a:pt x="5114" y="1331"/>
                      <a:pt x="5404" y="1690"/>
                    </a:cubicBezTo>
                    <a:lnTo>
                      <a:pt x="16660" y="15537"/>
                    </a:lnTo>
                    <a:lnTo>
                      <a:pt x="16660" y="1797"/>
                    </a:lnTo>
                    <a:cubicBezTo>
                      <a:pt x="16660" y="776"/>
                      <a:pt x="16407" y="536"/>
                      <a:pt x="15537" y="536"/>
                    </a:cubicBezTo>
                    <a:lnTo>
                      <a:pt x="15537" y="0"/>
                    </a:lnTo>
                    <a:lnTo>
                      <a:pt x="20109" y="0"/>
                    </a:lnTo>
                    <a:lnTo>
                      <a:pt x="20109" y="536"/>
                    </a:lnTo>
                    <a:cubicBezTo>
                      <a:pt x="19239" y="536"/>
                      <a:pt x="18987" y="757"/>
                      <a:pt x="18987" y="1797"/>
                    </a:cubicBezTo>
                    <a:lnTo>
                      <a:pt x="18987" y="17807"/>
                    </a:lnTo>
                    <a:cubicBezTo>
                      <a:pt x="18987" y="18829"/>
                      <a:pt x="19239" y="19069"/>
                      <a:pt x="20109" y="19069"/>
                    </a:cubicBezTo>
                    <a:lnTo>
                      <a:pt x="20109" y="19605"/>
                    </a:lnTo>
                    <a:lnTo>
                      <a:pt x="14541" y="19605"/>
                    </a:lnTo>
                    <a:lnTo>
                      <a:pt x="14541" y="19069"/>
                    </a:lnTo>
                    <a:cubicBezTo>
                      <a:pt x="15619" y="19069"/>
                      <a:pt x="15701" y="18936"/>
                      <a:pt x="15701" y="18671"/>
                    </a:cubicBezTo>
                    <a:cubicBezTo>
                      <a:pt x="15701" y="18406"/>
                      <a:pt x="15493" y="18224"/>
                      <a:pt x="15203" y="17870"/>
                    </a:cubicBezTo>
                    <a:lnTo>
                      <a:pt x="3449" y="3500"/>
                    </a:lnTo>
                    <a:lnTo>
                      <a:pt x="3449" y="17820"/>
                    </a:lnTo>
                    <a:cubicBezTo>
                      <a:pt x="3449" y="18842"/>
                      <a:pt x="3701" y="19081"/>
                      <a:pt x="4572" y="19081"/>
                    </a:cubicBezTo>
                    <a:lnTo>
                      <a:pt x="4572" y="19617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485" name="Google Shape;3485;p24"/>
              <p:cNvSpPr/>
              <p:nvPr/>
            </p:nvSpPr>
            <p:spPr>
              <a:xfrm>
                <a:off x="8748836" y="3285052"/>
                <a:ext cx="19314" cy="19566"/>
              </a:xfrm>
              <a:custGeom>
                <a:rect b="b" l="l" r="r" t="t"/>
                <a:pathLst>
                  <a:path extrusionOk="0" h="19566" w="19314">
                    <a:moveTo>
                      <a:pt x="19" y="0"/>
                    </a:moveTo>
                    <a:lnTo>
                      <a:pt x="4925" y="0"/>
                    </a:lnTo>
                    <a:lnTo>
                      <a:pt x="4925" y="536"/>
                    </a:lnTo>
                    <a:cubicBezTo>
                      <a:pt x="4427" y="492"/>
                      <a:pt x="3966" y="713"/>
                      <a:pt x="3966" y="1286"/>
                    </a:cubicBezTo>
                    <a:cubicBezTo>
                      <a:pt x="4074" y="1704"/>
                      <a:pt x="4228" y="2108"/>
                      <a:pt x="4427" y="2491"/>
                    </a:cubicBezTo>
                    <a:lnTo>
                      <a:pt x="10329" y="15966"/>
                    </a:lnTo>
                    <a:lnTo>
                      <a:pt x="15733" y="2138"/>
                    </a:lnTo>
                    <a:cubicBezTo>
                      <a:pt x="15865" y="1839"/>
                      <a:pt x="15950" y="1522"/>
                      <a:pt x="15985" y="1198"/>
                    </a:cubicBezTo>
                    <a:cubicBezTo>
                      <a:pt x="15985" y="801"/>
                      <a:pt x="15733" y="536"/>
                      <a:pt x="15071" y="536"/>
                    </a:cubicBezTo>
                    <a:lnTo>
                      <a:pt x="15071" y="0"/>
                    </a:lnTo>
                    <a:lnTo>
                      <a:pt x="19314" y="0"/>
                    </a:lnTo>
                    <a:lnTo>
                      <a:pt x="19314" y="536"/>
                    </a:lnTo>
                    <a:cubicBezTo>
                      <a:pt x="18919" y="585"/>
                      <a:pt x="18591" y="865"/>
                      <a:pt x="18482" y="1249"/>
                    </a:cubicBezTo>
                    <a:lnTo>
                      <a:pt x="12126" y="17385"/>
                    </a:lnTo>
                    <a:cubicBezTo>
                      <a:pt x="11958" y="17722"/>
                      <a:pt x="11845" y="18084"/>
                      <a:pt x="11792" y="18457"/>
                    </a:cubicBezTo>
                    <a:cubicBezTo>
                      <a:pt x="11792" y="18810"/>
                      <a:pt x="12038" y="19087"/>
                      <a:pt x="12706" y="19031"/>
                    </a:cubicBezTo>
                    <a:lnTo>
                      <a:pt x="12706" y="19567"/>
                    </a:lnTo>
                    <a:lnTo>
                      <a:pt x="7882" y="19567"/>
                    </a:lnTo>
                    <a:lnTo>
                      <a:pt x="7882" y="19031"/>
                    </a:lnTo>
                    <a:cubicBezTo>
                      <a:pt x="8380" y="19031"/>
                      <a:pt x="8633" y="18942"/>
                      <a:pt x="8633" y="18633"/>
                    </a:cubicBezTo>
                    <a:cubicBezTo>
                      <a:pt x="8512" y="18013"/>
                      <a:pt x="8300" y="17413"/>
                      <a:pt x="8002" y="16855"/>
                    </a:cubicBezTo>
                    <a:lnTo>
                      <a:pt x="1261" y="1425"/>
                    </a:lnTo>
                    <a:cubicBezTo>
                      <a:pt x="1104" y="868"/>
                      <a:pt x="578" y="496"/>
                      <a:pt x="0" y="536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486" name="Google Shape;3486;p24"/>
              <p:cNvSpPr/>
              <p:nvPr/>
            </p:nvSpPr>
            <p:spPr>
              <a:xfrm>
                <a:off x="8769468" y="3283968"/>
                <a:ext cx="18759" cy="21691"/>
              </a:xfrm>
              <a:custGeom>
                <a:rect b="b" l="l" r="r" t="t"/>
                <a:pathLst>
                  <a:path extrusionOk="0" h="21691" w="18759">
                    <a:moveTo>
                      <a:pt x="958" y="2863"/>
                    </a:moveTo>
                    <a:cubicBezTo>
                      <a:pt x="958" y="1841"/>
                      <a:pt x="794" y="1602"/>
                      <a:pt x="0" y="1602"/>
                    </a:cubicBezTo>
                    <a:lnTo>
                      <a:pt x="0" y="1066"/>
                    </a:lnTo>
                    <a:lnTo>
                      <a:pt x="16761" y="1066"/>
                    </a:lnTo>
                    <a:cubicBezTo>
                      <a:pt x="17593" y="1066"/>
                      <a:pt x="17801" y="750"/>
                      <a:pt x="17801" y="0"/>
                    </a:cubicBezTo>
                    <a:lnTo>
                      <a:pt x="18299" y="0"/>
                    </a:lnTo>
                    <a:lnTo>
                      <a:pt x="18299" y="4622"/>
                    </a:lnTo>
                    <a:lnTo>
                      <a:pt x="17801" y="4622"/>
                    </a:lnTo>
                    <a:cubicBezTo>
                      <a:pt x="17801" y="3865"/>
                      <a:pt x="17593" y="3556"/>
                      <a:pt x="16761" y="3556"/>
                    </a:cubicBezTo>
                    <a:lnTo>
                      <a:pt x="3727" y="3556"/>
                    </a:lnTo>
                    <a:lnTo>
                      <a:pt x="3727" y="9339"/>
                    </a:lnTo>
                    <a:lnTo>
                      <a:pt x="12920" y="9339"/>
                    </a:lnTo>
                    <a:cubicBezTo>
                      <a:pt x="13753" y="9339"/>
                      <a:pt x="13961" y="9024"/>
                      <a:pt x="13961" y="8267"/>
                    </a:cubicBezTo>
                    <a:lnTo>
                      <a:pt x="14446" y="8267"/>
                    </a:lnTo>
                    <a:lnTo>
                      <a:pt x="14446" y="12895"/>
                    </a:lnTo>
                    <a:lnTo>
                      <a:pt x="13948" y="12895"/>
                    </a:lnTo>
                    <a:cubicBezTo>
                      <a:pt x="13948" y="12139"/>
                      <a:pt x="13740" y="11830"/>
                      <a:pt x="12908" y="11830"/>
                    </a:cubicBezTo>
                    <a:lnTo>
                      <a:pt x="3727" y="11830"/>
                    </a:lnTo>
                    <a:lnTo>
                      <a:pt x="3727" y="18135"/>
                    </a:lnTo>
                    <a:lnTo>
                      <a:pt x="17221" y="18135"/>
                    </a:lnTo>
                    <a:cubicBezTo>
                      <a:pt x="18047" y="18135"/>
                      <a:pt x="18255" y="17826"/>
                      <a:pt x="18255" y="17070"/>
                    </a:cubicBezTo>
                    <a:lnTo>
                      <a:pt x="18760" y="17070"/>
                    </a:lnTo>
                    <a:lnTo>
                      <a:pt x="18760" y="21692"/>
                    </a:lnTo>
                    <a:lnTo>
                      <a:pt x="18230" y="21692"/>
                    </a:lnTo>
                    <a:cubicBezTo>
                      <a:pt x="18230" y="20935"/>
                      <a:pt x="18022" y="20626"/>
                      <a:pt x="17196" y="20626"/>
                    </a:cubicBezTo>
                    <a:lnTo>
                      <a:pt x="0" y="20626"/>
                    </a:lnTo>
                    <a:lnTo>
                      <a:pt x="0" y="20090"/>
                    </a:lnTo>
                    <a:cubicBezTo>
                      <a:pt x="794" y="20090"/>
                      <a:pt x="958" y="19869"/>
                      <a:pt x="958" y="18829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487" name="Google Shape;3487;p24"/>
              <p:cNvSpPr/>
              <p:nvPr/>
            </p:nvSpPr>
            <p:spPr>
              <a:xfrm>
                <a:off x="8789861" y="3284794"/>
                <a:ext cx="18374" cy="20077"/>
              </a:xfrm>
              <a:custGeom>
                <a:rect b="b" l="l" r="r" t="t"/>
                <a:pathLst>
                  <a:path extrusionOk="0" h="20077" w="18374">
                    <a:moveTo>
                      <a:pt x="1621" y="14226"/>
                    </a:moveTo>
                    <a:lnTo>
                      <a:pt x="2119" y="14358"/>
                    </a:lnTo>
                    <a:cubicBezTo>
                      <a:pt x="2070" y="14545"/>
                      <a:pt x="2042" y="14738"/>
                      <a:pt x="2037" y="14932"/>
                    </a:cubicBezTo>
                    <a:cubicBezTo>
                      <a:pt x="2037" y="15909"/>
                      <a:pt x="5738" y="17606"/>
                      <a:pt x="9730" y="17606"/>
                    </a:cubicBezTo>
                    <a:cubicBezTo>
                      <a:pt x="13469" y="17606"/>
                      <a:pt x="15796" y="16445"/>
                      <a:pt x="15796" y="14453"/>
                    </a:cubicBezTo>
                    <a:cubicBezTo>
                      <a:pt x="15796" y="8778"/>
                      <a:pt x="870" y="14409"/>
                      <a:pt x="870" y="6180"/>
                    </a:cubicBezTo>
                    <a:cubicBezTo>
                      <a:pt x="870" y="1690"/>
                      <a:pt x="4572" y="0"/>
                      <a:pt x="8727" y="0"/>
                    </a:cubicBezTo>
                    <a:cubicBezTo>
                      <a:pt x="13097" y="0"/>
                      <a:pt x="15298" y="1595"/>
                      <a:pt x="15966" y="1595"/>
                    </a:cubicBezTo>
                    <a:cubicBezTo>
                      <a:pt x="16212" y="1595"/>
                      <a:pt x="16382" y="1513"/>
                      <a:pt x="16628" y="965"/>
                    </a:cubicBezTo>
                    <a:lnTo>
                      <a:pt x="17170" y="1185"/>
                    </a:lnTo>
                    <a:lnTo>
                      <a:pt x="15632" y="5543"/>
                    </a:lnTo>
                    <a:lnTo>
                      <a:pt x="15134" y="5322"/>
                    </a:lnTo>
                    <a:cubicBezTo>
                      <a:pt x="15194" y="5150"/>
                      <a:pt x="15221" y="4968"/>
                      <a:pt x="15216" y="4786"/>
                    </a:cubicBezTo>
                    <a:cubicBezTo>
                      <a:pt x="15216" y="3853"/>
                      <a:pt x="11886" y="2478"/>
                      <a:pt x="8607" y="2478"/>
                    </a:cubicBezTo>
                    <a:cubicBezTo>
                      <a:pt x="4319" y="2478"/>
                      <a:pt x="3449" y="4168"/>
                      <a:pt x="3449" y="5814"/>
                    </a:cubicBezTo>
                    <a:cubicBezTo>
                      <a:pt x="3449" y="11104"/>
                      <a:pt x="18375" y="5770"/>
                      <a:pt x="18375" y="13772"/>
                    </a:cubicBezTo>
                    <a:cubicBezTo>
                      <a:pt x="18375" y="17952"/>
                      <a:pt x="15632" y="20077"/>
                      <a:pt x="9314" y="20077"/>
                    </a:cubicBezTo>
                    <a:cubicBezTo>
                      <a:pt x="5032" y="20077"/>
                      <a:pt x="2119" y="18186"/>
                      <a:pt x="1242" y="18186"/>
                    </a:cubicBezTo>
                    <a:cubicBezTo>
                      <a:pt x="871" y="18214"/>
                      <a:pt x="566" y="18488"/>
                      <a:pt x="498" y="18854"/>
                    </a:cubicBezTo>
                    <a:lnTo>
                      <a:pt x="0" y="18678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488" name="Google Shape;3488;p24"/>
              <p:cNvSpPr/>
              <p:nvPr/>
            </p:nvSpPr>
            <p:spPr>
              <a:xfrm>
                <a:off x="8808462" y="3283987"/>
                <a:ext cx="18715" cy="20651"/>
              </a:xfrm>
              <a:custGeom>
                <a:rect b="b" l="l" r="r" t="t"/>
                <a:pathLst>
                  <a:path extrusionOk="0" h="20651" w="18715">
                    <a:moveTo>
                      <a:pt x="18715" y="4622"/>
                    </a:moveTo>
                    <a:lnTo>
                      <a:pt x="18217" y="4622"/>
                    </a:lnTo>
                    <a:cubicBezTo>
                      <a:pt x="18217" y="3865"/>
                      <a:pt x="18009" y="3556"/>
                      <a:pt x="17177" y="3556"/>
                    </a:cubicBezTo>
                    <a:lnTo>
                      <a:pt x="10764" y="3556"/>
                    </a:lnTo>
                    <a:lnTo>
                      <a:pt x="10764" y="18854"/>
                    </a:lnTo>
                    <a:cubicBezTo>
                      <a:pt x="10764" y="19876"/>
                      <a:pt x="10928" y="20115"/>
                      <a:pt x="11804" y="20115"/>
                    </a:cubicBezTo>
                    <a:lnTo>
                      <a:pt x="11804" y="20651"/>
                    </a:lnTo>
                    <a:lnTo>
                      <a:pt x="6980" y="20651"/>
                    </a:lnTo>
                    <a:lnTo>
                      <a:pt x="6980" y="20115"/>
                    </a:lnTo>
                    <a:cubicBezTo>
                      <a:pt x="7851" y="20115"/>
                      <a:pt x="8015" y="19895"/>
                      <a:pt x="8015" y="18854"/>
                    </a:cubicBezTo>
                    <a:lnTo>
                      <a:pt x="8015" y="3556"/>
                    </a:lnTo>
                    <a:lnTo>
                      <a:pt x="1539" y="3556"/>
                    </a:lnTo>
                    <a:cubicBezTo>
                      <a:pt x="713" y="3556"/>
                      <a:pt x="504" y="3865"/>
                      <a:pt x="504" y="4622"/>
                    </a:cubicBezTo>
                    <a:lnTo>
                      <a:pt x="0" y="4622"/>
                    </a:lnTo>
                    <a:lnTo>
                      <a:pt x="0" y="0"/>
                    </a:lnTo>
                    <a:lnTo>
                      <a:pt x="504" y="0"/>
                    </a:lnTo>
                    <a:cubicBezTo>
                      <a:pt x="504" y="750"/>
                      <a:pt x="713" y="1066"/>
                      <a:pt x="1539" y="1066"/>
                    </a:cubicBezTo>
                    <a:lnTo>
                      <a:pt x="17177" y="1066"/>
                    </a:lnTo>
                    <a:cubicBezTo>
                      <a:pt x="18009" y="1066"/>
                      <a:pt x="18217" y="750"/>
                      <a:pt x="18217" y="0"/>
                    </a:cubicBezTo>
                    <a:lnTo>
                      <a:pt x="18715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489" name="Google Shape;3489;p24"/>
              <p:cNvSpPr/>
              <p:nvPr/>
            </p:nvSpPr>
            <p:spPr>
              <a:xfrm>
                <a:off x="8829461" y="3285033"/>
                <a:ext cx="4653" cy="19604"/>
              </a:xfrm>
              <a:custGeom>
                <a:rect b="b" l="l" r="r" t="t"/>
                <a:pathLst>
                  <a:path extrusionOk="0" h="19604" w="4653">
                    <a:moveTo>
                      <a:pt x="0" y="19586"/>
                    </a:moveTo>
                    <a:lnTo>
                      <a:pt x="0" y="19050"/>
                    </a:lnTo>
                    <a:cubicBezTo>
                      <a:pt x="870" y="19050"/>
                      <a:pt x="1034" y="18829"/>
                      <a:pt x="1034" y="17788"/>
                    </a:cubicBezTo>
                    <a:lnTo>
                      <a:pt x="1034" y="1797"/>
                    </a:lnTo>
                    <a:cubicBezTo>
                      <a:pt x="1034" y="776"/>
                      <a:pt x="870" y="536"/>
                      <a:pt x="0" y="536"/>
                    </a:cubicBezTo>
                    <a:lnTo>
                      <a:pt x="0" y="0"/>
                    </a:lnTo>
                    <a:lnTo>
                      <a:pt x="4654" y="0"/>
                    </a:lnTo>
                    <a:lnTo>
                      <a:pt x="4654" y="536"/>
                    </a:lnTo>
                    <a:cubicBezTo>
                      <a:pt x="3783" y="536"/>
                      <a:pt x="3613" y="757"/>
                      <a:pt x="3613" y="1797"/>
                    </a:cubicBezTo>
                    <a:lnTo>
                      <a:pt x="3613" y="17807"/>
                    </a:lnTo>
                    <a:cubicBezTo>
                      <a:pt x="3613" y="18829"/>
                      <a:pt x="3783" y="19069"/>
                      <a:pt x="4654" y="19069"/>
                    </a:cubicBezTo>
                    <a:lnTo>
                      <a:pt x="4654" y="1960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490" name="Google Shape;3490;p24"/>
              <p:cNvSpPr/>
              <p:nvPr/>
            </p:nvSpPr>
            <p:spPr>
              <a:xfrm>
                <a:off x="8837645" y="3284806"/>
                <a:ext cx="20291" cy="20096"/>
              </a:xfrm>
              <a:custGeom>
                <a:rect b="b" l="l" r="r" t="t"/>
                <a:pathLst>
                  <a:path extrusionOk="0" h="20096" w="20291">
                    <a:moveTo>
                      <a:pt x="18217" y="6293"/>
                    </a:moveTo>
                    <a:lnTo>
                      <a:pt x="17713" y="6072"/>
                    </a:lnTo>
                    <a:cubicBezTo>
                      <a:pt x="17768" y="5914"/>
                      <a:pt x="17798" y="5748"/>
                      <a:pt x="17801" y="5581"/>
                    </a:cubicBezTo>
                    <a:cubicBezTo>
                      <a:pt x="17801" y="5007"/>
                      <a:pt x="15184" y="2472"/>
                      <a:pt x="10442" y="2472"/>
                    </a:cubicBezTo>
                    <a:cubicBezTo>
                      <a:pt x="5864" y="2472"/>
                      <a:pt x="2749" y="5763"/>
                      <a:pt x="2749" y="10386"/>
                    </a:cubicBezTo>
                    <a:cubicBezTo>
                      <a:pt x="2749" y="14301"/>
                      <a:pt x="5492" y="17593"/>
                      <a:pt x="11022" y="17593"/>
                    </a:cubicBezTo>
                    <a:cubicBezTo>
                      <a:pt x="12725" y="17593"/>
                      <a:pt x="15594" y="17057"/>
                      <a:pt x="16969" y="15897"/>
                    </a:cubicBezTo>
                    <a:lnTo>
                      <a:pt x="16969" y="13229"/>
                    </a:lnTo>
                    <a:lnTo>
                      <a:pt x="13185" y="13229"/>
                    </a:lnTo>
                    <a:cubicBezTo>
                      <a:pt x="12353" y="13229"/>
                      <a:pt x="12145" y="13545"/>
                      <a:pt x="12145" y="14301"/>
                    </a:cubicBezTo>
                    <a:lnTo>
                      <a:pt x="11647" y="14301"/>
                    </a:lnTo>
                    <a:lnTo>
                      <a:pt x="11647" y="10032"/>
                    </a:lnTo>
                    <a:lnTo>
                      <a:pt x="12145" y="10032"/>
                    </a:lnTo>
                    <a:cubicBezTo>
                      <a:pt x="12145" y="10430"/>
                      <a:pt x="12353" y="10739"/>
                      <a:pt x="13185" y="10739"/>
                    </a:cubicBezTo>
                    <a:lnTo>
                      <a:pt x="20292" y="10739"/>
                    </a:lnTo>
                    <a:lnTo>
                      <a:pt x="20292" y="11294"/>
                    </a:lnTo>
                    <a:cubicBezTo>
                      <a:pt x="19876" y="11382"/>
                      <a:pt x="19712" y="11558"/>
                      <a:pt x="19712" y="12094"/>
                    </a:cubicBezTo>
                    <a:lnTo>
                      <a:pt x="19712" y="15077"/>
                    </a:lnTo>
                    <a:cubicBezTo>
                      <a:pt x="19712" y="15563"/>
                      <a:pt x="19876" y="15708"/>
                      <a:pt x="20292" y="15827"/>
                    </a:cubicBezTo>
                    <a:lnTo>
                      <a:pt x="20292" y="16275"/>
                    </a:lnTo>
                    <a:cubicBezTo>
                      <a:pt x="17713" y="18942"/>
                      <a:pt x="13728" y="20096"/>
                      <a:pt x="10650" y="20096"/>
                    </a:cubicBezTo>
                    <a:cubicBezTo>
                      <a:pt x="4534" y="20096"/>
                      <a:pt x="0" y="16452"/>
                      <a:pt x="0" y="9957"/>
                    </a:cubicBezTo>
                    <a:cubicBezTo>
                      <a:pt x="0" y="5202"/>
                      <a:pt x="3783" y="0"/>
                      <a:pt x="10562" y="0"/>
                    </a:cubicBezTo>
                    <a:cubicBezTo>
                      <a:pt x="15140" y="0"/>
                      <a:pt x="18381" y="2491"/>
                      <a:pt x="18797" y="2491"/>
                    </a:cubicBezTo>
                    <a:cubicBezTo>
                      <a:pt x="19009" y="2486"/>
                      <a:pt x="19200" y="2365"/>
                      <a:pt x="19295" y="2175"/>
                    </a:cubicBezTo>
                    <a:lnTo>
                      <a:pt x="19794" y="2402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491" name="Google Shape;3491;p24"/>
              <p:cNvSpPr/>
              <p:nvPr/>
            </p:nvSpPr>
            <p:spPr>
              <a:xfrm>
                <a:off x="8858265" y="3285046"/>
                <a:ext cx="21496" cy="19573"/>
              </a:xfrm>
              <a:custGeom>
                <a:rect b="b" l="l" r="r" t="t"/>
                <a:pathLst>
                  <a:path extrusionOk="0" h="19573" w="21496">
                    <a:moveTo>
                      <a:pt x="0" y="19573"/>
                    </a:moveTo>
                    <a:lnTo>
                      <a:pt x="0" y="19037"/>
                    </a:lnTo>
                    <a:cubicBezTo>
                      <a:pt x="877" y="19037"/>
                      <a:pt x="1085" y="18596"/>
                      <a:pt x="1331" y="17927"/>
                    </a:cubicBezTo>
                    <a:lnTo>
                      <a:pt x="7901" y="1829"/>
                    </a:lnTo>
                    <a:cubicBezTo>
                      <a:pt x="8025" y="1595"/>
                      <a:pt x="8097" y="1336"/>
                      <a:pt x="8109" y="1072"/>
                    </a:cubicBezTo>
                    <a:cubicBezTo>
                      <a:pt x="8109" y="807"/>
                      <a:pt x="7819" y="498"/>
                      <a:pt x="7069" y="441"/>
                    </a:cubicBezTo>
                    <a:lnTo>
                      <a:pt x="7069" y="0"/>
                    </a:lnTo>
                    <a:lnTo>
                      <a:pt x="13803" y="0"/>
                    </a:lnTo>
                    <a:lnTo>
                      <a:pt x="13803" y="536"/>
                    </a:lnTo>
                    <a:cubicBezTo>
                      <a:pt x="13387" y="536"/>
                      <a:pt x="12851" y="668"/>
                      <a:pt x="12851" y="1066"/>
                    </a:cubicBezTo>
                    <a:cubicBezTo>
                      <a:pt x="12889" y="1378"/>
                      <a:pt x="12987" y="1680"/>
                      <a:pt x="13141" y="1955"/>
                    </a:cubicBezTo>
                    <a:lnTo>
                      <a:pt x="20235" y="18148"/>
                    </a:lnTo>
                    <a:cubicBezTo>
                      <a:pt x="20392" y="18705"/>
                      <a:pt x="20919" y="19077"/>
                      <a:pt x="21496" y="19037"/>
                    </a:cubicBezTo>
                    <a:lnTo>
                      <a:pt x="21496" y="19573"/>
                    </a:lnTo>
                    <a:lnTo>
                      <a:pt x="16256" y="19573"/>
                    </a:lnTo>
                    <a:lnTo>
                      <a:pt x="16256" y="19037"/>
                    </a:lnTo>
                    <a:cubicBezTo>
                      <a:pt x="17252" y="19037"/>
                      <a:pt x="17517" y="18860"/>
                      <a:pt x="17517" y="18507"/>
                    </a:cubicBezTo>
                    <a:cubicBezTo>
                      <a:pt x="17505" y="18167"/>
                      <a:pt x="17419" y="17834"/>
                      <a:pt x="17265" y="17530"/>
                    </a:cubicBezTo>
                    <a:lnTo>
                      <a:pt x="15563" y="13791"/>
                    </a:lnTo>
                    <a:lnTo>
                      <a:pt x="5473" y="13791"/>
                    </a:lnTo>
                    <a:lnTo>
                      <a:pt x="4061" y="17171"/>
                    </a:lnTo>
                    <a:cubicBezTo>
                      <a:pt x="3841" y="17599"/>
                      <a:pt x="3662" y="18046"/>
                      <a:pt x="3525" y="18507"/>
                    </a:cubicBezTo>
                    <a:cubicBezTo>
                      <a:pt x="3525" y="18860"/>
                      <a:pt x="3815" y="19037"/>
                      <a:pt x="4647" y="19037"/>
                    </a:cubicBezTo>
                    <a:lnTo>
                      <a:pt x="4647" y="19573"/>
                    </a:lnTo>
                    <a:close/>
                    <a:moveTo>
                      <a:pt x="10354" y="1961"/>
                    </a:moveTo>
                    <a:lnTo>
                      <a:pt x="6444" y="11300"/>
                    </a:lnTo>
                    <a:lnTo>
                      <a:pt x="14560" y="1130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492" name="Google Shape;3492;p24"/>
              <p:cNvSpPr/>
              <p:nvPr/>
            </p:nvSpPr>
            <p:spPr>
              <a:xfrm>
                <a:off x="8879093" y="3284800"/>
                <a:ext cx="20001" cy="20096"/>
              </a:xfrm>
              <a:custGeom>
                <a:rect b="b" l="l" r="r" t="t"/>
                <a:pathLst>
                  <a:path extrusionOk="0" h="20096" w="20001">
                    <a:moveTo>
                      <a:pt x="17007" y="6035"/>
                    </a:moveTo>
                    <a:lnTo>
                      <a:pt x="16508" y="5770"/>
                    </a:lnTo>
                    <a:cubicBezTo>
                      <a:pt x="16576" y="5523"/>
                      <a:pt x="16604" y="5268"/>
                      <a:pt x="16590" y="5013"/>
                    </a:cubicBezTo>
                    <a:cubicBezTo>
                      <a:pt x="16590" y="4301"/>
                      <a:pt x="13393" y="2491"/>
                      <a:pt x="10398" y="2491"/>
                    </a:cubicBezTo>
                    <a:cubicBezTo>
                      <a:pt x="5612" y="2491"/>
                      <a:pt x="2743" y="5959"/>
                      <a:pt x="2743" y="10096"/>
                    </a:cubicBezTo>
                    <a:cubicBezTo>
                      <a:pt x="2604" y="13959"/>
                      <a:pt x="5623" y="17203"/>
                      <a:pt x="9486" y="17342"/>
                    </a:cubicBezTo>
                    <a:cubicBezTo>
                      <a:pt x="9664" y="17348"/>
                      <a:pt x="9842" y="17348"/>
                      <a:pt x="10020" y="17341"/>
                    </a:cubicBezTo>
                    <a:cubicBezTo>
                      <a:pt x="14390" y="17341"/>
                      <a:pt x="16843" y="15077"/>
                      <a:pt x="16843" y="14320"/>
                    </a:cubicBezTo>
                    <a:cubicBezTo>
                      <a:pt x="16838" y="14017"/>
                      <a:pt x="16780" y="13716"/>
                      <a:pt x="16672" y="13431"/>
                    </a:cubicBezTo>
                    <a:lnTo>
                      <a:pt x="17088" y="13160"/>
                    </a:lnTo>
                    <a:lnTo>
                      <a:pt x="20002" y="17253"/>
                    </a:lnTo>
                    <a:lnTo>
                      <a:pt x="19541" y="17612"/>
                    </a:lnTo>
                    <a:cubicBezTo>
                      <a:pt x="19132" y="17253"/>
                      <a:pt x="18911" y="17209"/>
                      <a:pt x="18753" y="17209"/>
                    </a:cubicBezTo>
                    <a:cubicBezTo>
                      <a:pt x="17757" y="17209"/>
                      <a:pt x="15424" y="20097"/>
                      <a:pt x="10146" y="20097"/>
                    </a:cubicBezTo>
                    <a:cubicBezTo>
                      <a:pt x="4471" y="20097"/>
                      <a:pt x="0" y="16496"/>
                      <a:pt x="0" y="10096"/>
                    </a:cubicBezTo>
                    <a:cubicBezTo>
                      <a:pt x="0" y="3695"/>
                      <a:pt x="4660" y="6"/>
                      <a:pt x="10316" y="6"/>
                    </a:cubicBezTo>
                    <a:cubicBezTo>
                      <a:pt x="12147" y="-50"/>
                      <a:pt x="13972" y="268"/>
                      <a:pt x="15676" y="940"/>
                    </a:cubicBezTo>
                    <a:cubicBezTo>
                      <a:pt x="16761" y="1337"/>
                      <a:pt x="17505" y="1785"/>
                      <a:pt x="17883" y="1785"/>
                    </a:cubicBezTo>
                    <a:cubicBezTo>
                      <a:pt x="18175" y="1748"/>
                      <a:pt x="18426" y="1561"/>
                      <a:pt x="18545" y="1293"/>
                    </a:cubicBezTo>
                    <a:lnTo>
                      <a:pt x="19043" y="1469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493" name="Google Shape;3493;p24"/>
              <p:cNvSpPr/>
              <p:nvPr/>
            </p:nvSpPr>
            <p:spPr>
              <a:xfrm>
                <a:off x="8901630" y="3285033"/>
                <a:ext cx="4653" cy="19604"/>
              </a:xfrm>
              <a:custGeom>
                <a:rect b="b" l="l" r="r" t="t"/>
                <a:pathLst>
                  <a:path extrusionOk="0" h="19604" w="4653">
                    <a:moveTo>
                      <a:pt x="0" y="19586"/>
                    </a:moveTo>
                    <a:lnTo>
                      <a:pt x="0" y="19050"/>
                    </a:lnTo>
                    <a:cubicBezTo>
                      <a:pt x="870" y="19050"/>
                      <a:pt x="1034" y="18829"/>
                      <a:pt x="1034" y="17788"/>
                    </a:cubicBezTo>
                    <a:lnTo>
                      <a:pt x="1034" y="1797"/>
                    </a:lnTo>
                    <a:cubicBezTo>
                      <a:pt x="1034" y="776"/>
                      <a:pt x="870" y="536"/>
                      <a:pt x="0" y="536"/>
                    </a:cubicBezTo>
                    <a:lnTo>
                      <a:pt x="0" y="0"/>
                    </a:lnTo>
                    <a:lnTo>
                      <a:pt x="4654" y="0"/>
                    </a:lnTo>
                    <a:lnTo>
                      <a:pt x="4654" y="536"/>
                    </a:lnTo>
                    <a:cubicBezTo>
                      <a:pt x="3777" y="536"/>
                      <a:pt x="3613" y="757"/>
                      <a:pt x="3613" y="1797"/>
                    </a:cubicBezTo>
                    <a:lnTo>
                      <a:pt x="3613" y="17807"/>
                    </a:lnTo>
                    <a:cubicBezTo>
                      <a:pt x="3613" y="18829"/>
                      <a:pt x="3777" y="19069"/>
                      <a:pt x="4654" y="19069"/>
                    </a:cubicBezTo>
                    <a:lnTo>
                      <a:pt x="4654" y="1960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494" name="Google Shape;3494;p24"/>
              <p:cNvSpPr/>
              <p:nvPr/>
            </p:nvSpPr>
            <p:spPr>
              <a:xfrm>
                <a:off x="8909814" y="3284787"/>
                <a:ext cx="20960" cy="20096"/>
              </a:xfrm>
              <a:custGeom>
                <a:rect b="b" l="l" r="r" t="t"/>
                <a:pathLst>
                  <a:path extrusionOk="0" h="20096" w="20960">
                    <a:moveTo>
                      <a:pt x="20960" y="10051"/>
                    </a:moveTo>
                    <a:cubicBezTo>
                      <a:pt x="20960" y="15563"/>
                      <a:pt x="16880" y="20096"/>
                      <a:pt x="10480" y="20096"/>
                    </a:cubicBezTo>
                    <a:cubicBezTo>
                      <a:pt x="4080" y="20096"/>
                      <a:pt x="0" y="15563"/>
                      <a:pt x="0" y="10051"/>
                    </a:cubicBezTo>
                    <a:cubicBezTo>
                      <a:pt x="0" y="4540"/>
                      <a:pt x="4074" y="0"/>
                      <a:pt x="10480" y="0"/>
                    </a:cubicBezTo>
                    <a:cubicBezTo>
                      <a:pt x="16887" y="0"/>
                      <a:pt x="20960" y="4534"/>
                      <a:pt x="20960" y="10051"/>
                    </a:cubicBezTo>
                    <a:close/>
                    <a:moveTo>
                      <a:pt x="2737" y="10001"/>
                    </a:moveTo>
                    <a:cubicBezTo>
                      <a:pt x="2737" y="14232"/>
                      <a:pt x="5732" y="17612"/>
                      <a:pt x="10474" y="17612"/>
                    </a:cubicBezTo>
                    <a:cubicBezTo>
                      <a:pt x="15216" y="17612"/>
                      <a:pt x="18205" y="14232"/>
                      <a:pt x="18205" y="10001"/>
                    </a:cubicBezTo>
                    <a:cubicBezTo>
                      <a:pt x="18205" y="5770"/>
                      <a:pt x="15222" y="2484"/>
                      <a:pt x="10480" y="2484"/>
                    </a:cubicBezTo>
                    <a:cubicBezTo>
                      <a:pt x="5738" y="2484"/>
                      <a:pt x="2737" y="5826"/>
                      <a:pt x="2737" y="1000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495" name="Google Shape;3495;p24"/>
              <p:cNvSpPr/>
              <p:nvPr/>
            </p:nvSpPr>
            <p:spPr>
              <a:xfrm>
                <a:off x="8933467" y="3285033"/>
                <a:ext cx="20127" cy="19617"/>
              </a:xfrm>
              <a:custGeom>
                <a:rect b="b" l="l" r="r" t="t"/>
                <a:pathLst>
                  <a:path extrusionOk="0" h="19617" w="20127">
                    <a:moveTo>
                      <a:pt x="0" y="19586"/>
                    </a:moveTo>
                    <a:lnTo>
                      <a:pt x="0" y="19050"/>
                    </a:lnTo>
                    <a:cubicBezTo>
                      <a:pt x="877" y="19050"/>
                      <a:pt x="1122" y="18829"/>
                      <a:pt x="1122" y="17788"/>
                    </a:cubicBezTo>
                    <a:lnTo>
                      <a:pt x="1122" y="1797"/>
                    </a:lnTo>
                    <a:cubicBezTo>
                      <a:pt x="1122" y="776"/>
                      <a:pt x="877" y="536"/>
                      <a:pt x="0" y="536"/>
                    </a:cubicBezTo>
                    <a:lnTo>
                      <a:pt x="0" y="0"/>
                    </a:lnTo>
                    <a:lnTo>
                      <a:pt x="6072" y="0"/>
                    </a:lnTo>
                    <a:lnTo>
                      <a:pt x="6072" y="536"/>
                    </a:lnTo>
                    <a:cubicBezTo>
                      <a:pt x="5196" y="536"/>
                      <a:pt x="4950" y="713"/>
                      <a:pt x="4950" y="933"/>
                    </a:cubicBezTo>
                    <a:cubicBezTo>
                      <a:pt x="4950" y="1154"/>
                      <a:pt x="5114" y="1331"/>
                      <a:pt x="5404" y="1690"/>
                    </a:cubicBezTo>
                    <a:lnTo>
                      <a:pt x="16679" y="15518"/>
                    </a:lnTo>
                    <a:lnTo>
                      <a:pt x="16679" y="1797"/>
                    </a:lnTo>
                    <a:cubicBezTo>
                      <a:pt x="16679" y="776"/>
                      <a:pt x="16426" y="536"/>
                      <a:pt x="15550" y="536"/>
                    </a:cubicBezTo>
                    <a:lnTo>
                      <a:pt x="15550" y="0"/>
                    </a:lnTo>
                    <a:lnTo>
                      <a:pt x="20128" y="0"/>
                    </a:lnTo>
                    <a:lnTo>
                      <a:pt x="20128" y="536"/>
                    </a:lnTo>
                    <a:cubicBezTo>
                      <a:pt x="19258" y="536"/>
                      <a:pt x="19005" y="757"/>
                      <a:pt x="19005" y="1797"/>
                    </a:cubicBezTo>
                    <a:lnTo>
                      <a:pt x="19005" y="17807"/>
                    </a:lnTo>
                    <a:cubicBezTo>
                      <a:pt x="19005" y="18829"/>
                      <a:pt x="19258" y="19069"/>
                      <a:pt x="20128" y="19069"/>
                    </a:cubicBezTo>
                    <a:lnTo>
                      <a:pt x="20128" y="19605"/>
                    </a:lnTo>
                    <a:lnTo>
                      <a:pt x="14554" y="19605"/>
                    </a:lnTo>
                    <a:lnTo>
                      <a:pt x="14554" y="19069"/>
                    </a:lnTo>
                    <a:cubicBezTo>
                      <a:pt x="15638" y="19069"/>
                      <a:pt x="15720" y="18936"/>
                      <a:pt x="15720" y="18671"/>
                    </a:cubicBezTo>
                    <a:cubicBezTo>
                      <a:pt x="15720" y="18406"/>
                      <a:pt x="15512" y="18224"/>
                      <a:pt x="15222" y="17870"/>
                    </a:cubicBezTo>
                    <a:lnTo>
                      <a:pt x="3456" y="3500"/>
                    </a:lnTo>
                    <a:lnTo>
                      <a:pt x="3456" y="17820"/>
                    </a:lnTo>
                    <a:cubicBezTo>
                      <a:pt x="3456" y="18842"/>
                      <a:pt x="3701" y="19081"/>
                      <a:pt x="4578" y="19081"/>
                    </a:cubicBezTo>
                    <a:lnTo>
                      <a:pt x="4578" y="19617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496" name="Google Shape;3496;p24"/>
              <p:cNvSpPr/>
              <p:nvPr/>
            </p:nvSpPr>
            <p:spPr>
              <a:xfrm>
                <a:off x="8957952" y="3283968"/>
                <a:ext cx="18759" cy="21691"/>
              </a:xfrm>
              <a:custGeom>
                <a:rect b="b" l="l" r="r" t="t"/>
                <a:pathLst>
                  <a:path extrusionOk="0" h="21691" w="18759">
                    <a:moveTo>
                      <a:pt x="958" y="2863"/>
                    </a:moveTo>
                    <a:cubicBezTo>
                      <a:pt x="958" y="1841"/>
                      <a:pt x="795" y="1602"/>
                      <a:pt x="0" y="1602"/>
                    </a:cubicBezTo>
                    <a:lnTo>
                      <a:pt x="0" y="1066"/>
                    </a:lnTo>
                    <a:lnTo>
                      <a:pt x="16761" y="1066"/>
                    </a:lnTo>
                    <a:cubicBezTo>
                      <a:pt x="17593" y="1066"/>
                      <a:pt x="17801" y="750"/>
                      <a:pt x="17801" y="0"/>
                    </a:cubicBezTo>
                    <a:lnTo>
                      <a:pt x="18299" y="0"/>
                    </a:lnTo>
                    <a:lnTo>
                      <a:pt x="18299" y="4622"/>
                    </a:lnTo>
                    <a:lnTo>
                      <a:pt x="17801" y="4622"/>
                    </a:lnTo>
                    <a:cubicBezTo>
                      <a:pt x="17801" y="3865"/>
                      <a:pt x="17593" y="3556"/>
                      <a:pt x="16761" y="3556"/>
                    </a:cubicBezTo>
                    <a:lnTo>
                      <a:pt x="3701" y="3556"/>
                    </a:lnTo>
                    <a:lnTo>
                      <a:pt x="3701" y="9339"/>
                    </a:lnTo>
                    <a:lnTo>
                      <a:pt x="12889" y="9339"/>
                    </a:lnTo>
                    <a:cubicBezTo>
                      <a:pt x="13728" y="9339"/>
                      <a:pt x="13936" y="9024"/>
                      <a:pt x="13936" y="8267"/>
                    </a:cubicBezTo>
                    <a:lnTo>
                      <a:pt x="14434" y="8267"/>
                    </a:lnTo>
                    <a:lnTo>
                      <a:pt x="14434" y="12895"/>
                    </a:lnTo>
                    <a:lnTo>
                      <a:pt x="13936" y="12895"/>
                    </a:lnTo>
                    <a:cubicBezTo>
                      <a:pt x="13936" y="12139"/>
                      <a:pt x="13728" y="11830"/>
                      <a:pt x="12889" y="11830"/>
                    </a:cubicBezTo>
                    <a:lnTo>
                      <a:pt x="3701" y="11830"/>
                    </a:lnTo>
                    <a:lnTo>
                      <a:pt x="3701" y="18135"/>
                    </a:lnTo>
                    <a:lnTo>
                      <a:pt x="17215" y="18135"/>
                    </a:lnTo>
                    <a:cubicBezTo>
                      <a:pt x="18047" y="18135"/>
                      <a:pt x="18255" y="17826"/>
                      <a:pt x="18255" y="17070"/>
                    </a:cubicBezTo>
                    <a:lnTo>
                      <a:pt x="18760" y="17070"/>
                    </a:lnTo>
                    <a:lnTo>
                      <a:pt x="18760" y="21692"/>
                    </a:lnTo>
                    <a:lnTo>
                      <a:pt x="18255" y="21692"/>
                    </a:lnTo>
                    <a:cubicBezTo>
                      <a:pt x="18255" y="20935"/>
                      <a:pt x="18047" y="20626"/>
                      <a:pt x="17215" y="20626"/>
                    </a:cubicBezTo>
                    <a:lnTo>
                      <a:pt x="0" y="20626"/>
                    </a:lnTo>
                    <a:lnTo>
                      <a:pt x="0" y="20090"/>
                    </a:lnTo>
                    <a:cubicBezTo>
                      <a:pt x="795" y="20090"/>
                      <a:pt x="958" y="19869"/>
                      <a:pt x="958" y="18829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497" name="Google Shape;3497;p24"/>
              <p:cNvSpPr/>
              <p:nvPr/>
            </p:nvSpPr>
            <p:spPr>
              <a:xfrm>
                <a:off x="8978364" y="3284794"/>
                <a:ext cx="18381" cy="20077"/>
              </a:xfrm>
              <a:custGeom>
                <a:rect b="b" l="l" r="r" t="t"/>
                <a:pathLst>
                  <a:path extrusionOk="0" h="20077" w="18381">
                    <a:moveTo>
                      <a:pt x="1621" y="14226"/>
                    </a:moveTo>
                    <a:lnTo>
                      <a:pt x="2119" y="14358"/>
                    </a:lnTo>
                    <a:cubicBezTo>
                      <a:pt x="2075" y="14546"/>
                      <a:pt x="2043" y="14738"/>
                      <a:pt x="2037" y="14932"/>
                    </a:cubicBezTo>
                    <a:cubicBezTo>
                      <a:pt x="2037" y="15909"/>
                      <a:pt x="5738" y="17606"/>
                      <a:pt x="9730" y="17606"/>
                    </a:cubicBezTo>
                    <a:cubicBezTo>
                      <a:pt x="13475" y="17606"/>
                      <a:pt x="15802" y="16445"/>
                      <a:pt x="15802" y="14453"/>
                    </a:cubicBezTo>
                    <a:cubicBezTo>
                      <a:pt x="15802" y="8778"/>
                      <a:pt x="870" y="14409"/>
                      <a:pt x="870" y="6180"/>
                    </a:cubicBezTo>
                    <a:cubicBezTo>
                      <a:pt x="870" y="1690"/>
                      <a:pt x="4578" y="0"/>
                      <a:pt x="8733" y="0"/>
                    </a:cubicBezTo>
                    <a:cubicBezTo>
                      <a:pt x="13097" y="0"/>
                      <a:pt x="15304" y="1595"/>
                      <a:pt x="15966" y="1595"/>
                    </a:cubicBezTo>
                    <a:cubicBezTo>
                      <a:pt x="16218" y="1595"/>
                      <a:pt x="16382" y="1513"/>
                      <a:pt x="16635" y="965"/>
                    </a:cubicBezTo>
                    <a:lnTo>
                      <a:pt x="17170" y="1185"/>
                    </a:lnTo>
                    <a:lnTo>
                      <a:pt x="15638" y="5543"/>
                    </a:lnTo>
                    <a:lnTo>
                      <a:pt x="15140" y="5322"/>
                    </a:lnTo>
                    <a:cubicBezTo>
                      <a:pt x="15197" y="5149"/>
                      <a:pt x="15222" y="4968"/>
                      <a:pt x="15222" y="4786"/>
                    </a:cubicBezTo>
                    <a:cubicBezTo>
                      <a:pt x="15222" y="3853"/>
                      <a:pt x="11893" y="2478"/>
                      <a:pt x="8607" y="2478"/>
                    </a:cubicBezTo>
                    <a:cubicBezTo>
                      <a:pt x="4326" y="2478"/>
                      <a:pt x="3449" y="4168"/>
                      <a:pt x="3449" y="5814"/>
                    </a:cubicBezTo>
                    <a:cubicBezTo>
                      <a:pt x="3449" y="11104"/>
                      <a:pt x="18381" y="5770"/>
                      <a:pt x="18381" y="13772"/>
                    </a:cubicBezTo>
                    <a:cubicBezTo>
                      <a:pt x="18381" y="17952"/>
                      <a:pt x="15638" y="20077"/>
                      <a:pt x="9314" y="20077"/>
                    </a:cubicBezTo>
                    <a:cubicBezTo>
                      <a:pt x="5032" y="20077"/>
                      <a:pt x="2119" y="18186"/>
                      <a:pt x="1249" y="18186"/>
                    </a:cubicBezTo>
                    <a:cubicBezTo>
                      <a:pt x="877" y="18213"/>
                      <a:pt x="568" y="18487"/>
                      <a:pt x="498" y="18854"/>
                    </a:cubicBezTo>
                    <a:lnTo>
                      <a:pt x="0" y="18678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498" name="Google Shape;3498;p24"/>
              <p:cNvSpPr/>
              <p:nvPr/>
            </p:nvSpPr>
            <p:spPr>
              <a:xfrm>
                <a:off x="9007793" y="3280960"/>
                <a:ext cx="24415" cy="23923"/>
              </a:xfrm>
              <a:custGeom>
                <a:rect b="b" l="l" r="r" t="t"/>
                <a:pathLst>
                  <a:path extrusionOk="0" h="23923" w="24415">
                    <a:moveTo>
                      <a:pt x="24416" y="20103"/>
                    </a:moveTo>
                    <a:lnTo>
                      <a:pt x="23873" y="20500"/>
                    </a:lnTo>
                    <a:cubicBezTo>
                      <a:pt x="23728" y="20295"/>
                      <a:pt x="23495" y="20178"/>
                      <a:pt x="23243" y="20191"/>
                    </a:cubicBezTo>
                    <a:cubicBezTo>
                      <a:pt x="22663" y="20191"/>
                      <a:pt x="20040" y="23924"/>
                      <a:pt x="13097" y="23924"/>
                    </a:cubicBezTo>
                    <a:cubicBezTo>
                      <a:pt x="5322" y="23924"/>
                      <a:pt x="0" y="18545"/>
                      <a:pt x="0" y="11388"/>
                    </a:cubicBezTo>
                    <a:cubicBezTo>
                      <a:pt x="0" y="5379"/>
                      <a:pt x="4988" y="0"/>
                      <a:pt x="12933" y="0"/>
                    </a:cubicBezTo>
                    <a:cubicBezTo>
                      <a:pt x="15165" y="17"/>
                      <a:pt x="17372" y="425"/>
                      <a:pt x="19459" y="1204"/>
                    </a:cubicBezTo>
                    <a:cubicBezTo>
                      <a:pt x="21080" y="1778"/>
                      <a:pt x="22038" y="2402"/>
                      <a:pt x="22492" y="2402"/>
                    </a:cubicBezTo>
                    <a:cubicBezTo>
                      <a:pt x="22947" y="2402"/>
                      <a:pt x="22953" y="2226"/>
                      <a:pt x="23123" y="1999"/>
                    </a:cubicBezTo>
                    <a:lnTo>
                      <a:pt x="23621" y="2358"/>
                    </a:lnTo>
                    <a:lnTo>
                      <a:pt x="21049" y="7119"/>
                    </a:lnTo>
                    <a:lnTo>
                      <a:pt x="20506" y="6848"/>
                    </a:lnTo>
                    <a:cubicBezTo>
                      <a:pt x="20632" y="6680"/>
                      <a:pt x="20708" y="6478"/>
                      <a:pt x="20714" y="6268"/>
                    </a:cubicBezTo>
                    <a:cubicBezTo>
                      <a:pt x="20714" y="5291"/>
                      <a:pt x="17139" y="3027"/>
                      <a:pt x="12731" y="3027"/>
                    </a:cubicBezTo>
                    <a:cubicBezTo>
                      <a:pt x="8324" y="3027"/>
                      <a:pt x="3418" y="5694"/>
                      <a:pt x="3418" y="11855"/>
                    </a:cubicBezTo>
                    <a:cubicBezTo>
                      <a:pt x="3418" y="17234"/>
                      <a:pt x="8361" y="20929"/>
                      <a:pt x="13507" y="20929"/>
                    </a:cubicBezTo>
                    <a:cubicBezTo>
                      <a:pt x="17461" y="20929"/>
                      <a:pt x="21036" y="18034"/>
                      <a:pt x="21036" y="16836"/>
                    </a:cubicBezTo>
                    <a:cubicBezTo>
                      <a:pt x="21017" y="16612"/>
                      <a:pt x="20948" y="16396"/>
                      <a:pt x="20828" y="16206"/>
                    </a:cubicBezTo>
                    <a:lnTo>
                      <a:pt x="21370" y="15853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499" name="Google Shape;3499;p24"/>
              <p:cNvSpPr/>
              <p:nvPr/>
            </p:nvSpPr>
            <p:spPr>
              <a:xfrm>
                <a:off x="9036566" y="3285033"/>
                <a:ext cx="4653" cy="19604"/>
              </a:xfrm>
              <a:custGeom>
                <a:rect b="b" l="l" r="r" t="t"/>
                <a:pathLst>
                  <a:path extrusionOk="0" h="19604" w="4653">
                    <a:moveTo>
                      <a:pt x="0" y="19586"/>
                    </a:moveTo>
                    <a:lnTo>
                      <a:pt x="0" y="19050"/>
                    </a:lnTo>
                    <a:cubicBezTo>
                      <a:pt x="870" y="19050"/>
                      <a:pt x="1040" y="18829"/>
                      <a:pt x="1040" y="17788"/>
                    </a:cubicBezTo>
                    <a:lnTo>
                      <a:pt x="1040" y="1797"/>
                    </a:lnTo>
                    <a:cubicBezTo>
                      <a:pt x="1040" y="776"/>
                      <a:pt x="870" y="536"/>
                      <a:pt x="0" y="536"/>
                    </a:cubicBezTo>
                    <a:lnTo>
                      <a:pt x="0" y="0"/>
                    </a:lnTo>
                    <a:lnTo>
                      <a:pt x="4654" y="0"/>
                    </a:lnTo>
                    <a:lnTo>
                      <a:pt x="4654" y="536"/>
                    </a:lnTo>
                    <a:cubicBezTo>
                      <a:pt x="3783" y="536"/>
                      <a:pt x="3613" y="757"/>
                      <a:pt x="3613" y="1797"/>
                    </a:cubicBezTo>
                    <a:lnTo>
                      <a:pt x="3613" y="17807"/>
                    </a:lnTo>
                    <a:cubicBezTo>
                      <a:pt x="3613" y="18829"/>
                      <a:pt x="3783" y="19069"/>
                      <a:pt x="4654" y="19069"/>
                    </a:cubicBezTo>
                    <a:lnTo>
                      <a:pt x="4654" y="1960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00" name="Google Shape;3500;p24"/>
              <p:cNvSpPr/>
              <p:nvPr/>
            </p:nvSpPr>
            <p:spPr>
              <a:xfrm>
                <a:off x="9046415" y="3283968"/>
                <a:ext cx="18759" cy="21691"/>
              </a:xfrm>
              <a:custGeom>
                <a:rect b="b" l="l" r="r" t="t"/>
                <a:pathLst>
                  <a:path extrusionOk="0" h="21691" w="18759">
                    <a:moveTo>
                      <a:pt x="958" y="2863"/>
                    </a:moveTo>
                    <a:cubicBezTo>
                      <a:pt x="958" y="1841"/>
                      <a:pt x="795" y="1602"/>
                      <a:pt x="0" y="1602"/>
                    </a:cubicBezTo>
                    <a:lnTo>
                      <a:pt x="0" y="1066"/>
                    </a:lnTo>
                    <a:lnTo>
                      <a:pt x="16761" y="1066"/>
                    </a:lnTo>
                    <a:cubicBezTo>
                      <a:pt x="17593" y="1066"/>
                      <a:pt x="17801" y="750"/>
                      <a:pt x="17801" y="0"/>
                    </a:cubicBezTo>
                    <a:lnTo>
                      <a:pt x="18299" y="0"/>
                    </a:lnTo>
                    <a:lnTo>
                      <a:pt x="18299" y="4622"/>
                    </a:lnTo>
                    <a:lnTo>
                      <a:pt x="17801" y="4622"/>
                    </a:lnTo>
                    <a:cubicBezTo>
                      <a:pt x="17801" y="3865"/>
                      <a:pt x="17593" y="3556"/>
                      <a:pt x="16761" y="3556"/>
                    </a:cubicBezTo>
                    <a:lnTo>
                      <a:pt x="3701" y="3556"/>
                    </a:lnTo>
                    <a:lnTo>
                      <a:pt x="3701" y="9339"/>
                    </a:lnTo>
                    <a:lnTo>
                      <a:pt x="12889" y="9339"/>
                    </a:lnTo>
                    <a:cubicBezTo>
                      <a:pt x="13728" y="9339"/>
                      <a:pt x="13936" y="9024"/>
                      <a:pt x="13936" y="8267"/>
                    </a:cubicBezTo>
                    <a:lnTo>
                      <a:pt x="14434" y="8267"/>
                    </a:lnTo>
                    <a:lnTo>
                      <a:pt x="14434" y="12895"/>
                    </a:lnTo>
                    <a:lnTo>
                      <a:pt x="13936" y="12895"/>
                    </a:lnTo>
                    <a:cubicBezTo>
                      <a:pt x="13936" y="12139"/>
                      <a:pt x="13728" y="11830"/>
                      <a:pt x="12889" y="11830"/>
                    </a:cubicBezTo>
                    <a:lnTo>
                      <a:pt x="3701" y="11830"/>
                    </a:lnTo>
                    <a:lnTo>
                      <a:pt x="3701" y="18135"/>
                    </a:lnTo>
                    <a:lnTo>
                      <a:pt x="17215" y="18135"/>
                    </a:lnTo>
                    <a:cubicBezTo>
                      <a:pt x="18047" y="18135"/>
                      <a:pt x="18255" y="17826"/>
                      <a:pt x="18255" y="17070"/>
                    </a:cubicBezTo>
                    <a:lnTo>
                      <a:pt x="18760" y="17070"/>
                    </a:lnTo>
                    <a:lnTo>
                      <a:pt x="18760" y="21692"/>
                    </a:lnTo>
                    <a:lnTo>
                      <a:pt x="18255" y="21692"/>
                    </a:lnTo>
                    <a:cubicBezTo>
                      <a:pt x="18255" y="20935"/>
                      <a:pt x="18047" y="20626"/>
                      <a:pt x="17215" y="20626"/>
                    </a:cubicBezTo>
                    <a:lnTo>
                      <a:pt x="0" y="20626"/>
                    </a:lnTo>
                    <a:lnTo>
                      <a:pt x="0" y="20090"/>
                    </a:lnTo>
                    <a:cubicBezTo>
                      <a:pt x="795" y="20090"/>
                      <a:pt x="958" y="19869"/>
                      <a:pt x="958" y="18829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01" name="Google Shape;3501;p24"/>
              <p:cNvSpPr/>
              <p:nvPr/>
            </p:nvSpPr>
            <p:spPr>
              <a:xfrm>
                <a:off x="9068410" y="3285033"/>
                <a:ext cx="20121" cy="19617"/>
              </a:xfrm>
              <a:custGeom>
                <a:rect b="b" l="l" r="r" t="t"/>
                <a:pathLst>
                  <a:path extrusionOk="0" h="19617" w="20121">
                    <a:moveTo>
                      <a:pt x="0" y="19586"/>
                    </a:moveTo>
                    <a:lnTo>
                      <a:pt x="0" y="19050"/>
                    </a:lnTo>
                    <a:cubicBezTo>
                      <a:pt x="870" y="19050"/>
                      <a:pt x="1122" y="18829"/>
                      <a:pt x="1122" y="17788"/>
                    </a:cubicBezTo>
                    <a:lnTo>
                      <a:pt x="1122" y="1797"/>
                    </a:lnTo>
                    <a:cubicBezTo>
                      <a:pt x="1122" y="776"/>
                      <a:pt x="870" y="536"/>
                      <a:pt x="0" y="536"/>
                    </a:cubicBezTo>
                    <a:lnTo>
                      <a:pt x="0" y="0"/>
                    </a:lnTo>
                    <a:lnTo>
                      <a:pt x="6072" y="0"/>
                    </a:lnTo>
                    <a:lnTo>
                      <a:pt x="6072" y="536"/>
                    </a:lnTo>
                    <a:cubicBezTo>
                      <a:pt x="5196" y="536"/>
                      <a:pt x="4944" y="713"/>
                      <a:pt x="4944" y="933"/>
                    </a:cubicBezTo>
                    <a:cubicBezTo>
                      <a:pt x="4944" y="1154"/>
                      <a:pt x="5114" y="1331"/>
                      <a:pt x="5404" y="1690"/>
                    </a:cubicBezTo>
                    <a:lnTo>
                      <a:pt x="16672" y="15518"/>
                    </a:lnTo>
                    <a:lnTo>
                      <a:pt x="16672" y="1797"/>
                    </a:lnTo>
                    <a:cubicBezTo>
                      <a:pt x="16672" y="776"/>
                      <a:pt x="16426" y="536"/>
                      <a:pt x="15550" y="536"/>
                    </a:cubicBezTo>
                    <a:lnTo>
                      <a:pt x="15550" y="0"/>
                    </a:lnTo>
                    <a:lnTo>
                      <a:pt x="20122" y="0"/>
                    </a:lnTo>
                    <a:lnTo>
                      <a:pt x="20122" y="536"/>
                    </a:lnTo>
                    <a:cubicBezTo>
                      <a:pt x="19251" y="536"/>
                      <a:pt x="18999" y="757"/>
                      <a:pt x="18999" y="1797"/>
                    </a:cubicBezTo>
                    <a:lnTo>
                      <a:pt x="18999" y="17807"/>
                    </a:lnTo>
                    <a:cubicBezTo>
                      <a:pt x="18999" y="18829"/>
                      <a:pt x="19251" y="19069"/>
                      <a:pt x="20122" y="19069"/>
                    </a:cubicBezTo>
                    <a:lnTo>
                      <a:pt x="20122" y="19605"/>
                    </a:lnTo>
                    <a:lnTo>
                      <a:pt x="14554" y="19605"/>
                    </a:lnTo>
                    <a:lnTo>
                      <a:pt x="14554" y="19069"/>
                    </a:lnTo>
                    <a:cubicBezTo>
                      <a:pt x="15632" y="19069"/>
                      <a:pt x="15714" y="18936"/>
                      <a:pt x="15714" y="18671"/>
                    </a:cubicBezTo>
                    <a:cubicBezTo>
                      <a:pt x="15714" y="18406"/>
                      <a:pt x="15506" y="18224"/>
                      <a:pt x="15216" y="17870"/>
                    </a:cubicBezTo>
                    <a:lnTo>
                      <a:pt x="3449" y="3500"/>
                    </a:lnTo>
                    <a:lnTo>
                      <a:pt x="3449" y="17820"/>
                    </a:lnTo>
                    <a:cubicBezTo>
                      <a:pt x="3449" y="18842"/>
                      <a:pt x="3701" y="19081"/>
                      <a:pt x="4572" y="19081"/>
                    </a:cubicBezTo>
                    <a:lnTo>
                      <a:pt x="4572" y="19617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02" name="Google Shape;3502;p24"/>
              <p:cNvSpPr/>
              <p:nvPr/>
            </p:nvSpPr>
            <p:spPr>
              <a:xfrm>
                <a:off x="9090026" y="3283987"/>
                <a:ext cx="18709" cy="20651"/>
              </a:xfrm>
              <a:custGeom>
                <a:rect b="b" l="l" r="r" t="t"/>
                <a:pathLst>
                  <a:path extrusionOk="0" h="20651" w="18709">
                    <a:moveTo>
                      <a:pt x="18709" y="4622"/>
                    </a:moveTo>
                    <a:lnTo>
                      <a:pt x="18211" y="4622"/>
                    </a:lnTo>
                    <a:cubicBezTo>
                      <a:pt x="18211" y="3865"/>
                      <a:pt x="18003" y="3556"/>
                      <a:pt x="17171" y="3556"/>
                    </a:cubicBezTo>
                    <a:lnTo>
                      <a:pt x="10726" y="3556"/>
                    </a:lnTo>
                    <a:lnTo>
                      <a:pt x="10726" y="18854"/>
                    </a:lnTo>
                    <a:cubicBezTo>
                      <a:pt x="10726" y="19876"/>
                      <a:pt x="10890" y="20115"/>
                      <a:pt x="11767" y="20115"/>
                    </a:cubicBezTo>
                    <a:lnTo>
                      <a:pt x="11767" y="20651"/>
                    </a:lnTo>
                    <a:lnTo>
                      <a:pt x="6943" y="20651"/>
                    </a:lnTo>
                    <a:lnTo>
                      <a:pt x="6943" y="20115"/>
                    </a:lnTo>
                    <a:cubicBezTo>
                      <a:pt x="7813" y="20115"/>
                      <a:pt x="7983" y="19895"/>
                      <a:pt x="7983" y="18854"/>
                    </a:cubicBezTo>
                    <a:lnTo>
                      <a:pt x="7983" y="3556"/>
                    </a:lnTo>
                    <a:lnTo>
                      <a:pt x="1539" y="3556"/>
                    </a:lnTo>
                    <a:cubicBezTo>
                      <a:pt x="706" y="3556"/>
                      <a:pt x="498" y="3865"/>
                      <a:pt x="498" y="4622"/>
                    </a:cubicBezTo>
                    <a:lnTo>
                      <a:pt x="0" y="4622"/>
                    </a:lnTo>
                    <a:lnTo>
                      <a:pt x="0" y="0"/>
                    </a:lnTo>
                    <a:lnTo>
                      <a:pt x="498" y="0"/>
                    </a:lnTo>
                    <a:cubicBezTo>
                      <a:pt x="498" y="750"/>
                      <a:pt x="706" y="1066"/>
                      <a:pt x="1539" y="1066"/>
                    </a:cubicBezTo>
                    <a:lnTo>
                      <a:pt x="17171" y="1066"/>
                    </a:lnTo>
                    <a:cubicBezTo>
                      <a:pt x="18003" y="1066"/>
                      <a:pt x="18211" y="750"/>
                      <a:pt x="18211" y="0"/>
                    </a:cubicBezTo>
                    <a:lnTo>
                      <a:pt x="18709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03" name="Google Shape;3503;p24"/>
              <p:cNvSpPr/>
              <p:nvPr/>
            </p:nvSpPr>
            <p:spPr>
              <a:xfrm>
                <a:off x="9110771" y="3276514"/>
                <a:ext cx="7812" cy="28123"/>
              </a:xfrm>
              <a:custGeom>
                <a:rect b="b" l="l" r="r" t="t"/>
                <a:pathLst>
                  <a:path extrusionOk="0" h="28123" w="7812">
                    <a:moveTo>
                      <a:pt x="2119" y="6135"/>
                    </a:moveTo>
                    <a:lnTo>
                      <a:pt x="0" y="6135"/>
                    </a:lnTo>
                    <a:lnTo>
                      <a:pt x="4610" y="0"/>
                    </a:lnTo>
                    <a:lnTo>
                      <a:pt x="7813" y="0"/>
                    </a:lnTo>
                    <a:close/>
                    <a:moveTo>
                      <a:pt x="227" y="28105"/>
                    </a:moveTo>
                    <a:lnTo>
                      <a:pt x="227" y="27569"/>
                    </a:lnTo>
                    <a:cubicBezTo>
                      <a:pt x="1097" y="27569"/>
                      <a:pt x="1267" y="27348"/>
                      <a:pt x="1267" y="26308"/>
                    </a:cubicBezTo>
                    <a:lnTo>
                      <a:pt x="1267" y="10316"/>
                    </a:lnTo>
                    <a:cubicBezTo>
                      <a:pt x="1267" y="9295"/>
                      <a:pt x="1097" y="9055"/>
                      <a:pt x="227" y="9055"/>
                    </a:cubicBezTo>
                    <a:lnTo>
                      <a:pt x="227" y="8519"/>
                    </a:lnTo>
                    <a:lnTo>
                      <a:pt x="4881" y="8519"/>
                    </a:lnTo>
                    <a:lnTo>
                      <a:pt x="4881" y="9055"/>
                    </a:lnTo>
                    <a:cubicBezTo>
                      <a:pt x="4010" y="9055"/>
                      <a:pt x="3846" y="9276"/>
                      <a:pt x="3846" y="10316"/>
                    </a:cubicBezTo>
                    <a:lnTo>
                      <a:pt x="3846" y="26326"/>
                    </a:lnTo>
                    <a:cubicBezTo>
                      <a:pt x="3846" y="27348"/>
                      <a:pt x="4010" y="27588"/>
                      <a:pt x="4881" y="27588"/>
                    </a:cubicBezTo>
                    <a:lnTo>
                      <a:pt x="4881" y="28124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04" name="Google Shape;3504;p24"/>
              <p:cNvSpPr/>
              <p:nvPr/>
            </p:nvSpPr>
            <p:spPr>
              <a:xfrm>
                <a:off x="9120867" y="3283968"/>
                <a:ext cx="17466" cy="20670"/>
              </a:xfrm>
              <a:custGeom>
                <a:rect b="b" l="l" r="r" t="t"/>
                <a:pathLst>
                  <a:path extrusionOk="0" h="20670" w="17466">
                    <a:moveTo>
                      <a:pt x="17467" y="4641"/>
                    </a:moveTo>
                    <a:lnTo>
                      <a:pt x="16969" y="4641"/>
                    </a:lnTo>
                    <a:cubicBezTo>
                      <a:pt x="16969" y="3884"/>
                      <a:pt x="16761" y="3575"/>
                      <a:pt x="15928" y="3575"/>
                    </a:cubicBezTo>
                    <a:lnTo>
                      <a:pt x="3701" y="3575"/>
                    </a:lnTo>
                    <a:lnTo>
                      <a:pt x="3701" y="9534"/>
                    </a:lnTo>
                    <a:lnTo>
                      <a:pt x="11899" y="9534"/>
                    </a:lnTo>
                    <a:cubicBezTo>
                      <a:pt x="12725" y="9534"/>
                      <a:pt x="12933" y="9225"/>
                      <a:pt x="12933" y="8557"/>
                    </a:cubicBezTo>
                    <a:lnTo>
                      <a:pt x="13438" y="8557"/>
                    </a:lnTo>
                    <a:lnTo>
                      <a:pt x="13438" y="12914"/>
                    </a:lnTo>
                    <a:lnTo>
                      <a:pt x="12933" y="12914"/>
                    </a:lnTo>
                    <a:cubicBezTo>
                      <a:pt x="12933" y="12334"/>
                      <a:pt x="12725" y="12025"/>
                      <a:pt x="11899" y="12025"/>
                    </a:cubicBezTo>
                    <a:lnTo>
                      <a:pt x="3701" y="12025"/>
                    </a:lnTo>
                    <a:lnTo>
                      <a:pt x="3701" y="18873"/>
                    </a:lnTo>
                    <a:cubicBezTo>
                      <a:pt x="3701" y="19895"/>
                      <a:pt x="3872" y="20134"/>
                      <a:pt x="4824" y="20134"/>
                    </a:cubicBezTo>
                    <a:lnTo>
                      <a:pt x="4824" y="20670"/>
                    </a:lnTo>
                    <a:lnTo>
                      <a:pt x="0" y="20670"/>
                    </a:lnTo>
                    <a:lnTo>
                      <a:pt x="0" y="20134"/>
                    </a:lnTo>
                    <a:cubicBezTo>
                      <a:pt x="958" y="20134"/>
                      <a:pt x="1129" y="19914"/>
                      <a:pt x="1129" y="18873"/>
                    </a:cubicBezTo>
                    <a:lnTo>
                      <a:pt x="1129" y="2863"/>
                    </a:lnTo>
                    <a:cubicBezTo>
                      <a:pt x="1129" y="1841"/>
                      <a:pt x="958" y="1602"/>
                      <a:pt x="88" y="1602"/>
                    </a:cubicBezTo>
                    <a:lnTo>
                      <a:pt x="88" y="1066"/>
                    </a:lnTo>
                    <a:lnTo>
                      <a:pt x="15928" y="1066"/>
                    </a:lnTo>
                    <a:cubicBezTo>
                      <a:pt x="16761" y="1066"/>
                      <a:pt x="16969" y="750"/>
                      <a:pt x="16969" y="0"/>
                    </a:cubicBezTo>
                    <a:lnTo>
                      <a:pt x="17467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05" name="Google Shape;3505;p24"/>
              <p:cNvSpPr/>
              <p:nvPr/>
            </p:nvSpPr>
            <p:spPr>
              <a:xfrm>
                <a:off x="9141323" y="3285033"/>
                <a:ext cx="4659" cy="19604"/>
              </a:xfrm>
              <a:custGeom>
                <a:rect b="b" l="l" r="r" t="t"/>
                <a:pathLst>
                  <a:path extrusionOk="0" h="19604" w="4659">
                    <a:moveTo>
                      <a:pt x="0" y="19586"/>
                    </a:moveTo>
                    <a:lnTo>
                      <a:pt x="0" y="19050"/>
                    </a:lnTo>
                    <a:cubicBezTo>
                      <a:pt x="876" y="19050"/>
                      <a:pt x="1040" y="18829"/>
                      <a:pt x="1040" y="17788"/>
                    </a:cubicBezTo>
                    <a:lnTo>
                      <a:pt x="1040" y="1797"/>
                    </a:lnTo>
                    <a:cubicBezTo>
                      <a:pt x="1040" y="776"/>
                      <a:pt x="876" y="536"/>
                      <a:pt x="0" y="536"/>
                    </a:cubicBezTo>
                    <a:lnTo>
                      <a:pt x="0" y="0"/>
                    </a:lnTo>
                    <a:lnTo>
                      <a:pt x="4660" y="0"/>
                    </a:lnTo>
                    <a:lnTo>
                      <a:pt x="4660" y="536"/>
                    </a:lnTo>
                    <a:cubicBezTo>
                      <a:pt x="3783" y="536"/>
                      <a:pt x="3619" y="757"/>
                      <a:pt x="3619" y="1797"/>
                    </a:cubicBezTo>
                    <a:lnTo>
                      <a:pt x="3619" y="17807"/>
                    </a:lnTo>
                    <a:cubicBezTo>
                      <a:pt x="3619" y="18829"/>
                      <a:pt x="3783" y="19069"/>
                      <a:pt x="4660" y="19069"/>
                    </a:cubicBezTo>
                    <a:lnTo>
                      <a:pt x="4660" y="1960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06" name="Google Shape;3506;p24"/>
              <p:cNvSpPr/>
              <p:nvPr/>
            </p:nvSpPr>
            <p:spPr>
              <a:xfrm>
                <a:off x="9149085" y="3284787"/>
                <a:ext cx="19995" cy="20096"/>
              </a:xfrm>
              <a:custGeom>
                <a:rect b="b" l="l" r="r" t="t"/>
                <a:pathLst>
                  <a:path extrusionOk="0" h="20096" w="19995">
                    <a:moveTo>
                      <a:pt x="17019" y="6047"/>
                    </a:moveTo>
                    <a:lnTo>
                      <a:pt x="16521" y="5783"/>
                    </a:lnTo>
                    <a:cubicBezTo>
                      <a:pt x="16590" y="5536"/>
                      <a:pt x="16616" y="5281"/>
                      <a:pt x="16603" y="5026"/>
                    </a:cubicBezTo>
                    <a:cubicBezTo>
                      <a:pt x="16603" y="4313"/>
                      <a:pt x="13400" y="2504"/>
                      <a:pt x="10404" y="2504"/>
                    </a:cubicBezTo>
                    <a:cubicBezTo>
                      <a:pt x="5625" y="2504"/>
                      <a:pt x="2756" y="5972"/>
                      <a:pt x="2756" y="10108"/>
                    </a:cubicBezTo>
                    <a:cubicBezTo>
                      <a:pt x="2623" y="13968"/>
                      <a:pt x="5637" y="17207"/>
                      <a:pt x="9496" y="17342"/>
                    </a:cubicBezTo>
                    <a:cubicBezTo>
                      <a:pt x="9673" y="17348"/>
                      <a:pt x="9843" y="17348"/>
                      <a:pt x="10020" y="17341"/>
                    </a:cubicBezTo>
                    <a:cubicBezTo>
                      <a:pt x="14383" y="17341"/>
                      <a:pt x="16836" y="15077"/>
                      <a:pt x="16836" y="14321"/>
                    </a:cubicBezTo>
                    <a:cubicBezTo>
                      <a:pt x="16830" y="14017"/>
                      <a:pt x="16773" y="13717"/>
                      <a:pt x="16672" y="13431"/>
                    </a:cubicBezTo>
                    <a:lnTo>
                      <a:pt x="17088" y="13160"/>
                    </a:lnTo>
                    <a:lnTo>
                      <a:pt x="19995" y="17253"/>
                    </a:lnTo>
                    <a:lnTo>
                      <a:pt x="19541" y="17612"/>
                    </a:lnTo>
                    <a:cubicBezTo>
                      <a:pt x="19125" y="17253"/>
                      <a:pt x="18911" y="17209"/>
                      <a:pt x="18753" y="17209"/>
                    </a:cubicBezTo>
                    <a:cubicBezTo>
                      <a:pt x="17751" y="17209"/>
                      <a:pt x="15424" y="20097"/>
                      <a:pt x="10146" y="20097"/>
                    </a:cubicBezTo>
                    <a:cubicBezTo>
                      <a:pt x="4471" y="20097"/>
                      <a:pt x="0" y="16496"/>
                      <a:pt x="0" y="10096"/>
                    </a:cubicBezTo>
                    <a:cubicBezTo>
                      <a:pt x="0" y="3695"/>
                      <a:pt x="4654" y="7"/>
                      <a:pt x="10310" y="7"/>
                    </a:cubicBezTo>
                    <a:cubicBezTo>
                      <a:pt x="12145" y="-51"/>
                      <a:pt x="13967" y="267"/>
                      <a:pt x="15676" y="940"/>
                    </a:cubicBezTo>
                    <a:cubicBezTo>
                      <a:pt x="16389" y="1280"/>
                      <a:pt x="17120" y="1562"/>
                      <a:pt x="17877" y="1785"/>
                    </a:cubicBezTo>
                    <a:cubicBezTo>
                      <a:pt x="18167" y="1747"/>
                      <a:pt x="18419" y="1561"/>
                      <a:pt x="18545" y="1293"/>
                    </a:cubicBezTo>
                    <a:lnTo>
                      <a:pt x="19043" y="147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07" name="Google Shape;3507;p24"/>
              <p:cNvSpPr/>
              <p:nvPr/>
            </p:nvSpPr>
            <p:spPr>
              <a:xfrm>
                <a:off x="9167845" y="3285046"/>
                <a:ext cx="21527" cy="19573"/>
              </a:xfrm>
              <a:custGeom>
                <a:rect b="b" l="l" r="r" t="t"/>
                <a:pathLst>
                  <a:path extrusionOk="0" h="19573" w="21527">
                    <a:moveTo>
                      <a:pt x="0" y="19573"/>
                    </a:moveTo>
                    <a:lnTo>
                      <a:pt x="0" y="19037"/>
                    </a:lnTo>
                    <a:cubicBezTo>
                      <a:pt x="870" y="19037"/>
                      <a:pt x="1078" y="18596"/>
                      <a:pt x="1330" y="17927"/>
                    </a:cubicBezTo>
                    <a:lnTo>
                      <a:pt x="7901" y="1829"/>
                    </a:lnTo>
                    <a:cubicBezTo>
                      <a:pt x="8027" y="1595"/>
                      <a:pt x="8097" y="1336"/>
                      <a:pt x="8109" y="1072"/>
                    </a:cubicBezTo>
                    <a:cubicBezTo>
                      <a:pt x="8109" y="807"/>
                      <a:pt x="7819" y="498"/>
                      <a:pt x="7069" y="441"/>
                    </a:cubicBezTo>
                    <a:lnTo>
                      <a:pt x="7069" y="0"/>
                    </a:lnTo>
                    <a:lnTo>
                      <a:pt x="13803" y="0"/>
                    </a:lnTo>
                    <a:lnTo>
                      <a:pt x="13803" y="536"/>
                    </a:lnTo>
                    <a:cubicBezTo>
                      <a:pt x="13387" y="536"/>
                      <a:pt x="12845" y="668"/>
                      <a:pt x="12845" y="1066"/>
                    </a:cubicBezTo>
                    <a:cubicBezTo>
                      <a:pt x="12883" y="1378"/>
                      <a:pt x="12983" y="1680"/>
                      <a:pt x="13141" y="1955"/>
                    </a:cubicBezTo>
                    <a:lnTo>
                      <a:pt x="20267" y="18148"/>
                    </a:lnTo>
                    <a:cubicBezTo>
                      <a:pt x="20437" y="18697"/>
                      <a:pt x="20954" y="19062"/>
                      <a:pt x="21528" y="19037"/>
                    </a:cubicBezTo>
                    <a:lnTo>
                      <a:pt x="21528" y="19573"/>
                    </a:lnTo>
                    <a:lnTo>
                      <a:pt x="16288" y="19573"/>
                    </a:lnTo>
                    <a:lnTo>
                      <a:pt x="16288" y="19037"/>
                    </a:lnTo>
                    <a:cubicBezTo>
                      <a:pt x="17284" y="19037"/>
                      <a:pt x="17549" y="18860"/>
                      <a:pt x="17549" y="18507"/>
                    </a:cubicBezTo>
                    <a:cubicBezTo>
                      <a:pt x="17536" y="18167"/>
                      <a:pt x="17448" y="17834"/>
                      <a:pt x="17297" y="17530"/>
                    </a:cubicBezTo>
                    <a:lnTo>
                      <a:pt x="15594" y="13791"/>
                    </a:lnTo>
                    <a:lnTo>
                      <a:pt x="5505" y="13791"/>
                    </a:lnTo>
                    <a:lnTo>
                      <a:pt x="4092" y="17171"/>
                    </a:lnTo>
                    <a:cubicBezTo>
                      <a:pt x="3872" y="17597"/>
                      <a:pt x="3689" y="18045"/>
                      <a:pt x="3550" y="18507"/>
                    </a:cubicBezTo>
                    <a:cubicBezTo>
                      <a:pt x="3550" y="18860"/>
                      <a:pt x="3846" y="19037"/>
                      <a:pt x="4673" y="19037"/>
                    </a:cubicBezTo>
                    <a:lnTo>
                      <a:pt x="4673" y="19573"/>
                    </a:lnTo>
                    <a:close/>
                    <a:moveTo>
                      <a:pt x="10354" y="1961"/>
                    </a:moveTo>
                    <a:lnTo>
                      <a:pt x="6444" y="11300"/>
                    </a:lnTo>
                    <a:lnTo>
                      <a:pt x="14554" y="1130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08" name="Google Shape;3508;p24"/>
              <p:cNvSpPr/>
              <p:nvPr/>
            </p:nvSpPr>
            <p:spPr>
              <a:xfrm>
                <a:off x="9189089" y="3284794"/>
                <a:ext cx="18381" cy="20077"/>
              </a:xfrm>
              <a:custGeom>
                <a:rect b="b" l="l" r="r" t="t"/>
                <a:pathLst>
                  <a:path extrusionOk="0" h="20077" w="18381">
                    <a:moveTo>
                      <a:pt x="1621" y="14226"/>
                    </a:moveTo>
                    <a:lnTo>
                      <a:pt x="2119" y="14358"/>
                    </a:lnTo>
                    <a:cubicBezTo>
                      <a:pt x="2075" y="14546"/>
                      <a:pt x="2043" y="14738"/>
                      <a:pt x="2037" y="14932"/>
                    </a:cubicBezTo>
                    <a:cubicBezTo>
                      <a:pt x="2037" y="15909"/>
                      <a:pt x="5738" y="17606"/>
                      <a:pt x="9730" y="17606"/>
                    </a:cubicBezTo>
                    <a:cubicBezTo>
                      <a:pt x="13469" y="17606"/>
                      <a:pt x="15802" y="16445"/>
                      <a:pt x="15802" y="14453"/>
                    </a:cubicBezTo>
                    <a:cubicBezTo>
                      <a:pt x="15802" y="8778"/>
                      <a:pt x="870" y="14409"/>
                      <a:pt x="870" y="6180"/>
                    </a:cubicBezTo>
                    <a:cubicBezTo>
                      <a:pt x="870" y="1690"/>
                      <a:pt x="4572" y="0"/>
                      <a:pt x="8733" y="0"/>
                    </a:cubicBezTo>
                    <a:cubicBezTo>
                      <a:pt x="13097" y="0"/>
                      <a:pt x="15304" y="1595"/>
                      <a:pt x="15966" y="1595"/>
                    </a:cubicBezTo>
                    <a:cubicBezTo>
                      <a:pt x="16218" y="1595"/>
                      <a:pt x="16382" y="1513"/>
                      <a:pt x="16628" y="965"/>
                    </a:cubicBezTo>
                    <a:lnTo>
                      <a:pt x="17170" y="1185"/>
                    </a:lnTo>
                    <a:lnTo>
                      <a:pt x="15632" y="5543"/>
                    </a:lnTo>
                    <a:lnTo>
                      <a:pt x="15134" y="5322"/>
                    </a:lnTo>
                    <a:cubicBezTo>
                      <a:pt x="15197" y="5150"/>
                      <a:pt x="15222" y="4968"/>
                      <a:pt x="15216" y="4786"/>
                    </a:cubicBezTo>
                    <a:cubicBezTo>
                      <a:pt x="15216" y="3853"/>
                      <a:pt x="11893" y="2478"/>
                      <a:pt x="8607" y="2478"/>
                    </a:cubicBezTo>
                    <a:cubicBezTo>
                      <a:pt x="4319" y="2478"/>
                      <a:pt x="3449" y="4168"/>
                      <a:pt x="3449" y="5814"/>
                    </a:cubicBezTo>
                    <a:cubicBezTo>
                      <a:pt x="3449" y="11104"/>
                      <a:pt x="18381" y="5770"/>
                      <a:pt x="18381" y="13772"/>
                    </a:cubicBezTo>
                    <a:cubicBezTo>
                      <a:pt x="18381" y="17952"/>
                      <a:pt x="15632" y="20077"/>
                      <a:pt x="9313" y="20077"/>
                    </a:cubicBezTo>
                    <a:cubicBezTo>
                      <a:pt x="5032" y="20077"/>
                      <a:pt x="2119" y="18186"/>
                      <a:pt x="1242" y="18186"/>
                    </a:cubicBezTo>
                    <a:cubicBezTo>
                      <a:pt x="870" y="18216"/>
                      <a:pt x="567" y="18490"/>
                      <a:pt x="498" y="18854"/>
                    </a:cubicBezTo>
                    <a:lnTo>
                      <a:pt x="0" y="18678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09" name="Google Shape;3509;p24"/>
              <p:cNvSpPr/>
              <p:nvPr/>
            </p:nvSpPr>
            <p:spPr>
              <a:xfrm>
                <a:off x="8507478" y="3086750"/>
                <a:ext cx="189827" cy="171686"/>
              </a:xfrm>
              <a:custGeom>
                <a:rect b="b" l="l" r="r" t="t"/>
                <a:pathLst>
                  <a:path extrusionOk="0" h="171686" w="189827">
                    <a:moveTo>
                      <a:pt x="189828" y="144225"/>
                    </a:moveTo>
                    <a:lnTo>
                      <a:pt x="187305" y="146779"/>
                    </a:lnTo>
                    <a:cubicBezTo>
                      <a:pt x="186044" y="146779"/>
                      <a:pt x="185073" y="146463"/>
                      <a:pt x="183793" y="146463"/>
                    </a:cubicBezTo>
                    <a:cubicBezTo>
                      <a:pt x="179007" y="146463"/>
                      <a:pt x="143272" y="171686"/>
                      <a:pt x="102109" y="171686"/>
                    </a:cubicBezTo>
                    <a:cubicBezTo>
                      <a:pt x="48182" y="171686"/>
                      <a:pt x="0" y="142327"/>
                      <a:pt x="0" y="85846"/>
                    </a:cubicBezTo>
                    <a:cubicBezTo>
                      <a:pt x="0" y="29366"/>
                      <a:pt x="48169" y="0"/>
                      <a:pt x="102077" y="0"/>
                    </a:cubicBezTo>
                    <a:cubicBezTo>
                      <a:pt x="123453" y="0"/>
                      <a:pt x="141645" y="4149"/>
                      <a:pt x="154724" y="7977"/>
                    </a:cubicBezTo>
                    <a:cubicBezTo>
                      <a:pt x="167802" y="11804"/>
                      <a:pt x="175785" y="15954"/>
                      <a:pt x="177380" y="15954"/>
                    </a:cubicBezTo>
                    <a:cubicBezTo>
                      <a:pt x="179272" y="15954"/>
                      <a:pt x="180892" y="13084"/>
                      <a:pt x="181851" y="11804"/>
                    </a:cubicBezTo>
                    <a:lnTo>
                      <a:pt x="186637" y="15638"/>
                    </a:lnTo>
                    <a:lnTo>
                      <a:pt x="161748" y="54229"/>
                    </a:lnTo>
                    <a:lnTo>
                      <a:pt x="158557" y="51991"/>
                    </a:lnTo>
                    <a:cubicBezTo>
                      <a:pt x="158481" y="50591"/>
                      <a:pt x="158270" y="49201"/>
                      <a:pt x="157927" y="47842"/>
                    </a:cubicBezTo>
                    <a:cubicBezTo>
                      <a:pt x="156035" y="38270"/>
                      <a:pt x="123151" y="27424"/>
                      <a:pt x="102090" y="27424"/>
                    </a:cubicBezTo>
                    <a:cubicBezTo>
                      <a:pt x="66034" y="27424"/>
                      <a:pt x="35079" y="48163"/>
                      <a:pt x="35079" y="84856"/>
                    </a:cubicBezTo>
                    <a:cubicBezTo>
                      <a:pt x="35079" y="121549"/>
                      <a:pt x="66034" y="142295"/>
                      <a:pt x="102090" y="142295"/>
                    </a:cubicBezTo>
                    <a:cubicBezTo>
                      <a:pt x="128895" y="142295"/>
                      <a:pt x="165588" y="128574"/>
                      <a:pt x="165588" y="116770"/>
                    </a:cubicBezTo>
                    <a:cubicBezTo>
                      <a:pt x="165513" y="115403"/>
                      <a:pt x="165078" y="114080"/>
                      <a:pt x="164327" y="112936"/>
                    </a:cubicBezTo>
                    <a:lnTo>
                      <a:pt x="168798" y="110413"/>
                    </a:lnTo>
                    <a:close/>
                  </a:path>
                </a:pathLst>
              </a:custGeom>
              <a:solidFill>
                <a:srgbClr val="AE0E1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10" name="Google Shape;3510;p24"/>
              <p:cNvSpPr/>
              <p:nvPr/>
            </p:nvSpPr>
            <p:spPr>
              <a:xfrm>
                <a:off x="8730171" y="3086750"/>
                <a:ext cx="167877" cy="171648"/>
              </a:xfrm>
              <a:custGeom>
                <a:rect b="b" l="l" r="r" t="t"/>
                <a:pathLst>
                  <a:path extrusionOk="0" h="171648" w="167877">
                    <a:moveTo>
                      <a:pt x="0" y="155714"/>
                    </a:moveTo>
                    <a:lnTo>
                      <a:pt x="17555" y="117104"/>
                    </a:lnTo>
                    <a:lnTo>
                      <a:pt x="20746" y="118699"/>
                    </a:lnTo>
                    <a:cubicBezTo>
                      <a:pt x="20669" y="120487"/>
                      <a:pt x="21107" y="122260"/>
                      <a:pt x="22007" y="123807"/>
                    </a:cubicBezTo>
                    <a:cubicBezTo>
                      <a:pt x="28388" y="134337"/>
                      <a:pt x="59980" y="144225"/>
                      <a:pt x="80083" y="144225"/>
                    </a:cubicBezTo>
                    <a:cubicBezTo>
                      <a:pt x="94119" y="144225"/>
                      <a:pt x="131455" y="140719"/>
                      <a:pt x="131455" y="121253"/>
                    </a:cubicBezTo>
                    <a:cubicBezTo>
                      <a:pt x="131468" y="82321"/>
                      <a:pt x="1917" y="131159"/>
                      <a:pt x="1917" y="52968"/>
                    </a:cubicBezTo>
                    <a:cubicBezTo>
                      <a:pt x="1917" y="26484"/>
                      <a:pt x="26509" y="0"/>
                      <a:pt x="79477" y="0"/>
                    </a:cubicBezTo>
                    <a:cubicBezTo>
                      <a:pt x="123807" y="0"/>
                      <a:pt x="145177" y="15954"/>
                      <a:pt x="156035" y="15954"/>
                    </a:cubicBezTo>
                    <a:cubicBezTo>
                      <a:pt x="159226" y="15954"/>
                      <a:pt x="161143" y="15323"/>
                      <a:pt x="162417" y="14062"/>
                    </a:cubicBezTo>
                    <a:lnTo>
                      <a:pt x="166250" y="16584"/>
                    </a:lnTo>
                    <a:lnTo>
                      <a:pt x="144231" y="56480"/>
                    </a:lnTo>
                    <a:lnTo>
                      <a:pt x="141040" y="55219"/>
                    </a:lnTo>
                    <a:cubicBezTo>
                      <a:pt x="140778" y="52606"/>
                      <a:pt x="139903" y="50091"/>
                      <a:pt x="138486" y="47879"/>
                    </a:cubicBezTo>
                    <a:cubicBezTo>
                      <a:pt x="131783" y="37992"/>
                      <a:pt x="104984" y="27461"/>
                      <a:pt x="80411" y="27461"/>
                    </a:cubicBezTo>
                    <a:cubicBezTo>
                      <a:pt x="61588" y="27461"/>
                      <a:pt x="38295" y="32884"/>
                      <a:pt x="38295" y="46927"/>
                    </a:cubicBezTo>
                    <a:cubicBezTo>
                      <a:pt x="38295" y="87429"/>
                      <a:pt x="167877" y="40205"/>
                      <a:pt x="167877" y="116789"/>
                    </a:cubicBezTo>
                    <a:cubicBezTo>
                      <a:pt x="167877" y="160821"/>
                      <a:pt x="115224" y="171648"/>
                      <a:pt x="80764" y="171648"/>
                    </a:cubicBezTo>
                    <a:cubicBezTo>
                      <a:pt x="31623" y="171648"/>
                      <a:pt x="18224" y="155689"/>
                      <a:pt x="8651" y="155689"/>
                    </a:cubicBezTo>
                    <a:cubicBezTo>
                      <a:pt x="7056" y="155689"/>
                      <a:pt x="5461" y="156950"/>
                      <a:pt x="4502" y="158242"/>
                    </a:cubicBezTo>
                    <a:close/>
                  </a:path>
                </a:pathLst>
              </a:custGeom>
              <a:solidFill>
                <a:srgbClr val="AE0E1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11" name="Google Shape;3511;p24"/>
              <p:cNvSpPr/>
              <p:nvPr/>
            </p:nvSpPr>
            <p:spPr>
              <a:xfrm>
                <a:off x="8934394" y="3088641"/>
                <a:ext cx="52968" cy="167871"/>
              </a:xfrm>
              <a:custGeom>
                <a:rect b="b" l="l" r="r" t="t"/>
                <a:pathLst>
                  <a:path extrusionOk="0" h="167871" w="52968">
                    <a:moveTo>
                      <a:pt x="0" y="167865"/>
                    </a:moveTo>
                    <a:lnTo>
                      <a:pt x="0" y="162120"/>
                    </a:lnTo>
                    <a:cubicBezTo>
                      <a:pt x="5423" y="162120"/>
                      <a:pt x="8298" y="160229"/>
                      <a:pt x="8298" y="156376"/>
                    </a:cubicBezTo>
                    <a:lnTo>
                      <a:pt x="8298" y="11508"/>
                    </a:lnTo>
                    <a:cubicBezTo>
                      <a:pt x="8298" y="7680"/>
                      <a:pt x="5423" y="5763"/>
                      <a:pt x="0" y="5763"/>
                    </a:cubicBezTo>
                    <a:lnTo>
                      <a:pt x="0" y="0"/>
                    </a:lnTo>
                    <a:lnTo>
                      <a:pt x="52968" y="0"/>
                    </a:lnTo>
                    <a:lnTo>
                      <a:pt x="52968" y="5745"/>
                    </a:lnTo>
                    <a:cubicBezTo>
                      <a:pt x="47545" y="5745"/>
                      <a:pt x="44670" y="7636"/>
                      <a:pt x="44670" y="11489"/>
                    </a:cubicBezTo>
                    <a:lnTo>
                      <a:pt x="44670" y="156382"/>
                    </a:lnTo>
                    <a:cubicBezTo>
                      <a:pt x="44670" y="160210"/>
                      <a:pt x="47545" y="162127"/>
                      <a:pt x="52968" y="162127"/>
                    </a:cubicBezTo>
                    <a:lnTo>
                      <a:pt x="52968" y="167871"/>
                    </a:lnTo>
                    <a:close/>
                  </a:path>
                </a:pathLst>
              </a:custGeom>
              <a:solidFill>
                <a:srgbClr val="AE0E1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12" name="Google Shape;3512;p24"/>
              <p:cNvSpPr/>
              <p:nvPr/>
            </p:nvSpPr>
            <p:spPr>
              <a:xfrm>
                <a:off x="9018664" y="3086750"/>
                <a:ext cx="189827" cy="171686"/>
              </a:xfrm>
              <a:custGeom>
                <a:rect b="b" l="l" r="r" t="t"/>
                <a:pathLst>
                  <a:path extrusionOk="0" h="171686" w="189827">
                    <a:moveTo>
                      <a:pt x="189827" y="144225"/>
                    </a:moveTo>
                    <a:lnTo>
                      <a:pt x="187305" y="146779"/>
                    </a:lnTo>
                    <a:cubicBezTo>
                      <a:pt x="186044" y="146779"/>
                      <a:pt x="185067" y="146463"/>
                      <a:pt x="183793" y="146463"/>
                    </a:cubicBezTo>
                    <a:cubicBezTo>
                      <a:pt x="179007" y="146463"/>
                      <a:pt x="143266" y="171686"/>
                      <a:pt x="102109" y="171686"/>
                    </a:cubicBezTo>
                    <a:cubicBezTo>
                      <a:pt x="48182" y="171686"/>
                      <a:pt x="0" y="142327"/>
                      <a:pt x="0" y="85846"/>
                    </a:cubicBezTo>
                    <a:cubicBezTo>
                      <a:pt x="0" y="29366"/>
                      <a:pt x="48157" y="0"/>
                      <a:pt x="102083" y="0"/>
                    </a:cubicBezTo>
                    <a:cubicBezTo>
                      <a:pt x="123460" y="0"/>
                      <a:pt x="141645" y="4149"/>
                      <a:pt x="154730" y="7977"/>
                    </a:cubicBezTo>
                    <a:cubicBezTo>
                      <a:pt x="167814" y="11804"/>
                      <a:pt x="175791" y="15954"/>
                      <a:pt x="177386" y="15954"/>
                    </a:cubicBezTo>
                    <a:cubicBezTo>
                      <a:pt x="179278" y="15954"/>
                      <a:pt x="180899" y="13084"/>
                      <a:pt x="181851" y="11804"/>
                    </a:cubicBezTo>
                    <a:lnTo>
                      <a:pt x="186637" y="15638"/>
                    </a:lnTo>
                    <a:lnTo>
                      <a:pt x="161748" y="54229"/>
                    </a:lnTo>
                    <a:lnTo>
                      <a:pt x="158557" y="51991"/>
                    </a:lnTo>
                    <a:cubicBezTo>
                      <a:pt x="158482" y="50591"/>
                      <a:pt x="158267" y="49201"/>
                      <a:pt x="157927" y="47842"/>
                    </a:cubicBezTo>
                    <a:cubicBezTo>
                      <a:pt x="156035" y="38270"/>
                      <a:pt x="123144" y="27424"/>
                      <a:pt x="102090" y="27424"/>
                    </a:cubicBezTo>
                    <a:cubicBezTo>
                      <a:pt x="66027" y="27424"/>
                      <a:pt x="35079" y="48163"/>
                      <a:pt x="35079" y="84856"/>
                    </a:cubicBezTo>
                    <a:cubicBezTo>
                      <a:pt x="35079" y="121549"/>
                      <a:pt x="66027" y="142295"/>
                      <a:pt x="102090" y="142295"/>
                    </a:cubicBezTo>
                    <a:cubicBezTo>
                      <a:pt x="128889" y="142295"/>
                      <a:pt x="165588" y="128574"/>
                      <a:pt x="165588" y="116770"/>
                    </a:cubicBezTo>
                    <a:cubicBezTo>
                      <a:pt x="165513" y="115404"/>
                      <a:pt x="165077" y="114082"/>
                      <a:pt x="164327" y="112936"/>
                    </a:cubicBezTo>
                    <a:lnTo>
                      <a:pt x="168798" y="110413"/>
                    </a:lnTo>
                    <a:close/>
                  </a:path>
                </a:pathLst>
              </a:custGeom>
              <a:solidFill>
                <a:srgbClr val="AE0E1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13" name="Google Shape;3513;p24"/>
              <p:cNvSpPr/>
              <p:nvPr/>
            </p:nvSpPr>
            <p:spPr>
              <a:xfrm>
                <a:off x="8314769" y="3087658"/>
                <a:ext cx="144760" cy="168890"/>
              </a:xfrm>
              <a:custGeom>
                <a:rect b="b" l="l" r="r" t="t"/>
                <a:pathLst>
                  <a:path extrusionOk="0" h="168890" w="144760">
                    <a:moveTo>
                      <a:pt x="133410" y="154131"/>
                    </a:moveTo>
                    <a:cubicBezTo>
                      <a:pt x="134278" y="154023"/>
                      <a:pt x="135127" y="153796"/>
                      <a:pt x="135932" y="153456"/>
                    </a:cubicBezTo>
                    <a:cubicBezTo>
                      <a:pt x="137824" y="149856"/>
                      <a:pt x="129148" y="144906"/>
                      <a:pt x="129148" y="144906"/>
                    </a:cubicBezTo>
                    <a:cubicBezTo>
                      <a:pt x="129148" y="144906"/>
                      <a:pt x="127306" y="145795"/>
                      <a:pt x="126625" y="146091"/>
                    </a:cubicBezTo>
                    <a:cubicBezTo>
                      <a:pt x="124254" y="146936"/>
                      <a:pt x="133341" y="154131"/>
                      <a:pt x="133442" y="154131"/>
                    </a:cubicBezTo>
                    <a:moveTo>
                      <a:pt x="98514" y="153702"/>
                    </a:moveTo>
                    <a:cubicBezTo>
                      <a:pt x="98514" y="153702"/>
                      <a:pt x="97581" y="158974"/>
                      <a:pt x="100715" y="161963"/>
                    </a:cubicBezTo>
                    <a:cubicBezTo>
                      <a:pt x="111971" y="167997"/>
                      <a:pt x="125049" y="168395"/>
                      <a:pt x="134634" y="162694"/>
                    </a:cubicBezTo>
                    <a:cubicBezTo>
                      <a:pt x="135233" y="160746"/>
                      <a:pt x="136216" y="157946"/>
                      <a:pt x="136361" y="155878"/>
                    </a:cubicBezTo>
                    <a:cubicBezTo>
                      <a:pt x="125843" y="160702"/>
                      <a:pt x="107866" y="157492"/>
                      <a:pt x="98527" y="153702"/>
                    </a:cubicBezTo>
                    <a:moveTo>
                      <a:pt x="12561" y="155682"/>
                    </a:moveTo>
                    <a:cubicBezTo>
                      <a:pt x="12731" y="158526"/>
                      <a:pt x="13305" y="161357"/>
                      <a:pt x="15676" y="163401"/>
                    </a:cubicBezTo>
                    <a:cubicBezTo>
                      <a:pt x="25526" y="167815"/>
                      <a:pt x="38421" y="166169"/>
                      <a:pt x="47728" y="162398"/>
                    </a:cubicBezTo>
                    <a:cubicBezTo>
                      <a:pt x="51171" y="161074"/>
                      <a:pt x="50509" y="158753"/>
                      <a:pt x="50433" y="153444"/>
                    </a:cubicBezTo>
                    <a:cubicBezTo>
                      <a:pt x="39316" y="158539"/>
                      <a:pt x="24170" y="160115"/>
                      <a:pt x="12561" y="155682"/>
                    </a:cubicBezTo>
                    <a:moveTo>
                      <a:pt x="99290" y="151432"/>
                    </a:moveTo>
                    <a:cubicBezTo>
                      <a:pt x="99504" y="151886"/>
                      <a:pt x="101276" y="152498"/>
                      <a:pt x="102663" y="152662"/>
                    </a:cubicBezTo>
                    <a:cubicBezTo>
                      <a:pt x="104038" y="152498"/>
                      <a:pt x="102897" y="147485"/>
                      <a:pt x="103092" y="146438"/>
                    </a:cubicBezTo>
                    <a:cubicBezTo>
                      <a:pt x="102916" y="146476"/>
                      <a:pt x="99309" y="147132"/>
                      <a:pt x="99309" y="151432"/>
                    </a:cubicBezTo>
                    <a:moveTo>
                      <a:pt x="45710" y="145883"/>
                    </a:moveTo>
                    <a:cubicBezTo>
                      <a:pt x="45710" y="145883"/>
                      <a:pt x="45710" y="152920"/>
                      <a:pt x="45635" y="152920"/>
                    </a:cubicBezTo>
                    <a:cubicBezTo>
                      <a:pt x="47211" y="152359"/>
                      <a:pt x="49847" y="151754"/>
                      <a:pt x="50049" y="150890"/>
                    </a:cubicBezTo>
                    <a:cubicBezTo>
                      <a:pt x="50332" y="149717"/>
                      <a:pt x="47526" y="146684"/>
                      <a:pt x="45685" y="145883"/>
                    </a:cubicBezTo>
                    <a:moveTo>
                      <a:pt x="18810" y="143689"/>
                    </a:moveTo>
                    <a:cubicBezTo>
                      <a:pt x="16527" y="146388"/>
                      <a:pt x="12775" y="148355"/>
                      <a:pt x="12416" y="152946"/>
                    </a:cubicBezTo>
                    <a:cubicBezTo>
                      <a:pt x="12340" y="154144"/>
                      <a:pt x="16830" y="154207"/>
                      <a:pt x="16925" y="154144"/>
                    </a:cubicBezTo>
                    <a:cubicBezTo>
                      <a:pt x="19649" y="152019"/>
                      <a:pt x="22202" y="151092"/>
                      <a:pt x="23319" y="146388"/>
                    </a:cubicBezTo>
                    <a:cubicBezTo>
                      <a:pt x="23092" y="144988"/>
                      <a:pt x="20254" y="143746"/>
                      <a:pt x="18810" y="143689"/>
                    </a:cubicBezTo>
                    <a:moveTo>
                      <a:pt x="46662" y="142774"/>
                    </a:moveTo>
                    <a:cubicBezTo>
                      <a:pt x="46700" y="144036"/>
                      <a:pt x="50055" y="146091"/>
                      <a:pt x="51511" y="148778"/>
                    </a:cubicBezTo>
                    <a:cubicBezTo>
                      <a:pt x="52394" y="150366"/>
                      <a:pt x="52830" y="152164"/>
                      <a:pt x="52773" y="153980"/>
                    </a:cubicBezTo>
                    <a:cubicBezTo>
                      <a:pt x="64634" y="159522"/>
                      <a:pt x="84232" y="161080"/>
                      <a:pt x="96282" y="154995"/>
                    </a:cubicBezTo>
                    <a:cubicBezTo>
                      <a:pt x="96433" y="149786"/>
                      <a:pt x="97802" y="146116"/>
                      <a:pt x="101875" y="144370"/>
                    </a:cubicBezTo>
                    <a:cubicBezTo>
                      <a:pt x="102462" y="143739"/>
                      <a:pt x="101503" y="142478"/>
                      <a:pt x="100513" y="142478"/>
                    </a:cubicBezTo>
                    <a:cubicBezTo>
                      <a:pt x="92177" y="145795"/>
                      <a:pt x="84270" y="149938"/>
                      <a:pt x="74376" y="149723"/>
                    </a:cubicBezTo>
                    <a:cubicBezTo>
                      <a:pt x="63612" y="150650"/>
                      <a:pt x="55907" y="143102"/>
                      <a:pt x="46662" y="142787"/>
                    </a:cubicBezTo>
                    <a:moveTo>
                      <a:pt x="127849" y="135756"/>
                    </a:moveTo>
                    <a:cubicBezTo>
                      <a:pt x="124109" y="136330"/>
                      <a:pt x="124696" y="142163"/>
                      <a:pt x="125131" y="144370"/>
                    </a:cubicBezTo>
                    <a:cubicBezTo>
                      <a:pt x="129545" y="141602"/>
                      <a:pt x="135516" y="140284"/>
                      <a:pt x="140265" y="141286"/>
                    </a:cubicBezTo>
                    <a:cubicBezTo>
                      <a:pt x="140510" y="141286"/>
                      <a:pt x="140555" y="137591"/>
                      <a:pt x="140555" y="135832"/>
                    </a:cubicBezTo>
                    <a:cubicBezTo>
                      <a:pt x="140555" y="135832"/>
                      <a:pt x="133574" y="133726"/>
                      <a:pt x="127849" y="135756"/>
                    </a:cubicBezTo>
                    <a:moveTo>
                      <a:pt x="7844" y="135340"/>
                    </a:moveTo>
                    <a:cubicBezTo>
                      <a:pt x="7794" y="137301"/>
                      <a:pt x="7586" y="139754"/>
                      <a:pt x="7939" y="141116"/>
                    </a:cubicBezTo>
                    <a:cubicBezTo>
                      <a:pt x="13267" y="140530"/>
                      <a:pt x="20765" y="141337"/>
                      <a:pt x="23602" y="143746"/>
                    </a:cubicBezTo>
                    <a:lnTo>
                      <a:pt x="23136" y="137888"/>
                    </a:lnTo>
                    <a:cubicBezTo>
                      <a:pt x="20166" y="132931"/>
                      <a:pt x="12958" y="134602"/>
                      <a:pt x="7844" y="135365"/>
                    </a:cubicBezTo>
                    <a:moveTo>
                      <a:pt x="62862" y="118214"/>
                    </a:moveTo>
                    <a:lnTo>
                      <a:pt x="62862" y="120736"/>
                    </a:lnTo>
                    <a:cubicBezTo>
                      <a:pt x="65472" y="127868"/>
                      <a:pt x="73991" y="125648"/>
                      <a:pt x="79887" y="127458"/>
                    </a:cubicBezTo>
                    <a:cubicBezTo>
                      <a:pt x="81501" y="128088"/>
                      <a:pt x="83166" y="130213"/>
                      <a:pt x="84427" y="131386"/>
                    </a:cubicBezTo>
                    <a:cubicBezTo>
                      <a:pt x="84780" y="117318"/>
                      <a:pt x="69413" y="123864"/>
                      <a:pt x="62843" y="118188"/>
                    </a:cubicBezTo>
                    <a:moveTo>
                      <a:pt x="64735" y="115143"/>
                    </a:moveTo>
                    <a:lnTo>
                      <a:pt x="63877" y="116051"/>
                    </a:lnTo>
                    <a:lnTo>
                      <a:pt x="64735" y="116732"/>
                    </a:lnTo>
                    <a:lnTo>
                      <a:pt x="64735" y="115117"/>
                    </a:lnTo>
                    <a:close/>
                    <a:moveTo>
                      <a:pt x="48630" y="98584"/>
                    </a:moveTo>
                    <a:cubicBezTo>
                      <a:pt x="47842" y="100167"/>
                      <a:pt x="49998" y="102153"/>
                      <a:pt x="50629" y="103950"/>
                    </a:cubicBezTo>
                    <a:cubicBezTo>
                      <a:pt x="53189" y="113781"/>
                      <a:pt x="39909" y="115414"/>
                      <a:pt x="34795" y="120534"/>
                    </a:cubicBezTo>
                    <a:cubicBezTo>
                      <a:pt x="32815" y="122665"/>
                      <a:pt x="31642" y="125263"/>
                      <a:pt x="32014" y="128196"/>
                    </a:cubicBezTo>
                    <a:cubicBezTo>
                      <a:pt x="32923" y="130323"/>
                      <a:pt x="34866" y="131830"/>
                      <a:pt x="37153" y="132181"/>
                    </a:cubicBezTo>
                    <a:cubicBezTo>
                      <a:pt x="39928" y="131733"/>
                      <a:pt x="42910" y="131140"/>
                      <a:pt x="44878" y="128795"/>
                    </a:cubicBezTo>
                    <a:cubicBezTo>
                      <a:pt x="45508" y="127603"/>
                      <a:pt x="44878" y="125825"/>
                      <a:pt x="43705" y="125459"/>
                    </a:cubicBezTo>
                    <a:cubicBezTo>
                      <a:pt x="41347" y="127250"/>
                      <a:pt x="39146" y="129242"/>
                      <a:pt x="35955" y="128795"/>
                    </a:cubicBezTo>
                    <a:cubicBezTo>
                      <a:pt x="35009" y="128650"/>
                      <a:pt x="33811" y="127855"/>
                      <a:pt x="33988" y="126651"/>
                    </a:cubicBezTo>
                    <a:cubicBezTo>
                      <a:pt x="37380" y="120345"/>
                      <a:pt x="45288" y="119532"/>
                      <a:pt x="50206" y="114209"/>
                    </a:cubicBezTo>
                    <a:cubicBezTo>
                      <a:pt x="52621" y="111288"/>
                      <a:pt x="53575" y="107426"/>
                      <a:pt x="52798" y="103717"/>
                    </a:cubicBezTo>
                    <a:cubicBezTo>
                      <a:pt x="51814" y="101964"/>
                      <a:pt x="51625" y="98218"/>
                      <a:pt x="48630" y="98584"/>
                    </a:cubicBezTo>
                    <a:moveTo>
                      <a:pt x="36378" y="96446"/>
                    </a:moveTo>
                    <a:cubicBezTo>
                      <a:pt x="34417" y="98584"/>
                      <a:pt x="33225" y="101560"/>
                      <a:pt x="33988" y="104707"/>
                    </a:cubicBezTo>
                    <a:cubicBezTo>
                      <a:pt x="34795" y="105861"/>
                      <a:pt x="35009" y="108099"/>
                      <a:pt x="36554" y="108257"/>
                    </a:cubicBezTo>
                    <a:cubicBezTo>
                      <a:pt x="43491" y="107040"/>
                      <a:pt x="36788" y="101756"/>
                      <a:pt x="37752" y="97979"/>
                    </a:cubicBezTo>
                    <a:cubicBezTo>
                      <a:pt x="37967" y="96642"/>
                      <a:pt x="39146" y="94990"/>
                      <a:pt x="40729" y="94674"/>
                    </a:cubicBezTo>
                    <a:cubicBezTo>
                      <a:pt x="38944" y="94870"/>
                      <a:pt x="37380" y="95267"/>
                      <a:pt x="36378" y="96446"/>
                    </a:cubicBezTo>
                    <a:moveTo>
                      <a:pt x="109808" y="94088"/>
                    </a:moveTo>
                    <a:cubicBezTo>
                      <a:pt x="101863" y="95853"/>
                      <a:pt x="93760" y="100570"/>
                      <a:pt x="85443" y="97619"/>
                    </a:cubicBezTo>
                    <a:cubicBezTo>
                      <a:pt x="84856" y="99006"/>
                      <a:pt x="85651" y="100394"/>
                      <a:pt x="86653" y="101169"/>
                    </a:cubicBezTo>
                    <a:cubicBezTo>
                      <a:pt x="95355" y="104707"/>
                      <a:pt x="103817" y="99795"/>
                      <a:pt x="112160" y="97979"/>
                    </a:cubicBezTo>
                    <a:cubicBezTo>
                      <a:pt x="113125" y="98259"/>
                      <a:pt x="113773" y="99163"/>
                      <a:pt x="113730" y="100167"/>
                    </a:cubicBezTo>
                    <a:cubicBezTo>
                      <a:pt x="111561" y="104146"/>
                      <a:pt x="106794" y="105123"/>
                      <a:pt x="102890" y="106472"/>
                    </a:cubicBezTo>
                    <a:cubicBezTo>
                      <a:pt x="102663" y="107317"/>
                      <a:pt x="103439" y="107481"/>
                      <a:pt x="103817" y="108099"/>
                    </a:cubicBezTo>
                    <a:cubicBezTo>
                      <a:pt x="107008" y="110445"/>
                      <a:pt x="109966" y="106725"/>
                      <a:pt x="112753" y="105123"/>
                    </a:cubicBezTo>
                    <a:cubicBezTo>
                      <a:pt x="115306" y="102777"/>
                      <a:pt x="117898" y="100167"/>
                      <a:pt x="117097" y="96774"/>
                    </a:cubicBezTo>
                    <a:cubicBezTo>
                      <a:pt x="115704" y="94088"/>
                      <a:pt x="112545" y="94252"/>
                      <a:pt x="109808" y="94088"/>
                    </a:cubicBezTo>
                    <a:moveTo>
                      <a:pt x="84856" y="93224"/>
                    </a:moveTo>
                    <a:cubicBezTo>
                      <a:pt x="84062" y="94870"/>
                      <a:pt x="86048" y="94990"/>
                      <a:pt x="87019" y="95431"/>
                    </a:cubicBezTo>
                    <a:cubicBezTo>
                      <a:pt x="91187" y="96642"/>
                      <a:pt x="96944" y="96446"/>
                      <a:pt x="100097" y="93810"/>
                    </a:cubicBezTo>
                    <a:cubicBezTo>
                      <a:pt x="95935" y="91099"/>
                      <a:pt x="89031" y="90746"/>
                      <a:pt x="84856" y="93224"/>
                    </a:cubicBezTo>
                    <a:moveTo>
                      <a:pt x="41498" y="84560"/>
                    </a:moveTo>
                    <a:cubicBezTo>
                      <a:pt x="42292" y="85190"/>
                      <a:pt x="42910" y="86162"/>
                      <a:pt x="43882" y="85771"/>
                    </a:cubicBezTo>
                    <a:cubicBezTo>
                      <a:pt x="44291" y="85190"/>
                      <a:pt x="45080" y="84989"/>
                      <a:pt x="44878" y="84396"/>
                    </a:cubicBezTo>
                    <a:cubicBezTo>
                      <a:pt x="44487" y="82378"/>
                      <a:pt x="41914" y="82637"/>
                      <a:pt x="41498" y="84560"/>
                    </a:cubicBezTo>
                    <a:moveTo>
                      <a:pt x="63467" y="80865"/>
                    </a:moveTo>
                    <a:cubicBezTo>
                      <a:pt x="62837" y="82965"/>
                      <a:pt x="63291" y="85575"/>
                      <a:pt x="63877" y="87543"/>
                    </a:cubicBezTo>
                    <a:cubicBezTo>
                      <a:pt x="67660" y="95595"/>
                      <a:pt x="76148" y="97001"/>
                      <a:pt x="82876" y="100154"/>
                    </a:cubicBezTo>
                    <a:cubicBezTo>
                      <a:pt x="83286" y="99782"/>
                      <a:pt x="83286" y="99170"/>
                      <a:pt x="83469" y="98571"/>
                    </a:cubicBezTo>
                    <a:cubicBezTo>
                      <a:pt x="81092" y="88709"/>
                      <a:pt x="69205" y="86937"/>
                      <a:pt x="63467" y="80852"/>
                    </a:cubicBezTo>
                    <a:moveTo>
                      <a:pt x="104807" y="80266"/>
                    </a:moveTo>
                    <a:cubicBezTo>
                      <a:pt x="103817" y="80581"/>
                      <a:pt x="102064" y="80423"/>
                      <a:pt x="102449" y="82038"/>
                    </a:cubicBezTo>
                    <a:cubicBezTo>
                      <a:pt x="105835" y="83210"/>
                      <a:pt x="109562" y="83961"/>
                      <a:pt x="112753" y="85563"/>
                    </a:cubicBezTo>
                    <a:cubicBezTo>
                      <a:pt x="114127" y="86149"/>
                      <a:pt x="116883" y="87334"/>
                      <a:pt x="116883" y="84547"/>
                    </a:cubicBezTo>
                    <a:cubicBezTo>
                      <a:pt x="113327" y="82038"/>
                      <a:pt x="109150" y="80557"/>
                      <a:pt x="104807" y="80266"/>
                    </a:cubicBezTo>
                    <a:moveTo>
                      <a:pt x="36378" y="80852"/>
                    </a:moveTo>
                    <a:cubicBezTo>
                      <a:pt x="35590" y="81603"/>
                      <a:pt x="35955" y="83210"/>
                      <a:pt x="36378" y="83961"/>
                    </a:cubicBezTo>
                    <a:cubicBezTo>
                      <a:pt x="34581" y="87530"/>
                      <a:pt x="37570" y="90267"/>
                      <a:pt x="39928" y="92032"/>
                    </a:cubicBezTo>
                    <a:cubicBezTo>
                      <a:pt x="43509" y="92896"/>
                      <a:pt x="47060" y="92896"/>
                      <a:pt x="49626" y="90525"/>
                    </a:cubicBezTo>
                    <a:cubicBezTo>
                      <a:pt x="48995" y="88980"/>
                      <a:pt x="48270" y="87215"/>
                      <a:pt x="46650" y="86193"/>
                    </a:cubicBezTo>
                    <a:cubicBezTo>
                      <a:pt x="43497" y="90159"/>
                      <a:pt x="39928" y="85222"/>
                      <a:pt x="37153" y="84005"/>
                    </a:cubicBezTo>
                    <a:cubicBezTo>
                      <a:pt x="37570" y="83841"/>
                      <a:pt x="37752" y="82996"/>
                      <a:pt x="38364" y="83425"/>
                    </a:cubicBezTo>
                    <a:cubicBezTo>
                      <a:pt x="39316" y="82996"/>
                      <a:pt x="41347" y="82410"/>
                      <a:pt x="41113" y="80903"/>
                    </a:cubicBezTo>
                    <a:cubicBezTo>
                      <a:pt x="39531" y="79307"/>
                      <a:pt x="37960" y="79307"/>
                      <a:pt x="36378" y="80903"/>
                    </a:cubicBezTo>
                    <a:moveTo>
                      <a:pt x="86193" y="79307"/>
                    </a:moveTo>
                    <a:cubicBezTo>
                      <a:pt x="85007" y="80316"/>
                      <a:pt x="82864" y="80903"/>
                      <a:pt x="83456" y="82838"/>
                    </a:cubicBezTo>
                    <a:cubicBezTo>
                      <a:pt x="85808" y="82252"/>
                      <a:pt x="88387" y="81224"/>
                      <a:pt x="89762" y="79307"/>
                    </a:cubicBezTo>
                    <a:cubicBezTo>
                      <a:pt x="88747" y="78860"/>
                      <a:pt x="87240" y="79143"/>
                      <a:pt x="86174" y="79307"/>
                    </a:cubicBezTo>
                    <a:moveTo>
                      <a:pt x="89548" y="76734"/>
                    </a:moveTo>
                    <a:cubicBezTo>
                      <a:pt x="93728" y="77365"/>
                      <a:pt x="96251" y="81085"/>
                      <a:pt x="97064" y="84818"/>
                    </a:cubicBezTo>
                    <a:cubicBezTo>
                      <a:pt x="98060" y="84188"/>
                      <a:pt x="99473" y="84434"/>
                      <a:pt x="100261" y="83261"/>
                    </a:cubicBezTo>
                    <a:cubicBezTo>
                      <a:pt x="100652" y="80903"/>
                      <a:pt x="99630" y="79143"/>
                      <a:pt x="98249" y="77535"/>
                    </a:cubicBezTo>
                    <a:cubicBezTo>
                      <a:pt x="96087" y="75763"/>
                      <a:pt x="91723" y="74559"/>
                      <a:pt x="89548" y="76734"/>
                    </a:cubicBezTo>
                    <a:moveTo>
                      <a:pt x="65636" y="74963"/>
                    </a:moveTo>
                    <a:cubicBezTo>
                      <a:pt x="64664" y="75492"/>
                      <a:pt x="64171" y="76612"/>
                      <a:pt x="64438" y="77687"/>
                    </a:cubicBezTo>
                    <a:cubicBezTo>
                      <a:pt x="64873" y="78544"/>
                      <a:pt x="65428" y="80316"/>
                      <a:pt x="66210" y="79736"/>
                    </a:cubicBezTo>
                    <a:cubicBezTo>
                      <a:pt x="66595" y="77939"/>
                      <a:pt x="66595" y="76123"/>
                      <a:pt x="65636" y="74963"/>
                    </a:cubicBezTo>
                    <a:moveTo>
                      <a:pt x="114714" y="74963"/>
                    </a:moveTo>
                    <a:cubicBezTo>
                      <a:pt x="108749" y="77687"/>
                      <a:pt x="104404" y="70624"/>
                      <a:pt x="99258" y="73771"/>
                    </a:cubicBezTo>
                    <a:cubicBezTo>
                      <a:pt x="104007" y="75915"/>
                      <a:pt x="108547" y="80316"/>
                      <a:pt x="114487" y="78122"/>
                    </a:cubicBezTo>
                    <a:cubicBezTo>
                      <a:pt x="115887" y="77334"/>
                      <a:pt x="118068" y="76331"/>
                      <a:pt x="117867" y="74155"/>
                    </a:cubicBezTo>
                    <a:lnTo>
                      <a:pt x="116851" y="74155"/>
                    </a:lnTo>
                    <a:lnTo>
                      <a:pt x="114764" y="74925"/>
                    </a:lnTo>
                    <a:close/>
                    <a:moveTo>
                      <a:pt x="39928" y="72756"/>
                    </a:moveTo>
                    <a:cubicBezTo>
                      <a:pt x="37406" y="73941"/>
                      <a:pt x="32992" y="75505"/>
                      <a:pt x="32992" y="78658"/>
                    </a:cubicBezTo>
                    <a:cubicBezTo>
                      <a:pt x="34391" y="81048"/>
                      <a:pt x="36352" y="78506"/>
                      <a:pt x="37727" y="77649"/>
                    </a:cubicBezTo>
                    <a:cubicBezTo>
                      <a:pt x="40880" y="74704"/>
                      <a:pt x="44462" y="77296"/>
                      <a:pt x="47816" y="78084"/>
                    </a:cubicBezTo>
                    <a:cubicBezTo>
                      <a:pt x="48245" y="76697"/>
                      <a:pt x="47034" y="75290"/>
                      <a:pt x="46252" y="74118"/>
                    </a:cubicBezTo>
                    <a:cubicBezTo>
                      <a:pt x="44657" y="72352"/>
                      <a:pt x="42267" y="72756"/>
                      <a:pt x="39903" y="72756"/>
                    </a:cubicBezTo>
                    <a:moveTo>
                      <a:pt x="91906" y="61519"/>
                    </a:moveTo>
                    <a:cubicBezTo>
                      <a:pt x="92360" y="62383"/>
                      <a:pt x="92360" y="64438"/>
                      <a:pt x="94018" y="64041"/>
                    </a:cubicBezTo>
                    <a:cubicBezTo>
                      <a:pt x="96541" y="61992"/>
                      <a:pt x="96541" y="58278"/>
                      <a:pt x="96118" y="55345"/>
                    </a:cubicBezTo>
                    <a:cubicBezTo>
                      <a:pt x="94018" y="56607"/>
                      <a:pt x="92146" y="59274"/>
                      <a:pt x="91906" y="61531"/>
                    </a:cubicBezTo>
                    <a:moveTo>
                      <a:pt x="106125" y="51196"/>
                    </a:moveTo>
                    <a:lnTo>
                      <a:pt x="105697" y="53416"/>
                    </a:lnTo>
                    <a:cubicBezTo>
                      <a:pt x="105488" y="57199"/>
                      <a:pt x="109373" y="56714"/>
                      <a:pt x="110741" y="57515"/>
                    </a:cubicBezTo>
                    <a:lnTo>
                      <a:pt x="110741" y="53416"/>
                    </a:lnTo>
                    <a:cubicBezTo>
                      <a:pt x="109518" y="51493"/>
                      <a:pt x="107904" y="51770"/>
                      <a:pt x="106106" y="51196"/>
                    </a:cubicBezTo>
                    <a:moveTo>
                      <a:pt x="93552" y="41775"/>
                    </a:moveTo>
                    <a:lnTo>
                      <a:pt x="93205" y="39152"/>
                    </a:lnTo>
                    <a:lnTo>
                      <a:pt x="92360" y="41775"/>
                    </a:lnTo>
                    <a:close/>
                    <a:moveTo>
                      <a:pt x="111025" y="33401"/>
                    </a:moveTo>
                    <a:lnTo>
                      <a:pt x="109808" y="35205"/>
                    </a:lnTo>
                    <a:cubicBezTo>
                      <a:pt x="110349" y="35482"/>
                      <a:pt x="110993" y="35470"/>
                      <a:pt x="111523" y="35173"/>
                    </a:cubicBezTo>
                    <a:lnTo>
                      <a:pt x="111025" y="33401"/>
                    </a:lnTo>
                    <a:close/>
                    <a:moveTo>
                      <a:pt x="115918" y="27644"/>
                    </a:moveTo>
                    <a:cubicBezTo>
                      <a:pt x="114525" y="28811"/>
                      <a:pt x="112538" y="31144"/>
                      <a:pt x="112444" y="32134"/>
                    </a:cubicBezTo>
                    <a:cubicBezTo>
                      <a:pt x="112538" y="33710"/>
                      <a:pt x="113755" y="38528"/>
                      <a:pt x="112967" y="41504"/>
                    </a:cubicBezTo>
                    <a:cubicBezTo>
                      <a:pt x="114373" y="42091"/>
                      <a:pt x="116196" y="41208"/>
                      <a:pt x="117381" y="40874"/>
                    </a:cubicBezTo>
                    <a:cubicBezTo>
                      <a:pt x="118831" y="36592"/>
                      <a:pt x="119361" y="30665"/>
                      <a:pt x="115899" y="27632"/>
                    </a:cubicBezTo>
                    <a:moveTo>
                      <a:pt x="38919" y="27108"/>
                    </a:moveTo>
                    <a:cubicBezTo>
                      <a:pt x="39903" y="29259"/>
                      <a:pt x="43125" y="29505"/>
                      <a:pt x="45521" y="30097"/>
                    </a:cubicBezTo>
                    <a:lnTo>
                      <a:pt x="44638" y="28578"/>
                    </a:lnTo>
                    <a:cubicBezTo>
                      <a:pt x="42992" y="26226"/>
                      <a:pt x="41422" y="25633"/>
                      <a:pt x="38919" y="27108"/>
                    </a:cubicBezTo>
                    <a:moveTo>
                      <a:pt x="102153" y="27348"/>
                    </a:moveTo>
                    <a:cubicBezTo>
                      <a:pt x="100966" y="29337"/>
                      <a:pt x="100942" y="31812"/>
                      <a:pt x="102090" y="33824"/>
                    </a:cubicBezTo>
                    <a:cubicBezTo>
                      <a:pt x="104188" y="32151"/>
                      <a:pt x="106091" y="30247"/>
                      <a:pt x="107765" y="28149"/>
                    </a:cubicBezTo>
                    <a:cubicBezTo>
                      <a:pt x="106794" y="26390"/>
                      <a:pt x="103893" y="24996"/>
                      <a:pt x="102128" y="27380"/>
                    </a:cubicBezTo>
                    <a:moveTo>
                      <a:pt x="102657" y="22448"/>
                    </a:moveTo>
                    <a:cubicBezTo>
                      <a:pt x="82063" y="31541"/>
                      <a:pt x="104795" y="50004"/>
                      <a:pt x="96238" y="65327"/>
                    </a:cubicBezTo>
                    <a:cubicBezTo>
                      <a:pt x="98290" y="65643"/>
                      <a:pt x="100338" y="64737"/>
                      <a:pt x="101484" y="63007"/>
                    </a:cubicBezTo>
                    <a:cubicBezTo>
                      <a:pt x="105652" y="53315"/>
                      <a:pt x="101976" y="42639"/>
                      <a:pt x="99712" y="33332"/>
                    </a:cubicBezTo>
                    <a:cubicBezTo>
                      <a:pt x="98886" y="30091"/>
                      <a:pt x="99208" y="28098"/>
                      <a:pt x="101705" y="25690"/>
                    </a:cubicBezTo>
                    <a:cubicBezTo>
                      <a:pt x="104227" y="23527"/>
                      <a:pt x="107721" y="25400"/>
                      <a:pt x="108925" y="27026"/>
                    </a:cubicBezTo>
                    <a:cubicBezTo>
                      <a:pt x="109556" y="26579"/>
                      <a:pt x="111681" y="24718"/>
                      <a:pt x="111681" y="23874"/>
                    </a:cubicBezTo>
                    <a:cubicBezTo>
                      <a:pt x="109392" y="22165"/>
                      <a:pt x="105804" y="21862"/>
                      <a:pt x="102657" y="22467"/>
                    </a:cubicBezTo>
                    <a:moveTo>
                      <a:pt x="32790" y="23218"/>
                    </a:moveTo>
                    <a:cubicBezTo>
                      <a:pt x="34555" y="29479"/>
                      <a:pt x="40785" y="23432"/>
                      <a:pt x="43251" y="25400"/>
                    </a:cubicBezTo>
                    <a:cubicBezTo>
                      <a:pt x="54935" y="35318"/>
                      <a:pt x="39650" y="46921"/>
                      <a:pt x="44014" y="59413"/>
                    </a:cubicBezTo>
                    <a:cubicBezTo>
                      <a:pt x="44901" y="61969"/>
                      <a:pt x="46762" y="64072"/>
                      <a:pt x="49191" y="65264"/>
                    </a:cubicBezTo>
                    <a:cubicBezTo>
                      <a:pt x="51997" y="66185"/>
                      <a:pt x="55843" y="65334"/>
                      <a:pt x="58196" y="63789"/>
                    </a:cubicBezTo>
                    <a:cubicBezTo>
                      <a:pt x="58599" y="62376"/>
                      <a:pt x="57111" y="61185"/>
                      <a:pt x="56096" y="59759"/>
                    </a:cubicBezTo>
                    <a:cubicBezTo>
                      <a:pt x="55131" y="60592"/>
                      <a:pt x="54135" y="61891"/>
                      <a:pt x="53372" y="62660"/>
                    </a:cubicBezTo>
                    <a:cubicBezTo>
                      <a:pt x="52369" y="64678"/>
                      <a:pt x="49809" y="64268"/>
                      <a:pt x="49393" y="62269"/>
                    </a:cubicBezTo>
                    <a:cubicBezTo>
                      <a:pt x="47842" y="49941"/>
                      <a:pt x="58013" y="34455"/>
                      <a:pt x="46732" y="24006"/>
                    </a:cubicBezTo>
                    <a:cubicBezTo>
                      <a:pt x="42671" y="20935"/>
                      <a:pt x="36952" y="21004"/>
                      <a:pt x="32790" y="23218"/>
                    </a:cubicBezTo>
                    <a:moveTo>
                      <a:pt x="86893" y="144918"/>
                    </a:moveTo>
                    <a:cubicBezTo>
                      <a:pt x="86994" y="145013"/>
                      <a:pt x="89415" y="144918"/>
                      <a:pt x="97764" y="140662"/>
                    </a:cubicBezTo>
                    <a:cubicBezTo>
                      <a:pt x="106497" y="136160"/>
                      <a:pt x="105331" y="153393"/>
                      <a:pt x="105331" y="153393"/>
                    </a:cubicBezTo>
                    <a:cubicBezTo>
                      <a:pt x="114556" y="157341"/>
                      <a:pt x="129381" y="156098"/>
                      <a:pt x="130554" y="155178"/>
                    </a:cubicBezTo>
                    <a:cubicBezTo>
                      <a:pt x="131727" y="154257"/>
                      <a:pt x="125692" y="150858"/>
                      <a:pt x="123756" y="147252"/>
                    </a:cubicBezTo>
                    <a:cubicBezTo>
                      <a:pt x="122073" y="144055"/>
                      <a:pt x="122337" y="137339"/>
                      <a:pt x="123756" y="135832"/>
                    </a:cubicBezTo>
                    <a:cubicBezTo>
                      <a:pt x="128996" y="130270"/>
                      <a:pt x="142352" y="134142"/>
                      <a:pt x="142352" y="134142"/>
                    </a:cubicBezTo>
                    <a:cubicBezTo>
                      <a:pt x="142787" y="135403"/>
                      <a:pt x="141973" y="143399"/>
                      <a:pt x="141973" y="143399"/>
                    </a:cubicBezTo>
                    <a:cubicBezTo>
                      <a:pt x="141128" y="142945"/>
                      <a:pt x="132010" y="142440"/>
                      <a:pt x="131165" y="144218"/>
                    </a:cubicBezTo>
                    <a:cubicBezTo>
                      <a:pt x="131165" y="144218"/>
                      <a:pt x="135579" y="145820"/>
                      <a:pt x="137370" y="149894"/>
                    </a:cubicBezTo>
                    <a:cubicBezTo>
                      <a:pt x="140025" y="155827"/>
                      <a:pt x="135478" y="164687"/>
                      <a:pt x="135478" y="164687"/>
                    </a:cubicBezTo>
                    <a:cubicBezTo>
                      <a:pt x="117658" y="174700"/>
                      <a:pt x="99309" y="163760"/>
                      <a:pt x="98590" y="163161"/>
                    </a:cubicBezTo>
                    <a:cubicBezTo>
                      <a:pt x="97695" y="162297"/>
                      <a:pt x="96383" y="157593"/>
                      <a:pt x="96383" y="157593"/>
                    </a:cubicBezTo>
                    <a:cubicBezTo>
                      <a:pt x="74836" y="166421"/>
                      <a:pt x="52640" y="156565"/>
                      <a:pt x="52640" y="156565"/>
                    </a:cubicBezTo>
                    <a:cubicBezTo>
                      <a:pt x="52845" y="158903"/>
                      <a:pt x="52225" y="161239"/>
                      <a:pt x="50887" y="163167"/>
                    </a:cubicBezTo>
                    <a:cubicBezTo>
                      <a:pt x="28250" y="173887"/>
                      <a:pt x="13381" y="164466"/>
                      <a:pt x="13381" y="164466"/>
                    </a:cubicBezTo>
                    <a:cubicBezTo>
                      <a:pt x="4843" y="150846"/>
                      <a:pt x="16811" y="143159"/>
                      <a:pt x="16811" y="143159"/>
                    </a:cubicBezTo>
                    <a:cubicBezTo>
                      <a:pt x="15090" y="142377"/>
                      <a:pt x="5864" y="142768"/>
                      <a:pt x="5864" y="142768"/>
                    </a:cubicBezTo>
                    <a:lnTo>
                      <a:pt x="5864" y="133940"/>
                    </a:lnTo>
                    <a:cubicBezTo>
                      <a:pt x="26175" y="129331"/>
                      <a:pt x="25154" y="137276"/>
                      <a:pt x="25355" y="144193"/>
                    </a:cubicBezTo>
                    <a:cubicBezTo>
                      <a:pt x="25557" y="151111"/>
                      <a:pt x="18419" y="155058"/>
                      <a:pt x="18419" y="155058"/>
                    </a:cubicBezTo>
                    <a:cubicBezTo>
                      <a:pt x="34120" y="158142"/>
                      <a:pt x="43434" y="153582"/>
                      <a:pt x="43434" y="153582"/>
                    </a:cubicBezTo>
                    <a:cubicBezTo>
                      <a:pt x="43434" y="153582"/>
                      <a:pt x="43333" y="151691"/>
                      <a:pt x="43560" y="143752"/>
                    </a:cubicBezTo>
                    <a:cubicBezTo>
                      <a:pt x="43787" y="135813"/>
                      <a:pt x="60327" y="144382"/>
                      <a:pt x="60327" y="144382"/>
                    </a:cubicBezTo>
                    <a:cubicBezTo>
                      <a:pt x="63902" y="141917"/>
                      <a:pt x="64110" y="126436"/>
                      <a:pt x="64110" y="126436"/>
                    </a:cubicBezTo>
                    <a:cubicBezTo>
                      <a:pt x="55762" y="117268"/>
                      <a:pt x="64520" y="112438"/>
                      <a:pt x="64520" y="112438"/>
                    </a:cubicBezTo>
                    <a:cubicBezTo>
                      <a:pt x="64943" y="99883"/>
                      <a:pt x="54059" y="99259"/>
                      <a:pt x="54059" y="99259"/>
                    </a:cubicBezTo>
                    <a:cubicBezTo>
                      <a:pt x="56379" y="110968"/>
                      <a:pt x="53428" y="112438"/>
                      <a:pt x="51732" y="115376"/>
                    </a:cubicBezTo>
                    <a:cubicBezTo>
                      <a:pt x="50036" y="118315"/>
                      <a:pt x="35180" y="125194"/>
                      <a:pt x="36062" y="127054"/>
                    </a:cubicBezTo>
                    <a:cubicBezTo>
                      <a:pt x="36945" y="128914"/>
                      <a:pt x="44436" y="122911"/>
                      <a:pt x="44436" y="122911"/>
                    </a:cubicBezTo>
                    <a:cubicBezTo>
                      <a:pt x="46959" y="125377"/>
                      <a:pt x="46719" y="129810"/>
                      <a:pt x="46719" y="129810"/>
                    </a:cubicBezTo>
                    <a:cubicBezTo>
                      <a:pt x="43781" y="135252"/>
                      <a:pt x="29738" y="136071"/>
                      <a:pt x="30576" y="126247"/>
                    </a:cubicBezTo>
                    <a:cubicBezTo>
                      <a:pt x="31497" y="115452"/>
                      <a:pt x="39594" y="117034"/>
                      <a:pt x="46511" y="111435"/>
                    </a:cubicBezTo>
                    <a:cubicBezTo>
                      <a:pt x="53428" y="105835"/>
                      <a:pt x="44619" y="99259"/>
                      <a:pt x="44619" y="99259"/>
                    </a:cubicBezTo>
                    <a:cubicBezTo>
                      <a:pt x="42961" y="99486"/>
                      <a:pt x="40205" y="101150"/>
                      <a:pt x="40205" y="101150"/>
                    </a:cubicBezTo>
                    <a:cubicBezTo>
                      <a:pt x="40432" y="103212"/>
                      <a:pt x="43144" y="106750"/>
                      <a:pt x="43144" y="106750"/>
                    </a:cubicBezTo>
                    <a:cubicBezTo>
                      <a:pt x="41883" y="108213"/>
                      <a:pt x="35381" y="110956"/>
                      <a:pt x="35381" y="110956"/>
                    </a:cubicBezTo>
                    <a:cubicBezTo>
                      <a:pt x="34335" y="110558"/>
                      <a:pt x="32664" y="107380"/>
                      <a:pt x="32664" y="107380"/>
                    </a:cubicBezTo>
                    <a:lnTo>
                      <a:pt x="30772" y="109480"/>
                    </a:lnTo>
                    <a:cubicBezTo>
                      <a:pt x="34990" y="125181"/>
                      <a:pt x="20506" y="125364"/>
                      <a:pt x="20506" y="125364"/>
                    </a:cubicBezTo>
                    <a:lnTo>
                      <a:pt x="20929" y="121657"/>
                    </a:lnTo>
                    <a:cubicBezTo>
                      <a:pt x="18406" y="122918"/>
                      <a:pt x="12132" y="122287"/>
                      <a:pt x="12132" y="122287"/>
                    </a:cubicBezTo>
                    <a:cubicBezTo>
                      <a:pt x="11710" y="116158"/>
                      <a:pt x="17372" y="111410"/>
                      <a:pt x="17372" y="111410"/>
                    </a:cubicBezTo>
                    <a:cubicBezTo>
                      <a:pt x="16767" y="111151"/>
                      <a:pt x="15764" y="109442"/>
                      <a:pt x="15764" y="109442"/>
                    </a:cubicBezTo>
                    <a:cubicBezTo>
                      <a:pt x="22020" y="103824"/>
                      <a:pt x="28130" y="107343"/>
                      <a:pt x="28130" y="107343"/>
                    </a:cubicBezTo>
                    <a:lnTo>
                      <a:pt x="29353" y="104902"/>
                    </a:lnTo>
                    <a:cubicBezTo>
                      <a:pt x="25778" y="98193"/>
                      <a:pt x="31875" y="101308"/>
                      <a:pt x="31875" y="101308"/>
                    </a:cubicBezTo>
                    <a:cubicBezTo>
                      <a:pt x="32304" y="95633"/>
                      <a:pt x="36289" y="94044"/>
                      <a:pt x="36289" y="94044"/>
                    </a:cubicBezTo>
                    <a:cubicBezTo>
                      <a:pt x="36100" y="92934"/>
                      <a:pt x="33767" y="91950"/>
                      <a:pt x="33767" y="91950"/>
                    </a:cubicBezTo>
                    <a:cubicBezTo>
                      <a:pt x="23911" y="100072"/>
                      <a:pt x="18696" y="87309"/>
                      <a:pt x="18696" y="87309"/>
                    </a:cubicBezTo>
                    <a:cubicBezTo>
                      <a:pt x="16603" y="87517"/>
                      <a:pt x="13425" y="85853"/>
                      <a:pt x="13425" y="85853"/>
                    </a:cubicBezTo>
                    <a:cubicBezTo>
                      <a:pt x="14055" y="84591"/>
                      <a:pt x="16376" y="82536"/>
                      <a:pt x="16376" y="82536"/>
                    </a:cubicBezTo>
                    <a:cubicBezTo>
                      <a:pt x="15531" y="82050"/>
                      <a:pt x="14074" y="76898"/>
                      <a:pt x="14074" y="76898"/>
                    </a:cubicBezTo>
                    <a:cubicBezTo>
                      <a:pt x="15134" y="76268"/>
                      <a:pt x="20380" y="76060"/>
                      <a:pt x="20380" y="76060"/>
                    </a:cubicBezTo>
                    <a:cubicBezTo>
                      <a:pt x="20380" y="74799"/>
                      <a:pt x="22064" y="72453"/>
                      <a:pt x="22064" y="72453"/>
                    </a:cubicBezTo>
                    <a:cubicBezTo>
                      <a:pt x="23325" y="73342"/>
                      <a:pt x="26478" y="77535"/>
                      <a:pt x="26478" y="77535"/>
                    </a:cubicBezTo>
                    <a:cubicBezTo>
                      <a:pt x="27739" y="77302"/>
                      <a:pt x="29990" y="78336"/>
                      <a:pt x="29990" y="78336"/>
                    </a:cubicBezTo>
                    <a:cubicBezTo>
                      <a:pt x="29990" y="77302"/>
                      <a:pt x="31453" y="75442"/>
                      <a:pt x="31453" y="75442"/>
                    </a:cubicBezTo>
                    <a:cubicBezTo>
                      <a:pt x="31699" y="74811"/>
                      <a:pt x="28161" y="72920"/>
                      <a:pt x="28161" y="72920"/>
                    </a:cubicBezTo>
                    <a:lnTo>
                      <a:pt x="28981" y="71848"/>
                    </a:lnTo>
                    <a:cubicBezTo>
                      <a:pt x="29788" y="71848"/>
                      <a:pt x="33786" y="73109"/>
                      <a:pt x="33786" y="73109"/>
                    </a:cubicBezTo>
                    <a:cubicBezTo>
                      <a:pt x="44506" y="66437"/>
                      <a:pt x="48636" y="73739"/>
                      <a:pt x="48636" y="73739"/>
                    </a:cubicBezTo>
                    <a:cubicBezTo>
                      <a:pt x="49897" y="83198"/>
                      <a:pt x="52419" y="80631"/>
                      <a:pt x="52419" y="80631"/>
                    </a:cubicBezTo>
                    <a:cubicBezTo>
                      <a:pt x="52855" y="79780"/>
                      <a:pt x="52010" y="75448"/>
                      <a:pt x="52010" y="75448"/>
                    </a:cubicBezTo>
                    <a:lnTo>
                      <a:pt x="54948" y="75448"/>
                    </a:lnTo>
                    <a:cubicBezTo>
                      <a:pt x="55352" y="77914"/>
                      <a:pt x="60169" y="83185"/>
                      <a:pt x="60169" y="83185"/>
                    </a:cubicBezTo>
                    <a:cubicBezTo>
                      <a:pt x="59955" y="73096"/>
                      <a:pt x="66027" y="70170"/>
                      <a:pt x="66027" y="70170"/>
                    </a:cubicBezTo>
                    <a:cubicBezTo>
                      <a:pt x="65353" y="54519"/>
                      <a:pt x="52338" y="49941"/>
                      <a:pt x="52338" y="49941"/>
                    </a:cubicBezTo>
                    <a:cubicBezTo>
                      <a:pt x="51486" y="53094"/>
                      <a:pt x="50200" y="61657"/>
                      <a:pt x="51284" y="62061"/>
                    </a:cubicBezTo>
                    <a:cubicBezTo>
                      <a:pt x="52369" y="62465"/>
                      <a:pt x="55698" y="57275"/>
                      <a:pt x="55698" y="57275"/>
                    </a:cubicBezTo>
                    <a:cubicBezTo>
                      <a:pt x="59646" y="59734"/>
                      <a:pt x="60466" y="64747"/>
                      <a:pt x="60466" y="64747"/>
                    </a:cubicBezTo>
                    <a:cubicBezTo>
                      <a:pt x="46864" y="73140"/>
                      <a:pt x="42482" y="60144"/>
                      <a:pt x="42482" y="60144"/>
                    </a:cubicBezTo>
                    <a:cubicBezTo>
                      <a:pt x="41611" y="60384"/>
                      <a:pt x="33893" y="61657"/>
                      <a:pt x="33893" y="61657"/>
                    </a:cubicBezTo>
                    <a:cubicBezTo>
                      <a:pt x="32632" y="60144"/>
                      <a:pt x="35337" y="52886"/>
                      <a:pt x="35337" y="52886"/>
                    </a:cubicBezTo>
                    <a:cubicBezTo>
                      <a:pt x="30293" y="52659"/>
                      <a:pt x="27392" y="57300"/>
                      <a:pt x="27392" y="57300"/>
                    </a:cubicBezTo>
                    <a:cubicBezTo>
                      <a:pt x="29511" y="68562"/>
                      <a:pt x="13772" y="70864"/>
                      <a:pt x="13772" y="70864"/>
                    </a:cubicBezTo>
                    <a:cubicBezTo>
                      <a:pt x="14402" y="70025"/>
                      <a:pt x="11880" y="67711"/>
                      <a:pt x="11880" y="67711"/>
                    </a:cubicBezTo>
                    <a:cubicBezTo>
                      <a:pt x="10240" y="68342"/>
                      <a:pt x="2693" y="68972"/>
                      <a:pt x="2693" y="68972"/>
                    </a:cubicBezTo>
                    <a:cubicBezTo>
                      <a:pt x="2522" y="63537"/>
                      <a:pt x="7567" y="59974"/>
                      <a:pt x="7567" y="59974"/>
                    </a:cubicBezTo>
                    <a:cubicBezTo>
                      <a:pt x="6936" y="59362"/>
                      <a:pt x="5675" y="55213"/>
                      <a:pt x="5675" y="55213"/>
                    </a:cubicBezTo>
                    <a:cubicBezTo>
                      <a:pt x="16590" y="49752"/>
                      <a:pt x="23483" y="53889"/>
                      <a:pt x="23483" y="53889"/>
                    </a:cubicBezTo>
                    <a:cubicBezTo>
                      <a:pt x="30179" y="47419"/>
                      <a:pt x="43150" y="45124"/>
                      <a:pt x="43150" y="45124"/>
                    </a:cubicBezTo>
                    <a:cubicBezTo>
                      <a:pt x="43331" y="44042"/>
                      <a:pt x="43680" y="42995"/>
                      <a:pt x="44184" y="42021"/>
                    </a:cubicBezTo>
                    <a:cubicBezTo>
                      <a:pt x="44815" y="39121"/>
                      <a:pt x="33294" y="39121"/>
                      <a:pt x="33294" y="39121"/>
                    </a:cubicBezTo>
                    <a:cubicBezTo>
                      <a:pt x="33723" y="38244"/>
                      <a:pt x="31838" y="33635"/>
                      <a:pt x="31838" y="33635"/>
                    </a:cubicBezTo>
                    <a:cubicBezTo>
                      <a:pt x="31005" y="33635"/>
                      <a:pt x="29315" y="34694"/>
                      <a:pt x="29315" y="34694"/>
                    </a:cubicBezTo>
                    <a:cubicBezTo>
                      <a:pt x="25147" y="40722"/>
                      <a:pt x="24473" y="35520"/>
                      <a:pt x="24473" y="35520"/>
                    </a:cubicBezTo>
                    <a:cubicBezTo>
                      <a:pt x="23445" y="35331"/>
                      <a:pt x="20519" y="37639"/>
                      <a:pt x="20519" y="37639"/>
                    </a:cubicBezTo>
                    <a:cubicBezTo>
                      <a:pt x="18224" y="43276"/>
                      <a:pt x="7762" y="43276"/>
                      <a:pt x="7762" y="43276"/>
                    </a:cubicBezTo>
                    <a:cubicBezTo>
                      <a:pt x="8803" y="42015"/>
                      <a:pt x="7762" y="40344"/>
                      <a:pt x="7762" y="40344"/>
                    </a:cubicBezTo>
                    <a:cubicBezTo>
                      <a:pt x="5442" y="40079"/>
                      <a:pt x="0" y="35722"/>
                      <a:pt x="0" y="35722"/>
                    </a:cubicBezTo>
                    <a:cubicBezTo>
                      <a:pt x="1677" y="34265"/>
                      <a:pt x="7567" y="31308"/>
                      <a:pt x="7567" y="31308"/>
                    </a:cubicBezTo>
                    <a:cubicBezTo>
                      <a:pt x="5883" y="29851"/>
                      <a:pt x="6306" y="23602"/>
                      <a:pt x="6306" y="23602"/>
                    </a:cubicBezTo>
                    <a:cubicBezTo>
                      <a:pt x="7315" y="24706"/>
                      <a:pt x="13633" y="25954"/>
                      <a:pt x="13633" y="25954"/>
                    </a:cubicBezTo>
                    <a:cubicBezTo>
                      <a:pt x="19453" y="26137"/>
                      <a:pt x="21200" y="32418"/>
                      <a:pt x="21200" y="32418"/>
                    </a:cubicBezTo>
                    <a:cubicBezTo>
                      <a:pt x="23287" y="32821"/>
                      <a:pt x="30204" y="28887"/>
                      <a:pt x="30204" y="28887"/>
                    </a:cubicBezTo>
                    <a:cubicBezTo>
                      <a:pt x="28716" y="22581"/>
                      <a:pt x="21799" y="21521"/>
                      <a:pt x="21799" y="21521"/>
                    </a:cubicBezTo>
                    <a:cubicBezTo>
                      <a:pt x="7151" y="28243"/>
                      <a:pt x="4843" y="15247"/>
                      <a:pt x="4843" y="15247"/>
                    </a:cubicBezTo>
                    <a:cubicBezTo>
                      <a:pt x="3783" y="14774"/>
                      <a:pt x="391" y="13324"/>
                      <a:pt x="391" y="13324"/>
                    </a:cubicBezTo>
                    <a:cubicBezTo>
                      <a:pt x="1261" y="12101"/>
                      <a:pt x="5215" y="10247"/>
                      <a:pt x="5215" y="10247"/>
                    </a:cubicBezTo>
                    <a:cubicBezTo>
                      <a:pt x="4181" y="9616"/>
                      <a:pt x="3771" y="4572"/>
                      <a:pt x="3771" y="4572"/>
                    </a:cubicBezTo>
                    <a:cubicBezTo>
                      <a:pt x="5215" y="4193"/>
                      <a:pt x="10884" y="5019"/>
                      <a:pt x="10884" y="5019"/>
                    </a:cubicBezTo>
                    <a:cubicBezTo>
                      <a:pt x="10505" y="3758"/>
                      <a:pt x="12353" y="820"/>
                      <a:pt x="12353" y="820"/>
                    </a:cubicBezTo>
                    <a:lnTo>
                      <a:pt x="15298" y="7125"/>
                    </a:lnTo>
                    <a:cubicBezTo>
                      <a:pt x="15298" y="7125"/>
                      <a:pt x="24126" y="4603"/>
                      <a:pt x="22808" y="16748"/>
                    </a:cubicBezTo>
                    <a:cubicBezTo>
                      <a:pt x="23825" y="17767"/>
                      <a:pt x="25057" y="18545"/>
                      <a:pt x="26415" y="19024"/>
                    </a:cubicBezTo>
                    <a:cubicBezTo>
                      <a:pt x="26415" y="19024"/>
                      <a:pt x="27878" y="14465"/>
                      <a:pt x="26812" y="12548"/>
                    </a:cubicBezTo>
                    <a:cubicBezTo>
                      <a:pt x="25746" y="10631"/>
                      <a:pt x="23262" y="6028"/>
                      <a:pt x="22638" y="5839"/>
                    </a:cubicBezTo>
                    <a:cubicBezTo>
                      <a:pt x="22638" y="5839"/>
                      <a:pt x="26421" y="6854"/>
                      <a:pt x="27216" y="7516"/>
                    </a:cubicBezTo>
                    <a:cubicBezTo>
                      <a:pt x="27216" y="7516"/>
                      <a:pt x="29738" y="4994"/>
                      <a:pt x="29738" y="3954"/>
                    </a:cubicBezTo>
                    <a:cubicBezTo>
                      <a:pt x="29738" y="3954"/>
                      <a:pt x="35627" y="10259"/>
                      <a:pt x="35180" y="13784"/>
                    </a:cubicBezTo>
                    <a:cubicBezTo>
                      <a:pt x="34732" y="17309"/>
                      <a:pt x="30331" y="20248"/>
                      <a:pt x="29322" y="20664"/>
                    </a:cubicBezTo>
                    <a:lnTo>
                      <a:pt x="30791" y="21925"/>
                    </a:lnTo>
                    <a:cubicBezTo>
                      <a:pt x="30791" y="21925"/>
                      <a:pt x="45887" y="15619"/>
                      <a:pt x="51953" y="27953"/>
                    </a:cubicBezTo>
                    <a:cubicBezTo>
                      <a:pt x="51953" y="27953"/>
                      <a:pt x="52798" y="22707"/>
                      <a:pt x="52363" y="21465"/>
                    </a:cubicBezTo>
                    <a:cubicBezTo>
                      <a:pt x="52363" y="21465"/>
                      <a:pt x="44165" y="20525"/>
                      <a:pt x="48838" y="10373"/>
                    </a:cubicBezTo>
                    <a:cubicBezTo>
                      <a:pt x="50887" y="5808"/>
                      <a:pt x="48378" y="3922"/>
                      <a:pt x="48378" y="3922"/>
                    </a:cubicBezTo>
                    <a:cubicBezTo>
                      <a:pt x="48378" y="3922"/>
                      <a:pt x="55068" y="4982"/>
                      <a:pt x="56367" y="10001"/>
                    </a:cubicBezTo>
                    <a:cubicBezTo>
                      <a:pt x="56367" y="10001"/>
                      <a:pt x="59898" y="7062"/>
                      <a:pt x="59047" y="3922"/>
                    </a:cubicBezTo>
                    <a:cubicBezTo>
                      <a:pt x="59047" y="3922"/>
                      <a:pt x="65353" y="6634"/>
                      <a:pt x="63669" y="15853"/>
                    </a:cubicBezTo>
                    <a:cubicBezTo>
                      <a:pt x="62641" y="21465"/>
                      <a:pt x="57823" y="22316"/>
                      <a:pt x="57823" y="22316"/>
                    </a:cubicBezTo>
                    <a:cubicBezTo>
                      <a:pt x="57823" y="22316"/>
                      <a:pt x="54456" y="32954"/>
                      <a:pt x="60112" y="41763"/>
                    </a:cubicBezTo>
                    <a:cubicBezTo>
                      <a:pt x="60112" y="41763"/>
                      <a:pt x="65353" y="37166"/>
                      <a:pt x="65970" y="35287"/>
                    </a:cubicBezTo>
                    <a:cubicBezTo>
                      <a:pt x="65970" y="35287"/>
                      <a:pt x="61815" y="28981"/>
                      <a:pt x="64930" y="24416"/>
                    </a:cubicBezTo>
                    <a:cubicBezTo>
                      <a:pt x="68045" y="19850"/>
                      <a:pt x="70807" y="21067"/>
                      <a:pt x="72062" y="20002"/>
                    </a:cubicBezTo>
                    <a:cubicBezTo>
                      <a:pt x="72062" y="20002"/>
                      <a:pt x="76034" y="15197"/>
                      <a:pt x="76249" y="13892"/>
                    </a:cubicBezTo>
                    <a:cubicBezTo>
                      <a:pt x="76249" y="13892"/>
                      <a:pt x="77718" y="18110"/>
                      <a:pt x="77069" y="19169"/>
                    </a:cubicBezTo>
                    <a:cubicBezTo>
                      <a:pt x="77069" y="19169"/>
                      <a:pt x="82523" y="17707"/>
                      <a:pt x="83563" y="17707"/>
                    </a:cubicBezTo>
                    <a:cubicBezTo>
                      <a:pt x="83563" y="17707"/>
                      <a:pt x="83147" y="22940"/>
                      <a:pt x="82523" y="23527"/>
                    </a:cubicBezTo>
                    <a:cubicBezTo>
                      <a:pt x="82523" y="23527"/>
                      <a:pt x="85449" y="26251"/>
                      <a:pt x="87732" y="25456"/>
                    </a:cubicBezTo>
                    <a:cubicBezTo>
                      <a:pt x="87732" y="25456"/>
                      <a:pt x="84850" y="28994"/>
                      <a:pt x="83147" y="29410"/>
                    </a:cubicBezTo>
                    <a:cubicBezTo>
                      <a:pt x="83147" y="29410"/>
                      <a:pt x="80625" y="41120"/>
                      <a:pt x="68468" y="38402"/>
                    </a:cubicBezTo>
                    <a:cubicBezTo>
                      <a:pt x="68468" y="38402"/>
                      <a:pt x="63902" y="43213"/>
                      <a:pt x="63423" y="44708"/>
                    </a:cubicBezTo>
                    <a:cubicBezTo>
                      <a:pt x="63423" y="44708"/>
                      <a:pt x="68468" y="51404"/>
                      <a:pt x="68468" y="53044"/>
                    </a:cubicBezTo>
                    <a:cubicBezTo>
                      <a:pt x="68468" y="53044"/>
                      <a:pt x="74969" y="50944"/>
                      <a:pt x="76665" y="52211"/>
                    </a:cubicBezTo>
                    <a:cubicBezTo>
                      <a:pt x="76665" y="52211"/>
                      <a:pt x="87725" y="47797"/>
                      <a:pt x="88160" y="28218"/>
                    </a:cubicBezTo>
                    <a:lnTo>
                      <a:pt x="91105" y="27588"/>
                    </a:lnTo>
                    <a:cubicBezTo>
                      <a:pt x="91105" y="27588"/>
                      <a:pt x="89844" y="21490"/>
                      <a:pt x="91105" y="17751"/>
                    </a:cubicBezTo>
                    <a:cubicBezTo>
                      <a:pt x="91105" y="17751"/>
                      <a:pt x="80020" y="5833"/>
                      <a:pt x="87322" y="2094"/>
                    </a:cubicBezTo>
                    <a:cubicBezTo>
                      <a:pt x="87322" y="2094"/>
                      <a:pt x="89213" y="5637"/>
                      <a:pt x="91490" y="6659"/>
                    </a:cubicBezTo>
                    <a:cubicBezTo>
                      <a:pt x="91490" y="6659"/>
                      <a:pt x="95273" y="5637"/>
                      <a:pt x="96106" y="3109"/>
                    </a:cubicBezTo>
                    <a:cubicBezTo>
                      <a:pt x="96106" y="3109"/>
                      <a:pt x="100721" y="9414"/>
                      <a:pt x="99057" y="14768"/>
                    </a:cubicBezTo>
                    <a:cubicBezTo>
                      <a:pt x="99057" y="14768"/>
                      <a:pt x="94012" y="21950"/>
                      <a:pt x="95078" y="25633"/>
                    </a:cubicBezTo>
                    <a:cubicBezTo>
                      <a:pt x="95078" y="25633"/>
                      <a:pt x="99895" y="19838"/>
                      <a:pt x="108692" y="21313"/>
                    </a:cubicBezTo>
                    <a:cubicBezTo>
                      <a:pt x="108692" y="21313"/>
                      <a:pt x="107639" y="14175"/>
                      <a:pt x="112078" y="8563"/>
                    </a:cubicBezTo>
                    <a:cubicBezTo>
                      <a:pt x="112078" y="8563"/>
                      <a:pt x="112709" y="12347"/>
                      <a:pt x="114953" y="14175"/>
                    </a:cubicBezTo>
                    <a:cubicBezTo>
                      <a:pt x="117198" y="16004"/>
                      <a:pt x="116845" y="18987"/>
                      <a:pt x="116214" y="19850"/>
                    </a:cubicBezTo>
                    <a:lnTo>
                      <a:pt x="118957" y="18816"/>
                    </a:lnTo>
                    <a:cubicBezTo>
                      <a:pt x="118957" y="18816"/>
                      <a:pt x="115597" y="8967"/>
                      <a:pt x="123794" y="6659"/>
                    </a:cubicBezTo>
                    <a:cubicBezTo>
                      <a:pt x="123794" y="6659"/>
                      <a:pt x="125686" y="1419"/>
                      <a:pt x="126947" y="0"/>
                    </a:cubicBezTo>
                    <a:lnTo>
                      <a:pt x="130100" y="3556"/>
                    </a:lnTo>
                    <a:cubicBezTo>
                      <a:pt x="130100" y="3556"/>
                      <a:pt x="133656" y="202"/>
                      <a:pt x="135340" y="202"/>
                    </a:cubicBezTo>
                    <a:cubicBezTo>
                      <a:pt x="135340" y="202"/>
                      <a:pt x="137231" y="5637"/>
                      <a:pt x="136784" y="6659"/>
                    </a:cubicBezTo>
                    <a:cubicBezTo>
                      <a:pt x="136784" y="6659"/>
                      <a:pt x="140567" y="7088"/>
                      <a:pt x="141639" y="6463"/>
                    </a:cubicBezTo>
                    <a:cubicBezTo>
                      <a:pt x="141639" y="6463"/>
                      <a:pt x="137654" y="13141"/>
                      <a:pt x="136784" y="13583"/>
                    </a:cubicBezTo>
                    <a:cubicBezTo>
                      <a:pt x="136784" y="13583"/>
                      <a:pt x="139104" y="24826"/>
                      <a:pt x="122520" y="21950"/>
                    </a:cubicBezTo>
                    <a:lnTo>
                      <a:pt x="117350" y="26516"/>
                    </a:lnTo>
                    <a:cubicBezTo>
                      <a:pt x="117350" y="26516"/>
                      <a:pt x="119008" y="29038"/>
                      <a:pt x="119008" y="29820"/>
                    </a:cubicBezTo>
                    <a:cubicBezTo>
                      <a:pt x="119008" y="29820"/>
                      <a:pt x="128624" y="26516"/>
                      <a:pt x="130308" y="24826"/>
                    </a:cubicBezTo>
                    <a:cubicBezTo>
                      <a:pt x="130308" y="24826"/>
                      <a:pt x="130308" y="30677"/>
                      <a:pt x="129444" y="32393"/>
                    </a:cubicBezTo>
                    <a:cubicBezTo>
                      <a:pt x="129444" y="32393"/>
                      <a:pt x="135340" y="34045"/>
                      <a:pt x="137213" y="33401"/>
                    </a:cubicBezTo>
                    <a:cubicBezTo>
                      <a:pt x="137213" y="33401"/>
                      <a:pt x="134905" y="40338"/>
                      <a:pt x="129444" y="41170"/>
                    </a:cubicBezTo>
                    <a:cubicBezTo>
                      <a:pt x="129444" y="41170"/>
                      <a:pt x="131367" y="44109"/>
                      <a:pt x="127161" y="43491"/>
                    </a:cubicBezTo>
                    <a:cubicBezTo>
                      <a:pt x="127161" y="43491"/>
                      <a:pt x="123378" y="44752"/>
                      <a:pt x="122520" y="45944"/>
                    </a:cubicBezTo>
                    <a:cubicBezTo>
                      <a:pt x="122520" y="45944"/>
                      <a:pt x="120061" y="42393"/>
                      <a:pt x="118737" y="42160"/>
                    </a:cubicBezTo>
                    <a:cubicBezTo>
                      <a:pt x="118737" y="42160"/>
                      <a:pt x="113131" y="44247"/>
                      <a:pt x="111012" y="43238"/>
                    </a:cubicBezTo>
                    <a:cubicBezTo>
                      <a:pt x="111012" y="43238"/>
                      <a:pt x="112116" y="39884"/>
                      <a:pt x="111239" y="39083"/>
                    </a:cubicBezTo>
                    <a:lnTo>
                      <a:pt x="110426" y="38206"/>
                    </a:lnTo>
                    <a:lnTo>
                      <a:pt x="111239" y="39083"/>
                    </a:lnTo>
                    <a:cubicBezTo>
                      <a:pt x="111239" y="39083"/>
                      <a:pt x="103483" y="39423"/>
                      <a:pt x="103906" y="42810"/>
                    </a:cubicBezTo>
                    <a:cubicBezTo>
                      <a:pt x="103906" y="42810"/>
                      <a:pt x="104959" y="48857"/>
                      <a:pt x="104959" y="49702"/>
                    </a:cubicBezTo>
                    <a:cubicBezTo>
                      <a:pt x="104959" y="49702"/>
                      <a:pt x="110798" y="50749"/>
                      <a:pt x="111838" y="51594"/>
                    </a:cubicBezTo>
                    <a:lnTo>
                      <a:pt x="112116" y="59532"/>
                    </a:lnTo>
                    <a:lnTo>
                      <a:pt x="105558" y="57426"/>
                    </a:lnTo>
                    <a:cubicBezTo>
                      <a:pt x="105558" y="57426"/>
                      <a:pt x="103458" y="68323"/>
                      <a:pt x="96339" y="67068"/>
                    </a:cubicBezTo>
                    <a:cubicBezTo>
                      <a:pt x="89220" y="65813"/>
                      <a:pt x="87732" y="62477"/>
                      <a:pt x="93621" y="52659"/>
                    </a:cubicBezTo>
                    <a:cubicBezTo>
                      <a:pt x="93621" y="52659"/>
                      <a:pt x="81691" y="53864"/>
                      <a:pt x="81848" y="70189"/>
                    </a:cubicBezTo>
                    <a:cubicBezTo>
                      <a:pt x="81848" y="70189"/>
                      <a:pt x="82523" y="71652"/>
                      <a:pt x="84850" y="70820"/>
                    </a:cubicBezTo>
                    <a:cubicBezTo>
                      <a:pt x="84850" y="70820"/>
                      <a:pt x="84402" y="74981"/>
                      <a:pt x="83784" y="76444"/>
                    </a:cubicBezTo>
                    <a:cubicBezTo>
                      <a:pt x="83784" y="76444"/>
                      <a:pt x="90241" y="72030"/>
                      <a:pt x="95305" y="73922"/>
                    </a:cubicBezTo>
                    <a:cubicBezTo>
                      <a:pt x="97670" y="70878"/>
                      <a:pt x="101766" y="69769"/>
                      <a:pt x="105343" y="71204"/>
                    </a:cubicBezTo>
                    <a:cubicBezTo>
                      <a:pt x="105343" y="71204"/>
                      <a:pt x="108704" y="71204"/>
                      <a:pt x="108049" y="62811"/>
                    </a:cubicBezTo>
                    <a:lnTo>
                      <a:pt x="111201" y="62610"/>
                    </a:lnTo>
                    <a:lnTo>
                      <a:pt x="111422" y="67263"/>
                    </a:lnTo>
                    <a:cubicBezTo>
                      <a:pt x="111422" y="67263"/>
                      <a:pt x="116650" y="64697"/>
                      <a:pt x="117305" y="63480"/>
                    </a:cubicBezTo>
                    <a:cubicBezTo>
                      <a:pt x="117305" y="63480"/>
                      <a:pt x="114556" y="55913"/>
                      <a:pt x="122098" y="53201"/>
                    </a:cubicBezTo>
                    <a:cubicBezTo>
                      <a:pt x="122098" y="53201"/>
                      <a:pt x="124620" y="49273"/>
                      <a:pt x="125881" y="48825"/>
                    </a:cubicBezTo>
                    <a:cubicBezTo>
                      <a:pt x="125881" y="48825"/>
                      <a:pt x="127527" y="54463"/>
                      <a:pt x="127325" y="55762"/>
                    </a:cubicBezTo>
                    <a:cubicBezTo>
                      <a:pt x="127325" y="55762"/>
                      <a:pt x="133631" y="54696"/>
                      <a:pt x="135100" y="55131"/>
                    </a:cubicBezTo>
                    <a:cubicBezTo>
                      <a:pt x="135100" y="55131"/>
                      <a:pt x="134243" y="60087"/>
                      <a:pt x="133208" y="61399"/>
                    </a:cubicBezTo>
                    <a:cubicBezTo>
                      <a:pt x="133208" y="61399"/>
                      <a:pt x="136361" y="62805"/>
                      <a:pt x="137402" y="64312"/>
                    </a:cubicBezTo>
                    <a:cubicBezTo>
                      <a:pt x="137402" y="64312"/>
                      <a:pt x="126051" y="70574"/>
                      <a:pt x="120628" y="68266"/>
                    </a:cubicBezTo>
                    <a:cubicBezTo>
                      <a:pt x="120628" y="68266"/>
                      <a:pt x="113509" y="70366"/>
                      <a:pt x="112236" y="72049"/>
                    </a:cubicBezTo>
                    <a:cubicBezTo>
                      <a:pt x="112236" y="72049"/>
                      <a:pt x="115388" y="73941"/>
                      <a:pt x="120433" y="70788"/>
                    </a:cubicBezTo>
                    <a:lnTo>
                      <a:pt x="120433" y="73941"/>
                    </a:lnTo>
                    <a:lnTo>
                      <a:pt x="122785" y="73941"/>
                    </a:lnTo>
                    <a:cubicBezTo>
                      <a:pt x="122785" y="73941"/>
                      <a:pt x="134892" y="65561"/>
                      <a:pt x="139716" y="76463"/>
                    </a:cubicBezTo>
                    <a:cubicBezTo>
                      <a:pt x="139716" y="76463"/>
                      <a:pt x="142869" y="77933"/>
                      <a:pt x="144761" y="77094"/>
                    </a:cubicBezTo>
                    <a:cubicBezTo>
                      <a:pt x="144761" y="77094"/>
                      <a:pt x="143922" y="80877"/>
                      <a:pt x="142238" y="81268"/>
                    </a:cubicBezTo>
                    <a:cubicBezTo>
                      <a:pt x="142238" y="81268"/>
                      <a:pt x="144761" y="85272"/>
                      <a:pt x="144761" y="87353"/>
                    </a:cubicBezTo>
                    <a:cubicBezTo>
                      <a:pt x="144761" y="87353"/>
                      <a:pt x="141204" y="88400"/>
                      <a:pt x="139085" y="87561"/>
                    </a:cubicBezTo>
                    <a:cubicBezTo>
                      <a:pt x="139085" y="87561"/>
                      <a:pt x="139085" y="91975"/>
                      <a:pt x="138650" y="93237"/>
                    </a:cubicBezTo>
                    <a:cubicBezTo>
                      <a:pt x="138650" y="93237"/>
                      <a:pt x="134470" y="90084"/>
                      <a:pt x="133833" y="88413"/>
                    </a:cubicBezTo>
                    <a:cubicBezTo>
                      <a:pt x="133833" y="88413"/>
                      <a:pt x="122482" y="90090"/>
                      <a:pt x="122123" y="78834"/>
                    </a:cubicBezTo>
                    <a:lnTo>
                      <a:pt x="119380" y="77914"/>
                    </a:lnTo>
                    <a:cubicBezTo>
                      <a:pt x="119380" y="77914"/>
                      <a:pt x="116006" y="80436"/>
                      <a:pt x="114569" y="80852"/>
                    </a:cubicBezTo>
                    <a:cubicBezTo>
                      <a:pt x="114569" y="80852"/>
                      <a:pt x="118314" y="82933"/>
                      <a:pt x="119153" y="83955"/>
                    </a:cubicBezTo>
                    <a:cubicBezTo>
                      <a:pt x="119153" y="83955"/>
                      <a:pt x="117318" y="88785"/>
                      <a:pt x="115849" y="88999"/>
                    </a:cubicBezTo>
                    <a:cubicBezTo>
                      <a:pt x="115849" y="88999"/>
                      <a:pt x="102821" y="82347"/>
                      <a:pt x="99277" y="86893"/>
                    </a:cubicBezTo>
                    <a:cubicBezTo>
                      <a:pt x="99277" y="86893"/>
                      <a:pt x="105766" y="90676"/>
                      <a:pt x="107229" y="92335"/>
                    </a:cubicBezTo>
                    <a:cubicBezTo>
                      <a:pt x="107229" y="92335"/>
                      <a:pt x="120837" y="89239"/>
                      <a:pt x="118314" y="100703"/>
                    </a:cubicBezTo>
                    <a:lnTo>
                      <a:pt x="119153" y="101964"/>
                    </a:lnTo>
                    <a:cubicBezTo>
                      <a:pt x="119153" y="101964"/>
                      <a:pt x="125887" y="102594"/>
                      <a:pt x="128195" y="114531"/>
                    </a:cubicBezTo>
                    <a:cubicBezTo>
                      <a:pt x="128195" y="114531"/>
                      <a:pt x="119998" y="116637"/>
                      <a:pt x="117911" y="104927"/>
                    </a:cubicBezTo>
                    <a:cubicBezTo>
                      <a:pt x="117367" y="105177"/>
                      <a:pt x="116870" y="105518"/>
                      <a:pt x="116441" y="105936"/>
                    </a:cubicBezTo>
                    <a:cubicBezTo>
                      <a:pt x="116441" y="105936"/>
                      <a:pt x="117318" y="108030"/>
                      <a:pt x="116877" y="108831"/>
                    </a:cubicBezTo>
                    <a:cubicBezTo>
                      <a:pt x="116877" y="108831"/>
                      <a:pt x="126335" y="118088"/>
                      <a:pt x="113724" y="128088"/>
                    </a:cubicBezTo>
                    <a:cubicBezTo>
                      <a:pt x="113724" y="128088"/>
                      <a:pt x="109070" y="122886"/>
                      <a:pt x="109070" y="120522"/>
                    </a:cubicBezTo>
                    <a:cubicBezTo>
                      <a:pt x="109070" y="120522"/>
                      <a:pt x="103452" y="118724"/>
                      <a:pt x="100728" y="121783"/>
                    </a:cubicBezTo>
                    <a:cubicBezTo>
                      <a:pt x="100728" y="121783"/>
                      <a:pt x="100097" y="111397"/>
                      <a:pt x="112898" y="110287"/>
                    </a:cubicBezTo>
                    <a:lnTo>
                      <a:pt x="113099" y="108017"/>
                    </a:lnTo>
                    <a:cubicBezTo>
                      <a:pt x="113099" y="108017"/>
                      <a:pt x="108685" y="110735"/>
                      <a:pt x="106794" y="111170"/>
                    </a:cubicBezTo>
                    <a:cubicBezTo>
                      <a:pt x="106794" y="111170"/>
                      <a:pt x="102569" y="111170"/>
                      <a:pt x="99038" y="106126"/>
                    </a:cubicBezTo>
                    <a:cubicBezTo>
                      <a:pt x="99038" y="106126"/>
                      <a:pt x="111599" y="101951"/>
                      <a:pt x="110388" y="100513"/>
                    </a:cubicBezTo>
                    <a:cubicBezTo>
                      <a:pt x="109064" y="99044"/>
                      <a:pt x="95519" y="107595"/>
                      <a:pt x="85657" y="102594"/>
                    </a:cubicBezTo>
                    <a:cubicBezTo>
                      <a:pt x="85657" y="102594"/>
                      <a:pt x="84585" y="104486"/>
                      <a:pt x="83135" y="104656"/>
                    </a:cubicBezTo>
                    <a:cubicBezTo>
                      <a:pt x="83135" y="104656"/>
                      <a:pt x="78721" y="112595"/>
                      <a:pt x="81678" y="120345"/>
                    </a:cubicBezTo>
                    <a:cubicBezTo>
                      <a:pt x="81678" y="120345"/>
                      <a:pt x="91408" y="127130"/>
                      <a:pt x="84074" y="134331"/>
                    </a:cubicBezTo>
                    <a:cubicBezTo>
                      <a:pt x="84074" y="134331"/>
                      <a:pt x="85222" y="144029"/>
                      <a:pt x="86905" y="144893"/>
                    </a:cubicBezTo>
                  </a:path>
                </a:pathLst>
              </a:custGeom>
              <a:solidFill>
                <a:srgbClr val="BCBCB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</p:grpSp>
        <p:grpSp>
          <p:nvGrpSpPr>
            <p:cNvPr id="3514" name="Google Shape;3514;p24"/>
            <p:cNvGrpSpPr/>
            <p:nvPr/>
          </p:nvGrpSpPr>
          <p:grpSpPr>
            <a:xfrm>
              <a:off x="8577648" y="4745624"/>
              <a:ext cx="1324195" cy="358167"/>
              <a:chOff x="9370748" y="3767388"/>
              <a:chExt cx="893755" cy="241742"/>
            </a:xfrm>
          </p:grpSpPr>
          <p:sp>
            <p:nvSpPr>
              <p:cNvPr id="3515" name="Google Shape;3515;p24"/>
              <p:cNvSpPr/>
              <p:nvPr/>
            </p:nvSpPr>
            <p:spPr>
              <a:xfrm>
                <a:off x="9370748" y="3767388"/>
                <a:ext cx="263013" cy="241742"/>
              </a:xfrm>
              <a:custGeom>
                <a:rect b="b" l="l" r="r" t="t"/>
                <a:pathLst>
                  <a:path extrusionOk="0" h="241742" w="263013">
                    <a:moveTo>
                      <a:pt x="33108" y="108963"/>
                    </a:moveTo>
                    <a:lnTo>
                      <a:pt x="33108" y="138776"/>
                    </a:lnTo>
                    <a:cubicBezTo>
                      <a:pt x="34445" y="137654"/>
                      <a:pt x="34558" y="136204"/>
                      <a:pt x="35050" y="134993"/>
                    </a:cubicBezTo>
                    <a:cubicBezTo>
                      <a:pt x="42238" y="117444"/>
                      <a:pt x="47308" y="99202"/>
                      <a:pt x="52706" y="81054"/>
                    </a:cubicBezTo>
                    <a:cubicBezTo>
                      <a:pt x="53702" y="77686"/>
                      <a:pt x="54730" y="74332"/>
                      <a:pt x="56704" y="71368"/>
                    </a:cubicBezTo>
                    <a:cubicBezTo>
                      <a:pt x="57782" y="69748"/>
                      <a:pt x="59119" y="68304"/>
                      <a:pt x="61231" y="68625"/>
                    </a:cubicBezTo>
                    <a:cubicBezTo>
                      <a:pt x="63123" y="68909"/>
                      <a:pt x="63545" y="70769"/>
                      <a:pt x="64031" y="72308"/>
                    </a:cubicBezTo>
                    <a:cubicBezTo>
                      <a:pt x="65847" y="78046"/>
                      <a:pt x="66257" y="84017"/>
                      <a:pt x="66724" y="89964"/>
                    </a:cubicBezTo>
                    <a:cubicBezTo>
                      <a:pt x="68287" y="109776"/>
                      <a:pt x="67222" y="129482"/>
                      <a:pt x="64460" y="149143"/>
                    </a:cubicBezTo>
                    <a:cubicBezTo>
                      <a:pt x="63438" y="156432"/>
                      <a:pt x="62820" y="163785"/>
                      <a:pt x="61673" y="171074"/>
                    </a:cubicBezTo>
                    <a:cubicBezTo>
                      <a:pt x="61105" y="174668"/>
                      <a:pt x="61994" y="177859"/>
                      <a:pt x="65456" y="179814"/>
                    </a:cubicBezTo>
                    <a:cubicBezTo>
                      <a:pt x="69637" y="182197"/>
                      <a:pt x="72115" y="181870"/>
                      <a:pt x="75974" y="178786"/>
                    </a:cubicBezTo>
                    <a:cubicBezTo>
                      <a:pt x="78308" y="176815"/>
                      <a:pt x="80203" y="174378"/>
                      <a:pt x="81536" y="171629"/>
                    </a:cubicBezTo>
                    <a:cubicBezTo>
                      <a:pt x="88522" y="158274"/>
                      <a:pt x="94538" y="144401"/>
                      <a:pt x="102603" y="131638"/>
                    </a:cubicBezTo>
                    <a:cubicBezTo>
                      <a:pt x="104413" y="128769"/>
                      <a:pt x="106229" y="125900"/>
                      <a:pt x="108133" y="123100"/>
                    </a:cubicBezTo>
                    <a:cubicBezTo>
                      <a:pt x="109760" y="120710"/>
                      <a:pt x="111734" y="118466"/>
                      <a:pt x="114950" y="119052"/>
                    </a:cubicBezTo>
                    <a:cubicBezTo>
                      <a:pt x="118166" y="119638"/>
                      <a:pt x="118878" y="122470"/>
                      <a:pt x="119534" y="125112"/>
                    </a:cubicBezTo>
                    <a:cubicBezTo>
                      <a:pt x="121918" y="134747"/>
                      <a:pt x="121930" y="144603"/>
                      <a:pt x="121848" y="154427"/>
                    </a:cubicBezTo>
                    <a:cubicBezTo>
                      <a:pt x="121747" y="165891"/>
                      <a:pt x="118966" y="176888"/>
                      <a:pt x="115618" y="187759"/>
                    </a:cubicBezTo>
                    <a:cubicBezTo>
                      <a:pt x="114926" y="189745"/>
                      <a:pt x="114369" y="191776"/>
                      <a:pt x="113953" y="193838"/>
                    </a:cubicBezTo>
                    <a:cubicBezTo>
                      <a:pt x="113594" y="196038"/>
                      <a:pt x="113462" y="198435"/>
                      <a:pt x="115845" y="199765"/>
                    </a:cubicBezTo>
                    <a:cubicBezTo>
                      <a:pt x="118040" y="201026"/>
                      <a:pt x="120752" y="200964"/>
                      <a:pt x="122889" y="199608"/>
                    </a:cubicBezTo>
                    <a:cubicBezTo>
                      <a:pt x="126018" y="197820"/>
                      <a:pt x="128071" y="194610"/>
                      <a:pt x="128381" y="191019"/>
                    </a:cubicBezTo>
                    <a:cubicBezTo>
                      <a:pt x="130304" y="172550"/>
                      <a:pt x="134617" y="154314"/>
                      <a:pt x="133823" y="135529"/>
                    </a:cubicBezTo>
                    <a:cubicBezTo>
                      <a:pt x="133660" y="129801"/>
                      <a:pt x="132854" y="124109"/>
                      <a:pt x="131420" y="118560"/>
                    </a:cubicBezTo>
                    <a:cubicBezTo>
                      <a:pt x="130678" y="115719"/>
                      <a:pt x="129394" y="113050"/>
                      <a:pt x="127637" y="110697"/>
                    </a:cubicBezTo>
                    <a:cubicBezTo>
                      <a:pt x="122996" y="104599"/>
                      <a:pt x="115656" y="103363"/>
                      <a:pt x="109300" y="107658"/>
                    </a:cubicBezTo>
                    <a:cubicBezTo>
                      <a:pt x="104943" y="110615"/>
                      <a:pt x="101909" y="114802"/>
                      <a:pt x="99078" y="119115"/>
                    </a:cubicBezTo>
                    <a:cubicBezTo>
                      <a:pt x="92211" y="129595"/>
                      <a:pt x="86208" y="140554"/>
                      <a:pt x="80161" y="151545"/>
                    </a:cubicBezTo>
                    <a:cubicBezTo>
                      <a:pt x="78604" y="154383"/>
                      <a:pt x="77128" y="157302"/>
                      <a:pt x="74341" y="159875"/>
                    </a:cubicBezTo>
                    <a:cubicBezTo>
                      <a:pt x="73338" y="156672"/>
                      <a:pt x="74417" y="154030"/>
                      <a:pt x="74908" y="151438"/>
                    </a:cubicBezTo>
                    <a:cubicBezTo>
                      <a:pt x="78465" y="132792"/>
                      <a:pt x="81498" y="114096"/>
                      <a:pt x="80798" y="95002"/>
                    </a:cubicBezTo>
                    <a:cubicBezTo>
                      <a:pt x="80420" y="84793"/>
                      <a:pt x="79360" y="74691"/>
                      <a:pt x="75835" y="65012"/>
                    </a:cubicBezTo>
                    <a:cubicBezTo>
                      <a:pt x="74114" y="60295"/>
                      <a:pt x="71585" y="56134"/>
                      <a:pt x="67291" y="53309"/>
                    </a:cubicBezTo>
                    <a:cubicBezTo>
                      <a:pt x="62480" y="50156"/>
                      <a:pt x="57990" y="50698"/>
                      <a:pt x="54049" y="54885"/>
                    </a:cubicBezTo>
                    <a:cubicBezTo>
                      <a:pt x="51600" y="57580"/>
                      <a:pt x="49747" y="60763"/>
                      <a:pt x="48614" y="64224"/>
                    </a:cubicBezTo>
                    <a:cubicBezTo>
                      <a:pt x="44200" y="77024"/>
                      <a:pt x="38644" y="89447"/>
                      <a:pt x="34955" y="102512"/>
                    </a:cubicBezTo>
                    <a:cubicBezTo>
                      <a:pt x="34629" y="103692"/>
                      <a:pt x="33973" y="104756"/>
                      <a:pt x="33064" y="105577"/>
                    </a:cubicBezTo>
                    <a:lnTo>
                      <a:pt x="33064" y="103414"/>
                    </a:lnTo>
                    <a:cubicBezTo>
                      <a:pt x="33064" y="70145"/>
                      <a:pt x="33108" y="36882"/>
                      <a:pt x="32994" y="3619"/>
                    </a:cubicBezTo>
                    <a:cubicBezTo>
                      <a:pt x="33032" y="713"/>
                      <a:pt x="33757" y="0"/>
                      <a:pt x="36683" y="0"/>
                    </a:cubicBezTo>
                    <a:cubicBezTo>
                      <a:pt x="106021" y="126"/>
                      <a:pt x="175352" y="164"/>
                      <a:pt x="244677" y="114"/>
                    </a:cubicBezTo>
                    <a:cubicBezTo>
                      <a:pt x="247465" y="114"/>
                      <a:pt x="248152" y="851"/>
                      <a:pt x="248146" y="3607"/>
                    </a:cubicBezTo>
                    <a:cubicBezTo>
                      <a:pt x="248065" y="51505"/>
                      <a:pt x="248065" y="99408"/>
                      <a:pt x="248146" y="147314"/>
                    </a:cubicBezTo>
                    <a:cubicBezTo>
                      <a:pt x="248146" y="149836"/>
                      <a:pt x="247786" y="150890"/>
                      <a:pt x="244942" y="150467"/>
                    </a:cubicBezTo>
                    <a:cubicBezTo>
                      <a:pt x="238113" y="149490"/>
                      <a:pt x="231208" y="149137"/>
                      <a:pt x="224398" y="147945"/>
                    </a:cubicBezTo>
                    <a:cubicBezTo>
                      <a:pt x="222034" y="147522"/>
                      <a:pt x="221201" y="146589"/>
                      <a:pt x="221636" y="144161"/>
                    </a:cubicBezTo>
                    <a:cubicBezTo>
                      <a:pt x="225994" y="119992"/>
                      <a:pt x="228882" y="95607"/>
                      <a:pt x="233699" y="71488"/>
                    </a:cubicBezTo>
                    <a:cubicBezTo>
                      <a:pt x="235361" y="62735"/>
                      <a:pt x="235908" y="53806"/>
                      <a:pt x="235326" y="44916"/>
                    </a:cubicBezTo>
                    <a:cubicBezTo>
                      <a:pt x="235168" y="42122"/>
                      <a:pt x="234967" y="38736"/>
                      <a:pt x="231271" y="37979"/>
                    </a:cubicBezTo>
                    <a:cubicBezTo>
                      <a:pt x="228421" y="37393"/>
                      <a:pt x="226473" y="39739"/>
                      <a:pt x="225539" y="44153"/>
                    </a:cubicBezTo>
                    <a:cubicBezTo>
                      <a:pt x="224215" y="50370"/>
                      <a:pt x="224127" y="56707"/>
                      <a:pt x="223774" y="63007"/>
                    </a:cubicBezTo>
                    <a:cubicBezTo>
                      <a:pt x="223030" y="76280"/>
                      <a:pt x="219732" y="89106"/>
                      <a:pt x="217285" y="102102"/>
                    </a:cubicBezTo>
                    <a:cubicBezTo>
                      <a:pt x="214908" y="114764"/>
                      <a:pt x="212518" y="127376"/>
                      <a:pt x="210109" y="139987"/>
                    </a:cubicBezTo>
                    <a:cubicBezTo>
                      <a:pt x="209075" y="145366"/>
                      <a:pt x="208892" y="145189"/>
                      <a:pt x="203400" y="144678"/>
                    </a:cubicBezTo>
                    <a:cubicBezTo>
                      <a:pt x="192788" y="143682"/>
                      <a:pt x="182131" y="142875"/>
                      <a:pt x="171909" y="147119"/>
                    </a:cubicBezTo>
                    <a:cubicBezTo>
                      <a:pt x="169192" y="148247"/>
                      <a:pt x="169463" y="146349"/>
                      <a:pt x="169696" y="144861"/>
                    </a:cubicBezTo>
                    <a:cubicBezTo>
                      <a:pt x="170207" y="141513"/>
                      <a:pt x="171203" y="138221"/>
                      <a:pt x="171487" y="134860"/>
                    </a:cubicBezTo>
                    <a:cubicBezTo>
                      <a:pt x="173379" y="112475"/>
                      <a:pt x="176960" y="90260"/>
                      <a:pt x="178253" y="67818"/>
                    </a:cubicBezTo>
                    <a:cubicBezTo>
                      <a:pt x="179016" y="54576"/>
                      <a:pt x="180542" y="41479"/>
                      <a:pt x="182490" y="28388"/>
                    </a:cubicBezTo>
                    <a:cubicBezTo>
                      <a:pt x="182730" y="26293"/>
                      <a:pt x="182730" y="24178"/>
                      <a:pt x="182490" y="22083"/>
                    </a:cubicBezTo>
                    <a:cubicBezTo>
                      <a:pt x="182320" y="20014"/>
                      <a:pt x="181488" y="18299"/>
                      <a:pt x="179300" y="17467"/>
                    </a:cubicBezTo>
                    <a:cubicBezTo>
                      <a:pt x="177200" y="16545"/>
                      <a:pt x="174751" y="16978"/>
                      <a:pt x="173095" y="18564"/>
                    </a:cubicBezTo>
                    <a:cubicBezTo>
                      <a:pt x="170245" y="21118"/>
                      <a:pt x="168990" y="24479"/>
                      <a:pt x="168681" y="28218"/>
                    </a:cubicBezTo>
                    <a:cubicBezTo>
                      <a:pt x="167546" y="42450"/>
                      <a:pt x="166304" y="56682"/>
                      <a:pt x="165339" y="70927"/>
                    </a:cubicBezTo>
                    <a:cubicBezTo>
                      <a:pt x="162703" y="109789"/>
                      <a:pt x="157179" y="148184"/>
                      <a:pt x="147323" y="185867"/>
                    </a:cubicBezTo>
                    <a:cubicBezTo>
                      <a:pt x="144877" y="195244"/>
                      <a:pt x="142909" y="204740"/>
                      <a:pt x="140576" y="214779"/>
                    </a:cubicBezTo>
                    <a:cubicBezTo>
                      <a:pt x="145558" y="214779"/>
                      <a:pt x="150211" y="214779"/>
                      <a:pt x="154871" y="214779"/>
                    </a:cubicBezTo>
                    <a:cubicBezTo>
                      <a:pt x="156492" y="214779"/>
                      <a:pt x="156479" y="213411"/>
                      <a:pt x="156864" y="212339"/>
                    </a:cubicBezTo>
                    <a:cubicBezTo>
                      <a:pt x="160017" y="203593"/>
                      <a:pt x="161164" y="194393"/>
                      <a:pt x="163075" y="185369"/>
                    </a:cubicBezTo>
                    <a:cubicBezTo>
                      <a:pt x="164109" y="180451"/>
                      <a:pt x="164967" y="175488"/>
                      <a:pt x="166537" y="170702"/>
                    </a:cubicBezTo>
                    <a:cubicBezTo>
                      <a:pt x="168107" y="165916"/>
                      <a:pt x="171020" y="162189"/>
                      <a:pt x="176191" y="160941"/>
                    </a:cubicBezTo>
                    <a:cubicBezTo>
                      <a:pt x="184388" y="158955"/>
                      <a:pt x="192586" y="157120"/>
                      <a:pt x="201061" y="156823"/>
                    </a:cubicBezTo>
                    <a:cubicBezTo>
                      <a:pt x="206528" y="156628"/>
                      <a:pt x="206950" y="157359"/>
                      <a:pt x="205765" y="162498"/>
                    </a:cubicBezTo>
                    <a:cubicBezTo>
                      <a:pt x="203242" y="173439"/>
                      <a:pt x="199459" y="184032"/>
                      <a:pt x="197220" y="195042"/>
                    </a:cubicBezTo>
                    <a:cubicBezTo>
                      <a:pt x="196682" y="197564"/>
                      <a:pt x="196524" y="200154"/>
                      <a:pt x="196754" y="202723"/>
                    </a:cubicBezTo>
                    <a:cubicBezTo>
                      <a:pt x="197038" y="205705"/>
                      <a:pt x="198047" y="208328"/>
                      <a:pt x="201326" y="209028"/>
                    </a:cubicBezTo>
                    <a:cubicBezTo>
                      <a:pt x="204605" y="209728"/>
                      <a:pt x="207291" y="208480"/>
                      <a:pt x="209050" y="205547"/>
                    </a:cubicBezTo>
                    <a:cubicBezTo>
                      <a:pt x="212077" y="200503"/>
                      <a:pt x="213016" y="194828"/>
                      <a:pt x="213691" y="189153"/>
                    </a:cubicBezTo>
                    <a:cubicBezTo>
                      <a:pt x="214675" y="180911"/>
                      <a:pt x="215110" y="172600"/>
                      <a:pt x="217210" y="164510"/>
                    </a:cubicBezTo>
                    <a:cubicBezTo>
                      <a:pt x="218635" y="159030"/>
                      <a:pt x="219467" y="158595"/>
                      <a:pt x="224959" y="159232"/>
                    </a:cubicBezTo>
                    <a:cubicBezTo>
                      <a:pt x="231686" y="160022"/>
                      <a:pt x="238386" y="161073"/>
                      <a:pt x="245062" y="162385"/>
                    </a:cubicBezTo>
                    <a:cubicBezTo>
                      <a:pt x="247477" y="162858"/>
                      <a:pt x="248259" y="162025"/>
                      <a:pt x="247988" y="159705"/>
                    </a:cubicBezTo>
                    <a:cubicBezTo>
                      <a:pt x="247928" y="158655"/>
                      <a:pt x="247928" y="157602"/>
                      <a:pt x="247988" y="156552"/>
                    </a:cubicBezTo>
                    <a:cubicBezTo>
                      <a:pt x="247988" y="150461"/>
                      <a:pt x="247988" y="150423"/>
                      <a:pt x="254149" y="151426"/>
                    </a:cubicBezTo>
                    <a:cubicBezTo>
                      <a:pt x="255878" y="151708"/>
                      <a:pt x="257580" y="152145"/>
                      <a:pt x="259231" y="152731"/>
                    </a:cubicBezTo>
                    <a:cubicBezTo>
                      <a:pt x="262579" y="153935"/>
                      <a:pt x="263304" y="156653"/>
                      <a:pt x="262920" y="159837"/>
                    </a:cubicBezTo>
                    <a:cubicBezTo>
                      <a:pt x="262554" y="162908"/>
                      <a:pt x="260574" y="164396"/>
                      <a:pt x="257661" y="164409"/>
                    </a:cubicBezTo>
                    <a:cubicBezTo>
                      <a:pt x="255323" y="164478"/>
                      <a:pt x="252988" y="164212"/>
                      <a:pt x="250725" y="163621"/>
                    </a:cubicBezTo>
                    <a:cubicBezTo>
                      <a:pt x="248202" y="162883"/>
                      <a:pt x="248082" y="163829"/>
                      <a:pt x="248089" y="165878"/>
                    </a:cubicBezTo>
                    <a:cubicBezTo>
                      <a:pt x="248152" y="181100"/>
                      <a:pt x="248051" y="196329"/>
                      <a:pt x="248190" y="211557"/>
                    </a:cubicBezTo>
                    <a:cubicBezTo>
                      <a:pt x="248190" y="214344"/>
                      <a:pt x="247446" y="215044"/>
                      <a:pt x="244690" y="215031"/>
                    </a:cubicBezTo>
                    <a:cubicBezTo>
                      <a:pt x="216352" y="214930"/>
                      <a:pt x="188008" y="215031"/>
                      <a:pt x="159664" y="214899"/>
                    </a:cubicBezTo>
                    <a:cubicBezTo>
                      <a:pt x="157015" y="214899"/>
                      <a:pt x="155792" y="215574"/>
                      <a:pt x="154953" y="218159"/>
                    </a:cubicBezTo>
                    <a:cubicBezTo>
                      <a:pt x="152860" y="224603"/>
                      <a:pt x="150596" y="231016"/>
                      <a:pt x="147563" y="237076"/>
                    </a:cubicBezTo>
                    <a:cubicBezTo>
                      <a:pt x="146586" y="239037"/>
                      <a:pt x="146302" y="242278"/>
                      <a:pt x="142808" y="241667"/>
                    </a:cubicBezTo>
                    <a:cubicBezTo>
                      <a:pt x="139273" y="240891"/>
                      <a:pt x="136652" y="237908"/>
                      <a:pt x="136339" y="234302"/>
                    </a:cubicBezTo>
                    <a:cubicBezTo>
                      <a:pt x="136087" y="229528"/>
                      <a:pt x="137524" y="225051"/>
                      <a:pt x="138792" y="220549"/>
                    </a:cubicBezTo>
                    <a:cubicBezTo>
                      <a:pt x="139265" y="218878"/>
                      <a:pt x="139876" y="217238"/>
                      <a:pt x="140437" y="215504"/>
                    </a:cubicBezTo>
                    <a:cubicBezTo>
                      <a:pt x="139176" y="214691"/>
                      <a:pt x="137884" y="215075"/>
                      <a:pt x="136654" y="215075"/>
                    </a:cubicBezTo>
                    <a:cubicBezTo>
                      <a:pt x="103391" y="215075"/>
                      <a:pt x="70129" y="215006"/>
                      <a:pt x="36866" y="215132"/>
                    </a:cubicBezTo>
                    <a:cubicBezTo>
                      <a:pt x="33713" y="215132"/>
                      <a:pt x="33019" y="214338"/>
                      <a:pt x="33032" y="211273"/>
                    </a:cubicBezTo>
                    <a:cubicBezTo>
                      <a:pt x="33171" y="188081"/>
                      <a:pt x="33108" y="164895"/>
                      <a:pt x="33108" y="141469"/>
                    </a:cubicBezTo>
                    <a:cubicBezTo>
                      <a:pt x="31557" y="142062"/>
                      <a:pt x="31449" y="143487"/>
                      <a:pt x="31002" y="144527"/>
                    </a:cubicBezTo>
                    <a:cubicBezTo>
                      <a:pt x="26506" y="154976"/>
                      <a:pt x="23655" y="165967"/>
                      <a:pt x="20490" y="176838"/>
                    </a:cubicBezTo>
                    <a:cubicBezTo>
                      <a:pt x="18207" y="184688"/>
                      <a:pt x="15527" y="192419"/>
                      <a:pt x="13018" y="200200"/>
                    </a:cubicBezTo>
                    <a:cubicBezTo>
                      <a:pt x="12867" y="200763"/>
                      <a:pt x="12655" y="201309"/>
                      <a:pt x="12387" y="201827"/>
                    </a:cubicBezTo>
                    <a:cubicBezTo>
                      <a:pt x="11082" y="204066"/>
                      <a:pt x="10495" y="207288"/>
                      <a:pt x="7071" y="207086"/>
                    </a:cubicBezTo>
                    <a:cubicBezTo>
                      <a:pt x="3837" y="206897"/>
                      <a:pt x="299" y="202628"/>
                      <a:pt x="15" y="199191"/>
                    </a:cubicBezTo>
                    <a:cubicBezTo>
                      <a:pt x="-91" y="197191"/>
                      <a:pt x="359" y="195200"/>
                      <a:pt x="1314" y="193441"/>
                    </a:cubicBezTo>
                    <a:cubicBezTo>
                      <a:pt x="8017" y="180255"/>
                      <a:pt x="12469" y="166225"/>
                      <a:pt x="16971" y="152207"/>
                    </a:cubicBezTo>
                    <a:cubicBezTo>
                      <a:pt x="21442" y="138297"/>
                      <a:pt x="26127" y="124462"/>
                      <a:pt x="31601" y="110905"/>
                    </a:cubicBezTo>
                    <a:cubicBezTo>
                      <a:pt x="31891" y="110186"/>
                      <a:pt x="32200" y="109480"/>
                      <a:pt x="32502" y="108761"/>
                    </a:cubicBezTo>
                    <a:close/>
                  </a:path>
                </a:pathLst>
              </a:custGeom>
              <a:solidFill>
                <a:srgbClr val="B9393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16" name="Google Shape;3516;p24"/>
              <p:cNvSpPr/>
              <p:nvPr/>
            </p:nvSpPr>
            <p:spPr>
              <a:xfrm>
                <a:off x="9737214" y="3794342"/>
                <a:ext cx="55345" cy="75491"/>
              </a:xfrm>
              <a:custGeom>
                <a:rect b="b" l="l" r="r" t="t"/>
                <a:pathLst>
                  <a:path extrusionOk="0" h="75491" w="55345">
                    <a:moveTo>
                      <a:pt x="15210" y="25717"/>
                    </a:moveTo>
                    <a:cubicBezTo>
                      <a:pt x="15210" y="41204"/>
                      <a:pt x="15147" y="56520"/>
                      <a:pt x="15273" y="71831"/>
                    </a:cubicBezTo>
                    <a:cubicBezTo>
                      <a:pt x="15273" y="74353"/>
                      <a:pt x="14819" y="75406"/>
                      <a:pt x="12082" y="75097"/>
                    </a:cubicBezTo>
                    <a:cubicBezTo>
                      <a:pt x="8299" y="74662"/>
                      <a:pt x="3166" y="76692"/>
                      <a:pt x="1016" y="74309"/>
                    </a:cubicBezTo>
                    <a:cubicBezTo>
                      <a:pt x="-876" y="72228"/>
                      <a:pt x="455" y="67196"/>
                      <a:pt x="455" y="63469"/>
                    </a:cubicBezTo>
                    <a:cubicBezTo>
                      <a:pt x="455" y="43442"/>
                      <a:pt x="492" y="23409"/>
                      <a:pt x="391" y="3382"/>
                    </a:cubicBezTo>
                    <a:cubicBezTo>
                      <a:pt x="391" y="860"/>
                      <a:pt x="795" y="-136"/>
                      <a:pt x="3588" y="15"/>
                    </a:cubicBezTo>
                    <a:cubicBezTo>
                      <a:pt x="8375" y="273"/>
                      <a:pt x="13192" y="223"/>
                      <a:pt x="17991" y="15"/>
                    </a:cubicBezTo>
                    <a:cubicBezTo>
                      <a:pt x="20267" y="-80"/>
                      <a:pt x="21245" y="759"/>
                      <a:pt x="22039" y="2802"/>
                    </a:cubicBezTo>
                    <a:cubicBezTo>
                      <a:pt x="27872" y="17810"/>
                      <a:pt x="33818" y="32779"/>
                      <a:pt x="39733" y="47755"/>
                    </a:cubicBezTo>
                    <a:cubicBezTo>
                      <a:pt x="39991" y="48563"/>
                      <a:pt x="40459" y="49287"/>
                      <a:pt x="41089" y="49855"/>
                    </a:cubicBezTo>
                    <a:cubicBezTo>
                      <a:pt x="41089" y="40712"/>
                      <a:pt x="41089" y="31569"/>
                      <a:pt x="41089" y="22432"/>
                    </a:cubicBezTo>
                    <a:cubicBezTo>
                      <a:pt x="41089" y="15874"/>
                      <a:pt x="41089" y="9309"/>
                      <a:pt x="40918" y="2758"/>
                    </a:cubicBezTo>
                    <a:cubicBezTo>
                      <a:pt x="40855" y="545"/>
                      <a:pt x="41549" y="-92"/>
                      <a:pt x="43687" y="27"/>
                    </a:cubicBezTo>
                    <a:cubicBezTo>
                      <a:pt x="46726" y="198"/>
                      <a:pt x="49778" y="141"/>
                      <a:pt x="52824" y="27"/>
                    </a:cubicBezTo>
                    <a:cubicBezTo>
                      <a:pt x="54482" y="-29"/>
                      <a:pt x="55346" y="217"/>
                      <a:pt x="55346" y="2253"/>
                    </a:cubicBezTo>
                    <a:cubicBezTo>
                      <a:pt x="55275" y="25795"/>
                      <a:pt x="55275" y="49336"/>
                      <a:pt x="55346" y="72877"/>
                    </a:cubicBezTo>
                    <a:cubicBezTo>
                      <a:pt x="55346" y="75015"/>
                      <a:pt x="54400" y="75053"/>
                      <a:pt x="52824" y="75034"/>
                    </a:cubicBezTo>
                    <a:cubicBezTo>
                      <a:pt x="48025" y="74984"/>
                      <a:pt x="43214" y="74883"/>
                      <a:pt x="38421" y="75078"/>
                    </a:cubicBezTo>
                    <a:cubicBezTo>
                      <a:pt x="36164" y="75166"/>
                      <a:pt x="35174" y="74378"/>
                      <a:pt x="34354" y="72335"/>
                    </a:cubicBezTo>
                    <a:cubicBezTo>
                      <a:pt x="28502" y="57832"/>
                      <a:pt x="22518" y="43386"/>
                      <a:pt x="16578" y="28914"/>
                    </a:cubicBezTo>
                    <a:cubicBezTo>
                      <a:pt x="16168" y="27905"/>
                      <a:pt x="15677" y="26833"/>
                      <a:pt x="15210" y="25717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17" name="Google Shape;3517;p24"/>
              <p:cNvSpPr/>
              <p:nvPr/>
            </p:nvSpPr>
            <p:spPr>
              <a:xfrm>
                <a:off x="9959043" y="3794337"/>
                <a:ext cx="50679" cy="75134"/>
              </a:xfrm>
              <a:custGeom>
                <a:rect b="b" l="l" r="r" t="t"/>
                <a:pathLst>
                  <a:path extrusionOk="0" h="75134" w="50679">
                    <a:moveTo>
                      <a:pt x="36737" y="38132"/>
                    </a:moveTo>
                    <a:cubicBezTo>
                      <a:pt x="39109" y="39407"/>
                      <a:pt x="40850" y="41603"/>
                      <a:pt x="41549" y="44204"/>
                    </a:cubicBezTo>
                    <a:cubicBezTo>
                      <a:pt x="44569" y="54369"/>
                      <a:pt x="47571" y="64540"/>
                      <a:pt x="50679" y="75052"/>
                    </a:cubicBezTo>
                    <a:cubicBezTo>
                      <a:pt x="45383" y="75052"/>
                      <a:pt x="40376" y="74982"/>
                      <a:pt x="35382" y="75083"/>
                    </a:cubicBezTo>
                    <a:cubicBezTo>
                      <a:pt x="33572" y="75121"/>
                      <a:pt x="33704" y="73853"/>
                      <a:pt x="33421" y="72807"/>
                    </a:cubicBezTo>
                    <a:cubicBezTo>
                      <a:pt x="31668" y="66394"/>
                      <a:pt x="30110" y="59918"/>
                      <a:pt x="28136" y="53574"/>
                    </a:cubicBezTo>
                    <a:cubicBezTo>
                      <a:pt x="26207" y="47344"/>
                      <a:pt x="23760" y="45623"/>
                      <a:pt x="18621" y="45509"/>
                    </a:cubicBezTo>
                    <a:cubicBezTo>
                      <a:pt x="16559" y="45465"/>
                      <a:pt x="16099" y="46140"/>
                      <a:pt x="16099" y="48076"/>
                    </a:cubicBezTo>
                    <a:cubicBezTo>
                      <a:pt x="16200" y="56033"/>
                      <a:pt x="15998" y="63998"/>
                      <a:pt x="16219" y="71955"/>
                    </a:cubicBezTo>
                    <a:cubicBezTo>
                      <a:pt x="16301" y="74736"/>
                      <a:pt x="15392" y="75272"/>
                      <a:pt x="12895" y="75108"/>
                    </a:cubicBezTo>
                    <a:cubicBezTo>
                      <a:pt x="9625" y="74888"/>
                      <a:pt x="6342" y="74888"/>
                      <a:pt x="3071" y="75108"/>
                    </a:cubicBezTo>
                    <a:cubicBezTo>
                      <a:pt x="549" y="75279"/>
                      <a:pt x="-12" y="74478"/>
                      <a:pt x="0" y="72012"/>
                    </a:cubicBezTo>
                    <a:cubicBezTo>
                      <a:pt x="114" y="54690"/>
                      <a:pt x="57" y="37362"/>
                      <a:pt x="57" y="20040"/>
                    </a:cubicBezTo>
                    <a:cubicBezTo>
                      <a:pt x="57" y="14189"/>
                      <a:pt x="57" y="8337"/>
                      <a:pt x="57" y="2479"/>
                    </a:cubicBezTo>
                    <a:cubicBezTo>
                      <a:pt x="57" y="1029"/>
                      <a:pt x="158" y="39"/>
                      <a:pt x="2050" y="64"/>
                    </a:cubicBezTo>
                    <a:cubicBezTo>
                      <a:pt x="11414" y="165"/>
                      <a:pt x="20803" y="-270"/>
                      <a:pt x="30135" y="304"/>
                    </a:cubicBezTo>
                    <a:cubicBezTo>
                      <a:pt x="42980" y="1085"/>
                      <a:pt x="49626" y="10298"/>
                      <a:pt x="47545" y="23433"/>
                    </a:cubicBezTo>
                    <a:cubicBezTo>
                      <a:pt x="46379" y="30924"/>
                      <a:pt x="43938" y="34272"/>
                      <a:pt x="36737" y="38132"/>
                    </a:cubicBezTo>
                    <a:close/>
                    <a:moveTo>
                      <a:pt x="16174" y="22645"/>
                    </a:moveTo>
                    <a:cubicBezTo>
                      <a:pt x="16174" y="31857"/>
                      <a:pt x="16174" y="31857"/>
                      <a:pt x="24208" y="30930"/>
                    </a:cubicBezTo>
                    <a:cubicBezTo>
                      <a:pt x="30167" y="30243"/>
                      <a:pt x="32903" y="26271"/>
                      <a:pt x="31535" y="20286"/>
                    </a:cubicBezTo>
                    <a:cubicBezTo>
                      <a:pt x="30501" y="15784"/>
                      <a:pt x="24719" y="13035"/>
                      <a:pt x="17745" y="14447"/>
                    </a:cubicBezTo>
                    <a:cubicBezTo>
                      <a:pt x="14327" y="15141"/>
                      <a:pt x="16950" y="18527"/>
                      <a:pt x="16206" y="20558"/>
                    </a:cubicBezTo>
                    <a:cubicBezTo>
                      <a:pt x="15979" y="21175"/>
                      <a:pt x="16174" y="21945"/>
                      <a:pt x="16174" y="22645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18" name="Google Shape;3518;p24"/>
              <p:cNvSpPr/>
              <p:nvPr/>
            </p:nvSpPr>
            <p:spPr>
              <a:xfrm>
                <a:off x="9670826" y="3794340"/>
                <a:ext cx="55136" cy="76310"/>
              </a:xfrm>
              <a:custGeom>
                <a:rect b="b" l="l" r="r" t="t"/>
                <a:pathLst>
                  <a:path extrusionOk="0" h="76310" w="55136">
                    <a:moveTo>
                      <a:pt x="46" y="26350"/>
                    </a:moveTo>
                    <a:cubicBezTo>
                      <a:pt x="46" y="18506"/>
                      <a:pt x="115" y="10661"/>
                      <a:pt x="2" y="2817"/>
                    </a:cubicBezTo>
                    <a:cubicBezTo>
                      <a:pt x="-30" y="730"/>
                      <a:pt x="418" y="-90"/>
                      <a:pt x="2675" y="36"/>
                    </a:cubicBezTo>
                    <a:cubicBezTo>
                      <a:pt x="6300" y="232"/>
                      <a:pt x="9934" y="232"/>
                      <a:pt x="13559" y="36"/>
                    </a:cubicBezTo>
                    <a:cubicBezTo>
                      <a:pt x="15923" y="-90"/>
                      <a:pt x="16504" y="711"/>
                      <a:pt x="16485" y="3000"/>
                    </a:cubicBezTo>
                    <a:cubicBezTo>
                      <a:pt x="16377" y="15876"/>
                      <a:pt x="16422" y="28759"/>
                      <a:pt x="16441" y="41635"/>
                    </a:cubicBezTo>
                    <a:cubicBezTo>
                      <a:pt x="16441" y="45614"/>
                      <a:pt x="16573" y="49599"/>
                      <a:pt x="17702" y="53464"/>
                    </a:cubicBezTo>
                    <a:cubicBezTo>
                      <a:pt x="19228" y="58755"/>
                      <a:pt x="22696" y="61618"/>
                      <a:pt x="27387" y="61567"/>
                    </a:cubicBezTo>
                    <a:cubicBezTo>
                      <a:pt x="32079" y="61517"/>
                      <a:pt x="35131" y="58881"/>
                      <a:pt x="36789" y="53603"/>
                    </a:cubicBezTo>
                    <a:cubicBezTo>
                      <a:pt x="37633" y="50921"/>
                      <a:pt x="38059" y="48124"/>
                      <a:pt x="38050" y="45311"/>
                    </a:cubicBezTo>
                    <a:cubicBezTo>
                      <a:pt x="38050" y="31262"/>
                      <a:pt x="38139" y="17213"/>
                      <a:pt x="38050" y="3164"/>
                    </a:cubicBezTo>
                    <a:cubicBezTo>
                      <a:pt x="38050" y="749"/>
                      <a:pt x="38618" y="-109"/>
                      <a:pt x="41127" y="11"/>
                    </a:cubicBezTo>
                    <a:cubicBezTo>
                      <a:pt x="44980" y="225"/>
                      <a:pt x="48852" y="87"/>
                      <a:pt x="52717" y="55"/>
                    </a:cubicBezTo>
                    <a:cubicBezTo>
                      <a:pt x="53979" y="55"/>
                      <a:pt x="54975" y="55"/>
                      <a:pt x="54937" y="1846"/>
                    </a:cubicBezTo>
                    <a:cubicBezTo>
                      <a:pt x="54609" y="18928"/>
                      <a:pt x="55933" y="36061"/>
                      <a:pt x="54306" y="53080"/>
                    </a:cubicBezTo>
                    <a:cubicBezTo>
                      <a:pt x="52610" y="70887"/>
                      <a:pt x="39356" y="77748"/>
                      <a:pt x="23541" y="76064"/>
                    </a:cubicBezTo>
                    <a:cubicBezTo>
                      <a:pt x="8653" y="74475"/>
                      <a:pt x="613" y="65111"/>
                      <a:pt x="210" y="49511"/>
                    </a:cubicBezTo>
                    <a:cubicBezTo>
                      <a:pt x="-5" y="41793"/>
                      <a:pt x="172" y="34062"/>
                      <a:pt x="172" y="26331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19" name="Google Shape;3519;p24"/>
              <p:cNvSpPr/>
              <p:nvPr/>
            </p:nvSpPr>
            <p:spPr>
              <a:xfrm>
                <a:off x="10146544" y="3794350"/>
                <a:ext cx="65497" cy="75102"/>
              </a:xfrm>
              <a:custGeom>
                <a:rect b="b" l="l" r="r" t="t"/>
                <a:pathLst>
                  <a:path extrusionOk="0" h="75102" w="65497">
                    <a:moveTo>
                      <a:pt x="65498" y="75039"/>
                    </a:moveTo>
                    <a:cubicBezTo>
                      <a:pt x="59980" y="75039"/>
                      <a:pt x="54948" y="74957"/>
                      <a:pt x="49922" y="75089"/>
                    </a:cubicBezTo>
                    <a:cubicBezTo>
                      <a:pt x="48264" y="75133"/>
                      <a:pt x="47671" y="74459"/>
                      <a:pt x="47306" y="73034"/>
                    </a:cubicBezTo>
                    <a:cubicBezTo>
                      <a:pt x="46290" y="69074"/>
                      <a:pt x="45143" y="65151"/>
                      <a:pt x="44153" y="61191"/>
                    </a:cubicBezTo>
                    <a:cubicBezTo>
                      <a:pt x="43755" y="59590"/>
                      <a:pt x="43062" y="58934"/>
                      <a:pt x="41296" y="58972"/>
                    </a:cubicBezTo>
                    <a:cubicBezTo>
                      <a:pt x="35331" y="59090"/>
                      <a:pt x="29359" y="59090"/>
                      <a:pt x="23388" y="58972"/>
                    </a:cubicBezTo>
                    <a:cubicBezTo>
                      <a:pt x="21496" y="58934"/>
                      <a:pt x="20765" y="59602"/>
                      <a:pt x="20311" y="61412"/>
                    </a:cubicBezTo>
                    <a:cubicBezTo>
                      <a:pt x="19384" y="65139"/>
                      <a:pt x="18041" y="68771"/>
                      <a:pt x="17101" y="72498"/>
                    </a:cubicBezTo>
                    <a:cubicBezTo>
                      <a:pt x="16622" y="74389"/>
                      <a:pt x="15903" y="75184"/>
                      <a:pt x="13816" y="75096"/>
                    </a:cubicBezTo>
                    <a:cubicBezTo>
                      <a:pt x="9402" y="74913"/>
                      <a:pt x="4937" y="75039"/>
                      <a:pt x="0" y="75039"/>
                    </a:cubicBezTo>
                    <a:lnTo>
                      <a:pt x="5713" y="56286"/>
                    </a:lnTo>
                    <a:cubicBezTo>
                      <a:pt x="11117" y="38541"/>
                      <a:pt x="16565" y="20810"/>
                      <a:pt x="21868" y="3034"/>
                    </a:cubicBezTo>
                    <a:cubicBezTo>
                      <a:pt x="22562" y="726"/>
                      <a:pt x="23514" y="-119"/>
                      <a:pt x="25961" y="13"/>
                    </a:cubicBezTo>
                    <a:cubicBezTo>
                      <a:pt x="30633" y="234"/>
                      <a:pt x="35318" y="114"/>
                      <a:pt x="40003" y="51"/>
                    </a:cubicBezTo>
                    <a:cubicBezTo>
                      <a:pt x="41416" y="51"/>
                      <a:pt x="42419" y="209"/>
                      <a:pt x="42910" y="1804"/>
                    </a:cubicBezTo>
                    <a:cubicBezTo>
                      <a:pt x="50383" y="26106"/>
                      <a:pt x="57893" y="50396"/>
                      <a:pt x="65498" y="75039"/>
                    </a:cubicBezTo>
                    <a:close/>
                    <a:moveTo>
                      <a:pt x="24813" y="44866"/>
                    </a:moveTo>
                    <a:cubicBezTo>
                      <a:pt x="29422" y="44866"/>
                      <a:pt x="33641" y="44797"/>
                      <a:pt x="37822" y="44866"/>
                    </a:cubicBezTo>
                    <a:cubicBezTo>
                      <a:pt x="39713" y="44916"/>
                      <a:pt x="39600" y="44034"/>
                      <a:pt x="39266" y="42709"/>
                    </a:cubicBezTo>
                    <a:cubicBezTo>
                      <a:pt x="37115" y="34087"/>
                      <a:pt x="34984" y="25459"/>
                      <a:pt x="32859" y="16824"/>
                    </a:cubicBezTo>
                    <a:lnTo>
                      <a:pt x="32298" y="16768"/>
                    </a:lnTo>
                    <a:cubicBezTo>
                      <a:pt x="29845" y="26005"/>
                      <a:pt x="27398" y="35187"/>
                      <a:pt x="24813" y="44866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20" name="Google Shape;3520;p24"/>
              <p:cNvSpPr/>
              <p:nvPr/>
            </p:nvSpPr>
            <p:spPr>
              <a:xfrm>
                <a:off x="9903402" y="3794363"/>
                <a:ext cx="43459" cy="75063"/>
              </a:xfrm>
              <a:custGeom>
                <a:rect b="b" l="l" r="r" t="t"/>
                <a:pathLst>
                  <a:path extrusionOk="0" h="75063" w="43459">
                    <a:moveTo>
                      <a:pt x="44" y="37412"/>
                    </a:moveTo>
                    <a:cubicBezTo>
                      <a:pt x="44" y="25942"/>
                      <a:pt x="101" y="14472"/>
                      <a:pt x="0" y="3002"/>
                    </a:cubicBezTo>
                    <a:cubicBezTo>
                      <a:pt x="0" y="820"/>
                      <a:pt x="391" y="-25"/>
                      <a:pt x="2831" y="1"/>
                    </a:cubicBezTo>
                    <a:cubicBezTo>
                      <a:pt x="15123" y="131"/>
                      <a:pt x="27413" y="131"/>
                      <a:pt x="39701" y="1"/>
                    </a:cubicBezTo>
                    <a:cubicBezTo>
                      <a:pt x="41971" y="1"/>
                      <a:pt x="42482" y="738"/>
                      <a:pt x="42368" y="2813"/>
                    </a:cubicBezTo>
                    <a:cubicBezTo>
                      <a:pt x="42195" y="5736"/>
                      <a:pt x="42195" y="8667"/>
                      <a:pt x="42368" y="11590"/>
                    </a:cubicBezTo>
                    <a:cubicBezTo>
                      <a:pt x="42507" y="13747"/>
                      <a:pt x="41832" y="14384"/>
                      <a:pt x="39644" y="14340"/>
                    </a:cubicBezTo>
                    <a:cubicBezTo>
                      <a:pt x="32746" y="14201"/>
                      <a:pt x="25835" y="14390"/>
                      <a:pt x="18930" y="14233"/>
                    </a:cubicBezTo>
                    <a:cubicBezTo>
                      <a:pt x="16590" y="14182"/>
                      <a:pt x="15960" y="14914"/>
                      <a:pt x="16067" y="17165"/>
                    </a:cubicBezTo>
                    <a:cubicBezTo>
                      <a:pt x="16278" y="20436"/>
                      <a:pt x="16278" y="23718"/>
                      <a:pt x="16067" y="26989"/>
                    </a:cubicBezTo>
                    <a:cubicBezTo>
                      <a:pt x="15871" y="29612"/>
                      <a:pt x="16925" y="30041"/>
                      <a:pt x="19258" y="29978"/>
                    </a:cubicBezTo>
                    <a:cubicBezTo>
                      <a:pt x="25563" y="29827"/>
                      <a:pt x="31869" y="30035"/>
                      <a:pt x="38219" y="29871"/>
                    </a:cubicBezTo>
                    <a:cubicBezTo>
                      <a:pt x="40470" y="29814"/>
                      <a:pt x="41006" y="30501"/>
                      <a:pt x="40880" y="32645"/>
                    </a:cubicBezTo>
                    <a:cubicBezTo>
                      <a:pt x="40710" y="35684"/>
                      <a:pt x="40710" y="38730"/>
                      <a:pt x="40880" y="41770"/>
                    </a:cubicBezTo>
                    <a:cubicBezTo>
                      <a:pt x="40981" y="43661"/>
                      <a:pt x="40287" y="44115"/>
                      <a:pt x="38490" y="44090"/>
                    </a:cubicBezTo>
                    <a:cubicBezTo>
                      <a:pt x="31825" y="43996"/>
                      <a:pt x="25147" y="44090"/>
                      <a:pt x="18476" y="44014"/>
                    </a:cubicBezTo>
                    <a:cubicBezTo>
                      <a:pt x="16716" y="44014"/>
                      <a:pt x="16017" y="44380"/>
                      <a:pt x="16086" y="46303"/>
                    </a:cubicBezTo>
                    <a:cubicBezTo>
                      <a:pt x="16237" y="50276"/>
                      <a:pt x="16256" y="54268"/>
                      <a:pt x="16086" y="58240"/>
                    </a:cubicBezTo>
                    <a:cubicBezTo>
                      <a:pt x="15991" y="60390"/>
                      <a:pt x="16584" y="61015"/>
                      <a:pt x="18785" y="60964"/>
                    </a:cubicBezTo>
                    <a:cubicBezTo>
                      <a:pt x="25917" y="60813"/>
                      <a:pt x="33067" y="61071"/>
                      <a:pt x="40224" y="60832"/>
                    </a:cubicBezTo>
                    <a:cubicBezTo>
                      <a:pt x="43011" y="60737"/>
                      <a:pt x="43617" y="61645"/>
                      <a:pt x="43428" y="64168"/>
                    </a:cubicBezTo>
                    <a:cubicBezTo>
                      <a:pt x="43270" y="66974"/>
                      <a:pt x="43270" y="69786"/>
                      <a:pt x="43428" y="72592"/>
                    </a:cubicBezTo>
                    <a:cubicBezTo>
                      <a:pt x="43491" y="74295"/>
                      <a:pt x="43156" y="75076"/>
                      <a:pt x="41170" y="75064"/>
                    </a:cubicBezTo>
                    <a:cubicBezTo>
                      <a:pt x="28180" y="74980"/>
                      <a:pt x="15189" y="74980"/>
                      <a:pt x="2194" y="75064"/>
                    </a:cubicBezTo>
                    <a:cubicBezTo>
                      <a:pt x="44" y="75064"/>
                      <a:pt x="82" y="74055"/>
                      <a:pt x="88" y="72542"/>
                    </a:cubicBezTo>
                    <a:cubicBezTo>
                      <a:pt x="63" y="60826"/>
                      <a:pt x="44" y="49122"/>
                      <a:pt x="44" y="37412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21" name="Google Shape;3521;p24"/>
              <p:cNvSpPr/>
              <p:nvPr/>
            </p:nvSpPr>
            <p:spPr>
              <a:xfrm>
                <a:off x="9834571" y="3794382"/>
                <a:ext cx="59463" cy="75058"/>
              </a:xfrm>
              <a:custGeom>
                <a:rect b="b" l="l" r="r" t="t"/>
                <a:pathLst>
                  <a:path extrusionOk="0" h="75058" w="59463">
                    <a:moveTo>
                      <a:pt x="30284" y="57634"/>
                    </a:moveTo>
                    <a:cubicBezTo>
                      <a:pt x="32613" y="47545"/>
                      <a:pt x="34939" y="37433"/>
                      <a:pt x="37264" y="27297"/>
                    </a:cubicBezTo>
                    <a:cubicBezTo>
                      <a:pt x="39156" y="19100"/>
                      <a:pt x="41086" y="10903"/>
                      <a:pt x="42832" y="2705"/>
                    </a:cubicBezTo>
                    <a:cubicBezTo>
                      <a:pt x="43249" y="750"/>
                      <a:pt x="43885" y="-82"/>
                      <a:pt x="45985" y="6"/>
                    </a:cubicBezTo>
                    <a:cubicBezTo>
                      <a:pt x="49838" y="177"/>
                      <a:pt x="53710" y="107"/>
                      <a:pt x="57569" y="38"/>
                    </a:cubicBezTo>
                    <a:cubicBezTo>
                      <a:pt x="59196" y="6"/>
                      <a:pt x="59814" y="170"/>
                      <a:pt x="59271" y="2144"/>
                    </a:cubicBezTo>
                    <a:cubicBezTo>
                      <a:pt x="52789" y="25786"/>
                      <a:pt x="46376" y="49445"/>
                      <a:pt x="40033" y="73121"/>
                    </a:cubicBezTo>
                    <a:cubicBezTo>
                      <a:pt x="39616" y="74653"/>
                      <a:pt x="38841" y="75082"/>
                      <a:pt x="37309" y="75057"/>
                    </a:cubicBezTo>
                    <a:cubicBezTo>
                      <a:pt x="32163" y="74962"/>
                      <a:pt x="27005" y="74950"/>
                      <a:pt x="21860" y="75057"/>
                    </a:cubicBezTo>
                    <a:cubicBezTo>
                      <a:pt x="20125" y="75095"/>
                      <a:pt x="19438" y="74508"/>
                      <a:pt x="19003" y="72850"/>
                    </a:cubicBezTo>
                    <a:cubicBezTo>
                      <a:pt x="12798" y="49494"/>
                      <a:pt x="6545" y="26162"/>
                      <a:pt x="243" y="2857"/>
                    </a:cubicBezTo>
                    <a:cubicBezTo>
                      <a:pt x="-349" y="668"/>
                      <a:pt x="54" y="-63"/>
                      <a:pt x="2413" y="38"/>
                    </a:cubicBezTo>
                    <a:cubicBezTo>
                      <a:pt x="6265" y="202"/>
                      <a:pt x="10143" y="202"/>
                      <a:pt x="13996" y="38"/>
                    </a:cubicBezTo>
                    <a:cubicBezTo>
                      <a:pt x="16083" y="-50"/>
                      <a:pt x="16727" y="719"/>
                      <a:pt x="17149" y="2686"/>
                    </a:cubicBezTo>
                    <a:cubicBezTo>
                      <a:pt x="21267" y="21030"/>
                      <a:pt x="25523" y="39348"/>
                      <a:pt x="29761" y="57666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22" name="Google Shape;3522;p24"/>
              <p:cNvSpPr/>
              <p:nvPr/>
            </p:nvSpPr>
            <p:spPr>
              <a:xfrm>
                <a:off x="10018062" y="3793233"/>
                <a:ext cx="44842" cy="77524"/>
              </a:xfrm>
              <a:custGeom>
                <a:rect b="b" l="l" r="r" t="t"/>
                <a:pathLst>
                  <a:path extrusionOk="0" h="77524" w="44842">
                    <a:moveTo>
                      <a:pt x="1933" y="57749"/>
                    </a:moveTo>
                    <a:cubicBezTo>
                      <a:pt x="7860" y="61255"/>
                      <a:pt x="13838" y="63059"/>
                      <a:pt x="20301" y="62592"/>
                    </a:cubicBezTo>
                    <a:cubicBezTo>
                      <a:pt x="26178" y="62163"/>
                      <a:pt x="28814" y="59168"/>
                      <a:pt x="28083" y="54124"/>
                    </a:cubicBezTo>
                    <a:cubicBezTo>
                      <a:pt x="27660" y="51185"/>
                      <a:pt x="25819" y="49262"/>
                      <a:pt x="23296" y="48051"/>
                    </a:cubicBezTo>
                    <a:cubicBezTo>
                      <a:pt x="20358" y="46639"/>
                      <a:pt x="17325" y="45422"/>
                      <a:pt x="14292" y="44211"/>
                    </a:cubicBezTo>
                    <a:cubicBezTo>
                      <a:pt x="3528" y="39929"/>
                      <a:pt x="-1315" y="32381"/>
                      <a:pt x="306" y="18988"/>
                    </a:cubicBezTo>
                    <a:cubicBezTo>
                      <a:pt x="1624" y="8117"/>
                      <a:pt x="9437" y="1383"/>
                      <a:pt x="21115" y="279"/>
                    </a:cubicBezTo>
                    <a:cubicBezTo>
                      <a:pt x="27061" y="-374"/>
                      <a:pt x="33083" y="121"/>
                      <a:pt x="38846" y="1736"/>
                    </a:cubicBezTo>
                    <a:cubicBezTo>
                      <a:pt x="40883" y="2366"/>
                      <a:pt x="41608" y="3337"/>
                      <a:pt x="41369" y="5519"/>
                    </a:cubicBezTo>
                    <a:cubicBezTo>
                      <a:pt x="40978" y="8773"/>
                      <a:pt x="40763" y="12047"/>
                      <a:pt x="40738" y="15325"/>
                    </a:cubicBezTo>
                    <a:cubicBezTo>
                      <a:pt x="40738" y="17595"/>
                      <a:pt x="40259" y="18231"/>
                      <a:pt x="37989" y="17134"/>
                    </a:cubicBezTo>
                    <a:cubicBezTo>
                      <a:pt x="33449" y="14940"/>
                      <a:pt x="28574" y="14486"/>
                      <a:pt x="23605" y="15047"/>
                    </a:cubicBezTo>
                    <a:cubicBezTo>
                      <a:pt x="19450" y="15514"/>
                      <a:pt x="16966" y="17487"/>
                      <a:pt x="16417" y="20615"/>
                    </a:cubicBezTo>
                    <a:cubicBezTo>
                      <a:pt x="15868" y="23743"/>
                      <a:pt x="17502" y="26378"/>
                      <a:pt x="21462" y="28119"/>
                    </a:cubicBezTo>
                    <a:cubicBezTo>
                      <a:pt x="25087" y="29702"/>
                      <a:pt x="28871" y="30944"/>
                      <a:pt x="32515" y="32533"/>
                    </a:cubicBezTo>
                    <a:cubicBezTo>
                      <a:pt x="39401" y="35465"/>
                      <a:pt x="43525" y="40585"/>
                      <a:pt x="44496" y="48114"/>
                    </a:cubicBezTo>
                    <a:cubicBezTo>
                      <a:pt x="46319" y="62378"/>
                      <a:pt x="41255" y="75796"/>
                      <a:pt x="22010" y="77379"/>
                    </a:cubicBezTo>
                    <a:cubicBezTo>
                      <a:pt x="15578" y="77868"/>
                      <a:pt x="9109" y="77122"/>
                      <a:pt x="2961" y="75178"/>
                    </a:cubicBezTo>
                    <a:cubicBezTo>
                      <a:pt x="1958" y="74869"/>
                      <a:pt x="545" y="74857"/>
                      <a:pt x="697" y="73091"/>
                    </a:cubicBezTo>
                    <a:cubicBezTo>
                      <a:pt x="1144" y="68040"/>
                      <a:pt x="1510" y="63065"/>
                      <a:pt x="1933" y="57749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23" name="Google Shape;3523;p24"/>
              <p:cNvSpPr/>
              <p:nvPr/>
            </p:nvSpPr>
            <p:spPr>
              <a:xfrm>
                <a:off x="10219394" y="3793238"/>
                <a:ext cx="45109" cy="77458"/>
              </a:xfrm>
              <a:custGeom>
                <a:rect b="b" l="l" r="r" t="t"/>
                <a:pathLst>
                  <a:path extrusionOk="0" h="77458" w="45109">
                    <a:moveTo>
                      <a:pt x="40294" y="18069"/>
                    </a:moveTo>
                    <a:cubicBezTo>
                      <a:pt x="35047" y="15641"/>
                      <a:pt x="29782" y="14323"/>
                      <a:pt x="24183" y="14953"/>
                    </a:cubicBezTo>
                    <a:cubicBezTo>
                      <a:pt x="21660" y="15237"/>
                      <a:pt x="19327" y="15868"/>
                      <a:pt x="17814" y="18106"/>
                    </a:cubicBezTo>
                    <a:cubicBezTo>
                      <a:pt x="15714" y="21221"/>
                      <a:pt x="16748" y="25352"/>
                      <a:pt x="20450" y="27325"/>
                    </a:cubicBezTo>
                    <a:cubicBezTo>
                      <a:pt x="23312" y="28851"/>
                      <a:pt x="26440" y="29904"/>
                      <a:pt x="29479" y="31109"/>
                    </a:cubicBezTo>
                    <a:cubicBezTo>
                      <a:pt x="42053" y="35950"/>
                      <a:pt x="48315" y="50065"/>
                      <a:pt x="43472" y="62635"/>
                    </a:cubicBezTo>
                    <a:cubicBezTo>
                      <a:pt x="42671" y="64716"/>
                      <a:pt x="41593" y="66677"/>
                      <a:pt x="40256" y="68464"/>
                    </a:cubicBezTo>
                    <a:cubicBezTo>
                      <a:pt x="35735" y="74650"/>
                      <a:pt x="29101" y="76661"/>
                      <a:pt x="21913" y="77292"/>
                    </a:cubicBezTo>
                    <a:cubicBezTo>
                      <a:pt x="15550" y="77859"/>
                      <a:pt x="9301" y="76939"/>
                      <a:pt x="3191" y="75167"/>
                    </a:cubicBezTo>
                    <a:cubicBezTo>
                      <a:pt x="1791" y="74763"/>
                      <a:pt x="668" y="74322"/>
                      <a:pt x="902" y="72354"/>
                    </a:cubicBezTo>
                    <a:cubicBezTo>
                      <a:pt x="1387" y="67619"/>
                      <a:pt x="1621" y="62858"/>
                      <a:pt x="1980" y="57782"/>
                    </a:cubicBezTo>
                    <a:cubicBezTo>
                      <a:pt x="6394" y="60039"/>
                      <a:pt x="10606" y="61944"/>
                      <a:pt x="15310" y="62429"/>
                    </a:cubicBezTo>
                    <a:cubicBezTo>
                      <a:pt x="17404" y="62714"/>
                      <a:pt x="19523" y="62714"/>
                      <a:pt x="21616" y="62429"/>
                    </a:cubicBezTo>
                    <a:cubicBezTo>
                      <a:pt x="24574" y="61937"/>
                      <a:pt x="27102" y="60821"/>
                      <a:pt x="27752" y="57568"/>
                    </a:cubicBezTo>
                    <a:cubicBezTo>
                      <a:pt x="28433" y="54106"/>
                      <a:pt x="27689" y="51029"/>
                      <a:pt x="24599" y="48897"/>
                    </a:cubicBezTo>
                    <a:cubicBezTo>
                      <a:pt x="21509" y="46766"/>
                      <a:pt x="18098" y="45744"/>
                      <a:pt x="14743" y="44420"/>
                    </a:cubicBezTo>
                    <a:cubicBezTo>
                      <a:pt x="7466" y="41532"/>
                      <a:pt x="2251" y="36904"/>
                      <a:pt x="624" y="28820"/>
                    </a:cubicBezTo>
                    <a:cubicBezTo>
                      <a:pt x="-2528" y="12986"/>
                      <a:pt x="6482" y="1106"/>
                      <a:pt x="22606" y="148"/>
                    </a:cubicBezTo>
                    <a:cubicBezTo>
                      <a:pt x="28098" y="-289"/>
                      <a:pt x="33629" y="245"/>
                      <a:pt x="38938" y="1724"/>
                    </a:cubicBezTo>
                    <a:cubicBezTo>
                      <a:pt x="40678" y="2241"/>
                      <a:pt x="41681" y="2903"/>
                      <a:pt x="41385" y="5117"/>
                    </a:cubicBezTo>
                    <a:cubicBezTo>
                      <a:pt x="40804" y="9285"/>
                      <a:pt x="40647" y="13503"/>
                      <a:pt x="40294" y="18069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24" name="Google Shape;3524;p24"/>
              <p:cNvSpPr/>
              <p:nvPr/>
            </p:nvSpPr>
            <p:spPr>
              <a:xfrm>
                <a:off x="10102550" y="3794395"/>
                <a:ext cx="45621" cy="75058"/>
              </a:xfrm>
              <a:custGeom>
                <a:rect b="b" l="l" r="r" t="t"/>
                <a:pathLst>
                  <a:path extrusionOk="0" h="75058" w="45621">
                    <a:moveTo>
                      <a:pt x="30822" y="45004"/>
                    </a:moveTo>
                    <a:cubicBezTo>
                      <a:pt x="30822" y="54128"/>
                      <a:pt x="30740" y="63291"/>
                      <a:pt x="30885" y="72390"/>
                    </a:cubicBezTo>
                    <a:cubicBezTo>
                      <a:pt x="30922" y="74635"/>
                      <a:pt x="30254" y="75152"/>
                      <a:pt x="28142" y="75044"/>
                    </a:cubicBezTo>
                    <a:cubicBezTo>
                      <a:pt x="24636" y="74855"/>
                      <a:pt x="21117" y="74855"/>
                      <a:pt x="17611" y="75044"/>
                    </a:cubicBezTo>
                    <a:cubicBezTo>
                      <a:pt x="15284" y="75177"/>
                      <a:pt x="14692" y="74414"/>
                      <a:pt x="14704" y="72131"/>
                    </a:cubicBezTo>
                    <a:cubicBezTo>
                      <a:pt x="14799" y="54229"/>
                      <a:pt x="14704" y="36321"/>
                      <a:pt x="14824" y="18413"/>
                    </a:cubicBezTo>
                    <a:cubicBezTo>
                      <a:pt x="14824" y="15550"/>
                      <a:pt x="14237" y="14453"/>
                      <a:pt x="11223" y="14743"/>
                    </a:cubicBezTo>
                    <a:cubicBezTo>
                      <a:pt x="8329" y="15027"/>
                      <a:pt x="5378" y="14743"/>
                      <a:pt x="2458" y="14837"/>
                    </a:cubicBezTo>
                    <a:cubicBezTo>
                      <a:pt x="693" y="14900"/>
                      <a:pt x="-64" y="14434"/>
                      <a:pt x="6" y="12504"/>
                    </a:cubicBezTo>
                    <a:cubicBezTo>
                      <a:pt x="151" y="9118"/>
                      <a:pt x="151" y="5713"/>
                      <a:pt x="6" y="2327"/>
                    </a:cubicBezTo>
                    <a:cubicBezTo>
                      <a:pt x="-76" y="366"/>
                      <a:pt x="756" y="-6"/>
                      <a:pt x="2490" y="0"/>
                    </a:cubicBezTo>
                    <a:cubicBezTo>
                      <a:pt x="16066" y="51"/>
                      <a:pt x="29642" y="51"/>
                      <a:pt x="43219" y="0"/>
                    </a:cubicBezTo>
                    <a:cubicBezTo>
                      <a:pt x="45022" y="0"/>
                      <a:pt x="45690" y="473"/>
                      <a:pt x="45615" y="2352"/>
                    </a:cubicBezTo>
                    <a:cubicBezTo>
                      <a:pt x="45476" y="5738"/>
                      <a:pt x="45470" y="9143"/>
                      <a:pt x="45615" y="12530"/>
                    </a:cubicBezTo>
                    <a:cubicBezTo>
                      <a:pt x="45697" y="14421"/>
                      <a:pt x="44984" y="14926"/>
                      <a:pt x="43212" y="14850"/>
                    </a:cubicBezTo>
                    <a:cubicBezTo>
                      <a:pt x="40173" y="14724"/>
                      <a:pt x="37115" y="14982"/>
                      <a:pt x="34088" y="14768"/>
                    </a:cubicBezTo>
                    <a:cubicBezTo>
                      <a:pt x="31566" y="14585"/>
                      <a:pt x="30677" y="15222"/>
                      <a:pt x="30740" y="17978"/>
                    </a:cubicBezTo>
                    <a:cubicBezTo>
                      <a:pt x="30948" y="26976"/>
                      <a:pt x="30822" y="35993"/>
                      <a:pt x="30822" y="45004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25" name="Google Shape;3525;p24"/>
              <p:cNvSpPr/>
              <p:nvPr/>
            </p:nvSpPr>
            <p:spPr>
              <a:xfrm>
                <a:off x="9670129" y="3896982"/>
                <a:ext cx="75651" cy="58589"/>
              </a:xfrm>
              <a:custGeom>
                <a:rect b="b" l="l" r="r" t="t"/>
                <a:pathLst>
                  <a:path extrusionOk="0" h="58589" w="75651">
                    <a:moveTo>
                      <a:pt x="57450" y="11540"/>
                    </a:moveTo>
                    <a:cubicBezTo>
                      <a:pt x="49522" y="25947"/>
                      <a:pt x="41585" y="40349"/>
                      <a:pt x="33640" y="54747"/>
                    </a:cubicBezTo>
                    <a:cubicBezTo>
                      <a:pt x="32845" y="56178"/>
                      <a:pt x="32606" y="58808"/>
                      <a:pt x="30638" y="58575"/>
                    </a:cubicBezTo>
                    <a:cubicBezTo>
                      <a:pt x="28431" y="58316"/>
                      <a:pt x="28980" y="55642"/>
                      <a:pt x="28595" y="53997"/>
                    </a:cubicBezTo>
                    <a:cubicBezTo>
                      <a:pt x="25575" y="41152"/>
                      <a:pt x="22655" y="28282"/>
                      <a:pt x="19704" y="15418"/>
                    </a:cubicBezTo>
                    <a:cubicBezTo>
                      <a:pt x="19569" y="14732"/>
                      <a:pt x="19159" y="14131"/>
                      <a:pt x="18569" y="13754"/>
                    </a:cubicBezTo>
                    <a:cubicBezTo>
                      <a:pt x="17365" y="19063"/>
                      <a:pt x="16142" y="24366"/>
                      <a:pt x="14969" y="29688"/>
                    </a:cubicBezTo>
                    <a:cubicBezTo>
                      <a:pt x="13581" y="35956"/>
                      <a:pt x="12238" y="42236"/>
                      <a:pt x="10876" y="48517"/>
                    </a:cubicBezTo>
                    <a:cubicBezTo>
                      <a:pt x="9842" y="53271"/>
                      <a:pt x="10202" y="53826"/>
                      <a:pt x="14981" y="54583"/>
                    </a:cubicBezTo>
                    <a:cubicBezTo>
                      <a:pt x="15807" y="54715"/>
                      <a:pt x="16652" y="54583"/>
                      <a:pt x="16451" y="55907"/>
                    </a:cubicBezTo>
                    <a:cubicBezTo>
                      <a:pt x="16299" y="56935"/>
                      <a:pt x="16072" y="57559"/>
                      <a:pt x="14761" y="57534"/>
                    </a:cubicBezTo>
                    <a:cubicBezTo>
                      <a:pt x="10347" y="57440"/>
                      <a:pt x="5870" y="57496"/>
                      <a:pt x="1424" y="57496"/>
                    </a:cubicBezTo>
                    <a:cubicBezTo>
                      <a:pt x="718" y="57496"/>
                      <a:pt x="-89" y="57578"/>
                      <a:pt x="12" y="56519"/>
                    </a:cubicBezTo>
                    <a:cubicBezTo>
                      <a:pt x="81" y="55800"/>
                      <a:pt x="-335" y="54709"/>
                      <a:pt x="957" y="54627"/>
                    </a:cubicBezTo>
                    <a:cubicBezTo>
                      <a:pt x="5302" y="54400"/>
                      <a:pt x="5895" y="51115"/>
                      <a:pt x="6664" y="47842"/>
                    </a:cubicBezTo>
                    <a:cubicBezTo>
                      <a:pt x="9697" y="34997"/>
                      <a:pt x="12831" y="22184"/>
                      <a:pt x="15864" y="9346"/>
                    </a:cubicBezTo>
                    <a:cubicBezTo>
                      <a:pt x="16987" y="4623"/>
                      <a:pt x="16324" y="3772"/>
                      <a:pt x="11545" y="3248"/>
                    </a:cubicBezTo>
                    <a:cubicBezTo>
                      <a:pt x="10334" y="3116"/>
                      <a:pt x="8833" y="3475"/>
                      <a:pt x="9155" y="1306"/>
                    </a:cubicBezTo>
                    <a:cubicBezTo>
                      <a:pt x="9464" y="-731"/>
                      <a:pt x="10794" y="221"/>
                      <a:pt x="11816" y="228"/>
                    </a:cubicBezTo>
                    <a:cubicBezTo>
                      <a:pt x="15328" y="228"/>
                      <a:pt x="18897" y="707"/>
                      <a:pt x="22327" y="190"/>
                    </a:cubicBezTo>
                    <a:cubicBezTo>
                      <a:pt x="25430" y="-277"/>
                      <a:pt x="26237" y="776"/>
                      <a:pt x="26823" y="3513"/>
                    </a:cubicBezTo>
                    <a:cubicBezTo>
                      <a:pt x="29548" y="16124"/>
                      <a:pt x="32499" y="28736"/>
                      <a:pt x="35330" y="41385"/>
                    </a:cubicBezTo>
                    <a:cubicBezTo>
                      <a:pt x="36875" y="41209"/>
                      <a:pt x="36932" y="39947"/>
                      <a:pt x="37392" y="39115"/>
                    </a:cubicBezTo>
                    <a:cubicBezTo>
                      <a:pt x="44057" y="26926"/>
                      <a:pt x="50735" y="14750"/>
                      <a:pt x="57286" y="2498"/>
                    </a:cubicBezTo>
                    <a:cubicBezTo>
                      <a:pt x="58308" y="606"/>
                      <a:pt x="59266" y="-119"/>
                      <a:pt x="61568" y="158"/>
                    </a:cubicBezTo>
                    <a:cubicBezTo>
                      <a:pt x="65643" y="612"/>
                      <a:pt x="69757" y="612"/>
                      <a:pt x="73833" y="158"/>
                    </a:cubicBezTo>
                    <a:cubicBezTo>
                      <a:pt x="74615" y="83"/>
                      <a:pt x="75636" y="-289"/>
                      <a:pt x="75649" y="1010"/>
                    </a:cubicBezTo>
                    <a:cubicBezTo>
                      <a:pt x="75649" y="1981"/>
                      <a:pt x="75781" y="3437"/>
                      <a:pt x="74186" y="3236"/>
                    </a:cubicBezTo>
                    <a:cubicBezTo>
                      <a:pt x="69204" y="2605"/>
                      <a:pt x="68744" y="6149"/>
                      <a:pt x="68214" y="9579"/>
                    </a:cubicBezTo>
                    <a:cubicBezTo>
                      <a:pt x="66171" y="22611"/>
                      <a:pt x="64155" y="35664"/>
                      <a:pt x="62167" y="48738"/>
                    </a:cubicBezTo>
                    <a:cubicBezTo>
                      <a:pt x="61385" y="53782"/>
                      <a:pt x="61480" y="53965"/>
                      <a:pt x="66625" y="54633"/>
                    </a:cubicBezTo>
                    <a:cubicBezTo>
                      <a:pt x="67634" y="54766"/>
                      <a:pt x="68422" y="54722"/>
                      <a:pt x="68366" y="56122"/>
                    </a:cubicBezTo>
                    <a:cubicBezTo>
                      <a:pt x="68309" y="57522"/>
                      <a:pt x="67640" y="57559"/>
                      <a:pt x="66562" y="57547"/>
                    </a:cubicBezTo>
                    <a:cubicBezTo>
                      <a:pt x="60124" y="57509"/>
                      <a:pt x="53686" y="57547"/>
                      <a:pt x="47248" y="57515"/>
                    </a:cubicBezTo>
                    <a:cubicBezTo>
                      <a:pt x="46384" y="57515"/>
                      <a:pt x="45268" y="57868"/>
                      <a:pt x="45413" y="56254"/>
                    </a:cubicBezTo>
                    <a:cubicBezTo>
                      <a:pt x="45507" y="55125"/>
                      <a:pt x="45911" y="54583"/>
                      <a:pt x="47128" y="54640"/>
                    </a:cubicBezTo>
                    <a:cubicBezTo>
                      <a:pt x="51182" y="54835"/>
                      <a:pt x="52090" y="52118"/>
                      <a:pt x="52576" y="48839"/>
                    </a:cubicBezTo>
                    <a:cubicBezTo>
                      <a:pt x="54379" y="36580"/>
                      <a:pt x="56252" y="24341"/>
                      <a:pt x="58094" y="12089"/>
                    </a:cubicBezTo>
                    <a:cubicBezTo>
                      <a:pt x="58289" y="11528"/>
                      <a:pt x="58648" y="10960"/>
                      <a:pt x="57993" y="10449"/>
                    </a:cubicBezTo>
                    <a:cubicBezTo>
                      <a:pt x="57816" y="10802"/>
                      <a:pt x="57633" y="11174"/>
                      <a:pt x="57450" y="11540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26" name="Google Shape;3526;p24"/>
              <p:cNvSpPr/>
              <p:nvPr/>
            </p:nvSpPr>
            <p:spPr>
              <a:xfrm>
                <a:off x="9916013" y="3897207"/>
                <a:ext cx="62050" cy="57357"/>
              </a:xfrm>
              <a:custGeom>
                <a:rect b="b" l="l" r="r" t="t"/>
                <a:pathLst>
                  <a:path extrusionOk="0" h="57357" w="62050">
                    <a:moveTo>
                      <a:pt x="19743" y="79"/>
                    </a:moveTo>
                    <a:cubicBezTo>
                      <a:pt x="22896" y="79"/>
                      <a:pt x="26049" y="79"/>
                      <a:pt x="29202" y="79"/>
                    </a:cubicBezTo>
                    <a:cubicBezTo>
                      <a:pt x="29920" y="79"/>
                      <a:pt x="31018" y="-400"/>
                      <a:pt x="30961" y="1006"/>
                    </a:cubicBezTo>
                    <a:cubicBezTo>
                      <a:pt x="30923" y="1970"/>
                      <a:pt x="30646" y="3118"/>
                      <a:pt x="29422" y="2897"/>
                    </a:cubicBezTo>
                    <a:cubicBezTo>
                      <a:pt x="24037" y="2021"/>
                      <a:pt x="24025" y="6050"/>
                      <a:pt x="23381" y="9436"/>
                    </a:cubicBezTo>
                    <a:cubicBezTo>
                      <a:pt x="22555" y="13800"/>
                      <a:pt x="21918" y="18201"/>
                      <a:pt x="21067" y="22559"/>
                    </a:cubicBezTo>
                    <a:cubicBezTo>
                      <a:pt x="20739" y="24230"/>
                      <a:pt x="21067" y="24822"/>
                      <a:pt x="22871" y="24791"/>
                    </a:cubicBezTo>
                    <a:cubicBezTo>
                      <a:pt x="28722" y="24690"/>
                      <a:pt x="34578" y="24690"/>
                      <a:pt x="40438" y="24791"/>
                    </a:cubicBezTo>
                    <a:cubicBezTo>
                      <a:pt x="42116" y="24791"/>
                      <a:pt x="42677" y="24160"/>
                      <a:pt x="42885" y="22615"/>
                    </a:cubicBezTo>
                    <a:cubicBezTo>
                      <a:pt x="43560" y="17634"/>
                      <a:pt x="44279" y="12652"/>
                      <a:pt x="45092" y="7690"/>
                    </a:cubicBezTo>
                    <a:cubicBezTo>
                      <a:pt x="45603" y="4537"/>
                      <a:pt x="44461" y="3087"/>
                      <a:pt x="41220" y="3017"/>
                    </a:cubicBezTo>
                    <a:cubicBezTo>
                      <a:pt x="40337" y="3017"/>
                      <a:pt x="38698" y="3862"/>
                      <a:pt x="38654" y="1756"/>
                    </a:cubicBezTo>
                    <a:cubicBezTo>
                      <a:pt x="38610" y="-350"/>
                      <a:pt x="40022" y="72"/>
                      <a:pt x="41327" y="79"/>
                    </a:cubicBezTo>
                    <a:cubicBezTo>
                      <a:pt x="47532" y="79"/>
                      <a:pt x="53737" y="79"/>
                      <a:pt x="59942" y="79"/>
                    </a:cubicBezTo>
                    <a:cubicBezTo>
                      <a:pt x="60951" y="79"/>
                      <a:pt x="62111" y="-344"/>
                      <a:pt x="62048" y="1453"/>
                    </a:cubicBezTo>
                    <a:cubicBezTo>
                      <a:pt x="61998" y="3042"/>
                      <a:pt x="61014" y="3150"/>
                      <a:pt x="59929" y="2967"/>
                    </a:cubicBezTo>
                    <a:cubicBezTo>
                      <a:pt x="56713" y="2424"/>
                      <a:pt x="55591" y="4190"/>
                      <a:pt x="55099" y="6971"/>
                    </a:cubicBezTo>
                    <a:cubicBezTo>
                      <a:pt x="52577" y="21367"/>
                      <a:pt x="49979" y="35756"/>
                      <a:pt x="48163" y="50266"/>
                    </a:cubicBezTo>
                    <a:cubicBezTo>
                      <a:pt x="47728" y="53728"/>
                      <a:pt x="49708" y="54119"/>
                      <a:pt x="52287" y="54333"/>
                    </a:cubicBezTo>
                    <a:cubicBezTo>
                      <a:pt x="53214" y="54409"/>
                      <a:pt x="54872" y="53545"/>
                      <a:pt x="54841" y="55645"/>
                    </a:cubicBezTo>
                    <a:cubicBezTo>
                      <a:pt x="54809" y="57745"/>
                      <a:pt x="53302" y="57259"/>
                      <a:pt x="52060" y="57259"/>
                    </a:cubicBezTo>
                    <a:cubicBezTo>
                      <a:pt x="45754" y="57259"/>
                      <a:pt x="39448" y="57259"/>
                      <a:pt x="33092" y="57259"/>
                    </a:cubicBezTo>
                    <a:cubicBezTo>
                      <a:pt x="32190" y="57259"/>
                      <a:pt x="30866" y="57890"/>
                      <a:pt x="30955" y="55966"/>
                    </a:cubicBezTo>
                    <a:cubicBezTo>
                      <a:pt x="31018" y="54440"/>
                      <a:pt x="31907" y="54289"/>
                      <a:pt x="33048" y="54384"/>
                    </a:cubicBezTo>
                    <a:cubicBezTo>
                      <a:pt x="36434" y="54661"/>
                      <a:pt x="37828" y="52946"/>
                      <a:pt x="38313" y="49730"/>
                    </a:cubicBezTo>
                    <a:cubicBezTo>
                      <a:pt x="39228" y="43607"/>
                      <a:pt x="40407" y="37522"/>
                      <a:pt x="41510" y="31443"/>
                    </a:cubicBezTo>
                    <a:cubicBezTo>
                      <a:pt x="41807" y="29810"/>
                      <a:pt x="41718" y="28883"/>
                      <a:pt x="39543" y="28921"/>
                    </a:cubicBezTo>
                    <a:cubicBezTo>
                      <a:pt x="33691" y="29079"/>
                      <a:pt x="27833" y="28997"/>
                      <a:pt x="21975" y="28921"/>
                    </a:cubicBezTo>
                    <a:cubicBezTo>
                      <a:pt x="20601" y="28921"/>
                      <a:pt x="19920" y="29224"/>
                      <a:pt x="19718" y="30813"/>
                    </a:cubicBezTo>
                    <a:cubicBezTo>
                      <a:pt x="18911" y="36955"/>
                      <a:pt x="17826" y="43065"/>
                      <a:pt x="17063" y="49213"/>
                    </a:cubicBezTo>
                    <a:cubicBezTo>
                      <a:pt x="16527" y="53501"/>
                      <a:pt x="16994" y="53860"/>
                      <a:pt x="21414" y="54333"/>
                    </a:cubicBezTo>
                    <a:cubicBezTo>
                      <a:pt x="22221" y="54421"/>
                      <a:pt x="23413" y="53936"/>
                      <a:pt x="23388" y="55563"/>
                    </a:cubicBezTo>
                    <a:cubicBezTo>
                      <a:pt x="23388" y="56918"/>
                      <a:pt x="22814" y="57322"/>
                      <a:pt x="21496" y="57303"/>
                    </a:cubicBezTo>
                    <a:cubicBezTo>
                      <a:pt x="14938" y="57240"/>
                      <a:pt x="8380" y="57303"/>
                      <a:pt x="1822" y="57265"/>
                    </a:cubicBezTo>
                    <a:cubicBezTo>
                      <a:pt x="927" y="57265"/>
                      <a:pt x="-126" y="57568"/>
                      <a:pt x="12" y="56004"/>
                    </a:cubicBezTo>
                    <a:cubicBezTo>
                      <a:pt x="107" y="54875"/>
                      <a:pt x="473" y="54283"/>
                      <a:pt x="1696" y="54377"/>
                    </a:cubicBezTo>
                    <a:cubicBezTo>
                      <a:pt x="5643" y="54686"/>
                      <a:pt x="6804" y="52486"/>
                      <a:pt x="7333" y="48910"/>
                    </a:cubicBezTo>
                    <a:cubicBezTo>
                      <a:pt x="9332" y="35378"/>
                      <a:pt x="11590" y="21878"/>
                      <a:pt x="13753" y="8364"/>
                    </a:cubicBezTo>
                    <a:cubicBezTo>
                      <a:pt x="14465" y="3950"/>
                      <a:pt x="14181" y="3604"/>
                      <a:pt x="9717" y="3093"/>
                    </a:cubicBezTo>
                    <a:cubicBezTo>
                      <a:pt x="8758" y="2979"/>
                      <a:pt x="7125" y="3679"/>
                      <a:pt x="7346" y="1567"/>
                    </a:cubicBezTo>
                    <a:cubicBezTo>
                      <a:pt x="7529" y="-180"/>
                      <a:pt x="8714" y="66"/>
                      <a:pt x="9919" y="79"/>
                    </a:cubicBezTo>
                    <a:cubicBezTo>
                      <a:pt x="13198" y="129"/>
                      <a:pt x="16477" y="79"/>
                      <a:pt x="19756" y="79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27" name="Google Shape;3527;p24"/>
              <p:cNvSpPr/>
              <p:nvPr/>
            </p:nvSpPr>
            <p:spPr>
              <a:xfrm>
                <a:off x="10075970" y="3794354"/>
                <a:ext cx="16092" cy="75101"/>
              </a:xfrm>
              <a:custGeom>
                <a:rect b="b" l="l" r="r" t="t"/>
                <a:pathLst>
                  <a:path extrusionOk="0" h="75101" w="16092">
                    <a:moveTo>
                      <a:pt x="57" y="37774"/>
                    </a:moveTo>
                    <a:cubicBezTo>
                      <a:pt x="57" y="26191"/>
                      <a:pt x="114" y="14607"/>
                      <a:pt x="13" y="3017"/>
                    </a:cubicBezTo>
                    <a:cubicBezTo>
                      <a:pt x="13" y="791"/>
                      <a:pt x="480" y="-135"/>
                      <a:pt x="2907" y="16"/>
                    </a:cubicBezTo>
                    <a:cubicBezTo>
                      <a:pt x="6413" y="224"/>
                      <a:pt x="9926" y="224"/>
                      <a:pt x="13432" y="16"/>
                    </a:cubicBezTo>
                    <a:cubicBezTo>
                      <a:pt x="15727" y="-123"/>
                      <a:pt x="16099" y="773"/>
                      <a:pt x="16093" y="2822"/>
                    </a:cubicBezTo>
                    <a:cubicBezTo>
                      <a:pt x="16030" y="25997"/>
                      <a:pt x="16030" y="49169"/>
                      <a:pt x="16093" y="72336"/>
                    </a:cubicBezTo>
                    <a:cubicBezTo>
                      <a:pt x="16093" y="74417"/>
                      <a:pt x="15708" y="75224"/>
                      <a:pt x="13438" y="75085"/>
                    </a:cubicBezTo>
                    <a:cubicBezTo>
                      <a:pt x="9932" y="74874"/>
                      <a:pt x="6413" y="74874"/>
                      <a:pt x="2907" y="75085"/>
                    </a:cubicBezTo>
                    <a:cubicBezTo>
                      <a:pt x="568" y="75224"/>
                      <a:pt x="-18" y="74455"/>
                      <a:pt x="0" y="72178"/>
                    </a:cubicBezTo>
                    <a:cubicBezTo>
                      <a:pt x="120" y="60715"/>
                      <a:pt x="57" y="49245"/>
                      <a:pt x="57" y="37774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28" name="Google Shape;3528;p24"/>
              <p:cNvSpPr/>
              <p:nvPr/>
            </p:nvSpPr>
            <p:spPr>
              <a:xfrm>
                <a:off x="9807832" y="3794371"/>
                <a:ext cx="16181" cy="75058"/>
              </a:xfrm>
              <a:custGeom>
                <a:rect b="b" l="l" r="r" t="t"/>
                <a:pathLst>
                  <a:path extrusionOk="0" h="75058" w="16181">
                    <a:moveTo>
                      <a:pt x="64" y="37619"/>
                    </a:moveTo>
                    <a:cubicBezTo>
                      <a:pt x="64" y="26042"/>
                      <a:pt x="139" y="14464"/>
                      <a:pt x="1" y="2887"/>
                    </a:cubicBezTo>
                    <a:cubicBezTo>
                      <a:pt x="1" y="504"/>
                      <a:pt x="700" y="-95"/>
                      <a:pt x="2945" y="12"/>
                    </a:cubicBezTo>
                    <a:cubicBezTo>
                      <a:pt x="6565" y="182"/>
                      <a:pt x="10197" y="144"/>
                      <a:pt x="13823" y="12"/>
                    </a:cubicBezTo>
                    <a:cubicBezTo>
                      <a:pt x="15714" y="-51"/>
                      <a:pt x="16181" y="642"/>
                      <a:pt x="16181" y="2439"/>
                    </a:cubicBezTo>
                    <a:cubicBezTo>
                      <a:pt x="16131" y="25829"/>
                      <a:pt x="16131" y="49220"/>
                      <a:pt x="16181" y="72610"/>
                    </a:cubicBezTo>
                    <a:cubicBezTo>
                      <a:pt x="16181" y="74753"/>
                      <a:pt x="15399" y="75132"/>
                      <a:pt x="13539" y="75044"/>
                    </a:cubicBezTo>
                    <a:cubicBezTo>
                      <a:pt x="9919" y="74917"/>
                      <a:pt x="6281" y="74854"/>
                      <a:pt x="2668" y="75044"/>
                    </a:cubicBezTo>
                    <a:cubicBezTo>
                      <a:pt x="436" y="75176"/>
                      <a:pt x="-18" y="74444"/>
                      <a:pt x="1" y="72319"/>
                    </a:cubicBezTo>
                    <a:cubicBezTo>
                      <a:pt x="120" y="60774"/>
                      <a:pt x="64" y="49196"/>
                      <a:pt x="64" y="37619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29" name="Google Shape;3529;p24"/>
              <p:cNvSpPr/>
              <p:nvPr/>
            </p:nvSpPr>
            <p:spPr>
              <a:xfrm>
                <a:off x="9761890" y="3915022"/>
                <a:ext cx="43309" cy="61797"/>
              </a:xfrm>
              <a:custGeom>
                <a:rect b="b" l="l" r="r" t="t"/>
                <a:pathLst>
                  <a:path extrusionOk="0" h="61797" w="43309">
                    <a:moveTo>
                      <a:pt x="18928" y="27797"/>
                    </a:moveTo>
                    <a:cubicBezTo>
                      <a:pt x="11809" y="26965"/>
                      <a:pt x="8946" y="24921"/>
                      <a:pt x="8026" y="20413"/>
                    </a:cubicBezTo>
                    <a:cubicBezTo>
                      <a:pt x="6720" y="14151"/>
                      <a:pt x="9350" y="6805"/>
                      <a:pt x="14331" y="4094"/>
                    </a:cubicBezTo>
                    <a:cubicBezTo>
                      <a:pt x="19767" y="1130"/>
                      <a:pt x="25196" y="-1657"/>
                      <a:pt x="31899" y="1187"/>
                    </a:cubicBezTo>
                    <a:cubicBezTo>
                      <a:pt x="34497" y="2290"/>
                      <a:pt x="37908" y="1483"/>
                      <a:pt x="40948" y="1552"/>
                    </a:cubicBezTo>
                    <a:cubicBezTo>
                      <a:pt x="42039" y="1552"/>
                      <a:pt x="43584" y="1111"/>
                      <a:pt x="43268" y="3085"/>
                    </a:cubicBezTo>
                    <a:cubicBezTo>
                      <a:pt x="43041" y="4510"/>
                      <a:pt x="43590" y="6648"/>
                      <a:pt x="40866" y="6420"/>
                    </a:cubicBezTo>
                    <a:cubicBezTo>
                      <a:pt x="39479" y="6307"/>
                      <a:pt x="38079" y="6420"/>
                      <a:pt x="36332" y="6420"/>
                    </a:cubicBezTo>
                    <a:cubicBezTo>
                      <a:pt x="36521" y="7738"/>
                      <a:pt x="36780" y="9037"/>
                      <a:pt x="36874" y="10349"/>
                    </a:cubicBezTo>
                    <a:cubicBezTo>
                      <a:pt x="37354" y="17184"/>
                      <a:pt x="33948" y="22513"/>
                      <a:pt x="27063" y="25804"/>
                    </a:cubicBezTo>
                    <a:cubicBezTo>
                      <a:pt x="18808" y="29752"/>
                      <a:pt x="18739" y="30534"/>
                      <a:pt x="26022" y="36171"/>
                    </a:cubicBezTo>
                    <a:cubicBezTo>
                      <a:pt x="27813" y="37489"/>
                      <a:pt x="29531" y="38904"/>
                      <a:pt x="31168" y="40408"/>
                    </a:cubicBezTo>
                    <a:cubicBezTo>
                      <a:pt x="36174" y="45232"/>
                      <a:pt x="35979" y="52036"/>
                      <a:pt x="30796" y="56728"/>
                    </a:cubicBezTo>
                    <a:cubicBezTo>
                      <a:pt x="24849" y="62106"/>
                      <a:pt x="11954" y="63487"/>
                      <a:pt x="4942" y="59502"/>
                    </a:cubicBezTo>
                    <a:cubicBezTo>
                      <a:pt x="418" y="57115"/>
                      <a:pt x="-1315" y="51511"/>
                      <a:pt x="1072" y="46986"/>
                    </a:cubicBezTo>
                    <a:cubicBezTo>
                      <a:pt x="1203" y="46738"/>
                      <a:pt x="1346" y="46496"/>
                      <a:pt x="1499" y="46260"/>
                    </a:cubicBezTo>
                    <a:cubicBezTo>
                      <a:pt x="3353" y="43214"/>
                      <a:pt x="6121" y="41373"/>
                      <a:pt x="9325" y="40055"/>
                    </a:cubicBezTo>
                    <a:cubicBezTo>
                      <a:pt x="11689" y="39078"/>
                      <a:pt x="15069" y="38794"/>
                      <a:pt x="12477" y="34702"/>
                    </a:cubicBezTo>
                    <a:cubicBezTo>
                      <a:pt x="11778" y="33598"/>
                      <a:pt x="12591" y="32299"/>
                      <a:pt x="13871" y="31492"/>
                    </a:cubicBezTo>
                    <a:cubicBezTo>
                      <a:pt x="15372" y="30483"/>
                      <a:pt x="16854" y="29317"/>
                      <a:pt x="18928" y="27797"/>
                    </a:cubicBezTo>
                    <a:close/>
                    <a:moveTo>
                      <a:pt x="17793" y="58758"/>
                    </a:moveTo>
                    <a:cubicBezTo>
                      <a:pt x="19148" y="58525"/>
                      <a:pt x="20480" y="58181"/>
                      <a:pt x="21778" y="57730"/>
                    </a:cubicBezTo>
                    <a:cubicBezTo>
                      <a:pt x="27699" y="55321"/>
                      <a:pt x="28614" y="49772"/>
                      <a:pt x="23771" y="45623"/>
                    </a:cubicBezTo>
                    <a:cubicBezTo>
                      <a:pt x="21728" y="43876"/>
                      <a:pt x="19496" y="42357"/>
                      <a:pt x="17377" y="40698"/>
                    </a:cubicBezTo>
                    <a:cubicBezTo>
                      <a:pt x="16608" y="40068"/>
                      <a:pt x="15933" y="39727"/>
                      <a:pt x="14855" y="40068"/>
                    </a:cubicBezTo>
                    <a:cubicBezTo>
                      <a:pt x="9533" y="41619"/>
                      <a:pt x="5894" y="46708"/>
                      <a:pt x="6657" y="51677"/>
                    </a:cubicBezTo>
                    <a:cubicBezTo>
                      <a:pt x="7319" y="55857"/>
                      <a:pt x="11620" y="58808"/>
                      <a:pt x="17793" y="58758"/>
                    </a:cubicBezTo>
                    <a:close/>
                    <a:moveTo>
                      <a:pt x="28633" y="11402"/>
                    </a:moveTo>
                    <a:cubicBezTo>
                      <a:pt x="28771" y="6603"/>
                      <a:pt x="27498" y="4314"/>
                      <a:pt x="24364" y="3715"/>
                    </a:cubicBezTo>
                    <a:cubicBezTo>
                      <a:pt x="21230" y="3116"/>
                      <a:pt x="17932" y="5449"/>
                      <a:pt x="16759" y="9498"/>
                    </a:cubicBezTo>
                    <a:cubicBezTo>
                      <a:pt x="15851" y="12619"/>
                      <a:pt x="15056" y="15803"/>
                      <a:pt x="15498" y="19114"/>
                    </a:cubicBezTo>
                    <a:cubicBezTo>
                      <a:pt x="15857" y="21706"/>
                      <a:pt x="16866" y="23913"/>
                      <a:pt x="19660" y="24512"/>
                    </a:cubicBezTo>
                    <a:cubicBezTo>
                      <a:pt x="22686" y="25142"/>
                      <a:pt x="24849" y="23679"/>
                      <a:pt x="26306" y="21138"/>
                    </a:cubicBezTo>
                    <a:cubicBezTo>
                      <a:pt x="28053" y="18137"/>
                      <a:pt x="28570" y="14813"/>
                      <a:pt x="28633" y="11402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30" name="Google Shape;3530;p24"/>
              <p:cNvSpPr/>
              <p:nvPr/>
            </p:nvSpPr>
            <p:spPr>
              <a:xfrm>
                <a:off x="10160590" y="3893799"/>
                <a:ext cx="38316" cy="61898"/>
              </a:xfrm>
              <a:custGeom>
                <a:rect b="b" l="l" r="r" t="t"/>
                <a:pathLst>
                  <a:path extrusionOk="0" h="61898" w="38316">
                    <a:moveTo>
                      <a:pt x="22244" y="44725"/>
                    </a:moveTo>
                    <a:cubicBezTo>
                      <a:pt x="20983" y="46617"/>
                      <a:pt x="19785" y="48509"/>
                      <a:pt x="18505" y="50400"/>
                    </a:cubicBezTo>
                    <a:cubicBezTo>
                      <a:pt x="15623" y="54588"/>
                      <a:pt x="12281" y="58327"/>
                      <a:pt x="7785" y="60868"/>
                    </a:cubicBezTo>
                    <a:cubicBezTo>
                      <a:pt x="4159" y="62924"/>
                      <a:pt x="552" y="61606"/>
                      <a:pt x="218" y="57482"/>
                    </a:cubicBezTo>
                    <a:cubicBezTo>
                      <a:pt x="-936" y="43805"/>
                      <a:pt x="2185" y="28595"/>
                      <a:pt x="17042" y="22170"/>
                    </a:cubicBezTo>
                    <a:cubicBezTo>
                      <a:pt x="19532" y="21087"/>
                      <a:pt x="22313" y="20865"/>
                      <a:pt x="24943" y="21539"/>
                    </a:cubicBezTo>
                    <a:cubicBezTo>
                      <a:pt x="26626" y="21955"/>
                      <a:pt x="26866" y="21413"/>
                      <a:pt x="27011" y="20007"/>
                    </a:cubicBezTo>
                    <a:cubicBezTo>
                      <a:pt x="27339" y="16753"/>
                      <a:pt x="27736" y="13499"/>
                      <a:pt x="28209" y="10265"/>
                    </a:cubicBezTo>
                    <a:cubicBezTo>
                      <a:pt x="28625" y="7465"/>
                      <a:pt x="27686" y="6052"/>
                      <a:pt x="24690" y="6103"/>
                    </a:cubicBezTo>
                    <a:cubicBezTo>
                      <a:pt x="23827" y="6103"/>
                      <a:pt x="22275" y="6588"/>
                      <a:pt x="22168" y="5094"/>
                    </a:cubicBezTo>
                    <a:cubicBezTo>
                      <a:pt x="22017" y="3259"/>
                      <a:pt x="23587" y="3290"/>
                      <a:pt x="24886" y="3202"/>
                    </a:cubicBezTo>
                    <a:cubicBezTo>
                      <a:pt x="28505" y="2927"/>
                      <a:pt x="32056" y="2026"/>
                      <a:pt x="35366" y="541"/>
                    </a:cubicBezTo>
                    <a:cubicBezTo>
                      <a:pt x="38027" y="-600"/>
                      <a:pt x="38683" y="24"/>
                      <a:pt x="38141" y="2792"/>
                    </a:cubicBezTo>
                    <a:cubicBezTo>
                      <a:pt x="36097" y="13226"/>
                      <a:pt x="34111" y="23672"/>
                      <a:pt x="32182" y="34132"/>
                    </a:cubicBezTo>
                    <a:cubicBezTo>
                      <a:pt x="31110" y="39878"/>
                      <a:pt x="30094" y="45635"/>
                      <a:pt x="29142" y="51403"/>
                    </a:cubicBezTo>
                    <a:cubicBezTo>
                      <a:pt x="28959" y="52507"/>
                      <a:pt x="28373" y="53925"/>
                      <a:pt x="29476" y="54695"/>
                    </a:cubicBezTo>
                    <a:cubicBezTo>
                      <a:pt x="30738" y="55546"/>
                      <a:pt x="31494" y="54020"/>
                      <a:pt x="32440" y="53465"/>
                    </a:cubicBezTo>
                    <a:cubicBezTo>
                      <a:pt x="32938" y="53169"/>
                      <a:pt x="33336" y="52696"/>
                      <a:pt x="33840" y="52418"/>
                    </a:cubicBezTo>
                    <a:cubicBezTo>
                      <a:pt x="34344" y="52141"/>
                      <a:pt x="34956" y="51245"/>
                      <a:pt x="35631" y="51971"/>
                    </a:cubicBezTo>
                    <a:cubicBezTo>
                      <a:pt x="36205" y="52601"/>
                      <a:pt x="36432" y="53585"/>
                      <a:pt x="35681" y="54190"/>
                    </a:cubicBezTo>
                    <a:cubicBezTo>
                      <a:pt x="32245" y="56977"/>
                      <a:pt x="29193" y="60376"/>
                      <a:pt x="24785" y="61700"/>
                    </a:cubicBezTo>
                    <a:cubicBezTo>
                      <a:pt x="21941" y="62552"/>
                      <a:pt x="20112" y="60591"/>
                      <a:pt x="20648" y="57091"/>
                    </a:cubicBezTo>
                    <a:cubicBezTo>
                      <a:pt x="21184" y="53591"/>
                      <a:pt x="22042" y="50224"/>
                      <a:pt x="22748" y="46794"/>
                    </a:cubicBezTo>
                    <a:cubicBezTo>
                      <a:pt x="22862" y="46251"/>
                      <a:pt x="22919" y="45703"/>
                      <a:pt x="23007" y="45160"/>
                    </a:cubicBezTo>
                    <a:close/>
                    <a:moveTo>
                      <a:pt x="8529" y="49354"/>
                    </a:moveTo>
                    <a:cubicBezTo>
                      <a:pt x="8529" y="50886"/>
                      <a:pt x="8529" y="51472"/>
                      <a:pt x="8529" y="52059"/>
                    </a:cubicBezTo>
                    <a:cubicBezTo>
                      <a:pt x="8529" y="53099"/>
                      <a:pt x="8371" y="54310"/>
                      <a:pt x="9544" y="54821"/>
                    </a:cubicBezTo>
                    <a:cubicBezTo>
                      <a:pt x="10717" y="55332"/>
                      <a:pt x="11530" y="54474"/>
                      <a:pt x="12363" y="53831"/>
                    </a:cubicBezTo>
                    <a:cubicBezTo>
                      <a:pt x="12836" y="53491"/>
                      <a:pt x="13283" y="53116"/>
                      <a:pt x="13700" y="52708"/>
                    </a:cubicBezTo>
                    <a:cubicBezTo>
                      <a:pt x="20201" y="45892"/>
                      <a:pt x="23707" y="37631"/>
                      <a:pt x="25397" y="28494"/>
                    </a:cubicBezTo>
                    <a:cubicBezTo>
                      <a:pt x="25643" y="27834"/>
                      <a:pt x="25447" y="27088"/>
                      <a:pt x="24899" y="26641"/>
                    </a:cubicBezTo>
                    <a:cubicBezTo>
                      <a:pt x="21872" y="24150"/>
                      <a:pt x="15162" y="25411"/>
                      <a:pt x="13674" y="28974"/>
                    </a:cubicBezTo>
                    <a:cubicBezTo>
                      <a:pt x="10950" y="35472"/>
                      <a:pt x="9216" y="42341"/>
                      <a:pt x="8529" y="49354"/>
                    </a:cubicBezTo>
                    <a:close/>
                    <a:moveTo>
                      <a:pt x="22547" y="43988"/>
                    </a:moveTo>
                    <a:cubicBezTo>
                      <a:pt x="22673" y="44145"/>
                      <a:pt x="22799" y="44309"/>
                      <a:pt x="22919" y="44473"/>
                    </a:cubicBezTo>
                    <a:cubicBezTo>
                      <a:pt x="23076" y="44319"/>
                      <a:pt x="23202" y="44137"/>
                      <a:pt x="23297" y="43937"/>
                    </a:cubicBezTo>
                    <a:cubicBezTo>
                      <a:pt x="23373" y="43622"/>
                      <a:pt x="23297" y="43269"/>
                      <a:pt x="22862" y="43382"/>
                    </a:cubicBezTo>
                    <a:cubicBezTo>
                      <a:pt x="22717" y="43426"/>
                      <a:pt x="22654" y="43767"/>
                      <a:pt x="22547" y="43988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31" name="Google Shape;3531;p24"/>
              <p:cNvSpPr/>
              <p:nvPr/>
            </p:nvSpPr>
            <p:spPr>
              <a:xfrm>
                <a:off x="10118408" y="3914980"/>
                <a:ext cx="38091" cy="40586"/>
              </a:xfrm>
              <a:custGeom>
                <a:rect b="b" l="l" r="r" t="t"/>
                <a:pathLst>
                  <a:path extrusionOk="0" h="40586" w="38091">
                    <a:moveTo>
                      <a:pt x="14490" y="15776"/>
                    </a:moveTo>
                    <a:cubicBezTo>
                      <a:pt x="18015" y="10939"/>
                      <a:pt x="21874" y="6418"/>
                      <a:pt x="26774" y="2906"/>
                    </a:cubicBezTo>
                    <a:cubicBezTo>
                      <a:pt x="27915" y="2091"/>
                      <a:pt x="29126" y="1383"/>
                      <a:pt x="30400" y="793"/>
                    </a:cubicBezTo>
                    <a:cubicBezTo>
                      <a:pt x="34240" y="-979"/>
                      <a:pt x="36478" y="396"/>
                      <a:pt x="36113" y="4577"/>
                    </a:cubicBezTo>
                    <a:cubicBezTo>
                      <a:pt x="35552" y="10990"/>
                      <a:pt x="33590" y="17150"/>
                      <a:pt x="32228" y="23424"/>
                    </a:cubicBezTo>
                    <a:cubicBezTo>
                      <a:pt x="31686" y="25947"/>
                      <a:pt x="31175" y="28469"/>
                      <a:pt x="30671" y="30991"/>
                    </a:cubicBezTo>
                    <a:cubicBezTo>
                      <a:pt x="30513" y="31786"/>
                      <a:pt x="30280" y="32669"/>
                      <a:pt x="31037" y="33274"/>
                    </a:cubicBezTo>
                    <a:cubicBezTo>
                      <a:pt x="31982" y="34018"/>
                      <a:pt x="32834" y="33274"/>
                      <a:pt x="33597" y="32845"/>
                    </a:cubicBezTo>
                    <a:cubicBezTo>
                      <a:pt x="34492" y="32300"/>
                      <a:pt x="35350" y="31691"/>
                      <a:pt x="36163" y="31023"/>
                    </a:cubicBezTo>
                    <a:cubicBezTo>
                      <a:pt x="36705" y="30619"/>
                      <a:pt x="37229" y="29919"/>
                      <a:pt x="37841" y="30853"/>
                    </a:cubicBezTo>
                    <a:cubicBezTo>
                      <a:pt x="38257" y="31410"/>
                      <a:pt x="38143" y="32201"/>
                      <a:pt x="37588" y="32618"/>
                    </a:cubicBezTo>
                    <a:cubicBezTo>
                      <a:pt x="37557" y="32640"/>
                      <a:pt x="37525" y="32662"/>
                      <a:pt x="37494" y="32681"/>
                    </a:cubicBezTo>
                    <a:cubicBezTo>
                      <a:pt x="33956" y="35531"/>
                      <a:pt x="30683" y="38785"/>
                      <a:pt x="26225" y="40248"/>
                    </a:cubicBezTo>
                    <a:cubicBezTo>
                      <a:pt x="23413" y="41175"/>
                      <a:pt x="21925" y="40204"/>
                      <a:pt x="21811" y="37278"/>
                    </a:cubicBezTo>
                    <a:cubicBezTo>
                      <a:pt x="21647" y="33369"/>
                      <a:pt x="22808" y="29654"/>
                      <a:pt x="23703" y="25928"/>
                    </a:cubicBezTo>
                    <a:cubicBezTo>
                      <a:pt x="24819" y="21161"/>
                      <a:pt x="25948" y="16387"/>
                      <a:pt x="27045" y="11614"/>
                    </a:cubicBezTo>
                    <a:cubicBezTo>
                      <a:pt x="27285" y="10567"/>
                      <a:pt x="27423" y="9319"/>
                      <a:pt x="26484" y="8694"/>
                    </a:cubicBezTo>
                    <a:cubicBezTo>
                      <a:pt x="25387" y="7975"/>
                      <a:pt x="24195" y="8631"/>
                      <a:pt x="23281" y="9407"/>
                    </a:cubicBezTo>
                    <a:cubicBezTo>
                      <a:pt x="19283" y="12842"/>
                      <a:pt x="16149" y="17165"/>
                      <a:pt x="14125" y="22031"/>
                    </a:cubicBezTo>
                    <a:cubicBezTo>
                      <a:pt x="12233" y="26445"/>
                      <a:pt x="10543" y="30928"/>
                      <a:pt x="9988" y="35702"/>
                    </a:cubicBezTo>
                    <a:cubicBezTo>
                      <a:pt x="9736" y="37865"/>
                      <a:pt x="8664" y="38319"/>
                      <a:pt x="6835" y="38602"/>
                    </a:cubicBezTo>
                    <a:cubicBezTo>
                      <a:pt x="530" y="39592"/>
                      <a:pt x="397" y="39599"/>
                      <a:pt x="2270" y="33394"/>
                    </a:cubicBezTo>
                    <a:cubicBezTo>
                      <a:pt x="4427" y="26360"/>
                      <a:pt x="5940" y="19147"/>
                      <a:pt x="6797" y="11841"/>
                    </a:cubicBezTo>
                    <a:cubicBezTo>
                      <a:pt x="6924" y="10769"/>
                      <a:pt x="7693" y="9356"/>
                      <a:pt x="6400" y="8612"/>
                    </a:cubicBezTo>
                    <a:cubicBezTo>
                      <a:pt x="5208" y="7925"/>
                      <a:pt x="4256" y="9085"/>
                      <a:pt x="3285" y="9659"/>
                    </a:cubicBezTo>
                    <a:cubicBezTo>
                      <a:pt x="2787" y="9972"/>
                      <a:pt x="2314" y="10318"/>
                      <a:pt x="1866" y="10693"/>
                    </a:cubicBezTo>
                    <a:cubicBezTo>
                      <a:pt x="1419" y="11040"/>
                      <a:pt x="933" y="11601"/>
                      <a:pt x="410" y="10996"/>
                    </a:cubicBezTo>
                    <a:cubicBezTo>
                      <a:pt x="-114" y="10504"/>
                      <a:pt x="-139" y="9682"/>
                      <a:pt x="353" y="9160"/>
                    </a:cubicBezTo>
                    <a:cubicBezTo>
                      <a:pt x="372" y="9141"/>
                      <a:pt x="391" y="9122"/>
                      <a:pt x="410" y="9104"/>
                    </a:cubicBezTo>
                    <a:cubicBezTo>
                      <a:pt x="4149" y="5762"/>
                      <a:pt x="7712" y="2092"/>
                      <a:pt x="12491" y="276"/>
                    </a:cubicBezTo>
                    <a:cubicBezTo>
                      <a:pt x="14724" y="-581"/>
                      <a:pt x="16275" y="610"/>
                      <a:pt x="15878" y="3133"/>
                    </a:cubicBezTo>
                    <a:cubicBezTo>
                      <a:pt x="15285" y="7168"/>
                      <a:pt x="14465" y="11172"/>
                      <a:pt x="13740" y="15189"/>
                    </a:cubicBezTo>
                    <a:cubicBezTo>
                      <a:pt x="13557" y="15738"/>
                      <a:pt x="13109" y="16299"/>
                      <a:pt x="13816" y="16803"/>
                    </a:cubicBezTo>
                    <a:cubicBezTo>
                      <a:pt x="14087" y="16463"/>
                      <a:pt x="14276" y="16122"/>
                      <a:pt x="14490" y="15776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32" name="Google Shape;3532;p24"/>
              <p:cNvSpPr/>
              <p:nvPr/>
            </p:nvSpPr>
            <p:spPr>
              <a:xfrm>
                <a:off x="10037222" y="3914905"/>
                <a:ext cx="38064" cy="40625"/>
              </a:xfrm>
              <a:custGeom>
                <a:rect b="b" l="l" r="r" t="t"/>
                <a:pathLst>
                  <a:path extrusionOk="0" h="40625" w="38064">
                    <a:moveTo>
                      <a:pt x="13746" y="16305"/>
                    </a:moveTo>
                    <a:cubicBezTo>
                      <a:pt x="16596" y="12919"/>
                      <a:pt x="19264" y="9564"/>
                      <a:pt x="22410" y="6626"/>
                    </a:cubicBezTo>
                    <a:cubicBezTo>
                      <a:pt x="24642" y="4395"/>
                      <a:pt x="27190" y="2506"/>
                      <a:pt x="29977" y="1020"/>
                    </a:cubicBezTo>
                    <a:cubicBezTo>
                      <a:pt x="31553" y="245"/>
                      <a:pt x="33174" y="-531"/>
                      <a:pt x="34895" y="799"/>
                    </a:cubicBezTo>
                    <a:cubicBezTo>
                      <a:pt x="36718" y="2199"/>
                      <a:pt x="36472" y="4154"/>
                      <a:pt x="36106" y="5945"/>
                    </a:cubicBezTo>
                    <a:cubicBezTo>
                      <a:pt x="34990" y="11437"/>
                      <a:pt x="33672" y="16892"/>
                      <a:pt x="32455" y="22340"/>
                    </a:cubicBezTo>
                    <a:cubicBezTo>
                      <a:pt x="31875" y="24963"/>
                      <a:pt x="31251" y="27580"/>
                      <a:pt x="30816" y="30228"/>
                    </a:cubicBezTo>
                    <a:cubicBezTo>
                      <a:pt x="30639" y="31288"/>
                      <a:pt x="29983" y="32750"/>
                      <a:pt x="31251" y="33432"/>
                    </a:cubicBezTo>
                    <a:cubicBezTo>
                      <a:pt x="32405" y="34062"/>
                      <a:pt x="33344" y="32801"/>
                      <a:pt x="34404" y="32423"/>
                    </a:cubicBezTo>
                    <a:cubicBezTo>
                      <a:pt x="35602" y="32006"/>
                      <a:pt x="36573" y="29572"/>
                      <a:pt x="37601" y="30859"/>
                    </a:cubicBezTo>
                    <a:cubicBezTo>
                      <a:pt x="39152" y="32801"/>
                      <a:pt x="36403" y="33425"/>
                      <a:pt x="35387" y="34384"/>
                    </a:cubicBezTo>
                    <a:cubicBezTo>
                      <a:pt x="33048" y="36685"/>
                      <a:pt x="30324" y="38561"/>
                      <a:pt x="27335" y="39926"/>
                    </a:cubicBezTo>
                    <a:cubicBezTo>
                      <a:pt x="23337" y="41660"/>
                      <a:pt x="21269" y="40134"/>
                      <a:pt x="21717" y="35727"/>
                    </a:cubicBezTo>
                    <a:cubicBezTo>
                      <a:pt x="22208" y="30947"/>
                      <a:pt x="23608" y="26344"/>
                      <a:pt x="24724" y="21684"/>
                    </a:cubicBezTo>
                    <a:cubicBezTo>
                      <a:pt x="25481" y="18531"/>
                      <a:pt x="26313" y="15340"/>
                      <a:pt x="27001" y="12143"/>
                    </a:cubicBezTo>
                    <a:cubicBezTo>
                      <a:pt x="27266" y="10933"/>
                      <a:pt x="27713" y="9407"/>
                      <a:pt x="26269" y="8663"/>
                    </a:cubicBezTo>
                    <a:cubicBezTo>
                      <a:pt x="24951" y="7988"/>
                      <a:pt x="23778" y="8890"/>
                      <a:pt x="22820" y="9766"/>
                    </a:cubicBezTo>
                    <a:cubicBezTo>
                      <a:pt x="18841" y="13410"/>
                      <a:pt x="15739" y="17913"/>
                      <a:pt x="13759" y="22932"/>
                    </a:cubicBezTo>
                    <a:cubicBezTo>
                      <a:pt x="12107" y="27056"/>
                      <a:pt x="10442" y="31225"/>
                      <a:pt x="9937" y="35639"/>
                    </a:cubicBezTo>
                    <a:cubicBezTo>
                      <a:pt x="9679" y="37946"/>
                      <a:pt x="8676" y="38426"/>
                      <a:pt x="6715" y="38709"/>
                    </a:cubicBezTo>
                    <a:cubicBezTo>
                      <a:pt x="410" y="39617"/>
                      <a:pt x="353" y="39649"/>
                      <a:pt x="2200" y="33665"/>
                    </a:cubicBezTo>
                    <a:cubicBezTo>
                      <a:pt x="4464" y="26534"/>
                      <a:pt x="6003" y="19193"/>
                      <a:pt x="6791" y="11752"/>
                    </a:cubicBezTo>
                    <a:cubicBezTo>
                      <a:pt x="6892" y="10725"/>
                      <a:pt x="7630" y="9230"/>
                      <a:pt x="6255" y="8600"/>
                    </a:cubicBezTo>
                    <a:cubicBezTo>
                      <a:pt x="5082" y="8083"/>
                      <a:pt x="4098" y="9180"/>
                      <a:pt x="3134" y="9804"/>
                    </a:cubicBezTo>
                    <a:cubicBezTo>
                      <a:pt x="2743" y="10056"/>
                      <a:pt x="2415" y="10435"/>
                      <a:pt x="2017" y="10649"/>
                    </a:cubicBezTo>
                    <a:cubicBezTo>
                      <a:pt x="1519" y="10933"/>
                      <a:pt x="1084" y="11910"/>
                      <a:pt x="378" y="10889"/>
                    </a:cubicBezTo>
                    <a:cubicBezTo>
                      <a:pt x="-63" y="10258"/>
                      <a:pt x="-215" y="9627"/>
                      <a:pt x="460" y="9035"/>
                    </a:cubicBezTo>
                    <a:cubicBezTo>
                      <a:pt x="4168" y="5825"/>
                      <a:pt x="7661" y="2269"/>
                      <a:pt x="12277" y="345"/>
                    </a:cubicBezTo>
                    <a:cubicBezTo>
                      <a:pt x="14648" y="-645"/>
                      <a:pt x="16111" y="547"/>
                      <a:pt x="15909" y="3233"/>
                    </a:cubicBezTo>
                    <a:cubicBezTo>
                      <a:pt x="15613" y="7673"/>
                      <a:pt x="14560" y="11929"/>
                      <a:pt x="13746" y="16305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33" name="Google Shape;3533;p24"/>
              <p:cNvSpPr/>
              <p:nvPr/>
            </p:nvSpPr>
            <p:spPr>
              <a:xfrm>
                <a:off x="9805196" y="3915061"/>
                <a:ext cx="37141" cy="40600"/>
              </a:xfrm>
              <a:custGeom>
                <a:rect b="b" l="l" r="r" t="t"/>
                <a:pathLst>
                  <a:path extrusionOk="0" h="40600" w="37141">
                    <a:moveTo>
                      <a:pt x="23597" y="24391"/>
                    </a:moveTo>
                    <a:cubicBezTo>
                      <a:pt x="21705" y="26913"/>
                      <a:pt x="20021" y="29215"/>
                      <a:pt x="18230" y="31459"/>
                    </a:cubicBezTo>
                    <a:cubicBezTo>
                      <a:pt x="15513" y="34877"/>
                      <a:pt x="12423" y="37923"/>
                      <a:pt x="8450" y="39846"/>
                    </a:cubicBezTo>
                    <a:cubicBezTo>
                      <a:pt x="4585" y="41738"/>
                      <a:pt x="1987" y="39978"/>
                      <a:pt x="2145" y="35628"/>
                    </a:cubicBezTo>
                    <a:cubicBezTo>
                      <a:pt x="2302" y="31636"/>
                      <a:pt x="3671" y="27840"/>
                      <a:pt x="4440" y="23949"/>
                    </a:cubicBezTo>
                    <a:cubicBezTo>
                      <a:pt x="5297" y="19592"/>
                      <a:pt x="6199" y="15247"/>
                      <a:pt x="6962" y="10884"/>
                    </a:cubicBezTo>
                    <a:cubicBezTo>
                      <a:pt x="7139" y="9906"/>
                      <a:pt x="7467" y="8576"/>
                      <a:pt x="6508" y="7958"/>
                    </a:cubicBezTo>
                    <a:cubicBezTo>
                      <a:pt x="5550" y="7340"/>
                      <a:pt x="4566" y="8336"/>
                      <a:pt x="3677" y="8847"/>
                    </a:cubicBezTo>
                    <a:cubicBezTo>
                      <a:pt x="3166" y="9137"/>
                      <a:pt x="2737" y="9560"/>
                      <a:pt x="2214" y="9812"/>
                    </a:cubicBezTo>
                    <a:cubicBezTo>
                      <a:pt x="1691" y="10064"/>
                      <a:pt x="1199" y="11073"/>
                      <a:pt x="505" y="10108"/>
                    </a:cubicBezTo>
                    <a:cubicBezTo>
                      <a:pt x="26" y="9434"/>
                      <a:pt x="-365" y="8683"/>
                      <a:pt x="568" y="7983"/>
                    </a:cubicBezTo>
                    <a:cubicBezTo>
                      <a:pt x="4497" y="5045"/>
                      <a:pt x="8211" y="1778"/>
                      <a:pt x="12990" y="215"/>
                    </a:cubicBezTo>
                    <a:cubicBezTo>
                      <a:pt x="15342" y="-555"/>
                      <a:pt x="16225" y="845"/>
                      <a:pt x="16585" y="2806"/>
                    </a:cubicBezTo>
                    <a:cubicBezTo>
                      <a:pt x="16969" y="4944"/>
                      <a:pt x="16219" y="6981"/>
                      <a:pt x="15759" y="9024"/>
                    </a:cubicBezTo>
                    <a:cubicBezTo>
                      <a:pt x="14308" y="15399"/>
                      <a:pt x="12732" y="21749"/>
                      <a:pt x="11345" y="28143"/>
                    </a:cubicBezTo>
                    <a:cubicBezTo>
                      <a:pt x="11017" y="29662"/>
                      <a:pt x="10228" y="31844"/>
                      <a:pt x="11717" y="32714"/>
                    </a:cubicBezTo>
                    <a:cubicBezTo>
                      <a:pt x="13558" y="33799"/>
                      <a:pt x="14870" y="31768"/>
                      <a:pt x="15998" y="30526"/>
                    </a:cubicBezTo>
                    <a:cubicBezTo>
                      <a:pt x="22531" y="23287"/>
                      <a:pt x="26295" y="14686"/>
                      <a:pt x="27721" y="5127"/>
                    </a:cubicBezTo>
                    <a:cubicBezTo>
                      <a:pt x="28086" y="2649"/>
                      <a:pt x="28925" y="1974"/>
                      <a:pt x="31233" y="1570"/>
                    </a:cubicBezTo>
                    <a:cubicBezTo>
                      <a:pt x="37085" y="631"/>
                      <a:pt x="36990" y="479"/>
                      <a:pt x="35521" y="6438"/>
                    </a:cubicBezTo>
                    <a:cubicBezTo>
                      <a:pt x="33705" y="13808"/>
                      <a:pt x="31977" y="21198"/>
                      <a:pt x="30337" y="28609"/>
                    </a:cubicBezTo>
                    <a:cubicBezTo>
                      <a:pt x="30028" y="29990"/>
                      <a:pt x="29146" y="31857"/>
                      <a:pt x="30684" y="32796"/>
                    </a:cubicBezTo>
                    <a:cubicBezTo>
                      <a:pt x="32053" y="33635"/>
                      <a:pt x="33162" y="32021"/>
                      <a:pt x="34342" y="31333"/>
                    </a:cubicBezTo>
                    <a:cubicBezTo>
                      <a:pt x="35060" y="30911"/>
                      <a:pt x="35603" y="29126"/>
                      <a:pt x="36788" y="30621"/>
                    </a:cubicBezTo>
                    <a:cubicBezTo>
                      <a:pt x="37703" y="31781"/>
                      <a:pt x="36643" y="32513"/>
                      <a:pt x="35849" y="33194"/>
                    </a:cubicBezTo>
                    <a:cubicBezTo>
                      <a:pt x="32942" y="35716"/>
                      <a:pt x="29965" y="38238"/>
                      <a:pt x="26434" y="39859"/>
                    </a:cubicBezTo>
                    <a:cubicBezTo>
                      <a:pt x="23420" y="41271"/>
                      <a:pt x="21705" y="40142"/>
                      <a:pt x="21749" y="36794"/>
                    </a:cubicBezTo>
                    <a:cubicBezTo>
                      <a:pt x="21793" y="33736"/>
                      <a:pt x="22600" y="30785"/>
                      <a:pt x="23313" y="27834"/>
                    </a:cubicBezTo>
                    <a:cubicBezTo>
                      <a:pt x="23590" y="26812"/>
                      <a:pt x="24032" y="25841"/>
                      <a:pt x="23597" y="24391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34" name="Google Shape;3534;p24"/>
              <p:cNvSpPr/>
              <p:nvPr/>
            </p:nvSpPr>
            <p:spPr>
              <a:xfrm>
                <a:off x="10079967" y="3914716"/>
                <a:ext cx="35314" cy="40923"/>
              </a:xfrm>
              <a:custGeom>
                <a:rect b="b" l="l" r="r" t="t"/>
                <a:pathLst>
                  <a:path extrusionOk="0" h="40923" w="35314">
                    <a:moveTo>
                      <a:pt x="34645" y="30341"/>
                    </a:moveTo>
                    <a:cubicBezTo>
                      <a:pt x="35168" y="31659"/>
                      <a:pt x="35786" y="32605"/>
                      <a:pt x="34764" y="33544"/>
                    </a:cubicBezTo>
                    <a:cubicBezTo>
                      <a:pt x="31750" y="36325"/>
                      <a:pt x="28686" y="39068"/>
                      <a:pt x="24770" y="40481"/>
                    </a:cubicBezTo>
                    <a:cubicBezTo>
                      <a:pt x="21724" y="41597"/>
                      <a:pt x="20444" y="40626"/>
                      <a:pt x="20274" y="37328"/>
                    </a:cubicBezTo>
                    <a:cubicBezTo>
                      <a:pt x="20116" y="34251"/>
                      <a:pt x="20841" y="31300"/>
                      <a:pt x="21535" y="28323"/>
                    </a:cubicBezTo>
                    <a:cubicBezTo>
                      <a:pt x="21794" y="27157"/>
                      <a:pt x="22412" y="25933"/>
                      <a:pt x="21838" y="24489"/>
                    </a:cubicBezTo>
                    <a:cubicBezTo>
                      <a:pt x="20350" y="24975"/>
                      <a:pt x="20116" y="26381"/>
                      <a:pt x="19461" y="27352"/>
                    </a:cubicBezTo>
                    <a:cubicBezTo>
                      <a:pt x="16440" y="31829"/>
                      <a:pt x="13420" y="36313"/>
                      <a:pt x="8741" y="39283"/>
                    </a:cubicBezTo>
                    <a:cubicBezTo>
                      <a:pt x="3545" y="42593"/>
                      <a:pt x="33" y="40783"/>
                      <a:pt x="1" y="34667"/>
                    </a:cubicBezTo>
                    <a:cubicBezTo>
                      <a:pt x="-43" y="26980"/>
                      <a:pt x="1319" y="19394"/>
                      <a:pt x="4831" y="12597"/>
                    </a:cubicBezTo>
                    <a:cubicBezTo>
                      <a:pt x="7839" y="6777"/>
                      <a:pt x="13212" y="2880"/>
                      <a:pt x="19334" y="540"/>
                    </a:cubicBezTo>
                    <a:cubicBezTo>
                      <a:pt x="22071" y="-506"/>
                      <a:pt x="25142" y="61"/>
                      <a:pt x="27860" y="1442"/>
                    </a:cubicBezTo>
                    <a:cubicBezTo>
                      <a:pt x="29178" y="2117"/>
                      <a:pt x="30350" y="2489"/>
                      <a:pt x="31643" y="1341"/>
                    </a:cubicBezTo>
                    <a:cubicBezTo>
                      <a:pt x="32167" y="881"/>
                      <a:pt x="32816" y="-15"/>
                      <a:pt x="33730" y="578"/>
                    </a:cubicBezTo>
                    <a:cubicBezTo>
                      <a:pt x="34764" y="1247"/>
                      <a:pt x="34222" y="2211"/>
                      <a:pt x="34033" y="3100"/>
                    </a:cubicBezTo>
                    <a:cubicBezTo>
                      <a:pt x="32211" y="11785"/>
                      <a:pt x="30401" y="20475"/>
                      <a:pt x="28604" y="29168"/>
                    </a:cubicBezTo>
                    <a:cubicBezTo>
                      <a:pt x="28276" y="30738"/>
                      <a:pt x="27292" y="32800"/>
                      <a:pt x="28938" y="33689"/>
                    </a:cubicBezTo>
                    <a:cubicBezTo>
                      <a:pt x="30439" y="34497"/>
                      <a:pt x="31750" y="32611"/>
                      <a:pt x="33012" y="31665"/>
                    </a:cubicBezTo>
                    <a:cubicBezTo>
                      <a:pt x="33491" y="31363"/>
                      <a:pt x="33913" y="30965"/>
                      <a:pt x="34645" y="30341"/>
                    </a:cubicBezTo>
                    <a:close/>
                    <a:moveTo>
                      <a:pt x="8274" y="29616"/>
                    </a:moveTo>
                    <a:cubicBezTo>
                      <a:pt x="8451" y="31476"/>
                      <a:pt x="7946" y="33248"/>
                      <a:pt x="9535" y="33847"/>
                    </a:cubicBezTo>
                    <a:cubicBezTo>
                      <a:pt x="10923" y="34364"/>
                      <a:pt x="11805" y="32863"/>
                      <a:pt x="12644" y="31993"/>
                    </a:cubicBezTo>
                    <a:cubicBezTo>
                      <a:pt x="18950" y="25524"/>
                      <a:pt x="22670" y="17704"/>
                      <a:pt x="24480" y="8933"/>
                    </a:cubicBezTo>
                    <a:cubicBezTo>
                      <a:pt x="24688" y="7943"/>
                      <a:pt x="25281" y="6802"/>
                      <a:pt x="23805" y="5869"/>
                    </a:cubicBezTo>
                    <a:cubicBezTo>
                      <a:pt x="19933" y="3416"/>
                      <a:pt x="15721" y="4305"/>
                      <a:pt x="13760" y="8454"/>
                    </a:cubicBezTo>
                    <a:cubicBezTo>
                      <a:pt x="10532" y="15302"/>
                      <a:pt x="9497" y="22736"/>
                      <a:pt x="8274" y="29616"/>
                    </a:cubicBezTo>
                    <a:close/>
                    <a:moveTo>
                      <a:pt x="21642" y="23796"/>
                    </a:moveTo>
                    <a:lnTo>
                      <a:pt x="22021" y="24275"/>
                    </a:lnTo>
                    <a:cubicBezTo>
                      <a:pt x="22153" y="24098"/>
                      <a:pt x="22355" y="23941"/>
                      <a:pt x="22399" y="23745"/>
                    </a:cubicBezTo>
                    <a:cubicBezTo>
                      <a:pt x="22481" y="23430"/>
                      <a:pt x="22399" y="23077"/>
                      <a:pt x="21964" y="23197"/>
                    </a:cubicBezTo>
                    <a:cubicBezTo>
                      <a:pt x="21819" y="23241"/>
                      <a:pt x="21749" y="23556"/>
                      <a:pt x="21630" y="23796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35" name="Google Shape;3535;p24"/>
              <p:cNvSpPr/>
              <p:nvPr/>
            </p:nvSpPr>
            <p:spPr>
              <a:xfrm>
                <a:off x="9879577" y="3893628"/>
                <a:ext cx="18842" cy="62067"/>
              </a:xfrm>
              <a:custGeom>
                <a:rect b="b" l="l" r="r" t="t"/>
                <a:pathLst>
                  <a:path extrusionOk="0" h="62067" w="18842">
                    <a:moveTo>
                      <a:pt x="17582" y="0"/>
                    </a:moveTo>
                    <a:cubicBezTo>
                      <a:pt x="19310" y="151"/>
                      <a:pt x="18843" y="1261"/>
                      <a:pt x="18584" y="2421"/>
                    </a:cubicBezTo>
                    <a:cubicBezTo>
                      <a:pt x="16478" y="12605"/>
                      <a:pt x="14360" y="22789"/>
                      <a:pt x="12361" y="32992"/>
                    </a:cubicBezTo>
                    <a:cubicBezTo>
                      <a:pt x="11175" y="39070"/>
                      <a:pt x="9592" y="45073"/>
                      <a:pt x="9038" y="51278"/>
                    </a:cubicBezTo>
                    <a:cubicBezTo>
                      <a:pt x="8930" y="52401"/>
                      <a:pt x="8407" y="53800"/>
                      <a:pt x="9536" y="54551"/>
                    </a:cubicBezTo>
                    <a:cubicBezTo>
                      <a:pt x="10740" y="55345"/>
                      <a:pt x="11553" y="53763"/>
                      <a:pt x="12607" y="53498"/>
                    </a:cubicBezTo>
                    <a:cubicBezTo>
                      <a:pt x="13937" y="53157"/>
                      <a:pt x="14902" y="50301"/>
                      <a:pt x="16390" y="52237"/>
                    </a:cubicBezTo>
                    <a:cubicBezTo>
                      <a:pt x="17948" y="54317"/>
                      <a:pt x="15097" y="54759"/>
                      <a:pt x="14063" y="55598"/>
                    </a:cubicBezTo>
                    <a:cubicBezTo>
                      <a:pt x="11598" y="57563"/>
                      <a:pt x="8984" y="59334"/>
                      <a:pt x="6244" y="60894"/>
                    </a:cubicBezTo>
                    <a:cubicBezTo>
                      <a:pt x="2120" y="63259"/>
                      <a:pt x="128" y="62036"/>
                      <a:pt x="8" y="57338"/>
                    </a:cubicBezTo>
                    <a:cubicBezTo>
                      <a:pt x="-125" y="51890"/>
                      <a:pt x="1477" y="46688"/>
                      <a:pt x="2435" y="41416"/>
                    </a:cubicBezTo>
                    <a:cubicBezTo>
                      <a:pt x="4258" y="31421"/>
                      <a:pt x="6591" y="21515"/>
                      <a:pt x="8211" y="11476"/>
                    </a:cubicBezTo>
                    <a:cubicBezTo>
                      <a:pt x="8943" y="6962"/>
                      <a:pt x="8956" y="6810"/>
                      <a:pt x="4428" y="6186"/>
                    </a:cubicBezTo>
                    <a:cubicBezTo>
                      <a:pt x="3690" y="6085"/>
                      <a:pt x="2656" y="6482"/>
                      <a:pt x="2536" y="5209"/>
                    </a:cubicBezTo>
                    <a:cubicBezTo>
                      <a:pt x="2399" y="4412"/>
                      <a:pt x="2934" y="3655"/>
                      <a:pt x="3730" y="3519"/>
                    </a:cubicBezTo>
                    <a:cubicBezTo>
                      <a:pt x="3785" y="3509"/>
                      <a:pt x="3842" y="3503"/>
                      <a:pt x="3898" y="3500"/>
                    </a:cubicBezTo>
                    <a:cubicBezTo>
                      <a:pt x="8572" y="2827"/>
                      <a:pt x="13160" y="1655"/>
                      <a:pt x="17582" y="0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36" name="Google Shape;3536;p24"/>
              <p:cNvSpPr/>
              <p:nvPr/>
            </p:nvSpPr>
            <p:spPr>
              <a:xfrm>
                <a:off x="9846371" y="3914907"/>
                <a:ext cx="29356" cy="40821"/>
              </a:xfrm>
              <a:custGeom>
                <a:rect b="b" l="l" r="r" t="t"/>
                <a:pathLst>
                  <a:path extrusionOk="0" h="40821" w="29356">
                    <a:moveTo>
                      <a:pt x="8" y="29041"/>
                    </a:moveTo>
                    <a:cubicBezTo>
                      <a:pt x="280" y="23873"/>
                      <a:pt x="1365" y="18781"/>
                      <a:pt x="3224" y="13951"/>
                    </a:cubicBezTo>
                    <a:cubicBezTo>
                      <a:pt x="6200" y="6340"/>
                      <a:pt x="12575" y="2298"/>
                      <a:pt x="20009" y="350"/>
                    </a:cubicBezTo>
                    <a:cubicBezTo>
                      <a:pt x="26864" y="-1447"/>
                      <a:pt x="30956" y="3913"/>
                      <a:pt x="28762" y="11114"/>
                    </a:cubicBezTo>
                    <a:cubicBezTo>
                      <a:pt x="27589" y="14960"/>
                      <a:pt x="24833" y="17419"/>
                      <a:pt x="21346" y="19097"/>
                    </a:cubicBezTo>
                    <a:cubicBezTo>
                      <a:pt x="18080" y="20648"/>
                      <a:pt x="14719" y="22067"/>
                      <a:pt x="11131" y="22672"/>
                    </a:cubicBezTo>
                    <a:cubicBezTo>
                      <a:pt x="9277" y="22981"/>
                      <a:pt x="8483" y="23801"/>
                      <a:pt x="8609" y="25674"/>
                    </a:cubicBezTo>
                    <a:cubicBezTo>
                      <a:pt x="8691" y="26834"/>
                      <a:pt x="8520" y="28013"/>
                      <a:pt x="8571" y="29180"/>
                    </a:cubicBezTo>
                    <a:cubicBezTo>
                      <a:pt x="8773" y="34041"/>
                      <a:pt x="11970" y="36311"/>
                      <a:pt x="16667" y="34937"/>
                    </a:cubicBezTo>
                    <a:cubicBezTo>
                      <a:pt x="19619" y="34073"/>
                      <a:pt x="22185" y="32414"/>
                      <a:pt x="24726" y="30775"/>
                    </a:cubicBezTo>
                    <a:cubicBezTo>
                      <a:pt x="25218" y="30453"/>
                      <a:pt x="25741" y="29602"/>
                      <a:pt x="26410" y="30567"/>
                    </a:cubicBezTo>
                    <a:cubicBezTo>
                      <a:pt x="26921" y="31305"/>
                      <a:pt x="27173" y="32004"/>
                      <a:pt x="26227" y="32654"/>
                    </a:cubicBezTo>
                    <a:cubicBezTo>
                      <a:pt x="22097" y="35492"/>
                      <a:pt x="18231" y="38827"/>
                      <a:pt x="13269" y="40189"/>
                    </a:cubicBezTo>
                    <a:cubicBezTo>
                      <a:pt x="4825" y="42491"/>
                      <a:pt x="-226" y="38449"/>
                      <a:pt x="8" y="29041"/>
                    </a:cubicBezTo>
                    <a:close/>
                    <a:moveTo>
                      <a:pt x="9391" y="20585"/>
                    </a:moveTo>
                    <a:cubicBezTo>
                      <a:pt x="17342" y="18737"/>
                      <a:pt x="21762" y="14657"/>
                      <a:pt x="22109" y="9090"/>
                    </a:cubicBezTo>
                    <a:cubicBezTo>
                      <a:pt x="22229" y="7147"/>
                      <a:pt x="22071" y="5230"/>
                      <a:pt x="19978" y="4367"/>
                    </a:cubicBezTo>
                    <a:cubicBezTo>
                      <a:pt x="18023" y="3559"/>
                      <a:pt x="16333" y="4367"/>
                      <a:pt x="14933" y="5741"/>
                    </a:cubicBezTo>
                    <a:cubicBezTo>
                      <a:pt x="13711" y="7001"/>
                      <a:pt x="12770" y="8505"/>
                      <a:pt x="12171" y="10155"/>
                    </a:cubicBezTo>
                    <a:cubicBezTo>
                      <a:pt x="10809" y="13365"/>
                      <a:pt x="10154" y="16770"/>
                      <a:pt x="9391" y="20560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37" name="Google Shape;3537;p24"/>
              <p:cNvSpPr/>
              <p:nvPr/>
            </p:nvSpPr>
            <p:spPr>
              <a:xfrm>
                <a:off x="9974948" y="3914899"/>
                <a:ext cx="29383" cy="40770"/>
              </a:xfrm>
              <a:custGeom>
                <a:rect b="b" l="l" r="r" t="t"/>
                <a:pathLst>
                  <a:path extrusionOk="0" h="40770" w="29383">
                    <a:moveTo>
                      <a:pt x="4" y="29257"/>
                    </a:moveTo>
                    <a:cubicBezTo>
                      <a:pt x="528" y="24250"/>
                      <a:pt x="1265" y="18537"/>
                      <a:pt x="3636" y="13259"/>
                    </a:cubicBezTo>
                    <a:cubicBezTo>
                      <a:pt x="6846" y="6115"/>
                      <a:pt x="12937" y="2149"/>
                      <a:pt x="20164" y="326"/>
                    </a:cubicBezTo>
                    <a:cubicBezTo>
                      <a:pt x="26892" y="-1370"/>
                      <a:pt x="30883" y="3757"/>
                      <a:pt x="28853" y="10876"/>
                    </a:cubicBezTo>
                    <a:cubicBezTo>
                      <a:pt x="27895" y="14180"/>
                      <a:pt x="25612" y="16941"/>
                      <a:pt x="22547" y="18506"/>
                    </a:cubicBezTo>
                    <a:cubicBezTo>
                      <a:pt x="19119" y="20515"/>
                      <a:pt x="15375" y="21928"/>
                      <a:pt x="11474" y="22686"/>
                    </a:cubicBezTo>
                    <a:cubicBezTo>
                      <a:pt x="9671" y="22995"/>
                      <a:pt x="8731" y="23720"/>
                      <a:pt x="8788" y="25612"/>
                    </a:cubicBezTo>
                    <a:cubicBezTo>
                      <a:pt x="8826" y="26785"/>
                      <a:pt x="8675" y="27958"/>
                      <a:pt x="8719" y="29124"/>
                    </a:cubicBezTo>
                    <a:cubicBezTo>
                      <a:pt x="8902" y="34081"/>
                      <a:pt x="12010" y="36313"/>
                      <a:pt x="16752" y="34900"/>
                    </a:cubicBezTo>
                    <a:cubicBezTo>
                      <a:pt x="19697" y="34024"/>
                      <a:pt x="22264" y="32378"/>
                      <a:pt x="24798" y="30713"/>
                    </a:cubicBezTo>
                    <a:cubicBezTo>
                      <a:pt x="25290" y="30386"/>
                      <a:pt x="25833" y="29591"/>
                      <a:pt x="26469" y="30594"/>
                    </a:cubicBezTo>
                    <a:cubicBezTo>
                      <a:pt x="26955" y="31363"/>
                      <a:pt x="27163" y="32031"/>
                      <a:pt x="26217" y="32668"/>
                    </a:cubicBezTo>
                    <a:cubicBezTo>
                      <a:pt x="21967" y="35531"/>
                      <a:pt x="18020" y="38974"/>
                      <a:pt x="12906" y="40235"/>
                    </a:cubicBezTo>
                    <a:cubicBezTo>
                      <a:pt x="4708" y="42291"/>
                      <a:pt x="-166" y="38381"/>
                      <a:pt x="4" y="29257"/>
                    </a:cubicBezTo>
                    <a:close/>
                    <a:moveTo>
                      <a:pt x="9255" y="20511"/>
                    </a:moveTo>
                    <a:cubicBezTo>
                      <a:pt x="16065" y="19660"/>
                      <a:pt x="20668" y="16097"/>
                      <a:pt x="21866" y="10705"/>
                    </a:cubicBezTo>
                    <a:cubicBezTo>
                      <a:pt x="22383" y="8448"/>
                      <a:pt x="22825" y="5787"/>
                      <a:pt x="20113" y="4589"/>
                    </a:cubicBezTo>
                    <a:cubicBezTo>
                      <a:pt x="17635" y="3492"/>
                      <a:pt x="15655" y="4892"/>
                      <a:pt x="14085" y="6853"/>
                    </a:cubicBezTo>
                    <a:cubicBezTo>
                      <a:pt x="12938" y="8321"/>
                      <a:pt x="12082" y="9994"/>
                      <a:pt x="11563" y="11784"/>
                    </a:cubicBezTo>
                    <a:cubicBezTo>
                      <a:pt x="10749" y="14546"/>
                      <a:pt x="10087" y="17358"/>
                      <a:pt x="9255" y="20511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38" name="Google Shape;3538;p24"/>
              <p:cNvSpPr/>
              <p:nvPr/>
            </p:nvSpPr>
            <p:spPr>
              <a:xfrm>
                <a:off x="10200505" y="3914860"/>
                <a:ext cx="29392" cy="40814"/>
              </a:xfrm>
              <a:custGeom>
                <a:rect b="b" l="l" r="r" t="t"/>
                <a:pathLst>
                  <a:path extrusionOk="0" h="40814" w="29392">
                    <a:moveTo>
                      <a:pt x="3" y="29491"/>
                    </a:moveTo>
                    <a:cubicBezTo>
                      <a:pt x="243" y="24037"/>
                      <a:pt x="1397" y="18662"/>
                      <a:pt x="3408" y="13588"/>
                    </a:cubicBezTo>
                    <a:cubicBezTo>
                      <a:pt x="6460" y="6204"/>
                      <a:pt x="12778" y="2282"/>
                      <a:pt x="20062" y="346"/>
                    </a:cubicBezTo>
                    <a:cubicBezTo>
                      <a:pt x="26790" y="-1413"/>
                      <a:pt x="30876" y="3758"/>
                      <a:pt x="28890" y="10763"/>
                    </a:cubicBezTo>
                    <a:cubicBezTo>
                      <a:pt x="27956" y="13947"/>
                      <a:pt x="25793" y="16631"/>
                      <a:pt x="22886" y="18229"/>
                    </a:cubicBezTo>
                    <a:cubicBezTo>
                      <a:pt x="19261" y="20367"/>
                      <a:pt x="15433" y="22120"/>
                      <a:pt x="11221" y="22732"/>
                    </a:cubicBezTo>
                    <a:cubicBezTo>
                      <a:pt x="9399" y="22990"/>
                      <a:pt x="8598" y="23709"/>
                      <a:pt x="8654" y="25632"/>
                    </a:cubicBezTo>
                    <a:cubicBezTo>
                      <a:pt x="8749" y="28735"/>
                      <a:pt x="7721" y="32222"/>
                      <a:pt x="10861" y="34347"/>
                    </a:cubicBezTo>
                    <a:cubicBezTo>
                      <a:pt x="14166" y="36585"/>
                      <a:pt x="17363" y="34851"/>
                      <a:pt x="20402" y="33287"/>
                    </a:cubicBezTo>
                    <a:cubicBezTo>
                      <a:pt x="21953" y="32493"/>
                      <a:pt x="23404" y="31509"/>
                      <a:pt x="24911" y="30626"/>
                    </a:cubicBezTo>
                    <a:cubicBezTo>
                      <a:pt x="25453" y="30305"/>
                      <a:pt x="26020" y="29643"/>
                      <a:pt x="26537" y="30702"/>
                    </a:cubicBezTo>
                    <a:cubicBezTo>
                      <a:pt x="26853" y="31332"/>
                      <a:pt x="27206" y="31963"/>
                      <a:pt x="26418" y="32531"/>
                    </a:cubicBezTo>
                    <a:cubicBezTo>
                      <a:pt x="21241" y="36062"/>
                      <a:pt x="16448" y="40432"/>
                      <a:pt x="9733" y="40791"/>
                    </a:cubicBezTo>
                    <a:cubicBezTo>
                      <a:pt x="3364" y="41157"/>
                      <a:pt x="-117" y="37203"/>
                      <a:pt x="3" y="29491"/>
                    </a:cubicBezTo>
                    <a:close/>
                    <a:moveTo>
                      <a:pt x="9254" y="20764"/>
                    </a:moveTo>
                    <a:cubicBezTo>
                      <a:pt x="15559" y="19698"/>
                      <a:pt x="19797" y="16760"/>
                      <a:pt x="21726" y="11186"/>
                    </a:cubicBezTo>
                    <a:cubicBezTo>
                      <a:pt x="22527" y="8872"/>
                      <a:pt x="22987" y="6065"/>
                      <a:pt x="20238" y="4691"/>
                    </a:cubicBezTo>
                    <a:cubicBezTo>
                      <a:pt x="17678" y="3430"/>
                      <a:pt x="15446" y="4842"/>
                      <a:pt x="13932" y="6986"/>
                    </a:cubicBezTo>
                    <a:cubicBezTo>
                      <a:pt x="12917" y="8396"/>
                      <a:pt x="12123" y="9955"/>
                      <a:pt x="11587" y="11608"/>
                    </a:cubicBezTo>
                    <a:cubicBezTo>
                      <a:pt x="10691" y="14452"/>
                      <a:pt x="10092" y="17391"/>
                      <a:pt x="9254" y="20764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39" name="Google Shape;3539;p24"/>
              <p:cNvSpPr/>
              <p:nvPr/>
            </p:nvSpPr>
            <p:spPr>
              <a:xfrm>
                <a:off x="10231612" y="3914845"/>
                <a:ext cx="32309" cy="40880"/>
              </a:xfrm>
              <a:custGeom>
                <a:rect b="b" l="l" r="r" t="t"/>
                <a:pathLst>
                  <a:path extrusionOk="0" h="40880" w="32309">
                    <a:moveTo>
                      <a:pt x="10281" y="31518"/>
                    </a:moveTo>
                    <a:cubicBezTo>
                      <a:pt x="14751" y="30377"/>
                      <a:pt x="19153" y="31518"/>
                      <a:pt x="23523" y="32205"/>
                    </a:cubicBezTo>
                    <a:cubicBezTo>
                      <a:pt x="26209" y="32628"/>
                      <a:pt x="27754" y="32306"/>
                      <a:pt x="28271" y="29444"/>
                    </a:cubicBezTo>
                    <a:cubicBezTo>
                      <a:pt x="28454" y="28422"/>
                      <a:pt x="28851" y="27142"/>
                      <a:pt x="30289" y="27735"/>
                    </a:cubicBezTo>
                    <a:cubicBezTo>
                      <a:pt x="31726" y="28327"/>
                      <a:pt x="30459" y="29368"/>
                      <a:pt x="30326" y="30125"/>
                    </a:cubicBezTo>
                    <a:cubicBezTo>
                      <a:pt x="29898" y="32533"/>
                      <a:pt x="29065" y="34885"/>
                      <a:pt x="28763" y="37307"/>
                    </a:cubicBezTo>
                    <a:cubicBezTo>
                      <a:pt x="28353" y="40378"/>
                      <a:pt x="26606" y="41090"/>
                      <a:pt x="23876" y="40832"/>
                    </a:cubicBezTo>
                    <a:cubicBezTo>
                      <a:pt x="19064" y="40384"/>
                      <a:pt x="14537" y="38719"/>
                      <a:pt x="9833" y="37817"/>
                    </a:cubicBezTo>
                    <a:cubicBezTo>
                      <a:pt x="7241" y="37319"/>
                      <a:pt x="4744" y="37275"/>
                      <a:pt x="2361" y="38694"/>
                    </a:cubicBezTo>
                    <a:cubicBezTo>
                      <a:pt x="1881" y="38978"/>
                      <a:pt x="1352" y="39955"/>
                      <a:pt x="633" y="39079"/>
                    </a:cubicBezTo>
                    <a:cubicBezTo>
                      <a:pt x="2" y="38322"/>
                      <a:pt x="-313" y="37433"/>
                      <a:pt x="437" y="36556"/>
                    </a:cubicBezTo>
                    <a:cubicBezTo>
                      <a:pt x="1276" y="35568"/>
                      <a:pt x="2121" y="34589"/>
                      <a:pt x="2960" y="33618"/>
                    </a:cubicBezTo>
                    <a:lnTo>
                      <a:pt x="24311" y="8925"/>
                    </a:lnTo>
                    <a:cubicBezTo>
                      <a:pt x="18636" y="9946"/>
                      <a:pt x="14032" y="8925"/>
                      <a:pt x="9379" y="8458"/>
                    </a:cubicBezTo>
                    <a:cubicBezTo>
                      <a:pt x="7159" y="8231"/>
                      <a:pt x="6226" y="9404"/>
                      <a:pt x="5766" y="11308"/>
                    </a:cubicBezTo>
                    <a:cubicBezTo>
                      <a:pt x="5532" y="12349"/>
                      <a:pt x="5078" y="13118"/>
                      <a:pt x="3874" y="12828"/>
                    </a:cubicBezTo>
                    <a:cubicBezTo>
                      <a:pt x="2159" y="12424"/>
                      <a:pt x="3369" y="11359"/>
                      <a:pt x="3540" y="10665"/>
                    </a:cubicBezTo>
                    <a:cubicBezTo>
                      <a:pt x="4032" y="8622"/>
                      <a:pt x="4650" y="6610"/>
                      <a:pt x="5249" y="4599"/>
                    </a:cubicBezTo>
                    <a:cubicBezTo>
                      <a:pt x="6548" y="254"/>
                      <a:pt x="7771" y="-553"/>
                      <a:pt x="12355" y="305"/>
                    </a:cubicBezTo>
                    <a:cubicBezTo>
                      <a:pt x="15445" y="879"/>
                      <a:pt x="18484" y="1755"/>
                      <a:pt x="21555" y="2480"/>
                    </a:cubicBezTo>
                    <a:cubicBezTo>
                      <a:pt x="24758" y="3237"/>
                      <a:pt x="28012" y="4214"/>
                      <a:pt x="30415" y="752"/>
                    </a:cubicBezTo>
                    <a:cubicBezTo>
                      <a:pt x="30635" y="343"/>
                      <a:pt x="31152" y="192"/>
                      <a:pt x="31562" y="415"/>
                    </a:cubicBezTo>
                    <a:cubicBezTo>
                      <a:pt x="31581" y="426"/>
                      <a:pt x="31600" y="437"/>
                      <a:pt x="31619" y="450"/>
                    </a:cubicBezTo>
                    <a:cubicBezTo>
                      <a:pt x="32168" y="706"/>
                      <a:pt x="32439" y="1331"/>
                      <a:pt x="32250" y="1906"/>
                    </a:cubicBezTo>
                    <a:cubicBezTo>
                      <a:pt x="31745" y="3691"/>
                      <a:pt x="31228" y="5381"/>
                      <a:pt x="29904" y="6882"/>
                    </a:cubicBezTo>
                    <a:cubicBezTo>
                      <a:pt x="22968" y="14770"/>
                      <a:pt x="16107" y="22778"/>
                      <a:pt x="9234" y="30742"/>
                    </a:cubicBezTo>
                    <a:cubicBezTo>
                      <a:pt x="8975" y="31047"/>
                      <a:pt x="8736" y="31365"/>
                      <a:pt x="8515" y="31695"/>
                    </a:cubicBezTo>
                    <a:cubicBezTo>
                      <a:pt x="9139" y="32218"/>
                      <a:pt x="9707" y="31764"/>
                      <a:pt x="10281" y="31518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40" name="Google Shape;3540;p24"/>
              <p:cNvSpPr/>
              <p:nvPr/>
            </p:nvSpPr>
            <p:spPr>
              <a:xfrm>
                <a:off x="10008191" y="3914944"/>
                <a:ext cx="29217" cy="40380"/>
              </a:xfrm>
              <a:custGeom>
                <a:rect b="b" l="l" r="r" t="t"/>
                <a:pathLst>
                  <a:path extrusionOk="0" h="40380" w="29217">
                    <a:moveTo>
                      <a:pt x="13437" y="16329"/>
                    </a:moveTo>
                    <a:cubicBezTo>
                      <a:pt x="15959" y="13876"/>
                      <a:pt x="16514" y="11367"/>
                      <a:pt x="17630" y="9185"/>
                    </a:cubicBezTo>
                    <a:cubicBezTo>
                      <a:pt x="19232" y="6032"/>
                      <a:pt x="20972" y="2999"/>
                      <a:pt x="24087" y="1082"/>
                    </a:cubicBezTo>
                    <a:cubicBezTo>
                      <a:pt x="25399" y="269"/>
                      <a:pt x="26956" y="-444"/>
                      <a:pt x="28394" y="338"/>
                    </a:cubicBezTo>
                    <a:cubicBezTo>
                      <a:pt x="30128" y="1277"/>
                      <a:pt x="28577" y="2860"/>
                      <a:pt x="28627" y="4121"/>
                    </a:cubicBezTo>
                    <a:cubicBezTo>
                      <a:pt x="28671" y="5143"/>
                      <a:pt x="28261" y="6177"/>
                      <a:pt x="28123" y="7217"/>
                    </a:cubicBezTo>
                    <a:cubicBezTo>
                      <a:pt x="27763" y="9885"/>
                      <a:pt x="28690" y="13391"/>
                      <a:pt x="23501" y="11203"/>
                    </a:cubicBezTo>
                    <a:cubicBezTo>
                      <a:pt x="20789" y="10061"/>
                      <a:pt x="18677" y="12874"/>
                      <a:pt x="17271" y="15276"/>
                    </a:cubicBezTo>
                    <a:cubicBezTo>
                      <a:pt x="13853" y="21122"/>
                      <a:pt x="12459" y="27616"/>
                      <a:pt x="11274" y="34193"/>
                    </a:cubicBezTo>
                    <a:cubicBezTo>
                      <a:pt x="10971" y="35864"/>
                      <a:pt x="11444" y="38279"/>
                      <a:pt x="9931" y="38998"/>
                    </a:cubicBezTo>
                    <a:cubicBezTo>
                      <a:pt x="7793" y="40007"/>
                      <a:pt x="5201" y="40316"/>
                      <a:pt x="2786" y="40379"/>
                    </a:cubicBezTo>
                    <a:cubicBezTo>
                      <a:pt x="1046" y="40430"/>
                      <a:pt x="1910" y="38834"/>
                      <a:pt x="2156" y="37964"/>
                    </a:cubicBezTo>
                    <a:cubicBezTo>
                      <a:pt x="4142" y="30744"/>
                      <a:pt x="5397" y="23385"/>
                      <a:pt x="6570" y="16014"/>
                    </a:cubicBezTo>
                    <a:cubicBezTo>
                      <a:pt x="6759" y="15338"/>
                      <a:pt x="6891" y="14649"/>
                      <a:pt x="6967" y="13952"/>
                    </a:cubicBezTo>
                    <a:cubicBezTo>
                      <a:pt x="6967" y="12167"/>
                      <a:pt x="8272" y="9803"/>
                      <a:pt x="6532" y="8743"/>
                    </a:cubicBezTo>
                    <a:cubicBezTo>
                      <a:pt x="4791" y="7684"/>
                      <a:pt x="3562" y="10005"/>
                      <a:pt x="2118" y="10881"/>
                    </a:cubicBezTo>
                    <a:cubicBezTo>
                      <a:pt x="1620" y="11190"/>
                      <a:pt x="1210" y="12142"/>
                      <a:pt x="447" y="11222"/>
                    </a:cubicBezTo>
                    <a:cubicBezTo>
                      <a:pt x="-95" y="10748"/>
                      <a:pt x="-152" y="9923"/>
                      <a:pt x="321" y="9380"/>
                    </a:cubicBezTo>
                    <a:cubicBezTo>
                      <a:pt x="409" y="9282"/>
                      <a:pt x="504" y="9197"/>
                      <a:pt x="617" y="9128"/>
                    </a:cubicBezTo>
                    <a:cubicBezTo>
                      <a:pt x="4029" y="6095"/>
                      <a:pt x="7415" y="3024"/>
                      <a:pt x="11438" y="823"/>
                    </a:cubicBezTo>
                    <a:cubicBezTo>
                      <a:pt x="14181" y="-684"/>
                      <a:pt x="15644" y="193"/>
                      <a:pt x="15688" y="3384"/>
                    </a:cubicBezTo>
                    <a:cubicBezTo>
                      <a:pt x="15776" y="7501"/>
                      <a:pt x="14414" y="11455"/>
                      <a:pt x="13437" y="16329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41" name="Google Shape;3541;p24"/>
              <p:cNvSpPr/>
              <p:nvPr/>
            </p:nvSpPr>
            <p:spPr>
              <a:xfrm>
                <a:off x="9744056" y="3914882"/>
                <a:ext cx="19794" cy="40811"/>
              </a:xfrm>
              <a:custGeom>
                <a:rect b="b" l="l" r="r" t="t"/>
                <a:pathLst>
                  <a:path extrusionOk="0" h="40811" w="19794">
                    <a:moveTo>
                      <a:pt x="3108" y="35744"/>
                    </a:moveTo>
                    <a:cubicBezTo>
                      <a:pt x="3651" y="29772"/>
                      <a:pt x="5366" y="24046"/>
                      <a:pt x="6658" y="18233"/>
                    </a:cubicBezTo>
                    <a:cubicBezTo>
                      <a:pt x="7094" y="16297"/>
                      <a:pt x="7484" y="14348"/>
                      <a:pt x="7819" y="12387"/>
                    </a:cubicBezTo>
                    <a:cubicBezTo>
                      <a:pt x="8046" y="11076"/>
                      <a:pt x="9080" y="9379"/>
                      <a:pt x="7655" y="8541"/>
                    </a:cubicBezTo>
                    <a:cubicBezTo>
                      <a:pt x="6356" y="7790"/>
                      <a:pt x="5252" y="9581"/>
                      <a:pt x="3979" y="9978"/>
                    </a:cubicBezTo>
                    <a:cubicBezTo>
                      <a:pt x="2705" y="10376"/>
                      <a:pt x="1898" y="13005"/>
                      <a:pt x="485" y="11240"/>
                    </a:cubicBezTo>
                    <a:cubicBezTo>
                      <a:pt x="-1098" y="9285"/>
                      <a:pt x="1620" y="8856"/>
                      <a:pt x="2541" y="8087"/>
                    </a:cubicBezTo>
                    <a:cubicBezTo>
                      <a:pt x="5378" y="5665"/>
                      <a:pt x="8248" y="3231"/>
                      <a:pt x="11564" y="1440"/>
                    </a:cubicBezTo>
                    <a:cubicBezTo>
                      <a:pt x="13204" y="558"/>
                      <a:pt x="14976" y="-741"/>
                      <a:pt x="16760" y="532"/>
                    </a:cubicBezTo>
                    <a:cubicBezTo>
                      <a:pt x="18545" y="1806"/>
                      <a:pt x="18166" y="3824"/>
                      <a:pt x="17738" y="5716"/>
                    </a:cubicBezTo>
                    <a:cubicBezTo>
                      <a:pt x="15942" y="13703"/>
                      <a:pt x="14158" y="21677"/>
                      <a:pt x="12384" y="29640"/>
                    </a:cubicBezTo>
                    <a:cubicBezTo>
                      <a:pt x="12184" y="30435"/>
                      <a:pt x="12061" y="31248"/>
                      <a:pt x="12018" y="32067"/>
                    </a:cubicBezTo>
                    <a:cubicBezTo>
                      <a:pt x="11980" y="33650"/>
                      <a:pt x="12649" y="34325"/>
                      <a:pt x="14150" y="33328"/>
                    </a:cubicBezTo>
                    <a:cubicBezTo>
                      <a:pt x="15228" y="32635"/>
                      <a:pt x="16249" y="31847"/>
                      <a:pt x="17353" y="31197"/>
                    </a:cubicBezTo>
                    <a:cubicBezTo>
                      <a:pt x="17984" y="30844"/>
                      <a:pt x="18576" y="29741"/>
                      <a:pt x="19383" y="30806"/>
                    </a:cubicBezTo>
                    <a:cubicBezTo>
                      <a:pt x="20014" y="31645"/>
                      <a:pt x="19957" y="32484"/>
                      <a:pt x="18948" y="33171"/>
                    </a:cubicBezTo>
                    <a:cubicBezTo>
                      <a:pt x="15758" y="35334"/>
                      <a:pt x="12737" y="37787"/>
                      <a:pt x="9408" y="39697"/>
                    </a:cubicBezTo>
                    <a:cubicBezTo>
                      <a:pt x="5227" y="42106"/>
                      <a:pt x="2932" y="40530"/>
                      <a:pt x="3108" y="35744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42" name="Google Shape;3542;p24"/>
              <p:cNvSpPr/>
              <p:nvPr/>
            </p:nvSpPr>
            <p:spPr>
              <a:xfrm>
                <a:off x="10097246" y="3894708"/>
                <a:ext cx="17854" cy="15071"/>
              </a:xfrm>
              <a:custGeom>
                <a:rect b="b" l="l" r="r" t="t"/>
                <a:pathLst>
                  <a:path extrusionOk="0" h="15071" w="17854">
                    <a:moveTo>
                      <a:pt x="0" y="14905"/>
                    </a:moveTo>
                    <a:cubicBezTo>
                      <a:pt x="3910" y="10264"/>
                      <a:pt x="7422" y="5951"/>
                      <a:pt x="11104" y="1789"/>
                    </a:cubicBezTo>
                    <a:cubicBezTo>
                      <a:pt x="12712" y="-34"/>
                      <a:pt x="14749" y="-891"/>
                      <a:pt x="16780" y="1310"/>
                    </a:cubicBezTo>
                    <a:cubicBezTo>
                      <a:pt x="18495" y="3151"/>
                      <a:pt x="18154" y="5610"/>
                      <a:pt x="15777" y="7231"/>
                    </a:cubicBezTo>
                    <a:cubicBezTo>
                      <a:pt x="12132" y="9753"/>
                      <a:pt x="8349" y="12017"/>
                      <a:pt x="4641" y="14419"/>
                    </a:cubicBezTo>
                    <a:cubicBezTo>
                      <a:pt x="3386" y="15251"/>
                      <a:pt x="2018" y="15132"/>
                      <a:pt x="0" y="14905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43" name="Google Shape;3543;p24"/>
              <p:cNvSpPr/>
              <p:nvPr/>
            </p:nvSpPr>
            <p:spPr>
              <a:xfrm>
                <a:off x="9756253" y="3896120"/>
                <a:ext cx="9364" cy="11006"/>
              </a:xfrm>
              <a:custGeom>
                <a:rect b="b" l="l" r="r" t="t"/>
                <a:pathLst>
                  <a:path extrusionOk="0" h="11006" w="9364">
                    <a:moveTo>
                      <a:pt x="9362" y="4350"/>
                    </a:moveTo>
                    <a:cubicBezTo>
                      <a:pt x="9457" y="8077"/>
                      <a:pt x="7035" y="11122"/>
                      <a:pt x="4172" y="11003"/>
                    </a:cubicBezTo>
                    <a:cubicBezTo>
                      <a:pt x="1310" y="10883"/>
                      <a:pt x="99" y="9048"/>
                      <a:pt x="4" y="6368"/>
                    </a:cubicBezTo>
                    <a:cubicBezTo>
                      <a:pt x="-115" y="2881"/>
                      <a:pt x="2262" y="-146"/>
                      <a:pt x="5112" y="5"/>
                    </a:cubicBezTo>
                    <a:cubicBezTo>
                      <a:pt x="7962" y="157"/>
                      <a:pt x="9040" y="2112"/>
                      <a:pt x="9362" y="4350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</p:grpSp>
        <p:grpSp>
          <p:nvGrpSpPr>
            <p:cNvPr id="3544" name="Google Shape;3544;p24"/>
            <p:cNvGrpSpPr/>
            <p:nvPr/>
          </p:nvGrpSpPr>
          <p:grpSpPr>
            <a:xfrm>
              <a:off x="8765472" y="3624594"/>
              <a:ext cx="1177870" cy="856177"/>
              <a:chOff x="10429555" y="4488509"/>
              <a:chExt cx="691777" cy="502843"/>
            </a:xfrm>
          </p:grpSpPr>
          <p:sp>
            <p:nvSpPr>
              <p:cNvPr id="3545" name="Google Shape;3545;p24"/>
              <p:cNvSpPr/>
              <p:nvPr/>
            </p:nvSpPr>
            <p:spPr>
              <a:xfrm>
                <a:off x="10633634" y="4488509"/>
                <a:ext cx="286394" cy="286562"/>
              </a:xfrm>
              <a:custGeom>
                <a:rect b="b" l="l" r="r" t="t"/>
                <a:pathLst>
                  <a:path extrusionOk="0" h="286562" w="286394">
                    <a:moveTo>
                      <a:pt x="47" y="41"/>
                    </a:moveTo>
                    <a:lnTo>
                      <a:pt x="286394" y="0"/>
                    </a:lnTo>
                    <a:lnTo>
                      <a:pt x="286317" y="286562"/>
                    </a:lnTo>
                    <a:lnTo>
                      <a:pt x="0" y="286562"/>
                    </a:lnTo>
                    <a:lnTo>
                      <a:pt x="47" y="41"/>
                    </a:lnTo>
                    <a:close/>
                  </a:path>
                </a:pathLst>
              </a:custGeom>
              <a:solidFill>
                <a:srgbClr val="E0E5E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46" name="Google Shape;3546;p24"/>
              <p:cNvSpPr/>
              <p:nvPr/>
            </p:nvSpPr>
            <p:spPr>
              <a:xfrm>
                <a:off x="10633634" y="4537681"/>
                <a:ext cx="286325" cy="237389"/>
              </a:xfrm>
              <a:custGeom>
                <a:rect b="b" l="l" r="r" t="t"/>
                <a:pathLst>
                  <a:path extrusionOk="0" h="237389" w="286325">
                    <a:moveTo>
                      <a:pt x="80685" y="0"/>
                    </a:moveTo>
                    <a:lnTo>
                      <a:pt x="286312" y="181039"/>
                    </a:lnTo>
                    <a:cubicBezTo>
                      <a:pt x="286365" y="195330"/>
                      <a:pt x="286241" y="214152"/>
                      <a:pt x="286312" y="237390"/>
                    </a:cubicBezTo>
                    <a:lnTo>
                      <a:pt x="0" y="237390"/>
                    </a:lnTo>
                    <a:lnTo>
                      <a:pt x="59" y="19664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47" name="Google Shape;3547;p24"/>
              <p:cNvSpPr/>
              <p:nvPr/>
            </p:nvSpPr>
            <p:spPr>
              <a:xfrm>
                <a:off x="10715920" y="4637664"/>
                <a:ext cx="78688" cy="28961"/>
              </a:xfrm>
              <a:custGeom>
                <a:rect b="b" l="l" r="r" t="t"/>
                <a:pathLst>
                  <a:path extrusionOk="0" h="28961" w="78688">
                    <a:moveTo>
                      <a:pt x="49875" y="0"/>
                    </a:moveTo>
                    <a:lnTo>
                      <a:pt x="50549" y="1774"/>
                    </a:lnTo>
                    <a:cubicBezTo>
                      <a:pt x="51748" y="2052"/>
                      <a:pt x="52975" y="2188"/>
                      <a:pt x="54206" y="2182"/>
                    </a:cubicBezTo>
                    <a:lnTo>
                      <a:pt x="54206" y="3134"/>
                    </a:lnTo>
                    <a:lnTo>
                      <a:pt x="56226" y="2862"/>
                    </a:lnTo>
                    <a:lnTo>
                      <a:pt x="57035" y="5310"/>
                    </a:lnTo>
                    <a:lnTo>
                      <a:pt x="58123" y="6126"/>
                    </a:lnTo>
                    <a:cubicBezTo>
                      <a:pt x="58317" y="6090"/>
                      <a:pt x="58625" y="4458"/>
                      <a:pt x="59204" y="5038"/>
                    </a:cubicBezTo>
                    <a:lnTo>
                      <a:pt x="60285" y="8160"/>
                    </a:lnTo>
                    <a:cubicBezTo>
                      <a:pt x="61295" y="7711"/>
                      <a:pt x="65602" y="11974"/>
                      <a:pt x="65419" y="12512"/>
                    </a:cubicBezTo>
                    <a:lnTo>
                      <a:pt x="66500" y="12648"/>
                    </a:lnTo>
                    <a:lnTo>
                      <a:pt x="67581" y="14422"/>
                    </a:lnTo>
                    <a:lnTo>
                      <a:pt x="69743" y="14552"/>
                    </a:lnTo>
                    <a:cubicBezTo>
                      <a:pt x="69873" y="17733"/>
                      <a:pt x="75823" y="21334"/>
                      <a:pt x="78015" y="23794"/>
                    </a:cubicBezTo>
                    <a:lnTo>
                      <a:pt x="78688" y="23930"/>
                    </a:lnTo>
                    <a:lnTo>
                      <a:pt x="78688" y="27738"/>
                    </a:lnTo>
                    <a:cubicBezTo>
                      <a:pt x="72414" y="27046"/>
                      <a:pt x="41007" y="26857"/>
                      <a:pt x="34898" y="28140"/>
                    </a:cubicBezTo>
                    <a:lnTo>
                      <a:pt x="34762" y="27738"/>
                    </a:lnTo>
                    <a:lnTo>
                      <a:pt x="32736" y="28140"/>
                    </a:lnTo>
                    <a:lnTo>
                      <a:pt x="32600" y="27738"/>
                    </a:lnTo>
                    <a:lnTo>
                      <a:pt x="32192" y="28826"/>
                    </a:lnTo>
                    <a:lnTo>
                      <a:pt x="25162" y="28826"/>
                    </a:lnTo>
                    <a:cubicBezTo>
                      <a:pt x="25753" y="27679"/>
                      <a:pt x="23301" y="27951"/>
                      <a:pt x="23945" y="28826"/>
                    </a:cubicBezTo>
                    <a:cubicBezTo>
                      <a:pt x="22468" y="28016"/>
                      <a:pt x="20241" y="28471"/>
                      <a:pt x="18675" y="28826"/>
                    </a:cubicBezTo>
                    <a:lnTo>
                      <a:pt x="18539" y="27738"/>
                    </a:lnTo>
                    <a:lnTo>
                      <a:pt x="16513" y="28554"/>
                    </a:lnTo>
                    <a:lnTo>
                      <a:pt x="16247" y="27738"/>
                    </a:lnTo>
                    <a:lnTo>
                      <a:pt x="15302" y="28826"/>
                    </a:lnTo>
                    <a:lnTo>
                      <a:pt x="10428" y="28826"/>
                    </a:lnTo>
                    <a:lnTo>
                      <a:pt x="9754" y="27738"/>
                    </a:lnTo>
                    <a:cubicBezTo>
                      <a:pt x="9459" y="27738"/>
                      <a:pt x="8041" y="30399"/>
                      <a:pt x="8271" y="27874"/>
                    </a:cubicBezTo>
                    <a:cubicBezTo>
                      <a:pt x="5548" y="28359"/>
                      <a:pt x="2771" y="28241"/>
                      <a:pt x="0" y="28140"/>
                    </a:cubicBezTo>
                    <a:lnTo>
                      <a:pt x="0" y="23504"/>
                    </a:lnTo>
                    <a:lnTo>
                      <a:pt x="951" y="23912"/>
                    </a:lnTo>
                    <a:cubicBezTo>
                      <a:pt x="2066" y="22082"/>
                      <a:pt x="2496" y="19916"/>
                      <a:pt x="2162" y="17798"/>
                    </a:cubicBezTo>
                    <a:lnTo>
                      <a:pt x="3125" y="17798"/>
                    </a:lnTo>
                    <a:cubicBezTo>
                      <a:pt x="4307" y="14729"/>
                      <a:pt x="5713" y="11371"/>
                      <a:pt x="5424" y="8012"/>
                    </a:cubicBezTo>
                    <a:lnTo>
                      <a:pt x="6375" y="8284"/>
                    </a:lnTo>
                    <a:cubicBezTo>
                      <a:pt x="7273" y="7533"/>
                      <a:pt x="8058" y="6215"/>
                      <a:pt x="7592" y="5026"/>
                    </a:cubicBezTo>
                    <a:lnTo>
                      <a:pt x="8537" y="5026"/>
                    </a:lnTo>
                    <a:lnTo>
                      <a:pt x="8673" y="3252"/>
                    </a:lnTo>
                    <a:cubicBezTo>
                      <a:pt x="10114" y="2413"/>
                      <a:pt x="12265" y="1821"/>
                      <a:pt x="13943" y="2164"/>
                    </a:cubicBezTo>
                    <a:lnTo>
                      <a:pt x="14215" y="3252"/>
                    </a:lnTo>
                    <a:lnTo>
                      <a:pt x="14752" y="1756"/>
                    </a:lnTo>
                    <a:cubicBezTo>
                      <a:pt x="16619" y="1892"/>
                      <a:pt x="18197" y="3784"/>
                      <a:pt x="19349" y="3252"/>
                    </a:cubicBezTo>
                    <a:cubicBezTo>
                      <a:pt x="19260" y="1478"/>
                      <a:pt x="25564" y="1685"/>
                      <a:pt x="26781" y="1756"/>
                    </a:cubicBezTo>
                    <a:lnTo>
                      <a:pt x="26917" y="2164"/>
                    </a:lnTo>
                    <a:lnTo>
                      <a:pt x="28400" y="1076"/>
                    </a:lnTo>
                    <a:cubicBezTo>
                      <a:pt x="28937" y="544"/>
                      <a:pt x="30763" y="2064"/>
                      <a:pt x="29345" y="2028"/>
                    </a:cubicBezTo>
                    <a:lnTo>
                      <a:pt x="31779" y="3252"/>
                    </a:lnTo>
                    <a:lnTo>
                      <a:pt x="32322" y="2164"/>
                    </a:lnTo>
                    <a:cubicBezTo>
                      <a:pt x="34999" y="337"/>
                      <a:pt x="37214" y="1863"/>
                      <a:pt x="40340" y="1147"/>
                    </a:cubicBezTo>
                    <a:lnTo>
                      <a:pt x="40529" y="2850"/>
                    </a:lnTo>
                    <a:lnTo>
                      <a:pt x="44487" y="3252"/>
                    </a:lnTo>
                    <a:lnTo>
                      <a:pt x="45025" y="2164"/>
                    </a:lnTo>
                    <a:lnTo>
                      <a:pt x="46242" y="3252"/>
                    </a:lnTo>
                    <a:lnTo>
                      <a:pt x="47866" y="2028"/>
                    </a:lnTo>
                    <a:lnTo>
                      <a:pt x="47459" y="1484"/>
                    </a:lnTo>
                    <a:lnTo>
                      <a:pt x="48404" y="674"/>
                    </a:lnTo>
                    <a:lnTo>
                      <a:pt x="48812" y="1076"/>
                    </a:lnTo>
                    <a:close/>
                  </a:path>
                </a:pathLst>
              </a:custGeom>
              <a:solidFill>
                <a:srgbClr val="FFD23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48" name="Google Shape;3548;p24"/>
              <p:cNvSpPr/>
              <p:nvPr/>
            </p:nvSpPr>
            <p:spPr>
              <a:xfrm>
                <a:off x="10694327" y="4686952"/>
                <a:ext cx="157009" cy="31555"/>
              </a:xfrm>
              <a:custGeom>
                <a:rect b="b" l="l" r="r" t="t"/>
                <a:pathLst>
                  <a:path extrusionOk="0" h="31555" w="157009">
                    <a:moveTo>
                      <a:pt x="138459" y="7223"/>
                    </a:moveTo>
                    <a:cubicBezTo>
                      <a:pt x="138459" y="7223"/>
                      <a:pt x="138146" y="8506"/>
                      <a:pt x="139050" y="8477"/>
                    </a:cubicBezTo>
                    <a:cubicBezTo>
                      <a:pt x="139511" y="8477"/>
                      <a:pt x="139688" y="9239"/>
                      <a:pt x="140308" y="9068"/>
                    </a:cubicBezTo>
                    <a:cubicBezTo>
                      <a:pt x="141236" y="8814"/>
                      <a:pt x="140982" y="9559"/>
                      <a:pt x="140982" y="9559"/>
                    </a:cubicBezTo>
                    <a:cubicBezTo>
                      <a:pt x="140982" y="9559"/>
                      <a:pt x="141880" y="9712"/>
                      <a:pt x="141431" y="10292"/>
                    </a:cubicBezTo>
                    <a:cubicBezTo>
                      <a:pt x="141123" y="10682"/>
                      <a:pt x="142228" y="11173"/>
                      <a:pt x="142228" y="11173"/>
                    </a:cubicBezTo>
                    <a:lnTo>
                      <a:pt x="143847" y="11132"/>
                    </a:lnTo>
                    <a:lnTo>
                      <a:pt x="144060" y="12060"/>
                    </a:lnTo>
                    <a:cubicBezTo>
                      <a:pt x="144669" y="12576"/>
                      <a:pt x="145152" y="13225"/>
                      <a:pt x="145472" y="13958"/>
                    </a:cubicBezTo>
                    <a:cubicBezTo>
                      <a:pt x="145889" y="14775"/>
                      <a:pt x="146497" y="15479"/>
                      <a:pt x="147244" y="16010"/>
                    </a:cubicBezTo>
                    <a:cubicBezTo>
                      <a:pt x="147244" y="16010"/>
                      <a:pt x="147528" y="16276"/>
                      <a:pt x="147953" y="15732"/>
                    </a:cubicBezTo>
                    <a:cubicBezTo>
                      <a:pt x="148378" y="15188"/>
                      <a:pt x="148544" y="15300"/>
                      <a:pt x="148544" y="15300"/>
                    </a:cubicBezTo>
                    <a:cubicBezTo>
                      <a:pt x="149151" y="16038"/>
                      <a:pt x="149878" y="16667"/>
                      <a:pt x="150694" y="17163"/>
                    </a:cubicBezTo>
                    <a:cubicBezTo>
                      <a:pt x="151155" y="17470"/>
                      <a:pt x="150694" y="18428"/>
                      <a:pt x="151959" y="18795"/>
                    </a:cubicBezTo>
                    <a:cubicBezTo>
                      <a:pt x="152605" y="19063"/>
                      <a:pt x="153214" y="19413"/>
                      <a:pt x="153772" y="19835"/>
                    </a:cubicBezTo>
                    <a:lnTo>
                      <a:pt x="152998" y="20687"/>
                    </a:lnTo>
                    <a:cubicBezTo>
                      <a:pt x="153258" y="21077"/>
                      <a:pt x="154511" y="21190"/>
                      <a:pt x="154570" y="21663"/>
                    </a:cubicBezTo>
                    <a:cubicBezTo>
                      <a:pt x="154919" y="24365"/>
                      <a:pt x="156809" y="23218"/>
                      <a:pt x="156809" y="23218"/>
                    </a:cubicBezTo>
                    <a:cubicBezTo>
                      <a:pt x="156809" y="23218"/>
                      <a:pt x="157341" y="23762"/>
                      <a:pt x="156673" y="24814"/>
                    </a:cubicBezTo>
                    <a:cubicBezTo>
                      <a:pt x="156006" y="25867"/>
                      <a:pt x="156537" y="26316"/>
                      <a:pt x="156537" y="26316"/>
                    </a:cubicBezTo>
                    <a:cubicBezTo>
                      <a:pt x="156150" y="27251"/>
                      <a:pt x="155984" y="28263"/>
                      <a:pt x="156053" y="29273"/>
                    </a:cubicBezTo>
                    <a:cubicBezTo>
                      <a:pt x="156205" y="30063"/>
                      <a:pt x="156459" y="30830"/>
                      <a:pt x="156809" y="31555"/>
                    </a:cubicBezTo>
                    <a:cubicBezTo>
                      <a:pt x="156809" y="31555"/>
                      <a:pt x="154493" y="31555"/>
                      <a:pt x="152975" y="30331"/>
                    </a:cubicBezTo>
                    <a:cubicBezTo>
                      <a:pt x="152289" y="29781"/>
                      <a:pt x="151415" y="29704"/>
                      <a:pt x="150812" y="28936"/>
                    </a:cubicBezTo>
                    <a:cubicBezTo>
                      <a:pt x="149885" y="27753"/>
                      <a:pt x="149300" y="28486"/>
                      <a:pt x="149300" y="28486"/>
                    </a:cubicBezTo>
                    <a:lnTo>
                      <a:pt x="148118" y="29486"/>
                    </a:lnTo>
                    <a:cubicBezTo>
                      <a:pt x="147740" y="28924"/>
                      <a:pt x="147268" y="28232"/>
                      <a:pt x="143770" y="29361"/>
                    </a:cubicBezTo>
                    <a:cubicBezTo>
                      <a:pt x="140273" y="30491"/>
                      <a:pt x="141637" y="29799"/>
                      <a:pt x="140042" y="29953"/>
                    </a:cubicBezTo>
                    <a:cubicBezTo>
                      <a:pt x="139027" y="30108"/>
                      <a:pt x="137989" y="29972"/>
                      <a:pt x="137047" y="29562"/>
                    </a:cubicBezTo>
                    <a:cubicBezTo>
                      <a:pt x="136314" y="29284"/>
                      <a:pt x="135615" y="28925"/>
                      <a:pt x="134961" y="28492"/>
                    </a:cubicBezTo>
                    <a:lnTo>
                      <a:pt x="133065" y="29491"/>
                    </a:lnTo>
                    <a:lnTo>
                      <a:pt x="130808" y="30183"/>
                    </a:lnTo>
                    <a:lnTo>
                      <a:pt x="130808" y="30597"/>
                    </a:lnTo>
                    <a:lnTo>
                      <a:pt x="127966" y="29663"/>
                    </a:lnTo>
                    <a:lnTo>
                      <a:pt x="125940" y="30142"/>
                    </a:lnTo>
                    <a:lnTo>
                      <a:pt x="125060" y="29302"/>
                    </a:lnTo>
                    <a:lnTo>
                      <a:pt x="123234" y="29101"/>
                    </a:lnTo>
                    <a:lnTo>
                      <a:pt x="121243" y="29491"/>
                    </a:lnTo>
                    <a:lnTo>
                      <a:pt x="120617" y="28664"/>
                    </a:lnTo>
                    <a:cubicBezTo>
                      <a:pt x="118254" y="29450"/>
                      <a:pt x="119282" y="30106"/>
                      <a:pt x="117161" y="29491"/>
                    </a:cubicBezTo>
                    <a:cubicBezTo>
                      <a:pt x="117161" y="29491"/>
                      <a:pt x="116180" y="28930"/>
                      <a:pt x="115896" y="29491"/>
                    </a:cubicBezTo>
                    <a:lnTo>
                      <a:pt x="115010" y="29302"/>
                    </a:lnTo>
                    <a:lnTo>
                      <a:pt x="114171" y="28545"/>
                    </a:lnTo>
                    <a:lnTo>
                      <a:pt x="113693" y="29663"/>
                    </a:lnTo>
                    <a:cubicBezTo>
                      <a:pt x="113462" y="28740"/>
                      <a:pt x="110473" y="29344"/>
                      <a:pt x="108411" y="30100"/>
                    </a:cubicBezTo>
                    <a:lnTo>
                      <a:pt x="106261" y="29704"/>
                    </a:lnTo>
                    <a:lnTo>
                      <a:pt x="104547" y="29184"/>
                    </a:lnTo>
                    <a:cubicBezTo>
                      <a:pt x="104247" y="28802"/>
                      <a:pt x="103693" y="28736"/>
                      <a:pt x="103311" y="29037"/>
                    </a:cubicBezTo>
                    <a:cubicBezTo>
                      <a:pt x="103299" y="29047"/>
                      <a:pt x="103288" y="29056"/>
                      <a:pt x="103277" y="29066"/>
                    </a:cubicBezTo>
                    <a:cubicBezTo>
                      <a:pt x="102361" y="29769"/>
                      <a:pt x="100855" y="29385"/>
                      <a:pt x="100855" y="29385"/>
                    </a:cubicBezTo>
                    <a:lnTo>
                      <a:pt x="98663" y="30024"/>
                    </a:lnTo>
                    <a:lnTo>
                      <a:pt x="96300" y="28900"/>
                    </a:lnTo>
                    <a:cubicBezTo>
                      <a:pt x="95603" y="29326"/>
                      <a:pt x="97558" y="30402"/>
                      <a:pt x="94321" y="29143"/>
                    </a:cubicBezTo>
                    <a:lnTo>
                      <a:pt x="92548" y="28451"/>
                    </a:lnTo>
                    <a:cubicBezTo>
                      <a:pt x="91308" y="30455"/>
                      <a:pt x="89003" y="29491"/>
                      <a:pt x="89003" y="29491"/>
                    </a:cubicBezTo>
                    <a:cubicBezTo>
                      <a:pt x="89003" y="29491"/>
                      <a:pt x="74511" y="29491"/>
                      <a:pt x="74275" y="29521"/>
                    </a:cubicBezTo>
                    <a:cubicBezTo>
                      <a:pt x="74039" y="29551"/>
                      <a:pt x="74021" y="29521"/>
                      <a:pt x="74015" y="29491"/>
                    </a:cubicBezTo>
                    <a:cubicBezTo>
                      <a:pt x="73938" y="29355"/>
                      <a:pt x="73601" y="29491"/>
                      <a:pt x="73601" y="29491"/>
                    </a:cubicBezTo>
                    <a:cubicBezTo>
                      <a:pt x="73601" y="29255"/>
                      <a:pt x="73725" y="29184"/>
                      <a:pt x="73601" y="29001"/>
                    </a:cubicBezTo>
                    <a:lnTo>
                      <a:pt x="72768" y="29491"/>
                    </a:lnTo>
                    <a:cubicBezTo>
                      <a:pt x="68946" y="30455"/>
                      <a:pt x="68089" y="29953"/>
                      <a:pt x="59948" y="28687"/>
                    </a:cubicBezTo>
                    <a:cubicBezTo>
                      <a:pt x="58837" y="29728"/>
                      <a:pt x="58489" y="30225"/>
                      <a:pt x="57331" y="29480"/>
                    </a:cubicBezTo>
                    <a:cubicBezTo>
                      <a:pt x="56976" y="29249"/>
                      <a:pt x="55688" y="28705"/>
                      <a:pt x="55688" y="28705"/>
                    </a:cubicBezTo>
                    <a:cubicBezTo>
                      <a:pt x="56031" y="29527"/>
                      <a:pt x="55860" y="29054"/>
                      <a:pt x="55316" y="29491"/>
                    </a:cubicBezTo>
                    <a:cubicBezTo>
                      <a:pt x="55145" y="29633"/>
                      <a:pt x="49408" y="28941"/>
                      <a:pt x="51488" y="29202"/>
                    </a:cubicBezTo>
                    <a:cubicBezTo>
                      <a:pt x="51836" y="29249"/>
                      <a:pt x="50779" y="28297"/>
                      <a:pt x="50779" y="28297"/>
                    </a:cubicBezTo>
                    <a:lnTo>
                      <a:pt x="50253" y="29083"/>
                    </a:lnTo>
                    <a:lnTo>
                      <a:pt x="47660" y="29438"/>
                    </a:lnTo>
                    <a:cubicBezTo>
                      <a:pt x="46679" y="29261"/>
                      <a:pt x="45940" y="29616"/>
                      <a:pt x="44676" y="30030"/>
                    </a:cubicBezTo>
                    <a:cubicBezTo>
                      <a:pt x="44586" y="29915"/>
                      <a:pt x="44511" y="29790"/>
                      <a:pt x="44451" y="29657"/>
                    </a:cubicBezTo>
                    <a:cubicBezTo>
                      <a:pt x="44404" y="29545"/>
                      <a:pt x="44156" y="29332"/>
                      <a:pt x="44156" y="29148"/>
                    </a:cubicBezTo>
                    <a:cubicBezTo>
                      <a:pt x="44137" y="29014"/>
                      <a:pt x="44059" y="28895"/>
                      <a:pt x="43943" y="28823"/>
                    </a:cubicBezTo>
                    <a:lnTo>
                      <a:pt x="42443" y="29456"/>
                    </a:lnTo>
                    <a:cubicBezTo>
                      <a:pt x="42443" y="29456"/>
                      <a:pt x="42614" y="28865"/>
                      <a:pt x="42124" y="28941"/>
                    </a:cubicBezTo>
                    <a:cubicBezTo>
                      <a:pt x="41633" y="29018"/>
                      <a:pt x="41710" y="28498"/>
                      <a:pt x="41710" y="28498"/>
                    </a:cubicBezTo>
                    <a:lnTo>
                      <a:pt x="41173" y="29456"/>
                    </a:lnTo>
                    <a:cubicBezTo>
                      <a:pt x="41173" y="29456"/>
                      <a:pt x="36446" y="29787"/>
                      <a:pt x="34674" y="29456"/>
                    </a:cubicBezTo>
                    <a:cubicBezTo>
                      <a:pt x="33739" y="29225"/>
                      <a:pt x="32752" y="29344"/>
                      <a:pt x="31897" y="29787"/>
                    </a:cubicBezTo>
                    <a:lnTo>
                      <a:pt x="31141" y="28604"/>
                    </a:lnTo>
                    <a:lnTo>
                      <a:pt x="29717" y="29899"/>
                    </a:lnTo>
                    <a:lnTo>
                      <a:pt x="27543" y="29450"/>
                    </a:lnTo>
                    <a:lnTo>
                      <a:pt x="26273" y="28693"/>
                    </a:lnTo>
                    <a:cubicBezTo>
                      <a:pt x="25428" y="28693"/>
                      <a:pt x="23602" y="30343"/>
                      <a:pt x="23082" y="29598"/>
                    </a:cubicBezTo>
                    <a:cubicBezTo>
                      <a:pt x="23017" y="29503"/>
                      <a:pt x="20861" y="28480"/>
                      <a:pt x="19538" y="29279"/>
                    </a:cubicBezTo>
                    <a:cubicBezTo>
                      <a:pt x="17452" y="30538"/>
                      <a:pt x="16306" y="28965"/>
                      <a:pt x="15544" y="30030"/>
                    </a:cubicBezTo>
                    <a:cubicBezTo>
                      <a:pt x="14622" y="30390"/>
                      <a:pt x="9854" y="28876"/>
                      <a:pt x="9323" y="28876"/>
                    </a:cubicBezTo>
                    <a:cubicBezTo>
                      <a:pt x="8998" y="28876"/>
                      <a:pt x="8413" y="29710"/>
                      <a:pt x="7940" y="29468"/>
                    </a:cubicBezTo>
                    <a:lnTo>
                      <a:pt x="5743" y="28752"/>
                    </a:lnTo>
                    <a:cubicBezTo>
                      <a:pt x="5010" y="29432"/>
                      <a:pt x="3734" y="28941"/>
                      <a:pt x="3722" y="28924"/>
                    </a:cubicBezTo>
                    <a:cubicBezTo>
                      <a:pt x="3444" y="28504"/>
                      <a:pt x="2735" y="28687"/>
                      <a:pt x="2735" y="28687"/>
                    </a:cubicBezTo>
                    <a:lnTo>
                      <a:pt x="0" y="28652"/>
                    </a:lnTo>
                    <a:cubicBezTo>
                      <a:pt x="594" y="27835"/>
                      <a:pt x="985" y="26889"/>
                      <a:pt x="1140" y="25890"/>
                    </a:cubicBezTo>
                    <a:cubicBezTo>
                      <a:pt x="1223" y="25063"/>
                      <a:pt x="1501" y="23277"/>
                      <a:pt x="1501" y="23277"/>
                    </a:cubicBezTo>
                    <a:cubicBezTo>
                      <a:pt x="1979" y="22544"/>
                      <a:pt x="1790" y="22041"/>
                      <a:pt x="1938" y="21503"/>
                    </a:cubicBezTo>
                    <a:lnTo>
                      <a:pt x="2694" y="20705"/>
                    </a:lnTo>
                    <a:cubicBezTo>
                      <a:pt x="2771" y="20113"/>
                      <a:pt x="2765" y="18594"/>
                      <a:pt x="2765" y="18594"/>
                    </a:cubicBezTo>
                    <a:lnTo>
                      <a:pt x="3474" y="14880"/>
                    </a:lnTo>
                    <a:lnTo>
                      <a:pt x="6239" y="13390"/>
                    </a:lnTo>
                    <a:cubicBezTo>
                      <a:pt x="6177" y="13273"/>
                      <a:pt x="6143" y="13144"/>
                      <a:pt x="6138" y="13012"/>
                    </a:cubicBezTo>
                    <a:cubicBezTo>
                      <a:pt x="6122" y="12770"/>
                      <a:pt x="6066" y="12532"/>
                      <a:pt x="5973" y="12308"/>
                    </a:cubicBezTo>
                    <a:cubicBezTo>
                      <a:pt x="5910" y="12118"/>
                      <a:pt x="5890" y="11916"/>
                      <a:pt x="5914" y="11717"/>
                    </a:cubicBezTo>
                    <a:cubicBezTo>
                      <a:pt x="5930" y="11558"/>
                      <a:pt x="5930" y="11397"/>
                      <a:pt x="5914" y="11238"/>
                    </a:cubicBezTo>
                    <a:lnTo>
                      <a:pt x="6286" y="10865"/>
                    </a:lnTo>
                    <a:cubicBezTo>
                      <a:pt x="8058" y="8293"/>
                      <a:pt x="10008" y="5372"/>
                      <a:pt x="10930" y="2339"/>
                    </a:cubicBezTo>
                    <a:lnTo>
                      <a:pt x="13293" y="1748"/>
                    </a:lnTo>
                    <a:cubicBezTo>
                      <a:pt x="16773" y="2558"/>
                      <a:pt x="16590" y="2788"/>
                      <a:pt x="17109" y="1748"/>
                    </a:cubicBezTo>
                    <a:lnTo>
                      <a:pt x="19916" y="2635"/>
                    </a:lnTo>
                    <a:cubicBezTo>
                      <a:pt x="19526" y="2445"/>
                      <a:pt x="21765" y="1736"/>
                      <a:pt x="21883" y="1671"/>
                    </a:cubicBezTo>
                    <a:cubicBezTo>
                      <a:pt x="22184" y="1505"/>
                      <a:pt x="22633" y="1848"/>
                      <a:pt x="23147" y="2221"/>
                    </a:cubicBezTo>
                    <a:lnTo>
                      <a:pt x="28075" y="2357"/>
                    </a:lnTo>
                    <a:lnTo>
                      <a:pt x="28447" y="1700"/>
                    </a:lnTo>
                    <a:cubicBezTo>
                      <a:pt x="30219" y="1742"/>
                      <a:pt x="31596" y="1109"/>
                      <a:pt x="33545" y="1949"/>
                    </a:cubicBezTo>
                    <a:cubicBezTo>
                      <a:pt x="34178" y="2227"/>
                      <a:pt x="35093" y="2907"/>
                      <a:pt x="36417" y="2540"/>
                    </a:cubicBezTo>
                    <a:cubicBezTo>
                      <a:pt x="37007" y="2386"/>
                      <a:pt x="38609" y="1949"/>
                      <a:pt x="39790" y="2676"/>
                    </a:cubicBezTo>
                    <a:cubicBezTo>
                      <a:pt x="40322" y="2995"/>
                      <a:pt x="41651" y="3409"/>
                      <a:pt x="42153" y="3267"/>
                    </a:cubicBezTo>
                    <a:cubicBezTo>
                      <a:pt x="43331" y="3028"/>
                      <a:pt x="44537" y="2960"/>
                      <a:pt x="45734" y="3066"/>
                    </a:cubicBezTo>
                    <a:cubicBezTo>
                      <a:pt x="46490" y="2960"/>
                      <a:pt x="49107" y="3427"/>
                      <a:pt x="50596" y="2232"/>
                    </a:cubicBezTo>
                    <a:cubicBezTo>
                      <a:pt x="51594" y="2067"/>
                      <a:pt x="51724" y="1641"/>
                      <a:pt x="51901" y="1736"/>
                    </a:cubicBezTo>
                    <a:lnTo>
                      <a:pt x="53621" y="2191"/>
                    </a:lnTo>
                    <a:cubicBezTo>
                      <a:pt x="53621" y="2191"/>
                      <a:pt x="58536" y="2363"/>
                      <a:pt x="60710" y="1706"/>
                    </a:cubicBezTo>
                    <a:cubicBezTo>
                      <a:pt x="62181" y="1269"/>
                      <a:pt x="63499" y="1653"/>
                      <a:pt x="67073" y="1753"/>
                    </a:cubicBezTo>
                    <a:lnTo>
                      <a:pt x="69064" y="2451"/>
                    </a:lnTo>
                    <a:cubicBezTo>
                      <a:pt x="69182" y="2451"/>
                      <a:pt x="71215" y="3078"/>
                      <a:pt x="71811" y="1931"/>
                    </a:cubicBezTo>
                    <a:cubicBezTo>
                      <a:pt x="72768" y="1895"/>
                      <a:pt x="73724" y="2037"/>
                      <a:pt x="74629" y="2351"/>
                    </a:cubicBezTo>
                    <a:cubicBezTo>
                      <a:pt x="75191" y="2321"/>
                      <a:pt x="75462" y="1576"/>
                      <a:pt x="76018" y="1552"/>
                    </a:cubicBezTo>
                    <a:cubicBezTo>
                      <a:pt x="77731" y="1481"/>
                      <a:pt x="79332" y="2179"/>
                      <a:pt x="80313" y="2315"/>
                    </a:cubicBezTo>
                    <a:lnTo>
                      <a:pt x="81689" y="1552"/>
                    </a:lnTo>
                    <a:lnTo>
                      <a:pt x="83692" y="2315"/>
                    </a:lnTo>
                    <a:lnTo>
                      <a:pt x="87450" y="1351"/>
                    </a:lnTo>
                    <a:lnTo>
                      <a:pt x="88897" y="2179"/>
                    </a:lnTo>
                    <a:cubicBezTo>
                      <a:pt x="90669" y="2741"/>
                      <a:pt x="92820" y="2593"/>
                      <a:pt x="94214" y="1405"/>
                    </a:cubicBezTo>
                    <a:cubicBezTo>
                      <a:pt x="93990" y="2759"/>
                      <a:pt x="95987" y="589"/>
                      <a:pt x="95987" y="1677"/>
                    </a:cubicBezTo>
                    <a:cubicBezTo>
                      <a:pt x="95987" y="2765"/>
                      <a:pt x="97759" y="2451"/>
                      <a:pt x="97889" y="1937"/>
                    </a:cubicBezTo>
                    <a:lnTo>
                      <a:pt x="103797" y="1215"/>
                    </a:lnTo>
                    <a:lnTo>
                      <a:pt x="104175" y="1807"/>
                    </a:lnTo>
                    <a:lnTo>
                      <a:pt x="105067" y="1215"/>
                    </a:lnTo>
                    <a:lnTo>
                      <a:pt x="109144" y="1215"/>
                    </a:lnTo>
                    <a:lnTo>
                      <a:pt x="111920" y="955"/>
                    </a:lnTo>
                    <a:lnTo>
                      <a:pt x="113356" y="441"/>
                    </a:lnTo>
                    <a:lnTo>
                      <a:pt x="114774" y="801"/>
                    </a:lnTo>
                    <a:lnTo>
                      <a:pt x="118171" y="583"/>
                    </a:lnTo>
                    <a:cubicBezTo>
                      <a:pt x="118602" y="1020"/>
                      <a:pt x="127766" y="-281"/>
                      <a:pt x="128215" y="56"/>
                    </a:cubicBezTo>
                    <a:cubicBezTo>
                      <a:pt x="128900" y="600"/>
                      <a:pt x="126519" y="2232"/>
                      <a:pt x="128994" y="1718"/>
                    </a:cubicBezTo>
                    <a:cubicBezTo>
                      <a:pt x="130406" y="1422"/>
                      <a:pt x="129697" y="2771"/>
                      <a:pt x="130938" y="2221"/>
                    </a:cubicBezTo>
                    <a:cubicBezTo>
                      <a:pt x="131287" y="2061"/>
                      <a:pt x="131452" y="2481"/>
                      <a:pt x="131919" y="3066"/>
                    </a:cubicBezTo>
                    <a:lnTo>
                      <a:pt x="133035" y="3817"/>
                    </a:lnTo>
                    <a:lnTo>
                      <a:pt x="134282" y="4846"/>
                    </a:lnTo>
                    <a:cubicBezTo>
                      <a:pt x="134282" y="4846"/>
                      <a:pt x="135310" y="5165"/>
                      <a:pt x="136828" y="5768"/>
                    </a:cubicBezTo>
                    <a:cubicBezTo>
                      <a:pt x="137348" y="5969"/>
                      <a:pt x="138512" y="6117"/>
                      <a:pt x="138010" y="6537"/>
                    </a:cubicBezTo>
                    <a:cubicBezTo>
                      <a:pt x="137508" y="6957"/>
                      <a:pt x="138459" y="7223"/>
                      <a:pt x="138459" y="7223"/>
                    </a:cubicBezTo>
                    <a:close/>
                  </a:path>
                </a:pathLst>
              </a:custGeom>
              <a:solidFill>
                <a:srgbClr val="EE72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49" name="Google Shape;3549;p24"/>
              <p:cNvSpPr/>
              <p:nvPr/>
            </p:nvSpPr>
            <p:spPr>
              <a:xfrm>
                <a:off x="10668361" y="4745630"/>
                <a:ext cx="251419" cy="29570"/>
              </a:xfrm>
              <a:custGeom>
                <a:rect b="b" l="l" r="r" t="t"/>
                <a:pathLst>
                  <a:path extrusionOk="0" h="29570" w="251419">
                    <a:moveTo>
                      <a:pt x="118" y="24994"/>
                    </a:moveTo>
                    <a:lnTo>
                      <a:pt x="2481" y="23404"/>
                    </a:lnTo>
                    <a:cubicBezTo>
                      <a:pt x="2747" y="22623"/>
                      <a:pt x="2304" y="22753"/>
                      <a:pt x="2440" y="22126"/>
                    </a:cubicBezTo>
                    <a:cubicBezTo>
                      <a:pt x="3090" y="20885"/>
                      <a:pt x="4774" y="18851"/>
                      <a:pt x="5264" y="17083"/>
                    </a:cubicBezTo>
                    <a:cubicBezTo>
                      <a:pt x="6097" y="14020"/>
                      <a:pt x="6233" y="11288"/>
                      <a:pt x="8956" y="9668"/>
                    </a:cubicBezTo>
                    <a:lnTo>
                      <a:pt x="8956" y="4825"/>
                    </a:lnTo>
                    <a:cubicBezTo>
                      <a:pt x="8946" y="3401"/>
                      <a:pt x="10092" y="2239"/>
                      <a:pt x="11515" y="2229"/>
                    </a:cubicBezTo>
                    <a:cubicBezTo>
                      <a:pt x="11521" y="2229"/>
                      <a:pt x="11526" y="2229"/>
                      <a:pt x="11532" y="2229"/>
                    </a:cubicBezTo>
                    <a:lnTo>
                      <a:pt x="20394" y="2229"/>
                    </a:lnTo>
                    <a:cubicBezTo>
                      <a:pt x="20944" y="2229"/>
                      <a:pt x="21127" y="2968"/>
                      <a:pt x="21682" y="2968"/>
                    </a:cubicBezTo>
                    <a:cubicBezTo>
                      <a:pt x="25599" y="2968"/>
                      <a:pt x="27726" y="1112"/>
                      <a:pt x="31643" y="1112"/>
                    </a:cubicBezTo>
                    <a:cubicBezTo>
                      <a:pt x="32198" y="1112"/>
                      <a:pt x="32429" y="1809"/>
                      <a:pt x="32937" y="1857"/>
                    </a:cubicBezTo>
                    <a:cubicBezTo>
                      <a:pt x="40221" y="2507"/>
                      <a:pt x="44469" y="1620"/>
                      <a:pt x="51754" y="2229"/>
                    </a:cubicBezTo>
                    <a:cubicBezTo>
                      <a:pt x="52215" y="2229"/>
                      <a:pt x="52345" y="2968"/>
                      <a:pt x="52864" y="2968"/>
                    </a:cubicBezTo>
                    <a:cubicBezTo>
                      <a:pt x="55121" y="2968"/>
                      <a:pt x="56137" y="1112"/>
                      <a:pt x="58394" y="1112"/>
                    </a:cubicBezTo>
                    <a:cubicBezTo>
                      <a:pt x="59363" y="1112"/>
                      <a:pt x="59824" y="1857"/>
                      <a:pt x="60793" y="1857"/>
                    </a:cubicBezTo>
                    <a:cubicBezTo>
                      <a:pt x="62181" y="1857"/>
                      <a:pt x="62914" y="1112"/>
                      <a:pt x="64296" y="1112"/>
                    </a:cubicBezTo>
                    <a:cubicBezTo>
                      <a:pt x="65821" y="1112"/>
                      <a:pt x="66659" y="1857"/>
                      <a:pt x="68172" y="1857"/>
                    </a:cubicBezTo>
                    <a:cubicBezTo>
                      <a:pt x="69354" y="1857"/>
                      <a:pt x="69944" y="1484"/>
                      <a:pt x="71126" y="1484"/>
                    </a:cubicBezTo>
                    <a:cubicBezTo>
                      <a:pt x="71587" y="1484"/>
                      <a:pt x="71587" y="745"/>
                      <a:pt x="72048" y="745"/>
                    </a:cubicBezTo>
                    <a:cubicBezTo>
                      <a:pt x="72786" y="745"/>
                      <a:pt x="72786" y="1857"/>
                      <a:pt x="73519" y="1857"/>
                    </a:cubicBezTo>
                    <a:cubicBezTo>
                      <a:pt x="74860" y="1857"/>
                      <a:pt x="75646" y="1023"/>
                      <a:pt x="76473" y="0"/>
                    </a:cubicBezTo>
                    <a:cubicBezTo>
                      <a:pt x="77654" y="881"/>
                      <a:pt x="78322" y="1857"/>
                      <a:pt x="79793" y="1857"/>
                    </a:cubicBezTo>
                    <a:cubicBezTo>
                      <a:pt x="81778" y="1857"/>
                      <a:pt x="83716" y="1762"/>
                      <a:pt x="84596" y="0"/>
                    </a:cubicBezTo>
                    <a:cubicBezTo>
                      <a:pt x="85029" y="300"/>
                      <a:pt x="85404" y="676"/>
                      <a:pt x="85701" y="1112"/>
                    </a:cubicBezTo>
                    <a:lnTo>
                      <a:pt x="89387" y="1112"/>
                    </a:lnTo>
                    <a:cubicBezTo>
                      <a:pt x="90173" y="1112"/>
                      <a:pt x="90268" y="0"/>
                      <a:pt x="91048" y="0"/>
                    </a:cubicBezTo>
                    <a:cubicBezTo>
                      <a:pt x="91556" y="0"/>
                      <a:pt x="91638" y="745"/>
                      <a:pt x="92158" y="745"/>
                    </a:cubicBezTo>
                    <a:cubicBezTo>
                      <a:pt x="92678" y="745"/>
                      <a:pt x="92944" y="189"/>
                      <a:pt x="93446" y="0"/>
                    </a:cubicBezTo>
                    <a:lnTo>
                      <a:pt x="93446" y="1112"/>
                    </a:lnTo>
                    <a:lnTo>
                      <a:pt x="106361" y="1112"/>
                    </a:lnTo>
                    <a:cubicBezTo>
                      <a:pt x="107147" y="1112"/>
                      <a:pt x="107424" y="1857"/>
                      <a:pt x="108204" y="1857"/>
                    </a:cubicBezTo>
                    <a:cubicBezTo>
                      <a:pt x="108854" y="1857"/>
                      <a:pt x="109037" y="1112"/>
                      <a:pt x="109681" y="1112"/>
                    </a:cubicBezTo>
                    <a:cubicBezTo>
                      <a:pt x="110189" y="1112"/>
                      <a:pt x="110272" y="1857"/>
                      <a:pt x="110786" y="1857"/>
                    </a:cubicBezTo>
                    <a:cubicBezTo>
                      <a:pt x="111436" y="1857"/>
                      <a:pt x="111619" y="1112"/>
                      <a:pt x="112263" y="1112"/>
                    </a:cubicBezTo>
                    <a:lnTo>
                      <a:pt x="121125" y="1112"/>
                    </a:lnTo>
                    <a:cubicBezTo>
                      <a:pt x="122236" y="1112"/>
                      <a:pt x="122785" y="1857"/>
                      <a:pt x="123896" y="1857"/>
                    </a:cubicBezTo>
                    <a:cubicBezTo>
                      <a:pt x="124859" y="1857"/>
                      <a:pt x="125326" y="1112"/>
                      <a:pt x="126259" y="1112"/>
                    </a:cubicBezTo>
                    <a:cubicBezTo>
                      <a:pt x="126956" y="1112"/>
                      <a:pt x="127228" y="1857"/>
                      <a:pt x="127925" y="1857"/>
                    </a:cubicBezTo>
                    <a:cubicBezTo>
                      <a:pt x="128622" y="1857"/>
                      <a:pt x="128758" y="1112"/>
                      <a:pt x="129402" y="1112"/>
                    </a:cubicBezTo>
                    <a:cubicBezTo>
                      <a:pt x="130460" y="1112"/>
                      <a:pt x="130920" y="2229"/>
                      <a:pt x="131978" y="2229"/>
                    </a:cubicBezTo>
                    <a:cubicBezTo>
                      <a:pt x="133549" y="2229"/>
                      <a:pt x="134105" y="745"/>
                      <a:pt x="135676" y="745"/>
                    </a:cubicBezTo>
                    <a:cubicBezTo>
                      <a:pt x="137147" y="745"/>
                      <a:pt x="137886" y="1857"/>
                      <a:pt x="139363" y="1857"/>
                    </a:cubicBezTo>
                    <a:cubicBezTo>
                      <a:pt x="140143" y="1857"/>
                      <a:pt x="140426" y="1112"/>
                      <a:pt x="141206" y="1112"/>
                    </a:cubicBezTo>
                    <a:cubicBezTo>
                      <a:pt x="141714" y="1112"/>
                      <a:pt x="141797" y="1857"/>
                      <a:pt x="142317" y="1857"/>
                    </a:cubicBezTo>
                    <a:cubicBezTo>
                      <a:pt x="143286" y="1857"/>
                      <a:pt x="143747" y="1112"/>
                      <a:pt x="144715" y="1112"/>
                    </a:cubicBezTo>
                    <a:cubicBezTo>
                      <a:pt x="146488" y="1112"/>
                      <a:pt x="147386" y="1857"/>
                      <a:pt x="149141" y="1857"/>
                    </a:cubicBezTo>
                    <a:cubicBezTo>
                      <a:pt x="150387" y="1857"/>
                      <a:pt x="150984" y="1265"/>
                      <a:pt x="152095" y="745"/>
                    </a:cubicBezTo>
                    <a:cubicBezTo>
                      <a:pt x="158877" y="881"/>
                      <a:pt x="162729" y="278"/>
                      <a:pt x="169440" y="1112"/>
                    </a:cubicBezTo>
                    <a:cubicBezTo>
                      <a:pt x="170031" y="1159"/>
                      <a:pt x="170267" y="1857"/>
                      <a:pt x="170911" y="1857"/>
                    </a:cubicBezTo>
                    <a:cubicBezTo>
                      <a:pt x="171555" y="1857"/>
                      <a:pt x="171886" y="1112"/>
                      <a:pt x="172571" y="1112"/>
                    </a:cubicBezTo>
                    <a:cubicBezTo>
                      <a:pt x="173257" y="1112"/>
                      <a:pt x="173405" y="1857"/>
                      <a:pt x="174054" y="1857"/>
                    </a:cubicBezTo>
                    <a:cubicBezTo>
                      <a:pt x="174604" y="1857"/>
                      <a:pt x="174645" y="1112"/>
                      <a:pt x="174970" y="745"/>
                    </a:cubicBezTo>
                    <a:cubicBezTo>
                      <a:pt x="175803" y="1159"/>
                      <a:pt x="176217" y="1857"/>
                      <a:pt x="177186" y="1857"/>
                    </a:cubicBezTo>
                    <a:cubicBezTo>
                      <a:pt x="177646" y="1857"/>
                      <a:pt x="177646" y="1112"/>
                      <a:pt x="178113" y="1112"/>
                    </a:cubicBezTo>
                    <a:cubicBezTo>
                      <a:pt x="179218" y="1112"/>
                      <a:pt x="179773" y="1857"/>
                      <a:pt x="180878" y="1857"/>
                    </a:cubicBezTo>
                    <a:cubicBezTo>
                      <a:pt x="182119" y="1857"/>
                      <a:pt x="182769" y="1112"/>
                      <a:pt x="184015" y="1112"/>
                    </a:cubicBezTo>
                    <a:cubicBezTo>
                      <a:pt x="184565" y="1112"/>
                      <a:pt x="184748" y="1857"/>
                      <a:pt x="185303" y="1857"/>
                    </a:cubicBezTo>
                    <a:cubicBezTo>
                      <a:pt x="185858" y="1857"/>
                      <a:pt x="185894" y="1112"/>
                      <a:pt x="186414" y="1112"/>
                    </a:cubicBezTo>
                    <a:cubicBezTo>
                      <a:pt x="187064" y="1112"/>
                      <a:pt x="187241" y="1857"/>
                      <a:pt x="187891" y="1857"/>
                    </a:cubicBezTo>
                    <a:lnTo>
                      <a:pt x="190845" y="1857"/>
                    </a:lnTo>
                    <a:cubicBezTo>
                      <a:pt x="191678" y="1857"/>
                      <a:pt x="192026" y="1112"/>
                      <a:pt x="192877" y="1112"/>
                    </a:cubicBezTo>
                    <a:cubicBezTo>
                      <a:pt x="193332" y="1112"/>
                      <a:pt x="193332" y="1857"/>
                      <a:pt x="193793" y="1857"/>
                    </a:cubicBezTo>
                    <a:cubicBezTo>
                      <a:pt x="194862" y="1857"/>
                      <a:pt x="195317" y="1112"/>
                      <a:pt x="196381" y="1112"/>
                    </a:cubicBezTo>
                    <a:cubicBezTo>
                      <a:pt x="196889" y="1112"/>
                      <a:pt x="196971" y="1857"/>
                      <a:pt x="197485" y="1857"/>
                    </a:cubicBezTo>
                    <a:cubicBezTo>
                      <a:pt x="198135" y="1857"/>
                      <a:pt x="198318" y="1112"/>
                      <a:pt x="198962" y="1112"/>
                    </a:cubicBezTo>
                    <a:lnTo>
                      <a:pt x="222210" y="1112"/>
                    </a:lnTo>
                    <a:cubicBezTo>
                      <a:pt x="224325" y="3944"/>
                      <a:pt x="226452" y="7025"/>
                      <a:pt x="229956" y="6309"/>
                    </a:cubicBezTo>
                    <a:cubicBezTo>
                      <a:pt x="230097" y="8119"/>
                      <a:pt x="232130" y="8349"/>
                      <a:pt x="233276" y="9650"/>
                    </a:cubicBezTo>
                    <a:cubicBezTo>
                      <a:pt x="234617" y="11128"/>
                      <a:pt x="235308" y="12896"/>
                      <a:pt x="237335" y="12985"/>
                    </a:cubicBezTo>
                    <a:cubicBezTo>
                      <a:pt x="237429" y="15533"/>
                      <a:pt x="238670" y="16533"/>
                      <a:pt x="240472" y="18307"/>
                    </a:cubicBezTo>
                    <a:cubicBezTo>
                      <a:pt x="242593" y="20441"/>
                      <a:pt x="241960" y="21127"/>
                      <a:pt x="245115" y="24013"/>
                    </a:cubicBezTo>
                    <a:cubicBezTo>
                      <a:pt x="245115" y="24013"/>
                      <a:pt x="248607" y="27442"/>
                      <a:pt x="248335" y="27377"/>
                    </a:cubicBezTo>
                    <a:lnTo>
                      <a:pt x="251419" y="29524"/>
                    </a:lnTo>
                    <a:lnTo>
                      <a:pt x="0" y="29571"/>
                    </a:lnTo>
                    <a:close/>
                  </a:path>
                </a:pathLst>
              </a:custGeom>
              <a:solidFill>
                <a:srgbClr val="E0E5E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50" name="Google Shape;3550;p24"/>
              <p:cNvSpPr/>
              <p:nvPr/>
            </p:nvSpPr>
            <p:spPr>
              <a:xfrm>
                <a:off x="10633705" y="4532324"/>
                <a:ext cx="286258" cy="218261"/>
              </a:xfrm>
              <a:custGeom>
                <a:rect b="b" l="l" r="r" t="t"/>
                <a:pathLst>
                  <a:path extrusionOk="0" h="218261" w="286258">
                    <a:moveTo>
                      <a:pt x="283080" y="182215"/>
                    </a:moveTo>
                    <a:lnTo>
                      <a:pt x="59133" y="43756"/>
                    </a:lnTo>
                    <a:moveTo>
                      <a:pt x="66157" y="30156"/>
                    </a:moveTo>
                    <a:lnTo>
                      <a:pt x="65767" y="30399"/>
                    </a:lnTo>
                    <a:close/>
                    <a:moveTo>
                      <a:pt x="266484" y="178514"/>
                    </a:moveTo>
                    <a:cubicBezTo>
                      <a:pt x="266121" y="178897"/>
                      <a:pt x="265538" y="178971"/>
                      <a:pt x="265090" y="178691"/>
                    </a:cubicBezTo>
                    <a:lnTo>
                      <a:pt x="265090" y="177509"/>
                    </a:lnTo>
                    <a:lnTo>
                      <a:pt x="264499" y="177024"/>
                    </a:lnTo>
                    <a:cubicBezTo>
                      <a:pt x="263965" y="177190"/>
                      <a:pt x="263421" y="177321"/>
                      <a:pt x="262869" y="177414"/>
                    </a:cubicBezTo>
                    <a:lnTo>
                      <a:pt x="262869" y="175640"/>
                    </a:lnTo>
                    <a:lnTo>
                      <a:pt x="262514" y="175333"/>
                    </a:lnTo>
                    <a:cubicBezTo>
                      <a:pt x="262237" y="175764"/>
                      <a:pt x="261663" y="175888"/>
                      <a:pt x="261232" y="175611"/>
                    </a:cubicBezTo>
                    <a:cubicBezTo>
                      <a:pt x="261220" y="175603"/>
                      <a:pt x="261209" y="175595"/>
                      <a:pt x="261197" y="175587"/>
                    </a:cubicBezTo>
                    <a:lnTo>
                      <a:pt x="261197" y="174221"/>
                    </a:lnTo>
                    <a:cubicBezTo>
                      <a:pt x="260523" y="173671"/>
                      <a:pt x="259808" y="173109"/>
                      <a:pt x="259005" y="172548"/>
                    </a:cubicBezTo>
                    <a:lnTo>
                      <a:pt x="258733" y="172548"/>
                    </a:lnTo>
                    <a:cubicBezTo>
                      <a:pt x="258024" y="172033"/>
                      <a:pt x="257552" y="170348"/>
                      <a:pt x="256801" y="170774"/>
                    </a:cubicBezTo>
                    <a:lnTo>
                      <a:pt x="256441" y="168864"/>
                    </a:lnTo>
                    <a:cubicBezTo>
                      <a:pt x="255810" y="168648"/>
                      <a:pt x="255159" y="168498"/>
                      <a:pt x="254497" y="168414"/>
                    </a:cubicBezTo>
                    <a:cubicBezTo>
                      <a:pt x="254250" y="168449"/>
                      <a:pt x="254051" y="168636"/>
                      <a:pt x="254001" y="168882"/>
                    </a:cubicBezTo>
                    <a:lnTo>
                      <a:pt x="253570" y="168261"/>
                    </a:lnTo>
                    <a:lnTo>
                      <a:pt x="253156" y="168190"/>
                    </a:lnTo>
                    <a:lnTo>
                      <a:pt x="252849" y="167598"/>
                    </a:lnTo>
                    <a:lnTo>
                      <a:pt x="252039" y="167598"/>
                    </a:lnTo>
                    <a:cubicBezTo>
                      <a:pt x="249304" y="163063"/>
                      <a:pt x="249204" y="166031"/>
                      <a:pt x="248111" y="164299"/>
                    </a:cubicBezTo>
                    <a:lnTo>
                      <a:pt x="248258" y="162797"/>
                    </a:lnTo>
                    <a:cubicBezTo>
                      <a:pt x="247975" y="162531"/>
                      <a:pt x="247620" y="162501"/>
                      <a:pt x="247591" y="162933"/>
                    </a:cubicBezTo>
                    <a:cubicBezTo>
                      <a:pt x="246570" y="162155"/>
                      <a:pt x="245795" y="161101"/>
                      <a:pt x="245358" y="159894"/>
                    </a:cubicBezTo>
                    <a:cubicBezTo>
                      <a:pt x="244418" y="160148"/>
                      <a:pt x="241275" y="157126"/>
                      <a:pt x="239385" y="155252"/>
                    </a:cubicBezTo>
                    <a:cubicBezTo>
                      <a:pt x="239148" y="155157"/>
                      <a:pt x="238965" y="155175"/>
                      <a:pt x="238900" y="155388"/>
                    </a:cubicBezTo>
                    <a:lnTo>
                      <a:pt x="238900" y="154797"/>
                    </a:lnTo>
                    <a:lnTo>
                      <a:pt x="238522" y="154424"/>
                    </a:lnTo>
                    <a:cubicBezTo>
                      <a:pt x="238238" y="154767"/>
                      <a:pt x="237860" y="154962"/>
                      <a:pt x="237559" y="154608"/>
                    </a:cubicBezTo>
                    <a:lnTo>
                      <a:pt x="236649" y="153318"/>
                    </a:lnTo>
                    <a:cubicBezTo>
                      <a:pt x="236815" y="153425"/>
                      <a:pt x="237151" y="153318"/>
                      <a:pt x="237092" y="153064"/>
                    </a:cubicBezTo>
                    <a:lnTo>
                      <a:pt x="235172" y="152804"/>
                    </a:lnTo>
                    <a:cubicBezTo>
                      <a:pt x="235846" y="151734"/>
                      <a:pt x="230688" y="149079"/>
                      <a:pt x="233051" y="149156"/>
                    </a:cubicBezTo>
                    <a:lnTo>
                      <a:pt x="231521" y="148943"/>
                    </a:lnTo>
                    <a:lnTo>
                      <a:pt x="231557" y="148216"/>
                    </a:lnTo>
                    <a:cubicBezTo>
                      <a:pt x="231155" y="148216"/>
                      <a:pt x="229932" y="148547"/>
                      <a:pt x="228945" y="147825"/>
                    </a:cubicBezTo>
                    <a:cubicBezTo>
                      <a:pt x="228715" y="147660"/>
                      <a:pt x="229152" y="147169"/>
                      <a:pt x="229140" y="147033"/>
                    </a:cubicBezTo>
                    <a:lnTo>
                      <a:pt x="228880" y="145703"/>
                    </a:lnTo>
                    <a:lnTo>
                      <a:pt x="227882" y="146968"/>
                    </a:lnTo>
                    <a:cubicBezTo>
                      <a:pt x="227387" y="145491"/>
                      <a:pt x="226494" y="144182"/>
                      <a:pt x="225300" y="143184"/>
                    </a:cubicBezTo>
                    <a:lnTo>
                      <a:pt x="224928" y="142906"/>
                    </a:lnTo>
                    <a:cubicBezTo>
                      <a:pt x="223746" y="142048"/>
                      <a:pt x="222500" y="141605"/>
                      <a:pt x="221383" y="139825"/>
                    </a:cubicBezTo>
                    <a:cubicBezTo>
                      <a:pt x="220632" y="139384"/>
                      <a:pt x="219992" y="138777"/>
                      <a:pt x="219510" y="138051"/>
                    </a:cubicBezTo>
                    <a:cubicBezTo>
                      <a:pt x="218919" y="138010"/>
                      <a:pt x="218205" y="138051"/>
                      <a:pt x="217791" y="137649"/>
                    </a:cubicBezTo>
                    <a:cubicBezTo>
                      <a:pt x="217377" y="137247"/>
                      <a:pt x="214837" y="134066"/>
                      <a:pt x="215268" y="133398"/>
                    </a:cubicBezTo>
                    <a:cubicBezTo>
                      <a:pt x="215080" y="133257"/>
                      <a:pt x="214883" y="133129"/>
                      <a:pt x="214678" y="133013"/>
                    </a:cubicBezTo>
                    <a:lnTo>
                      <a:pt x="214034" y="133705"/>
                    </a:lnTo>
                    <a:cubicBezTo>
                      <a:pt x="211883" y="130749"/>
                      <a:pt x="209632" y="129820"/>
                      <a:pt x="207263" y="128040"/>
                    </a:cubicBezTo>
                    <a:lnTo>
                      <a:pt x="205987" y="128371"/>
                    </a:lnTo>
                    <a:cubicBezTo>
                      <a:pt x="205615" y="128129"/>
                      <a:pt x="205449" y="127289"/>
                      <a:pt x="205325" y="126438"/>
                    </a:cubicBezTo>
                    <a:lnTo>
                      <a:pt x="204439" y="126994"/>
                    </a:lnTo>
                    <a:lnTo>
                      <a:pt x="204557" y="125220"/>
                    </a:lnTo>
                    <a:cubicBezTo>
                      <a:pt x="204049" y="124682"/>
                      <a:pt x="203585" y="124105"/>
                      <a:pt x="203169" y="123493"/>
                    </a:cubicBezTo>
                    <a:cubicBezTo>
                      <a:pt x="203252" y="127514"/>
                      <a:pt x="201692" y="120028"/>
                      <a:pt x="198838" y="120608"/>
                    </a:cubicBezTo>
                    <a:lnTo>
                      <a:pt x="198490" y="118775"/>
                    </a:lnTo>
                    <a:lnTo>
                      <a:pt x="197101" y="117592"/>
                    </a:lnTo>
                    <a:cubicBezTo>
                      <a:pt x="197503" y="117835"/>
                      <a:pt x="196971" y="117338"/>
                      <a:pt x="196404" y="116806"/>
                    </a:cubicBezTo>
                    <a:cubicBezTo>
                      <a:pt x="196177" y="116730"/>
                      <a:pt x="195995" y="116557"/>
                      <a:pt x="195908" y="116333"/>
                    </a:cubicBezTo>
                    <a:lnTo>
                      <a:pt x="195583" y="116001"/>
                    </a:lnTo>
                    <a:lnTo>
                      <a:pt x="195447" y="117592"/>
                    </a:lnTo>
                    <a:lnTo>
                      <a:pt x="194986" y="117592"/>
                    </a:lnTo>
                    <a:cubicBezTo>
                      <a:pt x="194396" y="116350"/>
                      <a:pt x="194396" y="114742"/>
                      <a:pt x="192859" y="115274"/>
                    </a:cubicBezTo>
                    <a:lnTo>
                      <a:pt x="191802" y="113548"/>
                    </a:lnTo>
                    <a:lnTo>
                      <a:pt x="191270" y="114080"/>
                    </a:lnTo>
                    <a:lnTo>
                      <a:pt x="190744" y="112353"/>
                    </a:lnTo>
                    <a:lnTo>
                      <a:pt x="191140" y="112554"/>
                    </a:lnTo>
                    <a:cubicBezTo>
                      <a:pt x="191613" y="111904"/>
                      <a:pt x="190874" y="110999"/>
                      <a:pt x="190213" y="110893"/>
                    </a:cubicBezTo>
                    <a:cubicBezTo>
                      <a:pt x="187808" y="110520"/>
                      <a:pt x="187347" y="108918"/>
                      <a:pt x="185333" y="107936"/>
                    </a:cubicBezTo>
                    <a:lnTo>
                      <a:pt x="184594" y="108545"/>
                    </a:lnTo>
                    <a:lnTo>
                      <a:pt x="184399" y="106972"/>
                    </a:lnTo>
                    <a:cubicBezTo>
                      <a:pt x="182893" y="106895"/>
                      <a:pt x="177469" y="100669"/>
                      <a:pt x="176843" y="101118"/>
                    </a:cubicBezTo>
                    <a:lnTo>
                      <a:pt x="176737" y="100770"/>
                    </a:lnTo>
                    <a:cubicBezTo>
                      <a:pt x="176701" y="100663"/>
                      <a:pt x="176542" y="100030"/>
                      <a:pt x="176341" y="100078"/>
                    </a:cubicBezTo>
                    <a:cubicBezTo>
                      <a:pt x="175346" y="100434"/>
                      <a:pt x="174238" y="100062"/>
                      <a:pt x="173659" y="99179"/>
                    </a:cubicBezTo>
                    <a:cubicBezTo>
                      <a:pt x="173452" y="98913"/>
                      <a:pt x="172365" y="97115"/>
                      <a:pt x="173003" y="96902"/>
                    </a:cubicBezTo>
                    <a:lnTo>
                      <a:pt x="171585" y="96973"/>
                    </a:lnTo>
                    <a:lnTo>
                      <a:pt x="171585" y="96264"/>
                    </a:lnTo>
                    <a:lnTo>
                      <a:pt x="170616" y="94401"/>
                    </a:lnTo>
                    <a:lnTo>
                      <a:pt x="170120" y="94070"/>
                    </a:lnTo>
                    <a:cubicBezTo>
                      <a:pt x="169021" y="94490"/>
                      <a:pt x="166681" y="92030"/>
                      <a:pt x="164212" y="89482"/>
                    </a:cubicBezTo>
                    <a:lnTo>
                      <a:pt x="164289" y="90256"/>
                    </a:lnTo>
                    <a:cubicBezTo>
                      <a:pt x="162853" y="89168"/>
                      <a:pt x="161027" y="85337"/>
                      <a:pt x="159332" y="85585"/>
                    </a:cubicBezTo>
                    <a:cubicBezTo>
                      <a:pt x="159237" y="85301"/>
                      <a:pt x="159108" y="85028"/>
                      <a:pt x="158948" y="84775"/>
                    </a:cubicBezTo>
                    <a:lnTo>
                      <a:pt x="157766" y="84668"/>
                    </a:lnTo>
                    <a:lnTo>
                      <a:pt x="157406" y="83232"/>
                    </a:lnTo>
                    <a:lnTo>
                      <a:pt x="157034" y="82906"/>
                    </a:lnTo>
                    <a:cubicBezTo>
                      <a:pt x="156620" y="83320"/>
                      <a:pt x="156366" y="82546"/>
                      <a:pt x="156218" y="81866"/>
                    </a:cubicBezTo>
                    <a:cubicBezTo>
                      <a:pt x="156081" y="81601"/>
                      <a:pt x="155970" y="81324"/>
                      <a:pt x="155887" y="81038"/>
                    </a:cubicBezTo>
                    <a:lnTo>
                      <a:pt x="155645" y="81038"/>
                    </a:lnTo>
                    <a:lnTo>
                      <a:pt x="155645" y="81759"/>
                    </a:lnTo>
                    <a:lnTo>
                      <a:pt x="154653" y="81759"/>
                    </a:lnTo>
                    <a:lnTo>
                      <a:pt x="154653" y="81298"/>
                    </a:lnTo>
                    <a:cubicBezTo>
                      <a:pt x="154741" y="81156"/>
                      <a:pt x="155314" y="81268"/>
                      <a:pt x="154653" y="80311"/>
                    </a:cubicBezTo>
                    <a:cubicBezTo>
                      <a:pt x="153831" y="79128"/>
                      <a:pt x="152555" y="79429"/>
                      <a:pt x="151699" y="80772"/>
                    </a:cubicBezTo>
                    <a:cubicBezTo>
                      <a:pt x="150931" y="79950"/>
                      <a:pt x="151309" y="76846"/>
                      <a:pt x="149595" y="76325"/>
                    </a:cubicBezTo>
                    <a:cubicBezTo>
                      <a:pt x="149595" y="76325"/>
                      <a:pt x="145631" y="75935"/>
                      <a:pt x="146399" y="74108"/>
                    </a:cubicBezTo>
                    <a:lnTo>
                      <a:pt x="145808" y="73126"/>
                    </a:lnTo>
                    <a:lnTo>
                      <a:pt x="145578" y="72730"/>
                    </a:lnTo>
                    <a:lnTo>
                      <a:pt x="144237" y="72476"/>
                    </a:lnTo>
                    <a:lnTo>
                      <a:pt x="143888" y="70619"/>
                    </a:lnTo>
                    <a:lnTo>
                      <a:pt x="142648" y="69484"/>
                    </a:lnTo>
                    <a:cubicBezTo>
                      <a:pt x="142955" y="69750"/>
                      <a:pt x="142193" y="71139"/>
                      <a:pt x="141318" y="69957"/>
                    </a:cubicBezTo>
                    <a:cubicBezTo>
                      <a:pt x="140793" y="69241"/>
                      <a:pt x="141785" y="68833"/>
                      <a:pt x="141856" y="68615"/>
                    </a:cubicBezTo>
                    <a:lnTo>
                      <a:pt x="140970" y="68023"/>
                    </a:lnTo>
                    <a:lnTo>
                      <a:pt x="140852" y="69442"/>
                    </a:lnTo>
                    <a:lnTo>
                      <a:pt x="140379" y="69442"/>
                    </a:lnTo>
                    <a:lnTo>
                      <a:pt x="139304" y="67154"/>
                    </a:lnTo>
                    <a:lnTo>
                      <a:pt x="139499" y="66864"/>
                    </a:lnTo>
                    <a:lnTo>
                      <a:pt x="138234" y="67089"/>
                    </a:lnTo>
                    <a:lnTo>
                      <a:pt x="137289" y="65575"/>
                    </a:lnTo>
                    <a:lnTo>
                      <a:pt x="136604" y="65883"/>
                    </a:lnTo>
                    <a:lnTo>
                      <a:pt x="136072" y="64109"/>
                    </a:lnTo>
                    <a:lnTo>
                      <a:pt x="136474" y="64316"/>
                    </a:lnTo>
                    <a:lnTo>
                      <a:pt x="136539" y="63831"/>
                    </a:lnTo>
                    <a:cubicBezTo>
                      <a:pt x="135455" y="63133"/>
                      <a:pt x="134410" y="62377"/>
                      <a:pt x="133408" y="61566"/>
                    </a:cubicBezTo>
                    <a:lnTo>
                      <a:pt x="129827" y="60283"/>
                    </a:lnTo>
                    <a:cubicBezTo>
                      <a:pt x="129696" y="59700"/>
                      <a:pt x="129609" y="59106"/>
                      <a:pt x="129567" y="58509"/>
                    </a:cubicBezTo>
                    <a:cubicBezTo>
                      <a:pt x="128538" y="57665"/>
                      <a:pt x="127435" y="56915"/>
                      <a:pt x="126271" y="56268"/>
                    </a:cubicBezTo>
                    <a:cubicBezTo>
                      <a:pt x="126009" y="55696"/>
                      <a:pt x="125602" y="55202"/>
                      <a:pt x="125089" y="54837"/>
                    </a:cubicBezTo>
                    <a:cubicBezTo>
                      <a:pt x="124830" y="54922"/>
                      <a:pt x="124551" y="54922"/>
                      <a:pt x="124292" y="54837"/>
                    </a:cubicBezTo>
                    <a:cubicBezTo>
                      <a:pt x="123801" y="54542"/>
                      <a:pt x="123252" y="53489"/>
                      <a:pt x="123216" y="53566"/>
                    </a:cubicBezTo>
                    <a:cubicBezTo>
                      <a:pt x="122879" y="53093"/>
                      <a:pt x="122655" y="52549"/>
                      <a:pt x="122561" y="51975"/>
                    </a:cubicBezTo>
                    <a:cubicBezTo>
                      <a:pt x="122372" y="52283"/>
                      <a:pt x="122277" y="52774"/>
                      <a:pt x="121970" y="52750"/>
                    </a:cubicBezTo>
                    <a:lnTo>
                      <a:pt x="121704" y="51875"/>
                    </a:lnTo>
                    <a:cubicBezTo>
                      <a:pt x="121273" y="51609"/>
                      <a:pt x="120806" y="52537"/>
                      <a:pt x="120700" y="52413"/>
                    </a:cubicBezTo>
                    <a:cubicBezTo>
                      <a:pt x="119949" y="51550"/>
                      <a:pt x="118927" y="50852"/>
                      <a:pt x="118242" y="49935"/>
                    </a:cubicBezTo>
                    <a:cubicBezTo>
                      <a:pt x="115985" y="49492"/>
                      <a:pt x="115826" y="45205"/>
                      <a:pt x="113740" y="45507"/>
                    </a:cubicBezTo>
                    <a:cubicBezTo>
                      <a:pt x="112990" y="43342"/>
                      <a:pt x="109811" y="43076"/>
                      <a:pt x="109575" y="40859"/>
                    </a:cubicBezTo>
                    <a:cubicBezTo>
                      <a:pt x="107743" y="39105"/>
                      <a:pt x="105767" y="37509"/>
                      <a:pt x="103667" y="36087"/>
                    </a:cubicBezTo>
                    <a:lnTo>
                      <a:pt x="102663" y="36087"/>
                    </a:lnTo>
                    <a:lnTo>
                      <a:pt x="102137" y="33994"/>
                    </a:lnTo>
                    <a:lnTo>
                      <a:pt x="101463" y="34230"/>
                    </a:lnTo>
                    <a:lnTo>
                      <a:pt x="101398" y="33698"/>
                    </a:lnTo>
                    <a:lnTo>
                      <a:pt x="100920" y="33899"/>
                    </a:lnTo>
                    <a:lnTo>
                      <a:pt x="100855" y="31747"/>
                    </a:lnTo>
                    <a:lnTo>
                      <a:pt x="99975" y="32971"/>
                    </a:lnTo>
                    <a:lnTo>
                      <a:pt x="99384" y="30133"/>
                    </a:lnTo>
                    <a:cubicBezTo>
                      <a:pt x="99898" y="33255"/>
                      <a:pt x="94344" y="28737"/>
                      <a:pt x="94344" y="28051"/>
                    </a:cubicBezTo>
                    <a:lnTo>
                      <a:pt x="95301" y="27756"/>
                    </a:lnTo>
                    <a:cubicBezTo>
                      <a:pt x="94885" y="27671"/>
                      <a:pt x="94454" y="27719"/>
                      <a:pt x="94067" y="27892"/>
                    </a:cubicBezTo>
                    <a:cubicBezTo>
                      <a:pt x="93612" y="28134"/>
                      <a:pt x="93056" y="27768"/>
                      <a:pt x="92720" y="27419"/>
                    </a:cubicBezTo>
                    <a:lnTo>
                      <a:pt x="92389" y="25875"/>
                    </a:lnTo>
                    <a:lnTo>
                      <a:pt x="92117" y="25875"/>
                    </a:lnTo>
                    <a:lnTo>
                      <a:pt x="91898" y="27141"/>
                    </a:lnTo>
                    <a:cubicBezTo>
                      <a:pt x="90912" y="27425"/>
                      <a:pt x="90912" y="25278"/>
                      <a:pt x="90829" y="24249"/>
                    </a:cubicBezTo>
                    <a:cubicBezTo>
                      <a:pt x="90838" y="24069"/>
                      <a:pt x="90889" y="23893"/>
                      <a:pt x="90977" y="23735"/>
                    </a:cubicBezTo>
                    <a:cubicBezTo>
                      <a:pt x="90828" y="23592"/>
                      <a:pt x="90688" y="23440"/>
                      <a:pt x="90557" y="23280"/>
                    </a:cubicBezTo>
                    <a:lnTo>
                      <a:pt x="90492" y="23918"/>
                    </a:lnTo>
                    <a:lnTo>
                      <a:pt x="89754" y="23581"/>
                    </a:lnTo>
                    <a:cubicBezTo>
                      <a:pt x="88980" y="22931"/>
                      <a:pt x="88885" y="21435"/>
                      <a:pt x="88879" y="20489"/>
                    </a:cubicBezTo>
                    <a:cubicBezTo>
                      <a:pt x="87875" y="22197"/>
                      <a:pt x="85849" y="17130"/>
                      <a:pt x="84153" y="17999"/>
                    </a:cubicBezTo>
                    <a:cubicBezTo>
                      <a:pt x="84029" y="17863"/>
                      <a:pt x="83355" y="17112"/>
                      <a:pt x="82871" y="16456"/>
                    </a:cubicBezTo>
                    <a:cubicBezTo>
                      <a:pt x="79988" y="20772"/>
                      <a:pt x="77678" y="29127"/>
                      <a:pt x="75226" y="34083"/>
                    </a:cubicBezTo>
                    <a:lnTo>
                      <a:pt x="75391" y="36590"/>
                    </a:lnTo>
                    <a:cubicBezTo>
                      <a:pt x="72833" y="37973"/>
                      <a:pt x="74653" y="39741"/>
                      <a:pt x="73324" y="41545"/>
                    </a:cubicBezTo>
                    <a:lnTo>
                      <a:pt x="72898" y="40877"/>
                    </a:lnTo>
                    <a:lnTo>
                      <a:pt x="72012" y="42254"/>
                    </a:lnTo>
                    <a:cubicBezTo>
                      <a:pt x="72692" y="42846"/>
                      <a:pt x="68981" y="47736"/>
                      <a:pt x="69371" y="48049"/>
                    </a:cubicBezTo>
                    <a:lnTo>
                      <a:pt x="68101" y="49823"/>
                    </a:lnTo>
                    <a:lnTo>
                      <a:pt x="69631" y="49315"/>
                    </a:lnTo>
                    <a:cubicBezTo>
                      <a:pt x="67859" y="54406"/>
                      <a:pt x="65354" y="59284"/>
                      <a:pt x="63505" y="64269"/>
                    </a:cubicBezTo>
                    <a:cubicBezTo>
                      <a:pt x="64190" y="66415"/>
                      <a:pt x="61910" y="67497"/>
                      <a:pt x="62104" y="69537"/>
                    </a:cubicBezTo>
                    <a:cubicBezTo>
                      <a:pt x="60633" y="72452"/>
                      <a:pt x="59298" y="75409"/>
                      <a:pt x="57733" y="77981"/>
                    </a:cubicBezTo>
                    <a:lnTo>
                      <a:pt x="54696" y="85230"/>
                    </a:lnTo>
                    <a:lnTo>
                      <a:pt x="53881" y="86383"/>
                    </a:lnTo>
                    <a:lnTo>
                      <a:pt x="54442" y="86868"/>
                    </a:lnTo>
                    <a:cubicBezTo>
                      <a:pt x="51836" y="88819"/>
                      <a:pt x="52516" y="88689"/>
                      <a:pt x="52581" y="91462"/>
                    </a:cubicBezTo>
                    <a:lnTo>
                      <a:pt x="51122" y="92822"/>
                    </a:lnTo>
                    <a:lnTo>
                      <a:pt x="51901" y="95661"/>
                    </a:lnTo>
                    <a:cubicBezTo>
                      <a:pt x="48989" y="95856"/>
                      <a:pt x="51464" y="99451"/>
                      <a:pt x="49213" y="100314"/>
                    </a:cubicBezTo>
                    <a:lnTo>
                      <a:pt x="48871" y="99782"/>
                    </a:lnTo>
                    <a:lnTo>
                      <a:pt x="48103" y="100498"/>
                    </a:lnTo>
                    <a:cubicBezTo>
                      <a:pt x="47676" y="101974"/>
                      <a:pt x="47339" y="103475"/>
                      <a:pt x="47092" y="104991"/>
                    </a:cubicBezTo>
                    <a:lnTo>
                      <a:pt x="46183" y="107303"/>
                    </a:lnTo>
                    <a:cubicBezTo>
                      <a:pt x="42502" y="114529"/>
                      <a:pt x="39028" y="127408"/>
                      <a:pt x="37397" y="128643"/>
                    </a:cubicBezTo>
                    <a:cubicBezTo>
                      <a:pt x="36535" y="129294"/>
                      <a:pt x="37468" y="130873"/>
                      <a:pt x="37031" y="131860"/>
                    </a:cubicBezTo>
                    <a:lnTo>
                      <a:pt x="35956" y="133634"/>
                    </a:lnTo>
                    <a:cubicBezTo>
                      <a:pt x="35974" y="134133"/>
                      <a:pt x="36108" y="134620"/>
                      <a:pt x="36346" y="135059"/>
                    </a:cubicBezTo>
                    <a:cubicBezTo>
                      <a:pt x="36476" y="135225"/>
                      <a:pt x="37002" y="134639"/>
                      <a:pt x="36937" y="134840"/>
                    </a:cubicBezTo>
                    <a:cubicBezTo>
                      <a:pt x="36635" y="135798"/>
                      <a:pt x="35117" y="136147"/>
                      <a:pt x="34987" y="137146"/>
                    </a:cubicBezTo>
                    <a:lnTo>
                      <a:pt x="35962" y="137306"/>
                    </a:lnTo>
                    <a:cubicBezTo>
                      <a:pt x="36062" y="137543"/>
                      <a:pt x="35093" y="138128"/>
                      <a:pt x="34816" y="138075"/>
                    </a:cubicBezTo>
                    <a:cubicBezTo>
                      <a:pt x="34391" y="139575"/>
                      <a:pt x="33842" y="141037"/>
                      <a:pt x="33173" y="142444"/>
                    </a:cubicBezTo>
                    <a:cubicBezTo>
                      <a:pt x="34585" y="143627"/>
                      <a:pt x="29109" y="146483"/>
                      <a:pt x="30946" y="146921"/>
                    </a:cubicBezTo>
                    <a:cubicBezTo>
                      <a:pt x="30621" y="147612"/>
                      <a:pt x="29321" y="150829"/>
                      <a:pt x="29067" y="150823"/>
                    </a:cubicBezTo>
                    <a:cubicBezTo>
                      <a:pt x="28004" y="152804"/>
                      <a:pt x="27035" y="154868"/>
                      <a:pt x="27372" y="157186"/>
                    </a:cubicBezTo>
                    <a:cubicBezTo>
                      <a:pt x="25711" y="157322"/>
                      <a:pt x="25209" y="161591"/>
                      <a:pt x="24601" y="162691"/>
                    </a:cubicBezTo>
                    <a:cubicBezTo>
                      <a:pt x="24713" y="162436"/>
                      <a:pt x="23809" y="163649"/>
                      <a:pt x="22905" y="163873"/>
                    </a:cubicBezTo>
                    <a:lnTo>
                      <a:pt x="22840" y="164258"/>
                    </a:lnTo>
                    <a:lnTo>
                      <a:pt x="23372" y="164470"/>
                    </a:lnTo>
                    <a:lnTo>
                      <a:pt x="22876" y="164648"/>
                    </a:lnTo>
                    <a:cubicBezTo>
                      <a:pt x="22787" y="166191"/>
                      <a:pt x="20306" y="174038"/>
                      <a:pt x="19425" y="174073"/>
                    </a:cubicBezTo>
                    <a:lnTo>
                      <a:pt x="19035" y="175723"/>
                    </a:lnTo>
                    <a:cubicBezTo>
                      <a:pt x="18445" y="174865"/>
                      <a:pt x="17818" y="176356"/>
                      <a:pt x="19171" y="175871"/>
                    </a:cubicBezTo>
                    <a:lnTo>
                      <a:pt x="18114" y="177053"/>
                    </a:lnTo>
                    <a:lnTo>
                      <a:pt x="18232" y="177739"/>
                    </a:lnTo>
                    <a:lnTo>
                      <a:pt x="17104" y="179513"/>
                    </a:lnTo>
                    <a:lnTo>
                      <a:pt x="17618" y="179974"/>
                    </a:lnTo>
                    <a:cubicBezTo>
                      <a:pt x="17488" y="180122"/>
                      <a:pt x="16820" y="179832"/>
                      <a:pt x="16696" y="179974"/>
                    </a:cubicBezTo>
                    <a:lnTo>
                      <a:pt x="16353" y="180808"/>
                    </a:lnTo>
                    <a:lnTo>
                      <a:pt x="15733" y="182345"/>
                    </a:lnTo>
                    <a:lnTo>
                      <a:pt x="16223" y="182393"/>
                    </a:lnTo>
                    <a:lnTo>
                      <a:pt x="15798" y="183498"/>
                    </a:lnTo>
                    <a:cubicBezTo>
                      <a:pt x="15656" y="183652"/>
                      <a:pt x="14250" y="187389"/>
                      <a:pt x="14368" y="185397"/>
                    </a:cubicBezTo>
                    <a:cubicBezTo>
                      <a:pt x="14143" y="186478"/>
                      <a:pt x="13794" y="187529"/>
                      <a:pt x="13328" y="188530"/>
                    </a:cubicBezTo>
                    <a:lnTo>
                      <a:pt x="12933" y="188761"/>
                    </a:lnTo>
                    <a:lnTo>
                      <a:pt x="12454" y="188862"/>
                    </a:lnTo>
                    <a:lnTo>
                      <a:pt x="12383" y="190446"/>
                    </a:lnTo>
                    <a:lnTo>
                      <a:pt x="12797" y="189825"/>
                    </a:lnTo>
                    <a:lnTo>
                      <a:pt x="12980" y="190174"/>
                    </a:lnTo>
                    <a:lnTo>
                      <a:pt x="12117" y="192729"/>
                    </a:lnTo>
                    <a:lnTo>
                      <a:pt x="11414" y="192469"/>
                    </a:lnTo>
                    <a:cubicBezTo>
                      <a:pt x="11249" y="192670"/>
                      <a:pt x="11497" y="193338"/>
                      <a:pt x="11414" y="193592"/>
                    </a:cubicBezTo>
                    <a:cubicBezTo>
                      <a:pt x="10741" y="195366"/>
                      <a:pt x="8732" y="196673"/>
                      <a:pt x="8655" y="198571"/>
                    </a:cubicBezTo>
                    <a:cubicBezTo>
                      <a:pt x="8614" y="199546"/>
                      <a:pt x="9163" y="200345"/>
                      <a:pt x="8383" y="201226"/>
                    </a:cubicBezTo>
                    <a:cubicBezTo>
                      <a:pt x="6115" y="203833"/>
                      <a:pt x="1696" y="214483"/>
                      <a:pt x="0" y="218261"/>
                    </a:cubicBezTo>
                    <a:lnTo>
                      <a:pt x="0" y="192705"/>
                    </a:lnTo>
                    <a:cubicBezTo>
                      <a:pt x="1040" y="191522"/>
                      <a:pt x="2062" y="189553"/>
                      <a:pt x="3078" y="187094"/>
                    </a:cubicBezTo>
                    <a:cubicBezTo>
                      <a:pt x="2546" y="187933"/>
                      <a:pt x="2032" y="188590"/>
                      <a:pt x="1607" y="187377"/>
                    </a:cubicBezTo>
                    <a:cubicBezTo>
                      <a:pt x="1016" y="185745"/>
                      <a:pt x="2712" y="185012"/>
                      <a:pt x="3096" y="184841"/>
                    </a:cubicBezTo>
                    <a:lnTo>
                      <a:pt x="2777" y="184545"/>
                    </a:lnTo>
                    <a:lnTo>
                      <a:pt x="2972" y="183729"/>
                    </a:lnTo>
                    <a:cubicBezTo>
                      <a:pt x="3131" y="183067"/>
                      <a:pt x="3562" y="181488"/>
                      <a:pt x="4153" y="181098"/>
                    </a:cubicBezTo>
                    <a:cubicBezTo>
                      <a:pt x="6192" y="179785"/>
                      <a:pt x="4348" y="179324"/>
                      <a:pt x="5288" y="177952"/>
                    </a:cubicBezTo>
                    <a:cubicBezTo>
                      <a:pt x="5672" y="177402"/>
                      <a:pt x="6186" y="178597"/>
                      <a:pt x="6097" y="178319"/>
                    </a:cubicBezTo>
                    <a:cubicBezTo>
                      <a:pt x="5819" y="177396"/>
                      <a:pt x="8183" y="168491"/>
                      <a:pt x="9671" y="166363"/>
                    </a:cubicBezTo>
                    <a:cubicBezTo>
                      <a:pt x="9890" y="166055"/>
                      <a:pt x="10091" y="166227"/>
                      <a:pt x="10262" y="166457"/>
                    </a:cubicBezTo>
                    <a:cubicBezTo>
                      <a:pt x="10162" y="166123"/>
                      <a:pt x="10111" y="165777"/>
                      <a:pt x="10109" y="165428"/>
                    </a:cubicBezTo>
                    <a:lnTo>
                      <a:pt x="10634" y="165493"/>
                    </a:lnTo>
                    <a:lnTo>
                      <a:pt x="10977" y="164618"/>
                    </a:lnTo>
                    <a:cubicBezTo>
                      <a:pt x="10965" y="164305"/>
                      <a:pt x="11090" y="164003"/>
                      <a:pt x="11320" y="163790"/>
                    </a:cubicBezTo>
                    <a:lnTo>
                      <a:pt x="11822" y="162608"/>
                    </a:lnTo>
                    <a:lnTo>
                      <a:pt x="11993" y="162082"/>
                    </a:lnTo>
                    <a:lnTo>
                      <a:pt x="12371" y="160509"/>
                    </a:lnTo>
                    <a:cubicBezTo>
                      <a:pt x="12466" y="160858"/>
                      <a:pt x="12962" y="160231"/>
                      <a:pt x="12998" y="160237"/>
                    </a:cubicBezTo>
                    <a:lnTo>
                      <a:pt x="13139" y="159982"/>
                    </a:lnTo>
                    <a:cubicBezTo>
                      <a:pt x="12602" y="159681"/>
                      <a:pt x="11780" y="159657"/>
                      <a:pt x="12743" y="159161"/>
                    </a:cubicBezTo>
                    <a:lnTo>
                      <a:pt x="13127" y="159693"/>
                    </a:lnTo>
                    <a:lnTo>
                      <a:pt x="13447" y="159468"/>
                    </a:lnTo>
                    <a:lnTo>
                      <a:pt x="13872" y="158806"/>
                    </a:lnTo>
                    <a:lnTo>
                      <a:pt x="13506" y="158776"/>
                    </a:lnTo>
                    <a:lnTo>
                      <a:pt x="13783" y="158138"/>
                    </a:lnTo>
                    <a:cubicBezTo>
                      <a:pt x="13730" y="157836"/>
                      <a:pt x="13482" y="157375"/>
                      <a:pt x="13340" y="157546"/>
                    </a:cubicBezTo>
                    <a:lnTo>
                      <a:pt x="14043" y="155477"/>
                    </a:lnTo>
                    <a:cubicBezTo>
                      <a:pt x="14043" y="155660"/>
                      <a:pt x="14386" y="155897"/>
                      <a:pt x="14681" y="156068"/>
                    </a:cubicBezTo>
                    <a:lnTo>
                      <a:pt x="14983" y="155382"/>
                    </a:lnTo>
                    <a:lnTo>
                      <a:pt x="14799" y="154093"/>
                    </a:lnTo>
                    <a:cubicBezTo>
                      <a:pt x="15095" y="154093"/>
                      <a:pt x="15438" y="153780"/>
                      <a:pt x="15721" y="153726"/>
                    </a:cubicBezTo>
                    <a:lnTo>
                      <a:pt x="16188" y="152698"/>
                    </a:lnTo>
                    <a:lnTo>
                      <a:pt x="15904" y="151089"/>
                    </a:lnTo>
                    <a:cubicBezTo>
                      <a:pt x="16243" y="151243"/>
                      <a:pt x="16636" y="151216"/>
                      <a:pt x="16950" y="151018"/>
                    </a:cubicBezTo>
                    <a:lnTo>
                      <a:pt x="18197" y="148322"/>
                    </a:lnTo>
                    <a:cubicBezTo>
                      <a:pt x="17606" y="147808"/>
                      <a:pt x="16785" y="147417"/>
                      <a:pt x="18067" y="147376"/>
                    </a:cubicBezTo>
                    <a:lnTo>
                      <a:pt x="18019" y="145259"/>
                    </a:lnTo>
                    <a:lnTo>
                      <a:pt x="19089" y="144011"/>
                    </a:lnTo>
                    <a:cubicBezTo>
                      <a:pt x="19360" y="144011"/>
                      <a:pt x="19874" y="144230"/>
                      <a:pt x="19945" y="144549"/>
                    </a:cubicBezTo>
                    <a:lnTo>
                      <a:pt x="20052" y="141351"/>
                    </a:lnTo>
                    <a:cubicBezTo>
                      <a:pt x="20684" y="141889"/>
                      <a:pt x="20701" y="141782"/>
                      <a:pt x="20749" y="141014"/>
                    </a:cubicBezTo>
                    <a:lnTo>
                      <a:pt x="20749" y="140665"/>
                    </a:lnTo>
                    <a:cubicBezTo>
                      <a:pt x="22492" y="140854"/>
                      <a:pt x="20388" y="141416"/>
                      <a:pt x="20678" y="142066"/>
                    </a:cubicBezTo>
                    <a:cubicBezTo>
                      <a:pt x="20772" y="142152"/>
                      <a:pt x="20883" y="142218"/>
                      <a:pt x="21003" y="142261"/>
                    </a:cubicBezTo>
                    <a:lnTo>
                      <a:pt x="21564" y="141079"/>
                    </a:lnTo>
                    <a:cubicBezTo>
                      <a:pt x="21556" y="140614"/>
                      <a:pt x="21612" y="140150"/>
                      <a:pt x="21729" y="139701"/>
                    </a:cubicBezTo>
                    <a:cubicBezTo>
                      <a:pt x="20814" y="141906"/>
                      <a:pt x="21363" y="137891"/>
                      <a:pt x="21960" y="136591"/>
                    </a:cubicBezTo>
                    <a:lnTo>
                      <a:pt x="22102" y="135999"/>
                    </a:lnTo>
                    <a:cubicBezTo>
                      <a:pt x="22344" y="135786"/>
                      <a:pt x="22692" y="136667"/>
                      <a:pt x="22740" y="136715"/>
                    </a:cubicBezTo>
                    <a:cubicBezTo>
                      <a:pt x="23100" y="137022"/>
                      <a:pt x="23732" y="136265"/>
                      <a:pt x="23803" y="136165"/>
                    </a:cubicBezTo>
                    <a:cubicBezTo>
                      <a:pt x="24008" y="135746"/>
                      <a:pt x="23948" y="135246"/>
                      <a:pt x="23650" y="134888"/>
                    </a:cubicBezTo>
                    <a:lnTo>
                      <a:pt x="23396" y="134444"/>
                    </a:lnTo>
                    <a:lnTo>
                      <a:pt x="23396" y="135497"/>
                    </a:lnTo>
                    <a:lnTo>
                      <a:pt x="23094" y="135402"/>
                    </a:lnTo>
                    <a:lnTo>
                      <a:pt x="23189" y="134811"/>
                    </a:lnTo>
                    <a:lnTo>
                      <a:pt x="22840" y="134763"/>
                    </a:lnTo>
                    <a:lnTo>
                      <a:pt x="22840" y="134326"/>
                    </a:lnTo>
                    <a:cubicBezTo>
                      <a:pt x="22840" y="134107"/>
                      <a:pt x="23313" y="133924"/>
                      <a:pt x="23502" y="134119"/>
                    </a:cubicBezTo>
                    <a:cubicBezTo>
                      <a:pt x="23502" y="133474"/>
                      <a:pt x="23094" y="131470"/>
                      <a:pt x="24282" y="131943"/>
                    </a:cubicBezTo>
                    <a:lnTo>
                      <a:pt x="24660" y="130329"/>
                    </a:lnTo>
                    <a:lnTo>
                      <a:pt x="25316" y="130423"/>
                    </a:lnTo>
                    <a:lnTo>
                      <a:pt x="25026" y="129501"/>
                    </a:lnTo>
                    <a:cubicBezTo>
                      <a:pt x="25026" y="129306"/>
                      <a:pt x="25516" y="129755"/>
                      <a:pt x="25617" y="129584"/>
                    </a:cubicBezTo>
                    <a:cubicBezTo>
                      <a:pt x="25965" y="128933"/>
                      <a:pt x="25192" y="128519"/>
                      <a:pt x="25416" y="127887"/>
                    </a:cubicBezTo>
                    <a:lnTo>
                      <a:pt x="26409" y="126237"/>
                    </a:lnTo>
                    <a:lnTo>
                      <a:pt x="26781" y="126538"/>
                    </a:lnTo>
                    <a:lnTo>
                      <a:pt x="26609" y="126243"/>
                    </a:lnTo>
                    <a:cubicBezTo>
                      <a:pt x="27377" y="126716"/>
                      <a:pt x="27407" y="125959"/>
                      <a:pt x="27407" y="124865"/>
                    </a:cubicBezTo>
                    <a:lnTo>
                      <a:pt x="28240" y="119206"/>
                    </a:lnTo>
                    <a:lnTo>
                      <a:pt x="28671" y="118792"/>
                    </a:lnTo>
                    <a:cubicBezTo>
                      <a:pt x="29581" y="119124"/>
                      <a:pt x="29138" y="120430"/>
                      <a:pt x="29510" y="119662"/>
                    </a:cubicBezTo>
                    <a:cubicBezTo>
                      <a:pt x="30101" y="118479"/>
                      <a:pt x="29374" y="119401"/>
                      <a:pt x="30024" y="118278"/>
                    </a:cubicBezTo>
                    <a:cubicBezTo>
                      <a:pt x="30278" y="117835"/>
                      <a:pt x="29752" y="117391"/>
                      <a:pt x="29752" y="117391"/>
                    </a:cubicBezTo>
                    <a:lnTo>
                      <a:pt x="29676" y="116829"/>
                    </a:lnTo>
                    <a:lnTo>
                      <a:pt x="30001" y="116658"/>
                    </a:lnTo>
                    <a:lnTo>
                      <a:pt x="29847" y="117113"/>
                    </a:lnTo>
                    <a:cubicBezTo>
                      <a:pt x="29983" y="117432"/>
                      <a:pt x="30798" y="117557"/>
                      <a:pt x="30887" y="117220"/>
                    </a:cubicBezTo>
                    <a:cubicBezTo>
                      <a:pt x="31111" y="116333"/>
                      <a:pt x="30627" y="116817"/>
                      <a:pt x="30237" y="116350"/>
                    </a:cubicBezTo>
                    <a:lnTo>
                      <a:pt x="29747" y="116143"/>
                    </a:lnTo>
                    <a:lnTo>
                      <a:pt x="30538" y="116007"/>
                    </a:lnTo>
                    <a:lnTo>
                      <a:pt x="30822" y="115487"/>
                    </a:lnTo>
                    <a:cubicBezTo>
                      <a:pt x="30958" y="115830"/>
                      <a:pt x="30775" y="116143"/>
                      <a:pt x="31005" y="116463"/>
                    </a:cubicBezTo>
                    <a:cubicBezTo>
                      <a:pt x="31200" y="116386"/>
                      <a:pt x="30343" y="113506"/>
                      <a:pt x="31070" y="112986"/>
                    </a:cubicBezTo>
                    <a:lnTo>
                      <a:pt x="31572" y="113577"/>
                    </a:lnTo>
                    <a:cubicBezTo>
                      <a:pt x="31673" y="113619"/>
                      <a:pt x="32417" y="113234"/>
                      <a:pt x="33114" y="113063"/>
                    </a:cubicBezTo>
                    <a:cubicBezTo>
                      <a:pt x="34946" y="110041"/>
                      <a:pt x="33758" y="106351"/>
                      <a:pt x="36411" y="106156"/>
                    </a:cubicBezTo>
                    <a:lnTo>
                      <a:pt x="36576" y="105654"/>
                    </a:lnTo>
                    <a:cubicBezTo>
                      <a:pt x="36322" y="105240"/>
                      <a:pt x="35708" y="105009"/>
                      <a:pt x="35560" y="104648"/>
                    </a:cubicBezTo>
                    <a:cubicBezTo>
                      <a:pt x="35412" y="104288"/>
                      <a:pt x="35773" y="103342"/>
                      <a:pt x="35968" y="102999"/>
                    </a:cubicBezTo>
                    <a:lnTo>
                      <a:pt x="35838" y="102721"/>
                    </a:lnTo>
                    <a:cubicBezTo>
                      <a:pt x="36553" y="102490"/>
                      <a:pt x="38479" y="98316"/>
                      <a:pt x="39973" y="94673"/>
                    </a:cubicBezTo>
                    <a:cubicBezTo>
                      <a:pt x="40818" y="91681"/>
                      <a:pt x="41368" y="89352"/>
                      <a:pt x="41155" y="88896"/>
                    </a:cubicBezTo>
                    <a:cubicBezTo>
                      <a:pt x="41811" y="88784"/>
                      <a:pt x="42484" y="87755"/>
                      <a:pt x="43099" y="86484"/>
                    </a:cubicBezTo>
                    <a:lnTo>
                      <a:pt x="43583" y="84355"/>
                    </a:lnTo>
                    <a:cubicBezTo>
                      <a:pt x="43583" y="84456"/>
                      <a:pt x="43707" y="84580"/>
                      <a:pt x="43861" y="84704"/>
                    </a:cubicBezTo>
                    <a:cubicBezTo>
                      <a:pt x="44050" y="84213"/>
                      <a:pt x="44221" y="83728"/>
                      <a:pt x="44387" y="83273"/>
                    </a:cubicBezTo>
                    <a:lnTo>
                      <a:pt x="44345" y="82989"/>
                    </a:lnTo>
                    <a:lnTo>
                      <a:pt x="44995" y="81469"/>
                    </a:lnTo>
                    <a:lnTo>
                      <a:pt x="44717" y="79908"/>
                    </a:lnTo>
                    <a:cubicBezTo>
                      <a:pt x="45970" y="80021"/>
                      <a:pt x="46395" y="78377"/>
                      <a:pt x="45627" y="77579"/>
                    </a:cubicBezTo>
                    <a:cubicBezTo>
                      <a:pt x="46242" y="77106"/>
                      <a:pt x="46741" y="76500"/>
                      <a:pt x="47086" y="75805"/>
                    </a:cubicBezTo>
                    <a:cubicBezTo>
                      <a:pt x="47411" y="73948"/>
                      <a:pt x="47949" y="70235"/>
                      <a:pt x="49243" y="69401"/>
                    </a:cubicBezTo>
                    <a:cubicBezTo>
                      <a:pt x="51074" y="68218"/>
                      <a:pt x="49373" y="67391"/>
                      <a:pt x="50377" y="66255"/>
                    </a:cubicBezTo>
                    <a:cubicBezTo>
                      <a:pt x="50534" y="66029"/>
                      <a:pt x="50712" y="65820"/>
                      <a:pt x="50909" y="65629"/>
                    </a:cubicBezTo>
                    <a:lnTo>
                      <a:pt x="50791" y="65321"/>
                    </a:lnTo>
                    <a:cubicBezTo>
                      <a:pt x="50879" y="65085"/>
                      <a:pt x="51163" y="64996"/>
                      <a:pt x="51435" y="64937"/>
                    </a:cubicBezTo>
                    <a:lnTo>
                      <a:pt x="51600" y="64682"/>
                    </a:lnTo>
                    <a:lnTo>
                      <a:pt x="51057" y="64091"/>
                    </a:lnTo>
                    <a:cubicBezTo>
                      <a:pt x="51029" y="63515"/>
                      <a:pt x="51171" y="62944"/>
                      <a:pt x="51464" y="62447"/>
                    </a:cubicBezTo>
                    <a:lnTo>
                      <a:pt x="51328" y="62163"/>
                    </a:lnTo>
                    <a:cubicBezTo>
                      <a:pt x="52398" y="61815"/>
                      <a:pt x="56988" y="50811"/>
                      <a:pt x="57455" y="49013"/>
                    </a:cubicBezTo>
                    <a:cubicBezTo>
                      <a:pt x="57687" y="49006"/>
                      <a:pt x="57910" y="48921"/>
                      <a:pt x="58087" y="48771"/>
                    </a:cubicBezTo>
                    <a:lnTo>
                      <a:pt x="58855" y="46642"/>
                    </a:lnTo>
                    <a:lnTo>
                      <a:pt x="58755" y="45920"/>
                    </a:lnTo>
                    <a:lnTo>
                      <a:pt x="58406" y="45867"/>
                    </a:lnTo>
                    <a:lnTo>
                      <a:pt x="59127" y="43739"/>
                    </a:lnTo>
                    <a:cubicBezTo>
                      <a:pt x="59298" y="43579"/>
                      <a:pt x="59901" y="42923"/>
                      <a:pt x="60438" y="42319"/>
                    </a:cubicBezTo>
                    <a:lnTo>
                      <a:pt x="61147" y="40463"/>
                    </a:lnTo>
                    <a:lnTo>
                      <a:pt x="60964" y="39428"/>
                    </a:lnTo>
                    <a:cubicBezTo>
                      <a:pt x="61135" y="39516"/>
                      <a:pt x="61329" y="39549"/>
                      <a:pt x="61520" y="39523"/>
                    </a:cubicBezTo>
                    <a:cubicBezTo>
                      <a:pt x="61986" y="38340"/>
                      <a:pt x="62441" y="37276"/>
                      <a:pt x="62873" y="36353"/>
                    </a:cubicBezTo>
                    <a:cubicBezTo>
                      <a:pt x="62406" y="35998"/>
                      <a:pt x="62122" y="35762"/>
                      <a:pt x="63127" y="35715"/>
                    </a:cubicBezTo>
                    <a:lnTo>
                      <a:pt x="63079" y="33598"/>
                    </a:lnTo>
                    <a:lnTo>
                      <a:pt x="64155" y="32344"/>
                    </a:lnTo>
                    <a:cubicBezTo>
                      <a:pt x="64444" y="32344"/>
                      <a:pt x="64982" y="32587"/>
                      <a:pt x="65017" y="32935"/>
                    </a:cubicBezTo>
                    <a:lnTo>
                      <a:pt x="65053" y="31877"/>
                    </a:lnTo>
                    <a:lnTo>
                      <a:pt x="65053" y="31617"/>
                    </a:lnTo>
                    <a:lnTo>
                      <a:pt x="65106" y="29731"/>
                    </a:lnTo>
                    <a:cubicBezTo>
                      <a:pt x="65194" y="29601"/>
                      <a:pt x="65561" y="28986"/>
                      <a:pt x="65821" y="29009"/>
                    </a:cubicBezTo>
                    <a:lnTo>
                      <a:pt x="66222" y="30074"/>
                    </a:lnTo>
                    <a:cubicBezTo>
                      <a:pt x="66329" y="29949"/>
                      <a:pt x="66411" y="29807"/>
                      <a:pt x="66506" y="29677"/>
                    </a:cubicBezTo>
                    <a:lnTo>
                      <a:pt x="66801" y="28016"/>
                    </a:lnTo>
                    <a:cubicBezTo>
                      <a:pt x="65673" y="30748"/>
                      <a:pt x="66335" y="24841"/>
                      <a:pt x="67168" y="24344"/>
                    </a:cubicBezTo>
                    <a:cubicBezTo>
                      <a:pt x="67481" y="24166"/>
                      <a:pt x="67723" y="24977"/>
                      <a:pt x="67812" y="25059"/>
                    </a:cubicBezTo>
                    <a:cubicBezTo>
                      <a:pt x="68166" y="25367"/>
                      <a:pt x="68804" y="24610"/>
                      <a:pt x="68875" y="24504"/>
                    </a:cubicBezTo>
                    <a:cubicBezTo>
                      <a:pt x="69077" y="24086"/>
                      <a:pt x="69017" y="23589"/>
                      <a:pt x="68721" y="23232"/>
                    </a:cubicBezTo>
                    <a:lnTo>
                      <a:pt x="68467" y="22789"/>
                    </a:lnTo>
                    <a:lnTo>
                      <a:pt x="68467" y="23841"/>
                    </a:lnTo>
                    <a:lnTo>
                      <a:pt x="68160" y="23753"/>
                    </a:lnTo>
                    <a:lnTo>
                      <a:pt x="68261" y="23161"/>
                    </a:lnTo>
                    <a:lnTo>
                      <a:pt x="67912" y="23108"/>
                    </a:lnTo>
                    <a:lnTo>
                      <a:pt x="67912" y="22670"/>
                    </a:lnTo>
                    <a:cubicBezTo>
                      <a:pt x="67912" y="22452"/>
                      <a:pt x="68385" y="22268"/>
                      <a:pt x="68574" y="22464"/>
                    </a:cubicBezTo>
                    <a:cubicBezTo>
                      <a:pt x="68574" y="21819"/>
                      <a:pt x="68166" y="19815"/>
                      <a:pt x="69354" y="20288"/>
                    </a:cubicBezTo>
                    <a:lnTo>
                      <a:pt x="69732" y="18673"/>
                    </a:lnTo>
                    <a:lnTo>
                      <a:pt x="70387" y="18768"/>
                    </a:lnTo>
                    <a:lnTo>
                      <a:pt x="70098" y="17845"/>
                    </a:lnTo>
                    <a:cubicBezTo>
                      <a:pt x="70098" y="17650"/>
                      <a:pt x="70588" y="18100"/>
                      <a:pt x="70689" y="17928"/>
                    </a:cubicBezTo>
                    <a:cubicBezTo>
                      <a:pt x="70878" y="17579"/>
                      <a:pt x="70506" y="16592"/>
                      <a:pt x="70488" y="16231"/>
                    </a:cubicBezTo>
                    <a:lnTo>
                      <a:pt x="71480" y="14587"/>
                    </a:lnTo>
                    <a:lnTo>
                      <a:pt x="71853" y="14889"/>
                    </a:lnTo>
                    <a:lnTo>
                      <a:pt x="71687" y="14587"/>
                    </a:lnTo>
                    <a:cubicBezTo>
                      <a:pt x="72124" y="14670"/>
                      <a:pt x="73099" y="13777"/>
                      <a:pt x="72827" y="13050"/>
                    </a:cubicBezTo>
                    <a:cubicBezTo>
                      <a:pt x="72762" y="12873"/>
                      <a:pt x="72479" y="13493"/>
                      <a:pt x="72331" y="13363"/>
                    </a:cubicBezTo>
                    <a:cubicBezTo>
                      <a:pt x="71923" y="13007"/>
                      <a:pt x="71704" y="12480"/>
                      <a:pt x="71740" y="11938"/>
                    </a:cubicBezTo>
                    <a:cubicBezTo>
                      <a:pt x="73235" y="11477"/>
                      <a:pt x="71333" y="9756"/>
                      <a:pt x="73347" y="11383"/>
                    </a:cubicBezTo>
                    <a:lnTo>
                      <a:pt x="73223" y="11063"/>
                    </a:lnTo>
                    <a:lnTo>
                      <a:pt x="73070" y="10525"/>
                    </a:lnTo>
                    <a:cubicBezTo>
                      <a:pt x="72898" y="9816"/>
                      <a:pt x="72361" y="8751"/>
                      <a:pt x="72940" y="8331"/>
                    </a:cubicBezTo>
                    <a:cubicBezTo>
                      <a:pt x="76484" y="5682"/>
                      <a:pt x="75504" y="1786"/>
                      <a:pt x="76112" y="1330"/>
                    </a:cubicBezTo>
                    <a:lnTo>
                      <a:pt x="76614" y="1922"/>
                    </a:lnTo>
                    <a:lnTo>
                      <a:pt x="77276" y="0"/>
                    </a:lnTo>
                    <a:cubicBezTo>
                      <a:pt x="77759" y="543"/>
                      <a:pt x="78293" y="1038"/>
                      <a:pt x="78871" y="1478"/>
                    </a:cubicBezTo>
                    <a:lnTo>
                      <a:pt x="78842" y="656"/>
                    </a:lnTo>
                    <a:lnTo>
                      <a:pt x="79379" y="1502"/>
                    </a:lnTo>
                    <a:lnTo>
                      <a:pt x="79574" y="1230"/>
                    </a:lnTo>
                    <a:cubicBezTo>
                      <a:pt x="79722" y="1135"/>
                      <a:pt x="79941" y="1455"/>
                      <a:pt x="79923" y="1626"/>
                    </a:cubicBezTo>
                    <a:cubicBezTo>
                      <a:pt x="80957" y="999"/>
                      <a:pt x="83202" y="4074"/>
                      <a:pt x="84472" y="3489"/>
                    </a:cubicBezTo>
                    <a:lnTo>
                      <a:pt x="85364" y="4754"/>
                    </a:lnTo>
                    <a:lnTo>
                      <a:pt x="86038" y="5505"/>
                    </a:lnTo>
                    <a:lnTo>
                      <a:pt x="87373" y="5688"/>
                    </a:lnTo>
                    <a:cubicBezTo>
                      <a:pt x="87172" y="6014"/>
                      <a:pt x="87414" y="6457"/>
                      <a:pt x="87840" y="6942"/>
                    </a:cubicBezTo>
                    <a:lnTo>
                      <a:pt x="88915" y="6906"/>
                    </a:lnTo>
                    <a:lnTo>
                      <a:pt x="89015" y="8089"/>
                    </a:lnTo>
                    <a:cubicBezTo>
                      <a:pt x="90167" y="9088"/>
                      <a:pt x="91308" y="9999"/>
                      <a:pt x="90356" y="10135"/>
                    </a:cubicBezTo>
                    <a:lnTo>
                      <a:pt x="91822" y="10407"/>
                    </a:lnTo>
                    <a:lnTo>
                      <a:pt x="91768" y="11341"/>
                    </a:lnTo>
                    <a:lnTo>
                      <a:pt x="92773" y="10714"/>
                    </a:lnTo>
                    <a:lnTo>
                      <a:pt x="94959" y="11767"/>
                    </a:lnTo>
                    <a:cubicBezTo>
                      <a:pt x="95037" y="12111"/>
                      <a:pt x="94945" y="12472"/>
                      <a:pt x="94710" y="12737"/>
                    </a:cubicBezTo>
                    <a:lnTo>
                      <a:pt x="94799" y="13156"/>
                    </a:lnTo>
                    <a:cubicBezTo>
                      <a:pt x="95100" y="13271"/>
                      <a:pt x="95341" y="13504"/>
                      <a:pt x="95467" y="13801"/>
                    </a:cubicBezTo>
                    <a:lnTo>
                      <a:pt x="96247" y="12819"/>
                    </a:lnTo>
                    <a:cubicBezTo>
                      <a:pt x="95939" y="18188"/>
                      <a:pt x="100701" y="15356"/>
                      <a:pt x="99898" y="18555"/>
                    </a:cubicBezTo>
                    <a:lnTo>
                      <a:pt x="101404" y="17964"/>
                    </a:lnTo>
                    <a:cubicBezTo>
                      <a:pt x="101446" y="18289"/>
                      <a:pt x="101593" y="19655"/>
                      <a:pt x="101965" y="19832"/>
                    </a:cubicBezTo>
                    <a:lnTo>
                      <a:pt x="102556" y="19590"/>
                    </a:lnTo>
                    <a:lnTo>
                      <a:pt x="102633" y="22168"/>
                    </a:lnTo>
                    <a:lnTo>
                      <a:pt x="104216" y="21281"/>
                    </a:lnTo>
                    <a:lnTo>
                      <a:pt x="104388" y="23770"/>
                    </a:lnTo>
                    <a:cubicBezTo>
                      <a:pt x="104388" y="22404"/>
                      <a:pt x="106237" y="24084"/>
                      <a:pt x="106580" y="22818"/>
                    </a:cubicBezTo>
                    <a:lnTo>
                      <a:pt x="107472" y="24107"/>
                    </a:lnTo>
                    <a:lnTo>
                      <a:pt x="108517" y="24107"/>
                    </a:lnTo>
                    <a:cubicBezTo>
                      <a:pt x="109008" y="24938"/>
                      <a:pt x="109263" y="25887"/>
                      <a:pt x="109256" y="26851"/>
                    </a:cubicBezTo>
                    <a:lnTo>
                      <a:pt x="110798" y="27277"/>
                    </a:lnTo>
                    <a:lnTo>
                      <a:pt x="111743" y="28944"/>
                    </a:lnTo>
                    <a:lnTo>
                      <a:pt x="114106" y="30227"/>
                    </a:lnTo>
                    <a:lnTo>
                      <a:pt x="114106" y="31410"/>
                    </a:lnTo>
                    <a:lnTo>
                      <a:pt x="115158" y="31410"/>
                    </a:lnTo>
                    <a:cubicBezTo>
                      <a:pt x="115377" y="31847"/>
                      <a:pt x="114278" y="32841"/>
                      <a:pt x="115075" y="33267"/>
                    </a:cubicBezTo>
                    <a:lnTo>
                      <a:pt x="116930" y="33509"/>
                    </a:lnTo>
                    <a:cubicBezTo>
                      <a:pt x="115122" y="34863"/>
                      <a:pt x="118703" y="35508"/>
                      <a:pt x="119506" y="35443"/>
                    </a:cubicBezTo>
                    <a:lnTo>
                      <a:pt x="120316" y="37542"/>
                    </a:lnTo>
                    <a:cubicBezTo>
                      <a:pt x="121107" y="38086"/>
                      <a:pt x="122779" y="38843"/>
                      <a:pt x="123535" y="37784"/>
                    </a:cubicBezTo>
                    <a:lnTo>
                      <a:pt x="124126" y="39883"/>
                    </a:lnTo>
                    <a:cubicBezTo>
                      <a:pt x="125095" y="40475"/>
                      <a:pt x="125804" y="41805"/>
                      <a:pt x="126377" y="42722"/>
                    </a:cubicBezTo>
                    <a:cubicBezTo>
                      <a:pt x="126552" y="41607"/>
                      <a:pt x="126312" y="40466"/>
                      <a:pt x="125704" y="39517"/>
                    </a:cubicBezTo>
                    <a:lnTo>
                      <a:pt x="127104" y="40528"/>
                    </a:lnTo>
                    <a:cubicBezTo>
                      <a:pt x="127234" y="41350"/>
                      <a:pt x="128599" y="42550"/>
                      <a:pt x="129999" y="44519"/>
                    </a:cubicBezTo>
                    <a:lnTo>
                      <a:pt x="131606" y="44832"/>
                    </a:lnTo>
                    <a:lnTo>
                      <a:pt x="132031" y="47056"/>
                    </a:lnTo>
                    <a:lnTo>
                      <a:pt x="133673" y="48475"/>
                    </a:lnTo>
                    <a:cubicBezTo>
                      <a:pt x="133378" y="48126"/>
                      <a:pt x="134058" y="46370"/>
                      <a:pt x="135168" y="47884"/>
                    </a:cubicBezTo>
                    <a:cubicBezTo>
                      <a:pt x="135308" y="48043"/>
                      <a:pt x="135402" y="48237"/>
                      <a:pt x="135440" y="48445"/>
                    </a:cubicBezTo>
                    <a:lnTo>
                      <a:pt x="135718" y="48682"/>
                    </a:lnTo>
                    <a:lnTo>
                      <a:pt x="136308" y="48528"/>
                    </a:lnTo>
                    <a:cubicBezTo>
                      <a:pt x="136447" y="48830"/>
                      <a:pt x="136565" y="49139"/>
                      <a:pt x="136663" y="49456"/>
                    </a:cubicBezTo>
                    <a:cubicBezTo>
                      <a:pt x="137508" y="50172"/>
                      <a:pt x="138488" y="51041"/>
                      <a:pt x="138636" y="51425"/>
                    </a:cubicBezTo>
                    <a:lnTo>
                      <a:pt x="138884" y="51355"/>
                    </a:lnTo>
                    <a:cubicBezTo>
                      <a:pt x="139995" y="50911"/>
                      <a:pt x="140869" y="52484"/>
                      <a:pt x="141159" y="53347"/>
                    </a:cubicBezTo>
                    <a:lnTo>
                      <a:pt x="141295" y="54358"/>
                    </a:lnTo>
                    <a:cubicBezTo>
                      <a:pt x="142372" y="55357"/>
                      <a:pt x="143632" y="56138"/>
                      <a:pt x="145005" y="56658"/>
                    </a:cubicBezTo>
                    <a:lnTo>
                      <a:pt x="145489" y="57415"/>
                    </a:lnTo>
                    <a:cubicBezTo>
                      <a:pt x="146712" y="58048"/>
                      <a:pt x="148148" y="58415"/>
                      <a:pt x="148957" y="59497"/>
                    </a:cubicBezTo>
                    <a:lnTo>
                      <a:pt x="149206" y="61413"/>
                    </a:lnTo>
                    <a:lnTo>
                      <a:pt x="150340" y="61466"/>
                    </a:lnTo>
                    <a:lnTo>
                      <a:pt x="150647" y="61897"/>
                    </a:lnTo>
                    <a:cubicBezTo>
                      <a:pt x="151504" y="62778"/>
                      <a:pt x="152337" y="63671"/>
                      <a:pt x="153164" y="64611"/>
                    </a:cubicBezTo>
                    <a:cubicBezTo>
                      <a:pt x="153992" y="64888"/>
                      <a:pt x="154775" y="65286"/>
                      <a:pt x="155486" y="65794"/>
                    </a:cubicBezTo>
                    <a:cubicBezTo>
                      <a:pt x="156549" y="66563"/>
                      <a:pt x="156738" y="67982"/>
                      <a:pt x="157737" y="69371"/>
                    </a:cubicBezTo>
                    <a:lnTo>
                      <a:pt x="158268" y="69105"/>
                    </a:lnTo>
                    <a:lnTo>
                      <a:pt x="158386" y="68514"/>
                    </a:lnTo>
                    <a:lnTo>
                      <a:pt x="158522" y="68934"/>
                    </a:lnTo>
                    <a:cubicBezTo>
                      <a:pt x="158558" y="69064"/>
                      <a:pt x="158759" y="69833"/>
                      <a:pt x="158995" y="69779"/>
                    </a:cubicBezTo>
                    <a:cubicBezTo>
                      <a:pt x="159982" y="69555"/>
                      <a:pt x="161163" y="69407"/>
                      <a:pt x="162262" y="70867"/>
                    </a:cubicBezTo>
                    <a:cubicBezTo>
                      <a:pt x="162817" y="71607"/>
                      <a:pt x="162103" y="73268"/>
                      <a:pt x="162983" y="73540"/>
                    </a:cubicBezTo>
                    <a:lnTo>
                      <a:pt x="164755" y="73540"/>
                    </a:lnTo>
                    <a:cubicBezTo>
                      <a:pt x="164164" y="74516"/>
                      <a:pt x="165742" y="75728"/>
                      <a:pt x="167461" y="76083"/>
                    </a:cubicBezTo>
                    <a:cubicBezTo>
                      <a:pt x="167745" y="76142"/>
                      <a:pt x="167774" y="76455"/>
                      <a:pt x="167768" y="76816"/>
                    </a:cubicBezTo>
                    <a:lnTo>
                      <a:pt x="168359" y="77821"/>
                    </a:lnTo>
                    <a:cubicBezTo>
                      <a:pt x="168649" y="77868"/>
                      <a:pt x="168643" y="78052"/>
                      <a:pt x="168619" y="78241"/>
                    </a:cubicBezTo>
                    <a:lnTo>
                      <a:pt x="169068" y="78974"/>
                    </a:lnTo>
                    <a:lnTo>
                      <a:pt x="169068" y="78625"/>
                    </a:lnTo>
                    <a:lnTo>
                      <a:pt x="170291" y="79217"/>
                    </a:lnTo>
                    <a:lnTo>
                      <a:pt x="169877" y="79299"/>
                    </a:lnTo>
                    <a:lnTo>
                      <a:pt x="170267" y="80695"/>
                    </a:lnTo>
                    <a:lnTo>
                      <a:pt x="170817" y="79684"/>
                    </a:lnTo>
                    <a:cubicBezTo>
                      <a:pt x="170982" y="80133"/>
                      <a:pt x="175017" y="83983"/>
                      <a:pt x="179312" y="87962"/>
                    </a:cubicBezTo>
                    <a:cubicBezTo>
                      <a:pt x="179631" y="88151"/>
                      <a:pt x="179968" y="88340"/>
                      <a:pt x="180335" y="88524"/>
                    </a:cubicBezTo>
                    <a:lnTo>
                      <a:pt x="181516" y="88524"/>
                    </a:lnTo>
                    <a:lnTo>
                      <a:pt x="182001" y="90469"/>
                    </a:lnTo>
                    <a:lnTo>
                      <a:pt x="182485" y="90918"/>
                    </a:lnTo>
                    <a:lnTo>
                      <a:pt x="182958" y="90753"/>
                    </a:lnTo>
                    <a:lnTo>
                      <a:pt x="183034" y="91397"/>
                    </a:lnTo>
                    <a:lnTo>
                      <a:pt x="183596" y="91155"/>
                    </a:lnTo>
                    <a:lnTo>
                      <a:pt x="183596" y="91930"/>
                    </a:lnTo>
                    <a:lnTo>
                      <a:pt x="184092" y="92379"/>
                    </a:lnTo>
                    <a:lnTo>
                      <a:pt x="184092" y="92042"/>
                    </a:lnTo>
                    <a:lnTo>
                      <a:pt x="185108" y="92361"/>
                    </a:lnTo>
                    <a:cubicBezTo>
                      <a:pt x="185864" y="92953"/>
                      <a:pt x="187655" y="95188"/>
                      <a:pt x="187265" y="94307"/>
                    </a:cubicBezTo>
                    <a:lnTo>
                      <a:pt x="188960" y="94596"/>
                    </a:lnTo>
                    <a:cubicBezTo>
                      <a:pt x="188807" y="95288"/>
                      <a:pt x="190532" y="97606"/>
                      <a:pt x="191418" y="98144"/>
                    </a:cubicBezTo>
                    <a:cubicBezTo>
                      <a:pt x="191258" y="98197"/>
                      <a:pt x="191004" y="98546"/>
                      <a:pt x="191418" y="98670"/>
                    </a:cubicBezTo>
                    <a:cubicBezTo>
                      <a:pt x="192009" y="98848"/>
                      <a:pt x="192369" y="97653"/>
                      <a:pt x="192877" y="97931"/>
                    </a:cubicBezTo>
                    <a:cubicBezTo>
                      <a:pt x="193385" y="98209"/>
                      <a:pt x="193433" y="99504"/>
                      <a:pt x="193740" y="99983"/>
                    </a:cubicBezTo>
                    <a:lnTo>
                      <a:pt x="193781" y="99646"/>
                    </a:lnTo>
                    <a:cubicBezTo>
                      <a:pt x="194006" y="99546"/>
                      <a:pt x="194212" y="99132"/>
                      <a:pt x="194413" y="99268"/>
                    </a:cubicBezTo>
                    <a:cubicBezTo>
                      <a:pt x="194915" y="99611"/>
                      <a:pt x="195595" y="100722"/>
                      <a:pt x="195299" y="101367"/>
                    </a:cubicBezTo>
                    <a:lnTo>
                      <a:pt x="196298" y="103040"/>
                    </a:lnTo>
                    <a:lnTo>
                      <a:pt x="197184" y="103200"/>
                    </a:lnTo>
                    <a:lnTo>
                      <a:pt x="197928" y="103354"/>
                    </a:lnTo>
                    <a:lnTo>
                      <a:pt x="198336" y="105518"/>
                    </a:lnTo>
                    <a:cubicBezTo>
                      <a:pt x="198903" y="105748"/>
                      <a:pt x="199446" y="106036"/>
                      <a:pt x="199955" y="106375"/>
                    </a:cubicBezTo>
                    <a:cubicBezTo>
                      <a:pt x="200203" y="105896"/>
                      <a:pt x="200841" y="105482"/>
                      <a:pt x="201544" y="106428"/>
                    </a:cubicBezTo>
                    <a:cubicBezTo>
                      <a:pt x="201698" y="106635"/>
                      <a:pt x="201544" y="107049"/>
                      <a:pt x="201391" y="107469"/>
                    </a:cubicBezTo>
                    <a:cubicBezTo>
                      <a:pt x="201609" y="107664"/>
                      <a:pt x="201828" y="107859"/>
                      <a:pt x="202035" y="108060"/>
                    </a:cubicBezTo>
                    <a:lnTo>
                      <a:pt x="202117" y="107079"/>
                    </a:lnTo>
                    <a:lnTo>
                      <a:pt x="202708" y="107079"/>
                    </a:lnTo>
                    <a:lnTo>
                      <a:pt x="204008" y="109858"/>
                    </a:lnTo>
                    <a:lnTo>
                      <a:pt x="203813" y="110159"/>
                    </a:lnTo>
                    <a:lnTo>
                      <a:pt x="205272" y="109923"/>
                    </a:lnTo>
                    <a:lnTo>
                      <a:pt x="206400" y="111762"/>
                    </a:lnTo>
                    <a:lnTo>
                      <a:pt x="207228" y="111389"/>
                    </a:lnTo>
                    <a:lnTo>
                      <a:pt x="207883" y="113512"/>
                    </a:lnTo>
                    <a:lnTo>
                      <a:pt x="207393" y="113270"/>
                    </a:lnTo>
                    <a:lnTo>
                      <a:pt x="207298" y="113932"/>
                    </a:lnTo>
                    <a:cubicBezTo>
                      <a:pt x="207470" y="114210"/>
                      <a:pt x="207623" y="114523"/>
                      <a:pt x="207771" y="114789"/>
                    </a:cubicBezTo>
                    <a:lnTo>
                      <a:pt x="208533" y="115310"/>
                    </a:lnTo>
                    <a:lnTo>
                      <a:pt x="209839" y="114819"/>
                    </a:lnTo>
                    <a:cubicBezTo>
                      <a:pt x="211428" y="115795"/>
                      <a:pt x="211611" y="116741"/>
                      <a:pt x="214169" y="117521"/>
                    </a:cubicBezTo>
                    <a:lnTo>
                      <a:pt x="214169" y="118497"/>
                    </a:lnTo>
                    <a:lnTo>
                      <a:pt x="215316" y="119325"/>
                    </a:lnTo>
                    <a:cubicBezTo>
                      <a:pt x="215475" y="120141"/>
                      <a:pt x="215664" y="121370"/>
                      <a:pt x="216273" y="122003"/>
                    </a:cubicBezTo>
                    <a:lnTo>
                      <a:pt x="219817" y="123079"/>
                    </a:lnTo>
                    <a:cubicBezTo>
                      <a:pt x="219646" y="124954"/>
                      <a:pt x="222015" y="125119"/>
                      <a:pt x="222216" y="124853"/>
                    </a:cubicBezTo>
                    <a:lnTo>
                      <a:pt x="222216" y="125113"/>
                    </a:lnTo>
                    <a:lnTo>
                      <a:pt x="222972" y="124983"/>
                    </a:lnTo>
                    <a:lnTo>
                      <a:pt x="223079" y="125445"/>
                    </a:lnTo>
                    <a:cubicBezTo>
                      <a:pt x="223669" y="125309"/>
                      <a:pt x="223888" y="126787"/>
                      <a:pt x="223350" y="126533"/>
                    </a:cubicBezTo>
                    <a:lnTo>
                      <a:pt x="223581" y="127490"/>
                    </a:lnTo>
                    <a:cubicBezTo>
                      <a:pt x="224922" y="130128"/>
                      <a:pt x="227214" y="125356"/>
                      <a:pt x="229377" y="132422"/>
                    </a:cubicBezTo>
                    <a:lnTo>
                      <a:pt x="231521" y="132451"/>
                    </a:lnTo>
                    <a:lnTo>
                      <a:pt x="231521" y="134137"/>
                    </a:lnTo>
                    <a:lnTo>
                      <a:pt x="232449" y="134137"/>
                    </a:lnTo>
                    <a:lnTo>
                      <a:pt x="231551" y="136011"/>
                    </a:lnTo>
                    <a:lnTo>
                      <a:pt x="232047" y="136041"/>
                    </a:lnTo>
                    <a:lnTo>
                      <a:pt x="233743" y="134947"/>
                    </a:lnTo>
                    <a:cubicBezTo>
                      <a:pt x="234333" y="135828"/>
                      <a:pt x="234522" y="137117"/>
                      <a:pt x="234841" y="138051"/>
                    </a:cubicBezTo>
                    <a:lnTo>
                      <a:pt x="235958" y="138223"/>
                    </a:lnTo>
                    <a:lnTo>
                      <a:pt x="236259" y="139222"/>
                    </a:lnTo>
                    <a:cubicBezTo>
                      <a:pt x="236945" y="139059"/>
                      <a:pt x="237587" y="138746"/>
                      <a:pt x="238138" y="138305"/>
                    </a:cubicBezTo>
                    <a:lnTo>
                      <a:pt x="238250" y="140079"/>
                    </a:lnTo>
                    <a:lnTo>
                      <a:pt x="238735" y="140186"/>
                    </a:lnTo>
                    <a:cubicBezTo>
                      <a:pt x="238979" y="140330"/>
                      <a:pt x="239147" y="140574"/>
                      <a:pt x="239196" y="140854"/>
                    </a:cubicBezTo>
                    <a:lnTo>
                      <a:pt x="239964" y="141445"/>
                    </a:lnTo>
                    <a:lnTo>
                      <a:pt x="240123" y="140812"/>
                    </a:lnTo>
                    <a:lnTo>
                      <a:pt x="240289" y="141309"/>
                    </a:lnTo>
                    <a:lnTo>
                      <a:pt x="241588" y="142202"/>
                    </a:lnTo>
                    <a:cubicBezTo>
                      <a:pt x="241328" y="142320"/>
                      <a:pt x="241228" y="142433"/>
                      <a:pt x="241240" y="142533"/>
                    </a:cubicBezTo>
                    <a:lnTo>
                      <a:pt x="241494" y="142764"/>
                    </a:lnTo>
                    <a:cubicBezTo>
                      <a:pt x="241847" y="142922"/>
                      <a:pt x="242251" y="142922"/>
                      <a:pt x="242604" y="142764"/>
                    </a:cubicBezTo>
                    <a:lnTo>
                      <a:pt x="242327" y="142113"/>
                    </a:lnTo>
                    <a:cubicBezTo>
                      <a:pt x="242705" y="142444"/>
                      <a:pt x="242734" y="142651"/>
                      <a:pt x="242604" y="142764"/>
                    </a:cubicBezTo>
                    <a:lnTo>
                      <a:pt x="243307" y="144402"/>
                    </a:lnTo>
                    <a:lnTo>
                      <a:pt x="243603" y="144887"/>
                    </a:lnTo>
                    <a:cubicBezTo>
                      <a:pt x="244460" y="145188"/>
                      <a:pt x="245245" y="145507"/>
                      <a:pt x="245511" y="146365"/>
                    </a:cubicBezTo>
                    <a:cubicBezTo>
                      <a:pt x="246846" y="146181"/>
                      <a:pt x="247018" y="146856"/>
                      <a:pt x="247201" y="147547"/>
                    </a:cubicBezTo>
                    <a:lnTo>
                      <a:pt x="248530" y="147612"/>
                    </a:lnTo>
                    <a:lnTo>
                      <a:pt x="248778" y="148606"/>
                    </a:lnTo>
                    <a:lnTo>
                      <a:pt x="249499" y="150043"/>
                    </a:lnTo>
                    <a:lnTo>
                      <a:pt x="249983" y="149871"/>
                    </a:lnTo>
                    <a:lnTo>
                      <a:pt x="250066" y="150522"/>
                    </a:lnTo>
                    <a:lnTo>
                      <a:pt x="250657" y="150279"/>
                    </a:lnTo>
                    <a:lnTo>
                      <a:pt x="250740" y="152893"/>
                    </a:lnTo>
                    <a:lnTo>
                      <a:pt x="251147" y="151178"/>
                    </a:lnTo>
                    <a:lnTo>
                      <a:pt x="252370" y="151769"/>
                    </a:lnTo>
                    <a:lnTo>
                      <a:pt x="251963" y="151852"/>
                    </a:lnTo>
                    <a:lnTo>
                      <a:pt x="252453" y="154454"/>
                    </a:lnTo>
                    <a:cubicBezTo>
                      <a:pt x="252666" y="153425"/>
                      <a:pt x="254438" y="154667"/>
                      <a:pt x="254739" y="153567"/>
                    </a:cubicBezTo>
                    <a:lnTo>
                      <a:pt x="255637" y="154874"/>
                    </a:lnTo>
                    <a:lnTo>
                      <a:pt x="256671" y="154874"/>
                    </a:lnTo>
                    <a:cubicBezTo>
                      <a:pt x="259413" y="159415"/>
                      <a:pt x="259507" y="156441"/>
                      <a:pt x="260606" y="158173"/>
                    </a:cubicBezTo>
                    <a:lnTo>
                      <a:pt x="261014" y="160053"/>
                    </a:lnTo>
                    <a:cubicBezTo>
                      <a:pt x="260872" y="159338"/>
                      <a:pt x="262018" y="158871"/>
                      <a:pt x="262485" y="159722"/>
                    </a:cubicBezTo>
                    <a:cubicBezTo>
                      <a:pt x="263549" y="161585"/>
                      <a:pt x="264447" y="163538"/>
                      <a:pt x="265167" y="165558"/>
                    </a:cubicBezTo>
                    <a:lnTo>
                      <a:pt x="265451" y="165434"/>
                    </a:lnTo>
                    <a:lnTo>
                      <a:pt x="266242" y="164204"/>
                    </a:lnTo>
                    <a:lnTo>
                      <a:pt x="267075" y="166398"/>
                    </a:lnTo>
                    <a:lnTo>
                      <a:pt x="268026" y="166351"/>
                    </a:lnTo>
                    <a:lnTo>
                      <a:pt x="267885" y="166073"/>
                    </a:lnTo>
                    <a:lnTo>
                      <a:pt x="268109" y="166345"/>
                    </a:lnTo>
                    <a:lnTo>
                      <a:pt x="268924" y="168119"/>
                    </a:lnTo>
                    <a:cubicBezTo>
                      <a:pt x="269102" y="168207"/>
                      <a:pt x="269267" y="168302"/>
                      <a:pt x="269432" y="168397"/>
                    </a:cubicBezTo>
                    <a:lnTo>
                      <a:pt x="269356" y="168030"/>
                    </a:lnTo>
                    <a:cubicBezTo>
                      <a:pt x="269462" y="168000"/>
                      <a:pt x="269515" y="168142"/>
                      <a:pt x="269486" y="168278"/>
                    </a:cubicBezTo>
                    <a:cubicBezTo>
                      <a:pt x="269998" y="168680"/>
                      <a:pt x="270429" y="169175"/>
                      <a:pt x="270756" y="169739"/>
                    </a:cubicBezTo>
                    <a:cubicBezTo>
                      <a:pt x="270797" y="169828"/>
                      <a:pt x="270756" y="169993"/>
                      <a:pt x="270638" y="170165"/>
                    </a:cubicBezTo>
                    <a:cubicBezTo>
                      <a:pt x="271229" y="170910"/>
                      <a:pt x="271743" y="171312"/>
                      <a:pt x="272162" y="171134"/>
                    </a:cubicBezTo>
                    <a:cubicBezTo>
                      <a:pt x="273048" y="170780"/>
                      <a:pt x="273296" y="172601"/>
                      <a:pt x="273586" y="171696"/>
                    </a:cubicBezTo>
                    <a:lnTo>
                      <a:pt x="273509" y="172719"/>
                    </a:lnTo>
                    <a:lnTo>
                      <a:pt x="273798" y="172488"/>
                    </a:lnTo>
                    <a:lnTo>
                      <a:pt x="275199" y="172772"/>
                    </a:lnTo>
                    <a:lnTo>
                      <a:pt x="274720" y="173364"/>
                    </a:lnTo>
                    <a:lnTo>
                      <a:pt x="274974" y="173955"/>
                    </a:lnTo>
                    <a:lnTo>
                      <a:pt x="275104" y="174251"/>
                    </a:lnTo>
                    <a:lnTo>
                      <a:pt x="275996" y="174203"/>
                    </a:lnTo>
                    <a:lnTo>
                      <a:pt x="275459" y="174966"/>
                    </a:lnTo>
                    <a:lnTo>
                      <a:pt x="275671" y="175439"/>
                    </a:lnTo>
                    <a:cubicBezTo>
                      <a:pt x="275993" y="175883"/>
                      <a:pt x="276614" y="175982"/>
                      <a:pt x="277057" y="175660"/>
                    </a:cubicBezTo>
                    <a:cubicBezTo>
                      <a:pt x="277165" y="175582"/>
                      <a:pt x="277257" y="175483"/>
                      <a:pt x="277326" y="175368"/>
                    </a:cubicBezTo>
                    <a:lnTo>
                      <a:pt x="277916" y="176444"/>
                    </a:lnTo>
                    <a:lnTo>
                      <a:pt x="278135" y="176764"/>
                    </a:lnTo>
                    <a:lnTo>
                      <a:pt x="279151" y="176870"/>
                    </a:lnTo>
                    <a:cubicBezTo>
                      <a:pt x="279529" y="177674"/>
                      <a:pt x="279376" y="178987"/>
                      <a:pt x="279689" y="179886"/>
                    </a:cubicBezTo>
                    <a:cubicBezTo>
                      <a:pt x="279748" y="180083"/>
                      <a:pt x="279845" y="180268"/>
                      <a:pt x="279972" y="180430"/>
                    </a:cubicBezTo>
                    <a:cubicBezTo>
                      <a:pt x="280127" y="180614"/>
                      <a:pt x="280333" y="180750"/>
                      <a:pt x="280563" y="180820"/>
                    </a:cubicBezTo>
                    <a:lnTo>
                      <a:pt x="281774" y="180329"/>
                    </a:lnTo>
                    <a:lnTo>
                      <a:pt x="282005" y="180660"/>
                    </a:lnTo>
                    <a:lnTo>
                      <a:pt x="282720" y="180566"/>
                    </a:lnTo>
                    <a:cubicBezTo>
                      <a:pt x="282796" y="180861"/>
                      <a:pt x="282932" y="181488"/>
                      <a:pt x="283115" y="182227"/>
                    </a:cubicBezTo>
                    <a:cubicBezTo>
                      <a:pt x="283598" y="182207"/>
                      <a:pt x="284076" y="182127"/>
                      <a:pt x="284539" y="181991"/>
                    </a:cubicBezTo>
                    <a:lnTo>
                      <a:pt x="283848" y="183297"/>
                    </a:lnTo>
                    <a:lnTo>
                      <a:pt x="284805" y="184675"/>
                    </a:lnTo>
                    <a:lnTo>
                      <a:pt x="285106" y="184817"/>
                    </a:lnTo>
                    <a:lnTo>
                      <a:pt x="286258" y="186177"/>
                    </a:lnTo>
                    <a:lnTo>
                      <a:pt x="286258" y="198163"/>
                    </a:lnTo>
                    <a:cubicBezTo>
                      <a:pt x="282256" y="194068"/>
                      <a:pt x="277922" y="190310"/>
                      <a:pt x="273302" y="186928"/>
                    </a:cubicBezTo>
                    <a:lnTo>
                      <a:pt x="272812" y="184835"/>
                    </a:lnTo>
                    <a:cubicBezTo>
                      <a:pt x="272930" y="186289"/>
                      <a:pt x="271754" y="185645"/>
                      <a:pt x="271039" y="185089"/>
                    </a:cubicBezTo>
                    <a:cubicBezTo>
                      <a:pt x="270325" y="184533"/>
                      <a:pt x="268298" y="180282"/>
                      <a:pt x="267802" y="179371"/>
                    </a:cubicBezTo>
                    <a:cubicBezTo>
                      <a:pt x="267341" y="179105"/>
                      <a:pt x="266898" y="178821"/>
                      <a:pt x="266484" y="178514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51" name="Google Shape;3551;p24"/>
              <p:cNvSpPr/>
              <p:nvPr/>
            </p:nvSpPr>
            <p:spPr>
              <a:xfrm>
                <a:off x="10716781" y="4591042"/>
                <a:ext cx="8066" cy="16950"/>
              </a:xfrm>
              <a:custGeom>
                <a:rect b="b" l="l" r="r" t="t"/>
                <a:pathLst>
                  <a:path extrusionOk="0" h="16950" w="8066">
                    <a:moveTo>
                      <a:pt x="8066" y="1843"/>
                    </a:moveTo>
                    <a:cubicBezTo>
                      <a:pt x="4521" y="6526"/>
                      <a:pt x="5815" y="14609"/>
                      <a:pt x="85" y="16951"/>
                    </a:cubicBezTo>
                    <a:cubicBezTo>
                      <a:pt x="-565" y="14550"/>
                      <a:pt x="2784" y="13007"/>
                      <a:pt x="1585" y="11191"/>
                    </a:cubicBezTo>
                    <a:cubicBezTo>
                      <a:pt x="3505" y="9276"/>
                      <a:pt x="1957" y="5621"/>
                      <a:pt x="5337" y="4788"/>
                    </a:cubicBezTo>
                    <a:cubicBezTo>
                      <a:pt x="4557" y="2819"/>
                      <a:pt x="6518" y="1896"/>
                      <a:pt x="6312" y="193"/>
                    </a:cubicBezTo>
                    <a:cubicBezTo>
                      <a:pt x="7842" y="-575"/>
                      <a:pt x="7475" y="1151"/>
                      <a:pt x="8066" y="1843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52" name="Google Shape;3552;p24"/>
              <p:cNvSpPr/>
              <p:nvPr/>
            </p:nvSpPr>
            <p:spPr>
              <a:xfrm>
                <a:off x="10715155" y="4609169"/>
                <a:ext cx="1769" cy="3979"/>
              </a:xfrm>
              <a:custGeom>
                <a:rect b="b" l="l" r="r" t="t"/>
                <a:pathLst>
                  <a:path extrusionOk="0" h="3979" w="1769">
                    <a:moveTo>
                      <a:pt x="1686" y="1673"/>
                    </a:moveTo>
                    <a:lnTo>
                      <a:pt x="1769" y="3956"/>
                    </a:lnTo>
                    <a:cubicBezTo>
                      <a:pt x="1178" y="3956"/>
                      <a:pt x="357" y="4145"/>
                      <a:pt x="50" y="3441"/>
                    </a:cubicBezTo>
                    <a:cubicBezTo>
                      <a:pt x="-281" y="2170"/>
                      <a:pt x="1119" y="-2442"/>
                      <a:pt x="1686" y="1673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53" name="Google Shape;3553;p24"/>
              <p:cNvSpPr/>
              <p:nvPr/>
            </p:nvSpPr>
            <p:spPr>
              <a:xfrm>
                <a:off x="10712399" y="4614496"/>
                <a:ext cx="2826" cy="4092"/>
              </a:xfrm>
              <a:custGeom>
                <a:rect b="b" l="l" r="r" t="t"/>
                <a:pathLst>
                  <a:path extrusionOk="0" h="4092" w="2826">
                    <a:moveTo>
                      <a:pt x="2706" y="1"/>
                    </a:moveTo>
                    <a:cubicBezTo>
                      <a:pt x="3167" y="982"/>
                      <a:pt x="2198" y="1591"/>
                      <a:pt x="1654" y="2319"/>
                    </a:cubicBezTo>
                    <a:cubicBezTo>
                      <a:pt x="2020" y="2576"/>
                      <a:pt x="2240" y="2994"/>
                      <a:pt x="2245" y="3442"/>
                    </a:cubicBezTo>
                    <a:cubicBezTo>
                      <a:pt x="1855" y="4453"/>
                      <a:pt x="1004" y="3773"/>
                      <a:pt x="0" y="4092"/>
                    </a:cubicBezTo>
                    <a:cubicBezTo>
                      <a:pt x="278" y="1928"/>
                      <a:pt x="738" y="-41"/>
                      <a:pt x="2706" y="1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54" name="Google Shape;3554;p24"/>
              <p:cNvSpPr/>
              <p:nvPr/>
            </p:nvSpPr>
            <p:spPr>
              <a:xfrm>
                <a:off x="10690965" y="4663060"/>
                <a:ext cx="3857" cy="7545"/>
              </a:xfrm>
              <a:custGeom>
                <a:rect b="b" l="l" r="r" t="t"/>
                <a:pathLst>
                  <a:path extrusionOk="0" h="7545" w="3857">
                    <a:moveTo>
                      <a:pt x="3858" y="2892"/>
                    </a:moveTo>
                    <a:cubicBezTo>
                      <a:pt x="744" y="3141"/>
                      <a:pt x="3562" y="6606"/>
                      <a:pt x="1182" y="7546"/>
                    </a:cubicBezTo>
                    <a:lnTo>
                      <a:pt x="0" y="5719"/>
                    </a:lnTo>
                    <a:cubicBezTo>
                      <a:pt x="3243" y="5175"/>
                      <a:pt x="-939" y="-650"/>
                      <a:pt x="3196" y="60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55" name="Google Shape;3555;p24"/>
              <p:cNvSpPr/>
              <p:nvPr/>
            </p:nvSpPr>
            <p:spPr>
              <a:xfrm>
                <a:off x="10682673" y="4678565"/>
                <a:ext cx="5893" cy="12712"/>
              </a:xfrm>
              <a:custGeom>
                <a:rect b="b" l="l" r="r" t="t"/>
                <a:pathLst>
                  <a:path extrusionOk="0" h="12712" w="5893">
                    <a:moveTo>
                      <a:pt x="5893" y="0"/>
                    </a:moveTo>
                    <a:cubicBezTo>
                      <a:pt x="3796" y="1727"/>
                      <a:pt x="5728" y="3430"/>
                      <a:pt x="4351" y="4618"/>
                    </a:cubicBezTo>
                    <a:cubicBezTo>
                      <a:pt x="3311" y="7362"/>
                      <a:pt x="978" y="9585"/>
                      <a:pt x="1226" y="12713"/>
                    </a:cubicBezTo>
                    <a:cubicBezTo>
                      <a:pt x="-1941" y="11258"/>
                      <a:pt x="2088" y="8834"/>
                      <a:pt x="1574" y="6427"/>
                    </a:cubicBezTo>
                    <a:cubicBezTo>
                      <a:pt x="2354" y="4263"/>
                      <a:pt x="3997" y="1821"/>
                      <a:pt x="4192" y="59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56" name="Google Shape;3556;p24"/>
              <p:cNvSpPr/>
              <p:nvPr/>
            </p:nvSpPr>
            <p:spPr>
              <a:xfrm>
                <a:off x="10659959" y="4739959"/>
                <a:ext cx="3743" cy="5191"/>
              </a:xfrm>
              <a:custGeom>
                <a:rect b="b" l="l" r="r" t="t"/>
                <a:pathLst>
                  <a:path extrusionOk="0" h="5191" w="3743">
                    <a:moveTo>
                      <a:pt x="3664" y="4500"/>
                    </a:moveTo>
                    <a:cubicBezTo>
                      <a:pt x="2855" y="5529"/>
                      <a:pt x="1413" y="5008"/>
                      <a:pt x="285" y="5192"/>
                    </a:cubicBezTo>
                    <a:cubicBezTo>
                      <a:pt x="-932" y="2826"/>
                      <a:pt x="2164" y="1987"/>
                      <a:pt x="1809" y="0"/>
                    </a:cubicBezTo>
                    <a:cubicBezTo>
                      <a:pt x="3109" y="668"/>
                      <a:pt x="4025" y="2637"/>
                      <a:pt x="3664" y="4500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57" name="Google Shape;3557;p24"/>
              <p:cNvSpPr/>
              <p:nvPr/>
            </p:nvSpPr>
            <p:spPr>
              <a:xfrm>
                <a:off x="10652438" y="4749140"/>
                <a:ext cx="6882" cy="16849"/>
              </a:xfrm>
              <a:custGeom>
                <a:rect b="b" l="l" r="r" t="t"/>
                <a:pathLst>
                  <a:path extrusionOk="0" h="16849" w="6882">
                    <a:moveTo>
                      <a:pt x="6813" y="37"/>
                    </a:moveTo>
                    <a:cubicBezTo>
                      <a:pt x="7587" y="5998"/>
                      <a:pt x="1608" y="9344"/>
                      <a:pt x="2814" y="15577"/>
                    </a:cubicBezTo>
                    <a:cubicBezTo>
                      <a:pt x="2213" y="16508"/>
                      <a:pt x="1117" y="16992"/>
                      <a:pt x="25" y="16813"/>
                    </a:cubicBezTo>
                    <a:cubicBezTo>
                      <a:pt x="-324" y="10976"/>
                      <a:pt x="3074" y="6583"/>
                      <a:pt x="4019" y="1273"/>
                    </a:cubicBezTo>
                    <a:cubicBezTo>
                      <a:pt x="4622" y="342"/>
                      <a:pt x="5719" y="-144"/>
                      <a:pt x="6813" y="37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58" name="Google Shape;3558;p24"/>
              <p:cNvSpPr/>
              <p:nvPr/>
            </p:nvSpPr>
            <p:spPr>
              <a:xfrm>
                <a:off x="10647969" y="4769311"/>
                <a:ext cx="4139" cy="2974"/>
              </a:xfrm>
              <a:custGeom>
                <a:rect b="b" l="l" r="r" t="t"/>
                <a:pathLst>
                  <a:path extrusionOk="0" h="2974" w="4139">
                    <a:moveTo>
                      <a:pt x="4104" y="1792"/>
                    </a:moveTo>
                    <a:cubicBezTo>
                      <a:pt x="4264" y="2354"/>
                      <a:pt x="3850" y="2655"/>
                      <a:pt x="3578" y="2975"/>
                    </a:cubicBezTo>
                    <a:lnTo>
                      <a:pt x="158" y="2525"/>
                    </a:lnTo>
                    <a:cubicBezTo>
                      <a:pt x="-935" y="-461"/>
                      <a:pt x="4010" y="-916"/>
                      <a:pt x="4104" y="1792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59" name="Google Shape;3559;p24"/>
              <p:cNvSpPr/>
              <p:nvPr/>
            </p:nvSpPr>
            <p:spPr>
              <a:xfrm>
                <a:off x="10661816" y="4735278"/>
                <a:ext cx="4347" cy="3591"/>
              </a:xfrm>
              <a:custGeom>
                <a:rect b="b" l="l" r="r" t="t"/>
                <a:pathLst>
                  <a:path extrusionOk="0" h="3591" w="4347">
                    <a:moveTo>
                      <a:pt x="4348" y="537"/>
                    </a:moveTo>
                    <a:cubicBezTo>
                      <a:pt x="4147" y="2967"/>
                      <a:pt x="3166" y="3860"/>
                      <a:pt x="478" y="3523"/>
                    </a:cubicBezTo>
                    <a:cubicBezTo>
                      <a:pt x="-674" y="2996"/>
                      <a:pt x="567" y="1956"/>
                      <a:pt x="968" y="1228"/>
                    </a:cubicBezTo>
                    <a:cubicBezTo>
                      <a:pt x="1559" y="1063"/>
                      <a:pt x="1825" y="1483"/>
                      <a:pt x="2150" y="1755"/>
                    </a:cubicBezTo>
                    <a:cubicBezTo>
                      <a:pt x="2794" y="738"/>
                      <a:pt x="2877" y="-835"/>
                      <a:pt x="4348" y="537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60" name="Google Shape;3560;p24"/>
              <p:cNvSpPr/>
              <p:nvPr/>
            </p:nvSpPr>
            <p:spPr>
              <a:xfrm>
                <a:off x="10723476" y="4586342"/>
                <a:ext cx="2743" cy="3734"/>
              </a:xfrm>
              <a:custGeom>
                <a:rect b="b" l="l" r="r" t="t"/>
                <a:pathLst>
                  <a:path extrusionOk="0" h="3734" w="2743">
                    <a:moveTo>
                      <a:pt x="2735" y="222"/>
                    </a:moveTo>
                    <a:cubicBezTo>
                      <a:pt x="2818" y="1573"/>
                      <a:pt x="2224" y="2876"/>
                      <a:pt x="1152" y="3699"/>
                    </a:cubicBezTo>
                    <a:cubicBezTo>
                      <a:pt x="591" y="3859"/>
                      <a:pt x="295" y="3445"/>
                      <a:pt x="0" y="3167"/>
                    </a:cubicBezTo>
                    <a:cubicBezTo>
                      <a:pt x="815" y="2144"/>
                      <a:pt x="142" y="-830"/>
                      <a:pt x="2735" y="222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61" name="Google Shape;3561;p24"/>
              <p:cNvSpPr/>
              <p:nvPr/>
            </p:nvSpPr>
            <p:spPr>
              <a:xfrm>
                <a:off x="10695762" y="4657186"/>
                <a:ext cx="1756" cy="1758"/>
              </a:xfrm>
              <a:custGeom>
                <a:rect b="b" l="l" r="r" t="t"/>
                <a:pathLst>
                  <a:path extrusionOk="0" h="1758" w="1756">
                    <a:moveTo>
                      <a:pt x="1719" y="535"/>
                    </a:moveTo>
                    <a:cubicBezTo>
                      <a:pt x="1885" y="1126"/>
                      <a:pt x="1465" y="1398"/>
                      <a:pt x="1193" y="1717"/>
                    </a:cubicBezTo>
                    <a:lnTo>
                      <a:pt x="59" y="1759"/>
                    </a:lnTo>
                    <a:lnTo>
                      <a:pt x="0" y="50"/>
                    </a:lnTo>
                    <a:cubicBezTo>
                      <a:pt x="567" y="3"/>
                      <a:pt x="1424" y="-157"/>
                      <a:pt x="1719" y="535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62" name="Google Shape;3562;p24"/>
              <p:cNvSpPr/>
              <p:nvPr/>
            </p:nvSpPr>
            <p:spPr>
              <a:xfrm>
                <a:off x="10694728" y="4660067"/>
                <a:ext cx="1744" cy="2287"/>
              </a:xfrm>
              <a:custGeom>
                <a:rect b="b" l="l" r="r" t="t"/>
                <a:pathLst>
                  <a:path extrusionOk="0" h="2287" w="1744">
                    <a:moveTo>
                      <a:pt x="1719" y="540"/>
                    </a:moveTo>
                    <a:cubicBezTo>
                      <a:pt x="1719" y="1131"/>
                      <a:pt x="1914" y="1959"/>
                      <a:pt x="1211" y="2272"/>
                    </a:cubicBezTo>
                    <a:cubicBezTo>
                      <a:pt x="-59" y="2462"/>
                      <a:pt x="30" y="889"/>
                      <a:pt x="0" y="31"/>
                    </a:cubicBezTo>
                    <a:cubicBezTo>
                      <a:pt x="567" y="14"/>
                      <a:pt x="1412" y="-158"/>
                      <a:pt x="1719" y="540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63" name="Google Shape;3563;p24"/>
              <p:cNvSpPr/>
              <p:nvPr/>
            </p:nvSpPr>
            <p:spPr>
              <a:xfrm>
                <a:off x="10657410" y="4742731"/>
                <a:ext cx="1704" cy="2511"/>
              </a:xfrm>
              <a:custGeom>
                <a:rect b="b" l="l" r="r" t="t"/>
                <a:pathLst>
                  <a:path extrusionOk="0" h="2511" w="1704">
                    <a:moveTo>
                      <a:pt x="1705" y="2461"/>
                    </a:moveTo>
                    <a:cubicBezTo>
                      <a:pt x="919" y="2686"/>
                      <a:pt x="523" y="2100"/>
                      <a:pt x="92" y="1716"/>
                    </a:cubicBezTo>
                    <a:cubicBezTo>
                      <a:pt x="-334" y="936"/>
                      <a:pt x="813" y="-300"/>
                      <a:pt x="1616" y="66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64" name="Google Shape;3564;p24"/>
              <p:cNvSpPr/>
              <p:nvPr/>
            </p:nvSpPr>
            <p:spPr>
              <a:xfrm>
                <a:off x="10681772" y="4690185"/>
                <a:ext cx="1742" cy="1731"/>
              </a:xfrm>
              <a:custGeom>
                <a:rect b="b" l="l" r="r" t="t"/>
                <a:pathLst>
                  <a:path extrusionOk="0" h="1731" w="1742">
                    <a:moveTo>
                      <a:pt x="1707" y="549"/>
                    </a:moveTo>
                    <a:cubicBezTo>
                      <a:pt x="1867" y="1140"/>
                      <a:pt x="1453" y="1418"/>
                      <a:pt x="1176" y="1731"/>
                    </a:cubicBezTo>
                    <a:lnTo>
                      <a:pt x="53" y="1731"/>
                    </a:lnTo>
                    <a:lnTo>
                      <a:pt x="0" y="23"/>
                    </a:lnTo>
                    <a:cubicBezTo>
                      <a:pt x="549" y="17"/>
                      <a:pt x="1394" y="-155"/>
                      <a:pt x="1707" y="549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65" name="Google Shape;3565;p24"/>
              <p:cNvSpPr/>
              <p:nvPr/>
            </p:nvSpPr>
            <p:spPr>
              <a:xfrm>
                <a:off x="10680726" y="4693080"/>
                <a:ext cx="1742" cy="2280"/>
              </a:xfrm>
              <a:custGeom>
                <a:rect b="b" l="l" r="r" t="t"/>
                <a:pathLst>
                  <a:path extrusionOk="0" h="2280" w="1742">
                    <a:moveTo>
                      <a:pt x="1719" y="539"/>
                    </a:moveTo>
                    <a:cubicBezTo>
                      <a:pt x="1719" y="1130"/>
                      <a:pt x="1908" y="1958"/>
                      <a:pt x="1211" y="2265"/>
                    </a:cubicBezTo>
                    <a:cubicBezTo>
                      <a:pt x="-59" y="2454"/>
                      <a:pt x="30" y="882"/>
                      <a:pt x="0" y="30"/>
                    </a:cubicBezTo>
                    <a:cubicBezTo>
                      <a:pt x="561" y="18"/>
                      <a:pt x="1406" y="-165"/>
                      <a:pt x="1719" y="539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66" name="Google Shape;3566;p24"/>
              <p:cNvSpPr/>
              <p:nvPr/>
            </p:nvSpPr>
            <p:spPr>
              <a:xfrm>
                <a:off x="10682228" y="4671032"/>
                <a:ext cx="10125" cy="19825"/>
              </a:xfrm>
              <a:custGeom>
                <a:rect b="b" l="l" r="r" t="t"/>
                <a:pathLst>
                  <a:path extrusionOk="0" h="19825" w="10125">
                    <a:moveTo>
                      <a:pt x="8796" y="1797"/>
                    </a:moveTo>
                    <a:lnTo>
                      <a:pt x="8748" y="4606"/>
                    </a:lnTo>
                    <a:lnTo>
                      <a:pt x="7862" y="4606"/>
                    </a:lnTo>
                    <a:cubicBezTo>
                      <a:pt x="7437" y="5593"/>
                      <a:pt x="8229" y="7781"/>
                      <a:pt x="6681" y="7905"/>
                    </a:cubicBezTo>
                    <a:cubicBezTo>
                      <a:pt x="6917" y="8816"/>
                      <a:pt x="6308" y="9129"/>
                      <a:pt x="5759" y="9679"/>
                    </a:cubicBezTo>
                    <a:cubicBezTo>
                      <a:pt x="5566" y="10901"/>
                      <a:pt x="5503" y="12140"/>
                      <a:pt x="5570" y="13375"/>
                    </a:cubicBezTo>
                    <a:lnTo>
                      <a:pt x="3662" y="13375"/>
                    </a:lnTo>
                    <a:cubicBezTo>
                      <a:pt x="4542" y="15693"/>
                      <a:pt x="867" y="14498"/>
                      <a:pt x="3473" y="17076"/>
                    </a:cubicBezTo>
                    <a:cubicBezTo>
                      <a:pt x="1476" y="16651"/>
                      <a:pt x="3177" y="19560"/>
                      <a:pt x="1399" y="19442"/>
                    </a:cubicBezTo>
                    <a:lnTo>
                      <a:pt x="1399" y="19826"/>
                    </a:lnTo>
                    <a:lnTo>
                      <a:pt x="135" y="19826"/>
                    </a:lnTo>
                    <a:cubicBezTo>
                      <a:pt x="-427" y="18312"/>
                      <a:pt x="932" y="18720"/>
                      <a:pt x="1186" y="17544"/>
                    </a:cubicBezTo>
                    <a:cubicBezTo>
                      <a:pt x="1316" y="16952"/>
                      <a:pt x="2722" y="17544"/>
                      <a:pt x="2220" y="16544"/>
                    </a:cubicBezTo>
                    <a:cubicBezTo>
                      <a:pt x="1169" y="16728"/>
                      <a:pt x="1629" y="15533"/>
                      <a:pt x="1228" y="15249"/>
                    </a:cubicBezTo>
                    <a:cubicBezTo>
                      <a:pt x="1694" y="15356"/>
                      <a:pt x="1623" y="14504"/>
                      <a:pt x="1623" y="14232"/>
                    </a:cubicBezTo>
                    <a:cubicBezTo>
                      <a:pt x="2433" y="14232"/>
                      <a:pt x="2492" y="13186"/>
                      <a:pt x="3165" y="13239"/>
                    </a:cubicBezTo>
                    <a:cubicBezTo>
                      <a:pt x="3308" y="13012"/>
                      <a:pt x="3359" y="12739"/>
                      <a:pt x="3307" y="12476"/>
                    </a:cubicBezTo>
                    <a:cubicBezTo>
                      <a:pt x="2787" y="12287"/>
                      <a:pt x="1954" y="12228"/>
                      <a:pt x="2309" y="11435"/>
                    </a:cubicBezTo>
                    <a:cubicBezTo>
                      <a:pt x="3100" y="11435"/>
                      <a:pt x="2273" y="10034"/>
                      <a:pt x="3095" y="10170"/>
                    </a:cubicBezTo>
                    <a:cubicBezTo>
                      <a:pt x="3827" y="9112"/>
                      <a:pt x="2533" y="6066"/>
                      <a:pt x="4436" y="6108"/>
                    </a:cubicBezTo>
                    <a:lnTo>
                      <a:pt x="4436" y="5085"/>
                    </a:lnTo>
                    <a:cubicBezTo>
                      <a:pt x="4849" y="4771"/>
                      <a:pt x="5026" y="4216"/>
                      <a:pt x="5470" y="3955"/>
                    </a:cubicBezTo>
                    <a:lnTo>
                      <a:pt x="5470" y="3317"/>
                    </a:lnTo>
                    <a:lnTo>
                      <a:pt x="6503" y="2312"/>
                    </a:lnTo>
                    <a:lnTo>
                      <a:pt x="6545" y="11"/>
                    </a:lnTo>
                    <a:cubicBezTo>
                      <a:pt x="7396" y="29"/>
                      <a:pt x="12494" y="-320"/>
                      <a:pt x="8796" y="1797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67" name="Google Shape;3567;p24"/>
              <p:cNvSpPr/>
              <p:nvPr/>
            </p:nvSpPr>
            <p:spPr>
              <a:xfrm>
                <a:off x="10693880" y="4658672"/>
                <a:ext cx="3305" cy="3938"/>
              </a:xfrm>
              <a:custGeom>
                <a:rect b="b" l="l" r="r" t="t"/>
                <a:pathLst>
                  <a:path extrusionOk="0" h="3938" w="3305">
                    <a:moveTo>
                      <a:pt x="3306" y="871"/>
                    </a:moveTo>
                    <a:lnTo>
                      <a:pt x="3188" y="1752"/>
                    </a:lnTo>
                    <a:cubicBezTo>
                      <a:pt x="2242" y="1432"/>
                      <a:pt x="2366" y="2875"/>
                      <a:pt x="1368" y="2881"/>
                    </a:cubicBezTo>
                    <a:cubicBezTo>
                      <a:pt x="1315" y="3384"/>
                      <a:pt x="889" y="3301"/>
                      <a:pt x="842" y="3892"/>
                    </a:cubicBezTo>
                    <a:cubicBezTo>
                      <a:pt x="80" y="4188"/>
                      <a:pt x="641" y="2970"/>
                      <a:pt x="68" y="3212"/>
                    </a:cubicBezTo>
                    <a:cubicBezTo>
                      <a:pt x="-405" y="1379"/>
                      <a:pt x="1764" y="2769"/>
                      <a:pt x="1019" y="959"/>
                    </a:cubicBezTo>
                    <a:cubicBezTo>
                      <a:pt x="2479" y="1746"/>
                      <a:pt x="1516" y="-318"/>
                      <a:pt x="2555" y="43"/>
                    </a:cubicBezTo>
                    <a:cubicBezTo>
                      <a:pt x="2689" y="87"/>
                      <a:pt x="2816" y="149"/>
                      <a:pt x="2933" y="226"/>
                    </a:cubicBezTo>
                    <a:cubicBezTo>
                      <a:pt x="3071" y="433"/>
                      <a:pt x="3195" y="648"/>
                      <a:pt x="3306" y="871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68" name="Google Shape;3568;p24"/>
              <p:cNvSpPr/>
              <p:nvPr/>
            </p:nvSpPr>
            <p:spPr>
              <a:xfrm>
                <a:off x="10666377" y="4701300"/>
                <a:ext cx="13398" cy="33012"/>
              </a:xfrm>
              <a:custGeom>
                <a:rect b="b" l="l" r="r" t="t"/>
                <a:pathLst>
                  <a:path extrusionOk="0" h="33012" w="13398">
                    <a:moveTo>
                      <a:pt x="12282" y="0"/>
                    </a:moveTo>
                    <a:cubicBezTo>
                      <a:pt x="12022" y="1401"/>
                      <a:pt x="13942" y="1047"/>
                      <a:pt x="13245" y="2957"/>
                    </a:cubicBezTo>
                    <a:cubicBezTo>
                      <a:pt x="12465" y="2507"/>
                      <a:pt x="12749" y="3477"/>
                      <a:pt x="12217" y="3577"/>
                    </a:cubicBezTo>
                    <a:cubicBezTo>
                      <a:pt x="12282" y="4387"/>
                      <a:pt x="11910" y="5416"/>
                      <a:pt x="12430" y="6138"/>
                    </a:cubicBezTo>
                    <a:lnTo>
                      <a:pt x="12530" y="7669"/>
                    </a:lnTo>
                    <a:cubicBezTo>
                      <a:pt x="11768" y="7261"/>
                      <a:pt x="11857" y="8048"/>
                      <a:pt x="11496" y="8420"/>
                    </a:cubicBezTo>
                    <a:cubicBezTo>
                      <a:pt x="12554" y="11306"/>
                      <a:pt x="9304" y="10732"/>
                      <a:pt x="10392" y="13742"/>
                    </a:cubicBezTo>
                    <a:lnTo>
                      <a:pt x="9499" y="13742"/>
                    </a:lnTo>
                    <a:cubicBezTo>
                      <a:pt x="9216" y="14333"/>
                      <a:pt x="9364" y="15125"/>
                      <a:pt x="9340" y="15782"/>
                    </a:cubicBezTo>
                    <a:cubicBezTo>
                      <a:pt x="7751" y="14960"/>
                      <a:pt x="8749" y="17095"/>
                      <a:pt x="7414" y="16769"/>
                    </a:cubicBezTo>
                    <a:lnTo>
                      <a:pt x="7278" y="17532"/>
                    </a:lnTo>
                    <a:lnTo>
                      <a:pt x="8288" y="17680"/>
                    </a:lnTo>
                    <a:cubicBezTo>
                      <a:pt x="8578" y="18591"/>
                      <a:pt x="7768" y="18330"/>
                      <a:pt x="7378" y="18815"/>
                    </a:cubicBezTo>
                    <a:lnTo>
                      <a:pt x="7219" y="20589"/>
                    </a:lnTo>
                    <a:lnTo>
                      <a:pt x="6333" y="20589"/>
                    </a:lnTo>
                    <a:lnTo>
                      <a:pt x="6155" y="23268"/>
                    </a:lnTo>
                    <a:cubicBezTo>
                      <a:pt x="5399" y="22854"/>
                      <a:pt x="5482" y="23646"/>
                      <a:pt x="5128" y="24019"/>
                    </a:cubicBezTo>
                    <a:lnTo>
                      <a:pt x="5128" y="25290"/>
                    </a:lnTo>
                    <a:lnTo>
                      <a:pt x="4489" y="25290"/>
                    </a:lnTo>
                    <a:lnTo>
                      <a:pt x="4318" y="27969"/>
                    </a:lnTo>
                    <a:cubicBezTo>
                      <a:pt x="3001" y="27253"/>
                      <a:pt x="2168" y="30334"/>
                      <a:pt x="1364" y="29961"/>
                    </a:cubicBezTo>
                    <a:cubicBezTo>
                      <a:pt x="956" y="30783"/>
                      <a:pt x="1660" y="32563"/>
                      <a:pt x="679" y="33012"/>
                    </a:cubicBezTo>
                    <a:cubicBezTo>
                      <a:pt x="-503" y="32794"/>
                      <a:pt x="253" y="30854"/>
                      <a:pt x="88" y="30056"/>
                    </a:cubicBezTo>
                    <a:cubicBezTo>
                      <a:pt x="2859" y="29465"/>
                      <a:pt x="-326" y="27637"/>
                      <a:pt x="395" y="26999"/>
                    </a:cubicBezTo>
                    <a:cubicBezTo>
                      <a:pt x="1577" y="27342"/>
                      <a:pt x="1021" y="25568"/>
                      <a:pt x="2061" y="26005"/>
                    </a:cubicBezTo>
                    <a:cubicBezTo>
                      <a:pt x="2191" y="25464"/>
                      <a:pt x="2245" y="24906"/>
                      <a:pt x="2221" y="24350"/>
                    </a:cubicBezTo>
                    <a:cubicBezTo>
                      <a:pt x="2965" y="24640"/>
                      <a:pt x="2711" y="23658"/>
                      <a:pt x="3249" y="23729"/>
                    </a:cubicBezTo>
                    <a:lnTo>
                      <a:pt x="3302" y="20666"/>
                    </a:lnTo>
                    <a:cubicBezTo>
                      <a:pt x="5411" y="20228"/>
                      <a:pt x="3521" y="16610"/>
                      <a:pt x="4915" y="15581"/>
                    </a:cubicBezTo>
                    <a:lnTo>
                      <a:pt x="5293" y="15581"/>
                    </a:lnTo>
                    <a:cubicBezTo>
                      <a:pt x="5216" y="16007"/>
                      <a:pt x="5293" y="16840"/>
                      <a:pt x="5913" y="16616"/>
                    </a:cubicBezTo>
                    <a:cubicBezTo>
                      <a:pt x="6427" y="16793"/>
                      <a:pt x="6439" y="15906"/>
                      <a:pt x="6439" y="15604"/>
                    </a:cubicBezTo>
                    <a:lnTo>
                      <a:pt x="7325" y="15604"/>
                    </a:lnTo>
                    <a:cubicBezTo>
                      <a:pt x="7804" y="14422"/>
                      <a:pt x="6693" y="11394"/>
                      <a:pt x="8542" y="11412"/>
                    </a:cubicBezTo>
                    <a:cubicBezTo>
                      <a:pt x="8223" y="11028"/>
                      <a:pt x="8253" y="10312"/>
                      <a:pt x="7538" y="10632"/>
                    </a:cubicBezTo>
                    <a:cubicBezTo>
                      <a:pt x="7538" y="10040"/>
                      <a:pt x="7721" y="9384"/>
                      <a:pt x="8442" y="9751"/>
                    </a:cubicBezTo>
                    <a:cubicBezTo>
                      <a:pt x="8105" y="7746"/>
                      <a:pt x="9470" y="7527"/>
                      <a:pt x="9777" y="6073"/>
                    </a:cubicBezTo>
                    <a:lnTo>
                      <a:pt x="10132" y="6073"/>
                    </a:lnTo>
                    <a:cubicBezTo>
                      <a:pt x="10262" y="5401"/>
                      <a:pt x="10315" y="4717"/>
                      <a:pt x="10291" y="4033"/>
                    </a:cubicBezTo>
                    <a:lnTo>
                      <a:pt x="11313" y="3796"/>
                    </a:lnTo>
                    <a:cubicBezTo>
                      <a:pt x="11177" y="3175"/>
                      <a:pt x="10327" y="2945"/>
                      <a:pt x="10321" y="2371"/>
                    </a:cubicBezTo>
                    <a:cubicBezTo>
                      <a:pt x="10885" y="2202"/>
                      <a:pt x="11485" y="2488"/>
                      <a:pt x="11709" y="3033"/>
                    </a:cubicBezTo>
                    <a:cubicBezTo>
                      <a:pt x="12216" y="2647"/>
                      <a:pt x="12471" y="2013"/>
                      <a:pt x="12371" y="1384"/>
                    </a:cubicBezTo>
                    <a:lnTo>
                      <a:pt x="11355" y="1242"/>
                    </a:lnTo>
                    <a:cubicBezTo>
                      <a:pt x="11142" y="509"/>
                      <a:pt x="11549" y="77"/>
                      <a:pt x="12282" y="0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69" name="Google Shape;3569;p24"/>
              <p:cNvSpPr/>
              <p:nvPr/>
            </p:nvSpPr>
            <p:spPr>
              <a:xfrm>
                <a:off x="10697351" y="4619819"/>
                <a:ext cx="15283" cy="34912"/>
              </a:xfrm>
              <a:custGeom>
                <a:rect b="b" l="l" r="r" t="t"/>
                <a:pathLst>
                  <a:path extrusionOk="0" h="34912" w="15283">
                    <a:moveTo>
                      <a:pt x="14303" y="41"/>
                    </a:moveTo>
                    <a:cubicBezTo>
                      <a:pt x="14055" y="912"/>
                      <a:pt x="14469" y="1835"/>
                      <a:pt x="15284" y="2229"/>
                    </a:cubicBezTo>
                    <a:cubicBezTo>
                      <a:pt x="15189" y="2637"/>
                      <a:pt x="15024" y="3211"/>
                      <a:pt x="14380" y="2980"/>
                    </a:cubicBezTo>
                    <a:lnTo>
                      <a:pt x="14197" y="2229"/>
                    </a:lnTo>
                    <a:cubicBezTo>
                      <a:pt x="13447" y="1780"/>
                      <a:pt x="13919" y="2755"/>
                      <a:pt x="13376" y="2868"/>
                    </a:cubicBezTo>
                    <a:lnTo>
                      <a:pt x="13612" y="3607"/>
                    </a:lnTo>
                    <a:lnTo>
                      <a:pt x="13352" y="3607"/>
                    </a:lnTo>
                    <a:cubicBezTo>
                      <a:pt x="14232" y="6108"/>
                      <a:pt x="10959" y="5570"/>
                      <a:pt x="12259" y="8184"/>
                    </a:cubicBezTo>
                    <a:lnTo>
                      <a:pt x="12513" y="8184"/>
                    </a:lnTo>
                    <a:cubicBezTo>
                      <a:pt x="12253" y="8734"/>
                      <a:pt x="11497" y="8414"/>
                      <a:pt x="11225" y="9059"/>
                    </a:cubicBezTo>
                    <a:cubicBezTo>
                      <a:pt x="10853" y="9958"/>
                      <a:pt x="11515" y="12169"/>
                      <a:pt x="10404" y="12488"/>
                    </a:cubicBezTo>
                    <a:lnTo>
                      <a:pt x="10404" y="13387"/>
                    </a:lnTo>
                    <a:lnTo>
                      <a:pt x="10020" y="13505"/>
                    </a:lnTo>
                    <a:cubicBezTo>
                      <a:pt x="10658" y="13641"/>
                      <a:pt x="10120" y="14930"/>
                      <a:pt x="10357" y="15427"/>
                    </a:cubicBezTo>
                    <a:lnTo>
                      <a:pt x="9961" y="15752"/>
                    </a:lnTo>
                    <a:cubicBezTo>
                      <a:pt x="8437" y="15823"/>
                      <a:pt x="9642" y="17467"/>
                      <a:pt x="8921" y="18082"/>
                    </a:cubicBezTo>
                    <a:cubicBezTo>
                      <a:pt x="8608" y="18999"/>
                      <a:pt x="9405" y="19265"/>
                      <a:pt x="9027" y="20270"/>
                    </a:cubicBezTo>
                    <a:lnTo>
                      <a:pt x="8673" y="20270"/>
                    </a:lnTo>
                    <a:lnTo>
                      <a:pt x="8206" y="22925"/>
                    </a:lnTo>
                    <a:cubicBezTo>
                      <a:pt x="6960" y="22818"/>
                      <a:pt x="7119" y="24456"/>
                      <a:pt x="5518" y="23900"/>
                    </a:cubicBezTo>
                    <a:cubicBezTo>
                      <a:pt x="4803" y="24143"/>
                      <a:pt x="5187" y="25373"/>
                      <a:pt x="5104" y="25934"/>
                    </a:cubicBezTo>
                    <a:cubicBezTo>
                      <a:pt x="3196" y="24982"/>
                      <a:pt x="4963" y="29157"/>
                      <a:pt x="3255" y="29737"/>
                    </a:cubicBezTo>
                    <a:cubicBezTo>
                      <a:pt x="3108" y="30813"/>
                      <a:pt x="3557" y="32551"/>
                      <a:pt x="2812" y="33432"/>
                    </a:cubicBezTo>
                    <a:cubicBezTo>
                      <a:pt x="1276" y="32522"/>
                      <a:pt x="1826" y="34071"/>
                      <a:pt x="1843" y="34100"/>
                    </a:cubicBezTo>
                    <a:cubicBezTo>
                      <a:pt x="1861" y="34130"/>
                      <a:pt x="1453" y="35679"/>
                      <a:pt x="857" y="34420"/>
                    </a:cubicBezTo>
                    <a:cubicBezTo>
                      <a:pt x="414" y="33474"/>
                      <a:pt x="0" y="34420"/>
                      <a:pt x="0" y="34420"/>
                    </a:cubicBezTo>
                    <a:lnTo>
                      <a:pt x="53" y="31463"/>
                    </a:lnTo>
                    <a:cubicBezTo>
                      <a:pt x="792" y="31782"/>
                      <a:pt x="532" y="30801"/>
                      <a:pt x="1081" y="30842"/>
                    </a:cubicBezTo>
                    <a:cubicBezTo>
                      <a:pt x="1199" y="29949"/>
                      <a:pt x="609" y="28087"/>
                      <a:pt x="2139" y="28306"/>
                    </a:cubicBezTo>
                    <a:cubicBezTo>
                      <a:pt x="2345" y="27153"/>
                      <a:pt x="1507" y="23853"/>
                      <a:pt x="3113" y="23575"/>
                    </a:cubicBezTo>
                    <a:cubicBezTo>
                      <a:pt x="3557" y="22576"/>
                      <a:pt x="2552" y="19803"/>
                      <a:pt x="4189" y="19891"/>
                    </a:cubicBezTo>
                    <a:lnTo>
                      <a:pt x="4336" y="18874"/>
                    </a:lnTo>
                    <a:lnTo>
                      <a:pt x="5861" y="18874"/>
                    </a:lnTo>
                    <a:cubicBezTo>
                      <a:pt x="5997" y="18123"/>
                      <a:pt x="5890" y="16935"/>
                      <a:pt x="6912" y="16852"/>
                    </a:cubicBezTo>
                    <a:cubicBezTo>
                      <a:pt x="6977" y="16261"/>
                      <a:pt x="7503" y="14729"/>
                      <a:pt x="6800" y="14398"/>
                    </a:cubicBezTo>
                    <a:lnTo>
                      <a:pt x="7090" y="13807"/>
                    </a:lnTo>
                    <a:cubicBezTo>
                      <a:pt x="7134" y="13404"/>
                      <a:pt x="7496" y="13114"/>
                      <a:pt x="7898" y="13159"/>
                    </a:cubicBezTo>
                    <a:cubicBezTo>
                      <a:pt x="7928" y="13162"/>
                      <a:pt x="7958" y="13167"/>
                      <a:pt x="7988" y="13174"/>
                    </a:cubicBezTo>
                    <a:lnTo>
                      <a:pt x="8165" y="10366"/>
                    </a:lnTo>
                    <a:lnTo>
                      <a:pt x="9057" y="10366"/>
                    </a:lnTo>
                    <a:cubicBezTo>
                      <a:pt x="9191" y="9136"/>
                      <a:pt x="9254" y="7900"/>
                      <a:pt x="9246" y="6664"/>
                    </a:cubicBezTo>
                    <a:cubicBezTo>
                      <a:pt x="10038" y="6664"/>
                      <a:pt x="10091" y="5641"/>
                      <a:pt x="10788" y="5671"/>
                    </a:cubicBezTo>
                    <a:cubicBezTo>
                      <a:pt x="10711" y="5079"/>
                      <a:pt x="11840" y="4346"/>
                      <a:pt x="10942" y="4009"/>
                    </a:cubicBezTo>
                    <a:cubicBezTo>
                      <a:pt x="10693" y="3489"/>
                      <a:pt x="10983" y="4151"/>
                      <a:pt x="10693" y="3223"/>
                    </a:cubicBezTo>
                    <a:cubicBezTo>
                      <a:pt x="11710" y="3098"/>
                      <a:pt x="11355" y="3489"/>
                      <a:pt x="12206" y="3518"/>
                    </a:cubicBezTo>
                    <a:cubicBezTo>
                      <a:pt x="12376" y="3060"/>
                      <a:pt x="12481" y="2580"/>
                      <a:pt x="12519" y="2093"/>
                    </a:cubicBezTo>
                    <a:cubicBezTo>
                      <a:pt x="13701" y="2501"/>
                      <a:pt x="12466" y="1070"/>
                      <a:pt x="13299" y="1183"/>
                    </a:cubicBezTo>
                    <a:lnTo>
                      <a:pt x="13429" y="0"/>
                    </a:ln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70" name="Google Shape;3570;p24"/>
              <p:cNvSpPr/>
              <p:nvPr/>
            </p:nvSpPr>
            <p:spPr>
              <a:xfrm>
                <a:off x="10659805" y="4746555"/>
                <a:ext cx="1696" cy="2497"/>
              </a:xfrm>
              <a:custGeom>
                <a:rect b="b" l="l" r="r" t="t"/>
                <a:pathLst>
                  <a:path extrusionOk="0" h="2497" w="1696">
                    <a:moveTo>
                      <a:pt x="1697" y="2445"/>
                    </a:moveTo>
                    <a:cubicBezTo>
                      <a:pt x="917" y="2676"/>
                      <a:pt x="515" y="2091"/>
                      <a:pt x="90" y="1706"/>
                    </a:cubicBezTo>
                    <a:cubicBezTo>
                      <a:pt x="-330" y="932"/>
                      <a:pt x="816" y="-304"/>
                      <a:pt x="1614" y="68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71" name="Google Shape;3571;p24"/>
              <p:cNvSpPr/>
              <p:nvPr/>
            </p:nvSpPr>
            <p:spPr>
              <a:xfrm>
                <a:off x="10677985" y="4696128"/>
                <a:ext cx="3993" cy="5447"/>
              </a:xfrm>
              <a:custGeom>
                <a:rect b="b" l="l" r="r" t="t"/>
                <a:pathLst>
                  <a:path extrusionOk="0" h="5447" w="3993">
                    <a:moveTo>
                      <a:pt x="3988" y="1388"/>
                    </a:moveTo>
                    <a:cubicBezTo>
                      <a:pt x="3173" y="968"/>
                      <a:pt x="3486" y="1938"/>
                      <a:pt x="2960" y="1979"/>
                    </a:cubicBezTo>
                    <a:lnTo>
                      <a:pt x="2901" y="5426"/>
                    </a:lnTo>
                    <a:cubicBezTo>
                      <a:pt x="1601" y="5621"/>
                      <a:pt x="1501" y="4462"/>
                      <a:pt x="1660" y="3487"/>
                    </a:cubicBezTo>
                    <a:cubicBezTo>
                      <a:pt x="1503" y="3305"/>
                      <a:pt x="1245" y="3250"/>
                      <a:pt x="1028" y="3351"/>
                    </a:cubicBezTo>
                    <a:cubicBezTo>
                      <a:pt x="780" y="3463"/>
                      <a:pt x="886" y="3907"/>
                      <a:pt x="886" y="4114"/>
                    </a:cubicBezTo>
                    <a:lnTo>
                      <a:pt x="0" y="4114"/>
                    </a:lnTo>
                    <a:lnTo>
                      <a:pt x="0" y="3221"/>
                    </a:lnTo>
                    <a:cubicBezTo>
                      <a:pt x="331" y="3156"/>
                      <a:pt x="715" y="3292"/>
                      <a:pt x="1022" y="3114"/>
                    </a:cubicBezTo>
                    <a:cubicBezTo>
                      <a:pt x="780" y="2623"/>
                      <a:pt x="502" y="2422"/>
                      <a:pt x="662" y="1831"/>
                    </a:cubicBezTo>
                    <a:cubicBezTo>
                      <a:pt x="2221" y="1618"/>
                      <a:pt x="1560" y="-729"/>
                      <a:pt x="3994" y="229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72" name="Google Shape;3572;p24"/>
              <p:cNvSpPr/>
              <p:nvPr/>
            </p:nvSpPr>
            <p:spPr>
              <a:xfrm>
                <a:off x="10471337" y="4841297"/>
                <a:ext cx="46472" cy="55038"/>
              </a:xfrm>
              <a:custGeom>
                <a:rect b="b" l="l" r="r" t="t"/>
                <a:pathLst>
                  <a:path extrusionOk="0" h="55038" w="46472">
                    <a:moveTo>
                      <a:pt x="40150" y="8308"/>
                    </a:moveTo>
                    <a:lnTo>
                      <a:pt x="40150" y="35472"/>
                    </a:lnTo>
                    <a:cubicBezTo>
                      <a:pt x="40150" y="42036"/>
                      <a:pt x="39252" y="46720"/>
                      <a:pt x="37456" y="49527"/>
                    </a:cubicBezTo>
                    <a:cubicBezTo>
                      <a:pt x="35093" y="53205"/>
                      <a:pt x="30479" y="55042"/>
                      <a:pt x="23614" y="55038"/>
                    </a:cubicBezTo>
                    <a:cubicBezTo>
                      <a:pt x="14764" y="55038"/>
                      <a:pt x="9419" y="52060"/>
                      <a:pt x="7580" y="46104"/>
                    </a:cubicBezTo>
                    <a:cubicBezTo>
                      <a:pt x="6706" y="43317"/>
                      <a:pt x="6268" y="39769"/>
                      <a:pt x="6268" y="35460"/>
                    </a:cubicBezTo>
                    <a:lnTo>
                      <a:pt x="6268" y="8308"/>
                    </a:lnTo>
                    <a:cubicBezTo>
                      <a:pt x="6268" y="4760"/>
                      <a:pt x="5360" y="2698"/>
                      <a:pt x="3545" y="2123"/>
                    </a:cubicBezTo>
                    <a:cubicBezTo>
                      <a:pt x="2391" y="1806"/>
                      <a:pt x="1196" y="1660"/>
                      <a:pt x="0" y="1691"/>
                    </a:cubicBezTo>
                    <a:lnTo>
                      <a:pt x="0" y="0"/>
                    </a:lnTo>
                    <a:lnTo>
                      <a:pt x="19071" y="0"/>
                    </a:lnTo>
                    <a:lnTo>
                      <a:pt x="19071" y="1691"/>
                    </a:lnTo>
                    <a:cubicBezTo>
                      <a:pt x="16708" y="1691"/>
                      <a:pt x="15079" y="2125"/>
                      <a:pt x="14185" y="2992"/>
                    </a:cubicBezTo>
                    <a:cubicBezTo>
                      <a:pt x="13240" y="3907"/>
                      <a:pt x="12767" y="5681"/>
                      <a:pt x="12767" y="8314"/>
                    </a:cubicBezTo>
                    <a:lnTo>
                      <a:pt x="12767" y="35478"/>
                    </a:lnTo>
                    <a:cubicBezTo>
                      <a:pt x="12767" y="43303"/>
                      <a:pt x="14620" y="48329"/>
                      <a:pt x="18326" y="50556"/>
                    </a:cubicBezTo>
                    <a:cubicBezTo>
                      <a:pt x="20027" y="51528"/>
                      <a:pt x="21965" y="52006"/>
                      <a:pt x="23921" y="51934"/>
                    </a:cubicBezTo>
                    <a:cubicBezTo>
                      <a:pt x="28785" y="51934"/>
                      <a:pt x="32102" y="50424"/>
                      <a:pt x="33870" y="47405"/>
                    </a:cubicBezTo>
                    <a:cubicBezTo>
                      <a:pt x="35312" y="44941"/>
                      <a:pt x="36031" y="40965"/>
                      <a:pt x="36027" y="35478"/>
                    </a:cubicBezTo>
                    <a:lnTo>
                      <a:pt x="36027" y="8308"/>
                    </a:lnTo>
                    <a:cubicBezTo>
                      <a:pt x="36027" y="5682"/>
                      <a:pt x="35568" y="3922"/>
                      <a:pt x="34650" y="3027"/>
                    </a:cubicBezTo>
                    <a:cubicBezTo>
                      <a:pt x="33752" y="2141"/>
                      <a:pt x="32110" y="1691"/>
                      <a:pt x="29729" y="1691"/>
                    </a:cubicBezTo>
                    <a:lnTo>
                      <a:pt x="29729" y="0"/>
                    </a:lnTo>
                    <a:lnTo>
                      <a:pt x="46472" y="0"/>
                    </a:lnTo>
                    <a:lnTo>
                      <a:pt x="46472" y="1691"/>
                    </a:lnTo>
                    <a:cubicBezTo>
                      <a:pt x="43478" y="1691"/>
                      <a:pt x="41614" y="2440"/>
                      <a:pt x="40877" y="3938"/>
                    </a:cubicBezTo>
                    <a:cubicBezTo>
                      <a:pt x="40397" y="4884"/>
                      <a:pt x="40155" y="6341"/>
                      <a:pt x="40150" y="8308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73" name="Google Shape;3573;p24"/>
              <p:cNvSpPr/>
              <p:nvPr/>
            </p:nvSpPr>
            <p:spPr>
              <a:xfrm>
                <a:off x="10516267" y="4857250"/>
                <a:ext cx="36652" cy="38328"/>
              </a:xfrm>
              <a:custGeom>
                <a:rect b="b" l="l" r="r" t="t"/>
                <a:pathLst>
                  <a:path extrusionOk="0" h="38328" w="36652">
                    <a:moveTo>
                      <a:pt x="0" y="38299"/>
                    </a:moveTo>
                    <a:lnTo>
                      <a:pt x="0" y="36921"/>
                    </a:lnTo>
                    <a:cubicBezTo>
                      <a:pt x="1969" y="36921"/>
                      <a:pt x="3373" y="36473"/>
                      <a:pt x="4212" y="35579"/>
                    </a:cubicBezTo>
                    <a:cubicBezTo>
                      <a:pt x="5051" y="34684"/>
                      <a:pt x="5477" y="33123"/>
                      <a:pt x="5488" y="30895"/>
                    </a:cubicBezTo>
                    <a:lnTo>
                      <a:pt x="5488" y="8609"/>
                    </a:lnTo>
                    <a:cubicBezTo>
                      <a:pt x="5488" y="6670"/>
                      <a:pt x="4992" y="5310"/>
                      <a:pt x="4006" y="4518"/>
                    </a:cubicBezTo>
                    <a:cubicBezTo>
                      <a:pt x="3218" y="3914"/>
                      <a:pt x="1883" y="3534"/>
                      <a:pt x="0" y="3376"/>
                    </a:cubicBezTo>
                    <a:lnTo>
                      <a:pt x="0" y="2005"/>
                    </a:lnTo>
                    <a:lnTo>
                      <a:pt x="11154" y="0"/>
                    </a:lnTo>
                    <a:lnTo>
                      <a:pt x="11154" y="10821"/>
                    </a:lnTo>
                    <a:lnTo>
                      <a:pt x="11296" y="10821"/>
                    </a:lnTo>
                    <a:cubicBezTo>
                      <a:pt x="13797" y="3607"/>
                      <a:pt x="17622" y="0"/>
                      <a:pt x="22769" y="0"/>
                    </a:cubicBezTo>
                    <a:cubicBezTo>
                      <a:pt x="26314" y="0"/>
                      <a:pt x="28677" y="1128"/>
                      <a:pt x="29859" y="3382"/>
                    </a:cubicBezTo>
                    <a:cubicBezTo>
                      <a:pt x="30710" y="5010"/>
                      <a:pt x="31133" y="8002"/>
                      <a:pt x="31129" y="12358"/>
                    </a:cubicBezTo>
                    <a:lnTo>
                      <a:pt x="31129" y="30901"/>
                    </a:lnTo>
                    <a:cubicBezTo>
                      <a:pt x="31129" y="34000"/>
                      <a:pt x="32003" y="35864"/>
                      <a:pt x="33752" y="36495"/>
                    </a:cubicBezTo>
                    <a:cubicBezTo>
                      <a:pt x="34687" y="36806"/>
                      <a:pt x="35668" y="36952"/>
                      <a:pt x="36653" y="36927"/>
                    </a:cubicBezTo>
                    <a:lnTo>
                      <a:pt x="36653" y="38305"/>
                    </a:lnTo>
                    <a:lnTo>
                      <a:pt x="20004" y="38305"/>
                    </a:lnTo>
                    <a:lnTo>
                      <a:pt x="20004" y="36927"/>
                    </a:lnTo>
                    <a:cubicBezTo>
                      <a:pt x="22013" y="36927"/>
                      <a:pt x="23425" y="36477"/>
                      <a:pt x="24252" y="35585"/>
                    </a:cubicBezTo>
                    <a:cubicBezTo>
                      <a:pt x="25079" y="34692"/>
                      <a:pt x="25528" y="33131"/>
                      <a:pt x="25528" y="30901"/>
                    </a:cubicBezTo>
                    <a:lnTo>
                      <a:pt x="25528" y="14126"/>
                    </a:lnTo>
                    <a:cubicBezTo>
                      <a:pt x="25528" y="10397"/>
                      <a:pt x="25410" y="8099"/>
                      <a:pt x="25174" y="7232"/>
                    </a:cubicBezTo>
                    <a:cubicBezTo>
                      <a:pt x="24583" y="5056"/>
                      <a:pt x="23072" y="3968"/>
                      <a:pt x="20642" y="3968"/>
                    </a:cubicBezTo>
                    <a:cubicBezTo>
                      <a:pt x="19035" y="3968"/>
                      <a:pt x="17395" y="5097"/>
                      <a:pt x="15721" y="7356"/>
                    </a:cubicBezTo>
                    <a:cubicBezTo>
                      <a:pt x="14426" y="9116"/>
                      <a:pt x="13388" y="11051"/>
                      <a:pt x="12637" y="13103"/>
                    </a:cubicBezTo>
                    <a:cubicBezTo>
                      <a:pt x="11671" y="15599"/>
                      <a:pt x="11169" y="18250"/>
                      <a:pt x="11154" y="20926"/>
                    </a:cubicBezTo>
                    <a:lnTo>
                      <a:pt x="11154" y="30925"/>
                    </a:lnTo>
                    <a:cubicBezTo>
                      <a:pt x="11154" y="34023"/>
                      <a:pt x="12027" y="35888"/>
                      <a:pt x="13771" y="36519"/>
                    </a:cubicBezTo>
                    <a:cubicBezTo>
                      <a:pt x="14708" y="36829"/>
                      <a:pt x="15692" y="36975"/>
                      <a:pt x="16678" y="36950"/>
                    </a:cubicBezTo>
                    <a:lnTo>
                      <a:pt x="16678" y="38328"/>
                    </a:ln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74" name="Google Shape;3574;p24"/>
              <p:cNvSpPr/>
              <p:nvPr/>
            </p:nvSpPr>
            <p:spPr>
              <a:xfrm>
                <a:off x="10556447" y="4840468"/>
                <a:ext cx="16678" cy="55086"/>
              </a:xfrm>
              <a:custGeom>
                <a:rect b="b" l="l" r="r" t="t"/>
                <a:pathLst>
                  <a:path extrusionOk="0" h="55086" w="16678">
                    <a:moveTo>
                      <a:pt x="0" y="55080"/>
                    </a:moveTo>
                    <a:lnTo>
                      <a:pt x="0" y="53703"/>
                    </a:lnTo>
                    <a:cubicBezTo>
                      <a:pt x="1969" y="53703"/>
                      <a:pt x="3373" y="53255"/>
                      <a:pt x="4212" y="52360"/>
                    </a:cubicBezTo>
                    <a:cubicBezTo>
                      <a:pt x="5051" y="51466"/>
                      <a:pt x="5477" y="49905"/>
                      <a:pt x="5488" y="47677"/>
                    </a:cubicBezTo>
                    <a:lnTo>
                      <a:pt x="5488" y="25391"/>
                    </a:lnTo>
                    <a:cubicBezTo>
                      <a:pt x="5488" y="23420"/>
                      <a:pt x="4994" y="22056"/>
                      <a:pt x="4006" y="21299"/>
                    </a:cubicBezTo>
                    <a:cubicBezTo>
                      <a:pt x="3249" y="20696"/>
                      <a:pt x="1914" y="20316"/>
                      <a:pt x="0" y="20158"/>
                    </a:cubicBezTo>
                    <a:lnTo>
                      <a:pt x="0" y="18786"/>
                    </a:lnTo>
                    <a:lnTo>
                      <a:pt x="11154" y="16782"/>
                    </a:lnTo>
                    <a:lnTo>
                      <a:pt x="11154" y="47683"/>
                    </a:lnTo>
                    <a:cubicBezTo>
                      <a:pt x="11154" y="50782"/>
                      <a:pt x="12027" y="52646"/>
                      <a:pt x="13771" y="53277"/>
                    </a:cubicBezTo>
                    <a:cubicBezTo>
                      <a:pt x="14708" y="53587"/>
                      <a:pt x="15692" y="53733"/>
                      <a:pt x="16678" y="53709"/>
                    </a:cubicBezTo>
                    <a:lnTo>
                      <a:pt x="16678" y="55086"/>
                    </a:lnTo>
                    <a:close/>
                    <a:moveTo>
                      <a:pt x="8112" y="9290"/>
                    </a:moveTo>
                    <a:cubicBezTo>
                      <a:pt x="6977" y="9307"/>
                      <a:pt x="5894" y="8817"/>
                      <a:pt x="5158" y="7954"/>
                    </a:cubicBezTo>
                    <a:cubicBezTo>
                      <a:pt x="4363" y="7053"/>
                      <a:pt x="3941" y="5884"/>
                      <a:pt x="3976" y="4684"/>
                    </a:cubicBezTo>
                    <a:cubicBezTo>
                      <a:pt x="3943" y="3473"/>
                      <a:pt x="4365" y="2294"/>
                      <a:pt x="5158" y="1378"/>
                    </a:cubicBezTo>
                    <a:cubicBezTo>
                      <a:pt x="5887" y="500"/>
                      <a:pt x="6971" y="-6"/>
                      <a:pt x="8112" y="1"/>
                    </a:cubicBezTo>
                    <a:cubicBezTo>
                      <a:pt x="9256" y="-22"/>
                      <a:pt x="10347" y="487"/>
                      <a:pt x="11066" y="1378"/>
                    </a:cubicBezTo>
                    <a:cubicBezTo>
                      <a:pt x="11869" y="2288"/>
                      <a:pt x="12292" y="3471"/>
                      <a:pt x="12247" y="4684"/>
                    </a:cubicBezTo>
                    <a:cubicBezTo>
                      <a:pt x="12283" y="5884"/>
                      <a:pt x="11860" y="7053"/>
                      <a:pt x="11066" y="7954"/>
                    </a:cubicBezTo>
                    <a:cubicBezTo>
                      <a:pt x="10329" y="8818"/>
                      <a:pt x="9246" y="9308"/>
                      <a:pt x="8112" y="9290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75" name="Google Shape;3575;p24"/>
              <p:cNvSpPr/>
              <p:nvPr/>
            </p:nvSpPr>
            <p:spPr>
              <a:xfrm>
                <a:off x="10571193" y="4858072"/>
                <a:ext cx="39287" cy="38263"/>
              </a:xfrm>
              <a:custGeom>
                <a:rect b="b" l="l" r="r" t="t"/>
                <a:pathLst>
                  <a:path extrusionOk="0" h="38263" w="39287">
                    <a:moveTo>
                      <a:pt x="18592" y="38263"/>
                    </a:moveTo>
                    <a:lnTo>
                      <a:pt x="7474" y="8870"/>
                    </a:lnTo>
                    <a:cubicBezTo>
                      <a:pt x="6197" y="5511"/>
                      <a:pt x="4864" y="3359"/>
                      <a:pt x="3474" y="2413"/>
                    </a:cubicBezTo>
                    <a:cubicBezTo>
                      <a:pt x="2429" y="1774"/>
                      <a:pt x="1224" y="1448"/>
                      <a:pt x="0" y="1472"/>
                    </a:cubicBezTo>
                    <a:lnTo>
                      <a:pt x="0" y="0"/>
                    </a:lnTo>
                    <a:lnTo>
                      <a:pt x="15331" y="0"/>
                    </a:lnTo>
                    <a:lnTo>
                      <a:pt x="15331" y="1460"/>
                    </a:lnTo>
                    <a:cubicBezTo>
                      <a:pt x="13181" y="1460"/>
                      <a:pt x="12111" y="2099"/>
                      <a:pt x="12111" y="3388"/>
                    </a:cubicBezTo>
                    <a:cubicBezTo>
                      <a:pt x="12203" y="4771"/>
                      <a:pt x="12527" y="6128"/>
                      <a:pt x="13068" y="7403"/>
                    </a:cubicBezTo>
                    <a:lnTo>
                      <a:pt x="21340" y="29648"/>
                    </a:lnTo>
                    <a:lnTo>
                      <a:pt x="28630" y="7640"/>
                    </a:lnTo>
                    <a:cubicBezTo>
                      <a:pt x="29060" y="6528"/>
                      <a:pt x="29335" y="5362"/>
                      <a:pt x="29445" y="4175"/>
                    </a:cubicBezTo>
                    <a:cubicBezTo>
                      <a:pt x="29445" y="2519"/>
                      <a:pt x="28360" y="1614"/>
                      <a:pt x="26190" y="1460"/>
                    </a:cubicBezTo>
                    <a:lnTo>
                      <a:pt x="26190" y="0"/>
                    </a:lnTo>
                    <a:lnTo>
                      <a:pt x="39288" y="0"/>
                    </a:lnTo>
                    <a:lnTo>
                      <a:pt x="39288" y="1460"/>
                    </a:lnTo>
                    <a:cubicBezTo>
                      <a:pt x="37098" y="1614"/>
                      <a:pt x="35523" y="2269"/>
                      <a:pt x="34562" y="3424"/>
                    </a:cubicBezTo>
                    <a:cubicBezTo>
                      <a:pt x="33924" y="4188"/>
                      <a:pt x="33136" y="5921"/>
                      <a:pt x="32198" y="8621"/>
                    </a:cubicBezTo>
                    <a:lnTo>
                      <a:pt x="22013" y="38263"/>
                    </a:ln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76" name="Google Shape;3576;p24"/>
              <p:cNvSpPr/>
              <p:nvPr/>
            </p:nvSpPr>
            <p:spPr>
              <a:xfrm>
                <a:off x="10607899" y="4857244"/>
                <a:ext cx="27120" cy="39099"/>
              </a:xfrm>
              <a:custGeom>
                <a:rect b="b" l="l" r="r" t="t"/>
                <a:pathLst>
                  <a:path extrusionOk="0" h="39099" w="27120">
                    <a:moveTo>
                      <a:pt x="26196" y="35076"/>
                    </a:moveTo>
                    <a:lnTo>
                      <a:pt x="26196" y="37672"/>
                    </a:lnTo>
                    <a:cubicBezTo>
                      <a:pt x="23432" y="38687"/>
                      <a:pt x="20501" y="39168"/>
                      <a:pt x="17558" y="39091"/>
                    </a:cubicBezTo>
                    <a:cubicBezTo>
                      <a:pt x="9906" y="39091"/>
                      <a:pt x="4736" y="36006"/>
                      <a:pt x="2050" y="29837"/>
                    </a:cubicBezTo>
                    <a:cubicBezTo>
                      <a:pt x="679" y="26739"/>
                      <a:pt x="-4" y="22972"/>
                      <a:pt x="0" y="18537"/>
                    </a:cubicBezTo>
                    <a:cubicBezTo>
                      <a:pt x="0" y="6179"/>
                      <a:pt x="4908" y="0"/>
                      <a:pt x="14723" y="0"/>
                    </a:cubicBezTo>
                    <a:cubicBezTo>
                      <a:pt x="19678" y="0"/>
                      <a:pt x="23254" y="1993"/>
                      <a:pt x="25452" y="5978"/>
                    </a:cubicBezTo>
                    <a:cubicBezTo>
                      <a:pt x="26627" y="8321"/>
                      <a:pt x="27198" y="10921"/>
                      <a:pt x="27112" y="13541"/>
                    </a:cubicBezTo>
                    <a:lnTo>
                      <a:pt x="27112" y="15315"/>
                    </a:lnTo>
                    <a:lnTo>
                      <a:pt x="6014" y="15315"/>
                    </a:lnTo>
                    <a:cubicBezTo>
                      <a:pt x="6014" y="20960"/>
                      <a:pt x="7253" y="25723"/>
                      <a:pt x="9730" y="29606"/>
                    </a:cubicBezTo>
                    <a:cubicBezTo>
                      <a:pt x="12488" y="33963"/>
                      <a:pt x="16276" y="36142"/>
                      <a:pt x="21097" y="36146"/>
                    </a:cubicBezTo>
                    <a:cubicBezTo>
                      <a:pt x="22860" y="36229"/>
                      <a:pt x="24615" y="35861"/>
                      <a:pt x="26196" y="35076"/>
                    </a:cubicBezTo>
                    <a:close/>
                    <a:moveTo>
                      <a:pt x="6014" y="12654"/>
                    </a:moveTo>
                    <a:lnTo>
                      <a:pt x="20672" y="12654"/>
                    </a:lnTo>
                    <a:cubicBezTo>
                      <a:pt x="20672" y="8775"/>
                      <a:pt x="19752" y="5954"/>
                      <a:pt x="17913" y="4192"/>
                    </a:cubicBezTo>
                    <a:cubicBezTo>
                      <a:pt x="16776" y="3188"/>
                      <a:pt x="15292" y="2666"/>
                      <a:pt x="13777" y="2738"/>
                    </a:cubicBezTo>
                    <a:cubicBezTo>
                      <a:pt x="10587" y="2738"/>
                      <a:pt x="8297" y="4665"/>
                      <a:pt x="6906" y="8521"/>
                    </a:cubicBezTo>
                    <a:cubicBezTo>
                      <a:pt x="6372" y="9836"/>
                      <a:pt x="6070" y="11235"/>
                      <a:pt x="6014" y="12654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77" name="Google Shape;3577;p24"/>
              <p:cNvSpPr/>
              <p:nvPr/>
            </p:nvSpPr>
            <p:spPr>
              <a:xfrm>
                <a:off x="10638325" y="4857250"/>
                <a:ext cx="24395" cy="38310"/>
              </a:xfrm>
              <a:custGeom>
                <a:rect b="b" l="l" r="r" t="t"/>
                <a:pathLst>
                  <a:path extrusionOk="0" h="38310" w="24395">
                    <a:moveTo>
                      <a:pt x="0" y="38299"/>
                    </a:moveTo>
                    <a:lnTo>
                      <a:pt x="0" y="36921"/>
                    </a:lnTo>
                    <a:cubicBezTo>
                      <a:pt x="2001" y="36921"/>
                      <a:pt x="3417" y="36474"/>
                      <a:pt x="4248" y="35579"/>
                    </a:cubicBezTo>
                    <a:cubicBezTo>
                      <a:pt x="5079" y="34684"/>
                      <a:pt x="5504" y="33123"/>
                      <a:pt x="5524" y="30896"/>
                    </a:cubicBezTo>
                    <a:lnTo>
                      <a:pt x="5524" y="8610"/>
                    </a:lnTo>
                    <a:cubicBezTo>
                      <a:pt x="5524" y="6639"/>
                      <a:pt x="5028" y="5259"/>
                      <a:pt x="4035" y="4471"/>
                    </a:cubicBezTo>
                    <a:cubicBezTo>
                      <a:pt x="3255" y="3879"/>
                      <a:pt x="1914" y="3530"/>
                      <a:pt x="0" y="3371"/>
                    </a:cubicBezTo>
                    <a:lnTo>
                      <a:pt x="0" y="2005"/>
                    </a:lnTo>
                    <a:lnTo>
                      <a:pt x="11184" y="0"/>
                    </a:lnTo>
                    <a:lnTo>
                      <a:pt x="11184" y="8698"/>
                    </a:lnTo>
                    <a:lnTo>
                      <a:pt x="11326" y="8698"/>
                    </a:lnTo>
                    <a:cubicBezTo>
                      <a:pt x="13295" y="2899"/>
                      <a:pt x="16434" y="0"/>
                      <a:pt x="20743" y="0"/>
                    </a:cubicBezTo>
                    <a:cubicBezTo>
                      <a:pt x="21703" y="-12"/>
                      <a:pt x="22626" y="370"/>
                      <a:pt x="23295" y="1059"/>
                    </a:cubicBezTo>
                    <a:cubicBezTo>
                      <a:pt x="24026" y="1771"/>
                      <a:pt x="24425" y="2758"/>
                      <a:pt x="24394" y="3779"/>
                    </a:cubicBezTo>
                    <a:cubicBezTo>
                      <a:pt x="24394" y="6321"/>
                      <a:pt x="23224" y="7593"/>
                      <a:pt x="20885" y="7593"/>
                    </a:cubicBezTo>
                    <a:cubicBezTo>
                      <a:pt x="19984" y="7533"/>
                      <a:pt x="19122" y="7205"/>
                      <a:pt x="18409" y="6652"/>
                    </a:cubicBezTo>
                    <a:cubicBezTo>
                      <a:pt x="17928" y="6230"/>
                      <a:pt x="17376" y="5895"/>
                      <a:pt x="16779" y="5665"/>
                    </a:cubicBezTo>
                    <a:cubicBezTo>
                      <a:pt x="15762" y="5665"/>
                      <a:pt x="14640" y="6652"/>
                      <a:pt x="13417" y="8621"/>
                    </a:cubicBezTo>
                    <a:cubicBezTo>
                      <a:pt x="11928" y="10987"/>
                      <a:pt x="11184" y="14322"/>
                      <a:pt x="11184" y="18626"/>
                    </a:cubicBezTo>
                    <a:lnTo>
                      <a:pt x="11184" y="30908"/>
                    </a:lnTo>
                    <a:cubicBezTo>
                      <a:pt x="11184" y="34006"/>
                      <a:pt x="12058" y="35870"/>
                      <a:pt x="13807" y="36501"/>
                    </a:cubicBezTo>
                    <a:cubicBezTo>
                      <a:pt x="14742" y="36812"/>
                      <a:pt x="15723" y="36958"/>
                      <a:pt x="16708" y="36933"/>
                    </a:cubicBezTo>
                    <a:lnTo>
                      <a:pt x="16708" y="38311"/>
                    </a:ln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78" name="Google Shape;3578;p24"/>
              <p:cNvSpPr/>
              <p:nvPr/>
            </p:nvSpPr>
            <p:spPr>
              <a:xfrm>
                <a:off x="10665035" y="4857231"/>
                <a:ext cx="23188" cy="39123"/>
              </a:xfrm>
              <a:custGeom>
                <a:rect b="b" l="l" r="r" t="t"/>
                <a:pathLst>
                  <a:path extrusionOk="0" h="39123" w="23188">
                    <a:moveTo>
                      <a:pt x="21381" y="10012"/>
                    </a:moveTo>
                    <a:lnTo>
                      <a:pt x="19573" y="10012"/>
                    </a:lnTo>
                    <a:cubicBezTo>
                      <a:pt x="18517" y="5183"/>
                      <a:pt x="16052" y="2769"/>
                      <a:pt x="12176" y="2769"/>
                    </a:cubicBezTo>
                    <a:cubicBezTo>
                      <a:pt x="9888" y="2769"/>
                      <a:pt x="8177" y="3477"/>
                      <a:pt x="7042" y="4892"/>
                    </a:cubicBezTo>
                    <a:cubicBezTo>
                      <a:pt x="6421" y="5748"/>
                      <a:pt x="6108" y="6790"/>
                      <a:pt x="6156" y="7848"/>
                    </a:cubicBezTo>
                    <a:cubicBezTo>
                      <a:pt x="6156" y="9847"/>
                      <a:pt x="7243" y="11621"/>
                      <a:pt x="9417" y="13170"/>
                    </a:cubicBezTo>
                    <a:lnTo>
                      <a:pt x="16460" y="17463"/>
                    </a:lnTo>
                    <a:cubicBezTo>
                      <a:pt x="18870" y="18988"/>
                      <a:pt x="20522" y="20380"/>
                      <a:pt x="21416" y="21637"/>
                    </a:cubicBezTo>
                    <a:cubicBezTo>
                      <a:pt x="22598" y="23287"/>
                      <a:pt x="23189" y="25469"/>
                      <a:pt x="23189" y="28171"/>
                    </a:cubicBezTo>
                    <a:cubicBezTo>
                      <a:pt x="23189" y="31979"/>
                      <a:pt x="21749" y="34839"/>
                      <a:pt x="18870" y="36751"/>
                    </a:cubicBezTo>
                    <a:cubicBezTo>
                      <a:pt x="16507" y="38328"/>
                      <a:pt x="13498" y="39116"/>
                      <a:pt x="9843" y="39116"/>
                    </a:cubicBezTo>
                    <a:cubicBezTo>
                      <a:pt x="6668" y="39189"/>
                      <a:pt x="3506" y="38709"/>
                      <a:pt x="496" y="37697"/>
                    </a:cubicBezTo>
                    <a:lnTo>
                      <a:pt x="0" y="28632"/>
                    </a:lnTo>
                    <a:lnTo>
                      <a:pt x="1808" y="28632"/>
                    </a:lnTo>
                    <a:cubicBezTo>
                      <a:pt x="3100" y="33855"/>
                      <a:pt x="5955" y="36467"/>
                      <a:pt x="10374" y="36467"/>
                    </a:cubicBezTo>
                    <a:cubicBezTo>
                      <a:pt x="12139" y="36477"/>
                      <a:pt x="13848" y="35847"/>
                      <a:pt x="15183" y="34693"/>
                    </a:cubicBezTo>
                    <a:cubicBezTo>
                      <a:pt x="16691" y="33542"/>
                      <a:pt x="17566" y="31747"/>
                      <a:pt x="17547" y="29850"/>
                    </a:cubicBezTo>
                    <a:cubicBezTo>
                      <a:pt x="17547" y="27990"/>
                      <a:pt x="16562" y="26216"/>
                      <a:pt x="14593" y="24529"/>
                    </a:cubicBezTo>
                    <a:cubicBezTo>
                      <a:pt x="12988" y="23259"/>
                      <a:pt x="11269" y="22140"/>
                      <a:pt x="9459" y="21188"/>
                    </a:cubicBezTo>
                    <a:cubicBezTo>
                      <a:pt x="7659" y="20213"/>
                      <a:pt x="5942" y="19095"/>
                      <a:pt x="4325" y="17841"/>
                    </a:cubicBezTo>
                    <a:cubicBezTo>
                      <a:pt x="1796" y="15736"/>
                      <a:pt x="533" y="13174"/>
                      <a:pt x="538" y="10154"/>
                    </a:cubicBezTo>
                    <a:cubicBezTo>
                      <a:pt x="538" y="6606"/>
                      <a:pt x="1800" y="3956"/>
                      <a:pt x="4325" y="2201"/>
                    </a:cubicBezTo>
                    <a:cubicBezTo>
                      <a:pt x="6420" y="735"/>
                      <a:pt x="9177" y="1"/>
                      <a:pt x="12596" y="1"/>
                    </a:cubicBezTo>
                    <a:cubicBezTo>
                      <a:pt x="15439" y="-30"/>
                      <a:pt x="18266" y="437"/>
                      <a:pt x="20950" y="1379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79" name="Google Shape;3579;p24"/>
              <p:cNvSpPr/>
              <p:nvPr/>
            </p:nvSpPr>
            <p:spPr>
              <a:xfrm>
                <a:off x="10691514" y="4840468"/>
                <a:ext cx="16672" cy="55086"/>
              </a:xfrm>
              <a:custGeom>
                <a:rect b="b" l="l" r="r" t="t"/>
                <a:pathLst>
                  <a:path extrusionOk="0" h="55086" w="16672">
                    <a:moveTo>
                      <a:pt x="0" y="55080"/>
                    </a:moveTo>
                    <a:lnTo>
                      <a:pt x="0" y="53703"/>
                    </a:lnTo>
                    <a:cubicBezTo>
                      <a:pt x="1985" y="53703"/>
                      <a:pt x="3385" y="53253"/>
                      <a:pt x="4212" y="52360"/>
                    </a:cubicBezTo>
                    <a:cubicBezTo>
                      <a:pt x="5039" y="51468"/>
                      <a:pt x="5488" y="49883"/>
                      <a:pt x="5488" y="47677"/>
                    </a:cubicBezTo>
                    <a:lnTo>
                      <a:pt x="5488" y="25391"/>
                    </a:lnTo>
                    <a:cubicBezTo>
                      <a:pt x="5488" y="23420"/>
                      <a:pt x="4992" y="22056"/>
                      <a:pt x="4000" y="21299"/>
                    </a:cubicBezTo>
                    <a:cubicBezTo>
                      <a:pt x="3248" y="20696"/>
                      <a:pt x="1914" y="20316"/>
                      <a:pt x="0" y="20158"/>
                    </a:cubicBezTo>
                    <a:lnTo>
                      <a:pt x="0" y="18786"/>
                    </a:lnTo>
                    <a:lnTo>
                      <a:pt x="11154" y="16782"/>
                    </a:lnTo>
                    <a:lnTo>
                      <a:pt x="11154" y="47683"/>
                    </a:lnTo>
                    <a:cubicBezTo>
                      <a:pt x="11154" y="50782"/>
                      <a:pt x="12027" y="52646"/>
                      <a:pt x="13771" y="53277"/>
                    </a:cubicBezTo>
                    <a:cubicBezTo>
                      <a:pt x="14706" y="53587"/>
                      <a:pt x="15687" y="53733"/>
                      <a:pt x="16672" y="53709"/>
                    </a:cubicBezTo>
                    <a:lnTo>
                      <a:pt x="16672" y="55086"/>
                    </a:lnTo>
                    <a:close/>
                    <a:moveTo>
                      <a:pt x="8106" y="9290"/>
                    </a:moveTo>
                    <a:cubicBezTo>
                      <a:pt x="6971" y="9308"/>
                      <a:pt x="5887" y="8818"/>
                      <a:pt x="5152" y="7954"/>
                    </a:cubicBezTo>
                    <a:cubicBezTo>
                      <a:pt x="4357" y="7053"/>
                      <a:pt x="3935" y="5884"/>
                      <a:pt x="3970" y="4684"/>
                    </a:cubicBezTo>
                    <a:cubicBezTo>
                      <a:pt x="3937" y="3473"/>
                      <a:pt x="4359" y="2294"/>
                      <a:pt x="5152" y="1378"/>
                    </a:cubicBezTo>
                    <a:cubicBezTo>
                      <a:pt x="5880" y="499"/>
                      <a:pt x="6964" y="-7"/>
                      <a:pt x="8106" y="1"/>
                    </a:cubicBezTo>
                    <a:cubicBezTo>
                      <a:pt x="9250" y="-22"/>
                      <a:pt x="10341" y="487"/>
                      <a:pt x="11060" y="1378"/>
                    </a:cubicBezTo>
                    <a:cubicBezTo>
                      <a:pt x="11863" y="2288"/>
                      <a:pt x="12286" y="3471"/>
                      <a:pt x="12241" y="4684"/>
                    </a:cubicBezTo>
                    <a:cubicBezTo>
                      <a:pt x="12277" y="5884"/>
                      <a:pt x="11854" y="7053"/>
                      <a:pt x="11060" y="7954"/>
                    </a:cubicBezTo>
                    <a:cubicBezTo>
                      <a:pt x="10323" y="8817"/>
                      <a:pt x="9240" y="9307"/>
                      <a:pt x="8106" y="9290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80" name="Google Shape;3580;p24"/>
              <p:cNvSpPr/>
              <p:nvPr/>
            </p:nvSpPr>
            <p:spPr>
              <a:xfrm>
                <a:off x="10709037" y="4845867"/>
                <a:ext cx="20890" cy="50467"/>
              </a:xfrm>
              <a:custGeom>
                <a:rect b="b" l="l" r="r" t="t"/>
                <a:pathLst>
                  <a:path extrusionOk="0" h="50467" w="20890">
                    <a:moveTo>
                      <a:pt x="20891" y="47434"/>
                    </a:moveTo>
                    <a:lnTo>
                      <a:pt x="20891" y="50154"/>
                    </a:lnTo>
                    <a:cubicBezTo>
                      <a:pt x="19730" y="50329"/>
                      <a:pt x="18560" y="50433"/>
                      <a:pt x="17387" y="50468"/>
                    </a:cubicBezTo>
                    <a:cubicBezTo>
                      <a:pt x="12240" y="50468"/>
                      <a:pt x="8982" y="49614"/>
                      <a:pt x="7615" y="47907"/>
                    </a:cubicBezTo>
                    <a:cubicBezTo>
                      <a:pt x="6453" y="46496"/>
                      <a:pt x="5873" y="43321"/>
                      <a:pt x="5873" y="38381"/>
                    </a:cubicBezTo>
                    <a:lnTo>
                      <a:pt x="5873" y="14913"/>
                    </a:lnTo>
                    <a:lnTo>
                      <a:pt x="0" y="14913"/>
                    </a:lnTo>
                    <a:lnTo>
                      <a:pt x="0" y="12204"/>
                    </a:lnTo>
                    <a:cubicBezTo>
                      <a:pt x="4202" y="12204"/>
                      <a:pt x="7035" y="10472"/>
                      <a:pt x="8496" y="7007"/>
                    </a:cubicBezTo>
                    <a:cubicBezTo>
                      <a:pt x="9322" y="4766"/>
                      <a:pt x="9707" y="2387"/>
                      <a:pt x="9630" y="0"/>
                    </a:cubicBezTo>
                    <a:lnTo>
                      <a:pt x="11503" y="0"/>
                    </a:lnTo>
                    <a:lnTo>
                      <a:pt x="11503" y="12204"/>
                    </a:lnTo>
                    <a:lnTo>
                      <a:pt x="20885" y="12204"/>
                    </a:lnTo>
                    <a:lnTo>
                      <a:pt x="20885" y="14919"/>
                    </a:lnTo>
                    <a:lnTo>
                      <a:pt x="11509" y="14919"/>
                    </a:lnTo>
                    <a:lnTo>
                      <a:pt x="11509" y="40670"/>
                    </a:lnTo>
                    <a:cubicBezTo>
                      <a:pt x="11509" y="43347"/>
                      <a:pt x="11981" y="45211"/>
                      <a:pt x="12927" y="46263"/>
                    </a:cubicBezTo>
                    <a:cubicBezTo>
                      <a:pt x="13896" y="47310"/>
                      <a:pt x="15579" y="47836"/>
                      <a:pt x="17990" y="47836"/>
                    </a:cubicBezTo>
                    <a:cubicBezTo>
                      <a:pt x="18202" y="47830"/>
                      <a:pt x="19165" y="47683"/>
                      <a:pt x="20891" y="47434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81" name="Google Shape;3581;p24"/>
              <p:cNvSpPr/>
              <p:nvPr/>
            </p:nvSpPr>
            <p:spPr>
              <a:xfrm>
                <a:off x="10733040" y="4857250"/>
                <a:ext cx="29848" cy="39085"/>
              </a:xfrm>
              <a:custGeom>
                <a:rect b="b" l="l" r="r" t="t"/>
                <a:pathLst>
                  <a:path extrusionOk="0" h="39085" w="29848">
                    <a:moveTo>
                      <a:pt x="29848" y="36684"/>
                    </a:moveTo>
                    <a:lnTo>
                      <a:pt x="29848" y="38375"/>
                    </a:lnTo>
                    <a:cubicBezTo>
                      <a:pt x="28130" y="38851"/>
                      <a:pt x="26355" y="39089"/>
                      <a:pt x="24572" y="39085"/>
                    </a:cubicBezTo>
                    <a:cubicBezTo>
                      <a:pt x="20941" y="39085"/>
                      <a:pt x="19123" y="37104"/>
                      <a:pt x="19119" y="33142"/>
                    </a:cubicBezTo>
                    <a:lnTo>
                      <a:pt x="18978" y="33142"/>
                    </a:lnTo>
                    <a:cubicBezTo>
                      <a:pt x="16614" y="37104"/>
                      <a:pt x="13180" y="39085"/>
                      <a:pt x="8674" y="39085"/>
                    </a:cubicBezTo>
                    <a:cubicBezTo>
                      <a:pt x="5255" y="39085"/>
                      <a:pt x="2742" y="37614"/>
                      <a:pt x="1135" y="34674"/>
                    </a:cubicBezTo>
                    <a:cubicBezTo>
                      <a:pt x="366" y="33218"/>
                      <a:pt x="-24" y="31591"/>
                      <a:pt x="1" y="29944"/>
                    </a:cubicBezTo>
                    <a:cubicBezTo>
                      <a:pt x="1" y="24929"/>
                      <a:pt x="2327" y="21529"/>
                      <a:pt x="6978" y="19744"/>
                    </a:cubicBezTo>
                    <a:cubicBezTo>
                      <a:pt x="9134" y="18945"/>
                      <a:pt x="11380" y="18417"/>
                      <a:pt x="13666" y="18171"/>
                    </a:cubicBezTo>
                    <a:lnTo>
                      <a:pt x="19119" y="17538"/>
                    </a:lnTo>
                    <a:lnTo>
                      <a:pt x="19119" y="14422"/>
                    </a:lnTo>
                    <a:cubicBezTo>
                      <a:pt x="19119" y="9297"/>
                      <a:pt x="18459" y="5947"/>
                      <a:pt x="17140" y="4370"/>
                    </a:cubicBezTo>
                    <a:cubicBezTo>
                      <a:pt x="16219" y="3294"/>
                      <a:pt x="14826" y="2755"/>
                      <a:pt x="12963" y="2755"/>
                    </a:cubicBezTo>
                    <a:cubicBezTo>
                      <a:pt x="11191" y="2755"/>
                      <a:pt x="9974" y="3039"/>
                      <a:pt x="9241" y="3619"/>
                    </a:cubicBezTo>
                    <a:cubicBezTo>
                      <a:pt x="8351" y="4328"/>
                      <a:pt x="7904" y="5601"/>
                      <a:pt x="7900" y="7439"/>
                    </a:cubicBezTo>
                    <a:cubicBezTo>
                      <a:pt x="7900" y="10273"/>
                      <a:pt x="6766" y="11690"/>
                      <a:pt x="4497" y="11690"/>
                    </a:cubicBezTo>
                    <a:cubicBezTo>
                      <a:pt x="2165" y="11690"/>
                      <a:pt x="998" y="10456"/>
                      <a:pt x="994" y="7988"/>
                    </a:cubicBezTo>
                    <a:cubicBezTo>
                      <a:pt x="994" y="4760"/>
                      <a:pt x="3202" y="2411"/>
                      <a:pt x="7617" y="940"/>
                    </a:cubicBezTo>
                    <a:cubicBezTo>
                      <a:pt x="9360" y="338"/>
                      <a:pt x="11190" y="20"/>
                      <a:pt x="13034" y="0"/>
                    </a:cubicBezTo>
                    <a:cubicBezTo>
                      <a:pt x="18942" y="0"/>
                      <a:pt x="22552" y="2006"/>
                      <a:pt x="23863" y="6019"/>
                    </a:cubicBezTo>
                    <a:cubicBezTo>
                      <a:pt x="24530" y="8281"/>
                      <a:pt x="24841" y="10633"/>
                      <a:pt x="24785" y="12991"/>
                    </a:cubicBezTo>
                    <a:lnTo>
                      <a:pt x="24785" y="33148"/>
                    </a:lnTo>
                    <a:cubicBezTo>
                      <a:pt x="24785" y="35719"/>
                      <a:pt x="25823" y="37004"/>
                      <a:pt x="27899" y="37004"/>
                    </a:cubicBezTo>
                    <a:cubicBezTo>
                      <a:pt x="28558" y="36972"/>
                      <a:pt x="29212" y="36865"/>
                      <a:pt x="29848" y="36684"/>
                    </a:cubicBezTo>
                    <a:close/>
                    <a:moveTo>
                      <a:pt x="19119" y="24988"/>
                    </a:moveTo>
                    <a:lnTo>
                      <a:pt x="19119" y="20258"/>
                    </a:lnTo>
                    <a:cubicBezTo>
                      <a:pt x="10671" y="20463"/>
                      <a:pt x="6447" y="23258"/>
                      <a:pt x="6447" y="28643"/>
                    </a:cubicBezTo>
                    <a:cubicBezTo>
                      <a:pt x="6420" y="30304"/>
                      <a:pt x="6849" y="31940"/>
                      <a:pt x="7687" y="33373"/>
                    </a:cubicBezTo>
                    <a:cubicBezTo>
                      <a:pt x="8633" y="34946"/>
                      <a:pt x="9856" y="35738"/>
                      <a:pt x="11368" y="35738"/>
                    </a:cubicBezTo>
                    <a:cubicBezTo>
                      <a:pt x="13731" y="35738"/>
                      <a:pt x="15667" y="34583"/>
                      <a:pt x="17176" y="32273"/>
                    </a:cubicBezTo>
                    <a:cubicBezTo>
                      <a:pt x="18515" y="30085"/>
                      <a:pt x="19190" y="27554"/>
                      <a:pt x="19119" y="24988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82" name="Google Shape;3582;p24"/>
              <p:cNvSpPr/>
              <p:nvPr/>
            </p:nvSpPr>
            <p:spPr>
              <a:xfrm>
                <a:off x="10763196" y="4845861"/>
                <a:ext cx="20884" cy="50473"/>
              </a:xfrm>
              <a:custGeom>
                <a:rect b="b" l="l" r="r" t="t"/>
                <a:pathLst>
                  <a:path extrusionOk="0" h="50473" w="20884">
                    <a:moveTo>
                      <a:pt x="20885" y="47440"/>
                    </a:moveTo>
                    <a:lnTo>
                      <a:pt x="20885" y="50160"/>
                    </a:lnTo>
                    <a:cubicBezTo>
                      <a:pt x="19724" y="50335"/>
                      <a:pt x="18554" y="50439"/>
                      <a:pt x="17381" y="50473"/>
                    </a:cubicBezTo>
                    <a:cubicBezTo>
                      <a:pt x="12237" y="50473"/>
                      <a:pt x="8978" y="49620"/>
                      <a:pt x="7604" y="47913"/>
                    </a:cubicBezTo>
                    <a:cubicBezTo>
                      <a:pt x="6450" y="46502"/>
                      <a:pt x="5873" y="43326"/>
                      <a:pt x="5873" y="38387"/>
                    </a:cubicBezTo>
                    <a:lnTo>
                      <a:pt x="5873" y="14919"/>
                    </a:lnTo>
                    <a:lnTo>
                      <a:pt x="0" y="14919"/>
                    </a:lnTo>
                    <a:lnTo>
                      <a:pt x="0" y="12210"/>
                    </a:lnTo>
                    <a:cubicBezTo>
                      <a:pt x="4195" y="12210"/>
                      <a:pt x="7025" y="10478"/>
                      <a:pt x="8490" y="7013"/>
                    </a:cubicBezTo>
                    <a:cubicBezTo>
                      <a:pt x="9313" y="4769"/>
                      <a:pt x="9694" y="2388"/>
                      <a:pt x="9612" y="0"/>
                    </a:cubicBezTo>
                    <a:lnTo>
                      <a:pt x="11491" y="0"/>
                    </a:lnTo>
                    <a:lnTo>
                      <a:pt x="11491" y="12210"/>
                    </a:lnTo>
                    <a:lnTo>
                      <a:pt x="20873" y="12210"/>
                    </a:lnTo>
                    <a:lnTo>
                      <a:pt x="20873" y="14924"/>
                    </a:lnTo>
                    <a:lnTo>
                      <a:pt x="11503" y="14924"/>
                    </a:lnTo>
                    <a:lnTo>
                      <a:pt x="11503" y="40676"/>
                    </a:lnTo>
                    <a:cubicBezTo>
                      <a:pt x="11503" y="43354"/>
                      <a:pt x="11970" y="45217"/>
                      <a:pt x="12915" y="46269"/>
                    </a:cubicBezTo>
                    <a:cubicBezTo>
                      <a:pt x="13860" y="47322"/>
                      <a:pt x="15573" y="47842"/>
                      <a:pt x="17978" y="47842"/>
                    </a:cubicBezTo>
                    <a:cubicBezTo>
                      <a:pt x="18191" y="47836"/>
                      <a:pt x="19160" y="47688"/>
                      <a:pt x="20885" y="47440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83" name="Google Shape;3583;p24"/>
              <p:cNvSpPr/>
              <p:nvPr/>
            </p:nvSpPr>
            <p:spPr>
              <a:xfrm>
                <a:off x="10805568" y="4838931"/>
                <a:ext cx="32990" cy="57427"/>
              </a:xfrm>
              <a:custGeom>
                <a:rect b="b" l="l" r="r" t="t"/>
                <a:pathLst>
                  <a:path extrusionOk="0" h="57427" w="32990">
                    <a:moveTo>
                      <a:pt x="6481" y="37914"/>
                    </a:moveTo>
                    <a:cubicBezTo>
                      <a:pt x="6481" y="44478"/>
                      <a:pt x="7466" y="49163"/>
                      <a:pt x="9435" y="51969"/>
                    </a:cubicBezTo>
                    <a:cubicBezTo>
                      <a:pt x="10511" y="53584"/>
                      <a:pt x="12348" y="54524"/>
                      <a:pt x="14285" y="54453"/>
                    </a:cubicBezTo>
                    <a:cubicBezTo>
                      <a:pt x="17117" y="54453"/>
                      <a:pt x="19181" y="52352"/>
                      <a:pt x="20477" y="48150"/>
                    </a:cubicBezTo>
                    <a:cubicBezTo>
                      <a:pt x="22273" y="41444"/>
                      <a:pt x="22273" y="34384"/>
                      <a:pt x="20477" y="27679"/>
                    </a:cubicBezTo>
                    <a:cubicBezTo>
                      <a:pt x="19177" y="23481"/>
                      <a:pt x="17114" y="21381"/>
                      <a:pt x="14285" y="21381"/>
                    </a:cubicBezTo>
                    <a:cubicBezTo>
                      <a:pt x="11355" y="21381"/>
                      <a:pt x="9218" y="23455"/>
                      <a:pt x="7875" y="27602"/>
                    </a:cubicBezTo>
                    <a:cubicBezTo>
                      <a:pt x="6869" y="30944"/>
                      <a:pt x="6398" y="34425"/>
                      <a:pt x="6481" y="37914"/>
                    </a:cubicBezTo>
                    <a:close/>
                    <a:moveTo>
                      <a:pt x="21842" y="57427"/>
                    </a:moveTo>
                    <a:lnTo>
                      <a:pt x="21842" y="51378"/>
                    </a:lnTo>
                    <a:lnTo>
                      <a:pt x="21700" y="51378"/>
                    </a:lnTo>
                    <a:cubicBezTo>
                      <a:pt x="21107" y="53134"/>
                      <a:pt x="19917" y="54626"/>
                      <a:pt x="18338" y="55594"/>
                    </a:cubicBezTo>
                    <a:cubicBezTo>
                      <a:pt x="16898" y="56694"/>
                      <a:pt x="15156" y="57325"/>
                      <a:pt x="13346" y="57404"/>
                    </a:cubicBezTo>
                    <a:cubicBezTo>
                      <a:pt x="8620" y="57404"/>
                      <a:pt x="5115" y="55381"/>
                      <a:pt x="2830" y="51337"/>
                    </a:cubicBezTo>
                    <a:cubicBezTo>
                      <a:pt x="939" y="47982"/>
                      <a:pt x="-4" y="43508"/>
                      <a:pt x="0" y="37914"/>
                    </a:cubicBezTo>
                    <a:cubicBezTo>
                      <a:pt x="4" y="32321"/>
                      <a:pt x="949" y="27837"/>
                      <a:pt x="2836" y="24462"/>
                    </a:cubicBezTo>
                    <a:cubicBezTo>
                      <a:pt x="5124" y="20370"/>
                      <a:pt x="8630" y="18324"/>
                      <a:pt x="13352" y="18324"/>
                    </a:cubicBezTo>
                    <a:cubicBezTo>
                      <a:pt x="17129" y="18324"/>
                      <a:pt x="19914" y="20424"/>
                      <a:pt x="21706" y="24622"/>
                    </a:cubicBezTo>
                    <a:lnTo>
                      <a:pt x="21848" y="24622"/>
                    </a:lnTo>
                    <a:lnTo>
                      <a:pt x="21848" y="8657"/>
                    </a:lnTo>
                    <a:cubicBezTo>
                      <a:pt x="21848" y="6764"/>
                      <a:pt x="21329" y="5412"/>
                      <a:pt x="20294" y="4600"/>
                    </a:cubicBezTo>
                    <a:cubicBezTo>
                      <a:pt x="19506" y="3966"/>
                      <a:pt x="18183" y="3546"/>
                      <a:pt x="16324" y="3341"/>
                    </a:cubicBezTo>
                    <a:lnTo>
                      <a:pt x="16324" y="1934"/>
                    </a:lnTo>
                    <a:lnTo>
                      <a:pt x="27502" y="0"/>
                    </a:lnTo>
                    <a:lnTo>
                      <a:pt x="27502" y="48782"/>
                    </a:lnTo>
                    <a:cubicBezTo>
                      <a:pt x="27502" y="50753"/>
                      <a:pt x="27998" y="52133"/>
                      <a:pt x="28990" y="52921"/>
                    </a:cubicBezTo>
                    <a:cubicBezTo>
                      <a:pt x="29719" y="53525"/>
                      <a:pt x="31052" y="53933"/>
                      <a:pt x="32990" y="54145"/>
                    </a:cubicBezTo>
                    <a:lnTo>
                      <a:pt x="32990" y="55482"/>
                    </a:ln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84" name="Google Shape;3584;p24"/>
              <p:cNvSpPr/>
              <p:nvPr/>
            </p:nvSpPr>
            <p:spPr>
              <a:xfrm>
                <a:off x="10843208" y="4840472"/>
                <a:ext cx="8849" cy="17599"/>
              </a:xfrm>
              <a:custGeom>
                <a:rect b="b" l="l" r="r" t="t"/>
                <a:pathLst>
                  <a:path extrusionOk="0" h="17599" w="8849">
                    <a:moveTo>
                      <a:pt x="3716" y="17599"/>
                    </a:moveTo>
                    <a:lnTo>
                      <a:pt x="1305" y="17599"/>
                    </a:lnTo>
                    <a:cubicBezTo>
                      <a:pt x="3574" y="14950"/>
                      <a:pt x="4708" y="12445"/>
                      <a:pt x="4708" y="10084"/>
                    </a:cubicBezTo>
                    <a:cubicBezTo>
                      <a:pt x="4708" y="9374"/>
                      <a:pt x="4259" y="8913"/>
                      <a:pt x="3361" y="8700"/>
                    </a:cubicBezTo>
                    <a:cubicBezTo>
                      <a:pt x="2435" y="8577"/>
                      <a:pt x="1576" y="8149"/>
                      <a:pt x="921" y="7482"/>
                    </a:cubicBezTo>
                    <a:cubicBezTo>
                      <a:pt x="-403" y="5585"/>
                      <a:pt x="-289" y="3033"/>
                      <a:pt x="1199" y="1262"/>
                    </a:cubicBezTo>
                    <a:cubicBezTo>
                      <a:pt x="2001" y="422"/>
                      <a:pt x="3122" y="-36"/>
                      <a:pt x="4283" y="2"/>
                    </a:cubicBezTo>
                    <a:cubicBezTo>
                      <a:pt x="7327" y="2"/>
                      <a:pt x="8850" y="1893"/>
                      <a:pt x="8850" y="5673"/>
                    </a:cubicBezTo>
                    <a:cubicBezTo>
                      <a:pt x="8783" y="9001"/>
                      <a:pt x="7726" y="12233"/>
                      <a:pt x="5813" y="14956"/>
                    </a:cubicBezTo>
                    <a:cubicBezTo>
                      <a:pt x="5200" y="15902"/>
                      <a:pt x="4498" y="16787"/>
                      <a:pt x="3716" y="17599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85" name="Google Shape;3585;p24"/>
              <p:cNvSpPr/>
              <p:nvPr/>
            </p:nvSpPr>
            <p:spPr>
              <a:xfrm>
                <a:off x="10853475" y="4840469"/>
                <a:ext cx="51157" cy="55079"/>
              </a:xfrm>
              <a:custGeom>
                <a:rect b="b" l="l" r="r" t="t"/>
                <a:pathLst>
                  <a:path extrusionOk="0" h="55079" w="51157">
                    <a:moveTo>
                      <a:pt x="0" y="55080"/>
                    </a:moveTo>
                    <a:lnTo>
                      <a:pt x="0" y="53465"/>
                    </a:lnTo>
                    <a:cubicBezTo>
                      <a:pt x="3233" y="53465"/>
                      <a:pt x="5416" y="52296"/>
                      <a:pt x="6546" y="49959"/>
                    </a:cubicBezTo>
                    <a:cubicBezTo>
                      <a:pt x="7366" y="48167"/>
                      <a:pt x="8076" y="46327"/>
                      <a:pt x="8673" y="44448"/>
                    </a:cubicBezTo>
                    <a:lnTo>
                      <a:pt x="23679" y="0"/>
                    </a:lnTo>
                    <a:lnTo>
                      <a:pt x="27756" y="0"/>
                    </a:lnTo>
                    <a:lnTo>
                      <a:pt x="42839" y="45075"/>
                    </a:lnTo>
                    <a:cubicBezTo>
                      <a:pt x="44111" y="48859"/>
                      <a:pt x="45609" y="51315"/>
                      <a:pt x="47335" y="52443"/>
                    </a:cubicBezTo>
                    <a:cubicBezTo>
                      <a:pt x="48477" y="53160"/>
                      <a:pt x="49809" y="53517"/>
                      <a:pt x="51157" y="53465"/>
                    </a:cubicBezTo>
                    <a:lnTo>
                      <a:pt x="51157" y="55080"/>
                    </a:lnTo>
                    <a:lnTo>
                      <a:pt x="32322" y="55080"/>
                    </a:lnTo>
                    <a:lnTo>
                      <a:pt x="32322" y="53465"/>
                    </a:lnTo>
                    <a:cubicBezTo>
                      <a:pt x="35741" y="53465"/>
                      <a:pt x="37451" y="52547"/>
                      <a:pt x="37451" y="50710"/>
                    </a:cubicBezTo>
                    <a:cubicBezTo>
                      <a:pt x="37419" y="49555"/>
                      <a:pt x="37206" y="48411"/>
                      <a:pt x="36818" y="47322"/>
                    </a:cubicBezTo>
                    <a:lnTo>
                      <a:pt x="33415" y="37116"/>
                    </a:lnTo>
                    <a:lnTo>
                      <a:pt x="15219" y="37116"/>
                    </a:lnTo>
                    <a:lnTo>
                      <a:pt x="12088" y="46772"/>
                    </a:lnTo>
                    <a:cubicBezTo>
                      <a:pt x="11634" y="47988"/>
                      <a:pt x="11338" y="49258"/>
                      <a:pt x="11207" y="50550"/>
                    </a:cubicBezTo>
                    <a:cubicBezTo>
                      <a:pt x="11207" y="52023"/>
                      <a:pt x="12017" y="52916"/>
                      <a:pt x="13647" y="53229"/>
                    </a:cubicBezTo>
                    <a:cubicBezTo>
                      <a:pt x="14533" y="53402"/>
                      <a:pt x="15434" y="53481"/>
                      <a:pt x="16336" y="53465"/>
                    </a:cubicBezTo>
                    <a:lnTo>
                      <a:pt x="16336" y="55080"/>
                    </a:lnTo>
                    <a:close/>
                    <a:moveTo>
                      <a:pt x="24353" y="9053"/>
                    </a:moveTo>
                    <a:lnTo>
                      <a:pt x="16211" y="33887"/>
                    </a:lnTo>
                    <a:lnTo>
                      <a:pt x="32393" y="33887"/>
                    </a:ln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86" name="Google Shape;3586;p24"/>
              <p:cNvSpPr/>
              <p:nvPr/>
            </p:nvSpPr>
            <p:spPr>
              <a:xfrm>
                <a:off x="10909211" y="4838931"/>
                <a:ext cx="16672" cy="56617"/>
              </a:xfrm>
              <a:custGeom>
                <a:rect b="b" l="l" r="r" t="t"/>
                <a:pathLst>
                  <a:path extrusionOk="0" h="56617" w="16672">
                    <a:moveTo>
                      <a:pt x="0" y="56617"/>
                    </a:moveTo>
                    <a:lnTo>
                      <a:pt x="0" y="55239"/>
                    </a:lnTo>
                    <a:cubicBezTo>
                      <a:pt x="2009" y="55239"/>
                      <a:pt x="3421" y="54790"/>
                      <a:pt x="4248" y="53897"/>
                    </a:cubicBezTo>
                    <a:cubicBezTo>
                      <a:pt x="5075" y="53004"/>
                      <a:pt x="5524" y="51443"/>
                      <a:pt x="5524" y="49214"/>
                    </a:cubicBezTo>
                    <a:lnTo>
                      <a:pt x="5524" y="8627"/>
                    </a:lnTo>
                    <a:cubicBezTo>
                      <a:pt x="5524" y="6711"/>
                      <a:pt x="5016" y="5345"/>
                      <a:pt x="4000" y="4529"/>
                    </a:cubicBezTo>
                    <a:cubicBezTo>
                      <a:pt x="3212" y="3926"/>
                      <a:pt x="1879" y="3520"/>
                      <a:pt x="0" y="3311"/>
                    </a:cubicBezTo>
                    <a:lnTo>
                      <a:pt x="0" y="1934"/>
                    </a:lnTo>
                    <a:lnTo>
                      <a:pt x="11148" y="0"/>
                    </a:lnTo>
                    <a:lnTo>
                      <a:pt x="11148" y="49214"/>
                    </a:lnTo>
                    <a:cubicBezTo>
                      <a:pt x="11148" y="52312"/>
                      <a:pt x="12023" y="54177"/>
                      <a:pt x="13771" y="54808"/>
                    </a:cubicBezTo>
                    <a:cubicBezTo>
                      <a:pt x="14706" y="55118"/>
                      <a:pt x="15687" y="55264"/>
                      <a:pt x="16672" y="55239"/>
                    </a:cubicBezTo>
                    <a:lnTo>
                      <a:pt x="16672" y="56617"/>
                    </a:ln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87" name="Google Shape;3587;p24"/>
              <p:cNvSpPr/>
              <p:nvPr/>
            </p:nvSpPr>
            <p:spPr>
              <a:xfrm>
                <a:off x="10927920" y="4857250"/>
                <a:ext cx="29848" cy="39085"/>
              </a:xfrm>
              <a:custGeom>
                <a:rect b="b" l="l" r="r" t="t"/>
                <a:pathLst>
                  <a:path extrusionOk="0" h="39085" w="29848">
                    <a:moveTo>
                      <a:pt x="29848" y="36684"/>
                    </a:moveTo>
                    <a:lnTo>
                      <a:pt x="29848" y="38375"/>
                    </a:lnTo>
                    <a:cubicBezTo>
                      <a:pt x="28130" y="38851"/>
                      <a:pt x="26355" y="39090"/>
                      <a:pt x="24572" y="39085"/>
                    </a:cubicBezTo>
                    <a:cubicBezTo>
                      <a:pt x="20937" y="39085"/>
                      <a:pt x="19119" y="37104"/>
                      <a:pt x="19119" y="33142"/>
                    </a:cubicBezTo>
                    <a:lnTo>
                      <a:pt x="18978" y="33142"/>
                    </a:lnTo>
                    <a:cubicBezTo>
                      <a:pt x="16614" y="37104"/>
                      <a:pt x="13182" y="39085"/>
                      <a:pt x="8680" y="39085"/>
                    </a:cubicBezTo>
                    <a:cubicBezTo>
                      <a:pt x="5253" y="39085"/>
                      <a:pt x="2738" y="37614"/>
                      <a:pt x="1135" y="34674"/>
                    </a:cubicBezTo>
                    <a:cubicBezTo>
                      <a:pt x="366" y="33218"/>
                      <a:pt x="-24" y="31591"/>
                      <a:pt x="1" y="29944"/>
                    </a:cubicBezTo>
                    <a:cubicBezTo>
                      <a:pt x="1" y="24929"/>
                      <a:pt x="2327" y="21529"/>
                      <a:pt x="6978" y="19744"/>
                    </a:cubicBezTo>
                    <a:cubicBezTo>
                      <a:pt x="9134" y="18944"/>
                      <a:pt x="11380" y="18416"/>
                      <a:pt x="13666" y="18171"/>
                    </a:cubicBezTo>
                    <a:lnTo>
                      <a:pt x="19119" y="17538"/>
                    </a:lnTo>
                    <a:lnTo>
                      <a:pt x="19119" y="14422"/>
                    </a:lnTo>
                    <a:cubicBezTo>
                      <a:pt x="19119" y="9297"/>
                      <a:pt x="18459" y="5947"/>
                      <a:pt x="17140" y="4370"/>
                    </a:cubicBezTo>
                    <a:cubicBezTo>
                      <a:pt x="16219" y="3294"/>
                      <a:pt x="14824" y="2755"/>
                      <a:pt x="12957" y="2755"/>
                    </a:cubicBezTo>
                    <a:cubicBezTo>
                      <a:pt x="11185" y="2755"/>
                      <a:pt x="9974" y="3039"/>
                      <a:pt x="9241" y="3619"/>
                    </a:cubicBezTo>
                    <a:cubicBezTo>
                      <a:pt x="8343" y="4328"/>
                      <a:pt x="7900" y="5600"/>
                      <a:pt x="7900" y="7439"/>
                    </a:cubicBezTo>
                    <a:cubicBezTo>
                      <a:pt x="7900" y="10273"/>
                      <a:pt x="6766" y="11690"/>
                      <a:pt x="4497" y="11690"/>
                    </a:cubicBezTo>
                    <a:cubicBezTo>
                      <a:pt x="2165" y="11690"/>
                      <a:pt x="998" y="10456"/>
                      <a:pt x="994" y="7988"/>
                    </a:cubicBezTo>
                    <a:cubicBezTo>
                      <a:pt x="994" y="4760"/>
                      <a:pt x="3199" y="2411"/>
                      <a:pt x="7611" y="940"/>
                    </a:cubicBezTo>
                    <a:cubicBezTo>
                      <a:pt x="9355" y="339"/>
                      <a:pt x="11184" y="21"/>
                      <a:pt x="13028" y="0"/>
                    </a:cubicBezTo>
                    <a:cubicBezTo>
                      <a:pt x="18936" y="0"/>
                      <a:pt x="22548" y="2006"/>
                      <a:pt x="23863" y="6019"/>
                    </a:cubicBezTo>
                    <a:cubicBezTo>
                      <a:pt x="24530" y="8281"/>
                      <a:pt x="24841" y="10633"/>
                      <a:pt x="24785" y="12991"/>
                    </a:cubicBezTo>
                    <a:lnTo>
                      <a:pt x="24785" y="33148"/>
                    </a:lnTo>
                    <a:cubicBezTo>
                      <a:pt x="24785" y="35719"/>
                      <a:pt x="25823" y="37004"/>
                      <a:pt x="27899" y="37004"/>
                    </a:cubicBezTo>
                    <a:cubicBezTo>
                      <a:pt x="28558" y="36972"/>
                      <a:pt x="29212" y="36865"/>
                      <a:pt x="29848" y="36684"/>
                    </a:cubicBezTo>
                    <a:close/>
                    <a:moveTo>
                      <a:pt x="19119" y="24988"/>
                    </a:moveTo>
                    <a:lnTo>
                      <a:pt x="19119" y="20258"/>
                    </a:lnTo>
                    <a:cubicBezTo>
                      <a:pt x="10671" y="20463"/>
                      <a:pt x="6447" y="23258"/>
                      <a:pt x="6447" y="28643"/>
                    </a:cubicBezTo>
                    <a:cubicBezTo>
                      <a:pt x="6420" y="30304"/>
                      <a:pt x="6849" y="31940"/>
                      <a:pt x="7687" y="33373"/>
                    </a:cubicBezTo>
                    <a:cubicBezTo>
                      <a:pt x="8633" y="34946"/>
                      <a:pt x="9856" y="35738"/>
                      <a:pt x="11368" y="35738"/>
                    </a:cubicBezTo>
                    <a:cubicBezTo>
                      <a:pt x="13731" y="35738"/>
                      <a:pt x="15667" y="34583"/>
                      <a:pt x="17176" y="32273"/>
                    </a:cubicBezTo>
                    <a:cubicBezTo>
                      <a:pt x="18515" y="30085"/>
                      <a:pt x="19190" y="27554"/>
                      <a:pt x="19119" y="24988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88" name="Google Shape;3588;p24"/>
              <p:cNvSpPr/>
              <p:nvPr/>
            </p:nvSpPr>
            <p:spPr>
              <a:xfrm>
                <a:off x="10959499" y="4857234"/>
                <a:ext cx="27076" cy="39113"/>
              </a:xfrm>
              <a:custGeom>
                <a:rect b="b" l="l" r="r" t="t"/>
                <a:pathLst>
                  <a:path extrusionOk="0" h="39113" w="27076">
                    <a:moveTo>
                      <a:pt x="26202" y="35482"/>
                    </a:moveTo>
                    <a:lnTo>
                      <a:pt x="26202" y="37847"/>
                    </a:lnTo>
                    <a:cubicBezTo>
                      <a:pt x="23707" y="38750"/>
                      <a:pt x="21067" y="39176"/>
                      <a:pt x="18415" y="39107"/>
                    </a:cubicBezTo>
                    <a:cubicBezTo>
                      <a:pt x="12231" y="39107"/>
                      <a:pt x="7582" y="37244"/>
                      <a:pt x="4466" y="33519"/>
                    </a:cubicBezTo>
                    <a:cubicBezTo>
                      <a:pt x="1489" y="29943"/>
                      <a:pt x="0" y="24927"/>
                      <a:pt x="0" y="18470"/>
                    </a:cubicBezTo>
                    <a:cubicBezTo>
                      <a:pt x="0" y="10646"/>
                      <a:pt x="2253" y="5253"/>
                      <a:pt x="6759" y="2292"/>
                    </a:cubicBezTo>
                    <a:cubicBezTo>
                      <a:pt x="9098" y="767"/>
                      <a:pt x="12074" y="6"/>
                      <a:pt x="15686" y="10"/>
                    </a:cubicBezTo>
                    <a:cubicBezTo>
                      <a:pt x="18213" y="-77"/>
                      <a:pt x="20727" y="408"/>
                      <a:pt x="23041" y="1429"/>
                    </a:cubicBezTo>
                    <a:cubicBezTo>
                      <a:pt x="25727" y="2710"/>
                      <a:pt x="27072" y="4770"/>
                      <a:pt x="27076" y="7608"/>
                    </a:cubicBezTo>
                    <a:cubicBezTo>
                      <a:pt x="27076" y="10186"/>
                      <a:pt x="25944" y="11473"/>
                      <a:pt x="23679" y="11469"/>
                    </a:cubicBezTo>
                    <a:cubicBezTo>
                      <a:pt x="22506" y="11501"/>
                      <a:pt x="21418" y="10857"/>
                      <a:pt x="20879" y="9814"/>
                    </a:cubicBezTo>
                    <a:cubicBezTo>
                      <a:pt x="20339" y="8677"/>
                      <a:pt x="19959" y="7471"/>
                      <a:pt x="19750" y="6230"/>
                    </a:cubicBezTo>
                    <a:cubicBezTo>
                      <a:pt x="19230" y="3924"/>
                      <a:pt x="17566" y="2771"/>
                      <a:pt x="14758" y="2771"/>
                    </a:cubicBezTo>
                    <a:cubicBezTo>
                      <a:pt x="11213" y="2771"/>
                      <a:pt x="8689" y="4685"/>
                      <a:pt x="7184" y="8513"/>
                    </a:cubicBezTo>
                    <a:cubicBezTo>
                      <a:pt x="6365" y="10866"/>
                      <a:pt x="5981" y="13348"/>
                      <a:pt x="6050" y="15839"/>
                    </a:cubicBezTo>
                    <a:cubicBezTo>
                      <a:pt x="6050" y="23530"/>
                      <a:pt x="8586" y="29342"/>
                      <a:pt x="13659" y="33276"/>
                    </a:cubicBezTo>
                    <a:cubicBezTo>
                      <a:pt x="16073" y="35192"/>
                      <a:pt x="19075" y="36209"/>
                      <a:pt x="22155" y="36156"/>
                    </a:cubicBezTo>
                    <a:cubicBezTo>
                      <a:pt x="23527" y="36102"/>
                      <a:pt x="24886" y="35875"/>
                      <a:pt x="26202" y="35482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89" name="Google Shape;3589;p24"/>
              <p:cNvSpPr/>
              <p:nvPr/>
            </p:nvSpPr>
            <p:spPr>
              <a:xfrm>
                <a:off x="10990740" y="4857244"/>
                <a:ext cx="29871" cy="39091"/>
              </a:xfrm>
              <a:custGeom>
                <a:rect b="b" l="l" r="r" t="t"/>
                <a:pathLst>
                  <a:path extrusionOk="0" h="39091" w="29871">
                    <a:moveTo>
                      <a:pt x="29872" y="36690"/>
                    </a:moveTo>
                    <a:lnTo>
                      <a:pt x="29872" y="38381"/>
                    </a:lnTo>
                    <a:cubicBezTo>
                      <a:pt x="28154" y="38857"/>
                      <a:pt x="26378" y="39095"/>
                      <a:pt x="24596" y="39091"/>
                    </a:cubicBezTo>
                    <a:cubicBezTo>
                      <a:pt x="20957" y="39091"/>
                      <a:pt x="19139" y="37110"/>
                      <a:pt x="19143" y="33148"/>
                    </a:cubicBezTo>
                    <a:lnTo>
                      <a:pt x="18978" y="33148"/>
                    </a:lnTo>
                    <a:cubicBezTo>
                      <a:pt x="16614" y="37110"/>
                      <a:pt x="13180" y="39091"/>
                      <a:pt x="8674" y="39091"/>
                    </a:cubicBezTo>
                    <a:cubicBezTo>
                      <a:pt x="5252" y="39091"/>
                      <a:pt x="2738" y="37620"/>
                      <a:pt x="1135" y="34680"/>
                    </a:cubicBezTo>
                    <a:cubicBezTo>
                      <a:pt x="366" y="33223"/>
                      <a:pt x="-24" y="31597"/>
                      <a:pt x="1" y="29949"/>
                    </a:cubicBezTo>
                    <a:cubicBezTo>
                      <a:pt x="1" y="24935"/>
                      <a:pt x="2327" y="21535"/>
                      <a:pt x="6978" y="19749"/>
                    </a:cubicBezTo>
                    <a:cubicBezTo>
                      <a:pt x="9134" y="18951"/>
                      <a:pt x="11380" y="18423"/>
                      <a:pt x="13666" y="18177"/>
                    </a:cubicBezTo>
                    <a:lnTo>
                      <a:pt x="19119" y="17544"/>
                    </a:lnTo>
                    <a:lnTo>
                      <a:pt x="19119" y="14428"/>
                    </a:lnTo>
                    <a:cubicBezTo>
                      <a:pt x="19119" y="9303"/>
                      <a:pt x="18459" y="5953"/>
                      <a:pt x="17140" y="4376"/>
                    </a:cubicBezTo>
                    <a:cubicBezTo>
                      <a:pt x="16219" y="3299"/>
                      <a:pt x="14824" y="2761"/>
                      <a:pt x="12957" y="2761"/>
                    </a:cubicBezTo>
                    <a:cubicBezTo>
                      <a:pt x="11185" y="2761"/>
                      <a:pt x="9974" y="3045"/>
                      <a:pt x="9241" y="3625"/>
                    </a:cubicBezTo>
                    <a:cubicBezTo>
                      <a:pt x="8351" y="4334"/>
                      <a:pt x="7904" y="5607"/>
                      <a:pt x="7900" y="7444"/>
                    </a:cubicBezTo>
                    <a:cubicBezTo>
                      <a:pt x="7900" y="10279"/>
                      <a:pt x="6766" y="11696"/>
                      <a:pt x="4497" y="11696"/>
                    </a:cubicBezTo>
                    <a:cubicBezTo>
                      <a:pt x="2165" y="11696"/>
                      <a:pt x="998" y="10462"/>
                      <a:pt x="994" y="7994"/>
                    </a:cubicBezTo>
                    <a:cubicBezTo>
                      <a:pt x="994" y="4766"/>
                      <a:pt x="3202" y="2417"/>
                      <a:pt x="7617" y="946"/>
                    </a:cubicBezTo>
                    <a:cubicBezTo>
                      <a:pt x="9371" y="338"/>
                      <a:pt x="11213" y="18"/>
                      <a:pt x="13070" y="0"/>
                    </a:cubicBezTo>
                    <a:cubicBezTo>
                      <a:pt x="18978" y="0"/>
                      <a:pt x="22587" y="2006"/>
                      <a:pt x="23899" y="6019"/>
                    </a:cubicBezTo>
                    <a:cubicBezTo>
                      <a:pt x="24565" y="8281"/>
                      <a:pt x="24877" y="10633"/>
                      <a:pt x="24821" y="12991"/>
                    </a:cubicBezTo>
                    <a:lnTo>
                      <a:pt x="24821" y="33148"/>
                    </a:lnTo>
                    <a:cubicBezTo>
                      <a:pt x="24821" y="35719"/>
                      <a:pt x="25859" y="37004"/>
                      <a:pt x="27934" y="37004"/>
                    </a:cubicBezTo>
                    <a:cubicBezTo>
                      <a:pt x="28590" y="36973"/>
                      <a:pt x="29240" y="36868"/>
                      <a:pt x="29872" y="36690"/>
                    </a:cubicBezTo>
                    <a:close/>
                    <a:moveTo>
                      <a:pt x="19143" y="24994"/>
                    </a:moveTo>
                    <a:lnTo>
                      <a:pt x="19143" y="20264"/>
                    </a:lnTo>
                    <a:cubicBezTo>
                      <a:pt x="10695" y="20469"/>
                      <a:pt x="6470" y="23264"/>
                      <a:pt x="6470" y="28649"/>
                    </a:cubicBezTo>
                    <a:cubicBezTo>
                      <a:pt x="6443" y="30310"/>
                      <a:pt x="6872" y="31946"/>
                      <a:pt x="7711" y="33379"/>
                    </a:cubicBezTo>
                    <a:cubicBezTo>
                      <a:pt x="8652" y="34956"/>
                      <a:pt x="9879" y="35744"/>
                      <a:pt x="11392" y="35744"/>
                    </a:cubicBezTo>
                    <a:cubicBezTo>
                      <a:pt x="13755" y="35744"/>
                      <a:pt x="15691" y="34589"/>
                      <a:pt x="17199" y="32279"/>
                    </a:cubicBezTo>
                    <a:cubicBezTo>
                      <a:pt x="18539" y="30091"/>
                      <a:pt x="19213" y="27560"/>
                      <a:pt x="19143" y="24994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90" name="Google Shape;3590;p24"/>
              <p:cNvSpPr/>
              <p:nvPr/>
            </p:nvSpPr>
            <p:spPr>
              <a:xfrm>
                <a:off x="11024398" y="4857250"/>
                <a:ext cx="36647" cy="38304"/>
              </a:xfrm>
              <a:custGeom>
                <a:rect b="b" l="l" r="r" t="t"/>
                <a:pathLst>
                  <a:path extrusionOk="0" h="38304" w="36647">
                    <a:moveTo>
                      <a:pt x="0" y="38299"/>
                    </a:moveTo>
                    <a:lnTo>
                      <a:pt x="0" y="36921"/>
                    </a:lnTo>
                    <a:cubicBezTo>
                      <a:pt x="1985" y="36921"/>
                      <a:pt x="3385" y="36471"/>
                      <a:pt x="4212" y="35579"/>
                    </a:cubicBezTo>
                    <a:cubicBezTo>
                      <a:pt x="5040" y="34686"/>
                      <a:pt x="5489" y="33101"/>
                      <a:pt x="5489" y="30895"/>
                    </a:cubicBezTo>
                    <a:lnTo>
                      <a:pt x="5489" y="8609"/>
                    </a:lnTo>
                    <a:cubicBezTo>
                      <a:pt x="5489" y="6670"/>
                      <a:pt x="4992" y="5310"/>
                      <a:pt x="4000" y="4518"/>
                    </a:cubicBezTo>
                    <a:cubicBezTo>
                      <a:pt x="3214" y="3914"/>
                      <a:pt x="1879" y="3534"/>
                      <a:pt x="0" y="3376"/>
                    </a:cubicBezTo>
                    <a:lnTo>
                      <a:pt x="0" y="2005"/>
                    </a:lnTo>
                    <a:lnTo>
                      <a:pt x="11148" y="0"/>
                    </a:lnTo>
                    <a:lnTo>
                      <a:pt x="11148" y="10821"/>
                    </a:lnTo>
                    <a:lnTo>
                      <a:pt x="11290" y="10821"/>
                    </a:lnTo>
                    <a:cubicBezTo>
                      <a:pt x="13795" y="3607"/>
                      <a:pt x="17618" y="0"/>
                      <a:pt x="22763" y="0"/>
                    </a:cubicBezTo>
                    <a:cubicBezTo>
                      <a:pt x="26308" y="0"/>
                      <a:pt x="28671" y="1128"/>
                      <a:pt x="29853" y="3382"/>
                    </a:cubicBezTo>
                    <a:cubicBezTo>
                      <a:pt x="30698" y="5010"/>
                      <a:pt x="31117" y="8002"/>
                      <a:pt x="31123" y="12358"/>
                    </a:cubicBezTo>
                    <a:lnTo>
                      <a:pt x="31123" y="30901"/>
                    </a:lnTo>
                    <a:cubicBezTo>
                      <a:pt x="31123" y="34000"/>
                      <a:pt x="31998" y="35864"/>
                      <a:pt x="33740" y="36495"/>
                    </a:cubicBezTo>
                    <a:cubicBezTo>
                      <a:pt x="34680" y="36806"/>
                      <a:pt x="35660" y="36952"/>
                      <a:pt x="36647" y="36927"/>
                    </a:cubicBezTo>
                    <a:lnTo>
                      <a:pt x="36647" y="38305"/>
                    </a:lnTo>
                    <a:lnTo>
                      <a:pt x="19998" y="38305"/>
                    </a:lnTo>
                    <a:lnTo>
                      <a:pt x="19998" y="36927"/>
                    </a:lnTo>
                    <a:cubicBezTo>
                      <a:pt x="22007" y="36927"/>
                      <a:pt x="23425" y="36479"/>
                      <a:pt x="24246" y="35585"/>
                    </a:cubicBezTo>
                    <a:cubicBezTo>
                      <a:pt x="25068" y="34690"/>
                      <a:pt x="25493" y="33129"/>
                      <a:pt x="25522" y="30901"/>
                    </a:cubicBezTo>
                    <a:lnTo>
                      <a:pt x="25522" y="14126"/>
                    </a:lnTo>
                    <a:cubicBezTo>
                      <a:pt x="25522" y="10395"/>
                      <a:pt x="25410" y="8101"/>
                      <a:pt x="25168" y="7232"/>
                    </a:cubicBezTo>
                    <a:cubicBezTo>
                      <a:pt x="24577" y="5056"/>
                      <a:pt x="23065" y="3968"/>
                      <a:pt x="20637" y="3968"/>
                    </a:cubicBezTo>
                    <a:cubicBezTo>
                      <a:pt x="19035" y="3968"/>
                      <a:pt x="17393" y="5097"/>
                      <a:pt x="15715" y="7356"/>
                    </a:cubicBezTo>
                    <a:cubicBezTo>
                      <a:pt x="14421" y="9116"/>
                      <a:pt x="13387" y="11051"/>
                      <a:pt x="12637" y="13103"/>
                    </a:cubicBezTo>
                    <a:cubicBezTo>
                      <a:pt x="11668" y="15588"/>
                      <a:pt x="11166" y="18230"/>
                      <a:pt x="11148" y="20897"/>
                    </a:cubicBezTo>
                    <a:lnTo>
                      <a:pt x="11148" y="30895"/>
                    </a:lnTo>
                    <a:cubicBezTo>
                      <a:pt x="11148" y="33994"/>
                      <a:pt x="12023" y="35858"/>
                      <a:pt x="13771" y="36489"/>
                    </a:cubicBezTo>
                    <a:cubicBezTo>
                      <a:pt x="14705" y="36800"/>
                      <a:pt x="15686" y="36946"/>
                      <a:pt x="16672" y="36921"/>
                    </a:cubicBezTo>
                    <a:lnTo>
                      <a:pt x="16672" y="38299"/>
                    </a:ln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91" name="Google Shape;3591;p24"/>
              <p:cNvSpPr/>
              <p:nvPr/>
            </p:nvSpPr>
            <p:spPr>
              <a:xfrm>
                <a:off x="11059787" y="4845867"/>
                <a:ext cx="20884" cy="50467"/>
              </a:xfrm>
              <a:custGeom>
                <a:rect b="b" l="l" r="r" t="t"/>
                <a:pathLst>
                  <a:path extrusionOk="0" h="50467" w="20884">
                    <a:moveTo>
                      <a:pt x="20885" y="47434"/>
                    </a:moveTo>
                    <a:lnTo>
                      <a:pt x="20885" y="50154"/>
                    </a:lnTo>
                    <a:cubicBezTo>
                      <a:pt x="19727" y="50329"/>
                      <a:pt x="18557" y="50433"/>
                      <a:pt x="17381" y="50468"/>
                    </a:cubicBezTo>
                    <a:cubicBezTo>
                      <a:pt x="12235" y="50468"/>
                      <a:pt x="8974" y="49614"/>
                      <a:pt x="7609" y="47907"/>
                    </a:cubicBezTo>
                    <a:cubicBezTo>
                      <a:pt x="6452" y="46496"/>
                      <a:pt x="5872" y="43321"/>
                      <a:pt x="5872" y="38381"/>
                    </a:cubicBezTo>
                    <a:lnTo>
                      <a:pt x="5872" y="14913"/>
                    </a:lnTo>
                    <a:lnTo>
                      <a:pt x="0" y="14913"/>
                    </a:lnTo>
                    <a:lnTo>
                      <a:pt x="0" y="12204"/>
                    </a:lnTo>
                    <a:cubicBezTo>
                      <a:pt x="4195" y="12204"/>
                      <a:pt x="7025" y="10472"/>
                      <a:pt x="8496" y="7007"/>
                    </a:cubicBezTo>
                    <a:cubicBezTo>
                      <a:pt x="9317" y="4766"/>
                      <a:pt x="9707" y="2387"/>
                      <a:pt x="9630" y="0"/>
                    </a:cubicBezTo>
                    <a:lnTo>
                      <a:pt x="11503" y="0"/>
                    </a:lnTo>
                    <a:lnTo>
                      <a:pt x="11503" y="12204"/>
                    </a:lnTo>
                    <a:lnTo>
                      <a:pt x="20885" y="12204"/>
                    </a:lnTo>
                    <a:lnTo>
                      <a:pt x="20885" y="14919"/>
                    </a:lnTo>
                    <a:lnTo>
                      <a:pt x="11503" y="14919"/>
                    </a:lnTo>
                    <a:lnTo>
                      <a:pt x="11503" y="40670"/>
                    </a:lnTo>
                    <a:cubicBezTo>
                      <a:pt x="11503" y="43347"/>
                      <a:pt x="11975" y="45211"/>
                      <a:pt x="12921" y="46263"/>
                    </a:cubicBezTo>
                    <a:cubicBezTo>
                      <a:pt x="13890" y="47310"/>
                      <a:pt x="15573" y="47836"/>
                      <a:pt x="17984" y="47836"/>
                    </a:cubicBezTo>
                    <a:cubicBezTo>
                      <a:pt x="18197" y="47830"/>
                      <a:pt x="19160" y="47683"/>
                      <a:pt x="20885" y="47434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92" name="Google Shape;3592;p24"/>
              <p:cNvSpPr/>
              <p:nvPr/>
            </p:nvSpPr>
            <p:spPr>
              <a:xfrm>
                <a:off x="10429555" y="4936307"/>
                <a:ext cx="46483" cy="55038"/>
              </a:xfrm>
              <a:custGeom>
                <a:rect b="b" l="l" r="r" t="t"/>
                <a:pathLst>
                  <a:path extrusionOk="0" h="55038" w="46483">
                    <a:moveTo>
                      <a:pt x="40174" y="8308"/>
                    </a:moveTo>
                    <a:lnTo>
                      <a:pt x="40174" y="35472"/>
                    </a:lnTo>
                    <a:cubicBezTo>
                      <a:pt x="40174" y="42036"/>
                      <a:pt x="39276" y="46720"/>
                      <a:pt x="37480" y="49527"/>
                    </a:cubicBezTo>
                    <a:cubicBezTo>
                      <a:pt x="35117" y="53198"/>
                      <a:pt x="30503" y="55034"/>
                      <a:pt x="23638" y="55038"/>
                    </a:cubicBezTo>
                    <a:cubicBezTo>
                      <a:pt x="14788" y="55038"/>
                      <a:pt x="9443" y="52060"/>
                      <a:pt x="7604" y="46104"/>
                    </a:cubicBezTo>
                    <a:cubicBezTo>
                      <a:pt x="6729" y="43344"/>
                      <a:pt x="6292" y="39796"/>
                      <a:pt x="6292" y="35460"/>
                    </a:cubicBezTo>
                    <a:lnTo>
                      <a:pt x="6292" y="8308"/>
                    </a:lnTo>
                    <a:cubicBezTo>
                      <a:pt x="6292" y="4760"/>
                      <a:pt x="5384" y="2700"/>
                      <a:pt x="3568" y="2129"/>
                    </a:cubicBezTo>
                    <a:cubicBezTo>
                      <a:pt x="2407" y="1807"/>
                      <a:pt x="1205" y="1660"/>
                      <a:pt x="0" y="1691"/>
                    </a:cubicBezTo>
                    <a:lnTo>
                      <a:pt x="0" y="0"/>
                    </a:lnTo>
                    <a:lnTo>
                      <a:pt x="19083" y="0"/>
                    </a:lnTo>
                    <a:lnTo>
                      <a:pt x="19083" y="1691"/>
                    </a:lnTo>
                    <a:cubicBezTo>
                      <a:pt x="16720" y="1691"/>
                      <a:pt x="15071" y="2129"/>
                      <a:pt x="14197" y="2992"/>
                    </a:cubicBezTo>
                    <a:cubicBezTo>
                      <a:pt x="13322" y="3855"/>
                      <a:pt x="12779" y="5682"/>
                      <a:pt x="12779" y="8314"/>
                    </a:cubicBezTo>
                    <a:lnTo>
                      <a:pt x="12779" y="35472"/>
                    </a:lnTo>
                    <a:cubicBezTo>
                      <a:pt x="12779" y="43297"/>
                      <a:pt x="14632" y="48323"/>
                      <a:pt x="18338" y="50550"/>
                    </a:cubicBezTo>
                    <a:cubicBezTo>
                      <a:pt x="20038" y="51525"/>
                      <a:pt x="21976" y="52002"/>
                      <a:pt x="23933" y="51928"/>
                    </a:cubicBezTo>
                    <a:cubicBezTo>
                      <a:pt x="28797" y="51928"/>
                      <a:pt x="32114" y="50418"/>
                      <a:pt x="33882" y="47399"/>
                    </a:cubicBezTo>
                    <a:cubicBezTo>
                      <a:pt x="35320" y="44931"/>
                      <a:pt x="36039" y="40955"/>
                      <a:pt x="36039" y="35472"/>
                    </a:cubicBezTo>
                    <a:lnTo>
                      <a:pt x="36039" y="8308"/>
                    </a:lnTo>
                    <a:cubicBezTo>
                      <a:pt x="36039" y="5682"/>
                      <a:pt x="35580" y="3924"/>
                      <a:pt x="34662" y="3033"/>
                    </a:cubicBezTo>
                    <a:cubicBezTo>
                      <a:pt x="33764" y="2141"/>
                      <a:pt x="32122" y="1697"/>
                      <a:pt x="29741" y="1691"/>
                    </a:cubicBezTo>
                    <a:lnTo>
                      <a:pt x="29741" y="0"/>
                    </a:lnTo>
                    <a:lnTo>
                      <a:pt x="46484" y="0"/>
                    </a:lnTo>
                    <a:lnTo>
                      <a:pt x="46484" y="1691"/>
                    </a:lnTo>
                    <a:cubicBezTo>
                      <a:pt x="43487" y="1691"/>
                      <a:pt x="41622" y="2440"/>
                      <a:pt x="40889" y="3938"/>
                    </a:cubicBezTo>
                    <a:cubicBezTo>
                      <a:pt x="40416" y="4884"/>
                      <a:pt x="40174" y="6321"/>
                      <a:pt x="40174" y="8308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93" name="Google Shape;3593;p24"/>
              <p:cNvSpPr/>
              <p:nvPr/>
            </p:nvSpPr>
            <p:spPr>
              <a:xfrm>
                <a:off x="10474592" y="4952254"/>
                <a:ext cx="36658" cy="38304"/>
              </a:xfrm>
              <a:custGeom>
                <a:rect b="b" l="l" r="r" t="t"/>
                <a:pathLst>
                  <a:path extrusionOk="0" h="38304" w="36658">
                    <a:moveTo>
                      <a:pt x="0" y="38304"/>
                    </a:moveTo>
                    <a:lnTo>
                      <a:pt x="0" y="36927"/>
                    </a:lnTo>
                    <a:cubicBezTo>
                      <a:pt x="1969" y="36927"/>
                      <a:pt x="3375" y="36481"/>
                      <a:pt x="4218" y="35590"/>
                    </a:cubicBezTo>
                    <a:cubicBezTo>
                      <a:pt x="5069" y="34668"/>
                      <a:pt x="5488" y="33107"/>
                      <a:pt x="5488" y="30901"/>
                    </a:cubicBezTo>
                    <a:lnTo>
                      <a:pt x="5488" y="8621"/>
                    </a:lnTo>
                    <a:cubicBezTo>
                      <a:pt x="5488" y="6682"/>
                      <a:pt x="4992" y="5310"/>
                      <a:pt x="4006" y="4529"/>
                    </a:cubicBezTo>
                    <a:cubicBezTo>
                      <a:pt x="3226" y="3938"/>
                      <a:pt x="1891" y="3542"/>
                      <a:pt x="0" y="3382"/>
                    </a:cubicBezTo>
                    <a:lnTo>
                      <a:pt x="0" y="2004"/>
                    </a:lnTo>
                    <a:lnTo>
                      <a:pt x="11154" y="0"/>
                    </a:lnTo>
                    <a:lnTo>
                      <a:pt x="11154" y="10827"/>
                    </a:lnTo>
                    <a:lnTo>
                      <a:pt x="11296" y="10827"/>
                    </a:lnTo>
                    <a:cubicBezTo>
                      <a:pt x="13801" y="3605"/>
                      <a:pt x="17625" y="-4"/>
                      <a:pt x="22769" y="0"/>
                    </a:cubicBezTo>
                    <a:cubicBezTo>
                      <a:pt x="26314" y="0"/>
                      <a:pt x="28677" y="1128"/>
                      <a:pt x="29859" y="3382"/>
                    </a:cubicBezTo>
                    <a:cubicBezTo>
                      <a:pt x="30710" y="5014"/>
                      <a:pt x="31135" y="8006"/>
                      <a:pt x="31135" y="12358"/>
                    </a:cubicBezTo>
                    <a:lnTo>
                      <a:pt x="31135" y="30901"/>
                    </a:lnTo>
                    <a:cubicBezTo>
                      <a:pt x="31135" y="34000"/>
                      <a:pt x="32008" y="35864"/>
                      <a:pt x="33752" y="36495"/>
                    </a:cubicBezTo>
                    <a:cubicBezTo>
                      <a:pt x="34689" y="36809"/>
                      <a:pt x="35672" y="36955"/>
                      <a:pt x="36659" y="36927"/>
                    </a:cubicBezTo>
                    <a:lnTo>
                      <a:pt x="36659" y="38304"/>
                    </a:lnTo>
                    <a:lnTo>
                      <a:pt x="20004" y="38304"/>
                    </a:lnTo>
                    <a:lnTo>
                      <a:pt x="20004" y="36927"/>
                    </a:lnTo>
                    <a:cubicBezTo>
                      <a:pt x="22013" y="36927"/>
                      <a:pt x="23425" y="36483"/>
                      <a:pt x="24252" y="35590"/>
                    </a:cubicBezTo>
                    <a:cubicBezTo>
                      <a:pt x="25079" y="34698"/>
                      <a:pt x="25528" y="33137"/>
                      <a:pt x="25528" y="30901"/>
                    </a:cubicBezTo>
                    <a:lnTo>
                      <a:pt x="25528" y="14132"/>
                    </a:lnTo>
                    <a:cubicBezTo>
                      <a:pt x="25528" y="10407"/>
                      <a:pt x="25410" y="8111"/>
                      <a:pt x="25174" y="7243"/>
                    </a:cubicBezTo>
                    <a:cubicBezTo>
                      <a:pt x="24583" y="5067"/>
                      <a:pt x="23072" y="3978"/>
                      <a:pt x="20642" y="3974"/>
                    </a:cubicBezTo>
                    <a:cubicBezTo>
                      <a:pt x="19035" y="3974"/>
                      <a:pt x="17395" y="5103"/>
                      <a:pt x="15721" y="7362"/>
                    </a:cubicBezTo>
                    <a:cubicBezTo>
                      <a:pt x="14430" y="9123"/>
                      <a:pt x="13393" y="11058"/>
                      <a:pt x="12643" y="13109"/>
                    </a:cubicBezTo>
                    <a:cubicBezTo>
                      <a:pt x="11676" y="15594"/>
                      <a:pt x="11172" y="18236"/>
                      <a:pt x="11154" y="20902"/>
                    </a:cubicBezTo>
                    <a:lnTo>
                      <a:pt x="11154" y="30901"/>
                    </a:lnTo>
                    <a:cubicBezTo>
                      <a:pt x="11154" y="34000"/>
                      <a:pt x="12027" y="35864"/>
                      <a:pt x="13771" y="36495"/>
                    </a:cubicBezTo>
                    <a:cubicBezTo>
                      <a:pt x="14708" y="36808"/>
                      <a:pt x="15692" y="36954"/>
                      <a:pt x="16678" y="36927"/>
                    </a:cubicBezTo>
                    <a:lnTo>
                      <a:pt x="16678" y="38304"/>
                    </a:ln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94" name="Google Shape;3594;p24"/>
              <p:cNvSpPr/>
              <p:nvPr/>
            </p:nvSpPr>
            <p:spPr>
              <a:xfrm>
                <a:off x="10514849" y="4935478"/>
                <a:ext cx="16672" cy="55080"/>
              </a:xfrm>
              <a:custGeom>
                <a:rect b="b" l="l" r="r" t="t"/>
                <a:pathLst>
                  <a:path extrusionOk="0" h="55080" w="16672">
                    <a:moveTo>
                      <a:pt x="0" y="55080"/>
                    </a:moveTo>
                    <a:lnTo>
                      <a:pt x="0" y="53703"/>
                    </a:lnTo>
                    <a:cubicBezTo>
                      <a:pt x="1969" y="53703"/>
                      <a:pt x="3373" y="53257"/>
                      <a:pt x="4212" y="52366"/>
                    </a:cubicBezTo>
                    <a:cubicBezTo>
                      <a:pt x="5051" y="51475"/>
                      <a:pt x="5477" y="49912"/>
                      <a:pt x="5488" y="47677"/>
                    </a:cubicBezTo>
                    <a:lnTo>
                      <a:pt x="5488" y="25397"/>
                    </a:lnTo>
                    <a:cubicBezTo>
                      <a:pt x="5488" y="23426"/>
                      <a:pt x="4992" y="22062"/>
                      <a:pt x="4000" y="21305"/>
                    </a:cubicBezTo>
                    <a:cubicBezTo>
                      <a:pt x="3243" y="20714"/>
                      <a:pt x="1914" y="20318"/>
                      <a:pt x="0" y="20158"/>
                    </a:cubicBezTo>
                    <a:lnTo>
                      <a:pt x="0" y="18780"/>
                    </a:lnTo>
                    <a:lnTo>
                      <a:pt x="11154" y="16776"/>
                    </a:lnTo>
                    <a:lnTo>
                      <a:pt x="11154" y="47677"/>
                    </a:lnTo>
                    <a:cubicBezTo>
                      <a:pt x="11154" y="50776"/>
                      <a:pt x="12027" y="52640"/>
                      <a:pt x="13771" y="53271"/>
                    </a:cubicBezTo>
                    <a:cubicBezTo>
                      <a:pt x="14706" y="53584"/>
                      <a:pt x="15687" y="53730"/>
                      <a:pt x="16672" y="53703"/>
                    </a:cubicBezTo>
                    <a:lnTo>
                      <a:pt x="16672" y="55080"/>
                    </a:lnTo>
                    <a:close/>
                    <a:moveTo>
                      <a:pt x="8106" y="9296"/>
                    </a:moveTo>
                    <a:cubicBezTo>
                      <a:pt x="6970" y="9314"/>
                      <a:pt x="5886" y="8821"/>
                      <a:pt x="5152" y="7954"/>
                    </a:cubicBezTo>
                    <a:cubicBezTo>
                      <a:pt x="4356" y="7057"/>
                      <a:pt x="3933" y="5889"/>
                      <a:pt x="3970" y="4690"/>
                    </a:cubicBezTo>
                    <a:cubicBezTo>
                      <a:pt x="3936" y="3477"/>
                      <a:pt x="4358" y="2296"/>
                      <a:pt x="5152" y="1378"/>
                    </a:cubicBezTo>
                    <a:cubicBezTo>
                      <a:pt x="5880" y="499"/>
                      <a:pt x="6964" y="-8"/>
                      <a:pt x="8106" y="1"/>
                    </a:cubicBezTo>
                    <a:cubicBezTo>
                      <a:pt x="9250" y="-22"/>
                      <a:pt x="10341" y="487"/>
                      <a:pt x="11060" y="1378"/>
                    </a:cubicBezTo>
                    <a:cubicBezTo>
                      <a:pt x="11859" y="2293"/>
                      <a:pt x="12281" y="3476"/>
                      <a:pt x="12241" y="4690"/>
                    </a:cubicBezTo>
                    <a:cubicBezTo>
                      <a:pt x="12275" y="5888"/>
                      <a:pt x="11853" y="7055"/>
                      <a:pt x="11060" y="7954"/>
                    </a:cubicBezTo>
                    <a:cubicBezTo>
                      <a:pt x="10324" y="8819"/>
                      <a:pt x="9241" y="9311"/>
                      <a:pt x="8106" y="9296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95" name="Google Shape;3595;p24"/>
              <p:cNvSpPr/>
              <p:nvPr/>
            </p:nvSpPr>
            <p:spPr>
              <a:xfrm>
                <a:off x="10529672" y="4953082"/>
                <a:ext cx="39311" cy="38263"/>
              </a:xfrm>
              <a:custGeom>
                <a:rect b="b" l="l" r="r" t="t"/>
                <a:pathLst>
                  <a:path extrusionOk="0" h="38263" w="39311">
                    <a:moveTo>
                      <a:pt x="18581" y="38263"/>
                    </a:moveTo>
                    <a:lnTo>
                      <a:pt x="7468" y="8858"/>
                    </a:lnTo>
                    <a:cubicBezTo>
                      <a:pt x="6192" y="5499"/>
                      <a:pt x="4858" y="3347"/>
                      <a:pt x="3468" y="2401"/>
                    </a:cubicBezTo>
                    <a:cubicBezTo>
                      <a:pt x="2425" y="1761"/>
                      <a:pt x="1222" y="1433"/>
                      <a:pt x="0" y="1455"/>
                    </a:cubicBezTo>
                    <a:lnTo>
                      <a:pt x="0" y="0"/>
                    </a:lnTo>
                    <a:lnTo>
                      <a:pt x="15325" y="0"/>
                    </a:lnTo>
                    <a:lnTo>
                      <a:pt x="15325" y="1455"/>
                    </a:lnTo>
                    <a:cubicBezTo>
                      <a:pt x="13175" y="1455"/>
                      <a:pt x="12105" y="2099"/>
                      <a:pt x="12105" y="3382"/>
                    </a:cubicBezTo>
                    <a:cubicBezTo>
                      <a:pt x="12198" y="4764"/>
                      <a:pt x="12520" y="6121"/>
                      <a:pt x="13057" y="7397"/>
                    </a:cubicBezTo>
                    <a:lnTo>
                      <a:pt x="21328" y="29642"/>
                    </a:lnTo>
                    <a:lnTo>
                      <a:pt x="28618" y="7634"/>
                    </a:lnTo>
                    <a:cubicBezTo>
                      <a:pt x="29049" y="6522"/>
                      <a:pt x="29324" y="5356"/>
                      <a:pt x="29433" y="4169"/>
                    </a:cubicBezTo>
                    <a:cubicBezTo>
                      <a:pt x="29433" y="2513"/>
                      <a:pt x="28348" y="1608"/>
                      <a:pt x="26178" y="1455"/>
                    </a:cubicBezTo>
                    <a:lnTo>
                      <a:pt x="26178" y="0"/>
                    </a:lnTo>
                    <a:lnTo>
                      <a:pt x="39312" y="0"/>
                    </a:lnTo>
                    <a:lnTo>
                      <a:pt x="39312" y="1455"/>
                    </a:lnTo>
                    <a:cubicBezTo>
                      <a:pt x="37114" y="1608"/>
                      <a:pt x="35548" y="2271"/>
                      <a:pt x="34585" y="3424"/>
                    </a:cubicBezTo>
                    <a:cubicBezTo>
                      <a:pt x="33947" y="4186"/>
                      <a:pt x="33155" y="5913"/>
                      <a:pt x="32222" y="8621"/>
                    </a:cubicBezTo>
                    <a:lnTo>
                      <a:pt x="21989" y="38263"/>
                    </a:ln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96" name="Google Shape;3596;p24"/>
              <p:cNvSpPr/>
              <p:nvPr/>
            </p:nvSpPr>
            <p:spPr>
              <a:xfrm>
                <a:off x="10566419" y="4952254"/>
                <a:ext cx="27125" cy="39098"/>
              </a:xfrm>
              <a:custGeom>
                <a:rect b="b" l="l" r="r" t="t"/>
                <a:pathLst>
                  <a:path extrusionOk="0" h="39098" w="27125">
                    <a:moveTo>
                      <a:pt x="26196" y="35076"/>
                    </a:moveTo>
                    <a:lnTo>
                      <a:pt x="26196" y="37678"/>
                    </a:lnTo>
                    <a:cubicBezTo>
                      <a:pt x="23431" y="38688"/>
                      <a:pt x="20501" y="39167"/>
                      <a:pt x="17558" y="39091"/>
                    </a:cubicBezTo>
                    <a:cubicBezTo>
                      <a:pt x="9914" y="39091"/>
                      <a:pt x="4744" y="36006"/>
                      <a:pt x="2050" y="29837"/>
                    </a:cubicBezTo>
                    <a:cubicBezTo>
                      <a:pt x="679" y="26743"/>
                      <a:pt x="-4" y="22978"/>
                      <a:pt x="0" y="18543"/>
                    </a:cubicBezTo>
                    <a:cubicBezTo>
                      <a:pt x="0" y="6181"/>
                      <a:pt x="4908" y="0"/>
                      <a:pt x="14723" y="0"/>
                    </a:cubicBezTo>
                    <a:cubicBezTo>
                      <a:pt x="19678" y="0"/>
                      <a:pt x="23254" y="1994"/>
                      <a:pt x="25451" y="5984"/>
                    </a:cubicBezTo>
                    <a:cubicBezTo>
                      <a:pt x="26630" y="8324"/>
                      <a:pt x="27203" y="10922"/>
                      <a:pt x="27118" y="13541"/>
                    </a:cubicBezTo>
                    <a:lnTo>
                      <a:pt x="27118" y="15315"/>
                    </a:lnTo>
                    <a:lnTo>
                      <a:pt x="6038" y="15315"/>
                    </a:lnTo>
                    <a:cubicBezTo>
                      <a:pt x="6038" y="20956"/>
                      <a:pt x="7277" y="25720"/>
                      <a:pt x="9754" y="29606"/>
                    </a:cubicBezTo>
                    <a:cubicBezTo>
                      <a:pt x="12511" y="33942"/>
                      <a:pt x="16300" y="36111"/>
                      <a:pt x="21121" y="36111"/>
                    </a:cubicBezTo>
                    <a:cubicBezTo>
                      <a:pt x="22873" y="36202"/>
                      <a:pt x="24619" y="35845"/>
                      <a:pt x="26196" y="35076"/>
                    </a:cubicBezTo>
                    <a:close/>
                    <a:moveTo>
                      <a:pt x="6014" y="12677"/>
                    </a:moveTo>
                    <a:lnTo>
                      <a:pt x="20672" y="12677"/>
                    </a:lnTo>
                    <a:cubicBezTo>
                      <a:pt x="20672" y="8791"/>
                      <a:pt x="19752" y="5968"/>
                      <a:pt x="17913" y="4210"/>
                    </a:cubicBezTo>
                    <a:cubicBezTo>
                      <a:pt x="16776" y="3206"/>
                      <a:pt x="15292" y="2684"/>
                      <a:pt x="13777" y="2755"/>
                    </a:cubicBezTo>
                    <a:cubicBezTo>
                      <a:pt x="10587" y="2755"/>
                      <a:pt x="8297" y="4685"/>
                      <a:pt x="6906" y="8544"/>
                    </a:cubicBezTo>
                    <a:cubicBezTo>
                      <a:pt x="6379" y="9861"/>
                      <a:pt x="6086" y="11260"/>
                      <a:pt x="6038" y="12677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97" name="Google Shape;3597;p24"/>
              <p:cNvSpPr/>
              <p:nvPr/>
            </p:nvSpPr>
            <p:spPr>
              <a:xfrm>
                <a:off x="10596946" y="4952248"/>
                <a:ext cx="24389" cy="38316"/>
              </a:xfrm>
              <a:custGeom>
                <a:rect b="b" l="l" r="r" t="t"/>
                <a:pathLst>
                  <a:path extrusionOk="0" h="38316" w="24389">
                    <a:moveTo>
                      <a:pt x="0" y="38310"/>
                    </a:moveTo>
                    <a:lnTo>
                      <a:pt x="0" y="36933"/>
                    </a:lnTo>
                    <a:cubicBezTo>
                      <a:pt x="2003" y="36933"/>
                      <a:pt x="3421" y="36489"/>
                      <a:pt x="4242" y="35596"/>
                    </a:cubicBezTo>
                    <a:cubicBezTo>
                      <a:pt x="5063" y="34703"/>
                      <a:pt x="5518" y="33142"/>
                      <a:pt x="5518" y="30907"/>
                    </a:cubicBezTo>
                    <a:lnTo>
                      <a:pt x="5518" y="8627"/>
                    </a:lnTo>
                    <a:cubicBezTo>
                      <a:pt x="5518" y="6656"/>
                      <a:pt x="5024" y="5276"/>
                      <a:pt x="4035" y="4488"/>
                    </a:cubicBezTo>
                    <a:cubicBezTo>
                      <a:pt x="3248" y="3908"/>
                      <a:pt x="1902" y="3540"/>
                      <a:pt x="0" y="3382"/>
                    </a:cubicBezTo>
                    <a:lnTo>
                      <a:pt x="0" y="2004"/>
                    </a:lnTo>
                    <a:lnTo>
                      <a:pt x="11184" y="0"/>
                    </a:lnTo>
                    <a:lnTo>
                      <a:pt x="11184" y="8710"/>
                    </a:lnTo>
                    <a:lnTo>
                      <a:pt x="11326" y="8710"/>
                    </a:lnTo>
                    <a:cubicBezTo>
                      <a:pt x="13295" y="2907"/>
                      <a:pt x="16434" y="8"/>
                      <a:pt x="20743" y="12"/>
                    </a:cubicBezTo>
                    <a:cubicBezTo>
                      <a:pt x="21703" y="-4"/>
                      <a:pt x="22627" y="380"/>
                      <a:pt x="23295" y="1070"/>
                    </a:cubicBezTo>
                    <a:cubicBezTo>
                      <a:pt x="24025" y="1783"/>
                      <a:pt x="24421" y="2770"/>
                      <a:pt x="24388" y="3790"/>
                    </a:cubicBezTo>
                    <a:cubicBezTo>
                      <a:pt x="24388" y="6340"/>
                      <a:pt x="23220" y="7614"/>
                      <a:pt x="20885" y="7610"/>
                    </a:cubicBezTo>
                    <a:cubicBezTo>
                      <a:pt x="19983" y="7550"/>
                      <a:pt x="19121" y="7221"/>
                      <a:pt x="18409" y="6664"/>
                    </a:cubicBezTo>
                    <a:cubicBezTo>
                      <a:pt x="17928" y="6241"/>
                      <a:pt x="17376" y="5906"/>
                      <a:pt x="16779" y="5676"/>
                    </a:cubicBezTo>
                    <a:cubicBezTo>
                      <a:pt x="15762" y="5676"/>
                      <a:pt x="14642" y="6662"/>
                      <a:pt x="13417" y="8633"/>
                    </a:cubicBezTo>
                    <a:cubicBezTo>
                      <a:pt x="11928" y="10998"/>
                      <a:pt x="11184" y="14331"/>
                      <a:pt x="11184" y="18632"/>
                    </a:cubicBezTo>
                    <a:lnTo>
                      <a:pt x="11184" y="30913"/>
                    </a:lnTo>
                    <a:cubicBezTo>
                      <a:pt x="11184" y="34012"/>
                      <a:pt x="12058" y="35876"/>
                      <a:pt x="13807" y="36507"/>
                    </a:cubicBezTo>
                    <a:cubicBezTo>
                      <a:pt x="14741" y="36821"/>
                      <a:pt x="15723" y="36967"/>
                      <a:pt x="16708" y="36939"/>
                    </a:cubicBezTo>
                    <a:lnTo>
                      <a:pt x="16708" y="38316"/>
                    </a:ln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98" name="Google Shape;3598;p24"/>
              <p:cNvSpPr/>
              <p:nvPr/>
            </p:nvSpPr>
            <p:spPr>
              <a:xfrm>
                <a:off x="10623726" y="4952230"/>
                <a:ext cx="23188" cy="39116"/>
              </a:xfrm>
              <a:custGeom>
                <a:rect b="b" l="l" r="r" t="t"/>
                <a:pathLst>
                  <a:path extrusionOk="0" h="39116" w="23188">
                    <a:moveTo>
                      <a:pt x="21381" y="10023"/>
                    </a:moveTo>
                    <a:lnTo>
                      <a:pt x="19579" y="10023"/>
                    </a:lnTo>
                    <a:cubicBezTo>
                      <a:pt x="18516" y="5191"/>
                      <a:pt x="16048" y="2776"/>
                      <a:pt x="12176" y="2780"/>
                    </a:cubicBezTo>
                    <a:cubicBezTo>
                      <a:pt x="9884" y="2780"/>
                      <a:pt x="8172" y="3489"/>
                      <a:pt x="7042" y="4908"/>
                    </a:cubicBezTo>
                    <a:cubicBezTo>
                      <a:pt x="6422" y="5765"/>
                      <a:pt x="6111" y="6808"/>
                      <a:pt x="6162" y="7865"/>
                    </a:cubicBezTo>
                    <a:cubicBezTo>
                      <a:pt x="6162" y="9859"/>
                      <a:pt x="7247" y="11633"/>
                      <a:pt x="9417" y="13187"/>
                    </a:cubicBezTo>
                    <a:lnTo>
                      <a:pt x="16460" y="17480"/>
                    </a:lnTo>
                    <a:cubicBezTo>
                      <a:pt x="18870" y="19005"/>
                      <a:pt x="20522" y="20396"/>
                      <a:pt x="21416" y="21654"/>
                    </a:cubicBezTo>
                    <a:cubicBezTo>
                      <a:pt x="22598" y="23310"/>
                      <a:pt x="23189" y="25478"/>
                      <a:pt x="23189" y="28158"/>
                    </a:cubicBezTo>
                    <a:cubicBezTo>
                      <a:pt x="23189" y="31966"/>
                      <a:pt x="21749" y="34828"/>
                      <a:pt x="18870" y="36744"/>
                    </a:cubicBezTo>
                    <a:cubicBezTo>
                      <a:pt x="16507" y="38321"/>
                      <a:pt x="13498" y="39109"/>
                      <a:pt x="9843" y="39109"/>
                    </a:cubicBezTo>
                    <a:cubicBezTo>
                      <a:pt x="6669" y="39183"/>
                      <a:pt x="3508" y="38707"/>
                      <a:pt x="496" y="37702"/>
                    </a:cubicBezTo>
                    <a:lnTo>
                      <a:pt x="0" y="28643"/>
                    </a:lnTo>
                    <a:lnTo>
                      <a:pt x="1772" y="28643"/>
                    </a:lnTo>
                    <a:cubicBezTo>
                      <a:pt x="3072" y="33870"/>
                      <a:pt x="5927" y="36482"/>
                      <a:pt x="10339" y="36478"/>
                    </a:cubicBezTo>
                    <a:cubicBezTo>
                      <a:pt x="12107" y="36485"/>
                      <a:pt x="13818" y="35855"/>
                      <a:pt x="15160" y="34704"/>
                    </a:cubicBezTo>
                    <a:cubicBezTo>
                      <a:pt x="16653" y="33543"/>
                      <a:pt x="17517" y="31748"/>
                      <a:pt x="17493" y="29855"/>
                    </a:cubicBezTo>
                    <a:cubicBezTo>
                      <a:pt x="17493" y="27995"/>
                      <a:pt x="16509" y="26221"/>
                      <a:pt x="14539" y="24534"/>
                    </a:cubicBezTo>
                    <a:cubicBezTo>
                      <a:pt x="12935" y="23261"/>
                      <a:pt x="11217" y="22141"/>
                      <a:pt x="9405" y="21187"/>
                    </a:cubicBezTo>
                    <a:cubicBezTo>
                      <a:pt x="7605" y="20215"/>
                      <a:pt x="5888" y="19096"/>
                      <a:pt x="4271" y="17840"/>
                    </a:cubicBezTo>
                    <a:cubicBezTo>
                      <a:pt x="1743" y="15739"/>
                      <a:pt x="480" y="13177"/>
                      <a:pt x="484" y="10153"/>
                    </a:cubicBezTo>
                    <a:cubicBezTo>
                      <a:pt x="484" y="6605"/>
                      <a:pt x="1747" y="3956"/>
                      <a:pt x="4271" y="2206"/>
                    </a:cubicBezTo>
                    <a:cubicBezTo>
                      <a:pt x="6367" y="732"/>
                      <a:pt x="9124" y="-3"/>
                      <a:pt x="12543" y="1"/>
                    </a:cubicBezTo>
                    <a:cubicBezTo>
                      <a:pt x="15381" y="-20"/>
                      <a:pt x="18202" y="452"/>
                      <a:pt x="20879" y="1396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599" name="Google Shape;3599;p24"/>
              <p:cNvSpPr/>
              <p:nvPr/>
            </p:nvSpPr>
            <p:spPr>
              <a:xfrm>
                <a:off x="10650283" y="4935478"/>
                <a:ext cx="16672" cy="55080"/>
              </a:xfrm>
              <a:custGeom>
                <a:rect b="b" l="l" r="r" t="t"/>
                <a:pathLst>
                  <a:path extrusionOk="0" h="55080" w="16672">
                    <a:moveTo>
                      <a:pt x="0" y="55080"/>
                    </a:moveTo>
                    <a:lnTo>
                      <a:pt x="0" y="53703"/>
                    </a:lnTo>
                    <a:cubicBezTo>
                      <a:pt x="1969" y="53703"/>
                      <a:pt x="3373" y="53257"/>
                      <a:pt x="4212" y="52366"/>
                    </a:cubicBezTo>
                    <a:cubicBezTo>
                      <a:pt x="5051" y="51475"/>
                      <a:pt x="5475" y="49912"/>
                      <a:pt x="5483" y="47677"/>
                    </a:cubicBezTo>
                    <a:lnTo>
                      <a:pt x="5483" y="25397"/>
                    </a:lnTo>
                    <a:cubicBezTo>
                      <a:pt x="5483" y="23428"/>
                      <a:pt x="4992" y="22062"/>
                      <a:pt x="4000" y="21305"/>
                    </a:cubicBezTo>
                    <a:cubicBezTo>
                      <a:pt x="3243" y="20714"/>
                      <a:pt x="1908" y="20318"/>
                      <a:pt x="0" y="20158"/>
                    </a:cubicBezTo>
                    <a:lnTo>
                      <a:pt x="0" y="18780"/>
                    </a:lnTo>
                    <a:lnTo>
                      <a:pt x="11148" y="16776"/>
                    </a:lnTo>
                    <a:lnTo>
                      <a:pt x="11148" y="47677"/>
                    </a:lnTo>
                    <a:cubicBezTo>
                      <a:pt x="11148" y="50776"/>
                      <a:pt x="12023" y="52640"/>
                      <a:pt x="13771" y="53271"/>
                    </a:cubicBezTo>
                    <a:cubicBezTo>
                      <a:pt x="14706" y="53585"/>
                      <a:pt x="15687" y="53731"/>
                      <a:pt x="16672" y="53703"/>
                    </a:cubicBezTo>
                    <a:lnTo>
                      <a:pt x="16672" y="55080"/>
                    </a:lnTo>
                    <a:close/>
                    <a:moveTo>
                      <a:pt x="8106" y="9296"/>
                    </a:moveTo>
                    <a:cubicBezTo>
                      <a:pt x="6971" y="9311"/>
                      <a:pt x="5888" y="8819"/>
                      <a:pt x="5152" y="7954"/>
                    </a:cubicBezTo>
                    <a:cubicBezTo>
                      <a:pt x="4359" y="7055"/>
                      <a:pt x="3936" y="5888"/>
                      <a:pt x="3970" y="4690"/>
                    </a:cubicBezTo>
                    <a:cubicBezTo>
                      <a:pt x="3936" y="3477"/>
                      <a:pt x="4358" y="2296"/>
                      <a:pt x="5152" y="1378"/>
                    </a:cubicBezTo>
                    <a:cubicBezTo>
                      <a:pt x="5878" y="497"/>
                      <a:pt x="6964" y="-9"/>
                      <a:pt x="8106" y="1"/>
                    </a:cubicBezTo>
                    <a:cubicBezTo>
                      <a:pt x="9250" y="-22"/>
                      <a:pt x="10341" y="487"/>
                      <a:pt x="11060" y="1378"/>
                    </a:cubicBezTo>
                    <a:cubicBezTo>
                      <a:pt x="11860" y="2291"/>
                      <a:pt x="12283" y="3476"/>
                      <a:pt x="12241" y="4690"/>
                    </a:cubicBezTo>
                    <a:cubicBezTo>
                      <a:pt x="12279" y="5889"/>
                      <a:pt x="11856" y="7057"/>
                      <a:pt x="11060" y="7954"/>
                    </a:cubicBezTo>
                    <a:cubicBezTo>
                      <a:pt x="10324" y="8819"/>
                      <a:pt x="9241" y="9311"/>
                      <a:pt x="8106" y="9296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00" name="Google Shape;3600;p24"/>
              <p:cNvSpPr/>
              <p:nvPr/>
            </p:nvSpPr>
            <p:spPr>
              <a:xfrm>
                <a:off x="10670252" y="4933948"/>
                <a:ext cx="33013" cy="57397"/>
              </a:xfrm>
              <a:custGeom>
                <a:rect b="b" l="l" r="r" t="t"/>
                <a:pathLst>
                  <a:path extrusionOk="0" h="57397" w="33013">
                    <a:moveTo>
                      <a:pt x="6481" y="37914"/>
                    </a:moveTo>
                    <a:cubicBezTo>
                      <a:pt x="6481" y="44470"/>
                      <a:pt x="7466" y="49155"/>
                      <a:pt x="9435" y="51969"/>
                    </a:cubicBezTo>
                    <a:cubicBezTo>
                      <a:pt x="10513" y="53582"/>
                      <a:pt x="12349" y="54520"/>
                      <a:pt x="14285" y="54447"/>
                    </a:cubicBezTo>
                    <a:cubicBezTo>
                      <a:pt x="17117" y="54447"/>
                      <a:pt x="19181" y="52346"/>
                      <a:pt x="20477" y="48144"/>
                    </a:cubicBezTo>
                    <a:cubicBezTo>
                      <a:pt x="22273" y="41438"/>
                      <a:pt x="22273" y="34378"/>
                      <a:pt x="20477" y="27673"/>
                    </a:cubicBezTo>
                    <a:cubicBezTo>
                      <a:pt x="19185" y="23475"/>
                      <a:pt x="17121" y="21376"/>
                      <a:pt x="14285" y="21376"/>
                    </a:cubicBezTo>
                    <a:cubicBezTo>
                      <a:pt x="11355" y="21376"/>
                      <a:pt x="9218" y="23449"/>
                      <a:pt x="7875" y="27596"/>
                    </a:cubicBezTo>
                    <a:cubicBezTo>
                      <a:pt x="6870" y="30940"/>
                      <a:pt x="6400" y="34423"/>
                      <a:pt x="6481" y="37914"/>
                    </a:cubicBezTo>
                    <a:close/>
                    <a:moveTo>
                      <a:pt x="21842" y="57398"/>
                    </a:moveTo>
                    <a:lnTo>
                      <a:pt x="21842" y="51378"/>
                    </a:lnTo>
                    <a:lnTo>
                      <a:pt x="21700" y="51378"/>
                    </a:lnTo>
                    <a:cubicBezTo>
                      <a:pt x="21109" y="53133"/>
                      <a:pt x="19918" y="54624"/>
                      <a:pt x="18338" y="55588"/>
                    </a:cubicBezTo>
                    <a:cubicBezTo>
                      <a:pt x="16898" y="56688"/>
                      <a:pt x="15156" y="57320"/>
                      <a:pt x="13346" y="57398"/>
                    </a:cubicBezTo>
                    <a:cubicBezTo>
                      <a:pt x="8620" y="57398"/>
                      <a:pt x="5115" y="55377"/>
                      <a:pt x="2830" y="51337"/>
                    </a:cubicBezTo>
                    <a:cubicBezTo>
                      <a:pt x="943" y="47978"/>
                      <a:pt x="0" y="43504"/>
                      <a:pt x="0" y="37914"/>
                    </a:cubicBezTo>
                    <a:cubicBezTo>
                      <a:pt x="0" y="32325"/>
                      <a:pt x="943" y="27834"/>
                      <a:pt x="2830" y="24444"/>
                    </a:cubicBezTo>
                    <a:cubicBezTo>
                      <a:pt x="5115" y="20353"/>
                      <a:pt x="8620" y="18307"/>
                      <a:pt x="13346" y="18307"/>
                    </a:cubicBezTo>
                    <a:cubicBezTo>
                      <a:pt x="17119" y="18307"/>
                      <a:pt x="19904" y="20406"/>
                      <a:pt x="21700" y="24604"/>
                    </a:cubicBezTo>
                    <a:lnTo>
                      <a:pt x="21842" y="24604"/>
                    </a:lnTo>
                    <a:lnTo>
                      <a:pt x="21842" y="8639"/>
                    </a:lnTo>
                    <a:cubicBezTo>
                      <a:pt x="21842" y="6747"/>
                      <a:pt x="21322" y="5399"/>
                      <a:pt x="20282" y="4583"/>
                    </a:cubicBezTo>
                    <a:cubicBezTo>
                      <a:pt x="19502" y="3950"/>
                      <a:pt x="18185" y="3536"/>
                      <a:pt x="16324" y="3323"/>
                    </a:cubicBezTo>
                    <a:lnTo>
                      <a:pt x="16324" y="1945"/>
                    </a:lnTo>
                    <a:lnTo>
                      <a:pt x="27525" y="0"/>
                    </a:lnTo>
                    <a:lnTo>
                      <a:pt x="27525" y="48776"/>
                    </a:lnTo>
                    <a:cubicBezTo>
                      <a:pt x="27525" y="50747"/>
                      <a:pt x="28020" y="52127"/>
                      <a:pt x="29008" y="52916"/>
                    </a:cubicBezTo>
                    <a:cubicBezTo>
                      <a:pt x="29741" y="53519"/>
                      <a:pt x="31076" y="53925"/>
                      <a:pt x="33014" y="54134"/>
                    </a:cubicBezTo>
                    <a:lnTo>
                      <a:pt x="33014" y="55476"/>
                    </a:ln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01" name="Google Shape;3601;p24"/>
              <p:cNvSpPr/>
              <p:nvPr/>
            </p:nvSpPr>
            <p:spPr>
              <a:xfrm>
                <a:off x="10706755" y="4952296"/>
                <a:ext cx="29842" cy="39049"/>
              </a:xfrm>
              <a:custGeom>
                <a:rect b="b" l="l" r="r" t="t"/>
                <a:pathLst>
                  <a:path extrusionOk="0" h="39049" w="29842">
                    <a:moveTo>
                      <a:pt x="29843" y="36649"/>
                    </a:moveTo>
                    <a:lnTo>
                      <a:pt x="29843" y="38346"/>
                    </a:lnTo>
                    <a:cubicBezTo>
                      <a:pt x="28124" y="38817"/>
                      <a:pt x="26350" y="39053"/>
                      <a:pt x="24567" y="39050"/>
                    </a:cubicBezTo>
                    <a:cubicBezTo>
                      <a:pt x="20935" y="39050"/>
                      <a:pt x="19118" y="37079"/>
                      <a:pt x="19114" y="33137"/>
                    </a:cubicBezTo>
                    <a:lnTo>
                      <a:pt x="18978" y="33137"/>
                    </a:lnTo>
                    <a:cubicBezTo>
                      <a:pt x="16591" y="37079"/>
                      <a:pt x="13157" y="39050"/>
                      <a:pt x="8675" y="39050"/>
                    </a:cubicBezTo>
                    <a:cubicBezTo>
                      <a:pt x="5248" y="39050"/>
                      <a:pt x="2733" y="37581"/>
                      <a:pt x="1130" y="34644"/>
                    </a:cubicBezTo>
                    <a:cubicBezTo>
                      <a:pt x="358" y="33177"/>
                      <a:pt x="-30" y="31537"/>
                      <a:pt x="2" y="29878"/>
                    </a:cubicBezTo>
                    <a:cubicBezTo>
                      <a:pt x="2" y="24864"/>
                      <a:pt x="2325" y="21464"/>
                      <a:pt x="6973" y="19679"/>
                    </a:cubicBezTo>
                    <a:cubicBezTo>
                      <a:pt x="9131" y="18885"/>
                      <a:pt x="11380" y="18362"/>
                      <a:pt x="13667" y="18123"/>
                    </a:cubicBezTo>
                    <a:lnTo>
                      <a:pt x="19114" y="17497"/>
                    </a:lnTo>
                    <a:lnTo>
                      <a:pt x="19114" y="14422"/>
                    </a:lnTo>
                    <a:cubicBezTo>
                      <a:pt x="19114" y="9278"/>
                      <a:pt x="18454" y="5927"/>
                      <a:pt x="17135" y="4370"/>
                    </a:cubicBezTo>
                    <a:cubicBezTo>
                      <a:pt x="16213" y="3294"/>
                      <a:pt x="14821" y="2755"/>
                      <a:pt x="12958" y="2755"/>
                    </a:cubicBezTo>
                    <a:cubicBezTo>
                      <a:pt x="11209" y="2755"/>
                      <a:pt x="9969" y="3043"/>
                      <a:pt x="9236" y="3619"/>
                    </a:cubicBezTo>
                    <a:cubicBezTo>
                      <a:pt x="8344" y="4328"/>
                      <a:pt x="7895" y="5606"/>
                      <a:pt x="7895" y="7439"/>
                    </a:cubicBezTo>
                    <a:cubicBezTo>
                      <a:pt x="7895" y="10277"/>
                      <a:pt x="6762" y="11694"/>
                      <a:pt x="4498" y="11690"/>
                    </a:cubicBezTo>
                    <a:cubicBezTo>
                      <a:pt x="2158" y="11690"/>
                      <a:pt x="988" y="10456"/>
                      <a:pt x="988" y="7988"/>
                    </a:cubicBezTo>
                    <a:cubicBezTo>
                      <a:pt x="988" y="4760"/>
                      <a:pt x="3196" y="2411"/>
                      <a:pt x="7611" y="940"/>
                    </a:cubicBezTo>
                    <a:cubicBezTo>
                      <a:pt x="9355" y="338"/>
                      <a:pt x="11184" y="20"/>
                      <a:pt x="13029" y="0"/>
                    </a:cubicBezTo>
                    <a:cubicBezTo>
                      <a:pt x="18937" y="0"/>
                      <a:pt x="22547" y="2006"/>
                      <a:pt x="23858" y="6019"/>
                    </a:cubicBezTo>
                    <a:cubicBezTo>
                      <a:pt x="24524" y="8282"/>
                      <a:pt x="24835" y="10633"/>
                      <a:pt x="24780" y="12991"/>
                    </a:cubicBezTo>
                    <a:lnTo>
                      <a:pt x="24780" y="33148"/>
                    </a:lnTo>
                    <a:cubicBezTo>
                      <a:pt x="24780" y="35719"/>
                      <a:pt x="25820" y="37005"/>
                      <a:pt x="27899" y="37010"/>
                    </a:cubicBezTo>
                    <a:cubicBezTo>
                      <a:pt x="28559" y="36963"/>
                      <a:pt x="29211" y="36842"/>
                      <a:pt x="29843" y="36649"/>
                    </a:cubicBezTo>
                    <a:close/>
                    <a:moveTo>
                      <a:pt x="19114" y="24959"/>
                    </a:moveTo>
                    <a:lnTo>
                      <a:pt x="19114" y="20193"/>
                    </a:lnTo>
                    <a:cubicBezTo>
                      <a:pt x="10666" y="20406"/>
                      <a:pt x="6441" y="23201"/>
                      <a:pt x="6441" y="28578"/>
                    </a:cubicBezTo>
                    <a:cubicBezTo>
                      <a:pt x="6413" y="30239"/>
                      <a:pt x="6843" y="31875"/>
                      <a:pt x="7682" y="33308"/>
                    </a:cubicBezTo>
                    <a:cubicBezTo>
                      <a:pt x="8627" y="34881"/>
                      <a:pt x="9850" y="35673"/>
                      <a:pt x="11363" y="35673"/>
                    </a:cubicBezTo>
                    <a:cubicBezTo>
                      <a:pt x="13750" y="35673"/>
                      <a:pt x="15686" y="34518"/>
                      <a:pt x="17170" y="32208"/>
                    </a:cubicBezTo>
                    <a:cubicBezTo>
                      <a:pt x="18501" y="30029"/>
                      <a:pt x="19176" y="27512"/>
                      <a:pt x="19114" y="24959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02" name="Google Shape;3602;p24"/>
              <p:cNvSpPr/>
              <p:nvPr/>
            </p:nvSpPr>
            <p:spPr>
              <a:xfrm>
                <a:off x="10740066" y="4933965"/>
                <a:ext cx="32990" cy="57379"/>
              </a:xfrm>
              <a:custGeom>
                <a:rect b="b" l="l" r="r" t="t"/>
                <a:pathLst>
                  <a:path extrusionOk="0" h="57379" w="32990">
                    <a:moveTo>
                      <a:pt x="6481" y="37897"/>
                    </a:moveTo>
                    <a:cubicBezTo>
                      <a:pt x="6481" y="44452"/>
                      <a:pt x="7466" y="49137"/>
                      <a:pt x="9435" y="51952"/>
                    </a:cubicBezTo>
                    <a:cubicBezTo>
                      <a:pt x="10513" y="53564"/>
                      <a:pt x="12349" y="54502"/>
                      <a:pt x="14285" y="54429"/>
                    </a:cubicBezTo>
                    <a:cubicBezTo>
                      <a:pt x="17117" y="54429"/>
                      <a:pt x="19181" y="52328"/>
                      <a:pt x="20477" y="48126"/>
                    </a:cubicBezTo>
                    <a:cubicBezTo>
                      <a:pt x="22273" y="41421"/>
                      <a:pt x="22273" y="34361"/>
                      <a:pt x="20477" y="27655"/>
                    </a:cubicBezTo>
                    <a:cubicBezTo>
                      <a:pt x="19177" y="23457"/>
                      <a:pt x="17114" y="21358"/>
                      <a:pt x="14285" y="21358"/>
                    </a:cubicBezTo>
                    <a:cubicBezTo>
                      <a:pt x="11355" y="21358"/>
                      <a:pt x="9218" y="23432"/>
                      <a:pt x="7875" y="27578"/>
                    </a:cubicBezTo>
                    <a:cubicBezTo>
                      <a:pt x="6869" y="30923"/>
                      <a:pt x="6398" y="34405"/>
                      <a:pt x="6481" y="37897"/>
                    </a:cubicBezTo>
                    <a:close/>
                    <a:moveTo>
                      <a:pt x="21842" y="57380"/>
                    </a:moveTo>
                    <a:lnTo>
                      <a:pt x="21842" y="51360"/>
                    </a:lnTo>
                    <a:lnTo>
                      <a:pt x="21700" y="51360"/>
                    </a:lnTo>
                    <a:cubicBezTo>
                      <a:pt x="21106" y="53114"/>
                      <a:pt x="19916" y="54604"/>
                      <a:pt x="18338" y="55571"/>
                    </a:cubicBezTo>
                    <a:cubicBezTo>
                      <a:pt x="16898" y="56670"/>
                      <a:pt x="15156" y="57302"/>
                      <a:pt x="13346" y="57380"/>
                    </a:cubicBezTo>
                    <a:cubicBezTo>
                      <a:pt x="8620" y="57380"/>
                      <a:pt x="5115" y="55359"/>
                      <a:pt x="2830" y="51319"/>
                    </a:cubicBezTo>
                    <a:cubicBezTo>
                      <a:pt x="947" y="47960"/>
                      <a:pt x="4" y="43486"/>
                      <a:pt x="0" y="37897"/>
                    </a:cubicBezTo>
                    <a:cubicBezTo>
                      <a:pt x="-4" y="32307"/>
                      <a:pt x="939" y="27817"/>
                      <a:pt x="2830" y="24427"/>
                    </a:cubicBezTo>
                    <a:cubicBezTo>
                      <a:pt x="5122" y="20335"/>
                      <a:pt x="8627" y="18289"/>
                      <a:pt x="13346" y="18289"/>
                    </a:cubicBezTo>
                    <a:cubicBezTo>
                      <a:pt x="17123" y="18289"/>
                      <a:pt x="19908" y="20388"/>
                      <a:pt x="21700" y="24586"/>
                    </a:cubicBezTo>
                    <a:lnTo>
                      <a:pt x="21842" y="24586"/>
                    </a:lnTo>
                    <a:lnTo>
                      <a:pt x="21842" y="8621"/>
                    </a:lnTo>
                    <a:cubicBezTo>
                      <a:pt x="21842" y="6729"/>
                      <a:pt x="21322" y="5381"/>
                      <a:pt x="20282" y="4565"/>
                    </a:cubicBezTo>
                    <a:cubicBezTo>
                      <a:pt x="19508" y="3932"/>
                      <a:pt x="18185" y="3518"/>
                      <a:pt x="16318" y="3305"/>
                    </a:cubicBezTo>
                    <a:lnTo>
                      <a:pt x="16318" y="1928"/>
                    </a:lnTo>
                    <a:lnTo>
                      <a:pt x="27507" y="0"/>
                    </a:lnTo>
                    <a:lnTo>
                      <a:pt x="27507" y="48776"/>
                    </a:lnTo>
                    <a:cubicBezTo>
                      <a:pt x="27507" y="50747"/>
                      <a:pt x="28004" y="52127"/>
                      <a:pt x="28996" y="52916"/>
                    </a:cubicBezTo>
                    <a:cubicBezTo>
                      <a:pt x="29723" y="53507"/>
                      <a:pt x="31058" y="53927"/>
                      <a:pt x="32990" y="54134"/>
                    </a:cubicBezTo>
                    <a:lnTo>
                      <a:pt x="32990" y="55476"/>
                    </a:ln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03" name="Google Shape;3603;p24"/>
              <p:cNvSpPr/>
              <p:nvPr/>
            </p:nvSpPr>
            <p:spPr>
              <a:xfrm>
                <a:off x="10796457" y="4933965"/>
                <a:ext cx="32995" cy="57379"/>
              </a:xfrm>
              <a:custGeom>
                <a:rect b="b" l="l" r="r" t="t"/>
                <a:pathLst>
                  <a:path extrusionOk="0" h="57379" w="32995">
                    <a:moveTo>
                      <a:pt x="6481" y="37897"/>
                    </a:moveTo>
                    <a:cubicBezTo>
                      <a:pt x="6481" y="44452"/>
                      <a:pt x="7466" y="49137"/>
                      <a:pt x="9435" y="51952"/>
                    </a:cubicBezTo>
                    <a:cubicBezTo>
                      <a:pt x="10511" y="53562"/>
                      <a:pt x="12345" y="54500"/>
                      <a:pt x="14280" y="54429"/>
                    </a:cubicBezTo>
                    <a:cubicBezTo>
                      <a:pt x="17115" y="54429"/>
                      <a:pt x="19181" y="52328"/>
                      <a:pt x="20477" y="48126"/>
                    </a:cubicBezTo>
                    <a:cubicBezTo>
                      <a:pt x="22273" y="41421"/>
                      <a:pt x="22273" y="34361"/>
                      <a:pt x="20477" y="27655"/>
                    </a:cubicBezTo>
                    <a:cubicBezTo>
                      <a:pt x="19177" y="23457"/>
                      <a:pt x="17111" y="21358"/>
                      <a:pt x="14280" y="21358"/>
                    </a:cubicBezTo>
                    <a:cubicBezTo>
                      <a:pt x="11353" y="21358"/>
                      <a:pt x="9218" y="23432"/>
                      <a:pt x="7875" y="27578"/>
                    </a:cubicBezTo>
                    <a:cubicBezTo>
                      <a:pt x="6869" y="30923"/>
                      <a:pt x="6398" y="34405"/>
                      <a:pt x="6481" y="37897"/>
                    </a:cubicBezTo>
                    <a:close/>
                    <a:moveTo>
                      <a:pt x="21842" y="57380"/>
                    </a:moveTo>
                    <a:lnTo>
                      <a:pt x="21842" y="51360"/>
                    </a:lnTo>
                    <a:lnTo>
                      <a:pt x="21700" y="51360"/>
                    </a:lnTo>
                    <a:cubicBezTo>
                      <a:pt x="21106" y="53114"/>
                      <a:pt x="19916" y="54604"/>
                      <a:pt x="18338" y="55571"/>
                    </a:cubicBezTo>
                    <a:cubicBezTo>
                      <a:pt x="16898" y="56670"/>
                      <a:pt x="15156" y="57302"/>
                      <a:pt x="13346" y="57380"/>
                    </a:cubicBezTo>
                    <a:cubicBezTo>
                      <a:pt x="8620" y="57380"/>
                      <a:pt x="5115" y="55359"/>
                      <a:pt x="2830" y="51319"/>
                    </a:cubicBezTo>
                    <a:cubicBezTo>
                      <a:pt x="939" y="47960"/>
                      <a:pt x="-4" y="43486"/>
                      <a:pt x="0" y="37897"/>
                    </a:cubicBezTo>
                    <a:cubicBezTo>
                      <a:pt x="4" y="32307"/>
                      <a:pt x="947" y="27817"/>
                      <a:pt x="2830" y="24427"/>
                    </a:cubicBezTo>
                    <a:cubicBezTo>
                      <a:pt x="5115" y="20335"/>
                      <a:pt x="8620" y="18289"/>
                      <a:pt x="13346" y="18289"/>
                    </a:cubicBezTo>
                    <a:cubicBezTo>
                      <a:pt x="17120" y="18289"/>
                      <a:pt x="19904" y="20388"/>
                      <a:pt x="21700" y="24586"/>
                    </a:cubicBezTo>
                    <a:lnTo>
                      <a:pt x="21842" y="24586"/>
                    </a:lnTo>
                    <a:lnTo>
                      <a:pt x="21842" y="8621"/>
                    </a:lnTo>
                    <a:cubicBezTo>
                      <a:pt x="21842" y="6729"/>
                      <a:pt x="21322" y="5381"/>
                      <a:pt x="20282" y="4565"/>
                    </a:cubicBezTo>
                    <a:cubicBezTo>
                      <a:pt x="19502" y="3932"/>
                      <a:pt x="18185" y="3518"/>
                      <a:pt x="16318" y="3305"/>
                    </a:cubicBezTo>
                    <a:lnTo>
                      <a:pt x="16318" y="1928"/>
                    </a:lnTo>
                    <a:lnTo>
                      <a:pt x="27507" y="0"/>
                    </a:lnTo>
                    <a:lnTo>
                      <a:pt x="27507" y="48776"/>
                    </a:lnTo>
                    <a:cubicBezTo>
                      <a:pt x="27507" y="50747"/>
                      <a:pt x="28002" y="52127"/>
                      <a:pt x="28990" y="52916"/>
                    </a:cubicBezTo>
                    <a:cubicBezTo>
                      <a:pt x="29723" y="53519"/>
                      <a:pt x="31058" y="53925"/>
                      <a:pt x="32996" y="54134"/>
                    </a:cubicBezTo>
                    <a:lnTo>
                      <a:pt x="32996" y="55476"/>
                    </a:ln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04" name="Google Shape;3604;p24"/>
              <p:cNvSpPr/>
              <p:nvPr/>
            </p:nvSpPr>
            <p:spPr>
              <a:xfrm>
                <a:off x="10832443" y="4952254"/>
                <a:ext cx="27126" cy="39098"/>
              </a:xfrm>
              <a:custGeom>
                <a:rect b="b" l="l" r="r" t="t"/>
                <a:pathLst>
                  <a:path extrusionOk="0" h="39098" w="27126">
                    <a:moveTo>
                      <a:pt x="26202" y="35076"/>
                    </a:moveTo>
                    <a:lnTo>
                      <a:pt x="26202" y="37678"/>
                    </a:lnTo>
                    <a:cubicBezTo>
                      <a:pt x="23437" y="38688"/>
                      <a:pt x="20507" y="39167"/>
                      <a:pt x="17564" y="39091"/>
                    </a:cubicBezTo>
                    <a:cubicBezTo>
                      <a:pt x="9915" y="39091"/>
                      <a:pt x="4746" y="36006"/>
                      <a:pt x="2056" y="29837"/>
                    </a:cubicBezTo>
                    <a:cubicBezTo>
                      <a:pt x="685" y="26743"/>
                      <a:pt x="0" y="22978"/>
                      <a:pt x="0" y="18543"/>
                    </a:cubicBezTo>
                    <a:cubicBezTo>
                      <a:pt x="0" y="6181"/>
                      <a:pt x="4910" y="0"/>
                      <a:pt x="14729" y="0"/>
                    </a:cubicBezTo>
                    <a:cubicBezTo>
                      <a:pt x="19684" y="0"/>
                      <a:pt x="23260" y="1994"/>
                      <a:pt x="25457" y="5984"/>
                    </a:cubicBezTo>
                    <a:cubicBezTo>
                      <a:pt x="26634" y="8324"/>
                      <a:pt x="27204" y="10923"/>
                      <a:pt x="27118" y="13541"/>
                    </a:cubicBezTo>
                    <a:lnTo>
                      <a:pt x="27118" y="15315"/>
                    </a:lnTo>
                    <a:lnTo>
                      <a:pt x="6020" y="15315"/>
                    </a:lnTo>
                    <a:cubicBezTo>
                      <a:pt x="6020" y="20956"/>
                      <a:pt x="7259" y="25720"/>
                      <a:pt x="9736" y="29606"/>
                    </a:cubicBezTo>
                    <a:cubicBezTo>
                      <a:pt x="12494" y="33942"/>
                      <a:pt x="16282" y="36111"/>
                      <a:pt x="21103" y="36111"/>
                    </a:cubicBezTo>
                    <a:cubicBezTo>
                      <a:pt x="22863" y="36205"/>
                      <a:pt x="24618" y="35849"/>
                      <a:pt x="26202" y="35076"/>
                    </a:cubicBezTo>
                    <a:close/>
                    <a:moveTo>
                      <a:pt x="6020" y="12677"/>
                    </a:moveTo>
                    <a:lnTo>
                      <a:pt x="20678" y="12677"/>
                    </a:lnTo>
                    <a:cubicBezTo>
                      <a:pt x="20678" y="8791"/>
                      <a:pt x="19758" y="5968"/>
                      <a:pt x="17919" y="4210"/>
                    </a:cubicBezTo>
                    <a:cubicBezTo>
                      <a:pt x="16782" y="3206"/>
                      <a:pt x="15298" y="2684"/>
                      <a:pt x="13783" y="2755"/>
                    </a:cubicBezTo>
                    <a:cubicBezTo>
                      <a:pt x="10597" y="2755"/>
                      <a:pt x="8308" y="4685"/>
                      <a:pt x="6918" y="8544"/>
                    </a:cubicBezTo>
                    <a:cubicBezTo>
                      <a:pt x="6381" y="9859"/>
                      <a:pt x="6078" y="11258"/>
                      <a:pt x="6020" y="12677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05" name="Google Shape;3605;p24"/>
              <p:cNvSpPr/>
              <p:nvPr/>
            </p:nvSpPr>
            <p:spPr>
              <a:xfrm>
                <a:off x="10879429" y="4935479"/>
                <a:ext cx="51168" cy="55079"/>
              </a:xfrm>
              <a:custGeom>
                <a:rect b="b" l="l" r="r" t="t"/>
                <a:pathLst>
                  <a:path extrusionOk="0" h="55079" w="51168">
                    <a:moveTo>
                      <a:pt x="0" y="55080"/>
                    </a:moveTo>
                    <a:lnTo>
                      <a:pt x="0" y="53465"/>
                    </a:lnTo>
                    <a:cubicBezTo>
                      <a:pt x="3233" y="53465"/>
                      <a:pt x="5418" y="52296"/>
                      <a:pt x="6552" y="49959"/>
                    </a:cubicBezTo>
                    <a:cubicBezTo>
                      <a:pt x="7373" y="48168"/>
                      <a:pt x="8082" y="46327"/>
                      <a:pt x="8673" y="44448"/>
                    </a:cubicBezTo>
                    <a:lnTo>
                      <a:pt x="23685" y="0"/>
                    </a:lnTo>
                    <a:lnTo>
                      <a:pt x="27756" y="0"/>
                    </a:lnTo>
                    <a:lnTo>
                      <a:pt x="42850" y="45081"/>
                    </a:lnTo>
                    <a:cubicBezTo>
                      <a:pt x="44127" y="48857"/>
                      <a:pt x="45625" y="51311"/>
                      <a:pt x="47346" y="52443"/>
                    </a:cubicBezTo>
                    <a:cubicBezTo>
                      <a:pt x="48490" y="53159"/>
                      <a:pt x="49821" y="53515"/>
                      <a:pt x="51169" y="53465"/>
                    </a:cubicBezTo>
                    <a:lnTo>
                      <a:pt x="51169" y="55080"/>
                    </a:lnTo>
                    <a:lnTo>
                      <a:pt x="32322" y="55080"/>
                    </a:lnTo>
                    <a:lnTo>
                      <a:pt x="32322" y="53465"/>
                    </a:lnTo>
                    <a:cubicBezTo>
                      <a:pt x="35749" y="53465"/>
                      <a:pt x="37461" y="52547"/>
                      <a:pt x="37456" y="50710"/>
                    </a:cubicBezTo>
                    <a:cubicBezTo>
                      <a:pt x="37423" y="49554"/>
                      <a:pt x="37207" y="48410"/>
                      <a:pt x="36818" y="47322"/>
                    </a:cubicBezTo>
                    <a:lnTo>
                      <a:pt x="33398" y="37086"/>
                    </a:lnTo>
                    <a:lnTo>
                      <a:pt x="15201" y="37086"/>
                    </a:lnTo>
                    <a:lnTo>
                      <a:pt x="12129" y="46766"/>
                    </a:lnTo>
                    <a:cubicBezTo>
                      <a:pt x="11674" y="47982"/>
                      <a:pt x="11376" y="49252"/>
                      <a:pt x="11243" y="50544"/>
                    </a:cubicBezTo>
                    <a:cubicBezTo>
                      <a:pt x="11243" y="52019"/>
                      <a:pt x="12056" y="52911"/>
                      <a:pt x="13683" y="53223"/>
                    </a:cubicBezTo>
                    <a:cubicBezTo>
                      <a:pt x="14570" y="53398"/>
                      <a:pt x="15473" y="53478"/>
                      <a:pt x="16377" y="53460"/>
                    </a:cubicBezTo>
                    <a:lnTo>
                      <a:pt x="16377" y="55074"/>
                    </a:lnTo>
                    <a:close/>
                    <a:moveTo>
                      <a:pt x="24359" y="9059"/>
                    </a:moveTo>
                    <a:lnTo>
                      <a:pt x="16217" y="33858"/>
                    </a:lnTo>
                    <a:lnTo>
                      <a:pt x="32393" y="33858"/>
                    </a:ln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06" name="Google Shape;3606;p24"/>
              <p:cNvSpPr/>
              <p:nvPr/>
            </p:nvSpPr>
            <p:spPr>
              <a:xfrm>
                <a:off x="10930166" y="4933948"/>
                <a:ext cx="16672" cy="56611"/>
              </a:xfrm>
              <a:custGeom>
                <a:rect b="b" l="l" r="r" t="t"/>
                <a:pathLst>
                  <a:path extrusionOk="0" h="56611" w="16672">
                    <a:moveTo>
                      <a:pt x="0" y="56611"/>
                    </a:moveTo>
                    <a:lnTo>
                      <a:pt x="0" y="55233"/>
                    </a:lnTo>
                    <a:cubicBezTo>
                      <a:pt x="2001" y="55233"/>
                      <a:pt x="3417" y="54788"/>
                      <a:pt x="4248" y="53897"/>
                    </a:cubicBezTo>
                    <a:cubicBezTo>
                      <a:pt x="5093" y="53004"/>
                      <a:pt x="5524" y="51443"/>
                      <a:pt x="5524" y="49208"/>
                    </a:cubicBezTo>
                    <a:lnTo>
                      <a:pt x="5524" y="8621"/>
                    </a:lnTo>
                    <a:cubicBezTo>
                      <a:pt x="5524" y="6705"/>
                      <a:pt x="5010" y="5339"/>
                      <a:pt x="4000" y="4523"/>
                    </a:cubicBezTo>
                    <a:cubicBezTo>
                      <a:pt x="3220" y="3932"/>
                      <a:pt x="1885" y="3518"/>
                      <a:pt x="0" y="3305"/>
                    </a:cubicBezTo>
                    <a:lnTo>
                      <a:pt x="0" y="1928"/>
                    </a:lnTo>
                    <a:lnTo>
                      <a:pt x="11148" y="0"/>
                    </a:lnTo>
                    <a:lnTo>
                      <a:pt x="11148" y="49208"/>
                    </a:lnTo>
                    <a:cubicBezTo>
                      <a:pt x="11148" y="52307"/>
                      <a:pt x="12023" y="54171"/>
                      <a:pt x="13771" y="54802"/>
                    </a:cubicBezTo>
                    <a:cubicBezTo>
                      <a:pt x="14706" y="55115"/>
                      <a:pt x="15687" y="55261"/>
                      <a:pt x="16672" y="55233"/>
                    </a:cubicBezTo>
                    <a:lnTo>
                      <a:pt x="16672" y="56611"/>
                    </a:ln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07" name="Google Shape;3607;p24"/>
              <p:cNvSpPr/>
              <p:nvPr/>
            </p:nvSpPr>
            <p:spPr>
              <a:xfrm>
                <a:off x="10949674" y="4935478"/>
                <a:ext cx="16672" cy="55080"/>
              </a:xfrm>
              <a:custGeom>
                <a:rect b="b" l="l" r="r" t="t"/>
                <a:pathLst>
                  <a:path extrusionOk="0" h="55080" w="16672">
                    <a:moveTo>
                      <a:pt x="0" y="55080"/>
                    </a:moveTo>
                    <a:lnTo>
                      <a:pt x="0" y="53703"/>
                    </a:lnTo>
                    <a:cubicBezTo>
                      <a:pt x="1985" y="53703"/>
                      <a:pt x="3385" y="53259"/>
                      <a:pt x="4212" y="52366"/>
                    </a:cubicBezTo>
                    <a:cubicBezTo>
                      <a:pt x="5040" y="51474"/>
                      <a:pt x="5488" y="49883"/>
                      <a:pt x="5488" y="47677"/>
                    </a:cubicBezTo>
                    <a:lnTo>
                      <a:pt x="5488" y="25397"/>
                    </a:lnTo>
                    <a:cubicBezTo>
                      <a:pt x="5488" y="23426"/>
                      <a:pt x="4992" y="22062"/>
                      <a:pt x="4000" y="21305"/>
                    </a:cubicBezTo>
                    <a:cubicBezTo>
                      <a:pt x="3243" y="20714"/>
                      <a:pt x="1914" y="20318"/>
                      <a:pt x="0" y="20158"/>
                    </a:cubicBezTo>
                    <a:lnTo>
                      <a:pt x="0" y="18780"/>
                    </a:lnTo>
                    <a:lnTo>
                      <a:pt x="11154" y="16776"/>
                    </a:lnTo>
                    <a:lnTo>
                      <a:pt x="11154" y="47677"/>
                    </a:lnTo>
                    <a:cubicBezTo>
                      <a:pt x="11154" y="50776"/>
                      <a:pt x="12027" y="52640"/>
                      <a:pt x="13771" y="53271"/>
                    </a:cubicBezTo>
                    <a:cubicBezTo>
                      <a:pt x="14705" y="53584"/>
                      <a:pt x="15687" y="53730"/>
                      <a:pt x="16672" y="53703"/>
                    </a:cubicBezTo>
                    <a:lnTo>
                      <a:pt x="16672" y="55080"/>
                    </a:lnTo>
                    <a:close/>
                    <a:moveTo>
                      <a:pt x="8106" y="9296"/>
                    </a:moveTo>
                    <a:cubicBezTo>
                      <a:pt x="6970" y="9311"/>
                      <a:pt x="5887" y="8819"/>
                      <a:pt x="5152" y="7954"/>
                    </a:cubicBezTo>
                    <a:cubicBezTo>
                      <a:pt x="4356" y="7057"/>
                      <a:pt x="3933" y="5889"/>
                      <a:pt x="3970" y="4690"/>
                    </a:cubicBezTo>
                    <a:cubicBezTo>
                      <a:pt x="3937" y="3477"/>
                      <a:pt x="4358" y="2296"/>
                      <a:pt x="5152" y="1378"/>
                    </a:cubicBezTo>
                    <a:cubicBezTo>
                      <a:pt x="5880" y="499"/>
                      <a:pt x="6964" y="-7"/>
                      <a:pt x="8106" y="1"/>
                    </a:cubicBezTo>
                    <a:cubicBezTo>
                      <a:pt x="9250" y="-22"/>
                      <a:pt x="10341" y="487"/>
                      <a:pt x="11060" y="1378"/>
                    </a:cubicBezTo>
                    <a:cubicBezTo>
                      <a:pt x="11859" y="2293"/>
                      <a:pt x="12281" y="3476"/>
                      <a:pt x="12241" y="4690"/>
                    </a:cubicBezTo>
                    <a:cubicBezTo>
                      <a:pt x="12275" y="5888"/>
                      <a:pt x="11853" y="7055"/>
                      <a:pt x="11060" y="7954"/>
                    </a:cubicBezTo>
                    <a:cubicBezTo>
                      <a:pt x="10324" y="8819"/>
                      <a:pt x="9241" y="9311"/>
                      <a:pt x="8106" y="9296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08" name="Google Shape;3608;p24"/>
              <p:cNvSpPr/>
              <p:nvPr/>
            </p:nvSpPr>
            <p:spPr>
              <a:xfrm>
                <a:off x="10969454" y="4952245"/>
                <a:ext cx="27040" cy="39107"/>
              </a:xfrm>
              <a:custGeom>
                <a:rect b="b" l="l" r="r" t="t"/>
                <a:pathLst>
                  <a:path extrusionOk="0" h="39107" w="27040">
                    <a:moveTo>
                      <a:pt x="26178" y="35481"/>
                    </a:moveTo>
                    <a:lnTo>
                      <a:pt x="26178" y="37846"/>
                    </a:lnTo>
                    <a:cubicBezTo>
                      <a:pt x="23687" y="38745"/>
                      <a:pt x="21050" y="39170"/>
                      <a:pt x="18403" y="39100"/>
                    </a:cubicBezTo>
                    <a:cubicBezTo>
                      <a:pt x="12224" y="39100"/>
                      <a:pt x="7574" y="37237"/>
                      <a:pt x="4455" y="33512"/>
                    </a:cubicBezTo>
                    <a:cubicBezTo>
                      <a:pt x="1485" y="29941"/>
                      <a:pt x="0" y="24926"/>
                      <a:pt x="0" y="18469"/>
                    </a:cubicBezTo>
                    <a:cubicBezTo>
                      <a:pt x="0" y="10652"/>
                      <a:pt x="2253" y="5260"/>
                      <a:pt x="6759" y="2291"/>
                    </a:cubicBezTo>
                    <a:cubicBezTo>
                      <a:pt x="9094" y="766"/>
                      <a:pt x="12068" y="5"/>
                      <a:pt x="15680" y="9"/>
                    </a:cubicBezTo>
                    <a:cubicBezTo>
                      <a:pt x="18197" y="-73"/>
                      <a:pt x="20700" y="410"/>
                      <a:pt x="23006" y="1422"/>
                    </a:cubicBezTo>
                    <a:cubicBezTo>
                      <a:pt x="25700" y="2711"/>
                      <a:pt x="27045" y="4773"/>
                      <a:pt x="27041" y="7607"/>
                    </a:cubicBezTo>
                    <a:cubicBezTo>
                      <a:pt x="27041" y="10177"/>
                      <a:pt x="25908" y="11462"/>
                      <a:pt x="23644" y="11462"/>
                    </a:cubicBezTo>
                    <a:cubicBezTo>
                      <a:pt x="22472" y="11494"/>
                      <a:pt x="21385" y="10850"/>
                      <a:pt x="20849" y="9807"/>
                    </a:cubicBezTo>
                    <a:cubicBezTo>
                      <a:pt x="20311" y="8671"/>
                      <a:pt x="19929" y="7468"/>
                      <a:pt x="19715" y="6229"/>
                    </a:cubicBezTo>
                    <a:cubicBezTo>
                      <a:pt x="19195" y="3916"/>
                      <a:pt x="17531" y="2760"/>
                      <a:pt x="14723" y="2764"/>
                    </a:cubicBezTo>
                    <a:cubicBezTo>
                      <a:pt x="11178" y="2764"/>
                      <a:pt x="8653" y="4680"/>
                      <a:pt x="7149" y="8512"/>
                    </a:cubicBezTo>
                    <a:cubicBezTo>
                      <a:pt x="6327" y="10854"/>
                      <a:pt x="5937" y="13327"/>
                      <a:pt x="5997" y="15808"/>
                    </a:cubicBezTo>
                    <a:cubicBezTo>
                      <a:pt x="5997" y="23499"/>
                      <a:pt x="8533" y="29314"/>
                      <a:pt x="13606" y="33252"/>
                    </a:cubicBezTo>
                    <a:cubicBezTo>
                      <a:pt x="16024" y="35163"/>
                      <a:pt x="19027" y="36178"/>
                      <a:pt x="22108" y="36126"/>
                    </a:cubicBezTo>
                    <a:cubicBezTo>
                      <a:pt x="23486" y="36082"/>
                      <a:pt x="24854" y="35865"/>
                      <a:pt x="26178" y="35481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09" name="Google Shape;3609;p24"/>
              <p:cNvSpPr/>
              <p:nvPr/>
            </p:nvSpPr>
            <p:spPr>
              <a:xfrm>
                <a:off x="11000783" y="4952296"/>
                <a:ext cx="29830" cy="39049"/>
              </a:xfrm>
              <a:custGeom>
                <a:rect b="b" l="l" r="r" t="t"/>
                <a:pathLst>
                  <a:path extrusionOk="0" h="39049" w="29830">
                    <a:moveTo>
                      <a:pt x="29831" y="36649"/>
                    </a:moveTo>
                    <a:lnTo>
                      <a:pt x="29831" y="38346"/>
                    </a:lnTo>
                    <a:cubicBezTo>
                      <a:pt x="28112" y="38817"/>
                      <a:pt x="26333" y="39053"/>
                      <a:pt x="24549" y="39050"/>
                    </a:cubicBezTo>
                    <a:cubicBezTo>
                      <a:pt x="20916" y="39050"/>
                      <a:pt x="19098" y="37079"/>
                      <a:pt x="19102" y="33137"/>
                    </a:cubicBezTo>
                    <a:lnTo>
                      <a:pt x="18978" y="33137"/>
                    </a:lnTo>
                    <a:cubicBezTo>
                      <a:pt x="16591" y="37079"/>
                      <a:pt x="13157" y="39050"/>
                      <a:pt x="8675" y="39050"/>
                    </a:cubicBezTo>
                    <a:cubicBezTo>
                      <a:pt x="5256" y="39050"/>
                      <a:pt x="2743" y="37581"/>
                      <a:pt x="1136" y="34644"/>
                    </a:cubicBezTo>
                    <a:cubicBezTo>
                      <a:pt x="361" y="33177"/>
                      <a:pt x="-29" y="31538"/>
                      <a:pt x="2" y="29878"/>
                    </a:cubicBezTo>
                    <a:cubicBezTo>
                      <a:pt x="2" y="24864"/>
                      <a:pt x="2325" y="21464"/>
                      <a:pt x="6973" y="19679"/>
                    </a:cubicBezTo>
                    <a:cubicBezTo>
                      <a:pt x="9130" y="18886"/>
                      <a:pt x="11376" y="18364"/>
                      <a:pt x="13661" y="18123"/>
                    </a:cubicBezTo>
                    <a:lnTo>
                      <a:pt x="19114" y="17497"/>
                    </a:lnTo>
                    <a:lnTo>
                      <a:pt x="19114" y="14422"/>
                    </a:lnTo>
                    <a:cubicBezTo>
                      <a:pt x="19114" y="9278"/>
                      <a:pt x="18452" y="5927"/>
                      <a:pt x="17129" y="4370"/>
                    </a:cubicBezTo>
                    <a:cubicBezTo>
                      <a:pt x="16207" y="3294"/>
                      <a:pt x="14819" y="2755"/>
                      <a:pt x="12952" y="2755"/>
                    </a:cubicBezTo>
                    <a:cubicBezTo>
                      <a:pt x="11179" y="2755"/>
                      <a:pt x="9998" y="3045"/>
                      <a:pt x="9236" y="3619"/>
                    </a:cubicBezTo>
                    <a:cubicBezTo>
                      <a:pt x="8338" y="4328"/>
                      <a:pt x="7889" y="5606"/>
                      <a:pt x="7889" y="7439"/>
                    </a:cubicBezTo>
                    <a:cubicBezTo>
                      <a:pt x="7889" y="10277"/>
                      <a:pt x="6756" y="11694"/>
                      <a:pt x="4492" y="11690"/>
                    </a:cubicBezTo>
                    <a:cubicBezTo>
                      <a:pt x="2156" y="11690"/>
                      <a:pt x="988" y="10456"/>
                      <a:pt x="988" y="7988"/>
                    </a:cubicBezTo>
                    <a:cubicBezTo>
                      <a:pt x="988" y="4760"/>
                      <a:pt x="3196" y="2411"/>
                      <a:pt x="7611" y="940"/>
                    </a:cubicBezTo>
                    <a:cubicBezTo>
                      <a:pt x="9353" y="338"/>
                      <a:pt x="11180" y="21"/>
                      <a:pt x="13023" y="0"/>
                    </a:cubicBezTo>
                    <a:cubicBezTo>
                      <a:pt x="18931" y="0"/>
                      <a:pt x="22541" y="2006"/>
                      <a:pt x="23858" y="6019"/>
                    </a:cubicBezTo>
                    <a:cubicBezTo>
                      <a:pt x="24526" y="8282"/>
                      <a:pt x="24833" y="10633"/>
                      <a:pt x="24780" y="12991"/>
                    </a:cubicBezTo>
                    <a:lnTo>
                      <a:pt x="24780" y="33148"/>
                    </a:lnTo>
                    <a:cubicBezTo>
                      <a:pt x="24780" y="35721"/>
                      <a:pt x="25813" y="37010"/>
                      <a:pt x="27893" y="37010"/>
                    </a:cubicBezTo>
                    <a:cubicBezTo>
                      <a:pt x="28549" y="36962"/>
                      <a:pt x="29199" y="36841"/>
                      <a:pt x="29831" y="36649"/>
                    </a:cubicBezTo>
                    <a:close/>
                    <a:moveTo>
                      <a:pt x="19102" y="24959"/>
                    </a:moveTo>
                    <a:lnTo>
                      <a:pt x="19102" y="20193"/>
                    </a:lnTo>
                    <a:cubicBezTo>
                      <a:pt x="10646" y="20406"/>
                      <a:pt x="6422" y="23201"/>
                      <a:pt x="6429" y="28578"/>
                    </a:cubicBezTo>
                    <a:cubicBezTo>
                      <a:pt x="6402" y="30237"/>
                      <a:pt x="6829" y="31874"/>
                      <a:pt x="7664" y="33308"/>
                    </a:cubicBezTo>
                    <a:cubicBezTo>
                      <a:pt x="8610" y="34881"/>
                      <a:pt x="9838" y="35673"/>
                      <a:pt x="11345" y="35673"/>
                    </a:cubicBezTo>
                    <a:cubicBezTo>
                      <a:pt x="13732" y="35673"/>
                      <a:pt x="15668" y="34518"/>
                      <a:pt x="17152" y="32208"/>
                    </a:cubicBezTo>
                    <a:cubicBezTo>
                      <a:pt x="18488" y="30031"/>
                      <a:pt x="19165" y="27513"/>
                      <a:pt x="19102" y="24959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10" name="Google Shape;3610;p24"/>
              <p:cNvSpPr/>
              <p:nvPr/>
            </p:nvSpPr>
            <p:spPr>
              <a:xfrm>
                <a:off x="11033024" y="4952254"/>
                <a:ext cx="36647" cy="38304"/>
              </a:xfrm>
              <a:custGeom>
                <a:rect b="b" l="l" r="r" t="t"/>
                <a:pathLst>
                  <a:path extrusionOk="0" h="38304" w="36647">
                    <a:moveTo>
                      <a:pt x="0" y="38304"/>
                    </a:moveTo>
                    <a:lnTo>
                      <a:pt x="0" y="36927"/>
                    </a:lnTo>
                    <a:cubicBezTo>
                      <a:pt x="1967" y="36927"/>
                      <a:pt x="3373" y="36481"/>
                      <a:pt x="4212" y="35590"/>
                    </a:cubicBezTo>
                    <a:cubicBezTo>
                      <a:pt x="5057" y="34668"/>
                      <a:pt x="5488" y="33107"/>
                      <a:pt x="5488" y="30901"/>
                    </a:cubicBezTo>
                    <a:lnTo>
                      <a:pt x="5488" y="8621"/>
                    </a:lnTo>
                    <a:cubicBezTo>
                      <a:pt x="5488" y="6682"/>
                      <a:pt x="4986" y="5310"/>
                      <a:pt x="4000" y="4529"/>
                    </a:cubicBezTo>
                    <a:cubicBezTo>
                      <a:pt x="3220" y="3938"/>
                      <a:pt x="1885" y="3542"/>
                      <a:pt x="0" y="3382"/>
                    </a:cubicBezTo>
                    <a:lnTo>
                      <a:pt x="0" y="2004"/>
                    </a:lnTo>
                    <a:lnTo>
                      <a:pt x="11148" y="0"/>
                    </a:lnTo>
                    <a:lnTo>
                      <a:pt x="11148" y="10827"/>
                    </a:lnTo>
                    <a:lnTo>
                      <a:pt x="11290" y="10827"/>
                    </a:lnTo>
                    <a:cubicBezTo>
                      <a:pt x="13789" y="3605"/>
                      <a:pt x="17618" y="-4"/>
                      <a:pt x="22763" y="0"/>
                    </a:cubicBezTo>
                    <a:cubicBezTo>
                      <a:pt x="26308" y="0"/>
                      <a:pt x="28671" y="1128"/>
                      <a:pt x="29853" y="3382"/>
                    </a:cubicBezTo>
                    <a:cubicBezTo>
                      <a:pt x="30704" y="5014"/>
                      <a:pt x="31129" y="8006"/>
                      <a:pt x="31129" y="12358"/>
                    </a:cubicBezTo>
                    <a:lnTo>
                      <a:pt x="31129" y="30901"/>
                    </a:lnTo>
                    <a:cubicBezTo>
                      <a:pt x="31129" y="34000"/>
                      <a:pt x="32003" y="35864"/>
                      <a:pt x="33746" y="36495"/>
                    </a:cubicBezTo>
                    <a:cubicBezTo>
                      <a:pt x="34680" y="36808"/>
                      <a:pt x="35660" y="36954"/>
                      <a:pt x="36647" y="36927"/>
                    </a:cubicBezTo>
                    <a:lnTo>
                      <a:pt x="36647" y="38304"/>
                    </a:lnTo>
                    <a:lnTo>
                      <a:pt x="19998" y="38304"/>
                    </a:lnTo>
                    <a:lnTo>
                      <a:pt x="19998" y="36927"/>
                    </a:lnTo>
                    <a:cubicBezTo>
                      <a:pt x="22007" y="36927"/>
                      <a:pt x="23419" y="36483"/>
                      <a:pt x="24246" y="35590"/>
                    </a:cubicBezTo>
                    <a:cubicBezTo>
                      <a:pt x="25073" y="34698"/>
                      <a:pt x="25522" y="33137"/>
                      <a:pt x="25522" y="30901"/>
                    </a:cubicBezTo>
                    <a:lnTo>
                      <a:pt x="25522" y="14132"/>
                    </a:lnTo>
                    <a:cubicBezTo>
                      <a:pt x="25522" y="10407"/>
                      <a:pt x="25404" y="8111"/>
                      <a:pt x="25168" y="7243"/>
                    </a:cubicBezTo>
                    <a:cubicBezTo>
                      <a:pt x="24577" y="5067"/>
                      <a:pt x="23065" y="3978"/>
                      <a:pt x="20636" y="3974"/>
                    </a:cubicBezTo>
                    <a:cubicBezTo>
                      <a:pt x="19030" y="3974"/>
                      <a:pt x="17387" y="5103"/>
                      <a:pt x="15715" y="7362"/>
                    </a:cubicBezTo>
                    <a:cubicBezTo>
                      <a:pt x="14421" y="9121"/>
                      <a:pt x="13387" y="11057"/>
                      <a:pt x="12637" y="13109"/>
                    </a:cubicBezTo>
                    <a:cubicBezTo>
                      <a:pt x="11668" y="15594"/>
                      <a:pt x="11166" y="18236"/>
                      <a:pt x="11148" y="20902"/>
                    </a:cubicBezTo>
                    <a:lnTo>
                      <a:pt x="11148" y="30901"/>
                    </a:lnTo>
                    <a:cubicBezTo>
                      <a:pt x="11148" y="34000"/>
                      <a:pt x="12023" y="35864"/>
                      <a:pt x="13766" y="36495"/>
                    </a:cubicBezTo>
                    <a:cubicBezTo>
                      <a:pt x="14699" y="36809"/>
                      <a:pt x="15686" y="36955"/>
                      <a:pt x="16672" y="36927"/>
                    </a:cubicBezTo>
                    <a:lnTo>
                      <a:pt x="16672" y="38304"/>
                    </a:ln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11" name="Google Shape;3611;p24"/>
              <p:cNvSpPr/>
              <p:nvPr/>
            </p:nvSpPr>
            <p:spPr>
              <a:xfrm>
                <a:off x="11070658" y="4940872"/>
                <a:ext cx="20884" cy="50473"/>
              </a:xfrm>
              <a:custGeom>
                <a:rect b="b" l="l" r="r" t="t"/>
                <a:pathLst>
                  <a:path extrusionOk="0" h="50473" w="20884">
                    <a:moveTo>
                      <a:pt x="20885" y="47446"/>
                    </a:moveTo>
                    <a:lnTo>
                      <a:pt x="20885" y="50160"/>
                    </a:lnTo>
                    <a:cubicBezTo>
                      <a:pt x="19727" y="50335"/>
                      <a:pt x="18557" y="50439"/>
                      <a:pt x="17381" y="50473"/>
                    </a:cubicBezTo>
                    <a:cubicBezTo>
                      <a:pt x="12235" y="50473"/>
                      <a:pt x="8974" y="49620"/>
                      <a:pt x="7609" y="47913"/>
                    </a:cubicBezTo>
                    <a:cubicBezTo>
                      <a:pt x="6451" y="46498"/>
                      <a:pt x="5872" y="43323"/>
                      <a:pt x="5878" y="38387"/>
                    </a:cubicBezTo>
                    <a:lnTo>
                      <a:pt x="5878" y="14924"/>
                    </a:lnTo>
                    <a:lnTo>
                      <a:pt x="0" y="14924"/>
                    </a:lnTo>
                    <a:lnTo>
                      <a:pt x="0" y="12210"/>
                    </a:lnTo>
                    <a:cubicBezTo>
                      <a:pt x="4201" y="12210"/>
                      <a:pt x="7030" y="10478"/>
                      <a:pt x="8496" y="7013"/>
                    </a:cubicBezTo>
                    <a:cubicBezTo>
                      <a:pt x="9323" y="4770"/>
                      <a:pt x="9707" y="2389"/>
                      <a:pt x="9630" y="0"/>
                    </a:cubicBezTo>
                    <a:lnTo>
                      <a:pt x="11503" y="0"/>
                    </a:lnTo>
                    <a:lnTo>
                      <a:pt x="11503" y="12210"/>
                    </a:lnTo>
                    <a:lnTo>
                      <a:pt x="20885" y="12210"/>
                    </a:lnTo>
                    <a:lnTo>
                      <a:pt x="20885" y="14924"/>
                    </a:lnTo>
                    <a:lnTo>
                      <a:pt x="11503" y="14924"/>
                    </a:lnTo>
                    <a:lnTo>
                      <a:pt x="11503" y="40676"/>
                    </a:lnTo>
                    <a:cubicBezTo>
                      <a:pt x="11503" y="43348"/>
                      <a:pt x="11975" y="45211"/>
                      <a:pt x="12921" y="46263"/>
                    </a:cubicBezTo>
                    <a:cubicBezTo>
                      <a:pt x="13890" y="47310"/>
                      <a:pt x="15573" y="47836"/>
                      <a:pt x="17984" y="47836"/>
                    </a:cubicBezTo>
                    <a:cubicBezTo>
                      <a:pt x="18226" y="47836"/>
                      <a:pt x="19165" y="47706"/>
                      <a:pt x="20885" y="47446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12" name="Google Shape;3612;p24"/>
              <p:cNvSpPr/>
              <p:nvPr/>
            </p:nvSpPr>
            <p:spPr>
              <a:xfrm>
                <a:off x="11094201" y="4952254"/>
                <a:ext cx="27131" cy="39098"/>
              </a:xfrm>
              <a:custGeom>
                <a:rect b="b" l="l" r="r" t="t"/>
                <a:pathLst>
                  <a:path extrusionOk="0" h="39098" w="27131">
                    <a:moveTo>
                      <a:pt x="26202" y="35076"/>
                    </a:moveTo>
                    <a:lnTo>
                      <a:pt x="26202" y="37678"/>
                    </a:lnTo>
                    <a:cubicBezTo>
                      <a:pt x="23437" y="38688"/>
                      <a:pt x="20507" y="39167"/>
                      <a:pt x="17564" y="39091"/>
                    </a:cubicBezTo>
                    <a:cubicBezTo>
                      <a:pt x="9914" y="39091"/>
                      <a:pt x="4744" y="36006"/>
                      <a:pt x="2056" y="29837"/>
                    </a:cubicBezTo>
                    <a:cubicBezTo>
                      <a:pt x="685" y="26743"/>
                      <a:pt x="0" y="22978"/>
                      <a:pt x="0" y="18543"/>
                    </a:cubicBezTo>
                    <a:cubicBezTo>
                      <a:pt x="0" y="6181"/>
                      <a:pt x="4910" y="0"/>
                      <a:pt x="14729" y="0"/>
                    </a:cubicBezTo>
                    <a:cubicBezTo>
                      <a:pt x="19685" y="0"/>
                      <a:pt x="23260" y="1994"/>
                      <a:pt x="25457" y="5984"/>
                    </a:cubicBezTo>
                    <a:cubicBezTo>
                      <a:pt x="26633" y="8325"/>
                      <a:pt x="27206" y="10923"/>
                      <a:pt x="27123" y="13541"/>
                    </a:cubicBezTo>
                    <a:lnTo>
                      <a:pt x="27123" y="15315"/>
                    </a:lnTo>
                    <a:lnTo>
                      <a:pt x="6020" y="15315"/>
                    </a:lnTo>
                    <a:cubicBezTo>
                      <a:pt x="6020" y="20956"/>
                      <a:pt x="7261" y="25720"/>
                      <a:pt x="9736" y="29606"/>
                    </a:cubicBezTo>
                    <a:cubicBezTo>
                      <a:pt x="12495" y="33942"/>
                      <a:pt x="16282" y="36111"/>
                      <a:pt x="21103" y="36111"/>
                    </a:cubicBezTo>
                    <a:cubicBezTo>
                      <a:pt x="22864" y="36205"/>
                      <a:pt x="24618" y="35849"/>
                      <a:pt x="26202" y="35076"/>
                    </a:cubicBezTo>
                    <a:close/>
                    <a:moveTo>
                      <a:pt x="6020" y="12677"/>
                    </a:moveTo>
                    <a:lnTo>
                      <a:pt x="20678" y="12677"/>
                    </a:lnTo>
                    <a:cubicBezTo>
                      <a:pt x="20678" y="8791"/>
                      <a:pt x="19756" y="5968"/>
                      <a:pt x="17919" y="4210"/>
                    </a:cubicBezTo>
                    <a:cubicBezTo>
                      <a:pt x="16779" y="3206"/>
                      <a:pt x="15296" y="2684"/>
                      <a:pt x="13783" y="2755"/>
                    </a:cubicBezTo>
                    <a:cubicBezTo>
                      <a:pt x="10599" y="2755"/>
                      <a:pt x="8312" y="4685"/>
                      <a:pt x="6918" y="8544"/>
                    </a:cubicBezTo>
                    <a:cubicBezTo>
                      <a:pt x="6381" y="9859"/>
                      <a:pt x="6079" y="11258"/>
                      <a:pt x="6020" y="12677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</p:grpSp>
        <p:grpSp>
          <p:nvGrpSpPr>
            <p:cNvPr id="3613" name="Google Shape;3613;p24"/>
            <p:cNvGrpSpPr/>
            <p:nvPr/>
          </p:nvGrpSpPr>
          <p:grpSpPr>
            <a:xfrm>
              <a:off x="10198045" y="4628256"/>
              <a:ext cx="1324223" cy="467926"/>
              <a:chOff x="8477241" y="4639428"/>
              <a:chExt cx="893774" cy="315823"/>
            </a:xfrm>
          </p:grpSpPr>
          <p:sp>
            <p:nvSpPr>
              <p:cNvPr id="3614" name="Google Shape;3614;p24"/>
              <p:cNvSpPr/>
              <p:nvPr/>
            </p:nvSpPr>
            <p:spPr>
              <a:xfrm>
                <a:off x="8857749" y="4644718"/>
                <a:ext cx="62489" cy="65074"/>
              </a:xfrm>
              <a:custGeom>
                <a:rect b="b" l="l" r="r" t="t"/>
                <a:pathLst>
                  <a:path extrusionOk="0" h="65074" w="62489">
                    <a:moveTo>
                      <a:pt x="55755" y="5328"/>
                    </a:moveTo>
                    <a:lnTo>
                      <a:pt x="55755" y="39852"/>
                    </a:lnTo>
                    <a:cubicBezTo>
                      <a:pt x="55755" y="56405"/>
                      <a:pt x="47192" y="65075"/>
                      <a:pt x="30532" y="65075"/>
                    </a:cubicBezTo>
                    <a:cubicBezTo>
                      <a:pt x="10556" y="65075"/>
                      <a:pt x="6753" y="53945"/>
                      <a:pt x="6753" y="42910"/>
                    </a:cubicBezTo>
                    <a:lnTo>
                      <a:pt x="6753" y="5328"/>
                    </a:lnTo>
                    <a:cubicBezTo>
                      <a:pt x="4469" y="5109"/>
                      <a:pt x="2210" y="4687"/>
                      <a:pt x="0" y="4067"/>
                    </a:cubicBezTo>
                    <a:lnTo>
                      <a:pt x="0" y="0"/>
                    </a:lnTo>
                    <a:lnTo>
                      <a:pt x="21875" y="0"/>
                    </a:lnTo>
                    <a:lnTo>
                      <a:pt x="21875" y="4092"/>
                    </a:lnTo>
                    <a:cubicBezTo>
                      <a:pt x="19321" y="4765"/>
                      <a:pt x="16709" y="5187"/>
                      <a:pt x="14074" y="5354"/>
                    </a:cubicBezTo>
                    <a:lnTo>
                      <a:pt x="14074" y="42236"/>
                    </a:lnTo>
                    <a:cubicBezTo>
                      <a:pt x="14074" y="51461"/>
                      <a:pt x="17227" y="59066"/>
                      <a:pt x="31005" y="59066"/>
                    </a:cubicBezTo>
                    <a:cubicBezTo>
                      <a:pt x="42898" y="59066"/>
                      <a:pt x="48604" y="54122"/>
                      <a:pt x="48604" y="40426"/>
                    </a:cubicBezTo>
                    <a:lnTo>
                      <a:pt x="48604" y="5328"/>
                    </a:lnTo>
                    <a:cubicBezTo>
                      <a:pt x="45938" y="5162"/>
                      <a:pt x="43295" y="4739"/>
                      <a:pt x="40710" y="4067"/>
                    </a:cubicBezTo>
                    <a:lnTo>
                      <a:pt x="40710" y="0"/>
                    </a:lnTo>
                    <a:lnTo>
                      <a:pt x="62490" y="0"/>
                    </a:lnTo>
                    <a:lnTo>
                      <a:pt x="62490" y="4092"/>
                    </a:lnTo>
                    <a:cubicBezTo>
                      <a:pt x="60288" y="4712"/>
                      <a:pt x="58033" y="5125"/>
                      <a:pt x="55755" y="5328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15" name="Google Shape;3615;p24"/>
              <p:cNvSpPr/>
              <p:nvPr/>
            </p:nvSpPr>
            <p:spPr>
              <a:xfrm>
                <a:off x="8926040" y="4660709"/>
                <a:ext cx="53951" cy="48251"/>
              </a:xfrm>
              <a:custGeom>
                <a:rect b="b" l="l" r="r" t="t"/>
                <a:pathLst>
                  <a:path extrusionOk="0" h="48251" w="53951">
                    <a:moveTo>
                      <a:pt x="38723" y="17587"/>
                    </a:moveTo>
                    <a:cubicBezTo>
                      <a:pt x="38723" y="10165"/>
                      <a:pt x="36724" y="5883"/>
                      <a:pt x="29895" y="5883"/>
                    </a:cubicBezTo>
                    <a:cubicBezTo>
                      <a:pt x="21427" y="5883"/>
                      <a:pt x="15436" y="14257"/>
                      <a:pt x="15436" y="25481"/>
                    </a:cubicBezTo>
                    <a:lnTo>
                      <a:pt x="15436" y="42885"/>
                    </a:lnTo>
                    <a:cubicBezTo>
                      <a:pt x="18102" y="43052"/>
                      <a:pt x="20746" y="43474"/>
                      <a:pt x="23331" y="44146"/>
                    </a:cubicBezTo>
                    <a:lnTo>
                      <a:pt x="23331" y="48239"/>
                    </a:lnTo>
                    <a:lnTo>
                      <a:pt x="0" y="48239"/>
                    </a:lnTo>
                    <a:lnTo>
                      <a:pt x="0" y="44146"/>
                    </a:lnTo>
                    <a:cubicBezTo>
                      <a:pt x="2721" y="43514"/>
                      <a:pt x="5487" y="43093"/>
                      <a:pt x="8273" y="42885"/>
                    </a:cubicBezTo>
                    <a:lnTo>
                      <a:pt x="8273" y="6646"/>
                    </a:lnTo>
                    <a:cubicBezTo>
                      <a:pt x="5990" y="6268"/>
                      <a:pt x="2762" y="5883"/>
                      <a:pt x="0" y="5694"/>
                    </a:cubicBezTo>
                    <a:lnTo>
                      <a:pt x="0" y="1608"/>
                    </a:lnTo>
                    <a:cubicBezTo>
                      <a:pt x="5077" y="993"/>
                      <a:pt x="10193" y="769"/>
                      <a:pt x="15304" y="940"/>
                    </a:cubicBezTo>
                    <a:cubicBezTo>
                      <a:pt x="15292" y="4440"/>
                      <a:pt x="15037" y="7936"/>
                      <a:pt x="14541" y="11401"/>
                    </a:cubicBezTo>
                    <a:lnTo>
                      <a:pt x="14673" y="11508"/>
                    </a:lnTo>
                    <a:cubicBezTo>
                      <a:pt x="17435" y="4660"/>
                      <a:pt x="23426" y="0"/>
                      <a:pt x="31699" y="0"/>
                    </a:cubicBezTo>
                    <a:cubicBezTo>
                      <a:pt x="42538" y="0"/>
                      <a:pt x="45868" y="6848"/>
                      <a:pt x="45868" y="15222"/>
                    </a:cubicBezTo>
                    <a:lnTo>
                      <a:pt x="45868" y="42898"/>
                    </a:lnTo>
                    <a:cubicBezTo>
                      <a:pt x="48593" y="43097"/>
                      <a:pt x="51296" y="43519"/>
                      <a:pt x="53952" y="44159"/>
                    </a:cubicBezTo>
                    <a:lnTo>
                      <a:pt x="53952" y="48251"/>
                    </a:lnTo>
                    <a:lnTo>
                      <a:pt x="38723" y="48251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16" name="Google Shape;3616;p24"/>
              <p:cNvSpPr/>
              <p:nvPr/>
            </p:nvSpPr>
            <p:spPr>
              <a:xfrm>
                <a:off x="8984854" y="4643356"/>
                <a:ext cx="23495" cy="65591"/>
              </a:xfrm>
              <a:custGeom>
                <a:rect b="b" l="l" r="r" t="t"/>
                <a:pathLst>
                  <a:path extrusionOk="0" h="65591" w="23495">
                    <a:moveTo>
                      <a:pt x="0" y="65567"/>
                    </a:moveTo>
                    <a:lnTo>
                      <a:pt x="0" y="61474"/>
                    </a:lnTo>
                    <a:cubicBezTo>
                      <a:pt x="2721" y="60842"/>
                      <a:pt x="5487" y="60420"/>
                      <a:pt x="8273" y="60213"/>
                    </a:cubicBezTo>
                    <a:lnTo>
                      <a:pt x="8273" y="24000"/>
                    </a:lnTo>
                    <a:cubicBezTo>
                      <a:pt x="5990" y="23621"/>
                      <a:pt x="2756" y="23237"/>
                      <a:pt x="0" y="23047"/>
                    </a:cubicBezTo>
                    <a:lnTo>
                      <a:pt x="0" y="18961"/>
                    </a:lnTo>
                    <a:cubicBezTo>
                      <a:pt x="5112" y="18343"/>
                      <a:pt x="10264" y="18120"/>
                      <a:pt x="15411" y="18293"/>
                    </a:cubicBezTo>
                    <a:lnTo>
                      <a:pt x="15411" y="60238"/>
                    </a:lnTo>
                    <a:cubicBezTo>
                      <a:pt x="18135" y="60445"/>
                      <a:pt x="20838" y="60866"/>
                      <a:pt x="23495" y="61500"/>
                    </a:cubicBezTo>
                    <a:lnTo>
                      <a:pt x="23495" y="65592"/>
                    </a:lnTo>
                    <a:close/>
                    <a:moveTo>
                      <a:pt x="11893" y="9730"/>
                    </a:moveTo>
                    <a:cubicBezTo>
                      <a:pt x="9226" y="9799"/>
                      <a:pt x="7008" y="7694"/>
                      <a:pt x="6938" y="5027"/>
                    </a:cubicBezTo>
                    <a:cubicBezTo>
                      <a:pt x="6937" y="4985"/>
                      <a:pt x="6936" y="4942"/>
                      <a:pt x="6936" y="4900"/>
                    </a:cubicBezTo>
                    <a:cubicBezTo>
                      <a:pt x="6936" y="2194"/>
                      <a:pt x="9130" y="0"/>
                      <a:pt x="11836" y="0"/>
                    </a:cubicBezTo>
                    <a:cubicBezTo>
                      <a:pt x="14542" y="0"/>
                      <a:pt x="16735" y="2194"/>
                      <a:pt x="16735" y="4900"/>
                    </a:cubicBezTo>
                    <a:cubicBezTo>
                      <a:pt x="16750" y="7553"/>
                      <a:pt x="14610" y="9716"/>
                      <a:pt x="11956" y="9730"/>
                    </a:cubicBezTo>
                    <a:cubicBezTo>
                      <a:pt x="11925" y="9730"/>
                      <a:pt x="11893" y="9730"/>
                      <a:pt x="11861" y="9730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17" name="Google Shape;3617;p24"/>
              <p:cNvSpPr/>
              <p:nvPr/>
            </p:nvSpPr>
            <p:spPr>
              <a:xfrm>
                <a:off x="9006980" y="4661649"/>
                <a:ext cx="51839" cy="47273"/>
              </a:xfrm>
              <a:custGeom>
                <a:rect b="b" l="l" r="r" t="t"/>
                <a:pathLst>
                  <a:path extrusionOk="0" h="47273" w="51839">
                    <a:moveTo>
                      <a:pt x="45464" y="5328"/>
                    </a:moveTo>
                    <a:lnTo>
                      <a:pt x="29870" y="47274"/>
                    </a:lnTo>
                    <a:lnTo>
                      <a:pt x="21591" y="47274"/>
                    </a:lnTo>
                    <a:lnTo>
                      <a:pt x="6375" y="5328"/>
                    </a:lnTo>
                    <a:cubicBezTo>
                      <a:pt x="4221" y="5069"/>
                      <a:pt x="2090" y="4647"/>
                      <a:pt x="0" y="4067"/>
                    </a:cubicBezTo>
                    <a:lnTo>
                      <a:pt x="0" y="0"/>
                    </a:lnTo>
                    <a:lnTo>
                      <a:pt x="21591" y="0"/>
                    </a:lnTo>
                    <a:lnTo>
                      <a:pt x="21591" y="4092"/>
                    </a:lnTo>
                    <a:cubicBezTo>
                      <a:pt x="19189" y="4712"/>
                      <a:pt x="16740" y="5133"/>
                      <a:pt x="14270" y="5354"/>
                    </a:cubicBezTo>
                    <a:lnTo>
                      <a:pt x="23211" y="31579"/>
                    </a:lnTo>
                    <a:cubicBezTo>
                      <a:pt x="24258" y="34530"/>
                      <a:pt x="25103" y="37286"/>
                      <a:pt x="25872" y="40142"/>
                    </a:cubicBezTo>
                    <a:lnTo>
                      <a:pt x="26061" y="40142"/>
                    </a:lnTo>
                    <a:cubicBezTo>
                      <a:pt x="26825" y="37380"/>
                      <a:pt x="27682" y="34435"/>
                      <a:pt x="28634" y="31768"/>
                    </a:cubicBezTo>
                    <a:lnTo>
                      <a:pt x="37954" y="5328"/>
                    </a:lnTo>
                    <a:cubicBezTo>
                      <a:pt x="35482" y="5124"/>
                      <a:pt x="33032" y="4702"/>
                      <a:pt x="30633" y="4067"/>
                    </a:cubicBezTo>
                    <a:lnTo>
                      <a:pt x="30633" y="0"/>
                    </a:lnTo>
                    <a:lnTo>
                      <a:pt x="51839" y="0"/>
                    </a:lnTo>
                    <a:lnTo>
                      <a:pt x="51839" y="4092"/>
                    </a:lnTo>
                    <a:cubicBezTo>
                      <a:pt x="49748" y="4664"/>
                      <a:pt x="47617" y="5077"/>
                      <a:pt x="45464" y="5328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18" name="Google Shape;3618;p24"/>
              <p:cNvSpPr/>
              <p:nvPr/>
            </p:nvSpPr>
            <p:spPr>
              <a:xfrm>
                <a:off x="9061569" y="4660791"/>
                <a:ext cx="39192" cy="48992"/>
              </a:xfrm>
              <a:custGeom>
                <a:rect b="b" l="l" r="r" t="t"/>
                <a:pathLst>
                  <a:path extrusionOk="0" h="48992" w="39192">
                    <a:moveTo>
                      <a:pt x="39001" y="23022"/>
                    </a:moveTo>
                    <a:lnTo>
                      <a:pt x="7422" y="23022"/>
                    </a:lnTo>
                    <a:cubicBezTo>
                      <a:pt x="6943" y="37191"/>
                      <a:pt x="12555" y="43093"/>
                      <a:pt x="23117" y="43093"/>
                    </a:cubicBezTo>
                    <a:cubicBezTo>
                      <a:pt x="28060" y="43093"/>
                      <a:pt x="33294" y="41832"/>
                      <a:pt x="36813" y="40048"/>
                    </a:cubicBezTo>
                    <a:lnTo>
                      <a:pt x="37475" y="46133"/>
                    </a:lnTo>
                    <a:cubicBezTo>
                      <a:pt x="32512" y="48089"/>
                      <a:pt x="27215" y="49059"/>
                      <a:pt x="21881" y="48989"/>
                    </a:cubicBezTo>
                    <a:cubicBezTo>
                      <a:pt x="7611" y="48989"/>
                      <a:pt x="0" y="41283"/>
                      <a:pt x="0" y="24731"/>
                    </a:cubicBezTo>
                    <a:cubicBezTo>
                      <a:pt x="0" y="10562"/>
                      <a:pt x="7611" y="0"/>
                      <a:pt x="20740" y="0"/>
                    </a:cubicBezTo>
                    <a:cubicBezTo>
                      <a:pt x="33767" y="0"/>
                      <a:pt x="39190" y="9036"/>
                      <a:pt x="39190" y="19504"/>
                    </a:cubicBezTo>
                    <a:cubicBezTo>
                      <a:pt x="39207" y="20679"/>
                      <a:pt x="39144" y="21855"/>
                      <a:pt x="39001" y="23022"/>
                    </a:cubicBezTo>
                    <a:close/>
                    <a:moveTo>
                      <a:pt x="20355" y="5423"/>
                    </a:moveTo>
                    <a:cubicBezTo>
                      <a:pt x="13696" y="5423"/>
                      <a:pt x="8942" y="10272"/>
                      <a:pt x="7800" y="17694"/>
                    </a:cubicBezTo>
                    <a:lnTo>
                      <a:pt x="31762" y="17694"/>
                    </a:lnTo>
                    <a:cubicBezTo>
                      <a:pt x="31957" y="10373"/>
                      <a:pt x="27588" y="5423"/>
                      <a:pt x="20355" y="5423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19" name="Google Shape;3619;p24"/>
              <p:cNvSpPr/>
              <p:nvPr/>
            </p:nvSpPr>
            <p:spPr>
              <a:xfrm>
                <a:off x="9108326" y="4660669"/>
                <a:ext cx="32058" cy="48253"/>
              </a:xfrm>
              <a:custGeom>
                <a:rect b="b" l="l" r="r" t="t"/>
                <a:pathLst>
                  <a:path extrusionOk="0" h="48253" w="32058">
                    <a:moveTo>
                      <a:pt x="31806" y="7134"/>
                    </a:moveTo>
                    <a:cubicBezTo>
                      <a:pt x="20393" y="5425"/>
                      <a:pt x="15411" y="13440"/>
                      <a:pt x="15411" y="29299"/>
                    </a:cubicBezTo>
                    <a:lnTo>
                      <a:pt x="15411" y="42900"/>
                    </a:lnTo>
                    <a:cubicBezTo>
                      <a:pt x="18198" y="43106"/>
                      <a:pt x="20960" y="43528"/>
                      <a:pt x="23684" y="44161"/>
                    </a:cubicBezTo>
                    <a:lnTo>
                      <a:pt x="23684" y="48254"/>
                    </a:lnTo>
                    <a:lnTo>
                      <a:pt x="0" y="48254"/>
                    </a:lnTo>
                    <a:lnTo>
                      <a:pt x="0" y="44161"/>
                    </a:lnTo>
                    <a:cubicBezTo>
                      <a:pt x="2724" y="43529"/>
                      <a:pt x="5492" y="43107"/>
                      <a:pt x="8279" y="42900"/>
                    </a:cubicBezTo>
                    <a:lnTo>
                      <a:pt x="8279" y="6686"/>
                    </a:lnTo>
                    <a:cubicBezTo>
                      <a:pt x="5997" y="6308"/>
                      <a:pt x="2762" y="5923"/>
                      <a:pt x="0" y="5734"/>
                    </a:cubicBezTo>
                    <a:lnTo>
                      <a:pt x="0" y="1648"/>
                    </a:lnTo>
                    <a:cubicBezTo>
                      <a:pt x="5082" y="1032"/>
                      <a:pt x="10203" y="809"/>
                      <a:pt x="15317" y="980"/>
                    </a:cubicBezTo>
                    <a:cubicBezTo>
                      <a:pt x="15272" y="4969"/>
                      <a:pt x="14888" y="8947"/>
                      <a:pt x="14175" y="12872"/>
                    </a:cubicBezTo>
                    <a:lnTo>
                      <a:pt x="14364" y="12967"/>
                    </a:lnTo>
                    <a:cubicBezTo>
                      <a:pt x="16256" y="6031"/>
                      <a:pt x="21219" y="-1019"/>
                      <a:pt x="32058" y="122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20" name="Google Shape;3620;p24"/>
              <p:cNvSpPr/>
              <p:nvPr/>
            </p:nvSpPr>
            <p:spPr>
              <a:xfrm>
                <a:off x="9146999" y="4660772"/>
                <a:ext cx="31270" cy="49007"/>
              </a:xfrm>
              <a:custGeom>
                <a:rect b="b" l="l" r="r" t="t"/>
                <a:pathLst>
                  <a:path extrusionOk="0" h="49007" w="31270">
                    <a:moveTo>
                      <a:pt x="11483" y="49008"/>
                    </a:moveTo>
                    <a:cubicBezTo>
                      <a:pt x="7901" y="48992"/>
                      <a:pt x="4332" y="48609"/>
                      <a:pt x="826" y="47867"/>
                    </a:cubicBezTo>
                    <a:lnTo>
                      <a:pt x="826" y="34625"/>
                    </a:lnTo>
                    <a:lnTo>
                      <a:pt x="5108" y="34625"/>
                    </a:lnTo>
                    <a:cubicBezTo>
                      <a:pt x="5669" y="37264"/>
                      <a:pt x="6091" y="39930"/>
                      <a:pt x="6369" y="42614"/>
                    </a:cubicBezTo>
                    <a:cubicBezTo>
                      <a:pt x="8342" y="43006"/>
                      <a:pt x="10354" y="43198"/>
                      <a:pt x="12366" y="43188"/>
                    </a:cubicBezTo>
                    <a:cubicBezTo>
                      <a:pt x="19302" y="43188"/>
                      <a:pt x="24063" y="40035"/>
                      <a:pt x="24063" y="34990"/>
                    </a:cubicBezTo>
                    <a:cubicBezTo>
                      <a:pt x="24063" y="23640"/>
                      <a:pt x="0" y="30614"/>
                      <a:pt x="0" y="13873"/>
                    </a:cubicBezTo>
                    <a:cubicBezTo>
                      <a:pt x="0" y="5877"/>
                      <a:pt x="6564" y="0"/>
                      <a:pt x="18545" y="0"/>
                    </a:cubicBezTo>
                    <a:cubicBezTo>
                      <a:pt x="22001" y="45"/>
                      <a:pt x="25444" y="500"/>
                      <a:pt x="28792" y="1356"/>
                    </a:cubicBezTo>
                    <a:lnTo>
                      <a:pt x="28792" y="14005"/>
                    </a:lnTo>
                    <a:lnTo>
                      <a:pt x="24611" y="14005"/>
                    </a:lnTo>
                    <a:cubicBezTo>
                      <a:pt x="24006" y="11375"/>
                      <a:pt x="23583" y="8705"/>
                      <a:pt x="23350" y="6016"/>
                    </a:cubicBezTo>
                    <a:cubicBezTo>
                      <a:pt x="21477" y="5669"/>
                      <a:pt x="19579" y="5477"/>
                      <a:pt x="17675" y="5442"/>
                    </a:cubicBezTo>
                    <a:cubicBezTo>
                      <a:pt x="10739" y="5442"/>
                      <a:pt x="7207" y="8393"/>
                      <a:pt x="7207" y="13053"/>
                    </a:cubicBezTo>
                    <a:cubicBezTo>
                      <a:pt x="7207" y="24561"/>
                      <a:pt x="31270" y="17996"/>
                      <a:pt x="31270" y="33981"/>
                    </a:cubicBezTo>
                    <a:cubicBezTo>
                      <a:pt x="31264" y="42255"/>
                      <a:pt x="23873" y="49008"/>
                      <a:pt x="11483" y="49008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21" name="Google Shape;3621;p24"/>
              <p:cNvSpPr/>
              <p:nvPr/>
            </p:nvSpPr>
            <p:spPr>
              <a:xfrm>
                <a:off x="9186347" y="4643337"/>
                <a:ext cx="23507" cy="65610"/>
              </a:xfrm>
              <a:custGeom>
                <a:rect b="b" l="l" r="r" t="t"/>
                <a:pathLst>
                  <a:path extrusionOk="0" h="65610" w="23507">
                    <a:moveTo>
                      <a:pt x="0" y="65586"/>
                    </a:moveTo>
                    <a:lnTo>
                      <a:pt x="0" y="61493"/>
                    </a:lnTo>
                    <a:cubicBezTo>
                      <a:pt x="2724" y="60861"/>
                      <a:pt x="5486" y="60439"/>
                      <a:pt x="8273" y="60232"/>
                    </a:cubicBezTo>
                    <a:lnTo>
                      <a:pt x="8273" y="24018"/>
                    </a:lnTo>
                    <a:cubicBezTo>
                      <a:pt x="5990" y="23640"/>
                      <a:pt x="2756" y="23255"/>
                      <a:pt x="0" y="23066"/>
                    </a:cubicBezTo>
                    <a:lnTo>
                      <a:pt x="0" y="18980"/>
                    </a:lnTo>
                    <a:cubicBezTo>
                      <a:pt x="5114" y="18361"/>
                      <a:pt x="10272" y="18138"/>
                      <a:pt x="15424" y="18312"/>
                    </a:cubicBezTo>
                    <a:lnTo>
                      <a:pt x="15424" y="60257"/>
                    </a:lnTo>
                    <a:cubicBezTo>
                      <a:pt x="18148" y="60464"/>
                      <a:pt x="20853" y="60885"/>
                      <a:pt x="23508" y="61518"/>
                    </a:cubicBezTo>
                    <a:lnTo>
                      <a:pt x="23508" y="65611"/>
                    </a:lnTo>
                    <a:close/>
                    <a:moveTo>
                      <a:pt x="11893" y="9749"/>
                    </a:moveTo>
                    <a:cubicBezTo>
                      <a:pt x="9225" y="9815"/>
                      <a:pt x="7012" y="7707"/>
                      <a:pt x="6943" y="5040"/>
                    </a:cubicBezTo>
                    <a:cubicBezTo>
                      <a:pt x="6943" y="4993"/>
                      <a:pt x="6943" y="4946"/>
                      <a:pt x="6943" y="4900"/>
                    </a:cubicBezTo>
                    <a:cubicBezTo>
                      <a:pt x="6943" y="2194"/>
                      <a:pt x="9137" y="0"/>
                      <a:pt x="11842" y="0"/>
                    </a:cubicBezTo>
                    <a:cubicBezTo>
                      <a:pt x="14547" y="0"/>
                      <a:pt x="16742" y="2194"/>
                      <a:pt x="16742" y="4900"/>
                    </a:cubicBezTo>
                    <a:cubicBezTo>
                      <a:pt x="16767" y="7553"/>
                      <a:pt x="14636" y="9724"/>
                      <a:pt x="11981" y="9749"/>
                    </a:cubicBezTo>
                    <a:cubicBezTo>
                      <a:pt x="11949" y="9749"/>
                      <a:pt x="11924" y="9749"/>
                      <a:pt x="11893" y="9749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22" name="Google Shape;3622;p24"/>
              <p:cNvSpPr/>
              <p:nvPr/>
            </p:nvSpPr>
            <p:spPr>
              <a:xfrm>
                <a:off x="9216116" y="4639428"/>
                <a:ext cx="48238" cy="70352"/>
              </a:xfrm>
              <a:custGeom>
                <a:rect b="b" l="l" r="r" t="t"/>
                <a:pathLst>
                  <a:path extrusionOk="0" h="70352" w="48238">
                    <a:moveTo>
                      <a:pt x="33004" y="69495"/>
                    </a:moveTo>
                    <a:cubicBezTo>
                      <a:pt x="33010" y="66054"/>
                      <a:pt x="33294" y="62618"/>
                      <a:pt x="33862" y="59223"/>
                    </a:cubicBezTo>
                    <a:lnTo>
                      <a:pt x="33673" y="59129"/>
                    </a:lnTo>
                    <a:cubicBezTo>
                      <a:pt x="31012" y="65882"/>
                      <a:pt x="25015" y="70353"/>
                      <a:pt x="17404" y="70353"/>
                    </a:cubicBezTo>
                    <a:cubicBezTo>
                      <a:pt x="5707" y="70353"/>
                      <a:pt x="0" y="61790"/>
                      <a:pt x="0" y="47999"/>
                    </a:cubicBezTo>
                    <a:cubicBezTo>
                      <a:pt x="0" y="31163"/>
                      <a:pt x="9509" y="21654"/>
                      <a:pt x="24252" y="21654"/>
                    </a:cubicBezTo>
                    <a:cubicBezTo>
                      <a:pt x="27014" y="21654"/>
                      <a:pt x="29769" y="21843"/>
                      <a:pt x="33004" y="22127"/>
                    </a:cubicBezTo>
                    <a:lnTo>
                      <a:pt x="33004" y="5763"/>
                    </a:lnTo>
                    <a:cubicBezTo>
                      <a:pt x="30721" y="5385"/>
                      <a:pt x="27487" y="5007"/>
                      <a:pt x="24731" y="4818"/>
                    </a:cubicBezTo>
                    <a:lnTo>
                      <a:pt x="24731" y="725"/>
                    </a:lnTo>
                    <a:cubicBezTo>
                      <a:pt x="29807" y="107"/>
                      <a:pt x="34927" y="-116"/>
                      <a:pt x="40041" y="57"/>
                    </a:cubicBezTo>
                    <a:lnTo>
                      <a:pt x="40041" y="63789"/>
                    </a:lnTo>
                    <a:cubicBezTo>
                      <a:pt x="42324" y="64167"/>
                      <a:pt x="45559" y="64551"/>
                      <a:pt x="48239" y="64741"/>
                    </a:cubicBezTo>
                    <a:lnTo>
                      <a:pt x="48239" y="68833"/>
                    </a:lnTo>
                    <a:cubicBezTo>
                      <a:pt x="43188" y="69449"/>
                      <a:pt x="38093" y="69670"/>
                      <a:pt x="33004" y="69495"/>
                    </a:cubicBezTo>
                    <a:close/>
                    <a:moveTo>
                      <a:pt x="33004" y="28401"/>
                    </a:moveTo>
                    <a:cubicBezTo>
                      <a:pt x="29952" y="27660"/>
                      <a:pt x="26825" y="27277"/>
                      <a:pt x="23684" y="27260"/>
                    </a:cubicBezTo>
                    <a:cubicBezTo>
                      <a:pt x="13980" y="27260"/>
                      <a:pt x="7510" y="33162"/>
                      <a:pt x="7510" y="47438"/>
                    </a:cubicBezTo>
                    <a:cubicBezTo>
                      <a:pt x="7510" y="58094"/>
                      <a:pt x="11130" y="64463"/>
                      <a:pt x="18930" y="64463"/>
                    </a:cubicBezTo>
                    <a:cubicBezTo>
                      <a:pt x="28344" y="64463"/>
                      <a:pt x="33004" y="53428"/>
                      <a:pt x="33004" y="45054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23" name="Google Shape;3623;p24"/>
              <p:cNvSpPr/>
              <p:nvPr/>
            </p:nvSpPr>
            <p:spPr>
              <a:xfrm>
                <a:off x="9271083" y="4660823"/>
                <a:ext cx="44013" cy="48957"/>
              </a:xfrm>
              <a:custGeom>
                <a:rect b="b" l="l" r="r" t="t"/>
                <a:pathLst>
                  <a:path extrusionOk="0" h="48957" w="44013">
                    <a:moveTo>
                      <a:pt x="29107" y="48100"/>
                    </a:moveTo>
                    <a:cubicBezTo>
                      <a:pt x="29107" y="44487"/>
                      <a:pt x="29107" y="40874"/>
                      <a:pt x="29580" y="38112"/>
                    </a:cubicBezTo>
                    <a:lnTo>
                      <a:pt x="29391" y="38112"/>
                    </a:lnTo>
                    <a:cubicBezTo>
                      <a:pt x="27108" y="44108"/>
                      <a:pt x="21023" y="48958"/>
                      <a:pt x="12939" y="48958"/>
                    </a:cubicBezTo>
                    <a:cubicBezTo>
                      <a:pt x="5423" y="48958"/>
                      <a:pt x="0" y="44960"/>
                      <a:pt x="0" y="37443"/>
                    </a:cubicBezTo>
                    <a:cubicBezTo>
                      <a:pt x="0" y="27556"/>
                      <a:pt x="10272" y="20897"/>
                      <a:pt x="28722" y="20803"/>
                    </a:cubicBezTo>
                    <a:lnTo>
                      <a:pt x="28722" y="16805"/>
                    </a:lnTo>
                    <a:cubicBezTo>
                      <a:pt x="28722" y="9578"/>
                      <a:pt x="26251" y="5675"/>
                      <a:pt x="18072" y="5675"/>
                    </a:cubicBezTo>
                    <a:cubicBezTo>
                      <a:pt x="14894" y="5675"/>
                      <a:pt x="11729" y="6100"/>
                      <a:pt x="8658" y="6936"/>
                    </a:cubicBezTo>
                    <a:cubicBezTo>
                      <a:pt x="8374" y="9509"/>
                      <a:pt x="7895" y="12359"/>
                      <a:pt x="7397" y="15216"/>
                    </a:cubicBezTo>
                    <a:lnTo>
                      <a:pt x="3020" y="15216"/>
                    </a:lnTo>
                    <a:lnTo>
                      <a:pt x="3020" y="2566"/>
                    </a:lnTo>
                    <a:cubicBezTo>
                      <a:pt x="7397" y="952"/>
                      <a:pt x="12819" y="0"/>
                      <a:pt x="19188" y="0"/>
                    </a:cubicBezTo>
                    <a:cubicBezTo>
                      <a:pt x="32222" y="0"/>
                      <a:pt x="35930" y="6470"/>
                      <a:pt x="35930" y="15411"/>
                    </a:cubicBezTo>
                    <a:lnTo>
                      <a:pt x="35930" y="42425"/>
                    </a:lnTo>
                    <a:cubicBezTo>
                      <a:pt x="38213" y="42803"/>
                      <a:pt x="41353" y="43188"/>
                      <a:pt x="44014" y="43377"/>
                    </a:cubicBezTo>
                    <a:lnTo>
                      <a:pt x="44014" y="47469"/>
                    </a:lnTo>
                    <a:cubicBezTo>
                      <a:pt x="39070" y="48067"/>
                      <a:pt x="34082" y="48277"/>
                      <a:pt x="29107" y="48100"/>
                    </a:cubicBezTo>
                    <a:close/>
                    <a:moveTo>
                      <a:pt x="28722" y="26030"/>
                    </a:moveTo>
                    <a:cubicBezTo>
                      <a:pt x="11413" y="26030"/>
                      <a:pt x="7132" y="31358"/>
                      <a:pt x="7132" y="36119"/>
                    </a:cubicBezTo>
                    <a:cubicBezTo>
                      <a:pt x="7132" y="40394"/>
                      <a:pt x="10177" y="43156"/>
                      <a:pt x="14837" y="43156"/>
                    </a:cubicBezTo>
                    <a:cubicBezTo>
                      <a:pt x="23211" y="43156"/>
                      <a:pt x="28710" y="34877"/>
                      <a:pt x="28710" y="26698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24" name="Google Shape;3624;p24"/>
              <p:cNvSpPr/>
              <p:nvPr/>
            </p:nvSpPr>
            <p:spPr>
              <a:xfrm>
                <a:off x="9321396" y="4639428"/>
                <a:ext cx="48238" cy="70352"/>
              </a:xfrm>
              <a:custGeom>
                <a:rect b="b" l="l" r="r" t="t"/>
                <a:pathLst>
                  <a:path extrusionOk="0" h="70352" w="48238">
                    <a:moveTo>
                      <a:pt x="33004" y="69495"/>
                    </a:moveTo>
                    <a:cubicBezTo>
                      <a:pt x="33004" y="66053"/>
                      <a:pt x="33294" y="62617"/>
                      <a:pt x="33862" y="59223"/>
                    </a:cubicBezTo>
                    <a:lnTo>
                      <a:pt x="33666" y="59129"/>
                    </a:lnTo>
                    <a:cubicBezTo>
                      <a:pt x="31005" y="65882"/>
                      <a:pt x="25015" y="70353"/>
                      <a:pt x="17404" y="70353"/>
                    </a:cubicBezTo>
                    <a:cubicBezTo>
                      <a:pt x="5707" y="70353"/>
                      <a:pt x="0" y="61790"/>
                      <a:pt x="0" y="47999"/>
                    </a:cubicBezTo>
                    <a:cubicBezTo>
                      <a:pt x="0" y="31163"/>
                      <a:pt x="9509" y="21654"/>
                      <a:pt x="24252" y="21654"/>
                    </a:cubicBezTo>
                    <a:cubicBezTo>
                      <a:pt x="27007" y="21654"/>
                      <a:pt x="29769" y="21843"/>
                      <a:pt x="33004" y="22127"/>
                    </a:cubicBezTo>
                    <a:lnTo>
                      <a:pt x="33004" y="5763"/>
                    </a:lnTo>
                    <a:cubicBezTo>
                      <a:pt x="30722" y="5385"/>
                      <a:pt x="27487" y="5007"/>
                      <a:pt x="24725" y="4817"/>
                    </a:cubicBezTo>
                    <a:lnTo>
                      <a:pt x="24725" y="725"/>
                    </a:lnTo>
                    <a:cubicBezTo>
                      <a:pt x="29807" y="107"/>
                      <a:pt x="34927" y="-116"/>
                      <a:pt x="40041" y="57"/>
                    </a:cubicBezTo>
                    <a:lnTo>
                      <a:pt x="40041" y="63788"/>
                    </a:lnTo>
                    <a:cubicBezTo>
                      <a:pt x="42324" y="64167"/>
                      <a:pt x="45559" y="64551"/>
                      <a:pt x="48239" y="64741"/>
                    </a:cubicBezTo>
                    <a:lnTo>
                      <a:pt x="48239" y="68833"/>
                    </a:lnTo>
                    <a:cubicBezTo>
                      <a:pt x="43188" y="69448"/>
                      <a:pt x="38093" y="69670"/>
                      <a:pt x="33004" y="69495"/>
                    </a:cubicBezTo>
                    <a:close/>
                    <a:moveTo>
                      <a:pt x="33004" y="28401"/>
                    </a:moveTo>
                    <a:cubicBezTo>
                      <a:pt x="29952" y="27660"/>
                      <a:pt x="26818" y="27277"/>
                      <a:pt x="23678" y="27260"/>
                    </a:cubicBezTo>
                    <a:cubicBezTo>
                      <a:pt x="13980" y="27260"/>
                      <a:pt x="7510" y="33162"/>
                      <a:pt x="7510" y="47438"/>
                    </a:cubicBezTo>
                    <a:cubicBezTo>
                      <a:pt x="7510" y="58094"/>
                      <a:pt x="11130" y="64463"/>
                      <a:pt x="18923" y="64463"/>
                    </a:cubicBezTo>
                    <a:cubicBezTo>
                      <a:pt x="28344" y="64463"/>
                      <a:pt x="33004" y="53428"/>
                      <a:pt x="33004" y="45054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25" name="Google Shape;3625;p24"/>
              <p:cNvSpPr/>
              <p:nvPr/>
            </p:nvSpPr>
            <p:spPr>
              <a:xfrm>
                <a:off x="8858506" y="4734246"/>
                <a:ext cx="47841" cy="65819"/>
              </a:xfrm>
              <a:custGeom>
                <a:rect b="b" l="l" r="r" t="t"/>
                <a:pathLst>
                  <a:path extrusionOk="0" h="65819" w="47841">
                    <a:moveTo>
                      <a:pt x="38068" y="20128"/>
                    </a:moveTo>
                    <a:cubicBezTo>
                      <a:pt x="37494" y="17183"/>
                      <a:pt x="37115" y="14516"/>
                      <a:pt x="36806" y="12044"/>
                    </a:cubicBezTo>
                    <a:cubicBezTo>
                      <a:pt x="34685" y="11563"/>
                      <a:pt x="32519" y="11307"/>
                      <a:pt x="30343" y="11281"/>
                    </a:cubicBezTo>
                    <a:cubicBezTo>
                      <a:pt x="19623" y="11281"/>
                      <a:pt x="13696" y="19844"/>
                      <a:pt x="13696" y="32720"/>
                    </a:cubicBezTo>
                    <a:cubicBezTo>
                      <a:pt x="13696" y="46322"/>
                      <a:pt x="19119" y="54311"/>
                      <a:pt x="33477" y="54311"/>
                    </a:cubicBezTo>
                    <a:cubicBezTo>
                      <a:pt x="38137" y="54274"/>
                      <a:pt x="42750" y="53370"/>
                      <a:pt x="47078" y="51644"/>
                    </a:cubicBezTo>
                    <a:lnTo>
                      <a:pt x="47841" y="63063"/>
                    </a:lnTo>
                    <a:cubicBezTo>
                      <a:pt x="42313" y="64869"/>
                      <a:pt x="36537" y="65800"/>
                      <a:pt x="30721" y="65819"/>
                    </a:cubicBezTo>
                    <a:cubicBezTo>
                      <a:pt x="10083" y="65819"/>
                      <a:pt x="0" y="54027"/>
                      <a:pt x="0" y="34808"/>
                    </a:cubicBezTo>
                    <a:cubicBezTo>
                      <a:pt x="0" y="13999"/>
                      <a:pt x="10720" y="0"/>
                      <a:pt x="32626" y="0"/>
                    </a:cubicBezTo>
                    <a:cubicBezTo>
                      <a:pt x="37593" y="-8"/>
                      <a:pt x="42545" y="549"/>
                      <a:pt x="47387" y="1658"/>
                    </a:cubicBezTo>
                    <a:lnTo>
                      <a:pt x="47387" y="20109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26" name="Google Shape;3626;p24"/>
              <p:cNvSpPr/>
              <p:nvPr/>
            </p:nvSpPr>
            <p:spPr>
              <a:xfrm>
                <a:off x="8913958" y="4750685"/>
                <a:ext cx="47286" cy="49348"/>
              </a:xfrm>
              <a:custGeom>
                <a:rect b="b" l="l" r="r" t="t"/>
                <a:pathLst>
                  <a:path extrusionOk="0" h="49348" w="47286">
                    <a:moveTo>
                      <a:pt x="28262" y="48491"/>
                    </a:moveTo>
                    <a:cubicBezTo>
                      <a:pt x="28223" y="45788"/>
                      <a:pt x="28381" y="43086"/>
                      <a:pt x="28735" y="40407"/>
                    </a:cubicBezTo>
                    <a:lnTo>
                      <a:pt x="28641" y="40312"/>
                    </a:lnTo>
                    <a:cubicBezTo>
                      <a:pt x="26358" y="45641"/>
                      <a:pt x="20557" y="49348"/>
                      <a:pt x="13507" y="49348"/>
                    </a:cubicBezTo>
                    <a:cubicBezTo>
                      <a:pt x="4944" y="49348"/>
                      <a:pt x="0" y="44499"/>
                      <a:pt x="0" y="36888"/>
                    </a:cubicBezTo>
                    <a:cubicBezTo>
                      <a:pt x="0" y="25570"/>
                      <a:pt x="11224" y="19958"/>
                      <a:pt x="27297" y="19768"/>
                    </a:cubicBezTo>
                    <a:lnTo>
                      <a:pt x="27297" y="16912"/>
                    </a:lnTo>
                    <a:cubicBezTo>
                      <a:pt x="27297" y="11867"/>
                      <a:pt x="25299" y="9307"/>
                      <a:pt x="18640" y="9307"/>
                    </a:cubicBezTo>
                    <a:cubicBezTo>
                      <a:pt x="16392" y="9293"/>
                      <a:pt x="14153" y="9579"/>
                      <a:pt x="11981" y="10158"/>
                    </a:cubicBezTo>
                    <a:cubicBezTo>
                      <a:pt x="11792" y="12050"/>
                      <a:pt x="11413" y="14251"/>
                      <a:pt x="11035" y="16344"/>
                    </a:cubicBezTo>
                    <a:lnTo>
                      <a:pt x="3342" y="16344"/>
                    </a:lnTo>
                    <a:lnTo>
                      <a:pt x="3342" y="2472"/>
                    </a:lnTo>
                    <a:cubicBezTo>
                      <a:pt x="8715" y="877"/>
                      <a:pt x="14284" y="45"/>
                      <a:pt x="19888" y="0"/>
                    </a:cubicBezTo>
                    <a:cubicBezTo>
                      <a:pt x="35205" y="0"/>
                      <a:pt x="39486" y="6186"/>
                      <a:pt x="39486" y="16552"/>
                    </a:cubicBezTo>
                    <a:lnTo>
                      <a:pt x="39486" y="39095"/>
                    </a:lnTo>
                    <a:cubicBezTo>
                      <a:pt x="41769" y="39474"/>
                      <a:pt x="44815" y="39858"/>
                      <a:pt x="47287" y="40048"/>
                    </a:cubicBezTo>
                    <a:lnTo>
                      <a:pt x="47287" y="47753"/>
                    </a:lnTo>
                    <a:cubicBezTo>
                      <a:pt x="40970" y="48440"/>
                      <a:pt x="34613" y="48687"/>
                      <a:pt x="28262" y="48491"/>
                    </a:cubicBezTo>
                    <a:close/>
                    <a:moveTo>
                      <a:pt x="27310" y="27682"/>
                    </a:moveTo>
                    <a:cubicBezTo>
                      <a:pt x="15897" y="27682"/>
                      <a:pt x="11615" y="30532"/>
                      <a:pt x="11615" y="35098"/>
                    </a:cubicBezTo>
                    <a:cubicBezTo>
                      <a:pt x="11615" y="38143"/>
                      <a:pt x="13709" y="40142"/>
                      <a:pt x="17227" y="40142"/>
                    </a:cubicBezTo>
                    <a:cubicBezTo>
                      <a:pt x="23218" y="40142"/>
                      <a:pt x="27316" y="34530"/>
                      <a:pt x="27316" y="28729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27" name="Google Shape;3627;p24"/>
              <p:cNvSpPr/>
              <p:nvPr/>
            </p:nvSpPr>
            <p:spPr>
              <a:xfrm>
                <a:off x="8962361" y="4734013"/>
                <a:ext cx="31787" cy="66020"/>
              </a:xfrm>
              <a:custGeom>
                <a:rect b="b" l="l" r="r" t="t"/>
                <a:pathLst>
                  <a:path extrusionOk="0" h="66020" w="31787">
                    <a:moveTo>
                      <a:pt x="21893" y="66021"/>
                    </a:moveTo>
                    <a:cubicBezTo>
                      <a:pt x="11432" y="66021"/>
                      <a:pt x="8197" y="62237"/>
                      <a:pt x="8197" y="51183"/>
                    </a:cubicBezTo>
                    <a:lnTo>
                      <a:pt x="8197" y="27222"/>
                    </a:lnTo>
                    <a:lnTo>
                      <a:pt x="0" y="27222"/>
                    </a:lnTo>
                    <a:lnTo>
                      <a:pt x="0" y="17795"/>
                    </a:lnTo>
                    <a:lnTo>
                      <a:pt x="8084" y="17795"/>
                    </a:lnTo>
                    <a:lnTo>
                      <a:pt x="8084" y="3241"/>
                    </a:lnTo>
                    <a:lnTo>
                      <a:pt x="20279" y="0"/>
                    </a:lnTo>
                    <a:lnTo>
                      <a:pt x="20279" y="17788"/>
                    </a:lnTo>
                    <a:lnTo>
                      <a:pt x="31787" y="17788"/>
                    </a:lnTo>
                    <a:lnTo>
                      <a:pt x="31787" y="27209"/>
                    </a:lnTo>
                    <a:lnTo>
                      <a:pt x="20279" y="27209"/>
                    </a:lnTo>
                    <a:lnTo>
                      <a:pt x="20279" y="47923"/>
                    </a:lnTo>
                    <a:cubicBezTo>
                      <a:pt x="20279" y="54008"/>
                      <a:pt x="21704" y="55724"/>
                      <a:pt x="25891" y="55724"/>
                    </a:cubicBezTo>
                    <a:cubicBezTo>
                      <a:pt x="27881" y="55724"/>
                      <a:pt x="29863" y="55468"/>
                      <a:pt x="31787" y="54961"/>
                    </a:cubicBezTo>
                    <a:lnTo>
                      <a:pt x="31787" y="64760"/>
                    </a:lnTo>
                    <a:cubicBezTo>
                      <a:pt x="28551" y="65572"/>
                      <a:pt x="25230" y="65995"/>
                      <a:pt x="21893" y="66021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28" name="Google Shape;3628;p24"/>
              <p:cNvSpPr/>
              <p:nvPr/>
            </p:nvSpPr>
            <p:spPr>
              <a:xfrm>
                <a:off x="9000618" y="4728130"/>
                <a:ext cx="46227" cy="71903"/>
              </a:xfrm>
              <a:custGeom>
                <a:rect b="b" l="l" r="r" t="t"/>
                <a:pathLst>
                  <a:path extrusionOk="0" h="71903" w="46227">
                    <a:moveTo>
                      <a:pt x="22070" y="71904"/>
                    </a:moveTo>
                    <a:cubicBezTo>
                      <a:pt x="8658" y="71904"/>
                      <a:pt x="0" y="64968"/>
                      <a:pt x="0" y="48125"/>
                    </a:cubicBezTo>
                    <a:cubicBezTo>
                      <a:pt x="0" y="33382"/>
                      <a:pt x="9793" y="22726"/>
                      <a:pt x="24157" y="22726"/>
                    </a:cubicBezTo>
                    <a:cubicBezTo>
                      <a:pt x="37569" y="22726"/>
                      <a:pt x="46227" y="30148"/>
                      <a:pt x="46227" y="46410"/>
                    </a:cubicBezTo>
                    <a:cubicBezTo>
                      <a:pt x="46215" y="61254"/>
                      <a:pt x="36233" y="71904"/>
                      <a:pt x="22070" y="71904"/>
                    </a:cubicBezTo>
                    <a:close/>
                    <a:moveTo>
                      <a:pt x="23331" y="33004"/>
                    </a:moveTo>
                    <a:cubicBezTo>
                      <a:pt x="17908" y="33004"/>
                      <a:pt x="12580" y="37185"/>
                      <a:pt x="12580" y="46877"/>
                    </a:cubicBezTo>
                    <a:cubicBezTo>
                      <a:pt x="12580" y="56569"/>
                      <a:pt x="16105" y="61525"/>
                      <a:pt x="23142" y="61525"/>
                    </a:cubicBezTo>
                    <a:cubicBezTo>
                      <a:pt x="29132" y="61525"/>
                      <a:pt x="33704" y="56669"/>
                      <a:pt x="33704" y="47066"/>
                    </a:cubicBezTo>
                    <a:cubicBezTo>
                      <a:pt x="33666" y="37948"/>
                      <a:pt x="30431" y="32998"/>
                      <a:pt x="23293" y="32998"/>
                    </a:cubicBezTo>
                    <a:close/>
                    <a:moveTo>
                      <a:pt x="19813" y="17397"/>
                    </a:moveTo>
                    <a:lnTo>
                      <a:pt x="15626" y="10461"/>
                    </a:lnTo>
                    <a:lnTo>
                      <a:pt x="32273" y="0"/>
                    </a:lnTo>
                    <a:lnTo>
                      <a:pt x="37317" y="8374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29" name="Google Shape;3629;p24"/>
              <p:cNvSpPr/>
              <p:nvPr/>
            </p:nvSpPr>
            <p:spPr>
              <a:xfrm>
                <a:off x="9050729" y="4729482"/>
                <a:ext cx="28155" cy="69618"/>
              </a:xfrm>
              <a:custGeom>
                <a:rect b="b" l="l" r="r" t="t"/>
                <a:pathLst>
                  <a:path extrusionOk="0" h="69618" w="28155">
                    <a:moveTo>
                      <a:pt x="28155" y="61913"/>
                    </a:moveTo>
                    <a:lnTo>
                      <a:pt x="28155" y="69619"/>
                    </a:lnTo>
                    <a:lnTo>
                      <a:pt x="0" y="69619"/>
                    </a:lnTo>
                    <a:lnTo>
                      <a:pt x="0" y="61913"/>
                    </a:lnTo>
                    <a:cubicBezTo>
                      <a:pt x="2733" y="61371"/>
                      <a:pt x="5495" y="60990"/>
                      <a:pt x="8273" y="60772"/>
                    </a:cubicBezTo>
                    <a:lnTo>
                      <a:pt x="8273" y="9506"/>
                    </a:lnTo>
                    <a:cubicBezTo>
                      <a:pt x="5990" y="9122"/>
                      <a:pt x="2756" y="8743"/>
                      <a:pt x="0" y="8554"/>
                    </a:cubicBezTo>
                    <a:lnTo>
                      <a:pt x="0" y="924"/>
                    </a:lnTo>
                    <a:cubicBezTo>
                      <a:pt x="6787" y="143"/>
                      <a:pt x="13621" y="-143"/>
                      <a:pt x="20449" y="67"/>
                    </a:cubicBezTo>
                    <a:lnTo>
                      <a:pt x="20449" y="60753"/>
                    </a:lnTo>
                    <a:cubicBezTo>
                      <a:pt x="23041" y="60968"/>
                      <a:pt x="25615" y="61356"/>
                      <a:pt x="28155" y="61913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30" name="Google Shape;3630;p24"/>
              <p:cNvSpPr/>
              <p:nvPr/>
            </p:nvSpPr>
            <p:spPr>
              <a:xfrm>
                <a:off x="9083065" y="4730971"/>
                <a:ext cx="28041" cy="68110"/>
              </a:xfrm>
              <a:custGeom>
                <a:rect b="b" l="l" r="r" t="t"/>
                <a:pathLst>
                  <a:path extrusionOk="0" h="68110" w="28041">
                    <a:moveTo>
                      <a:pt x="0" y="68110"/>
                    </a:moveTo>
                    <a:lnTo>
                      <a:pt x="0" y="60424"/>
                    </a:lnTo>
                    <a:cubicBezTo>
                      <a:pt x="2733" y="59882"/>
                      <a:pt x="5495" y="59501"/>
                      <a:pt x="8273" y="59282"/>
                    </a:cubicBezTo>
                    <a:lnTo>
                      <a:pt x="8273" y="30156"/>
                    </a:lnTo>
                    <a:cubicBezTo>
                      <a:pt x="5990" y="29772"/>
                      <a:pt x="2756" y="29393"/>
                      <a:pt x="0" y="29204"/>
                    </a:cubicBezTo>
                    <a:lnTo>
                      <a:pt x="0" y="21600"/>
                    </a:lnTo>
                    <a:cubicBezTo>
                      <a:pt x="6748" y="20817"/>
                      <a:pt x="13545" y="20531"/>
                      <a:pt x="20336" y="20742"/>
                    </a:cubicBezTo>
                    <a:lnTo>
                      <a:pt x="20336" y="59264"/>
                    </a:lnTo>
                    <a:cubicBezTo>
                      <a:pt x="22926" y="59480"/>
                      <a:pt x="25500" y="59861"/>
                      <a:pt x="28042" y="60405"/>
                    </a:cubicBezTo>
                    <a:lnTo>
                      <a:pt x="28042" y="68110"/>
                    </a:lnTo>
                    <a:close/>
                    <a:moveTo>
                      <a:pt x="14264" y="14752"/>
                    </a:moveTo>
                    <a:cubicBezTo>
                      <a:pt x="10191" y="14623"/>
                      <a:pt x="6994" y="11217"/>
                      <a:pt x="7123" y="7144"/>
                    </a:cubicBezTo>
                    <a:cubicBezTo>
                      <a:pt x="7252" y="3072"/>
                      <a:pt x="10658" y="-125"/>
                      <a:pt x="14730" y="4"/>
                    </a:cubicBezTo>
                    <a:cubicBezTo>
                      <a:pt x="18694" y="129"/>
                      <a:pt x="21849" y="3365"/>
                      <a:pt x="21875" y="7330"/>
                    </a:cubicBezTo>
                    <a:cubicBezTo>
                      <a:pt x="21795" y="11469"/>
                      <a:pt x="18404" y="14777"/>
                      <a:pt x="14264" y="14752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31" name="Google Shape;3631;p24"/>
              <p:cNvSpPr/>
              <p:nvPr/>
            </p:nvSpPr>
            <p:spPr>
              <a:xfrm>
                <a:off x="9116158" y="4750950"/>
                <a:ext cx="36238" cy="48989"/>
              </a:xfrm>
              <a:custGeom>
                <a:rect b="b" l="l" r="r" t="t"/>
                <a:pathLst>
                  <a:path extrusionOk="0" h="48989" w="36238">
                    <a:moveTo>
                      <a:pt x="22638" y="48989"/>
                    </a:moveTo>
                    <a:cubicBezTo>
                      <a:pt x="8847" y="48989"/>
                      <a:pt x="0" y="42141"/>
                      <a:pt x="0" y="26068"/>
                    </a:cubicBezTo>
                    <a:cubicBezTo>
                      <a:pt x="0" y="11325"/>
                      <a:pt x="7611" y="0"/>
                      <a:pt x="24920" y="0"/>
                    </a:cubicBezTo>
                    <a:cubicBezTo>
                      <a:pt x="28660" y="11"/>
                      <a:pt x="32374" y="557"/>
                      <a:pt x="35955" y="1621"/>
                    </a:cubicBezTo>
                    <a:lnTo>
                      <a:pt x="35955" y="16836"/>
                    </a:lnTo>
                    <a:lnTo>
                      <a:pt x="28155" y="16836"/>
                    </a:lnTo>
                    <a:cubicBezTo>
                      <a:pt x="27777" y="14554"/>
                      <a:pt x="27392" y="12460"/>
                      <a:pt x="27203" y="10562"/>
                    </a:cubicBezTo>
                    <a:cubicBezTo>
                      <a:pt x="25935" y="10205"/>
                      <a:pt x="24624" y="10044"/>
                      <a:pt x="23306" y="10083"/>
                    </a:cubicBezTo>
                    <a:cubicBezTo>
                      <a:pt x="16742" y="10083"/>
                      <a:pt x="12656" y="15506"/>
                      <a:pt x="12656" y="24447"/>
                    </a:cubicBezTo>
                    <a:cubicBezTo>
                      <a:pt x="12656" y="33105"/>
                      <a:pt x="15884" y="38433"/>
                      <a:pt x="25399" y="38433"/>
                    </a:cubicBezTo>
                    <a:cubicBezTo>
                      <a:pt x="28836" y="38428"/>
                      <a:pt x="32235" y="37715"/>
                      <a:pt x="35388" y="36340"/>
                    </a:cubicBezTo>
                    <a:lnTo>
                      <a:pt x="36239" y="46801"/>
                    </a:lnTo>
                    <a:cubicBezTo>
                      <a:pt x="31850" y="48251"/>
                      <a:pt x="27260" y="48990"/>
                      <a:pt x="22638" y="48989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32" name="Google Shape;3632;p24"/>
              <p:cNvSpPr/>
              <p:nvPr/>
            </p:nvSpPr>
            <p:spPr>
              <a:xfrm>
                <a:off x="9159043" y="4750685"/>
                <a:ext cx="47273" cy="49348"/>
              </a:xfrm>
              <a:custGeom>
                <a:rect b="b" l="l" r="r" t="t"/>
                <a:pathLst>
                  <a:path extrusionOk="0" h="49348" w="47273">
                    <a:moveTo>
                      <a:pt x="28262" y="48491"/>
                    </a:moveTo>
                    <a:cubicBezTo>
                      <a:pt x="28224" y="45788"/>
                      <a:pt x="28382" y="43086"/>
                      <a:pt x="28735" y="40407"/>
                    </a:cubicBezTo>
                    <a:lnTo>
                      <a:pt x="28641" y="40312"/>
                    </a:lnTo>
                    <a:cubicBezTo>
                      <a:pt x="26358" y="45641"/>
                      <a:pt x="20557" y="49348"/>
                      <a:pt x="13507" y="49348"/>
                    </a:cubicBezTo>
                    <a:cubicBezTo>
                      <a:pt x="4944" y="49348"/>
                      <a:pt x="0" y="44499"/>
                      <a:pt x="0" y="36888"/>
                    </a:cubicBezTo>
                    <a:cubicBezTo>
                      <a:pt x="0" y="25570"/>
                      <a:pt x="11224" y="19958"/>
                      <a:pt x="27297" y="19768"/>
                    </a:cubicBezTo>
                    <a:lnTo>
                      <a:pt x="27297" y="16912"/>
                    </a:lnTo>
                    <a:cubicBezTo>
                      <a:pt x="27297" y="11867"/>
                      <a:pt x="25299" y="9307"/>
                      <a:pt x="18640" y="9307"/>
                    </a:cubicBezTo>
                    <a:cubicBezTo>
                      <a:pt x="16395" y="9293"/>
                      <a:pt x="14150" y="9579"/>
                      <a:pt x="11981" y="10158"/>
                    </a:cubicBezTo>
                    <a:cubicBezTo>
                      <a:pt x="11792" y="12050"/>
                      <a:pt x="11413" y="14251"/>
                      <a:pt x="11029" y="16344"/>
                    </a:cubicBezTo>
                    <a:lnTo>
                      <a:pt x="3329" y="16344"/>
                    </a:lnTo>
                    <a:lnTo>
                      <a:pt x="3329" y="2472"/>
                    </a:lnTo>
                    <a:cubicBezTo>
                      <a:pt x="8702" y="877"/>
                      <a:pt x="14270" y="45"/>
                      <a:pt x="19876" y="0"/>
                    </a:cubicBezTo>
                    <a:cubicBezTo>
                      <a:pt x="35192" y="0"/>
                      <a:pt x="39474" y="6186"/>
                      <a:pt x="39474" y="16552"/>
                    </a:cubicBezTo>
                    <a:lnTo>
                      <a:pt x="39474" y="39095"/>
                    </a:lnTo>
                    <a:cubicBezTo>
                      <a:pt x="41756" y="39474"/>
                      <a:pt x="44796" y="39858"/>
                      <a:pt x="47274" y="40048"/>
                    </a:cubicBezTo>
                    <a:lnTo>
                      <a:pt x="47274" y="47753"/>
                    </a:lnTo>
                    <a:cubicBezTo>
                      <a:pt x="40962" y="48440"/>
                      <a:pt x="34606" y="48686"/>
                      <a:pt x="28262" y="48491"/>
                    </a:cubicBezTo>
                    <a:close/>
                    <a:moveTo>
                      <a:pt x="27310" y="27682"/>
                    </a:moveTo>
                    <a:cubicBezTo>
                      <a:pt x="15897" y="27682"/>
                      <a:pt x="11615" y="30532"/>
                      <a:pt x="11615" y="35098"/>
                    </a:cubicBezTo>
                    <a:cubicBezTo>
                      <a:pt x="11615" y="38143"/>
                      <a:pt x="13709" y="40142"/>
                      <a:pt x="17227" y="40142"/>
                    </a:cubicBezTo>
                    <a:cubicBezTo>
                      <a:pt x="23218" y="40142"/>
                      <a:pt x="27316" y="34530"/>
                      <a:pt x="27316" y="28729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33" name="Google Shape;3633;p24"/>
              <p:cNvSpPr/>
              <p:nvPr/>
            </p:nvSpPr>
            <p:spPr>
              <a:xfrm>
                <a:off x="9232088" y="4729482"/>
                <a:ext cx="50893" cy="70646"/>
              </a:xfrm>
              <a:custGeom>
                <a:rect b="b" l="l" r="r" t="t"/>
                <a:pathLst>
                  <a:path extrusionOk="0" h="70646" w="50893">
                    <a:moveTo>
                      <a:pt x="31768" y="69695"/>
                    </a:moveTo>
                    <a:cubicBezTo>
                      <a:pt x="31781" y="67022"/>
                      <a:pt x="31970" y="64352"/>
                      <a:pt x="32342" y="61705"/>
                    </a:cubicBezTo>
                    <a:lnTo>
                      <a:pt x="32153" y="61705"/>
                    </a:lnTo>
                    <a:cubicBezTo>
                      <a:pt x="29681" y="66939"/>
                      <a:pt x="24447" y="70647"/>
                      <a:pt x="17221" y="70647"/>
                    </a:cubicBezTo>
                    <a:cubicBezTo>
                      <a:pt x="5707" y="70647"/>
                      <a:pt x="0" y="61989"/>
                      <a:pt x="0" y="48488"/>
                    </a:cubicBezTo>
                    <a:cubicBezTo>
                      <a:pt x="0" y="32503"/>
                      <a:pt x="9326" y="21468"/>
                      <a:pt x="25015" y="21468"/>
                    </a:cubicBezTo>
                    <a:cubicBezTo>
                      <a:pt x="27020" y="21455"/>
                      <a:pt x="29025" y="21584"/>
                      <a:pt x="31012" y="21853"/>
                    </a:cubicBezTo>
                    <a:lnTo>
                      <a:pt x="31012" y="9488"/>
                    </a:lnTo>
                    <a:cubicBezTo>
                      <a:pt x="28729" y="9103"/>
                      <a:pt x="25494" y="8725"/>
                      <a:pt x="22738" y="8535"/>
                    </a:cubicBezTo>
                    <a:lnTo>
                      <a:pt x="22738" y="924"/>
                    </a:lnTo>
                    <a:cubicBezTo>
                      <a:pt x="29492" y="143"/>
                      <a:pt x="36296" y="-144"/>
                      <a:pt x="43093" y="67"/>
                    </a:cubicBezTo>
                    <a:lnTo>
                      <a:pt x="43093" y="60280"/>
                    </a:lnTo>
                    <a:cubicBezTo>
                      <a:pt x="45376" y="60658"/>
                      <a:pt x="48516" y="61043"/>
                      <a:pt x="50893" y="61232"/>
                    </a:cubicBezTo>
                    <a:lnTo>
                      <a:pt x="50893" y="68850"/>
                    </a:lnTo>
                    <a:cubicBezTo>
                      <a:pt x="44550" y="69623"/>
                      <a:pt x="38156" y="69906"/>
                      <a:pt x="31768" y="69695"/>
                    </a:cubicBezTo>
                    <a:close/>
                    <a:moveTo>
                      <a:pt x="31012" y="31860"/>
                    </a:moveTo>
                    <a:cubicBezTo>
                      <a:pt x="28918" y="31376"/>
                      <a:pt x="26780" y="31120"/>
                      <a:pt x="24636" y="31097"/>
                    </a:cubicBezTo>
                    <a:cubicBezTo>
                      <a:pt x="17700" y="31097"/>
                      <a:pt x="12750" y="35473"/>
                      <a:pt x="12750" y="47171"/>
                    </a:cubicBezTo>
                    <a:cubicBezTo>
                      <a:pt x="12750" y="55999"/>
                      <a:pt x="15317" y="60583"/>
                      <a:pt x="20834" y="60583"/>
                    </a:cubicBezTo>
                    <a:cubicBezTo>
                      <a:pt x="27203" y="60583"/>
                      <a:pt x="31012" y="53167"/>
                      <a:pt x="31012" y="45077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34" name="Google Shape;3634;p24"/>
              <p:cNvSpPr/>
              <p:nvPr/>
            </p:nvSpPr>
            <p:spPr>
              <a:xfrm>
                <a:off x="9287919" y="4750761"/>
                <a:ext cx="42040" cy="49273"/>
              </a:xfrm>
              <a:custGeom>
                <a:rect b="b" l="l" r="r" t="t"/>
                <a:pathLst>
                  <a:path extrusionOk="0" h="49273" w="42040">
                    <a:moveTo>
                      <a:pt x="41662" y="26635"/>
                    </a:moveTo>
                    <a:lnTo>
                      <a:pt x="12366" y="26635"/>
                    </a:lnTo>
                    <a:cubicBezTo>
                      <a:pt x="12271" y="35463"/>
                      <a:pt x="16647" y="39764"/>
                      <a:pt x="25399" y="39764"/>
                    </a:cubicBezTo>
                    <a:cubicBezTo>
                      <a:pt x="30154" y="39759"/>
                      <a:pt x="34852" y="38754"/>
                      <a:pt x="39190" y="36813"/>
                    </a:cubicBezTo>
                    <a:lnTo>
                      <a:pt x="40331" y="46227"/>
                    </a:lnTo>
                    <a:cubicBezTo>
                      <a:pt x="34921" y="48277"/>
                      <a:pt x="29183" y="49309"/>
                      <a:pt x="23401" y="49273"/>
                    </a:cubicBezTo>
                    <a:cubicBezTo>
                      <a:pt x="8374" y="49273"/>
                      <a:pt x="0" y="41756"/>
                      <a:pt x="0" y="25116"/>
                    </a:cubicBezTo>
                    <a:cubicBezTo>
                      <a:pt x="0" y="10657"/>
                      <a:pt x="7989" y="0"/>
                      <a:pt x="22165" y="0"/>
                    </a:cubicBezTo>
                    <a:cubicBezTo>
                      <a:pt x="35955" y="0"/>
                      <a:pt x="42040" y="9421"/>
                      <a:pt x="42040" y="21118"/>
                    </a:cubicBezTo>
                    <a:cubicBezTo>
                      <a:pt x="42040" y="22964"/>
                      <a:pt x="41914" y="24807"/>
                      <a:pt x="41662" y="26635"/>
                    </a:cubicBezTo>
                    <a:close/>
                    <a:moveTo>
                      <a:pt x="21780" y="8942"/>
                    </a:moveTo>
                    <a:cubicBezTo>
                      <a:pt x="16735" y="8942"/>
                      <a:pt x="13223" y="12649"/>
                      <a:pt x="12555" y="18362"/>
                    </a:cubicBezTo>
                    <a:lnTo>
                      <a:pt x="29965" y="18362"/>
                    </a:lnTo>
                    <a:cubicBezTo>
                      <a:pt x="30154" y="12460"/>
                      <a:pt x="26919" y="8942"/>
                      <a:pt x="21780" y="8942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35" name="Google Shape;3635;p24"/>
              <p:cNvSpPr/>
              <p:nvPr/>
            </p:nvSpPr>
            <p:spPr>
              <a:xfrm>
                <a:off x="8855681" y="4825036"/>
                <a:ext cx="62842" cy="64211"/>
              </a:xfrm>
              <a:custGeom>
                <a:rect b="b" l="l" r="r" t="t"/>
                <a:pathLst>
                  <a:path extrusionOk="0" h="64211" w="62842">
                    <a:moveTo>
                      <a:pt x="27859" y="37576"/>
                    </a:moveTo>
                    <a:cubicBezTo>
                      <a:pt x="29120" y="41189"/>
                      <a:pt x="30520" y="45470"/>
                      <a:pt x="31642" y="50130"/>
                    </a:cubicBezTo>
                    <a:lnTo>
                      <a:pt x="31737" y="50130"/>
                    </a:lnTo>
                    <a:cubicBezTo>
                      <a:pt x="32769" y="45617"/>
                      <a:pt x="34072" y="41169"/>
                      <a:pt x="35640" y="36813"/>
                    </a:cubicBezTo>
                    <a:lnTo>
                      <a:pt x="45244" y="8752"/>
                    </a:lnTo>
                    <a:cubicBezTo>
                      <a:pt x="43055" y="8563"/>
                      <a:pt x="40584" y="8090"/>
                      <a:pt x="38585" y="7706"/>
                    </a:cubicBezTo>
                    <a:lnTo>
                      <a:pt x="38585" y="0"/>
                    </a:lnTo>
                    <a:lnTo>
                      <a:pt x="62843" y="0"/>
                    </a:lnTo>
                    <a:lnTo>
                      <a:pt x="62843" y="7800"/>
                    </a:lnTo>
                    <a:cubicBezTo>
                      <a:pt x="61226" y="8242"/>
                      <a:pt x="59571" y="8529"/>
                      <a:pt x="57899" y="8658"/>
                    </a:cubicBezTo>
                    <a:lnTo>
                      <a:pt x="38490" y="64211"/>
                    </a:lnTo>
                    <a:lnTo>
                      <a:pt x="24151" y="64211"/>
                    </a:lnTo>
                    <a:lnTo>
                      <a:pt x="4950" y="8658"/>
                    </a:lnTo>
                    <a:cubicBezTo>
                      <a:pt x="3276" y="8530"/>
                      <a:pt x="1619" y="8243"/>
                      <a:pt x="0" y="7800"/>
                    </a:cubicBezTo>
                    <a:lnTo>
                      <a:pt x="0" y="0"/>
                    </a:lnTo>
                    <a:lnTo>
                      <a:pt x="25223" y="0"/>
                    </a:lnTo>
                    <a:lnTo>
                      <a:pt x="25223" y="7706"/>
                    </a:lnTo>
                    <a:cubicBezTo>
                      <a:pt x="23129" y="8090"/>
                      <a:pt x="20557" y="8563"/>
                      <a:pt x="18369" y="8752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36" name="Google Shape;3636;p24"/>
              <p:cNvSpPr/>
              <p:nvPr/>
            </p:nvSpPr>
            <p:spPr>
              <a:xfrm>
                <a:off x="8917004" y="4840844"/>
                <a:ext cx="47280" cy="49354"/>
              </a:xfrm>
              <a:custGeom>
                <a:rect b="b" l="l" r="r" t="t"/>
                <a:pathLst>
                  <a:path extrusionOk="0" h="49354" w="47280">
                    <a:moveTo>
                      <a:pt x="28256" y="48497"/>
                    </a:moveTo>
                    <a:cubicBezTo>
                      <a:pt x="28215" y="45795"/>
                      <a:pt x="28375" y="43093"/>
                      <a:pt x="28735" y="40413"/>
                    </a:cubicBezTo>
                    <a:lnTo>
                      <a:pt x="28641" y="40312"/>
                    </a:lnTo>
                    <a:cubicBezTo>
                      <a:pt x="26358" y="45641"/>
                      <a:pt x="20550" y="49355"/>
                      <a:pt x="13507" y="49355"/>
                    </a:cubicBezTo>
                    <a:cubicBezTo>
                      <a:pt x="4950" y="49355"/>
                      <a:pt x="0" y="44499"/>
                      <a:pt x="0" y="36888"/>
                    </a:cubicBezTo>
                    <a:cubicBezTo>
                      <a:pt x="0" y="25570"/>
                      <a:pt x="11224" y="19958"/>
                      <a:pt x="27297" y="19768"/>
                    </a:cubicBezTo>
                    <a:lnTo>
                      <a:pt x="27297" y="16918"/>
                    </a:lnTo>
                    <a:cubicBezTo>
                      <a:pt x="27297" y="11874"/>
                      <a:pt x="25305" y="9307"/>
                      <a:pt x="18646" y="9307"/>
                    </a:cubicBezTo>
                    <a:cubicBezTo>
                      <a:pt x="16398" y="9291"/>
                      <a:pt x="14158" y="9580"/>
                      <a:pt x="11987" y="10165"/>
                    </a:cubicBezTo>
                    <a:cubicBezTo>
                      <a:pt x="11798" y="12057"/>
                      <a:pt x="11413" y="14251"/>
                      <a:pt x="11035" y="16344"/>
                    </a:cubicBezTo>
                    <a:lnTo>
                      <a:pt x="3336" y="16344"/>
                    </a:lnTo>
                    <a:lnTo>
                      <a:pt x="3336" y="2472"/>
                    </a:lnTo>
                    <a:cubicBezTo>
                      <a:pt x="8709" y="875"/>
                      <a:pt x="14282" y="42"/>
                      <a:pt x="19888" y="0"/>
                    </a:cubicBezTo>
                    <a:cubicBezTo>
                      <a:pt x="35205" y="0"/>
                      <a:pt x="39480" y="6180"/>
                      <a:pt x="39480" y="16546"/>
                    </a:cubicBezTo>
                    <a:lnTo>
                      <a:pt x="39480" y="39089"/>
                    </a:lnTo>
                    <a:cubicBezTo>
                      <a:pt x="41763" y="39474"/>
                      <a:pt x="44808" y="39852"/>
                      <a:pt x="47280" y="40041"/>
                    </a:cubicBezTo>
                    <a:lnTo>
                      <a:pt x="47280" y="47747"/>
                    </a:lnTo>
                    <a:cubicBezTo>
                      <a:pt x="40964" y="48439"/>
                      <a:pt x="34607" y="48689"/>
                      <a:pt x="28256" y="48497"/>
                    </a:cubicBezTo>
                    <a:close/>
                    <a:moveTo>
                      <a:pt x="27304" y="27688"/>
                    </a:moveTo>
                    <a:cubicBezTo>
                      <a:pt x="15890" y="27688"/>
                      <a:pt x="11615" y="30545"/>
                      <a:pt x="11615" y="35110"/>
                    </a:cubicBezTo>
                    <a:cubicBezTo>
                      <a:pt x="11615" y="38150"/>
                      <a:pt x="13702" y="40155"/>
                      <a:pt x="17221" y="40155"/>
                    </a:cubicBezTo>
                    <a:cubicBezTo>
                      <a:pt x="23218" y="40155"/>
                      <a:pt x="27310" y="34543"/>
                      <a:pt x="27310" y="28741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37" name="Google Shape;3637;p24"/>
              <p:cNvSpPr/>
              <p:nvPr/>
            </p:nvSpPr>
            <p:spPr>
              <a:xfrm>
                <a:off x="8967702" y="4819647"/>
                <a:ext cx="28155" cy="69624"/>
              </a:xfrm>
              <a:custGeom>
                <a:rect b="b" l="l" r="r" t="t"/>
                <a:pathLst>
                  <a:path extrusionOk="0" h="69624" w="28155">
                    <a:moveTo>
                      <a:pt x="28155" y="61919"/>
                    </a:moveTo>
                    <a:lnTo>
                      <a:pt x="28155" y="69625"/>
                    </a:lnTo>
                    <a:lnTo>
                      <a:pt x="0" y="69625"/>
                    </a:lnTo>
                    <a:lnTo>
                      <a:pt x="0" y="61919"/>
                    </a:lnTo>
                    <a:cubicBezTo>
                      <a:pt x="2732" y="61371"/>
                      <a:pt x="5495" y="60991"/>
                      <a:pt x="8273" y="60778"/>
                    </a:cubicBezTo>
                    <a:lnTo>
                      <a:pt x="8273" y="9481"/>
                    </a:lnTo>
                    <a:cubicBezTo>
                      <a:pt x="5990" y="9103"/>
                      <a:pt x="2762" y="8718"/>
                      <a:pt x="0" y="8529"/>
                    </a:cubicBezTo>
                    <a:lnTo>
                      <a:pt x="0" y="924"/>
                    </a:lnTo>
                    <a:cubicBezTo>
                      <a:pt x="6787" y="143"/>
                      <a:pt x="13621" y="-143"/>
                      <a:pt x="20449" y="67"/>
                    </a:cubicBezTo>
                    <a:lnTo>
                      <a:pt x="20449" y="60753"/>
                    </a:lnTo>
                    <a:cubicBezTo>
                      <a:pt x="23042" y="60964"/>
                      <a:pt x="25616" y="61354"/>
                      <a:pt x="28155" y="61919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38" name="Google Shape;3638;p24"/>
              <p:cNvSpPr/>
              <p:nvPr/>
            </p:nvSpPr>
            <p:spPr>
              <a:xfrm>
                <a:off x="9000013" y="4840926"/>
                <a:ext cx="42040" cy="49273"/>
              </a:xfrm>
              <a:custGeom>
                <a:rect b="b" l="l" r="r" t="t"/>
                <a:pathLst>
                  <a:path extrusionOk="0" h="49273" w="42040">
                    <a:moveTo>
                      <a:pt x="41687" y="26629"/>
                    </a:moveTo>
                    <a:lnTo>
                      <a:pt x="12391" y="26629"/>
                    </a:lnTo>
                    <a:cubicBezTo>
                      <a:pt x="12296" y="35457"/>
                      <a:pt x="16666" y="39758"/>
                      <a:pt x="25418" y="39758"/>
                    </a:cubicBezTo>
                    <a:cubicBezTo>
                      <a:pt x="30173" y="39753"/>
                      <a:pt x="34874" y="38748"/>
                      <a:pt x="39215" y="36806"/>
                    </a:cubicBezTo>
                    <a:lnTo>
                      <a:pt x="40331" y="46227"/>
                    </a:lnTo>
                    <a:cubicBezTo>
                      <a:pt x="34922" y="48277"/>
                      <a:pt x="29179" y="49309"/>
                      <a:pt x="23394" y="49273"/>
                    </a:cubicBezTo>
                    <a:cubicBezTo>
                      <a:pt x="8368" y="49273"/>
                      <a:pt x="0" y="41756"/>
                      <a:pt x="0" y="25109"/>
                    </a:cubicBezTo>
                    <a:cubicBezTo>
                      <a:pt x="0" y="10650"/>
                      <a:pt x="7989" y="0"/>
                      <a:pt x="22158" y="0"/>
                    </a:cubicBezTo>
                    <a:cubicBezTo>
                      <a:pt x="35955" y="0"/>
                      <a:pt x="42040" y="9414"/>
                      <a:pt x="42040" y="21112"/>
                    </a:cubicBezTo>
                    <a:cubicBezTo>
                      <a:pt x="42052" y="22957"/>
                      <a:pt x="41933" y="24800"/>
                      <a:pt x="41687" y="26629"/>
                    </a:cubicBezTo>
                    <a:close/>
                    <a:moveTo>
                      <a:pt x="21805" y="8973"/>
                    </a:moveTo>
                    <a:cubicBezTo>
                      <a:pt x="16761" y="8973"/>
                      <a:pt x="13248" y="12681"/>
                      <a:pt x="12580" y="18387"/>
                    </a:cubicBezTo>
                    <a:lnTo>
                      <a:pt x="29984" y="18387"/>
                    </a:lnTo>
                    <a:cubicBezTo>
                      <a:pt x="30173" y="12460"/>
                      <a:pt x="26938" y="8942"/>
                      <a:pt x="21805" y="8942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39" name="Google Shape;3639;p24"/>
              <p:cNvSpPr/>
              <p:nvPr/>
            </p:nvSpPr>
            <p:spPr>
              <a:xfrm>
                <a:off x="9048144" y="4840926"/>
                <a:ext cx="57085" cy="48345"/>
              </a:xfrm>
              <a:custGeom>
                <a:rect b="b" l="l" r="r" t="t"/>
                <a:pathLst>
                  <a:path extrusionOk="0" h="48345" w="57085">
                    <a:moveTo>
                      <a:pt x="37210" y="18072"/>
                    </a:moveTo>
                    <a:cubicBezTo>
                      <a:pt x="37210" y="13122"/>
                      <a:pt x="35873" y="10177"/>
                      <a:pt x="31402" y="10177"/>
                    </a:cubicBezTo>
                    <a:cubicBezTo>
                      <a:pt x="25223" y="10177"/>
                      <a:pt x="20367" y="17215"/>
                      <a:pt x="20367" y="25488"/>
                    </a:cubicBezTo>
                    <a:lnTo>
                      <a:pt x="20367" y="39474"/>
                    </a:lnTo>
                    <a:cubicBezTo>
                      <a:pt x="22706" y="39621"/>
                      <a:pt x="25026" y="39971"/>
                      <a:pt x="27304" y="40520"/>
                    </a:cubicBezTo>
                    <a:lnTo>
                      <a:pt x="27304" y="48321"/>
                    </a:lnTo>
                    <a:lnTo>
                      <a:pt x="0" y="48321"/>
                    </a:lnTo>
                    <a:lnTo>
                      <a:pt x="0" y="40640"/>
                    </a:lnTo>
                    <a:cubicBezTo>
                      <a:pt x="2734" y="40092"/>
                      <a:pt x="5499" y="39711"/>
                      <a:pt x="8279" y="39499"/>
                    </a:cubicBezTo>
                    <a:lnTo>
                      <a:pt x="8279" y="10373"/>
                    </a:lnTo>
                    <a:cubicBezTo>
                      <a:pt x="5997" y="9995"/>
                      <a:pt x="2762" y="9610"/>
                      <a:pt x="0" y="9421"/>
                    </a:cubicBezTo>
                    <a:lnTo>
                      <a:pt x="0" y="1803"/>
                    </a:lnTo>
                    <a:cubicBezTo>
                      <a:pt x="6535" y="1038"/>
                      <a:pt x="13117" y="751"/>
                      <a:pt x="19693" y="946"/>
                    </a:cubicBezTo>
                    <a:cubicBezTo>
                      <a:pt x="19697" y="3782"/>
                      <a:pt x="19474" y="6614"/>
                      <a:pt x="19024" y="9414"/>
                    </a:cubicBezTo>
                    <a:lnTo>
                      <a:pt x="19119" y="9509"/>
                    </a:lnTo>
                    <a:cubicBezTo>
                      <a:pt x="21975" y="3897"/>
                      <a:pt x="27493" y="0"/>
                      <a:pt x="35199" y="0"/>
                    </a:cubicBezTo>
                    <a:cubicBezTo>
                      <a:pt x="45849" y="0"/>
                      <a:pt x="49273" y="6848"/>
                      <a:pt x="49273" y="15134"/>
                    </a:cubicBezTo>
                    <a:lnTo>
                      <a:pt x="49273" y="39486"/>
                    </a:lnTo>
                    <a:cubicBezTo>
                      <a:pt x="51900" y="39694"/>
                      <a:pt x="54510" y="40079"/>
                      <a:pt x="57086" y="40640"/>
                    </a:cubicBezTo>
                    <a:lnTo>
                      <a:pt x="57086" y="48346"/>
                    </a:lnTo>
                    <a:lnTo>
                      <a:pt x="37210" y="48346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40" name="Google Shape;3640;p24"/>
              <p:cNvSpPr/>
              <p:nvPr/>
            </p:nvSpPr>
            <p:spPr>
              <a:xfrm>
                <a:off x="9110073" y="4841116"/>
                <a:ext cx="36238" cy="48989"/>
              </a:xfrm>
              <a:custGeom>
                <a:rect b="b" l="l" r="r" t="t"/>
                <a:pathLst>
                  <a:path extrusionOk="0" h="48989" w="36238">
                    <a:moveTo>
                      <a:pt x="22637" y="48989"/>
                    </a:moveTo>
                    <a:cubicBezTo>
                      <a:pt x="8847" y="48989"/>
                      <a:pt x="0" y="42135"/>
                      <a:pt x="0" y="26061"/>
                    </a:cubicBezTo>
                    <a:cubicBezTo>
                      <a:pt x="0" y="11319"/>
                      <a:pt x="7611" y="0"/>
                      <a:pt x="24920" y="0"/>
                    </a:cubicBezTo>
                    <a:cubicBezTo>
                      <a:pt x="28659" y="9"/>
                      <a:pt x="32374" y="553"/>
                      <a:pt x="35955" y="1614"/>
                    </a:cubicBezTo>
                    <a:lnTo>
                      <a:pt x="35955" y="16836"/>
                    </a:lnTo>
                    <a:lnTo>
                      <a:pt x="28155" y="16836"/>
                    </a:lnTo>
                    <a:cubicBezTo>
                      <a:pt x="27770" y="14554"/>
                      <a:pt x="27392" y="12460"/>
                      <a:pt x="27203" y="10531"/>
                    </a:cubicBezTo>
                    <a:cubicBezTo>
                      <a:pt x="25935" y="10176"/>
                      <a:pt x="24624" y="10017"/>
                      <a:pt x="23306" y="10058"/>
                    </a:cubicBezTo>
                    <a:cubicBezTo>
                      <a:pt x="16742" y="10058"/>
                      <a:pt x="12649" y="15481"/>
                      <a:pt x="12649" y="24416"/>
                    </a:cubicBezTo>
                    <a:cubicBezTo>
                      <a:pt x="12649" y="33073"/>
                      <a:pt x="15884" y="38402"/>
                      <a:pt x="25393" y="38402"/>
                    </a:cubicBezTo>
                    <a:cubicBezTo>
                      <a:pt x="28830" y="38397"/>
                      <a:pt x="32228" y="37684"/>
                      <a:pt x="35381" y="36308"/>
                    </a:cubicBezTo>
                    <a:lnTo>
                      <a:pt x="36239" y="46776"/>
                    </a:lnTo>
                    <a:cubicBezTo>
                      <a:pt x="31850" y="48234"/>
                      <a:pt x="27260" y="48981"/>
                      <a:pt x="22637" y="48989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41" name="Google Shape;3641;p24"/>
              <p:cNvSpPr/>
              <p:nvPr/>
            </p:nvSpPr>
            <p:spPr>
              <a:xfrm>
                <a:off x="9152964" y="4821130"/>
                <a:ext cx="28060" cy="68142"/>
              </a:xfrm>
              <a:custGeom>
                <a:rect b="b" l="l" r="r" t="t"/>
                <a:pathLst>
                  <a:path extrusionOk="0" h="68142" w="28060">
                    <a:moveTo>
                      <a:pt x="0" y="68117"/>
                    </a:moveTo>
                    <a:lnTo>
                      <a:pt x="0" y="60437"/>
                    </a:lnTo>
                    <a:cubicBezTo>
                      <a:pt x="2730" y="59889"/>
                      <a:pt x="5492" y="59507"/>
                      <a:pt x="8273" y="59296"/>
                    </a:cubicBezTo>
                    <a:lnTo>
                      <a:pt x="8273" y="30169"/>
                    </a:lnTo>
                    <a:cubicBezTo>
                      <a:pt x="5990" y="29791"/>
                      <a:pt x="2756" y="29406"/>
                      <a:pt x="0" y="29217"/>
                    </a:cubicBezTo>
                    <a:lnTo>
                      <a:pt x="0" y="21600"/>
                    </a:lnTo>
                    <a:cubicBezTo>
                      <a:pt x="6753" y="20820"/>
                      <a:pt x="13557" y="20533"/>
                      <a:pt x="20355" y="20742"/>
                    </a:cubicBezTo>
                    <a:lnTo>
                      <a:pt x="20355" y="59270"/>
                    </a:lnTo>
                    <a:cubicBezTo>
                      <a:pt x="22947" y="59489"/>
                      <a:pt x="25519" y="59879"/>
                      <a:pt x="28060" y="60437"/>
                    </a:cubicBezTo>
                    <a:lnTo>
                      <a:pt x="28060" y="68142"/>
                    </a:lnTo>
                    <a:close/>
                    <a:moveTo>
                      <a:pt x="14270" y="14752"/>
                    </a:moveTo>
                    <a:cubicBezTo>
                      <a:pt x="10196" y="14627"/>
                      <a:pt x="6999" y="11223"/>
                      <a:pt x="7125" y="7150"/>
                    </a:cubicBezTo>
                    <a:cubicBezTo>
                      <a:pt x="7245" y="3078"/>
                      <a:pt x="10650" y="-122"/>
                      <a:pt x="14724" y="4"/>
                    </a:cubicBezTo>
                    <a:cubicBezTo>
                      <a:pt x="18690" y="126"/>
                      <a:pt x="21849" y="3363"/>
                      <a:pt x="21875" y="7330"/>
                    </a:cubicBezTo>
                    <a:cubicBezTo>
                      <a:pt x="21818" y="11476"/>
                      <a:pt x="18419" y="14794"/>
                      <a:pt x="14270" y="14752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42" name="Google Shape;3642;p24"/>
              <p:cNvSpPr/>
              <p:nvPr/>
            </p:nvSpPr>
            <p:spPr>
              <a:xfrm>
                <a:off x="9186429" y="4840844"/>
                <a:ext cx="47305" cy="49354"/>
              </a:xfrm>
              <a:custGeom>
                <a:rect b="b" l="l" r="r" t="t"/>
                <a:pathLst>
                  <a:path extrusionOk="0" h="49354" w="47305">
                    <a:moveTo>
                      <a:pt x="28262" y="48497"/>
                    </a:moveTo>
                    <a:cubicBezTo>
                      <a:pt x="28224" y="45795"/>
                      <a:pt x="28382" y="43093"/>
                      <a:pt x="28735" y="40413"/>
                    </a:cubicBezTo>
                    <a:lnTo>
                      <a:pt x="28641" y="40312"/>
                    </a:lnTo>
                    <a:cubicBezTo>
                      <a:pt x="26364" y="45641"/>
                      <a:pt x="20563" y="49355"/>
                      <a:pt x="13507" y="49355"/>
                    </a:cubicBezTo>
                    <a:cubicBezTo>
                      <a:pt x="4944" y="49355"/>
                      <a:pt x="0" y="44499"/>
                      <a:pt x="0" y="36888"/>
                    </a:cubicBezTo>
                    <a:cubicBezTo>
                      <a:pt x="0" y="25570"/>
                      <a:pt x="11224" y="19958"/>
                      <a:pt x="27297" y="19768"/>
                    </a:cubicBezTo>
                    <a:lnTo>
                      <a:pt x="27297" y="16918"/>
                    </a:lnTo>
                    <a:cubicBezTo>
                      <a:pt x="27297" y="11874"/>
                      <a:pt x="25305" y="9307"/>
                      <a:pt x="18646" y="9307"/>
                    </a:cubicBezTo>
                    <a:cubicBezTo>
                      <a:pt x="16395" y="9291"/>
                      <a:pt x="14156" y="9580"/>
                      <a:pt x="11987" y="10165"/>
                    </a:cubicBezTo>
                    <a:cubicBezTo>
                      <a:pt x="11798" y="12057"/>
                      <a:pt x="11413" y="14251"/>
                      <a:pt x="11035" y="16344"/>
                    </a:cubicBezTo>
                    <a:lnTo>
                      <a:pt x="3361" y="16344"/>
                    </a:lnTo>
                    <a:lnTo>
                      <a:pt x="3361" y="2472"/>
                    </a:lnTo>
                    <a:cubicBezTo>
                      <a:pt x="8733" y="875"/>
                      <a:pt x="14308" y="42"/>
                      <a:pt x="19913" y="0"/>
                    </a:cubicBezTo>
                    <a:cubicBezTo>
                      <a:pt x="35224" y="0"/>
                      <a:pt x="39505" y="6180"/>
                      <a:pt x="39505" y="16546"/>
                    </a:cubicBezTo>
                    <a:lnTo>
                      <a:pt x="39505" y="39089"/>
                    </a:lnTo>
                    <a:cubicBezTo>
                      <a:pt x="41788" y="39474"/>
                      <a:pt x="44834" y="39852"/>
                      <a:pt x="47305" y="40041"/>
                    </a:cubicBezTo>
                    <a:lnTo>
                      <a:pt x="47305" y="47747"/>
                    </a:lnTo>
                    <a:cubicBezTo>
                      <a:pt x="40981" y="48439"/>
                      <a:pt x="34618" y="48690"/>
                      <a:pt x="28262" y="48497"/>
                    </a:cubicBezTo>
                    <a:close/>
                    <a:moveTo>
                      <a:pt x="27310" y="27688"/>
                    </a:moveTo>
                    <a:cubicBezTo>
                      <a:pt x="15897" y="27688"/>
                      <a:pt x="11621" y="30545"/>
                      <a:pt x="11621" y="35110"/>
                    </a:cubicBezTo>
                    <a:cubicBezTo>
                      <a:pt x="11621" y="38150"/>
                      <a:pt x="13709" y="40155"/>
                      <a:pt x="17233" y="40155"/>
                    </a:cubicBezTo>
                    <a:cubicBezTo>
                      <a:pt x="23224" y="40155"/>
                      <a:pt x="27323" y="34543"/>
                      <a:pt x="27323" y="28741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43" name="Google Shape;3643;p24"/>
              <p:cNvSpPr/>
              <p:nvPr/>
            </p:nvSpPr>
            <p:spPr>
              <a:xfrm>
                <a:off x="8864074" y="4915403"/>
                <a:ext cx="23236" cy="39846"/>
              </a:xfrm>
              <a:custGeom>
                <a:rect b="b" l="l" r="r" t="t"/>
                <a:pathLst>
                  <a:path extrusionOk="0" h="39846" w="23236">
                    <a:moveTo>
                      <a:pt x="8866" y="39846"/>
                    </a:moveTo>
                    <a:cubicBezTo>
                      <a:pt x="6076" y="39867"/>
                      <a:pt x="3295" y="39538"/>
                      <a:pt x="586" y="38868"/>
                    </a:cubicBezTo>
                    <a:lnTo>
                      <a:pt x="586" y="29668"/>
                    </a:lnTo>
                    <a:lnTo>
                      <a:pt x="4370" y="29668"/>
                    </a:lnTo>
                    <a:cubicBezTo>
                      <a:pt x="4710" y="31560"/>
                      <a:pt x="4944" y="33294"/>
                      <a:pt x="5114" y="34789"/>
                    </a:cubicBezTo>
                    <a:cubicBezTo>
                      <a:pt x="6432" y="35107"/>
                      <a:pt x="7781" y="35280"/>
                      <a:pt x="9137" y="35306"/>
                    </a:cubicBezTo>
                    <a:cubicBezTo>
                      <a:pt x="13854" y="35306"/>
                      <a:pt x="17706" y="33414"/>
                      <a:pt x="17706" y="28634"/>
                    </a:cubicBezTo>
                    <a:cubicBezTo>
                      <a:pt x="17706" y="19901"/>
                      <a:pt x="0" y="23464"/>
                      <a:pt x="0" y="10978"/>
                    </a:cubicBezTo>
                    <a:cubicBezTo>
                      <a:pt x="0" y="4597"/>
                      <a:pt x="5045" y="0"/>
                      <a:pt x="13734" y="0"/>
                    </a:cubicBezTo>
                    <a:cubicBezTo>
                      <a:pt x="16245" y="11"/>
                      <a:pt x="18749" y="260"/>
                      <a:pt x="21212" y="744"/>
                    </a:cubicBezTo>
                    <a:lnTo>
                      <a:pt x="21212" y="9673"/>
                    </a:lnTo>
                    <a:lnTo>
                      <a:pt x="17429" y="9673"/>
                    </a:lnTo>
                    <a:cubicBezTo>
                      <a:pt x="17112" y="8020"/>
                      <a:pt x="16883" y="6350"/>
                      <a:pt x="16742" y="4673"/>
                    </a:cubicBezTo>
                    <a:cubicBezTo>
                      <a:pt x="15679" y="4481"/>
                      <a:pt x="14600" y="4386"/>
                      <a:pt x="13519" y="4389"/>
                    </a:cubicBezTo>
                    <a:cubicBezTo>
                      <a:pt x="8229" y="4389"/>
                      <a:pt x="5530" y="6798"/>
                      <a:pt x="5530" y="10417"/>
                    </a:cubicBezTo>
                    <a:cubicBezTo>
                      <a:pt x="5530" y="18810"/>
                      <a:pt x="23237" y="15708"/>
                      <a:pt x="23237" y="27896"/>
                    </a:cubicBezTo>
                    <a:cubicBezTo>
                      <a:pt x="23237" y="34845"/>
                      <a:pt x="17776" y="39846"/>
                      <a:pt x="8866" y="39846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44" name="Google Shape;3644;p24"/>
              <p:cNvSpPr/>
              <p:nvPr/>
            </p:nvSpPr>
            <p:spPr>
              <a:xfrm>
                <a:off x="8892834" y="4925584"/>
                <a:ext cx="27202" cy="29664"/>
              </a:xfrm>
              <a:custGeom>
                <a:rect b="b" l="l" r="r" t="t"/>
                <a:pathLst>
                  <a:path extrusionOk="0" h="29664" w="27202">
                    <a:moveTo>
                      <a:pt x="17479" y="29129"/>
                    </a:moveTo>
                    <a:cubicBezTo>
                      <a:pt x="17423" y="27233"/>
                      <a:pt x="17518" y="25335"/>
                      <a:pt x="17763" y="23454"/>
                    </a:cubicBezTo>
                    <a:lnTo>
                      <a:pt x="17650" y="23454"/>
                    </a:lnTo>
                    <a:cubicBezTo>
                      <a:pt x="16269" y="26960"/>
                      <a:pt x="12649" y="29665"/>
                      <a:pt x="7933" y="29665"/>
                    </a:cubicBezTo>
                    <a:cubicBezTo>
                      <a:pt x="3216" y="29665"/>
                      <a:pt x="0" y="27143"/>
                      <a:pt x="0" y="22596"/>
                    </a:cubicBezTo>
                    <a:cubicBezTo>
                      <a:pt x="0" y="16328"/>
                      <a:pt x="6381" y="12475"/>
                      <a:pt x="17189" y="12419"/>
                    </a:cubicBezTo>
                    <a:lnTo>
                      <a:pt x="17189" y="10212"/>
                    </a:lnTo>
                    <a:cubicBezTo>
                      <a:pt x="17189" y="6182"/>
                      <a:pt x="15752" y="4057"/>
                      <a:pt x="11098" y="4057"/>
                    </a:cubicBezTo>
                    <a:cubicBezTo>
                      <a:pt x="9312" y="4054"/>
                      <a:pt x="7533" y="4287"/>
                      <a:pt x="5808" y="4751"/>
                    </a:cubicBezTo>
                    <a:cubicBezTo>
                      <a:pt x="5694" y="6182"/>
                      <a:pt x="5404" y="7797"/>
                      <a:pt x="5120" y="9405"/>
                    </a:cubicBezTo>
                    <a:lnTo>
                      <a:pt x="1967" y="9405"/>
                    </a:lnTo>
                    <a:lnTo>
                      <a:pt x="1967" y="1554"/>
                    </a:lnTo>
                    <a:cubicBezTo>
                      <a:pt x="5113" y="481"/>
                      <a:pt x="8419" y="-43"/>
                      <a:pt x="11741" y="3"/>
                    </a:cubicBezTo>
                    <a:cubicBezTo>
                      <a:pt x="20021" y="3"/>
                      <a:pt x="22379" y="3856"/>
                      <a:pt x="22379" y="9543"/>
                    </a:cubicBezTo>
                    <a:lnTo>
                      <a:pt x="22379" y="25125"/>
                    </a:lnTo>
                    <a:cubicBezTo>
                      <a:pt x="23754" y="25352"/>
                      <a:pt x="25652" y="25585"/>
                      <a:pt x="27203" y="25699"/>
                    </a:cubicBezTo>
                    <a:lnTo>
                      <a:pt x="27203" y="28744"/>
                    </a:lnTo>
                    <a:cubicBezTo>
                      <a:pt x="23977" y="29138"/>
                      <a:pt x="20726" y="29267"/>
                      <a:pt x="17479" y="29129"/>
                    </a:cubicBezTo>
                    <a:close/>
                    <a:moveTo>
                      <a:pt x="17189" y="16019"/>
                    </a:moveTo>
                    <a:cubicBezTo>
                      <a:pt x="7731" y="16019"/>
                      <a:pt x="5063" y="18838"/>
                      <a:pt x="5063" y="21657"/>
                    </a:cubicBezTo>
                    <a:cubicBezTo>
                      <a:pt x="5063" y="24072"/>
                      <a:pt x="6785" y="25623"/>
                      <a:pt x="9427" y="25623"/>
                    </a:cubicBezTo>
                    <a:cubicBezTo>
                      <a:pt x="14087" y="25623"/>
                      <a:pt x="17189" y="21020"/>
                      <a:pt x="17189" y="16543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45" name="Google Shape;3645;p24"/>
              <p:cNvSpPr/>
              <p:nvPr/>
            </p:nvSpPr>
            <p:spPr>
              <a:xfrm>
                <a:off x="8922913" y="4925581"/>
                <a:ext cx="33142" cy="29132"/>
              </a:xfrm>
              <a:custGeom>
                <a:rect b="b" l="l" r="r" t="t"/>
                <a:pathLst>
                  <a:path extrusionOk="0" h="29132" w="33142">
                    <a:moveTo>
                      <a:pt x="23161" y="10700"/>
                    </a:moveTo>
                    <a:cubicBezTo>
                      <a:pt x="23161" y="6677"/>
                      <a:pt x="22070" y="4319"/>
                      <a:pt x="18337" y="4319"/>
                    </a:cubicBezTo>
                    <a:cubicBezTo>
                      <a:pt x="13564" y="4319"/>
                      <a:pt x="10140" y="9093"/>
                      <a:pt x="10140" y="15411"/>
                    </a:cubicBezTo>
                    <a:lnTo>
                      <a:pt x="10140" y="25298"/>
                    </a:lnTo>
                    <a:cubicBezTo>
                      <a:pt x="11690" y="25421"/>
                      <a:pt x="13227" y="25670"/>
                      <a:pt x="14736" y="26042"/>
                    </a:cubicBezTo>
                    <a:lnTo>
                      <a:pt x="14736" y="29132"/>
                    </a:lnTo>
                    <a:lnTo>
                      <a:pt x="0" y="29132"/>
                    </a:lnTo>
                    <a:lnTo>
                      <a:pt x="0" y="26105"/>
                    </a:lnTo>
                    <a:cubicBezTo>
                      <a:pt x="1637" y="25677"/>
                      <a:pt x="3312" y="25407"/>
                      <a:pt x="5000" y="25298"/>
                    </a:cubicBezTo>
                    <a:lnTo>
                      <a:pt x="5000" y="4603"/>
                    </a:lnTo>
                    <a:cubicBezTo>
                      <a:pt x="3619" y="4376"/>
                      <a:pt x="1665" y="4149"/>
                      <a:pt x="0" y="4029"/>
                    </a:cubicBezTo>
                    <a:lnTo>
                      <a:pt x="0" y="983"/>
                    </a:lnTo>
                    <a:cubicBezTo>
                      <a:pt x="3317" y="585"/>
                      <a:pt x="6662" y="450"/>
                      <a:pt x="10001" y="580"/>
                    </a:cubicBezTo>
                    <a:cubicBezTo>
                      <a:pt x="10011" y="2579"/>
                      <a:pt x="9876" y="4578"/>
                      <a:pt x="9597" y="6558"/>
                    </a:cubicBezTo>
                    <a:lnTo>
                      <a:pt x="9654" y="6621"/>
                    </a:lnTo>
                    <a:cubicBezTo>
                      <a:pt x="11280" y="2504"/>
                      <a:pt x="15320" y="-143"/>
                      <a:pt x="19743" y="6"/>
                    </a:cubicBezTo>
                    <a:cubicBezTo>
                      <a:pt x="26244" y="6"/>
                      <a:pt x="28313" y="4086"/>
                      <a:pt x="28313" y="9149"/>
                    </a:cubicBezTo>
                    <a:lnTo>
                      <a:pt x="28313" y="25298"/>
                    </a:lnTo>
                    <a:cubicBezTo>
                      <a:pt x="29945" y="25407"/>
                      <a:pt x="31563" y="25677"/>
                      <a:pt x="33143" y="26105"/>
                    </a:cubicBezTo>
                    <a:lnTo>
                      <a:pt x="33143" y="29132"/>
                    </a:lnTo>
                    <a:lnTo>
                      <a:pt x="23161" y="29132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46" name="Google Shape;3646;p24"/>
              <p:cNvSpPr/>
              <p:nvPr/>
            </p:nvSpPr>
            <p:spPr>
              <a:xfrm>
                <a:off x="8981562" y="4915908"/>
                <a:ext cx="38200" cy="38805"/>
              </a:xfrm>
              <a:custGeom>
                <a:rect b="b" l="l" r="r" t="t"/>
                <a:pathLst>
                  <a:path extrusionOk="0" h="38805" w="38200">
                    <a:moveTo>
                      <a:pt x="16534" y="24971"/>
                    </a:moveTo>
                    <a:cubicBezTo>
                      <a:pt x="17334" y="27215"/>
                      <a:pt x="18312" y="30141"/>
                      <a:pt x="19119" y="33017"/>
                    </a:cubicBezTo>
                    <a:lnTo>
                      <a:pt x="19176" y="33017"/>
                    </a:lnTo>
                    <a:cubicBezTo>
                      <a:pt x="19863" y="30261"/>
                      <a:pt x="20727" y="27669"/>
                      <a:pt x="21818" y="24567"/>
                    </a:cubicBezTo>
                    <a:lnTo>
                      <a:pt x="29290" y="3815"/>
                    </a:lnTo>
                    <a:cubicBezTo>
                      <a:pt x="27759" y="3691"/>
                      <a:pt x="26241" y="3443"/>
                      <a:pt x="24750" y="3071"/>
                    </a:cubicBezTo>
                    <a:lnTo>
                      <a:pt x="24750" y="19"/>
                    </a:lnTo>
                    <a:lnTo>
                      <a:pt x="38200" y="19"/>
                    </a:lnTo>
                    <a:lnTo>
                      <a:pt x="38200" y="3128"/>
                    </a:lnTo>
                    <a:cubicBezTo>
                      <a:pt x="37078" y="3457"/>
                      <a:pt x="35924" y="3669"/>
                      <a:pt x="34757" y="3758"/>
                    </a:cubicBezTo>
                    <a:lnTo>
                      <a:pt x="21906" y="38805"/>
                    </a:lnTo>
                    <a:lnTo>
                      <a:pt x="15985" y="38805"/>
                    </a:lnTo>
                    <a:lnTo>
                      <a:pt x="3506" y="3739"/>
                    </a:lnTo>
                    <a:cubicBezTo>
                      <a:pt x="2319" y="3650"/>
                      <a:pt x="1144" y="3439"/>
                      <a:pt x="0" y="3109"/>
                    </a:cubicBezTo>
                    <a:lnTo>
                      <a:pt x="0" y="0"/>
                    </a:lnTo>
                    <a:lnTo>
                      <a:pt x="13873" y="0"/>
                    </a:lnTo>
                    <a:lnTo>
                      <a:pt x="13873" y="3052"/>
                    </a:lnTo>
                    <a:cubicBezTo>
                      <a:pt x="12381" y="3428"/>
                      <a:pt x="10860" y="3677"/>
                      <a:pt x="9326" y="3796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47" name="Google Shape;3647;p24"/>
              <p:cNvSpPr/>
              <p:nvPr/>
            </p:nvSpPr>
            <p:spPr>
              <a:xfrm>
                <a:off x="9021811" y="4914700"/>
                <a:ext cx="15007" cy="40013"/>
              </a:xfrm>
              <a:custGeom>
                <a:rect b="b" l="l" r="r" t="t"/>
                <a:pathLst>
                  <a:path extrusionOk="0" h="40013" w="15007">
                    <a:moveTo>
                      <a:pt x="0" y="40013"/>
                    </a:moveTo>
                    <a:lnTo>
                      <a:pt x="0" y="36986"/>
                    </a:lnTo>
                    <a:cubicBezTo>
                      <a:pt x="1638" y="36559"/>
                      <a:pt x="3312" y="36289"/>
                      <a:pt x="5000" y="36179"/>
                    </a:cubicBezTo>
                    <a:lnTo>
                      <a:pt x="5000" y="15484"/>
                    </a:lnTo>
                    <a:cubicBezTo>
                      <a:pt x="3626" y="15257"/>
                      <a:pt x="1671" y="15030"/>
                      <a:pt x="0" y="14910"/>
                    </a:cubicBezTo>
                    <a:lnTo>
                      <a:pt x="0" y="11864"/>
                    </a:lnTo>
                    <a:cubicBezTo>
                      <a:pt x="3377" y="11463"/>
                      <a:pt x="6780" y="11328"/>
                      <a:pt x="10177" y="11461"/>
                    </a:cubicBezTo>
                    <a:lnTo>
                      <a:pt x="10177" y="36179"/>
                    </a:lnTo>
                    <a:cubicBezTo>
                      <a:pt x="11810" y="36288"/>
                      <a:pt x="13428" y="36558"/>
                      <a:pt x="15008" y="36986"/>
                    </a:cubicBezTo>
                    <a:lnTo>
                      <a:pt x="15008" y="40013"/>
                    </a:lnTo>
                    <a:close/>
                    <a:moveTo>
                      <a:pt x="7649" y="6732"/>
                    </a:moveTo>
                    <a:cubicBezTo>
                      <a:pt x="5791" y="6812"/>
                      <a:pt x="4220" y="5371"/>
                      <a:pt x="4139" y="3513"/>
                    </a:cubicBezTo>
                    <a:cubicBezTo>
                      <a:pt x="4058" y="1655"/>
                      <a:pt x="5499" y="84"/>
                      <a:pt x="7358" y="3"/>
                    </a:cubicBezTo>
                    <a:cubicBezTo>
                      <a:pt x="7455" y="-1"/>
                      <a:pt x="7552" y="-1"/>
                      <a:pt x="7649" y="3"/>
                    </a:cubicBezTo>
                    <a:cubicBezTo>
                      <a:pt x="9498" y="-21"/>
                      <a:pt x="11017" y="1458"/>
                      <a:pt x="11041" y="3307"/>
                    </a:cubicBezTo>
                    <a:cubicBezTo>
                      <a:pt x="11041" y="3318"/>
                      <a:pt x="11041" y="3328"/>
                      <a:pt x="11041" y="3339"/>
                    </a:cubicBezTo>
                    <a:cubicBezTo>
                      <a:pt x="11027" y="5210"/>
                      <a:pt x="9520" y="6726"/>
                      <a:pt x="7649" y="6750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48" name="Google Shape;3648;p24"/>
              <p:cNvSpPr/>
              <p:nvPr/>
            </p:nvSpPr>
            <p:spPr>
              <a:xfrm>
                <a:off x="9040388" y="4925757"/>
                <a:ext cx="21382" cy="29378"/>
              </a:xfrm>
              <a:custGeom>
                <a:rect b="b" l="l" r="r" t="t"/>
                <a:pathLst>
                  <a:path extrusionOk="0" h="29378" w="21382">
                    <a:moveTo>
                      <a:pt x="12933" y="29378"/>
                    </a:moveTo>
                    <a:cubicBezTo>
                      <a:pt x="5864" y="29378"/>
                      <a:pt x="0" y="26156"/>
                      <a:pt x="0" y="15638"/>
                    </a:cubicBezTo>
                    <a:cubicBezTo>
                      <a:pt x="0" y="6444"/>
                      <a:pt x="4660" y="0"/>
                      <a:pt x="14371" y="0"/>
                    </a:cubicBezTo>
                    <a:cubicBezTo>
                      <a:pt x="16686" y="-1"/>
                      <a:pt x="18990" y="328"/>
                      <a:pt x="21212" y="977"/>
                    </a:cubicBezTo>
                    <a:lnTo>
                      <a:pt x="21212" y="9314"/>
                    </a:lnTo>
                    <a:lnTo>
                      <a:pt x="17997" y="9314"/>
                    </a:lnTo>
                    <a:cubicBezTo>
                      <a:pt x="17650" y="7649"/>
                      <a:pt x="17416" y="6035"/>
                      <a:pt x="17246" y="4660"/>
                    </a:cubicBezTo>
                    <a:cubicBezTo>
                      <a:pt x="16094" y="4298"/>
                      <a:pt x="14891" y="4124"/>
                      <a:pt x="13683" y="4143"/>
                    </a:cubicBezTo>
                    <a:cubicBezTo>
                      <a:pt x="8336" y="4143"/>
                      <a:pt x="5404" y="8336"/>
                      <a:pt x="5404" y="14774"/>
                    </a:cubicBezTo>
                    <a:cubicBezTo>
                      <a:pt x="5404" y="20582"/>
                      <a:pt x="7296" y="24952"/>
                      <a:pt x="14024" y="24952"/>
                    </a:cubicBezTo>
                    <a:cubicBezTo>
                      <a:pt x="16450" y="24963"/>
                      <a:pt x="18848" y="24431"/>
                      <a:pt x="21042" y="23394"/>
                    </a:cubicBezTo>
                    <a:lnTo>
                      <a:pt x="21383" y="27884"/>
                    </a:lnTo>
                    <a:cubicBezTo>
                      <a:pt x="18672" y="28863"/>
                      <a:pt x="15815" y="29369"/>
                      <a:pt x="12933" y="29378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49" name="Google Shape;3649;p24"/>
              <p:cNvSpPr/>
              <p:nvPr/>
            </p:nvSpPr>
            <p:spPr>
              <a:xfrm>
                <a:off x="9066033" y="4925644"/>
                <a:ext cx="24201" cy="29607"/>
              </a:xfrm>
              <a:custGeom>
                <a:rect b="b" l="l" r="r" t="t"/>
                <a:pathLst>
                  <a:path extrusionOk="0" h="29607" w="24201">
                    <a:moveTo>
                      <a:pt x="24031" y="14484"/>
                    </a:moveTo>
                    <a:lnTo>
                      <a:pt x="5347" y="14484"/>
                    </a:lnTo>
                    <a:cubicBezTo>
                      <a:pt x="5120" y="22133"/>
                      <a:pt x="8279" y="25406"/>
                      <a:pt x="14377" y="25406"/>
                    </a:cubicBezTo>
                    <a:cubicBezTo>
                      <a:pt x="17248" y="25406"/>
                      <a:pt x="20086" y="24800"/>
                      <a:pt x="22707" y="23627"/>
                    </a:cubicBezTo>
                    <a:lnTo>
                      <a:pt x="23167" y="27821"/>
                    </a:lnTo>
                    <a:cubicBezTo>
                      <a:pt x="20097" y="29042"/>
                      <a:pt x="16817" y="29648"/>
                      <a:pt x="13513" y="29605"/>
                    </a:cubicBezTo>
                    <a:cubicBezTo>
                      <a:pt x="4717" y="29605"/>
                      <a:pt x="0" y="25008"/>
                      <a:pt x="0" y="14945"/>
                    </a:cubicBezTo>
                    <a:cubicBezTo>
                      <a:pt x="0" y="6381"/>
                      <a:pt x="4660" y="0"/>
                      <a:pt x="12763" y="0"/>
                    </a:cubicBezTo>
                    <a:cubicBezTo>
                      <a:pt x="20866" y="0"/>
                      <a:pt x="24201" y="5461"/>
                      <a:pt x="24201" y="12012"/>
                    </a:cubicBezTo>
                    <a:cubicBezTo>
                      <a:pt x="24192" y="12839"/>
                      <a:pt x="24135" y="13664"/>
                      <a:pt x="24031" y="14484"/>
                    </a:cubicBezTo>
                    <a:close/>
                    <a:moveTo>
                      <a:pt x="12536" y="3796"/>
                    </a:moveTo>
                    <a:cubicBezTo>
                      <a:pt x="8796" y="3796"/>
                      <a:pt x="6154" y="6615"/>
                      <a:pt x="5599" y="10808"/>
                    </a:cubicBezTo>
                    <a:lnTo>
                      <a:pt x="18936" y="10808"/>
                    </a:lnTo>
                    <a:cubicBezTo>
                      <a:pt x="19031" y="6615"/>
                      <a:pt x="16559" y="3796"/>
                      <a:pt x="12536" y="3796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50" name="Google Shape;3650;p24"/>
              <p:cNvSpPr/>
              <p:nvPr/>
            </p:nvSpPr>
            <p:spPr>
              <a:xfrm>
                <a:off x="9094573" y="4925587"/>
                <a:ext cx="33142" cy="29126"/>
              </a:xfrm>
              <a:custGeom>
                <a:rect b="b" l="l" r="r" t="t"/>
                <a:pathLst>
                  <a:path extrusionOk="0" h="29126" w="33142">
                    <a:moveTo>
                      <a:pt x="23148" y="10694"/>
                    </a:moveTo>
                    <a:cubicBezTo>
                      <a:pt x="23148" y="6671"/>
                      <a:pt x="22057" y="4313"/>
                      <a:pt x="18318" y="4313"/>
                    </a:cubicBezTo>
                    <a:cubicBezTo>
                      <a:pt x="13551" y="4313"/>
                      <a:pt x="10159" y="9087"/>
                      <a:pt x="10159" y="15405"/>
                    </a:cubicBezTo>
                    <a:lnTo>
                      <a:pt x="10159" y="25292"/>
                    </a:lnTo>
                    <a:cubicBezTo>
                      <a:pt x="11708" y="25416"/>
                      <a:pt x="13248" y="25665"/>
                      <a:pt x="14755" y="26036"/>
                    </a:cubicBezTo>
                    <a:lnTo>
                      <a:pt x="14755" y="29126"/>
                    </a:lnTo>
                    <a:lnTo>
                      <a:pt x="0" y="29126"/>
                    </a:lnTo>
                    <a:lnTo>
                      <a:pt x="0" y="26099"/>
                    </a:lnTo>
                    <a:cubicBezTo>
                      <a:pt x="1638" y="25672"/>
                      <a:pt x="3312" y="25402"/>
                      <a:pt x="5000" y="25292"/>
                    </a:cubicBezTo>
                    <a:lnTo>
                      <a:pt x="5000" y="4597"/>
                    </a:lnTo>
                    <a:cubicBezTo>
                      <a:pt x="3626" y="4370"/>
                      <a:pt x="1671" y="4143"/>
                      <a:pt x="0" y="4023"/>
                    </a:cubicBezTo>
                    <a:lnTo>
                      <a:pt x="0" y="977"/>
                    </a:lnTo>
                    <a:cubicBezTo>
                      <a:pt x="3320" y="579"/>
                      <a:pt x="6666" y="444"/>
                      <a:pt x="10007" y="574"/>
                    </a:cubicBezTo>
                    <a:cubicBezTo>
                      <a:pt x="10014" y="2573"/>
                      <a:pt x="9879" y="4571"/>
                      <a:pt x="9604" y="6552"/>
                    </a:cubicBezTo>
                    <a:lnTo>
                      <a:pt x="9660" y="6615"/>
                    </a:lnTo>
                    <a:cubicBezTo>
                      <a:pt x="11325" y="2642"/>
                      <a:pt x="14831" y="0"/>
                      <a:pt x="19750" y="0"/>
                    </a:cubicBezTo>
                    <a:cubicBezTo>
                      <a:pt x="26251" y="0"/>
                      <a:pt x="28313" y="4080"/>
                      <a:pt x="28313" y="9143"/>
                    </a:cubicBezTo>
                    <a:lnTo>
                      <a:pt x="28313" y="25292"/>
                    </a:lnTo>
                    <a:cubicBezTo>
                      <a:pt x="29946" y="25401"/>
                      <a:pt x="31566" y="25671"/>
                      <a:pt x="33143" y="26099"/>
                    </a:cubicBezTo>
                    <a:lnTo>
                      <a:pt x="33143" y="29126"/>
                    </a:lnTo>
                    <a:lnTo>
                      <a:pt x="23142" y="29126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51" name="Google Shape;3651;p24"/>
              <p:cNvSpPr/>
              <p:nvPr/>
            </p:nvSpPr>
            <p:spPr>
              <a:xfrm>
                <a:off x="9128485" y="4915447"/>
                <a:ext cx="19055" cy="39744"/>
              </a:xfrm>
              <a:custGeom>
                <a:rect b="b" l="l" r="r" t="t"/>
                <a:pathLst>
                  <a:path extrusionOk="0" h="39744" w="19055">
                    <a:moveTo>
                      <a:pt x="13507" y="39745"/>
                    </a:moveTo>
                    <a:cubicBezTo>
                      <a:pt x="7643" y="39745"/>
                      <a:pt x="5864" y="37330"/>
                      <a:pt x="5864" y="31175"/>
                    </a:cubicBezTo>
                    <a:lnTo>
                      <a:pt x="5864" y="14736"/>
                    </a:lnTo>
                    <a:lnTo>
                      <a:pt x="0" y="14736"/>
                    </a:lnTo>
                    <a:lnTo>
                      <a:pt x="0" y="10713"/>
                    </a:lnTo>
                    <a:lnTo>
                      <a:pt x="5864" y="10713"/>
                    </a:lnTo>
                    <a:lnTo>
                      <a:pt x="5864" y="1431"/>
                    </a:lnTo>
                    <a:lnTo>
                      <a:pt x="11035" y="0"/>
                    </a:lnTo>
                    <a:lnTo>
                      <a:pt x="11035" y="10720"/>
                    </a:lnTo>
                    <a:lnTo>
                      <a:pt x="19056" y="10720"/>
                    </a:lnTo>
                    <a:lnTo>
                      <a:pt x="19056" y="14743"/>
                    </a:lnTo>
                    <a:lnTo>
                      <a:pt x="11066" y="14743"/>
                    </a:lnTo>
                    <a:lnTo>
                      <a:pt x="11066" y="29347"/>
                    </a:lnTo>
                    <a:cubicBezTo>
                      <a:pt x="11066" y="34057"/>
                      <a:pt x="11930" y="35325"/>
                      <a:pt x="15146" y="35325"/>
                    </a:cubicBezTo>
                    <a:cubicBezTo>
                      <a:pt x="16464" y="35307"/>
                      <a:pt x="17776" y="35134"/>
                      <a:pt x="19056" y="34808"/>
                    </a:cubicBezTo>
                    <a:lnTo>
                      <a:pt x="19056" y="39177"/>
                    </a:lnTo>
                    <a:cubicBezTo>
                      <a:pt x="17227" y="39549"/>
                      <a:pt x="15373" y="39739"/>
                      <a:pt x="13507" y="39745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52" name="Google Shape;3652;p24"/>
              <p:cNvSpPr/>
              <p:nvPr/>
            </p:nvSpPr>
            <p:spPr>
              <a:xfrm>
                <a:off x="9151999" y="4925644"/>
                <a:ext cx="24201" cy="29607"/>
              </a:xfrm>
              <a:custGeom>
                <a:rect b="b" l="l" r="r" t="t"/>
                <a:pathLst>
                  <a:path extrusionOk="0" h="29607" w="24201">
                    <a:moveTo>
                      <a:pt x="24031" y="14484"/>
                    </a:moveTo>
                    <a:lnTo>
                      <a:pt x="5347" y="14484"/>
                    </a:lnTo>
                    <a:cubicBezTo>
                      <a:pt x="5120" y="22133"/>
                      <a:pt x="8279" y="25406"/>
                      <a:pt x="14377" y="25406"/>
                    </a:cubicBezTo>
                    <a:cubicBezTo>
                      <a:pt x="17246" y="25406"/>
                      <a:pt x="20084" y="24800"/>
                      <a:pt x="22707" y="23627"/>
                    </a:cubicBezTo>
                    <a:lnTo>
                      <a:pt x="23167" y="27821"/>
                    </a:lnTo>
                    <a:cubicBezTo>
                      <a:pt x="20096" y="29042"/>
                      <a:pt x="16817" y="29648"/>
                      <a:pt x="13513" y="29605"/>
                    </a:cubicBezTo>
                    <a:cubicBezTo>
                      <a:pt x="4685" y="29605"/>
                      <a:pt x="0" y="25008"/>
                      <a:pt x="0" y="14945"/>
                    </a:cubicBezTo>
                    <a:cubicBezTo>
                      <a:pt x="0" y="6381"/>
                      <a:pt x="4660" y="0"/>
                      <a:pt x="12763" y="0"/>
                    </a:cubicBezTo>
                    <a:cubicBezTo>
                      <a:pt x="20866" y="0"/>
                      <a:pt x="24201" y="5461"/>
                      <a:pt x="24201" y="12012"/>
                    </a:cubicBezTo>
                    <a:cubicBezTo>
                      <a:pt x="24189" y="12839"/>
                      <a:pt x="24132" y="13664"/>
                      <a:pt x="24031" y="14484"/>
                    </a:cubicBezTo>
                    <a:close/>
                    <a:moveTo>
                      <a:pt x="12567" y="3796"/>
                    </a:moveTo>
                    <a:cubicBezTo>
                      <a:pt x="8828" y="3796"/>
                      <a:pt x="6186" y="6615"/>
                      <a:pt x="5631" y="10808"/>
                    </a:cubicBezTo>
                    <a:lnTo>
                      <a:pt x="18968" y="10808"/>
                    </a:lnTo>
                    <a:cubicBezTo>
                      <a:pt x="19031" y="6615"/>
                      <a:pt x="16559" y="3796"/>
                      <a:pt x="12567" y="3796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53" name="Google Shape;3653;p24"/>
              <p:cNvSpPr/>
              <p:nvPr/>
            </p:nvSpPr>
            <p:spPr>
              <a:xfrm>
                <a:off x="9203719" y="4915927"/>
                <a:ext cx="51769" cy="38786"/>
              </a:xfrm>
              <a:custGeom>
                <a:rect b="b" l="l" r="r" t="t"/>
                <a:pathLst>
                  <a:path extrusionOk="0" h="38786" w="51769">
                    <a:moveTo>
                      <a:pt x="48497" y="0"/>
                    </a:moveTo>
                    <a:lnTo>
                      <a:pt x="48497" y="3052"/>
                    </a:lnTo>
                    <a:cubicBezTo>
                      <a:pt x="46858" y="3474"/>
                      <a:pt x="45187" y="3744"/>
                      <a:pt x="43497" y="3859"/>
                    </a:cubicBezTo>
                    <a:lnTo>
                      <a:pt x="48321" y="35066"/>
                    </a:lnTo>
                    <a:cubicBezTo>
                      <a:pt x="49487" y="35160"/>
                      <a:pt x="50641" y="35372"/>
                      <a:pt x="51770" y="35697"/>
                    </a:cubicBezTo>
                    <a:lnTo>
                      <a:pt x="51770" y="38786"/>
                    </a:lnTo>
                    <a:lnTo>
                      <a:pt x="38206" y="38786"/>
                    </a:lnTo>
                    <a:lnTo>
                      <a:pt x="38206" y="35760"/>
                    </a:lnTo>
                    <a:cubicBezTo>
                      <a:pt x="39676" y="35383"/>
                      <a:pt x="41176" y="35132"/>
                      <a:pt x="42690" y="35009"/>
                    </a:cubicBezTo>
                    <a:lnTo>
                      <a:pt x="39871" y="15752"/>
                    </a:lnTo>
                    <a:cubicBezTo>
                      <a:pt x="39240" y="11445"/>
                      <a:pt x="38894" y="8683"/>
                      <a:pt x="38723" y="6728"/>
                    </a:cubicBezTo>
                    <a:lnTo>
                      <a:pt x="38610" y="6728"/>
                    </a:lnTo>
                    <a:cubicBezTo>
                      <a:pt x="38150" y="8683"/>
                      <a:pt x="37519" y="11098"/>
                      <a:pt x="36598" y="13860"/>
                    </a:cubicBezTo>
                    <a:lnTo>
                      <a:pt x="28319" y="38786"/>
                    </a:lnTo>
                    <a:lnTo>
                      <a:pt x="22644" y="38786"/>
                    </a:lnTo>
                    <a:lnTo>
                      <a:pt x="14774" y="15506"/>
                    </a:lnTo>
                    <a:cubicBezTo>
                      <a:pt x="13740" y="12641"/>
                      <a:pt x="12933" y="9700"/>
                      <a:pt x="12359" y="6709"/>
                    </a:cubicBezTo>
                    <a:lnTo>
                      <a:pt x="12246" y="6709"/>
                    </a:lnTo>
                    <a:cubicBezTo>
                      <a:pt x="12012" y="9641"/>
                      <a:pt x="11615" y="12630"/>
                      <a:pt x="11212" y="16080"/>
                    </a:cubicBezTo>
                    <a:lnTo>
                      <a:pt x="8853" y="34997"/>
                    </a:lnTo>
                    <a:cubicBezTo>
                      <a:pt x="10386" y="35115"/>
                      <a:pt x="11905" y="35366"/>
                      <a:pt x="13393" y="35747"/>
                    </a:cubicBezTo>
                    <a:lnTo>
                      <a:pt x="13393" y="38786"/>
                    </a:lnTo>
                    <a:lnTo>
                      <a:pt x="0" y="38786"/>
                    </a:lnTo>
                    <a:lnTo>
                      <a:pt x="0" y="35697"/>
                    </a:lnTo>
                    <a:cubicBezTo>
                      <a:pt x="1141" y="35367"/>
                      <a:pt x="2321" y="35156"/>
                      <a:pt x="3506" y="35066"/>
                    </a:cubicBezTo>
                    <a:lnTo>
                      <a:pt x="8216" y="3859"/>
                    </a:lnTo>
                    <a:cubicBezTo>
                      <a:pt x="6526" y="3744"/>
                      <a:pt x="4855" y="3474"/>
                      <a:pt x="3216" y="3052"/>
                    </a:cubicBezTo>
                    <a:lnTo>
                      <a:pt x="3216" y="0"/>
                    </a:lnTo>
                    <a:lnTo>
                      <a:pt x="15291" y="0"/>
                    </a:lnTo>
                    <a:lnTo>
                      <a:pt x="23489" y="24435"/>
                    </a:lnTo>
                    <a:cubicBezTo>
                      <a:pt x="24372" y="26952"/>
                      <a:pt x="25084" y="29526"/>
                      <a:pt x="25620" y="32140"/>
                    </a:cubicBezTo>
                    <a:lnTo>
                      <a:pt x="25734" y="32140"/>
                    </a:lnTo>
                    <a:cubicBezTo>
                      <a:pt x="26289" y="29646"/>
                      <a:pt x="26995" y="27188"/>
                      <a:pt x="27859" y="24781"/>
                    </a:cubicBezTo>
                    <a:lnTo>
                      <a:pt x="36308" y="0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54" name="Google Shape;3654;p24"/>
              <p:cNvSpPr/>
              <p:nvPr/>
            </p:nvSpPr>
            <p:spPr>
              <a:xfrm>
                <a:off x="9258957" y="4912408"/>
                <a:ext cx="27196" cy="42840"/>
              </a:xfrm>
              <a:custGeom>
                <a:rect b="b" l="l" r="r" t="t"/>
                <a:pathLst>
                  <a:path extrusionOk="0" h="42840" w="27196">
                    <a:moveTo>
                      <a:pt x="17473" y="42305"/>
                    </a:moveTo>
                    <a:cubicBezTo>
                      <a:pt x="17416" y="40408"/>
                      <a:pt x="17511" y="38511"/>
                      <a:pt x="17763" y="36630"/>
                    </a:cubicBezTo>
                    <a:lnTo>
                      <a:pt x="17650" y="36630"/>
                    </a:lnTo>
                    <a:cubicBezTo>
                      <a:pt x="16269" y="40136"/>
                      <a:pt x="12643" y="42841"/>
                      <a:pt x="7933" y="42841"/>
                    </a:cubicBezTo>
                    <a:cubicBezTo>
                      <a:pt x="3222" y="42841"/>
                      <a:pt x="0" y="40319"/>
                      <a:pt x="0" y="35772"/>
                    </a:cubicBezTo>
                    <a:cubicBezTo>
                      <a:pt x="0" y="29504"/>
                      <a:pt x="6381" y="25652"/>
                      <a:pt x="17183" y="25595"/>
                    </a:cubicBezTo>
                    <a:lnTo>
                      <a:pt x="17183" y="23388"/>
                    </a:lnTo>
                    <a:cubicBezTo>
                      <a:pt x="17183" y="19359"/>
                      <a:pt x="15752" y="17233"/>
                      <a:pt x="11092" y="17233"/>
                    </a:cubicBezTo>
                    <a:cubicBezTo>
                      <a:pt x="9307" y="17230"/>
                      <a:pt x="7529" y="17463"/>
                      <a:pt x="5808" y="17927"/>
                    </a:cubicBezTo>
                    <a:cubicBezTo>
                      <a:pt x="5688" y="19359"/>
                      <a:pt x="5404" y="20973"/>
                      <a:pt x="5114" y="22581"/>
                    </a:cubicBezTo>
                    <a:lnTo>
                      <a:pt x="1961" y="22581"/>
                    </a:lnTo>
                    <a:lnTo>
                      <a:pt x="1961" y="14730"/>
                    </a:lnTo>
                    <a:cubicBezTo>
                      <a:pt x="5108" y="13657"/>
                      <a:pt x="8412" y="13132"/>
                      <a:pt x="11735" y="13179"/>
                    </a:cubicBezTo>
                    <a:cubicBezTo>
                      <a:pt x="20008" y="13179"/>
                      <a:pt x="22366" y="17032"/>
                      <a:pt x="22366" y="22719"/>
                    </a:cubicBezTo>
                    <a:lnTo>
                      <a:pt x="22366" y="38301"/>
                    </a:lnTo>
                    <a:cubicBezTo>
                      <a:pt x="23747" y="38528"/>
                      <a:pt x="25645" y="38761"/>
                      <a:pt x="27197" y="38875"/>
                    </a:cubicBezTo>
                    <a:lnTo>
                      <a:pt x="27197" y="41920"/>
                    </a:lnTo>
                    <a:cubicBezTo>
                      <a:pt x="23974" y="42314"/>
                      <a:pt x="20721" y="42442"/>
                      <a:pt x="17473" y="42305"/>
                    </a:cubicBezTo>
                    <a:close/>
                    <a:moveTo>
                      <a:pt x="17183" y="29195"/>
                    </a:moveTo>
                    <a:cubicBezTo>
                      <a:pt x="7725" y="29195"/>
                      <a:pt x="5057" y="32014"/>
                      <a:pt x="5057" y="34833"/>
                    </a:cubicBezTo>
                    <a:cubicBezTo>
                      <a:pt x="5057" y="37248"/>
                      <a:pt x="6785" y="38799"/>
                      <a:pt x="9427" y="38799"/>
                    </a:cubicBezTo>
                    <a:cubicBezTo>
                      <a:pt x="14081" y="38799"/>
                      <a:pt x="17183" y="34196"/>
                      <a:pt x="17183" y="29719"/>
                    </a:cubicBezTo>
                    <a:close/>
                    <a:moveTo>
                      <a:pt x="10575" y="9250"/>
                    </a:moveTo>
                    <a:lnTo>
                      <a:pt x="8506" y="6375"/>
                    </a:lnTo>
                    <a:lnTo>
                      <a:pt x="16704" y="0"/>
                    </a:lnTo>
                    <a:lnTo>
                      <a:pt x="19289" y="3556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55" name="Google Shape;3655;p24"/>
              <p:cNvSpPr/>
              <p:nvPr/>
            </p:nvSpPr>
            <p:spPr>
              <a:xfrm>
                <a:off x="9289054" y="4925577"/>
                <a:ext cx="19894" cy="29135"/>
              </a:xfrm>
              <a:custGeom>
                <a:rect b="b" l="l" r="r" t="t"/>
                <a:pathLst>
                  <a:path extrusionOk="0" h="29135" w="19894">
                    <a:moveTo>
                      <a:pt x="19636" y="5124"/>
                    </a:moveTo>
                    <a:cubicBezTo>
                      <a:pt x="13084" y="4089"/>
                      <a:pt x="10177" y="8516"/>
                      <a:pt x="10177" y="17659"/>
                    </a:cubicBezTo>
                    <a:lnTo>
                      <a:pt x="10177" y="25302"/>
                    </a:lnTo>
                    <a:cubicBezTo>
                      <a:pt x="11867" y="25411"/>
                      <a:pt x="13538" y="25681"/>
                      <a:pt x="15178" y="26109"/>
                    </a:cubicBezTo>
                    <a:lnTo>
                      <a:pt x="15178" y="29136"/>
                    </a:lnTo>
                    <a:lnTo>
                      <a:pt x="0" y="29136"/>
                    </a:lnTo>
                    <a:lnTo>
                      <a:pt x="0" y="26109"/>
                    </a:lnTo>
                    <a:cubicBezTo>
                      <a:pt x="1639" y="25681"/>
                      <a:pt x="3311" y="25411"/>
                      <a:pt x="5000" y="25302"/>
                    </a:cubicBezTo>
                    <a:lnTo>
                      <a:pt x="5000" y="4607"/>
                    </a:lnTo>
                    <a:cubicBezTo>
                      <a:pt x="3619" y="4380"/>
                      <a:pt x="1671" y="4153"/>
                      <a:pt x="0" y="4033"/>
                    </a:cubicBezTo>
                    <a:lnTo>
                      <a:pt x="0" y="987"/>
                    </a:lnTo>
                    <a:cubicBezTo>
                      <a:pt x="3317" y="589"/>
                      <a:pt x="6665" y="454"/>
                      <a:pt x="10007" y="584"/>
                    </a:cubicBezTo>
                    <a:cubicBezTo>
                      <a:pt x="9988" y="2857"/>
                      <a:pt x="9799" y="5126"/>
                      <a:pt x="9427" y="7368"/>
                    </a:cubicBezTo>
                    <a:lnTo>
                      <a:pt x="9484" y="7368"/>
                    </a:lnTo>
                    <a:cubicBezTo>
                      <a:pt x="10745" y="3402"/>
                      <a:pt x="13627" y="-564"/>
                      <a:pt x="19894" y="66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56" name="Google Shape;3656;p24"/>
              <p:cNvSpPr/>
              <p:nvPr/>
            </p:nvSpPr>
            <p:spPr>
              <a:xfrm>
                <a:off x="9310367" y="4915447"/>
                <a:ext cx="19024" cy="39744"/>
              </a:xfrm>
              <a:custGeom>
                <a:rect b="b" l="l" r="r" t="t"/>
                <a:pathLst>
                  <a:path extrusionOk="0" h="39744" w="19024">
                    <a:moveTo>
                      <a:pt x="13507" y="39745"/>
                    </a:moveTo>
                    <a:cubicBezTo>
                      <a:pt x="7643" y="39745"/>
                      <a:pt x="5864" y="37330"/>
                      <a:pt x="5864" y="31175"/>
                    </a:cubicBezTo>
                    <a:lnTo>
                      <a:pt x="5864" y="14736"/>
                    </a:lnTo>
                    <a:lnTo>
                      <a:pt x="0" y="14736"/>
                    </a:lnTo>
                    <a:lnTo>
                      <a:pt x="0" y="10713"/>
                    </a:lnTo>
                    <a:lnTo>
                      <a:pt x="5864" y="10713"/>
                    </a:lnTo>
                    <a:lnTo>
                      <a:pt x="5864" y="1431"/>
                    </a:lnTo>
                    <a:lnTo>
                      <a:pt x="11035" y="0"/>
                    </a:lnTo>
                    <a:lnTo>
                      <a:pt x="11035" y="10720"/>
                    </a:lnTo>
                    <a:lnTo>
                      <a:pt x="19024" y="10720"/>
                    </a:lnTo>
                    <a:lnTo>
                      <a:pt x="19024" y="14743"/>
                    </a:lnTo>
                    <a:lnTo>
                      <a:pt x="11035" y="14743"/>
                    </a:lnTo>
                    <a:lnTo>
                      <a:pt x="11035" y="29347"/>
                    </a:lnTo>
                    <a:cubicBezTo>
                      <a:pt x="11035" y="34057"/>
                      <a:pt x="11899" y="35325"/>
                      <a:pt x="15115" y="35325"/>
                    </a:cubicBezTo>
                    <a:cubicBezTo>
                      <a:pt x="16433" y="35307"/>
                      <a:pt x="17744" y="35134"/>
                      <a:pt x="19024" y="34808"/>
                    </a:cubicBezTo>
                    <a:lnTo>
                      <a:pt x="19024" y="39177"/>
                    </a:lnTo>
                    <a:cubicBezTo>
                      <a:pt x="17208" y="39547"/>
                      <a:pt x="15361" y="39737"/>
                      <a:pt x="13507" y="39745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57" name="Google Shape;3657;p24"/>
              <p:cNvSpPr/>
              <p:nvPr/>
            </p:nvSpPr>
            <p:spPr>
              <a:xfrm>
                <a:off x="9333194" y="4914700"/>
                <a:ext cx="15001" cy="40013"/>
              </a:xfrm>
              <a:custGeom>
                <a:rect b="b" l="l" r="r" t="t"/>
                <a:pathLst>
                  <a:path extrusionOk="0" h="40013" w="15001">
                    <a:moveTo>
                      <a:pt x="0" y="40013"/>
                    </a:moveTo>
                    <a:lnTo>
                      <a:pt x="0" y="36986"/>
                    </a:lnTo>
                    <a:cubicBezTo>
                      <a:pt x="1639" y="36558"/>
                      <a:pt x="3311" y="36288"/>
                      <a:pt x="5000" y="36179"/>
                    </a:cubicBezTo>
                    <a:lnTo>
                      <a:pt x="5000" y="15484"/>
                    </a:lnTo>
                    <a:cubicBezTo>
                      <a:pt x="3619" y="15257"/>
                      <a:pt x="1665" y="15030"/>
                      <a:pt x="0" y="14910"/>
                    </a:cubicBezTo>
                    <a:lnTo>
                      <a:pt x="0" y="11864"/>
                    </a:lnTo>
                    <a:cubicBezTo>
                      <a:pt x="3374" y="11463"/>
                      <a:pt x="6772" y="11328"/>
                      <a:pt x="10171" y="11461"/>
                    </a:cubicBezTo>
                    <a:lnTo>
                      <a:pt x="10171" y="36179"/>
                    </a:lnTo>
                    <a:cubicBezTo>
                      <a:pt x="11804" y="36288"/>
                      <a:pt x="13425" y="36558"/>
                      <a:pt x="15001" y="36986"/>
                    </a:cubicBezTo>
                    <a:lnTo>
                      <a:pt x="15001" y="40013"/>
                    </a:lnTo>
                    <a:close/>
                    <a:moveTo>
                      <a:pt x="7643" y="6732"/>
                    </a:moveTo>
                    <a:cubicBezTo>
                      <a:pt x="5782" y="6812"/>
                      <a:pt x="4212" y="5371"/>
                      <a:pt x="4130" y="3513"/>
                    </a:cubicBezTo>
                    <a:cubicBezTo>
                      <a:pt x="4055" y="1655"/>
                      <a:pt x="5492" y="84"/>
                      <a:pt x="7352" y="3"/>
                    </a:cubicBezTo>
                    <a:cubicBezTo>
                      <a:pt x="7447" y="-1"/>
                      <a:pt x="7548" y="-1"/>
                      <a:pt x="7643" y="3"/>
                    </a:cubicBezTo>
                    <a:cubicBezTo>
                      <a:pt x="9490" y="-21"/>
                      <a:pt x="11010" y="1458"/>
                      <a:pt x="11035" y="3307"/>
                    </a:cubicBezTo>
                    <a:cubicBezTo>
                      <a:pt x="11035" y="3318"/>
                      <a:pt x="11035" y="3328"/>
                      <a:pt x="11035" y="3339"/>
                    </a:cubicBezTo>
                    <a:cubicBezTo>
                      <a:pt x="11022" y="5210"/>
                      <a:pt x="9515" y="6726"/>
                      <a:pt x="7643" y="6750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58" name="Google Shape;3658;p24"/>
              <p:cNvSpPr/>
              <p:nvPr/>
            </p:nvSpPr>
            <p:spPr>
              <a:xfrm>
                <a:off x="9351127" y="4925577"/>
                <a:ext cx="19888" cy="29135"/>
              </a:xfrm>
              <a:custGeom>
                <a:rect b="b" l="l" r="r" t="t"/>
                <a:pathLst>
                  <a:path extrusionOk="0" h="29135" w="19888">
                    <a:moveTo>
                      <a:pt x="19636" y="5124"/>
                    </a:moveTo>
                    <a:cubicBezTo>
                      <a:pt x="13084" y="4089"/>
                      <a:pt x="10177" y="8516"/>
                      <a:pt x="10177" y="17659"/>
                    </a:cubicBezTo>
                    <a:lnTo>
                      <a:pt x="10177" y="25302"/>
                    </a:lnTo>
                    <a:cubicBezTo>
                      <a:pt x="11867" y="25411"/>
                      <a:pt x="13538" y="25681"/>
                      <a:pt x="15178" y="26109"/>
                    </a:cubicBezTo>
                    <a:lnTo>
                      <a:pt x="15178" y="29136"/>
                    </a:lnTo>
                    <a:lnTo>
                      <a:pt x="0" y="29136"/>
                    </a:lnTo>
                    <a:lnTo>
                      <a:pt x="0" y="26109"/>
                    </a:lnTo>
                    <a:cubicBezTo>
                      <a:pt x="1639" y="25681"/>
                      <a:pt x="3311" y="25411"/>
                      <a:pt x="5000" y="25302"/>
                    </a:cubicBezTo>
                    <a:lnTo>
                      <a:pt x="5000" y="4607"/>
                    </a:lnTo>
                    <a:cubicBezTo>
                      <a:pt x="3619" y="4380"/>
                      <a:pt x="1665" y="4153"/>
                      <a:pt x="0" y="4033"/>
                    </a:cubicBezTo>
                    <a:lnTo>
                      <a:pt x="0" y="987"/>
                    </a:lnTo>
                    <a:cubicBezTo>
                      <a:pt x="3317" y="589"/>
                      <a:pt x="6659" y="454"/>
                      <a:pt x="10001" y="584"/>
                    </a:cubicBezTo>
                    <a:cubicBezTo>
                      <a:pt x="9988" y="2857"/>
                      <a:pt x="9793" y="5126"/>
                      <a:pt x="9427" y="7368"/>
                    </a:cubicBezTo>
                    <a:lnTo>
                      <a:pt x="9484" y="7368"/>
                    </a:lnTo>
                    <a:cubicBezTo>
                      <a:pt x="10745" y="3402"/>
                      <a:pt x="13620" y="-564"/>
                      <a:pt x="19888" y="66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59" name="Google Shape;3659;p24"/>
              <p:cNvSpPr/>
              <p:nvPr/>
            </p:nvSpPr>
            <p:spPr>
              <a:xfrm>
                <a:off x="8753825" y="4779124"/>
                <a:ext cx="7270" cy="14124"/>
              </a:xfrm>
              <a:custGeom>
                <a:rect b="b" l="l" r="r" t="t"/>
                <a:pathLst>
                  <a:path extrusionOk="0" h="14124" w="7270">
                    <a:moveTo>
                      <a:pt x="5190" y="14125"/>
                    </a:moveTo>
                    <a:cubicBezTo>
                      <a:pt x="3859" y="9023"/>
                      <a:pt x="2339" y="5240"/>
                      <a:pt x="0" y="5240"/>
                    </a:cubicBezTo>
                    <a:lnTo>
                      <a:pt x="1639" y="0"/>
                    </a:lnTo>
                    <a:cubicBezTo>
                      <a:pt x="4048" y="0"/>
                      <a:pt x="5839" y="2119"/>
                      <a:pt x="7270" y="5309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60" name="Google Shape;3660;p24"/>
              <p:cNvSpPr/>
              <p:nvPr/>
            </p:nvSpPr>
            <p:spPr>
              <a:xfrm>
                <a:off x="8764784" y="4806068"/>
                <a:ext cx="7194" cy="13973"/>
              </a:xfrm>
              <a:custGeom>
                <a:rect b="b" l="l" r="r" t="t"/>
                <a:pathLst>
                  <a:path extrusionOk="0" h="13973" w="7194">
                    <a:moveTo>
                      <a:pt x="7195" y="8740"/>
                    </a:moveTo>
                    <a:lnTo>
                      <a:pt x="5555" y="13973"/>
                    </a:lnTo>
                    <a:cubicBezTo>
                      <a:pt x="3191" y="13973"/>
                      <a:pt x="1419" y="11943"/>
                      <a:pt x="0" y="8828"/>
                    </a:cubicBezTo>
                    <a:lnTo>
                      <a:pt x="2081" y="0"/>
                    </a:lnTo>
                    <a:cubicBezTo>
                      <a:pt x="3399" y="5013"/>
                      <a:pt x="4906" y="8714"/>
                      <a:pt x="7195" y="8714"/>
                    </a:cubicBezTo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61" name="Google Shape;3661;p24"/>
              <p:cNvSpPr/>
              <p:nvPr/>
            </p:nvSpPr>
            <p:spPr>
              <a:xfrm>
                <a:off x="8753497" y="4779118"/>
                <a:ext cx="18809" cy="40917"/>
              </a:xfrm>
              <a:custGeom>
                <a:rect b="b" l="l" r="r" t="t"/>
                <a:pathLst>
                  <a:path extrusionOk="0" h="40917" w="18809">
                    <a:moveTo>
                      <a:pt x="18810" y="5240"/>
                    </a:moveTo>
                    <a:cubicBezTo>
                      <a:pt x="11678" y="5240"/>
                      <a:pt x="12189" y="40918"/>
                      <a:pt x="2289" y="40918"/>
                    </a:cubicBezTo>
                    <a:lnTo>
                      <a:pt x="0" y="35684"/>
                    </a:lnTo>
                    <a:cubicBezTo>
                      <a:pt x="7207" y="35684"/>
                      <a:pt x="6621" y="0"/>
                      <a:pt x="16521" y="0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62" name="Google Shape;3662;p24"/>
              <p:cNvSpPr/>
              <p:nvPr/>
            </p:nvSpPr>
            <p:spPr>
              <a:xfrm>
                <a:off x="8503198" y="4806567"/>
                <a:ext cx="7270" cy="14118"/>
              </a:xfrm>
              <a:custGeom>
                <a:rect b="b" l="l" r="r" t="t"/>
                <a:pathLst>
                  <a:path extrusionOk="0" h="14118" w="7270">
                    <a:moveTo>
                      <a:pt x="2081" y="0"/>
                    </a:moveTo>
                    <a:cubicBezTo>
                      <a:pt x="3411" y="5101"/>
                      <a:pt x="4931" y="8878"/>
                      <a:pt x="7270" y="8878"/>
                    </a:cubicBezTo>
                    <a:lnTo>
                      <a:pt x="5631" y="14118"/>
                    </a:lnTo>
                    <a:cubicBezTo>
                      <a:pt x="3229" y="14118"/>
                      <a:pt x="1431" y="12012"/>
                      <a:pt x="0" y="8822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63" name="Google Shape;3663;p24"/>
              <p:cNvSpPr/>
              <p:nvPr/>
            </p:nvSpPr>
            <p:spPr>
              <a:xfrm>
                <a:off x="8492314" y="4779767"/>
                <a:ext cx="7194" cy="13973"/>
              </a:xfrm>
              <a:custGeom>
                <a:rect b="b" l="l" r="r" t="t"/>
                <a:pathLst>
                  <a:path extrusionOk="0" h="13973" w="7194">
                    <a:moveTo>
                      <a:pt x="0" y="5240"/>
                    </a:moveTo>
                    <a:lnTo>
                      <a:pt x="1639" y="0"/>
                    </a:lnTo>
                    <a:cubicBezTo>
                      <a:pt x="4010" y="0"/>
                      <a:pt x="5776" y="2043"/>
                      <a:pt x="7195" y="5145"/>
                    </a:cubicBezTo>
                    <a:lnTo>
                      <a:pt x="5114" y="13973"/>
                    </a:lnTo>
                    <a:cubicBezTo>
                      <a:pt x="3802" y="8929"/>
                      <a:pt x="2295" y="5265"/>
                      <a:pt x="0" y="5265"/>
                    </a:cubicBezTo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64" name="Google Shape;3664;p24"/>
              <p:cNvSpPr/>
              <p:nvPr/>
            </p:nvSpPr>
            <p:spPr>
              <a:xfrm>
                <a:off x="8491986" y="4779774"/>
                <a:ext cx="18809" cy="40924"/>
              </a:xfrm>
              <a:custGeom>
                <a:rect b="b" l="l" r="r" t="t"/>
                <a:pathLst>
                  <a:path extrusionOk="0" h="40924" w="18809">
                    <a:moveTo>
                      <a:pt x="0" y="35690"/>
                    </a:moveTo>
                    <a:cubicBezTo>
                      <a:pt x="7132" y="35690"/>
                      <a:pt x="6621" y="0"/>
                      <a:pt x="16521" y="0"/>
                    </a:cubicBezTo>
                    <a:lnTo>
                      <a:pt x="18810" y="5240"/>
                    </a:lnTo>
                    <a:cubicBezTo>
                      <a:pt x="11609" y="5240"/>
                      <a:pt x="12195" y="40924"/>
                      <a:pt x="2295" y="40924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65" name="Google Shape;3665;p24"/>
              <p:cNvSpPr/>
              <p:nvPr/>
            </p:nvSpPr>
            <p:spPr>
              <a:xfrm rot="-2701801">
                <a:off x="8711359" y="4699562"/>
                <a:ext cx="17681" cy="5240"/>
              </a:xfrm>
              <a:custGeom>
                <a:rect b="b" l="l" r="r" t="t"/>
                <a:pathLst>
                  <a:path extrusionOk="0" h="5240" w="17681">
                    <a:moveTo>
                      <a:pt x="0" y="0"/>
                    </a:moveTo>
                    <a:lnTo>
                      <a:pt x="17681" y="0"/>
                    </a:lnTo>
                    <a:lnTo>
                      <a:pt x="17681" y="5240"/>
                    </a:lnTo>
                    <a:lnTo>
                      <a:pt x="0" y="5240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66" name="Google Shape;3666;p24"/>
              <p:cNvSpPr/>
              <p:nvPr/>
            </p:nvSpPr>
            <p:spPr>
              <a:xfrm>
                <a:off x="8721445" y="4703752"/>
                <a:ext cx="16212" cy="16211"/>
              </a:xfrm>
              <a:custGeom>
                <a:rect b="b" l="l" r="r" t="t"/>
                <a:pathLst>
                  <a:path extrusionOk="0" h="16211" w="16212">
                    <a:moveTo>
                      <a:pt x="16212" y="3708"/>
                    </a:moveTo>
                    <a:lnTo>
                      <a:pt x="12504" y="0"/>
                    </a:lnTo>
                    <a:lnTo>
                      <a:pt x="0" y="12504"/>
                    </a:lnTo>
                    <a:lnTo>
                      <a:pt x="3701" y="16212"/>
                    </a:lnTo>
                    <a:lnTo>
                      <a:pt x="16212" y="3708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67" name="Google Shape;3667;p24"/>
              <p:cNvSpPr/>
              <p:nvPr/>
            </p:nvSpPr>
            <p:spPr>
              <a:xfrm>
                <a:off x="8611366" y="4670994"/>
                <a:ext cx="14118" cy="7238"/>
              </a:xfrm>
              <a:custGeom>
                <a:rect b="b" l="l" r="r" t="t"/>
                <a:pathLst>
                  <a:path extrusionOk="0" h="7238" w="14118">
                    <a:moveTo>
                      <a:pt x="14118" y="2049"/>
                    </a:moveTo>
                    <a:cubicBezTo>
                      <a:pt x="9017" y="3374"/>
                      <a:pt x="5234" y="4893"/>
                      <a:pt x="5234" y="7239"/>
                    </a:cubicBezTo>
                    <a:lnTo>
                      <a:pt x="0" y="5637"/>
                    </a:lnTo>
                    <a:cubicBezTo>
                      <a:pt x="0" y="3229"/>
                      <a:pt x="2112" y="1431"/>
                      <a:pt x="5309" y="0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68" name="Google Shape;3668;p24"/>
              <p:cNvSpPr/>
              <p:nvPr/>
            </p:nvSpPr>
            <p:spPr>
              <a:xfrm>
                <a:off x="8638310" y="4660079"/>
                <a:ext cx="13973" cy="7188"/>
              </a:xfrm>
              <a:custGeom>
                <a:rect b="b" l="l" r="r" t="t"/>
                <a:pathLst>
                  <a:path extrusionOk="0" h="7188" w="13973">
                    <a:moveTo>
                      <a:pt x="8740" y="0"/>
                    </a:moveTo>
                    <a:lnTo>
                      <a:pt x="13973" y="1633"/>
                    </a:lnTo>
                    <a:cubicBezTo>
                      <a:pt x="13973" y="4004"/>
                      <a:pt x="11943" y="5770"/>
                      <a:pt x="8828" y="7189"/>
                    </a:cubicBezTo>
                    <a:lnTo>
                      <a:pt x="0" y="5108"/>
                    </a:lnTo>
                    <a:cubicBezTo>
                      <a:pt x="5045" y="3796"/>
                      <a:pt x="8715" y="2295"/>
                      <a:pt x="8715" y="0"/>
                    </a:cubicBezTo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69" name="Google Shape;3669;p24"/>
              <p:cNvSpPr/>
              <p:nvPr/>
            </p:nvSpPr>
            <p:spPr>
              <a:xfrm>
                <a:off x="8611360" y="4659751"/>
                <a:ext cx="40917" cy="18803"/>
              </a:xfrm>
              <a:custGeom>
                <a:rect b="b" l="l" r="r" t="t"/>
                <a:pathLst>
                  <a:path extrusionOk="0" h="18803" w="40917">
                    <a:moveTo>
                      <a:pt x="5240" y="0"/>
                    </a:moveTo>
                    <a:cubicBezTo>
                      <a:pt x="5240" y="7125"/>
                      <a:pt x="40918" y="6615"/>
                      <a:pt x="40918" y="16515"/>
                    </a:cubicBezTo>
                    <a:lnTo>
                      <a:pt x="35678" y="18804"/>
                    </a:lnTo>
                    <a:cubicBezTo>
                      <a:pt x="35678" y="11609"/>
                      <a:pt x="0" y="12183"/>
                      <a:pt x="0" y="2295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70" name="Google Shape;3670;p24"/>
              <p:cNvSpPr/>
              <p:nvPr/>
            </p:nvSpPr>
            <p:spPr>
              <a:xfrm rot="-2699399">
                <a:off x="8541480" y="4693328"/>
                <a:ext cx="5240" cy="17681"/>
              </a:xfrm>
              <a:custGeom>
                <a:rect b="b" l="l" r="r" t="t"/>
                <a:pathLst>
                  <a:path extrusionOk="0" h="17681" w="5240">
                    <a:moveTo>
                      <a:pt x="0" y="0"/>
                    </a:moveTo>
                    <a:lnTo>
                      <a:pt x="5240" y="0"/>
                    </a:lnTo>
                    <a:lnTo>
                      <a:pt x="5240" y="17681"/>
                    </a:lnTo>
                    <a:lnTo>
                      <a:pt x="0" y="17681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71" name="Google Shape;3671;p24"/>
              <p:cNvSpPr/>
              <p:nvPr/>
            </p:nvSpPr>
            <p:spPr>
              <a:xfrm>
                <a:off x="8526642" y="4703752"/>
                <a:ext cx="16212" cy="16211"/>
              </a:xfrm>
              <a:custGeom>
                <a:rect b="b" l="l" r="r" t="t"/>
                <a:pathLst>
                  <a:path extrusionOk="0" h="16211" w="16212">
                    <a:moveTo>
                      <a:pt x="0" y="3708"/>
                    </a:moveTo>
                    <a:lnTo>
                      <a:pt x="3708" y="0"/>
                    </a:lnTo>
                    <a:lnTo>
                      <a:pt x="16212" y="12504"/>
                    </a:lnTo>
                    <a:lnTo>
                      <a:pt x="12504" y="16212"/>
                    </a:lnTo>
                    <a:lnTo>
                      <a:pt x="0" y="3708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72" name="Google Shape;3672;p24"/>
              <p:cNvSpPr/>
              <p:nvPr/>
            </p:nvSpPr>
            <p:spPr>
              <a:xfrm>
                <a:off x="8568676" y="4670281"/>
                <a:ext cx="12365" cy="10221"/>
              </a:xfrm>
              <a:custGeom>
                <a:rect b="b" l="l" r="r" t="t"/>
                <a:pathLst>
                  <a:path extrusionOk="0" h="10221" w="12365">
                    <a:moveTo>
                      <a:pt x="12366" y="0"/>
                    </a:moveTo>
                    <a:cubicBezTo>
                      <a:pt x="11924" y="3670"/>
                      <a:pt x="10575" y="5171"/>
                      <a:pt x="8475" y="8109"/>
                    </a:cubicBezTo>
                    <a:lnTo>
                      <a:pt x="0" y="10222"/>
                    </a:lnTo>
                    <a:cubicBezTo>
                      <a:pt x="2648" y="7346"/>
                      <a:pt x="5726" y="4446"/>
                      <a:pt x="6098" y="1356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73" name="Google Shape;3673;p24"/>
              <p:cNvSpPr/>
              <p:nvPr/>
            </p:nvSpPr>
            <p:spPr>
              <a:xfrm>
                <a:off x="8565877" y="4680950"/>
                <a:ext cx="21912" cy="8809"/>
              </a:xfrm>
              <a:custGeom>
                <a:rect b="b" l="l" r="r" t="t"/>
                <a:pathLst>
                  <a:path extrusionOk="0" h="8809" w="21912">
                    <a:moveTo>
                      <a:pt x="21912" y="2763"/>
                    </a:moveTo>
                    <a:lnTo>
                      <a:pt x="18028" y="6023"/>
                    </a:lnTo>
                    <a:cubicBezTo>
                      <a:pt x="16716" y="4358"/>
                      <a:pt x="8569" y="6723"/>
                      <a:pt x="1097" y="8810"/>
                    </a:cubicBezTo>
                    <a:lnTo>
                      <a:pt x="0" y="3393"/>
                    </a:lnTo>
                    <a:cubicBezTo>
                      <a:pt x="11691" y="45"/>
                      <a:pt x="18249" y="-1897"/>
                      <a:pt x="21912" y="2763"/>
                    </a:cubicBezTo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74" name="Google Shape;3674;p24"/>
              <p:cNvSpPr/>
              <p:nvPr/>
            </p:nvSpPr>
            <p:spPr>
              <a:xfrm rot="-2700600">
                <a:off x="8535252" y="4895032"/>
                <a:ext cx="17674" cy="5240"/>
              </a:xfrm>
              <a:custGeom>
                <a:rect b="b" l="l" r="r" t="t"/>
                <a:pathLst>
                  <a:path extrusionOk="0" h="5240" w="17674">
                    <a:moveTo>
                      <a:pt x="0" y="0"/>
                    </a:moveTo>
                    <a:lnTo>
                      <a:pt x="17675" y="0"/>
                    </a:lnTo>
                    <a:lnTo>
                      <a:pt x="17675" y="5240"/>
                    </a:lnTo>
                    <a:lnTo>
                      <a:pt x="0" y="5240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75" name="Google Shape;3675;p24"/>
              <p:cNvSpPr/>
              <p:nvPr/>
            </p:nvSpPr>
            <p:spPr>
              <a:xfrm>
                <a:off x="8526642" y="4879858"/>
                <a:ext cx="16212" cy="16211"/>
              </a:xfrm>
              <a:custGeom>
                <a:rect b="b" l="l" r="r" t="t"/>
                <a:pathLst>
                  <a:path extrusionOk="0" h="16211" w="16212">
                    <a:moveTo>
                      <a:pt x="0" y="12498"/>
                    </a:moveTo>
                    <a:lnTo>
                      <a:pt x="3708" y="16212"/>
                    </a:lnTo>
                    <a:lnTo>
                      <a:pt x="16212" y="3701"/>
                    </a:lnTo>
                    <a:lnTo>
                      <a:pt x="12504" y="0"/>
                    </a:lnTo>
                    <a:lnTo>
                      <a:pt x="0" y="12498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76" name="Google Shape;3676;p24"/>
              <p:cNvSpPr/>
              <p:nvPr/>
            </p:nvSpPr>
            <p:spPr>
              <a:xfrm>
                <a:off x="8638809" y="4921589"/>
                <a:ext cx="14124" cy="7264"/>
              </a:xfrm>
              <a:custGeom>
                <a:rect b="b" l="l" r="r" t="t"/>
                <a:pathLst>
                  <a:path extrusionOk="0" h="7264" w="14124">
                    <a:moveTo>
                      <a:pt x="0" y="5183"/>
                    </a:moveTo>
                    <a:cubicBezTo>
                      <a:pt x="5095" y="3865"/>
                      <a:pt x="8878" y="2346"/>
                      <a:pt x="8878" y="0"/>
                    </a:cubicBezTo>
                    <a:lnTo>
                      <a:pt x="14125" y="1633"/>
                    </a:lnTo>
                    <a:cubicBezTo>
                      <a:pt x="14125" y="4042"/>
                      <a:pt x="12006" y="5833"/>
                      <a:pt x="8809" y="7264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77" name="Google Shape;3677;p24"/>
              <p:cNvSpPr/>
              <p:nvPr/>
            </p:nvSpPr>
            <p:spPr>
              <a:xfrm>
                <a:off x="8611990" y="4932555"/>
                <a:ext cx="13973" cy="7182"/>
              </a:xfrm>
              <a:custGeom>
                <a:rect b="b" l="l" r="r" t="t"/>
                <a:pathLst>
                  <a:path extrusionOk="0" h="7182" w="13973">
                    <a:moveTo>
                      <a:pt x="5240" y="7182"/>
                    </a:moveTo>
                    <a:lnTo>
                      <a:pt x="0" y="5543"/>
                    </a:lnTo>
                    <a:cubicBezTo>
                      <a:pt x="0" y="3184"/>
                      <a:pt x="2037" y="1406"/>
                      <a:pt x="5145" y="0"/>
                    </a:cubicBezTo>
                    <a:lnTo>
                      <a:pt x="13973" y="2075"/>
                    </a:lnTo>
                    <a:cubicBezTo>
                      <a:pt x="8929" y="3386"/>
                      <a:pt x="5265" y="4887"/>
                      <a:pt x="5265" y="7182"/>
                    </a:cubicBezTo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78" name="Google Shape;3678;p24"/>
              <p:cNvSpPr/>
              <p:nvPr/>
            </p:nvSpPr>
            <p:spPr>
              <a:xfrm>
                <a:off x="8612016" y="4921255"/>
                <a:ext cx="40917" cy="18809"/>
              </a:xfrm>
              <a:custGeom>
                <a:rect b="b" l="l" r="r" t="t"/>
                <a:pathLst>
                  <a:path extrusionOk="0" h="18809" w="40917">
                    <a:moveTo>
                      <a:pt x="35678" y="18810"/>
                    </a:moveTo>
                    <a:cubicBezTo>
                      <a:pt x="35678" y="11691"/>
                      <a:pt x="0" y="12189"/>
                      <a:pt x="0" y="2295"/>
                    </a:cubicBezTo>
                    <a:lnTo>
                      <a:pt x="5240" y="0"/>
                    </a:lnTo>
                    <a:cubicBezTo>
                      <a:pt x="5240" y="7207"/>
                      <a:pt x="40918" y="6621"/>
                      <a:pt x="40918" y="16521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79" name="Google Shape;3679;p24"/>
              <p:cNvSpPr/>
              <p:nvPr/>
            </p:nvSpPr>
            <p:spPr>
              <a:xfrm rot="-2698199">
                <a:off x="8717580" y="4888793"/>
                <a:ext cx="5240" cy="17681"/>
              </a:xfrm>
              <a:custGeom>
                <a:rect b="b" l="l" r="r" t="t"/>
                <a:pathLst>
                  <a:path extrusionOk="0" h="17681" w="5240">
                    <a:moveTo>
                      <a:pt x="0" y="0"/>
                    </a:moveTo>
                    <a:lnTo>
                      <a:pt x="5240" y="0"/>
                    </a:lnTo>
                    <a:lnTo>
                      <a:pt x="5240" y="17681"/>
                    </a:lnTo>
                    <a:lnTo>
                      <a:pt x="0" y="17681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80" name="Google Shape;3680;p24"/>
              <p:cNvSpPr/>
              <p:nvPr/>
            </p:nvSpPr>
            <p:spPr>
              <a:xfrm>
                <a:off x="8721445" y="4879858"/>
                <a:ext cx="16212" cy="16211"/>
              </a:xfrm>
              <a:custGeom>
                <a:rect b="b" l="l" r="r" t="t"/>
                <a:pathLst>
                  <a:path extrusionOk="0" h="16211" w="16212">
                    <a:moveTo>
                      <a:pt x="16212" y="12498"/>
                    </a:moveTo>
                    <a:lnTo>
                      <a:pt x="12504" y="16212"/>
                    </a:lnTo>
                    <a:lnTo>
                      <a:pt x="0" y="3701"/>
                    </a:lnTo>
                    <a:lnTo>
                      <a:pt x="3701" y="0"/>
                    </a:lnTo>
                    <a:lnTo>
                      <a:pt x="16212" y="12498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81" name="Google Shape;3681;p24"/>
              <p:cNvSpPr/>
              <p:nvPr/>
            </p:nvSpPr>
            <p:spPr>
              <a:xfrm>
                <a:off x="8578475" y="4843026"/>
                <a:ext cx="35425" cy="49941"/>
              </a:xfrm>
              <a:custGeom>
                <a:rect b="b" l="l" r="r" t="t"/>
                <a:pathLst>
                  <a:path extrusionOk="0" h="49941" w="35425">
                    <a:moveTo>
                      <a:pt x="4704" y="38213"/>
                    </a:moveTo>
                    <a:lnTo>
                      <a:pt x="29965" y="12920"/>
                    </a:lnTo>
                    <a:lnTo>
                      <a:pt x="29965" y="48680"/>
                    </a:lnTo>
                    <a:cubicBezTo>
                      <a:pt x="31775" y="49134"/>
                      <a:pt x="33578" y="49594"/>
                      <a:pt x="35426" y="49941"/>
                    </a:cubicBezTo>
                    <a:lnTo>
                      <a:pt x="35426" y="0"/>
                    </a:lnTo>
                    <a:lnTo>
                      <a:pt x="0" y="35312"/>
                    </a:lnTo>
                    <a:cubicBezTo>
                      <a:pt x="1520" y="36346"/>
                      <a:pt x="3153" y="37248"/>
                      <a:pt x="4704" y="38187"/>
                    </a:cubicBezTo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82" name="Google Shape;3682;p24"/>
              <p:cNvSpPr/>
              <p:nvPr/>
            </p:nvSpPr>
            <p:spPr>
              <a:xfrm>
                <a:off x="8649768" y="4843039"/>
                <a:ext cx="35400" cy="49928"/>
              </a:xfrm>
              <a:custGeom>
                <a:rect b="b" l="l" r="r" t="t"/>
                <a:pathLst>
                  <a:path extrusionOk="0" h="49928" w="35400">
                    <a:moveTo>
                      <a:pt x="0" y="49929"/>
                    </a:moveTo>
                    <a:cubicBezTo>
                      <a:pt x="1816" y="49575"/>
                      <a:pt x="3601" y="49121"/>
                      <a:pt x="5379" y="48667"/>
                    </a:cubicBezTo>
                    <a:lnTo>
                      <a:pt x="5379" y="12908"/>
                    </a:lnTo>
                    <a:lnTo>
                      <a:pt x="30879" y="38080"/>
                    </a:lnTo>
                    <a:cubicBezTo>
                      <a:pt x="32392" y="37172"/>
                      <a:pt x="33937" y="36302"/>
                      <a:pt x="35400" y="3531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83" name="Google Shape;3683;p24"/>
              <p:cNvSpPr/>
              <p:nvPr/>
            </p:nvSpPr>
            <p:spPr>
              <a:xfrm>
                <a:off x="8549929" y="4746625"/>
                <a:ext cx="56032" cy="106181"/>
              </a:xfrm>
              <a:custGeom>
                <a:rect b="b" l="l" r="r" t="t"/>
                <a:pathLst>
                  <a:path extrusionOk="0" h="106181" w="56032">
                    <a:moveTo>
                      <a:pt x="2863" y="0"/>
                    </a:moveTo>
                    <a:cubicBezTo>
                      <a:pt x="1841" y="1526"/>
                      <a:pt x="933" y="3153"/>
                      <a:pt x="0" y="4717"/>
                    </a:cubicBezTo>
                    <a:lnTo>
                      <a:pt x="48472" y="53182"/>
                    </a:lnTo>
                    <a:lnTo>
                      <a:pt x="277" y="101673"/>
                    </a:lnTo>
                    <a:cubicBezTo>
                      <a:pt x="1185" y="103187"/>
                      <a:pt x="2043" y="104732"/>
                      <a:pt x="3027" y="106182"/>
                    </a:cubicBezTo>
                    <a:lnTo>
                      <a:pt x="56033" y="52867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84" name="Google Shape;3684;p24"/>
              <p:cNvSpPr/>
              <p:nvPr/>
            </p:nvSpPr>
            <p:spPr>
              <a:xfrm>
                <a:off x="8657619" y="4746404"/>
                <a:ext cx="55912" cy="106446"/>
              </a:xfrm>
              <a:custGeom>
                <a:rect b="b" l="l" r="r" t="t"/>
                <a:pathLst>
                  <a:path extrusionOk="0" h="106446" w="55912">
                    <a:moveTo>
                      <a:pt x="7567" y="53075"/>
                    </a:moveTo>
                    <a:lnTo>
                      <a:pt x="55837" y="4521"/>
                    </a:lnTo>
                    <a:cubicBezTo>
                      <a:pt x="54929" y="3008"/>
                      <a:pt x="54072" y="1457"/>
                      <a:pt x="53088" y="0"/>
                    </a:cubicBezTo>
                    <a:lnTo>
                      <a:pt x="0" y="53403"/>
                    </a:lnTo>
                    <a:lnTo>
                      <a:pt x="53037" y="106447"/>
                    </a:lnTo>
                    <a:cubicBezTo>
                      <a:pt x="54065" y="104921"/>
                      <a:pt x="54973" y="103294"/>
                      <a:pt x="55913" y="101730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85" name="Google Shape;3685;p24"/>
              <p:cNvSpPr/>
              <p:nvPr/>
            </p:nvSpPr>
            <p:spPr>
              <a:xfrm>
                <a:off x="8578911" y="4706268"/>
                <a:ext cx="34681" cy="48850"/>
              </a:xfrm>
              <a:custGeom>
                <a:rect b="b" l="l" r="r" t="t"/>
                <a:pathLst>
                  <a:path extrusionOk="0" h="48850" w="34681">
                    <a:moveTo>
                      <a:pt x="34663" y="0"/>
                    </a:moveTo>
                    <a:cubicBezTo>
                      <a:pt x="32884" y="347"/>
                      <a:pt x="31150" y="807"/>
                      <a:pt x="29404" y="1261"/>
                    </a:cubicBezTo>
                    <a:lnTo>
                      <a:pt x="29404" y="35943"/>
                    </a:lnTo>
                    <a:lnTo>
                      <a:pt x="4729" y="11420"/>
                    </a:lnTo>
                    <a:cubicBezTo>
                      <a:pt x="3140" y="12353"/>
                      <a:pt x="1526" y="13261"/>
                      <a:pt x="0" y="14289"/>
                    </a:cubicBezTo>
                    <a:lnTo>
                      <a:pt x="34681" y="48850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86" name="Google Shape;3686;p24"/>
              <p:cNvSpPr/>
              <p:nvPr/>
            </p:nvSpPr>
            <p:spPr>
              <a:xfrm>
                <a:off x="8558442" y="4704446"/>
                <a:ext cx="146765" cy="190268"/>
              </a:xfrm>
              <a:custGeom>
                <a:rect b="b" l="l" r="r" t="t"/>
                <a:pathLst>
                  <a:path extrusionOk="0" h="190268" w="146765">
                    <a:moveTo>
                      <a:pt x="146766" y="34612"/>
                    </a:moveTo>
                    <a:cubicBezTo>
                      <a:pt x="143009" y="30080"/>
                      <a:pt x="138845" y="25903"/>
                      <a:pt x="134324" y="22133"/>
                    </a:cubicBezTo>
                    <a:lnTo>
                      <a:pt x="82403" y="74092"/>
                    </a:lnTo>
                    <a:lnTo>
                      <a:pt x="82403" y="70492"/>
                    </a:lnTo>
                    <a:lnTo>
                      <a:pt x="82403" y="70492"/>
                    </a:lnTo>
                    <a:lnTo>
                      <a:pt x="82403" y="63051"/>
                    </a:lnTo>
                    <a:lnTo>
                      <a:pt x="127880" y="17297"/>
                    </a:lnTo>
                    <a:cubicBezTo>
                      <a:pt x="111937" y="6043"/>
                      <a:pt x="92901" y="2"/>
                      <a:pt x="73386" y="0"/>
                    </a:cubicBezTo>
                    <a:cubicBezTo>
                      <a:pt x="70271" y="0"/>
                      <a:pt x="67200" y="177"/>
                      <a:pt x="64161" y="467"/>
                    </a:cubicBezTo>
                    <a:lnTo>
                      <a:pt x="64161" y="73121"/>
                    </a:lnTo>
                    <a:lnTo>
                      <a:pt x="12756" y="21805"/>
                    </a:lnTo>
                    <a:cubicBezTo>
                      <a:pt x="8110" y="25663"/>
                      <a:pt x="3840" y="29951"/>
                      <a:pt x="0" y="34612"/>
                    </a:cubicBezTo>
                    <a:lnTo>
                      <a:pt x="60774" y="95695"/>
                    </a:lnTo>
                    <a:lnTo>
                      <a:pt x="359" y="156110"/>
                    </a:lnTo>
                    <a:cubicBezTo>
                      <a:pt x="4225" y="160740"/>
                      <a:pt x="8520" y="164995"/>
                      <a:pt x="13185" y="168816"/>
                    </a:cubicBezTo>
                    <a:lnTo>
                      <a:pt x="64394" y="117292"/>
                    </a:lnTo>
                    <a:lnTo>
                      <a:pt x="64394" y="189814"/>
                    </a:lnTo>
                    <a:cubicBezTo>
                      <a:pt x="67358" y="190092"/>
                      <a:pt x="70347" y="190268"/>
                      <a:pt x="73380" y="190268"/>
                    </a:cubicBezTo>
                    <a:cubicBezTo>
                      <a:pt x="76413" y="190268"/>
                      <a:pt x="79364" y="190092"/>
                      <a:pt x="82309" y="189814"/>
                    </a:cubicBezTo>
                    <a:lnTo>
                      <a:pt x="82309" y="116946"/>
                    </a:lnTo>
                    <a:lnTo>
                      <a:pt x="133933" y="168501"/>
                    </a:lnTo>
                    <a:cubicBezTo>
                      <a:pt x="138586" y="164658"/>
                      <a:pt x="142864" y="160383"/>
                      <a:pt x="146709" y="155732"/>
                    </a:cubicBezTo>
                    <a:lnTo>
                      <a:pt x="86325" y="95349"/>
                    </a:lnTo>
                    <a:close/>
                    <a:moveTo>
                      <a:pt x="82491" y="17486"/>
                    </a:moveTo>
                    <a:cubicBezTo>
                      <a:pt x="95380" y="19037"/>
                      <a:pt x="100778" y="21477"/>
                      <a:pt x="100778" y="21477"/>
                    </a:cubicBezTo>
                    <a:lnTo>
                      <a:pt x="82491" y="39663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87" name="Google Shape;3687;p24"/>
              <p:cNvSpPr/>
              <p:nvPr/>
            </p:nvSpPr>
            <p:spPr>
              <a:xfrm>
                <a:off x="8477241" y="4645007"/>
                <a:ext cx="309809" cy="309800"/>
              </a:xfrm>
              <a:custGeom>
                <a:rect b="b" l="l" r="r" t="t"/>
                <a:pathLst>
                  <a:path extrusionOk="0" h="309800" w="309809">
                    <a:moveTo>
                      <a:pt x="173441" y="1124"/>
                    </a:moveTo>
                    <a:cubicBezTo>
                      <a:pt x="88648" y="-9098"/>
                      <a:pt x="11353" y="51569"/>
                      <a:pt x="1125" y="136362"/>
                    </a:cubicBezTo>
                    <a:cubicBezTo>
                      <a:pt x="-9103" y="221155"/>
                      <a:pt x="51571" y="298463"/>
                      <a:pt x="136370" y="308678"/>
                    </a:cubicBezTo>
                    <a:cubicBezTo>
                      <a:pt x="221169" y="318893"/>
                      <a:pt x="298465" y="258233"/>
                      <a:pt x="308686" y="173440"/>
                    </a:cubicBezTo>
                    <a:cubicBezTo>
                      <a:pt x="318908" y="88647"/>
                      <a:pt x="258240" y="11345"/>
                      <a:pt x="173441" y="1124"/>
                    </a:cubicBezTo>
                    <a:moveTo>
                      <a:pt x="300999" y="172513"/>
                    </a:moveTo>
                    <a:cubicBezTo>
                      <a:pt x="291282" y="253068"/>
                      <a:pt x="217852" y="310702"/>
                      <a:pt x="137297" y="300992"/>
                    </a:cubicBezTo>
                    <a:cubicBezTo>
                      <a:pt x="56741" y="291281"/>
                      <a:pt x="-893" y="217844"/>
                      <a:pt x="8830" y="137289"/>
                    </a:cubicBezTo>
                    <a:cubicBezTo>
                      <a:pt x="18554" y="56734"/>
                      <a:pt x="91965" y="-894"/>
                      <a:pt x="172514" y="8817"/>
                    </a:cubicBezTo>
                    <a:cubicBezTo>
                      <a:pt x="253063" y="18527"/>
                      <a:pt x="310710" y="91964"/>
                      <a:pt x="300999" y="172513"/>
                    </a:cubicBezTo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88" name="Google Shape;3688;p24"/>
              <p:cNvSpPr/>
              <p:nvPr/>
            </p:nvSpPr>
            <p:spPr>
              <a:xfrm>
                <a:off x="8502227" y="4737942"/>
                <a:ext cx="10063" cy="12466"/>
              </a:xfrm>
              <a:custGeom>
                <a:rect b="b" l="l" r="r" t="t"/>
                <a:pathLst>
                  <a:path extrusionOk="0" h="12466" w="10063">
                    <a:moveTo>
                      <a:pt x="0" y="12466"/>
                    </a:moveTo>
                    <a:cubicBezTo>
                      <a:pt x="3664" y="11975"/>
                      <a:pt x="5133" y="10613"/>
                      <a:pt x="8059" y="8481"/>
                    </a:cubicBezTo>
                    <a:lnTo>
                      <a:pt x="10064" y="0"/>
                    </a:lnTo>
                    <a:cubicBezTo>
                      <a:pt x="7220" y="2686"/>
                      <a:pt x="4389" y="5795"/>
                      <a:pt x="1274" y="6205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89" name="Google Shape;3689;p24"/>
              <p:cNvSpPr/>
              <p:nvPr/>
            </p:nvSpPr>
            <p:spPr>
              <a:xfrm>
                <a:off x="8512879" y="4735085"/>
                <a:ext cx="8624" cy="21912"/>
              </a:xfrm>
              <a:custGeom>
                <a:rect b="b" l="l" r="r" t="t"/>
                <a:pathLst>
                  <a:path extrusionOk="0" h="21912" w="8624">
                    <a:moveTo>
                      <a:pt x="2829" y="21912"/>
                    </a:moveTo>
                    <a:lnTo>
                      <a:pt x="6051" y="17996"/>
                    </a:lnTo>
                    <a:cubicBezTo>
                      <a:pt x="4368" y="16735"/>
                      <a:pt x="6625" y="8538"/>
                      <a:pt x="8624" y="1034"/>
                    </a:cubicBezTo>
                    <a:lnTo>
                      <a:pt x="3195" y="0"/>
                    </a:lnTo>
                    <a:cubicBezTo>
                      <a:pt x="-8" y="11729"/>
                      <a:pt x="-1850" y="18318"/>
                      <a:pt x="2829" y="21912"/>
                    </a:cubicBezTo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90" name="Google Shape;3690;p24"/>
              <p:cNvSpPr/>
              <p:nvPr/>
            </p:nvSpPr>
            <p:spPr>
              <a:xfrm>
                <a:off x="8567844" y="4919319"/>
                <a:ext cx="12340" cy="10221"/>
              </a:xfrm>
              <a:custGeom>
                <a:rect b="b" l="l" r="r" t="t"/>
                <a:pathLst>
                  <a:path extrusionOk="0" h="10221" w="12340">
                    <a:moveTo>
                      <a:pt x="6098" y="8866"/>
                    </a:moveTo>
                    <a:cubicBezTo>
                      <a:pt x="5726" y="5776"/>
                      <a:pt x="2648" y="2875"/>
                      <a:pt x="0" y="0"/>
                    </a:cubicBezTo>
                    <a:lnTo>
                      <a:pt x="8450" y="2106"/>
                    </a:lnTo>
                    <a:cubicBezTo>
                      <a:pt x="10549" y="5045"/>
                      <a:pt x="11899" y="6520"/>
                      <a:pt x="12340" y="10222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91" name="Google Shape;3691;p24"/>
              <p:cNvSpPr/>
              <p:nvPr/>
            </p:nvSpPr>
            <p:spPr>
              <a:xfrm>
                <a:off x="8565019" y="4910062"/>
                <a:ext cx="21906" cy="8809"/>
              </a:xfrm>
              <a:custGeom>
                <a:rect b="b" l="l" r="r" t="t"/>
                <a:pathLst>
                  <a:path extrusionOk="0" h="8809" w="21906">
                    <a:moveTo>
                      <a:pt x="21906" y="6047"/>
                    </a:moveTo>
                    <a:cubicBezTo>
                      <a:pt x="18249" y="10707"/>
                      <a:pt x="11691" y="8765"/>
                      <a:pt x="0" y="5417"/>
                    </a:cubicBezTo>
                    <a:lnTo>
                      <a:pt x="1097" y="0"/>
                    </a:lnTo>
                    <a:cubicBezTo>
                      <a:pt x="8557" y="2087"/>
                      <a:pt x="16716" y="4452"/>
                      <a:pt x="18028" y="2787"/>
                    </a:cubicBezTo>
                    <a:lnTo>
                      <a:pt x="21906" y="6047"/>
                    </a:lnTo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92" name="Google Shape;3692;p24"/>
              <p:cNvSpPr/>
              <p:nvPr/>
            </p:nvSpPr>
            <p:spPr>
              <a:xfrm>
                <a:off x="8501338" y="4849395"/>
                <a:ext cx="10089" cy="12466"/>
              </a:xfrm>
              <a:custGeom>
                <a:rect b="b" l="l" r="r" t="t"/>
                <a:pathLst>
                  <a:path extrusionOk="0" h="12466" w="10089">
                    <a:moveTo>
                      <a:pt x="1305" y="6262"/>
                    </a:moveTo>
                    <a:cubicBezTo>
                      <a:pt x="4389" y="6671"/>
                      <a:pt x="7245" y="9774"/>
                      <a:pt x="10089" y="12466"/>
                    </a:cubicBezTo>
                    <a:lnTo>
                      <a:pt x="8065" y="3985"/>
                    </a:lnTo>
                    <a:cubicBezTo>
                      <a:pt x="5139" y="1854"/>
                      <a:pt x="3651" y="486"/>
                      <a:pt x="0" y="0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93" name="Google Shape;3693;p24"/>
              <p:cNvSpPr/>
              <p:nvPr/>
            </p:nvSpPr>
            <p:spPr>
              <a:xfrm>
                <a:off x="8512027" y="4842818"/>
                <a:ext cx="8637" cy="21918"/>
              </a:xfrm>
              <a:custGeom>
                <a:rect b="b" l="l" r="r" t="t"/>
                <a:pathLst>
                  <a:path extrusionOk="0" h="21918" w="8637">
                    <a:moveTo>
                      <a:pt x="2843" y="0"/>
                    </a:moveTo>
                    <a:cubicBezTo>
                      <a:pt x="-1867" y="3601"/>
                      <a:pt x="5" y="10190"/>
                      <a:pt x="3202" y="21919"/>
                    </a:cubicBezTo>
                    <a:lnTo>
                      <a:pt x="8638" y="20878"/>
                    </a:lnTo>
                    <a:cubicBezTo>
                      <a:pt x="6639" y="13400"/>
                      <a:pt x="4375" y="5202"/>
                      <a:pt x="6065" y="3922"/>
                    </a:cubicBezTo>
                    <a:lnTo>
                      <a:pt x="2843" y="0"/>
                    </a:lnTo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94" name="Google Shape;3694;p24"/>
              <p:cNvSpPr/>
              <p:nvPr/>
            </p:nvSpPr>
            <p:spPr>
              <a:xfrm>
                <a:off x="8752084" y="4851552"/>
                <a:ext cx="10221" cy="12333"/>
              </a:xfrm>
              <a:custGeom>
                <a:rect b="b" l="l" r="r" t="t"/>
                <a:pathLst>
                  <a:path extrusionOk="0" h="12333" w="10221">
                    <a:moveTo>
                      <a:pt x="8866" y="6236"/>
                    </a:moveTo>
                    <a:cubicBezTo>
                      <a:pt x="5782" y="6608"/>
                      <a:pt x="2882" y="9686"/>
                      <a:pt x="0" y="12334"/>
                    </a:cubicBezTo>
                    <a:lnTo>
                      <a:pt x="2112" y="3891"/>
                    </a:lnTo>
                    <a:cubicBezTo>
                      <a:pt x="5051" y="1785"/>
                      <a:pt x="6526" y="441"/>
                      <a:pt x="10222" y="0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95" name="Google Shape;3695;p24"/>
              <p:cNvSpPr/>
              <p:nvPr/>
            </p:nvSpPr>
            <p:spPr>
              <a:xfrm>
                <a:off x="8742834" y="4844804"/>
                <a:ext cx="8808" cy="21906"/>
              </a:xfrm>
              <a:custGeom>
                <a:rect b="b" l="l" r="r" t="t"/>
                <a:pathLst>
                  <a:path extrusionOk="0" h="21906" w="8808">
                    <a:moveTo>
                      <a:pt x="6047" y="0"/>
                    </a:moveTo>
                    <a:cubicBezTo>
                      <a:pt x="10707" y="3657"/>
                      <a:pt x="8759" y="10215"/>
                      <a:pt x="5417" y="21906"/>
                    </a:cubicBezTo>
                    <a:lnTo>
                      <a:pt x="0" y="20815"/>
                    </a:lnTo>
                    <a:cubicBezTo>
                      <a:pt x="2081" y="13349"/>
                      <a:pt x="4446" y="5190"/>
                      <a:pt x="2787" y="3884"/>
                    </a:cubicBezTo>
                    <a:lnTo>
                      <a:pt x="6047" y="0"/>
                    </a:lnTo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96" name="Google Shape;3696;p24"/>
              <p:cNvSpPr/>
              <p:nvPr/>
            </p:nvSpPr>
            <p:spPr>
              <a:xfrm>
                <a:off x="8682167" y="4920303"/>
                <a:ext cx="12460" cy="10063"/>
              </a:xfrm>
              <a:custGeom>
                <a:rect b="b" l="l" r="r" t="t"/>
                <a:pathLst>
                  <a:path extrusionOk="0" h="10063" w="12460">
                    <a:moveTo>
                      <a:pt x="6262" y="8790"/>
                    </a:moveTo>
                    <a:cubicBezTo>
                      <a:pt x="6671" y="5707"/>
                      <a:pt x="9774" y="2844"/>
                      <a:pt x="12460" y="0"/>
                    </a:cubicBezTo>
                    <a:lnTo>
                      <a:pt x="3985" y="1999"/>
                    </a:lnTo>
                    <a:cubicBezTo>
                      <a:pt x="1854" y="4925"/>
                      <a:pt x="492" y="6413"/>
                      <a:pt x="0" y="10064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97" name="Google Shape;3697;p24"/>
              <p:cNvSpPr/>
              <p:nvPr/>
            </p:nvSpPr>
            <p:spPr>
              <a:xfrm>
                <a:off x="8675590" y="4911077"/>
                <a:ext cx="21912" cy="8638"/>
              </a:xfrm>
              <a:custGeom>
                <a:rect b="b" l="l" r="r" t="t"/>
                <a:pathLst>
                  <a:path extrusionOk="0" h="8638" w="21912">
                    <a:moveTo>
                      <a:pt x="0" y="5801"/>
                    </a:moveTo>
                    <a:cubicBezTo>
                      <a:pt x="3601" y="10505"/>
                      <a:pt x="10184" y="8633"/>
                      <a:pt x="21912" y="5436"/>
                    </a:cubicBezTo>
                    <a:lnTo>
                      <a:pt x="20878" y="0"/>
                    </a:lnTo>
                    <a:cubicBezTo>
                      <a:pt x="13393" y="2005"/>
                      <a:pt x="5202" y="4256"/>
                      <a:pt x="3916" y="2573"/>
                    </a:cubicBezTo>
                    <a:lnTo>
                      <a:pt x="0" y="5801"/>
                    </a:lnTo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98" name="Google Shape;3698;p24"/>
              <p:cNvSpPr/>
              <p:nvPr/>
            </p:nvSpPr>
            <p:spPr>
              <a:xfrm>
                <a:off x="8684317" y="4670281"/>
                <a:ext cx="12340" cy="10221"/>
              </a:xfrm>
              <a:custGeom>
                <a:rect b="b" l="l" r="r" t="t"/>
                <a:pathLst>
                  <a:path extrusionOk="0" h="10221" w="12340">
                    <a:moveTo>
                      <a:pt x="6243" y="1356"/>
                    </a:moveTo>
                    <a:cubicBezTo>
                      <a:pt x="6615" y="4446"/>
                      <a:pt x="9692" y="7346"/>
                      <a:pt x="12340" y="10222"/>
                    </a:cubicBezTo>
                    <a:lnTo>
                      <a:pt x="3891" y="8109"/>
                    </a:lnTo>
                    <a:cubicBezTo>
                      <a:pt x="1791" y="5171"/>
                      <a:pt x="441" y="3695"/>
                      <a:pt x="0" y="0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699" name="Google Shape;3699;p24"/>
              <p:cNvSpPr/>
              <p:nvPr/>
            </p:nvSpPr>
            <p:spPr>
              <a:xfrm>
                <a:off x="8677576" y="4680950"/>
                <a:ext cx="21906" cy="8809"/>
              </a:xfrm>
              <a:custGeom>
                <a:rect b="b" l="l" r="r" t="t"/>
                <a:pathLst>
                  <a:path extrusionOk="0" h="8809" w="21906">
                    <a:moveTo>
                      <a:pt x="0" y="2763"/>
                    </a:moveTo>
                    <a:cubicBezTo>
                      <a:pt x="3657" y="-1897"/>
                      <a:pt x="10215" y="45"/>
                      <a:pt x="21906" y="3393"/>
                    </a:cubicBezTo>
                    <a:lnTo>
                      <a:pt x="20809" y="8810"/>
                    </a:lnTo>
                    <a:cubicBezTo>
                      <a:pt x="13349" y="6723"/>
                      <a:pt x="5190" y="4358"/>
                      <a:pt x="3878" y="6023"/>
                    </a:cubicBezTo>
                    <a:lnTo>
                      <a:pt x="0" y="2763"/>
                    </a:lnTo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00" name="Google Shape;3700;p24"/>
              <p:cNvSpPr/>
              <p:nvPr/>
            </p:nvSpPr>
            <p:spPr>
              <a:xfrm>
                <a:off x="8753074" y="4737960"/>
                <a:ext cx="10063" cy="12466"/>
              </a:xfrm>
              <a:custGeom>
                <a:rect b="b" l="l" r="r" t="t"/>
                <a:pathLst>
                  <a:path extrusionOk="0" h="12466" w="10063">
                    <a:moveTo>
                      <a:pt x="8784" y="6205"/>
                    </a:moveTo>
                    <a:cubicBezTo>
                      <a:pt x="5707" y="5795"/>
                      <a:pt x="2844" y="2686"/>
                      <a:pt x="0" y="0"/>
                    </a:cubicBezTo>
                    <a:lnTo>
                      <a:pt x="1999" y="8481"/>
                    </a:lnTo>
                    <a:cubicBezTo>
                      <a:pt x="4925" y="10613"/>
                      <a:pt x="6413" y="11975"/>
                      <a:pt x="10064" y="12466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01" name="Google Shape;3701;p24"/>
              <p:cNvSpPr/>
              <p:nvPr/>
            </p:nvSpPr>
            <p:spPr>
              <a:xfrm>
                <a:off x="8743855" y="4735085"/>
                <a:ext cx="8637" cy="21912"/>
              </a:xfrm>
              <a:custGeom>
                <a:rect b="b" l="l" r="r" t="t"/>
                <a:pathLst>
                  <a:path extrusionOk="0" h="21912" w="8637">
                    <a:moveTo>
                      <a:pt x="5795" y="21912"/>
                    </a:moveTo>
                    <a:cubicBezTo>
                      <a:pt x="10505" y="18318"/>
                      <a:pt x="8633" y="11729"/>
                      <a:pt x="5429" y="0"/>
                    </a:cubicBezTo>
                    <a:lnTo>
                      <a:pt x="0" y="1034"/>
                    </a:lnTo>
                    <a:cubicBezTo>
                      <a:pt x="1999" y="8519"/>
                      <a:pt x="4256" y="16710"/>
                      <a:pt x="2573" y="17996"/>
                    </a:cubicBezTo>
                    <a:lnTo>
                      <a:pt x="5795" y="21912"/>
                    </a:lnTo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02" name="Google Shape;3702;p24"/>
              <p:cNvSpPr/>
              <p:nvPr/>
            </p:nvSpPr>
            <p:spPr>
              <a:xfrm>
                <a:off x="8516018" y="4683779"/>
                <a:ext cx="232254" cy="232258"/>
              </a:xfrm>
              <a:custGeom>
                <a:rect b="b" l="l" r="r" t="t"/>
                <a:pathLst>
                  <a:path extrusionOk="0" h="232258" w="232254">
                    <a:moveTo>
                      <a:pt x="130023" y="842"/>
                    </a:moveTo>
                    <a:cubicBezTo>
                      <a:pt x="66455" y="-6819"/>
                      <a:pt x="8518" y="38664"/>
                      <a:pt x="844" y="102231"/>
                    </a:cubicBezTo>
                    <a:cubicBezTo>
                      <a:pt x="-6830" y="165799"/>
                      <a:pt x="38679" y="223755"/>
                      <a:pt x="102228" y="231417"/>
                    </a:cubicBezTo>
                    <a:cubicBezTo>
                      <a:pt x="165777" y="239078"/>
                      <a:pt x="223751" y="193582"/>
                      <a:pt x="231413" y="130033"/>
                    </a:cubicBezTo>
                    <a:cubicBezTo>
                      <a:pt x="239074" y="66484"/>
                      <a:pt x="193578" y="8510"/>
                      <a:pt x="130023" y="842"/>
                    </a:cubicBezTo>
                    <a:moveTo>
                      <a:pt x="224174" y="129151"/>
                    </a:moveTo>
                    <a:cubicBezTo>
                      <a:pt x="216992" y="188714"/>
                      <a:pt x="162699" y="231303"/>
                      <a:pt x="103136" y="224152"/>
                    </a:cubicBezTo>
                    <a:cubicBezTo>
                      <a:pt x="43572" y="217002"/>
                      <a:pt x="983" y="162672"/>
                      <a:pt x="8153" y="103083"/>
                    </a:cubicBezTo>
                    <a:cubicBezTo>
                      <a:pt x="15322" y="43494"/>
                      <a:pt x="69627" y="930"/>
                      <a:pt x="129178" y="8094"/>
                    </a:cubicBezTo>
                    <a:cubicBezTo>
                      <a:pt x="188729" y="15257"/>
                      <a:pt x="231318" y="69593"/>
                      <a:pt x="224174" y="129151"/>
                    </a:cubicBezTo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</p:grpSp>
        <p:grpSp>
          <p:nvGrpSpPr>
            <p:cNvPr id="3703" name="Google Shape;3703;p24"/>
            <p:cNvGrpSpPr/>
            <p:nvPr/>
          </p:nvGrpSpPr>
          <p:grpSpPr>
            <a:xfrm>
              <a:off x="10236582" y="3924329"/>
              <a:ext cx="1322957" cy="216746"/>
              <a:chOff x="10429965" y="3783604"/>
              <a:chExt cx="892919" cy="146291"/>
            </a:xfrm>
          </p:grpSpPr>
          <p:sp>
            <p:nvSpPr>
              <p:cNvPr id="3704" name="Google Shape;3704;p24"/>
              <p:cNvSpPr/>
              <p:nvPr/>
            </p:nvSpPr>
            <p:spPr>
              <a:xfrm>
                <a:off x="10429965" y="3784408"/>
                <a:ext cx="128523" cy="145480"/>
              </a:xfrm>
              <a:custGeom>
                <a:rect b="b" l="l" r="r" t="t"/>
                <a:pathLst>
                  <a:path extrusionOk="0" h="145480" w="128523">
                    <a:moveTo>
                      <a:pt x="128441" y="72801"/>
                    </a:moveTo>
                    <a:cubicBezTo>
                      <a:pt x="128441" y="95634"/>
                      <a:pt x="128372" y="118473"/>
                      <a:pt x="128517" y="141306"/>
                    </a:cubicBezTo>
                    <a:cubicBezTo>
                      <a:pt x="128517" y="144560"/>
                      <a:pt x="127741" y="145493"/>
                      <a:pt x="124374" y="145480"/>
                    </a:cubicBezTo>
                    <a:cubicBezTo>
                      <a:pt x="84177" y="145363"/>
                      <a:pt x="43980" y="145363"/>
                      <a:pt x="3783" y="145480"/>
                    </a:cubicBezTo>
                    <a:cubicBezTo>
                      <a:pt x="908" y="145480"/>
                      <a:pt x="0" y="144850"/>
                      <a:pt x="0" y="141842"/>
                    </a:cubicBezTo>
                    <a:cubicBezTo>
                      <a:pt x="114" y="105269"/>
                      <a:pt x="128" y="68706"/>
                      <a:pt x="44" y="32154"/>
                    </a:cubicBezTo>
                    <a:cubicBezTo>
                      <a:pt x="-28" y="30349"/>
                      <a:pt x="510" y="28572"/>
                      <a:pt x="1570" y="27109"/>
                    </a:cubicBezTo>
                    <a:cubicBezTo>
                      <a:pt x="7477" y="18925"/>
                      <a:pt x="13307" y="10694"/>
                      <a:pt x="19062" y="2416"/>
                    </a:cubicBezTo>
                    <a:cubicBezTo>
                      <a:pt x="20216" y="745"/>
                      <a:pt x="21383" y="-24"/>
                      <a:pt x="23476" y="39"/>
                    </a:cubicBezTo>
                    <a:cubicBezTo>
                      <a:pt x="28672" y="197"/>
                      <a:pt x="33887" y="291"/>
                      <a:pt x="39070" y="39"/>
                    </a:cubicBezTo>
                    <a:cubicBezTo>
                      <a:pt x="42223" y="-125"/>
                      <a:pt x="43056" y="739"/>
                      <a:pt x="43037" y="3936"/>
                    </a:cubicBezTo>
                    <a:cubicBezTo>
                      <a:pt x="42892" y="28030"/>
                      <a:pt x="42955" y="52124"/>
                      <a:pt x="42955" y="76218"/>
                    </a:cubicBezTo>
                    <a:cubicBezTo>
                      <a:pt x="42955" y="83924"/>
                      <a:pt x="43093" y="91636"/>
                      <a:pt x="42885" y="99335"/>
                    </a:cubicBezTo>
                    <a:cubicBezTo>
                      <a:pt x="42810" y="102160"/>
                      <a:pt x="43730" y="102784"/>
                      <a:pt x="46410" y="102753"/>
                    </a:cubicBezTo>
                    <a:cubicBezTo>
                      <a:pt x="58215" y="102614"/>
                      <a:pt x="70025" y="102583"/>
                      <a:pt x="81829" y="102753"/>
                    </a:cubicBezTo>
                    <a:cubicBezTo>
                      <a:pt x="84825" y="102797"/>
                      <a:pt x="85499" y="101939"/>
                      <a:pt x="85487" y="99039"/>
                    </a:cubicBezTo>
                    <a:cubicBezTo>
                      <a:pt x="85380" y="67662"/>
                      <a:pt x="85518" y="36284"/>
                      <a:pt x="85304" y="4907"/>
                    </a:cubicBezTo>
                    <a:cubicBezTo>
                      <a:pt x="85304" y="682"/>
                      <a:pt x="86521" y="-87"/>
                      <a:pt x="90430" y="7"/>
                    </a:cubicBezTo>
                    <a:cubicBezTo>
                      <a:pt x="101781" y="279"/>
                      <a:pt x="113200" y="222"/>
                      <a:pt x="124576" y="7"/>
                    </a:cubicBezTo>
                    <a:cubicBezTo>
                      <a:pt x="127685" y="-49"/>
                      <a:pt x="128542" y="676"/>
                      <a:pt x="128523" y="3873"/>
                    </a:cubicBezTo>
                    <a:cubicBezTo>
                      <a:pt x="128366" y="26857"/>
                      <a:pt x="128441" y="49829"/>
                      <a:pt x="128441" y="72801"/>
                    </a:cubicBezTo>
                    <a:close/>
                  </a:path>
                </a:pathLst>
              </a:custGeom>
              <a:solidFill>
                <a:srgbClr val="01386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05" name="Google Shape;3705;p24"/>
              <p:cNvSpPr/>
              <p:nvPr/>
            </p:nvSpPr>
            <p:spPr>
              <a:xfrm>
                <a:off x="10578846" y="3784405"/>
                <a:ext cx="103072" cy="145490"/>
              </a:xfrm>
              <a:custGeom>
                <a:rect b="b" l="l" r="r" t="t"/>
                <a:pathLst>
                  <a:path extrusionOk="0" h="145490" w="103072">
                    <a:moveTo>
                      <a:pt x="102990" y="58509"/>
                    </a:moveTo>
                    <a:cubicBezTo>
                      <a:pt x="102990" y="76291"/>
                      <a:pt x="102939" y="94080"/>
                      <a:pt x="103040" y="111868"/>
                    </a:cubicBezTo>
                    <a:cubicBezTo>
                      <a:pt x="103135" y="114515"/>
                      <a:pt x="102330" y="117115"/>
                      <a:pt x="100757" y="119246"/>
                    </a:cubicBezTo>
                    <a:cubicBezTo>
                      <a:pt x="95150" y="126943"/>
                      <a:pt x="89647" y="134720"/>
                      <a:pt x="84249" y="142577"/>
                    </a:cubicBezTo>
                    <a:cubicBezTo>
                      <a:pt x="82843" y="144620"/>
                      <a:pt x="81392" y="145503"/>
                      <a:pt x="78813" y="145490"/>
                    </a:cubicBezTo>
                    <a:cubicBezTo>
                      <a:pt x="53944" y="145385"/>
                      <a:pt x="29072" y="145385"/>
                      <a:pt x="4198" y="145490"/>
                    </a:cubicBezTo>
                    <a:cubicBezTo>
                      <a:pt x="805" y="145490"/>
                      <a:pt x="-15" y="144507"/>
                      <a:pt x="36" y="141259"/>
                    </a:cubicBezTo>
                    <a:cubicBezTo>
                      <a:pt x="219" y="129783"/>
                      <a:pt x="282" y="118288"/>
                      <a:pt x="4" y="106811"/>
                    </a:cubicBezTo>
                    <a:cubicBezTo>
                      <a:pt x="-84" y="103103"/>
                      <a:pt x="1171" y="102561"/>
                      <a:pt x="4488" y="102593"/>
                    </a:cubicBezTo>
                    <a:cubicBezTo>
                      <a:pt x="21633" y="102757"/>
                      <a:pt x="38778" y="102593"/>
                      <a:pt x="55917" y="102750"/>
                    </a:cubicBezTo>
                    <a:cubicBezTo>
                      <a:pt x="59228" y="102782"/>
                      <a:pt x="60092" y="101924"/>
                      <a:pt x="60079" y="98620"/>
                    </a:cubicBezTo>
                    <a:cubicBezTo>
                      <a:pt x="59947" y="67249"/>
                      <a:pt x="60079" y="35878"/>
                      <a:pt x="59902" y="4507"/>
                    </a:cubicBezTo>
                    <a:cubicBezTo>
                      <a:pt x="59902" y="724"/>
                      <a:pt x="60930" y="-71"/>
                      <a:pt x="64537" y="5"/>
                    </a:cubicBezTo>
                    <a:cubicBezTo>
                      <a:pt x="76051" y="244"/>
                      <a:pt x="87578" y="207"/>
                      <a:pt x="99099" y="5"/>
                    </a:cubicBezTo>
                    <a:cubicBezTo>
                      <a:pt x="102176" y="-46"/>
                      <a:pt x="103103" y="635"/>
                      <a:pt x="103071" y="3870"/>
                    </a:cubicBezTo>
                    <a:cubicBezTo>
                      <a:pt x="102895" y="22094"/>
                      <a:pt x="102990" y="40298"/>
                      <a:pt x="102990" y="58509"/>
                    </a:cubicBezTo>
                    <a:close/>
                  </a:path>
                </a:pathLst>
              </a:custGeom>
              <a:solidFill>
                <a:srgbClr val="01386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06" name="Google Shape;3706;p24"/>
              <p:cNvSpPr/>
              <p:nvPr/>
            </p:nvSpPr>
            <p:spPr>
              <a:xfrm>
                <a:off x="10709656" y="3783604"/>
                <a:ext cx="43105" cy="145468"/>
              </a:xfrm>
              <a:custGeom>
                <a:rect b="b" l="l" r="r" t="t"/>
                <a:pathLst>
                  <a:path extrusionOk="0" h="145468" w="43105">
                    <a:moveTo>
                      <a:pt x="43037" y="72836"/>
                    </a:moveTo>
                    <a:cubicBezTo>
                      <a:pt x="43037" y="95536"/>
                      <a:pt x="42974" y="118237"/>
                      <a:pt x="43106" y="140937"/>
                    </a:cubicBezTo>
                    <a:cubicBezTo>
                      <a:pt x="43106" y="144260"/>
                      <a:pt x="42475" y="145547"/>
                      <a:pt x="38805" y="145465"/>
                    </a:cubicBezTo>
                    <a:cubicBezTo>
                      <a:pt x="27007" y="145219"/>
                      <a:pt x="15191" y="145307"/>
                      <a:pt x="3386" y="145427"/>
                    </a:cubicBezTo>
                    <a:cubicBezTo>
                      <a:pt x="864" y="145427"/>
                      <a:pt x="-6" y="144796"/>
                      <a:pt x="0" y="142148"/>
                    </a:cubicBezTo>
                    <a:cubicBezTo>
                      <a:pt x="76" y="105297"/>
                      <a:pt x="88" y="68447"/>
                      <a:pt x="38" y="31596"/>
                    </a:cubicBezTo>
                    <a:cubicBezTo>
                      <a:pt x="-6" y="30057"/>
                      <a:pt x="457" y="28546"/>
                      <a:pt x="1356" y="27296"/>
                    </a:cubicBezTo>
                    <a:cubicBezTo>
                      <a:pt x="7300" y="18980"/>
                      <a:pt x="13200" y="10627"/>
                      <a:pt x="19056" y="2237"/>
                    </a:cubicBezTo>
                    <a:cubicBezTo>
                      <a:pt x="20222" y="553"/>
                      <a:pt x="21578" y="-40"/>
                      <a:pt x="23596" y="11"/>
                    </a:cubicBezTo>
                    <a:cubicBezTo>
                      <a:pt x="28937" y="149"/>
                      <a:pt x="34284" y="219"/>
                      <a:pt x="39619" y="11"/>
                    </a:cubicBezTo>
                    <a:cubicBezTo>
                      <a:pt x="42406" y="-109"/>
                      <a:pt x="43112" y="761"/>
                      <a:pt x="43100" y="3498"/>
                    </a:cubicBezTo>
                    <a:cubicBezTo>
                      <a:pt x="42993" y="26596"/>
                      <a:pt x="43037" y="49719"/>
                      <a:pt x="43037" y="72836"/>
                    </a:cubicBezTo>
                    <a:close/>
                  </a:path>
                </a:pathLst>
              </a:custGeom>
              <a:solidFill>
                <a:srgbClr val="01386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07" name="Google Shape;3707;p24"/>
              <p:cNvSpPr/>
              <p:nvPr/>
            </p:nvSpPr>
            <p:spPr>
              <a:xfrm>
                <a:off x="10963537" y="3863878"/>
                <a:ext cx="61142" cy="64486"/>
              </a:xfrm>
              <a:custGeom>
                <a:rect b="b" l="l" r="r" t="t"/>
                <a:pathLst>
                  <a:path extrusionOk="0" h="64486" w="61142">
                    <a:moveTo>
                      <a:pt x="30463" y="32975"/>
                    </a:moveTo>
                    <a:cubicBezTo>
                      <a:pt x="36567" y="22602"/>
                      <a:pt x="42299" y="12841"/>
                      <a:pt x="48050" y="3092"/>
                    </a:cubicBezTo>
                    <a:cubicBezTo>
                      <a:pt x="49355" y="873"/>
                      <a:pt x="58561" y="-975"/>
                      <a:pt x="60522" y="570"/>
                    </a:cubicBezTo>
                    <a:cubicBezTo>
                      <a:pt x="61424" y="1289"/>
                      <a:pt x="61077" y="2386"/>
                      <a:pt x="61077" y="3332"/>
                    </a:cubicBezTo>
                    <a:cubicBezTo>
                      <a:pt x="61077" y="22653"/>
                      <a:pt x="61077" y="41980"/>
                      <a:pt x="61134" y="61301"/>
                    </a:cubicBezTo>
                    <a:cubicBezTo>
                      <a:pt x="61134" y="63590"/>
                      <a:pt x="60642" y="64409"/>
                      <a:pt x="58151" y="64453"/>
                    </a:cubicBezTo>
                    <a:cubicBezTo>
                      <a:pt x="49853" y="64573"/>
                      <a:pt x="49853" y="64693"/>
                      <a:pt x="49853" y="56590"/>
                    </a:cubicBezTo>
                    <a:lnTo>
                      <a:pt x="49853" y="22691"/>
                    </a:lnTo>
                    <a:lnTo>
                      <a:pt x="48977" y="22356"/>
                    </a:lnTo>
                    <a:cubicBezTo>
                      <a:pt x="47417" y="24997"/>
                      <a:pt x="45860" y="27641"/>
                      <a:pt x="44304" y="30289"/>
                    </a:cubicBezTo>
                    <a:cubicBezTo>
                      <a:pt x="41320" y="35334"/>
                      <a:pt x="38333" y="40391"/>
                      <a:pt x="35344" y="45461"/>
                    </a:cubicBezTo>
                    <a:cubicBezTo>
                      <a:pt x="32601" y="50083"/>
                      <a:pt x="28287" y="50020"/>
                      <a:pt x="25513" y="45335"/>
                    </a:cubicBezTo>
                    <a:cubicBezTo>
                      <a:pt x="20973" y="37654"/>
                      <a:pt x="16439" y="29974"/>
                      <a:pt x="11830" y="22161"/>
                    </a:cubicBezTo>
                    <a:cubicBezTo>
                      <a:pt x="10505" y="23630"/>
                      <a:pt x="11060" y="25087"/>
                      <a:pt x="11054" y="26398"/>
                    </a:cubicBezTo>
                    <a:cubicBezTo>
                      <a:pt x="11004" y="37881"/>
                      <a:pt x="10966" y="49364"/>
                      <a:pt x="11054" y="60847"/>
                    </a:cubicBezTo>
                    <a:cubicBezTo>
                      <a:pt x="11054" y="63369"/>
                      <a:pt x="10745" y="64529"/>
                      <a:pt x="7725" y="64485"/>
                    </a:cubicBezTo>
                    <a:cubicBezTo>
                      <a:pt x="69" y="64372"/>
                      <a:pt x="69" y="64548"/>
                      <a:pt x="69" y="56798"/>
                    </a:cubicBezTo>
                    <a:cubicBezTo>
                      <a:pt x="69" y="39294"/>
                      <a:pt x="139" y="21789"/>
                      <a:pt x="0" y="4291"/>
                    </a:cubicBezTo>
                    <a:cubicBezTo>
                      <a:pt x="0" y="1289"/>
                      <a:pt x="593" y="413"/>
                      <a:pt x="3840" y="192"/>
                    </a:cubicBezTo>
                    <a:cubicBezTo>
                      <a:pt x="9219" y="-174"/>
                      <a:pt x="12416" y="1358"/>
                      <a:pt x="14989" y="6397"/>
                    </a:cubicBezTo>
                    <a:cubicBezTo>
                      <a:pt x="19573" y="15338"/>
                      <a:pt x="25059" y="23807"/>
                      <a:pt x="30463" y="32975"/>
                    </a:cubicBezTo>
                    <a:close/>
                  </a:path>
                </a:pathLst>
              </a:custGeom>
              <a:solidFill>
                <a:srgbClr val="03396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08" name="Google Shape;3708;p24"/>
              <p:cNvSpPr/>
              <p:nvPr/>
            </p:nvSpPr>
            <p:spPr>
              <a:xfrm>
                <a:off x="10865761" y="3784543"/>
                <a:ext cx="52343" cy="64990"/>
              </a:xfrm>
              <a:custGeom>
                <a:rect b="b" l="l" r="r" t="t"/>
                <a:pathLst>
                  <a:path extrusionOk="0" h="64990" w="52343">
                    <a:moveTo>
                      <a:pt x="11243" y="20613"/>
                    </a:moveTo>
                    <a:cubicBezTo>
                      <a:pt x="11243" y="33728"/>
                      <a:pt x="11054" y="46838"/>
                      <a:pt x="11350" y="59948"/>
                    </a:cubicBezTo>
                    <a:cubicBezTo>
                      <a:pt x="11445" y="64065"/>
                      <a:pt x="10322" y="65169"/>
                      <a:pt x="6306" y="64935"/>
                    </a:cubicBezTo>
                    <a:cubicBezTo>
                      <a:pt x="44" y="64570"/>
                      <a:pt x="0" y="64841"/>
                      <a:pt x="0" y="58768"/>
                    </a:cubicBezTo>
                    <a:cubicBezTo>
                      <a:pt x="0" y="41953"/>
                      <a:pt x="0" y="25151"/>
                      <a:pt x="0" y="8361"/>
                    </a:cubicBezTo>
                    <a:cubicBezTo>
                      <a:pt x="0" y="-45"/>
                      <a:pt x="0" y="75"/>
                      <a:pt x="8380" y="18"/>
                    </a:cubicBezTo>
                    <a:cubicBezTo>
                      <a:pt x="10903" y="18"/>
                      <a:pt x="12113" y="1071"/>
                      <a:pt x="13356" y="2969"/>
                    </a:cubicBezTo>
                    <a:cubicBezTo>
                      <a:pt x="21591" y="15499"/>
                      <a:pt x="29858" y="27940"/>
                      <a:pt x="38131" y="40444"/>
                    </a:cubicBezTo>
                    <a:cubicBezTo>
                      <a:pt x="38887" y="41585"/>
                      <a:pt x="39713" y="42689"/>
                      <a:pt x="40552" y="43862"/>
                    </a:cubicBezTo>
                    <a:cubicBezTo>
                      <a:pt x="41851" y="42683"/>
                      <a:pt x="41303" y="41339"/>
                      <a:pt x="41309" y="40192"/>
                    </a:cubicBezTo>
                    <a:cubicBezTo>
                      <a:pt x="41359" y="28154"/>
                      <a:pt x="41435" y="16110"/>
                      <a:pt x="41271" y="4066"/>
                    </a:cubicBezTo>
                    <a:cubicBezTo>
                      <a:pt x="41233" y="1046"/>
                      <a:pt x="41902" y="-89"/>
                      <a:pt x="45181" y="5"/>
                    </a:cubicBezTo>
                    <a:cubicBezTo>
                      <a:pt x="52274" y="214"/>
                      <a:pt x="52281" y="5"/>
                      <a:pt x="52281" y="7118"/>
                    </a:cubicBezTo>
                    <a:cubicBezTo>
                      <a:pt x="52281" y="25039"/>
                      <a:pt x="52211" y="42966"/>
                      <a:pt x="52344" y="60887"/>
                    </a:cubicBezTo>
                    <a:cubicBezTo>
                      <a:pt x="52344" y="63870"/>
                      <a:pt x="51839" y="65484"/>
                      <a:pt x="48504" y="64841"/>
                    </a:cubicBezTo>
                    <a:cubicBezTo>
                      <a:pt x="48226" y="64797"/>
                      <a:pt x="47943" y="64797"/>
                      <a:pt x="47665" y="64841"/>
                    </a:cubicBezTo>
                    <a:cubicBezTo>
                      <a:pt x="43175" y="65471"/>
                      <a:pt x="40420" y="64172"/>
                      <a:pt x="37765" y="59796"/>
                    </a:cubicBezTo>
                    <a:cubicBezTo>
                      <a:pt x="29675" y="46397"/>
                      <a:pt x="20689" y="33533"/>
                      <a:pt x="12050" y="20461"/>
                    </a:cubicBezTo>
                    <a:close/>
                  </a:path>
                </a:pathLst>
              </a:custGeom>
              <a:solidFill>
                <a:srgbClr val="03396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09" name="Google Shape;3709;p24"/>
              <p:cNvSpPr/>
              <p:nvPr/>
            </p:nvSpPr>
            <p:spPr>
              <a:xfrm>
                <a:off x="11066011" y="3784522"/>
                <a:ext cx="47823" cy="64932"/>
              </a:xfrm>
              <a:custGeom>
                <a:rect b="b" l="l" r="r" t="t"/>
                <a:pathLst>
                  <a:path extrusionOk="0" h="64932" w="47823">
                    <a:moveTo>
                      <a:pt x="36089" y="39311"/>
                    </a:moveTo>
                    <a:cubicBezTo>
                      <a:pt x="42508" y="46442"/>
                      <a:pt x="43794" y="55838"/>
                      <a:pt x="47824" y="64874"/>
                    </a:cubicBezTo>
                    <a:cubicBezTo>
                      <a:pt x="43637" y="64874"/>
                      <a:pt x="40067" y="64805"/>
                      <a:pt x="36473" y="64874"/>
                    </a:cubicBezTo>
                    <a:cubicBezTo>
                      <a:pt x="34676" y="64924"/>
                      <a:pt x="34487" y="63682"/>
                      <a:pt x="34115" y="62503"/>
                    </a:cubicBezTo>
                    <a:cubicBezTo>
                      <a:pt x="32854" y="58511"/>
                      <a:pt x="31637" y="54501"/>
                      <a:pt x="30331" y="50522"/>
                    </a:cubicBezTo>
                    <a:cubicBezTo>
                      <a:pt x="28389" y="44752"/>
                      <a:pt x="25514" y="42741"/>
                      <a:pt x="19416" y="42703"/>
                    </a:cubicBezTo>
                    <a:cubicBezTo>
                      <a:pt x="11055" y="42653"/>
                      <a:pt x="11055" y="42653"/>
                      <a:pt x="11055" y="50831"/>
                    </a:cubicBezTo>
                    <a:cubicBezTo>
                      <a:pt x="11055" y="54192"/>
                      <a:pt x="10777" y="57585"/>
                      <a:pt x="11124" y="60920"/>
                    </a:cubicBezTo>
                    <a:cubicBezTo>
                      <a:pt x="11496" y="64439"/>
                      <a:pt x="10008" y="65013"/>
                      <a:pt x="6906" y="64924"/>
                    </a:cubicBezTo>
                    <a:cubicBezTo>
                      <a:pt x="89" y="64729"/>
                      <a:pt x="83" y="64880"/>
                      <a:pt x="83" y="58146"/>
                    </a:cubicBezTo>
                    <a:cubicBezTo>
                      <a:pt x="83" y="40074"/>
                      <a:pt x="171" y="22008"/>
                      <a:pt x="1" y="3916"/>
                    </a:cubicBezTo>
                    <a:cubicBezTo>
                      <a:pt x="-31" y="732"/>
                      <a:pt x="814" y="-144"/>
                      <a:pt x="3961" y="20"/>
                    </a:cubicBezTo>
                    <a:cubicBezTo>
                      <a:pt x="11528" y="417"/>
                      <a:pt x="19158" y="-529"/>
                      <a:pt x="26693" y="499"/>
                    </a:cubicBezTo>
                    <a:cubicBezTo>
                      <a:pt x="35685" y="1722"/>
                      <a:pt x="43233" y="5228"/>
                      <a:pt x="45730" y="15002"/>
                    </a:cubicBezTo>
                    <a:cubicBezTo>
                      <a:pt x="48265" y="24908"/>
                      <a:pt x="45106" y="32727"/>
                      <a:pt x="36089" y="39311"/>
                    </a:cubicBezTo>
                    <a:close/>
                    <a:moveTo>
                      <a:pt x="18823" y="9863"/>
                    </a:moveTo>
                    <a:lnTo>
                      <a:pt x="18823" y="9951"/>
                    </a:lnTo>
                    <a:cubicBezTo>
                      <a:pt x="16995" y="9951"/>
                      <a:pt x="15160" y="10065"/>
                      <a:pt x="13350" y="9951"/>
                    </a:cubicBezTo>
                    <a:cubicBezTo>
                      <a:pt x="11420" y="9800"/>
                      <a:pt x="11004" y="10645"/>
                      <a:pt x="11023" y="12398"/>
                    </a:cubicBezTo>
                    <a:cubicBezTo>
                      <a:pt x="11111" y="18413"/>
                      <a:pt x="11074" y="24429"/>
                      <a:pt x="11023" y="30445"/>
                    </a:cubicBezTo>
                    <a:cubicBezTo>
                      <a:pt x="11023" y="31788"/>
                      <a:pt x="10960" y="32967"/>
                      <a:pt x="12915" y="32841"/>
                    </a:cubicBezTo>
                    <a:cubicBezTo>
                      <a:pt x="17386" y="32570"/>
                      <a:pt x="21901" y="33333"/>
                      <a:pt x="26340" y="32311"/>
                    </a:cubicBezTo>
                    <a:cubicBezTo>
                      <a:pt x="32942" y="30804"/>
                      <a:pt x="35742" y="27052"/>
                      <a:pt x="35407" y="20242"/>
                    </a:cubicBezTo>
                    <a:cubicBezTo>
                      <a:pt x="35124" y="14447"/>
                      <a:pt x="31933" y="11137"/>
                      <a:pt x="25520" y="10247"/>
                    </a:cubicBezTo>
                    <a:cubicBezTo>
                      <a:pt x="23332" y="9882"/>
                      <a:pt x="21068" y="9945"/>
                      <a:pt x="18823" y="9838"/>
                    </a:cubicBezTo>
                    <a:close/>
                  </a:path>
                </a:pathLst>
              </a:custGeom>
              <a:solidFill>
                <a:srgbClr val="03396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10" name="Google Shape;3710;p24"/>
              <p:cNvSpPr/>
              <p:nvPr/>
            </p:nvSpPr>
            <p:spPr>
              <a:xfrm>
                <a:off x="11221789" y="3784543"/>
                <a:ext cx="64568" cy="64891"/>
              </a:xfrm>
              <a:custGeom>
                <a:rect b="b" l="l" r="r" t="t"/>
                <a:pathLst>
                  <a:path extrusionOk="0" h="64891" w="64568">
                    <a:moveTo>
                      <a:pt x="0" y="64835"/>
                    </a:moveTo>
                    <a:cubicBezTo>
                      <a:pt x="5045" y="52690"/>
                      <a:pt x="9761" y="41220"/>
                      <a:pt x="14503" y="29749"/>
                    </a:cubicBezTo>
                    <a:cubicBezTo>
                      <a:pt x="18085" y="21092"/>
                      <a:pt x="21761" y="12478"/>
                      <a:pt x="25173" y="3757"/>
                    </a:cubicBezTo>
                    <a:cubicBezTo>
                      <a:pt x="26226" y="1065"/>
                      <a:pt x="27493" y="-89"/>
                      <a:pt x="30589" y="5"/>
                    </a:cubicBezTo>
                    <a:cubicBezTo>
                      <a:pt x="38679" y="239"/>
                      <a:pt x="38686" y="62"/>
                      <a:pt x="41807" y="7572"/>
                    </a:cubicBezTo>
                    <a:lnTo>
                      <a:pt x="63146" y="59090"/>
                    </a:lnTo>
                    <a:cubicBezTo>
                      <a:pt x="63518" y="59998"/>
                      <a:pt x="63890" y="60900"/>
                      <a:pt x="64224" y="61820"/>
                    </a:cubicBezTo>
                    <a:cubicBezTo>
                      <a:pt x="65069" y="64122"/>
                      <a:pt x="64394" y="64860"/>
                      <a:pt x="61821" y="64879"/>
                    </a:cubicBezTo>
                    <a:cubicBezTo>
                      <a:pt x="53687" y="64942"/>
                      <a:pt x="53687" y="65055"/>
                      <a:pt x="50585" y="57633"/>
                    </a:cubicBezTo>
                    <a:cubicBezTo>
                      <a:pt x="46896" y="48837"/>
                      <a:pt x="46896" y="48837"/>
                      <a:pt x="37261" y="48837"/>
                    </a:cubicBezTo>
                    <a:cubicBezTo>
                      <a:pt x="32058" y="48837"/>
                      <a:pt x="26850" y="48963"/>
                      <a:pt x="21654" y="48780"/>
                    </a:cubicBezTo>
                    <a:cubicBezTo>
                      <a:pt x="19314" y="48698"/>
                      <a:pt x="18060" y="49411"/>
                      <a:pt x="17297" y="51624"/>
                    </a:cubicBezTo>
                    <a:cubicBezTo>
                      <a:pt x="16036" y="55313"/>
                      <a:pt x="14409" y="58882"/>
                      <a:pt x="13135" y="62571"/>
                    </a:cubicBezTo>
                    <a:cubicBezTo>
                      <a:pt x="12599" y="64141"/>
                      <a:pt x="11874" y="64885"/>
                      <a:pt x="10177" y="64835"/>
                    </a:cubicBezTo>
                    <a:cubicBezTo>
                      <a:pt x="7094" y="64771"/>
                      <a:pt x="4004" y="64835"/>
                      <a:pt x="0" y="64835"/>
                    </a:cubicBezTo>
                    <a:close/>
                    <a:moveTo>
                      <a:pt x="32739" y="14660"/>
                    </a:moveTo>
                    <a:cubicBezTo>
                      <a:pt x="29498" y="22498"/>
                      <a:pt x="26661" y="29592"/>
                      <a:pt x="23621" y="36597"/>
                    </a:cubicBezTo>
                    <a:cubicBezTo>
                      <a:pt x="22524" y="39120"/>
                      <a:pt x="23527" y="39397"/>
                      <a:pt x="25683" y="39353"/>
                    </a:cubicBezTo>
                    <a:cubicBezTo>
                      <a:pt x="30438" y="39271"/>
                      <a:pt x="35205" y="39233"/>
                      <a:pt x="39953" y="39353"/>
                    </a:cubicBezTo>
                    <a:cubicBezTo>
                      <a:pt x="42368" y="39422"/>
                      <a:pt x="42841" y="38868"/>
                      <a:pt x="41845" y="36566"/>
                    </a:cubicBezTo>
                    <a:cubicBezTo>
                      <a:pt x="38805" y="29567"/>
                      <a:pt x="35962" y="22466"/>
                      <a:pt x="32739" y="14660"/>
                    </a:cubicBezTo>
                    <a:close/>
                  </a:path>
                </a:pathLst>
              </a:custGeom>
              <a:solidFill>
                <a:srgbClr val="03396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11" name="Google Shape;3711;p24"/>
              <p:cNvSpPr/>
              <p:nvPr/>
            </p:nvSpPr>
            <p:spPr>
              <a:xfrm>
                <a:off x="10841603" y="3864295"/>
                <a:ext cx="63285" cy="64429"/>
              </a:xfrm>
              <a:custGeom>
                <a:rect b="b" l="l" r="r" t="t"/>
                <a:pathLst>
                  <a:path extrusionOk="0" h="64429" w="63285">
                    <a:moveTo>
                      <a:pt x="57099" y="64118"/>
                    </a:moveTo>
                    <a:cubicBezTo>
                      <a:pt x="53423" y="65304"/>
                      <a:pt x="51632" y="62983"/>
                      <a:pt x="50163" y="59244"/>
                    </a:cubicBezTo>
                    <a:cubicBezTo>
                      <a:pt x="46102" y="48934"/>
                      <a:pt x="45970" y="48984"/>
                      <a:pt x="34979" y="48984"/>
                    </a:cubicBezTo>
                    <a:cubicBezTo>
                      <a:pt x="30067" y="48984"/>
                      <a:pt x="25148" y="49073"/>
                      <a:pt x="20236" y="48940"/>
                    </a:cubicBezTo>
                    <a:cubicBezTo>
                      <a:pt x="18250" y="48890"/>
                      <a:pt x="17083" y="49445"/>
                      <a:pt x="16509" y="51400"/>
                    </a:cubicBezTo>
                    <a:cubicBezTo>
                      <a:pt x="15986" y="53127"/>
                      <a:pt x="15153" y="54767"/>
                      <a:pt x="14466" y="56444"/>
                    </a:cubicBezTo>
                    <a:cubicBezTo>
                      <a:pt x="11156" y="64478"/>
                      <a:pt x="11162" y="64370"/>
                      <a:pt x="2485" y="64181"/>
                    </a:cubicBezTo>
                    <a:cubicBezTo>
                      <a:pt x="-428" y="64118"/>
                      <a:pt x="-371" y="63216"/>
                      <a:pt x="594" y="60984"/>
                    </a:cubicBezTo>
                    <a:cubicBezTo>
                      <a:pt x="6010" y="48114"/>
                      <a:pt x="11313" y="35194"/>
                      <a:pt x="16661" y="22292"/>
                    </a:cubicBezTo>
                    <a:cubicBezTo>
                      <a:pt x="19277" y="15987"/>
                      <a:pt x="22020" y="9681"/>
                      <a:pt x="24448" y="3312"/>
                    </a:cubicBezTo>
                    <a:cubicBezTo>
                      <a:pt x="25381" y="853"/>
                      <a:pt x="26567" y="-43"/>
                      <a:pt x="29272" y="2"/>
                    </a:cubicBezTo>
                    <a:cubicBezTo>
                      <a:pt x="37671" y="134"/>
                      <a:pt x="37671" y="2"/>
                      <a:pt x="40818" y="7568"/>
                    </a:cubicBezTo>
                    <a:cubicBezTo>
                      <a:pt x="47825" y="24460"/>
                      <a:pt x="54831" y="41353"/>
                      <a:pt x="61835" y="58248"/>
                    </a:cubicBezTo>
                    <a:cubicBezTo>
                      <a:pt x="64250" y="64124"/>
                      <a:pt x="64256" y="64118"/>
                      <a:pt x="57099" y="64118"/>
                    </a:cubicBezTo>
                    <a:close/>
                    <a:moveTo>
                      <a:pt x="31763" y="14776"/>
                    </a:moveTo>
                    <a:cubicBezTo>
                      <a:pt x="28528" y="22601"/>
                      <a:pt x="25583" y="29828"/>
                      <a:pt x="22531" y="37004"/>
                    </a:cubicBezTo>
                    <a:cubicBezTo>
                      <a:pt x="21775" y="38782"/>
                      <a:pt x="22304" y="39217"/>
                      <a:pt x="24032" y="39198"/>
                    </a:cubicBezTo>
                    <a:cubicBezTo>
                      <a:pt x="29224" y="39152"/>
                      <a:pt x="34413" y="39152"/>
                      <a:pt x="39601" y="39198"/>
                    </a:cubicBezTo>
                    <a:cubicBezTo>
                      <a:pt x="41530" y="39198"/>
                      <a:pt x="41663" y="38416"/>
                      <a:pt x="41007" y="36865"/>
                    </a:cubicBezTo>
                    <a:cubicBezTo>
                      <a:pt x="37974" y="29708"/>
                      <a:pt x="35029" y="22519"/>
                      <a:pt x="31763" y="14776"/>
                    </a:cubicBezTo>
                    <a:close/>
                  </a:path>
                </a:pathLst>
              </a:custGeom>
              <a:solidFill>
                <a:srgbClr val="03396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12" name="Google Shape;3712;p24"/>
              <p:cNvSpPr/>
              <p:nvPr/>
            </p:nvSpPr>
            <p:spPr>
              <a:xfrm>
                <a:off x="10805247" y="3783975"/>
                <a:ext cx="50954" cy="65521"/>
              </a:xfrm>
              <a:custGeom>
                <a:rect b="b" l="l" r="r" t="t"/>
                <a:pathLst>
                  <a:path extrusionOk="0" h="65521" w="50954">
                    <a:moveTo>
                      <a:pt x="48" y="21136"/>
                    </a:moveTo>
                    <a:cubicBezTo>
                      <a:pt x="48" y="15253"/>
                      <a:pt x="137" y="9370"/>
                      <a:pt x="4" y="3480"/>
                    </a:cubicBezTo>
                    <a:cubicBezTo>
                      <a:pt x="-46" y="1128"/>
                      <a:pt x="307" y="31"/>
                      <a:pt x="3157" y="31"/>
                    </a:cubicBezTo>
                    <a:cubicBezTo>
                      <a:pt x="11172" y="31"/>
                      <a:pt x="11172" y="-127"/>
                      <a:pt x="11172" y="7774"/>
                    </a:cubicBezTo>
                    <a:cubicBezTo>
                      <a:pt x="11172" y="17157"/>
                      <a:pt x="11210" y="26540"/>
                      <a:pt x="11172" y="35929"/>
                    </a:cubicBezTo>
                    <a:cubicBezTo>
                      <a:pt x="11157" y="38450"/>
                      <a:pt x="11455" y="40962"/>
                      <a:pt x="12061" y="43408"/>
                    </a:cubicBezTo>
                    <a:cubicBezTo>
                      <a:pt x="13625" y="49947"/>
                      <a:pt x="17786" y="53440"/>
                      <a:pt x="24092" y="53630"/>
                    </a:cubicBezTo>
                    <a:cubicBezTo>
                      <a:pt x="32290" y="53876"/>
                      <a:pt x="36231" y="51278"/>
                      <a:pt x="38438" y="44171"/>
                    </a:cubicBezTo>
                    <a:cubicBezTo>
                      <a:pt x="39298" y="41358"/>
                      <a:pt x="39723" y="38430"/>
                      <a:pt x="39699" y="35488"/>
                    </a:cubicBezTo>
                    <a:cubicBezTo>
                      <a:pt x="39699" y="24983"/>
                      <a:pt x="39819" y="14471"/>
                      <a:pt x="39617" y="3959"/>
                    </a:cubicBezTo>
                    <a:cubicBezTo>
                      <a:pt x="39554" y="838"/>
                      <a:pt x="40348" y="-83"/>
                      <a:pt x="43545" y="6"/>
                    </a:cubicBezTo>
                    <a:cubicBezTo>
                      <a:pt x="50791" y="207"/>
                      <a:pt x="50917" y="6"/>
                      <a:pt x="50765" y="7245"/>
                    </a:cubicBezTo>
                    <a:cubicBezTo>
                      <a:pt x="50526" y="19137"/>
                      <a:pt x="51711" y="31074"/>
                      <a:pt x="50053" y="42916"/>
                    </a:cubicBezTo>
                    <a:cubicBezTo>
                      <a:pt x="47751" y="59349"/>
                      <a:pt x="34131" y="69060"/>
                      <a:pt x="17478" y="64318"/>
                    </a:cubicBezTo>
                    <a:cubicBezTo>
                      <a:pt x="9734" y="62117"/>
                      <a:pt x="4633" y="56316"/>
                      <a:pt x="2028" y="48617"/>
                    </a:cubicBezTo>
                    <a:cubicBezTo>
                      <a:pt x="634" y="44344"/>
                      <a:pt x="-38" y="39868"/>
                      <a:pt x="42" y="35375"/>
                    </a:cubicBezTo>
                    <a:cubicBezTo>
                      <a:pt x="67" y="30664"/>
                      <a:pt x="48" y="25897"/>
                      <a:pt x="48" y="21136"/>
                    </a:cubicBezTo>
                    <a:close/>
                  </a:path>
                </a:pathLst>
              </a:custGeom>
              <a:solidFill>
                <a:srgbClr val="01386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13" name="Google Shape;3713;p24"/>
              <p:cNvSpPr/>
              <p:nvPr/>
            </p:nvSpPr>
            <p:spPr>
              <a:xfrm>
                <a:off x="11018389" y="3784560"/>
                <a:ext cx="39362" cy="64926"/>
              </a:xfrm>
              <a:custGeom>
                <a:rect b="b" l="l" r="r" t="t"/>
                <a:pathLst>
                  <a:path extrusionOk="0" h="64926" w="39362">
                    <a:moveTo>
                      <a:pt x="65" y="32387"/>
                    </a:moveTo>
                    <a:cubicBezTo>
                      <a:pt x="65" y="22727"/>
                      <a:pt x="135" y="13060"/>
                      <a:pt x="15" y="3381"/>
                    </a:cubicBezTo>
                    <a:cubicBezTo>
                      <a:pt x="-17" y="858"/>
                      <a:pt x="645" y="-31"/>
                      <a:pt x="3300" y="1"/>
                    </a:cubicBezTo>
                    <a:cubicBezTo>
                      <a:pt x="14259" y="146"/>
                      <a:pt x="25225" y="121"/>
                      <a:pt x="36185" y="1"/>
                    </a:cubicBezTo>
                    <a:cubicBezTo>
                      <a:pt x="38474" y="1"/>
                      <a:pt x="39621" y="467"/>
                      <a:pt x="39306" y="2977"/>
                    </a:cubicBezTo>
                    <a:cubicBezTo>
                      <a:pt x="39142" y="4370"/>
                      <a:pt x="39142" y="5777"/>
                      <a:pt x="39306" y="7170"/>
                    </a:cubicBezTo>
                    <a:cubicBezTo>
                      <a:pt x="39583" y="9535"/>
                      <a:pt x="38448" y="9932"/>
                      <a:pt x="36367" y="9901"/>
                    </a:cubicBezTo>
                    <a:cubicBezTo>
                      <a:pt x="28920" y="9800"/>
                      <a:pt x="21473" y="9951"/>
                      <a:pt x="14026" y="9813"/>
                    </a:cubicBezTo>
                    <a:cubicBezTo>
                      <a:pt x="11598" y="9768"/>
                      <a:pt x="10873" y="10563"/>
                      <a:pt x="10962" y="12915"/>
                    </a:cubicBezTo>
                    <a:cubicBezTo>
                      <a:pt x="11119" y="17115"/>
                      <a:pt x="11138" y="21327"/>
                      <a:pt x="10962" y="25526"/>
                    </a:cubicBezTo>
                    <a:cubicBezTo>
                      <a:pt x="10854" y="27954"/>
                      <a:pt x="11699" y="28610"/>
                      <a:pt x="14064" y="28553"/>
                    </a:cubicBezTo>
                    <a:cubicBezTo>
                      <a:pt x="20666" y="28408"/>
                      <a:pt x="27275" y="28610"/>
                      <a:pt x="33877" y="28446"/>
                    </a:cubicBezTo>
                    <a:cubicBezTo>
                      <a:pt x="36399" y="28383"/>
                      <a:pt x="37307" y="28931"/>
                      <a:pt x="37225" y="31637"/>
                    </a:cubicBezTo>
                    <a:cubicBezTo>
                      <a:pt x="36948" y="40099"/>
                      <a:pt x="37956" y="38321"/>
                      <a:pt x="30686" y="38453"/>
                    </a:cubicBezTo>
                    <a:cubicBezTo>
                      <a:pt x="25068" y="38554"/>
                      <a:pt x="19443" y="38567"/>
                      <a:pt x="13824" y="38453"/>
                    </a:cubicBezTo>
                    <a:cubicBezTo>
                      <a:pt x="11592" y="38403"/>
                      <a:pt x="10829" y="39153"/>
                      <a:pt x="10980" y="41335"/>
                    </a:cubicBezTo>
                    <a:cubicBezTo>
                      <a:pt x="11264" y="45509"/>
                      <a:pt x="9341" y="50756"/>
                      <a:pt x="11699" y="53574"/>
                    </a:cubicBezTo>
                    <a:cubicBezTo>
                      <a:pt x="13976" y="56298"/>
                      <a:pt x="19336" y="54268"/>
                      <a:pt x="23333" y="54432"/>
                    </a:cubicBezTo>
                    <a:cubicBezTo>
                      <a:pt x="27539" y="54608"/>
                      <a:pt x="31771" y="54602"/>
                      <a:pt x="35976" y="54432"/>
                    </a:cubicBezTo>
                    <a:cubicBezTo>
                      <a:pt x="38410" y="54331"/>
                      <a:pt x="39382" y="54816"/>
                      <a:pt x="39363" y="57585"/>
                    </a:cubicBezTo>
                    <a:cubicBezTo>
                      <a:pt x="39300" y="64861"/>
                      <a:pt x="39457" y="64861"/>
                      <a:pt x="32174" y="64861"/>
                    </a:cubicBezTo>
                    <a:cubicBezTo>
                      <a:pt x="22621" y="64861"/>
                      <a:pt x="13061" y="64767"/>
                      <a:pt x="3508" y="64925"/>
                    </a:cubicBezTo>
                    <a:cubicBezTo>
                      <a:pt x="746" y="64975"/>
                      <a:pt x="-48" y="64174"/>
                      <a:pt x="2" y="61425"/>
                    </a:cubicBezTo>
                    <a:cubicBezTo>
                      <a:pt x="160" y="51720"/>
                      <a:pt x="65" y="42054"/>
                      <a:pt x="65" y="32387"/>
                    </a:cubicBezTo>
                    <a:close/>
                  </a:path>
                </a:pathLst>
              </a:custGeom>
              <a:solidFill>
                <a:srgbClr val="03396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14" name="Google Shape;3714;p24"/>
              <p:cNvSpPr/>
              <p:nvPr/>
            </p:nvSpPr>
            <p:spPr>
              <a:xfrm>
                <a:off x="10947221" y="3784523"/>
                <a:ext cx="63955" cy="65319"/>
              </a:xfrm>
              <a:custGeom>
                <a:rect b="b" l="l" r="r" t="t"/>
                <a:pathLst>
                  <a:path extrusionOk="0" h="65319" w="63955">
                    <a:moveTo>
                      <a:pt x="31639" y="51593"/>
                    </a:moveTo>
                    <a:lnTo>
                      <a:pt x="48337" y="9628"/>
                    </a:lnTo>
                    <a:cubicBezTo>
                      <a:pt x="52372" y="-518"/>
                      <a:pt x="52372" y="-518"/>
                      <a:pt x="63956" y="346"/>
                    </a:cubicBezTo>
                    <a:cubicBezTo>
                      <a:pt x="61068" y="7692"/>
                      <a:pt x="58192" y="14925"/>
                      <a:pt x="55374" y="22177"/>
                    </a:cubicBezTo>
                    <a:cubicBezTo>
                      <a:pt x="50115" y="35702"/>
                      <a:pt x="44232" y="48982"/>
                      <a:pt x="39609" y="62741"/>
                    </a:cubicBezTo>
                    <a:cubicBezTo>
                      <a:pt x="38783" y="65207"/>
                      <a:pt x="36980" y="65182"/>
                      <a:pt x="35277" y="64791"/>
                    </a:cubicBezTo>
                    <a:cubicBezTo>
                      <a:pt x="31494" y="63921"/>
                      <a:pt x="25819" y="67616"/>
                      <a:pt x="23927" y="62735"/>
                    </a:cubicBezTo>
                    <a:cubicBezTo>
                      <a:pt x="16430" y="43055"/>
                      <a:pt x="8339" y="23589"/>
                      <a:pt x="665" y="3959"/>
                    </a:cubicBezTo>
                    <a:cubicBezTo>
                      <a:pt x="-564" y="807"/>
                      <a:pt x="-306" y="-51"/>
                      <a:pt x="3295" y="31"/>
                    </a:cubicBezTo>
                    <a:cubicBezTo>
                      <a:pt x="11158" y="220"/>
                      <a:pt x="11164" y="31"/>
                      <a:pt x="14122" y="7503"/>
                    </a:cubicBezTo>
                    <a:close/>
                  </a:path>
                </a:pathLst>
              </a:custGeom>
              <a:solidFill>
                <a:srgbClr val="03396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15" name="Google Shape;3715;p24"/>
              <p:cNvSpPr/>
              <p:nvPr/>
            </p:nvSpPr>
            <p:spPr>
              <a:xfrm>
                <a:off x="10905254" y="3862962"/>
                <a:ext cx="50807" cy="64856"/>
              </a:xfrm>
              <a:custGeom>
                <a:rect b="b" l="l" r="r" t="t"/>
                <a:pathLst>
                  <a:path extrusionOk="0" h="64856" w="50807">
                    <a:moveTo>
                      <a:pt x="50742" y="22497"/>
                    </a:moveTo>
                    <a:cubicBezTo>
                      <a:pt x="50370" y="29124"/>
                      <a:pt x="51587" y="37158"/>
                      <a:pt x="49809" y="45040"/>
                    </a:cubicBezTo>
                    <a:cubicBezTo>
                      <a:pt x="46782" y="58458"/>
                      <a:pt x="37828" y="65420"/>
                      <a:pt x="24586" y="64821"/>
                    </a:cubicBezTo>
                    <a:cubicBezTo>
                      <a:pt x="10789" y="64190"/>
                      <a:pt x="2087" y="56396"/>
                      <a:pt x="687" y="42536"/>
                    </a:cubicBezTo>
                    <a:cubicBezTo>
                      <a:pt x="-643" y="29294"/>
                      <a:pt x="416" y="15945"/>
                      <a:pt x="151" y="2646"/>
                    </a:cubicBezTo>
                    <a:cubicBezTo>
                      <a:pt x="151" y="1070"/>
                      <a:pt x="656" y="553"/>
                      <a:pt x="2295" y="383"/>
                    </a:cubicBezTo>
                    <a:cubicBezTo>
                      <a:pt x="11123" y="-500"/>
                      <a:pt x="11016" y="-557"/>
                      <a:pt x="11123" y="8208"/>
                    </a:cubicBezTo>
                    <a:cubicBezTo>
                      <a:pt x="11243" y="18984"/>
                      <a:pt x="10524" y="29780"/>
                      <a:pt x="11558" y="40531"/>
                    </a:cubicBezTo>
                    <a:cubicBezTo>
                      <a:pt x="12529" y="50620"/>
                      <a:pt x="19195" y="55501"/>
                      <a:pt x="29025" y="53609"/>
                    </a:cubicBezTo>
                    <a:cubicBezTo>
                      <a:pt x="34997" y="52455"/>
                      <a:pt x="38686" y="47978"/>
                      <a:pt x="39360" y="40506"/>
                    </a:cubicBezTo>
                    <a:cubicBezTo>
                      <a:pt x="40395" y="29048"/>
                      <a:pt x="39625" y="17553"/>
                      <a:pt x="39802" y="6070"/>
                    </a:cubicBezTo>
                    <a:cubicBezTo>
                      <a:pt x="39890" y="395"/>
                      <a:pt x="39802" y="395"/>
                      <a:pt x="45691" y="433"/>
                    </a:cubicBezTo>
                    <a:cubicBezTo>
                      <a:pt x="46531" y="483"/>
                      <a:pt x="47374" y="483"/>
                      <a:pt x="48214" y="433"/>
                    </a:cubicBezTo>
                    <a:cubicBezTo>
                      <a:pt x="50339" y="174"/>
                      <a:pt x="50805" y="1202"/>
                      <a:pt x="50774" y="3119"/>
                    </a:cubicBezTo>
                    <a:cubicBezTo>
                      <a:pt x="50679" y="9122"/>
                      <a:pt x="50742" y="15144"/>
                      <a:pt x="50742" y="22497"/>
                    </a:cubicBezTo>
                    <a:close/>
                  </a:path>
                </a:pathLst>
              </a:custGeom>
              <a:solidFill>
                <a:srgbClr val="01386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16" name="Google Shape;3716;p24"/>
              <p:cNvSpPr/>
              <p:nvPr/>
            </p:nvSpPr>
            <p:spPr>
              <a:xfrm>
                <a:off x="11034416" y="3864135"/>
                <a:ext cx="39391" cy="64203"/>
              </a:xfrm>
              <a:custGeom>
                <a:rect b="b" l="l" r="r" t="t"/>
                <a:pathLst>
                  <a:path extrusionOk="0" h="64203" w="39391">
                    <a:moveTo>
                      <a:pt x="67" y="32213"/>
                    </a:moveTo>
                    <a:cubicBezTo>
                      <a:pt x="67" y="22837"/>
                      <a:pt x="168" y="13460"/>
                      <a:pt x="4" y="4084"/>
                    </a:cubicBezTo>
                    <a:cubicBezTo>
                      <a:pt x="-47" y="1177"/>
                      <a:pt x="382" y="-78"/>
                      <a:pt x="3787" y="4"/>
                    </a:cubicBezTo>
                    <a:cubicBezTo>
                      <a:pt x="14450" y="256"/>
                      <a:pt x="25126" y="174"/>
                      <a:pt x="35795" y="35"/>
                    </a:cubicBezTo>
                    <a:cubicBezTo>
                      <a:pt x="38437" y="4"/>
                      <a:pt x="39736" y="552"/>
                      <a:pt x="39301" y="3428"/>
                    </a:cubicBezTo>
                    <a:cubicBezTo>
                      <a:pt x="39124" y="4683"/>
                      <a:pt x="39124" y="5956"/>
                      <a:pt x="39301" y="7211"/>
                    </a:cubicBezTo>
                    <a:cubicBezTo>
                      <a:pt x="39629" y="9607"/>
                      <a:pt x="38418" y="9961"/>
                      <a:pt x="36388" y="9935"/>
                    </a:cubicBezTo>
                    <a:cubicBezTo>
                      <a:pt x="29231" y="9853"/>
                      <a:pt x="22067" y="10055"/>
                      <a:pt x="14910" y="9834"/>
                    </a:cubicBezTo>
                    <a:cubicBezTo>
                      <a:pt x="11871" y="9740"/>
                      <a:pt x="11051" y="10755"/>
                      <a:pt x="11240" y="13618"/>
                    </a:cubicBezTo>
                    <a:cubicBezTo>
                      <a:pt x="11483" y="17250"/>
                      <a:pt x="11483" y="20895"/>
                      <a:pt x="11240" y="24527"/>
                    </a:cubicBezTo>
                    <a:cubicBezTo>
                      <a:pt x="11020" y="27680"/>
                      <a:pt x="11808" y="28941"/>
                      <a:pt x="15308" y="28777"/>
                    </a:cubicBezTo>
                    <a:cubicBezTo>
                      <a:pt x="21468" y="28462"/>
                      <a:pt x="27661" y="28777"/>
                      <a:pt x="33834" y="28638"/>
                    </a:cubicBezTo>
                    <a:cubicBezTo>
                      <a:pt x="36299" y="28575"/>
                      <a:pt x="37617" y="29098"/>
                      <a:pt x="37182" y="31829"/>
                    </a:cubicBezTo>
                    <a:cubicBezTo>
                      <a:pt x="37031" y="32940"/>
                      <a:pt x="37031" y="34066"/>
                      <a:pt x="37182" y="35177"/>
                    </a:cubicBezTo>
                    <a:cubicBezTo>
                      <a:pt x="37485" y="37699"/>
                      <a:pt x="36552" y="38607"/>
                      <a:pt x="33910" y="38538"/>
                    </a:cubicBezTo>
                    <a:cubicBezTo>
                      <a:pt x="27459" y="38374"/>
                      <a:pt x="20989" y="38607"/>
                      <a:pt x="14538" y="38431"/>
                    </a:cubicBezTo>
                    <a:cubicBezTo>
                      <a:pt x="11909" y="38355"/>
                      <a:pt x="11083" y="39169"/>
                      <a:pt x="11253" y="41748"/>
                    </a:cubicBezTo>
                    <a:cubicBezTo>
                      <a:pt x="11445" y="44963"/>
                      <a:pt x="11445" y="48186"/>
                      <a:pt x="11253" y="51402"/>
                    </a:cubicBezTo>
                    <a:cubicBezTo>
                      <a:pt x="11133" y="53609"/>
                      <a:pt x="11846" y="54283"/>
                      <a:pt x="14078" y="54239"/>
                    </a:cubicBezTo>
                    <a:cubicBezTo>
                      <a:pt x="21235" y="54107"/>
                      <a:pt x="28405" y="54328"/>
                      <a:pt x="35555" y="54126"/>
                    </a:cubicBezTo>
                    <a:cubicBezTo>
                      <a:pt x="38424" y="54044"/>
                      <a:pt x="39768" y="54700"/>
                      <a:pt x="39301" y="57758"/>
                    </a:cubicBezTo>
                    <a:cubicBezTo>
                      <a:pt x="39143" y="59014"/>
                      <a:pt x="39143" y="60285"/>
                      <a:pt x="39301" y="61541"/>
                    </a:cubicBezTo>
                    <a:cubicBezTo>
                      <a:pt x="39496" y="63471"/>
                      <a:pt x="38910" y="64221"/>
                      <a:pt x="36779" y="64202"/>
                    </a:cubicBezTo>
                    <a:cubicBezTo>
                      <a:pt x="25428" y="64108"/>
                      <a:pt x="14034" y="64070"/>
                      <a:pt x="2665" y="64202"/>
                    </a:cubicBezTo>
                    <a:cubicBezTo>
                      <a:pt x="142" y="64240"/>
                      <a:pt x="16" y="63074"/>
                      <a:pt x="29" y="61182"/>
                    </a:cubicBezTo>
                    <a:cubicBezTo>
                      <a:pt x="92" y="51522"/>
                      <a:pt x="67" y="41867"/>
                      <a:pt x="67" y="32213"/>
                    </a:cubicBezTo>
                    <a:close/>
                  </a:path>
                </a:pathLst>
              </a:custGeom>
              <a:solidFill>
                <a:srgbClr val="03396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17" name="Google Shape;3717;p24"/>
              <p:cNvSpPr/>
              <p:nvPr/>
            </p:nvSpPr>
            <p:spPr>
              <a:xfrm>
                <a:off x="11117444" y="3783635"/>
                <a:ext cx="44084" cy="65918"/>
              </a:xfrm>
              <a:custGeom>
                <a:rect b="b" l="l" r="r" t="t"/>
                <a:pathLst>
                  <a:path extrusionOk="0" h="65918" w="44084">
                    <a:moveTo>
                      <a:pt x="22572" y="31"/>
                    </a:moveTo>
                    <a:cubicBezTo>
                      <a:pt x="29129" y="-278"/>
                      <a:pt x="34943" y="1777"/>
                      <a:pt x="40410" y="5277"/>
                    </a:cubicBezTo>
                    <a:cubicBezTo>
                      <a:pt x="42466" y="6595"/>
                      <a:pt x="42725" y="7749"/>
                      <a:pt x="41192" y="9514"/>
                    </a:cubicBezTo>
                    <a:cubicBezTo>
                      <a:pt x="40726" y="10039"/>
                      <a:pt x="40341" y="10630"/>
                      <a:pt x="40051" y="11267"/>
                    </a:cubicBezTo>
                    <a:cubicBezTo>
                      <a:pt x="38607" y="14527"/>
                      <a:pt x="37024" y="15505"/>
                      <a:pt x="33682" y="12894"/>
                    </a:cubicBezTo>
                    <a:cubicBezTo>
                      <a:pt x="29792" y="9855"/>
                      <a:pt x="24936" y="9193"/>
                      <a:pt x="20056" y="9899"/>
                    </a:cubicBezTo>
                    <a:cubicBezTo>
                      <a:pt x="16524" y="10403"/>
                      <a:pt x="13561" y="11961"/>
                      <a:pt x="12754" y="15814"/>
                    </a:cubicBezTo>
                    <a:cubicBezTo>
                      <a:pt x="11946" y="19667"/>
                      <a:pt x="14286" y="21918"/>
                      <a:pt x="17319" y="23450"/>
                    </a:cubicBezTo>
                    <a:cubicBezTo>
                      <a:pt x="23063" y="26344"/>
                      <a:pt x="29123" y="28677"/>
                      <a:pt x="34672" y="31893"/>
                    </a:cubicBezTo>
                    <a:cubicBezTo>
                      <a:pt x="44080" y="37335"/>
                      <a:pt x="46817" y="47387"/>
                      <a:pt x="41142" y="55855"/>
                    </a:cubicBezTo>
                    <a:cubicBezTo>
                      <a:pt x="37787" y="61065"/>
                      <a:pt x="32364" y="64592"/>
                      <a:pt x="26241" y="65547"/>
                    </a:cubicBezTo>
                    <a:cubicBezTo>
                      <a:pt x="16783" y="67111"/>
                      <a:pt x="8812" y="63529"/>
                      <a:pt x="1176" y="58611"/>
                    </a:cubicBezTo>
                    <a:cubicBezTo>
                      <a:pt x="-217" y="57709"/>
                      <a:pt x="-331" y="56820"/>
                      <a:pt x="615" y="55534"/>
                    </a:cubicBezTo>
                    <a:cubicBezTo>
                      <a:pt x="2109" y="53509"/>
                      <a:pt x="3137" y="50703"/>
                      <a:pt x="5092" y="49575"/>
                    </a:cubicBezTo>
                    <a:cubicBezTo>
                      <a:pt x="7173" y="48395"/>
                      <a:pt x="9058" y="51258"/>
                      <a:pt x="11082" y="52210"/>
                    </a:cubicBezTo>
                    <a:cubicBezTo>
                      <a:pt x="15768" y="54417"/>
                      <a:pt x="20484" y="55811"/>
                      <a:pt x="25699" y="54733"/>
                    </a:cubicBezTo>
                    <a:cubicBezTo>
                      <a:pt x="29483" y="53926"/>
                      <a:pt x="32005" y="51801"/>
                      <a:pt x="32680" y="47878"/>
                    </a:cubicBezTo>
                    <a:cubicBezTo>
                      <a:pt x="33310" y="44278"/>
                      <a:pt x="31418" y="41856"/>
                      <a:pt x="28543" y="40312"/>
                    </a:cubicBezTo>
                    <a:cubicBezTo>
                      <a:pt x="23360" y="37569"/>
                      <a:pt x="17937" y="35267"/>
                      <a:pt x="12735" y="32555"/>
                    </a:cubicBezTo>
                    <a:cubicBezTo>
                      <a:pt x="6189" y="29157"/>
                      <a:pt x="1107" y="24598"/>
                      <a:pt x="1510" y="16369"/>
                    </a:cubicBezTo>
                    <a:cubicBezTo>
                      <a:pt x="1952" y="7408"/>
                      <a:pt x="9329" y="604"/>
                      <a:pt x="19204" y="24"/>
                    </a:cubicBezTo>
                    <a:cubicBezTo>
                      <a:pt x="20327" y="-20"/>
                      <a:pt x="21449" y="37"/>
                      <a:pt x="22572" y="31"/>
                    </a:cubicBezTo>
                    <a:close/>
                  </a:path>
                </a:pathLst>
              </a:custGeom>
              <a:solidFill>
                <a:srgbClr val="03396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18" name="Google Shape;3718;p24"/>
              <p:cNvSpPr/>
              <p:nvPr/>
            </p:nvSpPr>
            <p:spPr>
              <a:xfrm>
                <a:off x="11276938" y="3784230"/>
                <a:ext cx="45946" cy="65103"/>
              </a:xfrm>
              <a:custGeom>
                <a:rect b="b" l="l" r="r" t="t"/>
                <a:pathLst>
                  <a:path extrusionOk="0" h="65103" w="45946">
                    <a:moveTo>
                      <a:pt x="28604" y="37597"/>
                    </a:moveTo>
                    <a:cubicBezTo>
                      <a:pt x="28604" y="45719"/>
                      <a:pt x="28522" y="53847"/>
                      <a:pt x="28654" y="61963"/>
                    </a:cubicBezTo>
                    <a:cubicBezTo>
                      <a:pt x="28692" y="64308"/>
                      <a:pt x="28068" y="65040"/>
                      <a:pt x="25627" y="65078"/>
                    </a:cubicBezTo>
                    <a:cubicBezTo>
                      <a:pt x="17335" y="65191"/>
                      <a:pt x="17335" y="65298"/>
                      <a:pt x="17335" y="57176"/>
                    </a:cubicBezTo>
                    <a:cubicBezTo>
                      <a:pt x="17335" y="42749"/>
                      <a:pt x="17253" y="28328"/>
                      <a:pt x="17405" y="13907"/>
                    </a:cubicBezTo>
                    <a:cubicBezTo>
                      <a:pt x="17405" y="10836"/>
                      <a:pt x="16717" y="9612"/>
                      <a:pt x="13464" y="9890"/>
                    </a:cubicBezTo>
                    <a:cubicBezTo>
                      <a:pt x="10115" y="10174"/>
                      <a:pt x="6716" y="9808"/>
                      <a:pt x="3374" y="9997"/>
                    </a:cubicBezTo>
                    <a:cubicBezTo>
                      <a:pt x="890" y="10136"/>
                      <a:pt x="-31" y="9511"/>
                      <a:pt x="1" y="6800"/>
                    </a:cubicBezTo>
                    <a:cubicBezTo>
                      <a:pt x="64" y="129"/>
                      <a:pt x="-94" y="122"/>
                      <a:pt x="6515" y="122"/>
                    </a:cubicBezTo>
                    <a:cubicBezTo>
                      <a:pt x="17865" y="122"/>
                      <a:pt x="29285" y="343"/>
                      <a:pt x="40654" y="9"/>
                    </a:cubicBezTo>
                    <a:cubicBezTo>
                      <a:pt x="44898" y="-111"/>
                      <a:pt x="46058" y="967"/>
                      <a:pt x="45938" y="5217"/>
                    </a:cubicBezTo>
                    <a:cubicBezTo>
                      <a:pt x="45831" y="9001"/>
                      <a:pt x="44998" y="10464"/>
                      <a:pt x="41064" y="10016"/>
                    </a:cubicBezTo>
                    <a:cubicBezTo>
                      <a:pt x="38012" y="9675"/>
                      <a:pt x="34878" y="10129"/>
                      <a:pt x="31801" y="9896"/>
                    </a:cubicBezTo>
                    <a:cubicBezTo>
                      <a:pt x="29108" y="9694"/>
                      <a:pt x="28522" y="10728"/>
                      <a:pt x="28566" y="13232"/>
                    </a:cubicBezTo>
                    <a:cubicBezTo>
                      <a:pt x="28692" y="21354"/>
                      <a:pt x="28604" y="29475"/>
                      <a:pt x="28604" y="37597"/>
                    </a:cubicBezTo>
                    <a:close/>
                  </a:path>
                </a:pathLst>
              </a:custGeom>
              <a:solidFill>
                <a:srgbClr val="03396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19" name="Google Shape;3719;p24"/>
              <p:cNvSpPr/>
              <p:nvPr/>
            </p:nvSpPr>
            <p:spPr>
              <a:xfrm>
                <a:off x="11185373" y="3784579"/>
                <a:ext cx="46041" cy="64874"/>
              </a:xfrm>
              <a:custGeom>
                <a:rect b="b" l="l" r="r" t="t"/>
                <a:pathLst>
                  <a:path extrusionOk="0" h="64874" w="46041">
                    <a:moveTo>
                      <a:pt x="28357" y="37716"/>
                    </a:moveTo>
                    <a:cubicBezTo>
                      <a:pt x="28357" y="45699"/>
                      <a:pt x="28231" y="53688"/>
                      <a:pt x="28426" y="61677"/>
                    </a:cubicBezTo>
                    <a:cubicBezTo>
                      <a:pt x="28490" y="64370"/>
                      <a:pt x="27607" y="64887"/>
                      <a:pt x="25103" y="64874"/>
                    </a:cubicBezTo>
                    <a:cubicBezTo>
                      <a:pt x="17385" y="64874"/>
                      <a:pt x="17385" y="64963"/>
                      <a:pt x="17385" y="57307"/>
                    </a:cubicBezTo>
                    <a:cubicBezTo>
                      <a:pt x="17385" y="43025"/>
                      <a:pt x="17209" y="28730"/>
                      <a:pt x="17499" y="14428"/>
                    </a:cubicBezTo>
                    <a:cubicBezTo>
                      <a:pt x="17581" y="10380"/>
                      <a:pt x="16238" y="9478"/>
                      <a:pt x="12605" y="9813"/>
                    </a:cubicBezTo>
                    <a:cubicBezTo>
                      <a:pt x="9541" y="10096"/>
                      <a:pt x="6413" y="9693"/>
                      <a:pt x="3336" y="9920"/>
                    </a:cubicBezTo>
                    <a:cubicBezTo>
                      <a:pt x="675" y="10122"/>
                      <a:pt x="-239" y="9125"/>
                      <a:pt x="57" y="6597"/>
                    </a:cubicBezTo>
                    <a:cubicBezTo>
                      <a:pt x="196" y="5481"/>
                      <a:pt x="196" y="4352"/>
                      <a:pt x="57" y="3236"/>
                    </a:cubicBezTo>
                    <a:cubicBezTo>
                      <a:pt x="-283" y="575"/>
                      <a:pt x="908" y="-24"/>
                      <a:pt x="3431" y="1"/>
                    </a:cubicBezTo>
                    <a:cubicBezTo>
                      <a:pt x="16357" y="121"/>
                      <a:pt x="29284" y="140"/>
                      <a:pt x="42217" y="1"/>
                    </a:cubicBezTo>
                    <a:cubicBezTo>
                      <a:pt x="45124" y="-31"/>
                      <a:pt x="46398" y="701"/>
                      <a:pt x="45956" y="3709"/>
                    </a:cubicBezTo>
                    <a:cubicBezTo>
                      <a:pt x="45818" y="4823"/>
                      <a:pt x="45818" y="5949"/>
                      <a:pt x="45956" y="7063"/>
                    </a:cubicBezTo>
                    <a:cubicBezTo>
                      <a:pt x="46209" y="9289"/>
                      <a:pt x="45282" y="10008"/>
                      <a:pt x="43081" y="9920"/>
                    </a:cubicBezTo>
                    <a:cubicBezTo>
                      <a:pt x="39298" y="9775"/>
                      <a:pt x="35514" y="10084"/>
                      <a:pt x="31731" y="9819"/>
                    </a:cubicBezTo>
                    <a:cubicBezTo>
                      <a:pt x="28824" y="9611"/>
                      <a:pt x="28281" y="10733"/>
                      <a:pt x="28332" y="13356"/>
                    </a:cubicBezTo>
                    <a:cubicBezTo>
                      <a:pt x="28452" y="21466"/>
                      <a:pt x="28357" y="29587"/>
                      <a:pt x="28357" y="37716"/>
                    </a:cubicBezTo>
                    <a:close/>
                  </a:path>
                </a:pathLst>
              </a:custGeom>
              <a:solidFill>
                <a:srgbClr val="03396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20" name="Google Shape;3720;p24"/>
              <p:cNvSpPr/>
              <p:nvPr/>
            </p:nvSpPr>
            <p:spPr>
              <a:xfrm>
                <a:off x="10801808" y="3864290"/>
                <a:ext cx="39076" cy="64719"/>
              </a:xfrm>
              <a:custGeom>
                <a:rect b="b" l="l" r="r" t="t"/>
                <a:pathLst>
                  <a:path extrusionOk="0" h="64719" w="39076">
                    <a:moveTo>
                      <a:pt x="0" y="55472"/>
                    </a:moveTo>
                    <a:cubicBezTo>
                      <a:pt x="1054" y="54794"/>
                      <a:pt x="2044" y="54022"/>
                      <a:pt x="2957" y="53164"/>
                    </a:cubicBezTo>
                    <a:cubicBezTo>
                      <a:pt x="5795" y="50011"/>
                      <a:pt x="7863" y="47955"/>
                      <a:pt x="12479" y="51903"/>
                    </a:cubicBezTo>
                    <a:cubicBezTo>
                      <a:pt x="18274" y="56840"/>
                      <a:pt x="25891" y="53283"/>
                      <a:pt x="27379" y="45824"/>
                    </a:cubicBezTo>
                    <a:cubicBezTo>
                      <a:pt x="27748" y="43901"/>
                      <a:pt x="27932" y="41948"/>
                      <a:pt x="27928" y="39991"/>
                    </a:cubicBezTo>
                    <a:cubicBezTo>
                      <a:pt x="27979" y="27808"/>
                      <a:pt x="28004" y="15619"/>
                      <a:pt x="27928" y="3418"/>
                    </a:cubicBezTo>
                    <a:cubicBezTo>
                      <a:pt x="27928" y="1078"/>
                      <a:pt x="28180" y="-13"/>
                      <a:pt x="31024" y="0"/>
                    </a:cubicBezTo>
                    <a:cubicBezTo>
                      <a:pt x="39077" y="32"/>
                      <a:pt x="39077" y="-132"/>
                      <a:pt x="39077" y="8078"/>
                    </a:cubicBezTo>
                    <a:cubicBezTo>
                      <a:pt x="39077" y="18167"/>
                      <a:pt x="39077" y="28256"/>
                      <a:pt x="39077" y="38345"/>
                    </a:cubicBezTo>
                    <a:cubicBezTo>
                      <a:pt x="39077" y="40029"/>
                      <a:pt x="39077" y="41712"/>
                      <a:pt x="38925" y="43390"/>
                    </a:cubicBezTo>
                    <a:cubicBezTo>
                      <a:pt x="38093" y="52369"/>
                      <a:pt x="35356" y="60195"/>
                      <a:pt x="25828" y="63492"/>
                    </a:cubicBezTo>
                    <a:cubicBezTo>
                      <a:pt x="16723" y="66607"/>
                      <a:pt x="7277" y="63738"/>
                      <a:pt x="0" y="55472"/>
                    </a:cubicBezTo>
                    <a:close/>
                  </a:path>
                </a:pathLst>
              </a:custGeom>
              <a:solidFill>
                <a:srgbClr val="01386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21" name="Google Shape;3721;p24"/>
              <p:cNvSpPr/>
              <p:nvPr/>
            </p:nvSpPr>
            <p:spPr>
              <a:xfrm>
                <a:off x="11167402" y="3784511"/>
                <a:ext cx="11396" cy="64932"/>
              </a:xfrm>
              <a:custGeom>
                <a:rect b="b" l="l" r="r" t="t"/>
                <a:pathLst>
                  <a:path extrusionOk="0" h="64932" w="11396">
                    <a:moveTo>
                      <a:pt x="11331" y="32587"/>
                    </a:moveTo>
                    <a:cubicBezTo>
                      <a:pt x="11331" y="42109"/>
                      <a:pt x="11231" y="51631"/>
                      <a:pt x="11394" y="61146"/>
                    </a:cubicBezTo>
                    <a:cubicBezTo>
                      <a:pt x="11445" y="63990"/>
                      <a:pt x="10764" y="64999"/>
                      <a:pt x="7718" y="64930"/>
                    </a:cubicBezTo>
                    <a:cubicBezTo>
                      <a:pt x="69" y="64797"/>
                      <a:pt x="69" y="64930"/>
                      <a:pt x="69" y="57192"/>
                    </a:cubicBezTo>
                    <a:cubicBezTo>
                      <a:pt x="69" y="39536"/>
                      <a:pt x="139" y="21912"/>
                      <a:pt x="0" y="4275"/>
                    </a:cubicBezTo>
                    <a:cubicBezTo>
                      <a:pt x="0" y="1122"/>
                      <a:pt x="593" y="-139"/>
                      <a:pt x="4092" y="12"/>
                    </a:cubicBezTo>
                    <a:cubicBezTo>
                      <a:pt x="11325" y="271"/>
                      <a:pt x="11331" y="56"/>
                      <a:pt x="11331" y="7371"/>
                    </a:cubicBezTo>
                    <a:close/>
                  </a:path>
                </a:pathLst>
              </a:custGeom>
              <a:solidFill>
                <a:srgbClr val="03396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22" name="Google Shape;3722;p24"/>
              <p:cNvSpPr/>
              <p:nvPr/>
            </p:nvSpPr>
            <p:spPr>
              <a:xfrm>
                <a:off x="11102457" y="3864990"/>
                <a:ext cx="11402" cy="64084"/>
              </a:xfrm>
              <a:custGeom>
                <a:rect b="b" l="l" r="r" t="t"/>
                <a:pathLst>
                  <a:path extrusionOk="0" h="64084" w="11402">
                    <a:moveTo>
                      <a:pt x="59" y="31750"/>
                    </a:moveTo>
                    <a:cubicBezTo>
                      <a:pt x="59" y="22367"/>
                      <a:pt x="140" y="12990"/>
                      <a:pt x="2" y="3614"/>
                    </a:cubicBezTo>
                    <a:cubicBezTo>
                      <a:pt x="-36" y="997"/>
                      <a:pt x="513" y="-25"/>
                      <a:pt x="3426" y="0"/>
                    </a:cubicBezTo>
                    <a:cubicBezTo>
                      <a:pt x="11321" y="64"/>
                      <a:pt x="11321" y="-88"/>
                      <a:pt x="11321" y="7933"/>
                    </a:cubicBezTo>
                    <a:cubicBezTo>
                      <a:pt x="11321" y="25154"/>
                      <a:pt x="11226" y="42375"/>
                      <a:pt x="11403" y="59590"/>
                    </a:cubicBezTo>
                    <a:cubicBezTo>
                      <a:pt x="11403" y="62963"/>
                      <a:pt x="10772" y="64218"/>
                      <a:pt x="7096" y="64073"/>
                    </a:cubicBezTo>
                    <a:cubicBezTo>
                      <a:pt x="65" y="63795"/>
                      <a:pt x="59" y="64010"/>
                      <a:pt x="59" y="56947"/>
                    </a:cubicBezTo>
                    <a:close/>
                  </a:path>
                </a:pathLst>
              </a:custGeom>
              <a:solidFill>
                <a:srgbClr val="03396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23" name="Google Shape;3723;p24"/>
              <p:cNvSpPr/>
              <p:nvPr/>
            </p:nvSpPr>
            <p:spPr>
              <a:xfrm>
                <a:off x="10930363" y="3784525"/>
                <a:ext cx="11079" cy="64941"/>
              </a:xfrm>
              <a:custGeom>
                <a:rect b="b" l="l" r="r" t="t"/>
                <a:pathLst>
                  <a:path extrusionOk="0" h="64941" w="11079">
                    <a:moveTo>
                      <a:pt x="11029" y="32328"/>
                    </a:moveTo>
                    <a:cubicBezTo>
                      <a:pt x="11029" y="41982"/>
                      <a:pt x="10966" y="51642"/>
                      <a:pt x="11079" y="61296"/>
                    </a:cubicBezTo>
                    <a:cubicBezTo>
                      <a:pt x="11079" y="63818"/>
                      <a:pt x="10776" y="64985"/>
                      <a:pt x="7756" y="64941"/>
                    </a:cubicBezTo>
                    <a:cubicBezTo>
                      <a:pt x="63" y="64834"/>
                      <a:pt x="63" y="65010"/>
                      <a:pt x="63" y="57248"/>
                    </a:cubicBezTo>
                    <a:cubicBezTo>
                      <a:pt x="63" y="39592"/>
                      <a:pt x="120" y="21980"/>
                      <a:pt x="0" y="4343"/>
                    </a:cubicBezTo>
                    <a:cubicBezTo>
                      <a:pt x="0" y="1310"/>
                      <a:pt x="385" y="-141"/>
                      <a:pt x="4017" y="11"/>
                    </a:cubicBezTo>
                    <a:cubicBezTo>
                      <a:pt x="11022" y="294"/>
                      <a:pt x="11029" y="55"/>
                      <a:pt x="11029" y="7136"/>
                    </a:cubicBezTo>
                    <a:close/>
                  </a:path>
                </a:pathLst>
              </a:custGeom>
              <a:solidFill>
                <a:srgbClr val="03396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</p:grpSp>
        <p:grpSp>
          <p:nvGrpSpPr>
            <p:cNvPr id="3724" name="Google Shape;3724;p24"/>
            <p:cNvGrpSpPr/>
            <p:nvPr/>
          </p:nvGrpSpPr>
          <p:grpSpPr>
            <a:xfrm>
              <a:off x="10169217" y="3027234"/>
              <a:ext cx="1324164" cy="418119"/>
              <a:chOff x="8314769" y="3747142"/>
              <a:chExt cx="893734" cy="282206"/>
            </a:xfrm>
          </p:grpSpPr>
          <p:sp>
            <p:nvSpPr>
              <p:cNvPr id="3725" name="Google Shape;3725;p24"/>
              <p:cNvSpPr/>
              <p:nvPr/>
            </p:nvSpPr>
            <p:spPr>
              <a:xfrm>
                <a:off x="8406146" y="3835923"/>
                <a:ext cx="5988" cy="7078"/>
              </a:xfrm>
              <a:custGeom>
                <a:rect b="b" l="l" r="r" t="t"/>
                <a:pathLst>
                  <a:path extrusionOk="0" h="7078" w="5988">
                    <a:moveTo>
                      <a:pt x="276" y="4814"/>
                    </a:moveTo>
                    <a:cubicBezTo>
                      <a:pt x="-531" y="2838"/>
                      <a:pt x="686" y="189"/>
                      <a:pt x="686" y="189"/>
                    </a:cubicBezTo>
                    <a:cubicBezTo>
                      <a:pt x="2137" y="-264"/>
                      <a:pt x="4842" y="19"/>
                      <a:pt x="5655" y="1894"/>
                    </a:cubicBezTo>
                    <a:cubicBezTo>
                      <a:pt x="6532" y="3933"/>
                      <a:pt x="5655" y="5669"/>
                      <a:pt x="3316" y="7079"/>
                    </a:cubicBezTo>
                    <a:cubicBezTo>
                      <a:pt x="2139" y="6571"/>
                      <a:pt x="1098" y="5795"/>
                      <a:pt x="276" y="4814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26" name="Google Shape;3726;p24"/>
              <p:cNvSpPr/>
              <p:nvPr/>
            </p:nvSpPr>
            <p:spPr>
              <a:xfrm>
                <a:off x="8461357" y="3852691"/>
                <a:ext cx="14389" cy="117484"/>
              </a:xfrm>
              <a:custGeom>
                <a:rect b="b" l="l" r="r" t="t"/>
                <a:pathLst>
                  <a:path extrusionOk="0" h="117484" w="14389">
                    <a:moveTo>
                      <a:pt x="14390" y="106103"/>
                    </a:moveTo>
                    <a:lnTo>
                      <a:pt x="76" y="117484"/>
                    </a:lnTo>
                    <a:lnTo>
                      <a:pt x="0" y="0"/>
                    </a:lnTo>
                    <a:lnTo>
                      <a:pt x="14390" y="0"/>
                    </a:lnTo>
                    <a:lnTo>
                      <a:pt x="14390" y="106103"/>
                    </a:ln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27" name="Google Shape;3727;p24"/>
              <p:cNvSpPr/>
              <p:nvPr/>
            </p:nvSpPr>
            <p:spPr>
              <a:xfrm>
                <a:off x="8484979" y="3852691"/>
                <a:ext cx="11823" cy="95859"/>
              </a:xfrm>
              <a:custGeom>
                <a:rect b="b" l="l" r="r" t="t"/>
                <a:pathLst>
                  <a:path extrusionOk="0" h="95859" w="11823">
                    <a:moveTo>
                      <a:pt x="0" y="95860"/>
                    </a:moveTo>
                    <a:lnTo>
                      <a:pt x="44" y="0"/>
                    </a:lnTo>
                    <a:lnTo>
                      <a:pt x="11710" y="0"/>
                    </a:lnTo>
                    <a:lnTo>
                      <a:pt x="11823" y="73134"/>
                    </a:lnTo>
                    <a:cubicBezTo>
                      <a:pt x="9572" y="80055"/>
                      <a:pt x="5896" y="87605"/>
                      <a:pt x="0" y="95860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28" name="Google Shape;3728;p24"/>
              <p:cNvSpPr/>
              <p:nvPr/>
            </p:nvSpPr>
            <p:spPr>
              <a:xfrm>
                <a:off x="8437894" y="3852691"/>
                <a:ext cx="14515" cy="118572"/>
              </a:xfrm>
              <a:custGeom>
                <a:rect b="b" l="l" r="r" t="t"/>
                <a:pathLst>
                  <a:path extrusionOk="0" h="118572" w="14515">
                    <a:moveTo>
                      <a:pt x="0" y="107185"/>
                    </a:moveTo>
                    <a:lnTo>
                      <a:pt x="14516" y="118573"/>
                    </a:lnTo>
                    <a:lnTo>
                      <a:pt x="14516" y="0"/>
                    </a:lnTo>
                    <a:lnTo>
                      <a:pt x="0" y="0"/>
                    </a:lnTo>
                    <a:lnTo>
                      <a:pt x="0" y="107185"/>
                    </a:ln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29" name="Google Shape;3729;p24"/>
              <p:cNvSpPr/>
              <p:nvPr/>
            </p:nvSpPr>
            <p:spPr>
              <a:xfrm>
                <a:off x="8416808" y="3852691"/>
                <a:ext cx="12964" cy="99175"/>
              </a:xfrm>
              <a:custGeom>
                <a:rect b="b" l="l" r="r" t="t"/>
                <a:pathLst>
                  <a:path extrusionOk="0" h="99175" w="12964">
                    <a:moveTo>
                      <a:pt x="12965" y="99176"/>
                    </a:moveTo>
                    <a:lnTo>
                      <a:pt x="12883" y="0"/>
                    </a:lnTo>
                    <a:lnTo>
                      <a:pt x="0" y="0"/>
                    </a:lnTo>
                    <a:lnTo>
                      <a:pt x="0" y="78067"/>
                    </a:lnTo>
                    <a:cubicBezTo>
                      <a:pt x="492" y="83333"/>
                      <a:pt x="9932" y="96684"/>
                      <a:pt x="12965" y="99176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30" name="Google Shape;3730;p24"/>
              <p:cNvSpPr/>
              <p:nvPr/>
            </p:nvSpPr>
            <p:spPr>
              <a:xfrm>
                <a:off x="8354406" y="3786685"/>
                <a:ext cx="203580" cy="203120"/>
              </a:xfrm>
              <a:custGeom>
                <a:rect b="b" l="l" r="r" t="t"/>
                <a:pathLst>
                  <a:path extrusionOk="0" h="203120" w="203580">
                    <a:moveTo>
                      <a:pt x="101793" y="199647"/>
                    </a:moveTo>
                    <a:cubicBezTo>
                      <a:pt x="47564" y="199647"/>
                      <a:pt x="3481" y="155643"/>
                      <a:pt x="3481" y="101554"/>
                    </a:cubicBezTo>
                    <a:cubicBezTo>
                      <a:pt x="3481" y="47464"/>
                      <a:pt x="47577" y="3473"/>
                      <a:pt x="101793" y="3473"/>
                    </a:cubicBezTo>
                    <a:cubicBezTo>
                      <a:pt x="156010" y="3473"/>
                      <a:pt x="200099" y="47471"/>
                      <a:pt x="200099" y="101554"/>
                    </a:cubicBezTo>
                    <a:cubicBezTo>
                      <a:pt x="200099" y="155637"/>
                      <a:pt x="155997" y="199647"/>
                      <a:pt x="101793" y="199647"/>
                    </a:cubicBezTo>
                    <a:lnTo>
                      <a:pt x="101793" y="203120"/>
                    </a:lnTo>
                    <a:cubicBezTo>
                      <a:pt x="157914" y="203120"/>
                      <a:pt x="203580" y="157556"/>
                      <a:pt x="203580" y="101554"/>
                    </a:cubicBezTo>
                    <a:cubicBezTo>
                      <a:pt x="203580" y="45552"/>
                      <a:pt x="157920" y="0"/>
                      <a:pt x="101793" y="0"/>
                    </a:cubicBezTo>
                    <a:cubicBezTo>
                      <a:pt x="45666" y="0"/>
                      <a:pt x="0" y="45558"/>
                      <a:pt x="0" y="101554"/>
                    </a:cubicBezTo>
                    <a:cubicBezTo>
                      <a:pt x="0" y="157550"/>
                      <a:pt x="45660" y="203120"/>
                      <a:pt x="101793" y="203120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31" name="Google Shape;3731;p24"/>
              <p:cNvSpPr/>
              <p:nvPr/>
            </p:nvSpPr>
            <p:spPr>
              <a:xfrm>
                <a:off x="8314769" y="3747142"/>
                <a:ext cx="282855" cy="282206"/>
              </a:xfrm>
              <a:custGeom>
                <a:rect b="b" l="l" r="r" t="t"/>
                <a:pathLst>
                  <a:path extrusionOk="0" h="282206" w="282855">
                    <a:moveTo>
                      <a:pt x="141431" y="277708"/>
                    </a:moveTo>
                    <a:cubicBezTo>
                      <a:pt x="65926" y="277708"/>
                      <a:pt x="4502" y="216433"/>
                      <a:pt x="4502" y="141097"/>
                    </a:cubicBezTo>
                    <a:cubicBezTo>
                      <a:pt x="4502" y="65761"/>
                      <a:pt x="65926" y="4492"/>
                      <a:pt x="141431" y="4492"/>
                    </a:cubicBezTo>
                    <a:cubicBezTo>
                      <a:pt x="216936" y="4492"/>
                      <a:pt x="278347" y="65773"/>
                      <a:pt x="278347" y="141097"/>
                    </a:cubicBezTo>
                    <a:cubicBezTo>
                      <a:pt x="278347" y="216421"/>
                      <a:pt x="216917" y="277708"/>
                      <a:pt x="141431" y="277708"/>
                    </a:cubicBezTo>
                    <a:lnTo>
                      <a:pt x="141431" y="282207"/>
                    </a:lnTo>
                    <a:cubicBezTo>
                      <a:pt x="219414" y="282207"/>
                      <a:pt x="282856" y="218906"/>
                      <a:pt x="282856" y="141097"/>
                    </a:cubicBezTo>
                    <a:cubicBezTo>
                      <a:pt x="282856" y="63288"/>
                      <a:pt x="219439" y="0"/>
                      <a:pt x="141431" y="0"/>
                    </a:cubicBezTo>
                    <a:cubicBezTo>
                      <a:pt x="63423" y="0"/>
                      <a:pt x="0" y="63294"/>
                      <a:pt x="0" y="141097"/>
                    </a:cubicBezTo>
                    <a:cubicBezTo>
                      <a:pt x="0" y="218900"/>
                      <a:pt x="63442" y="282207"/>
                      <a:pt x="141431" y="282207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32" name="Google Shape;3732;p24"/>
              <p:cNvSpPr/>
              <p:nvPr/>
            </p:nvSpPr>
            <p:spPr>
              <a:xfrm>
                <a:off x="8339613" y="3925007"/>
                <a:ext cx="15379" cy="21907"/>
              </a:xfrm>
              <a:custGeom>
                <a:rect b="b" l="l" r="r" t="t"/>
                <a:pathLst>
                  <a:path extrusionOk="0" h="21907" w="15379">
                    <a:moveTo>
                      <a:pt x="0" y="3234"/>
                    </a:moveTo>
                    <a:cubicBezTo>
                      <a:pt x="3083" y="6241"/>
                      <a:pt x="4647" y="8318"/>
                      <a:pt x="6344" y="12275"/>
                    </a:cubicBezTo>
                    <a:cubicBezTo>
                      <a:pt x="7851" y="15805"/>
                      <a:pt x="8172" y="18076"/>
                      <a:pt x="8380" y="21908"/>
                    </a:cubicBezTo>
                    <a:lnTo>
                      <a:pt x="15380" y="18812"/>
                    </a:lnTo>
                    <a:cubicBezTo>
                      <a:pt x="12794" y="15949"/>
                      <a:pt x="11344" y="14188"/>
                      <a:pt x="9780" y="10633"/>
                    </a:cubicBezTo>
                    <a:cubicBezTo>
                      <a:pt x="8181" y="7306"/>
                      <a:pt x="7284" y="3687"/>
                      <a:pt x="7144" y="0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33" name="Google Shape;3733;p24"/>
              <p:cNvSpPr/>
              <p:nvPr/>
            </p:nvSpPr>
            <p:spPr>
              <a:xfrm>
                <a:off x="8335918" y="3928342"/>
                <a:ext cx="21956" cy="15351"/>
              </a:xfrm>
              <a:custGeom>
                <a:rect b="b" l="l" r="r" t="t"/>
                <a:pathLst>
                  <a:path extrusionOk="0" h="15351" w="21956">
                    <a:moveTo>
                      <a:pt x="3241" y="15352"/>
                    </a:moveTo>
                    <a:cubicBezTo>
                      <a:pt x="6224" y="12250"/>
                      <a:pt x="8324" y="10671"/>
                      <a:pt x="12302" y="9022"/>
                    </a:cubicBezTo>
                    <a:cubicBezTo>
                      <a:pt x="15853" y="7550"/>
                      <a:pt x="18116" y="7229"/>
                      <a:pt x="21957" y="6990"/>
                    </a:cubicBezTo>
                    <a:lnTo>
                      <a:pt x="18860" y="0"/>
                    </a:lnTo>
                    <a:cubicBezTo>
                      <a:pt x="16004" y="2598"/>
                      <a:pt x="14207" y="4001"/>
                      <a:pt x="10663" y="5587"/>
                    </a:cubicBezTo>
                    <a:cubicBezTo>
                      <a:pt x="7326" y="7180"/>
                      <a:pt x="3697" y="8075"/>
                      <a:pt x="0" y="8217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34" name="Google Shape;3734;p24"/>
              <p:cNvSpPr/>
              <p:nvPr/>
            </p:nvSpPr>
            <p:spPr>
              <a:xfrm>
                <a:off x="8557141" y="3925007"/>
                <a:ext cx="15348" cy="21907"/>
              </a:xfrm>
              <a:custGeom>
                <a:rect b="b" l="l" r="r" t="t"/>
                <a:pathLst>
                  <a:path extrusionOk="0" h="21907" w="15348">
                    <a:moveTo>
                      <a:pt x="15348" y="3234"/>
                    </a:moveTo>
                    <a:cubicBezTo>
                      <a:pt x="12271" y="6248"/>
                      <a:pt x="10688" y="8318"/>
                      <a:pt x="9042" y="12275"/>
                    </a:cubicBezTo>
                    <a:cubicBezTo>
                      <a:pt x="7523" y="15811"/>
                      <a:pt x="7201" y="18076"/>
                      <a:pt x="6999" y="21908"/>
                    </a:cubicBezTo>
                    <a:lnTo>
                      <a:pt x="0" y="18812"/>
                    </a:lnTo>
                    <a:cubicBezTo>
                      <a:pt x="2554" y="15930"/>
                      <a:pt x="4061" y="14194"/>
                      <a:pt x="5593" y="10633"/>
                    </a:cubicBezTo>
                    <a:cubicBezTo>
                      <a:pt x="7185" y="7303"/>
                      <a:pt x="8084" y="3686"/>
                      <a:pt x="8235" y="0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35" name="Google Shape;3735;p24"/>
              <p:cNvSpPr/>
              <p:nvPr/>
            </p:nvSpPr>
            <p:spPr>
              <a:xfrm>
                <a:off x="8554228" y="3928348"/>
                <a:ext cx="21943" cy="15345"/>
              </a:xfrm>
              <a:custGeom>
                <a:rect b="b" l="l" r="r" t="t"/>
                <a:pathLst>
                  <a:path extrusionOk="0" h="15345" w="21943">
                    <a:moveTo>
                      <a:pt x="18715" y="15345"/>
                    </a:moveTo>
                    <a:cubicBezTo>
                      <a:pt x="15714" y="12250"/>
                      <a:pt x="13639" y="10658"/>
                      <a:pt x="9654" y="9016"/>
                    </a:cubicBezTo>
                    <a:cubicBezTo>
                      <a:pt x="6091" y="7556"/>
                      <a:pt x="3840" y="7210"/>
                      <a:pt x="0" y="6984"/>
                    </a:cubicBezTo>
                    <a:lnTo>
                      <a:pt x="3090" y="0"/>
                    </a:lnTo>
                    <a:cubicBezTo>
                      <a:pt x="5940" y="2605"/>
                      <a:pt x="7750" y="3989"/>
                      <a:pt x="11287" y="5587"/>
                    </a:cubicBezTo>
                    <a:cubicBezTo>
                      <a:pt x="14622" y="7183"/>
                      <a:pt x="18249" y="8078"/>
                      <a:pt x="21944" y="8217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36" name="Google Shape;3736;p24"/>
              <p:cNvSpPr/>
              <p:nvPr/>
            </p:nvSpPr>
            <p:spPr>
              <a:xfrm>
                <a:off x="8380870" y="3971105"/>
                <a:ext cx="23466" cy="25537"/>
              </a:xfrm>
              <a:custGeom>
                <a:rect b="b" l="l" r="r" t="t"/>
                <a:pathLst>
                  <a:path extrusionOk="0" h="25537" w="23466">
                    <a:moveTo>
                      <a:pt x="20142" y="14931"/>
                    </a:moveTo>
                    <a:cubicBezTo>
                      <a:pt x="21983" y="13931"/>
                      <a:pt x="22879" y="14843"/>
                      <a:pt x="23339" y="14252"/>
                    </a:cubicBezTo>
                    <a:cubicBezTo>
                      <a:pt x="23679" y="13818"/>
                      <a:pt x="23288" y="13623"/>
                      <a:pt x="22771" y="13233"/>
                    </a:cubicBezTo>
                    <a:cubicBezTo>
                      <a:pt x="22084" y="12692"/>
                      <a:pt x="21327" y="12264"/>
                      <a:pt x="20640" y="11735"/>
                    </a:cubicBezTo>
                    <a:cubicBezTo>
                      <a:pt x="19953" y="11207"/>
                      <a:pt x="19341" y="10559"/>
                      <a:pt x="18629" y="10005"/>
                    </a:cubicBezTo>
                    <a:cubicBezTo>
                      <a:pt x="18345" y="9779"/>
                      <a:pt x="17695" y="9149"/>
                      <a:pt x="17317" y="9628"/>
                    </a:cubicBezTo>
                    <a:cubicBezTo>
                      <a:pt x="16611" y="10534"/>
                      <a:pt x="19839" y="11515"/>
                      <a:pt x="17948" y="13906"/>
                    </a:cubicBezTo>
                    <a:cubicBezTo>
                      <a:pt x="17632" y="14315"/>
                      <a:pt x="16882" y="15164"/>
                      <a:pt x="14795" y="16309"/>
                    </a:cubicBezTo>
                    <a:lnTo>
                      <a:pt x="5387" y="21481"/>
                    </a:lnTo>
                    <a:cubicBezTo>
                      <a:pt x="5166" y="21607"/>
                      <a:pt x="4794" y="21884"/>
                      <a:pt x="4642" y="21777"/>
                    </a:cubicBezTo>
                    <a:cubicBezTo>
                      <a:pt x="4491" y="21670"/>
                      <a:pt x="4642" y="21204"/>
                      <a:pt x="4718" y="20971"/>
                    </a:cubicBezTo>
                    <a:lnTo>
                      <a:pt x="8003" y="10276"/>
                    </a:lnTo>
                    <a:cubicBezTo>
                      <a:pt x="8377" y="8767"/>
                      <a:pt x="8997" y="7330"/>
                      <a:pt x="9838" y="6022"/>
                    </a:cubicBezTo>
                    <a:cubicBezTo>
                      <a:pt x="10683" y="4947"/>
                      <a:pt x="11844" y="6475"/>
                      <a:pt x="12361" y="5783"/>
                    </a:cubicBezTo>
                    <a:cubicBezTo>
                      <a:pt x="12701" y="5356"/>
                      <a:pt x="12562" y="5280"/>
                      <a:pt x="11787" y="4670"/>
                    </a:cubicBezTo>
                    <a:cubicBezTo>
                      <a:pt x="11396" y="4374"/>
                      <a:pt x="10608" y="3921"/>
                      <a:pt x="9050" y="2713"/>
                    </a:cubicBezTo>
                    <a:cubicBezTo>
                      <a:pt x="8224" y="2084"/>
                      <a:pt x="7480" y="1310"/>
                      <a:pt x="6673" y="687"/>
                    </a:cubicBezTo>
                    <a:cubicBezTo>
                      <a:pt x="6307" y="410"/>
                      <a:pt x="5714" y="-382"/>
                      <a:pt x="5229" y="222"/>
                    </a:cubicBezTo>
                    <a:cubicBezTo>
                      <a:pt x="5090" y="410"/>
                      <a:pt x="5286" y="807"/>
                      <a:pt x="5342" y="895"/>
                    </a:cubicBezTo>
                    <a:cubicBezTo>
                      <a:pt x="6097" y="1656"/>
                      <a:pt x="6316" y="2797"/>
                      <a:pt x="5897" y="3783"/>
                    </a:cubicBezTo>
                    <a:lnTo>
                      <a:pt x="298" y="23381"/>
                    </a:lnTo>
                    <a:cubicBezTo>
                      <a:pt x="-99" y="24803"/>
                      <a:pt x="-62" y="25269"/>
                      <a:pt x="191" y="25439"/>
                    </a:cubicBezTo>
                    <a:cubicBezTo>
                      <a:pt x="443" y="25608"/>
                      <a:pt x="695" y="25590"/>
                      <a:pt x="1452" y="25137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37" name="Google Shape;3737;p24"/>
              <p:cNvSpPr/>
              <p:nvPr/>
            </p:nvSpPr>
            <p:spPr>
              <a:xfrm>
                <a:off x="8414769" y="3991718"/>
                <a:ext cx="17720" cy="25571"/>
              </a:xfrm>
              <a:custGeom>
                <a:rect b="b" l="l" r="r" t="t"/>
                <a:pathLst>
                  <a:path extrusionOk="0" h="25571" w="17720">
                    <a:moveTo>
                      <a:pt x="10721" y="4428"/>
                    </a:moveTo>
                    <a:cubicBezTo>
                      <a:pt x="11320" y="2031"/>
                      <a:pt x="13162" y="3730"/>
                      <a:pt x="13458" y="2541"/>
                    </a:cubicBezTo>
                    <a:cubicBezTo>
                      <a:pt x="13553" y="2170"/>
                      <a:pt x="13408" y="2094"/>
                      <a:pt x="12777" y="1912"/>
                    </a:cubicBezTo>
                    <a:cubicBezTo>
                      <a:pt x="12304" y="1799"/>
                      <a:pt x="11907" y="1830"/>
                      <a:pt x="9366" y="1195"/>
                    </a:cubicBezTo>
                    <a:cubicBezTo>
                      <a:pt x="8218" y="918"/>
                      <a:pt x="6515" y="358"/>
                      <a:pt x="5317" y="62"/>
                    </a:cubicBezTo>
                    <a:cubicBezTo>
                      <a:pt x="4687" y="-95"/>
                      <a:pt x="4302" y="62"/>
                      <a:pt x="4220" y="358"/>
                    </a:cubicBezTo>
                    <a:cubicBezTo>
                      <a:pt x="3949" y="1459"/>
                      <a:pt x="7550" y="1446"/>
                      <a:pt x="6881" y="4133"/>
                    </a:cubicBezTo>
                    <a:lnTo>
                      <a:pt x="3161" y="19044"/>
                    </a:lnTo>
                    <a:cubicBezTo>
                      <a:pt x="2202" y="22882"/>
                      <a:pt x="348" y="20611"/>
                      <a:pt x="8" y="22064"/>
                    </a:cubicBezTo>
                    <a:cubicBezTo>
                      <a:pt x="-36" y="22253"/>
                      <a:pt x="102" y="22454"/>
                      <a:pt x="493" y="22555"/>
                    </a:cubicBezTo>
                    <a:cubicBezTo>
                      <a:pt x="2146" y="22957"/>
                      <a:pt x="3426" y="23146"/>
                      <a:pt x="4365" y="23379"/>
                    </a:cubicBezTo>
                    <a:cubicBezTo>
                      <a:pt x="5860" y="23750"/>
                      <a:pt x="7625" y="24329"/>
                      <a:pt x="12178" y="25462"/>
                    </a:cubicBezTo>
                    <a:cubicBezTo>
                      <a:pt x="14637" y="26091"/>
                      <a:pt x="17046" y="23933"/>
                      <a:pt x="17664" y="21473"/>
                    </a:cubicBezTo>
                    <a:cubicBezTo>
                      <a:pt x="17815" y="20875"/>
                      <a:pt x="17626" y="20724"/>
                      <a:pt x="17506" y="20699"/>
                    </a:cubicBezTo>
                    <a:cubicBezTo>
                      <a:pt x="16371" y="20416"/>
                      <a:pt x="15753" y="24637"/>
                      <a:pt x="8331" y="22794"/>
                    </a:cubicBezTo>
                    <a:cubicBezTo>
                      <a:pt x="6169" y="22259"/>
                      <a:pt x="6572" y="21152"/>
                      <a:pt x="7070" y="19201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38" name="Google Shape;3738;p24"/>
              <p:cNvSpPr/>
              <p:nvPr/>
            </p:nvSpPr>
            <p:spPr>
              <a:xfrm>
                <a:off x="8435945" y="3995713"/>
                <a:ext cx="17289" cy="23829"/>
              </a:xfrm>
              <a:custGeom>
                <a:rect b="b" l="l" r="r" t="t"/>
                <a:pathLst>
                  <a:path extrusionOk="0" h="23829" w="17289">
                    <a:moveTo>
                      <a:pt x="7460" y="4222"/>
                    </a:moveTo>
                    <a:cubicBezTo>
                      <a:pt x="7617" y="1982"/>
                      <a:pt x="7743" y="1963"/>
                      <a:pt x="11470" y="2221"/>
                    </a:cubicBezTo>
                    <a:cubicBezTo>
                      <a:pt x="17416" y="2636"/>
                      <a:pt x="14749" y="6260"/>
                      <a:pt x="16193" y="6355"/>
                    </a:cubicBezTo>
                    <a:cubicBezTo>
                      <a:pt x="16899" y="6405"/>
                      <a:pt x="16824" y="5323"/>
                      <a:pt x="16824" y="4901"/>
                    </a:cubicBezTo>
                    <a:lnTo>
                      <a:pt x="16925" y="1692"/>
                    </a:lnTo>
                    <a:cubicBezTo>
                      <a:pt x="16926" y="1368"/>
                      <a:pt x="16681" y="1096"/>
                      <a:pt x="16357" y="1063"/>
                    </a:cubicBezTo>
                    <a:cubicBezTo>
                      <a:pt x="13639" y="875"/>
                      <a:pt x="11508" y="856"/>
                      <a:pt x="9320" y="705"/>
                    </a:cubicBezTo>
                    <a:cubicBezTo>
                      <a:pt x="4603" y="371"/>
                      <a:pt x="2384" y="76"/>
                      <a:pt x="1122" y="0"/>
                    </a:cubicBezTo>
                    <a:cubicBezTo>
                      <a:pt x="687" y="0"/>
                      <a:pt x="422" y="214"/>
                      <a:pt x="410" y="503"/>
                    </a:cubicBezTo>
                    <a:cubicBezTo>
                      <a:pt x="309" y="1806"/>
                      <a:pt x="3865" y="1013"/>
                      <a:pt x="3664" y="3920"/>
                    </a:cubicBezTo>
                    <a:lnTo>
                      <a:pt x="2604" y="19064"/>
                    </a:lnTo>
                    <a:cubicBezTo>
                      <a:pt x="2327" y="23002"/>
                      <a:pt x="82" y="21102"/>
                      <a:pt x="0" y="22587"/>
                    </a:cubicBezTo>
                    <a:cubicBezTo>
                      <a:pt x="0" y="22782"/>
                      <a:pt x="164" y="22958"/>
                      <a:pt x="561" y="22977"/>
                    </a:cubicBezTo>
                    <a:cubicBezTo>
                      <a:pt x="2257" y="23097"/>
                      <a:pt x="3563" y="23065"/>
                      <a:pt x="4515" y="23128"/>
                    </a:cubicBezTo>
                    <a:cubicBezTo>
                      <a:pt x="6053" y="23241"/>
                      <a:pt x="7895" y="23493"/>
                      <a:pt x="12580" y="23820"/>
                    </a:cubicBezTo>
                    <a:cubicBezTo>
                      <a:pt x="15102" y="24003"/>
                      <a:pt x="17107" y="21473"/>
                      <a:pt x="17284" y="18944"/>
                    </a:cubicBezTo>
                    <a:cubicBezTo>
                      <a:pt x="17328" y="18315"/>
                      <a:pt x="17114" y="18227"/>
                      <a:pt x="17000" y="18214"/>
                    </a:cubicBezTo>
                    <a:cubicBezTo>
                      <a:pt x="15821" y="18133"/>
                      <a:pt x="15960" y="22398"/>
                      <a:pt x="8317" y="21870"/>
                    </a:cubicBezTo>
                    <a:cubicBezTo>
                      <a:pt x="6104" y="21713"/>
                      <a:pt x="6306" y="20555"/>
                      <a:pt x="6426" y="18548"/>
                    </a:cubicBezTo>
                    <a:lnTo>
                      <a:pt x="6716" y="14408"/>
                    </a:lnTo>
                    <a:cubicBezTo>
                      <a:pt x="6848" y="12520"/>
                      <a:pt x="6753" y="12137"/>
                      <a:pt x="8172" y="12231"/>
                    </a:cubicBezTo>
                    <a:lnTo>
                      <a:pt x="10449" y="12395"/>
                    </a:lnTo>
                    <a:cubicBezTo>
                      <a:pt x="13652" y="12615"/>
                      <a:pt x="12548" y="15981"/>
                      <a:pt x="13532" y="16050"/>
                    </a:cubicBezTo>
                    <a:cubicBezTo>
                      <a:pt x="14276" y="16107"/>
                      <a:pt x="14163" y="14924"/>
                      <a:pt x="14163" y="14509"/>
                    </a:cubicBezTo>
                    <a:lnTo>
                      <a:pt x="14346" y="8727"/>
                    </a:lnTo>
                    <a:cubicBezTo>
                      <a:pt x="14377" y="7858"/>
                      <a:pt x="14037" y="7896"/>
                      <a:pt x="13816" y="7883"/>
                    </a:cubicBezTo>
                    <a:cubicBezTo>
                      <a:pt x="13185" y="7833"/>
                      <a:pt x="12895" y="10815"/>
                      <a:pt x="10247" y="10627"/>
                    </a:cubicBezTo>
                    <a:lnTo>
                      <a:pt x="8311" y="10488"/>
                    </a:lnTo>
                    <a:cubicBezTo>
                      <a:pt x="6980" y="10394"/>
                      <a:pt x="6999" y="10167"/>
                      <a:pt x="7100" y="8777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39" name="Google Shape;3739;p24"/>
              <p:cNvSpPr/>
              <p:nvPr/>
            </p:nvSpPr>
            <p:spPr>
              <a:xfrm>
                <a:off x="8454821" y="3995243"/>
                <a:ext cx="24352" cy="24894"/>
              </a:xfrm>
              <a:custGeom>
                <a:rect b="b" l="l" r="r" t="t"/>
                <a:pathLst>
                  <a:path extrusionOk="0" h="24894" w="24352">
                    <a:moveTo>
                      <a:pt x="5048" y="20263"/>
                    </a:moveTo>
                    <a:cubicBezTo>
                      <a:pt x="5339" y="23554"/>
                      <a:pt x="2331" y="23233"/>
                      <a:pt x="2444" y="24523"/>
                    </a:cubicBezTo>
                    <a:cubicBezTo>
                      <a:pt x="2495" y="25076"/>
                      <a:pt x="3075" y="24856"/>
                      <a:pt x="3434" y="24825"/>
                    </a:cubicBezTo>
                    <a:cubicBezTo>
                      <a:pt x="4260" y="24755"/>
                      <a:pt x="5080" y="24554"/>
                      <a:pt x="6070" y="24466"/>
                    </a:cubicBezTo>
                    <a:cubicBezTo>
                      <a:pt x="7060" y="24378"/>
                      <a:pt x="8195" y="24416"/>
                      <a:pt x="9708" y="24284"/>
                    </a:cubicBezTo>
                    <a:cubicBezTo>
                      <a:pt x="10106" y="24252"/>
                      <a:pt x="10875" y="24214"/>
                      <a:pt x="10837" y="23761"/>
                    </a:cubicBezTo>
                    <a:cubicBezTo>
                      <a:pt x="10705" y="22245"/>
                      <a:pt x="6959" y="24781"/>
                      <a:pt x="6423" y="18577"/>
                    </a:cubicBezTo>
                    <a:lnTo>
                      <a:pt x="5452" y="7592"/>
                    </a:lnTo>
                    <a:cubicBezTo>
                      <a:pt x="5452" y="7302"/>
                      <a:pt x="5452" y="7070"/>
                      <a:pt x="5654" y="7051"/>
                    </a:cubicBezTo>
                    <a:cubicBezTo>
                      <a:pt x="5856" y="7032"/>
                      <a:pt x="6007" y="7183"/>
                      <a:pt x="6240" y="7422"/>
                    </a:cubicBezTo>
                    <a:lnTo>
                      <a:pt x="22522" y="22937"/>
                    </a:lnTo>
                    <a:cubicBezTo>
                      <a:pt x="22708" y="23207"/>
                      <a:pt x="23027" y="23354"/>
                      <a:pt x="23354" y="23321"/>
                    </a:cubicBezTo>
                    <a:cubicBezTo>
                      <a:pt x="23726" y="23321"/>
                      <a:pt x="23701" y="23025"/>
                      <a:pt x="23638" y="22314"/>
                    </a:cubicBezTo>
                    <a:lnTo>
                      <a:pt x="22049" y="4194"/>
                    </a:lnTo>
                    <a:cubicBezTo>
                      <a:pt x="21752" y="803"/>
                      <a:pt x="24439" y="1350"/>
                      <a:pt x="24350" y="382"/>
                    </a:cubicBezTo>
                    <a:cubicBezTo>
                      <a:pt x="24350" y="287"/>
                      <a:pt x="24312" y="-40"/>
                      <a:pt x="23720" y="4"/>
                    </a:cubicBezTo>
                    <a:cubicBezTo>
                      <a:pt x="23449" y="42"/>
                      <a:pt x="22377" y="256"/>
                      <a:pt x="20441" y="426"/>
                    </a:cubicBezTo>
                    <a:cubicBezTo>
                      <a:pt x="18322" y="614"/>
                      <a:pt x="17414" y="570"/>
                      <a:pt x="16922" y="608"/>
                    </a:cubicBezTo>
                    <a:cubicBezTo>
                      <a:pt x="16658" y="621"/>
                      <a:pt x="16454" y="846"/>
                      <a:pt x="16467" y="1109"/>
                    </a:cubicBezTo>
                    <a:cubicBezTo>
                      <a:pt x="16469" y="1140"/>
                      <a:pt x="16474" y="1170"/>
                      <a:pt x="16481" y="1199"/>
                    </a:cubicBezTo>
                    <a:cubicBezTo>
                      <a:pt x="16575" y="2263"/>
                      <a:pt x="20264" y="1350"/>
                      <a:pt x="20535" y="4289"/>
                    </a:cubicBezTo>
                    <a:lnTo>
                      <a:pt x="21475" y="15054"/>
                    </a:lnTo>
                    <a:cubicBezTo>
                      <a:pt x="21544" y="15859"/>
                      <a:pt x="21525" y="16255"/>
                      <a:pt x="21336" y="16274"/>
                    </a:cubicBezTo>
                    <a:cubicBezTo>
                      <a:pt x="21147" y="16293"/>
                      <a:pt x="20743" y="15928"/>
                      <a:pt x="20308" y="15519"/>
                    </a:cubicBezTo>
                    <a:lnTo>
                      <a:pt x="6694" y="2345"/>
                    </a:lnTo>
                    <a:cubicBezTo>
                      <a:pt x="6064" y="1778"/>
                      <a:pt x="6436" y="1527"/>
                      <a:pt x="5433" y="1608"/>
                    </a:cubicBezTo>
                    <a:cubicBezTo>
                      <a:pt x="3806" y="1747"/>
                      <a:pt x="3018" y="1948"/>
                      <a:pt x="2217" y="2024"/>
                    </a:cubicBezTo>
                    <a:cubicBezTo>
                      <a:pt x="1631" y="2068"/>
                      <a:pt x="1070" y="1992"/>
                      <a:pt x="483" y="2024"/>
                    </a:cubicBezTo>
                    <a:cubicBezTo>
                      <a:pt x="211" y="2028"/>
                      <a:pt x="-5" y="2252"/>
                      <a:pt x="0" y="2523"/>
                    </a:cubicBezTo>
                    <a:cubicBezTo>
                      <a:pt x="0" y="2554"/>
                      <a:pt x="4" y="2585"/>
                      <a:pt x="10" y="2615"/>
                    </a:cubicBezTo>
                    <a:cubicBezTo>
                      <a:pt x="143" y="4163"/>
                      <a:pt x="3409" y="1759"/>
                      <a:pt x="3945" y="7976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40" name="Google Shape;3740;p24"/>
              <p:cNvSpPr/>
              <p:nvPr/>
            </p:nvSpPr>
            <p:spPr>
              <a:xfrm>
                <a:off x="8482203" y="3990517"/>
                <a:ext cx="21479" cy="24687"/>
              </a:xfrm>
              <a:custGeom>
                <a:rect b="b" l="l" r="r" t="t"/>
                <a:pathLst>
                  <a:path extrusionOk="0" h="24687" w="21479">
                    <a:moveTo>
                      <a:pt x="15866" y="112"/>
                    </a:moveTo>
                    <a:cubicBezTo>
                      <a:pt x="15810" y="-39"/>
                      <a:pt x="15602" y="-8"/>
                      <a:pt x="15450" y="36"/>
                    </a:cubicBezTo>
                    <a:cubicBezTo>
                      <a:pt x="15040" y="162"/>
                      <a:pt x="15318" y="1194"/>
                      <a:pt x="14757" y="1364"/>
                    </a:cubicBezTo>
                    <a:cubicBezTo>
                      <a:pt x="13880" y="1641"/>
                      <a:pt x="11017" y="433"/>
                      <a:pt x="7448" y="1534"/>
                    </a:cubicBezTo>
                    <a:cubicBezTo>
                      <a:pt x="8" y="3799"/>
                      <a:pt x="-938" y="11600"/>
                      <a:pt x="663" y="16791"/>
                    </a:cubicBezTo>
                    <a:cubicBezTo>
                      <a:pt x="1407" y="19239"/>
                      <a:pt x="5172" y="26776"/>
                      <a:pt x="13823" y="24133"/>
                    </a:cubicBezTo>
                    <a:cubicBezTo>
                      <a:pt x="20129" y="22246"/>
                      <a:pt x="21813" y="16583"/>
                      <a:pt x="21428" y="15325"/>
                    </a:cubicBezTo>
                    <a:cubicBezTo>
                      <a:pt x="21371" y="15136"/>
                      <a:pt x="21062" y="15067"/>
                      <a:pt x="20911" y="15105"/>
                    </a:cubicBezTo>
                    <a:cubicBezTo>
                      <a:pt x="20142" y="15344"/>
                      <a:pt x="19379" y="20025"/>
                      <a:pt x="14801" y="21397"/>
                    </a:cubicBezTo>
                    <a:cubicBezTo>
                      <a:pt x="9163" y="23120"/>
                      <a:pt x="4920" y="17697"/>
                      <a:pt x="3570" y="13324"/>
                    </a:cubicBezTo>
                    <a:cubicBezTo>
                      <a:pt x="2309" y="9172"/>
                      <a:pt x="3362" y="4094"/>
                      <a:pt x="7707" y="2773"/>
                    </a:cubicBezTo>
                    <a:cubicBezTo>
                      <a:pt x="11137" y="1735"/>
                      <a:pt x="14561" y="3629"/>
                      <a:pt x="16945" y="6164"/>
                    </a:cubicBezTo>
                    <a:cubicBezTo>
                      <a:pt x="17285" y="6498"/>
                      <a:pt x="17689" y="7089"/>
                      <a:pt x="18155" y="6951"/>
                    </a:cubicBezTo>
                    <a:cubicBezTo>
                      <a:pt x="18622" y="6812"/>
                      <a:pt x="18326" y="6120"/>
                      <a:pt x="18200" y="5812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41" name="Google Shape;3741;p24"/>
              <p:cNvSpPr/>
              <p:nvPr/>
            </p:nvSpPr>
            <p:spPr>
              <a:xfrm>
                <a:off x="8499053" y="3984731"/>
                <a:ext cx="19962" cy="23903"/>
              </a:xfrm>
              <a:custGeom>
                <a:rect b="b" l="l" r="r" t="t"/>
                <a:pathLst>
                  <a:path extrusionOk="0" h="23903" w="19962">
                    <a:moveTo>
                      <a:pt x="7914" y="4011"/>
                    </a:moveTo>
                    <a:cubicBezTo>
                      <a:pt x="6464" y="1286"/>
                      <a:pt x="9055" y="1223"/>
                      <a:pt x="8544" y="236"/>
                    </a:cubicBezTo>
                    <a:cubicBezTo>
                      <a:pt x="8355" y="-104"/>
                      <a:pt x="8191" y="-85"/>
                      <a:pt x="7372" y="349"/>
                    </a:cubicBezTo>
                    <a:cubicBezTo>
                      <a:pt x="5820" y="1173"/>
                      <a:pt x="4900" y="1802"/>
                      <a:pt x="3922" y="2331"/>
                    </a:cubicBezTo>
                    <a:cubicBezTo>
                      <a:pt x="2945" y="2859"/>
                      <a:pt x="1841" y="3281"/>
                      <a:pt x="769" y="3847"/>
                    </a:cubicBezTo>
                    <a:cubicBezTo>
                      <a:pt x="524" y="3979"/>
                      <a:pt x="-208" y="4250"/>
                      <a:pt x="57" y="4741"/>
                    </a:cubicBezTo>
                    <a:cubicBezTo>
                      <a:pt x="587" y="5741"/>
                      <a:pt x="3248" y="3312"/>
                      <a:pt x="4629" y="5911"/>
                    </a:cubicBezTo>
                    <a:lnTo>
                      <a:pt x="11956" y="19664"/>
                    </a:lnTo>
                    <a:cubicBezTo>
                      <a:pt x="13406" y="22382"/>
                      <a:pt x="11048" y="22678"/>
                      <a:pt x="11584" y="23678"/>
                    </a:cubicBezTo>
                    <a:cubicBezTo>
                      <a:pt x="11647" y="23855"/>
                      <a:pt x="11842" y="23947"/>
                      <a:pt x="12020" y="23884"/>
                    </a:cubicBezTo>
                    <a:cubicBezTo>
                      <a:pt x="12037" y="23877"/>
                      <a:pt x="12054" y="23870"/>
                      <a:pt x="12069" y="23861"/>
                    </a:cubicBezTo>
                    <a:cubicBezTo>
                      <a:pt x="12776" y="23490"/>
                      <a:pt x="13879" y="22747"/>
                      <a:pt x="15058" y="22124"/>
                    </a:cubicBezTo>
                    <a:cubicBezTo>
                      <a:pt x="17190" y="20998"/>
                      <a:pt x="18249" y="20577"/>
                      <a:pt x="19264" y="20042"/>
                    </a:cubicBezTo>
                    <a:cubicBezTo>
                      <a:pt x="19895" y="19708"/>
                      <a:pt x="20078" y="19469"/>
                      <a:pt x="19895" y="19148"/>
                    </a:cubicBezTo>
                    <a:cubicBezTo>
                      <a:pt x="19409" y="18230"/>
                      <a:pt x="17057" y="21168"/>
                      <a:pt x="15178" y="17657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42" name="Google Shape;3742;p24"/>
              <p:cNvSpPr/>
              <p:nvPr/>
            </p:nvSpPr>
            <p:spPr>
              <a:xfrm>
                <a:off x="8325485" y="3873051"/>
                <a:ext cx="24476" cy="19270"/>
              </a:xfrm>
              <a:custGeom>
                <a:rect b="b" l="l" r="r" t="t"/>
                <a:pathLst>
                  <a:path extrusionOk="0" h="19270" w="24476">
                    <a:moveTo>
                      <a:pt x="4713" y="2019"/>
                    </a:moveTo>
                    <a:cubicBezTo>
                      <a:pt x="2866" y="1132"/>
                      <a:pt x="3137" y="81"/>
                      <a:pt x="2393" y="6"/>
                    </a:cubicBezTo>
                    <a:cubicBezTo>
                      <a:pt x="1838" y="-51"/>
                      <a:pt x="1901" y="320"/>
                      <a:pt x="1844" y="868"/>
                    </a:cubicBezTo>
                    <a:cubicBezTo>
                      <a:pt x="1775" y="1597"/>
                      <a:pt x="1844" y="2334"/>
                      <a:pt x="1756" y="3057"/>
                    </a:cubicBezTo>
                    <a:cubicBezTo>
                      <a:pt x="1668" y="3781"/>
                      <a:pt x="1478" y="4523"/>
                      <a:pt x="1403" y="5272"/>
                    </a:cubicBezTo>
                    <a:cubicBezTo>
                      <a:pt x="1403" y="5586"/>
                      <a:pt x="1195" y="6335"/>
                      <a:pt x="1813" y="6392"/>
                    </a:cubicBezTo>
                    <a:cubicBezTo>
                      <a:pt x="2954" y="6505"/>
                      <a:pt x="2008" y="3768"/>
                      <a:pt x="5066" y="4070"/>
                    </a:cubicBezTo>
                    <a:cubicBezTo>
                      <a:pt x="6382" y="4250"/>
                      <a:pt x="7657" y="4659"/>
                      <a:pt x="8831" y="5278"/>
                    </a:cubicBezTo>
                    <a:lnTo>
                      <a:pt x="18346" y="9821"/>
                    </a:lnTo>
                    <a:cubicBezTo>
                      <a:pt x="18573" y="9921"/>
                      <a:pt x="19015" y="10072"/>
                      <a:pt x="18977" y="10223"/>
                    </a:cubicBezTo>
                    <a:cubicBezTo>
                      <a:pt x="18939" y="10374"/>
                      <a:pt x="18498" y="10469"/>
                      <a:pt x="18258" y="10519"/>
                    </a:cubicBezTo>
                    <a:lnTo>
                      <a:pt x="7463" y="12847"/>
                    </a:lnTo>
                    <a:cubicBezTo>
                      <a:pt x="5965" y="13238"/>
                      <a:pt x="4420" y="13420"/>
                      <a:pt x="2872" y="13388"/>
                    </a:cubicBezTo>
                    <a:cubicBezTo>
                      <a:pt x="1516" y="13250"/>
                      <a:pt x="2159" y="11740"/>
                      <a:pt x="1283" y="11658"/>
                    </a:cubicBezTo>
                    <a:cubicBezTo>
                      <a:pt x="734" y="11601"/>
                      <a:pt x="747" y="11733"/>
                      <a:pt x="652" y="12564"/>
                    </a:cubicBezTo>
                    <a:cubicBezTo>
                      <a:pt x="608" y="12979"/>
                      <a:pt x="652" y="13740"/>
                      <a:pt x="501" y="15401"/>
                    </a:cubicBezTo>
                    <a:cubicBezTo>
                      <a:pt x="406" y="16282"/>
                      <a:pt x="192" y="17151"/>
                      <a:pt x="104" y="18012"/>
                    </a:cubicBezTo>
                    <a:cubicBezTo>
                      <a:pt x="66" y="18396"/>
                      <a:pt x="-268" y="19176"/>
                      <a:pt x="507" y="19271"/>
                    </a:cubicBezTo>
                    <a:cubicBezTo>
                      <a:pt x="734" y="19271"/>
                      <a:pt x="961" y="18975"/>
                      <a:pt x="999" y="18900"/>
                    </a:cubicBezTo>
                    <a:cubicBezTo>
                      <a:pt x="1434" y="17874"/>
                      <a:pt x="1825" y="17547"/>
                      <a:pt x="3143" y="17226"/>
                    </a:cubicBezTo>
                    <a:lnTo>
                      <a:pt x="22691" y="12658"/>
                    </a:lnTo>
                    <a:cubicBezTo>
                      <a:pt x="24103" y="12325"/>
                      <a:pt x="24457" y="12105"/>
                      <a:pt x="24475" y="11840"/>
                    </a:cubicBezTo>
                    <a:cubicBezTo>
                      <a:pt x="24494" y="11576"/>
                      <a:pt x="24330" y="11412"/>
                      <a:pt x="23511" y="11035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43" name="Google Shape;3743;p24"/>
              <p:cNvSpPr/>
              <p:nvPr/>
            </p:nvSpPr>
            <p:spPr>
              <a:xfrm>
                <a:off x="8326970" y="3851758"/>
                <a:ext cx="26671" cy="24561"/>
              </a:xfrm>
              <a:custGeom>
                <a:rect b="b" l="l" r="r" t="t"/>
                <a:pathLst>
                  <a:path extrusionOk="0" h="24561" w="26671">
                    <a:moveTo>
                      <a:pt x="18696" y="21217"/>
                    </a:moveTo>
                    <a:cubicBezTo>
                      <a:pt x="21919" y="21953"/>
                      <a:pt x="20790" y="24256"/>
                      <a:pt x="22064" y="24545"/>
                    </a:cubicBezTo>
                    <a:cubicBezTo>
                      <a:pt x="22600" y="24664"/>
                      <a:pt x="22549" y="24123"/>
                      <a:pt x="22619" y="23847"/>
                    </a:cubicBezTo>
                    <a:cubicBezTo>
                      <a:pt x="22776" y="23167"/>
                      <a:pt x="22808" y="22456"/>
                      <a:pt x="22997" y="21638"/>
                    </a:cubicBezTo>
                    <a:cubicBezTo>
                      <a:pt x="23186" y="20820"/>
                      <a:pt x="23520" y="19958"/>
                      <a:pt x="23804" y="18700"/>
                    </a:cubicBezTo>
                    <a:cubicBezTo>
                      <a:pt x="23886" y="18367"/>
                      <a:pt x="24056" y="17744"/>
                      <a:pt x="23621" y="17643"/>
                    </a:cubicBezTo>
                    <a:cubicBezTo>
                      <a:pt x="22127" y="17297"/>
                      <a:pt x="23533" y="21028"/>
                      <a:pt x="17448" y="19631"/>
                    </a:cubicBezTo>
                    <a:lnTo>
                      <a:pt x="6678" y="17146"/>
                    </a:lnTo>
                    <a:cubicBezTo>
                      <a:pt x="6400" y="17083"/>
                      <a:pt x="6186" y="16982"/>
                      <a:pt x="6217" y="16825"/>
                    </a:cubicBezTo>
                    <a:cubicBezTo>
                      <a:pt x="6249" y="16668"/>
                      <a:pt x="6444" y="16586"/>
                      <a:pt x="6741" y="16473"/>
                    </a:cubicBezTo>
                    <a:lnTo>
                      <a:pt x="26017" y="8105"/>
                    </a:lnTo>
                    <a:cubicBezTo>
                      <a:pt x="26320" y="7985"/>
                      <a:pt x="26534" y="7903"/>
                      <a:pt x="26648" y="7551"/>
                    </a:cubicBezTo>
                    <a:cubicBezTo>
                      <a:pt x="26761" y="7199"/>
                      <a:pt x="26459" y="7186"/>
                      <a:pt x="25765" y="7023"/>
                    </a:cubicBezTo>
                    <a:lnTo>
                      <a:pt x="7977" y="2971"/>
                    </a:lnTo>
                    <a:cubicBezTo>
                      <a:pt x="4647" y="2203"/>
                      <a:pt x="5908" y="234"/>
                      <a:pt x="4956" y="7"/>
                    </a:cubicBezTo>
                    <a:cubicBezTo>
                      <a:pt x="4862" y="7"/>
                      <a:pt x="4546" y="-87"/>
                      <a:pt x="4433" y="398"/>
                    </a:cubicBezTo>
                    <a:cubicBezTo>
                      <a:pt x="4376" y="624"/>
                      <a:pt x="4300" y="1543"/>
                      <a:pt x="3935" y="3128"/>
                    </a:cubicBezTo>
                    <a:cubicBezTo>
                      <a:pt x="3531" y="4877"/>
                      <a:pt x="3235" y="5576"/>
                      <a:pt x="3140" y="5985"/>
                    </a:cubicBezTo>
                    <a:cubicBezTo>
                      <a:pt x="3046" y="6393"/>
                      <a:pt x="3367" y="6463"/>
                      <a:pt x="3588" y="6513"/>
                    </a:cubicBezTo>
                    <a:cubicBezTo>
                      <a:pt x="4628" y="6752"/>
                      <a:pt x="4773" y="3537"/>
                      <a:pt x="7661" y="4198"/>
                    </a:cubicBezTo>
                    <a:lnTo>
                      <a:pt x="18205" y="6633"/>
                    </a:lnTo>
                    <a:cubicBezTo>
                      <a:pt x="18999" y="6815"/>
                      <a:pt x="19365" y="6953"/>
                      <a:pt x="19333" y="7104"/>
                    </a:cubicBezTo>
                    <a:cubicBezTo>
                      <a:pt x="19302" y="7255"/>
                      <a:pt x="18841" y="7469"/>
                      <a:pt x="18324" y="7696"/>
                    </a:cubicBezTo>
                    <a:lnTo>
                      <a:pt x="2005" y="14617"/>
                    </a:lnTo>
                    <a:cubicBezTo>
                      <a:pt x="1299" y="14938"/>
                      <a:pt x="1141" y="14617"/>
                      <a:pt x="958" y="15391"/>
                    </a:cubicBezTo>
                    <a:cubicBezTo>
                      <a:pt x="656" y="16731"/>
                      <a:pt x="624" y="17416"/>
                      <a:pt x="473" y="18071"/>
                    </a:cubicBezTo>
                    <a:cubicBezTo>
                      <a:pt x="359" y="18549"/>
                      <a:pt x="132" y="18977"/>
                      <a:pt x="13" y="19461"/>
                    </a:cubicBezTo>
                    <a:cubicBezTo>
                      <a:pt x="-57" y="19763"/>
                      <a:pt x="170" y="19952"/>
                      <a:pt x="460" y="20009"/>
                    </a:cubicBezTo>
                    <a:cubicBezTo>
                      <a:pt x="1980" y="20361"/>
                      <a:pt x="574" y="17058"/>
                      <a:pt x="6652" y="18455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44" name="Google Shape;3744;p24"/>
              <p:cNvSpPr/>
              <p:nvPr/>
            </p:nvSpPr>
            <p:spPr>
              <a:xfrm>
                <a:off x="8332207" y="3842917"/>
                <a:ext cx="24408" cy="13568"/>
              </a:xfrm>
              <a:custGeom>
                <a:rect b="b" l="l" r="r" t="t"/>
                <a:pathLst>
                  <a:path extrusionOk="0" h="13568" w="24408">
                    <a:moveTo>
                      <a:pt x="5073" y="2821"/>
                    </a:moveTo>
                    <a:cubicBezTo>
                      <a:pt x="2141" y="1871"/>
                      <a:pt x="3856" y="380"/>
                      <a:pt x="2809" y="40"/>
                    </a:cubicBezTo>
                    <a:cubicBezTo>
                      <a:pt x="2431" y="-79"/>
                      <a:pt x="2330" y="40"/>
                      <a:pt x="2091" y="764"/>
                    </a:cubicBezTo>
                    <a:cubicBezTo>
                      <a:pt x="1630" y="2167"/>
                      <a:pt x="1460" y="3098"/>
                      <a:pt x="1176" y="3985"/>
                    </a:cubicBezTo>
                    <a:cubicBezTo>
                      <a:pt x="892" y="4872"/>
                      <a:pt x="464" y="5772"/>
                      <a:pt x="148" y="6735"/>
                    </a:cubicBezTo>
                    <a:cubicBezTo>
                      <a:pt x="73" y="6955"/>
                      <a:pt x="-217" y="7540"/>
                      <a:pt x="306" y="7716"/>
                    </a:cubicBezTo>
                    <a:cubicBezTo>
                      <a:pt x="1391" y="8062"/>
                      <a:pt x="1428" y="4992"/>
                      <a:pt x="4247" y="5910"/>
                    </a:cubicBezTo>
                    <a:lnTo>
                      <a:pt x="19084" y="10717"/>
                    </a:lnTo>
                    <a:cubicBezTo>
                      <a:pt x="22023" y="11674"/>
                      <a:pt x="20636" y="13190"/>
                      <a:pt x="21720" y="13536"/>
                    </a:cubicBezTo>
                    <a:cubicBezTo>
                      <a:pt x="21872" y="13586"/>
                      <a:pt x="22111" y="13605"/>
                      <a:pt x="22181" y="13385"/>
                    </a:cubicBezTo>
                    <a:cubicBezTo>
                      <a:pt x="22389" y="12756"/>
                      <a:pt x="22609" y="11642"/>
                      <a:pt x="22956" y="10579"/>
                    </a:cubicBezTo>
                    <a:cubicBezTo>
                      <a:pt x="23587" y="8691"/>
                      <a:pt x="24003" y="7785"/>
                      <a:pt x="24306" y="6873"/>
                    </a:cubicBezTo>
                    <a:cubicBezTo>
                      <a:pt x="24488" y="6307"/>
                      <a:pt x="24432" y="6043"/>
                      <a:pt x="24098" y="5929"/>
                    </a:cubicBezTo>
                    <a:cubicBezTo>
                      <a:pt x="23108" y="5608"/>
                      <a:pt x="23631" y="8830"/>
                      <a:pt x="19829" y="7603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45" name="Google Shape;3745;p24"/>
              <p:cNvSpPr/>
              <p:nvPr/>
            </p:nvSpPr>
            <p:spPr>
              <a:xfrm>
                <a:off x="8334894" y="3824600"/>
                <a:ext cx="25368" cy="18403"/>
              </a:xfrm>
              <a:custGeom>
                <a:rect b="b" l="l" r="r" t="t"/>
                <a:pathLst>
                  <a:path extrusionOk="0" h="18403" w="25368">
                    <a:moveTo>
                      <a:pt x="9701" y="2697"/>
                    </a:moveTo>
                    <a:cubicBezTo>
                      <a:pt x="8238" y="1282"/>
                      <a:pt x="8824" y="369"/>
                      <a:pt x="8137" y="67"/>
                    </a:cubicBezTo>
                    <a:cubicBezTo>
                      <a:pt x="7632" y="-159"/>
                      <a:pt x="7576" y="218"/>
                      <a:pt x="7349" y="697"/>
                    </a:cubicBezTo>
                    <a:cubicBezTo>
                      <a:pt x="7052" y="1326"/>
                      <a:pt x="6876" y="2075"/>
                      <a:pt x="6579" y="2741"/>
                    </a:cubicBezTo>
                    <a:cubicBezTo>
                      <a:pt x="6283" y="3408"/>
                      <a:pt x="5860" y="4038"/>
                      <a:pt x="5552" y="4730"/>
                    </a:cubicBezTo>
                    <a:cubicBezTo>
                      <a:pt x="5425" y="5013"/>
                      <a:pt x="5028" y="5654"/>
                      <a:pt x="5596" y="5906"/>
                    </a:cubicBezTo>
                    <a:cubicBezTo>
                      <a:pt x="6636" y="6372"/>
                      <a:pt x="6605" y="3484"/>
                      <a:pt x="9379" y="4730"/>
                    </a:cubicBezTo>
                    <a:cubicBezTo>
                      <a:pt x="10558" y="5311"/>
                      <a:pt x="11625" y="6095"/>
                      <a:pt x="12532" y="7045"/>
                    </a:cubicBezTo>
                    <a:lnTo>
                      <a:pt x="20099" y="14299"/>
                    </a:lnTo>
                    <a:cubicBezTo>
                      <a:pt x="20275" y="14463"/>
                      <a:pt x="20654" y="14746"/>
                      <a:pt x="20584" y="14884"/>
                    </a:cubicBezTo>
                    <a:cubicBezTo>
                      <a:pt x="20515" y="15023"/>
                      <a:pt x="20055" y="14966"/>
                      <a:pt x="19821" y="14941"/>
                    </a:cubicBezTo>
                    <a:lnTo>
                      <a:pt x="8919" y="13771"/>
                    </a:lnTo>
                    <a:cubicBezTo>
                      <a:pt x="7380" y="13680"/>
                      <a:pt x="5863" y="13372"/>
                      <a:pt x="4410" y="12858"/>
                    </a:cubicBezTo>
                    <a:cubicBezTo>
                      <a:pt x="3149" y="12305"/>
                      <a:pt x="4246" y="11078"/>
                      <a:pt x="3445" y="10726"/>
                    </a:cubicBezTo>
                    <a:cubicBezTo>
                      <a:pt x="2941" y="10493"/>
                      <a:pt x="2916" y="10625"/>
                      <a:pt x="2582" y="11386"/>
                    </a:cubicBezTo>
                    <a:cubicBezTo>
                      <a:pt x="2411" y="11770"/>
                      <a:pt x="2222" y="12506"/>
                      <a:pt x="1547" y="14022"/>
                    </a:cubicBezTo>
                    <a:cubicBezTo>
                      <a:pt x="1188" y="14828"/>
                      <a:pt x="702" y="15589"/>
                      <a:pt x="362" y="16363"/>
                    </a:cubicBezTo>
                    <a:cubicBezTo>
                      <a:pt x="198" y="16722"/>
                      <a:pt x="-363" y="17351"/>
                      <a:pt x="362" y="17672"/>
                    </a:cubicBezTo>
                    <a:cubicBezTo>
                      <a:pt x="576" y="17760"/>
                      <a:pt x="892" y="17527"/>
                      <a:pt x="948" y="17477"/>
                    </a:cubicBezTo>
                    <a:cubicBezTo>
                      <a:pt x="1680" y="16633"/>
                      <a:pt x="2159" y="16451"/>
                      <a:pt x="3471" y="16558"/>
                    </a:cubicBezTo>
                    <a:lnTo>
                      <a:pt x="23384" y="18351"/>
                    </a:lnTo>
                    <a:cubicBezTo>
                      <a:pt x="24822" y="18483"/>
                      <a:pt x="25225" y="18351"/>
                      <a:pt x="25333" y="18137"/>
                    </a:cubicBezTo>
                    <a:cubicBezTo>
                      <a:pt x="25440" y="17923"/>
                      <a:pt x="25333" y="17678"/>
                      <a:pt x="24664" y="17074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46" name="Google Shape;3746;p24"/>
              <p:cNvSpPr/>
              <p:nvPr/>
            </p:nvSpPr>
            <p:spPr>
              <a:xfrm>
                <a:off x="8343752" y="3812188"/>
                <a:ext cx="25785" cy="22983"/>
              </a:xfrm>
              <a:custGeom>
                <a:rect b="b" l="l" r="r" t="t"/>
                <a:pathLst>
                  <a:path extrusionOk="0" h="22983" w="25785">
                    <a:moveTo>
                      <a:pt x="6329" y="8384"/>
                    </a:moveTo>
                    <a:cubicBezTo>
                      <a:pt x="4437" y="7163"/>
                      <a:pt x="4475" y="7056"/>
                      <a:pt x="6190" y="4426"/>
                    </a:cubicBezTo>
                    <a:cubicBezTo>
                      <a:pt x="8921" y="223"/>
                      <a:pt x="11008" y="3986"/>
                      <a:pt x="11676" y="2967"/>
                    </a:cubicBezTo>
                    <a:cubicBezTo>
                      <a:pt x="11998" y="2463"/>
                      <a:pt x="11046" y="1991"/>
                      <a:pt x="10661" y="1784"/>
                    </a:cubicBezTo>
                    <a:lnTo>
                      <a:pt x="7905" y="117"/>
                    </a:lnTo>
                    <a:cubicBezTo>
                      <a:pt x="7653" y="-72"/>
                      <a:pt x="7296" y="-28"/>
                      <a:pt x="7098" y="217"/>
                    </a:cubicBezTo>
                    <a:cubicBezTo>
                      <a:pt x="5837" y="2105"/>
                      <a:pt x="4986" y="3709"/>
                      <a:pt x="3983" y="5251"/>
                    </a:cubicBezTo>
                    <a:cubicBezTo>
                      <a:pt x="1814" y="8579"/>
                      <a:pt x="685" y="10076"/>
                      <a:pt x="105" y="10970"/>
                    </a:cubicBezTo>
                    <a:cubicBezTo>
                      <a:pt x="-72" y="11211"/>
                      <a:pt x="-20" y="11549"/>
                      <a:pt x="221" y="11726"/>
                    </a:cubicBezTo>
                    <a:cubicBezTo>
                      <a:pt x="233" y="11735"/>
                      <a:pt x="245" y="11742"/>
                      <a:pt x="257" y="11750"/>
                    </a:cubicBezTo>
                    <a:cubicBezTo>
                      <a:pt x="1347" y="12461"/>
                      <a:pt x="2073" y="9434"/>
                      <a:pt x="4526" y="11020"/>
                    </a:cubicBezTo>
                    <a:lnTo>
                      <a:pt x="17282" y="19262"/>
                    </a:lnTo>
                    <a:cubicBezTo>
                      <a:pt x="20599" y="21420"/>
                      <a:pt x="18051" y="22125"/>
                      <a:pt x="19306" y="22930"/>
                    </a:cubicBezTo>
                    <a:cubicBezTo>
                      <a:pt x="19470" y="23037"/>
                      <a:pt x="19697" y="22993"/>
                      <a:pt x="19874" y="22710"/>
                    </a:cubicBezTo>
                    <a:cubicBezTo>
                      <a:pt x="20656" y="21514"/>
                      <a:pt x="21135" y="20533"/>
                      <a:pt x="21583" y="19860"/>
                    </a:cubicBezTo>
                    <a:cubicBezTo>
                      <a:pt x="22289" y="18771"/>
                      <a:pt x="23247" y="17532"/>
                      <a:pt x="25366" y="14197"/>
                    </a:cubicBezTo>
                    <a:cubicBezTo>
                      <a:pt x="26526" y="12417"/>
                      <a:pt x="25133" y="9680"/>
                      <a:pt x="23001" y="8302"/>
                    </a:cubicBezTo>
                    <a:cubicBezTo>
                      <a:pt x="22484" y="7969"/>
                      <a:pt x="22308" y="8069"/>
                      <a:pt x="22251" y="8157"/>
                    </a:cubicBezTo>
                    <a:cubicBezTo>
                      <a:pt x="21709" y="8981"/>
                      <a:pt x="25479" y="10995"/>
                      <a:pt x="21973" y="16387"/>
                    </a:cubicBezTo>
                    <a:cubicBezTo>
                      <a:pt x="20952" y="17953"/>
                      <a:pt x="20025" y="17230"/>
                      <a:pt x="18329" y="16141"/>
                    </a:cubicBezTo>
                    <a:lnTo>
                      <a:pt x="14842" y="13876"/>
                    </a:lnTo>
                    <a:cubicBezTo>
                      <a:pt x="13259" y="12851"/>
                      <a:pt x="12874" y="12725"/>
                      <a:pt x="13530" y="11725"/>
                    </a:cubicBezTo>
                    <a:lnTo>
                      <a:pt x="14577" y="10114"/>
                    </a:lnTo>
                    <a:cubicBezTo>
                      <a:pt x="16046" y="7855"/>
                      <a:pt x="18543" y="10334"/>
                      <a:pt x="18991" y="9642"/>
                    </a:cubicBezTo>
                    <a:cubicBezTo>
                      <a:pt x="19331" y="9114"/>
                      <a:pt x="18266" y="8610"/>
                      <a:pt x="17900" y="8384"/>
                    </a:cubicBezTo>
                    <a:lnTo>
                      <a:pt x="12937" y="5389"/>
                    </a:lnTo>
                    <a:cubicBezTo>
                      <a:pt x="12193" y="4936"/>
                      <a:pt x="12092" y="5213"/>
                      <a:pt x="11992" y="5389"/>
                    </a:cubicBezTo>
                    <a:cubicBezTo>
                      <a:pt x="11708" y="5823"/>
                      <a:pt x="14173" y="7516"/>
                      <a:pt x="12956" y="9384"/>
                    </a:cubicBezTo>
                    <a:lnTo>
                      <a:pt x="12067" y="10762"/>
                    </a:lnTo>
                    <a:cubicBezTo>
                      <a:pt x="11437" y="11693"/>
                      <a:pt x="11266" y="11567"/>
                      <a:pt x="10087" y="10806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47" name="Google Shape;3747;p24"/>
              <p:cNvSpPr/>
              <p:nvPr/>
            </p:nvSpPr>
            <p:spPr>
              <a:xfrm>
                <a:off x="8370688" y="3786113"/>
                <a:ext cx="19235" cy="22555"/>
              </a:xfrm>
              <a:custGeom>
                <a:rect b="b" l="l" r="r" t="t"/>
                <a:pathLst>
                  <a:path extrusionOk="0" h="22555" w="19235">
                    <a:moveTo>
                      <a:pt x="11773" y="21982"/>
                    </a:moveTo>
                    <a:cubicBezTo>
                      <a:pt x="12403" y="22492"/>
                      <a:pt x="12517" y="22706"/>
                      <a:pt x="13141" y="22442"/>
                    </a:cubicBezTo>
                    <a:cubicBezTo>
                      <a:pt x="14572" y="21812"/>
                      <a:pt x="16092" y="21542"/>
                      <a:pt x="17303" y="20554"/>
                    </a:cubicBezTo>
                    <a:cubicBezTo>
                      <a:pt x="19913" y="18371"/>
                      <a:pt x="19894" y="14627"/>
                      <a:pt x="17151" y="11368"/>
                    </a:cubicBezTo>
                    <a:cubicBezTo>
                      <a:pt x="14503" y="8222"/>
                      <a:pt x="12290" y="8222"/>
                      <a:pt x="9168" y="8852"/>
                    </a:cubicBezTo>
                    <a:cubicBezTo>
                      <a:pt x="5246" y="9600"/>
                      <a:pt x="3903" y="10192"/>
                      <a:pt x="2497" y="8531"/>
                    </a:cubicBezTo>
                    <a:cubicBezTo>
                      <a:pt x="1091" y="6870"/>
                      <a:pt x="1236" y="5171"/>
                      <a:pt x="2497" y="4070"/>
                    </a:cubicBezTo>
                    <a:cubicBezTo>
                      <a:pt x="5927" y="1201"/>
                      <a:pt x="10108" y="5574"/>
                      <a:pt x="10568" y="5190"/>
                    </a:cubicBezTo>
                    <a:cubicBezTo>
                      <a:pt x="11029" y="4806"/>
                      <a:pt x="10820" y="4473"/>
                      <a:pt x="10322" y="3931"/>
                    </a:cubicBezTo>
                    <a:lnTo>
                      <a:pt x="7296" y="786"/>
                    </a:lnTo>
                    <a:cubicBezTo>
                      <a:pt x="6779" y="245"/>
                      <a:pt x="6526" y="-177"/>
                      <a:pt x="6224" y="75"/>
                    </a:cubicBezTo>
                    <a:cubicBezTo>
                      <a:pt x="5921" y="326"/>
                      <a:pt x="5801" y="1107"/>
                      <a:pt x="5543" y="1333"/>
                    </a:cubicBezTo>
                    <a:cubicBezTo>
                      <a:pt x="4912" y="1836"/>
                      <a:pt x="3291" y="1566"/>
                      <a:pt x="1665" y="2931"/>
                    </a:cubicBezTo>
                    <a:cubicBezTo>
                      <a:pt x="-669" y="4882"/>
                      <a:pt x="-511" y="8310"/>
                      <a:pt x="1898" y="11161"/>
                    </a:cubicBezTo>
                    <a:cubicBezTo>
                      <a:pt x="4086" y="13778"/>
                      <a:pt x="6079" y="13759"/>
                      <a:pt x="8588" y="13268"/>
                    </a:cubicBezTo>
                    <a:cubicBezTo>
                      <a:pt x="13280" y="12343"/>
                      <a:pt x="14799" y="11620"/>
                      <a:pt x="16578" y="13728"/>
                    </a:cubicBezTo>
                    <a:cubicBezTo>
                      <a:pt x="18255" y="15716"/>
                      <a:pt x="18059" y="17912"/>
                      <a:pt x="16508" y="19214"/>
                    </a:cubicBezTo>
                    <a:cubicBezTo>
                      <a:pt x="14295" y="21064"/>
                      <a:pt x="11161" y="19843"/>
                      <a:pt x="8513" y="17956"/>
                    </a:cubicBezTo>
                    <a:cubicBezTo>
                      <a:pt x="8159" y="17698"/>
                      <a:pt x="7932" y="17509"/>
                      <a:pt x="7617" y="17773"/>
                    </a:cubicBezTo>
                    <a:cubicBezTo>
                      <a:pt x="7119" y="18188"/>
                      <a:pt x="7920" y="18742"/>
                      <a:pt x="8248" y="19031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48" name="Google Shape;3748;p24"/>
              <p:cNvSpPr/>
              <p:nvPr/>
            </p:nvSpPr>
            <p:spPr>
              <a:xfrm>
                <a:off x="8378977" y="3779734"/>
                <a:ext cx="20272" cy="22560"/>
              </a:xfrm>
              <a:custGeom>
                <a:rect b="b" l="l" r="r" t="t"/>
                <a:pathLst>
                  <a:path extrusionOk="0" h="22560" w="20272">
                    <a:moveTo>
                      <a:pt x="6882" y="3804"/>
                    </a:moveTo>
                    <a:cubicBezTo>
                      <a:pt x="5116" y="1288"/>
                      <a:pt x="7380" y="1124"/>
                      <a:pt x="6750" y="218"/>
                    </a:cubicBezTo>
                    <a:cubicBezTo>
                      <a:pt x="6523" y="-103"/>
                      <a:pt x="6384" y="-84"/>
                      <a:pt x="5741" y="369"/>
                    </a:cubicBezTo>
                    <a:cubicBezTo>
                      <a:pt x="4530" y="1212"/>
                      <a:pt x="3849" y="1860"/>
                      <a:pt x="3073" y="2389"/>
                    </a:cubicBezTo>
                    <a:cubicBezTo>
                      <a:pt x="2298" y="2917"/>
                      <a:pt x="1415" y="3389"/>
                      <a:pt x="551" y="3968"/>
                    </a:cubicBezTo>
                    <a:cubicBezTo>
                      <a:pt x="368" y="4100"/>
                      <a:pt x="-225" y="4396"/>
                      <a:pt x="91" y="4849"/>
                    </a:cubicBezTo>
                    <a:cubicBezTo>
                      <a:pt x="721" y="5774"/>
                      <a:pt x="2613" y="3351"/>
                      <a:pt x="4322" y="5767"/>
                    </a:cubicBezTo>
                    <a:lnTo>
                      <a:pt x="13276" y="18521"/>
                    </a:lnTo>
                    <a:cubicBezTo>
                      <a:pt x="15048" y="21037"/>
                      <a:pt x="13030" y="21421"/>
                      <a:pt x="13680" y="22359"/>
                    </a:cubicBezTo>
                    <a:cubicBezTo>
                      <a:pt x="13780" y="22491"/>
                      <a:pt x="13951" y="22642"/>
                      <a:pt x="14140" y="22510"/>
                    </a:cubicBezTo>
                    <a:cubicBezTo>
                      <a:pt x="14695" y="22120"/>
                      <a:pt x="15540" y="21377"/>
                      <a:pt x="16448" y="20742"/>
                    </a:cubicBezTo>
                    <a:cubicBezTo>
                      <a:pt x="18106" y="19578"/>
                      <a:pt x="18970" y="19131"/>
                      <a:pt x="19765" y="18584"/>
                    </a:cubicBezTo>
                    <a:cubicBezTo>
                      <a:pt x="20250" y="18238"/>
                      <a:pt x="20395" y="17998"/>
                      <a:pt x="20168" y="17709"/>
                    </a:cubicBezTo>
                    <a:cubicBezTo>
                      <a:pt x="19538" y="16860"/>
                      <a:pt x="18037" y="19748"/>
                      <a:pt x="15754" y="16451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49" name="Google Shape;3749;p24"/>
              <p:cNvSpPr/>
              <p:nvPr/>
            </p:nvSpPr>
            <p:spPr>
              <a:xfrm>
                <a:off x="8467765" y="3759568"/>
                <a:ext cx="17066" cy="23928"/>
              </a:xfrm>
              <a:custGeom>
                <a:rect b="b" l="l" r="r" t="t"/>
                <a:pathLst>
                  <a:path extrusionOk="0" h="23928" w="17066">
                    <a:moveTo>
                      <a:pt x="8519" y="4334"/>
                    </a:moveTo>
                    <a:cubicBezTo>
                      <a:pt x="8777" y="2893"/>
                      <a:pt x="9300" y="2327"/>
                      <a:pt x="10454" y="2528"/>
                    </a:cubicBezTo>
                    <a:cubicBezTo>
                      <a:pt x="14421" y="3227"/>
                      <a:pt x="13828" y="7933"/>
                      <a:pt x="13658" y="8757"/>
                    </a:cubicBezTo>
                    <a:cubicBezTo>
                      <a:pt x="13487" y="9581"/>
                      <a:pt x="12624" y="13161"/>
                      <a:pt x="9521" y="12601"/>
                    </a:cubicBezTo>
                    <a:cubicBezTo>
                      <a:pt x="9121" y="12499"/>
                      <a:pt x="8729" y="12366"/>
                      <a:pt x="8348" y="12205"/>
                    </a:cubicBezTo>
                    <a:cubicBezTo>
                      <a:pt x="8039" y="12148"/>
                      <a:pt x="7919" y="12526"/>
                      <a:pt x="7882" y="12746"/>
                    </a:cubicBezTo>
                    <a:cubicBezTo>
                      <a:pt x="7844" y="12966"/>
                      <a:pt x="7844" y="13696"/>
                      <a:pt x="10353" y="14137"/>
                    </a:cubicBezTo>
                    <a:cubicBezTo>
                      <a:pt x="13399" y="14671"/>
                      <a:pt x="16212" y="12671"/>
                      <a:pt x="16924" y="8669"/>
                    </a:cubicBezTo>
                    <a:cubicBezTo>
                      <a:pt x="17750" y="4007"/>
                      <a:pt x="14849" y="1855"/>
                      <a:pt x="11564" y="1339"/>
                    </a:cubicBezTo>
                    <a:cubicBezTo>
                      <a:pt x="9742" y="1050"/>
                      <a:pt x="7901" y="830"/>
                      <a:pt x="7541" y="760"/>
                    </a:cubicBezTo>
                    <a:cubicBezTo>
                      <a:pt x="5599" y="421"/>
                      <a:pt x="4212" y="49"/>
                      <a:pt x="4035" y="18"/>
                    </a:cubicBezTo>
                    <a:cubicBezTo>
                      <a:pt x="3405" y="-89"/>
                      <a:pt x="3241" y="307"/>
                      <a:pt x="3209" y="496"/>
                    </a:cubicBezTo>
                    <a:cubicBezTo>
                      <a:pt x="2995" y="1679"/>
                      <a:pt x="5895" y="836"/>
                      <a:pt x="5296" y="4221"/>
                    </a:cubicBezTo>
                    <a:lnTo>
                      <a:pt x="2812" y="18276"/>
                    </a:lnTo>
                    <a:cubicBezTo>
                      <a:pt x="2106" y="22265"/>
                      <a:pt x="182" y="21208"/>
                      <a:pt x="18" y="22133"/>
                    </a:cubicBezTo>
                    <a:cubicBezTo>
                      <a:pt x="-52" y="22370"/>
                      <a:pt x="84" y="22618"/>
                      <a:pt x="321" y="22688"/>
                    </a:cubicBezTo>
                    <a:cubicBezTo>
                      <a:pt x="370" y="22703"/>
                      <a:pt x="421" y="22709"/>
                      <a:pt x="472" y="22706"/>
                    </a:cubicBezTo>
                    <a:cubicBezTo>
                      <a:pt x="617" y="22706"/>
                      <a:pt x="2616" y="22951"/>
                      <a:pt x="3625" y="23134"/>
                    </a:cubicBezTo>
                    <a:cubicBezTo>
                      <a:pt x="4187" y="23234"/>
                      <a:pt x="5290" y="23555"/>
                      <a:pt x="7087" y="23876"/>
                    </a:cubicBezTo>
                    <a:cubicBezTo>
                      <a:pt x="7447" y="23939"/>
                      <a:pt x="7686" y="24046"/>
                      <a:pt x="7787" y="23505"/>
                    </a:cubicBezTo>
                    <a:cubicBezTo>
                      <a:pt x="7983" y="22385"/>
                      <a:pt x="5183" y="23146"/>
                      <a:pt x="5895" y="19151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50" name="Google Shape;3750;p24"/>
              <p:cNvSpPr/>
              <p:nvPr/>
            </p:nvSpPr>
            <p:spPr>
              <a:xfrm>
                <a:off x="8483768" y="3764813"/>
                <a:ext cx="19842" cy="23010"/>
              </a:xfrm>
              <a:custGeom>
                <a:rect b="b" l="l" r="r" t="t"/>
                <a:pathLst>
                  <a:path extrusionOk="0" h="23010" w="19842">
                    <a:moveTo>
                      <a:pt x="14112" y="505"/>
                    </a:moveTo>
                    <a:cubicBezTo>
                      <a:pt x="8210" y="-1458"/>
                      <a:pt x="3203" y="2481"/>
                      <a:pt x="870" y="9200"/>
                    </a:cubicBezTo>
                    <a:cubicBezTo>
                      <a:pt x="-1268" y="15423"/>
                      <a:pt x="624" y="20708"/>
                      <a:pt x="5561" y="22406"/>
                    </a:cubicBezTo>
                    <a:cubicBezTo>
                      <a:pt x="13412" y="25112"/>
                      <a:pt x="17504" y="18097"/>
                      <a:pt x="18980" y="13787"/>
                    </a:cubicBezTo>
                    <a:cubicBezTo>
                      <a:pt x="21225" y="7306"/>
                      <a:pt x="18911" y="2084"/>
                      <a:pt x="14112" y="505"/>
                    </a:cubicBezTo>
                    <a:close/>
                    <a:moveTo>
                      <a:pt x="15543" y="13963"/>
                    </a:moveTo>
                    <a:cubicBezTo>
                      <a:pt x="13790" y="19053"/>
                      <a:pt x="10991" y="22696"/>
                      <a:pt x="6715" y="21331"/>
                    </a:cubicBezTo>
                    <a:cubicBezTo>
                      <a:pt x="2301" y="19909"/>
                      <a:pt x="2932" y="12963"/>
                      <a:pt x="4489" y="8489"/>
                    </a:cubicBezTo>
                    <a:cubicBezTo>
                      <a:pt x="6047" y="4016"/>
                      <a:pt x="8714" y="228"/>
                      <a:pt x="12901" y="1568"/>
                    </a:cubicBezTo>
                    <a:cubicBezTo>
                      <a:pt x="16111" y="2594"/>
                      <a:pt x="17889" y="7187"/>
                      <a:pt x="15543" y="13963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51" name="Google Shape;3751;p24"/>
              <p:cNvSpPr/>
              <p:nvPr/>
            </p:nvSpPr>
            <p:spPr>
              <a:xfrm>
                <a:off x="8498651" y="3769569"/>
                <a:ext cx="16462" cy="25763"/>
              </a:xfrm>
              <a:custGeom>
                <a:rect b="b" l="l" r="r" t="t"/>
                <a:pathLst>
                  <a:path extrusionOk="0" h="25763" w="16462">
                    <a:moveTo>
                      <a:pt x="13606" y="5142"/>
                    </a:moveTo>
                    <a:cubicBezTo>
                      <a:pt x="14722" y="2953"/>
                      <a:pt x="15820" y="4859"/>
                      <a:pt x="16381" y="3758"/>
                    </a:cubicBezTo>
                    <a:cubicBezTo>
                      <a:pt x="16557" y="3412"/>
                      <a:pt x="16457" y="3324"/>
                      <a:pt x="15977" y="3079"/>
                    </a:cubicBezTo>
                    <a:cubicBezTo>
                      <a:pt x="15062" y="2721"/>
                      <a:pt x="14168" y="2314"/>
                      <a:pt x="13297" y="1858"/>
                    </a:cubicBezTo>
                    <a:cubicBezTo>
                      <a:pt x="12415" y="1411"/>
                      <a:pt x="11128" y="600"/>
                      <a:pt x="10201" y="140"/>
                    </a:cubicBezTo>
                    <a:cubicBezTo>
                      <a:pt x="9716" y="-105"/>
                      <a:pt x="9344" y="-4"/>
                      <a:pt x="9211" y="254"/>
                    </a:cubicBezTo>
                    <a:cubicBezTo>
                      <a:pt x="8701" y="1273"/>
                      <a:pt x="11734" y="1820"/>
                      <a:pt x="10472" y="4274"/>
                    </a:cubicBezTo>
                    <a:lnTo>
                      <a:pt x="3473" y="17946"/>
                    </a:lnTo>
                    <a:cubicBezTo>
                      <a:pt x="1676" y="21469"/>
                      <a:pt x="711" y="19015"/>
                      <a:pt x="30" y="20343"/>
                    </a:cubicBezTo>
                    <a:cubicBezTo>
                      <a:pt x="-52" y="20513"/>
                      <a:pt x="30" y="20733"/>
                      <a:pt x="314" y="20890"/>
                    </a:cubicBezTo>
                    <a:cubicBezTo>
                      <a:pt x="1575" y="21520"/>
                      <a:pt x="2622" y="21916"/>
                      <a:pt x="3334" y="22281"/>
                    </a:cubicBezTo>
                    <a:cubicBezTo>
                      <a:pt x="4495" y="22866"/>
                      <a:pt x="5857" y="23690"/>
                      <a:pt x="9350" y="25483"/>
                    </a:cubicBezTo>
                    <a:cubicBezTo>
                      <a:pt x="11242" y="26452"/>
                      <a:pt x="13827" y="24772"/>
                      <a:pt x="14975" y="22520"/>
                    </a:cubicBezTo>
                    <a:cubicBezTo>
                      <a:pt x="15258" y="21973"/>
                      <a:pt x="15132" y="21803"/>
                      <a:pt x="15044" y="21752"/>
                    </a:cubicBezTo>
                    <a:cubicBezTo>
                      <a:pt x="14168" y="21306"/>
                      <a:pt x="12522" y="25257"/>
                      <a:pt x="6809" y="22337"/>
                    </a:cubicBezTo>
                    <a:cubicBezTo>
                      <a:pt x="5144" y="21488"/>
                      <a:pt x="5768" y="20494"/>
                      <a:pt x="6676" y="18701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52" name="Google Shape;3752;p24"/>
              <p:cNvSpPr/>
              <p:nvPr/>
            </p:nvSpPr>
            <p:spPr>
              <a:xfrm>
                <a:off x="8511287" y="3777351"/>
                <a:ext cx="18432" cy="23717"/>
              </a:xfrm>
              <a:custGeom>
                <a:rect b="b" l="l" r="r" t="t"/>
                <a:pathLst>
                  <a:path extrusionOk="0" h="23717" w="18432">
                    <a:moveTo>
                      <a:pt x="15013" y="6125"/>
                    </a:moveTo>
                    <a:cubicBezTo>
                      <a:pt x="16741" y="3570"/>
                      <a:pt x="17700" y="5628"/>
                      <a:pt x="18324" y="4715"/>
                    </a:cubicBezTo>
                    <a:cubicBezTo>
                      <a:pt x="18538" y="4394"/>
                      <a:pt x="18469" y="4262"/>
                      <a:pt x="17819" y="3828"/>
                    </a:cubicBezTo>
                    <a:cubicBezTo>
                      <a:pt x="16596" y="2998"/>
                      <a:pt x="15745" y="2570"/>
                      <a:pt x="14963" y="2067"/>
                    </a:cubicBezTo>
                    <a:cubicBezTo>
                      <a:pt x="14181" y="1563"/>
                      <a:pt x="13443" y="884"/>
                      <a:pt x="12604" y="317"/>
                    </a:cubicBezTo>
                    <a:cubicBezTo>
                      <a:pt x="12409" y="185"/>
                      <a:pt x="11930" y="-255"/>
                      <a:pt x="11614" y="204"/>
                    </a:cubicBezTo>
                    <a:cubicBezTo>
                      <a:pt x="10984" y="1142"/>
                      <a:pt x="13929" y="2029"/>
                      <a:pt x="12245" y="4476"/>
                    </a:cubicBezTo>
                    <a:lnTo>
                      <a:pt x="3549" y="17380"/>
                    </a:lnTo>
                    <a:cubicBezTo>
                      <a:pt x="1822" y="19935"/>
                      <a:pt x="737" y="18192"/>
                      <a:pt x="107" y="19136"/>
                    </a:cubicBezTo>
                    <a:cubicBezTo>
                      <a:pt x="12" y="19268"/>
                      <a:pt x="-76" y="19488"/>
                      <a:pt x="107" y="19614"/>
                    </a:cubicBezTo>
                    <a:cubicBezTo>
                      <a:pt x="668" y="19991"/>
                      <a:pt x="1677" y="20507"/>
                      <a:pt x="2629" y="21130"/>
                    </a:cubicBezTo>
                    <a:cubicBezTo>
                      <a:pt x="4306" y="22269"/>
                      <a:pt x="5031" y="22911"/>
                      <a:pt x="5838" y="23446"/>
                    </a:cubicBezTo>
                    <a:cubicBezTo>
                      <a:pt x="6324" y="23785"/>
                      <a:pt x="6601" y="23804"/>
                      <a:pt x="6797" y="23515"/>
                    </a:cubicBezTo>
                    <a:cubicBezTo>
                      <a:pt x="7377" y="22647"/>
                      <a:pt x="4130" y="22256"/>
                      <a:pt x="6368" y="18953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53" name="Google Shape;3753;p24"/>
              <p:cNvSpPr/>
              <p:nvPr/>
            </p:nvSpPr>
            <p:spPr>
              <a:xfrm>
                <a:off x="8520607" y="3782879"/>
                <a:ext cx="23942" cy="25853"/>
              </a:xfrm>
              <a:custGeom>
                <a:rect b="b" l="l" r="r" t="t"/>
                <a:pathLst>
                  <a:path extrusionOk="0" h="25853" w="23942">
                    <a:moveTo>
                      <a:pt x="4716" y="18743"/>
                    </a:moveTo>
                    <a:cubicBezTo>
                      <a:pt x="2332" y="21788"/>
                      <a:pt x="983" y="18743"/>
                      <a:pt x="201" y="19749"/>
                    </a:cubicBezTo>
                    <a:cubicBezTo>
                      <a:pt x="-240" y="20309"/>
                      <a:pt x="132" y="20555"/>
                      <a:pt x="491" y="20844"/>
                    </a:cubicBezTo>
                    <a:cubicBezTo>
                      <a:pt x="1317" y="21473"/>
                      <a:pt x="2074" y="21914"/>
                      <a:pt x="3448" y="22977"/>
                    </a:cubicBezTo>
                    <a:cubicBezTo>
                      <a:pt x="4823" y="24040"/>
                      <a:pt x="5403" y="24663"/>
                      <a:pt x="6236" y="25292"/>
                    </a:cubicBezTo>
                    <a:cubicBezTo>
                      <a:pt x="6828" y="25758"/>
                      <a:pt x="7181" y="26154"/>
                      <a:pt x="7654" y="25538"/>
                    </a:cubicBezTo>
                    <a:cubicBezTo>
                      <a:pt x="8216" y="24827"/>
                      <a:pt x="5012" y="23518"/>
                      <a:pt x="7478" y="20378"/>
                    </a:cubicBezTo>
                    <a:lnTo>
                      <a:pt x="16526" y="8827"/>
                    </a:lnTo>
                    <a:cubicBezTo>
                      <a:pt x="17479" y="7569"/>
                      <a:pt x="17788" y="7625"/>
                      <a:pt x="18626" y="8279"/>
                    </a:cubicBezTo>
                    <a:lnTo>
                      <a:pt x="20373" y="9638"/>
                    </a:lnTo>
                    <a:cubicBezTo>
                      <a:pt x="22807" y="11375"/>
                      <a:pt x="19932" y="13703"/>
                      <a:pt x="20745" y="14345"/>
                    </a:cubicBezTo>
                    <a:cubicBezTo>
                      <a:pt x="21281" y="14754"/>
                      <a:pt x="21836" y="13583"/>
                      <a:pt x="22044" y="13244"/>
                    </a:cubicBezTo>
                    <a:lnTo>
                      <a:pt x="23652" y="10727"/>
                    </a:lnTo>
                    <a:cubicBezTo>
                      <a:pt x="23828" y="10456"/>
                      <a:pt x="24112" y="10098"/>
                      <a:pt x="23810" y="9859"/>
                    </a:cubicBezTo>
                    <a:cubicBezTo>
                      <a:pt x="21918" y="8374"/>
                      <a:pt x="20449" y="7399"/>
                      <a:pt x="17460" y="5071"/>
                    </a:cubicBezTo>
                    <a:cubicBezTo>
                      <a:pt x="14471" y="2743"/>
                      <a:pt x="13172" y="1566"/>
                      <a:pt x="11261" y="81"/>
                    </a:cubicBezTo>
                    <a:cubicBezTo>
                      <a:pt x="10959" y="-164"/>
                      <a:pt x="10681" y="201"/>
                      <a:pt x="10460" y="440"/>
                    </a:cubicBezTo>
                    <a:lnTo>
                      <a:pt x="7484" y="3554"/>
                    </a:lnTo>
                    <a:cubicBezTo>
                      <a:pt x="7188" y="3850"/>
                      <a:pt x="6626" y="4322"/>
                      <a:pt x="7055" y="4655"/>
                    </a:cubicBezTo>
                    <a:cubicBezTo>
                      <a:pt x="7976" y="5379"/>
                      <a:pt x="9981" y="1547"/>
                      <a:pt x="12302" y="3353"/>
                    </a:cubicBezTo>
                    <a:lnTo>
                      <a:pt x="14017" y="4693"/>
                    </a:lnTo>
                    <a:cubicBezTo>
                      <a:pt x="14855" y="5322"/>
                      <a:pt x="14963" y="5637"/>
                      <a:pt x="14017" y="6864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54" name="Google Shape;3754;p24"/>
              <p:cNvSpPr/>
              <p:nvPr/>
            </p:nvSpPr>
            <p:spPr>
              <a:xfrm>
                <a:off x="8530294" y="3795067"/>
                <a:ext cx="25290" cy="24764"/>
              </a:xfrm>
              <a:custGeom>
                <a:rect b="b" l="l" r="r" t="t"/>
                <a:pathLst>
                  <a:path extrusionOk="0" h="24764" w="25290">
                    <a:moveTo>
                      <a:pt x="17421" y="6843"/>
                    </a:moveTo>
                    <a:cubicBezTo>
                      <a:pt x="19060" y="5320"/>
                      <a:pt x="19155" y="5377"/>
                      <a:pt x="21299" y="7667"/>
                    </a:cubicBezTo>
                    <a:cubicBezTo>
                      <a:pt x="24729" y="11329"/>
                      <a:pt x="20554" y="12436"/>
                      <a:pt x="21393" y="13330"/>
                    </a:cubicBezTo>
                    <a:cubicBezTo>
                      <a:pt x="21797" y="13770"/>
                      <a:pt x="22497" y="12940"/>
                      <a:pt x="22787" y="12638"/>
                    </a:cubicBezTo>
                    <a:lnTo>
                      <a:pt x="25069" y="10373"/>
                    </a:lnTo>
                    <a:cubicBezTo>
                      <a:pt x="25318" y="10182"/>
                      <a:pt x="25364" y="9826"/>
                      <a:pt x="25173" y="9579"/>
                    </a:cubicBezTo>
                    <a:cubicBezTo>
                      <a:pt x="25170" y="9575"/>
                      <a:pt x="25167" y="9571"/>
                      <a:pt x="25164" y="9567"/>
                    </a:cubicBezTo>
                    <a:cubicBezTo>
                      <a:pt x="23606" y="7900"/>
                      <a:pt x="22289" y="6686"/>
                      <a:pt x="21027" y="5333"/>
                    </a:cubicBezTo>
                    <a:cubicBezTo>
                      <a:pt x="18316" y="2426"/>
                      <a:pt x="17137" y="973"/>
                      <a:pt x="16405" y="199"/>
                    </a:cubicBezTo>
                    <a:cubicBezTo>
                      <a:pt x="16219" y="-31"/>
                      <a:pt x="15882" y="-67"/>
                      <a:pt x="15652" y="119"/>
                    </a:cubicBezTo>
                    <a:cubicBezTo>
                      <a:pt x="15637" y="130"/>
                      <a:pt x="15624" y="142"/>
                      <a:pt x="15611" y="155"/>
                    </a:cubicBezTo>
                    <a:cubicBezTo>
                      <a:pt x="14659" y="1042"/>
                      <a:pt x="17427" y="2477"/>
                      <a:pt x="15283" y="4465"/>
                    </a:cubicBezTo>
                    <a:lnTo>
                      <a:pt x="4153" y="14821"/>
                    </a:lnTo>
                    <a:cubicBezTo>
                      <a:pt x="1253" y="17520"/>
                      <a:pt x="1196" y="14884"/>
                      <a:pt x="105" y="15897"/>
                    </a:cubicBezTo>
                    <a:cubicBezTo>
                      <a:pt x="-40" y="16029"/>
                      <a:pt x="-53" y="16255"/>
                      <a:pt x="181" y="16526"/>
                    </a:cubicBezTo>
                    <a:cubicBezTo>
                      <a:pt x="1158" y="17570"/>
                      <a:pt x="1990" y="18281"/>
                      <a:pt x="2539" y="18866"/>
                    </a:cubicBezTo>
                    <a:cubicBezTo>
                      <a:pt x="3428" y="19816"/>
                      <a:pt x="4399" y="21043"/>
                      <a:pt x="7092" y="23900"/>
                    </a:cubicBezTo>
                    <a:cubicBezTo>
                      <a:pt x="8548" y="25454"/>
                      <a:pt x="11544" y="24762"/>
                      <a:pt x="13397" y="23032"/>
                    </a:cubicBezTo>
                    <a:cubicBezTo>
                      <a:pt x="13852" y="22616"/>
                      <a:pt x="13795" y="22402"/>
                      <a:pt x="13725" y="22339"/>
                    </a:cubicBezTo>
                    <a:cubicBezTo>
                      <a:pt x="13051" y="21616"/>
                      <a:pt x="10188" y="24781"/>
                      <a:pt x="5793" y="20068"/>
                    </a:cubicBezTo>
                    <a:cubicBezTo>
                      <a:pt x="4532" y="18709"/>
                      <a:pt x="5433" y="17986"/>
                      <a:pt x="6915" y="16614"/>
                    </a:cubicBezTo>
                    <a:lnTo>
                      <a:pt x="9955" y="13783"/>
                    </a:lnTo>
                    <a:cubicBezTo>
                      <a:pt x="11329" y="12524"/>
                      <a:pt x="11550" y="12160"/>
                      <a:pt x="12363" y="13034"/>
                    </a:cubicBezTo>
                    <a:lnTo>
                      <a:pt x="13681" y="14437"/>
                    </a:lnTo>
                    <a:cubicBezTo>
                      <a:pt x="15516" y="16413"/>
                      <a:pt x="12502" y="18212"/>
                      <a:pt x="13051" y="18841"/>
                    </a:cubicBezTo>
                    <a:cubicBezTo>
                      <a:pt x="13479" y="19294"/>
                      <a:pt x="14230" y="18382"/>
                      <a:pt x="14514" y="18080"/>
                    </a:cubicBezTo>
                    <a:lnTo>
                      <a:pt x="18631" y="14003"/>
                    </a:lnTo>
                    <a:cubicBezTo>
                      <a:pt x="19262" y="13374"/>
                      <a:pt x="19003" y="13229"/>
                      <a:pt x="18890" y="13091"/>
                    </a:cubicBezTo>
                    <a:cubicBezTo>
                      <a:pt x="18530" y="12713"/>
                      <a:pt x="16292" y="14689"/>
                      <a:pt x="14766" y="13091"/>
                    </a:cubicBezTo>
                    <a:lnTo>
                      <a:pt x="13662" y="11845"/>
                    </a:lnTo>
                    <a:cubicBezTo>
                      <a:pt x="12899" y="11033"/>
                      <a:pt x="13070" y="10876"/>
                      <a:pt x="14091" y="9957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55" name="Google Shape;3755;p24"/>
              <p:cNvSpPr/>
              <p:nvPr/>
            </p:nvSpPr>
            <p:spPr>
              <a:xfrm>
                <a:off x="8542686" y="3812019"/>
                <a:ext cx="24384" cy="20141"/>
              </a:xfrm>
              <a:custGeom>
                <a:rect b="b" l="l" r="r" t="t"/>
                <a:pathLst>
                  <a:path extrusionOk="0" h="20141" w="24384">
                    <a:moveTo>
                      <a:pt x="24311" y="9994"/>
                    </a:moveTo>
                    <a:cubicBezTo>
                      <a:pt x="24444" y="9905"/>
                      <a:pt x="24368" y="9736"/>
                      <a:pt x="24311" y="9622"/>
                    </a:cubicBezTo>
                    <a:cubicBezTo>
                      <a:pt x="24109" y="9320"/>
                      <a:pt x="23201" y="9899"/>
                      <a:pt x="22924" y="9490"/>
                    </a:cubicBezTo>
                    <a:cubicBezTo>
                      <a:pt x="22483" y="8861"/>
                      <a:pt x="23012" y="6086"/>
                      <a:pt x="21253" y="3482"/>
                    </a:cubicBezTo>
                    <a:cubicBezTo>
                      <a:pt x="17596" y="-1935"/>
                      <a:pt x="10136" y="-149"/>
                      <a:pt x="5608" y="2897"/>
                    </a:cubicBezTo>
                    <a:cubicBezTo>
                      <a:pt x="3433" y="4363"/>
                      <a:pt x="-2803" y="9994"/>
                      <a:pt x="1453" y="16285"/>
                    </a:cubicBezTo>
                    <a:cubicBezTo>
                      <a:pt x="4549" y="20866"/>
                      <a:pt x="10161" y="20406"/>
                      <a:pt x="11239" y="19683"/>
                    </a:cubicBezTo>
                    <a:cubicBezTo>
                      <a:pt x="11376" y="19555"/>
                      <a:pt x="11412" y="19352"/>
                      <a:pt x="11328" y="19186"/>
                    </a:cubicBezTo>
                    <a:cubicBezTo>
                      <a:pt x="10949" y="18619"/>
                      <a:pt x="6428" y="19538"/>
                      <a:pt x="4177" y="16197"/>
                    </a:cubicBezTo>
                    <a:cubicBezTo>
                      <a:pt x="1403" y="12095"/>
                      <a:pt x="5571" y="6760"/>
                      <a:pt x="9373" y="4243"/>
                    </a:cubicBezTo>
                    <a:cubicBezTo>
                      <a:pt x="12980" y="1814"/>
                      <a:pt x="17936" y="1015"/>
                      <a:pt x="20093" y="4174"/>
                    </a:cubicBezTo>
                    <a:cubicBezTo>
                      <a:pt x="21783" y="6690"/>
                      <a:pt x="20723" y="10145"/>
                      <a:pt x="18832" y="12982"/>
                    </a:cubicBezTo>
                    <a:cubicBezTo>
                      <a:pt x="18586" y="13366"/>
                      <a:pt x="18125" y="13901"/>
                      <a:pt x="18359" y="14240"/>
                    </a:cubicBezTo>
                    <a:cubicBezTo>
                      <a:pt x="18592" y="14580"/>
                      <a:pt x="19159" y="14102"/>
                      <a:pt x="19418" y="13901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56" name="Google Shape;3756;p24"/>
              <p:cNvSpPr/>
              <p:nvPr/>
            </p:nvSpPr>
            <p:spPr>
              <a:xfrm>
                <a:off x="8548986" y="3824511"/>
                <a:ext cx="29162" cy="26176"/>
              </a:xfrm>
              <a:custGeom>
                <a:rect b="b" l="l" r="r" t="t"/>
                <a:pathLst>
                  <a:path extrusionOk="0" h="26176" w="29162">
                    <a:moveTo>
                      <a:pt x="4958" y="10330"/>
                    </a:moveTo>
                    <a:cubicBezTo>
                      <a:pt x="1950" y="11727"/>
                      <a:pt x="1427" y="9223"/>
                      <a:pt x="254" y="9770"/>
                    </a:cubicBezTo>
                    <a:cubicBezTo>
                      <a:pt x="-244" y="10003"/>
                      <a:pt x="121" y="10399"/>
                      <a:pt x="254" y="10670"/>
                    </a:cubicBezTo>
                    <a:cubicBezTo>
                      <a:pt x="550" y="11299"/>
                      <a:pt x="960" y="11884"/>
                      <a:pt x="1313" y="12633"/>
                    </a:cubicBezTo>
                    <a:cubicBezTo>
                      <a:pt x="1666" y="13382"/>
                      <a:pt x="1944" y="14307"/>
                      <a:pt x="2499" y="15464"/>
                    </a:cubicBezTo>
                    <a:cubicBezTo>
                      <a:pt x="2644" y="15773"/>
                      <a:pt x="2890" y="16370"/>
                      <a:pt x="3300" y="16182"/>
                    </a:cubicBezTo>
                    <a:cubicBezTo>
                      <a:pt x="4680" y="15552"/>
                      <a:pt x="1275" y="13451"/>
                      <a:pt x="6925" y="10827"/>
                    </a:cubicBezTo>
                    <a:lnTo>
                      <a:pt x="16945" y="6165"/>
                    </a:lnTo>
                    <a:cubicBezTo>
                      <a:pt x="17210" y="6039"/>
                      <a:pt x="17437" y="5989"/>
                      <a:pt x="17506" y="6134"/>
                    </a:cubicBezTo>
                    <a:cubicBezTo>
                      <a:pt x="17576" y="6278"/>
                      <a:pt x="17475" y="6461"/>
                      <a:pt x="17323" y="6763"/>
                    </a:cubicBezTo>
                    <a:lnTo>
                      <a:pt x="7291" y="25185"/>
                    </a:lnTo>
                    <a:cubicBezTo>
                      <a:pt x="7133" y="25462"/>
                      <a:pt x="7007" y="25657"/>
                      <a:pt x="7165" y="25990"/>
                    </a:cubicBezTo>
                    <a:cubicBezTo>
                      <a:pt x="7323" y="26324"/>
                      <a:pt x="7531" y="26166"/>
                      <a:pt x="8180" y="25858"/>
                    </a:cubicBezTo>
                    <a:lnTo>
                      <a:pt x="24714" y="18170"/>
                    </a:lnTo>
                    <a:cubicBezTo>
                      <a:pt x="27797" y="16729"/>
                      <a:pt x="28031" y="19057"/>
                      <a:pt x="28913" y="18648"/>
                    </a:cubicBezTo>
                    <a:cubicBezTo>
                      <a:pt x="29002" y="18604"/>
                      <a:pt x="29298" y="18472"/>
                      <a:pt x="29090" y="18019"/>
                    </a:cubicBezTo>
                    <a:cubicBezTo>
                      <a:pt x="28989" y="17805"/>
                      <a:pt x="28459" y="17037"/>
                      <a:pt x="27829" y="15559"/>
                    </a:cubicBezTo>
                    <a:cubicBezTo>
                      <a:pt x="27066" y="13935"/>
                      <a:pt x="26864" y="13193"/>
                      <a:pt x="26694" y="12822"/>
                    </a:cubicBezTo>
                    <a:cubicBezTo>
                      <a:pt x="26523" y="12451"/>
                      <a:pt x="26221" y="12583"/>
                      <a:pt x="26013" y="12677"/>
                    </a:cubicBezTo>
                    <a:cubicBezTo>
                      <a:pt x="25042" y="13130"/>
                      <a:pt x="26908" y="15754"/>
                      <a:pt x="24235" y="16999"/>
                    </a:cubicBezTo>
                    <a:lnTo>
                      <a:pt x="14423" y="21561"/>
                    </a:lnTo>
                    <a:cubicBezTo>
                      <a:pt x="13685" y="21901"/>
                      <a:pt x="13307" y="22026"/>
                      <a:pt x="13244" y="21882"/>
                    </a:cubicBezTo>
                    <a:cubicBezTo>
                      <a:pt x="13181" y="21737"/>
                      <a:pt x="13401" y="21290"/>
                      <a:pt x="13672" y="20793"/>
                    </a:cubicBezTo>
                    <a:lnTo>
                      <a:pt x="22248" y="5297"/>
                    </a:lnTo>
                    <a:cubicBezTo>
                      <a:pt x="22601" y="4611"/>
                      <a:pt x="22942" y="4800"/>
                      <a:pt x="22595" y="4039"/>
                    </a:cubicBezTo>
                    <a:cubicBezTo>
                      <a:pt x="22009" y="2780"/>
                      <a:pt x="21605" y="2233"/>
                      <a:pt x="21334" y="1623"/>
                    </a:cubicBezTo>
                    <a:cubicBezTo>
                      <a:pt x="21132" y="1176"/>
                      <a:pt x="21050" y="698"/>
                      <a:pt x="20848" y="251"/>
                    </a:cubicBezTo>
                    <a:cubicBezTo>
                      <a:pt x="20716" y="14"/>
                      <a:pt x="20416" y="-70"/>
                      <a:pt x="20179" y="63"/>
                    </a:cubicBezTo>
                    <a:cubicBezTo>
                      <a:pt x="20169" y="69"/>
                      <a:pt x="20158" y="75"/>
                      <a:pt x="20148" y="81"/>
                    </a:cubicBezTo>
                    <a:cubicBezTo>
                      <a:pt x="18742" y="710"/>
                      <a:pt x="21889" y="2485"/>
                      <a:pt x="16233" y="5114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57" name="Google Shape;3757;p24"/>
              <p:cNvSpPr/>
              <p:nvPr/>
            </p:nvSpPr>
            <p:spPr>
              <a:xfrm>
                <a:off x="8557095" y="3845163"/>
                <a:ext cx="23850" cy="15433"/>
              </a:xfrm>
              <a:custGeom>
                <a:rect b="b" l="l" r="r" t="t"/>
                <a:pathLst>
                  <a:path extrusionOk="0" h="15433" w="23850">
                    <a:moveTo>
                      <a:pt x="20067" y="6792"/>
                    </a:moveTo>
                    <a:cubicBezTo>
                      <a:pt x="22999" y="5835"/>
                      <a:pt x="22488" y="8050"/>
                      <a:pt x="23541" y="7710"/>
                    </a:cubicBezTo>
                    <a:cubicBezTo>
                      <a:pt x="23913" y="7585"/>
                      <a:pt x="23932" y="7446"/>
                      <a:pt x="23692" y="6704"/>
                    </a:cubicBezTo>
                    <a:cubicBezTo>
                      <a:pt x="23232" y="5294"/>
                      <a:pt x="22822" y="4451"/>
                      <a:pt x="22532" y="3558"/>
                    </a:cubicBezTo>
                    <a:cubicBezTo>
                      <a:pt x="22242" y="2664"/>
                      <a:pt x="22065" y="1670"/>
                      <a:pt x="21744" y="727"/>
                    </a:cubicBezTo>
                    <a:cubicBezTo>
                      <a:pt x="21675" y="500"/>
                      <a:pt x="21567" y="-142"/>
                      <a:pt x="21044" y="28"/>
                    </a:cubicBezTo>
                    <a:cubicBezTo>
                      <a:pt x="19966" y="374"/>
                      <a:pt x="21731" y="2885"/>
                      <a:pt x="18919" y="3803"/>
                    </a:cubicBezTo>
                    <a:lnTo>
                      <a:pt x="4082" y="8616"/>
                    </a:lnTo>
                    <a:cubicBezTo>
                      <a:pt x="1143" y="9566"/>
                      <a:pt x="1370" y="7528"/>
                      <a:pt x="298" y="7880"/>
                    </a:cubicBezTo>
                    <a:cubicBezTo>
                      <a:pt x="141" y="7931"/>
                      <a:pt x="-55" y="8050"/>
                      <a:pt x="14" y="8277"/>
                    </a:cubicBezTo>
                    <a:cubicBezTo>
                      <a:pt x="229" y="8906"/>
                      <a:pt x="695" y="9938"/>
                      <a:pt x="1036" y="10995"/>
                    </a:cubicBezTo>
                    <a:cubicBezTo>
                      <a:pt x="1666" y="12920"/>
                      <a:pt x="1843" y="13870"/>
                      <a:pt x="2139" y="14770"/>
                    </a:cubicBezTo>
                    <a:cubicBezTo>
                      <a:pt x="2322" y="15336"/>
                      <a:pt x="2518" y="15518"/>
                      <a:pt x="2865" y="15399"/>
                    </a:cubicBezTo>
                    <a:cubicBezTo>
                      <a:pt x="3842" y="15072"/>
                      <a:pt x="1528" y="12769"/>
                      <a:pt x="5324" y="11542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58" name="Google Shape;3758;p24"/>
              <p:cNvSpPr/>
              <p:nvPr/>
            </p:nvSpPr>
            <p:spPr>
              <a:xfrm>
                <a:off x="8560552" y="3856890"/>
                <a:ext cx="23699" cy="17883"/>
              </a:xfrm>
              <a:custGeom>
                <a:rect b="b" l="l" r="r" t="t"/>
                <a:pathLst>
                  <a:path extrusionOk="0" h="17883" w="23699">
                    <a:moveTo>
                      <a:pt x="23552" y="14342"/>
                    </a:moveTo>
                    <a:cubicBezTo>
                      <a:pt x="23710" y="14342"/>
                      <a:pt x="23710" y="14128"/>
                      <a:pt x="23691" y="14002"/>
                    </a:cubicBezTo>
                    <a:cubicBezTo>
                      <a:pt x="23628" y="13644"/>
                      <a:pt x="22569" y="13801"/>
                      <a:pt x="22474" y="13316"/>
                    </a:cubicBezTo>
                    <a:cubicBezTo>
                      <a:pt x="22342" y="12549"/>
                      <a:pt x="23950" y="10240"/>
                      <a:pt x="23401" y="7144"/>
                    </a:cubicBezTo>
                    <a:cubicBezTo>
                      <a:pt x="22266" y="708"/>
                      <a:pt x="14718" y="-676"/>
                      <a:pt x="9346" y="268"/>
                    </a:cubicBezTo>
                    <a:cubicBezTo>
                      <a:pt x="6823" y="708"/>
                      <a:pt x="-1172" y="3300"/>
                      <a:pt x="146" y="10794"/>
                    </a:cubicBezTo>
                    <a:cubicBezTo>
                      <a:pt x="1104" y="16236"/>
                      <a:pt x="6420" y="18092"/>
                      <a:pt x="7712" y="17865"/>
                    </a:cubicBezTo>
                    <a:cubicBezTo>
                      <a:pt x="7893" y="17806"/>
                      <a:pt x="8012" y="17633"/>
                      <a:pt x="8003" y="17444"/>
                    </a:cubicBezTo>
                    <a:cubicBezTo>
                      <a:pt x="7883" y="16815"/>
                      <a:pt x="3387" y="15783"/>
                      <a:pt x="2687" y="11819"/>
                    </a:cubicBezTo>
                    <a:cubicBezTo>
                      <a:pt x="1823" y="6943"/>
                      <a:pt x="7801" y="3778"/>
                      <a:pt x="12309" y="3011"/>
                    </a:cubicBezTo>
                    <a:cubicBezTo>
                      <a:pt x="16604" y="2256"/>
                      <a:pt x="21446" y="3539"/>
                      <a:pt x="22115" y="7295"/>
                    </a:cubicBezTo>
                    <a:cubicBezTo>
                      <a:pt x="22644" y="10259"/>
                      <a:pt x="20223" y="12996"/>
                      <a:pt x="17404" y="14814"/>
                    </a:cubicBezTo>
                    <a:cubicBezTo>
                      <a:pt x="17020" y="15066"/>
                      <a:pt x="16383" y="15361"/>
                      <a:pt x="16452" y="15777"/>
                    </a:cubicBezTo>
                    <a:cubicBezTo>
                      <a:pt x="16522" y="16192"/>
                      <a:pt x="17247" y="15978"/>
                      <a:pt x="17562" y="15890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59" name="Google Shape;3759;p24"/>
              <p:cNvSpPr/>
              <p:nvPr/>
            </p:nvSpPr>
            <p:spPr>
              <a:xfrm>
                <a:off x="8394219" y="3944647"/>
                <a:ext cx="12457" cy="11832"/>
              </a:xfrm>
              <a:custGeom>
                <a:rect b="b" l="l" r="r" t="t"/>
                <a:pathLst>
                  <a:path extrusionOk="0" h="11832" w="12457">
                    <a:moveTo>
                      <a:pt x="3785" y="8307"/>
                    </a:moveTo>
                    <a:cubicBezTo>
                      <a:pt x="2953" y="8937"/>
                      <a:pt x="2902" y="8899"/>
                      <a:pt x="1893" y="7584"/>
                    </a:cubicBezTo>
                    <a:cubicBezTo>
                      <a:pt x="304" y="5489"/>
                      <a:pt x="2366" y="5269"/>
                      <a:pt x="1982" y="4753"/>
                    </a:cubicBezTo>
                    <a:cubicBezTo>
                      <a:pt x="1792" y="4507"/>
                      <a:pt x="1433" y="4866"/>
                      <a:pt x="1282" y="4992"/>
                    </a:cubicBezTo>
                    <a:lnTo>
                      <a:pt x="121" y="5935"/>
                    </a:lnTo>
                    <a:cubicBezTo>
                      <a:pt x="-5" y="6022"/>
                      <a:pt x="-38" y="6193"/>
                      <a:pt x="48" y="6320"/>
                    </a:cubicBezTo>
                    <a:cubicBezTo>
                      <a:pt x="50" y="6322"/>
                      <a:pt x="51" y="6324"/>
                      <a:pt x="52" y="6326"/>
                    </a:cubicBezTo>
                    <a:cubicBezTo>
                      <a:pt x="777" y="7282"/>
                      <a:pt x="1389" y="7999"/>
                      <a:pt x="1944" y="8767"/>
                    </a:cubicBezTo>
                    <a:cubicBezTo>
                      <a:pt x="3205" y="10434"/>
                      <a:pt x="3741" y="11283"/>
                      <a:pt x="4075" y="11699"/>
                    </a:cubicBezTo>
                    <a:cubicBezTo>
                      <a:pt x="4154" y="11829"/>
                      <a:pt x="4325" y="11872"/>
                      <a:pt x="4456" y="11793"/>
                    </a:cubicBezTo>
                    <a:cubicBezTo>
                      <a:pt x="4459" y="11791"/>
                      <a:pt x="4463" y="11789"/>
                      <a:pt x="4466" y="11787"/>
                    </a:cubicBezTo>
                    <a:cubicBezTo>
                      <a:pt x="4952" y="11415"/>
                      <a:pt x="3634" y="10478"/>
                      <a:pt x="4725" y="9660"/>
                    </a:cubicBezTo>
                    <a:lnTo>
                      <a:pt x="10400" y="5401"/>
                    </a:lnTo>
                    <a:cubicBezTo>
                      <a:pt x="11869" y="4293"/>
                      <a:pt x="11837" y="5608"/>
                      <a:pt x="12399" y="5193"/>
                    </a:cubicBezTo>
                    <a:cubicBezTo>
                      <a:pt x="12468" y="5130"/>
                      <a:pt x="12487" y="5017"/>
                      <a:pt x="12399" y="4878"/>
                    </a:cubicBezTo>
                    <a:cubicBezTo>
                      <a:pt x="11945" y="4281"/>
                      <a:pt x="11554" y="3859"/>
                      <a:pt x="11301" y="3526"/>
                    </a:cubicBezTo>
                    <a:cubicBezTo>
                      <a:pt x="10885" y="2985"/>
                      <a:pt x="10438" y="2267"/>
                      <a:pt x="9195" y="638"/>
                    </a:cubicBezTo>
                    <a:cubicBezTo>
                      <a:pt x="8514" y="-249"/>
                      <a:pt x="7045" y="-149"/>
                      <a:pt x="6093" y="556"/>
                    </a:cubicBezTo>
                    <a:cubicBezTo>
                      <a:pt x="5866" y="739"/>
                      <a:pt x="5885" y="839"/>
                      <a:pt x="5916" y="883"/>
                    </a:cubicBezTo>
                    <a:cubicBezTo>
                      <a:pt x="6232" y="1298"/>
                      <a:pt x="7707" y="-48"/>
                      <a:pt x="9738" y="2651"/>
                    </a:cubicBezTo>
                    <a:cubicBezTo>
                      <a:pt x="10330" y="3431"/>
                      <a:pt x="9864" y="3714"/>
                      <a:pt x="9107" y="4281"/>
                    </a:cubicBezTo>
                    <a:lnTo>
                      <a:pt x="7556" y="5445"/>
                    </a:lnTo>
                    <a:cubicBezTo>
                      <a:pt x="6850" y="5973"/>
                      <a:pt x="6742" y="6124"/>
                      <a:pt x="6364" y="5627"/>
                    </a:cubicBezTo>
                    <a:lnTo>
                      <a:pt x="5733" y="4822"/>
                    </a:lnTo>
                    <a:cubicBezTo>
                      <a:pt x="4876" y="3689"/>
                      <a:pt x="6364" y="3029"/>
                      <a:pt x="6124" y="2683"/>
                    </a:cubicBezTo>
                    <a:cubicBezTo>
                      <a:pt x="5885" y="2337"/>
                      <a:pt x="5544" y="2808"/>
                      <a:pt x="5387" y="2947"/>
                    </a:cubicBezTo>
                    <a:lnTo>
                      <a:pt x="3293" y="4639"/>
                    </a:lnTo>
                    <a:cubicBezTo>
                      <a:pt x="2978" y="4897"/>
                      <a:pt x="3091" y="4998"/>
                      <a:pt x="3148" y="5073"/>
                    </a:cubicBezTo>
                    <a:cubicBezTo>
                      <a:pt x="3306" y="5294"/>
                      <a:pt x="4447" y="4488"/>
                      <a:pt x="5160" y="5426"/>
                    </a:cubicBezTo>
                    <a:lnTo>
                      <a:pt x="5670" y="6112"/>
                    </a:lnTo>
                    <a:cubicBezTo>
                      <a:pt x="6030" y="6571"/>
                      <a:pt x="5942" y="6640"/>
                      <a:pt x="5425" y="7036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60" name="Google Shape;3760;p24"/>
              <p:cNvSpPr/>
              <p:nvPr/>
            </p:nvSpPr>
            <p:spPr>
              <a:xfrm>
                <a:off x="8388227" y="3936419"/>
                <a:ext cx="14173" cy="13926"/>
              </a:xfrm>
              <a:custGeom>
                <a:rect b="b" l="l" r="r" t="t"/>
                <a:pathLst>
                  <a:path extrusionOk="0" h="13926" w="14173">
                    <a:moveTo>
                      <a:pt x="12407" y="7231"/>
                    </a:moveTo>
                    <a:cubicBezTo>
                      <a:pt x="13403" y="7231"/>
                      <a:pt x="13825" y="7860"/>
                      <a:pt x="14103" y="7646"/>
                    </a:cubicBezTo>
                    <a:cubicBezTo>
                      <a:pt x="14273" y="7507"/>
                      <a:pt x="14103" y="7382"/>
                      <a:pt x="13939" y="7155"/>
                    </a:cubicBezTo>
                    <a:cubicBezTo>
                      <a:pt x="13680" y="6803"/>
                      <a:pt x="13371" y="6482"/>
                      <a:pt x="13100" y="6123"/>
                    </a:cubicBezTo>
                    <a:cubicBezTo>
                      <a:pt x="12829" y="5765"/>
                      <a:pt x="12684" y="5494"/>
                      <a:pt x="12280" y="4953"/>
                    </a:cubicBezTo>
                    <a:cubicBezTo>
                      <a:pt x="12123" y="4745"/>
                      <a:pt x="12022" y="4708"/>
                      <a:pt x="11921" y="4777"/>
                    </a:cubicBezTo>
                    <a:cubicBezTo>
                      <a:pt x="11505" y="5104"/>
                      <a:pt x="12552" y="5834"/>
                      <a:pt x="11921" y="6312"/>
                    </a:cubicBezTo>
                    <a:cubicBezTo>
                      <a:pt x="11574" y="6490"/>
                      <a:pt x="11189" y="6581"/>
                      <a:pt x="10799" y="6576"/>
                    </a:cubicBezTo>
                    <a:lnTo>
                      <a:pt x="8812" y="6671"/>
                    </a:lnTo>
                    <a:cubicBezTo>
                      <a:pt x="8565" y="6699"/>
                      <a:pt x="8315" y="6699"/>
                      <a:pt x="8068" y="6671"/>
                    </a:cubicBezTo>
                    <a:cubicBezTo>
                      <a:pt x="8105" y="6452"/>
                      <a:pt x="8175" y="6239"/>
                      <a:pt x="8276" y="6041"/>
                    </a:cubicBezTo>
                    <a:lnTo>
                      <a:pt x="9096" y="3877"/>
                    </a:lnTo>
                    <a:cubicBezTo>
                      <a:pt x="9173" y="3573"/>
                      <a:pt x="9345" y="3302"/>
                      <a:pt x="9588" y="3103"/>
                    </a:cubicBezTo>
                    <a:cubicBezTo>
                      <a:pt x="10042" y="2751"/>
                      <a:pt x="10332" y="3474"/>
                      <a:pt x="10691" y="3204"/>
                    </a:cubicBezTo>
                    <a:cubicBezTo>
                      <a:pt x="10887" y="3053"/>
                      <a:pt x="10736" y="2915"/>
                      <a:pt x="10622" y="2757"/>
                    </a:cubicBezTo>
                    <a:cubicBezTo>
                      <a:pt x="10370" y="2424"/>
                      <a:pt x="10073" y="2084"/>
                      <a:pt x="9632" y="1549"/>
                    </a:cubicBezTo>
                    <a:cubicBezTo>
                      <a:pt x="9191" y="1014"/>
                      <a:pt x="9083" y="725"/>
                      <a:pt x="8901" y="473"/>
                    </a:cubicBezTo>
                    <a:cubicBezTo>
                      <a:pt x="8566" y="33"/>
                      <a:pt x="8447" y="-74"/>
                      <a:pt x="8270" y="46"/>
                    </a:cubicBezTo>
                    <a:cubicBezTo>
                      <a:pt x="8005" y="247"/>
                      <a:pt x="8529" y="725"/>
                      <a:pt x="7929" y="2260"/>
                    </a:cubicBezTo>
                    <a:lnTo>
                      <a:pt x="6523" y="5916"/>
                    </a:lnTo>
                    <a:cubicBezTo>
                      <a:pt x="6372" y="6318"/>
                      <a:pt x="6322" y="6545"/>
                      <a:pt x="6139" y="6677"/>
                    </a:cubicBezTo>
                    <a:cubicBezTo>
                      <a:pt x="5857" y="6764"/>
                      <a:pt x="5562" y="6796"/>
                      <a:pt x="5268" y="6771"/>
                    </a:cubicBezTo>
                    <a:lnTo>
                      <a:pt x="2450" y="6853"/>
                    </a:lnTo>
                    <a:cubicBezTo>
                      <a:pt x="697" y="6916"/>
                      <a:pt x="388" y="6054"/>
                      <a:pt x="104" y="6268"/>
                    </a:cubicBezTo>
                    <a:cubicBezTo>
                      <a:pt x="-28" y="6369"/>
                      <a:pt x="-41" y="6469"/>
                      <a:pt x="104" y="6652"/>
                    </a:cubicBezTo>
                    <a:cubicBezTo>
                      <a:pt x="501" y="7193"/>
                      <a:pt x="798" y="7476"/>
                      <a:pt x="1044" y="7803"/>
                    </a:cubicBezTo>
                    <a:cubicBezTo>
                      <a:pt x="1290" y="8130"/>
                      <a:pt x="1466" y="8432"/>
                      <a:pt x="1851" y="8973"/>
                    </a:cubicBezTo>
                    <a:cubicBezTo>
                      <a:pt x="1904" y="9087"/>
                      <a:pt x="2040" y="9134"/>
                      <a:pt x="2153" y="9081"/>
                    </a:cubicBezTo>
                    <a:cubicBezTo>
                      <a:pt x="2174" y="9072"/>
                      <a:pt x="2193" y="9058"/>
                      <a:pt x="2210" y="9043"/>
                    </a:cubicBezTo>
                    <a:cubicBezTo>
                      <a:pt x="2507" y="8822"/>
                      <a:pt x="1737" y="8111"/>
                      <a:pt x="2261" y="7702"/>
                    </a:cubicBezTo>
                    <a:cubicBezTo>
                      <a:pt x="2481" y="7539"/>
                      <a:pt x="2721" y="7476"/>
                      <a:pt x="3478" y="7457"/>
                    </a:cubicBezTo>
                    <a:lnTo>
                      <a:pt x="5426" y="7394"/>
                    </a:lnTo>
                    <a:cubicBezTo>
                      <a:pt x="5615" y="7394"/>
                      <a:pt x="5849" y="7344"/>
                      <a:pt x="5912" y="7426"/>
                    </a:cubicBezTo>
                    <a:cubicBezTo>
                      <a:pt x="5975" y="7507"/>
                      <a:pt x="5912" y="7658"/>
                      <a:pt x="5842" y="7778"/>
                    </a:cubicBezTo>
                    <a:lnTo>
                      <a:pt x="4732" y="10219"/>
                    </a:lnTo>
                    <a:cubicBezTo>
                      <a:pt x="4665" y="10388"/>
                      <a:pt x="4562" y="10541"/>
                      <a:pt x="4430" y="10666"/>
                    </a:cubicBezTo>
                    <a:cubicBezTo>
                      <a:pt x="3995" y="10993"/>
                      <a:pt x="3572" y="10332"/>
                      <a:pt x="3282" y="10559"/>
                    </a:cubicBezTo>
                    <a:cubicBezTo>
                      <a:pt x="3213" y="10603"/>
                      <a:pt x="3125" y="10660"/>
                      <a:pt x="3282" y="10899"/>
                    </a:cubicBezTo>
                    <a:cubicBezTo>
                      <a:pt x="3440" y="11138"/>
                      <a:pt x="3749" y="11415"/>
                      <a:pt x="4373" y="12245"/>
                    </a:cubicBezTo>
                    <a:cubicBezTo>
                      <a:pt x="4997" y="13076"/>
                      <a:pt x="5218" y="13459"/>
                      <a:pt x="5420" y="13730"/>
                    </a:cubicBezTo>
                    <a:cubicBezTo>
                      <a:pt x="5622" y="14000"/>
                      <a:pt x="5659" y="13938"/>
                      <a:pt x="5773" y="13856"/>
                    </a:cubicBezTo>
                    <a:cubicBezTo>
                      <a:pt x="6227" y="13516"/>
                      <a:pt x="5256" y="13340"/>
                      <a:pt x="6290" y="10836"/>
                    </a:cubicBezTo>
                    <a:lnTo>
                      <a:pt x="7387" y="8187"/>
                    </a:lnTo>
                    <a:cubicBezTo>
                      <a:pt x="7482" y="7894"/>
                      <a:pt x="7615" y="7614"/>
                      <a:pt x="7784" y="7356"/>
                    </a:cubicBezTo>
                    <a:cubicBezTo>
                      <a:pt x="8021" y="7296"/>
                      <a:pt x="8266" y="7275"/>
                      <a:pt x="8510" y="7294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61" name="Google Shape;3761;p24"/>
              <p:cNvSpPr/>
              <p:nvPr/>
            </p:nvSpPr>
            <p:spPr>
              <a:xfrm>
                <a:off x="8438707" y="3804849"/>
                <a:ext cx="6141" cy="6128"/>
              </a:xfrm>
              <a:custGeom>
                <a:rect b="b" l="l" r="r" t="t"/>
                <a:pathLst>
                  <a:path extrusionOk="0" h="6128" w="6141">
                    <a:moveTo>
                      <a:pt x="3071" y="0"/>
                    </a:moveTo>
                    <a:cubicBezTo>
                      <a:pt x="4767" y="0"/>
                      <a:pt x="6142" y="1372"/>
                      <a:pt x="6142" y="3064"/>
                    </a:cubicBezTo>
                    <a:cubicBezTo>
                      <a:pt x="6142" y="4756"/>
                      <a:pt x="4767" y="6128"/>
                      <a:pt x="3071" y="6128"/>
                    </a:cubicBezTo>
                    <a:cubicBezTo>
                      <a:pt x="1375" y="6128"/>
                      <a:pt x="0" y="4756"/>
                      <a:pt x="0" y="3064"/>
                    </a:cubicBezTo>
                    <a:cubicBezTo>
                      <a:pt x="-4" y="1375"/>
                      <a:pt x="1366" y="3"/>
                      <a:pt x="3058" y="0"/>
                    </a:cubicBezTo>
                    <a:cubicBezTo>
                      <a:pt x="3063" y="0"/>
                      <a:pt x="3066" y="0"/>
                      <a:pt x="3071" y="0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62" name="Google Shape;3762;p24"/>
              <p:cNvSpPr/>
              <p:nvPr/>
            </p:nvSpPr>
            <p:spPr>
              <a:xfrm>
                <a:off x="8411082" y="3810977"/>
                <a:ext cx="6141" cy="6128"/>
              </a:xfrm>
              <a:custGeom>
                <a:rect b="b" l="l" r="r" t="t"/>
                <a:pathLst>
                  <a:path extrusionOk="0" h="6128" w="6141">
                    <a:moveTo>
                      <a:pt x="3071" y="0"/>
                    </a:moveTo>
                    <a:cubicBezTo>
                      <a:pt x="4767" y="0"/>
                      <a:pt x="6142" y="1372"/>
                      <a:pt x="6142" y="3064"/>
                    </a:cubicBezTo>
                    <a:cubicBezTo>
                      <a:pt x="6142" y="4757"/>
                      <a:pt x="4767" y="6128"/>
                      <a:pt x="3071" y="6128"/>
                    </a:cubicBezTo>
                    <a:cubicBezTo>
                      <a:pt x="1375" y="6128"/>
                      <a:pt x="0" y="4757"/>
                      <a:pt x="0" y="3064"/>
                    </a:cubicBezTo>
                    <a:cubicBezTo>
                      <a:pt x="0" y="3062"/>
                      <a:pt x="0" y="3060"/>
                      <a:pt x="0" y="3058"/>
                    </a:cubicBezTo>
                    <a:cubicBezTo>
                      <a:pt x="4" y="1368"/>
                      <a:pt x="1377" y="0"/>
                      <a:pt x="3071" y="0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63" name="Google Shape;3763;p24"/>
              <p:cNvSpPr/>
              <p:nvPr/>
            </p:nvSpPr>
            <p:spPr>
              <a:xfrm>
                <a:off x="8403143" y="3808492"/>
                <a:ext cx="105992" cy="20603"/>
              </a:xfrm>
              <a:custGeom>
                <a:rect b="b" l="l" r="r" t="t"/>
                <a:pathLst>
                  <a:path extrusionOk="0" h="20603" w="105992">
                    <a:moveTo>
                      <a:pt x="102020" y="14074"/>
                    </a:moveTo>
                    <a:cubicBezTo>
                      <a:pt x="101282" y="15836"/>
                      <a:pt x="100488" y="16100"/>
                      <a:pt x="97575" y="15591"/>
                    </a:cubicBezTo>
                    <a:cubicBezTo>
                      <a:pt x="95147" y="15163"/>
                      <a:pt x="95204" y="11973"/>
                      <a:pt x="95342" y="10627"/>
                    </a:cubicBezTo>
                    <a:lnTo>
                      <a:pt x="91250" y="9444"/>
                    </a:lnTo>
                    <a:cubicBezTo>
                      <a:pt x="89491" y="12936"/>
                      <a:pt x="87416" y="13124"/>
                      <a:pt x="85802" y="12904"/>
                    </a:cubicBezTo>
                    <a:cubicBezTo>
                      <a:pt x="82857" y="12502"/>
                      <a:pt x="82706" y="7638"/>
                      <a:pt x="82882" y="4775"/>
                    </a:cubicBezTo>
                    <a:lnTo>
                      <a:pt x="78676" y="3926"/>
                    </a:lnTo>
                    <a:cubicBezTo>
                      <a:pt x="76633" y="9677"/>
                      <a:pt x="75719" y="10564"/>
                      <a:pt x="73153" y="11036"/>
                    </a:cubicBezTo>
                    <a:cubicBezTo>
                      <a:pt x="71995" y="11177"/>
                      <a:pt x="70845" y="10717"/>
                      <a:pt x="70107" y="9815"/>
                    </a:cubicBezTo>
                    <a:cubicBezTo>
                      <a:pt x="69222" y="8833"/>
                      <a:pt x="68692" y="7584"/>
                      <a:pt x="68600" y="6267"/>
                    </a:cubicBezTo>
                    <a:cubicBezTo>
                      <a:pt x="68708" y="5642"/>
                      <a:pt x="68775" y="5012"/>
                      <a:pt x="68802" y="4379"/>
                    </a:cubicBezTo>
                    <a:lnTo>
                      <a:pt x="64552" y="3750"/>
                    </a:lnTo>
                    <a:cubicBezTo>
                      <a:pt x="64352" y="4476"/>
                      <a:pt x="64250" y="5225"/>
                      <a:pt x="64249" y="5977"/>
                    </a:cubicBezTo>
                    <a:cubicBezTo>
                      <a:pt x="63999" y="7476"/>
                      <a:pt x="63237" y="8844"/>
                      <a:pt x="62092" y="9846"/>
                    </a:cubicBezTo>
                    <a:cubicBezTo>
                      <a:pt x="61450" y="10342"/>
                      <a:pt x="60607" y="10500"/>
                      <a:pt x="59829" y="10268"/>
                    </a:cubicBezTo>
                    <a:cubicBezTo>
                      <a:pt x="57786" y="9727"/>
                      <a:pt x="55074" y="8079"/>
                      <a:pt x="55074" y="0"/>
                    </a:cubicBezTo>
                    <a:lnTo>
                      <a:pt x="50736" y="0"/>
                    </a:lnTo>
                    <a:cubicBezTo>
                      <a:pt x="50736" y="252"/>
                      <a:pt x="50736" y="484"/>
                      <a:pt x="50736" y="724"/>
                    </a:cubicBezTo>
                    <a:lnTo>
                      <a:pt x="50736" y="724"/>
                    </a:lnTo>
                    <a:cubicBezTo>
                      <a:pt x="50736" y="6531"/>
                      <a:pt x="49317" y="9387"/>
                      <a:pt x="45988" y="10268"/>
                    </a:cubicBezTo>
                    <a:cubicBezTo>
                      <a:pt x="45146" y="10492"/>
                      <a:pt x="44248" y="10279"/>
                      <a:pt x="43598" y="9702"/>
                    </a:cubicBezTo>
                    <a:cubicBezTo>
                      <a:pt x="42462" y="8687"/>
                      <a:pt x="41708" y="7315"/>
                      <a:pt x="41460" y="5814"/>
                    </a:cubicBezTo>
                    <a:cubicBezTo>
                      <a:pt x="41475" y="5181"/>
                      <a:pt x="41424" y="4548"/>
                      <a:pt x="41309" y="3926"/>
                    </a:cubicBezTo>
                    <a:lnTo>
                      <a:pt x="37015" y="4241"/>
                    </a:lnTo>
                    <a:cubicBezTo>
                      <a:pt x="36991" y="4846"/>
                      <a:pt x="37025" y="5453"/>
                      <a:pt x="37115" y="6053"/>
                    </a:cubicBezTo>
                    <a:cubicBezTo>
                      <a:pt x="37019" y="7564"/>
                      <a:pt x="36402" y="8995"/>
                      <a:pt x="35369" y="10104"/>
                    </a:cubicBezTo>
                    <a:cubicBezTo>
                      <a:pt x="34697" y="10870"/>
                      <a:pt x="33676" y="11234"/>
                      <a:pt x="32670" y="11067"/>
                    </a:cubicBezTo>
                    <a:cubicBezTo>
                      <a:pt x="30066" y="10589"/>
                      <a:pt x="28779" y="9419"/>
                      <a:pt x="26768" y="3769"/>
                    </a:cubicBezTo>
                    <a:lnTo>
                      <a:pt x="22568" y="4624"/>
                    </a:lnTo>
                    <a:cubicBezTo>
                      <a:pt x="22751" y="7613"/>
                      <a:pt x="22644" y="12684"/>
                      <a:pt x="19920" y="13055"/>
                    </a:cubicBezTo>
                    <a:cubicBezTo>
                      <a:pt x="18400" y="13269"/>
                      <a:pt x="16584" y="12942"/>
                      <a:pt x="14566" y="8928"/>
                    </a:cubicBezTo>
                    <a:lnTo>
                      <a:pt x="10474" y="10117"/>
                    </a:lnTo>
                    <a:cubicBezTo>
                      <a:pt x="10751" y="12866"/>
                      <a:pt x="9679" y="15509"/>
                      <a:pt x="8134" y="15893"/>
                    </a:cubicBezTo>
                    <a:cubicBezTo>
                      <a:pt x="5379" y="16585"/>
                      <a:pt x="5379" y="16585"/>
                      <a:pt x="4105" y="14383"/>
                    </a:cubicBezTo>
                    <a:lnTo>
                      <a:pt x="3733" y="13754"/>
                    </a:lnTo>
                    <a:lnTo>
                      <a:pt x="0" y="15943"/>
                    </a:lnTo>
                    <a:lnTo>
                      <a:pt x="353" y="16572"/>
                    </a:lnTo>
                    <a:cubicBezTo>
                      <a:pt x="2333" y="19982"/>
                      <a:pt x="3853" y="21448"/>
                      <a:pt x="9181" y="20114"/>
                    </a:cubicBezTo>
                    <a:cubicBezTo>
                      <a:pt x="11571" y="19523"/>
                      <a:pt x="13179" y="17698"/>
                      <a:pt x="14055" y="15440"/>
                    </a:cubicBezTo>
                    <a:cubicBezTo>
                      <a:pt x="15818" y="16998"/>
                      <a:pt x="18190" y="17680"/>
                      <a:pt x="20512" y="17296"/>
                    </a:cubicBezTo>
                    <a:cubicBezTo>
                      <a:pt x="22650" y="17000"/>
                      <a:pt x="25015" y="15761"/>
                      <a:pt x="26188" y="12086"/>
                    </a:cubicBezTo>
                    <a:cubicBezTo>
                      <a:pt x="27625" y="13806"/>
                      <a:pt x="29644" y="14941"/>
                      <a:pt x="31863" y="15276"/>
                    </a:cubicBezTo>
                    <a:cubicBezTo>
                      <a:pt x="34272" y="15705"/>
                      <a:pt x="36735" y="14894"/>
                      <a:pt x="38414" y="13118"/>
                    </a:cubicBezTo>
                    <a:cubicBezTo>
                      <a:pt x="38841" y="12690"/>
                      <a:pt x="39225" y="12222"/>
                      <a:pt x="39562" y="11721"/>
                    </a:cubicBezTo>
                    <a:cubicBezTo>
                      <a:pt x="39955" y="12200"/>
                      <a:pt x="40396" y="12637"/>
                      <a:pt x="40880" y="13024"/>
                    </a:cubicBezTo>
                    <a:cubicBezTo>
                      <a:pt x="42604" y="14451"/>
                      <a:pt x="44912" y="14959"/>
                      <a:pt x="47078" y="14389"/>
                    </a:cubicBezTo>
                    <a:cubicBezTo>
                      <a:pt x="49534" y="13798"/>
                      <a:pt x="51653" y="12256"/>
                      <a:pt x="52968" y="10104"/>
                    </a:cubicBezTo>
                    <a:cubicBezTo>
                      <a:pt x="54224" y="12243"/>
                      <a:pt x="56290" y="13788"/>
                      <a:pt x="58700" y="14389"/>
                    </a:cubicBezTo>
                    <a:cubicBezTo>
                      <a:pt x="60751" y="14965"/>
                      <a:pt x="62953" y="14551"/>
                      <a:pt x="64653" y="13269"/>
                    </a:cubicBezTo>
                    <a:cubicBezTo>
                      <a:pt x="65211" y="12844"/>
                      <a:pt x="65717" y="12354"/>
                      <a:pt x="66160" y="11809"/>
                    </a:cubicBezTo>
                    <a:cubicBezTo>
                      <a:pt x="66388" y="12127"/>
                      <a:pt x="66634" y="12432"/>
                      <a:pt x="66897" y="12722"/>
                    </a:cubicBezTo>
                    <a:cubicBezTo>
                      <a:pt x="68623" y="14746"/>
                      <a:pt x="71289" y="15717"/>
                      <a:pt x="73916" y="15276"/>
                    </a:cubicBezTo>
                    <a:cubicBezTo>
                      <a:pt x="76055" y="14980"/>
                      <a:pt x="78007" y="13900"/>
                      <a:pt x="79389" y="12244"/>
                    </a:cubicBezTo>
                    <a:cubicBezTo>
                      <a:pt x="80757" y="15886"/>
                      <a:pt x="83362" y="16925"/>
                      <a:pt x="85190" y="17176"/>
                    </a:cubicBezTo>
                    <a:cubicBezTo>
                      <a:pt x="87474" y="17544"/>
                      <a:pt x="89809" y="16987"/>
                      <a:pt x="91679" y="15629"/>
                    </a:cubicBezTo>
                    <a:cubicBezTo>
                      <a:pt x="92519" y="17838"/>
                      <a:pt x="94470" y="19437"/>
                      <a:pt x="96805" y="19831"/>
                    </a:cubicBezTo>
                    <a:cubicBezTo>
                      <a:pt x="99063" y="20228"/>
                      <a:pt x="103742" y="21058"/>
                      <a:pt x="105993" y="15742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64" name="Google Shape;3764;p24"/>
              <p:cNvSpPr/>
              <p:nvPr/>
            </p:nvSpPr>
            <p:spPr>
              <a:xfrm>
                <a:off x="8466894" y="3805025"/>
                <a:ext cx="6141" cy="6128"/>
              </a:xfrm>
              <a:custGeom>
                <a:rect b="b" l="l" r="r" t="t"/>
                <a:pathLst>
                  <a:path extrusionOk="0" h="6128" w="6141">
                    <a:moveTo>
                      <a:pt x="3065" y="0"/>
                    </a:moveTo>
                    <a:cubicBezTo>
                      <a:pt x="4761" y="-3"/>
                      <a:pt x="6138" y="1366"/>
                      <a:pt x="6142" y="3058"/>
                    </a:cubicBezTo>
                    <a:cubicBezTo>
                      <a:pt x="6146" y="4750"/>
                      <a:pt x="4773" y="6124"/>
                      <a:pt x="3077" y="6128"/>
                    </a:cubicBezTo>
                    <a:cubicBezTo>
                      <a:pt x="1381" y="6132"/>
                      <a:pt x="4" y="4763"/>
                      <a:pt x="0" y="3070"/>
                    </a:cubicBezTo>
                    <a:cubicBezTo>
                      <a:pt x="0" y="3068"/>
                      <a:pt x="0" y="3066"/>
                      <a:pt x="0" y="3064"/>
                    </a:cubicBezTo>
                    <a:cubicBezTo>
                      <a:pt x="-4" y="1375"/>
                      <a:pt x="1366" y="3"/>
                      <a:pt x="3058" y="0"/>
                    </a:cubicBezTo>
                    <a:cubicBezTo>
                      <a:pt x="3060" y="0"/>
                      <a:pt x="3063" y="0"/>
                      <a:pt x="3065" y="0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65" name="Google Shape;3765;p24"/>
              <p:cNvSpPr/>
              <p:nvPr/>
            </p:nvSpPr>
            <p:spPr>
              <a:xfrm>
                <a:off x="8494879" y="3810612"/>
                <a:ext cx="6141" cy="6128"/>
              </a:xfrm>
              <a:custGeom>
                <a:rect b="b" l="l" r="r" t="t"/>
                <a:pathLst>
                  <a:path extrusionOk="0" h="6128" w="6141">
                    <a:moveTo>
                      <a:pt x="3071" y="0"/>
                    </a:moveTo>
                    <a:cubicBezTo>
                      <a:pt x="4767" y="0"/>
                      <a:pt x="6142" y="1372"/>
                      <a:pt x="6142" y="3064"/>
                    </a:cubicBezTo>
                    <a:cubicBezTo>
                      <a:pt x="6142" y="4757"/>
                      <a:pt x="4767" y="6128"/>
                      <a:pt x="3071" y="6128"/>
                    </a:cubicBezTo>
                    <a:cubicBezTo>
                      <a:pt x="1375" y="6128"/>
                      <a:pt x="0" y="4757"/>
                      <a:pt x="0" y="3064"/>
                    </a:cubicBezTo>
                    <a:cubicBezTo>
                      <a:pt x="0" y="1372"/>
                      <a:pt x="1375" y="0"/>
                      <a:pt x="3071" y="0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66" name="Google Shape;3766;p24"/>
              <p:cNvSpPr/>
              <p:nvPr/>
            </p:nvSpPr>
            <p:spPr>
              <a:xfrm>
                <a:off x="8414216" y="3834589"/>
                <a:ext cx="7264" cy="4611"/>
              </a:xfrm>
              <a:custGeom>
                <a:rect b="b" l="l" r="r" t="t"/>
                <a:pathLst>
                  <a:path extrusionOk="0" h="4611" w="7264">
                    <a:moveTo>
                      <a:pt x="0" y="3127"/>
                    </a:moveTo>
                    <a:lnTo>
                      <a:pt x="3254" y="0"/>
                    </a:lnTo>
                    <a:lnTo>
                      <a:pt x="7264" y="1510"/>
                    </a:lnTo>
                    <a:lnTo>
                      <a:pt x="4181" y="4612"/>
                    </a:lnTo>
                    <a:lnTo>
                      <a:pt x="0" y="3127"/>
                    </a:ln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67" name="Google Shape;3767;p24"/>
              <p:cNvSpPr/>
              <p:nvPr/>
            </p:nvSpPr>
            <p:spPr>
              <a:xfrm>
                <a:off x="8404699" y="3823585"/>
                <a:ext cx="103213" cy="11715"/>
              </a:xfrm>
              <a:custGeom>
                <a:rect b="b" l="l" r="r" t="t"/>
                <a:pathLst>
                  <a:path extrusionOk="0" h="11715" w="103213">
                    <a:moveTo>
                      <a:pt x="2310" y="11677"/>
                    </a:moveTo>
                    <a:cubicBezTo>
                      <a:pt x="20849" y="5769"/>
                      <a:pt x="31896" y="4064"/>
                      <a:pt x="51551" y="4083"/>
                    </a:cubicBezTo>
                    <a:cubicBezTo>
                      <a:pt x="71395" y="4083"/>
                      <a:pt x="82449" y="5801"/>
                      <a:pt x="100938" y="11677"/>
                    </a:cubicBezTo>
                    <a:cubicBezTo>
                      <a:pt x="100938" y="11677"/>
                      <a:pt x="102470" y="12080"/>
                      <a:pt x="103050" y="10262"/>
                    </a:cubicBezTo>
                    <a:cubicBezTo>
                      <a:pt x="103457" y="9336"/>
                      <a:pt x="103078" y="8253"/>
                      <a:pt x="102180" y="7783"/>
                    </a:cubicBezTo>
                    <a:cubicBezTo>
                      <a:pt x="83471" y="1831"/>
                      <a:pt x="71641" y="13"/>
                      <a:pt x="51558" y="0"/>
                    </a:cubicBezTo>
                    <a:cubicBezTo>
                      <a:pt x="31644" y="0"/>
                      <a:pt x="19846" y="1799"/>
                      <a:pt x="1061" y="7783"/>
                    </a:cubicBezTo>
                    <a:cubicBezTo>
                      <a:pt x="150" y="8227"/>
                      <a:pt x="-248" y="9310"/>
                      <a:pt x="160" y="10237"/>
                    </a:cubicBezTo>
                    <a:cubicBezTo>
                      <a:pt x="360" y="11224"/>
                      <a:pt x="1319" y="11866"/>
                      <a:pt x="2310" y="11677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68" name="Google Shape;3768;p24"/>
              <p:cNvSpPr/>
              <p:nvPr/>
            </p:nvSpPr>
            <p:spPr>
              <a:xfrm>
                <a:off x="8408912" y="3837219"/>
                <a:ext cx="94603" cy="10005"/>
              </a:xfrm>
              <a:custGeom>
                <a:rect b="b" l="l" r="r" t="t"/>
                <a:pathLst>
                  <a:path extrusionOk="0" h="10005" w="94603">
                    <a:moveTo>
                      <a:pt x="2044" y="9991"/>
                    </a:moveTo>
                    <a:cubicBezTo>
                      <a:pt x="3727" y="9639"/>
                      <a:pt x="5449" y="9243"/>
                      <a:pt x="7271" y="8827"/>
                    </a:cubicBezTo>
                    <a:cubicBezTo>
                      <a:pt x="16465" y="6720"/>
                      <a:pt x="27897" y="4102"/>
                      <a:pt x="47142" y="4083"/>
                    </a:cubicBezTo>
                    <a:cubicBezTo>
                      <a:pt x="63070" y="4083"/>
                      <a:pt x="73872" y="6241"/>
                      <a:pt x="87556" y="8985"/>
                    </a:cubicBezTo>
                    <a:lnTo>
                      <a:pt x="92600" y="9998"/>
                    </a:lnTo>
                    <a:cubicBezTo>
                      <a:pt x="93567" y="10091"/>
                      <a:pt x="94427" y="9383"/>
                      <a:pt x="94520" y="8419"/>
                    </a:cubicBezTo>
                    <a:cubicBezTo>
                      <a:pt x="94521" y="8406"/>
                      <a:pt x="94522" y="8393"/>
                      <a:pt x="94523" y="8381"/>
                    </a:cubicBezTo>
                    <a:cubicBezTo>
                      <a:pt x="94806" y="7414"/>
                      <a:pt x="94322" y="6388"/>
                      <a:pt x="93395" y="5990"/>
                    </a:cubicBezTo>
                    <a:lnTo>
                      <a:pt x="88350" y="4983"/>
                    </a:lnTo>
                    <a:cubicBezTo>
                      <a:pt x="74440" y="2190"/>
                      <a:pt x="63461" y="-13"/>
                      <a:pt x="47123" y="0"/>
                    </a:cubicBezTo>
                    <a:cubicBezTo>
                      <a:pt x="27418" y="0"/>
                      <a:pt x="15733" y="2693"/>
                      <a:pt x="6344" y="4845"/>
                    </a:cubicBezTo>
                    <a:cubicBezTo>
                      <a:pt x="4541" y="5260"/>
                      <a:pt x="2838" y="5650"/>
                      <a:pt x="1192" y="5990"/>
                    </a:cubicBezTo>
                    <a:cubicBezTo>
                      <a:pt x="272" y="6395"/>
                      <a:pt x="-203" y="7419"/>
                      <a:pt x="83" y="8381"/>
                    </a:cubicBezTo>
                    <a:cubicBezTo>
                      <a:pt x="179" y="9365"/>
                      <a:pt x="1057" y="10086"/>
                      <a:pt x="2044" y="9991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69" name="Google Shape;3769;p24"/>
              <p:cNvSpPr/>
              <p:nvPr/>
            </p:nvSpPr>
            <p:spPr>
              <a:xfrm>
                <a:off x="8439218" y="3830349"/>
                <a:ext cx="7692" cy="4725"/>
              </a:xfrm>
              <a:custGeom>
                <a:rect b="b" l="l" r="r" t="t"/>
                <a:pathLst>
                  <a:path extrusionOk="0" h="4725" w="7692">
                    <a:moveTo>
                      <a:pt x="0" y="2636"/>
                    </a:moveTo>
                    <a:lnTo>
                      <a:pt x="3638" y="0"/>
                    </a:lnTo>
                    <a:lnTo>
                      <a:pt x="7693" y="2127"/>
                    </a:lnTo>
                    <a:lnTo>
                      <a:pt x="3966" y="4725"/>
                    </a:lnTo>
                    <a:lnTo>
                      <a:pt x="0" y="2636"/>
                    </a:ln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70" name="Google Shape;3770;p24"/>
              <p:cNvSpPr/>
              <p:nvPr/>
            </p:nvSpPr>
            <p:spPr>
              <a:xfrm>
                <a:off x="8500013" y="3835734"/>
                <a:ext cx="5940" cy="7085"/>
              </a:xfrm>
              <a:custGeom>
                <a:rect b="b" l="l" r="r" t="t"/>
                <a:pathLst>
                  <a:path extrusionOk="0" h="7085" w="5940">
                    <a:moveTo>
                      <a:pt x="5668" y="4814"/>
                    </a:moveTo>
                    <a:cubicBezTo>
                      <a:pt x="6468" y="2845"/>
                      <a:pt x="5251" y="196"/>
                      <a:pt x="5251" y="196"/>
                    </a:cubicBezTo>
                    <a:cubicBezTo>
                      <a:pt x="3801" y="-257"/>
                      <a:pt x="983" y="-18"/>
                      <a:pt x="283" y="1907"/>
                    </a:cubicBezTo>
                    <a:cubicBezTo>
                      <a:pt x="-474" y="3996"/>
                      <a:pt x="283" y="5682"/>
                      <a:pt x="2628" y="7085"/>
                    </a:cubicBezTo>
                    <a:cubicBezTo>
                      <a:pt x="3806" y="6576"/>
                      <a:pt x="4847" y="5798"/>
                      <a:pt x="5668" y="4814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71" name="Google Shape;3771;p24"/>
              <p:cNvSpPr/>
              <p:nvPr/>
            </p:nvSpPr>
            <p:spPr>
              <a:xfrm>
                <a:off x="8490805" y="3834589"/>
                <a:ext cx="7264" cy="4611"/>
              </a:xfrm>
              <a:custGeom>
                <a:rect b="b" l="l" r="r" t="t"/>
                <a:pathLst>
                  <a:path extrusionOk="0" h="4611" w="7264">
                    <a:moveTo>
                      <a:pt x="7264" y="3127"/>
                    </a:moveTo>
                    <a:lnTo>
                      <a:pt x="4004" y="0"/>
                    </a:lnTo>
                    <a:lnTo>
                      <a:pt x="0" y="1510"/>
                    </a:lnTo>
                    <a:lnTo>
                      <a:pt x="3077" y="4612"/>
                    </a:lnTo>
                    <a:lnTo>
                      <a:pt x="7264" y="3127"/>
                    </a:ln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72" name="Google Shape;3772;p24"/>
              <p:cNvSpPr/>
              <p:nvPr/>
            </p:nvSpPr>
            <p:spPr>
              <a:xfrm>
                <a:off x="8465185" y="3830349"/>
                <a:ext cx="7699" cy="4725"/>
              </a:xfrm>
              <a:custGeom>
                <a:rect b="b" l="l" r="r" t="t"/>
                <a:pathLst>
                  <a:path extrusionOk="0" h="4725" w="7699">
                    <a:moveTo>
                      <a:pt x="7699" y="2636"/>
                    </a:moveTo>
                    <a:lnTo>
                      <a:pt x="4055" y="0"/>
                    </a:lnTo>
                    <a:lnTo>
                      <a:pt x="0" y="2127"/>
                    </a:lnTo>
                    <a:lnTo>
                      <a:pt x="3733" y="4725"/>
                    </a:lnTo>
                    <a:lnTo>
                      <a:pt x="7699" y="2636"/>
                    </a:ln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73" name="Google Shape;3773;p24"/>
              <p:cNvSpPr/>
              <p:nvPr/>
            </p:nvSpPr>
            <p:spPr>
              <a:xfrm>
                <a:off x="8476274" y="3830805"/>
                <a:ext cx="11840" cy="6970"/>
              </a:xfrm>
              <a:custGeom>
                <a:rect b="b" l="l" r="r" t="t"/>
                <a:pathLst>
                  <a:path extrusionOk="0" h="6970" w="11840">
                    <a:moveTo>
                      <a:pt x="11807" y="4419"/>
                    </a:moveTo>
                    <a:cubicBezTo>
                      <a:pt x="12154" y="2261"/>
                      <a:pt x="9752" y="644"/>
                      <a:pt x="6504" y="147"/>
                    </a:cubicBezTo>
                    <a:cubicBezTo>
                      <a:pt x="3257" y="-350"/>
                      <a:pt x="381" y="399"/>
                      <a:pt x="35" y="2563"/>
                    </a:cubicBezTo>
                    <a:cubicBezTo>
                      <a:pt x="-312" y="4728"/>
                      <a:pt x="1989" y="6294"/>
                      <a:pt x="5243" y="6810"/>
                    </a:cubicBezTo>
                    <a:cubicBezTo>
                      <a:pt x="8497" y="7326"/>
                      <a:pt x="11467" y="6609"/>
                      <a:pt x="11807" y="4419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74" name="Google Shape;3774;p24"/>
              <p:cNvSpPr/>
              <p:nvPr/>
            </p:nvSpPr>
            <p:spPr>
              <a:xfrm>
                <a:off x="8518943" y="3842603"/>
                <a:ext cx="12378" cy="9446"/>
              </a:xfrm>
              <a:custGeom>
                <a:rect b="b" l="l" r="r" t="t"/>
                <a:pathLst>
                  <a:path extrusionOk="0" h="9446" w="12378">
                    <a:moveTo>
                      <a:pt x="9589" y="3387"/>
                    </a:moveTo>
                    <a:cubicBezTo>
                      <a:pt x="10219" y="3022"/>
                      <a:pt x="10591" y="3041"/>
                      <a:pt x="10900" y="3556"/>
                    </a:cubicBezTo>
                    <a:cubicBezTo>
                      <a:pt x="11985" y="5362"/>
                      <a:pt x="10049" y="6665"/>
                      <a:pt x="9677" y="6866"/>
                    </a:cubicBezTo>
                    <a:cubicBezTo>
                      <a:pt x="9305" y="7067"/>
                      <a:pt x="7703" y="7891"/>
                      <a:pt x="6859" y="6488"/>
                    </a:cubicBezTo>
                    <a:cubicBezTo>
                      <a:pt x="6761" y="6298"/>
                      <a:pt x="6679" y="6100"/>
                      <a:pt x="6613" y="5897"/>
                    </a:cubicBezTo>
                    <a:cubicBezTo>
                      <a:pt x="6531" y="5759"/>
                      <a:pt x="6354" y="5834"/>
                      <a:pt x="6253" y="5897"/>
                    </a:cubicBezTo>
                    <a:cubicBezTo>
                      <a:pt x="6152" y="5960"/>
                      <a:pt x="5894" y="6193"/>
                      <a:pt x="6575" y="7325"/>
                    </a:cubicBezTo>
                    <a:cubicBezTo>
                      <a:pt x="7407" y="8709"/>
                      <a:pt x="9097" y="9162"/>
                      <a:pt x="10819" y="8137"/>
                    </a:cubicBezTo>
                    <a:cubicBezTo>
                      <a:pt x="12811" y="6929"/>
                      <a:pt x="12641" y="5085"/>
                      <a:pt x="11714" y="3613"/>
                    </a:cubicBezTo>
                    <a:cubicBezTo>
                      <a:pt x="11209" y="2801"/>
                      <a:pt x="10667" y="2002"/>
                      <a:pt x="10579" y="1839"/>
                    </a:cubicBezTo>
                    <a:cubicBezTo>
                      <a:pt x="10037" y="958"/>
                      <a:pt x="9715" y="291"/>
                      <a:pt x="9665" y="203"/>
                    </a:cubicBezTo>
                    <a:cubicBezTo>
                      <a:pt x="9501" y="-68"/>
                      <a:pt x="9286" y="-5"/>
                      <a:pt x="9217" y="39"/>
                    </a:cubicBezTo>
                    <a:cubicBezTo>
                      <a:pt x="8700" y="348"/>
                      <a:pt x="9992" y="1216"/>
                      <a:pt x="8536" y="2084"/>
                    </a:cubicBezTo>
                    <a:lnTo>
                      <a:pt x="2495" y="5702"/>
                    </a:lnTo>
                    <a:cubicBezTo>
                      <a:pt x="780" y="6734"/>
                      <a:pt x="521" y="5620"/>
                      <a:pt x="130" y="5865"/>
                    </a:cubicBezTo>
                    <a:cubicBezTo>
                      <a:pt x="19" y="5915"/>
                      <a:pt x="-30" y="6045"/>
                      <a:pt x="19" y="6157"/>
                    </a:cubicBezTo>
                    <a:cubicBezTo>
                      <a:pt x="32" y="6184"/>
                      <a:pt x="51" y="6210"/>
                      <a:pt x="74" y="6230"/>
                    </a:cubicBezTo>
                    <a:cubicBezTo>
                      <a:pt x="111" y="6300"/>
                      <a:pt x="704" y="7155"/>
                      <a:pt x="982" y="7621"/>
                    </a:cubicBezTo>
                    <a:cubicBezTo>
                      <a:pt x="1139" y="7879"/>
                      <a:pt x="1391" y="8420"/>
                      <a:pt x="1871" y="9232"/>
                    </a:cubicBezTo>
                    <a:cubicBezTo>
                      <a:pt x="1972" y="9395"/>
                      <a:pt x="2009" y="9527"/>
                      <a:pt x="2249" y="9389"/>
                    </a:cubicBezTo>
                    <a:cubicBezTo>
                      <a:pt x="2728" y="9099"/>
                      <a:pt x="1505" y="8244"/>
                      <a:pt x="3220" y="7212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75" name="Google Shape;3775;p24"/>
              <p:cNvSpPr/>
              <p:nvPr/>
            </p:nvSpPr>
            <p:spPr>
              <a:xfrm>
                <a:off x="8530424" y="3871613"/>
                <a:ext cx="11609" cy="9842"/>
              </a:xfrm>
              <a:custGeom>
                <a:rect b="b" l="l" r="r" t="t"/>
                <a:pathLst>
                  <a:path extrusionOk="0" h="9842" w="11609">
                    <a:moveTo>
                      <a:pt x="10947" y="8220"/>
                    </a:moveTo>
                    <a:cubicBezTo>
                      <a:pt x="11199" y="8182"/>
                      <a:pt x="11578" y="8138"/>
                      <a:pt x="11521" y="7931"/>
                    </a:cubicBezTo>
                    <a:cubicBezTo>
                      <a:pt x="11464" y="7723"/>
                      <a:pt x="11048" y="7754"/>
                      <a:pt x="11004" y="7459"/>
                    </a:cubicBezTo>
                    <a:cubicBezTo>
                      <a:pt x="10960" y="7163"/>
                      <a:pt x="11823" y="5829"/>
                      <a:pt x="11559" y="3967"/>
                    </a:cubicBezTo>
                    <a:cubicBezTo>
                      <a:pt x="11086" y="594"/>
                      <a:pt x="7391" y="-293"/>
                      <a:pt x="4730" y="79"/>
                    </a:cubicBezTo>
                    <a:cubicBezTo>
                      <a:pt x="3468" y="255"/>
                      <a:pt x="-492" y="1425"/>
                      <a:pt x="51" y="5351"/>
                    </a:cubicBezTo>
                    <a:cubicBezTo>
                      <a:pt x="380" y="6857"/>
                      <a:pt x="1125" y="8240"/>
                      <a:pt x="2201" y="9346"/>
                    </a:cubicBezTo>
                    <a:cubicBezTo>
                      <a:pt x="2296" y="9453"/>
                      <a:pt x="2384" y="9459"/>
                      <a:pt x="2630" y="9428"/>
                    </a:cubicBezTo>
                    <a:cubicBezTo>
                      <a:pt x="2876" y="9397"/>
                      <a:pt x="3292" y="9290"/>
                      <a:pt x="3941" y="9201"/>
                    </a:cubicBezTo>
                    <a:cubicBezTo>
                      <a:pt x="5972" y="8918"/>
                      <a:pt x="5247" y="9963"/>
                      <a:pt x="5928" y="9831"/>
                    </a:cubicBezTo>
                    <a:cubicBezTo>
                      <a:pt x="6079" y="9831"/>
                      <a:pt x="6136" y="9717"/>
                      <a:pt x="6129" y="9654"/>
                    </a:cubicBezTo>
                    <a:cubicBezTo>
                      <a:pt x="6060" y="9170"/>
                      <a:pt x="5934" y="8711"/>
                      <a:pt x="5865" y="8220"/>
                    </a:cubicBezTo>
                    <a:cubicBezTo>
                      <a:pt x="5770" y="7591"/>
                      <a:pt x="5745" y="6962"/>
                      <a:pt x="5663" y="6332"/>
                    </a:cubicBezTo>
                    <a:cubicBezTo>
                      <a:pt x="5631" y="6106"/>
                      <a:pt x="5663" y="5659"/>
                      <a:pt x="5234" y="5703"/>
                    </a:cubicBezTo>
                    <a:cubicBezTo>
                      <a:pt x="4603" y="5791"/>
                      <a:pt x="5934" y="7232"/>
                      <a:pt x="3462" y="7591"/>
                    </a:cubicBezTo>
                    <a:cubicBezTo>
                      <a:pt x="2541" y="7717"/>
                      <a:pt x="1205" y="7868"/>
                      <a:pt x="870" y="5458"/>
                    </a:cubicBezTo>
                    <a:cubicBezTo>
                      <a:pt x="555" y="3287"/>
                      <a:pt x="3317" y="1947"/>
                      <a:pt x="5480" y="1645"/>
                    </a:cubicBezTo>
                    <a:cubicBezTo>
                      <a:pt x="9497" y="1079"/>
                      <a:pt x="10714" y="2708"/>
                      <a:pt x="10890" y="3954"/>
                    </a:cubicBezTo>
                    <a:cubicBezTo>
                      <a:pt x="11382" y="7471"/>
                      <a:pt x="7927" y="7962"/>
                      <a:pt x="7964" y="8258"/>
                    </a:cubicBezTo>
                    <a:cubicBezTo>
                      <a:pt x="8002" y="8553"/>
                      <a:pt x="8090" y="8579"/>
                      <a:pt x="8305" y="8553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76" name="Google Shape;3776;p24"/>
              <p:cNvSpPr/>
              <p:nvPr/>
            </p:nvSpPr>
            <p:spPr>
              <a:xfrm>
                <a:off x="8530373" y="3891265"/>
                <a:ext cx="11890" cy="7855"/>
              </a:xfrm>
              <a:custGeom>
                <a:rect b="b" l="l" r="r" t="t"/>
                <a:pathLst>
                  <a:path extrusionOk="0" h="7855" w="11890">
                    <a:moveTo>
                      <a:pt x="9717" y="3655"/>
                    </a:moveTo>
                    <a:cubicBezTo>
                      <a:pt x="10815" y="3762"/>
                      <a:pt x="10821" y="3825"/>
                      <a:pt x="10651" y="5449"/>
                    </a:cubicBezTo>
                    <a:cubicBezTo>
                      <a:pt x="10380" y="8047"/>
                      <a:pt x="8627" y="6801"/>
                      <a:pt x="8563" y="7430"/>
                    </a:cubicBezTo>
                    <a:cubicBezTo>
                      <a:pt x="8563" y="7739"/>
                      <a:pt x="9062" y="7726"/>
                      <a:pt x="9276" y="7732"/>
                    </a:cubicBezTo>
                    <a:lnTo>
                      <a:pt x="10859" y="7852"/>
                    </a:lnTo>
                    <a:cubicBezTo>
                      <a:pt x="11010" y="7877"/>
                      <a:pt x="11153" y="7776"/>
                      <a:pt x="11178" y="7625"/>
                    </a:cubicBezTo>
                    <a:cubicBezTo>
                      <a:pt x="11179" y="7621"/>
                      <a:pt x="11180" y="7617"/>
                      <a:pt x="11180" y="7613"/>
                    </a:cubicBezTo>
                    <a:cubicBezTo>
                      <a:pt x="11306" y="6424"/>
                      <a:pt x="11338" y="5493"/>
                      <a:pt x="11445" y="4536"/>
                    </a:cubicBezTo>
                    <a:cubicBezTo>
                      <a:pt x="11660" y="2479"/>
                      <a:pt x="11824" y="1523"/>
                      <a:pt x="11887" y="969"/>
                    </a:cubicBezTo>
                    <a:cubicBezTo>
                      <a:pt x="11912" y="815"/>
                      <a:pt x="11807" y="669"/>
                      <a:pt x="11653" y="644"/>
                    </a:cubicBezTo>
                    <a:cubicBezTo>
                      <a:pt x="11649" y="643"/>
                      <a:pt x="11644" y="642"/>
                      <a:pt x="11641" y="642"/>
                    </a:cubicBezTo>
                    <a:cubicBezTo>
                      <a:pt x="11010" y="579"/>
                      <a:pt x="11357" y="2152"/>
                      <a:pt x="9919" y="2001"/>
                    </a:cubicBezTo>
                    <a:lnTo>
                      <a:pt x="2472" y="1214"/>
                    </a:lnTo>
                    <a:cubicBezTo>
                      <a:pt x="530" y="1013"/>
                      <a:pt x="1495" y="75"/>
                      <a:pt x="763" y="0"/>
                    </a:cubicBezTo>
                    <a:cubicBezTo>
                      <a:pt x="675" y="0"/>
                      <a:pt x="587" y="63"/>
                      <a:pt x="562" y="233"/>
                    </a:cubicBezTo>
                    <a:cubicBezTo>
                      <a:pt x="480" y="975"/>
                      <a:pt x="492" y="1548"/>
                      <a:pt x="442" y="1969"/>
                    </a:cubicBezTo>
                    <a:cubicBezTo>
                      <a:pt x="372" y="2636"/>
                      <a:pt x="227" y="3435"/>
                      <a:pt x="7" y="5480"/>
                    </a:cubicBezTo>
                    <a:cubicBezTo>
                      <a:pt x="-101" y="6581"/>
                      <a:pt x="1116" y="7519"/>
                      <a:pt x="2359" y="7638"/>
                    </a:cubicBezTo>
                    <a:cubicBezTo>
                      <a:pt x="2655" y="7676"/>
                      <a:pt x="2718" y="7588"/>
                      <a:pt x="2731" y="7537"/>
                    </a:cubicBezTo>
                    <a:cubicBezTo>
                      <a:pt x="2781" y="7021"/>
                      <a:pt x="675" y="6990"/>
                      <a:pt x="1022" y="3655"/>
                    </a:cubicBezTo>
                    <a:cubicBezTo>
                      <a:pt x="1129" y="2693"/>
                      <a:pt x="1690" y="2800"/>
                      <a:pt x="2680" y="2907"/>
                    </a:cubicBezTo>
                    <a:lnTo>
                      <a:pt x="4711" y="3114"/>
                    </a:lnTo>
                    <a:cubicBezTo>
                      <a:pt x="5644" y="3221"/>
                      <a:pt x="5839" y="3184"/>
                      <a:pt x="5776" y="3800"/>
                    </a:cubicBezTo>
                    <a:lnTo>
                      <a:pt x="5669" y="4794"/>
                    </a:lnTo>
                    <a:cubicBezTo>
                      <a:pt x="5524" y="6197"/>
                      <a:pt x="3872" y="5644"/>
                      <a:pt x="3828" y="6053"/>
                    </a:cubicBezTo>
                    <a:cubicBezTo>
                      <a:pt x="3796" y="6380"/>
                      <a:pt x="4370" y="6355"/>
                      <a:pt x="4585" y="6361"/>
                    </a:cubicBezTo>
                    <a:lnTo>
                      <a:pt x="7428" y="6562"/>
                    </a:lnTo>
                    <a:cubicBezTo>
                      <a:pt x="7864" y="6594"/>
                      <a:pt x="7845" y="6443"/>
                      <a:pt x="7857" y="6348"/>
                    </a:cubicBezTo>
                    <a:cubicBezTo>
                      <a:pt x="7857" y="6084"/>
                      <a:pt x="6420" y="5889"/>
                      <a:pt x="6539" y="4731"/>
                    </a:cubicBezTo>
                    <a:lnTo>
                      <a:pt x="6634" y="3882"/>
                    </a:lnTo>
                    <a:cubicBezTo>
                      <a:pt x="6697" y="3309"/>
                      <a:pt x="6804" y="3316"/>
                      <a:pt x="7491" y="3391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77" name="Google Shape;3777;p24"/>
              <p:cNvSpPr/>
              <p:nvPr/>
            </p:nvSpPr>
            <p:spPr>
              <a:xfrm>
                <a:off x="8529304" y="3899573"/>
                <a:ext cx="11535" cy="7063"/>
              </a:xfrm>
              <a:custGeom>
                <a:rect b="b" l="l" r="r" t="t"/>
                <a:pathLst>
                  <a:path extrusionOk="0" h="7063" w="11535">
                    <a:moveTo>
                      <a:pt x="1751" y="3"/>
                    </a:moveTo>
                    <a:cubicBezTo>
                      <a:pt x="1360" y="3"/>
                      <a:pt x="1233" y="-47"/>
                      <a:pt x="1076" y="273"/>
                    </a:cubicBezTo>
                    <a:cubicBezTo>
                      <a:pt x="639" y="936"/>
                      <a:pt x="298" y="1656"/>
                      <a:pt x="61" y="2413"/>
                    </a:cubicBezTo>
                    <a:cubicBezTo>
                      <a:pt x="-286" y="4149"/>
                      <a:pt x="880" y="5634"/>
                      <a:pt x="2942" y="6043"/>
                    </a:cubicBezTo>
                    <a:cubicBezTo>
                      <a:pt x="5004" y="6452"/>
                      <a:pt x="5774" y="5684"/>
                      <a:pt x="6789" y="4407"/>
                    </a:cubicBezTo>
                    <a:cubicBezTo>
                      <a:pt x="8050" y="2809"/>
                      <a:pt x="8409" y="2117"/>
                      <a:pt x="9475" y="2324"/>
                    </a:cubicBezTo>
                    <a:cubicBezTo>
                      <a:pt x="10292" y="2375"/>
                      <a:pt x="10912" y="3078"/>
                      <a:pt x="10861" y="3893"/>
                    </a:cubicBezTo>
                    <a:cubicBezTo>
                      <a:pt x="10857" y="3967"/>
                      <a:pt x="10846" y="4040"/>
                      <a:pt x="10831" y="4111"/>
                    </a:cubicBezTo>
                    <a:cubicBezTo>
                      <a:pt x="10383" y="6401"/>
                      <a:pt x="7419" y="5999"/>
                      <a:pt x="7369" y="6339"/>
                    </a:cubicBezTo>
                    <a:cubicBezTo>
                      <a:pt x="7318" y="6678"/>
                      <a:pt x="7495" y="6703"/>
                      <a:pt x="7842" y="6741"/>
                    </a:cubicBezTo>
                    <a:lnTo>
                      <a:pt x="9967" y="7006"/>
                    </a:lnTo>
                    <a:cubicBezTo>
                      <a:pt x="10339" y="7050"/>
                      <a:pt x="10597" y="7138"/>
                      <a:pt x="10597" y="6936"/>
                    </a:cubicBezTo>
                    <a:cubicBezTo>
                      <a:pt x="10597" y="6735"/>
                      <a:pt x="10440" y="6383"/>
                      <a:pt x="10471" y="6213"/>
                    </a:cubicBezTo>
                    <a:cubicBezTo>
                      <a:pt x="10547" y="5810"/>
                      <a:pt x="11272" y="5370"/>
                      <a:pt x="11487" y="4287"/>
                    </a:cubicBezTo>
                    <a:cubicBezTo>
                      <a:pt x="11789" y="2733"/>
                      <a:pt x="10673" y="1418"/>
                      <a:pt x="8870" y="1066"/>
                    </a:cubicBezTo>
                    <a:cubicBezTo>
                      <a:pt x="7211" y="745"/>
                      <a:pt x="6448" y="1406"/>
                      <a:pt x="5635" y="2431"/>
                    </a:cubicBezTo>
                    <a:cubicBezTo>
                      <a:pt x="4096" y="4357"/>
                      <a:pt x="3743" y="5156"/>
                      <a:pt x="2400" y="4892"/>
                    </a:cubicBezTo>
                    <a:cubicBezTo>
                      <a:pt x="1361" y="4778"/>
                      <a:pt x="612" y="3845"/>
                      <a:pt x="726" y="2809"/>
                    </a:cubicBezTo>
                    <a:cubicBezTo>
                      <a:pt x="732" y="2761"/>
                      <a:pt x="739" y="2712"/>
                      <a:pt x="748" y="2664"/>
                    </a:cubicBezTo>
                    <a:cubicBezTo>
                      <a:pt x="1025" y="1198"/>
                      <a:pt x="2640" y="651"/>
                      <a:pt x="4216" y="519"/>
                    </a:cubicBezTo>
                    <a:cubicBezTo>
                      <a:pt x="4424" y="519"/>
                      <a:pt x="4569" y="519"/>
                      <a:pt x="4613" y="292"/>
                    </a:cubicBezTo>
                    <a:cubicBezTo>
                      <a:pt x="4683" y="-41"/>
                      <a:pt x="4197" y="9"/>
                      <a:pt x="3983" y="9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78" name="Google Shape;3778;p24"/>
              <p:cNvSpPr/>
              <p:nvPr/>
            </p:nvSpPr>
            <p:spPr>
              <a:xfrm>
                <a:off x="8527437" y="3906362"/>
                <a:ext cx="11421" cy="8107"/>
              </a:xfrm>
              <a:custGeom>
                <a:rect b="b" l="l" r="r" t="t"/>
                <a:pathLst>
                  <a:path extrusionOk="0" h="8107" w="11421">
                    <a:moveTo>
                      <a:pt x="2110" y="47"/>
                    </a:moveTo>
                    <a:cubicBezTo>
                      <a:pt x="1719" y="-16"/>
                      <a:pt x="1606" y="-60"/>
                      <a:pt x="1410" y="223"/>
                    </a:cubicBezTo>
                    <a:cubicBezTo>
                      <a:pt x="902" y="833"/>
                      <a:pt x="478" y="1508"/>
                      <a:pt x="149" y="2230"/>
                    </a:cubicBezTo>
                    <a:cubicBezTo>
                      <a:pt x="-393" y="3916"/>
                      <a:pt x="572" y="5533"/>
                      <a:pt x="2564" y="6187"/>
                    </a:cubicBezTo>
                    <a:cubicBezTo>
                      <a:pt x="4557" y="6842"/>
                      <a:pt x="5433" y="6187"/>
                      <a:pt x="6594" y="5030"/>
                    </a:cubicBezTo>
                    <a:cubicBezTo>
                      <a:pt x="8050" y="3595"/>
                      <a:pt x="8485" y="2953"/>
                      <a:pt x="9501" y="3287"/>
                    </a:cubicBezTo>
                    <a:cubicBezTo>
                      <a:pt x="10309" y="3434"/>
                      <a:pt x="10846" y="4206"/>
                      <a:pt x="10699" y="5013"/>
                    </a:cubicBezTo>
                    <a:cubicBezTo>
                      <a:pt x="10685" y="5087"/>
                      <a:pt x="10667" y="5160"/>
                      <a:pt x="10642" y="5231"/>
                    </a:cubicBezTo>
                    <a:cubicBezTo>
                      <a:pt x="9917" y="7446"/>
                      <a:pt x="7022" y="6716"/>
                      <a:pt x="6922" y="7012"/>
                    </a:cubicBezTo>
                    <a:cubicBezTo>
                      <a:pt x="6821" y="7307"/>
                      <a:pt x="6997" y="7395"/>
                      <a:pt x="7344" y="7477"/>
                    </a:cubicBezTo>
                    <a:lnTo>
                      <a:pt x="9431" y="7999"/>
                    </a:lnTo>
                    <a:cubicBezTo>
                      <a:pt x="9791" y="8081"/>
                      <a:pt x="10005" y="8194"/>
                      <a:pt x="10062" y="7999"/>
                    </a:cubicBezTo>
                    <a:cubicBezTo>
                      <a:pt x="10119" y="7804"/>
                      <a:pt x="9980" y="7433"/>
                      <a:pt x="10030" y="7263"/>
                    </a:cubicBezTo>
                    <a:cubicBezTo>
                      <a:pt x="10156" y="6879"/>
                      <a:pt x="10926" y="6533"/>
                      <a:pt x="11291" y="5476"/>
                    </a:cubicBezTo>
                    <a:cubicBezTo>
                      <a:pt x="11783" y="3973"/>
                      <a:pt x="10837" y="2526"/>
                      <a:pt x="9084" y="1959"/>
                    </a:cubicBezTo>
                    <a:cubicBezTo>
                      <a:pt x="7489" y="1437"/>
                      <a:pt x="6644" y="2003"/>
                      <a:pt x="5711" y="2935"/>
                    </a:cubicBezTo>
                    <a:cubicBezTo>
                      <a:pt x="3952" y="4646"/>
                      <a:pt x="3491" y="5388"/>
                      <a:pt x="2192" y="4967"/>
                    </a:cubicBezTo>
                    <a:cubicBezTo>
                      <a:pt x="1176" y="4726"/>
                      <a:pt x="547" y="3709"/>
                      <a:pt x="787" y="2695"/>
                    </a:cubicBezTo>
                    <a:cubicBezTo>
                      <a:pt x="798" y="2651"/>
                      <a:pt x="810" y="2607"/>
                      <a:pt x="824" y="2563"/>
                    </a:cubicBezTo>
                    <a:cubicBezTo>
                      <a:pt x="1291" y="1141"/>
                      <a:pt x="2936" y="795"/>
                      <a:pt x="4532" y="858"/>
                    </a:cubicBezTo>
                    <a:cubicBezTo>
                      <a:pt x="4746" y="858"/>
                      <a:pt x="4891" y="858"/>
                      <a:pt x="4954" y="676"/>
                    </a:cubicBezTo>
                    <a:cubicBezTo>
                      <a:pt x="5061" y="355"/>
                      <a:pt x="4582" y="342"/>
                      <a:pt x="4355" y="311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79" name="Google Shape;3779;p24"/>
              <p:cNvSpPr/>
              <p:nvPr/>
            </p:nvSpPr>
            <p:spPr>
              <a:xfrm>
                <a:off x="8525039" y="3912196"/>
                <a:ext cx="12138" cy="7185"/>
              </a:xfrm>
              <a:custGeom>
                <a:rect b="b" l="l" r="r" t="t"/>
                <a:pathLst>
                  <a:path extrusionOk="0" h="7185" w="12138">
                    <a:moveTo>
                      <a:pt x="9503" y="5702"/>
                    </a:moveTo>
                    <a:cubicBezTo>
                      <a:pt x="10934" y="6218"/>
                      <a:pt x="10045" y="6960"/>
                      <a:pt x="10556" y="7162"/>
                    </a:cubicBezTo>
                    <a:cubicBezTo>
                      <a:pt x="10739" y="7231"/>
                      <a:pt x="10789" y="7162"/>
                      <a:pt x="10934" y="6790"/>
                    </a:cubicBezTo>
                    <a:cubicBezTo>
                      <a:pt x="11187" y="6067"/>
                      <a:pt x="11294" y="5595"/>
                      <a:pt x="11464" y="5136"/>
                    </a:cubicBezTo>
                    <a:cubicBezTo>
                      <a:pt x="11634" y="4676"/>
                      <a:pt x="11868" y="4217"/>
                      <a:pt x="12051" y="3720"/>
                    </a:cubicBezTo>
                    <a:cubicBezTo>
                      <a:pt x="12095" y="3607"/>
                      <a:pt x="12252" y="3311"/>
                      <a:pt x="11994" y="3217"/>
                    </a:cubicBezTo>
                    <a:cubicBezTo>
                      <a:pt x="11464" y="3022"/>
                      <a:pt x="11363" y="4607"/>
                      <a:pt x="9995" y="4110"/>
                    </a:cubicBezTo>
                    <a:lnTo>
                      <a:pt x="2781" y="1493"/>
                    </a:lnTo>
                    <a:cubicBezTo>
                      <a:pt x="1343" y="971"/>
                      <a:pt x="2069" y="234"/>
                      <a:pt x="1520" y="8"/>
                    </a:cubicBezTo>
                    <a:cubicBezTo>
                      <a:pt x="1444" y="8"/>
                      <a:pt x="1324" y="-36"/>
                      <a:pt x="1287" y="83"/>
                    </a:cubicBezTo>
                    <a:cubicBezTo>
                      <a:pt x="1173" y="411"/>
                      <a:pt x="1028" y="977"/>
                      <a:pt x="826" y="1524"/>
                    </a:cubicBezTo>
                    <a:cubicBezTo>
                      <a:pt x="473" y="2518"/>
                      <a:pt x="240" y="2965"/>
                      <a:pt x="70" y="3412"/>
                    </a:cubicBezTo>
                    <a:cubicBezTo>
                      <a:pt x="-44" y="3701"/>
                      <a:pt x="-19" y="3846"/>
                      <a:pt x="145" y="3896"/>
                    </a:cubicBezTo>
                    <a:cubicBezTo>
                      <a:pt x="625" y="4079"/>
                      <a:pt x="454" y="2399"/>
                      <a:pt x="2302" y="3072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80" name="Google Shape;3780;p24"/>
              <p:cNvSpPr/>
              <p:nvPr/>
            </p:nvSpPr>
            <p:spPr>
              <a:xfrm>
                <a:off x="8522954" y="3917294"/>
                <a:ext cx="11395" cy="10246"/>
              </a:xfrm>
              <a:custGeom>
                <a:rect b="b" l="l" r="r" t="t"/>
                <a:pathLst>
                  <a:path extrusionOk="0" h="10246" w="11395">
                    <a:moveTo>
                      <a:pt x="7010" y="453"/>
                    </a:moveTo>
                    <a:cubicBezTo>
                      <a:pt x="3952" y="-655"/>
                      <a:pt x="1291" y="314"/>
                      <a:pt x="358" y="2875"/>
                    </a:cubicBezTo>
                    <a:cubicBezTo>
                      <a:pt x="-1112" y="6927"/>
                      <a:pt x="2287" y="9041"/>
                      <a:pt x="4393" y="9796"/>
                    </a:cubicBezTo>
                    <a:cubicBezTo>
                      <a:pt x="7584" y="10953"/>
                      <a:pt x="10213" y="9796"/>
                      <a:pt x="11090" y="7279"/>
                    </a:cubicBezTo>
                    <a:cubicBezTo>
                      <a:pt x="12168" y="4240"/>
                      <a:pt x="10295" y="1648"/>
                      <a:pt x="7010" y="453"/>
                    </a:cubicBezTo>
                    <a:close/>
                    <a:moveTo>
                      <a:pt x="10573" y="6669"/>
                    </a:moveTo>
                    <a:cubicBezTo>
                      <a:pt x="10012" y="8317"/>
                      <a:pt x="7704" y="9236"/>
                      <a:pt x="4374" y="8028"/>
                    </a:cubicBezTo>
                    <a:cubicBezTo>
                      <a:pt x="1852" y="7122"/>
                      <a:pt x="118" y="5675"/>
                      <a:pt x="875" y="3473"/>
                    </a:cubicBezTo>
                    <a:cubicBezTo>
                      <a:pt x="1631" y="1270"/>
                      <a:pt x="5099" y="1522"/>
                      <a:pt x="7288" y="2328"/>
                    </a:cubicBezTo>
                    <a:cubicBezTo>
                      <a:pt x="9476" y="3133"/>
                      <a:pt x="11317" y="4504"/>
                      <a:pt x="10573" y="6644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81" name="Google Shape;3781;p24"/>
              <p:cNvSpPr/>
              <p:nvPr/>
            </p:nvSpPr>
            <p:spPr>
              <a:xfrm>
                <a:off x="8364332" y="3836043"/>
                <a:ext cx="183434" cy="124746"/>
              </a:xfrm>
              <a:custGeom>
                <a:rect b="b" l="l" r="r" t="t"/>
                <a:pathLst>
                  <a:path extrusionOk="0" h="124746" w="183434">
                    <a:moveTo>
                      <a:pt x="48516" y="116742"/>
                    </a:moveTo>
                    <a:cubicBezTo>
                      <a:pt x="48141" y="115473"/>
                      <a:pt x="47596" y="114260"/>
                      <a:pt x="46895" y="113137"/>
                    </a:cubicBezTo>
                    <a:cubicBezTo>
                      <a:pt x="45495" y="110813"/>
                      <a:pt x="43902" y="108609"/>
                      <a:pt x="42134" y="106549"/>
                    </a:cubicBezTo>
                    <a:lnTo>
                      <a:pt x="41642" y="105920"/>
                    </a:lnTo>
                    <a:lnTo>
                      <a:pt x="44266" y="102995"/>
                    </a:lnTo>
                    <a:lnTo>
                      <a:pt x="44530" y="102693"/>
                    </a:lnTo>
                    <a:lnTo>
                      <a:pt x="45161" y="102303"/>
                    </a:lnTo>
                    <a:lnTo>
                      <a:pt x="45048" y="102139"/>
                    </a:lnTo>
                    <a:lnTo>
                      <a:pt x="45048" y="102139"/>
                    </a:lnTo>
                    <a:lnTo>
                      <a:pt x="45048" y="102139"/>
                    </a:lnTo>
                    <a:lnTo>
                      <a:pt x="43717" y="100126"/>
                    </a:lnTo>
                    <a:cubicBezTo>
                      <a:pt x="42043" y="97785"/>
                      <a:pt x="40581" y="95301"/>
                      <a:pt x="39347" y="92701"/>
                    </a:cubicBezTo>
                    <a:cubicBezTo>
                      <a:pt x="37479" y="88770"/>
                      <a:pt x="36017" y="84659"/>
                      <a:pt x="34984" y="80433"/>
                    </a:cubicBezTo>
                    <a:lnTo>
                      <a:pt x="34933" y="80433"/>
                    </a:lnTo>
                    <a:lnTo>
                      <a:pt x="34933" y="80357"/>
                    </a:lnTo>
                    <a:lnTo>
                      <a:pt x="33268" y="80779"/>
                    </a:lnTo>
                    <a:lnTo>
                      <a:pt x="29233" y="81785"/>
                    </a:lnTo>
                    <a:cubicBezTo>
                      <a:pt x="22713" y="65112"/>
                      <a:pt x="20890" y="50296"/>
                      <a:pt x="23785" y="37115"/>
                    </a:cubicBezTo>
                    <a:lnTo>
                      <a:pt x="33117" y="41103"/>
                    </a:lnTo>
                    <a:lnTo>
                      <a:pt x="34208" y="41569"/>
                    </a:lnTo>
                    <a:lnTo>
                      <a:pt x="34511" y="40424"/>
                    </a:lnTo>
                    <a:lnTo>
                      <a:pt x="38862" y="23927"/>
                    </a:lnTo>
                    <a:lnTo>
                      <a:pt x="39253" y="23436"/>
                    </a:lnTo>
                    <a:lnTo>
                      <a:pt x="39019" y="23311"/>
                    </a:lnTo>
                    <a:lnTo>
                      <a:pt x="39019" y="23311"/>
                    </a:lnTo>
                    <a:lnTo>
                      <a:pt x="38981" y="23311"/>
                    </a:lnTo>
                    <a:lnTo>
                      <a:pt x="38149" y="22883"/>
                    </a:lnTo>
                    <a:lnTo>
                      <a:pt x="34044" y="20756"/>
                    </a:lnTo>
                    <a:lnTo>
                      <a:pt x="35791" y="12892"/>
                    </a:lnTo>
                    <a:lnTo>
                      <a:pt x="36365" y="12193"/>
                    </a:lnTo>
                    <a:lnTo>
                      <a:pt x="35394" y="11564"/>
                    </a:lnTo>
                    <a:lnTo>
                      <a:pt x="17334" y="31"/>
                    </a:lnTo>
                    <a:lnTo>
                      <a:pt x="16785" y="893"/>
                    </a:lnTo>
                    <a:lnTo>
                      <a:pt x="15947" y="302"/>
                    </a:lnTo>
                    <a:cubicBezTo>
                      <a:pt x="6167" y="14131"/>
                      <a:pt x="504" y="31395"/>
                      <a:pt x="44" y="48886"/>
                    </a:cubicBezTo>
                    <a:cubicBezTo>
                      <a:pt x="-527" y="66806"/>
                      <a:pt x="4500" y="84459"/>
                      <a:pt x="14427" y="99402"/>
                    </a:cubicBezTo>
                    <a:lnTo>
                      <a:pt x="14969" y="100214"/>
                    </a:lnTo>
                    <a:lnTo>
                      <a:pt x="15808" y="99710"/>
                    </a:lnTo>
                    <a:lnTo>
                      <a:pt x="21483" y="96250"/>
                    </a:lnTo>
                    <a:cubicBezTo>
                      <a:pt x="21868" y="97087"/>
                      <a:pt x="22618" y="98660"/>
                      <a:pt x="23261" y="99761"/>
                    </a:cubicBezTo>
                    <a:cubicBezTo>
                      <a:pt x="23582" y="100290"/>
                      <a:pt x="23929" y="100802"/>
                      <a:pt x="24302" y="101296"/>
                    </a:cubicBezTo>
                    <a:lnTo>
                      <a:pt x="19068" y="104693"/>
                    </a:lnTo>
                    <a:lnTo>
                      <a:pt x="19623" y="105549"/>
                    </a:lnTo>
                    <a:lnTo>
                      <a:pt x="18746" y="106078"/>
                    </a:lnTo>
                    <a:lnTo>
                      <a:pt x="19327" y="107053"/>
                    </a:lnTo>
                    <a:cubicBezTo>
                      <a:pt x="22952" y="113061"/>
                      <a:pt x="31270" y="127174"/>
                      <a:pt x="39662" y="124386"/>
                    </a:cubicBezTo>
                    <a:cubicBezTo>
                      <a:pt x="41709" y="123650"/>
                      <a:pt x="43585" y="122510"/>
                      <a:pt x="45180" y="121033"/>
                    </a:cubicBezTo>
                    <a:cubicBezTo>
                      <a:pt x="46169" y="120178"/>
                      <a:pt x="47222" y="119401"/>
                      <a:pt x="48333" y="118711"/>
                    </a:cubicBezTo>
                    <a:lnTo>
                      <a:pt x="49045" y="118290"/>
                    </a:lnTo>
                    <a:cubicBezTo>
                      <a:pt x="49045" y="118290"/>
                      <a:pt x="48774" y="117503"/>
                      <a:pt x="48774" y="117503"/>
                    </a:cubicBezTo>
                    <a:close/>
                    <a:moveTo>
                      <a:pt x="40394" y="104253"/>
                    </a:moveTo>
                    <a:cubicBezTo>
                      <a:pt x="39227" y="102642"/>
                      <a:pt x="38010" y="100805"/>
                      <a:pt x="36907" y="99006"/>
                    </a:cubicBezTo>
                    <a:lnTo>
                      <a:pt x="41951" y="102498"/>
                    </a:lnTo>
                    <a:close/>
                    <a:moveTo>
                      <a:pt x="32152" y="83176"/>
                    </a:moveTo>
                    <a:lnTo>
                      <a:pt x="31276" y="86636"/>
                    </a:lnTo>
                    <a:cubicBezTo>
                      <a:pt x="30847" y="85655"/>
                      <a:pt x="30437" y="84673"/>
                      <a:pt x="30015" y="83704"/>
                    </a:cubicBezTo>
                    <a:close/>
                    <a:moveTo>
                      <a:pt x="32878" y="38750"/>
                    </a:moveTo>
                    <a:lnTo>
                      <a:pt x="24308" y="35082"/>
                    </a:lnTo>
                    <a:cubicBezTo>
                      <a:pt x="24466" y="34497"/>
                      <a:pt x="24617" y="33906"/>
                      <a:pt x="24794" y="33321"/>
                    </a:cubicBezTo>
                    <a:lnTo>
                      <a:pt x="30191" y="33950"/>
                    </a:lnTo>
                    <a:lnTo>
                      <a:pt x="30759" y="34013"/>
                    </a:lnTo>
                    <a:lnTo>
                      <a:pt x="31112" y="33572"/>
                    </a:lnTo>
                    <a:lnTo>
                      <a:pt x="35753" y="27803"/>
                    </a:lnTo>
                    <a:close/>
                    <a:moveTo>
                      <a:pt x="25424" y="31339"/>
                    </a:moveTo>
                    <a:cubicBezTo>
                      <a:pt x="27192" y="26160"/>
                      <a:pt x="29700" y="21262"/>
                      <a:pt x="32871" y="16799"/>
                    </a:cubicBezTo>
                    <a:lnTo>
                      <a:pt x="29517" y="31861"/>
                    </a:lnTo>
                    <a:close/>
                    <a:moveTo>
                      <a:pt x="36144" y="24091"/>
                    </a:moveTo>
                    <a:lnTo>
                      <a:pt x="32272" y="28898"/>
                    </a:lnTo>
                    <a:lnTo>
                      <a:pt x="33634" y="22788"/>
                    </a:lnTo>
                    <a:close/>
                    <a:moveTo>
                      <a:pt x="15600" y="97464"/>
                    </a:moveTo>
                    <a:cubicBezTo>
                      <a:pt x="6261" y="83042"/>
                      <a:pt x="1548" y="66124"/>
                      <a:pt x="2087" y="48962"/>
                    </a:cubicBezTo>
                    <a:cubicBezTo>
                      <a:pt x="2503" y="32283"/>
                      <a:pt x="7719" y="16075"/>
                      <a:pt x="17113" y="2271"/>
                    </a:cubicBezTo>
                    <a:lnTo>
                      <a:pt x="33388" y="12665"/>
                    </a:lnTo>
                    <a:cubicBezTo>
                      <a:pt x="17321" y="33050"/>
                      <a:pt x="16199" y="57965"/>
                      <a:pt x="29977" y="88757"/>
                    </a:cubicBezTo>
                    <a:close/>
                    <a:moveTo>
                      <a:pt x="23274" y="95206"/>
                    </a:moveTo>
                    <a:lnTo>
                      <a:pt x="31780" y="90040"/>
                    </a:lnTo>
                    <a:lnTo>
                      <a:pt x="32556" y="89568"/>
                    </a:lnTo>
                    <a:lnTo>
                      <a:pt x="32512" y="89474"/>
                    </a:lnTo>
                    <a:lnTo>
                      <a:pt x="32638" y="89505"/>
                    </a:lnTo>
                    <a:lnTo>
                      <a:pt x="33950" y="84340"/>
                    </a:lnTo>
                    <a:cubicBezTo>
                      <a:pt x="34888" y="87503"/>
                      <a:pt x="36079" y="90585"/>
                      <a:pt x="37512" y="93557"/>
                    </a:cubicBezTo>
                    <a:cubicBezTo>
                      <a:pt x="38380" y="95448"/>
                      <a:pt x="39386" y="97274"/>
                      <a:pt x="40520" y="99018"/>
                    </a:cubicBezTo>
                    <a:lnTo>
                      <a:pt x="34687" y="94998"/>
                    </a:lnTo>
                    <a:lnTo>
                      <a:pt x="34649" y="95048"/>
                    </a:lnTo>
                    <a:lnTo>
                      <a:pt x="34479" y="94734"/>
                    </a:lnTo>
                    <a:lnTo>
                      <a:pt x="33546" y="95363"/>
                    </a:lnTo>
                    <a:lnTo>
                      <a:pt x="26055" y="100226"/>
                    </a:lnTo>
                    <a:cubicBezTo>
                      <a:pt x="25714" y="99761"/>
                      <a:pt x="25323" y="99220"/>
                      <a:pt x="25058" y="98767"/>
                    </a:cubicBezTo>
                    <a:cubicBezTo>
                      <a:pt x="24403" y="97628"/>
                      <a:pt x="23583" y="95917"/>
                      <a:pt x="23274" y="95206"/>
                    </a:cubicBezTo>
                    <a:close/>
                    <a:moveTo>
                      <a:pt x="43875" y="119447"/>
                    </a:moveTo>
                    <a:cubicBezTo>
                      <a:pt x="42474" y="120762"/>
                      <a:pt x="40820" y="121778"/>
                      <a:pt x="39013" y="122436"/>
                    </a:cubicBezTo>
                    <a:cubicBezTo>
                      <a:pt x="32190" y="124713"/>
                      <a:pt x="24150" y="111142"/>
                      <a:pt x="21124" y="106034"/>
                    </a:cubicBezTo>
                    <a:lnTo>
                      <a:pt x="21035" y="105889"/>
                    </a:lnTo>
                    <a:lnTo>
                      <a:pt x="33735" y="97647"/>
                    </a:lnTo>
                    <a:cubicBezTo>
                      <a:pt x="35737" y="101210"/>
                      <a:pt x="38012" y="104613"/>
                      <a:pt x="40539" y="107827"/>
                    </a:cubicBezTo>
                    <a:cubicBezTo>
                      <a:pt x="42255" y="109819"/>
                      <a:pt x="43800" y="111954"/>
                      <a:pt x="45155" y="114206"/>
                    </a:cubicBezTo>
                    <a:cubicBezTo>
                      <a:pt x="45768" y="115200"/>
                      <a:pt x="46245" y="116270"/>
                      <a:pt x="46574" y="117390"/>
                    </a:cubicBezTo>
                    <a:lnTo>
                      <a:pt x="46574" y="117390"/>
                    </a:lnTo>
                    <a:cubicBezTo>
                      <a:pt x="45637" y="118025"/>
                      <a:pt x="44735" y="118712"/>
                      <a:pt x="43875" y="119447"/>
                    </a:cubicBezTo>
                    <a:close/>
                    <a:moveTo>
                      <a:pt x="183395" y="48886"/>
                    </a:moveTo>
                    <a:cubicBezTo>
                      <a:pt x="182941" y="31377"/>
                      <a:pt x="177272" y="14112"/>
                      <a:pt x="167448" y="271"/>
                    </a:cubicBezTo>
                    <a:lnTo>
                      <a:pt x="166609" y="862"/>
                    </a:lnTo>
                    <a:lnTo>
                      <a:pt x="166061" y="0"/>
                    </a:lnTo>
                    <a:lnTo>
                      <a:pt x="147995" y="11545"/>
                    </a:lnTo>
                    <a:lnTo>
                      <a:pt x="147030" y="12174"/>
                    </a:lnTo>
                    <a:lnTo>
                      <a:pt x="147604" y="12873"/>
                    </a:lnTo>
                    <a:lnTo>
                      <a:pt x="149350" y="20731"/>
                    </a:lnTo>
                    <a:lnTo>
                      <a:pt x="145245" y="22864"/>
                    </a:lnTo>
                    <a:lnTo>
                      <a:pt x="144419" y="23292"/>
                    </a:lnTo>
                    <a:lnTo>
                      <a:pt x="144363" y="23292"/>
                    </a:lnTo>
                    <a:lnTo>
                      <a:pt x="144363" y="23292"/>
                    </a:lnTo>
                    <a:lnTo>
                      <a:pt x="144142" y="23411"/>
                    </a:lnTo>
                    <a:lnTo>
                      <a:pt x="144520" y="23889"/>
                    </a:lnTo>
                    <a:lnTo>
                      <a:pt x="148884" y="40399"/>
                    </a:lnTo>
                    <a:lnTo>
                      <a:pt x="149186" y="41544"/>
                    </a:lnTo>
                    <a:lnTo>
                      <a:pt x="150277" y="41078"/>
                    </a:lnTo>
                    <a:lnTo>
                      <a:pt x="159610" y="37089"/>
                    </a:lnTo>
                    <a:cubicBezTo>
                      <a:pt x="162504" y="50302"/>
                      <a:pt x="160688" y="65106"/>
                      <a:pt x="154162" y="81760"/>
                    </a:cubicBezTo>
                    <a:lnTo>
                      <a:pt x="150120" y="80754"/>
                    </a:lnTo>
                    <a:lnTo>
                      <a:pt x="148436" y="80345"/>
                    </a:lnTo>
                    <a:lnTo>
                      <a:pt x="148436" y="80420"/>
                    </a:lnTo>
                    <a:lnTo>
                      <a:pt x="148386" y="80420"/>
                    </a:lnTo>
                    <a:cubicBezTo>
                      <a:pt x="147350" y="84646"/>
                      <a:pt x="145888" y="88757"/>
                      <a:pt x="144022" y="92689"/>
                    </a:cubicBezTo>
                    <a:cubicBezTo>
                      <a:pt x="142786" y="95314"/>
                      <a:pt x="141321" y="97825"/>
                      <a:pt x="139646" y="100195"/>
                    </a:cubicBezTo>
                    <a:lnTo>
                      <a:pt x="138259" y="102296"/>
                    </a:lnTo>
                    <a:lnTo>
                      <a:pt x="138353" y="102353"/>
                    </a:lnTo>
                    <a:lnTo>
                      <a:pt x="138278" y="102397"/>
                    </a:lnTo>
                    <a:lnTo>
                      <a:pt x="139129" y="103353"/>
                    </a:lnTo>
                    <a:lnTo>
                      <a:pt x="141613" y="106122"/>
                    </a:lnTo>
                    <a:lnTo>
                      <a:pt x="141203" y="106631"/>
                    </a:lnTo>
                    <a:cubicBezTo>
                      <a:pt x="139968" y="108263"/>
                      <a:pt x="138590" y="109784"/>
                      <a:pt x="137086" y="111174"/>
                    </a:cubicBezTo>
                    <a:lnTo>
                      <a:pt x="135825" y="112369"/>
                    </a:lnTo>
                    <a:cubicBezTo>
                      <a:pt x="134015" y="113753"/>
                      <a:pt x="132968" y="115578"/>
                      <a:pt x="133157" y="117031"/>
                    </a:cubicBezTo>
                    <a:cubicBezTo>
                      <a:pt x="133275" y="117896"/>
                      <a:pt x="133866" y="118624"/>
                      <a:pt x="134690" y="118919"/>
                    </a:cubicBezTo>
                    <a:cubicBezTo>
                      <a:pt x="135715" y="119361"/>
                      <a:pt x="136768" y="119736"/>
                      <a:pt x="137843" y="120039"/>
                    </a:cubicBezTo>
                    <a:cubicBezTo>
                      <a:pt x="138185" y="120127"/>
                      <a:pt x="138522" y="120236"/>
                      <a:pt x="138851" y="120366"/>
                    </a:cubicBezTo>
                    <a:lnTo>
                      <a:pt x="138959" y="120404"/>
                    </a:lnTo>
                    <a:lnTo>
                      <a:pt x="139072" y="120404"/>
                    </a:lnTo>
                    <a:lnTo>
                      <a:pt x="141172" y="120712"/>
                    </a:lnTo>
                    <a:cubicBezTo>
                      <a:pt x="144470" y="121222"/>
                      <a:pt x="145050" y="121240"/>
                      <a:pt x="149161" y="120007"/>
                    </a:cubicBezTo>
                    <a:cubicBezTo>
                      <a:pt x="156911" y="117692"/>
                      <a:pt x="161502" y="107625"/>
                      <a:pt x="161621" y="106952"/>
                    </a:cubicBezTo>
                    <a:lnTo>
                      <a:pt x="160612" y="106782"/>
                    </a:lnTo>
                    <a:lnTo>
                      <a:pt x="161148" y="105908"/>
                    </a:lnTo>
                    <a:lnTo>
                      <a:pt x="157472" y="103668"/>
                    </a:lnTo>
                    <a:cubicBezTo>
                      <a:pt x="158229" y="102598"/>
                      <a:pt x="159332" y="101000"/>
                      <a:pt x="160102" y="99736"/>
                    </a:cubicBezTo>
                    <a:cubicBezTo>
                      <a:pt x="160764" y="98641"/>
                      <a:pt x="161508" y="97062"/>
                      <a:pt x="161892" y="96225"/>
                    </a:cubicBezTo>
                    <a:lnTo>
                      <a:pt x="167568" y="99679"/>
                    </a:lnTo>
                    <a:lnTo>
                      <a:pt x="168406" y="100182"/>
                    </a:lnTo>
                    <a:lnTo>
                      <a:pt x="168949" y="99371"/>
                    </a:lnTo>
                    <a:cubicBezTo>
                      <a:pt x="178892" y="84443"/>
                      <a:pt x="183940" y="66802"/>
                      <a:pt x="183395" y="48886"/>
                    </a:cubicBezTo>
                    <a:close/>
                    <a:moveTo>
                      <a:pt x="149811" y="22770"/>
                    </a:moveTo>
                    <a:lnTo>
                      <a:pt x="151173" y="28885"/>
                    </a:lnTo>
                    <a:lnTo>
                      <a:pt x="147301" y="24078"/>
                    </a:lnTo>
                    <a:close/>
                    <a:moveTo>
                      <a:pt x="150567" y="16748"/>
                    </a:moveTo>
                    <a:cubicBezTo>
                      <a:pt x="153740" y="21225"/>
                      <a:pt x="156248" y="26135"/>
                      <a:pt x="158014" y="31326"/>
                    </a:cubicBezTo>
                    <a:lnTo>
                      <a:pt x="153922" y="31811"/>
                    </a:lnTo>
                    <a:close/>
                    <a:moveTo>
                      <a:pt x="150567" y="38769"/>
                    </a:moveTo>
                    <a:lnTo>
                      <a:pt x="147679" y="27828"/>
                    </a:lnTo>
                    <a:lnTo>
                      <a:pt x="152333" y="33604"/>
                    </a:lnTo>
                    <a:lnTo>
                      <a:pt x="152686" y="34044"/>
                    </a:lnTo>
                    <a:lnTo>
                      <a:pt x="153247" y="33981"/>
                    </a:lnTo>
                    <a:lnTo>
                      <a:pt x="158651" y="33352"/>
                    </a:lnTo>
                    <a:cubicBezTo>
                      <a:pt x="158822" y="33937"/>
                      <a:pt x="158979" y="34529"/>
                      <a:pt x="159137" y="35114"/>
                    </a:cubicBezTo>
                    <a:close/>
                    <a:moveTo>
                      <a:pt x="153405" y="83723"/>
                    </a:moveTo>
                    <a:cubicBezTo>
                      <a:pt x="153010" y="84697"/>
                      <a:pt x="152590" y="85674"/>
                      <a:pt x="152144" y="86655"/>
                    </a:cubicBezTo>
                    <a:lnTo>
                      <a:pt x="151274" y="83201"/>
                    </a:lnTo>
                    <a:close/>
                    <a:moveTo>
                      <a:pt x="141563" y="102969"/>
                    </a:moveTo>
                    <a:lnTo>
                      <a:pt x="145378" y="100874"/>
                    </a:lnTo>
                    <a:cubicBezTo>
                      <a:pt x="144633" y="102129"/>
                      <a:pt x="143818" y="103341"/>
                      <a:pt x="142938" y="104505"/>
                    </a:cubicBezTo>
                    <a:close/>
                    <a:moveTo>
                      <a:pt x="159364" y="107254"/>
                    </a:moveTo>
                    <a:cubicBezTo>
                      <a:pt x="158160" y="109771"/>
                      <a:pt x="154206" y="116446"/>
                      <a:pt x="148644" y="118120"/>
                    </a:cubicBezTo>
                    <a:cubicBezTo>
                      <a:pt x="144817" y="119259"/>
                      <a:pt x="144571" y="119221"/>
                      <a:pt x="141550" y="118749"/>
                    </a:cubicBezTo>
                    <a:lnTo>
                      <a:pt x="139532" y="118453"/>
                    </a:lnTo>
                    <a:cubicBezTo>
                      <a:pt x="139177" y="118318"/>
                      <a:pt x="138815" y="118202"/>
                      <a:pt x="138448" y="118107"/>
                    </a:cubicBezTo>
                    <a:cubicBezTo>
                      <a:pt x="137446" y="117822"/>
                      <a:pt x="136465" y="117471"/>
                      <a:pt x="135509" y="117057"/>
                    </a:cubicBezTo>
                    <a:cubicBezTo>
                      <a:pt x="135270" y="116962"/>
                      <a:pt x="135257" y="116861"/>
                      <a:pt x="135245" y="116786"/>
                    </a:cubicBezTo>
                    <a:cubicBezTo>
                      <a:pt x="135169" y="116157"/>
                      <a:pt x="135875" y="114936"/>
                      <a:pt x="137187" y="113955"/>
                    </a:cubicBezTo>
                    <a:lnTo>
                      <a:pt x="137237" y="113923"/>
                    </a:lnTo>
                    <a:lnTo>
                      <a:pt x="137281" y="113879"/>
                    </a:lnTo>
                    <a:lnTo>
                      <a:pt x="138542" y="112671"/>
                    </a:lnTo>
                    <a:cubicBezTo>
                      <a:pt x="140121" y="111220"/>
                      <a:pt x="141569" y="109632"/>
                      <a:pt x="142868" y="107927"/>
                    </a:cubicBezTo>
                    <a:cubicBezTo>
                      <a:pt x="144845" y="105577"/>
                      <a:pt x="146581" y="103035"/>
                      <a:pt x="148051" y="100340"/>
                    </a:cubicBezTo>
                    <a:close/>
                    <a:moveTo>
                      <a:pt x="158393" y="98741"/>
                    </a:moveTo>
                    <a:cubicBezTo>
                      <a:pt x="157636" y="100000"/>
                      <a:pt x="156501" y="101610"/>
                      <a:pt x="155763" y="102661"/>
                    </a:cubicBezTo>
                    <a:lnTo>
                      <a:pt x="148196" y="98043"/>
                    </a:lnTo>
                    <a:lnTo>
                      <a:pt x="147339" y="97521"/>
                    </a:lnTo>
                    <a:lnTo>
                      <a:pt x="147339" y="97477"/>
                    </a:lnTo>
                    <a:lnTo>
                      <a:pt x="147307" y="97477"/>
                    </a:lnTo>
                    <a:lnTo>
                      <a:pt x="147307" y="97477"/>
                    </a:lnTo>
                    <a:lnTo>
                      <a:pt x="147307" y="97508"/>
                    </a:lnTo>
                    <a:lnTo>
                      <a:pt x="142130" y="100365"/>
                    </a:lnTo>
                    <a:cubicBezTo>
                      <a:pt x="143578" y="98204"/>
                      <a:pt x="144844" y="95927"/>
                      <a:pt x="145914" y="93557"/>
                    </a:cubicBezTo>
                    <a:cubicBezTo>
                      <a:pt x="147340" y="90584"/>
                      <a:pt x="148525" y="87502"/>
                      <a:pt x="149458" y="84340"/>
                    </a:cubicBezTo>
                    <a:lnTo>
                      <a:pt x="150769" y="89505"/>
                    </a:lnTo>
                    <a:lnTo>
                      <a:pt x="150895" y="89474"/>
                    </a:lnTo>
                    <a:lnTo>
                      <a:pt x="150851" y="89568"/>
                    </a:lnTo>
                    <a:lnTo>
                      <a:pt x="151627" y="90040"/>
                    </a:lnTo>
                    <a:lnTo>
                      <a:pt x="160158" y="95206"/>
                    </a:lnTo>
                    <a:cubicBezTo>
                      <a:pt x="159629" y="96409"/>
                      <a:pt x="159037" y="97586"/>
                      <a:pt x="158387" y="98729"/>
                    </a:cubicBezTo>
                    <a:close/>
                    <a:moveTo>
                      <a:pt x="167851" y="97483"/>
                    </a:moveTo>
                    <a:lnTo>
                      <a:pt x="153481" y="88757"/>
                    </a:lnTo>
                    <a:cubicBezTo>
                      <a:pt x="167252" y="57965"/>
                      <a:pt x="166136" y="33050"/>
                      <a:pt x="150069" y="12665"/>
                    </a:cubicBezTo>
                    <a:lnTo>
                      <a:pt x="166344" y="2271"/>
                    </a:lnTo>
                    <a:cubicBezTo>
                      <a:pt x="175739" y="16073"/>
                      <a:pt x="180953" y="32283"/>
                      <a:pt x="181365" y="48962"/>
                    </a:cubicBezTo>
                    <a:cubicBezTo>
                      <a:pt x="181903" y="66125"/>
                      <a:pt x="177184" y="83045"/>
                      <a:pt x="167839" y="97464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82" name="Google Shape;3782;p24"/>
              <p:cNvSpPr/>
              <p:nvPr/>
            </p:nvSpPr>
            <p:spPr>
              <a:xfrm>
                <a:off x="8450354" y="3828855"/>
                <a:ext cx="11924" cy="6786"/>
              </a:xfrm>
              <a:custGeom>
                <a:rect b="b" l="l" r="r" t="t"/>
                <a:pathLst>
                  <a:path extrusionOk="0" h="6786" w="11924">
                    <a:moveTo>
                      <a:pt x="11925" y="3507"/>
                    </a:moveTo>
                    <a:cubicBezTo>
                      <a:pt x="11962" y="1317"/>
                      <a:pt x="9371" y="65"/>
                      <a:pt x="6079" y="2"/>
                    </a:cubicBezTo>
                    <a:cubicBezTo>
                      <a:pt x="2788" y="-61"/>
                      <a:pt x="38" y="1110"/>
                      <a:pt x="0" y="3299"/>
                    </a:cubicBezTo>
                    <a:cubicBezTo>
                      <a:pt x="-37" y="5489"/>
                      <a:pt x="2460" y="6728"/>
                      <a:pt x="5758" y="6785"/>
                    </a:cubicBezTo>
                    <a:cubicBezTo>
                      <a:pt x="9055" y="6841"/>
                      <a:pt x="11893" y="5696"/>
                      <a:pt x="11925" y="3507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83" name="Google Shape;3783;p24"/>
              <p:cNvSpPr/>
              <p:nvPr/>
            </p:nvSpPr>
            <p:spPr>
              <a:xfrm>
                <a:off x="8423825" y="3830805"/>
                <a:ext cx="11838" cy="6970"/>
              </a:xfrm>
              <a:custGeom>
                <a:rect b="b" l="l" r="r" t="t"/>
                <a:pathLst>
                  <a:path extrusionOk="0" h="6970" w="11838">
                    <a:moveTo>
                      <a:pt x="32" y="4419"/>
                    </a:moveTo>
                    <a:cubicBezTo>
                      <a:pt x="-308" y="2261"/>
                      <a:pt x="2082" y="644"/>
                      <a:pt x="5329" y="147"/>
                    </a:cubicBezTo>
                    <a:cubicBezTo>
                      <a:pt x="8577" y="-350"/>
                      <a:pt x="11465" y="399"/>
                      <a:pt x="11805" y="2563"/>
                    </a:cubicBezTo>
                    <a:cubicBezTo>
                      <a:pt x="12146" y="4728"/>
                      <a:pt x="9850" y="6294"/>
                      <a:pt x="6590" y="6810"/>
                    </a:cubicBezTo>
                    <a:cubicBezTo>
                      <a:pt x="3330" y="7326"/>
                      <a:pt x="354" y="6609"/>
                      <a:pt x="32" y="4419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84" name="Google Shape;3784;p24"/>
              <p:cNvSpPr/>
              <p:nvPr/>
            </p:nvSpPr>
            <p:spPr>
              <a:xfrm>
                <a:off x="8375747" y="3914961"/>
                <a:ext cx="12457" cy="10769"/>
              </a:xfrm>
              <a:custGeom>
                <a:rect b="b" l="l" r="r" t="t"/>
                <a:pathLst>
                  <a:path extrusionOk="0" h="10769" w="12457">
                    <a:moveTo>
                      <a:pt x="10087" y="3881"/>
                    </a:moveTo>
                    <a:cubicBezTo>
                      <a:pt x="11713" y="3088"/>
                      <a:pt x="11732" y="4787"/>
                      <a:pt x="12268" y="4510"/>
                    </a:cubicBezTo>
                    <a:cubicBezTo>
                      <a:pt x="12565" y="4359"/>
                      <a:pt x="12451" y="4157"/>
                      <a:pt x="12338" y="3937"/>
                    </a:cubicBezTo>
                    <a:cubicBezTo>
                      <a:pt x="12104" y="3453"/>
                      <a:pt x="11859" y="3069"/>
                      <a:pt x="11449" y="2251"/>
                    </a:cubicBezTo>
                    <a:cubicBezTo>
                      <a:pt x="11039" y="1433"/>
                      <a:pt x="10906" y="993"/>
                      <a:pt x="10673" y="508"/>
                    </a:cubicBezTo>
                    <a:cubicBezTo>
                      <a:pt x="10490" y="150"/>
                      <a:pt x="10415" y="-121"/>
                      <a:pt x="10087" y="55"/>
                    </a:cubicBezTo>
                    <a:cubicBezTo>
                      <a:pt x="9759" y="231"/>
                      <a:pt x="10869" y="1609"/>
                      <a:pt x="9191" y="2421"/>
                    </a:cubicBezTo>
                    <a:lnTo>
                      <a:pt x="3031" y="5422"/>
                    </a:lnTo>
                    <a:cubicBezTo>
                      <a:pt x="2400" y="5743"/>
                      <a:pt x="2249" y="5649"/>
                      <a:pt x="1996" y="5152"/>
                    </a:cubicBezTo>
                    <a:lnTo>
                      <a:pt x="1492" y="4107"/>
                    </a:lnTo>
                    <a:cubicBezTo>
                      <a:pt x="748" y="2729"/>
                      <a:pt x="2450" y="2383"/>
                      <a:pt x="2217" y="1899"/>
                    </a:cubicBezTo>
                    <a:cubicBezTo>
                      <a:pt x="2059" y="1578"/>
                      <a:pt x="1587" y="1974"/>
                      <a:pt x="1441" y="2075"/>
                    </a:cubicBezTo>
                    <a:lnTo>
                      <a:pt x="250" y="2817"/>
                    </a:lnTo>
                    <a:cubicBezTo>
                      <a:pt x="124" y="2899"/>
                      <a:pt x="-66" y="2993"/>
                      <a:pt x="23" y="3176"/>
                    </a:cubicBezTo>
                    <a:cubicBezTo>
                      <a:pt x="578" y="4315"/>
                      <a:pt x="1032" y="5107"/>
                      <a:pt x="1914" y="6894"/>
                    </a:cubicBezTo>
                    <a:cubicBezTo>
                      <a:pt x="2797" y="8681"/>
                      <a:pt x="3138" y="9530"/>
                      <a:pt x="3693" y="10669"/>
                    </a:cubicBezTo>
                    <a:cubicBezTo>
                      <a:pt x="3787" y="10845"/>
                      <a:pt x="3976" y="10751"/>
                      <a:pt x="4121" y="10669"/>
                    </a:cubicBezTo>
                    <a:lnTo>
                      <a:pt x="6013" y="9996"/>
                    </a:lnTo>
                    <a:cubicBezTo>
                      <a:pt x="6196" y="9933"/>
                      <a:pt x="6530" y="9864"/>
                      <a:pt x="6404" y="9600"/>
                    </a:cubicBezTo>
                    <a:cubicBezTo>
                      <a:pt x="6139" y="9052"/>
                      <a:pt x="4512" y="10285"/>
                      <a:pt x="3882" y="8901"/>
                    </a:cubicBezTo>
                    <a:lnTo>
                      <a:pt x="3384" y="7876"/>
                    </a:lnTo>
                    <a:cubicBezTo>
                      <a:pt x="3138" y="7379"/>
                      <a:pt x="3150" y="7247"/>
                      <a:pt x="3806" y="6901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85" name="Google Shape;3785;p24"/>
              <p:cNvSpPr/>
              <p:nvPr/>
            </p:nvSpPr>
            <p:spPr>
              <a:xfrm>
                <a:off x="8372369" y="3905066"/>
                <a:ext cx="12078" cy="10019"/>
              </a:xfrm>
              <a:custGeom>
                <a:rect b="b" l="l" r="r" t="t"/>
                <a:pathLst>
                  <a:path extrusionOk="0" h="10019" w="12078">
                    <a:moveTo>
                      <a:pt x="2764" y="6502"/>
                    </a:moveTo>
                    <a:cubicBezTo>
                      <a:pt x="1761" y="6785"/>
                      <a:pt x="1730" y="6735"/>
                      <a:pt x="1269" y="5156"/>
                    </a:cubicBezTo>
                    <a:cubicBezTo>
                      <a:pt x="544" y="2639"/>
                      <a:pt x="2530" y="3161"/>
                      <a:pt x="2366" y="2545"/>
                    </a:cubicBezTo>
                    <a:cubicBezTo>
                      <a:pt x="2285" y="2243"/>
                      <a:pt x="1824" y="2444"/>
                      <a:pt x="1635" y="2513"/>
                    </a:cubicBezTo>
                    <a:lnTo>
                      <a:pt x="210" y="2979"/>
                    </a:lnTo>
                    <a:cubicBezTo>
                      <a:pt x="61" y="3022"/>
                      <a:pt x="-28" y="3174"/>
                      <a:pt x="8" y="3325"/>
                    </a:cubicBezTo>
                    <a:cubicBezTo>
                      <a:pt x="336" y="4476"/>
                      <a:pt x="639" y="5363"/>
                      <a:pt x="922" y="6288"/>
                    </a:cubicBezTo>
                    <a:cubicBezTo>
                      <a:pt x="1496" y="8295"/>
                      <a:pt x="1704" y="9258"/>
                      <a:pt x="1862" y="9793"/>
                    </a:cubicBezTo>
                    <a:cubicBezTo>
                      <a:pt x="1890" y="9943"/>
                      <a:pt x="2034" y="10042"/>
                      <a:pt x="2185" y="10015"/>
                    </a:cubicBezTo>
                    <a:cubicBezTo>
                      <a:pt x="2189" y="10015"/>
                      <a:pt x="2192" y="10013"/>
                      <a:pt x="2196" y="10013"/>
                    </a:cubicBezTo>
                    <a:cubicBezTo>
                      <a:pt x="2783" y="9843"/>
                      <a:pt x="1887" y="8497"/>
                      <a:pt x="3205" y="8125"/>
                    </a:cubicBezTo>
                    <a:lnTo>
                      <a:pt x="10022" y="6169"/>
                    </a:lnTo>
                    <a:cubicBezTo>
                      <a:pt x="11806" y="5659"/>
                      <a:pt x="11283" y="6880"/>
                      <a:pt x="11976" y="6691"/>
                    </a:cubicBezTo>
                    <a:cubicBezTo>
                      <a:pt x="12058" y="6659"/>
                      <a:pt x="12109" y="6565"/>
                      <a:pt x="12058" y="6395"/>
                    </a:cubicBezTo>
                    <a:cubicBezTo>
                      <a:pt x="11850" y="5672"/>
                      <a:pt x="11636" y="5137"/>
                      <a:pt x="11529" y="4734"/>
                    </a:cubicBezTo>
                    <a:cubicBezTo>
                      <a:pt x="11333" y="4105"/>
                      <a:pt x="11169" y="3281"/>
                      <a:pt x="10589" y="1286"/>
                    </a:cubicBezTo>
                    <a:cubicBezTo>
                      <a:pt x="10286" y="217"/>
                      <a:pt x="8868" y="-217"/>
                      <a:pt x="7733" y="103"/>
                    </a:cubicBezTo>
                    <a:cubicBezTo>
                      <a:pt x="7449" y="185"/>
                      <a:pt x="7436" y="292"/>
                      <a:pt x="7449" y="349"/>
                    </a:cubicBezTo>
                    <a:cubicBezTo>
                      <a:pt x="7594" y="846"/>
                      <a:pt x="9454" y="116"/>
                      <a:pt x="10387" y="3356"/>
                    </a:cubicBezTo>
                    <a:cubicBezTo>
                      <a:pt x="10652" y="4294"/>
                      <a:pt x="10110" y="4394"/>
                      <a:pt x="9208" y="4652"/>
                    </a:cubicBezTo>
                    <a:lnTo>
                      <a:pt x="7316" y="5193"/>
                    </a:lnTo>
                    <a:cubicBezTo>
                      <a:pt x="6465" y="5433"/>
                      <a:pt x="6301" y="5533"/>
                      <a:pt x="6131" y="4935"/>
                    </a:cubicBezTo>
                    <a:lnTo>
                      <a:pt x="5854" y="3960"/>
                    </a:lnTo>
                    <a:cubicBezTo>
                      <a:pt x="5463" y="2601"/>
                      <a:pt x="7115" y="2526"/>
                      <a:pt x="7001" y="2073"/>
                    </a:cubicBezTo>
                    <a:cubicBezTo>
                      <a:pt x="6900" y="1764"/>
                      <a:pt x="6371" y="1997"/>
                      <a:pt x="6219" y="2073"/>
                    </a:cubicBezTo>
                    <a:lnTo>
                      <a:pt x="3647" y="2916"/>
                    </a:lnTo>
                    <a:cubicBezTo>
                      <a:pt x="3256" y="3042"/>
                      <a:pt x="3325" y="3174"/>
                      <a:pt x="3356" y="3268"/>
                    </a:cubicBezTo>
                    <a:cubicBezTo>
                      <a:pt x="3426" y="3520"/>
                      <a:pt x="4788" y="3180"/>
                      <a:pt x="5103" y="4306"/>
                    </a:cubicBezTo>
                    <a:lnTo>
                      <a:pt x="5343" y="5131"/>
                    </a:lnTo>
                    <a:cubicBezTo>
                      <a:pt x="5513" y="5697"/>
                      <a:pt x="5400" y="5722"/>
                      <a:pt x="4775" y="5904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86" name="Google Shape;3786;p24"/>
              <p:cNvSpPr/>
              <p:nvPr/>
            </p:nvSpPr>
            <p:spPr>
              <a:xfrm>
                <a:off x="8370735" y="3898951"/>
                <a:ext cx="6738" cy="5408"/>
              </a:xfrm>
              <a:custGeom>
                <a:rect b="b" l="l" r="r" t="t"/>
                <a:pathLst>
                  <a:path extrusionOk="0" h="5408" w="6738">
                    <a:moveTo>
                      <a:pt x="4127" y="5357"/>
                    </a:moveTo>
                    <a:cubicBezTo>
                      <a:pt x="5836" y="5086"/>
                      <a:pt x="6945" y="3803"/>
                      <a:pt x="6706" y="2274"/>
                    </a:cubicBezTo>
                    <a:cubicBezTo>
                      <a:pt x="6491" y="890"/>
                      <a:pt x="5123" y="-54"/>
                      <a:pt x="4751" y="2"/>
                    </a:cubicBezTo>
                    <a:cubicBezTo>
                      <a:pt x="4587" y="2"/>
                      <a:pt x="4581" y="109"/>
                      <a:pt x="4587" y="166"/>
                    </a:cubicBezTo>
                    <a:cubicBezTo>
                      <a:pt x="4625" y="380"/>
                      <a:pt x="5520" y="908"/>
                      <a:pt x="5646" y="1701"/>
                    </a:cubicBezTo>
                    <a:cubicBezTo>
                      <a:pt x="5848" y="2960"/>
                      <a:pt x="4341" y="3941"/>
                      <a:pt x="2903" y="4168"/>
                    </a:cubicBezTo>
                    <a:cubicBezTo>
                      <a:pt x="1976" y="4319"/>
                      <a:pt x="860" y="4256"/>
                      <a:pt x="696" y="3217"/>
                    </a:cubicBezTo>
                    <a:cubicBezTo>
                      <a:pt x="583" y="2494"/>
                      <a:pt x="1056" y="2186"/>
                      <a:pt x="1749" y="1903"/>
                    </a:cubicBezTo>
                    <a:cubicBezTo>
                      <a:pt x="1850" y="1865"/>
                      <a:pt x="1970" y="1821"/>
                      <a:pt x="1945" y="1701"/>
                    </a:cubicBezTo>
                    <a:cubicBezTo>
                      <a:pt x="1907" y="1468"/>
                      <a:pt x="1144" y="801"/>
                      <a:pt x="879" y="846"/>
                    </a:cubicBezTo>
                    <a:cubicBezTo>
                      <a:pt x="3" y="984"/>
                      <a:pt x="-48" y="2261"/>
                      <a:pt x="22" y="2733"/>
                    </a:cubicBezTo>
                    <a:cubicBezTo>
                      <a:pt x="312" y="4532"/>
                      <a:pt x="2115" y="5671"/>
                      <a:pt x="4127" y="5357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87" name="Google Shape;3787;p24"/>
              <p:cNvSpPr/>
              <p:nvPr/>
            </p:nvSpPr>
            <p:spPr>
              <a:xfrm>
                <a:off x="8370000" y="3885577"/>
                <a:ext cx="10770" cy="11174"/>
              </a:xfrm>
              <a:custGeom>
                <a:rect b="b" l="l" r="r" t="t"/>
                <a:pathLst>
                  <a:path extrusionOk="0" h="11174" w="10770">
                    <a:moveTo>
                      <a:pt x="1595" y="1435"/>
                    </a:moveTo>
                    <a:cubicBezTo>
                      <a:pt x="107" y="1435"/>
                      <a:pt x="757" y="453"/>
                      <a:pt x="177" y="453"/>
                    </a:cubicBezTo>
                    <a:cubicBezTo>
                      <a:pt x="50" y="453"/>
                      <a:pt x="0" y="503"/>
                      <a:pt x="0" y="736"/>
                    </a:cubicBezTo>
                    <a:cubicBezTo>
                      <a:pt x="0" y="1328"/>
                      <a:pt x="63" y="1831"/>
                      <a:pt x="63" y="2542"/>
                    </a:cubicBezTo>
                    <a:cubicBezTo>
                      <a:pt x="63" y="3385"/>
                      <a:pt x="0" y="3737"/>
                      <a:pt x="0" y="4297"/>
                    </a:cubicBezTo>
                    <a:cubicBezTo>
                      <a:pt x="0" y="4486"/>
                      <a:pt x="0" y="4612"/>
                      <a:pt x="246" y="4612"/>
                    </a:cubicBezTo>
                    <a:cubicBezTo>
                      <a:pt x="687" y="4612"/>
                      <a:pt x="139" y="3114"/>
                      <a:pt x="1810" y="3114"/>
                    </a:cubicBezTo>
                    <a:lnTo>
                      <a:pt x="3941" y="3114"/>
                    </a:lnTo>
                    <a:cubicBezTo>
                      <a:pt x="4282" y="3114"/>
                      <a:pt x="4628" y="3190"/>
                      <a:pt x="4628" y="3586"/>
                    </a:cubicBezTo>
                    <a:lnTo>
                      <a:pt x="4628" y="7638"/>
                    </a:lnTo>
                    <a:cubicBezTo>
                      <a:pt x="4628" y="7921"/>
                      <a:pt x="4433" y="7978"/>
                      <a:pt x="3998" y="7978"/>
                    </a:cubicBezTo>
                    <a:lnTo>
                      <a:pt x="1614" y="7978"/>
                    </a:lnTo>
                    <a:cubicBezTo>
                      <a:pt x="259" y="7978"/>
                      <a:pt x="700" y="6902"/>
                      <a:pt x="259" y="6902"/>
                    </a:cubicBezTo>
                    <a:cubicBezTo>
                      <a:pt x="114" y="6902"/>
                      <a:pt x="32" y="7028"/>
                      <a:pt x="32" y="7223"/>
                    </a:cubicBezTo>
                    <a:cubicBezTo>
                      <a:pt x="32" y="7619"/>
                      <a:pt x="95" y="8160"/>
                      <a:pt x="95" y="8978"/>
                    </a:cubicBezTo>
                    <a:cubicBezTo>
                      <a:pt x="95" y="9689"/>
                      <a:pt x="32" y="10092"/>
                      <a:pt x="32" y="10501"/>
                    </a:cubicBezTo>
                    <a:cubicBezTo>
                      <a:pt x="32" y="10759"/>
                      <a:pt x="32" y="11174"/>
                      <a:pt x="277" y="11174"/>
                    </a:cubicBezTo>
                    <a:cubicBezTo>
                      <a:pt x="851" y="11174"/>
                      <a:pt x="189" y="9633"/>
                      <a:pt x="1841" y="9633"/>
                    </a:cubicBezTo>
                    <a:lnTo>
                      <a:pt x="8601" y="9633"/>
                    </a:lnTo>
                    <a:cubicBezTo>
                      <a:pt x="10493" y="9633"/>
                      <a:pt x="9938" y="10790"/>
                      <a:pt x="10543" y="10790"/>
                    </a:cubicBezTo>
                    <a:cubicBezTo>
                      <a:pt x="10745" y="10790"/>
                      <a:pt x="10770" y="10652"/>
                      <a:pt x="10770" y="10488"/>
                    </a:cubicBezTo>
                    <a:cubicBezTo>
                      <a:pt x="10770" y="9809"/>
                      <a:pt x="10713" y="9230"/>
                      <a:pt x="10713" y="8664"/>
                    </a:cubicBezTo>
                    <a:cubicBezTo>
                      <a:pt x="10713" y="7682"/>
                      <a:pt x="10770" y="7235"/>
                      <a:pt x="10770" y="6675"/>
                    </a:cubicBezTo>
                    <a:cubicBezTo>
                      <a:pt x="10770" y="6241"/>
                      <a:pt x="10650" y="6267"/>
                      <a:pt x="10562" y="6267"/>
                    </a:cubicBezTo>
                    <a:cubicBezTo>
                      <a:pt x="10013" y="6267"/>
                      <a:pt x="10562" y="7959"/>
                      <a:pt x="8670" y="7959"/>
                    </a:cubicBezTo>
                    <a:lnTo>
                      <a:pt x="6262" y="7959"/>
                    </a:lnTo>
                    <a:cubicBezTo>
                      <a:pt x="5631" y="7959"/>
                      <a:pt x="5448" y="7915"/>
                      <a:pt x="5448" y="7286"/>
                    </a:cubicBezTo>
                    <a:lnTo>
                      <a:pt x="5448" y="3649"/>
                    </a:lnTo>
                    <a:cubicBezTo>
                      <a:pt x="5448" y="3020"/>
                      <a:pt x="5612" y="3096"/>
                      <a:pt x="6249" y="3096"/>
                    </a:cubicBezTo>
                    <a:lnTo>
                      <a:pt x="8986" y="3096"/>
                    </a:lnTo>
                    <a:cubicBezTo>
                      <a:pt x="10449" y="3096"/>
                      <a:pt x="10045" y="4090"/>
                      <a:pt x="10575" y="4090"/>
                    </a:cubicBezTo>
                    <a:cubicBezTo>
                      <a:pt x="10682" y="4090"/>
                      <a:pt x="10739" y="4002"/>
                      <a:pt x="10739" y="3813"/>
                    </a:cubicBezTo>
                    <a:cubicBezTo>
                      <a:pt x="10739" y="3121"/>
                      <a:pt x="10682" y="2554"/>
                      <a:pt x="10682" y="2095"/>
                    </a:cubicBezTo>
                    <a:cubicBezTo>
                      <a:pt x="10682" y="1636"/>
                      <a:pt x="10739" y="736"/>
                      <a:pt x="10739" y="283"/>
                    </a:cubicBezTo>
                    <a:cubicBezTo>
                      <a:pt x="10739" y="107"/>
                      <a:pt x="10739" y="0"/>
                      <a:pt x="10562" y="0"/>
                    </a:cubicBezTo>
                    <a:cubicBezTo>
                      <a:pt x="9932" y="0"/>
                      <a:pt x="10562" y="1416"/>
                      <a:pt x="8601" y="1416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88" name="Google Shape;3788;p24"/>
              <p:cNvSpPr/>
              <p:nvPr/>
            </p:nvSpPr>
            <p:spPr>
              <a:xfrm>
                <a:off x="8370056" y="3872912"/>
                <a:ext cx="11743" cy="11582"/>
              </a:xfrm>
              <a:custGeom>
                <a:rect b="b" l="l" r="r" t="t"/>
                <a:pathLst>
                  <a:path extrusionOk="0" h="11582" w="11743">
                    <a:moveTo>
                      <a:pt x="8791" y="10092"/>
                    </a:moveTo>
                    <a:cubicBezTo>
                      <a:pt x="10336" y="10243"/>
                      <a:pt x="9926" y="11526"/>
                      <a:pt x="10531" y="11583"/>
                    </a:cubicBezTo>
                    <a:cubicBezTo>
                      <a:pt x="10790" y="11583"/>
                      <a:pt x="10739" y="11331"/>
                      <a:pt x="10752" y="11180"/>
                    </a:cubicBezTo>
                    <a:cubicBezTo>
                      <a:pt x="10790" y="10815"/>
                      <a:pt x="10752" y="10438"/>
                      <a:pt x="10815" y="10004"/>
                    </a:cubicBezTo>
                    <a:cubicBezTo>
                      <a:pt x="10878" y="9570"/>
                      <a:pt x="10973" y="9073"/>
                      <a:pt x="11036" y="8406"/>
                    </a:cubicBezTo>
                    <a:cubicBezTo>
                      <a:pt x="11036" y="8230"/>
                      <a:pt x="11105" y="7890"/>
                      <a:pt x="10891" y="7871"/>
                    </a:cubicBezTo>
                    <a:cubicBezTo>
                      <a:pt x="10178" y="7802"/>
                      <a:pt x="11036" y="9639"/>
                      <a:pt x="8129" y="9349"/>
                    </a:cubicBezTo>
                    <a:lnTo>
                      <a:pt x="2983" y="8871"/>
                    </a:lnTo>
                    <a:cubicBezTo>
                      <a:pt x="2845" y="8871"/>
                      <a:pt x="2744" y="8821"/>
                      <a:pt x="2750" y="8733"/>
                    </a:cubicBezTo>
                    <a:cubicBezTo>
                      <a:pt x="2756" y="8645"/>
                      <a:pt x="2845" y="8594"/>
                      <a:pt x="2964" y="8513"/>
                    </a:cubicBezTo>
                    <a:lnTo>
                      <a:pt x="11502" y="2762"/>
                    </a:lnTo>
                    <a:cubicBezTo>
                      <a:pt x="11622" y="2674"/>
                      <a:pt x="11723" y="2624"/>
                      <a:pt x="11742" y="2429"/>
                    </a:cubicBezTo>
                    <a:cubicBezTo>
                      <a:pt x="11761" y="2234"/>
                      <a:pt x="11641" y="2259"/>
                      <a:pt x="11307" y="2221"/>
                    </a:cubicBezTo>
                    <a:lnTo>
                      <a:pt x="2819" y="1321"/>
                    </a:lnTo>
                    <a:cubicBezTo>
                      <a:pt x="1230" y="1164"/>
                      <a:pt x="1703" y="63"/>
                      <a:pt x="1256" y="0"/>
                    </a:cubicBezTo>
                    <a:cubicBezTo>
                      <a:pt x="1205" y="0"/>
                      <a:pt x="1060" y="0"/>
                      <a:pt x="1029" y="239"/>
                    </a:cubicBezTo>
                    <a:cubicBezTo>
                      <a:pt x="1029" y="359"/>
                      <a:pt x="1029" y="868"/>
                      <a:pt x="940" y="1699"/>
                    </a:cubicBezTo>
                    <a:cubicBezTo>
                      <a:pt x="852" y="2529"/>
                      <a:pt x="745" y="3026"/>
                      <a:pt x="732" y="3240"/>
                    </a:cubicBezTo>
                    <a:cubicBezTo>
                      <a:pt x="720" y="3454"/>
                      <a:pt x="858" y="3473"/>
                      <a:pt x="966" y="3479"/>
                    </a:cubicBezTo>
                    <a:cubicBezTo>
                      <a:pt x="1464" y="3536"/>
                      <a:pt x="1356" y="1850"/>
                      <a:pt x="2737" y="1988"/>
                    </a:cubicBezTo>
                    <a:lnTo>
                      <a:pt x="7782" y="2492"/>
                    </a:lnTo>
                    <a:cubicBezTo>
                      <a:pt x="8154" y="2523"/>
                      <a:pt x="8337" y="2573"/>
                      <a:pt x="8324" y="2655"/>
                    </a:cubicBezTo>
                    <a:cubicBezTo>
                      <a:pt x="8312" y="2737"/>
                      <a:pt x="8129" y="2882"/>
                      <a:pt x="7896" y="3039"/>
                    </a:cubicBezTo>
                    <a:lnTo>
                      <a:pt x="675" y="7833"/>
                    </a:lnTo>
                    <a:cubicBezTo>
                      <a:pt x="360" y="8047"/>
                      <a:pt x="272" y="7871"/>
                      <a:pt x="221" y="8311"/>
                    </a:cubicBezTo>
                    <a:cubicBezTo>
                      <a:pt x="152" y="9029"/>
                      <a:pt x="177" y="9387"/>
                      <a:pt x="146" y="9740"/>
                    </a:cubicBezTo>
                    <a:cubicBezTo>
                      <a:pt x="114" y="10092"/>
                      <a:pt x="32" y="10237"/>
                      <a:pt x="1" y="10495"/>
                    </a:cubicBezTo>
                    <a:cubicBezTo>
                      <a:pt x="-10" y="10626"/>
                      <a:pt x="89" y="10741"/>
                      <a:pt x="221" y="10752"/>
                    </a:cubicBezTo>
                    <a:cubicBezTo>
                      <a:pt x="227" y="10752"/>
                      <a:pt x="234" y="10752"/>
                      <a:pt x="240" y="10752"/>
                    </a:cubicBezTo>
                    <a:cubicBezTo>
                      <a:pt x="966" y="10828"/>
                      <a:pt x="139" y="9205"/>
                      <a:pt x="3046" y="9494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89" name="Google Shape;3789;p24"/>
              <p:cNvSpPr/>
              <p:nvPr/>
            </p:nvSpPr>
            <p:spPr>
              <a:xfrm>
                <a:off x="8371700" y="3866199"/>
                <a:ext cx="11374" cy="5719"/>
              </a:xfrm>
              <a:custGeom>
                <a:rect b="b" l="l" r="r" t="t"/>
                <a:pathLst>
                  <a:path extrusionOk="0" h="5719" w="11374">
                    <a:moveTo>
                      <a:pt x="2203" y="1296"/>
                    </a:moveTo>
                    <a:cubicBezTo>
                      <a:pt x="791" y="988"/>
                      <a:pt x="1573" y="107"/>
                      <a:pt x="1037" y="0"/>
                    </a:cubicBezTo>
                    <a:cubicBezTo>
                      <a:pt x="860" y="0"/>
                      <a:pt x="810" y="0"/>
                      <a:pt x="722" y="428"/>
                    </a:cubicBezTo>
                    <a:cubicBezTo>
                      <a:pt x="570" y="1183"/>
                      <a:pt x="520" y="1686"/>
                      <a:pt x="419" y="2158"/>
                    </a:cubicBezTo>
                    <a:cubicBezTo>
                      <a:pt x="318" y="2630"/>
                      <a:pt x="148" y="3133"/>
                      <a:pt x="41" y="3649"/>
                    </a:cubicBezTo>
                    <a:cubicBezTo>
                      <a:pt x="41" y="3769"/>
                      <a:pt x="-104" y="4096"/>
                      <a:pt x="154" y="4146"/>
                    </a:cubicBezTo>
                    <a:cubicBezTo>
                      <a:pt x="671" y="4259"/>
                      <a:pt x="577" y="2661"/>
                      <a:pt x="1926" y="2951"/>
                    </a:cubicBezTo>
                    <a:lnTo>
                      <a:pt x="9045" y="4461"/>
                    </a:lnTo>
                    <a:cubicBezTo>
                      <a:pt x="10458" y="4757"/>
                      <a:pt x="9871" y="5637"/>
                      <a:pt x="10388" y="5719"/>
                    </a:cubicBezTo>
                    <a:cubicBezTo>
                      <a:pt x="10464" y="5719"/>
                      <a:pt x="10571" y="5719"/>
                      <a:pt x="10596" y="5612"/>
                    </a:cubicBezTo>
                    <a:cubicBezTo>
                      <a:pt x="10666" y="5266"/>
                      <a:pt x="10729" y="4681"/>
                      <a:pt x="10855" y="4108"/>
                    </a:cubicBezTo>
                    <a:cubicBezTo>
                      <a:pt x="11082" y="3064"/>
                      <a:pt x="11239" y="2586"/>
                      <a:pt x="11347" y="2095"/>
                    </a:cubicBezTo>
                    <a:cubicBezTo>
                      <a:pt x="11416" y="1787"/>
                      <a:pt x="11347" y="1655"/>
                      <a:pt x="11214" y="1617"/>
                    </a:cubicBezTo>
                    <a:cubicBezTo>
                      <a:pt x="10735" y="1516"/>
                      <a:pt x="11101" y="3158"/>
                      <a:pt x="9278" y="2768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90" name="Google Shape;3790;p24"/>
              <p:cNvSpPr/>
              <p:nvPr/>
            </p:nvSpPr>
            <p:spPr>
              <a:xfrm>
                <a:off x="8374910" y="3854956"/>
                <a:ext cx="10837" cy="10336"/>
              </a:xfrm>
              <a:custGeom>
                <a:rect b="b" l="l" r="r" t="t"/>
                <a:pathLst>
                  <a:path extrusionOk="0" h="10336" w="10837">
                    <a:moveTo>
                      <a:pt x="2153" y="0"/>
                    </a:moveTo>
                    <a:cubicBezTo>
                      <a:pt x="2084" y="0"/>
                      <a:pt x="2033" y="57"/>
                      <a:pt x="2008" y="120"/>
                    </a:cubicBezTo>
                    <a:cubicBezTo>
                      <a:pt x="1939" y="302"/>
                      <a:pt x="2399" y="491"/>
                      <a:pt x="2304" y="749"/>
                    </a:cubicBezTo>
                    <a:cubicBezTo>
                      <a:pt x="2159" y="1139"/>
                      <a:pt x="917" y="1781"/>
                      <a:pt x="324" y="3322"/>
                    </a:cubicBezTo>
                    <a:cubicBezTo>
                      <a:pt x="-937" y="6524"/>
                      <a:pt x="1724" y="9035"/>
                      <a:pt x="4108" y="9947"/>
                    </a:cubicBezTo>
                    <a:cubicBezTo>
                      <a:pt x="5218" y="10375"/>
                      <a:pt x="9064" y="11205"/>
                      <a:pt x="10495" y="7462"/>
                    </a:cubicBezTo>
                    <a:cubicBezTo>
                      <a:pt x="11536" y="4757"/>
                      <a:pt x="9922" y="2592"/>
                      <a:pt x="9360" y="2372"/>
                    </a:cubicBezTo>
                    <a:cubicBezTo>
                      <a:pt x="9266" y="2357"/>
                      <a:pt x="9174" y="2406"/>
                      <a:pt x="9133" y="2492"/>
                    </a:cubicBezTo>
                    <a:cubicBezTo>
                      <a:pt x="9001" y="2819"/>
                      <a:pt x="10527" y="4379"/>
                      <a:pt x="9764" y="6367"/>
                    </a:cubicBezTo>
                    <a:cubicBezTo>
                      <a:pt x="8831" y="8796"/>
                      <a:pt x="5634" y="8739"/>
                      <a:pt x="3635" y="7978"/>
                    </a:cubicBezTo>
                    <a:cubicBezTo>
                      <a:pt x="1743" y="7248"/>
                      <a:pt x="148" y="5461"/>
                      <a:pt x="873" y="3574"/>
                    </a:cubicBezTo>
                    <a:cubicBezTo>
                      <a:pt x="1434" y="2095"/>
                      <a:pt x="3105" y="1447"/>
                      <a:pt x="4707" y="1328"/>
                    </a:cubicBezTo>
                    <a:cubicBezTo>
                      <a:pt x="4928" y="1328"/>
                      <a:pt x="5255" y="1328"/>
                      <a:pt x="5337" y="1133"/>
                    </a:cubicBezTo>
                    <a:cubicBezTo>
                      <a:pt x="5419" y="937"/>
                      <a:pt x="5079" y="843"/>
                      <a:pt x="4934" y="799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91" name="Google Shape;3791;p24"/>
              <p:cNvSpPr/>
              <p:nvPr/>
            </p:nvSpPr>
            <p:spPr>
              <a:xfrm>
                <a:off x="8389584" y="3986734"/>
                <a:ext cx="21034" cy="26146"/>
              </a:xfrm>
              <a:custGeom>
                <a:rect b="b" l="l" r="r" t="t"/>
                <a:pathLst>
                  <a:path extrusionOk="0" h="26146" w="21034">
                    <a:moveTo>
                      <a:pt x="20987" y="1296"/>
                    </a:moveTo>
                    <a:cubicBezTo>
                      <a:pt x="21075" y="252"/>
                      <a:pt x="21056" y="158"/>
                      <a:pt x="20804" y="38"/>
                    </a:cubicBezTo>
                    <a:cubicBezTo>
                      <a:pt x="20445" y="-138"/>
                      <a:pt x="20029" y="334"/>
                      <a:pt x="19593" y="705"/>
                    </a:cubicBezTo>
                    <a:lnTo>
                      <a:pt x="3199" y="14402"/>
                    </a:lnTo>
                    <a:cubicBezTo>
                      <a:pt x="1679" y="15660"/>
                      <a:pt x="374" y="14773"/>
                      <a:pt x="46" y="15446"/>
                    </a:cubicBezTo>
                    <a:cubicBezTo>
                      <a:pt x="-150" y="15818"/>
                      <a:pt x="323" y="15987"/>
                      <a:pt x="676" y="16182"/>
                    </a:cubicBezTo>
                    <a:cubicBezTo>
                      <a:pt x="1477" y="16591"/>
                      <a:pt x="2335" y="16875"/>
                      <a:pt x="3161" y="17296"/>
                    </a:cubicBezTo>
                    <a:cubicBezTo>
                      <a:pt x="3987" y="17718"/>
                      <a:pt x="4807" y="18284"/>
                      <a:pt x="5683" y="18724"/>
                    </a:cubicBezTo>
                    <a:cubicBezTo>
                      <a:pt x="6257" y="19020"/>
                      <a:pt x="7007" y="19655"/>
                      <a:pt x="7316" y="19051"/>
                    </a:cubicBezTo>
                    <a:cubicBezTo>
                      <a:pt x="7713" y="18271"/>
                      <a:pt x="4504" y="17227"/>
                      <a:pt x="5570" y="15144"/>
                    </a:cubicBezTo>
                    <a:cubicBezTo>
                      <a:pt x="6056" y="14402"/>
                      <a:pt x="6644" y="13731"/>
                      <a:pt x="7316" y="13150"/>
                    </a:cubicBezTo>
                    <a:cubicBezTo>
                      <a:pt x="8924" y="11571"/>
                      <a:pt x="9561" y="11741"/>
                      <a:pt x="10028" y="11986"/>
                    </a:cubicBezTo>
                    <a:lnTo>
                      <a:pt x="15444" y="14735"/>
                    </a:lnTo>
                    <a:cubicBezTo>
                      <a:pt x="16163" y="15100"/>
                      <a:pt x="16151" y="15459"/>
                      <a:pt x="15905" y="18183"/>
                    </a:cubicBezTo>
                    <a:cubicBezTo>
                      <a:pt x="15885" y="18936"/>
                      <a:pt x="15718" y="19678"/>
                      <a:pt x="15413" y="20366"/>
                    </a:cubicBezTo>
                    <a:cubicBezTo>
                      <a:pt x="14517" y="22128"/>
                      <a:pt x="12727" y="20813"/>
                      <a:pt x="12298" y="21656"/>
                    </a:cubicBezTo>
                    <a:cubicBezTo>
                      <a:pt x="12083" y="22059"/>
                      <a:pt x="12474" y="22185"/>
                      <a:pt x="12972" y="22430"/>
                    </a:cubicBezTo>
                    <a:cubicBezTo>
                      <a:pt x="13767" y="22845"/>
                      <a:pt x="14864" y="23242"/>
                      <a:pt x="16062" y="23852"/>
                    </a:cubicBezTo>
                    <a:cubicBezTo>
                      <a:pt x="17866" y="24783"/>
                      <a:pt x="18553" y="25268"/>
                      <a:pt x="19543" y="25777"/>
                    </a:cubicBezTo>
                    <a:cubicBezTo>
                      <a:pt x="20293" y="26155"/>
                      <a:pt x="20508" y="26344"/>
                      <a:pt x="20760" y="25847"/>
                    </a:cubicBezTo>
                    <a:cubicBezTo>
                      <a:pt x="21239" y="24896"/>
                      <a:pt x="19184" y="25268"/>
                      <a:pt x="19348" y="22770"/>
                    </a:cubicBezTo>
                    <a:close/>
                    <a:moveTo>
                      <a:pt x="16680" y="11709"/>
                    </a:moveTo>
                    <a:cubicBezTo>
                      <a:pt x="16680" y="12128"/>
                      <a:pt x="16599" y="12542"/>
                      <a:pt x="16441" y="12930"/>
                    </a:cubicBezTo>
                    <a:cubicBezTo>
                      <a:pt x="16296" y="13213"/>
                      <a:pt x="15924" y="12986"/>
                      <a:pt x="15425" y="12741"/>
                    </a:cubicBezTo>
                    <a:lnTo>
                      <a:pt x="11686" y="10853"/>
                    </a:lnTo>
                    <a:cubicBezTo>
                      <a:pt x="11188" y="10602"/>
                      <a:pt x="10791" y="10432"/>
                      <a:pt x="10936" y="10149"/>
                    </a:cubicBezTo>
                    <a:cubicBezTo>
                      <a:pt x="11151" y="9786"/>
                      <a:pt x="11441" y="9473"/>
                      <a:pt x="11787" y="9230"/>
                    </a:cubicBezTo>
                    <a:lnTo>
                      <a:pt x="16516" y="5191"/>
                    </a:lnTo>
                    <a:cubicBezTo>
                      <a:pt x="16813" y="4946"/>
                      <a:pt x="16939" y="4971"/>
                      <a:pt x="16995" y="4996"/>
                    </a:cubicBezTo>
                    <a:cubicBezTo>
                      <a:pt x="17052" y="5021"/>
                      <a:pt x="17046" y="4996"/>
                      <a:pt x="17096" y="5342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92" name="Google Shape;3792;p24"/>
              <p:cNvSpPr/>
              <p:nvPr/>
            </p:nvSpPr>
            <p:spPr>
              <a:xfrm>
                <a:off x="8517290" y="3976940"/>
                <a:ext cx="23698" cy="25511"/>
              </a:xfrm>
              <a:custGeom>
                <a:rect b="b" l="l" r="r" t="t"/>
                <a:pathLst>
                  <a:path extrusionOk="0" h="25511" w="23698">
                    <a:moveTo>
                      <a:pt x="23551" y="10977"/>
                    </a:moveTo>
                    <a:cubicBezTo>
                      <a:pt x="22920" y="10140"/>
                      <a:pt x="22359" y="12160"/>
                      <a:pt x="20152" y="10977"/>
                    </a:cubicBezTo>
                    <a:lnTo>
                      <a:pt x="1329" y="464"/>
                    </a:lnTo>
                    <a:cubicBezTo>
                      <a:pt x="421" y="-65"/>
                      <a:pt x="327" y="-71"/>
                      <a:pt x="106" y="99"/>
                    </a:cubicBezTo>
                    <a:cubicBezTo>
                      <a:pt x="-115" y="269"/>
                      <a:pt x="55" y="923"/>
                      <a:pt x="200" y="1464"/>
                    </a:cubicBezTo>
                    <a:lnTo>
                      <a:pt x="5718" y="22069"/>
                    </a:lnTo>
                    <a:cubicBezTo>
                      <a:pt x="6222" y="23957"/>
                      <a:pt x="4867" y="24794"/>
                      <a:pt x="5327" y="25372"/>
                    </a:cubicBezTo>
                    <a:cubicBezTo>
                      <a:pt x="5586" y="25706"/>
                      <a:pt x="5958" y="25372"/>
                      <a:pt x="6279" y="25083"/>
                    </a:cubicBezTo>
                    <a:cubicBezTo>
                      <a:pt x="6985" y="24542"/>
                      <a:pt x="7603" y="23888"/>
                      <a:pt x="8335" y="23309"/>
                    </a:cubicBezTo>
                    <a:cubicBezTo>
                      <a:pt x="9066" y="22730"/>
                      <a:pt x="9930" y="22239"/>
                      <a:pt x="10706" y="21635"/>
                    </a:cubicBezTo>
                    <a:cubicBezTo>
                      <a:pt x="11223" y="21239"/>
                      <a:pt x="12112" y="20824"/>
                      <a:pt x="11690" y="20289"/>
                    </a:cubicBezTo>
                    <a:cubicBezTo>
                      <a:pt x="11154" y="19603"/>
                      <a:pt x="8846" y="22057"/>
                      <a:pt x="7402" y="20220"/>
                    </a:cubicBezTo>
                    <a:cubicBezTo>
                      <a:pt x="6936" y="19465"/>
                      <a:pt x="6578" y="18650"/>
                      <a:pt x="6336" y="17797"/>
                    </a:cubicBezTo>
                    <a:cubicBezTo>
                      <a:pt x="5573" y="15677"/>
                      <a:pt x="5995" y="15174"/>
                      <a:pt x="6412" y="14853"/>
                    </a:cubicBezTo>
                    <a:lnTo>
                      <a:pt x="11210" y="11116"/>
                    </a:lnTo>
                    <a:cubicBezTo>
                      <a:pt x="11841" y="10625"/>
                      <a:pt x="12162" y="10788"/>
                      <a:pt x="14527" y="12154"/>
                    </a:cubicBezTo>
                    <a:cubicBezTo>
                      <a:pt x="15193" y="12488"/>
                      <a:pt x="15789" y="12945"/>
                      <a:pt x="16286" y="13500"/>
                    </a:cubicBezTo>
                    <a:cubicBezTo>
                      <a:pt x="17510" y="15054"/>
                      <a:pt x="15568" y="16130"/>
                      <a:pt x="16141" y="16866"/>
                    </a:cubicBezTo>
                    <a:cubicBezTo>
                      <a:pt x="16425" y="17225"/>
                      <a:pt x="16696" y="16923"/>
                      <a:pt x="17138" y="16577"/>
                    </a:cubicBezTo>
                    <a:cubicBezTo>
                      <a:pt x="17844" y="16036"/>
                      <a:pt x="18664" y="15224"/>
                      <a:pt x="19736" y="14394"/>
                    </a:cubicBezTo>
                    <a:cubicBezTo>
                      <a:pt x="21337" y="13135"/>
                      <a:pt x="22081" y="12726"/>
                      <a:pt x="22952" y="12053"/>
                    </a:cubicBezTo>
                    <a:cubicBezTo>
                      <a:pt x="23626" y="11537"/>
                      <a:pt x="23891" y="11418"/>
                      <a:pt x="23551" y="10977"/>
                    </a:cubicBezTo>
                    <a:close/>
                    <a:moveTo>
                      <a:pt x="9350" y="10298"/>
                    </a:moveTo>
                    <a:lnTo>
                      <a:pt x="6040" y="12877"/>
                    </a:lnTo>
                    <a:cubicBezTo>
                      <a:pt x="5598" y="13217"/>
                      <a:pt x="5283" y="13506"/>
                      <a:pt x="5081" y="13255"/>
                    </a:cubicBezTo>
                    <a:cubicBezTo>
                      <a:pt x="4848" y="12904"/>
                      <a:pt x="4688" y="12510"/>
                      <a:pt x="4608" y="12097"/>
                    </a:cubicBezTo>
                    <a:lnTo>
                      <a:pt x="2962" y="6139"/>
                    </a:lnTo>
                    <a:cubicBezTo>
                      <a:pt x="2868" y="5761"/>
                      <a:pt x="2962" y="5661"/>
                      <a:pt x="2962" y="5623"/>
                    </a:cubicBezTo>
                    <a:cubicBezTo>
                      <a:pt x="2962" y="5585"/>
                      <a:pt x="3013" y="5591"/>
                      <a:pt x="3328" y="5680"/>
                    </a:cubicBezTo>
                    <a:lnTo>
                      <a:pt x="8934" y="8750"/>
                    </a:lnTo>
                    <a:cubicBezTo>
                      <a:pt x="9319" y="8927"/>
                      <a:pt x="9664" y="9179"/>
                      <a:pt x="9949" y="9492"/>
                    </a:cubicBezTo>
                    <a:cubicBezTo>
                      <a:pt x="10176" y="9719"/>
                      <a:pt x="9810" y="9952"/>
                      <a:pt x="9350" y="10298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93" name="Google Shape;3793;p24"/>
              <p:cNvSpPr/>
              <p:nvPr/>
            </p:nvSpPr>
            <p:spPr>
              <a:xfrm>
                <a:off x="8418047" y="3798414"/>
                <a:ext cx="17838" cy="14161"/>
              </a:xfrm>
              <a:custGeom>
                <a:rect b="b" l="l" r="r" t="t"/>
                <a:pathLst>
                  <a:path extrusionOk="0" h="14161" w="17838">
                    <a:moveTo>
                      <a:pt x="17791" y="8737"/>
                    </a:moveTo>
                    <a:lnTo>
                      <a:pt x="17160" y="5730"/>
                    </a:lnTo>
                    <a:cubicBezTo>
                      <a:pt x="16903" y="4506"/>
                      <a:pt x="15699" y="3722"/>
                      <a:pt x="14472" y="3979"/>
                    </a:cubicBezTo>
                    <a:cubicBezTo>
                      <a:pt x="14468" y="3979"/>
                      <a:pt x="14465" y="3980"/>
                      <a:pt x="14461" y="3981"/>
                    </a:cubicBezTo>
                    <a:lnTo>
                      <a:pt x="11845" y="4547"/>
                    </a:lnTo>
                    <a:lnTo>
                      <a:pt x="11264" y="1804"/>
                    </a:lnTo>
                    <a:cubicBezTo>
                      <a:pt x="11000" y="576"/>
                      <a:pt x="9791" y="-208"/>
                      <a:pt x="8559" y="49"/>
                    </a:cubicBezTo>
                    <a:lnTo>
                      <a:pt x="5583" y="678"/>
                    </a:lnTo>
                    <a:cubicBezTo>
                      <a:pt x="4349" y="936"/>
                      <a:pt x="3558" y="2143"/>
                      <a:pt x="3817" y="3374"/>
                    </a:cubicBezTo>
                    <a:cubicBezTo>
                      <a:pt x="3817" y="3375"/>
                      <a:pt x="3817" y="3376"/>
                      <a:pt x="3817" y="3377"/>
                    </a:cubicBezTo>
                    <a:lnTo>
                      <a:pt x="4379" y="6107"/>
                    </a:lnTo>
                    <a:lnTo>
                      <a:pt x="1800" y="6655"/>
                    </a:lnTo>
                    <a:cubicBezTo>
                      <a:pt x="573" y="6914"/>
                      <a:pt x="-210" y="8117"/>
                      <a:pt x="50" y="9341"/>
                    </a:cubicBezTo>
                    <a:cubicBezTo>
                      <a:pt x="51" y="9345"/>
                      <a:pt x="52" y="9349"/>
                      <a:pt x="53" y="9354"/>
                    </a:cubicBezTo>
                    <a:lnTo>
                      <a:pt x="683" y="12361"/>
                    </a:lnTo>
                    <a:cubicBezTo>
                      <a:pt x="941" y="13586"/>
                      <a:pt x="2145" y="14370"/>
                      <a:pt x="3372" y="14113"/>
                    </a:cubicBezTo>
                    <a:cubicBezTo>
                      <a:pt x="3375" y="14112"/>
                      <a:pt x="3379" y="14111"/>
                      <a:pt x="3382" y="14110"/>
                    </a:cubicBezTo>
                    <a:lnTo>
                      <a:pt x="16038" y="11430"/>
                    </a:lnTo>
                    <a:cubicBezTo>
                      <a:pt x="17262" y="11163"/>
                      <a:pt x="18044" y="9963"/>
                      <a:pt x="17791" y="8737"/>
                    </a:cubicBezTo>
                    <a:close/>
                    <a:moveTo>
                      <a:pt x="9650" y="12569"/>
                    </a:moveTo>
                    <a:cubicBezTo>
                      <a:pt x="7876" y="12950"/>
                      <a:pt x="6129" y="11823"/>
                      <a:pt x="5748" y="10054"/>
                    </a:cubicBezTo>
                    <a:cubicBezTo>
                      <a:pt x="5366" y="8284"/>
                      <a:pt x="6495" y="6540"/>
                      <a:pt x="8269" y="6160"/>
                    </a:cubicBezTo>
                    <a:cubicBezTo>
                      <a:pt x="10042" y="5779"/>
                      <a:pt x="11790" y="6905"/>
                      <a:pt x="12171" y="8675"/>
                    </a:cubicBezTo>
                    <a:cubicBezTo>
                      <a:pt x="12172" y="8677"/>
                      <a:pt x="12172" y="8679"/>
                      <a:pt x="12172" y="8681"/>
                    </a:cubicBezTo>
                    <a:cubicBezTo>
                      <a:pt x="12546" y="10452"/>
                      <a:pt x="11412" y="12191"/>
                      <a:pt x="9638" y="12569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94" name="Google Shape;3794;p24"/>
              <p:cNvSpPr/>
              <p:nvPr/>
            </p:nvSpPr>
            <p:spPr>
              <a:xfrm>
                <a:off x="8447189" y="3794134"/>
                <a:ext cx="17504" cy="12690"/>
              </a:xfrm>
              <a:custGeom>
                <a:rect b="b" l="l" r="r" t="t"/>
                <a:pathLst>
                  <a:path extrusionOk="0" h="12690" w="17504">
                    <a:moveTo>
                      <a:pt x="15235" y="5065"/>
                    </a:moveTo>
                    <a:lnTo>
                      <a:pt x="12611" y="5065"/>
                    </a:lnTo>
                    <a:lnTo>
                      <a:pt x="12611" y="2278"/>
                    </a:lnTo>
                    <a:cubicBezTo>
                      <a:pt x="12611" y="1022"/>
                      <a:pt x="11593" y="3"/>
                      <a:pt x="10335" y="0"/>
                    </a:cubicBezTo>
                    <a:lnTo>
                      <a:pt x="7277" y="0"/>
                    </a:lnTo>
                    <a:cubicBezTo>
                      <a:pt x="6019" y="3"/>
                      <a:pt x="5000" y="1022"/>
                      <a:pt x="5000" y="2278"/>
                    </a:cubicBezTo>
                    <a:lnTo>
                      <a:pt x="5000" y="5077"/>
                    </a:lnTo>
                    <a:lnTo>
                      <a:pt x="2327" y="5077"/>
                    </a:lnTo>
                    <a:cubicBezTo>
                      <a:pt x="1070" y="5050"/>
                      <a:pt x="28" y="6044"/>
                      <a:pt x="1" y="7298"/>
                    </a:cubicBezTo>
                    <a:cubicBezTo>
                      <a:pt x="0" y="7313"/>
                      <a:pt x="0" y="7328"/>
                      <a:pt x="0" y="7342"/>
                    </a:cubicBezTo>
                    <a:lnTo>
                      <a:pt x="0" y="10419"/>
                    </a:lnTo>
                    <a:cubicBezTo>
                      <a:pt x="4" y="11674"/>
                      <a:pt x="1025" y="12690"/>
                      <a:pt x="2283" y="12690"/>
                    </a:cubicBezTo>
                    <a:lnTo>
                      <a:pt x="15222" y="12690"/>
                    </a:lnTo>
                    <a:cubicBezTo>
                      <a:pt x="16479" y="12694"/>
                      <a:pt x="17501" y="11680"/>
                      <a:pt x="17505" y="10425"/>
                    </a:cubicBezTo>
                    <a:cubicBezTo>
                      <a:pt x="17505" y="10423"/>
                      <a:pt x="17505" y="10421"/>
                      <a:pt x="17505" y="10419"/>
                    </a:cubicBezTo>
                    <a:lnTo>
                      <a:pt x="17505" y="7342"/>
                    </a:lnTo>
                    <a:cubicBezTo>
                      <a:pt x="17508" y="6088"/>
                      <a:pt x="16492" y="5068"/>
                      <a:pt x="15235" y="5065"/>
                    </a:cubicBezTo>
                    <a:close/>
                    <a:moveTo>
                      <a:pt x="8778" y="12476"/>
                    </a:moveTo>
                    <a:cubicBezTo>
                      <a:pt x="6963" y="12480"/>
                      <a:pt x="5490" y="11015"/>
                      <a:pt x="5486" y="9205"/>
                    </a:cubicBezTo>
                    <a:cubicBezTo>
                      <a:pt x="5482" y="7394"/>
                      <a:pt x="6951" y="5924"/>
                      <a:pt x="8765" y="5920"/>
                    </a:cubicBezTo>
                    <a:cubicBezTo>
                      <a:pt x="10579" y="5917"/>
                      <a:pt x="12053" y="7382"/>
                      <a:pt x="12057" y="9192"/>
                    </a:cubicBezTo>
                    <a:cubicBezTo>
                      <a:pt x="12057" y="9194"/>
                      <a:pt x="12057" y="9196"/>
                      <a:pt x="12057" y="9198"/>
                    </a:cubicBezTo>
                    <a:cubicBezTo>
                      <a:pt x="12053" y="11005"/>
                      <a:pt x="10588" y="12469"/>
                      <a:pt x="8778" y="12476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95" name="Google Shape;3795;p24"/>
              <p:cNvSpPr/>
              <p:nvPr/>
            </p:nvSpPr>
            <p:spPr>
              <a:xfrm>
                <a:off x="8476241" y="3798420"/>
                <a:ext cx="17843" cy="14162"/>
              </a:xfrm>
              <a:custGeom>
                <a:rect b="b" l="l" r="r" t="t"/>
                <a:pathLst>
                  <a:path extrusionOk="0" h="14162" w="17843">
                    <a:moveTo>
                      <a:pt x="16033" y="6655"/>
                    </a:moveTo>
                    <a:lnTo>
                      <a:pt x="13454" y="6107"/>
                    </a:lnTo>
                    <a:lnTo>
                      <a:pt x="14016" y="3377"/>
                    </a:lnTo>
                    <a:cubicBezTo>
                      <a:pt x="14282" y="2155"/>
                      <a:pt x="13506" y="948"/>
                      <a:pt x="12281" y="682"/>
                    </a:cubicBezTo>
                    <a:cubicBezTo>
                      <a:pt x="12275" y="680"/>
                      <a:pt x="12269" y="679"/>
                      <a:pt x="12263" y="678"/>
                    </a:cubicBezTo>
                    <a:lnTo>
                      <a:pt x="9280" y="49"/>
                    </a:lnTo>
                    <a:cubicBezTo>
                      <a:pt x="8048" y="-208"/>
                      <a:pt x="6840" y="576"/>
                      <a:pt x="6575" y="1804"/>
                    </a:cubicBezTo>
                    <a:lnTo>
                      <a:pt x="5995" y="4547"/>
                    </a:lnTo>
                    <a:lnTo>
                      <a:pt x="3384" y="3981"/>
                    </a:lnTo>
                    <a:cubicBezTo>
                      <a:pt x="2159" y="3715"/>
                      <a:pt x="949" y="4490"/>
                      <a:pt x="683" y="5712"/>
                    </a:cubicBezTo>
                    <a:cubicBezTo>
                      <a:pt x="681" y="5718"/>
                      <a:pt x="680" y="5724"/>
                      <a:pt x="679" y="5730"/>
                    </a:cubicBezTo>
                    <a:lnTo>
                      <a:pt x="48" y="8737"/>
                    </a:lnTo>
                    <a:cubicBezTo>
                      <a:pt x="-208" y="9969"/>
                      <a:pt x="581" y="11175"/>
                      <a:pt x="1814" y="11436"/>
                    </a:cubicBezTo>
                    <a:lnTo>
                      <a:pt x="14457" y="14110"/>
                    </a:lnTo>
                    <a:cubicBezTo>
                      <a:pt x="15682" y="14377"/>
                      <a:pt x="16892" y="13602"/>
                      <a:pt x="17158" y="12380"/>
                    </a:cubicBezTo>
                    <a:cubicBezTo>
                      <a:pt x="17160" y="12373"/>
                      <a:pt x="17161" y="12368"/>
                      <a:pt x="17162" y="12361"/>
                    </a:cubicBezTo>
                    <a:lnTo>
                      <a:pt x="17793" y="9354"/>
                    </a:lnTo>
                    <a:cubicBezTo>
                      <a:pt x="18056" y="8127"/>
                      <a:pt x="17273" y="6920"/>
                      <a:pt x="16044" y="6657"/>
                    </a:cubicBezTo>
                    <a:cubicBezTo>
                      <a:pt x="16040" y="6656"/>
                      <a:pt x="16037" y="6656"/>
                      <a:pt x="16033" y="6655"/>
                    </a:cubicBezTo>
                    <a:close/>
                    <a:moveTo>
                      <a:pt x="12067" y="10040"/>
                    </a:moveTo>
                    <a:cubicBezTo>
                      <a:pt x="11689" y="11810"/>
                      <a:pt x="9943" y="12940"/>
                      <a:pt x="8169" y="12562"/>
                    </a:cubicBezTo>
                    <a:cubicBezTo>
                      <a:pt x="6394" y="12185"/>
                      <a:pt x="5263" y="10443"/>
                      <a:pt x="5641" y="8673"/>
                    </a:cubicBezTo>
                    <a:cubicBezTo>
                      <a:pt x="6019" y="6902"/>
                      <a:pt x="7765" y="5773"/>
                      <a:pt x="9539" y="6150"/>
                    </a:cubicBezTo>
                    <a:cubicBezTo>
                      <a:pt x="9541" y="6151"/>
                      <a:pt x="9543" y="6151"/>
                      <a:pt x="9545" y="6151"/>
                    </a:cubicBezTo>
                    <a:cubicBezTo>
                      <a:pt x="11317" y="6532"/>
                      <a:pt x="12445" y="8271"/>
                      <a:pt x="12067" y="10040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96" name="Google Shape;3796;p24"/>
              <p:cNvSpPr/>
              <p:nvPr/>
            </p:nvSpPr>
            <p:spPr>
              <a:xfrm>
                <a:off x="8502140" y="3810384"/>
                <a:ext cx="14543" cy="12170"/>
              </a:xfrm>
              <a:custGeom>
                <a:rect b="b" l="l" r="r" t="t"/>
                <a:pathLst>
                  <a:path extrusionOk="0" h="12170" w="14543">
                    <a:moveTo>
                      <a:pt x="11933" y="335"/>
                    </a:moveTo>
                    <a:cubicBezTo>
                      <a:pt x="10857" y="-322"/>
                      <a:pt x="9452" y="17"/>
                      <a:pt x="8795" y="1090"/>
                    </a:cubicBezTo>
                    <a:cubicBezTo>
                      <a:pt x="8790" y="1098"/>
                      <a:pt x="8785" y="1107"/>
                      <a:pt x="8780" y="1115"/>
                    </a:cubicBezTo>
                    <a:lnTo>
                      <a:pt x="7336" y="3518"/>
                    </a:lnTo>
                    <a:lnTo>
                      <a:pt x="5047" y="2134"/>
                    </a:lnTo>
                    <a:cubicBezTo>
                      <a:pt x="3974" y="1487"/>
                      <a:pt x="2579" y="1830"/>
                      <a:pt x="1930" y="2901"/>
                    </a:cubicBezTo>
                    <a:cubicBezTo>
                      <a:pt x="1929" y="2903"/>
                      <a:pt x="1927" y="2905"/>
                      <a:pt x="1926" y="2908"/>
                    </a:cubicBezTo>
                    <a:lnTo>
                      <a:pt x="337" y="5544"/>
                    </a:lnTo>
                    <a:cubicBezTo>
                      <a:pt x="-322" y="6616"/>
                      <a:pt x="15" y="8019"/>
                      <a:pt x="1090" y="8676"/>
                    </a:cubicBezTo>
                    <a:cubicBezTo>
                      <a:pt x="1097" y="8681"/>
                      <a:pt x="1105" y="8686"/>
                      <a:pt x="1113" y="8690"/>
                    </a:cubicBezTo>
                    <a:lnTo>
                      <a:pt x="6075" y="11836"/>
                    </a:lnTo>
                    <a:cubicBezTo>
                      <a:pt x="7151" y="12492"/>
                      <a:pt x="8556" y="12154"/>
                      <a:pt x="9213" y="11080"/>
                    </a:cubicBezTo>
                    <a:cubicBezTo>
                      <a:pt x="9218" y="11072"/>
                      <a:pt x="9223" y="11064"/>
                      <a:pt x="9228" y="11056"/>
                    </a:cubicBezTo>
                    <a:lnTo>
                      <a:pt x="10817" y="8426"/>
                    </a:lnTo>
                    <a:cubicBezTo>
                      <a:pt x="11448" y="7344"/>
                      <a:pt x="11958" y="6368"/>
                      <a:pt x="11958" y="6368"/>
                    </a:cubicBezTo>
                    <a:lnTo>
                      <a:pt x="14544" y="1908"/>
                    </a:lnTo>
                    <a:close/>
                    <a:moveTo>
                      <a:pt x="6655" y="11395"/>
                    </a:moveTo>
                    <a:cubicBezTo>
                      <a:pt x="5100" y="10462"/>
                      <a:pt x="4598" y="8448"/>
                      <a:pt x="5533" y="6897"/>
                    </a:cubicBezTo>
                    <a:cubicBezTo>
                      <a:pt x="6468" y="5345"/>
                      <a:pt x="8486" y="4844"/>
                      <a:pt x="10041" y="5777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97" name="Google Shape;3797;p24"/>
              <p:cNvSpPr/>
              <p:nvPr/>
            </p:nvSpPr>
            <p:spPr>
              <a:xfrm>
                <a:off x="8395374" y="3810387"/>
                <a:ext cx="14565" cy="12166"/>
              </a:xfrm>
              <a:custGeom>
                <a:rect b="b" l="l" r="r" t="t"/>
                <a:pathLst>
                  <a:path extrusionOk="0" h="12166" w="14565">
                    <a:moveTo>
                      <a:pt x="14238" y="5542"/>
                    </a:moveTo>
                    <a:lnTo>
                      <a:pt x="12649" y="2906"/>
                    </a:lnTo>
                    <a:cubicBezTo>
                      <a:pt x="12008" y="1827"/>
                      <a:pt x="10611" y="1471"/>
                      <a:pt x="9530" y="2112"/>
                    </a:cubicBezTo>
                    <a:cubicBezTo>
                      <a:pt x="9518" y="2118"/>
                      <a:pt x="9508" y="2125"/>
                      <a:pt x="9496" y="2132"/>
                    </a:cubicBezTo>
                    <a:lnTo>
                      <a:pt x="7214" y="3516"/>
                    </a:lnTo>
                    <a:lnTo>
                      <a:pt x="5763" y="1112"/>
                    </a:lnTo>
                    <a:cubicBezTo>
                      <a:pt x="5115" y="30"/>
                      <a:pt x="3709" y="-323"/>
                      <a:pt x="2624" y="324"/>
                    </a:cubicBezTo>
                    <a:cubicBezTo>
                      <a:pt x="2619" y="327"/>
                      <a:pt x="2615" y="330"/>
                      <a:pt x="2611" y="332"/>
                    </a:cubicBezTo>
                    <a:lnTo>
                      <a:pt x="0" y="1899"/>
                    </a:lnTo>
                    <a:lnTo>
                      <a:pt x="2598" y="6360"/>
                    </a:lnTo>
                    <a:cubicBezTo>
                      <a:pt x="2598" y="6360"/>
                      <a:pt x="3077" y="7335"/>
                      <a:pt x="3733" y="8417"/>
                    </a:cubicBezTo>
                    <a:lnTo>
                      <a:pt x="5322" y="11047"/>
                    </a:lnTo>
                    <a:cubicBezTo>
                      <a:pt x="5956" y="12126"/>
                      <a:pt x="7347" y="12488"/>
                      <a:pt x="8429" y="11855"/>
                    </a:cubicBezTo>
                    <a:cubicBezTo>
                      <a:pt x="8444" y="11846"/>
                      <a:pt x="8460" y="11837"/>
                      <a:pt x="8475" y="11827"/>
                    </a:cubicBezTo>
                    <a:lnTo>
                      <a:pt x="13437" y="8681"/>
                    </a:lnTo>
                    <a:cubicBezTo>
                      <a:pt x="14525" y="8045"/>
                      <a:pt x="14890" y="6650"/>
                      <a:pt x="14252" y="5564"/>
                    </a:cubicBezTo>
                    <a:cubicBezTo>
                      <a:pt x="14247" y="5557"/>
                      <a:pt x="14243" y="5549"/>
                      <a:pt x="14238" y="5542"/>
                    </a:cubicBezTo>
                    <a:close/>
                    <a:moveTo>
                      <a:pt x="7933" y="11393"/>
                    </a:moveTo>
                    <a:lnTo>
                      <a:pt x="4521" y="5775"/>
                    </a:lnTo>
                    <a:cubicBezTo>
                      <a:pt x="6076" y="4841"/>
                      <a:pt x="8095" y="5343"/>
                      <a:pt x="9030" y="6894"/>
                    </a:cubicBezTo>
                    <a:cubicBezTo>
                      <a:pt x="9965" y="8446"/>
                      <a:pt x="9462" y="10460"/>
                      <a:pt x="7907" y="11393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98" name="Google Shape;3798;p24"/>
              <p:cNvSpPr/>
              <p:nvPr/>
            </p:nvSpPr>
            <p:spPr>
              <a:xfrm>
                <a:off x="8353611" y="3799817"/>
                <a:ext cx="28211" cy="23389"/>
              </a:xfrm>
              <a:custGeom>
                <a:rect b="b" l="l" r="r" t="t"/>
                <a:pathLst>
                  <a:path extrusionOk="0" h="23389" w="28211">
                    <a:moveTo>
                      <a:pt x="27853" y="9240"/>
                    </a:moveTo>
                    <a:cubicBezTo>
                      <a:pt x="27714" y="9067"/>
                      <a:pt x="27460" y="9038"/>
                      <a:pt x="27286" y="9177"/>
                    </a:cubicBezTo>
                    <a:cubicBezTo>
                      <a:pt x="27262" y="9196"/>
                      <a:pt x="27241" y="9217"/>
                      <a:pt x="27222" y="9240"/>
                    </a:cubicBezTo>
                    <a:cubicBezTo>
                      <a:pt x="27052" y="9435"/>
                      <a:pt x="27027" y="9756"/>
                      <a:pt x="26857" y="9958"/>
                    </a:cubicBezTo>
                    <a:cubicBezTo>
                      <a:pt x="26632" y="10280"/>
                      <a:pt x="26226" y="10425"/>
                      <a:pt x="25848" y="10316"/>
                    </a:cubicBezTo>
                    <a:cubicBezTo>
                      <a:pt x="21535" y="9058"/>
                      <a:pt x="16522" y="7623"/>
                      <a:pt x="16389" y="7498"/>
                    </a:cubicBezTo>
                    <a:cubicBezTo>
                      <a:pt x="16257" y="7372"/>
                      <a:pt x="16427" y="6529"/>
                      <a:pt x="16351" y="5465"/>
                    </a:cubicBezTo>
                    <a:cubicBezTo>
                      <a:pt x="16208" y="3978"/>
                      <a:pt x="15461" y="2614"/>
                      <a:pt x="14283" y="1690"/>
                    </a:cubicBezTo>
                    <a:cubicBezTo>
                      <a:pt x="13148" y="709"/>
                      <a:pt x="9346" y="-1908"/>
                      <a:pt x="5619" y="2389"/>
                    </a:cubicBezTo>
                    <a:cubicBezTo>
                      <a:pt x="4471" y="3697"/>
                      <a:pt x="3412" y="5119"/>
                      <a:pt x="2264" y="6428"/>
                    </a:cubicBezTo>
                    <a:cubicBezTo>
                      <a:pt x="1117" y="7737"/>
                      <a:pt x="953" y="7730"/>
                      <a:pt x="165" y="8630"/>
                    </a:cubicBezTo>
                    <a:cubicBezTo>
                      <a:pt x="-44" y="8824"/>
                      <a:pt x="-56" y="9151"/>
                      <a:pt x="139" y="9359"/>
                    </a:cubicBezTo>
                    <a:cubicBezTo>
                      <a:pt x="147" y="9368"/>
                      <a:pt x="156" y="9377"/>
                      <a:pt x="165" y="9385"/>
                    </a:cubicBezTo>
                    <a:cubicBezTo>
                      <a:pt x="1047" y="10146"/>
                      <a:pt x="2000" y="7227"/>
                      <a:pt x="4743" y="9612"/>
                    </a:cubicBezTo>
                    <a:lnTo>
                      <a:pt x="15544" y="18974"/>
                    </a:lnTo>
                    <a:cubicBezTo>
                      <a:pt x="18628" y="21654"/>
                      <a:pt x="16440" y="22541"/>
                      <a:pt x="17228" y="23221"/>
                    </a:cubicBezTo>
                    <a:cubicBezTo>
                      <a:pt x="17713" y="23642"/>
                      <a:pt x="17997" y="23170"/>
                      <a:pt x="18186" y="22950"/>
                    </a:cubicBezTo>
                    <a:cubicBezTo>
                      <a:pt x="19044" y="21975"/>
                      <a:pt x="19794" y="20911"/>
                      <a:pt x="20709" y="19854"/>
                    </a:cubicBezTo>
                    <a:cubicBezTo>
                      <a:pt x="21428" y="19037"/>
                      <a:pt x="21970" y="18596"/>
                      <a:pt x="22279" y="18256"/>
                    </a:cubicBezTo>
                    <a:cubicBezTo>
                      <a:pt x="22670" y="17803"/>
                      <a:pt x="22657" y="17514"/>
                      <a:pt x="22443" y="17332"/>
                    </a:cubicBezTo>
                    <a:cubicBezTo>
                      <a:pt x="21554" y="16558"/>
                      <a:pt x="20866" y="19376"/>
                      <a:pt x="18249" y="17099"/>
                    </a:cubicBezTo>
                    <a:lnTo>
                      <a:pt x="14018" y="13387"/>
                    </a:lnTo>
                    <a:cubicBezTo>
                      <a:pt x="13161" y="12651"/>
                      <a:pt x="12890" y="12613"/>
                      <a:pt x="13798" y="11575"/>
                    </a:cubicBezTo>
                    <a:cubicBezTo>
                      <a:pt x="14706" y="10537"/>
                      <a:pt x="15172" y="10436"/>
                      <a:pt x="16648" y="10945"/>
                    </a:cubicBezTo>
                    <a:lnTo>
                      <a:pt x="21951" y="12669"/>
                    </a:lnTo>
                    <a:cubicBezTo>
                      <a:pt x="23912" y="13299"/>
                      <a:pt x="25999" y="14003"/>
                      <a:pt x="27349" y="12455"/>
                    </a:cubicBezTo>
                    <a:cubicBezTo>
                      <a:pt x="27998" y="11663"/>
                      <a:pt x="28629" y="9901"/>
                      <a:pt x="27853" y="9240"/>
                    </a:cubicBezTo>
                    <a:close/>
                    <a:moveTo>
                      <a:pt x="13009" y="10241"/>
                    </a:moveTo>
                    <a:cubicBezTo>
                      <a:pt x="12492" y="10826"/>
                      <a:pt x="11862" y="11549"/>
                      <a:pt x="11244" y="11015"/>
                    </a:cubicBezTo>
                    <a:lnTo>
                      <a:pt x="6287" y="6717"/>
                    </a:lnTo>
                    <a:cubicBezTo>
                      <a:pt x="4818" y="5459"/>
                      <a:pt x="5348" y="4830"/>
                      <a:pt x="5979" y="4113"/>
                    </a:cubicBezTo>
                    <a:cubicBezTo>
                      <a:pt x="7700" y="2131"/>
                      <a:pt x="10474" y="2609"/>
                      <a:pt x="12877" y="4692"/>
                    </a:cubicBezTo>
                    <a:cubicBezTo>
                      <a:pt x="14327" y="5931"/>
                      <a:pt x="15595" y="7240"/>
                      <a:pt x="13009" y="10241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799" name="Google Shape;3799;p24"/>
              <p:cNvSpPr/>
              <p:nvPr/>
            </p:nvSpPr>
            <p:spPr>
              <a:xfrm>
                <a:off x="8414732" y="3764314"/>
                <a:ext cx="18640" cy="25218"/>
              </a:xfrm>
              <a:custGeom>
                <a:rect b="b" l="l" r="r" t="t"/>
                <a:pathLst>
                  <a:path extrusionOk="0" h="25218" w="18640">
                    <a:moveTo>
                      <a:pt x="18584" y="18847"/>
                    </a:moveTo>
                    <a:cubicBezTo>
                      <a:pt x="18250" y="17828"/>
                      <a:pt x="17323" y="19477"/>
                      <a:pt x="15803" y="17532"/>
                    </a:cubicBezTo>
                    <a:lnTo>
                      <a:pt x="2984" y="815"/>
                    </a:lnTo>
                    <a:cubicBezTo>
                      <a:pt x="2353" y="-2"/>
                      <a:pt x="2296" y="-47"/>
                      <a:pt x="2069" y="23"/>
                    </a:cubicBezTo>
                    <a:cubicBezTo>
                      <a:pt x="1748" y="130"/>
                      <a:pt x="1811" y="753"/>
                      <a:pt x="1804" y="1281"/>
                    </a:cubicBezTo>
                    <a:lnTo>
                      <a:pt x="1174" y="22119"/>
                    </a:lnTo>
                    <a:cubicBezTo>
                      <a:pt x="1117" y="24044"/>
                      <a:pt x="-201" y="24264"/>
                      <a:pt x="26" y="24975"/>
                    </a:cubicBezTo>
                    <a:cubicBezTo>
                      <a:pt x="159" y="25372"/>
                      <a:pt x="531" y="25189"/>
                      <a:pt x="884" y="25076"/>
                    </a:cubicBezTo>
                    <a:cubicBezTo>
                      <a:pt x="1603" y="24843"/>
                      <a:pt x="2284" y="24491"/>
                      <a:pt x="3021" y="24246"/>
                    </a:cubicBezTo>
                    <a:cubicBezTo>
                      <a:pt x="3759" y="24000"/>
                      <a:pt x="4592" y="23874"/>
                      <a:pt x="5380" y="23616"/>
                    </a:cubicBezTo>
                    <a:cubicBezTo>
                      <a:pt x="5903" y="23447"/>
                      <a:pt x="6736" y="23415"/>
                      <a:pt x="6534" y="22767"/>
                    </a:cubicBezTo>
                    <a:cubicBezTo>
                      <a:pt x="6263" y="21930"/>
                      <a:pt x="3747" y="23289"/>
                      <a:pt x="3028" y="21075"/>
                    </a:cubicBezTo>
                    <a:cubicBezTo>
                      <a:pt x="2836" y="20218"/>
                      <a:pt x="2743" y="19342"/>
                      <a:pt x="2750" y="18464"/>
                    </a:cubicBezTo>
                    <a:cubicBezTo>
                      <a:pt x="2656" y="16249"/>
                      <a:pt x="3135" y="15947"/>
                      <a:pt x="3557" y="15815"/>
                    </a:cubicBezTo>
                    <a:lnTo>
                      <a:pt x="8425" y="14242"/>
                    </a:lnTo>
                    <a:cubicBezTo>
                      <a:pt x="9056" y="14028"/>
                      <a:pt x="9296" y="14298"/>
                      <a:pt x="10897" y="16438"/>
                    </a:cubicBezTo>
                    <a:cubicBezTo>
                      <a:pt x="11371" y="17015"/>
                      <a:pt x="11748" y="17665"/>
                      <a:pt x="12013" y="18363"/>
                    </a:cubicBezTo>
                    <a:cubicBezTo>
                      <a:pt x="12644" y="20250"/>
                      <a:pt x="10752" y="20477"/>
                      <a:pt x="11055" y="21370"/>
                    </a:cubicBezTo>
                    <a:cubicBezTo>
                      <a:pt x="11194" y="21798"/>
                      <a:pt x="11490" y="21635"/>
                      <a:pt x="11944" y="21490"/>
                    </a:cubicBezTo>
                    <a:cubicBezTo>
                      <a:pt x="12657" y="21257"/>
                      <a:pt x="13533" y="20861"/>
                      <a:pt x="14624" y="20483"/>
                    </a:cubicBezTo>
                    <a:cubicBezTo>
                      <a:pt x="16251" y="19955"/>
                      <a:pt x="16957" y="19854"/>
                      <a:pt x="17853" y="19577"/>
                    </a:cubicBezTo>
                    <a:cubicBezTo>
                      <a:pt x="18521" y="19382"/>
                      <a:pt x="18761" y="19376"/>
                      <a:pt x="18584" y="18847"/>
                    </a:cubicBezTo>
                    <a:close/>
                    <a:moveTo>
                      <a:pt x="7114" y="12845"/>
                    </a:moveTo>
                    <a:lnTo>
                      <a:pt x="3753" y="13940"/>
                    </a:lnTo>
                    <a:cubicBezTo>
                      <a:pt x="3305" y="14078"/>
                      <a:pt x="2965" y="14229"/>
                      <a:pt x="2864" y="13940"/>
                    </a:cubicBezTo>
                    <a:cubicBezTo>
                      <a:pt x="2760" y="13540"/>
                      <a:pt x="2730" y="13124"/>
                      <a:pt x="2776" y="12713"/>
                    </a:cubicBezTo>
                    <a:lnTo>
                      <a:pt x="2895" y="6635"/>
                    </a:lnTo>
                    <a:cubicBezTo>
                      <a:pt x="2895" y="6251"/>
                      <a:pt x="2996" y="6195"/>
                      <a:pt x="3047" y="6176"/>
                    </a:cubicBezTo>
                    <a:cubicBezTo>
                      <a:pt x="3097" y="6157"/>
                      <a:pt x="3097" y="6176"/>
                      <a:pt x="3324" y="6358"/>
                    </a:cubicBezTo>
                    <a:lnTo>
                      <a:pt x="7171" y="11285"/>
                    </a:lnTo>
                    <a:cubicBezTo>
                      <a:pt x="7441" y="11598"/>
                      <a:pt x="7654" y="11956"/>
                      <a:pt x="7801" y="12342"/>
                    </a:cubicBezTo>
                    <a:cubicBezTo>
                      <a:pt x="7921" y="12625"/>
                      <a:pt x="7562" y="12700"/>
                      <a:pt x="7120" y="12845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800" name="Google Shape;3800;p24"/>
              <p:cNvSpPr/>
              <p:nvPr/>
            </p:nvSpPr>
            <p:spPr>
              <a:xfrm>
                <a:off x="8561977" y="3875011"/>
                <a:ext cx="24453" cy="19506"/>
              </a:xfrm>
              <a:custGeom>
                <a:rect b="b" l="l" r="r" t="t"/>
                <a:pathLst>
                  <a:path extrusionOk="0" h="19506" w="24453">
                    <a:moveTo>
                      <a:pt x="24448" y="7320"/>
                    </a:moveTo>
                    <a:cubicBezTo>
                      <a:pt x="24416" y="6986"/>
                      <a:pt x="23786" y="6917"/>
                      <a:pt x="23250" y="6791"/>
                    </a:cubicBezTo>
                    <a:lnTo>
                      <a:pt x="2895" y="1739"/>
                    </a:lnTo>
                    <a:cubicBezTo>
                      <a:pt x="1003" y="1273"/>
                      <a:pt x="1072" y="-67"/>
                      <a:pt x="322" y="3"/>
                    </a:cubicBezTo>
                    <a:cubicBezTo>
                      <a:pt x="-100" y="53"/>
                      <a:pt x="0" y="456"/>
                      <a:pt x="38" y="820"/>
                    </a:cubicBezTo>
                    <a:cubicBezTo>
                      <a:pt x="120" y="1569"/>
                      <a:pt x="322" y="2312"/>
                      <a:pt x="398" y="3092"/>
                    </a:cubicBezTo>
                    <a:cubicBezTo>
                      <a:pt x="473" y="3872"/>
                      <a:pt x="429" y="4709"/>
                      <a:pt x="517" y="5539"/>
                    </a:cubicBezTo>
                    <a:cubicBezTo>
                      <a:pt x="568" y="6087"/>
                      <a:pt x="423" y="6911"/>
                      <a:pt x="1098" y="6842"/>
                    </a:cubicBezTo>
                    <a:cubicBezTo>
                      <a:pt x="1980" y="6754"/>
                      <a:pt x="1180" y="4010"/>
                      <a:pt x="3519" y="3778"/>
                    </a:cubicBezTo>
                    <a:cubicBezTo>
                      <a:pt x="4401" y="3769"/>
                      <a:pt x="5282" y="3864"/>
                      <a:pt x="6142" y="4061"/>
                    </a:cubicBezTo>
                    <a:cubicBezTo>
                      <a:pt x="8349" y="4445"/>
                      <a:pt x="8526" y="4973"/>
                      <a:pt x="8570" y="5413"/>
                    </a:cubicBezTo>
                    <a:lnTo>
                      <a:pt x="9087" y="10522"/>
                    </a:lnTo>
                    <a:cubicBezTo>
                      <a:pt x="9150" y="11202"/>
                      <a:pt x="8841" y="11359"/>
                      <a:pt x="6388" y="12466"/>
                    </a:cubicBezTo>
                    <a:cubicBezTo>
                      <a:pt x="5724" y="12812"/>
                      <a:pt x="5005" y="13044"/>
                      <a:pt x="4263" y="13152"/>
                    </a:cubicBezTo>
                    <a:cubicBezTo>
                      <a:pt x="2283" y="13354"/>
                      <a:pt x="2453" y="11472"/>
                      <a:pt x="1514" y="11567"/>
                    </a:cubicBezTo>
                    <a:cubicBezTo>
                      <a:pt x="1053" y="11611"/>
                      <a:pt x="1154" y="11944"/>
                      <a:pt x="1199" y="12416"/>
                    </a:cubicBezTo>
                    <a:cubicBezTo>
                      <a:pt x="1281" y="13165"/>
                      <a:pt x="1507" y="14109"/>
                      <a:pt x="1615" y="15254"/>
                    </a:cubicBezTo>
                    <a:cubicBezTo>
                      <a:pt x="1785" y="16965"/>
                      <a:pt x="1728" y="17676"/>
                      <a:pt x="1823" y="18607"/>
                    </a:cubicBezTo>
                    <a:cubicBezTo>
                      <a:pt x="1892" y="19312"/>
                      <a:pt x="1823" y="19551"/>
                      <a:pt x="2403" y="19500"/>
                    </a:cubicBezTo>
                    <a:cubicBezTo>
                      <a:pt x="3475" y="19387"/>
                      <a:pt x="2069" y="18110"/>
                      <a:pt x="4295" y="17053"/>
                    </a:cubicBezTo>
                    <a:lnTo>
                      <a:pt x="23477" y="8031"/>
                    </a:lnTo>
                    <a:cubicBezTo>
                      <a:pt x="24416" y="7609"/>
                      <a:pt x="24479" y="7553"/>
                      <a:pt x="24448" y="7320"/>
                    </a:cubicBezTo>
                    <a:close/>
                    <a:moveTo>
                      <a:pt x="17978" y="7207"/>
                    </a:moveTo>
                    <a:lnTo>
                      <a:pt x="12303" y="9925"/>
                    </a:lnTo>
                    <a:cubicBezTo>
                      <a:pt x="11940" y="10124"/>
                      <a:pt x="11546" y="10260"/>
                      <a:pt x="11136" y="10327"/>
                    </a:cubicBezTo>
                    <a:cubicBezTo>
                      <a:pt x="10808" y="10327"/>
                      <a:pt x="10808" y="9994"/>
                      <a:pt x="10764" y="9528"/>
                    </a:cubicBezTo>
                    <a:lnTo>
                      <a:pt x="10405" y="5999"/>
                    </a:lnTo>
                    <a:cubicBezTo>
                      <a:pt x="10354" y="5533"/>
                      <a:pt x="10285" y="5168"/>
                      <a:pt x="10613" y="5143"/>
                    </a:cubicBezTo>
                    <a:cubicBezTo>
                      <a:pt x="11029" y="5126"/>
                      <a:pt x="11445" y="5181"/>
                      <a:pt x="11843" y="5306"/>
                    </a:cubicBezTo>
                    <a:lnTo>
                      <a:pt x="17795" y="6728"/>
                    </a:lnTo>
                    <a:cubicBezTo>
                      <a:pt x="18167" y="6823"/>
                      <a:pt x="18211" y="6917"/>
                      <a:pt x="18211" y="6974"/>
                    </a:cubicBezTo>
                    <a:cubicBezTo>
                      <a:pt x="18211" y="7030"/>
                      <a:pt x="18218" y="7030"/>
                      <a:pt x="17978" y="7207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801" name="Google Shape;3801;p24"/>
              <p:cNvSpPr/>
              <p:nvPr/>
            </p:nvSpPr>
            <p:spPr>
              <a:xfrm>
                <a:off x="8528036" y="3860983"/>
                <a:ext cx="11654" cy="9860"/>
              </a:xfrm>
              <a:custGeom>
                <a:rect b="b" l="l" r="r" t="t"/>
                <a:pathLst>
                  <a:path extrusionOk="0" h="9860" w="11654">
                    <a:moveTo>
                      <a:pt x="11405" y="3316"/>
                    </a:moveTo>
                    <a:cubicBezTo>
                      <a:pt x="10377" y="252"/>
                      <a:pt x="7306" y="-642"/>
                      <a:pt x="3970" y="441"/>
                    </a:cubicBezTo>
                    <a:cubicBezTo>
                      <a:pt x="881" y="1441"/>
                      <a:pt x="-608" y="3844"/>
                      <a:pt x="231" y="6424"/>
                    </a:cubicBezTo>
                    <a:cubicBezTo>
                      <a:pt x="1574" y="10532"/>
                      <a:pt x="5559" y="10105"/>
                      <a:pt x="7691" y="9419"/>
                    </a:cubicBezTo>
                    <a:cubicBezTo>
                      <a:pt x="10913" y="8368"/>
                      <a:pt x="12256" y="5814"/>
                      <a:pt x="11405" y="3316"/>
                    </a:cubicBezTo>
                    <a:close/>
                    <a:moveTo>
                      <a:pt x="6575" y="8028"/>
                    </a:moveTo>
                    <a:cubicBezTo>
                      <a:pt x="4052" y="8840"/>
                      <a:pt x="1776" y="8790"/>
                      <a:pt x="1013" y="6588"/>
                    </a:cubicBezTo>
                    <a:cubicBezTo>
                      <a:pt x="250" y="4386"/>
                      <a:pt x="3132" y="2460"/>
                      <a:pt x="5351" y="1737"/>
                    </a:cubicBezTo>
                    <a:cubicBezTo>
                      <a:pt x="7571" y="1013"/>
                      <a:pt x="9873" y="982"/>
                      <a:pt x="10629" y="3146"/>
                    </a:cubicBezTo>
                    <a:cubicBezTo>
                      <a:pt x="11216" y="4794"/>
                      <a:pt x="9955" y="6959"/>
                      <a:pt x="6575" y="8028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802" name="Google Shape;3802;p24"/>
              <p:cNvSpPr/>
              <p:nvPr/>
            </p:nvSpPr>
            <p:spPr>
              <a:xfrm>
                <a:off x="8522999" y="3849958"/>
                <a:ext cx="12416" cy="13010"/>
              </a:xfrm>
              <a:custGeom>
                <a:rect b="b" l="l" r="r" t="t"/>
                <a:pathLst>
                  <a:path extrusionOk="0" h="13010" w="12416">
                    <a:moveTo>
                      <a:pt x="12003" y="4105"/>
                    </a:moveTo>
                    <a:cubicBezTo>
                      <a:pt x="11624" y="3274"/>
                      <a:pt x="11170" y="2475"/>
                      <a:pt x="10786" y="1651"/>
                    </a:cubicBezTo>
                    <a:cubicBezTo>
                      <a:pt x="10401" y="827"/>
                      <a:pt x="10439" y="757"/>
                      <a:pt x="10155" y="191"/>
                    </a:cubicBezTo>
                    <a:cubicBezTo>
                      <a:pt x="10122" y="56"/>
                      <a:pt x="9985" y="-26"/>
                      <a:pt x="9850" y="7"/>
                    </a:cubicBezTo>
                    <a:cubicBezTo>
                      <a:pt x="9836" y="11"/>
                      <a:pt x="9822" y="16"/>
                      <a:pt x="9808" y="21"/>
                    </a:cubicBezTo>
                    <a:cubicBezTo>
                      <a:pt x="9285" y="267"/>
                      <a:pt x="10439" y="1349"/>
                      <a:pt x="8825" y="2104"/>
                    </a:cubicBezTo>
                    <a:lnTo>
                      <a:pt x="2437" y="5073"/>
                    </a:lnTo>
                    <a:cubicBezTo>
                      <a:pt x="615" y="5929"/>
                      <a:pt x="627" y="4715"/>
                      <a:pt x="167" y="4929"/>
                    </a:cubicBezTo>
                    <a:cubicBezTo>
                      <a:pt x="-123" y="5067"/>
                      <a:pt x="41" y="5300"/>
                      <a:pt x="98" y="5432"/>
                    </a:cubicBezTo>
                    <a:cubicBezTo>
                      <a:pt x="388" y="6061"/>
                      <a:pt x="728" y="6634"/>
                      <a:pt x="1043" y="7320"/>
                    </a:cubicBezTo>
                    <a:cubicBezTo>
                      <a:pt x="1283" y="7829"/>
                      <a:pt x="1378" y="8188"/>
                      <a:pt x="1472" y="8395"/>
                    </a:cubicBezTo>
                    <a:cubicBezTo>
                      <a:pt x="1567" y="8603"/>
                      <a:pt x="1737" y="8735"/>
                      <a:pt x="1870" y="8672"/>
                    </a:cubicBezTo>
                    <a:cubicBezTo>
                      <a:pt x="2393" y="8427"/>
                      <a:pt x="1239" y="7496"/>
                      <a:pt x="2784" y="6785"/>
                    </a:cubicBezTo>
                    <a:lnTo>
                      <a:pt x="5306" y="5615"/>
                    </a:lnTo>
                    <a:cubicBezTo>
                      <a:pt x="5817" y="5382"/>
                      <a:pt x="5880" y="5262"/>
                      <a:pt x="6183" y="5910"/>
                    </a:cubicBezTo>
                    <a:cubicBezTo>
                      <a:pt x="6485" y="6558"/>
                      <a:pt x="6441" y="6804"/>
                      <a:pt x="5930" y="7383"/>
                    </a:cubicBezTo>
                    <a:lnTo>
                      <a:pt x="4127" y="9478"/>
                    </a:lnTo>
                    <a:cubicBezTo>
                      <a:pt x="3496" y="10245"/>
                      <a:pt x="2733" y="11069"/>
                      <a:pt x="3187" y="12032"/>
                    </a:cubicBezTo>
                    <a:cubicBezTo>
                      <a:pt x="3408" y="12523"/>
                      <a:pt x="4108" y="13183"/>
                      <a:pt x="4556" y="12970"/>
                    </a:cubicBezTo>
                    <a:cubicBezTo>
                      <a:pt x="4659" y="12938"/>
                      <a:pt x="4717" y="12829"/>
                      <a:pt x="4686" y="12726"/>
                    </a:cubicBezTo>
                    <a:cubicBezTo>
                      <a:pt x="4683" y="12717"/>
                      <a:pt x="4680" y="12708"/>
                      <a:pt x="4676" y="12699"/>
                    </a:cubicBezTo>
                    <a:cubicBezTo>
                      <a:pt x="4619" y="12579"/>
                      <a:pt x="4480" y="12491"/>
                      <a:pt x="4417" y="12372"/>
                    </a:cubicBezTo>
                    <a:cubicBezTo>
                      <a:pt x="4306" y="12200"/>
                      <a:pt x="4319" y="11977"/>
                      <a:pt x="4449" y="11818"/>
                    </a:cubicBezTo>
                    <a:cubicBezTo>
                      <a:pt x="5855" y="10088"/>
                      <a:pt x="7475" y="8043"/>
                      <a:pt x="7564" y="8043"/>
                    </a:cubicBezTo>
                    <a:cubicBezTo>
                      <a:pt x="7652" y="8043"/>
                      <a:pt x="8005" y="8263"/>
                      <a:pt x="8503" y="8471"/>
                    </a:cubicBezTo>
                    <a:cubicBezTo>
                      <a:pt x="9206" y="8728"/>
                      <a:pt x="9984" y="8677"/>
                      <a:pt x="10647" y="8333"/>
                    </a:cubicBezTo>
                    <a:cubicBezTo>
                      <a:pt x="11322" y="7980"/>
                      <a:pt x="13258" y="6785"/>
                      <a:pt x="12003" y="4105"/>
                    </a:cubicBezTo>
                    <a:close/>
                    <a:moveTo>
                      <a:pt x="9550" y="6967"/>
                    </a:moveTo>
                    <a:cubicBezTo>
                      <a:pt x="8692" y="7370"/>
                      <a:pt x="7841" y="7672"/>
                      <a:pt x="6971" y="5810"/>
                    </a:cubicBezTo>
                    <a:cubicBezTo>
                      <a:pt x="6801" y="5445"/>
                      <a:pt x="6586" y="4992"/>
                      <a:pt x="6971" y="4828"/>
                    </a:cubicBezTo>
                    <a:lnTo>
                      <a:pt x="9903" y="3457"/>
                    </a:lnTo>
                    <a:cubicBezTo>
                      <a:pt x="10767" y="3054"/>
                      <a:pt x="10950" y="3457"/>
                      <a:pt x="11164" y="3891"/>
                    </a:cubicBezTo>
                    <a:cubicBezTo>
                      <a:pt x="11719" y="5124"/>
                      <a:pt x="10969" y="6313"/>
                      <a:pt x="9550" y="6967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803" name="Google Shape;3803;p24"/>
              <p:cNvSpPr/>
              <p:nvPr/>
            </p:nvSpPr>
            <p:spPr>
              <a:xfrm>
                <a:off x="8530833" y="3882261"/>
                <a:ext cx="12114" cy="9171"/>
              </a:xfrm>
              <a:custGeom>
                <a:rect b="b" l="l" r="r" t="t"/>
                <a:pathLst>
                  <a:path extrusionOk="0" h="9171" w="12114">
                    <a:moveTo>
                      <a:pt x="11875" y="698"/>
                    </a:moveTo>
                    <a:cubicBezTo>
                      <a:pt x="11301" y="642"/>
                      <a:pt x="11743" y="2177"/>
                      <a:pt x="9952" y="1994"/>
                    </a:cubicBezTo>
                    <a:lnTo>
                      <a:pt x="2908" y="1290"/>
                    </a:lnTo>
                    <a:cubicBezTo>
                      <a:pt x="890" y="1088"/>
                      <a:pt x="1527" y="31"/>
                      <a:pt x="1016" y="0"/>
                    </a:cubicBezTo>
                    <a:cubicBezTo>
                      <a:pt x="701" y="0"/>
                      <a:pt x="720" y="252"/>
                      <a:pt x="708" y="403"/>
                    </a:cubicBezTo>
                    <a:cubicBezTo>
                      <a:pt x="638" y="1082"/>
                      <a:pt x="638" y="1762"/>
                      <a:pt x="562" y="2492"/>
                    </a:cubicBezTo>
                    <a:cubicBezTo>
                      <a:pt x="506" y="3058"/>
                      <a:pt x="405" y="3416"/>
                      <a:pt x="380" y="3643"/>
                    </a:cubicBezTo>
                    <a:cubicBezTo>
                      <a:pt x="354" y="3869"/>
                      <a:pt x="436" y="4077"/>
                      <a:pt x="581" y="4083"/>
                    </a:cubicBezTo>
                    <a:cubicBezTo>
                      <a:pt x="1162" y="4146"/>
                      <a:pt x="638" y="2743"/>
                      <a:pt x="2347" y="2913"/>
                    </a:cubicBezTo>
                    <a:lnTo>
                      <a:pt x="5122" y="3190"/>
                    </a:lnTo>
                    <a:cubicBezTo>
                      <a:pt x="5676" y="3247"/>
                      <a:pt x="5796" y="3190"/>
                      <a:pt x="5752" y="3888"/>
                    </a:cubicBezTo>
                    <a:cubicBezTo>
                      <a:pt x="5708" y="4587"/>
                      <a:pt x="5519" y="4801"/>
                      <a:pt x="4781" y="5040"/>
                    </a:cubicBezTo>
                    <a:lnTo>
                      <a:pt x="2139" y="5920"/>
                    </a:lnTo>
                    <a:cubicBezTo>
                      <a:pt x="1168" y="6248"/>
                      <a:pt x="108" y="6581"/>
                      <a:pt x="8" y="7651"/>
                    </a:cubicBezTo>
                    <a:cubicBezTo>
                      <a:pt x="-49" y="8185"/>
                      <a:pt x="216" y="9117"/>
                      <a:pt x="708" y="9167"/>
                    </a:cubicBezTo>
                    <a:cubicBezTo>
                      <a:pt x="816" y="9192"/>
                      <a:pt x="924" y="9124"/>
                      <a:pt x="949" y="9015"/>
                    </a:cubicBezTo>
                    <a:cubicBezTo>
                      <a:pt x="951" y="9005"/>
                      <a:pt x="953" y="8995"/>
                      <a:pt x="953" y="8985"/>
                    </a:cubicBezTo>
                    <a:cubicBezTo>
                      <a:pt x="953" y="8846"/>
                      <a:pt x="890" y="8708"/>
                      <a:pt x="897" y="8569"/>
                    </a:cubicBezTo>
                    <a:cubicBezTo>
                      <a:pt x="898" y="8369"/>
                      <a:pt x="1016" y="8187"/>
                      <a:pt x="1199" y="8104"/>
                    </a:cubicBezTo>
                    <a:cubicBezTo>
                      <a:pt x="3318" y="7336"/>
                      <a:pt x="5752" y="6418"/>
                      <a:pt x="5853" y="6430"/>
                    </a:cubicBezTo>
                    <a:cubicBezTo>
                      <a:pt x="5954" y="6443"/>
                      <a:pt x="6118" y="6852"/>
                      <a:pt x="6446" y="7286"/>
                    </a:cubicBezTo>
                    <a:cubicBezTo>
                      <a:pt x="6919" y="7869"/>
                      <a:pt x="7618" y="8224"/>
                      <a:pt x="8369" y="8261"/>
                    </a:cubicBezTo>
                    <a:cubicBezTo>
                      <a:pt x="9100" y="8343"/>
                      <a:pt x="11383" y="8292"/>
                      <a:pt x="11679" y="5329"/>
                    </a:cubicBezTo>
                    <a:cubicBezTo>
                      <a:pt x="11774" y="4423"/>
                      <a:pt x="11806" y="3498"/>
                      <a:pt x="11894" y="2592"/>
                    </a:cubicBezTo>
                    <a:cubicBezTo>
                      <a:pt x="11982" y="1686"/>
                      <a:pt x="12058" y="1642"/>
                      <a:pt x="12115" y="1019"/>
                    </a:cubicBezTo>
                    <a:cubicBezTo>
                      <a:pt x="12102" y="856"/>
                      <a:pt x="12033" y="711"/>
                      <a:pt x="11875" y="698"/>
                    </a:cubicBezTo>
                    <a:close/>
                    <a:moveTo>
                      <a:pt x="11017" y="4706"/>
                    </a:moveTo>
                    <a:cubicBezTo>
                      <a:pt x="10885" y="6071"/>
                      <a:pt x="9624" y="6713"/>
                      <a:pt x="8060" y="6556"/>
                    </a:cubicBezTo>
                    <a:cubicBezTo>
                      <a:pt x="7108" y="6462"/>
                      <a:pt x="6219" y="6292"/>
                      <a:pt x="6433" y="4234"/>
                    </a:cubicBezTo>
                    <a:cubicBezTo>
                      <a:pt x="6433" y="3832"/>
                      <a:pt x="6515" y="3335"/>
                      <a:pt x="6919" y="3372"/>
                    </a:cubicBezTo>
                    <a:lnTo>
                      <a:pt x="10153" y="3693"/>
                    </a:lnTo>
                    <a:cubicBezTo>
                      <a:pt x="11112" y="3794"/>
                      <a:pt x="11074" y="4209"/>
                      <a:pt x="11017" y="4706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804" name="Google Shape;3804;p24"/>
              <p:cNvSpPr/>
              <p:nvPr/>
            </p:nvSpPr>
            <p:spPr>
              <a:xfrm>
                <a:off x="8380620" y="3847315"/>
                <a:ext cx="12065" cy="9778"/>
              </a:xfrm>
              <a:custGeom>
                <a:rect b="b" l="l" r="r" t="t"/>
                <a:pathLst>
                  <a:path extrusionOk="0" h="9778" w="12065">
                    <a:moveTo>
                      <a:pt x="11930" y="751"/>
                    </a:moveTo>
                    <a:cubicBezTo>
                      <a:pt x="11495" y="506"/>
                      <a:pt x="11652" y="1437"/>
                      <a:pt x="10499" y="1299"/>
                    </a:cubicBezTo>
                    <a:lnTo>
                      <a:pt x="592" y="40"/>
                    </a:lnTo>
                    <a:cubicBezTo>
                      <a:pt x="113" y="-23"/>
                      <a:pt x="75" y="-16"/>
                      <a:pt x="12" y="91"/>
                    </a:cubicBezTo>
                    <a:cubicBezTo>
                      <a:pt x="-51" y="198"/>
                      <a:pt x="145" y="449"/>
                      <a:pt x="302" y="651"/>
                    </a:cubicBezTo>
                    <a:lnTo>
                      <a:pt x="6539" y="8320"/>
                    </a:lnTo>
                    <a:cubicBezTo>
                      <a:pt x="7119" y="9025"/>
                      <a:pt x="6703" y="9579"/>
                      <a:pt x="7005" y="9755"/>
                    </a:cubicBezTo>
                    <a:cubicBezTo>
                      <a:pt x="7175" y="9849"/>
                      <a:pt x="7257" y="9648"/>
                      <a:pt x="7352" y="9478"/>
                    </a:cubicBezTo>
                    <a:cubicBezTo>
                      <a:pt x="7547" y="9132"/>
                      <a:pt x="7686" y="8761"/>
                      <a:pt x="7882" y="8402"/>
                    </a:cubicBezTo>
                    <a:cubicBezTo>
                      <a:pt x="8077" y="8043"/>
                      <a:pt x="8348" y="7697"/>
                      <a:pt x="8556" y="7313"/>
                    </a:cubicBezTo>
                    <a:cubicBezTo>
                      <a:pt x="8695" y="7062"/>
                      <a:pt x="8991" y="6741"/>
                      <a:pt x="8714" y="6590"/>
                    </a:cubicBezTo>
                    <a:cubicBezTo>
                      <a:pt x="8437" y="6439"/>
                      <a:pt x="7856" y="7798"/>
                      <a:pt x="6898" y="7269"/>
                    </a:cubicBezTo>
                    <a:cubicBezTo>
                      <a:pt x="6559" y="7034"/>
                      <a:pt x="6254" y="6755"/>
                      <a:pt x="5990" y="6439"/>
                    </a:cubicBezTo>
                    <a:cubicBezTo>
                      <a:pt x="5271" y="5678"/>
                      <a:pt x="5359" y="5401"/>
                      <a:pt x="5467" y="5181"/>
                    </a:cubicBezTo>
                    <a:lnTo>
                      <a:pt x="6766" y="2840"/>
                    </a:lnTo>
                    <a:cubicBezTo>
                      <a:pt x="6936" y="2526"/>
                      <a:pt x="7106" y="2544"/>
                      <a:pt x="8355" y="2721"/>
                    </a:cubicBezTo>
                    <a:cubicBezTo>
                      <a:pt x="8708" y="2747"/>
                      <a:pt x="9052" y="2841"/>
                      <a:pt x="9370" y="2997"/>
                    </a:cubicBezTo>
                    <a:cubicBezTo>
                      <a:pt x="10177" y="3444"/>
                      <a:pt x="9565" y="4205"/>
                      <a:pt x="9944" y="4426"/>
                    </a:cubicBezTo>
                    <a:cubicBezTo>
                      <a:pt x="10133" y="4526"/>
                      <a:pt x="10196" y="4356"/>
                      <a:pt x="10309" y="4142"/>
                    </a:cubicBezTo>
                    <a:cubicBezTo>
                      <a:pt x="10505" y="3796"/>
                      <a:pt x="10694" y="3325"/>
                      <a:pt x="10990" y="2802"/>
                    </a:cubicBezTo>
                    <a:cubicBezTo>
                      <a:pt x="11425" y="2016"/>
                      <a:pt x="11621" y="1726"/>
                      <a:pt x="11892" y="1292"/>
                    </a:cubicBezTo>
                    <a:cubicBezTo>
                      <a:pt x="12069" y="965"/>
                      <a:pt x="12157" y="877"/>
                      <a:pt x="11930" y="751"/>
                    </a:cubicBezTo>
                    <a:close/>
                    <a:moveTo>
                      <a:pt x="5845" y="2802"/>
                    </a:moveTo>
                    <a:lnTo>
                      <a:pt x="4943" y="4426"/>
                    </a:lnTo>
                    <a:cubicBezTo>
                      <a:pt x="4823" y="4640"/>
                      <a:pt x="4748" y="4816"/>
                      <a:pt x="4615" y="4740"/>
                    </a:cubicBezTo>
                    <a:cubicBezTo>
                      <a:pt x="4451" y="4633"/>
                      <a:pt x="4308" y="4496"/>
                      <a:pt x="4193" y="4338"/>
                    </a:cubicBezTo>
                    <a:lnTo>
                      <a:pt x="2358" y="2123"/>
                    </a:lnTo>
                    <a:cubicBezTo>
                      <a:pt x="2244" y="1978"/>
                      <a:pt x="2263" y="1922"/>
                      <a:pt x="2270" y="1903"/>
                    </a:cubicBezTo>
                    <a:cubicBezTo>
                      <a:pt x="2276" y="1884"/>
                      <a:pt x="2270" y="1903"/>
                      <a:pt x="2434" y="1865"/>
                    </a:cubicBezTo>
                    <a:lnTo>
                      <a:pt x="5378" y="2217"/>
                    </a:lnTo>
                    <a:cubicBezTo>
                      <a:pt x="5573" y="2226"/>
                      <a:pt x="5765" y="2275"/>
                      <a:pt x="5940" y="2362"/>
                    </a:cubicBezTo>
                    <a:cubicBezTo>
                      <a:pt x="6072" y="2431"/>
                      <a:pt x="5965" y="2588"/>
                      <a:pt x="5845" y="2802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805" name="Google Shape;3805;p24"/>
              <p:cNvSpPr/>
              <p:nvPr/>
            </p:nvSpPr>
            <p:spPr>
              <a:xfrm>
                <a:off x="8407639" y="3847179"/>
                <a:ext cx="97719" cy="134050"/>
              </a:xfrm>
              <a:custGeom>
                <a:rect b="b" l="l" r="r" t="t"/>
                <a:pathLst>
                  <a:path extrusionOk="0" h="134050" w="97719">
                    <a:moveTo>
                      <a:pt x="93659" y="0"/>
                    </a:moveTo>
                    <a:lnTo>
                      <a:pt x="92644" y="0"/>
                    </a:lnTo>
                    <a:lnTo>
                      <a:pt x="0" y="0"/>
                    </a:lnTo>
                    <a:lnTo>
                      <a:pt x="0" y="51038"/>
                    </a:lnTo>
                    <a:cubicBezTo>
                      <a:pt x="0" y="73569"/>
                      <a:pt x="1375" y="92198"/>
                      <a:pt x="18684" y="109777"/>
                    </a:cubicBezTo>
                    <a:cubicBezTo>
                      <a:pt x="28880" y="120127"/>
                      <a:pt x="35810" y="124877"/>
                      <a:pt x="47299" y="132710"/>
                    </a:cubicBezTo>
                    <a:lnTo>
                      <a:pt x="48005" y="133188"/>
                    </a:lnTo>
                    <a:lnTo>
                      <a:pt x="49267" y="134050"/>
                    </a:lnTo>
                    <a:lnTo>
                      <a:pt x="50446" y="133081"/>
                    </a:lnTo>
                    <a:cubicBezTo>
                      <a:pt x="53990" y="130156"/>
                      <a:pt x="57086" y="127929"/>
                      <a:pt x="60081" y="125777"/>
                    </a:cubicBezTo>
                    <a:cubicBezTo>
                      <a:pt x="66235" y="121373"/>
                      <a:pt x="71557" y="117528"/>
                      <a:pt x="78323" y="109469"/>
                    </a:cubicBezTo>
                    <a:cubicBezTo>
                      <a:pt x="94819" y="89832"/>
                      <a:pt x="97720" y="74984"/>
                      <a:pt x="97720" y="51038"/>
                    </a:cubicBezTo>
                    <a:lnTo>
                      <a:pt x="97720" y="0"/>
                    </a:lnTo>
                    <a:close/>
                    <a:moveTo>
                      <a:pt x="75215" y="106826"/>
                    </a:moveTo>
                    <a:cubicBezTo>
                      <a:pt x="68770" y="114490"/>
                      <a:pt x="63644" y="118151"/>
                      <a:pt x="57704" y="122448"/>
                    </a:cubicBezTo>
                    <a:cubicBezTo>
                      <a:pt x="54658" y="124638"/>
                      <a:pt x="52691" y="125934"/>
                      <a:pt x="49046" y="128941"/>
                    </a:cubicBezTo>
                    <a:cubicBezTo>
                      <a:pt x="38093" y="121467"/>
                      <a:pt x="31333" y="116792"/>
                      <a:pt x="21584" y="106889"/>
                    </a:cubicBezTo>
                    <a:cubicBezTo>
                      <a:pt x="5322" y="90380"/>
                      <a:pt x="4061" y="73311"/>
                      <a:pt x="4061" y="50994"/>
                    </a:cubicBezTo>
                    <a:lnTo>
                      <a:pt x="4061" y="4008"/>
                    </a:lnTo>
                    <a:lnTo>
                      <a:pt x="93659" y="4008"/>
                    </a:lnTo>
                    <a:lnTo>
                      <a:pt x="93659" y="50988"/>
                    </a:lnTo>
                    <a:cubicBezTo>
                      <a:pt x="93659" y="74412"/>
                      <a:pt x="90998" y="88033"/>
                      <a:pt x="75215" y="106826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806" name="Google Shape;3806;p24"/>
              <p:cNvSpPr/>
              <p:nvPr/>
            </p:nvSpPr>
            <p:spPr>
              <a:xfrm>
                <a:off x="8551718" y="3794272"/>
                <a:ext cx="3133" cy="6436"/>
              </a:xfrm>
              <a:custGeom>
                <a:rect b="b" l="l" r="r" t="t"/>
                <a:pathLst>
                  <a:path extrusionOk="0" h="6436" w="3133">
                    <a:moveTo>
                      <a:pt x="3134" y="2932"/>
                    </a:moveTo>
                    <a:lnTo>
                      <a:pt x="1501" y="0"/>
                    </a:lnTo>
                    <a:lnTo>
                      <a:pt x="0" y="4662"/>
                    </a:lnTo>
                    <a:lnTo>
                      <a:pt x="990" y="6436"/>
                    </a:lnTo>
                    <a:lnTo>
                      <a:pt x="3134" y="2932"/>
                    </a:ln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807" name="Google Shape;3807;p24"/>
              <p:cNvSpPr/>
              <p:nvPr/>
            </p:nvSpPr>
            <p:spPr>
              <a:xfrm>
                <a:off x="8427987" y="3758092"/>
                <a:ext cx="17730" cy="25045"/>
              </a:xfrm>
              <a:custGeom>
                <a:rect b="b" l="l" r="r" t="t"/>
                <a:pathLst>
                  <a:path extrusionOk="0" h="25045" w="17730">
                    <a:moveTo>
                      <a:pt x="10449" y="20376"/>
                    </a:moveTo>
                    <a:cubicBezTo>
                      <a:pt x="11257" y="24151"/>
                      <a:pt x="8047" y="23245"/>
                      <a:pt x="8306" y="24484"/>
                    </a:cubicBezTo>
                    <a:cubicBezTo>
                      <a:pt x="8463" y="25189"/>
                      <a:pt x="8886" y="25070"/>
                      <a:pt x="9346" y="24969"/>
                    </a:cubicBezTo>
                    <a:cubicBezTo>
                      <a:pt x="10368" y="24749"/>
                      <a:pt x="11181" y="24447"/>
                      <a:pt x="12890" y="24082"/>
                    </a:cubicBezTo>
                    <a:cubicBezTo>
                      <a:pt x="14599" y="23717"/>
                      <a:pt x="15475" y="23667"/>
                      <a:pt x="16503" y="23453"/>
                    </a:cubicBezTo>
                    <a:cubicBezTo>
                      <a:pt x="17241" y="23295"/>
                      <a:pt x="17764" y="23283"/>
                      <a:pt x="17606" y="22515"/>
                    </a:cubicBezTo>
                    <a:cubicBezTo>
                      <a:pt x="17417" y="21628"/>
                      <a:pt x="14346" y="23245"/>
                      <a:pt x="13508" y="19325"/>
                    </a:cubicBezTo>
                    <a:lnTo>
                      <a:pt x="10443" y="4936"/>
                    </a:lnTo>
                    <a:cubicBezTo>
                      <a:pt x="10115" y="3401"/>
                      <a:pt x="10336" y="3187"/>
                      <a:pt x="11383" y="2967"/>
                    </a:cubicBezTo>
                    <a:lnTo>
                      <a:pt x="13552" y="2508"/>
                    </a:lnTo>
                    <a:cubicBezTo>
                      <a:pt x="16465" y="1759"/>
                      <a:pt x="16402" y="5471"/>
                      <a:pt x="17424" y="5251"/>
                    </a:cubicBezTo>
                    <a:cubicBezTo>
                      <a:pt x="18054" y="5112"/>
                      <a:pt x="17537" y="3930"/>
                      <a:pt x="17424" y="3552"/>
                    </a:cubicBezTo>
                    <a:lnTo>
                      <a:pt x="16522" y="689"/>
                    </a:lnTo>
                    <a:cubicBezTo>
                      <a:pt x="16434" y="375"/>
                      <a:pt x="16333" y="-72"/>
                      <a:pt x="15954" y="10"/>
                    </a:cubicBezTo>
                    <a:cubicBezTo>
                      <a:pt x="13577" y="513"/>
                      <a:pt x="11900" y="1004"/>
                      <a:pt x="8167" y="1790"/>
                    </a:cubicBezTo>
                    <a:cubicBezTo>
                      <a:pt x="4434" y="2577"/>
                      <a:pt x="2681" y="2816"/>
                      <a:pt x="285" y="3319"/>
                    </a:cubicBezTo>
                    <a:cubicBezTo>
                      <a:pt x="-94" y="3401"/>
                      <a:pt x="1" y="3848"/>
                      <a:pt x="39" y="4175"/>
                    </a:cubicBezTo>
                    <a:lnTo>
                      <a:pt x="524" y="8460"/>
                    </a:lnTo>
                    <a:cubicBezTo>
                      <a:pt x="562" y="8887"/>
                      <a:pt x="562" y="9623"/>
                      <a:pt x="1098" y="9510"/>
                    </a:cubicBezTo>
                    <a:cubicBezTo>
                      <a:pt x="2246" y="9265"/>
                      <a:pt x="594" y="5257"/>
                      <a:pt x="3475" y="4647"/>
                    </a:cubicBezTo>
                    <a:lnTo>
                      <a:pt x="5619" y="4187"/>
                    </a:lnTo>
                    <a:cubicBezTo>
                      <a:pt x="6672" y="3967"/>
                      <a:pt x="6962" y="4074"/>
                      <a:pt x="7284" y="5597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808" name="Google Shape;3808;p24"/>
              <p:cNvSpPr/>
              <p:nvPr/>
            </p:nvSpPr>
            <p:spPr>
              <a:xfrm>
                <a:off x="8389682" y="3769346"/>
                <a:ext cx="22112" cy="26072"/>
              </a:xfrm>
              <a:custGeom>
                <a:rect b="b" l="l" r="r" t="t"/>
                <a:pathLst>
                  <a:path extrusionOk="0" h="26072" w="22112">
                    <a:moveTo>
                      <a:pt x="14546" y="21127"/>
                    </a:moveTo>
                    <a:cubicBezTo>
                      <a:pt x="16337" y="24562"/>
                      <a:pt x="12995" y="24537"/>
                      <a:pt x="13588" y="25663"/>
                    </a:cubicBezTo>
                    <a:cubicBezTo>
                      <a:pt x="13916" y="26292"/>
                      <a:pt x="14294" y="26065"/>
                      <a:pt x="14716" y="25845"/>
                    </a:cubicBezTo>
                    <a:cubicBezTo>
                      <a:pt x="15637" y="25367"/>
                      <a:pt x="16343" y="24851"/>
                      <a:pt x="17869" y="24046"/>
                    </a:cubicBezTo>
                    <a:cubicBezTo>
                      <a:pt x="19395" y="23241"/>
                      <a:pt x="20253" y="22957"/>
                      <a:pt x="21173" y="22473"/>
                    </a:cubicBezTo>
                    <a:cubicBezTo>
                      <a:pt x="21848" y="22121"/>
                      <a:pt x="22359" y="21970"/>
                      <a:pt x="21987" y="21278"/>
                    </a:cubicBezTo>
                    <a:cubicBezTo>
                      <a:pt x="21564" y="20472"/>
                      <a:pt x="19042" y="22844"/>
                      <a:pt x="17207" y="19321"/>
                    </a:cubicBezTo>
                    <a:lnTo>
                      <a:pt x="10384" y="6247"/>
                    </a:lnTo>
                    <a:cubicBezTo>
                      <a:pt x="9659" y="4869"/>
                      <a:pt x="9810" y="4598"/>
                      <a:pt x="10763" y="4114"/>
                    </a:cubicBezTo>
                    <a:lnTo>
                      <a:pt x="12736" y="3082"/>
                    </a:lnTo>
                    <a:cubicBezTo>
                      <a:pt x="15334" y="1585"/>
                      <a:pt x="16274" y="5171"/>
                      <a:pt x="17201" y="4686"/>
                    </a:cubicBezTo>
                    <a:cubicBezTo>
                      <a:pt x="17831" y="4378"/>
                      <a:pt x="16955" y="3384"/>
                      <a:pt x="16728" y="3063"/>
                    </a:cubicBezTo>
                    <a:lnTo>
                      <a:pt x="15088" y="546"/>
                    </a:lnTo>
                    <a:cubicBezTo>
                      <a:pt x="14912" y="270"/>
                      <a:pt x="14697" y="-133"/>
                      <a:pt x="14351" y="43"/>
                    </a:cubicBezTo>
                    <a:cubicBezTo>
                      <a:pt x="12200" y="1163"/>
                      <a:pt x="10706" y="2088"/>
                      <a:pt x="7332" y="3818"/>
                    </a:cubicBezTo>
                    <a:cubicBezTo>
                      <a:pt x="3959" y="5548"/>
                      <a:pt x="2338" y="6266"/>
                      <a:pt x="188" y="7386"/>
                    </a:cubicBezTo>
                    <a:cubicBezTo>
                      <a:pt x="-159" y="7568"/>
                      <a:pt x="56" y="7977"/>
                      <a:pt x="188" y="8273"/>
                    </a:cubicBezTo>
                    <a:lnTo>
                      <a:pt x="1809" y="12274"/>
                    </a:lnTo>
                    <a:cubicBezTo>
                      <a:pt x="1960" y="12677"/>
                      <a:pt x="2155" y="13381"/>
                      <a:pt x="2641" y="13130"/>
                    </a:cubicBezTo>
                    <a:cubicBezTo>
                      <a:pt x="3681" y="12589"/>
                      <a:pt x="1014" y="9166"/>
                      <a:pt x="3625" y="7807"/>
                    </a:cubicBezTo>
                    <a:lnTo>
                      <a:pt x="5567" y="6794"/>
                    </a:lnTo>
                    <a:cubicBezTo>
                      <a:pt x="6519" y="6297"/>
                      <a:pt x="6828" y="6328"/>
                      <a:pt x="7547" y="7706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809" name="Google Shape;3809;p24"/>
              <p:cNvSpPr/>
              <p:nvPr/>
            </p:nvSpPr>
            <p:spPr>
              <a:xfrm>
                <a:off x="8439748" y="3992479"/>
                <a:ext cx="5593" cy="3535"/>
              </a:xfrm>
              <a:custGeom>
                <a:rect b="b" l="l" r="r" t="t"/>
                <a:pathLst>
                  <a:path extrusionOk="0" h="3535" w="5593">
                    <a:moveTo>
                      <a:pt x="3329" y="0"/>
                    </a:moveTo>
                    <a:lnTo>
                      <a:pt x="0" y="233"/>
                    </a:lnTo>
                    <a:lnTo>
                      <a:pt x="3582" y="3536"/>
                    </a:lnTo>
                    <a:lnTo>
                      <a:pt x="5593" y="3391"/>
                    </a:lnTo>
                    <a:lnTo>
                      <a:pt x="3329" y="0"/>
                    </a:ln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810" name="Google Shape;3810;p24"/>
              <p:cNvSpPr/>
              <p:nvPr/>
            </p:nvSpPr>
            <p:spPr>
              <a:xfrm>
                <a:off x="8646399" y="3772038"/>
                <a:ext cx="50414" cy="59934"/>
              </a:xfrm>
              <a:custGeom>
                <a:rect b="b" l="l" r="r" t="t"/>
                <a:pathLst>
                  <a:path extrusionOk="0" h="59934" w="50414">
                    <a:moveTo>
                      <a:pt x="44342" y="13"/>
                    </a:moveTo>
                    <a:cubicBezTo>
                      <a:pt x="45491" y="287"/>
                      <a:pt x="46667" y="430"/>
                      <a:pt x="47848" y="440"/>
                    </a:cubicBezTo>
                    <a:cubicBezTo>
                      <a:pt x="48721" y="431"/>
                      <a:pt x="49586" y="286"/>
                      <a:pt x="50414" y="13"/>
                    </a:cubicBezTo>
                    <a:cubicBezTo>
                      <a:pt x="49727" y="7940"/>
                      <a:pt x="49046" y="22946"/>
                      <a:pt x="48869" y="35397"/>
                    </a:cubicBezTo>
                    <a:cubicBezTo>
                      <a:pt x="48699" y="50497"/>
                      <a:pt x="39903" y="59934"/>
                      <a:pt x="24523" y="59934"/>
                    </a:cubicBezTo>
                    <a:cubicBezTo>
                      <a:pt x="7605" y="59934"/>
                      <a:pt x="82" y="52089"/>
                      <a:pt x="82" y="35548"/>
                    </a:cubicBezTo>
                    <a:cubicBezTo>
                      <a:pt x="82" y="30263"/>
                      <a:pt x="511" y="26343"/>
                      <a:pt x="511" y="22084"/>
                    </a:cubicBezTo>
                    <a:cubicBezTo>
                      <a:pt x="511" y="12703"/>
                      <a:pt x="170" y="4945"/>
                      <a:pt x="0" y="0"/>
                    </a:cubicBezTo>
                    <a:cubicBezTo>
                      <a:pt x="1456" y="269"/>
                      <a:pt x="2933" y="412"/>
                      <a:pt x="4414" y="428"/>
                    </a:cubicBezTo>
                    <a:cubicBezTo>
                      <a:pt x="5651" y="418"/>
                      <a:pt x="6884" y="275"/>
                      <a:pt x="8090" y="0"/>
                    </a:cubicBezTo>
                    <a:cubicBezTo>
                      <a:pt x="7579" y="5033"/>
                      <a:pt x="7062" y="16623"/>
                      <a:pt x="7062" y="29244"/>
                    </a:cubicBezTo>
                    <a:cubicBezTo>
                      <a:pt x="7062" y="40839"/>
                      <a:pt x="7062" y="55927"/>
                      <a:pt x="26118" y="55927"/>
                    </a:cubicBezTo>
                    <a:cubicBezTo>
                      <a:pt x="44834" y="55927"/>
                      <a:pt x="44834" y="38448"/>
                      <a:pt x="44834" y="27709"/>
                    </a:cubicBezTo>
                    <a:cubicBezTo>
                      <a:pt x="44859" y="11526"/>
                      <a:pt x="44859" y="3341"/>
                      <a:pt x="44342" y="13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811" name="Google Shape;3811;p24"/>
              <p:cNvSpPr/>
              <p:nvPr/>
            </p:nvSpPr>
            <p:spPr>
              <a:xfrm>
                <a:off x="8718025" y="3770943"/>
                <a:ext cx="51095" cy="61041"/>
              </a:xfrm>
              <a:custGeom>
                <a:rect b="b" l="l" r="r" t="t"/>
                <a:pathLst>
                  <a:path extrusionOk="0" h="61041" w="51095">
                    <a:moveTo>
                      <a:pt x="48781" y="61042"/>
                    </a:moveTo>
                    <a:cubicBezTo>
                      <a:pt x="35791" y="45784"/>
                      <a:pt x="20241" y="29407"/>
                      <a:pt x="5631" y="13892"/>
                    </a:cubicBezTo>
                    <a:cubicBezTo>
                      <a:pt x="5543" y="17038"/>
                      <a:pt x="5372" y="22166"/>
                      <a:pt x="5372" y="31207"/>
                    </a:cubicBezTo>
                    <a:cubicBezTo>
                      <a:pt x="5372" y="38536"/>
                      <a:pt x="5713" y="56524"/>
                      <a:pt x="6142" y="59934"/>
                    </a:cubicBezTo>
                    <a:cubicBezTo>
                      <a:pt x="5169" y="59660"/>
                      <a:pt x="4164" y="59517"/>
                      <a:pt x="3153" y="59507"/>
                    </a:cubicBezTo>
                    <a:cubicBezTo>
                      <a:pt x="2089" y="59529"/>
                      <a:pt x="1031" y="59672"/>
                      <a:pt x="0" y="59934"/>
                    </a:cubicBezTo>
                    <a:cubicBezTo>
                      <a:pt x="687" y="55927"/>
                      <a:pt x="1797" y="34101"/>
                      <a:pt x="1797" y="22851"/>
                    </a:cubicBezTo>
                    <a:cubicBezTo>
                      <a:pt x="1797" y="12105"/>
                      <a:pt x="1797" y="3838"/>
                      <a:pt x="1539" y="0"/>
                    </a:cubicBezTo>
                    <a:lnTo>
                      <a:pt x="2907" y="0"/>
                    </a:lnTo>
                    <a:cubicBezTo>
                      <a:pt x="16836" y="15100"/>
                      <a:pt x="35697" y="35636"/>
                      <a:pt x="46145" y="46124"/>
                    </a:cubicBezTo>
                    <a:cubicBezTo>
                      <a:pt x="46145" y="30861"/>
                      <a:pt x="46145" y="14238"/>
                      <a:pt x="45458" y="1107"/>
                    </a:cubicBezTo>
                    <a:cubicBezTo>
                      <a:pt x="46404" y="1375"/>
                      <a:pt x="47381" y="1519"/>
                      <a:pt x="48365" y="1535"/>
                    </a:cubicBezTo>
                    <a:cubicBezTo>
                      <a:pt x="49291" y="1519"/>
                      <a:pt x="50209" y="1375"/>
                      <a:pt x="51095" y="1107"/>
                    </a:cubicBezTo>
                    <a:cubicBezTo>
                      <a:pt x="50584" y="6141"/>
                      <a:pt x="49733" y="23015"/>
                      <a:pt x="49733" y="29672"/>
                    </a:cubicBezTo>
                    <a:cubicBezTo>
                      <a:pt x="49733" y="38367"/>
                      <a:pt x="49903" y="57210"/>
                      <a:pt x="49985" y="61042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812" name="Google Shape;3812;p24"/>
              <p:cNvSpPr/>
              <p:nvPr/>
            </p:nvSpPr>
            <p:spPr>
              <a:xfrm>
                <a:off x="8791001" y="3772050"/>
                <a:ext cx="8380" cy="58833"/>
              </a:xfrm>
              <a:custGeom>
                <a:rect b="b" l="l" r="r" t="t"/>
                <a:pathLst>
                  <a:path extrusionOk="0" h="58833" w="8380">
                    <a:moveTo>
                      <a:pt x="687" y="22084"/>
                    </a:moveTo>
                    <a:cubicBezTo>
                      <a:pt x="687" y="14748"/>
                      <a:pt x="341" y="7336"/>
                      <a:pt x="0" y="0"/>
                    </a:cubicBezTo>
                    <a:cubicBezTo>
                      <a:pt x="1380" y="266"/>
                      <a:pt x="2781" y="409"/>
                      <a:pt x="4187" y="428"/>
                    </a:cubicBezTo>
                    <a:cubicBezTo>
                      <a:pt x="5594" y="409"/>
                      <a:pt x="6998" y="266"/>
                      <a:pt x="8380" y="0"/>
                    </a:cubicBezTo>
                    <a:cubicBezTo>
                      <a:pt x="8033" y="7336"/>
                      <a:pt x="7693" y="14748"/>
                      <a:pt x="7693" y="22084"/>
                    </a:cubicBezTo>
                    <a:lnTo>
                      <a:pt x="7693" y="36750"/>
                    </a:lnTo>
                    <a:cubicBezTo>
                      <a:pt x="7693" y="44086"/>
                      <a:pt x="8033" y="51504"/>
                      <a:pt x="8380" y="58833"/>
                    </a:cubicBezTo>
                    <a:cubicBezTo>
                      <a:pt x="5616" y="58263"/>
                      <a:pt x="2764" y="58263"/>
                      <a:pt x="0" y="58833"/>
                    </a:cubicBezTo>
                    <a:cubicBezTo>
                      <a:pt x="341" y="51504"/>
                      <a:pt x="687" y="44086"/>
                      <a:pt x="687" y="36750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813" name="Google Shape;3813;p24"/>
              <p:cNvSpPr/>
              <p:nvPr/>
            </p:nvSpPr>
            <p:spPr>
              <a:xfrm>
                <a:off x="8813847" y="3772050"/>
                <a:ext cx="54008" cy="58827"/>
              </a:xfrm>
              <a:custGeom>
                <a:rect b="b" l="l" r="r" t="t"/>
                <a:pathLst>
                  <a:path extrusionOk="0" h="58827" w="54008">
                    <a:moveTo>
                      <a:pt x="0" y="0"/>
                    </a:moveTo>
                    <a:cubicBezTo>
                      <a:pt x="1457" y="268"/>
                      <a:pt x="2933" y="412"/>
                      <a:pt x="4414" y="428"/>
                    </a:cubicBezTo>
                    <a:cubicBezTo>
                      <a:pt x="5895" y="412"/>
                      <a:pt x="7371" y="269"/>
                      <a:pt x="8828" y="0"/>
                    </a:cubicBezTo>
                    <a:cubicBezTo>
                      <a:pt x="13873" y="15100"/>
                      <a:pt x="21130" y="33163"/>
                      <a:pt x="28306" y="50384"/>
                    </a:cubicBezTo>
                    <a:cubicBezTo>
                      <a:pt x="34543" y="36542"/>
                      <a:pt x="44115" y="11168"/>
                      <a:pt x="47703" y="0"/>
                    </a:cubicBezTo>
                    <a:cubicBezTo>
                      <a:pt x="49766" y="567"/>
                      <a:pt x="51945" y="567"/>
                      <a:pt x="54008" y="0"/>
                    </a:cubicBezTo>
                    <a:cubicBezTo>
                      <a:pt x="45126" y="19613"/>
                      <a:pt x="36928" y="39222"/>
                      <a:pt x="29416" y="58827"/>
                    </a:cubicBezTo>
                    <a:cubicBezTo>
                      <a:pt x="28500" y="58560"/>
                      <a:pt x="27552" y="58416"/>
                      <a:pt x="26598" y="58399"/>
                    </a:cubicBezTo>
                    <a:cubicBezTo>
                      <a:pt x="25640" y="58402"/>
                      <a:pt x="24688" y="58546"/>
                      <a:pt x="23773" y="58827"/>
                    </a:cubicBezTo>
                    <a:cubicBezTo>
                      <a:pt x="18709" y="44759"/>
                      <a:pt x="8286" y="19611"/>
                      <a:pt x="0" y="0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814" name="Google Shape;3814;p24"/>
              <p:cNvSpPr/>
              <p:nvPr/>
            </p:nvSpPr>
            <p:spPr>
              <a:xfrm>
                <a:off x="8882163" y="3772025"/>
                <a:ext cx="30929" cy="58852"/>
              </a:xfrm>
              <a:custGeom>
                <a:rect b="b" l="l" r="r" t="t"/>
                <a:pathLst>
                  <a:path extrusionOk="0" h="58852" w="30929">
                    <a:moveTo>
                      <a:pt x="700" y="22021"/>
                    </a:moveTo>
                    <a:cubicBezTo>
                      <a:pt x="700" y="14691"/>
                      <a:pt x="359" y="7273"/>
                      <a:pt x="19" y="0"/>
                    </a:cubicBezTo>
                    <a:cubicBezTo>
                      <a:pt x="5139" y="258"/>
                      <a:pt x="10184" y="428"/>
                      <a:pt x="15310" y="428"/>
                    </a:cubicBezTo>
                    <a:cubicBezTo>
                      <a:pt x="20437" y="428"/>
                      <a:pt x="25475" y="258"/>
                      <a:pt x="30520" y="0"/>
                    </a:cubicBezTo>
                    <a:cubicBezTo>
                      <a:pt x="30184" y="1689"/>
                      <a:pt x="30184" y="3427"/>
                      <a:pt x="30520" y="5115"/>
                    </a:cubicBezTo>
                    <a:cubicBezTo>
                      <a:pt x="23344" y="4606"/>
                      <a:pt x="19169" y="4008"/>
                      <a:pt x="8046" y="4008"/>
                    </a:cubicBezTo>
                    <a:cubicBezTo>
                      <a:pt x="7964" y="7676"/>
                      <a:pt x="7706" y="10658"/>
                      <a:pt x="7706" y="14836"/>
                    </a:cubicBezTo>
                    <a:cubicBezTo>
                      <a:pt x="7706" y="19240"/>
                      <a:pt x="7794" y="23959"/>
                      <a:pt x="7794" y="26092"/>
                    </a:cubicBezTo>
                    <a:cubicBezTo>
                      <a:pt x="17883" y="26092"/>
                      <a:pt x="23514" y="25664"/>
                      <a:pt x="28552" y="25236"/>
                    </a:cubicBezTo>
                    <a:cubicBezTo>
                      <a:pt x="28385" y="26107"/>
                      <a:pt x="28300" y="26992"/>
                      <a:pt x="28300" y="27878"/>
                    </a:cubicBezTo>
                    <a:cubicBezTo>
                      <a:pt x="28300" y="28738"/>
                      <a:pt x="28385" y="29596"/>
                      <a:pt x="28552" y="30439"/>
                    </a:cubicBezTo>
                    <a:cubicBezTo>
                      <a:pt x="22656" y="29810"/>
                      <a:pt x="11893" y="29672"/>
                      <a:pt x="7794" y="29672"/>
                    </a:cubicBezTo>
                    <a:cubicBezTo>
                      <a:pt x="7687" y="31741"/>
                      <a:pt x="7687" y="33874"/>
                      <a:pt x="7687" y="42060"/>
                    </a:cubicBezTo>
                    <a:cubicBezTo>
                      <a:pt x="7687" y="48534"/>
                      <a:pt x="7775" y="52718"/>
                      <a:pt x="7857" y="54844"/>
                    </a:cubicBezTo>
                    <a:cubicBezTo>
                      <a:pt x="15462" y="54844"/>
                      <a:pt x="25544" y="54756"/>
                      <a:pt x="30930" y="53737"/>
                    </a:cubicBezTo>
                    <a:cubicBezTo>
                      <a:pt x="30759" y="54608"/>
                      <a:pt x="30673" y="55493"/>
                      <a:pt x="30671" y="56380"/>
                    </a:cubicBezTo>
                    <a:cubicBezTo>
                      <a:pt x="30673" y="57211"/>
                      <a:pt x="30759" y="58039"/>
                      <a:pt x="30930" y="58852"/>
                    </a:cubicBezTo>
                    <a:cubicBezTo>
                      <a:pt x="25885" y="58594"/>
                      <a:pt x="20758" y="58424"/>
                      <a:pt x="15544" y="58424"/>
                    </a:cubicBezTo>
                    <a:cubicBezTo>
                      <a:pt x="10329" y="58424"/>
                      <a:pt x="5209" y="58594"/>
                      <a:pt x="0" y="58852"/>
                    </a:cubicBezTo>
                    <a:cubicBezTo>
                      <a:pt x="340" y="51434"/>
                      <a:pt x="681" y="44017"/>
                      <a:pt x="681" y="36687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815" name="Google Shape;3815;p24"/>
              <p:cNvSpPr/>
              <p:nvPr/>
            </p:nvSpPr>
            <p:spPr>
              <a:xfrm>
                <a:off x="8930200" y="3772050"/>
                <a:ext cx="43162" cy="58833"/>
              </a:xfrm>
              <a:custGeom>
                <a:rect b="b" l="l" r="r" t="t"/>
                <a:pathLst>
                  <a:path extrusionOk="0" h="58833" w="43162">
                    <a:moveTo>
                      <a:pt x="687" y="22084"/>
                    </a:moveTo>
                    <a:cubicBezTo>
                      <a:pt x="687" y="14748"/>
                      <a:pt x="341" y="7336"/>
                      <a:pt x="0" y="0"/>
                    </a:cubicBezTo>
                    <a:cubicBezTo>
                      <a:pt x="3247" y="258"/>
                      <a:pt x="6495" y="428"/>
                      <a:pt x="9742" y="428"/>
                    </a:cubicBezTo>
                    <a:cubicBezTo>
                      <a:pt x="12990" y="428"/>
                      <a:pt x="16237" y="0"/>
                      <a:pt x="19491" y="0"/>
                    </a:cubicBezTo>
                    <a:cubicBezTo>
                      <a:pt x="29145" y="0"/>
                      <a:pt x="37260" y="3328"/>
                      <a:pt x="37260" y="13470"/>
                    </a:cubicBezTo>
                    <a:cubicBezTo>
                      <a:pt x="37260" y="24468"/>
                      <a:pt x="26244" y="28904"/>
                      <a:pt x="19750" y="29753"/>
                    </a:cubicBezTo>
                    <a:cubicBezTo>
                      <a:pt x="23937" y="34957"/>
                      <a:pt x="38200" y="53284"/>
                      <a:pt x="43163" y="58827"/>
                    </a:cubicBezTo>
                    <a:cubicBezTo>
                      <a:pt x="41466" y="58557"/>
                      <a:pt x="39751" y="58414"/>
                      <a:pt x="38036" y="58399"/>
                    </a:cubicBezTo>
                    <a:cubicBezTo>
                      <a:pt x="36378" y="58413"/>
                      <a:pt x="34719" y="58557"/>
                      <a:pt x="33080" y="58827"/>
                    </a:cubicBezTo>
                    <a:cubicBezTo>
                      <a:pt x="29662" y="53630"/>
                      <a:pt x="18293" y="37939"/>
                      <a:pt x="10940" y="30515"/>
                    </a:cubicBezTo>
                    <a:lnTo>
                      <a:pt x="7693" y="30515"/>
                    </a:lnTo>
                    <a:lnTo>
                      <a:pt x="7693" y="36750"/>
                    </a:lnTo>
                    <a:cubicBezTo>
                      <a:pt x="7693" y="44086"/>
                      <a:pt x="8033" y="51504"/>
                      <a:pt x="8374" y="58833"/>
                    </a:cubicBezTo>
                    <a:cubicBezTo>
                      <a:pt x="5612" y="58263"/>
                      <a:pt x="2762" y="58263"/>
                      <a:pt x="0" y="58833"/>
                    </a:cubicBezTo>
                    <a:cubicBezTo>
                      <a:pt x="341" y="51504"/>
                      <a:pt x="687" y="44086"/>
                      <a:pt x="687" y="36750"/>
                    </a:cubicBezTo>
                    <a:close/>
                    <a:moveTo>
                      <a:pt x="7693" y="26941"/>
                    </a:moveTo>
                    <a:cubicBezTo>
                      <a:pt x="9582" y="27279"/>
                      <a:pt x="11500" y="27422"/>
                      <a:pt x="13419" y="27369"/>
                    </a:cubicBezTo>
                    <a:cubicBezTo>
                      <a:pt x="20431" y="27369"/>
                      <a:pt x="29744" y="24468"/>
                      <a:pt x="29744" y="14326"/>
                    </a:cubicBezTo>
                    <a:cubicBezTo>
                      <a:pt x="29744" y="5373"/>
                      <a:pt x="22310" y="3152"/>
                      <a:pt x="16502" y="3152"/>
                    </a:cubicBezTo>
                    <a:cubicBezTo>
                      <a:pt x="13730" y="3149"/>
                      <a:pt x="10961" y="3292"/>
                      <a:pt x="8204" y="3580"/>
                    </a:cubicBezTo>
                    <a:cubicBezTo>
                      <a:pt x="7951" y="9802"/>
                      <a:pt x="7693" y="15943"/>
                      <a:pt x="7693" y="22084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816" name="Google Shape;3816;p24"/>
              <p:cNvSpPr/>
              <p:nvPr/>
            </p:nvSpPr>
            <p:spPr>
              <a:xfrm>
                <a:off x="8984518" y="3770943"/>
                <a:ext cx="35034" cy="61041"/>
              </a:xfrm>
              <a:custGeom>
                <a:rect b="b" l="l" r="r" t="t"/>
                <a:pathLst>
                  <a:path extrusionOk="0" h="61041" w="35034">
                    <a:moveTo>
                      <a:pt x="2617" y="48597"/>
                    </a:moveTo>
                    <a:cubicBezTo>
                      <a:pt x="4509" y="52605"/>
                      <a:pt x="8771" y="57462"/>
                      <a:pt x="16117" y="57462"/>
                    </a:cubicBezTo>
                    <a:cubicBezTo>
                      <a:pt x="23722" y="57462"/>
                      <a:pt x="28338" y="51919"/>
                      <a:pt x="28338" y="45099"/>
                    </a:cubicBezTo>
                    <a:cubicBezTo>
                      <a:pt x="28338" y="29407"/>
                      <a:pt x="1419" y="36146"/>
                      <a:pt x="1419" y="16113"/>
                    </a:cubicBezTo>
                    <a:cubicBezTo>
                      <a:pt x="1419" y="6675"/>
                      <a:pt x="8595" y="0"/>
                      <a:pt x="19964" y="0"/>
                    </a:cubicBezTo>
                    <a:cubicBezTo>
                      <a:pt x="25349" y="0"/>
                      <a:pt x="29189" y="1258"/>
                      <a:pt x="32575" y="4008"/>
                    </a:cubicBezTo>
                    <a:cubicBezTo>
                      <a:pt x="31554" y="5971"/>
                      <a:pt x="30955" y="7928"/>
                      <a:pt x="30274" y="11168"/>
                    </a:cubicBezTo>
                    <a:lnTo>
                      <a:pt x="29246" y="11168"/>
                    </a:lnTo>
                    <a:cubicBezTo>
                      <a:pt x="28048" y="8022"/>
                      <a:pt x="25462" y="3152"/>
                      <a:pt x="19075" y="3152"/>
                    </a:cubicBezTo>
                    <a:cubicBezTo>
                      <a:pt x="12687" y="3152"/>
                      <a:pt x="8115" y="7500"/>
                      <a:pt x="8115" y="13722"/>
                    </a:cubicBezTo>
                    <a:cubicBezTo>
                      <a:pt x="8115" y="29672"/>
                      <a:pt x="35035" y="23015"/>
                      <a:pt x="35035" y="41858"/>
                    </a:cubicBezTo>
                    <a:cubicBezTo>
                      <a:pt x="35035" y="52259"/>
                      <a:pt x="27253" y="61042"/>
                      <a:pt x="14100" y="61042"/>
                    </a:cubicBezTo>
                    <a:cubicBezTo>
                      <a:pt x="7006" y="61042"/>
                      <a:pt x="2989" y="58569"/>
                      <a:pt x="0" y="56185"/>
                    </a:cubicBezTo>
                    <a:cubicBezTo>
                      <a:pt x="1028" y="53542"/>
                      <a:pt x="1261" y="51837"/>
                      <a:pt x="1621" y="48597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817" name="Google Shape;3817;p24"/>
              <p:cNvSpPr/>
              <p:nvPr/>
            </p:nvSpPr>
            <p:spPr>
              <a:xfrm>
                <a:off x="9037977" y="3772050"/>
                <a:ext cx="8373" cy="58833"/>
              </a:xfrm>
              <a:custGeom>
                <a:rect b="b" l="l" r="r" t="t"/>
                <a:pathLst>
                  <a:path extrusionOk="0" h="58833" w="8373">
                    <a:moveTo>
                      <a:pt x="687" y="22084"/>
                    </a:moveTo>
                    <a:cubicBezTo>
                      <a:pt x="687" y="14748"/>
                      <a:pt x="347" y="7336"/>
                      <a:pt x="0" y="0"/>
                    </a:cubicBezTo>
                    <a:cubicBezTo>
                      <a:pt x="1381" y="266"/>
                      <a:pt x="2787" y="409"/>
                      <a:pt x="4193" y="428"/>
                    </a:cubicBezTo>
                    <a:cubicBezTo>
                      <a:pt x="5599" y="409"/>
                      <a:pt x="6993" y="266"/>
                      <a:pt x="8374" y="0"/>
                    </a:cubicBezTo>
                    <a:cubicBezTo>
                      <a:pt x="8033" y="7336"/>
                      <a:pt x="7693" y="14748"/>
                      <a:pt x="7693" y="22084"/>
                    </a:cubicBezTo>
                    <a:lnTo>
                      <a:pt x="7693" y="36750"/>
                    </a:lnTo>
                    <a:cubicBezTo>
                      <a:pt x="7693" y="44086"/>
                      <a:pt x="8033" y="51504"/>
                      <a:pt x="8374" y="58833"/>
                    </a:cubicBezTo>
                    <a:cubicBezTo>
                      <a:pt x="5612" y="58263"/>
                      <a:pt x="2762" y="58263"/>
                      <a:pt x="0" y="58833"/>
                    </a:cubicBezTo>
                    <a:cubicBezTo>
                      <a:pt x="347" y="51504"/>
                      <a:pt x="687" y="44086"/>
                      <a:pt x="687" y="36750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818" name="Google Shape;3818;p24"/>
              <p:cNvSpPr/>
              <p:nvPr/>
            </p:nvSpPr>
            <p:spPr>
              <a:xfrm>
                <a:off x="8645806" y="3859007"/>
                <a:ext cx="37607" cy="58827"/>
              </a:xfrm>
              <a:custGeom>
                <a:rect b="b" l="l" r="r" t="t"/>
                <a:pathLst>
                  <a:path extrusionOk="0" h="58827" w="37607">
                    <a:moveTo>
                      <a:pt x="694" y="22084"/>
                    </a:moveTo>
                    <a:cubicBezTo>
                      <a:pt x="694" y="14754"/>
                      <a:pt x="353" y="7336"/>
                      <a:pt x="13" y="0"/>
                    </a:cubicBezTo>
                    <a:cubicBezTo>
                      <a:pt x="2743" y="258"/>
                      <a:pt x="5568" y="428"/>
                      <a:pt x="8298" y="428"/>
                    </a:cubicBezTo>
                    <a:cubicBezTo>
                      <a:pt x="11029" y="428"/>
                      <a:pt x="16496" y="0"/>
                      <a:pt x="18892" y="0"/>
                    </a:cubicBezTo>
                    <a:cubicBezTo>
                      <a:pt x="24025" y="0"/>
                      <a:pt x="37607" y="170"/>
                      <a:pt x="37607" y="14408"/>
                    </a:cubicBezTo>
                    <a:cubicBezTo>
                      <a:pt x="37607" y="29414"/>
                      <a:pt x="22827" y="32314"/>
                      <a:pt x="14623" y="32314"/>
                    </a:cubicBezTo>
                    <a:cubicBezTo>
                      <a:pt x="12057" y="32314"/>
                      <a:pt x="9925" y="32232"/>
                      <a:pt x="7687" y="32056"/>
                    </a:cubicBezTo>
                    <a:lnTo>
                      <a:pt x="7687" y="36743"/>
                    </a:lnTo>
                    <a:cubicBezTo>
                      <a:pt x="7687" y="44079"/>
                      <a:pt x="8033" y="51497"/>
                      <a:pt x="8374" y="58827"/>
                    </a:cubicBezTo>
                    <a:cubicBezTo>
                      <a:pt x="5611" y="58265"/>
                      <a:pt x="2763" y="58265"/>
                      <a:pt x="0" y="58827"/>
                    </a:cubicBezTo>
                    <a:cubicBezTo>
                      <a:pt x="341" y="51497"/>
                      <a:pt x="681" y="44079"/>
                      <a:pt x="681" y="36743"/>
                    </a:cubicBezTo>
                    <a:close/>
                    <a:moveTo>
                      <a:pt x="7699" y="28476"/>
                    </a:moveTo>
                    <a:cubicBezTo>
                      <a:pt x="9691" y="28920"/>
                      <a:pt x="11725" y="29150"/>
                      <a:pt x="13765" y="29162"/>
                    </a:cubicBezTo>
                    <a:cubicBezTo>
                      <a:pt x="20771" y="29162"/>
                      <a:pt x="29744" y="26519"/>
                      <a:pt x="29744" y="14924"/>
                    </a:cubicBezTo>
                    <a:cubicBezTo>
                      <a:pt x="29744" y="5203"/>
                      <a:pt x="24195" y="3158"/>
                      <a:pt x="15392" y="3158"/>
                    </a:cubicBezTo>
                    <a:lnTo>
                      <a:pt x="7699" y="3158"/>
                    </a:ln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819" name="Google Shape;3819;p24"/>
              <p:cNvSpPr/>
              <p:nvPr/>
            </p:nvSpPr>
            <p:spPr>
              <a:xfrm>
                <a:off x="8692948" y="3857875"/>
                <a:ext cx="63996" cy="61048"/>
              </a:xfrm>
              <a:custGeom>
                <a:rect b="b" l="l" r="r" t="t"/>
                <a:pathLst>
                  <a:path extrusionOk="0" h="61048" w="63996">
                    <a:moveTo>
                      <a:pt x="31957" y="0"/>
                    </a:moveTo>
                    <a:cubicBezTo>
                      <a:pt x="50875" y="0"/>
                      <a:pt x="63997" y="11168"/>
                      <a:pt x="63997" y="30521"/>
                    </a:cubicBezTo>
                    <a:cubicBezTo>
                      <a:pt x="63997" y="49874"/>
                      <a:pt x="50843" y="61048"/>
                      <a:pt x="31957" y="61048"/>
                    </a:cubicBezTo>
                    <a:cubicBezTo>
                      <a:pt x="13072" y="61048"/>
                      <a:pt x="0" y="49874"/>
                      <a:pt x="0" y="30521"/>
                    </a:cubicBezTo>
                    <a:cubicBezTo>
                      <a:pt x="0" y="11168"/>
                      <a:pt x="13160" y="0"/>
                      <a:pt x="31957" y="0"/>
                    </a:cubicBezTo>
                    <a:close/>
                    <a:moveTo>
                      <a:pt x="31957" y="3146"/>
                    </a:moveTo>
                    <a:cubicBezTo>
                      <a:pt x="18627" y="3146"/>
                      <a:pt x="8374" y="11583"/>
                      <a:pt x="8374" y="30508"/>
                    </a:cubicBezTo>
                    <a:cubicBezTo>
                      <a:pt x="8374" y="49434"/>
                      <a:pt x="18627" y="57877"/>
                      <a:pt x="31957" y="57877"/>
                    </a:cubicBezTo>
                    <a:cubicBezTo>
                      <a:pt x="45288" y="57877"/>
                      <a:pt x="55654" y="49471"/>
                      <a:pt x="55654" y="30546"/>
                    </a:cubicBezTo>
                    <a:cubicBezTo>
                      <a:pt x="55654" y="11621"/>
                      <a:pt x="45376" y="3184"/>
                      <a:pt x="31957" y="3184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820" name="Google Shape;3820;p24"/>
              <p:cNvSpPr/>
              <p:nvPr/>
            </p:nvSpPr>
            <p:spPr>
              <a:xfrm>
                <a:off x="8770438" y="3859007"/>
                <a:ext cx="31528" cy="58808"/>
              </a:xfrm>
              <a:custGeom>
                <a:rect b="b" l="l" r="r" t="t"/>
                <a:pathLst>
                  <a:path extrusionOk="0" h="58808" w="31528">
                    <a:moveTo>
                      <a:pt x="687" y="22084"/>
                    </a:moveTo>
                    <a:cubicBezTo>
                      <a:pt x="687" y="14754"/>
                      <a:pt x="347" y="7336"/>
                      <a:pt x="0" y="0"/>
                    </a:cubicBezTo>
                    <a:cubicBezTo>
                      <a:pt x="2764" y="571"/>
                      <a:pt x="5616" y="571"/>
                      <a:pt x="8380" y="0"/>
                    </a:cubicBezTo>
                    <a:cubicBezTo>
                      <a:pt x="8033" y="7336"/>
                      <a:pt x="7693" y="14754"/>
                      <a:pt x="7693" y="22084"/>
                    </a:cubicBezTo>
                    <a:cubicBezTo>
                      <a:pt x="7693" y="36404"/>
                      <a:pt x="7863" y="46464"/>
                      <a:pt x="7951" y="54800"/>
                    </a:cubicBezTo>
                    <a:cubicBezTo>
                      <a:pt x="15979" y="54800"/>
                      <a:pt x="22991" y="54800"/>
                      <a:pt x="31529" y="53693"/>
                    </a:cubicBezTo>
                    <a:cubicBezTo>
                      <a:pt x="30957" y="55350"/>
                      <a:pt x="30957" y="57151"/>
                      <a:pt x="31529" y="58808"/>
                    </a:cubicBezTo>
                    <a:cubicBezTo>
                      <a:pt x="26320" y="58550"/>
                      <a:pt x="21023" y="58387"/>
                      <a:pt x="15808" y="58387"/>
                    </a:cubicBezTo>
                    <a:cubicBezTo>
                      <a:pt x="10594" y="58387"/>
                      <a:pt x="5303" y="58550"/>
                      <a:pt x="0" y="58808"/>
                    </a:cubicBezTo>
                    <a:cubicBezTo>
                      <a:pt x="347" y="51478"/>
                      <a:pt x="687" y="44061"/>
                      <a:pt x="687" y="36724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821" name="Google Shape;3821;p24"/>
              <p:cNvSpPr/>
              <p:nvPr/>
            </p:nvSpPr>
            <p:spPr>
              <a:xfrm>
                <a:off x="8816918" y="3859007"/>
                <a:ext cx="8373" cy="58827"/>
              </a:xfrm>
              <a:custGeom>
                <a:rect b="b" l="l" r="r" t="t"/>
                <a:pathLst>
                  <a:path extrusionOk="0" h="58827" w="8373">
                    <a:moveTo>
                      <a:pt x="687" y="22084"/>
                    </a:moveTo>
                    <a:cubicBezTo>
                      <a:pt x="687" y="14754"/>
                      <a:pt x="347" y="7336"/>
                      <a:pt x="0" y="0"/>
                    </a:cubicBezTo>
                    <a:cubicBezTo>
                      <a:pt x="2762" y="571"/>
                      <a:pt x="5612" y="571"/>
                      <a:pt x="8374" y="0"/>
                    </a:cubicBezTo>
                    <a:cubicBezTo>
                      <a:pt x="8033" y="7336"/>
                      <a:pt x="7687" y="14754"/>
                      <a:pt x="7687" y="22084"/>
                    </a:cubicBezTo>
                    <a:lnTo>
                      <a:pt x="7687" y="36743"/>
                    </a:lnTo>
                    <a:cubicBezTo>
                      <a:pt x="7687" y="44079"/>
                      <a:pt x="8033" y="51497"/>
                      <a:pt x="8374" y="58827"/>
                    </a:cubicBezTo>
                    <a:cubicBezTo>
                      <a:pt x="5611" y="58265"/>
                      <a:pt x="2763" y="58265"/>
                      <a:pt x="0" y="58827"/>
                    </a:cubicBezTo>
                    <a:cubicBezTo>
                      <a:pt x="347" y="51497"/>
                      <a:pt x="687" y="44079"/>
                      <a:pt x="687" y="36743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822" name="Google Shape;3822;p24"/>
              <p:cNvSpPr/>
              <p:nvPr/>
            </p:nvSpPr>
            <p:spPr>
              <a:xfrm>
                <a:off x="8839045" y="3859007"/>
                <a:ext cx="44140" cy="58827"/>
              </a:xfrm>
              <a:custGeom>
                <a:rect b="b" l="l" r="r" t="t"/>
                <a:pathLst>
                  <a:path extrusionOk="0" h="58827" w="44140">
                    <a:moveTo>
                      <a:pt x="18539" y="22084"/>
                    </a:moveTo>
                    <a:cubicBezTo>
                      <a:pt x="18539" y="16212"/>
                      <a:pt x="18455" y="10329"/>
                      <a:pt x="18287" y="4436"/>
                    </a:cubicBezTo>
                    <a:cubicBezTo>
                      <a:pt x="12179" y="4421"/>
                      <a:pt x="6074" y="4734"/>
                      <a:pt x="0" y="5373"/>
                    </a:cubicBezTo>
                    <a:cubicBezTo>
                      <a:pt x="275" y="4491"/>
                      <a:pt x="419" y="3573"/>
                      <a:pt x="429" y="2649"/>
                    </a:cubicBezTo>
                    <a:cubicBezTo>
                      <a:pt x="406" y="1750"/>
                      <a:pt x="262" y="859"/>
                      <a:pt x="0" y="0"/>
                    </a:cubicBezTo>
                    <a:cubicBezTo>
                      <a:pt x="7346" y="258"/>
                      <a:pt x="14699" y="428"/>
                      <a:pt x="22070" y="428"/>
                    </a:cubicBezTo>
                    <a:cubicBezTo>
                      <a:pt x="29441" y="428"/>
                      <a:pt x="36769" y="258"/>
                      <a:pt x="44140" y="0"/>
                    </a:cubicBezTo>
                    <a:cubicBezTo>
                      <a:pt x="43875" y="886"/>
                      <a:pt x="43730" y="1805"/>
                      <a:pt x="43711" y="2731"/>
                    </a:cubicBezTo>
                    <a:cubicBezTo>
                      <a:pt x="43730" y="3627"/>
                      <a:pt x="43875" y="4517"/>
                      <a:pt x="44140" y="5373"/>
                    </a:cubicBezTo>
                    <a:cubicBezTo>
                      <a:pt x="38066" y="4734"/>
                      <a:pt x="31961" y="4421"/>
                      <a:pt x="25853" y="4436"/>
                    </a:cubicBezTo>
                    <a:cubicBezTo>
                      <a:pt x="25689" y="10308"/>
                      <a:pt x="25606" y="16190"/>
                      <a:pt x="25601" y="22084"/>
                    </a:cubicBezTo>
                    <a:lnTo>
                      <a:pt x="25601" y="36743"/>
                    </a:lnTo>
                    <a:cubicBezTo>
                      <a:pt x="25601" y="44079"/>
                      <a:pt x="25942" y="51497"/>
                      <a:pt x="26282" y="58827"/>
                    </a:cubicBezTo>
                    <a:cubicBezTo>
                      <a:pt x="23519" y="58265"/>
                      <a:pt x="20671" y="58265"/>
                      <a:pt x="17908" y="58827"/>
                    </a:cubicBezTo>
                    <a:cubicBezTo>
                      <a:pt x="18255" y="51497"/>
                      <a:pt x="18589" y="44079"/>
                      <a:pt x="18589" y="36743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823" name="Google Shape;3823;p24"/>
              <p:cNvSpPr/>
              <p:nvPr/>
            </p:nvSpPr>
            <p:spPr>
              <a:xfrm>
                <a:off x="8938454" y="3857875"/>
                <a:ext cx="50590" cy="61073"/>
              </a:xfrm>
              <a:custGeom>
                <a:rect b="b" l="l" r="r" t="t"/>
                <a:pathLst>
                  <a:path extrusionOk="0" h="61073" w="50590">
                    <a:moveTo>
                      <a:pt x="48964" y="56210"/>
                    </a:moveTo>
                    <a:cubicBezTo>
                      <a:pt x="46826" y="57915"/>
                      <a:pt x="39739" y="61073"/>
                      <a:pt x="31188" y="61073"/>
                    </a:cubicBezTo>
                    <a:cubicBezTo>
                      <a:pt x="13166" y="61073"/>
                      <a:pt x="0" y="49899"/>
                      <a:pt x="0" y="30546"/>
                    </a:cubicBezTo>
                    <a:cubicBezTo>
                      <a:pt x="0" y="11193"/>
                      <a:pt x="13192" y="0"/>
                      <a:pt x="32046" y="0"/>
                    </a:cubicBezTo>
                    <a:cubicBezTo>
                      <a:pt x="38433" y="-12"/>
                      <a:pt x="44758" y="1324"/>
                      <a:pt x="50591" y="3920"/>
                    </a:cubicBezTo>
                    <a:cubicBezTo>
                      <a:pt x="49733" y="5455"/>
                      <a:pt x="49134" y="8783"/>
                      <a:pt x="48794" y="10576"/>
                    </a:cubicBezTo>
                    <a:lnTo>
                      <a:pt x="48283" y="10740"/>
                    </a:lnTo>
                    <a:cubicBezTo>
                      <a:pt x="45887" y="8104"/>
                      <a:pt x="40085" y="3159"/>
                      <a:pt x="32046" y="3159"/>
                    </a:cubicBezTo>
                    <a:cubicBezTo>
                      <a:pt x="18633" y="3159"/>
                      <a:pt x="8374" y="11596"/>
                      <a:pt x="8374" y="30521"/>
                    </a:cubicBezTo>
                    <a:cubicBezTo>
                      <a:pt x="8374" y="49446"/>
                      <a:pt x="18633" y="57890"/>
                      <a:pt x="32046" y="57890"/>
                    </a:cubicBezTo>
                    <a:cubicBezTo>
                      <a:pt x="40161" y="57890"/>
                      <a:pt x="46145" y="53284"/>
                      <a:pt x="49393" y="50812"/>
                    </a:cubicBezTo>
                    <a:lnTo>
                      <a:pt x="49733" y="51158"/>
                    </a:ln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824" name="Google Shape;3824;p24"/>
              <p:cNvSpPr/>
              <p:nvPr/>
            </p:nvSpPr>
            <p:spPr>
              <a:xfrm>
                <a:off x="9003126" y="3857900"/>
                <a:ext cx="51095" cy="61048"/>
              </a:xfrm>
              <a:custGeom>
                <a:rect b="b" l="l" r="r" t="t"/>
                <a:pathLst>
                  <a:path extrusionOk="0" h="61048" w="51095">
                    <a:moveTo>
                      <a:pt x="48781" y="61048"/>
                    </a:moveTo>
                    <a:cubicBezTo>
                      <a:pt x="35791" y="45784"/>
                      <a:pt x="20241" y="29414"/>
                      <a:pt x="5631" y="13898"/>
                    </a:cubicBezTo>
                    <a:cubicBezTo>
                      <a:pt x="5543" y="17044"/>
                      <a:pt x="5372" y="22166"/>
                      <a:pt x="5372" y="31207"/>
                    </a:cubicBezTo>
                    <a:cubicBezTo>
                      <a:pt x="5372" y="38536"/>
                      <a:pt x="5713" y="56524"/>
                      <a:pt x="6142" y="59934"/>
                    </a:cubicBezTo>
                    <a:cubicBezTo>
                      <a:pt x="5171" y="59662"/>
                      <a:pt x="4162" y="59520"/>
                      <a:pt x="3153" y="59513"/>
                    </a:cubicBezTo>
                    <a:cubicBezTo>
                      <a:pt x="2087" y="59533"/>
                      <a:pt x="1034" y="59675"/>
                      <a:pt x="0" y="59934"/>
                    </a:cubicBezTo>
                    <a:cubicBezTo>
                      <a:pt x="687" y="55927"/>
                      <a:pt x="1797" y="34101"/>
                      <a:pt x="1797" y="22851"/>
                    </a:cubicBezTo>
                    <a:cubicBezTo>
                      <a:pt x="1797" y="12111"/>
                      <a:pt x="1797" y="3838"/>
                      <a:pt x="1539" y="0"/>
                    </a:cubicBezTo>
                    <a:lnTo>
                      <a:pt x="2907" y="0"/>
                    </a:lnTo>
                    <a:cubicBezTo>
                      <a:pt x="16836" y="15100"/>
                      <a:pt x="35697" y="35642"/>
                      <a:pt x="46139" y="46124"/>
                    </a:cubicBezTo>
                    <a:cubicBezTo>
                      <a:pt x="46139" y="30867"/>
                      <a:pt x="46139" y="14238"/>
                      <a:pt x="45464" y="1107"/>
                    </a:cubicBezTo>
                    <a:cubicBezTo>
                      <a:pt x="46410" y="1376"/>
                      <a:pt x="47381" y="1520"/>
                      <a:pt x="48365" y="1535"/>
                    </a:cubicBezTo>
                    <a:cubicBezTo>
                      <a:pt x="49292" y="1519"/>
                      <a:pt x="50212" y="1375"/>
                      <a:pt x="51095" y="1107"/>
                    </a:cubicBezTo>
                    <a:cubicBezTo>
                      <a:pt x="50584" y="6141"/>
                      <a:pt x="49733" y="23021"/>
                      <a:pt x="49733" y="29672"/>
                    </a:cubicBezTo>
                    <a:cubicBezTo>
                      <a:pt x="49733" y="38367"/>
                      <a:pt x="49903" y="57210"/>
                      <a:pt x="49985" y="61048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825" name="Google Shape;3825;p24"/>
              <p:cNvSpPr/>
              <p:nvPr/>
            </p:nvSpPr>
            <p:spPr>
              <a:xfrm>
                <a:off x="9072117" y="3859007"/>
                <a:ext cx="8373" cy="58827"/>
              </a:xfrm>
              <a:custGeom>
                <a:rect b="b" l="l" r="r" t="t"/>
                <a:pathLst>
                  <a:path extrusionOk="0" h="58827" w="8373">
                    <a:moveTo>
                      <a:pt x="681" y="22084"/>
                    </a:moveTo>
                    <a:cubicBezTo>
                      <a:pt x="681" y="14754"/>
                      <a:pt x="340" y="7336"/>
                      <a:pt x="0" y="0"/>
                    </a:cubicBezTo>
                    <a:cubicBezTo>
                      <a:pt x="2762" y="571"/>
                      <a:pt x="5612" y="571"/>
                      <a:pt x="8374" y="0"/>
                    </a:cubicBezTo>
                    <a:cubicBezTo>
                      <a:pt x="8033" y="7336"/>
                      <a:pt x="7687" y="14754"/>
                      <a:pt x="7687" y="22084"/>
                    </a:cubicBezTo>
                    <a:lnTo>
                      <a:pt x="7687" y="36743"/>
                    </a:lnTo>
                    <a:cubicBezTo>
                      <a:pt x="7687" y="44079"/>
                      <a:pt x="8033" y="51497"/>
                      <a:pt x="8374" y="58827"/>
                    </a:cubicBezTo>
                    <a:cubicBezTo>
                      <a:pt x="5612" y="58265"/>
                      <a:pt x="2762" y="58265"/>
                      <a:pt x="0" y="58827"/>
                    </a:cubicBezTo>
                    <a:cubicBezTo>
                      <a:pt x="340" y="51497"/>
                      <a:pt x="681" y="44079"/>
                      <a:pt x="681" y="36743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826" name="Google Shape;3826;p24"/>
              <p:cNvSpPr/>
              <p:nvPr/>
            </p:nvSpPr>
            <p:spPr>
              <a:xfrm>
                <a:off x="9095813" y="3857875"/>
                <a:ext cx="50584" cy="61073"/>
              </a:xfrm>
              <a:custGeom>
                <a:rect b="b" l="l" r="r" t="t"/>
                <a:pathLst>
                  <a:path extrusionOk="0" h="61073" w="50584">
                    <a:moveTo>
                      <a:pt x="48964" y="56210"/>
                    </a:moveTo>
                    <a:cubicBezTo>
                      <a:pt x="46826" y="57915"/>
                      <a:pt x="39732" y="61073"/>
                      <a:pt x="31194" y="61073"/>
                    </a:cubicBezTo>
                    <a:cubicBezTo>
                      <a:pt x="13160" y="61073"/>
                      <a:pt x="0" y="49899"/>
                      <a:pt x="0" y="30546"/>
                    </a:cubicBezTo>
                    <a:cubicBezTo>
                      <a:pt x="0" y="11193"/>
                      <a:pt x="13160" y="0"/>
                      <a:pt x="32046" y="0"/>
                    </a:cubicBezTo>
                    <a:cubicBezTo>
                      <a:pt x="38433" y="-12"/>
                      <a:pt x="44752" y="1323"/>
                      <a:pt x="50584" y="3920"/>
                    </a:cubicBezTo>
                    <a:cubicBezTo>
                      <a:pt x="49733" y="5455"/>
                      <a:pt x="49134" y="8783"/>
                      <a:pt x="48794" y="10576"/>
                    </a:cubicBezTo>
                    <a:lnTo>
                      <a:pt x="48277" y="10740"/>
                    </a:lnTo>
                    <a:cubicBezTo>
                      <a:pt x="45887" y="8104"/>
                      <a:pt x="40079" y="3159"/>
                      <a:pt x="32046" y="3159"/>
                    </a:cubicBezTo>
                    <a:cubicBezTo>
                      <a:pt x="18627" y="3159"/>
                      <a:pt x="8380" y="11596"/>
                      <a:pt x="8380" y="30521"/>
                    </a:cubicBezTo>
                    <a:cubicBezTo>
                      <a:pt x="8380" y="49446"/>
                      <a:pt x="18627" y="57890"/>
                      <a:pt x="32046" y="57890"/>
                    </a:cubicBezTo>
                    <a:cubicBezTo>
                      <a:pt x="40161" y="57890"/>
                      <a:pt x="46145" y="53284"/>
                      <a:pt x="49393" y="50812"/>
                    </a:cubicBezTo>
                    <a:lnTo>
                      <a:pt x="49733" y="51158"/>
                    </a:ln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827" name="Google Shape;3827;p24"/>
              <p:cNvSpPr/>
              <p:nvPr/>
            </p:nvSpPr>
            <p:spPr>
              <a:xfrm>
                <a:off x="8646481" y="3945958"/>
                <a:ext cx="54014" cy="58820"/>
              </a:xfrm>
              <a:custGeom>
                <a:rect b="b" l="l" r="r" t="t"/>
                <a:pathLst>
                  <a:path extrusionOk="0" h="58820" w="54014">
                    <a:moveTo>
                      <a:pt x="681" y="22090"/>
                    </a:moveTo>
                    <a:cubicBezTo>
                      <a:pt x="681" y="14760"/>
                      <a:pt x="341" y="7342"/>
                      <a:pt x="0" y="13"/>
                    </a:cubicBezTo>
                    <a:cubicBezTo>
                      <a:pt x="4269" y="264"/>
                      <a:pt x="8626" y="440"/>
                      <a:pt x="12902" y="440"/>
                    </a:cubicBezTo>
                    <a:cubicBezTo>
                      <a:pt x="17177" y="440"/>
                      <a:pt x="21534" y="0"/>
                      <a:pt x="25822" y="0"/>
                    </a:cubicBezTo>
                    <a:cubicBezTo>
                      <a:pt x="45817" y="0"/>
                      <a:pt x="54015" y="10658"/>
                      <a:pt x="54015" y="28218"/>
                    </a:cubicBezTo>
                    <a:cubicBezTo>
                      <a:pt x="54015" y="50981"/>
                      <a:pt x="36416" y="58821"/>
                      <a:pt x="22915" y="58821"/>
                    </a:cubicBezTo>
                    <a:cubicBezTo>
                      <a:pt x="19068" y="58821"/>
                      <a:pt x="15317" y="58399"/>
                      <a:pt x="11470" y="58399"/>
                    </a:cubicBezTo>
                    <a:cubicBezTo>
                      <a:pt x="7624" y="58399"/>
                      <a:pt x="3859" y="58569"/>
                      <a:pt x="19" y="58821"/>
                    </a:cubicBezTo>
                    <a:cubicBezTo>
                      <a:pt x="359" y="51491"/>
                      <a:pt x="700" y="44073"/>
                      <a:pt x="700" y="36743"/>
                    </a:cubicBezTo>
                    <a:close/>
                    <a:moveTo>
                      <a:pt x="7687" y="36756"/>
                    </a:moveTo>
                    <a:cubicBezTo>
                      <a:pt x="7687" y="42809"/>
                      <a:pt x="7857" y="48949"/>
                      <a:pt x="8204" y="54832"/>
                    </a:cubicBezTo>
                    <a:cubicBezTo>
                      <a:pt x="11902" y="55447"/>
                      <a:pt x="15648" y="55732"/>
                      <a:pt x="19396" y="55681"/>
                    </a:cubicBezTo>
                    <a:cubicBezTo>
                      <a:pt x="31957" y="55681"/>
                      <a:pt x="45628" y="50736"/>
                      <a:pt x="45628" y="28231"/>
                    </a:cubicBezTo>
                    <a:cubicBezTo>
                      <a:pt x="45628" y="8450"/>
                      <a:pt x="35375" y="3593"/>
                      <a:pt x="21357" y="3593"/>
                    </a:cubicBezTo>
                    <a:cubicBezTo>
                      <a:pt x="16960" y="3611"/>
                      <a:pt x="12567" y="3895"/>
                      <a:pt x="8204" y="4442"/>
                    </a:cubicBezTo>
                    <a:cubicBezTo>
                      <a:pt x="7857" y="9897"/>
                      <a:pt x="7687" y="15956"/>
                      <a:pt x="7687" y="22090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828" name="Google Shape;3828;p24"/>
              <p:cNvSpPr/>
              <p:nvPr/>
            </p:nvSpPr>
            <p:spPr>
              <a:xfrm>
                <a:off x="8710534" y="3945958"/>
                <a:ext cx="30929" cy="58820"/>
              </a:xfrm>
              <a:custGeom>
                <a:rect b="b" l="l" r="r" t="t"/>
                <a:pathLst>
                  <a:path extrusionOk="0" h="58820" w="30929">
                    <a:moveTo>
                      <a:pt x="681" y="22021"/>
                    </a:moveTo>
                    <a:cubicBezTo>
                      <a:pt x="681" y="14685"/>
                      <a:pt x="340" y="7273"/>
                      <a:pt x="0" y="0"/>
                    </a:cubicBezTo>
                    <a:cubicBezTo>
                      <a:pt x="5127" y="252"/>
                      <a:pt x="10171" y="428"/>
                      <a:pt x="15291" y="428"/>
                    </a:cubicBezTo>
                    <a:cubicBezTo>
                      <a:pt x="20412" y="428"/>
                      <a:pt x="25456" y="264"/>
                      <a:pt x="30501" y="0"/>
                    </a:cubicBezTo>
                    <a:cubicBezTo>
                      <a:pt x="30165" y="1689"/>
                      <a:pt x="30165" y="3426"/>
                      <a:pt x="30501" y="5115"/>
                    </a:cubicBezTo>
                    <a:cubicBezTo>
                      <a:pt x="23325" y="4599"/>
                      <a:pt x="19150" y="4001"/>
                      <a:pt x="8027" y="4001"/>
                    </a:cubicBezTo>
                    <a:cubicBezTo>
                      <a:pt x="7945" y="7670"/>
                      <a:pt x="7693" y="10658"/>
                      <a:pt x="7693" y="14829"/>
                    </a:cubicBezTo>
                    <a:cubicBezTo>
                      <a:pt x="7693" y="19265"/>
                      <a:pt x="7775" y="23952"/>
                      <a:pt x="7775" y="26085"/>
                    </a:cubicBezTo>
                    <a:cubicBezTo>
                      <a:pt x="17864" y="26085"/>
                      <a:pt x="23495" y="25657"/>
                      <a:pt x="28533" y="25236"/>
                    </a:cubicBezTo>
                    <a:cubicBezTo>
                      <a:pt x="28364" y="26107"/>
                      <a:pt x="28280" y="26991"/>
                      <a:pt x="28281" y="27878"/>
                    </a:cubicBezTo>
                    <a:cubicBezTo>
                      <a:pt x="28281" y="28736"/>
                      <a:pt x="28365" y="29592"/>
                      <a:pt x="28533" y="30433"/>
                    </a:cubicBezTo>
                    <a:cubicBezTo>
                      <a:pt x="22638" y="29835"/>
                      <a:pt x="11874" y="29665"/>
                      <a:pt x="7775" y="29665"/>
                    </a:cubicBezTo>
                    <a:cubicBezTo>
                      <a:pt x="7693" y="31710"/>
                      <a:pt x="7693" y="33843"/>
                      <a:pt x="7693" y="42028"/>
                    </a:cubicBezTo>
                    <a:cubicBezTo>
                      <a:pt x="7693" y="48509"/>
                      <a:pt x="7775" y="52686"/>
                      <a:pt x="7857" y="54819"/>
                    </a:cubicBezTo>
                    <a:cubicBezTo>
                      <a:pt x="15462" y="54819"/>
                      <a:pt x="25513" y="54731"/>
                      <a:pt x="30930" y="53706"/>
                    </a:cubicBezTo>
                    <a:cubicBezTo>
                      <a:pt x="30759" y="54576"/>
                      <a:pt x="30673" y="55461"/>
                      <a:pt x="30671" y="56348"/>
                    </a:cubicBezTo>
                    <a:cubicBezTo>
                      <a:pt x="30673" y="57179"/>
                      <a:pt x="30759" y="58007"/>
                      <a:pt x="30930" y="58821"/>
                    </a:cubicBezTo>
                    <a:cubicBezTo>
                      <a:pt x="25885" y="58569"/>
                      <a:pt x="20758" y="58399"/>
                      <a:pt x="15550" y="58399"/>
                    </a:cubicBezTo>
                    <a:cubicBezTo>
                      <a:pt x="10341" y="58399"/>
                      <a:pt x="5209" y="58569"/>
                      <a:pt x="0" y="58821"/>
                    </a:cubicBezTo>
                    <a:cubicBezTo>
                      <a:pt x="340" y="51409"/>
                      <a:pt x="681" y="43985"/>
                      <a:pt x="681" y="36655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829" name="Google Shape;3829;p24"/>
              <p:cNvSpPr/>
              <p:nvPr/>
            </p:nvSpPr>
            <p:spPr>
              <a:xfrm>
                <a:off x="8796847" y="3945958"/>
                <a:ext cx="54071" cy="58820"/>
              </a:xfrm>
              <a:custGeom>
                <a:rect b="b" l="l" r="r" t="t"/>
                <a:pathLst>
                  <a:path extrusionOk="0" h="58820" w="54071">
                    <a:moveTo>
                      <a:pt x="0" y="0"/>
                    </a:moveTo>
                    <a:cubicBezTo>
                      <a:pt x="2934" y="571"/>
                      <a:pt x="5951" y="571"/>
                      <a:pt x="8885" y="0"/>
                    </a:cubicBezTo>
                    <a:cubicBezTo>
                      <a:pt x="13929" y="15100"/>
                      <a:pt x="21187" y="33163"/>
                      <a:pt x="28369" y="50384"/>
                    </a:cubicBezTo>
                    <a:cubicBezTo>
                      <a:pt x="34599" y="36542"/>
                      <a:pt x="44172" y="11168"/>
                      <a:pt x="47766" y="0"/>
                    </a:cubicBezTo>
                    <a:cubicBezTo>
                      <a:pt x="49829" y="568"/>
                      <a:pt x="52008" y="568"/>
                      <a:pt x="54072" y="0"/>
                    </a:cubicBezTo>
                    <a:cubicBezTo>
                      <a:pt x="45189" y="19605"/>
                      <a:pt x="36991" y="39212"/>
                      <a:pt x="29479" y="58821"/>
                    </a:cubicBezTo>
                    <a:cubicBezTo>
                      <a:pt x="28560" y="58558"/>
                      <a:pt x="27610" y="58417"/>
                      <a:pt x="26654" y="58399"/>
                    </a:cubicBezTo>
                    <a:cubicBezTo>
                      <a:pt x="25701" y="58403"/>
                      <a:pt x="24754" y="58545"/>
                      <a:pt x="23842" y="58821"/>
                    </a:cubicBezTo>
                    <a:cubicBezTo>
                      <a:pt x="18709" y="44772"/>
                      <a:pt x="8292" y="19617"/>
                      <a:pt x="0" y="0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830" name="Google Shape;3830;p24"/>
              <p:cNvSpPr/>
              <p:nvPr/>
            </p:nvSpPr>
            <p:spPr>
              <a:xfrm>
                <a:off x="8915508" y="3945958"/>
                <a:ext cx="31547" cy="58795"/>
              </a:xfrm>
              <a:custGeom>
                <a:rect b="b" l="l" r="r" t="t"/>
                <a:pathLst>
                  <a:path extrusionOk="0" h="58795" w="31547">
                    <a:moveTo>
                      <a:pt x="681" y="22090"/>
                    </a:moveTo>
                    <a:cubicBezTo>
                      <a:pt x="681" y="14760"/>
                      <a:pt x="340" y="7342"/>
                      <a:pt x="0" y="13"/>
                    </a:cubicBezTo>
                    <a:cubicBezTo>
                      <a:pt x="1378" y="275"/>
                      <a:pt x="2778" y="418"/>
                      <a:pt x="4181" y="440"/>
                    </a:cubicBezTo>
                    <a:cubicBezTo>
                      <a:pt x="5595" y="415"/>
                      <a:pt x="7004" y="267"/>
                      <a:pt x="8393" y="0"/>
                    </a:cubicBezTo>
                    <a:cubicBezTo>
                      <a:pt x="8046" y="7330"/>
                      <a:pt x="7706" y="14748"/>
                      <a:pt x="7706" y="22077"/>
                    </a:cubicBezTo>
                    <a:cubicBezTo>
                      <a:pt x="7706" y="36404"/>
                      <a:pt x="7876" y="46464"/>
                      <a:pt x="7964" y="54794"/>
                    </a:cubicBezTo>
                    <a:cubicBezTo>
                      <a:pt x="15998" y="54794"/>
                      <a:pt x="23003" y="54794"/>
                      <a:pt x="31547" y="53681"/>
                    </a:cubicBezTo>
                    <a:cubicBezTo>
                      <a:pt x="30974" y="55338"/>
                      <a:pt x="30974" y="57138"/>
                      <a:pt x="31547" y="58796"/>
                    </a:cubicBezTo>
                    <a:cubicBezTo>
                      <a:pt x="26339" y="58544"/>
                      <a:pt x="21036" y="58374"/>
                      <a:pt x="15827" y="58374"/>
                    </a:cubicBezTo>
                    <a:cubicBezTo>
                      <a:pt x="10619" y="58374"/>
                      <a:pt x="5309" y="58544"/>
                      <a:pt x="13" y="58796"/>
                    </a:cubicBezTo>
                    <a:cubicBezTo>
                      <a:pt x="353" y="51466"/>
                      <a:pt x="694" y="44048"/>
                      <a:pt x="694" y="36718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831" name="Google Shape;3831;p24"/>
              <p:cNvSpPr/>
              <p:nvPr/>
            </p:nvSpPr>
            <p:spPr>
              <a:xfrm>
                <a:off x="9006550" y="3944857"/>
                <a:ext cx="51095" cy="61041"/>
              </a:xfrm>
              <a:custGeom>
                <a:rect b="b" l="l" r="r" t="t"/>
                <a:pathLst>
                  <a:path extrusionOk="0" h="61041" w="51095">
                    <a:moveTo>
                      <a:pt x="48800" y="61042"/>
                    </a:moveTo>
                    <a:cubicBezTo>
                      <a:pt x="35817" y="45772"/>
                      <a:pt x="20267" y="29414"/>
                      <a:pt x="5631" y="13898"/>
                    </a:cubicBezTo>
                    <a:cubicBezTo>
                      <a:pt x="5549" y="17044"/>
                      <a:pt x="5379" y="22172"/>
                      <a:pt x="5379" y="31207"/>
                    </a:cubicBezTo>
                    <a:cubicBezTo>
                      <a:pt x="5379" y="38536"/>
                      <a:pt x="5719" y="56524"/>
                      <a:pt x="6148" y="59934"/>
                    </a:cubicBezTo>
                    <a:cubicBezTo>
                      <a:pt x="5171" y="59665"/>
                      <a:pt x="4168" y="59524"/>
                      <a:pt x="3153" y="59513"/>
                    </a:cubicBezTo>
                    <a:cubicBezTo>
                      <a:pt x="2087" y="59536"/>
                      <a:pt x="1034" y="59677"/>
                      <a:pt x="0" y="59934"/>
                    </a:cubicBezTo>
                    <a:cubicBezTo>
                      <a:pt x="687" y="55933"/>
                      <a:pt x="1797" y="34107"/>
                      <a:pt x="1797" y="22851"/>
                    </a:cubicBezTo>
                    <a:cubicBezTo>
                      <a:pt x="1797" y="12105"/>
                      <a:pt x="1797" y="3838"/>
                      <a:pt x="1539" y="0"/>
                    </a:cubicBezTo>
                    <a:lnTo>
                      <a:pt x="2907" y="0"/>
                    </a:lnTo>
                    <a:cubicBezTo>
                      <a:pt x="16836" y="15100"/>
                      <a:pt x="35697" y="35642"/>
                      <a:pt x="46139" y="46124"/>
                    </a:cubicBezTo>
                    <a:cubicBezTo>
                      <a:pt x="46139" y="30867"/>
                      <a:pt x="46139" y="14244"/>
                      <a:pt x="45458" y="1114"/>
                    </a:cubicBezTo>
                    <a:cubicBezTo>
                      <a:pt x="46404" y="1379"/>
                      <a:pt x="47381" y="1523"/>
                      <a:pt x="48365" y="1541"/>
                    </a:cubicBezTo>
                    <a:cubicBezTo>
                      <a:pt x="49292" y="1523"/>
                      <a:pt x="50206" y="1379"/>
                      <a:pt x="51095" y="1114"/>
                    </a:cubicBezTo>
                    <a:cubicBezTo>
                      <a:pt x="50585" y="6147"/>
                      <a:pt x="49727" y="23021"/>
                      <a:pt x="49727" y="29672"/>
                    </a:cubicBezTo>
                    <a:cubicBezTo>
                      <a:pt x="49727" y="38367"/>
                      <a:pt x="49897" y="57210"/>
                      <a:pt x="49985" y="61042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832" name="Google Shape;3832;p24"/>
              <p:cNvSpPr/>
              <p:nvPr/>
            </p:nvSpPr>
            <p:spPr>
              <a:xfrm>
                <a:off x="9070206" y="3944857"/>
                <a:ext cx="50578" cy="61041"/>
              </a:xfrm>
              <a:custGeom>
                <a:rect b="b" l="l" r="r" t="t"/>
                <a:pathLst>
                  <a:path extrusionOk="0" h="61041" w="50578">
                    <a:moveTo>
                      <a:pt x="48958" y="56185"/>
                    </a:moveTo>
                    <a:cubicBezTo>
                      <a:pt x="46820" y="57890"/>
                      <a:pt x="39732" y="61042"/>
                      <a:pt x="31188" y="61042"/>
                    </a:cubicBezTo>
                    <a:cubicBezTo>
                      <a:pt x="13154" y="61042"/>
                      <a:pt x="0" y="49874"/>
                      <a:pt x="0" y="30521"/>
                    </a:cubicBezTo>
                    <a:cubicBezTo>
                      <a:pt x="0" y="11168"/>
                      <a:pt x="13154" y="0"/>
                      <a:pt x="32039" y="0"/>
                    </a:cubicBezTo>
                    <a:cubicBezTo>
                      <a:pt x="38427" y="-14"/>
                      <a:pt x="44745" y="1324"/>
                      <a:pt x="50578" y="3926"/>
                    </a:cubicBezTo>
                    <a:cubicBezTo>
                      <a:pt x="49727" y="5461"/>
                      <a:pt x="49128" y="8783"/>
                      <a:pt x="48787" y="10576"/>
                    </a:cubicBezTo>
                    <a:lnTo>
                      <a:pt x="48270" y="10746"/>
                    </a:lnTo>
                    <a:cubicBezTo>
                      <a:pt x="45880" y="8104"/>
                      <a:pt x="40073" y="3159"/>
                      <a:pt x="32039" y="3159"/>
                    </a:cubicBezTo>
                    <a:cubicBezTo>
                      <a:pt x="18627" y="3159"/>
                      <a:pt x="8374" y="11596"/>
                      <a:pt x="8374" y="30521"/>
                    </a:cubicBezTo>
                    <a:cubicBezTo>
                      <a:pt x="8374" y="49446"/>
                      <a:pt x="18627" y="57890"/>
                      <a:pt x="32039" y="57890"/>
                    </a:cubicBezTo>
                    <a:cubicBezTo>
                      <a:pt x="40155" y="57890"/>
                      <a:pt x="46139" y="53284"/>
                      <a:pt x="49386" y="50818"/>
                    </a:cubicBezTo>
                    <a:lnTo>
                      <a:pt x="49727" y="51158"/>
                    </a:ln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833" name="Google Shape;3833;p24"/>
              <p:cNvSpPr/>
              <p:nvPr/>
            </p:nvSpPr>
            <p:spPr>
              <a:xfrm>
                <a:off x="9133446" y="3945971"/>
                <a:ext cx="8373" cy="58820"/>
              </a:xfrm>
              <a:custGeom>
                <a:rect b="b" l="l" r="r" t="t"/>
                <a:pathLst>
                  <a:path extrusionOk="0" h="58820" w="8373">
                    <a:moveTo>
                      <a:pt x="687" y="22077"/>
                    </a:moveTo>
                    <a:cubicBezTo>
                      <a:pt x="687" y="14748"/>
                      <a:pt x="340" y="7330"/>
                      <a:pt x="0" y="0"/>
                    </a:cubicBezTo>
                    <a:cubicBezTo>
                      <a:pt x="2762" y="571"/>
                      <a:pt x="5612" y="571"/>
                      <a:pt x="8374" y="0"/>
                    </a:cubicBezTo>
                    <a:cubicBezTo>
                      <a:pt x="8027" y="7330"/>
                      <a:pt x="7687" y="14748"/>
                      <a:pt x="7687" y="22077"/>
                    </a:cubicBezTo>
                    <a:lnTo>
                      <a:pt x="7687" y="36743"/>
                    </a:lnTo>
                    <a:cubicBezTo>
                      <a:pt x="7687" y="44073"/>
                      <a:pt x="8027" y="51491"/>
                      <a:pt x="8374" y="58821"/>
                    </a:cubicBezTo>
                    <a:cubicBezTo>
                      <a:pt x="5612" y="58259"/>
                      <a:pt x="2762" y="58259"/>
                      <a:pt x="0" y="58821"/>
                    </a:cubicBezTo>
                    <a:cubicBezTo>
                      <a:pt x="340" y="51491"/>
                      <a:pt x="687" y="44073"/>
                      <a:pt x="687" y="36743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834" name="Google Shape;3834;p24"/>
              <p:cNvSpPr/>
              <p:nvPr/>
            </p:nvSpPr>
            <p:spPr>
              <a:xfrm>
                <a:off x="9167182" y="3903810"/>
                <a:ext cx="13431" cy="13401"/>
              </a:xfrm>
              <a:custGeom>
                <a:rect b="b" l="l" r="r" t="t"/>
                <a:pathLst>
                  <a:path extrusionOk="0" h="13401" w="13431">
                    <a:moveTo>
                      <a:pt x="0" y="6707"/>
                    </a:moveTo>
                    <a:cubicBezTo>
                      <a:pt x="-6" y="3006"/>
                      <a:pt x="3001" y="4"/>
                      <a:pt x="6709" y="0"/>
                    </a:cubicBezTo>
                    <a:cubicBezTo>
                      <a:pt x="10417" y="-3"/>
                      <a:pt x="13425" y="2994"/>
                      <a:pt x="13431" y="6694"/>
                    </a:cubicBezTo>
                    <a:cubicBezTo>
                      <a:pt x="13437" y="10395"/>
                      <a:pt x="10430" y="13398"/>
                      <a:pt x="6722" y="13401"/>
                    </a:cubicBezTo>
                    <a:cubicBezTo>
                      <a:pt x="6722" y="13401"/>
                      <a:pt x="6716" y="13401"/>
                      <a:pt x="6716" y="13401"/>
                    </a:cubicBezTo>
                    <a:cubicBezTo>
                      <a:pt x="3008" y="13405"/>
                      <a:pt x="6" y="10410"/>
                      <a:pt x="0" y="6713"/>
                    </a:cubicBezTo>
                    <a:cubicBezTo>
                      <a:pt x="0" y="6711"/>
                      <a:pt x="0" y="6709"/>
                      <a:pt x="0" y="6707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835" name="Google Shape;3835;p24"/>
              <p:cNvSpPr/>
              <p:nvPr/>
            </p:nvSpPr>
            <p:spPr>
              <a:xfrm>
                <a:off x="9154148" y="3857189"/>
                <a:ext cx="54084" cy="59934"/>
              </a:xfrm>
              <a:custGeom>
                <a:rect b="b" l="l" r="r" t="t"/>
                <a:pathLst>
                  <a:path extrusionOk="0" h="59934" w="54084">
                    <a:moveTo>
                      <a:pt x="36207" y="37083"/>
                    </a:moveTo>
                    <a:lnTo>
                      <a:pt x="25532" y="11507"/>
                    </a:lnTo>
                    <a:lnTo>
                      <a:pt x="14591" y="37083"/>
                    </a:lnTo>
                    <a:cubicBezTo>
                      <a:pt x="11003" y="45891"/>
                      <a:pt x="7756" y="54561"/>
                      <a:pt x="6306" y="59934"/>
                    </a:cubicBezTo>
                    <a:cubicBezTo>
                      <a:pt x="4244" y="59368"/>
                      <a:pt x="2062" y="59368"/>
                      <a:pt x="0" y="59934"/>
                    </a:cubicBezTo>
                    <a:cubicBezTo>
                      <a:pt x="9143" y="39984"/>
                      <a:pt x="18028" y="20114"/>
                      <a:pt x="26743" y="0"/>
                    </a:cubicBezTo>
                    <a:lnTo>
                      <a:pt x="28369" y="0"/>
                    </a:lnTo>
                    <a:cubicBezTo>
                      <a:pt x="36737" y="19775"/>
                      <a:pt x="49557" y="50812"/>
                      <a:pt x="54084" y="59934"/>
                    </a:cubicBezTo>
                    <a:cubicBezTo>
                      <a:pt x="51095" y="59364"/>
                      <a:pt x="48018" y="59364"/>
                      <a:pt x="45029" y="59934"/>
                    </a:cubicBezTo>
                    <a:cubicBezTo>
                      <a:pt x="43421" y="54052"/>
                      <a:pt x="39285" y="44671"/>
                      <a:pt x="36207" y="37083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836" name="Google Shape;3836;p24"/>
              <p:cNvSpPr/>
              <p:nvPr/>
            </p:nvSpPr>
            <p:spPr>
              <a:xfrm>
                <a:off x="9167465" y="3990843"/>
                <a:ext cx="13431" cy="13401"/>
              </a:xfrm>
              <a:custGeom>
                <a:rect b="b" l="l" r="r" t="t"/>
                <a:pathLst>
                  <a:path extrusionOk="0" h="13401" w="13431">
                    <a:moveTo>
                      <a:pt x="0" y="6707"/>
                    </a:moveTo>
                    <a:cubicBezTo>
                      <a:pt x="-6" y="3006"/>
                      <a:pt x="3002" y="4"/>
                      <a:pt x="6709" y="0"/>
                    </a:cubicBezTo>
                    <a:cubicBezTo>
                      <a:pt x="10417" y="-4"/>
                      <a:pt x="13425" y="2994"/>
                      <a:pt x="13431" y="6694"/>
                    </a:cubicBezTo>
                    <a:cubicBezTo>
                      <a:pt x="13437" y="10395"/>
                      <a:pt x="10430" y="13397"/>
                      <a:pt x="6722" y="13401"/>
                    </a:cubicBezTo>
                    <a:cubicBezTo>
                      <a:pt x="6716" y="13401"/>
                      <a:pt x="6716" y="13401"/>
                      <a:pt x="6709" y="13401"/>
                    </a:cubicBezTo>
                    <a:cubicBezTo>
                      <a:pt x="3002" y="13401"/>
                      <a:pt x="0" y="10404"/>
                      <a:pt x="0" y="6707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837" name="Google Shape;3837;p24"/>
              <p:cNvSpPr/>
              <p:nvPr/>
            </p:nvSpPr>
            <p:spPr>
              <a:xfrm>
                <a:off x="9154419" y="3944241"/>
                <a:ext cx="54084" cy="59934"/>
              </a:xfrm>
              <a:custGeom>
                <a:rect b="b" l="l" r="r" t="t"/>
                <a:pathLst>
                  <a:path extrusionOk="0" h="59934" w="54084">
                    <a:moveTo>
                      <a:pt x="36214" y="37083"/>
                    </a:moveTo>
                    <a:lnTo>
                      <a:pt x="25532" y="11507"/>
                    </a:lnTo>
                    <a:lnTo>
                      <a:pt x="14598" y="37083"/>
                    </a:lnTo>
                    <a:cubicBezTo>
                      <a:pt x="11010" y="45891"/>
                      <a:pt x="7762" y="54561"/>
                      <a:pt x="6306" y="59934"/>
                    </a:cubicBezTo>
                    <a:cubicBezTo>
                      <a:pt x="4244" y="59368"/>
                      <a:pt x="2062" y="59368"/>
                      <a:pt x="0" y="59934"/>
                    </a:cubicBezTo>
                    <a:cubicBezTo>
                      <a:pt x="9143" y="39984"/>
                      <a:pt x="18034" y="20114"/>
                      <a:pt x="26749" y="0"/>
                    </a:cubicBezTo>
                    <a:lnTo>
                      <a:pt x="28369" y="0"/>
                    </a:lnTo>
                    <a:cubicBezTo>
                      <a:pt x="36743" y="19775"/>
                      <a:pt x="49563" y="50812"/>
                      <a:pt x="54084" y="59934"/>
                    </a:cubicBezTo>
                    <a:cubicBezTo>
                      <a:pt x="51095" y="59364"/>
                      <a:pt x="48024" y="59364"/>
                      <a:pt x="45035" y="59934"/>
                    </a:cubicBezTo>
                    <a:cubicBezTo>
                      <a:pt x="43396" y="54052"/>
                      <a:pt x="39291" y="44671"/>
                      <a:pt x="36214" y="37083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838" name="Google Shape;3838;p24"/>
              <p:cNvSpPr/>
              <p:nvPr/>
            </p:nvSpPr>
            <p:spPr>
              <a:xfrm>
                <a:off x="8863675" y="3990843"/>
                <a:ext cx="13431" cy="13401"/>
              </a:xfrm>
              <a:custGeom>
                <a:rect b="b" l="l" r="r" t="t"/>
                <a:pathLst>
                  <a:path extrusionOk="0" h="13401" w="13431">
                    <a:moveTo>
                      <a:pt x="0" y="6707"/>
                    </a:moveTo>
                    <a:cubicBezTo>
                      <a:pt x="-4" y="3006"/>
                      <a:pt x="3000" y="4"/>
                      <a:pt x="6709" y="0"/>
                    </a:cubicBezTo>
                    <a:cubicBezTo>
                      <a:pt x="10418" y="-4"/>
                      <a:pt x="13427" y="2994"/>
                      <a:pt x="13431" y="6694"/>
                    </a:cubicBezTo>
                    <a:cubicBezTo>
                      <a:pt x="13434" y="10395"/>
                      <a:pt x="10431" y="13397"/>
                      <a:pt x="6722" y="13401"/>
                    </a:cubicBezTo>
                    <a:cubicBezTo>
                      <a:pt x="6717" y="13401"/>
                      <a:pt x="6714" y="13401"/>
                      <a:pt x="6709" y="13401"/>
                    </a:cubicBezTo>
                    <a:cubicBezTo>
                      <a:pt x="3004" y="13401"/>
                      <a:pt x="0" y="10404"/>
                      <a:pt x="0" y="6707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839" name="Google Shape;3839;p24"/>
              <p:cNvSpPr/>
              <p:nvPr/>
            </p:nvSpPr>
            <p:spPr>
              <a:xfrm>
                <a:off x="8850660" y="3944241"/>
                <a:ext cx="54084" cy="59934"/>
              </a:xfrm>
              <a:custGeom>
                <a:rect b="b" l="l" r="r" t="t"/>
                <a:pathLst>
                  <a:path extrusionOk="0" h="59934" w="54084">
                    <a:moveTo>
                      <a:pt x="36189" y="37083"/>
                    </a:moveTo>
                    <a:lnTo>
                      <a:pt x="25507" y="11507"/>
                    </a:lnTo>
                    <a:lnTo>
                      <a:pt x="14598" y="37083"/>
                    </a:lnTo>
                    <a:cubicBezTo>
                      <a:pt x="11003" y="45891"/>
                      <a:pt x="7762" y="54561"/>
                      <a:pt x="6306" y="59934"/>
                    </a:cubicBezTo>
                    <a:cubicBezTo>
                      <a:pt x="4243" y="59368"/>
                      <a:pt x="2063" y="59368"/>
                      <a:pt x="0" y="59934"/>
                    </a:cubicBezTo>
                    <a:cubicBezTo>
                      <a:pt x="9143" y="39984"/>
                      <a:pt x="18028" y="20114"/>
                      <a:pt x="26743" y="0"/>
                    </a:cubicBezTo>
                    <a:lnTo>
                      <a:pt x="28369" y="0"/>
                    </a:lnTo>
                    <a:cubicBezTo>
                      <a:pt x="36743" y="19775"/>
                      <a:pt x="49563" y="50812"/>
                      <a:pt x="54084" y="59934"/>
                    </a:cubicBezTo>
                    <a:cubicBezTo>
                      <a:pt x="51093" y="59364"/>
                      <a:pt x="48021" y="59364"/>
                      <a:pt x="45029" y="59934"/>
                    </a:cubicBezTo>
                    <a:cubicBezTo>
                      <a:pt x="43364" y="54052"/>
                      <a:pt x="39259" y="44671"/>
                      <a:pt x="36189" y="37083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840" name="Google Shape;3840;p24"/>
              <p:cNvSpPr/>
              <p:nvPr/>
            </p:nvSpPr>
            <p:spPr>
              <a:xfrm>
                <a:off x="9060842" y="3772711"/>
                <a:ext cx="44108" cy="58795"/>
              </a:xfrm>
              <a:custGeom>
                <a:rect b="b" l="l" r="r" t="t"/>
                <a:pathLst>
                  <a:path extrusionOk="0" h="58795" w="44108">
                    <a:moveTo>
                      <a:pt x="18545" y="22077"/>
                    </a:moveTo>
                    <a:cubicBezTo>
                      <a:pt x="18545" y="16205"/>
                      <a:pt x="18457" y="10323"/>
                      <a:pt x="18287" y="4429"/>
                    </a:cubicBezTo>
                    <a:cubicBezTo>
                      <a:pt x="12176" y="4418"/>
                      <a:pt x="6072" y="4731"/>
                      <a:pt x="0" y="5367"/>
                    </a:cubicBezTo>
                    <a:cubicBezTo>
                      <a:pt x="277" y="4484"/>
                      <a:pt x="422" y="3567"/>
                      <a:pt x="429" y="2643"/>
                    </a:cubicBezTo>
                    <a:cubicBezTo>
                      <a:pt x="404" y="1746"/>
                      <a:pt x="265" y="857"/>
                      <a:pt x="0" y="0"/>
                    </a:cubicBezTo>
                    <a:cubicBezTo>
                      <a:pt x="7346" y="252"/>
                      <a:pt x="14699" y="428"/>
                      <a:pt x="22070" y="428"/>
                    </a:cubicBezTo>
                    <a:cubicBezTo>
                      <a:pt x="29441" y="428"/>
                      <a:pt x="36762" y="252"/>
                      <a:pt x="44108" y="0"/>
                    </a:cubicBezTo>
                    <a:cubicBezTo>
                      <a:pt x="43844" y="885"/>
                      <a:pt x="43699" y="1801"/>
                      <a:pt x="43680" y="2724"/>
                    </a:cubicBezTo>
                    <a:cubicBezTo>
                      <a:pt x="43699" y="3621"/>
                      <a:pt x="43844" y="4510"/>
                      <a:pt x="44108" y="5367"/>
                    </a:cubicBezTo>
                    <a:cubicBezTo>
                      <a:pt x="38036" y="4730"/>
                      <a:pt x="31932" y="4417"/>
                      <a:pt x="25822" y="4429"/>
                    </a:cubicBezTo>
                    <a:cubicBezTo>
                      <a:pt x="25658" y="10302"/>
                      <a:pt x="25576" y="16184"/>
                      <a:pt x="25570" y="22077"/>
                    </a:cubicBezTo>
                    <a:lnTo>
                      <a:pt x="25570" y="36718"/>
                    </a:lnTo>
                    <a:cubicBezTo>
                      <a:pt x="25570" y="44048"/>
                      <a:pt x="25910" y="51466"/>
                      <a:pt x="26251" y="58796"/>
                    </a:cubicBezTo>
                    <a:cubicBezTo>
                      <a:pt x="23489" y="58234"/>
                      <a:pt x="20639" y="58234"/>
                      <a:pt x="17877" y="58796"/>
                    </a:cubicBezTo>
                    <a:cubicBezTo>
                      <a:pt x="18223" y="51466"/>
                      <a:pt x="18564" y="44048"/>
                      <a:pt x="18564" y="36718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841" name="Google Shape;3841;p24"/>
              <p:cNvSpPr/>
              <p:nvPr/>
            </p:nvSpPr>
            <p:spPr>
              <a:xfrm>
                <a:off x="9164123" y="3772711"/>
                <a:ext cx="44140" cy="58795"/>
              </a:xfrm>
              <a:custGeom>
                <a:rect b="b" l="l" r="r" t="t"/>
                <a:pathLst>
                  <a:path extrusionOk="0" h="58795" w="44140">
                    <a:moveTo>
                      <a:pt x="18539" y="22077"/>
                    </a:moveTo>
                    <a:cubicBezTo>
                      <a:pt x="18539" y="16205"/>
                      <a:pt x="18457" y="10323"/>
                      <a:pt x="18287" y="4429"/>
                    </a:cubicBezTo>
                    <a:cubicBezTo>
                      <a:pt x="12176" y="4418"/>
                      <a:pt x="6072" y="4731"/>
                      <a:pt x="0" y="5367"/>
                    </a:cubicBezTo>
                    <a:cubicBezTo>
                      <a:pt x="277" y="4484"/>
                      <a:pt x="423" y="3567"/>
                      <a:pt x="429" y="2643"/>
                    </a:cubicBezTo>
                    <a:cubicBezTo>
                      <a:pt x="404" y="1746"/>
                      <a:pt x="265" y="857"/>
                      <a:pt x="0" y="0"/>
                    </a:cubicBezTo>
                    <a:cubicBezTo>
                      <a:pt x="7346" y="252"/>
                      <a:pt x="14699" y="428"/>
                      <a:pt x="22070" y="428"/>
                    </a:cubicBezTo>
                    <a:cubicBezTo>
                      <a:pt x="29441" y="428"/>
                      <a:pt x="36769" y="252"/>
                      <a:pt x="44140" y="0"/>
                    </a:cubicBezTo>
                    <a:cubicBezTo>
                      <a:pt x="43875" y="885"/>
                      <a:pt x="43730" y="1801"/>
                      <a:pt x="43711" y="2724"/>
                    </a:cubicBezTo>
                    <a:cubicBezTo>
                      <a:pt x="43730" y="3621"/>
                      <a:pt x="43875" y="4510"/>
                      <a:pt x="44140" y="5367"/>
                    </a:cubicBezTo>
                    <a:cubicBezTo>
                      <a:pt x="38068" y="4731"/>
                      <a:pt x="31964" y="4418"/>
                      <a:pt x="25853" y="4429"/>
                    </a:cubicBezTo>
                    <a:cubicBezTo>
                      <a:pt x="25683" y="10302"/>
                      <a:pt x="25595" y="16184"/>
                      <a:pt x="25601" y="22077"/>
                    </a:cubicBezTo>
                    <a:lnTo>
                      <a:pt x="25601" y="36718"/>
                    </a:lnTo>
                    <a:cubicBezTo>
                      <a:pt x="25601" y="44048"/>
                      <a:pt x="25942" y="51466"/>
                      <a:pt x="26282" y="58796"/>
                    </a:cubicBezTo>
                    <a:cubicBezTo>
                      <a:pt x="23520" y="58234"/>
                      <a:pt x="20670" y="58234"/>
                      <a:pt x="17908" y="58796"/>
                    </a:cubicBezTo>
                    <a:cubicBezTo>
                      <a:pt x="18255" y="51466"/>
                      <a:pt x="18589" y="44048"/>
                      <a:pt x="18589" y="36718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842" name="Google Shape;3842;p24"/>
              <p:cNvSpPr/>
              <p:nvPr/>
            </p:nvSpPr>
            <p:spPr>
              <a:xfrm>
                <a:off x="8960789" y="3926628"/>
                <a:ext cx="31263" cy="77968"/>
              </a:xfrm>
              <a:custGeom>
                <a:rect b="b" l="l" r="r" t="t"/>
                <a:pathLst>
                  <a:path extrusionOk="0" h="77968" w="31263">
                    <a:moveTo>
                      <a:pt x="22083" y="14523"/>
                    </a:moveTo>
                    <a:lnTo>
                      <a:pt x="11167" y="3783"/>
                    </a:lnTo>
                    <a:cubicBezTo>
                      <a:pt x="10152" y="2666"/>
                      <a:pt x="9055" y="1630"/>
                      <a:pt x="7876" y="688"/>
                    </a:cubicBezTo>
                    <a:cubicBezTo>
                      <a:pt x="7548" y="408"/>
                      <a:pt x="7163" y="204"/>
                      <a:pt x="6747" y="90"/>
                    </a:cubicBezTo>
                    <a:cubicBezTo>
                      <a:pt x="5284" y="-274"/>
                      <a:pt x="3771" y="493"/>
                      <a:pt x="3203" y="1890"/>
                    </a:cubicBezTo>
                    <a:cubicBezTo>
                      <a:pt x="2926" y="2644"/>
                      <a:pt x="2951" y="3478"/>
                      <a:pt x="3285" y="4211"/>
                    </a:cubicBezTo>
                    <a:cubicBezTo>
                      <a:pt x="3802" y="5073"/>
                      <a:pt x="4673" y="5507"/>
                      <a:pt x="5448" y="6099"/>
                    </a:cubicBezTo>
                    <a:lnTo>
                      <a:pt x="19050" y="14517"/>
                    </a:lnTo>
                    <a:close/>
                    <a:moveTo>
                      <a:pt x="7617" y="23464"/>
                    </a:moveTo>
                    <a:lnTo>
                      <a:pt x="14282" y="23464"/>
                    </a:lnTo>
                    <a:lnTo>
                      <a:pt x="22953" y="23640"/>
                    </a:lnTo>
                    <a:cubicBezTo>
                      <a:pt x="25570" y="23787"/>
                      <a:pt x="28174" y="24102"/>
                      <a:pt x="30747" y="24584"/>
                    </a:cubicBezTo>
                    <a:cubicBezTo>
                      <a:pt x="30614" y="23729"/>
                      <a:pt x="30520" y="22868"/>
                      <a:pt x="30476" y="22004"/>
                    </a:cubicBezTo>
                    <a:cubicBezTo>
                      <a:pt x="30476" y="21148"/>
                      <a:pt x="30658" y="20375"/>
                      <a:pt x="30747" y="19424"/>
                    </a:cubicBezTo>
                    <a:lnTo>
                      <a:pt x="0" y="19424"/>
                    </a:lnTo>
                    <a:lnTo>
                      <a:pt x="0" y="77968"/>
                    </a:lnTo>
                    <a:lnTo>
                      <a:pt x="31264" y="77968"/>
                    </a:lnTo>
                    <a:cubicBezTo>
                      <a:pt x="31131" y="77116"/>
                      <a:pt x="31043" y="76257"/>
                      <a:pt x="30999" y="75395"/>
                    </a:cubicBezTo>
                    <a:cubicBezTo>
                      <a:pt x="30999" y="74533"/>
                      <a:pt x="31169" y="73759"/>
                      <a:pt x="31264" y="72809"/>
                    </a:cubicBezTo>
                    <a:cubicBezTo>
                      <a:pt x="28628" y="73238"/>
                      <a:pt x="25967" y="73497"/>
                      <a:pt x="23293" y="73583"/>
                    </a:cubicBezTo>
                    <a:cubicBezTo>
                      <a:pt x="18097" y="73759"/>
                      <a:pt x="12901" y="74099"/>
                      <a:pt x="7617" y="73929"/>
                    </a:cubicBezTo>
                    <a:lnTo>
                      <a:pt x="7617" y="48825"/>
                    </a:lnTo>
                    <a:lnTo>
                      <a:pt x="21036" y="48825"/>
                    </a:lnTo>
                    <a:cubicBezTo>
                      <a:pt x="23640" y="48825"/>
                      <a:pt x="26150" y="49172"/>
                      <a:pt x="28754" y="49253"/>
                    </a:cubicBezTo>
                    <a:cubicBezTo>
                      <a:pt x="28666" y="48316"/>
                      <a:pt x="28489" y="47536"/>
                      <a:pt x="28489" y="46850"/>
                    </a:cubicBezTo>
                    <a:cubicBezTo>
                      <a:pt x="28527" y="46101"/>
                      <a:pt x="28615" y="45354"/>
                      <a:pt x="28754" y="44616"/>
                    </a:cubicBezTo>
                    <a:cubicBezTo>
                      <a:pt x="26150" y="44704"/>
                      <a:pt x="23640" y="45038"/>
                      <a:pt x="21036" y="45038"/>
                    </a:cubicBezTo>
                    <a:lnTo>
                      <a:pt x="7617" y="45038"/>
                    </a:ln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843" name="Google Shape;3843;p24"/>
              <p:cNvSpPr/>
              <p:nvPr/>
            </p:nvSpPr>
            <p:spPr>
              <a:xfrm>
                <a:off x="8895613" y="3839910"/>
                <a:ext cx="31263" cy="78019"/>
              </a:xfrm>
              <a:custGeom>
                <a:rect b="b" l="l" r="r" t="t"/>
                <a:pathLst>
                  <a:path extrusionOk="0" h="78019" w="31263">
                    <a:moveTo>
                      <a:pt x="22083" y="14574"/>
                    </a:moveTo>
                    <a:lnTo>
                      <a:pt x="11161" y="3828"/>
                    </a:lnTo>
                    <a:cubicBezTo>
                      <a:pt x="10155" y="2706"/>
                      <a:pt x="9056" y="1670"/>
                      <a:pt x="7876" y="732"/>
                    </a:cubicBezTo>
                    <a:cubicBezTo>
                      <a:pt x="7553" y="438"/>
                      <a:pt x="7167" y="223"/>
                      <a:pt x="6747" y="103"/>
                    </a:cubicBezTo>
                    <a:cubicBezTo>
                      <a:pt x="5164" y="-323"/>
                      <a:pt x="3533" y="612"/>
                      <a:pt x="3106" y="2192"/>
                    </a:cubicBezTo>
                    <a:cubicBezTo>
                      <a:pt x="2923" y="2870"/>
                      <a:pt x="2986" y="3589"/>
                      <a:pt x="3285" y="4224"/>
                    </a:cubicBezTo>
                    <a:cubicBezTo>
                      <a:pt x="3802" y="5086"/>
                      <a:pt x="4673" y="5520"/>
                      <a:pt x="5448" y="6112"/>
                    </a:cubicBezTo>
                    <a:lnTo>
                      <a:pt x="19050" y="14536"/>
                    </a:lnTo>
                    <a:close/>
                    <a:moveTo>
                      <a:pt x="7617" y="23514"/>
                    </a:moveTo>
                    <a:lnTo>
                      <a:pt x="14282" y="23514"/>
                    </a:lnTo>
                    <a:lnTo>
                      <a:pt x="22947" y="23684"/>
                    </a:lnTo>
                    <a:cubicBezTo>
                      <a:pt x="25562" y="23832"/>
                      <a:pt x="28166" y="24147"/>
                      <a:pt x="30740" y="24628"/>
                    </a:cubicBezTo>
                    <a:cubicBezTo>
                      <a:pt x="30658" y="23772"/>
                      <a:pt x="30482" y="22910"/>
                      <a:pt x="30482" y="22048"/>
                    </a:cubicBezTo>
                    <a:cubicBezTo>
                      <a:pt x="30482" y="21187"/>
                      <a:pt x="30658" y="20419"/>
                      <a:pt x="30740" y="19469"/>
                    </a:cubicBezTo>
                    <a:lnTo>
                      <a:pt x="0" y="19469"/>
                    </a:lnTo>
                    <a:lnTo>
                      <a:pt x="0" y="78019"/>
                    </a:lnTo>
                    <a:lnTo>
                      <a:pt x="31264" y="78019"/>
                    </a:lnTo>
                    <a:cubicBezTo>
                      <a:pt x="31134" y="77164"/>
                      <a:pt x="31048" y="76303"/>
                      <a:pt x="31005" y="75440"/>
                    </a:cubicBezTo>
                    <a:cubicBezTo>
                      <a:pt x="31005" y="74571"/>
                      <a:pt x="31175" y="73797"/>
                      <a:pt x="31264" y="72854"/>
                    </a:cubicBezTo>
                    <a:cubicBezTo>
                      <a:pt x="28625" y="73286"/>
                      <a:pt x="25960" y="73545"/>
                      <a:pt x="23287" y="73628"/>
                    </a:cubicBezTo>
                    <a:cubicBezTo>
                      <a:pt x="18097" y="73797"/>
                      <a:pt x="12901" y="74150"/>
                      <a:pt x="7617" y="73980"/>
                    </a:cubicBezTo>
                    <a:lnTo>
                      <a:pt x="7617" y="48876"/>
                    </a:lnTo>
                    <a:lnTo>
                      <a:pt x="21036" y="48876"/>
                    </a:lnTo>
                    <a:cubicBezTo>
                      <a:pt x="23646" y="48876"/>
                      <a:pt x="26156" y="49210"/>
                      <a:pt x="28754" y="49298"/>
                    </a:cubicBezTo>
                    <a:cubicBezTo>
                      <a:pt x="28666" y="48354"/>
                      <a:pt x="28483" y="47586"/>
                      <a:pt x="28483" y="46901"/>
                    </a:cubicBezTo>
                    <a:cubicBezTo>
                      <a:pt x="28525" y="46149"/>
                      <a:pt x="28615" y="45401"/>
                      <a:pt x="28754" y="44661"/>
                    </a:cubicBezTo>
                    <a:cubicBezTo>
                      <a:pt x="26156" y="44749"/>
                      <a:pt x="23646" y="45089"/>
                      <a:pt x="21036" y="45089"/>
                    </a:cubicBezTo>
                    <a:lnTo>
                      <a:pt x="7617" y="45089"/>
                    </a:ln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844" name="Google Shape;3844;p24"/>
              <p:cNvSpPr/>
              <p:nvPr/>
            </p:nvSpPr>
            <p:spPr>
              <a:xfrm>
                <a:off x="9106502" y="3770943"/>
                <a:ext cx="54708" cy="59789"/>
              </a:xfrm>
              <a:custGeom>
                <a:rect b="b" l="l" r="r" t="t"/>
                <a:pathLst>
                  <a:path extrusionOk="0" h="59789" w="54708">
                    <a:moveTo>
                      <a:pt x="14522" y="52787"/>
                    </a:moveTo>
                    <a:cubicBezTo>
                      <a:pt x="14503" y="49073"/>
                      <a:pt x="17505" y="46044"/>
                      <a:pt x="21225" y="46024"/>
                    </a:cubicBezTo>
                    <a:cubicBezTo>
                      <a:pt x="24945" y="46003"/>
                      <a:pt x="27985" y="48997"/>
                      <a:pt x="28004" y="52712"/>
                    </a:cubicBezTo>
                    <a:cubicBezTo>
                      <a:pt x="28023" y="56426"/>
                      <a:pt x="25021" y="59454"/>
                      <a:pt x="21301" y="59475"/>
                    </a:cubicBezTo>
                    <a:cubicBezTo>
                      <a:pt x="21288" y="59475"/>
                      <a:pt x="21269" y="59475"/>
                      <a:pt x="21257" y="59475"/>
                    </a:cubicBezTo>
                    <a:cubicBezTo>
                      <a:pt x="17549" y="59482"/>
                      <a:pt x="14535" y="56489"/>
                      <a:pt x="14522" y="52787"/>
                    </a:cubicBezTo>
                    <a:close/>
                    <a:moveTo>
                      <a:pt x="26976" y="0"/>
                    </a:moveTo>
                    <a:lnTo>
                      <a:pt x="28704" y="0"/>
                    </a:lnTo>
                    <a:lnTo>
                      <a:pt x="53233" y="56694"/>
                    </a:lnTo>
                    <a:lnTo>
                      <a:pt x="54708" y="59790"/>
                    </a:lnTo>
                    <a:cubicBezTo>
                      <a:pt x="53246" y="59619"/>
                      <a:pt x="51770" y="59533"/>
                      <a:pt x="50294" y="59532"/>
                    </a:cubicBezTo>
                    <a:cubicBezTo>
                      <a:pt x="48705" y="59489"/>
                      <a:pt x="47116" y="59575"/>
                      <a:pt x="45540" y="59790"/>
                    </a:cubicBezTo>
                    <a:lnTo>
                      <a:pt x="44764" y="57273"/>
                    </a:lnTo>
                    <a:lnTo>
                      <a:pt x="40874" y="46986"/>
                    </a:lnTo>
                    <a:lnTo>
                      <a:pt x="36649" y="36863"/>
                    </a:lnTo>
                    <a:lnTo>
                      <a:pt x="25771" y="10973"/>
                    </a:lnTo>
                    <a:lnTo>
                      <a:pt x="14686" y="36863"/>
                    </a:lnTo>
                    <a:cubicBezTo>
                      <a:pt x="11672" y="44413"/>
                      <a:pt x="8557" y="51963"/>
                      <a:pt x="6217" y="59765"/>
                    </a:cubicBezTo>
                    <a:cubicBezTo>
                      <a:pt x="5221" y="59547"/>
                      <a:pt x="4206" y="59461"/>
                      <a:pt x="3191" y="59507"/>
                    </a:cubicBezTo>
                    <a:cubicBezTo>
                      <a:pt x="2125" y="59509"/>
                      <a:pt x="1053" y="59595"/>
                      <a:pt x="0" y="59765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</p:grpSp>
        <p:grpSp>
          <p:nvGrpSpPr>
            <p:cNvPr id="3845" name="Google Shape;3845;p24"/>
            <p:cNvGrpSpPr/>
            <p:nvPr/>
          </p:nvGrpSpPr>
          <p:grpSpPr>
            <a:xfrm>
              <a:off x="8547046" y="3035950"/>
              <a:ext cx="1521393" cy="400688"/>
              <a:chOff x="1562620" y="1241607"/>
              <a:chExt cx="1243428" cy="327481"/>
            </a:xfrm>
          </p:grpSpPr>
          <p:sp>
            <p:nvSpPr>
              <p:cNvPr id="3846" name="Google Shape;3846;p24"/>
              <p:cNvSpPr/>
              <p:nvPr/>
            </p:nvSpPr>
            <p:spPr>
              <a:xfrm>
                <a:off x="2127722" y="1416283"/>
                <a:ext cx="121715" cy="117763"/>
              </a:xfrm>
              <a:custGeom>
                <a:rect b="b" l="l" r="r" t="t"/>
                <a:pathLst>
                  <a:path extrusionOk="0" h="117763" w="121715">
                    <a:moveTo>
                      <a:pt x="0" y="1426"/>
                    </a:moveTo>
                    <a:cubicBezTo>
                      <a:pt x="699" y="967"/>
                      <a:pt x="1450" y="593"/>
                      <a:pt x="2237" y="312"/>
                    </a:cubicBezTo>
                    <a:cubicBezTo>
                      <a:pt x="3323" y="116"/>
                      <a:pt x="4425" y="34"/>
                      <a:pt x="5527" y="66"/>
                    </a:cubicBezTo>
                    <a:cubicBezTo>
                      <a:pt x="11204" y="207"/>
                      <a:pt x="16880" y="487"/>
                      <a:pt x="22557" y="531"/>
                    </a:cubicBezTo>
                    <a:cubicBezTo>
                      <a:pt x="26198" y="531"/>
                      <a:pt x="29830" y="207"/>
                      <a:pt x="33471" y="110"/>
                    </a:cubicBezTo>
                    <a:cubicBezTo>
                      <a:pt x="35226" y="66"/>
                      <a:pt x="37033" y="224"/>
                      <a:pt x="38805" y="277"/>
                    </a:cubicBezTo>
                    <a:cubicBezTo>
                      <a:pt x="39542" y="277"/>
                      <a:pt x="40253" y="461"/>
                      <a:pt x="40235" y="1321"/>
                    </a:cubicBezTo>
                    <a:cubicBezTo>
                      <a:pt x="40218" y="2181"/>
                      <a:pt x="39472" y="2198"/>
                      <a:pt x="38753" y="2339"/>
                    </a:cubicBezTo>
                    <a:cubicBezTo>
                      <a:pt x="37160" y="2539"/>
                      <a:pt x="35582" y="2832"/>
                      <a:pt x="34024" y="3216"/>
                    </a:cubicBezTo>
                    <a:cubicBezTo>
                      <a:pt x="31550" y="3874"/>
                      <a:pt x="30786" y="5111"/>
                      <a:pt x="31593" y="7515"/>
                    </a:cubicBezTo>
                    <a:cubicBezTo>
                      <a:pt x="33436" y="13051"/>
                      <a:pt x="35436" y="18534"/>
                      <a:pt x="37366" y="24035"/>
                    </a:cubicBezTo>
                    <a:cubicBezTo>
                      <a:pt x="37849" y="25378"/>
                      <a:pt x="38314" y="26729"/>
                      <a:pt x="38814" y="28071"/>
                    </a:cubicBezTo>
                    <a:cubicBezTo>
                      <a:pt x="42078" y="36786"/>
                      <a:pt x="45348" y="45502"/>
                      <a:pt x="48623" y="54216"/>
                    </a:cubicBezTo>
                    <a:cubicBezTo>
                      <a:pt x="51439" y="61735"/>
                      <a:pt x="54220" y="69272"/>
                      <a:pt x="57054" y="76782"/>
                    </a:cubicBezTo>
                    <a:cubicBezTo>
                      <a:pt x="59327" y="82792"/>
                      <a:pt x="61652" y="88784"/>
                      <a:pt x="63950" y="94777"/>
                    </a:cubicBezTo>
                    <a:cubicBezTo>
                      <a:pt x="64091" y="95154"/>
                      <a:pt x="64292" y="95513"/>
                      <a:pt x="64556" y="96066"/>
                    </a:cubicBezTo>
                    <a:cubicBezTo>
                      <a:pt x="64986" y="95386"/>
                      <a:pt x="65372" y="94680"/>
                      <a:pt x="65714" y="93952"/>
                    </a:cubicBezTo>
                    <a:cubicBezTo>
                      <a:pt x="67898" y="88451"/>
                      <a:pt x="70022" y="82923"/>
                      <a:pt x="72215" y="77422"/>
                    </a:cubicBezTo>
                    <a:cubicBezTo>
                      <a:pt x="75400" y="69403"/>
                      <a:pt x="78707" y="61428"/>
                      <a:pt x="81866" y="53392"/>
                    </a:cubicBezTo>
                    <a:cubicBezTo>
                      <a:pt x="84349" y="47005"/>
                      <a:pt x="86621" y="40539"/>
                      <a:pt x="88999" y="34090"/>
                    </a:cubicBezTo>
                    <a:cubicBezTo>
                      <a:pt x="91210" y="28141"/>
                      <a:pt x="93491" y="22211"/>
                      <a:pt x="95640" y="16245"/>
                    </a:cubicBezTo>
                    <a:cubicBezTo>
                      <a:pt x="96640" y="13483"/>
                      <a:pt x="97487" y="10668"/>
                      <a:pt x="98176" y="7813"/>
                    </a:cubicBezTo>
                    <a:cubicBezTo>
                      <a:pt x="98869" y="4935"/>
                      <a:pt x="98027" y="3734"/>
                      <a:pt x="95166" y="3058"/>
                    </a:cubicBezTo>
                    <a:cubicBezTo>
                      <a:pt x="93614" y="2689"/>
                      <a:pt x="91999" y="2575"/>
                      <a:pt x="90420" y="2277"/>
                    </a:cubicBezTo>
                    <a:cubicBezTo>
                      <a:pt x="89773" y="2129"/>
                      <a:pt x="89215" y="1723"/>
                      <a:pt x="88876" y="1154"/>
                    </a:cubicBezTo>
                    <a:cubicBezTo>
                      <a:pt x="89447" y="768"/>
                      <a:pt x="90074" y="472"/>
                      <a:pt x="90736" y="277"/>
                    </a:cubicBezTo>
                    <a:cubicBezTo>
                      <a:pt x="92334" y="95"/>
                      <a:pt x="93944" y="28"/>
                      <a:pt x="95553" y="75"/>
                    </a:cubicBezTo>
                    <a:cubicBezTo>
                      <a:pt x="99615" y="180"/>
                      <a:pt x="103677" y="479"/>
                      <a:pt x="107739" y="514"/>
                    </a:cubicBezTo>
                    <a:cubicBezTo>
                      <a:pt x="110696" y="514"/>
                      <a:pt x="113661" y="198"/>
                      <a:pt x="116618" y="101"/>
                    </a:cubicBezTo>
                    <a:cubicBezTo>
                      <a:pt x="118372" y="40"/>
                      <a:pt x="120127" y="-311"/>
                      <a:pt x="121715" y="794"/>
                    </a:cubicBezTo>
                    <a:cubicBezTo>
                      <a:pt x="121715" y="1874"/>
                      <a:pt x="121083" y="2119"/>
                      <a:pt x="120259" y="2312"/>
                    </a:cubicBezTo>
                    <a:cubicBezTo>
                      <a:pt x="118294" y="2751"/>
                      <a:pt x="116328" y="3242"/>
                      <a:pt x="114398" y="3821"/>
                    </a:cubicBezTo>
                    <a:cubicBezTo>
                      <a:pt x="112178" y="4479"/>
                      <a:pt x="110713" y="6050"/>
                      <a:pt x="109467" y="7962"/>
                    </a:cubicBezTo>
                    <a:cubicBezTo>
                      <a:pt x="105642" y="13841"/>
                      <a:pt x="103642" y="20535"/>
                      <a:pt x="100817" y="26861"/>
                    </a:cubicBezTo>
                    <a:cubicBezTo>
                      <a:pt x="98509" y="32037"/>
                      <a:pt x="96430" y="37292"/>
                      <a:pt x="94245" y="42539"/>
                    </a:cubicBezTo>
                    <a:cubicBezTo>
                      <a:pt x="92648" y="46452"/>
                      <a:pt x="91157" y="50435"/>
                      <a:pt x="89569" y="54331"/>
                    </a:cubicBezTo>
                    <a:cubicBezTo>
                      <a:pt x="87981" y="58226"/>
                      <a:pt x="86288" y="62323"/>
                      <a:pt x="84612" y="66306"/>
                    </a:cubicBezTo>
                    <a:cubicBezTo>
                      <a:pt x="81761" y="73088"/>
                      <a:pt x="78909" y="79879"/>
                      <a:pt x="76005" y="86643"/>
                    </a:cubicBezTo>
                    <a:cubicBezTo>
                      <a:pt x="73777" y="91846"/>
                      <a:pt x="71478" y="97023"/>
                      <a:pt x="69197" y="102208"/>
                    </a:cubicBezTo>
                    <a:cubicBezTo>
                      <a:pt x="67530" y="106009"/>
                      <a:pt x="65848" y="109797"/>
                      <a:pt x="64152" y="113569"/>
                    </a:cubicBezTo>
                    <a:cubicBezTo>
                      <a:pt x="63731" y="114499"/>
                      <a:pt x="63275" y="115421"/>
                      <a:pt x="62792" y="116307"/>
                    </a:cubicBezTo>
                    <a:cubicBezTo>
                      <a:pt x="61748" y="118158"/>
                      <a:pt x="60502" y="118272"/>
                      <a:pt x="59388" y="116491"/>
                    </a:cubicBezTo>
                    <a:cubicBezTo>
                      <a:pt x="58362" y="114842"/>
                      <a:pt x="57482" y="113107"/>
                      <a:pt x="56756" y="111306"/>
                    </a:cubicBezTo>
                    <a:cubicBezTo>
                      <a:pt x="54203" y="104945"/>
                      <a:pt x="51773" y="98532"/>
                      <a:pt x="49237" y="92162"/>
                    </a:cubicBezTo>
                    <a:cubicBezTo>
                      <a:pt x="47272" y="87214"/>
                      <a:pt x="45166" y="82318"/>
                      <a:pt x="43192" y="77379"/>
                    </a:cubicBezTo>
                    <a:cubicBezTo>
                      <a:pt x="41095" y="72114"/>
                      <a:pt x="39121" y="66798"/>
                      <a:pt x="37051" y="61525"/>
                    </a:cubicBezTo>
                    <a:cubicBezTo>
                      <a:pt x="34980" y="56252"/>
                      <a:pt x="32725" y="51067"/>
                      <a:pt x="30628" y="45803"/>
                    </a:cubicBezTo>
                    <a:cubicBezTo>
                      <a:pt x="28725" y="41004"/>
                      <a:pt x="26987" y="36152"/>
                      <a:pt x="25066" y="31335"/>
                    </a:cubicBezTo>
                    <a:cubicBezTo>
                      <a:pt x="23373" y="27106"/>
                      <a:pt x="21557" y="22930"/>
                      <a:pt x="19802" y="18719"/>
                    </a:cubicBezTo>
                    <a:cubicBezTo>
                      <a:pt x="18925" y="16683"/>
                      <a:pt x="18135" y="14630"/>
                      <a:pt x="17433" y="12577"/>
                    </a:cubicBezTo>
                    <a:cubicBezTo>
                      <a:pt x="15582" y="7050"/>
                      <a:pt x="11792" y="3909"/>
                      <a:pt x="6027" y="3049"/>
                    </a:cubicBezTo>
                    <a:cubicBezTo>
                      <a:pt x="4606" y="2839"/>
                      <a:pt x="3185" y="2593"/>
                      <a:pt x="1781" y="2295"/>
                    </a:cubicBezTo>
                    <a:cubicBezTo>
                      <a:pt x="1159" y="2067"/>
                      <a:pt x="562" y="1776"/>
                      <a:pt x="0" y="142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847" name="Google Shape;3847;p24"/>
              <p:cNvSpPr/>
              <p:nvPr/>
            </p:nvSpPr>
            <p:spPr>
              <a:xfrm>
                <a:off x="1916938" y="1274617"/>
                <a:ext cx="121030" cy="117420"/>
              </a:xfrm>
              <a:custGeom>
                <a:rect b="b" l="l" r="r" t="t"/>
                <a:pathLst>
                  <a:path extrusionOk="0" h="117420" w="121030">
                    <a:moveTo>
                      <a:pt x="39612" y="2084"/>
                    </a:moveTo>
                    <a:cubicBezTo>
                      <a:pt x="38867" y="2259"/>
                      <a:pt x="38130" y="2505"/>
                      <a:pt x="37366" y="2610"/>
                    </a:cubicBezTo>
                    <a:cubicBezTo>
                      <a:pt x="35945" y="2812"/>
                      <a:pt x="34480" y="2786"/>
                      <a:pt x="33094" y="3119"/>
                    </a:cubicBezTo>
                    <a:cubicBezTo>
                      <a:pt x="31102" y="3584"/>
                      <a:pt x="30313" y="4874"/>
                      <a:pt x="30690" y="6909"/>
                    </a:cubicBezTo>
                    <a:cubicBezTo>
                      <a:pt x="30902" y="8163"/>
                      <a:pt x="31221" y="9396"/>
                      <a:pt x="31646" y="10594"/>
                    </a:cubicBezTo>
                    <a:cubicBezTo>
                      <a:pt x="34603" y="18438"/>
                      <a:pt x="37630" y="26246"/>
                      <a:pt x="40595" y="34090"/>
                    </a:cubicBezTo>
                    <a:cubicBezTo>
                      <a:pt x="41341" y="36064"/>
                      <a:pt x="41867" y="38117"/>
                      <a:pt x="42613" y="40091"/>
                    </a:cubicBezTo>
                    <a:cubicBezTo>
                      <a:pt x="44280" y="44530"/>
                      <a:pt x="46017" y="48943"/>
                      <a:pt x="47702" y="53374"/>
                    </a:cubicBezTo>
                    <a:cubicBezTo>
                      <a:pt x="48579" y="55734"/>
                      <a:pt x="49456" y="58138"/>
                      <a:pt x="50334" y="60507"/>
                    </a:cubicBezTo>
                    <a:cubicBezTo>
                      <a:pt x="52290" y="65648"/>
                      <a:pt x="54291" y="70781"/>
                      <a:pt x="56247" y="75931"/>
                    </a:cubicBezTo>
                    <a:cubicBezTo>
                      <a:pt x="57054" y="78063"/>
                      <a:pt x="57730" y="80239"/>
                      <a:pt x="58546" y="82371"/>
                    </a:cubicBezTo>
                    <a:cubicBezTo>
                      <a:pt x="60257" y="86871"/>
                      <a:pt x="62055" y="91355"/>
                      <a:pt x="63898" y="96198"/>
                    </a:cubicBezTo>
                    <a:cubicBezTo>
                      <a:pt x="64213" y="95575"/>
                      <a:pt x="64442" y="95215"/>
                      <a:pt x="64599" y="94820"/>
                    </a:cubicBezTo>
                    <a:cubicBezTo>
                      <a:pt x="68714" y="84617"/>
                      <a:pt x="72873" y="74439"/>
                      <a:pt x="76882" y="64209"/>
                    </a:cubicBezTo>
                    <a:cubicBezTo>
                      <a:pt x="80269" y="55506"/>
                      <a:pt x="83550" y="46829"/>
                      <a:pt x="86814" y="38055"/>
                    </a:cubicBezTo>
                    <a:cubicBezTo>
                      <a:pt x="89926" y="29732"/>
                      <a:pt x="92979" y="21386"/>
                      <a:pt x="95974" y="13016"/>
                    </a:cubicBezTo>
                    <a:cubicBezTo>
                      <a:pt x="96645" y="11009"/>
                      <a:pt x="97169" y="8957"/>
                      <a:pt x="97544" y="6874"/>
                    </a:cubicBezTo>
                    <a:cubicBezTo>
                      <a:pt x="98051" y="5241"/>
                      <a:pt x="97139" y="3505"/>
                      <a:pt x="95505" y="2998"/>
                    </a:cubicBezTo>
                    <a:cubicBezTo>
                      <a:pt x="95270" y="2925"/>
                      <a:pt x="95026" y="2880"/>
                      <a:pt x="94780" y="2865"/>
                    </a:cubicBezTo>
                    <a:cubicBezTo>
                      <a:pt x="93352" y="2674"/>
                      <a:pt x="91913" y="2572"/>
                      <a:pt x="90473" y="2558"/>
                    </a:cubicBezTo>
                    <a:cubicBezTo>
                      <a:pt x="89323" y="2558"/>
                      <a:pt x="88534" y="2119"/>
                      <a:pt x="88490" y="461"/>
                    </a:cubicBezTo>
                    <a:cubicBezTo>
                      <a:pt x="89788" y="246"/>
                      <a:pt x="91097" y="105"/>
                      <a:pt x="92412" y="40"/>
                    </a:cubicBezTo>
                    <a:cubicBezTo>
                      <a:pt x="95631" y="40"/>
                      <a:pt x="98851" y="224"/>
                      <a:pt x="102062" y="215"/>
                    </a:cubicBezTo>
                    <a:cubicBezTo>
                      <a:pt x="107239" y="215"/>
                      <a:pt x="112406" y="57"/>
                      <a:pt x="117583" y="31"/>
                    </a:cubicBezTo>
                    <a:cubicBezTo>
                      <a:pt x="118740" y="96"/>
                      <a:pt x="119892" y="237"/>
                      <a:pt x="121031" y="452"/>
                    </a:cubicBezTo>
                    <a:cubicBezTo>
                      <a:pt x="121031" y="2084"/>
                      <a:pt x="120268" y="2470"/>
                      <a:pt x="119101" y="2575"/>
                    </a:cubicBezTo>
                    <a:cubicBezTo>
                      <a:pt x="117592" y="2714"/>
                      <a:pt x="116092" y="2937"/>
                      <a:pt x="114609" y="3242"/>
                    </a:cubicBezTo>
                    <a:cubicBezTo>
                      <a:pt x="111713" y="3821"/>
                      <a:pt x="109941" y="5874"/>
                      <a:pt x="108467" y="8225"/>
                    </a:cubicBezTo>
                    <a:cubicBezTo>
                      <a:pt x="104958" y="13972"/>
                      <a:pt x="102861" y="20350"/>
                      <a:pt x="100246" y="26501"/>
                    </a:cubicBezTo>
                    <a:cubicBezTo>
                      <a:pt x="97632" y="32651"/>
                      <a:pt x="95149" y="38678"/>
                      <a:pt x="92631" y="44776"/>
                    </a:cubicBezTo>
                    <a:cubicBezTo>
                      <a:pt x="91920" y="46531"/>
                      <a:pt x="91341" y="48285"/>
                      <a:pt x="90622" y="50040"/>
                    </a:cubicBezTo>
                    <a:cubicBezTo>
                      <a:pt x="88797" y="54427"/>
                      <a:pt x="86893" y="58743"/>
                      <a:pt x="85068" y="63113"/>
                    </a:cubicBezTo>
                    <a:cubicBezTo>
                      <a:pt x="81296" y="72176"/>
                      <a:pt x="77637" y="81291"/>
                      <a:pt x="73759" y="90311"/>
                    </a:cubicBezTo>
                    <a:cubicBezTo>
                      <a:pt x="70109" y="98786"/>
                      <a:pt x="66240" y="107156"/>
                      <a:pt x="62450" y="115578"/>
                    </a:cubicBezTo>
                    <a:cubicBezTo>
                      <a:pt x="62029" y="116517"/>
                      <a:pt x="61441" y="117658"/>
                      <a:pt x="60309" y="117377"/>
                    </a:cubicBezTo>
                    <a:cubicBezTo>
                      <a:pt x="59370" y="117072"/>
                      <a:pt x="58591" y="116406"/>
                      <a:pt x="58142" y="115526"/>
                    </a:cubicBezTo>
                    <a:cubicBezTo>
                      <a:pt x="56387" y="111779"/>
                      <a:pt x="54633" y="107981"/>
                      <a:pt x="53115" y="104120"/>
                    </a:cubicBezTo>
                    <a:cubicBezTo>
                      <a:pt x="50334" y="97215"/>
                      <a:pt x="47675" y="90258"/>
                      <a:pt x="44964" y="83327"/>
                    </a:cubicBezTo>
                    <a:cubicBezTo>
                      <a:pt x="42253" y="76396"/>
                      <a:pt x="39612" y="69640"/>
                      <a:pt x="36919" y="62771"/>
                    </a:cubicBezTo>
                    <a:cubicBezTo>
                      <a:pt x="34919" y="57734"/>
                      <a:pt x="32822" y="52742"/>
                      <a:pt x="30778" y="47715"/>
                    </a:cubicBezTo>
                    <a:cubicBezTo>
                      <a:pt x="29900" y="45522"/>
                      <a:pt x="29075" y="43328"/>
                      <a:pt x="28189" y="41091"/>
                    </a:cubicBezTo>
                    <a:cubicBezTo>
                      <a:pt x="24633" y="32218"/>
                      <a:pt x="21065" y="23348"/>
                      <a:pt x="17486" y="14481"/>
                    </a:cubicBezTo>
                    <a:cubicBezTo>
                      <a:pt x="16757" y="12510"/>
                      <a:pt x="15916" y="10583"/>
                      <a:pt x="14968" y="8708"/>
                    </a:cubicBezTo>
                    <a:cubicBezTo>
                      <a:pt x="13418" y="5923"/>
                      <a:pt x="10718" y="3964"/>
                      <a:pt x="7589" y="3356"/>
                    </a:cubicBezTo>
                    <a:cubicBezTo>
                      <a:pt x="5536" y="2891"/>
                      <a:pt x="3387" y="2865"/>
                      <a:pt x="1298" y="2479"/>
                    </a:cubicBezTo>
                    <a:cubicBezTo>
                      <a:pt x="825" y="2400"/>
                      <a:pt x="421" y="1838"/>
                      <a:pt x="0" y="1505"/>
                    </a:cubicBezTo>
                    <a:cubicBezTo>
                      <a:pt x="362" y="1016"/>
                      <a:pt x="752" y="547"/>
                      <a:pt x="1167" y="101"/>
                    </a:cubicBezTo>
                    <a:cubicBezTo>
                      <a:pt x="1307" y="-39"/>
                      <a:pt x="1658" y="5"/>
                      <a:pt x="1913" y="13"/>
                    </a:cubicBezTo>
                    <a:cubicBezTo>
                      <a:pt x="5422" y="13"/>
                      <a:pt x="8870" y="101"/>
                      <a:pt x="12344" y="101"/>
                    </a:cubicBezTo>
                    <a:cubicBezTo>
                      <a:pt x="17863" y="101"/>
                      <a:pt x="23373" y="101"/>
                      <a:pt x="28882" y="101"/>
                    </a:cubicBezTo>
                    <a:cubicBezTo>
                      <a:pt x="31769" y="101"/>
                      <a:pt x="34647" y="101"/>
                      <a:pt x="37524" y="241"/>
                    </a:cubicBezTo>
                    <a:cubicBezTo>
                      <a:pt x="38279" y="414"/>
                      <a:pt x="38999" y="710"/>
                      <a:pt x="39656" y="1119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848" name="Google Shape;3848;p24"/>
              <p:cNvSpPr/>
              <p:nvPr/>
            </p:nvSpPr>
            <p:spPr>
              <a:xfrm>
                <a:off x="1964228" y="1445393"/>
                <a:ext cx="109118" cy="89689"/>
              </a:xfrm>
              <a:custGeom>
                <a:rect b="b" l="l" r="r" t="t"/>
                <a:pathLst>
                  <a:path extrusionOk="0" h="89689" w="109118">
                    <a:moveTo>
                      <a:pt x="1772" y="87582"/>
                    </a:moveTo>
                    <a:cubicBezTo>
                      <a:pt x="2445" y="87231"/>
                      <a:pt x="3147" y="86937"/>
                      <a:pt x="3869" y="86705"/>
                    </a:cubicBezTo>
                    <a:cubicBezTo>
                      <a:pt x="5036" y="86494"/>
                      <a:pt x="6220" y="86424"/>
                      <a:pt x="7379" y="86275"/>
                    </a:cubicBezTo>
                    <a:cubicBezTo>
                      <a:pt x="9046" y="86170"/>
                      <a:pt x="10431" y="84950"/>
                      <a:pt x="10748" y="83310"/>
                    </a:cubicBezTo>
                    <a:cubicBezTo>
                      <a:pt x="11834" y="79171"/>
                      <a:pt x="12382" y="74910"/>
                      <a:pt x="12379" y="70632"/>
                    </a:cubicBezTo>
                    <a:cubicBezTo>
                      <a:pt x="12379" y="51786"/>
                      <a:pt x="12379" y="32906"/>
                      <a:pt x="12379" y="14095"/>
                    </a:cubicBezTo>
                    <a:cubicBezTo>
                      <a:pt x="12297" y="11693"/>
                      <a:pt x="12083" y="9297"/>
                      <a:pt x="11739" y="6918"/>
                    </a:cubicBezTo>
                    <a:cubicBezTo>
                      <a:pt x="11476" y="4585"/>
                      <a:pt x="9984" y="3304"/>
                      <a:pt x="7808" y="2812"/>
                    </a:cubicBezTo>
                    <a:cubicBezTo>
                      <a:pt x="6158" y="2475"/>
                      <a:pt x="4488" y="2244"/>
                      <a:pt x="2808" y="2119"/>
                    </a:cubicBezTo>
                    <a:cubicBezTo>
                      <a:pt x="1720" y="2014"/>
                      <a:pt x="579" y="2119"/>
                      <a:pt x="0" y="408"/>
                    </a:cubicBezTo>
                    <a:cubicBezTo>
                      <a:pt x="700" y="236"/>
                      <a:pt x="1413" y="119"/>
                      <a:pt x="2132" y="57"/>
                    </a:cubicBezTo>
                    <a:cubicBezTo>
                      <a:pt x="13669" y="57"/>
                      <a:pt x="25215" y="356"/>
                      <a:pt x="36744" y="136"/>
                    </a:cubicBezTo>
                    <a:cubicBezTo>
                      <a:pt x="46500" y="-48"/>
                      <a:pt x="56247" y="-311"/>
                      <a:pt x="65889" y="1356"/>
                    </a:cubicBezTo>
                    <a:cubicBezTo>
                      <a:pt x="70823" y="2152"/>
                      <a:pt x="75684" y="3343"/>
                      <a:pt x="80427" y="4918"/>
                    </a:cubicBezTo>
                    <a:cubicBezTo>
                      <a:pt x="87929" y="7392"/>
                      <a:pt x="94606" y="11881"/>
                      <a:pt x="99729" y="17894"/>
                    </a:cubicBezTo>
                    <a:cubicBezTo>
                      <a:pt x="101785" y="20462"/>
                      <a:pt x="103593" y="23220"/>
                      <a:pt x="105124" y="26132"/>
                    </a:cubicBezTo>
                    <a:cubicBezTo>
                      <a:pt x="107202" y="29641"/>
                      <a:pt x="108475" y="33566"/>
                      <a:pt x="108853" y="37626"/>
                    </a:cubicBezTo>
                    <a:cubicBezTo>
                      <a:pt x="109257" y="43881"/>
                      <a:pt x="109485" y="50172"/>
                      <a:pt x="107353" y="56164"/>
                    </a:cubicBezTo>
                    <a:cubicBezTo>
                      <a:pt x="105198" y="62408"/>
                      <a:pt x="101740" y="68123"/>
                      <a:pt x="97211" y="72930"/>
                    </a:cubicBezTo>
                    <a:cubicBezTo>
                      <a:pt x="94659" y="75753"/>
                      <a:pt x="91731" y="78209"/>
                      <a:pt x="88507" y="80230"/>
                    </a:cubicBezTo>
                    <a:cubicBezTo>
                      <a:pt x="83181" y="83367"/>
                      <a:pt x="77435" y="85730"/>
                      <a:pt x="71443" y="87249"/>
                    </a:cubicBezTo>
                    <a:cubicBezTo>
                      <a:pt x="62976" y="89425"/>
                      <a:pt x="54387" y="89881"/>
                      <a:pt x="45728" y="89626"/>
                    </a:cubicBezTo>
                    <a:cubicBezTo>
                      <a:pt x="38367" y="89390"/>
                      <a:pt x="31014" y="88872"/>
                      <a:pt x="23653" y="88679"/>
                    </a:cubicBezTo>
                    <a:cubicBezTo>
                      <a:pt x="17626" y="88512"/>
                      <a:pt x="11599" y="88679"/>
                      <a:pt x="5571" y="88626"/>
                    </a:cubicBezTo>
                    <a:cubicBezTo>
                      <a:pt x="4810" y="88662"/>
                      <a:pt x="4047" y="88636"/>
                      <a:pt x="3290" y="88547"/>
                    </a:cubicBezTo>
                    <a:cubicBezTo>
                      <a:pt x="2851" y="88503"/>
                      <a:pt x="2527" y="88091"/>
                      <a:pt x="1772" y="87582"/>
                    </a:cubicBezTo>
                    <a:close/>
                    <a:moveTo>
                      <a:pt x="24469" y="39670"/>
                    </a:moveTo>
                    <a:lnTo>
                      <a:pt x="24636" y="39670"/>
                    </a:lnTo>
                    <a:cubicBezTo>
                      <a:pt x="24636" y="49847"/>
                      <a:pt x="24575" y="60025"/>
                      <a:pt x="24680" y="70193"/>
                    </a:cubicBezTo>
                    <a:cubicBezTo>
                      <a:pt x="24654" y="73162"/>
                      <a:pt x="25068" y="76119"/>
                      <a:pt x="25908" y="78967"/>
                    </a:cubicBezTo>
                    <a:cubicBezTo>
                      <a:pt x="26215" y="80291"/>
                      <a:pt x="27049" y="81436"/>
                      <a:pt x="28216" y="82134"/>
                    </a:cubicBezTo>
                    <a:cubicBezTo>
                      <a:pt x="29819" y="83075"/>
                      <a:pt x="31547" y="83787"/>
                      <a:pt x="33348" y="84248"/>
                    </a:cubicBezTo>
                    <a:cubicBezTo>
                      <a:pt x="41472" y="85915"/>
                      <a:pt x="49737" y="85564"/>
                      <a:pt x="57914" y="85196"/>
                    </a:cubicBezTo>
                    <a:cubicBezTo>
                      <a:pt x="65032" y="84776"/>
                      <a:pt x="72025" y="83145"/>
                      <a:pt x="78593" y="80370"/>
                    </a:cubicBezTo>
                    <a:cubicBezTo>
                      <a:pt x="81453" y="79340"/>
                      <a:pt x="84213" y="78054"/>
                      <a:pt x="86840" y="76528"/>
                    </a:cubicBezTo>
                    <a:cubicBezTo>
                      <a:pt x="95044" y="71263"/>
                      <a:pt x="98702" y="63209"/>
                      <a:pt x="100378" y="53988"/>
                    </a:cubicBezTo>
                    <a:cubicBezTo>
                      <a:pt x="100650" y="52748"/>
                      <a:pt x="100805" y="51485"/>
                      <a:pt x="100843" y="50216"/>
                    </a:cubicBezTo>
                    <a:cubicBezTo>
                      <a:pt x="100955" y="46784"/>
                      <a:pt x="100773" y="43350"/>
                      <a:pt x="100299" y="39951"/>
                    </a:cubicBezTo>
                    <a:cubicBezTo>
                      <a:pt x="99755" y="36968"/>
                      <a:pt x="99334" y="33993"/>
                      <a:pt x="97728" y="31335"/>
                    </a:cubicBezTo>
                    <a:cubicBezTo>
                      <a:pt x="95466" y="27394"/>
                      <a:pt x="92820" y="23685"/>
                      <a:pt x="89832" y="20263"/>
                    </a:cubicBezTo>
                    <a:cubicBezTo>
                      <a:pt x="85574" y="15659"/>
                      <a:pt x="80299" y="12117"/>
                      <a:pt x="74426" y="9919"/>
                    </a:cubicBezTo>
                    <a:cubicBezTo>
                      <a:pt x="68978" y="7785"/>
                      <a:pt x="63283" y="6349"/>
                      <a:pt x="57475" y="5646"/>
                    </a:cubicBezTo>
                    <a:cubicBezTo>
                      <a:pt x="53791" y="5199"/>
                      <a:pt x="50071" y="4874"/>
                      <a:pt x="46359" y="4707"/>
                    </a:cubicBezTo>
                    <a:cubicBezTo>
                      <a:pt x="40279" y="4444"/>
                      <a:pt x="34190" y="3830"/>
                      <a:pt x="28102" y="4760"/>
                    </a:cubicBezTo>
                    <a:cubicBezTo>
                      <a:pt x="25022" y="5225"/>
                      <a:pt x="24847" y="5787"/>
                      <a:pt x="24671" y="8410"/>
                    </a:cubicBezTo>
                    <a:cubicBezTo>
                      <a:pt x="24478" y="11279"/>
                      <a:pt x="24487" y="14165"/>
                      <a:pt x="24478" y="17043"/>
                    </a:cubicBezTo>
                    <a:cubicBezTo>
                      <a:pt x="24452" y="24571"/>
                      <a:pt x="24469" y="32116"/>
                      <a:pt x="24469" y="3967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849" name="Google Shape;3849;p24"/>
              <p:cNvSpPr/>
              <p:nvPr/>
            </p:nvSpPr>
            <p:spPr>
              <a:xfrm>
                <a:off x="2364069" y="1303709"/>
                <a:ext cx="111709" cy="92603"/>
              </a:xfrm>
              <a:custGeom>
                <a:rect b="b" l="l" r="r" t="t"/>
                <a:pathLst>
                  <a:path extrusionOk="0" h="92603" w="111709">
                    <a:moveTo>
                      <a:pt x="31220" y="88706"/>
                    </a:moveTo>
                    <a:cubicBezTo>
                      <a:pt x="30562" y="88929"/>
                      <a:pt x="29883" y="89082"/>
                      <a:pt x="29193" y="89163"/>
                    </a:cubicBezTo>
                    <a:cubicBezTo>
                      <a:pt x="20712" y="89163"/>
                      <a:pt x="12232" y="89163"/>
                      <a:pt x="3750" y="89163"/>
                    </a:cubicBezTo>
                    <a:cubicBezTo>
                      <a:pt x="2911" y="89064"/>
                      <a:pt x="2080" y="88897"/>
                      <a:pt x="1267" y="88662"/>
                    </a:cubicBezTo>
                    <a:cubicBezTo>
                      <a:pt x="2206" y="87996"/>
                      <a:pt x="2592" y="87548"/>
                      <a:pt x="3022" y="87425"/>
                    </a:cubicBezTo>
                    <a:cubicBezTo>
                      <a:pt x="3899" y="87197"/>
                      <a:pt x="4856" y="87180"/>
                      <a:pt x="5786" y="87039"/>
                    </a:cubicBezTo>
                    <a:cubicBezTo>
                      <a:pt x="7725" y="86741"/>
                      <a:pt x="8620" y="85486"/>
                      <a:pt x="9058" y="83662"/>
                    </a:cubicBezTo>
                    <a:cubicBezTo>
                      <a:pt x="10120" y="79336"/>
                      <a:pt x="10050" y="74932"/>
                      <a:pt x="10058" y="70545"/>
                    </a:cubicBezTo>
                    <a:cubicBezTo>
                      <a:pt x="10093" y="51612"/>
                      <a:pt x="10093" y="32676"/>
                      <a:pt x="10058" y="13736"/>
                    </a:cubicBezTo>
                    <a:cubicBezTo>
                      <a:pt x="10058" y="11104"/>
                      <a:pt x="10304" y="8341"/>
                      <a:pt x="9330" y="5691"/>
                    </a:cubicBezTo>
                    <a:cubicBezTo>
                      <a:pt x="8959" y="4361"/>
                      <a:pt x="7922" y="3320"/>
                      <a:pt x="6593" y="2945"/>
                    </a:cubicBezTo>
                    <a:cubicBezTo>
                      <a:pt x="5303" y="2568"/>
                      <a:pt x="3961" y="2357"/>
                      <a:pt x="2636" y="2068"/>
                    </a:cubicBezTo>
                    <a:cubicBezTo>
                      <a:pt x="1759" y="1883"/>
                      <a:pt x="881" y="1725"/>
                      <a:pt x="4" y="1559"/>
                    </a:cubicBezTo>
                    <a:cubicBezTo>
                      <a:pt x="-49" y="453"/>
                      <a:pt x="434" y="76"/>
                      <a:pt x="1206" y="23"/>
                    </a:cubicBezTo>
                    <a:cubicBezTo>
                      <a:pt x="1978" y="-29"/>
                      <a:pt x="2566" y="23"/>
                      <a:pt x="3241" y="23"/>
                    </a:cubicBezTo>
                    <a:cubicBezTo>
                      <a:pt x="11041" y="23"/>
                      <a:pt x="18841" y="120"/>
                      <a:pt x="26632" y="23"/>
                    </a:cubicBezTo>
                    <a:cubicBezTo>
                      <a:pt x="31980" y="-35"/>
                      <a:pt x="37320" y="468"/>
                      <a:pt x="42564" y="1524"/>
                    </a:cubicBezTo>
                    <a:cubicBezTo>
                      <a:pt x="48039" y="2576"/>
                      <a:pt x="52075" y="5656"/>
                      <a:pt x="55339" y="10043"/>
                    </a:cubicBezTo>
                    <a:cubicBezTo>
                      <a:pt x="58638" y="14435"/>
                      <a:pt x="59865" y="20045"/>
                      <a:pt x="58699" y="25414"/>
                    </a:cubicBezTo>
                    <a:cubicBezTo>
                      <a:pt x="57821" y="29985"/>
                      <a:pt x="56532" y="34556"/>
                      <a:pt x="53645" y="38574"/>
                    </a:cubicBezTo>
                    <a:cubicBezTo>
                      <a:pt x="51531" y="41478"/>
                      <a:pt x="49013" y="43961"/>
                      <a:pt x="46697" y="46646"/>
                    </a:cubicBezTo>
                    <a:cubicBezTo>
                      <a:pt x="46258" y="47146"/>
                      <a:pt x="45819" y="47629"/>
                      <a:pt x="45214" y="48278"/>
                    </a:cubicBezTo>
                    <a:cubicBezTo>
                      <a:pt x="45992" y="48817"/>
                      <a:pt x="46807" y="49301"/>
                      <a:pt x="47653" y="49725"/>
                    </a:cubicBezTo>
                    <a:cubicBezTo>
                      <a:pt x="52399" y="51717"/>
                      <a:pt x="55953" y="55218"/>
                      <a:pt x="59366" y="58894"/>
                    </a:cubicBezTo>
                    <a:cubicBezTo>
                      <a:pt x="60093" y="59605"/>
                      <a:pt x="60776" y="60362"/>
                      <a:pt x="61410" y="61157"/>
                    </a:cubicBezTo>
                    <a:cubicBezTo>
                      <a:pt x="64481" y="65287"/>
                      <a:pt x="67343" y="69554"/>
                      <a:pt x="69999" y="73958"/>
                    </a:cubicBezTo>
                    <a:cubicBezTo>
                      <a:pt x="71868" y="77046"/>
                      <a:pt x="73509" y="80380"/>
                      <a:pt x="76395" y="82732"/>
                    </a:cubicBezTo>
                    <a:cubicBezTo>
                      <a:pt x="76904" y="83169"/>
                      <a:pt x="77457" y="83560"/>
                      <a:pt x="78036" y="83898"/>
                    </a:cubicBezTo>
                    <a:cubicBezTo>
                      <a:pt x="82414" y="86208"/>
                      <a:pt x="87432" y="86980"/>
                      <a:pt x="92301" y="86092"/>
                    </a:cubicBezTo>
                    <a:cubicBezTo>
                      <a:pt x="95293" y="85592"/>
                      <a:pt x="98329" y="85285"/>
                      <a:pt x="101347" y="84864"/>
                    </a:cubicBezTo>
                    <a:cubicBezTo>
                      <a:pt x="103716" y="84685"/>
                      <a:pt x="105997" y="83866"/>
                      <a:pt x="107945" y="82495"/>
                    </a:cubicBezTo>
                    <a:cubicBezTo>
                      <a:pt x="108962" y="81705"/>
                      <a:pt x="110077" y="80863"/>
                      <a:pt x="111709" y="81021"/>
                    </a:cubicBezTo>
                    <a:cubicBezTo>
                      <a:pt x="111735" y="82132"/>
                      <a:pt x="111322" y="83209"/>
                      <a:pt x="110550" y="84012"/>
                    </a:cubicBezTo>
                    <a:cubicBezTo>
                      <a:pt x="107892" y="86639"/>
                      <a:pt x="104698" y="88660"/>
                      <a:pt x="101180" y="89935"/>
                    </a:cubicBezTo>
                    <a:cubicBezTo>
                      <a:pt x="94705" y="92327"/>
                      <a:pt x="87757" y="93127"/>
                      <a:pt x="80905" y="92268"/>
                    </a:cubicBezTo>
                    <a:cubicBezTo>
                      <a:pt x="72258" y="91084"/>
                      <a:pt x="64428" y="86538"/>
                      <a:pt x="59111" y="79617"/>
                    </a:cubicBezTo>
                    <a:cubicBezTo>
                      <a:pt x="55847" y="75441"/>
                      <a:pt x="52882" y="71028"/>
                      <a:pt x="49846" y="66676"/>
                    </a:cubicBezTo>
                    <a:cubicBezTo>
                      <a:pt x="46919" y="62440"/>
                      <a:pt x="43430" y="58621"/>
                      <a:pt x="39476" y="55323"/>
                    </a:cubicBezTo>
                    <a:cubicBezTo>
                      <a:pt x="38283" y="54332"/>
                      <a:pt x="37511" y="52823"/>
                      <a:pt x="35967" y="52270"/>
                    </a:cubicBezTo>
                    <a:cubicBezTo>
                      <a:pt x="35130" y="51901"/>
                      <a:pt x="34243" y="51662"/>
                      <a:pt x="33335" y="51559"/>
                    </a:cubicBezTo>
                    <a:cubicBezTo>
                      <a:pt x="29518" y="51480"/>
                      <a:pt x="25693" y="51498"/>
                      <a:pt x="21876" y="51559"/>
                    </a:cubicBezTo>
                    <a:cubicBezTo>
                      <a:pt x="20122" y="51559"/>
                      <a:pt x="19806" y="51831"/>
                      <a:pt x="19823" y="53665"/>
                    </a:cubicBezTo>
                    <a:cubicBezTo>
                      <a:pt x="19876" y="59508"/>
                      <a:pt x="20008" y="65360"/>
                      <a:pt x="20122" y="71212"/>
                    </a:cubicBezTo>
                    <a:cubicBezTo>
                      <a:pt x="20122" y="73326"/>
                      <a:pt x="20122" y="75450"/>
                      <a:pt x="20332" y="77546"/>
                    </a:cubicBezTo>
                    <a:cubicBezTo>
                      <a:pt x="20543" y="79643"/>
                      <a:pt x="20832" y="81889"/>
                      <a:pt x="21210" y="84039"/>
                    </a:cubicBezTo>
                    <a:cubicBezTo>
                      <a:pt x="21417" y="85534"/>
                      <a:pt x="22613" y="86697"/>
                      <a:pt x="24114" y="86864"/>
                    </a:cubicBezTo>
                    <a:cubicBezTo>
                      <a:pt x="25781" y="87127"/>
                      <a:pt x="27474" y="87241"/>
                      <a:pt x="29150" y="87460"/>
                    </a:cubicBezTo>
                    <a:cubicBezTo>
                      <a:pt x="29860" y="87548"/>
                      <a:pt x="30553" y="87759"/>
                      <a:pt x="31255" y="87917"/>
                    </a:cubicBezTo>
                    <a:close/>
                    <a:moveTo>
                      <a:pt x="19753" y="25203"/>
                    </a:moveTo>
                    <a:cubicBezTo>
                      <a:pt x="19753" y="30976"/>
                      <a:pt x="19753" y="36747"/>
                      <a:pt x="19753" y="42514"/>
                    </a:cubicBezTo>
                    <a:cubicBezTo>
                      <a:pt x="19753" y="45611"/>
                      <a:pt x="20209" y="46260"/>
                      <a:pt x="23184" y="46830"/>
                    </a:cubicBezTo>
                    <a:cubicBezTo>
                      <a:pt x="27598" y="47702"/>
                      <a:pt x="32120" y="47880"/>
                      <a:pt x="36590" y="47357"/>
                    </a:cubicBezTo>
                    <a:cubicBezTo>
                      <a:pt x="40446" y="46970"/>
                      <a:pt x="43847" y="44659"/>
                      <a:pt x="45626" y="41215"/>
                    </a:cubicBezTo>
                    <a:cubicBezTo>
                      <a:pt x="47635" y="37386"/>
                      <a:pt x="48705" y="33134"/>
                      <a:pt x="48750" y="28809"/>
                    </a:cubicBezTo>
                    <a:cubicBezTo>
                      <a:pt x="48802" y="21870"/>
                      <a:pt x="47785" y="15395"/>
                      <a:pt x="42985" y="9964"/>
                    </a:cubicBezTo>
                    <a:cubicBezTo>
                      <a:pt x="41511" y="8317"/>
                      <a:pt x="39721" y="6983"/>
                      <a:pt x="37721" y="6042"/>
                    </a:cubicBezTo>
                    <a:cubicBezTo>
                      <a:pt x="32606" y="3550"/>
                      <a:pt x="27193" y="3822"/>
                      <a:pt x="21789" y="4542"/>
                    </a:cubicBezTo>
                    <a:cubicBezTo>
                      <a:pt x="20651" y="4570"/>
                      <a:pt x="19751" y="5516"/>
                      <a:pt x="19779" y="6655"/>
                    </a:cubicBezTo>
                    <a:cubicBezTo>
                      <a:pt x="19779" y="6658"/>
                      <a:pt x="19779" y="6662"/>
                      <a:pt x="19779" y="6665"/>
                    </a:cubicBezTo>
                    <a:cubicBezTo>
                      <a:pt x="19715" y="7339"/>
                      <a:pt x="19694" y="8015"/>
                      <a:pt x="19718" y="869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850" name="Google Shape;3850;p24"/>
              <p:cNvSpPr/>
              <p:nvPr/>
            </p:nvSpPr>
            <p:spPr>
              <a:xfrm>
                <a:off x="2034126" y="1301450"/>
                <a:ext cx="95034" cy="91257"/>
              </a:xfrm>
              <a:custGeom>
                <a:rect b="b" l="l" r="r" t="t"/>
                <a:pathLst>
                  <a:path extrusionOk="0" h="91257" w="95034">
                    <a:moveTo>
                      <a:pt x="85612" y="91211"/>
                    </a:moveTo>
                    <a:cubicBezTo>
                      <a:pt x="84024" y="91474"/>
                      <a:pt x="83103" y="90579"/>
                      <a:pt x="82304" y="89772"/>
                    </a:cubicBezTo>
                    <a:cubicBezTo>
                      <a:pt x="77760" y="85219"/>
                      <a:pt x="73294" y="80586"/>
                      <a:pt x="68784" y="75989"/>
                    </a:cubicBezTo>
                    <a:cubicBezTo>
                      <a:pt x="66056" y="73208"/>
                      <a:pt x="63292" y="70470"/>
                      <a:pt x="60590" y="67663"/>
                    </a:cubicBezTo>
                    <a:cubicBezTo>
                      <a:pt x="58362" y="65355"/>
                      <a:pt x="56203" y="62978"/>
                      <a:pt x="54010" y="60644"/>
                    </a:cubicBezTo>
                    <a:cubicBezTo>
                      <a:pt x="52334" y="58889"/>
                      <a:pt x="50658" y="57082"/>
                      <a:pt x="49000" y="55283"/>
                    </a:cubicBezTo>
                    <a:cubicBezTo>
                      <a:pt x="40028" y="45556"/>
                      <a:pt x="31067" y="35841"/>
                      <a:pt x="22118" y="26138"/>
                    </a:cubicBezTo>
                    <a:cubicBezTo>
                      <a:pt x="20056" y="23892"/>
                      <a:pt x="18065" y="21584"/>
                      <a:pt x="16029" y="19329"/>
                    </a:cubicBezTo>
                    <a:cubicBezTo>
                      <a:pt x="15687" y="19036"/>
                      <a:pt x="15319" y="18771"/>
                      <a:pt x="14933" y="18540"/>
                    </a:cubicBezTo>
                    <a:cubicBezTo>
                      <a:pt x="14933" y="20294"/>
                      <a:pt x="14933" y="21760"/>
                      <a:pt x="14933" y="23207"/>
                    </a:cubicBezTo>
                    <a:cubicBezTo>
                      <a:pt x="15062" y="27682"/>
                      <a:pt x="15211" y="32162"/>
                      <a:pt x="15380" y="36648"/>
                    </a:cubicBezTo>
                    <a:cubicBezTo>
                      <a:pt x="15529" y="40851"/>
                      <a:pt x="15731" y="45053"/>
                      <a:pt x="15854" y="49265"/>
                    </a:cubicBezTo>
                    <a:cubicBezTo>
                      <a:pt x="15924" y="51721"/>
                      <a:pt x="15854" y="54178"/>
                      <a:pt x="15854" y="56634"/>
                    </a:cubicBezTo>
                    <a:cubicBezTo>
                      <a:pt x="16029" y="62960"/>
                      <a:pt x="16178" y="69277"/>
                      <a:pt x="16503" y="75594"/>
                    </a:cubicBezTo>
                    <a:cubicBezTo>
                      <a:pt x="16707" y="78351"/>
                      <a:pt x="17073" y="81092"/>
                      <a:pt x="17600" y="83806"/>
                    </a:cubicBezTo>
                    <a:cubicBezTo>
                      <a:pt x="18100" y="86675"/>
                      <a:pt x="20109" y="88114"/>
                      <a:pt x="22864" y="88596"/>
                    </a:cubicBezTo>
                    <a:cubicBezTo>
                      <a:pt x="24496" y="88886"/>
                      <a:pt x="26163" y="89009"/>
                      <a:pt x="27786" y="89202"/>
                    </a:cubicBezTo>
                    <a:cubicBezTo>
                      <a:pt x="27847" y="90290"/>
                      <a:pt x="27373" y="90641"/>
                      <a:pt x="26575" y="90649"/>
                    </a:cubicBezTo>
                    <a:cubicBezTo>
                      <a:pt x="25382" y="90649"/>
                      <a:pt x="24197" y="90649"/>
                      <a:pt x="23004" y="90649"/>
                    </a:cubicBezTo>
                    <a:cubicBezTo>
                      <a:pt x="16135" y="90649"/>
                      <a:pt x="9265" y="90649"/>
                      <a:pt x="2395" y="90649"/>
                    </a:cubicBezTo>
                    <a:cubicBezTo>
                      <a:pt x="1518" y="90649"/>
                      <a:pt x="483" y="90974"/>
                      <a:pt x="0" y="89526"/>
                    </a:cubicBezTo>
                    <a:cubicBezTo>
                      <a:pt x="1069" y="88921"/>
                      <a:pt x="2282" y="88617"/>
                      <a:pt x="3509" y="88649"/>
                    </a:cubicBezTo>
                    <a:cubicBezTo>
                      <a:pt x="7212" y="88263"/>
                      <a:pt x="8133" y="87561"/>
                      <a:pt x="8537" y="83885"/>
                    </a:cubicBezTo>
                    <a:cubicBezTo>
                      <a:pt x="8960" y="80270"/>
                      <a:pt x="9185" y="76636"/>
                      <a:pt x="9212" y="72997"/>
                    </a:cubicBezTo>
                    <a:cubicBezTo>
                      <a:pt x="9274" y="50914"/>
                      <a:pt x="9212" y="28831"/>
                      <a:pt x="9212" y="6748"/>
                    </a:cubicBezTo>
                    <a:cubicBezTo>
                      <a:pt x="9212" y="4993"/>
                      <a:pt x="9388" y="3239"/>
                      <a:pt x="9563" y="1484"/>
                    </a:cubicBezTo>
                    <a:cubicBezTo>
                      <a:pt x="9730" y="-113"/>
                      <a:pt x="10511" y="-446"/>
                      <a:pt x="11704" y="607"/>
                    </a:cubicBezTo>
                    <a:cubicBezTo>
                      <a:pt x="13660" y="2361"/>
                      <a:pt x="15617" y="4116"/>
                      <a:pt x="17415" y="6037"/>
                    </a:cubicBezTo>
                    <a:cubicBezTo>
                      <a:pt x="22750" y="11714"/>
                      <a:pt x="28023" y="17443"/>
                      <a:pt x="33296" y="23198"/>
                    </a:cubicBezTo>
                    <a:cubicBezTo>
                      <a:pt x="36963" y="27199"/>
                      <a:pt x="40560" y="31253"/>
                      <a:pt x="44236" y="35236"/>
                    </a:cubicBezTo>
                    <a:cubicBezTo>
                      <a:pt x="46245" y="37403"/>
                      <a:pt x="48351" y="39465"/>
                      <a:pt x="50378" y="41597"/>
                    </a:cubicBezTo>
                    <a:cubicBezTo>
                      <a:pt x="52132" y="43421"/>
                      <a:pt x="53887" y="45246"/>
                      <a:pt x="55598" y="47115"/>
                    </a:cubicBezTo>
                    <a:cubicBezTo>
                      <a:pt x="63202" y="55421"/>
                      <a:pt x="70782" y="63744"/>
                      <a:pt x="78339" y="72085"/>
                    </a:cubicBezTo>
                    <a:cubicBezTo>
                      <a:pt x="78795" y="72576"/>
                      <a:pt x="79216" y="73120"/>
                      <a:pt x="79892" y="73953"/>
                    </a:cubicBezTo>
                    <a:cubicBezTo>
                      <a:pt x="80359" y="72647"/>
                      <a:pt x="80509" y="71249"/>
                      <a:pt x="80330" y="69874"/>
                    </a:cubicBezTo>
                    <a:cubicBezTo>
                      <a:pt x="80278" y="67189"/>
                      <a:pt x="80076" y="64513"/>
                      <a:pt x="80023" y="61837"/>
                    </a:cubicBezTo>
                    <a:cubicBezTo>
                      <a:pt x="79927" y="56661"/>
                      <a:pt x="79936" y="51484"/>
                      <a:pt x="79830" y="46308"/>
                    </a:cubicBezTo>
                    <a:cubicBezTo>
                      <a:pt x="79708" y="40491"/>
                      <a:pt x="79506" y="34674"/>
                      <a:pt x="79339" y="28857"/>
                    </a:cubicBezTo>
                    <a:cubicBezTo>
                      <a:pt x="79172" y="23041"/>
                      <a:pt x="79006" y="17013"/>
                      <a:pt x="78813" y="11091"/>
                    </a:cubicBezTo>
                    <a:cubicBezTo>
                      <a:pt x="78806" y="9911"/>
                      <a:pt x="78679" y="8736"/>
                      <a:pt x="78435" y="7582"/>
                    </a:cubicBezTo>
                    <a:cubicBezTo>
                      <a:pt x="78023" y="5976"/>
                      <a:pt x="77198" y="4599"/>
                      <a:pt x="75338" y="4291"/>
                    </a:cubicBezTo>
                    <a:cubicBezTo>
                      <a:pt x="73478" y="3984"/>
                      <a:pt x="71671" y="3704"/>
                      <a:pt x="69846" y="3414"/>
                    </a:cubicBezTo>
                    <a:cubicBezTo>
                      <a:pt x="69162" y="3300"/>
                      <a:pt x="68486" y="3107"/>
                      <a:pt x="67547" y="2897"/>
                    </a:cubicBezTo>
                    <a:cubicBezTo>
                      <a:pt x="68513" y="1326"/>
                      <a:pt x="69767" y="1387"/>
                      <a:pt x="70890" y="1387"/>
                    </a:cubicBezTo>
                    <a:cubicBezTo>
                      <a:pt x="73522" y="1387"/>
                      <a:pt x="76154" y="1572"/>
                      <a:pt x="78786" y="1572"/>
                    </a:cubicBezTo>
                    <a:cubicBezTo>
                      <a:pt x="82761" y="1572"/>
                      <a:pt x="86726" y="1519"/>
                      <a:pt x="90701" y="1387"/>
                    </a:cubicBezTo>
                    <a:cubicBezTo>
                      <a:pt x="92789" y="1326"/>
                      <a:pt x="93228" y="1326"/>
                      <a:pt x="95035" y="2554"/>
                    </a:cubicBezTo>
                    <a:cubicBezTo>
                      <a:pt x="94477" y="2897"/>
                      <a:pt x="93890" y="3191"/>
                      <a:pt x="93280" y="3432"/>
                    </a:cubicBezTo>
                    <a:cubicBezTo>
                      <a:pt x="92140" y="3739"/>
                      <a:pt x="90955" y="3879"/>
                      <a:pt x="89823" y="4204"/>
                    </a:cubicBezTo>
                    <a:cubicBezTo>
                      <a:pt x="88369" y="4543"/>
                      <a:pt x="87277" y="5749"/>
                      <a:pt x="87086" y="7231"/>
                    </a:cubicBezTo>
                    <a:cubicBezTo>
                      <a:pt x="86790" y="8715"/>
                      <a:pt x="86604" y="10219"/>
                      <a:pt x="86533" y="11731"/>
                    </a:cubicBezTo>
                    <a:cubicBezTo>
                      <a:pt x="86489" y="22690"/>
                      <a:pt x="86533" y="33665"/>
                      <a:pt x="86533" y="44606"/>
                    </a:cubicBezTo>
                    <a:cubicBezTo>
                      <a:pt x="86463" y="58058"/>
                      <a:pt x="86334" y="71512"/>
                      <a:pt x="86147" y="84964"/>
                    </a:cubicBezTo>
                    <a:cubicBezTo>
                      <a:pt x="86130" y="86903"/>
                      <a:pt x="85796" y="88991"/>
                      <a:pt x="85612" y="9121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851" name="Google Shape;3851;p24"/>
              <p:cNvSpPr/>
              <p:nvPr/>
            </p:nvSpPr>
            <p:spPr>
              <a:xfrm>
                <a:off x="2464449" y="1443861"/>
                <a:ext cx="94581" cy="92009"/>
              </a:xfrm>
              <a:custGeom>
                <a:rect b="b" l="l" r="r" t="t"/>
                <a:pathLst>
                  <a:path extrusionOk="0" h="92009" w="94581">
                    <a:moveTo>
                      <a:pt x="80253" y="73893"/>
                    </a:moveTo>
                    <a:cubicBezTo>
                      <a:pt x="80253" y="70787"/>
                      <a:pt x="80297" y="68356"/>
                      <a:pt x="80253" y="65926"/>
                    </a:cubicBezTo>
                    <a:cubicBezTo>
                      <a:pt x="80201" y="63136"/>
                      <a:pt x="79999" y="60355"/>
                      <a:pt x="79955" y="57565"/>
                    </a:cubicBezTo>
                    <a:cubicBezTo>
                      <a:pt x="79893" y="53441"/>
                      <a:pt x="80008" y="49318"/>
                      <a:pt x="79902" y="45203"/>
                    </a:cubicBezTo>
                    <a:cubicBezTo>
                      <a:pt x="79797" y="41088"/>
                      <a:pt x="79429" y="37105"/>
                      <a:pt x="79323" y="33060"/>
                    </a:cubicBezTo>
                    <a:cubicBezTo>
                      <a:pt x="79209" y="29270"/>
                      <a:pt x="79385" y="25471"/>
                      <a:pt x="79253" y="21655"/>
                    </a:cubicBezTo>
                    <a:cubicBezTo>
                      <a:pt x="79104" y="17268"/>
                      <a:pt x="78753" y="12881"/>
                      <a:pt x="78481" y="8538"/>
                    </a:cubicBezTo>
                    <a:cubicBezTo>
                      <a:pt x="78288" y="5450"/>
                      <a:pt x="76551" y="3801"/>
                      <a:pt x="73559" y="3362"/>
                    </a:cubicBezTo>
                    <a:cubicBezTo>
                      <a:pt x="72559" y="3222"/>
                      <a:pt x="71541" y="3125"/>
                      <a:pt x="70532" y="3020"/>
                    </a:cubicBezTo>
                    <a:cubicBezTo>
                      <a:pt x="70023" y="3034"/>
                      <a:pt x="69514" y="2999"/>
                      <a:pt x="69014" y="2915"/>
                    </a:cubicBezTo>
                    <a:cubicBezTo>
                      <a:pt x="68681" y="2809"/>
                      <a:pt x="68418" y="2441"/>
                      <a:pt x="68137" y="2186"/>
                    </a:cubicBezTo>
                    <a:cubicBezTo>
                      <a:pt x="68453" y="1871"/>
                      <a:pt x="68760" y="1309"/>
                      <a:pt x="69093" y="1309"/>
                    </a:cubicBezTo>
                    <a:cubicBezTo>
                      <a:pt x="71462" y="1248"/>
                      <a:pt x="73840" y="1309"/>
                      <a:pt x="76217" y="1309"/>
                    </a:cubicBezTo>
                    <a:cubicBezTo>
                      <a:pt x="80192" y="1309"/>
                      <a:pt x="84175" y="1309"/>
                      <a:pt x="88149" y="1309"/>
                    </a:cubicBezTo>
                    <a:lnTo>
                      <a:pt x="94422" y="1309"/>
                    </a:lnTo>
                    <a:cubicBezTo>
                      <a:pt x="94923" y="2678"/>
                      <a:pt x="94168" y="2880"/>
                      <a:pt x="93220" y="3064"/>
                    </a:cubicBezTo>
                    <a:cubicBezTo>
                      <a:pt x="91904" y="3315"/>
                      <a:pt x="90606" y="3673"/>
                      <a:pt x="89351" y="4134"/>
                    </a:cubicBezTo>
                    <a:cubicBezTo>
                      <a:pt x="87807" y="4731"/>
                      <a:pt x="86737" y="6154"/>
                      <a:pt x="86596" y="7801"/>
                    </a:cubicBezTo>
                    <a:cubicBezTo>
                      <a:pt x="86456" y="8810"/>
                      <a:pt x="86395" y="9827"/>
                      <a:pt x="86395" y="10846"/>
                    </a:cubicBezTo>
                    <a:cubicBezTo>
                      <a:pt x="86395" y="17637"/>
                      <a:pt x="86395" y="24436"/>
                      <a:pt x="86395" y="31227"/>
                    </a:cubicBezTo>
                    <a:cubicBezTo>
                      <a:pt x="86307" y="49101"/>
                      <a:pt x="86193" y="66976"/>
                      <a:pt x="86052" y="84851"/>
                    </a:cubicBezTo>
                    <a:cubicBezTo>
                      <a:pt x="86052" y="87018"/>
                      <a:pt x="85807" y="89185"/>
                      <a:pt x="85631" y="92010"/>
                    </a:cubicBezTo>
                    <a:cubicBezTo>
                      <a:pt x="84193" y="91104"/>
                      <a:pt x="82815" y="90096"/>
                      <a:pt x="81517" y="88992"/>
                    </a:cubicBezTo>
                    <a:cubicBezTo>
                      <a:pt x="74243" y="81631"/>
                      <a:pt x="67040" y="74217"/>
                      <a:pt x="59811" y="66804"/>
                    </a:cubicBezTo>
                    <a:cubicBezTo>
                      <a:pt x="57503" y="64435"/>
                      <a:pt x="55240" y="62022"/>
                      <a:pt x="52915" y="59671"/>
                    </a:cubicBezTo>
                    <a:cubicBezTo>
                      <a:pt x="52037" y="58793"/>
                      <a:pt x="51160" y="58118"/>
                      <a:pt x="50230" y="57346"/>
                    </a:cubicBezTo>
                    <a:cubicBezTo>
                      <a:pt x="49976" y="57126"/>
                      <a:pt x="49572" y="56977"/>
                      <a:pt x="49467" y="56696"/>
                    </a:cubicBezTo>
                    <a:cubicBezTo>
                      <a:pt x="48239" y="53520"/>
                      <a:pt x="45317" y="51739"/>
                      <a:pt x="43246" y="49274"/>
                    </a:cubicBezTo>
                    <a:cubicBezTo>
                      <a:pt x="41176" y="46809"/>
                      <a:pt x="38860" y="44554"/>
                      <a:pt x="36710" y="42167"/>
                    </a:cubicBezTo>
                    <a:cubicBezTo>
                      <a:pt x="30990" y="35833"/>
                      <a:pt x="25287" y="29487"/>
                      <a:pt x="19593" y="23129"/>
                    </a:cubicBezTo>
                    <a:cubicBezTo>
                      <a:pt x="18180" y="21576"/>
                      <a:pt x="16750" y="20041"/>
                      <a:pt x="14864" y="17988"/>
                    </a:cubicBezTo>
                    <a:cubicBezTo>
                      <a:pt x="14864" y="19962"/>
                      <a:pt x="14864" y="21330"/>
                      <a:pt x="14864" y="22690"/>
                    </a:cubicBezTo>
                    <a:cubicBezTo>
                      <a:pt x="15013" y="23430"/>
                      <a:pt x="15101" y="24182"/>
                      <a:pt x="15127" y="24936"/>
                    </a:cubicBezTo>
                    <a:cubicBezTo>
                      <a:pt x="14697" y="28218"/>
                      <a:pt x="15584" y="31472"/>
                      <a:pt x="15426" y="34675"/>
                    </a:cubicBezTo>
                    <a:cubicBezTo>
                      <a:pt x="15233" y="38649"/>
                      <a:pt x="15952" y="42571"/>
                      <a:pt x="15636" y="46528"/>
                    </a:cubicBezTo>
                    <a:cubicBezTo>
                      <a:pt x="15610" y="48810"/>
                      <a:pt x="15706" y="51092"/>
                      <a:pt x="15935" y="53362"/>
                    </a:cubicBezTo>
                    <a:cubicBezTo>
                      <a:pt x="16013" y="55538"/>
                      <a:pt x="16040" y="57749"/>
                      <a:pt x="16066" y="59899"/>
                    </a:cubicBezTo>
                    <a:cubicBezTo>
                      <a:pt x="16128" y="64470"/>
                      <a:pt x="16022" y="69050"/>
                      <a:pt x="16294" y="73612"/>
                    </a:cubicBezTo>
                    <a:cubicBezTo>
                      <a:pt x="16487" y="77051"/>
                      <a:pt x="17110" y="80473"/>
                      <a:pt x="17645" y="83886"/>
                    </a:cubicBezTo>
                    <a:cubicBezTo>
                      <a:pt x="18049" y="86518"/>
                      <a:pt x="19760" y="87816"/>
                      <a:pt x="22304" y="88185"/>
                    </a:cubicBezTo>
                    <a:cubicBezTo>
                      <a:pt x="24129" y="88448"/>
                      <a:pt x="25954" y="88755"/>
                      <a:pt x="27875" y="89062"/>
                    </a:cubicBezTo>
                    <a:cubicBezTo>
                      <a:pt x="27533" y="90545"/>
                      <a:pt x="26471" y="90729"/>
                      <a:pt x="25348" y="90694"/>
                    </a:cubicBezTo>
                    <a:cubicBezTo>
                      <a:pt x="22383" y="90606"/>
                      <a:pt x="19426" y="90396"/>
                      <a:pt x="16461" y="90387"/>
                    </a:cubicBezTo>
                    <a:cubicBezTo>
                      <a:pt x="12574" y="90387"/>
                      <a:pt x="8679" y="90527"/>
                      <a:pt x="4792" y="90597"/>
                    </a:cubicBezTo>
                    <a:cubicBezTo>
                      <a:pt x="3695" y="90654"/>
                      <a:pt x="2599" y="90654"/>
                      <a:pt x="1502" y="90597"/>
                    </a:cubicBezTo>
                    <a:cubicBezTo>
                      <a:pt x="747" y="90527"/>
                      <a:pt x="-42" y="90282"/>
                      <a:pt x="2" y="89150"/>
                    </a:cubicBezTo>
                    <a:cubicBezTo>
                      <a:pt x="1756" y="88746"/>
                      <a:pt x="3511" y="88272"/>
                      <a:pt x="5345" y="87939"/>
                    </a:cubicBezTo>
                    <a:cubicBezTo>
                      <a:pt x="6731" y="87763"/>
                      <a:pt x="7828" y="86688"/>
                      <a:pt x="8038" y="85307"/>
                    </a:cubicBezTo>
                    <a:cubicBezTo>
                      <a:pt x="8266" y="84232"/>
                      <a:pt x="8398" y="83141"/>
                      <a:pt x="8442" y="82043"/>
                    </a:cubicBezTo>
                    <a:cubicBezTo>
                      <a:pt x="8635" y="76296"/>
                      <a:pt x="8889" y="70550"/>
                      <a:pt x="8924" y="64794"/>
                    </a:cubicBezTo>
                    <a:cubicBezTo>
                      <a:pt x="9030" y="44931"/>
                      <a:pt x="9047" y="25068"/>
                      <a:pt x="9126" y="5205"/>
                    </a:cubicBezTo>
                    <a:cubicBezTo>
                      <a:pt x="9152" y="3855"/>
                      <a:pt x="9275" y="2509"/>
                      <a:pt x="9495" y="1177"/>
                    </a:cubicBezTo>
                    <a:cubicBezTo>
                      <a:pt x="9644" y="98"/>
                      <a:pt x="10319" y="-279"/>
                      <a:pt x="11249" y="212"/>
                    </a:cubicBezTo>
                    <a:cubicBezTo>
                      <a:pt x="12092" y="608"/>
                      <a:pt x="12864" y="1145"/>
                      <a:pt x="13530" y="1800"/>
                    </a:cubicBezTo>
                    <a:cubicBezTo>
                      <a:pt x="16522" y="5020"/>
                      <a:pt x="19435" y="8310"/>
                      <a:pt x="22383" y="11565"/>
                    </a:cubicBezTo>
                    <a:cubicBezTo>
                      <a:pt x="23515" y="12820"/>
                      <a:pt x="24664" y="14048"/>
                      <a:pt x="25840" y="15268"/>
                    </a:cubicBezTo>
                    <a:cubicBezTo>
                      <a:pt x="28007" y="17523"/>
                      <a:pt x="30227" y="19742"/>
                      <a:pt x="32367" y="21997"/>
                    </a:cubicBezTo>
                    <a:cubicBezTo>
                      <a:pt x="33648" y="23339"/>
                      <a:pt x="34877" y="24743"/>
                      <a:pt x="36149" y="26103"/>
                    </a:cubicBezTo>
                    <a:cubicBezTo>
                      <a:pt x="44334" y="34912"/>
                      <a:pt x="52529" y="43718"/>
                      <a:pt x="60715" y="52520"/>
                    </a:cubicBezTo>
                    <a:cubicBezTo>
                      <a:pt x="65101" y="57302"/>
                      <a:pt x="69488" y="62171"/>
                      <a:pt x="73875" y="6694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852" name="Google Shape;3852;p24"/>
              <p:cNvSpPr/>
              <p:nvPr/>
            </p:nvSpPr>
            <p:spPr>
              <a:xfrm>
                <a:off x="2716023" y="1444169"/>
                <a:ext cx="90025" cy="90650"/>
              </a:xfrm>
              <a:custGeom>
                <a:rect b="b" l="l" r="r" t="t"/>
                <a:pathLst>
                  <a:path extrusionOk="0" h="90650" w="90025">
                    <a:moveTo>
                      <a:pt x="26566" y="89798"/>
                    </a:moveTo>
                    <a:cubicBezTo>
                      <a:pt x="26321" y="90086"/>
                      <a:pt x="26022" y="90330"/>
                      <a:pt x="25689" y="90517"/>
                    </a:cubicBezTo>
                    <a:cubicBezTo>
                      <a:pt x="25276" y="90621"/>
                      <a:pt x="24855" y="90653"/>
                      <a:pt x="24434" y="90614"/>
                    </a:cubicBezTo>
                    <a:lnTo>
                      <a:pt x="2307" y="90614"/>
                    </a:lnTo>
                    <a:cubicBezTo>
                      <a:pt x="1018" y="90614"/>
                      <a:pt x="1027" y="90614"/>
                      <a:pt x="0" y="89412"/>
                    </a:cubicBezTo>
                    <a:cubicBezTo>
                      <a:pt x="877" y="88535"/>
                      <a:pt x="1895" y="88938"/>
                      <a:pt x="2843" y="88877"/>
                    </a:cubicBezTo>
                    <a:cubicBezTo>
                      <a:pt x="6115" y="88666"/>
                      <a:pt x="9265" y="86648"/>
                      <a:pt x="10081" y="84113"/>
                    </a:cubicBezTo>
                    <a:cubicBezTo>
                      <a:pt x="10563" y="82676"/>
                      <a:pt x="10949" y="81211"/>
                      <a:pt x="11248" y="79726"/>
                    </a:cubicBezTo>
                    <a:cubicBezTo>
                      <a:pt x="12081" y="75240"/>
                      <a:pt x="12862" y="70748"/>
                      <a:pt x="13608" y="66250"/>
                    </a:cubicBezTo>
                    <a:cubicBezTo>
                      <a:pt x="14555" y="60401"/>
                      <a:pt x="15468" y="54552"/>
                      <a:pt x="16336" y="48703"/>
                    </a:cubicBezTo>
                    <a:cubicBezTo>
                      <a:pt x="17363" y="41851"/>
                      <a:pt x="18275" y="34981"/>
                      <a:pt x="19328" y="28129"/>
                    </a:cubicBezTo>
                    <a:cubicBezTo>
                      <a:pt x="20109" y="23040"/>
                      <a:pt x="21083" y="17978"/>
                      <a:pt x="21881" y="12898"/>
                    </a:cubicBezTo>
                    <a:cubicBezTo>
                      <a:pt x="22434" y="9389"/>
                      <a:pt x="22846" y="5879"/>
                      <a:pt x="23329" y="2370"/>
                    </a:cubicBezTo>
                    <a:cubicBezTo>
                      <a:pt x="23320" y="2200"/>
                      <a:pt x="23320" y="2030"/>
                      <a:pt x="23329" y="1861"/>
                    </a:cubicBezTo>
                    <a:cubicBezTo>
                      <a:pt x="23469" y="984"/>
                      <a:pt x="23741" y="-34"/>
                      <a:pt x="24706" y="1"/>
                    </a:cubicBezTo>
                    <a:cubicBezTo>
                      <a:pt x="25505" y="128"/>
                      <a:pt x="26224" y="570"/>
                      <a:pt x="26698" y="1229"/>
                    </a:cubicBezTo>
                    <a:cubicBezTo>
                      <a:pt x="27751" y="2642"/>
                      <a:pt x="28619" y="4186"/>
                      <a:pt x="29541" y="5695"/>
                    </a:cubicBezTo>
                    <a:cubicBezTo>
                      <a:pt x="32480" y="10538"/>
                      <a:pt x="35454" y="15346"/>
                      <a:pt x="38314" y="20233"/>
                    </a:cubicBezTo>
                    <a:cubicBezTo>
                      <a:pt x="40578" y="24084"/>
                      <a:pt x="42701" y="28024"/>
                      <a:pt x="44894" y="31901"/>
                    </a:cubicBezTo>
                    <a:cubicBezTo>
                      <a:pt x="45850" y="33577"/>
                      <a:pt x="46947" y="35183"/>
                      <a:pt x="47965" y="36841"/>
                    </a:cubicBezTo>
                    <a:cubicBezTo>
                      <a:pt x="50509" y="41008"/>
                      <a:pt x="53062" y="45176"/>
                      <a:pt x="55563" y="49370"/>
                    </a:cubicBezTo>
                    <a:cubicBezTo>
                      <a:pt x="58756" y="54721"/>
                      <a:pt x="61862" y="60117"/>
                      <a:pt x="65065" y="65460"/>
                    </a:cubicBezTo>
                    <a:cubicBezTo>
                      <a:pt x="68267" y="70803"/>
                      <a:pt x="70987" y="76471"/>
                      <a:pt x="75128" y="81253"/>
                    </a:cubicBezTo>
                    <a:cubicBezTo>
                      <a:pt x="77304" y="83736"/>
                      <a:pt x="79330" y="86420"/>
                      <a:pt x="82612" y="87534"/>
                    </a:cubicBezTo>
                    <a:cubicBezTo>
                      <a:pt x="84278" y="88105"/>
                      <a:pt x="86016" y="88412"/>
                      <a:pt x="87727" y="88868"/>
                    </a:cubicBezTo>
                    <a:cubicBezTo>
                      <a:pt x="88349" y="89026"/>
                      <a:pt x="88972" y="89114"/>
                      <a:pt x="90025" y="89307"/>
                    </a:cubicBezTo>
                    <a:cubicBezTo>
                      <a:pt x="89665" y="89760"/>
                      <a:pt x="89253" y="90173"/>
                      <a:pt x="88797" y="90535"/>
                    </a:cubicBezTo>
                    <a:cubicBezTo>
                      <a:pt x="88472" y="90650"/>
                      <a:pt x="88130" y="90680"/>
                      <a:pt x="87788" y="90623"/>
                    </a:cubicBezTo>
                    <a:cubicBezTo>
                      <a:pt x="81094" y="90553"/>
                      <a:pt x="74391" y="90500"/>
                      <a:pt x="67688" y="90386"/>
                    </a:cubicBezTo>
                    <a:cubicBezTo>
                      <a:pt x="66793" y="90266"/>
                      <a:pt x="65907" y="90057"/>
                      <a:pt x="65056" y="89763"/>
                    </a:cubicBezTo>
                    <a:lnTo>
                      <a:pt x="66714" y="87403"/>
                    </a:lnTo>
                    <a:cubicBezTo>
                      <a:pt x="65661" y="85517"/>
                      <a:pt x="64599" y="83525"/>
                      <a:pt x="63459" y="81586"/>
                    </a:cubicBezTo>
                    <a:cubicBezTo>
                      <a:pt x="60195" y="76065"/>
                      <a:pt x="56905" y="70555"/>
                      <a:pt x="53597" y="65057"/>
                    </a:cubicBezTo>
                    <a:cubicBezTo>
                      <a:pt x="53168" y="64346"/>
                      <a:pt x="52588" y="63723"/>
                      <a:pt x="52124" y="63021"/>
                    </a:cubicBezTo>
                    <a:cubicBezTo>
                      <a:pt x="51509" y="62082"/>
                      <a:pt x="50711" y="61495"/>
                      <a:pt x="50693" y="59959"/>
                    </a:cubicBezTo>
                    <a:cubicBezTo>
                      <a:pt x="50693" y="57476"/>
                      <a:pt x="48061" y="55765"/>
                      <a:pt x="45508" y="55757"/>
                    </a:cubicBezTo>
                    <a:cubicBezTo>
                      <a:pt x="38489" y="55757"/>
                      <a:pt x="31444" y="55757"/>
                      <a:pt x="24364" y="55757"/>
                    </a:cubicBezTo>
                    <a:cubicBezTo>
                      <a:pt x="21618" y="55757"/>
                      <a:pt x="21636" y="55818"/>
                      <a:pt x="21267" y="58564"/>
                    </a:cubicBezTo>
                    <a:cubicBezTo>
                      <a:pt x="20486" y="64337"/>
                      <a:pt x="19600" y="70101"/>
                      <a:pt x="18907" y="75883"/>
                    </a:cubicBezTo>
                    <a:cubicBezTo>
                      <a:pt x="18626" y="78556"/>
                      <a:pt x="18521" y="81242"/>
                      <a:pt x="18574" y="83929"/>
                    </a:cubicBezTo>
                    <a:cubicBezTo>
                      <a:pt x="18574" y="86490"/>
                      <a:pt x="19863" y="87947"/>
                      <a:pt x="22434" y="88561"/>
                    </a:cubicBezTo>
                    <a:cubicBezTo>
                      <a:pt x="23715" y="88868"/>
                      <a:pt x="25066" y="88982"/>
                      <a:pt x="26347" y="89184"/>
                    </a:cubicBezTo>
                    <a:cubicBezTo>
                      <a:pt x="26478" y="89386"/>
                      <a:pt x="26522" y="89596"/>
                      <a:pt x="26566" y="89798"/>
                    </a:cubicBezTo>
                    <a:close/>
                    <a:moveTo>
                      <a:pt x="26829" y="17767"/>
                    </a:moveTo>
                    <a:cubicBezTo>
                      <a:pt x="25575" y="20935"/>
                      <a:pt x="22443" y="47159"/>
                      <a:pt x="22697" y="50923"/>
                    </a:cubicBezTo>
                    <a:cubicBezTo>
                      <a:pt x="26075" y="51502"/>
                      <a:pt x="43754" y="51309"/>
                      <a:pt x="45359" y="50651"/>
                    </a:cubicBezTo>
                    <a:cubicBezTo>
                      <a:pt x="42394" y="45167"/>
                      <a:pt x="39507" y="39649"/>
                      <a:pt x="36454" y="34226"/>
                    </a:cubicBezTo>
                    <a:cubicBezTo>
                      <a:pt x="33401" y="28804"/>
                      <a:pt x="30216" y="23540"/>
                      <a:pt x="26829" y="1776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853" name="Google Shape;3853;p24"/>
              <p:cNvSpPr/>
              <p:nvPr/>
            </p:nvSpPr>
            <p:spPr>
              <a:xfrm>
                <a:off x="2623690" y="1301003"/>
                <a:ext cx="89840" cy="91086"/>
              </a:xfrm>
              <a:custGeom>
                <a:rect b="b" l="l" r="r" t="t"/>
                <a:pathLst>
                  <a:path extrusionOk="0" h="91086" w="89840">
                    <a:moveTo>
                      <a:pt x="24583" y="0"/>
                    </a:moveTo>
                    <a:cubicBezTo>
                      <a:pt x="25250" y="436"/>
                      <a:pt x="25856" y="951"/>
                      <a:pt x="26391" y="1535"/>
                    </a:cubicBezTo>
                    <a:cubicBezTo>
                      <a:pt x="27777" y="3641"/>
                      <a:pt x="29075" y="5817"/>
                      <a:pt x="30400" y="7966"/>
                    </a:cubicBezTo>
                    <a:cubicBezTo>
                      <a:pt x="32155" y="10835"/>
                      <a:pt x="33989" y="13687"/>
                      <a:pt x="35726" y="16582"/>
                    </a:cubicBezTo>
                    <a:cubicBezTo>
                      <a:pt x="37893" y="20188"/>
                      <a:pt x="39998" y="23829"/>
                      <a:pt x="42131" y="27452"/>
                    </a:cubicBezTo>
                    <a:cubicBezTo>
                      <a:pt x="43201" y="29269"/>
                      <a:pt x="44262" y="31085"/>
                      <a:pt x="45350" y="32892"/>
                    </a:cubicBezTo>
                    <a:cubicBezTo>
                      <a:pt x="47868" y="37077"/>
                      <a:pt x="50448" y="41227"/>
                      <a:pt x="52922" y="45438"/>
                    </a:cubicBezTo>
                    <a:cubicBezTo>
                      <a:pt x="55256" y="49421"/>
                      <a:pt x="57475" y="53484"/>
                      <a:pt x="59783" y="57484"/>
                    </a:cubicBezTo>
                    <a:cubicBezTo>
                      <a:pt x="60792" y="59239"/>
                      <a:pt x="61888" y="60941"/>
                      <a:pt x="62959" y="62669"/>
                    </a:cubicBezTo>
                    <a:cubicBezTo>
                      <a:pt x="64520" y="65179"/>
                      <a:pt x="66109" y="67679"/>
                      <a:pt x="67653" y="70206"/>
                    </a:cubicBezTo>
                    <a:cubicBezTo>
                      <a:pt x="68741" y="71961"/>
                      <a:pt x="69855" y="73715"/>
                      <a:pt x="70811" y="75584"/>
                    </a:cubicBezTo>
                    <a:cubicBezTo>
                      <a:pt x="72750" y="79249"/>
                      <a:pt x="75277" y="82571"/>
                      <a:pt x="78295" y="85419"/>
                    </a:cubicBezTo>
                    <a:cubicBezTo>
                      <a:pt x="80585" y="87842"/>
                      <a:pt x="83735" y="89261"/>
                      <a:pt x="87068" y="89367"/>
                    </a:cubicBezTo>
                    <a:cubicBezTo>
                      <a:pt x="88034" y="89367"/>
                      <a:pt x="89148" y="89227"/>
                      <a:pt x="89841" y="90552"/>
                    </a:cubicBezTo>
                    <a:cubicBezTo>
                      <a:pt x="89446" y="90791"/>
                      <a:pt x="89007" y="90963"/>
                      <a:pt x="88551" y="91061"/>
                    </a:cubicBezTo>
                    <a:cubicBezTo>
                      <a:pt x="81532" y="91096"/>
                      <a:pt x="74487" y="91096"/>
                      <a:pt x="67416" y="91061"/>
                    </a:cubicBezTo>
                    <a:cubicBezTo>
                      <a:pt x="66591" y="90952"/>
                      <a:pt x="65775" y="90755"/>
                      <a:pt x="64994" y="90473"/>
                    </a:cubicBezTo>
                    <a:cubicBezTo>
                      <a:pt x="67205" y="88174"/>
                      <a:pt x="66126" y="86305"/>
                      <a:pt x="64933" y="84331"/>
                    </a:cubicBezTo>
                    <a:cubicBezTo>
                      <a:pt x="63283" y="81620"/>
                      <a:pt x="61801" y="78804"/>
                      <a:pt x="60195" y="76067"/>
                    </a:cubicBezTo>
                    <a:cubicBezTo>
                      <a:pt x="57879" y="72136"/>
                      <a:pt x="55519" y="68249"/>
                      <a:pt x="53176" y="64328"/>
                    </a:cubicBezTo>
                    <a:cubicBezTo>
                      <a:pt x="51887" y="62158"/>
                      <a:pt x="50597" y="59982"/>
                      <a:pt x="49325" y="57800"/>
                    </a:cubicBezTo>
                    <a:cubicBezTo>
                      <a:pt x="48754" y="56731"/>
                      <a:pt x="47614" y="56099"/>
                      <a:pt x="46403" y="56186"/>
                    </a:cubicBezTo>
                    <a:cubicBezTo>
                      <a:pt x="38761" y="56186"/>
                      <a:pt x="31120" y="56186"/>
                      <a:pt x="23487" y="56186"/>
                    </a:cubicBezTo>
                    <a:cubicBezTo>
                      <a:pt x="23022" y="56221"/>
                      <a:pt x="22548" y="56285"/>
                      <a:pt x="22092" y="56379"/>
                    </a:cubicBezTo>
                    <a:cubicBezTo>
                      <a:pt x="21837" y="57082"/>
                      <a:pt x="21644" y="57804"/>
                      <a:pt x="21504" y="58537"/>
                    </a:cubicBezTo>
                    <a:cubicBezTo>
                      <a:pt x="20916" y="63064"/>
                      <a:pt x="20363" y="67594"/>
                      <a:pt x="19846" y="72127"/>
                    </a:cubicBezTo>
                    <a:cubicBezTo>
                      <a:pt x="19460" y="75461"/>
                      <a:pt x="19109" y="78801"/>
                      <a:pt x="18784" y="82147"/>
                    </a:cubicBezTo>
                    <a:cubicBezTo>
                      <a:pt x="18758" y="82975"/>
                      <a:pt x="18775" y="83804"/>
                      <a:pt x="18854" y="84630"/>
                    </a:cubicBezTo>
                    <a:cubicBezTo>
                      <a:pt x="18960" y="87121"/>
                      <a:pt x="19732" y="88139"/>
                      <a:pt x="22022" y="88858"/>
                    </a:cubicBezTo>
                    <a:cubicBezTo>
                      <a:pt x="23083" y="89128"/>
                      <a:pt x="24171" y="89328"/>
                      <a:pt x="25259" y="89455"/>
                    </a:cubicBezTo>
                    <a:cubicBezTo>
                      <a:pt x="26040" y="89587"/>
                      <a:pt x="26549" y="89894"/>
                      <a:pt x="26285" y="90894"/>
                    </a:cubicBezTo>
                    <a:cubicBezTo>
                      <a:pt x="25820" y="90938"/>
                      <a:pt x="25329" y="91034"/>
                      <a:pt x="24829" y="91034"/>
                    </a:cubicBezTo>
                    <a:cubicBezTo>
                      <a:pt x="17275" y="91034"/>
                      <a:pt x="9721" y="91034"/>
                      <a:pt x="2167" y="91034"/>
                    </a:cubicBezTo>
                    <a:cubicBezTo>
                      <a:pt x="1290" y="91034"/>
                      <a:pt x="211" y="91297"/>
                      <a:pt x="0" y="89630"/>
                    </a:cubicBezTo>
                    <a:cubicBezTo>
                      <a:pt x="763" y="89516"/>
                      <a:pt x="1474" y="89359"/>
                      <a:pt x="2185" y="89306"/>
                    </a:cubicBezTo>
                    <a:cubicBezTo>
                      <a:pt x="7624" y="88902"/>
                      <a:pt x="9932" y="86674"/>
                      <a:pt x="11151" y="81015"/>
                    </a:cubicBezTo>
                    <a:cubicBezTo>
                      <a:pt x="11932" y="77383"/>
                      <a:pt x="12450" y="73689"/>
                      <a:pt x="13011" y="70013"/>
                    </a:cubicBezTo>
                    <a:cubicBezTo>
                      <a:pt x="14187" y="62257"/>
                      <a:pt x="15292" y="54484"/>
                      <a:pt x="16521" y="46728"/>
                    </a:cubicBezTo>
                    <a:cubicBezTo>
                      <a:pt x="16915" y="44096"/>
                      <a:pt x="17494" y="41587"/>
                      <a:pt x="17907" y="38998"/>
                    </a:cubicBezTo>
                    <a:cubicBezTo>
                      <a:pt x="18784" y="33497"/>
                      <a:pt x="19539" y="27988"/>
                      <a:pt x="20416" y="22495"/>
                    </a:cubicBezTo>
                    <a:cubicBezTo>
                      <a:pt x="21074" y="18328"/>
                      <a:pt x="21846" y="14178"/>
                      <a:pt x="22539" y="10019"/>
                    </a:cubicBezTo>
                    <a:cubicBezTo>
                      <a:pt x="22934" y="7607"/>
                      <a:pt x="23232" y="5176"/>
                      <a:pt x="23653" y="2764"/>
                    </a:cubicBezTo>
                    <a:cubicBezTo>
                      <a:pt x="23899" y="1822"/>
                      <a:pt x="24206" y="898"/>
                      <a:pt x="24583" y="0"/>
                    </a:cubicBezTo>
                    <a:close/>
                    <a:moveTo>
                      <a:pt x="26979" y="18328"/>
                    </a:moveTo>
                    <a:cubicBezTo>
                      <a:pt x="26470" y="19100"/>
                      <a:pt x="26154" y="19363"/>
                      <a:pt x="26101" y="19653"/>
                    </a:cubicBezTo>
                    <a:cubicBezTo>
                      <a:pt x="24934" y="29970"/>
                      <a:pt x="23759" y="40288"/>
                      <a:pt x="22592" y="50606"/>
                    </a:cubicBezTo>
                    <a:cubicBezTo>
                      <a:pt x="22618" y="50982"/>
                      <a:pt x="22680" y="51356"/>
                      <a:pt x="22776" y="51720"/>
                    </a:cubicBezTo>
                    <a:lnTo>
                      <a:pt x="45693" y="51720"/>
                    </a:lnTo>
                    <a:cubicBezTo>
                      <a:pt x="39762" y="40350"/>
                      <a:pt x="33059" y="29760"/>
                      <a:pt x="26979" y="1832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854" name="Google Shape;3854;p24"/>
              <p:cNvSpPr/>
              <p:nvPr/>
            </p:nvSpPr>
            <p:spPr>
              <a:xfrm>
                <a:off x="2215642" y="1443696"/>
                <a:ext cx="89674" cy="90646"/>
              </a:xfrm>
              <a:custGeom>
                <a:rect b="b" l="l" r="r" t="t"/>
                <a:pathLst>
                  <a:path extrusionOk="0" h="90646" w="89674">
                    <a:moveTo>
                      <a:pt x="89674" y="89069"/>
                    </a:moveTo>
                    <a:cubicBezTo>
                      <a:pt x="89376" y="90824"/>
                      <a:pt x="88235" y="90578"/>
                      <a:pt x="87262" y="90578"/>
                    </a:cubicBezTo>
                    <a:cubicBezTo>
                      <a:pt x="82340" y="90578"/>
                      <a:pt x="77418" y="90578"/>
                      <a:pt x="72487" y="90578"/>
                    </a:cubicBezTo>
                    <a:cubicBezTo>
                      <a:pt x="70796" y="90578"/>
                      <a:pt x="69103" y="90502"/>
                      <a:pt x="67407" y="90350"/>
                    </a:cubicBezTo>
                    <a:cubicBezTo>
                      <a:pt x="66709" y="90232"/>
                      <a:pt x="66023" y="90057"/>
                      <a:pt x="65354" y="89823"/>
                    </a:cubicBezTo>
                    <a:cubicBezTo>
                      <a:pt x="65354" y="89402"/>
                      <a:pt x="65293" y="89148"/>
                      <a:pt x="65354" y="89087"/>
                    </a:cubicBezTo>
                    <a:cubicBezTo>
                      <a:pt x="66881" y="88007"/>
                      <a:pt x="67214" y="86683"/>
                      <a:pt x="66512" y="84910"/>
                    </a:cubicBezTo>
                    <a:cubicBezTo>
                      <a:pt x="65170" y="81532"/>
                      <a:pt x="63977" y="78102"/>
                      <a:pt x="62722" y="74698"/>
                    </a:cubicBezTo>
                    <a:cubicBezTo>
                      <a:pt x="60967" y="69872"/>
                      <a:pt x="59160" y="65047"/>
                      <a:pt x="57344" y="60213"/>
                    </a:cubicBezTo>
                    <a:cubicBezTo>
                      <a:pt x="55589" y="55572"/>
                      <a:pt x="56466" y="55703"/>
                      <a:pt x="51202" y="55721"/>
                    </a:cubicBezTo>
                    <a:cubicBezTo>
                      <a:pt x="44745" y="55721"/>
                      <a:pt x="38296" y="55773"/>
                      <a:pt x="31839" y="55721"/>
                    </a:cubicBezTo>
                    <a:cubicBezTo>
                      <a:pt x="29812" y="55721"/>
                      <a:pt x="28584" y="56159"/>
                      <a:pt x="27803" y="58256"/>
                    </a:cubicBezTo>
                    <a:cubicBezTo>
                      <a:pt x="26091" y="62530"/>
                      <a:pt x="24712" y="66930"/>
                      <a:pt x="23680" y="71417"/>
                    </a:cubicBezTo>
                    <a:cubicBezTo>
                      <a:pt x="23294" y="73294"/>
                      <a:pt x="22215" y="75014"/>
                      <a:pt x="21618" y="76865"/>
                    </a:cubicBezTo>
                    <a:cubicBezTo>
                      <a:pt x="20741" y="79427"/>
                      <a:pt x="19749" y="81936"/>
                      <a:pt x="19863" y="84761"/>
                    </a:cubicBezTo>
                    <a:cubicBezTo>
                      <a:pt x="19933" y="87305"/>
                      <a:pt x="20091" y="87692"/>
                      <a:pt x="22495" y="88350"/>
                    </a:cubicBezTo>
                    <a:cubicBezTo>
                      <a:pt x="23233" y="88531"/>
                      <a:pt x="23984" y="88651"/>
                      <a:pt x="24741" y="88709"/>
                    </a:cubicBezTo>
                    <a:cubicBezTo>
                      <a:pt x="25417" y="88771"/>
                      <a:pt x="26286" y="88709"/>
                      <a:pt x="26277" y="89587"/>
                    </a:cubicBezTo>
                    <a:cubicBezTo>
                      <a:pt x="26277" y="90639"/>
                      <a:pt x="25399" y="90596"/>
                      <a:pt x="24583" y="90596"/>
                    </a:cubicBezTo>
                    <a:cubicBezTo>
                      <a:pt x="23145" y="90596"/>
                      <a:pt x="21697" y="90596"/>
                      <a:pt x="20258" y="90596"/>
                    </a:cubicBezTo>
                    <a:lnTo>
                      <a:pt x="8853" y="90596"/>
                    </a:lnTo>
                    <a:lnTo>
                      <a:pt x="1465" y="90639"/>
                    </a:lnTo>
                    <a:cubicBezTo>
                      <a:pt x="1129" y="90668"/>
                      <a:pt x="790" y="90610"/>
                      <a:pt x="483" y="90473"/>
                    </a:cubicBezTo>
                    <a:cubicBezTo>
                      <a:pt x="216" y="90291"/>
                      <a:pt x="39" y="90003"/>
                      <a:pt x="0" y="89683"/>
                    </a:cubicBezTo>
                    <a:cubicBezTo>
                      <a:pt x="0" y="89429"/>
                      <a:pt x="281" y="88990"/>
                      <a:pt x="500" y="88946"/>
                    </a:cubicBezTo>
                    <a:cubicBezTo>
                      <a:pt x="1249" y="88830"/>
                      <a:pt x="2006" y="88763"/>
                      <a:pt x="2764" y="88744"/>
                    </a:cubicBezTo>
                    <a:cubicBezTo>
                      <a:pt x="5475" y="88560"/>
                      <a:pt x="8028" y="87797"/>
                      <a:pt x="9844" y="85744"/>
                    </a:cubicBezTo>
                    <a:cubicBezTo>
                      <a:pt x="11153" y="84196"/>
                      <a:pt x="12188" y="82437"/>
                      <a:pt x="12906" y="80541"/>
                    </a:cubicBezTo>
                    <a:cubicBezTo>
                      <a:pt x="15538" y="73847"/>
                      <a:pt x="17959" y="67091"/>
                      <a:pt x="20469" y="60362"/>
                    </a:cubicBezTo>
                    <a:cubicBezTo>
                      <a:pt x="22680" y="54422"/>
                      <a:pt x="24943" y="48500"/>
                      <a:pt x="27110" y="42543"/>
                    </a:cubicBezTo>
                    <a:cubicBezTo>
                      <a:pt x="29277" y="36586"/>
                      <a:pt x="31313" y="30409"/>
                      <a:pt x="33497" y="24347"/>
                    </a:cubicBezTo>
                    <a:cubicBezTo>
                      <a:pt x="34743" y="20837"/>
                      <a:pt x="35954" y="17328"/>
                      <a:pt x="37252" y="13818"/>
                    </a:cubicBezTo>
                    <a:cubicBezTo>
                      <a:pt x="37753" y="12476"/>
                      <a:pt x="38516" y="11239"/>
                      <a:pt x="39007" y="9897"/>
                    </a:cubicBezTo>
                    <a:cubicBezTo>
                      <a:pt x="39928" y="7493"/>
                      <a:pt x="40674" y="5018"/>
                      <a:pt x="41639" y="2632"/>
                    </a:cubicBezTo>
                    <a:cubicBezTo>
                      <a:pt x="42060" y="1606"/>
                      <a:pt x="42201" y="0"/>
                      <a:pt x="43631" y="0"/>
                    </a:cubicBezTo>
                    <a:cubicBezTo>
                      <a:pt x="45061" y="0"/>
                      <a:pt x="45280" y="1641"/>
                      <a:pt x="45736" y="2799"/>
                    </a:cubicBezTo>
                    <a:cubicBezTo>
                      <a:pt x="47868" y="8142"/>
                      <a:pt x="50123" y="13450"/>
                      <a:pt x="52176" y="18810"/>
                    </a:cubicBezTo>
                    <a:cubicBezTo>
                      <a:pt x="53282" y="21636"/>
                      <a:pt x="54106" y="24575"/>
                      <a:pt x="55186" y="27409"/>
                    </a:cubicBezTo>
                    <a:cubicBezTo>
                      <a:pt x="56993" y="32146"/>
                      <a:pt x="58914" y="36840"/>
                      <a:pt x="60748" y="41560"/>
                    </a:cubicBezTo>
                    <a:cubicBezTo>
                      <a:pt x="63775" y="49360"/>
                      <a:pt x="66758" y="57168"/>
                      <a:pt x="69776" y="64959"/>
                    </a:cubicBezTo>
                    <a:cubicBezTo>
                      <a:pt x="71338" y="68969"/>
                      <a:pt x="72776" y="73031"/>
                      <a:pt x="74549" y="76944"/>
                    </a:cubicBezTo>
                    <a:cubicBezTo>
                      <a:pt x="75593" y="79234"/>
                      <a:pt x="77532" y="81138"/>
                      <a:pt x="78427" y="83454"/>
                    </a:cubicBezTo>
                    <a:cubicBezTo>
                      <a:pt x="79418" y="86025"/>
                      <a:pt x="81480" y="86963"/>
                      <a:pt x="83585" y="87841"/>
                    </a:cubicBezTo>
                    <a:cubicBezTo>
                      <a:pt x="84956" y="88265"/>
                      <a:pt x="86367" y="88544"/>
                      <a:pt x="87797" y="88674"/>
                    </a:cubicBezTo>
                    <a:cubicBezTo>
                      <a:pt x="88437" y="88797"/>
                      <a:pt x="89051" y="88937"/>
                      <a:pt x="89674" y="89069"/>
                    </a:cubicBezTo>
                    <a:close/>
                    <a:moveTo>
                      <a:pt x="30435" y="50895"/>
                    </a:moveTo>
                    <a:cubicBezTo>
                      <a:pt x="35515" y="51501"/>
                      <a:pt x="51816" y="51246"/>
                      <a:pt x="53492" y="50544"/>
                    </a:cubicBezTo>
                    <a:cubicBezTo>
                      <a:pt x="53010" y="49114"/>
                      <a:pt x="52518" y="47675"/>
                      <a:pt x="52027" y="46245"/>
                    </a:cubicBezTo>
                    <a:cubicBezTo>
                      <a:pt x="50167" y="40823"/>
                      <a:pt x="48289" y="35410"/>
                      <a:pt x="46438" y="29988"/>
                    </a:cubicBezTo>
                    <a:cubicBezTo>
                      <a:pt x="45412" y="26987"/>
                      <a:pt x="44455" y="23952"/>
                      <a:pt x="43411" y="20960"/>
                    </a:cubicBezTo>
                    <a:cubicBezTo>
                      <a:pt x="43043" y="19898"/>
                      <a:pt x="42920" y="18644"/>
                      <a:pt x="41613" y="17968"/>
                    </a:cubicBezTo>
                    <a:cubicBezTo>
                      <a:pt x="41298" y="18286"/>
                      <a:pt x="41029" y="18646"/>
                      <a:pt x="40814" y="19039"/>
                    </a:cubicBezTo>
                    <a:cubicBezTo>
                      <a:pt x="37402" y="29584"/>
                      <a:pt x="33945" y="40130"/>
                      <a:pt x="30435" y="5089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855" name="Google Shape;3855;p24"/>
              <p:cNvSpPr/>
              <p:nvPr/>
            </p:nvSpPr>
            <p:spPr>
              <a:xfrm>
                <a:off x="2576468" y="1443584"/>
                <a:ext cx="80272" cy="92431"/>
              </a:xfrm>
              <a:custGeom>
                <a:rect b="b" l="l" r="r" t="t"/>
                <a:pathLst>
                  <a:path extrusionOk="0" h="92431" w="80272">
                    <a:moveTo>
                      <a:pt x="77403" y="26064"/>
                    </a:moveTo>
                    <a:cubicBezTo>
                      <a:pt x="76990" y="24387"/>
                      <a:pt x="76701" y="22685"/>
                      <a:pt x="76525" y="20967"/>
                    </a:cubicBezTo>
                    <a:cubicBezTo>
                      <a:pt x="76341" y="13597"/>
                      <a:pt x="71682" y="9982"/>
                      <a:pt x="65515" y="7640"/>
                    </a:cubicBezTo>
                    <a:cubicBezTo>
                      <a:pt x="60356" y="5665"/>
                      <a:pt x="54881" y="4645"/>
                      <a:pt x="49363" y="4630"/>
                    </a:cubicBezTo>
                    <a:cubicBezTo>
                      <a:pt x="42818" y="4630"/>
                      <a:pt x="36202" y="5060"/>
                      <a:pt x="30149" y="7666"/>
                    </a:cubicBezTo>
                    <a:cubicBezTo>
                      <a:pt x="23928" y="10342"/>
                      <a:pt x="18743" y="14501"/>
                      <a:pt x="15637" y="20896"/>
                    </a:cubicBezTo>
                    <a:cubicBezTo>
                      <a:pt x="13768" y="24593"/>
                      <a:pt x="12417" y="28528"/>
                      <a:pt x="11628" y="32592"/>
                    </a:cubicBezTo>
                    <a:cubicBezTo>
                      <a:pt x="11356" y="34074"/>
                      <a:pt x="11356" y="35610"/>
                      <a:pt x="11163" y="37119"/>
                    </a:cubicBezTo>
                    <a:cubicBezTo>
                      <a:pt x="10329" y="43599"/>
                      <a:pt x="10908" y="50183"/>
                      <a:pt x="12847" y="56421"/>
                    </a:cubicBezTo>
                    <a:cubicBezTo>
                      <a:pt x="14330" y="61472"/>
                      <a:pt x="16786" y="66187"/>
                      <a:pt x="20077" y="70300"/>
                    </a:cubicBezTo>
                    <a:cubicBezTo>
                      <a:pt x="23489" y="74450"/>
                      <a:pt x="27192" y="78275"/>
                      <a:pt x="31789" y="81118"/>
                    </a:cubicBezTo>
                    <a:cubicBezTo>
                      <a:pt x="33140" y="81952"/>
                      <a:pt x="34711" y="82425"/>
                      <a:pt x="36176" y="83145"/>
                    </a:cubicBezTo>
                    <a:cubicBezTo>
                      <a:pt x="41852" y="86014"/>
                      <a:pt x="48012" y="86742"/>
                      <a:pt x="54206" y="86821"/>
                    </a:cubicBezTo>
                    <a:cubicBezTo>
                      <a:pt x="58592" y="86882"/>
                      <a:pt x="63032" y="86672"/>
                      <a:pt x="67261" y="85233"/>
                    </a:cubicBezTo>
                    <a:cubicBezTo>
                      <a:pt x="71595" y="83861"/>
                      <a:pt x="75034" y="80521"/>
                      <a:pt x="76525" y="76222"/>
                    </a:cubicBezTo>
                    <a:cubicBezTo>
                      <a:pt x="77175" y="74468"/>
                      <a:pt x="77754" y="72713"/>
                      <a:pt x="78412" y="70958"/>
                    </a:cubicBezTo>
                    <a:cubicBezTo>
                      <a:pt x="78666" y="70399"/>
                      <a:pt x="78964" y="69856"/>
                      <a:pt x="79289" y="69335"/>
                    </a:cubicBezTo>
                    <a:lnTo>
                      <a:pt x="79921" y="69414"/>
                    </a:lnTo>
                    <a:cubicBezTo>
                      <a:pt x="80166" y="70210"/>
                      <a:pt x="80280" y="71039"/>
                      <a:pt x="80272" y="71871"/>
                    </a:cubicBezTo>
                    <a:cubicBezTo>
                      <a:pt x="79745" y="75205"/>
                      <a:pt x="79070" y="78521"/>
                      <a:pt x="78429" y="81829"/>
                    </a:cubicBezTo>
                    <a:cubicBezTo>
                      <a:pt x="78131" y="83408"/>
                      <a:pt x="77745" y="84970"/>
                      <a:pt x="77464" y="86549"/>
                    </a:cubicBezTo>
                    <a:cubicBezTo>
                      <a:pt x="77175" y="88361"/>
                      <a:pt x="75762" y="89788"/>
                      <a:pt x="73955" y="90102"/>
                    </a:cubicBezTo>
                    <a:cubicBezTo>
                      <a:pt x="71498" y="90740"/>
                      <a:pt x="68998" y="91209"/>
                      <a:pt x="66480" y="91506"/>
                    </a:cubicBezTo>
                    <a:cubicBezTo>
                      <a:pt x="62111" y="92045"/>
                      <a:pt x="57715" y="92352"/>
                      <a:pt x="53319" y="92427"/>
                    </a:cubicBezTo>
                    <a:cubicBezTo>
                      <a:pt x="46792" y="92496"/>
                      <a:pt x="40282" y="91768"/>
                      <a:pt x="33930" y="90260"/>
                    </a:cubicBezTo>
                    <a:cubicBezTo>
                      <a:pt x="29394" y="89222"/>
                      <a:pt x="25007" y="87584"/>
                      <a:pt x="20901" y="85391"/>
                    </a:cubicBezTo>
                    <a:cubicBezTo>
                      <a:pt x="20024" y="84917"/>
                      <a:pt x="19050" y="84619"/>
                      <a:pt x="18866" y="83373"/>
                    </a:cubicBezTo>
                    <a:cubicBezTo>
                      <a:pt x="18813" y="82996"/>
                      <a:pt x="18164" y="82689"/>
                      <a:pt x="17760" y="82390"/>
                    </a:cubicBezTo>
                    <a:cubicBezTo>
                      <a:pt x="11215" y="77473"/>
                      <a:pt x="6171" y="70815"/>
                      <a:pt x="3223" y="63176"/>
                    </a:cubicBezTo>
                    <a:cubicBezTo>
                      <a:pt x="1705" y="59412"/>
                      <a:pt x="1415" y="55148"/>
                      <a:pt x="591" y="51104"/>
                    </a:cubicBezTo>
                    <a:cubicBezTo>
                      <a:pt x="406" y="50226"/>
                      <a:pt x="441" y="49253"/>
                      <a:pt x="292" y="48331"/>
                    </a:cubicBezTo>
                    <a:cubicBezTo>
                      <a:pt x="-585" y="43190"/>
                      <a:pt x="696" y="38233"/>
                      <a:pt x="1722" y="33294"/>
                    </a:cubicBezTo>
                    <a:cubicBezTo>
                      <a:pt x="3302" y="26054"/>
                      <a:pt x="6846" y="19391"/>
                      <a:pt x="11979" y="14044"/>
                    </a:cubicBezTo>
                    <a:cubicBezTo>
                      <a:pt x="15664" y="10079"/>
                      <a:pt x="19875" y="6596"/>
                      <a:pt x="25095" y="4674"/>
                    </a:cubicBezTo>
                    <a:cubicBezTo>
                      <a:pt x="27867" y="3665"/>
                      <a:pt x="30579" y="2419"/>
                      <a:pt x="33412" y="1621"/>
                    </a:cubicBezTo>
                    <a:cubicBezTo>
                      <a:pt x="35790" y="1035"/>
                      <a:pt x="38211" y="651"/>
                      <a:pt x="40659" y="472"/>
                    </a:cubicBezTo>
                    <a:cubicBezTo>
                      <a:pt x="50424" y="-572"/>
                      <a:pt x="60101" y="226"/>
                      <a:pt x="69752" y="1796"/>
                    </a:cubicBezTo>
                    <a:cubicBezTo>
                      <a:pt x="71753" y="2130"/>
                      <a:pt x="73788" y="2270"/>
                      <a:pt x="75806" y="2516"/>
                    </a:cubicBezTo>
                    <a:cubicBezTo>
                      <a:pt x="76640" y="2621"/>
                      <a:pt x="77482" y="2735"/>
                      <a:pt x="78306" y="2893"/>
                    </a:cubicBezTo>
                    <a:cubicBezTo>
                      <a:pt x="79377" y="2973"/>
                      <a:pt x="80175" y="3903"/>
                      <a:pt x="80096" y="4971"/>
                    </a:cubicBezTo>
                    <a:cubicBezTo>
                      <a:pt x="80087" y="5054"/>
                      <a:pt x="80079" y="5137"/>
                      <a:pt x="80061" y="5218"/>
                    </a:cubicBezTo>
                    <a:cubicBezTo>
                      <a:pt x="79842" y="8429"/>
                      <a:pt x="79675" y="11640"/>
                      <a:pt x="79544" y="14869"/>
                    </a:cubicBezTo>
                    <a:cubicBezTo>
                      <a:pt x="79447" y="17238"/>
                      <a:pt x="79438" y="19616"/>
                      <a:pt x="79386" y="21984"/>
                    </a:cubicBezTo>
                    <a:cubicBezTo>
                      <a:pt x="79280" y="23844"/>
                      <a:pt x="79158" y="24125"/>
                      <a:pt x="77403" y="2606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856" name="Google Shape;3856;p24"/>
              <p:cNvSpPr/>
              <p:nvPr/>
            </p:nvSpPr>
            <p:spPr>
              <a:xfrm>
                <a:off x="2188172" y="1302710"/>
                <a:ext cx="93892" cy="91082"/>
              </a:xfrm>
              <a:custGeom>
                <a:rect b="b" l="l" r="r" t="t"/>
                <a:pathLst>
                  <a:path extrusionOk="0" h="91082" w="93892">
                    <a:moveTo>
                      <a:pt x="47517" y="91082"/>
                    </a:moveTo>
                    <a:cubicBezTo>
                      <a:pt x="45982" y="90605"/>
                      <a:pt x="44769" y="89421"/>
                      <a:pt x="44254" y="87898"/>
                    </a:cubicBezTo>
                    <a:cubicBezTo>
                      <a:pt x="42359" y="82914"/>
                      <a:pt x="40490" y="77922"/>
                      <a:pt x="38507" y="72983"/>
                    </a:cubicBezTo>
                    <a:cubicBezTo>
                      <a:pt x="36524" y="68043"/>
                      <a:pt x="34427" y="63332"/>
                      <a:pt x="32488" y="58436"/>
                    </a:cubicBezTo>
                    <a:cubicBezTo>
                      <a:pt x="30365" y="53084"/>
                      <a:pt x="28417" y="47662"/>
                      <a:pt x="26294" y="42310"/>
                    </a:cubicBezTo>
                    <a:cubicBezTo>
                      <a:pt x="23838" y="36099"/>
                      <a:pt x="21293" y="29913"/>
                      <a:pt x="18740" y="23737"/>
                    </a:cubicBezTo>
                    <a:cubicBezTo>
                      <a:pt x="16608" y="18578"/>
                      <a:pt x="14353" y="13472"/>
                      <a:pt x="12274" y="8295"/>
                    </a:cubicBezTo>
                    <a:cubicBezTo>
                      <a:pt x="10528" y="3821"/>
                      <a:pt x="6756" y="2680"/>
                      <a:pt x="2632" y="2066"/>
                    </a:cubicBezTo>
                    <a:cubicBezTo>
                      <a:pt x="1834" y="1952"/>
                      <a:pt x="1018" y="1926"/>
                      <a:pt x="0" y="1847"/>
                    </a:cubicBezTo>
                    <a:cubicBezTo>
                      <a:pt x="246" y="697"/>
                      <a:pt x="746" y="259"/>
                      <a:pt x="1588" y="206"/>
                    </a:cubicBezTo>
                    <a:cubicBezTo>
                      <a:pt x="2939" y="118"/>
                      <a:pt x="4299" y="-22"/>
                      <a:pt x="5650" y="22"/>
                    </a:cubicBezTo>
                    <a:cubicBezTo>
                      <a:pt x="8774" y="127"/>
                      <a:pt x="11897" y="460"/>
                      <a:pt x="15029" y="460"/>
                    </a:cubicBezTo>
                    <a:cubicBezTo>
                      <a:pt x="18538" y="460"/>
                      <a:pt x="21969" y="188"/>
                      <a:pt x="25434" y="83"/>
                    </a:cubicBezTo>
                    <a:cubicBezTo>
                      <a:pt x="26787" y="36"/>
                      <a:pt x="28142" y="86"/>
                      <a:pt x="29488" y="232"/>
                    </a:cubicBezTo>
                    <a:cubicBezTo>
                      <a:pt x="30213" y="480"/>
                      <a:pt x="30899" y="831"/>
                      <a:pt x="31523" y="1276"/>
                    </a:cubicBezTo>
                    <a:cubicBezTo>
                      <a:pt x="30942" y="1580"/>
                      <a:pt x="30334" y="1830"/>
                      <a:pt x="29707" y="2022"/>
                    </a:cubicBezTo>
                    <a:cubicBezTo>
                      <a:pt x="28953" y="2136"/>
                      <a:pt x="28172" y="2022"/>
                      <a:pt x="27426" y="2180"/>
                    </a:cubicBezTo>
                    <a:cubicBezTo>
                      <a:pt x="24610" y="2698"/>
                      <a:pt x="23811" y="3751"/>
                      <a:pt x="24434" y="6567"/>
                    </a:cubicBezTo>
                    <a:cubicBezTo>
                      <a:pt x="24915" y="8445"/>
                      <a:pt x="25522" y="10289"/>
                      <a:pt x="26250" y="12085"/>
                    </a:cubicBezTo>
                    <a:cubicBezTo>
                      <a:pt x="28435" y="17955"/>
                      <a:pt x="30637" y="23816"/>
                      <a:pt x="32883" y="29632"/>
                    </a:cubicBezTo>
                    <a:cubicBezTo>
                      <a:pt x="35960" y="37780"/>
                      <a:pt x="39033" y="45925"/>
                      <a:pt x="42104" y="54067"/>
                    </a:cubicBezTo>
                    <a:cubicBezTo>
                      <a:pt x="44570" y="60638"/>
                      <a:pt x="46991" y="67227"/>
                      <a:pt x="49606" y="74299"/>
                    </a:cubicBezTo>
                    <a:cubicBezTo>
                      <a:pt x="50158" y="73228"/>
                      <a:pt x="50562" y="72544"/>
                      <a:pt x="50851" y="71833"/>
                    </a:cubicBezTo>
                    <a:cubicBezTo>
                      <a:pt x="53562" y="65174"/>
                      <a:pt x="56309" y="58533"/>
                      <a:pt x="58932" y="51838"/>
                    </a:cubicBezTo>
                    <a:cubicBezTo>
                      <a:pt x="60809" y="47039"/>
                      <a:pt x="62494" y="42187"/>
                      <a:pt x="64319" y="37344"/>
                    </a:cubicBezTo>
                    <a:cubicBezTo>
                      <a:pt x="65573" y="34019"/>
                      <a:pt x="66951" y="30747"/>
                      <a:pt x="68205" y="27413"/>
                    </a:cubicBezTo>
                    <a:cubicBezTo>
                      <a:pt x="69960" y="22734"/>
                      <a:pt x="71630" y="18034"/>
                      <a:pt x="73215" y="13314"/>
                    </a:cubicBezTo>
                    <a:cubicBezTo>
                      <a:pt x="74031" y="10919"/>
                      <a:pt x="74786" y="8506"/>
                      <a:pt x="75365" y="6049"/>
                    </a:cubicBezTo>
                    <a:cubicBezTo>
                      <a:pt x="76005" y="3356"/>
                      <a:pt x="75145" y="2329"/>
                      <a:pt x="72399" y="2057"/>
                    </a:cubicBezTo>
                    <a:cubicBezTo>
                      <a:pt x="71180" y="1934"/>
                      <a:pt x="69829" y="2426"/>
                      <a:pt x="68556" y="1180"/>
                    </a:cubicBezTo>
                    <a:cubicBezTo>
                      <a:pt x="69013" y="829"/>
                      <a:pt x="69434" y="303"/>
                      <a:pt x="69837" y="241"/>
                    </a:cubicBezTo>
                    <a:cubicBezTo>
                      <a:pt x="71092" y="32"/>
                      <a:pt x="72366" y="-41"/>
                      <a:pt x="73636" y="22"/>
                    </a:cubicBezTo>
                    <a:cubicBezTo>
                      <a:pt x="79204" y="469"/>
                      <a:pt x="84800" y="469"/>
                      <a:pt x="90367" y="22"/>
                    </a:cubicBezTo>
                    <a:cubicBezTo>
                      <a:pt x="91540" y="-1"/>
                      <a:pt x="92714" y="66"/>
                      <a:pt x="93877" y="224"/>
                    </a:cubicBezTo>
                    <a:cubicBezTo>
                      <a:pt x="94017" y="1829"/>
                      <a:pt x="93175" y="1978"/>
                      <a:pt x="92175" y="1978"/>
                    </a:cubicBezTo>
                    <a:cubicBezTo>
                      <a:pt x="89786" y="1999"/>
                      <a:pt x="87498" y="2942"/>
                      <a:pt x="85788" y="4610"/>
                    </a:cubicBezTo>
                    <a:cubicBezTo>
                      <a:pt x="84075" y="6255"/>
                      <a:pt x="82755" y="8264"/>
                      <a:pt x="81927" y="10489"/>
                    </a:cubicBezTo>
                    <a:cubicBezTo>
                      <a:pt x="79479" y="16349"/>
                      <a:pt x="77119" y="22236"/>
                      <a:pt x="74707" y="28106"/>
                    </a:cubicBezTo>
                    <a:cubicBezTo>
                      <a:pt x="72706" y="32960"/>
                      <a:pt x="70697" y="37803"/>
                      <a:pt x="68679" y="42635"/>
                    </a:cubicBezTo>
                    <a:cubicBezTo>
                      <a:pt x="66556" y="47706"/>
                      <a:pt x="64363" y="52751"/>
                      <a:pt x="62257" y="57822"/>
                    </a:cubicBezTo>
                    <a:cubicBezTo>
                      <a:pt x="59897" y="63525"/>
                      <a:pt x="57651" y="69280"/>
                      <a:pt x="55238" y="74965"/>
                    </a:cubicBezTo>
                    <a:cubicBezTo>
                      <a:pt x="53791" y="78387"/>
                      <a:pt x="52132" y="81721"/>
                      <a:pt x="50571" y="85090"/>
                    </a:cubicBezTo>
                    <a:cubicBezTo>
                      <a:pt x="50114" y="86090"/>
                      <a:pt x="49693" y="87117"/>
                      <a:pt x="49202" y="88091"/>
                    </a:cubicBezTo>
                    <a:cubicBezTo>
                      <a:pt x="48711" y="89064"/>
                      <a:pt x="48132" y="90056"/>
                      <a:pt x="47517" y="9108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857" name="Google Shape;3857;p24"/>
              <p:cNvSpPr/>
              <p:nvPr/>
            </p:nvSpPr>
            <p:spPr>
              <a:xfrm>
                <a:off x="2390999" y="1444442"/>
                <a:ext cx="52258" cy="90372"/>
              </a:xfrm>
              <a:custGeom>
                <a:rect b="b" l="l" r="r" t="t"/>
                <a:pathLst>
                  <a:path extrusionOk="0" h="90372" w="52258">
                    <a:moveTo>
                      <a:pt x="50641" y="74093"/>
                    </a:moveTo>
                    <a:cubicBezTo>
                      <a:pt x="51974" y="74093"/>
                      <a:pt x="52299" y="74672"/>
                      <a:pt x="52255" y="75435"/>
                    </a:cubicBezTo>
                    <a:cubicBezTo>
                      <a:pt x="52176" y="76698"/>
                      <a:pt x="52088" y="77953"/>
                      <a:pt x="51887" y="79199"/>
                    </a:cubicBezTo>
                    <a:cubicBezTo>
                      <a:pt x="51422" y="82094"/>
                      <a:pt x="50878" y="84980"/>
                      <a:pt x="50378" y="87876"/>
                    </a:cubicBezTo>
                    <a:cubicBezTo>
                      <a:pt x="50255" y="89216"/>
                      <a:pt x="49088" y="90217"/>
                      <a:pt x="47746" y="90131"/>
                    </a:cubicBezTo>
                    <a:cubicBezTo>
                      <a:pt x="46561" y="90174"/>
                      <a:pt x="45377" y="90332"/>
                      <a:pt x="44192" y="90341"/>
                    </a:cubicBezTo>
                    <a:cubicBezTo>
                      <a:pt x="38253" y="90341"/>
                      <a:pt x="32304" y="90411"/>
                      <a:pt x="26364" y="90341"/>
                    </a:cubicBezTo>
                    <a:cubicBezTo>
                      <a:pt x="22302" y="90288"/>
                      <a:pt x="18240" y="89938"/>
                      <a:pt x="14178" y="89885"/>
                    </a:cubicBezTo>
                    <a:cubicBezTo>
                      <a:pt x="10791" y="89841"/>
                      <a:pt x="7396" y="90052"/>
                      <a:pt x="4010" y="90139"/>
                    </a:cubicBezTo>
                    <a:cubicBezTo>
                      <a:pt x="3001" y="90139"/>
                      <a:pt x="1921" y="90271"/>
                      <a:pt x="1509" y="88753"/>
                    </a:cubicBezTo>
                    <a:cubicBezTo>
                      <a:pt x="1934" y="88591"/>
                      <a:pt x="2367" y="88453"/>
                      <a:pt x="2808" y="88341"/>
                    </a:cubicBezTo>
                    <a:cubicBezTo>
                      <a:pt x="3387" y="88227"/>
                      <a:pt x="3992" y="88227"/>
                      <a:pt x="4562" y="88104"/>
                    </a:cubicBezTo>
                    <a:cubicBezTo>
                      <a:pt x="7563" y="87455"/>
                      <a:pt x="8677" y="86349"/>
                      <a:pt x="8949" y="83375"/>
                    </a:cubicBezTo>
                    <a:cubicBezTo>
                      <a:pt x="9274" y="79602"/>
                      <a:pt x="9633" y="75812"/>
                      <a:pt x="9642" y="72031"/>
                    </a:cubicBezTo>
                    <a:cubicBezTo>
                      <a:pt x="9712" y="51483"/>
                      <a:pt x="9642" y="30936"/>
                      <a:pt x="9642" y="10388"/>
                    </a:cubicBezTo>
                    <a:cubicBezTo>
                      <a:pt x="9668" y="9879"/>
                      <a:pt x="9668" y="9370"/>
                      <a:pt x="9642" y="8861"/>
                    </a:cubicBezTo>
                    <a:cubicBezTo>
                      <a:pt x="9300" y="5089"/>
                      <a:pt x="6931" y="2860"/>
                      <a:pt x="3141" y="2720"/>
                    </a:cubicBezTo>
                    <a:cubicBezTo>
                      <a:pt x="2295" y="2746"/>
                      <a:pt x="1449" y="2687"/>
                      <a:pt x="614" y="2544"/>
                    </a:cubicBezTo>
                    <a:cubicBezTo>
                      <a:pt x="316" y="2474"/>
                      <a:pt x="44" y="1799"/>
                      <a:pt x="0" y="1377"/>
                    </a:cubicBezTo>
                    <a:cubicBezTo>
                      <a:pt x="0" y="1184"/>
                      <a:pt x="562" y="737"/>
                      <a:pt x="877" y="737"/>
                    </a:cubicBezTo>
                    <a:cubicBezTo>
                      <a:pt x="2053" y="737"/>
                      <a:pt x="3237" y="956"/>
                      <a:pt x="4387" y="956"/>
                    </a:cubicBezTo>
                    <a:cubicBezTo>
                      <a:pt x="16617" y="956"/>
                      <a:pt x="28847" y="1000"/>
                      <a:pt x="41069" y="956"/>
                    </a:cubicBezTo>
                    <a:cubicBezTo>
                      <a:pt x="43097" y="846"/>
                      <a:pt x="45118" y="626"/>
                      <a:pt x="47123" y="298"/>
                    </a:cubicBezTo>
                    <a:lnTo>
                      <a:pt x="49448" y="0"/>
                    </a:lnTo>
                    <a:cubicBezTo>
                      <a:pt x="49263" y="1667"/>
                      <a:pt x="49114" y="3062"/>
                      <a:pt x="48956" y="4457"/>
                    </a:cubicBezTo>
                    <a:cubicBezTo>
                      <a:pt x="48693" y="6887"/>
                      <a:pt x="48430" y="9317"/>
                      <a:pt x="48149" y="11748"/>
                    </a:cubicBezTo>
                    <a:cubicBezTo>
                      <a:pt x="48046" y="12750"/>
                      <a:pt x="47875" y="13743"/>
                      <a:pt x="47640" y="14722"/>
                    </a:cubicBezTo>
                    <a:cubicBezTo>
                      <a:pt x="47478" y="15077"/>
                      <a:pt x="47148" y="15327"/>
                      <a:pt x="46763" y="15389"/>
                    </a:cubicBezTo>
                    <a:cubicBezTo>
                      <a:pt x="46368" y="15306"/>
                      <a:pt x="46040" y="15033"/>
                      <a:pt x="45886" y="14661"/>
                    </a:cubicBezTo>
                    <a:cubicBezTo>
                      <a:pt x="45605" y="13862"/>
                      <a:pt x="45411" y="13036"/>
                      <a:pt x="45307" y="12195"/>
                    </a:cubicBezTo>
                    <a:cubicBezTo>
                      <a:pt x="44850" y="8607"/>
                      <a:pt x="43183" y="6677"/>
                      <a:pt x="39569" y="6352"/>
                    </a:cubicBezTo>
                    <a:cubicBezTo>
                      <a:pt x="35524" y="5984"/>
                      <a:pt x="31453" y="5940"/>
                      <a:pt x="27391" y="5808"/>
                    </a:cubicBezTo>
                    <a:cubicBezTo>
                      <a:pt x="25127" y="5738"/>
                      <a:pt x="22855" y="5808"/>
                      <a:pt x="20232" y="5808"/>
                    </a:cubicBezTo>
                    <a:cubicBezTo>
                      <a:pt x="20100" y="17319"/>
                      <a:pt x="20232" y="28575"/>
                      <a:pt x="20162" y="40104"/>
                    </a:cubicBezTo>
                    <a:cubicBezTo>
                      <a:pt x="21144" y="40148"/>
                      <a:pt x="21960" y="40235"/>
                      <a:pt x="22794" y="40235"/>
                    </a:cubicBezTo>
                    <a:cubicBezTo>
                      <a:pt x="27470" y="40235"/>
                      <a:pt x="32137" y="40235"/>
                      <a:pt x="36831" y="40235"/>
                    </a:cubicBezTo>
                    <a:cubicBezTo>
                      <a:pt x="40271" y="40235"/>
                      <a:pt x="43622" y="39867"/>
                      <a:pt x="46237" y="37217"/>
                    </a:cubicBezTo>
                    <a:cubicBezTo>
                      <a:pt x="46386" y="37068"/>
                      <a:pt x="46684" y="37059"/>
                      <a:pt x="47272" y="36866"/>
                    </a:cubicBezTo>
                    <a:cubicBezTo>
                      <a:pt x="47438" y="39902"/>
                      <a:pt x="46780" y="42683"/>
                      <a:pt x="46394" y="45517"/>
                    </a:cubicBezTo>
                    <a:cubicBezTo>
                      <a:pt x="46008" y="48351"/>
                      <a:pt x="45991" y="51211"/>
                      <a:pt x="45771" y="54738"/>
                    </a:cubicBezTo>
                    <a:cubicBezTo>
                      <a:pt x="44894" y="53992"/>
                      <a:pt x="44359" y="53729"/>
                      <a:pt x="44271" y="53352"/>
                    </a:cubicBezTo>
                    <a:cubicBezTo>
                      <a:pt x="44052" y="52475"/>
                      <a:pt x="44105" y="51501"/>
                      <a:pt x="43973" y="50579"/>
                    </a:cubicBezTo>
                    <a:cubicBezTo>
                      <a:pt x="43779" y="48406"/>
                      <a:pt x="42265" y="46577"/>
                      <a:pt x="40165" y="45982"/>
                    </a:cubicBezTo>
                    <a:cubicBezTo>
                      <a:pt x="39352" y="45755"/>
                      <a:pt x="38522" y="45593"/>
                      <a:pt x="37682" y="45500"/>
                    </a:cubicBezTo>
                    <a:cubicBezTo>
                      <a:pt x="37102" y="45400"/>
                      <a:pt x="36515" y="45347"/>
                      <a:pt x="35928" y="45342"/>
                    </a:cubicBezTo>
                    <a:lnTo>
                      <a:pt x="20381" y="45342"/>
                    </a:lnTo>
                    <a:cubicBezTo>
                      <a:pt x="20328" y="45894"/>
                      <a:pt x="20197" y="46614"/>
                      <a:pt x="20188" y="47342"/>
                    </a:cubicBezTo>
                    <a:cubicBezTo>
                      <a:pt x="20188" y="56510"/>
                      <a:pt x="20144" y="65687"/>
                      <a:pt x="20188" y="74856"/>
                    </a:cubicBezTo>
                    <a:cubicBezTo>
                      <a:pt x="20222" y="76801"/>
                      <a:pt x="20410" y="78740"/>
                      <a:pt x="20749" y="80655"/>
                    </a:cubicBezTo>
                    <a:cubicBezTo>
                      <a:pt x="21162" y="83042"/>
                      <a:pt x="23022" y="84165"/>
                      <a:pt x="25136" y="84752"/>
                    </a:cubicBezTo>
                    <a:cubicBezTo>
                      <a:pt x="27017" y="85258"/>
                      <a:pt x="28954" y="85529"/>
                      <a:pt x="30900" y="85560"/>
                    </a:cubicBezTo>
                    <a:cubicBezTo>
                      <a:pt x="34410" y="85612"/>
                      <a:pt x="37849" y="85454"/>
                      <a:pt x="41323" y="85305"/>
                    </a:cubicBezTo>
                    <a:cubicBezTo>
                      <a:pt x="45636" y="85109"/>
                      <a:pt x="49193" y="81862"/>
                      <a:pt x="49781" y="77584"/>
                    </a:cubicBezTo>
                    <a:cubicBezTo>
                      <a:pt x="49983" y="76401"/>
                      <a:pt x="50264" y="75233"/>
                      <a:pt x="50641" y="7409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858" name="Google Shape;3858;p24"/>
              <p:cNvSpPr/>
              <p:nvPr/>
            </p:nvSpPr>
            <p:spPr>
              <a:xfrm>
                <a:off x="2289831" y="1302363"/>
                <a:ext cx="52493" cy="89998"/>
              </a:xfrm>
              <a:custGeom>
                <a:rect b="b" l="l" r="r" t="t"/>
                <a:pathLst>
                  <a:path extrusionOk="0" h="89998" w="52493">
                    <a:moveTo>
                      <a:pt x="20697" y="40007"/>
                    </a:moveTo>
                    <a:cubicBezTo>
                      <a:pt x="23776" y="40007"/>
                      <a:pt x="26724" y="40095"/>
                      <a:pt x="29672" y="40060"/>
                    </a:cubicBezTo>
                    <a:cubicBezTo>
                      <a:pt x="32462" y="40060"/>
                      <a:pt x="35261" y="39814"/>
                      <a:pt x="38051" y="39806"/>
                    </a:cubicBezTo>
                    <a:cubicBezTo>
                      <a:pt x="41253" y="39806"/>
                      <a:pt x="44341" y="39613"/>
                      <a:pt x="46684" y="37016"/>
                    </a:cubicBezTo>
                    <a:cubicBezTo>
                      <a:pt x="46833" y="36849"/>
                      <a:pt x="47131" y="36823"/>
                      <a:pt x="47500" y="36673"/>
                    </a:cubicBezTo>
                    <a:cubicBezTo>
                      <a:pt x="47649" y="37077"/>
                      <a:pt x="47930" y="37463"/>
                      <a:pt x="47895" y="37823"/>
                    </a:cubicBezTo>
                    <a:cubicBezTo>
                      <a:pt x="47438" y="42502"/>
                      <a:pt x="46950" y="47204"/>
                      <a:pt x="46430" y="51931"/>
                    </a:cubicBezTo>
                    <a:cubicBezTo>
                      <a:pt x="46312" y="52589"/>
                      <a:pt x="46154" y="53240"/>
                      <a:pt x="45956" y="53878"/>
                    </a:cubicBezTo>
                    <a:cubicBezTo>
                      <a:pt x="44780" y="54010"/>
                      <a:pt x="44657" y="53343"/>
                      <a:pt x="44552" y="52527"/>
                    </a:cubicBezTo>
                    <a:cubicBezTo>
                      <a:pt x="44430" y="51193"/>
                      <a:pt x="44177" y="49873"/>
                      <a:pt x="43797" y="48588"/>
                    </a:cubicBezTo>
                    <a:cubicBezTo>
                      <a:pt x="43205" y="46846"/>
                      <a:pt x="41638" y="45621"/>
                      <a:pt x="39805" y="45464"/>
                    </a:cubicBezTo>
                    <a:cubicBezTo>
                      <a:pt x="37881" y="45201"/>
                      <a:pt x="35945" y="45011"/>
                      <a:pt x="33997" y="44894"/>
                    </a:cubicBezTo>
                    <a:cubicBezTo>
                      <a:pt x="30277" y="44684"/>
                      <a:pt x="26557" y="44543"/>
                      <a:pt x="22838" y="44377"/>
                    </a:cubicBezTo>
                    <a:cubicBezTo>
                      <a:pt x="20846" y="44289"/>
                      <a:pt x="20451" y="44622"/>
                      <a:pt x="20451" y="46640"/>
                    </a:cubicBezTo>
                    <a:cubicBezTo>
                      <a:pt x="20451" y="56151"/>
                      <a:pt x="20390" y="65652"/>
                      <a:pt x="20451" y="75163"/>
                    </a:cubicBezTo>
                    <a:cubicBezTo>
                      <a:pt x="20451" y="77856"/>
                      <a:pt x="20723" y="80567"/>
                      <a:pt x="22680" y="82796"/>
                    </a:cubicBezTo>
                    <a:cubicBezTo>
                      <a:pt x="23470" y="83800"/>
                      <a:pt x="24617" y="84459"/>
                      <a:pt x="25882" y="84638"/>
                    </a:cubicBezTo>
                    <a:cubicBezTo>
                      <a:pt x="32023" y="85384"/>
                      <a:pt x="38217" y="85621"/>
                      <a:pt x="44350" y="84358"/>
                    </a:cubicBezTo>
                    <a:cubicBezTo>
                      <a:pt x="46573" y="83944"/>
                      <a:pt x="48395" y="82355"/>
                      <a:pt x="49105" y="80208"/>
                    </a:cubicBezTo>
                    <a:cubicBezTo>
                      <a:pt x="49711" y="78549"/>
                      <a:pt x="50185" y="76839"/>
                      <a:pt x="50720" y="75145"/>
                    </a:cubicBezTo>
                    <a:cubicBezTo>
                      <a:pt x="50922" y="74505"/>
                      <a:pt x="51071" y="73803"/>
                      <a:pt x="52308" y="73961"/>
                    </a:cubicBezTo>
                    <a:cubicBezTo>
                      <a:pt x="52445" y="74637"/>
                      <a:pt x="52506" y="75325"/>
                      <a:pt x="52492" y="76014"/>
                    </a:cubicBezTo>
                    <a:cubicBezTo>
                      <a:pt x="52167" y="79208"/>
                      <a:pt x="51764" y="82401"/>
                      <a:pt x="51378" y="85586"/>
                    </a:cubicBezTo>
                    <a:cubicBezTo>
                      <a:pt x="51335" y="86006"/>
                      <a:pt x="51237" y="86418"/>
                      <a:pt x="51088" y="86814"/>
                    </a:cubicBezTo>
                    <a:cubicBezTo>
                      <a:pt x="49904" y="89753"/>
                      <a:pt x="50211" y="89885"/>
                      <a:pt x="47228" y="89955"/>
                    </a:cubicBezTo>
                    <a:cubicBezTo>
                      <a:pt x="41306" y="90087"/>
                      <a:pt x="35375" y="89885"/>
                      <a:pt x="29453" y="89815"/>
                    </a:cubicBezTo>
                    <a:cubicBezTo>
                      <a:pt x="28575" y="89815"/>
                      <a:pt x="27759" y="89736"/>
                      <a:pt x="26917" y="89736"/>
                    </a:cubicBezTo>
                    <a:lnTo>
                      <a:pt x="2334" y="89736"/>
                    </a:lnTo>
                    <a:cubicBezTo>
                      <a:pt x="2237" y="89552"/>
                      <a:pt x="2150" y="89359"/>
                      <a:pt x="2053" y="89165"/>
                    </a:cubicBezTo>
                    <a:cubicBezTo>
                      <a:pt x="2360" y="88815"/>
                      <a:pt x="2597" y="88288"/>
                      <a:pt x="2930" y="88139"/>
                    </a:cubicBezTo>
                    <a:cubicBezTo>
                      <a:pt x="3731" y="87859"/>
                      <a:pt x="4574" y="87720"/>
                      <a:pt x="5422" y="87727"/>
                    </a:cubicBezTo>
                    <a:cubicBezTo>
                      <a:pt x="7291" y="87779"/>
                      <a:pt x="8256" y="86630"/>
                      <a:pt x="8817" y="85165"/>
                    </a:cubicBezTo>
                    <a:cubicBezTo>
                      <a:pt x="9358" y="83834"/>
                      <a:pt x="9695" y="82429"/>
                      <a:pt x="9818" y="80997"/>
                    </a:cubicBezTo>
                    <a:cubicBezTo>
                      <a:pt x="10098" y="76777"/>
                      <a:pt x="10344" y="72548"/>
                      <a:pt x="10353" y="68320"/>
                    </a:cubicBezTo>
                    <a:cubicBezTo>
                      <a:pt x="10414" y="51167"/>
                      <a:pt x="10353" y="34015"/>
                      <a:pt x="10353" y="16872"/>
                    </a:cubicBezTo>
                    <a:cubicBezTo>
                      <a:pt x="10353" y="14327"/>
                      <a:pt x="10294" y="11786"/>
                      <a:pt x="10177" y="9247"/>
                    </a:cubicBezTo>
                    <a:cubicBezTo>
                      <a:pt x="9984" y="5001"/>
                      <a:pt x="8238" y="3202"/>
                      <a:pt x="4036" y="2676"/>
                    </a:cubicBezTo>
                    <a:cubicBezTo>
                      <a:pt x="2737" y="2509"/>
                      <a:pt x="1456" y="2220"/>
                      <a:pt x="0" y="1957"/>
                    </a:cubicBezTo>
                    <a:cubicBezTo>
                      <a:pt x="640" y="263"/>
                      <a:pt x="1869" y="368"/>
                      <a:pt x="2860" y="377"/>
                    </a:cubicBezTo>
                    <a:cubicBezTo>
                      <a:pt x="5913" y="377"/>
                      <a:pt x="8958" y="597"/>
                      <a:pt x="12011" y="614"/>
                    </a:cubicBezTo>
                    <a:cubicBezTo>
                      <a:pt x="17854" y="614"/>
                      <a:pt x="23697" y="614"/>
                      <a:pt x="29558" y="614"/>
                    </a:cubicBezTo>
                    <a:cubicBezTo>
                      <a:pt x="32532" y="614"/>
                      <a:pt x="35506" y="614"/>
                      <a:pt x="38472" y="553"/>
                    </a:cubicBezTo>
                    <a:cubicBezTo>
                      <a:pt x="42095" y="430"/>
                      <a:pt x="45719" y="193"/>
                      <a:pt x="49518" y="0"/>
                    </a:cubicBezTo>
                    <a:cubicBezTo>
                      <a:pt x="49553" y="491"/>
                      <a:pt x="49553" y="983"/>
                      <a:pt x="49518" y="1474"/>
                    </a:cubicBezTo>
                    <a:cubicBezTo>
                      <a:pt x="48991" y="5913"/>
                      <a:pt x="48445" y="10353"/>
                      <a:pt x="47877" y="14792"/>
                    </a:cubicBezTo>
                    <a:cubicBezTo>
                      <a:pt x="47877" y="14976"/>
                      <a:pt x="47544" y="15126"/>
                      <a:pt x="47061" y="15573"/>
                    </a:cubicBezTo>
                    <a:cubicBezTo>
                      <a:pt x="46503" y="14050"/>
                      <a:pt x="46060" y="12487"/>
                      <a:pt x="45736" y="10897"/>
                    </a:cubicBezTo>
                    <a:cubicBezTo>
                      <a:pt x="45368" y="8054"/>
                      <a:pt x="43429" y="6931"/>
                      <a:pt x="41051" y="6238"/>
                    </a:cubicBezTo>
                    <a:cubicBezTo>
                      <a:pt x="39907" y="5915"/>
                      <a:pt x="38730" y="5726"/>
                      <a:pt x="37542" y="5676"/>
                    </a:cubicBezTo>
                    <a:cubicBezTo>
                      <a:pt x="32723" y="5460"/>
                      <a:pt x="27900" y="5282"/>
                      <a:pt x="23074" y="5141"/>
                    </a:cubicBezTo>
                    <a:cubicBezTo>
                      <a:pt x="20583" y="5080"/>
                      <a:pt x="20442" y="5264"/>
                      <a:pt x="20442" y="7677"/>
                    </a:cubicBezTo>
                    <a:cubicBezTo>
                      <a:pt x="20442" y="17620"/>
                      <a:pt x="20442" y="27564"/>
                      <a:pt x="20442" y="37507"/>
                    </a:cubicBezTo>
                    <a:cubicBezTo>
                      <a:pt x="20451" y="38218"/>
                      <a:pt x="20592" y="38963"/>
                      <a:pt x="20697" y="4000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859" name="Google Shape;3859;p24"/>
              <p:cNvSpPr/>
              <p:nvPr/>
            </p:nvSpPr>
            <p:spPr>
              <a:xfrm>
                <a:off x="2698707" y="1301153"/>
                <a:ext cx="74892" cy="90955"/>
              </a:xfrm>
              <a:custGeom>
                <a:rect b="b" l="l" r="r" t="t"/>
                <a:pathLst>
                  <a:path extrusionOk="0" h="90955" w="74892">
                    <a:moveTo>
                      <a:pt x="74818" y="1070"/>
                    </a:moveTo>
                    <a:cubicBezTo>
                      <a:pt x="75107" y="6334"/>
                      <a:pt x="74467" y="11599"/>
                      <a:pt x="74440" y="16986"/>
                    </a:cubicBezTo>
                    <a:cubicBezTo>
                      <a:pt x="72493" y="16775"/>
                      <a:pt x="72563" y="15512"/>
                      <a:pt x="72466" y="14520"/>
                    </a:cubicBezTo>
                    <a:cubicBezTo>
                      <a:pt x="72317" y="12853"/>
                      <a:pt x="71949" y="11318"/>
                      <a:pt x="70606" y="10230"/>
                    </a:cubicBezTo>
                    <a:cubicBezTo>
                      <a:pt x="68474" y="8536"/>
                      <a:pt x="65860" y="7559"/>
                      <a:pt x="63140" y="7440"/>
                    </a:cubicBezTo>
                    <a:cubicBezTo>
                      <a:pt x="57051" y="7071"/>
                      <a:pt x="50954" y="7028"/>
                      <a:pt x="44847" y="6861"/>
                    </a:cubicBezTo>
                    <a:cubicBezTo>
                      <a:pt x="44400" y="6883"/>
                      <a:pt x="43952" y="6933"/>
                      <a:pt x="43505" y="7010"/>
                    </a:cubicBezTo>
                    <a:cubicBezTo>
                      <a:pt x="43505" y="7958"/>
                      <a:pt x="43391" y="8765"/>
                      <a:pt x="43391" y="9642"/>
                    </a:cubicBezTo>
                    <a:cubicBezTo>
                      <a:pt x="43391" y="30181"/>
                      <a:pt x="43329" y="50720"/>
                      <a:pt x="43435" y="71267"/>
                    </a:cubicBezTo>
                    <a:cubicBezTo>
                      <a:pt x="43496" y="75575"/>
                      <a:pt x="43838" y="79875"/>
                      <a:pt x="44461" y="84138"/>
                    </a:cubicBezTo>
                    <a:cubicBezTo>
                      <a:pt x="44917" y="87542"/>
                      <a:pt x="46532" y="88683"/>
                      <a:pt x="49936" y="88920"/>
                    </a:cubicBezTo>
                    <a:cubicBezTo>
                      <a:pt x="51533" y="89034"/>
                      <a:pt x="53112" y="89280"/>
                      <a:pt x="54779" y="89473"/>
                    </a:cubicBezTo>
                    <a:cubicBezTo>
                      <a:pt x="54639" y="90736"/>
                      <a:pt x="53902" y="90938"/>
                      <a:pt x="53024" y="90955"/>
                    </a:cubicBezTo>
                    <a:cubicBezTo>
                      <a:pt x="51919" y="90955"/>
                      <a:pt x="50813" y="90955"/>
                      <a:pt x="49708" y="90955"/>
                    </a:cubicBezTo>
                    <a:lnTo>
                      <a:pt x="27590" y="90955"/>
                    </a:lnTo>
                    <a:cubicBezTo>
                      <a:pt x="26028" y="90955"/>
                      <a:pt x="26028" y="90955"/>
                      <a:pt x="24791" y="89657"/>
                    </a:cubicBezTo>
                    <a:cubicBezTo>
                      <a:pt x="25940" y="89326"/>
                      <a:pt x="27116" y="89092"/>
                      <a:pt x="28300" y="88955"/>
                    </a:cubicBezTo>
                    <a:cubicBezTo>
                      <a:pt x="30274" y="88885"/>
                      <a:pt x="31222" y="87692"/>
                      <a:pt x="31669" y="86051"/>
                    </a:cubicBezTo>
                    <a:cubicBezTo>
                      <a:pt x="32126" y="84426"/>
                      <a:pt x="32424" y="82760"/>
                      <a:pt x="32547" y="81076"/>
                    </a:cubicBezTo>
                    <a:cubicBezTo>
                      <a:pt x="32836" y="76856"/>
                      <a:pt x="33117" y="72636"/>
                      <a:pt x="33135" y="68416"/>
                    </a:cubicBezTo>
                    <a:cubicBezTo>
                      <a:pt x="33196" y="49053"/>
                      <a:pt x="33135" y="29707"/>
                      <a:pt x="33135" y="10353"/>
                    </a:cubicBezTo>
                    <a:lnTo>
                      <a:pt x="33135" y="6940"/>
                    </a:lnTo>
                    <a:cubicBezTo>
                      <a:pt x="30643" y="6773"/>
                      <a:pt x="28213" y="6835"/>
                      <a:pt x="25800" y="6878"/>
                    </a:cubicBezTo>
                    <a:cubicBezTo>
                      <a:pt x="22835" y="6914"/>
                      <a:pt x="19869" y="7007"/>
                      <a:pt x="16912" y="7159"/>
                    </a:cubicBezTo>
                    <a:cubicBezTo>
                      <a:pt x="14631" y="7264"/>
                      <a:pt x="12350" y="7414"/>
                      <a:pt x="10087" y="7677"/>
                    </a:cubicBezTo>
                    <a:cubicBezTo>
                      <a:pt x="6963" y="7861"/>
                      <a:pt x="4199" y="9787"/>
                      <a:pt x="2954" y="12660"/>
                    </a:cubicBezTo>
                    <a:cubicBezTo>
                      <a:pt x="2322" y="13801"/>
                      <a:pt x="1603" y="14887"/>
                      <a:pt x="787" y="15906"/>
                    </a:cubicBezTo>
                    <a:lnTo>
                      <a:pt x="225" y="15722"/>
                    </a:lnTo>
                    <a:cubicBezTo>
                      <a:pt x="155" y="15213"/>
                      <a:pt x="-108" y="14634"/>
                      <a:pt x="50" y="14204"/>
                    </a:cubicBezTo>
                    <a:cubicBezTo>
                      <a:pt x="1638" y="9633"/>
                      <a:pt x="1111" y="4501"/>
                      <a:pt x="3559" y="0"/>
                    </a:cubicBezTo>
                    <a:cubicBezTo>
                      <a:pt x="8692" y="2044"/>
                      <a:pt x="13815" y="1956"/>
                      <a:pt x="18860" y="2009"/>
                    </a:cubicBezTo>
                    <a:cubicBezTo>
                      <a:pt x="33371" y="2176"/>
                      <a:pt x="47892" y="2132"/>
                      <a:pt x="62403" y="2009"/>
                    </a:cubicBezTo>
                    <a:cubicBezTo>
                      <a:pt x="66430" y="1974"/>
                      <a:pt x="70457" y="1413"/>
                      <a:pt x="74818" y="107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860" name="Google Shape;3860;p24"/>
              <p:cNvSpPr/>
              <p:nvPr/>
            </p:nvSpPr>
            <p:spPr>
              <a:xfrm>
                <a:off x="2542934" y="1301240"/>
                <a:ext cx="74814" cy="90885"/>
              </a:xfrm>
              <a:custGeom>
                <a:rect b="b" l="l" r="r" t="t"/>
                <a:pathLst>
                  <a:path extrusionOk="0" h="90885" w="74814">
                    <a:moveTo>
                      <a:pt x="566" y="15678"/>
                    </a:moveTo>
                    <a:cubicBezTo>
                      <a:pt x="364" y="15178"/>
                      <a:pt x="-83" y="14617"/>
                      <a:pt x="13" y="14187"/>
                    </a:cubicBezTo>
                    <a:cubicBezTo>
                      <a:pt x="1005" y="9800"/>
                      <a:pt x="2066" y="5466"/>
                      <a:pt x="3154" y="1123"/>
                    </a:cubicBezTo>
                    <a:cubicBezTo>
                      <a:pt x="3339" y="716"/>
                      <a:pt x="3576" y="337"/>
                      <a:pt x="3865" y="0"/>
                    </a:cubicBezTo>
                    <a:cubicBezTo>
                      <a:pt x="8787" y="1939"/>
                      <a:pt x="13911" y="1842"/>
                      <a:pt x="18955" y="1895"/>
                    </a:cubicBezTo>
                    <a:cubicBezTo>
                      <a:pt x="33388" y="2062"/>
                      <a:pt x="47829" y="2018"/>
                      <a:pt x="62262" y="1895"/>
                    </a:cubicBezTo>
                    <a:cubicBezTo>
                      <a:pt x="66306" y="1895"/>
                      <a:pt x="70351" y="1334"/>
                      <a:pt x="74676" y="1018"/>
                    </a:cubicBezTo>
                    <a:cubicBezTo>
                      <a:pt x="74948" y="6310"/>
                      <a:pt x="74817" y="11615"/>
                      <a:pt x="74299" y="16889"/>
                    </a:cubicBezTo>
                    <a:cubicBezTo>
                      <a:pt x="72807" y="16652"/>
                      <a:pt x="72878" y="15538"/>
                      <a:pt x="72816" y="14871"/>
                    </a:cubicBezTo>
                    <a:cubicBezTo>
                      <a:pt x="72474" y="11265"/>
                      <a:pt x="70491" y="9405"/>
                      <a:pt x="67113" y="8282"/>
                    </a:cubicBezTo>
                    <a:cubicBezTo>
                      <a:pt x="64692" y="7538"/>
                      <a:pt x="62183" y="7136"/>
                      <a:pt x="59656" y="7089"/>
                    </a:cubicBezTo>
                    <a:cubicBezTo>
                      <a:pt x="54830" y="6861"/>
                      <a:pt x="50005" y="6852"/>
                      <a:pt x="45162" y="6764"/>
                    </a:cubicBezTo>
                    <a:cubicBezTo>
                      <a:pt x="44741" y="6764"/>
                      <a:pt x="44329" y="6764"/>
                      <a:pt x="43758" y="6835"/>
                    </a:cubicBezTo>
                    <a:cubicBezTo>
                      <a:pt x="43644" y="7414"/>
                      <a:pt x="43574" y="8000"/>
                      <a:pt x="43539" y="8589"/>
                    </a:cubicBezTo>
                    <a:cubicBezTo>
                      <a:pt x="43539" y="29734"/>
                      <a:pt x="43478" y="50878"/>
                      <a:pt x="43539" y="72022"/>
                    </a:cubicBezTo>
                    <a:cubicBezTo>
                      <a:pt x="43618" y="76163"/>
                      <a:pt x="43969" y="80295"/>
                      <a:pt x="44574" y="84393"/>
                    </a:cubicBezTo>
                    <a:cubicBezTo>
                      <a:pt x="44978" y="87402"/>
                      <a:pt x="46680" y="88595"/>
                      <a:pt x="49838" y="88823"/>
                    </a:cubicBezTo>
                    <a:cubicBezTo>
                      <a:pt x="51426" y="88937"/>
                      <a:pt x="53006" y="89165"/>
                      <a:pt x="54637" y="89350"/>
                    </a:cubicBezTo>
                    <a:cubicBezTo>
                      <a:pt x="54637" y="90543"/>
                      <a:pt x="53997" y="90824"/>
                      <a:pt x="53181" y="90850"/>
                    </a:cubicBezTo>
                    <a:cubicBezTo>
                      <a:pt x="51988" y="90850"/>
                      <a:pt x="50803" y="90850"/>
                      <a:pt x="49610" y="90850"/>
                    </a:cubicBezTo>
                    <a:lnTo>
                      <a:pt x="27992" y="90850"/>
                    </a:lnTo>
                    <a:cubicBezTo>
                      <a:pt x="27317" y="90915"/>
                      <a:pt x="26632" y="90892"/>
                      <a:pt x="25966" y="90780"/>
                    </a:cubicBezTo>
                    <a:cubicBezTo>
                      <a:pt x="25509" y="90657"/>
                      <a:pt x="25176" y="90131"/>
                      <a:pt x="24527" y="89560"/>
                    </a:cubicBezTo>
                    <a:cubicBezTo>
                      <a:pt x="26018" y="89271"/>
                      <a:pt x="27080" y="89043"/>
                      <a:pt x="28159" y="88858"/>
                    </a:cubicBezTo>
                    <a:cubicBezTo>
                      <a:pt x="30624" y="88446"/>
                      <a:pt x="31589" y="87700"/>
                      <a:pt x="31932" y="85226"/>
                    </a:cubicBezTo>
                    <a:cubicBezTo>
                      <a:pt x="32519" y="81711"/>
                      <a:pt x="32879" y="78163"/>
                      <a:pt x="33028" y="74601"/>
                    </a:cubicBezTo>
                    <a:cubicBezTo>
                      <a:pt x="33230" y="52878"/>
                      <a:pt x="33300" y="31155"/>
                      <a:pt x="33423" y="9423"/>
                    </a:cubicBezTo>
                    <a:lnTo>
                      <a:pt x="33423" y="6870"/>
                    </a:lnTo>
                    <a:cubicBezTo>
                      <a:pt x="31054" y="6718"/>
                      <a:pt x="28677" y="6689"/>
                      <a:pt x="26308" y="6782"/>
                    </a:cubicBezTo>
                    <a:cubicBezTo>
                      <a:pt x="22921" y="6782"/>
                      <a:pt x="19535" y="6905"/>
                      <a:pt x="16148" y="7063"/>
                    </a:cubicBezTo>
                    <a:cubicBezTo>
                      <a:pt x="13025" y="7212"/>
                      <a:pt x="9884" y="7177"/>
                      <a:pt x="6936" y="8572"/>
                    </a:cubicBezTo>
                    <a:cubicBezTo>
                      <a:pt x="5532" y="9174"/>
                      <a:pt x="4374" y="10247"/>
                      <a:pt x="3672" y="11607"/>
                    </a:cubicBezTo>
                    <a:cubicBezTo>
                      <a:pt x="2944" y="13020"/>
                      <a:pt x="2110" y="14380"/>
                      <a:pt x="1321" y="1576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861" name="Google Shape;3861;p24"/>
              <p:cNvSpPr/>
              <p:nvPr/>
            </p:nvSpPr>
            <p:spPr>
              <a:xfrm>
                <a:off x="2317266" y="1445161"/>
                <a:ext cx="56734" cy="89577"/>
              </a:xfrm>
              <a:custGeom>
                <a:rect b="b" l="l" r="r" t="t"/>
                <a:pathLst>
                  <a:path extrusionOk="0" h="89577" w="56734">
                    <a:moveTo>
                      <a:pt x="0" y="728"/>
                    </a:moveTo>
                    <a:cubicBezTo>
                      <a:pt x="807" y="290"/>
                      <a:pt x="1097" y="0"/>
                      <a:pt x="1377" y="0"/>
                    </a:cubicBezTo>
                    <a:cubicBezTo>
                      <a:pt x="10941" y="0"/>
                      <a:pt x="20504" y="0"/>
                      <a:pt x="29997" y="0"/>
                    </a:cubicBezTo>
                    <a:cubicBezTo>
                      <a:pt x="30470" y="877"/>
                      <a:pt x="30392" y="1509"/>
                      <a:pt x="29497" y="1685"/>
                    </a:cubicBezTo>
                    <a:cubicBezTo>
                      <a:pt x="28602" y="1860"/>
                      <a:pt x="27645" y="1869"/>
                      <a:pt x="26724" y="2009"/>
                    </a:cubicBezTo>
                    <a:cubicBezTo>
                      <a:pt x="23785" y="2439"/>
                      <a:pt x="21030" y="3922"/>
                      <a:pt x="21092" y="7642"/>
                    </a:cubicBezTo>
                    <a:cubicBezTo>
                      <a:pt x="21144" y="10590"/>
                      <a:pt x="21092" y="13538"/>
                      <a:pt x="21004" y="16485"/>
                    </a:cubicBezTo>
                    <a:cubicBezTo>
                      <a:pt x="21004" y="17995"/>
                      <a:pt x="20706" y="19512"/>
                      <a:pt x="20706" y="21030"/>
                    </a:cubicBezTo>
                    <a:cubicBezTo>
                      <a:pt x="20706" y="32234"/>
                      <a:pt x="20635" y="43438"/>
                      <a:pt x="20706" y="54642"/>
                    </a:cubicBezTo>
                    <a:cubicBezTo>
                      <a:pt x="20706" y="60651"/>
                      <a:pt x="20960" y="66661"/>
                      <a:pt x="21232" y="72671"/>
                    </a:cubicBezTo>
                    <a:cubicBezTo>
                      <a:pt x="21385" y="74861"/>
                      <a:pt x="21695" y="77037"/>
                      <a:pt x="22162" y="79181"/>
                    </a:cubicBezTo>
                    <a:cubicBezTo>
                      <a:pt x="22686" y="81955"/>
                      <a:pt x="25013" y="84028"/>
                      <a:pt x="27830" y="84226"/>
                    </a:cubicBezTo>
                    <a:cubicBezTo>
                      <a:pt x="33304" y="84656"/>
                      <a:pt x="38788" y="85103"/>
                      <a:pt x="44315" y="84594"/>
                    </a:cubicBezTo>
                    <a:cubicBezTo>
                      <a:pt x="49193" y="84103"/>
                      <a:pt x="52264" y="81647"/>
                      <a:pt x="53755" y="77058"/>
                    </a:cubicBezTo>
                    <a:cubicBezTo>
                      <a:pt x="53998" y="76165"/>
                      <a:pt x="54291" y="75286"/>
                      <a:pt x="54633" y="74426"/>
                    </a:cubicBezTo>
                    <a:cubicBezTo>
                      <a:pt x="55001" y="73778"/>
                      <a:pt x="55424" y="73162"/>
                      <a:pt x="55896" y="72583"/>
                    </a:cubicBezTo>
                    <a:cubicBezTo>
                      <a:pt x="56652" y="73316"/>
                      <a:pt x="56925" y="74416"/>
                      <a:pt x="56598" y="75417"/>
                    </a:cubicBezTo>
                    <a:cubicBezTo>
                      <a:pt x="56177" y="78506"/>
                      <a:pt x="55677" y="81559"/>
                      <a:pt x="55142" y="84656"/>
                    </a:cubicBezTo>
                    <a:cubicBezTo>
                      <a:pt x="54929" y="85549"/>
                      <a:pt x="54663" y="86428"/>
                      <a:pt x="54343" y="87288"/>
                    </a:cubicBezTo>
                    <a:cubicBezTo>
                      <a:pt x="54012" y="88575"/>
                      <a:pt x="52820" y="89452"/>
                      <a:pt x="51492" y="89385"/>
                    </a:cubicBezTo>
                    <a:cubicBezTo>
                      <a:pt x="46833" y="89490"/>
                      <a:pt x="42166" y="89543"/>
                      <a:pt x="37507" y="89578"/>
                    </a:cubicBezTo>
                    <a:cubicBezTo>
                      <a:pt x="36322" y="89578"/>
                      <a:pt x="35138" y="89455"/>
                      <a:pt x="33954" y="89420"/>
                    </a:cubicBezTo>
                    <a:cubicBezTo>
                      <a:pt x="28540" y="89244"/>
                      <a:pt x="23118" y="88990"/>
                      <a:pt x="17696" y="88946"/>
                    </a:cubicBezTo>
                    <a:cubicBezTo>
                      <a:pt x="14187" y="88946"/>
                      <a:pt x="10598" y="89209"/>
                      <a:pt x="7045" y="89341"/>
                    </a:cubicBezTo>
                    <a:cubicBezTo>
                      <a:pt x="6033" y="89433"/>
                      <a:pt x="5013" y="89433"/>
                      <a:pt x="4001" y="89341"/>
                    </a:cubicBezTo>
                    <a:cubicBezTo>
                      <a:pt x="3371" y="89129"/>
                      <a:pt x="2779" y="88818"/>
                      <a:pt x="2246" y="88420"/>
                    </a:cubicBezTo>
                    <a:cubicBezTo>
                      <a:pt x="2246" y="88235"/>
                      <a:pt x="2325" y="88051"/>
                      <a:pt x="2369" y="87867"/>
                    </a:cubicBezTo>
                    <a:cubicBezTo>
                      <a:pt x="3641" y="87595"/>
                      <a:pt x="4904" y="87314"/>
                      <a:pt x="6185" y="87060"/>
                    </a:cubicBezTo>
                    <a:cubicBezTo>
                      <a:pt x="7672" y="86886"/>
                      <a:pt x="8869" y="85760"/>
                      <a:pt x="9133" y="84287"/>
                    </a:cubicBezTo>
                    <a:cubicBezTo>
                      <a:pt x="9633" y="81655"/>
                      <a:pt x="10379" y="79023"/>
                      <a:pt x="10405" y="76330"/>
                    </a:cubicBezTo>
                    <a:cubicBezTo>
                      <a:pt x="10634" y="56227"/>
                      <a:pt x="10771" y="36127"/>
                      <a:pt x="10818" y="16029"/>
                    </a:cubicBezTo>
                    <a:cubicBezTo>
                      <a:pt x="10828" y="13239"/>
                      <a:pt x="10684" y="10451"/>
                      <a:pt x="10388" y="7677"/>
                    </a:cubicBezTo>
                    <a:cubicBezTo>
                      <a:pt x="9993" y="4167"/>
                      <a:pt x="7905" y="2316"/>
                      <a:pt x="4387" y="1992"/>
                    </a:cubicBezTo>
                    <a:cubicBezTo>
                      <a:pt x="3539" y="1954"/>
                      <a:pt x="2696" y="1864"/>
                      <a:pt x="1860" y="1720"/>
                    </a:cubicBezTo>
                    <a:cubicBezTo>
                      <a:pt x="1205" y="1458"/>
                      <a:pt x="582" y="1126"/>
                      <a:pt x="0" y="72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862" name="Google Shape;3862;p24"/>
              <p:cNvSpPr/>
              <p:nvPr/>
            </p:nvSpPr>
            <p:spPr>
              <a:xfrm>
                <a:off x="2444227" y="1283658"/>
                <a:ext cx="41799" cy="83990"/>
              </a:xfrm>
              <a:custGeom>
                <a:rect b="b" l="l" r="r" t="t"/>
                <a:pathLst>
                  <a:path extrusionOk="0" h="83990" w="41799">
                    <a:moveTo>
                      <a:pt x="39990" y="2018"/>
                    </a:moveTo>
                    <a:cubicBezTo>
                      <a:pt x="39990" y="4220"/>
                      <a:pt x="39990" y="6317"/>
                      <a:pt x="39990" y="8423"/>
                    </a:cubicBezTo>
                    <a:cubicBezTo>
                      <a:pt x="39990" y="10177"/>
                      <a:pt x="39893" y="11932"/>
                      <a:pt x="39823" y="13757"/>
                    </a:cubicBezTo>
                    <a:cubicBezTo>
                      <a:pt x="39849" y="14262"/>
                      <a:pt x="39762" y="14766"/>
                      <a:pt x="39586" y="15240"/>
                    </a:cubicBezTo>
                    <a:cubicBezTo>
                      <a:pt x="39314" y="15775"/>
                      <a:pt x="38893" y="16494"/>
                      <a:pt x="38411" y="16608"/>
                    </a:cubicBezTo>
                    <a:cubicBezTo>
                      <a:pt x="37533" y="16819"/>
                      <a:pt x="37138" y="16038"/>
                      <a:pt x="36980" y="15213"/>
                    </a:cubicBezTo>
                    <a:cubicBezTo>
                      <a:pt x="36726" y="13889"/>
                      <a:pt x="36472" y="12581"/>
                      <a:pt x="36156" y="11248"/>
                    </a:cubicBezTo>
                    <a:cubicBezTo>
                      <a:pt x="35708" y="9403"/>
                      <a:pt x="34401" y="7885"/>
                      <a:pt x="32646" y="7159"/>
                    </a:cubicBezTo>
                    <a:cubicBezTo>
                      <a:pt x="29137" y="5466"/>
                      <a:pt x="25434" y="4422"/>
                      <a:pt x="21600" y="4878"/>
                    </a:cubicBezTo>
                    <a:cubicBezTo>
                      <a:pt x="18626" y="5229"/>
                      <a:pt x="15459" y="5913"/>
                      <a:pt x="13485" y="8528"/>
                    </a:cubicBezTo>
                    <a:cubicBezTo>
                      <a:pt x="11958" y="10427"/>
                      <a:pt x="10932" y="12681"/>
                      <a:pt x="10502" y="15082"/>
                    </a:cubicBezTo>
                    <a:cubicBezTo>
                      <a:pt x="10125" y="17573"/>
                      <a:pt x="10879" y="19907"/>
                      <a:pt x="11827" y="22215"/>
                    </a:cubicBezTo>
                    <a:cubicBezTo>
                      <a:pt x="13397" y="26031"/>
                      <a:pt x="16810" y="28110"/>
                      <a:pt x="19644" y="30707"/>
                    </a:cubicBezTo>
                    <a:cubicBezTo>
                      <a:pt x="22688" y="33489"/>
                      <a:pt x="26092" y="35893"/>
                      <a:pt x="29137" y="38683"/>
                    </a:cubicBezTo>
                    <a:cubicBezTo>
                      <a:pt x="32085" y="41207"/>
                      <a:pt x="34787" y="44016"/>
                      <a:pt x="37182" y="47070"/>
                    </a:cubicBezTo>
                    <a:cubicBezTo>
                      <a:pt x="40727" y="51754"/>
                      <a:pt x="42323" y="57625"/>
                      <a:pt x="41648" y="63459"/>
                    </a:cubicBezTo>
                    <a:cubicBezTo>
                      <a:pt x="41367" y="67006"/>
                      <a:pt x="40209" y="70428"/>
                      <a:pt x="38261" y="73408"/>
                    </a:cubicBezTo>
                    <a:cubicBezTo>
                      <a:pt x="35726" y="77226"/>
                      <a:pt x="32120" y="80206"/>
                      <a:pt x="27891" y="81971"/>
                    </a:cubicBezTo>
                    <a:cubicBezTo>
                      <a:pt x="22627" y="84208"/>
                      <a:pt x="17179" y="84261"/>
                      <a:pt x="11642" y="83673"/>
                    </a:cubicBezTo>
                    <a:cubicBezTo>
                      <a:pt x="8844" y="83508"/>
                      <a:pt x="6106" y="82815"/>
                      <a:pt x="3571" y="81629"/>
                    </a:cubicBezTo>
                    <a:cubicBezTo>
                      <a:pt x="2448" y="81059"/>
                      <a:pt x="1369" y="80401"/>
                      <a:pt x="0" y="79629"/>
                    </a:cubicBezTo>
                    <a:cubicBezTo>
                      <a:pt x="167" y="76812"/>
                      <a:pt x="369" y="73961"/>
                      <a:pt x="491" y="71110"/>
                    </a:cubicBezTo>
                    <a:cubicBezTo>
                      <a:pt x="579" y="69276"/>
                      <a:pt x="535" y="67433"/>
                      <a:pt x="597" y="65600"/>
                    </a:cubicBezTo>
                    <a:cubicBezTo>
                      <a:pt x="605" y="65076"/>
                      <a:pt x="746" y="64562"/>
                      <a:pt x="1009" y="64108"/>
                    </a:cubicBezTo>
                    <a:cubicBezTo>
                      <a:pt x="1228" y="63760"/>
                      <a:pt x="1597" y="63536"/>
                      <a:pt x="2009" y="63503"/>
                    </a:cubicBezTo>
                    <a:cubicBezTo>
                      <a:pt x="2492" y="63577"/>
                      <a:pt x="2913" y="63869"/>
                      <a:pt x="3150" y="64292"/>
                    </a:cubicBezTo>
                    <a:cubicBezTo>
                      <a:pt x="3439" y="65263"/>
                      <a:pt x="3597" y="66265"/>
                      <a:pt x="3641" y="67276"/>
                    </a:cubicBezTo>
                    <a:cubicBezTo>
                      <a:pt x="3799" y="69656"/>
                      <a:pt x="4606" y="71947"/>
                      <a:pt x="5975" y="73900"/>
                    </a:cubicBezTo>
                    <a:cubicBezTo>
                      <a:pt x="6545" y="74613"/>
                      <a:pt x="7238" y="75227"/>
                      <a:pt x="8010" y="75716"/>
                    </a:cubicBezTo>
                    <a:cubicBezTo>
                      <a:pt x="8475" y="76075"/>
                      <a:pt x="9046" y="76286"/>
                      <a:pt x="9546" y="76593"/>
                    </a:cubicBezTo>
                    <a:cubicBezTo>
                      <a:pt x="14748" y="79892"/>
                      <a:pt x="20223" y="79550"/>
                      <a:pt x="25628" y="77470"/>
                    </a:cubicBezTo>
                    <a:cubicBezTo>
                      <a:pt x="30655" y="75496"/>
                      <a:pt x="33225" y="70759"/>
                      <a:pt x="33243" y="65380"/>
                    </a:cubicBezTo>
                    <a:cubicBezTo>
                      <a:pt x="33243" y="59239"/>
                      <a:pt x="30409" y="54782"/>
                      <a:pt x="26031" y="50974"/>
                    </a:cubicBezTo>
                    <a:cubicBezTo>
                      <a:pt x="23873" y="49088"/>
                      <a:pt x="21732" y="47184"/>
                      <a:pt x="19539" y="45324"/>
                    </a:cubicBezTo>
                    <a:cubicBezTo>
                      <a:pt x="17933" y="43964"/>
                      <a:pt x="16126" y="42806"/>
                      <a:pt x="14643" y="41323"/>
                    </a:cubicBezTo>
                    <a:cubicBezTo>
                      <a:pt x="11555" y="38244"/>
                      <a:pt x="8352" y="35182"/>
                      <a:pt x="6054" y="31444"/>
                    </a:cubicBezTo>
                    <a:cubicBezTo>
                      <a:pt x="2360" y="25391"/>
                      <a:pt x="1465" y="18881"/>
                      <a:pt x="4097" y="12301"/>
                    </a:cubicBezTo>
                    <a:cubicBezTo>
                      <a:pt x="6273" y="6641"/>
                      <a:pt x="11160" y="2463"/>
                      <a:pt x="17091" y="1193"/>
                    </a:cubicBezTo>
                    <a:cubicBezTo>
                      <a:pt x="19012" y="572"/>
                      <a:pt x="21004" y="171"/>
                      <a:pt x="23022" y="0"/>
                    </a:cubicBezTo>
                    <a:cubicBezTo>
                      <a:pt x="25961" y="52"/>
                      <a:pt x="28891" y="295"/>
                      <a:pt x="31795" y="728"/>
                    </a:cubicBezTo>
                    <a:cubicBezTo>
                      <a:pt x="34410" y="1044"/>
                      <a:pt x="36980" y="1535"/>
                      <a:pt x="39990" y="201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863" name="Google Shape;3863;p24"/>
              <p:cNvSpPr/>
              <p:nvPr/>
            </p:nvSpPr>
            <p:spPr>
              <a:xfrm>
                <a:off x="2150850" y="1302667"/>
                <a:ext cx="30400" cy="89494"/>
              </a:xfrm>
              <a:custGeom>
                <a:rect b="b" l="l" r="r" t="t"/>
                <a:pathLst>
                  <a:path extrusionOk="0" h="89494" w="30400">
                    <a:moveTo>
                      <a:pt x="0" y="960"/>
                    </a:moveTo>
                    <a:cubicBezTo>
                      <a:pt x="1395" y="-189"/>
                      <a:pt x="2869" y="-40"/>
                      <a:pt x="4273" y="83"/>
                    </a:cubicBezTo>
                    <a:cubicBezTo>
                      <a:pt x="10697" y="588"/>
                      <a:pt x="17150" y="588"/>
                      <a:pt x="23574" y="83"/>
                    </a:cubicBezTo>
                    <a:cubicBezTo>
                      <a:pt x="24585" y="14"/>
                      <a:pt x="25600" y="82"/>
                      <a:pt x="26593" y="284"/>
                    </a:cubicBezTo>
                    <a:cubicBezTo>
                      <a:pt x="26943" y="355"/>
                      <a:pt x="27303" y="890"/>
                      <a:pt x="27470" y="1285"/>
                    </a:cubicBezTo>
                    <a:cubicBezTo>
                      <a:pt x="27523" y="1425"/>
                      <a:pt x="26996" y="1943"/>
                      <a:pt x="26663" y="2022"/>
                    </a:cubicBezTo>
                    <a:cubicBezTo>
                      <a:pt x="25847" y="2232"/>
                      <a:pt x="24996" y="2276"/>
                      <a:pt x="24162" y="2416"/>
                    </a:cubicBezTo>
                    <a:cubicBezTo>
                      <a:pt x="21258" y="2899"/>
                      <a:pt x="20276" y="3855"/>
                      <a:pt x="19776" y="6803"/>
                    </a:cubicBezTo>
                    <a:cubicBezTo>
                      <a:pt x="19496" y="8382"/>
                      <a:pt x="19337" y="9981"/>
                      <a:pt x="19302" y="11585"/>
                    </a:cubicBezTo>
                    <a:cubicBezTo>
                      <a:pt x="19153" y="25807"/>
                      <a:pt x="18977" y="40020"/>
                      <a:pt x="18968" y="54242"/>
                    </a:cubicBezTo>
                    <a:cubicBezTo>
                      <a:pt x="18968" y="61927"/>
                      <a:pt x="19232" y="69604"/>
                      <a:pt x="19486" y="77281"/>
                    </a:cubicBezTo>
                    <a:cubicBezTo>
                      <a:pt x="19618" y="79304"/>
                      <a:pt x="19912" y="81314"/>
                      <a:pt x="20363" y="83291"/>
                    </a:cubicBezTo>
                    <a:cubicBezTo>
                      <a:pt x="20872" y="85844"/>
                      <a:pt x="22478" y="87151"/>
                      <a:pt x="25127" y="87388"/>
                    </a:cubicBezTo>
                    <a:cubicBezTo>
                      <a:pt x="26724" y="87537"/>
                      <a:pt x="28321" y="87713"/>
                      <a:pt x="29918" y="87888"/>
                    </a:cubicBezTo>
                    <a:cubicBezTo>
                      <a:pt x="30067" y="87888"/>
                      <a:pt x="30207" y="88046"/>
                      <a:pt x="30400" y="88151"/>
                    </a:cubicBezTo>
                    <a:cubicBezTo>
                      <a:pt x="30400" y="89143"/>
                      <a:pt x="29716" y="89397"/>
                      <a:pt x="28918" y="89424"/>
                    </a:cubicBezTo>
                    <a:cubicBezTo>
                      <a:pt x="27645" y="89467"/>
                      <a:pt x="26373" y="89424"/>
                      <a:pt x="25101" y="89424"/>
                    </a:cubicBezTo>
                    <a:cubicBezTo>
                      <a:pt x="17722" y="89424"/>
                      <a:pt x="10353" y="89424"/>
                      <a:pt x="2983" y="89424"/>
                    </a:cubicBezTo>
                    <a:cubicBezTo>
                      <a:pt x="2106" y="89424"/>
                      <a:pt x="1079" y="89845"/>
                      <a:pt x="500" y="88634"/>
                    </a:cubicBezTo>
                    <a:cubicBezTo>
                      <a:pt x="1123" y="87362"/>
                      <a:pt x="2413" y="87757"/>
                      <a:pt x="3387" y="87555"/>
                    </a:cubicBezTo>
                    <a:cubicBezTo>
                      <a:pt x="6405" y="86976"/>
                      <a:pt x="6896" y="86405"/>
                      <a:pt x="7668" y="83440"/>
                    </a:cubicBezTo>
                    <a:cubicBezTo>
                      <a:pt x="8738" y="79106"/>
                      <a:pt x="8668" y="74666"/>
                      <a:pt x="8686" y="70280"/>
                    </a:cubicBezTo>
                    <a:cubicBezTo>
                      <a:pt x="8774" y="52031"/>
                      <a:pt x="8738" y="33782"/>
                      <a:pt x="8686" y="15533"/>
                    </a:cubicBezTo>
                    <a:cubicBezTo>
                      <a:pt x="8686" y="12752"/>
                      <a:pt x="8458" y="9962"/>
                      <a:pt x="8238" y="7189"/>
                    </a:cubicBezTo>
                    <a:cubicBezTo>
                      <a:pt x="7975" y="3785"/>
                      <a:pt x="6720" y="2802"/>
                      <a:pt x="2702" y="2109"/>
                    </a:cubicBezTo>
                    <a:cubicBezTo>
                      <a:pt x="1132" y="1829"/>
                      <a:pt x="1114" y="1934"/>
                      <a:pt x="0" y="96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864" name="Google Shape;3864;p24"/>
              <p:cNvSpPr/>
              <p:nvPr/>
            </p:nvSpPr>
            <p:spPr>
              <a:xfrm>
                <a:off x="2500238" y="1302630"/>
                <a:ext cx="30180" cy="89475"/>
              </a:xfrm>
              <a:custGeom>
                <a:rect b="b" l="l" r="r" t="t"/>
                <a:pathLst>
                  <a:path extrusionOk="0" h="89475" w="30180">
                    <a:moveTo>
                      <a:pt x="30181" y="88284"/>
                    </a:moveTo>
                    <a:cubicBezTo>
                      <a:pt x="29593" y="89723"/>
                      <a:pt x="28470" y="89460"/>
                      <a:pt x="27549" y="89451"/>
                    </a:cubicBezTo>
                    <a:cubicBezTo>
                      <a:pt x="22039" y="89399"/>
                      <a:pt x="16529" y="89276"/>
                      <a:pt x="11020" y="89258"/>
                    </a:cubicBezTo>
                    <a:cubicBezTo>
                      <a:pt x="8142" y="89258"/>
                      <a:pt x="5264" y="89399"/>
                      <a:pt x="2386" y="89451"/>
                    </a:cubicBezTo>
                    <a:cubicBezTo>
                      <a:pt x="1570" y="89451"/>
                      <a:pt x="632" y="89662"/>
                      <a:pt x="272" y="88153"/>
                    </a:cubicBezTo>
                    <a:cubicBezTo>
                      <a:pt x="1325" y="87803"/>
                      <a:pt x="2422" y="87579"/>
                      <a:pt x="3527" y="87486"/>
                    </a:cubicBezTo>
                    <a:cubicBezTo>
                      <a:pt x="5861" y="87574"/>
                      <a:pt x="6747" y="86021"/>
                      <a:pt x="7186" y="84293"/>
                    </a:cubicBezTo>
                    <a:cubicBezTo>
                      <a:pt x="7835" y="82007"/>
                      <a:pt x="8203" y="79650"/>
                      <a:pt x="8273" y="77274"/>
                    </a:cubicBezTo>
                    <a:cubicBezTo>
                      <a:pt x="8414" y="56492"/>
                      <a:pt x="8484" y="35705"/>
                      <a:pt x="8475" y="14911"/>
                    </a:cubicBezTo>
                    <a:cubicBezTo>
                      <a:pt x="8475" y="12385"/>
                      <a:pt x="8238" y="9849"/>
                      <a:pt x="8054" y="7322"/>
                    </a:cubicBezTo>
                    <a:cubicBezTo>
                      <a:pt x="7808" y="4041"/>
                      <a:pt x="6598" y="2716"/>
                      <a:pt x="2378" y="2111"/>
                    </a:cubicBezTo>
                    <a:cubicBezTo>
                      <a:pt x="1430" y="1979"/>
                      <a:pt x="228" y="2392"/>
                      <a:pt x="0" y="777"/>
                    </a:cubicBezTo>
                    <a:cubicBezTo>
                      <a:pt x="1290" y="-302"/>
                      <a:pt x="2851" y="40"/>
                      <a:pt x="4317" y="93"/>
                    </a:cubicBezTo>
                    <a:cubicBezTo>
                      <a:pt x="7107" y="189"/>
                      <a:pt x="9888" y="514"/>
                      <a:pt x="12678" y="505"/>
                    </a:cubicBezTo>
                    <a:cubicBezTo>
                      <a:pt x="16056" y="505"/>
                      <a:pt x="19442" y="224"/>
                      <a:pt x="22820" y="102"/>
                    </a:cubicBezTo>
                    <a:cubicBezTo>
                      <a:pt x="24233" y="49"/>
                      <a:pt x="25680" y="-258"/>
                      <a:pt x="26987" y="584"/>
                    </a:cubicBezTo>
                    <a:cubicBezTo>
                      <a:pt x="27154" y="1462"/>
                      <a:pt x="26838" y="1944"/>
                      <a:pt x="26014" y="2093"/>
                    </a:cubicBezTo>
                    <a:cubicBezTo>
                      <a:pt x="24934" y="2277"/>
                      <a:pt x="23864" y="2567"/>
                      <a:pt x="22785" y="2716"/>
                    </a:cubicBezTo>
                    <a:cubicBezTo>
                      <a:pt x="20416" y="3032"/>
                      <a:pt x="19600" y="4681"/>
                      <a:pt x="19214" y="6726"/>
                    </a:cubicBezTo>
                    <a:cubicBezTo>
                      <a:pt x="19126" y="7227"/>
                      <a:pt x="19074" y="7734"/>
                      <a:pt x="19056" y="8243"/>
                    </a:cubicBezTo>
                    <a:cubicBezTo>
                      <a:pt x="18925" y="11753"/>
                      <a:pt x="18714" y="15350"/>
                      <a:pt x="18705" y="18903"/>
                    </a:cubicBezTo>
                    <a:cubicBezTo>
                      <a:pt x="18705" y="35705"/>
                      <a:pt x="18618" y="52506"/>
                      <a:pt x="18705" y="69307"/>
                    </a:cubicBezTo>
                    <a:cubicBezTo>
                      <a:pt x="18793" y="73710"/>
                      <a:pt x="19135" y="78104"/>
                      <a:pt x="19723" y="82468"/>
                    </a:cubicBezTo>
                    <a:cubicBezTo>
                      <a:pt x="20118" y="85679"/>
                      <a:pt x="21697" y="87240"/>
                      <a:pt x="25628" y="87433"/>
                    </a:cubicBezTo>
                    <a:cubicBezTo>
                      <a:pt x="26979" y="87504"/>
                      <a:pt x="28312" y="87749"/>
                      <a:pt x="29655" y="87925"/>
                    </a:cubicBezTo>
                    <a:cubicBezTo>
                      <a:pt x="29777" y="87934"/>
                      <a:pt x="29900" y="88127"/>
                      <a:pt x="30181" y="8828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865" name="Google Shape;3865;p24"/>
              <p:cNvSpPr/>
              <p:nvPr/>
            </p:nvSpPr>
            <p:spPr>
              <a:xfrm>
                <a:off x="2676726" y="1445109"/>
                <a:ext cx="30108" cy="89432"/>
              </a:xfrm>
              <a:custGeom>
                <a:rect b="b" l="l" r="r" t="t"/>
                <a:pathLst>
                  <a:path extrusionOk="0" h="89432" w="30108">
                    <a:moveTo>
                      <a:pt x="27531" y="535"/>
                    </a:moveTo>
                    <a:cubicBezTo>
                      <a:pt x="27286" y="1860"/>
                      <a:pt x="26286" y="1720"/>
                      <a:pt x="25505" y="1904"/>
                    </a:cubicBezTo>
                    <a:cubicBezTo>
                      <a:pt x="24724" y="2088"/>
                      <a:pt x="24004" y="2132"/>
                      <a:pt x="23294" y="2360"/>
                    </a:cubicBezTo>
                    <a:cubicBezTo>
                      <a:pt x="20153" y="3387"/>
                      <a:pt x="19214" y="5869"/>
                      <a:pt x="19135" y="8861"/>
                    </a:cubicBezTo>
                    <a:cubicBezTo>
                      <a:pt x="19021" y="13415"/>
                      <a:pt x="18854" y="17977"/>
                      <a:pt x="18846" y="22530"/>
                    </a:cubicBezTo>
                    <a:cubicBezTo>
                      <a:pt x="18846" y="36200"/>
                      <a:pt x="18767" y="49878"/>
                      <a:pt x="18846" y="63547"/>
                    </a:cubicBezTo>
                    <a:cubicBezTo>
                      <a:pt x="18846" y="69021"/>
                      <a:pt x="19161" y="74505"/>
                      <a:pt x="19539" y="79980"/>
                    </a:cubicBezTo>
                    <a:cubicBezTo>
                      <a:pt x="19776" y="81655"/>
                      <a:pt x="20276" y="83282"/>
                      <a:pt x="21030" y="84796"/>
                    </a:cubicBezTo>
                    <a:cubicBezTo>
                      <a:pt x="21592" y="85975"/>
                      <a:pt x="22741" y="86766"/>
                      <a:pt x="24039" y="86876"/>
                    </a:cubicBezTo>
                    <a:lnTo>
                      <a:pt x="29970" y="87753"/>
                    </a:lnTo>
                    <a:cubicBezTo>
                      <a:pt x="30330" y="88718"/>
                      <a:pt x="29970" y="89227"/>
                      <a:pt x="29093" y="89297"/>
                    </a:cubicBezTo>
                    <a:cubicBezTo>
                      <a:pt x="27926" y="89430"/>
                      <a:pt x="26750" y="89466"/>
                      <a:pt x="25584" y="89402"/>
                    </a:cubicBezTo>
                    <a:cubicBezTo>
                      <a:pt x="18661" y="88836"/>
                      <a:pt x="11695" y="88836"/>
                      <a:pt x="4773" y="89402"/>
                    </a:cubicBezTo>
                    <a:cubicBezTo>
                      <a:pt x="3676" y="89471"/>
                      <a:pt x="2571" y="89385"/>
                      <a:pt x="1500" y="89148"/>
                    </a:cubicBezTo>
                    <a:cubicBezTo>
                      <a:pt x="1079" y="89069"/>
                      <a:pt x="755" y="88507"/>
                      <a:pt x="105" y="87911"/>
                    </a:cubicBezTo>
                    <a:cubicBezTo>
                      <a:pt x="1799" y="87577"/>
                      <a:pt x="3027" y="87332"/>
                      <a:pt x="4255" y="87112"/>
                    </a:cubicBezTo>
                    <a:cubicBezTo>
                      <a:pt x="5808" y="86857"/>
                      <a:pt x="7054" y="85705"/>
                      <a:pt x="7431" y="84182"/>
                    </a:cubicBezTo>
                    <a:cubicBezTo>
                      <a:pt x="7870" y="82900"/>
                      <a:pt x="8142" y="81568"/>
                      <a:pt x="8238" y="80216"/>
                    </a:cubicBezTo>
                    <a:cubicBezTo>
                      <a:pt x="8484" y="74891"/>
                      <a:pt x="8739" y="69565"/>
                      <a:pt x="8765" y="64240"/>
                    </a:cubicBezTo>
                    <a:cubicBezTo>
                      <a:pt x="8826" y="48105"/>
                      <a:pt x="8765" y="31971"/>
                      <a:pt x="8765" y="15836"/>
                    </a:cubicBezTo>
                    <a:cubicBezTo>
                      <a:pt x="8809" y="13039"/>
                      <a:pt x="8703" y="10242"/>
                      <a:pt x="8431" y="7458"/>
                    </a:cubicBezTo>
                    <a:cubicBezTo>
                      <a:pt x="7966" y="3527"/>
                      <a:pt x="6238" y="2071"/>
                      <a:pt x="2290" y="1781"/>
                    </a:cubicBezTo>
                    <a:cubicBezTo>
                      <a:pt x="965" y="1685"/>
                      <a:pt x="965" y="1685"/>
                      <a:pt x="0" y="518"/>
                    </a:cubicBezTo>
                    <a:cubicBezTo>
                      <a:pt x="421" y="271"/>
                      <a:pt x="886" y="97"/>
                      <a:pt x="1369" y="0"/>
                    </a:cubicBezTo>
                    <a:cubicBezTo>
                      <a:pt x="3492" y="0"/>
                      <a:pt x="5615" y="0"/>
                      <a:pt x="7730" y="0"/>
                    </a:cubicBezTo>
                    <a:lnTo>
                      <a:pt x="20425" y="0"/>
                    </a:lnTo>
                    <a:cubicBezTo>
                      <a:pt x="22381" y="0"/>
                      <a:pt x="24329" y="0"/>
                      <a:pt x="26286" y="0"/>
                    </a:cubicBezTo>
                    <a:cubicBezTo>
                      <a:pt x="26733" y="99"/>
                      <a:pt x="27154" y="281"/>
                      <a:pt x="27531" y="53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866" name="Google Shape;3866;p24"/>
              <p:cNvSpPr/>
              <p:nvPr/>
            </p:nvSpPr>
            <p:spPr>
              <a:xfrm>
                <a:off x="2396886" y="1422409"/>
                <a:ext cx="28873" cy="13706"/>
              </a:xfrm>
              <a:custGeom>
                <a:rect b="b" l="l" r="r" t="t"/>
                <a:pathLst>
                  <a:path extrusionOk="0" h="13706" w="28873">
                    <a:moveTo>
                      <a:pt x="44" y="3258"/>
                    </a:moveTo>
                    <a:cubicBezTo>
                      <a:pt x="756" y="2860"/>
                      <a:pt x="1495" y="2511"/>
                      <a:pt x="2255" y="2214"/>
                    </a:cubicBezTo>
                    <a:cubicBezTo>
                      <a:pt x="4510" y="1503"/>
                      <a:pt x="6808" y="933"/>
                      <a:pt x="9046" y="169"/>
                    </a:cubicBezTo>
                    <a:cubicBezTo>
                      <a:pt x="9901" y="-182"/>
                      <a:pt x="10884" y="24"/>
                      <a:pt x="11528" y="687"/>
                    </a:cubicBezTo>
                    <a:cubicBezTo>
                      <a:pt x="13871" y="2573"/>
                      <a:pt x="16310" y="4354"/>
                      <a:pt x="18758" y="6100"/>
                    </a:cubicBezTo>
                    <a:cubicBezTo>
                      <a:pt x="21635" y="8153"/>
                      <a:pt x="24575" y="10136"/>
                      <a:pt x="27479" y="12171"/>
                    </a:cubicBezTo>
                    <a:cubicBezTo>
                      <a:pt x="27986" y="12643"/>
                      <a:pt x="28453" y="13157"/>
                      <a:pt x="28874" y="13707"/>
                    </a:cubicBezTo>
                    <a:cubicBezTo>
                      <a:pt x="27820" y="13675"/>
                      <a:pt x="26771" y="13566"/>
                      <a:pt x="25733" y="13382"/>
                    </a:cubicBezTo>
                    <a:cubicBezTo>
                      <a:pt x="22153" y="12382"/>
                      <a:pt x="18574" y="11382"/>
                      <a:pt x="15047" y="10215"/>
                    </a:cubicBezTo>
                    <a:cubicBezTo>
                      <a:pt x="13292" y="9636"/>
                      <a:pt x="11730" y="8592"/>
                      <a:pt x="10019" y="7925"/>
                    </a:cubicBezTo>
                    <a:cubicBezTo>
                      <a:pt x="7650" y="7048"/>
                      <a:pt x="5211" y="6302"/>
                      <a:pt x="2834" y="5416"/>
                    </a:cubicBezTo>
                    <a:cubicBezTo>
                      <a:pt x="1859" y="4981"/>
                      <a:pt x="912" y="4486"/>
                      <a:pt x="0" y="3933"/>
                    </a:cubicBezTo>
                    <a:cubicBezTo>
                      <a:pt x="18" y="3705"/>
                      <a:pt x="26" y="3442"/>
                      <a:pt x="44" y="325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3867" name="Google Shape;3867;p24"/>
              <p:cNvSpPr/>
              <p:nvPr/>
            </p:nvSpPr>
            <p:spPr>
              <a:xfrm>
                <a:off x="2005165" y="1462129"/>
                <a:ext cx="33591" cy="57667"/>
              </a:xfrm>
              <a:custGeom>
                <a:rect b="b" l="l" r="r" t="t"/>
                <a:pathLst>
                  <a:path extrusionOk="0" h="57667" w="33591">
                    <a:moveTo>
                      <a:pt x="28909" y="33848"/>
                    </a:moveTo>
                    <a:cubicBezTo>
                      <a:pt x="28571" y="33208"/>
                      <a:pt x="28326" y="32523"/>
                      <a:pt x="28181" y="31813"/>
                    </a:cubicBezTo>
                    <a:cubicBezTo>
                      <a:pt x="28049" y="30058"/>
                      <a:pt x="26882" y="29365"/>
                      <a:pt x="25417" y="28926"/>
                    </a:cubicBezTo>
                    <a:cubicBezTo>
                      <a:pt x="25261" y="28857"/>
                      <a:pt x="25095" y="28812"/>
                      <a:pt x="24926" y="28795"/>
                    </a:cubicBezTo>
                    <a:cubicBezTo>
                      <a:pt x="21065" y="28602"/>
                      <a:pt x="17196" y="28426"/>
                      <a:pt x="13239" y="28242"/>
                    </a:cubicBezTo>
                    <a:cubicBezTo>
                      <a:pt x="13096" y="28818"/>
                      <a:pt x="12997" y="29405"/>
                      <a:pt x="12941" y="29997"/>
                    </a:cubicBezTo>
                    <a:cubicBezTo>
                      <a:pt x="12941" y="35770"/>
                      <a:pt x="12941" y="41543"/>
                      <a:pt x="12941" y="47316"/>
                    </a:cubicBezTo>
                    <a:cubicBezTo>
                      <a:pt x="12941" y="51150"/>
                      <a:pt x="14696" y="53799"/>
                      <a:pt x="17547" y="54273"/>
                    </a:cubicBezTo>
                    <a:cubicBezTo>
                      <a:pt x="18961" y="54537"/>
                      <a:pt x="20400" y="54640"/>
                      <a:pt x="21837" y="54580"/>
                    </a:cubicBezTo>
                    <a:cubicBezTo>
                      <a:pt x="23944" y="54442"/>
                      <a:pt x="26042" y="54184"/>
                      <a:pt x="28119" y="53808"/>
                    </a:cubicBezTo>
                    <a:cubicBezTo>
                      <a:pt x="29771" y="53597"/>
                      <a:pt x="31115" y="52378"/>
                      <a:pt x="31488" y="50755"/>
                    </a:cubicBezTo>
                    <a:cubicBezTo>
                      <a:pt x="31822" y="49553"/>
                      <a:pt x="32366" y="48412"/>
                      <a:pt x="32997" y="46658"/>
                    </a:cubicBezTo>
                    <a:cubicBezTo>
                      <a:pt x="33339" y="47632"/>
                      <a:pt x="33638" y="48044"/>
                      <a:pt x="33585" y="48412"/>
                    </a:cubicBezTo>
                    <a:cubicBezTo>
                      <a:pt x="33275" y="50670"/>
                      <a:pt x="32916" y="52919"/>
                      <a:pt x="32506" y="55159"/>
                    </a:cubicBezTo>
                    <a:cubicBezTo>
                      <a:pt x="32190" y="56914"/>
                      <a:pt x="31436" y="57546"/>
                      <a:pt x="29505" y="57625"/>
                    </a:cubicBezTo>
                    <a:cubicBezTo>
                      <a:pt x="27215" y="57721"/>
                      <a:pt x="24917" y="57625"/>
                      <a:pt x="22627" y="57625"/>
                    </a:cubicBezTo>
                    <a:cubicBezTo>
                      <a:pt x="17135" y="57554"/>
                      <a:pt x="11634" y="57484"/>
                      <a:pt x="6133" y="57353"/>
                    </a:cubicBezTo>
                    <a:cubicBezTo>
                      <a:pt x="4597" y="57353"/>
                      <a:pt x="2983" y="57774"/>
                      <a:pt x="1009" y="56668"/>
                    </a:cubicBezTo>
                    <a:cubicBezTo>
                      <a:pt x="1726" y="56388"/>
                      <a:pt x="2465" y="56171"/>
                      <a:pt x="3220" y="56019"/>
                    </a:cubicBezTo>
                    <a:cubicBezTo>
                      <a:pt x="4469" y="56030"/>
                      <a:pt x="5505" y="55056"/>
                      <a:pt x="5571" y="53808"/>
                    </a:cubicBezTo>
                    <a:cubicBezTo>
                      <a:pt x="5946" y="51992"/>
                      <a:pt x="6186" y="50150"/>
                      <a:pt x="6291" y="48298"/>
                    </a:cubicBezTo>
                    <a:cubicBezTo>
                      <a:pt x="6405" y="34401"/>
                      <a:pt x="6431" y="20504"/>
                      <a:pt x="6466" y="6606"/>
                    </a:cubicBezTo>
                    <a:cubicBezTo>
                      <a:pt x="6466" y="2974"/>
                      <a:pt x="5089" y="2167"/>
                      <a:pt x="2553" y="1667"/>
                    </a:cubicBezTo>
                    <a:cubicBezTo>
                      <a:pt x="1772" y="1509"/>
                      <a:pt x="1026" y="1211"/>
                      <a:pt x="0" y="895"/>
                    </a:cubicBezTo>
                    <a:cubicBezTo>
                      <a:pt x="956" y="-219"/>
                      <a:pt x="1939" y="105"/>
                      <a:pt x="2772" y="114"/>
                    </a:cubicBezTo>
                    <a:cubicBezTo>
                      <a:pt x="8914" y="114"/>
                      <a:pt x="14985" y="290"/>
                      <a:pt x="21092" y="298"/>
                    </a:cubicBezTo>
                    <a:cubicBezTo>
                      <a:pt x="24469" y="298"/>
                      <a:pt x="27847" y="114"/>
                      <a:pt x="31532" y="0"/>
                    </a:cubicBezTo>
                    <a:cubicBezTo>
                      <a:pt x="31295" y="2930"/>
                      <a:pt x="31041" y="6054"/>
                      <a:pt x="30769" y="9493"/>
                    </a:cubicBezTo>
                    <a:cubicBezTo>
                      <a:pt x="29852" y="9045"/>
                      <a:pt x="29295" y="8090"/>
                      <a:pt x="29356" y="7071"/>
                    </a:cubicBezTo>
                    <a:cubicBezTo>
                      <a:pt x="29310" y="5369"/>
                      <a:pt x="27936" y="4002"/>
                      <a:pt x="26233" y="3966"/>
                    </a:cubicBezTo>
                    <a:cubicBezTo>
                      <a:pt x="21943" y="3641"/>
                      <a:pt x="17644" y="3492"/>
                      <a:pt x="13213" y="3264"/>
                    </a:cubicBezTo>
                    <a:cubicBezTo>
                      <a:pt x="13082" y="3916"/>
                      <a:pt x="12991" y="4575"/>
                      <a:pt x="12941" y="5238"/>
                    </a:cubicBezTo>
                    <a:cubicBezTo>
                      <a:pt x="12941" y="11011"/>
                      <a:pt x="12941" y="16784"/>
                      <a:pt x="12941" y="22557"/>
                    </a:cubicBezTo>
                    <a:cubicBezTo>
                      <a:pt x="12941" y="25189"/>
                      <a:pt x="13116" y="25426"/>
                      <a:pt x="15871" y="25382"/>
                    </a:cubicBezTo>
                    <a:cubicBezTo>
                      <a:pt x="19091" y="25338"/>
                      <a:pt x="22320" y="25312"/>
                      <a:pt x="25522" y="25031"/>
                    </a:cubicBezTo>
                    <a:cubicBezTo>
                      <a:pt x="27236" y="24729"/>
                      <a:pt x="28920" y="24283"/>
                      <a:pt x="30558" y="23697"/>
                    </a:cubicBezTo>
                    <a:cubicBezTo>
                      <a:pt x="30277" y="26996"/>
                      <a:pt x="29997" y="30427"/>
                      <a:pt x="29681" y="3385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grpSp>
            <p:nvGrpSpPr>
              <p:cNvPr id="3868" name="Google Shape;3868;p24"/>
              <p:cNvGrpSpPr/>
              <p:nvPr/>
            </p:nvGrpSpPr>
            <p:grpSpPr>
              <a:xfrm>
                <a:off x="1562620" y="1241607"/>
                <a:ext cx="326155" cy="327481"/>
                <a:chOff x="1562620" y="1241607"/>
                <a:chExt cx="326155" cy="327481"/>
              </a:xfrm>
            </p:grpSpPr>
            <p:sp>
              <p:nvSpPr>
                <p:cNvPr id="3869" name="Google Shape;3869;p24"/>
                <p:cNvSpPr/>
                <p:nvPr/>
              </p:nvSpPr>
              <p:spPr>
                <a:xfrm>
                  <a:off x="1782423" y="1482624"/>
                  <a:ext cx="17169" cy="16208"/>
                </a:xfrm>
                <a:custGeom>
                  <a:rect b="b" l="l" r="r" t="t"/>
                  <a:pathLst>
                    <a:path extrusionOk="0" h="16208" w="17169">
                      <a:moveTo>
                        <a:pt x="15555" y="7010"/>
                      </a:moveTo>
                      <a:cubicBezTo>
                        <a:pt x="14324" y="7019"/>
                        <a:pt x="13144" y="7507"/>
                        <a:pt x="12265" y="8370"/>
                      </a:cubicBezTo>
                      <a:cubicBezTo>
                        <a:pt x="11555" y="8949"/>
                        <a:pt x="10107" y="10028"/>
                        <a:pt x="10011" y="9326"/>
                      </a:cubicBezTo>
                      <a:cubicBezTo>
                        <a:pt x="9914" y="8624"/>
                        <a:pt x="9888" y="8738"/>
                        <a:pt x="10660" y="8247"/>
                      </a:cubicBezTo>
                      <a:cubicBezTo>
                        <a:pt x="11432" y="7756"/>
                        <a:pt x="14354" y="6150"/>
                        <a:pt x="13125" y="4606"/>
                      </a:cubicBezTo>
                      <a:cubicBezTo>
                        <a:pt x="11897" y="3062"/>
                        <a:pt x="10353" y="2667"/>
                        <a:pt x="10493" y="1369"/>
                      </a:cubicBezTo>
                      <a:cubicBezTo>
                        <a:pt x="10634" y="70"/>
                        <a:pt x="10555" y="491"/>
                        <a:pt x="10555" y="491"/>
                      </a:cubicBezTo>
                      <a:cubicBezTo>
                        <a:pt x="10555" y="491"/>
                        <a:pt x="10090" y="895"/>
                        <a:pt x="9677" y="833"/>
                      </a:cubicBezTo>
                      <a:cubicBezTo>
                        <a:pt x="9184" y="627"/>
                        <a:pt x="8725" y="346"/>
                        <a:pt x="8317" y="0"/>
                      </a:cubicBezTo>
                      <a:cubicBezTo>
                        <a:pt x="8308" y="351"/>
                        <a:pt x="8109" y="669"/>
                        <a:pt x="7800" y="833"/>
                      </a:cubicBezTo>
                      <a:cubicBezTo>
                        <a:pt x="7323" y="997"/>
                        <a:pt x="6814" y="1039"/>
                        <a:pt x="6317" y="956"/>
                      </a:cubicBezTo>
                      <a:cubicBezTo>
                        <a:pt x="6580" y="1401"/>
                        <a:pt x="6647" y="1935"/>
                        <a:pt x="6501" y="2430"/>
                      </a:cubicBezTo>
                      <a:cubicBezTo>
                        <a:pt x="6256" y="3176"/>
                        <a:pt x="5150" y="3483"/>
                        <a:pt x="4746" y="4896"/>
                      </a:cubicBezTo>
                      <a:cubicBezTo>
                        <a:pt x="4343" y="6308"/>
                        <a:pt x="4685" y="7361"/>
                        <a:pt x="6878" y="9370"/>
                      </a:cubicBezTo>
                      <a:cubicBezTo>
                        <a:pt x="3641" y="8194"/>
                        <a:pt x="3825" y="8317"/>
                        <a:pt x="2869" y="8317"/>
                      </a:cubicBezTo>
                      <a:cubicBezTo>
                        <a:pt x="1849" y="8284"/>
                        <a:pt x="844" y="8576"/>
                        <a:pt x="0" y="9151"/>
                      </a:cubicBezTo>
                      <a:cubicBezTo>
                        <a:pt x="711" y="10695"/>
                        <a:pt x="877" y="10783"/>
                        <a:pt x="1641" y="11371"/>
                      </a:cubicBezTo>
                      <a:cubicBezTo>
                        <a:pt x="2404" y="11958"/>
                        <a:pt x="2281" y="12415"/>
                        <a:pt x="4869" y="12415"/>
                      </a:cubicBezTo>
                      <a:cubicBezTo>
                        <a:pt x="7457" y="12415"/>
                        <a:pt x="8475" y="10379"/>
                        <a:pt x="9002" y="13555"/>
                      </a:cubicBezTo>
                      <a:cubicBezTo>
                        <a:pt x="9247" y="14915"/>
                        <a:pt x="8230" y="15898"/>
                        <a:pt x="8914" y="16143"/>
                      </a:cubicBezTo>
                      <a:cubicBezTo>
                        <a:pt x="9940" y="16416"/>
                        <a:pt x="10991" y="15806"/>
                        <a:pt x="11264" y="14780"/>
                      </a:cubicBezTo>
                      <a:cubicBezTo>
                        <a:pt x="11325" y="14553"/>
                        <a:pt x="11343" y="14316"/>
                        <a:pt x="11318" y="14082"/>
                      </a:cubicBezTo>
                      <a:cubicBezTo>
                        <a:pt x="11318" y="12143"/>
                        <a:pt x="10791" y="11713"/>
                        <a:pt x="11897" y="11713"/>
                      </a:cubicBezTo>
                      <a:cubicBezTo>
                        <a:pt x="13002" y="11713"/>
                        <a:pt x="13380" y="11028"/>
                        <a:pt x="14152" y="10195"/>
                      </a:cubicBezTo>
                      <a:cubicBezTo>
                        <a:pt x="14924" y="9361"/>
                        <a:pt x="15292" y="9116"/>
                        <a:pt x="16003" y="9054"/>
                      </a:cubicBezTo>
                      <a:cubicBezTo>
                        <a:pt x="16409" y="9013"/>
                        <a:pt x="16818" y="9103"/>
                        <a:pt x="17170" y="9309"/>
                      </a:cubicBezTo>
                      <a:cubicBezTo>
                        <a:pt x="17170" y="9309"/>
                        <a:pt x="17222" y="7010"/>
                        <a:pt x="15555" y="701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3870" name="Google Shape;3870;p24"/>
                <p:cNvSpPr/>
                <p:nvPr/>
              </p:nvSpPr>
              <p:spPr>
                <a:xfrm>
                  <a:off x="1811700" y="1482116"/>
                  <a:ext cx="710" cy="3263"/>
                </a:xfrm>
                <a:custGeom>
                  <a:rect b="b" l="l" r="r" t="t"/>
                  <a:pathLst>
                    <a:path extrusionOk="0" h="3263" w="710">
                      <a:moveTo>
                        <a:pt x="0" y="0"/>
                      </a:moveTo>
                      <a:lnTo>
                        <a:pt x="711" y="0"/>
                      </a:lnTo>
                      <a:lnTo>
                        <a:pt x="711" y="3264"/>
                      </a:lnTo>
                      <a:lnTo>
                        <a:pt x="0" y="326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3871" name="Google Shape;3871;p24"/>
                <p:cNvSpPr/>
                <p:nvPr/>
              </p:nvSpPr>
              <p:spPr>
                <a:xfrm>
                  <a:off x="1815490" y="1476325"/>
                  <a:ext cx="982" cy="4500"/>
                </a:xfrm>
                <a:custGeom>
                  <a:rect b="b" l="l" r="r" t="t"/>
                  <a:pathLst>
                    <a:path extrusionOk="0" h="4500" w="982">
                      <a:moveTo>
                        <a:pt x="0" y="0"/>
                      </a:moveTo>
                      <a:lnTo>
                        <a:pt x="983" y="0"/>
                      </a:lnTo>
                      <a:lnTo>
                        <a:pt x="983" y="4501"/>
                      </a:lnTo>
                      <a:lnTo>
                        <a:pt x="0" y="450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3872" name="Google Shape;3872;p24"/>
                <p:cNvSpPr/>
                <p:nvPr/>
              </p:nvSpPr>
              <p:spPr>
                <a:xfrm>
                  <a:off x="1785587" y="1464691"/>
                  <a:ext cx="3679" cy="15266"/>
                </a:xfrm>
                <a:custGeom>
                  <a:rect b="b" l="l" r="r" t="t"/>
                  <a:pathLst>
                    <a:path extrusionOk="0" h="15266" w="3679">
                      <a:moveTo>
                        <a:pt x="2074" y="13205"/>
                      </a:moveTo>
                      <a:cubicBezTo>
                        <a:pt x="2197" y="13915"/>
                        <a:pt x="2381" y="15266"/>
                        <a:pt x="2565" y="15266"/>
                      </a:cubicBezTo>
                      <a:cubicBezTo>
                        <a:pt x="2750" y="15266"/>
                        <a:pt x="2627" y="13977"/>
                        <a:pt x="2688" y="13634"/>
                      </a:cubicBezTo>
                      <a:cubicBezTo>
                        <a:pt x="2607" y="12803"/>
                        <a:pt x="2464" y="11979"/>
                        <a:pt x="2258" y="11169"/>
                      </a:cubicBezTo>
                      <a:lnTo>
                        <a:pt x="2688" y="11073"/>
                      </a:lnTo>
                      <a:cubicBezTo>
                        <a:pt x="2688" y="11073"/>
                        <a:pt x="2750" y="10950"/>
                        <a:pt x="2565" y="10116"/>
                      </a:cubicBezTo>
                      <a:cubicBezTo>
                        <a:pt x="1951" y="7379"/>
                        <a:pt x="2504" y="7747"/>
                        <a:pt x="2688" y="7651"/>
                      </a:cubicBezTo>
                      <a:cubicBezTo>
                        <a:pt x="2872" y="7554"/>
                        <a:pt x="2934" y="7344"/>
                        <a:pt x="3522" y="9072"/>
                      </a:cubicBezTo>
                      <a:cubicBezTo>
                        <a:pt x="3952" y="5036"/>
                        <a:pt x="3399" y="4019"/>
                        <a:pt x="3092" y="3712"/>
                      </a:cubicBezTo>
                      <a:cubicBezTo>
                        <a:pt x="2785" y="3404"/>
                        <a:pt x="2969" y="2448"/>
                        <a:pt x="3276" y="2018"/>
                      </a:cubicBezTo>
                      <a:cubicBezTo>
                        <a:pt x="3583" y="1588"/>
                        <a:pt x="3522" y="-140"/>
                        <a:pt x="3337" y="9"/>
                      </a:cubicBezTo>
                      <a:cubicBezTo>
                        <a:pt x="2731" y="442"/>
                        <a:pt x="2078" y="804"/>
                        <a:pt x="1390" y="1088"/>
                      </a:cubicBezTo>
                      <a:cubicBezTo>
                        <a:pt x="749" y="1395"/>
                        <a:pt x="1241" y="1773"/>
                        <a:pt x="1635" y="2325"/>
                      </a:cubicBezTo>
                      <a:cubicBezTo>
                        <a:pt x="1896" y="2667"/>
                        <a:pt x="1989" y="3109"/>
                        <a:pt x="1890" y="3527"/>
                      </a:cubicBezTo>
                      <a:cubicBezTo>
                        <a:pt x="1474" y="3609"/>
                        <a:pt x="1050" y="3650"/>
                        <a:pt x="626" y="3650"/>
                      </a:cubicBezTo>
                      <a:cubicBezTo>
                        <a:pt x="-84" y="3650"/>
                        <a:pt x="3" y="8546"/>
                        <a:pt x="3" y="8546"/>
                      </a:cubicBezTo>
                      <a:cubicBezTo>
                        <a:pt x="216" y="8174"/>
                        <a:pt x="466" y="7824"/>
                        <a:pt x="749" y="7502"/>
                      </a:cubicBezTo>
                      <a:cubicBezTo>
                        <a:pt x="1267" y="6852"/>
                        <a:pt x="872" y="8484"/>
                        <a:pt x="811" y="9625"/>
                      </a:cubicBezTo>
                      <a:cubicBezTo>
                        <a:pt x="749" y="10765"/>
                        <a:pt x="995" y="11073"/>
                        <a:pt x="1425" y="11073"/>
                      </a:cubicBezTo>
                      <a:cubicBezTo>
                        <a:pt x="1855" y="11073"/>
                        <a:pt x="1951" y="12459"/>
                        <a:pt x="2074" y="13205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3873" name="Google Shape;3873;p24"/>
                <p:cNvSpPr/>
                <p:nvPr/>
              </p:nvSpPr>
              <p:spPr>
                <a:xfrm>
                  <a:off x="1776090" y="1464664"/>
                  <a:ext cx="3660" cy="15267"/>
                </a:xfrm>
                <a:custGeom>
                  <a:rect b="b" l="l" r="r" t="t"/>
                  <a:pathLst>
                    <a:path extrusionOk="0" h="15267" w="3660">
                      <a:moveTo>
                        <a:pt x="3060" y="3677"/>
                      </a:moveTo>
                      <a:cubicBezTo>
                        <a:pt x="2648" y="3680"/>
                        <a:pt x="2236" y="3639"/>
                        <a:pt x="1832" y="3555"/>
                      </a:cubicBezTo>
                      <a:cubicBezTo>
                        <a:pt x="1711" y="3132"/>
                        <a:pt x="1788" y="2676"/>
                        <a:pt x="2043" y="2318"/>
                      </a:cubicBezTo>
                      <a:cubicBezTo>
                        <a:pt x="2446" y="1765"/>
                        <a:pt x="2973" y="1440"/>
                        <a:pt x="2288" y="1089"/>
                      </a:cubicBezTo>
                      <a:cubicBezTo>
                        <a:pt x="1605" y="801"/>
                        <a:pt x="955" y="439"/>
                        <a:pt x="349" y="10"/>
                      </a:cubicBezTo>
                      <a:cubicBezTo>
                        <a:pt x="165" y="-148"/>
                        <a:pt x="104" y="1581"/>
                        <a:pt x="411" y="2011"/>
                      </a:cubicBezTo>
                      <a:cubicBezTo>
                        <a:pt x="718" y="2440"/>
                        <a:pt x="902" y="3432"/>
                        <a:pt x="595" y="3704"/>
                      </a:cubicBezTo>
                      <a:cubicBezTo>
                        <a:pt x="288" y="3976"/>
                        <a:pt x="-282" y="5029"/>
                        <a:pt x="165" y="9100"/>
                      </a:cubicBezTo>
                      <a:cubicBezTo>
                        <a:pt x="779" y="7345"/>
                        <a:pt x="841" y="7529"/>
                        <a:pt x="999" y="7652"/>
                      </a:cubicBezTo>
                      <a:cubicBezTo>
                        <a:pt x="1157" y="7775"/>
                        <a:pt x="1736" y="7406"/>
                        <a:pt x="1121" y="10117"/>
                      </a:cubicBezTo>
                      <a:cubicBezTo>
                        <a:pt x="1036" y="10438"/>
                        <a:pt x="995" y="10768"/>
                        <a:pt x="999" y="11100"/>
                      </a:cubicBezTo>
                      <a:lnTo>
                        <a:pt x="1429" y="11161"/>
                      </a:lnTo>
                      <a:cubicBezTo>
                        <a:pt x="1223" y="11971"/>
                        <a:pt x="1080" y="12795"/>
                        <a:pt x="999" y="13627"/>
                      </a:cubicBezTo>
                      <a:cubicBezTo>
                        <a:pt x="1060" y="14004"/>
                        <a:pt x="937" y="15267"/>
                        <a:pt x="1121" y="15267"/>
                      </a:cubicBezTo>
                      <a:cubicBezTo>
                        <a:pt x="1306" y="15267"/>
                        <a:pt x="1516" y="13943"/>
                        <a:pt x="1613" y="13197"/>
                      </a:cubicBezTo>
                      <a:cubicBezTo>
                        <a:pt x="1709" y="12451"/>
                        <a:pt x="1858" y="11100"/>
                        <a:pt x="2288" y="11100"/>
                      </a:cubicBezTo>
                      <a:cubicBezTo>
                        <a:pt x="2718" y="11100"/>
                        <a:pt x="2938" y="10793"/>
                        <a:pt x="2911" y="9626"/>
                      </a:cubicBezTo>
                      <a:cubicBezTo>
                        <a:pt x="2885" y="8459"/>
                        <a:pt x="2411" y="6854"/>
                        <a:pt x="2911" y="7529"/>
                      </a:cubicBezTo>
                      <a:cubicBezTo>
                        <a:pt x="3193" y="7841"/>
                        <a:pt x="3439" y="8182"/>
                        <a:pt x="3648" y="8547"/>
                      </a:cubicBezTo>
                      <a:cubicBezTo>
                        <a:pt x="3648" y="8547"/>
                        <a:pt x="3797" y="3677"/>
                        <a:pt x="3060" y="367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3874" name="Google Shape;3874;p24"/>
                <p:cNvSpPr/>
                <p:nvPr/>
              </p:nvSpPr>
              <p:spPr>
                <a:xfrm>
                  <a:off x="1809788" y="1453022"/>
                  <a:ext cx="12510" cy="17672"/>
                </a:xfrm>
                <a:custGeom>
                  <a:rect b="b" l="l" r="r" t="t"/>
                  <a:pathLst>
                    <a:path extrusionOk="0" h="17672" w="12510">
                      <a:moveTo>
                        <a:pt x="12387" y="2307"/>
                      </a:moveTo>
                      <a:cubicBezTo>
                        <a:pt x="12387" y="2307"/>
                        <a:pt x="10449" y="2307"/>
                        <a:pt x="9922" y="6229"/>
                      </a:cubicBezTo>
                      <a:cubicBezTo>
                        <a:pt x="9396" y="10151"/>
                        <a:pt x="8106" y="8940"/>
                        <a:pt x="8378" y="6782"/>
                      </a:cubicBezTo>
                      <a:cubicBezTo>
                        <a:pt x="8650" y="4624"/>
                        <a:pt x="10133" y="1141"/>
                        <a:pt x="9431" y="368"/>
                      </a:cubicBezTo>
                      <a:cubicBezTo>
                        <a:pt x="8729" y="-404"/>
                        <a:pt x="7395" y="921"/>
                        <a:pt x="6746" y="0"/>
                      </a:cubicBezTo>
                      <a:cubicBezTo>
                        <a:pt x="6685" y="1421"/>
                        <a:pt x="6193" y="1483"/>
                        <a:pt x="5825" y="1693"/>
                      </a:cubicBezTo>
                      <a:cubicBezTo>
                        <a:pt x="5456" y="1904"/>
                        <a:pt x="4316" y="2158"/>
                        <a:pt x="4377" y="2746"/>
                      </a:cubicBezTo>
                      <a:cubicBezTo>
                        <a:pt x="4439" y="3334"/>
                        <a:pt x="4684" y="2930"/>
                        <a:pt x="4684" y="3422"/>
                      </a:cubicBezTo>
                      <a:cubicBezTo>
                        <a:pt x="4684" y="3913"/>
                        <a:pt x="4158" y="3852"/>
                        <a:pt x="4158" y="4299"/>
                      </a:cubicBezTo>
                      <a:cubicBezTo>
                        <a:pt x="4158" y="4746"/>
                        <a:pt x="4772" y="5317"/>
                        <a:pt x="4772" y="5869"/>
                      </a:cubicBezTo>
                      <a:cubicBezTo>
                        <a:pt x="4772" y="6422"/>
                        <a:pt x="4061" y="6457"/>
                        <a:pt x="3324" y="5255"/>
                      </a:cubicBezTo>
                      <a:cubicBezTo>
                        <a:pt x="2587" y="4053"/>
                        <a:pt x="1263" y="1895"/>
                        <a:pt x="771" y="2421"/>
                      </a:cubicBezTo>
                      <a:cubicBezTo>
                        <a:pt x="280" y="2948"/>
                        <a:pt x="982" y="3834"/>
                        <a:pt x="1140" y="4238"/>
                      </a:cubicBezTo>
                      <a:cubicBezTo>
                        <a:pt x="1298" y="4641"/>
                        <a:pt x="2245" y="6914"/>
                        <a:pt x="648" y="7440"/>
                      </a:cubicBezTo>
                      <a:cubicBezTo>
                        <a:pt x="-1" y="7598"/>
                        <a:pt x="-492" y="8677"/>
                        <a:pt x="859" y="8861"/>
                      </a:cubicBezTo>
                      <a:cubicBezTo>
                        <a:pt x="2210" y="9046"/>
                        <a:pt x="3693" y="9168"/>
                        <a:pt x="4465" y="10090"/>
                      </a:cubicBezTo>
                      <a:cubicBezTo>
                        <a:pt x="5237" y="11011"/>
                        <a:pt x="4895" y="10704"/>
                        <a:pt x="4377" y="10967"/>
                      </a:cubicBezTo>
                      <a:cubicBezTo>
                        <a:pt x="3860" y="11230"/>
                        <a:pt x="2737" y="11704"/>
                        <a:pt x="2737" y="12072"/>
                      </a:cubicBezTo>
                      <a:cubicBezTo>
                        <a:pt x="2737" y="12441"/>
                        <a:pt x="2956" y="14538"/>
                        <a:pt x="2342" y="15371"/>
                      </a:cubicBezTo>
                      <a:cubicBezTo>
                        <a:pt x="2023" y="15911"/>
                        <a:pt x="1663" y="16424"/>
                        <a:pt x="1263" y="16907"/>
                      </a:cubicBezTo>
                      <a:cubicBezTo>
                        <a:pt x="1564" y="17457"/>
                        <a:pt x="2179" y="17756"/>
                        <a:pt x="2798" y="17652"/>
                      </a:cubicBezTo>
                      <a:cubicBezTo>
                        <a:pt x="3114" y="16389"/>
                        <a:pt x="4342" y="14880"/>
                        <a:pt x="5018" y="15020"/>
                      </a:cubicBezTo>
                      <a:cubicBezTo>
                        <a:pt x="5390" y="14775"/>
                        <a:pt x="5603" y="14351"/>
                        <a:pt x="5579" y="13906"/>
                      </a:cubicBezTo>
                      <a:cubicBezTo>
                        <a:pt x="5579" y="13073"/>
                        <a:pt x="6035" y="11993"/>
                        <a:pt x="6685" y="11993"/>
                      </a:cubicBezTo>
                      <a:cubicBezTo>
                        <a:pt x="7334" y="11993"/>
                        <a:pt x="7948" y="13845"/>
                        <a:pt x="8536" y="13845"/>
                      </a:cubicBezTo>
                      <a:cubicBezTo>
                        <a:pt x="9124" y="13845"/>
                        <a:pt x="9676" y="14678"/>
                        <a:pt x="9115" y="15169"/>
                      </a:cubicBezTo>
                      <a:cubicBezTo>
                        <a:pt x="8553" y="15661"/>
                        <a:pt x="7272" y="16284"/>
                        <a:pt x="7948" y="16924"/>
                      </a:cubicBezTo>
                      <a:cubicBezTo>
                        <a:pt x="8624" y="17565"/>
                        <a:pt x="9150" y="17600"/>
                        <a:pt x="10352" y="16705"/>
                      </a:cubicBezTo>
                      <a:cubicBezTo>
                        <a:pt x="11554" y="15810"/>
                        <a:pt x="10659" y="15012"/>
                        <a:pt x="10659" y="13134"/>
                      </a:cubicBezTo>
                      <a:cubicBezTo>
                        <a:pt x="10746" y="10869"/>
                        <a:pt x="11057" y="8617"/>
                        <a:pt x="11589" y="6413"/>
                      </a:cubicBezTo>
                      <a:cubicBezTo>
                        <a:pt x="12142" y="6536"/>
                        <a:pt x="12510" y="5861"/>
                        <a:pt x="12510" y="5431"/>
                      </a:cubicBezTo>
                      <a:cubicBezTo>
                        <a:pt x="12359" y="4782"/>
                        <a:pt x="12256" y="4122"/>
                        <a:pt x="12203" y="3457"/>
                      </a:cubicBezTo>
                      <a:cubicBezTo>
                        <a:pt x="12203" y="2378"/>
                        <a:pt x="12414" y="2343"/>
                        <a:pt x="12414" y="234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3875" name="Google Shape;3875;p24"/>
                <p:cNvSpPr/>
                <p:nvPr/>
              </p:nvSpPr>
              <p:spPr>
                <a:xfrm>
                  <a:off x="1819360" y="1421850"/>
                  <a:ext cx="3865" cy="16038"/>
                </a:xfrm>
                <a:custGeom>
                  <a:rect b="b" l="l" r="r" t="t"/>
                  <a:pathLst>
                    <a:path extrusionOk="0" h="16038" w="3865">
                      <a:moveTo>
                        <a:pt x="3429" y="2080"/>
                      </a:moveTo>
                      <a:cubicBezTo>
                        <a:pt x="3736" y="1650"/>
                        <a:pt x="3675" y="-201"/>
                        <a:pt x="3491" y="18"/>
                      </a:cubicBezTo>
                      <a:cubicBezTo>
                        <a:pt x="2849" y="451"/>
                        <a:pt x="2168" y="821"/>
                        <a:pt x="1455" y="1123"/>
                      </a:cubicBezTo>
                      <a:cubicBezTo>
                        <a:pt x="780" y="1431"/>
                        <a:pt x="1271" y="1834"/>
                        <a:pt x="1701" y="2422"/>
                      </a:cubicBezTo>
                      <a:cubicBezTo>
                        <a:pt x="1977" y="2781"/>
                        <a:pt x="2080" y="3243"/>
                        <a:pt x="1982" y="3685"/>
                      </a:cubicBezTo>
                      <a:cubicBezTo>
                        <a:pt x="1533" y="3769"/>
                        <a:pt x="1078" y="3809"/>
                        <a:pt x="622" y="3808"/>
                      </a:cubicBezTo>
                      <a:cubicBezTo>
                        <a:pt x="-115" y="3808"/>
                        <a:pt x="8" y="8985"/>
                        <a:pt x="8" y="8985"/>
                      </a:cubicBezTo>
                      <a:cubicBezTo>
                        <a:pt x="229" y="8600"/>
                        <a:pt x="487" y="8239"/>
                        <a:pt x="780" y="7905"/>
                      </a:cubicBezTo>
                      <a:cubicBezTo>
                        <a:pt x="1332" y="7195"/>
                        <a:pt x="903" y="8923"/>
                        <a:pt x="841" y="10125"/>
                      </a:cubicBezTo>
                      <a:cubicBezTo>
                        <a:pt x="780" y="11327"/>
                        <a:pt x="1025" y="11669"/>
                        <a:pt x="1455" y="11669"/>
                      </a:cubicBezTo>
                      <a:cubicBezTo>
                        <a:pt x="1885" y="11669"/>
                        <a:pt x="2043" y="13117"/>
                        <a:pt x="2166" y="13880"/>
                      </a:cubicBezTo>
                      <a:cubicBezTo>
                        <a:pt x="2289" y="14643"/>
                        <a:pt x="2473" y="16038"/>
                        <a:pt x="2657" y="16038"/>
                      </a:cubicBezTo>
                      <a:cubicBezTo>
                        <a:pt x="2842" y="16038"/>
                        <a:pt x="2754" y="14714"/>
                        <a:pt x="2815" y="14284"/>
                      </a:cubicBezTo>
                      <a:cubicBezTo>
                        <a:pt x="2724" y="13411"/>
                        <a:pt x="2569" y="12546"/>
                        <a:pt x="2350" y="11696"/>
                      </a:cubicBezTo>
                      <a:lnTo>
                        <a:pt x="2815" y="11634"/>
                      </a:lnTo>
                      <a:cubicBezTo>
                        <a:pt x="2815" y="11634"/>
                        <a:pt x="2877" y="11503"/>
                        <a:pt x="2657" y="10581"/>
                      </a:cubicBezTo>
                      <a:cubicBezTo>
                        <a:pt x="2043" y="7712"/>
                        <a:pt x="2596" y="8116"/>
                        <a:pt x="2815" y="7993"/>
                      </a:cubicBezTo>
                      <a:cubicBezTo>
                        <a:pt x="3035" y="7870"/>
                        <a:pt x="3061" y="7686"/>
                        <a:pt x="3693" y="9537"/>
                      </a:cubicBezTo>
                      <a:cubicBezTo>
                        <a:pt x="4158" y="5221"/>
                        <a:pt x="3570" y="4168"/>
                        <a:pt x="3263" y="3834"/>
                      </a:cubicBezTo>
                      <a:cubicBezTo>
                        <a:pt x="2956" y="3501"/>
                        <a:pt x="3140" y="2510"/>
                        <a:pt x="3447" y="208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3876" name="Google Shape;3876;p24"/>
                <p:cNvSpPr/>
                <p:nvPr/>
              </p:nvSpPr>
              <p:spPr>
                <a:xfrm>
                  <a:off x="1809524" y="1421850"/>
                  <a:ext cx="3850" cy="16099"/>
                </a:xfrm>
                <a:custGeom>
                  <a:rect b="b" l="l" r="r" t="t"/>
                  <a:pathLst>
                    <a:path extrusionOk="0" h="16099" w="3850">
                      <a:moveTo>
                        <a:pt x="3220" y="3834"/>
                      </a:moveTo>
                      <a:cubicBezTo>
                        <a:pt x="2775" y="3837"/>
                        <a:pt x="2331" y="3796"/>
                        <a:pt x="1895" y="3712"/>
                      </a:cubicBezTo>
                      <a:cubicBezTo>
                        <a:pt x="1775" y="3267"/>
                        <a:pt x="1865" y="2791"/>
                        <a:pt x="2141" y="2422"/>
                      </a:cubicBezTo>
                      <a:cubicBezTo>
                        <a:pt x="2570" y="1834"/>
                        <a:pt x="3062" y="1492"/>
                        <a:pt x="2386" y="1159"/>
                      </a:cubicBezTo>
                      <a:cubicBezTo>
                        <a:pt x="1672" y="847"/>
                        <a:pt x="989" y="465"/>
                        <a:pt x="351" y="18"/>
                      </a:cubicBezTo>
                      <a:cubicBezTo>
                        <a:pt x="167" y="-201"/>
                        <a:pt x="105" y="1650"/>
                        <a:pt x="412" y="2115"/>
                      </a:cubicBezTo>
                      <a:cubicBezTo>
                        <a:pt x="719" y="2580"/>
                        <a:pt x="912" y="3589"/>
                        <a:pt x="596" y="3870"/>
                      </a:cubicBezTo>
                      <a:cubicBezTo>
                        <a:pt x="281" y="4150"/>
                        <a:pt x="-281" y="5256"/>
                        <a:pt x="167" y="9546"/>
                      </a:cubicBezTo>
                      <a:cubicBezTo>
                        <a:pt x="781" y="7695"/>
                        <a:pt x="842" y="7879"/>
                        <a:pt x="1044" y="8002"/>
                      </a:cubicBezTo>
                      <a:cubicBezTo>
                        <a:pt x="1246" y="8125"/>
                        <a:pt x="1807" y="7756"/>
                        <a:pt x="1193" y="10634"/>
                      </a:cubicBezTo>
                      <a:cubicBezTo>
                        <a:pt x="982" y="11511"/>
                        <a:pt x="1044" y="11643"/>
                        <a:pt x="1044" y="11643"/>
                      </a:cubicBezTo>
                      <a:lnTo>
                        <a:pt x="1500" y="11713"/>
                      </a:lnTo>
                      <a:cubicBezTo>
                        <a:pt x="1297" y="12579"/>
                        <a:pt x="1153" y="13459"/>
                        <a:pt x="1070" y="14345"/>
                      </a:cubicBezTo>
                      <a:cubicBezTo>
                        <a:pt x="1132" y="14714"/>
                        <a:pt x="982" y="16100"/>
                        <a:pt x="1193" y="16100"/>
                      </a:cubicBezTo>
                      <a:cubicBezTo>
                        <a:pt x="1404" y="16100"/>
                        <a:pt x="1562" y="14679"/>
                        <a:pt x="1684" y="13942"/>
                      </a:cubicBezTo>
                      <a:cubicBezTo>
                        <a:pt x="1807" y="13205"/>
                        <a:pt x="1965" y="11687"/>
                        <a:pt x="2395" y="11687"/>
                      </a:cubicBezTo>
                      <a:cubicBezTo>
                        <a:pt x="2825" y="11687"/>
                        <a:pt x="3106" y="11380"/>
                        <a:pt x="3009" y="10151"/>
                      </a:cubicBezTo>
                      <a:cubicBezTo>
                        <a:pt x="2913" y="8923"/>
                        <a:pt x="2518" y="7256"/>
                        <a:pt x="3106" y="7958"/>
                      </a:cubicBezTo>
                      <a:cubicBezTo>
                        <a:pt x="3385" y="8284"/>
                        <a:pt x="3631" y="8637"/>
                        <a:pt x="3843" y="9011"/>
                      </a:cubicBezTo>
                      <a:cubicBezTo>
                        <a:pt x="3843" y="9011"/>
                        <a:pt x="3965" y="3861"/>
                        <a:pt x="3228" y="386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3877" name="Google Shape;3877;p24"/>
                <p:cNvSpPr/>
                <p:nvPr/>
              </p:nvSpPr>
              <p:spPr>
                <a:xfrm>
                  <a:off x="1759827" y="1431440"/>
                  <a:ext cx="12470" cy="17767"/>
                </a:xfrm>
                <a:custGeom>
                  <a:rect b="b" l="l" r="r" t="t"/>
                  <a:pathLst>
                    <a:path extrusionOk="0" h="17767" w="12470">
                      <a:moveTo>
                        <a:pt x="12418" y="2307"/>
                      </a:moveTo>
                      <a:cubicBezTo>
                        <a:pt x="12418" y="2307"/>
                        <a:pt x="10479" y="2307"/>
                        <a:pt x="9953" y="6220"/>
                      </a:cubicBezTo>
                      <a:cubicBezTo>
                        <a:pt x="9426" y="10133"/>
                        <a:pt x="8110" y="8993"/>
                        <a:pt x="8417" y="6835"/>
                      </a:cubicBezTo>
                      <a:cubicBezTo>
                        <a:pt x="8725" y="4676"/>
                        <a:pt x="10172" y="1167"/>
                        <a:pt x="9461" y="395"/>
                      </a:cubicBezTo>
                      <a:cubicBezTo>
                        <a:pt x="8751" y="-377"/>
                        <a:pt x="7400" y="956"/>
                        <a:pt x="6750" y="0"/>
                      </a:cubicBezTo>
                      <a:cubicBezTo>
                        <a:pt x="6689" y="1448"/>
                        <a:pt x="6198" y="1509"/>
                        <a:pt x="5829" y="1755"/>
                      </a:cubicBezTo>
                      <a:cubicBezTo>
                        <a:pt x="5461" y="2000"/>
                        <a:pt x="4347" y="2193"/>
                        <a:pt x="4408" y="2808"/>
                      </a:cubicBezTo>
                      <a:cubicBezTo>
                        <a:pt x="4469" y="3422"/>
                        <a:pt x="4654" y="2992"/>
                        <a:pt x="4654" y="3483"/>
                      </a:cubicBezTo>
                      <a:cubicBezTo>
                        <a:pt x="4654" y="3974"/>
                        <a:pt x="4162" y="3913"/>
                        <a:pt x="4162" y="4360"/>
                      </a:cubicBezTo>
                      <a:cubicBezTo>
                        <a:pt x="4162" y="4808"/>
                        <a:pt x="4776" y="5413"/>
                        <a:pt x="4776" y="5966"/>
                      </a:cubicBezTo>
                      <a:cubicBezTo>
                        <a:pt x="4776" y="6519"/>
                        <a:pt x="4066" y="6554"/>
                        <a:pt x="3329" y="5352"/>
                      </a:cubicBezTo>
                      <a:cubicBezTo>
                        <a:pt x="2592" y="4150"/>
                        <a:pt x="1267" y="1992"/>
                        <a:pt x="767" y="2518"/>
                      </a:cubicBezTo>
                      <a:cubicBezTo>
                        <a:pt x="267" y="3044"/>
                        <a:pt x="986" y="3931"/>
                        <a:pt x="1144" y="4334"/>
                      </a:cubicBezTo>
                      <a:cubicBezTo>
                        <a:pt x="1302" y="4738"/>
                        <a:pt x="2250" y="7045"/>
                        <a:pt x="644" y="7536"/>
                      </a:cubicBezTo>
                      <a:cubicBezTo>
                        <a:pt x="4" y="7694"/>
                        <a:pt x="-496" y="8774"/>
                        <a:pt x="863" y="8984"/>
                      </a:cubicBezTo>
                      <a:cubicBezTo>
                        <a:pt x="2223" y="9195"/>
                        <a:pt x="3697" y="9230"/>
                        <a:pt x="4469" y="10186"/>
                      </a:cubicBezTo>
                      <a:cubicBezTo>
                        <a:pt x="5241" y="11142"/>
                        <a:pt x="4899" y="10809"/>
                        <a:pt x="4408" y="11063"/>
                      </a:cubicBezTo>
                      <a:cubicBezTo>
                        <a:pt x="3917" y="11318"/>
                        <a:pt x="2741" y="11800"/>
                        <a:pt x="2741" y="12169"/>
                      </a:cubicBezTo>
                      <a:cubicBezTo>
                        <a:pt x="2741" y="12537"/>
                        <a:pt x="2960" y="14634"/>
                        <a:pt x="2346" y="15494"/>
                      </a:cubicBezTo>
                      <a:cubicBezTo>
                        <a:pt x="1732" y="16354"/>
                        <a:pt x="1662" y="16731"/>
                        <a:pt x="1267" y="17038"/>
                      </a:cubicBezTo>
                      <a:cubicBezTo>
                        <a:pt x="1587" y="17565"/>
                        <a:pt x="2193" y="17845"/>
                        <a:pt x="2802" y="17749"/>
                      </a:cubicBezTo>
                      <a:cubicBezTo>
                        <a:pt x="3109" y="16485"/>
                        <a:pt x="4347" y="14976"/>
                        <a:pt x="5057" y="15117"/>
                      </a:cubicBezTo>
                      <a:cubicBezTo>
                        <a:pt x="5408" y="14858"/>
                        <a:pt x="5603" y="14438"/>
                        <a:pt x="5575" y="14003"/>
                      </a:cubicBezTo>
                      <a:cubicBezTo>
                        <a:pt x="5575" y="13204"/>
                        <a:pt x="6040" y="12064"/>
                        <a:pt x="6689" y="12064"/>
                      </a:cubicBezTo>
                      <a:cubicBezTo>
                        <a:pt x="7338" y="12064"/>
                        <a:pt x="7952" y="13941"/>
                        <a:pt x="8567" y="13941"/>
                      </a:cubicBezTo>
                      <a:cubicBezTo>
                        <a:pt x="9007" y="13949"/>
                        <a:pt x="9358" y="14313"/>
                        <a:pt x="9350" y="14754"/>
                      </a:cubicBezTo>
                      <a:cubicBezTo>
                        <a:pt x="9347" y="14959"/>
                        <a:pt x="9264" y="15155"/>
                        <a:pt x="9119" y="15301"/>
                      </a:cubicBezTo>
                      <a:cubicBezTo>
                        <a:pt x="8567" y="15792"/>
                        <a:pt x="7277" y="16380"/>
                        <a:pt x="7952" y="16994"/>
                      </a:cubicBezTo>
                      <a:cubicBezTo>
                        <a:pt x="8628" y="17608"/>
                        <a:pt x="9181" y="17670"/>
                        <a:pt x="10383" y="16784"/>
                      </a:cubicBezTo>
                      <a:cubicBezTo>
                        <a:pt x="11585" y="15898"/>
                        <a:pt x="10663" y="15082"/>
                        <a:pt x="10663" y="13204"/>
                      </a:cubicBezTo>
                      <a:cubicBezTo>
                        <a:pt x="10756" y="10954"/>
                        <a:pt x="11049" y="8717"/>
                        <a:pt x="11541" y="6519"/>
                      </a:cubicBezTo>
                      <a:cubicBezTo>
                        <a:pt x="12102" y="6606"/>
                        <a:pt x="12471" y="5931"/>
                        <a:pt x="12471" y="5501"/>
                      </a:cubicBezTo>
                      <a:cubicBezTo>
                        <a:pt x="12319" y="4852"/>
                        <a:pt x="12216" y="4192"/>
                        <a:pt x="12164" y="3527"/>
                      </a:cubicBezTo>
                      <a:cubicBezTo>
                        <a:pt x="12208" y="2351"/>
                        <a:pt x="12418" y="2307"/>
                        <a:pt x="12418" y="230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3878" name="Google Shape;3878;p24"/>
                <p:cNvSpPr/>
                <p:nvPr/>
              </p:nvSpPr>
              <p:spPr>
                <a:xfrm>
                  <a:off x="1776562" y="1410559"/>
                  <a:ext cx="12466" cy="17768"/>
                </a:xfrm>
                <a:custGeom>
                  <a:rect b="b" l="l" r="r" t="t"/>
                  <a:pathLst>
                    <a:path extrusionOk="0" h="17768" w="12466">
                      <a:moveTo>
                        <a:pt x="12414" y="2307"/>
                      </a:moveTo>
                      <a:cubicBezTo>
                        <a:pt x="12414" y="2307"/>
                        <a:pt x="10475" y="2307"/>
                        <a:pt x="9949" y="6256"/>
                      </a:cubicBezTo>
                      <a:cubicBezTo>
                        <a:pt x="9422" y="10204"/>
                        <a:pt x="8098" y="8967"/>
                        <a:pt x="8413" y="6808"/>
                      </a:cubicBezTo>
                      <a:cubicBezTo>
                        <a:pt x="8729" y="4650"/>
                        <a:pt x="10168" y="1167"/>
                        <a:pt x="9458" y="395"/>
                      </a:cubicBezTo>
                      <a:cubicBezTo>
                        <a:pt x="8747" y="-377"/>
                        <a:pt x="7396" y="948"/>
                        <a:pt x="6746" y="0"/>
                      </a:cubicBezTo>
                      <a:cubicBezTo>
                        <a:pt x="6685" y="1448"/>
                        <a:pt x="6194" y="1509"/>
                        <a:pt x="5816" y="1755"/>
                      </a:cubicBezTo>
                      <a:cubicBezTo>
                        <a:pt x="5439" y="2000"/>
                        <a:pt x="4343" y="2185"/>
                        <a:pt x="4404" y="2808"/>
                      </a:cubicBezTo>
                      <a:cubicBezTo>
                        <a:pt x="4465" y="3430"/>
                        <a:pt x="4676" y="2992"/>
                        <a:pt x="4676" y="3483"/>
                      </a:cubicBezTo>
                      <a:cubicBezTo>
                        <a:pt x="4676" y="3974"/>
                        <a:pt x="4158" y="3913"/>
                        <a:pt x="4158" y="4360"/>
                      </a:cubicBezTo>
                      <a:cubicBezTo>
                        <a:pt x="4158" y="4808"/>
                        <a:pt x="4772" y="5413"/>
                        <a:pt x="4772" y="5966"/>
                      </a:cubicBezTo>
                      <a:cubicBezTo>
                        <a:pt x="4772" y="6519"/>
                        <a:pt x="4062" y="6554"/>
                        <a:pt x="3351" y="5352"/>
                      </a:cubicBezTo>
                      <a:cubicBezTo>
                        <a:pt x="2640" y="4150"/>
                        <a:pt x="1263" y="1992"/>
                        <a:pt x="763" y="2483"/>
                      </a:cubicBezTo>
                      <a:cubicBezTo>
                        <a:pt x="263" y="2974"/>
                        <a:pt x="1009" y="3931"/>
                        <a:pt x="1140" y="4334"/>
                      </a:cubicBezTo>
                      <a:cubicBezTo>
                        <a:pt x="1272" y="4738"/>
                        <a:pt x="2246" y="7045"/>
                        <a:pt x="640" y="7536"/>
                      </a:cubicBezTo>
                      <a:cubicBezTo>
                        <a:pt x="0" y="7694"/>
                        <a:pt x="-500" y="8774"/>
                        <a:pt x="886" y="8958"/>
                      </a:cubicBezTo>
                      <a:cubicBezTo>
                        <a:pt x="2272" y="9142"/>
                        <a:pt x="3693" y="9230"/>
                        <a:pt x="4465" y="10186"/>
                      </a:cubicBezTo>
                      <a:cubicBezTo>
                        <a:pt x="5237" y="11142"/>
                        <a:pt x="4895" y="10800"/>
                        <a:pt x="4404" y="11063"/>
                      </a:cubicBezTo>
                      <a:cubicBezTo>
                        <a:pt x="3913" y="11327"/>
                        <a:pt x="2737" y="11800"/>
                        <a:pt x="2737" y="12169"/>
                      </a:cubicBezTo>
                      <a:cubicBezTo>
                        <a:pt x="2737" y="12537"/>
                        <a:pt x="2956" y="14634"/>
                        <a:pt x="2342" y="15468"/>
                      </a:cubicBezTo>
                      <a:cubicBezTo>
                        <a:pt x="1728" y="16301"/>
                        <a:pt x="1658" y="16696"/>
                        <a:pt x="1263" y="17012"/>
                      </a:cubicBezTo>
                      <a:cubicBezTo>
                        <a:pt x="1568" y="17557"/>
                        <a:pt x="2183" y="17851"/>
                        <a:pt x="2798" y="17749"/>
                      </a:cubicBezTo>
                      <a:cubicBezTo>
                        <a:pt x="3105" y="16485"/>
                        <a:pt x="4343" y="14976"/>
                        <a:pt x="5018" y="15117"/>
                      </a:cubicBezTo>
                      <a:cubicBezTo>
                        <a:pt x="5385" y="14869"/>
                        <a:pt x="5595" y="14446"/>
                        <a:pt x="5571" y="14003"/>
                      </a:cubicBezTo>
                      <a:cubicBezTo>
                        <a:pt x="5571" y="13169"/>
                        <a:pt x="6036" y="12064"/>
                        <a:pt x="6685" y="12064"/>
                      </a:cubicBezTo>
                      <a:cubicBezTo>
                        <a:pt x="7334" y="12064"/>
                        <a:pt x="7948" y="13941"/>
                        <a:pt x="8563" y="13941"/>
                      </a:cubicBezTo>
                      <a:cubicBezTo>
                        <a:pt x="8994" y="13946"/>
                        <a:pt x="9340" y="14298"/>
                        <a:pt x="9336" y="14729"/>
                      </a:cubicBezTo>
                      <a:cubicBezTo>
                        <a:pt x="9334" y="14930"/>
                        <a:pt x="9255" y="15122"/>
                        <a:pt x="9115" y="15266"/>
                      </a:cubicBezTo>
                      <a:cubicBezTo>
                        <a:pt x="8563" y="15792"/>
                        <a:pt x="7273" y="16380"/>
                        <a:pt x="7948" y="17021"/>
                      </a:cubicBezTo>
                      <a:cubicBezTo>
                        <a:pt x="8624" y="17661"/>
                        <a:pt x="9177" y="17696"/>
                        <a:pt x="10379" y="16801"/>
                      </a:cubicBezTo>
                      <a:cubicBezTo>
                        <a:pt x="11581" y="15906"/>
                        <a:pt x="10659" y="15108"/>
                        <a:pt x="10659" y="13230"/>
                      </a:cubicBezTo>
                      <a:cubicBezTo>
                        <a:pt x="10734" y="10979"/>
                        <a:pt x="11028" y="8739"/>
                        <a:pt x="11537" y="6545"/>
                      </a:cubicBezTo>
                      <a:cubicBezTo>
                        <a:pt x="12098" y="6633"/>
                        <a:pt x="12467" y="5922"/>
                        <a:pt x="12467" y="5527"/>
                      </a:cubicBezTo>
                      <a:cubicBezTo>
                        <a:pt x="12315" y="4878"/>
                        <a:pt x="12212" y="4218"/>
                        <a:pt x="12160" y="3553"/>
                      </a:cubicBezTo>
                      <a:cubicBezTo>
                        <a:pt x="12160" y="2474"/>
                        <a:pt x="12370" y="2413"/>
                        <a:pt x="12370" y="241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3879" name="Google Shape;3879;p24"/>
                <p:cNvSpPr/>
                <p:nvPr/>
              </p:nvSpPr>
              <p:spPr>
                <a:xfrm>
                  <a:off x="1723061" y="1254214"/>
                  <a:ext cx="5913" cy="5913"/>
                </a:xfrm>
                <a:custGeom>
                  <a:rect b="b" l="l" r="r" t="t"/>
                  <a:pathLst>
                    <a:path extrusionOk="0" h="5913" w="5913">
                      <a:moveTo>
                        <a:pt x="5913" y="2957"/>
                      </a:moveTo>
                      <a:cubicBezTo>
                        <a:pt x="5913" y="4590"/>
                        <a:pt x="4590" y="5913"/>
                        <a:pt x="2957" y="5913"/>
                      </a:cubicBezTo>
                      <a:cubicBezTo>
                        <a:pt x="1324" y="5913"/>
                        <a:pt x="0" y="4590"/>
                        <a:pt x="0" y="2957"/>
                      </a:cubicBezTo>
                      <a:cubicBezTo>
                        <a:pt x="0" y="1324"/>
                        <a:pt x="1324" y="0"/>
                        <a:pt x="2957" y="0"/>
                      </a:cubicBezTo>
                      <a:cubicBezTo>
                        <a:pt x="4590" y="0"/>
                        <a:pt x="5913" y="1324"/>
                        <a:pt x="5913" y="295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3880" name="Google Shape;3880;p24"/>
                <p:cNvSpPr/>
                <p:nvPr/>
              </p:nvSpPr>
              <p:spPr>
                <a:xfrm>
                  <a:off x="1684256" y="1250977"/>
                  <a:ext cx="20433" cy="19968"/>
                </a:xfrm>
                <a:custGeom>
                  <a:rect b="b" l="l" r="r" t="t"/>
                  <a:pathLst>
                    <a:path extrusionOk="0" h="19968" w="20433">
                      <a:moveTo>
                        <a:pt x="2439" y="19583"/>
                      </a:moveTo>
                      <a:cubicBezTo>
                        <a:pt x="2808" y="19510"/>
                        <a:pt x="3180" y="19458"/>
                        <a:pt x="3553" y="19425"/>
                      </a:cubicBezTo>
                      <a:cubicBezTo>
                        <a:pt x="2862" y="15845"/>
                        <a:pt x="2367" y="12231"/>
                        <a:pt x="2071" y="8598"/>
                      </a:cubicBezTo>
                      <a:cubicBezTo>
                        <a:pt x="4703" y="11862"/>
                        <a:pt x="7335" y="15073"/>
                        <a:pt x="9589" y="17933"/>
                      </a:cubicBezTo>
                      <a:cubicBezTo>
                        <a:pt x="9864" y="17804"/>
                        <a:pt x="10163" y="17732"/>
                        <a:pt x="10467" y="17723"/>
                      </a:cubicBezTo>
                      <a:cubicBezTo>
                        <a:pt x="11265" y="13713"/>
                        <a:pt x="12222" y="9739"/>
                        <a:pt x="13099" y="5764"/>
                      </a:cubicBezTo>
                      <a:cubicBezTo>
                        <a:pt x="14275" y="9274"/>
                        <a:pt x="15573" y="12783"/>
                        <a:pt x="16608" y="16424"/>
                      </a:cubicBezTo>
                      <a:lnTo>
                        <a:pt x="18459" y="15871"/>
                      </a:lnTo>
                      <a:cubicBezTo>
                        <a:pt x="19135" y="15713"/>
                        <a:pt x="19784" y="15652"/>
                        <a:pt x="20434" y="15564"/>
                      </a:cubicBezTo>
                      <a:cubicBezTo>
                        <a:pt x="18582" y="11063"/>
                        <a:pt x="16924" y="6098"/>
                        <a:pt x="14704" y="0"/>
                      </a:cubicBezTo>
                      <a:cubicBezTo>
                        <a:pt x="14397" y="142"/>
                        <a:pt x="14077" y="254"/>
                        <a:pt x="13748" y="333"/>
                      </a:cubicBezTo>
                      <a:cubicBezTo>
                        <a:pt x="13414" y="409"/>
                        <a:pt x="13073" y="453"/>
                        <a:pt x="12730" y="465"/>
                      </a:cubicBezTo>
                      <a:cubicBezTo>
                        <a:pt x="11897" y="4852"/>
                        <a:pt x="10756" y="8967"/>
                        <a:pt x="9835" y="12669"/>
                      </a:cubicBezTo>
                      <a:cubicBezTo>
                        <a:pt x="7150" y="9432"/>
                        <a:pt x="4501" y="6220"/>
                        <a:pt x="1939" y="2957"/>
                      </a:cubicBezTo>
                      <a:cubicBezTo>
                        <a:pt x="1328" y="3229"/>
                        <a:pt x="669" y="3376"/>
                        <a:pt x="0" y="3387"/>
                      </a:cubicBezTo>
                      <a:cubicBezTo>
                        <a:pt x="579" y="9528"/>
                        <a:pt x="1079" y="15099"/>
                        <a:pt x="1325" y="19969"/>
                      </a:cubicBezTo>
                      <a:cubicBezTo>
                        <a:pt x="1646" y="19800"/>
                        <a:pt x="1988" y="19677"/>
                        <a:pt x="2343" y="1960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3881" name="Google Shape;3881;p24"/>
                <p:cNvSpPr/>
                <p:nvPr/>
              </p:nvSpPr>
              <p:spPr>
                <a:xfrm>
                  <a:off x="1665191" y="1255749"/>
                  <a:ext cx="14309" cy="18371"/>
                </a:xfrm>
                <a:custGeom>
                  <a:rect b="b" l="l" r="r" t="t"/>
                  <a:pathLst>
                    <a:path extrusionOk="0" h="18371" w="14309">
                      <a:moveTo>
                        <a:pt x="12362" y="17942"/>
                      </a:moveTo>
                      <a:cubicBezTo>
                        <a:pt x="12684" y="17836"/>
                        <a:pt x="13016" y="17762"/>
                        <a:pt x="13353" y="17723"/>
                      </a:cubicBezTo>
                      <a:cubicBezTo>
                        <a:pt x="13415" y="11748"/>
                        <a:pt x="13906" y="5887"/>
                        <a:pt x="14310" y="0"/>
                      </a:cubicBezTo>
                      <a:cubicBezTo>
                        <a:pt x="13649" y="316"/>
                        <a:pt x="12954" y="555"/>
                        <a:pt x="12239" y="711"/>
                      </a:cubicBezTo>
                      <a:cubicBezTo>
                        <a:pt x="12300" y="4904"/>
                        <a:pt x="12116" y="9160"/>
                        <a:pt x="11871" y="13380"/>
                      </a:cubicBezTo>
                      <a:cubicBezTo>
                        <a:pt x="9239" y="10107"/>
                        <a:pt x="6413" y="6905"/>
                        <a:pt x="3974" y="3545"/>
                      </a:cubicBezTo>
                      <a:cubicBezTo>
                        <a:pt x="3347" y="3857"/>
                        <a:pt x="2700" y="4127"/>
                        <a:pt x="2035" y="4352"/>
                      </a:cubicBezTo>
                      <a:cubicBezTo>
                        <a:pt x="1386" y="4597"/>
                        <a:pt x="684" y="4746"/>
                        <a:pt x="0" y="4931"/>
                      </a:cubicBezTo>
                      <a:cubicBezTo>
                        <a:pt x="3913" y="9317"/>
                        <a:pt x="7703" y="13774"/>
                        <a:pt x="11406" y="1837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3882" name="Google Shape;3882;p24"/>
                <p:cNvSpPr/>
                <p:nvPr/>
              </p:nvSpPr>
              <p:spPr>
                <a:xfrm>
                  <a:off x="1648451" y="1262663"/>
                  <a:ext cx="20337" cy="21196"/>
                </a:xfrm>
                <a:custGeom>
                  <a:rect b="b" l="l" r="r" t="t"/>
                  <a:pathLst>
                    <a:path extrusionOk="0" h="21196" w="20337">
                      <a:moveTo>
                        <a:pt x="8045" y="20706"/>
                      </a:moveTo>
                      <a:lnTo>
                        <a:pt x="8975" y="20363"/>
                      </a:lnTo>
                      <a:lnTo>
                        <a:pt x="3887" y="9949"/>
                      </a:lnTo>
                      <a:lnTo>
                        <a:pt x="7396" y="11239"/>
                      </a:lnTo>
                      <a:cubicBezTo>
                        <a:pt x="11063" y="12625"/>
                        <a:pt x="14669" y="14134"/>
                        <a:pt x="18486" y="15713"/>
                      </a:cubicBezTo>
                      <a:lnTo>
                        <a:pt x="20337" y="14836"/>
                      </a:lnTo>
                      <a:lnTo>
                        <a:pt x="13160" y="0"/>
                      </a:lnTo>
                      <a:cubicBezTo>
                        <a:pt x="12628" y="387"/>
                        <a:pt x="12035" y="683"/>
                        <a:pt x="11406" y="877"/>
                      </a:cubicBezTo>
                      <a:lnTo>
                        <a:pt x="16310" y="10958"/>
                      </a:lnTo>
                      <a:cubicBezTo>
                        <a:pt x="11590" y="8984"/>
                        <a:pt x="6817" y="7256"/>
                        <a:pt x="2132" y="5405"/>
                      </a:cubicBezTo>
                      <a:lnTo>
                        <a:pt x="0" y="6457"/>
                      </a:lnTo>
                      <a:lnTo>
                        <a:pt x="7168" y="211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3883" name="Google Shape;3883;p24"/>
                <p:cNvSpPr/>
                <p:nvPr/>
              </p:nvSpPr>
              <p:spPr>
                <a:xfrm>
                  <a:off x="1617471" y="1286106"/>
                  <a:ext cx="18925" cy="18754"/>
                </a:xfrm>
                <a:custGeom>
                  <a:rect b="b" l="l" r="r" t="t"/>
                  <a:pathLst>
                    <a:path extrusionOk="0" h="18754" w="18925">
                      <a:moveTo>
                        <a:pt x="14924" y="15749"/>
                      </a:moveTo>
                      <a:cubicBezTo>
                        <a:pt x="16482" y="14244"/>
                        <a:pt x="17828" y="12536"/>
                        <a:pt x="18925" y="10669"/>
                      </a:cubicBezTo>
                      <a:lnTo>
                        <a:pt x="14538" y="5738"/>
                      </a:lnTo>
                      <a:cubicBezTo>
                        <a:pt x="14135" y="6168"/>
                        <a:pt x="13740" y="6615"/>
                        <a:pt x="13310" y="7028"/>
                      </a:cubicBezTo>
                      <a:lnTo>
                        <a:pt x="11871" y="8142"/>
                      </a:lnTo>
                      <a:lnTo>
                        <a:pt x="15600" y="12300"/>
                      </a:lnTo>
                      <a:cubicBezTo>
                        <a:pt x="15307" y="13181"/>
                        <a:pt x="14786" y="13967"/>
                        <a:pt x="14091" y="14582"/>
                      </a:cubicBezTo>
                      <a:cubicBezTo>
                        <a:pt x="11406" y="17012"/>
                        <a:pt x="8169" y="16556"/>
                        <a:pt x="5396" y="13467"/>
                      </a:cubicBezTo>
                      <a:cubicBezTo>
                        <a:pt x="2624" y="10379"/>
                        <a:pt x="1764" y="6449"/>
                        <a:pt x="4721" y="3816"/>
                      </a:cubicBezTo>
                      <a:cubicBezTo>
                        <a:pt x="6095" y="2517"/>
                        <a:pt x="8036" y="2008"/>
                        <a:pt x="9871" y="2465"/>
                      </a:cubicBezTo>
                      <a:lnTo>
                        <a:pt x="10116" y="2246"/>
                      </a:lnTo>
                      <a:cubicBezTo>
                        <a:pt x="9638" y="1555"/>
                        <a:pt x="9263" y="799"/>
                        <a:pt x="9002" y="0"/>
                      </a:cubicBezTo>
                      <a:cubicBezTo>
                        <a:pt x="7031" y="435"/>
                        <a:pt x="5212" y="1393"/>
                        <a:pt x="3738" y="2772"/>
                      </a:cubicBezTo>
                      <a:cubicBezTo>
                        <a:pt x="-333" y="6440"/>
                        <a:pt x="-1535" y="11651"/>
                        <a:pt x="2440" y="16038"/>
                      </a:cubicBezTo>
                      <a:cubicBezTo>
                        <a:pt x="6203" y="20232"/>
                        <a:pt x="11213" y="19126"/>
                        <a:pt x="14951" y="157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3884" name="Google Shape;3884;p24"/>
                <p:cNvSpPr/>
                <p:nvPr/>
              </p:nvSpPr>
              <p:spPr>
                <a:xfrm>
                  <a:off x="1573806" y="1357215"/>
                  <a:ext cx="19047" cy="17038"/>
                </a:xfrm>
                <a:custGeom>
                  <a:rect b="b" l="l" r="r" t="t"/>
                  <a:pathLst>
                    <a:path extrusionOk="0" h="17038" w="19047">
                      <a:moveTo>
                        <a:pt x="15784" y="17038"/>
                      </a:moveTo>
                      <a:lnTo>
                        <a:pt x="15994" y="15863"/>
                      </a:lnTo>
                      <a:cubicBezTo>
                        <a:pt x="16093" y="15475"/>
                        <a:pt x="16216" y="15094"/>
                        <a:pt x="16363" y="14722"/>
                      </a:cubicBezTo>
                      <a:cubicBezTo>
                        <a:pt x="15617" y="14064"/>
                        <a:pt x="14897" y="13380"/>
                        <a:pt x="14204" y="12660"/>
                      </a:cubicBezTo>
                      <a:lnTo>
                        <a:pt x="11370" y="9668"/>
                      </a:lnTo>
                      <a:lnTo>
                        <a:pt x="18065" y="8098"/>
                      </a:lnTo>
                      <a:cubicBezTo>
                        <a:pt x="18188" y="7422"/>
                        <a:pt x="18275" y="6747"/>
                        <a:pt x="18433" y="6098"/>
                      </a:cubicBezTo>
                      <a:cubicBezTo>
                        <a:pt x="18602" y="5420"/>
                        <a:pt x="18807" y="4753"/>
                        <a:pt x="19047" y="4097"/>
                      </a:cubicBezTo>
                      <a:cubicBezTo>
                        <a:pt x="15722" y="4808"/>
                        <a:pt x="12634" y="5694"/>
                        <a:pt x="9528" y="6563"/>
                      </a:cubicBezTo>
                      <a:lnTo>
                        <a:pt x="8905" y="6712"/>
                      </a:lnTo>
                      <a:lnTo>
                        <a:pt x="5764" y="3080"/>
                      </a:lnTo>
                      <a:lnTo>
                        <a:pt x="3176" y="0"/>
                      </a:lnTo>
                      <a:cubicBezTo>
                        <a:pt x="3080" y="788"/>
                        <a:pt x="2895" y="1562"/>
                        <a:pt x="2623" y="2307"/>
                      </a:cubicBezTo>
                      <a:cubicBezTo>
                        <a:pt x="4159" y="4062"/>
                        <a:pt x="5791" y="5571"/>
                        <a:pt x="7335" y="7238"/>
                      </a:cubicBezTo>
                      <a:cubicBezTo>
                        <a:pt x="5238" y="7729"/>
                        <a:pt x="3141" y="8317"/>
                        <a:pt x="1018" y="8721"/>
                      </a:cubicBezTo>
                      <a:cubicBezTo>
                        <a:pt x="895" y="9423"/>
                        <a:pt x="798" y="10133"/>
                        <a:pt x="614" y="10818"/>
                      </a:cubicBezTo>
                      <a:cubicBezTo>
                        <a:pt x="445" y="11504"/>
                        <a:pt x="240" y="12180"/>
                        <a:pt x="0" y="12844"/>
                      </a:cubicBezTo>
                      <a:lnTo>
                        <a:pt x="9712" y="10212"/>
                      </a:lnTo>
                      <a:cubicBezTo>
                        <a:pt x="11739" y="12353"/>
                        <a:pt x="13713" y="14634"/>
                        <a:pt x="15784" y="1703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3885" name="Google Shape;3885;p24"/>
                <p:cNvSpPr/>
                <p:nvPr/>
              </p:nvSpPr>
              <p:spPr>
                <a:xfrm>
                  <a:off x="1571498" y="1373587"/>
                  <a:ext cx="17441" cy="11589"/>
                </a:xfrm>
                <a:custGeom>
                  <a:rect b="b" l="l" r="r" t="t"/>
                  <a:pathLst>
                    <a:path extrusionOk="0" h="11589" w="17441">
                      <a:moveTo>
                        <a:pt x="17442" y="2571"/>
                      </a:moveTo>
                      <a:lnTo>
                        <a:pt x="16398" y="2571"/>
                      </a:lnTo>
                      <a:cubicBezTo>
                        <a:pt x="16062" y="2496"/>
                        <a:pt x="15733" y="2393"/>
                        <a:pt x="15415" y="2264"/>
                      </a:cubicBezTo>
                      <a:cubicBezTo>
                        <a:pt x="15344" y="4120"/>
                        <a:pt x="15169" y="5971"/>
                        <a:pt x="14889" y="7808"/>
                      </a:cubicBezTo>
                      <a:lnTo>
                        <a:pt x="8905" y="6852"/>
                      </a:lnTo>
                      <a:lnTo>
                        <a:pt x="9274" y="4387"/>
                      </a:lnTo>
                      <a:cubicBezTo>
                        <a:pt x="9467" y="3343"/>
                        <a:pt x="9712" y="2386"/>
                        <a:pt x="9958" y="1518"/>
                      </a:cubicBezTo>
                      <a:lnTo>
                        <a:pt x="8905" y="1518"/>
                      </a:lnTo>
                      <a:cubicBezTo>
                        <a:pt x="8571" y="1439"/>
                        <a:pt x="8242" y="1336"/>
                        <a:pt x="7922" y="1211"/>
                      </a:cubicBezTo>
                      <a:cubicBezTo>
                        <a:pt x="7927" y="2201"/>
                        <a:pt x="7845" y="3191"/>
                        <a:pt x="7677" y="4167"/>
                      </a:cubicBezTo>
                      <a:lnTo>
                        <a:pt x="7273" y="6633"/>
                      </a:lnTo>
                      <a:lnTo>
                        <a:pt x="2246" y="5764"/>
                      </a:lnTo>
                      <a:cubicBezTo>
                        <a:pt x="2477" y="3921"/>
                        <a:pt x="2879" y="2102"/>
                        <a:pt x="3448" y="333"/>
                      </a:cubicBezTo>
                      <a:cubicBezTo>
                        <a:pt x="3099" y="344"/>
                        <a:pt x="2749" y="323"/>
                        <a:pt x="2404" y="272"/>
                      </a:cubicBezTo>
                      <a:cubicBezTo>
                        <a:pt x="2066" y="210"/>
                        <a:pt x="1735" y="119"/>
                        <a:pt x="1413" y="0"/>
                      </a:cubicBezTo>
                      <a:lnTo>
                        <a:pt x="0" y="9028"/>
                      </a:lnTo>
                      <a:lnTo>
                        <a:pt x="16020" y="1159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3886" name="Google Shape;3886;p24"/>
                <p:cNvSpPr/>
                <p:nvPr/>
              </p:nvSpPr>
              <p:spPr>
                <a:xfrm>
                  <a:off x="1575836" y="1442020"/>
                  <a:ext cx="17698" cy="17973"/>
                </a:xfrm>
                <a:custGeom>
                  <a:rect b="b" l="l" r="r" t="t"/>
                  <a:pathLst>
                    <a:path extrusionOk="0" h="17973" w="17698">
                      <a:moveTo>
                        <a:pt x="16982" y="5703"/>
                      </a:moveTo>
                      <a:cubicBezTo>
                        <a:pt x="16210" y="3670"/>
                        <a:pt x="15165" y="1751"/>
                        <a:pt x="13876" y="0"/>
                      </a:cubicBezTo>
                      <a:lnTo>
                        <a:pt x="7620" y="2158"/>
                      </a:lnTo>
                      <a:cubicBezTo>
                        <a:pt x="7866" y="2711"/>
                        <a:pt x="8112" y="3237"/>
                        <a:pt x="8322" y="3825"/>
                      </a:cubicBezTo>
                      <a:cubicBezTo>
                        <a:pt x="8533" y="4413"/>
                        <a:pt x="8629" y="4966"/>
                        <a:pt x="8787" y="5580"/>
                      </a:cubicBezTo>
                      <a:lnTo>
                        <a:pt x="14051" y="3738"/>
                      </a:lnTo>
                      <a:cubicBezTo>
                        <a:pt x="14729" y="4356"/>
                        <a:pt x="15237" y="5139"/>
                        <a:pt x="15525" y="6010"/>
                      </a:cubicBezTo>
                      <a:cubicBezTo>
                        <a:pt x="16727" y="9467"/>
                        <a:pt x="15069" y="12274"/>
                        <a:pt x="11139" y="13625"/>
                      </a:cubicBezTo>
                      <a:cubicBezTo>
                        <a:pt x="7348" y="14950"/>
                        <a:pt x="3313" y="14275"/>
                        <a:pt x="2014" y="10484"/>
                      </a:cubicBezTo>
                      <a:cubicBezTo>
                        <a:pt x="1370" y="8711"/>
                        <a:pt x="1660" y="6734"/>
                        <a:pt x="2786" y="5220"/>
                      </a:cubicBezTo>
                      <a:lnTo>
                        <a:pt x="2663" y="4913"/>
                      </a:lnTo>
                      <a:cubicBezTo>
                        <a:pt x="1850" y="5060"/>
                        <a:pt x="1022" y="5101"/>
                        <a:pt x="198" y="5036"/>
                      </a:cubicBezTo>
                      <a:cubicBezTo>
                        <a:pt x="-178" y="7025"/>
                        <a:pt x="-17" y="9078"/>
                        <a:pt x="663" y="10984"/>
                      </a:cubicBezTo>
                      <a:cubicBezTo>
                        <a:pt x="2479" y="16249"/>
                        <a:pt x="6805" y="19328"/>
                        <a:pt x="12376" y="17389"/>
                      </a:cubicBezTo>
                      <a:cubicBezTo>
                        <a:pt x="17640" y="15573"/>
                        <a:pt x="18596" y="10484"/>
                        <a:pt x="16991" y="567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3887" name="Google Shape;3887;p24"/>
                <p:cNvSpPr/>
                <p:nvPr/>
              </p:nvSpPr>
              <p:spPr>
                <a:xfrm>
                  <a:off x="1585360" y="1466428"/>
                  <a:ext cx="16327" cy="10449"/>
                </a:xfrm>
                <a:custGeom>
                  <a:rect b="b" l="l" r="r" t="t"/>
                  <a:pathLst>
                    <a:path extrusionOk="0" h="10449" w="16327">
                      <a:moveTo>
                        <a:pt x="15415" y="1667"/>
                      </a:moveTo>
                      <a:lnTo>
                        <a:pt x="14731" y="0"/>
                      </a:lnTo>
                      <a:lnTo>
                        <a:pt x="0" y="7212"/>
                      </a:lnTo>
                      <a:lnTo>
                        <a:pt x="948" y="8756"/>
                      </a:lnTo>
                      <a:cubicBezTo>
                        <a:pt x="1193" y="9309"/>
                        <a:pt x="1377" y="9897"/>
                        <a:pt x="1597" y="10449"/>
                      </a:cubicBezTo>
                      <a:lnTo>
                        <a:pt x="16328" y="3237"/>
                      </a:lnTo>
                      <a:lnTo>
                        <a:pt x="15398" y="169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3888" name="Google Shape;3888;p24"/>
                <p:cNvSpPr/>
                <p:nvPr/>
              </p:nvSpPr>
              <p:spPr>
                <a:xfrm>
                  <a:off x="1589045" y="1472903"/>
                  <a:ext cx="18573" cy="16046"/>
                </a:xfrm>
                <a:custGeom>
                  <a:rect b="b" l="l" r="r" t="t"/>
                  <a:pathLst>
                    <a:path extrusionOk="0" h="16046" w="18573">
                      <a:moveTo>
                        <a:pt x="14073" y="0"/>
                      </a:moveTo>
                      <a:cubicBezTo>
                        <a:pt x="13806" y="219"/>
                        <a:pt x="13528" y="425"/>
                        <a:pt x="13239" y="614"/>
                      </a:cubicBezTo>
                      <a:cubicBezTo>
                        <a:pt x="12940" y="791"/>
                        <a:pt x="12619" y="927"/>
                        <a:pt x="12283" y="1018"/>
                      </a:cubicBezTo>
                      <a:cubicBezTo>
                        <a:pt x="13396" y="2493"/>
                        <a:pt x="14416" y="4038"/>
                        <a:pt x="15336" y="5641"/>
                      </a:cubicBezTo>
                      <a:lnTo>
                        <a:pt x="10072" y="8721"/>
                      </a:lnTo>
                      <a:lnTo>
                        <a:pt x="8835" y="6563"/>
                      </a:lnTo>
                      <a:cubicBezTo>
                        <a:pt x="8339" y="5699"/>
                        <a:pt x="7905" y="4803"/>
                        <a:pt x="7536" y="3878"/>
                      </a:cubicBezTo>
                      <a:cubicBezTo>
                        <a:pt x="7229" y="4097"/>
                        <a:pt x="6984" y="4343"/>
                        <a:pt x="6712" y="4501"/>
                      </a:cubicBezTo>
                      <a:cubicBezTo>
                        <a:pt x="6404" y="4659"/>
                        <a:pt x="6085" y="4790"/>
                        <a:pt x="5755" y="4896"/>
                      </a:cubicBezTo>
                      <a:cubicBezTo>
                        <a:pt x="6353" y="5680"/>
                        <a:pt x="6907" y="6498"/>
                        <a:pt x="7414" y="7343"/>
                      </a:cubicBezTo>
                      <a:lnTo>
                        <a:pt x="8642" y="9502"/>
                      </a:lnTo>
                      <a:lnTo>
                        <a:pt x="4255" y="12064"/>
                      </a:lnTo>
                      <a:cubicBezTo>
                        <a:pt x="3297" y="10491"/>
                        <a:pt x="2473" y="8842"/>
                        <a:pt x="1790" y="7133"/>
                      </a:cubicBezTo>
                      <a:lnTo>
                        <a:pt x="956" y="7747"/>
                      </a:lnTo>
                      <a:lnTo>
                        <a:pt x="0" y="8151"/>
                      </a:lnTo>
                      <a:lnTo>
                        <a:pt x="4536" y="16047"/>
                      </a:lnTo>
                      <a:lnTo>
                        <a:pt x="18574" y="790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3889" name="Google Shape;3889;p24"/>
                <p:cNvSpPr/>
                <p:nvPr/>
              </p:nvSpPr>
              <p:spPr>
                <a:xfrm>
                  <a:off x="1616094" y="1505850"/>
                  <a:ext cx="16976" cy="15183"/>
                </a:xfrm>
                <a:custGeom>
                  <a:rect b="b" l="l" r="r" t="t"/>
                  <a:pathLst>
                    <a:path extrusionOk="0" h="15183" w="16976">
                      <a:moveTo>
                        <a:pt x="9484" y="13492"/>
                      </a:moveTo>
                      <a:cubicBezTo>
                        <a:pt x="13309" y="9184"/>
                        <a:pt x="7115" y="5455"/>
                        <a:pt x="9668" y="2612"/>
                      </a:cubicBezTo>
                      <a:cubicBezTo>
                        <a:pt x="10600" y="1581"/>
                        <a:pt x="12193" y="1499"/>
                        <a:pt x="13225" y="2432"/>
                      </a:cubicBezTo>
                      <a:cubicBezTo>
                        <a:pt x="13288" y="2489"/>
                        <a:pt x="13349" y="2549"/>
                        <a:pt x="13406" y="2612"/>
                      </a:cubicBezTo>
                      <a:cubicBezTo>
                        <a:pt x="14645" y="3647"/>
                        <a:pt x="14933" y="5435"/>
                        <a:pt x="14082" y="6806"/>
                      </a:cubicBezTo>
                      <a:lnTo>
                        <a:pt x="14450" y="7113"/>
                      </a:lnTo>
                      <a:cubicBezTo>
                        <a:pt x="15250" y="6451"/>
                        <a:pt x="16094" y="5844"/>
                        <a:pt x="16977" y="5297"/>
                      </a:cubicBezTo>
                      <a:cubicBezTo>
                        <a:pt x="16578" y="4011"/>
                        <a:pt x="15831" y="2860"/>
                        <a:pt x="14818" y="1972"/>
                      </a:cubicBezTo>
                      <a:cubicBezTo>
                        <a:pt x="12046" y="-529"/>
                        <a:pt x="8677" y="-660"/>
                        <a:pt x="6589" y="1630"/>
                      </a:cubicBezTo>
                      <a:cubicBezTo>
                        <a:pt x="2922" y="5701"/>
                        <a:pt x="8747" y="10131"/>
                        <a:pt x="6589" y="12535"/>
                      </a:cubicBezTo>
                      <a:cubicBezTo>
                        <a:pt x="5712" y="13553"/>
                        <a:pt x="4431" y="13772"/>
                        <a:pt x="3080" y="12535"/>
                      </a:cubicBezTo>
                      <a:cubicBezTo>
                        <a:pt x="2128" y="11679"/>
                        <a:pt x="1866" y="10293"/>
                        <a:pt x="2439" y="9149"/>
                      </a:cubicBezTo>
                      <a:lnTo>
                        <a:pt x="2158" y="8868"/>
                      </a:lnTo>
                      <a:cubicBezTo>
                        <a:pt x="1470" y="9332"/>
                        <a:pt x="748" y="9745"/>
                        <a:pt x="0" y="10105"/>
                      </a:cubicBezTo>
                      <a:cubicBezTo>
                        <a:pt x="313" y="11423"/>
                        <a:pt x="1035" y="12608"/>
                        <a:pt x="2062" y="13492"/>
                      </a:cubicBezTo>
                      <a:cubicBezTo>
                        <a:pt x="4711" y="15957"/>
                        <a:pt x="7642" y="15527"/>
                        <a:pt x="9484" y="1349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3890" name="Google Shape;3890;p24"/>
                <p:cNvSpPr/>
                <p:nvPr/>
              </p:nvSpPr>
              <p:spPr>
                <a:xfrm>
                  <a:off x="1625026" y="1515981"/>
                  <a:ext cx="16801" cy="18213"/>
                </a:xfrm>
                <a:custGeom>
                  <a:rect b="b" l="l" r="r" t="t"/>
                  <a:pathLst>
                    <a:path extrusionOk="0" h="18213" w="16801">
                      <a:moveTo>
                        <a:pt x="15161" y="0"/>
                      </a:moveTo>
                      <a:cubicBezTo>
                        <a:pt x="10169" y="3299"/>
                        <a:pt x="5089" y="6141"/>
                        <a:pt x="0" y="9098"/>
                      </a:cubicBezTo>
                      <a:cubicBezTo>
                        <a:pt x="630" y="9476"/>
                        <a:pt x="1219" y="9920"/>
                        <a:pt x="1755" y="10423"/>
                      </a:cubicBezTo>
                      <a:cubicBezTo>
                        <a:pt x="5150" y="8045"/>
                        <a:pt x="8774" y="5799"/>
                        <a:pt x="12423" y="3641"/>
                      </a:cubicBezTo>
                      <a:cubicBezTo>
                        <a:pt x="11186" y="7712"/>
                        <a:pt x="10142" y="11809"/>
                        <a:pt x="8695" y="15661"/>
                      </a:cubicBezTo>
                      <a:cubicBezTo>
                        <a:pt x="9247" y="16064"/>
                        <a:pt x="9861" y="16433"/>
                        <a:pt x="10449" y="16863"/>
                      </a:cubicBezTo>
                      <a:cubicBezTo>
                        <a:pt x="11037" y="17293"/>
                        <a:pt x="11528" y="17784"/>
                        <a:pt x="12055" y="18214"/>
                      </a:cubicBezTo>
                      <a:cubicBezTo>
                        <a:pt x="13538" y="12520"/>
                        <a:pt x="15073" y="6905"/>
                        <a:pt x="16801" y="1202"/>
                      </a:cubicBezTo>
                      <a:cubicBezTo>
                        <a:pt x="16493" y="1057"/>
                        <a:pt x="16199" y="884"/>
                        <a:pt x="15924" y="684"/>
                      </a:cubicBezTo>
                      <a:cubicBezTo>
                        <a:pt x="15648" y="482"/>
                        <a:pt x="15392" y="253"/>
                        <a:pt x="1516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3891" name="Google Shape;3891;p24"/>
                <p:cNvSpPr/>
                <p:nvPr/>
              </p:nvSpPr>
              <p:spPr>
                <a:xfrm>
                  <a:off x="1659874" y="1532300"/>
                  <a:ext cx="19643" cy="20766"/>
                </a:xfrm>
                <a:custGeom>
                  <a:rect b="b" l="l" r="r" t="t"/>
                  <a:pathLst>
                    <a:path extrusionOk="0" h="20766" w="19643">
                      <a:moveTo>
                        <a:pt x="17854" y="4825"/>
                      </a:moveTo>
                      <a:lnTo>
                        <a:pt x="13538" y="15555"/>
                      </a:lnTo>
                      <a:lnTo>
                        <a:pt x="12125" y="12046"/>
                      </a:lnTo>
                      <a:cubicBezTo>
                        <a:pt x="10704" y="8414"/>
                        <a:pt x="9405" y="4685"/>
                        <a:pt x="7993" y="798"/>
                      </a:cubicBezTo>
                      <a:lnTo>
                        <a:pt x="6141" y="0"/>
                      </a:lnTo>
                      <a:lnTo>
                        <a:pt x="0" y="15248"/>
                      </a:lnTo>
                      <a:cubicBezTo>
                        <a:pt x="617" y="15398"/>
                        <a:pt x="1207" y="15638"/>
                        <a:pt x="1755" y="15959"/>
                      </a:cubicBezTo>
                      <a:lnTo>
                        <a:pt x="5948" y="5571"/>
                      </a:lnTo>
                      <a:cubicBezTo>
                        <a:pt x="7615" y="10414"/>
                        <a:pt x="9554" y="15126"/>
                        <a:pt x="11309" y="19846"/>
                      </a:cubicBezTo>
                      <a:lnTo>
                        <a:pt x="13502" y="20767"/>
                      </a:lnTo>
                      <a:lnTo>
                        <a:pt x="19644" y="5545"/>
                      </a:lnTo>
                      <a:lnTo>
                        <a:pt x="18714" y="5238"/>
                      </a:lnTo>
                      <a:cubicBezTo>
                        <a:pt x="18420" y="5117"/>
                        <a:pt x="18133" y="4979"/>
                        <a:pt x="17854" y="4825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3892" name="Google Shape;3892;p24"/>
                <p:cNvSpPr/>
                <p:nvPr/>
              </p:nvSpPr>
              <p:spPr>
                <a:xfrm>
                  <a:off x="1697258" y="1543013"/>
                  <a:ext cx="16950" cy="18520"/>
                </a:xfrm>
                <a:custGeom>
                  <a:rect b="b" l="l" r="r" t="t"/>
                  <a:pathLst>
                    <a:path extrusionOk="0" h="18520" w="16950">
                      <a:moveTo>
                        <a:pt x="15143" y="2035"/>
                      </a:moveTo>
                      <a:lnTo>
                        <a:pt x="13292" y="13502"/>
                      </a:lnTo>
                      <a:lnTo>
                        <a:pt x="11169" y="10388"/>
                      </a:lnTo>
                      <a:cubicBezTo>
                        <a:pt x="8949" y="7150"/>
                        <a:pt x="6852" y="3825"/>
                        <a:pt x="4597" y="342"/>
                      </a:cubicBezTo>
                      <a:lnTo>
                        <a:pt x="2632" y="0"/>
                      </a:lnTo>
                      <a:lnTo>
                        <a:pt x="0" y="16240"/>
                      </a:lnTo>
                      <a:cubicBezTo>
                        <a:pt x="639" y="16267"/>
                        <a:pt x="1272" y="16371"/>
                        <a:pt x="1886" y="16547"/>
                      </a:cubicBezTo>
                      <a:lnTo>
                        <a:pt x="3641" y="5457"/>
                      </a:lnTo>
                      <a:cubicBezTo>
                        <a:pt x="6387" y="9774"/>
                        <a:pt x="9309" y="13959"/>
                        <a:pt x="12081" y="18152"/>
                      </a:cubicBezTo>
                      <a:lnTo>
                        <a:pt x="14424" y="18521"/>
                      </a:lnTo>
                      <a:lnTo>
                        <a:pt x="16950" y="2316"/>
                      </a:lnTo>
                      <a:cubicBezTo>
                        <a:pt x="16657" y="2324"/>
                        <a:pt x="16362" y="2301"/>
                        <a:pt x="16073" y="224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3893" name="Google Shape;3893;p24"/>
                <p:cNvSpPr/>
                <p:nvPr/>
              </p:nvSpPr>
              <p:spPr>
                <a:xfrm>
                  <a:off x="1718060" y="1545197"/>
                  <a:ext cx="4386" cy="16581"/>
                </a:xfrm>
                <a:custGeom>
                  <a:rect b="b" l="l" r="r" t="t"/>
                  <a:pathLst>
                    <a:path extrusionOk="0" h="16581" w="4386">
                      <a:moveTo>
                        <a:pt x="2632" y="219"/>
                      </a:moveTo>
                      <a:lnTo>
                        <a:pt x="877" y="0"/>
                      </a:lnTo>
                      <a:lnTo>
                        <a:pt x="0" y="16398"/>
                      </a:lnTo>
                      <a:cubicBezTo>
                        <a:pt x="584" y="16368"/>
                        <a:pt x="1170" y="16368"/>
                        <a:pt x="1755" y="16398"/>
                      </a:cubicBezTo>
                      <a:cubicBezTo>
                        <a:pt x="2343" y="16427"/>
                        <a:pt x="2929" y="16488"/>
                        <a:pt x="3509" y="16582"/>
                      </a:cubicBezTo>
                      <a:lnTo>
                        <a:pt x="4387" y="158"/>
                      </a:lnTo>
                      <a:cubicBezTo>
                        <a:pt x="3802" y="188"/>
                        <a:pt x="3216" y="188"/>
                        <a:pt x="2632" y="15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3894" name="Google Shape;3894;p24"/>
                <p:cNvSpPr/>
                <p:nvPr/>
              </p:nvSpPr>
              <p:spPr>
                <a:xfrm>
                  <a:off x="1760077" y="1538880"/>
                  <a:ext cx="13186" cy="18170"/>
                </a:xfrm>
                <a:custGeom>
                  <a:rect b="b" l="l" r="r" t="t"/>
                  <a:pathLst>
                    <a:path extrusionOk="0" h="18170" w="13186">
                      <a:moveTo>
                        <a:pt x="0" y="2527"/>
                      </a:moveTo>
                      <a:cubicBezTo>
                        <a:pt x="149" y="2838"/>
                        <a:pt x="282" y="3157"/>
                        <a:pt x="395" y="3483"/>
                      </a:cubicBezTo>
                      <a:cubicBezTo>
                        <a:pt x="480" y="3829"/>
                        <a:pt x="533" y="4181"/>
                        <a:pt x="553" y="4536"/>
                      </a:cubicBezTo>
                      <a:cubicBezTo>
                        <a:pt x="2240" y="3786"/>
                        <a:pt x="3982" y="3167"/>
                        <a:pt x="5764" y="2685"/>
                      </a:cubicBezTo>
                      <a:lnTo>
                        <a:pt x="7422" y="8537"/>
                      </a:lnTo>
                      <a:lnTo>
                        <a:pt x="5054" y="9221"/>
                      </a:lnTo>
                      <a:cubicBezTo>
                        <a:pt x="4101" y="9481"/>
                        <a:pt x="3135" y="9686"/>
                        <a:pt x="2158" y="9835"/>
                      </a:cubicBezTo>
                      <a:cubicBezTo>
                        <a:pt x="2314" y="10117"/>
                        <a:pt x="2445" y="10410"/>
                        <a:pt x="2553" y="10713"/>
                      </a:cubicBezTo>
                      <a:cubicBezTo>
                        <a:pt x="2635" y="11060"/>
                        <a:pt x="2696" y="11411"/>
                        <a:pt x="2737" y="11765"/>
                      </a:cubicBezTo>
                      <a:cubicBezTo>
                        <a:pt x="3632" y="11344"/>
                        <a:pt x="4563" y="11004"/>
                        <a:pt x="5519" y="10748"/>
                      </a:cubicBezTo>
                      <a:lnTo>
                        <a:pt x="7887" y="10037"/>
                      </a:lnTo>
                      <a:lnTo>
                        <a:pt x="9274" y="14968"/>
                      </a:lnTo>
                      <a:cubicBezTo>
                        <a:pt x="7515" y="15538"/>
                        <a:pt x="5709" y="15952"/>
                        <a:pt x="3878" y="16205"/>
                      </a:cubicBezTo>
                      <a:cubicBezTo>
                        <a:pt x="4046" y="16505"/>
                        <a:pt x="4181" y="16822"/>
                        <a:pt x="4281" y="17152"/>
                      </a:cubicBezTo>
                      <a:cubicBezTo>
                        <a:pt x="4378" y="17468"/>
                        <a:pt x="4404" y="17863"/>
                        <a:pt x="4466" y="18170"/>
                      </a:cubicBezTo>
                      <a:lnTo>
                        <a:pt x="13187" y="15678"/>
                      </a:lnTo>
                      <a:lnTo>
                        <a:pt x="8721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3895" name="Google Shape;3895;p24"/>
                <p:cNvSpPr/>
                <p:nvPr/>
              </p:nvSpPr>
              <p:spPr>
                <a:xfrm>
                  <a:off x="1774930" y="1534415"/>
                  <a:ext cx="11589" cy="18643"/>
                </a:xfrm>
                <a:custGeom>
                  <a:rect b="b" l="l" r="r" t="t"/>
                  <a:pathLst>
                    <a:path extrusionOk="0" h="18643" w="11589">
                      <a:moveTo>
                        <a:pt x="3852" y="772"/>
                      </a:moveTo>
                      <a:cubicBezTo>
                        <a:pt x="3299" y="983"/>
                        <a:pt x="2711" y="1176"/>
                        <a:pt x="2158" y="1325"/>
                      </a:cubicBezTo>
                      <a:lnTo>
                        <a:pt x="5115" y="8695"/>
                      </a:lnTo>
                      <a:lnTo>
                        <a:pt x="2772" y="9616"/>
                      </a:lnTo>
                      <a:cubicBezTo>
                        <a:pt x="1895" y="9984"/>
                        <a:pt x="956" y="10230"/>
                        <a:pt x="0" y="10537"/>
                      </a:cubicBezTo>
                      <a:cubicBezTo>
                        <a:pt x="186" y="10835"/>
                        <a:pt x="350" y="11146"/>
                        <a:pt x="491" y="11467"/>
                      </a:cubicBezTo>
                      <a:lnTo>
                        <a:pt x="798" y="12450"/>
                      </a:lnTo>
                      <a:cubicBezTo>
                        <a:pt x="1676" y="11958"/>
                        <a:pt x="2553" y="11528"/>
                        <a:pt x="3360" y="11160"/>
                      </a:cubicBezTo>
                      <a:lnTo>
                        <a:pt x="5729" y="10230"/>
                      </a:lnTo>
                      <a:lnTo>
                        <a:pt x="7642" y="14976"/>
                      </a:lnTo>
                      <a:cubicBezTo>
                        <a:pt x="5929" y="15682"/>
                        <a:pt x="4171" y="16268"/>
                        <a:pt x="2378" y="16731"/>
                      </a:cubicBezTo>
                      <a:cubicBezTo>
                        <a:pt x="2564" y="17029"/>
                        <a:pt x="2728" y="17340"/>
                        <a:pt x="2869" y="17661"/>
                      </a:cubicBezTo>
                      <a:cubicBezTo>
                        <a:pt x="2992" y="17968"/>
                        <a:pt x="3053" y="18337"/>
                        <a:pt x="3150" y="18644"/>
                      </a:cubicBezTo>
                      <a:lnTo>
                        <a:pt x="11590" y="15257"/>
                      </a:lnTo>
                      <a:lnTo>
                        <a:pt x="5448" y="0"/>
                      </a:lnTo>
                      <a:lnTo>
                        <a:pt x="3843" y="77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3896" name="Google Shape;3896;p24"/>
                <p:cNvSpPr/>
                <p:nvPr/>
              </p:nvSpPr>
              <p:spPr>
                <a:xfrm>
                  <a:off x="1791285" y="1525694"/>
                  <a:ext cx="13489" cy="17766"/>
                </a:xfrm>
                <a:custGeom>
                  <a:rect b="b" l="l" r="r" t="t"/>
                  <a:pathLst>
                    <a:path extrusionOk="0" h="17766" w="13489">
                      <a:moveTo>
                        <a:pt x="2535" y="6159"/>
                      </a:moveTo>
                      <a:cubicBezTo>
                        <a:pt x="1701" y="4712"/>
                        <a:pt x="2447" y="3325"/>
                        <a:pt x="3710" y="2588"/>
                      </a:cubicBezTo>
                      <a:cubicBezTo>
                        <a:pt x="5057" y="1735"/>
                        <a:pt x="6826" y="1996"/>
                        <a:pt x="7869" y="3203"/>
                      </a:cubicBezTo>
                      <a:lnTo>
                        <a:pt x="8272" y="2992"/>
                      </a:lnTo>
                      <a:cubicBezTo>
                        <a:pt x="7888" y="2019"/>
                        <a:pt x="7578" y="1019"/>
                        <a:pt x="7342" y="0"/>
                      </a:cubicBezTo>
                      <a:cubicBezTo>
                        <a:pt x="5998" y="-9"/>
                        <a:pt x="4678" y="353"/>
                        <a:pt x="3526" y="1044"/>
                      </a:cubicBezTo>
                      <a:cubicBezTo>
                        <a:pt x="315" y="2895"/>
                        <a:pt x="-861" y="6133"/>
                        <a:pt x="657" y="8782"/>
                      </a:cubicBezTo>
                      <a:cubicBezTo>
                        <a:pt x="3403" y="13564"/>
                        <a:pt x="9378" y="9397"/>
                        <a:pt x="10983" y="12169"/>
                      </a:cubicBezTo>
                      <a:cubicBezTo>
                        <a:pt x="11659" y="13371"/>
                        <a:pt x="11501" y="14573"/>
                        <a:pt x="9869" y="15564"/>
                      </a:cubicBezTo>
                      <a:cubicBezTo>
                        <a:pt x="8757" y="16188"/>
                        <a:pt x="7365" y="15994"/>
                        <a:pt x="6465" y="15091"/>
                      </a:cubicBezTo>
                      <a:lnTo>
                        <a:pt x="6158" y="15275"/>
                      </a:lnTo>
                      <a:cubicBezTo>
                        <a:pt x="6342" y="16108"/>
                        <a:pt x="6527" y="16907"/>
                        <a:pt x="6649" y="17740"/>
                      </a:cubicBezTo>
                      <a:cubicBezTo>
                        <a:pt x="7993" y="17862"/>
                        <a:pt x="9342" y="17555"/>
                        <a:pt x="10501" y="16863"/>
                      </a:cubicBezTo>
                      <a:cubicBezTo>
                        <a:pt x="13642" y="15047"/>
                        <a:pt x="14133" y="12116"/>
                        <a:pt x="12782" y="9739"/>
                      </a:cubicBezTo>
                      <a:cubicBezTo>
                        <a:pt x="9887" y="4720"/>
                        <a:pt x="4430" y="9493"/>
                        <a:pt x="2517" y="622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3897" name="Google Shape;3897;p24"/>
                <p:cNvSpPr/>
                <p:nvPr/>
              </p:nvSpPr>
              <p:spPr>
                <a:xfrm>
                  <a:off x="1805392" y="1519096"/>
                  <a:ext cx="16239" cy="18459"/>
                </a:xfrm>
                <a:custGeom>
                  <a:rect b="b" l="l" r="r" t="t"/>
                  <a:pathLst>
                    <a:path extrusionOk="0" h="18459" w="16239">
                      <a:moveTo>
                        <a:pt x="877" y="684"/>
                      </a:moveTo>
                      <a:cubicBezTo>
                        <a:pt x="599" y="872"/>
                        <a:pt x="305" y="1036"/>
                        <a:pt x="0" y="1176"/>
                      </a:cubicBezTo>
                      <a:cubicBezTo>
                        <a:pt x="1606" y="6940"/>
                        <a:pt x="2746" y="12669"/>
                        <a:pt x="3948" y="18460"/>
                      </a:cubicBezTo>
                      <a:cubicBezTo>
                        <a:pt x="4486" y="17987"/>
                        <a:pt x="5074" y="17574"/>
                        <a:pt x="5703" y="17231"/>
                      </a:cubicBezTo>
                      <a:cubicBezTo>
                        <a:pt x="4501" y="13222"/>
                        <a:pt x="3509" y="9063"/>
                        <a:pt x="2623" y="4904"/>
                      </a:cubicBezTo>
                      <a:cubicBezTo>
                        <a:pt x="6010" y="7370"/>
                        <a:pt x="9642" y="9616"/>
                        <a:pt x="12818" y="12204"/>
                      </a:cubicBezTo>
                      <a:cubicBezTo>
                        <a:pt x="13371" y="11748"/>
                        <a:pt x="13932" y="11283"/>
                        <a:pt x="14485" y="10879"/>
                      </a:cubicBezTo>
                      <a:cubicBezTo>
                        <a:pt x="15038" y="10476"/>
                        <a:pt x="15687" y="10142"/>
                        <a:pt x="16240" y="9774"/>
                      </a:cubicBezTo>
                      <a:cubicBezTo>
                        <a:pt x="11309" y="6598"/>
                        <a:pt x="6440" y="3422"/>
                        <a:pt x="1597" y="0"/>
                      </a:cubicBezTo>
                      <a:cubicBezTo>
                        <a:pt x="1377" y="248"/>
                        <a:pt x="1136" y="477"/>
                        <a:pt x="877" y="68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3898" name="Google Shape;3898;p24"/>
                <p:cNvSpPr/>
                <p:nvPr/>
              </p:nvSpPr>
              <p:spPr>
                <a:xfrm>
                  <a:off x="1814420" y="1503593"/>
                  <a:ext cx="21810" cy="21977"/>
                </a:xfrm>
                <a:custGeom>
                  <a:rect b="b" l="l" r="r" t="t"/>
                  <a:pathLst>
                    <a:path extrusionOk="0" h="21977" w="21810">
                      <a:moveTo>
                        <a:pt x="10221" y="684"/>
                      </a:moveTo>
                      <a:lnTo>
                        <a:pt x="9449" y="1298"/>
                      </a:lnTo>
                      <a:lnTo>
                        <a:pt x="17187" y="9923"/>
                      </a:lnTo>
                      <a:lnTo>
                        <a:pt x="13423" y="9616"/>
                      </a:lnTo>
                      <a:cubicBezTo>
                        <a:pt x="9511" y="9309"/>
                        <a:pt x="5659" y="8844"/>
                        <a:pt x="1527" y="8414"/>
                      </a:cubicBezTo>
                      <a:lnTo>
                        <a:pt x="0" y="9774"/>
                      </a:lnTo>
                      <a:lnTo>
                        <a:pt x="10967" y="21978"/>
                      </a:lnTo>
                      <a:cubicBezTo>
                        <a:pt x="11372" y="21486"/>
                        <a:pt x="11852" y="21059"/>
                        <a:pt x="12388" y="20714"/>
                      </a:cubicBezTo>
                      <a:lnTo>
                        <a:pt x="4896" y="12388"/>
                      </a:lnTo>
                      <a:cubicBezTo>
                        <a:pt x="9984" y="13011"/>
                        <a:pt x="15064" y="13318"/>
                        <a:pt x="20056" y="13783"/>
                      </a:cubicBezTo>
                      <a:lnTo>
                        <a:pt x="21811" y="12178"/>
                      </a:lnTo>
                      <a:lnTo>
                        <a:pt x="10905" y="0"/>
                      </a:lnTo>
                      <a:lnTo>
                        <a:pt x="10256" y="7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3899" name="Google Shape;3899;p24"/>
                <p:cNvSpPr/>
                <p:nvPr/>
              </p:nvSpPr>
              <p:spPr>
                <a:xfrm>
                  <a:off x="1828370" y="1497373"/>
                  <a:ext cx="14546" cy="13677"/>
                </a:xfrm>
                <a:custGeom>
                  <a:rect b="b" l="l" r="r" t="t"/>
                  <a:pathLst>
                    <a:path extrusionOk="0" h="13677" w="14546">
                      <a:moveTo>
                        <a:pt x="1290" y="1413"/>
                      </a:moveTo>
                      <a:cubicBezTo>
                        <a:pt x="893" y="1858"/>
                        <a:pt x="461" y="2271"/>
                        <a:pt x="0" y="2650"/>
                      </a:cubicBezTo>
                      <a:lnTo>
                        <a:pt x="12169" y="13678"/>
                      </a:lnTo>
                      <a:cubicBezTo>
                        <a:pt x="12511" y="13187"/>
                        <a:pt x="12880" y="12695"/>
                        <a:pt x="13248" y="12265"/>
                      </a:cubicBezTo>
                      <a:cubicBezTo>
                        <a:pt x="13659" y="11830"/>
                        <a:pt x="14092" y="11418"/>
                        <a:pt x="14547" y="11028"/>
                      </a:cubicBezTo>
                      <a:lnTo>
                        <a:pt x="2404" y="0"/>
                      </a:lnTo>
                      <a:cubicBezTo>
                        <a:pt x="2058" y="490"/>
                        <a:pt x="1686" y="962"/>
                        <a:pt x="1290" y="141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3900" name="Google Shape;3900;p24"/>
                <p:cNvSpPr/>
                <p:nvPr/>
              </p:nvSpPr>
              <p:spPr>
                <a:xfrm>
                  <a:off x="1835362" y="1488740"/>
                  <a:ext cx="17889" cy="16152"/>
                </a:xfrm>
                <a:custGeom>
                  <a:rect b="b" l="l" r="r" t="t"/>
                  <a:pathLst>
                    <a:path extrusionOk="0" h="16152" w="17889">
                      <a:moveTo>
                        <a:pt x="16301" y="5089"/>
                      </a:moveTo>
                      <a:cubicBezTo>
                        <a:pt x="15589" y="6395"/>
                        <a:pt x="14785" y="7650"/>
                        <a:pt x="13897" y="8844"/>
                      </a:cubicBezTo>
                      <a:lnTo>
                        <a:pt x="2193" y="0"/>
                      </a:lnTo>
                      <a:cubicBezTo>
                        <a:pt x="1851" y="491"/>
                        <a:pt x="1570" y="1018"/>
                        <a:pt x="1176" y="1483"/>
                      </a:cubicBezTo>
                      <a:cubicBezTo>
                        <a:pt x="817" y="1961"/>
                        <a:pt x="424" y="2413"/>
                        <a:pt x="0" y="2834"/>
                      </a:cubicBezTo>
                      <a:lnTo>
                        <a:pt x="11713" y="11686"/>
                      </a:lnTo>
                      <a:cubicBezTo>
                        <a:pt x="10844" y="12823"/>
                        <a:pt x="9907" y="13903"/>
                        <a:pt x="8905" y="14924"/>
                      </a:cubicBezTo>
                      <a:cubicBezTo>
                        <a:pt x="9217" y="15064"/>
                        <a:pt x="9511" y="15241"/>
                        <a:pt x="9782" y="15450"/>
                      </a:cubicBezTo>
                      <a:lnTo>
                        <a:pt x="10493" y="16152"/>
                      </a:lnTo>
                      <a:lnTo>
                        <a:pt x="17889" y="6291"/>
                      </a:lnTo>
                      <a:cubicBezTo>
                        <a:pt x="17582" y="6155"/>
                        <a:pt x="17288" y="5991"/>
                        <a:pt x="17012" y="5799"/>
                      </a:cubicBezTo>
                      <a:cubicBezTo>
                        <a:pt x="16756" y="5583"/>
                        <a:pt x="16518" y="5345"/>
                        <a:pt x="16301" y="508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3901" name="Google Shape;3901;p24"/>
                <p:cNvSpPr/>
                <p:nvPr/>
              </p:nvSpPr>
              <p:spPr>
                <a:xfrm>
                  <a:off x="1841995" y="1470219"/>
                  <a:ext cx="21556" cy="21021"/>
                </a:xfrm>
                <a:custGeom>
                  <a:rect b="b" l="l" r="r" t="t"/>
                  <a:pathLst>
                    <a:path extrusionOk="0" h="21021" w="21556">
                      <a:moveTo>
                        <a:pt x="7115" y="833"/>
                      </a:moveTo>
                      <a:cubicBezTo>
                        <a:pt x="6949" y="1112"/>
                        <a:pt x="6764" y="1377"/>
                        <a:pt x="6563" y="1632"/>
                      </a:cubicBezTo>
                      <a:lnTo>
                        <a:pt x="16450" y="7615"/>
                      </a:lnTo>
                      <a:lnTo>
                        <a:pt x="12783" y="8449"/>
                      </a:lnTo>
                      <a:cubicBezTo>
                        <a:pt x="8967" y="9274"/>
                        <a:pt x="5115" y="9984"/>
                        <a:pt x="1070" y="10791"/>
                      </a:cubicBezTo>
                      <a:lnTo>
                        <a:pt x="0" y="12546"/>
                      </a:lnTo>
                      <a:lnTo>
                        <a:pt x="14038" y="21021"/>
                      </a:lnTo>
                      <a:cubicBezTo>
                        <a:pt x="14295" y="20438"/>
                        <a:pt x="14625" y="19890"/>
                        <a:pt x="15020" y="19390"/>
                      </a:cubicBezTo>
                      <a:lnTo>
                        <a:pt x="5448" y="13538"/>
                      </a:lnTo>
                      <a:cubicBezTo>
                        <a:pt x="10440" y="12608"/>
                        <a:pt x="15406" y="11441"/>
                        <a:pt x="20302" y="10449"/>
                      </a:cubicBezTo>
                      <a:lnTo>
                        <a:pt x="21557" y="8449"/>
                      </a:lnTo>
                      <a:lnTo>
                        <a:pt x="7519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3902" name="Google Shape;3902;p24"/>
                <p:cNvSpPr/>
                <p:nvPr/>
              </p:nvSpPr>
              <p:spPr>
                <a:xfrm>
                  <a:off x="1851084" y="1458752"/>
                  <a:ext cx="18573" cy="15029"/>
                </a:xfrm>
                <a:custGeom>
                  <a:rect b="b" l="l" r="r" t="t"/>
                  <a:pathLst>
                    <a:path extrusionOk="0" h="15029" w="18573">
                      <a:moveTo>
                        <a:pt x="0" y="8335"/>
                      </a:moveTo>
                      <a:lnTo>
                        <a:pt x="1018" y="8642"/>
                      </a:lnTo>
                      <a:cubicBezTo>
                        <a:pt x="1326" y="8789"/>
                        <a:pt x="1620" y="8966"/>
                        <a:pt x="1895" y="9168"/>
                      </a:cubicBezTo>
                      <a:cubicBezTo>
                        <a:pt x="2417" y="7387"/>
                        <a:pt x="3065" y="5646"/>
                        <a:pt x="3834" y="3957"/>
                      </a:cubicBezTo>
                      <a:lnTo>
                        <a:pt x="9379" y="6422"/>
                      </a:lnTo>
                      <a:lnTo>
                        <a:pt x="8335" y="8730"/>
                      </a:lnTo>
                      <a:cubicBezTo>
                        <a:pt x="7937" y="9639"/>
                        <a:pt x="7473" y="10519"/>
                        <a:pt x="6949" y="11362"/>
                      </a:cubicBezTo>
                      <a:lnTo>
                        <a:pt x="7966" y="11669"/>
                      </a:lnTo>
                      <a:lnTo>
                        <a:pt x="8844" y="12186"/>
                      </a:lnTo>
                      <a:cubicBezTo>
                        <a:pt x="9124" y="11362"/>
                        <a:pt x="9432" y="10432"/>
                        <a:pt x="9861" y="9414"/>
                      </a:cubicBezTo>
                      <a:lnTo>
                        <a:pt x="10844" y="7133"/>
                      </a:lnTo>
                      <a:lnTo>
                        <a:pt x="15564" y="9265"/>
                      </a:lnTo>
                      <a:cubicBezTo>
                        <a:pt x="14834" y="10970"/>
                        <a:pt x="13978" y="12618"/>
                        <a:pt x="13002" y="14196"/>
                      </a:cubicBezTo>
                      <a:cubicBezTo>
                        <a:pt x="13345" y="14254"/>
                        <a:pt x="13678" y="14358"/>
                        <a:pt x="13994" y="14503"/>
                      </a:cubicBezTo>
                      <a:cubicBezTo>
                        <a:pt x="14311" y="14634"/>
                        <a:pt x="14606" y="14811"/>
                        <a:pt x="14871" y="15029"/>
                      </a:cubicBezTo>
                      <a:lnTo>
                        <a:pt x="18574" y="6703"/>
                      </a:lnTo>
                      <a:lnTo>
                        <a:pt x="3694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3903" name="Google Shape;3903;p24"/>
                <p:cNvSpPr/>
                <p:nvPr/>
              </p:nvSpPr>
              <p:spPr>
                <a:xfrm>
                  <a:off x="1856076" y="1447021"/>
                  <a:ext cx="18292" cy="9335"/>
                </a:xfrm>
                <a:custGeom>
                  <a:rect b="b" l="l" r="r" t="t"/>
                  <a:pathLst>
                    <a:path extrusionOk="0" h="9335" w="18292">
                      <a:moveTo>
                        <a:pt x="0" y="8659"/>
                      </a:moveTo>
                      <a:cubicBezTo>
                        <a:pt x="334" y="8712"/>
                        <a:pt x="663" y="8795"/>
                        <a:pt x="983" y="8905"/>
                      </a:cubicBezTo>
                      <a:cubicBezTo>
                        <a:pt x="1305" y="9021"/>
                        <a:pt x="1616" y="9165"/>
                        <a:pt x="1913" y="9335"/>
                      </a:cubicBezTo>
                      <a:cubicBezTo>
                        <a:pt x="2307" y="7729"/>
                        <a:pt x="2711" y="6010"/>
                        <a:pt x="3387" y="4071"/>
                      </a:cubicBezTo>
                      <a:lnTo>
                        <a:pt x="17126" y="8747"/>
                      </a:lnTo>
                      <a:cubicBezTo>
                        <a:pt x="17275" y="8159"/>
                        <a:pt x="17398" y="7572"/>
                        <a:pt x="17591" y="6993"/>
                      </a:cubicBezTo>
                      <a:cubicBezTo>
                        <a:pt x="17784" y="6413"/>
                        <a:pt x="18047" y="5878"/>
                        <a:pt x="18293" y="5326"/>
                      </a:cubicBezTo>
                      <a:lnTo>
                        <a:pt x="292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3904" name="Google Shape;3904;p24"/>
                <p:cNvSpPr/>
                <p:nvPr/>
              </p:nvSpPr>
              <p:spPr>
                <a:xfrm>
                  <a:off x="1863780" y="1417612"/>
                  <a:ext cx="17538" cy="14976"/>
                </a:xfrm>
                <a:custGeom>
                  <a:rect b="b" l="l" r="r" t="t"/>
                  <a:pathLst>
                    <a:path extrusionOk="0" h="14976" w="17538">
                      <a:moveTo>
                        <a:pt x="307" y="4808"/>
                      </a:moveTo>
                      <a:cubicBezTo>
                        <a:pt x="235" y="5144"/>
                        <a:pt x="132" y="5473"/>
                        <a:pt x="0" y="5791"/>
                      </a:cubicBezTo>
                      <a:cubicBezTo>
                        <a:pt x="5264" y="8659"/>
                        <a:pt x="10169" y="11836"/>
                        <a:pt x="15161" y="14976"/>
                      </a:cubicBezTo>
                      <a:cubicBezTo>
                        <a:pt x="15187" y="14246"/>
                        <a:pt x="15302" y="13521"/>
                        <a:pt x="15503" y="12818"/>
                      </a:cubicBezTo>
                      <a:cubicBezTo>
                        <a:pt x="11759" y="10870"/>
                        <a:pt x="8101" y="8776"/>
                        <a:pt x="4527" y="6536"/>
                      </a:cubicBezTo>
                      <a:cubicBezTo>
                        <a:pt x="8659" y="5703"/>
                        <a:pt x="12757" y="4711"/>
                        <a:pt x="16854" y="4194"/>
                      </a:cubicBezTo>
                      <a:lnTo>
                        <a:pt x="17073" y="2062"/>
                      </a:lnTo>
                      <a:cubicBezTo>
                        <a:pt x="17170" y="1386"/>
                        <a:pt x="17380" y="676"/>
                        <a:pt x="17538" y="0"/>
                      </a:cubicBezTo>
                      <a:cubicBezTo>
                        <a:pt x="11800" y="1386"/>
                        <a:pt x="6133" y="2685"/>
                        <a:pt x="342" y="379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3905" name="Google Shape;3905;p24"/>
                <p:cNvSpPr/>
                <p:nvPr/>
              </p:nvSpPr>
              <p:spPr>
                <a:xfrm>
                  <a:off x="1864947" y="1400837"/>
                  <a:ext cx="16555" cy="4386"/>
                </a:xfrm>
                <a:custGeom>
                  <a:rect b="b" l="l" r="r" t="t"/>
                  <a:pathLst>
                    <a:path extrusionOk="0" h="4386" w="16555">
                      <a:moveTo>
                        <a:pt x="0" y="807"/>
                      </a:moveTo>
                      <a:cubicBezTo>
                        <a:pt x="105" y="1411"/>
                        <a:pt x="179" y="2021"/>
                        <a:pt x="219" y="2632"/>
                      </a:cubicBezTo>
                      <a:lnTo>
                        <a:pt x="219" y="4387"/>
                      </a:lnTo>
                      <a:lnTo>
                        <a:pt x="16556" y="3509"/>
                      </a:lnTo>
                      <a:cubicBezTo>
                        <a:pt x="16452" y="2929"/>
                        <a:pt x="16379" y="2343"/>
                        <a:pt x="16336" y="1755"/>
                      </a:cubicBezTo>
                      <a:lnTo>
                        <a:pt x="16336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3906" name="Google Shape;3906;p24"/>
                <p:cNvSpPr/>
                <p:nvPr/>
              </p:nvSpPr>
              <p:spPr>
                <a:xfrm>
                  <a:off x="1864367" y="1382860"/>
                  <a:ext cx="16827" cy="15090"/>
                </a:xfrm>
                <a:custGeom>
                  <a:rect b="b" l="l" r="r" t="t"/>
                  <a:pathLst>
                    <a:path extrusionOk="0" h="15090" w="16827">
                      <a:moveTo>
                        <a:pt x="61" y="7229"/>
                      </a:moveTo>
                      <a:cubicBezTo>
                        <a:pt x="144" y="7564"/>
                        <a:pt x="197" y="7904"/>
                        <a:pt x="219" y="8247"/>
                      </a:cubicBezTo>
                      <a:cubicBezTo>
                        <a:pt x="230" y="8588"/>
                        <a:pt x="209" y="8928"/>
                        <a:pt x="158" y="9265"/>
                      </a:cubicBezTo>
                      <a:cubicBezTo>
                        <a:pt x="5861" y="11020"/>
                        <a:pt x="11309" y="13055"/>
                        <a:pt x="16828" y="15090"/>
                      </a:cubicBezTo>
                      <a:cubicBezTo>
                        <a:pt x="16695" y="14359"/>
                        <a:pt x="16654" y="13613"/>
                        <a:pt x="16705" y="12871"/>
                      </a:cubicBezTo>
                      <a:cubicBezTo>
                        <a:pt x="12695" y="11792"/>
                        <a:pt x="8686" y="10432"/>
                        <a:pt x="4685" y="9019"/>
                      </a:cubicBezTo>
                      <a:cubicBezTo>
                        <a:pt x="8563" y="7387"/>
                        <a:pt x="12388" y="5562"/>
                        <a:pt x="16240" y="4176"/>
                      </a:cubicBezTo>
                      <a:cubicBezTo>
                        <a:pt x="16178" y="3474"/>
                        <a:pt x="16056" y="2764"/>
                        <a:pt x="16020" y="2088"/>
                      </a:cubicBezTo>
                      <a:lnTo>
                        <a:pt x="16020" y="0"/>
                      </a:lnTo>
                      <a:cubicBezTo>
                        <a:pt x="10756" y="2556"/>
                        <a:pt x="5416" y="4981"/>
                        <a:pt x="0" y="727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3907" name="Google Shape;3907;p24"/>
                <p:cNvSpPr/>
                <p:nvPr/>
              </p:nvSpPr>
              <p:spPr>
                <a:xfrm>
                  <a:off x="1838538" y="1313664"/>
                  <a:ext cx="18503" cy="16853"/>
                </a:xfrm>
                <a:custGeom>
                  <a:rect b="b" l="l" r="r" t="t"/>
                  <a:pathLst>
                    <a:path extrusionOk="0" h="16853" w="18503">
                      <a:moveTo>
                        <a:pt x="5211" y="16854"/>
                      </a:moveTo>
                      <a:cubicBezTo>
                        <a:pt x="5455" y="16613"/>
                        <a:pt x="5712" y="16387"/>
                        <a:pt x="5984" y="16178"/>
                      </a:cubicBezTo>
                      <a:lnTo>
                        <a:pt x="6905" y="15687"/>
                      </a:lnTo>
                      <a:cubicBezTo>
                        <a:pt x="5666" y="14322"/>
                        <a:pt x="4515" y="12880"/>
                        <a:pt x="3457" y="11371"/>
                      </a:cubicBezTo>
                      <a:lnTo>
                        <a:pt x="8414" y="7861"/>
                      </a:lnTo>
                      <a:lnTo>
                        <a:pt x="9835" y="9897"/>
                      </a:lnTo>
                      <a:cubicBezTo>
                        <a:pt x="10449" y="10774"/>
                        <a:pt x="10941" y="11651"/>
                        <a:pt x="11371" y="12423"/>
                      </a:cubicBezTo>
                      <a:lnTo>
                        <a:pt x="12116" y="11748"/>
                      </a:lnTo>
                      <a:lnTo>
                        <a:pt x="13037" y="11256"/>
                      </a:lnTo>
                      <a:cubicBezTo>
                        <a:pt x="12372" y="10536"/>
                        <a:pt x="11754" y="9774"/>
                        <a:pt x="11186" y="8975"/>
                      </a:cubicBezTo>
                      <a:lnTo>
                        <a:pt x="9739" y="6905"/>
                      </a:lnTo>
                      <a:lnTo>
                        <a:pt x="13959" y="3974"/>
                      </a:lnTo>
                      <a:cubicBezTo>
                        <a:pt x="15042" y="5455"/>
                        <a:pt x="16002" y="7022"/>
                        <a:pt x="16828" y="8659"/>
                      </a:cubicBezTo>
                      <a:cubicBezTo>
                        <a:pt x="17108" y="8449"/>
                        <a:pt x="17354" y="8168"/>
                        <a:pt x="17626" y="7984"/>
                      </a:cubicBezTo>
                      <a:cubicBezTo>
                        <a:pt x="17904" y="7796"/>
                        <a:pt x="18198" y="7632"/>
                        <a:pt x="18503" y="7493"/>
                      </a:cubicBezTo>
                      <a:lnTo>
                        <a:pt x="13239" y="0"/>
                      </a:lnTo>
                      <a:lnTo>
                        <a:pt x="0" y="939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3908" name="Google Shape;3908;p24"/>
                <p:cNvSpPr/>
                <p:nvPr/>
              </p:nvSpPr>
              <p:spPr>
                <a:xfrm>
                  <a:off x="1812560" y="1283395"/>
                  <a:ext cx="21758" cy="22004"/>
                </a:xfrm>
                <a:custGeom>
                  <a:rect b="b" l="l" r="r" t="t"/>
                  <a:pathLst>
                    <a:path extrusionOk="0" h="22004" w="21758">
                      <a:moveTo>
                        <a:pt x="737" y="12792"/>
                      </a:moveTo>
                      <a:cubicBezTo>
                        <a:pt x="977" y="13001"/>
                        <a:pt x="1203" y="13227"/>
                        <a:pt x="1413" y="13467"/>
                      </a:cubicBezTo>
                      <a:lnTo>
                        <a:pt x="9124" y="4843"/>
                      </a:lnTo>
                      <a:lnTo>
                        <a:pt x="9247" y="8633"/>
                      </a:lnTo>
                      <a:cubicBezTo>
                        <a:pt x="9335" y="12546"/>
                        <a:pt x="9309" y="16529"/>
                        <a:pt x="9309" y="20653"/>
                      </a:cubicBezTo>
                      <a:lnTo>
                        <a:pt x="10783" y="22004"/>
                      </a:lnTo>
                      <a:lnTo>
                        <a:pt x="21758" y="9800"/>
                      </a:lnTo>
                      <a:cubicBezTo>
                        <a:pt x="21225" y="9451"/>
                        <a:pt x="20746" y="9025"/>
                        <a:pt x="20337" y="8537"/>
                      </a:cubicBezTo>
                      <a:lnTo>
                        <a:pt x="12853" y="16863"/>
                      </a:lnTo>
                      <a:cubicBezTo>
                        <a:pt x="12941" y="11713"/>
                        <a:pt x="12730" y="6624"/>
                        <a:pt x="12669" y="1606"/>
                      </a:cubicBezTo>
                      <a:lnTo>
                        <a:pt x="10914" y="0"/>
                      </a:lnTo>
                      <a:lnTo>
                        <a:pt x="0" y="1217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3909" name="Google Shape;3909;p24"/>
                <p:cNvSpPr/>
                <p:nvPr/>
              </p:nvSpPr>
              <p:spPr>
                <a:xfrm>
                  <a:off x="1784669" y="1263856"/>
                  <a:ext cx="19345" cy="20652"/>
                </a:xfrm>
                <a:custGeom>
                  <a:rect b="b" l="l" r="r" t="t"/>
                  <a:pathLst>
                    <a:path extrusionOk="0" h="20652" w="19345">
                      <a:moveTo>
                        <a:pt x="0" y="14520"/>
                      </a:moveTo>
                      <a:lnTo>
                        <a:pt x="1105" y="14976"/>
                      </a:lnTo>
                      <a:lnTo>
                        <a:pt x="2123" y="15599"/>
                      </a:lnTo>
                      <a:cubicBezTo>
                        <a:pt x="2746" y="15161"/>
                        <a:pt x="3755" y="14459"/>
                        <a:pt x="4624" y="13959"/>
                      </a:cubicBezTo>
                      <a:lnTo>
                        <a:pt x="8133" y="11871"/>
                      </a:lnTo>
                      <a:cubicBezTo>
                        <a:pt x="8133" y="14143"/>
                        <a:pt x="8230" y="16424"/>
                        <a:pt x="8194" y="18767"/>
                      </a:cubicBezTo>
                      <a:cubicBezTo>
                        <a:pt x="9503" y="19239"/>
                        <a:pt x="10746" y="19873"/>
                        <a:pt x="11897" y="20653"/>
                      </a:cubicBezTo>
                      <a:cubicBezTo>
                        <a:pt x="11897" y="17231"/>
                        <a:pt x="11739" y="14020"/>
                        <a:pt x="11616" y="10791"/>
                      </a:cubicBezTo>
                      <a:lnTo>
                        <a:pt x="11616" y="10212"/>
                      </a:lnTo>
                      <a:cubicBezTo>
                        <a:pt x="13037" y="9449"/>
                        <a:pt x="14389" y="8677"/>
                        <a:pt x="15836" y="7931"/>
                      </a:cubicBezTo>
                      <a:lnTo>
                        <a:pt x="19346" y="6089"/>
                      </a:lnTo>
                      <a:cubicBezTo>
                        <a:pt x="18620" y="5789"/>
                        <a:pt x="17931" y="5406"/>
                        <a:pt x="17293" y="4948"/>
                      </a:cubicBezTo>
                      <a:cubicBezTo>
                        <a:pt x="15283" y="6089"/>
                        <a:pt x="13406" y="7317"/>
                        <a:pt x="11432" y="8458"/>
                      </a:cubicBezTo>
                      <a:cubicBezTo>
                        <a:pt x="11432" y="6299"/>
                        <a:pt x="11344" y="4141"/>
                        <a:pt x="11432" y="1956"/>
                      </a:cubicBezTo>
                      <a:cubicBezTo>
                        <a:pt x="10756" y="1649"/>
                        <a:pt x="10107" y="1430"/>
                        <a:pt x="9493" y="1079"/>
                      </a:cubicBezTo>
                      <a:cubicBezTo>
                        <a:pt x="8879" y="728"/>
                        <a:pt x="8256" y="368"/>
                        <a:pt x="7642" y="0"/>
                      </a:cubicBezTo>
                      <a:lnTo>
                        <a:pt x="8010" y="10072"/>
                      </a:lnTo>
                      <a:cubicBezTo>
                        <a:pt x="5422" y="11616"/>
                        <a:pt x="2808" y="13037"/>
                        <a:pt x="0" y="1452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3910" name="Google Shape;3910;p24"/>
                <p:cNvSpPr/>
                <p:nvPr/>
              </p:nvSpPr>
              <p:spPr>
                <a:xfrm>
                  <a:off x="1774588" y="1259040"/>
                  <a:ext cx="14502" cy="18503"/>
                </a:xfrm>
                <a:custGeom>
                  <a:rect b="b" l="l" r="r" t="t"/>
                  <a:pathLst>
                    <a:path extrusionOk="0" h="18503" w="14502">
                      <a:moveTo>
                        <a:pt x="8695" y="17512"/>
                      </a:moveTo>
                      <a:cubicBezTo>
                        <a:pt x="8836" y="17208"/>
                        <a:pt x="9001" y="16914"/>
                        <a:pt x="9186" y="16635"/>
                      </a:cubicBezTo>
                      <a:cubicBezTo>
                        <a:pt x="7396" y="16161"/>
                        <a:pt x="5638" y="15574"/>
                        <a:pt x="3922" y="14880"/>
                      </a:cubicBezTo>
                      <a:lnTo>
                        <a:pt x="6203" y="9239"/>
                      </a:lnTo>
                      <a:lnTo>
                        <a:pt x="8510" y="10116"/>
                      </a:lnTo>
                      <a:cubicBezTo>
                        <a:pt x="9413" y="10506"/>
                        <a:pt x="10291" y="10948"/>
                        <a:pt x="11142" y="11441"/>
                      </a:cubicBezTo>
                      <a:cubicBezTo>
                        <a:pt x="11230" y="11134"/>
                        <a:pt x="11292" y="10739"/>
                        <a:pt x="11414" y="10423"/>
                      </a:cubicBezTo>
                      <a:cubicBezTo>
                        <a:pt x="11561" y="10105"/>
                        <a:pt x="11728" y="9797"/>
                        <a:pt x="11914" y="9502"/>
                      </a:cubicBezTo>
                      <a:cubicBezTo>
                        <a:pt x="10972" y="9272"/>
                        <a:pt x="10046" y="8978"/>
                        <a:pt x="9142" y="8624"/>
                      </a:cubicBezTo>
                      <a:lnTo>
                        <a:pt x="6826" y="7703"/>
                      </a:lnTo>
                      <a:lnTo>
                        <a:pt x="8738" y="2922"/>
                      </a:lnTo>
                      <a:cubicBezTo>
                        <a:pt x="10462" y="3584"/>
                        <a:pt x="12130" y="4379"/>
                        <a:pt x="13731" y="5299"/>
                      </a:cubicBezTo>
                      <a:cubicBezTo>
                        <a:pt x="13793" y="4961"/>
                        <a:pt x="13887" y="4629"/>
                        <a:pt x="14011" y="4308"/>
                      </a:cubicBezTo>
                      <a:cubicBezTo>
                        <a:pt x="14151" y="3988"/>
                        <a:pt x="14315" y="3680"/>
                        <a:pt x="14503" y="3387"/>
                      </a:cubicBezTo>
                      <a:lnTo>
                        <a:pt x="6054" y="0"/>
                      </a:lnTo>
                      <a:lnTo>
                        <a:pt x="0" y="15082"/>
                      </a:lnTo>
                      <a:lnTo>
                        <a:pt x="8414" y="18503"/>
                      </a:lnTo>
                      <a:cubicBezTo>
                        <a:pt x="8510" y="18196"/>
                        <a:pt x="8572" y="17828"/>
                        <a:pt x="8695" y="175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3911" name="Google Shape;3911;p24"/>
                <p:cNvSpPr/>
                <p:nvPr/>
              </p:nvSpPr>
              <p:spPr>
                <a:xfrm>
                  <a:off x="1762752" y="1254547"/>
                  <a:ext cx="9308" cy="18003"/>
                </a:xfrm>
                <a:custGeom>
                  <a:rect b="b" l="l" r="r" t="t"/>
                  <a:pathLst>
                    <a:path extrusionOk="0" h="18003" w="9308">
                      <a:moveTo>
                        <a:pt x="8940" y="17012"/>
                      </a:moveTo>
                      <a:lnTo>
                        <a:pt x="9309" y="16029"/>
                      </a:lnTo>
                      <a:cubicBezTo>
                        <a:pt x="7493" y="15801"/>
                        <a:pt x="5692" y="15473"/>
                        <a:pt x="3913" y="15047"/>
                      </a:cubicBezTo>
                      <a:lnTo>
                        <a:pt x="7422" y="869"/>
                      </a:lnTo>
                      <a:cubicBezTo>
                        <a:pt x="6808" y="772"/>
                        <a:pt x="6247" y="711"/>
                        <a:pt x="5668" y="562"/>
                      </a:cubicBezTo>
                      <a:cubicBezTo>
                        <a:pt x="5089" y="412"/>
                        <a:pt x="4527" y="184"/>
                        <a:pt x="3913" y="0"/>
                      </a:cubicBezTo>
                      <a:lnTo>
                        <a:pt x="0" y="15845"/>
                      </a:lnTo>
                      <a:lnTo>
                        <a:pt x="8774" y="18003"/>
                      </a:lnTo>
                      <a:cubicBezTo>
                        <a:pt x="8785" y="17667"/>
                        <a:pt x="8841" y="17334"/>
                        <a:pt x="8940" y="170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3912" name="Google Shape;3912;p24"/>
                <p:cNvSpPr/>
                <p:nvPr/>
              </p:nvSpPr>
              <p:spPr>
                <a:xfrm>
                  <a:off x="1562620" y="1241607"/>
                  <a:ext cx="326155" cy="327481"/>
                </a:xfrm>
                <a:custGeom>
                  <a:rect b="b" l="l" r="r" t="t"/>
                  <a:pathLst>
                    <a:path extrusionOk="0" h="327481" w="326155">
                      <a:moveTo>
                        <a:pt x="163065" y="0"/>
                      </a:moveTo>
                      <a:cubicBezTo>
                        <a:pt x="73040" y="0"/>
                        <a:pt x="0" y="73285"/>
                        <a:pt x="0" y="163741"/>
                      </a:cubicBezTo>
                      <a:cubicBezTo>
                        <a:pt x="0" y="254196"/>
                        <a:pt x="73013" y="327481"/>
                        <a:pt x="163065" y="327481"/>
                      </a:cubicBezTo>
                      <a:cubicBezTo>
                        <a:pt x="253116" y="327481"/>
                        <a:pt x="326156" y="254161"/>
                        <a:pt x="326156" y="163741"/>
                      </a:cubicBezTo>
                      <a:cubicBezTo>
                        <a:pt x="326156" y="73320"/>
                        <a:pt x="253116" y="0"/>
                        <a:pt x="163065" y="0"/>
                      </a:cubicBezTo>
                      <a:close/>
                      <a:moveTo>
                        <a:pt x="163065" y="324086"/>
                      </a:moveTo>
                      <a:cubicBezTo>
                        <a:pt x="74891" y="324086"/>
                        <a:pt x="3387" y="252283"/>
                        <a:pt x="3387" y="163741"/>
                      </a:cubicBezTo>
                      <a:cubicBezTo>
                        <a:pt x="3387" y="75198"/>
                        <a:pt x="74891" y="3360"/>
                        <a:pt x="163065" y="3360"/>
                      </a:cubicBezTo>
                      <a:cubicBezTo>
                        <a:pt x="251239" y="3360"/>
                        <a:pt x="322866" y="75163"/>
                        <a:pt x="322866" y="163741"/>
                      </a:cubicBezTo>
                      <a:cubicBezTo>
                        <a:pt x="322866" y="252318"/>
                        <a:pt x="251327" y="324086"/>
                        <a:pt x="163091" y="32408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3913" name="Google Shape;3913;p24"/>
                <p:cNvSpPr/>
                <p:nvPr/>
              </p:nvSpPr>
              <p:spPr>
                <a:xfrm>
                  <a:off x="1745188" y="1251407"/>
                  <a:ext cx="15081" cy="17827"/>
                </a:xfrm>
                <a:custGeom>
                  <a:rect b="b" l="l" r="r" t="t"/>
                  <a:pathLst>
                    <a:path extrusionOk="0" h="17827" w="15081">
                      <a:moveTo>
                        <a:pt x="2220" y="15749"/>
                      </a:moveTo>
                      <a:cubicBezTo>
                        <a:pt x="2930" y="14204"/>
                        <a:pt x="3764" y="12818"/>
                        <a:pt x="4659" y="11125"/>
                      </a:cubicBezTo>
                      <a:lnTo>
                        <a:pt x="10142" y="12002"/>
                      </a:lnTo>
                      <a:cubicBezTo>
                        <a:pt x="10537" y="13704"/>
                        <a:pt x="10756" y="15398"/>
                        <a:pt x="11020" y="17266"/>
                      </a:cubicBezTo>
                      <a:cubicBezTo>
                        <a:pt x="11709" y="17263"/>
                        <a:pt x="12398" y="17307"/>
                        <a:pt x="13081" y="17398"/>
                      </a:cubicBezTo>
                      <a:cubicBezTo>
                        <a:pt x="13757" y="17486"/>
                        <a:pt x="14406" y="17705"/>
                        <a:pt x="15082" y="17828"/>
                      </a:cubicBezTo>
                      <a:lnTo>
                        <a:pt x="11081" y="281"/>
                      </a:lnTo>
                      <a:cubicBezTo>
                        <a:pt x="10485" y="276"/>
                        <a:pt x="9894" y="181"/>
                        <a:pt x="9326" y="0"/>
                      </a:cubicBezTo>
                      <a:lnTo>
                        <a:pt x="0" y="15406"/>
                      </a:lnTo>
                      <a:cubicBezTo>
                        <a:pt x="383" y="15408"/>
                        <a:pt x="763" y="15440"/>
                        <a:pt x="1141" y="15503"/>
                      </a:cubicBezTo>
                      <a:close/>
                      <a:moveTo>
                        <a:pt x="8598" y="4624"/>
                      </a:moveTo>
                      <a:lnTo>
                        <a:pt x="9835" y="10476"/>
                      </a:lnTo>
                      <a:lnTo>
                        <a:pt x="5519" y="977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3914" name="Google Shape;3914;p24"/>
                <p:cNvSpPr/>
                <p:nvPr/>
              </p:nvSpPr>
              <p:spPr>
                <a:xfrm>
                  <a:off x="1797978" y="1275911"/>
                  <a:ext cx="16845" cy="18424"/>
                </a:xfrm>
                <a:custGeom>
                  <a:rect b="b" l="l" r="r" t="t"/>
                  <a:pathLst>
                    <a:path extrusionOk="0" h="18424" w="16845">
                      <a:moveTo>
                        <a:pt x="956" y="9765"/>
                      </a:moveTo>
                      <a:cubicBezTo>
                        <a:pt x="1263" y="9984"/>
                        <a:pt x="1518" y="10256"/>
                        <a:pt x="1834" y="10502"/>
                      </a:cubicBezTo>
                      <a:cubicBezTo>
                        <a:pt x="3185" y="9458"/>
                        <a:pt x="4545" y="8659"/>
                        <a:pt x="6141" y="7545"/>
                      </a:cubicBezTo>
                      <a:lnTo>
                        <a:pt x="10528" y="10906"/>
                      </a:lnTo>
                      <a:cubicBezTo>
                        <a:pt x="10098" y="12572"/>
                        <a:pt x="9511" y="14169"/>
                        <a:pt x="8896" y="15933"/>
                      </a:cubicBezTo>
                      <a:lnTo>
                        <a:pt x="10590" y="17073"/>
                      </a:lnTo>
                      <a:cubicBezTo>
                        <a:pt x="11142" y="17503"/>
                        <a:pt x="11634" y="17951"/>
                        <a:pt x="12160" y="18424"/>
                      </a:cubicBezTo>
                      <a:lnTo>
                        <a:pt x="16845" y="1079"/>
                      </a:lnTo>
                      <a:cubicBezTo>
                        <a:pt x="16305" y="804"/>
                        <a:pt x="15815" y="439"/>
                        <a:pt x="15398" y="0"/>
                      </a:cubicBezTo>
                      <a:lnTo>
                        <a:pt x="0" y="9151"/>
                      </a:lnTo>
                      <a:lnTo>
                        <a:pt x="930" y="9765"/>
                      </a:lnTo>
                      <a:close/>
                      <a:moveTo>
                        <a:pt x="12669" y="3667"/>
                      </a:moveTo>
                      <a:lnTo>
                        <a:pt x="11002" y="9396"/>
                      </a:lnTo>
                      <a:lnTo>
                        <a:pt x="7493" y="676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3915" name="Google Shape;3915;p24"/>
                <p:cNvSpPr/>
                <p:nvPr/>
              </p:nvSpPr>
              <p:spPr>
                <a:xfrm>
                  <a:off x="1826431" y="1297669"/>
                  <a:ext cx="19481" cy="19072"/>
                </a:xfrm>
                <a:custGeom>
                  <a:rect b="b" l="l" r="r" t="t"/>
                  <a:pathLst>
                    <a:path extrusionOk="0" h="19072" w="19481">
                      <a:moveTo>
                        <a:pt x="4466" y="15933"/>
                      </a:moveTo>
                      <a:cubicBezTo>
                        <a:pt x="7729" y="19600"/>
                        <a:pt x="12660" y="20320"/>
                        <a:pt x="16670" y="16670"/>
                      </a:cubicBezTo>
                      <a:cubicBezTo>
                        <a:pt x="19565" y="14038"/>
                        <a:pt x="20802" y="10072"/>
                        <a:pt x="17547" y="6141"/>
                      </a:cubicBezTo>
                      <a:lnTo>
                        <a:pt x="12099" y="0"/>
                      </a:lnTo>
                      <a:lnTo>
                        <a:pt x="0" y="10967"/>
                      </a:lnTo>
                      <a:close/>
                      <a:moveTo>
                        <a:pt x="13432" y="3597"/>
                      </a:moveTo>
                      <a:lnTo>
                        <a:pt x="15003" y="5352"/>
                      </a:lnTo>
                      <a:cubicBezTo>
                        <a:pt x="17258" y="7852"/>
                        <a:pt x="17380" y="10616"/>
                        <a:pt x="14046" y="13678"/>
                      </a:cubicBezTo>
                      <a:cubicBezTo>
                        <a:pt x="9888" y="17372"/>
                        <a:pt x="6957" y="16635"/>
                        <a:pt x="4808" y="14169"/>
                      </a:cubicBezTo>
                      <a:lnTo>
                        <a:pt x="3422" y="1266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3916" name="Google Shape;3916;p24"/>
                <p:cNvSpPr/>
                <p:nvPr/>
              </p:nvSpPr>
              <p:spPr>
                <a:xfrm>
                  <a:off x="1845224" y="1325043"/>
                  <a:ext cx="18262" cy="19021"/>
                </a:xfrm>
                <a:custGeom>
                  <a:rect b="b" l="l" r="r" t="t"/>
                  <a:pathLst>
                    <a:path extrusionOk="0" h="19021" w="18262">
                      <a:moveTo>
                        <a:pt x="991" y="9730"/>
                      </a:moveTo>
                      <a:cubicBezTo>
                        <a:pt x="1298" y="10283"/>
                        <a:pt x="1509" y="10835"/>
                        <a:pt x="1790" y="11362"/>
                      </a:cubicBezTo>
                      <a:lnTo>
                        <a:pt x="8414" y="7536"/>
                      </a:lnTo>
                      <a:lnTo>
                        <a:pt x="8510" y="7668"/>
                      </a:lnTo>
                      <a:cubicBezTo>
                        <a:pt x="7984" y="8545"/>
                        <a:pt x="7370" y="9730"/>
                        <a:pt x="6966" y="10300"/>
                      </a:cubicBezTo>
                      <a:lnTo>
                        <a:pt x="4071" y="15292"/>
                      </a:lnTo>
                      <a:lnTo>
                        <a:pt x="5238" y="17047"/>
                      </a:lnTo>
                      <a:cubicBezTo>
                        <a:pt x="5615" y="17696"/>
                        <a:pt x="5922" y="18372"/>
                        <a:pt x="6229" y="19021"/>
                      </a:cubicBezTo>
                      <a:lnTo>
                        <a:pt x="7028" y="17477"/>
                      </a:lnTo>
                      <a:cubicBezTo>
                        <a:pt x="8265" y="15108"/>
                        <a:pt x="9405" y="12704"/>
                        <a:pt x="10730" y="10388"/>
                      </a:cubicBezTo>
                      <a:cubicBezTo>
                        <a:pt x="12265" y="12143"/>
                        <a:pt x="14301" y="12669"/>
                        <a:pt x="16310" y="11502"/>
                      </a:cubicBezTo>
                      <a:cubicBezTo>
                        <a:pt x="17608" y="10834"/>
                        <a:pt x="18375" y="9447"/>
                        <a:pt x="18249" y="7993"/>
                      </a:cubicBezTo>
                      <a:cubicBezTo>
                        <a:pt x="18188" y="6852"/>
                        <a:pt x="17258" y="5361"/>
                        <a:pt x="16705" y="4387"/>
                      </a:cubicBezTo>
                      <a:lnTo>
                        <a:pt x="14178" y="0"/>
                      </a:lnTo>
                      <a:lnTo>
                        <a:pt x="0" y="8194"/>
                      </a:lnTo>
                      <a:lnTo>
                        <a:pt x="991" y="9704"/>
                      </a:lnTo>
                      <a:close/>
                      <a:moveTo>
                        <a:pt x="14819" y="3808"/>
                      </a:moveTo>
                      <a:cubicBezTo>
                        <a:pt x="15529" y="5045"/>
                        <a:pt x="16573" y="6528"/>
                        <a:pt x="15073" y="7852"/>
                      </a:cubicBezTo>
                      <a:cubicBezTo>
                        <a:pt x="14764" y="8116"/>
                        <a:pt x="14432" y="8351"/>
                        <a:pt x="14082" y="8554"/>
                      </a:cubicBezTo>
                      <a:cubicBezTo>
                        <a:pt x="11958" y="9791"/>
                        <a:pt x="10326" y="9300"/>
                        <a:pt x="9274" y="701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3917" name="Google Shape;3917;p24"/>
                <p:cNvSpPr/>
                <p:nvPr/>
              </p:nvSpPr>
              <p:spPr>
                <a:xfrm>
                  <a:off x="1855103" y="1347407"/>
                  <a:ext cx="17925" cy="12101"/>
                </a:xfrm>
                <a:custGeom>
                  <a:rect b="b" l="l" r="r" t="t"/>
                  <a:pathLst>
                    <a:path extrusionOk="0" h="12101" w="17925">
                      <a:moveTo>
                        <a:pt x="728" y="6993"/>
                      </a:moveTo>
                      <a:lnTo>
                        <a:pt x="1184" y="8747"/>
                      </a:lnTo>
                      <a:lnTo>
                        <a:pt x="7966" y="6370"/>
                      </a:lnTo>
                      <a:cubicBezTo>
                        <a:pt x="9388" y="10467"/>
                        <a:pt x="11265" y="13116"/>
                        <a:pt x="15275" y="11730"/>
                      </a:cubicBezTo>
                      <a:cubicBezTo>
                        <a:pt x="17828" y="10809"/>
                        <a:pt x="18512" y="8712"/>
                        <a:pt x="17433" y="5589"/>
                      </a:cubicBezTo>
                      <a:lnTo>
                        <a:pt x="15468" y="0"/>
                      </a:lnTo>
                      <a:lnTo>
                        <a:pt x="0" y="5361"/>
                      </a:lnTo>
                      <a:cubicBezTo>
                        <a:pt x="274" y="5891"/>
                        <a:pt x="517" y="6435"/>
                        <a:pt x="728" y="6993"/>
                      </a:cubicBezTo>
                      <a:close/>
                      <a:moveTo>
                        <a:pt x="15468" y="3869"/>
                      </a:moveTo>
                      <a:lnTo>
                        <a:pt x="15959" y="5255"/>
                      </a:lnTo>
                      <a:cubicBezTo>
                        <a:pt x="16363" y="6422"/>
                        <a:pt x="15468" y="7782"/>
                        <a:pt x="13678" y="8396"/>
                      </a:cubicBezTo>
                      <a:cubicBezTo>
                        <a:pt x="12292" y="8888"/>
                        <a:pt x="10809" y="8800"/>
                        <a:pt x="9914" y="7475"/>
                      </a:cubicBezTo>
                      <a:cubicBezTo>
                        <a:pt x="9634" y="7007"/>
                        <a:pt x="9407" y="6511"/>
                        <a:pt x="9239" y="599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3918" name="Google Shape;3918;p24"/>
                <p:cNvSpPr/>
                <p:nvPr/>
              </p:nvSpPr>
              <p:spPr>
                <a:xfrm>
                  <a:off x="1859647" y="1361918"/>
                  <a:ext cx="17508" cy="11834"/>
                </a:xfrm>
                <a:custGeom>
                  <a:rect b="b" l="l" r="r" t="t"/>
                  <a:pathLst>
                    <a:path extrusionOk="0" h="11834" w="17508">
                      <a:moveTo>
                        <a:pt x="465" y="5457"/>
                      </a:moveTo>
                      <a:cubicBezTo>
                        <a:pt x="602" y="6035"/>
                        <a:pt x="705" y="6621"/>
                        <a:pt x="772" y="7212"/>
                      </a:cubicBezTo>
                      <a:lnTo>
                        <a:pt x="7791" y="5580"/>
                      </a:lnTo>
                      <a:cubicBezTo>
                        <a:pt x="8747" y="9774"/>
                        <a:pt x="10353" y="12599"/>
                        <a:pt x="14485" y="11651"/>
                      </a:cubicBezTo>
                      <a:cubicBezTo>
                        <a:pt x="17117" y="11037"/>
                        <a:pt x="17995" y="9019"/>
                        <a:pt x="17258" y="5729"/>
                      </a:cubicBezTo>
                      <a:lnTo>
                        <a:pt x="15933" y="0"/>
                      </a:lnTo>
                      <a:lnTo>
                        <a:pt x="0" y="3702"/>
                      </a:lnTo>
                      <a:cubicBezTo>
                        <a:pt x="158" y="4317"/>
                        <a:pt x="342" y="4878"/>
                        <a:pt x="465" y="5457"/>
                      </a:cubicBezTo>
                      <a:close/>
                      <a:moveTo>
                        <a:pt x="15477" y="3825"/>
                      </a:moveTo>
                      <a:lnTo>
                        <a:pt x="15784" y="5273"/>
                      </a:lnTo>
                      <a:cubicBezTo>
                        <a:pt x="16091" y="6510"/>
                        <a:pt x="15073" y="7738"/>
                        <a:pt x="13152" y="8168"/>
                      </a:cubicBezTo>
                      <a:cubicBezTo>
                        <a:pt x="11730" y="8484"/>
                        <a:pt x="10283" y="8230"/>
                        <a:pt x="9511" y="6817"/>
                      </a:cubicBezTo>
                      <a:cubicBezTo>
                        <a:pt x="9292" y="6330"/>
                        <a:pt x="9116" y="5825"/>
                        <a:pt x="8984" y="530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3919" name="Google Shape;3919;p24"/>
                <p:cNvSpPr/>
                <p:nvPr/>
              </p:nvSpPr>
              <p:spPr>
                <a:xfrm>
                  <a:off x="1859639" y="1429509"/>
                  <a:ext cx="18152" cy="14915"/>
                </a:xfrm>
                <a:custGeom>
                  <a:rect b="b" l="l" r="r" t="t"/>
                  <a:pathLst>
                    <a:path extrusionOk="0" h="14915" w="18152">
                      <a:moveTo>
                        <a:pt x="3553" y="1141"/>
                      </a:moveTo>
                      <a:lnTo>
                        <a:pt x="3220" y="2220"/>
                      </a:lnTo>
                      <a:cubicBezTo>
                        <a:pt x="4694" y="3097"/>
                        <a:pt x="5992" y="3974"/>
                        <a:pt x="7607" y="5054"/>
                      </a:cubicBezTo>
                      <a:lnTo>
                        <a:pt x="6282" y="10476"/>
                      </a:lnTo>
                      <a:cubicBezTo>
                        <a:pt x="4527" y="10695"/>
                        <a:pt x="2895" y="10783"/>
                        <a:pt x="1018" y="10906"/>
                      </a:cubicBezTo>
                      <a:lnTo>
                        <a:pt x="623" y="12941"/>
                      </a:lnTo>
                      <a:cubicBezTo>
                        <a:pt x="465" y="13617"/>
                        <a:pt x="219" y="14239"/>
                        <a:pt x="0" y="14915"/>
                      </a:cubicBezTo>
                      <a:lnTo>
                        <a:pt x="17723" y="12450"/>
                      </a:lnTo>
                      <a:cubicBezTo>
                        <a:pt x="17767" y="11845"/>
                        <a:pt x="17913" y="11252"/>
                        <a:pt x="18152" y="10695"/>
                      </a:cubicBezTo>
                      <a:lnTo>
                        <a:pt x="3764" y="0"/>
                      </a:lnTo>
                      <a:close/>
                      <a:moveTo>
                        <a:pt x="8817" y="6036"/>
                      </a:moveTo>
                      <a:lnTo>
                        <a:pt x="13687" y="9546"/>
                      </a:lnTo>
                      <a:lnTo>
                        <a:pt x="7773" y="1025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3920" name="Google Shape;3920;p24"/>
                <p:cNvSpPr/>
                <p:nvPr/>
              </p:nvSpPr>
              <p:spPr>
                <a:xfrm>
                  <a:off x="1744600" y="1542170"/>
                  <a:ext cx="15116" cy="17397"/>
                </a:xfrm>
                <a:custGeom>
                  <a:rect b="b" l="l" r="r" t="t"/>
                  <a:pathLst>
                    <a:path extrusionOk="0" h="17397" w="15116">
                      <a:moveTo>
                        <a:pt x="10511" y="412"/>
                      </a:moveTo>
                      <a:lnTo>
                        <a:pt x="8756" y="597"/>
                      </a:lnTo>
                      <a:lnTo>
                        <a:pt x="10081" y="8177"/>
                      </a:lnTo>
                      <a:lnTo>
                        <a:pt x="9923" y="8177"/>
                      </a:lnTo>
                      <a:lnTo>
                        <a:pt x="7922" y="5869"/>
                      </a:lnTo>
                      <a:lnTo>
                        <a:pt x="4255" y="1395"/>
                      </a:lnTo>
                      <a:cubicBezTo>
                        <a:pt x="3571" y="1579"/>
                        <a:pt x="2869" y="1763"/>
                        <a:pt x="2158" y="1895"/>
                      </a:cubicBezTo>
                      <a:cubicBezTo>
                        <a:pt x="1448" y="2027"/>
                        <a:pt x="711" y="2079"/>
                        <a:pt x="0" y="2141"/>
                      </a:cubicBezTo>
                      <a:lnTo>
                        <a:pt x="1167" y="3430"/>
                      </a:lnTo>
                      <a:cubicBezTo>
                        <a:pt x="2992" y="5405"/>
                        <a:pt x="4808" y="7317"/>
                        <a:pt x="6501" y="9353"/>
                      </a:cubicBezTo>
                      <a:cubicBezTo>
                        <a:pt x="4424" y="10004"/>
                        <a:pt x="3164" y="12109"/>
                        <a:pt x="3571" y="14248"/>
                      </a:cubicBezTo>
                      <a:cubicBezTo>
                        <a:pt x="3759" y="15688"/>
                        <a:pt x="4799" y="16871"/>
                        <a:pt x="6203" y="17240"/>
                      </a:cubicBezTo>
                      <a:cubicBezTo>
                        <a:pt x="7282" y="17608"/>
                        <a:pt x="8984" y="17240"/>
                        <a:pt x="10090" y="17056"/>
                      </a:cubicBezTo>
                      <a:lnTo>
                        <a:pt x="15117" y="16178"/>
                      </a:lnTo>
                      <a:lnTo>
                        <a:pt x="12248" y="0"/>
                      </a:lnTo>
                      <a:close/>
                      <a:moveTo>
                        <a:pt x="7431" y="14406"/>
                      </a:moveTo>
                      <a:cubicBezTo>
                        <a:pt x="7289" y="14038"/>
                        <a:pt x="7186" y="13655"/>
                        <a:pt x="7124" y="13266"/>
                      </a:cubicBezTo>
                      <a:cubicBezTo>
                        <a:pt x="6694" y="10800"/>
                        <a:pt x="7738" y="9414"/>
                        <a:pt x="10204" y="9265"/>
                      </a:cubicBezTo>
                      <a:lnTo>
                        <a:pt x="11344" y="15547"/>
                      </a:lnTo>
                      <a:cubicBezTo>
                        <a:pt x="9897" y="15792"/>
                        <a:pt x="8168" y="16284"/>
                        <a:pt x="7457" y="1440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3921" name="Google Shape;3921;p24"/>
                <p:cNvSpPr/>
                <p:nvPr/>
              </p:nvSpPr>
              <p:spPr>
                <a:xfrm>
                  <a:off x="1726836" y="1544864"/>
                  <a:ext cx="15763" cy="16733"/>
                </a:xfrm>
                <a:custGeom>
                  <a:rect b="b" l="l" r="r" t="t"/>
                  <a:pathLst>
                    <a:path extrusionOk="0" h="16733" w="15763">
                      <a:moveTo>
                        <a:pt x="8245" y="395"/>
                      </a:moveTo>
                      <a:cubicBezTo>
                        <a:pt x="3375" y="614"/>
                        <a:pt x="-266" y="4036"/>
                        <a:pt x="15" y="9432"/>
                      </a:cubicBezTo>
                      <a:cubicBezTo>
                        <a:pt x="235" y="13371"/>
                        <a:pt x="2516" y="16828"/>
                        <a:pt x="7631" y="16731"/>
                      </a:cubicBezTo>
                      <a:lnTo>
                        <a:pt x="15764" y="16301"/>
                      </a:lnTo>
                      <a:lnTo>
                        <a:pt x="14930" y="0"/>
                      </a:lnTo>
                      <a:close/>
                      <a:moveTo>
                        <a:pt x="9789" y="15222"/>
                      </a:moveTo>
                      <a:cubicBezTo>
                        <a:pt x="6429" y="15406"/>
                        <a:pt x="4235" y="13739"/>
                        <a:pt x="3990" y="9239"/>
                      </a:cubicBezTo>
                      <a:cubicBezTo>
                        <a:pt x="3683" y="3632"/>
                        <a:pt x="6122" y="1842"/>
                        <a:pt x="9385" y="1693"/>
                      </a:cubicBezTo>
                      <a:lnTo>
                        <a:pt x="11421" y="1562"/>
                      </a:lnTo>
                      <a:lnTo>
                        <a:pt x="12131" y="1513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3922" name="Google Shape;3922;p24"/>
                <p:cNvSpPr/>
                <p:nvPr/>
              </p:nvSpPr>
              <p:spPr>
                <a:xfrm>
                  <a:off x="1682290" y="1538889"/>
                  <a:ext cx="14853" cy="18240"/>
                </a:xfrm>
                <a:custGeom>
                  <a:rect b="b" l="l" r="r" t="t"/>
                  <a:pathLst>
                    <a:path extrusionOk="0" h="18240" w="14853">
                      <a:moveTo>
                        <a:pt x="12634" y="3229"/>
                      </a:moveTo>
                      <a:cubicBezTo>
                        <a:pt x="11757" y="4738"/>
                        <a:pt x="10879" y="6001"/>
                        <a:pt x="9800" y="7615"/>
                      </a:cubicBezTo>
                      <a:lnTo>
                        <a:pt x="4404" y="6282"/>
                      </a:lnTo>
                      <a:cubicBezTo>
                        <a:pt x="4185" y="4589"/>
                        <a:pt x="4097" y="2895"/>
                        <a:pt x="3974" y="1018"/>
                      </a:cubicBezTo>
                      <a:cubicBezTo>
                        <a:pt x="3299" y="895"/>
                        <a:pt x="2615" y="798"/>
                        <a:pt x="1939" y="614"/>
                      </a:cubicBezTo>
                      <a:cubicBezTo>
                        <a:pt x="1263" y="430"/>
                        <a:pt x="649" y="211"/>
                        <a:pt x="0" y="0"/>
                      </a:cubicBezTo>
                      <a:lnTo>
                        <a:pt x="2465" y="17784"/>
                      </a:lnTo>
                      <a:cubicBezTo>
                        <a:pt x="2763" y="17800"/>
                        <a:pt x="3057" y="17850"/>
                        <a:pt x="3343" y="17933"/>
                      </a:cubicBezTo>
                      <a:cubicBezTo>
                        <a:pt x="3646" y="18001"/>
                        <a:pt x="3940" y="18104"/>
                        <a:pt x="4220" y="18240"/>
                      </a:cubicBezTo>
                      <a:lnTo>
                        <a:pt x="14854" y="3755"/>
                      </a:lnTo>
                      <a:cubicBezTo>
                        <a:pt x="14482" y="3713"/>
                        <a:pt x="14113" y="3652"/>
                        <a:pt x="13748" y="3571"/>
                      </a:cubicBezTo>
                      <a:close/>
                      <a:moveTo>
                        <a:pt x="5299" y="13757"/>
                      </a:moveTo>
                      <a:lnTo>
                        <a:pt x="4589" y="7835"/>
                      </a:lnTo>
                      <a:lnTo>
                        <a:pt x="8844" y="888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3923" name="Google Shape;3923;p24"/>
                <p:cNvSpPr/>
                <p:nvPr/>
              </p:nvSpPr>
              <p:spPr>
                <a:xfrm>
                  <a:off x="1642834" y="1525537"/>
                  <a:ext cx="18926" cy="18862"/>
                </a:xfrm>
                <a:custGeom>
                  <a:rect b="b" l="l" r="r" t="t"/>
                  <a:pathLst>
                    <a:path extrusionOk="0" h="18862" w="18926">
                      <a:moveTo>
                        <a:pt x="13162" y="1421"/>
                      </a:moveTo>
                      <a:cubicBezTo>
                        <a:pt x="9003" y="-1106"/>
                        <a:pt x="4108" y="-334"/>
                        <a:pt x="1335" y="4316"/>
                      </a:cubicBezTo>
                      <a:cubicBezTo>
                        <a:pt x="-700" y="7711"/>
                        <a:pt x="-735" y="11835"/>
                        <a:pt x="3546" y="14642"/>
                      </a:cubicBezTo>
                      <a:lnTo>
                        <a:pt x="10565" y="18862"/>
                      </a:lnTo>
                      <a:lnTo>
                        <a:pt x="18926" y="4869"/>
                      </a:lnTo>
                      <a:close/>
                      <a:moveTo>
                        <a:pt x="8205" y="15809"/>
                      </a:moveTo>
                      <a:lnTo>
                        <a:pt x="6205" y="14581"/>
                      </a:lnTo>
                      <a:cubicBezTo>
                        <a:pt x="3300" y="12826"/>
                        <a:pt x="2414" y="10264"/>
                        <a:pt x="4722" y="6386"/>
                      </a:cubicBezTo>
                      <a:cubicBezTo>
                        <a:pt x="7591" y="1579"/>
                        <a:pt x="10574" y="1447"/>
                        <a:pt x="13416" y="3149"/>
                      </a:cubicBezTo>
                      <a:lnTo>
                        <a:pt x="15171" y="419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3924" name="Google Shape;3924;p24"/>
                <p:cNvSpPr/>
                <p:nvPr/>
              </p:nvSpPr>
              <p:spPr>
                <a:xfrm>
                  <a:off x="1599573" y="1487308"/>
                  <a:ext cx="19478" cy="18907"/>
                </a:xfrm>
                <a:custGeom>
                  <a:rect b="b" l="l" r="r" t="t"/>
                  <a:pathLst>
                    <a:path extrusionOk="0" h="18907" w="19478">
                      <a:moveTo>
                        <a:pt x="15346" y="3563"/>
                      </a:moveTo>
                      <a:cubicBezTo>
                        <a:pt x="12328" y="-289"/>
                        <a:pt x="7450" y="-1341"/>
                        <a:pt x="3238" y="2019"/>
                      </a:cubicBezTo>
                      <a:cubicBezTo>
                        <a:pt x="150" y="4423"/>
                        <a:pt x="-1385" y="8274"/>
                        <a:pt x="1633" y="12433"/>
                      </a:cubicBezTo>
                      <a:lnTo>
                        <a:pt x="6651" y="18908"/>
                      </a:lnTo>
                      <a:lnTo>
                        <a:pt x="19478" y="8862"/>
                      </a:lnTo>
                      <a:close/>
                      <a:moveTo>
                        <a:pt x="5546" y="15206"/>
                      </a:moveTo>
                      <a:lnTo>
                        <a:pt x="4098" y="13363"/>
                      </a:lnTo>
                      <a:cubicBezTo>
                        <a:pt x="2036" y="10731"/>
                        <a:pt x="2124" y="7932"/>
                        <a:pt x="5642" y="5160"/>
                      </a:cubicBezTo>
                      <a:cubicBezTo>
                        <a:pt x="10029" y="1712"/>
                        <a:pt x="12880" y="2668"/>
                        <a:pt x="14916" y="5283"/>
                      </a:cubicBezTo>
                      <a:lnTo>
                        <a:pt x="16144" y="688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3925" name="Google Shape;3925;p24"/>
                <p:cNvSpPr/>
                <p:nvPr/>
              </p:nvSpPr>
              <p:spPr>
                <a:xfrm>
                  <a:off x="1572247" y="1425395"/>
                  <a:ext cx="17333" cy="15178"/>
                </a:xfrm>
                <a:custGeom>
                  <a:rect b="b" l="l" r="r" t="t"/>
                  <a:pathLst>
                    <a:path extrusionOk="0" h="15178" w="17333">
                      <a:moveTo>
                        <a:pt x="16903" y="10555"/>
                      </a:moveTo>
                      <a:lnTo>
                        <a:pt x="16719" y="8800"/>
                      </a:lnTo>
                      <a:lnTo>
                        <a:pt x="9174" y="10107"/>
                      </a:lnTo>
                      <a:lnTo>
                        <a:pt x="9174" y="9958"/>
                      </a:lnTo>
                      <a:lnTo>
                        <a:pt x="11481" y="7949"/>
                      </a:lnTo>
                      <a:lnTo>
                        <a:pt x="15921" y="4255"/>
                      </a:lnTo>
                      <a:cubicBezTo>
                        <a:pt x="15763" y="3580"/>
                        <a:pt x="15552" y="2895"/>
                        <a:pt x="15430" y="2158"/>
                      </a:cubicBezTo>
                      <a:cubicBezTo>
                        <a:pt x="15307" y="1421"/>
                        <a:pt x="15245" y="711"/>
                        <a:pt x="15184" y="0"/>
                      </a:cubicBezTo>
                      <a:lnTo>
                        <a:pt x="13885" y="1158"/>
                      </a:lnTo>
                      <a:cubicBezTo>
                        <a:pt x="11946" y="2974"/>
                        <a:pt x="10034" y="4825"/>
                        <a:pt x="8033" y="6519"/>
                      </a:cubicBezTo>
                      <a:cubicBezTo>
                        <a:pt x="7156" y="4387"/>
                        <a:pt x="5445" y="3158"/>
                        <a:pt x="3129" y="3562"/>
                      </a:cubicBezTo>
                      <a:cubicBezTo>
                        <a:pt x="1683" y="3764"/>
                        <a:pt x="503" y="4822"/>
                        <a:pt x="146" y="6238"/>
                      </a:cubicBezTo>
                      <a:cubicBezTo>
                        <a:pt x="-196" y="7317"/>
                        <a:pt x="146" y="9010"/>
                        <a:pt x="330" y="10125"/>
                      </a:cubicBezTo>
                      <a:lnTo>
                        <a:pt x="1208" y="15178"/>
                      </a:lnTo>
                      <a:lnTo>
                        <a:pt x="17333" y="12309"/>
                      </a:lnTo>
                      <a:close/>
                      <a:moveTo>
                        <a:pt x="1866" y="11432"/>
                      </a:moveTo>
                      <a:cubicBezTo>
                        <a:pt x="1620" y="9984"/>
                        <a:pt x="1129" y="8256"/>
                        <a:pt x="3006" y="7519"/>
                      </a:cubicBezTo>
                      <a:cubicBezTo>
                        <a:pt x="3375" y="7379"/>
                        <a:pt x="3757" y="7276"/>
                        <a:pt x="4147" y="7212"/>
                      </a:cubicBezTo>
                      <a:cubicBezTo>
                        <a:pt x="6586" y="6773"/>
                        <a:pt x="7972" y="7791"/>
                        <a:pt x="8156" y="1029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3926" name="Google Shape;3926;p24"/>
                <p:cNvSpPr/>
                <p:nvPr/>
              </p:nvSpPr>
              <p:spPr>
                <a:xfrm>
                  <a:off x="1569928" y="1408918"/>
                  <a:ext cx="16976" cy="15353"/>
                </a:xfrm>
                <a:custGeom>
                  <a:rect b="b" l="l" r="r" t="t"/>
                  <a:pathLst>
                    <a:path extrusionOk="0" h="15353" w="16976">
                      <a:moveTo>
                        <a:pt x="16977" y="15354"/>
                      </a:moveTo>
                      <a:lnTo>
                        <a:pt x="16854" y="14213"/>
                      </a:lnTo>
                      <a:lnTo>
                        <a:pt x="16854" y="13073"/>
                      </a:lnTo>
                      <a:cubicBezTo>
                        <a:pt x="15187" y="12704"/>
                        <a:pt x="13678" y="12195"/>
                        <a:pt x="11862" y="11651"/>
                      </a:cubicBezTo>
                      <a:lnTo>
                        <a:pt x="11555" y="6106"/>
                      </a:lnTo>
                      <a:cubicBezTo>
                        <a:pt x="13090" y="5334"/>
                        <a:pt x="14696" y="4782"/>
                        <a:pt x="16450" y="4106"/>
                      </a:cubicBezTo>
                      <a:cubicBezTo>
                        <a:pt x="16363" y="3422"/>
                        <a:pt x="16240" y="2746"/>
                        <a:pt x="16205" y="2071"/>
                      </a:cubicBezTo>
                      <a:lnTo>
                        <a:pt x="16205" y="0"/>
                      </a:lnTo>
                      <a:lnTo>
                        <a:pt x="0" y="7554"/>
                      </a:lnTo>
                      <a:cubicBezTo>
                        <a:pt x="146" y="8159"/>
                        <a:pt x="188" y="8786"/>
                        <a:pt x="123" y="9405"/>
                      </a:cubicBezTo>
                      <a:close/>
                      <a:moveTo>
                        <a:pt x="10133" y="6721"/>
                      </a:moveTo>
                      <a:lnTo>
                        <a:pt x="10353" y="11107"/>
                      </a:lnTo>
                      <a:lnTo>
                        <a:pt x="4676" y="913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3927" name="Google Shape;3927;p24"/>
                <p:cNvSpPr/>
                <p:nvPr/>
              </p:nvSpPr>
              <p:spPr>
                <a:xfrm>
                  <a:off x="1569665" y="1387818"/>
                  <a:ext cx="17248" cy="12554"/>
                </a:xfrm>
                <a:custGeom>
                  <a:rect b="b" l="l" r="r" t="t"/>
                  <a:pathLst>
                    <a:path extrusionOk="0" h="12554" w="17248">
                      <a:moveTo>
                        <a:pt x="16380" y="10660"/>
                      </a:moveTo>
                      <a:lnTo>
                        <a:pt x="16626" y="8905"/>
                      </a:lnTo>
                      <a:lnTo>
                        <a:pt x="8984" y="8352"/>
                      </a:lnTo>
                      <a:lnTo>
                        <a:pt x="8984" y="8203"/>
                      </a:lnTo>
                      <a:lnTo>
                        <a:pt x="11757" y="6808"/>
                      </a:lnTo>
                      <a:lnTo>
                        <a:pt x="16933" y="4343"/>
                      </a:lnTo>
                      <a:lnTo>
                        <a:pt x="16933" y="2193"/>
                      </a:lnTo>
                      <a:lnTo>
                        <a:pt x="17249" y="0"/>
                      </a:lnTo>
                      <a:lnTo>
                        <a:pt x="15705" y="877"/>
                      </a:lnTo>
                      <a:cubicBezTo>
                        <a:pt x="13362" y="2141"/>
                        <a:pt x="11081" y="3466"/>
                        <a:pt x="8686" y="4641"/>
                      </a:cubicBezTo>
                      <a:cubicBezTo>
                        <a:pt x="8379" y="2386"/>
                        <a:pt x="6993" y="755"/>
                        <a:pt x="4685" y="632"/>
                      </a:cubicBezTo>
                      <a:cubicBezTo>
                        <a:pt x="3229" y="427"/>
                        <a:pt x="1801" y="1153"/>
                        <a:pt x="1105" y="2448"/>
                      </a:cubicBezTo>
                      <a:cubicBezTo>
                        <a:pt x="491" y="3404"/>
                        <a:pt x="430" y="5159"/>
                        <a:pt x="368" y="6273"/>
                      </a:cubicBezTo>
                      <a:lnTo>
                        <a:pt x="0" y="11414"/>
                      </a:lnTo>
                      <a:lnTo>
                        <a:pt x="16336" y="12555"/>
                      </a:lnTo>
                      <a:lnTo>
                        <a:pt x="16336" y="10712"/>
                      </a:lnTo>
                      <a:close/>
                      <a:moveTo>
                        <a:pt x="7966" y="8282"/>
                      </a:moveTo>
                      <a:lnTo>
                        <a:pt x="1588" y="7817"/>
                      </a:lnTo>
                      <a:cubicBezTo>
                        <a:pt x="1711" y="6370"/>
                        <a:pt x="1588" y="4553"/>
                        <a:pt x="3615" y="4308"/>
                      </a:cubicBezTo>
                      <a:cubicBezTo>
                        <a:pt x="4025" y="4246"/>
                        <a:pt x="4442" y="4246"/>
                        <a:pt x="4852" y="4308"/>
                      </a:cubicBezTo>
                      <a:cubicBezTo>
                        <a:pt x="7282" y="4466"/>
                        <a:pt x="8396" y="5791"/>
                        <a:pt x="7966" y="828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3928" name="Google Shape;3928;p24"/>
                <p:cNvSpPr/>
                <p:nvPr/>
              </p:nvSpPr>
              <p:spPr>
                <a:xfrm>
                  <a:off x="1587089" y="1331605"/>
                  <a:ext cx="18617" cy="15283"/>
                </a:xfrm>
                <a:custGeom>
                  <a:rect b="b" l="l" r="r" t="t"/>
                  <a:pathLst>
                    <a:path extrusionOk="0" h="15283" w="18617">
                      <a:moveTo>
                        <a:pt x="12020" y="14196"/>
                      </a:moveTo>
                      <a:cubicBezTo>
                        <a:pt x="12178" y="13862"/>
                        <a:pt x="12388" y="13555"/>
                        <a:pt x="12572" y="13213"/>
                      </a:cubicBezTo>
                      <a:cubicBezTo>
                        <a:pt x="11344" y="12046"/>
                        <a:pt x="10291" y="10844"/>
                        <a:pt x="8940" y="9484"/>
                      </a:cubicBezTo>
                      <a:lnTo>
                        <a:pt x="11502" y="4492"/>
                      </a:lnTo>
                      <a:cubicBezTo>
                        <a:pt x="13257" y="4641"/>
                        <a:pt x="14889" y="4957"/>
                        <a:pt x="16766" y="5264"/>
                      </a:cubicBezTo>
                      <a:cubicBezTo>
                        <a:pt x="17012" y="4615"/>
                        <a:pt x="17258" y="4001"/>
                        <a:pt x="17565" y="3351"/>
                      </a:cubicBezTo>
                      <a:cubicBezTo>
                        <a:pt x="17872" y="2702"/>
                        <a:pt x="18249" y="2176"/>
                        <a:pt x="18617" y="1597"/>
                      </a:cubicBezTo>
                      <a:lnTo>
                        <a:pt x="798" y="0"/>
                      </a:lnTo>
                      <a:cubicBezTo>
                        <a:pt x="628" y="586"/>
                        <a:pt x="358" y="1138"/>
                        <a:pt x="0" y="1632"/>
                      </a:cubicBezTo>
                      <a:lnTo>
                        <a:pt x="11555" y="15284"/>
                      </a:lnTo>
                      <a:close/>
                      <a:moveTo>
                        <a:pt x="4010" y="3667"/>
                      </a:moveTo>
                      <a:lnTo>
                        <a:pt x="9923" y="4281"/>
                      </a:lnTo>
                      <a:lnTo>
                        <a:pt x="7922" y="826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3929" name="Google Shape;3929;p24"/>
                <p:cNvSpPr/>
                <p:nvPr/>
              </p:nvSpPr>
              <p:spPr>
                <a:xfrm>
                  <a:off x="1594116" y="1313586"/>
                  <a:ext cx="20486" cy="17203"/>
                </a:xfrm>
                <a:custGeom>
                  <a:rect b="b" l="l" r="r" t="t"/>
                  <a:pathLst>
                    <a:path extrusionOk="0" h="17203" w="20486">
                      <a:moveTo>
                        <a:pt x="14020" y="15756"/>
                      </a:moveTo>
                      <a:lnTo>
                        <a:pt x="15196" y="14404"/>
                      </a:lnTo>
                      <a:lnTo>
                        <a:pt x="9054" y="9781"/>
                      </a:lnTo>
                      <a:lnTo>
                        <a:pt x="9151" y="9658"/>
                      </a:lnTo>
                      <a:lnTo>
                        <a:pt x="12204" y="9991"/>
                      </a:lnTo>
                      <a:lnTo>
                        <a:pt x="17898" y="10763"/>
                      </a:lnTo>
                      <a:cubicBezTo>
                        <a:pt x="18302" y="10149"/>
                        <a:pt x="18670" y="9535"/>
                        <a:pt x="19135" y="8947"/>
                      </a:cubicBezTo>
                      <a:cubicBezTo>
                        <a:pt x="19600" y="8359"/>
                        <a:pt x="20012" y="7833"/>
                        <a:pt x="20486" y="7280"/>
                      </a:cubicBezTo>
                      <a:lnTo>
                        <a:pt x="18731" y="7131"/>
                      </a:lnTo>
                      <a:cubicBezTo>
                        <a:pt x="16099" y="6938"/>
                        <a:pt x="13467" y="6815"/>
                        <a:pt x="10835" y="6482"/>
                      </a:cubicBezTo>
                      <a:cubicBezTo>
                        <a:pt x="11835" y="4350"/>
                        <a:pt x="11590" y="2297"/>
                        <a:pt x="9739" y="840"/>
                      </a:cubicBezTo>
                      <a:cubicBezTo>
                        <a:pt x="8627" y="-109"/>
                        <a:pt x="7044" y="-269"/>
                        <a:pt x="5764" y="437"/>
                      </a:cubicBezTo>
                      <a:cubicBezTo>
                        <a:pt x="4746" y="937"/>
                        <a:pt x="3729" y="2350"/>
                        <a:pt x="3053" y="3244"/>
                      </a:cubicBezTo>
                      <a:lnTo>
                        <a:pt x="0" y="7315"/>
                      </a:lnTo>
                      <a:lnTo>
                        <a:pt x="13073" y="17203"/>
                      </a:lnTo>
                      <a:cubicBezTo>
                        <a:pt x="13360" y="16702"/>
                        <a:pt x="13676" y="16220"/>
                        <a:pt x="14020" y="15756"/>
                      </a:cubicBezTo>
                      <a:close/>
                      <a:moveTo>
                        <a:pt x="3141" y="5227"/>
                      </a:moveTo>
                      <a:cubicBezTo>
                        <a:pt x="4018" y="4087"/>
                        <a:pt x="4966" y="2516"/>
                        <a:pt x="6747" y="3411"/>
                      </a:cubicBezTo>
                      <a:cubicBezTo>
                        <a:pt x="7115" y="3585"/>
                        <a:pt x="7467" y="3790"/>
                        <a:pt x="7800" y="4025"/>
                      </a:cubicBezTo>
                      <a:cubicBezTo>
                        <a:pt x="9739" y="5534"/>
                        <a:pt x="9958" y="7228"/>
                        <a:pt x="8256" y="9105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3930" name="Google Shape;3930;p24"/>
                <p:cNvSpPr/>
                <p:nvPr/>
              </p:nvSpPr>
              <p:spPr>
                <a:xfrm>
                  <a:off x="1606487" y="1302714"/>
                  <a:ext cx="18047" cy="17511"/>
                </a:xfrm>
                <a:custGeom>
                  <a:rect b="b" l="l" r="r" t="t"/>
                  <a:pathLst>
                    <a:path extrusionOk="0" h="17511" w="18047">
                      <a:moveTo>
                        <a:pt x="8493" y="16617"/>
                      </a:moveTo>
                      <a:cubicBezTo>
                        <a:pt x="8743" y="16336"/>
                        <a:pt x="9010" y="16069"/>
                        <a:pt x="9291" y="15819"/>
                      </a:cubicBezTo>
                      <a:cubicBezTo>
                        <a:pt x="8370" y="14371"/>
                        <a:pt x="7659" y="12950"/>
                        <a:pt x="6738" y="11256"/>
                      </a:cubicBezTo>
                      <a:lnTo>
                        <a:pt x="10432" y="7124"/>
                      </a:lnTo>
                      <a:cubicBezTo>
                        <a:pt x="12072" y="7712"/>
                        <a:pt x="13608" y="8423"/>
                        <a:pt x="15301" y="9186"/>
                      </a:cubicBezTo>
                      <a:cubicBezTo>
                        <a:pt x="15740" y="8668"/>
                        <a:pt x="16108" y="8107"/>
                        <a:pt x="16564" y="7589"/>
                      </a:cubicBezTo>
                      <a:cubicBezTo>
                        <a:pt x="17021" y="7071"/>
                        <a:pt x="17556" y="6633"/>
                        <a:pt x="18047" y="6141"/>
                      </a:cubicBezTo>
                      <a:lnTo>
                        <a:pt x="1255" y="0"/>
                      </a:lnTo>
                      <a:cubicBezTo>
                        <a:pt x="921" y="517"/>
                        <a:pt x="496" y="969"/>
                        <a:pt x="0" y="1334"/>
                      </a:cubicBezTo>
                      <a:lnTo>
                        <a:pt x="7765" y="17512"/>
                      </a:lnTo>
                      <a:lnTo>
                        <a:pt x="8475" y="16582"/>
                      </a:lnTo>
                      <a:close/>
                      <a:moveTo>
                        <a:pt x="3439" y="4334"/>
                      </a:moveTo>
                      <a:lnTo>
                        <a:pt x="8984" y="6492"/>
                      </a:lnTo>
                      <a:lnTo>
                        <a:pt x="6089" y="976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3931" name="Google Shape;3931;p24"/>
                <p:cNvSpPr/>
                <p:nvPr/>
              </p:nvSpPr>
              <p:spPr>
                <a:xfrm>
                  <a:off x="1632155" y="1274605"/>
                  <a:ext cx="18059" cy="18253"/>
                </a:xfrm>
                <a:custGeom>
                  <a:rect b="b" l="l" r="r" t="t"/>
                  <a:pathLst>
                    <a:path extrusionOk="0" h="18253" w="18059">
                      <a:moveTo>
                        <a:pt x="13734" y="16344"/>
                      </a:moveTo>
                      <a:cubicBezTo>
                        <a:pt x="18516" y="12948"/>
                        <a:pt x="19165" y="7649"/>
                        <a:pt x="16507" y="3833"/>
                      </a:cubicBezTo>
                      <a:cubicBezTo>
                        <a:pt x="14357" y="806"/>
                        <a:pt x="9944" y="-1993"/>
                        <a:pt x="4364" y="1920"/>
                      </a:cubicBezTo>
                      <a:cubicBezTo>
                        <a:pt x="-505" y="5368"/>
                        <a:pt x="-1102" y="10518"/>
                        <a:pt x="1592" y="14379"/>
                      </a:cubicBezTo>
                      <a:cubicBezTo>
                        <a:pt x="4707" y="18871"/>
                        <a:pt x="9427" y="19362"/>
                        <a:pt x="13734" y="16344"/>
                      </a:cubicBezTo>
                      <a:close/>
                      <a:moveTo>
                        <a:pt x="5110" y="3183"/>
                      </a:moveTo>
                      <a:cubicBezTo>
                        <a:pt x="8005" y="1122"/>
                        <a:pt x="11252" y="3183"/>
                        <a:pt x="13006" y="5737"/>
                      </a:cubicBezTo>
                      <a:cubicBezTo>
                        <a:pt x="15252" y="9009"/>
                        <a:pt x="16024" y="12984"/>
                        <a:pt x="13006" y="15080"/>
                      </a:cubicBezTo>
                      <a:cubicBezTo>
                        <a:pt x="9988" y="17177"/>
                        <a:pt x="7032" y="15265"/>
                        <a:pt x="5242" y="12703"/>
                      </a:cubicBezTo>
                      <a:cubicBezTo>
                        <a:pt x="2189" y="8316"/>
                        <a:pt x="2373" y="5096"/>
                        <a:pt x="5084" y="31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3932" name="Google Shape;3932;p24"/>
                <p:cNvSpPr/>
                <p:nvPr/>
              </p:nvSpPr>
              <p:spPr>
                <a:xfrm>
                  <a:off x="1589958" y="1269033"/>
                  <a:ext cx="271479" cy="272628"/>
                </a:xfrm>
                <a:custGeom>
                  <a:rect b="b" l="l" r="r" t="t"/>
                  <a:pathLst>
                    <a:path extrusionOk="0" h="272628" w="271479">
                      <a:moveTo>
                        <a:pt x="271479" y="136314"/>
                      </a:moveTo>
                      <a:cubicBezTo>
                        <a:pt x="271479" y="61020"/>
                        <a:pt x="210705" y="0"/>
                        <a:pt x="135726" y="0"/>
                      </a:cubicBezTo>
                      <a:cubicBezTo>
                        <a:pt x="60748" y="0"/>
                        <a:pt x="0" y="61020"/>
                        <a:pt x="0" y="136314"/>
                      </a:cubicBezTo>
                      <a:cubicBezTo>
                        <a:pt x="0" y="211609"/>
                        <a:pt x="60774" y="272629"/>
                        <a:pt x="135726" y="272629"/>
                      </a:cubicBezTo>
                      <a:cubicBezTo>
                        <a:pt x="210679" y="272629"/>
                        <a:pt x="271479" y="211574"/>
                        <a:pt x="271479" y="136314"/>
                      </a:cubicBezTo>
                      <a:close/>
                      <a:moveTo>
                        <a:pt x="135691" y="269234"/>
                      </a:moveTo>
                      <a:cubicBezTo>
                        <a:pt x="62590" y="269234"/>
                        <a:pt x="3369" y="209723"/>
                        <a:pt x="3369" y="136314"/>
                      </a:cubicBezTo>
                      <a:cubicBezTo>
                        <a:pt x="3369" y="62906"/>
                        <a:pt x="62590" y="3395"/>
                        <a:pt x="135691" y="3395"/>
                      </a:cubicBezTo>
                      <a:cubicBezTo>
                        <a:pt x="208947" y="3531"/>
                        <a:pt x="268223" y="63024"/>
                        <a:pt x="268093" y="136279"/>
                      </a:cubicBezTo>
                      <a:lnTo>
                        <a:pt x="268093" y="136279"/>
                      </a:lnTo>
                      <a:cubicBezTo>
                        <a:pt x="268093" y="209723"/>
                        <a:pt x="208828" y="269234"/>
                        <a:pt x="135691" y="2692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3933" name="Google Shape;3933;p24"/>
                <p:cNvSpPr/>
                <p:nvPr/>
              </p:nvSpPr>
              <p:spPr>
                <a:xfrm>
                  <a:off x="1676895" y="1274191"/>
                  <a:ext cx="101702" cy="131357"/>
                </a:xfrm>
                <a:custGeom>
                  <a:rect b="b" l="l" r="r" t="t"/>
                  <a:pathLst>
                    <a:path extrusionOk="0" h="131357" w="101702">
                      <a:moveTo>
                        <a:pt x="62318" y="40920"/>
                      </a:moveTo>
                      <a:cubicBezTo>
                        <a:pt x="68047" y="39472"/>
                        <a:pt x="72548" y="36972"/>
                        <a:pt x="74733" y="33901"/>
                      </a:cubicBezTo>
                      <a:cubicBezTo>
                        <a:pt x="74815" y="33773"/>
                        <a:pt x="74858" y="33623"/>
                        <a:pt x="74856" y="33471"/>
                      </a:cubicBezTo>
                      <a:lnTo>
                        <a:pt x="75970" y="32699"/>
                      </a:lnTo>
                      <a:cubicBezTo>
                        <a:pt x="76632" y="32225"/>
                        <a:pt x="76795" y="31311"/>
                        <a:pt x="76338" y="30637"/>
                      </a:cubicBezTo>
                      <a:lnTo>
                        <a:pt x="75724" y="29716"/>
                      </a:lnTo>
                      <a:cubicBezTo>
                        <a:pt x="75753" y="29636"/>
                        <a:pt x="75773" y="29554"/>
                        <a:pt x="75786" y="29470"/>
                      </a:cubicBezTo>
                      <a:lnTo>
                        <a:pt x="76058" y="27093"/>
                      </a:lnTo>
                      <a:cubicBezTo>
                        <a:pt x="79567" y="22408"/>
                        <a:pt x="84594" y="19082"/>
                        <a:pt x="89315" y="15687"/>
                      </a:cubicBezTo>
                      <a:lnTo>
                        <a:pt x="88639" y="14424"/>
                      </a:lnTo>
                      <a:cubicBezTo>
                        <a:pt x="87307" y="14916"/>
                        <a:pt x="85947" y="15332"/>
                        <a:pt x="84568" y="15670"/>
                      </a:cubicBezTo>
                      <a:cubicBezTo>
                        <a:pt x="83653" y="15917"/>
                        <a:pt x="82709" y="16044"/>
                        <a:pt x="81761" y="16047"/>
                      </a:cubicBezTo>
                      <a:cubicBezTo>
                        <a:pt x="81640" y="14851"/>
                        <a:pt x="81026" y="13761"/>
                        <a:pt x="80067" y="13037"/>
                      </a:cubicBezTo>
                      <a:cubicBezTo>
                        <a:pt x="77172" y="11283"/>
                        <a:pt x="72671" y="12423"/>
                        <a:pt x="73505" y="16336"/>
                      </a:cubicBezTo>
                      <a:lnTo>
                        <a:pt x="73689" y="17073"/>
                      </a:lnTo>
                      <a:cubicBezTo>
                        <a:pt x="74147" y="16997"/>
                        <a:pt x="74611" y="16956"/>
                        <a:pt x="75075" y="16950"/>
                      </a:cubicBezTo>
                      <a:cubicBezTo>
                        <a:pt x="75346" y="16948"/>
                        <a:pt x="75616" y="16990"/>
                        <a:pt x="75873" y="17073"/>
                      </a:cubicBezTo>
                      <a:cubicBezTo>
                        <a:pt x="76751" y="17723"/>
                        <a:pt x="74829" y="21083"/>
                        <a:pt x="72671" y="20960"/>
                      </a:cubicBezTo>
                      <a:cubicBezTo>
                        <a:pt x="70058" y="20678"/>
                        <a:pt x="67889" y="18815"/>
                        <a:pt x="67214" y="16275"/>
                      </a:cubicBezTo>
                      <a:cubicBezTo>
                        <a:pt x="69241" y="14948"/>
                        <a:pt x="69808" y="12229"/>
                        <a:pt x="68481" y="10202"/>
                      </a:cubicBezTo>
                      <a:cubicBezTo>
                        <a:pt x="67153" y="8175"/>
                        <a:pt x="64435" y="7608"/>
                        <a:pt x="62408" y="8935"/>
                      </a:cubicBezTo>
                      <a:cubicBezTo>
                        <a:pt x="60380" y="10262"/>
                        <a:pt x="59814" y="12981"/>
                        <a:pt x="61141" y="15008"/>
                      </a:cubicBezTo>
                      <a:cubicBezTo>
                        <a:pt x="61343" y="15316"/>
                        <a:pt x="61581" y="15597"/>
                        <a:pt x="61853" y="15845"/>
                      </a:cubicBezTo>
                      <a:lnTo>
                        <a:pt x="61634" y="16336"/>
                      </a:lnTo>
                      <a:cubicBezTo>
                        <a:pt x="60871" y="17784"/>
                        <a:pt x="59572" y="19390"/>
                        <a:pt x="57782" y="19416"/>
                      </a:cubicBezTo>
                      <a:cubicBezTo>
                        <a:pt x="53036" y="19574"/>
                        <a:pt x="53282" y="12397"/>
                        <a:pt x="57782" y="12643"/>
                      </a:cubicBezTo>
                      <a:cubicBezTo>
                        <a:pt x="58432" y="12732"/>
                        <a:pt x="59060" y="12940"/>
                        <a:pt x="59634" y="13257"/>
                      </a:cubicBezTo>
                      <a:lnTo>
                        <a:pt x="59327" y="11774"/>
                      </a:lnTo>
                      <a:cubicBezTo>
                        <a:pt x="59289" y="11492"/>
                        <a:pt x="59227" y="11213"/>
                        <a:pt x="59142" y="10941"/>
                      </a:cubicBezTo>
                      <a:cubicBezTo>
                        <a:pt x="58370" y="8537"/>
                        <a:pt x="56616" y="6721"/>
                        <a:pt x="53878" y="6633"/>
                      </a:cubicBezTo>
                      <a:cubicBezTo>
                        <a:pt x="53878" y="6633"/>
                        <a:pt x="52764" y="2378"/>
                        <a:pt x="50790" y="0"/>
                      </a:cubicBezTo>
                      <a:cubicBezTo>
                        <a:pt x="49377" y="1641"/>
                        <a:pt x="47623" y="6659"/>
                        <a:pt x="47623" y="6659"/>
                      </a:cubicBezTo>
                      <a:cubicBezTo>
                        <a:pt x="44912" y="6721"/>
                        <a:pt x="43148" y="8510"/>
                        <a:pt x="42359" y="10941"/>
                      </a:cubicBezTo>
                      <a:lnTo>
                        <a:pt x="42174" y="11774"/>
                      </a:lnTo>
                      <a:lnTo>
                        <a:pt x="41902" y="13222"/>
                      </a:lnTo>
                      <a:cubicBezTo>
                        <a:pt x="42481" y="12915"/>
                        <a:pt x="43106" y="12707"/>
                        <a:pt x="43754" y="12608"/>
                      </a:cubicBezTo>
                      <a:cubicBezTo>
                        <a:pt x="48219" y="12423"/>
                        <a:pt x="48465" y="19539"/>
                        <a:pt x="43754" y="19416"/>
                      </a:cubicBezTo>
                      <a:cubicBezTo>
                        <a:pt x="41902" y="19416"/>
                        <a:pt x="40639" y="17784"/>
                        <a:pt x="39867" y="16336"/>
                      </a:cubicBezTo>
                      <a:lnTo>
                        <a:pt x="39648" y="15845"/>
                      </a:lnTo>
                      <a:cubicBezTo>
                        <a:pt x="41437" y="14212"/>
                        <a:pt x="41564" y="11437"/>
                        <a:pt x="39930" y="9648"/>
                      </a:cubicBezTo>
                      <a:cubicBezTo>
                        <a:pt x="38296" y="7858"/>
                        <a:pt x="35522" y="7732"/>
                        <a:pt x="33732" y="9365"/>
                      </a:cubicBezTo>
                      <a:cubicBezTo>
                        <a:pt x="31944" y="10998"/>
                        <a:pt x="31817" y="13773"/>
                        <a:pt x="33450" y="15562"/>
                      </a:cubicBezTo>
                      <a:cubicBezTo>
                        <a:pt x="33698" y="15834"/>
                        <a:pt x="33979" y="16073"/>
                        <a:pt x="34287" y="16275"/>
                      </a:cubicBezTo>
                      <a:cubicBezTo>
                        <a:pt x="33603" y="18787"/>
                        <a:pt x="31460" y="20631"/>
                        <a:pt x="28874" y="20934"/>
                      </a:cubicBezTo>
                      <a:cubicBezTo>
                        <a:pt x="26724" y="21056"/>
                        <a:pt x="24838" y="17696"/>
                        <a:pt x="25671" y="17047"/>
                      </a:cubicBezTo>
                      <a:cubicBezTo>
                        <a:pt x="25933" y="16978"/>
                        <a:pt x="26200" y="16937"/>
                        <a:pt x="26470" y="16924"/>
                      </a:cubicBezTo>
                      <a:cubicBezTo>
                        <a:pt x="26928" y="16941"/>
                        <a:pt x="27383" y="17003"/>
                        <a:pt x="27830" y="17108"/>
                      </a:cubicBezTo>
                      <a:lnTo>
                        <a:pt x="28049" y="16310"/>
                      </a:lnTo>
                      <a:cubicBezTo>
                        <a:pt x="28926" y="12397"/>
                        <a:pt x="24347" y="11292"/>
                        <a:pt x="21478" y="13011"/>
                      </a:cubicBezTo>
                      <a:cubicBezTo>
                        <a:pt x="20498" y="13752"/>
                        <a:pt x="19883" y="14876"/>
                        <a:pt x="19784" y="16099"/>
                      </a:cubicBezTo>
                      <a:cubicBezTo>
                        <a:pt x="18827" y="16095"/>
                        <a:pt x="17875" y="15968"/>
                        <a:pt x="16950" y="15722"/>
                      </a:cubicBezTo>
                      <a:cubicBezTo>
                        <a:pt x="15599" y="15345"/>
                        <a:pt x="14257" y="14906"/>
                        <a:pt x="12941" y="14397"/>
                      </a:cubicBezTo>
                      <a:lnTo>
                        <a:pt x="12239" y="15670"/>
                      </a:lnTo>
                      <a:cubicBezTo>
                        <a:pt x="16924" y="19065"/>
                        <a:pt x="21978" y="22390"/>
                        <a:pt x="25487" y="27075"/>
                      </a:cubicBezTo>
                      <a:lnTo>
                        <a:pt x="25733" y="29233"/>
                      </a:lnTo>
                      <a:cubicBezTo>
                        <a:pt x="25614" y="29347"/>
                        <a:pt x="25522" y="29485"/>
                        <a:pt x="25461" y="29637"/>
                      </a:cubicBezTo>
                      <a:lnTo>
                        <a:pt x="24750" y="30988"/>
                      </a:lnTo>
                      <a:cubicBezTo>
                        <a:pt x="24364" y="31705"/>
                        <a:pt x="24632" y="32599"/>
                        <a:pt x="25348" y="32985"/>
                      </a:cubicBezTo>
                      <a:cubicBezTo>
                        <a:pt x="25351" y="32986"/>
                        <a:pt x="25353" y="32987"/>
                        <a:pt x="25355" y="32989"/>
                      </a:cubicBezTo>
                      <a:lnTo>
                        <a:pt x="25355" y="32989"/>
                      </a:lnTo>
                      <a:lnTo>
                        <a:pt x="26777" y="33761"/>
                      </a:lnTo>
                      <a:cubicBezTo>
                        <a:pt x="26809" y="33890"/>
                        <a:pt x="26879" y="34006"/>
                        <a:pt x="26979" y="34094"/>
                      </a:cubicBezTo>
                      <a:cubicBezTo>
                        <a:pt x="29233" y="37121"/>
                        <a:pt x="33638" y="39525"/>
                        <a:pt x="39262" y="40937"/>
                      </a:cubicBezTo>
                      <a:lnTo>
                        <a:pt x="0" y="80295"/>
                      </a:lnTo>
                      <a:lnTo>
                        <a:pt x="50886" y="131357"/>
                      </a:lnTo>
                      <a:lnTo>
                        <a:pt x="101703" y="80322"/>
                      </a:lnTo>
                      <a:close/>
                      <a:moveTo>
                        <a:pt x="13564" y="90929"/>
                      </a:moveTo>
                      <a:lnTo>
                        <a:pt x="3036" y="80401"/>
                      </a:lnTo>
                      <a:lnTo>
                        <a:pt x="13511" y="69829"/>
                      </a:lnTo>
                      <a:close/>
                      <a:moveTo>
                        <a:pt x="34454" y="111985"/>
                      </a:moveTo>
                      <a:lnTo>
                        <a:pt x="24347" y="101756"/>
                      </a:lnTo>
                      <a:lnTo>
                        <a:pt x="24347" y="58949"/>
                      </a:lnTo>
                      <a:lnTo>
                        <a:pt x="34454" y="48772"/>
                      </a:lnTo>
                      <a:close/>
                      <a:moveTo>
                        <a:pt x="72180" y="29821"/>
                      </a:moveTo>
                      <a:cubicBezTo>
                        <a:pt x="71514" y="30308"/>
                        <a:pt x="71351" y="31234"/>
                        <a:pt x="71811" y="31918"/>
                      </a:cubicBezTo>
                      <a:cubicBezTo>
                        <a:pt x="68979" y="30723"/>
                        <a:pt x="66042" y="29795"/>
                        <a:pt x="63038" y="29146"/>
                      </a:cubicBezTo>
                      <a:lnTo>
                        <a:pt x="64178" y="28470"/>
                      </a:lnTo>
                      <a:cubicBezTo>
                        <a:pt x="64866" y="28053"/>
                        <a:pt x="65108" y="27171"/>
                        <a:pt x="64731" y="26461"/>
                      </a:cubicBezTo>
                      <a:lnTo>
                        <a:pt x="64424" y="25943"/>
                      </a:lnTo>
                      <a:cubicBezTo>
                        <a:pt x="67532" y="26624"/>
                        <a:pt x="70552" y="27657"/>
                        <a:pt x="73426" y="29023"/>
                      </a:cubicBezTo>
                      <a:close/>
                      <a:moveTo>
                        <a:pt x="26979" y="26680"/>
                      </a:moveTo>
                      <a:lnTo>
                        <a:pt x="26821" y="26373"/>
                      </a:lnTo>
                      <a:cubicBezTo>
                        <a:pt x="24189" y="22645"/>
                        <a:pt x="19855" y="19618"/>
                        <a:pt x="16249" y="16942"/>
                      </a:cubicBezTo>
                      <a:cubicBezTo>
                        <a:pt x="17287" y="17199"/>
                        <a:pt x="18338" y="17404"/>
                        <a:pt x="19398" y="17556"/>
                      </a:cubicBezTo>
                      <a:cubicBezTo>
                        <a:pt x="20002" y="17616"/>
                        <a:pt x="20611" y="17616"/>
                        <a:pt x="21214" y="17556"/>
                      </a:cubicBezTo>
                      <a:lnTo>
                        <a:pt x="21214" y="16810"/>
                      </a:lnTo>
                      <a:cubicBezTo>
                        <a:pt x="21214" y="16687"/>
                        <a:pt x="21364" y="14748"/>
                        <a:pt x="22294" y="14178"/>
                      </a:cubicBezTo>
                      <a:cubicBezTo>
                        <a:pt x="23583" y="13380"/>
                        <a:pt x="26680" y="13099"/>
                        <a:pt x="26680" y="15354"/>
                      </a:cubicBezTo>
                      <a:lnTo>
                        <a:pt x="26373" y="15354"/>
                      </a:lnTo>
                      <a:lnTo>
                        <a:pt x="25601" y="15477"/>
                      </a:lnTo>
                      <a:cubicBezTo>
                        <a:pt x="22215" y="16152"/>
                        <a:pt x="24987" y="22566"/>
                        <a:pt x="28988" y="22285"/>
                      </a:cubicBezTo>
                      <a:cubicBezTo>
                        <a:pt x="32076" y="22101"/>
                        <a:pt x="34111" y="20249"/>
                        <a:pt x="35340" y="17573"/>
                      </a:cubicBezTo>
                      <a:cubicBezTo>
                        <a:pt x="35638" y="16841"/>
                        <a:pt x="35844" y="16075"/>
                        <a:pt x="35954" y="15292"/>
                      </a:cubicBezTo>
                      <a:cubicBezTo>
                        <a:pt x="34421" y="14773"/>
                        <a:pt x="33599" y="13110"/>
                        <a:pt x="34119" y="11577"/>
                      </a:cubicBezTo>
                      <a:cubicBezTo>
                        <a:pt x="34506" y="10433"/>
                        <a:pt x="35555" y="9644"/>
                        <a:pt x="36761" y="9589"/>
                      </a:cubicBezTo>
                      <a:cubicBezTo>
                        <a:pt x="38360" y="9547"/>
                        <a:pt x="39690" y="10808"/>
                        <a:pt x="39733" y="12406"/>
                      </a:cubicBezTo>
                      <a:cubicBezTo>
                        <a:pt x="39762" y="13464"/>
                        <a:pt x="39211" y="14453"/>
                        <a:pt x="38296" y="14985"/>
                      </a:cubicBezTo>
                      <a:lnTo>
                        <a:pt x="37928" y="15231"/>
                      </a:lnTo>
                      <a:cubicBezTo>
                        <a:pt x="38066" y="15517"/>
                        <a:pt x="38189" y="15810"/>
                        <a:pt x="38296" y="16108"/>
                      </a:cubicBezTo>
                      <a:cubicBezTo>
                        <a:pt x="39174" y="18328"/>
                        <a:pt x="41227" y="20670"/>
                        <a:pt x="43754" y="20732"/>
                      </a:cubicBezTo>
                      <a:cubicBezTo>
                        <a:pt x="50351" y="20890"/>
                        <a:pt x="50106" y="11177"/>
                        <a:pt x="43912" y="10932"/>
                      </a:cubicBezTo>
                      <a:cubicBezTo>
                        <a:pt x="44423" y="9070"/>
                        <a:pt x="46169" y="7821"/>
                        <a:pt x="48096" y="7940"/>
                      </a:cubicBezTo>
                      <a:lnTo>
                        <a:pt x="48597" y="8001"/>
                      </a:lnTo>
                      <a:cubicBezTo>
                        <a:pt x="48597" y="8001"/>
                        <a:pt x="49799" y="3615"/>
                        <a:pt x="50904" y="2299"/>
                      </a:cubicBezTo>
                      <a:cubicBezTo>
                        <a:pt x="51835" y="4106"/>
                        <a:pt x="52539" y="6021"/>
                        <a:pt x="53001" y="8001"/>
                      </a:cubicBezTo>
                      <a:lnTo>
                        <a:pt x="53492" y="7940"/>
                      </a:lnTo>
                      <a:cubicBezTo>
                        <a:pt x="55463" y="7815"/>
                        <a:pt x="57236" y="9132"/>
                        <a:pt x="57686" y="11055"/>
                      </a:cubicBezTo>
                      <a:cubicBezTo>
                        <a:pt x="51544" y="11335"/>
                        <a:pt x="51281" y="21013"/>
                        <a:pt x="57870" y="20855"/>
                      </a:cubicBezTo>
                      <a:cubicBezTo>
                        <a:pt x="60371" y="20793"/>
                        <a:pt x="62468" y="18451"/>
                        <a:pt x="63301" y="16231"/>
                      </a:cubicBezTo>
                      <a:lnTo>
                        <a:pt x="63696" y="15354"/>
                      </a:lnTo>
                      <a:lnTo>
                        <a:pt x="63327" y="15108"/>
                      </a:lnTo>
                      <a:cubicBezTo>
                        <a:pt x="61966" y="14233"/>
                        <a:pt x="61571" y="12421"/>
                        <a:pt x="62446" y="11059"/>
                      </a:cubicBezTo>
                      <a:cubicBezTo>
                        <a:pt x="62976" y="10231"/>
                        <a:pt x="63888" y="9726"/>
                        <a:pt x="64871" y="9712"/>
                      </a:cubicBezTo>
                      <a:cubicBezTo>
                        <a:pt x="66480" y="9733"/>
                        <a:pt x="67767" y="11054"/>
                        <a:pt x="67747" y="12663"/>
                      </a:cubicBezTo>
                      <a:cubicBezTo>
                        <a:pt x="67730" y="13935"/>
                        <a:pt x="66889" y="15050"/>
                        <a:pt x="65670" y="15415"/>
                      </a:cubicBezTo>
                      <a:cubicBezTo>
                        <a:pt x="65784" y="16197"/>
                        <a:pt x="65990" y="16963"/>
                        <a:pt x="66284" y="17696"/>
                      </a:cubicBezTo>
                      <a:cubicBezTo>
                        <a:pt x="67521" y="20407"/>
                        <a:pt x="69557" y="22223"/>
                        <a:pt x="72636" y="22408"/>
                      </a:cubicBezTo>
                      <a:cubicBezTo>
                        <a:pt x="76646" y="22653"/>
                        <a:pt x="79383" y="16266"/>
                        <a:pt x="76023" y="15626"/>
                      </a:cubicBezTo>
                      <a:cubicBezTo>
                        <a:pt x="75759" y="15567"/>
                        <a:pt x="75493" y="15526"/>
                        <a:pt x="75224" y="15503"/>
                      </a:cubicBezTo>
                      <a:lnTo>
                        <a:pt x="74917" y="15503"/>
                      </a:lnTo>
                      <a:cubicBezTo>
                        <a:pt x="74917" y="13222"/>
                        <a:pt x="78032" y="13502"/>
                        <a:pt x="79357" y="14275"/>
                      </a:cubicBezTo>
                      <a:cubicBezTo>
                        <a:pt x="80278" y="14862"/>
                        <a:pt x="80401" y="16740"/>
                        <a:pt x="80436" y="16907"/>
                      </a:cubicBezTo>
                      <a:lnTo>
                        <a:pt x="80497" y="17530"/>
                      </a:lnTo>
                      <a:lnTo>
                        <a:pt x="80988" y="17591"/>
                      </a:lnTo>
                      <a:lnTo>
                        <a:pt x="82217" y="17591"/>
                      </a:lnTo>
                      <a:cubicBezTo>
                        <a:pt x="83090" y="17580"/>
                        <a:pt x="83959" y="17465"/>
                        <a:pt x="84805" y="17249"/>
                      </a:cubicBezTo>
                      <a:cubicBezTo>
                        <a:pt x="81199" y="19960"/>
                        <a:pt x="77470" y="22706"/>
                        <a:pt x="74794" y="26400"/>
                      </a:cubicBezTo>
                      <a:lnTo>
                        <a:pt x="74672" y="26768"/>
                      </a:lnTo>
                      <a:lnTo>
                        <a:pt x="74514" y="27909"/>
                      </a:lnTo>
                      <a:cubicBezTo>
                        <a:pt x="67084" y="24522"/>
                        <a:pt x="58988" y="22849"/>
                        <a:pt x="50825" y="23013"/>
                      </a:cubicBezTo>
                      <a:cubicBezTo>
                        <a:pt x="41578" y="23013"/>
                        <a:pt x="33199" y="24864"/>
                        <a:pt x="27137" y="27944"/>
                      </a:cubicBezTo>
                      <a:close/>
                      <a:moveTo>
                        <a:pt x="52553" y="24706"/>
                      </a:moveTo>
                      <a:lnTo>
                        <a:pt x="52220" y="24426"/>
                      </a:lnTo>
                      <a:cubicBezTo>
                        <a:pt x="55089" y="24474"/>
                        <a:pt x="57951" y="24733"/>
                        <a:pt x="60783" y="25198"/>
                      </a:cubicBezTo>
                      <a:lnTo>
                        <a:pt x="60564" y="25320"/>
                      </a:lnTo>
                      <a:cubicBezTo>
                        <a:pt x="59878" y="25741"/>
                        <a:pt x="59649" y="26630"/>
                        <a:pt x="60046" y="27330"/>
                      </a:cubicBezTo>
                      <a:lnTo>
                        <a:pt x="60783" y="28619"/>
                      </a:lnTo>
                      <a:cubicBezTo>
                        <a:pt x="57843" y="28087"/>
                        <a:pt x="54865" y="27793"/>
                        <a:pt x="51878" y="27742"/>
                      </a:cubicBezTo>
                      <a:lnTo>
                        <a:pt x="52711" y="26724"/>
                      </a:lnTo>
                      <a:cubicBezTo>
                        <a:pt x="53224" y="26102"/>
                        <a:pt x="53142" y="25184"/>
                        <a:pt x="52527" y="24662"/>
                      </a:cubicBezTo>
                      <a:close/>
                      <a:moveTo>
                        <a:pt x="41367" y="25417"/>
                      </a:moveTo>
                      <a:lnTo>
                        <a:pt x="40937" y="25171"/>
                      </a:lnTo>
                      <a:cubicBezTo>
                        <a:pt x="43554" y="24788"/>
                        <a:pt x="46190" y="24551"/>
                        <a:pt x="48833" y="24461"/>
                      </a:cubicBezTo>
                      <a:lnTo>
                        <a:pt x="48333" y="25075"/>
                      </a:lnTo>
                      <a:cubicBezTo>
                        <a:pt x="47814" y="25670"/>
                        <a:pt x="47875" y="26573"/>
                        <a:pt x="48470" y="27093"/>
                      </a:cubicBezTo>
                      <a:cubicBezTo>
                        <a:pt x="48477" y="27098"/>
                        <a:pt x="48484" y="27104"/>
                        <a:pt x="48491" y="27110"/>
                      </a:cubicBezTo>
                      <a:lnTo>
                        <a:pt x="49290" y="27786"/>
                      </a:lnTo>
                      <a:cubicBezTo>
                        <a:pt x="46602" y="27889"/>
                        <a:pt x="43926" y="28182"/>
                        <a:pt x="41279" y="28663"/>
                      </a:cubicBezTo>
                      <a:lnTo>
                        <a:pt x="41929" y="27461"/>
                      </a:lnTo>
                      <a:cubicBezTo>
                        <a:pt x="42339" y="26753"/>
                        <a:pt x="42098" y="25846"/>
                        <a:pt x="41390" y="25435"/>
                      </a:cubicBezTo>
                      <a:cubicBezTo>
                        <a:pt x="41379" y="25429"/>
                        <a:pt x="41369" y="25423"/>
                        <a:pt x="41358" y="25417"/>
                      </a:cubicBezTo>
                      <a:close/>
                      <a:moveTo>
                        <a:pt x="27803" y="29146"/>
                      </a:moveTo>
                      <a:cubicBezTo>
                        <a:pt x="30945" y="27631"/>
                        <a:pt x="34260" y="26502"/>
                        <a:pt x="37674" y="25785"/>
                      </a:cubicBezTo>
                      <a:lnTo>
                        <a:pt x="37235" y="26496"/>
                      </a:lnTo>
                      <a:cubicBezTo>
                        <a:pt x="36845" y="27204"/>
                        <a:pt x="37095" y="28094"/>
                        <a:pt x="37796" y="28496"/>
                      </a:cubicBezTo>
                      <a:lnTo>
                        <a:pt x="38814" y="29111"/>
                      </a:lnTo>
                      <a:cubicBezTo>
                        <a:pt x="35539" y="29803"/>
                        <a:pt x="32345" y="30839"/>
                        <a:pt x="29286" y="32199"/>
                      </a:cubicBezTo>
                      <a:lnTo>
                        <a:pt x="29532" y="31734"/>
                      </a:lnTo>
                      <a:cubicBezTo>
                        <a:pt x="29916" y="31016"/>
                        <a:pt x="29646" y="30123"/>
                        <a:pt x="28927" y="29739"/>
                      </a:cubicBezTo>
                      <a:cubicBezTo>
                        <a:pt x="28925" y="29737"/>
                        <a:pt x="28921" y="29735"/>
                        <a:pt x="28918" y="29734"/>
                      </a:cubicBezTo>
                      <a:lnTo>
                        <a:pt x="28918" y="29734"/>
                      </a:lnTo>
                      <a:close/>
                      <a:moveTo>
                        <a:pt x="40446" y="39674"/>
                      </a:moveTo>
                      <a:cubicBezTo>
                        <a:pt x="35234" y="38472"/>
                        <a:pt x="31102" y="36437"/>
                        <a:pt x="28821" y="33971"/>
                      </a:cubicBezTo>
                      <a:lnTo>
                        <a:pt x="30207" y="33357"/>
                      </a:lnTo>
                      <a:cubicBezTo>
                        <a:pt x="33842" y="35718"/>
                        <a:pt x="37941" y="37274"/>
                        <a:pt x="42227" y="37919"/>
                      </a:cubicBezTo>
                      <a:close/>
                      <a:moveTo>
                        <a:pt x="56317" y="122724"/>
                      </a:moveTo>
                      <a:lnTo>
                        <a:pt x="50799" y="128243"/>
                      </a:lnTo>
                      <a:lnTo>
                        <a:pt x="45315" y="122724"/>
                      </a:lnTo>
                      <a:lnTo>
                        <a:pt x="45315" y="37963"/>
                      </a:lnTo>
                      <a:lnTo>
                        <a:pt x="50799" y="32409"/>
                      </a:lnTo>
                      <a:lnTo>
                        <a:pt x="56317" y="37963"/>
                      </a:lnTo>
                      <a:close/>
                      <a:moveTo>
                        <a:pt x="50799" y="29286"/>
                      </a:moveTo>
                      <a:lnTo>
                        <a:pt x="43490" y="36621"/>
                      </a:lnTo>
                      <a:cubicBezTo>
                        <a:pt x="39391" y="36071"/>
                        <a:pt x="35436" y="34730"/>
                        <a:pt x="31848" y="32673"/>
                      </a:cubicBezTo>
                      <a:cubicBezTo>
                        <a:pt x="44161" y="28028"/>
                        <a:pt x="57744" y="28028"/>
                        <a:pt x="70057" y="32673"/>
                      </a:cubicBezTo>
                      <a:cubicBezTo>
                        <a:pt x="66384" y="34794"/>
                        <a:pt x="62330" y="36171"/>
                        <a:pt x="58125" y="36726"/>
                      </a:cubicBezTo>
                      <a:close/>
                      <a:moveTo>
                        <a:pt x="59441" y="37989"/>
                      </a:moveTo>
                      <a:cubicBezTo>
                        <a:pt x="63815" y="37352"/>
                        <a:pt x="68003" y="35787"/>
                        <a:pt x="71724" y="33401"/>
                      </a:cubicBezTo>
                      <a:lnTo>
                        <a:pt x="72864" y="33919"/>
                      </a:lnTo>
                      <a:cubicBezTo>
                        <a:pt x="70583" y="36384"/>
                        <a:pt x="66416" y="38481"/>
                        <a:pt x="61151" y="39683"/>
                      </a:cubicBezTo>
                      <a:close/>
                      <a:moveTo>
                        <a:pt x="77260" y="101782"/>
                      </a:moveTo>
                      <a:lnTo>
                        <a:pt x="67153" y="111924"/>
                      </a:lnTo>
                      <a:lnTo>
                        <a:pt x="67153" y="48807"/>
                      </a:lnTo>
                      <a:lnTo>
                        <a:pt x="77260" y="58976"/>
                      </a:lnTo>
                      <a:close/>
                      <a:moveTo>
                        <a:pt x="88042" y="69794"/>
                      </a:moveTo>
                      <a:lnTo>
                        <a:pt x="98571" y="80366"/>
                      </a:lnTo>
                      <a:lnTo>
                        <a:pt x="88095" y="9089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3934" name="Google Shape;3934;p24"/>
                <p:cNvSpPr/>
                <p:nvPr/>
              </p:nvSpPr>
              <p:spPr>
                <a:xfrm>
                  <a:off x="1786950" y="1439774"/>
                  <a:ext cx="710" cy="3237"/>
                </a:xfrm>
                <a:custGeom>
                  <a:rect b="b" l="l" r="r" t="t"/>
                  <a:pathLst>
                    <a:path extrusionOk="0" h="3237" w="710">
                      <a:moveTo>
                        <a:pt x="0" y="0"/>
                      </a:moveTo>
                      <a:lnTo>
                        <a:pt x="711" y="0"/>
                      </a:lnTo>
                      <a:lnTo>
                        <a:pt x="711" y="3237"/>
                      </a:lnTo>
                      <a:lnTo>
                        <a:pt x="0" y="323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3935" name="Google Shape;3935;p24"/>
                <p:cNvSpPr/>
                <p:nvPr/>
              </p:nvSpPr>
              <p:spPr>
                <a:xfrm>
                  <a:off x="1778966" y="1439774"/>
                  <a:ext cx="710" cy="3237"/>
                </a:xfrm>
                <a:custGeom>
                  <a:rect b="b" l="l" r="r" t="t"/>
                  <a:pathLst>
                    <a:path extrusionOk="0" h="3237" w="710">
                      <a:moveTo>
                        <a:pt x="0" y="0"/>
                      </a:moveTo>
                      <a:lnTo>
                        <a:pt x="711" y="0"/>
                      </a:lnTo>
                      <a:lnTo>
                        <a:pt x="711" y="3237"/>
                      </a:lnTo>
                      <a:lnTo>
                        <a:pt x="0" y="323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3936" name="Google Shape;3936;p24"/>
                <p:cNvSpPr/>
                <p:nvPr/>
              </p:nvSpPr>
              <p:spPr>
                <a:xfrm>
                  <a:off x="1782756" y="1433975"/>
                  <a:ext cx="982" cy="4500"/>
                </a:xfrm>
                <a:custGeom>
                  <a:rect b="b" l="l" r="r" t="t"/>
                  <a:pathLst>
                    <a:path extrusionOk="0" h="4500" w="982">
                      <a:moveTo>
                        <a:pt x="0" y="0"/>
                      </a:moveTo>
                      <a:lnTo>
                        <a:pt x="983" y="0"/>
                      </a:lnTo>
                      <a:lnTo>
                        <a:pt x="983" y="4501"/>
                      </a:lnTo>
                      <a:lnTo>
                        <a:pt x="0" y="450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3937" name="Google Shape;3937;p24"/>
                <p:cNvSpPr/>
                <p:nvPr/>
              </p:nvSpPr>
              <p:spPr>
                <a:xfrm>
                  <a:off x="1769412" y="1418385"/>
                  <a:ext cx="710" cy="3263"/>
                </a:xfrm>
                <a:custGeom>
                  <a:rect b="b" l="l" r="r" t="t"/>
                  <a:pathLst>
                    <a:path extrusionOk="0" h="3263" w="710">
                      <a:moveTo>
                        <a:pt x="0" y="0"/>
                      </a:moveTo>
                      <a:lnTo>
                        <a:pt x="711" y="0"/>
                      </a:lnTo>
                      <a:lnTo>
                        <a:pt x="711" y="3264"/>
                      </a:lnTo>
                      <a:lnTo>
                        <a:pt x="0" y="326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3938" name="Google Shape;3938;p24"/>
                <p:cNvSpPr/>
                <p:nvPr/>
              </p:nvSpPr>
              <p:spPr>
                <a:xfrm>
                  <a:off x="1761428" y="1418385"/>
                  <a:ext cx="710" cy="3263"/>
                </a:xfrm>
                <a:custGeom>
                  <a:rect b="b" l="l" r="r" t="t"/>
                  <a:pathLst>
                    <a:path extrusionOk="0" h="3263" w="710">
                      <a:moveTo>
                        <a:pt x="0" y="0"/>
                      </a:moveTo>
                      <a:lnTo>
                        <a:pt x="711" y="0"/>
                      </a:lnTo>
                      <a:lnTo>
                        <a:pt x="711" y="3264"/>
                      </a:lnTo>
                      <a:lnTo>
                        <a:pt x="0" y="326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3939" name="Google Shape;3939;p24"/>
                <p:cNvSpPr/>
                <p:nvPr/>
              </p:nvSpPr>
              <p:spPr>
                <a:xfrm>
                  <a:off x="1751601" y="1375456"/>
                  <a:ext cx="80988" cy="127251"/>
                </a:xfrm>
                <a:custGeom>
                  <a:rect b="b" l="l" r="r" t="t"/>
                  <a:pathLst>
                    <a:path extrusionOk="0" h="127251" w="80988">
                      <a:moveTo>
                        <a:pt x="80988" y="11581"/>
                      </a:moveTo>
                      <a:lnTo>
                        <a:pt x="79444" y="11458"/>
                      </a:lnTo>
                      <a:cubicBezTo>
                        <a:pt x="74891" y="11063"/>
                        <a:pt x="67056" y="9888"/>
                        <a:pt x="67161" y="16889"/>
                      </a:cubicBezTo>
                      <a:cubicBezTo>
                        <a:pt x="70671" y="15871"/>
                        <a:pt x="71943" y="19354"/>
                        <a:pt x="67907" y="19354"/>
                      </a:cubicBezTo>
                      <a:cubicBezTo>
                        <a:pt x="66056" y="19354"/>
                        <a:pt x="65810" y="16573"/>
                        <a:pt x="65775" y="15310"/>
                      </a:cubicBezTo>
                      <a:cubicBezTo>
                        <a:pt x="67354" y="13836"/>
                        <a:pt x="67784" y="10783"/>
                        <a:pt x="64757" y="10783"/>
                      </a:cubicBezTo>
                      <a:cubicBezTo>
                        <a:pt x="63884" y="10951"/>
                        <a:pt x="63061" y="11320"/>
                        <a:pt x="62353" y="11862"/>
                      </a:cubicBezTo>
                      <a:cubicBezTo>
                        <a:pt x="62144" y="10717"/>
                        <a:pt x="61331" y="9774"/>
                        <a:pt x="60230" y="9396"/>
                      </a:cubicBezTo>
                      <a:cubicBezTo>
                        <a:pt x="60327" y="7642"/>
                        <a:pt x="60046" y="5817"/>
                        <a:pt x="58537" y="4650"/>
                      </a:cubicBezTo>
                      <a:cubicBezTo>
                        <a:pt x="56862" y="5412"/>
                        <a:pt x="55698" y="6984"/>
                        <a:pt x="55457" y="8809"/>
                      </a:cubicBezTo>
                      <a:cubicBezTo>
                        <a:pt x="53703" y="8931"/>
                        <a:pt x="52185" y="9739"/>
                        <a:pt x="52185" y="12046"/>
                      </a:cubicBezTo>
                      <a:lnTo>
                        <a:pt x="52185" y="12669"/>
                      </a:lnTo>
                      <a:lnTo>
                        <a:pt x="52773" y="12669"/>
                      </a:lnTo>
                      <a:cubicBezTo>
                        <a:pt x="58748" y="12669"/>
                        <a:pt x="52957" y="21328"/>
                        <a:pt x="51018" y="12450"/>
                      </a:cubicBezTo>
                      <a:cubicBezTo>
                        <a:pt x="54659" y="10695"/>
                        <a:pt x="50220" y="5361"/>
                        <a:pt x="48035" y="8388"/>
                      </a:cubicBezTo>
                      <a:cubicBezTo>
                        <a:pt x="47100" y="9500"/>
                        <a:pt x="47244" y="11161"/>
                        <a:pt x="48357" y="12096"/>
                      </a:cubicBezTo>
                      <a:cubicBezTo>
                        <a:pt x="48476" y="12195"/>
                        <a:pt x="48603" y="12285"/>
                        <a:pt x="48737" y="12362"/>
                      </a:cubicBezTo>
                      <a:cubicBezTo>
                        <a:pt x="48491" y="17626"/>
                        <a:pt x="41648" y="16275"/>
                        <a:pt x="41648" y="13037"/>
                      </a:cubicBezTo>
                      <a:cubicBezTo>
                        <a:pt x="41648" y="8326"/>
                        <a:pt x="44210" y="12450"/>
                        <a:pt x="44982" y="13994"/>
                      </a:cubicBezTo>
                      <a:lnTo>
                        <a:pt x="45508" y="13064"/>
                      </a:lnTo>
                      <a:cubicBezTo>
                        <a:pt x="46956" y="10432"/>
                        <a:pt x="47570" y="3641"/>
                        <a:pt x="42604" y="5641"/>
                      </a:cubicBezTo>
                      <a:cubicBezTo>
                        <a:pt x="42604" y="4071"/>
                        <a:pt x="41683" y="737"/>
                        <a:pt x="39972" y="0"/>
                      </a:cubicBezTo>
                      <a:cubicBezTo>
                        <a:pt x="38121" y="1141"/>
                        <a:pt x="37630" y="3387"/>
                        <a:pt x="37445" y="5361"/>
                      </a:cubicBezTo>
                      <a:cubicBezTo>
                        <a:pt x="35103" y="4343"/>
                        <a:pt x="33410" y="6378"/>
                        <a:pt x="33778" y="8537"/>
                      </a:cubicBezTo>
                      <a:lnTo>
                        <a:pt x="33901" y="9458"/>
                      </a:lnTo>
                      <a:cubicBezTo>
                        <a:pt x="34198" y="11373"/>
                        <a:pt x="34612" y="13269"/>
                        <a:pt x="35138" y="15134"/>
                      </a:cubicBezTo>
                      <a:lnTo>
                        <a:pt x="35752" y="13195"/>
                      </a:lnTo>
                      <a:cubicBezTo>
                        <a:pt x="36366" y="11186"/>
                        <a:pt x="38279" y="9528"/>
                        <a:pt x="38525" y="13257"/>
                      </a:cubicBezTo>
                      <a:cubicBezTo>
                        <a:pt x="38586" y="14608"/>
                        <a:pt x="33594" y="19267"/>
                        <a:pt x="31593" y="12379"/>
                      </a:cubicBezTo>
                      <a:cubicBezTo>
                        <a:pt x="34919" y="10493"/>
                        <a:pt x="30356" y="5071"/>
                        <a:pt x="28014" y="8870"/>
                      </a:cubicBezTo>
                      <a:cubicBezTo>
                        <a:pt x="27633" y="9455"/>
                        <a:pt x="27543" y="10183"/>
                        <a:pt x="27768" y="10844"/>
                      </a:cubicBezTo>
                      <a:cubicBezTo>
                        <a:pt x="27188" y="9623"/>
                        <a:pt x="25978" y="8825"/>
                        <a:pt x="24627" y="8774"/>
                      </a:cubicBezTo>
                      <a:cubicBezTo>
                        <a:pt x="24320" y="7238"/>
                        <a:pt x="23206" y="5203"/>
                        <a:pt x="21513" y="4773"/>
                      </a:cubicBezTo>
                      <a:cubicBezTo>
                        <a:pt x="19881" y="5598"/>
                        <a:pt x="19819" y="8001"/>
                        <a:pt x="19819" y="9607"/>
                      </a:cubicBezTo>
                      <a:lnTo>
                        <a:pt x="18310" y="10484"/>
                      </a:lnTo>
                      <a:cubicBezTo>
                        <a:pt x="18011" y="11109"/>
                        <a:pt x="17765" y="11757"/>
                        <a:pt x="17573" y="12423"/>
                      </a:cubicBezTo>
                      <a:cubicBezTo>
                        <a:pt x="17270" y="11457"/>
                        <a:pt x="16366" y="10807"/>
                        <a:pt x="15354" y="10827"/>
                      </a:cubicBezTo>
                      <a:cubicBezTo>
                        <a:pt x="13988" y="10795"/>
                        <a:pt x="12854" y="11876"/>
                        <a:pt x="12823" y="13242"/>
                      </a:cubicBezTo>
                      <a:cubicBezTo>
                        <a:pt x="12797" y="14314"/>
                        <a:pt x="13465" y="15279"/>
                        <a:pt x="14476" y="15634"/>
                      </a:cubicBezTo>
                      <a:cubicBezTo>
                        <a:pt x="14405" y="16721"/>
                        <a:pt x="14135" y="17787"/>
                        <a:pt x="13678" y="18775"/>
                      </a:cubicBezTo>
                      <a:cubicBezTo>
                        <a:pt x="12292" y="21407"/>
                        <a:pt x="7177" y="16003"/>
                        <a:pt x="11274" y="16398"/>
                      </a:cubicBezTo>
                      <a:cubicBezTo>
                        <a:pt x="11678" y="16398"/>
                        <a:pt x="11827" y="16705"/>
                        <a:pt x="12046" y="16959"/>
                      </a:cubicBezTo>
                      <a:cubicBezTo>
                        <a:pt x="12564" y="17573"/>
                        <a:pt x="13985" y="17837"/>
                        <a:pt x="13371" y="16459"/>
                      </a:cubicBezTo>
                      <a:cubicBezTo>
                        <a:pt x="13257" y="16257"/>
                        <a:pt x="13160" y="16056"/>
                        <a:pt x="13064" y="15845"/>
                      </a:cubicBezTo>
                      <a:lnTo>
                        <a:pt x="12906" y="15354"/>
                      </a:lnTo>
                      <a:lnTo>
                        <a:pt x="12660" y="14766"/>
                      </a:lnTo>
                      <a:cubicBezTo>
                        <a:pt x="10809" y="10054"/>
                        <a:pt x="4615" y="11072"/>
                        <a:pt x="640" y="11686"/>
                      </a:cubicBezTo>
                      <a:lnTo>
                        <a:pt x="526" y="11686"/>
                      </a:lnTo>
                      <a:lnTo>
                        <a:pt x="526" y="11809"/>
                      </a:lnTo>
                      <a:lnTo>
                        <a:pt x="0" y="12643"/>
                      </a:lnTo>
                      <a:cubicBezTo>
                        <a:pt x="4097" y="15275"/>
                        <a:pt x="7642" y="18986"/>
                        <a:pt x="7308" y="24233"/>
                      </a:cubicBezTo>
                      <a:lnTo>
                        <a:pt x="7001" y="24320"/>
                      </a:lnTo>
                      <a:cubicBezTo>
                        <a:pt x="6490" y="24471"/>
                        <a:pt x="6198" y="25008"/>
                        <a:pt x="6349" y="25519"/>
                      </a:cubicBezTo>
                      <a:cubicBezTo>
                        <a:pt x="6442" y="25833"/>
                        <a:pt x="6687" y="26078"/>
                        <a:pt x="7001" y="26171"/>
                      </a:cubicBezTo>
                      <a:cubicBezTo>
                        <a:pt x="6900" y="26229"/>
                        <a:pt x="6805" y="26300"/>
                        <a:pt x="6721" y="26382"/>
                      </a:cubicBezTo>
                      <a:lnTo>
                        <a:pt x="5580" y="27523"/>
                      </a:lnTo>
                      <a:cubicBezTo>
                        <a:pt x="4968" y="28150"/>
                        <a:pt x="4968" y="29150"/>
                        <a:pt x="5580" y="29777"/>
                      </a:cubicBezTo>
                      <a:lnTo>
                        <a:pt x="6721" y="30944"/>
                      </a:lnTo>
                      <a:cubicBezTo>
                        <a:pt x="6927" y="31146"/>
                        <a:pt x="7180" y="31293"/>
                        <a:pt x="7457" y="31374"/>
                      </a:cubicBezTo>
                      <a:lnTo>
                        <a:pt x="6229" y="31751"/>
                      </a:lnTo>
                      <a:lnTo>
                        <a:pt x="4913" y="31751"/>
                      </a:lnTo>
                      <a:lnTo>
                        <a:pt x="4852" y="90087"/>
                      </a:lnTo>
                      <a:cubicBezTo>
                        <a:pt x="4852" y="100317"/>
                        <a:pt x="5931" y="103896"/>
                        <a:pt x="11607" y="110433"/>
                      </a:cubicBezTo>
                      <a:cubicBezTo>
                        <a:pt x="17705" y="117513"/>
                        <a:pt x="27321" y="122786"/>
                        <a:pt x="29786" y="123926"/>
                      </a:cubicBezTo>
                      <a:cubicBezTo>
                        <a:pt x="32067" y="124979"/>
                        <a:pt x="37182" y="127251"/>
                        <a:pt x="39832" y="127251"/>
                      </a:cubicBezTo>
                      <a:cubicBezTo>
                        <a:pt x="45903" y="127251"/>
                        <a:pt x="58598" y="118566"/>
                        <a:pt x="62950" y="114714"/>
                      </a:cubicBezTo>
                      <a:cubicBezTo>
                        <a:pt x="66751" y="111314"/>
                        <a:pt x="69967" y="107313"/>
                        <a:pt x="72469" y="102870"/>
                      </a:cubicBezTo>
                      <a:lnTo>
                        <a:pt x="72557" y="102712"/>
                      </a:lnTo>
                      <a:cubicBezTo>
                        <a:pt x="73048" y="101633"/>
                        <a:pt x="73391" y="100650"/>
                        <a:pt x="73856" y="99325"/>
                      </a:cubicBezTo>
                      <a:cubicBezTo>
                        <a:pt x="74092" y="98603"/>
                        <a:pt x="74257" y="97860"/>
                        <a:pt x="74347" y="97106"/>
                      </a:cubicBezTo>
                      <a:lnTo>
                        <a:pt x="74347" y="97106"/>
                      </a:lnTo>
                      <a:lnTo>
                        <a:pt x="74285" y="31681"/>
                      </a:lnTo>
                      <a:lnTo>
                        <a:pt x="73347" y="31681"/>
                      </a:lnTo>
                      <a:lnTo>
                        <a:pt x="72469" y="31278"/>
                      </a:lnTo>
                      <a:cubicBezTo>
                        <a:pt x="72763" y="31220"/>
                        <a:pt x="73031" y="31070"/>
                        <a:pt x="73233" y="30848"/>
                      </a:cubicBezTo>
                      <a:lnTo>
                        <a:pt x="74408" y="29707"/>
                      </a:lnTo>
                      <a:cubicBezTo>
                        <a:pt x="75020" y="29080"/>
                        <a:pt x="75020" y="28080"/>
                        <a:pt x="74408" y="27452"/>
                      </a:cubicBezTo>
                      <a:lnTo>
                        <a:pt x="73233" y="26286"/>
                      </a:lnTo>
                      <a:cubicBezTo>
                        <a:pt x="73126" y="26173"/>
                        <a:pt x="73001" y="26078"/>
                        <a:pt x="72864" y="26005"/>
                      </a:cubicBezTo>
                      <a:cubicBezTo>
                        <a:pt x="73366" y="25810"/>
                        <a:pt x="73614" y="25247"/>
                        <a:pt x="73420" y="24745"/>
                      </a:cubicBezTo>
                      <a:cubicBezTo>
                        <a:pt x="73321" y="24490"/>
                        <a:pt x="73119" y="24288"/>
                        <a:pt x="72864" y="24189"/>
                      </a:cubicBezTo>
                      <a:cubicBezTo>
                        <a:pt x="71355" y="19161"/>
                        <a:pt x="77760" y="13897"/>
                        <a:pt x="80971" y="11581"/>
                      </a:cubicBezTo>
                      <a:close/>
                      <a:moveTo>
                        <a:pt x="61634" y="13959"/>
                      </a:moveTo>
                      <a:cubicBezTo>
                        <a:pt x="62334" y="14110"/>
                        <a:pt x="62887" y="14648"/>
                        <a:pt x="63055" y="15345"/>
                      </a:cubicBezTo>
                      <a:cubicBezTo>
                        <a:pt x="63205" y="16178"/>
                        <a:pt x="61608" y="17503"/>
                        <a:pt x="60423" y="17503"/>
                      </a:cubicBezTo>
                      <a:cubicBezTo>
                        <a:pt x="59239" y="17503"/>
                        <a:pt x="56168" y="13994"/>
                        <a:pt x="60669" y="13678"/>
                      </a:cubicBezTo>
                      <a:lnTo>
                        <a:pt x="60669" y="13739"/>
                      </a:lnTo>
                      <a:lnTo>
                        <a:pt x="61037" y="13836"/>
                      </a:lnTo>
                      <a:close/>
                      <a:moveTo>
                        <a:pt x="48965" y="9028"/>
                      </a:moveTo>
                      <a:cubicBezTo>
                        <a:pt x="49895" y="7791"/>
                        <a:pt x="52913" y="10563"/>
                        <a:pt x="49842" y="11660"/>
                      </a:cubicBezTo>
                      <a:cubicBezTo>
                        <a:pt x="48860" y="11020"/>
                        <a:pt x="48149" y="10274"/>
                        <a:pt x="48965" y="9028"/>
                      </a:cubicBezTo>
                      <a:close/>
                      <a:moveTo>
                        <a:pt x="28935" y="9423"/>
                      </a:moveTo>
                      <a:cubicBezTo>
                        <a:pt x="30198" y="7396"/>
                        <a:pt x="33032" y="10441"/>
                        <a:pt x="30234" y="11520"/>
                      </a:cubicBezTo>
                      <a:cubicBezTo>
                        <a:pt x="29426" y="11213"/>
                        <a:pt x="28286" y="10502"/>
                        <a:pt x="28970" y="9423"/>
                      </a:cubicBezTo>
                      <a:close/>
                      <a:moveTo>
                        <a:pt x="27461" y="12669"/>
                      </a:moveTo>
                      <a:lnTo>
                        <a:pt x="28102" y="12669"/>
                      </a:lnTo>
                      <a:lnTo>
                        <a:pt x="28040" y="12055"/>
                      </a:lnTo>
                      <a:cubicBezTo>
                        <a:pt x="28019" y="11707"/>
                        <a:pt x="27948" y="11364"/>
                        <a:pt x="27830" y="11037"/>
                      </a:cubicBezTo>
                      <a:cubicBezTo>
                        <a:pt x="28096" y="11570"/>
                        <a:pt x="28527" y="12004"/>
                        <a:pt x="29058" y="12274"/>
                      </a:cubicBezTo>
                      <a:cubicBezTo>
                        <a:pt x="28935" y="17266"/>
                        <a:pt x="26593" y="16766"/>
                        <a:pt x="25364" y="15784"/>
                      </a:cubicBezTo>
                      <a:cubicBezTo>
                        <a:pt x="23943" y="14669"/>
                        <a:pt x="23452" y="12669"/>
                        <a:pt x="27461" y="12669"/>
                      </a:cubicBezTo>
                      <a:close/>
                      <a:moveTo>
                        <a:pt x="17380" y="14617"/>
                      </a:moveTo>
                      <a:cubicBezTo>
                        <a:pt x="18828" y="13810"/>
                        <a:pt x="21478" y="12643"/>
                        <a:pt x="21513" y="15494"/>
                      </a:cubicBezTo>
                      <a:cubicBezTo>
                        <a:pt x="21548" y="18345"/>
                        <a:pt x="17565" y="17863"/>
                        <a:pt x="17038" y="15064"/>
                      </a:cubicBezTo>
                      <a:lnTo>
                        <a:pt x="17380" y="14599"/>
                      </a:lnTo>
                      <a:close/>
                      <a:moveTo>
                        <a:pt x="7642" y="98720"/>
                      </a:moveTo>
                      <a:cubicBezTo>
                        <a:pt x="6986" y="95766"/>
                        <a:pt x="6692" y="92743"/>
                        <a:pt x="6764" y="89718"/>
                      </a:cubicBezTo>
                      <a:lnTo>
                        <a:pt x="6764" y="75681"/>
                      </a:lnTo>
                      <a:lnTo>
                        <a:pt x="7642" y="75681"/>
                      </a:lnTo>
                      <a:close/>
                      <a:moveTo>
                        <a:pt x="11397" y="106730"/>
                      </a:moveTo>
                      <a:cubicBezTo>
                        <a:pt x="10759" y="105840"/>
                        <a:pt x="10173" y="104915"/>
                        <a:pt x="9642" y="103958"/>
                      </a:cubicBezTo>
                      <a:lnTo>
                        <a:pt x="9642" y="75716"/>
                      </a:lnTo>
                      <a:lnTo>
                        <a:pt x="11397" y="75716"/>
                      </a:lnTo>
                      <a:close/>
                      <a:moveTo>
                        <a:pt x="15196" y="111117"/>
                      </a:moveTo>
                      <a:lnTo>
                        <a:pt x="13441" y="109266"/>
                      </a:lnTo>
                      <a:lnTo>
                        <a:pt x="13441" y="75628"/>
                      </a:lnTo>
                      <a:lnTo>
                        <a:pt x="15196" y="75628"/>
                      </a:lnTo>
                      <a:close/>
                      <a:moveTo>
                        <a:pt x="19047" y="114539"/>
                      </a:moveTo>
                      <a:lnTo>
                        <a:pt x="17196" y="112977"/>
                      </a:lnTo>
                      <a:lnTo>
                        <a:pt x="17196" y="75689"/>
                      </a:lnTo>
                      <a:lnTo>
                        <a:pt x="19047" y="75689"/>
                      </a:lnTo>
                      <a:close/>
                      <a:moveTo>
                        <a:pt x="22618" y="117276"/>
                      </a:moveTo>
                      <a:lnTo>
                        <a:pt x="21074" y="116135"/>
                      </a:lnTo>
                      <a:lnTo>
                        <a:pt x="21074" y="75654"/>
                      </a:lnTo>
                      <a:lnTo>
                        <a:pt x="22530" y="75654"/>
                      </a:lnTo>
                      <a:lnTo>
                        <a:pt x="22618" y="75935"/>
                      </a:lnTo>
                      <a:close/>
                      <a:moveTo>
                        <a:pt x="22899" y="74838"/>
                      </a:moveTo>
                      <a:lnTo>
                        <a:pt x="6808" y="74838"/>
                      </a:lnTo>
                      <a:lnTo>
                        <a:pt x="6808" y="53905"/>
                      </a:lnTo>
                      <a:lnTo>
                        <a:pt x="22899" y="53905"/>
                      </a:lnTo>
                      <a:lnTo>
                        <a:pt x="22899" y="33585"/>
                      </a:lnTo>
                      <a:lnTo>
                        <a:pt x="39727" y="33585"/>
                      </a:lnTo>
                      <a:lnTo>
                        <a:pt x="39727" y="53957"/>
                      </a:lnTo>
                      <a:lnTo>
                        <a:pt x="22899" y="53957"/>
                      </a:lnTo>
                      <a:close/>
                      <a:moveTo>
                        <a:pt x="36796" y="25101"/>
                      </a:moveTo>
                      <a:lnTo>
                        <a:pt x="37963" y="26268"/>
                      </a:lnTo>
                      <a:lnTo>
                        <a:pt x="38121" y="26391"/>
                      </a:lnTo>
                      <a:cubicBezTo>
                        <a:pt x="33903" y="26466"/>
                        <a:pt x="29692" y="26798"/>
                        <a:pt x="25513" y="27382"/>
                      </a:cubicBezTo>
                      <a:lnTo>
                        <a:pt x="26593" y="26303"/>
                      </a:lnTo>
                      <a:cubicBezTo>
                        <a:pt x="27204" y="25676"/>
                        <a:pt x="27204" y="24676"/>
                        <a:pt x="26593" y="24048"/>
                      </a:cubicBezTo>
                      <a:lnTo>
                        <a:pt x="25426" y="22881"/>
                      </a:lnTo>
                      <a:cubicBezTo>
                        <a:pt x="25184" y="22652"/>
                        <a:pt x="24878" y="22501"/>
                        <a:pt x="24548" y="22451"/>
                      </a:cubicBezTo>
                      <a:cubicBezTo>
                        <a:pt x="29238" y="21777"/>
                        <a:pt x="33963" y="21384"/>
                        <a:pt x="38700" y="21276"/>
                      </a:cubicBezTo>
                      <a:cubicBezTo>
                        <a:pt x="38418" y="21356"/>
                        <a:pt x="38161" y="21507"/>
                        <a:pt x="37954" y="21715"/>
                      </a:cubicBezTo>
                      <a:lnTo>
                        <a:pt x="36787" y="22846"/>
                      </a:lnTo>
                      <a:cubicBezTo>
                        <a:pt x="36189" y="23474"/>
                        <a:pt x="36193" y="24461"/>
                        <a:pt x="36796" y="25084"/>
                      </a:cubicBezTo>
                      <a:close/>
                      <a:moveTo>
                        <a:pt x="39165" y="28303"/>
                      </a:moveTo>
                      <a:cubicBezTo>
                        <a:pt x="44596" y="28303"/>
                        <a:pt x="51404" y="28365"/>
                        <a:pt x="56028" y="29137"/>
                      </a:cubicBezTo>
                      <a:cubicBezTo>
                        <a:pt x="60030" y="29758"/>
                        <a:pt x="63991" y="30622"/>
                        <a:pt x="67890" y="31725"/>
                      </a:cubicBezTo>
                      <a:lnTo>
                        <a:pt x="13345" y="31725"/>
                      </a:lnTo>
                      <a:cubicBezTo>
                        <a:pt x="21765" y="29525"/>
                        <a:pt x="30427" y="28382"/>
                        <a:pt x="39130" y="28321"/>
                      </a:cubicBezTo>
                      <a:close/>
                      <a:moveTo>
                        <a:pt x="54484" y="26180"/>
                      </a:moveTo>
                      <a:lnTo>
                        <a:pt x="55414" y="27101"/>
                      </a:lnTo>
                      <a:cubicBezTo>
                        <a:pt x="50314" y="26557"/>
                        <a:pt x="45187" y="26330"/>
                        <a:pt x="40060" y="26426"/>
                      </a:cubicBezTo>
                      <a:lnTo>
                        <a:pt x="40218" y="26268"/>
                      </a:lnTo>
                      <a:lnTo>
                        <a:pt x="41358" y="25127"/>
                      </a:lnTo>
                      <a:cubicBezTo>
                        <a:pt x="41974" y="24505"/>
                        <a:pt x="41974" y="23503"/>
                        <a:pt x="41358" y="22881"/>
                      </a:cubicBezTo>
                      <a:lnTo>
                        <a:pt x="40218" y="21715"/>
                      </a:lnTo>
                      <a:cubicBezTo>
                        <a:pt x="40002" y="21491"/>
                        <a:pt x="39724" y="21338"/>
                        <a:pt x="39419" y="21276"/>
                      </a:cubicBezTo>
                      <a:lnTo>
                        <a:pt x="40955" y="21276"/>
                      </a:lnTo>
                      <a:cubicBezTo>
                        <a:pt x="46214" y="21243"/>
                        <a:pt x="51468" y="21593"/>
                        <a:pt x="56677" y="22320"/>
                      </a:cubicBezTo>
                      <a:cubicBezTo>
                        <a:pt x="56307" y="22353"/>
                        <a:pt x="55959" y="22515"/>
                        <a:pt x="55694" y="22776"/>
                      </a:cubicBezTo>
                      <a:lnTo>
                        <a:pt x="54519" y="23952"/>
                      </a:lnTo>
                      <a:cubicBezTo>
                        <a:pt x="53918" y="24543"/>
                        <a:pt x="53911" y="25510"/>
                        <a:pt x="54502" y="26111"/>
                      </a:cubicBezTo>
                      <a:cubicBezTo>
                        <a:pt x="54507" y="26116"/>
                        <a:pt x="54513" y="26122"/>
                        <a:pt x="54519" y="26128"/>
                      </a:cubicBezTo>
                      <a:close/>
                      <a:moveTo>
                        <a:pt x="65179" y="54010"/>
                      </a:moveTo>
                      <a:lnTo>
                        <a:pt x="72469" y="35682"/>
                      </a:lnTo>
                      <a:lnTo>
                        <a:pt x="72469" y="72355"/>
                      </a:lnTo>
                      <a:close/>
                      <a:moveTo>
                        <a:pt x="72513" y="73794"/>
                      </a:moveTo>
                      <a:lnTo>
                        <a:pt x="72513" y="74838"/>
                      </a:lnTo>
                      <a:lnTo>
                        <a:pt x="71592" y="74838"/>
                      </a:lnTo>
                      <a:lnTo>
                        <a:pt x="71592" y="71452"/>
                      </a:lnTo>
                      <a:close/>
                      <a:moveTo>
                        <a:pt x="69741" y="66828"/>
                      </a:moveTo>
                      <a:lnTo>
                        <a:pt x="69741" y="74838"/>
                      </a:lnTo>
                      <a:lnTo>
                        <a:pt x="67802" y="74838"/>
                      </a:lnTo>
                      <a:lnTo>
                        <a:pt x="67802" y="61941"/>
                      </a:lnTo>
                      <a:close/>
                      <a:moveTo>
                        <a:pt x="56800" y="73513"/>
                      </a:moveTo>
                      <a:lnTo>
                        <a:pt x="56861" y="34533"/>
                      </a:lnTo>
                      <a:lnTo>
                        <a:pt x="64626" y="54010"/>
                      </a:lnTo>
                      <a:close/>
                      <a:moveTo>
                        <a:pt x="62345" y="61099"/>
                      </a:moveTo>
                      <a:lnTo>
                        <a:pt x="62345" y="74838"/>
                      </a:lnTo>
                      <a:lnTo>
                        <a:pt x="60371" y="74838"/>
                      </a:lnTo>
                      <a:lnTo>
                        <a:pt x="60371" y="65951"/>
                      </a:lnTo>
                      <a:close/>
                      <a:moveTo>
                        <a:pt x="58519" y="70574"/>
                      </a:moveTo>
                      <a:lnTo>
                        <a:pt x="58519" y="74821"/>
                      </a:lnTo>
                      <a:lnTo>
                        <a:pt x="56826" y="74821"/>
                      </a:lnTo>
                      <a:close/>
                      <a:moveTo>
                        <a:pt x="57010" y="33585"/>
                      </a:moveTo>
                      <a:lnTo>
                        <a:pt x="58555" y="33585"/>
                      </a:lnTo>
                      <a:lnTo>
                        <a:pt x="58555" y="37375"/>
                      </a:lnTo>
                      <a:close/>
                      <a:moveTo>
                        <a:pt x="60406" y="42034"/>
                      </a:moveTo>
                      <a:lnTo>
                        <a:pt x="60406" y="33585"/>
                      </a:lnTo>
                      <a:lnTo>
                        <a:pt x="62345" y="33585"/>
                      </a:lnTo>
                      <a:lnTo>
                        <a:pt x="62345" y="46886"/>
                      </a:lnTo>
                      <a:close/>
                      <a:moveTo>
                        <a:pt x="64222" y="51615"/>
                      </a:moveTo>
                      <a:lnTo>
                        <a:pt x="64222" y="33585"/>
                      </a:lnTo>
                      <a:lnTo>
                        <a:pt x="65916" y="33585"/>
                      </a:lnTo>
                      <a:lnTo>
                        <a:pt x="65916" y="50755"/>
                      </a:lnTo>
                      <a:lnTo>
                        <a:pt x="64871" y="53282"/>
                      </a:lnTo>
                      <a:close/>
                      <a:moveTo>
                        <a:pt x="64222" y="56361"/>
                      </a:moveTo>
                      <a:lnTo>
                        <a:pt x="64907" y="54703"/>
                      </a:lnTo>
                      <a:lnTo>
                        <a:pt x="65916" y="57256"/>
                      </a:lnTo>
                      <a:lnTo>
                        <a:pt x="65916" y="74803"/>
                      </a:lnTo>
                      <a:lnTo>
                        <a:pt x="64222" y="74803"/>
                      </a:lnTo>
                      <a:close/>
                      <a:moveTo>
                        <a:pt x="67802" y="46008"/>
                      </a:moveTo>
                      <a:lnTo>
                        <a:pt x="67802" y="33550"/>
                      </a:lnTo>
                      <a:lnTo>
                        <a:pt x="69741" y="33550"/>
                      </a:lnTo>
                      <a:lnTo>
                        <a:pt x="69741" y="41139"/>
                      </a:lnTo>
                      <a:close/>
                      <a:moveTo>
                        <a:pt x="71592" y="36515"/>
                      </a:moveTo>
                      <a:lnTo>
                        <a:pt x="71592" y="33585"/>
                      </a:lnTo>
                      <a:lnTo>
                        <a:pt x="72513" y="33585"/>
                      </a:lnTo>
                      <a:lnTo>
                        <a:pt x="72513" y="34331"/>
                      </a:lnTo>
                      <a:close/>
                      <a:moveTo>
                        <a:pt x="71066" y="26312"/>
                      </a:moveTo>
                      <a:lnTo>
                        <a:pt x="69899" y="27426"/>
                      </a:lnTo>
                      <a:cubicBezTo>
                        <a:pt x="69278" y="28039"/>
                        <a:pt x="69273" y="29040"/>
                        <a:pt x="69886" y="29660"/>
                      </a:cubicBezTo>
                      <a:cubicBezTo>
                        <a:pt x="69890" y="29663"/>
                        <a:pt x="69894" y="29668"/>
                        <a:pt x="69899" y="29672"/>
                      </a:cubicBezTo>
                      <a:lnTo>
                        <a:pt x="70820" y="30602"/>
                      </a:lnTo>
                      <a:cubicBezTo>
                        <a:pt x="66533" y="29166"/>
                        <a:pt x="62130" y="28103"/>
                        <a:pt x="57660" y="27426"/>
                      </a:cubicBezTo>
                      <a:cubicBezTo>
                        <a:pt x="57714" y="27378"/>
                        <a:pt x="57764" y="27325"/>
                        <a:pt x="57809" y="27268"/>
                      </a:cubicBezTo>
                      <a:lnTo>
                        <a:pt x="58984" y="26101"/>
                      </a:lnTo>
                      <a:cubicBezTo>
                        <a:pt x="59596" y="25474"/>
                        <a:pt x="59596" y="24474"/>
                        <a:pt x="58984" y="23846"/>
                      </a:cubicBezTo>
                      <a:lnTo>
                        <a:pt x="57809" y="22680"/>
                      </a:lnTo>
                      <a:cubicBezTo>
                        <a:pt x="57659" y="22530"/>
                        <a:pt x="57480" y="22414"/>
                        <a:pt x="57282" y="22337"/>
                      </a:cubicBezTo>
                      <a:cubicBezTo>
                        <a:pt x="62228" y="23061"/>
                        <a:pt x="67097" y="24236"/>
                        <a:pt x="71829" y="25847"/>
                      </a:cubicBezTo>
                      <a:cubicBezTo>
                        <a:pt x="71514" y="25893"/>
                        <a:pt x="71223" y="26045"/>
                        <a:pt x="71004" y="26277"/>
                      </a:cubicBezTo>
                      <a:close/>
                      <a:moveTo>
                        <a:pt x="48105" y="86595"/>
                      </a:moveTo>
                      <a:cubicBezTo>
                        <a:pt x="47606" y="86641"/>
                        <a:pt x="47138" y="86858"/>
                        <a:pt x="46780" y="87209"/>
                      </a:cubicBezTo>
                      <a:lnTo>
                        <a:pt x="46780" y="94886"/>
                      </a:lnTo>
                      <a:lnTo>
                        <a:pt x="41516" y="94886"/>
                      </a:lnTo>
                      <a:lnTo>
                        <a:pt x="41516" y="92850"/>
                      </a:lnTo>
                      <a:lnTo>
                        <a:pt x="42867" y="92850"/>
                      </a:lnTo>
                      <a:lnTo>
                        <a:pt x="42867" y="80497"/>
                      </a:lnTo>
                      <a:lnTo>
                        <a:pt x="44903" y="80497"/>
                      </a:lnTo>
                      <a:lnTo>
                        <a:pt x="44903" y="83515"/>
                      </a:lnTo>
                      <a:lnTo>
                        <a:pt x="45894" y="83515"/>
                      </a:lnTo>
                      <a:lnTo>
                        <a:pt x="45894" y="77163"/>
                      </a:lnTo>
                      <a:lnTo>
                        <a:pt x="49895" y="77163"/>
                      </a:lnTo>
                      <a:lnTo>
                        <a:pt x="49895" y="83515"/>
                      </a:lnTo>
                      <a:lnTo>
                        <a:pt x="51009" y="83515"/>
                      </a:lnTo>
                      <a:lnTo>
                        <a:pt x="51009" y="80497"/>
                      </a:lnTo>
                      <a:lnTo>
                        <a:pt x="52983" y="80497"/>
                      </a:lnTo>
                      <a:lnTo>
                        <a:pt x="52983" y="92824"/>
                      </a:lnTo>
                      <a:lnTo>
                        <a:pt x="54308" y="92824"/>
                      </a:lnTo>
                      <a:lnTo>
                        <a:pt x="54308" y="94886"/>
                      </a:lnTo>
                      <a:lnTo>
                        <a:pt x="49044" y="94886"/>
                      </a:lnTo>
                      <a:lnTo>
                        <a:pt x="49044" y="87244"/>
                      </a:lnTo>
                      <a:cubicBezTo>
                        <a:pt x="48856" y="86867"/>
                        <a:pt x="48474" y="86626"/>
                        <a:pt x="48053" y="86621"/>
                      </a:cubicBezTo>
                      <a:close/>
                      <a:moveTo>
                        <a:pt x="43517" y="74794"/>
                      </a:moveTo>
                      <a:lnTo>
                        <a:pt x="43517" y="33559"/>
                      </a:lnTo>
                      <a:lnTo>
                        <a:pt x="45368" y="33559"/>
                      </a:lnTo>
                      <a:lnTo>
                        <a:pt x="45368" y="74794"/>
                      </a:lnTo>
                      <a:close/>
                      <a:moveTo>
                        <a:pt x="47403" y="74794"/>
                      </a:moveTo>
                      <a:lnTo>
                        <a:pt x="47403" y="33559"/>
                      </a:lnTo>
                      <a:lnTo>
                        <a:pt x="49220" y="33559"/>
                      </a:lnTo>
                      <a:lnTo>
                        <a:pt x="49220" y="74794"/>
                      </a:lnTo>
                      <a:close/>
                      <a:moveTo>
                        <a:pt x="51281" y="74794"/>
                      </a:moveTo>
                      <a:lnTo>
                        <a:pt x="51281" y="33559"/>
                      </a:lnTo>
                      <a:lnTo>
                        <a:pt x="53036" y="33559"/>
                      </a:lnTo>
                      <a:lnTo>
                        <a:pt x="53036" y="74794"/>
                      </a:lnTo>
                      <a:close/>
                      <a:moveTo>
                        <a:pt x="41481" y="33559"/>
                      </a:moveTo>
                      <a:lnTo>
                        <a:pt x="41481" y="74794"/>
                      </a:lnTo>
                      <a:lnTo>
                        <a:pt x="40183" y="74794"/>
                      </a:lnTo>
                      <a:lnTo>
                        <a:pt x="40183" y="33559"/>
                      </a:lnTo>
                      <a:close/>
                      <a:moveTo>
                        <a:pt x="22065" y="26259"/>
                      </a:moveTo>
                      <a:lnTo>
                        <a:pt x="23206" y="27426"/>
                      </a:lnTo>
                      <a:lnTo>
                        <a:pt x="23452" y="27645"/>
                      </a:lnTo>
                      <a:cubicBezTo>
                        <a:pt x="18602" y="28383"/>
                        <a:pt x="13807" y="29444"/>
                        <a:pt x="9098" y="30821"/>
                      </a:cubicBezTo>
                      <a:lnTo>
                        <a:pt x="10204" y="29707"/>
                      </a:lnTo>
                      <a:cubicBezTo>
                        <a:pt x="10805" y="29109"/>
                        <a:pt x="10806" y="28137"/>
                        <a:pt x="10208" y="27536"/>
                      </a:cubicBezTo>
                      <a:cubicBezTo>
                        <a:pt x="10206" y="27534"/>
                        <a:pt x="10205" y="27533"/>
                        <a:pt x="10204" y="27531"/>
                      </a:cubicBezTo>
                      <a:lnTo>
                        <a:pt x="10204" y="27487"/>
                      </a:lnTo>
                      <a:lnTo>
                        <a:pt x="9028" y="26321"/>
                      </a:lnTo>
                      <a:cubicBezTo>
                        <a:pt x="8812" y="26100"/>
                        <a:pt x="8533" y="25949"/>
                        <a:pt x="8230" y="25891"/>
                      </a:cubicBezTo>
                      <a:cubicBezTo>
                        <a:pt x="13278" y="24391"/>
                        <a:pt x="18431" y="23268"/>
                        <a:pt x="23645" y="22530"/>
                      </a:cubicBezTo>
                      <a:cubicBezTo>
                        <a:pt x="23483" y="22609"/>
                        <a:pt x="23336" y="22713"/>
                        <a:pt x="23206" y="22838"/>
                      </a:cubicBezTo>
                      <a:lnTo>
                        <a:pt x="22004" y="24075"/>
                      </a:lnTo>
                      <a:cubicBezTo>
                        <a:pt x="21393" y="24702"/>
                        <a:pt x="21393" y="25702"/>
                        <a:pt x="22004" y="26329"/>
                      </a:cubicBezTo>
                      <a:close/>
                      <a:moveTo>
                        <a:pt x="9124" y="50290"/>
                      </a:moveTo>
                      <a:lnTo>
                        <a:pt x="9124" y="37902"/>
                      </a:lnTo>
                      <a:lnTo>
                        <a:pt x="11186" y="37902"/>
                      </a:lnTo>
                      <a:lnTo>
                        <a:pt x="11186" y="40920"/>
                      </a:lnTo>
                      <a:lnTo>
                        <a:pt x="12169" y="40920"/>
                      </a:lnTo>
                      <a:lnTo>
                        <a:pt x="12169" y="34603"/>
                      </a:lnTo>
                      <a:lnTo>
                        <a:pt x="16178" y="34603"/>
                      </a:lnTo>
                      <a:lnTo>
                        <a:pt x="16178" y="40946"/>
                      </a:lnTo>
                      <a:lnTo>
                        <a:pt x="17258" y="40946"/>
                      </a:lnTo>
                      <a:lnTo>
                        <a:pt x="17258" y="37928"/>
                      </a:lnTo>
                      <a:lnTo>
                        <a:pt x="19258" y="37928"/>
                      </a:lnTo>
                      <a:lnTo>
                        <a:pt x="19258" y="50290"/>
                      </a:lnTo>
                      <a:lnTo>
                        <a:pt x="20583" y="50290"/>
                      </a:lnTo>
                      <a:lnTo>
                        <a:pt x="20583" y="52325"/>
                      </a:lnTo>
                      <a:lnTo>
                        <a:pt x="15319" y="52325"/>
                      </a:lnTo>
                      <a:lnTo>
                        <a:pt x="15319" y="44649"/>
                      </a:lnTo>
                      <a:cubicBezTo>
                        <a:pt x="15132" y="44277"/>
                        <a:pt x="14753" y="44040"/>
                        <a:pt x="14336" y="44034"/>
                      </a:cubicBezTo>
                      <a:cubicBezTo>
                        <a:pt x="13837" y="44081"/>
                        <a:pt x="13369" y="44298"/>
                        <a:pt x="13011" y="44649"/>
                      </a:cubicBezTo>
                      <a:lnTo>
                        <a:pt x="13011" y="52325"/>
                      </a:lnTo>
                      <a:lnTo>
                        <a:pt x="7747" y="52325"/>
                      </a:lnTo>
                      <a:lnTo>
                        <a:pt x="7747" y="50290"/>
                      </a:lnTo>
                      <a:close/>
                      <a:moveTo>
                        <a:pt x="31620" y="97202"/>
                      </a:moveTo>
                      <a:lnTo>
                        <a:pt x="39516" y="77505"/>
                      </a:lnTo>
                      <a:lnTo>
                        <a:pt x="39516" y="97202"/>
                      </a:lnTo>
                      <a:cubicBezTo>
                        <a:pt x="39148" y="100746"/>
                        <a:pt x="37779" y="104112"/>
                        <a:pt x="35568" y="106906"/>
                      </a:cubicBezTo>
                      <a:close/>
                      <a:moveTo>
                        <a:pt x="35129" y="107397"/>
                      </a:moveTo>
                      <a:lnTo>
                        <a:pt x="34208" y="108634"/>
                      </a:lnTo>
                      <a:lnTo>
                        <a:pt x="34208" y="105028"/>
                      </a:lnTo>
                      <a:close/>
                      <a:moveTo>
                        <a:pt x="25268" y="73715"/>
                      </a:moveTo>
                      <a:lnTo>
                        <a:pt x="25268" y="71680"/>
                      </a:lnTo>
                      <a:lnTo>
                        <a:pt x="26654" y="71680"/>
                      </a:lnTo>
                      <a:lnTo>
                        <a:pt x="26654" y="59327"/>
                      </a:lnTo>
                      <a:lnTo>
                        <a:pt x="28689" y="59327"/>
                      </a:lnTo>
                      <a:lnTo>
                        <a:pt x="28689" y="62345"/>
                      </a:lnTo>
                      <a:lnTo>
                        <a:pt x="29681" y="62345"/>
                      </a:lnTo>
                      <a:lnTo>
                        <a:pt x="29681" y="55993"/>
                      </a:lnTo>
                      <a:lnTo>
                        <a:pt x="33682" y="55993"/>
                      </a:lnTo>
                      <a:lnTo>
                        <a:pt x="33682" y="62345"/>
                      </a:lnTo>
                      <a:lnTo>
                        <a:pt x="34796" y="62345"/>
                      </a:lnTo>
                      <a:lnTo>
                        <a:pt x="34796" y="59327"/>
                      </a:lnTo>
                      <a:lnTo>
                        <a:pt x="36761" y="59327"/>
                      </a:lnTo>
                      <a:lnTo>
                        <a:pt x="36761" y="71680"/>
                      </a:lnTo>
                      <a:lnTo>
                        <a:pt x="38086" y="71680"/>
                      </a:lnTo>
                      <a:lnTo>
                        <a:pt x="38086" y="73715"/>
                      </a:lnTo>
                      <a:lnTo>
                        <a:pt x="32822" y="73715"/>
                      </a:lnTo>
                      <a:lnTo>
                        <a:pt x="32822" y="66038"/>
                      </a:lnTo>
                      <a:cubicBezTo>
                        <a:pt x="32645" y="65658"/>
                        <a:pt x="32259" y="65416"/>
                        <a:pt x="31839" y="65424"/>
                      </a:cubicBezTo>
                      <a:cubicBezTo>
                        <a:pt x="31340" y="65471"/>
                        <a:pt x="30872" y="65687"/>
                        <a:pt x="30514" y="66038"/>
                      </a:cubicBezTo>
                      <a:lnTo>
                        <a:pt x="30514" y="73715"/>
                      </a:lnTo>
                      <a:close/>
                      <a:moveTo>
                        <a:pt x="28567" y="75689"/>
                      </a:moveTo>
                      <a:lnTo>
                        <a:pt x="28567" y="89552"/>
                      </a:lnTo>
                      <a:lnTo>
                        <a:pt x="26654" y="84717"/>
                      </a:lnTo>
                      <a:lnTo>
                        <a:pt x="26654" y="75689"/>
                      </a:lnTo>
                      <a:close/>
                      <a:moveTo>
                        <a:pt x="39165" y="75689"/>
                      </a:moveTo>
                      <a:lnTo>
                        <a:pt x="39165" y="77076"/>
                      </a:lnTo>
                      <a:lnTo>
                        <a:pt x="37998" y="80032"/>
                      </a:lnTo>
                      <a:lnTo>
                        <a:pt x="37998" y="75716"/>
                      </a:lnTo>
                      <a:lnTo>
                        <a:pt x="39174" y="75716"/>
                      </a:lnTo>
                      <a:close/>
                      <a:moveTo>
                        <a:pt x="36086" y="75689"/>
                      </a:moveTo>
                      <a:lnTo>
                        <a:pt x="36086" y="84744"/>
                      </a:lnTo>
                      <a:lnTo>
                        <a:pt x="34234" y="89367"/>
                      </a:lnTo>
                      <a:lnTo>
                        <a:pt x="34234" y="75716"/>
                      </a:lnTo>
                      <a:lnTo>
                        <a:pt x="36086" y="75716"/>
                      </a:lnTo>
                      <a:close/>
                      <a:moveTo>
                        <a:pt x="30444" y="75689"/>
                      </a:moveTo>
                      <a:lnTo>
                        <a:pt x="32330" y="75689"/>
                      </a:lnTo>
                      <a:lnTo>
                        <a:pt x="32330" y="94114"/>
                      </a:lnTo>
                      <a:lnTo>
                        <a:pt x="31374" y="96518"/>
                      </a:lnTo>
                      <a:lnTo>
                        <a:pt x="30444" y="94237"/>
                      </a:lnTo>
                      <a:close/>
                      <a:moveTo>
                        <a:pt x="32199" y="100036"/>
                      </a:moveTo>
                      <a:lnTo>
                        <a:pt x="32199" y="110933"/>
                      </a:lnTo>
                      <a:cubicBezTo>
                        <a:pt x="31637" y="111547"/>
                        <a:pt x="31058" y="112100"/>
                        <a:pt x="30444" y="112687"/>
                      </a:cubicBezTo>
                      <a:lnTo>
                        <a:pt x="30444" y="100097"/>
                      </a:lnTo>
                      <a:lnTo>
                        <a:pt x="31322" y="97904"/>
                      </a:lnTo>
                      <a:close/>
                      <a:moveTo>
                        <a:pt x="24768" y="75689"/>
                      </a:moveTo>
                      <a:lnTo>
                        <a:pt x="24768" y="80006"/>
                      </a:lnTo>
                      <a:lnTo>
                        <a:pt x="23101" y="75874"/>
                      </a:lnTo>
                      <a:lnTo>
                        <a:pt x="23101" y="75689"/>
                      </a:lnTo>
                      <a:close/>
                      <a:moveTo>
                        <a:pt x="23101" y="77225"/>
                      </a:moveTo>
                      <a:lnTo>
                        <a:pt x="31058" y="97202"/>
                      </a:lnTo>
                      <a:lnTo>
                        <a:pt x="23101" y="116951"/>
                      </a:lnTo>
                      <a:close/>
                      <a:moveTo>
                        <a:pt x="28532" y="104905"/>
                      </a:moveTo>
                      <a:lnTo>
                        <a:pt x="28532" y="114442"/>
                      </a:lnTo>
                      <a:lnTo>
                        <a:pt x="26707" y="115890"/>
                      </a:lnTo>
                      <a:lnTo>
                        <a:pt x="26707" y="109415"/>
                      </a:lnTo>
                      <a:close/>
                      <a:moveTo>
                        <a:pt x="23338" y="117785"/>
                      </a:moveTo>
                      <a:lnTo>
                        <a:pt x="24820" y="114179"/>
                      </a:lnTo>
                      <a:lnTo>
                        <a:pt x="24820" y="117197"/>
                      </a:lnTo>
                      <a:cubicBezTo>
                        <a:pt x="24433" y="117467"/>
                        <a:pt x="24032" y="117716"/>
                        <a:pt x="23618" y="117943"/>
                      </a:cubicBezTo>
                      <a:close/>
                      <a:moveTo>
                        <a:pt x="39858" y="125304"/>
                      </a:moveTo>
                      <a:cubicBezTo>
                        <a:pt x="37700" y="125304"/>
                        <a:pt x="33076" y="123303"/>
                        <a:pt x="30576" y="122163"/>
                      </a:cubicBezTo>
                      <a:cubicBezTo>
                        <a:pt x="28332" y="121020"/>
                        <a:pt x="26171" y="119722"/>
                        <a:pt x="24110" y="118276"/>
                      </a:cubicBezTo>
                      <a:cubicBezTo>
                        <a:pt x="30453" y="114460"/>
                        <a:pt x="38226" y="106441"/>
                        <a:pt x="39762" y="99080"/>
                      </a:cubicBezTo>
                      <a:cubicBezTo>
                        <a:pt x="40902" y="104344"/>
                        <a:pt x="45561" y="110424"/>
                        <a:pt x="50369" y="114793"/>
                      </a:cubicBezTo>
                      <a:cubicBezTo>
                        <a:pt x="51771" y="116080"/>
                        <a:pt x="53273" y="117254"/>
                        <a:pt x="54861" y="118302"/>
                      </a:cubicBezTo>
                      <a:cubicBezTo>
                        <a:pt x="49711" y="121759"/>
                        <a:pt x="43332" y="125304"/>
                        <a:pt x="39849" y="125304"/>
                      </a:cubicBezTo>
                      <a:close/>
                      <a:moveTo>
                        <a:pt x="56186" y="117408"/>
                      </a:moveTo>
                      <a:lnTo>
                        <a:pt x="55308" y="117995"/>
                      </a:lnTo>
                      <a:cubicBezTo>
                        <a:pt x="54117" y="117186"/>
                        <a:pt x="52975" y="116307"/>
                        <a:pt x="51887" y="115363"/>
                      </a:cubicBezTo>
                      <a:lnTo>
                        <a:pt x="52562" y="114898"/>
                      </a:lnTo>
                      <a:cubicBezTo>
                        <a:pt x="53799" y="114021"/>
                        <a:pt x="52843" y="113205"/>
                        <a:pt x="52843" y="111319"/>
                      </a:cubicBezTo>
                      <a:cubicBezTo>
                        <a:pt x="52937" y="109066"/>
                        <a:pt x="53246" y="106828"/>
                        <a:pt x="53764" y="104633"/>
                      </a:cubicBezTo>
                      <a:cubicBezTo>
                        <a:pt x="54326" y="104756"/>
                        <a:pt x="54694" y="104080"/>
                        <a:pt x="54694" y="103651"/>
                      </a:cubicBezTo>
                      <a:cubicBezTo>
                        <a:pt x="54542" y="103001"/>
                        <a:pt x="54440" y="102342"/>
                        <a:pt x="54387" y="101677"/>
                      </a:cubicBezTo>
                      <a:cubicBezTo>
                        <a:pt x="54387" y="100597"/>
                        <a:pt x="54598" y="100571"/>
                        <a:pt x="54598" y="100571"/>
                      </a:cubicBezTo>
                      <a:cubicBezTo>
                        <a:pt x="54598" y="100571"/>
                        <a:pt x="52659" y="100571"/>
                        <a:pt x="52132" y="104484"/>
                      </a:cubicBezTo>
                      <a:cubicBezTo>
                        <a:pt x="51606" y="108397"/>
                        <a:pt x="50281" y="107195"/>
                        <a:pt x="50597" y="105037"/>
                      </a:cubicBezTo>
                      <a:cubicBezTo>
                        <a:pt x="50913" y="102879"/>
                        <a:pt x="52352" y="99395"/>
                        <a:pt x="51641" y="98623"/>
                      </a:cubicBezTo>
                      <a:cubicBezTo>
                        <a:pt x="50930" y="97851"/>
                        <a:pt x="49579" y="99176"/>
                        <a:pt x="48930" y="98255"/>
                      </a:cubicBezTo>
                      <a:cubicBezTo>
                        <a:pt x="48869" y="99676"/>
                        <a:pt x="48377" y="99738"/>
                        <a:pt x="48009" y="99948"/>
                      </a:cubicBezTo>
                      <a:cubicBezTo>
                        <a:pt x="47640" y="100159"/>
                        <a:pt x="46526" y="100378"/>
                        <a:pt x="46587" y="101001"/>
                      </a:cubicBezTo>
                      <a:cubicBezTo>
                        <a:pt x="46649" y="101624"/>
                        <a:pt x="46833" y="101185"/>
                        <a:pt x="46833" y="101677"/>
                      </a:cubicBezTo>
                      <a:cubicBezTo>
                        <a:pt x="46833" y="102168"/>
                        <a:pt x="46342" y="102106"/>
                        <a:pt x="46342" y="102554"/>
                      </a:cubicBezTo>
                      <a:cubicBezTo>
                        <a:pt x="46342" y="103001"/>
                        <a:pt x="46956" y="103572"/>
                        <a:pt x="46956" y="104124"/>
                      </a:cubicBezTo>
                      <a:cubicBezTo>
                        <a:pt x="46956" y="104677"/>
                        <a:pt x="46245" y="104712"/>
                        <a:pt x="45508" y="103510"/>
                      </a:cubicBezTo>
                      <a:cubicBezTo>
                        <a:pt x="44771" y="102308"/>
                        <a:pt x="43447" y="100150"/>
                        <a:pt x="42946" y="100641"/>
                      </a:cubicBezTo>
                      <a:cubicBezTo>
                        <a:pt x="42446" y="101133"/>
                        <a:pt x="43166" y="102124"/>
                        <a:pt x="43324" y="102492"/>
                      </a:cubicBezTo>
                      <a:cubicBezTo>
                        <a:pt x="43482" y="102861"/>
                        <a:pt x="44306" y="104861"/>
                        <a:pt x="43166" y="105546"/>
                      </a:cubicBezTo>
                      <a:cubicBezTo>
                        <a:pt x="41406" y="103058"/>
                        <a:pt x="40313" y="100161"/>
                        <a:pt x="39990" y="97132"/>
                      </a:cubicBezTo>
                      <a:lnTo>
                        <a:pt x="56168" y="97132"/>
                      </a:lnTo>
                      <a:close/>
                      <a:moveTo>
                        <a:pt x="56282" y="74786"/>
                      </a:moveTo>
                      <a:lnTo>
                        <a:pt x="55098" y="74786"/>
                      </a:lnTo>
                      <a:lnTo>
                        <a:pt x="55098" y="33550"/>
                      </a:lnTo>
                      <a:lnTo>
                        <a:pt x="56273" y="33550"/>
                      </a:lnTo>
                      <a:close/>
                      <a:moveTo>
                        <a:pt x="69530" y="104124"/>
                      </a:moveTo>
                      <a:cubicBezTo>
                        <a:pt x="68348" y="105923"/>
                        <a:pt x="67041" y="107635"/>
                        <a:pt x="65617" y="109248"/>
                      </a:cubicBezTo>
                      <a:lnTo>
                        <a:pt x="65617" y="108301"/>
                      </a:lnTo>
                      <a:cubicBezTo>
                        <a:pt x="65434" y="107923"/>
                        <a:pt x="65054" y="107682"/>
                        <a:pt x="64635" y="107678"/>
                      </a:cubicBezTo>
                      <a:cubicBezTo>
                        <a:pt x="64135" y="107726"/>
                        <a:pt x="63666" y="107946"/>
                        <a:pt x="63310" y="108301"/>
                      </a:cubicBezTo>
                      <a:lnTo>
                        <a:pt x="63310" y="111749"/>
                      </a:lnTo>
                      <a:cubicBezTo>
                        <a:pt x="61753" y="113291"/>
                        <a:pt x="60071" y="114703"/>
                        <a:pt x="58283" y="115969"/>
                      </a:cubicBezTo>
                      <a:lnTo>
                        <a:pt x="58037" y="115969"/>
                      </a:lnTo>
                      <a:lnTo>
                        <a:pt x="58037" y="113933"/>
                      </a:lnTo>
                      <a:lnTo>
                        <a:pt x="59397" y="113933"/>
                      </a:lnTo>
                      <a:lnTo>
                        <a:pt x="59397" y="101545"/>
                      </a:lnTo>
                      <a:lnTo>
                        <a:pt x="61459" y="101545"/>
                      </a:lnTo>
                      <a:lnTo>
                        <a:pt x="61459" y="104563"/>
                      </a:lnTo>
                      <a:lnTo>
                        <a:pt x="62441" y="104563"/>
                      </a:lnTo>
                      <a:lnTo>
                        <a:pt x="62441" y="98246"/>
                      </a:lnTo>
                      <a:lnTo>
                        <a:pt x="66451" y="98246"/>
                      </a:lnTo>
                      <a:lnTo>
                        <a:pt x="66451" y="104598"/>
                      </a:lnTo>
                      <a:lnTo>
                        <a:pt x="67530" y="104598"/>
                      </a:lnTo>
                      <a:lnTo>
                        <a:pt x="67530" y="101545"/>
                      </a:lnTo>
                      <a:lnTo>
                        <a:pt x="69530" y="101545"/>
                      </a:lnTo>
                      <a:close/>
                      <a:moveTo>
                        <a:pt x="72522" y="97106"/>
                      </a:moveTo>
                      <a:lnTo>
                        <a:pt x="56300" y="97106"/>
                      </a:lnTo>
                      <a:lnTo>
                        <a:pt x="56300" y="75593"/>
                      </a:lnTo>
                      <a:lnTo>
                        <a:pt x="72469" y="75593"/>
                      </a:lnTo>
                      <a:close/>
                      <a:moveTo>
                        <a:pt x="71645" y="23750"/>
                      </a:moveTo>
                      <a:cubicBezTo>
                        <a:pt x="61723" y="20575"/>
                        <a:pt x="51355" y="19014"/>
                        <a:pt x="40937" y="19126"/>
                      </a:cubicBezTo>
                      <a:cubicBezTo>
                        <a:pt x="29991" y="19211"/>
                        <a:pt x="19106" y="20778"/>
                        <a:pt x="8581" y="23785"/>
                      </a:cubicBezTo>
                      <a:cubicBezTo>
                        <a:pt x="8668" y="19065"/>
                        <a:pt x="5869" y="15187"/>
                        <a:pt x="2167" y="12537"/>
                      </a:cubicBezTo>
                      <a:cubicBezTo>
                        <a:pt x="5501" y="12046"/>
                        <a:pt x="10177" y="11607"/>
                        <a:pt x="11634" y="15169"/>
                      </a:cubicBezTo>
                      <a:lnTo>
                        <a:pt x="11353" y="15169"/>
                      </a:lnTo>
                      <a:cubicBezTo>
                        <a:pt x="4878" y="14555"/>
                        <a:pt x="11783" y="24908"/>
                        <a:pt x="14740" y="19205"/>
                      </a:cubicBezTo>
                      <a:cubicBezTo>
                        <a:pt x="15413" y="17737"/>
                        <a:pt x="15741" y="16135"/>
                        <a:pt x="15696" y="14520"/>
                      </a:cubicBezTo>
                      <a:cubicBezTo>
                        <a:pt x="13634" y="14310"/>
                        <a:pt x="13388" y="11888"/>
                        <a:pt x="15362" y="11888"/>
                      </a:cubicBezTo>
                      <a:cubicBezTo>
                        <a:pt x="17021" y="11888"/>
                        <a:pt x="16591" y="13976"/>
                        <a:pt x="15854" y="14564"/>
                      </a:cubicBezTo>
                      <a:cubicBezTo>
                        <a:pt x="16345" y="19740"/>
                        <a:pt x="22723" y="19714"/>
                        <a:pt x="22697" y="15441"/>
                      </a:cubicBezTo>
                      <a:cubicBezTo>
                        <a:pt x="22697" y="12572"/>
                        <a:pt x="20504" y="12055"/>
                        <a:pt x="18653" y="12634"/>
                      </a:cubicBezTo>
                      <a:cubicBezTo>
                        <a:pt x="18813" y="12142"/>
                        <a:pt x="19000" y="11658"/>
                        <a:pt x="19214" y="11186"/>
                      </a:cubicBezTo>
                      <a:lnTo>
                        <a:pt x="20969" y="10169"/>
                      </a:lnTo>
                      <a:cubicBezTo>
                        <a:pt x="20969" y="9124"/>
                        <a:pt x="20969" y="6782"/>
                        <a:pt x="21653" y="5948"/>
                      </a:cubicBezTo>
                      <a:cubicBezTo>
                        <a:pt x="22916" y="6659"/>
                        <a:pt x="23496" y="8633"/>
                        <a:pt x="23496" y="9958"/>
                      </a:cubicBezTo>
                      <a:cubicBezTo>
                        <a:pt x="24855" y="9774"/>
                        <a:pt x="26215" y="9958"/>
                        <a:pt x="26768" y="11432"/>
                      </a:cubicBezTo>
                      <a:cubicBezTo>
                        <a:pt x="22083" y="11739"/>
                        <a:pt x="22732" y="15099"/>
                        <a:pt x="24671" y="16696"/>
                      </a:cubicBezTo>
                      <a:cubicBezTo>
                        <a:pt x="26856" y="18451"/>
                        <a:pt x="30216" y="17933"/>
                        <a:pt x="30251" y="11958"/>
                      </a:cubicBezTo>
                      <a:cubicBezTo>
                        <a:pt x="32883" y="21443"/>
                        <a:pt x="39805" y="15591"/>
                        <a:pt x="39648" y="13099"/>
                      </a:cubicBezTo>
                      <a:cubicBezTo>
                        <a:pt x="39463" y="9923"/>
                        <a:pt x="37182" y="8291"/>
                        <a:pt x="35428" y="11002"/>
                      </a:cubicBezTo>
                      <a:lnTo>
                        <a:pt x="35120" y="9089"/>
                      </a:lnTo>
                      <a:lnTo>
                        <a:pt x="34875" y="7545"/>
                      </a:lnTo>
                      <a:cubicBezTo>
                        <a:pt x="35024" y="6668"/>
                        <a:pt x="36015" y="5387"/>
                        <a:pt x="37551" y="6747"/>
                      </a:cubicBezTo>
                      <a:lnTo>
                        <a:pt x="38481" y="7545"/>
                      </a:lnTo>
                      <a:cubicBezTo>
                        <a:pt x="38542" y="5791"/>
                        <a:pt x="38630" y="2615"/>
                        <a:pt x="40016" y="1325"/>
                      </a:cubicBezTo>
                      <a:cubicBezTo>
                        <a:pt x="41069" y="2615"/>
                        <a:pt x="41525" y="5571"/>
                        <a:pt x="41437" y="7212"/>
                      </a:cubicBezTo>
                      <a:lnTo>
                        <a:pt x="42271" y="6896"/>
                      </a:lnTo>
                      <a:cubicBezTo>
                        <a:pt x="46368" y="4624"/>
                        <a:pt x="45693" y="9274"/>
                        <a:pt x="44903" y="11432"/>
                      </a:cubicBezTo>
                      <a:cubicBezTo>
                        <a:pt x="42955" y="8686"/>
                        <a:pt x="40428" y="8905"/>
                        <a:pt x="40428" y="12967"/>
                      </a:cubicBezTo>
                      <a:cubicBezTo>
                        <a:pt x="40428" y="17652"/>
                        <a:pt x="49342" y="19109"/>
                        <a:pt x="49860" y="12572"/>
                      </a:cubicBezTo>
                      <a:cubicBezTo>
                        <a:pt x="52729" y="24347"/>
                        <a:pt x="61108" y="12081"/>
                        <a:pt x="53369" y="11432"/>
                      </a:cubicBezTo>
                      <a:cubicBezTo>
                        <a:pt x="53589" y="10318"/>
                        <a:pt x="54484" y="9923"/>
                        <a:pt x="56001" y="9949"/>
                      </a:cubicBezTo>
                      <a:lnTo>
                        <a:pt x="56589" y="9949"/>
                      </a:lnTo>
                      <a:lnTo>
                        <a:pt x="56589" y="9335"/>
                      </a:lnTo>
                      <a:cubicBezTo>
                        <a:pt x="56644" y="8026"/>
                        <a:pt x="57289" y="6813"/>
                        <a:pt x="58344" y="6036"/>
                      </a:cubicBezTo>
                      <a:cubicBezTo>
                        <a:pt x="59177" y="7054"/>
                        <a:pt x="59081" y="8931"/>
                        <a:pt x="58958" y="10133"/>
                      </a:cubicBezTo>
                      <a:cubicBezTo>
                        <a:pt x="60222" y="10598"/>
                        <a:pt x="61116" y="10906"/>
                        <a:pt x="61239" y="12388"/>
                      </a:cubicBezTo>
                      <a:lnTo>
                        <a:pt x="61020" y="12476"/>
                      </a:lnTo>
                      <a:cubicBezTo>
                        <a:pt x="56001" y="12906"/>
                        <a:pt x="55817" y="18617"/>
                        <a:pt x="60406" y="18617"/>
                      </a:cubicBezTo>
                      <a:cubicBezTo>
                        <a:pt x="63336" y="18617"/>
                        <a:pt x="65924" y="14801"/>
                        <a:pt x="62599" y="13073"/>
                      </a:cubicBezTo>
                      <a:cubicBezTo>
                        <a:pt x="63254" y="12585"/>
                        <a:pt x="63978" y="12200"/>
                        <a:pt x="64749" y="11932"/>
                      </a:cubicBezTo>
                      <a:cubicBezTo>
                        <a:pt x="66881" y="11932"/>
                        <a:pt x="65398" y="14090"/>
                        <a:pt x="64599" y="14740"/>
                      </a:cubicBezTo>
                      <a:lnTo>
                        <a:pt x="64599" y="15047"/>
                      </a:lnTo>
                      <a:cubicBezTo>
                        <a:pt x="64599" y="17082"/>
                        <a:pt x="65126" y="20504"/>
                        <a:pt x="67898" y="20504"/>
                      </a:cubicBezTo>
                      <a:cubicBezTo>
                        <a:pt x="73162" y="20504"/>
                        <a:pt x="71996" y="15047"/>
                        <a:pt x="68355" y="15380"/>
                      </a:cubicBezTo>
                      <a:cubicBezTo>
                        <a:pt x="68916" y="11686"/>
                        <a:pt x="75137" y="12213"/>
                        <a:pt x="77821" y="12458"/>
                      </a:cubicBezTo>
                      <a:cubicBezTo>
                        <a:pt x="75014" y="14941"/>
                        <a:pt x="70846" y="19293"/>
                        <a:pt x="71592" y="23785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3940" name="Google Shape;3940;p24"/>
                <p:cNvSpPr/>
                <p:nvPr/>
              </p:nvSpPr>
              <p:spPr>
                <a:xfrm>
                  <a:off x="1765253" y="1412585"/>
                  <a:ext cx="982" cy="4527"/>
                </a:xfrm>
                <a:custGeom>
                  <a:rect b="b" l="l" r="r" t="t"/>
                  <a:pathLst>
                    <a:path extrusionOk="0" h="4527" w="982">
                      <a:moveTo>
                        <a:pt x="0" y="0"/>
                      </a:moveTo>
                      <a:lnTo>
                        <a:pt x="983" y="0"/>
                      </a:lnTo>
                      <a:lnTo>
                        <a:pt x="983" y="4527"/>
                      </a:lnTo>
                      <a:lnTo>
                        <a:pt x="0" y="452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3941" name="Google Shape;3941;p24"/>
                <p:cNvSpPr/>
                <p:nvPr/>
              </p:nvSpPr>
              <p:spPr>
                <a:xfrm>
                  <a:off x="1803190" y="1460971"/>
                  <a:ext cx="710" cy="3237"/>
                </a:xfrm>
                <a:custGeom>
                  <a:rect b="b" l="l" r="r" t="t"/>
                  <a:pathLst>
                    <a:path extrusionOk="0" h="3237" w="710">
                      <a:moveTo>
                        <a:pt x="0" y="0"/>
                      </a:moveTo>
                      <a:lnTo>
                        <a:pt x="711" y="0"/>
                      </a:lnTo>
                      <a:lnTo>
                        <a:pt x="711" y="3237"/>
                      </a:lnTo>
                      <a:lnTo>
                        <a:pt x="0" y="323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3942" name="Google Shape;3942;p24"/>
                <p:cNvSpPr/>
                <p:nvPr/>
              </p:nvSpPr>
              <p:spPr>
                <a:xfrm>
                  <a:off x="1795206" y="1460971"/>
                  <a:ext cx="710" cy="3237"/>
                </a:xfrm>
                <a:custGeom>
                  <a:rect b="b" l="l" r="r" t="t"/>
                  <a:pathLst>
                    <a:path extrusionOk="0" h="3237" w="710">
                      <a:moveTo>
                        <a:pt x="0" y="0"/>
                      </a:moveTo>
                      <a:lnTo>
                        <a:pt x="711" y="0"/>
                      </a:lnTo>
                      <a:lnTo>
                        <a:pt x="711" y="3237"/>
                      </a:lnTo>
                      <a:lnTo>
                        <a:pt x="0" y="323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3943" name="Google Shape;3943;p24"/>
                <p:cNvSpPr/>
                <p:nvPr/>
              </p:nvSpPr>
              <p:spPr>
                <a:xfrm>
                  <a:off x="1798996" y="1455181"/>
                  <a:ext cx="982" cy="4527"/>
                </a:xfrm>
                <a:custGeom>
                  <a:rect b="b" l="l" r="r" t="t"/>
                  <a:pathLst>
                    <a:path extrusionOk="0" h="4527" w="982">
                      <a:moveTo>
                        <a:pt x="0" y="0"/>
                      </a:moveTo>
                      <a:lnTo>
                        <a:pt x="983" y="0"/>
                      </a:lnTo>
                      <a:lnTo>
                        <a:pt x="983" y="4527"/>
                      </a:lnTo>
                      <a:lnTo>
                        <a:pt x="0" y="452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3944" name="Google Shape;3944;p24"/>
                <p:cNvSpPr/>
                <p:nvPr/>
              </p:nvSpPr>
              <p:spPr>
                <a:xfrm>
                  <a:off x="1626654" y="1352311"/>
                  <a:ext cx="69779" cy="152501"/>
                </a:xfrm>
                <a:custGeom>
                  <a:rect b="b" l="l" r="r" t="t"/>
                  <a:pathLst>
                    <a:path extrusionOk="0" h="152501" w="69779">
                      <a:moveTo>
                        <a:pt x="56593" y="53562"/>
                      </a:moveTo>
                      <a:cubicBezTo>
                        <a:pt x="57411" y="52104"/>
                        <a:pt x="58706" y="50971"/>
                        <a:pt x="60260" y="50351"/>
                      </a:cubicBezTo>
                      <a:cubicBezTo>
                        <a:pt x="59637" y="49149"/>
                        <a:pt x="59119" y="48193"/>
                        <a:pt x="57672" y="47886"/>
                      </a:cubicBezTo>
                      <a:cubicBezTo>
                        <a:pt x="57428" y="47826"/>
                        <a:pt x="57177" y="47796"/>
                        <a:pt x="56926" y="47798"/>
                      </a:cubicBezTo>
                      <a:cubicBezTo>
                        <a:pt x="57759" y="45701"/>
                        <a:pt x="57452" y="43640"/>
                        <a:pt x="57330" y="41508"/>
                      </a:cubicBezTo>
                      <a:cubicBezTo>
                        <a:pt x="57635" y="41619"/>
                        <a:pt x="57973" y="41462"/>
                        <a:pt x="58084" y="41157"/>
                      </a:cubicBezTo>
                      <a:cubicBezTo>
                        <a:pt x="58196" y="40851"/>
                        <a:pt x="58038" y="40514"/>
                        <a:pt x="57733" y="40402"/>
                      </a:cubicBezTo>
                      <a:lnTo>
                        <a:pt x="57207" y="40244"/>
                      </a:lnTo>
                      <a:lnTo>
                        <a:pt x="57207" y="38147"/>
                      </a:lnTo>
                      <a:cubicBezTo>
                        <a:pt x="57454" y="37402"/>
                        <a:pt x="57828" y="36704"/>
                        <a:pt x="58312" y="36086"/>
                      </a:cubicBezTo>
                      <a:cubicBezTo>
                        <a:pt x="59435" y="35073"/>
                        <a:pt x="60678" y="34205"/>
                        <a:pt x="62015" y="33497"/>
                      </a:cubicBezTo>
                      <a:lnTo>
                        <a:pt x="61243" y="32883"/>
                      </a:lnTo>
                      <a:cubicBezTo>
                        <a:pt x="61007" y="32801"/>
                        <a:pt x="60781" y="32695"/>
                        <a:pt x="60567" y="32567"/>
                      </a:cubicBezTo>
                      <a:cubicBezTo>
                        <a:pt x="58812" y="31690"/>
                        <a:pt x="57207" y="31093"/>
                        <a:pt x="55540" y="32638"/>
                      </a:cubicBezTo>
                      <a:lnTo>
                        <a:pt x="55478" y="32541"/>
                      </a:lnTo>
                      <a:cubicBezTo>
                        <a:pt x="55250" y="32164"/>
                        <a:pt x="54934" y="31848"/>
                        <a:pt x="54557" y="31620"/>
                      </a:cubicBezTo>
                      <a:lnTo>
                        <a:pt x="54706" y="31620"/>
                      </a:lnTo>
                      <a:cubicBezTo>
                        <a:pt x="54052" y="29230"/>
                        <a:pt x="52802" y="27044"/>
                        <a:pt x="51074" y="25268"/>
                      </a:cubicBezTo>
                      <a:cubicBezTo>
                        <a:pt x="50926" y="24042"/>
                        <a:pt x="50853" y="22809"/>
                        <a:pt x="50855" y="21574"/>
                      </a:cubicBezTo>
                      <a:cubicBezTo>
                        <a:pt x="51533" y="20581"/>
                        <a:pt x="52487" y="19810"/>
                        <a:pt x="53601" y="19354"/>
                      </a:cubicBezTo>
                      <a:lnTo>
                        <a:pt x="54829" y="18951"/>
                      </a:lnTo>
                      <a:cubicBezTo>
                        <a:pt x="54522" y="17565"/>
                        <a:pt x="53846" y="16521"/>
                        <a:pt x="52197" y="16521"/>
                      </a:cubicBezTo>
                      <a:cubicBezTo>
                        <a:pt x="51406" y="16523"/>
                        <a:pt x="50636" y="16782"/>
                        <a:pt x="50004" y="17258"/>
                      </a:cubicBezTo>
                      <a:cubicBezTo>
                        <a:pt x="48775" y="14178"/>
                        <a:pt x="47538" y="14976"/>
                        <a:pt x="45757" y="15845"/>
                      </a:cubicBezTo>
                      <a:cubicBezTo>
                        <a:pt x="45767" y="14990"/>
                        <a:pt x="45236" y="14224"/>
                        <a:pt x="44432" y="13932"/>
                      </a:cubicBezTo>
                      <a:cubicBezTo>
                        <a:pt x="44443" y="13826"/>
                        <a:pt x="44422" y="13719"/>
                        <a:pt x="44371" y="13625"/>
                      </a:cubicBezTo>
                      <a:cubicBezTo>
                        <a:pt x="43246" y="11082"/>
                        <a:pt x="40956" y="9243"/>
                        <a:pt x="38230" y="8695"/>
                      </a:cubicBezTo>
                      <a:cubicBezTo>
                        <a:pt x="38895" y="7647"/>
                        <a:pt x="38589" y="6259"/>
                        <a:pt x="37545" y="5589"/>
                      </a:cubicBezTo>
                      <a:cubicBezTo>
                        <a:pt x="37376" y="5481"/>
                        <a:pt x="37193" y="5396"/>
                        <a:pt x="37001" y="5334"/>
                      </a:cubicBezTo>
                      <a:lnTo>
                        <a:pt x="37001" y="4097"/>
                      </a:lnTo>
                      <a:lnTo>
                        <a:pt x="38844" y="4097"/>
                      </a:lnTo>
                      <a:cubicBezTo>
                        <a:pt x="39200" y="4138"/>
                        <a:pt x="39522" y="3884"/>
                        <a:pt x="39564" y="3528"/>
                      </a:cubicBezTo>
                      <a:cubicBezTo>
                        <a:pt x="39605" y="3172"/>
                        <a:pt x="39351" y="2849"/>
                        <a:pt x="38995" y="2808"/>
                      </a:cubicBezTo>
                      <a:cubicBezTo>
                        <a:pt x="38945" y="2801"/>
                        <a:pt x="38894" y="2801"/>
                        <a:pt x="38844" y="2808"/>
                      </a:cubicBezTo>
                      <a:lnTo>
                        <a:pt x="37001" y="2808"/>
                      </a:lnTo>
                      <a:lnTo>
                        <a:pt x="37001" y="649"/>
                      </a:lnTo>
                      <a:cubicBezTo>
                        <a:pt x="37001" y="290"/>
                        <a:pt x="36711" y="0"/>
                        <a:pt x="36352" y="0"/>
                      </a:cubicBezTo>
                      <a:cubicBezTo>
                        <a:pt x="35993" y="0"/>
                        <a:pt x="35703" y="290"/>
                        <a:pt x="35703" y="649"/>
                      </a:cubicBezTo>
                      <a:lnTo>
                        <a:pt x="35703" y="2808"/>
                      </a:lnTo>
                      <a:lnTo>
                        <a:pt x="33852" y="2808"/>
                      </a:lnTo>
                      <a:cubicBezTo>
                        <a:pt x="33486" y="2765"/>
                        <a:pt x="33155" y="3028"/>
                        <a:pt x="33113" y="3394"/>
                      </a:cubicBezTo>
                      <a:cubicBezTo>
                        <a:pt x="33071" y="3759"/>
                        <a:pt x="33333" y="4090"/>
                        <a:pt x="33699" y="4132"/>
                      </a:cubicBezTo>
                      <a:cubicBezTo>
                        <a:pt x="33750" y="4138"/>
                        <a:pt x="33801" y="4138"/>
                        <a:pt x="33852" y="4132"/>
                      </a:cubicBezTo>
                      <a:lnTo>
                        <a:pt x="35703" y="4132"/>
                      </a:lnTo>
                      <a:lnTo>
                        <a:pt x="35703" y="5361"/>
                      </a:lnTo>
                      <a:cubicBezTo>
                        <a:pt x="34522" y="5741"/>
                        <a:pt x="33873" y="7006"/>
                        <a:pt x="34253" y="8187"/>
                      </a:cubicBezTo>
                      <a:cubicBezTo>
                        <a:pt x="34253" y="8189"/>
                        <a:pt x="34254" y="8192"/>
                        <a:pt x="34255" y="8194"/>
                      </a:cubicBezTo>
                      <a:cubicBezTo>
                        <a:pt x="34311" y="8380"/>
                        <a:pt x="34395" y="8558"/>
                        <a:pt x="34501" y="8721"/>
                      </a:cubicBezTo>
                      <a:cubicBezTo>
                        <a:pt x="31729" y="9335"/>
                        <a:pt x="29434" y="11270"/>
                        <a:pt x="28359" y="13897"/>
                      </a:cubicBezTo>
                      <a:cubicBezTo>
                        <a:pt x="27480" y="14165"/>
                        <a:pt x="26887" y="14987"/>
                        <a:pt x="26912" y="15906"/>
                      </a:cubicBezTo>
                      <a:cubicBezTo>
                        <a:pt x="25157" y="14976"/>
                        <a:pt x="23929" y="14152"/>
                        <a:pt x="22692" y="17258"/>
                      </a:cubicBezTo>
                      <a:cubicBezTo>
                        <a:pt x="22071" y="16788"/>
                        <a:pt x="21312" y="16538"/>
                        <a:pt x="20533" y="16547"/>
                      </a:cubicBezTo>
                      <a:cubicBezTo>
                        <a:pt x="19476" y="16520"/>
                        <a:pt x="18505" y="17128"/>
                        <a:pt x="18068" y="18091"/>
                      </a:cubicBezTo>
                      <a:cubicBezTo>
                        <a:pt x="17969" y="18379"/>
                        <a:pt x="17887" y="18671"/>
                        <a:pt x="17822" y="18968"/>
                      </a:cubicBezTo>
                      <a:cubicBezTo>
                        <a:pt x="19244" y="19372"/>
                        <a:pt x="21121" y="20205"/>
                        <a:pt x="21832" y="21600"/>
                      </a:cubicBezTo>
                      <a:cubicBezTo>
                        <a:pt x="21893" y="21793"/>
                        <a:pt x="21674" y="24443"/>
                        <a:pt x="21586" y="25268"/>
                      </a:cubicBezTo>
                      <a:cubicBezTo>
                        <a:pt x="19847" y="27041"/>
                        <a:pt x="18611" y="29246"/>
                        <a:pt x="18007" y="31655"/>
                      </a:cubicBezTo>
                      <a:cubicBezTo>
                        <a:pt x="17714" y="31859"/>
                        <a:pt x="17464" y="32119"/>
                        <a:pt x="17270" y="32418"/>
                      </a:cubicBezTo>
                      <a:lnTo>
                        <a:pt x="17208" y="32515"/>
                      </a:lnTo>
                      <a:cubicBezTo>
                        <a:pt x="15541" y="30971"/>
                        <a:pt x="13971" y="31637"/>
                        <a:pt x="12216" y="32453"/>
                      </a:cubicBezTo>
                      <a:cubicBezTo>
                        <a:pt x="11992" y="32583"/>
                        <a:pt x="11753" y="32686"/>
                        <a:pt x="11505" y="32760"/>
                      </a:cubicBezTo>
                      <a:lnTo>
                        <a:pt x="10733" y="33375"/>
                      </a:lnTo>
                      <a:cubicBezTo>
                        <a:pt x="12071" y="34097"/>
                        <a:pt x="13314" y="34981"/>
                        <a:pt x="14436" y="36007"/>
                      </a:cubicBezTo>
                      <a:cubicBezTo>
                        <a:pt x="14946" y="36614"/>
                        <a:pt x="15333" y="37314"/>
                        <a:pt x="15576" y="38068"/>
                      </a:cubicBezTo>
                      <a:lnTo>
                        <a:pt x="15576" y="39981"/>
                      </a:lnTo>
                      <a:lnTo>
                        <a:pt x="15576" y="40200"/>
                      </a:lnTo>
                      <a:lnTo>
                        <a:pt x="15120" y="40350"/>
                      </a:lnTo>
                      <a:cubicBezTo>
                        <a:pt x="14818" y="40470"/>
                        <a:pt x="14671" y="40811"/>
                        <a:pt x="14791" y="41113"/>
                      </a:cubicBezTo>
                      <a:cubicBezTo>
                        <a:pt x="14901" y="41390"/>
                        <a:pt x="15201" y="41540"/>
                        <a:pt x="15489" y="41464"/>
                      </a:cubicBezTo>
                      <a:cubicBezTo>
                        <a:pt x="15331" y="43622"/>
                        <a:pt x="15024" y="45745"/>
                        <a:pt x="15919" y="47868"/>
                      </a:cubicBezTo>
                      <a:cubicBezTo>
                        <a:pt x="15625" y="47839"/>
                        <a:pt x="15328" y="47861"/>
                        <a:pt x="15041" y="47930"/>
                      </a:cubicBezTo>
                      <a:cubicBezTo>
                        <a:pt x="13594" y="48237"/>
                        <a:pt x="13041" y="49228"/>
                        <a:pt x="12409" y="50395"/>
                      </a:cubicBezTo>
                      <a:cubicBezTo>
                        <a:pt x="13969" y="51004"/>
                        <a:pt x="15267" y="52140"/>
                        <a:pt x="16076" y="53606"/>
                      </a:cubicBezTo>
                      <a:cubicBezTo>
                        <a:pt x="16419" y="54308"/>
                        <a:pt x="17182" y="56238"/>
                        <a:pt x="17436" y="56896"/>
                      </a:cubicBezTo>
                      <a:lnTo>
                        <a:pt x="12" y="56896"/>
                      </a:lnTo>
                      <a:lnTo>
                        <a:pt x="12" y="116074"/>
                      </a:lnTo>
                      <a:cubicBezTo>
                        <a:pt x="-67" y="118998"/>
                        <a:pt x="245" y="121919"/>
                        <a:pt x="942" y="124760"/>
                      </a:cubicBezTo>
                      <a:cubicBezTo>
                        <a:pt x="4329" y="136569"/>
                        <a:pt x="16006" y="144737"/>
                        <a:pt x="26613" y="149510"/>
                      </a:cubicBezTo>
                      <a:cubicBezTo>
                        <a:pt x="28972" y="150580"/>
                        <a:pt x="31388" y="151518"/>
                        <a:pt x="33852" y="152317"/>
                      </a:cubicBezTo>
                      <a:lnTo>
                        <a:pt x="35106" y="152502"/>
                      </a:lnTo>
                      <a:lnTo>
                        <a:pt x="36247" y="152256"/>
                      </a:lnTo>
                      <a:cubicBezTo>
                        <a:pt x="44019" y="149852"/>
                        <a:pt x="51244" y="145947"/>
                        <a:pt x="57514" y="140763"/>
                      </a:cubicBezTo>
                      <a:cubicBezTo>
                        <a:pt x="64594" y="134621"/>
                        <a:pt x="69033" y="128366"/>
                        <a:pt x="69656" y="119189"/>
                      </a:cubicBezTo>
                      <a:cubicBezTo>
                        <a:pt x="69779" y="117434"/>
                        <a:pt x="69779" y="116039"/>
                        <a:pt x="69779" y="116039"/>
                      </a:cubicBezTo>
                      <a:lnTo>
                        <a:pt x="69779" y="56870"/>
                      </a:lnTo>
                      <a:lnTo>
                        <a:pt x="55285" y="56870"/>
                      </a:lnTo>
                      <a:cubicBezTo>
                        <a:pt x="55496" y="56230"/>
                        <a:pt x="56268" y="54282"/>
                        <a:pt x="56610" y="53580"/>
                      </a:cubicBezTo>
                      <a:close/>
                      <a:moveTo>
                        <a:pt x="6943" y="122812"/>
                      </a:moveTo>
                      <a:lnTo>
                        <a:pt x="2644" y="122812"/>
                      </a:lnTo>
                      <a:lnTo>
                        <a:pt x="2469" y="121794"/>
                      </a:lnTo>
                      <a:lnTo>
                        <a:pt x="3460" y="120715"/>
                      </a:lnTo>
                      <a:cubicBezTo>
                        <a:pt x="3460" y="120715"/>
                        <a:pt x="2583" y="119838"/>
                        <a:pt x="2469" y="119610"/>
                      </a:cubicBezTo>
                      <a:cubicBezTo>
                        <a:pt x="2283" y="119303"/>
                        <a:pt x="2189" y="118950"/>
                        <a:pt x="2197" y="118592"/>
                      </a:cubicBezTo>
                      <a:cubicBezTo>
                        <a:pt x="2197" y="118285"/>
                        <a:pt x="2135" y="117416"/>
                        <a:pt x="4355" y="117451"/>
                      </a:cubicBezTo>
                      <a:cubicBezTo>
                        <a:pt x="6575" y="117486"/>
                        <a:pt x="6636" y="118188"/>
                        <a:pt x="6636" y="118680"/>
                      </a:cubicBezTo>
                      <a:cubicBezTo>
                        <a:pt x="6473" y="119467"/>
                        <a:pt x="6061" y="120180"/>
                        <a:pt x="5460" y="120715"/>
                      </a:cubicBezTo>
                      <a:lnTo>
                        <a:pt x="6943" y="122470"/>
                      </a:lnTo>
                      <a:lnTo>
                        <a:pt x="6943" y="122812"/>
                      </a:lnTo>
                      <a:close/>
                      <a:moveTo>
                        <a:pt x="6943" y="97843"/>
                      </a:moveTo>
                      <a:lnTo>
                        <a:pt x="1916" y="97843"/>
                      </a:lnTo>
                      <a:lnTo>
                        <a:pt x="1916" y="97474"/>
                      </a:lnTo>
                      <a:cubicBezTo>
                        <a:pt x="1916" y="97325"/>
                        <a:pt x="3425" y="95719"/>
                        <a:pt x="3425" y="95719"/>
                      </a:cubicBezTo>
                      <a:cubicBezTo>
                        <a:pt x="3069" y="95371"/>
                        <a:pt x="2740" y="94995"/>
                        <a:pt x="2442" y="94596"/>
                      </a:cubicBezTo>
                      <a:cubicBezTo>
                        <a:pt x="2263" y="94300"/>
                        <a:pt x="2167" y="93960"/>
                        <a:pt x="2162" y="93614"/>
                      </a:cubicBezTo>
                      <a:cubicBezTo>
                        <a:pt x="2162" y="93298"/>
                        <a:pt x="2162" y="92438"/>
                        <a:pt x="4320" y="92473"/>
                      </a:cubicBezTo>
                      <a:cubicBezTo>
                        <a:pt x="6478" y="92508"/>
                        <a:pt x="6601" y="93210"/>
                        <a:pt x="6601" y="93701"/>
                      </a:cubicBezTo>
                      <a:cubicBezTo>
                        <a:pt x="6457" y="94494"/>
                        <a:pt x="6045" y="95212"/>
                        <a:pt x="5434" y="95737"/>
                      </a:cubicBezTo>
                      <a:lnTo>
                        <a:pt x="6908" y="97492"/>
                      </a:lnTo>
                      <a:close/>
                      <a:moveTo>
                        <a:pt x="7127" y="64626"/>
                      </a:moveTo>
                      <a:lnTo>
                        <a:pt x="2162" y="64626"/>
                      </a:lnTo>
                      <a:lnTo>
                        <a:pt x="2162" y="64319"/>
                      </a:lnTo>
                      <a:cubicBezTo>
                        <a:pt x="2601" y="63668"/>
                        <a:pt x="3097" y="63057"/>
                        <a:pt x="3644" y="62494"/>
                      </a:cubicBezTo>
                      <a:cubicBezTo>
                        <a:pt x="3287" y="62148"/>
                        <a:pt x="2953" y="61779"/>
                        <a:pt x="2644" y="61388"/>
                      </a:cubicBezTo>
                      <a:cubicBezTo>
                        <a:pt x="2477" y="61076"/>
                        <a:pt x="2392" y="60725"/>
                        <a:pt x="2399" y="60371"/>
                      </a:cubicBezTo>
                      <a:cubicBezTo>
                        <a:pt x="2399" y="60064"/>
                        <a:pt x="2337" y="59230"/>
                        <a:pt x="4557" y="59230"/>
                      </a:cubicBezTo>
                      <a:cubicBezTo>
                        <a:pt x="6777" y="59230"/>
                        <a:pt x="6838" y="59967"/>
                        <a:pt x="6838" y="60458"/>
                      </a:cubicBezTo>
                      <a:cubicBezTo>
                        <a:pt x="6677" y="61262"/>
                        <a:pt x="6254" y="61990"/>
                        <a:pt x="5636" y="62529"/>
                      </a:cubicBezTo>
                      <a:lnTo>
                        <a:pt x="7119" y="64284"/>
                      </a:lnTo>
                      <a:close/>
                      <a:moveTo>
                        <a:pt x="44854" y="17468"/>
                      </a:moveTo>
                      <a:lnTo>
                        <a:pt x="46143" y="17468"/>
                      </a:lnTo>
                      <a:cubicBezTo>
                        <a:pt x="46950" y="17468"/>
                        <a:pt x="47258" y="18091"/>
                        <a:pt x="47284" y="18951"/>
                      </a:cubicBezTo>
                      <a:cubicBezTo>
                        <a:pt x="47284" y="20425"/>
                        <a:pt x="45099" y="19872"/>
                        <a:pt x="44511" y="17626"/>
                      </a:cubicBezTo>
                      <a:cubicBezTo>
                        <a:pt x="44620" y="17575"/>
                        <a:pt x="44723" y="17514"/>
                        <a:pt x="44819" y="17442"/>
                      </a:cubicBezTo>
                      <a:close/>
                      <a:moveTo>
                        <a:pt x="43678" y="14976"/>
                      </a:moveTo>
                      <a:cubicBezTo>
                        <a:pt x="44139" y="14971"/>
                        <a:pt x="44515" y="15341"/>
                        <a:pt x="44520" y="15801"/>
                      </a:cubicBezTo>
                      <a:cubicBezTo>
                        <a:pt x="44525" y="16262"/>
                        <a:pt x="44156" y="16638"/>
                        <a:pt x="43696" y="16643"/>
                      </a:cubicBezTo>
                      <a:cubicBezTo>
                        <a:pt x="43235" y="16648"/>
                        <a:pt x="42859" y="16279"/>
                        <a:pt x="42853" y="15819"/>
                      </a:cubicBezTo>
                      <a:cubicBezTo>
                        <a:pt x="42853" y="15816"/>
                        <a:pt x="42853" y="15813"/>
                        <a:pt x="42853" y="15810"/>
                      </a:cubicBezTo>
                      <a:cubicBezTo>
                        <a:pt x="42848" y="15355"/>
                        <a:pt x="43213" y="14981"/>
                        <a:pt x="43668" y="14976"/>
                      </a:cubicBezTo>
                      <a:cubicBezTo>
                        <a:pt x="43681" y="14976"/>
                        <a:pt x="43692" y="14976"/>
                        <a:pt x="43704" y="14976"/>
                      </a:cubicBezTo>
                      <a:close/>
                      <a:moveTo>
                        <a:pt x="36256" y="6528"/>
                      </a:moveTo>
                      <a:cubicBezTo>
                        <a:pt x="36753" y="6399"/>
                        <a:pt x="37260" y="6698"/>
                        <a:pt x="37389" y="7195"/>
                      </a:cubicBezTo>
                      <a:cubicBezTo>
                        <a:pt x="37517" y="7692"/>
                        <a:pt x="37219" y="8200"/>
                        <a:pt x="36721" y="8328"/>
                      </a:cubicBezTo>
                      <a:cubicBezTo>
                        <a:pt x="36678" y="8339"/>
                        <a:pt x="36634" y="8347"/>
                        <a:pt x="36589" y="8352"/>
                      </a:cubicBezTo>
                      <a:cubicBezTo>
                        <a:pt x="36478" y="8370"/>
                        <a:pt x="36366" y="8370"/>
                        <a:pt x="36256" y="8352"/>
                      </a:cubicBezTo>
                      <a:cubicBezTo>
                        <a:pt x="35762" y="8324"/>
                        <a:pt x="35377" y="7916"/>
                        <a:pt x="35378" y="7422"/>
                      </a:cubicBezTo>
                      <a:cubicBezTo>
                        <a:pt x="35378" y="6938"/>
                        <a:pt x="35771" y="6545"/>
                        <a:pt x="36256" y="6545"/>
                      </a:cubicBezTo>
                      <a:close/>
                      <a:moveTo>
                        <a:pt x="36343" y="9765"/>
                      </a:moveTo>
                      <a:cubicBezTo>
                        <a:pt x="39168" y="9747"/>
                        <a:pt x="41755" y="11345"/>
                        <a:pt x="43002" y="13880"/>
                      </a:cubicBezTo>
                      <a:cubicBezTo>
                        <a:pt x="42329" y="14124"/>
                        <a:pt x="41836" y="14709"/>
                        <a:pt x="41713" y="15415"/>
                      </a:cubicBezTo>
                      <a:cubicBezTo>
                        <a:pt x="41142" y="14147"/>
                        <a:pt x="39865" y="13347"/>
                        <a:pt x="38475" y="13388"/>
                      </a:cubicBezTo>
                      <a:cubicBezTo>
                        <a:pt x="38449" y="12183"/>
                        <a:pt x="37850" y="11062"/>
                        <a:pt x="36861" y="10370"/>
                      </a:cubicBezTo>
                      <a:cubicBezTo>
                        <a:pt x="36685" y="10262"/>
                        <a:pt x="36500" y="10171"/>
                        <a:pt x="36308" y="10098"/>
                      </a:cubicBezTo>
                      <a:cubicBezTo>
                        <a:pt x="34967" y="10644"/>
                        <a:pt x="34088" y="11949"/>
                        <a:pt x="34088" y="13397"/>
                      </a:cubicBezTo>
                      <a:cubicBezTo>
                        <a:pt x="32696" y="13346"/>
                        <a:pt x="31413" y="14149"/>
                        <a:pt x="30851" y="15424"/>
                      </a:cubicBezTo>
                      <a:cubicBezTo>
                        <a:pt x="30730" y="14769"/>
                        <a:pt x="30293" y="14218"/>
                        <a:pt x="29684" y="13950"/>
                      </a:cubicBezTo>
                      <a:cubicBezTo>
                        <a:pt x="30911" y="11375"/>
                        <a:pt x="33517" y="9743"/>
                        <a:pt x="36370" y="9765"/>
                      </a:cubicBezTo>
                      <a:close/>
                      <a:moveTo>
                        <a:pt x="42169" y="17100"/>
                      </a:moveTo>
                      <a:cubicBezTo>
                        <a:pt x="41739" y="18091"/>
                        <a:pt x="41186" y="19074"/>
                        <a:pt x="39923" y="19074"/>
                      </a:cubicBezTo>
                      <a:cubicBezTo>
                        <a:pt x="38256" y="19074"/>
                        <a:pt x="38168" y="18196"/>
                        <a:pt x="38168" y="17872"/>
                      </a:cubicBezTo>
                      <a:cubicBezTo>
                        <a:pt x="38229" y="17407"/>
                        <a:pt x="38501" y="16995"/>
                        <a:pt x="38905" y="16757"/>
                      </a:cubicBezTo>
                      <a:cubicBezTo>
                        <a:pt x="39712" y="16424"/>
                        <a:pt x="41125" y="16757"/>
                        <a:pt x="42055" y="16977"/>
                      </a:cubicBezTo>
                      <a:close/>
                      <a:moveTo>
                        <a:pt x="34273" y="17872"/>
                      </a:moveTo>
                      <a:cubicBezTo>
                        <a:pt x="34273" y="18179"/>
                        <a:pt x="34211" y="19074"/>
                        <a:pt x="32518" y="19074"/>
                      </a:cubicBezTo>
                      <a:cubicBezTo>
                        <a:pt x="31255" y="19074"/>
                        <a:pt x="30667" y="18091"/>
                        <a:pt x="30263" y="17100"/>
                      </a:cubicBezTo>
                      <a:lnTo>
                        <a:pt x="30360" y="16977"/>
                      </a:lnTo>
                      <a:lnTo>
                        <a:pt x="31097" y="16793"/>
                      </a:lnTo>
                      <a:cubicBezTo>
                        <a:pt x="32185" y="16573"/>
                        <a:pt x="34334" y="16328"/>
                        <a:pt x="34334" y="17872"/>
                      </a:cubicBezTo>
                      <a:close/>
                      <a:moveTo>
                        <a:pt x="28763" y="14976"/>
                      </a:moveTo>
                      <a:cubicBezTo>
                        <a:pt x="29221" y="14929"/>
                        <a:pt x="29631" y="15262"/>
                        <a:pt x="29677" y="15720"/>
                      </a:cubicBezTo>
                      <a:cubicBezTo>
                        <a:pt x="29725" y="16178"/>
                        <a:pt x="29392" y="16587"/>
                        <a:pt x="28934" y="16635"/>
                      </a:cubicBezTo>
                      <a:cubicBezTo>
                        <a:pt x="28877" y="16641"/>
                        <a:pt x="28820" y="16641"/>
                        <a:pt x="28763" y="16635"/>
                      </a:cubicBezTo>
                      <a:cubicBezTo>
                        <a:pt x="28305" y="16682"/>
                        <a:pt x="27895" y="16349"/>
                        <a:pt x="27849" y="15891"/>
                      </a:cubicBezTo>
                      <a:cubicBezTo>
                        <a:pt x="27801" y="15433"/>
                        <a:pt x="28134" y="15024"/>
                        <a:pt x="28592" y="14976"/>
                      </a:cubicBezTo>
                      <a:cubicBezTo>
                        <a:pt x="28649" y="14970"/>
                        <a:pt x="28706" y="14970"/>
                        <a:pt x="28763" y="14976"/>
                      </a:cubicBezTo>
                      <a:close/>
                      <a:moveTo>
                        <a:pt x="26333" y="17468"/>
                      </a:moveTo>
                      <a:lnTo>
                        <a:pt x="27658" y="17468"/>
                      </a:lnTo>
                      <a:lnTo>
                        <a:pt x="27965" y="17626"/>
                      </a:lnTo>
                      <a:cubicBezTo>
                        <a:pt x="27377" y="19872"/>
                        <a:pt x="25192" y="20425"/>
                        <a:pt x="25192" y="18951"/>
                      </a:cubicBezTo>
                      <a:cubicBezTo>
                        <a:pt x="25245" y="18091"/>
                        <a:pt x="25552" y="17468"/>
                        <a:pt x="26333" y="17468"/>
                      </a:cubicBezTo>
                      <a:close/>
                      <a:moveTo>
                        <a:pt x="19244" y="18152"/>
                      </a:moveTo>
                      <a:cubicBezTo>
                        <a:pt x="19523" y="17815"/>
                        <a:pt x="19946" y="17630"/>
                        <a:pt x="20384" y="17652"/>
                      </a:cubicBezTo>
                      <a:cubicBezTo>
                        <a:pt x="21092" y="17652"/>
                        <a:pt x="21766" y="17956"/>
                        <a:pt x="22235" y="18486"/>
                      </a:cubicBezTo>
                      <a:cubicBezTo>
                        <a:pt x="22323" y="18547"/>
                        <a:pt x="23113" y="19661"/>
                        <a:pt x="23113" y="19661"/>
                      </a:cubicBezTo>
                      <a:cubicBezTo>
                        <a:pt x="23262" y="19039"/>
                        <a:pt x="23990" y="15406"/>
                        <a:pt x="25297" y="16363"/>
                      </a:cubicBezTo>
                      <a:lnTo>
                        <a:pt x="25455" y="16450"/>
                      </a:lnTo>
                      <a:cubicBezTo>
                        <a:pt x="24553" y="16933"/>
                        <a:pt x="24013" y="17895"/>
                        <a:pt x="24069" y="18916"/>
                      </a:cubicBezTo>
                      <a:cubicBezTo>
                        <a:pt x="23973" y="21820"/>
                        <a:pt x="28166" y="21548"/>
                        <a:pt x="29088" y="18152"/>
                      </a:cubicBezTo>
                      <a:lnTo>
                        <a:pt x="29491" y="18152"/>
                      </a:lnTo>
                      <a:cubicBezTo>
                        <a:pt x="30029" y="19405"/>
                        <a:pt x="31243" y="20233"/>
                        <a:pt x="32606" y="20276"/>
                      </a:cubicBezTo>
                      <a:cubicBezTo>
                        <a:pt x="35071" y="20276"/>
                        <a:pt x="35501" y="18679"/>
                        <a:pt x="35501" y="17907"/>
                      </a:cubicBezTo>
                      <a:cubicBezTo>
                        <a:pt x="35501" y="15968"/>
                        <a:pt x="33650" y="15380"/>
                        <a:pt x="32114" y="15503"/>
                      </a:cubicBezTo>
                      <a:cubicBezTo>
                        <a:pt x="32646" y="14926"/>
                        <a:pt x="33392" y="14593"/>
                        <a:pt x="34176" y="14582"/>
                      </a:cubicBezTo>
                      <a:lnTo>
                        <a:pt x="35194" y="14643"/>
                      </a:lnTo>
                      <a:cubicBezTo>
                        <a:pt x="35194" y="13467"/>
                        <a:pt x="35194" y="12143"/>
                        <a:pt x="36238" y="11432"/>
                      </a:cubicBezTo>
                      <a:cubicBezTo>
                        <a:pt x="37317" y="12143"/>
                        <a:pt x="37352" y="13467"/>
                        <a:pt x="37317" y="14643"/>
                      </a:cubicBezTo>
                      <a:cubicBezTo>
                        <a:pt x="38431" y="14547"/>
                        <a:pt x="39633" y="14547"/>
                        <a:pt x="40432" y="15520"/>
                      </a:cubicBezTo>
                      <a:cubicBezTo>
                        <a:pt x="38888" y="15398"/>
                        <a:pt x="37045" y="15985"/>
                        <a:pt x="37045" y="17924"/>
                      </a:cubicBezTo>
                      <a:cubicBezTo>
                        <a:pt x="37045" y="18696"/>
                        <a:pt x="37440" y="20293"/>
                        <a:pt x="39905" y="20293"/>
                      </a:cubicBezTo>
                      <a:cubicBezTo>
                        <a:pt x="41287" y="20250"/>
                        <a:pt x="42508" y="19383"/>
                        <a:pt x="43002" y="18091"/>
                      </a:cubicBezTo>
                      <a:lnTo>
                        <a:pt x="43090" y="17995"/>
                      </a:lnTo>
                      <a:lnTo>
                        <a:pt x="43397" y="18117"/>
                      </a:lnTo>
                      <a:cubicBezTo>
                        <a:pt x="43658" y="19309"/>
                        <a:pt x="44508" y="20284"/>
                        <a:pt x="45652" y="20706"/>
                      </a:cubicBezTo>
                      <a:cubicBezTo>
                        <a:pt x="49284" y="21785"/>
                        <a:pt x="49039" y="17196"/>
                        <a:pt x="47065" y="16450"/>
                      </a:cubicBezTo>
                      <a:lnTo>
                        <a:pt x="47222" y="16363"/>
                      </a:lnTo>
                      <a:cubicBezTo>
                        <a:pt x="48100" y="15749"/>
                        <a:pt x="48696" y="17196"/>
                        <a:pt x="48916" y="17810"/>
                      </a:cubicBezTo>
                      <a:cubicBezTo>
                        <a:pt x="49039" y="18152"/>
                        <a:pt x="49407" y="19661"/>
                        <a:pt x="49407" y="19661"/>
                      </a:cubicBezTo>
                      <a:cubicBezTo>
                        <a:pt x="50179" y="18609"/>
                        <a:pt x="50644" y="17652"/>
                        <a:pt x="52118" y="17652"/>
                      </a:cubicBezTo>
                      <a:cubicBezTo>
                        <a:pt x="52568" y="17616"/>
                        <a:pt x="53008" y="17803"/>
                        <a:pt x="53294" y="18152"/>
                      </a:cubicBezTo>
                      <a:cubicBezTo>
                        <a:pt x="52606" y="18425"/>
                        <a:pt x="51961" y="18798"/>
                        <a:pt x="51381" y="19258"/>
                      </a:cubicBezTo>
                      <a:cubicBezTo>
                        <a:pt x="49442" y="20767"/>
                        <a:pt x="49565" y="21320"/>
                        <a:pt x="49714" y="23355"/>
                      </a:cubicBezTo>
                      <a:cubicBezTo>
                        <a:pt x="45346" y="22109"/>
                        <a:pt x="40824" y="21486"/>
                        <a:pt x="36282" y="21504"/>
                      </a:cubicBezTo>
                      <a:cubicBezTo>
                        <a:pt x="31731" y="21492"/>
                        <a:pt x="27201" y="22115"/>
                        <a:pt x="22823" y="23355"/>
                      </a:cubicBezTo>
                      <a:cubicBezTo>
                        <a:pt x="22872" y="22751"/>
                        <a:pt x="22872" y="22144"/>
                        <a:pt x="22823" y="21539"/>
                      </a:cubicBezTo>
                      <a:cubicBezTo>
                        <a:pt x="22736" y="20091"/>
                        <a:pt x="20454" y="18644"/>
                        <a:pt x="19217" y="18152"/>
                      </a:cubicBezTo>
                      <a:close/>
                      <a:moveTo>
                        <a:pt x="21735" y="26628"/>
                      </a:moveTo>
                      <a:lnTo>
                        <a:pt x="22569" y="25794"/>
                      </a:lnTo>
                      <a:lnTo>
                        <a:pt x="22692" y="24654"/>
                      </a:lnTo>
                      <a:cubicBezTo>
                        <a:pt x="31551" y="22101"/>
                        <a:pt x="40951" y="22101"/>
                        <a:pt x="49811" y="24654"/>
                      </a:cubicBezTo>
                      <a:lnTo>
                        <a:pt x="49907" y="25794"/>
                      </a:lnTo>
                      <a:cubicBezTo>
                        <a:pt x="51536" y="27298"/>
                        <a:pt x="52727" y="29213"/>
                        <a:pt x="53355" y="31339"/>
                      </a:cubicBezTo>
                      <a:cubicBezTo>
                        <a:pt x="51697" y="31436"/>
                        <a:pt x="50276" y="33462"/>
                        <a:pt x="51820" y="34787"/>
                      </a:cubicBezTo>
                      <a:cubicBezTo>
                        <a:pt x="52111" y="35101"/>
                        <a:pt x="52293" y="35501"/>
                        <a:pt x="52337" y="35928"/>
                      </a:cubicBezTo>
                      <a:lnTo>
                        <a:pt x="52337" y="36024"/>
                      </a:lnTo>
                      <a:cubicBezTo>
                        <a:pt x="52262" y="36615"/>
                        <a:pt x="51722" y="37033"/>
                        <a:pt x="51130" y="36958"/>
                      </a:cubicBezTo>
                      <a:cubicBezTo>
                        <a:pt x="50597" y="36890"/>
                        <a:pt x="50195" y="36439"/>
                        <a:pt x="50188" y="35901"/>
                      </a:cubicBezTo>
                      <a:lnTo>
                        <a:pt x="50188" y="35252"/>
                      </a:lnTo>
                      <a:lnTo>
                        <a:pt x="48951" y="35068"/>
                      </a:lnTo>
                      <a:lnTo>
                        <a:pt x="48889" y="35191"/>
                      </a:lnTo>
                      <a:cubicBezTo>
                        <a:pt x="48763" y="35614"/>
                        <a:pt x="48342" y="35876"/>
                        <a:pt x="47907" y="35805"/>
                      </a:cubicBezTo>
                      <a:cubicBezTo>
                        <a:pt x="47267" y="35792"/>
                        <a:pt x="46760" y="35262"/>
                        <a:pt x="46773" y="34622"/>
                      </a:cubicBezTo>
                      <a:cubicBezTo>
                        <a:pt x="46776" y="34512"/>
                        <a:pt x="46794" y="34402"/>
                        <a:pt x="46828" y="34296"/>
                      </a:cubicBezTo>
                      <a:cubicBezTo>
                        <a:pt x="47060" y="33582"/>
                        <a:pt x="47828" y="33191"/>
                        <a:pt x="48542" y="33424"/>
                      </a:cubicBezTo>
                      <a:cubicBezTo>
                        <a:pt x="48679" y="33468"/>
                        <a:pt x="48808" y="33535"/>
                        <a:pt x="48925" y="33620"/>
                      </a:cubicBezTo>
                      <a:cubicBezTo>
                        <a:pt x="49239" y="33903"/>
                        <a:pt x="49516" y="34224"/>
                        <a:pt x="49749" y="34577"/>
                      </a:cubicBezTo>
                      <a:cubicBezTo>
                        <a:pt x="49933" y="32638"/>
                        <a:pt x="49969" y="31339"/>
                        <a:pt x="48117" y="30356"/>
                      </a:cubicBezTo>
                      <a:lnTo>
                        <a:pt x="47872" y="30199"/>
                      </a:lnTo>
                      <a:cubicBezTo>
                        <a:pt x="47968" y="29181"/>
                        <a:pt x="47723" y="27610"/>
                        <a:pt x="46828" y="26900"/>
                      </a:cubicBezTo>
                      <a:lnTo>
                        <a:pt x="46582" y="26689"/>
                      </a:lnTo>
                      <a:lnTo>
                        <a:pt x="46266" y="26777"/>
                      </a:lnTo>
                      <a:cubicBezTo>
                        <a:pt x="45161" y="27145"/>
                        <a:pt x="44424" y="28532"/>
                        <a:pt x="44143" y="29549"/>
                      </a:cubicBezTo>
                      <a:lnTo>
                        <a:pt x="43862" y="29549"/>
                      </a:lnTo>
                      <a:cubicBezTo>
                        <a:pt x="41774" y="29856"/>
                        <a:pt x="41371" y="31146"/>
                        <a:pt x="40844" y="33059"/>
                      </a:cubicBezTo>
                      <a:cubicBezTo>
                        <a:pt x="41177" y="32753"/>
                        <a:pt x="41564" y="32512"/>
                        <a:pt x="41985" y="32348"/>
                      </a:cubicBezTo>
                      <a:cubicBezTo>
                        <a:pt x="42695" y="32102"/>
                        <a:pt x="43897" y="32752"/>
                        <a:pt x="43739" y="33708"/>
                      </a:cubicBezTo>
                      <a:cubicBezTo>
                        <a:pt x="43707" y="34362"/>
                        <a:pt x="43151" y="34864"/>
                        <a:pt x="42497" y="34831"/>
                      </a:cubicBezTo>
                      <a:cubicBezTo>
                        <a:pt x="42407" y="34827"/>
                        <a:pt x="42317" y="34812"/>
                        <a:pt x="42230" y="34787"/>
                      </a:cubicBezTo>
                      <a:cubicBezTo>
                        <a:pt x="41780" y="34728"/>
                        <a:pt x="41463" y="34316"/>
                        <a:pt x="41520" y="33866"/>
                      </a:cubicBezTo>
                      <a:lnTo>
                        <a:pt x="41520" y="33708"/>
                      </a:lnTo>
                      <a:lnTo>
                        <a:pt x="40721" y="33524"/>
                      </a:lnTo>
                      <a:lnTo>
                        <a:pt x="40098" y="33524"/>
                      </a:lnTo>
                      <a:lnTo>
                        <a:pt x="40098" y="33673"/>
                      </a:lnTo>
                      <a:cubicBezTo>
                        <a:pt x="40062" y="34130"/>
                        <a:pt x="39679" y="34482"/>
                        <a:pt x="39221" y="34480"/>
                      </a:cubicBezTo>
                      <a:cubicBezTo>
                        <a:pt x="38576" y="34554"/>
                        <a:pt x="37994" y="34090"/>
                        <a:pt x="37920" y="33446"/>
                      </a:cubicBezTo>
                      <a:cubicBezTo>
                        <a:pt x="37908" y="33349"/>
                        <a:pt x="37909" y="33252"/>
                        <a:pt x="37923" y="33155"/>
                      </a:cubicBezTo>
                      <a:cubicBezTo>
                        <a:pt x="37923" y="32164"/>
                        <a:pt x="39221" y="31769"/>
                        <a:pt x="39870" y="32102"/>
                      </a:cubicBezTo>
                      <a:cubicBezTo>
                        <a:pt x="40231" y="32328"/>
                        <a:pt x="40562" y="32599"/>
                        <a:pt x="40853" y="32910"/>
                      </a:cubicBezTo>
                      <a:cubicBezTo>
                        <a:pt x="40704" y="30962"/>
                        <a:pt x="40519" y="29698"/>
                        <a:pt x="38484" y="29023"/>
                      </a:cubicBezTo>
                      <a:lnTo>
                        <a:pt x="38238" y="28961"/>
                      </a:lnTo>
                      <a:cubicBezTo>
                        <a:pt x="38142" y="27917"/>
                        <a:pt x="37615" y="26400"/>
                        <a:pt x="36633" y="25882"/>
                      </a:cubicBezTo>
                      <a:lnTo>
                        <a:pt x="36326" y="25724"/>
                      </a:lnTo>
                      <a:lnTo>
                        <a:pt x="36019" y="25847"/>
                      </a:lnTo>
                      <a:cubicBezTo>
                        <a:pt x="35060" y="26586"/>
                        <a:pt x="34483" y="27716"/>
                        <a:pt x="34448" y="28926"/>
                      </a:cubicBezTo>
                      <a:lnTo>
                        <a:pt x="34167" y="29023"/>
                      </a:lnTo>
                      <a:cubicBezTo>
                        <a:pt x="32167" y="29698"/>
                        <a:pt x="31983" y="30962"/>
                        <a:pt x="31790" y="32910"/>
                      </a:cubicBezTo>
                      <a:cubicBezTo>
                        <a:pt x="32092" y="32607"/>
                        <a:pt x="32435" y="32346"/>
                        <a:pt x="32808" y="32137"/>
                      </a:cubicBezTo>
                      <a:cubicBezTo>
                        <a:pt x="33457" y="31769"/>
                        <a:pt x="34755" y="32137"/>
                        <a:pt x="34755" y="33155"/>
                      </a:cubicBezTo>
                      <a:cubicBezTo>
                        <a:pt x="34838" y="33804"/>
                        <a:pt x="34379" y="34398"/>
                        <a:pt x="33731" y="34480"/>
                      </a:cubicBezTo>
                      <a:cubicBezTo>
                        <a:pt x="33631" y="34492"/>
                        <a:pt x="33530" y="34492"/>
                        <a:pt x="33430" y="34480"/>
                      </a:cubicBezTo>
                      <a:cubicBezTo>
                        <a:pt x="32904" y="34480"/>
                        <a:pt x="32658" y="34173"/>
                        <a:pt x="32553" y="33673"/>
                      </a:cubicBezTo>
                      <a:lnTo>
                        <a:pt x="32553" y="33550"/>
                      </a:lnTo>
                      <a:lnTo>
                        <a:pt x="31167" y="33550"/>
                      </a:lnTo>
                      <a:lnTo>
                        <a:pt x="31167" y="33708"/>
                      </a:lnTo>
                      <a:cubicBezTo>
                        <a:pt x="31228" y="34155"/>
                        <a:pt x="30916" y="34566"/>
                        <a:pt x="30469" y="34627"/>
                      </a:cubicBezTo>
                      <a:cubicBezTo>
                        <a:pt x="30465" y="34628"/>
                        <a:pt x="30461" y="34628"/>
                        <a:pt x="30456" y="34629"/>
                      </a:cubicBezTo>
                      <a:cubicBezTo>
                        <a:pt x="29825" y="34820"/>
                        <a:pt x="29160" y="34464"/>
                        <a:pt x="28968" y="33833"/>
                      </a:cubicBezTo>
                      <a:cubicBezTo>
                        <a:pt x="28944" y="33753"/>
                        <a:pt x="28928" y="33669"/>
                        <a:pt x="28921" y="33585"/>
                      </a:cubicBezTo>
                      <a:cubicBezTo>
                        <a:pt x="28763" y="32602"/>
                        <a:pt x="29965" y="31980"/>
                        <a:pt x="30676" y="32199"/>
                      </a:cubicBezTo>
                      <a:cubicBezTo>
                        <a:pt x="31091" y="32373"/>
                        <a:pt x="31477" y="32613"/>
                        <a:pt x="31816" y="32910"/>
                      </a:cubicBezTo>
                      <a:cubicBezTo>
                        <a:pt x="31290" y="31058"/>
                        <a:pt x="30939" y="29698"/>
                        <a:pt x="28798" y="29400"/>
                      </a:cubicBezTo>
                      <a:lnTo>
                        <a:pt x="28517" y="29400"/>
                      </a:lnTo>
                      <a:cubicBezTo>
                        <a:pt x="28272" y="28417"/>
                        <a:pt x="27500" y="26970"/>
                        <a:pt x="26420" y="26628"/>
                      </a:cubicBezTo>
                      <a:lnTo>
                        <a:pt x="26087" y="26540"/>
                      </a:lnTo>
                      <a:lnTo>
                        <a:pt x="25833" y="26724"/>
                      </a:lnTo>
                      <a:cubicBezTo>
                        <a:pt x="24955" y="27426"/>
                        <a:pt x="24701" y="29032"/>
                        <a:pt x="24789" y="30049"/>
                      </a:cubicBezTo>
                      <a:lnTo>
                        <a:pt x="24543" y="30172"/>
                      </a:lnTo>
                      <a:cubicBezTo>
                        <a:pt x="22692" y="31190"/>
                        <a:pt x="22692" y="32453"/>
                        <a:pt x="22911" y="34427"/>
                      </a:cubicBezTo>
                      <a:cubicBezTo>
                        <a:pt x="23159" y="34070"/>
                        <a:pt x="23454" y="33748"/>
                        <a:pt x="23788" y="33471"/>
                      </a:cubicBezTo>
                      <a:cubicBezTo>
                        <a:pt x="24389" y="33029"/>
                        <a:pt x="25235" y="33157"/>
                        <a:pt x="25677" y="33757"/>
                      </a:cubicBezTo>
                      <a:cubicBezTo>
                        <a:pt x="25764" y="33876"/>
                        <a:pt x="25832" y="34007"/>
                        <a:pt x="25876" y="34147"/>
                      </a:cubicBezTo>
                      <a:cubicBezTo>
                        <a:pt x="26071" y="34777"/>
                        <a:pt x="25719" y="35444"/>
                        <a:pt x="25089" y="35639"/>
                      </a:cubicBezTo>
                      <a:cubicBezTo>
                        <a:pt x="24997" y="35668"/>
                        <a:pt x="24903" y="35685"/>
                        <a:pt x="24806" y="35691"/>
                      </a:cubicBezTo>
                      <a:cubicBezTo>
                        <a:pt x="24357" y="35764"/>
                        <a:pt x="23927" y="35482"/>
                        <a:pt x="23815" y="35042"/>
                      </a:cubicBezTo>
                      <a:lnTo>
                        <a:pt x="23701" y="34936"/>
                      </a:lnTo>
                      <a:lnTo>
                        <a:pt x="22472" y="35120"/>
                      </a:lnTo>
                      <a:lnTo>
                        <a:pt x="22472" y="35814"/>
                      </a:lnTo>
                      <a:cubicBezTo>
                        <a:pt x="22438" y="36414"/>
                        <a:pt x="21924" y="36872"/>
                        <a:pt x="21324" y="36838"/>
                      </a:cubicBezTo>
                      <a:cubicBezTo>
                        <a:pt x="20819" y="36809"/>
                        <a:pt x="20400" y="36436"/>
                        <a:pt x="20314" y="35936"/>
                      </a:cubicBezTo>
                      <a:lnTo>
                        <a:pt x="20314" y="35814"/>
                      </a:lnTo>
                      <a:cubicBezTo>
                        <a:pt x="20368" y="35383"/>
                        <a:pt x="20562" y="34982"/>
                        <a:pt x="20867" y="34673"/>
                      </a:cubicBezTo>
                      <a:cubicBezTo>
                        <a:pt x="22411" y="33348"/>
                        <a:pt x="20928" y="31286"/>
                        <a:pt x="19235" y="31225"/>
                      </a:cubicBezTo>
                      <a:cubicBezTo>
                        <a:pt x="19783" y="29535"/>
                        <a:pt x="20649" y="27966"/>
                        <a:pt x="21788" y="26601"/>
                      </a:cubicBezTo>
                      <a:close/>
                      <a:moveTo>
                        <a:pt x="15173" y="35164"/>
                      </a:moveTo>
                      <a:cubicBezTo>
                        <a:pt x="14538" y="34521"/>
                        <a:pt x="13825" y="33961"/>
                        <a:pt x="13050" y="33497"/>
                      </a:cubicBezTo>
                      <a:lnTo>
                        <a:pt x="12830" y="33375"/>
                      </a:lnTo>
                      <a:cubicBezTo>
                        <a:pt x="14252" y="32638"/>
                        <a:pt x="15576" y="32234"/>
                        <a:pt x="16717" y="33804"/>
                      </a:cubicBezTo>
                      <a:lnTo>
                        <a:pt x="17700" y="33743"/>
                      </a:lnTo>
                      <a:cubicBezTo>
                        <a:pt x="17856" y="33439"/>
                        <a:pt x="18032" y="33146"/>
                        <a:pt x="18226" y="32866"/>
                      </a:cubicBezTo>
                      <a:cubicBezTo>
                        <a:pt x="19489" y="31567"/>
                        <a:pt x="20753" y="33111"/>
                        <a:pt x="19981" y="33743"/>
                      </a:cubicBezTo>
                      <a:cubicBezTo>
                        <a:pt x="19622" y="34083"/>
                        <a:pt x="19357" y="34509"/>
                        <a:pt x="19209" y="34980"/>
                      </a:cubicBezTo>
                      <a:cubicBezTo>
                        <a:pt x="19117" y="35208"/>
                        <a:pt x="19055" y="35447"/>
                        <a:pt x="19024" y="35691"/>
                      </a:cubicBezTo>
                      <a:lnTo>
                        <a:pt x="19024" y="35778"/>
                      </a:lnTo>
                      <a:cubicBezTo>
                        <a:pt x="19173" y="38244"/>
                        <a:pt x="22630" y="38805"/>
                        <a:pt x="23411" y="36489"/>
                      </a:cubicBezTo>
                      <a:cubicBezTo>
                        <a:pt x="23818" y="36792"/>
                        <a:pt x="24337" y="36904"/>
                        <a:pt x="24832" y="36796"/>
                      </a:cubicBezTo>
                      <a:cubicBezTo>
                        <a:pt x="26110" y="36667"/>
                        <a:pt x="27042" y="35528"/>
                        <a:pt x="26913" y="34250"/>
                      </a:cubicBezTo>
                      <a:cubicBezTo>
                        <a:pt x="26902" y="34144"/>
                        <a:pt x="26884" y="34040"/>
                        <a:pt x="26859" y="33936"/>
                      </a:cubicBezTo>
                      <a:cubicBezTo>
                        <a:pt x="26718" y="32762"/>
                        <a:pt x="25652" y="31925"/>
                        <a:pt x="24478" y="32066"/>
                      </a:cubicBezTo>
                      <a:cubicBezTo>
                        <a:pt x="24314" y="32087"/>
                        <a:pt x="24153" y="32125"/>
                        <a:pt x="23999" y="32181"/>
                      </a:cubicBezTo>
                      <a:cubicBezTo>
                        <a:pt x="24429" y="31304"/>
                        <a:pt x="25139" y="31129"/>
                        <a:pt x="25999" y="30857"/>
                      </a:cubicBezTo>
                      <a:lnTo>
                        <a:pt x="25876" y="30304"/>
                      </a:lnTo>
                      <a:cubicBezTo>
                        <a:pt x="25746" y="29479"/>
                        <a:pt x="25907" y="28635"/>
                        <a:pt x="26333" y="27917"/>
                      </a:cubicBezTo>
                      <a:cubicBezTo>
                        <a:pt x="26953" y="28478"/>
                        <a:pt x="27357" y="29239"/>
                        <a:pt x="27473" y="30067"/>
                      </a:cubicBezTo>
                      <a:lnTo>
                        <a:pt x="27535" y="30628"/>
                      </a:lnTo>
                      <a:cubicBezTo>
                        <a:pt x="28359" y="30456"/>
                        <a:pt x="29217" y="30658"/>
                        <a:pt x="29877" y="31181"/>
                      </a:cubicBezTo>
                      <a:cubicBezTo>
                        <a:pt x="28700" y="31168"/>
                        <a:pt x="27735" y="32111"/>
                        <a:pt x="27721" y="33289"/>
                      </a:cubicBezTo>
                      <a:cubicBezTo>
                        <a:pt x="27719" y="33465"/>
                        <a:pt x="27739" y="33641"/>
                        <a:pt x="27780" y="33813"/>
                      </a:cubicBezTo>
                      <a:cubicBezTo>
                        <a:pt x="27910" y="35096"/>
                        <a:pt x="29055" y="36029"/>
                        <a:pt x="30338" y="35900"/>
                      </a:cubicBezTo>
                      <a:cubicBezTo>
                        <a:pt x="30440" y="35889"/>
                        <a:pt x="30540" y="35872"/>
                        <a:pt x="30641" y="35849"/>
                      </a:cubicBezTo>
                      <a:cubicBezTo>
                        <a:pt x="31177" y="35799"/>
                        <a:pt x="31663" y="35516"/>
                        <a:pt x="31974" y="35077"/>
                      </a:cubicBezTo>
                      <a:cubicBezTo>
                        <a:pt x="32344" y="35482"/>
                        <a:pt x="32872" y="35707"/>
                        <a:pt x="33422" y="35691"/>
                      </a:cubicBezTo>
                      <a:cubicBezTo>
                        <a:pt x="34688" y="35786"/>
                        <a:pt x="35791" y="34838"/>
                        <a:pt x="35887" y="33572"/>
                      </a:cubicBezTo>
                      <a:cubicBezTo>
                        <a:pt x="35896" y="33456"/>
                        <a:pt x="35896" y="33340"/>
                        <a:pt x="35887" y="33225"/>
                      </a:cubicBezTo>
                      <a:cubicBezTo>
                        <a:pt x="35948" y="32044"/>
                        <a:pt x="35040" y="31038"/>
                        <a:pt x="33859" y="30978"/>
                      </a:cubicBezTo>
                      <a:cubicBezTo>
                        <a:pt x="33701" y="30970"/>
                        <a:pt x="33543" y="30978"/>
                        <a:pt x="33387" y="31006"/>
                      </a:cubicBezTo>
                      <a:cubicBezTo>
                        <a:pt x="33947" y="30372"/>
                        <a:pt x="34761" y="30022"/>
                        <a:pt x="35606" y="30049"/>
                      </a:cubicBezTo>
                      <a:lnTo>
                        <a:pt x="35606" y="29470"/>
                      </a:lnTo>
                      <a:cubicBezTo>
                        <a:pt x="35570" y="28634"/>
                        <a:pt x="35835" y="27812"/>
                        <a:pt x="36352" y="27154"/>
                      </a:cubicBezTo>
                      <a:cubicBezTo>
                        <a:pt x="36866" y="27814"/>
                        <a:pt x="37127" y="28635"/>
                        <a:pt x="37089" y="29470"/>
                      </a:cubicBezTo>
                      <a:lnTo>
                        <a:pt x="37089" y="30049"/>
                      </a:lnTo>
                      <a:cubicBezTo>
                        <a:pt x="37923" y="30025"/>
                        <a:pt x="38725" y="30376"/>
                        <a:pt x="39274" y="31006"/>
                      </a:cubicBezTo>
                      <a:cubicBezTo>
                        <a:pt x="37923" y="30944"/>
                        <a:pt x="36747" y="31629"/>
                        <a:pt x="36747" y="33199"/>
                      </a:cubicBezTo>
                      <a:cubicBezTo>
                        <a:pt x="36663" y="34490"/>
                        <a:pt x="37641" y="35605"/>
                        <a:pt x="38931" y="35689"/>
                      </a:cubicBezTo>
                      <a:cubicBezTo>
                        <a:pt x="39025" y="35695"/>
                        <a:pt x="39119" y="35696"/>
                        <a:pt x="39212" y="35691"/>
                      </a:cubicBezTo>
                      <a:cubicBezTo>
                        <a:pt x="39766" y="35719"/>
                        <a:pt x="40303" y="35493"/>
                        <a:pt x="40669" y="35077"/>
                      </a:cubicBezTo>
                      <a:cubicBezTo>
                        <a:pt x="40984" y="35565"/>
                        <a:pt x="41503" y="35887"/>
                        <a:pt x="42081" y="35954"/>
                      </a:cubicBezTo>
                      <a:cubicBezTo>
                        <a:pt x="43346" y="36248"/>
                        <a:pt x="44610" y="35461"/>
                        <a:pt x="44904" y="34197"/>
                      </a:cubicBezTo>
                      <a:cubicBezTo>
                        <a:pt x="44925" y="34107"/>
                        <a:pt x="44940" y="34018"/>
                        <a:pt x="44950" y="33927"/>
                      </a:cubicBezTo>
                      <a:cubicBezTo>
                        <a:pt x="45221" y="32776"/>
                        <a:pt x="44509" y="31623"/>
                        <a:pt x="43358" y="31352"/>
                      </a:cubicBezTo>
                      <a:cubicBezTo>
                        <a:pt x="43193" y="31314"/>
                        <a:pt x="43023" y="31294"/>
                        <a:pt x="42853" y="31295"/>
                      </a:cubicBezTo>
                      <a:cubicBezTo>
                        <a:pt x="43511" y="30768"/>
                        <a:pt x="44368" y="30556"/>
                        <a:pt x="45196" y="30716"/>
                      </a:cubicBezTo>
                      <a:lnTo>
                        <a:pt x="45257" y="30163"/>
                      </a:lnTo>
                      <a:cubicBezTo>
                        <a:pt x="45382" y="29335"/>
                        <a:pt x="45784" y="28575"/>
                        <a:pt x="46398" y="28005"/>
                      </a:cubicBezTo>
                      <a:cubicBezTo>
                        <a:pt x="46790" y="28742"/>
                        <a:pt x="46900" y="29598"/>
                        <a:pt x="46705" y="30409"/>
                      </a:cubicBezTo>
                      <a:lnTo>
                        <a:pt x="46617" y="30962"/>
                      </a:lnTo>
                      <a:cubicBezTo>
                        <a:pt x="47444" y="31111"/>
                        <a:pt x="48170" y="31601"/>
                        <a:pt x="48617" y="32313"/>
                      </a:cubicBezTo>
                      <a:cubicBezTo>
                        <a:pt x="47293" y="32006"/>
                        <a:pt x="46029" y="32471"/>
                        <a:pt x="45749" y="34068"/>
                      </a:cubicBezTo>
                      <a:cubicBezTo>
                        <a:pt x="45444" y="35321"/>
                        <a:pt x="46214" y="36582"/>
                        <a:pt x="47465" y="36886"/>
                      </a:cubicBezTo>
                      <a:cubicBezTo>
                        <a:pt x="47559" y="36909"/>
                        <a:pt x="47653" y="36925"/>
                        <a:pt x="47749" y="36937"/>
                      </a:cubicBezTo>
                      <a:cubicBezTo>
                        <a:pt x="48227" y="37062"/>
                        <a:pt x="48737" y="36973"/>
                        <a:pt x="49144" y="36691"/>
                      </a:cubicBezTo>
                      <a:cubicBezTo>
                        <a:pt x="49942" y="38998"/>
                        <a:pt x="53390" y="38446"/>
                        <a:pt x="53531" y="35980"/>
                      </a:cubicBezTo>
                      <a:lnTo>
                        <a:pt x="53531" y="35884"/>
                      </a:lnTo>
                      <a:cubicBezTo>
                        <a:pt x="53497" y="35652"/>
                        <a:pt x="53435" y="35425"/>
                        <a:pt x="53346" y="35208"/>
                      </a:cubicBezTo>
                      <a:cubicBezTo>
                        <a:pt x="53192" y="34724"/>
                        <a:pt x="52914" y="34289"/>
                        <a:pt x="52539" y="33945"/>
                      </a:cubicBezTo>
                      <a:cubicBezTo>
                        <a:pt x="51837" y="33331"/>
                        <a:pt x="53066" y="31787"/>
                        <a:pt x="54364" y="33067"/>
                      </a:cubicBezTo>
                      <a:lnTo>
                        <a:pt x="54882" y="33945"/>
                      </a:lnTo>
                      <a:lnTo>
                        <a:pt x="55873" y="34033"/>
                      </a:lnTo>
                      <a:cubicBezTo>
                        <a:pt x="57014" y="32462"/>
                        <a:pt x="58339" y="32831"/>
                        <a:pt x="59751" y="33568"/>
                      </a:cubicBezTo>
                      <a:lnTo>
                        <a:pt x="59541" y="33690"/>
                      </a:lnTo>
                      <a:cubicBezTo>
                        <a:pt x="58765" y="34157"/>
                        <a:pt x="58049" y="34717"/>
                        <a:pt x="57409" y="35357"/>
                      </a:cubicBezTo>
                      <a:cubicBezTo>
                        <a:pt x="56676" y="36161"/>
                        <a:pt x="56186" y="37156"/>
                        <a:pt x="55996" y="38226"/>
                      </a:cubicBezTo>
                      <a:lnTo>
                        <a:pt x="55996" y="39920"/>
                      </a:lnTo>
                      <a:cubicBezTo>
                        <a:pt x="43139" y="36162"/>
                        <a:pt x="29480" y="36141"/>
                        <a:pt x="16612" y="39858"/>
                      </a:cubicBezTo>
                      <a:lnTo>
                        <a:pt x="16612" y="38103"/>
                      </a:lnTo>
                      <a:cubicBezTo>
                        <a:pt x="16439" y="37007"/>
                        <a:pt x="15948" y="35985"/>
                        <a:pt x="15199" y="35164"/>
                      </a:cubicBezTo>
                      <a:close/>
                      <a:moveTo>
                        <a:pt x="50741" y="50448"/>
                      </a:moveTo>
                      <a:cubicBezTo>
                        <a:pt x="50644" y="51325"/>
                        <a:pt x="50521" y="51922"/>
                        <a:pt x="49565" y="51834"/>
                      </a:cubicBezTo>
                      <a:cubicBezTo>
                        <a:pt x="48067" y="51473"/>
                        <a:pt x="46936" y="50243"/>
                        <a:pt x="46705" y="48719"/>
                      </a:cubicBezTo>
                      <a:cubicBezTo>
                        <a:pt x="47962" y="48263"/>
                        <a:pt x="48611" y="46874"/>
                        <a:pt x="48154" y="45617"/>
                      </a:cubicBezTo>
                      <a:cubicBezTo>
                        <a:pt x="47698" y="44360"/>
                        <a:pt x="46309" y="43711"/>
                        <a:pt x="45052" y="44167"/>
                      </a:cubicBezTo>
                      <a:cubicBezTo>
                        <a:pt x="43795" y="44624"/>
                        <a:pt x="43145" y="46013"/>
                        <a:pt x="43603" y="47270"/>
                      </a:cubicBezTo>
                      <a:cubicBezTo>
                        <a:pt x="43730" y="47620"/>
                        <a:pt x="43935" y="47936"/>
                        <a:pt x="44204" y="48193"/>
                      </a:cubicBezTo>
                      <a:cubicBezTo>
                        <a:pt x="44176" y="48397"/>
                        <a:pt x="44114" y="48597"/>
                        <a:pt x="44020" y="48781"/>
                      </a:cubicBezTo>
                      <a:cubicBezTo>
                        <a:pt x="43458" y="49982"/>
                        <a:pt x="42337" y="50826"/>
                        <a:pt x="41028" y="51036"/>
                      </a:cubicBezTo>
                      <a:cubicBezTo>
                        <a:pt x="39949" y="51036"/>
                        <a:pt x="38624" y="50229"/>
                        <a:pt x="38660" y="49334"/>
                      </a:cubicBezTo>
                      <a:cubicBezTo>
                        <a:pt x="38660" y="47430"/>
                        <a:pt x="41292" y="47307"/>
                        <a:pt x="42634" y="47702"/>
                      </a:cubicBezTo>
                      <a:lnTo>
                        <a:pt x="43511" y="48009"/>
                      </a:lnTo>
                      <a:cubicBezTo>
                        <a:pt x="42932" y="44964"/>
                        <a:pt x="41879" y="44008"/>
                        <a:pt x="39010" y="43701"/>
                      </a:cubicBezTo>
                      <a:cubicBezTo>
                        <a:pt x="39086" y="42030"/>
                        <a:pt x="38205" y="40461"/>
                        <a:pt x="36738" y="39656"/>
                      </a:cubicBezTo>
                      <a:cubicBezTo>
                        <a:pt x="36568" y="39581"/>
                        <a:pt x="36392" y="39520"/>
                        <a:pt x="36212" y="39472"/>
                      </a:cubicBezTo>
                      <a:cubicBezTo>
                        <a:pt x="36031" y="39531"/>
                        <a:pt x="35855" y="39605"/>
                        <a:pt x="35685" y="39691"/>
                      </a:cubicBezTo>
                      <a:cubicBezTo>
                        <a:pt x="34895" y="40147"/>
                        <a:pt x="34253" y="40820"/>
                        <a:pt x="33834" y="41630"/>
                      </a:cubicBezTo>
                      <a:cubicBezTo>
                        <a:pt x="33555" y="42295"/>
                        <a:pt x="33409" y="43007"/>
                        <a:pt x="33404" y="43727"/>
                      </a:cubicBezTo>
                      <a:cubicBezTo>
                        <a:pt x="30570" y="44034"/>
                        <a:pt x="29491" y="44964"/>
                        <a:pt x="28938" y="47982"/>
                      </a:cubicBezTo>
                      <a:lnTo>
                        <a:pt x="29816" y="47702"/>
                      </a:lnTo>
                      <a:cubicBezTo>
                        <a:pt x="31114" y="47307"/>
                        <a:pt x="33729" y="47430"/>
                        <a:pt x="33790" y="49334"/>
                      </a:cubicBezTo>
                      <a:cubicBezTo>
                        <a:pt x="33790" y="50264"/>
                        <a:pt x="32465" y="51088"/>
                        <a:pt x="31421" y="51036"/>
                      </a:cubicBezTo>
                      <a:cubicBezTo>
                        <a:pt x="30105" y="50843"/>
                        <a:pt x="28978" y="49993"/>
                        <a:pt x="28430" y="48781"/>
                      </a:cubicBezTo>
                      <a:lnTo>
                        <a:pt x="28219" y="48193"/>
                      </a:lnTo>
                      <a:cubicBezTo>
                        <a:pt x="29152" y="47282"/>
                        <a:pt x="29168" y="45788"/>
                        <a:pt x="28258" y="44856"/>
                      </a:cubicBezTo>
                      <a:cubicBezTo>
                        <a:pt x="27347" y="43923"/>
                        <a:pt x="25853" y="43906"/>
                        <a:pt x="24920" y="44817"/>
                      </a:cubicBezTo>
                      <a:cubicBezTo>
                        <a:pt x="23988" y="45728"/>
                        <a:pt x="23971" y="47222"/>
                        <a:pt x="24882" y="48154"/>
                      </a:cubicBezTo>
                      <a:cubicBezTo>
                        <a:pt x="25126" y="48405"/>
                        <a:pt x="25425" y="48598"/>
                        <a:pt x="25754" y="48719"/>
                      </a:cubicBezTo>
                      <a:cubicBezTo>
                        <a:pt x="25511" y="50246"/>
                        <a:pt x="24359" y="51468"/>
                        <a:pt x="22850" y="51799"/>
                      </a:cubicBezTo>
                      <a:cubicBezTo>
                        <a:pt x="21972" y="51895"/>
                        <a:pt x="21806" y="51343"/>
                        <a:pt x="21683" y="50448"/>
                      </a:cubicBezTo>
                      <a:cubicBezTo>
                        <a:pt x="21498" y="48597"/>
                        <a:pt x="23595" y="48570"/>
                        <a:pt x="24736" y="48509"/>
                      </a:cubicBezTo>
                      <a:lnTo>
                        <a:pt x="24052" y="47579"/>
                      </a:lnTo>
                      <a:cubicBezTo>
                        <a:pt x="21709" y="44499"/>
                        <a:pt x="19770" y="45421"/>
                        <a:pt x="18542" y="48877"/>
                      </a:cubicBezTo>
                      <a:cubicBezTo>
                        <a:pt x="18067" y="48538"/>
                        <a:pt x="17547" y="48267"/>
                        <a:pt x="16998" y="48070"/>
                      </a:cubicBezTo>
                      <a:cubicBezTo>
                        <a:pt x="16294" y="46410"/>
                        <a:pt x="16028" y="44598"/>
                        <a:pt x="16226" y="42806"/>
                      </a:cubicBezTo>
                      <a:cubicBezTo>
                        <a:pt x="16339" y="42226"/>
                        <a:pt x="16421" y="41640"/>
                        <a:pt x="16471" y="41051"/>
                      </a:cubicBezTo>
                      <a:cubicBezTo>
                        <a:pt x="29371" y="37312"/>
                        <a:pt x="43071" y="37345"/>
                        <a:pt x="55952" y="41148"/>
                      </a:cubicBezTo>
                      <a:cubicBezTo>
                        <a:pt x="55965" y="41771"/>
                        <a:pt x="56038" y="42390"/>
                        <a:pt x="56171" y="42999"/>
                      </a:cubicBezTo>
                      <a:cubicBezTo>
                        <a:pt x="56371" y="44725"/>
                        <a:pt x="56127" y="46473"/>
                        <a:pt x="55461" y="48079"/>
                      </a:cubicBezTo>
                      <a:cubicBezTo>
                        <a:pt x="54867" y="48286"/>
                        <a:pt x="54308" y="48582"/>
                        <a:pt x="53803" y="48956"/>
                      </a:cubicBezTo>
                      <a:cubicBezTo>
                        <a:pt x="52566" y="45535"/>
                        <a:pt x="50627" y="44570"/>
                        <a:pt x="48310" y="47693"/>
                      </a:cubicBezTo>
                      <a:lnTo>
                        <a:pt x="47635" y="48570"/>
                      </a:lnTo>
                      <a:cubicBezTo>
                        <a:pt x="48802" y="48570"/>
                        <a:pt x="50872" y="48693"/>
                        <a:pt x="50688" y="50509"/>
                      </a:cubicBezTo>
                      <a:close/>
                      <a:moveTo>
                        <a:pt x="45836" y="47675"/>
                      </a:moveTo>
                      <a:cubicBezTo>
                        <a:pt x="45180" y="47780"/>
                        <a:pt x="44563" y="47331"/>
                        <a:pt x="44459" y="46675"/>
                      </a:cubicBezTo>
                      <a:cubicBezTo>
                        <a:pt x="44354" y="46019"/>
                        <a:pt x="44803" y="45402"/>
                        <a:pt x="45459" y="45298"/>
                      </a:cubicBezTo>
                      <a:cubicBezTo>
                        <a:pt x="45584" y="45280"/>
                        <a:pt x="45711" y="45280"/>
                        <a:pt x="45836" y="45298"/>
                      </a:cubicBezTo>
                      <a:cubicBezTo>
                        <a:pt x="46500" y="45298"/>
                        <a:pt x="47038" y="45836"/>
                        <a:pt x="47038" y="46500"/>
                      </a:cubicBezTo>
                      <a:cubicBezTo>
                        <a:pt x="47038" y="47164"/>
                        <a:pt x="46500" y="47702"/>
                        <a:pt x="45836" y="47702"/>
                      </a:cubicBezTo>
                      <a:close/>
                      <a:moveTo>
                        <a:pt x="27903" y="46500"/>
                      </a:moveTo>
                      <a:cubicBezTo>
                        <a:pt x="27903" y="47164"/>
                        <a:pt x="27365" y="47702"/>
                        <a:pt x="26701" y="47702"/>
                      </a:cubicBezTo>
                      <a:cubicBezTo>
                        <a:pt x="26037" y="47702"/>
                        <a:pt x="25499" y="47164"/>
                        <a:pt x="25499" y="46500"/>
                      </a:cubicBezTo>
                      <a:lnTo>
                        <a:pt x="25499" y="46500"/>
                      </a:lnTo>
                      <a:cubicBezTo>
                        <a:pt x="25499" y="45836"/>
                        <a:pt x="26037" y="45298"/>
                        <a:pt x="26701" y="45298"/>
                      </a:cubicBezTo>
                      <a:cubicBezTo>
                        <a:pt x="27365" y="45298"/>
                        <a:pt x="27903" y="45836"/>
                        <a:pt x="27903" y="46500"/>
                      </a:cubicBezTo>
                      <a:close/>
                      <a:moveTo>
                        <a:pt x="13971" y="49851"/>
                      </a:moveTo>
                      <a:cubicBezTo>
                        <a:pt x="14270" y="49438"/>
                        <a:pt x="14705" y="49143"/>
                        <a:pt x="15199" y="49018"/>
                      </a:cubicBezTo>
                      <a:cubicBezTo>
                        <a:pt x="16892" y="48614"/>
                        <a:pt x="18314" y="50123"/>
                        <a:pt x="19209" y="51299"/>
                      </a:cubicBezTo>
                      <a:cubicBezTo>
                        <a:pt x="19439" y="50110"/>
                        <a:pt x="19853" y="48964"/>
                        <a:pt x="20437" y="47904"/>
                      </a:cubicBezTo>
                      <a:cubicBezTo>
                        <a:pt x="21148" y="46737"/>
                        <a:pt x="21674" y="46552"/>
                        <a:pt x="22692" y="47596"/>
                      </a:cubicBezTo>
                      <a:cubicBezTo>
                        <a:pt x="21373" y="47962"/>
                        <a:pt x="20512" y="49227"/>
                        <a:pt x="20656" y="50588"/>
                      </a:cubicBezTo>
                      <a:cubicBezTo>
                        <a:pt x="20840" y="52132"/>
                        <a:pt x="21428" y="53141"/>
                        <a:pt x="23122" y="53018"/>
                      </a:cubicBezTo>
                      <a:cubicBezTo>
                        <a:pt x="25122" y="52808"/>
                        <a:pt x="26692" y="50834"/>
                        <a:pt x="26999" y="48860"/>
                      </a:cubicBezTo>
                      <a:lnTo>
                        <a:pt x="27315" y="48860"/>
                      </a:lnTo>
                      <a:cubicBezTo>
                        <a:pt x="27941" y="50701"/>
                        <a:pt x="29569" y="52018"/>
                        <a:pt x="31500" y="52246"/>
                      </a:cubicBezTo>
                      <a:cubicBezTo>
                        <a:pt x="35817" y="52369"/>
                        <a:pt x="36896" y="46175"/>
                        <a:pt x="30886" y="46394"/>
                      </a:cubicBezTo>
                      <a:lnTo>
                        <a:pt x="30641" y="46394"/>
                      </a:lnTo>
                      <a:cubicBezTo>
                        <a:pt x="31220" y="45541"/>
                        <a:pt x="32171" y="45013"/>
                        <a:pt x="33202" y="44973"/>
                      </a:cubicBezTo>
                      <a:lnTo>
                        <a:pt x="34589" y="44850"/>
                      </a:lnTo>
                      <a:cubicBezTo>
                        <a:pt x="34563" y="43956"/>
                        <a:pt x="34697" y="43065"/>
                        <a:pt x="34983" y="42218"/>
                      </a:cubicBezTo>
                      <a:cubicBezTo>
                        <a:pt x="35321" y="41633"/>
                        <a:pt x="35761" y="41113"/>
                        <a:pt x="36282" y="40683"/>
                      </a:cubicBezTo>
                      <a:cubicBezTo>
                        <a:pt x="36820" y="41102"/>
                        <a:pt x="37271" y="41624"/>
                        <a:pt x="37607" y="42218"/>
                      </a:cubicBezTo>
                      <a:cubicBezTo>
                        <a:pt x="37896" y="43065"/>
                        <a:pt x="38032" y="43956"/>
                        <a:pt x="38010" y="44850"/>
                      </a:cubicBezTo>
                      <a:lnTo>
                        <a:pt x="39396" y="44973"/>
                      </a:lnTo>
                      <a:cubicBezTo>
                        <a:pt x="40422" y="44978"/>
                        <a:pt x="41378" y="45490"/>
                        <a:pt x="41950" y="46342"/>
                      </a:cubicBezTo>
                      <a:lnTo>
                        <a:pt x="41739" y="46342"/>
                      </a:lnTo>
                      <a:cubicBezTo>
                        <a:pt x="35694" y="46096"/>
                        <a:pt x="36808" y="52290"/>
                        <a:pt x="41090" y="52203"/>
                      </a:cubicBezTo>
                      <a:cubicBezTo>
                        <a:pt x="43024" y="51952"/>
                        <a:pt x="44649" y="50626"/>
                        <a:pt x="45284" y="48781"/>
                      </a:cubicBezTo>
                      <a:lnTo>
                        <a:pt x="45591" y="48781"/>
                      </a:lnTo>
                      <a:cubicBezTo>
                        <a:pt x="45898" y="50755"/>
                        <a:pt x="47468" y="52755"/>
                        <a:pt x="49504" y="52940"/>
                      </a:cubicBezTo>
                      <a:cubicBezTo>
                        <a:pt x="51162" y="53062"/>
                        <a:pt x="51750" y="52018"/>
                        <a:pt x="51934" y="50474"/>
                      </a:cubicBezTo>
                      <a:cubicBezTo>
                        <a:pt x="52048" y="49138"/>
                        <a:pt x="51254" y="47891"/>
                        <a:pt x="49995" y="47430"/>
                      </a:cubicBezTo>
                      <a:cubicBezTo>
                        <a:pt x="50951" y="46500"/>
                        <a:pt x="51443" y="46658"/>
                        <a:pt x="52153" y="47798"/>
                      </a:cubicBezTo>
                      <a:cubicBezTo>
                        <a:pt x="52726" y="48861"/>
                        <a:pt x="53139" y="50002"/>
                        <a:pt x="53381" y="51185"/>
                      </a:cubicBezTo>
                      <a:cubicBezTo>
                        <a:pt x="54259" y="50044"/>
                        <a:pt x="55698" y="48553"/>
                        <a:pt x="57391" y="48939"/>
                      </a:cubicBezTo>
                      <a:cubicBezTo>
                        <a:pt x="57890" y="49054"/>
                        <a:pt x="58328" y="49351"/>
                        <a:pt x="58619" y="49772"/>
                      </a:cubicBezTo>
                      <a:cubicBezTo>
                        <a:pt x="55987" y="51369"/>
                        <a:pt x="55268" y="53405"/>
                        <a:pt x="54233" y="56089"/>
                      </a:cubicBezTo>
                      <a:cubicBezTo>
                        <a:pt x="48541" y="54717"/>
                        <a:pt x="42715" y="53981"/>
                        <a:pt x="36861" y="53896"/>
                      </a:cubicBezTo>
                      <a:lnTo>
                        <a:pt x="35720" y="53896"/>
                      </a:lnTo>
                      <a:cubicBezTo>
                        <a:pt x="29868" y="53983"/>
                        <a:pt x="24046" y="54739"/>
                        <a:pt x="18366" y="56151"/>
                      </a:cubicBezTo>
                      <a:cubicBezTo>
                        <a:pt x="17322" y="53466"/>
                        <a:pt x="16620" y="51430"/>
                        <a:pt x="13971" y="49851"/>
                      </a:cubicBezTo>
                      <a:close/>
                      <a:moveTo>
                        <a:pt x="15936" y="64336"/>
                      </a:moveTo>
                      <a:cubicBezTo>
                        <a:pt x="16398" y="63692"/>
                        <a:pt x="16905" y="63083"/>
                        <a:pt x="17454" y="62511"/>
                      </a:cubicBezTo>
                      <a:cubicBezTo>
                        <a:pt x="17099" y="62165"/>
                        <a:pt x="16768" y="61796"/>
                        <a:pt x="16462" y="61406"/>
                      </a:cubicBezTo>
                      <a:cubicBezTo>
                        <a:pt x="16277" y="61100"/>
                        <a:pt x="16183" y="60746"/>
                        <a:pt x="16191" y="60388"/>
                      </a:cubicBezTo>
                      <a:cubicBezTo>
                        <a:pt x="16191" y="60081"/>
                        <a:pt x="16191" y="59248"/>
                        <a:pt x="18340" y="59248"/>
                      </a:cubicBezTo>
                      <a:cubicBezTo>
                        <a:pt x="20490" y="59248"/>
                        <a:pt x="20656" y="59985"/>
                        <a:pt x="20621" y="60476"/>
                      </a:cubicBezTo>
                      <a:cubicBezTo>
                        <a:pt x="20482" y="61270"/>
                        <a:pt x="20069" y="61990"/>
                        <a:pt x="19454" y="62511"/>
                      </a:cubicBezTo>
                      <a:lnTo>
                        <a:pt x="20928" y="64336"/>
                      </a:lnTo>
                      <a:lnTo>
                        <a:pt x="20928" y="64643"/>
                      </a:lnTo>
                      <a:lnTo>
                        <a:pt x="15936" y="64643"/>
                      </a:lnTo>
                      <a:close/>
                      <a:moveTo>
                        <a:pt x="15059" y="135525"/>
                      </a:moveTo>
                      <a:lnTo>
                        <a:pt x="10084" y="135525"/>
                      </a:lnTo>
                      <a:lnTo>
                        <a:pt x="10084" y="135218"/>
                      </a:lnTo>
                      <a:cubicBezTo>
                        <a:pt x="10524" y="134567"/>
                        <a:pt x="11020" y="133956"/>
                        <a:pt x="11567" y="133393"/>
                      </a:cubicBezTo>
                      <a:cubicBezTo>
                        <a:pt x="11197" y="133045"/>
                        <a:pt x="10854" y="132669"/>
                        <a:pt x="10540" y="132270"/>
                      </a:cubicBezTo>
                      <a:cubicBezTo>
                        <a:pt x="10371" y="131958"/>
                        <a:pt x="10286" y="131607"/>
                        <a:pt x="10295" y="131252"/>
                      </a:cubicBezTo>
                      <a:cubicBezTo>
                        <a:pt x="10295" y="130945"/>
                        <a:pt x="10233" y="130085"/>
                        <a:pt x="12453" y="130112"/>
                      </a:cubicBezTo>
                      <a:cubicBezTo>
                        <a:pt x="14673" y="130138"/>
                        <a:pt x="14734" y="130849"/>
                        <a:pt x="14734" y="131349"/>
                      </a:cubicBezTo>
                      <a:cubicBezTo>
                        <a:pt x="14573" y="132140"/>
                        <a:pt x="14150" y="132854"/>
                        <a:pt x="13532" y="133375"/>
                      </a:cubicBezTo>
                      <a:lnTo>
                        <a:pt x="15015" y="135200"/>
                      </a:lnTo>
                      <a:close/>
                      <a:moveTo>
                        <a:pt x="17050" y="129690"/>
                      </a:moveTo>
                      <a:cubicBezTo>
                        <a:pt x="14120" y="126734"/>
                        <a:pt x="11786" y="124146"/>
                        <a:pt x="10821" y="121496"/>
                      </a:cubicBezTo>
                      <a:lnTo>
                        <a:pt x="23771" y="134437"/>
                      </a:lnTo>
                      <a:cubicBezTo>
                        <a:pt x="21313" y="133188"/>
                        <a:pt x="19050" y="131588"/>
                        <a:pt x="17050" y="129690"/>
                      </a:cubicBezTo>
                      <a:close/>
                      <a:moveTo>
                        <a:pt x="26605" y="134718"/>
                      </a:moveTo>
                      <a:lnTo>
                        <a:pt x="10330" y="118373"/>
                      </a:lnTo>
                      <a:lnTo>
                        <a:pt x="10330" y="116056"/>
                      </a:lnTo>
                      <a:lnTo>
                        <a:pt x="26543" y="132393"/>
                      </a:lnTo>
                      <a:close/>
                      <a:moveTo>
                        <a:pt x="26605" y="129813"/>
                      </a:moveTo>
                      <a:lnTo>
                        <a:pt x="10330" y="113503"/>
                      </a:lnTo>
                      <a:lnTo>
                        <a:pt x="10330" y="111266"/>
                      </a:lnTo>
                      <a:lnTo>
                        <a:pt x="26570" y="127541"/>
                      </a:lnTo>
                      <a:close/>
                      <a:moveTo>
                        <a:pt x="26605" y="124944"/>
                      </a:moveTo>
                      <a:lnTo>
                        <a:pt x="10330" y="108634"/>
                      </a:lnTo>
                      <a:lnTo>
                        <a:pt x="10330" y="106353"/>
                      </a:lnTo>
                      <a:lnTo>
                        <a:pt x="26570" y="122672"/>
                      </a:lnTo>
                      <a:close/>
                      <a:moveTo>
                        <a:pt x="26605" y="115170"/>
                      </a:moveTo>
                      <a:lnTo>
                        <a:pt x="17726" y="106256"/>
                      </a:lnTo>
                      <a:lnTo>
                        <a:pt x="17419" y="106256"/>
                      </a:lnTo>
                      <a:cubicBezTo>
                        <a:pt x="17355" y="105870"/>
                        <a:pt x="17355" y="105475"/>
                        <a:pt x="17419" y="105089"/>
                      </a:cubicBezTo>
                      <a:cubicBezTo>
                        <a:pt x="17541" y="104623"/>
                        <a:pt x="17749" y="104182"/>
                        <a:pt x="18033" y="103791"/>
                      </a:cubicBezTo>
                      <a:cubicBezTo>
                        <a:pt x="18474" y="103367"/>
                        <a:pt x="19054" y="103118"/>
                        <a:pt x="19665" y="103089"/>
                      </a:cubicBezTo>
                      <a:cubicBezTo>
                        <a:pt x="20542" y="103089"/>
                        <a:pt x="20542" y="104221"/>
                        <a:pt x="20542" y="104686"/>
                      </a:cubicBezTo>
                      <a:cubicBezTo>
                        <a:pt x="20542" y="105151"/>
                        <a:pt x="20297" y="106230"/>
                        <a:pt x="20358" y="106256"/>
                      </a:cubicBezTo>
                      <a:lnTo>
                        <a:pt x="19954" y="106256"/>
                      </a:lnTo>
                      <a:lnTo>
                        <a:pt x="26517" y="112828"/>
                      </a:lnTo>
                      <a:close/>
                      <a:moveTo>
                        <a:pt x="26605" y="106265"/>
                      </a:moveTo>
                      <a:lnTo>
                        <a:pt x="24850" y="106265"/>
                      </a:lnTo>
                      <a:lnTo>
                        <a:pt x="26543" y="107967"/>
                      </a:lnTo>
                      <a:lnTo>
                        <a:pt x="26543" y="110275"/>
                      </a:lnTo>
                      <a:lnTo>
                        <a:pt x="22543" y="106265"/>
                      </a:lnTo>
                      <a:lnTo>
                        <a:pt x="23464" y="106265"/>
                      </a:lnTo>
                      <a:lnTo>
                        <a:pt x="23464" y="105186"/>
                      </a:lnTo>
                      <a:cubicBezTo>
                        <a:pt x="23459" y="104376"/>
                        <a:pt x="23671" y="103580"/>
                        <a:pt x="24078" y="102879"/>
                      </a:cubicBezTo>
                      <a:cubicBezTo>
                        <a:pt x="24473" y="102142"/>
                        <a:pt x="24955" y="102387"/>
                        <a:pt x="24955" y="102387"/>
                      </a:cubicBezTo>
                      <a:cubicBezTo>
                        <a:pt x="25007" y="101563"/>
                        <a:pt x="24729" y="100752"/>
                        <a:pt x="24183" y="100132"/>
                      </a:cubicBezTo>
                      <a:cubicBezTo>
                        <a:pt x="23841" y="99641"/>
                        <a:pt x="23104" y="98474"/>
                        <a:pt x="19709" y="98720"/>
                      </a:cubicBezTo>
                      <a:cubicBezTo>
                        <a:pt x="16313" y="98966"/>
                        <a:pt x="16603" y="98720"/>
                        <a:pt x="15708" y="98255"/>
                      </a:cubicBezTo>
                      <a:cubicBezTo>
                        <a:pt x="15068" y="97928"/>
                        <a:pt x="14612" y="97328"/>
                        <a:pt x="14471" y="96623"/>
                      </a:cubicBezTo>
                      <a:cubicBezTo>
                        <a:pt x="14409" y="96193"/>
                        <a:pt x="14322" y="96254"/>
                        <a:pt x="14322" y="96254"/>
                      </a:cubicBezTo>
                      <a:cubicBezTo>
                        <a:pt x="14040" y="96469"/>
                        <a:pt x="13807" y="96741"/>
                        <a:pt x="13637" y="97053"/>
                      </a:cubicBezTo>
                      <a:cubicBezTo>
                        <a:pt x="13392" y="97544"/>
                        <a:pt x="13515" y="97667"/>
                        <a:pt x="13515" y="97667"/>
                      </a:cubicBezTo>
                      <a:cubicBezTo>
                        <a:pt x="13328" y="97481"/>
                        <a:pt x="13163" y="97276"/>
                        <a:pt x="13023" y="97053"/>
                      </a:cubicBezTo>
                      <a:cubicBezTo>
                        <a:pt x="12655" y="96526"/>
                        <a:pt x="12409" y="96562"/>
                        <a:pt x="12409" y="96562"/>
                      </a:cubicBezTo>
                      <a:cubicBezTo>
                        <a:pt x="12216" y="96760"/>
                        <a:pt x="12077" y="97005"/>
                        <a:pt x="12006" y="97272"/>
                      </a:cubicBezTo>
                      <a:cubicBezTo>
                        <a:pt x="11798" y="97887"/>
                        <a:pt x="11777" y="98550"/>
                        <a:pt x="11944" y="99176"/>
                      </a:cubicBezTo>
                      <a:cubicBezTo>
                        <a:pt x="12113" y="99730"/>
                        <a:pt x="12059" y="100328"/>
                        <a:pt x="11795" y="100843"/>
                      </a:cubicBezTo>
                      <a:cubicBezTo>
                        <a:pt x="11637" y="101001"/>
                        <a:pt x="11672" y="101062"/>
                        <a:pt x="11856" y="101212"/>
                      </a:cubicBezTo>
                      <a:cubicBezTo>
                        <a:pt x="12041" y="101361"/>
                        <a:pt x="12348" y="101334"/>
                        <a:pt x="13330" y="101457"/>
                      </a:cubicBezTo>
                      <a:cubicBezTo>
                        <a:pt x="14313" y="101580"/>
                        <a:pt x="14409" y="102598"/>
                        <a:pt x="14506" y="103493"/>
                      </a:cubicBezTo>
                      <a:cubicBezTo>
                        <a:pt x="14478" y="104434"/>
                        <a:pt x="14321" y="105367"/>
                        <a:pt x="14041" y="106265"/>
                      </a:cubicBezTo>
                      <a:lnTo>
                        <a:pt x="15094" y="106265"/>
                      </a:lnTo>
                      <a:lnTo>
                        <a:pt x="26552" y="117767"/>
                      </a:lnTo>
                      <a:lnTo>
                        <a:pt x="26552" y="120040"/>
                      </a:lnTo>
                      <a:lnTo>
                        <a:pt x="12813" y="106265"/>
                      </a:lnTo>
                      <a:lnTo>
                        <a:pt x="10330" y="106265"/>
                      </a:lnTo>
                      <a:lnTo>
                        <a:pt x="10330" y="66100"/>
                      </a:lnTo>
                      <a:lnTo>
                        <a:pt x="26570" y="66100"/>
                      </a:lnTo>
                      <a:lnTo>
                        <a:pt x="26570" y="106230"/>
                      </a:lnTo>
                      <a:close/>
                      <a:moveTo>
                        <a:pt x="33817" y="146623"/>
                      </a:moveTo>
                      <a:lnTo>
                        <a:pt x="28824" y="146623"/>
                      </a:lnTo>
                      <a:lnTo>
                        <a:pt x="28824" y="146255"/>
                      </a:lnTo>
                      <a:cubicBezTo>
                        <a:pt x="29282" y="145633"/>
                        <a:pt x="29787" y="145047"/>
                        <a:pt x="30333" y="144500"/>
                      </a:cubicBezTo>
                      <a:cubicBezTo>
                        <a:pt x="29967" y="144158"/>
                        <a:pt x="29626" y="143789"/>
                        <a:pt x="29316" y="143395"/>
                      </a:cubicBezTo>
                      <a:cubicBezTo>
                        <a:pt x="29153" y="143090"/>
                        <a:pt x="29068" y="142749"/>
                        <a:pt x="29070" y="142403"/>
                      </a:cubicBezTo>
                      <a:cubicBezTo>
                        <a:pt x="29070" y="142096"/>
                        <a:pt x="29009" y="141236"/>
                        <a:pt x="31228" y="141236"/>
                      </a:cubicBezTo>
                      <a:cubicBezTo>
                        <a:pt x="33448" y="141236"/>
                        <a:pt x="33509" y="141973"/>
                        <a:pt x="33509" y="142465"/>
                      </a:cubicBezTo>
                      <a:cubicBezTo>
                        <a:pt x="33366" y="143269"/>
                        <a:pt x="32951" y="143999"/>
                        <a:pt x="32334" y="144535"/>
                      </a:cubicBezTo>
                      <a:lnTo>
                        <a:pt x="33817" y="146290"/>
                      </a:lnTo>
                      <a:close/>
                      <a:moveTo>
                        <a:pt x="33817" y="97807"/>
                      </a:moveTo>
                      <a:lnTo>
                        <a:pt x="28824" y="97807"/>
                      </a:lnTo>
                      <a:lnTo>
                        <a:pt x="28824" y="97500"/>
                      </a:lnTo>
                      <a:cubicBezTo>
                        <a:pt x="29281" y="96855"/>
                        <a:pt x="29786" y="96246"/>
                        <a:pt x="30333" y="95675"/>
                      </a:cubicBezTo>
                      <a:cubicBezTo>
                        <a:pt x="29966" y="95344"/>
                        <a:pt x="29625" y="94983"/>
                        <a:pt x="29316" y="94596"/>
                      </a:cubicBezTo>
                      <a:cubicBezTo>
                        <a:pt x="29152" y="94295"/>
                        <a:pt x="29067" y="93957"/>
                        <a:pt x="29070" y="93614"/>
                      </a:cubicBezTo>
                      <a:cubicBezTo>
                        <a:pt x="29070" y="93298"/>
                        <a:pt x="29009" y="92438"/>
                        <a:pt x="31228" y="92473"/>
                      </a:cubicBezTo>
                      <a:cubicBezTo>
                        <a:pt x="33448" y="92508"/>
                        <a:pt x="33509" y="93210"/>
                        <a:pt x="33509" y="93701"/>
                      </a:cubicBezTo>
                      <a:cubicBezTo>
                        <a:pt x="33363" y="94495"/>
                        <a:pt x="32948" y="95214"/>
                        <a:pt x="32334" y="95737"/>
                      </a:cubicBezTo>
                      <a:lnTo>
                        <a:pt x="33817" y="97492"/>
                      </a:lnTo>
                      <a:close/>
                      <a:moveTo>
                        <a:pt x="33817" y="64617"/>
                      </a:moveTo>
                      <a:lnTo>
                        <a:pt x="28824" y="64617"/>
                      </a:lnTo>
                      <a:lnTo>
                        <a:pt x="28824" y="64310"/>
                      </a:lnTo>
                      <a:cubicBezTo>
                        <a:pt x="29273" y="63658"/>
                        <a:pt x="29777" y="63048"/>
                        <a:pt x="30333" y="62485"/>
                      </a:cubicBezTo>
                      <a:cubicBezTo>
                        <a:pt x="29967" y="62143"/>
                        <a:pt x="29626" y="61774"/>
                        <a:pt x="29316" y="61380"/>
                      </a:cubicBezTo>
                      <a:cubicBezTo>
                        <a:pt x="29144" y="61068"/>
                        <a:pt x="29060" y="60717"/>
                        <a:pt x="29070" y="60362"/>
                      </a:cubicBezTo>
                      <a:cubicBezTo>
                        <a:pt x="29070" y="60055"/>
                        <a:pt x="29009" y="59221"/>
                        <a:pt x="31228" y="59221"/>
                      </a:cubicBezTo>
                      <a:cubicBezTo>
                        <a:pt x="33448" y="59221"/>
                        <a:pt x="33509" y="59958"/>
                        <a:pt x="33509" y="60450"/>
                      </a:cubicBezTo>
                      <a:cubicBezTo>
                        <a:pt x="33366" y="61254"/>
                        <a:pt x="32951" y="61984"/>
                        <a:pt x="32334" y="62520"/>
                      </a:cubicBezTo>
                      <a:lnTo>
                        <a:pt x="33817" y="64275"/>
                      </a:lnTo>
                      <a:close/>
                      <a:moveTo>
                        <a:pt x="35229" y="56844"/>
                      </a:moveTo>
                      <a:lnTo>
                        <a:pt x="20840" y="56844"/>
                      </a:lnTo>
                      <a:cubicBezTo>
                        <a:pt x="25929" y="55825"/>
                        <a:pt x="31095" y="55238"/>
                        <a:pt x="36282" y="55089"/>
                      </a:cubicBezTo>
                      <a:cubicBezTo>
                        <a:pt x="41533" y="55195"/>
                        <a:pt x="46764" y="55782"/>
                        <a:pt x="51908" y="56844"/>
                      </a:cubicBezTo>
                      <a:lnTo>
                        <a:pt x="35238" y="56844"/>
                      </a:lnTo>
                      <a:close/>
                      <a:moveTo>
                        <a:pt x="66814" y="124154"/>
                      </a:moveTo>
                      <a:cubicBezTo>
                        <a:pt x="65580" y="128169"/>
                        <a:pt x="63468" y="131859"/>
                        <a:pt x="60628" y="134955"/>
                      </a:cubicBezTo>
                      <a:lnTo>
                        <a:pt x="36282" y="134955"/>
                      </a:lnTo>
                      <a:lnTo>
                        <a:pt x="36282" y="119294"/>
                      </a:lnTo>
                      <a:lnTo>
                        <a:pt x="67568" y="119294"/>
                      </a:lnTo>
                      <a:cubicBezTo>
                        <a:pt x="67501" y="120939"/>
                        <a:pt x="67253" y="122572"/>
                        <a:pt x="66831" y="124163"/>
                      </a:cubicBezTo>
                      <a:close/>
                      <a:moveTo>
                        <a:pt x="67647" y="103879"/>
                      </a:moveTo>
                      <a:lnTo>
                        <a:pt x="36247" y="103879"/>
                      </a:lnTo>
                      <a:lnTo>
                        <a:pt x="36247" y="87981"/>
                      </a:lnTo>
                      <a:lnTo>
                        <a:pt x="67682" y="87981"/>
                      </a:lnTo>
                      <a:close/>
                      <a:moveTo>
                        <a:pt x="67647" y="58879"/>
                      </a:moveTo>
                      <a:lnTo>
                        <a:pt x="67647" y="74935"/>
                      </a:lnTo>
                      <a:lnTo>
                        <a:pt x="36247" y="74935"/>
                      </a:lnTo>
                      <a:lnTo>
                        <a:pt x="36247" y="5892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</p:grpSp>
        </p:grpSp>
      </p:grpSp>
      <p:grpSp>
        <p:nvGrpSpPr>
          <p:cNvPr id="3945" name="Google Shape;3945;p24"/>
          <p:cNvGrpSpPr/>
          <p:nvPr/>
        </p:nvGrpSpPr>
        <p:grpSpPr>
          <a:xfrm>
            <a:off x="5348520" y="1086370"/>
            <a:ext cx="5890992" cy="598423"/>
            <a:chOff x="0" y="2819890"/>
            <a:chExt cx="12191681" cy="1238465"/>
          </a:xfrm>
        </p:grpSpPr>
        <p:sp>
          <p:nvSpPr>
            <p:cNvPr id="3946" name="Google Shape;3946;p24"/>
            <p:cNvSpPr/>
            <p:nvPr/>
          </p:nvSpPr>
          <p:spPr>
            <a:xfrm>
              <a:off x="87015" y="3340513"/>
              <a:ext cx="442431" cy="330666"/>
            </a:xfrm>
            <a:custGeom>
              <a:rect b="b" l="l" r="r" t="t"/>
              <a:pathLst>
                <a:path extrusionOk="0" h="330666" w="442431">
                  <a:moveTo>
                    <a:pt x="442432" y="180404"/>
                  </a:moveTo>
                  <a:cubicBezTo>
                    <a:pt x="442432" y="180404"/>
                    <a:pt x="391669" y="151407"/>
                    <a:pt x="351739" y="104272"/>
                  </a:cubicBezTo>
                  <a:cubicBezTo>
                    <a:pt x="311810" y="57136"/>
                    <a:pt x="284676" y="18163"/>
                    <a:pt x="284676" y="18163"/>
                  </a:cubicBezTo>
                  <a:lnTo>
                    <a:pt x="260165" y="13628"/>
                  </a:lnTo>
                  <a:cubicBezTo>
                    <a:pt x="260165" y="13628"/>
                    <a:pt x="296417" y="76182"/>
                    <a:pt x="335390" y="116969"/>
                  </a:cubicBezTo>
                  <a:cubicBezTo>
                    <a:pt x="359962" y="142438"/>
                    <a:pt x="386644" y="165782"/>
                    <a:pt x="415151" y="186753"/>
                  </a:cubicBezTo>
                  <a:lnTo>
                    <a:pt x="396130" y="213029"/>
                  </a:lnTo>
                  <a:cubicBezTo>
                    <a:pt x="396130" y="213029"/>
                    <a:pt x="368040" y="191287"/>
                    <a:pt x="349901" y="172242"/>
                  </a:cubicBezTo>
                  <a:lnTo>
                    <a:pt x="312742" y="133269"/>
                  </a:lnTo>
                  <a:lnTo>
                    <a:pt x="292789" y="137803"/>
                  </a:lnTo>
                  <a:cubicBezTo>
                    <a:pt x="309630" y="158030"/>
                    <a:pt x="327481" y="177394"/>
                    <a:pt x="346273" y="195822"/>
                  </a:cubicBezTo>
                  <a:cubicBezTo>
                    <a:pt x="375270" y="223912"/>
                    <a:pt x="396130" y="242026"/>
                    <a:pt x="396130" y="242026"/>
                  </a:cubicBezTo>
                  <a:lnTo>
                    <a:pt x="388776" y="252002"/>
                  </a:lnTo>
                  <a:cubicBezTo>
                    <a:pt x="388776" y="252002"/>
                    <a:pt x="347769" y="225260"/>
                    <a:pt x="341641" y="213029"/>
                  </a:cubicBezTo>
                  <a:cubicBezTo>
                    <a:pt x="339827" y="209401"/>
                    <a:pt x="320806" y="214843"/>
                    <a:pt x="320806" y="214843"/>
                  </a:cubicBezTo>
                  <a:lnTo>
                    <a:pt x="352524" y="247468"/>
                  </a:lnTo>
                  <a:cubicBezTo>
                    <a:pt x="352524" y="247468"/>
                    <a:pt x="333478" y="266513"/>
                    <a:pt x="321713" y="279333"/>
                  </a:cubicBezTo>
                  <a:cubicBezTo>
                    <a:pt x="313350" y="288579"/>
                    <a:pt x="305480" y="298258"/>
                    <a:pt x="298133" y="308330"/>
                  </a:cubicBezTo>
                  <a:lnTo>
                    <a:pt x="284554" y="292005"/>
                  </a:lnTo>
                  <a:cubicBezTo>
                    <a:pt x="290578" y="282303"/>
                    <a:pt x="297892" y="273463"/>
                    <a:pt x="306295" y="265729"/>
                  </a:cubicBezTo>
                  <a:cubicBezTo>
                    <a:pt x="313024" y="259078"/>
                    <a:pt x="320306" y="253010"/>
                    <a:pt x="328061" y="247590"/>
                  </a:cubicBezTo>
                  <a:cubicBezTo>
                    <a:pt x="328061" y="247590"/>
                    <a:pt x="273719" y="224770"/>
                    <a:pt x="228398" y="131381"/>
                  </a:cubicBezTo>
                  <a:cubicBezTo>
                    <a:pt x="185919" y="43827"/>
                    <a:pt x="177708" y="907"/>
                    <a:pt x="177708" y="907"/>
                  </a:cubicBezTo>
                  <a:lnTo>
                    <a:pt x="159594" y="0"/>
                  </a:lnTo>
                  <a:cubicBezTo>
                    <a:pt x="159594" y="0"/>
                    <a:pt x="161408" y="48018"/>
                    <a:pt x="169570" y="110571"/>
                  </a:cubicBezTo>
                  <a:cubicBezTo>
                    <a:pt x="177733" y="173124"/>
                    <a:pt x="203886" y="213887"/>
                    <a:pt x="203886" y="213887"/>
                  </a:cubicBezTo>
                  <a:lnTo>
                    <a:pt x="193003" y="215995"/>
                  </a:lnTo>
                  <a:cubicBezTo>
                    <a:pt x="184792" y="197293"/>
                    <a:pt x="170649" y="172683"/>
                    <a:pt x="164913" y="158614"/>
                  </a:cubicBezTo>
                  <a:cubicBezTo>
                    <a:pt x="154937" y="134102"/>
                    <a:pt x="143147" y="71598"/>
                    <a:pt x="141333" y="56180"/>
                  </a:cubicBezTo>
                  <a:cubicBezTo>
                    <a:pt x="139519" y="40763"/>
                    <a:pt x="126847" y="44415"/>
                    <a:pt x="126847" y="44415"/>
                  </a:cubicBezTo>
                  <a:cubicBezTo>
                    <a:pt x="126847" y="44415"/>
                    <a:pt x="115792" y="51131"/>
                    <a:pt x="99002" y="62798"/>
                  </a:cubicBezTo>
                  <a:lnTo>
                    <a:pt x="51621" y="61622"/>
                  </a:lnTo>
                  <a:lnTo>
                    <a:pt x="51621" y="13579"/>
                  </a:lnTo>
                  <a:cubicBezTo>
                    <a:pt x="47600" y="13142"/>
                    <a:pt x="43535" y="13767"/>
                    <a:pt x="39831" y="15393"/>
                  </a:cubicBezTo>
                  <a:cubicBezTo>
                    <a:pt x="33483" y="18114"/>
                    <a:pt x="28948" y="27183"/>
                    <a:pt x="28948" y="27183"/>
                  </a:cubicBezTo>
                  <a:lnTo>
                    <a:pt x="29855" y="83388"/>
                  </a:lnTo>
                  <a:lnTo>
                    <a:pt x="69858" y="83388"/>
                  </a:lnTo>
                  <a:cubicBezTo>
                    <a:pt x="41351" y="101404"/>
                    <a:pt x="0" y="114223"/>
                    <a:pt x="0" y="114223"/>
                  </a:cubicBezTo>
                  <a:cubicBezTo>
                    <a:pt x="17270" y="142060"/>
                    <a:pt x="28394" y="173265"/>
                    <a:pt x="32625" y="205749"/>
                  </a:cubicBezTo>
                  <a:cubicBezTo>
                    <a:pt x="38973" y="258326"/>
                    <a:pt x="31718" y="298206"/>
                    <a:pt x="26276" y="313600"/>
                  </a:cubicBezTo>
                  <a:cubicBezTo>
                    <a:pt x="20835" y="328993"/>
                    <a:pt x="36252" y="333527"/>
                    <a:pt x="51670" y="328993"/>
                  </a:cubicBezTo>
                  <a:cubicBezTo>
                    <a:pt x="67088" y="324458"/>
                    <a:pt x="100693" y="297275"/>
                    <a:pt x="112385" y="283671"/>
                  </a:cubicBezTo>
                  <a:cubicBezTo>
                    <a:pt x="124077" y="270067"/>
                    <a:pt x="181262" y="242909"/>
                    <a:pt x="195724" y="241095"/>
                  </a:cubicBezTo>
                  <a:cubicBezTo>
                    <a:pt x="197675" y="240845"/>
                    <a:pt x="199123" y="239164"/>
                    <a:pt x="199082" y="237197"/>
                  </a:cubicBezTo>
                  <a:lnTo>
                    <a:pt x="214745" y="234746"/>
                  </a:lnTo>
                  <a:cubicBezTo>
                    <a:pt x="214745" y="234746"/>
                    <a:pt x="237418" y="267371"/>
                    <a:pt x="253718" y="285485"/>
                  </a:cubicBezTo>
                  <a:cubicBezTo>
                    <a:pt x="270018" y="303599"/>
                    <a:pt x="299947" y="325365"/>
                    <a:pt x="299947" y="325365"/>
                  </a:cubicBezTo>
                  <a:cubicBezTo>
                    <a:pt x="306747" y="321508"/>
                    <a:pt x="313129" y="316957"/>
                    <a:pt x="318992" y="311786"/>
                  </a:cubicBezTo>
                  <a:cubicBezTo>
                    <a:pt x="325341" y="305437"/>
                    <a:pt x="330758" y="299089"/>
                    <a:pt x="330758" y="299089"/>
                  </a:cubicBezTo>
                  <a:lnTo>
                    <a:pt x="366128" y="326272"/>
                  </a:lnTo>
                  <a:cubicBezTo>
                    <a:pt x="379908" y="311469"/>
                    <a:pt x="391782" y="295000"/>
                    <a:pt x="401473" y="277249"/>
                  </a:cubicBezTo>
                  <a:cubicBezTo>
                    <a:pt x="418631" y="246414"/>
                    <a:pt x="416866" y="221951"/>
                    <a:pt x="416866" y="221951"/>
                  </a:cubicBezTo>
                  <a:cubicBezTo>
                    <a:pt x="416866" y="221951"/>
                    <a:pt x="424220" y="211975"/>
                    <a:pt x="432284" y="201117"/>
                  </a:cubicBezTo>
                  <a:cubicBezTo>
                    <a:pt x="437092" y="195007"/>
                    <a:pt x="440550" y="187948"/>
                    <a:pt x="442432" y="180404"/>
                  </a:cubicBezTo>
                  <a:close/>
                  <a:moveTo>
                    <a:pt x="111527" y="255581"/>
                  </a:moveTo>
                  <a:cubicBezTo>
                    <a:pt x="91599" y="270092"/>
                    <a:pt x="67112" y="300903"/>
                    <a:pt x="53509" y="300903"/>
                  </a:cubicBezTo>
                  <a:cubicBezTo>
                    <a:pt x="51719" y="300903"/>
                    <a:pt x="63485" y="238374"/>
                    <a:pt x="55322" y="196680"/>
                  </a:cubicBezTo>
                  <a:cubicBezTo>
                    <a:pt x="50679" y="172197"/>
                    <a:pt x="42095" y="148630"/>
                    <a:pt x="29904" y="126896"/>
                  </a:cubicBezTo>
                  <a:cubicBezTo>
                    <a:pt x="29904" y="126896"/>
                    <a:pt x="63436" y="112385"/>
                    <a:pt x="83388" y="102384"/>
                  </a:cubicBezTo>
                  <a:cubicBezTo>
                    <a:pt x="103340" y="92384"/>
                    <a:pt x="125057" y="73387"/>
                    <a:pt x="125057" y="73387"/>
                  </a:cubicBezTo>
                  <a:cubicBezTo>
                    <a:pt x="125057" y="73387"/>
                    <a:pt x="132411" y="120523"/>
                    <a:pt x="140451" y="147706"/>
                  </a:cubicBezTo>
                  <a:cubicBezTo>
                    <a:pt x="148490" y="174889"/>
                    <a:pt x="170355" y="224770"/>
                    <a:pt x="170355" y="224770"/>
                  </a:cubicBezTo>
                  <a:cubicBezTo>
                    <a:pt x="170355" y="224770"/>
                    <a:pt x="131381" y="241095"/>
                    <a:pt x="111527" y="255581"/>
                  </a:cubicBezTo>
                  <a:close/>
                  <a:moveTo>
                    <a:pt x="212024" y="186704"/>
                  </a:moveTo>
                  <a:cubicBezTo>
                    <a:pt x="199013" y="156109"/>
                    <a:pt x="190747" y="123708"/>
                    <a:pt x="187513" y="90619"/>
                  </a:cubicBezTo>
                  <a:cubicBezTo>
                    <a:pt x="187513" y="90619"/>
                    <a:pt x="211068" y="153172"/>
                    <a:pt x="246340" y="199401"/>
                  </a:cubicBezTo>
                  <a:cubicBezTo>
                    <a:pt x="281612" y="245629"/>
                    <a:pt x="298917" y="249233"/>
                    <a:pt x="298917" y="249233"/>
                  </a:cubicBezTo>
                  <a:lnTo>
                    <a:pt x="274406" y="277347"/>
                  </a:lnTo>
                  <a:cubicBezTo>
                    <a:pt x="274406" y="277347"/>
                    <a:pt x="233619" y="238374"/>
                    <a:pt x="211853" y="186655"/>
                  </a:cubicBezTo>
                  <a:close/>
                  <a:moveTo>
                    <a:pt x="373359" y="292740"/>
                  </a:moveTo>
                  <a:cubicBezTo>
                    <a:pt x="367942" y="300094"/>
                    <a:pt x="364314" y="304530"/>
                    <a:pt x="364314" y="304530"/>
                  </a:cubicBezTo>
                  <a:lnTo>
                    <a:pt x="341641" y="282789"/>
                  </a:lnTo>
                  <a:lnTo>
                    <a:pt x="365196" y="263743"/>
                  </a:lnTo>
                  <a:lnTo>
                    <a:pt x="379707" y="272813"/>
                  </a:lnTo>
                  <a:cubicBezTo>
                    <a:pt x="379707" y="272813"/>
                    <a:pt x="378800" y="285485"/>
                    <a:pt x="373359" y="292740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947" name="Google Shape;3947;p24"/>
            <p:cNvSpPr/>
            <p:nvPr/>
          </p:nvSpPr>
          <p:spPr>
            <a:xfrm>
              <a:off x="0" y="3787333"/>
              <a:ext cx="249257" cy="251977"/>
            </a:xfrm>
            <a:custGeom>
              <a:rect b="b" l="l" r="r" t="t"/>
              <a:pathLst>
                <a:path extrusionOk="0" h="251977" w="249257">
                  <a:moveTo>
                    <a:pt x="0" y="35370"/>
                  </a:moveTo>
                  <a:cubicBezTo>
                    <a:pt x="158614" y="232957"/>
                    <a:pt x="249257" y="251978"/>
                    <a:pt x="249257" y="251978"/>
                  </a:cubicBezTo>
                  <a:lnTo>
                    <a:pt x="38973" y="0"/>
                  </a:lnTo>
                  <a:lnTo>
                    <a:pt x="0" y="35370"/>
                  </a:ln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948" name="Google Shape;3948;p24"/>
            <p:cNvSpPr/>
            <p:nvPr/>
          </p:nvSpPr>
          <p:spPr>
            <a:xfrm>
              <a:off x="80667" y="3723897"/>
              <a:ext cx="320855" cy="334458"/>
            </a:xfrm>
            <a:custGeom>
              <a:rect b="b" l="l" r="r" t="t"/>
              <a:pathLst>
                <a:path extrusionOk="0" h="334458" w="320855">
                  <a:moveTo>
                    <a:pt x="0" y="32625"/>
                  </a:moveTo>
                  <a:lnTo>
                    <a:pt x="255606" y="333527"/>
                  </a:lnTo>
                  <a:lnTo>
                    <a:pt x="320855" y="334459"/>
                  </a:lnTo>
                  <a:lnTo>
                    <a:pt x="35346" y="0"/>
                  </a:lnTo>
                  <a:lnTo>
                    <a:pt x="0" y="32625"/>
                  </a:lnTo>
                  <a:lnTo>
                    <a:pt x="0" y="32625"/>
                  </a:ln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949" name="Google Shape;3949;p24"/>
            <p:cNvSpPr/>
            <p:nvPr/>
          </p:nvSpPr>
          <p:spPr>
            <a:xfrm>
              <a:off x="154985" y="3655020"/>
              <a:ext cx="298206" cy="365271"/>
            </a:xfrm>
            <a:custGeom>
              <a:rect b="b" l="l" r="r" t="t"/>
              <a:pathLst>
                <a:path extrusionOk="0" h="365271" w="298206">
                  <a:moveTo>
                    <a:pt x="0" y="30811"/>
                  </a:moveTo>
                  <a:cubicBezTo>
                    <a:pt x="0" y="30811"/>
                    <a:pt x="285510" y="366177"/>
                    <a:pt x="286416" y="365270"/>
                  </a:cubicBezTo>
                  <a:cubicBezTo>
                    <a:pt x="297520" y="354044"/>
                    <a:pt x="298206" y="303623"/>
                    <a:pt x="298206" y="303623"/>
                  </a:cubicBezTo>
                  <a:lnTo>
                    <a:pt x="38066" y="0"/>
                  </a:lnTo>
                  <a:lnTo>
                    <a:pt x="0" y="30811"/>
                  </a:ln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950" name="Google Shape;3950;p24"/>
            <p:cNvSpPr/>
            <p:nvPr/>
          </p:nvSpPr>
          <p:spPr>
            <a:xfrm>
              <a:off x="234819" y="3586142"/>
              <a:ext cx="207563" cy="274530"/>
            </a:xfrm>
            <a:custGeom>
              <a:rect b="b" l="l" r="r" t="t"/>
              <a:pathLst>
                <a:path extrusionOk="0" h="274530" w="207563">
                  <a:moveTo>
                    <a:pt x="161261" y="150476"/>
                  </a:moveTo>
                  <a:cubicBezTo>
                    <a:pt x="133171" y="104247"/>
                    <a:pt x="36252" y="0"/>
                    <a:pt x="36252" y="0"/>
                  </a:cubicBezTo>
                  <a:lnTo>
                    <a:pt x="0" y="34316"/>
                  </a:lnTo>
                  <a:cubicBezTo>
                    <a:pt x="0" y="34316"/>
                    <a:pt x="207563" y="275411"/>
                    <a:pt x="207563" y="274528"/>
                  </a:cubicBezTo>
                  <a:cubicBezTo>
                    <a:pt x="207563" y="250973"/>
                    <a:pt x="189425" y="196582"/>
                    <a:pt x="161334" y="150378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951" name="Google Shape;3951;p24"/>
            <p:cNvSpPr/>
            <p:nvPr/>
          </p:nvSpPr>
          <p:spPr>
            <a:xfrm>
              <a:off x="296368" y="3360613"/>
              <a:ext cx="45419" cy="72832"/>
            </a:xfrm>
            <a:custGeom>
              <a:rect b="b" l="l" r="r" t="t"/>
              <a:pathLst>
                <a:path extrusionOk="0" h="72832" w="45419">
                  <a:moveTo>
                    <a:pt x="23580" y="70519"/>
                  </a:moveTo>
                  <a:cubicBezTo>
                    <a:pt x="23982" y="65870"/>
                    <a:pt x="26765" y="61760"/>
                    <a:pt x="30933" y="59661"/>
                  </a:cubicBezTo>
                  <a:lnTo>
                    <a:pt x="30933" y="35296"/>
                  </a:lnTo>
                  <a:lnTo>
                    <a:pt x="45420" y="35296"/>
                  </a:lnTo>
                  <a:lnTo>
                    <a:pt x="45420" y="18138"/>
                  </a:lnTo>
                  <a:lnTo>
                    <a:pt x="30027" y="18138"/>
                  </a:lnTo>
                  <a:lnTo>
                    <a:pt x="30027" y="0"/>
                  </a:lnTo>
                  <a:lnTo>
                    <a:pt x="15418" y="0"/>
                  </a:lnTo>
                  <a:lnTo>
                    <a:pt x="15418" y="19045"/>
                  </a:lnTo>
                  <a:lnTo>
                    <a:pt x="0" y="19045"/>
                  </a:lnTo>
                  <a:lnTo>
                    <a:pt x="0" y="35296"/>
                  </a:lnTo>
                  <a:lnTo>
                    <a:pt x="14511" y="35296"/>
                  </a:lnTo>
                  <a:lnTo>
                    <a:pt x="14511" y="60690"/>
                  </a:lnTo>
                  <a:cubicBezTo>
                    <a:pt x="20859" y="61597"/>
                    <a:pt x="22673" y="78804"/>
                    <a:pt x="23580" y="70642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952" name="Google Shape;3952;p24"/>
            <p:cNvSpPr/>
            <p:nvPr/>
          </p:nvSpPr>
          <p:spPr>
            <a:xfrm>
              <a:off x="107017" y="3308771"/>
              <a:ext cx="271243" cy="41694"/>
            </a:xfrm>
            <a:custGeom>
              <a:rect b="b" l="l" r="r" t="t"/>
              <a:pathLst>
                <a:path extrusionOk="0" h="41694" w="271243">
                  <a:moveTo>
                    <a:pt x="270950" y="21766"/>
                  </a:moveTo>
                  <a:cubicBezTo>
                    <a:pt x="270950" y="21766"/>
                    <a:pt x="234673" y="0"/>
                    <a:pt x="145941" y="0"/>
                  </a:cubicBezTo>
                  <a:cubicBezTo>
                    <a:pt x="33532" y="0"/>
                    <a:pt x="0" y="26301"/>
                    <a:pt x="0" y="26301"/>
                  </a:cubicBezTo>
                  <a:lnTo>
                    <a:pt x="7353" y="41694"/>
                  </a:lnTo>
                  <a:cubicBezTo>
                    <a:pt x="7353" y="41694"/>
                    <a:pt x="79858" y="19952"/>
                    <a:pt x="139715" y="19952"/>
                  </a:cubicBezTo>
                  <a:cubicBezTo>
                    <a:pt x="199572" y="19952"/>
                    <a:pt x="263890" y="39880"/>
                    <a:pt x="263890" y="39880"/>
                  </a:cubicBezTo>
                  <a:lnTo>
                    <a:pt x="271244" y="21766"/>
                  </a:ln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953" name="Google Shape;3953;p24"/>
            <p:cNvSpPr/>
            <p:nvPr/>
          </p:nvSpPr>
          <p:spPr>
            <a:xfrm>
              <a:off x="76157" y="3217374"/>
              <a:ext cx="333527" cy="99850"/>
            </a:xfrm>
            <a:custGeom>
              <a:rect b="b" l="l" r="r" t="t"/>
              <a:pathLst>
                <a:path extrusionOk="0" h="99850" w="333527">
                  <a:moveTo>
                    <a:pt x="62529" y="97647"/>
                  </a:moveTo>
                  <a:cubicBezTo>
                    <a:pt x="78829" y="92206"/>
                    <a:pt x="91526" y="75906"/>
                    <a:pt x="91526" y="75906"/>
                  </a:cubicBezTo>
                  <a:cubicBezTo>
                    <a:pt x="101823" y="84038"/>
                    <a:pt x="114664" y="88267"/>
                    <a:pt x="127778" y="87843"/>
                  </a:cubicBezTo>
                  <a:cubicBezTo>
                    <a:pt x="149520" y="86936"/>
                    <a:pt x="168565" y="69704"/>
                    <a:pt x="168565" y="69704"/>
                  </a:cubicBezTo>
                  <a:cubicBezTo>
                    <a:pt x="168565" y="69704"/>
                    <a:pt x="186679" y="86862"/>
                    <a:pt x="206632" y="86862"/>
                  </a:cubicBezTo>
                  <a:cubicBezTo>
                    <a:pt x="219196" y="86589"/>
                    <a:pt x="231435" y="82821"/>
                    <a:pt x="241977" y="75979"/>
                  </a:cubicBezTo>
                  <a:cubicBezTo>
                    <a:pt x="241977" y="75979"/>
                    <a:pt x="258302" y="95000"/>
                    <a:pt x="274602" y="97721"/>
                  </a:cubicBezTo>
                  <a:cubicBezTo>
                    <a:pt x="290902" y="100442"/>
                    <a:pt x="311761" y="92279"/>
                    <a:pt x="311761" y="92279"/>
                  </a:cubicBezTo>
                  <a:lnTo>
                    <a:pt x="333527" y="23402"/>
                  </a:lnTo>
                  <a:cubicBezTo>
                    <a:pt x="333527" y="23402"/>
                    <a:pt x="324458" y="27030"/>
                    <a:pt x="320831" y="32471"/>
                  </a:cubicBezTo>
                  <a:cubicBezTo>
                    <a:pt x="317203" y="37913"/>
                    <a:pt x="318110" y="46982"/>
                    <a:pt x="318110" y="46982"/>
                  </a:cubicBezTo>
                  <a:cubicBezTo>
                    <a:pt x="318110" y="46982"/>
                    <a:pt x="304506" y="42448"/>
                    <a:pt x="299996" y="47889"/>
                  </a:cubicBezTo>
                  <a:cubicBezTo>
                    <a:pt x="295486" y="53331"/>
                    <a:pt x="295461" y="58748"/>
                    <a:pt x="303599" y="68724"/>
                  </a:cubicBezTo>
                  <a:cubicBezTo>
                    <a:pt x="303599" y="68724"/>
                    <a:pt x="294554" y="82328"/>
                    <a:pt x="279087" y="79607"/>
                  </a:cubicBezTo>
                  <a:cubicBezTo>
                    <a:pt x="263621" y="76886"/>
                    <a:pt x="260067" y="58748"/>
                    <a:pt x="260067" y="58748"/>
                  </a:cubicBezTo>
                  <a:cubicBezTo>
                    <a:pt x="260067" y="58748"/>
                    <a:pt x="274553" y="56027"/>
                    <a:pt x="274553" y="48772"/>
                  </a:cubicBezTo>
                  <a:cubicBezTo>
                    <a:pt x="274553" y="41516"/>
                    <a:pt x="259135" y="33378"/>
                    <a:pt x="259135" y="33378"/>
                  </a:cubicBezTo>
                  <a:cubicBezTo>
                    <a:pt x="259135" y="33378"/>
                    <a:pt x="265729" y="9798"/>
                    <a:pt x="249870" y="7323"/>
                  </a:cubicBezTo>
                  <a:cubicBezTo>
                    <a:pt x="233325" y="4872"/>
                    <a:pt x="238300" y="28844"/>
                    <a:pt x="238300" y="28844"/>
                  </a:cubicBezTo>
                  <a:cubicBezTo>
                    <a:pt x="238300" y="28844"/>
                    <a:pt x="217784" y="24530"/>
                    <a:pt x="217784" y="38354"/>
                  </a:cubicBezTo>
                  <a:cubicBezTo>
                    <a:pt x="217784" y="52179"/>
                    <a:pt x="229354" y="52179"/>
                    <a:pt x="229354" y="52179"/>
                  </a:cubicBezTo>
                  <a:cubicBezTo>
                    <a:pt x="229354" y="52179"/>
                    <a:pt x="232859" y="66689"/>
                    <a:pt x="206117" y="66689"/>
                  </a:cubicBezTo>
                  <a:cubicBezTo>
                    <a:pt x="179375" y="66689"/>
                    <a:pt x="180061" y="53649"/>
                    <a:pt x="180061" y="53649"/>
                  </a:cubicBezTo>
                  <a:cubicBezTo>
                    <a:pt x="180061" y="53649"/>
                    <a:pt x="196827" y="47080"/>
                    <a:pt x="196043" y="36197"/>
                  </a:cubicBezTo>
                  <a:cubicBezTo>
                    <a:pt x="195258" y="25314"/>
                    <a:pt x="177120" y="23941"/>
                    <a:pt x="177120" y="23941"/>
                  </a:cubicBezTo>
                  <a:cubicBezTo>
                    <a:pt x="177120" y="23941"/>
                    <a:pt x="182905" y="-766"/>
                    <a:pt x="166237" y="18"/>
                  </a:cubicBezTo>
                  <a:cubicBezTo>
                    <a:pt x="149569" y="803"/>
                    <a:pt x="154692" y="23941"/>
                    <a:pt x="154692" y="23941"/>
                  </a:cubicBezTo>
                  <a:cubicBezTo>
                    <a:pt x="154692" y="23941"/>
                    <a:pt x="136676" y="26883"/>
                    <a:pt x="139519" y="39237"/>
                  </a:cubicBezTo>
                  <a:cubicBezTo>
                    <a:pt x="142363" y="51590"/>
                    <a:pt x="156849" y="52252"/>
                    <a:pt x="156849" y="52252"/>
                  </a:cubicBezTo>
                  <a:cubicBezTo>
                    <a:pt x="156849" y="52252"/>
                    <a:pt x="151947" y="66959"/>
                    <a:pt x="127165" y="69704"/>
                  </a:cubicBezTo>
                  <a:cubicBezTo>
                    <a:pt x="102384" y="72450"/>
                    <a:pt x="100987" y="57449"/>
                    <a:pt x="100987" y="57449"/>
                  </a:cubicBezTo>
                  <a:cubicBezTo>
                    <a:pt x="100987" y="57449"/>
                    <a:pt x="115694" y="49531"/>
                    <a:pt x="112655" y="37178"/>
                  </a:cubicBezTo>
                  <a:cubicBezTo>
                    <a:pt x="109615" y="24824"/>
                    <a:pt x="93046" y="29138"/>
                    <a:pt x="93046" y="29138"/>
                  </a:cubicBezTo>
                  <a:cubicBezTo>
                    <a:pt x="93046" y="29138"/>
                    <a:pt x="92384" y="2960"/>
                    <a:pt x="78559" y="5901"/>
                  </a:cubicBezTo>
                  <a:cubicBezTo>
                    <a:pt x="64735" y="8842"/>
                    <a:pt x="73461" y="33550"/>
                    <a:pt x="73461" y="33550"/>
                  </a:cubicBezTo>
                  <a:cubicBezTo>
                    <a:pt x="73461" y="33550"/>
                    <a:pt x="54661" y="37864"/>
                    <a:pt x="58264" y="50193"/>
                  </a:cubicBezTo>
                  <a:cubicBezTo>
                    <a:pt x="61867" y="62523"/>
                    <a:pt x="76402" y="61076"/>
                    <a:pt x="76402" y="61076"/>
                  </a:cubicBezTo>
                  <a:cubicBezTo>
                    <a:pt x="76402" y="61076"/>
                    <a:pt x="71304" y="79092"/>
                    <a:pt x="53190" y="79877"/>
                  </a:cubicBezTo>
                  <a:cubicBezTo>
                    <a:pt x="35076" y="80661"/>
                    <a:pt x="32110" y="68332"/>
                    <a:pt x="32110" y="68332"/>
                  </a:cubicBezTo>
                  <a:cubicBezTo>
                    <a:pt x="32110" y="68332"/>
                    <a:pt x="38679" y="58919"/>
                    <a:pt x="35051" y="51664"/>
                  </a:cubicBezTo>
                  <a:cubicBezTo>
                    <a:pt x="31424" y="44409"/>
                    <a:pt x="16986" y="46419"/>
                    <a:pt x="16986" y="46419"/>
                  </a:cubicBezTo>
                  <a:cubicBezTo>
                    <a:pt x="16986" y="46419"/>
                    <a:pt x="19609" y="29653"/>
                    <a:pt x="0" y="25241"/>
                  </a:cubicBezTo>
                  <a:cubicBezTo>
                    <a:pt x="0" y="25241"/>
                    <a:pt x="16325" y="72376"/>
                    <a:pt x="20859" y="85073"/>
                  </a:cubicBezTo>
                  <a:cubicBezTo>
                    <a:pt x="25394" y="97770"/>
                    <a:pt x="46229" y="103187"/>
                    <a:pt x="62529" y="97745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954" name="Google Shape;3954;p24"/>
            <p:cNvSpPr/>
            <p:nvPr/>
          </p:nvSpPr>
          <p:spPr>
            <a:xfrm>
              <a:off x="96170" y="2922984"/>
              <a:ext cx="428913" cy="330807"/>
            </a:xfrm>
            <a:custGeom>
              <a:rect b="b" l="l" r="r" t="t"/>
              <a:pathLst>
                <a:path extrusionOk="0" h="330807" w="428913">
                  <a:moveTo>
                    <a:pt x="31853" y="152511"/>
                  </a:moveTo>
                  <a:cubicBezTo>
                    <a:pt x="36755" y="146506"/>
                    <a:pt x="46364" y="131333"/>
                    <a:pt x="53031" y="134961"/>
                  </a:cubicBezTo>
                  <a:cubicBezTo>
                    <a:pt x="59698" y="138588"/>
                    <a:pt x="48839" y="149471"/>
                    <a:pt x="42172" y="154913"/>
                  </a:cubicBezTo>
                  <a:cubicBezTo>
                    <a:pt x="35505" y="160355"/>
                    <a:pt x="28789" y="173150"/>
                    <a:pt x="39108" y="177341"/>
                  </a:cubicBezTo>
                  <a:cubicBezTo>
                    <a:pt x="49427" y="181532"/>
                    <a:pt x="54281" y="179792"/>
                    <a:pt x="54281" y="179792"/>
                  </a:cubicBezTo>
                  <a:cubicBezTo>
                    <a:pt x="54543" y="184944"/>
                    <a:pt x="53281" y="190060"/>
                    <a:pt x="50653" y="194499"/>
                  </a:cubicBezTo>
                  <a:cubicBezTo>
                    <a:pt x="50653" y="194499"/>
                    <a:pt x="69478" y="185773"/>
                    <a:pt x="70949" y="172757"/>
                  </a:cubicBezTo>
                  <a:cubicBezTo>
                    <a:pt x="72419" y="159742"/>
                    <a:pt x="70140" y="154619"/>
                    <a:pt x="70140" y="154619"/>
                  </a:cubicBezTo>
                  <a:cubicBezTo>
                    <a:pt x="70140" y="154619"/>
                    <a:pt x="47614" y="175699"/>
                    <a:pt x="59281" y="157560"/>
                  </a:cubicBezTo>
                  <a:cubicBezTo>
                    <a:pt x="70949" y="139422"/>
                    <a:pt x="70262" y="127215"/>
                    <a:pt x="65164" y="121308"/>
                  </a:cubicBezTo>
                  <a:cubicBezTo>
                    <a:pt x="60065" y="115401"/>
                    <a:pt x="39108" y="119151"/>
                    <a:pt x="32539" y="127093"/>
                  </a:cubicBezTo>
                  <a:cubicBezTo>
                    <a:pt x="25970" y="135034"/>
                    <a:pt x="14401" y="143736"/>
                    <a:pt x="18715" y="127093"/>
                  </a:cubicBezTo>
                  <a:cubicBezTo>
                    <a:pt x="23029" y="110449"/>
                    <a:pt x="44084" y="97899"/>
                    <a:pt x="45555" y="90668"/>
                  </a:cubicBezTo>
                  <a:cubicBezTo>
                    <a:pt x="47025" y="83438"/>
                    <a:pt x="46241" y="77530"/>
                    <a:pt x="53496" y="73216"/>
                  </a:cubicBezTo>
                  <a:cubicBezTo>
                    <a:pt x="60752" y="68902"/>
                    <a:pt x="65948" y="60961"/>
                    <a:pt x="68792" y="49979"/>
                  </a:cubicBezTo>
                  <a:cubicBezTo>
                    <a:pt x="71635" y="38998"/>
                    <a:pt x="73081" y="47038"/>
                    <a:pt x="73081" y="51450"/>
                  </a:cubicBezTo>
                  <a:cubicBezTo>
                    <a:pt x="73081" y="55862"/>
                    <a:pt x="68179" y="66157"/>
                    <a:pt x="78179" y="65275"/>
                  </a:cubicBezTo>
                  <a:cubicBezTo>
                    <a:pt x="88180" y="64392"/>
                    <a:pt x="100632" y="42749"/>
                    <a:pt x="144042" y="46425"/>
                  </a:cubicBezTo>
                  <a:cubicBezTo>
                    <a:pt x="187452" y="50102"/>
                    <a:pt x="178137" y="60936"/>
                    <a:pt x="185393" y="62407"/>
                  </a:cubicBezTo>
                  <a:cubicBezTo>
                    <a:pt x="192648" y="63877"/>
                    <a:pt x="202722" y="65250"/>
                    <a:pt x="204193" y="71819"/>
                  </a:cubicBezTo>
                  <a:cubicBezTo>
                    <a:pt x="205664" y="78388"/>
                    <a:pt x="200565" y="84075"/>
                    <a:pt x="209291" y="85644"/>
                  </a:cubicBezTo>
                  <a:cubicBezTo>
                    <a:pt x="218017" y="87212"/>
                    <a:pt x="225371" y="92997"/>
                    <a:pt x="231842" y="103758"/>
                  </a:cubicBezTo>
                  <a:cubicBezTo>
                    <a:pt x="238313" y="114518"/>
                    <a:pt x="252015" y="130720"/>
                    <a:pt x="240445" y="141481"/>
                  </a:cubicBezTo>
                  <a:cubicBezTo>
                    <a:pt x="228876" y="152241"/>
                    <a:pt x="203678" y="173346"/>
                    <a:pt x="199193" y="179228"/>
                  </a:cubicBezTo>
                  <a:cubicBezTo>
                    <a:pt x="194707" y="185111"/>
                    <a:pt x="198310" y="191484"/>
                    <a:pt x="200565" y="200970"/>
                  </a:cubicBezTo>
                  <a:cubicBezTo>
                    <a:pt x="202820" y="210456"/>
                    <a:pt x="202158" y="235629"/>
                    <a:pt x="194094" y="250949"/>
                  </a:cubicBezTo>
                  <a:cubicBezTo>
                    <a:pt x="188286" y="261555"/>
                    <a:pt x="181733" y="271737"/>
                    <a:pt x="174485" y="281417"/>
                  </a:cubicBezTo>
                  <a:lnTo>
                    <a:pt x="193285" y="290805"/>
                  </a:lnTo>
                  <a:cubicBezTo>
                    <a:pt x="193285" y="290805"/>
                    <a:pt x="215149" y="272127"/>
                    <a:pt x="220934" y="233595"/>
                  </a:cubicBezTo>
                  <a:cubicBezTo>
                    <a:pt x="226719" y="195063"/>
                    <a:pt x="220934" y="183518"/>
                    <a:pt x="220934" y="183518"/>
                  </a:cubicBezTo>
                  <a:cubicBezTo>
                    <a:pt x="220934" y="183518"/>
                    <a:pt x="254245" y="151653"/>
                    <a:pt x="310769" y="121896"/>
                  </a:cubicBezTo>
                  <a:cubicBezTo>
                    <a:pt x="367292" y="92139"/>
                    <a:pt x="399941" y="86305"/>
                    <a:pt x="399941" y="86305"/>
                  </a:cubicBezTo>
                  <a:cubicBezTo>
                    <a:pt x="399941" y="86305"/>
                    <a:pt x="397098" y="103758"/>
                    <a:pt x="400726" y="109542"/>
                  </a:cubicBezTo>
                  <a:cubicBezTo>
                    <a:pt x="404353" y="115327"/>
                    <a:pt x="406510" y="126994"/>
                    <a:pt x="402883" y="132779"/>
                  </a:cubicBezTo>
                  <a:cubicBezTo>
                    <a:pt x="399255" y="138564"/>
                    <a:pt x="392000" y="157462"/>
                    <a:pt x="393495" y="165404"/>
                  </a:cubicBezTo>
                  <a:cubicBezTo>
                    <a:pt x="394990" y="173346"/>
                    <a:pt x="399941" y="187954"/>
                    <a:pt x="394157" y="192367"/>
                  </a:cubicBezTo>
                  <a:cubicBezTo>
                    <a:pt x="388372" y="196779"/>
                    <a:pt x="377513" y="210603"/>
                    <a:pt x="377513" y="215603"/>
                  </a:cubicBezTo>
                  <a:cubicBezTo>
                    <a:pt x="377513" y="220604"/>
                    <a:pt x="376043" y="231462"/>
                    <a:pt x="368787" y="232933"/>
                  </a:cubicBezTo>
                  <a:cubicBezTo>
                    <a:pt x="358808" y="234430"/>
                    <a:pt x="349750" y="239607"/>
                    <a:pt x="343393" y="247444"/>
                  </a:cubicBezTo>
                  <a:cubicBezTo>
                    <a:pt x="334006" y="258302"/>
                    <a:pt x="323784" y="283696"/>
                    <a:pt x="323784" y="283696"/>
                  </a:cubicBezTo>
                  <a:cubicBezTo>
                    <a:pt x="323784" y="283696"/>
                    <a:pt x="312215" y="281637"/>
                    <a:pt x="288316" y="295364"/>
                  </a:cubicBezTo>
                  <a:cubicBezTo>
                    <a:pt x="264418" y="309090"/>
                    <a:pt x="263609" y="324361"/>
                    <a:pt x="263609" y="324361"/>
                  </a:cubicBezTo>
                  <a:lnTo>
                    <a:pt x="281747" y="330807"/>
                  </a:lnTo>
                  <a:cubicBezTo>
                    <a:pt x="286932" y="318585"/>
                    <a:pt x="297757" y="309664"/>
                    <a:pt x="310744" y="306909"/>
                  </a:cubicBezTo>
                  <a:cubicBezTo>
                    <a:pt x="332510" y="302595"/>
                    <a:pt x="336922" y="300340"/>
                    <a:pt x="336922" y="300340"/>
                  </a:cubicBezTo>
                  <a:cubicBezTo>
                    <a:pt x="336922" y="300340"/>
                    <a:pt x="349178" y="267813"/>
                    <a:pt x="365135" y="259111"/>
                  </a:cubicBezTo>
                  <a:cubicBezTo>
                    <a:pt x="373665" y="254174"/>
                    <a:pt x="382974" y="250726"/>
                    <a:pt x="392661" y="248914"/>
                  </a:cubicBezTo>
                  <a:cubicBezTo>
                    <a:pt x="392661" y="248914"/>
                    <a:pt x="392661" y="225114"/>
                    <a:pt x="402172" y="215603"/>
                  </a:cubicBezTo>
                  <a:cubicBezTo>
                    <a:pt x="407419" y="210383"/>
                    <a:pt x="412269" y="204779"/>
                    <a:pt x="416683" y="198838"/>
                  </a:cubicBezTo>
                  <a:cubicBezTo>
                    <a:pt x="416683" y="198838"/>
                    <a:pt x="410212" y="179915"/>
                    <a:pt x="413055" y="162585"/>
                  </a:cubicBezTo>
                  <a:cubicBezTo>
                    <a:pt x="415898" y="145255"/>
                    <a:pt x="428914" y="132215"/>
                    <a:pt x="428914" y="132215"/>
                  </a:cubicBezTo>
                  <a:cubicBezTo>
                    <a:pt x="428914" y="132215"/>
                    <a:pt x="415089" y="114641"/>
                    <a:pt x="418055" y="97311"/>
                  </a:cubicBezTo>
                  <a:cubicBezTo>
                    <a:pt x="421021" y="79981"/>
                    <a:pt x="426757" y="52455"/>
                    <a:pt x="426757" y="52455"/>
                  </a:cubicBezTo>
                  <a:cubicBezTo>
                    <a:pt x="426757" y="52455"/>
                    <a:pt x="365135" y="72064"/>
                    <a:pt x="330353" y="90056"/>
                  </a:cubicBezTo>
                  <a:cubicBezTo>
                    <a:pt x="295572" y="108047"/>
                    <a:pt x="265913" y="124862"/>
                    <a:pt x="265913" y="124862"/>
                  </a:cubicBezTo>
                  <a:lnTo>
                    <a:pt x="255030" y="97213"/>
                  </a:lnTo>
                  <a:lnTo>
                    <a:pt x="267285" y="95865"/>
                  </a:lnTo>
                  <a:cubicBezTo>
                    <a:pt x="267285" y="95865"/>
                    <a:pt x="249858" y="71844"/>
                    <a:pt x="234661" y="64588"/>
                  </a:cubicBezTo>
                  <a:cubicBezTo>
                    <a:pt x="226176" y="60661"/>
                    <a:pt x="218160" y="55794"/>
                    <a:pt x="210762" y="50077"/>
                  </a:cubicBezTo>
                  <a:lnTo>
                    <a:pt x="218115" y="37822"/>
                  </a:lnTo>
                  <a:cubicBezTo>
                    <a:pt x="218115" y="37822"/>
                    <a:pt x="204977" y="26816"/>
                    <a:pt x="165881" y="24610"/>
                  </a:cubicBezTo>
                  <a:cubicBezTo>
                    <a:pt x="126786" y="22404"/>
                    <a:pt x="118746" y="29708"/>
                    <a:pt x="118746" y="29708"/>
                  </a:cubicBezTo>
                  <a:lnTo>
                    <a:pt x="118060" y="9437"/>
                  </a:lnTo>
                  <a:cubicBezTo>
                    <a:pt x="118060" y="9437"/>
                    <a:pt x="103353" y="6030"/>
                    <a:pt x="98450" y="17355"/>
                  </a:cubicBezTo>
                  <a:cubicBezTo>
                    <a:pt x="97764" y="18948"/>
                    <a:pt x="94823" y="25"/>
                    <a:pt x="94823" y="25"/>
                  </a:cubicBezTo>
                  <a:cubicBezTo>
                    <a:pt x="94823" y="25"/>
                    <a:pt x="85410" y="-1446"/>
                    <a:pt x="67296" y="18139"/>
                  </a:cubicBezTo>
                  <a:cubicBezTo>
                    <a:pt x="49182" y="37724"/>
                    <a:pt x="52001" y="51450"/>
                    <a:pt x="52001" y="51450"/>
                  </a:cubicBezTo>
                  <a:cubicBezTo>
                    <a:pt x="52001" y="51450"/>
                    <a:pt x="36191" y="61132"/>
                    <a:pt x="30725" y="67897"/>
                  </a:cubicBezTo>
                  <a:cubicBezTo>
                    <a:pt x="27338" y="72641"/>
                    <a:pt x="25614" y="78372"/>
                    <a:pt x="25823" y="84197"/>
                  </a:cubicBezTo>
                  <a:cubicBezTo>
                    <a:pt x="25823" y="84197"/>
                    <a:pt x="18470" y="96453"/>
                    <a:pt x="11312" y="106625"/>
                  </a:cubicBezTo>
                  <a:cubicBezTo>
                    <a:pt x="4155" y="116798"/>
                    <a:pt x="-5552" y="134961"/>
                    <a:pt x="3959" y="147069"/>
                  </a:cubicBezTo>
                  <a:cubicBezTo>
                    <a:pt x="13469" y="159178"/>
                    <a:pt x="26828" y="158516"/>
                    <a:pt x="31706" y="152511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955" name="Google Shape;3955;p24"/>
            <p:cNvSpPr/>
            <p:nvPr/>
          </p:nvSpPr>
          <p:spPr>
            <a:xfrm>
              <a:off x="77823" y="3088756"/>
              <a:ext cx="47184" cy="42944"/>
            </a:xfrm>
            <a:custGeom>
              <a:rect b="b" l="l" r="r" t="t"/>
              <a:pathLst>
                <a:path extrusionOk="0" h="42944" w="47184">
                  <a:moveTo>
                    <a:pt x="30933" y="32625"/>
                  </a:moveTo>
                  <a:cubicBezTo>
                    <a:pt x="37304" y="26820"/>
                    <a:pt x="42780" y="20105"/>
                    <a:pt x="47185" y="12697"/>
                  </a:cubicBezTo>
                  <a:lnTo>
                    <a:pt x="37380" y="0"/>
                  </a:lnTo>
                  <a:cubicBezTo>
                    <a:pt x="37380" y="0"/>
                    <a:pt x="30149" y="15197"/>
                    <a:pt x="20516" y="20639"/>
                  </a:cubicBezTo>
                  <a:cubicBezTo>
                    <a:pt x="14206" y="23907"/>
                    <a:pt x="7046" y="25165"/>
                    <a:pt x="0" y="24242"/>
                  </a:cubicBezTo>
                  <a:lnTo>
                    <a:pt x="4755" y="42944"/>
                  </a:lnTo>
                  <a:cubicBezTo>
                    <a:pt x="4755" y="42944"/>
                    <a:pt x="20614" y="41694"/>
                    <a:pt x="30811" y="32625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956" name="Google Shape;3956;p24"/>
            <p:cNvSpPr/>
            <p:nvPr/>
          </p:nvSpPr>
          <p:spPr>
            <a:xfrm>
              <a:off x="149765" y="3006103"/>
              <a:ext cx="22820" cy="15711"/>
            </a:xfrm>
            <a:custGeom>
              <a:rect b="b" l="l" r="r" t="t"/>
              <a:pathLst>
                <a:path extrusionOk="0" h="15711" w="22820">
                  <a:moveTo>
                    <a:pt x="9069" y="74"/>
                  </a:moveTo>
                  <a:cubicBezTo>
                    <a:pt x="6618" y="74"/>
                    <a:pt x="0" y="1887"/>
                    <a:pt x="0" y="5515"/>
                  </a:cubicBezTo>
                  <a:cubicBezTo>
                    <a:pt x="366" y="9007"/>
                    <a:pt x="1190" y="12435"/>
                    <a:pt x="2451" y="15712"/>
                  </a:cubicBezTo>
                  <a:cubicBezTo>
                    <a:pt x="2451" y="15712"/>
                    <a:pt x="12256" y="4829"/>
                    <a:pt x="20590" y="2451"/>
                  </a:cubicBezTo>
                  <a:cubicBezTo>
                    <a:pt x="28924" y="74"/>
                    <a:pt x="11398" y="0"/>
                    <a:pt x="9020" y="0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957" name="Google Shape;3957;p24"/>
            <p:cNvSpPr/>
            <p:nvPr/>
          </p:nvSpPr>
          <p:spPr>
            <a:xfrm>
              <a:off x="112904" y="3021227"/>
              <a:ext cx="147531" cy="226956"/>
            </a:xfrm>
            <a:custGeom>
              <a:rect b="b" l="l" r="r" t="t"/>
              <a:pathLst>
                <a:path extrusionOk="0" h="226956" w="147531">
                  <a:moveTo>
                    <a:pt x="21908" y="225922"/>
                  </a:moveTo>
                  <a:cubicBezTo>
                    <a:pt x="25896" y="210407"/>
                    <a:pt x="31159" y="195248"/>
                    <a:pt x="37645" y="180600"/>
                  </a:cubicBezTo>
                  <a:cubicBezTo>
                    <a:pt x="48528" y="155917"/>
                    <a:pt x="90222" y="123734"/>
                    <a:pt x="113115" y="105595"/>
                  </a:cubicBezTo>
                  <a:cubicBezTo>
                    <a:pt x="136009" y="87457"/>
                    <a:pt x="148804" y="65715"/>
                    <a:pt x="147432" y="39218"/>
                  </a:cubicBezTo>
                  <a:cubicBezTo>
                    <a:pt x="146059" y="12721"/>
                    <a:pt x="111179" y="0"/>
                    <a:pt x="111179" y="0"/>
                  </a:cubicBezTo>
                  <a:cubicBezTo>
                    <a:pt x="109299" y="5284"/>
                    <a:pt x="106832" y="10340"/>
                    <a:pt x="103826" y="15075"/>
                  </a:cubicBezTo>
                  <a:cubicBezTo>
                    <a:pt x="98384" y="24119"/>
                    <a:pt x="77868" y="38066"/>
                    <a:pt x="71961" y="39316"/>
                  </a:cubicBezTo>
                  <a:cubicBezTo>
                    <a:pt x="66053" y="40566"/>
                    <a:pt x="61102" y="50739"/>
                    <a:pt x="62916" y="54955"/>
                  </a:cubicBezTo>
                  <a:cubicBezTo>
                    <a:pt x="64730" y="59171"/>
                    <a:pt x="64044" y="68313"/>
                    <a:pt x="63480" y="71941"/>
                  </a:cubicBezTo>
                  <a:cubicBezTo>
                    <a:pt x="62916" y="75569"/>
                    <a:pt x="74927" y="61622"/>
                    <a:pt x="79780" y="54955"/>
                  </a:cubicBezTo>
                  <a:cubicBezTo>
                    <a:pt x="84633" y="48288"/>
                    <a:pt x="94291" y="47601"/>
                    <a:pt x="102796" y="42944"/>
                  </a:cubicBezTo>
                  <a:cubicBezTo>
                    <a:pt x="111302" y="38287"/>
                    <a:pt x="117282" y="25933"/>
                    <a:pt x="117282" y="25933"/>
                  </a:cubicBezTo>
                  <a:cubicBezTo>
                    <a:pt x="117282" y="25933"/>
                    <a:pt x="139049" y="40444"/>
                    <a:pt x="116621" y="74956"/>
                  </a:cubicBezTo>
                  <a:cubicBezTo>
                    <a:pt x="101914" y="97850"/>
                    <a:pt x="74951" y="102826"/>
                    <a:pt x="38650" y="144520"/>
                  </a:cubicBezTo>
                  <a:cubicBezTo>
                    <a:pt x="2348" y="186214"/>
                    <a:pt x="5486" y="225162"/>
                    <a:pt x="608" y="226486"/>
                  </a:cubicBezTo>
                  <a:cubicBezTo>
                    <a:pt x="-4270" y="227810"/>
                    <a:pt x="21810" y="225922"/>
                    <a:pt x="21810" y="225922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958" name="Google Shape;3958;p24"/>
            <p:cNvSpPr/>
            <p:nvPr/>
          </p:nvSpPr>
          <p:spPr>
            <a:xfrm>
              <a:off x="100840" y="3152339"/>
              <a:ext cx="30810" cy="40541"/>
            </a:xfrm>
            <a:custGeom>
              <a:rect b="b" l="l" r="r" t="t"/>
              <a:pathLst>
                <a:path extrusionOk="0" h="40541" w="30810">
                  <a:moveTo>
                    <a:pt x="30811" y="27870"/>
                  </a:moveTo>
                  <a:lnTo>
                    <a:pt x="10859" y="0"/>
                  </a:lnTo>
                  <a:lnTo>
                    <a:pt x="0" y="13922"/>
                  </a:lnTo>
                  <a:lnTo>
                    <a:pt x="20614" y="40542"/>
                  </a:lnTo>
                  <a:cubicBezTo>
                    <a:pt x="20614" y="40542"/>
                    <a:pt x="24806" y="31497"/>
                    <a:pt x="30811" y="27870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959" name="Google Shape;3959;p24"/>
            <p:cNvSpPr/>
            <p:nvPr/>
          </p:nvSpPr>
          <p:spPr>
            <a:xfrm>
              <a:off x="87015" y="3173958"/>
              <a:ext cx="30810" cy="41130"/>
            </a:xfrm>
            <a:custGeom>
              <a:rect b="b" l="l" r="r" t="t"/>
              <a:pathLst>
                <a:path extrusionOk="0" h="41130" w="30810">
                  <a:moveTo>
                    <a:pt x="30811" y="23556"/>
                  </a:moveTo>
                  <a:lnTo>
                    <a:pt x="8383" y="0"/>
                  </a:lnTo>
                  <a:lnTo>
                    <a:pt x="0" y="18800"/>
                  </a:lnTo>
                  <a:lnTo>
                    <a:pt x="26497" y="41130"/>
                  </a:lnTo>
                  <a:cubicBezTo>
                    <a:pt x="26497" y="41130"/>
                    <a:pt x="25369" y="35689"/>
                    <a:pt x="30811" y="23556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960" name="Google Shape;3960;p24"/>
            <p:cNvSpPr/>
            <p:nvPr/>
          </p:nvSpPr>
          <p:spPr>
            <a:xfrm>
              <a:off x="80275" y="3205455"/>
              <a:ext cx="30222" cy="33188"/>
            </a:xfrm>
            <a:custGeom>
              <a:rect b="b" l="l" r="r" t="t"/>
              <a:pathLst>
                <a:path extrusionOk="0" h="33188" w="30222">
                  <a:moveTo>
                    <a:pt x="3064" y="0"/>
                  </a:moveTo>
                  <a:lnTo>
                    <a:pt x="0" y="18702"/>
                  </a:lnTo>
                  <a:lnTo>
                    <a:pt x="27771" y="33189"/>
                  </a:lnTo>
                  <a:cubicBezTo>
                    <a:pt x="27771" y="33189"/>
                    <a:pt x="26619" y="28433"/>
                    <a:pt x="30223" y="18138"/>
                  </a:cubicBezTo>
                  <a:lnTo>
                    <a:pt x="3064" y="0"/>
                  </a:ln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961" name="Google Shape;3961;p24"/>
            <p:cNvSpPr/>
            <p:nvPr/>
          </p:nvSpPr>
          <p:spPr>
            <a:xfrm>
              <a:off x="354607" y="3048312"/>
              <a:ext cx="111821" cy="76696"/>
            </a:xfrm>
            <a:custGeom>
              <a:rect b="b" l="l" r="r" t="t"/>
              <a:pathLst>
                <a:path extrusionOk="0" h="76696" w="111821">
                  <a:moveTo>
                    <a:pt x="111821" y="21742"/>
                  </a:moveTo>
                  <a:lnTo>
                    <a:pt x="110007" y="0"/>
                  </a:lnTo>
                  <a:lnTo>
                    <a:pt x="0" y="54955"/>
                  </a:lnTo>
                  <a:lnTo>
                    <a:pt x="2500" y="76696"/>
                  </a:lnTo>
                  <a:lnTo>
                    <a:pt x="111821" y="21742"/>
                  </a:lnTo>
                  <a:lnTo>
                    <a:pt x="111821" y="21742"/>
                  </a:ln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962" name="Google Shape;3962;p24"/>
            <p:cNvSpPr/>
            <p:nvPr/>
          </p:nvSpPr>
          <p:spPr>
            <a:xfrm>
              <a:off x="350955" y="3120817"/>
              <a:ext cx="108806" cy="31399"/>
            </a:xfrm>
            <a:custGeom>
              <a:rect b="b" l="l" r="r" t="t"/>
              <a:pathLst>
                <a:path extrusionOk="0" h="31399" w="108806">
                  <a:moveTo>
                    <a:pt x="45346" y="25958"/>
                  </a:moveTo>
                  <a:cubicBezTo>
                    <a:pt x="70054" y="23506"/>
                    <a:pt x="105865" y="19952"/>
                    <a:pt x="105865" y="19952"/>
                  </a:cubicBezTo>
                  <a:lnTo>
                    <a:pt x="108806" y="0"/>
                  </a:lnTo>
                  <a:lnTo>
                    <a:pt x="4902" y="12133"/>
                  </a:lnTo>
                  <a:lnTo>
                    <a:pt x="0" y="31399"/>
                  </a:lnTo>
                  <a:cubicBezTo>
                    <a:pt x="0" y="31399"/>
                    <a:pt x="20639" y="28433"/>
                    <a:pt x="45322" y="25958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963" name="Google Shape;3963;p24"/>
            <p:cNvSpPr/>
            <p:nvPr/>
          </p:nvSpPr>
          <p:spPr>
            <a:xfrm>
              <a:off x="339557" y="3158319"/>
              <a:ext cx="79172" cy="21079"/>
            </a:xfrm>
            <a:custGeom>
              <a:rect b="b" l="l" r="r" t="t"/>
              <a:pathLst>
                <a:path extrusionOk="0" h="21079" w="79172">
                  <a:moveTo>
                    <a:pt x="0" y="18138"/>
                  </a:moveTo>
                  <a:lnTo>
                    <a:pt x="73755" y="21080"/>
                  </a:lnTo>
                  <a:lnTo>
                    <a:pt x="79172" y="4755"/>
                  </a:lnTo>
                  <a:lnTo>
                    <a:pt x="9608" y="0"/>
                  </a:lnTo>
                  <a:cubicBezTo>
                    <a:pt x="5417" y="3628"/>
                    <a:pt x="0" y="18138"/>
                    <a:pt x="0" y="18138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964" name="Google Shape;3964;p24"/>
            <p:cNvSpPr/>
            <p:nvPr/>
          </p:nvSpPr>
          <p:spPr>
            <a:xfrm>
              <a:off x="830742" y="3094835"/>
              <a:ext cx="119174" cy="351984"/>
            </a:xfrm>
            <a:custGeom>
              <a:rect b="b" l="l" r="r" t="t"/>
              <a:pathLst>
                <a:path extrusionOk="0" h="351984" w="119174">
                  <a:moveTo>
                    <a:pt x="118219" y="19192"/>
                  </a:moveTo>
                  <a:lnTo>
                    <a:pt x="35272" y="19192"/>
                  </a:lnTo>
                  <a:lnTo>
                    <a:pt x="35272" y="148883"/>
                  </a:lnTo>
                  <a:lnTo>
                    <a:pt x="108684" y="148883"/>
                  </a:lnTo>
                  <a:lnTo>
                    <a:pt x="108684" y="167953"/>
                  </a:lnTo>
                  <a:lnTo>
                    <a:pt x="36228" y="167953"/>
                  </a:lnTo>
                  <a:lnTo>
                    <a:pt x="36228" y="332915"/>
                  </a:lnTo>
                  <a:lnTo>
                    <a:pt x="119175" y="332915"/>
                  </a:lnTo>
                  <a:lnTo>
                    <a:pt x="119175" y="351985"/>
                  </a:lnTo>
                  <a:lnTo>
                    <a:pt x="17158" y="351985"/>
                  </a:lnTo>
                  <a:cubicBezTo>
                    <a:pt x="10466" y="351985"/>
                    <a:pt x="0" y="351985"/>
                    <a:pt x="0" y="341494"/>
                  </a:cubicBezTo>
                  <a:lnTo>
                    <a:pt x="0" y="0"/>
                  </a:lnTo>
                  <a:lnTo>
                    <a:pt x="118243" y="0"/>
                  </a:lnTo>
                  <a:lnTo>
                    <a:pt x="118243" y="19192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965" name="Google Shape;3965;p24"/>
            <p:cNvSpPr/>
            <p:nvPr/>
          </p:nvSpPr>
          <p:spPr>
            <a:xfrm>
              <a:off x="1147307" y="3498195"/>
              <a:ext cx="119199" cy="351862"/>
            </a:xfrm>
            <a:custGeom>
              <a:rect b="b" l="l" r="r" t="t"/>
              <a:pathLst>
                <a:path extrusionOk="0" h="351862" w="119199">
                  <a:moveTo>
                    <a:pt x="118243" y="19070"/>
                  </a:moveTo>
                  <a:lnTo>
                    <a:pt x="35272" y="19070"/>
                  </a:lnTo>
                  <a:lnTo>
                    <a:pt x="35272" y="148736"/>
                  </a:lnTo>
                  <a:lnTo>
                    <a:pt x="108806" y="148736"/>
                  </a:lnTo>
                  <a:lnTo>
                    <a:pt x="108806" y="167805"/>
                  </a:lnTo>
                  <a:lnTo>
                    <a:pt x="36228" y="167805"/>
                  </a:lnTo>
                  <a:lnTo>
                    <a:pt x="36228" y="332792"/>
                  </a:lnTo>
                  <a:lnTo>
                    <a:pt x="119199" y="332792"/>
                  </a:lnTo>
                  <a:lnTo>
                    <a:pt x="119199" y="351862"/>
                  </a:lnTo>
                  <a:lnTo>
                    <a:pt x="17158" y="351862"/>
                  </a:lnTo>
                  <a:cubicBezTo>
                    <a:pt x="10491" y="351862"/>
                    <a:pt x="0" y="351862"/>
                    <a:pt x="0" y="341371"/>
                  </a:cubicBezTo>
                  <a:lnTo>
                    <a:pt x="0" y="0"/>
                  </a:lnTo>
                  <a:lnTo>
                    <a:pt x="118243" y="0"/>
                  </a:lnTo>
                  <a:lnTo>
                    <a:pt x="118243" y="19070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966" name="Google Shape;3966;p24"/>
            <p:cNvSpPr/>
            <p:nvPr/>
          </p:nvSpPr>
          <p:spPr>
            <a:xfrm>
              <a:off x="1216087" y="3092359"/>
              <a:ext cx="119199" cy="351862"/>
            </a:xfrm>
            <a:custGeom>
              <a:rect b="b" l="l" r="r" t="t"/>
              <a:pathLst>
                <a:path extrusionOk="0" h="351862" w="119199">
                  <a:moveTo>
                    <a:pt x="118243" y="19070"/>
                  </a:moveTo>
                  <a:lnTo>
                    <a:pt x="35272" y="19070"/>
                  </a:lnTo>
                  <a:lnTo>
                    <a:pt x="35272" y="148760"/>
                  </a:lnTo>
                  <a:lnTo>
                    <a:pt x="108806" y="148760"/>
                  </a:lnTo>
                  <a:lnTo>
                    <a:pt x="108806" y="167830"/>
                  </a:lnTo>
                  <a:lnTo>
                    <a:pt x="36228" y="167830"/>
                  </a:lnTo>
                  <a:lnTo>
                    <a:pt x="36228" y="332792"/>
                  </a:lnTo>
                  <a:lnTo>
                    <a:pt x="119199" y="332792"/>
                  </a:lnTo>
                  <a:lnTo>
                    <a:pt x="119199" y="351862"/>
                  </a:lnTo>
                  <a:lnTo>
                    <a:pt x="17158" y="351862"/>
                  </a:lnTo>
                  <a:cubicBezTo>
                    <a:pt x="10491" y="351862"/>
                    <a:pt x="0" y="351862"/>
                    <a:pt x="0" y="341371"/>
                  </a:cubicBezTo>
                  <a:lnTo>
                    <a:pt x="0" y="0"/>
                  </a:lnTo>
                  <a:lnTo>
                    <a:pt x="118243" y="0"/>
                  </a:lnTo>
                  <a:lnTo>
                    <a:pt x="118243" y="19070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967" name="Google Shape;3967;p24"/>
            <p:cNvSpPr/>
            <p:nvPr/>
          </p:nvSpPr>
          <p:spPr>
            <a:xfrm>
              <a:off x="609452" y="3093645"/>
              <a:ext cx="194527" cy="358163"/>
            </a:xfrm>
            <a:custGeom>
              <a:rect b="b" l="l" r="r" t="t"/>
              <a:pathLst>
                <a:path extrusionOk="0" h="358163" w="194527">
                  <a:moveTo>
                    <a:pt x="156432" y="179511"/>
                  </a:moveTo>
                  <a:lnTo>
                    <a:pt x="194523" y="179511"/>
                  </a:lnTo>
                  <a:lnTo>
                    <a:pt x="194523" y="284395"/>
                  </a:lnTo>
                  <a:cubicBezTo>
                    <a:pt x="194523" y="299642"/>
                    <a:pt x="195479" y="321579"/>
                    <a:pt x="168786" y="340772"/>
                  </a:cubicBezTo>
                  <a:cubicBezTo>
                    <a:pt x="142093" y="359964"/>
                    <a:pt x="108708" y="357930"/>
                    <a:pt x="108708" y="357930"/>
                  </a:cubicBezTo>
                  <a:cubicBezTo>
                    <a:pt x="108708" y="357930"/>
                    <a:pt x="0" y="372244"/>
                    <a:pt x="0" y="176766"/>
                  </a:cubicBezTo>
                  <a:cubicBezTo>
                    <a:pt x="0" y="-4399"/>
                    <a:pt x="112532" y="283"/>
                    <a:pt x="112532" y="283"/>
                  </a:cubicBezTo>
                  <a:cubicBezTo>
                    <a:pt x="112532" y="283"/>
                    <a:pt x="159251" y="-7340"/>
                    <a:pt x="193567" y="56537"/>
                  </a:cubicBezTo>
                  <a:lnTo>
                    <a:pt x="166874" y="70852"/>
                  </a:lnTo>
                  <a:cubicBezTo>
                    <a:pt x="166874" y="70852"/>
                    <a:pt x="155427" y="22221"/>
                    <a:pt x="110620" y="22221"/>
                  </a:cubicBezTo>
                  <a:cubicBezTo>
                    <a:pt x="65813" y="22221"/>
                    <a:pt x="36228" y="69896"/>
                    <a:pt x="36228" y="172893"/>
                  </a:cubicBezTo>
                  <a:cubicBezTo>
                    <a:pt x="36228" y="275890"/>
                    <a:pt x="58166" y="340698"/>
                    <a:pt x="109762" y="340698"/>
                  </a:cubicBezTo>
                  <a:cubicBezTo>
                    <a:pt x="136455" y="340698"/>
                    <a:pt x="156481" y="316873"/>
                    <a:pt x="156481" y="316873"/>
                  </a:cubicBezTo>
                  <a:lnTo>
                    <a:pt x="156481" y="179609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968" name="Google Shape;3968;p24"/>
            <p:cNvSpPr/>
            <p:nvPr/>
          </p:nvSpPr>
          <p:spPr>
            <a:xfrm>
              <a:off x="981389" y="3091967"/>
              <a:ext cx="189767" cy="353773"/>
            </a:xfrm>
            <a:custGeom>
              <a:rect b="b" l="l" r="r" t="t"/>
              <a:pathLst>
                <a:path extrusionOk="0" h="353773" w="189767">
                  <a:moveTo>
                    <a:pt x="0" y="353774"/>
                  </a:moveTo>
                  <a:lnTo>
                    <a:pt x="0" y="1912"/>
                  </a:lnTo>
                  <a:lnTo>
                    <a:pt x="20026" y="1912"/>
                  </a:lnTo>
                  <a:cubicBezTo>
                    <a:pt x="20026" y="1912"/>
                    <a:pt x="158393" y="260336"/>
                    <a:pt x="161138" y="267003"/>
                  </a:cubicBezTo>
                  <a:cubicBezTo>
                    <a:pt x="163884" y="273670"/>
                    <a:pt x="165918" y="267003"/>
                    <a:pt x="165918" y="260336"/>
                  </a:cubicBezTo>
                  <a:lnTo>
                    <a:pt x="165918" y="0"/>
                  </a:lnTo>
                  <a:lnTo>
                    <a:pt x="189768" y="0"/>
                  </a:lnTo>
                  <a:lnTo>
                    <a:pt x="189768" y="351862"/>
                  </a:lnTo>
                  <a:lnTo>
                    <a:pt x="165918" y="351862"/>
                  </a:lnTo>
                  <a:lnTo>
                    <a:pt x="23850" y="85790"/>
                  </a:lnTo>
                  <a:lnTo>
                    <a:pt x="23850" y="353774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969" name="Google Shape;3969;p24"/>
            <p:cNvSpPr/>
            <p:nvPr/>
          </p:nvSpPr>
          <p:spPr>
            <a:xfrm>
              <a:off x="1295111" y="3495328"/>
              <a:ext cx="189743" cy="353773"/>
            </a:xfrm>
            <a:custGeom>
              <a:rect b="b" l="l" r="r" t="t"/>
              <a:pathLst>
                <a:path extrusionOk="0" h="353773" w="189743">
                  <a:moveTo>
                    <a:pt x="0" y="353774"/>
                  </a:moveTo>
                  <a:lnTo>
                    <a:pt x="0" y="1912"/>
                  </a:lnTo>
                  <a:lnTo>
                    <a:pt x="20026" y="1912"/>
                  </a:lnTo>
                  <a:cubicBezTo>
                    <a:pt x="20026" y="1912"/>
                    <a:pt x="158271" y="260312"/>
                    <a:pt x="161138" y="266979"/>
                  </a:cubicBezTo>
                  <a:cubicBezTo>
                    <a:pt x="164006" y="273646"/>
                    <a:pt x="165918" y="266979"/>
                    <a:pt x="165918" y="260312"/>
                  </a:cubicBezTo>
                  <a:lnTo>
                    <a:pt x="165918" y="0"/>
                  </a:lnTo>
                  <a:lnTo>
                    <a:pt x="189743" y="0"/>
                  </a:lnTo>
                  <a:lnTo>
                    <a:pt x="189743" y="351862"/>
                  </a:lnTo>
                  <a:lnTo>
                    <a:pt x="165918" y="351862"/>
                  </a:lnTo>
                  <a:lnTo>
                    <a:pt x="23752" y="85815"/>
                  </a:lnTo>
                  <a:lnTo>
                    <a:pt x="23752" y="353774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970" name="Google Shape;3970;p24"/>
            <p:cNvSpPr/>
            <p:nvPr/>
          </p:nvSpPr>
          <p:spPr>
            <a:xfrm>
              <a:off x="2017293" y="3490278"/>
              <a:ext cx="189767" cy="353773"/>
            </a:xfrm>
            <a:custGeom>
              <a:rect b="b" l="l" r="r" t="t"/>
              <a:pathLst>
                <a:path extrusionOk="0" h="353773" w="189767">
                  <a:moveTo>
                    <a:pt x="0" y="353774"/>
                  </a:moveTo>
                  <a:lnTo>
                    <a:pt x="0" y="1912"/>
                  </a:lnTo>
                  <a:lnTo>
                    <a:pt x="20026" y="1912"/>
                  </a:lnTo>
                  <a:cubicBezTo>
                    <a:pt x="20026" y="1912"/>
                    <a:pt x="158295" y="260312"/>
                    <a:pt x="161163" y="267003"/>
                  </a:cubicBezTo>
                  <a:cubicBezTo>
                    <a:pt x="164031" y="273695"/>
                    <a:pt x="165918" y="267003"/>
                    <a:pt x="165918" y="260312"/>
                  </a:cubicBezTo>
                  <a:lnTo>
                    <a:pt x="165918" y="0"/>
                  </a:lnTo>
                  <a:lnTo>
                    <a:pt x="189768" y="0"/>
                  </a:lnTo>
                  <a:lnTo>
                    <a:pt x="189768" y="351862"/>
                  </a:lnTo>
                  <a:lnTo>
                    <a:pt x="165943" y="351862"/>
                  </a:lnTo>
                  <a:lnTo>
                    <a:pt x="23776" y="85815"/>
                  </a:lnTo>
                  <a:lnTo>
                    <a:pt x="23776" y="353774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971" name="Google Shape;3971;p24"/>
            <p:cNvSpPr/>
            <p:nvPr/>
          </p:nvSpPr>
          <p:spPr>
            <a:xfrm>
              <a:off x="1363839" y="3089026"/>
              <a:ext cx="145918" cy="353847"/>
            </a:xfrm>
            <a:custGeom>
              <a:rect b="b" l="l" r="r" t="t"/>
              <a:pathLst>
                <a:path extrusionOk="0" h="353847" w="145918">
                  <a:moveTo>
                    <a:pt x="75252" y="188885"/>
                  </a:moveTo>
                  <a:cubicBezTo>
                    <a:pt x="75252" y="188885"/>
                    <a:pt x="141164" y="159325"/>
                    <a:pt x="141164" y="90692"/>
                  </a:cubicBezTo>
                  <a:cubicBezTo>
                    <a:pt x="141164" y="22060"/>
                    <a:pt x="71551" y="0"/>
                    <a:pt x="34367" y="0"/>
                  </a:cubicBezTo>
                  <a:cubicBezTo>
                    <a:pt x="-2817" y="0"/>
                    <a:pt x="51" y="956"/>
                    <a:pt x="51" y="956"/>
                  </a:cubicBezTo>
                  <a:lnTo>
                    <a:pt x="51" y="353847"/>
                  </a:lnTo>
                  <a:lnTo>
                    <a:pt x="34367" y="353847"/>
                  </a:lnTo>
                  <a:lnTo>
                    <a:pt x="34367" y="192709"/>
                  </a:lnTo>
                  <a:cubicBezTo>
                    <a:pt x="34367" y="192709"/>
                    <a:pt x="40103" y="187954"/>
                    <a:pt x="47726" y="209867"/>
                  </a:cubicBezTo>
                  <a:cubicBezTo>
                    <a:pt x="55349" y="231780"/>
                    <a:pt x="111603" y="353847"/>
                    <a:pt x="111603" y="353847"/>
                  </a:cubicBezTo>
                  <a:lnTo>
                    <a:pt x="145919" y="353847"/>
                  </a:lnTo>
                  <a:lnTo>
                    <a:pt x="75351" y="188885"/>
                  </a:lnTo>
                  <a:close/>
                  <a:moveTo>
                    <a:pt x="35201" y="167928"/>
                  </a:moveTo>
                  <a:lnTo>
                    <a:pt x="35201" y="30664"/>
                  </a:lnTo>
                  <a:cubicBezTo>
                    <a:pt x="35201" y="20173"/>
                    <a:pt x="45692" y="23016"/>
                    <a:pt x="52359" y="23016"/>
                  </a:cubicBezTo>
                  <a:cubicBezTo>
                    <a:pt x="59026" y="23016"/>
                    <a:pt x="106848" y="36326"/>
                    <a:pt x="106848" y="98315"/>
                  </a:cubicBezTo>
                  <a:cubicBezTo>
                    <a:pt x="106848" y="160305"/>
                    <a:pt x="68708" y="167928"/>
                    <a:pt x="68708" y="167928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972" name="Google Shape;3972;p24"/>
            <p:cNvSpPr/>
            <p:nvPr/>
          </p:nvSpPr>
          <p:spPr>
            <a:xfrm>
              <a:off x="615603" y="3501039"/>
              <a:ext cx="203667" cy="351862"/>
            </a:xfrm>
            <a:custGeom>
              <a:rect b="b" l="l" r="r" t="t"/>
              <a:pathLst>
                <a:path extrusionOk="0" h="351862" w="203667">
                  <a:moveTo>
                    <a:pt x="590" y="9535"/>
                  </a:moveTo>
                  <a:cubicBezTo>
                    <a:pt x="-1322" y="4780"/>
                    <a:pt x="1546" y="1912"/>
                    <a:pt x="7257" y="1912"/>
                  </a:cubicBezTo>
                  <a:lnTo>
                    <a:pt x="34906" y="1912"/>
                  </a:lnTo>
                  <a:cubicBezTo>
                    <a:pt x="34906" y="1912"/>
                    <a:pt x="100695" y="254601"/>
                    <a:pt x="102582" y="263180"/>
                  </a:cubicBezTo>
                  <a:cubicBezTo>
                    <a:pt x="104470" y="271759"/>
                    <a:pt x="110205" y="277494"/>
                    <a:pt x="114029" y="263180"/>
                  </a:cubicBezTo>
                  <a:cubicBezTo>
                    <a:pt x="117853" y="248865"/>
                    <a:pt x="180774" y="0"/>
                    <a:pt x="180774" y="0"/>
                  </a:cubicBezTo>
                  <a:lnTo>
                    <a:pt x="203668" y="0"/>
                  </a:lnTo>
                  <a:lnTo>
                    <a:pt x="112142" y="351862"/>
                  </a:lnTo>
                  <a:lnTo>
                    <a:pt x="89273" y="351862"/>
                  </a:lnTo>
                  <a:lnTo>
                    <a:pt x="590" y="9535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973" name="Google Shape;3973;p24"/>
            <p:cNvSpPr/>
            <p:nvPr/>
          </p:nvSpPr>
          <p:spPr>
            <a:xfrm>
              <a:off x="775420" y="3501039"/>
              <a:ext cx="203692" cy="351862"/>
            </a:xfrm>
            <a:custGeom>
              <a:rect b="b" l="l" r="r" t="t"/>
              <a:pathLst>
                <a:path extrusionOk="0" h="351862" w="203692">
                  <a:moveTo>
                    <a:pt x="203102" y="342327"/>
                  </a:moveTo>
                  <a:lnTo>
                    <a:pt x="114346" y="0"/>
                  </a:lnTo>
                  <a:lnTo>
                    <a:pt x="91550" y="0"/>
                  </a:lnTo>
                  <a:lnTo>
                    <a:pt x="0" y="351862"/>
                  </a:lnTo>
                  <a:lnTo>
                    <a:pt x="22894" y="351862"/>
                  </a:lnTo>
                  <a:cubicBezTo>
                    <a:pt x="22894" y="351862"/>
                    <a:pt x="33507" y="309849"/>
                    <a:pt x="46302" y="259380"/>
                  </a:cubicBezTo>
                  <a:lnTo>
                    <a:pt x="145206" y="259380"/>
                  </a:lnTo>
                  <a:lnTo>
                    <a:pt x="168786" y="350073"/>
                  </a:lnTo>
                  <a:lnTo>
                    <a:pt x="196435" y="350073"/>
                  </a:lnTo>
                  <a:cubicBezTo>
                    <a:pt x="202146" y="350073"/>
                    <a:pt x="205014" y="347229"/>
                    <a:pt x="203102" y="342450"/>
                  </a:cubicBezTo>
                  <a:close/>
                  <a:moveTo>
                    <a:pt x="51351" y="239379"/>
                  </a:moveTo>
                  <a:cubicBezTo>
                    <a:pt x="68509" y="171384"/>
                    <a:pt x="87604" y="96379"/>
                    <a:pt x="89638" y="88707"/>
                  </a:cubicBezTo>
                  <a:cubicBezTo>
                    <a:pt x="93462" y="74417"/>
                    <a:pt x="99173" y="80128"/>
                    <a:pt x="101085" y="88707"/>
                  </a:cubicBezTo>
                  <a:cubicBezTo>
                    <a:pt x="102115" y="93389"/>
                    <a:pt x="122043" y="170232"/>
                    <a:pt x="140009" y="239379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974" name="Google Shape;3974;p24"/>
            <p:cNvSpPr/>
            <p:nvPr/>
          </p:nvSpPr>
          <p:spPr>
            <a:xfrm>
              <a:off x="1515568" y="3089957"/>
              <a:ext cx="203692" cy="351862"/>
            </a:xfrm>
            <a:custGeom>
              <a:rect b="b" l="l" r="r" t="t"/>
              <a:pathLst>
                <a:path extrusionOk="0" h="351862" w="203692">
                  <a:moveTo>
                    <a:pt x="203102" y="342327"/>
                  </a:moveTo>
                  <a:lnTo>
                    <a:pt x="114444" y="0"/>
                  </a:lnTo>
                  <a:lnTo>
                    <a:pt x="91550" y="0"/>
                  </a:lnTo>
                  <a:lnTo>
                    <a:pt x="0" y="351862"/>
                  </a:lnTo>
                  <a:lnTo>
                    <a:pt x="22869" y="351862"/>
                  </a:lnTo>
                  <a:cubicBezTo>
                    <a:pt x="22869" y="351862"/>
                    <a:pt x="33556" y="309849"/>
                    <a:pt x="46278" y="259380"/>
                  </a:cubicBezTo>
                  <a:lnTo>
                    <a:pt x="145206" y="259380"/>
                  </a:lnTo>
                  <a:lnTo>
                    <a:pt x="168761" y="350073"/>
                  </a:lnTo>
                  <a:lnTo>
                    <a:pt x="196435" y="350073"/>
                  </a:lnTo>
                  <a:cubicBezTo>
                    <a:pt x="202146" y="350073"/>
                    <a:pt x="205014" y="347205"/>
                    <a:pt x="203102" y="342450"/>
                  </a:cubicBezTo>
                  <a:close/>
                  <a:moveTo>
                    <a:pt x="51352" y="239379"/>
                  </a:moveTo>
                  <a:cubicBezTo>
                    <a:pt x="68510" y="171409"/>
                    <a:pt x="87579" y="96379"/>
                    <a:pt x="89638" y="88732"/>
                  </a:cubicBezTo>
                  <a:cubicBezTo>
                    <a:pt x="93438" y="74417"/>
                    <a:pt x="99173" y="80152"/>
                    <a:pt x="101061" y="88732"/>
                  </a:cubicBezTo>
                  <a:cubicBezTo>
                    <a:pt x="102115" y="93389"/>
                    <a:pt x="122043" y="170232"/>
                    <a:pt x="140009" y="239379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975" name="Google Shape;3975;p24"/>
            <p:cNvSpPr/>
            <p:nvPr/>
          </p:nvSpPr>
          <p:spPr>
            <a:xfrm>
              <a:off x="2102372" y="3084908"/>
              <a:ext cx="203792" cy="351862"/>
            </a:xfrm>
            <a:custGeom>
              <a:rect b="b" l="l" r="r" t="t"/>
              <a:pathLst>
                <a:path extrusionOk="0" h="351862" w="203792">
                  <a:moveTo>
                    <a:pt x="203102" y="342327"/>
                  </a:moveTo>
                  <a:lnTo>
                    <a:pt x="114444" y="0"/>
                  </a:lnTo>
                  <a:lnTo>
                    <a:pt x="91550" y="0"/>
                  </a:lnTo>
                  <a:lnTo>
                    <a:pt x="0" y="351862"/>
                  </a:lnTo>
                  <a:lnTo>
                    <a:pt x="22894" y="351862"/>
                  </a:lnTo>
                  <a:cubicBezTo>
                    <a:pt x="22894" y="351862"/>
                    <a:pt x="33507" y="309849"/>
                    <a:pt x="46302" y="259356"/>
                  </a:cubicBezTo>
                  <a:lnTo>
                    <a:pt x="145328" y="259356"/>
                  </a:lnTo>
                  <a:cubicBezTo>
                    <a:pt x="158197" y="308918"/>
                    <a:pt x="168884" y="350048"/>
                    <a:pt x="168884" y="350048"/>
                  </a:cubicBezTo>
                  <a:lnTo>
                    <a:pt x="196533" y="350048"/>
                  </a:lnTo>
                  <a:cubicBezTo>
                    <a:pt x="202268" y="350048"/>
                    <a:pt x="205112" y="347180"/>
                    <a:pt x="203200" y="342425"/>
                  </a:cubicBezTo>
                  <a:close/>
                  <a:moveTo>
                    <a:pt x="51376" y="239379"/>
                  </a:moveTo>
                  <a:cubicBezTo>
                    <a:pt x="68534" y="171384"/>
                    <a:pt x="87604" y="96379"/>
                    <a:pt x="89638" y="88707"/>
                  </a:cubicBezTo>
                  <a:cubicBezTo>
                    <a:pt x="93462" y="74417"/>
                    <a:pt x="99173" y="80128"/>
                    <a:pt x="101085" y="88707"/>
                  </a:cubicBezTo>
                  <a:cubicBezTo>
                    <a:pt x="102115" y="93364"/>
                    <a:pt x="122043" y="170208"/>
                    <a:pt x="140009" y="239379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976" name="Google Shape;3976;p24"/>
            <p:cNvSpPr/>
            <p:nvPr/>
          </p:nvSpPr>
          <p:spPr>
            <a:xfrm>
              <a:off x="2224022" y="3486724"/>
              <a:ext cx="203691" cy="351862"/>
            </a:xfrm>
            <a:custGeom>
              <a:rect b="b" l="l" r="r" t="t"/>
              <a:pathLst>
                <a:path extrusionOk="0" h="351862" w="203691">
                  <a:moveTo>
                    <a:pt x="203102" y="342327"/>
                  </a:moveTo>
                  <a:lnTo>
                    <a:pt x="114370" y="0"/>
                  </a:lnTo>
                  <a:lnTo>
                    <a:pt x="91501" y="0"/>
                  </a:lnTo>
                  <a:lnTo>
                    <a:pt x="0" y="351862"/>
                  </a:lnTo>
                  <a:lnTo>
                    <a:pt x="22894" y="351862"/>
                  </a:lnTo>
                  <a:cubicBezTo>
                    <a:pt x="22894" y="351862"/>
                    <a:pt x="33507" y="309849"/>
                    <a:pt x="46302" y="259380"/>
                  </a:cubicBezTo>
                  <a:lnTo>
                    <a:pt x="145230" y="259380"/>
                  </a:lnTo>
                  <a:cubicBezTo>
                    <a:pt x="158099" y="308918"/>
                    <a:pt x="168786" y="350073"/>
                    <a:pt x="168786" y="350073"/>
                  </a:cubicBezTo>
                  <a:lnTo>
                    <a:pt x="196435" y="350073"/>
                  </a:lnTo>
                  <a:cubicBezTo>
                    <a:pt x="202146" y="350073"/>
                    <a:pt x="205014" y="347205"/>
                    <a:pt x="203102" y="342425"/>
                  </a:cubicBezTo>
                  <a:close/>
                  <a:moveTo>
                    <a:pt x="51351" y="239379"/>
                  </a:moveTo>
                  <a:cubicBezTo>
                    <a:pt x="68509" y="171384"/>
                    <a:pt x="87604" y="96379"/>
                    <a:pt x="89638" y="88707"/>
                  </a:cubicBezTo>
                  <a:cubicBezTo>
                    <a:pt x="93462" y="74417"/>
                    <a:pt x="99173" y="80128"/>
                    <a:pt x="101085" y="88707"/>
                  </a:cubicBezTo>
                  <a:cubicBezTo>
                    <a:pt x="102115" y="93389"/>
                    <a:pt x="122043" y="170232"/>
                    <a:pt x="140009" y="239379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977" name="Google Shape;3977;p24"/>
            <p:cNvSpPr/>
            <p:nvPr/>
          </p:nvSpPr>
          <p:spPr>
            <a:xfrm>
              <a:off x="1790684" y="3489445"/>
              <a:ext cx="203706" cy="351862"/>
            </a:xfrm>
            <a:custGeom>
              <a:rect b="b" l="l" r="r" t="t"/>
              <a:pathLst>
                <a:path extrusionOk="0" h="351862" w="203706">
                  <a:moveTo>
                    <a:pt x="203126" y="342327"/>
                  </a:moveTo>
                  <a:lnTo>
                    <a:pt x="114444" y="0"/>
                  </a:lnTo>
                  <a:lnTo>
                    <a:pt x="91550" y="0"/>
                  </a:lnTo>
                  <a:lnTo>
                    <a:pt x="0" y="351862"/>
                  </a:lnTo>
                  <a:lnTo>
                    <a:pt x="22894" y="351862"/>
                  </a:lnTo>
                  <a:cubicBezTo>
                    <a:pt x="22894" y="351862"/>
                    <a:pt x="33507" y="309849"/>
                    <a:pt x="46302" y="259380"/>
                  </a:cubicBezTo>
                  <a:lnTo>
                    <a:pt x="145230" y="259380"/>
                  </a:lnTo>
                  <a:cubicBezTo>
                    <a:pt x="158099" y="308918"/>
                    <a:pt x="168786" y="349950"/>
                    <a:pt x="168786" y="349950"/>
                  </a:cubicBezTo>
                  <a:lnTo>
                    <a:pt x="196435" y="349950"/>
                  </a:lnTo>
                  <a:cubicBezTo>
                    <a:pt x="202171" y="349950"/>
                    <a:pt x="205014" y="347107"/>
                    <a:pt x="203126" y="342327"/>
                  </a:cubicBezTo>
                  <a:close/>
                  <a:moveTo>
                    <a:pt x="51376" y="239379"/>
                  </a:moveTo>
                  <a:cubicBezTo>
                    <a:pt x="68534" y="171384"/>
                    <a:pt x="87604" y="96379"/>
                    <a:pt x="89638" y="88707"/>
                  </a:cubicBezTo>
                  <a:cubicBezTo>
                    <a:pt x="93462" y="74417"/>
                    <a:pt x="99173" y="80128"/>
                    <a:pt x="101085" y="88707"/>
                  </a:cubicBezTo>
                  <a:cubicBezTo>
                    <a:pt x="102115" y="93389"/>
                    <a:pt x="122043" y="170232"/>
                    <a:pt x="140009" y="239379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978" name="Google Shape;3978;p24"/>
            <p:cNvSpPr/>
            <p:nvPr/>
          </p:nvSpPr>
          <p:spPr>
            <a:xfrm>
              <a:off x="1000361" y="3500083"/>
              <a:ext cx="125008" cy="348062"/>
            </a:xfrm>
            <a:custGeom>
              <a:rect b="b" l="l" r="r" t="t"/>
              <a:pathLst>
                <a:path extrusionOk="0" h="348062" w="125008">
                  <a:moveTo>
                    <a:pt x="2010" y="25"/>
                  </a:moveTo>
                  <a:lnTo>
                    <a:pt x="30615" y="25"/>
                  </a:lnTo>
                  <a:cubicBezTo>
                    <a:pt x="35370" y="25"/>
                    <a:pt x="39194" y="2868"/>
                    <a:pt x="39194" y="9559"/>
                  </a:cubicBezTo>
                  <a:lnTo>
                    <a:pt x="39194" y="316590"/>
                  </a:lnTo>
                  <a:cubicBezTo>
                    <a:pt x="39194" y="324213"/>
                    <a:pt x="41106" y="329949"/>
                    <a:pt x="54440" y="329949"/>
                  </a:cubicBezTo>
                  <a:lnTo>
                    <a:pt x="125008" y="329949"/>
                  </a:lnTo>
                  <a:lnTo>
                    <a:pt x="125008" y="348063"/>
                  </a:lnTo>
                  <a:lnTo>
                    <a:pt x="0" y="348063"/>
                  </a:lnTo>
                  <a:lnTo>
                    <a:pt x="1912" y="0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979" name="Google Shape;3979;p24"/>
            <p:cNvSpPr/>
            <p:nvPr/>
          </p:nvSpPr>
          <p:spPr>
            <a:xfrm>
              <a:off x="1749064" y="3090104"/>
              <a:ext cx="125008" cy="348062"/>
            </a:xfrm>
            <a:custGeom>
              <a:rect b="b" l="l" r="r" t="t"/>
              <a:pathLst>
                <a:path extrusionOk="0" h="348062" w="125008">
                  <a:moveTo>
                    <a:pt x="1985" y="0"/>
                  </a:moveTo>
                  <a:lnTo>
                    <a:pt x="30590" y="0"/>
                  </a:lnTo>
                  <a:cubicBezTo>
                    <a:pt x="35493" y="0"/>
                    <a:pt x="39169" y="2868"/>
                    <a:pt x="39169" y="9559"/>
                  </a:cubicBezTo>
                  <a:lnTo>
                    <a:pt x="39169" y="316590"/>
                  </a:lnTo>
                  <a:cubicBezTo>
                    <a:pt x="39169" y="324213"/>
                    <a:pt x="41081" y="329949"/>
                    <a:pt x="54440" y="329949"/>
                  </a:cubicBezTo>
                  <a:lnTo>
                    <a:pt x="125008" y="329949"/>
                  </a:lnTo>
                  <a:lnTo>
                    <a:pt x="125008" y="348063"/>
                  </a:lnTo>
                  <a:lnTo>
                    <a:pt x="0" y="348063"/>
                  </a:lnTo>
                  <a:lnTo>
                    <a:pt x="1912" y="0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980" name="Google Shape;3980;p24"/>
            <p:cNvSpPr/>
            <p:nvPr/>
          </p:nvSpPr>
          <p:spPr>
            <a:xfrm>
              <a:off x="1728964" y="3492460"/>
              <a:ext cx="34340" cy="350906"/>
            </a:xfrm>
            <a:custGeom>
              <a:rect b="b" l="l" r="r" t="t"/>
              <a:pathLst>
                <a:path extrusionOk="0" h="350906" w="34340">
                  <a:moveTo>
                    <a:pt x="34341" y="350906"/>
                  </a:moveTo>
                  <a:lnTo>
                    <a:pt x="0" y="350906"/>
                  </a:lnTo>
                  <a:lnTo>
                    <a:pt x="0" y="0"/>
                  </a:lnTo>
                  <a:lnTo>
                    <a:pt x="34341" y="0"/>
                  </a:lnTo>
                  <a:lnTo>
                    <a:pt x="34341" y="350906"/>
                  </a:lnTo>
                  <a:lnTo>
                    <a:pt x="34341" y="350906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981" name="Google Shape;3981;p24"/>
            <p:cNvSpPr/>
            <p:nvPr/>
          </p:nvSpPr>
          <p:spPr>
            <a:xfrm>
              <a:off x="1907800" y="3086819"/>
              <a:ext cx="34340" cy="350906"/>
            </a:xfrm>
            <a:custGeom>
              <a:rect b="b" l="l" r="r" t="t"/>
              <a:pathLst>
                <a:path extrusionOk="0" h="350906" w="34340">
                  <a:moveTo>
                    <a:pt x="34341" y="350906"/>
                  </a:moveTo>
                  <a:lnTo>
                    <a:pt x="0" y="350906"/>
                  </a:lnTo>
                  <a:lnTo>
                    <a:pt x="0" y="0"/>
                  </a:lnTo>
                  <a:lnTo>
                    <a:pt x="34341" y="0"/>
                  </a:lnTo>
                  <a:lnTo>
                    <a:pt x="34341" y="350906"/>
                  </a:lnTo>
                  <a:lnTo>
                    <a:pt x="34341" y="350906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982" name="Google Shape;3982;p24"/>
            <p:cNvSpPr/>
            <p:nvPr/>
          </p:nvSpPr>
          <p:spPr>
            <a:xfrm>
              <a:off x="1515518" y="3485376"/>
              <a:ext cx="191557" cy="360931"/>
            </a:xfrm>
            <a:custGeom>
              <a:rect b="b" l="l" r="r" t="t"/>
              <a:pathLst>
                <a:path extrusionOk="0" h="360931" w="191557">
                  <a:moveTo>
                    <a:pt x="156726" y="76035"/>
                  </a:moveTo>
                  <a:cubicBezTo>
                    <a:pt x="156726" y="76035"/>
                    <a:pt x="146432" y="26154"/>
                    <a:pt x="102801" y="26154"/>
                  </a:cubicBezTo>
                  <a:cubicBezTo>
                    <a:pt x="59171" y="26154"/>
                    <a:pt x="38704" y="102139"/>
                    <a:pt x="38704" y="189229"/>
                  </a:cubicBezTo>
                  <a:cubicBezTo>
                    <a:pt x="38704" y="276318"/>
                    <a:pt x="56989" y="341935"/>
                    <a:pt x="109248" y="341935"/>
                  </a:cubicBezTo>
                  <a:cubicBezTo>
                    <a:pt x="161506" y="341935"/>
                    <a:pt x="165428" y="279406"/>
                    <a:pt x="165428" y="279406"/>
                  </a:cubicBezTo>
                  <a:lnTo>
                    <a:pt x="191557" y="292079"/>
                  </a:lnTo>
                  <a:cubicBezTo>
                    <a:pt x="191557" y="292079"/>
                    <a:pt x="179694" y="360931"/>
                    <a:pt x="106870" y="360931"/>
                  </a:cubicBezTo>
                  <a:cubicBezTo>
                    <a:pt x="34046" y="360931"/>
                    <a:pt x="0" y="288917"/>
                    <a:pt x="0" y="177291"/>
                  </a:cubicBezTo>
                  <a:cubicBezTo>
                    <a:pt x="0" y="65666"/>
                    <a:pt x="41155" y="0"/>
                    <a:pt x="105399" y="0"/>
                  </a:cubicBezTo>
                  <a:cubicBezTo>
                    <a:pt x="169644" y="0"/>
                    <a:pt x="182978" y="59367"/>
                    <a:pt x="182978" y="59367"/>
                  </a:cubicBezTo>
                  <a:lnTo>
                    <a:pt x="156849" y="75986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983" name="Google Shape;3983;p24"/>
            <p:cNvSpPr/>
            <p:nvPr/>
          </p:nvSpPr>
          <p:spPr>
            <a:xfrm>
              <a:off x="1976751" y="3085716"/>
              <a:ext cx="161554" cy="353259"/>
            </a:xfrm>
            <a:custGeom>
              <a:rect b="b" l="l" r="r" t="t"/>
              <a:pathLst>
                <a:path extrusionOk="0" h="353259" w="161554">
                  <a:moveTo>
                    <a:pt x="0" y="0"/>
                  </a:moveTo>
                  <a:lnTo>
                    <a:pt x="161555" y="0"/>
                  </a:lnTo>
                  <a:lnTo>
                    <a:pt x="161555" y="19266"/>
                  </a:lnTo>
                  <a:lnTo>
                    <a:pt x="102115" y="19266"/>
                  </a:lnTo>
                  <a:lnTo>
                    <a:pt x="102115" y="353259"/>
                  </a:lnTo>
                  <a:lnTo>
                    <a:pt x="64441" y="353259"/>
                  </a:lnTo>
                  <a:lnTo>
                    <a:pt x="64441" y="20933"/>
                  </a:lnTo>
                  <a:lnTo>
                    <a:pt x="0" y="2093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984" name="Google Shape;3984;p24"/>
            <p:cNvSpPr/>
            <p:nvPr/>
          </p:nvSpPr>
          <p:spPr>
            <a:xfrm>
              <a:off x="2266378" y="3085716"/>
              <a:ext cx="161555" cy="353259"/>
            </a:xfrm>
            <a:custGeom>
              <a:rect b="b" l="l" r="r" t="t"/>
              <a:pathLst>
                <a:path extrusionOk="0" h="353259" w="161555">
                  <a:moveTo>
                    <a:pt x="0" y="0"/>
                  </a:moveTo>
                  <a:lnTo>
                    <a:pt x="161555" y="0"/>
                  </a:lnTo>
                  <a:lnTo>
                    <a:pt x="161555" y="19266"/>
                  </a:lnTo>
                  <a:lnTo>
                    <a:pt x="102115" y="19266"/>
                  </a:lnTo>
                  <a:lnTo>
                    <a:pt x="102115" y="353259"/>
                  </a:lnTo>
                  <a:lnTo>
                    <a:pt x="64465" y="353259"/>
                  </a:lnTo>
                  <a:lnTo>
                    <a:pt x="64465" y="20933"/>
                  </a:lnTo>
                  <a:lnTo>
                    <a:pt x="0" y="2093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985" name="Google Shape;3985;p24"/>
            <p:cNvSpPr/>
            <p:nvPr/>
          </p:nvSpPr>
          <p:spPr>
            <a:xfrm>
              <a:off x="8576853" y="3060862"/>
              <a:ext cx="1285405" cy="856945"/>
            </a:xfrm>
            <a:custGeom>
              <a:rect b="b" l="l" r="r" t="t"/>
              <a:pathLst>
                <a:path extrusionOk="0" h="856945" w="1285405">
                  <a:moveTo>
                    <a:pt x="0" y="0"/>
                  </a:moveTo>
                  <a:lnTo>
                    <a:pt x="1285406" y="0"/>
                  </a:lnTo>
                  <a:lnTo>
                    <a:pt x="1285406" y="856945"/>
                  </a:lnTo>
                  <a:lnTo>
                    <a:pt x="0" y="856945"/>
                  </a:ln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986" name="Google Shape;3986;p24"/>
            <p:cNvSpPr/>
            <p:nvPr/>
          </p:nvSpPr>
          <p:spPr>
            <a:xfrm>
              <a:off x="9174957" y="3163418"/>
              <a:ext cx="88731" cy="84221"/>
            </a:xfrm>
            <a:custGeom>
              <a:rect b="b" l="l" r="r" t="t"/>
              <a:pathLst>
                <a:path extrusionOk="0" h="84221" w="88731">
                  <a:moveTo>
                    <a:pt x="17256" y="84221"/>
                  </a:moveTo>
                  <a:lnTo>
                    <a:pt x="44366" y="64416"/>
                  </a:lnTo>
                  <a:lnTo>
                    <a:pt x="71500" y="84221"/>
                  </a:lnTo>
                  <a:lnTo>
                    <a:pt x="61181" y="52185"/>
                  </a:lnTo>
                  <a:lnTo>
                    <a:pt x="88732" y="32355"/>
                  </a:lnTo>
                  <a:lnTo>
                    <a:pt x="54759" y="32355"/>
                  </a:lnTo>
                  <a:lnTo>
                    <a:pt x="44366" y="0"/>
                  </a:lnTo>
                  <a:lnTo>
                    <a:pt x="33949" y="32429"/>
                  </a:lnTo>
                  <a:lnTo>
                    <a:pt x="0" y="32355"/>
                  </a:lnTo>
                  <a:lnTo>
                    <a:pt x="27575" y="52185"/>
                  </a:lnTo>
                  <a:lnTo>
                    <a:pt x="17256" y="84221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987" name="Google Shape;3987;p24"/>
            <p:cNvSpPr/>
            <p:nvPr/>
          </p:nvSpPr>
          <p:spPr>
            <a:xfrm>
              <a:off x="9034629" y="3201092"/>
              <a:ext cx="88658" cy="84221"/>
            </a:xfrm>
            <a:custGeom>
              <a:rect b="b" l="l" r="r" t="t"/>
              <a:pathLst>
                <a:path extrusionOk="0" h="84221" w="88658">
                  <a:moveTo>
                    <a:pt x="17183" y="84221"/>
                  </a:moveTo>
                  <a:lnTo>
                    <a:pt x="44292" y="64416"/>
                  </a:lnTo>
                  <a:lnTo>
                    <a:pt x="71402" y="84221"/>
                  </a:lnTo>
                  <a:lnTo>
                    <a:pt x="61108" y="52234"/>
                  </a:lnTo>
                  <a:lnTo>
                    <a:pt x="88658" y="32429"/>
                  </a:lnTo>
                  <a:lnTo>
                    <a:pt x="54661" y="32429"/>
                  </a:lnTo>
                  <a:lnTo>
                    <a:pt x="44292" y="0"/>
                  </a:lnTo>
                  <a:lnTo>
                    <a:pt x="33924" y="32429"/>
                  </a:lnTo>
                  <a:lnTo>
                    <a:pt x="0" y="32429"/>
                  </a:lnTo>
                  <a:lnTo>
                    <a:pt x="27478" y="52234"/>
                  </a:lnTo>
                  <a:lnTo>
                    <a:pt x="17183" y="84221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988" name="Google Shape;3988;p24"/>
            <p:cNvSpPr/>
            <p:nvPr/>
          </p:nvSpPr>
          <p:spPr>
            <a:xfrm>
              <a:off x="8931902" y="3304016"/>
              <a:ext cx="88657" cy="84221"/>
            </a:xfrm>
            <a:custGeom>
              <a:rect b="b" l="l" r="r" t="t"/>
              <a:pathLst>
                <a:path extrusionOk="0" h="84221" w="88657">
                  <a:moveTo>
                    <a:pt x="44366" y="0"/>
                  </a:moveTo>
                  <a:lnTo>
                    <a:pt x="33924" y="32478"/>
                  </a:lnTo>
                  <a:lnTo>
                    <a:pt x="0" y="32429"/>
                  </a:lnTo>
                  <a:lnTo>
                    <a:pt x="27551" y="52234"/>
                  </a:lnTo>
                  <a:lnTo>
                    <a:pt x="17232" y="84221"/>
                  </a:lnTo>
                  <a:lnTo>
                    <a:pt x="44366" y="64490"/>
                  </a:lnTo>
                  <a:lnTo>
                    <a:pt x="71475" y="84221"/>
                  </a:lnTo>
                  <a:lnTo>
                    <a:pt x="61156" y="52234"/>
                  </a:lnTo>
                  <a:lnTo>
                    <a:pt x="88658" y="32429"/>
                  </a:lnTo>
                  <a:lnTo>
                    <a:pt x="54734" y="32429"/>
                  </a:lnTo>
                  <a:lnTo>
                    <a:pt x="44366" y="0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989" name="Google Shape;3989;p24"/>
            <p:cNvSpPr/>
            <p:nvPr/>
          </p:nvSpPr>
          <p:spPr>
            <a:xfrm>
              <a:off x="8894203" y="3444221"/>
              <a:ext cx="88682" cy="84245"/>
            </a:xfrm>
            <a:custGeom>
              <a:rect b="b" l="l" r="r" t="t"/>
              <a:pathLst>
                <a:path extrusionOk="0" h="84245" w="88682">
                  <a:moveTo>
                    <a:pt x="44365" y="64441"/>
                  </a:moveTo>
                  <a:lnTo>
                    <a:pt x="71500" y="84246"/>
                  </a:lnTo>
                  <a:lnTo>
                    <a:pt x="61181" y="52234"/>
                  </a:lnTo>
                  <a:lnTo>
                    <a:pt x="88682" y="32429"/>
                  </a:lnTo>
                  <a:lnTo>
                    <a:pt x="54758" y="32429"/>
                  </a:lnTo>
                  <a:lnTo>
                    <a:pt x="44365" y="0"/>
                  </a:lnTo>
                  <a:lnTo>
                    <a:pt x="33997" y="32502"/>
                  </a:lnTo>
                  <a:lnTo>
                    <a:pt x="0" y="32429"/>
                  </a:lnTo>
                  <a:lnTo>
                    <a:pt x="27575" y="52234"/>
                  </a:lnTo>
                  <a:lnTo>
                    <a:pt x="17256" y="84246"/>
                  </a:lnTo>
                  <a:lnTo>
                    <a:pt x="44365" y="64441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990" name="Google Shape;3990;p24"/>
            <p:cNvSpPr/>
            <p:nvPr/>
          </p:nvSpPr>
          <p:spPr>
            <a:xfrm>
              <a:off x="8931902" y="3584819"/>
              <a:ext cx="88657" cy="84245"/>
            </a:xfrm>
            <a:custGeom>
              <a:rect b="b" l="l" r="r" t="t"/>
              <a:pathLst>
                <a:path extrusionOk="0" h="84245" w="88657">
                  <a:moveTo>
                    <a:pt x="54734" y="32429"/>
                  </a:moveTo>
                  <a:lnTo>
                    <a:pt x="44366" y="0"/>
                  </a:lnTo>
                  <a:lnTo>
                    <a:pt x="33924" y="32502"/>
                  </a:lnTo>
                  <a:lnTo>
                    <a:pt x="0" y="32429"/>
                  </a:lnTo>
                  <a:lnTo>
                    <a:pt x="27551" y="52234"/>
                  </a:lnTo>
                  <a:lnTo>
                    <a:pt x="17232" y="84246"/>
                  </a:lnTo>
                  <a:lnTo>
                    <a:pt x="44366" y="64441"/>
                  </a:lnTo>
                  <a:lnTo>
                    <a:pt x="71475" y="84246"/>
                  </a:lnTo>
                  <a:lnTo>
                    <a:pt x="61156" y="52234"/>
                  </a:lnTo>
                  <a:lnTo>
                    <a:pt x="88658" y="32429"/>
                  </a:lnTo>
                  <a:lnTo>
                    <a:pt x="54734" y="32429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991" name="Google Shape;3991;p24"/>
            <p:cNvSpPr/>
            <p:nvPr/>
          </p:nvSpPr>
          <p:spPr>
            <a:xfrm>
              <a:off x="9034801" y="3687742"/>
              <a:ext cx="88682" cy="84221"/>
            </a:xfrm>
            <a:custGeom>
              <a:rect b="b" l="l" r="r" t="t"/>
              <a:pathLst>
                <a:path extrusionOk="0" h="84221" w="88682">
                  <a:moveTo>
                    <a:pt x="54734" y="32429"/>
                  </a:moveTo>
                  <a:lnTo>
                    <a:pt x="44366" y="0"/>
                  </a:lnTo>
                  <a:lnTo>
                    <a:pt x="33949" y="32429"/>
                  </a:lnTo>
                  <a:lnTo>
                    <a:pt x="0" y="32429"/>
                  </a:lnTo>
                  <a:lnTo>
                    <a:pt x="27575" y="52234"/>
                  </a:lnTo>
                  <a:lnTo>
                    <a:pt x="17256" y="84221"/>
                  </a:lnTo>
                  <a:lnTo>
                    <a:pt x="44366" y="64416"/>
                  </a:lnTo>
                  <a:lnTo>
                    <a:pt x="71427" y="84221"/>
                  </a:lnTo>
                  <a:lnTo>
                    <a:pt x="61181" y="52234"/>
                  </a:lnTo>
                  <a:lnTo>
                    <a:pt x="88682" y="32429"/>
                  </a:lnTo>
                  <a:lnTo>
                    <a:pt x="54734" y="32429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992" name="Google Shape;3992;p24"/>
            <p:cNvSpPr/>
            <p:nvPr/>
          </p:nvSpPr>
          <p:spPr>
            <a:xfrm>
              <a:off x="9174957" y="3725049"/>
              <a:ext cx="88731" cy="84221"/>
            </a:xfrm>
            <a:custGeom>
              <a:rect b="b" l="l" r="r" t="t"/>
              <a:pathLst>
                <a:path extrusionOk="0" h="84221" w="88731">
                  <a:moveTo>
                    <a:pt x="54759" y="32429"/>
                  </a:moveTo>
                  <a:lnTo>
                    <a:pt x="44366" y="0"/>
                  </a:lnTo>
                  <a:lnTo>
                    <a:pt x="33998" y="32429"/>
                  </a:lnTo>
                  <a:lnTo>
                    <a:pt x="0" y="32429"/>
                  </a:lnTo>
                  <a:lnTo>
                    <a:pt x="27575" y="52160"/>
                  </a:lnTo>
                  <a:lnTo>
                    <a:pt x="17256" y="84221"/>
                  </a:lnTo>
                  <a:lnTo>
                    <a:pt x="44366" y="64416"/>
                  </a:lnTo>
                  <a:lnTo>
                    <a:pt x="71500" y="84221"/>
                  </a:lnTo>
                  <a:lnTo>
                    <a:pt x="61181" y="52160"/>
                  </a:lnTo>
                  <a:lnTo>
                    <a:pt x="88732" y="32429"/>
                  </a:lnTo>
                  <a:lnTo>
                    <a:pt x="54759" y="32429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993" name="Google Shape;3993;p24"/>
            <p:cNvSpPr/>
            <p:nvPr/>
          </p:nvSpPr>
          <p:spPr>
            <a:xfrm>
              <a:off x="9315188" y="3687742"/>
              <a:ext cx="88657" cy="84221"/>
            </a:xfrm>
            <a:custGeom>
              <a:rect b="b" l="l" r="r" t="t"/>
              <a:pathLst>
                <a:path extrusionOk="0" h="84221" w="88657">
                  <a:moveTo>
                    <a:pt x="54734" y="32429"/>
                  </a:moveTo>
                  <a:lnTo>
                    <a:pt x="44365" y="0"/>
                  </a:lnTo>
                  <a:lnTo>
                    <a:pt x="33923" y="32429"/>
                  </a:lnTo>
                  <a:lnTo>
                    <a:pt x="0" y="32429"/>
                  </a:lnTo>
                  <a:lnTo>
                    <a:pt x="27551" y="52234"/>
                  </a:lnTo>
                  <a:lnTo>
                    <a:pt x="17256" y="84221"/>
                  </a:lnTo>
                  <a:lnTo>
                    <a:pt x="44365" y="64416"/>
                  </a:lnTo>
                  <a:lnTo>
                    <a:pt x="71475" y="84221"/>
                  </a:lnTo>
                  <a:lnTo>
                    <a:pt x="61107" y="52234"/>
                  </a:lnTo>
                  <a:lnTo>
                    <a:pt x="88658" y="32429"/>
                  </a:lnTo>
                  <a:lnTo>
                    <a:pt x="54734" y="32429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994" name="Google Shape;3994;p24"/>
            <p:cNvSpPr/>
            <p:nvPr/>
          </p:nvSpPr>
          <p:spPr>
            <a:xfrm>
              <a:off x="9418111" y="3584819"/>
              <a:ext cx="88657" cy="84245"/>
            </a:xfrm>
            <a:custGeom>
              <a:rect b="b" l="l" r="r" t="t"/>
              <a:pathLst>
                <a:path extrusionOk="0" h="84245" w="88657">
                  <a:moveTo>
                    <a:pt x="54734" y="32429"/>
                  </a:moveTo>
                  <a:lnTo>
                    <a:pt x="44365" y="0"/>
                  </a:lnTo>
                  <a:lnTo>
                    <a:pt x="33923" y="32502"/>
                  </a:lnTo>
                  <a:lnTo>
                    <a:pt x="0" y="32429"/>
                  </a:lnTo>
                  <a:lnTo>
                    <a:pt x="27551" y="52234"/>
                  </a:lnTo>
                  <a:lnTo>
                    <a:pt x="17232" y="84246"/>
                  </a:lnTo>
                  <a:lnTo>
                    <a:pt x="44365" y="64441"/>
                  </a:lnTo>
                  <a:lnTo>
                    <a:pt x="71475" y="84246"/>
                  </a:lnTo>
                  <a:lnTo>
                    <a:pt x="61107" y="52234"/>
                  </a:lnTo>
                  <a:lnTo>
                    <a:pt x="88658" y="32429"/>
                  </a:lnTo>
                  <a:lnTo>
                    <a:pt x="54734" y="32429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995" name="Google Shape;3995;p24"/>
            <p:cNvSpPr/>
            <p:nvPr/>
          </p:nvSpPr>
          <p:spPr>
            <a:xfrm>
              <a:off x="9455344" y="3443853"/>
              <a:ext cx="88731" cy="84245"/>
            </a:xfrm>
            <a:custGeom>
              <a:rect b="b" l="l" r="r" t="t"/>
              <a:pathLst>
                <a:path extrusionOk="0" h="84245" w="88731">
                  <a:moveTo>
                    <a:pt x="88731" y="32429"/>
                  </a:moveTo>
                  <a:lnTo>
                    <a:pt x="54734" y="32429"/>
                  </a:lnTo>
                  <a:lnTo>
                    <a:pt x="44366" y="0"/>
                  </a:lnTo>
                  <a:lnTo>
                    <a:pt x="33997" y="32429"/>
                  </a:lnTo>
                  <a:lnTo>
                    <a:pt x="0" y="32429"/>
                  </a:lnTo>
                  <a:lnTo>
                    <a:pt x="27551" y="52185"/>
                  </a:lnTo>
                  <a:lnTo>
                    <a:pt x="17256" y="84246"/>
                  </a:lnTo>
                  <a:lnTo>
                    <a:pt x="44366" y="64367"/>
                  </a:lnTo>
                  <a:lnTo>
                    <a:pt x="71475" y="84246"/>
                  </a:lnTo>
                  <a:lnTo>
                    <a:pt x="61181" y="52185"/>
                  </a:lnTo>
                  <a:lnTo>
                    <a:pt x="88731" y="32429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996" name="Google Shape;3996;p24"/>
            <p:cNvSpPr/>
            <p:nvPr/>
          </p:nvSpPr>
          <p:spPr>
            <a:xfrm>
              <a:off x="9418111" y="3303623"/>
              <a:ext cx="88657" cy="84172"/>
            </a:xfrm>
            <a:custGeom>
              <a:rect b="b" l="l" r="r" t="t"/>
              <a:pathLst>
                <a:path extrusionOk="0" h="84172" w="88657">
                  <a:moveTo>
                    <a:pt x="17183" y="84172"/>
                  </a:moveTo>
                  <a:lnTo>
                    <a:pt x="44365" y="64441"/>
                  </a:lnTo>
                  <a:lnTo>
                    <a:pt x="71475" y="84172"/>
                  </a:lnTo>
                  <a:lnTo>
                    <a:pt x="61107" y="52185"/>
                  </a:lnTo>
                  <a:lnTo>
                    <a:pt x="88658" y="32453"/>
                  </a:lnTo>
                  <a:lnTo>
                    <a:pt x="54734" y="32453"/>
                  </a:lnTo>
                  <a:lnTo>
                    <a:pt x="44365" y="0"/>
                  </a:lnTo>
                  <a:lnTo>
                    <a:pt x="33923" y="32502"/>
                  </a:lnTo>
                  <a:lnTo>
                    <a:pt x="0" y="32453"/>
                  </a:lnTo>
                  <a:lnTo>
                    <a:pt x="27551" y="52185"/>
                  </a:lnTo>
                  <a:lnTo>
                    <a:pt x="17183" y="84172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997" name="Google Shape;3997;p24"/>
            <p:cNvSpPr/>
            <p:nvPr/>
          </p:nvSpPr>
          <p:spPr>
            <a:xfrm>
              <a:off x="9315629" y="3201165"/>
              <a:ext cx="88657" cy="84221"/>
            </a:xfrm>
            <a:custGeom>
              <a:rect b="b" l="l" r="r" t="t"/>
              <a:pathLst>
                <a:path extrusionOk="0" h="84221" w="88657">
                  <a:moveTo>
                    <a:pt x="44292" y="0"/>
                  </a:moveTo>
                  <a:lnTo>
                    <a:pt x="33924" y="32429"/>
                  </a:lnTo>
                  <a:lnTo>
                    <a:pt x="0" y="32355"/>
                  </a:lnTo>
                  <a:lnTo>
                    <a:pt x="27502" y="52160"/>
                  </a:lnTo>
                  <a:lnTo>
                    <a:pt x="17183" y="84221"/>
                  </a:lnTo>
                  <a:lnTo>
                    <a:pt x="44366" y="64343"/>
                  </a:lnTo>
                  <a:lnTo>
                    <a:pt x="71426" y="84221"/>
                  </a:lnTo>
                  <a:lnTo>
                    <a:pt x="61107" y="52160"/>
                  </a:lnTo>
                  <a:lnTo>
                    <a:pt x="88658" y="32355"/>
                  </a:lnTo>
                  <a:lnTo>
                    <a:pt x="54661" y="32355"/>
                  </a:lnTo>
                  <a:lnTo>
                    <a:pt x="44292" y="0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998" name="Google Shape;3998;p24"/>
            <p:cNvSpPr/>
            <p:nvPr/>
          </p:nvSpPr>
          <p:spPr>
            <a:xfrm>
              <a:off x="10021412" y="3061082"/>
              <a:ext cx="131234" cy="191189"/>
            </a:xfrm>
            <a:custGeom>
              <a:rect b="b" l="l" r="r" t="t"/>
              <a:pathLst>
                <a:path extrusionOk="0" h="191189" w="131234">
                  <a:moveTo>
                    <a:pt x="0" y="191189"/>
                  </a:moveTo>
                  <a:lnTo>
                    <a:pt x="0" y="0"/>
                  </a:lnTo>
                  <a:lnTo>
                    <a:pt x="131234" y="0"/>
                  </a:lnTo>
                  <a:lnTo>
                    <a:pt x="131234" y="32233"/>
                  </a:lnTo>
                  <a:lnTo>
                    <a:pt x="38680" y="32233"/>
                  </a:lnTo>
                  <a:lnTo>
                    <a:pt x="38680" y="77456"/>
                  </a:lnTo>
                  <a:lnTo>
                    <a:pt x="118611" y="77456"/>
                  </a:lnTo>
                  <a:lnTo>
                    <a:pt x="118611" y="109836"/>
                  </a:lnTo>
                  <a:lnTo>
                    <a:pt x="38680" y="109836"/>
                  </a:lnTo>
                  <a:lnTo>
                    <a:pt x="38680" y="191067"/>
                  </a:ln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999" name="Google Shape;3999;p24"/>
            <p:cNvSpPr/>
            <p:nvPr/>
          </p:nvSpPr>
          <p:spPr>
            <a:xfrm>
              <a:off x="10184242" y="3061009"/>
              <a:ext cx="36767" cy="191262"/>
            </a:xfrm>
            <a:custGeom>
              <a:rect b="b" l="l" r="r" t="t"/>
              <a:pathLst>
                <a:path extrusionOk="0" h="191262" w="36767">
                  <a:moveTo>
                    <a:pt x="0" y="33801"/>
                  </a:moveTo>
                  <a:lnTo>
                    <a:pt x="0" y="0"/>
                  </a:lnTo>
                  <a:lnTo>
                    <a:pt x="36767" y="0"/>
                  </a:lnTo>
                  <a:lnTo>
                    <a:pt x="36767" y="33801"/>
                  </a:lnTo>
                  <a:close/>
                  <a:moveTo>
                    <a:pt x="0" y="191263"/>
                  </a:moveTo>
                  <a:lnTo>
                    <a:pt x="0" y="52602"/>
                  </a:lnTo>
                  <a:lnTo>
                    <a:pt x="36767" y="52602"/>
                  </a:lnTo>
                  <a:lnTo>
                    <a:pt x="36767" y="191263"/>
                  </a:ln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000" name="Google Shape;4000;p24"/>
            <p:cNvSpPr/>
            <p:nvPr/>
          </p:nvSpPr>
          <p:spPr>
            <a:xfrm>
              <a:off x="10258291" y="3110492"/>
              <a:ext cx="126764" cy="141779"/>
            </a:xfrm>
            <a:custGeom>
              <a:rect b="b" l="l" r="r" t="t"/>
              <a:pathLst>
                <a:path extrusionOk="0" h="141779" w="126764">
                  <a:moveTo>
                    <a:pt x="126430" y="141780"/>
                  </a:moveTo>
                  <a:lnTo>
                    <a:pt x="89663" y="141780"/>
                  </a:lnTo>
                  <a:lnTo>
                    <a:pt x="89663" y="71040"/>
                  </a:lnTo>
                  <a:cubicBezTo>
                    <a:pt x="90177" y="61297"/>
                    <a:pt x="89394" y="51530"/>
                    <a:pt x="87334" y="41993"/>
                  </a:cubicBezTo>
                  <a:cubicBezTo>
                    <a:pt x="86058" y="37871"/>
                    <a:pt x="83478" y="34275"/>
                    <a:pt x="79981" y="31748"/>
                  </a:cubicBezTo>
                  <a:cubicBezTo>
                    <a:pt x="76303" y="29257"/>
                    <a:pt x="71945" y="27965"/>
                    <a:pt x="67505" y="28046"/>
                  </a:cubicBezTo>
                  <a:cubicBezTo>
                    <a:pt x="61379" y="27965"/>
                    <a:pt x="55381" y="29799"/>
                    <a:pt x="50347" y="33292"/>
                  </a:cubicBezTo>
                  <a:cubicBezTo>
                    <a:pt x="45417" y="36585"/>
                    <a:pt x="41759" y="41462"/>
                    <a:pt x="39978" y="47116"/>
                  </a:cubicBezTo>
                  <a:cubicBezTo>
                    <a:pt x="37621" y="57564"/>
                    <a:pt x="36673" y="68281"/>
                    <a:pt x="37160" y="78981"/>
                  </a:cubicBezTo>
                  <a:lnTo>
                    <a:pt x="37159" y="141780"/>
                  </a:lnTo>
                  <a:lnTo>
                    <a:pt x="0" y="141780"/>
                  </a:lnTo>
                  <a:lnTo>
                    <a:pt x="0" y="3118"/>
                  </a:lnTo>
                  <a:lnTo>
                    <a:pt x="34071" y="3118"/>
                  </a:lnTo>
                  <a:lnTo>
                    <a:pt x="34071" y="23487"/>
                  </a:lnTo>
                  <a:cubicBezTo>
                    <a:pt x="44581" y="8587"/>
                    <a:pt x="61747" y="-193"/>
                    <a:pt x="79981" y="5"/>
                  </a:cubicBezTo>
                  <a:cubicBezTo>
                    <a:pt x="87599" y="-101"/>
                    <a:pt x="95153" y="1385"/>
                    <a:pt x="102163" y="4368"/>
                  </a:cubicBezTo>
                  <a:cubicBezTo>
                    <a:pt x="108147" y="6689"/>
                    <a:pt x="113425" y="10523"/>
                    <a:pt x="117483" y="15497"/>
                  </a:cubicBezTo>
                  <a:cubicBezTo>
                    <a:pt x="120962" y="20057"/>
                    <a:pt x="123412" y="25317"/>
                    <a:pt x="124665" y="30914"/>
                  </a:cubicBezTo>
                  <a:cubicBezTo>
                    <a:pt x="126256" y="39041"/>
                    <a:pt x="126946" y="47319"/>
                    <a:pt x="126724" y="55597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001" name="Google Shape;4001;p24"/>
            <p:cNvSpPr/>
            <p:nvPr/>
          </p:nvSpPr>
          <p:spPr>
            <a:xfrm>
              <a:off x="10411990" y="3110096"/>
              <a:ext cx="130364" cy="145215"/>
            </a:xfrm>
            <a:custGeom>
              <a:rect b="b" l="l" r="r" t="t"/>
              <a:pathLst>
                <a:path extrusionOk="0" h="145215" w="130364">
                  <a:moveTo>
                    <a:pt x="37245" y="45821"/>
                  </a:moveTo>
                  <a:lnTo>
                    <a:pt x="3934" y="39570"/>
                  </a:lnTo>
                  <a:cubicBezTo>
                    <a:pt x="6661" y="27670"/>
                    <a:pt x="13501" y="17114"/>
                    <a:pt x="23249" y="9765"/>
                  </a:cubicBezTo>
                  <a:cubicBezTo>
                    <a:pt x="32449" y="3326"/>
                    <a:pt x="46029" y="115"/>
                    <a:pt x="63987" y="132"/>
                  </a:cubicBezTo>
                  <a:cubicBezTo>
                    <a:pt x="76444" y="-551"/>
                    <a:pt x="88903" y="1429"/>
                    <a:pt x="100534" y="5941"/>
                  </a:cubicBezTo>
                  <a:cubicBezTo>
                    <a:pt x="107584" y="8944"/>
                    <a:pt x="113509" y="14089"/>
                    <a:pt x="117472" y="20648"/>
                  </a:cubicBezTo>
                  <a:cubicBezTo>
                    <a:pt x="120706" y="26555"/>
                    <a:pt x="122373" y="37512"/>
                    <a:pt x="122373" y="53444"/>
                  </a:cubicBezTo>
                  <a:lnTo>
                    <a:pt x="121981" y="96315"/>
                  </a:lnTo>
                  <a:cubicBezTo>
                    <a:pt x="121733" y="105337"/>
                    <a:pt x="122323" y="114364"/>
                    <a:pt x="123746" y="123277"/>
                  </a:cubicBezTo>
                  <a:cubicBezTo>
                    <a:pt x="125150" y="129782"/>
                    <a:pt x="127374" y="136083"/>
                    <a:pt x="130365" y="142028"/>
                  </a:cubicBezTo>
                  <a:lnTo>
                    <a:pt x="94063" y="142028"/>
                  </a:lnTo>
                  <a:cubicBezTo>
                    <a:pt x="93058" y="139577"/>
                    <a:pt x="91930" y="135778"/>
                    <a:pt x="90508" y="131219"/>
                  </a:cubicBezTo>
                  <a:cubicBezTo>
                    <a:pt x="89945" y="129037"/>
                    <a:pt x="89503" y="127591"/>
                    <a:pt x="89259" y="126905"/>
                  </a:cubicBezTo>
                  <a:cubicBezTo>
                    <a:pt x="83429" y="132639"/>
                    <a:pt x="76612" y="137272"/>
                    <a:pt x="69135" y="140582"/>
                  </a:cubicBezTo>
                  <a:cubicBezTo>
                    <a:pt x="61908" y="143665"/>
                    <a:pt x="54122" y="145217"/>
                    <a:pt x="46266" y="145141"/>
                  </a:cubicBezTo>
                  <a:cubicBezTo>
                    <a:pt x="33928" y="145833"/>
                    <a:pt x="21812" y="141662"/>
                    <a:pt x="12513" y="133523"/>
                  </a:cubicBezTo>
                  <a:cubicBezTo>
                    <a:pt x="4290" y="125986"/>
                    <a:pt x="-268" y="115260"/>
                    <a:pt x="12" y="104109"/>
                  </a:cubicBezTo>
                  <a:cubicBezTo>
                    <a:pt x="-112" y="96740"/>
                    <a:pt x="1841" y="89486"/>
                    <a:pt x="5649" y="83176"/>
                  </a:cubicBezTo>
                  <a:cubicBezTo>
                    <a:pt x="9399" y="77031"/>
                    <a:pt x="14871" y="72122"/>
                    <a:pt x="21386" y="69058"/>
                  </a:cubicBezTo>
                  <a:cubicBezTo>
                    <a:pt x="30727" y="65015"/>
                    <a:pt x="40533" y="62142"/>
                    <a:pt x="50579" y="60503"/>
                  </a:cubicBezTo>
                  <a:cubicBezTo>
                    <a:pt x="62723" y="58618"/>
                    <a:pt x="74663" y="55598"/>
                    <a:pt x="86243" y="51483"/>
                  </a:cubicBezTo>
                  <a:lnTo>
                    <a:pt x="86244" y="47806"/>
                  </a:lnTo>
                  <a:cubicBezTo>
                    <a:pt x="86828" y="42258"/>
                    <a:pt x="84903" y="36740"/>
                    <a:pt x="80998" y="32756"/>
                  </a:cubicBezTo>
                  <a:cubicBezTo>
                    <a:pt x="75096" y="29100"/>
                    <a:pt x="68145" y="27514"/>
                    <a:pt x="61242" y="28246"/>
                  </a:cubicBezTo>
                  <a:cubicBezTo>
                    <a:pt x="49890" y="26857"/>
                    <a:pt x="39405" y="34511"/>
                    <a:pt x="37270" y="45747"/>
                  </a:cubicBezTo>
                  <a:close/>
                  <a:moveTo>
                    <a:pt x="86268" y="75872"/>
                  </a:moveTo>
                  <a:cubicBezTo>
                    <a:pt x="81537" y="77441"/>
                    <a:pt x="74012" y="79304"/>
                    <a:pt x="63913" y="81510"/>
                  </a:cubicBezTo>
                  <a:cubicBezTo>
                    <a:pt x="56975" y="82517"/>
                    <a:pt x="50240" y="84619"/>
                    <a:pt x="43960" y="87735"/>
                  </a:cubicBezTo>
                  <a:cubicBezTo>
                    <a:pt x="39514" y="90518"/>
                    <a:pt x="36803" y="95384"/>
                    <a:pt x="36778" y="100629"/>
                  </a:cubicBezTo>
                  <a:cubicBezTo>
                    <a:pt x="36723" y="105696"/>
                    <a:pt x="38815" y="110549"/>
                    <a:pt x="42539" y="113987"/>
                  </a:cubicBezTo>
                  <a:cubicBezTo>
                    <a:pt x="46461" y="117804"/>
                    <a:pt x="51777" y="119842"/>
                    <a:pt x="57245" y="119625"/>
                  </a:cubicBezTo>
                  <a:cubicBezTo>
                    <a:pt x="64001" y="119582"/>
                    <a:pt x="70566" y="117393"/>
                    <a:pt x="75997" y="113374"/>
                  </a:cubicBezTo>
                  <a:cubicBezTo>
                    <a:pt x="80217" y="110291"/>
                    <a:pt x="83295" y="105894"/>
                    <a:pt x="84747" y="100874"/>
                  </a:cubicBezTo>
                  <a:cubicBezTo>
                    <a:pt x="85953" y="94974"/>
                    <a:pt x="86431" y="88948"/>
                    <a:pt x="86169" y="82931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002" name="Google Shape;4002;p24"/>
            <p:cNvSpPr/>
            <p:nvPr/>
          </p:nvSpPr>
          <p:spPr>
            <a:xfrm>
              <a:off x="10570370" y="3110491"/>
              <a:ext cx="126430" cy="141780"/>
            </a:xfrm>
            <a:custGeom>
              <a:rect b="b" l="l" r="r" t="t"/>
              <a:pathLst>
                <a:path extrusionOk="0" h="141780" w="126430">
                  <a:moveTo>
                    <a:pt x="126430" y="141781"/>
                  </a:moveTo>
                  <a:lnTo>
                    <a:pt x="89663" y="141781"/>
                  </a:lnTo>
                  <a:lnTo>
                    <a:pt x="89663" y="71041"/>
                  </a:lnTo>
                  <a:cubicBezTo>
                    <a:pt x="90162" y="61292"/>
                    <a:pt x="89338" y="51522"/>
                    <a:pt x="87212" y="41995"/>
                  </a:cubicBezTo>
                  <a:cubicBezTo>
                    <a:pt x="85842" y="37847"/>
                    <a:pt x="83168" y="34254"/>
                    <a:pt x="79589" y="31749"/>
                  </a:cubicBezTo>
                  <a:cubicBezTo>
                    <a:pt x="75897" y="29289"/>
                    <a:pt x="71549" y="27999"/>
                    <a:pt x="67113" y="28048"/>
                  </a:cubicBezTo>
                  <a:cubicBezTo>
                    <a:pt x="60988" y="27967"/>
                    <a:pt x="54989" y="29800"/>
                    <a:pt x="49955" y="33293"/>
                  </a:cubicBezTo>
                  <a:cubicBezTo>
                    <a:pt x="45025" y="36586"/>
                    <a:pt x="41368" y="41463"/>
                    <a:pt x="39587" y="47118"/>
                  </a:cubicBezTo>
                  <a:cubicBezTo>
                    <a:pt x="37229" y="57566"/>
                    <a:pt x="36281" y="68283"/>
                    <a:pt x="36768" y="78982"/>
                  </a:cubicBezTo>
                  <a:lnTo>
                    <a:pt x="36767" y="141781"/>
                  </a:lnTo>
                  <a:lnTo>
                    <a:pt x="0" y="141781"/>
                  </a:lnTo>
                  <a:lnTo>
                    <a:pt x="0" y="3120"/>
                  </a:lnTo>
                  <a:lnTo>
                    <a:pt x="34047" y="3120"/>
                  </a:lnTo>
                  <a:lnTo>
                    <a:pt x="34047" y="23489"/>
                  </a:lnTo>
                  <a:cubicBezTo>
                    <a:pt x="44540" y="8658"/>
                    <a:pt x="61617" y="-110"/>
                    <a:pt x="79786" y="7"/>
                  </a:cubicBezTo>
                  <a:cubicBezTo>
                    <a:pt x="87403" y="-112"/>
                    <a:pt x="94963" y="1375"/>
                    <a:pt x="101968" y="4370"/>
                  </a:cubicBezTo>
                  <a:cubicBezTo>
                    <a:pt x="107908" y="6707"/>
                    <a:pt x="113143" y="10541"/>
                    <a:pt x="117165" y="15498"/>
                  </a:cubicBezTo>
                  <a:cubicBezTo>
                    <a:pt x="120451" y="20109"/>
                    <a:pt x="122724" y="25363"/>
                    <a:pt x="123833" y="30915"/>
                  </a:cubicBezTo>
                  <a:cubicBezTo>
                    <a:pt x="125432" y="39042"/>
                    <a:pt x="126131" y="47319"/>
                    <a:pt x="125917" y="55599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003" name="Google Shape;4003;p24"/>
            <p:cNvSpPr/>
            <p:nvPr/>
          </p:nvSpPr>
          <p:spPr>
            <a:xfrm>
              <a:off x="10725798" y="3110405"/>
              <a:ext cx="131283" cy="145084"/>
            </a:xfrm>
            <a:custGeom>
              <a:rect b="b" l="l" r="r" t="t"/>
              <a:pathLst>
                <a:path extrusionOk="0" h="145084" w="131283">
                  <a:moveTo>
                    <a:pt x="129053" y="44312"/>
                  </a:moveTo>
                  <a:lnTo>
                    <a:pt x="92947" y="50562"/>
                  </a:lnTo>
                  <a:cubicBezTo>
                    <a:pt x="92205" y="44292"/>
                    <a:pt x="89260" y="38489"/>
                    <a:pt x="84638" y="34188"/>
                  </a:cubicBezTo>
                  <a:cubicBezTo>
                    <a:pt x="79873" y="30407"/>
                    <a:pt x="73898" y="28482"/>
                    <a:pt x="67823" y="28771"/>
                  </a:cubicBezTo>
                  <a:cubicBezTo>
                    <a:pt x="59475" y="28409"/>
                    <a:pt x="51421" y="31886"/>
                    <a:pt x="45959" y="38208"/>
                  </a:cubicBezTo>
                  <a:cubicBezTo>
                    <a:pt x="40501" y="44483"/>
                    <a:pt x="37788" y="55039"/>
                    <a:pt x="37820" y="69877"/>
                  </a:cubicBezTo>
                  <a:cubicBezTo>
                    <a:pt x="37820" y="86218"/>
                    <a:pt x="40574" y="97845"/>
                    <a:pt x="46081" y="104757"/>
                  </a:cubicBezTo>
                  <a:cubicBezTo>
                    <a:pt x="51527" y="111595"/>
                    <a:pt x="59895" y="115442"/>
                    <a:pt x="68632" y="115125"/>
                  </a:cubicBezTo>
                  <a:cubicBezTo>
                    <a:pt x="74893" y="115365"/>
                    <a:pt x="81015" y="113249"/>
                    <a:pt x="85790" y="109193"/>
                  </a:cubicBezTo>
                  <a:cubicBezTo>
                    <a:pt x="91045" y="103567"/>
                    <a:pt x="94355" y="96401"/>
                    <a:pt x="95227" y="88751"/>
                  </a:cubicBezTo>
                  <a:lnTo>
                    <a:pt x="131284" y="95001"/>
                  </a:lnTo>
                  <a:cubicBezTo>
                    <a:pt x="128654" y="109617"/>
                    <a:pt x="121040" y="122870"/>
                    <a:pt x="109738" y="132504"/>
                  </a:cubicBezTo>
                  <a:cubicBezTo>
                    <a:pt x="97334" y="141428"/>
                    <a:pt x="82246" y="145832"/>
                    <a:pt x="66990" y="144980"/>
                  </a:cubicBezTo>
                  <a:cubicBezTo>
                    <a:pt x="48700" y="145846"/>
                    <a:pt x="30925" y="138769"/>
                    <a:pt x="18236" y="125567"/>
                  </a:cubicBezTo>
                  <a:cubicBezTo>
                    <a:pt x="6079" y="113066"/>
                    <a:pt x="0" y="95443"/>
                    <a:pt x="0" y="72696"/>
                  </a:cubicBezTo>
                  <a:cubicBezTo>
                    <a:pt x="0" y="49949"/>
                    <a:pt x="6038" y="32121"/>
                    <a:pt x="18114" y="19212"/>
                  </a:cubicBezTo>
                  <a:cubicBezTo>
                    <a:pt x="30996" y="6162"/>
                    <a:pt x="48822" y="-791"/>
                    <a:pt x="67137" y="93"/>
                  </a:cubicBezTo>
                  <a:cubicBezTo>
                    <a:pt x="81382" y="-657"/>
                    <a:pt x="95495" y="3146"/>
                    <a:pt x="107434" y="10952"/>
                  </a:cubicBezTo>
                  <a:cubicBezTo>
                    <a:pt x="118192" y="19319"/>
                    <a:pt x="125810" y="31074"/>
                    <a:pt x="129053" y="44312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004" name="Google Shape;4004;p24"/>
            <p:cNvSpPr/>
            <p:nvPr/>
          </p:nvSpPr>
          <p:spPr>
            <a:xfrm>
              <a:off x="10882671" y="3061009"/>
              <a:ext cx="36767" cy="191262"/>
            </a:xfrm>
            <a:custGeom>
              <a:rect b="b" l="l" r="r" t="t"/>
              <a:pathLst>
                <a:path extrusionOk="0" h="191262" w="36767">
                  <a:moveTo>
                    <a:pt x="0" y="33801"/>
                  </a:moveTo>
                  <a:lnTo>
                    <a:pt x="0" y="0"/>
                  </a:lnTo>
                  <a:lnTo>
                    <a:pt x="36767" y="0"/>
                  </a:lnTo>
                  <a:lnTo>
                    <a:pt x="36767" y="33801"/>
                  </a:lnTo>
                  <a:close/>
                  <a:moveTo>
                    <a:pt x="0" y="191263"/>
                  </a:moveTo>
                  <a:lnTo>
                    <a:pt x="0" y="52602"/>
                  </a:lnTo>
                  <a:lnTo>
                    <a:pt x="36767" y="52602"/>
                  </a:lnTo>
                  <a:lnTo>
                    <a:pt x="36767" y="191263"/>
                  </a:ln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005" name="Google Shape;4005;p24"/>
            <p:cNvSpPr/>
            <p:nvPr/>
          </p:nvSpPr>
          <p:spPr>
            <a:xfrm>
              <a:off x="10947346" y="3110096"/>
              <a:ext cx="130363" cy="145460"/>
            </a:xfrm>
            <a:custGeom>
              <a:rect b="b" l="l" r="r" t="t"/>
              <a:pathLst>
                <a:path extrusionOk="0" h="145460" w="130363">
                  <a:moveTo>
                    <a:pt x="37048" y="45821"/>
                  </a:moveTo>
                  <a:lnTo>
                    <a:pt x="3737" y="39571"/>
                  </a:lnTo>
                  <a:cubicBezTo>
                    <a:pt x="6478" y="27658"/>
                    <a:pt x="13347" y="17100"/>
                    <a:pt x="23126" y="9765"/>
                  </a:cubicBezTo>
                  <a:cubicBezTo>
                    <a:pt x="32244" y="3327"/>
                    <a:pt x="45823" y="116"/>
                    <a:pt x="63863" y="132"/>
                  </a:cubicBezTo>
                  <a:cubicBezTo>
                    <a:pt x="76320" y="-552"/>
                    <a:pt x="88779" y="1428"/>
                    <a:pt x="100410" y="5941"/>
                  </a:cubicBezTo>
                  <a:cubicBezTo>
                    <a:pt x="107448" y="8933"/>
                    <a:pt x="113353" y="14083"/>
                    <a:pt x="117274" y="20648"/>
                  </a:cubicBezTo>
                  <a:cubicBezTo>
                    <a:pt x="120583" y="26555"/>
                    <a:pt x="122176" y="37512"/>
                    <a:pt x="122176" y="53444"/>
                  </a:cubicBezTo>
                  <a:lnTo>
                    <a:pt x="121980" y="96560"/>
                  </a:lnTo>
                  <a:cubicBezTo>
                    <a:pt x="121760" y="105584"/>
                    <a:pt x="122368" y="114609"/>
                    <a:pt x="123794" y="123523"/>
                  </a:cubicBezTo>
                  <a:cubicBezTo>
                    <a:pt x="125162" y="130031"/>
                    <a:pt x="127370" y="136335"/>
                    <a:pt x="130364" y="142274"/>
                  </a:cubicBezTo>
                  <a:lnTo>
                    <a:pt x="94061" y="142274"/>
                  </a:lnTo>
                  <a:cubicBezTo>
                    <a:pt x="93106" y="139823"/>
                    <a:pt x="91929" y="136024"/>
                    <a:pt x="90557" y="131464"/>
                  </a:cubicBezTo>
                  <a:cubicBezTo>
                    <a:pt x="89919" y="129307"/>
                    <a:pt x="89502" y="127861"/>
                    <a:pt x="89233" y="127150"/>
                  </a:cubicBezTo>
                  <a:cubicBezTo>
                    <a:pt x="83425" y="132911"/>
                    <a:pt x="76603" y="137548"/>
                    <a:pt x="69109" y="140828"/>
                  </a:cubicBezTo>
                  <a:cubicBezTo>
                    <a:pt x="61884" y="143913"/>
                    <a:pt x="54096" y="145466"/>
                    <a:pt x="46240" y="145387"/>
                  </a:cubicBezTo>
                  <a:cubicBezTo>
                    <a:pt x="33910" y="146074"/>
                    <a:pt x="21802" y="141903"/>
                    <a:pt x="12512" y="133769"/>
                  </a:cubicBezTo>
                  <a:cubicBezTo>
                    <a:pt x="4297" y="126226"/>
                    <a:pt x="-259" y="115504"/>
                    <a:pt x="11" y="104355"/>
                  </a:cubicBezTo>
                  <a:cubicBezTo>
                    <a:pt x="-113" y="96989"/>
                    <a:pt x="1832" y="89737"/>
                    <a:pt x="5625" y="83422"/>
                  </a:cubicBezTo>
                  <a:cubicBezTo>
                    <a:pt x="9353" y="77276"/>
                    <a:pt x="14809" y="72366"/>
                    <a:pt x="21312" y="69303"/>
                  </a:cubicBezTo>
                  <a:cubicBezTo>
                    <a:pt x="30653" y="65261"/>
                    <a:pt x="40459" y="62388"/>
                    <a:pt x="50505" y="60749"/>
                  </a:cubicBezTo>
                  <a:cubicBezTo>
                    <a:pt x="62651" y="58884"/>
                    <a:pt x="74592" y="55872"/>
                    <a:pt x="86169" y="51753"/>
                  </a:cubicBezTo>
                  <a:lnTo>
                    <a:pt x="86169" y="48052"/>
                  </a:lnTo>
                  <a:cubicBezTo>
                    <a:pt x="86759" y="42503"/>
                    <a:pt x="84836" y="36981"/>
                    <a:pt x="80923" y="33002"/>
                  </a:cubicBezTo>
                  <a:cubicBezTo>
                    <a:pt x="75065" y="29375"/>
                    <a:pt x="68170" y="27789"/>
                    <a:pt x="61314" y="28492"/>
                  </a:cubicBezTo>
                  <a:cubicBezTo>
                    <a:pt x="55940" y="28197"/>
                    <a:pt x="50605" y="29548"/>
                    <a:pt x="46018" y="32365"/>
                  </a:cubicBezTo>
                  <a:cubicBezTo>
                    <a:pt x="41722" y="35827"/>
                    <a:pt x="38589" y="40524"/>
                    <a:pt x="37047" y="45821"/>
                  </a:cubicBezTo>
                  <a:close/>
                  <a:moveTo>
                    <a:pt x="86071" y="75872"/>
                  </a:moveTo>
                  <a:cubicBezTo>
                    <a:pt x="78740" y="78145"/>
                    <a:pt x="71295" y="80027"/>
                    <a:pt x="63765" y="81510"/>
                  </a:cubicBezTo>
                  <a:cubicBezTo>
                    <a:pt x="56811" y="82518"/>
                    <a:pt x="50061" y="84619"/>
                    <a:pt x="43763" y="87736"/>
                  </a:cubicBezTo>
                  <a:cubicBezTo>
                    <a:pt x="39303" y="90505"/>
                    <a:pt x="36588" y="95379"/>
                    <a:pt x="36581" y="100629"/>
                  </a:cubicBezTo>
                  <a:cubicBezTo>
                    <a:pt x="36538" y="105689"/>
                    <a:pt x="38618" y="110535"/>
                    <a:pt x="42316" y="113988"/>
                  </a:cubicBezTo>
                  <a:cubicBezTo>
                    <a:pt x="46247" y="117782"/>
                    <a:pt x="51566" y="119794"/>
                    <a:pt x="57023" y="119552"/>
                  </a:cubicBezTo>
                  <a:cubicBezTo>
                    <a:pt x="63782" y="119534"/>
                    <a:pt x="70356" y="117343"/>
                    <a:pt x="75774" y="113301"/>
                  </a:cubicBezTo>
                  <a:cubicBezTo>
                    <a:pt x="80016" y="110271"/>
                    <a:pt x="83101" y="105889"/>
                    <a:pt x="84524" y="100874"/>
                  </a:cubicBezTo>
                  <a:cubicBezTo>
                    <a:pt x="85731" y="94974"/>
                    <a:pt x="86208" y="88948"/>
                    <a:pt x="85946" y="82932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006" name="Google Shape;4006;p24"/>
            <p:cNvSpPr/>
            <p:nvPr/>
          </p:nvSpPr>
          <p:spPr>
            <a:xfrm>
              <a:off x="11097392" y="3061107"/>
              <a:ext cx="135523" cy="194277"/>
            </a:xfrm>
            <a:custGeom>
              <a:rect b="b" l="l" r="r" t="t"/>
              <a:pathLst>
                <a:path extrusionOk="0" h="194277" w="135523">
                  <a:moveTo>
                    <a:pt x="135524" y="191165"/>
                  </a:moveTo>
                  <a:lnTo>
                    <a:pt x="101403" y="191165"/>
                  </a:lnTo>
                  <a:lnTo>
                    <a:pt x="101403" y="170796"/>
                  </a:lnTo>
                  <a:cubicBezTo>
                    <a:pt x="96298" y="178249"/>
                    <a:pt x="89426" y="184321"/>
                    <a:pt x="81401" y="188469"/>
                  </a:cubicBezTo>
                  <a:cubicBezTo>
                    <a:pt x="74199" y="192216"/>
                    <a:pt x="66211" y="194207"/>
                    <a:pt x="58091" y="194278"/>
                  </a:cubicBezTo>
                  <a:cubicBezTo>
                    <a:pt x="42216" y="194315"/>
                    <a:pt x="27173" y="187181"/>
                    <a:pt x="17157" y="174865"/>
                  </a:cubicBezTo>
                  <a:cubicBezTo>
                    <a:pt x="5719" y="162021"/>
                    <a:pt x="0" y="144103"/>
                    <a:pt x="0" y="121111"/>
                  </a:cubicBezTo>
                  <a:cubicBezTo>
                    <a:pt x="0" y="98119"/>
                    <a:pt x="5522" y="80251"/>
                    <a:pt x="16569" y="67505"/>
                  </a:cubicBezTo>
                  <a:cubicBezTo>
                    <a:pt x="27153" y="55513"/>
                    <a:pt x="42494" y="48811"/>
                    <a:pt x="58484" y="49194"/>
                  </a:cubicBezTo>
                  <a:cubicBezTo>
                    <a:pt x="74141" y="49289"/>
                    <a:pt x="88923" y="56428"/>
                    <a:pt x="98732" y="68632"/>
                  </a:cubicBezTo>
                  <a:lnTo>
                    <a:pt x="98732" y="0"/>
                  </a:lnTo>
                  <a:lnTo>
                    <a:pt x="135499" y="0"/>
                  </a:lnTo>
                  <a:close/>
                  <a:moveTo>
                    <a:pt x="37600" y="118611"/>
                  </a:moveTo>
                  <a:cubicBezTo>
                    <a:pt x="36816" y="129686"/>
                    <a:pt x="38973" y="140772"/>
                    <a:pt x="43850" y="150745"/>
                  </a:cubicBezTo>
                  <a:cubicBezTo>
                    <a:pt x="48830" y="159844"/>
                    <a:pt x="58484" y="165390"/>
                    <a:pt x="68852" y="165109"/>
                  </a:cubicBezTo>
                  <a:cubicBezTo>
                    <a:pt x="77326" y="165107"/>
                    <a:pt x="85305" y="161122"/>
                    <a:pt x="90398" y="154349"/>
                  </a:cubicBezTo>
                  <a:cubicBezTo>
                    <a:pt x="96957" y="144964"/>
                    <a:pt x="100090" y="133610"/>
                    <a:pt x="99271" y="122190"/>
                  </a:cubicBezTo>
                  <a:cubicBezTo>
                    <a:pt x="99271" y="106241"/>
                    <a:pt x="96395" y="94802"/>
                    <a:pt x="90643" y="87874"/>
                  </a:cubicBezTo>
                  <a:cubicBezTo>
                    <a:pt x="80731" y="75799"/>
                    <a:pt x="62906" y="74047"/>
                    <a:pt x="50833" y="83960"/>
                  </a:cubicBezTo>
                  <a:cubicBezTo>
                    <a:pt x="50825" y="83965"/>
                    <a:pt x="50819" y="83971"/>
                    <a:pt x="50812" y="83976"/>
                  </a:cubicBezTo>
                  <a:cubicBezTo>
                    <a:pt x="49382" y="85137"/>
                    <a:pt x="48076" y="86443"/>
                    <a:pt x="46915" y="87874"/>
                  </a:cubicBezTo>
                  <a:cubicBezTo>
                    <a:pt x="40287" y="96702"/>
                    <a:pt x="36989" y="107588"/>
                    <a:pt x="37601" y="118611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007" name="Google Shape;4007;p24"/>
            <p:cNvSpPr/>
            <p:nvPr/>
          </p:nvSpPr>
          <p:spPr>
            <a:xfrm>
              <a:off x="11260501" y="3110456"/>
              <a:ext cx="142928" cy="144958"/>
            </a:xfrm>
            <a:custGeom>
              <a:rect b="b" l="l" r="r" t="t"/>
              <a:pathLst>
                <a:path extrusionOk="0" h="144958" w="142928">
                  <a:moveTo>
                    <a:pt x="63" y="70512"/>
                  </a:moveTo>
                  <a:cubicBezTo>
                    <a:pt x="33" y="58183"/>
                    <a:pt x="3038" y="46035"/>
                    <a:pt x="8813" y="35142"/>
                  </a:cubicBezTo>
                  <a:cubicBezTo>
                    <a:pt x="14480" y="24067"/>
                    <a:pt x="23367" y="14966"/>
                    <a:pt x="34305" y="9037"/>
                  </a:cubicBezTo>
                  <a:cubicBezTo>
                    <a:pt x="45671" y="2949"/>
                    <a:pt x="58399" y="-147"/>
                    <a:pt x="71292" y="42"/>
                  </a:cubicBezTo>
                  <a:cubicBezTo>
                    <a:pt x="90546" y="-626"/>
                    <a:pt x="109205" y="6775"/>
                    <a:pt x="122766" y="20460"/>
                  </a:cubicBezTo>
                  <a:cubicBezTo>
                    <a:pt x="136253" y="34189"/>
                    <a:pt x="143525" y="52845"/>
                    <a:pt x="142890" y="72081"/>
                  </a:cubicBezTo>
                  <a:cubicBezTo>
                    <a:pt x="143517" y="91514"/>
                    <a:pt x="136187" y="110363"/>
                    <a:pt x="122595" y="124266"/>
                  </a:cubicBezTo>
                  <a:cubicBezTo>
                    <a:pt x="109190" y="137999"/>
                    <a:pt x="90647" y="145493"/>
                    <a:pt x="71464" y="144929"/>
                  </a:cubicBezTo>
                  <a:cubicBezTo>
                    <a:pt x="58841" y="144944"/>
                    <a:pt x="46390" y="141997"/>
                    <a:pt x="35114" y="136325"/>
                  </a:cubicBezTo>
                  <a:cubicBezTo>
                    <a:pt x="23981" y="130973"/>
                    <a:pt x="14808" y="122263"/>
                    <a:pt x="8886" y="111422"/>
                  </a:cubicBezTo>
                  <a:cubicBezTo>
                    <a:pt x="2556" y="98743"/>
                    <a:pt x="-479" y="84673"/>
                    <a:pt x="61" y="70512"/>
                  </a:cubicBezTo>
                  <a:close/>
                  <a:moveTo>
                    <a:pt x="37565" y="72448"/>
                  </a:moveTo>
                  <a:cubicBezTo>
                    <a:pt x="36794" y="83840"/>
                    <a:pt x="40289" y="95111"/>
                    <a:pt x="47369" y="104068"/>
                  </a:cubicBezTo>
                  <a:cubicBezTo>
                    <a:pt x="53400" y="111146"/>
                    <a:pt x="62264" y="115178"/>
                    <a:pt x="71562" y="115074"/>
                  </a:cubicBezTo>
                  <a:cubicBezTo>
                    <a:pt x="80842" y="115221"/>
                    <a:pt x="89693" y="111178"/>
                    <a:pt x="95657" y="104068"/>
                  </a:cubicBezTo>
                  <a:cubicBezTo>
                    <a:pt x="102763" y="95029"/>
                    <a:pt x="106257" y="83673"/>
                    <a:pt x="105462" y="72203"/>
                  </a:cubicBezTo>
                  <a:cubicBezTo>
                    <a:pt x="106180" y="60931"/>
                    <a:pt x="102686" y="49793"/>
                    <a:pt x="95657" y="40951"/>
                  </a:cubicBezTo>
                  <a:cubicBezTo>
                    <a:pt x="89702" y="33861"/>
                    <a:pt x="80870" y="29828"/>
                    <a:pt x="71612" y="29970"/>
                  </a:cubicBezTo>
                  <a:cubicBezTo>
                    <a:pt x="62314" y="29846"/>
                    <a:pt x="53446" y="33872"/>
                    <a:pt x="47418" y="40951"/>
                  </a:cubicBezTo>
                  <a:cubicBezTo>
                    <a:pt x="40431" y="49901"/>
                    <a:pt x="37007" y="61122"/>
                    <a:pt x="37810" y="72448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008" name="Google Shape;4008;p24"/>
            <p:cNvSpPr/>
            <p:nvPr/>
          </p:nvSpPr>
          <p:spPr>
            <a:xfrm>
              <a:off x="11505557" y="3110981"/>
              <a:ext cx="135302" cy="193965"/>
            </a:xfrm>
            <a:custGeom>
              <a:rect b="b" l="l" r="r" t="t"/>
              <a:pathLst>
                <a:path extrusionOk="0" h="193965" w="135302">
                  <a:moveTo>
                    <a:pt x="122" y="2629"/>
                  </a:moveTo>
                  <a:lnTo>
                    <a:pt x="34438" y="2629"/>
                  </a:lnTo>
                  <a:lnTo>
                    <a:pt x="34438" y="22999"/>
                  </a:lnTo>
                  <a:cubicBezTo>
                    <a:pt x="38996" y="16047"/>
                    <a:pt x="45169" y="10303"/>
                    <a:pt x="52429" y="6257"/>
                  </a:cubicBezTo>
                  <a:cubicBezTo>
                    <a:pt x="60071" y="2019"/>
                    <a:pt x="68693" y="-137"/>
                    <a:pt x="77431" y="7"/>
                  </a:cubicBezTo>
                  <a:cubicBezTo>
                    <a:pt x="93219" y="-198"/>
                    <a:pt x="108267" y="6683"/>
                    <a:pt x="118439" y="18758"/>
                  </a:cubicBezTo>
                  <a:cubicBezTo>
                    <a:pt x="129665" y="31259"/>
                    <a:pt x="135287" y="48834"/>
                    <a:pt x="135303" y="71482"/>
                  </a:cubicBezTo>
                  <a:cubicBezTo>
                    <a:pt x="135303" y="94703"/>
                    <a:pt x="129632" y="112678"/>
                    <a:pt x="118292" y="125407"/>
                  </a:cubicBezTo>
                  <a:cubicBezTo>
                    <a:pt x="108203" y="137707"/>
                    <a:pt x="93092" y="144780"/>
                    <a:pt x="77186" y="144649"/>
                  </a:cubicBezTo>
                  <a:cubicBezTo>
                    <a:pt x="69989" y="144768"/>
                    <a:pt x="62863" y="143207"/>
                    <a:pt x="56375" y="140090"/>
                  </a:cubicBezTo>
                  <a:cubicBezTo>
                    <a:pt x="48949" y="136083"/>
                    <a:pt x="42305" y="130769"/>
                    <a:pt x="36766" y="124402"/>
                  </a:cubicBezTo>
                  <a:lnTo>
                    <a:pt x="36767" y="193966"/>
                  </a:lnTo>
                  <a:lnTo>
                    <a:pt x="0" y="193966"/>
                  </a:lnTo>
                  <a:close/>
                  <a:moveTo>
                    <a:pt x="36424" y="69619"/>
                  </a:moveTo>
                  <a:cubicBezTo>
                    <a:pt x="36424" y="85160"/>
                    <a:pt x="39512" y="96680"/>
                    <a:pt x="45689" y="104180"/>
                  </a:cubicBezTo>
                  <a:cubicBezTo>
                    <a:pt x="51091" y="111201"/>
                    <a:pt x="59453" y="115306"/>
                    <a:pt x="68313" y="115284"/>
                  </a:cubicBezTo>
                  <a:cubicBezTo>
                    <a:pt x="76613" y="115428"/>
                    <a:pt x="84488" y="111626"/>
                    <a:pt x="89540" y="105038"/>
                  </a:cubicBezTo>
                  <a:cubicBezTo>
                    <a:pt x="95251" y="98224"/>
                    <a:pt x="98095" y="86998"/>
                    <a:pt x="98046" y="71433"/>
                  </a:cubicBezTo>
                  <a:cubicBezTo>
                    <a:pt x="98954" y="59953"/>
                    <a:pt x="95863" y="48513"/>
                    <a:pt x="89296" y="39053"/>
                  </a:cubicBezTo>
                  <a:cubicBezTo>
                    <a:pt x="84131" y="32313"/>
                    <a:pt x="76094" y="28398"/>
                    <a:pt x="67603" y="28489"/>
                  </a:cubicBezTo>
                  <a:cubicBezTo>
                    <a:pt x="58966" y="28346"/>
                    <a:pt x="50744" y="32178"/>
                    <a:pt x="45297" y="38882"/>
                  </a:cubicBezTo>
                  <a:cubicBezTo>
                    <a:pt x="38768" y="47743"/>
                    <a:pt x="35613" y="58641"/>
                    <a:pt x="36400" y="69619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009" name="Google Shape;4009;p24"/>
            <p:cNvSpPr/>
            <p:nvPr/>
          </p:nvSpPr>
          <p:spPr>
            <a:xfrm>
              <a:off x="11661523" y="3110454"/>
              <a:ext cx="143232" cy="145082"/>
            </a:xfrm>
            <a:custGeom>
              <a:rect b="b" l="l" r="r" t="t"/>
              <a:pathLst>
                <a:path extrusionOk="0" h="145082" w="143232">
                  <a:moveTo>
                    <a:pt x="49" y="70514"/>
                  </a:moveTo>
                  <a:cubicBezTo>
                    <a:pt x="86" y="58163"/>
                    <a:pt x="3176" y="46012"/>
                    <a:pt x="9044" y="35144"/>
                  </a:cubicBezTo>
                  <a:cubicBezTo>
                    <a:pt x="14730" y="24066"/>
                    <a:pt x="23634" y="14966"/>
                    <a:pt x="34585" y="9039"/>
                  </a:cubicBezTo>
                  <a:cubicBezTo>
                    <a:pt x="45917" y="2953"/>
                    <a:pt x="58613" y="-143"/>
                    <a:pt x="71474" y="44"/>
                  </a:cubicBezTo>
                  <a:cubicBezTo>
                    <a:pt x="90767" y="-641"/>
                    <a:pt x="109470" y="6761"/>
                    <a:pt x="123070" y="20462"/>
                  </a:cubicBezTo>
                  <a:cubicBezTo>
                    <a:pt x="136556" y="34242"/>
                    <a:pt x="143826" y="52934"/>
                    <a:pt x="143194" y="72205"/>
                  </a:cubicBezTo>
                  <a:cubicBezTo>
                    <a:pt x="143813" y="91642"/>
                    <a:pt x="136474" y="110490"/>
                    <a:pt x="122874" y="124390"/>
                  </a:cubicBezTo>
                  <a:cubicBezTo>
                    <a:pt x="109475" y="138117"/>
                    <a:pt x="90942" y="145610"/>
                    <a:pt x="71767" y="145053"/>
                  </a:cubicBezTo>
                  <a:cubicBezTo>
                    <a:pt x="59136" y="145071"/>
                    <a:pt x="46677" y="142124"/>
                    <a:pt x="35393" y="136450"/>
                  </a:cubicBezTo>
                  <a:cubicBezTo>
                    <a:pt x="24221" y="131080"/>
                    <a:pt x="15020" y="122334"/>
                    <a:pt x="9092" y="111448"/>
                  </a:cubicBezTo>
                  <a:cubicBezTo>
                    <a:pt x="2683" y="98781"/>
                    <a:pt x="-428" y="84702"/>
                    <a:pt x="47" y="70514"/>
                  </a:cubicBezTo>
                  <a:close/>
                  <a:moveTo>
                    <a:pt x="37527" y="72450"/>
                  </a:moveTo>
                  <a:cubicBezTo>
                    <a:pt x="36734" y="83845"/>
                    <a:pt x="40231" y="95123"/>
                    <a:pt x="47331" y="104070"/>
                  </a:cubicBezTo>
                  <a:cubicBezTo>
                    <a:pt x="58835" y="117388"/>
                    <a:pt x="78958" y="118858"/>
                    <a:pt x="92275" y="107354"/>
                  </a:cubicBezTo>
                  <a:cubicBezTo>
                    <a:pt x="92303" y="107330"/>
                    <a:pt x="92332" y="107305"/>
                    <a:pt x="92359" y="107281"/>
                  </a:cubicBezTo>
                  <a:cubicBezTo>
                    <a:pt x="93502" y="106286"/>
                    <a:pt x="94574" y="105213"/>
                    <a:pt x="95570" y="104070"/>
                  </a:cubicBezTo>
                  <a:cubicBezTo>
                    <a:pt x="102615" y="95005"/>
                    <a:pt x="106063" y="83657"/>
                    <a:pt x="105253" y="72205"/>
                  </a:cubicBezTo>
                  <a:cubicBezTo>
                    <a:pt x="105982" y="60951"/>
                    <a:pt x="102535" y="49824"/>
                    <a:pt x="95570" y="40953"/>
                  </a:cubicBezTo>
                  <a:cubicBezTo>
                    <a:pt x="84065" y="27636"/>
                    <a:pt x="63942" y="26168"/>
                    <a:pt x="50626" y="37673"/>
                  </a:cubicBezTo>
                  <a:cubicBezTo>
                    <a:pt x="50590" y="37704"/>
                    <a:pt x="50554" y="37735"/>
                    <a:pt x="50518" y="37767"/>
                  </a:cubicBezTo>
                  <a:cubicBezTo>
                    <a:pt x="49378" y="38748"/>
                    <a:pt x="48313" y="39813"/>
                    <a:pt x="47332" y="40953"/>
                  </a:cubicBezTo>
                  <a:cubicBezTo>
                    <a:pt x="40269" y="49872"/>
                    <a:pt x="36774" y="61098"/>
                    <a:pt x="37528" y="72450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010" name="Google Shape;4010;p24"/>
            <p:cNvSpPr/>
            <p:nvPr/>
          </p:nvSpPr>
          <p:spPr>
            <a:xfrm>
              <a:off x="11831681" y="3110417"/>
              <a:ext cx="89981" cy="141854"/>
            </a:xfrm>
            <a:custGeom>
              <a:rect b="b" l="l" r="r" t="t"/>
              <a:pathLst>
                <a:path extrusionOk="0" h="141854" w="89981">
                  <a:moveTo>
                    <a:pt x="36767" y="141855"/>
                  </a:moveTo>
                  <a:lnTo>
                    <a:pt x="0" y="141855"/>
                  </a:lnTo>
                  <a:lnTo>
                    <a:pt x="0" y="3193"/>
                  </a:lnTo>
                  <a:lnTo>
                    <a:pt x="34071" y="3193"/>
                  </a:lnTo>
                  <a:lnTo>
                    <a:pt x="34071" y="22803"/>
                  </a:lnTo>
                  <a:cubicBezTo>
                    <a:pt x="38059" y="15649"/>
                    <a:pt x="43483" y="9399"/>
                    <a:pt x="50003" y="4443"/>
                  </a:cubicBezTo>
                  <a:cubicBezTo>
                    <a:pt x="54733" y="1427"/>
                    <a:pt x="60253" y="-117"/>
                    <a:pt x="65863" y="7"/>
                  </a:cubicBezTo>
                  <a:cubicBezTo>
                    <a:pt x="74364" y="30"/>
                    <a:pt x="82700" y="2360"/>
                    <a:pt x="89981" y="6748"/>
                  </a:cubicBezTo>
                  <a:lnTo>
                    <a:pt x="78608" y="38735"/>
                  </a:lnTo>
                  <a:cubicBezTo>
                    <a:pt x="73611" y="35040"/>
                    <a:pt x="67652" y="32869"/>
                    <a:pt x="61450" y="32485"/>
                  </a:cubicBezTo>
                  <a:cubicBezTo>
                    <a:pt x="56733" y="32356"/>
                    <a:pt x="52117" y="33863"/>
                    <a:pt x="48385" y="36750"/>
                  </a:cubicBezTo>
                  <a:cubicBezTo>
                    <a:pt x="44068" y="40889"/>
                    <a:pt x="41125" y="46253"/>
                    <a:pt x="39953" y="52118"/>
                  </a:cubicBezTo>
                  <a:cubicBezTo>
                    <a:pt x="37299" y="67491"/>
                    <a:pt x="36272" y="83102"/>
                    <a:pt x="36889" y="98690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011" name="Google Shape;4011;p24"/>
            <p:cNvSpPr/>
            <p:nvPr/>
          </p:nvSpPr>
          <p:spPr>
            <a:xfrm>
              <a:off x="10020922" y="3381741"/>
              <a:ext cx="36766" cy="191655"/>
            </a:xfrm>
            <a:custGeom>
              <a:rect b="b" l="l" r="r" t="t"/>
              <a:pathLst>
                <a:path extrusionOk="0" h="191655" w="36766">
                  <a:moveTo>
                    <a:pt x="0" y="191655"/>
                  </a:moveTo>
                  <a:lnTo>
                    <a:pt x="0" y="0"/>
                  </a:lnTo>
                  <a:lnTo>
                    <a:pt x="36767" y="0"/>
                  </a:lnTo>
                  <a:lnTo>
                    <a:pt x="36767" y="191655"/>
                  </a:ln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012" name="Google Shape;4012;p24"/>
            <p:cNvSpPr/>
            <p:nvPr/>
          </p:nvSpPr>
          <p:spPr>
            <a:xfrm>
              <a:off x="10085424" y="3430975"/>
              <a:ext cx="130339" cy="145220"/>
            </a:xfrm>
            <a:custGeom>
              <a:rect b="b" l="l" r="r" t="t"/>
              <a:pathLst>
                <a:path extrusionOk="0" h="145220" w="130339">
                  <a:moveTo>
                    <a:pt x="37220" y="45821"/>
                  </a:moveTo>
                  <a:lnTo>
                    <a:pt x="3909" y="39571"/>
                  </a:lnTo>
                  <a:cubicBezTo>
                    <a:pt x="6656" y="27693"/>
                    <a:pt x="13494" y="17159"/>
                    <a:pt x="23224" y="9814"/>
                  </a:cubicBezTo>
                  <a:cubicBezTo>
                    <a:pt x="32343" y="3564"/>
                    <a:pt x="45971" y="132"/>
                    <a:pt x="63962" y="132"/>
                  </a:cubicBezTo>
                  <a:cubicBezTo>
                    <a:pt x="76419" y="-552"/>
                    <a:pt x="88878" y="1428"/>
                    <a:pt x="100509" y="5941"/>
                  </a:cubicBezTo>
                  <a:cubicBezTo>
                    <a:pt x="107559" y="8944"/>
                    <a:pt x="113484" y="14089"/>
                    <a:pt x="117447" y="20648"/>
                  </a:cubicBezTo>
                  <a:cubicBezTo>
                    <a:pt x="120714" y="26629"/>
                    <a:pt x="122349" y="37586"/>
                    <a:pt x="122349" y="53518"/>
                  </a:cubicBezTo>
                  <a:lnTo>
                    <a:pt x="121981" y="96315"/>
                  </a:lnTo>
                  <a:cubicBezTo>
                    <a:pt x="121740" y="105337"/>
                    <a:pt x="122323" y="114362"/>
                    <a:pt x="123721" y="123278"/>
                  </a:cubicBezTo>
                  <a:cubicBezTo>
                    <a:pt x="125136" y="129780"/>
                    <a:pt x="127359" y="136079"/>
                    <a:pt x="130340" y="142029"/>
                  </a:cubicBezTo>
                  <a:lnTo>
                    <a:pt x="94038" y="142029"/>
                  </a:lnTo>
                  <a:cubicBezTo>
                    <a:pt x="93033" y="139578"/>
                    <a:pt x="91930" y="135779"/>
                    <a:pt x="90484" y="131146"/>
                  </a:cubicBezTo>
                  <a:cubicBezTo>
                    <a:pt x="90136" y="129681"/>
                    <a:pt x="89695" y="128240"/>
                    <a:pt x="89161" y="126832"/>
                  </a:cubicBezTo>
                  <a:cubicBezTo>
                    <a:pt x="83399" y="132633"/>
                    <a:pt x="76597" y="137298"/>
                    <a:pt x="69110" y="140583"/>
                  </a:cubicBezTo>
                  <a:cubicBezTo>
                    <a:pt x="61869" y="143619"/>
                    <a:pt x="54092" y="145169"/>
                    <a:pt x="46241" y="145142"/>
                  </a:cubicBezTo>
                  <a:cubicBezTo>
                    <a:pt x="33900" y="145854"/>
                    <a:pt x="21776" y="141681"/>
                    <a:pt x="12488" y="133523"/>
                  </a:cubicBezTo>
                  <a:cubicBezTo>
                    <a:pt x="4280" y="125979"/>
                    <a:pt x="-269" y="115255"/>
                    <a:pt x="12" y="104110"/>
                  </a:cubicBezTo>
                  <a:cubicBezTo>
                    <a:pt x="-129" y="96727"/>
                    <a:pt x="1816" y="89454"/>
                    <a:pt x="5626" y="83128"/>
                  </a:cubicBezTo>
                  <a:cubicBezTo>
                    <a:pt x="9511" y="77002"/>
                    <a:pt x="15087" y="72132"/>
                    <a:pt x="21680" y="69107"/>
                  </a:cubicBezTo>
                  <a:cubicBezTo>
                    <a:pt x="31025" y="65088"/>
                    <a:pt x="40830" y="62240"/>
                    <a:pt x="50874" y="60626"/>
                  </a:cubicBezTo>
                  <a:cubicBezTo>
                    <a:pt x="63000" y="58710"/>
                    <a:pt x="74923" y="55674"/>
                    <a:pt x="86488" y="51557"/>
                  </a:cubicBezTo>
                  <a:lnTo>
                    <a:pt x="86488" y="47929"/>
                  </a:lnTo>
                  <a:cubicBezTo>
                    <a:pt x="87075" y="42390"/>
                    <a:pt x="85170" y="36877"/>
                    <a:pt x="81292" y="32879"/>
                  </a:cubicBezTo>
                  <a:cubicBezTo>
                    <a:pt x="75438" y="29237"/>
                    <a:pt x="68543" y="27633"/>
                    <a:pt x="61682" y="28320"/>
                  </a:cubicBezTo>
                  <a:cubicBezTo>
                    <a:pt x="50360" y="27013"/>
                    <a:pt x="39907" y="34545"/>
                    <a:pt x="37563" y="45699"/>
                  </a:cubicBezTo>
                  <a:close/>
                  <a:moveTo>
                    <a:pt x="86243" y="75627"/>
                  </a:moveTo>
                  <a:cubicBezTo>
                    <a:pt x="78911" y="77889"/>
                    <a:pt x="71465" y="79762"/>
                    <a:pt x="63937" y="81241"/>
                  </a:cubicBezTo>
                  <a:cubicBezTo>
                    <a:pt x="56992" y="82298"/>
                    <a:pt x="50248" y="84406"/>
                    <a:pt x="43935" y="87491"/>
                  </a:cubicBezTo>
                  <a:cubicBezTo>
                    <a:pt x="39488" y="90295"/>
                    <a:pt x="36781" y="95176"/>
                    <a:pt x="36753" y="100433"/>
                  </a:cubicBezTo>
                  <a:cubicBezTo>
                    <a:pt x="36733" y="105479"/>
                    <a:pt x="38821" y="110304"/>
                    <a:pt x="42514" y="113743"/>
                  </a:cubicBezTo>
                  <a:cubicBezTo>
                    <a:pt x="46452" y="117531"/>
                    <a:pt x="51760" y="119556"/>
                    <a:pt x="57220" y="119356"/>
                  </a:cubicBezTo>
                  <a:cubicBezTo>
                    <a:pt x="63979" y="119338"/>
                    <a:pt x="70553" y="117147"/>
                    <a:pt x="75972" y="113105"/>
                  </a:cubicBezTo>
                  <a:cubicBezTo>
                    <a:pt x="80177" y="110178"/>
                    <a:pt x="83263" y="105908"/>
                    <a:pt x="84722" y="100997"/>
                  </a:cubicBezTo>
                  <a:cubicBezTo>
                    <a:pt x="85953" y="95117"/>
                    <a:pt x="86432" y="89104"/>
                    <a:pt x="86144" y="83103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013" name="Google Shape;4013;p24"/>
            <p:cNvSpPr/>
            <p:nvPr/>
          </p:nvSpPr>
          <p:spPr>
            <a:xfrm>
              <a:off x="10318220" y="3381055"/>
              <a:ext cx="152965" cy="195549"/>
            </a:xfrm>
            <a:custGeom>
              <a:rect b="b" l="l" r="r" t="t"/>
              <a:pathLst>
                <a:path extrusionOk="0" h="195549" w="152965">
                  <a:moveTo>
                    <a:pt x="0" y="686"/>
                  </a:moveTo>
                  <a:lnTo>
                    <a:pt x="38802" y="686"/>
                  </a:lnTo>
                  <a:lnTo>
                    <a:pt x="38802" y="104345"/>
                  </a:lnTo>
                  <a:cubicBezTo>
                    <a:pt x="38458" y="114942"/>
                    <a:pt x="38876" y="125550"/>
                    <a:pt x="40051" y="136088"/>
                  </a:cubicBezTo>
                  <a:cubicBezTo>
                    <a:pt x="41586" y="143582"/>
                    <a:pt x="45815" y="150254"/>
                    <a:pt x="51940" y="154839"/>
                  </a:cubicBezTo>
                  <a:cubicBezTo>
                    <a:pt x="59408" y="159983"/>
                    <a:pt x="68378" y="162492"/>
                    <a:pt x="77431" y="161972"/>
                  </a:cubicBezTo>
                  <a:cubicBezTo>
                    <a:pt x="86274" y="162629"/>
                    <a:pt x="95079" y="160270"/>
                    <a:pt x="102408" y="155280"/>
                  </a:cubicBezTo>
                  <a:cubicBezTo>
                    <a:pt x="107728" y="151218"/>
                    <a:pt x="111325" y="145303"/>
                    <a:pt x="112482" y="138710"/>
                  </a:cubicBezTo>
                  <a:cubicBezTo>
                    <a:pt x="113855" y="127942"/>
                    <a:pt x="114420" y="117086"/>
                    <a:pt x="114173" y="106233"/>
                  </a:cubicBezTo>
                  <a:lnTo>
                    <a:pt x="114175" y="0"/>
                  </a:lnTo>
                  <a:lnTo>
                    <a:pt x="152854" y="0"/>
                  </a:lnTo>
                  <a:lnTo>
                    <a:pt x="152854" y="101232"/>
                  </a:lnTo>
                  <a:cubicBezTo>
                    <a:pt x="153331" y="117538"/>
                    <a:pt x="152280" y="133852"/>
                    <a:pt x="149717" y="149961"/>
                  </a:cubicBezTo>
                  <a:cubicBezTo>
                    <a:pt x="147929" y="158797"/>
                    <a:pt x="143961" y="167046"/>
                    <a:pt x="138173" y="173958"/>
                  </a:cubicBezTo>
                  <a:cubicBezTo>
                    <a:pt x="132004" y="180899"/>
                    <a:pt x="124263" y="186261"/>
                    <a:pt x="115598" y="189596"/>
                  </a:cubicBezTo>
                  <a:cubicBezTo>
                    <a:pt x="103823" y="193854"/>
                    <a:pt x="91345" y="195826"/>
                    <a:pt x="78830" y="195405"/>
                  </a:cubicBezTo>
                  <a:cubicBezTo>
                    <a:pt x="64661" y="196148"/>
                    <a:pt x="50489" y="194022"/>
                    <a:pt x="37161" y="189155"/>
                  </a:cubicBezTo>
                  <a:cubicBezTo>
                    <a:pt x="28503" y="185524"/>
                    <a:pt x="20832" y="179887"/>
                    <a:pt x="14782" y="172708"/>
                  </a:cubicBezTo>
                  <a:cubicBezTo>
                    <a:pt x="9588" y="166581"/>
                    <a:pt x="5887" y="159331"/>
                    <a:pt x="3972" y="151530"/>
                  </a:cubicBezTo>
                  <a:cubicBezTo>
                    <a:pt x="983" y="135509"/>
                    <a:pt x="-291" y="119215"/>
                    <a:pt x="174" y="102924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014" name="Google Shape;4014;p24"/>
            <p:cNvSpPr/>
            <p:nvPr/>
          </p:nvSpPr>
          <p:spPr>
            <a:xfrm>
              <a:off x="10510930" y="3431531"/>
              <a:ext cx="126528" cy="141865"/>
            </a:xfrm>
            <a:custGeom>
              <a:rect b="b" l="l" r="r" t="t"/>
              <a:pathLst>
                <a:path extrusionOk="0" h="141865" w="126528">
                  <a:moveTo>
                    <a:pt x="126528" y="141866"/>
                  </a:moveTo>
                  <a:lnTo>
                    <a:pt x="89761" y="141866"/>
                  </a:lnTo>
                  <a:lnTo>
                    <a:pt x="89761" y="70782"/>
                  </a:lnTo>
                  <a:cubicBezTo>
                    <a:pt x="90248" y="61026"/>
                    <a:pt x="89424" y="51249"/>
                    <a:pt x="87310" y="41712"/>
                  </a:cubicBezTo>
                  <a:cubicBezTo>
                    <a:pt x="85915" y="37577"/>
                    <a:pt x="83246" y="33991"/>
                    <a:pt x="79687" y="31466"/>
                  </a:cubicBezTo>
                  <a:cubicBezTo>
                    <a:pt x="75992" y="28997"/>
                    <a:pt x="71630" y="27714"/>
                    <a:pt x="67186" y="27789"/>
                  </a:cubicBezTo>
                  <a:cubicBezTo>
                    <a:pt x="61058" y="27697"/>
                    <a:pt x="55056" y="29532"/>
                    <a:pt x="50028" y="33035"/>
                  </a:cubicBezTo>
                  <a:cubicBezTo>
                    <a:pt x="45081" y="36347"/>
                    <a:pt x="41399" y="41237"/>
                    <a:pt x="39587" y="46908"/>
                  </a:cubicBezTo>
                  <a:cubicBezTo>
                    <a:pt x="37223" y="57356"/>
                    <a:pt x="36275" y="68073"/>
                    <a:pt x="36768" y="78773"/>
                  </a:cubicBezTo>
                  <a:lnTo>
                    <a:pt x="36767" y="141841"/>
                  </a:lnTo>
                  <a:lnTo>
                    <a:pt x="0" y="141841"/>
                  </a:lnTo>
                  <a:lnTo>
                    <a:pt x="0" y="2959"/>
                  </a:lnTo>
                  <a:lnTo>
                    <a:pt x="34120" y="2959"/>
                  </a:lnTo>
                  <a:lnTo>
                    <a:pt x="34120" y="23206"/>
                  </a:lnTo>
                  <a:cubicBezTo>
                    <a:pt x="49674" y="2011"/>
                    <a:pt x="77737" y="-5744"/>
                    <a:pt x="101968" y="4454"/>
                  </a:cubicBezTo>
                  <a:cubicBezTo>
                    <a:pt x="107940" y="6795"/>
                    <a:pt x="113196" y="10656"/>
                    <a:pt x="117215" y="15656"/>
                  </a:cubicBezTo>
                  <a:cubicBezTo>
                    <a:pt x="120672" y="20215"/>
                    <a:pt x="123127" y="25452"/>
                    <a:pt x="124421" y="31025"/>
                  </a:cubicBezTo>
                  <a:cubicBezTo>
                    <a:pt x="125962" y="39257"/>
                    <a:pt x="126628" y="47630"/>
                    <a:pt x="126406" y="56002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015" name="Google Shape;4015;p24"/>
            <p:cNvSpPr/>
            <p:nvPr/>
          </p:nvSpPr>
          <p:spPr>
            <a:xfrm>
              <a:off x="10674740" y="3381741"/>
              <a:ext cx="36767" cy="191655"/>
            </a:xfrm>
            <a:custGeom>
              <a:rect b="b" l="l" r="r" t="t"/>
              <a:pathLst>
                <a:path extrusionOk="0" h="191655" w="36767">
                  <a:moveTo>
                    <a:pt x="0" y="33924"/>
                  </a:moveTo>
                  <a:lnTo>
                    <a:pt x="0" y="0"/>
                  </a:lnTo>
                  <a:lnTo>
                    <a:pt x="36767" y="0"/>
                  </a:lnTo>
                  <a:lnTo>
                    <a:pt x="36767" y="33924"/>
                  </a:lnTo>
                  <a:close/>
                  <a:moveTo>
                    <a:pt x="0" y="191459"/>
                  </a:moveTo>
                  <a:lnTo>
                    <a:pt x="0" y="52749"/>
                  </a:lnTo>
                  <a:lnTo>
                    <a:pt x="36767" y="52749"/>
                  </a:lnTo>
                  <a:lnTo>
                    <a:pt x="36767" y="191655"/>
                  </a:ln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016" name="Google Shape;4016;p24"/>
            <p:cNvSpPr/>
            <p:nvPr/>
          </p:nvSpPr>
          <p:spPr>
            <a:xfrm>
              <a:off x="10740429" y="3378481"/>
              <a:ext cx="143097" cy="197882"/>
            </a:xfrm>
            <a:custGeom>
              <a:rect b="b" l="l" r="r" t="t"/>
              <a:pathLst>
                <a:path extrusionOk="0" h="197882" w="143097">
                  <a:moveTo>
                    <a:pt x="75" y="123415"/>
                  </a:moveTo>
                  <a:cubicBezTo>
                    <a:pt x="124" y="111050"/>
                    <a:pt x="3213" y="98886"/>
                    <a:pt x="9071" y="87996"/>
                  </a:cubicBezTo>
                  <a:cubicBezTo>
                    <a:pt x="14780" y="76920"/>
                    <a:pt x="23687" y="67816"/>
                    <a:pt x="34637" y="61867"/>
                  </a:cubicBezTo>
                  <a:cubicBezTo>
                    <a:pt x="45935" y="55808"/>
                    <a:pt x="58584" y="52713"/>
                    <a:pt x="71404" y="52871"/>
                  </a:cubicBezTo>
                  <a:cubicBezTo>
                    <a:pt x="90661" y="52213"/>
                    <a:pt x="109319" y="59623"/>
                    <a:pt x="122878" y="73314"/>
                  </a:cubicBezTo>
                  <a:cubicBezTo>
                    <a:pt x="149837" y="102655"/>
                    <a:pt x="149837" y="147754"/>
                    <a:pt x="122878" y="177095"/>
                  </a:cubicBezTo>
                  <a:cubicBezTo>
                    <a:pt x="109496" y="190858"/>
                    <a:pt x="90960" y="198388"/>
                    <a:pt x="71771" y="197856"/>
                  </a:cubicBezTo>
                  <a:cubicBezTo>
                    <a:pt x="59008" y="197912"/>
                    <a:pt x="46411" y="194956"/>
                    <a:pt x="35004" y="189228"/>
                  </a:cubicBezTo>
                  <a:cubicBezTo>
                    <a:pt x="23833" y="183859"/>
                    <a:pt x="14631" y="175113"/>
                    <a:pt x="8703" y="164227"/>
                  </a:cubicBezTo>
                  <a:cubicBezTo>
                    <a:pt x="2446" y="151563"/>
                    <a:pt x="-522" y="137528"/>
                    <a:pt x="75" y="123415"/>
                  </a:cubicBezTo>
                  <a:close/>
                  <a:moveTo>
                    <a:pt x="37577" y="125352"/>
                  </a:moveTo>
                  <a:cubicBezTo>
                    <a:pt x="36936" y="136788"/>
                    <a:pt x="40561" y="148055"/>
                    <a:pt x="47749" y="156971"/>
                  </a:cubicBezTo>
                  <a:cubicBezTo>
                    <a:pt x="53786" y="164033"/>
                    <a:pt x="62654" y="168039"/>
                    <a:pt x="71942" y="167903"/>
                  </a:cubicBezTo>
                  <a:cubicBezTo>
                    <a:pt x="81196" y="168072"/>
                    <a:pt x="90032" y="164055"/>
                    <a:pt x="95988" y="156971"/>
                  </a:cubicBezTo>
                  <a:cubicBezTo>
                    <a:pt x="103094" y="147932"/>
                    <a:pt x="106588" y="136576"/>
                    <a:pt x="105793" y="125106"/>
                  </a:cubicBezTo>
                  <a:cubicBezTo>
                    <a:pt x="106510" y="113842"/>
                    <a:pt x="103015" y="102712"/>
                    <a:pt x="95988" y="93879"/>
                  </a:cubicBezTo>
                  <a:cubicBezTo>
                    <a:pt x="90028" y="86798"/>
                    <a:pt x="81198" y="82774"/>
                    <a:pt x="71942" y="82922"/>
                  </a:cubicBezTo>
                  <a:cubicBezTo>
                    <a:pt x="62676" y="82773"/>
                    <a:pt x="53820" y="86730"/>
                    <a:pt x="47749" y="93732"/>
                  </a:cubicBezTo>
                  <a:cubicBezTo>
                    <a:pt x="40596" y="102662"/>
                    <a:pt x="37015" y="113930"/>
                    <a:pt x="37699" y="125352"/>
                  </a:cubicBezTo>
                  <a:close/>
                  <a:moveTo>
                    <a:pt x="52946" y="39071"/>
                  </a:moveTo>
                  <a:lnTo>
                    <a:pt x="71011" y="0"/>
                  </a:lnTo>
                  <a:lnTo>
                    <a:pt x="112117" y="0"/>
                  </a:lnTo>
                  <a:lnTo>
                    <a:pt x="76183" y="39071"/>
                  </a:ln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017" name="Google Shape;4017;p24"/>
            <p:cNvSpPr/>
            <p:nvPr/>
          </p:nvSpPr>
          <p:spPr>
            <a:xfrm>
              <a:off x="10911987" y="3431576"/>
              <a:ext cx="126454" cy="141820"/>
            </a:xfrm>
            <a:custGeom>
              <a:rect b="b" l="l" r="r" t="t"/>
              <a:pathLst>
                <a:path extrusionOk="0" h="141820" w="126454">
                  <a:moveTo>
                    <a:pt x="126454" y="141821"/>
                  </a:moveTo>
                  <a:lnTo>
                    <a:pt x="89687" y="141821"/>
                  </a:lnTo>
                  <a:lnTo>
                    <a:pt x="89687" y="70737"/>
                  </a:lnTo>
                  <a:cubicBezTo>
                    <a:pt x="90198" y="61005"/>
                    <a:pt x="89373" y="51249"/>
                    <a:pt x="87236" y="41740"/>
                  </a:cubicBezTo>
                  <a:cubicBezTo>
                    <a:pt x="85871" y="37590"/>
                    <a:pt x="83197" y="33994"/>
                    <a:pt x="79613" y="31495"/>
                  </a:cubicBezTo>
                  <a:cubicBezTo>
                    <a:pt x="75920" y="29018"/>
                    <a:pt x="71558" y="27727"/>
                    <a:pt x="67112" y="27793"/>
                  </a:cubicBezTo>
                  <a:cubicBezTo>
                    <a:pt x="60987" y="27712"/>
                    <a:pt x="54988" y="29546"/>
                    <a:pt x="49954" y="33039"/>
                  </a:cubicBezTo>
                  <a:cubicBezTo>
                    <a:pt x="45037" y="36373"/>
                    <a:pt x="41379" y="41257"/>
                    <a:pt x="39561" y="46912"/>
                  </a:cubicBezTo>
                  <a:cubicBezTo>
                    <a:pt x="37196" y="57359"/>
                    <a:pt x="36255" y="68078"/>
                    <a:pt x="36766" y="78777"/>
                  </a:cubicBezTo>
                  <a:lnTo>
                    <a:pt x="36767" y="141772"/>
                  </a:lnTo>
                  <a:lnTo>
                    <a:pt x="0" y="141772"/>
                  </a:lnTo>
                  <a:lnTo>
                    <a:pt x="0" y="2914"/>
                  </a:lnTo>
                  <a:lnTo>
                    <a:pt x="34071" y="2914"/>
                  </a:lnTo>
                  <a:lnTo>
                    <a:pt x="34071" y="23161"/>
                  </a:lnTo>
                  <a:cubicBezTo>
                    <a:pt x="49615" y="2033"/>
                    <a:pt x="77599" y="-5715"/>
                    <a:pt x="101796" y="4409"/>
                  </a:cubicBezTo>
                  <a:cubicBezTo>
                    <a:pt x="107731" y="6778"/>
                    <a:pt x="112956" y="10636"/>
                    <a:pt x="116968" y="15611"/>
                  </a:cubicBezTo>
                  <a:cubicBezTo>
                    <a:pt x="120426" y="20170"/>
                    <a:pt x="122880" y="25407"/>
                    <a:pt x="124174" y="30980"/>
                  </a:cubicBezTo>
                  <a:cubicBezTo>
                    <a:pt x="125716" y="39212"/>
                    <a:pt x="126381" y="47585"/>
                    <a:pt x="126160" y="55957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018" name="Google Shape;4018;p24"/>
            <p:cNvSpPr/>
            <p:nvPr/>
          </p:nvSpPr>
          <p:spPr>
            <a:xfrm>
              <a:off x="11150262" y="3381741"/>
              <a:ext cx="145622" cy="191655"/>
            </a:xfrm>
            <a:custGeom>
              <a:rect b="b" l="l" r="r" t="t"/>
              <a:pathLst>
                <a:path extrusionOk="0" h="191655" w="145622">
                  <a:moveTo>
                    <a:pt x="0" y="191655"/>
                  </a:moveTo>
                  <a:lnTo>
                    <a:pt x="0" y="0"/>
                  </a:lnTo>
                  <a:lnTo>
                    <a:pt x="141897" y="0"/>
                  </a:lnTo>
                  <a:lnTo>
                    <a:pt x="141897" y="32380"/>
                  </a:lnTo>
                  <a:lnTo>
                    <a:pt x="38679" y="32380"/>
                  </a:lnTo>
                  <a:lnTo>
                    <a:pt x="38679" y="74858"/>
                  </a:lnTo>
                  <a:lnTo>
                    <a:pt x="134813" y="74858"/>
                  </a:lnTo>
                  <a:lnTo>
                    <a:pt x="134813" y="107115"/>
                  </a:lnTo>
                  <a:lnTo>
                    <a:pt x="38704" y="107115"/>
                  </a:lnTo>
                  <a:lnTo>
                    <a:pt x="38704" y="159153"/>
                  </a:lnTo>
                  <a:lnTo>
                    <a:pt x="145623" y="159153"/>
                  </a:lnTo>
                  <a:lnTo>
                    <a:pt x="145623" y="191655"/>
                  </a:ln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019" name="Google Shape;4019;p24"/>
            <p:cNvSpPr/>
            <p:nvPr/>
          </p:nvSpPr>
          <p:spPr>
            <a:xfrm>
              <a:off x="11327601" y="3434539"/>
              <a:ext cx="126309" cy="141605"/>
            </a:xfrm>
            <a:custGeom>
              <a:rect b="b" l="l" r="r" t="t"/>
              <a:pathLst>
                <a:path extrusionOk="0" h="141605" w="126309">
                  <a:moveTo>
                    <a:pt x="92019" y="138857"/>
                  </a:moveTo>
                  <a:lnTo>
                    <a:pt x="92019" y="117851"/>
                  </a:lnTo>
                  <a:cubicBezTo>
                    <a:pt x="86968" y="125280"/>
                    <a:pt x="80110" y="131303"/>
                    <a:pt x="72091" y="135352"/>
                  </a:cubicBezTo>
                  <a:cubicBezTo>
                    <a:pt x="64053" y="139549"/>
                    <a:pt x="55103" y="141696"/>
                    <a:pt x="46036" y="141603"/>
                  </a:cubicBezTo>
                  <a:cubicBezTo>
                    <a:pt x="37303" y="141702"/>
                    <a:pt x="28692" y="139550"/>
                    <a:pt x="21033" y="135352"/>
                  </a:cubicBezTo>
                  <a:cubicBezTo>
                    <a:pt x="13922" y="131579"/>
                    <a:pt x="8271" y="125541"/>
                    <a:pt x="4979" y="118194"/>
                  </a:cubicBezTo>
                  <a:cubicBezTo>
                    <a:pt x="1278" y="108404"/>
                    <a:pt x="-390" y="97962"/>
                    <a:pt x="77" y="87506"/>
                  </a:cubicBezTo>
                  <a:lnTo>
                    <a:pt x="75" y="0"/>
                  </a:lnTo>
                  <a:lnTo>
                    <a:pt x="36843" y="0"/>
                  </a:lnTo>
                  <a:lnTo>
                    <a:pt x="36843" y="63877"/>
                  </a:lnTo>
                  <a:cubicBezTo>
                    <a:pt x="36314" y="75867"/>
                    <a:pt x="36979" y="87879"/>
                    <a:pt x="38828" y="99737"/>
                  </a:cubicBezTo>
                  <a:cubicBezTo>
                    <a:pt x="40065" y="103932"/>
                    <a:pt x="42649" y="107602"/>
                    <a:pt x="46182" y="110179"/>
                  </a:cubicBezTo>
                  <a:cubicBezTo>
                    <a:pt x="50204" y="112871"/>
                    <a:pt x="54973" y="114226"/>
                    <a:pt x="59810" y="114052"/>
                  </a:cubicBezTo>
                  <a:cubicBezTo>
                    <a:pt x="65818" y="114102"/>
                    <a:pt x="71692" y="112286"/>
                    <a:pt x="76625" y="108855"/>
                  </a:cubicBezTo>
                  <a:cubicBezTo>
                    <a:pt x="81266" y="105885"/>
                    <a:pt x="84832" y="101503"/>
                    <a:pt x="86797" y="96355"/>
                  </a:cubicBezTo>
                  <a:cubicBezTo>
                    <a:pt x="89326" y="84033"/>
                    <a:pt x="90248" y="71435"/>
                    <a:pt x="89542" y="58877"/>
                  </a:cubicBezTo>
                  <a:lnTo>
                    <a:pt x="89542" y="49"/>
                  </a:lnTo>
                  <a:lnTo>
                    <a:pt x="126309" y="49"/>
                  </a:lnTo>
                  <a:lnTo>
                    <a:pt x="126309" y="138955"/>
                  </a:ln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020" name="Google Shape;4020;p24"/>
            <p:cNvSpPr/>
            <p:nvPr/>
          </p:nvSpPr>
          <p:spPr>
            <a:xfrm>
              <a:off x="11490065" y="3431032"/>
              <a:ext cx="89859" cy="142364"/>
            </a:xfrm>
            <a:custGeom>
              <a:rect b="b" l="l" r="r" t="t"/>
              <a:pathLst>
                <a:path extrusionOk="0" h="142364" w="89859">
                  <a:moveTo>
                    <a:pt x="36767" y="142365"/>
                  </a:moveTo>
                  <a:lnTo>
                    <a:pt x="0" y="142365"/>
                  </a:lnTo>
                  <a:lnTo>
                    <a:pt x="0" y="3459"/>
                  </a:lnTo>
                  <a:lnTo>
                    <a:pt x="34120" y="3459"/>
                  </a:lnTo>
                  <a:lnTo>
                    <a:pt x="34120" y="23190"/>
                  </a:lnTo>
                  <a:cubicBezTo>
                    <a:pt x="38018" y="15916"/>
                    <a:pt x="43385" y="9530"/>
                    <a:pt x="49881" y="4439"/>
                  </a:cubicBezTo>
                  <a:cubicBezTo>
                    <a:pt x="54615" y="1470"/>
                    <a:pt x="60105" y="-70"/>
                    <a:pt x="65691" y="2"/>
                  </a:cubicBezTo>
                  <a:cubicBezTo>
                    <a:pt x="74231" y="55"/>
                    <a:pt x="82592" y="2455"/>
                    <a:pt x="89859" y="6939"/>
                  </a:cubicBezTo>
                  <a:lnTo>
                    <a:pt x="78486" y="38951"/>
                  </a:lnTo>
                  <a:cubicBezTo>
                    <a:pt x="73494" y="35248"/>
                    <a:pt x="67532" y="33077"/>
                    <a:pt x="61328" y="32701"/>
                  </a:cubicBezTo>
                  <a:cubicBezTo>
                    <a:pt x="56612" y="32549"/>
                    <a:pt x="51991" y="34049"/>
                    <a:pt x="48263" y="36941"/>
                  </a:cubicBezTo>
                  <a:cubicBezTo>
                    <a:pt x="43953" y="41059"/>
                    <a:pt x="41024" y="46411"/>
                    <a:pt x="39880" y="52261"/>
                  </a:cubicBezTo>
                  <a:cubicBezTo>
                    <a:pt x="37200" y="67631"/>
                    <a:pt x="36174" y="83244"/>
                    <a:pt x="36816" y="98833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021" name="Google Shape;4021;p24"/>
            <p:cNvSpPr/>
            <p:nvPr/>
          </p:nvSpPr>
          <p:spPr>
            <a:xfrm>
              <a:off x="11587236" y="3431311"/>
              <a:ext cx="143150" cy="145053"/>
            </a:xfrm>
            <a:custGeom>
              <a:rect b="b" l="l" r="r" t="t"/>
              <a:pathLst>
                <a:path extrusionOk="0" h="145053" w="143150">
                  <a:moveTo>
                    <a:pt x="41" y="70586"/>
                  </a:moveTo>
                  <a:cubicBezTo>
                    <a:pt x="90" y="58220"/>
                    <a:pt x="3179" y="46057"/>
                    <a:pt x="9037" y="35167"/>
                  </a:cubicBezTo>
                  <a:cubicBezTo>
                    <a:pt x="14758" y="24107"/>
                    <a:pt x="23652" y="15009"/>
                    <a:pt x="34578" y="9037"/>
                  </a:cubicBezTo>
                  <a:cubicBezTo>
                    <a:pt x="45878" y="2985"/>
                    <a:pt x="58526" y="-109"/>
                    <a:pt x="71345" y="42"/>
                  </a:cubicBezTo>
                  <a:cubicBezTo>
                    <a:pt x="90647" y="-628"/>
                    <a:pt x="109355" y="6781"/>
                    <a:pt x="122966" y="20484"/>
                  </a:cubicBezTo>
                  <a:cubicBezTo>
                    <a:pt x="149878" y="49844"/>
                    <a:pt x="149878" y="94906"/>
                    <a:pt x="122966" y="124266"/>
                  </a:cubicBezTo>
                  <a:cubicBezTo>
                    <a:pt x="109584" y="138029"/>
                    <a:pt x="91048" y="145559"/>
                    <a:pt x="71859" y="145027"/>
                  </a:cubicBezTo>
                  <a:cubicBezTo>
                    <a:pt x="59227" y="145031"/>
                    <a:pt x="46770" y="142076"/>
                    <a:pt x="35485" y="136399"/>
                  </a:cubicBezTo>
                  <a:cubicBezTo>
                    <a:pt x="24322" y="131016"/>
                    <a:pt x="15125" y="122273"/>
                    <a:pt x="9184" y="111397"/>
                  </a:cubicBezTo>
                  <a:cubicBezTo>
                    <a:pt x="2743" y="98783"/>
                    <a:pt x="-403" y="84743"/>
                    <a:pt x="41" y="70586"/>
                  </a:cubicBezTo>
                  <a:close/>
                  <a:moveTo>
                    <a:pt x="37519" y="72522"/>
                  </a:moveTo>
                  <a:cubicBezTo>
                    <a:pt x="36739" y="83915"/>
                    <a:pt x="40235" y="95189"/>
                    <a:pt x="47324" y="104142"/>
                  </a:cubicBezTo>
                  <a:cubicBezTo>
                    <a:pt x="58982" y="117469"/>
                    <a:pt x="79237" y="118822"/>
                    <a:pt x="92564" y="107164"/>
                  </a:cubicBezTo>
                  <a:cubicBezTo>
                    <a:pt x="92566" y="107162"/>
                    <a:pt x="92568" y="107159"/>
                    <a:pt x="92572" y="107157"/>
                  </a:cubicBezTo>
                  <a:cubicBezTo>
                    <a:pt x="93637" y="106214"/>
                    <a:pt x="94644" y="105207"/>
                    <a:pt x="95587" y="104142"/>
                  </a:cubicBezTo>
                  <a:cubicBezTo>
                    <a:pt x="102632" y="95077"/>
                    <a:pt x="106080" y="83729"/>
                    <a:pt x="105269" y="72277"/>
                  </a:cubicBezTo>
                  <a:cubicBezTo>
                    <a:pt x="106002" y="61030"/>
                    <a:pt x="102554" y="49909"/>
                    <a:pt x="95587" y="41050"/>
                  </a:cubicBezTo>
                  <a:cubicBezTo>
                    <a:pt x="83928" y="27722"/>
                    <a:pt x="63674" y="26369"/>
                    <a:pt x="50347" y="38028"/>
                  </a:cubicBezTo>
                  <a:cubicBezTo>
                    <a:pt x="50345" y="38030"/>
                    <a:pt x="50342" y="38032"/>
                    <a:pt x="50339" y="38035"/>
                  </a:cubicBezTo>
                  <a:cubicBezTo>
                    <a:pt x="49274" y="38977"/>
                    <a:pt x="48267" y="39984"/>
                    <a:pt x="47324" y="41050"/>
                  </a:cubicBezTo>
                  <a:cubicBezTo>
                    <a:pt x="40309" y="49979"/>
                    <a:pt x="36860" y="61194"/>
                    <a:pt x="37641" y="72522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022" name="Google Shape;4022;p24"/>
            <p:cNvSpPr/>
            <p:nvPr/>
          </p:nvSpPr>
          <p:spPr>
            <a:xfrm>
              <a:off x="11758025" y="3431541"/>
              <a:ext cx="135278" cy="194481"/>
            </a:xfrm>
            <a:custGeom>
              <a:rect b="b" l="l" r="r" t="t"/>
              <a:pathLst>
                <a:path extrusionOk="0" h="194481" w="135278">
                  <a:moveTo>
                    <a:pt x="122" y="2949"/>
                  </a:moveTo>
                  <a:lnTo>
                    <a:pt x="34438" y="2949"/>
                  </a:lnTo>
                  <a:lnTo>
                    <a:pt x="34438" y="23195"/>
                  </a:lnTo>
                  <a:cubicBezTo>
                    <a:pt x="38954" y="16158"/>
                    <a:pt x="45133" y="10341"/>
                    <a:pt x="52429" y="6258"/>
                  </a:cubicBezTo>
                  <a:cubicBezTo>
                    <a:pt x="60069" y="2013"/>
                    <a:pt x="68692" y="-143"/>
                    <a:pt x="77431" y="7"/>
                  </a:cubicBezTo>
                  <a:cubicBezTo>
                    <a:pt x="93225" y="-164"/>
                    <a:pt x="108275" y="6710"/>
                    <a:pt x="118488" y="18759"/>
                  </a:cubicBezTo>
                  <a:cubicBezTo>
                    <a:pt x="129665" y="31260"/>
                    <a:pt x="135279" y="49006"/>
                    <a:pt x="135279" y="71507"/>
                  </a:cubicBezTo>
                  <a:cubicBezTo>
                    <a:pt x="135279" y="94009"/>
                    <a:pt x="129665" y="112687"/>
                    <a:pt x="118366" y="125555"/>
                  </a:cubicBezTo>
                  <a:cubicBezTo>
                    <a:pt x="108209" y="137806"/>
                    <a:pt x="93100" y="144866"/>
                    <a:pt x="77187" y="144797"/>
                  </a:cubicBezTo>
                  <a:cubicBezTo>
                    <a:pt x="69995" y="144868"/>
                    <a:pt x="62880" y="143309"/>
                    <a:pt x="56376" y="140238"/>
                  </a:cubicBezTo>
                  <a:cubicBezTo>
                    <a:pt x="48961" y="136214"/>
                    <a:pt x="42321" y="130902"/>
                    <a:pt x="36767" y="124550"/>
                  </a:cubicBezTo>
                  <a:lnTo>
                    <a:pt x="36767" y="194481"/>
                  </a:lnTo>
                  <a:lnTo>
                    <a:pt x="0" y="194481"/>
                  </a:lnTo>
                  <a:close/>
                  <a:moveTo>
                    <a:pt x="36300" y="69914"/>
                  </a:moveTo>
                  <a:cubicBezTo>
                    <a:pt x="36300" y="85552"/>
                    <a:pt x="39406" y="97073"/>
                    <a:pt x="45615" y="104475"/>
                  </a:cubicBezTo>
                  <a:cubicBezTo>
                    <a:pt x="50964" y="111533"/>
                    <a:pt x="59310" y="115679"/>
                    <a:pt x="68167" y="115677"/>
                  </a:cubicBezTo>
                  <a:cubicBezTo>
                    <a:pt x="76482" y="115776"/>
                    <a:pt x="84366" y="111975"/>
                    <a:pt x="89467" y="105407"/>
                  </a:cubicBezTo>
                  <a:cubicBezTo>
                    <a:pt x="95104" y="98543"/>
                    <a:pt x="97972" y="87366"/>
                    <a:pt x="97972" y="71801"/>
                  </a:cubicBezTo>
                  <a:cubicBezTo>
                    <a:pt x="98855" y="60309"/>
                    <a:pt x="95766" y="48861"/>
                    <a:pt x="89221" y="39373"/>
                  </a:cubicBezTo>
                  <a:cubicBezTo>
                    <a:pt x="84038" y="32669"/>
                    <a:pt x="76027" y="28763"/>
                    <a:pt x="67554" y="28808"/>
                  </a:cubicBezTo>
                  <a:cubicBezTo>
                    <a:pt x="58904" y="28677"/>
                    <a:pt x="50667" y="32494"/>
                    <a:pt x="45175" y="39177"/>
                  </a:cubicBezTo>
                  <a:cubicBezTo>
                    <a:pt x="38646" y="48040"/>
                    <a:pt x="35467" y="58930"/>
                    <a:pt x="36203" y="69914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023" name="Google Shape;4023;p24"/>
            <p:cNvSpPr/>
            <p:nvPr/>
          </p:nvSpPr>
          <p:spPr>
            <a:xfrm>
              <a:off x="11911681" y="3431329"/>
              <a:ext cx="129801" cy="145177"/>
            </a:xfrm>
            <a:custGeom>
              <a:rect b="b" l="l" r="r" t="t"/>
              <a:pathLst>
                <a:path extrusionOk="0" h="145177" w="129801">
                  <a:moveTo>
                    <a:pt x="91065" y="97701"/>
                  </a:moveTo>
                  <a:lnTo>
                    <a:pt x="127612" y="103952"/>
                  </a:lnTo>
                  <a:cubicBezTo>
                    <a:pt x="123705" y="116291"/>
                    <a:pt x="115905" y="127033"/>
                    <a:pt x="105381" y="134567"/>
                  </a:cubicBezTo>
                  <a:cubicBezTo>
                    <a:pt x="94093" y="141949"/>
                    <a:pt x="80792" y="145641"/>
                    <a:pt x="67315" y="145131"/>
                  </a:cubicBezTo>
                  <a:cubicBezTo>
                    <a:pt x="43195" y="145131"/>
                    <a:pt x="25342" y="137230"/>
                    <a:pt x="13756" y="121428"/>
                  </a:cubicBezTo>
                  <a:cubicBezTo>
                    <a:pt x="4116" y="107290"/>
                    <a:pt x="-684" y="90408"/>
                    <a:pt x="79" y="73312"/>
                  </a:cubicBezTo>
                  <a:cubicBezTo>
                    <a:pt x="79" y="50321"/>
                    <a:pt x="6076" y="32346"/>
                    <a:pt x="18070" y="19387"/>
                  </a:cubicBezTo>
                  <a:cubicBezTo>
                    <a:pt x="29735" y="6568"/>
                    <a:pt x="46435" y="-492"/>
                    <a:pt x="63759" y="72"/>
                  </a:cubicBezTo>
                  <a:cubicBezTo>
                    <a:pt x="82293" y="-825"/>
                    <a:pt x="100240" y="6686"/>
                    <a:pt x="112611" y="20515"/>
                  </a:cubicBezTo>
                  <a:cubicBezTo>
                    <a:pt x="124572" y="34143"/>
                    <a:pt x="130292" y="54970"/>
                    <a:pt x="129769" y="82995"/>
                  </a:cubicBezTo>
                  <a:lnTo>
                    <a:pt x="37655" y="82995"/>
                  </a:lnTo>
                  <a:cubicBezTo>
                    <a:pt x="37313" y="92289"/>
                    <a:pt x="40481" y="101371"/>
                    <a:pt x="46528" y="108437"/>
                  </a:cubicBezTo>
                  <a:cubicBezTo>
                    <a:pt x="51918" y="114372"/>
                    <a:pt x="59618" y="117672"/>
                    <a:pt x="67632" y="117482"/>
                  </a:cubicBezTo>
                  <a:cubicBezTo>
                    <a:pt x="72865" y="117650"/>
                    <a:pt x="77995" y="115995"/>
                    <a:pt x="82143" y="112800"/>
                  </a:cubicBezTo>
                  <a:cubicBezTo>
                    <a:pt x="86613" y="108816"/>
                    <a:pt x="89731" y="103539"/>
                    <a:pt x="91065" y="97701"/>
                  </a:cubicBezTo>
                  <a:close/>
                  <a:moveTo>
                    <a:pt x="93198" y="60640"/>
                  </a:moveTo>
                  <a:cubicBezTo>
                    <a:pt x="93567" y="51812"/>
                    <a:pt x="90620" y="43164"/>
                    <a:pt x="84938" y="36398"/>
                  </a:cubicBezTo>
                  <a:cubicBezTo>
                    <a:pt x="80141" y="31105"/>
                    <a:pt x="73329" y="28087"/>
                    <a:pt x="66187" y="28089"/>
                  </a:cubicBezTo>
                  <a:cubicBezTo>
                    <a:pt x="58600" y="27924"/>
                    <a:pt x="51329" y="31128"/>
                    <a:pt x="46332" y="36839"/>
                  </a:cubicBezTo>
                  <a:cubicBezTo>
                    <a:pt x="40702" y="43525"/>
                    <a:pt x="37834" y="52108"/>
                    <a:pt x="38317" y="60836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024" name="Google Shape;4024;p24"/>
            <p:cNvSpPr/>
            <p:nvPr/>
          </p:nvSpPr>
          <p:spPr>
            <a:xfrm>
              <a:off x="12061315" y="3430975"/>
              <a:ext cx="130366" cy="145215"/>
            </a:xfrm>
            <a:custGeom>
              <a:rect b="b" l="l" r="r" t="t"/>
              <a:pathLst>
                <a:path extrusionOk="0" h="145215" w="130366">
                  <a:moveTo>
                    <a:pt x="37271" y="45822"/>
                  </a:moveTo>
                  <a:lnTo>
                    <a:pt x="3985" y="39571"/>
                  </a:lnTo>
                  <a:cubicBezTo>
                    <a:pt x="6730" y="27699"/>
                    <a:pt x="13558" y="17167"/>
                    <a:pt x="23275" y="9814"/>
                  </a:cubicBezTo>
                  <a:cubicBezTo>
                    <a:pt x="32491" y="3392"/>
                    <a:pt x="46079" y="165"/>
                    <a:pt x="64038" y="132"/>
                  </a:cubicBezTo>
                  <a:cubicBezTo>
                    <a:pt x="76510" y="-552"/>
                    <a:pt x="88986" y="1428"/>
                    <a:pt x="100634" y="5941"/>
                  </a:cubicBezTo>
                  <a:cubicBezTo>
                    <a:pt x="107665" y="8953"/>
                    <a:pt x="113573" y="14097"/>
                    <a:pt x="117522" y="20648"/>
                  </a:cubicBezTo>
                  <a:cubicBezTo>
                    <a:pt x="121562" y="31109"/>
                    <a:pt x="123236" y="42334"/>
                    <a:pt x="122425" y="53518"/>
                  </a:cubicBezTo>
                  <a:lnTo>
                    <a:pt x="121983" y="96315"/>
                  </a:lnTo>
                  <a:cubicBezTo>
                    <a:pt x="121788" y="105337"/>
                    <a:pt x="122378" y="114359"/>
                    <a:pt x="123748" y="123278"/>
                  </a:cubicBezTo>
                  <a:cubicBezTo>
                    <a:pt x="125152" y="129783"/>
                    <a:pt x="127376" y="136084"/>
                    <a:pt x="130367" y="142029"/>
                  </a:cubicBezTo>
                  <a:lnTo>
                    <a:pt x="94064" y="142029"/>
                  </a:lnTo>
                  <a:cubicBezTo>
                    <a:pt x="93133" y="139578"/>
                    <a:pt x="91931" y="135779"/>
                    <a:pt x="90559" y="131146"/>
                  </a:cubicBezTo>
                  <a:cubicBezTo>
                    <a:pt x="89922" y="128940"/>
                    <a:pt x="89505" y="127518"/>
                    <a:pt x="89235" y="126832"/>
                  </a:cubicBezTo>
                  <a:cubicBezTo>
                    <a:pt x="83439" y="132614"/>
                    <a:pt x="76625" y="137276"/>
                    <a:pt x="69135" y="140583"/>
                  </a:cubicBezTo>
                  <a:cubicBezTo>
                    <a:pt x="61898" y="143629"/>
                    <a:pt x="54118" y="145180"/>
                    <a:pt x="46266" y="145142"/>
                  </a:cubicBezTo>
                  <a:cubicBezTo>
                    <a:pt x="33928" y="145833"/>
                    <a:pt x="21812" y="141662"/>
                    <a:pt x="12513" y="133523"/>
                  </a:cubicBezTo>
                  <a:cubicBezTo>
                    <a:pt x="4290" y="125987"/>
                    <a:pt x="-268" y="115260"/>
                    <a:pt x="12" y="104110"/>
                  </a:cubicBezTo>
                  <a:cubicBezTo>
                    <a:pt x="-105" y="96736"/>
                    <a:pt x="1821" y="89474"/>
                    <a:pt x="5576" y="83128"/>
                  </a:cubicBezTo>
                  <a:cubicBezTo>
                    <a:pt x="9356" y="77001"/>
                    <a:pt x="14818" y="72091"/>
                    <a:pt x="21313" y="68985"/>
                  </a:cubicBezTo>
                  <a:cubicBezTo>
                    <a:pt x="30671" y="64987"/>
                    <a:pt x="40484" y="62147"/>
                    <a:pt x="50530" y="60528"/>
                  </a:cubicBezTo>
                  <a:cubicBezTo>
                    <a:pt x="62682" y="58615"/>
                    <a:pt x="74629" y="55579"/>
                    <a:pt x="86219" y="51459"/>
                  </a:cubicBezTo>
                  <a:lnTo>
                    <a:pt x="86220" y="47954"/>
                  </a:lnTo>
                  <a:cubicBezTo>
                    <a:pt x="86790" y="42403"/>
                    <a:pt x="84858" y="36887"/>
                    <a:pt x="80950" y="32904"/>
                  </a:cubicBezTo>
                  <a:cubicBezTo>
                    <a:pt x="75098" y="29259"/>
                    <a:pt x="68201" y="27656"/>
                    <a:pt x="61341" y="28345"/>
                  </a:cubicBezTo>
                  <a:cubicBezTo>
                    <a:pt x="55967" y="28050"/>
                    <a:pt x="50632" y="29401"/>
                    <a:pt x="46045" y="32218"/>
                  </a:cubicBezTo>
                  <a:cubicBezTo>
                    <a:pt x="41795" y="35746"/>
                    <a:pt x="38733" y="40495"/>
                    <a:pt x="37270" y="45821"/>
                  </a:cubicBezTo>
                  <a:close/>
                  <a:moveTo>
                    <a:pt x="86294" y="75627"/>
                  </a:moveTo>
                  <a:cubicBezTo>
                    <a:pt x="81612" y="77172"/>
                    <a:pt x="73793" y="79059"/>
                    <a:pt x="63939" y="81241"/>
                  </a:cubicBezTo>
                  <a:cubicBezTo>
                    <a:pt x="57009" y="82293"/>
                    <a:pt x="50280" y="84401"/>
                    <a:pt x="43987" y="87491"/>
                  </a:cubicBezTo>
                  <a:cubicBezTo>
                    <a:pt x="39519" y="90276"/>
                    <a:pt x="36803" y="95168"/>
                    <a:pt x="36805" y="100433"/>
                  </a:cubicBezTo>
                  <a:cubicBezTo>
                    <a:pt x="36754" y="105485"/>
                    <a:pt x="38848" y="110322"/>
                    <a:pt x="42565" y="113743"/>
                  </a:cubicBezTo>
                  <a:cubicBezTo>
                    <a:pt x="46491" y="117550"/>
                    <a:pt x="51807" y="119580"/>
                    <a:pt x="57272" y="119356"/>
                  </a:cubicBezTo>
                  <a:cubicBezTo>
                    <a:pt x="64030" y="119338"/>
                    <a:pt x="70605" y="117147"/>
                    <a:pt x="76023" y="113106"/>
                  </a:cubicBezTo>
                  <a:cubicBezTo>
                    <a:pt x="80215" y="110165"/>
                    <a:pt x="83297" y="105901"/>
                    <a:pt x="84773" y="100997"/>
                  </a:cubicBezTo>
                  <a:cubicBezTo>
                    <a:pt x="85977" y="95113"/>
                    <a:pt x="86462" y="89104"/>
                    <a:pt x="86219" y="83104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025" name="Google Shape;4025;p24"/>
            <p:cNvSpPr/>
            <p:nvPr/>
          </p:nvSpPr>
          <p:spPr>
            <a:xfrm>
              <a:off x="10021215" y="3752110"/>
              <a:ext cx="130352" cy="165452"/>
            </a:xfrm>
            <a:custGeom>
              <a:rect b="b" l="l" r="r" t="t"/>
              <a:pathLst>
                <a:path extrusionOk="0" h="165452" w="130352">
                  <a:moveTo>
                    <a:pt x="0" y="165452"/>
                  </a:moveTo>
                  <a:lnTo>
                    <a:pt x="0" y="0"/>
                  </a:lnTo>
                  <a:lnTo>
                    <a:pt x="22453" y="0"/>
                  </a:lnTo>
                  <a:lnTo>
                    <a:pt x="109370" y="129911"/>
                  </a:lnTo>
                  <a:lnTo>
                    <a:pt x="109370" y="0"/>
                  </a:lnTo>
                  <a:lnTo>
                    <a:pt x="130352" y="0"/>
                  </a:lnTo>
                  <a:lnTo>
                    <a:pt x="130352" y="165452"/>
                  </a:lnTo>
                  <a:lnTo>
                    <a:pt x="107925" y="165452"/>
                  </a:lnTo>
                  <a:lnTo>
                    <a:pt x="21129" y="35419"/>
                  </a:lnTo>
                  <a:lnTo>
                    <a:pt x="21129" y="165452"/>
                  </a:ln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026" name="Google Shape;4026;p24"/>
            <p:cNvSpPr/>
            <p:nvPr/>
          </p:nvSpPr>
          <p:spPr>
            <a:xfrm>
              <a:off x="10178996" y="3794924"/>
              <a:ext cx="110374" cy="125403"/>
            </a:xfrm>
            <a:custGeom>
              <a:rect b="b" l="l" r="r" t="t"/>
              <a:pathLst>
                <a:path extrusionOk="0" h="125403" w="110374">
                  <a:moveTo>
                    <a:pt x="88854" y="84032"/>
                  </a:moveTo>
                  <a:lnTo>
                    <a:pt x="109860" y="86655"/>
                  </a:lnTo>
                  <a:cubicBezTo>
                    <a:pt x="107117" y="97982"/>
                    <a:pt x="100620" y="108047"/>
                    <a:pt x="91427" y="115211"/>
                  </a:cubicBezTo>
                  <a:cubicBezTo>
                    <a:pt x="81425" y="122293"/>
                    <a:pt x="69355" y="125854"/>
                    <a:pt x="57111" y="125334"/>
                  </a:cubicBezTo>
                  <a:cubicBezTo>
                    <a:pt x="41551" y="126121"/>
                    <a:pt x="26394" y="120236"/>
                    <a:pt x="15442" y="109156"/>
                  </a:cubicBezTo>
                  <a:cubicBezTo>
                    <a:pt x="5131" y="98355"/>
                    <a:pt x="-17" y="83207"/>
                    <a:pt x="0" y="63712"/>
                  </a:cubicBezTo>
                  <a:cubicBezTo>
                    <a:pt x="0" y="43515"/>
                    <a:pt x="5188" y="27876"/>
                    <a:pt x="15565" y="16797"/>
                  </a:cubicBezTo>
                  <a:cubicBezTo>
                    <a:pt x="25975" y="5620"/>
                    <a:pt x="40719" y="-496"/>
                    <a:pt x="55985" y="31"/>
                  </a:cubicBezTo>
                  <a:cubicBezTo>
                    <a:pt x="70802" y="-392"/>
                    <a:pt x="85086" y="5572"/>
                    <a:pt x="95203" y="16405"/>
                  </a:cubicBezTo>
                  <a:cubicBezTo>
                    <a:pt x="105326" y="27362"/>
                    <a:pt x="110375" y="42657"/>
                    <a:pt x="110375" y="62462"/>
                  </a:cubicBezTo>
                  <a:lnTo>
                    <a:pt x="110375" y="67904"/>
                  </a:lnTo>
                  <a:lnTo>
                    <a:pt x="20908" y="67904"/>
                  </a:lnTo>
                  <a:cubicBezTo>
                    <a:pt x="20883" y="79001"/>
                    <a:pt x="24850" y="89737"/>
                    <a:pt x="32085" y="98151"/>
                  </a:cubicBezTo>
                  <a:cubicBezTo>
                    <a:pt x="38551" y="105040"/>
                    <a:pt x="47642" y="108854"/>
                    <a:pt x="57087" y="108642"/>
                  </a:cubicBezTo>
                  <a:cubicBezTo>
                    <a:pt x="63908" y="108839"/>
                    <a:pt x="70602" y="106780"/>
                    <a:pt x="76133" y="102783"/>
                  </a:cubicBezTo>
                  <a:cubicBezTo>
                    <a:pt x="82115" y="97910"/>
                    <a:pt x="86537" y="91391"/>
                    <a:pt x="88854" y="84032"/>
                  </a:cubicBezTo>
                  <a:close/>
                  <a:moveTo>
                    <a:pt x="22133" y="51162"/>
                  </a:moveTo>
                  <a:lnTo>
                    <a:pt x="89050" y="51162"/>
                  </a:lnTo>
                  <a:cubicBezTo>
                    <a:pt x="88855" y="42993"/>
                    <a:pt x="86179" y="35077"/>
                    <a:pt x="81379" y="28465"/>
                  </a:cubicBezTo>
                  <a:cubicBezTo>
                    <a:pt x="75301" y="20914"/>
                    <a:pt x="66067" y="16606"/>
                    <a:pt x="56376" y="16797"/>
                  </a:cubicBezTo>
                  <a:cubicBezTo>
                    <a:pt x="47581" y="16549"/>
                    <a:pt x="39068" y="19915"/>
                    <a:pt x="32821" y="26112"/>
                  </a:cubicBezTo>
                  <a:cubicBezTo>
                    <a:pt x="26203" y="32799"/>
                    <a:pt x="22381" y="41757"/>
                    <a:pt x="22135" y="51162"/>
                  </a:cubicBez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027" name="Google Shape;4027;p24"/>
            <p:cNvSpPr/>
            <p:nvPr/>
          </p:nvSpPr>
          <p:spPr>
            <a:xfrm>
              <a:off x="10300793" y="3797529"/>
              <a:ext cx="112483" cy="120032"/>
            </a:xfrm>
            <a:custGeom>
              <a:rect b="b" l="l" r="r" t="t"/>
              <a:pathLst>
                <a:path extrusionOk="0" h="120032" w="112483">
                  <a:moveTo>
                    <a:pt x="0" y="120033"/>
                  </a:moveTo>
                  <a:lnTo>
                    <a:pt x="43728" y="57553"/>
                  </a:lnTo>
                  <a:lnTo>
                    <a:pt x="3187" y="0"/>
                  </a:lnTo>
                  <a:lnTo>
                    <a:pt x="28605" y="0"/>
                  </a:lnTo>
                  <a:lnTo>
                    <a:pt x="46988" y="28066"/>
                  </a:lnTo>
                  <a:cubicBezTo>
                    <a:pt x="50494" y="33434"/>
                    <a:pt x="53239" y="37870"/>
                    <a:pt x="55371" y="41498"/>
                  </a:cubicBezTo>
                  <a:cubicBezTo>
                    <a:pt x="58680" y="36596"/>
                    <a:pt x="61622" y="32110"/>
                    <a:pt x="64490" y="28311"/>
                  </a:cubicBezTo>
                  <a:lnTo>
                    <a:pt x="84736" y="0"/>
                  </a:lnTo>
                  <a:lnTo>
                    <a:pt x="108978" y="0"/>
                  </a:lnTo>
                  <a:lnTo>
                    <a:pt x="67554" y="56229"/>
                  </a:lnTo>
                  <a:lnTo>
                    <a:pt x="112483" y="119959"/>
                  </a:lnTo>
                  <a:lnTo>
                    <a:pt x="87481" y="119959"/>
                  </a:lnTo>
                  <a:lnTo>
                    <a:pt x="62848" y="82481"/>
                  </a:lnTo>
                  <a:lnTo>
                    <a:pt x="56622" y="72407"/>
                  </a:lnTo>
                  <a:lnTo>
                    <a:pt x="25370" y="119714"/>
                  </a:ln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028" name="Google Shape;4028;p24"/>
            <p:cNvSpPr/>
            <p:nvPr/>
          </p:nvSpPr>
          <p:spPr>
            <a:xfrm>
              <a:off x="10418841" y="3755468"/>
              <a:ext cx="58361" cy="163705"/>
            </a:xfrm>
            <a:custGeom>
              <a:rect b="b" l="l" r="r" t="t"/>
              <a:pathLst>
                <a:path extrusionOk="0" h="163705" w="58361">
                  <a:moveTo>
                    <a:pt x="55420" y="143907"/>
                  </a:moveTo>
                  <a:lnTo>
                    <a:pt x="58362" y="161849"/>
                  </a:lnTo>
                  <a:cubicBezTo>
                    <a:pt x="53329" y="162966"/>
                    <a:pt x="48197" y="163573"/>
                    <a:pt x="43042" y="163663"/>
                  </a:cubicBezTo>
                  <a:cubicBezTo>
                    <a:pt x="37119" y="163956"/>
                    <a:pt x="31217" y="162750"/>
                    <a:pt x="25884" y="160158"/>
                  </a:cubicBezTo>
                  <a:cubicBezTo>
                    <a:pt x="22079" y="158144"/>
                    <a:pt x="19065" y="154906"/>
                    <a:pt x="17329" y="150966"/>
                  </a:cubicBezTo>
                  <a:cubicBezTo>
                    <a:pt x="15158" y="143164"/>
                    <a:pt x="14329" y="135049"/>
                    <a:pt x="14878" y="126969"/>
                  </a:cubicBezTo>
                  <a:lnTo>
                    <a:pt x="14878" y="58337"/>
                  </a:lnTo>
                  <a:lnTo>
                    <a:pt x="0" y="58337"/>
                  </a:lnTo>
                  <a:lnTo>
                    <a:pt x="0" y="42356"/>
                  </a:lnTo>
                  <a:lnTo>
                    <a:pt x="14878" y="42356"/>
                  </a:lnTo>
                  <a:lnTo>
                    <a:pt x="14878" y="12501"/>
                  </a:lnTo>
                  <a:lnTo>
                    <a:pt x="35051" y="0"/>
                  </a:lnTo>
                  <a:lnTo>
                    <a:pt x="35051" y="41939"/>
                  </a:lnTo>
                  <a:lnTo>
                    <a:pt x="55494" y="41939"/>
                  </a:lnTo>
                  <a:lnTo>
                    <a:pt x="55494" y="57675"/>
                  </a:lnTo>
                  <a:lnTo>
                    <a:pt x="35051" y="57675"/>
                  </a:lnTo>
                  <a:lnTo>
                    <a:pt x="35051" y="127803"/>
                  </a:lnTo>
                  <a:cubicBezTo>
                    <a:pt x="34801" y="131565"/>
                    <a:pt x="35181" y="135343"/>
                    <a:pt x="36178" y="138980"/>
                  </a:cubicBezTo>
                  <a:cubicBezTo>
                    <a:pt x="36881" y="140622"/>
                    <a:pt x="38081" y="142003"/>
                    <a:pt x="39610" y="142926"/>
                  </a:cubicBezTo>
                  <a:cubicBezTo>
                    <a:pt x="41768" y="144053"/>
                    <a:pt x="44191" y="144570"/>
                    <a:pt x="46620" y="144421"/>
                  </a:cubicBezTo>
                  <a:cubicBezTo>
                    <a:pt x="49560" y="144431"/>
                    <a:pt x="52500" y="144259"/>
                    <a:pt x="55419" y="143907"/>
                  </a:cubicBez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029" name="Google Shape;4029;p24"/>
            <p:cNvSpPr/>
            <p:nvPr/>
          </p:nvSpPr>
          <p:spPr>
            <a:xfrm>
              <a:off x="10491263" y="3748928"/>
              <a:ext cx="153279" cy="171190"/>
            </a:xfrm>
            <a:custGeom>
              <a:rect b="b" l="l" r="r" t="t"/>
              <a:pathLst>
                <a:path extrusionOk="0" h="171190" w="153279">
                  <a:moveTo>
                    <a:pt x="82980" y="103703"/>
                  </a:moveTo>
                  <a:lnTo>
                    <a:pt x="82980" y="84290"/>
                  </a:lnTo>
                  <a:lnTo>
                    <a:pt x="153279" y="84290"/>
                  </a:lnTo>
                  <a:lnTo>
                    <a:pt x="153279" y="145569"/>
                  </a:lnTo>
                  <a:cubicBezTo>
                    <a:pt x="143263" y="153735"/>
                    <a:pt x="132021" y="160270"/>
                    <a:pt x="119968" y="164933"/>
                  </a:cubicBezTo>
                  <a:cubicBezTo>
                    <a:pt x="108698" y="169143"/>
                    <a:pt x="96752" y="171262"/>
                    <a:pt x="84721" y="171183"/>
                  </a:cubicBezTo>
                  <a:cubicBezTo>
                    <a:pt x="69329" y="171377"/>
                    <a:pt x="54121" y="167801"/>
                    <a:pt x="40429" y="160766"/>
                  </a:cubicBezTo>
                  <a:cubicBezTo>
                    <a:pt x="27426" y="154126"/>
                    <a:pt x="16843" y="143561"/>
                    <a:pt x="10183" y="130568"/>
                  </a:cubicBezTo>
                  <a:cubicBezTo>
                    <a:pt x="3272" y="116901"/>
                    <a:pt x="-219" y="101760"/>
                    <a:pt x="11" y="86447"/>
                  </a:cubicBezTo>
                  <a:cubicBezTo>
                    <a:pt x="-115" y="70852"/>
                    <a:pt x="3349" y="55437"/>
                    <a:pt x="10134" y="41395"/>
                  </a:cubicBezTo>
                  <a:cubicBezTo>
                    <a:pt x="16167" y="28102"/>
                    <a:pt x="26363" y="17132"/>
                    <a:pt x="39180" y="10143"/>
                  </a:cubicBezTo>
                  <a:cubicBezTo>
                    <a:pt x="52688" y="3184"/>
                    <a:pt x="67718" y="-296"/>
                    <a:pt x="82908" y="20"/>
                  </a:cubicBezTo>
                  <a:cubicBezTo>
                    <a:pt x="93998" y="-147"/>
                    <a:pt x="105017" y="1826"/>
                    <a:pt x="115362" y="5829"/>
                  </a:cubicBezTo>
                  <a:cubicBezTo>
                    <a:pt x="124240" y="9130"/>
                    <a:pt x="132086" y="14720"/>
                    <a:pt x="138108" y="22031"/>
                  </a:cubicBezTo>
                  <a:cubicBezTo>
                    <a:pt x="144099" y="30051"/>
                    <a:pt x="148349" y="39235"/>
                    <a:pt x="150584" y="48994"/>
                  </a:cubicBezTo>
                  <a:lnTo>
                    <a:pt x="130850" y="54435"/>
                  </a:lnTo>
                  <a:cubicBezTo>
                    <a:pt x="128984" y="47312"/>
                    <a:pt x="125846" y="40586"/>
                    <a:pt x="121585" y="34581"/>
                  </a:cubicBezTo>
                  <a:cubicBezTo>
                    <a:pt x="117426" y="29411"/>
                    <a:pt x="111983" y="25421"/>
                    <a:pt x="105800" y="23012"/>
                  </a:cubicBezTo>
                  <a:cubicBezTo>
                    <a:pt x="98560" y="20046"/>
                    <a:pt x="90802" y="18555"/>
                    <a:pt x="82980" y="18624"/>
                  </a:cubicBezTo>
                  <a:cubicBezTo>
                    <a:pt x="74098" y="18437"/>
                    <a:pt x="65268" y="20012"/>
                    <a:pt x="56997" y="23257"/>
                  </a:cubicBezTo>
                  <a:cubicBezTo>
                    <a:pt x="50294" y="25883"/>
                    <a:pt x="44270" y="29989"/>
                    <a:pt x="39374" y="35267"/>
                  </a:cubicBezTo>
                  <a:cubicBezTo>
                    <a:pt x="34968" y="40068"/>
                    <a:pt x="31435" y="45601"/>
                    <a:pt x="28933" y="51616"/>
                  </a:cubicBezTo>
                  <a:cubicBezTo>
                    <a:pt x="24666" y="62197"/>
                    <a:pt x="22541" y="73520"/>
                    <a:pt x="22683" y="84928"/>
                  </a:cubicBezTo>
                  <a:cubicBezTo>
                    <a:pt x="22267" y="97678"/>
                    <a:pt x="24854" y="110347"/>
                    <a:pt x="30232" y="121915"/>
                  </a:cubicBezTo>
                  <a:cubicBezTo>
                    <a:pt x="35018" y="131494"/>
                    <a:pt x="42810" y="139242"/>
                    <a:pt x="52415" y="143976"/>
                  </a:cubicBezTo>
                  <a:cubicBezTo>
                    <a:pt x="62010" y="148808"/>
                    <a:pt x="72604" y="151327"/>
                    <a:pt x="83348" y="151329"/>
                  </a:cubicBezTo>
                  <a:cubicBezTo>
                    <a:pt x="92893" y="151322"/>
                    <a:pt x="102344" y="149448"/>
                    <a:pt x="111169" y="145814"/>
                  </a:cubicBezTo>
                  <a:cubicBezTo>
                    <a:pt x="118612" y="143117"/>
                    <a:pt x="125542" y="139171"/>
                    <a:pt x="131660" y="134147"/>
                  </a:cubicBezTo>
                  <a:lnTo>
                    <a:pt x="131659" y="103409"/>
                  </a:ln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030" name="Google Shape;4030;p24"/>
            <p:cNvSpPr/>
            <p:nvPr/>
          </p:nvSpPr>
          <p:spPr>
            <a:xfrm>
              <a:off x="10667141" y="3794921"/>
              <a:ext cx="110473" cy="125406"/>
            </a:xfrm>
            <a:custGeom>
              <a:rect b="b" l="l" r="r" t="t"/>
              <a:pathLst>
                <a:path extrusionOk="0" h="125406" w="110473">
                  <a:moveTo>
                    <a:pt x="88854" y="84035"/>
                  </a:moveTo>
                  <a:lnTo>
                    <a:pt x="109861" y="86658"/>
                  </a:lnTo>
                  <a:cubicBezTo>
                    <a:pt x="107128" y="97989"/>
                    <a:pt x="100629" y="108057"/>
                    <a:pt x="91429" y="115214"/>
                  </a:cubicBezTo>
                  <a:cubicBezTo>
                    <a:pt x="81426" y="122296"/>
                    <a:pt x="69356" y="125857"/>
                    <a:pt x="57112" y="125337"/>
                  </a:cubicBezTo>
                  <a:cubicBezTo>
                    <a:pt x="41552" y="126123"/>
                    <a:pt x="26395" y="120239"/>
                    <a:pt x="15443" y="109159"/>
                  </a:cubicBezTo>
                  <a:cubicBezTo>
                    <a:pt x="5131" y="98358"/>
                    <a:pt x="-16" y="83210"/>
                    <a:pt x="0" y="63715"/>
                  </a:cubicBezTo>
                  <a:cubicBezTo>
                    <a:pt x="0" y="43518"/>
                    <a:pt x="5214" y="27879"/>
                    <a:pt x="15638" y="16800"/>
                  </a:cubicBezTo>
                  <a:cubicBezTo>
                    <a:pt x="26015" y="5604"/>
                    <a:pt x="40753" y="-518"/>
                    <a:pt x="56009" y="34"/>
                  </a:cubicBezTo>
                  <a:cubicBezTo>
                    <a:pt x="70830" y="-411"/>
                    <a:pt x="85124" y="5556"/>
                    <a:pt x="95227" y="16408"/>
                  </a:cubicBezTo>
                  <a:cubicBezTo>
                    <a:pt x="105350" y="27365"/>
                    <a:pt x="110474" y="42660"/>
                    <a:pt x="110474" y="62465"/>
                  </a:cubicBezTo>
                  <a:lnTo>
                    <a:pt x="110474" y="67907"/>
                  </a:lnTo>
                  <a:lnTo>
                    <a:pt x="20982" y="67907"/>
                  </a:lnTo>
                  <a:cubicBezTo>
                    <a:pt x="20954" y="79008"/>
                    <a:pt x="24932" y="89748"/>
                    <a:pt x="32183" y="98154"/>
                  </a:cubicBezTo>
                  <a:cubicBezTo>
                    <a:pt x="38644" y="105051"/>
                    <a:pt x="47738" y="108866"/>
                    <a:pt x="57185" y="108645"/>
                  </a:cubicBezTo>
                  <a:cubicBezTo>
                    <a:pt x="63900" y="108790"/>
                    <a:pt x="70478" y="106733"/>
                    <a:pt x="75913" y="102786"/>
                  </a:cubicBezTo>
                  <a:cubicBezTo>
                    <a:pt x="81987" y="97954"/>
                    <a:pt x="86492" y="91428"/>
                    <a:pt x="88854" y="84035"/>
                  </a:cubicBezTo>
                  <a:close/>
                  <a:moveTo>
                    <a:pt x="22135" y="51165"/>
                  </a:moveTo>
                  <a:lnTo>
                    <a:pt x="89050" y="51165"/>
                  </a:lnTo>
                  <a:cubicBezTo>
                    <a:pt x="88833" y="43008"/>
                    <a:pt x="86178" y="35103"/>
                    <a:pt x="81428" y="28468"/>
                  </a:cubicBezTo>
                  <a:cubicBezTo>
                    <a:pt x="75357" y="20908"/>
                    <a:pt x="66119" y="16597"/>
                    <a:pt x="56425" y="16800"/>
                  </a:cubicBezTo>
                  <a:cubicBezTo>
                    <a:pt x="47631" y="16555"/>
                    <a:pt x="39119" y="19920"/>
                    <a:pt x="32870" y="26114"/>
                  </a:cubicBezTo>
                  <a:cubicBezTo>
                    <a:pt x="26242" y="32799"/>
                    <a:pt x="22404" y="41755"/>
                    <a:pt x="22135" y="51165"/>
                  </a:cubicBez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031" name="Google Shape;4031;p24"/>
            <p:cNvSpPr/>
            <p:nvPr/>
          </p:nvSpPr>
          <p:spPr>
            <a:xfrm>
              <a:off x="10802494" y="3794915"/>
              <a:ext cx="97399" cy="122646"/>
            </a:xfrm>
            <a:custGeom>
              <a:rect b="b" l="l" r="r" t="t"/>
              <a:pathLst>
                <a:path extrusionOk="0" h="122646" w="97399">
                  <a:moveTo>
                    <a:pt x="0" y="122647"/>
                  </a:moveTo>
                  <a:lnTo>
                    <a:pt x="0" y="2810"/>
                  </a:lnTo>
                  <a:lnTo>
                    <a:pt x="18309" y="2810"/>
                  </a:lnTo>
                  <a:lnTo>
                    <a:pt x="18309" y="19797"/>
                  </a:lnTo>
                  <a:cubicBezTo>
                    <a:pt x="26596" y="6901"/>
                    <a:pt x="41111" y="-622"/>
                    <a:pt x="56424" y="40"/>
                  </a:cubicBezTo>
                  <a:cubicBezTo>
                    <a:pt x="63268" y="-31"/>
                    <a:pt x="70052" y="1313"/>
                    <a:pt x="76352" y="3987"/>
                  </a:cubicBezTo>
                  <a:cubicBezTo>
                    <a:pt x="81751" y="6058"/>
                    <a:pt x="86469" y="9588"/>
                    <a:pt x="89980" y="14184"/>
                  </a:cubicBezTo>
                  <a:cubicBezTo>
                    <a:pt x="93094" y="18680"/>
                    <a:pt x="95225" y="23784"/>
                    <a:pt x="96230" y="29160"/>
                  </a:cubicBezTo>
                  <a:cubicBezTo>
                    <a:pt x="97157" y="35702"/>
                    <a:pt x="97534" y="42311"/>
                    <a:pt x="97358" y="48916"/>
                  </a:cubicBezTo>
                  <a:lnTo>
                    <a:pt x="97359" y="122647"/>
                  </a:lnTo>
                  <a:lnTo>
                    <a:pt x="77039" y="122647"/>
                  </a:lnTo>
                  <a:lnTo>
                    <a:pt x="77039" y="49725"/>
                  </a:lnTo>
                  <a:cubicBezTo>
                    <a:pt x="77318" y="43380"/>
                    <a:pt x="76488" y="37034"/>
                    <a:pt x="74588" y="30974"/>
                  </a:cubicBezTo>
                  <a:cubicBezTo>
                    <a:pt x="72960" y="26843"/>
                    <a:pt x="69979" y="23386"/>
                    <a:pt x="66131" y="21169"/>
                  </a:cubicBezTo>
                  <a:cubicBezTo>
                    <a:pt x="61859" y="18653"/>
                    <a:pt x="56969" y="17379"/>
                    <a:pt x="52013" y="17493"/>
                  </a:cubicBezTo>
                  <a:cubicBezTo>
                    <a:pt x="43768" y="17323"/>
                    <a:pt x="35761" y="20263"/>
                    <a:pt x="29585" y="25728"/>
                  </a:cubicBezTo>
                  <a:cubicBezTo>
                    <a:pt x="23286" y="31244"/>
                    <a:pt x="20148" y="41636"/>
                    <a:pt x="20148" y="56981"/>
                  </a:cubicBezTo>
                  <a:lnTo>
                    <a:pt x="20148" y="122475"/>
                  </a:ln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032" name="Google Shape;4032;p24"/>
            <p:cNvSpPr/>
            <p:nvPr/>
          </p:nvSpPr>
          <p:spPr>
            <a:xfrm>
              <a:off x="10924291" y="3794922"/>
              <a:ext cx="110448" cy="125339"/>
            </a:xfrm>
            <a:custGeom>
              <a:rect b="b" l="l" r="r" t="t"/>
              <a:pathLst>
                <a:path extrusionOk="0" h="125339" w="110448">
                  <a:moveTo>
                    <a:pt x="88854" y="84034"/>
                  </a:moveTo>
                  <a:lnTo>
                    <a:pt x="109787" y="86657"/>
                  </a:lnTo>
                  <a:cubicBezTo>
                    <a:pt x="107081" y="97987"/>
                    <a:pt x="100596" y="108059"/>
                    <a:pt x="91403" y="115213"/>
                  </a:cubicBezTo>
                  <a:cubicBezTo>
                    <a:pt x="67643" y="130704"/>
                    <a:pt x="36425" y="128216"/>
                    <a:pt x="15418" y="109158"/>
                  </a:cubicBezTo>
                  <a:cubicBezTo>
                    <a:pt x="5139" y="98357"/>
                    <a:pt x="0" y="83209"/>
                    <a:pt x="0" y="63714"/>
                  </a:cubicBezTo>
                  <a:cubicBezTo>
                    <a:pt x="0" y="43517"/>
                    <a:pt x="5180" y="27878"/>
                    <a:pt x="15540" y="16799"/>
                  </a:cubicBezTo>
                  <a:cubicBezTo>
                    <a:pt x="25950" y="5607"/>
                    <a:pt x="40708" y="-511"/>
                    <a:pt x="55984" y="33"/>
                  </a:cubicBezTo>
                  <a:cubicBezTo>
                    <a:pt x="70804" y="-412"/>
                    <a:pt x="85098" y="5555"/>
                    <a:pt x="95202" y="16407"/>
                  </a:cubicBezTo>
                  <a:cubicBezTo>
                    <a:pt x="105374" y="27364"/>
                    <a:pt x="110449" y="42659"/>
                    <a:pt x="110449" y="62464"/>
                  </a:cubicBezTo>
                  <a:lnTo>
                    <a:pt x="110449" y="67906"/>
                  </a:lnTo>
                  <a:lnTo>
                    <a:pt x="20957" y="67906"/>
                  </a:lnTo>
                  <a:cubicBezTo>
                    <a:pt x="20929" y="79007"/>
                    <a:pt x="24906" y="89747"/>
                    <a:pt x="32158" y="98153"/>
                  </a:cubicBezTo>
                  <a:cubicBezTo>
                    <a:pt x="38610" y="105046"/>
                    <a:pt x="47696" y="108862"/>
                    <a:pt x="57135" y="108644"/>
                  </a:cubicBezTo>
                  <a:cubicBezTo>
                    <a:pt x="63963" y="108841"/>
                    <a:pt x="70666" y="106782"/>
                    <a:pt x="76205" y="102785"/>
                  </a:cubicBezTo>
                  <a:cubicBezTo>
                    <a:pt x="82143" y="97888"/>
                    <a:pt x="86537" y="91375"/>
                    <a:pt x="88853" y="84034"/>
                  </a:cubicBezTo>
                  <a:close/>
                  <a:moveTo>
                    <a:pt x="22109" y="51164"/>
                  </a:moveTo>
                  <a:lnTo>
                    <a:pt x="88854" y="51164"/>
                  </a:lnTo>
                  <a:cubicBezTo>
                    <a:pt x="88715" y="42997"/>
                    <a:pt x="86100" y="35065"/>
                    <a:pt x="81353" y="28418"/>
                  </a:cubicBezTo>
                  <a:cubicBezTo>
                    <a:pt x="75288" y="20849"/>
                    <a:pt x="66049" y="16529"/>
                    <a:pt x="56351" y="16726"/>
                  </a:cubicBezTo>
                  <a:cubicBezTo>
                    <a:pt x="47558" y="16489"/>
                    <a:pt x="39050" y="19853"/>
                    <a:pt x="32796" y="26040"/>
                  </a:cubicBezTo>
                  <a:cubicBezTo>
                    <a:pt x="26175" y="32755"/>
                    <a:pt x="22355" y="41737"/>
                    <a:pt x="22109" y="51164"/>
                  </a:cubicBez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033" name="Google Shape;4033;p24"/>
            <p:cNvSpPr/>
            <p:nvPr/>
          </p:nvSpPr>
          <p:spPr>
            <a:xfrm>
              <a:off x="11059374" y="3794956"/>
              <a:ext cx="65127" cy="122606"/>
            </a:xfrm>
            <a:custGeom>
              <a:rect b="b" l="l" r="r" t="t"/>
              <a:pathLst>
                <a:path extrusionOk="0" h="122606" w="65127">
                  <a:moveTo>
                    <a:pt x="0" y="122606"/>
                  </a:moveTo>
                  <a:lnTo>
                    <a:pt x="0" y="2770"/>
                  </a:lnTo>
                  <a:lnTo>
                    <a:pt x="18311" y="2770"/>
                  </a:lnTo>
                  <a:lnTo>
                    <a:pt x="18311" y="20884"/>
                  </a:lnTo>
                  <a:cubicBezTo>
                    <a:pt x="21349" y="14424"/>
                    <a:pt x="25738" y="8690"/>
                    <a:pt x="31179" y="4069"/>
                  </a:cubicBezTo>
                  <a:cubicBezTo>
                    <a:pt x="35022" y="1422"/>
                    <a:pt x="39577" y="4"/>
                    <a:pt x="44244" y="0"/>
                  </a:cubicBezTo>
                  <a:cubicBezTo>
                    <a:pt x="51685" y="183"/>
                    <a:pt x="58922" y="2460"/>
                    <a:pt x="65128" y="6569"/>
                  </a:cubicBezTo>
                  <a:lnTo>
                    <a:pt x="58117" y="25320"/>
                  </a:lnTo>
                  <a:cubicBezTo>
                    <a:pt x="53651" y="22520"/>
                    <a:pt x="48508" y="20986"/>
                    <a:pt x="43239" y="20884"/>
                  </a:cubicBezTo>
                  <a:cubicBezTo>
                    <a:pt x="38914" y="20871"/>
                    <a:pt x="34705" y="22274"/>
                    <a:pt x="31252" y="24879"/>
                  </a:cubicBezTo>
                  <a:cubicBezTo>
                    <a:pt x="27629" y="27709"/>
                    <a:pt x="24982" y="31599"/>
                    <a:pt x="23678" y="36007"/>
                  </a:cubicBezTo>
                  <a:cubicBezTo>
                    <a:pt x="21364" y="43709"/>
                    <a:pt x="20232" y="51717"/>
                    <a:pt x="20320" y="59759"/>
                  </a:cubicBezTo>
                  <a:lnTo>
                    <a:pt x="20320" y="122239"/>
                  </a:ln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034" name="Google Shape;4034;p24"/>
            <p:cNvSpPr/>
            <p:nvPr/>
          </p:nvSpPr>
          <p:spPr>
            <a:xfrm>
              <a:off x="11129660" y="3795256"/>
              <a:ext cx="110362" cy="125094"/>
            </a:xfrm>
            <a:custGeom>
              <a:rect b="b" l="l" r="r" t="t"/>
              <a:pathLst>
                <a:path extrusionOk="0" h="125094" w="110362">
                  <a:moveTo>
                    <a:pt x="85116" y="107501"/>
                  </a:moveTo>
                  <a:cubicBezTo>
                    <a:pt x="78731" y="113236"/>
                    <a:pt x="71399" y="117823"/>
                    <a:pt x="63448" y="121056"/>
                  </a:cubicBezTo>
                  <a:cubicBezTo>
                    <a:pt x="56273" y="123719"/>
                    <a:pt x="48673" y="125057"/>
                    <a:pt x="41021" y="125002"/>
                  </a:cubicBezTo>
                  <a:cubicBezTo>
                    <a:pt x="30047" y="125717"/>
                    <a:pt x="19206" y="122278"/>
                    <a:pt x="10651" y="115369"/>
                  </a:cubicBezTo>
                  <a:cubicBezTo>
                    <a:pt x="3638" y="109112"/>
                    <a:pt x="-255" y="100080"/>
                    <a:pt x="13" y="90686"/>
                  </a:cubicBezTo>
                  <a:cubicBezTo>
                    <a:pt x="14" y="79607"/>
                    <a:pt x="5457" y="69235"/>
                    <a:pt x="14573" y="62939"/>
                  </a:cubicBezTo>
                  <a:cubicBezTo>
                    <a:pt x="19030" y="59938"/>
                    <a:pt x="23949" y="57686"/>
                    <a:pt x="29132" y="56272"/>
                  </a:cubicBezTo>
                  <a:cubicBezTo>
                    <a:pt x="35083" y="54872"/>
                    <a:pt x="41118" y="53849"/>
                    <a:pt x="47198" y="53208"/>
                  </a:cubicBezTo>
                  <a:cubicBezTo>
                    <a:pt x="59480" y="52104"/>
                    <a:pt x="71618" y="49755"/>
                    <a:pt x="83425" y="46198"/>
                  </a:cubicBezTo>
                  <a:lnTo>
                    <a:pt x="83425" y="40879"/>
                  </a:lnTo>
                  <a:cubicBezTo>
                    <a:pt x="84087" y="34502"/>
                    <a:pt x="82001" y="28146"/>
                    <a:pt x="77690" y="23402"/>
                  </a:cubicBezTo>
                  <a:cubicBezTo>
                    <a:pt x="71072" y="18385"/>
                    <a:pt x="62860" y="15938"/>
                    <a:pt x="54575" y="16514"/>
                  </a:cubicBezTo>
                  <a:cubicBezTo>
                    <a:pt x="47151" y="16051"/>
                    <a:pt x="39766" y="17910"/>
                    <a:pt x="33446" y="21833"/>
                  </a:cubicBezTo>
                  <a:cubicBezTo>
                    <a:pt x="28126" y="26405"/>
                    <a:pt x="24550" y="32674"/>
                    <a:pt x="23323" y="39580"/>
                  </a:cubicBezTo>
                  <a:lnTo>
                    <a:pt x="3444" y="36957"/>
                  </a:lnTo>
                  <a:cubicBezTo>
                    <a:pt x="4833" y="29498"/>
                    <a:pt x="7891" y="22451"/>
                    <a:pt x="12391" y="16343"/>
                  </a:cubicBezTo>
                  <a:cubicBezTo>
                    <a:pt x="17103" y="10698"/>
                    <a:pt x="23328" y="6515"/>
                    <a:pt x="30333" y="4283"/>
                  </a:cubicBezTo>
                  <a:cubicBezTo>
                    <a:pt x="39097" y="1309"/>
                    <a:pt x="48311" y="-125"/>
                    <a:pt x="57565" y="42"/>
                  </a:cubicBezTo>
                  <a:cubicBezTo>
                    <a:pt x="66048" y="-251"/>
                    <a:pt x="74516" y="978"/>
                    <a:pt x="82567" y="3670"/>
                  </a:cubicBezTo>
                  <a:cubicBezTo>
                    <a:pt x="87960" y="5449"/>
                    <a:pt x="92815" y="8560"/>
                    <a:pt x="96685" y="12715"/>
                  </a:cubicBezTo>
                  <a:cubicBezTo>
                    <a:pt x="99840" y="16778"/>
                    <a:pt x="101982" y="21534"/>
                    <a:pt x="102935" y="26588"/>
                  </a:cubicBezTo>
                  <a:cubicBezTo>
                    <a:pt x="103785" y="32801"/>
                    <a:pt x="104121" y="39072"/>
                    <a:pt x="103940" y="45340"/>
                  </a:cubicBezTo>
                  <a:lnTo>
                    <a:pt x="103941" y="71886"/>
                  </a:lnTo>
                  <a:cubicBezTo>
                    <a:pt x="103627" y="83863"/>
                    <a:pt x="104060" y="95848"/>
                    <a:pt x="105240" y="107770"/>
                  </a:cubicBezTo>
                  <a:cubicBezTo>
                    <a:pt x="106128" y="112812"/>
                    <a:pt x="107861" y="117668"/>
                    <a:pt x="110362" y="122134"/>
                  </a:cubicBezTo>
                  <a:lnTo>
                    <a:pt x="89234" y="122134"/>
                  </a:lnTo>
                  <a:cubicBezTo>
                    <a:pt x="87050" y="117522"/>
                    <a:pt x="85658" y="112575"/>
                    <a:pt x="85116" y="107501"/>
                  </a:cubicBezTo>
                  <a:close/>
                  <a:moveTo>
                    <a:pt x="83450" y="62130"/>
                  </a:moveTo>
                  <a:cubicBezTo>
                    <a:pt x="72716" y="65947"/>
                    <a:pt x="61581" y="68529"/>
                    <a:pt x="50261" y="69827"/>
                  </a:cubicBezTo>
                  <a:cubicBezTo>
                    <a:pt x="44223" y="70471"/>
                    <a:pt x="38283" y="71829"/>
                    <a:pt x="32564" y="73871"/>
                  </a:cubicBezTo>
                  <a:cubicBezTo>
                    <a:pt x="23532" y="77678"/>
                    <a:pt x="19297" y="88085"/>
                    <a:pt x="23103" y="97117"/>
                  </a:cubicBezTo>
                  <a:cubicBezTo>
                    <a:pt x="24168" y="99643"/>
                    <a:pt x="25804" y="101889"/>
                    <a:pt x="27882" y="103677"/>
                  </a:cubicBezTo>
                  <a:cubicBezTo>
                    <a:pt x="32990" y="107743"/>
                    <a:pt x="39432" y="109754"/>
                    <a:pt x="45947" y="109315"/>
                  </a:cubicBezTo>
                  <a:cubicBezTo>
                    <a:pt x="53228" y="109459"/>
                    <a:pt x="60420" y="107693"/>
                    <a:pt x="66806" y="104192"/>
                  </a:cubicBezTo>
                  <a:cubicBezTo>
                    <a:pt x="72666" y="101052"/>
                    <a:pt x="77372" y="96122"/>
                    <a:pt x="80238" y="90122"/>
                  </a:cubicBezTo>
                  <a:cubicBezTo>
                    <a:pt x="82758" y="83667"/>
                    <a:pt x="83870" y="76747"/>
                    <a:pt x="83498" y="69827"/>
                  </a:cubicBez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035" name="Google Shape;4035;p24"/>
            <p:cNvSpPr/>
            <p:nvPr/>
          </p:nvSpPr>
          <p:spPr>
            <a:xfrm>
              <a:off x="11253995" y="3755468"/>
              <a:ext cx="58534" cy="163711"/>
            </a:xfrm>
            <a:custGeom>
              <a:rect b="b" l="l" r="r" t="t"/>
              <a:pathLst>
                <a:path extrusionOk="0" h="163711" w="58534">
                  <a:moveTo>
                    <a:pt x="55592" y="143907"/>
                  </a:moveTo>
                  <a:lnTo>
                    <a:pt x="58534" y="161849"/>
                  </a:lnTo>
                  <a:cubicBezTo>
                    <a:pt x="53485" y="162967"/>
                    <a:pt x="48336" y="163575"/>
                    <a:pt x="43166" y="163663"/>
                  </a:cubicBezTo>
                  <a:cubicBezTo>
                    <a:pt x="37241" y="163975"/>
                    <a:pt x="31335" y="162768"/>
                    <a:pt x="26008" y="160158"/>
                  </a:cubicBezTo>
                  <a:cubicBezTo>
                    <a:pt x="22198" y="158127"/>
                    <a:pt x="19165" y="154896"/>
                    <a:pt x="17379" y="150966"/>
                  </a:cubicBezTo>
                  <a:cubicBezTo>
                    <a:pt x="15267" y="143153"/>
                    <a:pt x="14439" y="135048"/>
                    <a:pt x="14928" y="126969"/>
                  </a:cubicBezTo>
                  <a:lnTo>
                    <a:pt x="14928" y="58337"/>
                  </a:lnTo>
                  <a:lnTo>
                    <a:pt x="0" y="58337"/>
                  </a:lnTo>
                  <a:lnTo>
                    <a:pt x="0" y="42356"/>
                  </a:lnTo>
                  <a:lnTo>
                    <a:pt x="14928" y="42356"/>
                  </a:lnTo>
                  <a:lnTo>
                    <a:pt x="14928" y="12501"/>
                  </a:lnTo>
                  <a:lnTo>
                    <a:pt x="35101" y="0"/>
                  </a:lnTo>
                  <a:lnTo>
                    <a:pt x="35101" y="41939"/>
                  </a:lnTo>
                  <a:lnTo>
                    <a:pt x="55592" y="41939"/>
                  </a:lnTo>
                  <a:lnTo>
                    <a:pt x="55592" y="57675"/>
                  </a:lnTo>
                  <a:lnTo>
                    <a:pt x="35150" y="57675"/>
                  </a:lnTo>
                  <a:lnTo>
                    <a:pt x="35150" y="127803"/>
                  </a:lnTo>
                  <a:cubicBezTo>
                    <a:pt x="34932" y="131562"/>
                    <a:pt x="35296" y="135332"/>
                    <a:pt x="36229" y="138980"/>
                  </a:cubicBezTo>
                  <a:cubicBezTo>
                    <a:pt x="36929" y="140646"/>
                    <a:pt x="38162" y="142034"/>
                    <a:pt x="39734" y="142926"/>
                  </a:cubicBezTo>
                  <a:cubicBezTo>
                    <a:pt x="41873" y="144032"/>
                    <a:pt x="44267" y="144548"/>
                    <a:pt x="46671" y="144421"/>
                  </a:cubicBezTo>
                  <a:cubicBezTo>
                    <a:pt x="49654" y="144446"/>
                    <a:pt x="52634" y="144274"/>
                    <a:pt x="55594" y="143907"/>
                  </a:cubicBez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036" name="Google Shape;4036;p24"/>
            <p:cNvSpPr/>
            <p:nvPr/>
          </p:nvSpPr>
          <p:spPr>
            <a:xfrm>
              <a:off x="11329514" y="3752110"/>
              <a:ext cx="20296" cy="165525"/>
            </a:xfrm>
            <a:custGeom>
              <a:rect b="b" l="l" r="r" t="t"/>
              <a:pathLst>
                <a:path extrusionOk="0" h="165525" w="20296">
                  <a:moveTo>
                    <a:pt x="0" y="23359"/>
                  </a:moveTo>
                  <a:lnTo>
                    <a:pt x="0" y="0"/>
                  </a:lnTo>
                  <a:lnTo>
                    <a:pt x="20296" y="0"/>
                  </a:lnTo>
                  <a:lnTo>
                    <a:pt x="20296" y="23359"/>
                  </a:lnTo>
                  <a:close/>
                  <a:moveTo>
                    <a:pt x="0" y="165526"/>
                  </a:moveTo>
                  <a:lnTo>
                    <a:pt x="0" y="45616"/>
                  </a:lnTo>
                  <a:lnTo>
                    <a:pt x="20296" y="45616"/>
                  </a:lnTo>
                  <a:lnTo>
                    <a:pt x="20296" y="165452"/>
                  </a:ln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037" name="Google Shape;4037;p24"/>
            <p:cNvSpPr/>
            <p:nvPr/>
          </p:nvSpPr>
          <p:spPr>
            <a:xfrm>
              <a:off x="11373317" y="3794926"/>
              <a:ext cx="112441" cy="125424"/>
            </a:xfrm>
            <a:custGeom>
              <a:rect b="b" l="l" r="r" t="t"/>
              <a:pathLst>
                <a:path extrusionOk="0" h="125424" w="112441">
                  <a:moveTo>
                    <a:pt x="0" y="62705"/>
                  </a:moveTo>
                  <a:cubicBezTo>
                    <a:pt x="0" y="40465"/>
                    <a:pt x="6250" y="24010"/>
                    <a:pt x="18751" y="13339"/>
                  </a:cubicBezTo>
                  <a:cubicBezTo>
                    <a:pt x="29186" y="4453"/>
                    <a:pt x="42526" y="-284"/>
                    <a:pt x="56229" y="30"/>
                  </a:cubicBezTo>
                  <a:cubicBezTo>
                    <a:pt x="71385" y="-471"/>
                    <a:pt x="86055" y="5406"/>
                    <a:pt x="96673" y="16232"/>
                  </a:cubicBezTo>
                  <a:cubicBezTo>
                    <a:pt x="107658" y="28482"/>
                    <a:pt x="113296" y="44612"/>
                    <a:pt x="112336" y="61039"/>
                  </a:cubicBezTo>
                  <a:cubicBezTo>
                    <a:pt x="112937" y="73534"/>
                    <a:pt x="110560" y="85993"/>
                    <a:pt x="105399" y="97389"/>
                  </a:cubicBezTo>
                  <a:cubicBezTo>
                    <a:pt x="100879" y="106147"/>
                    <a:pt x="93823" y="113340"/>
                    <a:pt x="85153" y="118028"/>
                  </a:cubicBezTo>
                  <a:cubicBezTo>
                    <a:pt x="76305" y="122924"/>
                    <a:pt x="66343" y="125457"/>
                    <a:pt x="56230" y="125381"/>
                  </a:cubicBezTo>
                  <a:cubicBezTo>
                    <a:pt x="41005" y="125991"/>
                    <a:pt x="26234" y="120132"/>
                    <a:pt x="15566" y="109253"/>
                  </a:cubicBezTo>
                  <a:cubicBezTo>
                    <a:pt x="4902" y="98566"/>
                    <a:pt x="0" y="82952"/>
                    <a:pt x="0" y="62705"/>
                  </a:cubicBezTo>
                  <a:close/>
                  <a:moveTo>
                    <a:pt x="20859" y="62705"/>
                  </a:moveTo>
                  <a:cubicBezTo>
                    <a:pt x="20859" y="78025"/>
                    <a:pt x="24168" y="89521"/>
                    <a:pt x="30934" y="97218"/>
                  </a:cubicBezTo>
                  <a:cubicBezTo>
                    <a:pt x="43058" y="111137"/>
                    <a:pt x="64169" y="112596"/>
                    <a:pt x="78094" y="100477"/>
                  </a:cubicBezTo>
                  <a:cubicBezTo>
                    <a:pt x="79247" y="99459"/>
                    <a:pt x="80336" y="98371"/>
                    <a:pt x="81355" y="97218"/>
                  </a:cubicBezTo>
                  <a:cubicBezTo>
                    <a:pt x="88070" y="89554"/>
                    <a:pt x="91420" y="77845"/>
                    <a:pt x="91403" y="62093"/>
                  </a:cubicBezTo>
                  <a:cubicBezTo>
                    <a:pt x="92284" y="50003"/>
                    <a:pt x="88681" y="38014"/>
                    <a:pt x="81280" y="28414"/>
                  </a:cubicBezTo>
                  <a:cubicBezTo>
                    <a:pt x="69229" y="14514"/>
                    <a:pt x="48191" y="13015"/>
                    <a:pt x="34291" y="25067"/>
                  </a:cubicBezTo>
                  <a:cubicBezTo>
                    <a:pt x="34267" y="25087"/>
                    <a:pt x="34243" y="25108"/>
                    <a:pt x="34219" y="25129"/>
                  </a:cubicBezTo>
                  <a:cubicBezTo>
                    <a:pt x="33040" y="26137"/>
                    <a:pt x="31941" y="27235"/>
                    <a:pt x="30935" y="28414"/>
                  </a:cubicBezTo>
                  <a:cubicBezTo>
                    <a:pt x="24168" y="35767"/>
                    <a:pt x="21129" y="47165"/>
                    <a:pt x="21129" y="62730"/>
                  </a:cubicBez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038" name="Google Shape;4038;p24"/>
            <p:cNvSpPr/>
            <p:nvPr/>
          </p:nvSpPr>
          <p:spPr>
            <a:xfrm>
              <a:off x="11509282" y="3794915"/>
              <a:ext cx="97399" cy="122646"/>
            </a:xfrm>
            <a:custGeom>
              <a:rect b="b" l="l" r="r" t="t"/>
              <a:pathLst>
                <a:path extrusionOk="0" h="122646" w="97399">
                  <a:moveTo>
                    <a:pt x="0" y="122647"/>
                  </a:moveTo>
                  <a:lnTo>
                    <a:pt x="0" y="2810"/>
                  </a:lnTo>
                  <a:lnTo>
                    <a:pt x="18309" y="2810"/>
                  </a:lnTo>
                  <a:lnTo>
                    <a:pt x="18309" y="19797"/>
                  </a:lnTo>
                  <a:cubicBezTo>
                    <a:pt x="26596" y="6901"/>
                    <a:pt x="41111" y="-622"/>
                    <a:pt x="56424" y="40"/>
                  </a:cubicBezTo>
                  <a:cubicBezTo>
                    <a:pt x="63268" y="-31"/>
                    <a:pt x="70052" y="1313"/>
                    <a:pt x="76352" y="3987"/>
                  </a:cubicBezTo>
                  <a:cubicBezTo>
                    <a:pt x="81751" y="6058"/>
                    <a:pt x="86469" y="9588"/>
                    <a:pt x="89980" y="14184"/>
                  </a:cubicBezTo>
                  <a:cubicBezTo>
                    <a:pt x="93071" y="18693"/>
                    <a:pt x="95199" y="23791"/>
                    <a:pt x="96230" y="29160"/>
                  </a:cubicBezTo>
                  <a:cubicBezTo>
                    <a:pt x="97157" y="35702"/>
                    <a:pt x="97534" y="42311"/>
                    <a:pt x="97358" y="48916"/>
                  </a:cubicBezTo>
                  <a:lnTo>
                    <a:pt x="97359" y="122647"/>
                  </a:lnTo>
                  <a:lnTo>
                    <a:pt x="77039" y="122647"/>
                  </a:lnTo>
                  <a:lnTo>
                    <a:pt x="77039" y="49725"/>
                  </a:lnTo>
                  <a:cubicBezTo>
                    <a:pt x="77318" y="43380"/>
                    <a:pt x="76488" y="37034"/>
                    <a:pt x="74588" y="30974"/>
                  </a:cubicBezTo>
                  <a:cubicBezTo>
                    <a:pt x="72960" y="26843"/>
                    <a:pt x="69979" y="23386"/>
                    <a:pt x="66131" y="21169"/>
                  </a:cubicBezTo>
                  <a:cubicBezTo>
                    <a:pt x="61845" y="18644"/>
                    <a:pt x="56936" y="17370"/>
                    <a:pt x="51964" y="17493"/>
                  </a:cubicBezTo>
                  <a:cubicBezTo>
                    <a:pt x="43734" y="17330"/>
                    <a:pt x="35745" y="20270"/>
                    <a:pt x="29585" y="25728"/>
                  </a:cubicBezTo>
                  <a:cubicBezTo>
                    <a:pt x="23261" y="31244"/>
                    <a:pt x="20099" y="41636"/>
                    <a:pt x="20148" y="56981"/>
                  </a:cubicBezTo>
                  <a:lnTo>
                    <a:pt x="20148" y="122475"/>
                  </a:ln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039" name="Google Shape;4039;p24"/>
            <p:cNvSpPr/>
            <p:nvPr/>
          </p:nvSpPr>
          <p:spPr>
            <a:xfrm>
              <a:off x="11640884" y="3752110"/>
              <a:ext cx="123708" cy="165574"/>
            </a:xfrm>
            <a:custGeom>
              <a:rect b="b" l="l" r="r" t="t"/>
              <a:pathLst>
                <a:path extrusionOk="0" h="165574" w="123708">
                  <a:moveTo>
                    <a:pt x="0" y="165452"/>
                  </a:moveTo>
                  <a:lnTo>
                    <a:pt x="0" y="0"/>
                  </a:lnTo>
                  <a:lnTo>
                    <a:pt x="119714" y="0"/>
                  </a:lnTo>
                  <a:lnTo>
                    <a:pt x="119714" y="19487"/>
                  </a:lnTo>
                  <a:lnTo>
                    <a:pt x="22158" y="19487"/>
                  </a:lnTo>
                  <a:lnTo>
                    <a:pt x="22158" y="70299"/>
                  </a:lnTo>
                  <a:lnTo>
                    <a:pt x="113659" y="70299"/>
                  </a:lnTo>
                  <a:lnTo>
                    <a:pt x="113659" y="89712"/>
                  </a:lnTo>
                  <a:lnTo>
                    <a:pt x="22158" y="89712"/>
                  </a:lnTo>
                  <a:lnTo>
                    <a:pt x="22158" y="145966"/>
                  </a:lnTo>
                  <a:lnTo>
                    <a:pt x="123709" y="145966"/>
                  </a:lnTo>
                  <a:lnTo>
                    <a:pt x="123709" y="165575"/>
                  </a:ln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040" name="Google Shape;4040;p24"/>
            <p:cNvSpPr/>
            <p:nvPr/>
          </p:nvSpPr>
          <p:spPr>
            <a:xfrm>
              <a:off x="11794940" y="3752110"/>
              <a:ext cx="130203" cy="168344"/>
            </a:xfrm>
            <a:custGeom>
              <a:rect b="b" l="l" r="r" t="t"/>
              <a:pathLst>
                <a:path extrusionOk="0" h="168344" w="130203">
                  <a:moveTo>
                    <a:pt x="108266" y="0"/>
                  </a:moveTo>
                  <a:lnTo>
                    <a:pt x="130130" y="0"/>
                  </a:lnTo>
                  <a:lnTo>
                    <a:pt x="130130" y="95595"/>
                  </a:lnTo>
                  <a:cubicBezTo>
                    <a:pt x="130615" y="109026"/>
                    <a:pt x="128714" y="122437"/>
                    <a:pt x="124517" y="135205"/>
                  </a:cubicBezTo>
                  <a:cubicBezTo>
                    <a:pt x="120559" y="145199"/>
                    <a:pt x="113394" y="153597"/>
                    <a:pt x="104148" y="159079"/>
                  </a:cubicBezTo>
                  <a:cubicBezTo>
                    <a:pt x="92366" y="165696"/>
                    <a:pt x="78967" y="168880"/>
                    <a:pt x="65469" y="168271"/>
                  </a:cubicBezTo>
                  <a:cubicBezTo>
                    <a:pt x="52338" y="168789"/>
                    <a:pt x="39286" y="166043"/>
                    <a:pt x="27476" y="160280"/>
                  </a:cubicBezTo>
                  <a:cubicBezTo>
                    <a:pt x="17931" y="155268"/>
                    <a:pt x="10452" y="147061"/>
                    <a:pt x="6347" y="137093"/>
                  </a:cubicBezTo>
                  <a:cubicBezTo>
                    <a:pt x="1627" y="123787"/>
                    <a:pt x="-495" y="109700"/>
                    <a:pt x="97" y="95595"/>
                  </a:cubicBezTo>
                  <a:lnTo>
                    <a:pt x="96" y="0"/>
                  </a:lnTo>
                  <a:lnTo>
                    <a:pt x="22034" y="0"/>
                  </a:lnTo>
                  <a:lnTo>
                    <a:pt x="22034" y="95472"/>
                  </a:lnTo>
                  <a:cubicBezTo>
                    <a:pt x="21503" y="106245"/>
                    <a:pt x="22855" y="117028"/>
                    <a:pt x="26029" y="127337"/>
                  </a:cubicBezTo>
                  <a:cubicBezTo>
                    <a:pt x="28625" y="134056"/>
                    <a:pt x="33525" y="139633"/>
                    <a:pt x="39854" y="143073"/>
                  </a:cubicBezTo>
                  <a:cubicBezTo>
                    <a:pt x="47186" y="146992"/>
                    <a:pt x="55419" y="148912"/>
                    <a:pt x="63729" y="148637"/>
                  </a:cubicBezTo>
                  <a:cubicBezTo>
                    <a:pt x="79783" y="148637"/>
                    <a:pt x="91279" y="144961"/>
                    <a:pt x="98044" y="137705"/>
                  </a:cubicBezTo>
                  <a:cubicBezTo>
                    <a:pt x="104809" y="130450"/>
                    <a:pt x="108290" y="116331"/>
                    <a:pt x="108290" y="95595"/>
                  </a:cubicBez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041" name="Google Shape;4041;p24"/>
            <p:cNvSpPr/>
            <p:nvPr/>
          </p:nvSpPr>
          <p:spPr>
            <a:xfrm>
              <a:off x="3410843" y="3060862"/>
              <a:ext cx="476086" cy="821035"/>
            </a:xfrm>
            <a:custGeom>
              <a:rect b="b" l="l" r="r" t="t"/>
              <a:pathLst>
                <a:path extrusionOk="0" h="821035" w="476086">
                  <a:moveTo>
                    <a:pt x="476086" y="0"/>
                  </a:moveTo>
                  <a:lnTo>
                    <a:pt x="476086" y="163491"/>
                  </a:lnTo>
                  <a:lnTo>
                    <a:pt x="326836" y="163491"/>
                  </a:lnTo>
                  <a:lnTo>
                    <a:pt x="326836" y="821036"/>
                  </a:lnTo>
                  <a:lnTo>
                    <a:pt x="150035" y="821036"/>
                  </a:lnTo>
                  <a:lnTo>
                    <a:pt x="150035" y="163491"/>
                  </a:lnTo>
                  <a:lnTo>
                    <a:pt x="0" y="163491"/>
                  </a:lnTo>
                  <a:lnTo>
                    <a:pt x="0" y="0"/>
                  </a:lnTo>
                  <a:lnTo>
                    <a:pt x="476086" y="0"/>
                  </a:lnTo>
                  <a:close/>
                </a:path>
              </a:pathLst>
            </a:custGeom>
            <a:solidFill>
              <a:srgbClr val="CE0E2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042" name="Google Shape;4042;p24"/>
            <p:cNvSpPr/>
            <p:nvPr/>
          </p:nvSpPr>
          <p:spPr>
            <a:xfrm>
              <a:off x="3868790" y="3620066"/>
              <a:ext cx="380687" cy="260875"/>
            </a:xfrm>
            <a:custGeom>
              <a:rect b="b" l="l" r="r" t="t"/>
              <a:pathLst>
                <a:path extrusionOk="0" h="260875" w="380687">
                  <a:moveTo>
                    <a:pt x="192979" y="0"/>
                  </a:moveTo>
                  <a:lnTo>
                    <a:pt x="168247" y="7868"/>
                  </a:lnTo>
                  <a:cubicBezTo>
                    <a:pt x="128197" y="20566"/>
                    <a:pt x="86804" y="28553"/>
                    <a:pt x="44905" y="31669"/>
                  </a:cubicBezTo>
                  <a:lnTo>
                    <a:pt x="0" y="32796"/>
                  </a:lnTo>
                  <a:lnTo>
                    <a:pt x="162536" y="260875"/>
                  </a:lnTo>
                  <a:lnTo>
                    <a:pt x="380688" y="260875"/>
                  </a:lnTo>
                  <a:close/>
                </a:path>
              </a:pathLst>
            </a:custGeom>
            <a:solidFill>
              <a:srgbClr val="CE0E2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043" name="Google Shape;4043;p24"/>
            <p:cNvSpPr/>
            <p:nvPr/>
          </p:nvSpPr>
          <p:spPr>
            <a:xfrm>
              <a:off x="3384248" y="3720906"/>
              <a:ext cx="142656" cy="127729"/>
            </a:xfrm>
            <a:custGeom>
              <a:rect b="b" l="l" r="r" t="t"/>
              <a:pathLst>
                <a:path extrusionOk="0" h="127729" w="142656">
                  <a:moveTo>
                    <a:pt x="142657" y="50396"/>
                  </a:moveTo>
                  <a:lnTo>
                    <a:pt x="90055" y="47307"/>
                  </a:lnTo>
                  <a:lnTo>
                    <a:pt x="81672" y="0"/>
                  </a:lnTo>
                  <a:lnTo>
                    <a:pt x="55371" y="45346"/>
                  </a:lnTo>
                  <a:lnTo>
                    <a:pt x="0" y="42135"/>
                  </a:lnTo>
                  <a:lnTo>
                    <a:pt x="38434" y="75030"/>
                  </a:lnTo>
                  <a:lnTo>
                    <a:pt x="12084" y="121969"/>
                  </a:lnTo>
                  <a:lnTo>
                    <a:pt x="62234" y="95791"/>
                  </a:lnTo>
                  <a:lnTo>
                    <a:pt x="111772" y="127729"/>
                  </a:lnTo>
                  <a:lnTo>
                    <a:pt x="96502" y="80030"/>
                  </a:lnTo>
                  <a:lnTo>
                    <a:pt x="142657" y="50396"/>
                  </a:lnTo>
                  <a:close/>
                </a:path>
              </a:pathLst>
            </a:custGeom>
            <a:solidFill>
              <a:srgbClr val="FFCD00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044" name="Google Shape;4044;p24"/>
            <p:cNvSpPr/>
            <p:nvPr/>
          </p:nvSpPr>
          <p:spPr>
            <a:xfrm>
              <a:off x="3244924" y="3563077"/>
              <a:ext cx="133023" cy="114713"/>
            </a:xfrm>
            <a:custGeom>
              <a:rect b="b" l="l" r="r" t="t"/>
              <a:pathLst>
                <a:path extrusionOk="0" h="114713" w="133023">
                  <a:moveTo>
                    <a:pt x="133024" y="45518"/>
                  </a:moveTo>
                  <a:lnTo>
                    <a:pt x="83927" y="42674"/>
                  </a:lnTo>
                  <a:lnTo>
                    <a:pt x="76035" y="0"/>
                  </a:lnTo>
                  <a:lnTo>
                    <a:pt x="51621" y="40812"/>
                  </a:lnTo>
                  <a:lnTo>
                    <a:pt x="0" y="37797"/>
                  </a:lnTo>
                  <a:lnTo>
                    <a:pt x="35860" y="67529"/>
                  </a:lnTo>
                  <a:lnTo>
                    <a:pt x="4216" y="109346"/>
                  </a:lnTo>
                  <a:lnTo>
                    <a:pt x="58068" y="86256"/>
                  </a:lnTo>
                  <a:lnTo>
                    <a:pt x="97017" y="114714"/>
                  </a:lnTo>
                  <a:lnTo>
                    <a:pt x="90006" y="72113"/>
                  </a:lnTo>
                  <a:lnTo>
                    <a:pt x="133024" y="45518"/>
                  </a:lnTo>
                  <a:close/>
                </a:path>
              </a:pathLst>
            </a:custGeom>
            <a:solidFill>
              <a:srgbClr val="FFCD00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045" name="Google Shape;4045;p24"/>
            <p:cNvSpPr/>
            <p:nvPr/>
          </p:nvSpPr>
          <p:spPr>
            <a:xfrm>
              <a:off x="3241223" y="3392821"/>
              <a:ext cx="119812" cy="97874"/>
            </a:xfrm>
            <a:custGeom>
              <a:rect b="b" l="l" r="r" t="t"/>
              <a:pathLst>
                <a:path extrusionOk="0" h="97874" w="119812">
                  <a:moveTo>
                    <a:pt x="119812" y="38973"/>
                  </a:moveTo>
                  <a:lnTo>
                    <a:pt x="75618" y="36424"/>
                  </a:lnTo>
                  <a:lnTo>
                    <a:pt x="68363" y="0"/>
                  </a:lnTo>
                  <a:lnTo>
                    <a:pt x="46523" y="34757"/>
                  </a:lnTo>
                  <a:lnTo>
                    <a:pt x="0" y="32012"/>
                  </a:lnTo>
                  <a:lnTo>
                    <a:pt x="32380" y="57479"/>
                  </a:lnTo>
                  <a:lnTo>
                    <a:pt x="3995" y="92996"/>
                  </a:lnTo>
                  <a:lnTo>
                    <a:pt x="52479" y="73485"/>
                  </a:lnTo>
                  <a:lnTo>
                    <a:pt x="87628" y="97874"/>
                  </a:lnTo>
                  <a:lnTo>
                    <a:pt x="81157" y="61524"/>
                  </a:lnTo>
                  <a:lnTo>
                    <a:pt x="119812" y="38973"/>
                  </a:lnTo>
                  <a:close/>
                </a:path>
              </a:pathLst>
            </a:custGeom>
            <a:solidFill>
              <a:srgbClr val="FFCD00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046" name="Google Shape;4046;p24"/>
            <p:cNvSpPr/>
            <p:nvPr/>
          </p:nvSpPr>
          <p:spPr>
            <a:xfrm>
              <a:off x="3339441" y="3263964"/>
              <a:ext cx="104222" cy="77235"/>
            </a:xfrm>
            <a:custGeom>
              <a:rect b="b" l="l" r="r" t="t"/>
              <a:pathLst>
                <a:path extrusionOk="0" h="77235" w="104222">
                  <a:moveTo>
                    <a:pt x="104223" y="30933"/>
                  </a:moveTo>
                  <a:lnTo>
                    <a:pt x="65813" y="28752"/>
                  </a:lnTo>
                  <a:lnTo>
                    <a:pt x="59318" y="0"/>
                  </a:lnTo>
                  <a:lnTo>
                    <a:pt x="40518" y="27257"/>
                  </a:lnTo>
                  <a:lnTo>
                    <a:pt x="0" y="24879"/>
                  </a:lnTo>
                  <a:lnTo>
                    <a:pt x="28262" y="45101"/>
                  </a:lnTo>
                  <a:lnTo>
                    <a:pt x="3750" y="72995"/>
                  </a:lnTo>
                  <a:lnTo>
                    <a:pt x="45812" y="57823"/>
                  </a:lnTo>
                  <a:lnTo>
                    <a:pt x="76525" y="77236"/>
                  </a:lnTo>
                  <a:lnTo>
                    <a:pt x="70740" y="48557"/>
                  </a:lnTo>
                  <a:lnTo>
                    <a:pt x="104223" y="30933"/>
                  </a:lnTo>
                  <a:close/>
                </a:path>
              </a:pathLst>
            </a:custGeom>
            <a:solidFill>
              <a:srgbClr val="FFCD00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047" name="Google Shape;4047;p24"/>
            <p:cNvSpPr/>
            <p:nvPr/>
          </p:nvSpPr>
          <p:spPr>
            <a:xfrm>
              <a:off x="3754150" y="3062014"/>
              <a:ext cx="470419" cy="575419"/>
            </a:xfrm>
            <a:custGeom>
              <a:rect b="b" l="l" r="r" t="t"/>
              <a:pathLst>
                <a:path extrusionOk="0" h="575419" w="470419">
                  <a:moveTo>
                    <a:pt x="447481" y="168516"/>
                  </a:moveTo>
                  <a:cubicBezTo>
                    <a:pt x="432563" y="134116"/>
                    <a:pt x="410213" y="103445"/>
                    <a:pt x="382036" y="78706"/>
                  </a:cubicBezTo>
                  <a:cubicBezTo>
                    <a:pt x="351869" y="52454"/>
                    <a:pt x="316640" y="32666"/>
                    <a:pt x="278524" y="20565"/>
                  </a:cubicBezTo>
                  <a:cubicBezTo>
                    <a:pt x="236957" y="7279"/>
                    <a:pt x="193623" y="346"/>
                    <a:pt x="149986" y="0"/>
                  </a:cubicBezTo>
                  <a:lnTo>
                    <a:pt x="149986" y="163222"/>
                  </a:lnTo>
                  <a:cubicBezTo>
                    <a:pt x="181316" y="165398"/>
                    <a:pt x="211379" y="176451"/>
                    <a:pt x="236658" y="195087"/>
                  </a:cubicBezTo>
                  <a:cubicBezTo>
                    <a:pt x="264438" y="216020"/>
                    <a:pt x="278328" y="246855"/>
                    <a:pt x="278328" y="287593"/>
                  </a:cubicBezTo>
                  <a:lnTo>
                    <a:pt x="278328" y="290265"/>
                  </a:lnTo>
                  <a:cubicBezTo>
                    <a:pt x="278890" y="324233"/>
                    <a:pt x="264409" y="356712"/>
                    <a:pt x="238766" y="378996"/>
                  </a:cubicBezTo>
                  <a:cubicBezTo>
                    <a:pt x="212539" y="402854"/>
                    <a:pt x="175625" y="414783"/>
                    <a:pt x="128023" y="414783"/>
                  </a:cubicBezTo>
                  <a:lnTo>
                    <a:pt x="0" y="414783"/>
                  </a:lnTo>
                  <a:lnTo>
                    <a:pt x="0" y="575407"/>
                  </a:lnTo>
                  <a:lnTo>
                    <a:pt x="121847" y="575407"/>
                  </a:lnTo>
                  <a:cubicBezTo>
                    <a:pt x="167845" y="575746"/>
                    <a:pt x="213663" y="569624"/>
                    <a:pt x="257959" y="557219"/>
                  </a:cubicBezTo>
                  <a:cubicBezTo>
                    <a:pt x="298033" y="546165"/>
                    <a:pt x="335657" y="527636"/>
                    <a:pt x="368849" y="502608"/>
                  </a:cubicBezTo>
                  <a:cubicBezTo>
                    <a:pt x="400267" y="478567"/>
                    <a:pt x="425765" y="447653"/>
                    <a:pt x="443388" y="412234"/>
                  </a:cubicBezTo>
                  <a:cubicBezTo>
                    <a:pt x="462080" y="373020"/>
                    <a:pt x="471315" y="329969"/>
                    <a:pt x="470351" y="286539"/>
                  </a:cubicBezTo>
                  <a:lnTo>
                    <a:pt x="470350" y="284505"/>
                  </a:lnTo>
                  <a:cubicBezTo>
                    <a:pt x="470886" y="244671"/>
                    <a:pt x="463096" y="205165"/>
                    <a:pt x="447481" y="168516"/>
                  </a:cubicBezTo>
                  <a:close/>
                </a:path>
              </a:pathLst>
            </a:custGeom>
            <a:solidFill>
              <a:srgbClr val="FFCD00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048" name="Google Shape;4048;p24"/>
            <p:cNvSpPr/>
            <p:nvPr/>
          </p:nvSpPr>
          <p:spPr>
            <a:xfrm>
              <a:off x="4386056" y="3386512"/>
              <a:ext cx="147299" cy="185879"/>
            </a:xfrm>
            <a:custGeom>
              <a:rect b="b" l="l" r="r" t="t"/>
              <a:pathLst>
                <a:path extrusionOk="0" h="185879" w="147299">
                  <a:moveTo>
                    <a:pt x="0" y="9"/>
                  </a:moveTo>
                  <a:lnTo>
                    <a:pt x="75986" y="9"/>
                  </a:lnTo>
                  <a:cubicBezTo>
                    <a:pt x="86095" y="-136"/>
                    <a:pt x="96156" y="1430"/>
                    <a:pt x="105742" y="4642"/>
                  </a:cubicBezTo>
                  <a:cubicBezTo>
                    <a:pt x="114087" y="7426"/>
                    <a:pt x="121765" y="11908"/>
                    <a:pt x="128293" y="17805"/>
                  </a:cubicBezTo>
                  <a:cubicBezTo>
                    <a:pt x="134398" y="23495"/>
                    <a:pt x="139205" y="30434"/>
                    <a:pt x="142387" y="38149"/>
                  </a:cubicBezTo>
                  <a:cubicBezTo>
                    <a:pt x="145734" y="46466"/>
                    <a:pt x="147400" y="55363"/>
                    <a:pt x="147289" y="64327"/>
                  </a:cubicBezTo>
                  <a:lnTo>
                    <a:pt x="147289" y="64842"/>
                  </a:lnTo>
                  <a:cubicBezTo>
                    <a:pt x="147460" y="74654"/>
                    <a:pt x="145425" y="84380"/>
                    <a:pt x="141333" y="93300"/>
                  </a:cubicBezTo>
                  <a:cubicBezTo>
                    <a:pt x="137583" y="101246"/>
                    <a:pt x="132076" y="108236"/>
                    <a:pt x="125229" y="113742"/>
                  </a:cubicBezTo>
                  <a:cubicBezTo>
                    <a:pt x="118178" y="119380"/>
                    <a:pt x="110093" y="123585"/>
                    <a:pt x="101428" y="126121"/>
                  </a:cubicBezTo>
                  <a:cubicBezTo>
                    <a:pt x="91878" y="128923"/>
                    <a:pt x="81968" y="130311"/>
                    <a:pt x="72015" y="130239"/>
                  </a:cubicBezTo>
                  <a:lnTo>
                    <a:pt x="40959" y="130239"/>
                  </a:lnTo>
                  <a:lnTo>
                    <a:pt x="40959" y="185880"/>
                  </a:lnTo>
                  <a:lnTo>
                    <a:pt x="25" y="185880"/>
                  </a:lnTo>
                  <a:close/>
                  <a:moveTo>
                    <a:pt x="73338" y="93815"/>
                  </a:moveTo>
                  <a:cubicBezTo>
                    <a:pt x="82025" y="94338"/>
                    <a:pt x="90570" y="91434"/>
                    <a:pt x="97139" y="85726"/>
                  </a:cubicBezTo>
                  <a:cubicBezTo>
                    <a:pt x="102704" y="80561"/>
                    <a:pt x="105798" y="73266"/>
                    <a:pt x="105644" y="65676"/>
                  </a:cubicBezTo>
                  <a:lnTo>
                    <a:pt x="105644" y="65161"/>
                  </a:lnTo>
                  <a:cubicBezTo>
                    <a:pt x="106186" y="57137"/>
                    <a:pt x="102872" y="49336"/>
                    <a:pt x="96722" y="44154"/>
                  </a:cubicBezTo>
                  <a:cubicBezTo>
                    <a:pt x="89683" y="39137"/>
                    <a:pt x="81132" y="36696"/>
                    <a:pt x="72505" y="37242"/>
                  </a:cubicBezTo>
                  <a:lnTo>
                    <a:pt x="40934" y="37242"/>
                  </a:lnTo>
                  <a:lnTo>
                    <a:pt x="40934" y="94133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049" name="Google Shape;4049;p24"/>
            <p:cNvSpPr/>
            <p:nvPr/>
          </p:nvSpPr>
          <p:spPr>
            <a:xfrm>
              <a:off x="4561190" y="3378555"/>
              <a:ext cx="40394" cy="193836"/>
            </a:xfrm>
            <a:custGeom>
              <a:rect b="b" l="l" r="r" t="t"/>
              <a:pathLst>
                <a:path extrusionOk="0" h="193836" w="40394">
                  <a:moveTo>
                    <a:pt x="0" y="0"/>
                  </a:moveTo>
                  <a:lnTo>
                    <a:pt x="40395" y="0"/>
                  </a:lnTo>
                  <a:lnTo>
                    <a:pt x="40395" y="193837"/>
                  </a:lnTo>
                  <a:lnTo>
                    <a:pt x="0" y="193837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050" name="Google Shape;4050;p24"/>
            <p:cNvSpPr/>
            <p:nvPr/>
          </p:nvSpPr>
          <p:spPr>
            <a:xfrm>
              <a:off x="4631083" y="3428492"/>
              <a:ext cx="131451" cy="146753"/>
            </a:xfrm>
            <a:custGeom>
              <a:rect b="b" l="l" r="r" t="t"/>
              <a:pathLst>
                <a:path extrusionOk="0" h="146753" w="131451">
                  <a:moveTo>
                    <a:pt x="48914" y="146718"/>
                  </a:moveTo>
                  <a:cubicBezTo>
                    <a:pt x="42482" y="146799"/>
                    <a:pt x="36078" y="145856"/>
                    <a:pt x="29942" y="143924"/>
                  </a:cubicBezTo>
                  <a:cubicBezTo>
                    <a:pt x="24245" y="142217"/>
                    <a:pt x="18946" y="139392"/>
                    <a:pt x="14353" y="135614"/>
                  </a:cubicBezTo>
                  <a:cubicBezTo>
                    <a:pt x="9924" y="131848"/>
                    <a:pt x="6355" y="127176"/>
                    <a:pt x="3887" y="121912"/>
                  </a:cubicBezTo>
                  <a:cubicBezTo>
                    <a:pt x="1216" y="116037"/>
                    <a:pt x="-108" y="109638"/>
                    <a:pt x="14" y="103185"/>
                  </a:cubicBezTo>
                  <a:lnTo>
                    <a:pt x="14" y="102646"/>
                  </a:lnTo>
                  <a:cubicBezTo>
                    <a:pt x="-157" y="95671"/>
                    <a:pt x="1286" y="88750"/>
                    <a:pt x="4229" y="82424"/>
                  </a:cubicBezTo>
                  <a:cubicBezTo>
                    <a:pt x="7016" y="76848"/>
                    <a:pt x="11091" y="72017"/>
                    <a:pt x="16117" y="68330"/>
                  </a:cubicBezTo>
                  <a:cubicBezTo>
                    <a:pt x="21503" y="64464"/>
                    <a:pt x="27563" y="61637"/>
                    <a:pt x="33986" y="59996"/>
                  </a:cubicBezTo>
                  <a:cubicBezTo>
                    <a:pt x="41582" y="58038"/>
                    <a:pt x="49405" y="57099"/>
                    <a:pt x="57248" y="57202"/>
                  </a:cubicBezTo>
                  <a:cubicBezTo>
                    <a:pt x="63622" y="57127"/>
                    <a:pt x="69990" y="57644"/>
                    <a:pt x="76269" y="58746"/>
                  </a:cubicBezTo>
                  <a:cubicBezTo>
                    <a:pt x="81616" y="59807"/>
                    <a:pt x="86882" y="61241"/>
                    <a:pt x="92030" y="63036"/>
                  </a:cubicBezTo>
                  <a:lnTo>
                    <a:pt x="92030" y="60707"/>
                  </a:lnTo>
                  <a:cubicBezTo>
                    <a:pt x="92542" y="53416"/>
                    <a:pt x="89721" y="46285"/>
                    <a:pt x="84358" y="41319"/>
                  </a:cubicBezTo>
                  <a:cubicBezTo>
                    <a:pt x="77855" y="36443"/>
                    <a:pt x="69819" y="34060"/>
                    <a:pt x="61709" y="34603"/>
                  </a:cubicBezTo>
                  <a:cubicBezTo>
                    <a:pt x="54771" y="34506"/>
                    <a:pt x="47842" y="35164"/>
                    <a:pt x="41046" y="36563"/>
                  </a:cubicBezTo>
                  <a:cubicBezTo>
                    <a:pt x="34682" y="38136"/>
                    <a:pt x="28427" y="40117"/>
                    <a:pt x="22319" y="42495"/>
                  </a:cubicBezTo>
                  <a:lnTo>
                    <a:pt x="12269" y="11684"/>
                  </a:lnTo>
                  <a:cubicBezTo>
                    <a:pt x="20199" y="8276"/>
                    <a:pt x="28398" y="5529"/>
                    <a:pt x="36781" y="3473"/>
                  </a:cubicBezTo>
                  <a:cubicBezTo>
                    <a:pt x="46930" y="1072"/>
                    <a:pt x="57334" y="-89"/>
                    <a:pt x="67763" y="17"/>
                  </a:cubicBezTo>
                  <a:cubicBezTo>
                    <a:pt x="77406" y="-172"/>
                    <a:pt x="87014" y="1236"/>
                    <a:pt x="96197" y="4184"/>
                  </a:cubicBezTo>
                  <a:cubicBezTo>
                    <a:pt x="103551" y="6606"/>
                    <a:pt x="110257" y="10672"/>
                    <a:pt x="115806" y="16072"/>
                  </a:cubicBezTo>
                  <a:cubicBezTo>
                    <a:pt x="121279" y="21564"/>
                    <a:pt x="125356" y="28288"/>
                    <a:pt x="127694" y="35681"/>
                  </a:cubicBezTo>
                  <a:cubicBezTo>
                    <a:pt x="130296" y="44084"/>
                    <a:pt x="131562" y="52843"/>
                    <a:pt x="131444" y="61639"/>
                  </a:cubicBezTo>
                  <a:lnTo>
                    <a:pt x="131444" y="143899"/>
                  </a:lnTo>
                  <a:lnTo>
                    <a:pt x="92226" y="143899"/>
                  </a:lnTo>
                  <a:lnTo>
                    <a:pt x="92226" y="128702"/>
                  </a:lnTo>
                  <a:cubicBezTo>
                    <a:pt x="87205" y="134219"/>
                    <a:pt x="81140" y="138684"/>
                    <a:pt x="74381" y="141840"/>
                  </a:cubicBezTo>
                  <a:cubicBezTo>
                    <a:pt x="66365" y="145355"/>
                    <a:pt x="57661" y="147022"/>
                    <a:pt x="48914" y="146718"/>
                  </a:cubicBezTo>
                  <a:close/>
                  <a:moveTo>
                    <a:pt x="61170" y="118824"/>
                  </a:moveTo>
                  <a:cubicBezTo>
                    <a:pt x="69390" y="119241"/>
                    <a:pt x="77503" y="116808"/>
                    <a:pt x="84137" y="111936"/>
                  </a:cubicBezTo>
                  <a:cubicBezTo>
                    <a:pt x="89664" y="107683"/>
                    <a:pt x="92855" y="101066"/>
                    <a:pt x="92741" y="94092"/>
                  </a:cubicBezTo>
                  <a:lnTo>
                    <a:pt x="92740" y="86935"/>
                  </a:lnTo>
                  <a:cubicBezTo>
                    <a:pt x="88925" y="85235"/>
                    <a:pt x="84940" y="83945"/>
                    <a:pt x="80852" y="83086"/>
                  </a:cubicBezTo>
                  <a:cubicBezTo>
                    <a:pt x="76285" y="82050"/>
                    <a:pt x="71613" y="81548"/>
                    <a:pt x="66930" y="81591"/>
                  </a:cubicBezTo>
                  <a:cubicBezTo>
                    <a:pt x="59758" y="81217"/>
                    <a:pt x="52637" y="82974"/>
                    <a:pt x="46463" y="86640"/>
                  </a:cubicBezTo>
                  <a:cubicBezTo>
                    <a:pt x="41580" y="89895"/>
                    <a:pt x="38784" y="95489"/>
                    <a:pt x="39109" y="101347"/>
                  </a:cubicBezTo>
                  <a:lnTo>
                    <a:pt x="39110" y="101886"/>
                  </a:lnTo>
                  <a:cubicBezTo>
                    <a:pt x="38811" y="106862"/>
                    <a:pt x="41053" y="111651"/>
                    <a:pt x="45066" y="114608"/>
                  </a:cubicBezTo>
                  <a:cubicBezTo>
                    <a:pt x="49818" y="117760"/>
                    <a:pt x="55483" y="119243"/>
                    <a:pt x="61170" y="118824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051" name="Google Shape;4051;p24"/>
            <p:cNvSpPr/>
            <p:nvPr/>
          </p:nvSpPr>
          <p:spPr>
            <a:xfrm>
              <a:off x="4796892" y="3427299"/>
              <a:ext cx="130618" cy="145092"/>
            </a:xfrm>
            <a:custGeom>
              <a:rect b="b" l="l" r="r" t="t"/>
              <a:pathLst>
                <a:path extrusionOk="0" h="145092" w="130618">
                  <a:moveTo>
                    <a:pt x="0" y="2926"/>
                  </a:moveTo>
                  <a:lnTo>
                    <a:pt x="40395" y="2926"/>
                  </a:lnTo>
                  <a:lnTo>
                    <a:pt x="40395" y="23271"/>
                  </a:lnTo>
                  <a:cubicBezTo>
                    <a:pt x="42724" y="20159"/>
                    <a:pt x="45245" y="17195"/>
                    <a:pt x="47944" y="14398"/>
                  </a:cubicBezTo>
                  <a:cubicBezTo>
                    <a:pt x="50739" y="11608"/>
                    <a:pt x="53839" y="9141"/>
                    <a:pt x="57185" y="7044"/>
                  </a:cubicBezTo>
                  <a:cubicBezTo>
                    <a:pt x="60649" y="4865"/>
                    <a:pt x="64392" y="3166"/>
                    <a:pt x="68313" y="1995"/>
                  </a:cubicBezTo>
                  <a:cubicBezTo>
                    <a:pt x="72812" y="686"/>
                    <a:pt x="77478" y="42"/>
                    <a:pt x="82162" y="83"/>
                  </a:cubicBezTo>
                  <a:cubicBezTo>
                    <a:pt x="95563" y="-729"/>
                    <a:pt x="108633" y="4442"/>
                    <a:pt x="117851" y="14202"/>
                  </a:cubicBezTo>
                  <a:cubicBezTo>
                    <a:pt x="126817" y="25065"/>
                    <a:pt x="131344" y="38917"/>
                    <a:pt x="130524" y="52979"/>
                  </a:cubicBezTo>
                  <a:lnTo>
                    <a:pt x="130524" y="145093"/>
                  </a:lnTo>
                  <a:lnTo>
                    <a:pt x="90129" y="145093"/>
                  </a:lnTo>
                  <a:lnTo>
                    <a:pt x="90129" y="65994"/>
                  </a:lnTo>
                  <a:cubicBezTo>
                    <a:pt x="90689" y="58254"/>
                    <a:pt x="88406" y="50576"/>
                    <a:pt x="83707" y="44400"/>
                  </a:cubicBezTo>
                  <a:cubicBezTo>
                    <a:pt x="79161" y="39399"/>
                    <a:pt x="72612" y="36700"/>
                    <a:pt x="65862" y="37046"/>
                  </a:cubicBezTo>
                  <a:cubicBezTo>
                    <a:pt x="58914" y="36668"/>
                    <a:pt x="52150" y="39356"/>
                    <a:pt x="47356" y="44400"/>
                  </a:cubicBezTo>
                  <a:cubicBezTo>
                    <a:pt x="42428" y="50471"/>
                    <a:pt x="40008" y="58197"/>
                    <a:pt x="40591" y="65994"/>
                  </a:cubicBezTo>
                  <a:lnTo>
                    <a:pt x="40591" y="145093"/>
                  </a:lnTo>
                  <a:lnTo>
                    <a:pt x="245" y="145093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052" name="Google Shape;4052;p24"/>
            <p:cNvSpPr/>
            <p:nvPr/>
          </p:nvSpPr>
          <p:spPr>
            <a:xfrm>
              <a:off x="5035791" y="3378555"/>
              <a:ext cx="150072" cy="196683"/>
            </a:xfrm>
            <a:custGeom>
              <a:rect b="b" l="l" r="r" t="t"/>
              <a:pathLst>
                <a:path extrusionOk="0" h="196683" w="150072">
                  <a:moveTo>
                    <a:pt x="65043" y="196655"/>
                  </a:moveTo>
                  <a:cubicBezTo>
                    <a:pt x="56739" y="196654"/>
                    <a:pt x="48514" y="195039"/>
                    <a:pt x="40826" y="191900"/>
                  </a:cubicBezTo>
                  <a:cubicBezTo>
                    <a:pt x="32931" y="188704"/>
                    <a:pt x="25810" y="183857"/>
                    <a:pt x="19942" y="177684"/>
                  </a:cubicBezTo>
                  <a:cubicBezTo>
                    <a:pt x="13639" y="170993"/>
                    <a:pt x="8710" y="163132"/>
                    <a:pt x="5431" y="154545"/>
                  </a:cubicBezTo>
                  <a:cubicBezTo>
                    <a:pt x="1657" y="144490"/>
                    <a:pt x="-182" y="133811"/>
                    <a:pt x="14" y="123072"/>
                  </a:cubicBezTo>
                  <a:lnTo>
                    <a:pt x="14" y="122533"/>
                  </a:lnTo>
                  <a:cubicBezTo>
                    <a:pt x="-180" y="111778"/>
                    <a:pt x="1658" y="101084"/>
                    <a:pt x="5431" y="91011"/>
                  </a:cubicBezTo>
                  <a:cubicBezTo>
                    <a:pt x="8771" y="82469"/>
                    <a:pt x="13694" y="74636"/>
                    <a:pt x="19941" y="67921"/>
                  </a:cubicBezTo>
                  <a:cubicBezTo>
                    <a:pt x="25719" y="61743"/>
                    <a:pt x="32769" y="56892"/>
                    <a:pt x="40604" y="53705"/>
                  </a:cubicBezTo>
                  <a:cubicBezTo>
                    <a:pt x="48371" y="50469"/>
                    <a:pt x="56702" y="48802"/>
                    <a:pt x="65116" y="48802"/>
                  </a:cubicBezTo>
                  <a:cubicBezTo>
                    <a:pt x="74434" y="48441"/>
                    <a:pt x="83674" y="50637"/>
                    <a:pt x="91833" y="55151"/>
                  </a:cubicBezTo>
                  <a:cubicBezTo>
                    <a:pt x="98547" y="59143"/>
                    <a:pt x="104572" y="64191"/>
                    <a:pt x="109678" y="70103"/>
                  </a:cubicBezTo>
                  <a:lnTo>
                    <a:pt x="109678" y="0"/>
                  </a:lnTo>
                  <a:lnTo>
                    <a:pt x="150073" y="0"/>
                  </a:lnTo>
                  <a:lnTo>
                    <a:pt x="150073" y="193837"/>
                  </a:lnTo>
                  <a:lnTo>
                    <a:pt x="109163" y="193837"/>
                  </a:lnTo>
                  <a:lnTo>
                    <a:pt x="109163" y="173492"/>
                  </a:lnTo>
                  <a:cubicBezTo>
                    <a:pt x="104321" y="180105"/>
                    <a:pt x="98265" y="185736"/>
                    <a:pt x="91319" y="190086"/>
                  </a:cubicBezTo>
                  <a:cubicBezTo>
                    <a:pt x="83348" y="194693"/>
                    <a:pt x="74244" y="196969"/>
                    <a:pt x="65043" y="196655"/>
                  </a:cubicBezTo>
                  <a:close/>
                  <a:moveTo>
                    <a:pt x="75387" y="162339"/>
                  </a:moveTo>
                  <a:cubicBezTo>
                    <a:pt x="80020" y="162374"/>
                    <a:pt x="84607" y="161422"/>
                    <a:pt x="88843" y="159545"/>
                  </a:cubicBezTo>
                  <a:cubicBezTo>
                    <a:pt x="92998" y="157697"/>
                    <a:pt x="96708" y="154980"/>
                    <a:pt x="99726" y="151579"/>
                  </a:cubicBezTo>
                  <a:cubicBezTo>
                    <a:pt x="102938" y="147918"/>
                    <a:pt x="105432" y="143685"/>
                    <a:pt x="107080" y="139103"/>
                  </a:cubicBezTo>
                  <a:cubicBezTo>
                    <a:pt x="108996" y="133961"/>
                    <a:pt x="109943" y="128509"/>
                    <a:pt x="109874" y="123023"/>
                  </a:cubicBezTo>
                  <a:lnTo>
                    <a:pt x="109874" y="122484"/>
                  </a:lnTo>
                  <a:cubicBezTo>
                    <a:pt x="109944" y="116989"/>
                    <a:pt x="108997" y="111530"/>
                    <a:pt x="107080" y="106380"/>
                  </a:cubicBezTo>
                  <a:cubicBezTo>
                    <a:pt x="105408" y="101801"/>
                    <a:pt x="102917" y="97565"/>
                    <a:pt x="99727" y="93879"/>
                  </a:cubicBezTo>
                  <a:cubicBezTo>
                    <a:pt x="90096" y="83489"/>
                    <a:pt x="74962" y="80297"/>
                    <a:pt x="61955" y="85913"/>
                  </a:cubicBezTo>
                  <a:cubicBezTo>
                    <a:pt x="57789" y="87802"/>
                    <a:pt x="54046" y="90512"/>
                    <a:pt x="50949" y="93879"/>
                  </a:cubicBezTo>
                  <a:cubicBezTo>
                    <a:pt x="47671" y="97489"/>
                    <a:pt x="45109" y="101690"/>
                    <a:pt x="43400" y="106257"/>
                  </a:cubicBezTo>
                  <a:cubicBezTo>
                    <a:pt x="41434" y="111436"/>
                    <a:pt x="40486" y="116946"/>
                    <a:pt x="40606" y="122484"/>
                  </a:cubicBezTo>
                  <a:lnTo>
                    <a:pt x="40605" y="123023"/>
                  </a:lnTo>
                  <a:cubicBezTo>
                    <a:pt x="40512" y="128511"/>
                    <a:pt x="41460" y="133968"/>
                    <a:pt x="43399" y="139103"/>
                  </a:cubicBezTo>
                  <a:cubicBezTo>
                    <a:pt x="45073" y="143716"/>
                    <a:pt x="47638" y="147955"/>
                    <a:pt x="50949" y="151579"/>
                  </a:cubicBezTo>
                  <a:cubicBezTo>
                    <a:pt x="54032" y="154961"/>
                    <a:pt x="57778" y="157673"/>
                    <a:pt x="61954" y="159545"/>
                  </a:cubicBezTo>
                  <a:cubicBezTo>
                    <a:pt x="66183" y="161419"/>
                    <a:pt x="70762" y="162371"/>
                    <a:pt x="75387" y="162339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053" name="Google Shape;4053;p24"/>
            <p:cNvSpPr/>
            <p:nvPr/>
          </p:nvSpPr>
          <p:spPr>
            <a:xfrm>
              <a:off x="5214466" y="3427192"/>
              <a:ext cx="139878" cy="148574"/>
            </a:xfrm>
            <a:custGeom>
              <a:rect b="b" l="l" r="r" t="t"/>
              <a:pathLst>
                <a:path extrusionOk="0" h="148574" w="139878">
                  <a:moveTo>
                    <a:pt x="74690" y="148558"/>
                  </a:moveTo>
                  <a:cubicBezTo>
                    <a:pt x="64536" y="148657"/>
                    <a:pt x="54453" y="146862"/>
                    <a:pt x="44958" y="143264"/>
                  </a:cubicBezTo>
                  <a:cubicBezTo>
                    <a:pt x="36069" y="139882"/>
                    <a:pt x="27974" y="134700"/>
                    <a:pt x="21182" y="128042"/>
                  </a:cubicBezTo>
                  <a:cubicBezTo>
                    <a:pt x="14469" y="121420"/>
                    <a:pt x="9166" y="113507"/>
                    <a:pt x="5593" y="104781"/>
                  </a:cubicBezTo>
                  <a:cubicBezTo>
                    <a:pt x="1799" y="95332"/>
                    <a:pt x="-100" y="85229"/>
                    <a:pt x="4" y="75048"/>
                  </a:cubicBezTo>
                  <a:lnTo>
                    <a:pt x="4" y="74509"/>
                  </a:lnTo>
                  <a:cubicBezTo>
                    <a:pt x="-53" y="64690"/>
                    <a:pt x="1726" y="54947"/>
                    <a:pt x="5249" y="45781"/>
                  </a:cubicBezTo>
                  <a:cubicBezTo>
                    <a:pt x="8484" y="36992"/>
                    <a:pt x="13386" y="28910"/>
                    <a:pt x="19686" y="21981"/>
                  </a:cubicBezTo>
                  <a:cubicBezTo>
                    <a:pt x="25928" y="15197"/>
                    <a:pt x="33483" y="9751"/>
                    <a:pt x="41894" y="5975"/>
                  </a:cubicBezTo>
                  <a:cubicBezTo>
                    <a:pt x="50879" y="1977"/>
                    <a:pt x="60615" y="-54"/>
                    <a:pt x="70449" y="19"/>
                  </a:cubicBezTo>
                  <a:cubicBezTo>
                    <a:pt x="81086" y="-226"/>
                    <a:pt x="91640" y="1953"/>
                    <a:pt x="101309" y="6392"/>
                  </a:cubicBezTo>
                  <a:cubicBezTo>
                    <a:pt x="109713" y="10437"/>
                    <a:pt x="117113" y="16297"/>
                    <a:pt x="122978" y="23550"/>
                  </a:cubicBezTo>
                  <a:cubicBezTo>
                    <a:pt x="128809" y="30855"/>
                    <a:pt x="133133" y="39245"/>
                    <a:pt x="135699" y="48233"/>
                  </a:cubicBezTo>
                  <a:cubicBezTo>
                    <a:pt x="138479" y="57680"/>
                    <a:pt x="139883" y="67480"/>
                    <a:pt x="139866" y="77328"/>
                  </a:cubicBezTo>
                  <a:lnTo>
                    <a:pt x="139866" y="82377"/>
                  </a:lnTo>
                  <a:cubicBezTo>
                    <a:pt x="139922" y="84247"/>
                    <a:pt x="139798" y="86119"/>
                    <a:pt x="139499" y="87966"/>
                  </a:cubicBezTo>
                  <a:lnTo>
                    <a:pt x="40448" y="87966"/>
                  </a:lnTo>
                  <a:cubicBezTo>
                    <a:pt x="41770" y="96136"/>
                    <a:pt x="46001" y="103553"/>
                    <a:pt x="52361" y="108849"/>
                  </a:cubicBezTo>
                  <a:cubicBezTo>
                    <a:pt x="58928" y="113680"/>
                    <a:pt x="66935" y="116150"/>
                    <a:pt x="75083" y="115860"/>
                  </a:cubicBezTo>
                  <a:cubicBezTo>
                    <a:pt x="81204" y="115955"/>
                    <a:pt x="87278" y="114787"/>
                    <a:pt x="92927" y="112428"/>
                  </a:cubicBezTo>
                  <a:cubicBezTo>
                    <a:pt x="99004" y="109640"/>
                    <a:pt x="104572" y="105853"/>
                    <a:pt x="109399" y="101226"/>
                  </a:cubicBezTo>
                  <a:lnTo>
                    <a:pt x="132733" y="121865"/>
                  </a:lnTo>
                  <a:cubicBezTo>
                    <a:pt x="126118" y="130138"/>
                    <a:pt x="117745" y="136836"/>
                    <a:pt x="108222" y="141474"/>
                  </a:cubicBezTo>
                  <a:cubicBezTo>
                    <a:pt x="97737" y="146378"/>
                    <a:pt x="86263" y="148802"/>
                    <a:pt x="74690" y="148558"/>
                  </a:cubicBezTo>
                  <a:close/>
                  <a:moveTo>
                    <a:pt x="100746" y="63013"/>
                  </a:moveTo>
                  <a:cubicBezTo>
                    <a:pt x="99913" y="54826"/>
                    <a:pt x="96526" y="47108"/>
                    <a:pt x="91064" y="40953"/>
                  </a:cubicBezTo>
                  <a:cubicBezTo>
                    <a:pt x="85796" y="35297"/>
                    <a:pt x="78319" y="32225"/>
                    <a:pt x="70597" y="32545"/>
                  </a:cubicBezTo>
                  <a:cubicBezTo>
                    <a:pt x="62863" y="32223"/>
                    <a:pt x="55362" y="35241"/>
                    <a:pt x="50007" y="40830"/>
                  </a:cubicBezTo>
                  <a:cubicBezTo>
                    <a:pt x="44459" y="46988"/>
                    <a:pt x="40897" y="54676"/>
                    <a:pt x="39786" y="62890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054" name="Google Shape;4054;p24"/>
            <p:cNvSpPr/>
            <p:nvPr/>
          </p:nvSpPr>
          <p:spPr>
            <a:xfrm>
              <a:off x="5468506" y="3386521"/>
              <a:ext cx="160892" cy="185870"/>
            </a:xfrm>
            <a:custGeom>
              <a:rect b="b" l="l" r="r" t="t"/>
              <a:pathLst>
                <a:path extrusionOk="0" h="185870" w="160892">
                  <a:moveTo>
                    <a:pt x="0" y="0"/>
                  </a:moveTo>
                  <a:lnTo>
                    <a:pt x="85079" y="0"/>
                  </a:lnTo>
                  <a:cubicBezTo>
                    <a:pt x="108627" y="0"/>
                    <a:pt x="126692" y="6283"/>
                    <a:pt x="139274" y="18849"/>
                  </a:cubicBezTo>
                  <a:cubicBezTo>
                    <a:pt x="150231" y="30231"/>
                    <a:pt x="156019" y="45620"/>
                    <a:pt x="155280" y="61401"/>
                  </a:cubicBezTo>
                  <a:lnTo>
                    <a:pt x="155280" y="61916"/>
                  </a:lnTo>
                  <a:cubicBezTo>
                    <a:pt x="155858" y="75073"/>
                    <a:pt x="151952" y="88036"/>
                    <a:pt x="144201" y="98683"/>
                  </a:cubicBezTo>
                  <a:cubicBezTo>
                    <a:pt x="136741" y="108220"/>
                    <a:pt x="126741" y="115459"/>
                    <a:pt x="115351" y="119567"/>
                  </a:cubicBezTo>
                  <a:lnTo>
                    <a:pt x="160893" y="185870"/>
                  </a:lnTo>
                  <a:lnTo>
                    <a:pt x="113292" y="185870"/>
                  </a:lnTo>
                  <a:lnTo>
                    <a:pt x="73534" y="126479"/>
                  </a:lnTo>
                  <a:lnTo>
                    <a:pt x="41351" y="126479"/>
                  </a:lnTo>
                  <a:lnTo>
                    <a:pt x="41351" y="185870"/>
                  </a:lnTo>
                  <a:lnTo>
                    <a:pt x="417" y="185870"/>
                  </a:lnTo>
                  <a:close/>
                  <a:moveTo>
                    <a:pt x="82481" y="90276"/>
                  </a:moveTo>
                  <a:cubicBezTo>
                    <a:pt x="90852" y="90835"/>
                    <a:pt x="99134" y="88287"/>
                    <a:pt x="105742" y="83118"/>
                  </a:cubicBezTo>
                  <a:cubicBezTo>
                    <a:pt x="111188" y="78280"/>
                    <a:pt x="114175" y="71253"/>
                    <a:pt x="113880" y="63975"/>
                  </a:cubicBezTo>
                  <a:lnTo>
                    <a:pt x="113880" y="63436"/>
                  </a:lnTo>
                  <a:cubicBezTo>
                    <a:pt x="114358" y="55883"/>
                    <a:pt x="111208" y="48554"/>
                    <a:pt x="105399" y="43704"/>
                  </a:cubicBezTo>
                  <a:cubicBezTo>
                    <a:pt x="98450" y="38849"/>
                    <a:pt x="90059" y="36498"/>
                    <a:pt x="81599" y="37037"/>
                  </a:cubicBezTo>
                  <a:lnTo>
                    <a:pt x="40909" y="37037"/>
                  </a:lnTo>
                  <a:lnTo>
                    <a:pt x="40909" y="90570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055" name="Google Shape;4055;p24"/>
            <p:cNvSpPr/>
            <p:nvPr/>
          </p:nvSpPr>
          <p:spPr>
            <a:xfrm>
              <a:off x="5649467" y="3427241"/>
              <a:ext cx="139810" cy="148526"/>
            </a:xfrm>
            <a:custGeom>
              <a:rect b="b" l="l" r="r" t="t"/>
              <a:pathLst>
                <a:path extrusionOk="0" h="148526" w="139810">
                  <a:moveTo>
                    <a:pt x="74571" y="148509"/>
                  </a:moveTo>
                  <a:cubicBezTo>
                    <a:pt x="64409" y="148608"/>
                    <a:pt x="54318" y="146813"/>
                    <a:pt x="44814" y="143215"/>
                  </a:cubicBezTo>
                  <a:cubicBezTo>
                    <a:pt x="26950" y="136440"/>
                    <a:pt x="12731" y="122505"/>
                    <a:pt x="5596" y="104781"/>
                  </a:cubicBezTo>
                  <a:cubicBezTo>
                    <a:pt x="1766" y="95343"/>
                    <a:pt x="-135" y="85233"/>
                    <a:pt x="7" y="75048"/>
                  </a:cubicBezTo>
                  <a:lnTo>
                    <a:pt x="7" y="74509"/>
                  </a:lnTo>
                  <a:cubicBezTo>
                    <a:pt x="-48" y="64697"/>
                    <a:pt x="1705" y="54958"/>
                    <a:pt x="5180" y="45782"/>
                  </a:cubicBezTo>
                  <a:cubicBezTo>
                    <a:pt x="8417" y="36977"/>
                    <a:pt x="13346" y="28891"/>
                    <a:pt x="19690" y="21981"/>
                  </a:cubicBezTo>
                  <a:cubicBezTo>
                    <a:pt x="25923" y="15186"/>
                    <a:pt x="33480" y="9739"/>
                    <a:pt x="41898" y="5975"/>
                  </a:cubicBezTo>
                  <a:cubicBezTo>
                    <a:pt x="50875" y="1977"/>
                    <a:pt x="60603" y="-54"/>
                    <a:pt x="70429" y="19"/>
                  </a:cubicBezTo>
                  <a:cubicBezTo>
                    <a:pt x="81058" y="-227"/>
                    <a:pt x="91603" y="1953"/>
                    <a:pt x="101264" y="6392"/>
                  </a:cubicBezTo>
                  <a:cubicBezTo>
                    <a:pt x="109656" y="10444"/>
                    <a:pt x="117047" y="16304"/>
                    <a:pt x="122908" y="23550"/>
                  </a:cubicBezTo>
                  <a:cubicBezTo>
                    <a:pt x="128766" y="30849"/>
                    <a:pt x="133116" y="39239"/>
                    <a:pt x="135703" y="48233"/>
                  </a:cubicBezTo>
                  <a:cubicBezTo>
                    <a:pt x="138460" y="57684"/>
                    <a:pt x="139838" y="67483"/>
                    <a:pt x="139796" y="77328"/>
                  </a:cubicBezTo>
                  <a:lnTo>
                    <a:pt x="139796" y="82377"/>
                  </a:lnTo>
                  <a:cubicBezTo>
                    <a:pt x="139859" y="84250"/>
                    <a:pt x="139719" y="86123"/>
                    <a:pt x="139380" y="87966"/>
                  </a:cubicBezTo>
                  <a:lnTo>
                    <a:pt x="40280" y="87966"/>
                  </a:lnTo>
                  <a:cubicBezTo>
                    <a:pt x="41557" y="96146"/>
                    <a:pt x="45786" y="103575"/>
                    <a:pt x="52168" y="108850"/>
                  </a:cubicBezTo>
                  <a:cubicBezTo>
                    <a:pt x="58743" y="113683"/>
                    <a:pt x="66759" y="116154"/>
                    <a:pt x="74915" y="115860"/>
                  </a:cubicBezTo>
                  <a:cubicBezTo>
                    <a:pt x="81034" y="115938"/>
                    <a:pt x="87105" y="114771"/>
                    <a:pt x="92759" y="112428"/>
                  </a:cubicBezTo>
                  <a:cubicBezTo>
                    <a:pt x="98814" y="109601"/>
                    <a:pt x="104376" y="105819"/>
                    <a:pt x="109231" y="101226"/>
                  </a:cubicBezTo>
                  <a:lnTo>
                    <a:pt x="132320" y="121694"/>
                  </a:lnTo>
                  <a:cubicBezTo>
                    <a:pt x="125818" y="129979"/>
                    <a:pt x="117565" y="136725"/>
                    <a:pt x="108152" y="141450"/>
                  </a:cubicBezTo>
                  <a:cubicBezTo>
                    <a:pt x="97646" y="146343"/>
                    <a:pt x="86157" y="148759"/>
                    <a:pt x="74571" y="148509"/>
                  </a:cubicBezTo>
                  <a:close/>
                  <a:moveTo>
                    <a:pt x="100627" y="62964"/>
                  </a:moveTo>
                  <a:cubicBezTo>
                    <a:pt x="99797" y="54795"/>
                    <a:pt x="96448" y="47085"/>
                    <a:pt x="91043" y="40904"/>
                  </a:cubicBezTo>
                  <a:cubicBezTo>
                    <a:pt x="85763" y="35264"/>
                    <a:pt x="78295" y="32196"/>
                    <a:pt x="70575" y="32496"/>
                  </a:cubicBezTo>
                  <a:cubicBezTo>
                    <a:pt x="62850" y="32181"/>
                    <a:pt x="55361" y="35199"/>
                    <a:pt x="50011" y="40781"/>
                  </a:cubicBezTo>
                  <a:cubicBezTo>
                    <a:pt x="44436" y="46925"/>
                    <a:pt x="40863" y="54619"/>
                    <a:pt x="39765" y="62842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056" name="Google Shape;4056;p24"/>
            <p:cNvSpPr/>
            <p:nvPr/>
          </p:nvSpPr>
          <p:spPr>
            <a:xfrm>
              <a:off x="5812548" y="3427412"/>
              <a:ext cx="132755" cy="148423"/>
            </a:xfrm>
            <a:custGeom>
              <a:rect b="b" l="l" r="r" t="t"/>
              <a:pathLst>
                <a:path extrusionOk="0" h="148423" w="132755">
                  <a:moveTo>
                    <a:pt x="74124" y="148338"/>
                  </a:moveTo>
                  <a:cubicBezTo>
                    <a:pt x="63913" y="148401"/>
                    <a:pt x="53797" y="146383"/>
                    <a:pt x="44392" y="142406"/>
                  </a:cubicBezTo>
                  <a:cubicBezTo>
                    <a:pt x="35600" y="138709"/>
                    <a:pt x="27614" y="133331"/>
                    <a:pt x="20885" y="126572"/>
                  </a:cubicBezTo>
                  <a:cubicBezTo>
                    <a:pt x="14337" y="119927"/>
                    <a:pt x="9150" y="112067"/>
                    <a:pt x="5615" y="103433"/>
                  </a:cubicBezTo>
                  <a:cubicBezTo>
                    <a:pt x="1850" y="94386"/>
                    <a:pt x="-59" y="84676"/>
                    <a:pt x="1" y="74877"/>
                  </a:cubicBezTo>
                  <a:lnTo>
                    <a:pt x="1" y="74338"/>
                  </a:lnTo>
                  <a:cubicBezTo>
                    <a:pt x="-57" y="64484"/>
                    <a:pt x="1851" y="54718"/>
                    <a:pt x="5615" y="45610"/>
                  </a:cubicBezTo>
                  <a:cubicBezTo>
                    <a:pt x="12772" y="27737"/>
                    <a:pt x="26778" y="13466"/>
                    <a:pt x="44515" y="5975"/>
                  </a:cubicBezTo>
                  <a:cubicBezTo>
                    <a:pt x="54057" y="1971"/>
                    <a:pt x="64315" y="-47"/>
                    <a:pt x="74664" y="44"/>
                  </a:cubicBezTo>
                  <a:cubicBezTo>
                    <a:pt x="86165" y="-341"/>
                    <a:pt x="97608" y="1827"/>
                    <a:pt x="108171" y="6392"/>
                  </a:cubicBezTo>
                  <a:cubicBezTo>
                    <a:pt x="117056" y="10768"/>
                    <a:pt x="124999" y="16838"/>
                    <a:pt x="131555" y="24261"/>
                  </a:cubicBezTo>
                  <a:lnTo>
                    <a:pt x="106969" y="50831"/>
                  </a:lnTo>
                  <a:cubicBezTo>
                    <a:pt x="102763" y="46404"/>
                    <a:pt x="97982" y="42562"/>
                    <a:pt x="92752" y="39409"/>
                  </a:cubicBezTo>
                  <a:cubicBezTo>
                    <a:pt x="87177" y="36394"/>
                    <a:pt x="80899" y="34922"/>
                    <a:pt x="74565" y="35144"/>
                  </a:cubicBezTo>
                  <a:cubicBezTo>
                    <a:pt x="69724" y="35080"/>
                    <a:pt x="64933" y="36137"/>
                    <a:pt x="60569" y="38232"/>
                  </a:cubicBezTo>
                  <a:cubicBezTo>
                    <a:pt x="56404" y="40249"/>
                    <a:pt x="52699" y="43103"/>
                    <a:pt x="49686" y="46615"/>
                  </a:cubicBezTo>
                  <a:cubicBezTo>
                    <a:pt x="46552" y="50223"/>
                    <a:pt x="44109" y="54378"/>
                    <a:pt x="42480" y="58871"/>
                  </a:cubicBezTo>
                  <a:cubicBezTo>
                    <a:pt x="40813" y="63720"/>
                    <a:pt x="39984" y="68818"/>
                    <a:pt x="40029" y="73946"/>
                  </a:cubicBezTo>
                  <a:lnTo>
                    <a:pt x="40028" y="74460"/>
                  </a:lnTo>
                  <a:cubicBezTo>
                    <a:pt x="39981" y="79700"/>
                    <a:pt x="40809" y="84911"/>
                    <a:pt x="42479" y="89878"/>
                  </a:cubicBezTo>
                  <a:cubicBezTo>
                    <a:pt x="44127" y="94469"/>
                    <a:pt x="46621" y="98709"/>
                    <a:pt x="49833" y="102379"/>
                  </a:cubicBezTo>
                  <a:cubicBezTo>
                    <a:pt x="53061" y="105887"/>
                    <a:pt x="56940" y="108735"/>
                    <a:pt x="61255" y="110762"/>
                  </a:cubicBezTo>
                  <a:cubicBezTo>
                    <a:pt x="65943" y="112818"/>
                    <a:pt x="71015" y="113854"/>
                    <a:pt x="76134" y="113801"/>
                  </a:cubicBezTo>
                  <a:cubicBezTo>
                    <a:pt x="82334" y="113956"/>
                    <a:pt x="88472" y="112539"/>
                    <a:pt x="93978" y="109683"/>
                  </a:cubicBezTo>
                  <a:cubicBezTo>
                    <a:pt x="99413" y="106640"/>
                    <a:pt x="104445" y="102926"/>
                    <a:pt x="108955" y="98629"/>
                  </a:cubicBezTo>
                  <a:lnTo>
                    <a:pt x="132755" y="122429"/>
                  </a:lnTo>
                  <a:cubicBezTo>
                    <a:pt x="125924" y="129957"/>
                    <a:pt x="117878" y="136287"/>
                    <a:pt x="108955" y="141156"/>
                  </a:cubicBezTo>
                  <a:cubicBezTo>
                    <a:pt x="98138" y="146456"/>
                    <a:pt x="86155" y="148927"/>
                    <a:pt x="74124" y="148338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057" name="Google Shape;4057;p24"/>
            <p:cNvSpPr/>
            <p:nvPr/>
          </p:nvSpPr>
          <p:spPr>
            <a:xfrm>
              <a:off x="5970115" y="3430225"/>
              <a:ext cx="130541" cy="145063"/>
            </a:xfrm>
            <a:custGeom>
              <a:rect b="b" l="l" r="r" t="t"/>
              <a:pathLst>
                <a:path extrusionOk="0" h="145063" w="130541">
                  <a:moveTo>
                    <a:pt x="48404" y="144985"/>
                  </a:moveTo>
                  <a:cubicBezTo>
                    <a:pt x="35021" y="145768"/>
                    <a:pt x="21967" y="140644"/>
                    <a:pt x="12691" y="130965"/>
                  </a:cubicBezTo>
                  <a:cubicBezTo>
                    <a:pt x="3782" y="120044"/>
                    <a:pt x="-712" y="106184"/>
                    <a:pt x="92" y="92114"/>
                  </a:cubicBezTo>
                  <a:lnTo>
                    <a:pt x="92" y="0"/>
                  </a:lnTo>
                  <a:lnTo>
                    <a:pt x="40487" y="0"/>
                  </a:lnTo>
                  <a:lnTo>
                    <a:pt x="40487" y="79246"/>
                  </a:lnTo>
                  <a:cubicBezTo>
                    <a:pt x="39943" y="86938"/>
                    <a:pt x="42207" y="94567"/>
                    <a:pt x="46860" y="100718"/>
                  </a:cubicBezTo>
                  <a:cubicBezTo>
                    <a:pt x="51416" y="105704"/>
                    <a:pt x="57958" y="108400"/>
                    <a:pt x="64704" y="108071"/>
                  </a:cubicBezTo>
                  <a:cubicBezTo>
                    <a:pt x="71701" y="108434"/>
                    <a:pt x="78511" y="105752"/>
                    <a:pt x="83382" y="100718"/>
                  </a:cubicBezTo>
                  <a:cubicBezTo>
                    <a:pt x="88313" y="94619"/>
                    <a:pt x="90732" y="86870"/>
                    <a:pt x="90148" y="79049"/>
                  </a:cubicBezTo>
                  <a:lnTo>
                    <a:pt x="90147" y="0"/>
                  </a:lnTo>
                  <a:lnTo>
                    <a:pt x="130542" y="0"/>
                  </a:lnTo>
                  <a:lnTo>
                    <a:pt x="130542" y="142166"/>
                  </a:lnTo>
                  <a:lnTo>
                    <a:pt x="90147" y="142166"/>
                  </a:lnTo>
                  <a:lnTo>
                    <a:pt x="90147" y="121871"/>
                  </a:lnTo>
                  <a:cubicBezTo>
                    <a:pt x="87814" y="124955"/>
                    <a:pt x="85275" y="127879"/>
                    <a:pt x="82548" y="130622"/>
                  </a:cubicBezTo>
                  <a:cubicBezTo>
                    <a:pt x="79770" y="133399"/>
                    <a:pt x="76696" y="135865"/>
                    <a:pt x="73381" y="137975"/>
                  </a:cubicBezTo>
                  <a:cubicBezTo>
                    <a:pt x="69919" y="140170"/>
                    <a:pt x="66176" y="141885"/>
                    <a:pt x="62253" y="143073"/>
                  </a:cubicBezTo>
                  <a:cubicBezTo>
                    <a:pt x="57757" y="144393"/>
                    <a:pt x="53089" y="145038"/>
                    <a:pt x="48404" y="144985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058" name="Google Shape;4058;p24"/>
            <p:cNvSpPr/>
            <p:nvPr/>
          </p:nvSpPr>
          <p:spPr>
            <a:xfrm>
              <a:off x="6136786" y="3427518"/>
              <a:ext cx="149876" cy="187768"/>
            </a:xfrm>
            <a:custGeom>
              <a:rect b="b" l="l" r="r" t="t"/>
              <a:pathLst>
                <a:path extrusionOk="0" h="187768" w="149876">
                  <a:moveTo>
                    <a:pt x="49" y="2707"/>
                  </a:moveTo>
                  <a:lnTo>
                    <a:pt x="40444" y="2707"/>
                  </a:lnTo>
                  <a:lnTo>
                    <a:pt x="40444" y="23174"/>
                  </a:lnTo>
                  <a:cubicBezTo>
                    <a:pt x="45261" y="16539"/>
                    <a:pt x="51321" y="10903"/>
                    <a:pt x="58288" y="6579"/>
                  </a:cubicBezTo>
                  <a:cubicBezTo>
                    <a:pt x="66322" y="1954"/>
                    <a:pt x="75497" y="-314"/>
                    <a:pt x="84761" y="35"/>
                  </a:cubicBezTo>
                  <a:cubicBezTo>
                    <a:pt x="93055" y="46"/>
                    <a:pt x="101263" y="1712"/>
                    <a:pt x="108905" y="4937"/>
                  </a:cubicBezTo>
                  <a:cubicBezTo>
                    <a:pt x="116764" y="8147"/>
                    <a:pt x="123850" y="12993"/>
                    <a:pt x="129691" y="19154"/>
                  </a:cubicBezTo>
                  <a:cubicBezTo>
                    <a:pt x="136043" y="25825"/>
                    <a:pt x="141037" y="33667"/>
                    <a:pt x="144397" y="42244"/>
                  </a:cubicBezTo>
                  <a:cubicBezTo>
                    <a:pt x="148200" y="52310"/>
                    <a:pt x="150056" y="63007"/>
                    <a:pt x="149863" y="73765"/>
                  </a:cubicBezTo>
                  <a:lnTo>
                    <a:pt x="149863" y="74305"/>
                  </a:lnTo>
                  <a:cubicBezTo>
                    <a:pt x="150055" y="85047"/>
                    <a:pt x="148200" y="95728"/>
                    <a:pt x="144397" y="105777"/>
                  </a:cubicBezTo>
                  <a:cubicBezTo>
                    <a:pt x="141144" y="114338"/>
                    <a:pt x="136277" y="122193"/>
                    <a:pt x="130058" y="128916"/>
                  </a:cubicBezTo>
                  <a:cubicBezTo>
                    <a:pt x="124307" y="135093"/>
                    <a:pt x="117282" y="139944"/>
                    <a:pt x="109469" y="143133"/>
                  </a:cubicBezTo>
                  <a:cubicBezTo>
                    <a:pt x="101688" y="146307"/>
                    <a:pt x="93360" y="147922"/>
                    <a:pt x="84957" y="147888"/>
                  </a:cubicBezTo>
                  <a:cubicBezTo>
                    <a:pt x="75634" y="148300"/>
                    <a:pt x="66381" y="146101"/>
                    <a:pt x="58240" y="141540"/>
                  </a:cubicBezTo>
                  <a:cubicBezTo>
                    <a:pt x="51509" y="137603"/>
                    <a:pt x="45478" y="132575"/>
                    <a:pt x="40395" y="126661"/>
                  </a:cubicBezTo>
                  <a:lnTo>
                    <a:pt x="40395" y="187768"/>
                  </a:lnTo>
                  <a:lnTo>
                    <a:pt x="0" y="187768"/>
                  </a:lnTo>
                  <a:close/>
                  <a:moveTo>
                    <a:pt x="74417" y="113425"/>
                  </a:moveTo>
                  <a:cubicBezTo>
                    <a:pt x="79043" y="113474"/>
                    <a:pt x="83626" y="112520"/>
                    <a:pt x="87849" y="110631"/>
                  </a:cubicBezTo>
                  <a:cubicBezTo>
                    <a:pt x="92048" y="108760"/>
                    <a:pt x="95818" y="106048"/>
                    <a:pt x="98929" y="102664"/>
                  </a:cubicBezTo>
                  <a:cubicBezTo>
                    <a:pt x="102190" y="99088"/>
                    <a:pt x="104751" y="94931"/>
                    <a:pt x="106478" y="90409"/>
                  </a:cubicBezTo>
                  <a:cubicBezTo>
                    <a:pt x="108406" y="85236"/>
                    <a:pt x="109354" y="79750"/>
                    <a:pt x="109272" y="74231"/>
                  </a:cubicBezTo>
                  <a:lnTo>
                    <a:pt x="109272" y="73692"/>
                  </a:lnTo>
                  <a:cubicBezTo>
                    <a:pt x="109329" y="68198"/>
                    <a:pt x="108382" y="62741"/>
                    <a:pt x="106478" y="57588"/>
                  </a:cubicBezTo>
                  <a:cubicBezTo>
                    <a:pt x="104752" y="52992"/>
                    <a:pt x="102192" y="48754"/>
                    <a:pt x="98929" y="45087"/>
                  </a:cubicBezTo>
                  <a:cubicBezTo>
                    <a:pt x="95801" y="41723"/>
                    <a:pt x="92034" y="39015"/>
                    <a:pt x="87849" y="37121"/>
                  </a:cubicBezTo>
                  <a:cubicBezTo>
                    <a:pt x="74892" y="31255"/>
                    <a:pt x="59627" y="34481"/>
                    <a:pt x="50151" y="45087"/>
                  </a:cubicBezTo>
                  <a:cubicBezTo>
                    <a:pt x="46949" y="48764"/>
                    <a:pt x="44456" y="53003"/>
                    <a:pt x="42798" y="57588"/>
                  </a:cubicBezTo>
                  <a:cubicBezTo>
                    <a:pt x="40871" y="62735"/>
                    <a:pt x="39923" y="68197"/>
                    <a:pt x="40003" y="73692"/>
                  </a:cubicBezTo>
                  <a:lnTo>
                    <a:pt x="40003" y="74231"/>
                  </a:lnTo>
                  <a:cubicBezTo>
                    <a:pt x="39933" y="79717"/>
                    <a:pt x="40881" y="85169"/>
                    <a:pt x="42797" y="90311"/>
                  </a:cubicBezTo>
                  <a:cubicBezTo>
                    <a:pt x="44437" y="94897"/>
                    <a:pt x="46931" y="99131"/>
                    <a:pt x="50150" y="102787"/>
                  </a:cubicBezTo>
                  <a:cubicBezTo>
                    <a:pt x="53178" y="106198"/>
                    <a:pt x="56908" y="108915"/>
                    <a:pt x="61082" y="110753"/>
                  </a:cubicBezTo>
                  <a:cubicBezTo>
                    <a:pt x="65289" y="112575"/>
                    <a:pt x="69833" y="113486"/>
                    <a:pt x="74416" y="113425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059" name="Google Shape;4059;p24"/>
            <p:cNvSpPr/>
            <p:nvPr/>
          </p:nvSpPr>
          <p:spPr>
            <a:xfrm>
              <a:off x="6309047" y="3427241"/>
              <a:ext cx="139834" cy="148526"/>
            </a:xfrm>
            <a:custGeom>
              <a:rect b="b" l="l" r="r" t="t"/>
              <a:pathLst>
                <a:path extrusionOk="0" h="148526" w="139834">
                  <a:moveTo>
                    <a:pt x="74668" y="148509"/>
                  </a:moveTo>
                  <a:cubicBezTo>
                    <a:pt x="64514" y="148610"/>
                    <a:pt x="54431" y="146815"/>
                    <a:pt x="44936" y="143214"/>
                  </a:cubicBezTo>
                  <a:cubicBezTo>
                    <a:pt x="36046" y="139841"/>
                    <a:pt x="27946" y="134677"/>
                    <a:pt x="21135" y="128042"/>
                  </a:cubicBezTo>
                  <a:cubicBezTo>
                    <a:pt x="14458" y="121400"/>
                    <a:pt x="9175" y="113492"/>
                    <a:pt x="5595" y="104780"/>
                  </a:cubicBezTo>
                  <a:cubicBezTo>
                    <a:pt x="1776" y="95339"/>
                    <a:pt x="-124" y="85231"/>
                    <a:pt x="6" y="75048"/>
                  </a:cubicBezTo>
                  <a:lnTo>
                    <a:pt x="6" y="74509"/>
                  </a:lnTo>
                  <a:cubicBezTo>
                    <a:pt x="-37" y="64697"/>
                    <a:pt x="1716" y="54961"/>
                    <a:pt x="5178" y="45781"/>
                  </a:cubicBezTo>
                  <a:cubicBezTo>
                    <a:pt x="8433" y="36980"/>
                    <a:pt x="13370" y="28896"/>
                    <a:pt x="19714" y="21981"/>
                  </a:cubicBezTo>
                  <a:cubicBezTo>
                    <a:pt x="25942" y="15192"/>
                    <a:pt x="33491" y="9746"/>
                    <a:pt x="41897" y="5975"/>
                  </a:cubicBezTo>
                  <a:cubicBezTo>
                    <a:pt x="50882" y="1977"/>
                    <a:pt x="60618" y="-54"/>
                    <a:pt x="70452" y="18"/>
                  </a:cubicBezTo>
                  <a:cubicBezTo>
                    <a:pt x="81073" y="-225"/>
                    <a:pt x="91610" y="1955"/>
                    <a:pt x="101263" y="6391"/>
                  </a:cubicBezTo>
                  <a:cubicBezTo>
                    <a:pt x="109681" y="10435"/>
                    <a:pt x="117098" y="16295"/>
                    <a:pt x="122981" y="23549"/>
                  </a:cubicBezTo>
                  <a:cubicBezTo>
                    <a:pt x="128803" y="30861"/>
                    <a:pt x="133126" y="39248"/>
                    <a:pt x="135702" y="48232"/>
                  </a:cubicBezTo>
                  <a:cubicBezTo>
                    <a:pt x="138466" y="57682"/>
                    <a:pt x="139853" y="67482"/>
                    <a:pt x="139820" y="77327"/>
                  </a:cubicBezTo>
                  <a:lnTo>
                    <a:pt x="139820" y="82377"/>
                  </a:lnTo>
                  <a:cubicBezTo>
                    <a:pt x="139882" y="84249"/>
                    <a:pt x="139743" y="86123"/>
                    <a:pt x="139403" y="87965"/>
                  </a:cubicBezTo>
                  <a:lnTo>
                    <a:pt x="40401" y="87965"/>
                  </a:lnTo>
                  <a:cubicBezTo>
                    <a:pt x="41678" y="96151"/>
                    <a:pt x="45917" y="103583"/>
                    <a:pt x="52314" y="108849"/>
                  </a:cubicBezTo>
                  <a:cubicBezTo>
                    <a:pt x="58880" y="113683"/>
                    <a:pt x="66888" y="116153"/>
                    <a:pt x="75036" y="115859"/>
                  </a:cubicBezTo>
                  <a:cubicBezTo>
                    <a:pt x="81157" y="115953"/>
                    <a:pt x="87231" y="114784"/>
                    <a:pt x="92881" y="112428"/>
                  </a:cubicBezTo>
                  <a:cubicBezTo>
                    <a:pt x="98941" y="109610"/>
                    <a:pt x="104504" y="105827"/>
                    <a:pt x="109352" y="101226"/>
                  </a:cubicBezTo>
                  <a:lnTo>
                    <a:pt x="132736" y="121865"/>
                  </a:lnTo>
                  <a:cubicBezTo>
                    <a:pt x="126090" y="130106"/>
                    <a:pt x="117724" y="136798"/>
                    <a:pt x="108225" y="141474"/>
                  </a:cubicBezTo>
                  <a:cubicBezTo>
                    <a:pt x="97725" y="146355"/>
                    <a:pt x="86245" y="148762"/>
                    <a:pt x="74669" y="148509"/>
                  </a:cubicBezTo>
                  <a:close/>
                  <a:moveTo>
                    <a:pt x="100724" y="62964"/>
                  </a:moveTo>
                  <a:cubicBezTo>
                    <a:pt x="99905" y="54782"/>
                    <a:pt x="96535" y="47065"/>
                    <a:pt x="91091" y="40903"/>
                  </a:cubicBezTo>
                  <a:cubicBezTo>
                    <a:pt x="85823" y="35247"/>
                    <a:pt x="78347" y="32176"/>
                    <a:pt x="70624" y="32496"/>
                  </a:cubicBezTo>
                  <a:cubicBezTo>
                    <a:pt x="62890" y="32174"/>
                    <a:pt x="55390" y="35192"/>
                    <a:pt x="50035" y="40781"/>
                  </a:cubicBezTo>
                  <a:cubicBezTo>
                    <a:pt x="44486" y="46939"/>
                    <a:pt x="40924" y="54627"/>
                    <a:pt x="39813" y="62841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060" name="Google Shape;4060;p24"/>
            <p:cNvSpPr/>
            <p:nvPr/>
          </p:nvSpPr>
          <p:spPr>
            <a:xfrm>
              <a:off x="6479040" y="3427568"/>
              <a:ext cx="85937" cy="144824"/>
            </a:xfrm>
            <a:custGeom>
              <a:rect b="b" l="l" r="r" t="t"/>
              <a:pathLst>
                <a:path extrusionOk="0" h="144824" w="85937">
                  <a:moveTo>
                    <a:pt x="98" y="2658"/>
                  </a:moveTo>
                  <a:lnTo>
                    <a:pt x="40493" y="2658"/>
                  </a:lnTo>
                  <a:lnTo>
                    <a:pt x="40493" y="31336"/>
                  </a:lnTo>
                  <a:cubicBezTo>
                    <a:pt x="44140" y="22387"/>
                    <a:pt x="49891" y="14450"/>
                    <a:pt x="57259" y="8197"/>
                  </a:cubicBezTo>
                  <a:cubicBezTo>
                    <a:pt x="65477" y="2029"/>
                    <a:pt x="75714" y="-824"/>
                    <a:pt x="85937" y="206"/>
                  </a:cubicBezTo>
                  <a:lnTo>
                    <a:pt x="85937" y="42513"/>
                  </a:lnTo>
                  <a:lnTo>
                    <a:pt x="83854" y="42513"/>
                  </a:lnTo>
                  <a:cubicBezTo>
                    <a:pt x="72025" y="41764"/>
                    <a:pt x="60436" y="46087"/>
                    <a:pt x="51989" y="54401"/>
                  </a:cubicBezTo>
                  <a:cubicBezTo>
                    <a:pt x="44276" y="62572"/>
                    <a:pt x="40411" y="75244"/>
                    <a:pt x="40395" y="92418"/>
                  </a:cubicBezTo>
                  <a:lnTo>
                    <a:pt x="40395" y="144824"/>
                  </a:lnTo>
                  <a:lnTo>
                    <a:pt x="0" y="144824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061" name="Google Shape;4061;p24"/>
            <p:cNvSpPr/>
            <p:nvPr/>
          </p:nvSpPr>
          <p:spPr>
            <a:xfrm>
              <a:off x="6581750" y="3428804"/>
              <a:ext cx="131188" cy="146444"/>
            </a:xfrm>
            <a:custGeom>
              <a:rect b="b" l="l" r="r" t="t"/>
              <a:pathLst>
                <a:path extrusionOk="0" h="146444" w="131188">
                  <a:moveTo>
                    <a:pt x="48918" y="146406"/>
                  </a:moveTo>
                  <a:cubicBezTo>
                    <a:pt x="42462" y="146476"/>
                    <a:pt x="36036" y="145533"/>
                    <a:pt x="29872" y="143612"/>
                  </a:cubicBezTo>
                  <a:cubicBezTo>
                    <a:pt x="24200" y="141900"/>
                    <a:pt x="18926" y="139075"/>
                    <a:pt x="14356" y="135303"/>
                  </a:cubicBezTo>
                  <a:cubicBezTo>
                    <a:pt x="9915" y="131543"/>
                    <a:pt x="6337" y="126869"/>
                    <a:pt x="3865" y="121601"/>
                  </a:cubicBezTo>
                  <a:cubicBezTo>
                    <a:pt x="1189" y="115728"/>
                    <a:pt x="-127" y="109326"/>
                    <a:pt x="17" y="102874"/>
                  </a:cubicBezTo>
                  <a:lnTo>
                    <a:pt x="17" y="102335"/>
                  </a:lnTo>
                  <a:cubicBezTo>
                    <a:pt x="-178" y="95357"/>
                    <a:pt x="1266" y="88431"/>
                    <a:pt x="4233" y="82113"/>
                  </a:cubicBezTo>
                  <a:cubicBezTo>
                    <a:pt x="7020" y="76537"/>
                    <a:pt x="11095" y="71705"/>
                    <a:pt x="16122" y="68019"/>
                  </a:cubicBezTo>
                  <a:cubicBezTo>
                    <a:pt x="21507" y="64152"/>
                    <a:pt x="27567" y="61326"/>
                    <a:pt x="33991" y="59685"/>
                  </a:cubicBezTo>
                  <a:cubicBezTo>
                    <a:pt x="41586" y="57727"/>
                    <a:pt x="49408" y="56787"/>
                    <a:pt x="57252" y="56891"/>
                  </a:cubicBezTo>
                  <a:cubicBezTo>
                    <a:pt x="63610" y="56817"/>
                    <a:pt x="69961" y="57334"/>
                    <a:pt x="76224" y="58435"/>
                  </a:cubicBezTo>
                  <a:cubicBezTo>
                    <a:pt x="81590" y="59484"/>
                    <a:pt x="86873" y="60918"/>
                    <a:pt x="92034" y="62724"/>
                  </a:cubicBezTo>
                  <a:lnTo>
                    <a:pt x="92034" y="60396"/>
                  </a:lnTo>
                  <a:cubicBezTo>
                    <a:pt x="92589" y="53088"/>
                    <a:pt x="89740" y="45933"/>
                    <a:pt x="84313" y="41007"/>
                  </a:cubicBezTo>
                  <a:cubicBezTo>
                    <a:pt x="77751" y="36103"/>
                    <a:pt x="69638" y="33735"/>
                    <a:pt x="61468" y="34340"/>
                  </a:cubicBezTo>
                  <a:cubicBezTo>
                    <a:pt x="54554" y="34244"/>
                    <a:pt x="47650" y="34902"/>
                    <a:pt x="40878" y="36301"/>
                  </a:cubicBezTo>
                  <a:cubicBezTo>
                    <a:pt x="34511" y="37867"/>
                    <a:pt x="28254" y="39856"/>
                    <a:pt x="22152" y="42257"/>
                  </a:cubicBezTo>
                  <a:lnTo>
                    <a:pt x="12028" y="11446"/>
                  </a:lnTo>
                  <a:cubicBezTo>
                    <a:pt x="19958" y="8038"/>
                    <a:pt x="28157" y="5291"/>
                    <a:pt x="36540" y="3235"/>
                  </a:cubicBezTo>
                  <a:cubicBezTo>
                    <a:pt x="46665" y="906"/>
                    <a:pt x="57037" y="-172"/>
                    <a:pt x="67425" y="24"/>
                  </a:cubicBezTo>
                  <a:cubicBezTo>
                    <a:pt x="77104" y="-203"/>
                    <a:pt x="86754" y="1180"/>
                    <a:pt x="95980" y="4117"/>
                  </a:cubicBezTo>
                  <a:cubicBezTo>
                    <a:pt x="103338" y="6531"/>
                    <a:pt x="110046" y="10598"/>
                    <a:pt x="115589" y="16006"/>
                  </a:cubicBezTo>
                  <a:cubicBezTo>
                    <a:pt x="121092" y="21479"/>
                    <a:pt x="125180" y="28209"/>
                    <a:pt x="127502" y="35615"/>
                  </a:cubicBezTo>
                  <a:cubicBezTo>
                    <a:pt x="130069" y="44024"/>
                    <a:pt x="131310" y="52781"/>
                    <a:pt x="131179" y="61572"/>
                  </a:cubicBezTo>
                  <a:lnTo>
                    <a:pt x="131178" y="143588"/>
                  </a:lnTo>
                  <a:lnTo>
                    <a:pt x="92205" y="143588"/>
                  </a:lnTo>
                  <a:lnTo>
                    <a:pt x="92205" y="128391"/>
                  </a:lnTo>
                  <a:cubicBezTo>
                    <a:pt x="87185" y="133907"/>
                    <a:pt x="81119" y="138373"/>
                    <a:pt x="74361" y="141529"/>
                  </a:cubicBezTo>
                  <a:cubicBezTo>
                    <a:pt x="66358" y="145057"/>
                    <a:pt x="57659" y="146725"/>
                    <a:pt x="48918" y="146406"/>
                  </a:cubicBezTo>
                  <a:close/>
                  <a:moveTo>
                    <a:pt x="60806" y="118512"/>
                  </a:moveTo>
                  <a:cubicBezTo>
                    <a:pt x="69043" y="118945"/>
                    <a:pt x="77176" y="116512"/>
                    <a:pt x="83822" y="111625"/>
                  </a:cubicBezTo>
                  <a:cubicBezTo>
                    <a:pt x="89359" y="107376"/>
                    <a:pt x="92558" y="100758"/>
                    <a:pt x="92450" y="93780"/>
                  </a:cubicBezTo>
                  <a:lnTo>
                    <a:pt x="92450" y="86623"/>
                  </a:lnTo>
                  <a:cubicBezTo>
                    <a:pt x="88633" y="84927"/>
                    <a:pt x="84648" y="83637"/>
                    <a:pt x="80562" y="82775"/>
                  </a:cubicBezTo>
                  <a:cubicBezTo>
                    <a:pt x="75995" y="81738"/>
                    <a:pt x="71322" y="81237"/>
                    <a:pt x="66639" y="81280"/>
                  </a:cubicBezTo>
                  <a:cubicBezTo>
                    <a:pt x="59468" y="80903"/>
                    <a:pt x="52345" y="82660"/>
                    <a:pt x="46172" y="86329"/>
                  </a:cubicBezTo>
                  <a:cubicBezTo>
                    <a:pt x="41282" y="89577"/>
                    <a:pt x="38483" y="95175"/>
                    <a:pt x="38819" y="101036"/>
                  </a:cubicBezTo>
                  <a:lnTo>
                    <a:pt x="38819" y="101575"/>
                  </a:lnTo>
                  <a:cubicBezTo>
                    <a:pt x="38546" y="106540"/>
                    <a:pt x="40772" y="111314"/>
                    <a:pt x="44751" y="114296"/>
                  </a:cubicBezTo>
                  <a:cubicBezTo>
                    <a:pt x="49592" y="117521"/>
                    <a:pt x="55374" y="119031"/>
                    <a:pt x="61173" y="118586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062" name="Google Shape;4062;p24"/>
            <p:cNvSpPr/>
            <p:nvPr/>
          </p:nvSpPr>
          <p:spPr>
            <a:xfrm>
              <a:off x="6740651" y="3427220"/>
              <a:ext cx="132901" cy="148591"/>
            </a:xfrm>
            <a:custGeom>
              <a:rect b="b" l="l" r="r" t="t"/>
              <a:pathLst>
                <a:path extrusionOk="0" h="148591" w="132901">
                  <a:moveTo>
                    <a:pt x="74197" y="148530"/>
                  </a:moveTo>
                  <a:cubicBezTo>
                    <a:pt x="63977" y="148595"/>
                    <a:pt x="53853" y="146577"/>
                    <a:pt x="44440" y="142598"/>
                  </a:cubicBezTo>
                  <a:cubicBezTo>
                    <a:pt x="26810" y="135308"/>
                    <a:pt x="12824" y="121277"/>
                    <a:pt x="5589" y="103625"/>
                  </a:cubicBezTo>
                  <a:cubicBezTo>
                    <a:pt x="1869" y="94565"/>
                    <a:pt x="-30" y="84862"/>
                    <a:pt x="0" y="75069"/>
                  </a:cubicBezTo>
                  <a:lnTo>
                    <a:pt x="0" y="74529"/>
                  </a:lnTo>
                  <a:cubicBezTo>
                    <a:pt x="-16" y="64682"/>
                    <a:pt x="1882" y="54925"/>
                    <a:pt x="5589" y="45802"/>
                  </a:cubicBezTo>
                  <a:cubicBezTo>
                    <a:pt x="9157" y="36955"/>
                    <a:pt x="14391" y="28875"/>
                    <a:pt x="21007" y="22001"/>
                  </a:cubicBezTo>
                  <a:cubicBezTo>
                    <a:pt x="27780" y="15116"/>
                    <a:pt x="35876" y="9671"/>
                    <a:pt x="44807" y="5995"/>
                  </a:cubicBezTo>
                  <a:cubicBezTo>
                    <a:pt x="54352" y="1996"/>
                    <a:pt x="64608" y="-30"/>
                    <a:pt x="74957" y="39"/>
                  </a:cubicBezTo>
                  <a:cubicBezTo>
                    <a:pt x="86458" y="-325"/>
                    <a:pt x="97899" y="1851"/>
                    <a:pt x="108464" y="6412"/>
                  </a:cubicBezTo>
                  <a:cubicBezTo>
                    <a:pt x="117346" y="10780"/>
                    <a:pt x="125289" y="16842"/>
                    <a:pt x="131848" y="24257"/>
                  </a:cubicBezTo>
                  <a:lnTo>
                    <a:pt x="107140" y="50851"/>
                  </a:lnTo>
                  <a:cubicBezTo>
                    <a:pt x="102924" y="46435"/>
                    <a:pt x="98144" y="42595"/>
                    <a:pt x="92923" y="39429"/>
                  </a:cubicBezTo>
                  <a:cubicBezTo>
                    <a:pt x="87324" y="36404"/>
                    <a:pt x="81022" y="34924"/>
                    <a:pt x="74662" y="35140"/>
                  </a:cubicBezTo>
                  <a:cubicBezTo>
                    <a:pt x="69844" y="35099"/>
                    <a:pt x="65081" y="36164"/>
                    <a:pt x="60740" y="38252"/>
                  </a:cubicBezTo>
                  <a:cubicBezTo>
                    <a:pt x="56575" y="40269"/>
                    <a:pt x="52870" y="43123"/>
                    <a:pt x="49857" y="46635"/>
                  </a:cubicBezTo>
                  <a:cubicBezTo>
                    <a:pt x="46695" y="50224"/>
                    <a:pt x="44249" y="54384"/>
                    <a:pt x="42651" y="58891"/>
                  </a:cubicBezTo>
                  <a:cubicBezTo>
                    <a:pt x="40994" y="63692"/>
                    <a:pt x="40165" y="68740"/>
                    <a:pt x="40200" y="73819"/>
                  </a:cubicBezTo>
                  <a:lnTo>
                    <a:pt x="40199" y="74358"/>
                  </a:lnTo>
                  <a:cubicBezTo>
                    <a:pt x="40143" y="79598"/>
                    <a:pt x="40971" y="84811"/>
                    <a:pt x="42650" y="89776"/>
                  </a:cubicBezTo>
                  <a:cubicBezTo>
                    <a:pt x="47345" y="104289"/>
                    <a:pt x="61005" y="114003"/>
                    <a:pt x="76255" y="113674"/>
                  </a:cubicBezTo>
                  <a:cubicBezTo>
                    <a:pt x="82455" y="113854"/>
                    <a:pt x="88598" y="112444"/>
                    <a:pt x="94100" y="109581"/>
                  </a:cubicBezTo>
                  <a:cubicBezTo>
                    <a:pt x="99524" y="106509"/>
                    <a:pt x="104560" y="102798"/>
                    <a:pt x="109101" y="98526"/>
                  </a:cubicBezTo>
                  <a:lnTo>
                    <a:pt x="132901" y="122302"/>
                  </a:lnTo>
                  <a:cubicBezTo>
                    <a:pt x="126054" y="129820"/>
                    <a:pt x="118012" y="136155"/>
                    <a:pt x="109101" y="141054"/>
                  </a:cubicBezTo>
                  <a:cubicBezTo>
                    <a:pt x="98287" y="146462"/>
                    <a:pt x="86277" y="149034"/>
                    <a:pt x="74197" y="148530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063" name="Google Shape;4063;p24"/>
            <p:cNvSpPr/>
            <p:nvPr/>
          </p:nvSpPr>
          <p:spPr>
            <a:xfrm>
              <a:off x="6900147" y="3378555"/>
              <a:ext cx="42527" cy="193836"/>
            </a:xfrm>
            <a:custGeom>
              <a:rect b="b" l="l" r="r" t="t"/>
              <a:pathLst>
                <a:path extrusionOk="0" h="193836" w="42527">
                  <a:moveTo>
                    <a:pt x="0" y="0"/>
                  </a:moveTo>
                  <a:lnTo>
                    <a:pt x="42527" y="0"/>
                  </a:lnTo>
                  <a:lnTo>
                    <a:pt x="42527" y="35689"/>
                  </a:lnTo>
                  <a:lnTo>
                    <a:pt x="0" y="35689"/>
                  </a:lnTo>
                  <a:close/>
                  <a:moveTo>
                    <a:pt x="1078" y="51474"/>
                  </a:moveTo>
                  <a:lnTo>
                    <a:pt x="41351" y="51474"/>
                  </a:lnTo>
                  <a:lnTo>
                    <a:pt x="41351" y="193837"/>
                  </a:lnTo>
                  <a:lnTo>
                    <a:pt x="956" y="193837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064" name="Google Shape;4064;p24"/>
            <p:cNvSpPr/>
            <p:nvPr/>
          </p:nvSpPr>
          <p:spPr>
            <a:xfrm>
              <a:off x="6972578" y="3367353"/>
              <a:ext cx="154570" cy="208419"/>
            </a:xfrm>
            <a:custGeom>
              <a:rect b="b" l="l" r="r" t="t"/>
              <a:pathLst>
                <a:path extrusionOk="0" h="208419" w="154570">
                  <a:moveTo>
                    <a:pt x="76917" y="208396"/>
                  </a:moveTo>
                  <a:cubicBezTo>
                    <a:pt x="66440" y="208422"/>
                    <a:pt x="56058" y="206407"/>
                    <a:pt x="46351" y="202465"/>
                  </a:cubicBezTo>
                  <a:cubicBezTo>
                    <a:pt x="37362" y="199014"/>
                    <a:pt x="29123" y="193862"/>
                    <a:pt x="22085" y="187292"/>
                  </a:cubicBezTo>
                  <a:cubicBezTo>
                    <a:pt x="15183" y="180507"/>
                    <a:pt x="9701" y="172416"/>
                    <a:pt x="5956" y="163491"/>
                  </a:cubicBezTo>
                  <a:cubicBezTo>
                    <a:pt x="2008" y="154404"/>
                    <a:pt x="-20" y="144599"/>
                    <a:pt x="0" y="134690"/>
                  </a:cubicBezTo>
                  <a:lnTo>
                    <a:pt x="0" y="134151"/>
                  </a:lnTo>
                  <a:cubicBezTo>
                    <a:pt x="-20" y="124227"/>
                    <a:pt x="2008" y="114406"/>
                    <a:pt x="5956" y="105301"/>
                  </a:cubicBezTo>
                  <a:cubicBezTo>
                    <a:pt x="9883" y="96515"/>
                    <a:pt x="15477" y="88573"/>
                    <a:pt x="22428" y="81917"/>
                  </a:cubicBezTo>
                  <a:cubicBezTo>
                    <a:pt x="29495" y="75064"/>
                    <a:pt x="37817" y="69637"/>
                    <a:pt x="46939" y="65936"/>
                  </a:cubicBezTo>
                  <a:cubicBezTo>
                    <a:pt x="66645" y="58265"/>
                    <a:pt x="88512" y="58265"/>
                    <a:pt x="108218" y="65936"/>
                  </a:cubicBezTo>
                  <a:cubicBezTo>
                    <a:pt x="126373" y="73023"/>
                    <a:pt x="140925" y="87098"/>
                    <a:pt x="148613" y="105007"/>
                  </a:cubicBezTo>
                  <a:cubicBezTo>
                    <a:pt x="152610" y="114096"/>
                    <a:pt x="154640" y="123928"/>
                    <a:pt x="154569" y="133857"/>
                  </a:cubicBezTo>
                  <a:lnTo>
                    <a:pt x="154569" y="134396"/>
                  </a:lnTo>
                  <a:cubicBezTo>
                    <a:pt x="154628" y="144308"/>
                    <a:pt x="152598" y="154122"/>
                    <a:pt x="148613" y="163197"/>
                  </a:cubicBezTo>
                  <a:cubicBezTo>
                    <a:pt x="144863" y="172143"/>
                    <a:pt x="139343" y="180239"/>
                    <a:pt x="132386" y="186998"/>
                  </a:cubicBezTo>
                  <a:cubicBezTo>
                    <a:pt x="125300" y="193816"/>
                    <a:pt x="116982" y="199223"/>
                    <a:pt x="107875" y="202930"/>
                  </a:cubicBezTo>
                  <a:cubicBezTo>
                    <a:pt x="98021" y="206793"/>
                    <a:pt x="87497" y="208651"/>
                    <a:pt x="76917" y="208396"/>
                  </a:cubicBezTo>
                  <a:close/>
                  <a:moveTo>
                    <a:pt x="77456" y="173590"/>
                  </a:moveTo>
                  <a:cubicBezTo>
                    <a:pt x="82793" y="173713"/>
                    <a:pt x="88093" y="172685"/>
                    <a:pt x="92996" y="170575"/>
                  </a:cubicBezTo>
                  <a:cubicBezTo>
                    <a:pt x="97382" y="168584"/>
                    <a:pt x="101325" y="165734"/>
                    <a:pt x="104590" y="162192"/>
                  </a:cubicBezTo>
                  <a:cubicBezTo>
                    <a:pt x="107685" y="158577"/>
                    <a:pt x="110086" y="154423"/>
                    <a:pt x="111674" y="149937"/>
                  </a:cubicBezTo>
                  <a:cubicBezTo>
                    <a:pt x="113341" y="145113"/>
                    <a:pt x="114170" y="140039"/>
                    <a:pt x="114125" y="134936"/>
                  </a:cubicBezTo>
                  <a:lnTo>
                    <a:pt x="114125" y="134396"/>
                  </a:lnTo>
                  <a:cubicBezTo>
                    <a:pt x="114152" y="129257"/>
                    <a:pt x="113238" y="124156"/>
                    <a:pt x="111429" y="119346"/>
                  </a:cubicBezTo>
                  <a:cubicBezTo>
                    <a:pt x="109734" y="114715"/>
                    <a:pt x="107125" y="110472"/>
                    <a:pt x="103757" y="106870"/>
                  </a:cubicBezTo>
                  <a:cubicBezTo>
                    <a:pt x="100394" y="103248"/>
                    <a:pt x="96355" y="100317"/>
                    <a:pt x="91868" y="98242"/>
                  </a:cubicBezTo>
                  <a:cubicBezTo>
                    <a:pt x="87112" y="96058"/>
                    <a:pt x="81929" y="94961"/>
                    <a:pt x="76696" y="95031"/>
                  </a:cubicBezTo>
                  <a:cubicBezTo>
                    <a:pt x="71362" y="94931"/>
                    <a:pt x="66069" y="95984"/>
                    <a:pt x="61180" y="98119"/>
                  </a:cubicBezTo>
                  <a:cubicBezTo>
                    <a:pt x="56761" y="100065"/>
                    <a:pt x="52802" y="102922"/>
                    <a:pt x="49562" y="106502"/>
                  </a:cubicBezTo>
                  <a:cubicBezTo>
                    <a:pt x="46328" y="110064"/>
                    <a:pt x="43829" y="114229"/>
                    <a:pt x="42208" y="118758"/>
                  </a:cubicBezTo>
                  <a:cubicBezTo>
                    <a:pt x="40637" y="123614"/>
                    <a:pt x="39932" y="128708"/>
                    <a:pt x="40125" y="133808"/>
                  </a:cubicBezTo>
                  <a:lnTo>
                    <a:pt x="40125" y="134347"/>
                  </a:lnTo>
                  <a:cubicBezTo>
                    <a:pt x="40098" y="139471"/>
                    <a:pt x="41012" y="144555"/>
                    <a:pt x="42822" y="149348"/>
                  </a:cubicBezTo>
                  <a:cubicBezTo>
                    <a:pt x="44555" y="153968"/>
                    <a:pt x="47160" y="158212"/>
                    <a:pt x="50493" y="161849"/>
                  </a:cubicBezTo>
                  <a:cubicBezTo>
                    <a:pt x="53851" y="165471"/>
                    <a:pt x="57891" y="168395"/>
                    <a:pt x="62382" y="170453"/>
                  </a:cubicBezTo>
                  <a:cubicBezTo>
                    <a:pt x="67118" y="172612"/>
                    <a:pt x="72277" y="173684"/>
                    <a:pt x="77481" y="173590"/>
                  </a:cubicBezTo>
                  <a:close/>
                  <a:moveTo>
                    <a:pt x="91795" y="0"/>
                  </a:moveTo>
                  <a:lnTo>
                    <a:pt x="126651" y="15173"/>
                  </a:lnTo>
                  <a:lnTo>
                    <a:pt x="92628" y="47037"/>
                  </a:lnTo>
                  <a:lnTo>
                    <a:pt x="61818" y="47037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065" name="Google Shape;4065;p24"/>
            <p:cNvSpPr/>
            <p:nvPr/>
          </p:nvSpPr>
          <p:spPr>
            <a:xfrm>
              <a:off x="7156145" y="3427300"/>
              <a:ext cx="130529" cy="145091"/>
            </a:xfrm>
            <a:custGeom>
              <a:rect b="b" l="l" r="r" t="t"/>
              <a:pathLst>
                <a:path extrusionOk="0" h="145091" w="130529">
                  <a:moveTo>
                    <a:pt x="0" y="2925"/>
                  </a:moveTo>
                  <a:lnTo>
                    <a:pt x="40419" y="2925"/>
                  </a:lnTo>
                  <a:lnTo>
                    <a:pt x="40419" y="23270"/>
                  </a:lnTo>
                  <a:cubicBezTo>
                    <a:pt x="42733" y="20146"/>
                    <a:pt x="45256" y="17181"/>
                    <a:pt x="47969" y="14396"/>
                  </a:cubicBezTo>
                  <a:cubicBezTo>
                    <a:pt x="50738" y="11608"/>
                    <a:pt x="53813" y="9141"/>
                    <a:pt x="57136" y="7043"/>
                  </a:cubicBezTo>
                  <a:cubicBezTo>
                    <a:pt x="60617" y="4863"/>
                    <a:pt x="64377" y="3164"/>
                    <a:pt x="68314" y="1994"/>
                  </a:cubicBezTo>
                  <a:cubicBezTo>
                    <a:pt x="72795" y="685"/>
                    <a:pt x="77445" y="41"/>
                    <a:pt x="82113" y="82"/>
                  </a:cubicBezTo>
                  <a:cubicBezTo>
                    <a:pt x="95513" y="-723"/>
                    <a:pt x="108580" y="4447"/>
                    <a:pt x="117802" y="14200"/>
                  </a:cubicBezTo>
                  <a:cubicBezTo>
                    <a:pt x="126777" y="25124"/>
                    <a:pt x="131287" y="39038"/>
                    <a:pt x="130425" y="53149"/>
                  </a:cubicBezTo>
                  <a:lnTo>
                    <a:pt x="130425" y="145092"/>
                  </a:lnTo>
                  <a:lnTo>
                    <a:pt x="89932" y="145092"/>
                  </a:lnTo>
                  <a:lnTo>
                    <a:pt x="89932" y="65993"/>
                  </a:lnTo>
                  <a:cubicBezTo>
                    <a:pt x="90513" y="58262"/>
                    <a:pt x="88257" y="50585"/>
                    <a:pt x="83584" y="44399"/>
                  </a:cubicBezTo>
                  <a:cubicBezTo>
                    <a:pt x="79018" y="39411"/>
                    <a:pt x="72469" y="36715"/>
                    <a:pt x="65715" y="37045"/>
                  </a:cubicBezTo>
                  <a:cubicBezTo>
                    <a:pt x="58792" y="36692"/>
                    <a:pt x="52061" y="39378"/>
                    <a:pt x="47282" y="44399"/>
                  </a:cubicBezTo>
                  <a:cubicBezTo>
                    <a:pt x="42356" y="50472"/>
                    <a:pt x="39929" y="58194"/>
                    <a:pt x="40492" y="65993"/>
                  </a:cubicBezTo>
                  <a:lnTo>
                    <a:pt x="40493" y="145092"/>
                  </a:lnTo>
                  <a:lnTo>
                    <a:pt x="98" y="145092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066" name="Google Shape;4066;p24"/>
            <p:cNvSpPr/>
            <p:nvPr/>
          </p:nvSpPr>
          <p:spPr>
            <a:xfrm>
              <a:off x="7310322" y="3530060"/>
              <a:ext cx="52356" cy="85563"/>
            </a:xfrm>
            <a:custGeom>
              <a:rect b="b" l="l" r="r" t="t"/>
              <a:pathLst>
                <a:path extrusionOk="0" h="85563" w="52356">
                  <a:moveTo>
                    <a:pt x="0" y="68828"/>
                  </a:moveTo>
                  <a:cubicBezTo>
                    <a:pt x="18678" y="66867"/>
                    <a:pt x="27331" y="58109"/>
                    <a:pt x="25958" y="42552"/>
                  </a:cubicBezTo>
                  <a:lnTo>
                    <a:pt x="9535" y="42552"/>
                  </a:lnTo>
                  <a:lnTo>
                    <a:pt x="9535" y="0"/>
                  </a:lnTo>
                  <a:lnTo>
                    <a:pt x="52357" y="0"/>
                  </a:lnTo>
                  <a:lnTo>
                    <a:pt x="52357" y="35713"/>
                  </a:lnTo>
                  <a:cubicBezTo>
                    <a:pt x="52357" y="53231"/>
                    <a:pt x="48132" y="65862"/>
                    <a:pt x="39685" y="73608"/>
                  </a:cubicBezTo>
                  <a:cubicBezTo>
                    <a:pt x="29498" y="81922"/>
                    <a:pt x="16588" y="86158"/>
                    <a:pt x="3456" y="85496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067" name="Google Shape;4067;p24"/>
            <p:cNvSpPr/>
            <p:nvPr/>
          </p:nvSpPr>
          <p:spPr>
            <a:xfrm>
              <a:off x="4370393" y="3691101"/>
              <a:ext cx="154201" cy="186041"/>
            </a:xfrm>
            <a:custGeom>
              <a:rect b="b" l="l" r="r" t="t"/>
              <a:pathLst>
                <a:path extrusionOk="0" h="186041" w="154201">
                  <a:moveTo>
                    <a:pt x="56524" y="37723"/>
                  </a:moveTo>
                  <a:lnTo>
                    <a:pt x="0" y="37723"/>
                  </a:lnTo>
                  <a:lnTo>
                    <a:pt x="0" y="0"/>
                  </a:lnTo>
                  <a:lnTo>
                    <a:pt x="154202" y="0"/>
                  </a:lnTo>
                  <a:lnTo>
                    <a:pt x="154202" y="37723"/>
                  </a:lnTo>
                  <a:lnTo>
                    <a:pt x="97556" y="37723"/>
                  </a:lnTo>
                  <a:lnTo>
                    <a:pt x="97556" y="186042"/>
                  </a:lnTo>
                  <a:lnTo>
                    <a:pt x="56621" y="186042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068" name="Google Shape;4068;p24"/>
            <p:cNvSpPr/>
            <p:nvPr/>
          </p:nvSpPr>
          <p:spPr>
            <a:xfrm>
              <a:off x="4551459" y="3731811"/>
              <a:ext cx="85937" cy="145429"/>
            </a:xfrm>
            <a:custGeom>
              <a:rect b="b" l="l" r="r" t="t"/>
              <a:pathLst>
                <a:path extrusionOk="0" h="145429" w="85937">
                  <a:moveTo>
                    <a:pt x="98" y="2847"/>
                  </a:moveTo>
                  <a:lnTo>
                    <a:pt x="40493" y="2847"/>
                  </a:lnTo>
                  <a:lnTo>
                    <a:pt x="40493" y="31574"/>
                  </a:lnTo>
                  <a:cubicBezTo>
                    <a:pt x="44076" y="22521"/>
                    <a:pt x="49834" y="14489"/>
                    <a:pt x="57259" y="8190"/>
                  </a:cubicBezTo>
                  <a:cubicBezTo>
                    <a:pt x="65461" y="1993"/>
                    <a:pt x="75713" y="-855"/>
                    <a:pt x="85937" y="224"/>
                  </a:cubicBezTo>
                  <a:lnTo>
                    <a:pt x="85937" y="42457"/>
                  </a:lnTo>
                  <a:lnTo>
                    <a:pt x="83854" y="42457"/>
                  </a:lnTo>
                  <a:cubicBezTo>
                    <a:pt x="71950" y="41836"/>
                    <a:pt x="60351" y="46342"/>
                    <a:pt x="51989" y="54835"/>
                  </a:cubicBezTo>
                  <a:cubicBezTo>
                    <a:pt x="44047" y="63006"/>
                    <a:pt x="40182" y="75662"/>
                    <a:pt x="40395" y="92804"/>
                  </a:cubicBezTo>
                  <a:lnTo>
                    <a:pt x="40395" y="145430"/>
                  </a:lnTo>
                  <a:lnTo>
                    <a:pt x="0" y="145430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069" name="Google Shape;4069;p24"/>
            <p:cNvSpPr/>
            <p:nvPr/>
          </p:nvSpPr>
          <p:spPr>
            <a:xfrm>
              <a:off x="4654151" y="3733261"/>
              <a:ext cx="131253" cy="146616"/>
            </a:xfrm>
            <a:custGeom>
              <a:rect b="b" l="l" r="r" t="t"/>
              <a:pathLst>
                <a:path extrusionOk="0" h="146616" w="131253">
                  <a:moveTo>
                    <a:pt x="48911" y="146554"/>
                  </a:moveTo>
                  <a:cubicBezTo>
                    <a:pt x="42467" y="146584"/>
                    <a:pt x="36054" y="145642"/>
                    <a:pt x="29890" y="143759"/>
                  </a:cubicBezTo>
                  <a:cubicBezTo>
                    <a:pt x="24201" y="142036"/>
                    <a:pt x="18916" y="139185"/>
                    <a:pt x="14350" y="135376"/>
                  </a:cubicBezTo>
                  <a:cubicBezTo>
                    <a:pt x="9909" y="131622"/>
                    <a:pt x="6338" y="126947"/>
                    <a:pt x="3884" y="121674"/>
                  </a:cubicBezTo>
                  <a:cubicBezTo>
                    <a:pt x="1188" y="115807"/>
                    <a:pt x="-136" y="109403"/>
                    <a:pt x="11" y="102948"/>
                  </a:cubicBezTo>
                  <a:lnTo>
                    <a:pt x="11" y="102408"/>
                  </a:lnTo>
                  <a:cubicBezTo>
                    <a:pt x="-139" y="95448"/>
                    <a:pt x="1311" y="88546"/>
                    <a:pt x="4252" y="82235"/>
                  </a:cubicBezTo>
                  <a:cubicBezTo>
                    <a:pt x="7004" y="76637"/>
                    <a:pt x="11086" y="71799"/>
                    <a:pt x="16140" y="68141"/>
                  </a:cubicBezTo>
                  <a:cubicBezTo>
                    <a:pt x="21505" y="64246"/>
                    <a:pt x="27560" y="61401"/>
                    <a:pt x="33984" y="59758"/>
                  </a:cubicBezTo>
                  <a:cubicBezTo>
                    <a:pt x="41584" y="57825"/>
                    <a:pt x="49403" y="56886"/>
                    <a:pt x="57245" y="56964"/>
                  </a:cubicBezTo>
                  <a:cubicBezTo>
                    <a:pt x="63606" y="56880"/>
                    <a:pt x="69960" y="57414"/>
                    <a:pt x="76217" y="58557"/>
                  </a:cubicBezTo>
                  <a:cubicBezTo>
                    <a:pt x="81582" y="59625"/>
                    <a:pt x="86871" y="61041"/>
                    <a:pt x="92051" y="62798"/>
                  </a:cubicBezTo>
                  <a:lnTo>
                    <a:pt x="92051" y="60347"/>
                  </a:lnTo>
                  <a:cubicBezTo>
                    <a:pt x="92539" y="53059"/>
                    <a:pt x="89721" y="45939"/>
                    <a:pt x="84379" y="40958"/>
                  </a:cubicBezTo>
                  <a:cubicBezTo>
                    <a:pt x="77782" y="36088"/>
                    <a:pt x="69666" y="33725"/>
                    <a:pt x="61486" y="34291"/>
                  </a:cubicBezTo>
                  <a:cubicBezTo>
                    <a:pt x="54569" y="34231"/>
                    <a:pt x="47667" y="34913"/>
                    <a:pt x="40896" y="36325"/>
                  </a:cubicBezTo>
                  <a:cubicBezTo>
                    <a:pt x="34506" y="37843"/>
                    <a:pt x="28239" y="39834"/>
                    <a:pt x="22145" y="42282"/>
                  </a:cubicBezTo>
                  <a:lnTo>
                    <a:pt x="12046" y="11446"/>
                  </a:lnTo>
                  <a:cubicBezTo>
                    <a:pt x="19978" y="8029"/>
                    <a:pt x="28176" y="5266"/>
                    <a:pt x="36558" y="3186"/>
                  </a:cubicBezTo>
                  <a:cubicBezTo>
                    <a:pt x="46686" y="885"/>
                    <a:pt x="57057" y="-177"/>
                    <a:pt x="67442" y="24"/>
                  </a:cubicBezTo>
                  <a:cubicBezTo>
                    <a:pt x="77122" y="-179"/>
                    <a:pt x="86770" y="1212"/>
                    <a:pt x="95998" y="4142"/>
                  </a:cubicBezTo>
                  <a:cubicBezTo>
                    <a:pt x="103368" y="6530"/>
                    <a:pt x="110082" y="10600"/>
                    <a:pt x="115607" y="16030"/>
                  </a:cubicBezTo>
                  <a:cubicBezTo>
                    <a:pt x="121111" y="21498"/>
                    <a:pt x="125192" y="28230"/>
                    <a:pt x="127495" y="35639"/>
                  </a:cubicBezTo>
                  <a:cubicBezTo>
                    <a:pt x="130098" y="44042"/>
                    <a:pt x="131363" y="52801"/>
                    <a:pt x="131246" y="61597"/>
                  </a:cubicBezTo>
                  <a:lnTo>
                    <a:pt x="131246" y="144225"/>
                  </a:lnTo>
                  <a:lnTo>
                    <a:pt x="92346" y="144225"/>
                  </a:lnTo>
                  <a:lnTo>
                    <a:pt x="92346" y="128807"/>
                  </a:lnTo>
                  <a:cubicBezTo>
                    <a:pt x="87330" y="134329"/>
                    <a:pt x="81264" y="138796"/>
                    <a:pt x="74501" y="141945"/>
                  </a:cubicBezTo>
                  <a:cubicBezTo>
                    <a:pt x="66427" y="145388"/>
                    <a:pt x="57679" y="146963"/>
                    <a:pt x="48911" y="146553"/>
                  </a:cubicBezTo>
                  <a:close/>
                  <a:moveTo>
                    <a:pt x="61167" y="118659"/>
                  </a:moveTo>
                  <a:cubicBezTo>
                    <a:pt x="69407" y="119083"/>
                    <a:pt x="77540" y="116641"/>
                    <a:pt x="84183" y="111747"/>
                  </a:cubicBezTo>
                  <a:cubicBezTo>
                    <a:pt x="89720" y="107499"/>
                    <a:pt x="92920" y="100881"/>
                    <a:pt x="92811" y="93903"/>
                  </a:cubicBezTo>
                  <a:lnTo>
                    <a:pt x="92811" y="86696"/>
                  </a:lnTo>
                  <a:cubicBezTo>
                    <a:pt x="88982" y="85029"/>
                    <a:pt x="85001" y="83732"/>
                    <a:pt x="80923" y="82824"/>
                  </a:cubicBezTo>
                  <a:cubicBezTo>
                    <a:pt x="76346" y="81861"/>
                    <a:pt x="71679" y="81385"/>
                    <a:pt x="67001" y="81402"/>
                  </a:cubicBezTo>
                  <a:cubicBezTo>
                    <a:pt x="59822" y="80982"/>
                    <a:pt x="52685" y="82752"/>
                    <a:pt x="46534" y="86476"/>
                  </a:cubicBezTo>
                  <a:cubicBezTo>
                    <a:pt x="41668" y="89676"/>
                    <a:pt x="38868" y="95220"/>
                    <a:pt x="39180" y="101036"/>
                  </a:cubicBezTo>
                  <a:lnTo>
                    <a:pt x="39180" y="101575"/>
                  </a:lnTo>
                  <a:cubicBezTo>
                    <a:pt x="38896" y="106563"/>
                    <a:pt x="41121" y="111364"/>
                    <a:pt x="45112" y="114370"/>
                  </a:cubicBezTo>
                  <a:cubicBezTo>
                    <a:pt x="49867" y="117557"/>
                    <a:pt x="55524" y="119122"/>
                    <a:pt x="61241" y="118831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070" name="Google Shape;4070;p24"/>
            <p:cNvSpPr/>
            <p:nvPr/>
          </p:nvSpPr>
          <p:spPr>
            <a:xfrm>
              <a:off x="4820031" y="3732050"/>
              <a:ext cx="130616" cy="145166"/>
            </a:xfrm>
            <a:custGeom>
              <a:rect b="b" l="l" r="r" t="t"/>
              <a:pathLst>
                <a:path extrusionOk="0" h="145166" w="130616">
                  <a:moveTo>
                    <a:pt x="0" y="2608"/>
                  </a:moveTo>
                  <a:lnTo>
                    <a:pt x="40395" y="2608"/>
                  </a:lnTo>
                  <a:lnTo>
                    <a:pt x="40395" y="23001"/>
                  </a:lnTo>
                  <a:cubicBezTo>
                    <a:pt x="42728" y="19970"/>
                    <a:pt x="45250" y="17088"/>
                    <a:pt x="47945" y="14373"/>
                  </a:cubicBezTo>
                  <a:cubicBezTo>
                    <a:pt x="50749" y="11605"/>
                    <a:pt x="53839" y="9140"/>
                    <a:pt x="57161" y="7020"/>
                  </a:cubicBezTo>
                  <a:cubicBezTo>
                    <a:pt x="60648" y="4824"/>
                    <a:pt x="64416" y="3109"/>
                    <a:pt x="68363" y="1922"/>
                  </a:cubicBezTo>
                  <a:cubicBezTo>
                    <a:pt x="72845" y="625"/>
                    <a:pt x="77497" y="6"/>
                    <a:pt x="82162" y="83"/>
                  </a:cubicBezTo>
                  <a:cubicBezTo>
                    <a:pt x="95543" y="-726"/>
                    <a:pt x="108600" y="4403"/>
                    <a:pt x="117851" y="14104"/>
                  </a:cubicBezTo>
                  <a:cubicBezTo>
                    <a:pt x="126811" y="24999"/>
                    <a:pt x="131336" y="38871"/>
                    <a:pt x="130524" y="52954"/>
                  </a:cubicBezTo>
                  <a:lnTo>
                    <a:pt x="130524" y="145166"/>
                  </a:lnTo>
                  <a:lnTo>
                    <a:pt x="90055" y="145166"/>
                  </a:lnTo>
                  <a:lnTo>
                    <a:pt x="90055" y="65847"/>
                  </a:lnTo>
                  <a:cubicBezTo>
                    <a:pt x="90655" y="58092"/>
                    <a:pt x="88397" y="50385"/>
                    <a:pt x="83707" y="44179"/>
                  </a:cubicBezTo>
                  <a:cubicBezTo>
                    <a:pt x="79133" y="39218"/>
                    <a:pt x="72604" y="36527"/>
                    <a:pt x="65863" y="36826"/>
                  </a:cubicBezTo>
                  <a:cubicBezTo>
                    <a:pt x="58935" y="36482"/>
                    <a:pt x="52199" y="39166"/>
                    <a:pt x="47405" y="44179"/>
                  </a:cubicBezTo>
                  <a:cubicBezTo>
                    <a:pt x="42457" y="50271"/>
                    <a:pt x="40020" y="58020"/>
                    <a:pt x="40591" y="65847"/>
                  </a:cubicBezTo>
                  <a:lnTo>
                    <a:pt x="40591" y="145093"/>
                  </a:lnTo>
                  <a:lnTo>
                    <a:pt x="196" y="145093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071" name="Google Shape;4071;p24"/>
            <p:cNvSpPr/>
            <p:nvPr/>
          </p:nvSpPr>
          <p:spPr>
            <a:xfrm>
              <a:off x="4974478" y="3732302"/>
              <a:ext cx="115537" cy="147511"/>
            </a:xfrm>
            <a:custGeom>
              <a:rect b="b" l="l" r="r" t="t"/>
              <a:pathLst>
                <a:path extrusionOk="0" h="147511" w="115537">
                  <a:moveTo>
                    <a:pt x="61083" y="147512"/>
                  </a:moveTo>
                  <a:cubicBezTo>
                    <a:pt x="38865" y="147266"/>
                    <a:pt x="17366" y="139606"/>
                    <a:pt x="0" y="125746"/>
                  </a:cubicBezTo>
                  <a:lnTo>
                    <a:pt x="17158" y="99151"/>
                  </a:lnTo>
                  <a:cubicBezTo>
                    <a:pt x="24277" y="104473"/>
                    <a:pt x="32107" y="108771"/>
                    <a:pt x="40419" y="111921"/>
                  </a:cubicBezTo>
                  <a:cubicBezTo>
                    <a:pt x="47340" y="114585"/>
                    <a:pt x="54673" y="116020"/>
                    <a:pt x="62087" y="116162"/>
                  </a:cubicBezTo>
                  <a:cubicBezTo>
                    <a:pt x="66580" y="116499"/>
                    <a:pt x="71070" y="115483"/>
                    <a:pt x="74980" y="113245"/>
                  </a:cubicBezTo>
                  <a:cubicBezTo>
                    <a:pt x="77597" y="111546"/>
                    <a:pt x="79153" y="108619"/>
                    <a:pt x="79098" y="105499"/>
                  </a:cubicBezTo>
                  <a:lnTo>
                    <a:pt x="79098" y="104960"/>
                  </a:lnTo>
                  <a:cubicBezTo>
                    <a:pt x="79108" y="102856"/>
                    <a:pt x="78216" y="100848"/>
                    <a:pt x="76647" y="99445"/>
                  </a:cubicBezTo>
                  <a:cubicBezTo>
                    <a:pt x="74752" y="97650"/>
                    <a:pt x="72531" y="96235"/>
                    <a:pt x="70103" y="95278"/>
                  </a:cubicBezTo>
                  <a:cubicBezTo>
                    <a:pt x="67357" y="94150"/>
                    <a:pt x="64147" y="93023"/>
                    <a:pt x="60690" y="91944"/>
                  </a:cubicBezTo>
                  <a:cubicBezTo>
                    <a:pt x="57234" y="90866"/>
                    <a:pt x="53337" y="89738"/>
                    <a:pt x="49513" y="88488"/>
                  </a:cubicBezTo>
                  <a:cubicBezTo>
                    <a:pt x="44412" y="87070"/>
                    <a:pt x="39403" y="85343"/>
                    <a:pt x="34512" y="83316"/>
                  </a:cubicBezTo>
                  <a:cubicBezTo>
                    <a:pt x="29626" y="81363"/>
                    <a:pt x="25058" y="78695"/>
                    <a:pt x="20957" y="75399"/>
                  </a:cubicBezTo>
                  <a:cubicBezTo>
                    <a:pt x="16859" y="72145"/>
                    <a:pt x="13464" y="68093"/>
                    <a:pt x="10981" y="63487"/>
                  </a:cubicBezTo>
                  <a:cubicBezTo>
                    <a:pt x="8203" y="57961"/>
                    <a:pt x="6871" y="51822"/>
                    <a:pt x="7108" y="45642"/>
                  </a:cubicBezTo>
                  <a:lnTo>
                    <a:pt x="7108" y="45103"/>
                  </a:lnTo>
                  <a:cubicBezTo>
                    <a:pt x="6754" y="32186"/>
                    <a:pt x="12413" y="19836"/>
                    <a:pt x="22428" y="11669"/>
                  </a:cubicBezTo>
                  <a:cubicBezTo>
                    <a:pt x="27282" y="7687"/>
                    <a:pt x="32882" y="4712"/>
                    <a:pt x="38899" y="2919"/>
                  </a:cubicBezTo>
                  <a:cubicBezTo>
                    <a:pt x="45497" y="934"/>
                    <a:pt x="52355" y="-49"/>
                    <a:pt x="59244" y="2"/>
                  </a:cubicBezTo>
                  <a:cubicBezTo>
                    <a:pt x="68571" y="51"/>
                    <a:pt x="77837" y="1522"/>
                    <a:pt x="86721" y="4365"/>
                  </a:cubicBezTo>
                  <a:cubicBezTo>
                    <a:pt x="95810" y="7094"/>
                    <a:pt x="104467" y="11096"/>
                    <a:pt x="112433" y="16253"/>
                  </a:cubicBezTo>
                  <a:lnTo>
                    <a:pt x="96943" y="44049"/>
                  </a:lnTo>
                  <a:cubicBezTo>
                    <a:pt x="90350" y="40193"/>
                    <a:pt x="83417" y="36952"/>
                    <a:pt x="76231" y="34367"/>
                  </a:cubicBezTo>
                  <a:cubicBezTo>
                    <a:pt x="70536" y="32138"/>
                    <a:pt x="64499" y="30910"/>
                    <a:pt x="58386" y="30739"/>
                  </a:cubicBezTo>
                  <a:cubicBezTo>
                    <a:pt x="54458" y="30459"/>
                    <a:pt x="50543" y="31438"/>
                    <a:pt x="47209" y="33534"/>
                  </a:cubicBezTo>
                  <a:cubicBezTo>
                    <a:pt x="44865" y="35119"/>
                    <a:pt x="43461" y="37763"/>
                    <a:pt x="43458" y="40593"/>
                  </a:cubicBezTo>
                  <a:lnTo>
                    <a:pt x="43459" y="41083"/>
                  </a:lnTo>
                  <a:cubicBezTo>
                    <a:pt x="43509" y="43076"/>
                    <a:pt x="44399" y="44954"/>
                    <a:pt x="45910" y="46255"/>
                  </a:cubicBezTo>
                  <a:cubicBezTo>
                    <a:pt x="47801" y="47991"/>
                    <a:pt x="49951" y="49422"/>
                    <a:pt x="52283" y="50495"/>
                  </a:cubicBezTo>
                  <a:cubicBezTo>
                    <a:pt x="55258" y="51972"/>
                    <a:pt x="58319" y="53265"/>
                    <a:pt x="61451" y="54368"/>
                  </a:cubicBezTo>
                  <a:cubicBezTo>
                    <a:pt x="64881" y="55594"/>
                    <a:pt x="68583" y="56819"/>
                    <a:pt x="72456" y="58094"/>
                  </a:cubicBezTo>
                  <a:cubicBezTo>
                    <a:pt x="77623" y="59790"/>
                    <a:pt x="82688" y="61778"/>
                    <a:pt x="87628" y="64050"/>
                  </a:cubicBezTo>
                  <a:cubicBezTo>
                    <a:pt x="92559" y="66139"/>
                    <a:pt x="97197" y="68857"/>
                    <a:pt x="101428" y="72139"/>
                  </a:cubicBezTo>
                  <a:cubicBezTo>
                    <a:pt x="105550" y="75402"/>
                    <a:pt x="108982" y="79451"/>
                    <a:pt x="111527" y="84052"/>
                  </a:cubicBezTo>
                  <a:cubicBezTo>
                    <a:pt x="114318" y="89188"/>
                    <a:pt x="115697" y="94974"/>
                    <a:pt x="115522" y="100817"/>
                  </a:cubicBezTo>
                  <a:lnTo>
                    <a:pt x="115523" y="101357"/>
                  </a:lnTo>
                  <a:cubicBezTo>
                    <a:pt x="115698" y="108441"/>
                    <a:pt x="114292" y="115475"/>
                    <a:pt x="111405" y="121946"/>
                  </a:cubicBezTo>
                  <a:cubicBezTo>
                    <a:pt x="108795" y="127562"/>
                    <a:pt x="104837" y="132446"/>
                    <a:pt x="99885" y="136163"/>
                  </a:cubicBezTo>
                  <a:cubicBezTo>
                    <a:pt x="94649" y="140036"/>
                    <a:pt x="88727" y="142881"/>
                    <a:pt x="82432" y="144546"/>
                  </a:cubicBezTo>
                  <a:cubicBezTo>
                    <a:pt x="75484" y="146500"/>
                    <a:pt x="68301" y="147498"/>
                    <a:pt x="61083" y="147512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072" name="Google Shape;4072;p24"/>
            <p:cNvSpPr/>
            <p:nvPr/>
          </p:nvSpPr>
          <p:spPr>
            <a:xfrm>
              <a:off x="5109217" y="3681309"/>
              <a:ext cx="89466" cy="195760"/>
            </a:xfrm>
            <a:custGeom>
              <a:rect b="b" l="l" r="r" t="t"/>
              <a:pathLst>
                <a:path extrusionOk="0" h="195760" w="89466">
                  <a:moveTo>
                    <a:pt x="16717" y="87910"/>
                  </a:moveTo>
                  <a:lnTo>
                    <a:pt x="0" y="87910"/>
                  </a:lnTo>
                  <a:lnTo>
                    <a:pt x="0" y="54721"/>
                  </a:lnTo>
                  <a:lnTo>
                    <a:pt x="16717" y="54721"/>
                  </a:lnTo>
                  <a:lnTo>
                    <a:pt x="16717" y="45848"/>
                  </a:lnTo>
                  <a:cubicBezTo>
                    <a:pt x="16717" y="30439"/>
                    <a:pt x="20524" y="18918"/>
                    <a:pt x="28139" y="11287"/>
                  </a:cubicBezTo>
                  <a:cubicBezTo>
                    <a:pt x="37092" y="3299"/>
                    <a:pt x="48893" y="-732"/>
                    <a:pt x="60862" y="110"/>
                  </a:cubicBezTo>
                  <a:cubicBezTo>
                    <a:pt x="66331" y="44"/>
                    <a:pt x="71797" y="396"/>
                    <a:pt x="77211" y="1164"/>
                  </a:cubicBezTo>
                  <a:cubicBezTo>
                    <a:pt x="81367" y="1811"/>
                    <a:pt x="85465" y="2786"/>
                    <a:pt x="89467" y="4081"/>
                  </a:cubicBezTo>
                  <a:lnTo>
                    <a:pt x="89467" y="37588"/>
                  </a:lnTo>
                  <a:cubicBezTo>
                    <a:pt x="86590" y="36581"/>
                    <a:pt x="83651" y="35762"/>
                    <a:pt x="80667" y="35137"/>
                  </a:cubicBezTo>
                  <a:cubicBezTo>
                    <a:pt x="77582" y="34407"/>
                    <a:pt x="74424" y="34029"/>
                    <a:pt x="71254" y="34009"/>
                  </a:cubicBezTo>
                  <a:cubicBezTo>
                    <a:pt x="61450" y="34009"/>
                    <a:pt x="56695" y="39181"/>
                    <a:pt x="56695" y="49402"/>
                  </a:cubicBezTo>
                  <a:lnTo>
                    <a:pt x="56695" y="54991"/>
                  </a:lnTo>
                  <a:lnTo>
                    <a:pt x="89099" y="54991"/>
                  </a:lnTo>
                  <a:lnTo>
                    <a:pt x="89099" y="87910"/>
                  </a:lnTo>
                  <a:lnTo>
                    <a:pt x="56989" y="87910"/>
                  </a:lnTo>
                  <a:lnTo>
                    <a:pt x="56989" y="195760"/>
                  </a:lnTo>
                  <a:lnTo>
                    <a:pt x="16594" y="195760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073" name="Google Shape;4073;p24"/>
            <p:cNvSpPr/>
            <p:nvPr/>
          </p:nvSpPr>
          <p:spPr>
            <a:xfrm>
              <a:off x="5213561" y="3731370"/>
              <a:ext cx="154447" cy="148985"/>
            </a:xfrm>
            <a:custGeom>
              <a:rect b="b" l="l" r="r" t="t"/>
              <a:pathLst>
                <a:path extrusionOk="0" h="148985" w="154447">
                  <a:moveTo>
                    <a:pt x="76918" y="148984"/>
                  </a:moveTo>
                  <a:cubicBezTo>
                    <a:pt x="66432" y="149004"/>
                    <a:pt x="56041" y="146981"/>
                    <a:pt x="46328" y="143027"/>
                  </a:cubicBezTo>
                  <a:cubicBezTo>
                    <a:pt x="37275" y="139428"/>
                    <a:pt x="29014" y="134090"/>
                    <a:pt x="22013" y="127316"/>
                  </a:cubicBezTo>
                  <a:cubicBezTo>
                    <a:pt x="15180" y="120644"/>
                    <a:pt x="9718" y="112700"/>
                    <a:pt x="5933" y="103932"/>
                  </a:cubicBezTo>
                  <a:cubicBezTo>
                    <a:pt x="1955" y="94837"/>
                    <a:pt x="-65" y="85008"/>
                    <a:pt x="2" y="75082"/>
                  </a:cubicBezTo>
                  <a:lnTo>
                    <a:pt x="1" y="74542"/>
                  </a:lnTo>
                  <a:cubicBezTo>
                    <a:pt x="16" y="54750"/>
                    <a:pt x="7972" y="35792"/>
                    <a:pt x="22086" y="21916"/>
                  </a:cubicBezTo>
                  <a:cubicBezTo>
                    <a:pt x="29156" y="15073"/>
                    <a:pt x="37479" y="9656"/>
                    <a:pt x="46597" y="5959"/>
                  </a:cubicBezTo>
                  <a:cubicBezTo>
                    <a:pt x="56376" y="1936"/>
                    <a:pt x="66860" y="-89"/>
                    <a:pt x="77433" y="3"/>
                  </a:cubicBezTo>
                  <a:cubicBezTo>
                    <a:pt x="87910" y="-3"/>
                    <a:pt x="98290" y="2020"/>
                    <a:pt x="107999" y="5959"/>
                  </a:cubicBezTo>
                  <a:cubicBezTo>
                    <a:pt x="117038" y="9565"/>
                    <a:pt x="125301" y="14874"/>
                    <a:pt x="132338" y="21598"/>
                  </a:cubicBezTo>
                  <a:cubicBezTo>
                    <a:pt x="139138" y="28293"/>
                    <a:pt x="144588" y="36231"/>
                    <a:pt x="148393" y="44982"/>
                  </a:cubicBezTo>
                  <a:cubicBezTo>
                    <a:pt x="152383" y="54094"/>
                    <a:pt x="154444" y="63933"/>
                    <a:pt x="154448" y="73881"/>
                  </a:cubicBezTo>
                  <a:lnTo>
                    <a:pt x="154448" y="74420"/>
                  </a:lnTo>
                  <a:cubicBezTo>
                    <a:pt x="154470" y="84344"/>
                    <a:pt x="152442" y="94166"/>
                    <a:pt x="148492" y="103270"/>
                  </a:cubicBezTo>
                  <a:cubicBezTo>
                    <a:pt x="144694" y="112190"/>
                    <a:pt x="139181" y="120276"/>
                    <a:pt x="132265" y="127070"/>
                  </a:cubicBezTo>
                  <a:cubicBezTo>
                    <a:pt x="125194" y="133926"/>
                    <a:pt x="116873" y="139360"/>
                    <a:pt x="107753" y="143076"/>
                  </a:cubicBezTo>
                  <a:cubicBezTo>
                    <a:pt x="97962" y="147052"/>
                    <a:pt x="87485" y="149059"/>
                    <a:pt x="76918" y="148984"/>
                  </a:cubicBezTo>
                  <a:close/>
                  <a:moveTo>
                    <a:pt x="77457" y="114104"/>
                  </a:moveTo>
                  <a:cubicBezTo>
                    <a:pt x="82784" y="114200"/>
                    <a:pt x="88071" y="113173"/>
                    <a:pt x="92973" y="111089"/>
                  </a:cubicBezTo>
                  <a:cubicBezTo>
                    <a:pt x="97392" y="109142"/>
                    <a:pt x="101344" y="106276"/>
                    <a:pt x="104567" y="102682"/>
                  </a:cubicBezTo>
                  <a:cubicBezTo>
                    <a:pt x="107799" y="99119"/>
                    <a:pt x="110298" y="94954"/>
                    <a:pt x="111921" y="90426"/>
                  </a:cubicBezTo>
                  <a:cubicBezTo>
                    <a:pt x="113612" y="85591"/>
                    <a:pt x="114442" y="80497"/>
                    <a:pt x="114372" y="75376"/>
                  </a:cubicBezTo>
                  <a:lnTo>
                    <a:pt x="114371" y="74837"/>
                  </a:lnTo>
                  <a:cubicBezTo>
                    <a:pt x="114397" y="69724"/>
                    <a:pt x="113492" y="64649"/>
                    <a:pt x="111699" y="59860"/>
                  </a:cubicBezTo>
                  <a:cubicBezTo>
                    <a:pt x="109968" y="55239"/>
                    <a:pt x="107363" y="50995"/>
                    <a:pt x="104028" y="47359"/>
                  </a:cubicBezTo>
                  <a:cubicBezTo>
                    <a:pt x="100666" y="43724"/>
                    <a:pt x="96617" y="40791"/>
                    <a:pt x="92115" y="38731"/>
                  </a:cubicBezTo>
                  <a:cubicBezTo>
                    <a:pt x="87355" y="36557"/>
                    <a:pt x="82174" y="35461"/>
                    <a:pt x="76942" y="35520"/>
                  </a:cubicBezTo>
                  <a:cubicBezTo>
                    <a:pt x="71613" y="35420"/>
                    <a:pt x="66324" y="36456"/>
                    <a:pt x="61426" y="38560"/>
                  </a:cubicBezTo>
                  <a:cubicBezTo>
                    <a:pt x="57036" y="40543"/>
                    <a:pt x="53091" y="43394"/>
                    <a:pt x="49832" y="46943"/>
                  </a:cubicBezTo>
                  <a:cubicBezTo>
                    <a:pt x="46618" y="50564"/>
                    <a:pt x="44122" y="54765"/>
                    <a:pt x="42479" y="59321"/>
                  </a:cubicBezTo>
                  <a:cubicBezTo>
                    <a:pt x="40810" y="64136"/>
                    <a:pt x="39981" y="69202"/>
                    <a:pt x="40028" y="74297"/>
                  </a:cubicBezTo>
                  <a:lnTo>
                    <a:pt x="40028" y="74837"/>
                  </a:lnTo>
                  <a:cubicBezTo>
                    <a:pt x="40003" y="79973"/>
                    <a:pt x="40908" y="85072"/>
                    <a:pt x="42700" y="89887"/>
                  </a:cubicBezTo>
                  <a:cubicBezTo>
                    <a:pt x="44397" y="94524"/>
                    <a:pt x="47005" y="98775"/>
                    <a:pt x="50372" y="102388"/>
                  </a:cubicBezTo>
                  <a:cubicBezTo>
                    <a:pt x="53756" y="105998"/>
                    <a:pt x="57799" y="108926"/>
                    <a:pt x="62285" y="111016"/>
                  </a:cubicBezTo>
                  <a:cubicBezTo>
                    <a:pt x="67050" y="113162"/>
                    <a:pt x="72233" y="114217"/>
                    <a:pt x="77457" y="114104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074" name="Google Shape;4074;p24"/>
            <p:cNvSpPr/>
            <p:nvPr/>
          </p:nvSpPr>
          <p:spPr>
            <a:xfrm>
              <a:off x="5396957" y="3731810"/>
              <a:ext cx="85961" cy="145332"/>
            </a:xfrm>
            <a:custGeom>
              <a:rect b="b" l="l" r="r" t="t"/>
              <a:pathLst>
                <a:path extrusionOk="0" h="145332" w="85961">
                  <a:moveTo>
                    <a:pt x="123" y="2848"/>
                  </a:moveTo>
                  <a:lnTo>
                    <a:pt x="40518" y="2848"/>
                  </a:lnTo>
                  <a:lnTo>
                    <a:pt x="40518" y="31575"/>
                  </a:lnTo>
                  <a:cubicBezTo>
                    <a:pt x="44070" y="22518"/>
                    <a:pt x="49814" y="14484"/>
                    <a:pt x="57234" y="8191"/>
                  </a:cubicBezTo>
                  <a:cubicBezTo>
                    <a:pt x="65454" y="1990"/>
                    <a:pt x="75723" y="-857"/>
                    <a:pt x="85962" y="225"/>
                  </a:cubicBezTo>
                  <a:lnTo>
                    <a:pt x="85961" y="42458"/>
                  </a:lnTo>
                  <a:lnTo>
                    <a:pt x="83805" y="42458"/>
                  </a:lnTo>
                  <a:cubicBezTo>
                    <a:pt x="71920" y="41805"/>
                    <a:pt x="60324" y="46265"/>
                    <a:pt x="51940" y="54714"/>
                  </a:cubicBezTo>
                  <a:cubicBezTo>
                    <a:pt x="44194" y="62876"/>
                    <a:pt x="40395" y="75549"/>
                    <a:pt x="40395" y="92682"/>
                  </a:cubicBezTo>
                  <a:lnTo>
                    <a:pt x="40395" y="145333"/>
                  </a:lnTo>
                  <a:lnTo>
                    <a:pt x="0" y="145333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075" name="Google Shape;4075;p24"/>
            <p:cNvSpPr/>
            <p:nvPr/>
          </p:nvSpPr>
          <p:spPr>
            <a:xfrm>
              <a:off x="5508019" y="3731688"/>
              <a:ext cx="217563" cy="145454"/>
            </a:xfrm>
            <a:custGeom>
              <a:rect b="b" l="l" r="r" t="t"/>
              <a:pathLst>
                <a:path extrusionOk="0" h="145454" w="217563">
                  <a:moveTo>
                    <a:pt x="122" y="2969"/>
                  </a:moveTo>
                  <a:lnTo>
                    <a:pt x="40517" y="2969"/>
                  </a:lnTo>
                  <a:lnTo>
                    <a:pt x="40517" y="23363"/>
                  </a:lnTo>
                  <a:cubicBezTo>
                    <a:pt x="42866" y="20292"/>
                    <a:pt x="45413" y="17377"/>
                    <a:pt x="48140" y="14637"/>
                  </a:cubicBezTo>
                  <a:cubicBezTo>
                    <a:pt x="50901" y="11839"/>
                    <a:pt x="53977" y="9371"/>
                    <a:pt x="57308" y="7283"/>
                  </a:cubicBezTo>
                  <a:cubicBezTo>
                    <a:pt x="60815" y="5055"/>
                    <a:pt x="64619" y="3330"/>
                    <a:pt x="68608" y="2160"/>
                  </a:cubicBezTo>
                  <a:cubicBezTo>
                    <a:pt x="81415" y="-1269"/>
                    <a:pt x="95039" y="172"/>
                    <a:pt x="106846" y="6205"/>
                  </a:cubicBezTo>
                  <a:cubicBezTo>
                    <a:pt x="113681" y="10119"/>
                    <a:pt x="119194" y="15981"/>
                    <a:pt x="122680" y="23044"/>
                  </a:cubicBezTo>
                  <a:cubicBezTo>
                    <a:pt x="128339" y="16008"/>
                    <a:pt x="135391" y="10217"/>
                    <a:pt x="143392" y="6033"/>
                  </a:cubicBezTo>
                  <a:cubicBezTo>
                    <a:pt x="151492" y="2037"/>
                    <a:pt x="160416" y="-3"/>
                    <a:pt x="169447" y="77"/>
                  </a:cubicBezTo>
                  <a:cubicBezTo>
                    <a:pt x="182568" y="-677"/>
                    <a:pt x="195397" y="4148"/>
                    <a:pt x="204768" y="13362"/>
                  </a:cubicBezTo>
                  <a:cubicBezTo>
                    <a:pt x="213298" y="22235"/>
                    <a:pt x="217563" y="35259"/>
                    <a:pt x="217563" y="52433"/>
                  </a:cubicBezTo>
                  <a:lnTo>
                    <a:pt x="217563" y="145185"/>
                  </a:lnTo>
                  <a:lnTo>
                    <a:pt x="177168" y="145185"/>
                  </a:lnTo>
                  <a:lnTo>
                    <a:pt x="177168" y="66209"/>
                  </a:lnTo>
                  <a:cubicBezTo>
                    <a:pt x="177782" y="58511"/>
                    <a:pt x="175674" y="50843"/>
                    <a:pt x="171212" y="44541"/>
                  </a:cubicBezTo>
                  <a:cubicBezTo>
                    <a:pt x="166742" y="39433"/>
                    <a:pt x="160139" y="36712"/>
                    <a:pt x="153368" y="37187"/>
                  </a:cubicBezTo>
                  <a:cubicBezTo>
                    <a:pt x="146628" y="36896"/>
                    <a:pt x="140101" y="39585"/>
                    <a:pt x="135523" y="44541"/>
                  </a:cubicBezTo>
                  <a:cubicBezTo>
                    <a:pt x="130745" y="50709"/>
                    <a:pt x="128414" y="58426"/>
                    <a:pt x="128979" y="66209"/>
                  </a:cubicBezTo>
                  <a:lnTo>
                    <a:pt x="128979" y="145454"/>
                  </a:lnTo>
                  <a:lnTo>
                    <a:pt x="88584" y="145454"/>
                  </a:lnTo>
                  <a:lnTo>
                    <a:pt x="88584" y="66209"/>
                  </a:lnTo>
                  <a:cubicBezTo>
                    <a:pt x="89217" y="58513"/>
                    <a:pt x="87117" y="50841"/>
                    <a:pt x="82653" y="44541"/>
                  </a:cubicBezTo>
                  <a:cubicBezTo>
                    <a:pt x="78170" y="39435"/>
                    <a:pt x="71561" y="36715"/>
                    <a:pt x="64784" y="37187"/>
                  </a:cubicBezTo>
                  <a:cubicBezTo>
                    <a:pt x="58044" y="36896"/>
                    <a:pt x="51517" y="39585"/>
                    <a:pt x="46939" y="44541"/>
                  </a:cubicBezTo>
                  <a:cubicBezTo>
                    <a:pt x="42179" y="50719"/>
                    <a:pt x="39851" y="58428"/>
                    <a:pt x="40395" y="66209"/>
                  </a:cubicBezTo>
                  <a:lnTo>
                    <a:pt x="40395" y="145454"/>
                  </a:lnTo>
                  <a:lnTo>
                    <a:pt x="0" y="145454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076" name="Google Shape;4076;p24"/>
            <p:cNvSpPr/>
            <p:nvPr/>
          </p:nvSpPr>
          <p:spPr>
            <a:xfrm>
              <a:off x="5752164" y="3733261"/>
              <a:ext cx="131161" cy="146608"/>
            </a:xfrm>
            <a:custGeom>
              <a:rect b="b" l="l" r="r" t="t"/>
              <a:pathLst>
                <a:path extrusionOk="0" h="146608" w="131161">
                  <a:moveTo>
                    <a:pt x="48914" y="146553"/>
                  </a:moveTo>
                  <a:cubicBezTo>
                    <a:pt x="42461" y="146582"/>
                    <a:pt x="36041" y="145640"/>
                    <a:pt x="29868" y="143759"/>
                  </a:cubicBezTo>
                  <a:cubicBezTo>
                    <a:pt x="24185" y="142037"/>
                    <a:pt x="18908" y="139186"/>
                    <a:pt x="14352" y="135376"/>
                  </a:cubicBezTo>
                  <a:cubicBezTo>
                    <a:pt x="9902" y="131613"/>
                    <a:pt x="6308" y="126941"/>
                    <a:pt x="3812" y="121674"/>
                  </a:cubicBezTo>
                  <a:cubicBezTo>
                    <a:pt x="1165" y="115793"/>
                    <a:pt x="-133" y="109395"/>
                    <a:pt x="13" y="102947"/>
                  </a:cubicBezTo>
                  <a:lnTo>
                    <a:pt x="14" y="102408"/>
                  </a:lnTo>
                  <a:cubicBezTo>
                    <a:pt x="-158" y="95448"/>
                    <a:pt x="1285" y="88544"/>
                    <a:pt x="4230" y="82235"/>
                  </a:cubicBezTo>
                  <a:cubicBezTo>
                    <a:pt x="6992" y="76636"/>
                    <a:pt x="11081" y="71797"/>
                    <a:pt x="16142" y="68141"/>
                  </a:cubicBezTo>
                  <a:cubicBezTo>
                    <a:pt x="21505" y="64241"/>
                    <a:pt x="27561" y="61396"/>
                    <a:pt x="33987" y="59758"/>
                  </a:cubicBezTo>
                  <a:cubicBezTo>
                    <a:pt x="41587" y="57825"/>
                    <a:pt x="49406" y="56886"/>
                    <a:pt x="57248" y="56964"/>
                  </a:cubicBezTo>
                  <a:cubicBezTo>
                    <a:pt x="63609" y="56881"/>
                    <a:pt x="69962" y="57415"/>
                    <a:pt x="76220" y="58557"/>
                  </a:cubicBezTo>
                  <a:cubicBezTo>
                    <a:pt x="81584" y="59627"/>
                    <a:pt x="86873" y="61044"/>
                    <a:pt x="92054" y="62797"/>
                  </a:cubicBezTo>
                  <a:lnTo>
                    <a:pt x="92054" y="60346"/>
                  </a:lnTo>
                  <a:cubicBezTo>
                    <a:pt x="92546" y="53053"/>
                    <a:pt x="89718" y="45928"/>
                    <a:pt x="84358" y="40958"/>
                  </a:cubicBezTo>
                  <a:cubicBezTo>
                    <a:pt x="77762" y="36084"/>
                    <a:pt x="69646" y="33720"/>
                    <a:pt x="61464" y="34291"/>
                  </a:cubicBezTo>
                  <a:cubicBezTo>
                    <a:pt x="54548" y="34231"/>
                    <a:pt x="47645" y="34914"/>
                    <a:pt x="40875" y="36325"/>
                  </a:cubicBezTo>
                  <a:cubicBezTo>
                    <a:pt x="34493" y="37842"/>
                    <a:pt x="28234" y="39833"/>
                    <a:pt x="22148" y="42281"/>
                  </a:cubicBezTo>
                  <a:lnTo>
                    <a:pt x="12024" y="11446"/>
                  </a:lnTo>
                  <a:cubicBezTo>
                    <a:pt x="19957" y="8034"/>
                    <a:pt x="28155" y="5271"/>
                    <a:pt x="36535" y="3186"/>
                  </a:cubicBezTo>
                  <a:cubicBezTo>
                    <a:pt x="46656" y="886"/>
                    <a:pt x="57019" y="-176"/>
                    <a:pt x="67396" y="24"/>
                  </a:cubicBezTo>
                  <a:cubicBezTo>
                    <a:pt x="77076" y="-183"/>
                    <a:pt x="86724" y="1209"/>
                    <a:pt x="95951" y="4142"/>
                  </a:cubicBezTo>
                  <a:cubicBezTo>
                    <a:pt x="103321" y="6529"/>
                    <a:pt x="110035" y="10599"/>
                    <a:pt x="115560" y="16030"/>
                  </a:cubicBezTo>
                  <a:cubicBezTo>
                    <a:pt x="121063" y="21503"/>
                    <a:pt x="125151" y="28233"/>
                    <a:pt x="127473" y="35639"/>
                  </a:cubicBezTo>
                  <a:cubicBezTo>
                    <a:pt x="130052" y="44045"/>
                    <a:pt x="131293" y="52805"/>
                    <a:pt x="131150" y="61596"/>
                  </a:cubicBezTo>
                  <a:lnTo>
                    <a:pt x="131150" y="144225"/>
                  </a:lnTo>
                  <a:lnTo>
                    <a:pt x="92128" y="144225"/>
                  </a:lnTo>
                  <a:lnTo>
                    <a:pt x="92128" y="128807"/>
                  </a:lnTo>
                  <a:cubicBezTo>
                    <a:pt x="87101" y="134316"/>
                    <a:pt x="81037" y="138781"/>
                    <a:pt x="74283" y="141945"/>
                  </a:cubicBezTo>
                  <a:cubicBezTo>
                    <a:pt x="66278" y="145357"/>
                    <a:pt x="57608" y="146932"/>
                    <a:pt x="48914" y="146553"/>
                  </a:cubicBezTo>
                  <a:close/>
                  <a:moveTo>
                    <a:pt x="61170" y="118659"/>
                  </a:moveTo>
                  <a:cubicBezTo>
                    <a:pt x="69418" y="119087"/>
                    <a:pt x="77560" y="116644"/>
                    <a:pt x="84210" y="111747"/>
                  </a:cubicBezTo>
                  <a:cubicBezTo>
                    <a:pt x="89747" y="107498"/>
                    <a:pt x="92947" y="100881"/>
                    <a:pt x="92838" y="93903"/>
                  </a:cubicBezTo>
                  <a:lnTo>
                    <a:pt x="92839" y="86696"/>
                  </a:lnTo>
                  <a:cubicBezTo>
                    <a:pt x="84701" y="83114"/>
                    <a:pt x="75894" y="81309"/>
                    <a:pt x="67004" y="81402"/>
                  </a:cubicBezTo>
                  <a:cubicBezTo>
                    <a:pt x="59826" y="80988"/>
                    <a:pt x="52691" y="82757"/>
                    <a:pt x="46536" y="86476"/>
                  </a:cubicBezTo>
                  <a:cubicBezTo>
                    <a:pt x="41678" y="89683"/>
                    <a:pt x="38880" y="95222"/>
                    <a:pt x="39183" y="101035"/>
                  </a:cubicBezTo>
                  <a:lnTo>
                    <a:pt x="39183" y="101575"/>
                  </a:lnTo>
                  <a:cubicBezTo>
                    <a:pt x="38917" y="106565"/>
                    <a:pt x="41149" y="111361"/>
                    <a:pt x="45139" y="114370"/>
                  </a:cubicBezTo>
                  <a:cubicBezTo>
                    <a:pt x="49885" y="117556"/>
                    <a:pt x="55534" y="119121"/>
                    <a:pt x="61243" y="118831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077" name="Google Shape;4077;p24"/>
            <p:cNvSpPr/>
            <p:nvPr/>
          </p:nvSpPr>
          <p:spPr>
            <a:xfrm>
              <a:off x="5911008" y="3731742"/>
              <a:ext cx="132953" cy="148680"/>
            </a:xfrm>
            <a:custGeom>
              <a:rect b="b" l="l" r="r" t="t"/>
              <a:pathLst>
                <a:path extrusionOk="0" h="148680" w="132953">
                  <a:moveTo>
                    <a:pt x="74249" y="148611"/>
                  </a:moveTo>
                  <a:cubicBezTo>
                    <a:pt x="64028" y="148669"/>
                    <a:pt x="53903" y="146642"/>
                    <a:pt x="44492" y="142655"/>
                  </a:cubicBezTo>
                  <a:cubicBezTo>
                    <a:pt x="17270" y="131173"/>
                    <a:pt x="-308" y="104374"/>
                    <a:pt x="4" y="74832"/>
                  </a:cubicBezTo>
                  <a:lnTo>
                    <a:pt x="3" y="74293"/>
                  </a:lnTo>
                  <a:cubicBezTo>
                    <a:pt x="-103" y="54788"/>
                    <a:pt x="7407" y="36011"/>
                    <a:pt x="20936" y="21961"/>
                  </a:cubicBezTo>
                  <a:cubicBezTo>
                    <a:pt x="27716" y="15095"/>
                    <a:pt x="35811" y="9667"/>
                    <a:pt x="44737" y="6004"/>
                  </a:cubicBezTo>
                  <a:cubicBezTo>
                    <a:pt x="54279" y="1967"/>
                    <a:pt x="64550" y="-61"/>
                    <a:pt x="74911" y="47"/>
                  </a:cubicBezTo>
                  <a:cubicBezTo>
                    <a:pt x="86408" y="-356"/>
                    <a:pt x="97848" y="1822"/>
                    <a:pt x="108393" y="6420"/>
                  </a:cubicBezTo>
                  <a:cubicBezTo>
                    <a:pt x="117289" y="10767"/>
                    <a:pt x="125236" y="16831"/>
                    <a:pt x="131777" y="24265"/>
                  </a:cubicBezTo>
                  <a:lnTo>
                    <a:pt x="107094" y="50860"/>
                  </a:lnTo>
                  <a:cubicBezTo>
                    <a:pt x="102908" y="46397"/>
                    <a:pt x="98124" y="42536"/>
                    <a:pt x="92877" y="39388"/>
                  </a:cubicBezTo>
                  <a:cubicBezTo>
                    <a:pt x="87281" y="36409"/>
                    <a:pt x="81002" y="34947"/>
                    <a:pt x="74665" y="35148"/>
                  </a:cubicBezTo>
                  <a:cubicBezTo>
                    <a:pt x="69837" y="35081"/>
                    <a:pt x="65058" y="36121"/>
                    <a:pt x="60694" y="38187"/>
                  </a:cubicBezTo>
                  <a:cubicBezTo>
                    <a:pt x="56554" y="40256"/>
                    <a:pt x="52851" y="43102"/>
                    <a:pt x="49786" y="46570"/>
                  </a:cubicBezTo>
                  <a:cubicBezTo>
                    <a:pt x="46644" y="50214"/>
                    <a:pt x="44209" y="54412"/>
                    <a:pt x="42605" y="58948"/>
                  </a:cubicBezTo>
                  <a:cubicBezTo>
                    <a:pt x="40938" y="63772"/>
                    <a:pt x="40109" y="68846"/>
                    <a:pt x="40154" y="73949"/>
                  </a:cubicBezTo>
                  <a:lnTo>
                    <a:pt x="40153" y="74489"/>
                  </a:lnTo>
                  <a:cubicBezTo>
                    <a:pt x="40084" y="79722"/>
                    <a:pt x="40912" y="84929"/>
                    <a:pt x="42604" y="89882"/>
                  </a:cubicBezTo>
                  <a:cubicBezTo>
                    <a:pt x="44170" y="94510"/>
                    <a:pt x="46673" y="98766"/>
                    <a:pt x="49958" y="102383"/>
                  </a:cubicBezTo>
                  <a:cubicBezTo>
                    <a:pt x="53149" y="105932"/>
                    <a:pt x="57038" y="108785"/>
                    <a:pt x="61380" y="110766"/>
                  </a:cubicBezTo>
                  <a:cubicBezTo>
                    <a:pt x="66064" y="112834"/>
                    <a:pt x="71138" y="113870"/>
                    <a:pt x="76258" y="113805"/>
                  </a:cubicBezTo>
                  <a:cubicBezTo>
                    <a:pt x="82462" y="113988"/>
                    <a:pt x="88607" y="112569"/>
                    <a:pt x="94103" y="109687"/>
                  </a:cubicBezTo>
                  <a:cubicBezTo>
                    <a:pt x="99565" y="106670"/>
                    <a:pt x="104622" y="102972"/>
                    <a:pt x="109153" y="98681"/>
                  </a:cubicBezTo>
                  <a:lnTo>
                    <a:pt x="132954" y="122482"/>
                  </a:lnTo>
                  <a:cubicBezTo>
                    <a:pt x="126111" y="130005"/>
                    <a:pt x="118068" y="136341"/>
                    <a:pt x="109153" y="141233"/>
                  </a:cubicBezTo>
                  <a:cubicBezTo>
                    <a:pt x="98329" y="146603"/>
                    <a:pt x="86320" y="149142"/>
                    <a:pt x="74249" y="148611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078" name="Google Shape;4078;p24"/>
            <p:cNvSpPr/>
            <p:nvPr/>
          </p:nvSpPr>
          <p:spPr>
            <a:xfrm>
              <a:off x="6070557" y="3683134"/>
              <a:ext cx="42600" cy="194253"/>
            </a:xfrm>
            <a:custGeom>
              <a:rect b="b" l="l" r="r" t="t"/>
              <a:pathLst>
                <a:path extrusionOk="0" h="194253" w="42600">
                  <a:moveTo>
                    <a:pt x="0" y="0"/>
                  </a:moveTo>
                  <a:lnTo>
                    <a:pt x="42601" y="0"/>
                  </a:lnTo>
                  <a:lnTo>
                    <a:pt x="42601" y="35689"/>
                  </a:lnTo>
                  <a:lnTo>
                    <a:pt x="48" y="35689"/>
                  </a:lnTo>
                  <a:close/>
                  <a:moveTo>
                    <a:pt x="1078" y="51474"/>
                  </a:moveTo>
                  <a:lnTo>
                    <a:pt x="41473" y="51474"/>
                  </a:lnTo>
                  <a:lnTo>
                    <a:pt x="41473" y="194253"/>
                  </a:lnTo>
                  <a:lnTo>
                    <a:pt x="1078" y="194253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079" name="Google Shape;4079;p24"/>
            <p:cNvSpPr/>
            <p:nvPr/>
          </p:nvSpPr>
          <p:spPr>
            <a:xfrm>
              <a:off x="6143012" y="3671957"/>
              <a:ext cx="154472" cy="208397"/>
            </a:xfrm>
            <a:custGeom>
              <a:rect b="b" l="l" r="r" t="t"/>
              <a:pathLst>
                <a:path extrusionOk="0" h="208397" w="154472">
                  <a:moveTo>
                    <a:pt x="76942" y="208397"/>
                  </a:moveTo>
                  <a:cubicBezTo>
                    <a:pt x="66456" y="208405"/>
                    <a:pt x="56068" y="206382"/>
                    <a:pt x="46352" y="202440"/>
                  </a:cubicBezTo>
                  <a:cubicBezTo>
                    <a:pt x="28240" y="195273"/>
                    <a:pt x="13712" y="181212"/>
                    <a:pt x="5957" y="163344"/>
                  </a:cubicBezTo>
                  <a:cubicBezTo>
                    <a:pt x="2006" y="154241"/>
                    <a:pt x="-22" y="144419"/>
                    <a:pt x="1" y="134494"/>
                  </a:cubicBezTo>
                  <a:lnTo>
                    <a:pt x="0" y="133955"/>
                  </a:lnTo>
                  <a:cubicBezTo>
                    <a:pt x="-5" y="124033"/>
                    <a:pt x="2021" y="114214"/>
                    <a:pt x="5956" y="105105"/>
                  </a:cubicBezTo>
                  <a:cubicBezTo>
                    <a:pt x="9778" y="96200"/>
                    <a:pt x="15298" y="88124"/>
                    <a:pt x="22207" y="81329"/>
                  </a:cubicBezTo>
                  <a:cubicBezTo>
                    <a:pt x="29273" y="74481"/>
                    <a:pt x="37596" y="69062"/>
                    <a:pt x="46718" y="65372"/>
                  </a:cubicBezTo>
                  <a:cubicBezTo>
                    <a:pt x="56491" y="61360"/>
                    <a:pt x="66965" y="59335"/>
                    <a:pt x="77529" y="59416"/>
                  </a:cubicBezTo>
                  <a:cubicBezTo>
                    <a:pt x="88016" y="59396"/>
                    <a:pt x="98407" y="61419"/>
                    <a:pt x="108120" y="65372"/>
                  </a:cubicBezTo>
                  <a:cubicBezTo>
                    <a:pt x="117160" y="68978"/>
                    <a:pt x="125423" y="74287"/>
                    <a:pt x="132459" y="81010"/>
                  </a:cubicBezTo>
                  <a:cubicBezTo>
                    <a:pt x="139266" y="87699"/>
                    <a:pt x="144718" y="95639"/>
                    <a:pt x="148515" y="104394"/>
                  </a:cubicBezTo>
                  <a:cubicBezTo>
                    <a:pt x="152477" y="113495"/>
                    <a:pt x="154505" y="123319"/>
                    <a:pt x="154471" y="133244"/>
                  </a:cubicBezTo>
                  <a:lnTo>
                    <a:pt x="154471" y="133784"/>
                  </a:lnTo>
                  <a:cubicBezTo>
                    <a:pt x="154518" y="143710"/>
                    <a:pt x="152489" y="153537"/>
                    <a:pt x="148515" y="162634"/>
                  </a:cubicBezTo>
                  <a:cubicBezTo>
                    <a:pt x="144743" y="171555"/>
                    <a:pt x="139245" y="179644"/>
                    <a:pt x="132337" y="186434"/>
                  </a:cubicBezTo>
                  <a:cubicBezTo>
                    <a:pt x="125250" y="193269"/>
                    <a:pt x="116933" y="198700"/>
                    <a:pt x="107826" y="202440"/>
                  </a:cubicBezTo>
                  <a:cubicBezTo>
                    <a:pt x="98020" y="206427"/>
                    <a:pt x="87527" y="208451"/>
                    <a:pt x="76941" y="208396"/>
                  </a:cubicBezTo>
                  <a:close/>
                  <a:moveTo>
                    <a:pt x="77456" y="173517"/>
                  </a:moveTo>
                  <a:cubicBezTo>
                    <a:pt x="82808" y="173630"/>
                    <a:pt x="88122" y="172602"/>
                    <a:pt x="93046" y="170502"/>
                  </a:cubicBezTo>
                  <a:cubicBezTo>
                    <a:pt x="97449" y="168553"/>
                    <a:pt x="101385" y="165687"/>
                    <a:pt x="104591" y="162094"/>
                  </a:cubicBezTo>
                  <a:cubicBezTo>
                    <a:pt x="107826" y="158534"/>
                    <a:pt x="110325" y="154369"/>
                    <a:pt x="111944" y="149839"/>
                  </a:cubicBezTo>
                  <a:cubicBezTo>
                    <a:pt x="113602" y="144995"/>
                    <a:pt x="114431" y="139907"/>
                    <a:pt x="114395" y="134789"/>
                  </a:cubicBezTo>
                  <a:lnTo>
                    <a:pt x="114395" y="134249"/>
                  </a:lnTo>
                  <a:cubicBezTo>
                    <a:pt x="114400" y="129143"/>
                    <a:pt x="113512" y="124074"/>
                    <a:pt x="111773" y="119273"/>
                  </a:cubicBezTo>
                  <a:cubicBezTo>
                    <a:pt x="108282" y="109917"/>
                    <a:pt x="101232" y="102322"/>
                    <a:pt x="92163" y="98144"/>
                  </a:cubicBezTo>
                  <a:cubicBezTo>
                    <a:pt x="87412" y="95972"/>
                    <a:pt x="82240" y="94875"/>
                    <a:pt x="77015" y="94933"/>
                  </a:cubicBezTo>
                  <a:cubicBezTo>
                    <a:pt x="71678" y="94831"/>
                    <a:pt x="66381" y="95867"/>
                    <a:pt x="61475" y="97972"/>
                  </a:cubicBezTo>
                  <a:cubicBezTo>
                    <a:pt x="57090" y="99941"/>
                    <a:pt x="53160" y="102795"/>
                    <a:pt x="49930" y="106355"/>
                  </a:cubicBezTo>
                  <a:cubicBezTo>
                    <a:pt x="46678" y="109950"/>
                    <a:pt x="44178" y="114159"/>
                    <a:pt x="42577" y="118734"/>
                  </a:cubicBezTo>
                  <a:cubicBezTo>
                    <a:pt x="40844" y="123535"/>
                    <a:pt x="39972" y="128605"/>
                    <a:pt x="40003" y="133710"/>
                  </a:cubicBezTo>
                  <a:lnTo>
                    <a:pt x="40003" y="134249"/>
                  </a:lnTo>
                  <a:cubicBezTo>
                    <a:pt x="39974" y="139389"/>
                    <a:pt x="40887" y="144490"/>
                    <a:pt x="42699" y="149299"/>
                  </a:cubicBezTo>
                  <a:cubicBezTo>
                    <a:pt x="46181" y="158661"/>
                    <a:pt x="53233" y="166259"/>
                    <a:pt x="62309" y="170428"/>
                  </a:cubicBezTo>
                  <a:cubicBezTo>
                    <a:pt x="67064" y="172577"/>
                    <a:pt x="72240" y="173632"/>
                    <a:pt x="77456" y="173517"/>
                  </a:cubicBezTo>
                  <a:close/>
                  <a:moveTo>
                    <a:pt x="91795" y="0"/>
                  </a:moveTo>
                  <a:lnTo>
                    <a:pt x="126676" y="15099"/>
                  </a:lnTo>
                  <a:lnTo>
                    <a:pt x="92629" y="46964"/>
                  </a:lnTo>
                  <a:lnTo>
                    <a:pt x="61818" y="46964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080" name="Google Shape;4080;p24"/>
            <p:cNvSpPr/>
            <p:nvPr/>
          </p:nvSpPr>
          <p:spPr>
            <a:xfrm>
              <a:off x="6326554" y="3731928"/>
              <a:ext cx="130547" cy="145214"/>
            </a:xfrm>
            <a:custGeom>
              <a:rect b="b" l="l" r="r" t="t"/>
              <a:pathLst>
                <a:path extrusionOk="0" h="145214" w="130547">
                  <a:moveTo>
                    <a:pt x="0" y="2730"/>
                  </a:moveTo>
                  <a:lnTo>
                    <a:pt x="40395" y="2730"/>
                  </a:lnTo>
                  <a:lnTo>
                    <a:pt x="40395" y="23123"/>
                  </a:lnTo>
                  <a:cubicBezTo>
                    <a:pt x="42725" y="20058"/>
                    <a:pt x="45246" y="17144"/>
                    <a:pt x="47945" y="14397"/>
                  </a:cubicBezTo>
                  <a:cubicBezTo>
                    <a:pt x="50728" y="11625"/>
                    <a:pt x="53802" y="9160"/>
                    <a:pt x="57112" y="7044"/>
                  </a:cubicBezTo>
                  <a:cubicBezTo>
                    <a:pt x="60595" y="4850"/>
                    <a:pt x="64353" y="3127"/>
                    <a:pt x="68289" y="1921"/>
                  </a:cubicBezTo>
                  <a:cubicBezTo>
                    <a:pt x="72775" y="638"/>
                    <a:pt x="77424" y="18"/>
                    <a:pt x="82089" y="83"/>
                  </a:cubicBezTo>
                  <a:cubicBezTo>
                    <a:pt x="95474" y="-724"/>
                    <a:pt x="108533" y="4415"/>
                    <a:pt x="117778" y="14128"/>
                  </a:cubicBezTo>
                  <a:cubicBezTo>
                    <a:pt x="126755" y="25014"/>
                    <a:pt x="131282" y="38893"/>
                    <a:pt x="130450" y="52978"/>
                  </a:cubicBezTo>
                  <a:lnTo>
                    <a:pt x="130450" y="145190"/>
                  </a:lnTo>
                  <a:lnTo>
                    <a:pt x="90006" y="145190"/>
                  </a:lnTo>
                  <a:lnTo>
                    <a:pt x="90006" y="65969"/>
                  </a:lnTo>
                  <a:cubicBezTo>
                    <a:pt x="90598" y="58211"/>
                    <a:pt x="88332" y="50504"/>
                    <a:pt x="83633" y="44301"/>
                  </a:cubicBezTo>
                  <a:cubicBezTo>
                    <a:pt x="79061" y="39337"/>
                    <a:pt x="72530" y="36646"/>
                    <a:pt x="65788" y="36948"/>
                  </a:cubicBezTo>
                  <a:cubicBezTo>
                    <a:pt x="58868" y="36605"/>
                    <a:pt x="52140" y="39289"/>
                    <a:pt x="47356" y="44301"/>
                  </a:cubicBezTo>
                  <a:cubicBezTo>
                    <a:pt x="42407" y="50391"/>
                    <a:pt x="39978" y="58144"/>
                    <a:pt x="40566" y="65969"/>
                  </a:cubicBezTo>
                  <a:lnTo>
                    <a:pt x="40567" y="145215"/>
                  </a:lnTo>
                  <a:lnTo>
                    <a:pt x="171" y="145215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081" name="Google Shape;4081;p24"/>
            <p:cNvSpPr/>
            <p:nvPr/>
          </p:nvSpPr>
          <p:spPr>
            <a:xfrm>
              <a:off x="6559266" y="3734903"/>
              <a:ext cx="148294" cy="185565"/>
            </a:xfrm>
            <a:custGeom>
              <a:rect b="b" l="l" r="r" t="t"/>
              <a:pathLst>
                <a:path extrusionOk="0" h="185565" w="148294">
                  <a:moveTo>
                    <a:pt x="46572" y="185552"/>
                  </a:moveTo>
                  <a:cubicBezTo>
                    <a:pt x="39941" y="185688"/>
                    <a:pt x="33329" y="184812"/>
                    <a:pt x="26963" y="182954"/>
                  </a:cubicBezTo>
                  <a:cubicBezTo>
                    <a:pt x="21296" y="181161"/>
                    <a:pt x="15845" y="178744"/>
                    <a:pt x="10712" y="175747"/>
                  </a:cubicBezTo>
                  <a:lnTo>
                    <a:pt x="24291" y="146530"/>
                  </a:lnTo>
                  <a:cubicBezTo>
                    <a:pt x="27025" y="148181"/>
                    <a:pt x="29936" y="149521"/>
                    <a:pt x="32968" y="150525"/>
                  </a:cubicBezTo>
                  <a:cubicBezTo>
                    <a:pt x="35736" y="151530"/>
                    <a:pt x="38652" y="152068"/>
                    <a:pt x="41596" y="152118"/>
                  </a:cubicBezTo>
                  <a:cubicBezTo>
                    <a:pt x="44509" y="152259"/>
                    <a:pt x="47401" y="151561"/>
                    <a:pt x="49930" y="150108"/>
                  </a:cubicBezTo>
                  <a:cubicBezTo>
                    <a:pt x="52561" y="148266"/>
                    <a:pt x="54618" y="145717"/>
                    <a:pt x="55861" y="142755"/>
                  </a:cubicBezTo>
                  <a:lnTo>
                    <a:pt x="0" y="0"/>
                  </a:lnTo>
                  <a:lnTo>
                    <a:pt x="42821" y="0"/>
                  </a:lnTo>
                  <a:lnTo>
                    <a:pt x="75250" y="97016"/>
                  </a:lnTo>
                  <a:lnTo>
                    <a:pt x="106306" y="0"/>
                  </a:lnTo>
                  <a:lnTo>
                    <a:pt x="148294" y="0"/>
                  </a:lnTo>
                  <a:lnTo>
                    <a:pt x="93560" y="145917"/>
                  </a:lnTo>
                  <a:cubicBezTo>
                    <a:pt x="91179" y="152263"/>
                    <a:pt x="88217" y="158376"/>
                    <a:pt x="84711" y="164178"/>
                  </a:cubicBezTo>
                  <a:cubicBezTo>
                    <a:pt x="82035" y="168794"/>
                    <a:pt x="78662" y="172970"/>
                    <a:pt x="74710" y="176556"/>
                  </a:cubicBezTo>
                  <a:cubicBezTo>
                    <a:pt x="71149" y="179685"/>
                    <a:pt x="66975" y="182039"/>
                    <a:pt x="62455" y="183468"/>
                  </a:cubicBezTo>
                  <a:cubicBezTo>
                    <a:pt x="57291" y="184936"/>
                    <a:pt x="51939" y="185638"/>
                    <a:pt x="46571" y="185552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082" name="Google Shape;4082;p24"/>
            <p:cNvSpPr/>
            <p:nvPr/>
          </p:nvSpPr>
          <p:spPr>
            <a:xfrm>
              <a:off x="6815313" y="3691101"/>
              <a:ext cx="160795" cy="186041"/>
            </a:xfrm>
            <a:custGeom>
              <a:rect b="b" l="l" r="r" t="t"/>
              <a:pathLst>
                <a:path extrusionOk="0" h="186041" w="160795">
                  <a:moveTo>
                    <a:pt x="0" y="0"/>
                  </a:moveTo>
                  <a:lnTo>
                    <a:pt x="85079" y="0"/>
                  </a:lnTo>
                  <a:cubicBezTo>
                    <a:pt x="108627" y="0"/>
                    <a:pt x="126692" y="6291"/>
                    <a:pt x="139274" y="18874"/>
                  </a:cubicBezTo>
                  <a:cubicBezTo>
                    <a:pt x="150218" y="30249"/>
                    <a:pt x="155982" y="45636"/>
                    <a:pt x="155207" y="61401"/>
                  </a:cubicBezTo>
                  <a:lnTo>
                    <a:pt x="155207" y="61941"/>
                  </a:lnTo>
                  <a:cubicBezTo>
                    <a:pt x="155820" y="75090"/>
                    <a:pt x="151938" y="88057"/>
                    <a:pt x="144201" y="98708"/>
                  </a:cubicBezTo>
                  <a:cubicBezTo>
                    <a:pt x="136772" y="108277"/>
                    <a:pt x="126762" y="115523"/>
                    <a:pt x="115351" y="119591"/>
                  </a:cubicBezTo>
                  <a:lnTo>
                    <a:pt x="160795" y="186042"/>
                  </a:lnTo>
                  <a:lnTo>
                    <a:pt x="113218" y="186042"/>
                  </a:lnTo>
                  <a:lnTo>
                    <a:pt x="73363" y="126553"/>
                  </a:lnTo>
                  <a:lnTo>
                    <a:pt x="41179" y="126553"/>
                  </a:lnTo>
                  <a:lnTo>
                    <a:pt x="41179" y="186042"/>
                  </a:lnTo>
                  <a:lnTo>
                    <a:pt x="245" y="186042"/>
                  </a:lnTo>
                  <a:close/>
                  <a:moveTo>
                    <a:pt x="82408" y="90374"/>
                  </a:moveTo>
                  <a:cubicBezTo>
                    <a:pt x="90786" y="90931"/>
                    <a:pt x="99073" y="88364"/>
                    <a:pt x="105669" y="83167"/>
                  </a:cubicBezTo>
                  <a:cubicBezTo>
                    <a:pt x="111088" y="78314"/>
                    <a:pt x="114055" y="71293"/>
                    <a:pt x="113758" y="64024"/>
                  </a:cubicBezTo>
                  <a:lnTo>
                    <a:pt x="113758" y="63485"/>
                  </a:lnTo>
                  <a:cubicBezTo>
                    <a:pt x="114278" y="55863"/>
                    <a:pt x="111115" y="48454"/>
                    <a:pt x="105253" y="43557"/>
                  </a:cubicBezTo>
                  <a:cubicBezTo>
                    <a:pt x="98291" y="38733"/>
                    <a:pt x="89904" y="36401"/>
                    <a:pt x="81452" y="36939"/>
                  </a:cubicBezTo>
                  <a:lnTo>
                    <a:pt x="40763" y="36939"/>
                  </a:lnTo>
                  <a:lnTo>
                    <a:pt x="40763" y="90496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083" name="Google Shape;4083;p24"/>
            <p:cNvSpPr/>
            <p:nvPr/>
          </p:nvSpPr>
          <p:spPr>
            <a:xfrm>
              <a:off x="6996103" y="3732083"/>
              <a:ext cx="139809" cy="148291"/>
            </a:xfrm>
            <a:custGeom>
              <a:rect b="b" l="l" r="r" t="t"/>
              <a:pathLst>
                <a:path extrusionOk="0" h="148291" w="139809">
                  <a:moveTo>
                    <a:pt x="74668" y="148271"/>
                  </a:moveTo>
                  <a:cubicBezTo>
                    <a:pt x="64499" y="148374"/>
                    <a:pt x="54403" y="146553"/>
                    <a:pt x="44911" y="142903"/>
                  </a:cubicBezTo>
                  <a:cubicBezTo>
                    <a:pt x="36011" y="139585"/>
                    <a:pt x="27904" y="134442"/>
                    <a:pt x="21111" y="127804"/>
                  </a:cubicBezTo>
                  <a:cubicBezTo>
                    <a:pt x="14420" y="121178"/>
                    <a:pt x="9142" y="113265"/>
                    <a:pt x="5595" y="104543"/>
                  </a:cubicBezTo>
                  <a:cubicBezTo>
                    <a:pt x="1777" y="95092"/>
                    <a:pt x="-122" y="84977"/>
                    <a:pt x="6" y="74786"/>
                  </a:cubicBezTo>
                  <a:lnTo>
                    <a:pt x="6" y="74246"/>
                  </a:lnTo>
                  <a:cubicBezTo>
                    <a:pt x="-50" y="64458"/>
                    <a:pt x="1704" y="54744"/>
                    <a:pt x="5178" y="45592"/>
                  </a:cubicBezTo>
                  <a:cubicBezTo>
                    <a:pt x="8431" y="36806"/>
                    <a:pt x="13341" y="28727"/>
                    <a:pt x="19640" y="21792"/>
                  </a:cubicBezTo>
                  <a:cubicBezTo>
                    <a:pt x="32694" y="7631"/>
                    <a:pt x="51170" y="-288"/>
                    <a:pt x="70427" y="26"/>
                  </a:cubicBezTo>
                  <a:cubicBezTo>
                    <a:pt x="81058" y="-264"/>
                    <a:pt x="91612" y="1908"/>
                    <a:pt x="101263" y="6374"/>
                  </a:cubicBezTo>
                  <a:cubicBezTo>
                    <a:pt x="109672" y="10399"/>
                    <a:pt x="117069" y="16263"/>
                    <a:pt x="122907" y="23532"/>
                  </a:cubicBezTo>
                  <a:cubicBezTo>
                    <a:pt x="128734" y="30879"/>
                    <a:pt x="133079" y="39286"/>
                    <a:pt x="135702" y="48289"/>
                  </a:cubicBezTo>
                  <a:cubicBezTo>
                    <a:pt x="138470" y="57737"/>
                    <a:pt x="139849" y="67538"/>
                    <a:pt x="139795" y="77384"/>
                  </a:cubicBezTo>
                  <a:lnTo>
                    <a:pt x="139795" y="82433"/>
                  </a:lnTo>
                  <a:cubicBezTo>
                    <a:pt x="139857" y="84306"/>
                    <a:pt x="139718" y="86179"/>
                    <a:pt x="139379" y="88022"/>
                  </a:cubicBezTo>
                  <a:lnTo>
                    <a:pt x="40573" y="88022"/>
                  </a:lnTo>
                  <a:cubicBezTo>
                    <a:pt x="41892" y="96179"/>
                    <a:pt x="46124" y="103582"/>
                    <a:pt x="52485" y="108857"/>
                  </a:cubicBezTo>
                  <a:cubicBezTo>
                    <a:pt x="59040" y="113718"/>
                    <a:pt x="67052" y="116207"/>
                    <a:pt x="75208" y="115916"/>
                  </a:cubicBezTo>
                  <a:cubicBezTo>
                    <a:pt x="81326" y="115983"/>
                    <a:pt x="87395" y="114816"/>
                    <a:pt x="93052" y="112484"/>
                  </a:cubicBezTo>
                  <a:cubicBezTo>
                    <a:pt x="99118" y="109649"/>
                    <a:pt x="104694" y="105868"/>
                    <a:pt x="109573" y="101283"/>
                  </a:cubicBezTo>
                  <a:lnTo>
                    <a:pt x="132662" y="121750"/>
                  </a:lnTo>
                  <a:cubicBezTo>
                    <a:pt x="126068" y="130043"/>
                    <a:pt x="117690" y="136746"/>
                    <a:pt x="108151" y="141359"/>
                  </a:cubicBezTo>
                  <a:cubicBezTo>
                    <a:pt x="97660" y="146176"/>
                    <a:pt x="86209" y="148540"/>
                    <a:pt x="74668" y="148271"/>
                  </a:cubicBezTo>
                  <a:close/>
                  <a:moveTo>
                    <a:pt x="100724" y="62652"/>
                  </a:moveTo>
                  <a:cubicBezTo>
                    <a:pt x="99859" y="54529"/>
                    <a:pt x="96513" y="46869"/>
                    <a:pt x="91140" y="40715"/>
                  </a:cubicBezTo>
                  <a:cubicBezTo>
                    <a:pt x="85849" y="35100"/>
                    <a:pt x="78381" y="32059"/>
                    <a:pt x="70673" y="32381"/>
                  </a:cubicBezTo>
                  <a:cubicBezTo>
                    <a:pt x="62941" y="32070"/>
                    <a:pt x="55439" y="35054"/>
                    <a:pt x="50034" y="40592"/>
                  </a:cubicBezTo>
                  <a:cubicBezTo>
                    <a:pt x="44519" y="46772"/>
                    <a:pt x="40962" y="54449"/>
                    <a:pt x="39813" y="62652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084" name="Google Shape;4084;p24"/>
            <p:cNvSpPr/>
            <p:nvPr/>
          </p:nvSpPr>
          <p:spPr>
            <a:xfrm>
              <a:off x="7155017" y="3732204"/>
              <a:ext cx="115515" cy="147610"/>
            </a:xfrm>
            <a:custGeom>
              <a:rect b="b" l="l" r="r" t="t"/>
              <a:pathLst>
                <a:path extrusionOk="0" h="147610" w="115515">
                  <a:moveTo>
                    <a:pt x="61156" y="147610"/>
                  </a:moveTo>
                  <a:cubicBezTo>
                    <a:pt x="38914" y="147379"/>
                    <a:pt x="17387" y="139717"/>
                    <a:pt x="0" y="125844"/>
                  </a:cubicBezTo>
                  <a:lnTo>
                    <a:pt x="17158" y="99249"/>
                  </a:lnTo>
                  <a:cubicBezTo>
                    <a:pt x="24292" y="104548"/>
                    <a:pt x="32119" y="108845"/>
                    <a:pt x="40419" y="112019"/>
                  </a:cubicBezTo>
                  <a:cubicBezTo>
                    <a:pt x="47357" y="114684"/>
                    <a:pt x="54706" y="116119"/>
                    <a:pt x="62137" y="116260"/>
                  </a:cubicBezTo>
                  <a:cubicBezTo>
                    <a:pt x="66614" y="116600"/>
                    <a:pt x="71090" y="115583"/>
                    <a:pt x="74981" y="113343"/>
                  </a:cubicBezTo>
                  <a:cubicBezTo>
                    <a:pt x="77598" y="111644"/>
                    <a:pt x="79154" y="108717"/>
                    <a:pt x="79099" y="105597"/>
                  </a:cubicBezTo>
                  <a:lnTo>
                    <a:pt x="79099" y="105058"/>
                  </a:lnTo>
                  <a:cubicBezTo>
                    <a:pt x="79081" y="102960"/>
                    <a:pt x="78193" y="100962"/>
                    <a:pt x="76647" y="99543"/>
                  </a:cubicBezTo>
                  <a:cubicBezTo>
                    <a:pt x="74767" y="97754"/>
                    <a:pt x="72562" y="96340"/>
                    <a:pt x="70152" y="95376"/>
                  </a:cubicBezTo>
                  <a:cubicBezTo>
                    <a:pt x="67431" y="94249"/>
                    <a:pt x="64220" y="93121"/>
                    <a:pt x="60690" y="92043"/>
                  </a:cubicBezTo>
                  <a:cubicBezTo>
                    <a:pt x="57161" y="90964"/>
                    <a:pt x="53337" y="89837"/>
                    <a:pt x="49562" y="88586"/>
                  </a:cubicBezTo>
                  <a:cubicBezTo>
                    <a:pt x="44443" y="87176"/>
                    <a:pt x="39417" y="85448"/>
                    <a:pt x="34512" y="83415"/>
                  </a:cubicBezTo>
                  <a:cubicBezTo>
                    <a:pt x="29586" y="81446"/>
                    <a:pt x="24978" y="78762"/>
                    <a:pt x="20835" y="75448"/>
                  </a:cubicBezTo>
                  <a:cubicBezTo>
                    <a:pt x="16758" y="72186"/>
                    <a:pt x="13381" y="68134"/>
                    <a:pt x="10907" y="63536"/>
                  </a:cubicBezTo>
                  <a:cubicBezTo>
                    <a:pt x="8104" y="58020"/>
                    <a:pt x="6770" y="51874"/>
                    <a:pt x="7034" y="45691"/>
                  </a:cubicBezTo>
                  <a:lnTo>
                    <a:pt x="7034" y="45152"/>
                  </a:lnTo>
                  <a:cubicBezTo>
                    <a:pt x="6682" y="32227"/>
                    <a:pt x="12329" y="19865"/>
                    <a:pt x="22330" y="11669"/>
                  </a:cubicBezTo>
                  <a:cubicBezTo>
                    <a:pt x="27188" y="7692"/>
                    <a:pt x="32786" y="4718"/>
                    <a:pt x="38801" y="2919"/>
                  </a:cubicBezTo>
                  <a:cubicBezTo>
                    <a:pt x="45382" y="933"/>
                    <a:pt x="52223" y="-50"/>
                    <a:pt x="59097" y="2"/>
                  </a:cubicBezTo>
                  <a:cubicBezTo>
                    <a:pt x="68441" y="51"/>
                    <a:pt x="77722" y="1522"/>
                    <a:pt x="86623" y="4365"/>
                  </a:cubicBezTo>
                  <a:cubicBezTo>
                    <a:pt x="95695" y="7098"/>
                    <a:pt x="104335" y="11100"/>
                    <a:pt x="112287" y="16253"/>
                  </a:cubicBezTo>
                  <a:lnTo>
                    <a:pt x="96869" y="44147"/>
                  </a:lnTo>
                  <a:cubicBezTo>
                    <a:pt x="90268" y="40276"/>
                    <a:pt x="83317" y="37034"/>
                    <a:pt x="76108" y="34465"/>
                  </a:cubicBezTo>
                  <a:cubicBezTo>
                    <a:pt x="70414" y="32236"/>
                    <a:pt x="64377" y="31009"/>
                    <a:pt x="58264" y="30837"/>
                  </a:cubicBezTo>
                  <a:cubicBezTo>
                    <a:pt x="54337" y="30569"/>
                    <a:pt x="50426" y="31547"/>
                    <a:pt x="47086" y="33632"/>
                  </a:cubicBezTo>
                  <a:cubicBezTo>
                    <a:pt x="44768" y="35234"/>
                    <a:pt x="43385" y="37873"/>
                    <a:pt x="43385" y="40691"/>
                  </a:cubicBezTo>
                  <a:lnTo>
                    <a:pt x="43385" y="41181"/>
                  </a:lnTo>
                  <a:cubicBezTo>
                    <a:pt x="43423" y="43177"/>
                    <a:pt x="44316" y="45060"/>
                    <a:pt x="45836" y="46353"/>
                  </a:cubicBezTo>
                  <a:cubicBezTo>
                    <a:pt x="47748" y="48063"/>
                    <a:pt x="49894" y="49490"/>
                    <a:pt x="52210" y="50594"/>
                  </a:cubicBezTo>
                  <a:cubicBezTo>
                    <a:pt x="55184" y="52070"/>
                    <a:pt x="58245" y="53363"/>
                    <a:pt x="61377" y="54466"/>
                  </a:cubicBezTo>
                  <a:cubicBezTo>
                    <a:pt x="64808" y="55692"/>
                    <a:pt x="68509" y="56918"/>
                    <a:pt x="72431" y="58192"/>
                  </a:cubicBezTo>
                  <a:cubicBezTo>
                    <a:pt x="77570" y="59901"/>
                    <a:pt x="82610" y="61889"/>
                    <a:pt x="87530" y="64149"/>
                  </a:cubicBezTo>
                  <a:cubicBezTo>
                    <a:pt x="92489" y="66225"/>
                    <a:pt x="97154" y="68944"/>
                    <a:pt x="101404" y="72237"/>
                  </a:cubicBezTo>
                  <a:cubicBezTo>
                    <a:pt x="105515" y="75517"/>
                    <a:pt x="108953" y="79563"/>
                    <a:pt x="111527" y="84150"/>
                  </a:cubicBezTo>
                  <a:cubicBezTo>
                    <a:pt x="114274" y="89302"/>
                    <a:pt x="115642" y="95078"/>
                    <a:pt x="115498" y="100916"/>
                  </a:cubicBezTo>
                  <a:lnTo>
                    <a:pt x="115498" y="101455"/>
                  </a:lnTo>
                  <a:cubicBezTo>
                    <a:pt x="115695" y="108546"/>
                    <a:pt x="114270" y="115588"/>
                    <a:pt x="111331" y="122045"/>
                  </a:cubicBezTo>
                  <a:cubicBezTo>
                    <a:pt x="108720" y="127667"/>
                    <a:pt x="104753" y="132552"/>
                    <a:pt x="99786" y="136261"/>
                  </a:cubicBezTo>
                  <a:cubicBezTo>
                    <a:pt x="94562" y="140137"/>
                    <a:pt x="88647" y="142982"/>
                    <a:pt x="82358" y="144644"/>
                  </a:cubicBezTo>
                  <a:cubicBezTo>
                    <a:pt x="75458" y="146588"/>
                    <a:pt x="68325" y="147586"/>
                    <a:pt x="61156" y="147610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085" name="Google Shape;4085;p24"/>
            <p:cNvSpPr/>
            <p:nvPr/>
          </p:nvSpPr>
          <p:spPr>
            <a:xfrm>
              <a:off x="7300395" y="3683134"/>
              <a:ext cx="42527" cy="194253"/>
            </a:xfrm>
            <a:custGeom>
              <a:rect b="b" l="l" r="r" t="t"/>
              <a:pathLst>
                <a:path extrusionOk="0" h="194253" w="42527">
                  <a:moveTo>
                    <a:pt x="0" y="0"/>
                  </a:moveTo>
                  <a:lnTo>
                    <a:pt x="42527" y="0"/>
                  </a:lnTo>
                  <a:lnTo>
                    <a:pt x="42527" y="35689"/>
                  </a:lnTo>
                  <a:lnTo>
                    <a:pt x="0" y="35689"/>
                  </a:lnTo>
                  <a:close/>
                  <a:moveTo>
                    <a:pt x="1078" y="51474"/>
                  </a:moveTo>
                  <a:lnTo>
                    <a:pt x="41473" y="51474"/>
                  </a:lnTo>
                  <a:lnTo>
                    <a:pt x="41473" y="194253"/>
                  </a:lnTo>
                  <a:lnTo>
                    <a:pt x="1078" y="194253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086" name="Google Shape;4086;p24"/>
            <p:cNvSpPr/>
            <p:nvPr/>
          </p:nvSpPr>
          <p:spPr>
            <a:xfrm>
              <a:off x="7381675" y="3683134"/>
              <a:ext cx="40394" cy="194008"/>
            </a:xfrm>
            <a:custGeom>
              <a:rect b="b" l="l" r="r" t="t"/>
              <a:pathLst>
                <a:path extrusionOk="0" h="194008" w="40394">
                  <a:moveTo>
                    <a:pt x="49" y="0"/>
                  </a:moveTo>
                  <a:lnTo>
                    <a:pt x="40395" y="0"/>
                  </a:lnTo>
                  <a:lnTo>
                    <a:pt x="40395" y="194008"/>
                  </a:lnTo>
                  <a:lnTo>
                    <a:pt x="0" y="194008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087" name="Google Shape;4087;p24"/>
            <p:cNvSpPr/>
            <p:nvPr/>
          </p:nvSpPr>
          <p:spPr>
            <a:xfrm>
              <a:off x="7460969" y="3683134"/>
              <a:ext cx="42477" cy="194253"/>
            </a:xfrm>
            <a:custGeom>
              <a:rect b="b" l="l" r="r" t="t"/>
              <a:pathLst>
                <a:path extrusionOk="0" h="194253" w="42477">
                  <a:moveTo>
                    <a:pt x="0" y="0"/>
                  </a:moveTo>
                  <a:lnTo>
                    <a:pt x="42478" y="0"/>
                  </a:lnTo>
                  <a:lnTo>
                    <a:pt x="42478" y="35689"/>
                  </a:lnTo>
                  <a:lnTo>
                    <a:pt x="0" y="35689"/>
                  </a:lnTo>
                  <a:close/>
                  <a:moveTo>
                    <a:pt x="1005" y="51474"/>
                  </a:moveTo>
                  <a:lnTo>
                    <a:pt x="41449" y="51474"/>
                  </a:lnTo>
                  <a:lnTo>
                    <a:pt x="41449" y="194253"/>
                  </a:lnTo>
                  <a:lnTo>
                    <a:pt x="1005" y="194253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088" name="Google Shape;4088;p24"/>
            <p:cNvSpPr/>
            <p:nvPr/>
          </p:nvSpPr>
          <p:spPr>
            <a:xfrm>
              <a:off x="7533127" y="3732083"/>
              <a:ext cx="139807" cy="148291"/>
            </a:xfrm>
            <a:custGeom>
              <a:rect b="b" l="l" r="r" t="t"/>
              <a:pathLst>
                <a:path extrusionOk="0" h="148291" w="139807">
                  <a:moveTo>
                    <a:pt x="74666" y="148271"/>
                  </a:moveTo>
                  <a:cubicBezTo>
                    <a:pt x="64497" y="148374"/>
                    <a:pt x="54401" y="146553"/>
                    <a:pt x="44909" y="142903"/>
                  </a:cubicBezTo>
                  <a:cubicBezTo>
                    <a:pt x="36018" y="139566"/>
                    <a:pt x="27915" y="134425"/>
                    <a:pt x="21109" y="127804"/>
                  </a:cubicBezTo>
                  <a:cubicBezTo>
                    <a:pt x="14457" y="121146"/>
                    <a:pt x="9184" y="113241"/>
                    <a:pt x="5593" y="104543"/>
                  </a:cubicBezTo>
                  <a:cubicBezTo>
                    <a:pt x="1799" y="95085"/>
                    <a:pt x="-100" y="84975"/>
                    <a:pt x="4" y="74786"/>
                  </a:cubicBezTo>
                  <a:lnTo>
                    <a:pt x="4" y="74246"/>
                  </a:lnTo>
                  <a:cubicBezTo>
                    <a:pt x="-64" y="64457"/>
                    <a:pt x="1690" y="54740"/>
                    <a:pt x="5176" y="45592"/>
                  </a:cubicBezTo>
                  <a:cubicBezTo>
                    <a:pt x="8432" y="36797"/>
                    <a:pt x="13359" y="28714"/>
                    <a:pt x="19687" y="21792"/>
                  </a:cubicBezTo>
                  <a:cubicBezTo>
                    <a:pt x="32718" y="7628"/>
                    <a:pt x="51181" y="-293"/>
                    <a:pt x="70425" y="26"/>
                  </a:cubicBezTo>
                  <a:cubicBezTo>
                    <a:pt x="81071" y="-264"/>
                    <a:pt x="91641" y="1909"/>
                    <a:pt x="101310" y="6374"/>
                  </a:cubicBezTo>
                  <a:cubicBezTo>
                    <a:pt x="109710" y="10414"/>
                    <a:pt x="117104" y="16276"/>
                    <a:pt x="122954" y="23532"/>
                  </a:cubicBezTo>
                  <a:cubicBezTo>
                    <a:pt x="128775" y="30875"/>
                    <a:pt x="133104" y="39285"/>
                    <a:pt x="135700" y="48289"/>
                  </a:cubicBezTo>
                  <a:cubicBezTo>
                    <a:pt x="138456" y="57740"/>
                    <a:pt x="139835" y="67539"/>
                    <a:pt x="139793" y="77384"/>
                  </a:cubicBezTo>
                  <a:lnTo>
                    <a:pt x="139793" y="82433"/>
                  </a:lnTo>
                  <a:cubicBezTo>
                    <a:pt x="139855" y="84306"/>
                    <a:pt x="139716" y="86179"/>
                    <a:pt x="139376" y="88022"/>
                  </a:cubicBezTo>
                  <a:lnTo>
                    <a:pt x="40497" y="88022"/>
                  </a:lnTo>
                  <a:cubicBezTo>
                    <a:pt x="41812" y="96181"/>
                    <a:pt x="46045" y="103585"/>
                    <a:pt x="52410" y="108856"/>
                  </a:cubicBezTo>
                  <a:cubicBezTo>
                    <a:pt x="58976" y="113694"/>
                    <a:pt x="66980" y="116180"/>
                    <a:pt x="75132" y="115916"/>
                  </a:cubicBezTo>
                  <a:cubicBezTo>
                    <a:pt x="81250" y="115985"/>
                    <a:pt x="87320" y="114818"/>
                    <a:pt x="92976" y="112484"/>
                  </a:cubicBezTo>
                  <a:cubicBezTo>
                    <a:pt x="99026" y="109648"/>
                    <a:pt x="104587" y="105867"/>
                    <a:pt x="109448" y="101282"/>
                  </a:cubicBezTo>
                  <a:lnTo>
                    <a:pt x="132586" y="121750"/>
                  </a:lnTo>
                  <a:cubicBezTo>
                    <a:pt x="125979" y="130031"/>
                    <a:pt x="117605" y="136731"/>
                    <a:pt x="108075" y="141359"/>
                  </a:cubicBezTo>
                  <a:cubicBezTo>
                    <a:pt x="97611" y="146179"/>
                    <a:pt x="86183" y="148543"/>
                    <a:pt x="74666" y="148271"/>
                  </a:cubicBezTo>
                  <a:close/>
                  <a:moveTo>
                    <a:pt x="100721" y="62652"/>
                  </a:moveTo>
                  <a:cubicBezTo>
                    <a:pt x="99891" y="54520"/>
                    <a:pt x="96540" y="46850"/>
                    <a:pt x="91137" y="40715"/>
                  </a:cubicBezTo>
                  <a:cubicBezTo>
                    <a:pt x="85843" y="35105"/>
                    <a:pt x="78377" y="32065"/>
                    <a:pt x="70670" y="32381"/>
                  </a:cubicBezTo>
                  <a:cubicBezTo>
                    <a:pt x="62952" y="32065"/>
                    <a:pt x="55464" y="35051"/>
                    <a:pt x="50081" y="40592"/>
                  </a:cubicBezTo>
                  <a:cubicBezTo>
                    <a:pt x="44547" y="46759"/>
                    <a:pt x="40987" y="54443"/>
                    <a:pt x="39860" y="62652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089" name="Google Shape;4089;p24"/>
            <p:cNvSpPr/>
            <p:nvPr/>
          </p:nvSpPr>
          <p:spPr>
            <a:xfrm>
              <a:off x="7703314" y="3731933"/>
              <a:ext cx="130564" cy="145209"/>
            </a:xfrm>
            <a:custGeom>
              <a:rect b="b" l="l" r="r" t="t"/>
              <a:pathLst>
                <a:path extrusionOk="0" h="145209" w="130564">
                  <a:moveTo>
                    <a:pt x="0" y="2724"/>
                  </a:moveTo>
                  <a:lnTo>
                    <a:pt x="40395" y="2724"/>
                  </a:lnTo>
                  <a:lnTo>
                    <a:pt x="40395" y="23118"/>
                  </a:lnTo>
                  <a:cubicBezTo>
                    <a:pt x="42744" y="20047"/>
                    <a:pt x="45291" y="17132"/>
                    <a:pt x="48018" y="14392"/>
                  </a:cubicBezTo>
                  <a:cubicBezTo>
                    <a:pt x="50779" y="11594"/>
                    <a:pt x="53855" y="9126"/>
                    <a:pt x="57185" y="7038"/>
                  </a:cubicBezTo>
                  <a:cubicBezTo>
                    <a:pt x="60644" y="4831"/>
                    <a:pt x="64388" y="3107"/>
                    <a:pt x="68314" y="1915"/>
                  </a:cubicBezTo>
                  <a:cubicBezTo>
                    <a:pt x="72816" y="631"/>
                    <a:pt x="77482" y="11"/>
                    <a:pt x="82162" y="77"/>
                  </a:cubicBezTo>
                  <a:cubicBezTo>
                    <a:pt x="95543" y="-699"/>
                    <a:pt x="108589" y="4435"/>
                    <a:pt x="117851" y="14122"/>
                  </a:cubicBezTo>
                  <a:cubicBezTo>
                    <a:pt x="126768" y="25039"/>
                    <a:pt x="131272" y="38900"/>
                    <a:pt x="130474" y="52973"/>
                  </a:cubicBezTo>
                  <a:lnTo>
                    <a:pt x="130474" y="145185"/>
                  </a:lnTo>
                  <a:lnTo>
                    <a:pt x="90080" y="145185"/>
                  </a:lnTo>
                  <a:lnTo>
                    <a:pt x="90080" y="65964"/>
                  </a:lnTo>
                  <a:cubicBezTo>
                    <a:pt x="90634" y="58209"/>
                    <a:pt x="88371" y="50515"/>
                    <a:pt x="83706" y="44296"/>
                  </a:cubicBezTo>
                  <a:cubicBezTo>
                    <a:pt x="79133" y="39334"/>
                    <a:pt x="72603" y="36644"/>
                    <a:pt x="65862" y="36942"/>
                  </a:cubicBezTo>
                  <a:cubicBezTo>
                    <a:pt x="58925" y="36630"/>
                    <a:pt x="52187" y="39307"/>
                    <a:pt x="47356" y="44296"/>
                  </a:cubicBezTo>
                  <a:cubicBezTo>
                    <a:pt x="42425" y="50394"/>
                    <a:pt x="40006" y="58143"/>
                    <a:pt x="40591" y="65964"/>
                  </a:cubicBezTo>
                  <a:lnTo>
                    <a:pt x="40591" y="145209"/>
                  </a:lnTo>
                  <a:lnTo>
                    <a:pt x="196" y="145209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090" name="Google Shape;4090;p24"/>
            <p:cNvSpPr/>
            <p:nvPr/>
          </p:nvSpPr>
          <p:spPr>
            <a:xfrm>
              <a:off x="7861852" y="3731669"/>
              <a:ext cx="132927" cy="148744"/>
            </a:xfrm>
            <a:custGeom>
              <a:rect b="b" l="l" r="r" t="t"/>
              <a:pathLst>
                <a:path extrusionOk="0" h="148744" w="132927">
                  <a:moveTo>
                    <a:pt x="74320" y="148685"/>
                  </a:moveTo>
                  <a:cubicBezTo>
                    <a:pt x="64100" y="148742"/>
                    <a:pt x="53975" y="146715"/>
                    <a:pt x="44564" y="142728"/>
                  </a:cubicBezTo>
                  <a:cubicBezTo>
                    <a:pt x="17362" y="131211"/>
                    <a:pt x="-225" y="104444"/>
                    <a:pt x="2" y="74905"/>
                  </a:cubicBezTo>
                  <a:lnTo>
                    <a:pt x="2" y="74366"/>
                  </a:lnTo>
                  <a:cubicBezTo>
                    <a:pt x="-29" y="54879"/>
                    <a:pt x="7512" y="36141"/>
                    <a:pt x="21033" y="22107"/>
                  </a:cubicBezTo>
                  <a:cubicBezTo>
                    <a:pt x="27812" y="15242"/>
                    <a:pt x="35907" y="9814"/>
                    <a:pt x="44833" y="6151"/>
                  </a:cubicBezTo>
                  <a:cubicBezTo>
                    <a:pt x="54349" y="2069"/>
                    <a:pt x="64603" y="-9"/>
                    <a:pt x="74958" y="47"/>
                  </a:cubicBezTo>
                  <a:cubicBezTo>
                    <a:pt x="86463" y="-355"/>
                    <a:pt x="97912" y="1822"/>
                    <a:pt x="108465" y="6420"/>
                  </a:cubicBezTo>
                  <a:cubicBezTo>
                    <a:pt x="117361" y="10767"/>
                    <a:pt x="125308" y="16831"/>
                    <a:pt x="131849" y="24265"/>
                  </a:cubicBezTo>
                  <a:lnTo>
                    <a:pt x="107141" y="50859"/>
                  </a:lnTo>
                  <a:cubicBezTo>
                    <a:pt x="102943" y="46410"/>
                    <a:pt x="98161" y="42551"/>
                    <a:pt x="92924" y="39388"/>
                  </a:cubicBezTo>
                  <a:cubicBezTo>
                    <a:pt x="87316" y="36395"/>
                    <a:pt x="81017" y="34932"/>
                    <a:pt x="74663" y="35148"/>
                  </a:cubicBezTo>
                  <a:cubicBezTo>
                    <a:pt x="69853" y="35097"/>
                    <a:pt x="65093" y="36136"/>
                    <a:pt x="60741" y="38187"/>
                  </a:cubicBezTo>
                  <a:cubicBezTo>
                    <a:pt x="56609" y="40257"/>
                    <a:pt x="52914" y="43103"/>
                    <a:pt x="49858" y="46570"/>
                  </a:cubicBezTo>
                  <a:cubicBezTo>
                    <a:pt x="46708" y="50213"/>
                    <a:pt x="44265" y="54410"/>
                    <a:pt x="42652" y="58948"/>
                  </a:cubicBezTo>
                  <a:cubicBezTo>
                    <a:pt x="40984" y="63772"/>
                    <a:pt x="40155" y="68846"/>
                    <a:pt x="40201" y="73949"/>
                  </a:cubicBezTo>
                  <a:lnTo>
                    <a:pt x="40201" y="74488"/>
                  </a:lnTo>
                  <a:cubicBezTo>
                    <a:pt x="40143" y="79721"/>
                    <a:pt x="40971" y="84926"/>
                    <a:pt x="42652" y="89882"/>
                  </a:cubicBezTo>
                  <a:cubicBezTo>
                    <a:pt x="44229" y="94505"/>
                    <a:pt x="46731" y="98758"/>
                    <a:pt x="50005" y="102383"/>
                  </a:cubicBezTo>
                  <a:cubicBezTo>
                    <a:pt x="53197" y="105931"/>
                    <a:pt x="57085" y="108785"/>
                    <a:pt x="61427" y="110765"/>
                  </a:cubicBezTo>
                  <a:cubicBezTo>
                    <a:pt x="66112" y="112833"/>
                    <a:pt x="71186" y="113870"/>
                    <a:pt x="76306" y="113805"/>
                  </a:cubicBezTo>
                  <a:cubicBezTo>
                    <a:pt x="82508" y="113972"/>
                    <a:pt x="88649" y="112555"/>
                    <a:pt x="94150" y="109687"/>
                  </a:cubicBezTo>
                  <a:cubicBezTo>
                    <a:pt x="99581" y="106655"/>
                    <a:pt x="104612" y="102958"/>
                    <a:pt x="109127" y="98681"/>
                  </a:cubicBezTo>
                  <a:lnTo>
                    <a:pt x="132927" y="122482"/>
                  </a:lnTo>
                  <a:cubicBezTo>
                    <a:pt x="126085" y="130005"/>
                    <a:pt x="118042" y="136341"/>
                    <a:pt x="109127" y="141233"/>
                  </a:cubicBezTo>
                  <a:cubicBezTo>
                    <a:pt x="98339" y="146612"/>
                    <a:pt x="86365" y="149176"/>
                    <a:pt x="74320" y="148685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091" name="Google Shape;4091;p24"/>
            <p:cNvSpPr/>
            <p:nvPr/>
          </p:nvSpPr>
          <p:spPr>
            <a:xfrm>
              <a:off x="8021473" y="3683134"/>
              <a:ext cx="42527" cy="194253"/>
            </a:xfrm>
            <a:custGeom>
              <a:rect b="b" l="l" r="r" t="t"/>
              <a:pathLst>
                <a:path extrusionOk="0" h="194253" w="42527">
                  <a:moveTo>
                    <a:pt x="0" y="0"/>
                  </a:moveTo>
                  <a:lnTo>
                    <a:pt x="42527" y="0"/>
                  </a:lnTo>
                  <a:lnTo>
                    <a:pt x="42527" y="35689"/>
                  </a:lnTo>
                  <a:lnTo>
                    <a:pt x="0" y="35689"/>
                  </a:lnTo>
                  <a:close/>
                  <a:moveTo>
                    <a:pt x="1078" y="51474"/>
                  </a:moveTo>
                  <a:lnTo>
                    <a:pt x="41473" y="51474"/>
                  </a:lnTo>
                  <a:lnTo>
                    <a:pt x="41473" y="194253"/>
                  </a:lnTo>
                  <a:lnTo>
                    <a:pt x="1127" y="194253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092" name="Google Shape;4092;p24"/>
            <p:cNvSpPr/>
            <p:nvPr/>
          </p:nvSpPr>
          <p:spPr>
            <a:xfrm>
              <a:off x="8092420" y="3733261"/>
              <a:ext cx="131304" cy="146601"/>
            </a:xfrm>
            <a:custGeom>
              <a:rect b="b" l="l" r="r" t="t"/>
              <a:pathLst>
                <a:path extrusionOk="0" h="146601" w="131304">
                  <a:moveTo>
                    <a:pt x="48913" y="146554"/>
                  </a:moveTo>
                  <a:cubicBezTo>
                    <a:pt x="42485" y="146584"/>
                    <a:pt x="36089" y="145642"/>
                    <a:pt x="29942" y="143759"/>
                  </a:cubicBezTo>
                  <a:cubicBezTo>
                    <a:pt x="24237" y="142036"/>
                    <a:pt x="18935" y="139185"/>
                    <a:pt x="14352" y="135376"/>
                  </a:cubicBezTo>
                  <a:cubicBezTo>
                    <a:pt x="9911" y="131622"/>
                    <a:pt x="6340" y="126947"/>
                    <a:pt x="3886" y="121674"/>
                  </a:cubicBezTo>
                  <a:cubicBezTo>
                    <a:pt x="1215" y="115799"/>
                    <a:pt x="-108" y="109401"/>
                    <a:pt x="13" y="102948"/>
                  </a:cubicBezTo>
                  <a:lnTo>
                    <a:pt x="13" y="102408"/>
                  </a:lnTo>
                  <a:cubicBezTo>
                    <a:pt x="-157" y="95441"/>
                    <a:pt x="1312" y="88531"/>
                    <a:pt x="4303" y="82235"/>
                  </a:cubicBezTo>
                  <a:cubicBezTo>
                    <a:pt x="7065" y="76636"/>
                    <a:pt x="11155" y="71798"/>
                    <a:pt x="16216" y="68141"/>
                  </a:cubicBezTo>
                  <a:cubicBezTo>
                    <a:pt x="21581" y="64246"/>
                    <a:pt x="27636" y="61401"/>
                    <a:pt x="34060" y="59758"/>
                  </a:cubicBezTo>
                  <a:cubicBezTo>
                    <a:pt x="41661" y="57825"/>
                    <a:pt x="49480" y="56886"/>
                    <a:pt x="57321" y="56964"/>
                  </a:cubicBezTo>
                  <a:cubicBezTo>
                    <a:pt x="63698" y="56881"/>
                    <a:pt x="70068" y="57415"/>
                    <a:pt x="76342" y="58557"/>
                  </a:cubicBezTo>
                  <a:cubicBezTo>
                    <a:pt x="81704" y="59639"/>
                    <a:pt x="86992" y="61055"/>
                    <a:pt x="92177" y="62798"/>
                  </a:cubicBezTo>
                  <a:lnTo>
                    <a:pt x="92177" y="60347"/>
                  </a:lnTo>
                  <a:cubicBezTo>
                    <a:pt x="92639" y="53048"/>
                    <a:pt x="89794" y="45929"/>
                    <a:pt x="84431" y="40958"/>
                  </a:cubicBezTo>
                  <a:cubicBezTo>
                    <a:pt x="77848" y="36096"/>
                    <a:pt x="69751" y="33733"/>
                    <a:pt x="61586" y="34291"/>
                  </a:cubicBezTo>
                  <a:cubicBezTo>
                    <a:pt x="54654" y="34233"/>
                    <a:pt x="47735" y="34915"/>
                    <a:pt x="40948" y="36325"/>
                  </a:cubicBezTo>
                  <a:cubicBezTo>
                    <a:pt x="34572" y="37865"/>
                    <a:pt x="28315" y="39856"/>
                    <a:pt x="22221" y="42282"/>
                  </a:cubicBezTo>
                  <a:lnTo>
                    <a:pt x="12171" y="11446"/>
                  </a:lnTo>
                  <a:cubicBezTo>
                    <a:pt x="20102" y="8029"/>
                    <a:pt x="28300" y="5266"/>
                    <a:pt x="36682" y="3186"/>
                  </a:cubicBezTo>
                  <a:cubicBezTo>
                    <a:pt x="46786" y="885"/>
                    <a:pt x="57133" y="-177"/>
                    <a:pt x="67493" y="24"/>
                  </a:cubicBezTo>
                  <a:cubicBezTo>
                    <a:pt x="77174" y="-195"/>
                    <a:pt x="86824" y="1197"/>
                    <a:pt x="96049" y="4142"/>
                  </a:cubicBezTo>
                  <a:cubicBezTo>
                    <a:pt x="103412" y="6545"/>
                    <a:pt x="110122" y="10613"/>
                    <a:pt x="115658" y="16030"/>
                  </a:cubicBezTo>
                  <a:cubicBezTo>
                    <a:pt x="121154" y="21504"/>
                    <a:pt x="125234" y="28234"/>
                    <a:pt x="127546" y="35639"/>
                  </a:cubicBezTo>
                  <a:cubicBezTo>
                    <a:pt x="130149" y="44042"/>
                    <a:pt x="131415" y="52801"/>
                    <a:pt x="131297" y="61597"/>
                  </a:cubicBezTo>
                  <a:lnTo>
                    <a:pt x="131297" y="144225"/>
                  </a:lnTo>
                  <a:lnTo>
                    <a:pt x="92078" y="144225"/>
                  </a:lnTo>
                  <a:lnTo>
                    <a:pt x="92078" y="128807"/>
                  </a:lnTo>
                  <a:cubicBezTo>
                    <a:pt x="87074" y="134342"/>
                    <a:pt x="81005" y="138811"/>
                    <a:pt x="74234" y="141945"/>
                  </a:cubicBezTo>
                  <a:cubicBezTo>
                    <a:pt x="66237" y="145331"/>
                    <a:pt x="57591" y="146905"/>
                    <a:pt x="48913" y="146553"/>
                  </a:cubicBezTo>
                  <a:close/>
                  <a:moveTo>
                    <a:pt x="61169" y="118659"/>
                  </a:moveTo>
                  <a:cubicBezTo>
                    <a:pt x="69393" y="119076"/>
                    <a:pt x="77509" y="116634"/>
                    <a:pt x="84137" y="111747"/>
                  </a:cubicBezTo>
                  <a:cubicBezTo>
                    <a:pt x="89673" y="107499"/>
                    <a:pt x="92873" y="100881"/>
                    <a:pt x="92765" y="93903"/>
                  </a:cubicBezTo>
                  <a:lnTo>
                    <a:pt x="92765" y="86697"/>
                  </a:lnTo>
                  <a:cubicBezTo>
                    <a:pt x="88939" y="85018"/>
                    <a:pt x="84957" y="83721"/>
                    <a:pt x="80877" y="82824"/>
                  </a:cubicBezTo>
                  <a:cubicBezTo>
                    <a:pt x="76274" y="81861"/>
                    <a:pt x="71583" y="81385"/>
                    <a:pt x="66881" y="81402"/>
                  </a:cubicBezTo>
                  <a:cubicBezTo>
                    <a:pt x="59710" y="80986"/>
                    <a:pt x="52582" y="82755"/>
                    <a:pt x="46438" y="86476"/>
                  </a:cubicBezTo>
                  <a:cubicBezTo>
                    <a:pt x="41522" y="89631"/>
                    <a:pt x="38642" y="95150"/>
                    <a:pt x="38864" y="100987"/>
                  </a:cubicBezTo>
                  <a:lnTo>
                    <a:pt x="38864" y="101526"/>
                  </a:lnTo>
                  <a:cubicBezTo>
                    <a:pt x="38594" y="106510"/>
                    <a:pt x="40828" y="111301"/>
                    <a:pt x="44820" y="114296"/>
                  </a:cubicBezTo>
                  <a:cubicBezTo>
                    <a:pt x="49617" y="117578"/>
                    <a:pt x="55368" y="119173"/>
                    <a:pt x="61169" y="118831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093" name="Google Shape;4093;p24"/>
            <p:cNvSpPr/>
            <p:nvPr/>
          </p:nvSpPr>
          <p:spPr>
            <a:xfrm>
              <a:off x="2824945" y="2819890"/>
              <a:ext cx="2451" cy="1220670"/>
            </a:xfrm>
            <a:custGeom>
              <a:rect b="b" l="l" r="r" t="t"/>
              <a:pathLst>
                <a:path extrusionOk="0" h="1220670" w="2451">
                  <a:moveTo>
                    <a:pt x="0" y="0"/>
                  </a:moveTo>
                  <a:lnTo>
                    <a:pt x="0" y="1220671"/>
                  </a:lnTo>
                </a:path>
              </a:pathLst>
            </a:custGeom>
            <a:noFill/>
            <a:ln cap="flat" cmpd="sng" w="9525">
              <a:solidFill>
                <a:srgbClr val="D2131D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</p:grpSp>
      <p:grpSp>
        <p:nvGrpSpPr>
          <p:cNvPr id="4094" name="Google Shape;4094;p24"/>
          <p:cNvGrpSpPr/>
          <p:nvPr/>
        </p:nvGrpSpPr>
        <p:grpSpPr>
          <a:xfrm>
            <a:off x="1346586" y="1081172"/>
            <a:ext cx="2829490" cy="1203132"/>
            <a:chOff x="2710267" y="1987550"/>
            <a:chExt cx="6770293" cy="2878808"/>
          </a:xfrm>
        </p:grpSpPr>
        <p:sp>
          <p:nvSpPr>
            <p:cNvPr id="4095" name="Google Shape;4095;p24"/>
            <p:cNvSpPr/>
            <p:nvPr/>
          </p:nvSpPr>
          <p:spPr>
            <a:xfrm>
              <a:off x="8506599" y="1998301"/>
              <a:ext cx="607790" cy="607407"/>
            </a:xfrm>
            <a:custGeom>
              <a:rect b="b" l="l" r="r" t="t"/>
              <a:pathLst>
                <a:path extrusionOk="0" h="607407" w="607790">
                  <a:moveTo>
                    <a:pt x="607791" y="303704"/>
                  </a:moveTo>
                  <a:cubicBezTo>
                    <a:pt x="607791" y="471434"/>
                    <a:pt x="471732" y="607407"/>
                    <a:pt x="303895" y="607407"/>
                  </a:cubicBezTo>
                  <a:cubicBezTo>
                    <a:pt x="136059" y="607407"/>
                    <a:pt x="0" y="471434"/>
                    <a:pt x="0" y="303704"/>
                  </a:cubicBezTo>
                  <a:cubicBezTo>
                    <a:pt x="0" y="135973"/>
                    <a:pt x="136059" y="0"/>
                    <a:pt x="303895" y="0"/>
                  </a:cubicBezTo>
                  <a:cubicBezTo>
                    <a:pt x="471732" y="0"/>
                    <a:pt x="607791" y="135973"/>
                    <a:pt x="607791" y="303704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096" name="Google Shape;4096;p24"/>
            <p:cNvSpPr/>
            <p:nvPr/>
          </p:nvSpPr>
          <p:spPr>
            <a:xfrm>
              <a:off x="9176273" y="1987550"/>
              <a:ext cx="303895" cy="303703"/>
            </a:xfrm>
            <a:custGeom>
              <a:rect b="b" l="l" r="r" t="t"/>
              <a:pathLst>
                <a:path extrusionOk="0" h="303703" w="303895">
                  <a:moveTo>
                    <a:pt x="303896" y="151852"/>
                  </a:moveTo>
                  <a:cubicBezTo>
                    <a:pt x="303896" y="235717"/>
                    <a:pt x="235867" y="303704"/>
                    <a:pt x="151948" y="303704"/>
                  </a:cubicBezTo>
                  <a:cubicBezTo>
                    <a:pt x="68029" y="303704"/>
                    <a:pt x="0" y="235717"/>
                    <a:pt x="0" y="151852"/>
                  </a:cubicBezTo>
                  <a:cubicBezTo>
                    <a:pt x="0" y="67986"/>
                    <a:pt x="68029" y="0"/>
                    <a:pt x="151948" y="0"/>
                  </a:cubicBezTo>
                  <a:cubicBezTo>
                    <a:pt x="235866" y="0"/>
                    <a:pt x="303896" y="67986"/>
                    <a:pt x="303896" y="151852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097" name="Google Shape;4097;p24"/>
            <p:cNvSpPr/>
            <p:nvPr/>
          </p:nvSpPr>
          <p:spPr>
            <a:xfrm>
              <a:off x="2711413" y="3174486"/>
              <a:ext cx="518238" cy="1028412"/>
            </a:xfrm>
            <a:custGeom>
              <a:rect b="b" l="l" r="r" t="t"/>
              <a:pathLst>
                <a:path extrusionOk="0" h="1028412" w="518238">
                  <a:moveTo>
                    <a:pt x="36" y="35679"/>
                  </a:moveTo>
                  <a:lnTo>
                    <a:pt x="221293" y="0"/>
                  </a:lnTo>
                  <a:lnTo>
                    <a:pt x="221293" y="230061"/>
                  </a:lnTo>
                  <a:lnTo>
                    <a:pt x="487107" y="230061"/>
                  </a:lnTo>
                  <a:lnTo>
                    <a:pt x="487107" y="414072"/>
                  </a:lnTo>
                  <a:lnTo>
                    <a:pt x="221293" y="414072"/>
                  </a:lnTo>
                  <a:lnTo>
                    <a:pt x="221293" y="688566"/>
                  </a:lnTo>
                  <a:cubicBezTo>
                    <a:pt x="221293" y="735060"/>
                    <a:pt x="229449" y="772167"/>
                    <a:pt x="245761" y="799886"/>
                  </a:cubicBezTo>
                  <a:cubicBezTo>
                    <a:pt x="262073" y="827605"/>
                    <a:pt x="294982" y="841464"/>
                    <a:pt x="344489" y="841464"/>
                  </a:cubicBezTo>
                  <a:cubicBezTo>
                    <a:pt x="369134" y="841355"/>
                    <a:pt x="393725" y="839127"/>
                    <a:pt x="417988" y="834804"/>
                  </a:cubicBezTo>
                  <a:cubicBezTo>
                    <a:pt x="441573" y="830639"/>
                    <a:pt x="464714" y="824268"/>
                    <a:pt x="487107" y="815775"/>
                  </a:cubicBezTo>
                  <a:lnTo>
                    <a:pt x="518239" y="987893"/>
                  </a:lnTo>
                  <a:cubicBezTo>
                    <a:pt x="489284" y="999603"/>
                    <a:pt x="459498" y="1009144"/>
                    <a:pt x="429127" y="1016436"/>
                  </a:cubicBezTo>
                  <a:cubicBezTo>
                    <a:pt x="389644" y="1025060"/>
                    <a:pt x="349290" y="1029052"/>
                    <a:pt x="308882" y="1028330"/>
                  </a:cubicBezTo>
                  <a:cubicBezTo>
                    <a:pt x="248522" y="1028330"/>
                    <a:pt x="198539" y="1020179"/>
                    <a:pt x="158934" y="1003877"/>
                  </a:cubicBezTo>
                  <a:cubicBezTo>
                    <a:pt x="121936" y="989505"/>
                    <a:pt x="89183" y="966003"/>
                    <a:pt x="63729" y="935563"/>
                  </a:cubicBezTo>
                  <a:cubicBezTo>
                    <a:pt x="39061" y="904576"/>
                    <a:pt x="22008" y="868242"/>
                    <a:pt x="13936" y="829476"/>
                  </a:cubicBezTo>
                  <a:cubicBezTo>
                    <a:pt x="4199" y="784146"/>
                    <a:pt x="-463" y="737875"/>
                    <a:pt x="36" y="691516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098" name="Google Shape;4098;p24"/>
            <p:cNvSpPr/>
            <p:nvPr/>
          </p:nvSpPr>
          <p:spPr>
            <a:xfrm>
              <a:off x="3377887" y="3051368"/>
              <a:ext cx="674179" cy="1151542"/>
            </a:xfrm>
            <a:custGeom>
              <a:rect b="b" l="l" r="r" t="t"/>
              <a:pathLst>
                <a:path extrusionOk="0" h="1151542" w="674179">
                  <a:moveTo>
                    <a:pt x="0" y="1151543"/>
                  </a:moveTo>
                  <a:lnTo>
                    <a:pt x="0" y="35584"/>
                  </a:lnTo>
                  <a:lnTo>
                    <a:pt x="221257" y="0"/>
                  </a:lnTo>
                  <a:lnTo>
                    <a:pt x="221257" y="373921"/>
                  </a:lnTo>
                  <a:cubicBezTo>
                    <a:pt x="239980" y="368021"/>
                    <a:pt x="259060" y="363318"/>
                    <a:pt x="278380" y="359839"/>
                  </a:cubicBezTo>
                  <a:cubicBezTo>
                    <a:pt x="300650" y="355479"/>
                    <a:pt x="323284" y="353248"/>
                    <a:pt x="345976" y="353179"/>
                  </a:cubicBezTo>
                  <a:cubicBezTo>
                    <a:pt x="409446" y="353179"/>
                    <a:pt x="462159" y="361837"/>
                    <a:pt x="504112" y="379154"/>
                  </a:cubicBezTo>
                  <a:cubicBezTo>
                    <a:pt x="543535" y="394516"/>
                    <a:pt x="578303" y="419822"/>
                    <a:pt x="605030" y="452606"/>
                  </a:cubicBezTo>
                  <a:cubicBezTo>
                    <a:pt x="631036" y="485743"/>
                    <a:pt x="649315" y="524261"/>
                    <a:pt x="658535" y="565353"/>
                  </a:cubicBezTo>
                  <a:cubicBezTo>
                    <a:pt x="669388" y="613073"/>
                    <a:pt x="674628" y="661896"/>
                    <a:pt x="674149" y="710830"/>
                  </a:cubicBezTo>
                  <a:lnTo>
                    <a:pt x="674149" y="1151543"/>
                  </a:lnTo>
                  <a:lnTo>
                    <a:pt x="453177" y="1151543"/>
                  </a:lnTo>
                  <a:lnTo>
                    <a:pt x="453177" y="737471"/>
                  </a:lnTo>
                  <a:cubicBezTo>
                    <a:pt x="453177" y="666302"/>
                    <a:pt x="444006" y="615875"/>
                    <a:pt x="425663" y="586190"/>
                  </a:cubicBezTo>
                  <a:cubicBezTo>
                    <a:pt x="407320" y="556504"/>
                    <a:pt x="373332" y="541662"/>
                    <a:pt x="323698" y="541662"/>
                  </a:cubicBezTo>
                  <a:cubicBezTo>
                    <a:pt x="305010" y="541557"/>
                    <a:pt x="286356" y="543278"/>
                    <a:pt x="268003" y="546800"/>
                  </a:cubicBezTo>
                  <a:cubicBezTo>
                    <a:pt x="250676" y="550352"/>
                    <a:pt x="235094" y="554062"/>
                    <a:pt x="221257" y="557932"/>
                  </a:cubicBezTo>
                  <a:lnTo>
                    <a:pt x="221257" y="1151543"/>
                  </a:ln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099" name="Google Shape;4099;p24"/>
            <p:cNvSpPr/>
            <p:nvPr/>
          </p:nvSpPr>
          <p:spPr>
            <a:xfrm>
              <a:off x="4230451" y="3065915"/>
              <a:ext cx="264290" cy="1136995"/>
            </a:xfrm>
            <a:custGeom>
              <a:rect b="b" l="l" r="r" t="t"/>
              <a:pathLst>
                <a:path extrusionOk="0" h="1136995" w="264290">
                  <a:moveTo>
                    <a:pt x="264290" y="130835"/>
                  </a:moveTo>
                  <a:cubicBezTo>
                    <a:pt x="264290" y="171494"/>
                    <a:pt x="251183" y="203399"/>
                    <a:pt x="224970" y="226551"/>
                  </a:cubicBezTo>
                  <a:cubicBezTo>
                    <a:pt x="171896" y="273122"/>
                    <a:pt x="92489" y="273122"/>
                    <a:pt x="39415" y="226551"/>
                  </a:cubicBezTo>
                  <a:cubicBezTo>
                    <a:pt x="13138" y="203336"/>
                    <a:pt x="0" y="171431"/>
                    <a:pt x="0" y="130835"/>
                  </a:cubicBezTo>
                  <a:cubicBezTo>
                    <a:pt x="0" y="90240"/>
                    <a:pt x="13138" y="58239"/>
                    <a:pt x="39415" y="34834"/>
                  </a:cubicBezTo>
                  <a:cubicBezTo>
                    <a:pt x="92537" y="-11611"/>
                    <a:pt x="171848" y="-11611"/>
                    <a:pt x="224970" y="34834"/>
                  </a:cubicBezTo>
                  <a:cubicBezTo>
                    <a:pt x="251247" y="58366"/>
                    <a:pt x="264353" y="90367"/>
                    <a:pt x="264290" y="130835"/>
                  </a:cubicBezTo>
                  <a:close/>
                  <a:moveTo>
                    <a:pt x="243535" y="1136996"/>
                  </a:moveTo>
                  <a:lnTo>
                    <a:pt x="22278" y="1136996"/>
                  </a:lnTo>
                  <a:lnTo>
                    <a:pt x="22278" y="356805"/>
                  </a:lnTo>
                  <a:lnTo>
                    <a:pt x="243535" y="356805"/>
                  </a:ln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100" name="Google Shape;4100;p24"/>
            <p:cNvSpPr/>
            <p:nvPr/>
          </p:nvSpPr>
          <p:spPr>
            <a:xfrm>
              <a:off x="4682200" y="3404540"/>
              <a:ext cx="674181" cy="798370"/>
            </a:xfrm>
            <a:custGeom>
              <a:rect b="b" l="l" r="r" t="t"/>
              <a:pathLst>
                <a:path extrusionOk="0" h="798370" w="674181">
                  <a:moveTo>
                    <a:pt x="0" y="44535"/>
                  </a:moveTo>
                  <a:cubicBezTo>
                    <a:pt x="47863" y="31459"/>
                    <a:pt x="96475" y="21292"/>
                    <a:pt x="145569" y="14089"/>
                  </a:cubicBezTo>
                  <a:cubicBezTo>
                    <a:pt x="207462" y="4496"/>
                    <a:pt x="270015" y="-212"/>
                    <a:pt x="332647" y="7"/>
                  </a:cubicBezTo>
                  <a:cubicBezTo>
                    <a:pt x="399037" y="7"/>
                    <a:pt x="454225" y="8665"/>
                    <a:pt x="498209" y="25982"/>
                  </a:cubicBezTo>
                  <a:cubicBezTo>
                    <a:pt x="538927" y="40927"/>
                    <a:pt x="575029" y="66247"/>
                    <a:pt x="602935" y="99434"/>
                  </a:cubicBezTo>
                  <a:cubicBezTo>
                    <a:pt x="629316" y="132525"/>
                    <a:pt x="648072" y="171020"/>
                    <a:pt x="657869" y="212181"/>
                  </a:cubicBezTo>
                  <a:cubicBezTo>
                    <a:pt x="669193" y="259832"/>
                    <a:pt x="674660" y="308685"/>
                    <a:pt x="674149" y="357658"/>
                  </a:cubicBezTo>
                  <a:lnTo>
                    <a:pt x="674149" y="798371"/>
                  </a:lnTo>
                  <a:lnTo>
                    <a:pt x="452606" y="798371"/>
                  </a:lnTo>
                  <a:lnTo>
                    <a:pt x="452606" y="384299"/>
                  </a:lnTo>
                  <a:cubicBezTo>
                    <a:pt x="452606" y="313130"/>
                    <a:pt x="443086" y="262703"/>
                    <a:pt x="424045" y="233018"/>
                  </a:cubicBezTo>
                  <a:cubicBezTo>
                    <a:pt x="405003" y="203333"/>
                    <a:pt x="370063" y="188490"/>
                    <a:pt x="318652" y="188490"/>
                  </a:cubicBezTo>
                  <a:cubicBezTo>
                    <a:pt x="302753" y="188490"/>
                    <a:pt x="285997" y="189156"/>
                    <a:pt x="268193" y="190678"/>
                  </a:cubicBezTo>
                  <a:cubicBezTo>
                    <a:pt x="250390" y="192201"/>
                    <a:pt x="234491" y="193913"/>
                    <a:pt x="220591" y="195911"/>
                  </a:cubicBezTo>
                  <a:lnTo>
                    <a:pt x="220591" y="798371"/>
                  </a:lnTo>
                  <a:lnTo>
                    <a:pt x="0" y="798371"/>
                  </a:ln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101" name="Google Shape;4101;p24"/>
            <p:cNvSpPr/>
            <p:nvPr/>
          </p:nvSpPr>
          <p:spPr>
            <a:xfrm>
              <a:off x="5556471" y="3051368"/>
              <a:ext cx="740983" cy="1151923"/>
            </a:xfrm>
            <a:custGeom>
              <a:rect b="b" l="l" r="r" t="t"/>
              <a:pathLst>
                <a:path extrusionOk="0" h="1151923" w="740983">
                  <a:moveTo>
                    <a:pt x="221257" y="651269"/>
                  </a:moveTo>
                  <a:cubicBezTo>
                    <a:pt x="242964" y="627673"/>
                    <a:pt x="265465" y="603094"/>
                    <a:pt x="288758" y="577531"/>
                  </a:cubicBezTo>
                  <a:cubicBezTo>
                    <a:pt x="312051" y="551969"/>
                    <a:pt x="334552" y="526597"/>
                    <a:pt x="356259" y="501415"/>
                  </a:cubicBezTo>
                  <a:cubicBezTo>
                    <a:pt x="377965" y="476360"/>
                    <a:pt x="398466" y="452511"/>
                    <a:pt x="417761" y="429866"/>
                  </a:cubicBezTo>
                  <a:cubicBezTo>
                    <a:pt x="437056" y="407222"/>
                    <a:pt x="453622" y="387558"/>
                    <a:pt x="467458" y="370876"/>
                  </a:cubicBezTo>
                  <a:lnTo>
                    <a:pt x="730606" y="370876"/>
                  </a:lnTo>
                  <a:cubicBezTo>
                    <a:pt x="678053" y="431071"/>
                    <a:pt x="626800" y="488571"/>
                    <a:pt x="576849" y="543374"/>
                  </a:cubicBezTo>
                  <a:cubicBezTo>
                    <a:pt x="526898" y="598178"/>
                    <a:pt x="472219" y="654694"/>
                    <a:pt x="412811" y="712923"/>
                  </a:cubicBezTo>
                  <a:cubicBezTo>
                    <a:pt x="445566" y="742844"/>
                    <a:pt x="476320" y="774881"/>
                    <a:pt x="504874" y="808830"/>
                  </a:cubicBezTo>
                  <a:cubicBezTo>
                    <a:pt x="536609" y="845936"/>
                    <a:pt x="567297" y="884343"/>
                    <a:pt x="596938" y="924050"/>
                  </a:cubicBezTo>
                  <a:cubicBezTo>
                    <a:pt x="626578" y="963758"/>
                    <a:pt x="653807" y="1003402"/>
                    <a:pt x="678624" y="1042982"/>
                  </a:cubicBezTo>
                  <a:cubicBezTo>
                    <a:pt x="703377" y="1082562"/>
                    <a:pt x="724164" y="1118718"/>
                    <a:pt x="740983" y="1151447"/>
                  </a:cubicBezTo>
                  <a:lnTo>
                    <a:pt x="486595" y="1151447"/>
                  </a:lnTo>
                  <a:cubicBezTo>
                    <a:pt x="470664" y="1125631"/>
                    <a:pt x="452606" y="1097088"/>
                    <a:pt x="432423" y="1065817"/>
                  </a:cubicBezTo>
                  <a:cubicBezTo>
                    <a:pt x="412239" y="1034546"/>
                    <a:pt x="390755" y="1003370"/>
                    <a:pt x="367969" y="972289"/>
                  </a:cubicBezTo>
                  <a:cubicBezTo>
                    <a:pt x="345183" y="941081"/>
                    <a:pt x="321223" y="911079"/>
                    <a:pt x="296089" y="882282"/>
                  </a:cubicBezTo>
                  <a:cubicBezTo>
                    <a:pt x="273269" y="855901"/>
                    <a:pt x="248234" y="831518"/>
                    <a:pt x="221257" y="809400"/>
                  </a:cubicBezTo>
                  <a:lnTo>
                    <a:pt x="221257" y="1151923"/>
                  </a:lnTo>
                  <a:lnTo>
                    <a:pt x="0" y="1151923"/>
                  </a:lnTo>
                  <a:lnTo>
                    <a:pt x="0" y="35584"/>
                  </a:lnTo>
                  <a:lnTo>
                    <a:pt x="221257" y="0"/>
                  </a:ln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102" name="Google Shape;4102;p24"/>
            <p:cNvSpPr/>
            <p:nvPr/>
          </p:nvSpPr>
          <p:spPr>
            <a:xfrm>
              <a:off x="5091583" y="1990701"/>
              <a:ext cx="264385" cy="1137163"/>
            </a:xfrm>
            <a:custGeom>
              <a:rect b="b" l="l" r="r" t="t"/>
              <a:pathLst>
                <a:path extrusionOk="0" h="1137163" w="264385">
                  <a:moveTo>
                    <a:pt x="264385" y="131003"/>
                  </a:moveTo>
                  <a:cubicBezTo>
                    <a:pt x="264385" y="171535"/>
                    <a:pt x="251279" y="203441"/>
                    <a:pt x="225066" y="226719"/>
                  </a:cubicBezTo>
                  <a:cubicBezTo>
                    <a:pt x="171897" y="273136"/>
                    <a:pt x="92583" y="273136"/>
                    <a:pt x="39415" y="226719"/>
                  </a:cubicBezTo>
                  <a:cubicBezTo>
                    <a:pt x="13138" y="203504"/>
                    <a:pt x="0" y="171599"/>
                    <a:pt x="0" y="131003"/>
                  </a:cubicBezTo>
                  <a:cubicBezTo>
                    <a:pt x="0" y="90408"/>
                    <a:pt x="13138" y="58376"/>
                    <a:pt x="39415" y="34907"/>
                  </a:cubicBezTo>
                  <a:cubicBezTo>
                    <a:pt x="92536" y="-11636"/>
                    <a:pt x="171944" y="-11636"/>
                    <a:pt x="225066" y="34907"/>
                  </a:cubicBezTo>
                  <a:cubicBezTo>
                    <a:pt x="251279" y="58376"/>
                    <a:pt x="264385" y="90408"/>
                    <a:pt x="264385" y="131003"/>
                  </a:cubicBezTo>
                  <a:close/>
                  <a:moveTo>
                    <a:pt x="243630" y="1137164"/>
                  </a:moveTo>
                  <a:lnTo>
                    <a:pt x="22373" y="1137164"/>
                  </a:lnTo>
                  <a:lnTo>
                    <a:pt x="22373" y="356973"/>
                  </a:lnTo>
                  <a:lnTo>
                    <a:pt x="243630" y="356973"/>
                  </a:ln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103" name="Google Shape;4103;p24"/>
            <p:cNvSpPr/>
            <p:nvPr/>
          </p:nvSpPr>
          <p:spPr>
            <a:xfrm>
              <a:off x="5555709" y="2054134"/>
              <a:ext cx="674276" cy="798095"/>
            </a:xfrm>
            <a:custGeom>
              <a:rect b="b" l="l" r="r" t="t"/>
              <a:pathLst>
                <a:path extrusionOk="0" h="798095" w="674276">
                  <a:moveTo>
                    <a:pt x="0" y="44165"/>
                  </a:moveTo>
                  <a:cubicBezTo>
                    <a:pt x="47751" y="31178"/>
                    <a:pt x="96232" y="21043"/>
                    <a:pt x="145188" y="13813"/>
                  </a:cubicBezTo>
                  <a:cubicBezTo>
                    <a:pt x="207214" y="4293"/>
                    <a:pt x="269895" y="-320"/>
                    <a:pt x="332648" y="17"/>
                  </a:cubicBezTo>
                  <a:cubicBezTo>
                    <a:pt x="398910" y="17"/>
                    <a:pt x="454098" y="8675"/>
                    <a:pt x="498209" y="25992"/>
                  </a:cubicBezTo>
                  <a:cubicBezTo>
                    <a:pt x="538956" y="40881"/>
                    <a:pt x="575071" y="66211"/>
                    <a:pt x="602935" y="99444"/>
                  </a:cubicBezTo>
                  <a:cubicBezTo>
                    <a:pt x="629417" y="132483"/>
                    <a:pt x="648214" y="170996"/>
                    <a:pt x="657964" y="212191"/>
                  </a:cubicBezTo>
                  <a:cubicBezTo>
                    <a:pt x="669284" y="259810"/>
                    <a:pt x="674750" y="308631"/>
                    <a:pt x="674244" y="357573"/>
                  </a:cubicBezTo>
                  <a:lnTo>
                    <a:pt x="674244" y="798095"/>
                  </a:lnTo>
                  <a:lnTo>
                    <a:pt x="452892" y="798095"/>
                  </a:lnTo>
                  <a:lnTo>
                    <a:pt x="452892" y="384023"/>
                  </a:lnTo>
                  <a:cubicBezTo>
                    <a:pt x="452892" y="312855"/>
                    <a:pt x="443371" y="262396"/>
                    <a:pt x="424330" y="232647"/>
                  </a:cubicBezTo>
                  <a:cubicBezTo>
                    <a:pt x="405289" y="202899"/>
                    <a:pt x="370127" y="188056"/>
                    <a:pt x="318843" y="188119"/>
                  </a:cubicBezTo>
                  <a:cubicBezTo>
                    <a:pt x="303038" y="188119"/>
                    <a:pt x="286187" y="188881"/>
                    <a:pt x="268384" y="190403"/>
                  </a:cubicBezTo>
                  <a:cubicBezTo>
                    <a:pt x="250581" y="191925"/>
                    <a:pt x="234776" y="193638"/>
                    <a:pt x="220781" y="195541"/>
                  </a:cubicBezTo>
                  <a:lnTo>
                    <a:pt x="220781" y="798095"/>
                  </a:lnTo>
                  <a:lnTo>
                    <a:pt x="0" y="798095"/>
                  </a:ln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104" name="Google Shape;4104;p24"/>
            <p:cNvSpPr/>
            <p:nvPr/>
          </p:nvSpPr>
          <p:spPr>
            <a:xfrm>
              <a:off x="6853508" y="3202456"/>
              <a:ext cx="165412" cy="125184"/>
            </a:xfrm>
            <a:custGeom>
              <a:rect b="b" l="l" r="r" t="t"/>
              <a:pathLst>
                <a:path extrusionOk="0" h="125184" w="165412">
                  <a:moveTo>
                    <a:pt x="104100" y="2"/>
                  </a:moveTo>
                  <a:cubicBezTo>
                    <a:pt x="90633" y="-50"/>
                    <a:pt x="77179" y="808"/>
                    <a:pt x="63828" y="2571"/>
                  </a:cubicBezTo>
                  <a:cubicBezTo>
                    <a:pt x="52307" y="3907"/>
                    <a:pt x="41083" y="7121"/>
                    <a:pt x="30602" y="12086"/>
                  </a:cubicBezTo>
                  <a:cubicBezTo>
                    <a:pt x="21633" y="16404"/>
                    <a:pt x="13928" y="22957"/>
                    <a:pt x="8228" y="31115"/>
                  </a:cubicBezTo>
                  <a:cubicBezTo>
                    <a:pt x="2473" y="40269"/>
                    <a:pt x="-381" y="50948"/>
                    <a:pt x="41" y="61751"/>
                  </a:cubicBezTo>
                  <a:cubicBezTo>
                    <a:pt x="41" y="85665"/>
                    <a:pt x="8038" y="102157"/>
                    <a:pt x="24032" y="111227"/>
                  </a:cubicBezTo>
                  <a:cubicBezTo>
                    <a:pt x="44412" y="121395"/>
                    <a:pt x="67069" y="126147"/>
                    <a:pt x="89819" y="125023"/>
                  </a:cubicBezTo>
                  <a:cubicBezTo>
                    <a:pt x="104767" y="125023"/>
                    <a:pt x="119142" y="125023"/>
                    <a:pt x="132757" y="123976"/>
                  </a:cubicBezTo>
                  <a:cubicBezTo>
                    <a:pt x="143692" y="123600"/>
                    <a:pt x="154596" y="122583"/>
                    <a:pt x="165412" y="120932"/>
                  </a:cubicBezTo>
                  <a:lnTo>
                    <a:pt x="165412" y="6092"/>
                  </a:lnTo>
                  <a:cubicBezTo>
                    <a:pt x="159319" y="4760"/>
                    <a:pt x="150084" y="3428"/>
                    <a:pt x="137803" y="2000"/>
                  </a:cubicBezTo>
                  <a:cubicBezTo>
                    <a:pt x="126613" y="726"/>
                    <a:pt x="115362" y="59"/>
                    <a:pt x="104100" y="2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105" name="Google Shape;4105;p24"/>
            <p:cNvSpPr/>
            <p:nvPr/>
          </p:nvSpPr>
          <p:spPr>
            <a:xfrm>
              <a:off x="6452829" y="2004961"/>
              <a:ext cx="2199433" cy="2198044"/>
            </a:xfrm>
            <a:custGeom>
              <a:rect b="b" l="l" r="r" t="t"/>
              <a:pathLst>
                <a:path extrusionOk="0" h="2198044" w="2199433">
                  <a:moveTo>
                    <a:pt x="1099812" y="0"/>
                  </a:moveTo>
                  <a:cubicBezTo>
                    <a:pt x="492455" y="-53"/>
                    <a:pt x="53" y="491954"/>
                    <a:pt x="0" y="1098927"/>
                  </a:cubicBezTo>
                  <a:cubicBezTo>
                    <a:pt x="-53" y="1705901"/>
                    <a:pt x="492265" y="2197992"/>
                    <a:pt x="1099622" y="2198045"/>
                  </a:cubicBezTo>
                  <a:cubicBezTo>
                    <a:pt x="1706979" y="2198097"/>
                    <a:pt x="2199382" y="1706091"/>
                    <a:pt x="2199434" y="1099118"/>
                  </a:cubicBezTo>
                  <a:cubicBezTo>
                    <a:pt x="2199434" y="1099086"/>
                    <a:pt x="2199434" y="1099054"/>
                    <a:pt x="2199434" y="1099022"/>
                  </a:cubicBezTo>
                  <a:cubicBezTo>
                    <a:pt x="2199434" y="492086"/>
                    <a:pt x="1707132" y="53"/>
                    <a:pt x="1099812" y="0"/>
                  </a:cubicBezTo>
                  <a:close/>
                  <a:moveTo>
                    <a:pt x="711850" y="1413763"/>
                  </a:moveTo>
                  <a:cubicBezTo>
                    <a:pt x="690143" y="1418520"/>
                    <a:pt x="659868" y="1424134"/>
                    <a:pt x="621024" y="1430604"/>
                  </a:cubicBezTo>
                  <a:cubicBezTo>
                    <a:pt x="574391" y="1437581"/>
                    <a:pt x="527269" y="1440763"/>
                    <a:pt x="480121" y="1440118"/>
                  </a:cubicBezTo>
                  <a:cubicBezTo>
                    <a:pt x="448392" y="1440285"/>
                    <a:pt x="416734" y="1437096"/>
                    <a:pt x="385677" y="1430604"/>
                  </a:cubicBezTo>
                  <a:cubicBezTo>
                    <a:pt x="359643" y="1425361"/>
                    <a:pt x="334876" y="1415118"/>
                    <a:pt x="312749" y="1400443"/>
                  </a:cubicBezTo>
                  <a:cubicBezTo>
                    <a:pt x="292481" y="1386780"/>
                    <a:pt x="276268" y="1367915"/>
                    <a:pt x="265813" y="1345829"/>
                  </a:cubicBezTo>
                  <a:cubicBezTo>
                    <a:pt x="254146" y="1319902"/>
                    <a:pt x="248546" y="1291658"/>
                    <a:pt x="249438" y="1263243"/>
                  </a:cubicBezTo>
                  <a:cubicBezTo>
                    <a:pt x="248619" y="1235511"/>
                    <a:pt x="255190" y="1208060"/>
                    <a:pt x="268479" y="1183702"/>
                  </a:cubicBezTo>
                  <a:cubicBezTo>
                    <a:pt x="280666" y="1162369"/>
                    <a:pt x="298057" y="1144465"/>
                    <a:pt x="319033" y="1131657"/>
                  </a:cubicBezTo>
                  <a:cubicBezTo>
                    <a:pt x="341371" y="1118070"/>
                    <a:pt x="365877" y="1108415"/>
                    <a:pt x="391484" y="1103114"/>
                  </a:cubicBezTo>
                  <a:cubicBezTo>
                    <a:pt x="419393" y="1097709"/>
                    <a:pt x="447794" y="1095254"/>
                    <a:pt x="476217" y="1095788"/>
                  </a:cubicBezTo>
                  <a:cubicBezTo>
                    <a:pt x="493797" y="1095699"/>
                    <a:pt x="511371" y="1096524"/>
                    <a:pt x="528865" y="1098261"/>
                  </a:cubicBezTo>
                  <a:cubicBezTo>
                    <a:pt x="541423" y="1099549"/>
                    <a:pt x="553866" y="1101775"/>
                    <a:pt x="566091" y="1104922"/>
                  </a:cubicBezTo>
                  <a:lnTo>
                    <a:pt x="566091" y="1090650"/>
                  </a:lnTo>
                  <a:cubicBezTo>
                    <a:pt x="567132" y="1067579"/>
                    <a:pt x="558668" y="1045090"/>
                    <a:pt x="542670" y="1028425"/>
                  </a:cubicBezTo>
                  <a:cubicBezTo>
                    <a:pt x="526993" y="1012694"/>
                    <a:pt x="499733" y="1004860"/>
                    <a:pt x="460889" y="1004924"/>
                  </a:cubicBezTo>
                  <a:cubicBezTo>
                    <a:pt x="435398" y="1004945"/>
                    <a:pt x="409943" y="1006821"/>
                    <a:pt x="384725" y="1010537"/>
                  </a:cubicBezTo>
                  <a:cubicBezTo>
                    <a:pt x="362482" y="1013614"/>
                    <a:pt x="340603" y="1018905"/>
                    <a:pt x="319414" y="1026331"/>
                  </a:cubicBezTo>
                  <a:lnTo>
                    <a:pt x="300373" y="903880"/>
                  </a:lnTo>
                  <a:cubicBezTo>
                    <a:pt x="309227" y="901216"/>
                    <a:pt x="320271" y="898266"/>
                    <a:pt x="333599" y="895221"/>
                  </a:cubicBezTo>
                  <a:cubicBezTo>
                    <a:pt x="346928" y="892177"/>
                    <a:pt x="361304" y="889513"/>
                    <a:pt x="377013" y="887134"/>
                  </a:cubicBezTo>
                  <a:cubicBezTo>
                    <a:pt x="392722" y="884755"/>
                    <a:pt x="409097" y="882757"/>
                    <a:pt x="426425" y="880950"/>
                  </a:cubicBezTo>
                  <a:cubicBezTo>
                    <a:pt x="443752" y="879142"/>
                    <a:pt x="461365" y="878476"/>
                    <a:pt x="479073" y="878476"/>
                  </a:cubicBezTo>
                  <a:cubicBezTo>
                    <a:pt x="516764" y="877465"/>
                    <a:pt x="554372" y="882509"/>
                    <a:pt x="590463" y="893414"/>
                  </a:cubicBezTo>
                  <a:cubicBezTo>
                    <a:pt x="617719" y="901903"/>
                    <a:pt x="642446" y="917005"/>
                    <a:pt x="662439" y="937371"/>
                  </a:cubicBezTo>
                  <a:cubicBezTo>
                    <a:pt x="680711" y="956926"/>
                    <a:pt x="693802" y="980737"/>
                    <a:pt x="700521" y="1006636"/>
                  </a:cubicBezTo>
                  <a:cubicBezTo>
                    <a:pt x="708331" y="1036283"/>
                    <a:pt x="712110" y="1066846"/>
                    <a:pt x="711755" y="1097500"/>
                  </a:cubicBezTo>
                  <a:close/>
                  <a:moveTo>
                    <a:pt x="1187877" y="1429081"/>
                  </a:moveTo>
                  <a:lnTo>
                    <a:pt x="743554" y="1429081"/>
                  </a:lnTo>
                  <a:lnTo>
                    <a:pt x="743554" y="1339264"/>
                  </a:lnTo>
                  <a:cubicBezTo>
                    <a:pt x="757834" y="1314843"/>
                    <a:pt x="775003" y="1288520"/>
                    <a:pt x="795060" y="1260294"/>
                  </a:cubicBezTo>
                  <a:cubicBezTo>
                    <a:pt x="815116" y="1232067"/>
                    <a:pt x="836220" y="1203524"/>
                    <a:pt x="858371" y="1174663"/>
                  </a:cubicBezTo>
                  <a:cubicBezTo>
                    <a:pt x="880459" y="1146119"/>
                    <a:pt x="902420" y="1118400"/>
                    <a:pt x="924253" y="1091506"/>
                  </a:cubicBezTo>
                  <a:cubicBezTo>
                    <a:pt x="946087" y="1064612"/>
                    <a:pt x="966144" y="1040286"/>
                    <a:pt x="984423" y="1018530"/>
                  </a:cubicBezTo>
                  <a:lnTo>
                    <a:pt x="755930" y="1018530"/>
                  </a:lnTo>
                  <a:lnTo>
                    <a:pt x="755930" y="892462"/>
                  </a:lnTo>
                  <a:lnTo>
                    <a:pt x="1182736" y="892462"/>
                  </a:lnTo>
                  <a:lnTo>
                    <a:pt x="1182736" y="994458"/>
                  </a:lnTo>
                  <a:lnTo>
                    <a:pt x="1133134" y="1049547"/>
                  </a:lnTo>
                  <a:cubicBezTo>
                    <a:pt x="1112379" y="1072635"/>
                    <a:pt x="1090165" y="1098008"/>
                    <a:pt x="1066490" y="1125663"/>
                  </a:cubicBezTo>
                  <a:cubicBezTo>
                    <a:pt x="1042816" y="1153319"/>
                    <a:pt x="1018761" y="1182560"/>
                    <a:pt x="994325" y="1213387"/>
                  </a:cubicBezTo>
                  <a:cubicBezTo>
                    <a:pt x="970142" y="1244119"/>
                    <a:pt x="948150" y="1273614"/>
                    <a:pt x="928347" y="1302157"/>
                  </a:cubicBezTo>
                  <a:lnTo>
                    <a:pt x="1188258" y="1302157"/>
                  </a:lnTo>
                  <a:close/>
                  <a:moveTo>
                    <a:pt x="1682945" y="1410718"/>
                  </a:moveTo>
                  <a:cubicBezTo>
                    <a:pt x="1650045" y="1419711"/>
                    <a:pt x="1616631" y="1426701"/>
                    <a:pt x="1582884" y="1431650"/>
                  </a:cubicBezTo>
                  <a:cubicBezTo>
                    <a:pt x="1540326" y="1438188"/>
                    <a:pt x="1497319" y="1441369"/>
                    <a:pt x="1454261" y="1441165"/>
                  </a:cubicBezTo>
                  <a:cubicBezTo>
                    <a:pt x="1415356" y="1442377"/>
                    <a:pt x="1376578" y="1436144"/>
                    <a:pt x="1340015" y="1422802"/>
                  </a:cubicBezTo>
                  <a:cubicBezTo>
                    <a:pt x="1312073" y="1412301"/>
                    <a:pt x="1287361" y="1394689"/>
                    <a:pt x="1268325" y="1371709"/>
                  </a:cubicBezTo>
                  <a:cubicBezTo>
                    <a:pt x="1249926" y="1348499"/>
                    <a:pt x="1236918" y="1321493"/>
                    <a:pt x="1230243" y="1292643"/>
                  </a:cubicBezTo>
                  <a:cubicBezTo>
                    <a:pt x="1222535" y="1259554"/>
                    <a:pt x="1218796" y="1225666"/>
                    <a:pt x="1219104" y="1191694"/>
                  </a:cubicBezTo>
                  <a:lnTo>
                    <a:pt x="1219105" y="892462"/>
                  </a:lnTo>
                  <a:lnTo>
                    <a:pt x="1371433" y="892462"/>
                  </a:lnTo>
                  <a:lnTo>
                    <a:pt x="1371433" y="1172950"/>
                  </a:lnTo>
                  <a:cubicBezTo>
                    <a:pt x="1371433" y="1221918"/>
                    <a:pt x="1377780" y="1257312"/>
                    <a:pt x="1390474" y="1279132"/>
                  </a:cubicBezTo>
                  <a:cubicBezTo>
                    <a:pt x="1403422" y="1300921"/>
                    <a:pt x="1427509" y="1311767"/>
                    <a:pt x="1462925" y="1311767"/>
                  </a:cubicBezTo>
                  <a:cubicBezTo>
                    <a:pt x="1473874" y="1311767"/>
                    <a:pt x="1485489" y="1311767"/>
                    <a:pt x="1497675" y="1310245"/>
                  </a:cubicBezTo>
                  <a:cubicBezTo>
                    <a:pt x="1509862" y="1308723"/>
                    <a:pt x="1520810" y="1308056"/>
                    <a:pt x="1530330" y="1306629"/>
                  </a:cubicBezTo>
                  <a:lnTo>
                    <a:pt x="1530330" y="892462"/>
                  </a:lnTo>
                  <a:lnTo>
                    <a:pt x="1682659" y="892462"/>
                  </a:lnTo>
                  <a:close/>
                  <a:moveTo>
                    <a:pt x="1821278" y="1424990"/>
                  </a:moveTo>
                  <a:cubicBezTo>
                    <a:pt x="1796848" y="1417978"/>
                    <a:pt x="1774454" y="1405222"/>
                    <a:pt x="1755968" y="1387788"/>
                  </a:cubicBezTo>
                  <a:cubicBezTo>
                    <a:pt x="1739929" y="1371774"/>
                    <a:pt x="1728600" y="1351664"/>
                    <a:pt x="1723217" y="1329654"/>
                  </a:cubicBezTo>
                  <a:cubicBezTo>
                    <a:pt x="1717143" y="1304424"/>
                    <a:pt x="1714232" y="1278536"/>
                    <a:pt x="1714554" y="1252587"/>
                  </a:cubicBezTo>
                  <a:lnTo>
                    <a:pt x="1714553" y="661830"/>
                  </a:lnTo>
                  <a:lnTo>
                    <a:pt x="1866882" y="637283"/>
                  </a:lnTo>
                  <a:lnTo>
                    <a:pt x="1866882" y="1221950"/>
                  </a:lnTo>
                  <a:cubicBezTo>
                    <a:pt x="1866785" y="1234259"/>
                    <a:pt x="1867805" y="1246551"/>
                    <a:pt x="1869928" y="1258676"/>
                  </a:cubicBezTo>
                  <a:cubicBezTo>
                    <a:pt x="1871614" y="1268680"/>
                    <a:pt x="1875661" y="1278139"/>
                    <a:pt x="1881734" y="1286268"/>
                  </a:cubicBezTo>
                  <a:cubicBezTo>
                    <a:pt x="1888359" y="1294441"/>
                    <a:pt x="1896984" y="1300767"/>
                    <a:pt x="1906773" y="1304631"/>
                  </a:cubicBezTo>
                  <a:cubicBezTo>
                    <a:pt x="1920772" y="1310217"/>
                    <a:pt x="1935605" y="1313433"/>
                    <a:pt x="1950662" y="1314146"/>
                  </a:cubicBezTo>
                  <a:lnTo>
                    <a:pt x="1929146" y="1439642"/>
                  </a:lnTo>
                  <a:cubicBezTo>
                    <a:pt x="1892608" y="1439993"/>
                    <a:pt x="1856211" y="1435058"/>
                    <a:pt x="1821088" y="1424990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106" name="Google Shape;4106;p24"/>
            <p:cNvSpPr/>
            <p:nvPr/>
          </p:nvSpPr>
          <p:spPr>
            <a:xfrm>
              <a:off x="2710267" y="4511583"/>
              <a:ext cx="187308" cy="233824"/>
            </a:xfrm>
            <a:custGeom>
              <a:rect b="b" l="l" r="r" t="t"/>
              <a:pathLst>
                <a:path extrusionOk="0" h="233824" w="187308">
                  <a:moveTo>
                    <a:pt x="20794" y="214911"/>
                  </a:moveTo>
                  <a:cubicBezTo>
                    <a:pt x="6425" y="200918"/>
                    <a:pt x="-1119" y="181356"/>
                    <a:pt x="135" y="161345"/>
                  </a:cubicBezTo>
                  <a:cubicBezTo>
                    <a:pt x="179" y="151297"/>
                    <a:pt x="783" y="141260"/>
                    <a:pt x="1944" y="131279"/>
                  </a:cubicBezTo>
                  <a:cubicBezTo>
                    <a:pt x="3834" y="117851"/>
                    <a:pt x="7683" y="104772"/>
                    <a:pt x="13368" y="92460"/>
                  </a:cubicBezTo>
                  <a:cubicBezTo>
                    <a:pt x="20762" y="75214"/>
                    <a:pt x="30363" y="58999"/>
                    <a:pt x="41930" y="44221"/>
                  </a:cubicBezTo>
                  <a:cubicBezTo>
                    <a:pt x="52876" y="29353"/>
                    <a:pt x="67332" y="17423"/>
                    <a:pt x="84011" y="9493"/>
                  </a:cubicBezTo>
                  <a:cubicBezTo>
                    <a:pt x="90134" y="6505"/>
                    <a:pt x="96505" y="4054"/>
                    <a:pt x="103052" y="2167"/>
                  </a:cubicBezTo>
                  <a:cubicBezTo>
                    <a:pt x="108834" y="680"/>
                    <a:pt x="114790" y="-25"/>
                    <a:pt x="120760" y="74"/>
                  </a:cubicBezTo>
                  <a:cubicBezTo>
                    <a:pt x="134360" y="-525"/>
                    <a:pt x="147872" y="2531"/>
                    <a:pt x="159889" y="8922"/>
                  </a:cubicBezTo>
                  <a:cubicBezTo>
                    <a:pt x="168638" y="13549"/>
                    <a:pt x="175974" y="20453"/>
                    <a:pt x="181120" y="28903"/>
                  </a:cubicBezTo>
                  <a:cubicBezTo>
                    <a:pt x="184671" y="34662"/>
                    <a:pt x="186793" y="41186"/>
                    <a:pt x="187309" y="47932"/>
                  </a:cubicBezTo>
                  <a:lnTo>
                    <a:pt x="187309" y="52689"/>
                  </a:lnTo>
                  <a:cubicBezTo>
                    <a:pt x="186019" y="61719"/>
                    <a:pt x="183219" y="70467"/>
                    <a:pt x="179026" y="78568"/>
                  </a:cubicBezTo>
                  <a:cubicBezTo>
                    <a:pt x="172896" y="92054"/>
                    <a:pt x="163972" y="104085"/>
                    <a:pt x="152844" y="113867"/>
                  </a:cubicBezTo>
                  <a:cubicBezTo>
                    <a:pt x="139908" y="125451"/>
                    <a:pt x="123272" y="132061"/>
                    <a:pt x="105908" y="132516"/>
                  </a:cubicBezTo>
                  <a:cubicBezTo>
                    <a:pt x="96704" y="132506"/>
                    <a:pt x="87522" y="131613"/>
                    <a:pt x="78489" y="129852"/>
                  </a:cubicBezTo>
                  <a:cubicBezTo>
                    <a:pt x="72976" y="128556"/>
                    <a:pt x="67376" y="127665"/>
                    <a:pt x="61733" y="127187"/>
                  </a:cubicBezTo>
                  <a:cubicBezTo>
                    <a:pt x="56948" y="126525"/>
                    <a:pt x="52324" y="129189"/>
                    <a:pt x="50498" y="133657"/>
                  </a:cubicBezTo>
                  <a:cubicBezTo>
                    <a:pt x="48827" y="140791"/>
                    <a:pt x="48250" y="148138"/>
                    <a:pt x="48785" y="155446"/>
                  </a:cubicBezTo>
                  <a:cubicBezTo>
                    <a:pt x="49049" y="163994"/>
                    <a:pt x="52436" y="172151"/>
                    <a:pt x="58305" y="178376"/>
                  </a:cubicBezTo>
                  <a:cubicBezTo>
                    <a:pt x="64434" y="183109"/>
                    <a:pt x="72097" y="185413"/>
                    <a:pt x="79822" y="184845"/>
                  </a:cubicBezTo>
                  <a:cubicBezTo>
                    <a:pt x="85533" y="184616"/>
                    <a:pt x="91138" y="183224"/>
                    <a:pt x="96292" y="180754"/>
                  </a:cubicBezTo>
                  <a:cubicBezTo>
                    <a:pt x="104202" y="176559"/>
                    <a:pt x="111693" y="171621"/>
                    <a:pt x="118665" y="166007"/>
                  </a:cubicBezTo>
                  <a:cubicBezTo>
                    <a:pt x="122178" y="162975"/>
                    <a:pt x="125936" y="160238"/>
                    <a:pt x="129900" y="157825"/>
                  </a:cubicBezTo>
                  <a:cubicBezTo>
                    <a:pt x="132951" y="156131"/>
                    <a:pt x="136409" y="155308"/>
                    <a:pt x="139896" y="155446"/>
                  </a:cubicBezTo>
                  <a:cubicBezTo>
                    <a:pt x="144756" y="156169"/>
                    <a:pt x="149170" y="158680"/>
                    <a:pt x="152273" y="162487"/>
                  </a:cubicBezTo>
                  <a:cubicBezTo>
                    <a:pt x="156305" y="166009"/>
                    <a:pt x="158996" y="170815"/>
                    <a:pt x="159889" y="176092"/>
                  </a:cubicBezTo>
                  <a:cubicBezTo>
                    <a:pt x="157021" y="184073"/>
                    <a:pt x="152326" y="191273"/>
                    <a:pt x="146180" y="197119"/>
                  </a:cubicBezTo>
                  <a:cubicBezTo>
                    <a:pt x="137483" y="207307"/>
                    <a:pt x="127077" y="215904"/>
                    <a:pt x="115428" y="222523"/>
                  </a:cubicBezTo>
                  <a:cubicBezTo>
                    <a:pt x="103169" y="229931"/>
                    <a:pt x="89102" y="233816"/>
                    <a:pt x="74776" y="233750"/>
                  </a:cubicBezTo>
                  <a:cubicBezTo>
                    <a:pt x="55031" y="234616"/>
                    <a:pt x="35708" y="227872"/>
                    <a:pt x="20794" y="214911"/>
                  </a:cubicBezTo>
                  <a:close/>
                  <a:moveTo>
                    <a:pt x="110859" y="89510"/>
                  </a:moveTo>
                  <a:cubicBezTo>
                    <a:pt x="117525" y="85357"/>
                    <a:pt x="123581" y="80298"/>
                    <a:pt x="128852" y="74477"/>
                  </a:cubicBezTo>
                  <a:cubicBezTo>
                    <a:pt x="134389" y="70023"/>
                    <a:pt x="138739" y="64271"/>
                    <a:pt x="141515" y="57732"/>
                  </a:cubicBezTo>
                  <a:cubicBezTo>
                    <a:pt x="141464" y="53933"/>
                    <a:pt x="139585" y="50392"/>
                    <a:pt x="136469" y="48217"/>
                  </a:cubicBezTo>
                  <a:cubicBezTo>
                    <a:pt x="132377" y="45395"/>
                    <a:pt x="127618" y="43690"/>
                    <a:pt x="122664" y="43270"/>
                  </a:cubicBezTo>
                  <a:lnTo>
                    <a:pt x="116190" y="43269"/>
                  </a:lnTo>
                  <a:cubicBezTo>
                    <a:pt x="107667" y="45028"/>
                    <a:pt x="99928" y="49462"/>
                    <a:pt x="94102" y="55924"/>
                  </a:cubicBezTo>
                  <a:cubicBezTo>
                    <a:pt x="84402" y="64378"/>
                    <a:pt x="75969" y="74183"/>
                    <a:pt x="69063" y="85038"/>
                  </a:cubicBezTo>
                  <a:cubicBezTo>
                    <a:pt x="69063" y="86941"/>
                    <a:pt x="72396" y="88654"/>
                    <a:pt x="77918" y="89986"/>
                  </a:cubicBezTo>
                  <a:cubicBezTo>
                    <a:pt x="83674" y="91435"/>
                    <a:pt x="89594" y="92139"/>
                    <a:pt x="95531" y="92079"/>
                  </a:cubicBezTo>
                  <a:cubicBezTo>
                    <a:pt x="100771" y="92442"/>
                    <a:pt x="106023" y="91562"/>
                    <a:pt x="110859" y="89510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107" name="Google Shape;4107;p24"/>
            <p:cNvSpPr/>
            <p:nvPr/>
          </p:nvSpPr>
          <p:spPr>
            <a:xfrm>
              <a:off x="2979833" y="4527915"/>
              <a:ext cx="232587" cy="204193"/>
            </a:xfrm>
            <a:custGeom>
              <a:rect b="b" l="l" r="r" t="t"/>
              <a:pathLst>
                <a:path extrusionOk="0" h="204193" w="232587">
                  <a:moveTo>
                    <a:pt x="171084" y="161759"/>
                  </a:moveTo>
                  <a:cubicBezTo>
                    <a:pt x="171072" y="154462"/>
                    <a:pt x="171645" y="147176"/>
                    <a:pt x="172798" y="139970"/>
                  </a:cubicBezTo>
                  <a:cubicBezTo>
                    <a:pt x="173655" y="131312"/>
                    <a:pt x="174036" y="125318"/>
                    <a:pt x="174036" y="121703"/>
                  </a:cubicBezTo>
                  <a:lnTo>
                    <a:pt x="174036" y="112188"/>
                  </a:lnTo>
                  <a:cubicBezTo>
                    <a:pt x="172798" y="104386"/>
                    <a:pt x="170323" y="100485"/>
                    <a:pt x="166324" y="100485"/>
                  </a:cubicBezTo>
                  <a:cubicBezTo>
                    <a:pt x="159279" y="100485"/>
                    <a:pt x="146236" y="107240"/>
                    <a:pt x="127195" y="120751"/>
                  </a:cubicBezTo>
                  <a:cubicBezTo>
                    <a:pt x="106358" y="135776"/>
                    <a:pt x="86395" y="151977"/>
                    <a:pt x="67406" y="169275"/>
                  </a:cubicBezTo>
                  <a:cubicBezTo>
                    <a:pt x="61781" y="175340"/>
                    <a:pt x="56475" y="181691"/>
                    <a:pt x="51506" y="188304"/>
                  </a:cubicBezTo>
                  <a:cubicBezTo>
                    <a:pt x="49104" y="191915"/>
                    <a:pt x="46148" y="195125"/>
                    <a:pt x="42748" y="197819"/>
                  </a:cubicBezTo>
                  <a:cubicBezTo>
                    <a:pt x="39792" y="199257"/>
                    <a:pt x="36505" y="199881"/>
                    <a:pt x="33227" y="199626"/>
                  </a:cubicBezTo>
                  <a:cubicBezTo>
                    <a:pt x="25705" y="197678"/>
                    <a:pt x="19021" y="193337"/>
                    <a:pt x="14186" y="187258"/>
                  </a:cubicBezTo>
                  <a:cubicBezTo>
                    <a:pt x="8262" y="181532"/>
                    <a:pt x="3452" y="174757"/>
                    <a:pt x="0" y="167277"/>
                  </a:cubicBezTo>
                  <a:cubicBezTo>
                    <a:pt x="-32" y="156502"/>
                    <a:pt x="1970" y="145817"/>
                    <a:pt x="5903" y="135784"/>
                  </a:cubicBezTo>
                  <a:cubicBezTo>
                    <a:pt x="9775" y="125762"/>
                    <a:pt x="15677" y="113076"/>
                    <a:pt x="23611" y="97726"/>
                  </a:cubicBezTo>
                  <a:cubicBezTo>
                    <a:pt x="27223" y="85637"/>
                    <a:pt x="31742" y="73837"/>
                    <a:pt x="37130" y="62427"/>
                  </a:cubicBezTo>
                  <a:cubicBezTo>
                    <a:pt x="43033" y="48631"/>
                    <a:pt x="47222" y="38165"/>
                    <a:pt x="49793" y="30934"/>
                  </a:cubicBezTo>
                  <a:cubicBezTo>
                    <a:pt x="52360" y="23616"/>
                    <a:pt x="54023" y="16011"/>
                    <a:pt x="54743" y="8289"/>
                  </a:cubicBezTo>
                  <a:cubicBezTo>
                    <a:pt x="54743" y="8289"/>
                    <a:pt x="54743" y="7623"/>
                    <a:pt x="54172" y="7623"/>
                  </a:cubicBezTo>
                  <a:cubicBezTo>
                    <a:pt x="54182" y="6068"/>
                    <a:pt x="54837" y="4586"/>
                    <a:pt x="55981" y="3532"/>
                  </a:cubicBezTo>
                  <a:cubicBezTo>
                    <a:pt x="57059" y="2433"/>
                    <a:pt x="58535" y="1815"/>
                    <a:pt x="60075" y="1819"/>
                  </a:cubicBezTo>
                  <a:cubicBezTo>
                    <a:pt x="60837" y="583"/>
                    <a:pt x="63217" y="12"/>
                    <a:pt x="67120" y="12"/>
                  </a:cubicBezTo>
                  <a:cubicBezTo>
                    <a:pt x="76642" y="-209"/>
                    <a:pt x="85974" y="2699"/>
                    <a:pt x="93682" y="8289"/>
                  </a:cubicBezTo>
                  <a:cubicBezTo>
                    <a:pt x="101395" y="14335"/>
                    <a:pt x="105574" y="23831"/>
                    <a:pt x="104821" y="33598"/>
                  </a:cubicBezTo>
                  <a:cubicBezTo>
                    <a:pt x="104852" y="39338"/>
                    <a:pt x="103752" y="45028"/>
                    <a:pt x="101584" y="50344"/>
                  </a:cubicBezTo>
                  <a:cubicBezTo>
                    <a:pt x="99395" y="55672"/>
                    <a:pt x="95396" y="64330"/>
                    <a:pt x="89493" y="76509"/>
                  </a:cubicBezTo>
                  <a:lnTo>
                    <a:pt x="83019" y="89448"/>
                  </a:lnTo>
                  <a:cubicBezTo>
                    <a:pt x="81877" y="91827"/>
                    <a:pt x="80068" y="95252"/>
                    <a:pt x="77783" y="99724"/>
                  </a:cubicBezTo>
                  <a:cubicBezTo>
                    <a:pt x="76150" y="102368"/>
                    <a:pt x="74961" y="105260"/>
                    <a:pt x="74261" y="108287"/>
                  </a:cubicBezTo>
                  <a:cubicBezTo>
                    <a:pt x="84035" y="101627"/>
                    <a:pt x="95587" y="92810"/>
                    <a:pt x="108915" y="81837"/>
                  </a:cubicBezTo>
                  <a:cubicBezTo>
                    <a:pt x="128655" y="66169"/>
                    <a:pt x="144776" y="53991"/>
                    <a:pt x="157280" y="45301"/>
                  </a:cubicBezTo>
                  <a:cubicBezTo>
                    <a:pt x="165223" y="38697"/>
                    <a:pt x="174729" y="34242"/>
                    <a:pt x="184889" y="32361"/>
                  </a:cubicBezTo>
                  <a:cubicBezTo>
                    <a:pt x="192673" y="33343"/>
                    <a:pt x="200078" y="36290"/>
                    <a:pt x="206406" y="40924"/>
                  </a:cubicBezTo>
                  <a:cubicBezTo>
                    <a:pt x="213350" y="44236"/>
                    <a:pt x="219029" y="49712"/>
                    <a:pt x="222590" y="56528"/>
                  </a:cubicBezTo>
                  <a:cubicBezTo>
                    <a:pt x="222590" y="59287"/>
                    <a:pt x="222590" y="63378"/>
                    <a:pt x="221734" y="68897"/>
                  </a:cubicBezTo>
                  <a:cubicBezTo>
                    <a:pt x="220877" y="74415"/>
                    <a:pt x="220686" y="79268"/>
                    <a:pt x="220306" y="83549"/>
                  </a:cubicBezTo>
                  <a:lnTo>
                    <a:pt x="220877" y="101817"/>
                  </a:lnTo>
                  <a:cubicBezTo>
                    <a:pt x="221327" y="106529"/>
                    <a:pt x="221518" y="111261"/>
                    <a:pt x="221448" y="115994"/>
                  </a:cubicBezTo>
                  <a:cubicBezTo>
                    <a:pt x="221842" y="124877"/>
                    <a:pt x="221041" y="133773"/>
                    <a:pt x="219068" y="142444"/>
                  </a:cubicBezTo>
                  <a:cubicBezTo>
                    <a:pt x="219539" y="142970"/>
                    <a:pt x="219954" y="143544"/>
                    <a:pt x="220306" y="144157"/>
                  </a:cubicBezTo>
                  <a:cubicBezTo>
                    <a:pt x="220605" y="144719"/>
                    <a:pt x="220798" y="145332"/>
                    <a:pt x="220877" y="145964"/>
                  </a:cubicBezTo>
                  <a:lnTo>
                    <a:pt x="220306" y="147106"/>
                  </a:lnTo>
                  <a:cubicBezTo>
                    <a:pt x="221475" y="153743"/>
                    <a:pt x="223658" y="160161"/>
                    <a:pt x="226780" y="166135"/>
                  </a:cubicBezTo>
                  <a:cubicBezTo>
                    <a:pt x="229064" y="170711"/>
                    <a:pt x="231005" y="175449"/>
                    <a:pt x="232587" y="180312"/>
                  </a:cubicBezTo>
                  <a:cubicBezTo>
                    <a:pt x="231801" y="186041"/>
                    <a:pt x="228749" y="191216"/>
                    <a:pt x="224114" y="194679"/>
                  </a:cubicBezTo>
                  <a:cubicBezTo>
                    <a:pt x="219800" y="199406"/>
                    <a:pt x="214159" y="202722"/>
                    <a:pt x="207929" y="204193"/>
                  </a:cubicBezTo>
                  <a:cubicBezTo>
                    <a:pt x="183366" y="202798"/>
                    <a:pt x="171084" y="188653"/>
                    <a:pt x="171084" y="161759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108" name="Google Shape;4108;p24"/>
            <p:cNvSpPr/>
            <p:nvPr/>
          </p:nvSpPr>
          <p:spPr>
            <a:xfrm>
              <a:off x="3324572" y="4533389"/>
              <a:ext cx="185863" cy="186067"/>
            </a:xfrm>
            <a:custGeom>
              <a:rect b="b" l="l" r="r" t="t"/>
              <a:pathLst>
                <a:path extrusionOk="0" h="186067" w="185863">
                  <a:moveTo>
                    <a:pt x="26562" y="140681"/>
                  </a:moveTo>
                  <a:cubicBezTo>
                    <a:pt x="19589" y="119139"/>
                    <a:pt x="14274" y="97096"/>
                    <a:pt x="10663" y="74745"/>
                  </a:cubicBezTo>
                  <a:cubicBezTo>
                    <a:pt x="8239" y="63382"/>
                    <a:pt x="5058" y="52194"/>
                    <a:pt x="1142" y="41254"/>
                  </a:cubicBezTo>
                  <a:cubicBezTo>
                    <a:pt x="469" y="38737"/>
                    <a:pt x="85" y="36151"/>
                    <a:pt x="0" y="33547"/>
                  </a:cubicBezTo>
                  <a:cubicBezTo>
                    <a:pt x="95" y="27297"/>
                    <a:pt x="1695" y="21162"/>
                    <a:pt x="4665" y="15660"/>
                  </a:cubicBezTo>
                  <a:cubicBezTo>
                    <a:pt x="6973" y="10562"/>
                    <a:pt x="10626" y="6187"/>
                    <a:pt x="15233" y="3006"/>
                  </a:cubicBezTo>
                  <a:cubicBezTo>
                    <a:pt x="18438" y="1325"/>
                    <a:pt x="21991" y="413"/>
                    <a:pt x="25610" y="342"/>
                  </a:cubicBezTo>
                  <a:cubicBezTo>
                    <a:pt x="29214" y="-114"/>
                    <a:pt x="32860" y="-114"/>
                    <a:pt x="36464" y="342"/>
                  </a:cubicBezTo>
                  <a:cubicBezTo>
                    <a:pt x="45127" y="3482"/>
                    <a:pt x="52934" y="27363"/>
                    <a:pt x="60075" y="72176"/>
                  </a:cubicBezTo>
                  <a:cubicBezTo>
                    <a:pt x="61598" y="84260"/>
                    <a:pt x="62836" y="93108"/>
                    <a:pt x="63883" y="98627"/>
                  </a:cubicBezTo>
                  <a:cubicBezTo>
                    <a:pt x="64614" y="102300"/>
                    <a:pt x="65091" y="106020"/>
                    <a:pt x="65311" y="109759"/>
                  </a:cubicBezTo>
                  <a:cubicBezTo>
                    <a:pt x="66072" y="112137"/>
                    <a:pt x="66929" y="114897"/>
                    <a:pt x="67691" y="118036"/>
                  </a:cubicBezTo>
                  <a:cubicBezTo>
                    <a:pt x="68098" y="120316"/>
                    <a:pt x="68903" y="122506"/>
                    <a:pt x="70071" y="124506"/>
                  </a:cubicBezTo>
                  <a:cubicBezTo>
                    <a:pt x="70833" y="125648"/>
                    <a:pt x="72166" y="125267"/>
                    <a:pt x="74165" y="123365"/>
                  </a:cubicBezTo>
                  <a:cubicBezTo>
                    <a:pt x="80944" y="115857"/>
                    <a:pt x="87300" y="107980"/>
                    <a:pt x="93206" y="99768"/>
                  </a:cubicBezTo>
                  <a:cubicBezTo>
                    <a:pt x="97585" y="94345"/>
                    <a:pt x="104059" y="85307"/>
                    <a:pt x="112247" y="72747"/>
                  </a:cubicBezTo>
                  <a:lnTo>
                    <a:pt x="129384" y="49722"/>
                  </a:lnTo>
                  <a:cubicBezTo>
                    <a:pt x="135142" y="42349"/>
                    <a:pt x="141511" y="35474"/>
                    <a:pt x="148425" y="29171"/>
                  </a:cubicBezTo>
                  <a:cubicBezTo>
                    <a:pt x="153724" y="23376"/>
                    <a:pt x="160266" y="18855"/>
                    <a:pt x="167561" y="15945"/>
                  </a:cubicBezTo>
                  <a:cubicBezTo>
                    <a:pt x="172235" y="14956"/>
                    <a:pt x="177105" y="16147"/>
                    <a:pt x="180795" y="19180"/>
                  </a:cubicBezTo>
                  <a:cubicBezTo>
                    <a:pt x="184236" y="22226"/>
                    <a:pt x="186095" y="26677"/>
                    <a:pt x="185841" y="31264"/>
                  </a:cubicBezTo>
                  <a:cubicBezTo>
                    <a:pt x="185304" y="40094"/>
                    <a:pt x="181970" y="48525"/>
                    <a:pt x="176320" y="55335"/>
                  </a:cubicBezTo>
                  <a:cubicBezTo>
                    <a:pt x="173495" y="59321"/>
                    <a:pt x="171041" y="63557"/>
                    <a:pt x="168989" y="67989"/>
                  </a:cubicBezTo>
                  <a:cubicBezTo>
                    <a:pt x="167648" y="71330"/>
                    <a:pt x="165956" y="74519"/>
                    <a:pt x="163944" y="77504"/>
                  </a:cubicBezTo>
                  <a:cubicBezTo>
                    <a:pt x="156980" y="90287"/>
                    <a:pt x="149021" y="102503"/>
                    <a:pt x="140142" y="114040"/>
                  </a:cubicBezTo>
                  <a:cubicBezTo>
                    <a:pt x="132955" y="124291"/>
                    <a:pt x="125166" y="134108"/>
                    <a:pt x="116817" y="143440"/>
                  </a:cubicBezTo>
                  <a:cubicBezTo>
                    <a:pt x="116055" y="144201"/>
                    <a:pt x="112882" y="146960"/>
                    <a:pt x="107296" y="151718"/>
                  </a:cubicBezTo>
                  <a:cubicBezTo>
                    <a:pt x="101283" y="156540"/>
                    <a:pt x="95936" y="162139"/>
                    <a:pt x="91397" y="168368"/>
                  </a:cubicBezTo>
                  <a:cubicBezTo>
                    <a:pt x="82757" y="178454"/>
                    <a:pt x="70539" y="184798"/>
                    <a:pt x="57314" y="186065"/>
                  </a:cubicBezTo>
                  <a:cubicBezTo>
                    <a:pt x="52446" y="186154"/>
                    <a:pt x="47759" y="184225"/>
                    <a:pt x="44366" y="180737"/>
                  </a:cubicBezTo>
                  <a:cubicBezTo>
                    <a:pt x="39923" y="177629"/>
                    <a:pt x="33988" y="164277"/>
                    <a:pt x="26562" y="140681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109" name="Google Shape;4109;p24"/>
            <p:cNvSpPr/>
            <p:nvPr/>
          </p:nvSpPr>
          <p:spPr>
            <a:xfrm>
              <a:off x="3593471" y="4421650"/>
              <a:ext cx="129630" cy="322161"/>
            </a:xfrm>
            <a:custGeom>
              <a:rect b="b" l="l" r="r" t="t"/>
              <a:pathLst>
                <a:path extrusionOk="0" h="322161" w="129630">
                  <a:moveTo>
                    <a:pt x="247" y="284199"/>
                  </a:moveTo>
                  <a:cubicBezTo>
                    <a:pt x="-25" y="278375"/>
                    <a:pt x="983" y="272562"/>
                    <a:pt x="3198" y="267168"/>
                  </a:cubicBezTo>
                  <a:cubicBezTo>
                    <a:pt x="3255" y="264772"/>
                    <a:pt x="3672" y="262399"/>
                    <a:pt x="4436" y="260127"/>
                  </a:cubicBezTo>
                  <a:cubicBezTo>
                    <a:pt x="4990" y="258393"/>
                    <a:pt x="5372" y="256608"/>
                    <a:pt x="5578" y="254799"/>
                  </a:cubicBezTo>
                  <a:cubicBezTo>
                    <a:pt x="6134" y="248252"/>
                    <a:pt x="7708" y="241832"/>
                    <a:pt x="10243" y="235770"/>
                  </a:cubicBezTo>
                  <a:cubicBezTo>
                    <a:pt x="15004" y="225113"/>
                    <a:pt x="21001" y="208812"/>
                    <a:pt x="28237" y="186865"/>
                  </a:cubicBezTo>
                  <a:cubicBezTo>
                    <a:pt x="35473" y="164918"/>
                    <a:pt x="40487" y="149251"/>
                    <a:pt x="43280" y="139863"/>
                  </a:cubicBezTo>
                  <a:cubicBezTo>
                    <a:pt x="43256" y="137906"/>
                    <a:pt x="44134" y="136048"/>
                    <a:pt x="45660" y="134821"/>
                  </a:cubicBezTo>
                  <a:cubicBezTo>
                    <a:pt x="47695" y="133259"/>
                    <a:pt x="50145" y="132333"/>
                    <a:pt x="52705" y="132157"/>
                  </a:cubicBezTo>
                  <a:cubicBezTo>
                    <a:pt x="56989" y="130634"/>
                    <a:pt x="62225" y="132157"/>
                    <a:pt x="69175" y="137770"/>
                  </a:cubicBezTo>
                  <a:cubicBezTo>
                    <a:pt x="75609" y="142827"/>
                    <a:pt x="81173" y="148902"/>
                    <a:pt x="85646" y="155753"/>
                  </a:cubicBezTo>
                  <a:cubicBezTo>
                    <a:pt x="88127" y="158275"/>
                    <a:pt x="89410" y="161738"/>
                    <a:pt x="89169" y="165267"/>
                  </a:cubicBezTo>
                  <a:cubicBezTo>
                    <a:pt x="88339" y="173915"/>
                    <a:pt x="85747" y="182301"/>
                    <a:pt x="81552" y="189910"/>
                  </a:cubicBezTo>
                  <a:cubicBezTo>
                    <a:pt x="79296" y="195063"/>
                    <a:pt x="77419" y="200374"/>
                    <a:pt x="75935" y="205799"/>
                  </a:cubicBezTo>
                  <a:cubicBezTo>
                    <a:pt x="74221" y="212079"/>
                    <a:pt x="72698" y="217978"/>
                    <a:pt x="71556" y="223496"/>
                  </a:cubicBezTo>
                  <a:cubicBezTo>
                    <a:pt x="67278" y="232899"/>
                    <a:pt x="63589" y="242559"/>
                    <a:pt x="60512" y="252420"/>
                  </a:cubicBezTo>
                  <a:cubicBezTo>
                    <a:pt x="59369" y="257558"/>
                    <a:pt x="58608" y="261459"/>
                    <a:pt x="58132" y="264218"/>
                  </a:cubicBezTo>
                  <a:cubicBezTo>
                    <a:pt x="56867" y="274028"/>
                    <a:pt x="54306" y="283626"/>
                    <a:pt x="50515" y="292762"/>
                  </a:cubicBezTo>
                  <a:cubicBezTo>
                    <a:pt x="48953" y="300799"/>
                    <a:pt x="45530" y="308359"/>
                    <a:pt x="40518" y="314836"/>
                  </a:cubicBezTo>
                  <a:cubicBezTo>
                    <a:pt x="36966" y="319388"/>
                    <a:pt x="31538" y="322083"/>
                    <a:pt x="25762" y="322162"/>
                  </a:cubicBezTo>
                  <a:cubicBezTo>
                    <a:pt x="19109" y="322171"/>
                    <a:pt x="12823" y="319118"/>
                    <a:pt x="8720" y="313884"/>
                  </a:cubicBezTo>
                  <a:cubicBezTo>
                    <a:pt x="2116" y="305479"/>
                    <a:pt x="-926" y="294821"/>
                    <a:pt x="247" y="284199"/>
                  </a:cubicBezTo>
                  <a:close/>
                  <a:moveTo>
                    <a:pt x="62701" y="67077"/>
                  </a:moveTo>
                  <a:cubicBezTo>
                    <a:pt x="60516" y="63273"/>
                    <a:pt x="59124" y="59065"/>
                    <a:pt x="58608" y="54709"/>
                  </a:cubicBezTo>
                  <a:cubicBezTo>
                    <a:pt x="58608" y="50808"/>
                    <a:pt x="58608" y="48429"/>
                    <a:pt x="59750" y="47668"/>
                  </a:cubicBezTo>
                  <a:cubicBezTo>
                    <a:pt x="62577" y="44248"/>
                    <a:pt x="64945" y="40473"/>
                    <a:pt x="66795" y="36441"/>
                  </a:cubicBezTo>
                  <a:cubicBezTo>
                    <a:pt x="69175" y="31779"/>
                    <a:pt x="70984" y="28448"/>
                    <a:pt x="72127" y="26450"/>
                  </a:cubicBezTo>
                  <a:cubicBezTo>
                    <a:pt x="74311" y="21208"/>
                    <a:pt x="76790" y="16094"/>
                    <a:pt x="79553" y="11132"/>
                  </a:cubicBezTo>
                  <a:cubicBezTo>
                    <a:pt x="82345" y="5677"/>
                    <a:pt x="84916" y="2727"/>
                    <a:pt x="87264" y="2284"/>
                  </a:cubicBezTo>
                  <a:cubicBezTo>
                    <a:pt x="89607" y="979"/>
                    <a:pt x="92206" y="199"/>
                    <a:pt x="94881" y="0"/>
                  </a:cubicBezTo>
                  <a:cubicBezTo>
                    <a:pt x="100831" y="234"/>
                    <a:pt x="106612" y="2040"/>
                    <a:pt x="111637" y="5233"/>
                  </a:cubicBezTo>
                  <a:cubicBezTo>
                    <a:pt x="117149" y="8249"/>
                    <a:pt x="121903" y="12478"/>
                    <a:pt x="125537" y="17602"/>
                  </a:cubicBezTo>
                  <a:cubicBezTo>
                    <a:pt x="128009" y="22753"/>
                    <a:pt x="129402" y="28354"/>
                    <a:pt x="129631" y="34062"/>
                  </a:cubicBezTo>
                  <a:cubicBezTo>
                    <a:pt x="128763" y="45687"/>
                    <a:pt x="124000" y="56682"/>
                    <a:pt x="116112" y="65270"/>
                  </a:cubicBezTo>
                  <a:cubicBezTo>
                    <a:pt x="112363" y="70249"/>
                    <a:pt x="107507" y="74288"/>
                    <a:pt x="101926" y="77068"/>
                  </a:cubicBezTo>
                  <a:cubicBezTo>
                    <a:pt x="96841" y="79724"/>
                    <a:pt x="91194" y="81127"/>
                    <a:pt x="85456" y="81159"/>
                  </a:cubicBezTo>
                  <a:cubicBezTo>
                    <a:pt x="80697" y="81375"/>
                    <a:pt x="75984" y="80148"/>
                    <a:pt x="71936" y="77638"/>
                  </a:cubicBezTo>
                  <a:cubicBezTo>
                    <a:pt x="68103" y="74856"/>
                    <a:pt x="64946" y="71247"/>
                    <a:pt x="62701" y="67077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110" name="Google Shape;4110;p24"/>
            <p:cNvSpPr/>
            <p:nvPr/>
          </p:nvSpPr>
          <p:spPr>
            <a:xfrm>
              <a:off x="3787449" y="4510366"/>
              <a:ext cx="216127" cy="226784"/>
            </a:xfrm>
            <a:custGeom>
              <a:rect b="b" l="l" r="r" t="t"/>
              <a:pathLst>
                <a:path extrusionOk="0" h="226784" w="216127">
                  <a:moveTo>
                    <a:pt x="3534" y="206709"/>
                  </a:moveTo>
                  <a:cubicBezTo>
                    <a:pt x="210" y="201907"/>
                    <a:pt x="-834" y="195888"/>
                    <a:pt x="678" y="190249"/>
                  </a:cubicBezTo>
                  <a:cubicBezTo>
                    <a:pt x="2264" y="174519"/>
                    <a:pt x="5194" y="158953"/>
                    <a:pt x="9437" y="143723"/>
                  </a:cubicBezTo>
                  <a:lnTo>
                    <a:pt x="12388" y="131925"/>
                  </a:lnTo>
                  <a:cubicBezTo>
                    <a:pt x="16852" y="110499"/>
                    <a:pt x="23224" y="89515"/>
                    <a:pt x="31429" y="69224"/>
                  </a:cubicBezTo>
                  <a:cubicBezTo>
                    <a:pt x="38441" y="47214"/>
                    <a:pt x="47827" y="26031"/>
                    <a:pt x="59420" y="6047"/>
                  </a:cubicBezTo>
                  <a:cubicBezTo>
                    <a:pt x="65042" y="1518"/>
                    <a:pt x="72230" y="-603"/>
                    <a:pt x="79413" y="149"/>
                  </a:cubicBezTo>
                  <a:cubicBezTo>
                    <a:pt x="85300" y="-489"/>
                    <a:pt x="91205" y="1182"/>
                    <a:pt x="95884" y="4811"/>
                  </a:cubicBezTo>
                  <a:cubicBezTo>
                    <a:pt x="99285" y="7743"/>
                    <a:pt x="101058" y="12138"/>
                    <a:pt x="100644" y="16608"/>
                  </a:cubicBezTo>
                  <a:cubicBezTo>
                    <a:pt x="100644" y="25679"/>
                    <a:pt x="94963" y="41537"/>
                    <a:pt x="83602" y="64181"/>
                  </a:cubicBezTo>
                  <a:lnTo>
                    <a:pt x="77699" y="76550"/>
                  </a:lnTo>
                  <a:cubicBezTo>
                    <a:pt x="75170" y="81107"/>
                    <a:pt x="72913" y="85809"/>
                    <a:pt x="70940" y="90632"/>
                  </a:cubicBezTo>
                  <a:cubicBezTo>
                    <a:pt x="69131" y="95009"/>
                    <a:pt x="69226" y="96911"/>
                    <a:pt x="70940" y="96531"/>
                  </a:cubicBezTo>
                  <a:cubicBezTo>
                    <a:pt x="79660" y="84633"/>
                    <a:pt x="90311" y="74277"/>
                    <a:pt x="102453" y="65894"/>
                  </a:cubicBezTo>
                  <a:cubicBezTo>
                    <a:pt x="113255" y="56976"/>
                    <a:pt x="124748" y="48927"/>
                    <a:pt x="136822" y="41822"/>
                  </a:cubicBezTo>
                  <a:cubicBezTo>
                    <a:pt x="140234" y="39935"/>
                    <a:pt x="143801" y="38344"/>
                    <a:pt x="147485" y="37065"/>
                  </a:cubicBezTo>
                  <a:cubicBezTo>
                    <a:pt x="150482" y="36094"/>
                    <a:pt x="153408" y="34917"/>
                    <a:pt x="156244" y="33545"/>
                  </a:cubicBezTo>
                  <a:cubicBezTo>
                    <a:pt x="163787" y="29943"/>
                    <a:pt x="172067" y="28151"/>
                    <a:pt x="180426" y="28312"/>
                  </a:cubicBezTo>
                  <a:cubicBezTo>
                    <a:pt x="185932" y="28180"/>
                    <a:pt x="191416" y="29051"/>
                    <a:pt x="196611" y="30881"/>
                  </a:cubicBezTo>
                  <a:cubicBezTo>
                    <a:pt x="200749" y="32123"/>
                    <a:pt x="204193" y="35014"/>
                    <a:pt x="206131" y="38873"/>
                  </a:cubicBezTo>
                  <a:cubicBezTo>
                    <a:pt x="206316" y="41371"/>
                    <a:pt x="207479" y="43696"/>
                    <a:pt x="209368" y="45342"/>
                  </a:cubicBezTo>
                  <a:cubicBezTo>
                    <a:pt x="210550" y="46433"/>
                    <a:pt x="211824" y="47420"/>
                    <a:pt x="213176" y="48292"/>
                  </a:cubicBezTo>
                  <a:cubicBezTo>
                    <a:pt x="214201" y="48176"/>
                    <a:pt x="215176" y="48761"/>
                    <a:pt x="215556" y="49719"/>
                  </a:cubicBezTo>
                  <a:cubicBezTo>
                    <a:pt x="215845" y="50386"/>
                    <a:pt x="216037" y="51091"/>
                    <a:pt x="216128" y="51812"/>
                  </a:cubicBezTo>
                  <a:cubicBezTo>
                    <a:pt x="216128" y="54952"/>
                    <a:pt x="213367" y="58948"/>
                    <a:pt x="207940" y="63896"/>
                  </a:cubicBezTo>
                  <a:cubicBezTo>
                    <a:pt x="203288" y="68393"/>
                    <a:pt x="197246" y="71177"/>
                    <a:pt x="190803" y="71793"/>
                  </a:cubicBezTo>
                  <a:cubicBezTo>
                    <a:pt x="186201" y="72267"/>
                    <a:pt x="181666" y="73256"/>
                    <a:pt x="177284" y="74742"/>
                  </a:cubicBezTo>
                  <a:cubicBezTo>
                    <a:pt x="172426" y="76382"/>
                    <a:pt x="167686" y="78353"/>
                    <a:pt x="163098" y="80641"/>
                  </a:cubicBezTo>
                  <a:lnTo>
                    <a:pt x="147866" y="89490"/>
                  </a:lnTo>
                  <a:cubicBezTo>
                    <a:pt x="136093" y="95203"/>
                    <a:pt x="124764" y="101786"/>
                    <a:pt x="113973" y="109185"/>
                  </a:cubicBezTo>
                  <a:cubicBezTo>
                    <a:pt x="103786" y="116517"/>
                    <a:pt x="94403" y="124904"/>
                    <a:pt x="85982" y="134208"/>
                  </a:cubicBezTo>
                  <a:cubicBezTo>
                    <a:pt x="84078" y="136206"/>
                    <a:pt x="81222" y="138870"/>
                    <a:pt x="77509" y="142486"/>
                  </a:cubicBezTo>
                  <a:cubicBezTo>
                    <a:pt x="73761" y="146098"/>
                    <a:pt x="70554" y="150232"/>
                    <a:pt x="67988" y="154760"/>
                  </a:cubicBezTo>
                  <a:cubicBezTo>
                    <a:pt x="63727" y="161275"/>
                    <a:pt x="60843" y="168593"/>
                    <a:pt x="59515" y="176263"/>
                  </a:cubicBezTo>
                  <a:cubicBezTo>
                    <a:pt x="57434" y="183295"/>
                    <a:pt x="55937" y="190487"/>
                    <a:pt x="55040" y="197766"/>
                  </a:cubicBezTo>
                  <a:lnTo>
                    <a:pt x="52755" y="204806"/>
                  </a:lnTo>
                  <a:cubicBezTo>
                    <a:pt x="51607" y="208290"/>
                    <a:pt x="49796" y="211521"/>
                    <a:pt x="47424" y="214320"/>
                  </a:cubicBezTo>
                  <a:cubicBezTo>
                    <a:pt x="44807" y="217787"/>
                    <a:pt x="41840" y="220975"/>
                    <a:pt x="38570" y="223835"/>
                  </a:cubicBezTo>
                  <a:cubicBezTo>
                    <a:pt x="36477" y="225715"/>
                    <a:pt x="33768" y="226764"/>
                    <a:pt x="30953" y="226784"/>
                  </a:cubicBezTo>
                  <a:cubicBezTo>
                    <a:pt x="25644" y="226052"/>
                    <a:pt x="20812" y="223331"/>
                    <a:pt x="17434" y="219173"/>
                  </a:cubicBezTo>
                  <a:cubicBezTo>
                    <a:pt x="12347" y="215554"/>
                    <a:pt x="7684" y="211373"/>
                    <a:pt x="3534" y="206709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111" name="Google Shape;4111;p24"/>
            <p:cNvSpPr/>
            <p:nvPr/>
          </p:nvSpPr>
          <p:spPr>
            <a:xfrm>
              <a:off x="4075361" y="4519871"/>
              <a:ext cx="194428" cy="221493"/>
            </a:xfrm>
            <a:custGeom>
              <a:rect b="b" l="l" r="r" t="t"/>
              <a:pathLst>
                <a:path extrusionOk="0" h="221493" w="194428">
                  <a:moveTo>
                    <a:pt x="35607" y="218993"/>
                  </a:moveTo>
                  <a:cubicBezTo>
                    <a:pt x="31459" y="216338"/>
                    <a:pt x="27513" y="213381"/>
                    <a:pt x="23801" y="210144"/>
                  </a:cubicBezTo>
                  <a:cubicBezTo>
                    <a:pt x="16468" y="202591"/>
                    <a:pt x="10335" y="193960"/>
                    <a:pt x="5617" y="184550"/>
                  </a:cubicBezTo>
                  <a:cubicBezTo>
                    <a:pt x="1578" y="177488"/>
                    <a:pt x="-90" y="169318"/>
                    <a:pt x="857" y="161239"/>
                  </a:cubicBezTo>
                  <a:cubicBezTo>
                    <a:pt x="2054" y="158686"/>
                    <a:pt x="2578" y="155870"/>
                    <a:pt x="2380" y="153057"/>
                  </a:cubicBezTo>
                  <a:cubicBezTo>
                    <a:pt x="2281" y="151282"/>
                    <a:pt x="2281" y="149504"/>
                    <a:pt x="2380" y="147729"/>
                  </a:cubicBezTo>
                  <a:cubicBezTo>
                    <a:pt x="762" y="146206"/>
                    <a:pt x="0" y="145065"/>
                    <a:pt x="0" y="144494"/>
                  </a:cubicBezTo>
                  <a:cubicBezTo>
                    <a:pt x="87" y="143774"/>
                    <a:pt x="511" y="143138"/>
                    <a:pt x="1142" y="142781"/>
                  </a:cubicBezTo>
                  <a:cubicBezTo>
                    <a:pt x="1844" y="142175"/>
                    <a:pt x="2454" y="141470"/>
                    <a:pt x="2951" y="140688"/>
                  </a:cubicBezTo>
                  <a:cubicBezTo>
                    <a:pt x="5236" y="140688"/>
                    <a:pt x="6093" y="138500"/>
                    <a:pt x="5236" y="134218"/>
                  </a:cubicBezTo>
                  <a:cubicBezTo>
                    <a:pt x="5168" y="127119"/>
                    <a:pt x="6595" y="120084"/>
                    <a:pt x="9425" y="113572"/>
                  </a:cubicBezTo>
                  <a:cubicBezTo>
                    <a:pt x="12802" y="103291"/>
                    <a:pt x="17338" y="93428"/>
                    <a:pt x="22945" y="84172"/>
                  </a:cubicBezTo>
                  <a:cubicBezTo>
                    <a:pt x="28739" y="74971"/>
                    <a:pt x="35098" y="66137"/>
                    <a:pt x="41986" y="57721"/>
                  </a:cubicBezTo>
                  <a:cubicBezTo>
                    <a:pt x="48708" y="48927"/>
                    <a:pt x="56300" y="40830"/>
                    <a:pt x="64645" y="33554"/>
                  </a:cubicBezTo>
                  <a:cubicBezTo>
                    <a:pt x="79636" y="19300"/>
                    <a:pt x="97816" y="8829"/>
                    <a:pt x="117674" y="3013"/>
                  </a:cubicBezTo>
                  <a:cubicBezTo>
                    <a:pt x="125169" y="1074"/>
                    <a:pt x="132877" y="83"/>
                    <a:pt x="140618" y="63"/>
                  </a:cubicBezTo>
                  <a:cubicBezTo>
                    <a:pt x="150372" y="-518"/>
                    <a:pt x="159938" y="2921"/>
                    <a:pt x="167086" y="9578"/>
                  </a:cubicBezTo>
                  <a:cubicBezTo>
                    <a:pt x="174974" y="12352"/>
                    <a:pt x="181687" y="17719"/>
                    <a:pt x="186127" y="24801"/>
                  </a:cubicBezTo>
                  <a:cubicBezTo>
                    <a:pt x="190488" y="33029"/>
                    <a:pt x="193113" y="42064"/>
                    <a:pt x="193838" y="51347"/>
                  </a:cubicBezTo>
                  <a:cubicBezTo>
                    <a:pt x="194303" y="55230"/>
                    <a:pt x="194494" y="59140"/>
                    <a:pt x="194409" y="63050"/>
                  </a:cubicBezTo>
                  <a:cubicBezTo>
                    <a:pt x="194409" y="92164"/>
                    <a:pt x="183429" y="122388"/>
                    <a:pt x="161468" y="153723"/>
                  </a:cubicBezTo>
                  <a:cubicBezTo>
                    <a:pt x="153712" y="165178"/>
                    <a:pt x="144602" y="175656"/>
                    <a:pt x="134335" y="184930"/>
                  </a:cubicBezTo>
                  <a:cubicBezTo>
                    <a:pt x="124035" y="193676"/>
                    <a:pt x="113016" y="201537"/>
                    <a:pt x="101394" y="208431"/>
                  </a:cubicBezTo>
                  <a:cubicBezTo>
                    <a:pt x="94648" y="213066"/>
                    <a:pt x="87040" y="216301"/>
                    <a:pt x="79020" y="217946"/>
                  </a:cubicBezTo>
                  <a:cubicBezTo>
                    <a:pt x="68514" y="219849"/>
                    <a:pt x="57890" y="221025"/>
                    <a:pt x="47222" y="221466"/>
                  </a:cubicBezTo>
                  <a:cubicBezTo>
                    <a:pt x="43201" y="221661"/>
                    <a:pt x="39199" y="220809"/>
                    <a:pt x="35607" y="218992"/>
                  </a:cubicBezTo>
                  <a:close/>
                  <a:moveTo>
                    <a:pt x="123101" y="129176"/>
                  </a:moveTo>
                  <a:cubicBezTo>
                    <a:pt x="126433" y="122325"/>
                    <a:pt x="131193" y="110146"/>
                    <a:pt x="137477" y="93020"/>
                  </a:cubicBezTo>
                  <a:cubicBezTo>
                    <a:pt x="140463" y="86370"/>
                    <a:pt x="141676" y="79061"/>
                    <a:pt x="140999" y="71803"/>
                  </a:cubicBezTo>
                  <a:cubicBezTo>
                    <a:pt x="140999" y="62288"/>
                    <a:pt x="139666" y="57151"/>
                    <a:pt x="136905" y="55914"/>
                  </a:cubicBezTo>
                  <a:cubicBezTo>
                    <a:pt x="134879" y="54385"/>
                    <a:pt x="132398" y="53581"/>
                    <a:pt x="129860" y="53630"/>
                  </a:cubicBezTo>
                  <a:cubicBezTo>
                    <a:pt x="123535" y="54827"/>
                    <a:pt x="117629" y="57646"/>
                    <a:pt x="112723" y="61813"/>
                  </a:cubicBezTo>
                  <a:cubicBezTo>
                    <a:pt x="99846" y="72681"/>
                    <a:pt x="88309" y="85041"/>
                    <a:pt x="78354" y="98634"/>
                  </a:cubicBezTo>
                  <a:cubicBezTo>
                    <a:pt x="69023" y="111771"/>
                    <a:pt x="62537" y="126710"/>
                    <a:pt x="59313" y="142496"/>
                  </a:cubicBezTo>
                  <a:cubicBezTo>
                    <a:pt x="58861" y="144814"/>
                    <a:pt x="58670" y="147176"/>
                    <a:pt x="58742" y="149536"/>
                  </a:cubicBezTo>
                  <a:cubicBezTo>
                    <a:pt x="58742" y="162857"/>
                    <a:pt x="63502" y="169517"/>
                    <a:pt x="72927" y="169517"/>
                  </a:cubicBezTo>
                  <a:cubicBezTo>
                    <a:pt x="82353" y="169517"/>
                    <a:pt x="93301" y="162857"/>
                    <a:pt x="107011" y="149536"/>
                  </a:cubicBezTo>
                  <a:cubicBezTo>
                    <a:pt x="113600" y="143861"/>
                    <a:pt x="119003" y="136942"/>
                    <a:pt x="122910" y="129175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112" name="Google Shape;4112;p24"/>
            <p:cNvSpPr/>
            <p:nvPr/>
          </p:nvSpPr>
          <p:spPr>
            <a:xfrm>
              <a:off x="4365452" y="4527915"/>
              <a:ext cx="232682" cy="204193"/>
            </a:xfrm>
            <a:custGeom>
              <a:rect b="b" l="l" r="r" t="t"/>
              <a:pathLst>
                <a:path extrusionOk="0" h="204193" w="232682">
                  <a:moveTo>
                    <a:pt x="171084" y="161759"/>
                  </a:moveTo>
                  <a:cubicBezTo>
                    <a:pt x="171056" y="154457"/>
                    <a:pt x="171661" y="147167"/>
                    <a:pt x="172893" y="139970"/>
                  </a:cubicBezTo>
                  <a:cubicBezTo>
                    <a:pt x="173655" y="131312"/>
                    <a:pt x="174036" y="125318"/>
                    <a:pt x="174036" y="121703"/>
                  </a:cubicBezTo>
                  <a:lnTo>
                    <a:pt x="174036" y="112188"/>
                  </a:lnTo>
                  <a:cubicBezTo>
                    <a:pt x="172893" y="104386"/>
                    <a:pt x="170323" y="100485"/>
                    <a:pt x="166419" y="100485"/>
                  </a:cubicBezTo>
                  <a:cubicBezTo>
                    <a:pt x="159311" y="100485"/>
                    <a:pt x="146236" y="107240"/>
                    <a:pt x="127195" y="120751"/>
                  </a:cubicBezTo>
                  <a:cubicBezTo>
                    <a:pt x="106358" y="135776"/>
                    <a:pt x="86395" y="151977"/>
                    <a:pt x="67406" y="169275"/>
                  </a:cubicBezTo>
                  <a:cubicBezTo>
                    <a:pt x="61810" y="175339"/>
                    <a:pt x="56535" y="181691"/>
                    <a:pt x="51602" y="188304"/>
                  </a:cubicBezTo>
                  <a:cubicBezTo>
                    <a:pt x="49146" y="191903"/>
                    <a:pt x="46161" y="195110"/>
                    <a:pt x="42748" y="197819"/>
                  </a:cubicBezTo>
                  <a:cubicBezTo>
                    <a:pt x="39792" y="199257"/>
                    <a:pt x="36505" y="199881"/>
                    <a:pt x="33227" y="199626"/>
                  </a:cubicBezTo>
                  <a:cubicBezTo>
                    <a:pt x="25705" y="197678"/>
                    <a:pt x="19022" y="193337"/>
                    <a:pt x="14186" y="187258"/>
                  </a:cubicBezTo>
                  <a:cubicBezTo>
                    <a:pt x="8287" y="181510"/>
                    <a:pt x="3480" y="174740"/>
                    <a:pt x="0" y="167277"/>
                  </a:cubicBezTo>
                  <a:cubicBezTo>
                    <a:pt x="-32" y="156502"/>
                    <a:pt x="1970" y="145817"/>
                    <a:pt x="5903" y="135784"/>
                  </a:cubicBezTo>
                  <a:cubicBezTo>
                    <a:pt x="9838" y="125762"/>
                    <a:pt x="15741" y="113076"/>
                    <a:pt x="23611" y="97726"/>
                  </a:cubicBezTo>
                  <a:cubicBezTo>
                    <a:pt x="27223" y="85637"/>
                    <a:pt x="31743" y="73837"/>
                    <a:pt x="37131" y="62427"/>
                  </a:cubicBezTo>
                  <a:cubicBezTo>
                    <a:pt x="43033" y="48631"/>
                    <a:pt x="47222" y="38165"/>
                    <a:pt x="49793" y="30934"/>
                  </a:cubicBezTo>
                  <a:cubicBezTo>
                    <a:pt x="52346" y="23606"/>
                    <a:pt x="54039" y="16007"/>
                    <a:pt x="54839" y="8289"/>
                  </a:cubicBezTo>
                  <a:cubicBezTo>
                    <a:pt x="54839" y="7921"/>
                    <a:pt x="54540" y="7623"/>
                    <a:pt x="54172" y="7623"/>
                  </a:cubicBezTo>
                  <a:cubicBezTo>
                    <a:pt x="54224" y="6077"/>
                    <a:pt x="54873" y="4611"/>
                    <a:pt x="55981" y="3532"/>
                  </a:cubicBezTo>
                  <a:cubicBezTo>
                    <a:pt x="57059" y="2433"/>
                    <a:pt x="58535" y="1815"/>
                    <a:pt x="60075" y="1819"/>
                  </a:cubicBezTo>
                  <a:cubicBezTo>
                    <a:pt x="60932" y="583"/>
                    <a:pt x="63217" y="12"/>
                    <a:pt x="67120" y="12"/>
                  </a:cubicBezTo>
                  <a:cubicBezTo>
                    <a:pt x="76642" y="-209"/>
                    <a:pt x="85974" y="2699"/>
                    <a:pt x="93682" y="8289"/>
                  </a:cubicBezTo>
                  <a:cubicBezTo>
                    <a:pt x="101395" y="14335"/>
                    <a:pt x="105574" y="23831"/>
                    <a:pt x="104821" y="33598"/>
                  </a:cubicBezTo>
                  <a:cubicBezTo>
                    <a:pt x="104852" y="39338"/>
                    <a:pt x="103752" y="45028"/>
                    <a:pt x="101584" y="50344"/>
                  </a:cubicBezTo>
                  <a:cubicBezTo>
                    <a:pt x="99490" y="55672"/>
                    <a:pt x="95396" y="64330"/>
                    <a:pt x="89589" y="76509"/>
                  </a:cubicBezTo>
                  <a:lnTo>
                    <a:pt x="83115" y="89448"/>
                  </a:lnTo>
                  <a:cubicBezTo>
                    <a:pt x="81877" y="91827"/>
                    <a:pt x="80163" y="95252"/>
                    <a:pt x="77783" y="99724"/>
                  </a:cubicBezTo>
                  <a:cubicBezTo>
                    <a:pt x="76150" y="102368"/>
                    <a:pt x="74961" y="105260"/>
                    <a:pt x="74261" y="108287"/>
                  </a:cubicBezTo>
                  <a:cubicBezTo>
                    <a:pt x="83781" y="101627"/>
                    <a:pt x="95587" y="92778"/>
                    <a:pt x="109010" y="81837"/>
                  </a:cubicBezTo>
                  <a:cubicBezTo>
                    <a:pt x="128623" y="66169"/>
                    <a:pt x="144712" y="53991"/>
                    <a:pt x="157280" y="45301"/>
                  </a:cubicBezTo>
                  <a:cubicBezTo>
                    <a:pt x="165255" y="38690"/>
                    <a:pt x="174794" y="34234"/>
                    <a:pt x="184984" y="32361"/>
                  </a:cubicBezTo>
                  <a:cubicBezTo>
                    <a:pt x="192734" y="33362"/>
                    <a:pt x="200103" y="36308"/>
                    <a:pt x="206406" y="40924"/>
                  </a:cubicBezTo>
                  <a:cubicBezTo>
                    <a:pt x="213350" y="44236"/>
                    <a:pt x="219029" y="49712"/>
                    <a:pt x="222591" y="56528"/>
                  </a:cubicBezTo>
                  <a:cubicBezTo>
                    <a:pt x="222591" y="59287"/>
                    <a:pt x="222591" y="63378"/>
                    <a:pt x="221734" y="68897"/>
                  </a:cubicBezTo>
                  <a:cubicBezTo>
                    <a:pt x="220877" y="74415"/>
                    <a:pt x="220686" y="79268"/>
                    <a:pt x="220306" y="83549"/>
                  </a:cubicBezTo>
                  <a:lnTo>
                    <a:pt x="220877" y="101817"/>
                  </a:lnTo>
                  <a:cubicBezTo>
                    <a:pt x="221327" y="106529"/>
                    <a:pt x="221518" y="111261"/>
                    <a:pt x="221448" y="115994"/>
                  </a:cubicBezTo>
                  <a:cubicBezTo>
                    <a:pt x="221842" y="124877"/>
                    <a:pt x="221041" y="133773"/>
                    <a:pt x="219068" y="142444"/>
                  </a:cubicBezTo>
                  <a:cubicBezTo>
                    <a:pt x="219569" y="142946"/>
                    <a:pt x="219987" y="143524"/>
                    <a:pt x="220306" y="144157"/>
                  </a:cubicBezTo>
                  <a:cubicBezTo>
                    <a:pt x="220605" y="144719"/>
                    <a:pt x="220798" y="145332"/>
                    <a:pt x="220877" y="145964"/>
                  </a:cubicBezTo>
                  <a:lnTo>
                    <a:pt x="220306" y="147106"/>
                  </a:lnTo>
                  <a:cubicBezTo>
                    <a:pt x="221475" y="153743"/>
                    <a:pt x="223658" y="160161"/>
                    <a:pt x="226779" y="166135"/>
                  </a:cubicBezTo>
                  <a:cubicBezTo>
                    <a:pt x="229066" y="170721"/>
                    <a:pt x="231038" y="175458"/>
                    <a:pt x="232682" y="180312"/>
                  </a:cubicBezTo>
                  <a:cubicBezTo>
                    <a:pt x="231893" y="186064"/>
                    <a:pt x="228801" y="191249"/>
                    <a:pt x="224114" y="194679"/>
                  </a:cubicBezTo>
                  <a:cubicBezTo>
                    <a:pt x="219800" y="199406"/>
                    <a:pt x="214159" y="202722"/>
                    <a:pt x="207929" y="204193"/>
                  </a:cubicBezTo>
                  <a:cubicBezTo>
                    <a:pt x="183366" y="202798"/>
                    <a:pt x="171084" y="188653"/>
                    <a:pt x="171084" y="161759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113" name="Google Shape;4113;p24"/>
            <p:cNvSpPr/>
            <p:nvPr/>
          </p:nvSpPr>
          <p:spPr>
            <a:xfrm>
              <a:off x="4712474" y="4514650"/>
              <a:ext cx="327721" cy="217196"/>
            </a:xfrm>
            <a:custGeom>
              <a:rect b="b" l="l" r="r" t="t"/>
              <a:pathLst>
                <a:path extrusionOk="0" h="217196" w="327721">
                  <a:moveTo>
                    <a:pt x="277525" y="214794"/>
                  </a:moveTo>
                  <a:cubicBezTo>
                    <a:pt x="273048" y="212628"/>
                    <a:pt x="268962" y="209734"/>
                    <a:pt x="265433" y="206231"/>
                  </a:cubicBezTo>
                  <a:cubicBezTo>
                    <a:pt x="259849" y="200849"/>
                    <a:pt x="255440" y="194370"/>
                    <a:pt x="252486" y="187202"/>
                  </a:cubicBezTo>
                  <a:cubicBezTo>
                    <a:pt x="248532" y="177582"/>
                    <a:pt x="246620" y="167247"/>
                    <a:pt x="246868" y="156850"/>
                  </a:cubicBezTo>
                  <a:cubicBezTo>
                    <a:pt x="246787" y="150253"/>
                    <a:pt x="247296" y="143662"/>
                    <a:pt x="248392" y="137155"/>
                  </a:cubicBezTo>
                  <a:cubicBezTo>
                    <a:pt x="249083" y="133571"/>
                    <a:pt x="249560" y="129949"/>
                    <a:pt x="249820" y="126309"/>
                  </a:cubicBezTo>
                  <a:cubicBezTo>
                    <a:pt x="249820" y="124311"/>
                    <a:pt x="249249" y="123359"/>
                    <a:pt x="248106" y="123359"/>
                  </a:cubicBezTo>
                  <a:cubicBezTo>
                    <a:pt x="237824" y="123359"/>
                    <a:pt x="215609" y="141976"/>
                    <a:pt x="181462" y="179210"/>
                  </a:cubicBezTo>
                  <a:cubicBezTo>
                    <a:pt x="180297" y="179993"/>
                    <a:pt x="179295" y="180994"/>
                    <a:pt x="178511" y="182159"/>
                  </a:cubicBezTo>
                  <a:cubicBezTo>
                    <a:pt x="173923" y="185576"/>
                    <a:pt x="169595" y="189328"/>
                    <a:pt x="165563" y="193386"/>
                  </a:cubicBezTo>
                  <a:cubicBezTo>
                    <a:pt x="161027" y="197746"/>
                    <a:pt x="156191" y="201784"/>
                    <a:pt x="151092" y="205469"/>
                  </a:cubicBezTo>
                  <a:cubicBezTo>
                    <a:pt x="147502" y="207936"/>
                    <a:pt x="143339" y="209443"/>
                    <a:pt x="139001" y="209846"/>
                  </a:cubicBezTo>
                  <a:cubicBezTo>
                    <a:pt x="135743" y="209676"/>
                    <a:pt x="132631" y="208439"/>
                    <a:pt x="130147" y="206326"/>
                  </a:cubicBezTo>
                  <a:lnTo>
                    <a:pt x="123673" y="200998"/>
                  </a:lnTo>
                  <a:cubicBezTo>
                    <a:pt x="121349" y="199381"/>
                    <a:pt x="119533" y="197137"/>
                    <a:pt x="118436" y="194528"/>
                  </a:cubicBezTo>
                  <a:cubicBezTo>
                    <a:pt x="116934" y="191816"/>
                    <a:pt x="116117" y="188779"/>
                    <a:pt x="116056" y="185680"/>
                  </a:cubicBezTo>
                  <a:lnTo>
                    <a:pt x="116056" y="182730"/>
                  </a:lnTo>
                  <a:lnTo>
                    <a:pt x="129575" y="143340"/>
                  </a:lnTo>
                  <a:cubicBezTo>
                    <a:pt x="135961" y="131272"/>
                    <a:pt x="140913" y="118499"/>
                    <a:pt x="144332" y="105282"/>
                  </a:cubicBezTo>
                  <a:cubicBezTo>
                    <a:pt x="144332" y="104520"/>
                    <a:pt x="144142" y="104140"/>
                    <a:pt x="143761" y="104140"/>
                  </a:cubicBezTo>
                  <a:cubicBezTo>
                    <a:pt x="140239" y="104140"/>
                    <a:pt x="135002" y="106709"/>
                    <a:pt x="128147" y="113179"/>
                  </a:cubicBezTo>
                  <a:cubicBezTo>
                    <a:pt x="121293" y="119649"/>
                    <a:pt x="111582" y="129829"/>
                    <a:pt x="99015" y="143530"/>
                  </a:cubicBezTo>
                  <a:lnTo>
                    <a:pt x="72452" y="171217"/>
                  </a:lnTo>
                  <a:cubicBezTo>
                    <a:pt x="69311" y="174357"/>
                    <a:pt x="60932" y="183777"/>
                    <a:pt x="47128" y="199761"/>
                  </a:cubicBezTo>
                  <a:cubicBezTo>
                    <a:pt x="42926" y="205309"/>
                    <a:pt x="38412" y="210614"/>
                    <a:pt x="33609" y="215650"/>
                  </a:cubicBezTo>
                  <a:cubicBezTo>
                    <a:pt x="24832" y="215595"/>
                    <a:pt x="16452" y="211991"/>
                    <a:pt x="10378" y="205660"/>
                  </a:cubicBezTo>
                  <a:cubicBezTo>
                    <a:pt x="3691" y="199409"/>
                    <a:pt x="-73" y="190644"/>
                    <a:pt x="1" y="181493"/>
                  </a:cubicBezTo>
                  <a:cubicBezTo>
                    <a:pt x="210" y="175091"/>
                    <a:pt x="1007" y="168721"/>
                    <a:pt x="2381" y="162464"/>
                  </a:cubicBezTo>
                  <a:cubicBezTo>
                    <a:pt x="4000" y="154662"/>
                    <a:pt x="5713" y="146384"/>
                    <a:pt x="7713" y="137726"/>
                  </a:cubicBezTo>
                  <a:cubicBezTo>
                    <a:pt x="8474" y="134586"/>
                    <a:pt x="9331" y="131066"/>
                    <a:pt x="10378" y="127165"/>
                  </a:cubicBezTo>
                  <a:cubicBezTo>
                    <a:pt x="11426" y="123264"/>
                    <a:pt x="12378" y="118697"/>
                    <a:pt x="13615" y="113654"/>
                  </a:cubicBezTo>
                  <a:cubicBezTo>
                    <a:pt x="14853" y="108612"/>
                    <a:pt x="15234" y="105377"/>
                    <a:pt x="16281" y="100619"/>
                  </a:cubicBezTo>
                  <a:cubicBezTo>
                    <a:pt x="17794" y="94308"/>
                    <a:pt x="19832" y="88134"/>
                    <a:pt x="22374" y="82161"/>
                  </a:cubicBezTo>
                  <a:cubicBezTo>
                    <a:pt x="25516" y="74455"/>
                    <a:pt x="30086" y="63798"/>
                    <a:pt x="35989" y="50097"/>
                  </a:cubicBezTo>
                  <a:cubicBezTo>
                    <a:pt x="37544" y="44943"/>
                    <a:pt x="38346" y="39592"/>
                    <a:pt x="38369" y="34208"/>
                  </a:cubicBezTo>
                  <a:cubicBezTo>
                    <a:pt x="38344" y="31531"/>
                    <a:pt x="38121" y="28860"/>
                    <a:pt x="37702" y="26216"/>
                  </a:cubicBezTo>
                  <a:cubicBezTo>
                    <a:pt x="37413" y="24548"/>
                    <a:pt x="37222" y="22864"/>
                    <a:pt x="37131" y="21173"/>
                  </a:cubicBezTo>
                  <a:cubicBezTo>
                    <a:pt x="37279" y="15067"/>
                    <a:pt x="40502" y="9448"/>
                    <a:pt x="45700" y="6235"/>
                  </a:cubicBezTo>
                  <a:cubicBezTo>
                    <a:pt x="51205" y="2160"/>
                    <a:pt x="57890" y="-11"/>
                    <a:pt x="64741" y="51"/>
                  </a:cubicBezTo>
                  <a:cubicBezTo>
                    <a:pt x="73745" y="-509"/>
                    <a:pt x="82407" y="3585"/>
                    <a:pt x="87685" y="10898"/>
                  </a:cubicBezTo>
                  <a:cubicBezTo>
                    <a:pt x="92571" y="17450"/>
                    <a:pt x="95269" y="25372"/>
                    <a:pt x="95397" y="33542"/>
                  </a:cubicBezTo>
                  <a:cubicBezTo>
                    <a:pt x="95322" y="40170"/>
                    <a:pt x="93692" y="46688"/>
                    <a:pt x="90636" y="52571"/>
                  </a:cubicBezTo>
                  <a:lnTo>
                    <a:pt x="84163" y="68460"/>
                  </a:lnTo>
                  <a:cubicBezTo>
                    <a:pt x="82544" y="72076"/>
                    <a:pt x="79783" y="78451"/>
                    <a:pt x="75594" y="87489"/>
                  </a:cubicBezTo>
                  <a:cubicBezTo>
                    <a:pt x="72815" y="92780"/>
                    <a:pt x="70735" y="98409"/>
                    <a:pt x="69406" y="104235"/>
                  </a:cubicBezTo>
                  <a:cubicBezTo>
                    <a:pt x="69406" y="105377"/>
                    <a:pt x="69406" y="105948"/>
                    <a:pt x="70643" y="105948"/>
                  </a:cubicBezTo>
                  <a:lnTo>
                    <a:pt x="71215" y="105948"/>
                  </a:lnTo>
                  <a:cubicBezTo>
                    <a:pt x="73214" y="105948"/>
                    <a:pt x="76260" y="103854"/>
                    <a:pt x="80735" y="99478"/>
                  </a:cubicBezTo>
                  <a:cubicBezTo>
                    <a:pt x="95143" y="86284"/>
                    <a:pt x="110375" y="74017"/>
                    <a:pt x="126338" y="62752"/>
                  </a:cubicBezTo>
                  <a:cubicBezTo>
                    <a:pt x="137934" y="53495"/>
                    <a:pt x="150748" y="45875"/>
                    <a:pt x="164421" y="40107"/>
                  </a:cubicBezTo>
                  <a:cubicBezTo>
                    <a:pt x="168886" y="40543"/>
                    <a:pt x="173156" y="42151"/>
                    <a:pt x="176797" y="44769"/>
                  </a:cubicBezTo>
                  <a:cubicBezTo>
                    <a:pt x="182104" y="48077"/>
                    <a:pt x="186726" y="52373"/>
                    <a:pt x="190412" y="57423"/>
                  </a:cubicBezTo>
                  <a:cubicBezTo>
                    <a:pt x="194213" y="62430"/>
                    <a:pt x="196254" y="68551"/>
                    <a:pt x="196219" y="74835"/>
                  </a:cubicBezTo>
                  <a:lnTo>
                    <a:pt x="195648" y="79497"/>
                  </a:lnTo>
                  <a:cubicBezTo>
                    <a:pt x="195648" y="81115"/>
                    <a:pt x="193649" y="87775"/>
                    <a:pt x="190697" y="99478"/>
                  </a:cubicBezTo>
                  <a:cubicBezTo>
                    <a:pt x="189360" y="106626"/>
                    <a:pt x="187088" y="113568"/>
                    <a:pt x="183938" y="120124"/>
                  </a:cubicBezTo>
                  <a:cubicBezTo>
                    <a:pt x="195571" y="107939"/>
                    <a:pt x="208610" y="97176"/>
                    <a:pt x="222782" y="88061"/>
                  </a:cubicBezTo>
                  <a:cubicBezTo>
                    <a:pt x="241251" y="75374"/>
                    <a:pt x="254802" y="68778"/>
                    <a:pt x="263434" y="68270"/>
                  </a:cubicBezTo>
                  <a:cubicBezTo>
                    <a:pt x="274525" y="67126"/>
                    <a:pt x="284970" y="73680"/>
                    <a:pt x="288759" y="84160"/>
                  </a:cubicBezTo>
                  <a:cubicBezTo>
                    <a:pt x="293502" y="99246"/>
                    <a:pt x="296255" y="114887"/>
                    <a:pt x="296947" y="130686"/>
                  </a:cubicBezTo>
                  <a:cubicBezTo>
                    <a:pt x="297432" y="143849"/>
                    <a:pt x="299608" y="156896"/>
                    <a:pt x="303420" y="169505"/>
                  </a:cubicBezTo>
                  <a:cubicBezTo>
                    <a:pt x="304182" y="171883"/>
                    <a:pt x="306943" y="173881"/>
                    <a:pt x="311703" y="175404"/>
                  </a:cubicBezTo>
                  <a:cubicBezTo>
                    <a:pt x="315772" y="176692"/>
                    <a:pt x="319623" y="178584"/>
                    <a:pt x="323128" y="181017"/>
                  </a:cubicBezTo>
                  <a:cubicBezTo>
                    <a:pt x="326538" y="184291"/>
                    <a:pt x="328198" y="188984"/>
                    <a:pt x="327603" y="193671"/>
                  </a:cubicBezTo>
                  <a:cubicBezTo>
                    <a:pt x="327926" y="201559"/>
                    <a:pt x="323343" y="208828"/>
                    <a:pt x="316083" y="211939"/>
                  </a:cubicBezTo>
                  <a:cubicBezTo>
                    <a:pt x="307462" y="215642"/>
                    <a:pt x="298139" y="217428"/>
                    <a:pt x="288759" y="217172"/>
                  </a:cubicBezTo>
                  <a:cubicBezTo>
                    <a:pt x="284879" y="217271"/>
                    <a:pt x="281031" y="216456"/>
                    <a:pt x="277525" y="214794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114" name="Google Shape;4114;p24"/>
            <p:cNvSpPr/>
            <p:nvPr/>
          </p:nvSpPr>
          <p:spPr>
            <a:xfrm>
              <a:off x="5129437" y="4511579"/>
              <a:ext cx="187021" cy="233514"/>
            </a:xfrm>
            <a:custGeom>
              <a:rect b="b" l="l" r="r" t="t"/>
              <a:pathLst>
                <a:path extrusionOk="0" h="233514" w="187021">
                  <a:moveTo>
                    <a:pt x="20697" y="214916"/>
                  </a:moveTo>
                  <a:cubicBezTo>
                    <a:pt x="6395" y="200884"/>
                    <a:pt x="-1108" y="181340"/>
                    <a:pt x="133" y="161349"/>
                  </a:cubicBezTo>
                  <a:cubicBezTo>
                    <a:pt x="190" y="151304"/>
                    <a:pt x="762" y="141269"/>
                    <a:pt x="1846" y="131283"/>
                  </a:cubicBezTo>
                  <a:cubicBezTo>
                    <a:pt x="3779" y="117853"/>
                    <a:pt x="7660" y="104776"/>
                    <a:pt x="13366" y="92464"/>
                  </a:cubicBezTo>
                  <a:cubicBezTo>
                    <a:pt x="20760" y="75218"/>
                    <a:pt x="30361" y="59003"/>
                    <a:pt x="41928" y="44225"/>
                  </a:cubicBezTo>
                  <a:cubicBezTo>
                    <a:pt x="57195" y="24034"/>
                    <a:pt x="78559" y="9289"/>
                    <a:pt x="102859" y="2171"/>
                  </a:cubicBezTo>
                  <a:cubicBezTo>
                    <a:pt x="108607" y="675"/>
                    <a:pt x="114533" y="-30"/>
                    <a:pt x="120472" y="78"/>
                  </a:cubicBezTo>
                  <a:cubicBezTo>
                    <a:pt x="134104" y="-538"/>
                    <a:pt x="147651" y="2518"/>
                    <a:pt x="159697" y="8926"/>
                  </a:cubicBezTo>
                  <a:cubicBezTo>
                    <a:pt x="168408" y="13606"/>
                    <a:pt x="175731" y="20497"/>
                    <a:pt x="180928" y="28907"/>
                  </a:cubicBezTo>
                  <a:cubicBezTo>
                    <a:pt x="184456" y="34670"/>
                    <a:pt x="186545" y="41196"/>
                    <a:pt x="187021" y="47936"/>
                  </a:cubicBezTo>
                  <a:lnTo>
                    <a:pt x="187021" y="52693"/>
                  </a:lnTo>
                  <a:cubicBezTo>
                    <a:pt x="185779" y="61721"/>
                    <a:pt x="183010" y="70472"/>
                    <a:pt x="178833" y="78573"/>
                  </a:cubicBezTo>
                  <a:cubicBezTo>
                    <a:pt x="172650" y="92026"/>
                    <a:pt x="163734" y="104047"/>
                    <a:pt x="152652" y="113871"/>
                  </a:cubicBezTo>
                  <a:cubicBezTo>
                    <a:pt x="139822" y="125151"/>
                    <a:pt x="123461" y="131610"/>
                    <a:pt x="106382" y="132139"/>
                  </a:cubicBezTo>
                  <a:cubicBezTo>
                    <a:pt x="97178" y="132130"/>
                    <a:pt x="87997" y="131237"/>
                    <a:pt x="78963" y="129475"/>
                  </a:cubicBezTo>
                  <a:cubicBezTo>
                    <a:pt x="73453" y="128166"/>
                    <a:pt x="67851" y="127275"/>
                    <a:pt x="62207" y="126811"/>
                  </a:cubicBezTo>
                  <a:cubicBezTo>
                    <a:pt x="57442" y="126125"/>
                    <a:pt x="52829" y="128803"/>
                    <a:pt x="51068" y="133281"/>
                  </a:cubicBezTo>
                  <a:cubicBezTo>
                    <a:pt x="49124" y="140372"/>
                    <a:pt x="48320" y="147727"/>
                    <a:pt x="48687" y="155069"/>
                  </a:cubicBezTo>
                  <a:cubicBezTo>
                    <a:pt x="48861" y="163637"/>
                    <a:pt x="52261" y="171825"/>
                    <a:pt x="58208" y="177999"/>
                  </a:cubicBezTo>
                  <a:cubicBezTo>
                    <a:pt x="64328" y="182749"/>
                    <a:pt x="71997" y="185056"/>
                    <a:pt x="79724" y="184469"/>
                  </a:cubicBezTo>
                  <a:cubicBezTo>
                    <a:pt x="85436" y="184240"/>
                    <a:pt x="91041" y="182848"/>
                    <a:pt x="96195" y="180378"/>
                  </a:cubicBezTo>
                  <a:cubicBezTo>
                    <a:pt x="104091" y="176161"/>
                    <a:pt x="111581" y="171224"/>
                    <a:pt x="118568" y="165631"/>
                  </a:cubicBezTo>
                  <a:cubicBezTo>
                    <a:pt x="122034" y="162582"/>
                    <a:pt x="125761" y="159844"/>
                    <a:pt x="129708" y="157448"/>
                  </a:cubicBezTo>
                  <a:cubicBezTo>
                    <a:pt x="137233" y="152890"/>
                    <a:pt x="147005" y="154926"/>
                    <a:pt x="152081" y="162110"/>
                  </a:cubicBezTo>
                  <a:cubicBezTo>
                    <a:pt x="156167" y="165603"/>
                    <a:pt x="158896" y="170418"/>
                    <a:pt x="159793" y="175716"/>
                  </a:cubicBezTo>
                  <a:cubicBezTo>
                    <a:pt x="157075" y="183619"/>
                    <a:pt x="152656" y="190830"/>
                    <a:pt x="146845" y="196838"/>
                  </a:cubicBezTo>
                  <a:cubicBezTo>
                    <a:pt x="138141" y="206955"/>
                    <a:pt x="127773" y="215514"/>
                    <a:pt x="116189" y="222147"/>
                  </a:cubicBezTo>
                  <a:cubicBezTo>
                    <a:pt x="85978" y="239734"/>
                    <a:pt x="48012" y="236698"/>
                    <a:pt x="20983" y="214536"/>
                  </a:cubicBezTo>
                  <a:close/>
                  <a:moveTo>
                    <a:pt x="110857" y="89514"/>
                  </a:moveTo>
                  <a:cubicBezTo>
                    <a:pt x="117506" y="85378"/>
                    <a:pt x="123533" y="80316"/>
                    <a:pt x="128755" y="74481"/>
                  </a:cubicBezTo>
                  <a:cubicBezTo>
                    <a:pt x="134324" y="70059"/>
                    <a:pt x="138681" y="64298"/>
                    <a:pt x="141417" y="57736"/>
                  </a:cubicBezTo>
                  <a:cubicBezTo>
                    <a:pt x="141404" y="53951"/>
                    <a:pt x="139559" y="50406"/>
                    <a:pt x="136467" y="48221"/>
                  </a:cubicBezTo>
                  <a:cubicBezTo>
                    <a:pt x="132347" y="45384"/>
                    <a:pt x="127554" y="43678"/>
                    <a:pt x="122567" y="43274"/>
                  </a:cubicBezTo>
                  <a:lnTo>
                    <a:pt x="116093" y="43274"/>
                  </a:lnTo>
                  <a:cubicBezTo>
                    <a:pt x="107577" y="45051"/>
                    <a:pt x="99843" y="49481"/>
                    <a:pt x="94005" y="55928"/>
                  </a:cubicBezTo>
                  <a:cubicBezTo>
                    <a:pt x="84329" y="64407"/>
                    <a:pt x="75900" y="74208"/>
                    <a:pt x="68966" y="85042"/>
                  </a:cubicBezTo>
                  <a:cubicBezTo>
                    <a:pt x="68966" y="86945"/>
                    <a:pt x="72298" y="88658"/>
                    <a:pt x="77820" y="89990"/>
                  </a:cubicBezTo>
                  <a:cubicBezTo>
                    <a:pt x="83611" y="91433"/>
                    <a:pt x="89561" y="92137"/>
                    <a:pt x="95528" y="92083"/>
                  </a:cubicBezTo>
                  <a:cubicBezTo>
                    <a:pt x="100768" y="92436"/>
                    <a:pt x="106018" y="91555"/>
                    <a:pt x="110856" y="89514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115" name="Google Shape;4115;p24"/>
            <p:cNvSpPr/>
            <p:nvPr/>
          </p:nvSpPr>
          <p:spPr>
            <a:xfrm>
              <a:off x="5398999" y="4527915"/>
              <a:ext cx="232588" cy="204193"/>
            </a:xfrm>
            <a:custGeom>
              <a:rect b="b" l="l" r="r" t="t"/>
              <a:pathLst>
                <a:path extrusionOk="0" h="204193" w="232588">
                  <a:moveTo>
                    <a:pt x="170990" y="161759"/>
                  </a:moveTo>
                  <a:cubicBezTo>
                    <a:pt x="171009" y="154459"/>
                    <a:pt x="171614" y="147173"/>
                    <a:pt x="172799" y="139970"/>
                  </a:cubicBezTo>
                  <a:cubicBezTo>
                    <a:pt x="173561" y="131312"/>
                    <a:pt x="173942" y="125318"/>
                    <a:pt x="173942" y="121703"/>
                  </a:cubicBezTo>
                  <a:lnTo>
                    <a:pt x="173942" y="112188"/>
                  </a:lnTo>
                  <a:cubicBezTo>
                    <a:pt x="172799" y="104386"/>
                    <a:pt x="170229" y="100485"/>
                    <a:pt x="166326" y="100485"/>
                  </a:cubicBezTo>
                  <a:cubicBezTo>
                    <a:pt x="159280" y="100485"/>
                    <a:pt x="146237" y="107240"/>
                    <a:pt x="127196" y="120751"/>
                  </a:cubicBezTo>
                  <a:cubicBezTo>
                    <a:pt x="106340" y="135752"/>
                    <a:pt x="86377" y="151954"/>
                    <a:pt x="67407" y="169275"/>
                  </a:cubicBezTo>
                  <a:cubicBezTo>
                    <a:pt x="61755" y="175316"/>
                    <a:pt x="56447" y="181669"/>
                    <a:pt x="51508" y="188304"/>
                  </a:cubicBezTo>
                  <a:cubicBezTo>
                    <a:pt x="49080" y="191925"/>
                    <a:pt x="46091" y="195136"/>
                    <a:pt x="42654" y="197819"/>
                  </a:cubicBezTo>
                  <a:cubicBezTo>
                    <a:pt x="39698" y="199257"/>
                    <a:pt x="36411" y="199881"/>
                    <a:pt x="33133" y="199626"/>
                  </a:cubicBezTo>
                  <a:cubicBezTo>
                    <a:pt x="25611" y="197678"/>
                    <a:pt x="18927" y="193337"/>
                    <a:pt x="14092" y="187258"/>
                  </a:cubicBezTo>
                  <a:cubicBezTo>
                    <a:pt x="8187" y="181536"/>
                    <a:pt x="3407" y="174759"/>
                    <a:pt x="1" y="167277"/>
                  </a:cubicBezTo>
                  <a:cubicBezTo>
                    <a:pt x="-62" y="156508"/>
                    <a:pt x="1909" y="145823"/>
                    <a:pt x="5809" y="135784"/>
                  </a:cubicBezTo>
                  <a:cubicBezTo>
                    <a:pt x="9808" y="125794"/>
                    <a:pt x="15330" y="113140"/>
                    <a:pt x="23517" y="97726"/>
                  </a:cubicBezTo>
                  <a:cubicBezTo>
                    <a:pt x="27171" y="85651"/>
                    <a:pt x="31690" y="73854"/>
                    <a:pt x="37037" y="62427"/>
                  </a:cubicBezTo>
                  <a:cubicBezTo>
                    <a:pt x="42939" y="48631"/>
                    <a:pt x="47128" y="38165"/>
                    <a:pt x="49699" y="30934"/>
                  </a:cubicBezTo>
                  <a:cubicBezTo>
                    <a:pt x="52299" y="23620"/>
                    <a:pt x="53993" y="16015"/>
                    <a:pt x="54745" y="8289"/>
                  </a:cubicBezTo>
                  <a:cubicBezTo>
                    <a:pt x="54745" y="8289"/>
                    <a:pt x="54745" y="7623"/>
                    <a:pt x="54174" y="7623"/>
                  </a:cubicBezTo>
                  <a:cubicBezTo>
                    <a:pt x="54173" y="4418"/>
                    <a:pt x="56773" y="1819"/>
                    <a:pt x="59980" y="1819"/>
                  </a:cubicBezTo>
                  <a:cubicBezTo>
                    <a:pt x="60012" y="1819"/>
                    <a:pt x="60044" y="1819"/>
                    <a:pt x="60076" y="1820"/>
                  </a:cubicBezTo>
                  <a:cubicBezTo>
                    <a:pt x="60838" y="583"/>
                    <a:pt x="63123" y="12"/>
                    <a:pt x="67121" y="12"/>
                  </a:cubicBezTo>
                  <a:cubicBezTo>
                    <a:pt x="76614" y="-209"/>
                    <a:pt x="85916" y="2700"/>
                    <a:pt x="93588" y="8289"/>
                  </a:cubicBezTo>
                  <a:cubicBezTo>
                    <a:pt x="101336" y="14314"/>
                    <a:pt x="105553" y="23814"/>
                    <a:pt x="104823" y="33598"/>
                  </a:cubicBezTo>
                  <a:cubicBezTo>
                    <a:pt x="104808" y="39334"/>
                    <a:pt x="103710" y="45015"/>
                    <a:pt x="101586" y="50344"/>
                  </a:cubicBezTo>
                  <a:cubicBezTo>
                    <a:pt x="99396" y="55672"/>
                    <a:pt x="95397" y="64330"/>
                    <a:pt x="89495" y="76509"/>
                  </a:cubicBezTo>
                  <a:lnTo>
                    <a:pt x="83021" y="89448"/>
                  </a:lnTo>
                  <a:cubicBezTo>
                    <a:pt x="81783" y="91827"/>
                    <a:pt x="80069" y="95252"/>
                    <a:pt x="77689" y="99724"/>
                  </a:cubicBezTo>
                  <a:cubicBezTo>
                    <a:pt x="76057" y="102368"/>
                    <a:pt x="74867" y="105260"/>
                    <a:pt x="74167" y="108287"/>
                  </a:cubicBezTo>
                  <a:cubicBezTo>
                    <a:pt x="83941" y="101627"/>
                    <a:pt x="95524" y="92810"/>
                    <a:pt x="108917" y="81837"/>
                  </a:cubicBezTo>
                  <a:cubicBezTo>
                    <a:pt x="128529" y="66169"/>
                    <a:pt x="144619" y="53991"/>
                    <a:pt x="157186" y="45301"/>
                  </a:cubicBezTo>
                  <a:cubicBezTo>
                    <a:pt x="165160" y="38690"/>
                    <a:pt x="174700" y="34234"/>
                    <a:pt x="184890" y="32361"/>
                  </a:cubicBezTo>
                  <a:cubicBezTo>
                    <a:pt x="192670" y="33359"/>
                    <a:pt x="200071" y="36304"/>
                    <a:pt x="206407" y="40924"/>
                  </a:cubicBezTo>
                  <a:cubicBezTo>
                    <a:pt x="213308" y="44297"/>
                    <a:pt x="218971" y="49757"/>
                    <a:pt x="222592" y="56528"/>
                  </a:cubicBezTo>
                  <a:cubicBezTo>
                    <a:pt x="222507" y="60666"/>
                    <a:pt x="222190" y="64795"/>
                    <a:pt x="221640" y="68897"/>
                  </a:cubicBezTo>
                  <a:cubicBezTo>
                    <a:pt x="221069" y="74415"/>
                    <a:pt x="220592" y="79268"/>
                    <a:pt x="220212" y="83549"/>
                  </a:cubicBezTo>
                  <a:lnTo>
                    <a:pt x="220783" y="101817"/>
                  </a:lnTo>
                  <a:cubicBezTo>
                    <a:pt x="221234" y="106529"/>
                    <a:pt x="221424" y="111261"/>
                    <a:pt x="221354" y="115994"/>
                  </a:cubicBezTo>
                  <a:cubicBezTo>
                    <a:pt x="221719" y="124872"/>
                    <a:pt x="220951" y="133760"/>
                    <a:pt x="219069" y="142444"/>
                  </a:cubicBezTo>
                  <a:cubicBezTo>
                    <a:pt x="219537" y="142952"/>
                    <a:pt x="219922" y="143530"/>
                    <a:pt x="220212" y="144157"/>
                  </a:cubicBezTo>
                  <a:cubicBezTo>
                    <a:pt x="220511" y="144719"/>
                    <a:pt x="220704" y="145332"/>
                    <a:pt x="220783" y="145964"/>
                  </a:cubicBezTo>
                  <a:lnTo>
                    <a:pt x="220212" y="147106"/>
                  </a:lnTo>
                  <a:cubicBezTo>
                    <a:pt x="221429" y="153731"/>
                    <a:pt x="223610" y="160142"/>
                    <a:pt x="226686" y="166135"/>
                  </a:cubicBezTo>
                  <a:cubicBezTo>
                    <a:pt x="228973" y="170721"/>
                    <a:pt x="230945" y="175458"/>
                    <a:pt x="232588" y="180312"/>
                  </a:cubicBezTo>
                  <a:cubicBezTo>
                    <a:pt x="231800" y="186064"/>
                    <a:pt x="228707" y="191249"/>
                    <a:pt x="224020" y="194679"/>
                  </a:cubicBezTo>
                  <a:cubicBezTo>
                    <a:pt x="219718" y="199420"/>
                    <a:pt x="214072" y="202739"/>
                    <a:pt x="207835" y="204193"/>
                  </a:cubicBezTo>
                  <a:cubicBezTo>
                    <a:pt x="183272" y="202798"/>
                    <a:pt x="170990" y="188653"/>
                    <a:pt x="170990" y="161759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116" name="Google Shape;4116;p24"/>
            <p:cNvSpPr/>
            <p:nvPr/>
          </p:nvSpPr>
          <p:spPr>
            <a:xfrm>
              <a:off x="5747453" y="4416201"/>
              <a:ext cx="186719" cy="331228"/>
            </a:xfrm>
            <a:custGeom>
              <a:rect b="b" l="l" r="r" t="t"/>
              <a:pathLst>
                <a:path extrusionOk="0" h="331228" w="186719">
                  <a:moveTo>
                    <a:pt x="20088" y="314671"/>
                  </a:moveTo>
                  <a:cubicBezTo>
                    <a:pt x="13701" y="308186"/>
                    <a:pt x="8683" y="300486"/>
                    <a:pt x="5331" y="292026"/>
                  </a:cubicBezTo>
                  <a:cubicBezTo>
                    <a:pt x="5250" y="291038"/>
                    <a:pt x="4849" y="290102"/>
                    <a:pt x="4189" y="289362"/>
                  </a:cubicBezTo>
                  <a:lnTo>
                    <a:pt x="2380" y="287269"/>
                  </a:lnTo>
                  <a:cubicBezTo>
                    <a:pt x="857" y="286127"/>
                    <a:pt x="0" y="279657"/>
                    <a:pt x="0" y="268240"/>
                  </a:cubicBezTo>
                  <a:cubicBezTo>
                    <a:pt x="0" y="258725"/>
                    <a:pt x="571" y="249211"/>
                    <a:pt x="1523" y="238840"/>
                  </a:cubicBezTo>
                  <a:cubicBezTo>
                    <a:pt x="2164" y="230509"/>
                    <a:pt x="3437" y="222240"/>
                    <a:pt x="5331" y="214102"/>
                  </a:cubicBezTo>
                  <a:lnTo>
                    <a:pt x="15899" y="182895"/>
                  </a:lnTo>
                  <a:lnTo>
                    <a:pt x="24182" y="159394"/>
                  </a:lnTo>
                  <a:lnTo>
                    <a:pt x="40081" y="125237"/>
                  </a:lnTo>
                  <a:lnTo>
                    <a:pt x="16566" y="118767"/>
                  </a:lnTo>
                  <a:cubicBezTo>
                    <a:pt x="13815" y="118403"/>
                    <a:pt x="11336" y="116923"/>
                    <a:pt x="9711" y="114675"/>
                  </a:cubicBezTo>
                  <a:cubicBezTo>
                    <a:pt x="8195" y="112842"/>
                    <a:pt x="7296" y="110578"/>
                    <a:pt x="7140" y="108206"/>
                  </a:cubicBezTo>
                  <a:cubicBezTo>
                    <a:pt x="7705" y="103376"/>
                    <a:pt x="9401" y="98747"/>
                    <a:pt x="12091" y="94695"/>
                  </a:cubicBezTo>
                  <a:cubicBezTo>
                    <a:pt x="15455" y="88796"/>
                    <a:pt x="18121" y="85846"/>
                    <a:pt x="20088" y="85846"/>
                  </a:cubicBezTo>
                  <a:cubicBezTo>
                    <a:pt x="23231" y="86387"/>
                    <a:pt x="26424" y="86579"/>
                    <a:pt x="29609" y="86417"/>
                  </a:cubicBezTo>
                  <a:cubicBezTo>
                    <a:pt x="38464" y="86623"/>
                    <a:pt x="47321" y="86050"/>
                    <a:pt x="56076" y="84705"/>
                  </a:cubicBezTo>
                  <a:cubicBezTo>
                    <a:pt x="60123" y="82932"/>
                    <a:pt x="63162" y="79441"/>
                    <a:pt x="64359" y="75190"/>
                  </a:cubicBezTo>
                  <a:cubicBezTo>
                    <a:pt x="65994" y="71391"/>
                    <a:pt x="67936" y="67732"/>
                    <a:pt x="70166" y="64249"/>
                  </a:cubicBezTo>
                  <a:cubicBezTo>
                    <a:pt x="72166" y="61299"/>
                    <a:pt x="74165" y="58064"/>
                    <a:pt x="76069" y="54734"/>
                  </a:cubicBezTo>
                  <a:cubicBezTo>
                    <a:pt x="77973" y="51404"/>
                    <a:pt x="79116" y="48740"/>
                    <a:pt x="81686" y="43887"/>
                  </a:cubicBezTo>
                  <a:cubicBezTo>
                    <a:pt x="84257" y="39035"/>
                    <a:pt x="87493" y="33326"/>
                    <a:pt x="91207" y="27047"/>
                  </a:cubicBezTo>
                  <a:lnTo>
                    <a:pt x="96538" y="18579"/>
                  </a:lnTo>
                  <a:cubicBezTo>
                    <a:pt x="99164" y="14182"/>
                    <a:pt x="102549" y="10284"/>
                    <a:pt x="106535" y="7066"/>
                  </a:cubicBezTo>
                  <a:cubicBezTo>
                    <a:pt x="109392" y="4847"/>
                    <a:pt x="112613" y="3140"/>
                    <a:pt x="116055" y="2023"/>
                  </a:cubicBezTo>
                  <a:cubicBezTo>
                    <a:pt x="119852" y="707"/>
                    <a:pt x="123842" y="31"/>
                    <a:pt x="127860" y="25"/>
                  </a:cubicBezTo>
                  <a:cubicBezTo>
                    <a:pt x="134087" y="-258"/>
                    <a:pt x="140185" y="1853"/>
                    <a:pt x="144902" y="5924"/>
                  </a:cubicBezTo>
                  <a:cubicBezTo>
                    <a:pt x="147699" y="9529"/>
                    <a:pt x="149534" y="13785"/>
                    <a:pt x="150234" y="18293"/>
                  </a:cubicBezTo>
                  <a:cubicBezTo>
                    <a:pt x="149749" y="22730"/>
                    <a:pt x="148108" y="26962"/>
                    <a:pt x="145473" y="30567"/>
                  </a:cubicBezTo>
                  <a:cubicBezTo>
                    <a:pt x="142004" y="37187"/>
                    <a:pt x="138058" y="43546"/>
                    <a:pt x="133668" y="49596"/>
                  </a:cubicBezTo>
                  <a:cubicBezTo>
                    <a:pt x="129003" y="56732"/>
                    <a:pt x="125481" y="62346"/>
                    <a:pt x="123100" y="66722"/>
                  </a:cubicBezTo>
                  <a:cubicBezTo>
                    <a:pt x="120040" y="69969"/>
                    <a:pt x="117989" y="74035"/>
                    <a:pt x="117198" y="78425"/>
                  </a:cubicBezTo>
                  <a:cubicBezTo>
                    <a:pt x="117198" y="81184"/>
                    <a:pt x="119768" y="82612"/>
                    <a:pt x="124909" y="82612"/>
                  </a:cubicBezTo>
                  <a:cubicBezTo>
                    <a:pt x="134187" y="82121"/>
                    <a:pt x="143415" y="80944"/>
                    <a:pt x="152519" y="79091"/>
                  </a:cubicBezTo>
                  <a:cubicBezTo>
                    <a:pt x="155253" y="78615"/>
                    <a:pt x="158026" y="78392"/>
                    <a:pt x="160802" y="78425"/>
                  </a:cubicBezTo>
                  <a:cubicBezTo>
                    <a:pt x="168437" y="77638"/>
                    <a:pt x="175954" y="80750"/>
                    <a:pt x="180795" y="86703"/>
                  </a:cubicBezTo>
                  <a:cubicBezTo>
                    <a:pt x="184889" y="92792"/>
                    <a:pt x="186955" y="100017"/>
                    <a:pt x="186698" y="107349"/>
                  </a:cubicBezTo>
                  <a:cubicBezTo>
                    <a:pt x="186698" y="112772"/>
                    <a:pt x="184889" y="116103"/>
                    <a:pt x="181080" y="116864"/>
                  </a:cubicBezTo>
                  <a:cubicBezTo>
                    <a:pt x="172859" y="118388"/>
                    <a:pt x="164490" y="118963"/>
                    <a:pt x="156137" y="118576"/>
                  </a:cubicBezTo>
                  <a:cubicBezTo>
                    <a:pt x="143255" y="120580"/>
                    <a:pt x="130235" y="121566"/>
                    <a:pt x="117198" y="121526"/>
                  </a:cubicBezTo>
                  <a:lnTo>
                    <a:pt x="109296" y="121526"/>
                  </a:lnTo>
                  <a:cubicBezTo>
                    <a:pt x="106083" y="121748"/>
                    <a:pt x="102897" y="122258"/>
                    <a:pt x="99775" y="123048"/>
                  </a:cubicBezTo>
                  <a:cubicBezTo>
                    <a:pt x="97205" y="123476"/>
                    <a:pt x="94838" y="124709"/>
                    <a:pt x="93016" y="126569"/>
                  </a:cubicBezTo>
                  <a:cubicBezTo>
                    <a:pt x="91157" y="128872"/>
                    <a:pt x="89650" y="131437"/>
                    <a:pt x="88541" y="134180"/>
                  </a:cubicBezTo>
                  <a:cubicBezTo>
                    <a:pt x="85455" y="138491"/>
                    <a:pt x="82717" y="143041"/>
                    <a:pt x="80353" y="147786"/>
                  </a:cubicBezTo>
                  <a:cubicBezTo>
                    <a:pt x="74831" y="159108"/>
                    <a:pt x="70833" y="165959"/>
                    <a:pt x="69690" y="168338"/>
                  </a:cubicBezTo>
                  <a:cubicBezTo>
                    <a:pt x="59434" y="198467"/>
                    <a:pt x="51571" y="229358"/>
                    <a:pt x="46174" y="260723"/>
                  </a:cubicBezTo>
                  <a:cubicBezTo>
                    <a:pt x="45755" y="263654"/>
                    <a:pt x="45564" y="266612"/>
                    <a:pt x="45603" y="269572"/>
                  </a:cubicBezTo>
                  <a:cubicBezTo>
                    <a:pt x="45170" y="273816"/>
                    <a:pt x="47063" y="277963"/>
                    <a:pt x="50554" y="280419"/>
                  </a:cubicBezTo>
                  <a:cubicBezTo>
                    <a:pt x="56775" y="283153"/>
                    <a:pt x="63588" y="284266"/>
                    <a:pt x="70356" y="283653"/>
                  </a:cubicBezTo>
                  <a:cubicBezTo>
                    <a:pt x="80873" y="283728"/>
                    <a:pt x="91349" y="282351"/>
                    <a:pt x="101488" y="279562"/>
                  </a:cubicBezTo>
                  <a:cubicBezTo>
                    <a:pt x="110606" y="275813"/>
                    <a:pt x="119478" y="271491"/>
                    <a:pt x="128051" y="266623"/>
                  </a:cubicBezTo>
                  <a:cubicBezTo>
                    <a:pt x="131574" y="264624"/>
                    <a:pt x="134811" y="262817"/>
                    <a:pt x="137572" y="261009"/>
                  </a:cubicBezTo>
                  <a:cubicBezTo>
                    <a:pt x="140333" y="259201"/>
                    <a:pt x="142522" y="257964"/>
                    <a:pt x="143760" y="257203"/>
                  </a:cubicBezTo>
                  <a:cubicBezTo>
                    <a:pt x="145283" y="254063"/>
                    <a:pt x="147949" y="254444"/>
                    <a:pt x="151662" y="258345"/>
                  </a:cubicBezTo>
                  <a:cubicBezTo>
                    <a:pt x="155363" y="262290"/>
                    <a:pt x="158272" y="266909"/>
                    <a:pt x="160230" y="271950"/>
                  </a:cubicBezTo>
                  <a:cubicBezTo>
                    <a:pt x="160280" y="278517"/>
                    <a:pt x="158883" y="285014"/>
                    <a:pt x="156137" y="290980"/>
                  </a:cubicBezTo>
                  <a:cubicBezTo>
                    <a:pt x="151051" y="298748"/>
                    <a:pt x="143896" y="304943"/>
                    <a:pt x="135477" y="308867"/>
                  </a:cubicBezTo>
                  <a:cubicBezTo>
                    <a:pt x="123475" y="316515"/>
                    <a:pt x="110377" y="322290"/>
                    <a:pt x="96633" y="325993"/>
                  </a:cubicBezTo>
                  <a:cubicBezTo>
                    <a:pt x="84222" y="329388"/>
                    <a:pt x="71419" y="331147"/>
                    <a:pt x="58551" y="331226"/>
                  </a:cubicBezTo>
                  <a:cubicBezTo>
                    <a:pt x="52416" y="331277"/>
                    <a:pt x="46291" y="330703"/>
                    <a:pt x="40272" y="329513"/>
                  </a:cubicBezTo>
                  <a:cubicBezTo>
                    <a:pt x="32175" y="326762"/>
                    <a:pt x="25125" y="321578"/>
                    <a:pt x="20088" y="314671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117" name="Google Shape;4117;p24"/>
            <p:cNvSpPr/>
            <p:nvPr/>
          </p:nvSpPr>
          <p:spPr>
            <a:xfrm>
              <a:off x="6226277" y="4511550"/>
              <a:ext cx="258027" cy="227033"/>
            </a:xfrm>
            <a:custGeom>
              <a:rect b="b" l="l" r="r" t="t"/>
              <a:pathLst>
                <a:path extrusionOk="0" h="227033" w="258027">
                  <a:moveTo>
                    <a:pt x="17290" y="211995"/>
                  </a:moveTo>
                  <a:cubicBezTo>
                    <a:pt x="11769" y="208094"/>
                    <a:pt x="9103" y="205716"/>
                    <a:pt x="9103" y="204955"/>
                  </a:cubicBezTo>
                  <a:cubicBezTo>
                    <a:pt x="8766" y="202493"/>
                    <a:pt x="7852" y="200146"/>
                    <a:pt x="6437" y="198104"/>
                  </a:cubicBezTo>
                  <a:cubicBezTo>
                    <a:pt x="4628" y="195250"/>
                    <a:pt x="3010" y="192586"/>
                    <a:pt x="1391" y="190207"/>
                  </a:cubicBezTo>
                  <a:cubicBezTo>
                    <a:pt x="-1751" y="187067"/>
                    <a:pt x="439" y="176887"/>
                    <a:pt x="7865" y="159570"/>
                  </a:cubicBezTo>
                  <a:cubicBezTo>
                    <a:pt x="15291" y="142254"/>
                    <a:pt x="25383" y="121512"/>
                    <a:pt x="37950" y="98392"/>
                  </a:cubicBezTo>
                  <a:cubicBezTo>
                    <a:pt x="41483" y="94558"/>
                    <a:pt x="44669" y="90419"/>
                    <a:pt x="47471" y="86023"/>
                  </a:cubicBezTo>
                  <a:cubicBezTo>
                    <a:pt x="49427" y="82362"/>
                    <a:pt x="51895" y="78998"/>
                    <a:pt x="54801" y="76033"/>
                  </a:cubicBezTo>
                  <a:cubicBezTo>
                    <a:pt x="54821" y="74414"/>
                    <a:pt x="55431" y="72858"/>
                    <a:pt x="56515" y="71656"/>
                  </a:cubicBezTo>
                  <a:cubicBezTo>
                    <a:pt x="57513" y="70350"/>
                    <a:pt x="59059" y="69578"/>
                    <a:pt x="60704" y="69563"/>
                  </a:cubicBezTo>
                  <a:lnTo>
                    <a:pt x="65369" y="60048"/>
                  </a:lnTo>
                  <a:cubicBezTo>
                    <a:pt x="71997" y="50742"/>
                    <a:pt x="79698" y="42247"/>
                    <a:pt x="88313" y="34740"/>
                  </a:cubicBezTo>
                  <a:cubicBezTo>
                    <a:pt x="98183" y="24620"/>
                    <a:pt x="109061" y="15534"/>
                    <a:pt x="120778" y="7623"/>
                  </a:cubicBezTo>
                  <a:cubicBezTo>
                    <a:pt x="127835" y="2675"/>
                    <a:pt x="136245" y="17"/>
                    <a:pt x="144865" y="12"/>
                  </a:cubicBezTo>
                  <a:cubicBezTo>
                    <a:pt x="153658" y="-210"/>
                    <a:pt x="162238" y="2727"/>
                    <a:pt x="169048" y="8289"/>
                  </a:cubicBezTo>
                  <a:lnTo>
                    <a:pt x="184947" y="21800"/>
                  </a:lnTo>
                  <a:cubicBezTo>
                    <a:pt x="196752" y="31315"/>
                    <a:pt x="203417" y="37309"/>
                    <a:pt x="204940" y="38831"/>
                  </a:cubicBezTo>
                  <a:lnTo>
                    <a:pt x="226742" y="57860"/>
                  </a:lnTo>
                  <a:lnTo>
                    <a:pt x="216746" y="87355"/>
                  </a:lnTo>
                  <a:cubicBezTo>
                    <a:pt x="213370" y="96995"/>
                    <a:pt x="211570" y="107114"/>
                    <a:pt x="211414" y="117326"/>
                  </a:cubicBezTo>
                  <a:cubicBezTo>
                    <a:pt x="211380" y="132156"/>
                    <a:pt x="215682" y="146674"/>
                    <a:pt x="223791" y="159094"/>
                  </a:cubicBezTo>
                  <a:cubicBezTo>
                    <a:pt x="225454" y="163115"/>
                    <a:pt x="228228" y="166580"/>
                    <a:pt x="231788" y="169085"/>
                  </a:cubicBezTo>
                  <a:cubicBezTo>
                    <a:pt x="235748" y="171720"/>
                    <a:pt x="240290" y="173352"/>
                    <a:pt x="245022" y="173842"/>
                  </a:cubicBezTo>
                  <a:cubicBezTo>
                    <a:pt x="253590" y="175364"/>
                    <a:pt x="257969" y="179741"/>
                    <a:pt x="257969" y="186782"/>
                  </a:cubicBezTo>
                  <a:cubicBezTo>
                    <a:pt x="258367" y="193462"/>
                    <a:pt x="256705" y="200103"/>
                    <a:pt x="253209" y="205811"/>
                  </a:cubicBezTo>
                  <a:cubicBezTo>
                    <a:pt x="250568" y="209777"/>
                    <a:pt x="246631" y="212703"/>
                    <a:pt x="242070" y="214088"/>
                  </a:cubicBezTo>
                  <a:cubicBezTo>
                    <a:pt x="235787" y="214849"/>
                    <a:pt x="231407" y="215230"/>
                    <a:pt x="229122" y="215230"/>
                  </a:cubicBezTo>
                  <a:cubicBezTo>
                    <a:pt x="218076" y="215360"/>
                    <a:pt x="207229" y="212287"/>
                    <a:pt x="197895" y="206382"/>
                  </a:cubicBezTo>
                  <a:cubicBezTo>
                    <a:pt x="187058" y="198840"/>
                    <a:pt x="178497" y="188474"/>
                    <a:pt x="173141" y="176411"/>
                  </a:cubicBezTo>
                  <a:cubicBezTo>
                    <a:pt x="170734" y="172271"/>
                    <a:pt x="168664" y="167944"/>
                    <a:pt x="166953" y="163471"/>
                  </a:cubicBezTo>
                  <a:cubicBezTo>
                    <a:pt x="165096" y="159303"/>
                    <a:pt x="163630" y="154971"/>
                    <a:pt x="162574" y="150532"/>
                  </a:cubicBezTo>
                  <a:cubicBezTo>
                    <a:pt x="158445" y="155987"/>
                    <a:pt x="153893" y="161110"/>
                    <a:pt x="148959" y="165850"/>
                  </a:cubicBezTo>
                  <a:cubicBezTo>
                    <a:pt x="108592" y="206572"/>
                    <a:pt x="75747" y="227028"/>
                    <a:pt x="50707" y="227028"/>
                  </a:cubicBezTo>
                  <a:cubicBezTo>
                    <a:pt x="42561" y="227162"/>
                    <a:pt x="34552" y="224913"/>
                    <a:pt x="27668" y="220559"/>
                  </a:cubicBezTo>
                  <a:cubicBezTo>
                    <a:pt x="24860" y="216997"/>
                    <a:pt x="21321" y="214077"/>
                    <a:pt x="17290" y="211996"/>
                  </a:cubicBezTo>
                  <a:close/>
                  <a:moveTo>
                    <a:pt x="96216" y="151388"/>
                  </a:moveTo>
                  <a:cubicBezTo>
                    <a:pt x="98215" y="149770"/>
                    <a:pt x="100309" y="147962"/>
                    <a:pt x="102690" y="145774"/>
                  </a:cubicBezTo>
                  <a:lnTo>
                    <a:pt x="110306" y="139019"/>
                  </a:lnTo>
                  <a:cubicBezTo>
                    <a:pt x="119219" y="131907"/>
                    <a:pt x="127766" y="124349"/>
                    <a:pt x="135916" y="116374"/>
                  </a:cubicBezTo>
                  <a:cubicBezTo>
                    <a:pt x="142651" y="109493"/>
                    <a:pt x="148857" y="102115"/>
                    <a:pt x="154481" y="94301"/>
                  </a:cubicBezTo>
                  <a:lnTo>
                    <a:pt x="167429" y="73083"/>
                  </a:lnTo>
                  <a:cubicBezTo>
                    <a:pt x="164990" y="66717"/>
                    <a:pt x="161408" y="60849"/>
                    <a:pt x="156861" y="55767"/>
                  </a:cubicBezTo>
                  <a:cubicBezTo>
                    <a:pt x="154391" y="53095"/>
                    <a:pt x="150976" y="51491"/>
                    <a:pt x="147341" y="51295"/>
                  </a:cubicBezTo>
                  <a:cubicBezTo>
                    <a:pt x="139534" y="51295"/>
                    <a:pt x="129728" y="58241"/>
                    <a:pt x="117922" y="72227"/>
                  </a:cubicBezTo>
                  <a:cubicBezTo>
                    <a:pt x="102077" y="92113"/>
                    <a:pt x="87907" y="113276"/>
                    <a:pt x="75556" y="135498"/>
                  </a:cubicBezTo>
                  <a:cubicBezTo>
                    <a:pt x="71225" y="142456"/>
                    <a:pt x="67651" y="149856"/>
                    <a:pt x="64893" y="157572"/>
                  </a:cubicBezTo>
                  <a:cubicBezTo>
                    <a:pt x="62132" y="165184"/>
                    <a:pt x="60418" y="170227"/>
                    <a:pt x="59562" y="172510"/>
                  </a:cubicBezTo>
                  <a:cubicBezTo>
                    <a:pt x="65464" y="173366"/>
                    <a:pt x="77650" y="166230"/>
                    <a:pt x="95739" y="151388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118" name="Google Shape;4118;p24"/>
            <p:cNvSpPr/>
            <p:nvPr/>
          </p:nvSpPr>
          <p:spPr>
            <a:xfrm>
              <a:off x="6572024" y="4527915"/>
              <a:ext cx="232589" cy="204193"/>
            </a:xfrm>
            <a:custGeom>
              <a:rect b="b" l="l" r="r" t="t"/>
              <a:pathLst>
                <a:path extrusionOk="0" h="204193" w="232589">
                  <a:moveTo>
                    <a:pt x="171086" y="161759"/>
                  </a:moveTo>
                  <a:cubicBezTo>
                    <a:pt x="171074" y="154462"/>
                    <a:pt x="171647" y="147176"/>
                    <a:pt x="172800" y="139970"/>
                  </a:cubicBezTo>
                  <a:cubicBezTo>
                    <a:pt x="173562" y="131312"/>
                    <a:pt x="174038" y="125318"/>
                    <a:pt x="174038" y="121703"/>
                  </a:cubicBezTo>
                  <a:lnTo>
                    <a:pt x="174038" y="112188"/>
                  </a:lnTo>
                  <a:cubicBezTo>
                    <a:pt x="172832" y="104386"/>
                    <a:pt x="170261" y="100485"/>
                    <a:pt x="166326" y="100485"/>
                  </a:cubicBezTo>
                  <a:cubicBezTo>
                    <a:pt x="159281" y="100485"/>
                    <a:pt x="146238" y="107240"/>
                    <a:pt x="127197" y="120751"/>
                  </a:cubicBezTo>
                  <a:cubicBezTo>
                    <a:pt x="106341" y="135752"/>
                    <a:pt x="86378" y="151954"/>
                    <a:pt x="67408" y="169275"/>
                  </a:cubicBezTo>
                  <a:cubicBezTo>
                    <a:pt x="61755" y="175316"/>
                    <a:pt x="56448" y="181669"/>
                    <a:pt x="51508" y="188304"/>
                  </a:cubicBezTo>
                  <a:cubicBezTo>
                    <a:pt x="49108" y="191947"/>
                    <a:pt x="46116" y="195163"/>
                    <a:pt x="42654" y="197819"/>
                  </a:cubicBezTo>
                  <a:cubicBezTo>
                    <a:pt x="39704" y="199275"/>
                    <a:pt x="36413" y="199901"/>
                    <a:pt x="33134" y="199626"/>
                  </a:cubicBezTo>
                  <a:cubicBezTo>
                    <a:pt x="25612" y="197678"/>
                    <a:pt x="18928" y="193337"/>
                    <a:pt x="14093" y="187258"/>
                  </a:cubicBezTo>
                  <a:cubicBezTo>
                    <a:pt x="8218" y="181511"/>
                    <a:pt x="3442" y="174739"/>
                    <a:pt x="2" y="167277"/>
                  </a:cubicBezTo>
                  <a:cubicBezTo>
                    <a:pt x="-75" y="156498"/>
                    <a:pt x="1929" y="145805"/>
                    <a:pt x="5905" y="135784"/>
                  </a:cubicBezTo>
                  <a:cubicBezTo>
                    <a:pt x="9809" y="125794"/>
                    <a:pt x="15426" y="113140"/>
                    <a:pt x="23518" y="97726"/>
                  </a:cubicBezTo>
                  <a:cubicBezTo>
                    <a:pt x="27163" y="85635"/>
                    <a:pt x="31714" y="73835"/>
                    <a:pt x="37132" y="62427"/>
                  </a:cubicBezTo>
                  <a:cubicBezTo>
                    <a:pt x="42940" y="48631"/>
                    <a:pt x="47224" y="38165"/>
                    <a:pt x="49795" y="30934"/>
                  </a:cubicBezTo>
                  <a:cubicBezTo>
                    <a:pt x="52317" y="23603"/>
                    <a:pt x="53978" y="16004"/>
                    <a:pt x="54746" y="8289"/>
                  </a:cubicBezTo>
                  <a:cubicBezTo>
                    <a:pt x="54746" y="8289"/>
                    <a:pt x="54746" y="7623"/>
                    <a:pt x="54174" y="7623"/>
                  </a:cubicBezTo>
                  <a:cubicBezTo>
                    <a:pt x="54174" y="4418"/>
                    <a:pt x="56773" y="1819"/>
                    <a:pt x="59981" y="1819"/>
                  </a:cubicBezTo>
                  <a:cubicBezTo>
                    <a:pt x="60013" y="1819"/>
                    <a:pt x="60045" y="1819"/>
                    <a:pt x="60077" y="1820"/>
                  </a:cubicBezTo>
                  <a:cubicBezTo>
                    <a:pt x="60839" y="583"/>
                    <a:pt x="63219" y="12"/>
                    <a:pt x="67122" y="12"/>
                  </a:cubicBezTo>
                  <a:cubicBezTo>
                    <a:pt x="76615" y="-209"/>
                    <a:pt x="85916" y="2700"/>
                    <a:pt x="93589" y="8289"/>
                  </a:cubicBezTo>
                  <a:cubicBezTo>
                    <a:pt x="101365" y="14293"/>
                    <a:pt x="105589" y="23808"/>
                    <a:pt x="104823" y="33598"/>
                  </a:cubicBezTo>
                  <a:cubicBezTo>
                    <a:pt x="104808" y="39334"/>
                    <a:pt x="103710" y="45015"/>
                    <a:pt x="101586" y="50344"/>
                  </a:cubicBezTo>
                  <a:cubicBezTo>
                    <a:pt x="99397" y="55672"/>
                    <a:pt x="95398" y="64330"/>
                    <a:pt x="89495" y="76509"/>
                  </a:cubicBezTo>
                  <a:lnTo>
                    <a:pt x="83022" y="89448"/>
                  </a:lnTo>
                  <a:cubicBezTo>
                    <a:pt x="81879" y="91827"/>
                    <a:pt x="80070" y="95252"/>
                    <a:pt x="77690" y="99724"/>
                  </a:cubicBezTo>
                  <a:cubicBezTo>
                    <a:pt x="76102" y="102391"/>
                    <a:pt x="74916" y="105276"/>
                    <a:pt x="74167" y="108287"/>
                  </a:cubicBezTo>
                  <a:cubicBezTo>
                    <a:pt x="84005" y="101627"/>
                    <a:pt x="95589" y="92810"/>
                    <a:pt x="108917" y="81837"/>
                  </a:cubicBezTo>
                  <a:cubicBezTo>
                    <a:pt x="128530" y="66169"/>
                    <a:pt x="144619" y="53991"/>
                    <a:pt x="157187" y="45301"/>
                  </a:cubicBezTo>
                  <a:cubicBezTo>
                    <a:pt x="165161" y="38690"/>
                    <a:pt x="174701" y="34234"/>
                    <a:pt x="184891" y="32361"/>
                  </a:cubicBezTo>
                  <a:cubicBezTo>
                    <a:pt x="192675" y="33343"/>
                    <a:pt x="200080" y="36290"/>
                    <a:pt x="206408" y="40924"/>
                  </a:cubicBezTo>
                  <a:cubicBezTo>
                    <a:pt x="213332" y="44264"/>
                    <a:pt x="219004" y="49733"/>
                    <a:pt x="222593" y="56528"/>
                  </a:cubicBezTo>
                  <a:cubicBezTo>
                    <a:pt x="222593" y="59287"/>
                    <a:pt x="222593" y="63378"/>
                    <a:pt x="221736" y="68897"/>
                  </a:cubicBezTo>
                  <a:cubicBezTo>
                    <a:pt x="220879" y="74415"/>
                    <a:pt x="220593" y="79268"/>
                    <a:pt x="220212" y="83549"/>
                  </a:cubicBezTo>
                  <a:lnTo>
                    <a:pt x="220784" y="101817"/>
                  </a:lnTo>
                  <a:cubicBezTo>
                    <a:pt x="221277" y="106526"/>
                    <a:pt x="221500" y="111259"/>
                    <a:pt x="221450" y="115994"/>
                  </a:cubicBezTo>
                  <a:cubicBezTo>
                    <a:pt x="221794" y="124876"/>
                    <a:pt x="220994" y="133766"/>
                    <a:pt x="219070" y="142444"/>
                  </a:cubicBezTo>
                  <a:cubicBezTo>
                    <a:pt x="219537" y="142952"/>
                    <a:pt x="219923" y="143530"/>
                    <a:pt x="220212" y="144157"/>
                  </a:cubicBezTo>
                  <a:cubicBezTo>
                    <a:pt x="220511" y="144719"/>
                    <a:pt x="220705" y="145332"/>
                    <a:pt x="220784" y="145964"/>
                  </a:cubicBezTo>
                  <a:lnTo>
                    <a:pt x="220212" y="147106"/>
                  </a:lnTo>
                  <a:cubicBezTo>
                    <a:pt x="221429" y="153731"/>
                    <a:pt x="223610" y="160142"/>
                    <a:pt x="226686" y="166135"/>
                  </a:cubicBezTo>
                  <a:cubicBezTo>
                    <a:pt x="228973" y="170721"/>
                    <a:pt x="230945" y="175458"/>
                    <a:pt x="232589" y="180312"/>
                  </a:cubicBezTo>
                  <a:cubicBezTo>
                    <a:pt x="231800" y="186064"/>
                    <a:pt x="228708" y="191249"/>
                    <a:pt x="224021" y="194679"/>
                  </a:cubicBezTo>
                  <a:cubicBezTo>
                    <a:pt x="219734" y="199439"/>
                    <a:pt x="214082" y="202762"/>
                    <a:pt x="207836" y="204193"/>
                  </a:cubicBezTo>
                  <a:cubicBezTo>
                    <a:pt x="183400" y="202798"/>
                    <a:pt x="171150" y="188653"/>
                    <a:pt x="171086" y="161759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119" name="Google Shape;4119;p24"/>
            <p:cNvSpPr/>
            <p:nvPr/>
          </p:nvSpPr>
          <p:spPr>
            <a:xfrm>
              <a:off x="6917945" y="4364372"/>
              <a:ext cx="275582" cy="391995"/>
            </a:xfrm>
            <a:custGeom>
              <a:rect b="b" l="l" r="r" t="t"/>
              <a:pathLst>
                <a:path extrusionOk="0" h="391995" w="275582">
                  <a:moveTo>
                    <a:pt x="154861" y="388573"/>
                  </a:moveTo>
                  <a:cubicBezTo>
                    <a:pt x="150421" y="385331"/>
                    <a:pt x="146802" y="381095"/>
                    <a:pt x="144294" y="376204"/>
                  </a:cubicBezTo>
                  <a:cubicBezTo>
                    <a:pt x="142362" y="370972"/>
                    <a:pt x="140990" y="365550"/>
                    <a:pt x="140200" y="360030"/>
                  </a:cubicBezTo>
                  <a:cubicBezTo>
                    <a:pt x="139200" y="352901"/>
                    <a:pt x="138596" y="345722"/>
                    <a:pt x="138391" y="338527"/>
                  </a:cubicBezTo>
                  <a:lnTo>
                    <a:pt x="137820" y="318546"/>
                  </a:lnTo>
                  <a:lnTo>
                    <a:pt x="113637" y="340334"/>
                  </a:lnTo>
                  <a:cubicBezTo>
                    <a:pt x="88979" y="363455"/>
                    <a:pt x="66035" y="375063"/>
                    <a:pt x="44804" y="375063"/>
                  </a:cubicBezTo>
                  <a:cubicBezTo>
                    <a:pt x="35556" y="372005"/>
                    <a:pt x="27302" y="366517"/>
                    <a:pt x="20907" y="359173"/>
                  </a:cubicBezTo>
                  <a:cubicBezTo>
                    <a:pt x="13248" y="352361"/>
                    <a:pt x="6949" y="344161"/>
                    <a:pt x="2342" y="335006"/>
                  </a:cubicBezTo>
                  <a:cubicBezTo>
                    <a:pt x="551" y="330339"/>
                    <a:pt x="-228" y="325345"/>
                    <a:pt x="57" y="320354"/>
                  </a:cubicBezTo>
                  <a:cubicBezTo>
                    <a:pt x="794" y="301859"/>
                    <a:pt x="4757" y="283634"/>
                    <a:pt x="11768" y="266502"/>
                  </a:cubicBezTo>
                  <a:cubicBezTo>
                    <a:pt x="18287" y="247817"/>
                    <a:pt x="28303" y="230543"/>
                    <a:pt x="41282" y="215599"/>
                  </a:cubicBezTo>
                  <a:cubicBezTo>
                    <a:pt x="49074" y="203358"/>
                    <a:pt x="59767" y="193227"/>
                    <a:pt x="72414" y="186104"/>
                  </a:cubicBezTo>
                  <a:cubicBezTo>
                    <a:pt x="83732" y="179655"/>
                    <a:pt x="96516" y="176215"/>
                    <a:pt x="109544" y="176114"/>
                  </a:cubicBezTo>
                  <a:cubicBezTo>
                    <a:pt x="120450" y="175892"/>
                    <a:pt x="131222" y="178550"/>
                    <a:pt x="140771" y="183820"/>
                  </a:cubicBezTo>
                  <a:cubicBezTo>
                    <a:pt x="144934" y="186131"/>
                    <a:pt x="149544" y="187526"/>
                    <a:pt x="154290" y="187912"/>
                  </a:cubicBezTo>
                  <a:cubicBezTo>
                    <a:pt x="158162" y="187912"/>
                    <a:pt x="160732" y="185343"/>
                    <a:pt x="162002" y="180205"/>
                  </a:cubicBezTo>
                  <a:cubicBezTo>
                    <a:pt x="162002" y="178302"/>
                    <a:pt x="164668" y="170691"/>
                    <a:pt x="169047" y="156704"/>
                  </a:cubicBezTo>
                  <a:lnTo>
                    <a:pt x="175521" y="137675"/>
                  </a:lnTo>
                  <a:cubicBezTo>
                    <a:pt x="184216" y="111796"/>
                    <a:pt x="191674" y="90991"/>
                    <a:pt x="197894" y="75260"/>
                  </a:cubicBezTo>
                  <a:cubicBezTo>
                    <a:pt x="204178" y="59656"/>
                    <a:pt x="211794" y="42340"/>
                    <a:pt x="220839" y="23501"/>
                  </a:cubicBezTo>
                  <a:cubicBezTo>
                    <a:pt x="223813" y="16707"/>
                    <a:pt x="228008" y="10516"/>
                    <a:pt x="233215" y="5233"/>
                  </a:cubicBezTo>
                  <a:cubicBezTo>
                    <a:pt x="236225" y="1888"/>
                    <a:pt x="240520" y="-15"/>
                    <a:pt x="245021" y="0"/>
                  </a:cubicBezTo>
                  <a:cubicBezTo>
                    <a:pt x="250932" y="225"/>
                    <a:pt x="256692" y="1926"/>
                    <a:pt x="261777" y="4948"/>
                  </a:cubicBezTo>
                  <a:cubicBezTo>
                    <a:pt x="267185" y="7595"/>
                    <a:pt x="271471" y="12081"/>
                    <a:pt x="273868" y="17602"/>
                  </a:cubicBezTo>
                  <a:cubicBezTo>
                    <a:pt x="275028" y="20639"/>
                    <a:pt x="275609" y="23866"/>
                    <a:pt x="275582" y="27117"/>
                  </a:cubicBezTo>
                  <a:cubicBezTo>
                    <a:pt x="275496" y="31866"/>
                    <a:pt x="274289" y="36528"/>
                    <a:pt x="272059" y="40722"/>
                  </a:cubicBezTo>
                  <a:cubicBezTo>
                    <a:pt x="257165" y="68533"/>
                    <a:pt x="244433" y="97447"/>
                    <a:pt x="233977" y="127209"/>
                  </a:cubicBezTo>
                  <a:cubicBezTo>
                    <a:pt x="219030" y="167266"/>
                    <a:pt x="207415" y="201898"/>
                    <a:pt x="199227" y="231393"/>
                  </a:cubicBezTo>
                  <a:cubicBezTo>
                    <a:pt x="195411" y="245831"/>
                    <a:pt x="193113" y="260627"/>
                    <a:pt x="192372" y="275541"/>
                  </a:cubicBezTo>
                  <a:cubicBezTo>
                    <a:pt x="191039" y="294570"/>
                    <a:pt x="190373" y="312742"/>
                    <a:pt x="190373" y="330820"/>
                  </a:cubicBezTo>
                  <a:cubicBezTo>
                    <a:pt x="189939" y="341633"/>
                    <a:pt x="190512" y="352463"/>
                    <a:pt x="192087" y="363169"/>
                  </a:cubicBezTo>
                  <a:cubicBezTo>
                    <a:pt x="193033" y="366248"/>
                    <a:pt x="193452" y="369465"/>
                    <a:pt x="193324" y="372684"/>
                  </a:cubicBezTo>
                  <a:cubicBezTo>
                    <a:pt x="193895" y="378221"/>
                    <a:pt x="191275" y="383604"/>
                    <a:pt x="186565" y="386575"/>
                  </a:cubicBezTo>
                  <a:cubicBezTo>
                    <a:pt x="181128" y="389323"/>
                    <a:pt x="175213" y="391003"/>
                    <a:pt x="169142" y="391522"/>
                  </a:cubicBezTo>
                  <a:cubicBezTo>
                    <a:pt x="164180" y="392713"/>
                    <a:pt x="158945" y="391632"/>
                    <a:pt x="154861" y="388573"/>
                  </a:cubicBezTo>
                  <a:close/>
                  <a:moveTo>
                    <a:pt x="102499" y="302942"/>
                  </a:moveTo>
                  <a:cubicBezTo>
                    <a:pt x="111963" y="296402"/>
                    <a:pt x="120567" y="288698"/>
                    <a:pt x="128109" y="280012"/>
                  </a:cubicBezTo>
                  <a:cubicBezTo>
                    <a:pt x="133875" y="272441"/>
                    <a:pt x="138170" y="263857"/>
                    <a:pt x="140771" y="254704"/>
                  </a:cubicBezTo>
                  <a:cubicBezTo>
                    <a:pt x="141634" y="252033"/>
                    <a:pt x="142020" y="249231"/>
                    <a:pt x="141913" y="246426"/>
                  </a:cubicBezTo>
                  <a:cubicBezTo>
                    <a:pt x="141511" y="238931"/>
                    <a:pt x="137861" y="231984"/>
                    <a:pt x="131917" y="227397"/>
                  </a:cubicBezTo>
                  <a:cubicBezTo>
                    <a:pt x="128102" y="224299"/>
                    <a:pt x="123313" y="222648"/>
                    <a:pt x="118398" y="222735"/>
                  </a:cubicBezTo>
                  <a:cubicBezTo>
                    <a:pt x="108414" y="223533"/>
                    <a:pt x="99130" y="228172"/>
                    <a:pt x="92502" y="235675"/>
                  </a:cubicBezTo>
                  <a:cubicBezTo>
                    <a:pt x="82541" y="244710"/>
                    <a:pt x="74173" y="255356"/>
                    <a:pt x="67748" y="267168"/>
                  </a:cubicBezTo>
                  <a:cubicBezTo>
                    <a:pt x="60240" y="282201"/>
                    <a:pt x="54888" y="298216"/>
                    <a:pt x="51849" y="314740"/>
                  </a:cubicBezTo>
                  <a:cubicBezTo>
                    <a:pt x="51015" y="317036"/>
                    <a:pt x="51449" y="319601"/>
                    <a:pt x="52991" y="321496"/>
                  </a:cubicBezTo>
                  <a:cubicBezTo>
                    <a:pt x="55078" y="323419"/>
                    <a:pt x="57873" y="324384"/>
                    <a:pt x="60703" y="324160"/>
                  </a:cubicBezTo>
                  <a:cubicBezTo>
                    <a:pt x="64742" y="323825"/>
                    <a:pt x="68698" y="322829"/>
                    <a:pt x="72413" y="321210"/>
                  </a:cubicBezTo>
                  <a:cubicBezTo>
                    <a:pt x="83202" y="316589"/>
                    <a:pt x="93321" y="310541"/>
                    <a:pt x="102498" y="303228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120" name="Google Shape;4120;p24"/>
            <p:cNvSpPr/>
            <p:nvPr/>
          </p:nvSpPr>
          <p:spPr>
            <a:xfrm>
              <a:off x="7444851" y="4350481"/>
              <a:ext cx="258754" cy="466716"/>
            </a:xfrm>
            <a:custGeom>
              <a:rect b="b" l="l" r="r" t="t"/>
              <a:pathLst>
                <a:path extrusionOk="0" h="466716" w="258754">
                  <a:moveTo>
                    <a:pt x="26865" y="460407"/>
                  </a:moveTo>
                  <a:cubicBezTo>
                    <a:pt x="19064" y="455704"/>
                    <a:pt x="12005" y="449868"/>
                    <a:pt x="5920" y="443091"/>
                  </a:cubicBezTo>
                  <a:cubicBezTo>
                    <a:pt x="3926" y="441175"/>
                    <a:pt x="2340" y="438878"/>
                    <a:pt x="1255" y="436336"/>
                  </a:cubicBezTo>
                  <a:cubicBezTo>
                    <a:pt x="326" y="433580"/>
                    <a:pt x="-93" y="430678"/>
                    <a:pt x="17" y="427773"/>
                  </a:cubicBezTo>
                  <a:lnTo>
                    <a:pt x="1255" y="413025"/>
                  </a:lnTo>
                  <a:cubicBezTo>
                    <a:pt x="3308" y="406371"/>
                    <a:pt x="4304" y="399436"/>
                    <a:pt x="4206" y="392474"/>
                  </a:cubicBezTo>
                  <a:cubicBezTo>
                    <a:pt x="5070" y="382516"/>
                    <a:pt x="6437" y="372609"/>
                    <a:pt x="8300" y="362789"/>
                  </a:cubicBezTo>
                  <a:cubicBezTo>
                    <a:pt x="11061" y="346043"/>
                    <a:pt x="13251" y="334245"/>
                    <a:pt x="14774" y="326538"/>
                  </a:cubicBezTo>
                  <a:lnTo>
                    <a:pt x="16583" y="319497"/>
                  </a:lnTo>
                  <a:cubicBezTo>
                    <a:pt x="19725" y="306558"/>
                    <a:pt x="22010" y="294569"/>
                    <a:pt x="23628" y="283628"/>
                  </a:cubicBezTo>
                  <a:cubicBezTo>
                    <a:pt x="26770" y="274113"/>
                    <a:pt x="29436" y="264123"/>
                    <a:pt x="31530" y="254418"/>
                  </a:cubicBezTo>
                  <a:cubicBezTo>
                    <a:pt x="33221" y="247968"/>
                    <a:pt x="34304" y="241375"/>
                    <a:pt x="34767" y="234723"/>
                  </a:cubicBezTo>
                  <a:cubicBezTo>
                    <a:pt x="34332" y="228446"/>
                    <a:pt x="37557" y="222480"/>
                    <a:pt x="43050" y="219405"/>
                  </a:cubicBezTo>
                  <a:cubicBezTo>
                    <a:pt x="45071" y="212670"/>
                    <a:pt x="48053" y="206261"/>
                    <a:pt x="51904" y="200376"/>
                  </a:cubicBezTo>
                  <a:cubicBezTo>
                    <a:pt x="61361" y="173735"/>
                    <a:pt x="68311" y="154706"/>
                    <a:pt x="72754" y="143289"/>
                  </a:cubicBezTo>
                  <a:cubicBezTo>
                    <a:pt x="76761" y="132833"/>
                    <a:pt x="81600" y="122715"/>
                    <a:pt x="87225" y="113032"/>
                  </a:cubicBezTo>
                  <a:cubicBezTo>
                    <a:pt x="91136" y="99926"/>
                    <a:pt x="96873" y="87434"/>
                    <a:pt x="104267" y="75926"/>
                  </a:cubicBezTo>
                  <a:cubicBezTo>
                    <a:pt x="110134" y="65013"/>
                    <a:pt x="117685" y="55091"/>
                    <a:pt x="126641" y="46526"/>
                  </a:cubicBezTo>
                  <a:cubicBezTo>
                    <a:pt x="136803" y="35460"/>
                    <a:pt x="147646" y="25037"/>
                    <a:pt x="159106" y="15318"/>
                  </a:cubicBezTo>
                  <a:cubicBezTo>
                    <a:pt x="174169" y="6463"/>
                    <a:pt x="191083" y="1219"/>
                    <a:pt x="208517" y="0"/>
                  </a:cubicBezTo>
                  <a:cubicBezTo>
                    <a:pt x="219942" y="0"/>
                    <a:pt x="233080" y="7072"/>
                    <a:pt x="247932" y="21217"/>
                  </a:cubicBezTo>
                  <a:cubicBezTo>
                    <a:pt x="251610" y="24680"/>
                    <a:pt x="254811" y="28615"/>
                    <a:pt x="257452" y="32920"/>
                  </a:cubicBezTo>
                  <a:cubicBezTo>
                    <a:pt x="258509" y="36563"/>
                    <a:pt x="258928" y="40362"/>
                    <a:pt x="258690" y="44147"/>
                  </a:cubicBezTo>
                  <a:cubicBezTo>
                    <a:pt x="253759" y="58212"/>
                    <a:pt x="246799" y="71482"/>
                    <a:pt x="238031" y="83537"/>
                  </a:cubicBezTo>
                  <a:cubicBezTo>
                    <a:pt x="225845" y="102566"/>
                    <a:pt x="218228" y="112081"/>
                    <a:pt x="215086" y="112081"/>
                  </a:cubicBezTo>
                  <a:cubicBezTo>
                    <a:pt x="212037" y="113306"/>
                    <a:pt x="208833" y="114106"/>
                    <a:pt x="205566" y="114460"/>
                  </a:cubicBezTo>
                  <a:cubicBezTo>
                    <a:pt x="202255" y="114558"/>
                    <a:pt x="199050" y="113284"/>
                    <a:pt x="196712" y="110939"/>
                  </a:cubicBezTo>
                  <a:cubicBezTo>
                    <a:pt x="194202" y="108014"/>
                    <a:pt x="192938" y="104223"/>
                    <a:pt x="193189" y="100378"/>
                  </a:cubicBezTo>
                  <a:cubicBezTo>
                    <a:pt x="193609" y="91340"/>
                    <a:pt x="196015" y="82504"/>
                    <a:pt x="200234" y="74499"/>
                  </a:cubicBezTo>
                  <a:cubicBezTo>
                    <a:pt x="204342" y="69896"/>
                    <a:pt x="206847" y="64088"/>
                    <a:pt x="207375" y="57943"/>
                  </a:cubicBezTo>
                  <a:cubicBezTo>
                    <a:pt x="207375" y="51283"/>
                    <a:pt x="202043" y="47953"/>
                    <a:pt x="191475" y="47953"/>
                  </a:cubicBezTo>
                  <a:cubicBezTo>
                    <a:pt x="184487" y="52761"/>
                    <a:pt x="178095" y="58383"/>
                    <a:pt x="172434" y="64698"/>
                  </a:cubicBezTo>
                  <a:cubicBezTo>
                    <a:pt x="162913" y="74213"/>
                    <a:pt x="158630" y="80302"/>
                    <a:pt x="158630" y="82681"/>
                  </a:cubicBezTo>
                  <a:lnTo>
                    <a:pt x="155297" y="88865"/>
                  </a:lnTo>
                  <a:cubicBezTo>
                    <a:pt x="153044" y="92951"/>
                    <a:pt x="150397" y="96807"/>
                    <a:pt x="147395" y="100378"/>
                  </a:cubicBezTo>
                  <a:cubicBezTo>
                    <a:pt x="142728" y="105730"/>
                    <a:pt x="139139" y="111933"/>
                    <a:pt x="136827" y="118646"/>
                  </a:cubicBezTo>
                  <a:cubicBezTo>
                    <a:pt x="136827" y="123689"/>
                    <a:pt x="135590" y="126257"/>
                    <a:pt x="133305" y="126257"/>
                  </a:cubicBezTo>
                  <a:cubicBezTo>
                    <a:pt x="132270" y="128449"/>
                    <a:pt x="131379" y="130705"/>
                    <a:pt x="130639" y="133013"/>
                  </a:cubicBezTo>
                  <a:cubicBezTo>
                    <a:pt x="129052" y="137167"/>
                    <a:pt x="127175" y="141204"/>
                    <a:pt x="125022" y="145096"/>
                  </a:cubicBezTo>
                  <a:cubicBezTo>
                    <a:pt x="123404" y="148617"/>
                    <a:pt x="121499" y="152518"/>
                    <a:pt x="119119" y="156894"/>
                  </a:cubicBezTo>
                  <a:cubicBezTo>
                    <a:pt x="117553" y="160063"/>
                    <a:pt x="115567" y="163007"/>
                    <a:pt x="113217" y="165648"/>
                  </a:cubicBezTo>
                  <a:lnTo>
                    <a:pt x="113788" y="165648"/>
                  </a:lnTo>
                  <a:lnTo>
                    <a:pt x="107314" y="181251"/>
                  </a:lnTo>
                  <a:cubicBezTo>
                    <a:pt x="105330" y="185497"/>
                    <a:pt x="103768" y="189926"/>
                    <a:pt x="102649" y="194477"/>
                  </a:cubicBezTo>
                  <a:cubicBezTo>
                    <a:pt x="102649" y="196094"/>
                    <a:pt x="105029" y="196855"/>
                    <a:pt x="109694" y="196855"/>
                  </a:cubicBezTo>
                  <a:cubicBezTo>
                    <a:pt x="122106" y="196262"/>
                    <a:pt x="134392" y="194088"/>
                    <a:pt x="146253" y="190386"/>
                  </a:cubicBezTo>
                  <a:cubicBezTo>
                    <a:pt x="149850" y="189123"/>
                    <a:pt x="153593" y="188323"/>
                    <a:pt x="157392" y="188007"/>
                  </a:cubicBezTo>
                  <a:cubicBezTo>
                    <a:pt x="161414" y="188281"/>
                    <a:pt x="165383" y="189081"/>
                    <a:pt x="169197" y="190386"/>
                  </a:cubicBezTo>
                  <a:cubicBezTo>
                    <a:pt x="174693" y="195099"/>
                    <a:pt x="178420" y="201542"/>
                    <a:pt x="179765" y="208654"/>
                  </a:cubicBezTo>
                  <a:cubicBezTo>
                    <a:pt x="182526" y="218168"/>
                    <a:pt x="183097" y="223972"/>
                    <a:pt x="181574" y="226255"/>
                  </a:cubicBezTo>
                  <a:cubicBezTo>
                    <a:pt x="180051" y="228539"/>
                    <a:pt x="176909" y="230061"/>
                    <a:pt x="168911" y="232725"/>
                  </a:cubicBezTo>
                  <a:cubicBezTo>
                    <a:pt x="160735" y="235515"/>
                    <a:pt x="152367" y="237709"/>
                    <a:pt x="143872" y="239290"/>
                  </a:cubicBezTo>
                  <a:lnTo>
                    <a:pt x="119690" y="244523"/>
                  </a:lnTo>
                  <a:cubicBezTo>
                    <a:pt x="97317" y="249280"/>
                    <a:pt x="86178" y="252420"/>
                    <a:pt x="86178" y="254037"/>
                  </a:cubicBezTo>
                  <a:cubicBezTo>
                    <a:pt x="84487" y="254134"/>
                    <a:pt x="82938" y="255013"/>
                    <a:pt x="81989" y="256416"/>
                  </a:cubicBezTo>
                  <a:cubicBezTo>
                    <a:pt x="80925" y="257742"/>
                    <a:pt x="80323" y="259379"/>
                    <a:pt x="80276" y="261078"/>
                  </a:cubicBezTo>
                  <a:cubicBezTo>
                    <a:pt x="80506" y="265334"/>
                    <a:pt x="79688" y="269580"/>
                    <a:pt x="77895" y="273447"/>
                  </a:cubicBezTo>
                  <a:cubicBezTo>
                    <a:pt x="74061" y="286441"/>
                    <a:pt x="70884" y="299619"/>
                    <a:pt x="68375" y="312932"/>
                  </a:cubicBezTo>
                  <a:cubicBezTo>
                    <a:pt x="65243" y="325446"/>
                    <a:pt x="62984" y="338163"/>
                    <a:pt x="61615" y="350990"/>
                  </a:cubicBezTo>
                  <a:cubicBezTo>
                    <a:pt x="57823" y="357346"/>
                    <a:pt x="56156" y="364745"/>
                    <a:pt x="56855" y="372112"/>
                  </a:cubicBezTo>
                  <a:cubicBezTo>
                    <a:pt x="54490" y="376666"/>
                    <a:pt x="53280" y="381730"/>
                    <a:pt x="53333" y="386860"/>
                  </a:cubicBezTo>
                  <a:cubicBezTo>
                    <a:pt x="53370" y="388841"/>
                    <a:pt x="53178" y="390821"/>
                    <a:pt x="52761" y="392759"/>
                  </a:cubicBezTo>
                  <a:cubicBezTo>
                    <a:pt x="52761" y="394757"/>
                    <a:pt x="52761" y="399419"/>
                    <a:pt x="51619" y="406841"/>
                  </a:cubicBezTo>
                  <a:cubicBezTo>
                    <a:pt x="50816" y="413694"/>
                    <a:pt x="50402" y="420587"/>
                    <a:pt x="50381" y="427487"/>
                  </a:cubicBezTo>
                  <a:lnTo>
                    <a:pt x="48667" y="444518"/>
                  </a:lnTo>
                  <a:cubicBezTo>
                    <a:pt x="48311" y="448862"/>
                    <a:pt x="47707" y="453183"/>
                    <a:pt x="46858" y="457458"/>
                  </a:cubicBezTo>
                  <a:cubicBezTo>
                    <a:pt x="46402" y="460748"/>
                    <a:pt x="44977" y="463828"/>
                    <a:pt x="42765" y="466306"/>
                  </a:cubicBezTo>
                  <a:cubicBezTo>
                    <a:pt x="40194" y="467639"/>
                    <a:pt x="34767" y="465736"/>
                    <a:pt x="26865" y="460407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121" name="Google Shape;4121;p24"/>
            <p:cNvSpPr/>
            <p:nvPr/>
          </p:nvSpPr>
          <p:spPr>
            <a:xfrm>
              <a:off x="7694439" y="4511551"/>
              <a:ext cx="258509" cy="227889"/>
            </a:xfrm>
            <a:custGeom>
              <a:rect b="b" l="l" r="r" t="t"/>
              <a:pathLst>
                <a:path extrusionOk="0" h="227889" w="258509">
                  <a:moveTo>
                    <a:pt x="17290" y="211994"/>
                  </a:moveTo>
                  <a:cubicBezTo>
                    <a:pt x="11864" y="208093"/>
                    <a:pt x="9102" y="205714"/>
                    <a:pt x="9102" y="204953"/>
                  </a:cubicBezTo>
                  <a:cubicBezTo>
                    <a:pt x="8811" y="202480"/>
                    <a:pt x="7893" y="200123"/>
                    <a:pt x="6436" y="198103"/>
                  </a:cubicBezTo>
                  <a:cubicBezTo>
                    <a:pt x="4628" y="195248"/>
                    <a:pt x="3010" y="192584"/>
                    <a:pt x="1391" y="190205"/>
                  </a:cubicBezTo>
                  <a:cubicBezTo>
                    <a:pt x="-1751" y="187066"/>
                    <a:pt x="439" y="176885"/>
                    <a:pt x="7865" y="159569"/>
                  </a:cubicBezTo>
                  <a:cubicBezTo>
                    <a:pt x="15291" y="142252"/>
                    <a:pt x="25383" y="121511"/>
                    <a:pt x="37950" y="98390"/>
                  </a:cubicBezTo>
                  <a:cubicBezTo>
                    <a:pt x="41544" y="94609"/>
                    <a:pt x="44735" y="90464"/>
                    <a:pt x="47470" y="86022"/>
                  </a:cubicBezTo>
                  <a:cubicBezTo>
                    <a:pt x="49461" y="82382"/>
                    <a:pt x="51926" y="79023"/>
                    <a:pt x="54801" y="76031"/>
                  </a:cubicBezTo>
                  <a:cubicBezTo>
                    <a:pt x="54819" y="74395"/>
                    <a:pt x="55467" y="72827"/>
                    <a:pt x="56610" y="71655"/>
                  </a:cubicBezTo>
                  <a:cubicBezTo>
                    <a:pt x="57559" y="70340"/>
                    <a:pt x="59082" y="69561"/>
                    <a:pt x="60704" y="69562"/>
                  </a:cubicBezTo>
                  <a:lnTo>
                    <a:pt x="65369" y="60047"/>
                  </a:lnTo>
                  <a:cubicBezTo>
                    <a:pt x="72013" y="50724"/>
                    <a:pt x="79748" y="42228"/>
                    <a:pt x="88409" y="34738"/>
                  </a:cubicBezTo>
                  <a:cubicBezTo>
                    <a:pt x="98230" y="24603"/>
                    <a:pt x="109077" y="15515"/>
                    <a:pt x="120779" y="7622"/>
                  </a:cubicBezTo>
                  <a:cubicBezTo>
                    <a:pt x="127870" y="2672"/>
                    <a:pt x="136311" y="15"/>
                    <a:pt x="144961" y="10"/>
                  </a:cubicBezTo>
                  <a:cubicBezTo>
                    <a:pt x="153722" y="-197"/>
                    <a:pt x="162267" y="2740"/>
                    <a:pt x="169048" y="8288"/>
                  </a:cubicBezTo>
                  <a:lnTo>
                    <a:pt x="184947" y="21799"/>
                  </a:lnTo>
                  <a:cubicBezTo>
                    <a:pt x="196752" y="31313"/>
                    <a:pt x="203417" y="37307"/>
                    <a:pt x="204940" y="38829"/>
                  </a:cubicBezTo>
                  <a:lnTo>
                    <a:pt x="226742" y="57858"/>
                  </a:lnTo>
                  <a:lnTo>
                    <a:pt x="217222" y="87353"/>
                  </a:lnTo>
                  <a:cubicBezTo>
                    <a:pt x="213847" y="96993"/>
                    <a:pt x="212047" y="107113"/>
                    <a:pt x="211890" y="117324"/>
                  </a:cubicBezTo>
                  <a:cubicBezTo>
                    <a:pt x="211894" y="132149"/>
                    <a:pt x="216193" y="146656"/>
                    <a:pt x="224267" y="159093"/>
                  </a:cubicBezTo>
                  <a:cubicBezTo>
                    <a:pt x="225961" y="163096"/>
                    <a:pt x="228728" y="166553"/>
                    <a:pt x="232264" y="169083"/>
                  </a:cubicBezTo>
                  <a:cubicBezTo>
                    <a:pt x="236224" y="171718"/>
                    <a:pt x="240766" y="173351"/>
                    <a:pt x="245498" y="173840"/>
                  </a:cubicBezTo>
                  <a:cubicBezTo>
                    <a:pt x="254161" y="175363"/>
                    <a:pt x="258445" y="179740"/>
                    <a:pt x="258445" y="186780"/>
                  </a:cubicBezTo>
                  <a:cubicBezTo>
                    <a:pt x="258865" y="193450"/>
                    <a:pt x="257237" y="200089"/>
                    <a:pt x="253780" y="205809"/>
                  </a:cubicBezTo>
                  <a:cubicBezTo>
                    <a:pt x="251099" y="209777"/>
                    <a:pt x="247131" y="212700"/>
                    <a:pt x="242546" y="214087"/>
                  </a:cubicBezTo>
                  <a:cubicBezTo>
                    <a:pt x="238252" y="214686"/>
                    <a:pt x="233931" y="215067"/>
                    <a:pt x="229598" y="215229"/>
                  </a:cubicBezTo>
                  <a:cubicBezTo>
                    <a:pt x="218552" y="215359"/>
                    <a:pt x="207705" y="212285"/>
                    <a:pt x="198371" y="206380"/>
                  </a:cubicBezTo>
                  <a:cubicBezTo>
                    <a:pt x="187557" y="198813"/>
                    <a:pt x="179002" y="188455"/>
                    <a:pt x="173618" y="176410"/>
                  </a:cubicBezTo>
                  <a:cubicBezTo>
                    <a:pt x="171210" y="172270"/>
                    <a:pt x="169140" y="167942"/>
                    <a:pt x="167429" y="163470"/>
                  </a:cubicBezTo>
                  <a:cubicBezTo>
                    <a:pt x="165617" y="159284"/>
                    <a:pt x="164153" y="154956"/>
                    <a:pt x="163049" y="150530"/>
                  </a:cubicBezTo>
                  <a:cubicBezTo>
                    <a:pt x="158694" y="156323"/>
                    <a:pt x="153852" y="161734"/>
                    <a:pt x="148578" y="166705"/>
                  </a:cubicBezTo>
                  <a:cubicBezTo>
                    <a:pt x="108148" y="207427"/>
                    <a:pt x="75366" y="227820"/>
                    <a:pt x="50231" y="227883"/>
                  </a:cubicBezTo>
                  <a:cubicBezTo>
                    <a:pt x="42114" y="228021"/>
                    <a:pt x="34135" y="225771"/>
                    <a:pt x="27287" y="221413"/>
                  </a:cubicBezTo>
                  <a:cubicBezTo>
                    <a:pt x="24637" y="217621"/>
                    <a:pt x="21234" y="214415"/>
                    <a:pt x="17290" y="211994"/>
                  </a:cubicBezTo>
                  <a:close/>
                  <a:moveTo>
                    <a:pt x="96216" y="151386"/>
                  </a:moveTo>
                  <a:cubicBezTo>
                    <a:pt x="98215" y="149769"/>
                    <a:pt x="100405" y="147961"/>
                    <a:pt x="102689" y="145773"/>
                  </a:cubicBezTo>
                  <a:cubicBezTo>
                    <a:pt x="104974" y="143584"/>
                    <a:pt x="107640" y="141396"/>
                    <a:pt x="110401" y="139018"/>
                  </a:cubicBezTo>
                  <a:cubicBezTo>
                    <a:pt x="121350" y="129979"/>
                    <a:pt x="129442" y="122462"/>
                    <a:pt x="136011" y="116373"/>
                  </a:cubicBezTo>
                  <a:cubicBezTo>
                    <a:pt x="142911" y="109509"/>
                    <a:pt x="149276" y="102130"/>
                    <a:pt x="155052" y="94299"/>
                  </a:cubicBezTo>
                  <a:lnTo>
                    <a:pt x="167620" y="73462"/>
                  </a:lnTo>
                  <a:cubicBezTo>
                    <a:pt x="165120" y="67105"/>
                    <a:pt x="161509" y="61241"/>
                    <a:pt x="156957" y="56146"/>
                  </a:cubicBezTo>
                  <a:cubicBezTo>
                    <a:pt x="154486" y="53475"/>
                    <a:pt x="151071" y="51871"/>
                    <a:pt x="147436" y="51674"/>
                  </a:cubicBezTo>
                  <a:cubicBezTo>
                    <a:pt x="139629" y="51674"/>
                    <a:pt x="129823" y="58620"/>
                    <a:pt x="118017" y="72606"/>
                  </a:cubicBezTo>
                  <a:cubicBezTo>
                    <a:pt x="102172" y="92492"/>
                    <a:pt x="88002" y="113655"/>
                    <a:pt x="75651" y="135878"/>
                  </a:cubicBezTo>
                  <a:cubicBezTo>
                    <a:pt x="71320" y="142835"/>
                    <a:pt x="67745" y="150235"/>
                    <a:pt x="64988" y="157951"/>
                  </a:cubicBezTo>
                  <a:cubicBezTo>
                    <a:pt x="62322" y="165563"/>
                    <a:pt x="60514" y="170606"/>
                    <a:pt x="59752" y="172889"/>
                  </a:cubicBezTo>
                  <a:cubicBezTo>
                    <a:pt x="66036" y="173365"/>
                    <a:pt x="78222" y="166229"/>
                    <a:pt x="96216" y="151386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122" name="Google Shape;4122;p24"/>
            <p:cNvSpPr/>
            <p:nvPr/>
          </p:nvSpPr>
          <p:spPr>
            <a:xfrm>
              <a:off x="8042106" y="4510366"/>
              <a:ext cx="215626" cy="226784"/>
            </a:xfrm>
            <a:custGeom>
              <a:rect b="b" l="l" r="r" t="t"/>
              <a:pathLst>
                <a:path extrusionOk="0" h="226784" w="215626">
                  <a:moveTo>
                    <a:pt x="3603" y="206709"/>
                  </a:moveTo>
                  <a:cubicBezTo>
                    <a:pt x="247" y="201922"/>
                    <a:pt x="-833" y="195902"/>
                    <a:pt x="652" y="190249"/>
                  </a:cubicBezTo>
                  <a:cubicBezTo>
                    <a:pt x="2238" y="174519"/>
                    <a:pt x="5168" y="158953"/>
                    <a:pt x="9411" y="143723"/>
                  </a:cubicBezTo>
                  <a:lnTo>
                    <a:pt x="12362" y="131925"/>
                  </a:lnTo>
                  <a:cubicBezTo>
                    <a:pt x="16672" y="110514"/>
                    <a:pt x="22885" y="89531"/>
                    <a:pt x="30928" y="69224"/>
                  </a:cubicBezTo>
                  <a:cubicBezTo>
                    <a:pt x="37981" y="47230"/>
                    <a:pt x="47365" y="26051"/>
                    <a:pt x="58918" y="6047"/>
                  </a:cubicBezTo>
                  <a:cubicBezTo>
                    <a:pt x="64541" y="1518"/>
                    <a:pt x="71729" y="-603"/>
                    <a:pt x="78911" y="149"/>
                  </a:cubicBezTo>
                  <a:cubicBezTo>
                    <a:pt x="84799" y="-499"/>
                    <a:pt x="90708" y="1173"/>
                    <a:pt x="95381" y="4811"/>
                  </a:cubicBezTo>
                  <a:cubicBezTo>
                    <a:pt x="98782" y="7743"/>
                    <a:pt x="100556" y="12138"/>
                    <a:pt x="100142" y="16608"/>
                  </a:cubicBezTo>
                  <a:cubicBezTo>
                    <a:pt x="100142" y="25679"/>
                    <a:pt x="94461" y="41537"/>
                    <a:pt x="83100" y="64181"/>
                  </a:cubicBezTo>
                  <a:lnTo>
                    <a:pt x="77197" y="76550"/>
                  </a:lnTo>
                  <a:cubicBezTo>
                    <a:pt x="74668" y="81107"/>
                    <a:pt x="72411" y="85809"/>
                    <a:pt x="70438" y="90632"/>
                  </a:cubicBezTo>
                  <a:cubicBezTo>
                    <a:pt x="68629" y="95009"/>
                    <a:pt x="68724" y="96911"/>
                    <a:pt x="70438" y="96531"/>
                  </a:cubicBezTo>
                  <a:cubicBezTo>
                    <a:pt x="79158" y="84633"/>
                    <a:pt x="89809" y="74277"/>
                    <a:pt x="101950" y="65894"/>
                  </a:cubicBezTo>
                  <a:cubicBezTo>
                    <a:pt x="112763" y="56945"/>
                    <a:pt x="124290" y="48894"/>
                    <a:pt x="136415" y="41822"/>
                  </a:cubicBezTo>
                  <a:cubicBezTo>
                    <a:pt x="139784" y="39916"/>
                    <a:pt x="143322" y="38323"/>
                    <a:pt x="146982" y="37065"/>
                  </a:cubicBezTo>
                  <a:cubicBezTo>
                    <a:pt x="150002" y="36071"/>
                    <a:pt x="152959" y="34895"/>
                    <a:pt x="155836" y="33545"/>
                  </a:cubicBezTo>
                  <a:cubicBezTo>
                    <a:pt x="163343" y="29934"/>
                    <a:pt x="171594" y="28141"/>
                    <a:pt x="179924" y="28312"/>
                  </a:cubicBezTo>
                  <a:cubicBezTo>
                    <a:pt x="185430" y="28180"/>
                    <a:pt x="190914" y="29051"/>
                    <a:pt x="196109" y="30881"/>
                  </a:cubicBezTo>
                  <a:cubicBezTo>
                    <a:pt x="200263" y="32092"/>
                    <a:pt x="203719" y="34992"/>
                    <a:pt x="205629" y="38873"/>
                  </a:cubicBezTo>
                  <a:cubicBezTo>
                    <a:pt x="205888" y="41350"/>
                    <a:pt x="207038" y="43649"/>
                    <a:pt x="208866" y="45342"/>
                  </a:cubicBezTo>
                  <a:cubicBezTo>
                    <a:pt x="210048" y="46433"/>
                    <a:pt x="211323" y="47420"/>
                    <a:pt x="212675" y="48292"/>
                  </a:cubicBezTo>
                  <a:cubicBezTo>
                    <a:pt x="213699" y="48176"/>
                    <a:pt x="214675" y="48761"/>
                    <a:pt x="215055" y="49719"/>
                  </a:cubicBezTo>
                  <a:cubicBezTo>
                    <a:pt x="215343" y="50386"/>
                    <a:pt x="215536" y="51091"/>
                    <a:pt x="215626" y="51812"/>
                  </a:cubicBezTo>
                  <a:cubicBezTo>
                    <a:pt x="215626" y="54952"/>
                    <a:pt x="212865" y="58948"/>
                    <a:pt x="207438" y="63896"/>
                  </a:cubicBezTo>
                  <a:cubicBezTo>
                    <a:pt x="202786" y="68393"/>
                    <a:pt x="196744" y="71177"/>
                    <a:pt x="190301" y="71793"/>
                  </a:cubicBezTo>
                  <a:cubicBezTo>
                    <a:pt x="185700" y="72277"/>
                    <a:pt x="181167" y="73266"/>
                    <a:pt x="176782" y="74742"/>
                  </a:cubicBezTo>
                  <a:cubicBezTo>
                    <a:pt x="171955" y="76382"/>
                    <a:pt x="167247" y="78354"/>
                    <a:pt x="162692" y="80641"/>
                  </a:cubicBezTo>
                  <a:lnTo>
                    <a:pt x="147364" y="89490"/>
                  </a:lnTo>
                  <a:cubicBezTo>
                    <a:pt x="135603" y="95225"/>
                    <a:pt x="124275" y="101807"/>
                    <a:pt x="113471" y="109185"/>
                  </a:cubicBezTo>
                  <a:cubicBezTo>
                    <a:pt x="103283" y="116517"/>
                    <a:pt x="93901" y="124904"/>
                    <a:pt x="85480" y="134208"/>
                  </a:cubicBezTo>
                  <a:cubicBezTo>
                    <a:pt x="83576" y="136206"/>
                    <a:pt x="80720" y="138870"/>
                    <a:pt x="77007" y="142486"/>
                  </a:cubicBezTo>
                  <a:cubicBezTo>
                    <a:pt x="73227" y="146070"/>
                    <a:pt x="70017" y="150208"/>
                    <a:pt x="67486" y="154760"/>
                  </a:cubicBezTo>
                  <a:cubicBezTo>
                    <a:pt x="63133" y="161237"/>
                    <a:pt x="60212" y="168568"/>
                    <a:pt x="58917" y="176263"/>
                  </a:cubicBezTo>
                  <a:cubicBezTo>
                    <a:pt x="56848" y="183293"/>
                    <a:pt x="55382" y="190486"/>
                    <a:pt x="54538" y="197766"/>
                  </a:cubicBezTo>
                  <a:cubicBezTo>
                    <a:pt x="54062" y="198907"/>
                    <a:pt x="53301" y="201286"/>
                    <a:pt x="52158" y="204806"/>
                  </a:cubicBezTo>
                  <a:cubicBezTo>
                    <a:pt x="51009" y="208290"/>
                    <a:pt x="49199" y="211521"/>
                    <a:pt x="46827" y="214320"/>
                  </a:cubicBezTo>
                  <a:cubicBezTo>
                    <a:pt x="44210" y="217787"/>
                    <a:pt x="41243" y="220975"/>
                    <a:pt x="37973" y="223835"/>
                  </a:cubicBezTo>
                  <a:cubicBezTo>
                    <a:pt x="35889" y="225730"/>
                    <a:pt x="33174" y="226782"/>
                    <a:pt x="30356" y="226784"/>
                  </a:cubicBezTo>
                  <a:cubicBezTo>
                    <a:pt x="25048" y="226052"/>
                    <a:pt x="20215" y="223331"/>
                    <a:pt x="16837" y="219173"/>
                  </a:cubicBezTo>
                  <a:cubicBezTo>
                    <a:pt x="11977" y="215522"/>
                    <a:pt x="7538" y="211342"/>
                    <a:pt x="3604" y="206709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123" name="Google Shape;4123;p24"/>
            <p:cNvSpPr/>
            <p:nvPr/>
          </p:nvSpPr>
          <p:spPr>
            <a:xfrm>
              <a:off x="8329421" y="4514651"/>
              <a:ext cx="327636" cy="217194"/>
            </a:xfrm>
            <a:custGeom>
              <a:rect b="b" l="l" r="r" t="t"/>
              <a:pathLst>
                <a:path extrusionOk="0" h="217194" w="327636">
                  <a:moveTo>
                    <a:pt x="277429" y="214793"/>
                  </a:moveTo>
                  <a:cubicBezTo>
                    <a:pt x="272952" y="212627"/>
                    <a:pt x="268866" y="209734"/>
                    <a:pt x="265337" y="206230"/>
                  </a:cubicBezTo>
                  <a:cubicBezTo>
                    <a:pt x="259773" y="200831"/>
                    <a:pt x="255368" y="194357"/>
                    <a:pt x="252389" y="187201"/>
                  </a:cubicBezTo>
                  <a:cubicBezTo>
                    <a:pt x="248469" y="177574"/>
                    <a:pt x="246588" y="167240"/>
                    <a:pt x="246867" y="156850"/>
                  </a:cubicBezTo>
                  <a:cubicBezTo>
                    <a:pt x="246805" y="150257"/>
                    <a:pt x="247283" y="143670"/>
                    <a:pt x="248296" y="137155"/>
                  </a:cubicBezTo>
                  <a:cubicBezTo>
                    <a:pt x="248998" y="133569"/>
                    <a:pt x="249507" y="129949"/>
                    <a:pt x="249819" y="126308"/>
                  </a:cubicBezTo>
                  <a:cubicBezTo>
                    <a:pt x="249819" y="124310"/>
                    <a:pt x="249153" y="123359"/>
                    <a:pt x="248010" y="123359"/>
                  </a:cubicBezTo>
                  <a:cubicBezTo>
                    <a:pt x="237855" y="123359"/>
                    <a:pt x="215640" y="141976"/>
                    <a:pt x="181367" y="179209"/>
                  </a:cubicBezTo>
                  <a:cubicBezTo>
                    <a:pt x="180223" y="180018"/>
                    <a:pt x="179225" y="181015"/>
                    <a:pt x="178415" y="182159"/>
                  </a:cubicBezTo>
                  <a:cubicBezTo>
                    <a:pt x="173847" y="185600"/>
                    <a:pt x="169521" y="189351"/>
                    <a:pt x="165468" y="193386"/>
                  </a:cubicBezTo>
                  <a:cubicBezTo>
                    <a:pt x="160952" y="197768"/>
                    <a:pt x="156115" y="201808"/>
                    <a:pt x="150996" y="205469"/>
                  </a:cubicBezTo>
                  <a:cubicBezTo>
                    <a:pt x="147433" y="207920"/>
                    <a:pt x="143305" y="209427"/>
                    <a:pt x="139000" y="209846"/>
                  </a:cubicBezTo>
                  <a:cubicBezTo>
                    <a:pt x="135742" y="209676"/>
                    <a:pt x="132630" y="208439"/>
                    <a:pt x="130146" y="206325"/>
                  </a:cubicBezTo>
                  <a:lnTo>
                    <a:pt x="123672" y="200997"/>
                  </a:lnTo>
                  <a:cubicBezTo>
                    <a:pt x="121317" y="199389"/>
                    <a:pt x="119468" y="197146"/>
                    <a:pt x="118341" y="194528"/>
                  </a:cubicBezTo>
                  <a:cubicBezTo>
                    <a:pt x="116891" y="191795"/>
                    <a:pt x="116077" y="188770"/>
                    <a:pt x="115961" y="185679"/>
                  </a:cubicBezTo>
                  <a:lnTo>
                    <a:pt x="115961" y="182729"/>
                  </a:lnTo>
                  <a:lnTo>
                    <a:pt x="129575" y="143339"/>
                  </a:lnTo>
                  <a:cubicBezTo>
                    <a:pt x="135952" y="131278"/>
                    <a:pt x="140874" y="118503"/>
                    <a:pt x="144236" y="105281"/>
                  </a:cubicBezTo>
                  <a:cubicBezTo>
                    <a:pt x="144236" y="104520"/>
                    <a:pt x="144046" y="104139"/>
                    <a:pt x="143665" y="104139"/>
                  </a:cubicBezTo>
                  <a:cubicBezTo>
                    <a:pt x="140143" y="104139"/>
                    <a:pt x="134906" y="106708"/>
                    <a:pt x="128051" y="113178"/>
                  </a:cubicBezTo>
                  <a:cubicBezTo>
                    <a:pt x="121197" y="119648"/>
                    <a:pt x="111486" y="129829"/>
                    <a:pt x="98918" y="143530"/>
                  </a:cubicBezTo>
                  <a:lnTo>
                    <a:pt x="72452" y="171217"/>
                  </a:lnTo>
                  <a:cubicBezTo>
                    <a:pt x="69310" y="174357"/>
                    <a:pt x="60836" y="183776"/>
                    <a:pt x="47127" y="199760"/>
                  </a:cubicBezTo>
                  <a:cubicBezTo>
                    <a:pt x="42880" y="205299"/>
                    <a:pt x="38334" y="210603"/>
                    <a:pt x="33512" y="215650"/>
                  </a:cubicBezTo>
                  <a:cubicBezTo>
                    <a:pt x="15004" y="215041"/>
                    <a:pt x="245" y="199998"/>
                    <a:pt x="0" y="181493"/>
                  </a:cubicBezTo>
                  <a:cubicBezTo>
                    <a:pt x="162" y="175087"/>
                    <a:pt x="959" y="168713"/>
                    <a:pt x="2380" y="162464"/>
                  </a:cubicBezTo>
                  <a:cubicBezTo>
                    <a:pt x="3904" y="154661"/>
                    <a:pt x="5713" y="146384"/>
                    <a:pt x="7617" y="137726"/>
                  </a:cubicBezTo>
                  <a:cubicBezTo>
                    <a:pt x="8473" y="134586"/>
                    <a:pt x="9331" y="131066"/>
                    <a:pt x="10282" y="127165"/>
                  </a:cubicBezTo>
                  <a:cubicBezTo>
                    <a:pt x="11235" y="123264"/>
                    <a:pt x="12377" y="118697"/>
                    <a:pt x="13520" y="113654"/>
                  </a:cubicBezTo>
                  <a:cubicBezTo>
                    <a:pt x="14662" y="108611"/>
                    <a:pt x="15233" y="105376"/>
                    <a:pt x="16185" y="100619"/>
                  </a:cubicBezTo>
                  <a:cubicBezTo>
                    <a:pt x="17694" y="94294"/>
                    <a:pt x="19765" y="88117"/>
                    <a:pt x="22374" y="82161"/>
                  </a:cubicBezTo>
                  <a:cubicBezTo>
                    <a:pt x="25516" y="74454"/>
                    <a:pt x="29990" y="63798"/>
                    <a:pt x="35893" y="50097"/>
                  </a:cubicBezTo>
                  <a:cubicBezTo>
                    <a:pt x="37493" y="44953"/>
                    <a:pt x="38297" y="39595"/>
                    <a:pt x="38273" y="34208"/>
                  </a:cubicBezTo>
                  <a:cubicBezTo>
                    <a:pt x="38279" y="31533"/>
                    <a:pt x="38088" y="28862"/>
                    <a:pt x="37702" y="26215"/>
                  </a:cubicBezTo>
                  <a:cubicBezTo>
                    <a:pt x="37412" y="24547"/>
                    <a:pt x="37222" y="22863"/>
                    <a:pt x="37130" y="21173"/>
                  </a:cubicBezTo>
                  <a:cubicBezTo>
                    <a:pt x="37240" y="15080"/>
                    <a:pt x="40429" y="9458"/>
                    <a:pt x="45604" y="6235"/>
                  </a:cubicBezTo>
                  <a:cubicBezTo>
                    <a:pt x="51110" y="2160"/>
                    <a:pt x="57794" y="-11"/>
                    <a:pt x="64645" y="50"/>
                  </a:cubicBezTo>
                  <a:cubicBezTo>
                    <a:pt x="73675" y="-507"/>
                    <a:pt x="82364" y="3584"/>
                    <a:pt x="87684" y="10897"/>
                  </a:cubicBezTo>
                  <a:cubicBezTo>
                    <a:pt x="92502" y="17478"/>
                    <a:pt x="95162" y="25389"/>
                    <a:pt x="95301" y="33542"/>
                  </a:cubicBezTo>
                  <a:cubicBezTo>
                    <a:pt x="95226" y="40170"/>
                    <a:pt x="93596" y="46688"/>
                    <a:pt x="90540" y="52571"/>
                  </a:cubicBezTo>
                  <a:lnTo>
                    <a:pt x="84066" y="68460"/>
                  </a:lnTo>
                  <a:cubicBezTo>
                    <a:pt x="82543" y="72075"/>
                    <a:pt x="79687" y="78450"/>
                    <a:pt x="75594" y="87489"/>
                  </a:cubicBezTo>
                  <a:cubicBezTo>
                    <a:pt x="72768" y="92759"/>
                    <a:pt x="70685" y="98394"/>
                    <a:pt x="69405" y="104235"/>
                  </a:cubicBezTo>
                  <a:cubicBezTo>
                    <a:pt x="69405" y="105376"/>
                    <a:pt x="69786" y="105947"/>
                    <a:pt x="70547" y="105947"/>
                  </a:cubicBezTo>
                  <a:lnTo>
                    <a:pt x="71119" y="105947"/>
                  </a:lnTo>
                  <a:cubicBezTo>
                    <a:pt x="73118" y="105947"/>
                    <a:pt x="76260" y="103854"/>
                    <a:pt x="80639" y="99477"/>
                  </a:cubicBezTo>
                  <a:cubicBezTo>
                    <a:pt x="95062" y="86261"/>
                    <a:pt x="110327" y="73993"/>
                    <a:pt x="126338" y="62751"/>
                  </a:cubicBezTo>
                  <a:cubicBezTo>
                    <a:pt x="137905" y="53453"/>
                    <a:pt x="150725" y="45830"/>
                    <a:pt x="164420" y="40107"/>
                  </a:cubicBezTo>
                  <a:cubicBezTo>
                    <a:pt x="168881" y="40560"/>
                    <a:pt x="173147" y="42167"/>
                    <a:pt x="176796" y="44769"/>
                  </a:cubicBezTo>
                  <a:cubicBezTo>
                    <a:pt x="182075" y="48079"/>
                    <a:pt x="186665" y="52376"/>
                    <a:pt x="190315" y="57423"/>
                  </a:cubicBezTo>
                  <a:cubicBezTo>
                    <a:pt x="194151" y="62417"/>
                    <a:pt x="196226" y="68539"/>
                    <a:pt x="196218" y="74834"/>
                  </a:cubicBezTo>
                  <a:lnTo>
                    <a:pt x="195647" y="79497"/>
                  </a:lnTo>
                  <a:cubicBezTo>
                    <a:pt x="195172" y="81114"/>
                    <a:pt x="193553" y="87774"/>
                    <a:pt x="190601" y="99477"/>
                  </a:cubicBezTo>
                  <a:cubicBezTo>
                    <a:pt x="189264" y="106626"/>
                    <a:pt x="186992" y="113568"/>
                    <a:pt x="183842" y="120124"/>
                  </a:cubicBezTo>
                  <a:cubicBezTo>
                    <a:pt x="195475" y="107938"/>
                    <a:pt x="208514" y="97175"/>
                    <a:pt x="222685" y="88060"/>
                  </a:cubicBezTo>
                  <a:cubicBezTo>
                    <a:pt x="241155" y="75374"/>
                    <a:pt x="254706" y="68777"/>
                    <a:pt x="263338" y="68270"/>
                  </a:cubicBezTo>
                  <a:cubicBezTo>
                    <a:pt x="274438" y="67091"/>
                    <a:pt x="284902" y="73656"/>
                    <a:pt x="288663" y="84159"/>
                  </a:cubicBezTo>
                  <a:cubicBezTo>
                    <a:pt x="293399" y="99251"/>
                    <a:pt x="296183" y="114887"/>
                    <a:pt x="296946" y="130685"/>
                  </a:cubicBezTo>
                  <a:cubicBezTo>
                    <a:pt x="297381" y="143854"/>
                    <a:pt x="299558" y="156907"/>
                    <a:pt x="303419" y="169504"/>
                  </a:cubicBezTo>
                  <a:cubicBezTo>
                    <a:pt x="304181" y="171883"/>
                    <a:pt x="306943" y="173881"/>
                    <a:pt x="311608" y="175403"/>
                  </a:cubicBezTo>
                  <a:cubicBezTo>
                    <a:pt x="315713" y="176673"/>
                    <a:pt x="319598" y="178566"/>
                    <a:pt x="323128" y="181017"/>
                  </a:cubicBezTo>
                  <a:cubicBezTo>
                    <a:pt x="326503" y="184308"/>
                    <a:pt x="328127" y="188999"/>
                    <a:pt x="327507" y="193671"/>
                  </a:cubicBezTo>
                  <a:cubicBezTo>
                    <a:pt x="327847" y="201536"/>
                    <a:pt x="323305" y="208797"/>
                    <a:pt x="316082" y="211939"/>
                  </a:cubicBezTo>
                  <a:cubicBezTo>
                    <a:pt x="307425" y="215632"/>
                    <a:pt x="298073" y="217417"/>
                    <a:pt x="288663" y="217172"/>
                  </a:cubicBezTo>
                  <a:cubicBezTo>
                    <a:pt x="284784" y="217270"/>
                    <a:pt x="280935" y="216455"/>
                    <a:pt x="277429" y="214793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124" name="Google Shape;4124;p24"/>
            <p:cNvSpPr/>
            <p:nvPr/>
          </p:nvSpPr>
          <p:spPr>
            <a:xfrm>
              <a:off x="8742015" y="4421650"/>
              <a:ext cx="129791" cy="322637"/>
            </a:xfrm>
            <a:custGeom>
              <a:rect b="b" l="l" r="r" t="t"/>
              <a:pathLst>
                <a:path extrusionOk="0" h="322637" w="129791">
                  <a:moveTo>
                    <a:pt x="313" y="284199"/>
                  </a:moveTo>
                  <a:cubicBezTo>
                    <a:pt x="-7" y="278372"/>
                    <a:pt x="1002" y="272548"/>
                    <a:pt x="3264" y="267168"/>
                  </a:cubicBezTo>
                  <a:cubicBezTo>
                    <a:pt x="3330" y="264780"/>
                    <a:pt x="3714" y="262413"/>
                    <a:pt x="4406" y="260127"/>
                  </a:cubicBezTo>
                  <a:cubicBezTo>
                    <a:pt x="4960" y="258393"/>
                    <a:pt x="5343" y="256608"/>
                    <a:pt x="5549" y="254799"/>
                  </a:cubicBezTo>
                  <a:cubicBezTo>
                    <a:pt x="6158" y="248251"/>
                    <a:pt x="7764" y="241834"/>
                    <a:pt x="10309" y="235770"/>
                  </a:cubicBezTo>
                  <a:cubicBezTo>
                    <a:pt x="15006" y="225113"/>
                    <a:pt x="21004" y="208812"/>
                    <a:pt x="28303" y="186865"/>
                  </a:cubicBezTo>
                  <a:cubicBezTo>
                    <a:pt x="35602" y="164918"/>
                    <a:pt x="40584" y="149251"/>
                    <a:pt x="43250" y="139863"/>
                  </a:cubicBezTo>
                  <a:cubicBezTo>
                    <a:pt x="43267" y="137916"/>
                    <a:pt x="44137" y="136073"/>
                    <a:pt x="45630" y="134821"/>
                  </a:cubicBezTo>
                  <a:cubicBezTo>
                    <a:pt x="47665" y="133259"/>
                    <a:pt x="50116" y="132333"/>
                    <a:pt x="52675" y="132157"/>
                  </a:cubicBezTo>
                  <a:cubicBezTo>
                    <a:pt x="57055" y="130634"/>
                    <a:pt x="62196" y="132157"/>
                    <a:pt x="69241" y="137770"/>
                  </a:cubicBezTo>
                  <a:cubicBezTo>
                    <a:pt x="75650" y="142854"/>
                    <a:pt x="81210" y="148924"/>
                    <a:pt x="85712" y="155753"/>
                  </a:cubicBezTo>
                  <a:cubicBezTo>
                    <a:pt x="88152" y="158301"/>
                    <a:pt x="89428" y="161745"/>
                    <a:pt x="89234" y="165267"/>
                  </a:cubicBezTo>
                  <a:cubicBezTo>
                    <a:pt x="88408" y="173928"/>
                    <a:pt x="85781" y="182322"/>
                    <a:pt x="81522" y="189910"/>
                  </a:cubicBezTo>
                  <a:cubicBezTo>
                    <a:pt x="79302" y="195067"/>
                    <a:pt x="77457" y="200377"/>
                    <a:pt x="76000" y="205799"/>
                  </a:cubicBezTo>
                  <a:cubicBezTo>
                    <a:pt x="74191" y="212079"/>
                    <a:pt x="72764" y="217978"/>
                    <a:pt x="71526" y="223496"/>
                  </a:cubicBezTo>
                  <a:cubicBezTo>
                    <a:pt x="67193" y="233050"/>
                    <a:pt x="63473" y="242870"/>
                    <a:pt x="60387" y="252896"/>
                  </a:cubicBezTo>
                  <a:cubicBezTo>
                    <a:pt x="59149" y="258034"/>
                    <a:pt x="58388" y="261935"/>
                    <a:pt x="58007" y="264694"/>
                  </a:cubicBezTo>
                  <a:cubicBezTo>
                    <a:pt x="56645" y="274484"/>
                    <a:pt x="54087" y="284070"/>
                    <a:pt x="50391" y="293237"/>
                  </a:cubicBezTo>
                  <a:cubicBezTo>
                    <a:pt x="48842" y="301296"/>
                    <a:pt x="45382" y="308866"/>
                    <a:pt x="40299" y="315311"/>
                  </a:cubicBezTo>
                  <a:cubicBezTo>
                    <a:pt x="36768" y="319838"/>
                    <a:pt x="31380" y="322530"/>
                    <a:pt x="25638" y="322637"/>
                  </a:cubicBezTo>
                  <a:cubicBezTo>
                    <a:pt x="18961" y="322633"/>
                    <a:pt x="12651" y="319585"/>
                    <a:pt x="8501" y="314360"/>
                  </a:cubicBezTo>
                  <a:cubicBezTo>
                    <a:pt x="1923" y="305766"/>
                    <a:pt x="-1017" y="294936"/>
                    <a:pt x="313" y="284199"/>
                  </a:cubicBezTo>
                  <a:close/>
                  <a:moveTo>
                    <a:pt x="62577" y="67077"/>
                  </a:moveTo>
                  <a:cubicBezTo>
                    <a:pt x="60435" y="63253"/>
                    <a:pt x="59045" y="59055"/>
                    <a:pt x="58483" y="54709"/>
                  </a:cubicBezTo>
                  <a:cubicBezTo>
                    <a:pt x="58483" y="50808"/>
                    <a:pt x="58483" y="48429"/>
                    <a:pt x="59625" y="47668"/>
                  </a:cubicBezTo>
                  <a:cubicBezTo>
                    <a:pt x="62454" y="44230"/>
                    <a:pt x="64852" y="40459"/>
                    <a:pt x="66766" y="36441"/>
                  </a:cubicBezTo>
                  <a:cubicBezTo>
                    <a:pt x="69146" y="31779"/>
                    <a:pt x="70860" y="28448"/>
                    <a:pt x="72002" y="26450"/>
                  </a:cubicBezTo>
                  <a:cubicBezTo>
                    <a:pt x="74232" y="21180"/>
                    <a:pt x="76808" y="16062"/>
                    <a:pt x="79714" y="11132"/>
                  </a:cubicBezTo>
                  <a:cubicBezTo>
                    <a:pt x="82475" y="5709"/>
                    <a:pt x="84950" y="2759"/>
                    <a:pt x="87330" y="2284"/>
                  </a:cubicBezTo>
                  <a:cubicBezTo>
                    <a:pt x="89708" y="982"/>
                    <a:pt x="92338" y="204"/>
                    <a:pt x="95041" y="0"/>
                  </a:cubicBezTo>
                  <a:cubicBezTo>
                    <a:pt x="100989" y="248"/>
                    <a:pt x="106767" y="2052"/>
                    <a:pt x="111798" y="5233"/>
                  </a:cubicBezTo>
                  <a:cubicBezTo>
                    <a:pt x="117283" y="8250"/>
                    <a:pt x="122006" y="12480"/>
                    <a:pt x="125603" y="17602"/>
                  </a:cubicBezTo>
                  <a:cubicBezTo>
                    <a:pt x="128100" y="22748"/>
                    <a:pt x="129525" y="28348"/>
                    <a:pt x="129792" y="34062"/>
                  </a:cubicBezTo>
                  <a:cubicBezTo>
                    <a:pt x="128883" y="45696"/>
                    <a:pt x="124088" y="56687"/>
                    <a:pt x="116177" y="65270"/>
                  </a:cubicBezTo>
                  <a:cubicBezTo>
                    <a:pt x="112464" y="70245"/>
                    <a:pt x="107639" y="74285"/>
                    <a:pt x="102087" y="77068"/>
                  </a:cubicBezTo>
                  <a:cubicBezTo>
                    <a:pt x="96994" y="79704"/>
                    <a:pt x="91352" y="81105"/>
                    <a:pt x="85617" y="81159"/>
                  </a:cubicBezTo>
                  <a:cubicBezTo>
                    <a:pt x="80871" y="81374"/>
                    <a:pt x="76167" y="80183"/>
                    <a:pt x="72098" y="77734"/>
                  </a:cubicBezTo>
                  <a:cubicBezTo>
                    <a:pt x="68149" y="74957"/>
                    <a:pt x="64892" y="71311"/>
                    <a:pt x="62577" y="67077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125" name="Google Shape;4125;p24"/>
            <p:cNvSpPr/>
            <p:nvPr/>
          </p:nvSpPr>
          <p:spPr>
            <a:xfrm>
              <a:off x="8934547" y="4527915"/>
              <a:ext cx="232681" cy="204193"/>
            </a:xfrm>
            <a:custGeom>
              <a:rect b="b" l="l" r="r" t="t"/>
              <a:pathLst>
                <a:path extrusionOk="0" h="204193" w="232681">
                  <a:moveTo>
                    <a:pt x="171084" y="161759"/>
                  </a:moveTo>
                  <a:cubicBezTo>
                    <a:pt x="171056" y="154457"/>
                    <a:pt x="171661" y="147167"/>
                    <a:pt x="172893" y="139970"/>
                  </a:cubicBezTo>
                  <a:cubicBezTo>
                    <a:pt x="173655" y="131312"/>
                    <a:pt x="174035" y="125318"/>
                    <a:pt x="174035" y="121703"/>
                  </a:cubicBezTo>
                  <a:lnTo>
                    <a:pt x="174035" y="112188"/>
                  </a:lnTo>
                  <a:cubicBezTo>
                    <a:pt x="172893" y="104386"/>
                    <a:pt x="170322" y="100485"/>
                    <a:pt x="166419" y="100485"/>
                  </a:cubicBezTo>
                  <a:cubicBezTo>
                    <a:pt x="159311" y="100485"/>
                    <a:pt x="146236" y="107240"/>
                    <a:pt x="127195" y="120751"/>
                  </a:cubicBezTo>
                  <a:cubicBezTo>
                    <a:pt x="106357" y="135776"/>
                    <a:pt x="86395" y="151977"/>
                    <a:pt x="67405" y="169275"/>
                  </a:cubicBezTo>
                  <a:cubicBezTo>
                    <a:pt x="61810" y="175339"/>
                    <a:pt x="56534" y="181691"/>
                    <a:pt x="51602" y="188304"/>
                  </a:cubicBezTo>
                  <a:cubicBezTo>
                    <a:pt x="49146" y="191903"/>
                    <a:pt x="46161" y="195110"/>
                    <a:pt x="42747" y="197819"/>
                  </a:cubicBezTo>
                  <a:cubicBezTo>
                    <a:pt x="39792" y="199257"/>
                    <a:pt x="36505" y="199881"/>
                    <a:pt x="33227" y="199626"/>
                  </a:cubicBezTo>
                  <a:cubicBezTo>
                    <a:pt x="25705" y="197678"/>
                    <a:pt x="19021" y="193337"/>
                    <a:pt x="14186" y="187258"/>
                  </a:cubicBezTo>
                  <a:cubicBezTo>
                    <a:pt x="8287" y="181510"/>
                    <a:pt x="3480" y="174740"/>
                    <a:pt x="0" y="167277"/>
                  </a:cubicBezTo>
                  <a:cubicBezTo>
                    <a:pt x="-32" y="156502"/>
                    <a:pt x="1970" y="145817"/>
                    <a:pt x="5903" y="135784"/>
                  </a:cubicBezTo>
                  <a:cubicBezTo>
                    <a:pt x="9838" y="125762"/>
                    <a:pt x="15741" y="113076"/>
                    <a:pt x="23611" y="97726"/>
                  </a:cubicBezTo>
                  <a:cubicBezTo>
                    <a:pt x="27223" y="85637"/>
                    <a:pt x="31742" y="73837"/>
                    <a:pt x="37130" y="62427"/>
                  </a:cubicBezTo>
                  <a:cubicBezTo>
                    <a:pt x="43033" y="48631"/>
                    <a:pt x="47222" y="38165"/>
                    <a:pt x="49793" y="30934"/>
                  </a:cubicBezTo>
                  <a:cubicBezTo>
                    <a:pt x="52345" y="23606"/>
                    <a:pt x="54039" y="16007"/>
                    <a:pt x="54839" y="8289"/>
                  </a:cubicBezTo>
                  <a:cubicBezTo>
                    <a:pt x="54839" y="7921"/>
                    <a:pt x="54541" y="7623"/>
                    <a:pt x="54172" y="7623"/>
                  </a:cubicBezTo>
                  <a:cubicBezTo>
                    <a:pt x="54225" y="6077"/>
                    <a:pt x="54872" y="4611"/>
                    <a:pt x="55981" y="3532"/>
                  </a:cubicBezTo>
                  <a:cubicBezTo>
                    <a:pt x="57059" y="2433"/>
                    <a:pt x="58535" y="1815"/>
                    <a:pt x="60075" y="1819"/>
                  </a:cubicBezTo>
                  <a:cubicBezTo>
                    <a:pt x="60931" y="583"/>
                    <a:pt x="63216" y="12"/>
                    <a:pt x="67120" y="12"/>
                  </a:cubicBezTo>
                  <a:cubicBezTo>
                    <a:pt x="76642" y="-209"/>
                    <a:pt x="85973" y="2699"/>
                    <a:pt x="93682" y="8289"/>
                  </a:cubicBezTo>
                  <a:cubicBezTo>
                    <a:pt x="101394" y="14335"/>
                    <a:pt x="105574" y="23831"/>
                    <a:pt x="104821" y="33598"/>
                  </a:cubicBezTo>
                  <a:cubicBezTo>
                    <a:pt x="104851" y="39338"/>
                    <a:pt x="103751" y="45028"/>
                    <a:pt x="101584" y="50344"/>
                  </a:cubicBezTo>
                  <a:cubicBezTo>
                    <a:pt x="99490" y="55672"/>
                    <a:pt x="95396" y="64330"/>
                    <a:pt x="89588" y="76509"/>
                  </a:cubicBezTo>
                  <a:lnTo>
                    <a:pt x="83114" y="89448"/>
                  </a:lnTo>
                  <a:cubicBezTo>
                    <a:pt x="81877" y="91827"/>
                    <a:pt x="80163" y="95252"/>
                    <a:pt x="77783" y="99724"/>
                  </a:cubicBezTo>
                  <a:cubicBezTo>
                    <a:pt x="76150" y="102368"/>
                    <a:pt x="74961" y="105260"/>
                    <a:pt x="74260" y="108287"/>
                  </a:cubicBezTo>
                  <a:cubicBezTo>
                    <a:pt x="83781" y="101627"/>
                    <a:pt x="95586" y="92778"/>
                    <a:pt x="109010" y="81837"/>
                  </a:cubicBezTo>
                  <a:cubicBezTo>
                    <a:pt x="128622" y="66169"/>
                    <a:pt x="144712" y="53991"/>
                    <a:pt x="157279" y="45301"/>
                  </a:cubicBezTo>
                  <a:cubicBezTo>
                    <a:pt x="165254" y="38690"/>
                    <a:pt x="174793" y="34234"/>
                    <a:pt x="184984" y="32361"/>
                  </a:cubicBezTo>
                  <a:cubicBezTo>
                    <a:pt x="192733" y="33362"/>
                    <a:pt x="200102" y="36308"/>
                    <a:pt x="206405" y="40924"/>
                  </a:cubicBezTo>
                  <a:cubicBezTo>
                    <a:pt x="213349" y="44236"/>
                    <a:pt x="219029" y="49712"/>
                    <a:pt x="222590" y="56528"/>
                  </a:cubicBezTo>
                  <a:cubicBezTo>
                    <a:pt x="222591" y="59287"/>
                    <a:pt x="222591" y="63378"/>
                    <a:pt x="221733" y="68897"/>
                  </a:cubicBezTo>
                  <a:cubicBezTo>
                    <a:pt x="220876" y="74415"/>
                    <a:pt x="220686" y="79268"/>
                    <a:pt x="220305" y="83549"/>
                  </a:cubicBezTo>
                  <a:lnTo>
                    <a:pt x="220876" y="101817"/>
                  </a:lnTo>
                  <a:cubicBezTo>
                    <a:pt x="221327" y="106529"/>
                    <a:pt x="221518" y="111261"/>
                    <a:pt x="221448" y="115994"/>
                  </a:cubicBezTo>
                  <a:cubicBezTo>
                    <a:pt x="221842" y="124877"/>
                    <a:pt x="221041" y="133773"/>
                    <a:pt x="219067" y="142444"/>
                  </a:cubicBezTo>
                  <a:cubicBezTo>
                    <a:pt x="219568" y="142946"/>
                    <a:pt x="219986" y="143524"/>
                    <a:pt x="220305" y="144157"/>
                  </a:cubicBezTo>
                  <a:cubicBezTo>
                    <a:pt x="220604" y="144719"/>
                    <a:pt x="220798" y="145332"/>
                    <a:pt x="220876" y="145964"/>
                  </a:cubicBezTo>
                  <a:lnTo>
                    <a:pt x="220305" y="147106"/>
                  </a:lnTo>
                  <a:cubicBezTo>
                    <a:pt x="221474" y="153743"/>
                    <a:pt x="223658" y="160161"/>
                    <a:pt x="226779" y="166135"/>
                  </a:cubicBezTo>
                  <a:cubicBezTo>
                    <a:pt x="229066" y="170721"/>
                    <a:pt x="231038" y="175458"/>
                    <a:pt x="232682" y="180312"/>
                  </a:cubicBezTo>
                  <a:cubicBezTo>
                    <a:pt x="231893" y="186064"/>
                    <a:pt x="228801" y="191249"/>
                    <a:pt x="224113" y="194679"/>
                  </a:cubicBezTo>
                  <a:cubicBezTo>
                    <a:pt x="219800" y="199406"/>
                    <a:pt x="214158" y="202722"/>
                    <a:pt x="207928" y="204193"/>
                  </a:cubicBezTo>
                  <a:cubicBezTo>
                    <a:pt x="183365" y="202798"/>
                    <a:pt x="171084" y="188653"/>
                    <a:pt x="171084" y="161759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126" name="Google Shape;4126;p24"/>
            <p:cNvSpPr/>
            <p:nvPr/>
          </p:nvSpPr>
          <p:spPr>
            <a:xfrm>
              <a:off x="9266929" y="4511813"/>
              <a:ext cx="213631" cy="354545"/>
            </a:xfrm>
            <a:custGeom>
              <a:rect b="b" l="l" r="r" t="t"/>
              <a:pathLst>
                <a:path extrusionOk="0" h="354545" w="213631">
                  <a:moveTo>
                    <a:pt x="213620" y="70442"/>
                  </a:moveTo>
                  <a:cubicBezTo>
                    <a:pt x="213575" y="79629"/>
                    <a:pt x="210459" y="88537"/>
                    <a:pt x="204766" y="95751"/>
                  </a:cubicBezTo>
                  <a:cubicBezTo>
                    <a:pt x="202801" y="99049"/>
                    <a:pt x="200639" y="102226"/>
                    <a:pt x="198292" y="105265"/>
                  </a:cubicBezTo>
                  <a:cubicBezTo>
                    <a:pt x="195223" y="109253"/>
                    <a:pt x="192484" y="113485"/>
                    <a:pt x="190105" y="117919"/>
                  </a:cubicBezTo>
                  <a:cubicBezTo>
                    <a:pt x="187607" y="122544"/>
                    <a:pt x="185810" y="127514"/>
                    <a:pt x="184773" y="132667"/>
                  </a:cubicBezTo>
                  <a:cubicBezTo>
                    <a:pt x="183208" y="141738"/>
                    <a:pt x="180948" y="150677"/>
                    <a:pt x="178014" y="159403"/>
                  </a:cubicBezTo>
                  <a:lnTo>
                    <a:pt x="171254" y="180335"/>
                  </a:lnTo>
                  <a:cubicBezTo>
                    <a:pt x="168112" y="188517"/>
                    <a:pt x="164589" y="199364"/>
                    <a:pt x="160591" y="213255"/>
                  </a:cubicBezTo>
                  <a:lnTo>
                    <a:pt x="151070" y="249791"/>
                  </a:lnTo>
                  <a:cubicBezTo>
                    <a:pt x="144855" y="274278"/>
                    <a:pt x="134728" y="297602"/>
                    <a:pt x="121080" y="318866"/>
                  </a:cubicBezTo>
                  <a:cubicBezTo>
                    <a:pt x="112948" y="331926"/>
                    <a:pt x="102104" y="343087"/>
                    <a:pt x="89282" y="351596"/>
                  </a:cubicBezTo>
                  <a:cubicBezTo>
                    <a:pt x="84578" y="353452"/>
                    <a:pt x="79580" y="354451"/>
                    <a:pt x="74525" y="354546"/>
                  </a:cubicBezTo>
                  <a:cubicBezTo>
                    <a:pt x="64981" y="354249"/>
                    <a:pt x="55713" y="351282"/>
                    <a:pt x="47772" y="345983"/>
                  </a:cubicBezTo>
                  <a:cubicBezTo>
                    <a:pt x="38249" y="340025"/>
                    <a:pt x="30104" y="332112"/>
                    <a:pt x="23876" y="322767"/>
                  </a:cubicBezTo>
                  <a:cubicBezTo>
                    <a:pt x="17245" y="312268"/>
                    <a:pt x="11725" y="301107"/>
                    <a:pt x="7405" y="289466"/>
                  </a:cubicBezTo>
                  <a:cubicBezTo>
                    <a:pt x="741" y="273196"/>
                    <a:pt x="-1449" y="264443"/>
                    <a:pt x="931" y="263302"/>
                  </a:cubicBezTo>
                  <a:cubicBezTo>
                    <a:pt x="2550" y="257783"/>
                    <a:pt x="8167" y="255024"/>
                    <a:pt x="17973" y="255024"/>
                  </a:cubicBezTo>
                  <a:cubicBezTo>
                    <a:pt x="22410" y="254957"/>
                    <a:pt x="26824" y="255665"/>
                    <a:pt x="31017" y="257117"/>
                  </a:cubicBezTo>
                  <a:cubicBezTo>
                    <a:pt x="34920" y="258449"/>
                    <a:pt x="37015" y="260162"/>
                    <a:pt x="37490" y="262160"/>
                  </a:cubicBezTo>
                  <a:cubicBezTo>
                    <a:pt x="40139" y="270802"/>
                    <a:pt x="44548" y="278803"/>
                    <a:pt x="50438" y="285660"/>
                  </a:cubicBezTo>
                  <a:cubicBezTo>
                    <a:pt x="53078" y="290215"/>
                    <a:pt x="56569" y="294220"/>
                    <a:pt x="60721" y="297458"/>
                  </a:cubicBezTo>
                  <a:cubicBezTo>
                    <a:pt x="63825" y="299917"/>
                    <a:pt x="67619" y="301347"/>
                    <a:pt x="71574" y="301549"/>
                  </a:cubicBezTo>
                  <a:cubicBezTo>
                    <a:pt x="73247" y="301750"/>
                    <a:pt x="74935" y="301345"/>
                    <a:pt x="76334" y="300408"/>
                  </a:cubicBezTo>
                  <a:cubicBezTo>
                    <a:pt x="82397" y="295898"/>
                    <a:pt x="87320" y="290033"/>
                    <a:pt x="90711" y="283282"/>
                  </a:cubicBezTo>
                  <a:cubicBezTo>
                    <a:pt x="96113" y="271247"/>
                    <a:pt x="100755" y="258885"/>
                    <a:pt x="104611" y="246270"/>
                  </a:cubicBezTo>
                  <a:cubicBezTo>
                    <a:pt x="113687" y="214872"/>
                    <a:pt x="120732" y="192482"/>
                    <a:pt x="125746" y="179098"/>
                  </a:cubicBezTo>
                  <a:cubicBezTo>
                    <a:pt x="127266" y="174045"/>
                    <a:pt x="129241" y="169141"/>
                    <a:pt x="131649" y="164445"/>
                  </a:cubicBezTo>
                  <a:lnTo>
                    <a:pt x="121081" y="172628"/>
                  </a:lnTo>
                  <a:cubicBezTo>
                    <a:pt x="117177" y="175768"/>
                    <a:pt x="112798" y="179003"/>
                    <a:pt x="108133" y="182143"/>
                  </a:cubicBezTo>
                  <a:cubicBezTo>
                    <a:pt x="103353" y="185549"/>
                    <a:pt x="98212" y="188421"/>
                    <a:pt x="92805" y="190706"/>
                  </a:cubicBezTo>
                  <a:cubicBezTo>
                    <a:pt x="90044" y="194226"/>
                    <a:pt x="83284" y="196034"/>
                    <a:pt x="72241" y="196034"/>
                  </a:cubicBezTo>
                  <a:cubicBezTo>
                    <a:pt x="64239" y="196046"/>
                    <a:pt x="56280" y="194859"/>
                    <a:pt x="48630" y="192513"/>
                  </a:cubicBezTo>
                  <a:cubicBezTo>
                    <a:pt x="42076" y="189321"/>
                    <a:pt x="36343" y="184666"/>
                    <a:pt x="31874" y="178908"/>
                  </a:cubicBezTo>
                  <a:cubicBezTo>
                    <a:pt x="27076" y="171784"/>
                    <a:pt x="23205" y="164078"/>
                    <a:pt x="20354" y="155978"/>
                  </a:cubicBezTo>
                  <a:cubicBezTo>
                    <a:pt x="18521" y="151320"/>
                    <a:pt x="17710" y="146323"/>
                    <a:pt x="17973" y="141325"/>
                  </a:cubicBezTo>
                  <a:cubicBezTo>
                    <a:pt x="18383" y="122657"/>
                    <a:pt x="22391" y="104243"/>
                    <a:pt x="29779" y="87092"/>
                  </a:cubicBezTo>
                  <a:cubicBezTo>
                    <a:pt x="39127" y="69200"/>
                    <a:pt x="51025" y="52759"/>
                    <a:pt x="65100" y="38283"/>
                  </a:cubicBezTo>
                  <a:cubicBezTo>
                    <a:pt x="76245" y="24596"/>
                    <a:pt x="90602" y="13876"/>
                    <a:pt x="106896" y="7075"/>
                  </a:cubicBezTo>
                  <a:cubicBezTo>
                    <a:pt x="116049" y="2459"/>
                    <a:pt x="126156" y="48"/>
                    <a:pt x="136409" y="35"/>
                  </a:cubicBezTo>
                  <a:cubicBezTo>
                    <a:pt x="139624" y="-124"/>
                    <a:pt x="142843" y="262"/>
                    <a:pt x="145930" y="1176"/>
                  </a:cubicBezTo>
                  <a:cubicBezTo>
                    <a:pt x="151033" y="1655"/>
                    <a:pt x="156004" y="3074"/>
                    <a:pt x="160591" y="5363"/>
                  </a:cubicBezTo>
                  <a:cubicBezTo>
                    <a:pt x="166867" y="9355"/>
                    <a:pt x="172791" y="13875"/>
                    <a:pt x="178299" y="18873"/>
                  </a:cubicBezTo>
                  <a:cubicBezTo>
                    <a:pt x="191363" y="30368"/>
                    <a:pt x="202486" y="43894"/>
                    <a:pt x="211240" y="58929"/>
                  </a:cubicBezTo>
                  <a:cubicBezTo>
                    <a:pt x="212924" y="62528"/>
                    <a:pt x="213738" y="66471"/>
                    <a:pt x="213620" y="70442"/>
                  </a:cubicBezTo>
                  <a:close/>
                  <a:moveTo>
                    <a:pt x="145644" y="87568"/>
                  </a:moveTo>
                  <a:cubicBezTo>
                    <a:pt x="148199" y="79195"/>
                    <a:pt x="149105" y="70406"/>
                    <a:pt x="148310" y="61689"/>
                  </a:cubicBezTo>
                  <a:cubicBezTo>
                    <a:pt x="147834" y="52174"/>
                    <a:pt x="143549" y="46941"/>
                    <a:pt x="135267" y="46941"/>
                  </a:cubicBezTo>
                  <a:cubicBezTo>
                    <a:pt x="127536" y="46806"/>
                    <a:pt x="119987" y="49287"/>
                    <a:pt x="113845" y="53982"/>
                  </a:cubicBezTo>
                  <a:cubicBezTo>
                    <a:pt x="105005" y="61548"/>
                    <a:pt x="96994" y="70032"/>
                    <a:pt x="89949" y="79290"/>
                  </a:cubicBezTo>
                  <a:cubicBezTo>
                    <a:pt x="83656" y="88030"/>
                    <a:pt x="78684" y="97648"/>
                    <a:pt x="75192" y="107834"/>
                  </a:cubicBezTo>
                  <a:cubicBezTo>
                    <a:pt x="72030" y="115914"/>
                    <a:pt x="70260" y="124472"/>
                    <a:pt x="69956" y="133143"/>
                  </a:cubicBezTo>
                  <a:cubicBezTo>
                    <a:pt x="69955" y="141801"/>
                    <a:pt x="72335" y="147034"/>
                    <a:pt x="77001" y="149032"/>
                  </a:cubicBezTo>
                  <a:cubicBezTo>
                    <a:pt x="87177" y="149192"/>
                    <a:pt x="97251" y="146977"/>
                    <a:pt x="106420" y="142562"/>
                  </a:cubicBezTo>
                  <a:cubicBezTo>
                    <a:pt x="116766" y="135086"/>
                    <a:pt x="125239" y="125316"/>
                    <a:pt x="131173" y="114019"/>
                  </a:cubicBezTo>
                  <a:cubicBezTo>
                    <a:pt x="137149" y="105945"/>
                    <a:pt x="141897" y="97031"/>
                    <a:pt x="145263" y="87568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</p:grp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Intro slide - multiple authors">
  <p:cSld name="Intro slide - multiple authors">
    <p:spTree>
      <p:nvGrpSpPr>
        <p:cNvPr id="4127" name="Shape 41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28" name="Google Shape;4128;p25"/>
          <p:cNvSpPr/>
          <p:nvPr/>
        </p:nvSpPr>
        <p:spPr>
          <a:xfrm>
            <a:off x="0" y="5696007"/>
            <a:ext cx="5674936" cy="1161993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lt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4129" name="Google Shape;4129;p25"/>
          <p:cNvSpPr/>
          <p:nvPr/>
        </p:nvSpPr>
        <p:spPr>
          <a:xfrm>
            <a:off x="52107" y="6149141"/>
            <a:ext cx="308248" cy="308539"/>
          </a:xfrm>
          <a:custGeom>
            <a:rect b="b" l="l" r="r" t="t"/>
            <a:pathLst>
              <a:path extrusionOk="0" h="524827" w="524332">
                <a:moveTo>
                  <a:pt x="524333" y="262414"/>
                </a:moveTo>
                <a:cubicBezTo>
                  <a:pt x="524333" y="407341"/>
                  <a:pt x="406957" y="524827"/>
                  <a:pt x="262166" y="524827"/>
                </a:cubicBezTo>
                <a:cubicBezTo>
                  <a:pt x="117376" y="524827"/>
                  <a:pt x="0" y="407340"/>
                  <a:pt x="0" y="262414"/>
                </a:cubicBezTo>
                <a:cubicBezTo>
                  <a:pt x="0" y="117487"/>
                  <a:pt x="117376" y="0"/>
                  <a:pt x="262166" y="0"/>
                </a:cubicBezTo>
                <a:cubicBezTo>
                  <a:pt x="406957" y="0"/>
                  <a:pt x="524333" y="117487"/>
                  <a:pt x="524333" y="262414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4130" name="Google Shape;4130;p25"/>
          <p:cNvSpPr/>
          <p:nvPr/>
        </p:nvSpPr>
        <p:spPr>
          <a:xfrm>
            <a:off x="101150" y="2430756"/>
            <a:ext cx="133711" cy="133837"/>
          </a:xfrm>
          <a:custGeom>
            <a:rect b="b" l="l" r="r" t="t"/>
            <a:pathLst>
              <a:path extrusionOk="0" h="524827" w="524332">
                <a:moveTo>
                  <a:pt x="524333" y="262414"/>
                </a:moveTo>
                <a:cubicBezTo>
                  <a:pt x="524333" y="407341"/>
                  <a:pt x="406957" y="524827"/>
                  <a:pt x="262166" y="524827"/>
                </a:cubicBezTo>
                <a:cubicBezTo>
                  <a:pt x="117376" y="524827"/>
                  <a:pt x="0" y="407340"/>
                  <a:pt x="0" y="262414"/>
                </a:cubicBezTo>
                <a:cubicBezTo>
                  <a:pt x="0" y="117487"/>
                  <a:pt x="117376" y="0"/>
                  <a:pt x="262166" y="0"/>
                </a:cubicBezTo>
                <a:cubicBezTo>
                  <a:pt x="406957" y="0"/>
                  <a:pt x="524333" y="117487"/>
                  <a:pt x="524333" y="262414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4131" name="Google Shape;4131;p25"/>
          <p:cNvSpPr/>
          <p:nvPr/>
        </p:nvSpPr>
        <p:spPr>
          <a:xfrm>
            <a:off x="101150" y="2833435"/>
            <a:ext cx="133711" cy="133837"/>
          </a:xfrm>
          <a:custGeom>
            <a:rect b="b" l="l" r="r" t="t"/>
            <a:pathLst>
              <a:path extrusionOk="0" h="524827" w="524332">
                <a:moveTo>
                  <a:pt x="524333" y="262414"/>
                </a:moveTo>
                <a:cubicBezTo>
                  <a:pt x="524333" y="407341"/>
                  <a:pt x="406957" y="524827"/>
                  <a:pt x="262166" y="524827"/>
                </a:cubicBezTo>
                <a:cubicBezTo>
                  <a:pt x="117376" y="524827"/>
                  <a:pt x="0" y="407340"/>
                  <a:pt x="0" y="262414"/>
                </a:cubicBezTo>
                <a:cubicBezTo>
                  <a:pt x="0" y="117487"/>
                  <a:pt x="117376" y="0"/>
                  <a:pt x="262166" y="0"/>
                </a:cubicBezTo>
                <a:cubicBezTo>
                  <a:pt x="406957" y="0"/>
                  <a:pt x="524333" y="117487"/>
                  <a:pt x="524333" y="26241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4132" name="Google Shape;4132;p25"/>
          <p:cNvSpPr/>
          <p:nvPr/>
        </p:nvSpPr>
        <p:spPr>
          <a:xfrm>
            <a:off x="170185" y="3308109"/>
            <a:ext cx="133712" cy="133838"/>
          </a:xfrm>
          <a:custGeom>
            <a:rect b="b" l="l" r="r" t="t"/>
            <a:pathLst>
              <a:path extrusionOk="0" h="524827" w="524332">
                <a:moveTo>
                  <a:pt x="524333" y="262414"/>
                </a:moveTo>
                <a:cubicBezTo>
                  <a:pt x="524333" y="407341"/>
                  <a:pt x="406957" y="524827"/>
                  <a:pt x="262166" y="524827"/>
                </a:cubicBezTo>
                <a:cubicBezTo>
                  <a:pt x="117376" y="524827"/>
                  <a:pt x="0" y="407340"/>
                  <a:pt x="0" y="262414"/>
                </a:cubicBezTo>
                <a:cubicBezTo>
                  <a:pt x="0" y="117487"/>
                  <a:pt x="117376" y="0"/>
                  <a:pt x="262166" y="0"/>
                </a:cubicBezTo>
                <a:cubicBezTo>
                  <a:pt x="406957" y="0"/>
                  <a:pt x="524333" y="117487"/>
                  <a:pt x="524333" y="26241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4133" name="Google Shape;4133;p25"/>
          <p:cNvSpPr/>
          <p:nvPr/>
        </p:nvSpPr>
        <p:spPr>
          <a:xfrm>
            <a:off x="140573" y="5657186"/>
            <a:ext cx="216089" cy="216293"/>
          </a:xfrm>
          <a:custGeom>
            <a:rect b="b" l="l" r="r" t="t"/>
            <a:pathLst>
              <a:path extrusionOk="0" h="524827" w="524332">
                <a:moveTo>
                  <a:pt x="524333" y="262414"/>
                </a:moveTo>
                <a:cubicBezTo>
                  <a:pt x="524333" y="407341"/>
                  <a:pt x="406957" y="524827"/>
                  <a:pt x="262166" y="524827"/>
                </a:cubicBezTo>
                <a:cubicBezTo>
                  <a:pt x="117376" y="524827"/>
                  <a:pt x="0" y="407340"/>
                  <a:pt x="0" y="262414"/>
                </a:cubicBezTo>
                <a:cubicBezTo>
                  <a:pt x="0" y="117487"/>
                  <a:pt x="117376" y="0"/>
                  <a:pt x="262166" y="0"/>
                </a:cubicBezTo>
                <a:cubicBezTo>
                  <a:pt x="406957" y="0"/>
                  <a:pt x="524333" y="117487"/>
                  <a:pt x="524333" y="262414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4134" name="Google Shape;4134;p25"/>
          <p:cNvSpPr/>
          <p:nvPr/>
        </p:nvSpPr>
        <p:spPr>
          <a:xfrm>
            <a:off x="274277" y="4919841"/>
            <a:ext cx="98709" cy="98802"/>
          </a:xfrm>
          <a:custGeom>
            <a:rect b="b" l="l" r="r" t="t"/>
            <a:pathLst>
              <a:path extrusionOk="0" h="524827" w="524332">
                <a:moveTo>
                  <a:pt x="524333" y="262414"/>
                </a:moveTo>
                <a:cubicBezTo>
                  <a:pt x="524333" y="407341"/>
                  <a:pt x="406957" y="524827"/>
                  <a:pt x="262166" y="524827"/>
                </a:cubicBezTo>
                <a:cubicBezTo>
                  <a:pt x="117376" y="524827"/>
                  <a:pt x="0" y="407340"/>
                  <a:pt x="0" y="262414"/>
                </a:cubicBezTo>
                <a:cubicBezTo>
                  <a:pt x="0" y="117487"/>
                  <a:pt x="117376" y="0"/>
                  <a:pt x="262166" y="0"/>
                </a:cubicBezTo>
                <a:cubicBezTo>
                  <a:pt x="406957" y="0"/>
                  <a:pt x="524333" y="117487"/>
                  <a:pt x="524333" y="262414"/>
                </a:cubicBezTo>
                <a:close/>
              </a:path>
            </a:pathLst>
          </a:custGeom>
          <a:solidFill>
            <a:srgbClr val="2602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4135" name="Google Shape;4135;p25"/>
          <p:cNvSpPr/>
          <p:nvPr/>
        </p:nvSpPr>
        <p:spPr>
          <a:xfrm>
            <a:off x="77754" y="4523653"/>
            <a:ext cx="133711" cy="133837"/>
          </a:xfrm>
          <a:custGeom>
            <a:rect b="b" l="l" r="r" t="t"/>
            <a:pathLst>
              <a:path extrusionOk="0" h="524827" w="524332">
                <a:moveTo>
                  <a:pt x="524333" y="262414"/>
                </a:moveTo>
                <a:cubicBezTo>
                  <a:pt x="524333" y="407341"/>
                  <a:pt x="406957" y="524827"/>
                  <a:pt x="262166" y="524827"/>
                </a:cubicBezTo>
                <a:cubicBezTo>
                  <a:pt x="117376" y="524827"/>
                  <a:pt x="0" y="407340"/>
                  <a:pt x="0" y="262414"/>
                </a:cubicBezTo>
                <a:cubicBezTo>
                  <a:pt x="0" y="117487"/>
                  <a:pt x="117376" y="0"/>
                  <a:pt x="262166" y="0"/>
                </a:cubicBezTo>
                <a:cubicBezTo>
                  <a:pt x="406957" y="0"/>
                  <a:pt x="524333" y="117487"/>
                  <a:pt x="524333" y="262414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4136" name="Google Shape;4136;p25"/>
          <p:cNvSpPr/>
          <p:nvPr/>
        </p:nvSpPr>
        <p:spPr>
          <a:xfrm>
            <a:off x="112962" y="1912833"/>
            <a:ext cx="98709" cy="98802"/>
          </a:xfrm>
          <a:custGeom>
            <a:rect b="b" l="l" r="r" t="t"/>
            <a:pathLst>
              <a:path extrusionOk="0" h="524827" w="524332">
                <a:moveTo>
                  <a:pt x="524333" y="262414"/>
                </a:moveTo>
                <a:cubicBezTo>
                  <a:pt x="524333" y="407341"/>
                  <a:pt x="406957" y="524827"/>
                  <a:pt x="262166" y="524827"/>
                </a:cubicBezTo>
                <a:cubicBezTo>
                  <a:pt x="117376" y="524827"/>
                  <a:pt x="0" y="407340"/>
                  <a:pt x="0" y="262414"/>
                </a:cubicBezTo>
                <a:cubicBezTo>
                  <a:pt x="0" y="117487"/>
                  <a:pt x="117376" y="0"/>
                  <a:pt x="262166" y="0"/>
                </a:cubicBezTo>
                <a:cubicBezTo>
                  <a:pt x="406957" y="0"/>
                  <a:pt x="524333" y="117487"/>
                  <a:pt x="524333" y="26241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4137" name="Google Shape;4137;p25"/>
          <p:cNvSpPr/>
          <p:nvPr/>
        </p:nvSpPr>
        <p:spPr>
          <a:xfrm>
            <a:off x="77754" y="4143307"/>
            <a:ext cx="143996" cy="144132"/>
          </a:xfrm>
          <a:custGeom>
            <a:rect b="b" l="l" r="r" t="t"/>
            <a:pathLst>
              <a:path extrusionOk="0" h="144132" w="143996">
                <a:moveTo>
                  <a:pt x="143996" y="72066"/>
                </a:moveTo>
                <a:cubicBezTo>
                  <a:pt x="143996" y="111867"/>
                  <a:pt x="111762" y="144132"/>
                  <a:pt x="71998" y="144132"/>
                </a:cubicBezTo>
                <a:cubicBezTo>
                  <a:pt x="32235" y="144132"/>
                  <a:pt x="0" y="111867"/>
                  <a:pt x="0" y="72066"/>
                </a:cubicBezTo>
                <a:cubicBezTo>
                  <a:pt x="0" y="32265"/>
                  <a:pt x="32235" y="0"/>
                  <a:pt x="71998" y="0"/>
                </a:cubicBezTo>
                <a:cubicBezTo>
                  <a:pt x="111762" y="0"/>
                  <a:pt x="143996" y="32265"/>
                  <a:pt x="143996" y="7206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4138" name="Google Shape;4138;p25"/>
          <p:cNvSpPr/>
          <p:nvPr/>
        </p:nvSpPr>
        <p:spPr>
          <a:xfrm>
            <a:off x="182103" y="575143"/>
            <a:ext cx="71998" cy="72066"/>
          </a:xfrm>
          <a:custGeom>
            <a:rect b="b" l="l" r="r" t="t"/>
            <a:pathLst>
              <a:path extrusionOk="0" h="72066" w="71998">
                <a:moveTo>
                  <a:pt x="71998" y="36033"/>
                </a:moveTo>
                <a:cubicBezTo>
                  <a:pt x="71998" y="55934"/>
                  <a:pt x="55881" y="72066"/>
                  <a:pt x="35999" y="72066"/>
                </a:cubicBezTo>
                <a:cubicBezTo>
                  <a:pt x="16117" y="72066"/>
                  <a:pt x="0" y="55934"/>
                  <a:pt x="0" y="36033"/>
                </a:cubicBezTo>
                <a:cubicBezTo>
                  <a:pt x="0" y="16133"/>
                  <a:pt x="16117" y="0"/>
                  <a:pt x="35999" y="0"/>
                </a:cubicBezTo>
                <a:cubicBezTo>
                  <a:pt x="55881" y="0"/>
                  <a:pt x="71998" y="16133"/>
                  <a:pt x="71998" y="36033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4139" name="Google Shape;4139;p25"/>
          <p:cNvSpPr/>
          <p:nvPr/>
        </p:nvSpPr>
        <p:spPr>
          <a:xfrm>
            <a:off x="98187" y="5303649"/>
            <a:ext cx="216089" cy="216293"/>
          </a:xfrm>
          <a:custGeom>
            <a:rect b="b" l="l" r="r" t="t"/>
            <a:pathLst>
              <a:path extrusionOk="0" h="524827" w="524332">
                <a:moveTo>
                  <a:pt x="524333" y="262414"/>
                </a:moveTo>
                <a:cubicBezTo>
                  <a:pt x="524333" y="407341"/>
                  <a:pt x="406957" y="524827"/>
                  <a:pt x="262166" y="524827"/>
                </a:cubicBezTo>
                <a:cubicBezTo>
                  <a:pt x="117376" y="524827"/>
                  <a:pt x="0" y="407340"/>
                  <a:pt x="0" y="262414"/>
                </a:cubicBezTo>
                <a:cubicBezTo>
                  <a:pt x="0" y="117487"/>
                  <a:pt x="117376" y="0"/>
                  <a:pt x="262166" y="0"/>
                </a:cubicBezTo>
                <a:cubicBezTo>
                  <a:pt x="406957" y="0"/>
                  <a:pt x="524333" y="117487"/>
                  <a:pt x="524333" y="262414"/>
                </a:cubicBezTo>
                <a:close/>
              </a:path>
            </a:pathLst>
          </a:custGeom>
          <a:solidFill>
            <a:srgbClr val="2602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4140" name="Google Shape;4140;p25"/>
          <p:cNvSpPr/>
          <p:nvPr/>
        </p:nvSpPr>
        <p:spPr>
          <a:xfrm flipH="1" rot="10800000">
            <a:off x="118265" y="254776"/>
            <a:ext cx="52688" cy="52738"/>
          </a:xfrm>
          <a:custGeom>
            <a:rect b="b" l="l" r="r" t="t"/>
            <a:pathLst>
              <a:path extrusionOk="0" h="524827" w="524332">
                <a:moveTo>
                  <a:pt x="524333" y="262414"/>
                </a:moveTo>
                <a:cubicBezTo>
                  <a:pt x="524333" y="407341"/>
                  <a:pt x="406957" y="524827"/>
                  <a:pt x="262166" y="524827"/>
                </a:cubicBezTo>
                <a:cubicBezTo>
                  <a:pt x="117376" y="524827"/>
                  <a:pt x="0" y="407340"/>
                  <a:pt x="0" y="262414"/>
                </a:cubicBezTo>
                <a:cubicBezTo>
                  <a:pt x="0" y="117487"/>
                  <a:pt x="117376" y="0"/>
                  <a:pt x="262166" y="0"/>
                </a:cubicBezTo>
                <a:cubicBezTo>
                  <a:pt x="406957" y="0"/>
                  <a:pt x="524333" y="117487"/>
                  <a:pt x="524333" y="262414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4141" name="Google Shape;4141;p25"/>
          <p:cNvSpPr/>
          <p:nvPr/>
        </p:nvSpPr>
        <p:spPr>
          <a:xfrm>
            <a:off x="466677" y="5637275"/>
            <a:ext cx="216088" cy="216292"/>
          </a:xfrm>
          <a:custGeom>
            <a:rect b="b" l="l" r="r" t="t"/>
            <a:pathLst>
              <a:path extrusionOk="0" h="144132" w="143996">
                <a:moveTo>
                  <a:pt x="143996" y="72066"/>
                </a:moveTo>
                <a:cubicBezTo>
                  <a:pt x="143996" y="111867"/>
                  <a:pt x="111762" y="144132"/>
                  <a:pt x="71998" y="144132"/>
                </a:cubicBezTo>
                <a:cubicBezTo>
                  <a:pt x="32235" y="144132"/>
                  <a:pt x="0" y="111867"/>
                  <a:pt x="0" y="72066"/>
                </a:cubicBezTo>
                <a:cubicBezTo>
                  <a:pt x="0" y="32265"/>
                  <a:pt x="32235" y="0"/>
                  <a:pt x="71998" y="0"/>
                </a:cubicBezTo>
                <a:cubicBezTo>
                  <a:pt x="111762" y="0"/>
                  <a:pt x="143996" y="32265"/>
                  <a:pt x="143996" y="72066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4142" name="Google Shape;4142;p25"/>
          <p:cNvSpPr/>
          <p:nvPr/>
        </p:nvSpPr>
        <p:spPr>
          <a:xfrm>
            <a:off x="218102" y="1476435"/>
            <a:ext cx="71998" cy="72066"/>
          </a:xfrm>
          <a:custGeom>
            <a:rect b="b" l="l" r="r" t="t"/>
            <a:pathLst>
              <a:path extrusionOk="0" h="72066" w="71998">
                <a:moveTo>
                  <a:pt x="71998" y="36033"/>
                </a:moveTo>
                <a:cubicBezTo>
                  <a:pt x="71998" y="55934"/>
                  <a:pt x="55881" y="72066"/>
                  <a:pt x="35999" y="72066"/>
                </a:cubicBezTo>
                <a:cubicBezTo>
                  <a:pt x="16117" y="72066"/>
                  <a:pt x="0" y="55934"/>
                  <a:pt x="0" y="36033"/>
                </a:cubicBezTo>
                <a:cubicBezTo>
                  <a:pt x="0" y="16133"/>
                  <a:pt x="16117" y="0"/>
                  <a:pt x="35999" y="0"/>
                </a:cubicBezTo>
                <a:cubicBezTo>
                  <a:pt x="55881" y="0"/>
                  <a:pt x="71998" y="16133"/>
                  <a:pt x="71998" y="36033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4143" name="Google Shape;4143;p25"/>
          <p:cNvSpPr/>
          <p:nvPr/>
        </p:nvSpPr>
        <p:spPr>
          <a:xfrm>
            <a:off x="26189" y="3587767"/>
            <a:ext cx="143996" cy="144132"/>
          </a:xfrm>
          <a:custGeom>
            <a:rect b="b" l="l" r="r" t="t"/>
            <a:pathLst>
              <a:path extrusionOk="0" h="144132" w="143996">
                <a:moveTo>
                  <a:pt x="143996" y="72066"/>
                </a:moveTo>
                <a:cubicBezTo>
                  <a:pt x="143996" y="111867"/>
                  <a:pt x="111762" y="144132"/>
                  <a:pt x="71998" y="144132"/>
                </a:cubicBezTo>
                <a:cubicBezTo>
                  <a:pt x="32235" y="144132"/>
                  <a:pt x="0" y="111867"/>
                  <a:pt x="0" y="72066"/>
                </a:cubicBezTo>
                <a:cubicBezTo>
                  <a:pt x="0" y="32265"/>
                  <a:pt x="32235" y="0"/>
                  <a:pt x="71998" y="0"/>
                </a:cubicBezTo>
                <a:cubicBezTo>
                  <a:pt x="111762" y="0"/>
                  <a:pt x="143996" y="32265"/>
                  <a:pt x="143996" y="7206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4144" name="Google Shape;4144;p25"/>
          <p:cNvSpPr/>
          <p:nvPr/>
        </p:nvSpPr>
        <p:spPr>
          <a:xfrm>
            <a:off x="153468" y="873958"/>
            <a:ext cx="71998" cy="72066"/>
          </a:xfrm>
          <a:custGeom>
            <a:rect b="b" l="l" r="r" t="t"/>
            <a:pathLst>
              <a:path extrusionOk="0" h="72066" w="71998">
                <a:moveTo>
                  <a:pt x="71998" y="36033"/>
                </a:moveTo>
                <a:cubicBezTo>
                  <a:pt x="71998" y="55934"/>
                  <a:pt x="55881" y="72066"/>
                  <a:pt x="35999" y="72066"/>
                </a:cubicBezTo>
                <a:cubicBezTo>
                  <a:pt x="16117" y="72066"/>
                  <a:pt x="0" y="55934"/>
                  <a:pt x="0" y="36033"/>
                </a:cubicBezTo>
                <a:cubicBezTo>
                  <a:pt x="0" y="16133"/>
                  <a:pt x="16117" y="0"/>
                  <a:pt x="35999" y="0"/>
                </a:cubicBezTo>
                <a:cubicBezTo>
                  <a:pt x="55881" y="0"/>
                  <a:pt x="71998" y="16133"/>
                  <a:pt x="71998" y="36033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4145" name="Google Shape;4145;p25"/>
          <p:cNvSpPr txBox="1"/>
          <p:nvPr>
            <p:ph type="title"/>
          </p:nvPr>
        </p:nvSpPr>
        <p:spPr>
          <a:xfrm>
            <a:off x="803069" y="530783"/>
            <a:ext cx="6680102" cy="2690602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400"/>
              <a:buFont typeface="Candara"/>
              <a:buNone/>
              <a:defRPr sz="44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146" name="Google Shape;4146;p25"/>
          <p:cNvSpPr txBox="1"/>
          <p:nvPr>
            <p:ph idx="1" type="body"/>
          </p:nvPr>
        </p:nvSpPr>
        <p:spPr>
          <a:xfrm>
            <a:off x="803069" y="3248374"/>
            <a:ext cx="6680102" cy="394428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91425" spcFirstLastPara="1" rIns="91425" wrap="square" tIns="45700">
            <a:normAutofit/>
          </a:bodyPr>
          <a:lstStyle>
            <a:lvl1pPr indent="-228600" lvl="0" marL="457200" algn="l">
              <a:lnSpc>
                <a:spcPct val="90000"/>
              </a:lnSpc>
              <a:spcBef>
                <a:spcPts val="22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indent="-228600" lvl="1" marL="9144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2000"/>
              <a:buNone/>
              <a:defRPr sz="2000">
                <a:solidFill>
                  <a:srgbClr val="8A898A"/>
                </a:solidFill>
              </a:defRPr>
            </a:lvl2pPr>
            <a:lvl3pPr indent="-228600" lvl="2" marL="1371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None/>
              <a:defRPr sz="1800">
                <a:solidFill>
                  <a:srgbClr val="8A898A"/>
                </a:solidFill>
              </a:defRPr>
            </a:lvl3pPr>
            <a:lvl4pPr indent="-228600" lvl="3" marL="18288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600"/>
              <a:buNone/>
              <a:defRPr sz="1600">
                <a:solidFill>
                  <a:srgbClr val="8A898A"/>
                </a:solidFill>
              </a:defRPr>
            </a:lvl4pPr>
            <a:lvl5pPr indent="-228600" lvl="4" marL="22860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600"/>
              <a:buNone/>
              <a:defRPr sz="1600">
                <a:solidFill>
                  <a:srgbClr val="8A898A"/>
                </a:solidFill>
              </a:defRPr>
            </a:lvl5pPr>
            <a:lvl6pPr indent="-228600" lvl="5" marL="27432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A898A"/>
              </a:buClr>
              <a:buSzPts val="1600"/>
              <a:buNone/>
              <a:defRPr sz="1600">
                <a:solidFill>
                  <a:srgbClr val="8A898A"/>
                </a:solidFill>
              </a:defRPr>
            </a:lvl6pPr>
            <a:lvl7pPr indent="-228600" lvl="6" marL="32004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A898A"/>
              </a:buClr>
              <a:buSzPts val="1600"/>
              <a:buNone/>
              <a:defRPr sz="1600">
                <a:solidFill>
                  <a:srgbClr val="8A898A"/>
                </a:solidFill>
              </a:defRPr>
            </a:lvl7pPr>
            <a:lvl8pPr indent="-228600" lvl="7" marL="3657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A898A"/>
              </a:buClr>
              <a:buSzPts val="1600"/>
              <a:buNone/>
              <a:defRPr sz="1600">
                <a:solidFill>
                  <a:srgbClr val="8A898A"/>
                </a:solidFill>
              </a:defRPr>
            </a:lvl8pPr>
            <a:lvl9pPr indent="-228600" lvl="8" marL="41148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A898A"/>
              </a:buClr>
              <a:buSzPts val="1600"/>
              <a:buNone/>
              <a:defRPr sz="1600">
                <a:solidFill>
                  <a:srgbClr val="8A898A"/>
                </a:solidFill>
              </a:defRPr>
            </a:lvl9pPr>
          </a:lstStyle>
          <a:p/>
        </p:txBody>
      </p:sp>
      <p:sp>
        <p:nvSpPr>
          <p:cNvPr id="4147" name="Google Shape;4147;p25"/>
          <p:cNvSpPr txBox="1"/>
          <p:nvPr>
            <p:ph idx="2" type="body"/>
          </p:nvPr>
        </p:nvSpPr>
        <p:spPr>
          <a:xfrm>
            <a:off x="803069" y="3668504"/>
            <a:ext cx="6680102" cy="335489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rmAutofit/>
          </a:bodyPr>
          <a:lstStyle>
            <a:lvl1pPr indent="-228600" lvl="0" marL="457200" algn="l">
              <a:lnSpc>
                <a:spcPct val="90000"/>
              </a:lnSpc>
              <a:spcBef>
                <a:spcPts val="2200"/>
              </a:spcBef>
              <a:spcAft>
                <a:spcPts val="0"/>
              </a:spcAft>
              <a:buSzPts val="1800"/>
              <a:buNone/>
              <a:defRPr sz="1800">
                <a:solidFill>
                  <a:srgbClr val="7F7F7F"/>
                </a:solidFill>
              </a:defRPr>
            </a:lvl1pPr>
            <a:lvl2pPr indent="-228600" lvl="1" marL="9144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2000"/>
              <a:buNone/>
              <a:defRPr sz="2000">
                <a:solidFill>
                  <a:srgbClr val="8A898A"/>
                </a:solidFill>
              </a:defRPr>
            </a:lvl2pPr>
            <a:lvl3pPr indent="-228600" lvl="2" marL="1371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None/>
              <a:defRPr sz="1800">
                <a:solidFill>
                  <a:srgbClr val="8A898A"/>
                </a:solidFill>
              </a:defRPr>
            </a:lvl3pPr>
            <a:lvl4pPr indent="-228600" lvl="3" marL="18288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600"/>
              <a:buNone/>
              <a:defRPr sz="1600">
                <a:solidFill>
                  <a:srgbClr val="8A898A"/>
                </a:solidFill>
              </a:defRPr>
            </a:lvl4pPr>
            <a:lvl5pPr indent="-228600" lvl="4" marL="22860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600"/>
              <a:buNone/>
              <a:defRPr sz="1600">
                <a:solidFill>
                  <a:srgbClr val="8A898A"/>
                </a:solidFill>
              </a:defRPr>
            </a:lvl5pPr>
            <a:lvl6pPr indent="-228600" lvl="5" marL="27432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A898A"/>
              </a:buClr>
              <a:buSzPts val="1600"/>
              <a:buNone/>
              <a:defRPr sz="1600">
                <a:solidFill>
                  <a:srgbClr val="8A898A"/>
                </a:solidFill>
              </a:defRPr>
            </a:lvl6pPr>
            <a:lvl7pPr indent="-228600" lvl="6" marL="32004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A898A"/>
              </a:buClr>
              <a:buSzPts val="1600"/>
              <a:buNone/>
              <a:defRPr sz="1600">
                <a:solidFill>
                  <a:srgbClr val="8A898A"/>
                </a:solidFill>
              </a:defRPr>
            </a:lvl7pPr>
            <a:lvl8pPr indent="-228600" lvl="7" marL="3657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A898A"/>
              </a:buClr>
              <a:buSzPts val="1600"/>
              <a:buNone/>
              <a:defRPr sz="1600">
                <a:solidFill>
                  <a:srgbClr val="8A898A"/>
                </a:solidFill>
              </a:defRPr>
            </a:lvl8pPr>
            <a:lvl9pPr indent="-228600" lvl="8" marL="41148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A898A"/>
              </a:buClr>
              <a:buSzPts val="1600"/>
              <a:buNone/>
              <a:defRPr sz="1600">
                <a:solidFill>
                  <a:srgbClr val="8A898A"/>
                </a:solidFill>
              </a:defRPr>
            </a:lvl9pPr>
          </a:lstStyle>
          <a:p/>
        </p:txBody>
      </p:sp>
      <p:sp>
        <p:nvSpPr>
          <p:cNvPr id="4148" name="Google Shape;4148;p25"/>
          <p:cNvSpPr/>
          <p:nvPr>
            <p:ph idx="3" type="pic"/>
          </p:nvPr>
        </p:nvSpPr>
        <p:spPr>
          <a:xfrm>
            <a:off x="810622" y="4803810"/>
            <a:ext cx="2171416" cy="853376"/>
          </a:xfrm>
          <a:prstGeom prst="rect">
            <a:avLst/>
          </a:prstGeom>
          <a:solidFill>
            <a:srgbClr val="DDFFF5"/>
          </a:solidFill>
          <a:ln>
            <a:noFill/>
          </a:ln>
        </p:spPr>
      </p:sp>
      <p:grpSp>
        <p:nvGrpSpPr>
          <p:cNvPr id="4149" name="Google Shape;4149;p25"/>
          <p:cNvGrpSpPr/>
          <p:nvPr/>
        </p:nvGrpSpPr>
        <p:grpSpPr>
          <a:xfrm>
            <a:off x="8988595" y="4196795"/>
            <a:ext cx="2823726" cy="921389"/>
            <a:chOff x="4834878" y="619004"/>
            <a:chExt cx="2823726" cy="921389"/>
          </a:xfrm>
        </p:grpSpPr>
        <p:sp>
          <p:nvSpPr>
            <p:cNvPr id="4150" name="Google Shape;4150;p25"/>
            <p:cNvSpPr/>
            <p:nvPr/>
          </p:nvSpPr>
          <p:spPr>
            <a:xfrm>
              <a:off x="7252460" y="623474"/>
              <a:ext cx="253552" cy="252582"/>
            </a:xfrm>
            <a:custGeom>
              <a:rect b="b" l="l" r="r" t="t"/>
              <a:pathLst>
                <a:path extrusionOk="0" h="252582" w="253552">
                  <a:moveTo>
                    <a:pt x="253552" y="126291"/>
                  </a:moveTo>
                  <a:cubicBezTo>
                    <a:pt x="253552" y="196040"/>
                    <a:pt x="196793" y="252583"/>
                    <a:pt x="126776" y="252583"/>
                  </a:cubicBezTo>
                  <a:cubicBezTo>
                    <a:pt x="56760" y="252583"/>
                    <a:pt x="0" y="196040"/>
                    <a:pt x="0" y="126291"/>
                  </a:cubicBezTo>
                  <a:cubicBezTo>
                    <a:pt x="0" y="56543"/>
                    <a:pt x="56760" y="0"/>
                    <a:pt x="126776" y="0"/>
                  </a:cubicBezTo>
                  <a:cubicBezTo>
                    <a:pt x="196793" y="0"/>
                    <a:pt x="253552" y="56543"/>
                    <a:pt x="253552" y="126291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151" name="Google Shape;4151;p25"/>
            <p:cNvSpPr/>
            <p:nvPr/>
          </p:nvSpPr>
          <p:spPr>
            <a:xfrm>
              <a:off x="7531828" y="619004"/>
              <a:ext cx="126776" cy="126291"/>
            </a:xfrm>
            <a:custGeom>
              <a:rect b="b" l="l" r="r" t="t"/>
              <a:pathLst>
                <a:path extrusionOk="0" h="126291" w="126776">
                  <a:moveTo>
                    <a:pt x="126776" y="63146"/>
                  </a:moveTo>
                  <a:cubicBezTo>
                    <a:pt x="126776" y="98020"/>
                    <a:pt x="98397" y="126291"/>
                    <a:pt x="63388" y="126291"/>
                  </a:cubicBezTo>
                  <a:cubicBezTo>
                    <a:pt x="28380" y="126291"/>
                    <a:pt x="0" y="98020"/>
                    <a:pt x="0" y="63146"/>
                  </a:cubicBezTo>
                  <a:cubicBezTo>
                    <a:pt x="0" y="28271"/>
                    <a:pt x="28380" y="0"/>
                    <a:pt x="63388" y="0"/>
                  </a:cubicBezTo>
                  <a:cubicBezTo>
                    <a:pt x="98396" y="0"/>
                    <a:pt x="126776" y="28271"/>
                    <a:pt x="126776" y="63146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152" name="Google Shape;4152;p25"/>
            <p:cNvSpPr/>
            <p:nvPr/>
          </p:nvSpPr>
          <p:spPr>
            <a:xfrm>
              <a:off x="4834878" y="1112577"/>
              <a:ext cx="216194" cy="427652"/>
            </a:xfrm>
            <a:custGeom>
              <a:rect b="b" l="l" r="r" t="t"/>
              <a:pathLst>
                <a:path extrusionOk="0" h="427652" w="216194">
                  <a:moveTo>
                    <a:pt x="15" y="14837"/>
                  </a:moveTo>
                  <a:lnTo>
                    <a:pt x="92317" y="0"/>
                  </a:lnTo>
                  <a:lnTo>
                    <a:pt x="92317" y="95668"/>
                  </a:lnTo>
                  <a:lnTo>
                    <a:pt x="203207" y="95668"/>
                  </a:lnTo>
                  <a:lnTo>
                    <a:pt x="203207" y="172187"/>
                  </a:lnTo>
                  <a:lnTo>
                    <a:pt x="92317" y="172187"/>
                  </a:lnTo>
                  <a:lnTo>
                    <a:pt x="92317" y="286332"/>
                  </a:lnTo>
                  <a:cubicBezTo>
                    <a:pt x="92317" y="305667"/>
                    <a:pt x="95720" y="321098"/>
                    <a:pt x="102524" y="332623"/>
                  </a:cubicBezTo>
                  <a:cubicBezTo>
                    <a:pt x="109329" y="344148"/>
                    <a:pt x="123058" y="349913"/>
                    <a:pt x="143711" y="349913"/>
                  </a:cubicBezTo>
                  <a:cubicBezTo>
                    <a:pt x="153992" y="349869"/>
                    <a:pt x="164250" y="348939"/>
                    <a:pt x="174372" y="347143"/>
                  </a:cubicBezTo>
                  <a:cubicBezTo>
                    <a:pt x="184211" y="345410"/>
                    <a:pt x="193865" y="342763"/>
                    <a:pt x="203207" y="339230"/>
                  </a:cubicBezTo>
                  <a:lnTo>
                    <a:pt x="216194" y="410803"/>
                  </a:lnTo>
                  <a:cubicBezTo>
                    <a:pt x="204115" y="415674"/>
                    <a:pt x="191689" y="419642"/>
                    <a:pt x="179019" y="422673"/>
                  </a:cubicBezTo>
                  <a:cubicBezTo>
                    <a:pt x="162548" y="426257"/>
                    <a:pt x="145714" y="427919"/>
                    <a:pt x="128857" y="427618"/>
                  </a:cubicBezTo>
                  <a:cubicBezTo>
                    <a:pt x="103676" y="427618"/>
                    <a:pt x="82825" y="424228"/>
                    <a:pt x="66303" y="417450"/>
                  </a:cubicBezTo>
                  <a:cubicBezTo>
                    <a:pt x="50868" y="411472"/>
                    <a:pt x="37204" y="401699"/>
                    <a:pt x="26586" y="389042"/>
                  </a:cubicBezTo>
                  <a:cubicBezTo>
                    <a:pt x="16295" y="376156"/>
                    <a:pt x="9181" y="361046"/>
                    <a:pt x="5814" y="344927"/>
                  </a:cubicBezTo>
                  <a:cubicBezTo>
                    <a:pt x="1752" y="326079"/>
                    <a:pt x="-193" y="306838"/>
                    <a:pt x="15" y="287558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153" name="Google Shape;4153;p25"/>
            <p:cNvSpPr/>
            <p:nvPr/>
          </p:nvSpPr>
          <p:spPr>
            <a:xfrm>
              <a:off x="5112912" y="1061380"/>
              <a:ext cx="281247" cy="478854"/>
            </a:xfrm>
            <a:custGeom>
              <a:rect b="b" l="l" r="r" t="t"/>
              <a:pathLst>
                <a:path extrusionOk="0" h="478854" w="281247">
                  <a:moveTo>
                    <a:pt x="0" y="478855"/>
                  </a:moveTo>
                  <a:lnTo>
                    <a:pt x="0" y="14797"/>
                  </a:lnTo>
                  <a:lnTo>
                    <a:pt x="92302" y="0"/>
                  </a:lnTo>
                  <a:lnTo>
                    <a:pt x="92302" y="155490"/>
                  </a:lnTo>
                  <a:cubicBezTo>
                    <a:pt x="100113" y="153037"/>
                    <a:pt x="108072" y="151083"/>
                    <a:pt x="116132" y="149635"/>
                  </a:cubicBezTo>
                  <a:cubicBezTo>
                    <a:pt x="125422" y="147823"/>
                    <a:pt x="134863" y="146893"/>
                    <a:pt x="144331" y="146865"/>
                  </a:cubicBezTo>
                  <a:cubicBezTo>
                    <a:pt x="170810" y="146865"/>
                    <a:pt x="192798" y="150466"/>
                    <a:pt x="210301" y="157666"/>
                  </a:cubicBezTo>
                  <a:cubicBezTo>
                    <a:pt x="226748" y="164056"/>
                    <a:pt x="241252" y="174577"/>
                    <a:pt x="252401" y="188211"/>
                  </a:cubicBezTo>
                  <a:cubicBezTo>
                    <a:pt x="263251" y="201991"/>
                    <a:pt x="270877" y="218007"/>
                    <a:pt x="274722" y="235095"/>
                  </a:cubicBezTo>
                  <a:cubicBezTo>
                    <a:pt x="279249" y="254937"/>
                    <a:pt x="281434" y="275242"/>
                    <a:pt x="281235" y="295590"/>
                  </a:cubicBezTo>
                  <a:lnTo>
                    <a:pt x="281235" y="478855"/>
                  </a:lnTo>
                  <a:lnTo>
                    <a:pt x="189052" y="478855"/>
                  </a:lnTo>
                  <a:lnTo>
                    <a:pt x="189052" y="306668"/>
                  </a:lnTo>
                  <a:cubicBezTo>
                    <a:pt x="189052" y="277074"/>
                    <a:pt x="185228" y="256104"/>
                    <a:pt x="177574" y="243760"/>
                  </a:cubicBezTo>
                  <a:cubicBezTo>
                    <a:pt x="169921" y="231416"/>
                    <a:pt x="155742" y="225243"/>
                    <a:pt x="135037" y="225243"/>
                  </a:cubicBezTo>
                  <a:cubicBezTo>
                    <a:pt x="127241" y="225200"/>
                    <a:pt x="119460" y="225916"/>
                    <a:pt x="111803" y="227380"/>
                  </a:cubicBezTo>
                  <a:cubicBezTo>
                    <a:pt x="104575" y="228856"/>
                    <a:pt x="98074" y="230399"/>
                    <a:pt x="92302" y="232009"/>
                  </a:cubicBezTo>
                  <a:lnTo>
                    <a:pt x="92302" y="478855"/>
                  </a:ln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154" name="Google Shape;4154;p25"/>
            <p:cNvSpPr/>
            <p:nvPr/>
          </p:nvSpPr>
          <p:spPr>
            <a:xfrm>
              <a:off x="5468576" y="1067430"/>
              <a:ext cx="110254" cy="472804"/>
            </a:xfrm>
            <a:custGeom>
              <a:rect b="b" l="l" r="r" t="t"/>
              <a:pathLst>
                <a:path extrusionOk="0" h="472804" w="110254">
                  <a:moveTo>
                    <a:pt x="110254" y="54405"/>
                  </a:moveTo>
                  <a:cubicBezTo>
                    <a:pt x="110254" y="71311"/>
                    <a:pt x="104785" y="84581"/>
                    <a:pt x="93851" y="94207"/>
                  </a:cubicBezTo>
                  <a:cubicBezTo>
                    <a:pt x="71709" y="113574"/>
                    <a:pt x="38585" y="113574"/>
                    <a:pt x="16443" y="94207"/>
                  </a:cubicBezTo>
                  <a:cubicBezTo>
                    <a:pt x="5481" y="84553"/>
                    <a:pt x="0" y="71287"/>
                    <a:pt x="0" y="54405"/>
                  </a:cubicBezTo>
                  <a:cubicBezTo>
                    <a:pt x="0" y="37522"/>
                    <a:pt x="5481" y="24217"/>
                    <a:pt x="16443" y="14484"/>
                  </a:cubicBezTo>
                  <a:cubicBezTo>
                    <a:pt x="38605" y="-4828"/>
                    <a:pt x="71689" y="-4828"/>
                    <a:pt x="93851" y="14484"/>
                  </a:cubicBezTo>
                  <a:cubicBezTo>
                    <a:pt x="104813" y="24268"/>
                    <a:pt x="110282" y="37578"/>
                    <a:pt x="110254" y="54405"/>
                  </a:cubicBezTo>
                  <a:close/>
                  <a:moveTo>
                    <a:pt x="101596" y="472804"/>
                  </a:moveTo>
                  <a:lnTo>
                    <a:pt x="9294" y="472804"/>
                  </a:lnTo>
                  <a:lnTo>
                    <a:pt x="9294" y="148372"/>
                  </a:lnTo>
                  <a:lnTo>
                    <a:pt x="101596" y="148372"/>
                  </a:ln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155" name="Google Shape;4155;p25"/>
            <p:cNvSpPr/>
            <p:nvPr/>
          </p:nvSpPr>
          <p:spPr>
            <a:xfrm>
              <a:off x="5657033" y="1208242"/>
              <a:ext cx="281249" cy="331992"/>
            </a:xfrm>
            <a:custGeom>
              <a:rect b="b" l="l" r="r" t="t"/>
              <a:pathLst>
                <a:path extrusionOk="0" h="331992" w="281249">
                  <a:moveTo>
                    <a:pt x="0" y="18519"/>
                  </a:moveTo>
                  <a:cubicBezTo>
                    <a:pt x="19966" y="13083"/>
                    <a:pt x="40245" y="8854"/>
                    <a:pt x="60727" y="5859"/>
                  </a:cubicBezTo>
                  <a:cubicBezTo>
                    <a:pt x="86547" y="1870"/>
                    <a:pt x="112641" y="-88"/>
                    <a:pt x="138771" y="3"/>
                  </a:cubicBezTo>
                  <a:cubicBezTo>
                    <a:pt x="166465" y="3"/>
                    <a:pt x="189489" y="3603"/>
                    <a:pt x="207838" y="10804"/>
                  </a:cubicBezTo>
                  <a:cubicBezTo>
                    <a:pt x="224825" y="17020"/>
                    <a:pt x="239886" y="27548"/>
                    <a:pt x="251527" y="41348"/>
                  </a:cubicBezTo>
                  <a:cubicBezTo>
                    <a:pt x="262533" y="55109"/>
                    <a:pt x="270357" y="71117"/>
                    <a:pt x="274444" y="88233"/>
                  </a:cubicBezTo>
                  <a:cubicBezTo>
                    <a:pt x="279166" y="108047"/>
                    <a:pt x="281450" y="128364"/>
                    <a:pt x="281235" y="148728"/>
                  </a:cubicBezTo>
                  <a:lnTo>
                    <a:pt x="281235" y="331993"/>
                  </a:lnTo>
                  <a:lnTo>
                    <a:pt x="188814" y="331993"/>
                  </a:lnTo>
                  <a:lnTo>
                    <a:pt x="188814" y="159806"/>
                  </a:lnTo>
                  <a:cubicBezTo>
                    <a:pt x="188814" y="130211"/>
                    <a:pt x="184842" y="109242"/>
                    <a:pt x="176899" y="96898"/>
                  </a:cubicBezTo>
                  <a:cubicBezTo>
                    <a:pt x="168956" y="84553"/>
                    <a:pt x="154379" y="78381"/>
                    <a:pt x="132932" y="78381"/>
                  </a:cubicBezTo>
                  <a:cubicBezTo>
                    <a:pt x="126300" y="78381"/>
                    <a:pt x="119309" y="78658"/>
                    <a:pt x="111882" y="79291"/>
                  </a:cubicBezTo>
                  <a:cubicBezTo>
                    <a:pt x="104455" y="79924"/>
                    <a:pt x="97823" y="80636"/>
                    <a:pt x="92024" y="81467"/>
                  </a:cubicBezTo>
                  <a:lnTo>
                    <a:pt x="92024" y="331993"/>
                  </a:lnTo>
                  <a:lnTo>
                    <a:pt x="0" y="331993"/>
                  </a:ln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156" name="Google Shape;4156;p25"/>
            <p:cNvSpPr/>
            <p:nvPr/>
          </p:nvSpPr>
          <p:spPr>
            <a:xfrm>
              <a:off x="6021753" y="1061380"/>
              <a:ext cx="309116" cy="479013"/>
            </a:xfrm>
            <a:custGeom>
              <a:rect b="b" l="l" r="r" t="t"/>
              <a:pathLst>
                <a:path extrusionOk="0" h="479013" w="309116">
                  <a:moveTo>
                    <a:pt x="92302" y="270822"/>
                  </a:moveTo>
                  <a:cubicBezTo>
                    <a:pt x="101358" y="261010"/>
                    <a:pt x="110743" y="250791"/>
                    <a:pt x="120461" y="240159"/>
                  </a:cubicBezTo>
                  <a:cubicBezTo>
                    <a:pt x="130180" y="229528"/>
                    <a:pt x="139565" y="218980"/>
                    <a:pt x="148621" y="208507"/>
                  </a:cubicBezTo>
                  <a:cubicBezTo>
                    <a:pt x="157676" y="198090"/>
                    <a:pt x="166227" y="188171"/>
                    <a:pt x="174278" y="178755"/>
                  </a:cubicBezTo>
                  <a:cubicBezTo>
                    <a:pt x="182328" y="169338"/>
                    <a:pt x="189239" y="161160"/>
                    <a:pt x="195010" y="154224"/>
                  </a:cubicBezTo>
                  <a:lnTo>
                    <a:pt x="304787" y="154224"/>
                  </a:lnTo>
                  <a:cubicBezTo>
                    <a:pt x="282864" y="179257"/>
                    <a:pt x="261484" y="203166"/>
                    <a:pt x="240645" y="225956"/>
                  </a:cubicBezTo>
                  <a:cubicBezTo>
                    <a:pt x="219805" y="248745"/>
                    <a:pt x="196996" y="272247"/>
                    <a:pt x="172212" y="296460"/>
                  </a:cubicBezTo>
                  <a:cubicBezTo>
                    <a:pt x="185875" y="308904"/>
                    <a:pt x="198708" y="322225"/>
                    <a:pt x="210619" y="336342"/>
                  </a:cubicBezTo>
                  <a:cubicBezTo>
                    <a:pt x="223856" y="351772"/>
                    <a:pt x="236661" y="367745"/>
                    <a:pt x="249025" y="384255"/>
                  </a:cubicBezTo>
                  <a:cubicBezTo>
                    <a:pt x="261389" y="400766"/>
                    <a:pt x="272748" y="417252"/>
                    <a:pt x="283102" y="433711"/>
                  </a:cubicBezTo>
                  <a:cubicBezTo>
                    <a:pt x="293428" y="450170"/>
                    <a:pt x="302099" y="465205"/>
                    <a:pt x="309117" y="478815"/>
                  </a:cubicBezTo>
                  <a:lnTo>
                    <a:pt x="202993" y="478815"/>
                  </a:lnTo>
                  <a:cubicBezTo>
                    <a:pt x="196348" y="468081"/>
                    <a:pt x="188814" y="456212"/>
                    <a:pt x="180394" y="443207"/>
                  </a:cubicBezTo>
                  <a:cubicBezTo>
                    <a:pt x="171974" y="430202"/>
                    <a:pt x="163010" y="417240"/>
                    <a:pt x="153506" y="404315"/>
                  </a:cubicBezTo>
                  <a:cubicBezTo>
                    <a:pt x="144002" y="391337"/>
                    <a:pt x="134005" y="378862"/>
                    <a:pt x="123520" y="366886"/>
                  </a:cubicBezTo>
                  <a:cubicBezTo>
                    <a:pt x="113999" y="355915"/>
                    <a:pt x="103558" y="345778"/>
                    <a:pt x="92302" y="336579"/>
                  </a:cubicBezTo>
                  <a:lnTo>
                    <a:pt x="92302" y="479013"/>
                  </a:lnTo>
                  <a:lnTo>
                    <a:pt x="0" y="479013"/>
                  </a:lnTo>
                  <a:lnTo>
                    <a:pt x="0" y="14797"/>
                  </a:lnTo>
                  <a:lnTo>
                    <a:pt x="92302" y="0"/>
                  </a:ln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157" name="Google Shape;4157;p25"/>
            <p:cNvSpPr/>
            <p:nvPr/>
          </p:nvSpPr>
          <p:spPr>
            <a:xfrm>
              <a:off x="5827815" y="620314"/>
              <a:ext cx="110293" cy="472875"/>
            </a:xfrm>
            <a:custGeom>
              <a:rect b="b" l="l" r="r" t="t"/>
              <a:pathLst>
                <a:path extrusionOk="0" h="472875" w="110293">
                  <a:moveTo>
                    <a:pt x="110294" y="54476"/>
                  </a:moveTo>
                  <a:cubicBezTo>
                    <a:pt x="110294" y="71331"/>
                    <a:pt x="104825" y="84598"/>
                    <a:pt x="93891" y="94279"/>
                  </a:cubicBezTo>
                  <a:cubicBezTo>
                    <a:pt x="71709" y="113580"/>
                    <a:pt x="38625" y="113580"/>
                    <a:pt x="16443" y="94279"/>
                  </a:cubicBezTo>
                  <a:cubicBezTo>
                    <a:pt x="5481" y="84625"/>
                    <a:pt x="0" y="71357"/>
                    <a:pt x="0" y="54476"/>
                  </a:cubicBezTo>
                  <a:cubicBezTo>
                    <a:pt x="0" y="37595"/>
                    <a:pt x="5481" y="24275"/>
                    <a:pt x="16443" y="14516"/>
                  </a:cubicBezTo>
                  <a:cubicBezTo>
                    <a:pt x="38605" y="-4839"/>
                    <a:pt x="71729" y="-4839"/>
                    <a:pt x="93891" y="14516"/>
                  </a:cubicBezTo>
                  <a:cubicBezTo>
                    <a:pt x="104825" y="24275"/>
                    <a:pt x="110294" y="37595"/>
                    <a:pt x="110294" y="54476"/>
                  </a:cubicBezTo>
                  <a:close/>
                  <a:moveTo>
                    <a:pt x="101635" y="472876"/>
                  </a:moveTo>
                  <a:lnTo>
                    <a:pt x="9333" y="472876"/>
                  </a:lnTo>
                  <a:lnTo>
                    <a:pt x="9333" y="148443"/>
                  </a:lnTo>
                  <a:lnTo>
                    <a:pt x="101635" y="148443"/>
                  </a:ln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158" name="Google Shape;4158;p25"/>
            <p:cNvSpPr/>
            <p:nvPr/>
          </p:nvSpPr>
          <p:spPr>
            <a:xfrm>
              <a:off x="6021435" y="646692"/>
              <a:ext cx="281288" cy="331878"/>
            </a:xfrm>
            <a:custGeom>
              <a:rect b="b" l="l" r="r" t="t"/>
              <a:pathLst>
                <a:path extrusionOk="0" h="331878" w="281288">
                  <a:moveTo>
                    <a:pt x="0" y="18365"/>
                  </a:moveTo>
                  <a:cubicBezTo>
                    <a:pt x="19922" y="12965"/>
                    <a:pt x="40146" y="8750"/>
                    <a:pt x="60568" y="5744"/>
                  </a:cubicBezTo>
                  <a:cubicBezTo>
                    <a:pt x="86444" y="1785"/>
                    <a:pt x="112593" y="-133"/>
                    <a:pt x="138771" y="7"/>
                  </a:cubicBezTo>
                  <a:cubicBezTo>
                    <a:pt x="166414" y="7"/>
                    <a:pt x="189438" y="3608"/>
                    <a:pt x="207838" y="10808"/>
                  </a:cubicBezTo>
                  <a:cubicBezTo>
                    <a:pt x="224837" y="17000"/>
                    <a:pt x="239902" y="27533"/>
                    <a:pt x="251527" y="41353"/>
                  </a:cubicBezTo>
                  <a:cubicBezTo>
                    <a:pt x="262576" y="55092"/>
                    <a:pt x="270416" y="71107"/>
                    <a:pt x="274483" y="88237"/>
                  </a:cubicBezTo>
                  <a:cubicBezTo>
                    <a:pt x="279206" y="108039"/>
                    <a:pt x="281485" y="128341"/>
                    <a:pt x="281275" y="148692"/>
                  </a:cubicBezTo>
                  <a:lnTo>
                    <a:pt x="281275" y="331878"/>
                  </a:lnTo>
                  <a:lnTo>
                    <a:pt x="188933" y="331878"/>
                  </a:lnTo>
                  <a:lnTo>
                    <a:pt x="188933" y="159691"/>
                  </a:lnTo>
                  <a:cubicBezTo>
                    <a:pt x="188933" y="130097"/>
                    <a:pt x="184962" y="109114"/>
                    <a:pt x="177018" y="96744"/>
                  </a:cubicBezTo>
                  <a:cubicBezTo>
                    <a:pt x="169075" y="84373"/>
                    <a:pt x="154407" y="78201"/>
                    <a:pt x="133012" y="78227"/>
                  </a:cubicBezTo>
                  <a:cubicBezTo>
                    <a:pt x="126419" y="78227"/>
                    <a:pt x="119389" y="78544"/>
                    <a:pt x="111962" y="79177"/>
                  </a:cubicBezTo>
                  <a:cubicBezTo>
                    <a:pt x="104535" y="79810"/>
                    <a:pt x="97942" y="80522"/>
                    <a:pt x="92103" y="81313"/>
                  </a:cubicBezTo>
                  <a:lnTo>
                    <a:pt x="92103" y="331878"/>
                  </a:lnTo>
                  <a:lnTo>
                    <a:pt x="0" y="331878"/>
                  </a:ln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159" name="Google Shape;4159;p25"/>
            <p:cNvSpPr/>
            <p:nvPr/>
          </p:nvSpPr>
          <p:spPr>
            <a:xfrm>
              <a:off x="6562839" y="1124208"/>
              <a:ext cx="69005" cy="52056"/>
            </a:xfrm>
            <a:custGeom>
              <a:rect b="b" l="l" r="r" t="t"/>
              <a:pathLst>
                <a:path extrusionOk="0" h="52056" w="69005">
                  <a:moveTo>
                    <a:pt x="43427" y="1"/>
                  </a:moveTo>
                  <a:cubicBezTo>
                    <a:pt x="37811" y="-23"/>
                    <a:pt x="32195" y="337"/>
                    <a:pt x="26627" y="1069"/>
                  </a:cubicBezTo>
                  <a:cubicBezTo>
                    <a:pt x="21821" y="1623"/>
                    <a:pt x="17139" y="2961"/>
                    <a:pt x="12766" y="5026"/>
                  </a:cubicBezTo>
                  <a:cubicBezTo>
                    <a:pt x="9025" y="6822"/>
                    <a:pt x="5811" y="9548"/>
                    <a:pt x="3432" y="12939"/>
                  </a:cubicBezTo>
                  <a:cubicBezTo>
                    <a:pt x="1033" y="16745"/>
                    <a:pt x="-158" y="21188"/>
                    <a:pt x="17" y="25679"/>
                  </a:cubicBezTo>
                  <a:cubicBezTo>
                    <a:pt x="17" y="35621"/>
                    <a:pt x="3353" y="42482"/>
                    <a:pt x="10025" y="46253"/>
                  </a:cubicBezTo>
                  <a:cubicBezTo>
                    <a:pt x="18529" y="50482"/>
                    <a:pt x="27977" y="52456"/>
                    <a:pt x="37470" y="51989"/>
                  </a:cubicBezTo>
                  <a:cubicBezTo>
                    <a:pt x="43705" y="51989"/>
                    <a:pt x="49703" y="51989"/>
                    <a:pt x="55382" y="51554"/>
                  </a:cubicBezTo>
                  <a:cubicBezTo>
                    <a:pt x="59946" y="51396"/>
                    <a:pt x="64493" y="50977"/>
                    <a:pt x="69005" y="50288"/>
                  </a:cubicBezTo>
                  <a:lnTo>
                    <a:pt x="69005" y="2533"/>
                  </a:lnTo>
                  <a:cubicBezTo>
                    <a:pt x="66463" y="1979"/>
                    <a:pt x="62611" y="1425"/>
                    <a:pt x="57487" y="832"/>
                  </a:cubicBezTo>
                  <a:cubicBezTo>
                    <a:pt x="52820" y="302"/>
                    <a:pt x="48126" y="25"/>
                    <a:pt x="43427" y="1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160" name="Google Shape;4160;p25"/>
            <p:cNvSpPr/>
            <p:nvPr/>
          </p:nvSpPr>
          <p:spPr>
            <a:xfrm>
              <a:off x="6395687" y="626244"/>
              <a:ext cx="917539" cy="914030"/>
            </a:xfrm>
            <a:custGeom>
              <a:rect b="b" l="l" r="r" t="t"/>
              <a:pathLst>
                <a:path extrusionOk="0" h="914030" w="917539">
                  <a:moveTo>
                    <a:pt x="458809" y="0"/>
                  </a:moveTo>
                  <a:cubicBezTo>
                    <a:pt x="205439" y="-22"/>
                    <a:pt x="24" y="204573"/>
                    <a:pt x="0" y="456976"/>
                  </a:cubicBezTo>
                  <a:cubicBezTo>
                    <a:pt x="-24" y="709376"/>
                    <a:pt x="205360" y="914006"/>
                    <a:pt x="458730" y="914030"/>
                  </a:cubicBezTo>
                  <a:cubicBezTo>
                    <a:pt x="712100" y="914054"/>
                    <a:pt x="917519" y="709455"/>
                    <a:pt x="917539" y="457055"/>
                  </a:cubicBezTo>
                  <a:cubicBezTo>
                    <a:pt x="917539" y="457043"/>
                    <a:pt x="917539" y="457027"/>
                    <a:pt x="917539" y="457015"/>
                  </a:cubicBezTo>
                  <a:cubicBezTo>
                    <a:pt x="917539" y="204628"/>
                    <a:pt x="712167" y="22"/>
                    <a:pt x="458809" y="0"/>
                  </a:cubicBezTo>
                  <a:close/>
                  <a:moveTo>
                    <a:pt x="296963" y="587896"/>
                  </a:moveTo>
                  <a:cubicBezTo>
                    <a:pt x="287908" y="589874"/>
                    <a:pt x="275278" y="592209"/>
                    <a:pt x="259073" y="594899"/>
                  </a:cubicBezTo>
                  <a:cubicBezTo>
                    <a:pt x="239620" y="597799"/>
                    <a:pt x="219960" y="599125"/>
                    <a:pt x="200292" y="598856"/>
                  </a:cubicBezTo>
                  <a:cubicBezTo>
                    <a:pt x="187055" y="598927"/>
                    <a:pt x="173849" y="597597"/>
                    <a:pt x="160893" y="594899"/>
                  </a:cubicBezTo>
                  <a:cubicBezTo>
                    <a:pt x="150034" y="592719"/>
                    <a:pt x="139700" y="588458"/>
                    <a:pt x="130470" y="582357"/>
                  </a:cubicBezTo>
                  <a:cubicBezTo>
                    <a:pt x="122014" y="576675"/>
                    <a:pt x="115250" y="568830"/>
                    <a:pt x="110889" y="559647"/>
                  </a:cubicBezTo>
                  <a:cubicBezTo>
                    <a:pt x="106024" y="548865"/>
                    <a:pt x="103685" y="537118"/>
                    <a:pt x="104058" y="525304"/>
                  </a:cubicBezTo>
                  <a:cubicBezTo>
                    <a:pt x="103717" y="513771"/>
                    <a:pt x="106457" y="502357"/>
                    <a:pt x="112002" y="492228"/>
                  </a:cubicBezTo>
                  <a:cubicBezTo>
                    <a:pt x="117085" y="483357"/>
                    <a:pt x="124342" y="475911"/>
                    <a:pt x="133091" y="470586"/>
                  </a:cubicBezTo>
                  <a:cubicBezTo>
                    <a:pt x="142409" y="464936"/>
                    <a:pt x="152632" y="460920"/>
                    <a:pt x="163316" y="458716"/>
                  </a:cubicBezTo>
                  <a:cubicBezTo>
                    <a:pt x="174957" y="456469"/>
                    <a:pt x="186808" y="455448"/>
                    <a:pt x="198664" y="455670"/>
                  </a:cubicBezTo>
                  <a:cubicBezTo>
                    <a:pt x="205999" y="455634"/>
                    <a:pt x="213327" y="455975"/>
                    <a:pt x="220627" y="456699"/>
                  </a:cubicBezTo>
                  <a:cubicBezTo>
                    <a:pt x="225866" y="457233"/>
                    <a:pt x="231057" y="458159"/>
                    <a:pt x="236157" y="459468"/>
                  </a:cubicBezTo>
                  <a:lnTo>
                    <a:pt x="236157" y="453533"/>
                  </a:lnTo>
                  <a:cubicBezTo>
                    <a:pt x="236589" y="443939"/>
                    <a:pt x="233059" y="434590"/>
                    <a:pt x="226386" y="427658"/>
                  </a:cubicBezTo>
                  <a:cubicBezTo>
                    <a:pt x="219845" y="421118"/>
                    <a:pt x="208474" y="417858"/>
                    <a:pt x="192269" y="417885"/>
                  </a:cubicBezTo>
                  <a:cubicBezTo>
                    <a:pt x="181637" y="417893"/>
                    <a:pt x="171017" y="418673"/>
                    <a:pt x="160496" y="420220"/>
                  </a:cubicBezTo>
                  <a:cubicBezTo>
                    <a:pt x="151218" y="421498"/>
                    <a:pt x="142091" y="423697"/>
                    <a:pt x="133250" y="426787"/>
                  </a:cubicBezTo>
                  <a:lnTo>
                    <a:pt x="125307" y="375867"/>
                  </a:lnTo>
                  <a:cubicBezTo>
                    <a:pt x="129000" y="374760"/>
                    <a:pt x="133608" y="373533"/>
                    <a:pt x="139168" y="372267"/>
                  </a:cubicBezTo>
                  <a:cubicBezTo>
                    <a:pt x="144728" y="371001"/>
                    <a:pt x="150725" y="369893"/>
                    <a:pt x="157279" y="368904"/>
                  </a:cubicBezTo>
                  <a:cubicBezTo>
                    <a:pt x="163832" y="367915"/>
                    <a:pt x="170663" y="367084"/>
                    <a:pt x="177892" y="366332"/>
                  </a:cubicBezTo>
                  <a:cubicBezTo>
                    <a:pt x="185120" y="365580"/>
                    <a:pt x="192468" y="365303"/>
                    <a:pt x="199855" y="365303"/>
                  </a:cubicBezTo>
                  <a:cubicBezTo>
                    <a:pt x="215579" y="364883"/>
                    <a:pt x="231267" y="366981"/>
                    <a:pt x="246324" y="371515"/>
                  </a:cubicBezTo>
                  <a:cubicBezTo>
                    <a:pt x="257695" y="375045"/>
                    <a:pt x="268009" y="381325"/>
                    <a:pt x="276350" y="389794"/>
                  </a:cubicBezTo>
                  <a:cubicBezTo>
                    <a:pt x="283972" y="397925"/>
                    <a:pt x="289433" y="407828"/>
                    <a:pt x="292237" y="418597"/>
                  </a:cubicBezTo>
                  <a:cubicBezTo>
                    <a:pt x="295494" y="430926"/>
                    <a:pt x="297070" y="443634"/>
                    <a:pt x="296923" y="456382"/>
                  </a:cubicBezTo>
                  <a:close/>
                  <a:moveTo>
                    <a:pt x="495547" y="594266"/>
                  </a:moveTo>
                  <a:lnTo>
                    <a:pt x="310189" y="594266"/>
                  </a:lnTo>
                  <a:lnTo>
                    <a:pt x="310189" y="556917"/>
                  </a:lnTo>
                  <a:cubicBezTo>
                    <a:pt x="316146" y="546760"/>
                    <a:pt x="323307" y="535817"/>
                    <a:pt x="331676" y="524078"/>
                  </a:cubicBezTo>
                  <a:cubicBezTo>
                    <a:pt x="340044" y="512339"/>
                    <a:pt x="348845" y="500469"/>
                    <a:pt x="358087" y="488469"/>
                  </a:cubicBezTo>
                  <a:cubicBezTo>
                    <a:pt x="367302" y="476600"/>
                    <a:pt x="376464" y="465074"/>
                    <a:pt x="385571" y="453889"/>
                  </a:cubicBezTo>
                  <a:cubicBezTo>
                    <a:pt x="394678" y="442704"/>
                    <a:pt x="403047" y="432592"/>
                    <a:pt x="410673" y="423543"/>
                  </a:cubicBezTo>
                  <a:lnTo>
                    <a:pt x="315352" y="423543"/>
                  </a:lnTo>
                  <a:lnTo>
                    <a:pt x="315352" y="371120"/>
                  </a:lnTo>
                  <a:lnTo>
                    <a:pt x="493403" y="371120"/>
                  </a:lnTo>
                  <a:lnTo>
                    <a:pt x="493403" y="413533"/>
                  </a:lnTo>
                  <a:lnTo>
                    <a:pt x="472710" y="436441"/>
                  </a:lnTo>
                  <a:cubicBezTo>
                    <a:pt x="464052" y="446044"/>
                    <a:pt x="454786" y="456592"/>
                    <a:pt x="444908" y="468093"/>
                  </a:cubicBezTo>
                  <a:cubicBezTo>
                    <a:pt x="435031" y="479595"/>
                    <a:pt x="424998" y="491753"/>
                    <a:pt x="414803" y="504572"/>
                  </a:cubicBezTo>
                  <a:cubicBezTo>
                    <a:pt x="404715" y="517352"/>
                    <a:pt x="395540" y="529617"/>
                    <a:pt x="387279" y="541486"/>
                  </a:cubicBezTo>
                  <a:lnTo>
                    <a:pt x="495706" y="541486"/>
                  </a:lnTo>
                  <a:close/>
                  <a:moveTo>
                    <a:pt x="702075" y="586630"/>
                  </a:moveTo>
                  <a:cubicBezTo>
                    <a:pt x="688349" y="590369"/>
                    <a:pt x="674412" y="593277"/>
                    <a:pt x="660333" y="595334"/>
                  </a:cubicBezTo>
                  <a:cubicBezTo>
                    <a:pt x="642579" y="598052"/>
                    <a:pt x="624639" y="599378"/>
                    <a:pt x="606675" y="599291"/>
                  </a:cubicBezTo>
                  <a:cubicBezTo>
                    <a:pt x="590447" y="599793"/>
                    <a:pt x="574266" y="597202"/>
                    <a:pt x="559015" y="591655"/>
                  </a:cubicBezTo>
                  <a:cubicBezTo>
                    <a:pt x="547358" y="587287"/>
                    <a:pt x="537048" y="579963"/>
                    <a:pt x="529108" y="570408"/>
                  </a:cubicBezTo>
                  <a:cubicBezTo>
                    <a:pt x="521431" y="560758"/>
                    <a:pt x="516006" y="549526"/>
                    <a:pt x="513222" y="537530"/>
                  </a:cubicBezTo>
                  <a:cubicBezTo>
                    <a:pt x="510004" y="523769"/>
                    <a:pt x="508447" y="509680"/>
                    <a:pt x="508575" y="495551"/>
                  </a:cubicBezTo>
                  <a:lnTo>
                    <a:pt x="508575" y="371120"/>
                  </a:lnTo>
                  <a:lnTo>
                    <a:pt x="572122" y="371120"/>
                  </a:lnTo>
                  <a:lnTo>
                    <a:pt x="572122" y="487757"/>
                  </a:lnTo>
                  <a:cubicBezTo>
                    <a:pt x="572122" y="508121"/>
                    <a:pt x="574771" y="522839"/>
                    <a:pt x="580065" y="531912"/>
                  </a:cubicBezTo>
                  <a:cubicBezTo>
                    <a:pt x="585467" y="540972"/>
                    <a:pt x="595515" y="545482"/>
                    <a:pt x="610290" y="545482"/>
                  </a:cubicBezTo>
                  <a:cubicBezTo>
                    <a:pt x="614857" y="545482"/>
                    <a:pt x="619702" y="545482"/>
                    <a:pt x="624786" y="544849"/>
                  </a:cubicBezTo>
                  <a:cubicBezTo>
                    <a:pt x="629870" y="544216"/>
                    <a:pt x="634437" y="543939"/>
                    <a:pt x="638409" y="543346"/>
                  </a:cubicBezTo>
                  <a:lnTo>
                    <a:pt x="638409" y="371120"/>
                  </a:lnTo>
                  <a:lnTo>
                    <a:pt x="701956" y="371120"/>
                  </a:lnTo>
                  <a:close/>
                  <a:moveTo>
                    <a:pt x="759784" y="592565"/>
                  </a:moveTo>
                  <a:cubicBezTo>
                    <a:pt x="749592" y="589649"/>
                    <a:pt x="740251" y="584343"/>
                    <a:pt x="732538" y="577095"/>
                  </a:cubicBezTo>
                  <a:cubicBezTo>
                    <a:pt x="725846" y="570436"/>
                    <a:pt x="721119" y="562072"/>
                    <a:pt x="718875" y="552921"/>
                  </a:cubicBezTo>
                  <a:cubicBezTo>
                    <a:pt x="716341" y="542428"/>
                    <a:pt x="715126" y="531662"/>
                    <a:pt x="715261" y="520873"/>
                  </a:cubicBezTo>
                  <a:lnTo>
                    <a:pt x="715261" y="275214"/>
                  </a:lnTo>
                  <a:lnTo>
                    <a:pt x="778808" y="265006"/>
                  </a:lnTo>
                  <a:lnTo>
                    <a:pt x="778808" y="508133"/>
                  </a:lnTo>
                  <a:cubicBezTo>
                    <a:pt x="778769" y="513253"/>
                    <a:pt x="779193" y="518365"/>
                    <a:pt x="780079" y="523405"/>
                  </a:cubicBezTo>
                  <a:cubicBezTo>
                    <a:pt x="780782" y="527563"/>
                    <a:pt x="782470" y="531500"/>
                    <a:pt x="785004" y="534879"/>
                  </a:cubicBezTo>
                  <a:cubicBezTo>
                    <a:pt x="787768" y="538278"/>
                    <a:pt x="791367" y="540909"/>
                    <a:pt x="795450" y="542515"/>
                  </a:cubicBezTo>
                  <a:cubicBezTo>
                    <a:pt x="801288" y="544837"/>
                    <a:pt x="807476" y="546175"/>
                    <a:pt x="813759" y="546472"/>
                  </a:cubicBezTo>
                  <a:lnTo>
                    <a:pt x="804783" y="598658"/>
                  </a:lnTo>
                  <a:cubicBezTo>
                    <a:pt x="789540" y="598804"/>
                    <a:pt x="774356" y="596751"/>
                    <a:pt x="759704" y="592565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</p:grpSp>
      <p:sp>
        <p:nvSpPr>
          <p:cNvPr id="4161" name="Google Shape;4161;p25"/>
          <p:cNvSpPr/>
          <p:nvPr/>
        </p:nvSpPr>
        <p:spPr>
          <a:xfrm>
            <a:off x="8090452" y="5418844"/>
            <a:ext cx="3721869" cy="553998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F7F7F"/>
              </a:buClr>
              <a:buSzPts val="1000"/>
              <a:buFont typeface="Corbel"/>
              <a:buNone/>
            </a:pPr>
            <a:r>
              <a:rPr lang="en-GB" sz="1000">
                <a:solidFill>
                  <a:srgbClr val="7F7F7F"/>
                </a:solidFill>
                <a:latin typeface="Corbel"/>
                <a:ea typeface="Corbel"/>
                <a:cs typeface="Corbel"/>
                <a:sym typeface="Corbel"/>
              </a:rPr>
              <a:t>This study forms part of the ThinkInAzul programme and was supported by MCIN with funding from European Union NextGenerationEU (PRTR-C17.I1) and by </a:t>
            </a:r>
            <a:r>
              <a:rPr i="1" lang="en-GB" sz="1000">
                <a:solidFill>
                  <a:srgbClr val="7F7F7F"/>
                </a:solidFill>
                <a:latin typeface="Corbel"/>
                <a:ea typeface="Corbel"/>
                <a:cs typeface="Corbel"/>
                <a:sym typeface="Corbel"/>
              </a:rPr>
              <a:t>Generalitat Valenciana</a:t>
            </a:r>
            <a:endParaRPr sz="1000">
              <a:solidFill>
                <a:srgbClr val="7F7F7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2" name="Google Shape;4162;p25"/>
          <p:cNvSpPr/>
          <p:nvPr>
            <p:ph idx="4" type="pic"/>
          </p:nvPr>
        </p:nvSpPr>
        <p:spPr>
          <a:xfrm>
            <a:off x="3061188" y="4803810"/>
            <a:ext cx="2171416" cy="853376"/>
          </a:xfrm>
          <a:prstGeom prst="rect">
            <a:avLst/>
          </a:prstGeom>
          <a:solidFill>
            <a:srgbClr val="DDFFF5"/>
          </a:solidFill>
          <a:ln>
            <a:noFill/>
          </a:ln>
        </p:spPr>
      </p:sp>
      <p:sp>
        <p:nvSpPr>
          <p:cNvPr id="4163" name="Google Shape;4163;p25"/>
          <p:cNvSpPr/>
          <p:nvPr>
            <p:ph idx="5" type="pic"/>
          </p:nvPr>
        </p:nvSpPr>
        <p:spPr>
          <a:xfrm>
            <a:off x="5311755" y="4803810"/>
            <a:ext cx="2171416" cy="853376"/>
          </a:xfrm>
          <a:prstGeom prst="rect">
            <a:avLst/>
          </a:prstGeom>
          <a:solidFill>
            <a:srgbClr val="DDFFF5"/>
          </a:solidFill>
          <a:ln>
            <a:noFill/>
          </a:ln>
        </p:spPr>
      </p:sp>
      <p:sp>
        <p:nvSpPr>
          <p:cNvPr id="4164" name="Google Shape;4164;p25"/>
          <p:cNvSpPr/>
          <p:nvPr>
            <p:ph idx="6" type="pic"/>
          </p:nvPr>
        </p:nvSpPr>
        <p:spPr>
          <a:xfrm>
            <a:off x="810622" y="5724516"/>
            <a:ext cx="2171416" cy="853376"/>
          </a:xfrm>
          <a:prstGeom prst="rect">
            <a:avLst/>
          </a:prstGeom>
          <a:solidFill>
            <a:srgbClr val="DDFFF5"/>
          </a:solidFill>
          <a:ln>
            <a:noFill/>
          </a:ln>
        </p:spPr>
      </p:sp>
      <p:sp>
        <p:nvSpPr>
          <p:cNvPr id="4165" name="Google Shape;4165;p25"/>
          <p:cNvSpPr/>
          <p:nvPr>
            <p:ph idx="7" type="pic"/>
          </p:nvPr>
        </p:nvSpPr>
        <p:spPr>
          <a:xfrm>
            <a:off x="3061188" y="5724516"/>
            <a:ext cx="2171416" cy="853376"/>
          </a:xfrm>
          <a:prstGeom prst="rect">
            <a:avLst/>
          </a:prstGeom>
          <a:solidFill>
            <a:srgbClr val="DDFFF5"/>
          </a:solidFill>
          <a:ln>
            <a:noFill/>
          </a:ln>
        </p:spPr>
      </p:sp>
      <p:sp>
        <p:nvSpPr>
          <p:cNvPr id="4166" name="Google Shape;4166;p25"/>
          <p:cNvSpPr/>
          <p:nvPr>
            <p:ph idx="8" type="pic"/>
          </p:nvPr>
        </p:nvSpPr>
        <p:spPr>
          <a:xfrm>
            <a:off x="5311755" y="5724516"/>
            <a:ext cx="2171416" cy="853376"/>
          </a:xfrm>
          <a:prstGeom prst="rect">
            <a:avLst/>
          </a:prstGeom>
          <a:solidFill>
            <a:srgbClr val="DDFFF5"/>
          </a:solidFill>
          <a:ln>
            <a:noFill/>
          </a:ln>
        </p:spPr>
      </p:sp>
      <p:sp>
        <p:nvSpPr>
          <p:cNvPr id="4167" name="Google Shape;4167;p25"/>
          <p:cNvSpPr/>
          <p:nvPr/>
        </p:nvSpPr>
        <p:spPr>
          <a:xfrm>
            <a:off x="8201320" y="530782"/>
            <a:ext cx="3619892" cy="3112020"/>
          </a:xfrm>
          <a:prstGeom prst="rect">
            <a:avLst/>
          </a:prstGeom>
          <a:solidFill>
            <a:srgbClr val="FFFFFF">
              <a:alpha val="53333"/>
            </a:srgbClr>
          </a:solidFill>
          <a:ln cap="flat" cmpd="sng" w="9525">
            <a:solidFill>
              <a:schemeClr val="accent5"/>
            </a:solidFill>
            <a:prstDash val="solid"/>
            <a:miter lim="800000"/>
            <a:headEnd len="sm" w="sm" type="none"/>
            <a:tailEnd len="sm" w="sm" type="none"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lt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grpSp>
        <p:nvGrpSpPr>
          <p:cNvPr id="4168" name="Google Shape;4168;p25"/>
          <p:cNvGrpSpPr/>
          <p:nvPr/>
        </p:nvGrpSpPr>
        <p:grpSpPr>
          <a:xfrm>
            <a:off x="8513080" y="733882"/>
            <a:ext cx="3012493" cy="2708065"/>
            <a:chOff x="8547046" y="3027234"/>
            <a:chExt cx="3012493" cy="2708065"/>
          </a:xfrm>
        </p:grpSpPr>
        <p:grpSp>
          <p:nvGrpSpPr>
            <p:cNvPr id="4169" name="Google Shape;4169;p25"/>
            <p:cNvGrpSpPr/>
            <p:nvPr/>
          </p:nvGrpSpPr>
          <p:grpSpPr>
            <a:xfrm>
              <a:off x="9506869" y="5410962"/>
              <a:ext cx="1324145" cy="324337"/>
              <a:chOff x="8314769" y="3086750"/>
              <a:chExt cx="893722" cy="218909"/>
            </a:xfrm>
          </p:grpSpPr>
          <p:sp>
            <p:nvSpPr>
              <p:cNvPr id="4170" name="Google Shape;4170;p25"/>
              <p:cNvSpPr/>
              <p:nvPr/>
            </p:nvSpPr>
            <p:spPr>
              <a:xfrm>
                <a:off x="8314977" y="3280966"/>
                <a:ext cx="24384" cy="23917"/>
              </a:xfrm>
              <a:custGeom>
                <a:rect b="b" l="l" r="r" t="t"/>
                <a:pathLst>
                  <a:path extrusionOk="0" h="23917" w="24384">
                    <a:moveTo>
                      <a:pt x="24384" y="20096"/>
                    </a:moveTo>
                    <a:lnTo>
                      <a:pt x="23842" y="20494"/>
                    </a:lnTo>
                    <a:cubicBezTo>
                      <a:pt x="23699" y="20289"/>
                      <a:pt x="23461" y="20172"/>
                      <a:pt x="23211" y="20185"/>
                    </a:cubicBezTo>
                    <a:cubicBezTo>
                      <a:pt x="22631" y="20185"/>
                      <a:pt x="20014" y="23918"/>
                      <a:pt x="13065" y="23918"/>
                    </a:cubicBezTo>
                    <a:cubicBezTo>
                      <a:pt x="5322" y="23918"/>
                      <a:pt x="0" y="18539"/>
                      <a:pt x="0" y="11382"/>
                    </a:cubicBezTo>
                    <a:cubicBezTo>
                      <a:pt x="0" y="5372"/>
                      <a:pt x="4994" y="0"/>
                      <a:pt x="12933" y="0"/>
                    </a:cubicBezTo>
                    <a:cubicBezTo>
                      <a:pt x="15162" y="16"/>
                      <a:pt x="17371" y="424"/>
                      <a:pt x="19459" y="1204"/>
                    </a:cubicBezTo>
                    <a:cubicBezTo>
                      <a:pt x="21086" y="1778"/>
                      <a:pt x="22039" y="2402"/>
                      <a:pt x="22499" y="2402"/>
                    </a:cubicBezTo>
                    <a:cubicBezTo>
                      <a:pt x="22959" y="2402"/>
                      <a:pt x="22953" y="2226"/>
                      <a:pt x="23129" y="1999"/>
                    </a:cubicBezTo>
                    <a:lnTo>
                      <a:pt x="23628" y="2358"/>
                    </a:lnTo>
                    <a:lnTo>
                      <a:pt x="21049" y="7119"/>
                    </a:lnTo>
                    <a:lnTo>
                      <a:pt x="20506" y="6848"/>
                    </a:lnTo>
                    <a:cubicBezTo>
                      <a:pt x="20633" y="6680"/>
                      <a:pt x="20706" y="6478"/>
                      <a:pt x="20714" y="6268"/>
                    </a:cubicBezTo>
                    <a:cubicBezTo>
                      <a:pt x="20714" y="5291"/>
                      <a:pt x="17139" y="3027"/>
                      <a:pt x="12731" y="3027"/>
                    </a:cubicBezTo>
                    <a:cubicBezTo>
                      <a:pt x="8324" y="3027"/>
                      <a:pt x="3411" y="5675"/>
                      <a:pt x="3411" y="11823"/>
                    </a:cubicBezTo>
                    <a:cubicBezTo>
                      <a:pt x="3411" y="17202"/>
                      <a:pt x="8361" y="20897"/>
                      <a:pt x="13501" y="20897"/>
                    </a:cubicBezTo>
                    <a:cubicBezTo>
                      <a:pt x="17448" y="20897"/>
                      <a:pt x="21023" y="18003"/>
                      <a:pt x="21023" y="16805"/>
                    </a:cubicBezTo>
                    <a:cubicBezTo>
                      <a:pt x="21009" y="16580"/>
                      <a:pt x="20938" y="16363"/>
                      <a:pt x="20815" y="16174"/>
                    </a:cubicBezTo>
                    <a:lnTo>
                      <a:pt x="21357" y="15821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171" name="Google Shape;4171;p25"/>
              <p:cNvSpPr/>
              <p:nvPr/>
            </p:nvSpPr>
            <p:spPr>
              <a:xfrm>
                <a:off x="8342665" y="3284787"/>
                <a:ext cx="20953" cy="20096"/>
              </a:xfrm>
              <a:custGeom>
                <a:rect b="b" l="l" r="r" t="t"/>
                <a:pathLst>
                  <a:path extrusionOk="0" h="20096" w="20953">
                    <a:moveTo>
                      <a:pt x="20954" y="10051"/>
                    </a:moveTo>
                    <a:cubicBezTo>
                      <a:pt x="20954" y="15563"/>
                      <a:pt x="16880" y="20096"/>
                      <a:pt x="10474" y="20096"/>
                    </a:cubicBezTo>
                    <a:cubicBezTo>
                      <a:pt x="4067" y="20096"/>
                      <a:pt x="0" y="15563"/>
                      <a:pt x="0" y="10051"/>
                    </a:cubicBezTo>
                    <a:cubicBezTo>
                      <a:pt x="0" y="4540"/>
                      <a:pt x="4073" y="0"/>
                      <a:pt x="10474" y="0"/>
                    </a:cubicBezTo>
                    <a:cubicBezTo>
                      <a:pt x="16874" y="0"/>
                      <a:pt x="20954" y="4534"/>
                      <a:pt x="20954" y="10051"/>
                    </a:cubicBezTo>
                    <a:close/>
                    <a:moveTo>
                      <a:pt x="2743" y="10001"/>
                    </a:moveTo>
                    <a:cubicBezTo>
                      <a:pt x="2743" y="14232"/>
                      <a:pt x="5738" y="17612"/>
                      <a:pt x="10474" y="17612"/>
                    </a:cubicBezTo>
                    <a:cubicBezTo>
                      <a:pt x="15209" y="17612"/>
                      <a:pt x="18211" y="14232"/>
                      <a:pt x="18211" y="10001"/>
                    </a:cubicBezTo>
                    <a:cubicBezTo>
                      <a:pt x="18211" y="5770"/>
                      <a:pt x="15216" y="2484"/>
                      <a:pt x="10474" y="2484"/>
                    </a:cubicBezTo>
                    <a:cubicBezTo>
                      <a:pt x="5732" y="2484"/>
                      <a:pt x="2743" y="5826"/>
                      <a:pt x="2743" y="1000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172" name="Google Shape;4172;p25"/>
              <p:cNvSpPr/>
              <p:nvPr/>
            </p:nvSpPr>
            <p:spPr>
              <a:xfrm>
                <a:off x="8367566" y="3285033"/>
                <a:ext cx="20121" cy="19617"/>
              </a:xfrm>
              <a:custGeom>
                <a:rect b="b" l="l" r="r" t="t"/>
                <a:pathLst>
                  <a:path extrusionOk="0" h="19617" w="20121">
                    <a:moveTo>
                      <a:pt x="0" y="19586"/>
                    </a:moveTo>
                    <a:lnTo>
                      <a:pt x="0" y="19050"/>
                    </a:lnTo>
                    <a:cubicBezTo>
                      <a:pt x="870" y="19050"/>
                      <a:pt x="1122" y="18829"/>
                      <a:pt x="1122" y="17788"/>
                    </a:cubicBezTo>
                    <a:lnTo>
                      <a:pt x="1122" y="1797"/>
                    </a:lnTo>
                    <a:cubicBezTo>
                      <a:pt x="1122" y="776"/>
                      <a:pt x="870" y="536"/>
                      <a:pt x="0" y="536"/>
                    </a:cubicBezTo>
                    <a:lnTo>
                      <a:pt x="0" y="0"/>
                    </a:lnTo>
                    <a:lnTo>
                      <a:pt x="6066" y="0"/>
                    </a:lnTo>
                    <a:lnTo>
                      <a:pt x="6066" y="536"/>
                    </a:lnTo>
                    <a:cubicBezTo>
                      <a:pt x="5196" y="536"/>
                      <a:pt x="4950" y="713"/>
                      <a:pt x="4950" y="933"/>
                    </a:cubicBezTo>
                    <a:cubicBezTo>
                      <a:pt x="4950" y="1154"/>
                      <a:pt x="5114" y="1331"/>
                      <a:pt x="5404" y="1690"/>
                    </a:cubicBezTo>
                    <a:lnTo>
                      <a:pt x="16672" y="15518"/>
                    </a:lnTo>
                    <a:lnTo>
                      <a:pt x="16672" y="1797"/>
                    </a:lnTo>
                    <a:cubicBezTo>
                      <a:pt x="16672" y="776"/>
                      <a:pt x="16420" y="536"/>
                      <a:pt x="15550" y="536"/>
                    </a:cubicBezTo>
                    <a:lnTo>
                      <a:pt x="15550" y="0"/>
                    </a:lnTo>
                    <a:lnTo>
                      <a:pt x="20122" y="0"/>
                    </a:lnTo>
                    <a:lnTo>
                      <a:pt x="20122" y="536"/>
                    </a:lnTo>
                    <a:cubicBezTo>
                      <a:pt x="19251" y="536"/>
                      <a:pt x="18999" y="757"/>
                      <a:pt x="18999" y="1797"/>
                    </a:cubicBezTo>
                    <a:lnTo>
                      <a:pt x="18999" y="17807"/>
                    </a:lnTo>
                    <a:cubicBezTo>
                      <a:pt x="18999" y="18829"/>
                      <a:pt x="19251" y="19069"/>
                      <a:pt x="20122" y="19069"/>
                    </a:cubicBezTo>
                    <a:lnTo>
                      <a:pt x="20122" y="19605"/>
                    </a:lnTo>
                    <a:lnTo>
                      <a:pt x="14554" y="19605"/>
                    </a:lnTo>
                    <a:lnTo>
                      <a:pt x="14554" y="19069"/>
                    </a:lnTo>
                    <a:cubicBezTo>
                      <a:pt x="15632" y="19069"/>
                      <a:pt x="15714" y="18936"/>
                      <a:pt x="15714" y="18671"/>
                    </a:cubicBezTo>
                    <a:cubicBezTo>
                      <a:pt x="15714" y="18406"/>
                      <a:pt x="15512" y="18224"/>
                      <a:pt x="15216" y="17870"/>
                    </a:cubicBezTo>
                    <a:lnTo>
                      <a:pt x="3449" y="3500"/>
                    </a:lnTo>
                    <a:lnTo>
                      <a:pt x="3449" y="17820"/>
                    </a:lnTo>
                    <a:cubicBezTo>
                      <a:pt x="3449" y="18842"/>
                      <a:pt x="3701" y="19081"/>
                      <a:pt x="4572" y="19081"/>
                    </a:cubicBezTo>
                    <a:lnTo>
                      <a:pt x="4572" y="19617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173" name="Google Shape;4173;p25"/>
              <p:cNvSpPr/>
              <p:nvPr/>
            </p:nvSpPr>
            <p:spPr>
              <a:xfrm>
                <a:off x="8391635" y="3284794"/>
                <a:ext cx="18381" cy="20077"/>
              </a:xfrm>
              <a:custGeom>
                <a:rect b="b" l="l" r="r" t="t"/>
                <a:pathLst>
                  <a:path extrusionOk="0" h="20077" w="18381">
                    <a:moveTo>
                      <a:pt x="1621" y="14226"/>
                    </a:moveTo>
                    <a:lnTo>
                      <a:pt x="2119" y="14358"/>
                    </a:lnTo>
                    <a:cubicBezTo>
                      <a:pt x="2073" y="14546"/>
                      <a:pt x="2046" y="14738"/>
                      <a:pt x="2037" y="14932"/>
                    </a:cubicBezTo>
                    <a:cubicBezTo>
                      <a:pt x="2037" y="15909"/>
                      <a:pt x="5738" y="17606"/>
                      <a:pt x="9730" y="17606"/>
                    </a:cubicBezTo>
                    <a:cubicBezTo>
                      <a:pt x="13469" y="17606"/>
                      <a:pt x="15802" y="16445"/>
                      <a:pt x="15802" y="14453"/>
                    </a:cubicBezTo>
                    <a:cubicBezTo>
                      <a:pt x="15802" y="8778"/>
                      <a:pt x="870" y="14409"/>
                      <a:pt x="870" y="6180"/>
                    </a:cubicBezTo>
                    <a:cubicBezTo>
                      <a:pt x="870" y="1690"/>
                      <a:pt x="4572" y="0"/>
                      <a:pt x="8733" y="0"/>
                    </a:cubicBezTo>
                    <a:cubicBezTo>
                      <a:pt x="13097" y="0"/>
                      <a:pt x="15304" y="1595"/>
                      <a:pt x="15966" y="1595"/>
                    </a:cubicBezTo>
                    <a:cubicBezTo>
                      <a:pt x="16218" y="1595"/>
                      <a:pt x="16382" y="1513"/>
                      <a:pt x="16634" y="965"/>
                    </a:cubicBezTo>
                    <a:lnTo>
                      <a:pt x="17170" y="1185"/>
                    </a:lnTo>
                    <a:lnTo>
                      <a:pt x="15632" y="5543"/>
                    </a:lnTo>
                    <a:lnTo>
                      <a:pt x="15134" y="5322"/>
                    </a:lnTo>
                    <a:cubicBezTo>
                      <a:pt x="15194" y="5150"/>
                      <a:pt x="15221" y="4968"/>
                      <a:pt x="15216" y="4786"/>
                    </a:cubicBezTo>
                    <a:cubicBezTo>
                      <a:pt x="15216" y="3853"/>
                      <a:pt x="11893" y="2478"/>
                      <a:pt x="8607" y="2478"/>
                    </a:cubicBezTo>
                    <a:cubicBezTo>
                      <a:pt x="4326" y="2478"/>
                      <a:pt x="3449" y="4168"/>
                      <a:pt x="3449" y="5814"/>
                    </a:cubicBezTo>
                    <a:cubicBezTo>
                      <a:pt x="3449" y="11104"/>
                      <a:pt x="18381" y="5770"/>
                      <a:pt x="18381" y="13772"/>
                    </a:cubicBezTo>
                    <a:cubicBezTo>
                      <a:pt x="18381" y="17952"/>
                      <a:pt x="15632" y="20077"/>
                      <a:pt x="9314" y="20077"/>
                    </a:cubicBezTo>
                    <a:cubicBezTo>
                      <a:pt x="5032" y="20077"/>
                      <a:pt x="2119" y="18186"/>
                      <a:pt x="1249" y="18186"/>
                    </a:cubicBezTo>
                    <a:cubicBezTo>
                      <a:pt x="876" y="18213"/>
                      <a:pt x="568" y="18487"/>
                      <a:pt x="498" y="18854"/>
                    </a:cubicBezTo>
                    <a:lnTo>
                      <a:pt x="0" y="18678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174" name="Google Shape;4174;p25"/>
              <p:cNvSpPr/>
              <p:nvPr/>
            </p:nvSpPr>
            <p:spPr>
              <a:xfrm>
                <a:off x="8414330" y="3283968"/>
                <a:ext cx="18753" cy="21691"/>
              </a:xfrm>
              <a:custGeom>
                <a:rect b="b" l="l" r="r" t="t"/>
                <a:pathLst>
                  <a:path extrusionOk="0" h="21691" w="18753">
                    <a:moveTo>
                      <a:pt x="958" y="2863"/>
                    </a:moveTo>
                    <a:cubicBezTo>
                      <a:pt x="958" y="1841"/>
                      <a:pt x="795" y="1602"/>
                      <a:pt x="0" y="1602"/>
                    </a:cubicBezTo>
                    <a:lnTo>
                      <a:pt x="0" y="1066"/>
                    </a:lnTo>
                    <a:lnTo>
                      <a:pt x="16761" y="1066"/>
                    </a:lnTo>
                    <a:cubicBezTo>
                      <a:pt x="17593" y="1066"/>
                      <a:pt x="17801" y="750"/>
                      <a:pt x="17801" y="0"/>
                    </a:cubicBezTo>
                    <a:lnTo>
                      <a:pt x="18299" y="0"/>
                    </a:lnTo>
                    <a:lnTo>
                      <a:pt x="18299" y="4622"/>
                    </a:lnTo>
                    <a:lnTo>
                      <a:pt x="17801" y="4622"/>
                    </a:lnTo>
                    <a:cubicBezTo>
                      <a:pt x="17801" y="3865"/>
                      <a:pt x="17593" y="3556"/>
                      <a:pt x="16761" y="3556"/>
                    </a:cubicBezTo>
                    <a:lnTo>
                      <a:pt x="3701" y="3556"/>
                    </a:lnTo>
                    <a:lnTo>
                      <a:pt x="3701" y="9339"/>
                    </a:lnTo>
                    <a:lnTo>
                      <a:pt x="12895" y="9339"/>
                    </a:lnTo>
                    <a:cubicBezTo>
                      <a:pt x="13721" y="9339"/>
                      <a:pt x="13929" y="9024"/>
                      <a:pt x="13929" y="8267"/>
                    </a:cubicBezTo>
                    <a:lnTo>
                      <a:pt x="14434" y="8267"/>
                    </a:lnTo>
                    <a:lnTo>
                      <a:pt x="14434" y="12895"/>
                    </a:lnTo>
                    <a:lnTo>
                      <a:pt x="13942" y="12895"/>
                    </a:lnTo>
                    <a:cubicBezTo>
                      <a:pt x="13942" y="12139"/>
                      <a:pt x="13734" y="11830"/>
                      <a:pt x="12908" y="11830"/>
                    </a:cubicBezTo>
                    <a:lnTo>
                      <a:pt x="3701" y="11830"/>
                    </a:lnTo>
                    <a:lnTo>
                      <a:pt x="3701" y="18135"/>
                    </a:lnTo>
                    <a:lnTo>
                      <a:pt x="17215" y="18135"/>
                    </a:lnTo>
                    <a:cubicBezTo>
                      <a:pt x="18047" y="18135"/>
                      <a:pt x="18255" y="17826"/>
                      <a:pt x="18255" y="17070"/>
                    </a:cubicBezTo>
                    <a:lnTo>
                      <a:pt x="18753" y="17070"/>
                    </a:lnTo>
                    <a:lnTo>
                      <a:pt x="18753" y="21692"/>
                    </a:lnTo>
                    <a:lnTo>
                      <a:pt x="18255" y="21692"/>
                    </a:lnTo>
                    <a:cubicBezTo>
                      <a:pt x="18255" y="20935"/>
                      <a:pt x="18047" y="20626"/>
                      <a:pt x="17215" y="20626"/>
                    </a:cubicBezTo>
                    <a:lnTo>
                      <a:pt x="0" y="20626"/>
                    </a:lnTo>
                    <a:lnTo>
                      <a:pt x="0" y="20090"/>
                    </a:lnTo>
                    <a:cubicBezTo>
                      <a:pt x="795" y="20090"/>
                      <a:pt x="958" y="19869"/>
                      <a:pt x="958" y="18829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175" name="Google Shape;4175;p25"/>
              <p:cNvSpPr/>
              <p:nvPr/>
            </p:nvSpPr>
            <p:spPr>
              <a:xfrm>
                <a:off x="8433745" y="3285033"/>
                <a:ext cx="14553" cy="19869"/>
              </a:xfrm>
              <a:custGeom>
                <a:rect b="b" l="l" r="r" t="t"/>
                <a:pathLst>
                  <a:path extrusionOk="0" h="19869" w="14553">
                    <a:moveTo>
                      <a:pt x="14554" y="19"/>
                    </a:moveTo>
                    <a:lnTo>
                      <a:pt x="14554" y="555"/>
                    </a:lnTo>
                    <a:cubicBezTo>
                      <a:pt x="13683" y="555"/>
                      <a:pt x="13513" y="776"/>
                      <a:pt x="13513" y="1816"/>
                    </a:cubicBezTo>
                    <a:lnTo>
                      <a:pt x="13513" y="14270"/>
                    </a:lnTo>
                    <a:cubicBezTo>
                      <a:pt x="13513" y="18684"/>
                      <a:pt x="10644" y="19869"/>
                      <a:pt x="6779" y="19869"/>
                    </a:cubicBezTo>
                    <a:cubicBezTo>
                      <a:pt x="5586" y="19867"/>
                      <a:pt x="4403" y="19654"/>
                      <a:pt x="3285" y="19239"/>
                    </a:cubicBezTo>
                    <a:cubicBezTo>
                      <a:pt x="2635" y="18947"/>
                      <a:pt x="1950" y="18736"/>
                      <a:pt x="1249" y="18608"/>
                    </a:cubicBezTo>
                    <a:cubicBezTo>
                      <a:pt x="914" y="18608"/>
                      <a:pt x="706" y="18829"/>
                      <a:pt x="416" y="19182"/>
                    </a:cubicBezTo>
                    <a:lnTo>
                      <a:pt x="0" y="19005"/>
                    </a:lnTo>
                    <a:lnTo>
                      <a:pt x="1665" y="14591"/>
                    </a:lnTo>
                    <a:lnTo>
                      <a:pt x="2163" y="14768"/>
                    </a:lnTo>
                    <a:cubicBezTo>
                      <a:pt x="2114" y="14975"/>
                      <a:pt x="2087" y="15186"/>
                      <a:pt x="2081" y="15399"/>
                    </a:cubicBezTo>
                    <a:cubicBezTo>
                      <a:pt x="2081" y="16553"/>
                      <a:pt x="4326" y="17360"/>
                      <a:pt x="6735" y="17360"/>
                    </a:cubicBezTo>
                    <a:cubicBezTo>
                      <a:pt x="9887" y="17360"/>
                      <a:pt x="10934" y="16471"/>
                      <a:pt x="10934" y="13356"/>
                    </a:cubicBezTo>
                    <a:lnTo>
                      <a:pt x="10934" y="1797"/>
                    </a:lnTo>
                    <a:cubicBezTo>
                      <a:pt x="10934" y="776"/>
                      <a:pt x="10770" y="536"/>
                      <a:pt x="9894" y="536"/>
                    </a:cubicBezTo>
                    <a:lnTo>
                      <a:pt x="9894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176" name="Google Shape;4176;p25"/>
              <p:cNvSpPr/>
              <p:nvPr/>
            </p:nvSpPr>
            <p:spPr>
              <a:xfrm>
                <a:off x="8452366" y="3284787"/>
                <a:ext cx="20960" cy="20096"/>
              </a:xfrm>
              <a:custGeom>
                <a:rect b="b" l="l" r="r" t="t"/>
                <a:pathLst>
                  <a:path extrusionOk="0" h="20096" w="20960">
                    <a:moveTo>
                      <a:pt x="20960" y="10051"/>
                    </a:moveTo>
                    <a:cubicBezTo>
                      <a:pt x="20960" y="15563"/>
                      <a:pt x="16887" y="20096"/>
                      <a:pt x="10480" y="20096"/>
                    </a:cubicBezTo>
                    <a:cubicBezTo>
                      <a:pt x="4073" y="20096"/>
                      <a:pt x="0" y="15563"/>
                      <a:pt x="0" y="10051"/>
                    </a:cubicBezTo>
                    <a:cubicBezTo>
                      <a:pt x="0" y="4540"/>
                      <a:pt x="4080" y="0"/>
                      <a:pt x="10480" y="0"/>
                    </a:cubicBezTo>
                    <a:cubicBezTo>
                      <a:pt x="16880" y="0"/>
                      <a:pt x="20960" y="4534"/>
                      <a:pt x="20960" y="10051"/>
                    </a:cubicBezTo>
                    <a:close/>
                    <a:moveTo>
                      <a:pt x="2749" y="10001"/>
                    </a:moveTo>
                    <a:cubicBezTo>
                      <a:pt x="2749" y="14232"/>
                      <a:pt x="5738" y="17612"/>
                      <a:pt x="10480" y="17612"/>
                    </a:cubicBezTo>
                    <a:cubicBezTo>
                      <a:pt x="15222" y="17612"/>
                      <a:pt x="18217" y="14232"/>
                      <a:pt x="18217" y="10001"/>
                    </a:cubicBezTo>
                    <a:cubicBezTo>
                      <a:pt x="18217" y="5770"/>
                      <a:pt x="15222" y="2484"/>
                      <a:pt x="10480" y="2484"/>
                    </a:cubicBezTo>
                    <a:cubicBezTo>
                      <a:pt x="5738" y="2484"/>
                      <a:pt x="2749" y="5826"/>
                      <a:pt x="2749" y="1000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177" name="Google Shape;4177;p25"/>
              <p:cNvSpPr/>
              <p:nvPr/>
            </p:nvSpPr>
            <p:spPr>
              <a:xfrm>
                <a:off x="8485773" y="3280991"/>
                <a:ext cx="21918" cy="23923"/>
              </a:xfrm>
              <a:custGeom>
                <a:rect b="b" l="l" r="r" t="t"/>
                <a:pathLst>
                  <a:path extrusionOk="0" h="23923" w="21918">
                    <a:moveTo>
                      <a:pt x="2220" y="16288"/>
                    </a:moveTo>
                    <a:lnTo>
                      <a:pt x="2762" y="16603"/>
                    </a:lnTo>
                    <a:cubicBezTo>
                      <a:pt x="2686" y="16785"/>
                      <a:pt x="2643" y="16979"/>
                      <a:pt x="2636" y="17177"/>
                    </a:cubicBezTo>
                    <a:cubicBezTo>
                      <a:pt x="2636" y="18823"/>
                      <a:pt x="6917" y="20960"/>
                      <a:pt x="10997" y="20960"/>
                    </a:cubicBezTo>
                    <a:cubicBezTo>
                      <a:pt x="16237" y="20960"/>
                      <a:pt x="18482" y="19069"/>
                      <a:pt x="18482" y="16546"/>
                    </a:cubicBezTo>
                    <a:cubicBezTo>
                      <a:pt x="18482" y="9610"/>
                      <a:pt x="769" y="18148"/>
                      <a:pt x="769" y="7157"/>
                    </a:cubicBezTo>
                    <a:cubicBezTo>
                      <a:pt x="769" y="2938"/>
                      <a:pt x="5423" y="0"/>
                      <a:pt x="11489" y="0"/>
                    </a:cubicBezTo>
                    <a:cubicBezTo>
                      <a:pt x="16231" y="0"/>
                      <a:pt x="18394" y="1690"/>
                      <a:pt x="19472" y="1690"/>
                    </a:cubicBezTo>
                    <a:cubicBezTo>
                      <a:pt x="19910" y="1704"/>
                      <a:pt x="20321" y="1483"/>
                      <a:pt x="20550" y="1110"/>
                    </a:cubicBezTo>
                    <a:lnTo>
                      <a:pt x="21055" y="1337"/>
                    </a:lnTo>
                    <a:lnTo>
                      <a:pt x="18797" y="6419"/>
                    </a:lnTo>
                    <a:lnTo>
                      <a:pt x="18337" y="6104"/>
                    </a:lnTo>
                    <a:cubicBezTo>
                      <a:pt x="18372" y="5915"/>
                      <a:pt x="18387" y="5722"/>
                      <a:pt x="18381" y="5530"/>
                    </a:cubicBezTo>
                    <a:cubicBezTo>
                      <a:pt x="18381" y="4685"/>
                      <a:pt x="15556" y="2907"/>
                      <a:pt x="11521" y="2907"/>
                    </a:cubicBezTo>
                    <a:cubicBezTo>
                      <a:pt x="7031" y="2907"/>
                      <a:pt x="4200" y="4685"/>
                      <a:pt x="4200" y="7088"/>
                    </a:cubicBezTo>
                    <a:cubicBezTo>
                      <a:pt x="4200" y="13135"/>
                      <a:pt x="21919" y="5038"/>
                      <a:pt x="21919" y="16546"/>
                    </a:cubicBezTo>
                    <a:cubicBezTo>
                      <a:pt x="21919" y="20279"/>
                      <a:pt x="18173" y="23924"/>
                      <a:pt x="11104" y="23924"/>
                    </a:cubicBezTo>
                    <a:cubicBezTo>
                      <a:pt x="5114" y="23924"/>
                      <a:pt x="2535" y="21168"/>
                      <a:pt x="1293" y="21168"/>
                    </a:cubicBezTo>
                    <a:cubicBezTo>
                      <a:pt x="931" y="21194"/>
                      <a:pt x="604" y="21394"/>
                      <a:pt x="416" y="21704"/>
                    </a:cubicBezTo>
                    <a:lnTo>
                      <a:pt x="0" y="21439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178" name="Google Shape;4178;p25"/>
              <p:cNvSpPr/>
              <p:nvPr/>
            </p:nvSpPr>
            <p:spPr>
              <a:xfrm>
                <a:off x="8511110" y="3285033"/>
                <a:ext cx="20039" cy="19850"/>
              </a:xfrm>
              <a:custGeom>
                <a:rect b="b" l="l" r="r" t="t"/>
                <a:pathLst>
                  <a:path extrusionOk="0" h="19850" w="20039">
                    <a:moveTo>
                      <a:pt x="19169" y="13362"/>
                    </a:moveTo>
                    <a:cubicBezTo>
                      <a:pt x="19207" y="18343"/>
                      <a:pt x="14219" y="19850"/>
                      <a:pt x="10020" y="19850"/>
                    </a:cubicBezTo>
                    <a:cubicBezTo>
                      <a:pt x="5820" y="19850"/>
                      <a:pt x="832" y="18343"/>
                      <a:pt x="870" y="13362"/>
                    </a:cubicBezTo>
                    <a:lnTo>
                      <a:pt x="870" y="1797"/>
                    </a:lnTo>
                    <a:cubicBezTo>
                      <a:pt x="870" y="776"/>
                      <a:pt x="706" y="536"/>
                      <a:pt x="0" y="536"/>
                    </a:cubicBezTo>
                    <a:lnTo>
                      <a:pt x="0" y="0"/>
                    </a:lnTo>
                    <a:lnTo>
                      <a:pt x="4326" y="0"/>
                    </a:lnTo>
                    <a:lnTo>
                      <a:pt x="4326" y="536"/>
                    </a:lnTo>
                    <a:cubicBezTo>
                      <a:pt x="3619" y="536"/>
                      <a:pt x="3449" y="757"/>
                      <a:pt x="3449" y="1797"/>
                    </a:cubicBezTo>
                    <a:lnTo>
                      <a:pt x="3449" y="12782"/>
                    </a:lnTo>
                    <a:cubicBezTo>
                      <a:pt x="3449" y="16162"/>
                      <a:pt x="6066" y="17366"/>
                      <a:pt x="10020" y="17366"/>
                    </a:cubicBezTo>
                    <a:cubicBezTo>
                      <a:pt x="13973" y="17366"/>
                      <a:pt x="16590" y="16162"/>
                      <a:pt x="16590" y="12782"/>
                    </a:cubicBezTo>
                    <a:lnTo>
                      <a:pt x="16590" y="1797"/>
                    </a:lnTo>
                    <a:cubicBezTo>
                      <a:pt x="16590" y="776"/>
                      <a:pt x="16420" y="536"/>
                      <a:pt x="15714" y="536"/>
                    </a:cubicBezTo>
                    <a:lnTo>
                      <a:pt x="15714" y="0"/>
                    </a:lnTo>
                    <a:lnTo>
                      <a:pt x="20040" y="0"/>
                    </a:lnTo>
                    <a:lnTo>
                      <a:pt x="20040" y="536"/>
                    </a:lnTo>
                    <a:cubicBezTo>
                      <a:pt x="19333" y="536"/>
                      <a:pt x="19169" y="757"/>
                      <a:pt x="19169" y="1797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179" name="Google Shape;4179;p25"/>
              <p:cNvSpPr/>
              <p:nvPr/>
            </p:nvSpPr>
            <p:spPr>
              <a:xfrm>
                <a:off x="8535551" y="3285033"/>
                <a:ext cx="17384" cy="19585"/>
              </a:xfrm>
              <a:custGeom>
                <a:rect b="b" l="l" r="r" t="t"/>
                <a:pathLst>
                  <a:path extrusionOk="0" h="19585" w="17384">
                    <a:moveTo>
                      <a:pt x="1040" y="1797"/>
                    </a:moveTo>
                    <a:cubicBezTo>
                      <a:pt x="1040" y="776"/>
                      <a:pt x="876" y="536"/>
                      <a:pt x="0" y="536"/>
                    </a:cubicBezTo>
                    <a:lnTo>
                      <a:pt x="0" y="0"/>
                    </a:lnTo>
                    <a:lnTo>
                      <a:pt x="11149" y="0"/>
                    </a:lnTo>
                    <a:cubicBezTo>
                      <a:pt x="15260" y="0"/>
                      <a:pt x="17385" y="1778"/>
                      <a:pt x="17385" y="5467"/>
                    </a:cubicBezTo>
                    <a:cubicBezTo>
                      <a:pt x="17385" y="8803"/>
                      <a:pt x="14554" y="11029"/>
                      <a:pt x="11476" y="11029"/>
                    </a:cubicBezTo>
                    <a:lnTo>
                      <a:pt x="3619" y="11029"/>
                    </a:lnTo>
                    <a:lnTo>
                      <a:pt x="3619" y="17788"/>
                    </a:lnTo>
                    <a:cubicBezTo>
                      <a:pt x="3619" y="18810"/>
                      <a:pt x="3783" y="19050"/>
                      <a:pt x="4660" y="19050"/>
                    </a:cubicBezTo>
                    <a:lnTo>
                      <a:pt x="4660" y="19586"/>
                    </a:lnTo>
                    <a:lnTo>
                      <a:pt x="0" y="19586"/>
                    </a:lnTo>
                    <a:lnTo>
                      <a:pt x="0" y="19050"/>
                    </a:lnTo>
                    <a:cubicBezTo>
                      <a:pt x="876" y="19050"/>
                      <a:pt x="1040" y="18829"/>
                      <a:pt x="1040" y="17788"/>
                    </a:cubicBezTo>
                    <a:close/>
                    <a:moveTo>
                      <a:pt x="3619" y="8544"/>
                    </a:moveTo>
                    <a:lnTo>
                      <a:pt x="11268" y="8544"/>
                    </a:lnTo>
                    <a:cubicBezTo>
                      <a:pt x="13513" y="8544"/>
                      <a:pt x="14642" y="7346"/>
                      <a:pt x="14642" y="5391"/>
                    </a:cubicBezTo>
                    <a:cubicBezTo>
                      <a:pt x="14642" y="3260"/>
                      <a:pt x="13349" y="2327"/>
                      <a:pt x="10688" y="2327"/>
                    </a:cubicBezTo>
                    <a:lnTo>
                      <a:pt x="3619" y="2327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180" name="Google Shape;4180;p25"/>
              <p:cNvSpPr/>
              <p:nvPr/>
            </p:nvSpPr>
            <p:spPr>
              <a:xfrm>
                <a:off x="8555319" y="3283968"/>
                <a:ext cx="18772" cy="21691"/>
              </a:xfrm>
              <a:custGeom>
                <a:rect b="b" l="l" r="r" t="t"/>
                <a:pathLst>
                  <a:path extrusionOk="0" h="21691" w="18772">
                    <a:moveTo>
                      <a:pt x="958" y="2863"/>
                    </a:moveTo>
                    <a:cubicBezTo>
                      <a:pt x="958" y="1841"/>
                      <a:pt x="795" y="1602"/>
                      <a:pt x="0" y="1602"/>
                    </a:cubicBezTo>
                    <a:lnTo>
                      <a:pt x="0" y="1066"/>
                    </a:lnTo>
                    <a:lnTo>
                      <a:pt x="16761" y="1066"/>
                    </a:lnTo>
                    <a:cubicBezTo>
                      <a:pt x="17593" y="1066"/>
                      <a:pt x="17801" y="750"/>
                      <a:pt x="17801" y="0"/>
                    </a:cubicBezTo>
                    <a:lnTo>
                      <a:pt x="18299" y="0"/>
                    </a:lnTo>
                    <a:lnTo>
                      <a:pt x="18299" y="4622"/>
                    </a:lnTo>
                    <a:lnTo>
                      <a:pt x="17801" y="4622"/>
                    </a:lnTo>
                    <a:cubicBezTo>
                      <a:pt x="17801" y="3865"/>
                      <a:pt x="17593" y="3556"/>
                      <a:pt x="16761" y="3556"/>
                    </a:cubicBezTo>
                    <a:lnTo>
                      <a:pt x="3720" y="3556"/>
                    </a:lnTo>
                    <a:lnTo>
                      <a:pt x="3720" y="9339"/>
                    </a:lnTo>
                    <a:lnTo>
                      <a:pt x="12939" y="9339"/>
                    </a:lnTo>
                    <a:cubicBezTo>
                      <a:pt x="13765" y="9339"/>
                      <a:pt x="13973" y="9024"/>
                      <a:pt x="13973" y="8267"/>
                    </a:cubicBezTo>
                    <a:lnTo>
                      <a:pt x="14478" y="8267"/>
                    </a:lnTo>
                    <a:lnTo>
                      <a:pt x="14478" y="12895"/>
                    </a:lnTo>
                    <a:lnTo>
                      <a:pt x="13973" y="12895"/>
                    </a:lnTo>
                    <a:cubicBezTo>
                      <a:pt x="13973" y="12139"/>
                      <a:pt x="13765" y="11830"/>
                      <a:pt x="12939" y="11830"/>
                    </a:cubicBezTo>
                    <a:lnTo>
                      <a:pt x="3720" y="11830"/>
                    </a:lnTo>
                    <a:lnTo>
                      <a:pt x="3720" y="18135"/>
                    </a:lnTo>
                    <a:lnTo>
                      <a:pt x="17234" y="18135"/>
                    </a:lnTo>
                    <a:cubicBezTo>
                      <a:pt x="18066" y="18135"/>
                      <a:pt x="18274" y="17826"/>
                      <a:pt x="18274" y="17070"/>
                    </a:cubicBezTo>
                    <a:lnTo>
                      <a:pt x="18772" y="17070"/>
                    </a:lnTo>
                    <a:lnTo>
                      <a:pt x="18772" y="21692"/>
                    </a:lnTo>
                    <a:lnTo>
                      <a:pt x="18274" y="21692"/>
                    </a:lnTo>
                    <a:cubicBezTo>
                      <a:pt x="18274" y="20935"/>
                      <a:pt x="18066" y="20626"/>
                      <a:pt x="17234" y="20626"/>
                    </a:cubicBezTo>
                    <a:lnTo>
                      <a:pt x="19" y="20626"/>
                    </a:lnTo>
                    <a:lnTo>
                      <a:pt x="19" y="20090"/>
                    </a:lnTo>
                    <a:cubicBezTo>
                      <a:pt x="813" y="20090"/>
                      <a:pt x="977" y="19869"/>
                      <a:pt x="977" y="18829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181" name="Google Shape;4181;p25"/>
              <p:cNvSpPr/>
              <p:nvPr/>
            </p:nvSpPr>
            <p:spPr>
              <a:xfrm>
                <a:off x="8577414" y="3285033"/>
                <a:ext cx="18532" cy="19604"/>
              </a:xfrm>
              <a:custGeom>
                <a:rect b="b" l="l" r="r" t="t"/>
                <a:pathLst>
                  <a:path extrusionOk="0" h="19604" w="18532">
                    <a:moveTo>
                      <a:pt x="3619" y="17807"/>
                    </a:moveTo>
                    <a:cubicBezTo>
                      <a:pt x="3619" y="18829"/>
                      <a:pt x="3783" y="19069"/>
                      <a:pt x="4654" y="19069"/>
                    </a:cubicBezTo>
                    <a:lnTo>
                      <a:pt x="4654" y="19605"/>
                    </a:lnTo>
                    <a:lnTo>
                      <a:pt x="0" y="19605"/>
                    </a:lnTo>
                    <a:lnTo>
                      <a:pt x="0" y="19069"/>
                    </a:lnTo>
                    <a:cubicBezTo>
                      <a:pt x="870" y="19069"/>
                      <a:pt x="1040" y="18848"/>
                      <a:pt x="1040" y="17807"/>
                    </a:cubicBezTo>
                    <a:lnTo>
                      <a:pt x="1040" y="1797"/>
                    </a:lnTo>
                    <a:cubicBezTo>
                      <a:pt x="1040" y="776"/>
                      <a:pt x="870" y="536"/>
                      <a:pt x="0" y="536"/>
                    </a:cubicBezTo>
                    <a:lnTo>
                      <a:pt x="0" y="0"/>
                    </a:lnTo>
                    <a:lnTo>
                      <a:pt x="12725" y="0"/>
                    </a:lnTo>
                    <a:cubicBezTo>
                      <a:pt x="16300" y="0"/>
                      <a:pt x="17965" y="2138"/>
                      <a:pt x="17965" y="5467"/>
                    </a:cubicBezTo>
                    <a:cubicBezTo>
                      <a:pt x="17965" y="8891"/>
                      <a:pt x="16136" y="10676"/>
                      <a:pt x="12920" y="10764"/>
                    </a:cubicBezTo>
                    <a:lnTo>
                      <a:pt x="17492" y="18236"/>
                    </a:lnTo>
                    <a:cubicBezTo>
                      <a:pt x="17864" y="18867"/>
                      <a:pt x="18079" y="19031"/>
                      <a:pt x="18533" y="19031"/>
                    </a:cubicBezTo>
                    <a:lnTo>
                      <a:pt x="18533" y="19567"/>
                    </a:lnTo>
                    <a:lnTo>
                      <a:pt x="14043" y="19567"/>
                    </a:lnTo>
                    <a:lnTo>
                      <a:pt x="14043" y="19031"/>
                    </a:lnTo>
                    <a:cubicBezTo>
                      <a:pt x="14623" y="19031"/>
                      <a:pt x="14705" y="18942"/>
                      <a:pt x="14705" y="18678"/>
                    </a:cubicBezTo>
                    <a:cubicBezTo>
                      <a:pt x="14635" y="18293"/>
                      <a:pt x="14480" y="17929"/>
                      <a:pt x="14251" y="17612"/>
                    </a:cubicBezTo>
                    <a:lnTo>
                      <a:pt x="10177" y="10764"/>
                    </a:lnTo>
                    <a:lnTo>
                      <a:pt x="3619" y="10764"/>
                    </a:lnTo>
                    <a:close/>
                    <a:moveTo>
                      <a:pt x="3619" y="8292"/>
                    </a:moveTo>
                    <a:lnTo>
                      <a:pt x="12448" y="8292"/>
                    </a:lnTo>
                    <a:cubicBezTo>
                      <a:pt x="14446" y="8292"/>
                      <a:pt x="15190" y="7359"/>
                      <a:pt x="15190" y="5398"/>
                    </a:cubicBezTo>
                    <a:cubicBezTo>
                      <a:pt x="15190" y="3266"/>
                      <a:pt x="14484" y="2333"/>
                      <a:pt x="12038" y="2333"/>
                    </a:cubicBezTo>
                    <a:lnTo>
                      <a:pt x="3619" y="2333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182" name="Google Shape;4182;p25"/>
              <p:cNvSpPr/>
              <p:nvPr/>
            </p:nvSpPr>
            <p:spPr>
              <a:xfrm>
                <a:off x="8600153" y="3285033"/>
                <a:ext cx="4678" cy="19604"/>
              </a:xfrm>
              <a:custGeom>
                <a:rect b="b" l="l" r="r" t="t"/>
                <a:pathLst>
                  <a:path extrusionOk="0" h="19604" w="4678">
                    <a:moveTo>
                      <a:pt x="0" y="19586"/>
                    </a:moveTo>
                    <a:lnTo>
                      <a:pt x="0" y="19050"/>
                    </a:lnTo>
                    <a:cubicBezTo>
                      <a:pt x="877" y="19050"/>
                      <a:pt x="1040" y="18829"/>
                      <a:pt x="1040" y="17788"/>
                    </a:cubicBezTo>
                    <a:lnTo>
                      <a:pt x="1040" y="1797"/>
                    </a:lnTo>
                    <a:cubicBezTo>
                      <a:pt x="1040" y="776"/>
                      <a:pt x="877" y="536"/>
                      <a:pt x="0" y="536"/>
                    </a:cubicBezTo>
                    <a:lnTo>
                      <a:pt x="0" y="0"/>
                    </a:lnTo>
                    <a:lnTo>
                      <a:pt x="4679" y="0"/>
                    </a:lnTo>
                    <a:lnTo>
                      <a:pt x="4679" y="536"/>
                    </a:lnTo>
                    <a:cubicBezTo>
                      <a:pt x="3802" y="536"/>
                      <a:pt x="3638" y="757"/>
                      <a:pt x="3638" y="1797"/>
                    </a:cubicBezTo>
                    <a:lnTo>
                      <a:pt x="3638" y="17807"/>
                    </a:lnTo>
                    <a:cubicBezTo>
                      <a:pt x="3638" y="18829"/>
                      <a:pt x="3802" y="19069"/>
                      <a:pt x="4679" y="19069"/>
                    </a:cubicBezTo>
                    <a:lnTo>
                      <a:pt x="4679" y="1960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183" name="Google Shape;4183;p25"/>
              <p:cNvSpPr/>
              <p:nvPr/>
            </p:nvSpPr>
            <p:spPr>
              <a:xfrm>
                <a:off x="8608344" y="3284787"/>
                <a:ext cx="20953" cy="20096"/>
              </a:xfrm>
              <a:custGeom>
                <a:rect b="b" l="l" r="r" t="t"/>
                <a:pathLst>
                  <a:path extrusionOk="0" h="20096" w="20953">
                    <a:moveTo>
                      <a:pt x="20954" y="10051"/>
                    </a:moveTo>
                    <a:cubicBezTo>
                      <a:pt x="20954" y="15563"/>
                      <a:pt x="16880" y="20096"/>
                      <a:pt x="10480" y="20096"/>
                    </a:cubicBezTo>
                    <a:cubicBezTo>
                      <a:pt x="4080" y="20096"/>
                      <a:pt x="0" y="15563"/>
                      <a:pt x="0" y="10051"/>
                    </a:cubicBezTo>
                    <a:cubicBezTo>
                      <a:pt x="0" y="4540"/>
                      <a:pt x="4073" y="0"/>
                      <a:pt x="10480" y="0"/>
                    </a:cubicBezTo>
                    <a:cubicBezTo>
                      <a:pt x="16887" y="0"/>
                      <a:pt x="20954" y="4534"/>
                      <a:pt x="20954" y="10051"/>
                    </a:cubicBezTo>
                    <a:close/>
                    <a:moveTo>
                      <a:pt x="2743" y="10001"/>
                    </a:moveTo>
                    <a:cubicBezTo>
                      <a:pt x="2743" y="14232"/>
                      <a:pt x="5738" y="17612"/>
                      <a:pt x="10480" y="17612"/>
                    </a:cubicBezTo>
                    <a:cubicBezTo>
                      <a:pt x="15222" y="17612"/>
                      <a:pt x="18211" y="14232"/>
                      <a:pt x="18211" y="10001"/>
                    </a:cubicBezTo>
                    <a:cubicBezTo>
                      <a:pt x="18211" y="5770"/>
                      <a:pt x="15216" y="2484"/>
                      <a:pt x="10480" y="2484"/>
                    </a:cubicBezTo>
                    <a:cubicBezTo>
                      <a:pt x="5745" y="2484"/>
                      <a:pt x="2743" y="5826"/>
                      <a:pt x="2743" y="1000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184" name="Google Shape;4184;p25"/>
              <p:cNvSpPr/>
              <p:nvPr/>
            </p:nvSpPr>
            <p:spPr>
              <a:xfrm>
                <a:off x="8632110" y="3285033"/>
                <a:ext cx="18532" cy="19604"/>
              </a:xfrm>
              <a:custGeom>
                <a:rect b="b" l="l" r="r" t="t"/>
                <a:pathLst>
                  <a:path extrusionOk="0" h="19604" w="18532">
                    <a:moveTo>
                      <a:pt x="3619" y="17807"/>
                    </a:moveTo>
                    <a:cubicBezTo>
                      <a:pt x="3619" y="18829"/>
                      <a:pt x="3783" y="19069"/>
                      <a:pt x="4660" y="19069"/>
                    </a:cubicBezTo>
                    <a:lnTo>
                      <a:pt x="4660" y="19605"/>
                    </a:lnTo>
                    <a:lnTo>
                      <a:pt x="0" y="19605"/>
                    </a:lnTo>
                    <a:lnTo>
                      <a:pt x="0" y="19069"/>
                    </a:lnTo>
                    <a:cubicBezTo>
                      <a:pt x="876" y="19069"/>
                      <a:pt x="1040" y="18848"/>
                      <a:pt x="1040" y="17807"/>
                    </a:cubicBezTo>
                    <a:lnTo>
                      <a:pt x="1040" y="1797"/>
                    </a:lnTo>
                    <a:cubicBezTo>
                      <a:pt x="1040" y="776"/>
                      <a:pt x="876" y="536"/>
                      <a:pt x="0" y="536"/>
                    </a:cubicBezTo>
                    <a:lnTo>
                      <a:pt x="0" y="0"/>
                    </a:lnTo>
                    <a:lnTo>
                      <a:pt x="12725" y="0"/>
                    </a:lnTo>
                    <a:cubicBezTo>
                      <a:pt x="16300" y="0"/>
                      <a:pt x="17965" y="2138"/>
                      <a:pt x="17965" y="5467"/>
                    </a:cubicBezTo>
                    <a:cubicBezTo>
                      <a:pt x="17965" y="8891"/>
                      <a:pt x="16136" y="10676"/>
                      <a:pt x="12920" y="10764"/>
                    </a:cubicBezTo>
                    <a:lnTo>
                      <a:pt x="17492" y="18255"/>
                    </a:lnTo>
                    <a:cubicBezTo>
                      <a:pt x="17870" y="18886"/>
                      <a:pt x="18078" y="19050"/>
                      <a:pt x="18533" y="19050"/>
                    </a:cubicBezTo>
                    <a:lnTo>
                      <a:pt x="18533" y="19586"/>
                    </a:lnTo>
                    <a:lnTo>
                      <a:pt x="14024" y="19586"/>
                    </a:lnTo>
                    <a:lnTo>
                      <a:pt x="14024" y="19050"/>
                    </a:lnTo>
                    <a:cubicBezTo>
                      <a:pt x="14604" y="19050"/>
                      <a:pt x="14692" y="18961"/>
                      <a:pt x="14692" y="18697"/>
                    </a:cubicBezTo>
                    <a:cubicBezTo>
                      <a:pt x="14619" y="18312"/>
                      <a:pt x="14462" y="17948"/>
                      <a:pt x="14232" y="17631"/>
                    </a:cubicBezTo>
                    <a:lnTo>
                      <a:pt x="10159" y="10783"/>
                    </a:lnTo>
                    <a:lnTo>
                      <a:pt x="3619" y="10783"/>
                    </a:lnTo>
                    <a:close/>
                    <a:moveTo>
                      <a:pt x="3619" y="8292"/>
                    </a:moveTo>
                    <a:lnTo>
                      <a:pt x="12447" y="8292"/>
                    </a:lnTo>
                    <a:cubicBezTo>
                      <a:pt x="14446" y="8292"/>
                      <a:pt x="15197" y="7359"/>
                      <a:pt x="15197" y="5398"/>
                    </a:cubicBezTo>
                    <a:cubicBezTo>
                      <a:pt x="15197" y="3266"/>
                      <a:pt x="14491" y="2333"/>
                      <a:pt x="12044" y="2333"/>
                    </a:cubicBezTo>
                    <a:lnTo>
                      <a:pt x="3619" y="2333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185" name="Google Shape;4185;p25"/>
              <p:cNvSpPr/>
              <p:nvPr/>
            </p:nvSpPr>
            <p:spPr>
              <a:xfrm>
                <a:off x="8663298" y="3285033"/>
                <a:ext cx="19484" cy="19566"/>
              </a:xfrm>
              <a:custGeom>
                <a:rect b="b" l="l" r="r" t="t"/>
                <a:pathLst>
                  <a:path extrusionOk="0" h="19566" w="19484">
                    <a:moveTo>
                      <a:pt x="1040" y="1797"/>
                    </a:moveTo>
                    <a:cubicBezTo>
                      <a:pt x="1040" y="776"/>
                      <a:pt x="870" y="536"/>
                      <a:pt x="0" y="536"/>
                    </a:cubicBezTo>
                    <a:lnTo>
                      <a:pt x="0" y="0"/>
                    </a:lnTo>
                    <a:lnTo>
                      <a:pt x="10089" y="0"/>
                    </a:lnTo>
                    <a:cubicBezTo>
                      <a:pt x="16660" y="0"/>
                      <a:pt x="19485" y="4269"/>
                      <a:pt x="19485" y="9786"/>
                    </a:cubicBezTo>
                    <a:cubicBezTo>
                      <a:pt x="19485" y="15304"/>
                      <a:pt x="16660" y="19567"/>
                      <a:pt x="10089" y="19567"/>
                    </a:cubicBezTo>
                    <a:lnTo>
                      <a:pt x="0" y="19567"/>
                    </a:lnTo>
                    <a:lnTo>
                      <a:pt x="0" y="19031"/>
                    </a:lnTo>
                    <a:cubicBezTo>
                      <a:pt x="870" y="19031"/>
                      <a:pt x="1040" y="18810"/>
                      <a:pt x="1040" y="17770"/>
                    </a:cubicBezTo>
                    <a:close/>
                    <a:moveTo>
                      <a:pt x="3620" y="17095"/>
                    </a:moveTo>
                    <a:lnTo>
                      <a:pt x="9566" y="17095"/>
                    </a:lnTo>
                    <a:cubicBezTo>
                      <a:pt x="14724" y="17095"/>
                      <a:pt x="16716" y="13803"/>
                      <a:pt x="16716" y="9805"/>
                    </a:cubicBezTo>
                    <a:cubicBezTo>
                      <a:pt x="16716" y="5808"/>
                      <a:pt x="14724" y="2510"/>
                      <a:pt x="9566" y="2510"/>
                    </a:cubicBezTo>
                    <a:lnTo>
                      <a:pt x="3620" y="251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186" name="Google Shape;4186;p25"/>
              <p:cNvSpPr/>
              <p:nvPr/>
            </p:nvSpPr>
            <p:spPr>
              <a:xfrm>
                <a:off x="8685621" y="3283968"/>
                <a:ext cx="18759" cy="21691"/>
              </a:xfrm>
              <a:custGeom>
                <a:rect b="b" l="l" r="r" t="t"/>
                <a:pathLst>
                  <a:path extrusionOk="0" h="21691" w="18759">
                    <a:moveTo>
                      <a:pt x="958" y="2863"/>
                    </a:moveTo>
                    <a:cubicBezTo>
                      <a:pt x="958" y="1841"/>
                      <a:pt x="795" y="1602"/>
                      <a:pt x="0" y="1602"/>
                    </a:cubicBezTo>
                    <a:lnTo>
                      <a:pt x="0" y="1066"/>
                    </a:lnTo>
                    <a:lnTo>
                      <a:pt x="16761" y="1066"/>
                    </a:lnTo>
                    <a:cubicBezTo>
                      <a:pt x="17593" y="1066"/>
                      <a:pt x="17801" y="750"/>
                      <a:pt x="17801" y="0"/>
                    </a:cubicBezTo>
                    <a:lnTo>
                      <a:pt x="18299" y="0"/>
                    </a:lnTo>
                    <a:lnTo>
                      <a:pt x="18299" y="4622"/>
                    </a:lnTo>
                    <a:lnTo>
                      <a:pt x="17801" y="4622"/>
                    </a:lnTo>
                    <a:cubicBezTo>
                      <a:pt x="17801" y="3865"/>
                      <a:pt x="17593" y="3556"/>
                      <a:pt x="16761" y="3556"/>
                    </a:cubicBezTo>
                    <a:lnTo>
                      <a:pt x="3708" y="3556"/>
                    </a:lnTo>
                    <a:lnTo>
                      <a:pt x="3708" y="9339"/>
                    </a:lnTo>
                    <a:lnTo>
                      <a:pt x="12902" y="9339"/>
                    </a:lnTo>
                    <a:cubicBezTo>
                      <a:pt x="13728" y="9339"/>
                      <a:pt x="13936" y="9024"/>
                      <a:pt x="13936" y="8267"/>
                    </a:cubicBezTo>
                    <a:lnTo>
                      <a:pt x="14440" y="8267"/>
                    </a:lnTo>
                    <a:lnTo>
                      <a:pt x="14440" y="12895"/>
                    </a:lnTo>
                    <a:lnTo>
                      <a:pt x="13936" y="12895"/>
                    </a:lnTo>
                    <a:cubicBezTo>
                      <a:pt x="13936" y="12139"/>
                      <a:pt x="13728" y="11830"/>
                      <a:pt x="12902" y="11830"/>
                    </a:cubicBezTo>
                    <a:lnTo>
                      <a:pt x="3708" y="11830"/>
                    </a:lnTo>
                    <a:lnTo>
                      <a:pt x="3708" y="18135"/>
                    </a:lnTo>
                    <a:lnTo>
                      <a:pt x="17221" y="18135"/>
                    </a:lnTo>
                    <a:cubicBezTo>
                      <a:pt x="18053" y="18135"/>
                      <a:pt x="18261" y="17826"/>
                      <a:pt x="18261" y="17070"/>
                    </a:cubicBezTo>
                    <a:lnTo>
                      <a:pt x="18760" y="17070"/>
                    </a:lnTo>
                    <a:lnTo>
                      <a:pt x="18760" y="21692"/>
                    </a:lnTo>
                    <a:lnTo>
                      <a:pt x="18261" y="21692"/>
                    </a:lnTo>
                    <a:cubicBezTo>
                      <a:pt x="18261" y="20935"/>
                      <a:pt x="18053" y="20626"/>
                      <a:pt x="17221" y="20626"/>
                    </a:cubicBezTo>
                    <a:lnTo>
                      <a:pt x="6" y="20626"/>
                    </a:lnTo>
                    <a:lnTo>
                      <a:pt x="6" y="20090"/>
                    </a:lnTo>
                    <a:cubicBezTo>
                      <a:pt x="801" y="20090"/>
                      <a:pt x="965" y="19869"/>
                      <a:pt x="965" y="18829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187" name="Google Shape;4187;p25"/>
              <p:cNvSpPr/>
              <p:nvPr/>
            </p:nvSpPr>
            <p:spPr>
              <a:xfrm>
                <a:off x="8717345" y="3281256"/>
                <a:ext cx="5485" cy="23381"/>
              </a:xfrm>
              <a:custGeom>
                <a:rect b="b" l="l" r="r" t="t"/>
                <a:pathLst>
                  <a:path extrusionOk="0" h="23381" w="5485">
                    <a:moveTo>
                      <a:pt x="0" y="23363"/>
                    </a:moveTo>
                    <a:lnTo>
                      <a:pt x="0" y="22827"/>
                    </a:lnTo>
                    <a:cubicBezTo>
                      <a:pt x="788" y="22827"/>
                      <a:pt x="996" y="22385"/>
                      <a:pt x="996" y="21761"/>
                    </a:cubicBezTo>
                    <a:lnTo>
                      <a:pt x="996" y="1602"/>
                    </a:lnTo>
                    <a:cubicBezTo>
                      <a:pt x="996" y="971"/>
                      <a:pt x="788" y="536"/>
                      <a:pt x="0" y="536"/>
                    </a:cubicBezTo>
                    <a:lnTo>
                      <a:pt x="0" y="0"/>
                    </a:lnTo>
                    <a:lnTo>
                      <a:pt x="5486" y="0"/>
                    </a:lnTo>
                    <a:lnTo>
                      <a:pt x="5486" y="536"/>
                    </a:lnTo>
                    <a:cubicBezTo>
                      <a:pt x="4698" y="536"/>
                      <a:pt x="4490" y="984"/>
                      <a:pt x="4490" y="1602"/>
                    </a:cubicBezTo>
                    <a:lnTo>
                      <a:pt x="4490" y="21780"/>
                    </a:lnTo>
                    <a:cubicBezTo>
                      <a:pt x="4490" y="22411"/>
                      <a:pt x="4698" y="22846"/>
                      <a:pt x="5486" y="22846"/>
                    </a:cubicBezTo>
                    <a:lnTo>
                      <a:pt x="5486" y="23382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188" name="Google Shape;4188;p25"/>
              <p:cNvSpPr/>
              <p:nvPr/>
            </p:nvSpPr>
            <p:spPr>
              <a:xfrm>
                <a:off x="8727529" y="3285033"/>
                <a:ext cx="20108" cy="19617"/>
              </a:xfrm>
              <a:custGeom>
                <a:rect b="b" l="l" r="r" t="t"/>
                <a:pathLst>
                  <a:path extrusionOk="0" h="19617" w="20108">
                    <a:moveTo>
                      <a:pt x="0" y="19586"/>
                    </a:moveTo>
                    <a:lnTo>
                      <a:pt x="0" y="19050"/>
                    </a:lnTo>
                    <a:cubicBezTo>
                      <a:pt x="870" y="19050"/>
                      <a:pt x="1122" y="18829"/>
                      <a:pt x="1122" y="17788"/>
                    </a:cubicBezTo>
                    <a:lnTo>
                      <a:pt x="1122" y="1797"/>
                    </a:lnTo>
                    <a:cubicBezTo>
                      <a:pt x="1122" y="776"/>
                      <a:pt x="870" y="536"/>
                      <a:pt x="0" y="536"/>
                    </a:cubicBezTo>
                    <a:lnTo>
                      <a:pt x="0" y="0"/>
                    </a:lnTo>
                    <a:lnTo>
                      <a:pt x="6066" y="0"/>
                    </a:lnTo>
                    <a:lnTo>
                      <a:pt x="6066" y="536"/>
                    </a:lnTo>
                    <a:cubicBezTo>
                      <a:pt x="5196" y="536"/>
                      <a:pt x="4944" y="713"/>
                      <a:pt x="4944" y="933"/>
                    </a:cubicBezTo>
                    <a:cubicBezTo>
                      <a:pt x="4944" y="1154"/>
                      <a:pt x="5114" y="1331"/>
                      <a:pt x="5404" y="1690"/>
                    </a:cubicBezTo>
                    <a:lnTo>
                      <a:pt x="16660" y="15537"/>
                    </a:lnTo>
                    <a:lnTo>
                      <a:pt x="16660" y="1797"/>
                    </a:lnTo>
                    <a:cubicBezTo>
                      <a:pt x="16660" y="776"/>
                      <a:pt x="16407" y="536"/>
                      <a:pt x="15537" y="536"/>
                    </a:cubicBezTo>
                    <a:lnTo>
                      <a:pt x="15537" y="0"/>
                    </a:lnTo>
                    <a:lnTo>
                      <a:pt x="20109" y="0"/>
                    </a:lnTo>
                    <a:lnTo>
                      <a:pt x="20109" y="536"/>
                    </a:lnTo>
                    <a:cubicBezTo>
                      <a:pt x="19239" y="536"/>
                      <a:pt x="18987" y="757"/>
                      <a:pt x="18987" y="1797"/>
                    </a:cubicBezTo>
                    <a:lnTo>
                      <a:pt x="18987" y="17807"/>
                    </a:lnTo>
                    <a:cubicBezTo>
                      <a:pt x="18987" y="18829"/>
                      <a:pt x="19239" y="19069"/>
                      <a:pt x="20109" y="19069"/>
                    </a:cubicBezTo>
                    <a:lnTo>
                      <a:pt x="20109" y="19605"/>
                    </a:lnTo>
                    <a:lnTo>
                      <a:pt x="14541" y="19605"/>
                    </a:lnTo>
                    <a:lnTo>
                      <a:pt x="14541" y="19069"/>
                    </a:lnTo>
                    <a:cubicBezTo>
                      <a:pt x="15619" y="19069"/>
                      <a:pt x="15701" y="18936"/>
                      <a:pt x="15701" y="18671"/>
                    </a:cubicBezTo>
                    <a:cubicBezTo>
                      <a:pt x="15701" y="18406"/>
                      <a:pt x="15493" y="18224"/>
                      <a:pt x="15203" y="17870"/>
                    </a:cubicBezTo>
                    <a:lnTo>
                      <a:pt x="3449" y="3500"/>
                    </a:lnTo>
                    <a:lnTo>
                      <a:pt x="3449" y="17820"/>
                    </a:lnTo>
                    <a:cubicBezTo>
                      <a:pt x="3449" y="18842"/>
                      <a:pt x="3701" y="19081"/>
                      <a:pt x="4572" y="19081"/>
                    </a:cubicBezTo>
                    <a:lnTo>
                      <a:pt x="4572" y="19617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189" name="Google Shape;4189;p25"/>
              <p:cNvSpPr/>
              <p:nvPr/>
            </p:nvSpPr>
            <p:spPr>
              <a:xfrm>
                <a:off x="8748836" y="3285052"/>
                <a:ext cx="19314" cy="19566"/>
              </a:xfrm>
              <a:custGeom>
                <a:rect b="b" l="l" r="r" t="t"/>
                <a:pathLst>
                  <a:path extrusionOk="0" h="19566" w="19314">
                    <a:moveTo>
                      <a:pt x="19" y="0"/>
                    </a:moveTo>
                    <a:lnTo>
                      <a:pt x="4925" y="0"/>
                    </a:lnTo>
                    <a:lnTo>
                      <a:pt x="4925" y="536"/>
                    </a:lnTo>
                    <a:cubicBezTo>
                      <a:pt x="4427" y="492"/>
                      <a:pt x="3966" y="713"/>
                      <a:pt x="3966" y="1286"/>
                    </a:cubicBezTo>
                    <a:cubicBezTo>
                      <a:pt x="4074" y="1704"/>
                      <a:pt x="4228" y="2108"/>
                      <a:pt x="4427" y="2491"/>
                    </a:cubicBezTo>
                    <a:lnTo>
                      <a:pt x="10329" y="15966"/>
                    </a:lnTo>
                    <a:lnTo>
                      <a:pt x="15733" y="2138"/>
                    </a:lnTo>
                    <a:cubicBezTo>
                      <a:pt x="15865" y="1839"/>
                      <a:pt x="15950" y="1522"/>
                      <a:pt x="15985" y="1198"/>
                    </a:cubicBezTo>
                    <a:cubicBezTo>
                      <a:pt x="15985" y="801"/>
                      <a:pt x="15733" y="536"/>
                      <a:pt x="15071" y="536"/>
                    </a:cubicBezTo>
                    <a:lnTo>
                      <a:pt x="15071" y="0"/>
                    </a:lnTo>
                    <a:lnTo>
                      <a:pt x="19314" y="0"/>
                    </a:lnTo>
                    <a:lnTo>
                      <a:pt x="19314" y="536"/>
                    </a:lnTo>
                    <a:cubicBezTo>
                      <a:pt x="18919" y="585"/>
                      <a:pt x="18591" y="865"/>
                      <a:pt x="18482" y="1249"/>
                    </a:cubicBezTo>
                    <a:lnTo>
                      <a:pt x="12126" y="17385"/>
                    </a:lnTo>
                    <a:cubicBezTo>
                      <a:pt x="11958" y="17722"/>
                      <a:pt x="11845" y="18084"/>
                      <a:pt x="11792" y="18457"/>
                    </a:cubicBezTo>
                    <a:cubicBezTo>
                      <a:pt x="11792" y="18810"/>
                      <a:pt x="12038" y="19087"/>
                      <a:pt x="12706" y="19031"/>
                    </a:cubicBezTo>
                    <a:lnTo>
                      <a:pt x="12706" y="19567"/>
                    </a:lnTo>
                    <a:lnTo>
                      <a:pt x="7882" y="19567"/>
                    </a:lnTo>
                    <a:lnTo>
                      <a:pt x="7882" y="19031"/>
                    </a:lnTo>
                    <a:cubicBezTo>
                      <a:pt x="8380" y="19031"/>
                      <a:pt x="8633" y="18942"/>
                      <a:pt x="8633" y="18633"/>
                    </a:cubicBezTo>
                    <a:cubicBezTo>
                      <a:pt x="8512" y="18013"/>
                      <a:pt x="8300" y="17413"/>
                      <a:pt x="8002" y="16855"/>
                    </a:cubicBezTo>
                    <a:lnTo>
                      <a:pt x="1261" y="1425"/>
                    </a:lnTo>
                    <a:cubicBezTo>
                      <a:pt x="1104" y="868"/>
                      <a:pt x="578" y="496"/>
                      <a:pt x="0" y="536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190" name="Google Shape;4190;p25"/>
              <p:cNvSpPr/>
              <p:nvPr/>
            </p:nvSpPr>
            <p:spPr>
              <a:xfrm>
                <a:off x="8769468" y="3283968"/>
                <a:ext cx="18759" cy="21691"/>
              </a:xfrm>
              <a:custGeom>
                <a:rect b="b" l="l" r="r" t="t"/>
                <a:pathLst>
                  <a:path extrusionOk="0" h="21691" w="18759">
                    <a:moveTo>
                      <a:pt x="958" y="2863"/>
                    </a:moveTo>
                    <a:cubicBezTo>
                      <a:pt x="958" y="1841"/>
                      <a:pt x="794" y="1602"/>
                      <a:pt x="0" y="1602"/>
                    </a:cubicBezTo>
                    <a:lnTo>
                      <a:pt x="0" y="1066"/>
                    </a:lnTo>
                    <a:lnTo>
                      <a:pt x="16761" y="1066"/>
                    </a:lnTo>
                    <a:cubicBezTo>
                      <a:pt x="17593" y="1066"/>
                      <a:pt x="17801" y="750"/>
                      <a:pt x="17801" y="0"/>
                    </a:cubicBezTo>
                    <a:lnTo>
                      <a:pt x="18299" y="0"/>
                    </a:lnTo>
                    <a:lnTo>
                      <a:pt x="18299" y="4622"/>
                    </a:lnTo>
                    <a:lnTo>
                      <a:pt x="17801" y="4622"/>
                    </a:lnTo>
                    <a:cubicBezTo>
                      <a:pt x="17801" y="3865"/>
                      <a:pt x="17593" y="3556"/>
                      <a:pt x="16761" y="3556"/>
                    </a:cubicBezTo>
                    <a:lnTo>
                      <a:pt x="3727" y="3556"/>
                    </a:lnTo>
                    <a:lnTo>
                      <a:pt x="3727" y="9339"/>
                    </a:lnTo>
                    <a:lnTo>
                      <a:pt x="12920" y="9339"/>
                    </a:lnTo>
                    <a:cubicBezTo>
                      <a:pt x="13753" y="9339"/>
                      <a:pt x="13961" y="9024"/>
                      <a:pt x="13961" y="8267"/>
                    </a:cubicBezTo>
                    <a:lnTo>
                      <a:pt x="14446" y="8267"/>
                    </a:lnTo>
                    <a:lnTo>
                      <a:pt x="14446" y="12895"/>
                    </a:lnTo>
                    <a:lnTo>
                      <a:pt x="13948" y="12895"/>
                    </a:lnTo>
                    <a:cubicBezTo>
                      <a:pt x="13948" y="12139"/>
                      <a:pt x="13740" y="11830"/>
                      <a:pt x="12908" y="11830"/>
                    </a:cubicBezTo>
                    <a:lnTo>
                      <a:pt x="3727" y="11830"/>
                    </a:lnTo>
                    <a:lnTo>
                      <a:pt x="3727" y="18135"/>
                    </a:lnTo>
                    <a:lnTo>
                      <a:pt x="17221" y="18135"/>
                    </a:lnTo>
                    <a:cubicBezTo>
                      <a:pt x="18047" y="18135"/>
                      <a:pt x="18255" y="17826"/>
                      <a:pt x="18255" y="17070"/>
                    </a:cubicBezTo>
                    <a:lnTo>
                      <a:pt x="18760" y="17070"/>
                    </a:lnTo>
                    <a:lnTo>
                      <a:pt x="18760" y="21692"/>
                    </a:lnTo>
                    <a:lnTo>
                      <a:pt x="18230" y="21692"/>
                    </a:lnTo>
                    <a:cubicBezTo>
                      <a:pt x="18230" y="20935"/>
                      <a:pt x="18022" y="20626"/>
                      <a:pt x="17196" y="20626"/>
                    </a:cubicBezTo>
                    <a:lnTo>
                      <a:pt x="0" y="20626"/>
                    </a:lnTo>
                    <a:lnTo>
                      <a:pt x="0" y="20090"/>
                    </a:lnTo>
                    <a:cubicBezTo>
                      <a:pt x="794" y="20090"/>
                      <a:pt x="958" y="19869"/>
                      <a:pt x="958" y="18829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191" name="Google Shape;4191;p25"/>
              <p:cNvSpPr/>
              <p:nvPr/>
            </p:nvSpPr>
            <p:spPr>
              <a:xfrm>
                <a:off x="8789861" y="3284794"/>
                <a:ext cx="18374" cy="20077"/>
              </a:xfrm>
              <a:custGeom>
                <a:rect b="b" l="l" r="r" t="t"/>
                <a:pathLst>
                  <a:path extrusionOk="0" h="20077" w="18374">
                    <a:moveTo>
                      <a:pt x="1621" y="14226"/>
                    </a:moveTo>
                    <a:lnTo>
                      <a:pt x="2119" y="14358"/>
                    </a:lnTo>
                    <a:cubicBezTo>
                      <a:pt x="2070" y="14545"/>
                      <a:pt x="2042" y="14738"/>
                      <a:pt x="2037" y="14932"/>
                    </a:cubicBezTo>
                    <a:cubicBezTo>
                      <a:pt x="2037" y="15909"/>
                      <a:pt x="5738" y="17606"/>
                      <a:pt x="9730" y="17606"/>
                    </a:cubicBezTo>
                    <a:cubicBezTo>
                      <a:pt x="13469" y="17606"/>
                      <a:pt x="15796" y="16445"/>
                      <a:pt x="15796" y="14453"/>
                    </a:cubicBezTo>
                    <a:cubicBezTo>
                      <a:pt x="15796" y="8778"/>
                      <a:pt x="870" y="14409"/>
                      <a:pt x="870" y="6180"/>
                    </a:cubicBezTo>
                    <a:cubicBezTo>
                      <a:pt x="870" y="1690"/>
                      <a:pt x="4572" y="0"/>
                      <a:pt x="8727" y="0"/>
                    </a:cubicBezTo>
                    <a:cubicBezTo>
                      <a:pt x="13097" y="0"/>
                      <a:pt x="15298" y="1595"/>
                      <a:pt x="15966" y="1595"/>
                    </a:cubicBezTo>
                    <a:cubicBezTo>
                      <a:pt x="16212" y="1595"/>
                      <a:pt x="16382" y="1513"/>
                      <a:pt x="16628" y="965"/>
                    </a:cubicBezTo>
                    <a:lnTo>
                      <a:pt x="17170" y="1185"/>
                    </a:lnTo>
                    <a:lnTo>
                      <a:pt x="15632" y="5543"/>
                    </a:lnTo>
                    <a:lnTo>
                      <a:pt x="15134" y="5322"/>
                    </a:lnTo>
                    <a:cubicBezTo>
                      <a:pt x="15194" y="5150"/>
                      <a:pt x="15221" y="4968"/>
                      <a:pt x="15216" y="4786"/>
                    </a:cubicBezTo>
                    <a:cubicBezTo>
                      <a:pt x="15216" y="3853"/>
                      <a:pt x="11886" y="2478"/>
                      <a:pt x="8607" y="2478"/>
                    </a:cubicBezTo>
                    <a:cubicBezTo>
                      <a:pt x="4319" y="2478"/>
                      <a:pt x="3449" y="4168"/>
                      <a:pt x="3449" y="5814"/>
                    </a:cubicBezTo>
                    <a:cubicBezTo>
                      <a:pt x="3449" y="11104"/>
                      <a:pt x="18375" y="5770"/>
                      <a:pt x="18375" y="13772"/>
                    </a:cubicBezTo>
                    <a:cubicBezTo>
                      <a:pt x="18375" y="17952"/>
                      <a:pt x="15632" y="20077"/>
                      <a:pt x="9314" y="20077"/>
                    </a:cubicBezTo>
                    <a:cubicBezTo>
                      <a:pt x="5032" y="20077"/>
                      <a:pt x="2119" y="18186"/>
                      <a:pt x="1242" y="18186"/>
                    </a:cubicBezTo>
                    <a:cubicBezTo>
                      <a:pt x="871" y="18214"/>
                      <a:pt x="566" y="18488"/>
                      <a:pt x="498" y="18854"/>
                    </a:cubicBezTo>
                    <a:lnTo>
                      <a:pt x="0" y="18678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192" name="Google Shape;4192;p25"/>
              <p:cNvSpPr/>
              <p:nvPr/>
            </p:nvSpPr>
            <p:spPr>
              <a:xfrm>
                <a:off x="8808462" y="3283987"/>
                <a:ext cx="18715" cy="20651"/>
              </a:xfrm>
              <a:custGeom>
                <a:rect b="b" l="l" r="r" t="t"/>
                <a:pathLst>
                  <a:path extrusionOk="0" h="20651" w="18715">
                    <a:moveTo>
                      <a:pt x="18715" y="4622"/>
                    </a:moveTo>
                    <a:lnTo>
                      <a:pt x="18217" y="4622"/>
                    </a:lnTo>
                    <a:cubicBezTo>
                      <a:pt x="18217" y="3865"/>
                      <a:pt x="18009" y="3556"/>
                      <a:pt x="17177" y="3556"/>
                    </a:cubicBezTo>
                    <a:lnTo>
                      <a:pt x="10764" y="3556"/>
                    </a:lnTo>
                    <a:lnTo>
                      <a:pt x="10764" y="18854"/>
                    </a:lnTo>
                    <a:cubicBezTo>
                      <a:pt x="10764" y="19876"/>
                      <a:pt x="10928" y="20115"/>
                      <a:pt x="11804" y="20115"/>
                    </a:cubicBezTo>
                    <a:lnTo>
                      <a:pt x="11804" y="20651"/>
                    </a:lnTo>
                    <a:lnTo>
                      <a:pt x="6980" y="20651"/>
                    </a:lnTo>
                    <a:lnTo>
                      <a:pt x="6980" y="20115"/>
                    </a:lnTo>
                    <a:cubicBezTo>
                      <a:pt x="7851" y="20115"/>
                      <a:pt x="8015" y="19895"/>
                      <a:pt x="8015" y="18854"/>
                    </a:cubicBezTo>
                    <a:lnTo>
                      <a:pt x="8015" y="3556"/>
                    </a:lnTo>
                    <a:lnTo>
                      <a:pt x="1539" y="3556"/>
                    </a:lnTo>
                    <a:cubicBezTo>
                      <a:pt x="713" y="3556"/>
                      <a:pt x="504" y="3865"/>
                      <a:pt x="504" y="4622"/>
                    </a:cubicBezTo>
                    <a:lnTo>
                      <a:pt x="0" y="4622"/>
                    </a:lnTo>
                    <a:lnTo>
                      <a:pt x="0" y="0"/>
                    </a:lnTo>
                    <a:lnTo>
                      <a:pt x="504" y="0"/>
                    </a:lnTo>
                    <a:cubicBezTo>
                      <a:pt x="504" y="750"/>
                      <a:pt x="713" y="1066"/>
                      <a:pt x="1539" y="1066"/>
                    </a:cubicBezTo>
                    <a:lnTo>
                      <a:pt x="17177" y="1066"/>
                    </a:lnTo>
                    <a:cubicBezTo>
                      <a:pt x="18009" y="1066"/>
                      <a:pt x="18217" y="750"/>
                      <a:pt x="18217" y="0"/>
                    </a:cubicBezTo>
                    <a:lnTo>
                      <a:pt x="18715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193" name="Google Shape;4193;p25"/>
              <p:cNvSpPr/>
              <p:nvPr/>
            </p:nvSpPr>
            <p:spPr>
              <a:xfrm>
                <a:off x="8829461" y="3285033"/>
                <a:ext cx="4653" cy="19604"/>
              </a:xfrm>
              <a:custGeom>
                <a:rect b="b" l="l" r="r" t="t"/>
                <a:pathLst>
                  <a:path extrusionOk="0" h="19604" w="4653">
                    <a:moveTo>
                      <a:pt x="0" y="19586"/>
                    </a:moveTo>
                    <a:lnTo>
                      <a:pt x="0" y="19050"/>
                    </a:lnTo>
                    <a:cubicBezTo>
                      <a:pt x="870" y="19050"/>
                      <a:pt x="1034" y="18829"/>
                      <a:pt x="1034" y="17788"/>
                    </a:cubicBezTo>
                    <a:lnTo>
                      <a:pt x="1034" y="1797"/>
                    </a:lnTo>
                    <a:cubicBezTo>
                      <a:pt x="1034" y="776"/>
                      <a:pt x="870" y="536"/>
                      <a:pt x="0" y="536"/>
                    </a:cubicBezTo>
                    <a:lnTo>
                      <a:pt x="0" y="0"/>
                    </a:lnTo>
                    <a:lnTo>
                      <a:pt x="4654" y="0"/>
                    </a:lnTo>
                    <a:lnTo>
                      <a:pt x="4654" y="536"/>
                    </a:lnTo>
                    <a:cubicBezTo>
                      <a:pt x="3783" y="536"/>
                      <a:pt x="3613" y="757"/>
                      <a:pt x="3613" y="1797"/>
                    </a:cubicBezTo>
                    <a:lnTo>
                      <a:pt x="3613" y="17807"/>
                    </a:lnTo>
                    <a:cubicBezTo>
                      <a:pt x="3613" y="18829"/>
                      <a:pt x="3783" y="19069"/>
                      <a:pt x="4654" y="19069"/>
                    </a:cubicBezTo>
                    <a:lnTo>
                      <a:pt x="4654" y="1960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194" name="Google Shape;4194;p25"/>
              <p:cNvSpPr/>
              <p:nvPr/>
            </p:nvSpPr>
            <p:spPr>
              <a:xfrm>
                <a:off x="8837645" y="3284806"/>
                <a:ext cx="20291" cy="20096"/>
              </a:xfrm>
              <a:custGeom>
                <a:rect b="b" l="l" r="r" t="t"/>
                <a:pathLst>
                  <a:path extrusionOk="0" h="20096" w="20291">
                    <a:moveTo>
                      <a:pt x="18217" y="6293"/>
                    </a:moveTo>
                    <a:lnTo>
                      <a:pt x="17713" y="6072"/>
                    </a:lnTo>
                    <a:cubicBezTo>
                      <a:pt x="17768" y="5914"/>
                      <a:pt x="17798" y="5748"/>
                      <a:pt x="17801" y="5581"/>
                    </a:cubicBezTo>
                    <a:cubicBezTo>
                      <a:pt x="17801" y="5007"/>
                      <a:pt x="15184" y="2472"/>
                      <a:pt x="10442" y="2472"/>
                    </a:cubicBezTo>
                    <a:cubicBezTo>
                      <a:pt x="5864" y="2472"/>
                      <a:pt x="2749" y="5763"/>
                      <a:pt x="2749" y="10386"/>
                    </a:cubicBezTo>
                    <a:cubicBezTo>
                      <a:pt x="2749" y="14301"/>
                      <a:pt x="5492" y="17593"/>
                      <a:pt x="11022" y="17593"/>
                    </a:cubicBezTo>
                    <a:cubicBezTo>
                      <a:pt x="12725" y="17593"/>
                      <a:pt x="15594" y="17057"/>
                      <a:pt x="16969" y="15897"/>
                    </a:cubicBezTo>
                    <a:lnTo>
                      <a:pt x="16969" y="13229"/>
                    </a:lnTo>
                    <a:lnTo>
                      <a:pt x="13185" y="13229"/>
                    </a:lnTo>
                    <a:cubicBezTo>
                      <a:pt x="12353" y="13229"/>
                      <a:pt x="12145" y="13545"/>
                      <a:pt x="12145" y="14301"/>
                    </a:cubicBezTo>
                    <a:lnTo>
                      <a:pt x="11647" y="14301"/>
                    </a:lnTo>
                    <a:lnTo>
                      <a:pt x="11647" y="10032"/>
                    </a:lnTo>
                    <a:lnTo>
                      <a:pt x="12145" y="10032"/>
                    </a:lnTo>
                    <a:cubicBezTo>
                      <a:pt x="12145" y="10430"/>
                      <a:pt x="12353" y="10739"/>
                      <a:pt x="13185" y="10739"/>
                    </a:cubicBezTo>
                    <a:lnTo>
                      <a:pt x="20292" y="10739"/>
                    </a:lnTo>
                    <a:lnTo>
                      <a:pt x="20292" y="11294"/>
                    </a:lnTo>
                    <a:cubicBezTo>
                      <a:pt x="19876" y="11382"/>
                      <a:pt x="19712" y="11558"/>
                      <a:pt x="19712" y="12094"/>
                    </a:cubicBezTo>
                    <a:lnTo>
                      <a:pt x="19712" y="15077"/>
                    </a:lnTo>
                    <a:cubicBezTo>
                      <a:pt x="19712" y="15563"/>
                      <a:pt x="19876" y="15708"/>
                      <a:pt x="20292" y="15827"/>
                    </a:cubicBezTo>
                    <a:lnTo>
                      <a:pt x="20292" y="16275"/>
                    </a:lnTo>
                    <a:cubicBezTo>
                      <a:pt x="17713" y="18942"/>
                      <a:pt x="13728" y="20096"/>
                      <a:pt x="10650" y="20096"/>
                    </a:cubicBezTo>
                    <a:cubicBezTo>
                      <a:pt x="4534" y="20096"/>
                      <a:pt x="0" y="16452"/>
                      <a:pt x="0" y="9957"/>
                    </a:cubicBezTo>
                    <a:cubicBezTo>
                      <a:pt x="0" y="5202"/>
                      <a:pt x="3783" y="0"/>
                      <a:pt x="10562" y="0"/>
                    </a:cubicBezTo>
                    <a:cubicBezTo>
                      <a:pt x="15140" y="0"/>
                      <a:pt x="18381" y="2491"/>
                      <a:pt x="18797" y="2491"/>
                    </a:cubicBezTo>
                    <a:cubicBezTo>
                      <a:pt x="19009" y="2486"/>
                      <a:pt x="19200" y="2365"/>
                      <a:pt x="19295" y="2175"/>
                    </a:cubicBezTo>
                    <a:lnTo>
                      <a:pt x="19794" y="2402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195" name="Google Shape;4195;p25"/>
              <p:cNvSpPr/>
              <p:nvPr/>
            </p:nvSpPr>
            <p:spPr>
              <a:xfrm>
                <a:off x="8858265" y="3285046"/>
                <a:ext cx="21496" cy="19573"/>
              </a:xfrm>
              <a:custGeom>
                <a:rect b="b" l="l" r="r" t="t"/>
                <a:pathLst>
                  <a:path extrusionOk="0" h="19573" w="21496">
                    <a:moveTo>
                      <a:pt x="0" y="19573"/>
                    </a:moveTo>
                    <a:lnTo>
                      <a:pt x="0" y="19037"/>
                    </a:lnTo>
                    <a:cubicBezTo>
                      <a:pt x="877" y="19037"/>
                      <a:pt x="1085" y="18596"/>
                      <a:pt x="1331" y="17927"/>
                    </a:cubicBezTo>
                    <a:lnTo>
                      <a:pt x="7901" y="1829"/>
                    </a:lnTo>
                    <a:cubicBezTo>
                      <a:pt x="8025" y="1595"/>
                      <a:pt x="8097" y="1336"/>
                      <a:pt x="8109" y="1072"/>
                    </a:cubicBezTo>
                    <a:cubicBezTo>
                      <a:pt x="8109" y="807"/>
                      <a:pt x="7819" y="498"/>
                      <a:pt x="7069" y="441"/>
                    </a:cubicBezTo>
                    <a:lnTo>
                      <a:pt x="7069" y="0"/>
                    </a:lnTo>
                    <a:lnTo>
                      <a:pt x="13803" y="0"/>
                    </a:lnTo>
                    <a:lnTo>
                      <a:pt x="13803" y="536"/>
                    </a:lnTo>
                    <a:cubicBezTo>
                      <a:pt x="13387" y="536"/>
                      <a:pt x="12851" y="668"/>
                      <a:pt x="12851" y="1066"/>
                    </a:cubicBezTo>
                    <a:cubicBezTo>
                      <a:pt x="12889" y="1378"/>
                      <a:pt x="12987" y="1680"/>
                      <a:pt x="13141" y="1955"/>
                    </a:cubicBezTo>
                    <a:lnTo>
                      <a:pt x="20235" y="18148"/>
                    </a:lnTo>
                    <a:cubicBezTo>
                      <a:pt x="20392" y="18705"/>
                      <a:pt x="20919" y="19077"/>
                      <a:pt x="21496" y="19037"/>
                    </a:cubicBezTo>
                    <a:lnTo>
                      <a:pt x="21496" y="19573"/>
                    </a:lnTo>
                    <a:lnTo>
                      <a:pt x="16256" y="19573"/>
                    </a:lnTo>
                    <a:lnTo>
                      <a:pt x="16256" y="19037"/>
                    </a:lnTo>
                    <a:cubicBezTo>
                      <a:pt x="17252" y="19037"/>
                      <a:pt x="17517" y="18860"/>
                      <a:pt x="17517" y="18507"/>
                    </a:cubicBezTo>
                    <a:cubicBezTo>
                      <a:pt x="17505" y="18167"/>
                      <a:pt x="17419" y="17834"/>
                      <a:pt x="17265" y="17530"/>
                    </a:cubicBezTo>
                    <a:lnTo>
                      <a:pt x="15563" y="13791"/>
                    </a:lnTo>
                    <a:lnTo>
                      <a:pt x="5473" y="13791"/>
                    </a:lnTo>
                    <a:lnTo>
                      <a:pt x="4061" y="17171"/>
                    </a:lnTo>
                    <a:cubicBezTo>
                      <a:pt x="3841" y="17599"/>
                      <a:pt x="3662" y="18046"/>
                      <a:pt x="3525" y="18507"/>
                    </a:cubicBezTo>
                    <a:cubicBezTo>
                      <a:pt x="3525" y="18860"/>
                      <a:pt x="3815" y="19037"/>
                      <a:pt x="4647" y="19037"/>
                    </a:cubicBezTo>
                    <a:lnTo>
                      <a:pt x="4647" y="19573"/>
                    </a:lnTo>
                    <a:close/>
                    <a:moveTo>
                      <a:pt x="10354" y="1961"/>
                    </a:moveTo>
                    <a:lnTo>
                      <a:pt x="6444" y="11300"/>
                    </a:lnTo>
                    <a:lnTo>
                      <a:pt x="14560" y="1130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196" name="Google Shape;4196;p25"/>
              <p:cNvSpPr/>
              <p:nvPr/>
            </p:nvSpPr>
            <p:spPr>
              <a:xfrm>
                <a:off x="8879093" y="3284800"/>
                <a:ext cx="20001" cy="20096"/>
              </a:xfrm>
              <a:custGeom>
                <a:rect b="b" l="l" r="r" t="t"/>
                <a:pathLst>
                  <a:path extrusionOk="0" h="20096" w="20001">
                    <a:moveTo>
                      <a:pt x="17007" y="6035"/>
                    </a:moveTo>
                    <a:lnTo>
                      <a:pt x="16508" y="5770"/>
                    </a:lnTo>
                    <a:cubicBezTo>
                      <a:pt x="16576" y="5523"/>
                      <a:pt x="16604" y="5268"/>
                      <a:pt x="16590" y="5013"/>
                    </a:cubicBezTo>
                    <a:cubicBezTo>
                      <a:pt x="16590" y="4301"/>
                      <a:pt x="13393" y="2491"/>
                      <a:pt x="10398" y="2491"/>
                    </a:cubicBezTo>
                    <a:cubicBezTo>
                      <a:pt x="5612" y="2491"/>
                      <a:pt x="2743" y="5959"/>
                      <a:pt x="2743" y="10096"/>
                    </a:cubicBezTo>
                    <a:cubicBezTo>
                      <a:pt x="2604" y="13959"/>
                      <a:pt x="5623" y="17203"/>
                      <a:pt x="9486" y="17342"/>
                    </a:cubicBezTo>
                    <a:cubicBezTo>
                      <a:pt x="9664" y="17348"/>
                      <a:pt x="9842" y="17348"/>
                      <a:pt x="10020" y="17341"/>
                    </a:cubicBezTo>
                    <a:cubicBezTo>
                      <a:pt x="14390" y="17341"/>
                      <a:pt x="16843" y="15077"/>
                      <a:pt x="16843" y="14320"/>
                    </a:cubicBezTo>
                    <a:cubicBezTo>
                      <a:pt x="16838" y="14017"/>
                      <a:pt x="16780" y="13716"/>
                      <a:pt x="16672" y="13431"/>
                    </a:cubicBezTo>
                    <a:lnTo>
                      <a:pt x="17088" y="13160"/>
                    </a:lnTo>
                    <a:lnTo>
                      <a:pt x="20002" y="17253"/>
                    </a:lnTo>
                    <a:lnTo>
                      <a:pt x="19541" y="17612"/>
                    </a:lnTo>
                    <a:cubicBezTo>
                      <a:pt x="19132" y="17253"/>
                      <a:pt x="18911" y="17209"/>
                      <a:pt x="18753" y="17209"/>
                    </a:cubicBezTo>
                    <a:cubicBezTo>
                      <a:pt x="17757" y="17209"/>
                      <a:pt x="15424" y="20097"/>
                      <a:pt x="10146" y="20097"/>
                    </a:cubicBezTo>
                    <a:cubicBezTo>
                      <a:pt x="4471" y="20097"/>
                      <a:pt x="0" y="16496"/>
                      <a:pt x="0" y="10096"/>
                    </a:cubicBezTo>
                    <a:cubicBezTo>
                      <a:pt x="0" y="3695"/>
                      <a:pt x="4660" y="6"/>
                      <a:pt x="10316" y="6"/>
                    </a:cubicBezTo>
                    <a:cubicBezTo>
                      <a:pt x="12147" y="-50"/>
                      <a:pt x="13972" y="268"/>
                      <a:pt x="15676" y="940"/>
                    </a:cubicBezTo>
                    <a:cubicBezTo>
                      <a:pt x="16761" y="1337"/>
                      <a:pt x="17505" y="1785"/>
                      <a:pt x="17883" y="1785"/>
                    </a:cubicBezTo>
                    <a:cubicBezTo>
                      <a:pt x="18175" y="1748"/>
                      <a:pt x="18426" y="1561"/>
                      <a:pt x="18545" y="1293"/>
                    </a:cubicBezTo>
                    <a:lnTo>
                      <a:pt x="19043" y="1469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197" name="Google Shape;4197;p25"/>
              <p:cNvSpPr/>
              <p:nvPr/>
            </p:nvSpPr>
            <p:spPr>
              <a:xfrm>
                <a:off x="8901630" y="3285033"/>
                <a:ext cx="4653" cy="19604"/>
              </a:xfrm>
              <a:custGeom>
                <a:rect b="b" l="l" r="r" t="t"/>
                <a:pathLst>
                  <a:path extrusionOk="0" h="19604" w="4653">
                    <a:moveTo>
                      <a:pt x="0" y="19586"/>
                    </a:moveTo>
                    <a:lnTo>
                      <a:pt x="0" y="19050"/>
                    </a:lnTo>
                    <a:cubicBezTo>
                      <a:pt x="870" y="19050"/>
                      <a:pt x="1034" y="18829"/>
                      <a:pt x="1034" y="17788"/>
                    </a:cubicBezTo>
                    <a:lnTo>
                      <a:pt x="1034" y="1797"/>
                    </a:lnTo>
                    <a:cubicBezTo>
                      <a:pt x="1034" y="776"/>
                      <a:pt x="870" y="536"/>
                      <a:pt x="0" y="536"/>
                    </a:cubicBezTo>
                    <a:lnTo>
                      <a:pt x="0" y="0"/>
                    </a:lnTo>
                    <a:lnTo>
                      <a:pt x="4654" y="0"/>
                    </a:lnTo>
                    <a:lnTo>
                      <a:pt x="4654" y="536"/>
                    </a:lnTo>
                    <a:cubicBezTo>
                      <a:pt x="3777" y="536"/>
                      <a:pt x="3613" y="757"/>
                      <a:pt x="3613" y="1797"/>
                    </a:cubicBezTo>
                    <a:lnTo>
                      <a:pt x="3613" y="17807"/>
                    </a:lnTo>
                    <a:cubicBezTo>
                      <a:pt x="3613" y="18829"/>
                      <a:pt x="3777" y="19069"/>
                      <a:pt x="4654" y="19069"/>
                    </a:cubicBezTo>
                    <a:lnTo>
                      <a:pt x="4654" y="1960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198" name="Google Shape;4198;p25"/>
              <p:cNvSpPr/>
              <p:nvPr/>
            </p:nvSpPr>
            <p:spPr>
              <a:xfrm>
                <a:off x="8909814" y="3284787"/>
                <a:ext cx="20960" cy="20096"/>
              </a:xfrm>
              <a:custGeom>
                <a:rect b="b" l="l" r="r" t="t"/>
                <a:pathLst>
                  <a:path extrusionOk="0" h="20096" w="20960">
                    <a:moveTo>
                      <a:pt x="20960" y="10051"/>
                    </a:moveTo>
                    <a:cubicBezTo>
                      <a:pt x="20960" y="15563"/>
                      <a:pt x="16880" y="20096"/>
                      <a:pt x="10480" y="20096"/>
                    </a:cubicBezTo>
                    <a:cubicBezTo>
                      <a:pt x="4080" y="20096"/>
                      <a:pt x="0" y="15563"/>
                      <a:pt x="0" y="10051"/>
                    </a:cubicBezTo>
                    <a:cubicBezTo>
                      <a:pt x="0" y="4540"/>
                      <a:pt x="4074" y="0"/>
                      <a:pt x="10480" y="0"/>
                    </a:cubicBezTo>
                    <a:cubicBezTo>
                      <a:pt x="16887" y="0"/>
                      <a:pt x="20960" y="4534"/>
                      <a:pt x="20960" y="10051"/>
                    </a:cubicBezTo>
                    <a:close/>
                    <a:moveTo>
                      <a:pt x="2737" y="10001"/>
                    </a:moveTo>
                    <a:cubicBezTo>
                      <a:pt x="2737" y="14232"/>
                      <a:pt x="5732" y="17612"/>
                      <a:pt x="10474" y="17612"/>
                    </a:cubicBezTo>
                    <a:cubicBezTo>
                      <a:pt x="15216" y="17612"/>
                      <a:pt x="18205" y="14232"/>
                      <a:pt x="18205" y="10001"/>
                    </a:cubicBezTo>
                    <a:cubicBezTo>
                      <a:pt x="18205" y="5770"/>
                      <a:pt x="15222" y="2484"/>
                      <a:pt x="10480" y="2484"/>
                    </a:cubicBezTo>
                    <a:cubicBezTo>
                      <a:pt x="5738" y="2484"/>
                      <a:pt x="2737" y="5826"/>
                      <a:pt x="2737" y="1000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199" name="Google Shape;4199;p25"/>
              <p:cNvSpPr/>
              <p:nvPr/>
            </p:nvSpPr>
            <p:spPr>
              <a:xfrm>
                <a:off x="8933467" y="3285033"/>
                <a:ext cx="20127" cy="19617"/>
              </a:xfrm>
              <a:custGeom>
                <a:rect b="b" l="l" r="r" t="t"/>
                <a:pathLst>
                  <a:path extrusionOk="0" h="19617" w="20127">
                    <a:moveTo>
                      <a:pt x="0" y="19586"/>
                    </a:moveTo>
                    <a:lnTo>
                      <a:pt x="0" y="19050"/>
                    </a:lnTo>
                    <a:cubicBezTo>
                      <a:pt x="877" y="19050"/>
                      <a:pt x="1122" y="18829"/>
                      <a:pt x="1122" y="17788"/>
                    </a:cubicBezTo>
                    <a:lnTo>
                      <a:pt x="1122" y="1797"/>
                    </a:lnTo>
                    <a:cubicBezTo>
                      <a:pt x="1122" y="776"/>
                      <a:pt x="877" y="536"/>
                      <a:pt x="0" y="536"/>
                    </a:cubicBezTo>
                    <a:lnTo>
                      <a:pt x="0" y="0"/>
                    </a:lnTo>
                    <a:lnTo>
                      <a:pt x="6072" y="0"/>
                    </a:lnTo>
                    <a:lnTo>
                      <a:pt x="6072" y="536"/>
                    </a:lnTo>
                    <a:cubicBezTo>
                      <a:pt x="5196" y="536"/>
                      <a:pt x="4950" y="713"/>
                      <a:pt x="4950" y="933"/>
                    </a:cubicBezTo>
                    <a:cubicBezTo>
                      <a:pt x="4950" y="1154"/>
                      <a:pt x="5114" y="1331"/>
                      <a:pt x="5404" y="1690"/>
                    </a:cubicBezTo>
                    <a:lnTo>
                      <a:pt x="16679" y="15518"/>
                    </a:lnTo>
                    <a:lnTo>
                      <a:pt x="16679" y="1797"/>
                    </a:lnTo>
                    <a:cubicBezTo>
                      <a:pt x="16679" y="776"/>
                      <a:pt x="16426" y="536"/>
                      <a:pt x="15550" y="536"/>
                    </a:cubicBezTo>
                    <a:lnTo>
                      <a:pt x="15550" y="0"/>
                    </a:lnTo>
                    <a:lnTo>
                      <a:pt x="20128" y="0"/>
                    </a:lnTo>
                    <a:lnTo>
                      <a:pt x="20128" y="536"/>
                    </a:lnTo>
                    <a:cubicBezTo>
                      <a:pt x="19258" y="536"/>
                      <a:pt x="19005" y="757"/>
                      <a:pt x="19005" y="1797"/>
                    </a:cubicBezTo>
                    <a:lnTo>
                      <a:pt x="19005" y="17807"/>
                    </a:lnTo>
                    <a:cubicBezTo>
                      <a:pt x="19005" y="18829"/>
                      <a:pt x="19258" y="19069"/>
                      <a:pt x="20128" y="19069"/>
                    </a:cubicBezTo>
                    <a:lnTo>
                      <a:pt x="20128" y="19605"/>
                    </a:lnTo>
                    <a:lnTo>
                      <a:pt x="14554" y="19605"/>
                    </a:lnTo>
                    <a:lnTo>
                      <a:pt x="14554" y="19069"/>
                    </a:lnTo>
                    <a:cubicBezTo>
                      <a:pt x="15638" y="19069"/>
                      <a:pt x="15720" y="18936"/>
                      <a:pt x="15720" y="18671"/>
                    </a:cubicBezTo>
                    <a:cubicBezTo>
                      <a:pt x="15720" y="18406"/>
                      <a:pt x="15512" y="18224"/>
                      <a:pt x="15222" y="17870"/>
                    </a:cubicBezTo>
                    <a:lnTo>
                      <a:pt x="3456" y="3500"/>
                    </a:lnTo>
                    <a:lnTo>
                      <a:pt x="3456" y="17820"/>
                    </a:lnTo>
                    <a:cubicBezTo>
                      <a:pt x="3456" y="18842"/>
                      <a:pt x="3701" y="19081"/>
                      <a:pt x="4578" y="19081"/>
                    </a:cubicBezTo>
                    <a:lnTo>
                      <a:pt x="4578" y="19617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00" name="Google Shape;4200;p25"/>
              <p:cNvSpPr/>
              <p:nvPr/>
            </p:nvSpPr>
            <p:spPr>
              <a:xfrm>
                <a:off x="8957952" y="3283968"/>
                <a:ext cx="18759" cy="21691"/>
              </a:xfrm>
              <a:custGeom>
                <a:rect b="b" l="l" r="r" t="t"/>
                <a:pathLst>
                  <a:path extrusionOk="0" h="21691" w="18759">
                    <a:moveTo>
                      <a:pt x="958" y="2863"/>
                    </a:moveTo>
                    <a:cubicBezTo>
                      <a:pt x="958" y="1841"/>
                      <a:pt x="795" y="1602"/>
                      <a:pt x="0" y="1602"/>
                    </a:cubicBezTo>
                    <a:lnTo>
                      <a:pt x="0" y="1066"/>
                    </a:lnTo>
                    <a:lnTo>
                      <a:pt x="16761" y="1066"/>
                    </a:lnTo>
                    <a:cubicBezTo>
                      <a:pt x="17593" y="1066"/>
                      <a:pt x="17801" y="750"/>
                      <a:pt x="17801" y="0"/>
                    </a:cubicBezTo>
                    <a:lnTo>
                      <a:pt x="18299" y="0"/>
                    </a:lnTo>
                    <a:lnTo>
                      <a:pt x="18299" y="4622"/>
                    </a:lnTo>
                    <a:lnTo>
                      <a:pt x="17801" y="4622"/>
                    </a:lnTo>
                    <a:cubicBezTo>
                      <a:pt x="17801" y="3865"/>
                      <a:pt x="17593" y="3556"/>
                      <a:pt x="16761" y="3556"/>
                    </a:cubicBezTo>
                    <a:lnTo>
                      <a:pt x="3701" y="3556"/>
                    </a:lnTo>
                    <a:lnTo>
                      <a:pt x="3701" y="9339"/>
                    </a:lnTo>
                    <a:lnTo>
                      <a:pt x="12889" y="9339"/>
                    </a:lnTo>
                    <a:cubicBezTo>
                      <a:pt x="13728" y="9339"/>
                      <a:pt x="13936" y="9024"/>
                      <a:pt x="13936" y="8267"/>
                    </a:cubicBezTo>
                    <a:lnTo>
                      <a:pt x="14434" y="8267"/>
                    </a:lnTo>
                    <a:lnTo>
                      <a:pt x="14434" y="12895"/>
                    </a:lnTo>
                    <a:lnTo>
                      <a:pt x="13936" y="12895"/>
                    </a:lnTo>
                    <a:cubicBezTo>
                      <a:pt x="13936" y="12139"/>
                      <a:pt x="13728" y="11830"/>
                      <a:pt x="12889" y="11830"/>
                    </a:cubicBezTo>
                    <a:lnTo>
                      <a:pt x="3701" y="11830"/>
                    </a:lnTo>
                    <a:lnTo>
                      <a:pt x="3701" y="18135"/>
                    </a:lnTo>
                    <a:lnTo>
                      <a:pt x="17215" y="18135"/>
                    </a:lnTo>
                    <a:cubicBezTo>
                      <a:pt x="18047" y="18135"/>
                      <a:pt x="18255" y="17826"/>
                      <a:pt x="18255" y="17070"/>
                    </a:cubicBezTo>
                    <a:lnTo>
                      <a:pt x="18760" y="17070"/>
                    </a:lnTo>
                    <a:lnTo>
                      <a:pt x="18760" y="21692"/>
                    </a:lnTo>
                    <a:lnTo>
                      <a:pt x="18255" y="21692"/>
                    </a:lnTo>
                    <a:cubicBezTo>
                      <a:pt x="18255" y="20935"/>
                      <a:pt x="18047" y="20626"/>
                      <a:pt x="17215" y="20626"/>
                    </a:cubicBezTo>
                    <a:lnTo>
                      <a:pt x="0" y="20626"/>
                    </a:lnTo>
                    <a:lnTo>
                      <a:pt x="0" y="20090"/>
                    </a:lnTo>
                    <a:cubicBezTo>
                      <a:pt x="795" y="20090"/>
                      <a:pt x="958" y="19869"/>
                      <a:pt x="958" y="18829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01" name="Google Shape;4201;p25"/>
              <p:cNvSpPr/>
              <p:nvPr/>
            </p:nvSpPr>
            <p:spPr>
              <a:xfrm>
                <a:off x="8978364" y="3284794"/>
                <a:ext cx="18381" cy="20077"/>
              </a:xfrm>
              <a:custGeom>
                <a:rect b="b" l="l" r="r" t="t"/>
                <a:pathLst>
                  <a:path extrusionOk="0" h="20077" w="18381">
                    <a:moveTo>
                      <a:pt x="1621" y="14226"/>
                    </a:moveTo>
                    <a:lnTo>
                      <a:pt x="2119" y="14358"/>
                    </a:lnTo>
                    <a:cubicBezTo>
                      <a:pt x="2075" y="14546"/>
                      <a:pt x="2043" y="14738"/>
                      <a:pt x="2037" y="14932"/>
                    </a:cubicBezTo>
                    <a:cubicBezTo>
                      <a:pt x="2037" y="15909"/>
                      <a:pt x="5738" y="17606"/>
                      <a:pt x="9730" y="17606"/>
                    </a:cubicBezTo>
                    <a:cubicBezTo>
                      <a:pt x="13475" y="17606"/>
                      <a:pt x="15802" y="16445"/>
                      <a:pt x="15802" y="14453"/>
                    </a:cubicBezTo>
                    <a:cubicBezTo>
                      <a:pt x="15802" y="8778"/>
                      <a:pt x="870" y="14409"/>
                      <a:pt x="870" y="6180"/>
                    </a:cubicBezTo>
                    <a:cubicBezTo>
                      <a:pt x="870" y="1690"/>
                      <a:pt x="4578" y="0"/>
                      <a:pt x="8733" y="0"/>
                    </a:cubicBezTo>
                    <a:cubicBezTo>
                      <a:pt x="13097" y="0"/>
                      <a:pt x="15304" y="1595"/>
                      <a:pt x="15966" y="1595"/>
                    </a:cubicBezTo>
                    <a:cubicBezTo>
                      <a:pt x="16218" y="1595"/>
                      <a:pt x="16382" y="1513"/>
                      <a:pt x="16635" y="965"/>
                    </a:cubicBezTo>
                    <a:lnTo>
                      <a:pt x="17170" y="1185"/>
                    </a:lnTo>
                    <a:lnTo>
                      <a:pt x="15638" y="5543"/>
                    </a:lnTo>
                    <a:lnTo>
                      <a:pt x="15140" y="5322"/>
                    </a:lnTo>
                    <a:cubicBezTo>
                      <a:pt x="15197" y="5149"/>
                      <a:pt x="15222" y="4968"/>
                      <a:pt x="15222" y="4786"/>
                    </a:cubicBezTo>
                    <a:cubicBezTo>
                      <a:pt x="15222" y="3853"/>
                      <a:pt x="11893" y="2478"/>
                      <a:pt x="8607" y="2478"/>
                    </a:cubicBezTo>
                    <a:cubicBezTo>
                      <a:pt x="4326" y="2478"/>
                      <a:pt x="3449" y="4168"/>
                      <a:pt x="3449" y="5814"/>
                    </a:cubicBezTo>
                    <a:cubicBezTo>
                      <a:pt x="3449" y="11104"/>
                      <a:pt x="18381" y="5770"/>
                      <a:pt x="18381" y="13772"/>
                    </a:cubicBezTo>
                    <a:cubicBezTo>
                      <a:pt x="18381" y="17952"/>
                      <a:pt x="15638" y="20077"/>
                      <a:pt x="9314" y="20077"/>
                    </a:cubicBezTo>
                    <a:cubicBezTo>
                      <a:pt x="5032" y="20077"/>
                      <a:pt x="2119" y="18186"/>
                      <a:pt x="1249" y="18186"/>
                    </a:cubicBezTo>
                    <a:cubicBezTo>
                      <a:pt x="877" y="18213"/>
                      <a:pt x="568" y="18487"/>
                      <a:pt x="498" y="18854"/>
                    </a:cubicBezTo>
                    <a:lnTo>
                      <a:pt x="0" y="18678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02" name="Google Shape;4202;p25"/>
              <p:cNvSpPr/>
              <p:nvPr/>
            </p:nvSpPr>
            <p:spPr>
              <a:xfrm>
                <a:off x="9007793" y="3280960"/>
                <a:ext cx="24415" cy="23923"/>
              </a:xfrm>
              <a:custGeom>
                <a:rect b="b" l="l" r="r" t="t"/>
                <a:pathLst>
                  <a:path extrusionOk="0" h="23923" w="24415">
                    <a:moveTo>
                      <a:pt x="24416" y="20103"/>
                    </a:moveTo>
                    <a:lnTo>
                      <a:pt x="23873" y="20500"/>
                    </a:lnTo>
                    <a:cubicBezTo>
                      <a:pt x="23728" y="20295"/>
                      <a:pt x="23495" y="20178"/>
                      <a:pt x="23243" y="20191"/>
                    </a:cubicBezTo>
                    <a:cubicBezTo>
                      <a:pt x="22663" y="20191"/>
                      <a:pt x="20040" y="23924"/>
                      <a:pt x="13097" y="23924"/>
                    </a:cubicBezTo>
                    <a:cubicBezTo>
                      <a:pt x="5322" y="23924"/>
                      <a:pt x="0" y="18545"/>
                      <a:pt x="0" y="11388"/>
                    </a:cubicBezTo>
                    <a:cubicBezTo>
                      <a:pt x="0" y="5379"/>
                      <a:pt x="4988" y="0"/>
                      <a:pt x="12933" y="0"/>
                    </a:cubicBezTo>
                    <a:cubicBezTo>
                      <a:pt x="15165" y="17"/>
                      <a:pt x="17372" y="425"/>
                      <a:pt x="19459" y="1204"/>
                    </a:cubicBezTo>
                    <a:cubicBezTo>
                      <a:pt x="21080" y="1778"/>
                      <a:pt x="22038" y="2402"/>
                      <a:pt x="22492" y="2402"/>
                    </a:cubicBezTo>
                    <a:cubicBezTo>
                      <a:pt x="22947" y="2402"/>
                      <a:pt x="22953" y="2226"/>
                      <a:pt x="23123" y="1999"/>
                    </a:cubicBezTo>
                    <a:lnTo>
                      <a:pt x="23621" y="2358"/>
                    </a:lnTo>
                    <a:lnTo>
                      <a:pt x="21049" y="7119"/>
                    </a:lnTo>
                    <a:lnTo>
                      <a:pt x="20506" y="6848"/>
                    </a:lnTo>
                    <a:cubicBezTo>
                      <a:pt x="20632" y="6680"/>
                      <a:pt x="20708" y="6478"/>
                      <a:pt x="20714" y="6268"/>
                    </a:cubicBezTo>
                    <a:cubicBezTo>
                      <a:pt x="20714" y="5291"/>
                      <a:pt x="17139" y="3027"/>
                      <a:pt x="12731" y="3027"/>
                    </a:cubicBezTo>
                    <a:cubicBezTo>
                      <a:pt x="8324" y="3027"/>
                      <a:pt x="3418" y="5694"/>
                      <a:pt x="3418" y="11855"/>
                    </a:cubicBezTo>
                    <a:cubicBezTo>
                      <a:pt x="3418" y="17234"/>
                      <a:pt x="8361" y="20929"/>
                      <a:pt x="13507" y="20929"/>
                    </a:cubicBezTo>
                    <a:cubicBezTo>
                      <a:pt x="17461" y="20929"/>
                      <a:pt x="21036" y="18034"/>
                      <a:pt x="21036" y="16836"/>
                    </a:cubicBezTo>
                    <a:cubicBezTo>
                      <a:pt x="21017" y="16612"/>
                      <a:pt x="20948" y="16396"/>
                      <a:pt x="20828" y="16206"/>
                    </a:cubicBezTo>
                    <a:lnTo>
                      <a:pt x="21370" y="15853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03" name="Google Shape;4203;p25"/>
              <p:cNvSpPr/>
              <p:nvPr/>
            </p:nvSpPr>
            <p:spPr>
              <a:xfrm>
                <a:off x="9036566" y="3285033"/>
                <a:ext cx="4653" cy="19604"/>
              </a:xfrm>
              <a:custGeom>
                <a:rect b="b" l="l" r="r" t="t"/>
                <a:pathLst>
                  <a:path extrusionOk="0" h="19604" w="4653">
                    <a:moveTo>
                      <a:pt x="0" y="19586"/>
                    </a:moveTo>
                    <a:lnTo>
                      <a:pt x="0" y="19050"/>
                    </a:lnTo>
                    <a:cubicBezTo>
                      <a:pt x="870" y="19050"/>
                      <a:pt x="1040" y="18829"/>
                      <a:pt x="1040" y="17788"/>
                    </a:cubicBezTo>
                    <a:lnTo>
                      <a:pt x="1040" y="1797"/>
                    </a:lnTo>
                    <a:cubicBezTo>
                      <a:pt x="1040" y="776"/>
                      <a:pt x="870" y="536"/>
                      <a:pt x="0" y="536"/>
                    </a:cubicBezTo>
                    <a:lnTo>
                      <a:pt x="0" y="0"/>
                    </a:lnTo>
                    <a:lnTo>
                      <a:pt x="4654" y="0"/>
                    </a:lnTo>
                    <a:lnTo>
                      <a:pt x="4654" y="536"/>
                    </a:lnTo>
                    <a:cubicBezTo>
                      <a:pt x="3783" y="536"/>
                      <a:pt x="3613" y="757"/>
                      <a:pt x="3613" y="1797"/>
                    </a:cubicBezTo>
                    <a:lnTo>
                      <a:pt x="3613" y="17807"/>
                    </a:lnTo>
                    <a:cubicBezTo>
                      <a:pt x="3613" y="18829"/>
                      <a:pt x="3783" y="19069"/>
                      <a:pt x="4654" y="19069"/>
                    </a:cubicBezTo>
                    <a:lnTo>
                      <a:pt x="4654" y="1960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04" name="Google Shape;4204;p25"/>
              <p:cNvSpPr/>
              <p:nvPr/>
            </p:nvSpPr>
            <p:spPr>
              <a:xfrm>
                <a:off x="9046415" y="3283968"/>
                <a:ext cx="18759" cy="21691"/>
              </a:xfrm>
              <a:custGeom>
                <a:rect b="b" l="l" r="r" t="t"/>
                <a:pathLst>
                  <a:path extrusionOk="0" h="21691" w="18759">
                    <a:moveTo>
                      <a:pt x="958" y="2863"/>
                    </a:moveTo>
                    <a:cubicBezTo>
                      <a:pt x="958" y="1841"/>
                      <a:pt x="795" y="1602"/>
                      <a:pt x="0" y="1602"/>
                    </a:cubicBezTo>
                    <a:lnTo>
                      <a:pt x="0" y="1066"/>
                    </a:lnTo>
                    <a:lnTo>
                      <a:pt x="16761" y="1066"/>
                    </a:lnTo>
                    <a:cubicBezTo>
                      <a:pt x="17593" y="1066"/>
                      <a:pt x="17801" y="750"/>
                      <a:pt x="17801" y="0"/>
                    </a:cubicBezTo>
                    <a:lnTo>
                      <a:pt x="18299" y="0"/>
                    </a:lnTo>
                    <a:lnTo>
                      <a:pt x="18299" y="4622"/>
                    </a:lnTo>
                    <a:lnTo>
                      <a:pt x="17801" y="4622"/>
                    </a:lnTo>
                    <a:cubicBezTo>
                      <a:pt x="17801" y="3865"/>
                      <a:pt x="17593" y="3556"/>
                      <a:pt x="16761" y="3556"/>
                    </a:cubicBezTo>
                    <a:lnTo>
                      <a:pt x="3701" y="3556"/>
                    </a:lnTo>
                    <a:lnTo>
                      <a:pt x="3701" y="9339"/>
                    </a:lnTo>
                    <a:lnTo>
                      <a:pt x="12889" y="9339"/>
                    </a:lnTo>
                    <a:cubicBezTo>
                      <a:pt x="13728" y="9339"/>
                      <a:pt x="13936" y="9024"/>
                      <a:pt x="13936" y="8267"/>
                    </a:cubicBezTo>
                    <a:lnTo>
                      <a:pt x="14434" y="8267"/>
                    </a:lnTo>
                    <a:lnTo>
                      <a:pt x="14434" y="12895"/>
                    </a:lnTo>
                    <a:lnTo>
                      <a:pt x="13936" y="12895"/>
                    </a:lnTo>
                    <a:cubicBezTo>
                      <a:pt x="13936" y="12139"/>
                      <a:pt x="13728" y="11830"/>
                      <a:pt x="12889" y="11830"/>
                    </a:cubicBezTo>
                    <a:lnTo>
                      <a:pt x="3701" y="11830"/>
                    </a:lnTo>
                    <a:lnTo>
                      <a:pt x="3701" y="18135"/>
                    </a:lnTo>
                    <a:lnTo>
                      <a:pt x="17215" y="18135"/>
                    </a:lnTo>
                    <a:cubicBezTo>
                      <a:pt x="18047" y="18135"/>
                      <a:pt x="18255" y="17826"/>
                      <a:pt x="18255" y="17070"/>
                    </a:cubicBezTo>
                    <a:lnTo>
                      <a:pt x="18760" y="17070"/>
                    </a:lnTo>
                    <a:lnTo>
                      <a:pt x="18760" y="21692"/>
                    </a:lnTo>
                    <a:lnTo>
                      <a:pt x="18255" y="21692"/>
                    </a:lnTo>
                    <a:cubicBezTo>
                      <a:pt x="18255" y="20935"/>
                      <a:pt x="18047" y="20626"/>
                      <a:pt x="17215" y="20626"/>
                    </a:cubicBezTo>
                    <a:lnTo>
                      <a:pt x="0" y="20626"/>
                    </a:lnTo>
                    <a:lnTo>
                      <a:pt x="0" y="20090"/>
                    </a:lnTo>
                    <a:cubicBezTo>
                      <a:pt x="795" y="20090"/>
                      <a:pt x="958" y="19869"/>
                      <a:pt x="958" y="18829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05" name="Google Shape;4205;p25"/>
              <p:cNvSpPr/>
              <p:nvPr/>
            </p:nvSpPr>
            <p:spPr>
              <a:xfrm>
                <a:off x="9068410" y="3285033"/>
                <a:ext cx="20121" cy="19617"/>
              </a:xfrm>
              <a:custGeom>
                <a:rect b="b" l="l" r="r" t="t"/>
                <a:pathLst>
                  <a:path extrusionOk="0" h="19617" w="20121">
                    <a:moveTo>
                      <a:pt x="0" y="19586"/>
                    </a:moveTo>
                    <a:lnTo>
                      <a:pt x="0" y="19050"/>
                    </a:lnTo>
                    <a:cubicBezTo>
                      <a:pt x="870" y="19050"/>
                      <a:pt x="1122" y="18829"/>
                      <a:pt x="1122" y="17788"/>
                    </a:cubicBezTo>
                    <a:lnTo>
                      <a:pt x="1122" y="1797"/>
                    </a:lnTo>
                    <a:cubicBezTo>
                      <a:pt x="1122" y="776"/>
                      <a:pt x="870" y="536"/>
                      <a:pt x="0" y="536"/>
                    </a:cubicBezTo>
                    <a:lnTo>
                      <a:pt x="0" y="0"/>
                    </a:lnTo>
                    <a:lnTo>
                      <a:pt x="6072" y="0"/>
                    </a:lnTo>
                    <a:lnTo>
                      <a:pt x="6072" y="536"/>
                    </a:lnTo>
                    <a:cubicBezTo>
                      <a:pt x="5196" y="536"/>
                      <a:pt x="4944" y="713"/>
                      <a:pt x="4944" y="933"/>
                    </a:cubicBezTo>
                    <a:cubicBezTo>
                      <a:pt x="4944" y="1154"/>
                      <a:pt x="5114" y="1331"/>
                      <a:pt x="5404" y="1690"/>
                    </a:cubicBezTo>
                    <a:lnTo>
                      <a:pt x="16672" y="15518"/>
                    </a:lnTo>
                    <a:lnTo>
                      <a:pt x="16672" y="1797"/>
                    </a:lnTo>
                    <a:cubicBezTo>
                      <a:pt x="16672" y="776"/>
                      <a:pt x="16426" y="536"/>
                      <a:pt x="15550" y="536"/>
                    </a:cubicBezTo>
                    <a:lnTo>
                      <a:pt x="15550" y="0"/>
                    </a:lnTo>
                    <a:lnTo>
                      <a:pt x="20122" y="0"/>
                    </a:lnTo>
                    <a:lnTo>
                      <a:pt x="20122" y="536"/>
                    </a:lnTo>
                    <a:cubicBezTo>
                      <a:pt x="19251" y="536"/>
                      <a:pt x="18999" y="757"/>
                      <a:pt x="18999" y="1797"/>
                    </a:cubicBezTo>
                    <a:lnTo>
                      <a:pt x="18999" y="17807"/>
                    </a:lnTo>
                    <a:cubicBezTo>
                      <a:pt x="18999" y="18829"/>
                      <a:pt x="19251" y="19069"/>
                      <a:pt x="20122" y="19069"/>
                    </a:cubicBezTo>
                    <a:lnTo>
                      <a:pt x="20122" y="19605"/>
                    </a:lnTo>
                    <a:lnTo>
                      <a:pt x="14554" y="19605"/>
                    </a:lnTo>
                    <a:lnTo>
                      <a:pt x="14554" y="19069"/>
                    </a:lnTo>
                    <a:cubicBezTo>
                      <a:pt x="15632" y="19069"/>
                      <a:pt x="15714" y="18936"/>
                      <a:pt x="15714" y="18671"/>
                    </a:cubicBezTo>
                    <a:cubicBezTo>
                      <a:pt x="15714" y="18406"/>
                      <a:pt x="15506" y="18224"/>
                      <a:pt x="15216" y="17870"/>
                    </a:cubicBezTo>
                    <a:lnTo>
                      <a:pt x="3449" y="3500"/>
                    </a:lnTo>
                    <a:lnTo>
                      <a:pt x="3449" y="17820"/>
                    </a:lnTo>
                    <a:cubicBezTo>
                      <a:pt x="3449" y="18842"/>
                      <a:pt x="3701" y="19081"/>
                      <a:pt x="4572" y="19081"/>
                    </a:cubicBezTo>
                    <a:lnTo>
                      <a:pt x="4572" y="19617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06" name="Google Shape;4206;p25"/>
              <p:cNvSpPr/>
              <p:nvPr/>
            </p:nvSpPr>
            <p:spPr>
              <a:xfrm>
                <a:off x="9090026" y="3283987"/>
                <a:ext cx="18709" cy="20651"/>
              </a:xfrm>
              <a:custGeom>
                <a:rect b="b" l="l" r="r" t="t"/>
                <a:pathLst>
                  <a:path extrusionOk="0" h="20651" w="18709">
                    <a:moveTo>
                      <a:pt x="18709" y="4622"/>
                    </a:moveTo>
                    <a:lnTo>
                      <a:pt x="18211" y="4622"/>
                    </a:lnTo>
                    <a:cubicBezTo>
                      <a:pt x="18211" y="3865"/>
                      <a:pt x="18003" y="3556"/>
                      <a:pt x="17171" y="3556"/>
                    </a:cubicBezTo>
                    <a:lnTo>
                      <a:pt x="10726" y="3556"/>
                    </a:lnTo>
                    <a:lnTo>
                      <a:pt x="10726" y="18854"/>
                    </a:lnTo>
                    <a:cubicBezTo>
                      <a:pt x="10726" y="19876"/>
                      <a:pt x="10890" y="20115"/>
                      <a:pt x="11767" y="20115"/>
                    </a:cubicBezTo>
                    <a:lnTo>
                      <a:pt x="11767" y="20651"/>
                    </a:lnTo>
                    <a:lnTo>
                      <a:pt x="6943" y="20651"/>
                    </a:lnTo>
                    <a:lnTo>
                      <a:pt x="6943" y="20115"/>
                    </a:lnTo>
                    <a:cubicBezTo>
                      <a:pt x="7813" y="20115"/>
                      <a:pt x="7983" y="19895"/>
                      <a:pt x="7983" y="18854"/>
                    </a:cubicBezTo>
                    <a:lnTo>
                      <a:pt x="7983" y="3556"/>
                    </a:lnTo>
                    <a:lnTo>
                      <a:pt x="1539" y="3556"/>
                    </a:lnTo>
                    <a:cubicBezTo>
                      <a:pt x="706" y="3556"/>
                      <a:pt x="498" y="3865"/>
                      <a:pt x="498" y="4622"/>
                    </a:cubicBezTo>
                    <a:lnTo>
                      <a:pt x="0" y="4622"/>
                    </a:lnTo>
                    <a:lnTo>
                      <a:pt x="0" y="0"/>
                    </a:lnTo>
                    <a:lnTo>
                      <a:pt x="498" y="0"/>
                    </a:lnTo>
                    <a:cubicBezTo>
                      <a:pt x="498" y="750"/>
                      <a:pt x="706" y="1066"/>
                      <a:pt x="1539" y="1066"/>
                    </a:cubicBezTo>
                    <a:lnTo>
                      <a:pt x="17171" y="1066"/>
                    </a:lnTo>
                    <a:cubicBezTo>
                      <a:pt x="18003" y="1066"/>
                      <a:pt x="18211" y="750"/>
                      <a:pt x="18211" y="0"/>
                    </a:cubicBezTo>
                    <a:lnTo>
                      <a:pt x="18709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07" name="Google Shape;4207;p25"/>
              <p:cNvSpPr/>
              <p:nvPr/>
            </p:nvSpPr>
            <p:spPr>
              <a:xfrm>
                <a:off x="9110771" y="3276514"/>
                <a:ext cx="7812" cy="28123"/>
              </a:xfrm>
              <a:custGeom>
                <a:rect b="b" l="l" r="r" t="t"/>
                <a:pathLst>
                  <a:path extrusionOk="0" h="28123" w="7812">
                    <a:moveTo>
                      <a:pt x="2119" y="6135"/>
                    </a:moveTo>
                    <a:lnTo>
                      <a:pt x="0" y="6135"/>
                    </a:lnTo>
                    <a:lnTo>
                      <a:pt x="4610" y="0"/>
                    </a:lnTo>
                    <a:lnTo>
                      <a:pt x="7813" y="0"/>
                    </a:lnTo>
                    <a:close/>
                    <a:moveTo>
                      <a:pt x="227" y="28105"/>
                    </a:moveTo>
                    <a:lnTo>
                      <a:pt x="227" y="27569"/>
                    </a:lnTo>
                    <a:cubicBezTo>
                      <a:pt x="1097" y="27569"/>
                      <a:pt x="1267" y="27348"/>
                      <a:pt x="1267" y="26308"/>
                    </a:cubicBezTo>
                    <a:lnTo>
                      <a:pt x="1267" y="10316"/>
                    </a:lnTo>
                    <a:cubicBezTo>
                      <a:pt x="1267" y="9295"/>
                      <a:pt x="1097" y="9055"/>
                      <a:pt x="227" y="9055"/>
                    </a:cubicBezTo>
                    <a:lnTo>
                      <a:pt x="227" y="8519"/>
                    </a:lnTo>
                    <a:lnTo>
                      <a:pt x="4881" y="8519"/>
                    </a:lnTo>
                    <a:lnTo>
                      <a:pt x="4881" y="9055"/>
                    </a:lnTo>
                    <a:cubicBezTo>
                      <a:pt x="4010" y="9055"/>
                      <a:pt x="3846" y="9276"/>
                      <a:pt x="3846" y="10316"/>
                    </a:cubicBezTo>
                    <a:lnTo>
                      <a:pt x="3846" y="26326"/>
                    </a:lnTo>
                    <a:cubicBezTo>
                      <a:pt x="3846" y="27348"/>
                      <a:pt x="4010" y="27588"/>
                      <a:pt x="4881" y="27588"/>
                    </a:cubicBezTo>
                    <a:lnTo>
                      <a:pt x="4881" y="28124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08" name="Google Shape;4208;p25"/>
              <p:cNvSpPr/>
              <p:nvPr/>
            </p:nvSpPr>
            <p:spPr>
              <a:xfrm>
                <a:off x="9120867" y="3283968"/>
                <a:ext cx="17466" cy="20670"/>
              </a:xfrm>
              <a:custGeom>
                <a:rect b="b" l="l" r="r" t="t"/>
                <a:pathLst>
                  <a:path extrusionOk="0" h="20670" w="17466">
                    <a:moveTo>
                      <a:pt x="17467" y="4641"/>
                    </a:moveTo>
                    <a:lnTo>
                      <a:pt x="16969" y="4641"/>
                    </a:lnTo>
                    <a:cubicBezTo>
                      <a:pt x="16969" y="3884"/>
                      <a:pt x="16761" y="3575"/>
                      <a:pt x="15928" y="3575"/>
                    </a:cubicBezTo>
                    <a:lnTo>
                      <a:pt x="3701" y="3575"/>
                    </a:lnTo>
                    <a:lnTo>
                      <a:pt x="3701" y="9534"/>
                    </a:lnTo>
                    <a:lnTo>
                      <a:pt x="11899" y="9534"/>
                    </a:lnTo>
                    <a:cubicBezTo>
                      <a:pt x="12725" y="9534"/>
                      <a:pt x="12933" y="9225"/>
                      <a:pt x="12933" y="8557"/>
                    </a:cubicBezTo>
                    <a:lnTo>
                      <a:pt x="13438" y="8557"/>
                    </a:lnTo>
                    <a:lnTo>
                      <a:pt x="13438" y="12914"/>
                    </a:lnTo>
                    <a:lnTo>
                      <a:pt x="12933" y="12914"/>
                    </a:lnTo>
                    <a:cubicBezTo>
                      <a:pt x="12933" y="12334"/>
                      <a:pt x="12725" y="12025"/>
                      <a:pt x="11899" y="12025"/>
                    </a:cubicBezTo>
                    <a:lnTo>
                      <a:pt x="3701" y="12025"/>
                    </a:lnTo>
                    <a:lnTo>
                      <a:pt x="3701" y="18873"/>
                    </a:lnTo>
                    <a:cubicBezTo>
                      <a:pt x="3701" y="19895"/>
                      <a:pt x="3872" y="20134"/>
                      <a:pt x="4824" y="20134"/>
                    </a:cubicBezTo>
                    <a:lnTo>
                      <a:pt x="4824" y="20670"/>
                    </a:lnTo>
                    <a:lnTo>
                      <a:pt x="0" y="20670"/>
                    </a:lnTo>
                    <a:lnTo>
                      <a:pt x="0" y="20134"/>
                    </a:lnTo>
                    <a:cubicBezTo>
                      <a:pt x="958" y="20134"/>
                      <a:pt x="1129" y="19914"/>
                      <a:pt x="1129" y="18873"/>
                    </a:cubicBezTo>
                    <a:lnTo>
                      <a:pt x="1129" y="2863"/>
                    </a:lnTo>
                    <a:cubicBezTo>
                      <a:pt x="1129" y="1841"/>
                      <a:pt x="958" y="1602"/>
                      <a:pt x="88" y="1602"/>
                    </a:cubicBezTo>
                    <a:lnTo>
                      <a:pt x="88" y="1066"/>
                    </a:lnTo>
                    <a:lnTo>
                      <a:pt x="15928" y="1066"/>
                    </a:lnTo>
                    <a:cubicBezTo>
                      <a:pt x="16761" y="1066"/>
                      <a:pt x="16969" y="750"/>
                      <a:pt x="16969" y="0"/>
                    </a:cubicBezTo>
                    <a:lnTo>
                      <a:pt x="17467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09" name="Google Shape;4209;p25"/>
              <p:cNvSpPr/>
              <p:nvPr/>
            </p:nvSpPr>
            <p:spPr>
              <a:xfrm>
                <a:off x="9141323" y="3285033"/>
                <a:ext cx="4659" cy="19604"/>
              </a:xfrm>
              <a:custGeom>
                <a:rect b="b" l="l" r="r" t="t"/>
                <a:pathLst>
                  <a:path extrusionOk="0" h="19604" w="4659">
                    <a:moveTo>
                      <a:pt x="0" y="19586"/>
                    </a:moveTo>
                    <a:lnTo>
                      <a:pt x="0" y="19050"/>
                    </a:lnTo>
                    <a:cubicBezTo>
                      <a:pt x="876" y="19050"/>
                      <a:pt x="1040" y="18829"/>
                      <a:pt x="1040" y="17788"/>
                    </a:cubicBezTo>
                    <a:lnTo>
                      <a:pt x="1040" y="1797"/>
                    </a:lnTo>
                    <a:cubicBezTo>
                      <a:pt x="1040" y="776"/>
                      <a:pt x="876" y="536"/>
                      <a:pt x="0" y="536"/>
                    </a:cubicBezTo>
                    <a:lnTo>
                      <a:pt x="0" y="0"/>
                    </a:lnTo>
                    <a:lnTo>
                      <a:pt x="4660" y="0"/>
                    </a:lnTo>
                    <a:lnTo>
                      <a:pt x="4660" y="536"/>
                    </a:lnTo>
                    <a:cubicBezTo>
                      <a:pt x="3783" y="536"/>
                      <a:pt x="3619" y="757"/>
                      <a:pt x="3619" y="1797"/>
                    </a:cubicBezTo>
                    <a:lnTo>
                      <a:pt x="3619" y="17807"/>
                    </a:lnTo>
                    <a:cubicBezTo>
                      <a:pt x="3619" y="18829"/>
                      <a:pt x="3783" y="19069"/>
                      <a:pt x="4660" y="19069"/>
                    </a:cubicBezTo>
                    <a:lnTo>
                      <a:pt x="4660" y="1960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10" name="Google Shape;4210;p25"/>
              <p:cNvSpPr/>
              <p:nvPr/>
            </p:nvSpPr>
            <p:spPr>
              <a:xfrm>
                <a:off x="9149085" y="3284787"/>
                <a:ext cx="19995" cy="20096"/>
              </a:xfrm>
              <a:custGeom>
                <a:rect b="b" l="l" r="r" t="t"/>
                <a:pathLst>
                  <a:path extrusionOk="0" h="20096" w="19995">
                    <a:moveTo>
                      <a:pt x="17019" y="6047"/>
                    </a:moveTo>
                    <a:lnTo>
                      <a:pt x="16521" y="5783"/>
                    </a:lnTo>
                    <a:cubicBezTo>
                      <a:pt x="16590" y="5536"/>
                      <a:pt x="16616" y="5281"/>
                      <a:pt x="16603" y="5026"/>
                    </a:cubicBezTo>
                    <a:cubicBezTo>
                      <a:pt x="16603" y="4313"/>
                      <a:pt x="13400" y="2504"/>
                      <a:pt x="10404" y="2504"/>
                    </a:cubicBezTo>
                    <a:cubicBezTo>
                      <a:pt x="5625" y="2504"/>
                      <a:pt x="2756" y="5972"/>
                      <a:pt x="2756" y="10108"/>
                    </a:cubicBezTo>
                    <a:cubicBezTo>
                      <a:pt x="2623" y="13968"/>
                      <a:pt x="5637" y="17207"/>
                      <a:pt x="9496" y="17342"/>
                    </a:cubicBezTo>
                    <a:cubicBezTo>
                      <a:pt x="9673" y="17348"/>
                      <a:pt x="9843" y="17348"/>
                      <a:pt x="10020" y="17341"/>
                    </a:cubicBezTo>
                    <a:cubicBezTo>
                      <a:pt x="14383" y="17341"/>
                      <a:pt x="16836" y="15077"/>
                      <a:pt x="16836" y="14321"/>
                    </a:cubicBezTo>
                    <a:cubicBezTo>
                      <a:pt x="16830" y="14017"/>
                      <a:pt x="16773" y="13717"/>
                      <a:pt x="16672" y="13431"/>
                    </a:cubicBezTo>
                    <a:lnTo>
                      <a:pt x="17088" y="13160"/>
                    </a:lnTo>
                    <a:lnTo>
                      <a:pt x="19995" y="17253"/>
                    </a:lnTo>
                    <a:lnTo>
                      <a:pt x="19541" y="17612"/>
                    </a:lnTo>
                    <a:cubicBezTo>
                      <a:pt x="19125" y="17253"/>
                      <a:pt x="18911" y="17209"/>
                      <a:pt x="18753" y="17209"/>
                    </a:cubicBezTo>
                    <a:cubicBezTo>
                      <a:pt x="17751" y="17209"/>
                      <a:pt x="15424" y="20097"/>
                      <a:pt x="10146" y="20097"/>
                    </a:cubicBezTo>
                    <a:cubicBezTo>
                      <a:pt x="4471" y="20097"/>
                      <a:pt x="0" y="16496"/>
                      <a:pt x="0" y="10096"/>
                    </a:cubicBezTo>
                    <a:cubicBezTo>
                      <a:pt x="0" y="3695"/>
                      <a:pt x="4654" y="7"/>
                      <a:pt x="10310" y="7"/>
                    </a:cubicBezTo>
                    <a:cubicBezTo>
                      <a:pt x="12145" y="-51"/>
                      <a:pt x="13967" y="267"/>
                      <a:pt x="15676" y="940"/>
                    </a:cubicBezTo>
                    <a:cubicBezTo>
                      <a:pt x="16389" y="1280"/>
                      <a:pt x="17120" y="1562"/>
                      <a:pt x="17877" y="1785"/>
                    </a:cubicBezTo>
                    <a:cubicBezTo>
                      <a:pt x="18167" y="1747"/>
                      <a:pt x="18419" y="1561"/>
                      <a:pt x="18545" y="1293"/>
                    </a:cubicBezTo>
                    <a:lnTo>
                      <a:pt x="19043" y="147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11" name="Google Shape;4211;p25"/>
              <p:cNvSpPr/>
              <p:nvPr/>
            </p:nvSpPr>
            <p:spPr>
              <a:xfrm>
                <a:off x="9167845" y="3285046"/>
                <a:ext cx="21527" cy="19573"/>
              </a:xfrm>
              <a:custGeom>
                <a:rect b="b" l="l" r="r" t="t"/>
                <a:pathLst>
                  <a:path extrusionOk="0" h="19573" w="21527">
                    <a:moveTo>
                      <a:pt x="0" y="19573"/>
                    </a:moveTo>
                    <a:lnTo>
                      <a:pt x="0" y="19037"/>
                    </a:lnTo>
                    <a:cubicBezTo>
                      <a:pt x="870" y="19037"/>
                      <a:pt x="1078" y="18596"/>
                      <a:pt x="1330" y="17927"/>
                    </a:cubicBezTo>
                    <a:lnTo>
                      <a:pt x="7901" y="1829"/>
                    </a:lnTo>
                    <a:cubicBezTo>
                      <a:pt x="8027" y="1595"/>
                      <a:pt x="8097" y="1336"/>
                      <a:pt x="8109" y="1072"/>
                    </a:cubicBezTo>
                    <a:cubicBezTo>
                      <a:pt x="8109" y="807"/>
                      <a:pt x="7819" y="498"/>
                      <a:pt x="7069" y="441"/>
                    </a:cubicBezTo>
                    <a:lnTo>
                      <a:pt x="7069" y="0"/>
                    </a:lnTo>
                    <a:lnTo>
                      <a:pt x="13803" y="0"/>
                    </a:lnTo>
                    <a:lnTo>
                      <a:pt x="13803" y="536"/>
                    </a:lnTo>
                    <a:cubicBezTo>
                      <a:pt x="13387" y="536"/>
                      <a:pt x="12845" y="668"/>
                      <a:pt x="12845" y="1066"/>
                    </a:cubicBezTo>
                    <a:cubicBezTo>
                      <a:pt x="12883" y="1378"/>
                      <a:pt x="12983" y="1680"/>
                      <a:pt x="13141" y="1955"/>
                    </a:cubicBezTo>
                    <a:lnTo>
                      <a:pt x="20267" y="18148"/>
                    </a:lnTo>
                    <a:cubicBezTo>
                      <a:pt x="20437" y="18697"/>
                      <a:pt x="20954" y="19062"/>
                      <a:pt x="21528" y="19037"/>
                    </a:cubicBezTo>
                    <a:lnTo>
                      <a:pt x="21528" y="19573"/>
                    </a:lnTo>
                    <a:lnTo>
                      <a:pt x="16288" y="19573"/>
                    </a:lnTo>
                    <a:lnTo>
                      <a:pt x="16288" y="19037"/>
                    </a:lnTo>
                    <a:cubicBezTo>
                      <a:pt x="17284" y="19037"/>
                      <a:pt x="17549" y="18860"/>
                      <a:pt x="17549" y="18507"/>
                    </a:cubicBezTo>
                    <a:cubicBezTo>
                      <a:pt x="17536" y="18167"/>
                      <a:pt x="17448" y="17834"/>
                      <a:pt x="17297" y="17530"/>
                    </a:cubicBezTo>
                    <a:lnTo>
                      <a:pt x="15594" y="13791"/>
                    </a:lnTo>
                    <a:lnTo>
                      <a:pt x="5505" y="13791"/>
                    </a:lnTo>
                    <a:lnTo>
                      <a:pt x="4092" y="17171"/>
                    </a:lnTo>
                    <a:cubicBezTo>
                      <a:pt x="3872" y="17597"/>
                      <a:pt x="3689" y="18045"/>
                      <a:pt x="3550" y="18507"/>
                    </a:cubicBezTo>
                    <a:cubicBezTo>
                      <a:pt x="3550" y="18860"/>
                      <a:pt x="3846" y="19037"/>
                      <a:pt x="4673" y="19037"/>
                    </a:cubicBezTo>
                    <a:lnTo>
                      <a:pt x="4673" y="19573"/>
                    </a:lnTo>
                    <a:close/>
                    <a:moveTo>
                      <a:pt x="10354" y="1961"/>
                    </a:moveTo>
                    <a:lnTo>
                      <a:pt x="6444" y="11300"/>
                    </a:lnTo>
                    <a:lnTo>
                      <a:pt x="14554" y="1130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12" name="Google Shape;4212;p25"/>
              <p:cNvSpPr/>
              <p:nvPr/>
            </p:nvSpPr>
            <p:spPr>
              <a:xfrm>
                <a:off x="9189089" y="3284794"/>
                <a:ext cx="18381" cy="20077"/>
              </a:xfrm>
              <a:custGeom>
                <a:rect b="b" l="l" r="r" t="t"/>
                <a:pathLst>
                  <a:path extrusionOk="0" h="20077" w="18381">
                    <a:moveTo>
                      <a:pt x="1621" y="14226"/>
                    </a:moveTo>
                    <a:lnTo>
                      <a:pt x="2119" y="14358"/>
                    </a:lnTo>
                    <a:cubicBezTo>
                      <a:pt x="2075" y="14546"/>
                      <a:pt x="2043" y="14738"/>
                      <a:pt x="2037" y="14932"/>
                    </a:cubicBezTo>
                    <a:cubicBezTo>
                      <a:pt x="2037" y="15909"/>
                      <a:pt x="5738" y="17606"/>
                      <a:pt x="9730" y="17606"/>
                    </a:cubicBezTo>
                    <a:cubicBezTo>
                      <a:pt x="13469" y="17606"/>
                      <a:pt x="15802" y="16445"/>
                      <a:pt x="15802" y="14453"/>
                    </a:cubicBezTo>
                    <a:cubicBezTo>
                      <a:pt x="15802" y="8778"/>
                      <a:pt x="870" y="14409"/>
                      <a:pt x="870" y="6180"/>
                    </a:cubicBezTo>
                    <a:cubicBezTo>
                      <a:pt x="870" y="1690"/>
                      <a:pt x="4572" y="0"/>
                      <a:pt x="8733" y="0"/>
                    </a:cubicBezTo>
                    <a:cubicBezTo>
                      <a:pt x="13097" y="0"/>
                      <a:pt x="15304" y="1595"/>
                      <a:pt x="15966" y="1595"/>
                    </a:cubicBezTo>
                    <a:cubicBezTo>
                      <a:pt x="16218" y="1595"/>
                      <a:pt x="16382" y="1513"/>
                      <a:pt x="16628" y="965"/>
                    </a:cubicBezTo>
                    <a:lnTo>
                      <a:pt x="17170" y="1185"/>
                    </a:lnTo>
                    <a:lnTo>
                      <a:pt x="15632" y="5543"/>
                    </a:lnTo>
                    <a:lnTo>
                      <a:pt x="15134" y="5322"/>
                    </a:lnTo>
                    <a:cubicBezTo>
                      <a:pt x="15197" y="5150"/>
                      <a:pt x="15222" y="4968"/>
                      <a:pt x="15216" y="4786"/>
                    </a:cubicBezTo>
                    <a:cubicBezTo>
                      <a:pt x="15216" y="3853"/>
                      <a:pt x="11893" y="2478"/>
                      <a:pt x="8607" y="2478"/>
                    </a:cubicBezTo>
                    <a:cubicBezTo>
                      <a:pt x="4319" y="2478"/>
                      <a:pt x="3449" y="4168"/>
                      <a:pt x="3449" y="5814"/>
                    </a:cubicBezTo>
                    <a:cubicBezTo>
                      <a:pt x="3449" y="11104"/>
                      <a:pt x="18381" y="5770"/>
                      <a:pt x="18381" y="13772"/>
                    </a:cubicBezTo>
                    <a:cubicBezTo>
                      <a:pt x="18381" y="17952"/>
                      <a:pt x="15632" y="20077"/>
                      <a:pt x="9313" y="20077"/>
                    </a:cubicBezTo>
                    <a:cubicBezTo>
                      <a:pt x="5032" y="20077"/>
                      <a:pt x="2119" y="18186"/>
                      <a:pt x="1242" y="18186"/>
                    </a:cubicBezTo>
                    <a:cubicBezTo>
                      <a:pt x="870" y="18216"/>
                      <a:pt x="567" y="18490"/>
                      <a:pt x="498" y="18854"/>
                    </a:cubicBezTo>
                    <a:lnTo>
                      <a:pt x="0" y="18678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13" name="Google Shape;4213;p25"/>
              <p:cNvSpPr/>
              <p:nvPr/>
            </p:nvSpPr>
            <p:spPr>
              <a:xfrm>
                <a:off x="8507478" y="3086750"/>
                <a:ext cx="189827" cy="171686"/>
              </a:xfrm>
              <a:custGeom>
                <a:rect b="b" l="l" r="r" t="t"/>
                <a:pathLst>
                  <a:path extrusionOk="0" h="171686" w="189827">
                    <a:moveTo>
                      <a:pt x="189828" y="144225"/>
                    </a:moveTo>
                    <a:lnTo>
                      <a:pt x="187305" y="146779"/>
                    </a:lnTo>
                    <a:cubicBezTo>
                      <a:pt x="186044" y="146779"/>
                      <a:pt x="185073" y="146463"/>
                      <a:pt x="183793" y="146463"/>
                    </a:cubicBezTo>
                    <a:cubicBezTo>
                      <a:pt x="179007" y="146463"/>
                      <a:pt x="143272" y="171686"/>
                      <a:pt x="102109" y="171686"/>
                    </a:cubicBezTo>
                    <a:cubicBezTo>
                      <a:pt x="48182" y="171686"/>
                      <a:pt x="0" y="142327"/>
                      <a:pt x="0" y="85846"/>
                    </a:cubicBezTo>
                    <a:cubicBezTo>
                      <a:pt x="0" y="29366"/>
                      <a:pt x="48169" y="0"/>
                      <a:pt x="102077" y="0"/>
                    </a:cubicBezTo>
                    <a:cubicBezTo>
                      <a:pt x="123453" y="0"/>
                      <a:pt x="141645" y="4149"/>
                      <a:pt x="154724" y="7977"/>
                    </a:cubicBezTo>
                    <a:cubicBezTo>
                      <a:pt x="167802" y="11804"/>
                      <a:pt x="175785" y="15954"/>
                      <a:pt x="177380" y="15954"/>
                    </a:cubicBezTo>
                    <a:cubicBezTo>
                      <a:pt x="179272" y="15954"/>
                      <a:pt x="180892" y="13084"/>
                      <a:pt x="181851" y="11804"/>
                    </a:cubicBezTo>
                    <a:lnTo>
                      <a:pt x="186637" y="15638"/>
                    </a:lnTo>
                    <a:lnTo>
                      <a:pt x="161748" y="54229"/>
                    </a:lnTo>
                    <a:lnTo>
                      <a:pt x="158557" y="51991"/>
                    </a:lnTo>
                    <a:cubicBezTo>
                      <a:pt x="158481" y="50591"/>
                      <a:pt x="158270" y="49201"/>
                      <a:pt x="157927" y="47842"/>
                    </a:cubicBezTo>
                    <a:cubicBezTo>
                      <a:pt x="156035" y="38270"/>
                      <a:pt x="123151" y="27424"/>
                      <a:pt x="102090" y="27424"/>
                    </a:cubicBezTo>
                    <a:cubicBezTo>
                      <a:pt x="66034" y="27424"/>
                      <a:pt x="35079" y="48163"/>
                      <a:pt x="35079" y="84856"/>
                    </a:cubicBezTo>
                    <a:cubicBezTo>
                      <a:pt x="35079" y="121549"/>
                      <a:pt x="66034" y="142295"/>
                      <a:pt x="102090" y="142295"/>
                    </a:cubicBezTo>
                    <a:cubicBezTo>
                      <a:pt x="128895" y="142295"/>
                      <a:pt x="165588" y="128574"/>
                      <a:pt x="165588" y="116770"/>
                    </a:cubicBezTo>
                    <a:cubicBezTo>
                      <a:pt x="165513" y="115403"/>
                      <a:pt x="165078" y="114080"/>
                      <a:pt x="164327" y="112936"/>
                    </a:cubicBezTo>
                    <a:lnTo>
                      <a:pt x="168798" y="110413"/>
                    </a:lnTo>
                    <a:close/>
                  </a:path>
                </a:pathLst>
              </a:custGeom>
              <a:solidFill>
                <a:srgbClr val="AE0E1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14" name="Google Shape;4214;p25"/>
              <p:cNvSpPr/>
              <p:nvPr/>
            </p:nvSpPr>
            <p:spPr>
              <a:xfrm>
                <a:off x="8730171" y="3086750"/>
                <a:ext cx="167877" cy="171648"/>
              </a:xfrm>
              <a:custGeom>
                <a:rect b="b" l="l" r="r" t="t"/>
                <a:pathLst>
                  <a:path extrusionOk="0" h="171648" w="167877">
                    <a:moveTo>
                      <a:pt x="0" y="155714"/>
                    </a:moveTo>
                    <a:lnTo>
                      <a:pt x="17555" y="117104"/>
                    </a:lnTo>
                    <a:lnTo>
                      <a:pt x="20746" y="118699"/>
                    </a:lnTo>
                    <a:cubicBezTo>
                      <a:pt x="20669" y="120487"/>
                      <a:pt x="21107" y="122260"/>
                      <a:pt x="22007" y="123807"/>
                    </a:cubicBezTo>
                    <a:cubicBezTo>
                      <a:pt x="28388" y="134337"/>
                      <a:pt x="59980" y="144225"/>
                      <a:pt x="80083" y="144225"/>
                    </a:cubicBezTo>
                    <a:cubicBezTo>
                      <a:pt x="94119" y="144225"/>
                      <a:pt x="131455" y="140719"/>
                      <a:pt x="131455" y="121253"/>
                    </a:cubicBezTo>
                    <a:cubicBezTo>
                      <a:pt x="131468" y="82321"/>
                      <a:pt x="1917" y="131159"/>
                      <a:pt x="1917" y="52968"/>
                    </a:cubicBezTo>
                    <a:cubicBezTo>
                      <a:pt x="1917" y="26484"/>
                      <a:pt x="26509" y="0"/>
                      <a:pt x="79477" y="0"/>
                    </a:cubicBezTo>
                    <a:cubicBezTo>
                      <a:pt x="123807" y="0"/>
                      <a:pt x="145177" y="15954"/>
                      <a:pt x="156035" y="15954"/>
                    </a:cubicBezTo>
                    <a:cubicBezTo>
                      <a:pt x="159226" y="15954"/>
                      <a:pt x="161143" y="15323"/>
                      <a:pt x="162417" y="14062"/>
                    </a:cubicBezTo>
                    <a:lnTo>
                      <a:pt x="166250" y="16584"/>
                    </a:lnTo>
                    <a:lnTo>
                      <a:pt x="144231" y="56480"/>
                    </a:lnTo>
                    <a:lnTo>
                      <a:pt x="141040" y="55219"/>
                    </a:lnTo>
                    <a:cubicBezTo>
                      <a:pt x="140778" y="52606"/>
                      <a:pt x="139903" y="50091"/>
                      <a:pt x="138486" y="47879"/>
                    </a:cubicBezTo>
                    <a:cubicBezTo>
                      <a:pt x="131783" y="37992"/>
                      <a:pt x="104984" y="27461"/>
                      <a:pt x="80411" y="27461"/>
                    </a:cubicBezTo>
                    <a:cubicBezTo>
                      <a:pt x="61588" y="27461"/>
                      <a:pt x="38295" y="32884"/>
                      <a:pt x="38295" y="46927"/>
                    </a:cubicBezTo>
                    <a:cubicBezTo>
                      <a:pt x="38295" y="87429"/>
                      <a:pt x="167877" y="40205"/>
                      <a:pt x="167877" y="116789"/>
                    </a:cubicBezTo>
                    <a:cubicBezTo>
                      <a:pt x="167877" y="160821"/>
                      <a:pt x="115224" y="171648"/>
                      <a:pt x="80764" y="171648"/>
                    </a:cubicBezTo>
                    <a:cubicBezTo>
                      <a:pt x="31623" y="171648"/>
                      <a:pt x="18224" y="155689"/>
                      <a:pt x="8651" y="155689"/>
                    </a:cubicBezTo>
                    <a:cubicBezTo>
                      <a:pt x="7056" y="155689"/>
                      <a:pt x="5461" y="156950"/>
                      <a:pt x="4502" y="158242"/>
                    </a:cubicBezTo>
                    <a:close/>
                  </a:path>
                </a:pathLst>
              </a:custGeom>
              <a:solidFill>
                <a:srgbClr val="AE0E1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15" name="Google Shape;4215;p25"/>
              <p:cNvSpPr/>
              <p:nvPr/>
            </p:nvSpPr>
            <p:spPr>
              <a:xfrm>
                <a:off x="8934394" y="3088641"/>
                <a:ext cx="52968" cy="167871"/>
              </a:xfrm>
              <a:custGeom>
                <a:rect b="b" l="l" r="r" t="t"/>
                <a:pathLst>
                  <a:path extrusionOk="0" h="167871" w="52968">
                    <a:moveTo>
                      <a:pt x="0" y="167865"/>
                    </a:moveTo>
                    <a:lnTo>
                      <a:pt x="0" y="162120"/>
                    </a:lnTo>
                    <a:cubicBezTo>
                      <a:pt x="5423" y="162120"/>
                      <a:pt x="8298" y="160229"/>
                      <a:pt x="8298" y="156376"/>
                    </a:cubicBezTo>
                    <a:lnTo>
                      <a:pt x="8298" y="11508"/>
                    </a:lnTo>
                    <a:cubicBezTo>
                      <a:pt x="8298" y="7680"/>
                      <a:pt x="5423" y="5763"/>
                      <a:pt x="0" y="5763"/>
                    </a:cubicBezTo>
                    <a:lnTo>
                      <a:pt x="0" y="0"/>
                    </a:lnTo>
                    <a:lnTo>
                      <a:pt x="52968" y="0"/>
                    </a:lnTo>
                    <a:lnTo>
                      <a:pt x="52968" y="5745"/>
                    </a:lnTo>
                    <a:cubicBezTo>
                      <a:pt x="47545" y="5745"/>
                      <a:pt x="44670" y="7636"/>
                      <a:pt x="44670" y="11489"/>
                    </a:cubicBezTo>
                    <a:lnTo>
                      <a:pt x="44670" y="156382"/>
                    </a:lnTo>
                    <a:cubicBezTo>
                      <a:pt x="44670" y="160210"/>
                      <a:pt x="47545" y="162127"/>
                      <a:pt x="52968" y="162127"/>
                    </a:cubicBezTo>
                    <a:lnTo>
                      <a:pt x="52968" y="167871"/>
                    </a:lnTo>
                    <a:close/>
                  </a:path>
                </a:pathLst>
              </a:custGeom>
              <a:solidFill>
                <a:srgbClr val="AE0E1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16" name="Google Shape;4216;p25"/>
              <p:cNvSpPr/>
              <p:nvPr/>
            </p:nvSpPr>
            <p:spPr>
              <a:xfrm>
                <a:off x="9018664" y="3086750"/>
                <a:ext cx="189827" cy="171686"/>
              </a:xfrm>
              <a:custGeom>
                <a:rect b="b" l="l" r="r" t="t"/>
                <a:pathLst>
                  <a:path extrusionOk="0" h="171686" w="189827">
                    <a:moveTo>
                      <a:pt x="189827" y="144225"/>
                    </a:moveTo>
                    <a:lnTo>
                      <a:pt x="187305" y="146779"/>
                    </a:lnTo>
                    <a:cubicBezTo>
                      <a:pt x="186044" y="146779"/>
                      <a:pt x="185067" y="146463"/>
                      <a:pt x="183793" y="146463"/>
                    </a:cubicBezTo>
                    <a:cubicBezTo>
                      <a:pt x="179007" y="146463"/>
                      <a:pt x="143266" y="171686"/>
                      <a:pt x="102109" y="171686"/>
                    </a:cubicBezTo>
                    <a:cubicBezTo>
                      <a:pt x="48182" y="171686"/>
                      <a:pt x="0" y="142327"/>
                      <a:pt x="0" y="85846"/>
                    </a:cubicBezTo>
                    <a:cubicBezTo>
                      <a:pt x="0" y="29366"/>
                      <a:pt x="48157" y="0"/>
                      <a:pt x="102083" y="0"/>
                    </a:cubicBezTo>
                    <a:cubicBezTo>
                      <a:pt x="123460" y="0"/>
                      <a:pt x="141645" y="4149"/>
                      <a:pt x="154730" y="7977"/>
                    </a:cubicBezTo>
                    <a:cubicBezTo>
                      <a:pt x="167814" y="11804"/>
                      <a:pt x="175791" y="15954"/>
                      <a:pt x="177386" y="15954"/>
                    </a:cubicBezTo>
                    <a:cubicBezTo>
                      <a:pt x="179278" y="15954"/>
                      <a:pt x="180899" y="13084"/>
                      <a:pt x="181851" y="11804"/>
                    </a:cubicBezTo>
                    <a:lnTo>
                      <a:pt x="186637" y="15638"/>
                    </a:lnTo>
                    <a:lnTo>
                      <a:pt x="161748" y="54229"/>
                    </a:lnTo>
                    <a:lnTo>
                      <a:pt x="158557" y="51991"/>
                    </a:lnTo>
                    <a:cubicBezTo>
                      <a:pt x="158482" y="50591"/>
                      <a:pt x="158267" y="49201"/>
                      <a:pt x="157927" y="47842"/>
                    </a:cubicBezTo>
                    <a:cubicBezTo>
                      <a:pt x="156035" y="38270"/>
                      <a:pt x="123144" y="27424"/>
                      <a:pt x="102090" y="27424"/>
                    </a:cubicBezTo>
                    <a:cubicBezTo>
                      <a:pt x="66027" y="27424"/>
                      <a:pt x="35079" y="48163"/>
                      <a:pt x="35079" y="84856"/>
                    </a:cubicBezTo>
                    <a:cubicBezTo>
                      <a:pt x="35079" y="121549"/>
                      <a:pt x="66027" y="142295"/>
                      <a:pt x="102090" y="142295"/>
                    </a:cubicBezTo>
                    <a:cubicBezTo>
                      <a:pt x="128889" y="142295"/>
                      <a:pt x="165588" y="128574"/>
                      <a:pt x="165588" y="116770"/>
                    </a:cubicBezTo>
                    <a:cubicBezTo>
                      <a:pt x="165513" y="115404"/>
                      <a:pt x="165077" y="114082"/>
                      <a:pt x="164327" y="112936"/>
                    </a:cubicBezTo>
                    <a:lnTo>
                      <a:pt x="168798" y="110413"/>
                    </a:lnTo>
                    <a:close/>
                  </a:path>
                </a:pathLst>
              </a:custGeom>
              <a:solidFill>
                <a:srgbClr val="AE0E1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17" name="Google Shape;4217;p25"/>
              <p:cNvSpPr/>
              <p:nvPr/>
            </p:nvSpPr>
            <p:spPr>
              <a:xfrm>
                <a:off x="8314769" y="3087658"/>
                <a:ext cx="144760" cy="168890"/>
              </a:xfrm>
              <a:custGeom>
                <a:rect b="b" l="l" r="r" t="t"/>
                <a:pathLst>
                  <a:path extrusionOk="0" h="168890" w="144760">
                    <a:moveTo>
                      <a:pt x="133410" y="154131"/>
                    </a:moveTo>
                    <a:cubicBezTo>
                      <a:pt x="134278" y="154023"/>
                      <a:pt x="135127" y="153796"/>
                      <a:pt x="135932" y="153456"/>
                    </a:cubicBezTo>
                    <a:cubicBezTo>
                      <a:pt x="137824" y="149856"/>
                      <a:pt x="129148" y="144906"/>
                      <a:pt x="129148" y="144906"/>
                    </a:cubicBezTo>
                    <a:cubicBezTo>
                      <a:pt x="129148" y="144906"/>
                      <a:pt x="127306" y="145795"/>
                      <a:pt x="126625" y="146091"/>
                    </a:cubicBezTo>
                    <a:cubicBezTo>
                      <a:pt x="124254" y="146936"/>
                      <a:pt x="133341" y="154131"/>
                      <a:pt x="133442" y="154131"/>
                    </a:cubicBezTo>
                    <a:moveTo>
                      <a:pt x="98514" y="153702"/>
                    </a:moveTo>
                    <a:cubicBezTo>
                      <a:pt x="98514" y="153702"/>
                      <a:pt x="97581" y="158974"/>
                      <a:pt x="100715" y="161963"/>
                    </a:cubicBezTo>
                    <a:cubicBezTo>
                      <a:pt x="111971" y="167997"/>
                      <a:pt x="125049" y="168395"/>
                      <a:pt x="134634" y="162694"/>
                    </a:cubicBezTo>
                    <a:cubicBezTo>
                      <a:pt x="135233" y="160746"/>
                      <a:pt x="136216" y="157946"/>
                      <a:pt x="136361" y="155878"/>
                    </a:cubicBezTo>
                    <a:cubicBezTo>
                      <a:pt x="125843" y="160702"/>
                      <a:pt x="107866" y="157492"/>
                      <a:pt x="98527" y="153702"/>
                    </a:cubicBezTo>
                    <a:moveTo>
                      <a:pt x="12561" y="155682"/>
                    </a:moveTo>
                    <a:cubicBezTo>
                      <a:pt x="12731" y="158526"/>
                      <a:pt x="13305" y="161357"/>
                      <a:pt x="15676" y="163401"/>
                    </a:cubicBezTo>
                    <a:cubicBezTo>
                      <a:pt x="25526" y="167815"/>
                      <a:pt x="38421" y="166169"/>
                      <a:pt x="47728" y="162398"/>
                    </a:cubicBezTo>
                    <a:cubicBezTo>
                      <a:pt x="51171" y="161074"/>
                      <a:pt x="50509" y="158753"/>
                      <a:pt x="50433" y="153444"/>
                    </a:cubicBezTo>
                    <a:cubicBezTo>
                      <a:pt x="39316" y="158539"/>
                      <a:pt x="24170" y="160115"/>
                      <a:pt x="12561" y="155682"/>
                    </a:cubicBezTo>
                    <a:moveTo>
                      <a:pt x="99290" y="151432"/>
                    </a:moveTo>
                    <a:cubicBezTo>
                      <a:pt x="99504" y="151886"/>
                      <a:pt x="101276" y="152498"/>
                      <a:pt x="102663" y="152662"/>
                    </a:cubicBezTo>
                    <a:cubicBezTo>
                      <a:pt x="104038" y="152498"/>
                      <a:pt x="102897" y="147485"/>
                      <a:pt x="103092" y="146438"/>
                    </a:cubicBezTo>
                    <a:cubicBezTo>
                      <a:pt x="102916" y="146476"/>
                      <a:pt x="99309" y="147132"/>
                      <a:pt x="99309" y="151432"/>
                    </a:cubicBezTo>
                    <a:moveTo>
                      <a:pt x="45710" y="145883"/>
                    </a:moveTo>
                    <a:cubicBezTo>
                      <a:pt x="45710" y="145883"/>
                      <a:pt x="45710" y="152920"/>
                      <a:pt x="45635" y="152920"/>
                    </a:cubicBezTo>
                    <a:cubicBezTo>
                      <a:pt x="47211" y="152359"/>
                      <a:pt x="49847" y="151754"/>
                      <a:pt x="50049" y="150890"/>
                    </a:cubicBezTo>
                    <a:cubicBezTo>
                      <a:pt x="50332" y="149717"/>
                      <a:pt x="47526" y="146684"/>
                      <a:pt x="45685" y="145883"/>
                    </a:cubicBezTo>
                    <a:moveTo>
                      <a:pt x="18810" y="143689"/>
                    </a:moveTo>
                    <a:cubicBezTo>
                      <a:pt x="16527" y="146388"/>
                      <a:pt x="12775" y="148355"/>
                      <a:pt x="12416" y="152946"/>
                    </a:cubicBezTo>
                    <a:cubicBezTo>
                      <a:pt x="12340" y="154144"/>
                      <a:pt x="16830" y="154207"/>
                      <a:pt x="16925" y="154144"/>
                    </a:cubicBezTo>
                    <a:cubicBezTo>
                      <a:pt x="19649" y="152019"/>
                      <a:pt x="22202" y="151092"/>
                      <a:pt x="23319" y="146388"/>
                    </a:cubicBezTo>
                    <a:cubicBezTo>
                      <a:pt x="23092" y="144988"/>
                      <a:pt x="20254" y="143746"/>
                      <a:pt x="18810" y="143689"/>
                    </a:cubicBezTo>
                    <a:moveTo>
                      <a:pt x="46662" y="142774"/>
                    </a:moveTo>
                    <a:cubicBezTo>
                      <a:pt x="46700" y="144036"/>
                      <a:pt x="50055" y="146091"/>
                      <a:pt x="51511" y="148778"/>
                    </a:cubicBezTo>
                    <a:cubicBezTo>
                      <a:pt x="52394" y="150366"/>
                      <a:pt x="52830" y="152164"/>
                      <a:pt x="52773" y="153980"/>
                    </a:cubicBezTo>
                    <a:cubicBezTo>
                      <a:pt x="64634" y="159522"/>
                      <a:pt x="84232" y="161080"/>
                      <a:pt x="96282" y="154995"/>
                    </a:cubicBezTo>
                    <a:cubicBezTo>
                      <a:pt x="96433" y="149786"/>
                      <a:pt x="97802" y="146116"/>
                      <a:pt x="101875" y="144370"/>
                    </a:cubicBezTo>
                    <a:cubicBezTo>
                      <a:pt x="102462" y="143739"/>
                      <a:pt x="101503" y="142478"/>
                      <a:pt x="100513" y="142478"/>
                    </a:cubicBezTo>
                    <a:cubicBezTo>
                      <a:pt x="92177" y="145795"/>
                      <a:pt x="84270" y="149938"/>
                      <a:pt x="74376" y="149723"/>
                    </a:cubicBezTo>
                    <a:cubicBezTo>
                      <a:pt x="63612" y="150650"/>
                      <a:pt x="55907" y="143102"/>
                      <a:pt x="46662" y="142787"/>
                    </a:cubicBezTo>
                    <a:moveTo>
                      <a:pt x="127849" y="135756"/>
                    </a:moveTo>
                    <a:cubicBezTo>
                      <a:pt x="124109" y="136330"/>
                      <a:pt x="124696" y="142163"/>
                      <a:pt x="125131" y="144370"/>
                    </a:cubicBezTo>
                    <a:cubicBezTo>
                      <a:pt x="129545" y="141602"/>
                      <a:pt x="135516" y="140284"/>
                      <a:pt x="140265" y="141286"/>
                    </a:cubicBezTo>
                    <a:cubicBezTo>
                      <a:pt x="140510" y="141286"/>
                      <a:pt x="140555" y="137591"/>
                      <a:pt x="140555" y="135832"/>
                    </a:cubicBezTo>
                    <a:cubicBezTo>
                      <a:pt x="140555" y="135832"/>
                      <a:pt x="133574" y="133726"/>
                      <a:pt x="127849" y="135756"/>
                    </a:cubicBezTo>
                    <a:moveTo>
                      <a:pt x="7844" y="135340"/>
                    </a:moveTo>
                    <a:cubicBezTo>
                      <a:pt x="7794" y="137301"/>
                      <a:pt x="7586" y="139754"/>
                      <a:pt x="7939" y="141116"/>
                    </a:cubicBezTo>
                    <a:cubicBezTo>
                      <a:pt x="13267" y="140530"/>
                      <a:pt x="20765" y="141337"/>
                      <a:pt x="23602" y="143746"/>
                    </a:cubicBezTo>
                    <a:lnTo>
                      <a:pt x="23136" y="137888"/>
                    </a:lnTo>
                    <a:cubicBezTo>
                      <a:pt x="20166" y="132931"/>
                      <a:pt x="12958" y="134602"/>
                      <a:pt x="7844" y="135365"/>
                    </a:cubicBezTo>
                    <a:moveTo>
                      <a:pt x="62862" y="118214"/>
                    </a:moveTo>
                    <a:lnTo>
                      <a:pt x="62862" y="120736"/>
                    </a:lnTo>
                    <a:cubicBezTo>
                      <a:pt x="65472" y="127868"/>
                      <a:pt x="73991" y="125648"/>
                      <a:pt x="79887" y="127458"/>
                    </a:cubicBezTo>
                    <a:cubicBezTo>
                      <a:pt x="81501" y="128088"/>
                      <a:pt x="83166" y="130213"/>
                      <a:pt x="84427" y="131386"/>
                    </a:cubicBezTo>
                    <a:cubicBezTo>
                      <a:pt x="84780" y="117318"/>
                      <a:pt x="69413" y="123864"/>
                      <a:pt x="62843" y="118188"/>
                    </a:cubicBezTo>
                    <a:moveTo>
                      <a:pt x="64735" y="115143"/>
                    </a:moveTo>
                    <a:lnTo>
                      <a:pt x="63877" y="116051"/>
                    </a:lnTo>
                    <a:lnTo>
                      <a:pt x="64735" y="116732"/>
                    </a:lnTo>
                    <a:lnTo>
                      <a:pt x="64735" y="115117"/>
                    </a:lnTo>
                    <a:close/>
                    <a:moveTo>
                      <a:pt x="48630" y="98584"/>
                    </a:moveTo>
                    <a:cubicBezTo>
                      <a:pt x="47842" y="100167"/>
                      <a:pt x="49998" y="102153"/>
                      <a:pt x="50629" y="103950"/>
                    </a:cubicBezTo>
                    <a:cubicBezTo>
                      <a:pt x="53189" y="113781"/>
                      <a:pt x="39909" y="115414"/>
                      <a:pt x="34795" y="120534"/>
                    </a:cubicBezTo>
                    <a:cubicBezTo>
                      <a:pt x="32815" y="122665"/>
                      <a:pt x="31642" y="125263"/>
                      <a:pt x="32014" y="128196"/>
                    </a:cubicBezTo>
                    <a:cubicBezTo>
                      <a:pt x="32923" y="130323"/>
                      <a:pt x="34866" y="131830"/>
                      <a:pt x="37153" y="132181"/>
                    </a:cubicBezTo>
                    <a:cubicBezTo>
                      <a:pt x="39928" y="131733"/>
                      <a:pt x="42910" y="131140"/>
                      <a:pt x="44878" y="128795"/>
                    </a:cubicBezTo>
                    <a:cubicBezTo>
                      <a:pt x="45508" y="127603"/>
                      <a:pt x="44878" y="125825"/>
                      <a:pt x="43705" y="125459"/>
                    </a:cubicBezTo>
                    <a:cubicBezTo>
                      <a:pt x="41347" y="127250"/>
                      <a:pt x="39146" y="129242"/>
                      <a:pt x="35955" y="128795"/>
                    </a:cubicBezTo>
                    <a:cubicBezTo>
                      <a:pt x="35009" y="128650"/>
                      <a:pt x="33811" y="127855"/>
                      <a:pt x="33988" y="126651"/>
                    </a:cubicBezTo>
                    <a:cubicBezTo>
                      <a:pt x="37380" y="120345"/>
                      <a:pt x="45288" y="119532"/>
                      <a:pt x="50206" y="114209"/>
                    </a:cubicBezTo>
                    <a:cubicBezTo>
                      <a:pt x="52621" y="111288"/>
                      <a:pt x="53575" y="107426"/>
                      <a:pt x="52798" y="103717"/>
                    </a:cubicBezTo>
                    <a:cubicBezTo>
                      <a:pt x="51814" y="101964"/>
                      <a:pt x="51625" y="98218"/>
                      <a:pt x="48630" y="98584"/>
                    </a:cubicBezTo>
                    <a:moveTo>
                      <a:pt x="36378" y="96446"/>
                    </a:moveTo>
                    <a:cubicBezTo>
                      <a:pt x="34417" y="98584"/>
                      <a:pt x="33225" y="101560"/>
                      <a:pt x="33988" y="104707"/>
                    </a:cubicBezTo>
                    <a:cubicBezTo>
                      <a:pt x="34795" y="105861"/>
                      <a:pt x="35009" y="108099"/>
                      <a:pt x="36554" y="108257"/>
                    </a:cubicBezTo>
                    <a:cubicBezTo>
                      <a:pt x="43491" y="107040"/>
                      <a:pt x="36788" y="101756"/>
                      <a:pt x="37752" y="97979"/>
                    </a:cubicBezTo>
                    <a:cubicBezTo>
                      <a:pt x="37967" y="96642"/>
                      <a:pt x="39146" y="94990"/>
                      <a:pt x="40729" y="94674"/>
                    </a:cubicBezTo>
                    <a:cubicBezTo>
                      <a:pt x="38944" y="94870"/>
                      <a:pt x="37380" y="95267"/>
                      <a:pt x="36378" y="96446"/>
                    </a:cubicBezTo>
                    <a:moveTo>
                      <a:pt x="109808" y="94088"/>
                    </a:moveTo>
                    <a:cubicBezTo>
                      <a:pt x="101863" y="95853"/>
                      <a:pt x="93760" y="100570"/>
                      <a:pt x="85443" y="97619"/>
                    </a:cubicBezTo>
                    <a:cubicBezTo>
                      <a:pt x="84856" y="99006"/>
                      <a:pt x="85651" y="100394"/>
                      <a:pt x="86653" y="101169"/>
                    </a:cubicBezTo>
                    <a:cubicBezTo>
                      <a:pt x="95355" y="104707"/>
                      <a:pt x="103817" y="99795"/>
                      <a:pt x="112160" y="97979"/>
                    </a:cubicBezTo>
                    <a:cubicBezTo>
                      <a:pt x="113125" y="98259"/>
                      <a:pt x="113773" y="99163"/>
                      <a:pt x="113730" y="100167"/>
                    </a:cubicBezTo>
                    <a:cubicBezTo>
                      <a:pt x="111561" y="104146"/>
                      <a:pt x="106794" y="105123"/>
                      <a:pt x="102890" y="106472"/>
                    </a:cubicBezTo>
                    <a:cubicBezTo>
                      <a:pt x="102663" y="107317"/>
                      <a:pt x="103439" y="107481"/>
                      <a:pt x="103817" y="108099"/>
                    </a:cubicBezTo>
                    <a:cubicBezTo>
                      <a:pt x="107008" y="110445"/>
                      <a:pt x="109966" y="106725"/>
                      <a:pt x="112753" y="105123"/>
                    </a:cubicBezTo>
                    <a:cubicBezTo>
                      <a:pt x="115306" y="102777"/>
                      <a:pt x="117898" y="100167"/>
                      <a:pt x="117097" y="96774"/>
                    </a:cubicBezTo>
                    <a:cubicBezTo>
                      <a:pt x="115704" y="94088"/>
                      <a:pt x="112545" y="94252"/>
                      <a:pt x="109808" y="94088"/>
                    </a:cubicBezTo>
                    <a:moveTo>
                      <a:pt x="84856" y="93224"/>
                    </a:moveTo>
                    <a:cubicBezTo>
                      <a:pt x="84062" y="94870"/>
                      <a:pt x="86048" y="94990"/>
                      <a:pt x="87019" y="95431"/>
                    </a:cubicBezTo>
                    <a:cubicBezTo>
                      <a:pt x="91187" y="96642"/>
                      <a:pt x="96944" y="96446"/>
                      <a:pt x="100097" y="93810"/>
                    </a:cubicBezTo>
                    <a:cubicBezTo>
                      <a:pt x="95935" y="91099"/>
                      <a:pt x="89031" y="90746"/>
                      <a:pt x="84856" y="93224"/>
                    </a:cubicBezTo>
                    <a:moveTo>
                      <a:pt x="41498" y="84560"/>
                    </a:moveTo>
                    <a:cubicBezTo>
                      <a:pt x="42292" y="85190"/>
                      <a:pt x="42910" y="86162"/>
                      <a:pt x="43882" y="85771"/>
                    </a:cubicBezTo>
                    <a:cubicBezTo>
                      <a:pt x="44291" y="85190"/>
                      <a:pt x="45080" y="84989"/>
                      <a:pt x="44878" y="84396"/>
                    </a:cubicBezTo>
                    <a:cubicBezTo>
                      <a:pt x="44487" y="82378"/>
                      <a:pt x="41914" y="82637"/>
                      <a:pt x="41498" y="84560"/>
                    </a:cubicBezTo>
                    <a:moveTo>
                      <a:pt x="63467" y="80865"/>
                    </a:moveTo>
                    <a:cubicBezTo>
                      <a:pt x="62837" y="82965"/>
                      <a:pt x="63291" y="85575"/>
                      <a:pt x="63877" y="87543"/>
                    </a:cubicBezTo>
                    <a:cubicBezTo>
                      <a:pt x="67660" y="95595"/>
                      <a:pt x="76148" y="97001"/>
                      <a:pt x="82876" y="100154"/>
                    </a:cubicBezTo>
                    <a:cubicBezTo>
                      <a:pt x="83286" y="99782"/>
                      <a:pt x="83286" y="99170"/>
                      <a:pt x="83469" y="98571"/>
                    </a:cubicBezTo>
                    <a:cubicBezTo>
                      <a:pt x="81092" y="88709"/>
                      <a:pt x="69205" y="86937"/>
                      <a:pt x="63467" y="80852"/>
                    </a:cubicBezTo>
                    <a:moveTo>
                      <a:pt x="104807" y="80266"/>
                    </a:moveTo>
                    <a:cubicBezTo>
                      <a:pt x="103817" y="80581"/>
                      <a:pt x="102064" y="80423"/>
                      <a:pt x="102449" y="82038"/>
                    </a:cubicBezTo>
                    <a:cubicBezTo>
                      <a:pt x="105835" y="83210"/>
                      <a:pt x="109562" y="83961"/>
                      <a:pt x="112753" y="85563"/>
                    </a:cubicBezTo>
                    <a:cubicBezTo>
                      <a:pt x="114127" y="86149"/>
                      <a:pt x="116883" y="87334"/>
                      <a:pt x="116883" y="84547"/>
                    </a:cubicBezTo>
                    <a:cubicBezTo>
                      <a:pt x="113327" y="82038"/>
                      <a:pt x="109150" y="80557"/>
                      <a:pt x="104807" y="80266"/>
                    </a:cubicBezTo>
                    <a:moveTo>
                      <a:pt x="36378" y="80852"/>
                    </a:moveTo>
                    <a:cubicBezTo>
                      <a:pt x="35590" y="81603"/>
                      <a:pt x="35955" y="83210"/>
                      <a:pt x="36378" y="83961"/>
                    </a:cubicBezTo>
                    <a:cubicBezTo>
                      <a:pt x="34581" y="87530"/>
                      <a:pt x="37570" y="90267"/>
                      <a:pt x="39928" y="92032"/>
                    </a:cubicBezTo>
                    <a:cubicBezTo>
                      <a:pt x="43509" y="92896"/>
                      <a:pt x="47060" y="92896"/>
                      <a:pt x="49626" y="90525"/>
                    </a:cubicBezTo>
                    <a:cubicBezTo>
                      <a:pt x="48995" y="88980"/>
                      <a:pt x="48270" y="87215"/>
                      <a:pt x="46650" y="86193"/>
                    </a:cubicBezTo>
                    <a:cubicBezTo>
                      <a:pt x="43497" y="90159"/>
                      <a:pt x="39928" y="85222"/>
                      <a:pt x="37153" y="84005"/>
                    </a:cubicBezTo>
                    <a:cubicBezTo>
                      <a:pt x="37570" y="83841"/>
                      <a:pt x="37752" y="82996"/>
                      <a:pt x="38364" y="83425"/>
                    </a:cubicBezTo>
                    <a:cubicBezTo>
                      <a:pt x="39316" y="82996"/>
                      <a:pt x="41347" y="82410"/>
                      <a:pt x="41113" y="80903"/>
                    </a:cubicBezTo>
                    <a:cubicBezTo>
                      <a:pt x="39531" y="79307"/>
                      <a:pt x="37960" y="79307"/>
                      <a:pt x="36378" y="80903"/>
                    </a:cubicBezTo>
                    <a:moveTo>
                      <a:pt x="86193" y="79307"/>
                    </a:moveTo>
                    <a:cubicBezTo>
                      <a:pt x="85007" y="80316"/>
                      <a:pt x="82864" y="80903"/>
                      <a:pt x="83456" y="82838"/>
                    </a:cubicBezTo>
                    <a:cubicBezTo>
                      <a:pt x="85808" y="82252"/>
                      <a:pt x="88387" y="81224"/>
                      <a:pt x="89762" y="79307"/>
                    </a:cubicBezTo>
                    <a:cubicBezTo>
                      <a:pt x="88747" y="78860"/>
                      <a:pt x="87240" y="79143"/>
                      <a:pt x="86174" y="79307"/>
                    </a:cubicBezTo>
                    <a:moveTo>
                      <a:pt x="89548" y="76734"/>
                    </a:moveTo>
                    <a:cubicBezTo>
                      <a:pt x="93728" y="77365"/>
                      <a:pt x="96251" y="81085"/>
                      <a:pt x="97064" y="84818"/>
                    </a:cubicBezTo>
                    <a:cubicBezTo>
                      <a:pt x="98060" y="84188"/>
                      <a:pt x="99473" y="84434"/>
                      <a:pt x="100261" y="83261"/>
                    </a:cubicBezTo>
                    <a:cubicBezTo>
                      <a:pt x="100652" y="80903"/>
                      <a:pt x="99630" y="79143"/>
                      <a:pt x="98249" y="77535"/>
                    </a:cubicBezTo>
                    <a:cubicBezTo>
                      <a:pt x="96087" y="75763"/>
                      <a:pt x="91723" y="74559"/>
                      <a:pt x="89548" y="76734"/>
                    </a:cubicBezTo>
                    <a:moveTo>
                      <a:pt x="65636" y="74963"/>
                    </a:moveTo>
                    <a:cubicBezTo>
                      <a:pt x="64664" y="75492"/>
                      <a:pt x="64171" y="76612"/>
                      <a:pt x="64438" y="77687"/>
                    </a:cubicBezTo>
                    <a:cubicBezTo>
                      <a:pt x="64873" y="78544"/>
                      <a:pt x="65428" y="80316"/>
                      <a:pt x="66210" y="79736"/>
                    </a:cubicBezTo>
                    <a:cubicBezTo>
                      <a:pt x="66595" y="77939"/>
                      <a:pt x="66595" y="76123"/>
                      <a:pt x="65636" y="74963"/>
                    </a:cubicBezTo>
                    <a:moveTo>
                      <a:pt x="114714" y="74963"/>
                    </a:moveTo>
                    <a:cubicBezTo>
                      <a:pt x="108749" y="77687"/>
                      <a:pt x="104404" y="70624"/>
                      <a:pt x="99258" y="73771"/>
                    </a:cubicBezTo>
                    <a:cubicBezTo>
                      <a:pt x="104007" y="75915"/>
                      <a:pt x="108547" y="80316"/>
                      <a:pt x="114487" y="78122"/>
                    </a:cubicBezTo>
                    <a:cubicBezTo>
                      <a:pt x="115887" y="77334"/>
                      <a:pt x="118068" y="76331"/>
                      <a:pt x="117867" y="74155"/>
                    </a:cubicBezTo>
                    <a:lnTo>
                      <a:pt x="116851" y="74155"/>
                    </a:lnTo>
                    <a:lnTo>
                      <a:pt x="114764" y="74925"/>
                    </a:lnTo>
                    <a:close/>
                    <a:moveTo>
                      <a:pt x="39928" y="72756"/>
                    </a:moveTo>
                    <a:cubicBezTo>
                      <a:pt x="37406" y="73941"/>
                      <a:pt x="32992" y="75505"/>
                      <a:pt x="32992" y="78658"/>
                    </a:cubicBezTo>
                    <a:cubicBezTo>
                      <a:pt x="34391" y="81048"/>
                      <a:pt x="36352" y="78506"/>
                      <a:pt x="37727" y="77649"/>
                    </a:cubicBezTo>
                    <a:cubicBezTo>
                      <a:pt x="40880" y="74704"/>
                      <a:pt x="44462" y="77296"/>
                      <a:pt x="47816" y="78084"/>
                    </a:cubicBezTo>
                    <a:cubicBezTo>
                      <a:pt x="48245" y="76697"/>
                      <a:pt x="47034" y="75290"/>
                      <a:pt x="46252" y="74118"/>
                    </a:cubicBezTo>
                    <a:cubicBezTo>
                      <a:pt x="44657" y="72352"/>
                      <a:pt x="42267" y="72756"/>
                      <a:pt x="39903" y="72756"/>
                    </a:cubicBezTo>
                    <a:moveTo>
                      <a:pt x="91906" y="61519"/>
                    </a:moveTo>
                    <a:cubicBezTo>
                      <a:pt x="92360" y="62383"/>
                      <a:pt x="92360" y="64438"/>
                      <a:pt x="94018" y="64041"/>
                    </a:cubicBezTo>
                    <a:cubicBezTo>
                      <a:pt x="96541" y="61992"/>
                      <a:pt x="96541" y="58278"/>
                      <a:pt x="96118" y="55345"/>
                    </a:cubicBezTo>
                    <a:cubicBezTo>
                      <a:pt x="94018" y="56607"/>
                      <a:pt x="92146" y="59274"/>
                      <a:pt x="91906" y="61531"/>
                    </a:cubicBezTo>
                    <a:moveTo>
                      <a:pt x="106125" y="51196"/>
                    </a:moveTo>
                    <a:lnTo>
                      <a:pt x="105697" y="53416"/>
                    </a:lnTo>
                    <a:cubicBezTo>
                      <a:pt x="105488" y="57199"/>
                      <a:pt x="109373" y="56714"/>
                      <a:pt x="110741" y="57515"/>
                    </a:cubicBezTo>
                    <a:lnTo>
                      <a:pt x="110741" y="53416"/>
                    </a:lnTo>
                    <a:cubicBezTo>
                      <a:pt x="109518" y="51493"/>
                      <a:pt x="107904" y="51770"/>
                      <a:pt x="106106" y="51196"/>
                    </a:cubicBezTo>
                    <a:moveTo>
                      <a:pt x="93552" y="41775"/>
                    </a:moveTo>
                    <a:lnTo>
                      <a:pt x="93205" y="39152"/>
                    </a:lnTo>
                    <a:lnTo>
                      <a:pt x="92360" y="41775"/>
                    </a:lnTo>
                    <a:close/>
                    <a:moveTo>
                      <a:pt x="111025" y="33401"/>
                    </a:moveTo>
                    <a:lnTo>
                      <a:pt x="109808" y="35205"/>
                    </a:lnTo>
                    <a:cubicBezTo>
                      <a:pt x="110349" y="35482"/>
                      <a:pt x="110993" y="35470"/>
                      <a:pt x="111523" y="35173"/>
                    </a:cubicBezTo>
                    <a:lnTo>
                      <a:pt x="111025" y="33401"/>
                    </a:lnTo>
                    <a:close/>
                    <a:moveTo>
                      <a:pt x="115918" y="27644"/>
                    </a:moveTo>
                    <a:cubicBezTo>
                      <a:pt x="114525" y="28811"/>
                      <a:pt x="112538" y="31144"/>
                      <a:pt x="112444" y="32134"/>
                    </a:cubicBezTo>
                    <a:cubicBezTo>
                      <a:pt x="112538" y="33710"/>
                      <a:pt x="113755" y="38528"/>
                      <a:pt x="112967" y="41504"/>
                    </a:cubicBezTo>
                    <a:cubicBezTo>
                      <a:pt x="114373" y="42091"/>
                      <a:pt x="116196" y="41208"/>
                      <a:pt x="117381" y="40874"/>
                    </a:cubicBezTo>
                    <a:cubicBezTo>
                      <a:pt x="118831" y="36592"/>
                      <a:pt x="119361" y="30665"/>
                      <a:pt x="115899" y="27632"/>
                    </a:cubicBezTo>
                    <a:moveTo>
                      <a:pt x="38919" y="27108"/>
                    </a:moveTo>
                    <a:cubicBezTo>
                      <a:pt x="39903" y="29259"/>
                      <a:pt x="43125" y="29505"/>
                      <a:pt x="45521" y="30097"/>
                    </a:cubicBezTo>
                    <a:lnTo>
                      <a:pt x="44638" y="28578"/>
                    </a:lnTo>
                    <a:cubicBezTo>
                      <a:pt x="42992" y="26226"/>
                      <a:pt x="41422" y="25633"/>
                      <a:pt x="38919" y="27108"/>
                    </a:cubicBezTo>
                    <a:moveTo>
                      <a:pt x="102153" y="27348"/>
                    </a:moveTo>
                    <a:cubicBezTo>
                      <a:pt x="100966" y="29337"/>
                      <a:pt x="100942" y="31812"/>
                      <a:pt x="102090" y="33824"/>
                    </a:cubicBezTo>
                    <a:cubicBezTo>
                      <a:pt x="104188" y="32151"/>
                      <a:pt x="106091" y="30247"/>
                      <a:pt x="107765" y="28149"/>
                    </a:cubicBezTo>
                    <a:cubicBezTo>
                      <a:pt x="106794" y="26390"/>
                      <a:pt x="103893" y="24996"/>
                      <a:pt x="102128" y="27380"/>
                    </a:cubicBezTo>
                    <a:moveTo>
                      <a:pt x="102657" y="22448"/>
                    </a:moveTo>
                    <a:cubicBezTo>
                      <a:pt x="82063" y="31541"/>
                      <a:pt x="104795" y="50004"/>
                      <a:pt x="96238" y="65327"/>
                    </a:cubicBezTo>
                    <a:cubicBezTo>
                      <a:pt x="98290" y="65643"/>
                      <a:pt x="100338" y="64737"/>
                      <a:pt x="101484" y="63007"/>
                    </a:cubicBezTo>
                    <a:cubicBezTo>
                      <a:pt x="105652" y="53315"/>
                      <a:pt x="101976" y="42639"/>
                      <a:pt x="99712" y="33332"/>
                    </a:cubicBezTo>
                    <a:cubicBezTo>
                      <a:pt x="98886" y="30091"/>
                      <a:pt x="99208" y="28098"/>
                      <a:pt x="101705" y="25690"/>
                    </a:cubicBezTo>
                    <a:cubicBezTo>
                      <a:pt x="104227" y="23527"/>
                      <a:pt x="107721" y="25400"/>
                      <a:pt x="108925" y="27026"/>
                    </a:cubicBezTo>
                    <a:cubicBezTo>
                      <a:pt x="109556" y="26579"/>
                      <a:pt x="111681" y="24718"/>
                      <a:pt x="111681" y="23874"/>
                    </a:cubicBezTo>
                    <a:cubicBezTo>
                      <a:pt x="109392" y="22165"/>
                      <a:pt x="105804" y="21862"/>
                      <a:pt x="102657" y="22467"/>
                    </a:cubicBezTo>
                    <a:moveTo>
                      <a:pt x="32790" y="23218"/>
                    </a:moveTo>
                    <a:cubicBezTo>
                      <a:pt x="34555" y="29479"/>
                      <a:pt x="40785" y="23432"/>
                      <a:pt x="43251" y="25400"/>
                    </a:cubicBezTo>
                    <a:cubicBezTo>
                      <a:pt x="54935" y="35318"/>
                      <a:pt x="39650" y="46921"/>
                      <a:pt x="44014" y="59413"/>
                    </a:cubicBezTo>
                    <a:cubicBezTo>
                      <a:pt x="44901" y="61969"/>
                      <a:pt x="46762" y="64072"/>
                      <a:pt x="49191" y="65264"/>
                    </a:cubicBezTo>
                    <a:cubicBezTo>
                      <a:pt x="51997" y="66185"/>
                      <a:pt x="55843" y="65334"/>
                      <a:pt x="58196" y="63789"/>
                    </a:cubicBezTo>
                    <a:cubicBezTo>
                      <a:pt x="58599" y="62376"/>
                      <a:pt x="57111" y="61185"/>
                      <a:pt x="56096" y="59759"/>
                    </a:cubicBezTo>
                    <a:cubicBezTo>
                      <a:pt x="55131" y="60592"/>
                      <a:pt x="54135" y="61891"/>
                      <a:pt x="53372" y="62660"/>
                    </a:cubicBezTo>
                    <a:cubicBezTo>
                      <a:pt x="52369" y="64678"/>
                      <a:pt x="49809" y="64268"/>
                      <a:pt x="49393" y="62269"/>
                    </a:cubicBezTo>
                    <a:cubicBezTo>
                      <a:pt x="47842" y="49941"/>
                      <a:pt x="58013" y="34455"/>
                      <a:pt x="46732" y="24006"/>
                    </a:cubicBezTo>
                    <a:cubicBezTo>
                      <a:pt x="42671" y="20935"/>
                      <a:pt x="36952" y="21004"/>
                      <a:pt x="32790" y="23218"/>
                    </a:cubicBezTo>
                    <a:moveTo>
                      <a:pt x="86893" y="144918"/>
                    </a:moveTo>
                    <a:cubicBezTo>
                      <a:pt x="86994" y="145013"/>
                      <a:pt x="89415" y="144918"/>
                      <a:pt x="97764" y="140662"/>
                    </a:cubicBezTo>
                    <a:cubicBezTo>
                      <a:pt x="106497" y="136160"/>
                      <a:pt x="105331" y="153393"/>
                      <a:pt x="105331" y="153393"/>
                    </a:cubicBezTo>
                    <a:cubicBezTo>
                      <a:pt x="114556" y="157341"/>
                      <a:pt x="129381" y="156098"/>
                      <a:pt x="130554" y="155178"/>
                    </a:cubicBezTo>
                    <a:cubicBezTo>
                      <a:pt x="131727" y="154257"/>
                      <a:pt x="125692" y="150858"/>
                      <a:pt x="123756" y="147252"/>
                    </a:cubicBezTo>
                    <a:cubicBezTo>
                      <a:pt x="122073" y="144055"/>
                      <a:pt x="122337" y="137339"/>
                      <a:pt x="123756" y="135832"/>
                    </a:cubicBezTo>
                    <a:cubicBezTo>
                      <a:pt x="128996" y="130270"/>
                      <a:pt x="142352" y="134142"/>
                      <a:pt x="142352" y="134142"/>
                    </a:cubicBezTo>
                    <a:cubicBezTo>
                      <a:pt x="142787" y="135403"/>
                      <a:pt x="141973" y="143399"/>
                      <a:pt x="141973" y="143399"/>
                    </a:cubicBezTo>
                    <a:cubicBezTo>
                      <a:pt x="141128" y="142945"/>
                      <a:pt x="132010" y="142440"/>
                      <a:pt x="131165" y="144218"/>
                    </a:cubicBezTo>
                    <a:cubicBezTo>
                      <a:pt x="131165" y="144218"/>
                      <a:pt x="135579" y="145820"/>
                      <a:pt x="137370" y="149894"/>
                    </a:cubicBezTo>
                    <a:cubicBezTo>
                      <a:pt x="140025" y="155827"/>
                      <a:pt x="135478" y="164687"/>
                      <a:pt x="135478" y="164687"/>
                    </a:cubicBezTo>
                    <a:cubicBezTo>
                      <a:pt x="117658" y="174700"/>
                      <a:pt x="99309" y="163760"/>
                      <a:pt x="98590" y="163161"/>
                    </a:cubicBezTo>
                    <a:cubicBezTo>
                      <a:pt x="97695" y="162297"/>
                      <a:pt x="96383" y="157593"/>
                      <a:pt x="96383" y="157593"/>
                    </a:cubicBezTo>
                    <a:cubicBezTo>
                      <a:pt x="74836" y="166421"/>
                      <a:pt x="52640" y="156565"/>
                      <a:pt x="52640" y="156565"/>
                    </a:cubicBezTo>
                    <a:cubicBezTo>
                      <a:pt x="52845" y="158903"/>
                      <a:pt x="52225" y="161239"/>
                      <a:pt x="50887" y="163167"/>
                    </a:cubicBezTo>
                    <a:cubicBezTo>
                      <a:pt x="28250" y="173887"/>
                      <a:pt x="13381" y="164466"/>
                      <a:pt x="13381" y="164466"/>
                    </a:cubicBezTo>
                    <a:cubicBezTo>
                      <a:pt x="4843" y="150846"/>
                      <a:pt x="16811" y="143159"/>
                      <a:pt x="16811" y="143159"/>
                    </a:cubicBezTo>
                    <a:cubicBezTo>
                      <a:pt x="15090" y="142377"/>
                      <a:pt x="5864" y="142768"/>
                      <a:pt x="5864" y="142768"/>
                    </a:cubicBezTo>
                    <a:lnTo>
                      <a:pt x="5864" y="133940"/>
                    </a:lnTo>
                    <a:cubicBezTo>
                      <a:pt x="26175" y="129331"/>
                      <a:pt x="25154" y="137276"/>
                      <a:pt x="25355" y="144193"/>
                    </a:cubicBezTo>
                    <a:cubicBezTo>
                      <a:pt x="25557" y="151111"/>
                      <a:pt x="18419" y="155058"/>
                      <a:pt x="18419" y="155058"/>
                    </a:cubicBezTo>
                    <a:cubicBezTo>
                      <a:pt x="34120" y="158142"/>
                      <a:pt x="43434" y="153582"/>
                      <a:pt x="43434" y="153582"/>
                    </a:cubicBezTo>
                    <a:cubicBezTo>
                      <a:pt x="43434" y="153582"/>
                      <a:pt x="43333" y="151691"/>
                      <a:pt x="43560" y="143752"/>
                    </a:cubicBezTo>
                    <a:cubicBezTo>
                      <a:pt x="43787" y="135813"/>
                      <a:pt x="60327" y="144382"/>
                      <a:pt x="60327" y="144382"/>
                    </a:cubicBezTo>
                    <a:cubicBezTo>
                      <a:pt x="63902" y="141917"/>
                      <a:pt x="64110" y="126436"/>
                      <a:pt x="64110" y="126436"/>
                    </a:cubicBezTo>
                    <a:cubicBezTo>
                      <a:pt x="55762" y="117268"/>
                      <a:pt x="64520" y="112438"/>
                      <a:pt x="64520" y="112438"/>
                    </a:cubicBezTo>
                    <a:cubicBezTo>
                      <a:pt x="64943" y="99883"/>
                      <a:pt x="54059" y="99259"/>
                      <a:pt x="54059" y="99259"/>
                    </a:cubicBezTo>
                    <a:cubicBezTo>
                      <a:pt x="56379" y="110968"/>
                      <a:pt x="53428" y="112438"/>
                      <a:pt x="51732" y="115376"/>
                    </a:cubicBezTo>
                    <a:cubicBezTo>
                      <a:pt x="50036" y="118315"/>
                      <a:pt x="35180" y="125194"/>
                      <a:pt x="36062" y="127054"/>
                    </a:cubicBezTo>
                    <a:cubicBezTo>
                      <a:pt x="36945" y="128914"/>
                      <a:pt x="44436" y="122911"/>
                      <a:pt x="44436" y="122911"/>
                    </a:cubicBezTo>
                    <a:cubicBezTo>
                      <a:pt x="46959" y="125377"/>
                      <a:pt x="46719" y="129810"/>
                      <a:pt x="46719" y="129810"/>
                    </a:cubicBezTo>
                    <a:cubicBezTo>
                      <a:pt x="43781" y="135252"/>
                      <a:pt x="29738" y="136071"/>
                      <a:pt x="30576" y="126247"/>
                    </a:cubicBezTo>
                    <a:cubicBezTo>
                      <a:pt x="31497" y="115452"/>
                      <a:pt x="39594" y="117034"/>
                      <a:pt x="46511" y="111435"/>
                    </a:cubicBezTo>
                    <a:cubicBezTo>
                      <a:pt x="53428" y="105835"/>
                      <a:pt x="44619" y="99259"/>
                      <a:pt x="44619" y="99259"/>
                    </a:cubicBezTo>
                    <a:cubicBezTo>
                      <a:pt x="42961" y="99486"/>
                      <a:pt x="40205" y="101150"/>
                      <a:pt x="40205" y="101150"/>
                    </a:cubicBezTo>
                    <a:cubicBezTo>
                      <a:pt x="40432" y="103212"/>
                      <a:pt x="43144" y="106750"/>
                      <a:pt x="43144" y="106750"/>
                    </a:cubicBezTo>
                    <a:cubicBezTo>
                      <a:pt x="41883" y="108213"/>
                      <a:pt x="35381" y="110956"/>
                      <a:pt x="35381" y="110956"/>
                    </a:cubicBezTo>
                    <a:cubicBezTo>
                      <a:pt x="34335" y="110558"/>
                      <a:pt x="32664" y="107380"/>
                      <a:pt x="32664" y="107380"/>
                    </a:cubicBezTo>
                    <a:lnTo>
                      <a:pt x="30772" y="109480"/>
                    </a:lnTo>
                    <a:cubicBezTo>
                      <a:pt x="34990" y="125181"/>
                      <a:pt x="20506" y="125364"/>
                      <a:pt x="20506" y="125364"/>
                    </a:cubicBezTo>
                    <a:lnTo>
                      <a:pt x="20929" y="121657"/>
                    </a:lnTo>
                    <a:cubicBezTo>
                      <a:pt x="18406" y="122918"/>
                      <a:pt x="12132" y="122287"/>
                      <a:pt x="12132" y="122287"/>
                    </a:cubicBezTo>
                    <a:cubicBezTo>
                      <a:pt x="11710" y="116158"/>
                      <a:pt x="17372" y="111410"/>
                      <a:pt x="17372" y="111410"/>
                    </a:cubicBezTo>
                    <a:cubicBezTo>
                      <a:pt x="16767" y="111151"/>
                      <a:pt x="15764" y="109442"/>
                      <a:pt x="15764" y="109442"/>
                    </a:cubicBezTo>
                    <a:cubicBezTo>
                      <a:pt x="22020" y="103824"/>
                      <a:pt x="28130" y="107343"/>
                      <a:pt x="28130" y="107343"/>
                    </a:cubicBezTo>
                    <a:lnTo>
                      <a:pt x="29353" y="104902"/>
                    </a:lnTo>
                    <a:cubicBezTo>
                      <a:pt x="25778" y="98193"/>
                      <a:pt x="31875" y="101308"/>
                      <a:pt x="31875" y="101308"/>
                    </a:cubicBezTo>
                    <a:cubicBezTo>
                      <a:pt x="32304" y="95633"/>
                      <a:pt x="36289" y="94044"/>
                      <a:pt x="36289" y="94044"/>
                    </a:cubicBezTo>
                    <a:cubicBezTo>
                      <a:pt x="36100" y="92934"/>
                      <a:pt x="33767" y="91950"/>
                      <a:pt x="33767" y="91950"/>
                    </a:cubicBezTo>
                    <a:cubicBezTo>
                      <a:pt x="23911" y="100072"/>
                      <a:pt x="18696" y="87309"/>
                      <a:pt x="18696" y="87309"/>
                    </a:cubicBezTo>
                    <a:cubicBezTo>
                      <a:pt x="16603" y="87517"/>
                      <a:pt x="13425" y="85853"/>
                      <a:pt x="13425" y="85853"/>
                    </a:cubicBezTo>
                    <a:cubicBezTo>
                      <a:pt x="14055" y="84591"/>
                      <a:pt x="16376" y="82536"/>
                      <a:pt x="16376" y="82536"/>
                    </a:cubicBezTo>
                    <a:cubicBezTo>
                      <a:pt x="15531" y="82050"/>
                      <a:pt x="14074" y="76898"/>
                      <a:pt x="14074" y="76898"/>
                    </a:cubicBezTo>
                    <a:cubicBezTo>
                      <a:pt x="15134" y="76268"/>
                      <a:pt x="20380" y="76060"/>
                      <a:pt x="20380" y="76060"/>
                    </a:cubicBezTo>
                    <a:cubicBezTo>
                      <a:pt x="20380" y="74799"/>
                      <a:pt x="22064" y="72453"/>
                      <a:pt x="22064" y="72453"/>
                    </a:cubicBezTo>
                    <a:cubicBezTo>
                      <a:pt x="23325" y="73342"/>
                      <a:pt x="26478" y="77535"/>
                      <a:pt x="26478" y="77535"/>
                    </a:cubicBezTo>
                    <a:cubicBezTo>
                      <a:pt x="27739" y="77302"/>
                      <a:pt x="29990" y="78336"/>
                      <a:pt x="29990" y="78336"/>
                    </a:cubicBezTo>
                    <a:cubicBezTo>
                      <a:pt x="29990" y="77302"/>
                      <a:pt x="31453" y="75442"/>
                      <a:pt x="31453" y="75442"/>
                    </a:cubicBezTo>
                    <a:cubicBezTo>
                      <a:pt x="31699" y="74811"/>
                      <a:pt x="28161" y="72920"/>
                      <a:pt x="28161" y="72920"/>
                    </a:cubicBezTo>
                    <a:lnTo>
                      <a:pt x="28981" y="71848"/>
                    </a:lnTo>
                    <a:cubicBezTo>
                      <a:pt x="29788" y="71848"/>
                      <a:pt x="33786" y="73109"/>
                      <a:pt x="33786" y="73109"/>
                    </a:cubicBezTo>
                    <a:cubicBezTo>
                      <a:pt x="44506" y="66437"/>
                      <a:pt x="48636" y="73739"/>
                      <a:pt x="48636" y="73739"/>
                    </a:cubicBezTo>
                    <a:cubicBezTo>
                      <a:pt x="49897" y="83198"/>
                      <a:pt x="52419" y="80631"/>
                      <a:pt x="52419" y="80631"/>
                    </a:cubicBezTo>
                    <a:cubicBezTo>
                      <a:pt x="52855" y="79780"/>
                      <a:pt x="52010" y="75448"/>
                      <a:pt x="52010" y="75448"/>
                    </a:cubicBezTo>
                    <a:lnTo>
                      <a:pt x="54948" y="75448"/>
                    </a:lnTo>
                    <a:cubicBezTo>
                      <a:pt x="55352" y="77914"/>
                      <a:pt x="60169" y="83185"/>
                      <a:pt x="60169" y="83185"/>
                    </a:cubicBezTo>
                    <a:cubicBezTo>
                      <a:pt x="59955" y="73096"/>
                      <a:pt x="66027" y="70170"/>
                      <a:pt x="66027" y="70170"/>
                    </a:cubicBezTo>
                    <a:cubicBezTo>
                      <a:pt x="65353" y="54519"/>
                      <a:pt x="52338" y="49941"/>
                      <a:pt x="52338" y="49941"/>
                    </a:cubicBezTo>
                    <a:cubicBezTo>
                      <a:pt x="51486" y="53094"/>
                      <a:pt x="50200" y="61657"/>
                      <a:pt x="51284" y="62061"/>
                    </a:cubicBezTo>
                    <a:cubicBezTo>
                      <a:pt x="52369" y="62465"/>
                      <a:pt x="55698" y="57275"/>
                      <a:pt x="55698" y="57275"/>
                    </a:cubicBezTo>
                    <a:cubicBezTo>
                      <a:pt x="59646" y="59734"/>
                      <a:pt x="60466" y="64747"/>
                      <a:pt x="60466" y="64747"/>
                    </a:cubicBezTo>
                    <a:cubicBezTo>
                      <a:pt x="46864" y="73140"/>
                      <a:pt x="42482" y="60144"/>
                      <a:pt x="42482" y="60144"/>
                    </a:cubicBezTo>
                    <a:cubicBezTo>
                      <a:pt x="41611" y="60384"/>
                      <a:pt x="33893" y="61657"/>
                      <a:pt x="33893" y="61657"/>
                    </a:cubicBezTo>
                    <a:cubicBezTo>
                      <a:pt x="32632" y="60144"/>
                      <a:pt x="35337" y="52886"/>
                      <a:pt x="35337" y="52886"/>
                    </a:cubicBezTo>
                    <a:cubicBezTo>
                      <a:pt x="30293" y="52659"/>
                      <a:pt x="27392" y="57300"/>
                      <a:pt x="27392" y="57300"/>
                    </a:cubicBezTo>
                    <a:cubicBezTo>
                      <a:pt x="29511" y="68562"/>
                      <a:pt x="13772" y="70864"/>
                      <a:pt x="13772" y="70864"/>
                    </a:cubicBezTo>
                    <a:cubicBezTo>
                      <a:pt x="14402" y="70025"/>
                      <a:pt x="11880" y="67711"/>
                      <a:pt x="11880" y="67711"/>
                    </a:cubicBezTo>
                    <a:cubicBezTo>
                      <a:pt x="10240" y="68342"/>
                      <a:pt x="2693" y="68972"/>
                      <a:pt x="2693" y="68972"/>
                    </a:cubicBezTo>
                    <a:cubicBezTo>
                      <a:pt x="2522" y="63537"/>
                      <a:pt x="7567" y="59974"/>
                      <a:pt x="7567" y="59974"/>
                    </a:cubicBezTo>
                    <a:cubicBezTo>
                      <a:pt x="6936" y="59362"/>
                      <a:pt x="5675" y="55213"/>
                      <a:pt x="5675" y="55213"/>
                    </a:cubicBezTo>
                    <a:cubicBezTo>
                      <a:pt x="16590" y="49752"/>
                      <a:pt x="23483" y="53889"/>
                      <a:pt x="23483" y="53889"/>
                    </a:cubicBezTo>
                    <a:cubicBezTo>
                      <a:pt x="30179" y="47419"/>
                      <a:pt x="43150" y="45124"/>
                      <a:pt x="43150" y="45124"/>
                    </a:cubicBezTo>
                    <a:cubicBezTo>
                      <a:pt x="43331" y="44042"/>
                      <a:pt x="43680" y="42995"/>
                      <a:pt x="44184" y="42021"/>
                    </a:cubicBezTo>
                    <a:cubicBezTo>
                      <a:pt x="44815" y="39121"/>
                      <a:pt x="33294" y="39121"/>
                      <a:pt x="33294" y="39121"/>
                    </a:cubicBezTo>
                    <a:cubicBezTo>
                      <a:pt x="33723" y="38244"/>
                      <a:pt x="31838" y="33635"/>
                      <a:pt x="31838" y="33635"/>
                    </a:cubicBezTo>
                    <a:cubicBezTo>
                      <a:pt x="31005" y="33635"/>
                      <a:pt x="29315" y="34694"/>
                      <a:pt x="29315" y="34694"/>
                    </a:cubicBezTo>
                    <a:cubicBezTo>
                      <a:pt x="25147" y="40722"/>
                      <a:pt x="24473" y="35520"/>
                      <a:pt x="24473" y="35520"/>
                    </a:cubicBezTo>
                    <a:cubicBezTo>
                      <a:pt x="23445" y="35331"/>
                      <a:pt x="20519" y="37639"/>
                      <a:pt x="20519" y="37639"/>
                    </a:cubicBezTo>
                    <a:cubicBezTo>
                      <a:pt x="18224" y="43276"/>
                      <a:pt x="7762" y="43276"/>
                      <a:pt x="7762" y="43276"/>
                    </a:cubicBezTo>
                    <a:cubicBezTo>
                      <a:pt x="8803" y="42015"/>
                      <a:pt x="7762" y="40344"/>
                      <a:pt x="7762" y="40344"/>
                    </a:cubicBezTo>
                    <a:cubicBezTo>
                      <a:pt x="5442" y="40079"/>
                      <a:pt x="0" y="35722"/>
                      <a:pt x="0" y="35722"/>
                    </a:cubicBezTo>
                    <a:cubicBezTo>
                      <a:pt x="1677" y="34265"/>
                      <a:pt x="7567" y="31308"/>
                      <a:pt x="7567" y="31308"/>
                    </a:cubicBezTo>
                    <a:cubicBezTo>
                      <a:pt x="5883" y="29851"/>
                      <a:pt x="6306" y="23602"/>
                      <a:pt x="6306" y="23602"/>
                    </a:cubicBezTo>
                    <a:cubicBezTo>
                      <a:pt x="7315" y="24706"/>
                      <a:pt x="13633" y="25954"/>
                      <a:pt x="13633" y="25954"/>
                    </a:cubicBezTo>
                    <a:cubicBezTo>
                      <a:pt x="19453" y="26137"/>
                      <a:pt x="21200" y="32418"/>
                      <a:pt x="21200" y="32418"/>
                    </a:cubicBezTo>
                    <a:cubicBezTo>
                      <a:pt x="23287" y="32821"/>
                      <a:pt x="30204" y="28887"/>
                      <a:pt x="30204" y="28887"/>
                    </a:cubicBezTo>
                    <a:cubicBezTo>
                      <a:pt x="28716" y="22581"/>
                      <a:pt x="21799" y="21521"/>
                      <a:pt x="21799" y="21521"/>
                    </a:cubicBezTo>
                    <a:cubicBezTo>
                      <a:pt x="7151" y="28243"/>
                      <a:pt x="4843" y="15247"/>
                      <a:pt x="4843" y="15247"/>
                    </a:cubicBezTo>
                    <a:cubicBezTo>
                      <a:pt x="3783" y="14774"/>
                      <a:pt x="391" y="13324"/>
                      <a:pt x="391" y="13324"/>
                    </a:cubicBezTo>
                    <a:cubicBezTo>
                      <a:pt x="1261" y="12101"/>
                      <a:pt x="5215" y="10247"/>
                      <a:pt x="5215" y="10247"/>
                    </a:cubicBezTo>
                    <a:cubicBezTo>
                      <a:pt x="4181" y="9616"/>
                      <a:pt x="3771" y="4572"/>
                      <a:pt x="3771" y="4572"/>
                    </a:cubicBezTo>
                    <a:cubicBezTo>
                      <a:pt x="5215" y="4193"/>
                      <a:pt x="10884" y="5019"/>
                      <a:pt x="10884" y="5019"/>
                    </a:cubicBezTo>
                    <a:cubicBezTo>
                      <a:pt x="10505" y="3758"/>
                      <a:pt x="12353" y="820"/>
                      <a:pt x="12353" y="820"/>
                    </a:cubicBezTo>
                    <a:lnTo>
                      <a:pt x="15298" y="7125"/>
                    </a:lnTo>
                    <a:cubicBezTo>
                      <a:pt x="15298" y="7125"/>
                      <a:pt x="24126" y="4603"/>
                      <a:pt x="22808" y="16748"/>
                    </a:cubicBezTo>
                    <a:cubicBezTo>
                      <a:pt x="23825" y="17767"/>
                      <a:pt x="25057" y="18545"/>
                      <a:pt x="26415" y="19024"/>
                    </a:cubicBezTo>
                    <a:cubicBezTo>
                      <a:pt x="26415" y="19024"/>
                      <a:pt x="27878" y="14465"/>
                      <a:pt x="26812" y="12548"/>
                    </a:cubicBezTo>
                    <a:cubicBezTo>
                      <a:pt x="25746" y="10631"/>
                      <a:pt x="23262" y="6028"/>
                      <a:pt x="22638" y="5839"/>
                    </a:cubicBezTo>
                    <a:cubicBezTo>
                      <a:pt x="22638" y="5839"/>
                      <a:pt x="26421" y="6854"/>
                      <a:pt x="27216" y="7516"/>
                    </a:cubicBezTo>
                    <a:cubicBezTo>
                      <a:pt x="27216" y="7516"/>
                      <a:pt x="29738" y="4994"/>
                      <a:pt x="29738" y="3954"/>
                    </a:cubicBezTo>
                    <a:cubicBezTo>
                      <a:pt x="29738" y="3954"/>
                      <a:pt x="35627" y="10259"/>
                      <a:pt x="35180" y="13784"/>
                    </a:cubicBezTo>
                    <a:cubicBezTo>
                      <a:pt x="34732" y="17309"/>
                      <a:pt x="30331" y="20248"/>
                      <a:pt x="29322" y="20664"/>
                    </a:cubicBezTo>
                    <a:lnTo>
                      <a:pt x="30791" y="21925"/>
                    </a:lnTo>
                    <a:cubicBezTo>
                      <a:pt x="30791" y="21925"/>
                      <a:pt x="45887" y="15619"/>
                      <a:pt x="51953" y="27953"/>
                    </a:cubicBezTo>
                    <a:cubicBezTo>
                      <a:pt x="51953" y="27953"/>
                      <a:pt x="52798" y="22707"/>
                      <a:pt x="52363" y="21465"/>
                    </a:cubicBezTo>
                    <a:cubicBezTo>
                      <a:pt x="52363" y="21465"/>
                      <a:pt x="44165" y="20525"/>
                      <a:pt x="48838" y="10373"/>
                    </a:cubicBezTo>
                    <a:cubicBezTo>
                      <a:pt x="50887" y="5808"/>
                      <a:pt x="48378" y="3922"/>
                      <a:pt x="48378" y="3922"/>
                    </a:cubicBezTo>
                    <a:cubicBezTo>
                      <a:pt x="48378" y="3922"/>
                      <a:pt x="55068" y="4982"/>
                      <a:pt x="56367" y="10001"/>
                    </a:cubicBezTo>
                    <a:cubicBezTo>
                      <a:pt x="56367" y="10001"/>
                      <a:pt x="59898" y="7062"/>
                      <a:pt x="59047" y="3922"/>
                    </a:cubicBezTo>
                    <a:cubicBezTo>
                      <a:pt x="59047" y="3922"/>
                      <a:pt x="65353" y="6634"/>
                      <a:pt x="63669" y="15853"/>
                    </a:cubicBezTo>
                    <a:cubicBezTo>
                      <a:pt x="62641" y="21465"/>
                      <a:pt x="57823" y="22316"/>
                      <a:pt x="57823" y="22316"/>
                    </a:cubicBezTo>
                    <a:cubicBezTo>
                      <a:pt x="57823" y="22316"/>
                      <a:pt x="54456" y="32954"/>
                      <a:pt x="60112" y="41763"/>
                    </a:cubicBezTo>
                    <a:cubicBezTo>
                      <a:pt x="60112" y="41763"/>
                      <a:pt x="65353" y="37166"/>
                      <a:pt x="65970" y="35287"/>
                    </a:cubicBezTo>
                    <a:cubicBezTo>
                      <a:pt x="65970" y="35287"/>
                      <a:pt x="61815" y="28981"/>
                      <a:pt x="64930" y="24416"/>
                    </a:cubicBezTo>
                    <a:cubicBezTo>
                      <a:pt x="68045" y="19850"/>
                      <a:pt x="70807" y="21067"/>
                      <a:pt x="72062" y="20002"/>
                    </a:cubicBezTo>
                    <a:cubicBezTo>
                      <a:pt x="72062" y="20002"/>
                      <a:pt x="76034" y="15197"/>
                      <a:pt x="76249" y="13892"/>
                    </a:cubicBezTo>
                    <a:cubicBezTo>
                      <a:pt x="76249" y="13892"/>
                      <a:pt x="77718" y="18110"/>
                      <a:pt x="77069" y="19169"/>
                    </a:cubicBezTo>
                    <a:cubicBezTo>
                      <a:pt x="77069" y="19169"/>
                      <a:pt x="82523" y="17707"/>
                      <a:pt x="83563" y="17707"/>
                    </a:cubicBezTo>
                    <a:cubicBezTo>
                      <a:pt x="83563" y="17707"/>
                      <a:pt x="83147" y="22940"/>
                      <a:pt x="82523" y="23527"/>
                    </a:cubicBezTo>
                    <a:cubicBezTo>
                      <a:pt x="82523" y="23527"/>
                      <a:pt x="85449" y="26251"/>
                      <a:pt x="87732" y="25456"/>
                    </a:cubicBezTo>
                    <a:cubicBezTo>
                      <a:pt x="87732" y="25456"/>
                      <a:pt x="84850" y="28994"/>
                      <a:pt x="83147" y="29410"/>
                    </a:cubicBezTo>
                    <a:cubicBezTo>
                      <a:pt x="83147" y="29410"/>
                      <a:pt x="80625" y="41120"/>
                      <a:pt x="68468" y="38402"/>
                    </a:cubicBezTo>
                    <a:cubicBezTo>
                      <a:pt x="68468" y="38402"/>
                      <a:pt x="63902" y="43213"/>
                      <a:pt x="63423" y="44708"/>
                    </a:cubicBezTo>
                    <a:cubicBezTo>
                      <a:pt x="63423" y="44708"/>
                      <a:pt x="68468" y="51404"/>
                      <a:pt x="68468" y="53044"/>
                    </a:cubicBezTo>
                    <a:cubicBezTo>
                      <a:pt x="68468" y="53044"/>
                      <a:pt x="74969" y="50944"/>
                      <a:pt x="76665" y="52211"/>
                    </a:cubicBezTo>
                    <a:cubicBezTo>
                      <a:pt x="76665" y="52211"/>
                      <a:pt x="87725" y="47797"/>
                      <a:pt x="88160" y="28218"/>
                    </a:cubicBezTo>
                    <a:lnTo>
                      <a:pt x="91105" y="27588"/>
                    </a:lnTo>
                    <a:cubicBezTo>
                      <a:pt x="91105" y="27588"/>
                      <a:pt x="89844" y="21490"/>
                      <a:pt x="91105" y="17751"/>
                    </a:cubicBezTo>
                    <a:cubicBezTo>
                      <a:pt x="91105" y="17751"/>
                      <a:pt x="80020" y="5833"/>
                      <a:pt x="87322" y="2094"/>
                    </a:cubicBezTo>
                    <a:cubicBezTo>
                      <a:pt x="87322" y="2094"/>
                      <a:pt x="89213" y="5637"/>
                      <a:pt x="91490" y="6659"/>
                    </a:cubicBezTo>
                    <a:cubicBezTo>
                      <a:pt x="91490" y="6659"/>
                      <a:pt x="95273" y="5637"/>
                      <a:pt x="96106" y="3109"/>
                    </a:cubicBezTo>
                    <a:cubicBezTo>
                      <a:pt x="96106" y="3109"/>
                      <a:pt x="100721" y="9414"/>
                      <a:pt x="99057" y="14768"/>
                    </a:cubicBezTo>
                    <a:cubicBezTo>
                      <a:pt x="99057" y="14768"/>
                      <a:pt x="94012" y="21950"/>
                      <a:pt x="95078" y="25633"/>
                    </a:cubicBezTo>
                    <a:cubicBezTo>
                      <a:pt x="95078" y="25633"/>
                      <a:pt x="99895" y="19838"/>
                      <a:pt x="108692" y="21313"/>
                    </a:cubicBezTo>
                    <a:cubicBezTo>
                      <a:pt x="108692" y="21313"/>
                      <a:pt x="107639" y="14175"/>
                      <a:pt x="112078" y="8563"/>
                    </a:cubicBezTo>
                    <a:cubicBezTo>
                      <a:pt x="112078" y="8563"/>
                      <a:pt x="112709" y="12347"/>
                      <a:pt x="114953" y="14175"/>
                    </a:cubicBezTo>
                    <a:cubicBezTo>
                      <a:pt x="117198" y="16004"/>
                      <a:pt x="116845" y="18987"/>
                      <a:pt x="116214" y="19850"/>
                    </a:cubicBezTo>
                    <a:lnTo>
                      <a:pt x="118957" y="18816"/>
                    </a:lnTo>
                    <a:cubicBezTo>
                      <a:pt x="118957" y="18816"/>
                      <a:pt x="115597" y="8967"/>
                      <a:pt x="123794" y="6659"/>
                    </a:cubicBezTo>
                    <a:cubicBezTo>
                      <a:pt x="123794" y="6659"/>
                      <a:pt x="125686" y="1419"/>
                      <a:pt x="126947" y="0"/>
                    </a:cubicBezTo>
                    <a:lnTo>
                      <a:pt x="130100" y="3556"/>
                    </a:lnTo>
                    <a:cubicBezTo>
                      <a:pt x="130100" y="3556"/>
                      <a:pt x="133656" y="202"/>
                      <a:pt x="135340" y="202"/>
                    </a:cubicBezTo>
                    <a:cubicBezTo>
                      <a:pt x="135340" y="202"/>
                      <a:pt x="137231" y="5637"/>
                      <a:pt x="136784" y="6659"/>
                    </a:cubicBezTo>
                    <a:cubicBezTo>
                      <a:pt x="136784" y="6659"/>
                      <a:pt x="140567" y="7088"/>
                      <a:pt x="141639" y="6463"/>
                    </a:cubicBezTo>
                    <a:cubicBezTo>
                      <a:pt x="141639" y="6463"/>
                      <a:pt x="137654" y="13141"/>
                      <a:pt x="136784" y="13583"/>
                    </a:cubicBezTo>
                    <a:cubicBezTo>
                      <a:pt x="136784" y="13583"/>
                      <a:pt x="139104" y="24826"/>
                      <a:pt x="122520" y="21950"/>
                    </a:cubicBezTo>
                    <a:lnTo>
                      <a:pt x="117350" y="26516"/>
                    </a:lnTo>
                    <a:cubicBezTo>
                      <a:pt x="117350" y="26516"/>
                      <a:pt x="119008" y="29038"/>
                      <a:pt x="119008" y="29820"/>
                    </a:cubicBezTo>
                    <a:cubicBezTo>
                      <a:pt x="119008" y="29820"/>
                      <a:pt x="128624" y="26516"/>
                      <a:pt x="130308" y="24826"/>
                    </a:cubicBezTo>
                    <a:cubicBezTo>
                      <a:pt x="130308" y="24826"/>
                      <a:pt x="130308" y="30677"/>
                      <a:pt x="129444" y="32393"/>
                    </a:cubicBezTo>
                    <a:cubicBezTo>
                      <a:pt x="129444" y="32393"/>
                      <a:pt x="135340" y="34045"/>
                      <a:pt x="137213" y="33401"/>
                    </a:cubicBezTo>
                    <a:cubicBezTo>
                      <a:pt x="137213" y="33401"/>
                      <a:pt x="134905" y="40338"/>
                      <a:pt x="129444" y="41170"/>
                    </a:cubicBezTo>
                    <a:cubicBezTo>
                      <a:pt x="129444" y="41170"/>
                      <a:pt x="131367" y="44109"/>
                      <a:pt x="127161" y="43491"/>
                    </a:cubicBezTo>
                    <a:cubicBezTo>
                      <a:pt x="127161" y="43491"/>
                      <a:pt x="123378" y="44752"/>
                      <a:pt x="122520" y="45944"/>
                    </a:cubicBezTo>
                    <a:cubicBezTo>
                      <a:pt x="122520" y="45944"/>
                      <a:pt x="120061" y="42393"/>
                      <a:pt x="118737" y="42160"/>
                    </a:cubicBezTo>
                    <a:cubicBezTo>
                      <a:pt x="118737" y="42160"/>
                      <a:pt x="113131" y="44247"/>
                      <a:pt x="111012" y="43238"/>
                    </a:cubicBezTo>
                    <a:cubicBezTo>
                      <a:pt x="111012" y="43238"/>
                      <a:pt x="112116" y="39884"/>
                      <a:pt x="111239" y="39083"/>
                    </a:cubicBezTo>
                    <a:lnTo>
                      <a:pt x="110426" y="38206"/>
                    </a:lnTo>
                    <a:lnTo>
                      <a:pt x="111239" y="39083"/>
                    </a:lnTo>
                    <a:cubicBezTo>
                      <a:pt x="111239" y="39083"/>
                      <a:pt x="103483" y="39423"/>
                      <a:pt x="103906" y="42810"/>
                    </a:cubicBezTo>
                    <a:cubicBezTo>
                      <a:pt x="103906" y="42810"/>
                      <a:pt x="104959" y="48857"/>
                      <a:pt x="104959" y="49702"/>
                    </a:cubicBezTo>
                    <a:cubicBezTo>
                      <a:pt x="104959" y="49702"/>
                      <a:pt x="110798" y="50749"/>
                      <a:pt x="111838" y="51594"/>
                    </a:cubicBezTo>
                    <a:lnTo>
                      <a:pt x="112116" y="59532"/>
                    </a:lnTo>
                    <a:lnTo>
                      <a:pt x="105558" y="57426"/>
                    </a:lnTo>
                    <a:cubicBezTo>
                      <a:pt x="105558" y="57426"/>
                      <a:pt x="103458" y="68323"/>
                      <a:pt x="96339" y="67068"/>
                    </a:cubicBezTo>
                    <a:cubicBezTo>
                      <a:pt x="89220" y="65813"/>
                      <a:pt x="87732" y="62477"/>
                      <a:pt x="93621" y="52659"/>
                    </a:cubicBezTo>
                    <a:cubicBezTo>
                      <a:pt x="93621" y="52659"/>
                      <a:pt x="81691" y="53864"/>
                      <a:pt x="81848" y="70189"/>
                    </a:cubicBezTo>
                    <a:cubicBezTo>
                      <a:pt x="81848" y="70189"/>
                      <a:pt x="82523" y="71652"/>
                      <a:pt x="84850" y="70820"/>
                    </a:cubicBezTo>
                    <a:cubicBezTo>
                      <a:pt x="84850" y="70820"/>
                      <a:pt x="84402" y="74981"/>
                      <a:pt x="83784" y="76444"/>
                    </a:cubicBezTo>
                    <a:cubicBezTo>
                      <a:pt x="83784" y="76444"/>
                      <a:pt x="90241" y="72030"/>
                      <a:pt x="95305" y="73922"/>
                    </a:cubicBezTo>
                    <a:cubicBezTo>
                      <a:pt x="97670" y="70878"/>
                      <a:pt x="101766" y="69769"/>
                      <a:pt x="105343" y="71204"/>
                    </a:cubicBezTo>
                    <a:cubicBezTo>
                      <a:pt x="105343" y="71204"/>
                      <a:pt x="108704" y="71204"/>
                      <a:pt x="108049" y="62811"/>
                    </a:cubicBezTo>
                    <a:lnTo>
                      <a:pt x="111201" y="62610"/>
                    </a:lnTo>
                    <a:lnTo>
                      <a:pt x="111422" y="67263"/>
                    </a:lnTo>
                    <a:cubicBezTo>
                      <a:pt x="111422" y="67263"/>
                      <a:pt x="116650" y="64697"/>
                      <a:pt x="117305" y="63480"/>
                    </a:cubicBezTo>
                    <a:cubicBezTo>
                      <a:pt x="117305" y="63480"/>
                      <a:pt x="114556" y="55913"/>
                      <a:pt x="122098" y="53201"/>
                    </a:cubicBezTo>
                    <a:cubicBezTo>
                      <a:pt x="122098" y="53201"/>
                      <a:pt x="124620" y="49273"/>
                      <a:pt x="125881" y="48825"/>
                    </a:cubicBezTo>
                    <a:cubicBezTo>
                      <a:pt x="125881" y="48825"/>
                      <a:pt x="127527" y="54463"/>
                      <a:pt x="127325" y="55762"/>
                    </a:cubicBezTo>
                    <a:cubicBezTo>
                      <a:pt x="127325" y="55762"/>
                      <a:pt x="133631" y="54696"/>
                      <a:pt x="135100" y="55131"/>
                    </a:cubicBezTo>
                    <a:cubicBezTo>
                      <a:pt x="135100" y="55131"/>
                      <a:pt x="134243" y="60087"/>
                      <a:pt x="133208" y="61399"/>
                    </a:cubicBezTo>
                    <a:cubicBezTo>
                      <a:pt x="133208" y="61399"/>
                      <a:pt x="136361" y="62805"/>
                      <a:pt x="137402" y="64312"/>
                    </a:cubicBezTo>
                    <a:cubicBezTo>
                      <a:pt x="137402" y="64312"/>
                      <a:pt x="126051" y="70574"/>
                      <a:pt x="120628" y="68266"/>
                    </a:cubicBezTo>
                    <a:cubicBezTo>
                      <a:pt x="120628" y="68266"/>
                      <a:pt x="113509" y="70366"/>
                      <a:pt x="112236" y="72049"/>
                    </a:cubicBezTo>
                    <a:cubicBezTo>
                      <a:pt x="112236" y="72049"/>
                      <a:pt x="115388" y="73941"/>
                      <a:pt x="120433" y="70788"/>
                    </a:cubicBezTo>
                    <a:lnTo>
                      <a:pt x="120433" y="73941"/>
                    </a:lnTo>
                    <a:lnTo>
                      <a:pt x="122785" y="73941"/>
                    </a:lnTo>
                    <a:cubicBezTo>
                      <a:pt x="122785" y="73941"/>
                      <a:pt x="134892" y="65561"/>
                      <a:pt x="139716" y="76463"/>
                    </a:cubicBezTo>
                    <a:cubicBezTo>
                      <a:pt x="139716" y="76463"/>
                      <a:pt x="142869" y="77933"/>
                      <a:pt x="144761" y="77094"/>
                    </a:cubicBezTo>
                    <a:cubicBezTo>
                      <a:pt x="144761" y="77094"/>
                      <a:pt x="143922" y="80877"/>
                      <a:pt x="142238" y="81268"/>
                    </a:cubicBezTo>
                    <a:cubicBezTo>
                      <a:pt x="142238" y="81268"/>
                      <a:pt x="144761" y="85272"/>
                      <a:pt x="144761" y="87353"/>
                    </a:cubicBezTo>
                    <a:cubicBezTo>
                      <a:pt x="144761" y="87353"/>
                      <a:pt x="141204" y="88400"/>
                      <a:pt x="139085" y="87561"/>
                    </a:cubicBezTo>
                    <a:cubicBezTo>
                      <a:pt x="139085" y="87561"/>
                      <a:pt x="139085" y="91975"/>
                      <a:pt x="138650" y="93237"/>
                    </a:cubicBezTo>
                    <a:cubicBezTo>
                      <a:pt x="138650" y="93237"/>
                      <a:pt x="134470" y="90084"/>
                      <a:pt x="133833" y="88413"/>
                    </a:cubicBezTo>
                    <a:cubicBezTo>
                      <a:pt x="133833" y="88413"/>
                      <a:pt x="122482" y="90090"/>
                      <a:pt x="122123" y="78834"/>
                    </a:cubicBezTo>
                    <a:lnTo>
                      <a:pt x="119380" y="77914"/>
                    </a:lnTo>
                    <a:cubicBezTo>
                      <a:pt x="119380" y="77914"/>
                      <a:pt x="116006" y="80436"/>
                      <a:pt x="114569" y="80852"/>
                    </a:cubicBezTo>
                    <a:cubicBezTo>
                      <a:pt x="114569" y="80852"/>
                      <a:pt x="118314" y="82933"/>
                      <a:pt x="119153" y="83955"/>
                    </a:cubicBezTo>
                    <a:cubicBezTo>
                      <a:pt x="119153" y="83955"/>
                      <a:pt x="117318" y="88785"/>
                      <a:pt x="115849" y="88999"/>
                    </a:cubicBezTo>
                    <a:cubicBezTo>
                      <a:pt x="115849" y="88999"/>
                      <a:pt x="102821" y="82347"/>
                      <a:pt x="99277" y="86893"/>
                    </a:cubicBezTo>
                    <a:cubicBezTo>
                      <a:pt x="99277" y="86893"/>
                      <a:pt x="105766" y="90676"/>
                      <a:pt x="107229" y="92335"/>
                    </a:cubicBezTo>
                    <a:cubicBezTo>
                      <a:pt x="107229" y="92335"/>
                      <a:pt x="120837" y="89239"/>
                      <a:pt x="118314" y="100703"/>
                    </a:cubicBezTo>
                    <a:lnTo>
                      <a:pt x="119153" y="101964"/>
                    </a:lnTo>
                    <a:cubicBezTo>
                      <a:pt x="119153" y="101964"/>
                      <a:pt x="125887" y="102594"/>
                      <a:pt x="128195" y="114531"/>
                    </a:cubicBezTo>
                    <a:cubicBezTo>
                      <a:pt x="128195" y="114531"/>
                      <a:pt x="119998" y="116637"/>
                      <a:pt x="117911" y="104927"/>
                    </a:cubicBezTo>
                    <a:cubicBezTo>
                      <a:pt x="117367" y="105177"/>
                      <a:pt x="116870" y="105518"/>
                      <a:pt x="116441" y="105936"/>
                    </a:cubicBezTo>
                    <a:cubicBezTo>
                      <a:pt x="116441" y="105936"/>
                      <a:pt x="117318" y="108030"/>
                      <a:pt x="116877" y="108831"/>
                    </a:cubicBezTo>
                    <a:cubicBezTo>
                      <a:pt x="116877" y="108831"/>
                      <a:pt x="126335" y="118088"/>
                      <a:pt x="113724" y="128088"/>
                    </a:cubicBezTo>
                    <a:cubicBezTo>
                      <a:pt x="113724" y="128088"/>
                      <a:pt x="109070" y="122886"/>
                      <a:pt x="109070" y="120522"/>
                    </a:cubicBezTo>
                    <a:cubicBezTo>
                      <a:pt x="109070" y="120522"/>
                      <a:pt x="103452" y="118724"/>
                      <a:pt x="100728" y="121783"/>
                    </a:cubicBezTo>
                    <a:cubicBezTo>
                      <a:pt x="100728" y="121783"/>
                      <a:pt x="100097" y="111397"/>
                      <a:pt x="112898" y="110287"/>
                    </a:cubicBezTo>
                    <a:lnTo>
                      <a:pt x="113099" y="108017"/>
                    </a:lnTo>
                    <a:cubicBezTo>
                      <a:pt x="113099" y="108017"/>
                      <a:pt x="108685" y="110735"/>
                      <a:pt x="106794" y="111170"/>
                    </a:cubicBezTo>
                    <a:cubicBezTo>
                      <a:pt x="106794" y="111170"/>
                      <a:pt x="102569" y="111170"/>
                      <a:pt x="99038" y="106126"/>
                    </a:cubicBezTo>
                    <a:cubicBezTo>
                      <a:pt x="99038" y="106126"/>
                      <a:pt x="111599" y="101951"/>
                      <a:pt x="110388" y="100513"/>
                    </a:cubicBezTo>
                    <a:cubicBezTo>
                      <a:pt x="109064" y="99044"/>
                      <a:pt x="95519" y="107595"/>
                      <a:pt x="85657" y="102594"/>
                    </a:cubicBezTo>
                    <a:cubicBezTo>
                      <a:pt x="85657" y="102594"/>
                      <a:pt x="84585" y="104486"/>
                      <a:pt x="83135" y="104656"/>
                    </a:cubicBezTo>
                    <a:cubicBezTo>
                      <a:pt x="83135" y="104656"/>
                      <a:pt x="78721" y="112595"/>
                      <a:pt x="81678" y="120345"/>
                    </a:cubicBezTo>
                    <a:cubicBezTo>
                      <a:pt x="81678" y="120345"/>
                      <a:pt x="91408" y="127130"/>
                      <a:pt x="84074" y="134331"/>
                    </a:cubicBezTo>
                    <a:cubicBezTo>
                      <a:pt x="84074" y="134331"/>
                      <a:pt x="85222" y="144029"/>
                      <a:pt x="86905" y="144893"/>
                    </a:cubicBezTo>
                  </a:path>
                </a:pathLst>
              </a:custGeom>
              <a:solidFill>
                <a:srgbClr val="BCBCB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</p:grpSp>
        <p:grpSp>
          <p:nvGrpSpPr>
            <p:cNvPr id="4218" name="Google Shape;4218;p25"/>
            <p:cNvGrpSpPr/>
            <p:nvPr/>
          </p:nvGrpSpPr>
          <p:grpSpPr>
            <a:xfrm>
              <a:off x="8577648" y="4745624"/>
              <a:ext cx="1324195" cy="358167"/>
              <a:chOff x="9370748" y="3767388"/>
              <a:chExt cx="893755" cy="241742"/>
            </a:xfrm>
          </p:grpSpPr>
          <p:sp>
            <p:nvSpPr>
              <p:cNvPr id="4219" name="Google Shape;4219;p25"/>
              <p:cNvSpPr/>
              <p:nvPr/>
            </p:nvSpPr>
            <p:spPr>
              <a:xfrm>
                <a:off x="9370748" y="3767388"/>
                <a:ext cx="263013" cy="241742"/>
              </a:xfrm>
              <a:custGeom>
                <a:rect b="b" l="l" r="r" t="t"/>
                <a:pathLst>
                  <a:path extrusionOk="0" h="241742" w="263013">
                    <a:moveTo>
                      <a:pt x="33108" y="108963"/>
                    </a:moveTo>
                    <a:lnTo>
                      <a:pt x="33108" y="138776"/>
                    </a:lnTo>
                    <a:cubicBezTo>
                      <a:pt x="34445" y="137654"/>
                      <a:pt x="34558" y="136204"/>
                      <a:pt x="35050" y="134993"/>
                    </a:cubicBezTo>
                    <a:cubicBezTo>
                      <a:pt x="42238" y="117444"/>
                      <a:pt x="47308" y="99202"/>
                      <a:pt x="52706" y="81054"/>
                    </a:cubicBezTo>
                    <a:cubicBezTo>
                      <a:pt x="53702" y="77686"/>
                      <a:pt x="54730" y="74332"/>
                      <a:pt x="56704" y="71368"/>
                    </a:cubicBezTo>
                    <a:cubicBezTo>
                      <a:pt x="57782" y="69748"/>
                      <a:pt x="59119" y="68304"/>
                      <a:pt x="61231" y="68625"/>
                    </a:cubicBezTo>
                    <a:cubicBezTo>
                      <a:pt x="63123" y="68909"/>
                      <a:pt x="63545" y="70769"/>
                      <a:pt x="64031" y="72308"/>
                    </a:cubicBezTo>
                    <a:cubicBezTo>
                      <a:pt x="65847" y="78046"/>
                      <a:pt x="66257" y="84017"/>
                      <a:pt x="66724" y="89964"/>
                    </a:cubicBezTo>
                    <a:cubicBezTo>
                      <a:pt x="68287" y="109776"/>
                      <a:pt x="67222" y="129482"/>
                      <a:pt x="64460" y="149143"/>
                    </a:cubicBezTo>
                    <a:cubicBezTo>
                      <a:pt x="63438" y="156432"/>
                      <a:pt x="62820" y="163785"/>
                      <a:pt x="61673" y="171074"/>
                    </a:cubicBezTo>
                    <a:cubicBezTo>
                      <a:pt x="61105" y="174668"/>
                      <a:pt x="61994" y="177859"/>
                      <a:pt x="65456" y="179814"/>
                    </a:cubicBezTo>
                    <a:cubicBezTo>
                      <a:pt x="69637" y="182197"/>
                      <a:pt x="72115" y="181870"/>
                      <a:pt x="75974" y="178786"/>
                    </a:cubicBezTo>
                    <a:cubicBezTo>
                      <a:pt x="78308" y="176815"/>
                      <a:pt x="80203" y="174378"/>
                      <a:pt x="81536" y="171629"/>
                    </a:cubicBezTo>
                    <a:cubicBezTo>
                      <a:pt x="88522" y="158274"/>
                      <a:pt x="94538" y="144401"/>
                      <a:pt x="102603" y="131638"/>
                    </a:cubicBezTo>
                    <a:cubicBezTo>
                      <a:pt x="104413" y="128769"/>
                      <a:pt x="106229" y="125900"/>
                      <a:pt x="108133" y="123100"/>
                    </a:cubicBezTo>
                    <a:cubicBezTo>
                      <a:pt x="109760" y="120710"/>
                      <a:pt x="111734" y="118466"/>
                      <a:pt x="114950" y="119052"/>
                    </a:cubicBezTo>
                    <a:cubicBezTo>
                      <a:pt x="118166" y="119638"/>
                      <a:pt x="118878" y="122470"/>
                      <a:pt x="119534" y="125112"/>
                    </a:cubicBezTo>
                    <a:cubicBezTo>
                      <a:pt x="121918" y="134747"/>
                      <a:pt x="121930" y="144603"/>
                      <a:pt x="121848" y="154427"/>
                    </a:cubicBezTo>
                    <a:cubicBezTo>
                      <a:pt x="121747" y="165891"/>
                      <a:pt x="118966" y="176888"/>
                      <a:pt x="115618" y="187759"/>
                    </a:cubicBezTo>
                    <a:cubicBezTo>
                      <a:pt x="114926" y="189745"/>
                      <a:pt x="114369" y="191776"/>
                      <a:pt x="113953" y="193838"/>
                    </a:cubicBezTo>
                    <a:cubicBezTo>
                      <a:pt x="113594" y="196038"/>
                      <a:pt x="113462" y="198435"/>
                      <a:pt x="115845" y="199765"/>
                    </a:cubicBezTo>
                    <a:cubicBezTo>
                      <a:pt x="118040" y="201026"/>
                      <a:pt x="120752" y="200964"/>
                      <a:pt x="122889" y="199608"/>
                    </a:cubicBezTo>
                    <a:cubicBezTo>
                      <a:pt x="126018" y="197820"/>
                      <a:pt x="128071" y="194610"/>
                      <a:pt x="128381" y="191019"/>
                    </a:cubicBezTo>
                    <a:cubicBezTo>
                      <a:pt x="130304" y="172550"/>
                      <a:pt x="134617" y="154314"/>
                      <a:pt x="133823" y="135529"/>
                    </a:cubicBezTo>
                    <a:cubicBezTo>
                      <a:pt x="133660" y="129801"/>
                      <a:pt x="132854" y="124109"/>
                      <a:pt x="131420" y="118560"/>
                    </a:cubicBezTo>
                    <a:cubicBezTo>
                      <a:pt x="130678" y="115719"/>
                      <a:pt x="129394" y="113050"/>
                      <a:pt x="127637" y="110697"/>
                    </a:cubicBezTo>
                    <a:cubicBezTo>
                      <a:pt x="122996" y="104599"/>
                      <a:pt x="115656" y="103363"/>
                      <a:pt x="109300" y="107658"/>
                    </a:cubicBezTo>
                    <a:cubicBezTo>
                      <a:pt x="104943" y="110615"/>
                      <a:pt x="101909" y="114802"/>
                      <a:pt x="99078" y="119115"/>
                    </a:cubicBezTo>
                    <a:cubicBezTo>
                      <a:pt x="92211" y="129595"/>
                      <a:pt x="86208" y="140554"/>
                      <a:pt x="80161" y="151545"/>
                    </a:cubicBezTo>
                    <a:cubicBezTo>
                      <a:pt x="78604" y="154383"/>
                      <a:pt x="77128" y="157302"/>
                      <a:pt x="74341" y="159875"/>
                    </a:cubicBezTo>
                    <a:cubicBezTo>
                      <a:pt x="73338" y="156672"/>
                      <a:pt x="74417" y="154030"/>
                      <a:pt x="74908" y="151438"/>
                    </a:cubicBezTo>
                    <a:cubicBezTo>
                      <a:pt x="78465" y="132792"/>
                      <a:pt x="81498" y="114096"/>
                      <a:pt x="80798" y="95002"/>
                    </a:cubicBezTo>
                    <a:cubicBezTo>
                      <a:pt x="80420" y="84793"/>
                      <a:pt x="79360" y="74691"/>
                      <a:pt x="75835" y="65012"/>
                    </a:cubicBezTo>
                    <a:cubicBezTo>
                      <a:pt x="74114" y="60295"/>
                      <a:pt x="71585" y="56134"/>
                      <a:pt x="67291" y="53309"/>
                    </a:cubicBezTo>
                    <a:cubicBezTo>
                      <a:pt x="62480" y="50156"/>
                      <a:pt x="57990" y="50698"/>
                      <a:pt x="54049" y="54885"/>
                    </a:cubicBezTo>
                    <a:cubicBezTo>
                      <a:pt x="51600" y="57580"/>
                      <a:pt x="49747" y="60763"/>
                      <a:pt x="48614" y="64224"/>
                    </a:cubicBezTo>
                    <a:cubicBezTo>
                      <a:pt x="44200" y="77024"/>
                      <a:pt x="38644" y="89447"/>
                      <a:pt x="34955" y="102512"/>
                    </a:cubicBezTo>
                    <a:cubicBezTo>
                      <a:pt x="34629" y="103692"/>
                      <a:pt x="33973" y="104756"/>
                      <a:pt x="33064" y="105577"/>
                    </a:cubicBezTo>
                    <a:lnTo>
                      <a:pt x="33064" y="103414"/>
                    </a:lnTo>
                    <a:cubicBezTo>
                      <a:pt x="33064" y="70145"/>
                      <a:pt x="33108" y="36882"/>
                      <a:pt x="32994" y="3619"/>
                    </a:cubicBezTo>
                    <a:cubicBezTo>
                      <a:pt x="33032" y="713"/>
                      <a:pt x="33757" y="0"/>
                      <a:pt x="36683" y="0"/>
                    </a:cubicBezTo>
                    <a:cubicBezTo>
                      <a:pt x="106021" y="126"/>
                      <a:pt x="175352" y="164"/>
                      <a:pt x="244677" y="114"/>
                    </a:cubicBezTo>
                    <a:cubicBezTo>
                      <a:pt x="247465" y="114"/>
                      <a:pt x="248152" y="851"/>
                      <a:pt x="248146" y="3607"/>
                    </a:cubicBezTo>
                    <a:cubicBezTo>
                      <a:pt x="248065" y="51505"/>
                      <a:pt x="248065" y="99408"/>
                      <a:pt x="248146" y="147314"/>
                    </a:cubicBezTo>
                    <a:cubicBezTo>
                      <a:pt x="248146" y="149836"/>
                      <a:pt x="247786" y="150890"/>
                      <a:pt x="244942" y="150467"/>
                    </a:cubicBezTo>
                    <a:cubicBezTo>
                      <a:pt x="238113" y="149490"/>
                      <a:pt x="231208" y="149137"/>
                      <a:pt x="224398" y="147945"/>
                    </a:cubicBezTo>
                    <a:cubicBezTo>
                      <a:pt x="222034" y="147522"/>
                      <a:pt x="221201" y="146589"/>
                      <a:pt x="221636" y="144161"/>
                    </a:cubicBezTo>
                    <a:cubicBezTo>
                      <a:pt x="225994" y="119992"/>
                      <a:pt x="228882" y="95607"/>
                      <a:pt x="233699" y="71488"/>
                    </a:cubicBezTo>
                    <a:cubicBezTo>
                      <a:pt x="235361" y="62735"/>
                      <a:pt x="235908" y="53806"/>
                      <a:pt x="235326" y="44916"/>
                    </a:cubicBezTo>
                    <a:cubicBezTo>
                      <a:pt x="235168" y="42122"/>
                      <a:pt x="234967" y="38736"/>
                      <a:pt x="231271" y="37979"/>
                    </a:cubicBezTo>
                    <a:cubicBezTo>
                      <a:pt x="228421" y="37393"/>
                      <a:pt x="226473" y="39739"/>
                      <a:pt x="225539" y="44153"/>
                    </a:cubicBezTo>
                    <a:cubicBezTo>
                      <a:pt x="224215" y="50370"/>
                      <a:pt x="224127" y="56707"/>
                      <a:pt x="223774" y="63007"/>
                    </a:cubicBezTo>
                    <a:cubicBezTo>
                      <a:pt x="223030" y="76280"/>
                      <a:pt x="219732" y="89106"/>
                      <a:pt x="217285" y="102102"/>
                    </a:cubicBezTo>
                    <a:cubicBezTo>
                      <a:pt x="214908" y="114764"/>
                      <a:pt x="212518" y="127376"/>
                      <a:pt x="210109" y="139987"/>
                    </a:cubicBezTo>
                    <a:cubicBezTo>
                      <a:pt x="209075" y="145366"/>
                      <a:pt x="208892" y="145189"/>
                      <a:pt x="203400" y="144678"/>
                    </a:cubicBezTo>
                    <a:cubicBezTo>
                      <a:pt x="192788" y="143682"/>
                      <a:pt x="182131" y="142875"/>
                      <a:pt x="171909" y="147119"/>
                    </a:cubicBezTo>
                    <a:cubicBezTo>
                      <a:pt x="169192" y="148247"/>
                      <a:pt x="169463" y="146349"/>
                      <a:pt x="169696" y="144861"/>
                    </a:cubicBezTo>
                    <a:cubicBezTo>
                      <a:pt x="170207" y="141513"/>
                      <a:pt x="171203" y="138221"/>
                      <a:pt x="171487" y="134860"/>
                    </a:cubicBezTo>
                    <a:cubicBezTo>
                      <a:pt x="173379" y="112475"/>
                      <a:pt x="176960" y="90260"/>
                      <a:pt x="178253" y="67818"/>
                    </a:cubicBezTo>
                    <a:cubicBezTo>
                      <a:pt x="179016" y="54576"/>
                      <a:pt x="180542" y="41479"/>
                      <a:pt x="182490" y="28388"/>
                    </a:cubicBezTo>
                    <a:cubicBezTo>
                      <a:pt x="182730" y="26293"/>
                      <a:pt x="182730" y="24178"/>
                      <a:pt x="182490" y="22083"/>
                    </a:cubicBezTo>
                    <a:cubicBezTo>
                      <a:pt x="182320" y="20014"/>
                      <a:pt x="181488" y="18299"/>
                      <a:pt x="179300" y="17467"/>
                    </a:cubicBezTo>
                    <a:cubicBezTo>
                      <a:pt x="177200" y="16545"/>
                      <a:pt x="174751" y="16978"/>
                      <a:pt x="173095" y="18564"/>
                    </a:cubicBezTo>
                    <a:cubicBezTo>
                      <a:pt x="170245" y="21118"/>
                      <a:pt x="168990" y="24479"/>
                      <a:pt x="168681" y="28218"/>
                    </a:cubicBezTo>
                    <a:cubicBezTo>
                      <a:pt x="167546" y="42450"/>
                      <a:pt x="166304" y="56682"/>
                      <a:pt x="165339" y="70927"/>
                    </a:cubicBezTo>
                    <a:cubicBezTo>
                      <a:pt x="162703" y="109789"/>
                      <a:pt x="157179" y="148184"/>
                      <a:pt x="147323" y="185867"/>
                    </a:cubicBezTo>
                    <a:cubicBezTo>
                      <a:pt x="144877" y="195244"/>
                      <a:pt x="142909" y="204740"/>
                      <a:pt x="140576" y="214779"/>
                    </a:cubicBezTo>
                    <a:cubicBezTo>
                      <a:pt x="145558" y="214779"/>
                      <a:pt x="150211" y="214779"/>
                      <a:pt x="154871" y="214779"/>
                    </a:cubicBezTo>
                    <a:cubicBezTo>
                      <a:pt x="156492" y="214779"/>
                      <a:pt x="156479" y="213411"/>
                      <a:pt x="156864" y="212339"/>
                    </a:cubicBezTo>
                    <a:cubicBezTo>
                      <a:pt x="160017" y="203593"/>
                      <a:pt x="161164" y="194393"/>
                      <a:pt x="163075" y="185369"/>
                    </a:cubicBezTo>
                    <a:cubicBezTo>
                      <a:pt x="164109" y="180451"/>
                      <a:pt x="164967" y="175488"/>
                      <a:pt x="166537" y="170702"/>
                    </a:cubicBezTo>
                    <a:cubicBezTo>
                      <a:pt x="168107" y="165916"/>
                      <a:pt x="171020" y="162189"/>
                      <a:pt x="176191" y="160941"/>
                    </a:cubicBezTo>
                    <a:cubicBezTo>
                      <a:pt x="184388" y="158955"/>
                      <a:pt x="192586" y="157120"/>
                      <a:pt x="201061" y="156823"/>
                    </a:cubicBezTo>
                    <a:cubicBezTo>
                      <a:pt x="206528" y="156628"/>
                      <a:pt x="206950" y="157359"/>
                      <a:pt x="205765" y="162498"/>
                    </a:cubicBezTo>
                    <a:cubicBezTo>
                      <a:pt x="203242" y="173439"/>
                      <a:pt x="199459" y="184032"/>
                      <a:pt x="197220" y="195042"/>
                    </a:cubicBezTo>
                    <a:cubicBezTo>
                      <a:pt x="196682" y="197564"/>
                      <a:pt x="196524" y="200154"/>
                      <a:pt x="196754" y="202723"/>
                    </a:cubicBezTo>
                    <a:cubicBezTo>
                      <a:pt x="197038" y="205705"/>
                      <a:pt x="198047" y="208328"/>
                      <a:pt x="201326" y="209028"/>
                    </a:cubicBezTo>
                    <a:cubicBezTo>
                      <a:pt x="204605" y="209728"/>
                      <a:pt x="207291" y="208480"/>
                      <a:pt x="209050" y="205547"/>
                    </a:cubicBezTo>
                    <a:cubicBezTo>
                      <a:pt x="212077" y="200503"/>
                      <a:pt x="213016" y="194828"/>
                      <a:pt x="213691" y="189153"/>
                    </a:cubicBezTo>
                    <a:cubicBezTo>
                      <a:pt x="214675" y="180911"/>
                      <a:pt x="215110" y="172600"/>
                      <a:pt x="217210" y="164510"/>
                    </a:cubicBezTo>
                    <a:cubicBezTo>
                      <a:pt x="218635" y="159030"/>
                      <a:pt x="219467" y="158595"/>
                      <a:pt x="224959" y="159232"/>
                    </a:cubicBezTo>
                    <a:cubicBezTo>
                      <a:pt x="231686" y="160022"/>
                      <a:pt x="238386" y="161073"/>
                      <a:pt x="245062" y="162385"/>
                    </a:cubicBezTo>
                    <a:cubicBezTo>
                      <a:pt x="247477" y="162858"/>
                      <a:pt x="248259" y="162025"/>
                      <a:pt x="247988" y="159705"/>
                    </a:cubicBezTo>
                    <a:cubicBezTo>
                      <a:pt x="247928" y="158655"/>
                      <a:pt x="247928" y="157602"/>
                      <a:pt x="247988" y="156552"/>
                    </a:cubicBezTo>
                    <a:cubicBezTo>
                      <a:pt x="247988" y="150461"/>
                      <a:pt x="247988" y="150423"/>
                      <a:pt x="254149" y="151426"/>
                    </a:cubicBezTo>
                    <a:cubicBezTo>
                      <a:pt x="255878" y="151708"/>
                      <a:pt x="257580" y="152145"/>
                      <a:pt x="259231" y="152731"/>
                    </a:cubicBezTo>
                    <a:cubicBezTo>
                      <a:pt x="262579" y="153935"/>
                      <a:pt x="263304" y="156653"/>
                      <a:pt x="262920" y="159837"/>
                    </a:cubicBezTo>
                    <a:cubicBezTo>
                      <a:pt x="262554" y="162908"/>
                      <a:pt x="260574" y="164396"/>
                      <a:pt x="257661" y="164409"/>
                    </a:cubicBezTo>
                    <a:cubicBezTo>
                      <a:pt x="255323" y="164478"/>
                      <a:pt x="252988" y="164212"/>
                      <a:pt x="250725" y="163621"/>
                    </a:cubicBezTo>
                    <a:cubicBezTo>
                      <a:pt x="248202" y="162883"/>
                      <a:pt x="248082" y="163829"/>
                      <a:pt x="248089" y="165878"/>
                    </a:cubicBezTo>
                    <a:cubicBezTo>
                      <a:pt x="248152" y="181100"/>
                      <a:pt x="248051" y="196329"/>
                      <a:pt x="248190" y="211557"/>
                    </a:cubicBezTo>
                    <a:cubicBezTo>
                      <a:pt x="248190" y="214344"/>
                      <a:pt x="247446" y="215044"/>
                      <a:pt x="244690" y="215031"/>
                    </a:cubicBezTo>
                    <a:cubicBezTo>
                      <a:pt x="216352" y="214930"/>
                      <a:pt x="188008" y="215031"/>
                      <a:pt x="159664" y="214899"/>
                    </a:cubicBezTo>
                    <a:cubicBezTo>
                      <a:pt x="157015" y="214899"/>
                      <a:pt x="155792" y="215574"/>
                      <a:pt x="154953" y="218159"/>
                    </a:cubicBezTo>
                    <a:cubicBezTo>
                      <a:pt x="152860" y="224603"/>
                      <a:pt x="150596" y="231016"/>
                      <a:pt x="147563" y="237076"/>
                    </a:cubicBezTo>
                    <a:cubicBezTo>
                      <a:pt x="146586" y="239037"/>
                      <a:pt x="146302" y="242278"/>
                      <a:pt x="142808" y="241667"/>
                    </a:cubicBezTo>
                    <a:cubicBezTo>
                      <a:pt x="139273" y="240891"/>
                      <a:pt x="136652" y="237908"/>
                      <a:pt x="136339" y="234302"/>
                    </a:cubicBezTo>
                    <a:cubicBezTo>
                      <a:pt x="136087" y="229528"/>
                      <a:pt x="137524" y="225051"/>
                      <a:pt x="138792" y="220549"/>
                    </a:cubicBezTo>
                    <a:cubicBezTo>
                      <a:pt x="139265" y="218878"/>
                      <a:pt x="139876" y="217238"/>
                      <a:pt x="140437" y="215504"/>
                    </a:cubicBezTo>
                    <a:cubicBezTo>
                      <a:pt x="139176" y="214691"/>
                      <a:pt x="137884" y="215075"/>
                      <a:pt x="136654" y="215075"/>
                    </a:cubicBezTo>
                    <a:cubicBezTo>
                      <a:pt x="103391" y="215075"/>
                      <a:pt x="70129" y="215006"/>
                      <a:pt x="36866" y="215132"/>
                    </a:cubicBezTo>
                    <a:cubicBezTo>
                      <a:pt x="33713" y="215132"/>
                      <a:pt x="33019" y="214338"/>
                      <a:pt x="33032" y="211273"/>
                    </a:cubicBezTo>
                    <a:cubicBezTo>
                      <a:pt x="33171" y="188081"/>
                      <a:pt x="33108" y="164895"/>
                      <a:pt x="33108" y="141469"/>
                    </a:cubicBezTo>
                    <a:cubicBezTo>
                      <a:pt x="31557" y="142062"/>
                      <a:pt x="31449" y="143487"/>
                      <a:pt x="31002" y="144527"/>
                    </a:cubicBezTo>
                    <a:cubicBezTo>
                      <a:pt x="26506" y="154976"/>
                      <a:pt x="23655" y="165967"/>
                      <a:pt x="20490" y="176838"/>
                    </a:cubicBezTo>
                    <a:cubicBezTo>
                      <a:pt x="18207" y="184688"/>
                      <a:pt x="15527" y="192419"/>
                      <a:pt x="13018" y="200200"/>
                    </a:cubicBezTo>
                    <a:cubicBezTo>
                      <a:pt x="12867" y="200763"/>
                      <a:pt x="12655" y="201309"/>
                      <a:pt x="12387" y="201827"/>
                    </a:cubicBezTo>
                    <a:cubicBezTo>
                      <a:pt x="11082" y="204066"/>
                      <a:pt x="10495" y="207288"/>
                      <a:pt x="7071" y="207086"/>
                    </a:cubicBezTo>
                    <a:cubicBezTo>
                      <a:pt x="3837" y="206897"/>
                      <a:pt x="299" y="202628"/>
                      <a:pt x="15" y="199191"/>
                    </a:cubicBezTo>
                    <a:cubicBezTo>
                      <a:pt x="-91" y="197191"/>
                      <a:pt x="359" y="195200"/>
                      <a:pt x="1314" y="193441"/>
                    </a:cubicBezTo>
                    <a:cubicBezTo>
                      <a:pt x="8017" y="180255"/>
                      <a:pt x="12469" y="166225"/>
                      <a:pt x="16971" y="152207"/>
                    </a:cubicBezTo>
                    <a:cubicBezTo>
                      <a:pt x="21442" y="138297"/>
                      <a:pt x="26127" y="124462"/>
                      <a:pt x="31601" y="110905"/>
                    </a:cubicBezTo>
                    <a:cubicBezTo>
                      <a:pt x="31891" y="110186"/>
                      <a:pt x="32200" y="109480"/>
                      <a:pt x="32502" y="108761"/>
                    </a:cubicBezTo>
                    <a:close/>
                  </a:path>
                </a:pathLst>
              </a:custGeom>
              <a:solidFill>
                <a:srgbClr val="B9393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20" name="Google Shape;4220;p25"/>
              <p:cNvSpPr/>
              <p:nvPr/>
            </p:nvSpPr>
            <p:spPr>
              <a:xfrm>
                <a:off x="9737214" y="3794342"/>
                <a:ext cx="55345" cy="75491"/>
              </a:xfrm>
              <a:custGeom>
                <a:rect b="b" l="l" r="r" t="t"/>
                <a:pathLst>
                  <a:path extrusionOk="0" h="75491" w="55345">
                    <a:moveTo>
                      <a:pt x="15210" y="25717"/>
                    </a:moveTo>
                    <a:cubicBezTo>
                      <a:pt x="15210" y="41204"/>
                      <a:pt x="15147" y="56520"/>
                      <a:pt x="15273" y="71831"/>
                    </a:cubicBezTo>
                    <a:cubicBezTo>
                      <a:pt x="15273" y="74353"/>
                      <a:pt x="14819" y="75406"/>
                      <a:pt x="12082" y="75097"/>
                    </a:cubicBezTo>
                    <a:cubicBezTo>
                      <a:pt x="8299" y="74662"/>
                      <a:pt x="3166" y="76692"/>
                      <a:pt x="1016" y="74309"/>
                    </a:cubicBezTo>
                    <a:cubicBezTo>
                      <a:pt x="-876" y="72228"/>
                      <a:pt x="455" y="67196"/>
                      <a:pt x="455" y="63469"/>
                    </a:cubicBezTo>
                    <a:cubicBezTo>
                      <a:pt x="455" y="43442"/>
                      <a:pt x="492" y="23409"/>
                      <a:pt x="391" y="3382"/>
                    </a:cubicBezTo>
                    <a:cubicBezTo>
                      <a:pt x="391" y="860"/>
                      <a:pt x="795" y="-136"/>
                      <a:pt x="3588" y="15"/>
                    </a:cubicBezTo>
                    <a:cubicBezTo>
                      <a:pt x="8375" y="273"/>
                      <a:pt x="13192" y="223"/>
                      <a:pt x="17991" y="15"/>
                    </a:cubicBezTo>
                    <a:cubicBezTo>
                      <a:pt x="20267" y="-80"/>
                      <a:pt x="21245" y="759"/>
                      <a:pt x="22039" y="2802"/>
                    </a:cubicBezTo>
                    <a:cubicBezTo>
                      <a:pt x="27872" y="17810"/>
                      <a:pt x="33818" y="32779"/>
                      <a:pt x="39733" y="47755"/>
                    </a:cubicBezTo>
                    <a:cubicBezTo>
                      <a:pt x="39991" y="48563"/>
                      <a:pt x="40459" y="49287"/>
                      <a:pt x="41089" y="49855"/>
                    </a:cubicBezTo>
                    <a:cubicBezTo>
                      <a:pt x="41089" y="40712"/>
                      <a:pt x="41089" y="31569"/>
                      <a:pt x="41089" y="22432"/>
                    </a:cubicBezTo>
                    <a:cubicBezTo>
                      <a:pt x="41089" y="15874"/>
                      <a:pt x="41089" y="9309"/>
                      <a:pt x="40918" y="2758"/>
                    </a:cubicBezTo>
                    <a:cubicBezTo>
                      <a:pt x="40855" y="545"/>
                      <a:pt x="41549" y="-92"/>
                      <a:pt x="43687" y="27"/>
                    </a:cubicBezTo>
                    <a:cubicBezTo>
                      <a:pt x="46726" y="198"/>
                      <a:pt x="49778" y="141"/>
                      <a:pt x="52824" y="27"/>
                    </a:cubicBezTo>
                    <a:cubicBezTo>
                      <a:pt x="54482" y="-29"/>
                      <a:pt x="55346" y="217"/>
                      <a:pt x="55346" y="2253"/>
                    </a:cubicBezTo>
                    <a:cubicBezTo>
                      <a:pt x="55275" y="25795"/>
                      <a:pt x="55275" y="49336"/>
                      <a:pt x="55346" y="72877"/>
                    </a:cubicBezTo>
                    <a:cubicBezTo>
                      <a:pt x="55346" y="75015"/>
                      <a:pt x="54400" y="75053"/>
                      <a:pt x="52824" y="75034"/>
                    </a:cubicBezTo>
                    <a:cubicBezTo>
                      <a:pt x="48025" y="74984"/>
                      <a:pt x="43214" y="74883"/>
                      <a:pt x="38421" y="75078"/>
                    </a:cubicBezTo>
                    <a:cubicBezTo>
                      <a:pt x="36164" y="75166"/>
                      <a:pt x="35174" y="74378"/>
                      <a:pt x="34354" y="72335"/>
                    </a:cubicBezTo>
                    <a:cubicBezTo>
                      <a:pt x="28502" y="57832"/>
                      <a:pt x="22518" y="43386"/>
                      <a:pt x="16578" y="28914"/>
                    </a:cubicBezTo>
                    <a:cubicBezTo>
                      <a:pt x="16168" y="27905"/>
                      <a:pt x="15677" y="26833"/>
                      <a:pt x="15210" y="25717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21" name="Google Shape;4221;p25"/>
              <p:cNvSpPr/>
              <p:nvPr/>
            </p:nvSpPr>
            <p:spPr>
              <a:xfrm>
                <a:off x="9959043" y="3794337"/>
                <a:ext cx="50679" cy="75134"/>
              </a:xfrm>
              <a:custGeom>
                <a:rect b="b" l="l" r="r" t="t"/>
                <a:pathLst>
                  <a:path extrusionOk="0" h="75134" w="50679">
                    <a:moveTo>
                      <a:pt x="36737" y="38132"/>
                    </a:moveTo>
                    <a:cubicBezTo>
                      <a:pt x="39109" y="39407"/>
                      <a:pt x="40850" y="41603"/>
                      <a:pt x="41549" y="44204"/>
                    </a:cubicBezTo>
                    <a:cubicBezTo>
                      <a:pt x="44569" y="54369"/>
                      <a:pt x="47571" y="64540"/>
                      <a:pt x="50679" y="75052"/>
                    </a:cubicBezTo>
                    <a:cubicBezTo>
                      <a:pt x="45383" y="75052"/>
                      <a:pt x="40376" y="74982"/>
                      <a:pt x="35382" y="75083"/>
                    </a:cubicBezTo>
                    <a:cubicBezTo>
                      <a:pt x="33572" y="75121"/>
                      <a:pt x="33704" y="73853"/>
                      <a:pt x="33421" y="72807"/>
                    </a:cubicBezTo>
                    <a:cubicBezTo>
                      <a:pt x="31668" y="66394"/>
                      <a:pt x="30110" y="59918"/>
                      <a:pt x="28136" y="53574"/>
                    </a:cubicBezTo>
                    <a:cubicBezTo>
                      <a:pt x="26207" y="47344"/>
                      <a:pt x="23760" y="45623"/>
                      <a:pt x="18621" y="45509"/>
                    </a:cubicBezTo>
                    <a:cubicBezTo>
                      <a:pt x="16559" y="45465"/>
                      <a:pt x="16099" y="46140"/>
                      <a:pt x="16099" y="48076"/>
                    </a:cubicBezTo>
                    <a:cubicBezTo>
                      <a:pt x="16200" y="56033"/>
                      <a:pt x="15998" y="63998"/>
                      <a:pt x="16219" y="71955"/>
                    </a:cubicBezTo>
                    <a:cubicBezTo>
                      <a:pt x="16301" y="74736"/>
                      <a:pt x="15392" y="75272"/>
                      <a:pt x="12895" y="75108"/>
                    </a:cubicBezTo>
                    <a:cubicBezTo>
                      <a:pt x="9625" y="74888"/>
                      <a:pt x="6342" y="74888"/>
                      <a:pt x="3071" y="75108"/>
                    </a:cubicBezTo>
                    <a:cubicBezTo>
                      <a:pt x="549" y="75279"/>
                      <a:pt x="-12" y="74478"/>
                      <a:pt x="0" y="72012"/>
                    </a:cubicBezTo>
                    <a:cubicBezTo>
                      <a:pt x="114" y="54690"/>
                      <a:pt x="57" y="37362"/>
                      <a:pt x="57" y="20040"/>
                    </a:cubicBezTo>
                    <a:cubicBezTo>
                      <a:pt x="57" y="14189"/>
                      <a:pt x="57" y="8337"/>
                      <a:pt x="57" y="2479"/>
                    </a:cubicBezTo>
                    <a:cubicBezTo>
                      <a:pt x="57" y="1029"/>
                      <a:pt x="158" y="39"/>
                      <a:pt x="2050" y="64"/>
                    </a:cubicBezTo>
                    <a:cubicBezTo>
                      <a:pt x="11414" y="165"/>
                      <a:pt x="20803" y="-270"/>
                      <a:pt x="30135" y="304"/>
                    </a:cubicBezTo>
                    <a:cubicBezTo>
                      <a:pt x="42980" y="1085"/>
                      <a:pt x="49626" y="10298"/>
                      <a:pt x="47545" y="23433"/>
                    </a:cubicBezTo>
                    <a:cubicBezTo>
                      <a:pt x="46379" y="30924"/>
                      <a:pt x="43938" y="34272"/>
                      <a:pt x="36737" y="38132"/>
                    </a:cubicBezTo>
                    <a:close/>
                    <a:moveTo>
                      <a:pt x="16174" y="22645"/>
                    </a:moveTo>
                    <a:cubicBezTo>
                      <a:pt x="16174" y="31857"/>
                      <a:pt x="16174" y="31857"/>
                      <a:pt x="24208" y="30930"/>
                    </a:cubicBezTo>
                    <a:cubicBezTo>
                      <a:pt x="30167" y="30243"/>
                      <a:pt x="32903" y="26271"/>
                      <a:pt x="31535" y="20286"/>
                    </a:cubicBezTo>
                    <a:cubicBezTo>
                      <a:pt x="30501" y="15784"/>
                      <a:pt x="24719" y="13035"/>
                      <a:pt x="17745" y="14447"/>
                    </a:cubicBezTo>
                    <a:cubicBezTo>
                      <a:pt x="14327" y="15141"/>
                      <a:pt x="16950" y="18527"/>
                      <a:pt x="16206" y="20558"/>
                    </a:cubicBezTo>
                    <a:cubicBezTo>
                      <a:pt x="15979" y="21175"/>
                      <a:pt x="16174" y="21945"/>
                      <a:pt x="16174" y="22645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22" name="Google Shape;4222;p25"/>
              <p:cNvSpPr/>
              <p:nvPr/>
            </p:nvSpPr>
            <p:spPr>
              <a:xfrm>
                <a:off x="9670826" y="3794340"/>
                <a:ext cx="55136" cy="76310"/>
              </a:xfrm>
              <a:custGeom>
                <a:rect b="b" l="l" r="r" t="t"/>
                <a:pathLst>
                  <a:path extrusionOk="0" h="76310" w="55136">
                    <a:moveTo>
                      <a:pt x="46" y="26350"/>
                    </a:moveTo>
                    <a:cubicBezTo>
                      <a:pt x="46" y="18506"/>
                      <a:pt x="115" y="10661"/>
                      <a:pt x="2" y="2817"/>
                    </a:cubicBezTo>
                    <a:cubicBezTo>
                      <a:pt x="-30" y="730"/>
                      <a:pt x="418" y="-90"/>
                      <a:pt x="2675" y="36"/>
                    </a:cubicBezTo>
                    <a:cubicBezTo>
                      <a:pt x="6300" y="232"/>
                      <a:pt x="9934" y="232"/>
                      <a:pt x="13559" y="36"/>
                    </a:cubicBezTo>
                    <a:cubicBezTo>
                      <a:pt x="15923" y="-90"/>
                      <a:pt x="16504" y="711"/>
                      <a:pt x="16485" y="3000"/>
                    </a:cubicBezTo>
                    <a:cubicBezTo>
                      <a:pt x="16377" y="15876"/>
                      <a:pt x="16422" y="28759"/>
                      <a:pt x="16441" y="41635"/>
                    </a:cubicBezTo>
                    <a:cubicBezTo>
                      <a:pt x="16441" y="45614"/>
                      <a:pt x="16573" y="49599"/>
                      <a:pt x="17702" y="53464"/>
                    </a:cubicBezTo>
                    <a:cubicBezTo>
                      <a:pt x="19228" y="58755"/>
                      <a:pt x="22696" y="61618"/>
                      <a:pt x="27387" y="61567"/>
                    </a:cubicBezTo>
                    <a:cubicBezTo>
                      <a:pt x="32079" y="61517"/>
                      <a:pt x="35131" y="58881"/>
                      <a:pt x="36789" y="53603"/>
                    </a:cubicBezTo>
                    <a:cubicBezTo>
                      <a:pt x="37633" y="50921"/>
                      <a:pt x="38059" y="48124"/>
                      <a:pt x="38050" y="45311"/>
                    </a:cubicBezTo>
                    <a:cubicBezTo>
                      <a:pt x="38050" y="31262"/>
                      <a:pt x="38139" y="17213"/>
                      <a:pt x="38050" y="3164"/>
                    </a:cubicBezTo>
                    <a:cubicBezTo>
                      <a:pt x="38050" y="749"/>
                      <a:pt x="38618" y="-109"/>
                      <a:pt x="41127" y="11"/>
                    </a:cubicBezTo>
                    <a:cubicBezTo>
                      <a:pt x="44980" y="225"/>
                      <a:pt x="48852" y="87"/>
                      <a:pt x="52717" y="55"/>
                    </a:cubicBezTo>
                    <a:cubicBezTo>
                      <a:pt x="53979" y="55"/>
                      <a:pt x="54975" y="55"/>
                      <a:pt x="54937" y="1846"/>
                    </a:cubicBezTo>
                    <a:cubicBezTo>
                      <a:pt x="54609" y="18928"/>
                      <a:pt x="55933" y="36061"/>
                      <a:pt x="54306" y="53080"/>
                    </a:cubicBezTo>
                    <a:cubicBezTo>
                      <a:pt x="52610" y="70887"/>
                      <a:pt x="39356" y="77748"/>
                      <a:pt x="23541" y="76064"/>
                    </a:cubicBezTo>
                    <a:cubicBezTo>
                      <a:pt x="8653" y="74475"/>
                      <a:pt x="613" y="65111"/>
                      <a:pt x="210" y="49511"/>
                    </a:cubicBezTo>
                    <a:cubicBezTo>
                      <a:pt x="-5" y="41793"/>
                      <a:pt x="172" y="34062"/>
                      <a:pt x="172" y="26331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23" name="Google Shape;4223;p25"/>
              <p:cNvSpPr/>
              <p:nvPr/>
            </p:nvSpPr>
            <p:spPr>
              <a:xfrm>
                <a:off x="10146544" y="3794350"/>
                <a:ext cx="65497" cy="75102"/>
              </a:xfrm>
              <a:custGeom>
                <a:rect b="b" l="l" r="r" t="t"/>
                <a:pathLst>
                  <a:path extrusionOk="0" h="75102" w="65497">
                    <a:moveTo>
                      <a:pt x="65498" y="75039"/>
                    </a:moveTo>
                    <a:cubicBezTo>
                      <a:pt x="59980" y="75039"/>
                      <a:pt x="54948" y="74957"/>
                      <a:pt x="49922" y="75089"/>
                    </a:cubicBezTo>
                    <a:cubicBezTo>
                      <a:pt x="48264" y="75133"/>
                      <a:pt x="47671" y="74459"/>
                      <a:pt x="47306" y="73034"/>
                    </a:cubicBezTo>
                    <a:cubicBezTo>
                      <a:pt x="46290" y="69074"/>
                      <a:pt x="45143" y="65151"/>
                      <a:pt x="44153" y="61191"/>
                    </a:cubicBezTo>
                    <a:cubicBezTo>
                      <a:pt x="43755" y="59590"/>
                      <a:pt x="43062" y="58934"/>
                      <a:pt x="41296" y="58972"/>
                    </a:cubicBezTo>
                    <a:cubicBezTo>
                      <a:pt x="35331" y="59090"/>
                      <a:pt x="29359" y="59090"/>
                      <a:pt x="23388" y="58972"/>
                    </a:cubicBezTo>
                    <a:cubicBezTo>
                      <a:pt x="21496" y="58934"/>
                      <a:pt x="20765" y="59602"/>
                      <a:pt x="20311" y="61412"/>
                    </a:cubicBezTo>
                    <a:cubicBezTo>
                      <a:pt x="19384" y="65139"/>
                      <a:pt x="18041" y="68771"/>
                      <a:pt x="17101" y="72498"/>
                    </a:cubicBezTo>
                    <a:cubicBezTo>
                      <a:pt x="16622" y="74389"/>
                      <a:pt x="15903" y="75184"/>
                      <a:pt x="13816" y="75096"/>
                    </a:cubicBezTo>
                    <a:cubicBezTo>
                      <a:pt x="9402" y="74913"/>
                      <a:pt x="4937" y="75039"/>
                      <a:pt x="0" y="75039"/>
                    </a:cubicBezTo>
                    <a:lnTo>
                      <a:pt x="5713" y="56286"/>
                    </a:lnTo>
                    <a:cubicBezTo>
                      <a:pt x="11117" y="38541"/>
                      <a:pt x="16565" y="20810"/>
                      <a:pt x="21868" y="3034"/>
                    </a:cubicBezTo>
                    <a:cubicBezTo>
                      <a:pt x="22562" y="726"/>
                      <a:pt x="23514" y="-119"/>
                      <a:pt x="25961" y="13"/>
                    </a:cubicBezTo>
                    <a:cubicBezTo>
                      <a:pt x="30633" y="234"/>
                      <a:pt x="35318" y="114"/>
                      <a:pt x="40003" y="51"/>
                    </a:cubicBezTo>
                    <a:cubicBezTo>
                      <a:pt x="41416" y="51"/>
                      <a:pt x="42419" y="209"/>
                      <a:pt x="42910" y="1804"/>
                    </a:cubicBezTo>
                    <a:cubicBezTo>
                      <a:pt x="50383" y="26106"/>
                      <a:pt x="57893" y="50396"/>
                      <a:pt x="65498" y="75039"/>
                    </a:cubicBezTo>
                    <a:close/>
                    <a:moveTo>
                      <a:pt x="24813" y="44866"/>
                    </a:moveTo>
                    <a:cubicBezTo>
                      <a:pt x="29422" y="44866"/>
                      <a:pt x="33641" y="44797"/>
                      <a:pt x="37822" y="44866"/>
                    </a:cubicBezTo>
                    <a:cubicBezTo>
                      <a:pt x="39713" y="44916"/>
                      <a:pt x="39600" y="44034"/>
                      <a:pt x="39266" y="42709"/>
                    </a:cubicBezTo>
                    <a:cubicBezTo>
                      <a:pt x="37115" y="34087"/>
                      <a:pt x="34984" y="25459"/>
                      <a:pt x="32859" y="16824"/>
                    </a:cubicBezTo>
                    <a:lnTo>
                      <a:pt x="32298" y="16768"/>
                    </a:lnTo>
                    <a:cubicBezTo>
                      <a:pt x="29845" y="26005"/>
                      <a:pt x="27398" y="35187"/>
                      <a:pt x="24813" y="44866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24" name="Google Shape;4224;p25"/>
              <p:cNvSpPr/>
              <p:nvPr/>
            </p:nvSpPr>
            <p:spPr>
              <a:xfrm>
                <a:off x="9903402" y="3794363"/>
                <a:ext cx="43459" cy="75063"/>
              </a:xfrm>
              <a:custGeom>
                <a:rect b="b" l="l" r="r" t="t"/>
                <a:pathLst>
                  <a:path extrusionOk="0" h="75063" w="43459">
                    <a:moveTo>
                      <a:pt x="44" y="37412"/>
                    </a:moveTo>
                    <a:cubicBezTo>
                      <a:pt x="44" y="25942"/>
                      <a:pt x="101" y="14472"/>
                      <a:pt x="0" y="3002"/>
                    </a:cubicBezTo>
                    <a:cubicBezTo>
                      <a:pt x="0" y="820"/>
                      <a:pt x="391" y="-25"/>
                      <a:pt x="2831" y="1"/>
                    </a:cubicBezTo>
                    <a:cubicBezTo>
                      <a:pt x="15123" y="131"/>
                      <a:pt x="27413" y="131"/>
                      <a:pt x="39701" y="1"/>
                    </a:cubicBezTo>
                    <a:cubicBezTo>
                      <a:pt x="41971" y="1"/>
                      <a:pt x="42482" y="738"/>
                      <a:pt x="42368" y="2813"/>
                    </a:cubicBezTo>
                    <a:cubicBezTo>
                      <a:pt x="42195" y="5736"/>
                      <a:pt x="42195" y="8667"/>
                      <a:pt x="42368" y="11590"/>
                    </a:cubicBezTo>
                    <a:cubicBezTo>
                      <a:pt x="42507" y="13747"/>
                      <a:pt x="41832" y="14384"/>
                      <a:pt x="39644" y="14340"/>
                    </a:cubicBezTo>
                    <a:cubicBezTo>
                      <a:pt x="32746" y="14201"/>
                      <a:pt x="25835" y="14390"/>
                      <a:pt x="18930" y="14233"/>
                    </a:cubicBezTo>
                    <a:cubicBezTo>
                      <a:pt x="16590" y="14182"/>
                      <a:pt x="15960" y="14914"/>
                      <a:pt x="16067" y="17165"/>
                    </a:cubicBezTo>
                    <a:cubicBezTo>
                      <a:pt x="16278" y="20436"/>
                      <a:pt x="16278" y="23718"/>
                      <a:pt x="16067" y="26989"/>
                    </a:cubicBezTo>
                    <a:cubicBezTo>
                      <a:pt x="15871" y="29612"/>
                      <a:pt x="16925" y="30041"/>
                      <a:pt x="19258" y="29978"/>
                    </a:cubicBezTo>
                    <a:cubicBezTo>
                      <a:pt x="25563" y="29827"/>
                      <a:pt x="31869" y="30035"/>
                      <a:pt x="38219" y="29871"/>
                    </a:cubicBezTo>
                    <a:cubicBezTo>
                      <a:pt x="40470" y="29814"/>
                      <a:pt x="41006" y="30501"/>
                      <a:pt x="40880" y="32645"/>
                    </a:cubicBezTo>
                    <a:cubicBezTo>
                      <a:pt x="40710" y="35684"/>
                      <a:pt x="40710" y="38730"/>
                      <a:pt x="40880" y="41770"/>
                    </a:cubicBezTo>
                    <a:cubicBezTo>
                      <a:pt x="40981" y="43661"/>
                      <a:pt x="40287" y="44115"/>
                      <a:pt x="38490" y="44090"/>
                    </a:cubicBezTo>
                    <a:cubicBezTo>
                      <a:pt x="31825" y="43996"/>
                      <a:pt x="25147" y="44090"/>
                      <a:pt x="18476" y="44014"/>
                    </a:cubicBezTo>
                    <a:cubicBezTo>
                      <a:pt x="16716" y="44014"/>
                      <a:pt x="16017" y="44380"/>
                      <a:pt x="16086" y="46303"/>
                    </a:cubicBezTo>
                    <a:cubicBezTo>
                      <a:pt x="16237" y="50276"/>
                      <a:pt x="16256" y="54268"/>
                      <a:pt x="16086" y="58240"/>
                    </a:cubicBezTo>
                    <a:cubicBezTo>
                      <a:pt x="15991" y="60390"/>
                      <a:pt x="16584" y="61015"/>
                      <a:pt x="18785" y="60964"/>
                    </a:cubicBezTo>
                    <a:cubicBezTo>
                      <a:pt x="25917" y="60813"/>
                      <a:pt x="33067" y="61071"/>
                      <a:pt x="40224" y="60832"/>
                    </a:cubicBezTo>
                    <a:cubicBezTo>
                      <a:pt x="43011" y="60737"/>
                      <a:pt x="43617" y="61645"/>
                      <a:pt x="43428" y="64168"/>
                    </a:cubicBezTo>
                    <a:cubicBezTo>
                      <a:pt x="43270" y="66974"/>
                      <a:pt x="43270" y="69786"/>
                      <a:pt x="43428" y="72592"/>
                    </a:cubicBezTo>
                    <a:cubicBezTo>
                      <a:pt x="43491" y="74295"/>
                      <a:pt x="43156" y="75076"/>
                      <a:pt x="41170" y="75064"/>
                    </a:cubicBezTo>
                    <a:cubicBezTo>
                      <a:pt x="28180" y="74980"/>
                      <a:pt x="15189" y="74980"/>
                      <a:pt x="2194" y="75064"/>
                    </a:cubicBezTo>
                    <a:cubicBezTo>
                      <a:pt x="44" y="75064"/>
                      <a:pt x="82" y="74055"/>
                      <a:pt x="88" y="72542"/>
                    </a:cubicBezTo>
                    <a:cubicBezTo>
                      <a:pt x="63" y="60826"/>
                      <a:pt x="44" y="49122"/>
                      <a:pt x="44" y="37412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25" name="Google Shape;4225;p25"/>
              <p:cNvSpPr/>
              <p:nvPr/>
            </p:nvSpPr>
            <p:spPr>
              <a:xfrm>
                <a:off x="9834571" y="3794382"/>
                <a:ext cx="59463" cy="75058"/>
              </a:xfrm>
              <a:custGeom>
                <a:rect b="b" l="l" r="r" t="t"/>
                <a:pathLst>
                  <a:path extrusionOk="0" h="75058" w="59463">
                    <a:moveTo>
                      <a:pt x="30284" y="57634"/>
                    </a:moveTo>
                    <a:cubicBezTo>
                      <a:pt x="32613" y="47545"/>
                      <a:pt x="34939" y="37433"/>
                      <a:pt x="37264" y="27297"/>
                    </a:cubicBezTo>
                    <a:cubicBezTo>
                      <a:pt x="39156" y="19100"/>
                      <a:pt x="41086" y="10903"/>
                      <a:pt x="42832" y="2705"/>
                    </a:cubicBezTo>
                    <a:cubicBezTo>
                      <a:pt x="43249" y="750"/>
                      <a:pt x="43885" y="-82"/>
                      <a:pt x="45985" y="6"/>
                    </a:cubicBezTo>
                    <a:cubicBezTo>
                      <a:pt x="49838" y="177"/>
                      <a:pt x="53710" y="107"/>
                      <a:pt x="57569" y="38"/>
                    </a:cubicBezTo>
                    <a:cubicBezTo>
                      <a:pt x="59196" y="6"/>
                      <a:pt x="59814" y="170"/>
                      <a:pt x="59271" y="2144"/>
                    </a:cubicBezTo>
                    <a:cubicBezTo>
                      <a:pt x="52789" y="25786"/>
                      <a:pt x="46376" y="49445"/>
                      <a:pt x="40033" y="73121"/>
                    </a:cubicBezTo>
                    <a:cubicBezTo>
                      <a:pt x="39616" y="74653"/>
                      <a:pt x="38841" y="75082"/>
                      <a:pt x="37309" y="75057"/>
                    </a:cubicBezTo>
                    <a:cubicBezTo>
                      <a:pt x="32163" y="74962"/>
                      <a:pt x="27005" y="74950"/>
                      <a:pt x="21860" y="75057"/>
                    </a:cubicBezTo>
                    <a:cubicBezTo>
                      <a:pt x="20125" y="75095"/>
                      <a:pt x="19438" y="74508"/>
                      <a:pt x="19003" y="72850"/>
                    </a:cubicBezTo>
                    <a:cubicBezTo>
                      <a:pt x="12798" y="49494"/>
                      <a:pt x="6545" y="26162"/>
                      <a:pt x="243" y="2857"/>
                    </a:cubicBezTo>
                    <a:cubicBezTo>
                      <a:pt x="-349" y="668"/>
                      <a:pt x="54" y="-63"/>
                      <a:pt x="2413" y="38"/>
                    </a:cubicBezTo>
                    <a:cubicBezTo>
                      <a:pt x="6265" y="202"/>
                      <a:pt x="10143" y="202"/>
                      <a:pt x="13996" y="38"/>
                    </a:cubicBezTo>
                    <a:cubicBezTo>
                      <a:pt x="16083" y="-50"/>
                      <a:pt x="16727" y="719"/>
                      <a:pt x="17149" y="2686"/>
                    </a:cubicBezTo>
                    <a:cubicBezTo>
                      <a:pt x="21267" y="21030"/>
                      <a:pt x="25523" y="39348"/>
                      <a:pt x="29761" y="57666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26" name="Google Shape;4226;p25"/>
              <p:cNvSpPr/>
              <p:nvPr/>
            </p:nvSpPr>
            <p:spPr>
              <a:xfrm>
                <a:off x="10018062" y="3793233"/>
                <a:ext cx="44842" cy="77524"/>
              </a:xfrm>
              <a:custGeom>
                <a:rect b="b" l="l" r="r" t="t"/>
                <a:pathLst>
                  <a:path extrusionOk="0" h="77524" w="44842">
                    <a:moveTo>
                      <a:pt x="1933" y="57749"/>
                    </a:moveTo>
                    <a:cubicBezTo>
                      <a:pt x="7860" y="61255"/>
                      <a:pt x="13838" y="63059"/>
                      <a:pt x="20301" y="62592"/>
                    </a:cubicBezTo>
                    <a:cubicBezTo>
                      <a:pt x="26178" y="62163"/>
                      <a:pt x="28814" y="59168"/>
                      <a:pt x="28083" y="54124"/>
                    </a:cubicBezTo>
                    <a:cubicBezTo>
                      <a:pt x="27660" y="51185"/>
                      <a:pt x="25819" y="49262"/>
                      <a:pt x="23296" y="48051"/>
                    </a:cubicBezTo>
                    <a:cubicBezTo>
                      <a:pt x="20358" y="46639"/>
                      <a:pt x="17325" y="45422"/>
                      <a:pt x="14292" y="44211"/>
                    </a:cubicBezTo>
                    <a:cubicBezTo>
                      <a:pt x="3528" y="39929"/>
                      <a:pt x="-1315" y="32381"/>
                      <a:pt x="306" y="18988"/>
                    </a:cubicBezTo>
                    <a:cubicBezTo>
                      <a:pt x="1624" y="8117"/>
                      <a:pt x="9437" y="1383"/>
                      <a:pt x="21115" y="279"/>
                    </a:cubicBezTo>
                    <a:cubicBezTo>
                      <a:pt x="27061" y="-374"/>
                      <a:pt x="33083" y="121"/>
                      <a:pt x="38846" y="1736"/>
                    </a:cubicBezTo>
                    <a:cubicBezTo>
                      <a:pt x="40883" y="2366"/>
                      <a:pt x="41608" y="3337"/>
                      <a:pt x="41369" y="5519"/>
                    </a:cubicBezTo>
                    <a:cubicBezTo>
                      <a:pt x="40978" y="8773"/>
                      <a:pt x="40763" y="12047"/>
                      <a:pt x="40738" y="15325"/>
                    </a:cubicBezTo>
                    <a:cubicBezTo>
                      <a:pt x="40738" y="17595"/>
                      <a:pt x="40259" y="18231"/>
                      <a:pt x="37989" y="17134"/>
                    </a:cubicBezTo>
                    <a:cubicBezTo>
                      <a:pt x="33449" y="14940"/>
                      <a:pt x="28574" y="14486"/>
                      <a:pt x="23605" y="15047"/>
                    </a:cubicBezTo>
                    <a:cubicBezTo>
                      <a:pt x="19450" y="15514"/>
                      <a:pt x="16966" y="17487"/>
                      <a:pt x="16417" y="20615"/>
                    </a:cubicBezTo>
                    <a:cubicBezTo>
                      <a:pt x="15868" y="23743"/>
                      <a:pt x="17502" y="26378"/>
                      <a:pt x="21462" y="28119"/>
                    </a:cubicBezTo>
                    <a:cubicBezTo>
                      <a:pt x="25087" y="29702"/>
                      <a:pt x="28871" y="30944"/>
                      <a:pt x="32515" y="32533"/>
                    </a:cubicBezTo>
                    <a:cubicBezTo>
                      <a:pt x="39401" y="35465"/>
                      <a:pt x="43525" y="40585"/>
                      <a:pt x="44496" y="48114"/>
                    </a:cubicBezTo>
                    <a:cubicBezTo>
                      <a:pt x="46319" y="62378"/>
                      <a:pt x="41255" y="75796"/>
                      <a:pt x="22010" y="77379"/>
                    </a:cubicBezTo>
                    <a:cubicBezTo>
                      <a:pt x="15578" y="77868"/>
                      <a:pt x="9109" y="77122"/>
                      <a:pt x="2961" y="75178"/>
                    </a:cubicBezTo>
                    <a:cubicBezTo>
                      <a:pt x="1958" y="74869"/>
                      <a:pt x="545" y="74857"/>
                      <a:pt x="697" y="73091"/>
                    </a:cubicBezTo>
                    <a:cubicBezTo>
                      <a:pt x="1144" y="68040"/>
                      <a:pt x="1510" y="63065"/>
                      <a:pt x="1933" y="57749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27" name="Google Shape;4227;p25"/>
              <p:cNvSpPr/>
              <p:nvPr/>
            </p:nvSpPr>
            <p:spPr>
              <a:xfrm>
                <a:off x="10219394" y="3793238"/>
                <a:ext cx="45109" cy="77458"/>
              </a:xfrm>
              <a:custGeom>
                <a:rect b="b" l="l" r="r" t="t"/>
                <a:pathLst>
                  <a:path extrusionOk="0" h="77458" w="45109">
                    <a:moveTo>
                      <a:pt x="40294" y="18069"/>
                    </a:moveTo>
                    <a:cubicBezTo>
                      <a:pt x="35047" y="15641"/>
                      <a:pt x="29782" y="14323"/>
                      <a:pt x="24183" y="14953"/>
                    </a:cubicBezTo>
                    <a:cubicBezTo>
                      <a:pt x="21660" y="15237"/>
                      <a:pt x="19327" y="15868"/>
                      <a:pt x="17814" y="18106"/>
                    </a:cubicBezTo>
                    <a:cubicBezTo>
                      <a:pt x="15714" y="21221"/>
                      <a:pt x="16748" y="25352"/>
                      <a:pt x="20450" y="27325"/>
                    </a:cubicBezTo>
                    <a:cubicBezTo>
                      <a:pt x="23312" y="28851"/>
                      <a:pt x="26440" y="29904"/>
                      <a:pt x="29479" y="31109"/>
                    </a:cubicBezTo>
                    <a:cubicBezTo>
                      <a:pt x="42053" y="35950"/>
                      <a:pt x="48315" y="50065"/>
                      <a:pt x="43472" y="62635"/>
                    </a:cubicBezTo>
                    <a:cubicBezTo>
                      <a:pt x="42671" y="64716"/>
                      <a:pt x="41593" y="66677"/>
                      <a:pt x="40256" y="68464"/>
                    </a:cubicBezTo>
                    <a:cubicBezTo>
                      <a:pt x="35735" y="74650"/>
                      <a:pt x="29101" y="76661"/>
                      <a:pt x="21913" y="77292"/>
                    </a:cubicBezTo>
                    <a:cubicBezTo>
                      <a:pt x="15550" y="77859"/>
                      <a:pt x="9301" y="76939"/>
                      <a:pt x="3191" y="75167"/>
                    </a:cubicBezTo>
                    <a:cubicBezTo>
                      <a:pt x="1791" y="74763"/>
                      <a:pt x="668" y="74322"/>
                      <a:pt x="902" y="72354"/>
                    </a:cubicBezTo>
                    <a:cubicBezTo>
                      <a:pt x="1387" y="67619"/>
                      <a:pt x="1621" y="62858"/>
                      <a:pt x="1980" y="57782"/>
                    </a:cubicBezTo>
                    <a:cubicBezTo>
                      <a:pt x="6394" y="60039"/>
                      <a:pt x="10606" y="61944"/>
                      <a:pt x="15310" y="62429"/>
                    </a:cubicBezTo>
                    <a:cubicBezTo>
                      <a:pt x="17404" y="62714"/>
                      <a:pt x="19523" y="62714"/>
                      <a:pt x="21616" y="62429"/>
                    </a:cubicBezTo>
                    <a:cubicBezTo>
                      <a:pt x="24574" y="61937"/>
                      <a:pt x="27102" y="60821"/>
                      <a:pt x="27752" y="57568"/>
                    </a:cubicBezTo>
                    <a:cubicBezTo>
                      <a:pt x="28433" y="54106"/>
                      <a:pt x="27689" y="51029"/>
                      <a:pt x="24599" y="48897"/>
                    </a:cubicBezTo>
                    <a:cubicBezTo>
                      <a:pt x="21509" y="46766"/>
                      <a:pt x="18098" y="45744"/>
                      <a:pt x="14743" y="44420"/>
                    </a:cubicBezTo>
                    <a:cubicBezTo>
                      <a:pt x="7466" y="41532"/>
                      <a:pt x="2251" y="36904"/>
                      <a:pt x="624" y="28820"/>
                    </a:cubicBezTo>
                    <a:cubicBezTo>
                      <a:pt x="-2528" y="12986"/>
                      <a:pt x="6482" y="1106"/>
                      <a:pt x="22606" y="148"/>
                    </a:cubicBezTo>
                    <a:cubicBezTo>
                      <a:pt x="28098" y="-289"/>
                      <a:pt x="33629" y="245"/>
                      <a:pt x="38938" y="1724"/>
                    </a:cubicBezTo>
                    <a:cubicBezTo>
                      <a:pt x="40678" y="2241"/>
                      <a:pt x="41681" y="2903"/>
                      <a:pt x="41385" y="5117"/>
                    </a:cubicBezTo>
                    <a:cubicBezTo>
                      <a:pt x="40804" y="9285"/>
                      <a:pt x="40647" y="13503"/>
                      <a:pt x="40294" y="18069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28" name="Google Shape;4228;p25"/>
              <p:cNvSpPr/>
              <p:nvPr/>
            </p:nvSpPr>
            <p:spPr>
              <a:xfrm>
                <a:off x="10102550" y="3794395"/>
                <a:ext cx="45621" cy="75058"/>
              </a:xfrm>
              <a:custGeom>
                <a:rect b="b" l="l" r="r" t="t"/>
                <a:pathLst>
                  <a:path extrusionOk="0" h="75058" w="45621">
                    <a:moveTo>
                      <a:pt x="30822" y="45004"/>
                    </a:moveTo>
                    <a:cubicBezTo>
                      <a:pt x="30822" y="54128"/>
                      <a:pt x="30740" y="63291"/>
                      <a:pt x="30885" y="72390"/>
                    </a:cubicBezTo>
                    <a:cubicBezTo>
                      <a:pt x="30922" y="74635"/>
                      <a:pt x="30254" y="75152"/>
                      <a:pt x="28142" y="75044"/>
                    </a:cubicBezTo>
                    <a:cubicBezTo>
                      <a:pt x="24636" y="74855"/>
                      <a:pt x="21117" y="74855"/>
                      <a:pt x="17611" y="75044"/>
                    </a:cubicBezTo>
                    <a:cubicBezTo>
                      <a:pt x="15284" y="75177"/>
                      <a:pt x="14692" y="74414"/>
                      <a:pt x="14704" y="72131"/>
                    </a:cubicBezTo>
                    <a:cubicBezTo>
                      <a:pt x="14799" y="54229"/>
                      <a:pt x="14704" y="36321"/>
                      <a:pt x="14824" y="18413"/>
                    </a:cubicBezTo>
                    <a:cubicBezTo>
                      <a:pt x="14824" y="15550"/>
                      <a:pt x="14237" y="14453"/>
                      <a:pt x="11223" y="14743"/>
                    </a:cubicBezTo>
                    <a:cubicBezTo>
                      <a:pt x="8329" y="15027"/>
                      <a:pt x="5378" y="14743"/>
                      <a:pt x="2458" y="14837"/>
                    </a:cubicBezTo>
                    <a:cubicBezTo>
                      <a:pt x="693" y="14900"/>
                      <a:pt x="-64" y="14434"/>
                      <a:pt x="6" y="12504"/>
                    </a:cubicBezTo>
                    <a:cubicBezTo>
                      <a:pt x="151" y="9118"/>
                      <a:pt x="151" y="5713"/>
                      <a:pt x="6" y="2327"/>
                    </a:cubicBezTo>
                    <a:cubicBezTo>
                      <a:pt x="-76" y="366"/>
                      <a:pt x="756" y="-6"/>
                      <a:pt x="2490" y="0"/>
                    </a:cubicBezTo>
                    <a:cubicBezTo>
                      <a:pt x="16066" y="51"/>
                      <a:pt x="29642" y="51"/>
                      <a:pt x="43219" y="0"/>
                    </a:cubicBezTo>
                    <a:cubicBezTo>
                      <a:pt x="45022" y="0"/>
                      <a:pt x="45690" y="473"/>
                      <a:pt x="45615" y="2352"/>
                    </a:cubicBezTo>
                    <a:cubicBezTo>
                      <a:pt x="45476" y="5738"/>
                      <a:pt x="45470" y="9143"/>
                      <a:pt x="45615" y="12530"/>
                    </a:cubicBezTo>
                    <a:cubicBezTo>
                      <a:pt x="45697" y="14421"/>
                      <a:pt x="44984" y="14926"/>
                      <a:pt x="43212" y="14850"/>
                    </a:cubicBezTo>
                    <a:cubicBezTo>
                      <a:pt x="40173" y="14724"/>
                      <a:pt x="37115" y="14982"/>
                      <a:pt x="34088" y="14768"/>
                    </a:cubicBezTo>
                    <a:cubicBezTo>
                      <a:pt x="31566" y="14585"/>
                      <a:pt x="30677" y="15222"/>
                      <a:pt x="30740" y="17978"/>
                    </a:cubicBezTo>
                    <a:cubicBezTo>
                      <a:pt x="30948" y="26976"/>
                      <a:pt x="30822" y="35993"/>
                      <a:pt x="30822" y="45004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29" name="Google Shape;4229;p25"/>
              <p:cNvSpPr/>
              <p:nvPr/>
            </p:nvSpPr>
            <p:spPr>
              <a:xfrm>
                <a:off x="9670129" y="3896982"/>
                <a:ext cx="75651" cy="58589"/>
              </a:xfrm>
              <a:custGeom>
                <a:rect b="b" l="l" r="r" t="t"/>
                <a:pathLst>
                  <a:path extrusionOk="0" h="58589" w="75651">
                    <a:moveTo>
                      <a:pt x="57450" y="11540"/>
                    </a:moveTo>
                    <a:cubicBezTo>
                      <a:pt x="49522" y="25947"/>
                      <a:pt x="41585" y="40349"/>
                      <a:pt x="33640" y="54747"/>
                    </a:cubicBezTo>
                    <a:cubicBezTo>
                      <a:pt x="32845" y="56178"/>
                      <a:pt x="32606" y="58808"/>
                      <a:pt x="30638" y="58575"/>
                    </a:cubicBezTo>
                    <a:cubicBezTo>
                      <a:pt x="28431" y="58316"/>
                      <a:pt x="28980" y="55642"/>
                      <a:pt x="28595" y="53997"/>
                    </a:cubicBezTo>
                    <a:cubicBezTo>
                      <a:pt x="25575" y="41152"/>
                      <a:pt x="22655" y="28282"/>
                      <a:pt x="19704" y="15418"/>
                    </a:cubicBezTo>
                    <a:cubicBezTo>
                      <a:pt x="19569" y="14732"/>
                      <a:pt x="19159" y="14131"/>
                      <a:pt x="18569" y="13754"/>
                    </a:cubicBezTo>
                    <a:cubicBezTo>
                      <a:pt x="17365" y="19063"/>
                      <a:pt x="16142" y="24366"/>
                      <a:pt x="14969" y="29688"/>
                    </a:cubicBezTo>
                    <a:cubicBezTo>
                      <a:pt x="13581" y="35956"/>
                      <a:pt x="12238" y="42236"/>
                      <a:pt x="10876" y="48517"/>
                    </a:cubicBezTo>
                    <a:cubicBezTo>
                      <a:pt x="9842" y="53271"/>
                      <a:pt x="10202" y="53826"/>
                      <a:pt x="14981" y="54583"/>
                    </a:cubicBezTo>
                    <a:cubicBezTo>
                      <a:pt x="15807" y="54715"/>
                      <a:pt x="16652" y="54583"/>
                      <a:pt x="16451" y="55907"/>
                    </a:cubicBezTo>
                    <a:cubicBezTo>
                      <a:pt x="16299" y="56935"/>
                      <a:pt x="16072" y="57559"/>
                      <a:pt x="14761" y="57534"/>
                    </a:cubicBezTo>
                    <a:cubicBezTo>
                      <a:pt x="10347" y="57440"/>
                      <a:pt x="5870" y="57496"/>
                      <a:pt x="1424" y="57496"/>
                    </a:cubicBezTo>
                    <a:cubicBezTo>
                      <a:pt x="718" y="57496"/>
                      <a:pt x="-89" y="57578"/>
                      <a:pt x="12" y="56519"/>
                    </a:cubicBezTo>
                    <a:cubicBezTo>
                      <a:pt x="81" y="55800"/>
                      <a:pt x="-335" y="54709"/>
                      <a:pt x="957" y="54627"/>
                    </a:cubicBezTo>
                    <a:cubicBezTo>
                      <a:pt x="5302" y="54400"/>
                      <a:pt x="5895" y="51115"/>
                      <a:pt x="6664" y="47842"/>
                    </a:cubicBezTo>
                    <a:cubicBezTo>
                      <a:pt x="9697" y="34997"/>
                      <a:pt x="12831" y="22184"/>
                      <a:pt x="15864" y="9346"/>
                    </a:cubicBezTo>
                    <a:cubicBezTo>
                      <a:pt x="16987" y="4623"/>
                      <a:pt x="16324" y="3772"/>
                      <a:pt x="11545" y="3248"/>
                    </a:cubicBezTo>
                    <a:cubicBezTo>
                      <a:pt x="10334" y="3116"/>
                      <a:pt x="8833" y="3475"/>
                      <a:pt x="9155" y="1306"/>
                    </a:cubicBezTo>
                    <a:cubicBezTo>
                      <a:pt x="9464" y="-731"/>
                      <a:pt x="10794" y="221"/>
                      <a:pt x="11816" y="228"/>
                    </a:cubicBezTo>
                    <a:cubicBezTo>
                      <a:pt x="15328" y="228"/>
                      <a:pt x="18897" y="707"/>
                      <a:pt x="22327" y="190"/>
                    </a:cubicBezTo>
                    <a:cubicBezTo>
                      <a:pt x="25430" y="-277"/>
                      <a:pt x="26237" y="776"/>
                      <a:pt x="26823" y="3513"/>
                    </a:cubicBezTo>
                    <a:cubicBezTo>
                      <a:pt x="29548" y="16124"/>
                      <a:pt x="32499" y="28736"/>
                      <a:pt x="35330" y="41385"/>
                    </a:cubicBezTo>
                    <a:cubicBezTo>
                      <a:pt x="36875" y="41209"/>
                      <a:pt x="36932" y="39947"/>
                      <a:pt x="37392" y="39115"/>
                    </a:cubicBezTo>
                    <a:cubicBezTo>
                      <a:pt x="44057" y="26926"/>
                      <a:pt x="50735" y="14750"/>
                      <a:pt x="57286" y="2498"/>
                    </a:cubicBezTo>
                    <a:cubicBezTo>
                      <a:pt x="58308" y="606"/>
                      <a:pt x="59266" y="-119"/>
                      <a:pt x="61568" y="158"/>
                    </a:cubicBezTo>
                    <a:cubicBezTo>
                      <a:pt x="65643" y="612"/>
                      <a:pt x="69757" y="612"/>
                      <a:pt x="73833" y="158"/>
                    </a:cubicBezTo>
                    <a:cubicBezTo>
                      <a:pt x="74615" y="83"/>
                      <a:pt x="75636" y="-289"/>
                      <a:pt x="75649" y="1010"/>
                    </a:cubicBezTo>
                    <a:cubicBezTo>
                      <a:pt x="75649" y="1981"/>
                      <a:pt x="75781" y="3437"/>
                      <a:pt x="74186" y="3236"/>
                    </a:cubicBezTo>
                    <a:cubicBezTo>
                      <a:pt x="69204" y="2605"/>
                      <a:pt x="68744" y="6149"/>
                      <a:pt x="68214" y="9579"/>
                    </a:cubicBezTo>
                    <a:cubicBezTo>
                      <a:pt x="66171" y="22611"/>
                      <a:pt x="64155" y="35664"/>
                      <a:pt x="62167" y="48738"/>
                    </a:cubicBezTo>
                    <a:cubicBezTo>
                      <a:pt x="61385" y="53782"/>
                      <a:pt x="61480" y="53965"/>
                      <a:pt x="66625" y="54633"/>
                    </a:cubicBezTo>
                    <a:cubicBezTo>
                      <a:pt x="67634" y="54766"/>
                      <a:pt x="68422" y="54722"/>
                      <a:pt x="68366" y="56122"/>
                    </a:cubicBezTo>
                    <a:cubicBezTo>
                      <a:pt x="68309" y="57522"/>
                      <a:pt x="67640" y="57559"/>
                      <a:pt x="66562" y="57547"/>
                    </a:cubicBezTo>
                    <a:cubicBezTo>
                      <a:pt x="60124" y="57509"/>
                      <a:pt x="53686" y="57547"/>
                      <a:pt x="47248" y="57515"/>
                    </a:cubicBezTo>
                    <a:cubicBezTo>
                      <a:pt x="46384" y="57515"/>
                      <a:pt x="45268" y="57868"/>
                      <a:pt x="45413" y="56254"/>
                    </a:cubicBezTo>
                    <a:cubicBezTo>
                      <a:pt x="45507" y="55125"/>
                      <a:pt x="45911" y="54583"/>
                      <a:pt x="47128" y="54640"/>
                    </a:cubicBezTo>
                    <a:cubicBezTo>
                      <a:pt x="51182" y="54835"/>
                      <a:pt x="52090" y="52118"/>
                      <a:pt x="52576" y="48839"/>
                    </a:cubicBezTo>
                    <a:cubicBezTo>
                      <a:pt x="54379" y="36580"/>
                      <a:pt x="56252" y="24341"/>
                      <a:pt x="58094" y="12089"/>
                    </a:cubicBezTo>
                    <a:cubicBezTo>
                      <a:pt x="58289" y="11528"/>
                      <a:pt x="58648" y="10960"/>
                      <a:pt x="57993" y="10449"/>
                    </a:cubicBezTo>
                    <a:cubicBezTo>
                      <a:pt x="57816" y="10802"/>
                      <a:pt x="57633" y="11174"/>
                      <a:pt x="57450" y="11540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30" name="Google Shape;4230;p25"/>
              <p:cNvSpPr/>
              <p:nvPr/>
            </p:nvSpPr>
            <p:spPr>
              <a:xfrm>
                <a:off x="9916013" y="3897207"/>
                <a:ext cx="62050" cy="57357"/>
              </a:xfrm>
              <a:custGeom>
                <a:rect b="b" l="l" r="r" t="t"/>
                <a:pathLst>
                  <a:path extrusionOk="0" h="57357" w="62050">
                    <a:moveTo>
                      <a:pt x="19743" y="79"/>
                    </a:moveTo>
                    <a:cubicBezTo>
                      <a:pt x="22896" y="79"/>
                      <a:pt x="26049" y="79"/>
                      <a:pt x="29202" y="79"/>
                    </a:cubicBezTo>
                    <a:cubicBezTo>
                      <a:pt x="29920" y="79"/>
                      <a:pt x="31018" y="-400"/>
                      <a:pt x="30961" y="1006"/>
                    </a:cubicBezTo>
                    <a:cubicBezTo>
                      <a:pt x="30923" y="1970"/>
                      <a:pt x="30646" y="3118"/>
                      <a:pt x="29422" y="2897"/>
                    </a:cubicBezTo>
                    <a:cubicBezTo>
                      <a:pt x="24037" y="2021"/>
                      <a:pt x="24025" y="6050"/>
                      <a:pt x="23381" y="9436"/>
                    </a:cubicBezTo>
                    <a:cubicBezTo>
                      <a:pt x="22555" y="13800"/>
                      <a:pt x="21918" y="18201"/>
                      <a:pt x="21067" y="22559"/>
                    </a:cubicBezTo>
                    <a:cubicBezTo>
                      <a:pt x="20739" y="24230"/>
                      <a:pt x="21067" y="24822"/>
                      <a:pt x="22871" y="24791"/>
                    </a:cubicBezTo>
                    <a:cubicBezTo>
                      <a:pt x="28722" y="24690"/>
                      <a:pt x="34578" y="24690"/>
                      <a:pt x="40438" y="24791"/>
                    </a:cubicBezTo>
                    <a:cubicBezTo>
                      <a:pt x="42116" y="24791"/>
                      <a:pt x="42677" y="24160"/>
                      <a:pt x="42885" y="22615"/>
                    </a:cubicBezTo>
                    <a:cubicBezTo>
                      <a:pt x="43560" y="17634"/>
                      <a:pt x="44279" y="12652"/>
                      <a:pt x="45092" y="7690"/>
                    </a:cubicBezTo>
                    <a:cubicBezTo>
                      <a:pt x="45603" y="4537"/>
                      <a:pt x="44461" y="3087"/>
                      <a:pt x="41220" y="3017"/>
                    </a:cubicBezTo>
                    <a:cubicBezTo>
                      <a:pt x="40337" y="3017"/>
                      <a:pt x="38698" y="3862"/>
                      <a:pt x="38654" y="1756"/>
                    </a:cubicBezTo>
                    <a:cubicBezTo>
                      <a:pt x="38610" y="-350"/>
                      <a:pt x="40022" y="72"/>
                      <a:pt x="41327" y="79"/>
                    </a:cubicBezTo>
                    <a:cubicBezTo>
                      <a:pt x="47532" y="79"/>
                      <a:pt x="53737" y="79"/>
                      <a:pt x="59942" y="79"/>
                    </a:cubicBezTo>
                    <a:cubicBezTo>
                      <a:pt x="60951" y="79"/>
                      <a:pt x="62111" y="-344"/>
                      <a:pt x="62048" y="1453"/>
                    </a:cubicBezTo>
                    <a:cubicBezTo>
                      <a:pt x="61998" y="3042"/>
                      <a:pt x="61014" y="3150"/>
                      <a:pt x="59929" y="2967"/>
                    </a:cubicBezTo>
                    <a:cubicBezTo>
                      <a:pt x="56713" y="2424"/>
                      <a:pt x="55591" y="4190"/>
                      <a:pt x="55099" y="6971"/>
                    </a:cubicBezTo>
                    <a:cubicBezTo>
                      <a:pt x="52577" y="21367"/>
                      <a:pt x="49979" y="35756"/>
                      <a:pt x="48163" y="50266"/>
                    </a:cubicBezTo>
                    <a:cubicBezTo>
                      <a:pt x="47728" y="53728"/>
                      <a:pt x="49708" y="54119"/>
                      <a:pt x="52287" y="54333"/>
                    </a:cubicBezTo>
                    <a:cubicBezTo>
                      <a:pt x="53214" y="54409"/>
                      <a:pt x="54872" y="53545"/>
                      <a:pt x="54841" y="55645"/>
                    </a:cubicBezTo>
                    <a:cubicBezTo>
                      <a:pt x="54809" y="57745"/>
                      <a:pt x="53302" y="57259"/>
                      <a:pt x="52060" y="57259"/>
                    </a:cubicBezTo>
                    <a:cubicBezTo>
                      <a:pt x="45754" y="57259"/>
                      <a:pt x="39448" y="57259"/>
                      <a:pt x="33092" y="57259"/>
                    </a:cubicBezTo>
                    <a:cubicBezTo>
                      <a:pt x="32190" y="57259"/>
                      <a:pt x="30866" y="57890"/>
                      <a:pt x="30955" y="55966"/>
                    </a:cubicBezTo>
                    <a:cubicBezTo>
                      <a:pt x="31018" y="54440"/>
                      <a:pt x="31907" y="54289"/>
                      <a:pt x="33048" y="54384"/>
                    </a:cubicBezTo>
                    <a:cubicBezTo>
                      <a:pt x="36434" y="54661"/>
                      <a:pt x="37828" y="52946"/>
                      <a:pt x="38313" y="49730"/>
                    </a:cubicBezTo>
                    <a:cubicBezTo>
                      <a:pt x="39228" y="43607"/>
                      <a:pt x="40407" y="37522"/>
                      <a:pt x="41510" y="31443"/>
                    </a:cubicBezTo>
                    <a:cubicBezTo>
                      <a:pt x="41807" y="29810"/>
                      <a:pt x="41718" y="28883"/>
                      <a:pt x="39543" y="28921"/>
                    </a:cubicBezTo>
                    <a:cubicBezTo>
                      <a:pt x="33691" y="29079"/>
                      <a:pt x="27833" y="28997"/>
                      <a:pt x="21975" y="28921"/>
                    </a:cubicBezTo>
                    <a:cubicBezTo>
                      <a:pt x="20601" y="28921"/>
                      <a:pt x="19920" y="29224"/>
                      <a:pt x="19718" y="30813"/>
                    </a:cubicBezTo>
                    <a:cubicBezTo>
                      <a:pt x="18911" y="36955"/>
                      <a:pt x="17826" y="43065"/>
                      <a:pt x="17063" y="49213"/>
                    </a:cubicBezTo>
                    <a:cubicBezTo>
                      <a:pt x="16527" y="53501"/>
                      <a:pt x="16994" y="53860"/>
                      <a:pt x="21414" y="54333"/>
                    </a:cubicBezTo>
                    <a:cubicBezTo>
                      <a:pt x="22221" y="54421"/>
                      <a:pt x="23413" y="53936"/>
                      <a:pt x="23388" y="55563"/>
                    </a:cubicBezTo>
                    <a:cubicBezTo>
                      <a:pt x="23388" y="56918"/>
                      <a:pt x="22814" y="57322"/>
                      <a:pt x="21496" y="57303"/>
                    </a:cubicBezTo>
                    <a:cubicBezTo>
                      <a:pt x="14938" y="57240"/>
                      <a:pt x="8380" y="57303"/>
                      <a:pt x="1822" y="57265"/>
                    </a:cubicBezTo>
                    <a:cubicBezTo>
                      <a:pt x="927" y="57265"/>
                      <a:pt x="-126" y="57568"/>
                      <a:pt x="12" y="56004"/>
                    </a:cubicBezTo>
                    <a:cubicBezTo>
                      <a:pt x="107" y="54875"/>
                      <a:pt x="473" y="54283"/>
                      <a:pt x="1696" y="54377"/>
                    </a:cubicBezTo>
                    <a:cubicBezTo>
                      <a:pt x="5643" y="54686"/>
                      <a:pt x="6804" y="52486"/>
                      <a:pt x="7333" y="48910"/>
                    </a:cubicBezTo>
                    <a:cubicBezTo>
                      <a:pt x="9332" y="35378"/>
                      <a:pt x="11590" y="21878"/>
                      <a:pt x="13753" y="8364"/>
                    </a:cubicBezTo>
                    <a:cubicBezTo>
                      <a:pt x="14465" y="3950"/>
                      <a:pt x="14181" y="3604"/>
                      <a:pt x="9717" y="3093"/>
                    </a:cubicBezTo>
                    <a:cubicBezTo>
                      <a:pt x="8758" y="2979"/>
                      <a:pt x="7125" y="3679"/>
                      <a:pt x="7346" y="1567"/>
                    </a:cubicBezTo>
                    <a:cubicBezTo>
                      <a:pt x="7529" y="-180"/>
                      <a:pt x="8714" y="66"/>
                      <a:pt x="9919" y="79"/>
                    </a:cubicBezTo>
                    <a:cubicBezTo>
                      <a:pt x="13198" y="129"/>
                      <a:pt x="16477" y="79"/>
                      <a:pt x="19756" y="79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31" name="Google Shape;4231;p25"/>
              <p:cNvSpPr/>
              <p:nvPr/>
            </p:nvSpPr>
            <p:spPr>
              <a:xfrm>
                <a:off x="10075970" y="3794354"/>
                <a:ext cx="16092" cy="75101"/>
              </a:xfrm>
              <a:custGeom>
                <a:rect b="b" l="l" r="r" t="t"/>
                <a:pathLst>
                  <a:path extrusionOk="0" h="75101" w="16092">
                    <a:moveTo>
                      <a:pt x="57" y="37774"/>
                    </a:moveTo>
                    <a:cubicBezTo>
                      <a:pt x="57" y="26191"/>
                      <a:pt x="114" y="14607"/>
                      <a:pt x="13" y="3017"/>
                    </a:cubicBezTo>
                    <a:cubicBezTo>
                      <a:pt x="13" y="791"/>
                      <a:pt x="480" y="-135"/>
                      <a:pt x="2907" y="16"/>
                    </a:cubicBezTo>
                    <a:cubicBezTo>
                      <a:pt x="6413" y="224"/>
                      <a:pt x="9926" y="224"/>
                      <a:pt x="13432" y="16"/>
                    </a:cubicBezTo>
                    <a:cubicBezTo>
                      <a:pt x="15727" y="-123"/>
                      <a:pt x="16099" y="773"/>
                      <a:pt x="16093" y="2822"/>
                    </a:cubicBezTo>
                    <a:cubicBezTo>
                      <a:pt x="16030" y="25997"/>
                      <a:pt x="16030" y="49169"/>
                      <a:pt x="16093" y="72336"/>
                    </a:cubicBezTo>
                    <a:cubicBezTo>
                      <a:pt x="16093" y="74417"/>
                      <a:pt x="15708" y="75224"/>
                      <a:pt x="13438" y="75085"/>
                    </a:cubicBezTo>
                    <a:cubicBezTo>
                      <a:pt x="9932" y="74874"/>
                      <a:pt x="6413" y="74874"/>
                      <a:pt x="2907" y="75085"/>
                    </a:cubicBezTo>
                    <a:cubicBezTo>
                      <a:pt x="568" y="75224"/>
                      <a:pt x="-18" y="74455"/>
                      <a:pt x="0" y="72178"/>
                    </a:cubicBezTo>
                    <a:cubicBezTo>
                      <a:pt x="120" y="60715"/>
                      <a:pt x="57" y="49245"/>
                      <a:pt x="57" y="37774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32" name="Google Shape;4232;p25"/>
              <p:cNvSpPr/>
              <p:nvPr/>
            </p:nvSpPr>
            <p:spPr>
              <a:xfrm>
                <a:off x="9807832" y="3794371"/>
                <a:ext cx="16181" cy="75058"/>
              </a:xfrm>
              <a:custGeom>
                <a:rect b="b" l="l" r="r" t="t"/>
                <a:pathLst>
                  <a:path extrusionOk="0" h="75058" w="16181">
                    <a:moveTo>
                      <a:pt x="64" y="37619"/>
                    </a:moveTo>
                    <a:cubicBezTo>
                      <a:pt x="64" y="26042"/>
                      <a:pt x="139" y="14464"/>
                      <a:pt x="1" y="2887"/>
                    </a:cubicBezTo>
                    <a:cubicBezTo>
                      <a:pt x="1" y="504"/>
                      <a:pt x="700" y="-95"/>
                      <a:pt x="2945" y="12"/>
                    </a:cubicBezTo>
                    <a:cubicBezTo>
                      <a:pt x="6565" y="182"/>
                      <a:pt x="10197" y="144"/>
                      <a:pt x="13823" y="12"/>
                    </a:cubicBezTo>
                    <a:cubicBezTo>
                      <a:pt x="15714" y="-51"/>
                      <a:pt x="16181" y="642"/>
                      <a:pt x="16181" y="2439"/>
                    </a:cubicBezTo>
                    <a:cubicBezTo>
                      <a:pt x="16131" y="25829"/>
                      <a:pt x="16131" y="49220"/>
                      <a:pt x="16181" y="72610"/>
                    </a:cubicBezTo>
                    <a:cubicBezTo>
                      <a:pt x="16181" y="74753"/>
                      <a:pt x="15399" y="75132"/>
                      <a:pt x="13539" y="75044"/>
                    </a:cubicBezTo>
                    <a:cubicBezTo>
                      <a:pt x="9919" y="74917"/>
                      <a:pt x="6281" y="74854"/>
                      <a:pt x="2668" y="75044"/>
                    </a:cubicBezTo>
                    <a:cubicBezTo>
                      <a:pt x="436" y="75176"/>
                      <a:pt x="-18" y="74444"/>
                      <a:pt x="1" y="72319"/>
                    </a:cubicBezTo>
                    <a:cubicBezTo>
                      <a:pt x="120" y="60774"/>
                      <a:pt x="64" y="49196"/>
                      <a:pt x="64" y="37619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33" name="Google Shape;4233;p25"/>
              <p:cNvSpPr/>
              <p:nvPr/>
            </p:nvSpPr>
            <p:spPr>
              <a:xfrm>
                <a:off x="9761890" y="3915022"/>
                <a:ext cx="43309" cy="61797"/>
              </a:xfrm>
              <a:custGeom>
                <a:rect b="b" l="l" r="r" t="t"/>
                <a:pathLst>
                  <a:path extrusionOk="0" h="61797" w="43309">
                    <a:moveTo>
                      <a:pt x="18928" y="27797"/>
                    </a:moveTo>
                    <a:cubicBezTo>
                      <a:pt x="11809" y="26965"/>
                      <a:pt x="8946" y="24921"/>
                      <a:pt x="8026" y="20413"/>
                    </a:cubicBezTo>
                    <a:cubicBezTo>
                      <a:pt x="6720" y="14151"/>
                      <a:pt x="9350" y="6805"/>
                      <a:pt x="14331" y="4094"/>
                    </a:cubicBezTo>
                    <a:cubicBezTo>
                      <a:pt x="19767" y="1130"/>
                      <a:pt x="25196" y="-1657"/>
                      <a:pt x="31899" y="1187"/>
                    </a:cubicBezTo>
                    <a:cubicBezTo>
                      <a:pt x="34497" y="2290"/>
                      <a:pt x="37908" y="1483"/>
                      <a:pt x="40948" y="1552"/>
                    </a:cubicBezTo>
                    <a:cubicBezTo>
                      <a:pt x="42039" y="1552"/>
                      <a:pt x="43584" y="1111"/>
                      <a:pt x="43268" y="3085"/>
                    </a:cubicBezTo>
                    <a:cubicBezTo>
                      <a:pt x="43041" y="4510"/>
                      <a:pt x="43590" y="6648"/>
                      <a:pt x="40866" y="6420"/>
                    </a:cubicBezTo>
                    <a:cubicBezTo>
                      <a:pt x="39479" y="6307"/>
                      <a:pt x="38079" y="6420"/>
                      <a:pt x="36332" y="6420"/>
                    </a:cubicBezTo>
                    <a:cubicBezTo>
                      <a:pt x="36521" y="7738"/>
                      <a:pt x="36780" y="9037"/>
                      <a:pt x="36874" y="10349"/>
                    </a:cubicBezTo>
                    <a:cubicBezTo>
                      <a:pt x="37354" y="17184"/>
                      <a:pt x="33948" y="22513"/>
                      <a:pt x="27063" y="25804"/>
                    </a:cubicBezTo>
                    <a:cubicBezTo>
                      <a:pt x="18808" y="29752"/>
                      <a:pt x="18739" y="30534"/>
                      <a:pt x="26022" y="36171"/>
                    </a:cubicBezTo>
                    <a:cubicBezTo>
                      <a:pt x="27813" y="37489"/>
                      <a:pt x="29531" y="38904"/>
                      <a:pt x="31168" y="40408"/>
                    </a:cubicBezTo>
                    <a:cubicBezTo>
                      <a:pt x="36174" y="45232"/>
                      <a:pt x="35979" y="52036"/>
                      <a:pt x="30796" y="56728"/>
                    </a:cubicBezTo>
                    <a:cubicBezTo>
                      <a:pt x="24849" y="62106"/>
                      <a:pt x="11954" y="63487"/>
                      <a:pt x="4942" y="59502"/>
                    </a:cubicBezTo>
                    <a:cubicBezTo>
                      <a:pt x="418" y="57115"/>
                      <a:pt x="-1315" y="51511"/>
                      <a:pt x="1072" y="46986"/>
                    </a:cubicBezTo>
                    <a:cubicBezTo>
                      <a:pt x="1203" y="46738"/>
                      <a:pt x="1346" y="46496"/>
                      <a:pt x="1499" y="46260"/>
                    </a:cubicBezTo>
                    <a:cubicBezTo>
                      <a:pt x="3353" y="43214"/>
                      <a:pt x="6121" y="41373"/>
                      <a:pt x="9325" y="40055"/>
                    </a:cubicBezTo>
                    <a:cubicBezTo>
                      <a:pt x="11689" y="39078"/>
                      <a:pt x="15069" y="38794"/>
                      <a:pt x="12477" y="34702"/>
                    </a:cubicBezTo>
                    <a:cubicBezTo>
                      <a:pt x="11778" y="33598"/>
                      <a:pt x="12591" y="32299"/>
                      <a:pt x="13871" y="31492"/>
                    </a:cubicBezTo>
                    <a:cubicBezTo>
                      <a:pt x="15372" y="30483"/>
                      <a:pt x="16854" y="29317"/>
                      <a:pt x="18928" y="27797"/>
                    </a:cubicBezTo>
                    <a:close/>
                    <a:moveTo>
                      <a:pt x="17793" y="58758"/>
                    </a:moveTo>
                    <a:cubicBezTo>
                      <a:pt x="19148" y="58525"/>
                      <a:pt x="20480" y="58181"/>
                      <a:pt x="21778" y="57730"/>
                    </a:cubicBezTo>
                    <a:cubicBezTo>
                      <a:pt x="27699" y="55321"/>
                      <a:pt x="28614" y="49772"/>
                      <a:pt x="23771" y="45623"/>
                    </a:cubicBezTo>
                    <a:cubicBezTo>
                      <a:pt x="21728" y="43876"/>
                      <a:pt x="19496" y="42357"/>
                      <a:pt x="17377" y="40698"/>
                    </a:cubicBezTo>
                    <a:cubicBezTo>
                      <a:pt x="16608" y="40068"/>
                      <a:pt x="15933" y="39727"/>
                      <a:pt x="14855" y="40068"/>
                    </a:cubicBezTo>
                    <a:cubicBezTo>
                      <a:pt x="9533" y="41619"/>
                      <a:pt x="5894" y="46708"/>
                      <a:pt x="6657" y="51677"/>
                    </a:cubicBezTo>
                    <a:cubicBezTo>
                      <a:pt x="7319" y="55857"/>
                      <a:pt x="11620" y="58808"/>
                      <a:pt x="17793" y="58758"/>
                    </a:cubicBezTo>
                    <a:close/>
                    <a:moveTo>
                      <a:pt x="28633" y="11402"/>
                    </a:moveTo>
                    <a:cubicBezTo>
                      <a:pt x="28771" y="6603"/>
                      <a:pt x="27498" y="4314"/>
                      <a:pt x="24364" y="3715"/>
                    </a:cubicBezTo>
                    <a:cubicBezTo>
                      <a:pt x="21230" y="3116"/>
                      <a:pt x="17932" y="5449"/>
                      <a:pt x="16759" y="9498"/>
                    </a:cubicBezTo>
                    <a:cubicBezTo>
                      <a:pt x="15851" y="12619"/>
                      <a:pt x="15056" y="15803"/>
                      <a:pt x="15498" y="19114"/>
                    </a:cubicBezTo>
                    <a:cubicBezTo>
                      <a:pt x="15857" y="21706"/>
                      <a:pt x="16866" y="23913"/>
                      <a:pt x="19660" y="24512"/>
                    </a:cubicBezTo>
                    <a:cubicBezTo>
                      <a:pt x="22686" y="25142"/>
                      <a:pt x="24849" y="23679"/>
                      <a:pt x="26306" y="21138"/>
                    </a:cubicBezTo>
                    <a:cubicBezTo>
                      <a:pt x="28053" y="18137"/>
                      <a:pt x="28570" y="14813"/>
                      <a:pt x="28633" y="11402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34" name="Google Shape;4234;p25"/>
              <p:cNvSpPr/>
              <p:nvPr/>
            </p:nvSpPr>
            <p:spPr>
              <a:xfrm>
                <a:off x="10160590" y="3893799"/>
                <a:ext cx="38316" cy="61898"/>
              </a:xfrm>
              <a:custGeom>
                <a:rect b="b" l="l" r="r" t="t"/>
                <a:pathLst>
                  <a:path extrusionOk="0" h="61898" w="38316">
                    <a:moveTo>
                      <a:pt x="22244" y="44725"/>
                    </a:moveTo>
                    <a:cubicBezTo>
                      <a:pt x="20983" y="46617"/>
                      <a:pt x="19785" y="48509"/>
                      <a:pt x="18505" y="50400"/>
                    </a:cubicBezTo>
                    <a:cubicBezTo>
                      <a:pt x="15623" y="54588"/>
                      <a:pt x="12281" y="58327"/>
                      <a:pt x="7785" y="60868"/>
                    </a:cubicBezTo>
                    <a:cubicBezTo>
                      <a:pt x="4159" y="62924"/>
                      <a:pt x="552" y="61606"/>
                      <a:pt x="218" y="57482"/>
                    </a:cubicBezTo>
                    <a:cubicBezTo>
                      <a:pt x="-936" y="43805"/>
                      <a:pt x="2185" y="28595"/>
                      <a:pt x="17042" y="22170"/>
                    </a:cubicBezTo>
                    <a:cubicBezTo>
                      <a:pt x="19532" y="21087"/>
                      <a:pt x="22313" y="20865"/>
                      <a:pt x="24943" y="21539"/>
                    </a:cubicBezTo>
                    <a:cubicBezTo>
                      <a:pt x="26626" y="21955"/>
                      <a:pt x="26866" y="21413"/>
                      <a:pt x="27011" y="20007"/>
                    </a:cubicBezTo>
                    <a:cubicBezTo>
                      <a:pt x="27339" y="16753"/>
                      <a:pt x="27736" y="13499"/>
                      <a:pt x="28209" y="10265"/>
                    </a:cubicBezTo>
                    <a:cubicBezTo>
                      <a:pt x="28625" y="7465"/>
                      <a:pt x="27686" y="6052"/>
                      <a:pt x="24690" y="6103"/>
                    </a:cubicBezTo>
                    <a:cubicBezTo>
                      <a:pt x="23827" y="6103"/>
                      <a:pt x="22275" y="6588"/>
                      <a:pt x="22168" y="5094"/>
                    </a:cubicBezTo>
                    <a:cubicBezTo>
                      <a:pt x="22017" y="3259"/>
                      <a:pt x="23587" y="3290"/>
                      <a:pt x="24886" y="3202"/>
                    </a:cubicBezTo>
                    <a:cubicBezTo>
                      <a:pt x="28505" y="2927"/>
                      <a:pt x="32056" y="2026"/>
                      <a:pt x="35366" y="541"/>
                    </a:cubicBezTo>
                    <a:cubicBezTo>
                      <a:pt x="38027" y="-600"/>
                      <a:pt x="38683" y="24"/>
                      <a:pt x="38141" y="2792"/>
                    </a:cubicBezTo>
                    <a:cubicBezTo>
                      <a:pt x="36097" y="13226"/>
                      <a:pt x="34111" y="23672"/>
                      <a:pt x="32182" y="34132"/>
                    </a:cubicBezTo>
                    <a:cubicBezTo>
                      <a:pt x="31110" y="39878"/>
                      <a:pt x="30094" y="45635"/>
                      <a:pt x="29142" y="51403"/>
                    </a:cubicBezTo>
                    <a:cubicBezTo>
                      <a:pt x="28959" y="52507"/>
                      <a:pt x="28373" y="53925"/>
                      <a:pt x="29476" y="54695"/>
                    </a:cubicBezTo>
                    <a:cubicBezTo>
                      <a:pt x="30738" y="55546"/>
                      <a:pt x="31494" y="54020"/>
                      <a:pt x="32440" y="53465"/>
                    </a:cubicBezTo>
                    <a:cubicBezTo>
                      <a:pt x="32938" y="53169"/>
                      <a:pt x="33336" y="52696"/>
                      <a:pt x="33840" y="52418"/>
                    </a:cubicBezTo>
                    <a:cubicBezTo>
                      <a:pt x="34344" y="52141"/>
                      <a:pt x="34956" y="51245"/>
                      <a:pt x="35631" y="51971"/>
                    </a:cubicBezTo>
                    <a:cubicBezTo>
                      <a:pt x="36205" y="52601"/>
                      <a:pt x="36432" y="53585"/>
                      <a:pt x="35681" y="54190"/>
                    </a:cubicBezTo>
                    <a:cubicBezTo>
                      <a:pt x="32245" y="56977"/>
                      <a:pt x="29193" y="60376"/>
                      <a:pt x="24785" y="61700"/>
                    </a:cubicBezTo>
                    <a:cubicBezTo>
                      <a:pt x="21941" y="62552"/>
                      <a:pt x="20112" y="60591"/>
                      <a:pt x="20648" y="57091"/>
                    </a:cubicBezTo>
                    <a:cubicBezTo>
                      <a:pt x="21184" y="53591"/>
                      <a:pt x="22042" y="50224"/>
                      <a:pt x="22748" y="46794"/>
                    </a:cubicBezTo>
                    <a:cubicBezTo>
                      <a:pt x="22862" y="46251"/>
                      <a:pt x="22919" y="45703"/>
                      <a:pt x="23007" y="45160"/>
                    </a:cubicBezTo>
                    <a:close/>
                    <a:moveTo>
                      <a:pt x="8529" y="49354"/>
                    </a:moveTo>
                    <a:cubicBezTo>
                      <a:pt x="8529" y="50886"/>
                      <a:pt x="8529" y="51472"/>
                      <a:pt x="8529" y="52059"/>
                    </a:cubicBezTo>
                    <a:cubicBezTo>
                      <a:pt x="8529" y="53099"/>
                      <a:pt x="8371" y="54310"/>
                      <a:pt x="9544" y="54821"/>
                    </a:cubicBezTo>
                    <a:cubicBezTo>
                      <a:pt x="10717" y="55332"/>
                      <a:pt x="11530" y="54474"/>
                      <a:pt x="12363" y="53831"/>
                    </a:cubicBezTo>
                    <a:cubicBezTo>
                      <a:pt x="12836" y="53491"/>
                      <a:pt x="13283" y="53116"/>
                      <a:pt x="13700" y="52708"/>
                    </a:cubicBezTo>
                    <a:cubicBezTo>
                      <a:pt x="20201" y="45892"/>
                      <a:pt x="23707" y="37631"/>
                      <a:pt x="25397" y="28494"/>
                    </a:cubicBezTo>
                    <a:cubicBezTo>
                      <a:pt x="25643" y="27834"/>
                      <a:pt x="25447" y="27088"/>
                      <a:pt x="24899" y="26641"/>
                    </a:cubicBezTo>
                    <a:cubicBezTo>
                      <a:pt x="21872" y="24150"/>
                      <a:pt x="15162" y="25411"/>
                      <a:pt x="13674" y="28974"/>
                    </a:cubicBezTo>
                    <a:cubicBezTo>
                      <a:pt x="10950" y="35472"/>
                      <a:pt x="9216" y="42341"/>
                      <a:pt x="8529" y="49354"/>
                    </a:cubicBezTo>
                    <a:close/>
                    <a:moveTo>
                      <a:pt x="22547" y="43988"/>
                    </a:moveTo>
                    <a:cubicBezTo>
                      <a:pt x="22673" y="44145"/>
                      <a:pt x="22799" y="44309"/>
                      <a:pt x="22919" y="44473"/>
                    </a:cubicBezTo>
                    <a:cubicBezTo>
                      <a:pt x="23076" y="44319"/>
                      <a:pt x="23202" y="44137"/>
                      <a:pt x="23297" y="43937"/>
                    </a:cubicBezTo>
                    <a:cubicBezTo>
                      <a:pt x="23373" y="43622"/>
                      <a:pt x="23297" y="43269"/>
                      <a:pt x="22862" y="43382"/>
                    </a:cubicBezTo>
                    <a:cubicBezTo>
                      <a:pt x="22717" y="43426"/>
                      <a:pt x="22654" y="43767"/>
                      <a:pt x="22547" y="43988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35" name="Google Shape;4235;p25"/>
              <p:cNvSpPr/>
              <p:nvPr/>
            </p:nvSpPr>
            <p:spPr>
              <a:xfrm>
                <a:off x="10118408" y="3914980"/>
                <a:ext cx="38091" cy="40586"/>
              </a:xfrm>
              <a:custGeom>
                <a:rect b="b" l="l" r="r" t="t"/>
                <a:pathLst>
                  <a:path extrusionOk="0" h="40586" w="38091">
                    <a:moveTo>
                      <a:pt x="14490" y="15776"/>
                    </a:moveTo>
                    <a:cubicBezTo>
                      <a:pt x="18015" y="10939"/>
                      <a:pt x="21874" y="6418"/>
                      <a:pt x="26774" y="2906"/>
                    </a:cubicBezTo>
                    <a:cubicBezTo>
                      <a:pt x="27915" y="2091"/>
                      <a:pt x="29126" y="1383"/>
                      <a:pt x="30400" y="793"/>
                    </a:cubicBezTo>
                    <a:cubicBezTo>
                      <a:pt x="34240" y="-979"/>
                      <a:pt x="36478" y="396"/>
                      <a:pt x="36113" y="4577"/>
                    </a:cubicBezTo>
                    <a:cubicBezTo>
                      <a:pt x="35552" y="10990"/>
                      <a:pt x="33590" y="17150"/>
                      <a:pt x="32228" y="23424"/>
                    </a:cubicBezTo>
                    <a:cubicBezTo>
                      <a:pt x="31686" y="25947"/>
                      <a:pt x="31175" y="28469"/>
                      <a:pt x="30671" y="30991"/>
                    </a:cubicBezTo>
                    <a:cubicBezTo>
                      <a:pt x="30513" y="31786"/>
                      <a:pt x="30280" y="32669"/>
                      <a:pt x="31037" y="33274"/>
                    </a:cubicBezTo>
                    <a:cubicBezTo>
                      <a:pt x="31982" y="34018"/>
                      <a:pt x="32834" y="33274"/>
                      <a:pt x="33597" y="32845"/>
                    </a:cubicBezTo>
                    <a:cubicBezTo>
                      <a:pt x="34492" y="32300"/>
                      <a:pt x="35350" y="31691"/>
                      <a:pt x="36163" y="31023"/>
                    </a:cubicBezTo>
                    <a:cubicBezTo>
                      <a:pt x="36705" y="30619"/>
                      <a:pt x="37229" y="29919"/>
                      <a:pt x="37841" y="30853"/>
                    </a:cubicBezTo>
                    <a:cubicBezTo>
                      <a:pt x="38257" y="31410"/>
                      <a:pt x="38143" y="32201"/>
                      <a:pt x="37588" y="32618"/>
                    </a:cubicBezTo>
                    <a:cubicBezTo>
                      <a:pt x="37557" y="32640"/>
                      <a:pt x="37525" y="32662"/>
                      <a:pt x="37494" y="32681"/>
                    </a:cubicBezTo>
                    <a:cubicBezTo>
                      <a:pt x="33956" y="35531"/>
                      <a:pt x="30683" y="38785"/>
                      <a:pt x="26225" y="40248"/>
                    </a:cubicBezTo>
                    <a:cubicBezTo>
                      <a:pt x="23413" y="41175"/>
                      <a:pt x="21925" y="40204"/>
                      <a:pt x="21811" y="37278"/>
                    </a:cubicBezTo>
                    <a:cubicBezTo>
                      <a:pt x="21647" y="33369"/>
                      <a:pt x="22808" y="29654"/>
                      <a:pt x="23703" y="25928"/>
                    </a:cubicBezTo>
                    <a:cubicBezTo>
                      <a:pt x="24819" y="21161"/>
                      <a:pt x="25948" y="16387"/>
                      <a:pt x="27045" y="11614"/>
                    </a:cubicBezTo>
                    <a:cubicBezTo>
                      <a:pt x="27285" y="10567"/>
                      <a:pt x="27423" y="9319"/>
                      <a:pt x="26484" y="8694"/>
                    </a:cubicBezTo>
                    <a:cubicBezTo>
                      <a:pt x="25387" y="7975"/>
                      <a:pt x="24195" y="8631"/>
                      <a:pt x="23281" y="9407"/>
                    </a:cubicBezTo>
                    <a:cubicBezTo>
                      <a:pt x="19283" y="12842"/>
                      <a:pt x="16149" y="17165"/>
                      <a:pt x="14125" y="22031"/>
                    </a:cubicBezTo>
                    <a:cubicBezTo>
                      <a:pt x="12233" y="26445"/>
                      <a:pt x="10543" y="30928"/>
                      <a:pt x="9988" y="35702"/>
                    </a:cubicBezTo>
                    <a:cubicBezTo>
                      <a:pt x="9736" y="37865"/>
                      <a:pt x="8664" y="38319"/>
                      <a:pt x="6835" y="38602"/>
                    </a:cubicBezTo>
                    <a:cubicBezTo>
                      <a:pt x="530" y="39592"/>
                      <a:pt x="397" y="39599"/>
                      <a:pt x="2270" y="33394"/>
                    </a:cubicBezTo>
                    <a:cubicBezTo>
                      <a:pt x="4427" y="26360"/>
                      <a:pt x="5940" y="19147"/>
                      <a:pt x="6797" y="11841"/>
                    </a:cubicBezTo>
                    <a:cubicBezTo>
                      <a:pt x="6924" y="10769"/>
                      <a:pt x="7693" y="9356"/>
                      <a:pt x="6400" y="8612"/>
                    </a:cubicBezTo>
                    <a:cubicBezTo>
                      <a:pt x="5208" y="7925"/>
                      <a:pt x="4256" y="9085"/>
                      <a:pt x="3285" y="9659"/>
                    </a:cubicBezTo>
                    <a:cubicBezTo>
                      <a:pt x="2787" y="9972"/>
                      <a:pt x="2314" y="10318"/>
                      <a:pt x="1866" y="10693"/>
                    </a:cubicBezTo>
                    <a:cubicBezTo>
                      <a:pt x="1419" y="11040"/>
                      <a:pt x="933" y="11601"/>
                      <a:pt x="410" y="10996"/>
                    </a:cubicBezTo>
                    <a:cubicBezTo>
                      <a:pt x="-114" y="10504"/>
                      <a:pt x="-139" y="9682"/>
                      <a:pt x="353" y="9160"/>
                    </a:cubicBezTo>
                    <a:cubicBezTo>
                      <a:pt x="372" y="9141"/>
                      <a:pt x="391" y="9122"/>
                      <a:pt x="410" y="9104"/>
                    </a:cubicBezTo>
                    <a:cubicBezTo>
                      <a:pt x="4149" y="5762"/>
                      <a:pt x="7712" y="2092"/>
                      <a:pt x="12491" y="276"/>
                    </a:cubicBezTo>
                    <a:cubicBezTo>
                      <a:pt x="14724" y="-581"/>
                      <a:pt x="16275" y="610"/>
                      <a:pt x="15878" y="3133"/>
                    </a:cubicBezTo>
                    <a:cubicBezTo>
                      <a:pt x="15285" y="7168"/>
                      <a:pt x="14465" y="11172"/>
                      <a:pt x="13740" y="15189"/>
                    </a:cubicBezTo>
                    <a:cubicBezTo>
                      <a:pt x="13557" y="15738"/>
                      <a:pt x="13109" y="16299"/>
                      <a:pt x="13816" y="16803"/>
                    </a:cubicBezTo>
                    <a:cubicBezTo>
                      <a:pt x="14087" y="16463"/>
                      <a:pt x="14276" y="16122"/>
                      <a:pt x="14490" y="15776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36" name="Google Shape;4236;p25"/>
              <p:cNvSpPr/>
              <p:nvPr/>
            </p:nvSpPr>
            <p:spPr>
              <a:xfrm>
                <a:off x="10037222" y="3914905"/>
                <a:ext cx="38064" cy="40625"/>
              </a:xfrm>
              <a:custGeom>
                <a:rect b="b" l="l" r="r" t="t"/>
                <a:pathLst>
                  <a:path extrusionOk="0" h="40625" w="38064">
                    <a:moveTo>
                      <a:pt x="13746" y="16305"/>
                    </a:moveTo>
                    <a:cubicBezTo>
                      <a:pt x="16596" y="12919"/>
                      <a:pt x="19264" y="9564"/>
                      <a:pt x="22410" y="6626"/>
                    </a:cubicBezTo>
                    <a:cubicBezTo>
                      <a:pt x="24642" y="4395"/>
                      <a:pt x="27190" y="2506"/>
                      <a:pt x="29977" y="1020"/>
                    </a:cubicBezTo>
                    <a:cubicBezTo>
                      <a:pt x="31553" y="245"/>
                      <a:pt x="33174" y="-531"/>
                      <a:pt x="34895" y="799"/>
                    </a:cubicBezTo>
                    <a:cubicBezTo>
                      <a:pt x="36718" y="2199"/>
                      <a:pt x="36472" y="4154"/>
                      <a:pt x="36106" y="5945"/>
                    </a:cubicBezTo>
                    <a:cubicBezTo>
                      <a:pt x="34990" y="11437"/>
                      <a:pt x="33672" y="16892"/>
                      <a:pt x="32455" y="22340"/>
                    </a:cubicBezTo>
                    <a:cubicBezTo>
                      <a:pt x="31875" y="24963"/>
                      <a:pt x="31251" y="27580"/>
                      <a:pt x="30816" y="30228"/>
                    </a:cubicBezTo>
                    <a:cubicBezTo>
                      <a:pt x="30639" y="31288"/>
                      <a:pt x="29983" y="32750"/>
                      <a:pt x="31251" y="33432"/>
                    </a:cubicBezTo>
                    <a:cubicBezTo>
                      <a:pt x="32405" y="34062"/>
                      <a:pt x="33344" y="32801"/>
                      <a:pt x="34404" y="32423"/>
                    </a:cubicBezTo>
                    <a:cubicBezTo>
                      <a:pt x="35602" y="32006"/>
                      <a:pt x="36573" y="29572"/>
                      <a:pt x="37601" y="30859"/>
                    </a:cubicBezTo>
                    <a:cubicBezTo>
                      <a:pt x="39152" y="32801"/>
                      <a:pt x="36403" y="33425"/>
                      <a:pt x="35387" y="34384"/>
                    </a:cubicBezTo>
                    <a:cubicBezTo>
                      <a:pt x="33048" y="36685"/>
                      <a:pt x="30324" y="38561"/>
                      <a:pt x="27335" y="39926"/>
                    </a:cubicBezTo>
                    <a:cubicBezTo>
                      <a:pt x="23337" y="41660"/>
                      <a:pt x="21269" y="40134"/>
                      <a:pt x="21717" y="35727"/>
                    </a:cubicBezTo>
                    <a:cubicBezTo>
                      <a:pt x="22208" y="30947"/>
                      <a:pt x="23608" y="26344"/>
                      <a:pt x="24724" y="21684"/>
                    </a:cubicBezTo>
                    <a:cubicBezTo>
                      <a:pt x="25481" y="18531"/>
                      <a:pt x="26313" y="15340"/>
                      <a:pt x="27001" y="12143"/>
                    </a:cubicBezTo>
                    <a:cubicBezTo>
                      <a:pt x="27266" y="10933"/>
                      <a:pt x="27713" y="9407"/>
                      <a:pt x="26269" y="8663"/>
                    </a:cubicBezTo>
                    <a:cubicBezTo>
                      <a:pt x="24951" y="7988"/>
                      <a:pt x="23778" y="8890"/>
                      <a:pt x="22820" y="9766"/>
                    </a:cubicBezTo>
                    <a:cubicBezTo>
                      <a:pt x="18841" y="13410"/>
                      <a:pt x="15739" y="17913"/>
                      <a:pt x="13759" y="22932"/>
                    </a:cubicBezTo>
                    <a:cubicBezTo>
                      <a:pt x="12107" y="27056"/>
                      <a:pt x="10442" y="31225"/>
                      <a:pt x="9937" y="35639"/>
                    </a:cubicBezTo>
                    <a:cubicBezTo>
                      <a:pt x="9679" y="37946"/>
                      <a:pt x="8676" y="38426"/>
                      <a:pt x="6715" y="38709"/>
                    </a:cubicBezTo>
                    <a:cubicBezTo>
                      <a:pt x="410" y="39617"/>
                      <a:pt x="353" y="39649"/>
                      <a:pt x="2200" y="33665"/>
                    </a:cubicBezTo>
                    <a:cubicBezTo>
                      <a:pt x="4464" y="26534"/>
                      <a:pt x="6003" y="19193"/>
                      <a:pt x="6791" y="11752"/>
                    </a:cubicBezTo>
                    <a:cubicBezTo>
                      <a:pt x="6892" y="10725"/>
                      <a:pt x="7630" y="9230"/>
                      <a:pt x="6255" y="8600"/>
                    </a:cubicBezTo>
                    <a:cubicBezTo>
                      <a:pt x="5082" y="8083"/>
                      <a:pt x="4098" y="9180"/>
                      <a:pt x="3134" y="9804"/>
                    </a:cubicBezTo>
                    <a:cubicBezTo>
                      <a:pt x="2743" y="10056"/>
                      <a:pt x="2415" y="10435"/>
                      <a:pt x="2017" y="10649"/>
                    </a:cubicBezTo>
                    <a:cubicBezTo>
                      <a:pt x="1519" y="10933"/>
                      <a:pt x="1084" y="11910"/>
                      <a:pt x="378" y="10889"/>
                    </a:cubicBezTo>
                    <a:cubicBezTo>
                      <a:pt x="-63" y="10258"/>
                      <a:pt x="-215" y="9627"/>
                      <a:pt x="460" y="9035"/>
                    </a:cubicBezTo>
                    <a:cubicBezTo>
                      <a:pt x="4168" y="5825"/>
                      <a:pt x="7661" y="2269"/>
                      <a:pt x="12277" y="345"/>
                    </a:cubicBezTo>
                    <a:cubicBezTo>
                      <a:pt x="14648" y="-645"/>
                      <a:pt x="16111" y="547"/>
                      <a:pt x="15909" y="3233"/>
                    </a:cubicBezTo>
                    <a:cubicBezTo>
                      <a:pt x="15613" y="7673"/>
                      <a:pt x="14560" y="11929"/>
                      <a:pt x="13746" y="16305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37" name="Google Shape;4237;p25"/>
              <p:cNvSpPr/>
              <p:nvPr/>
            </p:nvSpPr>
            <p:spPr>
              <a:xfrm>
                <a:off x="9805196" y="3915061"/>
                <a:ext cx="37141" cy="40600"/>
              </a:xfrm>
              <a:custGeom>
                <a:rect b="b" l="l" r="r" t="t"/>
                <a:pathLst>
                  <a:path extrusionOk="0" h="40600" w="37141">
                    <a:moveTo>
                      <a:pt x="23597" y="24391"/>
                    </a:moveTo>
                    <a:cubicBezTo>
                      <a:pt x="21705" y="26913"/>
                      <a:pt x="20021" y="29215"/>
                      <a:pt x="18230" y="31459"/>
                    </a:cubicBezTo>
                    <a:cubicBezTo>
                      <a:pt x="15513" y="34877"/>
                      <a:pt x="12423" y="37923"/>
                      <a:pt x="8450" y="39846"/>
                    </a:cubicBezTo>
                    <a:cubicBezTo>
                      <a:pt x="4585" y="41738"/>
                      <a:pt x="1987" y="39978"/>
                      <a:pt x="2145" y="35628"/>
                    </a:cubicBezTo>
                    <a:cubicBezTo>
                      <a:pt x="2302" y="31636"/>
                      <a:pt x="3671" y="27840"/>
                      <a:pt x="4440" y="23949"/>
                    </a:cubicBezTo>
                    <a:cubicBezTo>
                      <a:pt x="5297" y="19592"/>
                      <a:pt x="6199" y="15247"/>
                      <a:pt x="6962" y="10884"/>
                    </a:cubicBezTo>
                    <a:cubicBezTo>
                      <a:pt x="7139" y="9906"/>
                      <a:pt x="7467" y="8576"/>
                      <a:pt x="6508" y="7958"/>
                    </a:cubicBezTo>
                    <a:cubicBezTo>
                      <a:pt x="5550" y="7340"/>
                      <a:pt x="4566" y="8336"/>
                      <a:pt x="3677" y="8847"/>
                    </a:cubicBezTo>
                    <a:cubicBezTo>
                      <a:pt x="3166" y="9137"/>
                      <a:pt x="2737" y="9560"/>
                      <a:pt x="2214" y="9812"/>
                    </a:cubicBezTo>
                    <a:cubicBezTo>
                      <a:pt x="1691" y="10064"/>
                      <a:pt x="1199" y="11073"/>
                      <a:pt x="505" y="10108"/>
                    </a:cubicBezTo>
                    <a:cubicBezTo>
                      <a:pt x="26" y="9434"/>
                      <a:pt x="-365" y="8683"/>
                      <a:pt x="568" y="7983"/>
                    </a:cubicBezTo>
                    <a:cubicBezTo>
                      <a:pt x="4497" y="5045"/>
                      <a:pt x="8211" y="1778"/>
                      <a:pt x="12990" y="215"/>
                    </a:cubicBezTo>
                    <a:cubicBezTo>
                      <a:pt x="15342" y="-555"/>
                      <a:pt x="16225" y="845"/>
                      <a:pt x="16585" y="2806"/>
                    </a:cubicBezTo>
                    <a:cubicBezTo>
                      <a:pt x="16969" y="4944"/>
                      <a:pt x="16219" y="6981"/>
                      <a:pt x="15759" y="9024"/>
                    </a:cubicBezTo>
                    <a:cubicBezTo>
                      <a:pt x="14308" y="15399"/>
                      <a:pt x="12732" y="21749"/>
                      <a:pt x="11345" y="28143"/>
                    </a:cubicBezTo>
                    <a:cubicBezTo>
                      <a:pt x="11017" y="29662"/>
                      <a:pt x="10228" y="31844"/>
                      <a:pt x="11717" y="32714"/>
                    </a:cubicBezTo>
                    <a:cubicBezTo>
                      <a:pt x="13558" y="33799"/>
                      <a:pt x="14870" y="31768"/>
                      <a:pt x="15998" y="30526"/>
                    </a:cubicBezTo>
                    <a:cubicBezTo>
                      <a:pt x="22531" y="23287"/>
                      <a:pt x="26295" y="14686"/>
                      <a:pt x="27721" y="5127"/>
                    </a:cubicBezTo>
                    <a:cubicBezTo>
                      <a:pt x="28086" y="2649"/>
                      <a:pt x="28925" y="1974"/>
                      <a:pt x="31233" y="1570"/>
                    </a:cubicBezTo>
                    <a:cubicBezTo>
                      <a:pt x="37085" y="631"/>
                      <a:pt x="36990" y="479"/>
                      <a:pt x="35521" y="6438"/>
                    </a:cubicBezTo>
                    <a:cubicBezTo>
                      <a:pt x="33705" y="13808"/>
                      <a:pt x="31977" y="21198"/>
                      <a:pt x="30337" y="28609"/>
                    </a:cubicBezTo>
                    <a:cubicBezTo>
                      <a:pt x="30028" y="29990"/>
                      <a:pt x="29146" y="31857"/>
                      <a:pt x="30684" y="32796"/>
                    </a:cubicBezTo>
                    <a:cubicBezTo>
                      <a:pt x="32053" y="33635"/>
                      <a:pt x="33162" y="32021"/>
                      <a:pt x="34342" y="31333"/>
                    </a:cubicBezTo>
                    <a:cubicBezTo>
                      <a:pt x="35060" y="30911"/>
                      <a:pt x="35603" y="29126"/>
                      <a:pt x="36788" y="30621"/>
                    </a:cubicBezTo>
                    <a:cubicBezTo>
                      <a:pt x="37703" y="31781"/>
                      <a:pt x="36643" y="32513"/>
                      <a:pt x="35849" y="33194"/>
                    </a:cubicBezTo>
                    <a:cubicBezTo>
                      <a:pt x="32942" y="35716"/>
                      <a:pt x="29965" y="38238"/>
                      <a:pt x="26434" y="39859"/>
                    </a:cubicBezTo>
                    <a:cubicBezTo>
                      <a:pt x="23420" y="41271"/>
                      <a:pt x="21705" y="40142"/>
                      <a:pt x="21749" y="36794"/>
                    </a:cubicBezTo>
                    <a:cubicBezTo>
                      <a:pt x="21793" y="33736"/>
                      <a:pt x="22600" y="30785"/>
                      <a:pt x="23313" y="27834"/>
                    </a:cubicBezTo>
                    <a:cubicBezTo>
                      <a:pt x="23590" y="26812"/>
                      <a:pt x="24032" y="25841"/>
                      <a:pt x="23597" y="24391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38" name="Google Shape;4238;p25"/>
              <p:cNvSpPr/>
              <p:nvPr/>
            </p:nvSpPr>
            <p:spPr>
              <a:xfrm>
                <a:off x="10079967" y="3914716"/>
                <a:ext cx="35314" cy="40923"/>
              </a:xfrm>
              <a:custGeom>
                <a:rect b="b" l="l" r="r" t="t"/>
                <a:pathLst>
                  <a:path extrusionOk="0" h="40923" w="35314">
                    <a:moveTo>
                      <a:pt x="34645" y="30341"/>
                    </a:moveTo>
                    <a:cubicBezTo>
                      <a:pt x="35168" y="31659"/>
                      <a:pt x="35786" y="32605"/>
                      <a:pt x="34764" y="33544"/>
                    </a:cubicBezTo>
                    <a:cubicBezTo>
                      <a:pt x="31750" y="36325"/>
                      <a:pt x="28686" y="39068"/>
                      <a:pt x="24770" y="40481"/>
                    </a:cubicBezTo>
                    <a:cubicBezTo>
                      <a:pt x="21724" y="41597"/>
                      <a:pt x="20444" y="40626"/>
                      <a:pt x="20274" y="37328"/>
                    </a:cubicBezTo>
                    <a:cubicBezTo>
                      <a:pt x="20116" y="34251"/>
                      <a:pt x="20841" y="31300"/>
                      <a:pt x="21535" y="28323"/>
                    </a:cubicBezTo>
                    <a:cubicBezTo>
                      <a:pt x="21794" y="27157"/>
                      <a:pt x="22412" y="25933"/>
                      <a:pt x="21838" y="24489"/>
                    </a:cubicBezTo>
                    <a:cubicBezTo>
                      <a:pt x="20350" y="24975"/>
                      <a:pt x="20116" y="26381"/>
                      <a:pt x="19461" y="27352"/>
                    </a:cubicBezTo>
                    <a:cubicBezTo>
                      <a:pt x="16440" y="31829"/>
                      <a:pt x="13420" y="36313"/>
                      <a:pt x="8741" y="39283"/>
                    </a:cubicBezTo>
                    <a:cubicBezTo>
                      <a:pt x="3545" y="42593"/>
                      <a:pt x="33" y="40783"/>
                      <a:pt x="1" y="34667"/>
                    </a:cubicBezTo>
                    <a:cubicBezTo>
                      <a:pt x="-43" y="26980"/>
                      <a:pt x="1319" y="19394"/>
                      <a:pt x="4831" y="12597"/>
                    </a:cubicBezTo>
                    <a:cubicBezTo>
                      <a:pt x="7839" y="6777"/>
                      <a:pt x="13212" y="2880"/>
                      <a:pt x="19334" y="540"/>
                    </a:cubicBezTo>
                    <a:cubicBezTo>
                      <a:pt x="22071" y="-506"/>
                      <a:pt x="25142" y="61"/>
                      <a:pt x="27860" y="1442"/>
                    </a:cubicBezTo>
                    <a:cubicBezTo>
                      <a:pt x="29178" y="2117"/>
                      <a:pt x="30350" y="2489"/>
                      <a:pt x="31643" y="1341"/>
                    </a:cubicBezTo>
                    <a:cubicBezTo>
                      <a:pt x="32167" y="881"/>
                      <a:pt x="32816" y="-15"/>
                      <a:pt x="33730" y="578"/>
                    </a:cubicBezTo>
                    <a:cubicBezTo>
                      <a:pt x="34764" y="1247"/>
                      <a:pt x="34222" y="2211"/>
                      <a:pt x="34033" y="3100"/>
                    </a:cubicBezTo>
                    <a:cubicBezTo>
                      <a:pt x="32211" y="11785"/>
                      <a:pt x="30401" y="20475"/>
                      <a:pt x="28604" y="29168"/>
                    </a:cubicBezTo>
                    <a:cubicBezTo>
                      <a:pt x="28276" y="30738"/>
                      <a:pt x="27292" y="32800"/>
                      <a:pt x="28938" y="33689"/>
                    </a:cubicBezTo>
                    <a:cubicBezTo>
                      <a:pt x="30439" y="34497"/>
                      <a:pt x="31750" y="32611"/>
                      <a:pt x="33012" y="31665"/>
                    </a:cubicBezTo>
                    <a:cubicBezTo>
                      <a:pt x="33491" y="31363"/>
                      <a:pt x="33913" y="30965"/>
                      <a:pt x="34645" y="30341"/>
                    </a:cubicBezTo>
                    <a:close/>
                    <a:moveTo>
                      <a:pt x="8274" y="29616"/>
                    </a:moveTo>
                    <a:cubicBezTo>
                      <a:pt x="8451" y="31476"/>
                      <a:pt x="7946" y="33248"/>
                      <a:pt x="9535" y="33847"/>
                    </a:cubicBezTo>
                    <a:cubicBezTo>
                      <a:pt x="10923" y="34364"/>
                      <a:pt x="11805" y="32863"/>
                      <a:pt x="12644" y="31993"/>
                    </a:cubicBezTo>
                    <a:cubicBezTo>
                      <a:pt x="18950" y="25524"/>
                      <a:pt x="22670" y="17704"/>
                      <a:pt x="24480" y="8933"/>
                    </a:cubicBezTo>
                    <a:cubicBezTo>
                      <a:pt x="24688" y="7943"/>
                      <a:pt x="25281" y="6802"/>
                      <a:pt x="23805" y="5869"/>
                    </a:cubicBezTo>
                    <a:cubicBezTo>
                      <a:pt x="19933" y="3416"/>
                      <a:pt x="15721" y="4305"/>
                      <a:pt x="13760" y="8454"/>
                    </a:cubicBezTo>
                    <a:cubicBezTo>
                      <a:pt x="10532" y="15302"/>
                      <a:pt x="9497" y="22736"/>
                      <a:pt x="8274" y="29616"/>
                    </a:cubicBezTo>
                    <a:close/>
                    <a:moveTo>
                      <a:pt x="21642" y="23796"/>
                    </a:moveTo>
                    <a:lnTo>
                      <a:pt x="22021" y="24275"/>
                    </a:lnTo>
                    <a:cubicBezTo>
                      <a:pt x="22153" y="24098"/>
                      <a:pt x="22355" y="23941"/>
                      <a:pt x="22399" y="23745"/>
                    </a:cubicBezTo>
                    <a:cubicBezTo>
                      <a:pt x="22481" y="23430"/>
                      <a:pt x="22399" y="23077"/>
                      <a:pt x="21964" y="23197"/>
                    </a:cubicBezTo>
                    <a:cubicBezTo>
                      <a:pt x="21819" y="23241"/>
                      <a:pt x="21749" y="23556"/>
                      <a:pt x="21630" y="23796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39" name="Google Shape;4239;p25"/>
              <p:cNvSpPr/>
              <p:nvPr/>
            </p:nvSpPr>
            <p:spPr>
              <a:xfrm>
                <a:off x="9879577" y="3893628"/>
                <a:ext cx="18842" cy="62067"/>
              </a:xfrm>
              <a:custGeom>
                <a:rect b="b" l="l" r="r" t="t"/>
                <a:pathLst>
                  <a:path extrusionOk="0" h="62067" w="18842">
                    <a:moveTo>
                      <a:pt x="17582" y="0"/>
                    </a:moveTo>
                    <a:cubicBezTo>
                      <a:pt x="19310" y="151"/>
                      <a:pt x="18843" y="1261"/>
                      <a:pt x="18584" y="2421"/>
                    </a:cubicBezTo>
                    <a:cubicBezTo>
                      <a:pt x="16478" y="12605"/>
                      <a:pt x="14360" y="22789"/>
                      <a:pt x="12361" y="32992"/>
                    </a:cubicBezTo>
                    <a:cubicBezTo>
                      <a:pt x="11175" y="39070"/>
                      <a:pt x="9592" y="45073"/>
                      <a:pt x="9038" y="51278"/>
                    </a:cubicBezTo>
                    <a:cubicBezTo>
                      <a:pt x="8930" y="52401"/>
                      <a:pt x="8407" y="53800"/>
                      <a:pt x="9536" y="54551"/>
                    </a:cubicBezTo>
                    <a:cubicBezTo>
                      <a:pt x="10740" y="55345"/>
                      <a:pt x="11553" y="53763"/>
                      <a:pt x="12607" y="53498"/>
                    </a:cubicBezTo>
                    <a:cubicBezTo>
                      <a:pt x="13937" y="53157"/>
                      <a:pt x="14902" y="50301"/>
                      <a:pt x="16390" y="52237"/>
                    </a:cubicBezTo>
                    <a:cubicBezTo>
                      <a:pt x="17948" y="54317"/>
                      <a:pt x="15097" y="54759"/>
                      <a:pt x="14063" y="55598"/>
                    </a:cubicBezTo>
                    <a:cubicBezTo>
                      <a:pt x="11598" y="57563"/>
                      <a:pt x="8984" y="59334"/>
                      <a:pt x="6244" y="60894"/>
                    </a:cubicBezTo>
                    <a:cubicBezTo>
                      <a:pt x="2120" y="63259"/>
                      <a:pt x="128" y="62036"/>
                      <a:pt x="8" y="57338"/>
                    </a:cubicBezTo>
                    <a:cubicBezTo>
                      <a:pt x="-125" y="51890"/>
                      <a:pt x="1477" y="46688"/>
                      <a:pt x="2435" y="41416"/>
                    </a:cubicBezTo>
                    <a:cubicBezTo>
                      <a:pt x="4258" y="31421"/>
                      <a:pt x="6591" y="21515"/>
                      <a:pt x="8211" y="11476"/>
                    </a:cubicBezTo>
                    <a:cubicBezTo>
                      <a:pt x="8943" y="6962"/>
                      <a:pt x="8956" y="6810"/>
                      <a:pt x="4428" y="6186"/>
                    </a:cubicBezTo>
                    <a:cubicBezTo>
                      <a:pt x="3690" y="6085"/>
                      <a:pt x="2656" y="6482"/>
                      <a:pt x="2536" y="5209"/>
                    </a:cubicBezTo>
                    <a:cubicBezTo>
                      <a:pt x="2399" y="4412"/>
                      <a:pt x="2934" y="3655"/>
                      <a:pt x="3730" y="3519"/>
                    </a:cubicBezTo>
                    <a:cubicBezTo>
                      <a:pt x="3785" y="3509"/>
                      <a:pt x="3842" y="3503"/>
                      <a:pt x="3898" y="3500"/>
                    </a:cubicBezTo>
                    <a:cubicBezTo>
                      <a:pt x="8572" y="2827"/>
                      <a:pt x="13160" y="1655"/>
                      <a:pt x="17582" y="0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40" name="Google Shape;4240;p25"/>
              <p:cNvSpPr/>
              <p:nvPr/>
            </p:nvSpPr>
            <p:spPr>
              <a:xfrm>
                <a:off x="9846371" y="3914907"/>
                <a:ext cx="29356" cy="40821"/>
              </a:xfrm>
              <a:custGeom>
                <a:rect b="b" l="l" r="r" t="t"/>
                <a:pathLst>
                  <a:path extrusionOk="0" h="40821" w="29356">
                    <a:moveTo>
                      <a:pt x="8" y="29041"/>
                    </a:moveTo>
                    <a:cubicBezTo>
                      <a:pt x="280" y="23873"/>
                      <a:pt x="1365" y="18781"/>
                      <a:pt x="3224" y="13951"/>
                    </a:cubicBezTo>
                    <a:cubicBezTo>
                      <a:pt x="6200" y="6340"/>
                      <a:pt x="12575" y="2298"/>
                      <a:pt x="20009" y="350"/>
                    </a:cubicBezTo>
                    <a:cubicBezTo>
                      <a:pt x="26864" y="-1447"/>
                      <a:pt x="30956" y="3913"/>
                      <a:pt x="28762" y="11114"/>
                    </a:cubicBezTo>
                    <a:cubicBezTo>
                      <a:pt x="27589" y="14960"/>
                      <a:pt x="24833" y="17419"/>
                      <a:pt x="21346" y="19097"/>
                    </a:cubicBezTo>
                    <a:cubicBezTo>
                      <a:pt x="18080" y="20648"/>
                      <a:pt x="14719" y="22067"/>
                      <a:pt x="11131" y="22672"/>
                    </a:cubicBezTo>
                    <a:cubicBezTo>
                      <a:pt x="9277" y="22981"/>
                      <a:pt x="8483" y="23801"/>
                      <a:pt x="8609" y="25674"/>
                    </a:cubicBezTo>
                    <a:cubicBezTo>
                      <a:pt x="8691" y="26834"/>
                      <a:pt x="8520" y="28013"/>
                      <a:pt x="8571" y="29180"/>
                    </a:cubicBezTo>
                    <a:cubicBezTo>
                      <a:pt x="8773" y="34041"/>
                      <a:pt x="11970" y="36311"/>
                      <a:pt x="16667" y="34937"/>
                    </a:cubicBezTo>
                    <a:cubicBezTo>
                      <a:pt x="19619" y="34073"/>
                      <a:pt x="22185" y="32414"/>
                      <a:pt x="24726" y="30775"/>
                    </a:cubicBezTo>
                    <a:cubicBezTo>
                      <a:pt x="25218" y="30453"/>
                      <a:pt x="25741" y="29602"/>
                      <a:pt x="26410" y="30567"/>
                    </a:cubicBezTo>
                    <a:cubicBezTo>
                      <a:pt x="26921" y="31305"/>
                      <a:pt x="27173" y="32004"/>
                      <a:pt x="26227" y="32654"/>
                    </a:cubicBezTo>
                    <a:cubicBezTo>
                      <a:pt x="22097" y="35492"/>
                      <a:pt x="18231" y="38827"/>
                      <a:pt x="13269" y="40189"/>
                    </a:cubicBezTo>
                    <a:cubicBezTo>
                      <a:pt x="4825" y="42491"/>
                      <a:pt x="-226" y="38449"/>
                      <a:pt x="8" y="29041"/>
                    </a:cubicBezTo>
                    <a:close/>
                    <a:moveTo>
                      <a:pt x="9391" y="20585"/>
                    </a:moveTo>
                    <a:cubicBezTo>
                      <a:pt x="17342" y="18737"/>
                      <a:pt x="21762" y="14657"/>
                      <a:pt x="22109" y="9090"/>
                    </a:cubicBezTo>
                    <a:cubicBezTo>
                      <a:pt x="22229" y="7147"/>
                      <a:pt x="22071" y="5230"/>
                      <a:pt x="19978" y="4367"/>
                    </a:cubicBezTo>
                    <a:cubicBezTo>
                      <a:pt x="18023" y="3559"/>
                      <a:pt x="16333" y="4367"/>
                      <a:pt x="14933" y="5741"/>
                    </a:cubicBezTo>
                    <a:cubicBezTo>
                      <a:pt x="13711" y="7001"/>
                      <a:pt x="12770" y="8505"/>
                      <a:pt x="12171" y="10155"/>
                    </a:cubicBezTo>
                    <a:cubicBezTo>
                      <a:pt x="10809" y="13365"/>
                      <a:pt x="10154" y="16770"/>
                      <a:pt x="9391" y="20560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41" name="Google Shape;4241;p25"/>
              <p:cNvSpPr/>
              <p:nvPr/>
            </p:nvSpPr>
            <p:spPr>
              <a:xfrm>
                <a:off x="9974948" y="3914899"/>
                <a:ext cx="29383" cy="40770"/>
              </a:xfrm>
              <a:custGeom>
                <a:rect b="b" l="l" r="r" t="t"/>
                <a:pathLst>
                  <a:path extrusionOk="0" h="40770" w="29383">
                    <a:moveTo>
                      <a:pt x="4" y="29257"/>
                    </a:moveTo>
                    <a:cubicBezTo>
                      <a:pt x="528" y="24250"/>
                      <a:pt x="1265" y="18537"/>
                      <a:pt x="3636" y="13259"/>
                    </a:cubicBezTo>
                    <a:cubicBezTo>
                      <a:pt x="6846" y="6115"/>
                      <a:pt x="12937" y="2149"/>
                      <a:pt x="20164" y="326"/>
                    </a:cubicBezTo>
                    <a:cubicBezTo>
                      <a:pt x="26892" y="-1370"/>
                      <a:pt x="30883" y="3757"/>
                      <a:pt x="28853" y="10876"/>
                    </a:cubicBezTo>
                    <a:cubicBezTo>
                      <a:pt x="27895" y="14180"/>
                      <a:pt x="25612" y="16941"/>
                      <a:pt x="22547" y="18506"/>
                    </a:cubicBezTo>
                    <a:cubicBezTo>
                      <a:pt x="19119" y="20515"/>
                      <a:pt x="15375" y="21928"/>
                      <a:pt x="11474" y="22686"/>
                    </a:cubicBezTo>
                    <a:cubicBezTo>
                      <a:pt x="9671" y="22995"/>
                      <a:pt x="8731" y="23720"/>
                      <a:pt x="8788" y="25612"/>
                    </a:cubicBezTo>
                    <a:cubicBezTo>
                      <a:pt x="8826" y="26785"/>
                      <a:pt x="8675" y="27958"/>
                      <a:pt x="8719" y="29124"/>
                    </a:cubicBezTo>
                    <a:cubicBezTo>
                      <a:pt x="8902" y="34081"/>
                      <a:pt x="12010" y="36313"/>
                      <a:pt x="16752" y="34900"/>
                    </a:cubicBezTo>
                    <a:cubicBezTo>
                      <a:pt x="19697" y="34024"/>
                      <a:pt x="22264" y="32378"/>
                      <a:pt x="24798" y="30713"/>
                    </a:cubicBezTo>
                    <a:cubicBezTo>
                      <a:pt x="25290" y="30386"/>
                      <a:pt x="25833" y="29591"/>
                      <a:pt x="26469" y="30594"/>
                    </a:cubicBezTo>
                    <a:cubicBezTo>
                      <a:pt x="26955" y="31363"/>
                      <a:pt x="27163" y="32031"/>
                      <a:pt x="26217" y="32668"/>
                    </a:cubicBezTo>
                    <a:cubicBezTo>
                      <a:pt x="21967" y="35531"/>
                      <a:pt x="18020" y="38974"/>
                      <a:pt x="12906" y="40235"/>
                    </a:cubicBezTo>
                    <a:cubicBezTo>
                      <a:pt x="4708" y="42291"/>
                      <a:pt x="-166" y="38381"/>
                      <a:pt x="4" y="29257"/>
                    </a:cubicBezTo>
                    <a:close/>
                    <a:moveTo>
                      <a:pt x="9255" y="20511"/>
                    </a:moveTo>
                    <a:cubicBezTo>
                      <a:pt x="16065" y="19660"/>
                      <a:pt x="20668" y="16097"/>
                      <a:pt x="21866" y="10705"/>
                    </a:cubicBezTo>
                    <a:cubicBezTo>
                      <a:pt x="22383" y="8448"/>
                      <a:pt x="22825" y="5787"/>
                      <a:pt x="20113" y="4589"/>
                    </a:cubicBezTo>
                    <a:cubicBezTo>
                      <a:pt x="17635" y="3492"/>
                      <a:pt x="15655" y="4892"/>
                      <a:pt x="14085" y="6853"/>
                    </a:cubicBezTo>
                    <a:cubicBezTo>
                      <a:pt x="12938" y="8321"/>
                      <a:pt x="12082" y="9994"/>
                      <a:pt x="11563" y="11784"/>
                    </a:cubicBezTo>
                    <a:cubicBezTo>
                      <a:pt x="10749" y="14546"/>
                      <a:pt x="10087" y="17358"/>
                      <a:pt x="9255" y="20511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42" name="Google Shape;4242;p25"/>
              <p:cNvSpPr/>
              <p:nvPr/>
            </p:nvSpPr>
            <p:spPr>
              <a:xfrm>
                <a:off x="10200505" y="3914860"/>
                <a:ext cx="29392" cy="40814"/>
              </a:xfrm>
              <a:custGeom>
                <a:rect b="b" l="l" r="r" t="t"/>
                <a:pathLst>
                  <a:path extrusionOk="0" h="40814" w="29392">
                    <a:moveTo>
                      <a:pt x="3" y="29491"/>
                    </a:moveTo>
                    <a:cubicBezTo>
                      <a:pt x="243" y="24037"/>
                      <a:pt x="1397" y="18662"/>
                      <a:pt x="3408" y="13588"/>
                    </a:cubicBezTo>
                    <a:cubicBezTo>
                      <a:pt x="6460" y="6204"/>
                      <a:pt x="12778" y="2282"/>
                      <a:pt x="20062" y="346"/>
                    </a:cubicBezTo>
                    <a:cubicBezTo>
                      <a:pt x="26790" y="-1413"/>
                      <a:pt x="30876" y="3758"/>
                      <a:pt x="28890" y="10763"/>
                    </a:cubicBezTo>
                    <a:cubicBezTo>
                      <a:pt x="27956" y="13947"/>
                      <a:pt x="25793" y="16631"/>
                      <a:pt x="22886" y="18229"/>
                    </a:cubicBezTo>
                    <a:cubicBezTo>
                      <a:pt x="19261" y="20367"/>
                      <a:pt x="15433" y="22120"/>
                      <a:pt x="11221" y="22732"/>
                    </a:cubicBezTo>
                    <a:cubicBezTo>
                      <a:pt x="9399" y="22990"/>
                      <a:pt x="8598" y="23709"/>
                      <a:pt x="8654" y="25632"/>
                    </a:cubicBezTo>
                    <a:cubicBezTo>
                      <a:pt x="8749" y="28735"/>
                      <a:pt x="7721" y="32222"/>
                      <a:pt x="10861" y="34347"/>
                    </a:cubicBezTo>
                    <a:cubicBezTo>
                      <a:pt x="14166" y="36585"/>
                      <a:pt x="17363" y="34851"/>
                      <a:pt x="20402" y="33287"/>
                    </a:cubicBezTo>
                    <a:cubicBezTo>
                      <a:pt x="21953" y="32493"/>
                      <a:pt x="23404" y="31509"/>
                      <a:pt x="24911" y="30626"/>
                    </a:cubicBezTo>
                    <a:cubicBezTo>
                      <a:pt x="25453" y="30305"/>
                      <a:pt x="26020" y="29643"/>
                      <a:pt x="26537" y="30702"/>
                    </a:cubicBezTo>
                    <a:cubicBezTo>
                      <a:pt x="26853" y="31332"/>
                      <a:pt x="27206" y="31963"/>
                      <a:pt x="26418" y="32531"/>
                    </a:cubicBezTo>
                    <a:cubicBezTo>
                      <a:pt x="21241" y="36062"/>
                      <a:pt x="16448" y="40432"/>
                      <a:pt x="9733" y="40791"/>
                    </a:cubicBezTo>
                    <a:cubicBezTo>
                      <a:pt x="3364" y="41157"/>
                      <a:pt x="-117" y="37203"/>
                      <a:pt x="3" y="29491"/>
                    </a:cubicBezTo>
                    <a:close/>
                    <a:moveTo>
                      <a:pt x="9254" y="20764"/>
                    </a:moveTo>
                    <a:cubicBezTo>
                      <a:pt x="15559" y="19698"/>
                      <a:pt x="19797" y="16760"/>
                      <a:pt x="21726" y="11186"/>
                    </a:cubicBezTo>
                    <a:cubicBezTo>
                      <a:pt x="22527" y="8872"/>
                      <a:pt x="22987" y="6065"/>
                      <a:pt x="20238" y="4691"/>
                    </a:cubicBezTo>
                    <a:cubicBezTo>
                      <a:pt x="17678" y="3430"/>
                      <a:pt x="15446" y="4842"/>
                      <a:pt x="13932" y="6986"/>
                    </a:cubicBezTo>
                    <a:cubicBezTo>
                      <a:pt x="12917" y="8396"/>
                      <a:pt x="12123" y="9955"/>
                      <a:pt x="11587" y="11608"/>
                    </a:cubicBezTo>
                    <a:cubicBezTo>
                      <a:pt x="10691" y="14452"/>
                      <a:pt x="10092" y="17391"/>
                      <a:pt x="9254" y="20764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43" name="Google Shape;4243;p25"/>
              <p:cNvSpPr/>
              <p:nvPr/>
            </p:nvSpPr>
            <p:spPr>
              <a:xfrm>
                <a:off x="10231612" y="3914845"/>
                <a:ext cx="32309" cy="40880"/>
              </a:xfrm>
              <a:custGeom>
                <a:rect b="b" l="l" r="r" t="t"/>
                <a:pathLst>
                  <a:path extrusionOk="0" h="40880" w="32309">
                    <a:moveTo>
                      <a:pt x="10281" y="31518"/>
                    </a:moveTo>
                    <a:cubicBezTo>
                      <a:pt x="14751" y="30377"/>
                      <a:pt x="19153" y="31518"/>
                      <a:pt x="23523" y="32205"/>
                    </a:cubicBezTo>
                    <a:cubicBezTo>
                      <a:pt x="26209" y="32628"/>
                      <a:pt x="27754" y="32306"/>
                      <a:pt x="28271" y="29444"/>
                    </a:cubicBezTo>
                    <a:cubicBezTo>
                      <a:pt x="28454" y="28422"/>
                      <a:pt x="28851" y="27142"/>
                      <a:pt x="30289" y="27735"/>
                    </a:cubicBezTo>
                    <a:cubicBezTo>
                      <a:pt x="31726" y="28327"/>
                      <a:pt x="30459" y="29368"/>
                      <a:pt x="30326" y="30125"/>
                    </a:cubicBezTo>
                    <a:cubicBezTo>
                      <a:pt x="29898" y="32533"/>
                      <a:pt x="29065" y="34885"/>
                      <a:pt x="28763" y="37307"/>
                    </a:cubicBezTo>
                    <a:cubicBezTo>
                      <a:pt x="28353" y="40378"/>
                      <a:pt x="26606" y="41090"/>
                      <a:pt x="23876" y="40832"/>
                    </a:cubicBezTo>
                    <a:cubicBezTo>
                      <a:pt x="19064" y="40384"/>
                      <a:pt x="14537" y="38719"/>
                      <a:pt x="9833" y="37817"/>
                    </a:cubicBezTo>
                    <a:cubicBezTo>
                      <a:pt x="7241" y="37319"/>
                      <a:pt x="4744" y="37275"/>
                      <a:pt x="2361" y="38694"/>
                    </a:cubicBezTo>
                    <a:cubicBezTo>
                      <a:pt x="1881" y="38978"/>
                      <a:pt x="1352" y="39955"/>
                      <a:pt x="633" y="39079"/>
                    </a:cubicBezTo>
                    <a:cubicBezTo>
                      <a:pt x="2" y="38322"/>
                      <a:pt x="-313" y="37433"/>
                      <a:pt x="437" y="36556"/>
                    </a:cubicBezTo>
                    <a:cubicBezTo>
                      <a:pt x="1276" y="35568"/>
                      <a:pt x="2121" y="34589"/>
                      <a:pt x="2960" y="33618"/>
                    </a:cubicBezTo>
                    <a:lnTo>
                      <a:pt x="24311" y="8925"/>
                    </a:lnTo>
                    <a:cubicBezTo>
                      <a:pt x="18636" y="9946"/>
                      <a:pt x="14032" y="8925"/>
                      <a:pt x="9379" y="8458"/>
                    </a:cubicBezTo>
                    <a:cubicBezTo>
                      <a:pt x="7159" y="8231"/>
                      <a:pt x="6226" y="9404"/>
                      <a:pt x="5766" y="11308"/>
                    </a:cubicBezTo>
                    <a:cubicBezTo>
                      <a:pt x="5532" y="12349"/>
                      <a:pt x="5078" y="13118"/>
                      <a:pt x="3874" y="12828"/>
                    </a:cubicBezTo>
                    <a:cubicBezTo>
                      <a:pt x="2159" y="12424"/>
                      <a:pt x="3369" y="11359"/>
                      <a:pt x="3540" y="10665"/>
                    </a:cubicBezTo>
                    <a:cubicBezTo>
                      <a:pt x="4032" y="8622"/>
                      <a:pt x="4650" y="6610"/>
                      <a:pt x="5249" y="4599"/>
                    </a:cubicBezTo>
                    <a:cubicBezTo>
                      <a:pt x="6548" y="254"/>
                      <a:pt x="7771" y="-553"/>
                      <a:pt x="12355" y="305"/>
                    </a:cubicBezTo>
                    <a:cubicBezTo>
                      <a:pt x="15445" y="879"/>
                      <a:pt x="18484" y="1755"/>
                      <a:pt x="21555" y="2480"/>
                    </a:cubicBezTo>
                    <a:cubicBezTo>
                      <a:pt x="24758" y="3237"/>
                      <a:pt x="28012" y="4214"/>
                      <a:pt x="30415" y="752"/>
                    </a:cubicBezTo>
                    <a:cubicBezTo>
                      <a:pt x="30635" y="343"/>
                      <a:pt x="31152" y="192"/>
                      <a:pt x="31562" y="415"/>
                    </a:cubicBezTo>
                    <a:cubicBezTo>
                      <a:pt x="31581" y="426"/>
                      <a:pt x="31600" y="437"/>
                      <a:pt x="31619" y="450"/>
                    </a:cubicBezTo>
                    <a:cubicBezTo>
                      <a:pt x="32168" y="706"/>
                      <a:pt x="32439" y="1331"/>
                      <a:pt x="32250" y="1906"/>
                    </a:cubicBezTo>
                    <a:cubicBezTo>
                      <a:pt x="31745" y="3691"/>
                      <a:pt x="31228" y="5381"/>
                      <a:pt x="29904" y="6882"/>
                    </a:cubicBezTo>
                    <a:cubicBezTo>
                      <a:pt x="22968" y="14770"/>
                      <a:pt x="16107" y="22778"/>
                      <a:pt x="9234" y="30742"/>
                    </a:cubicBezTo>
                    <a:cubicBezTo>
                      <a:pt x="8975" y="31047"/>
                      <a:pt x="8736" y="31365"/>
                      <a:pt x="8515" y="31695"/>
                    </a:cubicBezTo>
                    <a:cubicBezTo>
                      <a:pt x="9139" y="32218"/>
                      <a:pt x="9707" y="31764"/>
                      <a:pt x="10281" y="31518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44" name="Google Shape;4244;p25"/>
              <p:cNvSpPr/>
              <p:nvPr/>
            </p:nvSpPr>
            <p:spPr>
              <a:xfrm>
                <a:off x="10008191" y="3914944"/>
                <a:ext cx="29217" cy="40380"/>
              </a:xfrm>
              <a:custGeom>
                <a:rect b="b" l="l" r="r" t="t"/>
                <a:pathLst>
                  <a:path extrusionOk="0" h="40380" w="29217">
                    <a:moveTo>
                      <a:pt x="13437" y="16329"/>
                    </a:moveTo>
                    <a:cubicBezTo>
                      <a:pt x="15959" y="13876"/>
                      <a:pt x="16514" y="11367"/>
                      <a:pt x="17630" y="9185"/>
                    </a:cubicBezTo>
                    <a:cubicBezTo>
                      <a:pt x="19232" y="6032"/>
                      <a:pt x="20972" y="2999"/>
                      <a:pt x="24087" y="1082"/>
                    </a:cubicBezTo>
                    <a:cubicBezTo>
                      <a:pt x="25399" y="269"/>
                      <a:pt x="26956" y="-444"/>
                      <a:pt x="28394" y="338"/>
                    </a:cubicBezTo>
                    <a:cubicBezTo>
                      <a:pt x="30128" y="1277"/>
                      <a:pt x="28577" y="2860"/>
                      <a:pt x="28627" y="4121"/>
                    </a:cubicBezTo>
                    <a:cubicBezTo>
                      <a:pt x="28671" y="5143"/>
                      <a:pt x="28261" y="6177"/>
                      <a:pt x="28123" y="7217"/>
                    </a:cubicBezTo>
                    <a:cubicBezTo>
                      <a:pt x="27763" y="9885"/>
                      <a:pt x="28690" y="13391"/>
                      <a:pt x="23501" y="11203"/>
                    </a:cubicBezTo>
                    <a:cubicBezTo>
                      <a:pt x="20789" y="10061"/>
                      <a:pt x="18677" y="12874"/>
                      <a:pt x="17271" y="15276"/>
                    </a:cubicBezTo>
                    <a:cubicBezTo>
                      <a:pt x="13853" y="21122"/>
                      <a:pt x="12459" y="27616"/>
                      <a:pt x="11274" y="34193"/>
                    </a:cubicBezTo>
                    <a:cubicBezTo>
                      <a:pt x="10971" y="35864"/>
                      <a:pt x="11444" y="38279"/>
                      <a:pt x="9931" y="38998"/>
                    </a:cubicBezTo>
                    <a:cubicBezTo>
                      <a:pt x="7793" y="40007"/>
                      <a:pt x="5201" y="40316"/>
                      <a:pt x="2786" y="40379"/>
                    </a:cubicBezTo>
                    <a:cubicBezTo>
                      <a:pt x="1046" y="40430"/>
                      <a:pt x="1910" y="38834"/>
                      <a:pt x="2156" y="37964"/>
                    </a:cubicBezTo>
                    <a:cubicBezTo>
                      <a:pt x="4142" y="30744"/>
                      <a:pt x="5397" y="23385"/>
                      <a:pt x="6570" y="16014"/>
                    </a:cubicBezTo>
                    <a:cubicBezTo>
                      <a:pt x="6759" y="15338"/>
                      <a:pt x="6891" y="14649"/>
                      <a:pt x="6967" y="13952"/>
                    </a:cubicBezTo>
                    <a:cubicBezTo>
                      <a:pt x="6967" y="12167"/>
                      <a:pt x="8272" y="9803"/>
                      <a:pt x="6532" y="8743"/>
                    </a:cubicBezTo>
                    <a:cubicBezTo>
                      <a:pt x="4791" y="7684"/>
                      <a:pt x="3562" y="10005"/>
                      <a:pt x="2118" y="10881"/>
                    </a:cubicBezTo>
                    <a:cubicBezTo>
                      <a:pt x="1620" y="11190"/>
                      <a:pt x="1210" y="12142"/>
                      <a:pt x="447" y="11222"/>
                    </a:cubicBezTo>
                    <a:cubicBezTo>
                      <a:pt x="-95" y="10748"/>
                      <a:pt x="-152" y="9923"/>
                      <a:pt x="321" y="9380"/>
                    </a:cubicBezTo>
                    <a:cubicBezTo>
                      <a:pt x="409" y="9282"/>
                      <a:pt x="504" y="9197"/>
                      <a:pt x="617" y="9128"/>
                    </a:cubicBezTo>
                    <a:cubicBezTo>
                      <a:pt x="4029" y="6095"/>
                      <a:pt x="7415" y="3024"/>
                      <a:pt x="11438" y="823"/>
                    </a:cubicBezTo>
                    <a:cubicBezTo>
                      <a:pt x="14181" y="-684"/>
                      <a:pt x="15644" y="193"/>
                      <a:pt x="15688" y="3384"/>
                    </a:cubicBezTo>
                    <a:cubicBezTo>
                      <a:pt x="15776" y="7501"/>
                      <a:pt x="14414" y="11455"/>
                      <a:pt x="13437" y="16329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45" name="Google Shape;4245;p25"/>
              <p:cNvSpPr/>
              <p:nvPr/>
            </p:nvSpPr>
            <p:spPr>
              <a:xfrm>
                <a:off x="9744056" y="3914882"/>
                <a:ext cx="19794" cy="40811"/>
              </a:xfrm>
              <a:custGeom>
                <a:rect b="b" l="l" r="r" t="t"/>
                <a:pathLst>
                  <a:path extrusionOk="0" h="40811" w="19794">
                    <a:moveTo>
                      <a:pt x="3108" y="35744"/>
                    </a:moveTo>
                    <a:cubicBezTo>
                      <a:pt x="3651" y="29772"/>
                      <a:pt x="5366" y="24046"/>
                      <a:pt x="6658" y="18233"/>
                    </a:cubicBezTo>
                    <a:cubicBezTo>
                      <a:pt x="7094" y="16297"/>
                      <a:pt x="7484" y="14348"/>
                      <a:pt x="7819" y="12387"/>
                    </a:cubicBezTo>
                    <a:cubicBezTo>
                      <a:pt x="8046" y="11076"/>
                      <a:pt x="9080" y="9379"/>
                      <a:pt x="7655" y="8541"/>
                    </a:cubicBezTo>
                    <a:cubicBezTo>
                      <a:pt x="6356" y="7790"/>
                      <a:pt x="5252" y="9581"/>
                      <a:pt x="3979" y="9978"/>
                    </a:cubicBezTo>
                    <a:cubicBezTo>
                      <a:pt x="2705" y="10376"/>
                      <a:pt x="1898" y="13005"/>
                      <a:pt x="485" y="11240"/>
                    </a:cubicBezTo>
                    <a:cubicBezTo>
                      <a:pt x="-1098" y="9285"/>
                      <a:pt x="1620" y="8856"/>
                      <a:pt x="2541" y="8087"/>
                    </a:cubicBezTo>
                    <a:cubicBezTo>
                      <a:pt x="5378" y="5665"/>
                      <a:pt x="8248" y="3231"/>
                      <a:pt x="11564" y="1440"/>
                    </a:cubicBezTo>
                    <a:cubicBezTo>
                      <a:pt x="13204" y="558"/>
                      <a:pt x="14976" y="-741"/>
                      <a:pt x="16760" y="532"/>
                    </a:cubicBezTo>
                    <a:cubicBezTo>
                      <a:pt x="18545" y="1806"/>
                      <a:pt x="18166" y="3824"/>
                      <a:pt x="17738" y="5716"/>
                    </a:cubicBezTo>
                    <a:cubicBezTo>
                      <a:pt x="15942" y="13703"/>
                      <a:pt x="14158" y="21677"/>
                      <a:pt x="12384" y="29640"/>
                    </a:cubicBezTo>
                    <a:cubicBezTo>
                      <a:pt x="12184" y="30435"/>
                      <a:pt x="12061" y="31248"/>
                      <a:pt x="12018" y="32067"/>
                    </a:cubicBezTo>
                    <a:cubicBezTo>
                      <a:pt x="11980" y="33650"/>
                      <a:pt x="12649" y="34325"/>
                      <a:pt x="14150" y="33328"/>
                    </a:cubicBezTo>
                    <a:cubicBezTo>
                      <a:pt x="15228" y="32635"/>
                      <a:pt x="16249" y="31847"/>
                      <a:pt x="17353" y="31197"/>
                    </a:cubicBezTo>
                    <a:cubicBezTo>
                      <a:pt x="17984" y="30844"/>
                      <a:pt x="18576" y="29741"/>
                      <a:pt x="19383" y="30806"/>
                    </a:cubicBezTo>
                    <a:cubicBezTo>
                      <a:pt x="20014" y="31645"/>
                      <a:pt x="19957" y="32484"/>
                      <a:pt x="18948" y="33171"/>
                    </a:cubicBezTo>
                    <a:cubicBezTo>
                      <a:pt x="15758" y="35334"/>
                      <a:pt x="12737" y="37787"/>
                      <a:pt x="9408" y="39697"/>
                    </a:cubicBezTo>
                    <a:cubicBezTo>
                      <a:pt x="5227" y="42106"/>
                      <a:pt x="2932" y="40530"/>
                      <a:pt x="3108" y="35744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46" name="Google Shape;4246;p25"/>
              <p:cNvSpPr/>
              <p:nvPr/>
            </p:nvSpPr>
            <p:spPr>
              <a:xfrm>
                <a:off x="10097246" y="3894708"/>
                <a:ext cx="17854" cy="15071"/>
              </a:xfrm>
              <a:custGeom>
                <a:rect b="b" l="l" r="r" t="t"/>
                <a:pathLst>
                  <a:path extrusionOk="0" h="15071" w="17854">
                    <a:moveTo>
                      <a:pt x="0" y="14905"/>
                    </a:moveTo>
                    <a:cubicBezTo>
                      <a:pt x="3910" y="10264"/>
                      <a:pt x="7422" y="5951"/>
                      <a:pt x="11104" y="1789"/>
                    </a:cubicBezTo>
                    <a:cubicBezTo>
                      <a:pt x="12712" y="-34"/>
                      <a:pt x="14749" y="-891"/>
                      <a:pt x="16780" y="1310"/>
                    </a:cubicBezTo>
                    <a:cubicBezTo>
                      <a:pt x="18495" y="3151"/>
                      <a:pt x="18154" y="5610"/>
                      <a:pt x="15777" y="7231"/>
                    </a:cubicBezTo>
                    <a:cubicBezTo>
                      <a:pt x="12132" y="9753"/>
                      <a:pt x="8349" y="12017"/>
                      <a:pt x="4641" y="14419"/>
                    </a:cubicBezTo>
                    <a:cubicBezTo>
                      <a:pt x="3386" y="15251"/>
                      <a:pt x="2018" y="15132"/>
                      <a:pt x="0" y="14905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47" name="Google Shape;4247;p25"/>
              <p:cNvSpPr/>
              <p:nvPr/>
            </p:nvSpPr>
            <p:spPr>
              <a:xfrm>
                <a:off x="9756253" y="3896120"/>
                <a:ext cx="9364" cy="11006"/>
              </a:xfrm>
              <a:custGeom>
                <a:rect b="b" l="l" r="r" t="t"/>
                <a:pathLst>
                  <a:path extrusionOk="0" h="11006" w="9364">
                    <a:moveTo>
                      <a:pt x="9362" y="4350"/>
                    </a:moveTo>
                    <a:cubicBezTo>
                      <a:pt x="9457" y="8077"/>
                      <a:pt x="7035" y="11122"/>
                      <a:pt x="4172" y="11003"/>
                    </a:cubicBezTo>
                    <a:cubicBezTo>
                      <a:pt x="1310" y="10883"/>
                      <a:pt x="99" y="9048"/>
                      <a:pt x="4" y="6368"/>
                    </a:cubicBezTo>
                    <a:cubicBezTo>
                      <a:pt x="-115" y="2881"/>
                      <a:pt x="2262" y="-146"/>
                      <a:pt x="5112" y="5"/>
                    </a:cubicBezTo>
                    <a:cubicBezTo>
                      <a:pt x="7962" y="157"/>
                      <a:pt x="9040" y="2112"/>
                      <a:pt x="9362" y="4350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</p:grpSp>
        <p:grpSp>
          <p:nvGrpSpPr>
            <p:cNvPr id="4248" name="Google Shape;4248;p25"/>
            <p:cNvGrpSpPr/>
            <p:nvPr/>
          </p:nvGrpSpPr>
          <p:grpSpPr>
            <a:xfrm>
              <a:off x="8765472" y="3624594"/>
              <a:ext cx="1177870" cy="856177"/>
              <a:chOff x="10429555" y="4488509"/>
              <a:chExt cx="691777" cy="502843"/>
            </a:xfrm>
          </p:grpSpPr>
          <p:sp>
            <p:nvSpPr>
              <p:cNvPr id="4249" name="Google Shape;4249;p25"/>
              <p:cNvSpPr/>
              <p:nvPr/>
            </p:nvSpPr>
            <p:spPr>
              <a:xfrm>
                <a:off x="10633634" y="4488509"/>
                <a:ext cx="286394" cy="286562"/>
              </a:xfrm>
              <a:custGeom>
                <a:rect b="b" l="l" r="r" t="t"/>
                <a:pathLst>
                  <a:path extrusionOk="0" h="286562" w="286394">
                    <a:moveTo>
                      <a:pt x="47" y="41"/>
                    </a:moveTo>
                    <a:lnTo>
                      <a:pt x="286394" y="0"/>
                    </a:lnTo>
                    <a:lnTo>
                      <a:pt x="286317" y="286562"/>
                    </a:lnTo>
                    <a:lnTo>
                      <a:pt x="0" y="286562"/>
                    </a:lnTo>
                    <a:lnTo>
                      <a:pt x="47" y="41"/>
                    </a:lnTo>
                    <a:close/>
                  </a:path>
                </a:pathLst>
              </a:custGeom>
              <a:solidFill>
                <a:srgbClr val="E0E5E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50" name="Google Shape;4250;p25"/>
              <p:cNvSpPr/>
              <p:nvPr/>
            </p:nvSpPr>
            <p:spPr>
              <a:xfrm>
                <a:off x="10633634" y="4537681"/>
                <a:ext cx="286325" cy="237389"/>
              </a:xfrm>
              <a:custGeom>
                <a:rect b="b" l="l" r="r" t="t"/>
                <a:pathLst>
                  <a:path extrusionOk="0" h="237389" w="286325">
                    <a:moveTo>
                      <a:pt x="80685" y="0"/>
                    </a:moveTo>
                    <a:lnTo>
                      <a:pt x="286312" y="181039"/>
                    </a:lnTo>
                    <a:cubicBezTo>
                      <a:pt x="286365" y="195330"/>
                      <a:pt x="286241" y="214152"/>
                      <a:pt x="286312" y="237390"/>
                    </a:cubicBezTo>
                    <a:lnTo>
                      <a:pt x="0" y="237390"/>
                    </a:lnTo>
                    <a:lnTo>
                      <a:pt x="59" y="19664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51" name="Google Shape;4251;p25"/>
              <p:cNvSpPr/>
              <p:nvPr/>
            </p:nvSpPr>
            <p:spPr>
              <a:xfrm>
                <a:off x="10715920" y="4637664"/>
                <a:ext cx="78688" cy="28961"/>
              </a:xfrm>
              <a:custGeom>
                <a:rect b="b" l="l" r="r" t="t"/>
                <a:pathLst>
                  <a:path extrusionOk="0" h="28961" w="78688">
                    <a:moveTo>
                      <a:pt x="49875" y="0"/>
                    </a:moveTo>
                    <a:lnTo>
                      <a:pt x="50549" y="1774"/>
                    </a:lnTo>
                    <a:cubicBezTo>
                      <a:pt x="51748" y="2052"/>
                      <a:pt x="52975" y="2188"/>
                      <a:pt x="54206" y="2182"/>
                    </a:cubicBezTo>
                    <a:lnTo>
                      <a:pt x="54206" y="3134"/>
                    </a:lnTo>
                    <a:lnTo>
                      <a:pt x="56226" y="2862"/>
                    </a:lnTo>
                    <a:lnTo>
                      <a:pt x="57035" y="5310"/>
                    </a:lnTo>
                    <a:lnTo>
                      <a:pt x="58123" y="6126"/>
                    </a:lnTo>
                    <a:cubicBezTo>
                      <a:pt x="58317" y="6090"/>
                      <a:pt x="58625" y="4458"/>
                      <a:pt x="59204" y="5038"/>
                    </a:cubicBezTo>
                    <a:lnTo>
                      <a:pt x="60285" y="8160"/>
                    </a:lnTo>
                    <a:cubicBezTo>
                      <a:pt x="61295" y="7711"/>
                      <a:pt x="65602" y="11974"/>
                      <a:pt x="65419" y="12512"/>
                    </a:cubicBezTo>
                    <a:lnTo>
                      <a:pt x="66500" y="12648"/>
                    </a:lnTo>
                    <a:lnTo>
                      <a:pt x="67581" y="14422"/>
                    </a:lnTo>
                    <a:lnTo>
                      <a:pt x="69743" y="14552"/>
                    </a:lnTo>
                    <a:cubicBezTo>
                      <a:pt x="69873" y="17733"/>
                      <a:pt x="75823" y="21334"/>
                      <a:pt x="78015" y="23794"/>
                    </a:cubicBezTo>
                    <a:lnTo>
                      <a:pt x="78688" y="23930"/>
                    </a:lnTo>
                    <a:lnTo>
                      <a:pt x="78688" y="27738"/>
                    </a:lnTo>
                    <a:cubicBezTo>
                      <a:pt x="72414" y="27046"/>
                      <a:pt x="41007" y="26857"/>
                      <a:pt x="34898" y="28140"/>
                    </a:cubicBezTo>
                    <a:lnTo>
                      <a:pt x="34762" y="27738"/>
                    </a:lnTo>
                    <a:lnTo>
                      <a:pt x="32736" y="28140"/>
                    </a:lnTo>
                    <a:lnTo>
                      <a:pt x="32600" y="27738"/>
                    </a:lnTo>
                    <a:lnTo>
                      <a:pt x="32192" y="28826"/>
                    </a:lnTo>
                    <a:lnTo>
                      <a:pt x="25162" y="28826"/>
                    </a:lnTo>
                    <a:cubicBezTo>
                      <a:pt x="25753" y="27679"/>
                      <a:pt x="23301" y="27951"/>
                      <a:pt x="23945" y="28826"/>
                    </a:cubicBezTo>
                    <a:cubicBezTo>
                      <a:pt x="22468" y="28016"/>
                      <a:pt x="20241" y="28471"/>
                      <a:pt x="18675" y="28826"/>
                    </a:cubicBezTo>
                    <a:lnTo>
                      <a:pt x="18539" y="27738"/>
                    </a:lnTo>
                    <a:lnTo>
                      <a:pt x="16513" y="28554"/>
                    </a:lnTo>
                    <a:lnTo>
                      <a:pt x="16247" y="27738"/>
                    </a:lnTo>
                    <a:lnTo>
                      <a:pt x="15302" y="28826"/>
                    </a:lnTo>
                    <a:lnTo>
                      <a:pt x="10428" y="28826"/>
                    </a:lnTo>
                    <a:lnTo>
                      <a:pt x="9754" y="27738"/>
                    </a:lnTo>
                    <a:cubicBezTo>
                      <a:pt x="9459" y="27738"/>
                      <a:pt x="8041" y="30399"/>
                      <a:pt x="8271" y="27874"/>
                    </a:cubicBezTo>
                    <a:cubicBezTo>
                      <a:pt x="5548" y="28359"/>
                      <a:pt x="2771" y="28241"/>
                      <a:pt x="0" y="28140"/>
                    </a:cubicBezTo>
                    <a:lnTo>
                      <a:pt x="0" y="23504"/>
                    </a:lnTo>
                    <a:lnTo>
                      <a:pt x="951" y="23912"/>
                    </a:lnTo>
                    <a:cubicBezTo>
                      <a:pt x="2066" y="22082"/>
                      <a:pt x="2496" y="19916"/>
                      <a:pt x="2162" y="17798"/>
                    </a:cubicBezTo>
                    <a:lnTo>
                      <a:pt x="3125" y="17798"/>
                    </a:lnTo>
                    <a:cubicBezTo>
                      <a:pt x="4307" y="14729"/>
                      <a:pt x="5713" y="11371"/>
                      <a:pt x="5424" y="8012"/>
                    </a:cubicBezTo>
                    <a:lnTo>
                      <a:pt x="6375" y="8284"/>
                    </a:lnTo>
                    <a:cubicBezTo>
                      <a:pt x="7273" y="7533"/>
                      <a:pt x="8058" y="6215"/>
                      <a:pt x="7592" y="5026"/>
                    </a:cubicBezTo>
                    <a:lnTo>
                      <a:pt x="8537" y="5026"/>
                    </a:lnTo>
                    <a:lnTo>
                      <a:pt x="8673" y="3252"/>
                    </a:lnTo>
                    <a:cubicBezTo>
                      <a:pt x="10114" y="2413"/>
                      <a:pt x="12265" y="1821"/>
                      <a:pt x="13943" y="2164"/>
                    </a:cubicBezTo>
                    <a:lnTo>
                      <a:pt x="14215" y="3252"/>
                    </a:lnTo>
                    <a:lnTo>
                      <a:pt x="14752" y="1756"/>
                    </a:lnTo>
                    <a:cubicBezTo>
                      <a:pt x="16619" y="1892"/>
                      <a:pt x="18197" y="3784"/>
                      <a:pt x="19349" y="3252"/>
                    </a:cubicBezTo>
                    <a:cubicBezTo>
                      <a:pt x="19260" y="1478"/>
                      <a:pt x="25564" y="1685"/>
                      <a:pt x="26781" y="1756"/>
                    </a:cubicBezTo>
                    <a:lnTo>
                      <a:pt x="26917" y="2164"/>
                    </a:lnTo>
                    <a:lnTo>
                      <a:pt x="28400" y="1076"/>
                    </a:lnTo>
                    <a:cubicBezTo>
                      <a:pt x="28937" y="544"/>
                      <a:pt x="30763" y="2064"/>
                      <a:pt x="29345" y="2028"/>
                    </a:cubicBezTo>
                    <a:lnTo>
                      <a:pt x="31779" y="3252"/>
                    </a:lnTo>
                    <a:lnTo>
                      <a:pt x="32322" y="2164"/>
                    </a:lnTo>
                    <a:cubicBezTo>
                      <a:pt x="34999" y="337"/>
                      <a:pt x="37214" y="1863"/>
                      <a:pt x="40340" y="1147"/>
                    </a:cubicBezTo>
                    <a:lnTo>
                      <a:pt x="40529" y="2850"/>
                    </a:lnTo>
                    <a:lnTo>
                      <a:pt x="44487" y="3252"/>
                    </a:lnTo>
                    <a:lnTo>
                      <a:pt x="45025" y="2164"/>
                    </a:lnTo>
                    <a:lnTo>
                      <a:pt x="46242" y="3252"/>
                    </a:lnTo>
                    <a:lnTo>
                      <a:pt x="47866" y="2028"/>
                    </a:lnTo>
                    <a:lnTo>
                      <a:pt x="47459" y="1484"/>
                    </a:lnTo>
                    <a:lnTo>
                      <a:pt x="48404" y="674"/>
                    </a:lnTo>
                    <a:lnTo>
                      <a:pt x="48812" y="1076"/>
                    </a:lnTo>
                    <a:close/>
                  </a:path>
                </a:pathLst>
              </a:custGeom>
              <a:solidFill>
                <a:srgbClr val="FFD23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52" name="Google Shape;4252;p25"/>
              <p:cNvSpPr/>
              <p:nvPr/>
            </p:nvSpPr>
            <p:spPr>
              <a:xfrm>
                <a:off x="10694327" y="4686952"/>
                <a:ext cx="157009" cy="31555"/>
              </a:xfrm>
              <a:custGeom>
                <a:rect b="b" l="l" r="r" t="t"/>
                <a:pathLst>
                  <a:path extrusionOk="0" h="31555" w="157009">
                    <a:moveTo>
                      <a:pt x="138459" y="7223"/>
                    </a:moveTo>
                    <a:cubicBezTo>
                      <a:pt x="138459" y="7223"/>
                      <a:pt x="138146" y="8506"/>
                      <a:pt x="139050" y="8477"/>
                    </a:cubicBezTo>
                    <a:cubicBezTo>
                      <a:pt x="139511" y="8477"/>
                      <a:pt x="139688" y="9239"/>
                      <a:pt x="140308" y="9068"/>
                    </a:cubicBezTo>
                    <a:cubicBezTo>
                      <a:pt x="141236" y="8814"/>
                      <a:pt x="140982" y="9559"/>
                      <a:pt x="140982" y="9559"/>
                    </a:cubicBezTo>
                    <a:cubicBezTo>
                      <a:pt x="140982" y="9559"/>
                      <a:pt x="141880" y="9712"/>
                      <a:pt x="141431" y="10292"/>
                    </a:cubicBezTo>
                    <a:cubicBezTo>
                      <a:pt x="141123" y="10682"/>
                      <a:pt x="142228" y="11173"/>
                      <a:pt x="142228" y="11173"/>
                    </a:cubicBezTo>
                    <a:lnTo>
                      <a:pt x="143847" y="11132"/>
                    </a:lnTo>
                    <a:lnTo>
                      <a:pt x="144060" y="12060"/>
                    </a:lnTo>
                    <a:cubicBezTo>
                      <a:pt x="144669" y="12576"/>
                      <a:pt x="145152" y="13225"/>
                      <a:pt x="145472" y="13958"/>
                    </a:cubicBezTo>
                    <a:cubicBezTo>
                      <a:pt x="145889" y="14775"/>
                      <a:pt x="146497" y="15479"/>
                      <a:pt x="147244" y="16010"/>
                    </a:cubicBezTo>
                    <a:cubicBezTo>
                      <a:pt x="147244" y="16010"/>
                      <a:pt x="147528" y="16276"/>
                      <a:pt x="147953" y="15732"/>
                    </a:cubicBezTo>
                    <a:cubicBezTo>
                      <a:pt x="148378" y="15188"/>
                      <a:pt x="148544" y="15300"/>
                      <a:pt x="148544" y="15300"/>
                    </a:cubicBezTo>
                    <a:cubicBezTo>
                      <a:pt x="149151" y="16038"/>
                      <a:pt x="149878" y="16667"/>
                      <a:pt x="150694" y="17163"/>
                    </a:cubicBezTo>
                    <a:cubicBezTo>
                      <a:pt x="151155" y="17470"/>
                      <a:pt x="150694" y="18428"/>
                      <a:pt x="151959" y="18795"/>
                    </a:cubicBezTo>
                    <a:cubicBezTo>
                      <a:pt x="152605" y="19063"/>
                      <a:pt x="153214" y="19413"/>
                      <a:pt x="153772" y="19835"/>
                    </a:cubicBezTo>
                    <a:lnTo>
                      <a:pt x="152998" y="20687"/>
                    </a:lnTo>
                    <a:cubicBezTo>
                      <a:pt x="153258" y="21077"/>
                      <a:pt x="154511" y="21190"/>
                      <a:pt x="154570" y="21663"/>
                    </a:cubicBezTo>
                    <a:cubicBezTo>
                      <a:pt x="154919" y="24365"/>
                      <a:pt x="156809" y="23218"/>
                      <a:pt x="156809" y="23218"/>
                    </a:cubicBezTo>
                    <a:cubicBezTo>
                      <a:pt x="156809" y="23218"/>
                      <a:pt x="157341" y="23762"/>
                      <a:pt x="156673" y="24814"/>
                    </a:cubicBezTo>
                    <a:cubicBezTo>
                      <a:pt x="156006" y="25867"/>
                      <a:pt x="156537" y="26316"/>
                      <a:pt x="156537" y="26316"/>
                    </a:cubicBezTo>
                    <a:cubicBezTo>
                      <a:pt x="156150" y="27251"/>
                      <a:pt x="155984" y="28263"/>
                      <a:pt x="156053" y="29273"/>
                    </a:cubicBezTo>
                    <a:cubicBezTo>
                      <a:pt x="156205" y="30063"/>
                      <a:pt x="156459" y="30830"/>
                      <a:pt x="156809" y="31555"/>
                    </a:cubicBezTo>
                    <a:cubicBezTo>
                      <a:pt x="156809" y="31555"/>
                      <a:pt x="154493" y="31555"/>
                      <a:pt x="152975" y="30331"/>
                    </a:cubicBezTo>
                    <a:cubicBezTo>
                      <a:pt x="152289" y="29781"/>
                      <a:pt x="151415" y="29704"/>
                      <a:pt x="150812" y="28936"/>
                    </a:cubicBezTo>
                    <a:cubicBezTo>
                      <a:pt x="149885" y="27753"/>
                      <a:pt x="149300" y="28486"/>
                      <a:pt x="149300" y="28486"/>
                    </a:cubicBezTo>
                    <a:lnTo>
                      <a:pt x="148118" y="29486"/>
                    </a:lnTo>
                    <a:cubicBezTo>
                      <a:pt x="147740" y="28924"/>
                      <a:pt x="147268" y="28232"/>
                      <a:pt x="143770" y="29361"/>
                    </a:cubicBezTo>
                    <a:cubicBezTo>
                      <a:pt x="140273" y="30491"/>
                      <a:pt x="141637" y="29799"/>
                      <a:pt x="140042" y="29953"/>
                    </a:cubicBezTo>
                    <a:cubicBezTo>
                      <a:pt x="139027" y="30108"/>
                      <a:pt x="137989" y="29972"/>
                      <a:pt x="137047" y="29562"/>
                    </a:cubicBezTo>
                    <a:cubicBezTo>
                      <a:pt x="136314" y="29284"/>
                      <a:pt x="135615" y="28925"/>
                      <a:pt x="134961" y="28492"/>
                    </a:cubicBezTo>
                    <a:lnTo>
                      <a:pt x="133065" y="29491"/>
                    </a:lnTo>
                    <a:lnTo>
                      <a:pt x="130808" y="30183"/>
                    </a:lnTo>
                    <a:lnTo>
                      <a:pt x="130808" y="30597"/>
                    </a:lnTo>
                    <a:lnTo>
                      <a:pt x="127966" y="29663"/>
                    </a:lnTo>
                    <a:lnTo>
                      <a:pt x="125940" y="30142"/>
                    </a:lnTo>
                    <a:lnTo>
                      <a:pt x="125060" y="29302"/>
                    </a:lnTo>
                    <a:lnTo>
                      <a:pt x="123234" y="29101"/>
                    </a:lnTo>
                    <a:lnTo>
                      <a:pt x="121243" y="29491"/>
                    </a:lnTo>
                    <a:lnTo>
                      <a:pt x="120617" y="28664"/>
                    </a:lnTo>
                    <a:cubicBezTo>
                      <a:pt x="118254" y="29450"/>
                      <a:pt x="119282" y="30106"/>
                      <a:pt x="117161" y="29491"/>
                    </a:cubicBezTo>
                    <a:cubicBezTo>
                      <a:pt x="117161" y="29491"/>
                      <a:pt x="116180" y="28930"/>
                      <a:pt x="115896" y="29491"/>
                    </a:cubicBezTo>
                    <a:lnTo>
                      <a:pt x="115010" y="29302"/>
                    </a:lnTo>
                    <a:lnTo>
                      <a:pt x="114171" y="28545"/>
                    </a:lnTo>
                    <a:lnTo>
                      <a:pt x="113693" y="29663"/>
                    </a:lnTo>
                    <a:cubicBezTo>
                      <a:pt x="113462" y="28740"/>
                      <a:pt x="110473" y="29344"/>
                      <a:pt x="108411" y="30100"/>
                    </a:cubicBezTo>
                    <a:lnTo>
                      <a:pt x="106261" y="29704"/>
                    </a:lnTo>
                    <a:lnTo>
                      <a:pt x="104547" y="29184"/>
                    </a:lnTo>
                    <a:cubicBezTo>
                      <a:pt x="104247" y="28802"/>
                      <a:pt x="103693" y="28736"/>
                      <a:pt x="103311" y="29037"/>
                    </a:cubicBezTo>
                    <a:cubicBezTo>
                      <a:pt x="103299" y="29047"/>
                      <a:pt x="103288" y="29056"/>
                      <a:pt x="103277" y="29066"/>
                    </a:cubicBezTo>
                    <a:cubicBezTo>
                      <a:pt x="102361" y="29769"/>
                      <a:pt x="100855" y="29385"/>
                      <a:pt x="100855" y="29385"/>
                    </a:cubicBezTo>
                    <a:lnTo>
                      <a:pt x="98663" y="30024"/>
                    </a:lnTo>
                    <a:lnTo>
                      <a:pt x="96300" y="28900"/>
                    </a:lnTo>
                    <a:cubicBezTo>
                      <a:pt x="95603" y="29326"/>
                      <a:pt x="97558" y="30402"/>
                      <a:pt x="94321" y="29143"/>
                    </a:cubicBezTo>
                    <a:lnTo>
                      <a:pt x="92548" y="28451"/>
                    </a:lnTo>
                    <a:cubicBezTo>
                      <a:pt x="91308" y="30455"/>
                      <a:pt x="89003" y="29491"/>
                      <a:pt x="89003" y="29491"/>
                    </a:cubicBezTo>
                    <a:cubicBezTo>
                      <a:pt x="89003" y="29491"/>
                      <a:pt x="74511" y="29491"/>
                      <a:pt x="74275" y="29521"/>
                    </a:cubicBezTo>
                    <a:cubicBezTo>
                      <a:pt x="74039" y="29551"/>
                      <a:pt x="74021" y="29521"/>
                      <a:pt x="74015" y="29491"/>
                    </a:cubicBezTo>
                    <a:cubicBezTo>
                      <a:pt x="73938" y="29355"/>
                      <a:pt x="73601" y="29491"/>
                      <a:pt x="73601" y="29491"/>
                    </a:cubicBezTo>
                    <a:cubicBezTo>
                      <a:pt x="73601" y="29255"/>
                      <a:pt x="73725" y="29184"/>
                      <a:pt x="73601" y="29001"/>
                    </a:cubicBezTo>
                    <a:lnTo>
                      <a:pt x="72768" y="29491"/>
                    </a:lnTo>
                    <a:cubicBezTo>
                      <a:pt x="68946" y="30455"/>
                      <a:pt x="68089" y="29953"/>
                      <a:pt x="59948" y="28687"/>
                    </a:cubicBezTo>
                    <a:cubicBezTo>
                      <a:pt x="58837" y="29728"/>
                      <a:pt x="58489" y="30225"/>
                      <a:pt x="57331" y="29480"/>
                    </a:cubicBezTo>
                    <a:cubicBezTo>
                      <a:pt x="56976" y="29249"/>
                      <a:pt x="55688" y="28705"/>
                      <a:pt x="55688" y="28705"/>
                    </a:cubicBezTo>
                    <a:cubicBezTo>
                      <a:pt x="56031" y="29527"/>
                      <a:pt x="55860" y="29054"/>
                      <a:pt x="55316" y="29491"/>
                    </a:cubicBezTo>
                    <a:cubicBezTo>
                      <a:pt x="55145" y="29633"/>
                      <a:pt x="49408" y="28941"/>
                      <a:pt x="51488" y="29202"/>
                    </a:cubicBezTo>
                    <a:cubicBezTo>
                      <a:pt x="51836" y="29249"/>
                      <a:pt x="50779" y="28297"/>
                      <a:pt x="50779" y="28297"/>
                    </a:cubicBezTo>
                    <a:lnTo>
                      <a:pt x="50253" y="29083"/>
                    </a:lnTo>
                    <a:lnTo>
                      <a:pt x="47660" y="29438"/>
                    </a:lnTo>
                    <a:cubicBezTo>
                      <a:pt x="46679" y="29261"/>
                      <a:pt x="45940" y="29616"/>
                      <a:pt x="44676" y="30030"/>
                    </a:cubicBezTo>
                    <a:cubicBezTo>
                      <a:pt x="44586" y="29915"/>
                      <a:pt x="44511" y="29790"/>
                      <a:pt x="44451" y="29657"/>
                    </a:cubicBezTo>
                    <a:cubicBezTo>
                      <a:pt x="44404" y="29545"/>
                      <a:pt x="44156" y="29332"/>
                      <a:pt x="44156" y="29148"/>
                    </a:cubicBezTo>
                    <a:cubicBezTo>
                      <a:pt x="44137" y="29014"/>
                      <a:pt x="44059" y="28895"/>
                      <a:pt x="43943" y="28823"/>
                    </a:cubicBezTo>
                    <a:lnTo>
                      <a:pt x="42443" y="29456"/>
                    </a:lnTo>
                    <a:cubicBezTo>
                      <a:pt x="42443" y="29456"/>
                      <a:pt x="42614" y="28865"/>
                      <a:pt x="42124" y="28941"/>
                    </a:cubicBezTo>
                    <a:cubicBezTo>
                      <a:pt x="41633" y="29018"/>
                      <a:pt x="41710" y="28498"/>
                      <a:pt x="41710" y="28498"/>
                    </a:cubicBezTo>
                    <a:lnTo>
                      <a:pt x="41173" y="29456"/>
                    </a:lnTo>
                    <a:cubicBezTo>
                      <a:pt x="41173" y="29456"/>
                      <a:pt x="36446" y="29787"/>
                      <a:pt x="34674" y="29456"/>
                    </a:cubicBezTo>
                    <a:cubicBezTo>
                      <a:pt x="33739" y="29225"/>
                      <a:pt x="32752" y="29344"/>
                      <a:pt x="31897" y="29787"/>
                    </a:cubicBezTo>
                    <a:lnTo>
                      <a:pt x="31141" y="28604"/>
                    </a:lnTo>
                    <a:lnTo>
                      <a:pt x="29717" y="29899"/>
                    </a:lnTo>
                    <a:lnTo>
                      <a:pt x="27543" y="29450"/>
                    </a:lnTo>
                    <a:lnTo>
                      <a:pt x="26273" y="28693"/>
                    </a:lnTo>
                    <a:cubicBezTo>
                      <a:pt x="25428" y="28693"/>
                      <a:pt x="23602" y="30343"/>
                      <a:pt x="23082" y="29598"/>
                    </a:cubicBezTo>
                    <a:cubicBezTo>
                      <a:pt x="23017" y="29503"/>
                      <a:pt x="20861" y="28480"/>
                      <a:pt x="19538" y="29279"/>
                    </a:cubicBezTo>
                    <a:cubicBezTo>
                      <a:pt x="17452" y="30538"/>
                      <a:pt x="16306" y="28965"/>
                      <a:pt x="15544" y="30030"/>
                    </a:cubicBezTo>
                    <a:cubicBezTo>
                      <a:pt x="14622" y="30390"/>
                      <a:pt x="9854" y="28876"/>
                      <a:pt x="9323" y="28876"/>
                    </a:cubicBezTo>
                    <a:cubicBezTo>
                      <a:pt x="8998" y="28876"/>
                      <a:pt x="8413" y="29710"/>
                      <a:pt x="7940" y="29468"/>
                    </a:cubicBezTo>
                    <a:lnTo>
                      <a:pt x="5743" y="28752"/>
                    </a:lnTo>
                    <a:cubicBezTo>
                      <a:pt x="5010" y="29432"/>
                      <a:pt x="3734" y="28941"/>
                      <a:pt x="3722" y="28924"/>
                    </a:cubicBezTo>
                    <a:cubicBezTo>
                      <a:pt x="3444" y="28504"/>
                      <a:pt x="2735" y="28687"/>
                      <a:pt x="2735" y="28687"/>
                    </a:cubicBezTo>
                    <a:lnTo>
                      <a:pt x="0" y="28652"/>
                    </a:lnTo>
                    <a:cubicBezTo>
                      <a:pt x="594" y="27835"/>
                      <a:pt x="985" y="26889"/>
                      <a:pt x="1140" y="25890"/>
                    </a:cubicBezTo>
                    <a:cubicBezTo>
                      <a:pt x="1223" y="25063"/>
                      <a:pt x="1501" y="23277"/>
                      <a:pt x="1501" y="23277"/>
                    </a:cubicBezTo>
                    <a:cubicBezTo>
                      <a:pt x="1979" y="22544"/>
                      <a:pt x="1790" y="22041"/>
                      <a:pt x="1938" y="21503"/>
                    </a:cubicBezTo>
                    <a:lnTo>
                      <a:pt x="2694" y="20705"/>
                    </a:lnTo>
                    <a:cubicBezTo>
                      <a:pt x="2771" y="20113"/>
                      <a:pt x="2765" y="18594"/>
                      <a:pt x="2765" y="18594"/>
                    </a:cubicBezTo>
                    <a:lnTo>
                      <a:pt x="3474" y="14880"/>
                    </a:lnTo>
                    <a:lnTo>
                      <a:pt x="6239" y="13390"/>
                    </a:lnTo>
                    <a:cubicBezTo>
                      <a:pt x="6177" y="13273"/>
                      <a:pt x="6143" y="13144"/>
                      <a:pt x="6138" y="13012"/>
                    </a:cubicBezTo>
                    <a:cubicBezTo>
                      <a:pt x="6122" y="12770"/>
                      <a:pt x="6066" y="12532"/>
                      <a:pt x="5973" y="12308"/>
                    </a:cubicBezTo>
                    <a:cubicBezTo>
                      <a:pt x="5910" y="12118"/>
                      <a:pt x="5890" y="11916"/>
                      <a:pt x="5914" y="11717"/>
                    </a:cubicBezTo>
                    <a:cubicBezTo>
                      <a:pt x="5930" y="11558"/>
                      <a:pt x="5930" y="11397"/>
                      <a:pt x="5914" y="11238"/>
                    </a:cubicBezTo>
                    <a:lnTo>
                      <a:pt x="6286" y="10865"/>
                    </a:lnTo>
                    <a:cubicBezTo>
                      <a:pt x="8058" y="8293"/>
                      <a:pt x="10008" y="5372"/>
                      <a:pt x="10930" y="2339"/>
                    </a:cubicBezTo>
                    <a:lnTo>
                      <a:pt x="13293" y="1748"/>
                    </a:lnTo>
                    <a:cubicBezTo>
                      <a:pt x="16773" y="2558"/>
                      <a:pt x="16590" y="2788"/>
                      <a:pt x="17109" y="1748"/>
                    </a:cubicBezTo>
                    <a:lnTo>
                      <a:pt x="19916" y="2635"/>
                    </a:lnTo>
                    <a:cubicBezTo>
                      <a:pt x="19526" y="2445"/>
                      <a:pt x="21765" y="1736"/>
                      <a:pt x="21883" y="1671"/>
                    </a:cubicBezTo>
                    <a:cubicBezTo>
                      <a:pt x="22184" y="1505"/>
                      <a:pt x="22633" y="1848"/>
                      <a:pt x="23147" y="2221"/>
                    </a:cubicBezTo>
                    <a:lnTo>
                      <a:pt x="28075" y="2357"/>
                    </a:lnTo>
                    <a:lnTo>
                      <a:pt x="28447" y="1700"/>
                    </a:lnTo>
                    <a:cubicBezTo>
                      <a:pt x="30219" y="1742"/>
                      <a:pt x="31596" y="1109"/>
                      <a:pt x="33545" y="1949"/>
                    </a:cubicBezTo>
                    <a:cubicBezTo>
                      <a:pt x="34178" y="2227"/>
                      <a:pt x="35093" y="2907"/>
                      <a:pt x="36417" y="2540"/>
                    </a:cubicBezTo>
                    <a:cubicBezTo>
                      <a:pt x="37007" y="2386"/>
                      <a:pt x="38609" y="1949"/>
                      <a:pt x="39790" y="2676"/>
                    </a:cubicBezTo>
                    <a:cubicBezTo>
                      <a:pt x="40322" y="2995"/>
                      <a:pt x="41651" y="3409"/>
                      <a:pt x="42153" y="3267"/>
                    </a:cubicBezTo>
                    <a:cubicBezTo>
                      <a:pt x="43331" y="3028"/>
                      <a:pt x="44537" y="2960"/>
                      <a:pt x="45734" y="3066"/>
                    </a:cubicBezTo>
                    <a:cubicBezTo>
                      <a:pt x="46490" y="2960"/>
                      <a:pt x="49107" y="3427"/>
                      <a:pt x="50596" y="2232"/>
                    </a:cubicBezTo>
                    <a:cubicBezTo>
                      <a:pt x="51594" y="2067"/>
                      <a:pt x="51724" y="1641"/>
                      <a:pt x="51901" y="1736"/>
                    </a:cubicBezTo>
                    <a:lnTo>
                      <a:pt x="53621" y="2191"/>
                    </a:lnTo>
                    <a:cubicBezTo>
                      <a:pt x="53621" y="2191"/>
                      <a:pt x="58536" y="2363"/>
                      <a:pt x="60710" y="1706"/>
                    </a:cubicBezTo>
                    <a:cubicBezTo>
                      <a:pt x="62181" y="1269"/>
                      <a:pt x="63499" y="1653"/>
                      <a:pt x="67073" y="1753"/>
                    </a:cubicBezTo>
                    <a:lnTo>
                      <a:pt x="69064" y="2451"/>
                    </a:lnTo>
                    <a:cubicBezTo>
                      <a:pt x="69182" y="2451"/>
                      <a:pt x="71215" y="3078"/>
                      <a:pt x="71811" y="1931"/>
                    </a:cubicBezTo>
                    <a:cubicBezTo>
                      <a:pt x="72768" y="1895"/>
                      <a:pt x="73724" y="2037"/>
                      <a:pt x="74629" y="2351"/>
                    </a:cubicBezTo>
                    <a:cubicBezTo>
                      <a:pt x="75191" y="2321"/>
                      <a:pt x="75462" y="1576"/>
                      <a:pt x="76018" y="1552"/>
                    </a:cubicBezTo>
                    <a:cubicBezTo>
                      <a:pt x="77731" y="1481"/>
                      <a:pt x="79332" y="2179"/>
                      <a:pt x="80313" y="2315"/>
                    </a:cubicBezTo>
                    <a:lnTo>
                      <a:pt x="81689" y="1552"/>
                    </a:lnTo>
                    <a:lnTo>
                      <a:pt x="83692" y="2315"/>
                    </a:lnTo>
                    <a:lnTo>
                      <a:pt x="87450" y="1351"/>
                    </a:lnTo>
                    <a:lnTo>
                      <a:pt x="88897" y="2179"/>
                    </a:lnTo>
                    <a:cubicBezTo>
                      <a:pt x="90669" y="2741"/>
                      <a:pt x="92820" y="2593"/>
                      <a:pt x="94214" y="1405"/>
                    </a:cubicBezTo>
                    <a:cubicBezTo>
                      <a:pt x="93990" y="2759"/>
                      <a:pt x="95987" y="589"/>
                      <a:pt x="95987" y="1677"/>
                    </a:cubicBezTo>
                    <a:cubicBezTo>
                      <a:pt x="95987" y="2765"/>
                      <a:pt x="97759" y="2451"/>
                      <a:pt x="97889" y="1937"/>
                    </a:cubicBezTo>
                    <a:lnTo>
                      <a:pt x="103797" y="1215"/>
                    </a:lnTo>
                    <a:lnTo>
                      <a:pt x="104175" y="1807"/>
                    </a:lnTo>
                    <a:lnTo>
                      <a:pt x="105067" y="1215"/>
                    </a:lnTo>
                    <a:lnTo>
                      <a:pt x="109144" y="1215"/>
                    </a:lnTo>
                    <a:lnTo>
                      <a:pt x="111920" y="955"/>
                    </a:lnTo>
                    <a:lnTo>
                      <a:pt x="113356" y="441"/>
                    </a:lnTo>
                    <a:lnTo>
                      <a:pt x="114774" y="801"/>
                    </a:lnTo>
                    <a:lnTo>
                      <a:pt x="118171" y="583"/>
                    </a:lnTo>
                    <a:cubicBezTo>
                      <a:pt x="118602" y="1020"/>
                      <a:pt x="127766" y="-281"/>
                      <a:pt x="128215" y="56"/>
                    </a:cubicBezTo>
                    <a:cubicBezTo>
                      <a:pt x="128900" y="600"/>
                      <a:pt x="126519" y="2232"/>
                      <a:pt x="128994" y="1718"/>
                    </a:cubicBezTo>
                    <a:cubicBezTo>
                      <a:pt x="130406" y="1422"/>
                      <a:pt x="129697" y="2771"/>
                      <a:pt x="130938" y="2221"/>
                    </a:cubicBezTo>
                    <a:cubicBezTo>
                      <a:pt x="131287" y="2061"/>
                      <a:pt x="131452" y="2481"/>
                      <a:pt x="131919" y="3066"/>
                    </a:cubicBezTo>
                    <a:lnTo>
                      <a:pt x="133035" y="3817"/>
                    </a:lnTo>
                    <a:lnTo>
                      <a:pt x="134282" y="4846"/>
                    </a:lnTo>
                    <a:cubicBezTo>
                      <a:pt x="134282" y="4846"/>
                      <a:pt x="135310" y="5165"/>
                      <a:pt x="136828" y="5768"/>
                    </a:cubicBezTo>
                    <a:cubicBezTo>
                      <a:pt x="137348" y="5969"/>
                      <a:pt x="138512" y="6117"/>
                      <a:pt x="138010" y="6537"/>
                    </a:cubicBezTo>
                    <a:cubicBezTo>
                      <a:pt x="137508" y="6957"/>
                      <a:pt x="138459" y="7223"/>
                      <a:pt x="138459" y="7223"/>
                    </a:cubicBezTo>
                    <a:close/>
                  </a:path>
                </a:pathLst>
              </a:custGeom>
              <a:solidFill>
                <a:srgbClr val="EE72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53" name="Google Shape;4253;p25"/>
              <p:cNvSpPr/>
              <p:nvPr/>
            </p:nvSpPr>
            <p:spPr>
              <a:xfrm>
                <a:off x="10668361" y="4745630"/>
                <a:ext cx="251419" cy="29570"/>
              </a:xfrm>
              <a:custGeom>
                <a:rect b="b" l="l" r="r" t="t"/>
                <a:pathLst>
                  <a:path extrusionOk="0" h="29570" w="251419">
                    <a:moveTo>
                      <a:pt x="118" y="24994"/>
                    </a:moveTo>
                    <a:lnTo>
                      <a:pt x="2481" y="23404"/>
                    </a:lnTo>
                    <a:cubicBezTo>
                      <a:pt x="2747" y="22623"/>
                      <a:pt x="2304" y="22753"/>
                      <a:pt x="2440" y="22126"/>
                    </a:cubicBezTo>
                    <a:cubicBezTo>
                      <a:pt x="3090" y="20885"/>
                      <a:pt x="4774" y="18851"/>
                      <a:pt x="5264" y="17083"/>
                    </a:cubicBezTo>
                    <a:cubicBezTo>
                      <a:pt x="6097" y="14020"/>
                      <a:pt x="6233" y="11288"/>
                      <a:pt x="8956" y="9668"/>
                    </a:cubicBezTo>
                    <a:lnTo>
                      <a:pt x="8956" y="4825"/>
                    </a:lnTo>
                    <a:cubicBezTo>
                      <a:pt x="8946" y="3401"/>
                      <a:pt x="10092" y="2239"/>
                      <a:pt x="11515" y="2229"/>
                    </a:cubicBezTo>
                    <a:cubicBezTo>
                      <a:pt x="11521" y="2229"/>
                      <a:pt x="11526" y="2229"/>
                      <a:pt x="11532" y="2229"/>
                    </a:cubicBezTo>
                    <a:lnTo>
                      <a:pt x="20394" y="2229"/>
                    </a:lnTo>
                    <a:cubicBezTo>
                      <a:pt x="20944" y="2229"/>
                      <a:pt x="21127" y="2968"/>
                      <a:pt x="21682" y="2968"/>
                    </a:cubicBezTo>
                    <a:cubicBezTo>
                      <a:pt x="25599" y="2968"/>
                      <a:pt x="27726" y="1112"/>
                      <a:pt x="31643" y="1112"/>
                    </a:cubicBezTo>
                    <a:cubicBezTo>
                      <a:pt x="32198" y="1112"/>
                      <a:pt x="32429" y="1809"/>
                      <a:pt x="32937" y="1857"/>
                    </a:cubicBezTo>
                    <a:cubicBezTo>
                      <a:pt x="40221" y="2507"/>
                      <a:pt x="44469" y="1620"/>
                      <a:pt x="51754" y="2229"/>
                    </a:cubicBezTo>
                    <a:cubicBezTo>
                      <a:pt x="52215" y="2229"/>
                      <a:pt x="52345" y="2968"/>
                      <a:pt x="52864" y="2968"/>
                    </a:cubicBezTo>
                    <a:cubicBezTo>
                      <a:pt x="55121" y="2968"/>
                      <a:pt x="56137" y="1112"/>
                      <a:pt x="58394" y="1112"/>
                    </a:cubicBezTo>
                    <a:cubicBezTo>
                      <a:pt x="59363" y="1112"/>
                      <a:pt x="59824" y="1857"/>
                      <a:pt x="60793" y="1857"/>
                    </a:cubicBezTo>
                    <a:cubicBezTo>
                      <a:pt x="62181" y="1857"/>
                      <a:pt x="62914" y="1112"/>
                      <a:pt x="64296" y="1112"/>
                    </a:cubicBezTo>
                    <a:cubicBezTo>
                      <a:pt x="65821" y="1112"/>
                      <a:pt x="66659" y="1857"/>
                      <a:pt x="68172" y="1857"/>
                    </a:cubicBezTo>
                    <a:cubicBezTo>
                      <a:pt x="69354" y="1857"/>
                      <a:pt x="69944" y="1484"/>
                      <a:pt x="71126" y="1484"/>
                    </a:cubicBezTo>
                    <a:cubicBezTo>
                      <a:pt x="71587" y="1484"/>
                      <a:pt x="71587" y="745"/>
                      <a:pt x="72048" y="745"/>
                    </a:cubicBezTo>
                    <a:cubicBezTo>
                      <a:pt x="72786" y="745"/>
                      <a:pt x="72786" y="1857"/>
                      <a:pt x="73519" y="1857"/>
                    </a:cubicBezTo>
                    <a:cubicBezTo>
                      <a:pt x="74860" y="1857"/>
                      <a:pt x="75646" y="1023"/>
                      <a:pt x="76473" y="0"/>
                    </a:cubicBezTo>
                    <a:cubicBezTo>
                      <a:pt x="77654" y="881"/>
                      <a:pt x="78322" y="1857"/>
                      <a:pt x="79793" y="1857"/>
                    </a:cubicBezTo>
                    <a:cubicBezTo>
                      <a:pt x="81778" y="1857"/>
                      <a:pt x="83716" y="1762"/>
                      <a:pt x="84596" y="0"/>
                    </a:cubicBezTo>
                    <a:cubicBezTo>
                      <a:pt x="85029" y="300"/>
                      <a:pt x="85404" y="676"/>
                      <a:pt x="85701" y="1112"/>
                    </a:cubicBezTo>
                    <a:lnTo>
                      <a:pt x="89387" y="1112"/>
                    </a:lnTo>
                    <a:cubicBezTo>
                      <a:pt x="90173" y="1112"/>
                      <a:pt x="90268" y="0"/>
                      <a:pt x="91048" y="0"/>
                    </a:cubicBezTo>
                    <a:cubicBezTo>
                      <a:pt x="91556" y="0"/>
                      <a:pt x="91638" y="745"/>
                      <a:pt x="92158" y="745"/>
                    </a:cubicBezTo>
                    <a:cubicBezTo>
                      <a:pt x="92678" y="745"/>
                      <a:pt x="92944" y="189"/>
                      <a:pt x="93446" y="0"/>
                    </a:cubicBezTo>
                    <a:lnTo>
                      <a:pt x="93446" y="1112"/>
                    </a:lnTo>
                    <a:lnTo>
                      <a:pt x="106361" y="1112"/>
                    </a:lnTo>
                    <a:cubicBezTo>
                      <a:pt x="107147" y="1112"/>
                      <a:pt x="107424" y="1857"/>
                      <a:pt x="108204" y="1857"/>
                    </a:cubicBezTo>
                    <a:cubicBezTo>
                      <a:pt x="108854" y="1857"/>
                      <a:pt x="109037" y="1112"/>
                      <a:pt x="109681" y="1112"/>
                    </a:cubicBezTo>
                    <a:cubicBezTo>
                      <a:pt x="110189" y="1112"/>
                      <a:pt x="110272" y="1857"/>
                      <a:pt x="110786" y="1857"/>
                    </a:cubicBezTo>
                    <a:cubicBezTo>
                      <a:pt x="111436" y="1857"/>
                      <a:pt x="111619" y="1112"/>
                      <a:pt x="112263" y="1112"/>
                    </a:cubicBezTo>
                    <a:lnTo>
                      <a:pt x="121125" y="1112"/>
                    </a:lnTo>
                    <a:cubicBezTo>
                      <a:pt x="122236" y="1112"/>
                      <a:pt x="122785" y="1857"/>
                      <a:pt x="123896" y="1857"/>
                    </a:cubicBezTo>
                    <a:cubicBezTo>
                      <a:pt x="124859" y="1857"/>
                      <a:pt x="125326" y="1112"/>
                      <a:pt x="126259" y="1112"/>
                    </a:cubicBezTo>
                    <a:cubicBezTo>
                      <a:pt x="126956" y="1112"/>
                      <a:pt x="127228" y="1857"/>
                      <a:pt x="127925" y="1857"/>
                    </a:cubicBezTo>
                    <a:cubicBezTo>
                      <a:pt x="128622" y="1857"/>
                      <a:pt x="128758" y="1112"/>
                      <a:pt x="129402" y="1112"/>
                    </a:cubicBezTo>
                    <a:cubicBezTo>
                      <a:pt x="130460" y="1112"/>
                      <a:pt x="130920" y="2229"/>
                      <a:pt x="131978" y="2229"/>
                    </a:cubicBezTo>
                    <a:cubicBezTo>
                      <a:pt x="133549" y="2229"/>
                      <a:pt x="134105" y="745"/>
                      <a:pt x="135676" y="745"/>
                    </a:cubicBezTo>
                    <a:cubicBezTo>
                      <a:pt x="137147" y="745"/>
                      <a:pt x="137886" y="1857"/>
                      <a:pt x="139363" y="1857"/>
                    </a:cubicBezTo>
                    <a:cubicBezTo>
                      <a:pt x="140143" y="1857"/>
                      <a:pt x="140426" y="1112"/>
                      <a:pt x="141206" y="1112"/>
                    </a:cubicBezTo>
                    <a:cubicBezTo>
                      <a:pt x="141714" y="1112"/>
                      <a:pt x="141797" y="1857"/>
                      <a:pt x="142317" y="1857"/>
                    </a:cubicBezTo>
                    <a:cubicBezTo>
                      <a:pt x="143286" y="1857"/>
                      <a:pt x="143747" y="1112"/>
                      <a:pt x="144715" y="1112"/>
                    </a:cubicBezTo>
                    <a:cubicBezTo>
                      <a:pt x="146488" y="1112"/>
                      <a:pt x="147386" y="1857"/>
                      <a:pt x="149141" y="1857"/>
                    </a:cubicBezTo>
                    <a:cubicBezTo>
                      <a:pt x="150387" y="1857"/>
                      <a:pt x="150984" y="1265"/>
                      <a:pt x="152095" y="745"/>
                    </a:cubicBezTo>
                    <a:cubicBezTo>
                      <a:pt x="158877" y="881"/>
                      <a:pt x="162729" y="278"/>
                      <a:pt x="169440" y="1112"/>
                    </a:cubicBezTo>
                    <a:cubicBezTo>
                      <a:pt x="170031" y="1159"/>
                      <a:pt x="170267" y="1857"/>
                      <a:pt x="170911" y="1857"/>
                    </a:cubicBezTo>
                    <a:cubicBezTo>
                      <a:pt x="171555" y="1857"/>
                      <a:pt x="171886" y="1112"/>
                      <a:pt x="172571" y="1112"/>
                    </a:cubicBezTo>
                    <a:cubicBezTo>
                      <a:pt x="173257" y="1112"/>
                      <a:pt x="173405" y="1857"/>
                      <a:pt x="174054" y="1857"/>
                    </a:cubicBezTo>
                    <a:cubicBezTo>
                      <a:pt x="174604" y="1857"/>
                      <a:pt x="174645" y="1112"/>
                      <a:pt x="174970" y="745"/>
                    </a:cubicBezTo>
                    <a:cubicBezTo>
                      <a:pt x="175803" y="1159"/>
                      <a:pt x="176217" y="1857"/>
                      <a:pt x="177186" y="1857"/>
                    </a:cubicBezTo>
                    <a:cubicBezTo>
                      <a:pt x="177646" y="1857"/>
                      <a:pt x="177646" y="1112"/>
                      <a:pt x="178113" y="1112"/>
                    </a:cubicBezTo>
                    <a:cubicBezTo>
                      <a:pt x="179218" y="1112"/>
                      <a:pt x="179773" y="1857"/>
                      <a:pt x="180878" y="1857"/>
                    </a:cubicBezTo>
                    <a:cubicBezTo>
                      <a:pt x="182119" y="1857"/>
                      <a:pt x="182769" y="1112"/>
                      <a:pt x="184015" y="1112"/>
                    </a:cubicBezTo>
                    <a:cubicBezTo>
                      <a:pt x="184565" y="1112"/>
                      <a:pt x="184748" y="1857"/>
                      <a:pt x="185303" y="1857"/>
                    </a:cubicBezTo>
                    <a:cubicBezTo>
                      <a:pt x="185858" y="1857"/>
                      <a:pt x="185894" y="1112"/>
                      <a:pt x="186414" y="1112"/>
                    </a:cubicBezTo>
                    <a:cubicBezTo>
                      <a:pt x="187064" y="1112"/>
                      <a:pt x="187241" y="1857"/>
                      <a:pt x="187891" y="1857"/>
                    </a:cubicBezTo>
                    <a:lnTo>
                      <a:pt x="190845" y="1857"/>
                    </a:lnTo>
                    <a:cubicBezTo>
                      <a:pt x="191678" y="1857"/>
                      <a:pt x="192026" y="1112"/>
                      <a:pt x="192877" y="1112"/>
                    </a:cubicBezTo>
                    <a:cubicBezTo>
                      <a:pt x="193332" y="1112"/>
                      <a:pt x="193332" y="1857"/>
                      <a:pt x="193793" y="1857"/>
                    </a:cubicBezTo>
                    <a:cubicBezTo>
                      <a:pt x="194862" y="1857"/>
                      <a:pt x="195317" y="1112"/>
                      <a:pt x="196381" y="1112"/>
                    </a:cubicBezTo>
                    <a:cubicBezTo>
                      <a:pt x="196889" y="1112"/>
                      <a:pt x="196971" y="1857"/>
                      <a:pt x="197485" y="1857"/>
                    </a:cubicBezTo>
                    <a:cubicBezTo>
                      <a:pt x="198135" y="1857"/>
                      <a:pt x="198318" y="1112"/>
                      <a:pt x="198962" y="1112"/>
                    </a:cubicBezTo>
                    <a:lnTo>
                      <a:pt x="222210" y="1112"/>
                    </a:lnTo>
                    <a:cubicBezTo>
                      <a:pt x="224325" y="3944"/>
                      <a:pt x="226452" y="7025"/>
                      <a:pt x="229956" y="6309"/>
                    </a:cubicBezTo>
                    <a:cubicBezTo>
                      <a:pt x="230097" y="8119"/>
                      <a:pt x="232130" y="8349"/>
                      <a:pt x="233276" y="9650"/>
                    </a:cubicBezTo>
                    <a:cubicBezTo>
                      <a:pt x="234617" y="11128"/>
                      <a:pt x="235308" y="12896"/>
                      <a:pt x="237335" y="12985"/>
                    </a:cubicBezTo>
                    <a:cubicBezTo>
                      <a:pt x="237429" y="15533"/>
                      <a:pt x="238670" y="16533"/>
                      <a:pt x="240472" y="18307"/>
                    </a:cubicBezTo>
                    <a:cubicBezTo>
                      <a:pt x="242593" y="20441"/>
                      <a:pt x="241960" y="21127"/>
                      <a:pt x="245115" y="24013"/>
                    </a:cubicBezTo>
                    <a:cubicBezTo>
                      <a:pt x="245115" y="24013"/>
                      <a:pt x="248607" y="27442"/>
                      <a:pt x="248335" y="27377"/>
                    </a:cubicBezTo>
                    <a:lnTo>
                      <a:pt x="251419" y="29524"/>
                    </a:lnTo>
                    <a:lnTo>
                      <a:pt x="0" y="29571"/>
                    </a:lnTo>
                    <a:close/>
                  </a:path>
                </a:pathLst>
              </a:custGeom>
              <a:solidFill>
                <a:srgbClr val="E0E5E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54" name="Google Shape;4254;p25"/>
              <p:cNvSpPr/>
              <p:nvPr/>
            </p:nvSpPr>
            <p:spPr>
              <a:xfrm>
                <a:off x="10633705" y="4532324"/>
                <a:ext cx="286258" cy="218261"/>
              </a:xfrm>
              <a:custGeom>
                <a:rect b="b" l="l" r="r" t="t"/>
                <a:pathLst>
                  <a:path extrusionOk="0" h="218261" w="286258">
                    <a:moveTo>
                      <a:pt x="283080" y="182215"/>
                    </a:moveTo>
                    <a:lnTo>
                      <a:pt x="59133" y="43756"/>
                    </a:lnTo>
                    <a:moveTo>
                      <a:pt x="66157" y="30156"/>
                    </a:moveTo>
                    <a:lnTo>
                      <a:pt x="65767" y="30399"/>
                    </a:lnTo>
                    <a:close/>
                    <a:moveTo>
                      <a:pt x="266484" y="178514"/>
                    </a:moveTo>
                    <a:cubicBezTo>
                      <a:pt x="266121" y="178897"/>
                      <a:pt x="265538" y="178971"/>
                      <a:pt x="265090" y="178691"/>
                    </a:cubicBezTo>
                    <a:lnTo>
                      <a:pt x="265090" y="177509"/>
                    </a:lnTo>
                    <a:lnTo>
                      <a:pt x="264499" y="177024"/>
                    </a:lnTo>
                    <a:cubicBezTo>
                      <a:pt x="263965" y="177190"/>
                      <a:pt x="263421" y="177321"/>
                      <a:pt x="262869" y="177414"/>
                    </a:cubicBezTo>
                    <a:lnTo>
                      <a:pt x="262869" y="175640"/>
                    </a:lnTo>
                    <a:lnTo>
                      <a:pt x="262514" y="175333"/>
                    </a:lnTo>
                    <a:cubicBezTo>
                      <a:pt x="262237" y="175764"/>
                      <a:pt x="261663" y="175888"/>
                      <a:pt x="261232" y="175611"/>
                    </a:cubicBezTo>
                    <a:cubicBezTo>
                      <a:pt x="261220" y="175603"/>
                      <a:pt x="261209" y="175595"/>
                      <a:pt x="261197" y="175587"/>
                    </a:cubicBezTo>
                    <a:lnTo>
                      <a:pt x="261197" y="174221"/>
                    </a:lnTo>
                    <a:cubicBezTo>
                      <a:pt x="260523" y="173671"/>
                      <a:pt x="259808" y="173109"/>
                      <a:pt x="259005" y="172548"/>
                    </a:cubicBezTo>
                    <a:lnTo>
                      <a:pt x="258733" y="172548"/>
                    </a:lnTo>
                    <a:cubicBezTo>
                      <a:pt x="258024" y="172033"/>
                      <a:pt x="257552" y="170348"/>
                      <a:pt x="256801" y="170774"/>
                    </a:cubicBezTo>
                    <a:lnTo>
                      <a:pt x="256441" y="168864"/>
                    </a:lnTo>
                    <a:cubicBezTo>
                      <a:pt x="255810" y="168648"/>
                      <a:pt x="255159" y="168498"/>
                      <a:pt x="254497" y="168414"/>
                    </a:cubicBezTo>
                    <a:cubicBezTo>
                      <a:pt x="254250" y="168449"/>
                      <a:pt x="254051" y="168636"/>
                      <a:pt x="254001" y="168882"/>
                    </a:cubicBezTo>
                    <a:lnTo>
                      <a:pt x="253570" y="168261"/>
                    </a:lnTo>
                    <a:lnTo>
                      <a:pt x="253156" y="168190"/>
                    </a:lnTo>
                    <a:lnTo>
                      <a:pt x="252849" y="167598"/>
                    </a:lnTo>
                    <a:lnTo>
                      <a:pt x="252039" y="167598"/>
                    </a:lnTo>
                    <a:cubicBezTo>
                      <a:pt x="249304" y="163063"/>
                      <a:pt x="249204" y="166031"/>
                      <a:pt x="248111" y="164299"/>
                    </a:cubicBezTo>
                    <a:lnTo>
                      <a:pt x="248258" y="162797"/>
                    </a:lnTo>
                    <a:cubicBezTo>
                      <a:pt x="247975" y="162531"/>
                      <a:pt x="247620" y="162501"/>
                      <a:pt x="247591" y="162933"/>
                    </a:cubicBezTo>
                    <a:cubicBezTo>
                      <a:pt x="246570" y="162155"/>
                      <a:pt x="245795" y="161101"/>
                      <a:pt x="245358" y="159894"/>
                    </a:cubicBezTo>
                    <a:cubicBezTo>
                      <a:pt x="244418" y="160148"/>
                      <a:pt x="241275" y="157126"/>
                      <a:pt x="239385" y="155252"/>
                    </a:cubicBezTo>
                    <a:cubicBezTo>
                      <a:pt x="239148" y="155157"/>
                      <a:pt x="238965" y="155175"/>
                      <a:pt x="238900" y="155388"/>
                    </a:cubicBezTo>
                    <a:lnTo>
                      <a:pt x="238900" y="154797"/>
                    </a:lnTo>
                    <a:lnTo>
                      <a:pt x="238522" y="154424"/>
                    </a:lnTo>
                    <a:cubicBezTo>
                      <a:pt x="238238" y="154767"/>
                      <a:pt x="237860" y="154962"/>
                      <a:pt x="237559" y="154608"/>
                    </a:cubicBezTo>
                    <a:lnTo>
                      <a:pt x="236649" y="153318"/>
                    </a:lnTo>
                    <a:cubicBezTo>
                      <a:pt x="236815" y="153425"/>
                      <a:pt x="237151" y="153318"/>
                      <a:pt x="237092" y="153064"/>
                    </a:cubicBezTo>
                    <a:lnTo>
                      <a:pt x="235172" y="152804"/>
                    </a:lnTo>
                    <a:cubicBezTo>
                      <a:pt x="235846" y="151734"/>
                      <a:pt x="230688" y="149079"/>
                      <a:pt x="233051" y="149156"/>
                    </a:cubicBezTo>
                    <a:lnTo>
                      <a:pt x="231521" y="148943"/>
                    </a:lnTo>
                    <a:lnTo>
                      <a:pt x="231557" y="148216"/>
                    </a:lnTo>
                    <a:cubicBezTo>
                      <a:pt x="231155" y="148216"/>
                      <a:pt x="229932" y="148547"/>
                      <a:pt x="228945" y="147825"/>
                    </a:cubicBezTo>
                    <a:cubicBezTo>
                      <a:pt x="228715" y="147660"/>
                      <a:pt x="229152" y="147169"/>
                      <a:pt x="229140" y="147033"/>
                    </a:cubicBezTo>
                    <a:lnTo>
                      <a:pt x="228880" y="145703"/>
                    </a:lnTo>
                    <a:lnTo>
                      <a:pt x="227882" y="146968"/>
                    </a:lnTo>
                    <a:cubicBezTo>
                      <a:pt x="227387" y="145491"/>
                      <a:pt x="226494" y="144182"/>
                      <a:pt x="225300" y="143184"/>
                    </a:cubicBezTo>
                    <a:lnTo>
                      <a:pt x="224928" y="142906"/>
                    </a:lnTo>
                    <a:cubicBezTo>
                      <a:pt x="223746" y="142048"/>
                      <a:pt x="222500" y="141605"/>
                      <a:pt x="221383" y="139825"/>
                    </a:cubicBezTo>
                    <a:cubicBezTo>
                      <a:pt x="220632" y="139384"/>
                      <a:pt x="219992" y="138777"/>
                      <a:pt x="219510" y="138051"/>
                    </a:cubicBezTo>
                    <a:cubicBezTo>
                      <a:pt x="218919" y="138010"/>
                      <a:pt x="218205" y="138051"/>
                      <a:pt x="217791" y="137649"/>
                    </a:cubicBezTo>
                    <a:cubicBezTo>
                      <a:pt x="217377" y="137247"/>
                      <a:pt x="214837" y="134066"/>
                      <a:pt x="215268" y="133398"/>
                    </a:cubicBezTo>
                    <a:cubicBezTo>
                      <a:pt x="215080" y="133257"/>
                      <a:pt x="214883" y="133129"/>
                      <a:pt x="214678" y="133013"/>
                    </a:cubicBezTo>
                    <a:lnTo>
                      <a:pt x="214034" y="133705"/>
                    </a:lnTo>
                    <a:cubicBezTo>
                      <a:pt x="211883" y="130749"/>
                      <a:pt x="209632" y="129820"/>
                      <a:pt x="207263" y="128040"/>
                    </a:cubicBezTo>
                    <a:lnTo>
                      <a:pt x="205987" y="128371"/>
                    </a:lnTo>
                    <a:cubicBezTo>
                      <a:pt x="205615" y="128129"/>
                      <a:pt x="205449" y="127289"/>
                      <a:pt x="205325" y="126438"/>
                    </a:cubicBezTo>
                    <a:lnTo>
                      <a:pt x="204439" y="126994"/>
                    </a:lnTo>
                    <a:lnTo>
                      <a:pt x="204557" y="125220"/>
                    </a:lnTo>
                    <a:cubicBezTo>
                      <a:pt x="204049" y="124682"/>
                      <a:pt x="203585" y="124105"/>
                      <a:pt x="203169" y="123493"/>
                    </a:cubicBezTo>
                    <a:cubicBezTo>
                      <a:pt x="203252" y="127514"/>
                      <a:pt x="201692" y="120028"/>
                      <a:pt x="198838" y="120608"/>
                    </a:cubicBezTo>
                    <a:lnTo>
                      <a:pt x="198490" y="118775"/>
                    </a:lnTo>
                    <a:lnTo>
                      <a:pt x="197101" y="117592"/>
                    </a:lnTo>
                    <a:cubicBezTo>
                      <a:pt x="197503" y="117835"/>
                      <a:pt x="196971" y="117338"/>
                      <a:pt x="196404" y="116806"/>
                    </a:cubicBezTo>
                    <a:cubicBezTo>
                      <a:pt x="196177" y="116730"/>
                      <a:pt x="195995" y="116557"/>
                      <a:pt x="195908" y="116333"/>
                    </a:cubicBezTo>
                    <a:lnTo>
                      <a:pt x="195583" y="116001"/>
                    </a:lnTo>
                    <a:lnTo>
                      <a:pt x="195447" y="117592"/>
                    </a:lnTo>
                    <a:lnTo>
                      <a:pt x="194986" y="117592"/>
                    </a:lnTo>
                    <a:cubicBezTo>
                      <a:pt x="194396" y="116350"/>
                      <a:pt x="194396" y="114742"/>
                      <a:pt x="192859" y="115274"/>
                    </a:cubicBezTo>
                    <a:lnTo>
                      <a:pt x="191802" y="113548"/>
                    </a:lnTo>
                    <a:lnTo>
                      <a:pt x="191270" y="114080"/>
                    </a:lnTo>
                    <a:lnTo>
                      <a:pt x="190744" y="112353"/>
                    </a:lnTo>
                    <a:lnTo>
                      <a:pt x="191140" y="112554"/>
                    </a:lnTo>
                    <a:cubicBezTo>
                      <a:pt x="191613" y="111904"/>
                      <a:pt x="190874" y="110999"/>
                      <a:pt x="190213" y="110893"/>
                    </a:cubicBezTo>
                    <a:cubicBezTo>
                      <a:pt x="187808" y="110520"/>
                      <a:pt x="187347" y="108918"/>
                      <a:pt x="185333" y="107936"/>
                    </a:cubicBezTo>
                    <a:lnTo>
                      <a:pt x="184594" y="108545"/>
                    </a:lnTo>
                    <a:lnTo>
                      <a:pt x="184399" y="106972"/>
                    </a:lnTo>
                    <a:cubicBezTo>
                      <a:pt x="182893" y="106895"/>
                      <a:pt x="177469" y="100669"/>
                      <a:pt x="176843" y="101118"/>
                    </a:cubicBezTo>
                    <a:lnTo>
                      <a:pt x="176737" y="100770"/>
                    </a:lnTo>
                    <a:cubicBezTo>
                      <a:pt x="176701" y="100663"/>
                      <a:pt x="176542" y="100030"/>
                      <a:pt x="176341" y="100078"/>
                    </a:cubicBezTo>
                    <a:cubicBezTo>
                      <a:pt x="175346" y="100434"/>
                      <a:pt x="174238" y="100062"/>
                      <a:pt x="173659" y="99179"/>
                    </a:cubicBezTo>
                    <a:cubicBezTo>
                      <a:pt x="173452" y="98913"/>
                      <a:pt x="172365" y="97115"/>
                      <a:pt x="173003" y="96902"/>
                    </a:cubicBezTo>
                    <a:lnTo>
                      <a:pt x="171585" y="96973"/>
                    </a:lnTo>
                    <a:lnTo>
                      <a:pt x="171585" y="96264"/>
                    </a:lnTo>
                    <a:lnTo>
                      <a:pt x="170616" y="94401"/>
                    </a:lnTo>
                    <a:lnTo>
                      <a:pt x="170120" y="94070"/>
                    </a:lnTo>
                    <a:cubicBezTo>
                      <a:pt x="169021" y="94490"/>
                      <a:pt x="166681" y="92030"/>
                      <a:pt x="164212" y="89482"/>
                    </a:cubicBezTo>
                    <a:lnTo>
                      <a:pt x="164289" y="90256"/>
                    </a:lnTo>
                    <a:cubicBezTo>
                      <a:pt x="162853" y="89168"/>
                      <a:pt x="161027" y="85337"/>
                      <a:pt x="159332" y="85585"/>
                    </a:cubicBezTo>
                    <a:cubicBezTo>
                      <a:pt x="159237" y="85301"/>
                      <a:pt x="159108" y="85028"/>
                      <a:pt x="158948" y="84775"/>
                    </a:cubicBezTo>
                    <a:lnTo>
                      <a:pt x="157766" y="84668"/>
                    </a:lnTo>
                    <a:lnTo>
                      <a:pt x="157406" y="83232"/>
                    </a:lnTo>
                    <a:lnTo>
                      <a:pt x="157034" y="82906"/>
                    </a:lnTo>
                    <a:cubicBezTo>
                      <a:pt x="156620" y="83320"/>
                      <a:pt x="156366" y="82546"/>
                      <a:pt x="156218" y="81866"/>
                    </a:cubicBezTo>
                    <a:cubicBezTo>
                      <a:pt x="156081" y="81601"/>
                      <a:pt x="155970" y="81324"/>
                      <a:pt x="155887" y="81038"/>
                    </a:cubicBezTo>
                    <a:lnTo>
                      <a:pt x="155645" y="81038"/>
                    </a:lnTo>
                    <a:lnTo>
                      <a:pt x="155645" y="81759"/>
                    </a:lnTo>
                    <a:lnTo>
                      <a:pt x="154653" y="81759"/>
                    </a:lnTo>
                    <a:lnTo>
                      <a:pt x="154653" y="81298"/>
                    </a:lnTo>
                    <a:cubicBezTo>
                      <a:pt x="154741" y="81156"/>
                      <a:pt x="155314" y="81268"/>
                      <a:pt x="154653" y="80311"/>
                    </a:cubicBezTo>
                    <a:cubicBezTo>
                      <a:pt x="153831" y="79128"/>
                      <a:pt x="152555" y="79429"/>
                      <a:pt x="151699" y="80772"/>
                    </a:cubicBezTo>
                    <a:cubicBezTo>
                      <a:pt x="150931" y="79950"/>
                      <a:pt x="151309" y="76846"/>
                      <a:pt x="149595" y="76325"/>
                    </a:cubicBezTo>
                    <a:cubicBezTo>
                      <a:pt x="149595" y="76325"/>
                      <a:pt x="145631" y="75935"/>
                      <a:pt x="146399" y="74108"/>
                    </a:cubicBezTo>
                    <a:lnTo>
                      <a:pt x="145808" y="73126"/>
                    </a:lnTo>
                    <a:lnTo>
                      <a:pt x="145578" y="72730"/>
                    </a:lnTo>
                    <a:lnTo>
                      <a:pt x="144237" y="72476"/>
                    </a:lnTo>
                    <a:lnTo>
                      <a:pt x="143888" y="70619"/>
                    </a:lnTo>
                    <a:lnTo>
                      <a:pt x="142648" y="69484"/>
                    </a:lnTo>
                    <a:cubicBezTo>
                      <a:pt x="142955" y="69750"/>
                      <a:pt x="142193" y="71139"/>
                      <a:pt x="141318" y="69957"/>
                    </a:cubicBezTo>
                    <a:cubicBezTo>
                      <a:pt x="140793" y="69241"/>
                      <a:pt x="141785" y="68833"/>
                      <a:pt x="141856" y="68615"/>
                    </a:cubicBezTo>
                    <a:lnTo>
                      <a:pt x="140970" y="68023"/>
                    </a:lnTo>
                    <a:lnTo>
                      <a:pt x="140852" y="69442"/>
                    </a:lnTo>
                    <a:lnTo>
                      <a:pt x="140379" y="69442"/>
                    </a:lnTo>
                    <a:lnTo>
                      <a:pt x="139304" y="67154"/>
                    </a:lnTo>
                    <a:lnTo>
                      <a:pt x="139499" y="66864"/>
                    </a:lnTo>
                    <a:lnTo>
                      <a:pt x="138234" y="67089"/>
                    </a:lnTo>
                    <a:lnTo>
                      <a:pt x="137289" y="65575"/>
                    </a:lnTo>
                    <a:lnTo>
                      <a:pt x="136604" y="65883"/>
                    </a:lnTo>
                    <a:lnTo>
                      <a:pt x="136072" y="64109"/>
                    </a:lnTo>
                    <a:lnTo>
                      <a:pt x="136474" y="64316"/>
                    </a:lnTo>
                    <a:lnTo>
                      <a:pt x="136539" y="63831"/>
                    </a:lnTo>
                    <a:cubicBezTo>
                      <a:pt x="135455" y="63133"/>
                      <a:pt x="134410" y="62377"/>
                      <a:pt x="133408" y="61566"/>
                    </a:cubicBezTo>
                    <a:lnTo>
                      <a:pt x="129827" y="60283"/>
                    </a:lnTo>
                    <a:cubicBezTo>
                      <a:pt x="129696" y="59700"/>
                      <a:pt x="129609" y="59106"/>
                      <a:pt x="129567" y="58509"/>
                    </a:cubicBezTo>
                    <a:cubicBezTo>
                      <a:pt x="128538" y="57665"/>
                      <a:pt x="127435" y="56915"/>
                      <a:pt x="126271" y="56268"/>
                    </a:cubicBezTo>
                    <a:cubicBezTo>
                      <a:pt x="126009" y="55696"/>
                      <a:pt x="125602" y="55202"/>
                      <a:pt x="125089" y="54837"/>
                    </a:cubicBezTo>
                    <a:cubicBezTo>
                      <a:pt x="124830" y="54922"/>
                      <a:pt x="124551" y="54922"/>
                      <a:pt x="124292" y="54837"/>
                    </a:cubicBezTo>
                    <a:cubicBezTo>
                      <a:pt x="123801" y="54542"/>
                      <a:pt x="123252" y="53489"/>
                      <a:pt x="123216" y="53566"/>
                    </a:cubicBezTo>
                    <a:cubicBezTo>
                      <a:pt x="122879" y="53093"/>
                      <a:pt x="122655" y="52549"/>
                      <a:pt x="122561" y="51975"/>
                    </a:cubicBezTo>
                    <a:cubicBezTo>
                      <a:pt x="122372" y="52283"/>
                      <a:pt x="122277" y="52774"/>
                      <a:pt x="121970" y="52750"/>
                    </a:cubicBezTo>
                    <a:lnTo>
                      <a:pt x="121704" y="51875"/>
                    </a:lnTo>
                    <a:cubicBezTo>
                      <a:pt x="121273" y="51609"/>
                      <a:pt x="120806" y="52537"/>
                      <a:pt x="120700" y="52413"/>
                    </a:cubicBezTo>
                    <a:cubicBezTo>
                      <a:pt x="119949" y="51550"/>
                      <a:pt x="118927" y="50852"/>
                      <a:pt x="118242" y="49935"/>
                    </a:cubicBezTo>
                    <a:cubicBezTo>
                      <a:pt x="115985" y="49492"/>
                      <a:pt x="115826" y="45205"/>
                      <a:pt x="113740" y="45507"/>
                    </a:cubicBezTo>
                    <a:cubicBezTo>
                      <a:pt x="112990" y="43342"/>
                      <a:pt x="109811" y="43076"/>
                      <a:pt x="109575" y="40859"/>
                    </a:cubicBezTo>
                    <a:cubicBezTo>
                      <a:pt x="107743" y="39105"/>
                      <a:pt x="105767" y="37509"/>
                      <a:pt x="103667" y="36087"/>
                    </a:cubicBezTo>
                    <a:lnTo>
                      <a:pt x="102663" y="36087"/>
                    </a:lnTo>
                    <a:lnTo>
                      <a:pt x="102137" y="33994"/>
                    </a:lnTo>
                    <a:lnTo>
                      <a:pt x="101463" y="34230"/>
                    </a:lnTo>
                    <a:lnTo>
                      <a:pt x="101398" y="33698"/>
                    </a:lnTo>
                    <a:lnTo>
                      <a:pt x="100920" y="33899"/>
                    </a:lnTo>
                    <a:lnTo>
                      <a:pt x="100855" y="31747"/>
                    </a:lnTo>
                    <a:lnTo>
                      <a:pt x="99975" y="32971"/>
                    </a:lnTo>
                    <a:lnTo>
                      <a:pt x="99384" y="30133"/>
                    </a:lnTo>
                    <a:cubicBezTo>
                      <a:pt x="99898" y="33255"/>
                      <a:pt x="94344" y="28737"/>
                      <a:pt x="94344" y="28051"/>
                    </a:cubicBezTo>
                    <a:lnTo>
                      <a:pt x="95301" y="27756"/>
                    </a:lnTo>
                    <a:cubicBezTo>
                      <a:pt x="94885" y="27671"/>
                      <a:pt x="94454" y="27719"/>
                      <a:pt x="94067" y="27892"/>
                    </a:cubicBezTo>
                    <a:cubicBezTo>
                      <a:pt x="93612" y="28134"/>
                      <a:pt x="93056" y="27768"/>
                      <a:pt x="92720" y="27419"/>
                    </a:cubicBezTo>
                    <a:lnTo>
                      <a:pt x="92389" y="25875"/>
                    </a:lnTo>
                    <a:lnTo>
                      <a:pt x="92117" y="25875"/>
                    </a:lnTo>
                    <a:lnTo>
                      <a:pt x="91898" y="27141"/>
                    </a:lnTo>
                    <a:cubicBezTo>
                      <a:pt x="90912" y="27425"/>
                      <a:pt x="90912" y="25278"/>
                      <a:pt x="90829" y="24249"/>
                    </a:cubicBezTo>
                    <a:cubicBezTo>
                      <a:pt x="90838" y="24069"/>
                      <a:pt x="90889" y="23893"/>
                      <a:pt x="90977" y="23735"/>
                    </a:cubicBezTo>
                    <a:cubicBezTo>
                      <a:pt x="90828" y="23592"/>
                      <a:pt x="90688" y="23440"/>
                      <a:pt x="90557" y="23280"/>
                    </a:cubicBezTo>
                    <a:lnTo>
                      <a:pt x="90492" y="23918"/>
                    </a:lnTo>
                    <a:lnTo>
                      <a:pt x="89754" y="23581"/>
                    </a:lnTo>
                    <a:cubicBezTo>
                      <a:pt x="88980" y="22931"/>
                      <a:pt x="88885" y="21435"/>
                      <a:pt x="88879" y="20489"/>
                    </a:cubicBezTo>
                    <a:cubicBezTo>
                      <a:pt x="87875" y="22197"/>
                      <a:pt x="85849" y="17130"/>
                      <a:pt x="84153" y="17999"/>
                    </a:cubicBezTo>
                    <a:cubicBezTo>
                      <a:pt x="84029" y="17863"/>
                      <a:pt x="83355" y="17112"/>
                      <a:pt x="82871" y="16456"/>
                    </a:cubicBezTo>
                    <a:cubicBezTo>
                      <a:pt x="79988" y="20772"/>
                      <a:pt x="77678" y="29127"/>
                      <a:pt x="75226" y="34083"/>
                    </a:cubicBezTo>
                    <a:lnTo>
                      <a:pt x="75391" y="36590"/>
                    </a:lnTo>
                    <a:cubicBezTo>
                      <a:pt x="72833" y="37973"/>
                      <a:pt x="74653" y="39741"/>
                      <a:pt x="73324" y="41545"/>
                    </a:cubicBezTo>
                    <a:lnTo>
                      <a:pt x="72898" y="40877"/>
                    </a:lnTo>
                    <a:lnTo>
                      <a:pt x="72012" y="42254"/>
                    </a:lnTo>
                    <a:cubicBezTo>
                      <a:pt x="72692" y="42846"/>
                      <a:pt x="68981" y="47736"/>
                      <a:pt x="69371" y="48049"/>
                    </a:cubicBezTo>
                    <a:lnTo>
                      <a:pt x="68101" y="49823"/>
                    </a:lnTo>
                    <a:lnTo>
                      <a:pt x="69631" y="49315"/>
                    </a:lnTo>
                    <a:cubicBezTo>
                      <a:pt x="67859" y="54406"/>
                      <a:pt x="65354" y="59284"/>
                      <a:pt x="63505" y="64269"/>
                    </a:cubicBezTo>
                    <a:cubicBezTo>
                      <a:pt x="64190" y="66415"/>
                      <a:pt x="61910" y="67497"/>
                      <a:pt x="62104" y="69537"/>
                    </a:cubicBezTo>
                    <a:cubicBezTo>
                      <a:pt x="60633" y="72452"/>
                      <a:pt x="59298" y="75409"/>
                      <a:pt x="57733" y="77981"/>
                    </a:cubicBezTo>
                    <a:lnTo>
                      <a:pt x="54696" y="85230"/>
                    </a:lnTo>
                    <a:lnTo>
                      <a:pt x="53881" y="86383"/>
                    </a:lnTo>
                    <a:lnTo>
                      <a:pt x="54442" y="86868"/>
                    </a:lnTo>
                    <a:cubicBezTo>
                      <a:pt x="51836" y="88819"/>
                      <a:pt x="52516" y="88689"/>
                      <a:pt x="52581" y="91462"/>
                    </a:cubicBezTo>
                    <a:lnTo>
                      <a:pt x="51122" y="92822"/>
                    </a:lnTo>
                    <a:lnTo>
                      <a:pt x="51901" y="95661"/>
                    </a:lnTo>
                    <a:cubicBezTo>
                      <a:pt x="48989" y="95856"/>
                      <a:pt x="51464" y="99451"/>
                      <a:pt x="49213" y="100314"/>
                    </a:cubicBezTo>
                    <a:lnTo>
                      <a:pt x="48871" y="99782"/>
                    </a:lnTo>
                    <a:lnTo>
                      <a:pt x="48103" y="100498"/>
                    </a:lnTo>
                    <a:cubicBezTo>
                      <a:pt x="47676" y="101974"/>
                      <a:pt x="47339" y="103475"/>
                      <a:pt x="47092" y="104991"/>
                    </a:cubicBezTo>
                    <a:lnTo>
                      <a:pt x="46183" y="107303"/>
                    </a:lnTo>
                    <a:cubicBezTo>
                      <a:pt x="42502" y="114529"/>
                      <a:pt x="39028" y="127408"/>
                      <a:pt x="37397" y="128643"/>
                    </a:cubicBezTo>
                    <a:cubicBezTo>
                      <a:pt x="36535" y="129294"/>
                      <a:pt x="37468" y="130873"/>
                      <a:pt x="37031" y="131860"/>
                    </a:cubicBezTo>
                    <a:lnTo>
                      <a:pt x="35956" y="133634"/>
                    </a:lnTo>
                    <a:cubicBezTo>
                      <a:pt x="35974" y="134133"/>
                      <a:pt x="36108" y="134620"/>
                      <a:pt x="36346" y="135059"/>
                    </a:cubicBezTo>
                    <a:cubicBezTo>
                      <a:pt x="36476" y="135225"/>
                      <a:pt x="37002" y="134639"/>
                      <a:pt x="36937" y="134840"/>
                    </a:cubicBezTo>
                    <a:cubicBezTo>
                      <a:pt x="36635" y="135798"/>
                      <a:pt x="35117" y="136147"/>
                      <a:pt x="34987" y="137146"/>
                    </a:cubicBezTo>
                    <a:lnTo>
                      <a:pt x="35962" y="137306"/>
                    </a:lnTo>
                    <a:cubicBezTo>
                      <a:pt x="36062" y="137543"/>
                      <a:pt x="35093" y="138128"/>
                      <a:pt x="34816" y="138075"/>
                    </a:cubicBezTo>
                    <a:cubicBezTo>
                      <a:pt x="34391" y="139575"/>
                      <a:pt x="33842" y="141037"/>
                      <a:pt x="33173" y="142444"/>
                    </a:cubicBezTo>
                    <a:cubicBezTo>
                      <a:pt x="34585" y="143627"/>
                      <a:pt x="29109" y="146483"/>
                      <a:pt x="30946" y="146921"/>
                    </a:cubicBezTo>
                    <a:cubicBezTo>
                      <a:pt x="30621" y="147612"/>
                      <a:pt x="29321" y="150829"/>
                      <a:pt x="29067" y="150823"/>
                    </a:cubicBezTo>
                    <a:cubicBezTo>
                      <a:pt x="28004" y="152804"/>
                      <a:pt x="27035" y="154868"/>
                      <a:pt x="27372" y="157186"/>
                    </a:cubicBezTo>
                    <a:cubicBezTo>
                      <a:pt x="25711" y="157322"/>
                      <a:pt x="25209" y="161591"/>
                      <a:pt x="24601" y="162691"/>
                    </a:cubicBezTo>
                    <a:cubicBezTo>
                      <a:pt x="24713" y="162436"/>
                      <a:pt x="23809" y="163649"/>
                      <a:pt x="22905" y="163873"/>
                    </a:cubicBezTo>
                    <a:lnTo>
                      <a:pt x="22840" y="164258"/>
                    </a:lnTo>
                    <a:lnTo>
                      <a:pt x="23372" y="164470"/>
                    </a:lnTo>
                    <a:lnTo>
                      <a:pt x="22876" y="164648"/>
                    </a:lnTo>
                    <a:cubicBezTo>
                      <a:pt x="22787" y="166191"/>
                      <a:pt x="20306" y="174038"/>
                      <a:pt x="19425" y="174073"/>
                    </a:cubicBezTo>
                    <a:lnTo>
                      <a:pt x="19035" y="175723"/>
                    </a:lnTo>
                    <a:cubicBezTo>
                      <a:pt x="18445" y="174865"/>
                      <a:pt x="17818" y="176356"/>
                      <a:pt x="19171" y="175871"/>
                    </a:cubicBezTo>
                    <a:lnTo>
                      <a:pt x="18114" y="177053"/>
                    </a:lnTo>
                    <a:lnTo>
                      <a:pt x="18232" y="177739"/>
                    </a:lnTo>
                    <a:lnTo>
                      <a:pt x="17104" y="179513"/>
                    </a:lnTo>
                    <a:lnTo>
                      <a:pt x="17618" y="179974"/>
                    </a:lnTo>
                    <a:cubicBezTo>
                      <a:pt x="17488" y="180122"/>
                      <a:pt x="16820" y="179832"/>
                      <a:pt x="16696" y="179974"/>
                    </a:cubicBezTo>
                    <a:lnTo>
                      <a:pt x="16353" y="180808"/>
                    </a:lnTo>
                    <a:lnTo>
                      <a:pt x="15733" y="182345"/>
                    </a:lnTo>
                    <a:lnTo>
                      <a:pt x="16223" y="182393"/>
                    </a:lnTo>
                    <a:lnTo>
                      <a:pt x="15798" y="183498"/>
                    </a:lnTo>
                    <a:cubicBezTo>
                      <a:pt x="15656" y="183652"/>
                      <a:pt x="14250" y="187389"/>
                      <a:pt x="14368" y="185397"/>
                    </a:cubicBezTo>
                    <a:cubicBezTo>
                      <a:pt x="14143" y="186478"/>
                      <a:pt x="13794" y="187529"/>
                      <a:pt x="13328" y="188530"/>
                    </a:cubicBezTo>
                    <a:lnTo>
                      <a:pt x="12933" y="188761"/>
                    </a:lnTo>
                    <a:lnTo>
                      <a:pt x="12454" y="188862"/>
                    </a:lnTo>
                    <a:lnTo>
                      <a:pt x="12383" y="190446"/>
                    </a:lnTo>
                    <a:lnTo>
                      <a:pt x="12797" y="189825"/>
                    </a:lnTo>
                    <a:lnTo>
                      <a:pt x="12980" y="190174"/>
                    </a:lnTo>
                    <a:lnTo>
                      <a:pt x="12117" y="192729"/>
                    </a:lnTo>
                    <a:lnTo>
                      <a:pt x="11414" y="192469"/>
                    </a:lnTo>
                    <a:cubicBezTo>
                      <a:pt x="11249" y="192670"/>
                      <a:pt x="11497" y="193338"/>
                      <a:pt x="11414" y="193592"/>
                    </a:cubicBezTo>
                    <a:cubicBezTo>
                      <a:pt x="10741" y="195366"/>
                      <a:pt x="8732" y="196673"/>
                      <a:pt x="8655" y="198571"/>
                    </a:cubicBezTo>
                    <a:cubicBezTo>
                      <a:pt x="8614" y="199546"/>
                      <a:pt x="9163" y="200345"/>
                      <a:pt x="8383" y="201226"/>
                    </a:cubicBezTo>
                    <a:cubicBezTo>
                      <a:pt x="6115" y="203833"/>
                      <a:pt x="1696" y="214483"/>
                      <a:pt x="0" y="218261"/>
                    </a:cubicBezTo>
                    <a:lnTo>
                      <a:pt x="0" y="192705"/>
                    </a:lnTo>
                    <a:cubicBezTo>
                      <a:pt x="1040" y="191522"/>
                      <a:pt x="2062" y="189553"/>
                      <a:pt x="3078" y="187094"/>
                    </a:cubicBezTo>
                    <a:cubicBezTo>
                      <a:pt x="2546" y="187933"/>
                      <a:pt x="2032" y="188590"/>
                      <a:pt x="1607" y="187377"/>
                    </a:cubicBezTo>
                    <a:cubicBezTo>
                      <a:pt x="1016" y="185745"/>
                      <a:pt x="2712" y="185012"/>
                      <a:pt x="3096" y="184841"/>
                    </a:cubicBezTo>
                    <a:lnTo>
                      <a:pt x="2777" y="184545"/>
                    </a:lnTo>
                    <a:lnTo>
                      <a:pt x="2972" y="183729"/>
                    </a:lnTo>
                    <a:cubicBezTo>
                      <a:pt x="3131" y="183067"/>
                      <a:pt x="3562" y="181488"/>
                      <a:pt x="4153" y="181098"/>
                    </a:cubicBezTo>
                    <a:cubicBezTo>
                      <a:pt x="6192" y="179785"/>
                      <a:pt x="4348" y="179324"/>
                      <a:pt x="5288" y="177952"/>
                    </a:cubicBezTo>
                    <a:cubicBezTo>
                      <a:pt x="5672" y="177402"/>
                      <a:pt x="6186" y="178597"/>
                      <a:pt x="6097" y="178319"/>
                    </a:cubicBezTo>
                    <a:cubicBezTo>
                      <a:pt x="5819" y="177396"/>
                      <a:pt x="8183" y="168491"/>
                      <a:pt x="9671" y="166363"/>
                    </a:cubicBezTo>
                    <a:cubicBezTo>
                      <a:pt x="9890" y="166055"/>
                      <a:pt x="10091" y="166227"/>
                      <a:pt x="10262" y="166457"/>
                    </a:cubicBezTo>
                    <a:cubicBezTo>
                      <a:pt x="10162" y="166123"/>
                      <a:pt x="10111" y="165777"/>
                      <a:pt x="10109" y="165428"/>
                    </a:cubicBezTo>
                    <a:lnTo>
                      <a:pt x="10634" y="165493"/>
                    </a:lnTo>
                    <a:lnTo>
                      <a:pt x="10977" y="164618"/>
                    </a:lnTo>
                    <a:cubicBezTo>
                      <a:pt x="10965" y="164305"/>
                      <a:pt x="11090" y="164003"/>
                      <a:pt x="11320" y="163790"/>
                    </a:cubicBezTo>
                    <a:lnTo>
                      <a:pt x="11822" y="162608"/>
                    </a:lnTo>
                    <a:lnTo>
                      <a:pt x="11993" y="162082"/>
                    </a:lnTo>
                    <a:lnTo>
                      <a:pt x="12371" y="160509"/>
                    </a:lnTo>
                    <a:cubicBezTo>
                      <a:pt x="12466" y="160858"/>
                      <a:pt x="12962" y="160231"/>
                      <a:pt x="12998" y="160237"/>
                    </a:cubicBezTo>
                    <a:lnTo>
                      <a:pt x="13139" y="159982"/>
                    </a:lnTo>
                    <a:cubicBezTo>
                      <a:pt x="12602" y="159681"/>
                      <a:pt x="11780" y="159657"/>
                      <a:pt x="12743" y="159161"/>
                    </a:cubicBezTo>
                    <a:lnTo>
                      <a:pt x="13127" y="159693"/>
                    </a:lnTo>
                    <a:lnTo>
                      <a:pt x="13447" y="159468"/>
                    </a:lnTo>
                    <a:lnTo>
                      <a:pt x="13872" y="158806"/>
                    </a:lnTo>
                    <a:lnTo>
                      <a:pt x="13506" y="158776"/>
                    </a:lnTo>
                    <a:lnTo>
                      <a:pt x="13783" y="158138"/>
                    </a:lnTo>
                    <a:cubicBezTo>
                      <a:pt x="13730" y="157836"/>
                      <a:pt x="13482" y="157375"/>
                      <a:pt x="13340" y="157546"/>
                    </a:cubicBezTo>
                    <a:lnTo>
                      <a:pt x="14043" y="155477"/>
                    </a:lnTo>
                    <a:cubicBezTo>
                      <a:pt x="14043" y="155660"/>
                      <a:pt x="14386" y="155897"/>
                      <a:pt x="14681" y="156068"/>
                    </a:cubicBezTo>
                    <a:lnTo>
                      <a:pt x="14983" y="155382"/>
                    </a:lnTo>
                    <a:lnTo>
                      <a:pt x="14799" y="154093"/>
                    </a:lnTo>
                    <a:cubicBezTo>
                      <a:pt x="15095" y="154093"/>
                      <a:pt x="15438" y="153780"/>
                      <a:pt x="15721" y="153726"/>
                    </a:cubicBezTo>
                    <a:lnTo>
                      <a:pt x="16188" y="152698"/>
                    </a:lnTo>
                    <a:lnTo>
                      <a:pt x="15904" y="151089"/>
                    </a:lnTo>
                    <a:cubicBezTo>
                      <a:pt x="16243" y="151243"/>
                      <a:pt x="16636" y="151216"/>
                      <a:pt x="16950" y="151018"/>
                    </a:cubicBezTo>
                    <a:lnTo>
                      <a:pt x="18197" y="148322"/>
                    </a:lnTo>
                    <a:cubicBezTo>
                      <a:pt x="17606" y="147808"/>
                      <a:pt x="16785" y="147417"/>
                      <a:pt x="18067" y="147376"/>
                    </a:cubicBezTo>
                    <a:lnTo>
                      <a:pt x="18019" y="145259"/>
                    </a:lnTo>
                    <a:lnTo>
                      <a:pt x="19089" y="144011"/>
                    </a:lnTo>
                    <a:cubicBezTo>
                      <a:pt x="19360" y="144011"/>
                      <a:pt x="19874" y="144230"/>
                      <a:pt x="19945" y="144549"/>
                    </a:cubicBezTo>
                    <a:lnTo>
                      <a:pt x="20052" y="141351"/>
                    </a:lnTo>
                    <a:cubicBezTo>
                      <a:pt x="20684" y="141889"/>
                      <a:pt x="20701" y="141782"/>
                      <a:pt x="20749" y="141014"/>
                    </a:cubicBezTo>
                    <a:lnTo>
                      <a:pt x="20749" y="140665"/>
                    </a:lnTo>
                    <a:cubicBezTo>
                      <a:pt x="22492" y="140854"/>
                      <a:pt x="20388" y="141416"/>
                      <a:pt x="20678" y="142066"/>
                    </a:cubicBezTo>
                    <a:cubicBezTo>
                      <a:pt x="20772" y="142152"/>
                      <a:pt x="20883" y="142218"/>
                      <a:pt x="21003" y="142261"/>
                    </a:cubicBezTo>
                    <a:lnTo>
                      <a:pt x="21564" y="141079"/>
                    </a:lnTo>
                    <a:cubicBezTo>
                      <a:pt x="21556" y="140614"/>
                      <a:pt x="21612" y="140150"/>
                      <a:pt x="21729" y="139701"/>
                    </a:cubicBezTo>
                    <a:cubicBezTo>
                      <a:pt x="20814" y="141906"/>
                      <a:pt x="21363" y="137891"/>
                      <a:pt x="21960" y="136591"/>
                    </a:cubicBezTo>
                    <a:lnTo>
                      <a:pt x="22102" y="135999"/>
                    </a:lnTo>
                    <a:cubicBezTo>
                      <a:pt x="22344" y="135786"/>
                      <a:pt x="22692" y="136667"/>
                      <a:pt x="22740" y="136715"/>
                    </a:cubicBezTo>
                    <a:cubicBezTo>
                      <a:pt x="23100" y="137022"/>
                      <a:pt x="23732" y="136265"/>
                      <a:pt x="23803" y="136165"/>
                    </a:cubicBezTo>
                    <a:cubicBezTo>
                      <a:pt x="24008" y="135746"/>
                      <a:pt x="23948" y="135246"/>
                      <a:pt x="23650" y="134888"/>
                    </a:cubicBezTo>
                    <a:lnTo>
                      <a:pt x="23396" y="134444"/>
                    </a:lnTo>
                    <a:lnTo>
                      <a:pt x="23396" y="135497"/>
                    </a:lnTo>
                    <a:lnTo>
                      <a:pt x="23094" y="135402"/>
                    </a:lnTo>
                    <a:lnTo>
                      <a:pt x="23189" y="134811"/>
                    </a:lnTo>
                    <a:lnTo>
                      <a:pt x="22840" y="134763"/>
                    </a:lnTo>
                    <a:lnTo>
                      <a:pt x="22840" y="134326"/>
                    </a:lnTo>
                    <a:cubicBezTo>
                      <a:pt x="22840" y="134107"/>
                      <a:pt x="23313" y="133924"/>
                      <a:pt x="23502" y="134119"/>
                    </a:cubicBezTo>
                    <a:cubicBezTo>
                      <a:pt x="23502" y="133474"/>
                      <a:pt x="23094" y="131470"/>
                      <a:pt x="24282" y="131943"/>
                    </a:cubicBezTo>
                    <a:lnTo>
                      <a:pt x="24660" y="130329"/>
                    </a:lnTo>
                    <a:lnTo>
                      <a:pt x="25316" y="130423"/>
                    </a:lnTo>
                    <a:lnTo>
                      <a:pt x="25026" y="129501"/>
                    </a:lnTo>
                    <a:cubicBezTo>
                      <a:pt x="25026" y="129306"/>
                      <a:pt x="25516" y="129755"/>
                      <a:pt x="25617" y="129584"/>
                    </a:cubicBezTo>
                    <a:cubicBezTo>
                      <a:pt x="25965" y="128933"/>
                      <a:pt x="25192" y="128519"/>
                      <a:pt x="25416" y="127887"/>
                    </a:cubicBezTo>
                    <a:lnTo>
                      <a:pt x="26409" y="126237"/>
                    </a:lnTo>
                    <a:lnTo>
                      <a:pt x="26781" y="126538"/>
                    </a:lnTo>
                    <a:lnTo>
                      <a:pt x="26609" y="126243"/>
                    </a:lnTo>
                    <a:cubicBezTo>
                      <a:pt x="27377" y="126716"/>
                      <a:pt x="27407" y="125959"/>
                      <a:pt x="27407" y="124865"/>
                    </a:cubicBezTo>
                    <a:lnTo>
                      <a:pt x="28240" y="119206"/>
                    </a:lnTo>
                    <a:lnTo>
                      <a:pt x="28671" y="118792"/>
                    </a:lnTo>
                    <a:cubicBezTo>
                      <a:pt x="29581" y="119124"/>
                      <a:pt x="29138" y="120430"/>
                      <a:pt x="29510" y="119662"/>
                    </a:cubicBezTo>
                    <a:cubicBezTo>
                      <a:pt x="30101" y="118479"/>
                      <a:pt x="29374" y="119401"/>
                      <a:pt x="30024" y="118278"/>
                    </a:cubicBezTo>
                    <a:cubicBezTo>
                      <a:pt x="30278" y="117835"/>
                      <a:pt x="29752" y="117391"/>
                      <a:pt x="29752" y="117391"/>
                    </a:cubicBezTo>
                    <a:lnTo>
                      <a:pt x="29676" y="116829"/>
                    </a:lnTo>
                    <a:lnTo>
                      <a:pt x="30001" y="116658"/>
                    </a:lnTo>
                    <a:lnTo>
                      <a:pt x="29847" y="117113"/>
                    </a:lnTo>
                    <a:cubicBezTo>
                      <a:pt x="29983" y="117432"/>
                      <a:pt x="30798" y="117557"/>
                      <a:pt x="30887" y="117220"/>
                    </a:cubicBezTo>
                    <a:cubicBezTo>
                      <a:pt x="31111" y="116333"/>
                      <a:pt x="30627" y="116817"/>
                      <a:pt x="30237" y="116350"/>
                    </a:cubicBezTo>
                    <a:lnTo>
                      <a:pt x="29747" y="116143"/>
                    </a:lnTo>
                    <a:lnTo>
                      <a:pt x="30538" y="116007"/>
                    </a:lnTo>
                    <a:lnTo>
                      <a:pt x="30822" y="115487"/>
                    </a:lnTo>
                    <a:cubicBezTo>
                      <a:pt x="30958" y="115830"/>
                      <a:pt x="30775" y="116143"/>
                      <a:pt x="31005" y="116463"/>
                    </a:cubicBezTo>
                    <a:cubicBezTo>
                      <a:pt x="31200" y="116386"/>
                      <a:pt x="30343" y="113506"/>
                      <a:pt x="31070" y="112986"/>
                    </a:cubicBezTo>
                    <a:lnTo>
                      <a:pt x="31572" y="113577"/>
                    </a:lnTo>
                    <a:cubicBezTo>
                      <a:pt x="31673" y="113619"/>
                      <a:pt x="32417" y="113234"/>
                      <a:pt x="33114" y="113063"/>
                    </a:cubicBezTo>
                    <a:cubicBezTo>
                      <a:pt x="34946" y="110041"/>
                      <a:pt x="33758" y="106351"/>
                      <a:pt x="36411" y="106156"/>
                    </a:cubicBezTo>
                    <a:lnTo>
                      <a:pt x="36576" y="105654"/>
                    </a:lnTo>
                    <a:cubicBezTo>
                      <a:pt x="36322" y="105240"/>
                      <a:pt x="35708" y="105009"/>
                      <a:pt x="35560" y="104648"/>
                    </a:cubicBezTo>
                    <a:cubicBezTo>
                      <a:pt x="35412" y="104288"/>
                      <a:pt x="35773" y="103342"/>
                      <a:pt x="35968" y="102999"/>
                    </a:cubicBezTo>
                    <a:lnTo>
                      <a:pt x="35838" y="102721"/>
                    </a:lnTo>
                    <a:cubicBezTo>
                      <a:pt x="36553" y="102490"/>
                      <a:pt x="38479" y="98316"/>
                      <a:pt x="39973" y="94673"/>
                    </a:cubicBezTo>
                    <a:cubicBezTo>
                      <a:pt x="40818" y="91681"/>
                      <a:pt x="41368" y="89352"/>
                      <a:pt x="41155" y="88896"/>
                    </a:cubicBezTo>
                    <a:cubicBezTo>
                      <a:pt x="41811" y="88784"/>
                      <a:pt x="42484" y="87755"/>
                      <a:pt x="43099" y="86484"/>
                    </a:cubicBezTo>
                    <a:lnTo>
                      <a:pt x="43583" y="84355"/>
                    </a:lnTo>
                    <a:cubicBezTo>
                      <a:pt x="43583" y="84456"/>
                      <a:pt x="43707" y="84580"/>
                      <a:pt x="43861" y="84704"/>
                    </a:cubicBezTo>
                    <a:cubicBezTo>
                      <a:pt x="44050" y="84213"/>
                      <a:pt x="44221" y="83728"/>
                      <a:pt x="44387" y="83273"/>
                    </a:cubicBezTo>
                    <a:lnTo>
                      <a:pt x="44345" y="82989"/>
                    </a:lnTo>
                    <a:lnTo>
                      <a:pt x="44995" y="81469"/>
                    </a:lnTo>
                    <a:lnTo>
                      <a:pt x="44717" y="79908"/>
                    </a:lnTo>
                    <a:cubicBezTo>
                      <a:pt x="45970" y="80021"/>
                      <a:pt x="46395" y="78377"/>
                      <a:pt x="45627" y="77579"/>
                    </a:cubicBezTo>
                    <a:cubicBezTo>
                      <a:pt x="46242" y="77106"/>
                      <a:pt x="46741" y="76500"/>
                      <a:pt x="47086" y="75805"/>
                    </a:cubicBezTo>
                    <a:cubicBezTo>
                      <a:pt x="47411" y="73948"/>
                      <a:pt x="47949" y="70235"/>
                      <a:pt x="49243" y="69401"/>
                    </a:cubicBezTo>
                    <a:cubicBezTo>
                      <a:pt x="51074" y="68218"/>
                      <a:pt x="49373" y="67391"/>
                      <a:pt x="50377" y="66255"/>
                    </a:cubicBezTo>
                    <a:cubicBezTo>
                      <a:pt x="50534" y="66029"/>
                      <a:pt x="50712" y="65820"/>
                      <a:pt x="50909" y="65629"/>
                    </a:cubicBezTo>
                    <a:lnTo>
                      <a:pt x="50791" y="65321"/>
                    </a:lnTo>
                    <a:cubicBezTo>
                      <a:pt x="50879" y="65085"/>
                      <a:pt x="51163" y="64996"/>
                      <a:pt x="51435" y="64937"/>
                    </a:cubicBezTo>
                    <a:lnTo>
                      <a:pt x="51600" y="64682"/>
                    </a:lnTo>
                    <a:lnTo>
                      <a:pt x="51057" y="64091"/>
                    </a:lnTo>
                    <a:cubicBezTo>
                      <a:pt x="51029" y="63515"/>
                      <a:pt x="51171" y="62944"/>
                      <a:pt x="51464" y="62447"/>
                    </a:cubicBezTo>
                    <a:lnTo>
                      <a:pt x="51328" y="62163"/>
                    </a:lnTo>
                    <a:cubicBezTo>
                      <a:pt x="52398" y="61815"/>
                      <a:pt x="56988" y="50811"/>
                      <a:pt x="57455" y="49013"/>
                    </a:cubicBezTo>
                    <a:cubicBezTo>
                      <a:pt x="57687" y="49006"/>
                      <a:pt x="57910" y="48921"/>
                      <a:pt x="58087" y="48771"/>
                    </a:cubicBezTo>
                    <a:lnTo>
                      <a:pt x="58855" y="46642"/>
                    </a:lnTo>
                    <a:lnTo>
                      <a:pt x="58755" y="45920"/>
                    </a:lnTo>
                    <a:lnTo>
                      <a:pt x="58406" y="45867"/>
                    </a:lnTo>
                    <a:lnTo>
                      <a:pt x="59127" y="43739"/>
                    </a:lnTo>
                    <a:cubicBezTo>
                      <a:pt x="59298" y="43579"/>
                      <a:pt x="59901" y="42923"/>
                      <a:pt x="60438" y="42319"/>
                    </a:cubicBezTo>
                    <a:lnTo>
                      <a:pt x="61147" y="40463"/>
                    </a:lnTo>
                    <a:lnTo>
                      <a:pt x="60964" y="39428"/>
                    </a:lnTo>
                    <a:cubicBezTo>
                      <a:pt x="61135" y="39516"/>
                      <a:pt x="61329" y="39549"/>
                      <a:pt x="61520" y="39523"/>
                    </a:cubicBezTo>
                    <a:cubicBezTo>
                      <a:pt x="61986" y="38340"/>
                      <a:pt x="62441" y="37276"/>
                      <a:pt x="62873" y="36353"/>
                    </a:cubicBezTo>
                    <a:cubicBezTo>
                      <a:pt x="62406" y="35998"/>
                      <a:pt x="62122" y="35762"/>
                      <a:pt x="63127" y="35715"/>
                    </a:cubicBezTo>
                    <a:lnTo>
                      <a:pt x="63079" y="33598"/>
                    </a:lnTo>
                    <a:lnTo>
                      <a:pt x="64155" y="32344"/>
                    </a:lnTo>
                    <a:cubicBezTo>
                      <a:pt x="64444" y="32344"/>
                      <a:pt x="64982" y="32587"/>
                      <a:pt x="65017" y="32935"/>
                    </a:cubicBezTo>
                    <a:lnTo>
                      <a:pt x="65053" y="31877"/>
                    </a:lnTo>
                    <a:lnTo>
                      <a:pt x="65053" y="31617"/>
                    </a:lnTo>
                    <a:lnTo>
                      <a:pt x="65106" y="29731"/>
                    </a:lnTo>
                    <a:cubicBezTo>
                      <a:pt x="65194" y="29601"/>
                      <a:pt x="65561" y="28986"/>
                      <a:pt x="65821" y="29009"/>
                    </a:cubicBezTo>
                    <a:lnTo>
                      <a:pt x="66222" y="30074"/>
                    </a:lnTo>
                    <a:cubicBezTo>
                      <a:pt x="66329" y="29949"/>
                      <a:pt x="66411" y="29807"/>
                      <a:pt x="66506" y="29677"/>
                    </a:cubicBezTo>
                    <a:lnTo>
                      <a:pt x="66801" y="28016"/>
                    </a:lnTo>
                    <a:cubicBezTo>
                      <a:pt x="65673" y="30748"/>
                      <a:pt x="66335" y="24841"/>
                      <a:pt x="67168" y="24344"/>
                    </a:cubicBezTo>
                    <a:cubicBezTo>
                      <a:pt x="67481" y="24166"/>
                      <a:pt x="67723" y="24977"/>
                      <a:pt x="67812" y="25059"/>
                    </a:cubicBezTo>
                    <a:cubicBezTo>
                      <a:pt x="68166" y="25367"/>
                      <a:pt x="68804" y="24610"/>
                      <a:pt x="68875" y="24504"/>
                    </a:cubicBezTo>
                    <a:cubicBezTo>
                      <a:pt x="69077" y="24086"/>
                      <a:pt x="69017" y="23589"/>
                      <a:pt x="68721" y="23232"/>
                    </a:cubicBezTo>
                    <a:lnTo>
                      <a:pt x="68467" y="22789"/>
                    </a:lnTo>
                    <a:lnTo>
                      <a:pt x="68467" y="23841"/>
                    </a:lnTo>
                    <a:lnTo>
                      <a:pt x="68160" y="23753"/>
                    </a:lnTo>
                    <a:lnTo>
                      <a:pt x="68261" y="23161"/>
                    </a:lnTo>
                    <a:lnTo>
                      <a:pt x="67912" y="23108"/>
                    </a:lnTo>
                    <a:lnTo>
                      <a:pt x="67912" y="22670"/>
                    </a:lnTo>
                    <a:cubicBezTo>
                      <a:pt x="67912" y="22452"/>
                      <a:pt x="68385" y="22268"/>
                      <a:pt x="68574" y="22464"/>
                    </a:cubicBezTo>
                    <a:cubicBezTo>
                      <a:pt x="68574" y="21819"/>
                      <a:pt x="68166" y="19815"/>
                      <a:pt x="69354" y="20288"/>
                    </a:cubicBezTo>
                    <a:lnTo>
                      <a:pt x="69732" y="18673"/>
                    </a:lnTo>
                    <a:lnTo>
                      <a:pt x="70387" y="18768"/>
                    </a:lnTo>
                    <a:lnTo>
                      <a:pt x="70098" y="17845"/>
                    </a:lnTo>
                    <a:cubicBezTo>
                      <a:pt x="70098" y="17650"/>
                      <a:pt x="70588" y="18100"/>
                      <a:pt x="70689" y="17928"/>
                    </a:cubicBezTo>
                    <a:cubicBezTo>
                      <a:pt x="70878" y="17579"/>
                      <a:pt x="70506" y="16592"/>
                      <a:pt x="70488" y="16231"/>
                    </a:cubicBezTo>
                    <a:lnTo>
                      <a:pt x="71480" y="14587"/>
                    </a:lnTo>
                    <a:lnTo>
                      <a:pt x="71853" y="14889"/>
                    </a:lnTo>
                    <a:lnTo>
                      <a:pt x="71687" y="14587"/>
                    </a:lnTo>
                    <a:cubicBezTo>
                      <a:pt x="72124" y="14670"/>
                      <a:pt x="73099" y="13777"/>
                      <a:pt x="72827" y="13050"/>
                    </a:cubicBezTo>
                    <a:cubicBezTo>
                      <a:pt x="72762" y="12873"/>
                      <a:pt x="72479" y="13493"/>
                      <a:pt x="72331" y="13363"/>
                    </a:cubicBezTo>
                    <a:cubicBezTo>
                      <a:pt x="71923" y="13007"/>
                      <a:pt x="71704" y="12480"/>
                      <a:pt x="71740" y="11938"/>
                    </a:cubicBezTo>
                    <a:cubicBezTo>
                      <a:pt x="73235" y="11477"/>
                      <a:pt x="71333" y="9756"/>
                      <a:pt x="73347" y="11383"/>
                    </a:cubicBezTo>
                    <a:lnTo>
                      <a:pt x="73223" y="11063"/>
                    </a:lnTo>
                    <a:lnTo>
                      <a:pt x="73070" y="10525"/>
                    </a:lnTo>
                    <a:cubicBezTo>
                      <a:pt x="72898" y="9816"/>
                      <a:pt x="72361" y="8751"/>
                      <a:pt x="72940" y="8331"/>
                    </a:cubicBezTo>
                    <a:cubicBezTo>
                      <a:pt x="76484" y="5682"/>
                      <a:pt x="75504" y="1786"/>
                      <a:pt x="76112" y="1330"/>
                    </a:cubicBezTo>
                    <a:lnTo>
                      <a:pt x="76614" y="1922"/>
                    </a:lnTo>
                    <a:lnTo>
                      <a:pt x="77276" y="0"/>
                    </a:lnTo>
                    <a:cubicBezTo>
                      <a:pt x="77759" y="543"/>
                      <a:pt x="78293" y="1038"/>
                      <a:pt x="78871" y="1478"/>
                    </a:cubicBezTo>
                    <a:lnTo>
                      <a:pt x="78842" y="656"/>
                    </a:lnTo>
                    <a:lnTo>
                      <a:pt x="79379" y="1502"/>
                    </a:lnTo>
                    <a:lnTo>
                      <a:pt x="79574" y="1230"/>
                    </a:lnTo>
                    <a:cubicBezTo>
                      <a:pt x="79722" y="1135"/>
                      <a:pt x="79941" y="1455"/>
                      <a:pt x="79923" y="1626"/>
                    </a:cubicBezTo>
                    <a:cubicBezTo>
                      <a:pt x="80957" y="999"/>
                      <a:pt x="83202" y="4074"/>
                      <a:pt x="84472" y="3489"/>
                    </a:cubicBezTo>
                    <a:lnTo>
                      <a:pt x="85364" y="4754"/>
                    </a:lnTo>
                    <a:lnTo>
                      <a:pt x="86038" y="5505"/>
                    </a:lnTo>
                    <a:lnTo>
                      <a:pt x="87373" y="5688"/>
                    </a:lnTo>
                    <a:cubicBezTo>
                      <a:pt x="87172" y="6014"/>
                      <a:pt x="87414" y="6457"/>
                      <a:pt x="87840" y="6942"/>
                    </a:cubicBezTo>
                    <a:lnTo>
                      <a:pt x="88915" y="6906"/>
                    </a:lnTo>
                    <a:lnTo>
                      <a:pt x="89015" y="8089"/>
                    </a:lnTo>
                    <a:cubicBezTo>
                      <a:pt x="90167" y="9088"/>
                      <a:pt x="91308" y="9999"/>
                      <a:pt x="90356" y="10135"/>
                    </a:cubicBezTo>
                    <a:lnTo>
                      <a:pt x="91822" y="10407"/>
                    </a:lnTo>
                    <a:lnTo>
                      <a:pt x="91768" y="11341"/>
                    </a:lnTo>
                    <a:lnTo>
                      <a:pt x="92773" y="10714"/>
                    </a:lnTo>
                    <a:lnTo>
                      <a:pt x="94959" y="11767"/>
                    </a:lnTo>
                    <a:cubicBezTo>
                      <a:pt x="95037" y="12111"/>
                      <a:pt x="94945" y="12472"/>
                      <a:pt x="94710" y="12737"/>
                    </a:cubicBezTo>
                    <a:lnTo>
                      <a:pt x="94799" y="13156"/>
                    </a:lnTo>
                    <a:cubicBezTo>
                      <a:pt x="95100" y="13271"/>
                      <a:pt x="95341" y="13504"/>
                      <a:pt x="95467" y="13801"/>
                    </a:cubicBezTo>
                    <a:lnTo>
                      <a:pt x="96247" y="12819"/>
                    </a:lnTo>
                    <a:cubicBezTo>
                      <a:pt x="95939" y="18188"/>
                      <a:pt x="100701" y="15356"/>
                      <a:pt x="99898" y="18555"/>
                    </a:cubicBezTo>
                    <a:lnTo>
                      <a:pt x="101404" y="17964"/>
                    </a:lnTo>
                    <a:cubicBezTo>
                      <a:pt x="101446" y="18289"/>
                      <a:pt x="101593" y="19655"/>
                      <a:pt x="101965" y="19832"/>
                    </a:cubicBezTo>
                    <a:lnTo>
                      <a:pt x="102556" y="19590"/>
                    </a:lnTo>
                    <a:lnTo>
                      <a:pt x="102633" y="22168"/>
                    </a:lnTo>
                    <a:lnTo>
                      <a:pt x="104216" y="21281"/>
                    </a:lnTo>
                    <a:lnTo>
                      <a:pt x="104388" y="23770"/>
                    </a:lnTo>
                    <a:cubicBezTo>
                      <a:pt x="104388" y="22404"/>
                      <a:pt x="106237" y="24084"/>
                      <a:pt x="106580" y="22818"/>
                    </a:cubicBezTo>
                    <a:lnTo>
                      <a:pt x="107472" y="24107"/>
                    </a:lnTo>
                    <a:lnTo>
                      <a:pt x="108517" y="24107"/>
                    </a:lnTo>
                    <a:cubicBezTo>
                      <a:pt x="109008" y="24938"/>
                      <a:pt x="109263" y="25887"/>
                      <a:pt x="109256" y="26851"/>
                    </a:cubicBezTo>
                    <a:lnTo>
                      <a:pt x="110798" y="27277"/>
                    </a:lnTo>
                    <a:lnTo>
                      <a:pt x="111743" y="28944"/>
                    </a:lnTo>
                    <a:lnTo>
                      <a:pt x="114106" y="30227"/>
                    </a:lnTo>
                    <a:lnTo>
                      <a:pt x="114106" y="31410"/>
                    </a:lnTo>
                    <a:lnTo>
                      <a:pt x="115158" y="31410"/>
                    </a:lnTo>
                    <a:cubicBezTo>
                      <a:pt x="115377" y="31847"/>
                      <a:pt x="114278" y="32841"/>
                      <a:pt x="115075" y="33267"/>
                    </a:cubicBezTo>
                    <a:lnTo>
                      <a:pt x="116930" y="33509"/>
                    </a:lnTo>
                    <a:cubicBezTo>
                      <a:pt x="115122" y="34863"/>
                      <a:pt x="118703" y="35508"/>
                      <a:pt x="119506" y="35443"/>
                    </a:cubicBezTo>
                    <a:lnTo>
                      <a:pt x="120316" y="37542"/>
                    </a:lnTo>
                    <a:cubicBezTo>
                      <a:pt x="121107" y="38086"/>
                      <a:pt x="122779" y="38843"/>
                      <a:pt x="123535" y="37784"/>
                    </a:cubicBezTo>
                    <a:lnTo>
                      <a:pt x="124126" y="39883"/>
                    </a:lnTo>
                    <a:cubicBezTo>
                      <a:pt x="125095" y="40475"/>
                      <a:pt x="125804" y="41805"/>
                      <a:pt x="126377" y="42722"/>
                    </a:cubicBezTo>
                    <a:cubicBezTo>
                      <a:pt x="126552" y="41607"/>
                      <a:pt x="126312" y="40466"/>
                      <a:pt x="125704" y="39517"/>
                    </a:cubicBezTo>
                    <a:lnTo>
                      <a:pt x="127104" y="40528"/>
                    </a:lnTo>
                    <a:cubicBezTo>
                      <a:pt x="127234" y="41350"/>
                      <a:pt x="128599" y="42550"/>
                      <a:pt x="129999" y="44519"/>
                    </a:cubicBezTo>
                    <a:lnTo>
                      <a:pt x="131606" y="44832"/>
                    </a:lnTo>
                    <a:lnTo>
                      <a:pt x="132031" y="47056"/>
                    </a:lnTo>
                    <a:lnTo>
                      <a:pt x="133673" y="48475"/>
                    </a:lnTo>
                    <a:cubicBezTo>
                      <a:pt x="133378" y="48126"/>
                      <a:pt x="134058" y="46370"/>
                      <a:pt x="135168" y="47884"/>
                    </a:cubicBezTo>
                    <a:cubicBezTo>
                      <a:pt x="135308" y="48043"/>
                      <a:pt x="135402" y="48237"/>
                      <a:pt x="135440" y="48445"/>
                    </a:cubicBezTo>
                    <a:lnTo>
                      <a:pt x="135718" y="48682"/>
                    </a:lnTo>
                    <a:lnTo>
                      <a:pt x="136308" y="48528"/>
                    </a:lnTo>
                    <a:cubicBezTo>
                      <a:pt x="136447" y="48830"/>
                      <a:pt x="136565" y="49139"/>
                      <a:pt x="136663" y="49456"/>
                    </a:cubicBezTo>
                    <a:cubicBezTo>
                      <a:pt x="137508" y="50172"/>
                      <a:pt x="138488" y="51041"/>
                      <a:pt x="138636" y="51425"/>
                    </a:cubicBezTo>
                    <a:lnTo>
                      <a:pt x="138884" y="51355"/>
                    </a:lnTo>
                    <a:cubicBezTo>
                      <a:pt x="139995" y="50911"/>
                      <a:pt x="140869" y="52484"/>
                      <a:pt x="141159" y="53347"/>
                    </a:cubicBezTo>
                    <a:lnTo>
                      <a:pt x="141295" y="54358"/>
                    </a:lnTo>
                    <a:cubicBezTo>
                      <a:pt x="142372" y="55357"/>
                      <a:pt x="143632" y="56138"/>
                      <a:pt x="145005" y="56658"/>
                    </a:cubicBezTo>
                    <a:lnTo>
                      <a:pt x="145489" y="57415"/>
                    </a:lnTo>
                    <a:cubicBezTo>
                      <a:pt x="146712" y="58048"/>
                      <a:pt x="148148" y="58415"/>
                      <a:pt x="148957" y="59497"/>
                    </a:cubicBezTo>
                    <a:lnTo>
                      <a:pt x="149206" y="61413"/>
                    </a:lnTo>
                    <a:lnTo>
                      <a:pt x="150340" y="61466"/>
                    </a:lnTo>
                    <a:lnTo>
                      <a:pt x="150647" y="61897"/>
                    </a:lnTo>
                    <a:cubicBezTo>
                      <a:pt x="151504" y="62778"/>
                      <a:pt x="152337" y="63671"/>
                      <a:pt x="153164" y="64611"/>
                    </a:cubicBezTo>
                    <a:cubicBezTo>
                      <a:pt x="153992" y="64888"/>
                      <a:pt x="154775" y="65286"/>
                      <a:pt x="155486" y="65794"/>
                    </a:cubicBezTo>
                    <a:cubicBezTo>
                      <a:pt x="156549" y="66563"/>
                      <a:pt x="156738" y="67982"/>
                      <a:pt x="157737" y="69371"/>
                    </a:cubicBezTo>
                    <a:lnTo>
                      <a:pt x="158268" y="69105"/>
                    </a:lnTo>
                    <a:lnTo>
                      <a:pt x="158386" y="68514"/>
                    </a:lnTo>
                    <a:lnTo>
                      <a:pt x="158522" y="68934"/>
                    </a:lnTo>
                    <a:cubicBezTo>
                      <a:pt x="158558" y="69064"/>
                      <a:pt x="158759" y="69833"/>
                      <a:pt x="158995" y="69779"/>
                    </a:cubicBezTo>
                    <a:cubicBezTo>
                      <a:pt x="159982" y="69555"/>
                      <a:pt x="161163" y="69407"/>
                      <a:pt x="162262" y="70867"/>
                    </a:cubicBezTo>
                    <a:cubicBezTo>
                      <a:pt x="162817" y="71607"/>
                      <a:pt x="162103" y="73268"/>
                      <a:pt x="162983" y="73540"/>
                    </a:cubicBezTo>
                    <a:lnTo>
                      <a:pt x="164755" y="73540"/>
                    </a:lnTo>
                    <a:cubicBezTo>
                      <a:pt x="164164" y="74516"/>
                      <a:pt x="165742" y="75728"/>
                      <a:pt x="167461" y="76083"/>
                    </a:cubicBezTo>
                    <a:cubicBezTo>
                      <a:pt x="167745" y="76142"/>
                      <a:pt x="167774" y="76455"/>
                      <a:pt x="167768" y="76816"/>
                    </a:cubicBezTo>
                    <a:lnTo>
                      <a:pt x="168359" y="77821"/>
                    </a:lnTo>
                    <a:cubicBezTo>
                      <a:pt x="168649" y="77868"/>
                      <a:pt x="168643" y="78052"/>
                      <a:pt x="168619" y="78241"/>
                    </a:cubicBezTo>
                    <a:lnTo>
                      <a:pt x="169068" y="78974"/>
                    </a:lnTo>
                    <a:lnTo>
                      <a:pt x="169068" y="78625"/>
                    </a:lnTo>
                    <a:lnTo>
                      <a:pt x="170291" y="79217"/>
                    </a:lnTo>
                    <a:lnTo>
                      <a:pt x="169877" y="79299"/>
                    </a:lnTo>
                    <a:lnTo>
                      <a:pt x="170267" y="80695"/>
                    </a:lnTo>
                    <a:lnTo>
                      <a:pt x="170817" y="79684"/>
                    </a:lnTo>
                    <a:cubicBezTo>
                      <a:pt x="170982" y="80133"/>
                      <a:pt x="175017" y="83983"/>
                      <a:pt x="179312" y="87962"/>
                    </a:cubicBezTo>
                    <a:cubicBezTo>
                      <a:pt x="179631" y="88151"/>
                      <a:pt x="179968" y="88340"/>
                      <a:pt x="180335" y="88524"/>
                    </a:cubicBezTo>
                    <a:lnTo>
                      <a:pt x="181516" y="88524"/>
                    </a:lnTo>
                    <a:lnTo>
                      <a:pt x="182001" y="90469"/>
                    </a:lnTo>
                    <a:lnTo>
                      <a:pt x="182485" y="90918"/>
                    </a:lnTo>
                    <a:lnTo>
                      <a:pt x="182958" y="90753"/>
                    </a:lnTo>
                    <a:lnTo>
                      <a:pt x="183034" y="91397"/>
                    </a:lnTo>
                    <a:lnTo>
                      <a:pt x="183596" y="91155"/>
                    </a:lnTo>
                    <a:lnTo>
                      <a:pt x="183596" y="91930"/>
                    </a:lnTo>
                    <a:lnTo>
                      <a:pt x="184092" y="92379"/>
                    </a:lnTo>
                    <a:lnTo>
                      <a:pt x="184092" y="92042"/>
                    </a:lnTo>
                    <a:lnTo>
                      <a:pt x="185108" y="92361"/>
                    </a:lnTo>
                    <a:cubicBezTo>
                      <a:pt x="185864" y="92953"/>
                      <a:pt x="187655" y="95188"/>
                      <a:pt x="187265" y="94307"/>
                    </a:cubicBezTo>
                    <a:lnTo>
                      <a:pt x="188960" y="94596"/>
                    </a:lnTo>
                    <a:cubicBezTo>
                      <a:pt x="188807" y="95288"/>
                      <a:pt x="190532" y="97606"/>
                      <a:pt x="191418" y="98144"/>
                    </a:cubicBezTo>
                    <a:cubicBezTo>
                      <a:pt x="191258" y="98197"/>
                      <a:pt x="191004" y="98546"/>
                      <a:pt x="191418" y="98670"/>
                    </a:cubicBezTo>
                    <a:cubicBezTo>
                      <a:pt x="192009" y="98848"/>
                      <a:pt x="192369" y="97653"/>
                      <a:pt x="192877" y="97931"/>
                    </a:cubicBezTo>
                    <a:cubicBezTo>
                      <a:pt x="193385" y="98209"/>
                      <a:pt x="193433" y="99504"/>
                      <a:pt x="193740" y="99983"/>
                    </a:cubicBezTo>
                    <a:lnTo>
                      <a:pt x="193781" y="99646"/>
                    </a:lnTo>
                    <a:cubicBezTo>
                      <a:pt x="194006" y="99546"/>
                      <a:pt x="194212" y="99132"/>
                      <a:pt x="194413" y="99268"/>
                    </a:cubicBezTo>
                    <a:cubicBezTo>
                      <a:pt x="194915" y="99611"/>
                      <a:pt x="195595" y="100722"/>
                      <a:pt x="195299" y="101367"/>
                    </a:cubicBezTo>
                    <a:lnTo>
                      <a:pt x="196298" y="103040"/>
                    </a:lnTo>
                    <a:lnTo>
                      <a:pt x="197184" y="103200"/>
                    </a:lnTo>
                    <a:lnTo>
                      <a:pt x="197928" y="103354"/>
                    </a:lnTo>
                    <a:lnTo>
                      <a:pt x="198336" y="105518"/>
                    </a:lnTo>
                    <a:cubicBezTo>
                      <a:pt x="198903" y="105748"/>
                      <a:pt x="199446" y="106036"/>
                      <a:pt x="199955" y="106375"/>
                    </a:cubicBezTo>
                    <a:cubicBezTo>
                      <a:pt x="200203" y="105896"/>
                      <a:pt x="200841" y="105482"/>
                      <a:pt x="201544" y="106428"/>
                    </a:cubicBezTo>
                    <a:cubicBezTo>
                      <a:pt x="201698" y="106635"/>
                      <a:pt x="201544" y="107049"/>
                      <a:pt x="201391" y="107469"/>
                    </a:cubicBezTo>
                    <a:cubicBezTo>
                      <a:pt x="201609" y="107664"/>
                      <a:pt x="201828" y="107859"/>
                      <a:pt x="202035" y="108060"/>
                    </a:cubicBezTo>
                    <a:lnTo>
                      <a:pt x="202117" y="107079"/>
                    </a:lnTo>
                    <a:lnTo>
                      <a:pt x="202708" y="107079"/>
                    </a:lnTo>
                    <a:lnTo>
                      <a:pt x="204008" y="109858"/>
                    </a:lnTo>
                    <a:lnTo>
                      <a:pt x="203813" y="110159"/>
                    </a:lnTo>
                    <a:lnTo>
                      <a:pt x="205272" y="109923"/>
                    </a:lnTo>
                    <a:lnTo>
                      <a:pt x="206400" y="111762"/>
                    </a:lnTo>
                    <a:lnTo>
                      <a:pt x="207228" y="111389"/>
                    </a:lnTo>
                    <a:lnTo>
                      <a:pt x="207883" y="113512"/>
                    </a:lnTo>
                    <a:lnTo>
                      <a:pt x="207393" y="113270"/>
                    </a:lnTo>
                    <a:lnTo>
                      <a:pt x="207298" y="113932"/>
                    </a:lnTo>
                    <a:cubicBezTo>
                      <a:pt x="207470" y="114210"/>
                      <a:pt x="207623" y="114523"/>
                      <a:pt x="207771" y="114789"/>
                    </a:cubicBezTo>
                    <a:lnTo>
                      <a:pt x="208533" y="115310"/>
                    </a:lnTo>
                    <a:lnTo>
                      <a:pt x="209839" y="114819"/>
                    </a:lnTo>
                    <a:cubicBezTo>
                      <a:pt x="211428" y="115795"/>
                      <a:pt x="211611" y="116741"/>
                      <a:pt x="214169" y="117521"/>
                    </a:cubicBezTo>
                    <a:lnTo>
                      <a:pt x="214169" y="118497"/>
                    </a:lnTo>
                    <a:lnTo>
                      <a:pt x="215316" y="119325"/>
                    </a:lnTo>
                    <a:cubicBezTo>
                      <a:pt x="215475" y="120141"/>
                      <a:pt x="215664" y="121370"/>
                      <a:pt x="216273" y="122003"/>
                    </a:cubicBezTo>
                    <a:lnTo>
                      <a:pt x="219817" y="123079"/>
                    </a:lnTo>
                    <a:cubicBezTo>
                      <a:pt x="219646" y="124954"/>
                      <a:pt x="222015" y="125119"/>
                      <a:pt x="222216" y="124853"/>
                    </a:cubicBezTo>
                    <a:lnTo>
                      <a:pt x="222216" y="125113"/>
                    </a:lnTo>
                    <a:lnTo>
                      <a:pt x="222972" y="124983"/>
                    </a:lnTo>
                    <a:lnTo>
                      <a:pt x="223079" y="125445"/>
                    </a:lnTo>
                    <a:cubicBezTo>
                      <a:pt x="223669" y="125309"/>
                      <a:pt x="223888" y="126787"/>
                      <a:pt x="223350" y="126533"/>
                    </a:cubicBezTo>
                    <a:lnTo>
                      <a:pt x="223581" y="127490"/>
                    </a:lnTo>
                    <a:cubicBezTo>
                      <a:pt x="224922" y="130128"/>
                      <a:pt x="227214" y="125356"/>
                      <a:pt x="229377" y="132422"/>
                    </a:cubicBezTo>
                    <a:lnTo>
                      <a:pt x="231521" y="132451"/>
                    </a:lnTo>
                    <a:lnTo>
                      <a:pt x="231521" y="134137"/>
                    </a:lnTo>
                    <a:lnTo>
                      <a:pt x="232449" y="134137"/>
                    </a:lnTo>
                    <a:lnTo>
                      <a:pt x="231551" y="136011"/>
                    </a:lnTo>
                    <a:lnTo>
                      <a:pt x="232047" y="136041"/>
                    </a:lnTo>
                    <a:lnTo>
                      <a:pt x="233743" y="134947"/>
                    </a:lnTo>
                    <a:cubicBezTo>
                      <a:pt x="234333" y="135828"/>
                      <a:pt x="234522" y="137117"/>
                      <a:pt x="234841" y="138051"/>
                    </a:cubicBezTo>
                    <a:lnTo>
                      <a:pt x="235958" y="138223"/>
                    </a:lnTo>
                    <a:lnTo>
                      <a:pt x="236259" y="139222"/>
                    </a:lnTo>
                    <a:cubicBezTo>
                      <a:pt x="236945" y="139059"/>
                      <a:pt x="237587" y="138746"/>
                      <a:pt x="238138" y="138305"/>
                    </a:cubicBezTo>
                    <a:lnTo>
                      <a:pt x="238250" y="140079"/>
                    </a:lnTo>
                    <a:lnTo>
                      <a:pt x="238735" y="140186"/>
                    </a:lnTo>
                    <a:cubicBezTo>
                      <a:pt x="238979" y="140330"/>
                      <a:pt x="239147" y="140574"/>
                      <a:pt x="239196" y="140854"/>
                    </a:cubicBezTo>
                    <a:lnTo>
                      <a:pt x="239964" y="141445"/>
                    </a:lnTo>
                    <a:lnTo>
                      <a:pt x="240123" y="140812"/>
                    </a:lnTo>
                    <a:lnTo>
                      <a:pt x="240289" y="141309"/>
                    </a:lnTo>
                    <a:lnTo>
                      <a:pt x="241588" y="142202"/>
                    </a:lnTo>
                    <a:cubicBezTo>
                      <a:pt x="241328" y="142320"/>
                      <a:pt x="241228" y="142433"/>
                      <a:pt x="241240" y="142533"/>
                    </a:cubicBezTo>
                    <a:lnTo>
                      <a:pt x="241494" y="142764"/>
                    </a:lnTo>
                    <a:cubicBezTo>
                      <a:pt x="241847" y="142922"/>
                      <a:pt x="242251" y="142922"/>
                      <a:pt x="242604" y="142764"/>
                    </a:cubicBezTo>
                    <a:lnTo>
                      <a:pt x="242327" y="142113"/>
                    </a:lnTo>
                    <a:cubicBezTo>
                      <a:pt x="242705" y="142444"/>
                      <a:pt x="242734" y="142651"/>
                      <a:pt x="242604" y="142764"/>
                    </a:cubicBezTo>
                    <a:lnTo>
                      <a:pt x="243307" y="144402"/>
                    </a:lnTo>
                    <a:lnTo>
                      <a:pt x="243603" y="144887"/>
                    </a:lnTo>
                    <a:cubicBezTo>
                      <a:pt x="244460" y="145188"/>
                      <a:pt x="245245" y="145507"/>
                      <a:pt x="245511" y="146365"/>
                    </a:cubicBezTo>
                    <a:cubicBezTo>
                      <a:pt x="246846" y="146181"/>
                      <a:pt x="247018" y="146856"/>
                      <a:pt x="247201" y="147547"/>
                    </a:cubicBezTo>
                    <a:lnTo>
                      <a:pt x="248530" y="147612"/>
                    </a:lnTo>
                    <a:lnTo>
                      <a:pt x="248778" y="148606"/>
                    </a:lnTo>
                    <a:lnTo>
                      <a:pt x="249499" y="150043"/>
                    </a:lnTo>
                    <a:lnTo>
                      <a:pt x="249983" y="149871"/>
                    </a:lnTo>
                    <a:lnTo>
                      <a:pt x="250066" y="150522"/>
                    </a:lnTo>
                    <a:lnTo>
                      <a:pt x="250657" y="150279"/>
                    </a:lnTo>
                    <a:lnTo>
                      <a:pt x="250740" y="152893"/>
                    </a:lnTo>
                    <a:lnTo>
                      <a:pt x="251147" y="151178"/>
                    </a:lnTo>
                    <a:lnTo>
                      <a:pt x="252370" y="151769"/>
                    </a:lnTo>
                    <a:lnTo>
                      <a:pt x="251963" y="151852"/>
                    </a:lnTo>
                    <a:lnTo>
                      <a:pt x="252453" y="154454"/>
                    </a:lnTo>
                    <a:cubicBezTo>
                      <a:pt x="252666" y="153425"/>
                      <a:pt x="254438" y="154667"/>
                      <a:pt x="254739" y="153567"/>
                    </a:cubicBezTo>
                    <a:lnTo>
                      <a:pt x="255637" y="154874"/>
                    </a:lnTo>
                    <a:lnTo>
                      <a:pt x="256671" y="154874"/>
                    </a:lnTo>
                    <a:cubicBezTo>
                      <a:pt x="259413" y="159415"/>
                      <a:pt x="259507" y="156441"/>
                      <a:pt x="260606" y="158173"/>
                    </a:cubicBezTo>
                    <a:lnTo>
                      <a:pt x="261014" y="160053"/>
                    </a:lnTo>
                    <a:cubicBezTo>
                      <a:pt x="260872" y="159338"/>
                      <a:pt x="262018" y="158871"/>
                      <a:pt x="262485" y="159722"/>
                    </a:cubicBezTo>
                    <a:cubicBezTo>
                      <a:pt x="263549" y="161585"/>
                      <a:pt x="264447" y="163538"/>
                      <a:pt x="265167" y="165558"/>
                    </a:cubicBezTo>
                    <a:lnTo>
                      <a:pt x="265451" y="165434"/>
                    </a:lnTo>
                    <a:lnTo>
                      <a:pt x="266242" y="164204"/>
                    </a:lnTo>
                    <a:lnTo>
                      <a:pt x="267075" y="166398"/>
                    </a:lnTo>
                    <a:lnTo>
                      <a:pt x="268026" y="166351"/>
                    </a:lnTo>
                    <a:lnTo>
                      <a:pt x="267885" y="166073"/>
                    </a:lnTo>
                    <a:lnTo>
                      <a:pt x="268109" y="166345"/>
                    </a:lnTo>
                    <a:lnTo>
                      <a:pt x="268924" y="168119"/>
                    </a:lnTo>
                    <a:cubicBezTo>
                      <a:pt x="269102" y="168207"/>
                      <a:pt x="269267" y="168302"/>
                      <a:pt x="269432" y="168397"/>
                    </a:cubicBezTo>
                    <a:lnTo>
                      <a:pt x="269356" y="168030"/>
                    </a:lnTo>
                    <a:cubicBezTo>
                      <a:pt x="269462" y="168000"/>
                      <a:pt x="269515" y="168142"/>
                      <a:pt x="269486" y="168278"/>
                    </a:cubicBezTo>
                    <a:cubicBezTo>
                      <a:pt x="269998" y="168680"/>
                      <a:pt x="270429" y="169175"/>
                      <a:pt x="270756" y="169739"/>
                    </a:cubicBezTo>
                    <a:cubicBezTo>
                      <a:pt x="270797" y="169828"/>
                      <a:pt x="270756" y="169993"/>
                      <a:pt x="270638" y="170165"/>
                    </a:cubicBezTo>
                    <a:cubicBezTo>
                      <a:pt x="271229" y="170910"/>
                      <a:pt x="271743" y="171312"/>
                      <a:pt x="272162" y="171134"/>
                    </a:cubicBezTo>
                    <a:cubicBezTo>
                      <a:pt x="273048" y="170780"/>
                      <a:pt x="273296" y="172601"/>
                      <a:pt x="273586" y="171696"/>
                    </a:cubicBezTo>
                    <a:lnTo>
                      <a:pt x="273509" y="172719"/>
                    </a:lnTo>
                    <a:lnTo>
                      <a:pt x="273798" y="172488"/>
                    </a:lnTo>
                    <a:lnTo>
                      <a:pt x="275199" y="172772"/>
                    </a:lnTo>
                    <a:lnTo>
                      <a:pt x="274720" y="173364"/>
                    </a:lnTo>
                    <a:lnTo>
                      <a:pt x="274974" y="173955"/>
                    </a:lnTo>
                    <a:lnTo>
                      <a:pt x="275104" y="174251"/>
                    </a:lnTo>
                    <a:lnTo>
                      <a:pt x="275996" y="174203"/>
                    </a:lnTo>
                    <a:lnTo>
                      <a:pt x="275459" y="174966"/>
                    </a:lnTo>
                    <a:lnTo>
                      <a:pt x="275671" y="175439"/>
                    </a:lnTo>
                    <a:cubicBezTo>
                      <a:pt x="275993" y="175883"/>
                      <a:pt x="276614" y="175982"/>
                      <a:pt x="277057" y="175660"/>
                    </a:cubicBezTo>
                    <a:cubicBezTo>
                      <a:pt x="277165" y="175582"/>
                      <a:pt x="277257" y="175483"/>
                      <a:pt x="277326" y="175368"/>
                    </a:cubicBezTo>
                    <a:lnTo>
                      <a:pt x="277916" y="176444"/>
                    </a:lnTo>
                    <a:lnTo>
                      <a:pt x="278135" y="176764"/>
                    </a:lnTo>
                    <a:lnTo>
                      <a:pt x="279151" y="176870"/>
                    </a:lnTo>
                    <a:cubicBezTo>
                      <a:pt x="279529" y="177674"/>
                      <a:pt x="279376" y="178987"/>
                      <a:pt x="279689" y="179886"/>
                    </a:cubicBezTo>
                    <a:cubicBezTo>
                      <a:pt x="279748" y="180083"/>
                      <a:pt x="279845" y="180268"/>
                      <a:pt x="279972" y="180430"/>
                    </a:cubicBezTo>
                    <a:cubicBezTo>
                      <a:pt x="280127" y="180614"/>
                      <a:pt x="280333" y="180750"/>
                      <a:pt x="280563" y="180820"/>
                    </a:cubicBezTo>
                    <a:lnTo>
                      <a:pt x="281774" y="180329"/>
                    </a:lnTo>
                    <a:lnTo>
                      <a:pt x="282005" y="180660"/>
                    </a:lnTo>
                    <a:lnTo>
                      <a:pt x="282720" y="180566"/>
                    </a:lnTo>
                    <a:cubicBezTo>
                      <a:pt x="282796" y="180861"/>
                      <a:pt x="282932" y="181488"/>
                      <a:pt x="283115" y="182227"/>
                    </a:cubicBezTo>
                    <a:cubicBezTo>
                      <a:pt x="283598" y="182207"/>
                      <a:pt x="284076" y="182127"/>
                      <a:pt x="284539" y="181991"/>
                    </a:cubicBezTo>
                    <a:lnTo>
                      <a:pt x="283848" y="183297"/>
                    </a:lnTo>
                    <a:lnTo>
                      <a:pt x="284805" y="184675"/>
                    </a:lnTo>
                    <a:lnTo>
                      <a:pt x="285106" y="184817"/>
                    </a:lnTo>
                    <a:lnTo>
                      <a:pt x="286258" y="186177"/>
                    </a:lnTo>
                    <a:lnTo>
                      <a:pt x="286258" y="198163"/>
                    </a:lnTo>
                    <a:cubicBezTo>
                      <a:pt x="282256" y="194068"/>
                      <a:pt x="277922" y="190310"/>
                      <a:pt x="273302" y="186928"/>
                    </a:cubicBezTo>
                    <a:lnTo>
                      <a:pt x="272812" y="184835"/>
                    </a:lnTo>
                    <a:cubicBezTo>
                      <a:pt x="272930" y="186289"/>
                      <a:pt x="271754" y="185645"/>
                      <a:pt x="271039" y="185089"/>
                    </a:cubicBezTo>
                    <a:cubicBezTo>
                      <a:pt x="270325" y="184533"/>
                      <a:pt x="268298" y="180282"/>
                      <a:pt x="267802" y="179371"/>
                    </a:cubicBezTo>
                    <a:cubicBezTo>
                      <a:pt x="267341" y="179105"/>
                      <a:pt x="266898" y="178821"/>
                      <a:pt x="266484" y="178514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55" name="Google Shape;4255;p25"/>
              <p:cNvSpPr/>
              <p:nvPr/>
            </p:nvSpPr>
            <p:spPr>
              <a:xfrm>
                <a:off x="10716781" y="4591042"/>
                <a:ext cx="8066" cy="16950"/>
              </a:xfrm>
              <a:custGeom>
                <a:rect b="b" l="l" r="r" t="t"/>
                <a:pathLst>
                  <a:path extrusionOk="0" h="16950" w="8066">
                    <a:moveTo>
                      <a:pt x="8066" y="1843"/>
                    </a:moveTo>
                    <a:cubicBezTo>
                      <a:pt x="4521" y="6526"/>
                      <a:pt x="5815" y="14609"/>
                      <a:pt x="85" y="16951"/>
                    </a:cubicBezTo>
                    <a:cubicBezTo>
                      <a:pt x="-565" y="14550"/>
                      <a:pt x="2784" y="13007"/>
                      <a:pt x="1585" y="11191"/>
                    </a:cubicBezTo>
                    <a:cubicBezTo>
                      <a:pt x="3505" y="9276"/>
                      <a:pt x="1957" y="5621"/>
                      <a:pt x="5337" y="4788"/>
                    </a:cubicBezTo>
                    <a:cubicBezTo>
                      <a:pt x="4557" y="2819"/>
                      <a:pt x="6518" y="1896"/>
                      <a:pt x="6312" y="193"/>
                    </a:cubicBezTo>
                    <a:cubicBezTo>
                      <a:pt x="7842" y="-575"/>
                      <a:pt x="7475" y="1151"/>
                      <a:pt x="8066" y="1843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56" name="Google Shape;4256;p25"/>
              <p:cNvSpPr/>
              <p:nvPr/>
            </p:nvSpPr>
            <p:spPr>
              <a:xfrm>
                <a:off x="10715155" y="4609169"/>
                <a:ext cx="1769" cy="3979"/>
              </a:xfrm>
              <a:custGeom>
                <a:rect b="b" l="l" r="r" t="t"/>
                <a:pathLst>
                  <a:path extrusionOk="0" h="3979" w="1769">
                    <a:moveTo>
                      <a:pt x="1686" y="1673"/>
                    </a:moveTo>
                    <a:lnTo>
                      <a:pt x="1769" y="3956"/>
                    </a:lnTo>
                    <a:cubicBezTo>
                      <a:pt x="1178" y="3956"/>
                      <a:pt x="357" y="4145"/>
                      <a:pt x="50" y="3441"/>
                    </a:cubicBezTo>
                    <a:cubicBezTo>
                      <a:pt x="-281" y="2170"/>
                      <a:pt x="1119" y="-2442"/>
                      <a:pt x="1686" y="1673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57" name="Google Shape;4257;p25"/>
              <p:cNvSpPr/>
              <p:nvPr/>
            </p:nvSpPr>
            <p:spPr>
              <a:xfrm>
                <a:off x="10712399" y="4614496"/>
                <a:ext cx="2826" cy="4092"/>
              </a:xfrm>
              <a:custGeom>
                <a:rect b="b" l="l" r="r" t="t"/>
                <a:pathLst>
                  <a:path extrusionOk="0" h="4092" w="2826">
                    <a:moveTo>
                      <a:pt x="2706" y="1"/>
                    </a:moveTo>
                    <a:cubicBezTo>
                      <a:pt x="3167" y="982"/>
                      <a:pt x="2198" y="1591"/>
                      <a:pt x="1654" y="2319"/>
                    </a:cubicBezTo>
                    <a:cubicBezTo>
                      <a:pt x="2020" y="2576"/>
                      <a:pt x="2240" y="2994"/>
                      <a:pt x="2245" y="3442"/>
                    </a:cubicBezTo>
                    <a:cubicBezTo>
                      <a:pt x="1855" y="4453"/>
                      <a:pt x="1004" y="3773"/>
                      <a:pt x="0" y="4092"/>
                    </a:cubicBezTo>
                    <a:cubicBezTo>
                      <a:pt x="278" y="1928"/>
                      <a:pt x="738" y="-41"/>
                      <a:pt x="2706" y="1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58" name="Google Shape;4258;p25"/>
              <p:cNvSpPr/>
              <p:nvPr/>
            </p:nvSpPr>
            <p:spPr>
              <a:xfrm>
                <a:off x="10690965" y="4663060"/>
                <a:ext cx="3857" cy="7545"/>
              </a:xfrm>
              <a:custGeom>
                <a:rect b="b" l="l" r="r" t="t"/>
                <a:pathLst>
                  <a:path extrusionOk="0" h="7545" w="3857">
                    <a:moveTo>
                      <a:pt x="3858" y="2892"/>
                    </a:moveTo>
                    <a:cubicBezTo>
                      <a:pt x="744" y="3141"/>
                      <a:pt x="3562" y="6606"/>
                      <a:pt x="1182" y="7546"/>
                    </a:cubicBezTo>
                    <a:lnTo>
                      <a:pt x="0" y="5719"/>
                    </a:lnTo>
                    <a:cubicBezTo>
                      <a:pt x="3243" y="5175"/>
                      <a:pt x="-939" y="-650"/>
                      <a:pt x="3196" y="60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59" name="Google Shape;4259;p25"/>
              <p:cNvSpPr/>
              <p:nvPr/>
            </p:nvSpPr>
            <p:spPr>
              <a:xfrm>
                <a:off x="10682673" y="4678565"/>
                <a:ext cx="5893" cy="12712"/>
              </a:xfrm>
              <a:custGeom>
                <a:rect b="b" l="l" r="r" t="t"/>
                <a:pathLst>
                  <a:path extrusionOk="0" h="12712" w="5893">
                    <a:moveTo>
                      <a:pt x="5893" y="0"/>
                    </a:moveTo>
                    <a:cubicBezTo>
                      <a:pt x="3796" y="1727"/>
                      <a:pt x="5728" y="3430"/>
                      <a:pt x="4351" y="4618"/>
                    </a:cubicBezTo>
                    <a:cubicBezTo>
                      <a:pt x="3311" y="7362"/>
                      <a:pt x="978" y="9585"/>
                      <a:pt x="1226" y="12713"/>
                    </a:cubicBezTo>
                    <a:cubicBezTo>
                      <a:pt x="-1941" y="11258"/>
                      <a:pt x="2088" y="8834"/>
                      <a:pt x="1574" y="6427"/>
                    </a:cubicBezTo>
                    <a:cubicBezTo>
                      <a:pt x="2354" y="4263"/>
                      <a:pt x="3997" y="1821"/>
                      <a:pt x="4192" y="59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60" name="Google Shape;4260;p25"/>
              <p:cNvSpPr/>
              <p:nvPr/>
            </p:nvSpPr>
            <p:spPr>
              <a:xfrm>
                <a:off x="10659959" y="4739959"/>
                <a:ext cx="3743" cy="5191"/>
              </a:xfrm>
              <a:custGeom>
                <a:rect b="b" l="l" r="r" t="t"/>
                <a:pathLst>
                  <a:path extrusionOk="0" h="5191" w="3743">
                    <a:moveTo>
                      <a:pt x="3664" y="4500"/>
                    </a:moveTo>
                    <a:cubicBezTo>
                      <a:pt x="2855" y="5529"/>
                      <a:pt x="1413" y="5008"/>
                      <a:pt x="285" y="5192"/>
                    </a:cubicBezTo>
                    <a:cubicBezTo>
                      <a:pt x="-932" y="2826"/>
                      <a:pt x="2164" y="1987"/>
                      <a:pt x="1809" y="0"/>
                    </a:cubicBezTo>
                    <a:cubicBezTo>
                      <a:pt x="3109" y="668"/>
                      <a:pt x="4025" y="2637"/>
                      <a:pt x="3664" y="4500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61" name="Google Shape;4261;p25"/>
              <p:cNvSpPr/>
              <p:nvPr/>
            </p:nvSpPr>
            <p:spPr>
              <a:xfrm>
                <a:off x="10652438" y="4749140"/>
                <a:ext cx="6882" cy="16849"/>
              </a:xfrm>
              <a:custGeom>
                <a:rect b="b" l="l" r="r" t="t"/>
                <a:pathLst>
                  <a:path extrusionOk="0" h="16849" w="6882">
                    <a:moveTo>
                      <a:pt x="6813" y="37"/>
                    </a:moveTo>
                    <a:cubicBezTo>
                      <a:pt x="7587" y="5998"/>
                      <a:pt x="1608" y="9344"/>
                      <a:pt x="2814" y="15577"/>
                    </a:cubicBezTo>
                    <a:cubicBezTo>
                      <a:pt x="2213" y="16508"/>
                      <a:pt x="1117" y="16992"/>
                      <a:pt x="25" y="16813"/>
                    </a:cubicBezTo>
                    <a:cubicBezTo>
                      <a:pt x="-324" y="10976"/>
                      <a:pt x="3074" y="6583"/>
                      <a:pt x="4019" y="1273"/>
                    </a:cubicBezTo>
                    <a:cubicBezTo>
                      <a:pt x="4622" y="342"/>
                      <a:pt x="5719" y="-144"/>
                      <a:pt x="6813" y="37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62" name="Google Shape;4262;p25"/>
              <p:cNvSpPr/>
              <p:nvPr/>
            </p:nvSpPr>
            <p:spPr>
              <a:xfrm>
                <a:off x="10647969" y="4769311"/>
                <a:ext cx="4139" cy="2974"/>
              </a:xfrm>
              <a:custGeom>
                <a:rect b="b" l="l" r="r" t="t"/>
                <a:pathLst>
                  <a:path extrusionOk="0" h="2974" w="4139">
                    <a:moveTo>
                      <a:pt x="4104" y="1792"/>
                    </a:moveTo>
                    <a:cubicBezTo>
                      <a:pt x="4264" y="2354"/>
                      <a:pt x="3850" y="2655"/>
                      <a:pt x="3578" y="2975"/>
                    </a:cubicBezTo>
                    <a:lnTo>
                      <a:pt x="158" y="2525"/>
                    </a:lnTo>
                    <a:cubicBezTo>
                      <a:pt x="-935" y="-461"/>
                      <a:pt x="4010" y="-916"/>
                      <a:pt x="4104" y="1792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63" name="Google Shape;4263;p25"/>
              <p:cNvSpPr/>
              <p:nvPr/>
            </p:nvSpPr>
            <p:spPr>
              <a:xfrm>
                <a:off x="10661816" y="4735278"/>
                <a:ext cx="4347" cy="3591"/>
              </a:xfrm>
              <a:custGeom>
                <a:rect b="b" l="l" r="r" t="t"/>
                <a:pathLst>
                  <a:path extrusionOk="0" h="3591" w="4347">
                    <a:moveTo>
                      <a:pt x="4348" y="537"/>
                    </a:moveTo>
                    <a:cubicBezTo>
                      <a:pt x="4147" y="2967"/>
                      <a:pt x="3166" y="3860"/>
                      <a:pt x="478" y="3523"/>
                    </a:cubicBezTo>
                    <a:cubicBezTo>
                      <a:pt x="-674" y="2996"/>
                      <a:pt x="567" y="1956"/>
                      <a:pt x="968" y="1228"/>
                    </a:cubicBezTo>
                    <a:cubicBezTo>
                      <a:pt x="1559" y="1063"/>
                      <a:pt x="1825" y="1483"/>
                      <a:pt x="2150" y="1755"/>
                    </a:cubicBezTo>
                    <a:cubicBezTo>
                      <a:pt x="2794" y="738"/>
                      <a:pt x="2877" y="-835"/>
                      <a:pt x="4348" y="537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64" name="Google Shape;4264;p25"/>
              <p:cNvSpPr/>
              <p:nvPr/>
            </p:nvSpPr>
            <p:spPr>
              <a:xfrm>
                <a:off x="10723476" y="4586342"/>
                <a:ext cx="2743" cy="3734"/>
              </a:xfrm>
              <a:custGeom>
                <a:rect b="b" l="l" r="r" t="t"/>
                <a:pathLst>
                  <a:path extrusionOk="0" h="3734" w="2743">
                    <a:moveTo>
                      <a:pt x="2735" y="222"/>
                    </a:moveTo>
                    <a:cubicBezTo>
                      <a:pt x="2818" y="1573"/>
                      <a:pt x="2224" y="2876"/>
                      <a:pt x="1152" y="3699"/>
                    </a:cubicBezTo>
                    <a:cubicBezTo>
                      <a:pt x="591" y="3859"/>
                      <a:pt x="295" y="3445"/>
                      <a:pt x="0" y="3167"/>
                    </a:cubicBezTo>
                    <a:cubicBezTo>
                      <a:pt x="815" y="2144"/>
                      <a:pt x="142" y="-830"/>
                      <a:pt x="2735" y="222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65" name="Google Shape;4265;p25"/>
              <p:cNvSpPr/>
              <p:nvPr/>
            </p:nvSpPr>
            <p:spPr>
              <a:xfrm>
                <a:off x="10695762" y="4657186"/>
                <a:ext cx="1756" cy="1758"/>
              </a:xfrm>
              <a:custGeom>
                <a:rect b="b" l="l" r="r" t="t"/>
                <a:pathLst>
                  <a:path extrusionOk="0" h="1758" w="1756">
                    <a:moveTo>
                      <a:pt x="1719" y="535"/>
                    </a:moveTo>
                    <a:cubicBezTo>
                      <a:pt x="1885" y="1126"/>
                      <a:pt x="1465" y="1398"/>
                      <a:pt x="1193" y="1717"/>
                    </a:cubicBezTo>
                    <a:lnTo>
                      <a:pt x="59" y="1759"/>
                    </a:lnTo>
                    <a:lnTo>
                      <a:pt x="0" y="50"/>
                    </a:lnTo>
                    <a:cubicBezTo>
                      <a:pt x="567" y="3"/>
                      <a:pt x="1424" y="-157"/>
                      <a:pt x="1719" y="535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66" name="Google Shape;4266;p25"/>
              <p:cNvSpPr/>
              <p:nvPr/>
            </p:nvSpPr>
            <p:spPr>
              <a:xfrm>
                <a:off x="10694728" y="4660067"/>
                <a:ext cx="1744" cy="2287"/>
              </a:xfrm>
              <a:custGeom>
                <a:rect b="b" l="l" r="r" t="t"/>
                <a:pathLst>
                  <a:path extrusionOk="0" h="2287" w="1744">
                    <a:moveTo>
                      <a:pt x="1719" y="540"/>
                    </a:moveTo>
                    <a:cubicBezTo>
                      <a:pt x="1719" y="1131"/>
                      <a:pt x="1914" y="1959"/>
                      <a:pt x="1211" y="2272"/>
                    </a:cubicBezTo>
                    <a:cubicBezTo>
                      <a:pt x="-59" y="2462"/>
                      <a:pt x="30" y="889"/>
                      <a:pt x="0" y="31"/>
                    </a:cubicBezTo>
                    <a:cubicBezTo>
                      <a:pt x="567" y="14"/>
                      <a:pt x="1412" y="-158"/>
                      <a:pt x="1719" y="540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67" name="Google Shape;4267;p25"/>
              <p:cNvSpPr/>
              <p:nvPr/>
            </p:nvSpPr>
            <p:spPr>
              <a:xfrm>
                <a:off x="10657410" y="4742731"/>
                <a:ext cx="1704" cy="2511"/>
              </a:xfrm>
              <a:custGeom>
                <a:rect b="b" l="l" r="r" t="t"/>
                <a:pathLst>
                  <a:path extrusionOk="0" h="2511" w="1704">
                    <a:moveTo>
                      <a:pt x="1705" y="2461"/>
                    </a:moveTo>
                    <a:cubicBezTo>
                      <a:pt x="919" y="2686"/>
                      <a:pt x="523" y="2100"/>
                      <a:pt x="92" y="1716"/>
                    </a:cubicBezTo>
                    <a:cubicBezTo>
                      <a:pt x="-334" y="936"/>
                      <a:pt x="813" y="-300"/>
                      <a:pt x="1616" y="66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68" name="Google Shape;4268;p25"/>
              <p:cNvSpPr/>
              <p:nvPr/>
            </p:nvSpPr>
            <p:spPr>
              <a:xfrm>
                <a:off x="10681772" y="4690185"/>
                <a:ext cx="1742" cy="1731"/>
              </a:xfrm>
              <a:custGeom>
                <a:rect b="b" l="l" r="r" t="t"/>
                <a:pathLst>
                  <a:path extrusionOk="0" h="1731" w="1742">
                    <a:moveTo>
                      <a:pt x="1707" y="549"/>
                    </a:moveTo>
                    <a:cubicBezTo>
                      <a:pt x="1867" y="1140"/>
                      <a:pt x="1453" y="1418"/>
                      <a:pt x="1176" y="1731"/>
                    </a:cubicBezTo>
                    <a:lnTo>
                      <a:pt x="53" y="1731"/>
                    </a:lnTo>
                    <a:lnTo>
                      <a:pt x="0" y="23"/>
                    </a:lnTo>
                    <a:cubicBezTo>
                      <a:pt x="549" y="17"/>
                      <a:pt x="1394" y="-155"/>
                      <a:pt x="1707" y="549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69" name="Google Shape;4269;p25"/>
              <p:cNvSpPr/>
              <p:nvPr/>
            </p:nvSpPr>
            <p:spPr>
              <a:xfrm>
                <a:off x="10680726" y="4693080"/>
                <a:ext cx="1742" cy="2280"/>
              </a:xfrm>
              <a:custGeom>
                <a:rect b="b" l="l" r="r" t="t"/>
                <a:pathLst>
                  <a:path extrusionOk="0" h="2280" w="1742">
                    <a:moveTo>
                      <a:pt x="1719" y="539"/>
                    </a:moveTo>
                    <a:cubicBezTo>
                      <a:pt x="1719" y="1130"/>
                      <a:pt x="1908" y="1958"/>
                      <a:pt x="1211" y="2265"/>
                    </a:cubicBezTo>
                    <a:cubicBezTo>
                      <a:pt x="-59" y="2454"/>
                      <a:pt x="30" y="882"/>
                      <a:pt x="0" y="30"/>
                    </a:cubicBezTo>
                    <a:cubicBezTo>
                      <a:pt x="561" y="18"/>
                      <a:pt x="1406" y="-165"/>
                      <a:pt x="1719" y="539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70" name="Google Shape;4270;p25"/>
              <p:cNvSpPr/>
              <p:nvPr/>
            </p:nvSpPr>
            <p:spPr>
              <a:xfrm>
                <a:off x="10682228" y="4671032"/>
                <a:ext cx="10125" cy="19825"/>
              </a:xfrm>
              <a:custGeom>
                <a:rect b="b" l="l" r="r" t="t"/>
                <a:pathLst>
                  <a:path extrusionOk="0" h="19825" w="10125">
                    <a:moveTo>
                      <a:pt x="8796" y="1797"/>
                    </a:moveTo>
                    <a:lnTo>
                      <a:pt x="8748" y="4606"/>
                    </a:lnTo>
                    <a:lnTo>
                      <a:pt x="7862" y="4606"/>
                    </a:lnTo>
                    <a:cubicBezTo>
                      <a:pt x="7437" y="5593"/>
                      <a:pt x="8229" y="7781"/>
                      <a:pt x="6681" y="7905"/>
                    </a:cubicBezTo>
                    <a:cubicBezTo>
                      <a:pt x="6917" y="8816"/>
                      <a:pt x="6308" y="9129"/>
                      <a:pt x="5759" y="9679"/>
                    </a:cubicBezTo>
                    <a:cubicBezTo>
                      <a:pt x="5566" y="10901"/>
                      <a:pt x="5503" y="12140"/>
                      <a:pt x="5570" y="13375"/>
                    </a:cubicBezTo>
                    <a:lnTo>
                      <a:pt x="3662" y="13375"/>
                    </a:lnTo>
                    <a:cubicBezTo>
                      <a:pt x="4542" y="15693"/>
                      <a:pt x="867" y="14498"/>
                      <a:pt x="3473" y="17076"/>
                    </a:cubicBezTo>
                    <a:cubicBezTo>
                      <a:pt x="1476" y="16651"/>
                      <a:pt x="3177" y="19560"/>
                      <a:pt x="1399" y="19442"/>
                    </a:cubicBezTo>
                    <a:lnTo>
                      <a:pt x="1399" y="19826"/>
                    </a:lnTo>
                    <a:lnTo>
                      <a:pt x="135" y="19826"/>
                    </a:lnTo>
                    <a:cubicBezTo>
                      <a:pt x="-427" y="18312"/>
                      <a:pt x="932" y="18720"/>
                      <a:pt x="1186" y="17544"/>
                    </a:cubicBezTo>
                    <a:cubicBezTo>
                      <a:pt x="1316" y="16952"/>
                      <a:pt x="2722" y="17544"/>
                      <a:pt x="2220" y="16544"/>
                    </a:cubicBezTo>
                    <a:cubicBezTo>
                      <a:pt x="1169" y="16728"/>
                      <a:pt x="1629" y="15533"/>
                      <a:pt x="1228" y="15249"/>
                    </a:cubicBezTo>
                    <a:cubicBezTo>
                      <a:pt x="1694" y="15356"/>
                      <a:pt x="1623" y="14504"/>
                      <a:pt x="1623" y="14232"/>
                    </a:cubicBezTo>
                    <a:cubicBezTo>
                      <a:pt x="2433" y="14232"/>
                      <a:pt x="2492" y="13186"/>
                      <a:pt x="3165" y="13239"/>
                    </a:cubicBezTo>
                    <a:cubicBezTo>
                      <a:pt x="3308" y="13012"/>
                      <a:pt x="3359" y="12739"/>
                      <a:pt x="3307" y="12476"/>
                    </a:cubicBezTo>
                    <a:cubicBezTo>
                      <a:pt x="2787" y="12287"/>
                      <a:pt x="1954" y="12228"/>
                      <a:pt x="2309" y="11435"/>
                    </a:cubicBezTo>
                    <a:cubicBezTo>
                      <a:pt x="3100" y="11435"/>
                      <a:pt x="2273" y="10034"/>
                      <a:pt x="3095" y="10170"/>
                    </a:cubicBezTo>
                    <a:cubicBezTo>
                      <a:pt x="3827" y="9112"/>
                      <a:pt x="2533" y="6066"/>
                      <a:pt x="4436" y="6108"/>
                    </a:cubicBezTo>
                    <a:lnTo>
                      <a:pt x="4436" y="5085"/>
                    </a:lnTo>
                    <a:cubicBezTo>
                      <a:pt x="4849" y="4771"/>
                      <a:pt x="5026" y="4216"/>
                      <a:pt x="5470" y="3955"/>
                    </a:cubicBezTo>
                    <a:lnTo>
                      <a:pt x="5470" y="3317"/>
                    </a:lnTo>
                    <a:lnTo>
                      <a:pt x="6503" y="2312"/>
                    </a:lnTo>
                    <a:lnTo>
                      <a:pt x="6545" y="11"/>
                    </a:lnTo>
                    <a:cubicBezTo>
                      <a:pt x="7396" y="29"/>
                      <a:pt x="12494" y="-320"/>
                      <a:pt x="8796" y="1797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71" name="Google Shape;4271;p25"/>
              <p:cNvSpPr/>
              <p:nvPr/>
            </p:nvSpPr>
            <p:spPr>
              <a:xfrm>
                <a:off x="10693880" y="4658672"/>
                <a:ext cx="3305" cy="3938"/>
              </a:xfrm>
              <a:custGeom>
                <a:rect b="b" l="l" r="r" t="t"/>
                <a:pathLst>
                  <a:path extrusionOk="0" h="3938" w="3305">
                    <a:moveTo>
                      <a:pt x="3306" y="871"/>
                    </a:moveTo>
                    <a:lnTo>
                      <a:pt x="3188" y="1752"/>
                    </a:lnTo>
                    <a:cubicBezTo>
                      <a:pt x="2242" y="1432"/>
                      <a:pt x="2366" y="2875"/>
                      <a:pt x="1368" y="2881"/>
                    </a:cubicBezTo>
                    <a:cubicBezTo>
                      <a:pt x="1315" y="3384"/>
                      <a:pt x="889" y="3301"/>
                      <a:pt x="842" y="3892"/>
                    </a:cubicBezTo>
                    <a:cubicBezTo>
                      <a:pt x="80" y="4188"/>
                      <a:pt x="641" y="2970"/>
                      <a:pt x="68" y="3212"/>
                    </a:cubicBezTo>
                    <a:cubicBezTo>
                      <a:pt x="-405" y="1379"/>
                      <a:pt x="1764" y="2769"/>
                      <a:pt x="1019" y="959"/>
                    </a:cubicBezTo>
                    <a:cubicBezTo>
                      <a:pt x="2479" y="1746"/>
                      <a:pt x="1516" y="-318"/>
                      <a:pt x="2555" y="43"/>
                    </a:cubicBezTo>
                    <a:cubicBezTo>
                      <a:pt x="2689" y="87"/>
                      <a:pt x="2816" y="149"/>
                      <a:pt x="2933" y="226"/>
                    </a:cubicBezTo>
                    <a:cubicBezTo>
                      <a:pt x="3071" y="433"/>
                      <a:pt x="3195" y="648"/>
                      <a:pt x="3306" y="871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72" name="Google Shape;4272;p25"/>
              <p:cNvSpPr/>
              <p:nvPr/>
            </p:nvSpPr>
            <p:spPr>
              <a:xfrm>
                <a:off x="10666377" y="4701300"/>
                <a:ext cx="13398" cy="33012"/>
              </a:xfrm>
              <a:custGeom>
                <a:rect b="b" l="l" r="r" t="t"/>
                <a:pathLst>
                  <a:path extrusionOk="0" h="33012" w="13398">
                    <a:moveTo>
                      <a:pt x="12282" y="0"/>
                    </a:moveTo>
                    <a:cubicBezTo>
                      <a:pt x="12022" y="1401"/>
                      <a:pt x="13942" y="1047"/>
                      <a:pt x="13245" y="2957"/>
                    </a:cubicBezTo>
                    <a:cubicBezTo>
                      <a:pt x="12465" y="2507"/>
                      <a:pt x="12749" y="3477"/>
                      <a:pt x="12217" y="3577"/>
                    </a:cubicBezTo>
                    <a:cubicBezTo>
                      <a:pt x="12282" y="4387"/>
                      <a:pt x="11910" y="5416"/>
                      <a:pt x="12430" y="6138"/>
                    </a:cubicBezTo>
                    <a:lnTo>
                      <a:pt x="12530" y="7669"/>
                    </a:lnTo>
                    <a:cubicBezTo>
                      <a:pt x="11768" y="7261"/>
                      <a:pt x="11857" y="8048"/>
                      <a:pt x="11496" y="8420"/>
                    </a:cubicBezTo>
                    <a:cubicBezTo>
                      <a:pt x="12554" y="11306"/>
                      <a:pt x="9304" y="10732"/>
                      <a:pt x="10392" y="13742"/>
                    </a:cubicBezTo>
                    <a:lnTo>
                      <a:pt x="9499" y="13742"/>
                    </a:lnTo>
                    <a:cubicBezTo>
                      <a:pt x="9216" y="14333"/>
                      <a:pt x="9364" y="15125"/>
                      <a:pt x="9340" y="15782"/>
                    </a:cubicBezTo>
                    <a:cubicBezTo>
                      <a:pt x="7751" y="14960"/>
                      <a:pt x="8749" y="17095"/>
                      <a:pt x="7414" y="16769"/>
                    </a:cubicBezTo>
                    <a:lnTo>
                      <a:pt x="7278" y="17532"/>
                    </a:lnTo>
                    <a:lnTo>
                      <a:pt x="8288" y="17680"/>
                    </a:lnTo>
                    <a:cubicBezTo>
                      <a:pt x="8578" y="18591"/>
                      <a:pt x="7768" y="18330"/>
                      <a:pt x="7378" y="18815"/>
                    </a:cubicBezTo>
                    <a:lnTo>
                      <a:pt x="7219" y="20589"/>
                    </a:lnTo>
                    <a:lnTo>
                      <a:pt x="6333" y="20589"/>
                    </a:lnTo>
                    <a:lnTo>
                      <a:pt x="6155" y="23268"/>
                    </a:lnTo>
                    <a:cubicBezTo>
                      <a:pt x="5399" y="22854"/>
                      <a:pt x="5482" y="23646"/>
                      <a:pt x="5128" y="24019"/>
                    </a:cubicBezTo>
                    <a:lnTo>
                      <a:pt x="5128" y="25290"/>
                    </a:lnTo>
                    <a:lnTo>
                      <a:pt x="4489" y="25290"/>
                    </a:lnTo>
                    <a:lnTo>
                      <a:pt x="4318" y="27969"/>
                    </a:lnTo>
                    <a:cubicBezTo>
                      <a:pt x="3001" y="27253"/>
                      <a:pt x="2168" y="30334"/>
                      <a:pt x="1364" y="29961"/>
                    </a:cubicBezTo>
                    <a:cubicBezTo>
                      <a:pt x="956" y="30783"/>
                      <a:pt x="1660" y="32563"/>
                      <a:pt x="679" y="33012"/>
                    </a:cubicBezTo>
                    <a:cubicBezTo>
                      <a:pt x="-503" y="32794"/>
                      <a:pt x="253" y="30854"/>
                      <a:pt x="88" y="30056"/>
                    </a:cubicBezTo>
                    <a:cubicBezTo>
                      <a:pt x="2859" y="29465"/>
                      <a:pt x="-326" y="27637"/>
                      <a:pt x="395" y="26999"/>
                    </a:cubicBezTo>
                    <a:cubicBezTo>
                      <a:pt x="1577" y="27342"/>
                      <a:pt x="1021" y="25568"/>
                      <a:pt x="2061" y="26005"/>
                    </a:cubicBezTo>
                    <a:cubicBezTo>
                      <a:pt x="2191" y="25464"/>
                      <a:pt x="2245" y="24906"/>
                      <a:pt x="2221" y="24350"/>
                    </a:cubicBezTo>
                    <a:cubicBezTo>
                      <a:pt x="2965" y="24640"/>
                      <a:pt x="2711" y="23658"/>
                      <a:pt x="3249" y="23729"/>
                    </a:cubicBezTo>
                    <a:lnTo>
                      <a:pt x="3302" y="20666"/>
                    </a:lnTo>
                    <a:cubicBezTo>
                      <a:pt x="5411" y="20228"/>
                      <a:pt x="3521" y="16610"/>
                      <a:pt x="4915" y="15581"/>
                    </a:cubicBezTo>
                    <a:lnTo>
                      <a:pt x="5293" y="15581"/>
                    </a:lnTo>
                    <a:cubicBezTo>
                      <a:pt x="5216" y="16007"/>
                      <a:pt x="5293" y="16840"/>
                      <a:pt x="5913" y="16616"/>
                    </a:cubicBezTo>
                    <a:cubicBezTo>
                      <a:pt x="6427" y="16793"/>
                      <a:pt x="6439" y="15906"/>
                      <a:pt x="6439" y="15604"/>
                    </a:cubicBezTo>
                    <a:lnTo>
                      <a:pt x="7325" y="15604"/>
                    </a:lnTo>
                    <a:cubicBezTo>
                      <a:pt x="7804" y="14422"/>
                      <a:pt x="6693" y="11394"/>
                      <a:pt x="8542" y="11412"/>
                    </a:cubicBezTo>
                    <a:cubicBezTo>
                      <a:pt x="8223" y="11028"/>
                      <a:pt x="8253" y="10312"/>
                      <a:pt x="7538" y="10632"/>
                    </a:cubicBezTo>
                    <a:cubicBezTo>
                      <a:pt x="7538" y="10040"/>
                      <a:pt x="7721" y="9384"/>
                      <a:pt x="8442" y="9751"/>
                    </a:cubicBezTo>
                    <a:cubicBezTo>
                      <a:pt x="8105" y="7746"/>
                      <a:pt x="9470" y="7527"/>
                      <a:pt x="9777" y="6073"/>
                    </a:cubicBezTo>
                    <a:lnTo>
                      <a:pt x="10132" y="6073"/>
                    </a:lnTo>
                    <a:cubicBezTo>
                      <a:pt x="10262" y="5401"/>
                      <a:pt x="10315" y="4717"/>
                      <a:pt x="10291" y="4033"/>
                    </a:cubicBezTo>
                    <a:lnTo>
                      <a:pt x="11313" y="3796"/>
                    </a:lnTo>
                    <a:cubicBezTo>
                      <a:pt x="11177" y="3175"/>
                      <a:pt x="10327" y="2945"/>
                      <a:pt x="10321" y="2371"/>
                    </a:cubicBezTo>
                    <a:cubicBezTo>
                      <a:pt x="10885" y="2202"/>
                      <a:pt x="11485" y="2488"/>
                      <a:pt x="11709" y="3033"/>
                    </a:cubicBezTo>
                    <a:cubicBezTo>
                      <a:pt x="12216" y="2647"/>
                      <a:pt x="12471" y="2013"/>
                      <a:pt x="12371" y="1384"/>
                    </a:cubicBezTo>
                    <a:lnTo>
                      <a:pt x="11355" y="1242"/>
                    </a:lnTo>
                    <a:cubicBezTo>
                      <a:pt x="11142" y="509"/>
                      <a:pt x="11549" y="77"/>
                      <a:pt x="12282" y="0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73" name="Google Shape;4273;p25"/>
              <p:cNvSpPr/>
              <p:nvPr/>
            </p:nvSpPr>
            <p:spPr>
              <a:xfrm>
                <a:off x="10697351" y="4619819"/>
                <a:ext cx="15283" cy="34912"/>
              </a:xfrm>
              <a:custGeom>
                <a:rect b="b" l="l" r="r" t="t"/>
                <a:pathLst>
                  <a:path extrusionOk="0" h="34912" w="15283">
                    <a:moveTo>
                      <a:pt x="14303" y="41"/>
                    </a:moveTo>
                    <a:cubicBezTo>
                      <a:pt x="14055" y="912"/>
                      <a:pt x="14469" y="1835"/>
                      <a:pt x="15284" y="2229"/>
                    </a:cubicBezTo>
                    <a:cubicBezTo>
                      <a:pt x="15189" y="2637"/>
                      <a:pt x="15024" y="3211"/>
                      <a:pt x="14380" y="2980"/>
                    </a:cubicBezTo>
                    <a:lnTo>
                      <a:pt x="14197" y="2229"/>
                    </a:lnTo>
                    <a:cubicBezTo>
                      <a:pt x="13447" y="1780"/>
                      <a:pt x="13919" y="2755"/>
                      <a:pt x="13376" y="2868"/>
                    </a:cubicBezTo>
                    <a:lnTo>
                      <a:pt x="13612" y="3607"/>
                    </a:lnTo>
                    <a:lnTo>
                      <a:pt x="13352" y="3607"/>
                    </a:lnTo>
                    <a:cubicBezTo>
                      <a:pt x="14232" y="6108"/>
                      <a:pt x="10959" y="5570"/>
                      <a:pt x="12259" y="8184"/>
                    </a:cubicBezTo>
                    <a:lnTo>
                      <a:pt x="12513" y="8184"/>
                    </a:lnTo>
                    <a:cubicBezTo>
                      <a:pt x="12253" y="8734"/>
                      <a:pt x="11497" y="8414"/>
                      <a:pt x="11225" y="9059"/>
                    </a:cubicBezTo>
                    <a:cubicBezTo>
                      <a:pt x="10853" y="9958"/>
                      <a:pt x="11515" y="12169"/>
                      <a:pt x="10404" y="12488"/>
                    </a:cubicBezTo>
                    <a:lnTo>
                      <a:pt x="10404" y="13387"/>
                    </a:lnTo>
                    <a:lnTo>
                      <a:pt x="10020" y="13505"/>
                    </a:lnTo>
                    <a:cubicBezTo>
                      <a:pt x="10658" y="13641"/>
                      <a:pt x="10120" y="14930"/>
                      <a:pt x="10357" y="15427"/>
                    </a:cubicBezTo>
                    <a:lnTo>
                      <a:pt x="9961" y="15752"/>
                    </a:lnTo>
                    <a:cubicBezTo>
                      <a:pt x="8437" y="15823"/>
                      <a:pt x="9642" y="17467"/>
                      <a:pt x="8921" y="18082"/>
                    </a:cubicBezTo>
                    <a:cubicBezTo>
                      <a:pt x="8608" y="18999"/>
                      <a:pt x="9405" y="19265"/>
                      <a:pt x="9027" y="20270"/>
                    </a:cubicBezTo>
                    <a:lnTo>
                      <a:pt x="8673" y="20270"/>
                    </a:lnTo>
                    <a:lnTo>
                      <a:pt x="8206" y="22925"/>
                    </a:lnTo>
                    <a:cubicBezTo>
                      <a:pt x="6960" y="22818"/>
                      <a:pt x="7119" y="24456"/>
                      <a:pt x="5518" y="23900"/>
                    </a:cubicBezTo>
                    <a:cubicBezTo>
                      <a:pt x="4803" y="24143"/>
                      <a:pt x="5187" y="25373"/>
                      <a:pt x="5104" y="25934"/>
                    </a:cubicBezTo>
                    <a:cubicBezTo>
                      <a:pt x="3196" y="24982"/>
                      <a:pt x="4963" y="29157"/>
                      <a:pt x="3255" y="29737"/>
                    </a:cubicBezTo>
                    <a:cubicBezTo>
                      <a:pt x="3108" y="30813"/>
                      <a:pt x="3557" y="32551"/>
                      <a:pt x="2812" y="33432"/>
                    </a:cubicBezTo>
                    <a:cubicBezTo>
                      <a:pt x="1276" y="32522"/>
                      <a:pt x="1826" y="34071"/>
                      <a:pt x="1843" y="34100"/>
                    </a:cubicBezTo>
                    <a:cubicBezTo>
                      <a:pt x="1861" y="34130"/>
                      <a:pt x="1453" y="35679"/>
                      <a:pt x="857" y="34420"/>
                    </a:cubicBezTo>
                    <a:cubicBezTo>
                      <a:pt x="414" y="33474"/>
                      <a:pt x="0" y="34420"/>
                      <a:pt x="0" y="34420"/>
                    </a:cubicBezTo>
                    <a:lnTo>
                      <a:pt x="53" y="31463"/>
                    </a:lnTo>
                    <a:cubicBezTo>
                      <a:pt x="792" y="31782"/>
                      <a:pt x="532" y="30801"/>
                      <a:pt x="1081" y="30842"/>
                    </a:cubicBezTo>
                    <a:cubicBezTo>
                      <a:pt x="1199" y="29949"/>
                      <a:pt x="609" y="28087"/>
                      <a:pt x="2139" y="28306"/>
                    </a:cubicBezTo>
                    <a:cubicBezTo>
                      <a:pt x="2345" y="27153"/>
                      <a:pt x="1507" y="23853"/>
                      <a:pt x="3113" y="23575"/>
                    </a:cubicBezTo>
                    <a:cubicBezTo>
                      <a:pt x="3557" y="22576"/>
                      <a:pt x="2552" y="19803"/>
                      <a:pt x="4189" y="19891"/>
                    </a:cubicBezTo>
                    <a:lnTo>
                      <a:pt x="4336" y="18874"/>
                    </a:lnTo>
                    <a:lnTo>
                      <a:pt x="5861" y="18874"/>
                    </a:lnTo>
                    <a:cubicBezTo>
                      <a:pt x="5997" y="18123"/>
                      <a:pt x="5890" y="16935"/>
                      <a:pt x="6912" y="16852"/>
                    </a:cubicBezTo>
                    <a:cubicBezTo>
                      <a:pt x="6977" y="16261"/>
                      <a:pt x="7503" y="14729"/>
                      <a:pt x="6800" y="14398"/>
                    </a:cubicBezTo>
                    <a:lnTo>
                      <a:pt x="7090" y="13807"/>
                    </a:lnTo>
                    <a:cubicBezTo>
                      <a:pt x="7134" y="13404"/>
                      <a:pt x="7496" y="13114"/>
                      <a:pt x="7898" y="13159"/>
                    </a:cubicBezTo>
                    <a:cubicBezTo>
                      <a:pt x="7928" y="13162"/>
                      <a:pt x="7958" y="13167"/>
                      <a:pt x="7988" y="13174"/>
                    </a:cubicBezTo>
                    <a:lnTo>
                      <a:pt x="8165" y="10366"/>
                    </a:lnTo>
                    <a:lnTo>
                      <a:pt x="9057" y="10366"/>
                    </a:lnTo>
                    <a:cubicBezTo>
                      <a:pt x="9191" y="9136"/>
                      <a:pt x="9254" y="7900"/>
                      <a:pt x="9246" y="6664"/>
                    </a:cubicBezTo>
                    <a:cubicBezTo>
                      <a:pt x="10038" y="6664"/>
                      <a:pt x="10091" y="5641"/>
                      <a:pt x="10788" y="5671"/>
                    </a:cubicBezTo>
                    <a:cubicBezTo>
                      <a:pt x="10711" y="5079"/>
                      <a:pt x="11840" y="4346"/>
                      <a:pt x="10942" y="4009"/>
                    </a:cubicBezTo>
                    <a:cubicBezTo>
                      <a:pt x="10693" y="3489"/>
                      <a:pt x="10983" y="4151"/>
                      <a:pt x="10693" y="3223"/>
                    </a:cubicBezTo>
                    <a:cubicBezTo>
                      <a:pt x="11710" y="3098"/>
                      <a:pt x="11355" y="3489"/>
                      <a:pt x="12206" y="3518"/>
                    </a:cubicBezTo>
                    <a:cubicBezTo>
                      <a:pt x="12376" y="3060"/>
                      <a:pt x="12481" y="2580"/>
                      <a:pt x="12519" y="2093"/>
                    </a:cubicBezTo>
                    <a:cubicBezTo>
                      <a:pt x="13701" y="2501"/>
                      <a:pt x="12466" y="1070"/>
                      <a:pt x="13299" y="1183"/>
                    </a:cubicBezTo>
                    <a:lnTo>
                      <a:pt x="13429" y="0"/>
                    </a:ln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74" name="Google Shape;4274;p25"/>
              <p:cNvSpPr/>
              <p:nvPr/>
            </p:nvSpPr>
            <p:spPr>
              <a:xfrm>
                <a:off x="10659805" y="4746555"/>
                <a:ext cx="1696" cy="2497"/>
              </a:xfrm>
              <a:custGeom>
                <a:rect b="b" l="l" r="r" t="t"/>
                <a:pathLst>
                  <a:path extrusionOk="0" h="2497" w="1696">
                    <a:moveTo>
                      <a:pt x="1697" y="2445"/>
                    </a:moveTo>
                    <a:cubicBezTo>
                      <a:pt x="917" y="2676"/>
                      <a:pt x="515" y="2091"/>
                      <a:pt x="90" y="1706"/>
                    </a:cubicBezTo>
                    <a:cubicBezTo>
                      <a:pt x="-330" y="932"/>
                      <a:pt x="816" y="-304"/>
                      <a:pt x="1614" y="68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75" name="Google Shape;4275;p25"/>
              <p:cNvSpPr/>
              <p:nvPr/>
            </p:nvSpPr>
            <p:spPr>
              <a:xfrm>
                <a:off x="10677985" y="4696128"/>
                <a:ext cx="3993" cy="5447"/>
              </a:xfrm>
              <a:custGeom>
                <a:rect b="b" l="l" r="r" t="t"/>
                <a:pathLst>
                  <a:path extrusionOk="0" h="5447" w="3993">
                    <a:moveTo>
                      <a:pt x="3988" y="1388"/>
                    </a:moveTo>
                    <a:cubicBezTo>
                      <a:pt x="3173" y="968"/>
                      <a:pt x="3486" y="1938"/>
                      <a:pt x="2960" y="1979"/>
                    </a:cubicBezTo>
                    <a:lnTo>
                      <a:pt x="2901" y="5426"/>
                    </a:lnTo>
                    <a:cubicBezTo>
                      <a:pt x="1601" y="5621"/>
                      <a:pt x="1501" y="4462"/>
                      <a:pt x="1660" y="3487"/>
                    </a:cubicBezTo>
                    <a:cubicBezTo>
                      <a:pt x="1503" y="3305"/>
                      <a:pt x="1245" y="3250"/>
                      <a:pt x="1028" y="3351"/>
                    </a:cubicBezTo>
                    <a:cubicBezTo>
                      <a:pt x="780" y="3463"/>
                      <a:pt x="886" y="3907"/>
                      <a:pt x="886" y="4114"/>
                    </a:cubicBezTo>
                    <a:lnTo>
                      <a:pt x="0" y="4114"/>
                    </a:lnTo>
                    <a:lnTo>
                      <a:pt x="0" y="3221"/>
                    </a:lnTo>
                    <a:cubicBezTo>
                      <a:pt x="331" y="3156"/>
                      <a:pt x="715" y="3292"/>
                      <a:pt x="1022" y="3114"/>
                    </a:cubicBezTo>
                    <a:cubicBezTo>
                      <a:pt x="780" y="2623"/>
                      <a:pt x="502" y="2422"/>
                      <a:pt x="662" y="1831"/>
                    </a:cubicBezTo>
                    <a:cubicBezTo>
                      <a:pt x="2221" y="1618"/>
                      <a:pt x="1560" y="-729"/>
                      <a:pt x="3994" y="229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76" name="Google Shape;4276;p25"/>
              <p:cNvSpPr/>
              <p:nvPr/>
            </p:nvSpPr>
            <p:spPr>
              <a:xfrm>
                <a:off x="10471337" y="4841297"/>
                <a:ext cx="46472" cy="55038"/>
              </a:xfrm>
              <a:custGeom>
                <a:rect b="b" l="l" r="r" t="t"/>
                <a:pathLst>
                  <a:path extrusionOk="0" h="55038" w="46472">
                    <a:moveTo>
                      <a:pt x="40150" y="8308"/>
                    </a:moveTo>
                    <a:lnTo>
                      <a:pt x="40150" y="35472"/>
                    </a:lnTo>
                    <a:cubicBezTo>
                      <a:pt x="40150" y="42036"/>
                      <a:pt x="39252" y="46720"/>
                      <a:pt x="37456" y="49527"/>
                    </a:cubicBezTo>
                    <a:cubicBezTo>
                      <a:pt x="35093" y="53205"/>
                      <a:pt x="30479" y="55042"/>
                      <a:pt x="23614" y="55038"/>
                    </a:cubicBezTo>
                    <a:cubicBezTo>
                      <a:pt x="14764" y="55038"/>
                      <a:pt x="9419" y="52060"/>
                      <a:pt x="7580" y="46104"/>
                    </a:cubicBezTo>
                    <a:cubicBezTo>
                      <a:pt x="6706" y="43317"/>
                      <a:pt x="6268" y="39769"/>
                      <a:pt x="6268" y="35460"/>
                    </a:cubicBezTo>
                    <a:lnTo>
                      <a:pt x="6268" y="8308"/>
                    </a:lnTo>
                    <a:cubicBezTo>
                      <a:pt x="6268" y="4760"/>
                      <a:pt x="5360" y="2698"/>
                      <a:pt x="3545" y="2123"/>
                    </a:cubicBezTo>
                    <a:cubicBezTo>
                      <a:pt x="2391" y="1806"/>
                      <a:pt x="1196" y="1660"/>
                      <a:pt x="0" y="1691"/>
                    </a:cubicBezTo>
                    <a:lnTo>
                      <a:pt x="0" y="0"/>
                    </a:lnTo>
                    <a:lnTo>
                      <a:pt x="19071" y="0"/>
                    </a:lnTo>
                    <a:lnTo>
                      <a:pt x="19071" y="1691"/>
                    </a:lnTo>
                    <a:cubicBezTo>
                      <a:pt x="16708" y="1691"/>
                      <a:pt x="15079" y="2125"/>
                      <a:pt x="14185" y="2992"/>
                    </a:cubicBezTo>
                    <a:cubicBezTo>
                      <a:pt x="13240" y="3907"/>
                      <a:pt x="12767" y="5681"/>
                      <a:pt x="12767" y="8314"/>
                    </a:cubicBezTo>
                    <a:lnTo>
                      <a:pt x="12767" y="35478"/>
                    </a:lnTo>
                    <a:cubicBezTo>
                      <a:pt x="12767" y="43303"/>
                      <a:pt x="14620" y="48329"/>
                      <a:pt x="18326" y="50556"/>
                    </a:cubicBezTo>
                    <a:cubicBezTo>
                      <a:pt x="20027" y="51528"/>
                      <a:pt x="21965" y="52006"/>
                      <a:pt x="23921" y="51934"/>
                    </a:cubicBezTo>
                    <a:cubicBezTo>
                      <a:pt x="28785" y="51934"/>
                      <a:pt x="32102" y="50424"/>
                      <a:pt x="33870" y="47405"/>
                    </a:cubicBezTo>
                    <a:cubicBezTo>
                      <a:pt x="35312" y="44941"/>
                      <a:pt x="36031" y="40965"/>
                      <a:pt x="36027" y="35478"/>
                    </a:cubicBezTo>
                    <a:lnTo>
                      <a:pt x="36027" y="8308"/>
                    </a:lnTo>
                    <a:cubicBezTo>
                      <a:pt x="36027" y="5682"/>
                      <a:pt x="35568" y="3922"/>
                      <a:pt x="34650" y="3027"/>
                    </a:cubicBezTo>
                    <a:cubicBezTo>
                      <a:pt x="33752" y="2141"/>
                      <a:pt x="32110" y="1691"/>
                      <a:pt x="29729" y="1691"/>
                    </a:cubicBezTo>
                    <a:lnTo>
                      <a:pt x="29729" y="0"/>
                    </a:lnTo>
                    <a:lnTo>
                      <a:pt x="46472" y="0"/>
                    </a:lnTo>
                    <a:lnTo>
                      <a:pt x="46472" y="1691"/>
                    </a:lnTo>
                    <a:cubicBezTo>
                      <a:pt x="43478" y="1691"/>
                      <a:pt x="41614" y="2440"/>
                      <a:pt x="40877" y="3938"/>
                    </a:cubicBezTo>
                    <a:cubicBezTo>
                      <a:pt x="40397" y="4884"/>
                      <a:pt x="40155" y="6341"/>
                      <a:pt x="40150" y="8308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77" name="Google Shape;4277;p25"/>
              <p:cNvSpPr/>
              <p:nvPr/>
            </p:nvSpPr>
            <p:spPr>
              <a:xfrm>
                <a:off x="10516267" y="4857250"/>
                <a:ext cx="36652" cy="38328"/>
              </a:xfrm>
              <a:custGeom>
                <a:rect b="b" l="l" r="r" t="t"/>
                <a:pathLst>
                  <a:path extrusionOk="0" h="38328" w="36652">
                    <a:moveTo>
                      <a:pt x="0" y="38299"/>
                    </a:moveTo>
                    <a:lnTo>
                      <a:pt x="0" y="36921"/>
                    </a:lnTo>
                    <a:cubicBezTo>
                      <a:pt x="1969" y="36921"/>
                      <a:pt x="3373" y="36473"/>
                      <a:pt x="4212" y="35579"/>
                    </a:cubicBezTo>
                    <a:cubicBezTo>
                      <a:pt x="5051" y="34684"/>
                      <a:pt x="5477" y="33123"/>
                      <a:pt x="5488" y="30895"/>
                    </a:cubicBezTo>
                    <a:lnTo>
                      <a:pt x="5488" y="8609"/>
                    </a:lnTo>
                    <a:cubicBezTo>
                      <a:pt x="5488" y="6670"/>
                      <a:pt x="4992" y="5310"/>
                      <a:pt x="4006" y="4518"/>
                    </a:cubicBezTo>
                    <a:cubicBezTo>
                      <a:pt x="3218" y="3914"/>
                      <a:pt x="1883" y="3534"/>
                      <a:pt x="0" y="3376"/>
                    </a:cubicBezTo>
                    <a:lnTo>
                      <a:pt x="0" y="2005"/>
                    </a:lnTo>
                    <a:lnTo>
                      <a:pt x="11154" y="0"/>
                    </a:lnTo>
                    <a:lnTo>
                      <a:pt x="11154" y="10821"/>
                    </a:lnTo>
                    <a:lnTo>
                      <a:pt x="11296" y="10821"/>
                    </a:lnTo>
                    <a:cubicBezTo>
                      <a:pt x="13797" y="3607"/>
                      <a:pt x="17622" y="0"/>
                      <a:pt x="22769" y="0"/>
                    </a:cubicBezTo>
                    <a:cubicBezTo>
                      <a:pt x="26314" y="0"/>
                      <a:pt x="28677" y="1128"/>
                      <a:pt x="29859" y="3382"/>
                    </a:cubicBezTo>
                    <a:cubicBezTo>
                      <a:pt x="30710" y="5010"/>
                      <a:pt x="31133" y="8002"/>
                      <a:pt x="31129" y="12358"/>
                    </a:cubicBezTo>
                    <a:lnTo>
                      <a:pt x="31129" y="30901"/>
                    </a:lnTo>
                    <a:cubicBezTo>
                      <a:pt x="31129" y="34000"/>
                      <a:pt x="32003" y="35864"/>
                      <a:pt x="33752" y="36495"/>
                    </a:cubicBezTo>
                    <a:cubicBezTo>
                      <a:pt x="34687" y="36806"/>
                      <a:pt x="35668" y="36952"/>
                      <a:pt x="36653" y="36927"/>
                    </a:cubicBezTo>
                    <a:lnTo>
                      <a:pt x="36653" y="38305"/>
                    </a:lnTo>
                    <a:lnTo>
                      <a:pt x="20004" y="38305"/>
                    </a:lnTo>
                    <a:lnTo>
                      <a:pt x="20004" y="36927"/>
                    </a:lnTo>
                    <a:cubicBezTo>
                      <a:pt x="22013" y="36927"/>
                      <a:pt x="23425" y="36477"/>
                      <a:pt x="24252" y="35585"/>
                    </a:cubicBezTo>
                    <a:cubicBezTo>
                      <a:pt x="25079" y="34692"/>
                      <a:pt x="25528" y="33131"/>
                      <a:pt x="25528" y="30901"/>
                    </a:cubicBezTo>
                    <a:lnTo>
                      <a:pt x="25528" y="14126"/>
                    </a:lnTo>
                    <a:cubicBezTo>
                      <a:pt x="25528" y="10397"/>
                      <a:pt x="25410" y="8099"/>
                      <a:pt x="25174" y="7232"/>
                    </a:cubicBezTo>
                    <a:cubicBezTo>
                      <a:pt x="24583" y="5056"/>
                      <a:pt x="23072" y="3968"/>
                      <a:pt x="20642" y="3968"/>
                    </a:cubicBezTo>
                    <a:cubicBezTo>
                      <a:pt x="19035" y="3968"/>
                      <a:pt x="17395" y="5097"/>
                      <a:pt x="15721" y="7356"/>
                    </a:cubicBezTo>
                    <a:cubicBezTo>
                      <a:pt x="14426" y="9116"/>
                      <a:pt x="13388" y="11051"/>
                      <a:pt x="12637" y="13103"/>
                    </a:cubicBezTo>
                    <a:cubicBezTo>
                      <a:pt x="11671" y="15599"/>
                      <a:pt x="11169" y="18250"/>
                      <a:pt x="11154" y="20926"/>
                    </a:cubicBezTo>
                    <a:lnTo>
                      <a:pt x="11154" y="30925"/>
                    </a:lnTo>
                    <a:cubicBezTo>
                      <a:pt x="11154" y="34023"/>
                      <a:pt x="12027" y="35888"/>
                      <a:pt x="13771" y="36519"/>
                    </a:cubicBezTo>
                    <a:cubicBezTo>
                      <a:pt x="14708" y="36829"/>
                      <a:pt x="15692" y="36975"/>
                      <a:pt x="16678" y="36950"/>
                    </a:cubicBezTo>
                    <a:lnTo>
                      <a:pt x="16678" y="38328"/>
                    </a:ln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78" name="Google Shape;4278;p25"/>
              <p:cNvSpPr/>
              <p:nvPr/>
            </p:nvSpPr>
            <p:spPr>
              <a:xfrm>
                <a:off x="10556447" y="4840468"/>
                <a:ext cx="16678" cy="55086"/>
              </a:xfrm>
              <a:custGeom>
                <a:rect b="b" l="l" r="r" t="t"/>
                <a:pathLst>
                  <a:path extrusionOk="0" h="55086" w="16678">
                    <a:moveTo>
                      <a:pt x="0" y="55080"/>
                    </a:moveTo>
                    <a:lnTo>
                      <a:pt x="0" y="53703"/>
                    </a:lnTo>
                    <a:cubicBezTo>
                      <a:pt x="1969" y="53703"/>
                      <a:pt x="3373" y="53255"/>
                      <a:pt x="4212" y="52360"/>
                    </a:cubicBezTo>
                    <a:cubicBezTo>
                      <a:pt x="5051" y="51466"/>
                      <a:pt x="5477" y="49905"/>
                      <a:pt x="5488" y="47677"/>
                    </a:cubicBezTo>
                    <a:lnTo>
                      <a:pt x="5488" y="25391"/>
                    </a:lnTo>
                    <a:cubicBezTo>
                      <a:pt x="5488" y="23420"/>
                      <a:pt x="4994" y="22056"/>
                      <a:pt x="4006" y="21299"/>
                    </a:cubicBezTo>
                    <a:cubicBezTo>
                      <a:pt x="3249" y="20696"/>
                      <a:pt x="1914" y="20316"/>
                      <a:pt x="0" y="20158"/>
                    </a:cubicBezTo>
                    <a:lnTo>
                      <a:pt x="0" y="18786"/>
                    </a:lnTo>
                    <a:lnTo>
                      <a:pt x="11154" y="16782"/>
                    </a:lnTo>
                    <a:lnTo>
                      <a:pt x="11154" y="47683"/>
                    </a:lnTo>
                    <a:cubicBezTo>
                      <a:pt x="11154" y="50782"/>
                      <a:pt x="12027" y="52646"/>
                      <a:pt x="13771" y="53277"/>
                    </a:cubicBezTo>
                    <a:cubicBezTo>
                      <a:pt x="14708" y="53587"/>
                      <a:pt x="15692" y="53733"/>
                      <a:pt x="16678" y="53709"/>
                    </a:cubicBezTo>
                    <a:lnTo>
                      <a:pt x="16678" y="55086"/>
                    </a:lnTo>
                    <a:close/>
                    <a:moveTo>
                      <a:pt x="8112" y="9290"/>
                    </a:moveTo>
                    <a:cubicBezTo>
                      <a:pt x="6977" y="9307"/>
                      <a:pt x="5894" y="8817"/>
                      <a:pt x="5158" y="7954"/>
                    </a:cubicBezTo>
                    <a:cubicBezTo>
                      <a:pt x="4363" y="7053"/>
                      <a:pt x="3941" y="5884"/>
                      <a:pt x="3976" y="4684"/>
                    </a:cubicBezTo>
                    <a:cubicBezTo>
                      <a:pt x="3943" y="3473"/>
                      <a:pt x="4365" y="2294"/>
                      <a:pt x="5158" y="1378"/>
                    </a:cubicBezTo>
                    <a:cubicBezTo>
                      <a:pt x="5887" y="500"/>
                      <a:pt x="6971" y="-6"/>
                      <a:pt x="8112" y="1"/>
                    </a:cubicBezTo>
                    <a:cubicBezTo>
                      <a:pt x="9256" y="-22"/>
                      <a:pt x="10347" y="487"/>
                      <a:pt x="11066" y="1378"/>
                    </a:cubicBezTo>
                    <a:cubicBezTo>
                      <a:pt x="11869" y="2288"/>
                      <a:pt x="12292" y="3471"/>
                      <a:pt x="12247" y="4684"/>
                    </a:cubicBezTo>
                    <a:cubicBezTo>
                      <a:pt x="12283" y="5884"/>
                      <a:pt x="11860" y="7053"/>
                      <a:pt x="11066" y="7954"/>
                    </a:cubicBezTo>
                    <a:cubicBezTo>
                      <a:pt x="10329" y="8818"/>
                      <a:pt x="9246" y="9308"/>
                      <a:pt x="8112" y="9290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79" name="Google Shape;4279;p25"/>
              <p:cNvSpPr/>
              <p:nvPr/>
            </p:nvSpPr>
            <p:spPr>
              <a:xfrm>
                <a:off x="10571193" y="4858072"/>
                <a:ext cx="39287" cy="38263"/>
              </a:xfrm>
              <a:custGeom>
                <a:rect b="b" l="l" r="r" t="t"/>
                <a:pathLst>
                  <a:path extrusionOk="0" h="38263" w="39287">
                    <a:moveTo>
                      <a:pt x="18592" y="38263"/>
                    </a:moveTo>
                    <a:lnTo>
                      <a:pt x="7474" y="8870"/>
                    </a:lnTo>
                    <a:cubicBezTo>
                      <a:pt x="6197" y="5511"/>
                      <a:pt x="4864" y="3359"/>
                      <a:pt x="3474" y="2413"/>
                    </a:cubicBezTo>
                    <a:cubicBezTo>
                      <a:pt x="2429" y="1774"/>
                      <a:pt x="1224" y="1448"/>
                      <a:pt x="0" y="1472"/>
                    </a:cubicBezTo>
                    <a:lnTo>
                      <a:pt x="0" y="0"/>
                    </a:lnTo>
                    <a:lnTo>
                      <a:pt x="15331" y="0"/>
                    </a:lnTo>
                    <a:lnTo>
                      <a:pt x="15331" y="1460"/>
                    </a:lnTo>
                    <a:cubicBezTo>
                      <a:pt x="13181" y="1460"/>
                      <a:pt x="12111" y="2099"/>
                      <a:pt x="12111" y="3388"/>
                    </a:cubicBezTo>
                    <a:cubicBezTo>
                      <a:pt x="12203" y="4771"/>
                      <a:pt x="12527" y="6128"/>
                      <a:pt x="13068" y="7403"/>
                    </a:cubicBezTo>
                    <a:lnTo>
                      <a:pt x="21340" y="29648"/>
                    </a:lnTo>
                    <a:lnTo>
                      <a:pt x="28630" y="7640"/>
                    </a:lnTo>
                    <a:cubicBezTo>
                      <a:pt x="29060" y="6528"/>
                      <a:pt x="29335" y="5362"/>
                      <a:pt x="29445" y="4175"/>
                    </a:cubicBezTo>
                    <a:cubicBezTo>
                      <a:pt x="29445" y="2519"/>
                      <a:pt x="28360" y="1614"/>
                      <a:pt x="26190" y="1460"/>
                    </a:cubicBezTo>
                    <a:lnTo>
                      <a:pt x="26190" y="0"/>
                    </a:lnTo>
                    <a:lnTo>
                      <a:pt x="39288" y="0"/>
                    </a:lnTo>
                    <a:lnTo>
                      <a:pt x="39288" y="1460"/>
                    </a:lnTo>
                    <a:cubicBezTo>
                      <a:pt x="37098" y="1614"/>
                      <a:pt x="35523" y="2269"/>
                      <a:pt x="34562" y="3424"/>
                    </a:cubicBezTo>
                    <a:cubicBezTo>
                      <a:pt x="33924" y="4188"/>
                      <a:pt x="33136" y="5921"/>
                      <a:pt x="32198" y="8621"/>
                    </a:cubicBezTo>
                    <a:lnTo>
                      <a:pt x="22013" y="38263"/>
                    </a:ln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80" name="Google Shape;4280;p25"/>
              <p:cNvSpPr/>
              <p:nvPr/>
            </p:nvSpPr>
            <p:spPr>
              <a:xfrm>
                <a:off x="10607899" y="4857244"/>
                <a:ext cx="27120" cy="39099"/>
              </a:xfrm>
              <a:custGeom>
                <a:rect b="b" l="l" r="r" t="t"/>
                <a:pathLst>
                  <a:path extrusionOk="0" h="39099" w="27120">
                    <a:moveTo>
                      <a:pt x="26196" y="35076"/>
                    </a:moveTo>
                    <a:lnTo>
                      <a:pt x="26196" y="37672"/>
                    </a:lnTo>
                    <a:cubicBezTo>
                      <a:pt x="23432" y="38687"/>
                      <a:pt x="20501" y="39168"/>
                      <a:pt x="17558" y="39091"/>
                    </a:cubicBezTo>
                    <a:cubicBezTo>
                      <a:pt x="9906" y="39091"/>
                      <a:pt x="4736" y="36006"/>
                      <a:pt x="2050" y="29837"/>
                    </a:cubicBezTo>
                    <a:cubicBezTo>
                      <a:pt x="679" y="26739"/>
                      <a:pt x="-4" y="22972"/>
                      <a:pt x="0" y="18537"/>
                    </a:cubicBezTo>
                    <a:cubicBezTo>
                      <a:pt x="0" y="6179"/>
                      <a:pt x="4908" y="0"/>
                      <a:pt x="14723" y="0"/>
                    </a:cubicBezTo>
                    <a:cubicBezTo>
                      <a:pt x="19678" y="0"/>
                      <a:pt x="23254" y="1993"/>
                      <a:pt x="25452" y="5978"/>
                    </a:cubicBezTo>
                    <a:cubicBezTo>
                      <a:pt x="26627" y="8321"/>
                      <a:pt x="27198" y="10921"/>
                      <a:pt x="27112" y="13541"/>
                    </a:cubicBezTo>
                    <a:lnTo>
                      <a:pt x="27112" y="15315"/>
                    </a:lnTo>
                    <a:lnTo>
                      <a:pt x="6014" y="15315"/>
                    </a:lnTo>
                    <a:cubicBezTo>
                      <a:pt x="6014" y="20960"/>
                      <a:pt x="7253" y="25723"/>
                      <a:pt x="9730" y="29606"/>
                    </a:cubicBezTo>
                    <a:cubicBezTo>
                      <a:pt x="12488" y="33963"/>
                      <a:pt x="16276" y="36142"/>
                      <a:pt x="21097" y="36146"/>
                    </a:cubicBezTo>
                    <a:cubicBezTo>
                      <a:pt x="22860" y="36229"/>
                      <a:pt x="24615" y="35861"/>
                      <a:pt x="26196" y="35076"/>
                    </a:cubicBezTo>
                    <a:close/>
                    <a:moveTo>
                      <a:pt x="6014" y="12654"/>
                    </a:moveTo>
                    <a:lnTo>
                      <a:pt x="20672" y="12654"/>
                    </a:lnTo>
                    <a:cubicBezTo>
                      <a:pt x="20672" y="8775"/>
                      <a:pt x="19752" y="5954"/>
                      <a:pt x="17913" y="4192"/>
                    </a:cubicBezTo>
                    <a:cubicBezTo>
                      <a:pt x="16776" y="3188"/>
                      <a:pt x="15292" y="2666"/>
                      <a:pt x="13777" y="2738"/>
                    </a:cubicBezTo>
                    <a:cubicBezTo>
                      <a:pt x="10587" y="2738"/>
                      <a:pt x="8297" y="4665"/>
                      <a:pt x="6906" y="8521"/>
                    </a:cubicBezTo>
                    <a:cubicBezTo>
                      <a:pt x="6372" y="9836"/>
                      <a:pt x="6070" y="11235"/>
                      <a:pt x="6014" y="12654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81" name="Google Shape;4281;p25"/>
              <p:cNvSpPr/>
              <p:nvPr/>
            </p:nvSpPr>
            <p:spPr>
              <a:xfrm>
                <a:off x="10638325" y="4857250"/>
                <a:ext cx="24395" cy="38310"/>
              </a:xfrm>
              <a:custGeom>
                <a:rect b="b" l="l" r="r" t="t"/>
                <a:pathLst>
                  <a:path extrusionOk="0" h="38310" w="24395">
                    <a:moveTo>
                      <a:pt x="0" y="38299"/>
                    </a:moveTo>
                    <a:lnTo>
                      <a:pt x="0" y="36921"/>
                    </a:lnTo>
                    <a:cubicBezTo>
                      <a:pt x="2001" y="36921"/>
                      <a:pt x="3417" y="36474"/>
                      <a:pt x="4248" y="35579"/>
                    </a:cubicBezTo>
                    <a:cubicBezTo>
                      <a:pt x="5079" y="34684"/>
                      <a:pt x="5504" y="33123"/>
                      <a:pt x="5524" y="30896"/>
                    </a:cubicBezTo>
                    <a:lnTo>
                      <a:pt x="5524" y="8610"/>
                    </a:lnTo>
                    <a:cubicBezTo>
                      <a:pt x="5524" y="6639"/>
                      <a:pt x="5028" y="5259"/>
                      <a:pt x="4035" y="4471"/>
                    </a:cubicBezTo>
                    <a:cubicBezTo>
                      <a:pt x="3255" y="3879"/>
                      <a:pt x="1914" y="3530"/>
                      <a:pt x="0" y="3371"/>
                    </a:cubicBezTo>
                    <a:lnTo>
                      <a:pt x="0" y="2005"/>
                    </a:lnTo>
                    <a:lnTo>
                      <a:pt x="11184" y="0"/>
                    </a:lnTo>
                    <a:lnTo>
                      <a:pt x="11184" y="8698"/>
                    </a:lnTo>
                    <a:lnTo>
                      <a:pt x="11326" y="8698"/>
                    </a:lnTo>
                    <a:cubicBezTo>
                      <a:pt x="13295" y="2899"/>
                      <a:pt x="16434" y="0"/>
                      <a:pt x="20743" y="0"/>
                    </a:cubicBezTo>
                    <a:cubicBezTo>
                      <a:pt x="21703" y="-12"/>
                      <a:pt x="22626" y="370"/>
                      <a:pt x="23295" y="1059"/>
                    </a:cubicBezTo>
                    <a:cubicBezTo>
                      <a:pt x="24026" y="1771"/>
                      <a:pt x="24425" y="2758"/>
                      <a:pt x="24394" y="3779"/>
                    </a:cubicBezTo>
                    <a:cubicBezTo>
                      <a:pt x="24394" y="6321"/>
                      <a:pt x="23224" y="7593"/>
                      <a:pt x="20885" y="7593"/>
                    </a:cubicBezTo>
                    <a:cubicBezTo>
                      <a:pt x="19984" y="7533"/>
                      <a:pt x="19122" y="7205"/>
                      <a:pt x="18409" y="6652"/>
                    </a:cubicBezTo>
                    <a:cubicBezTo>
                      <a:pt x="17928" y="6230"/>
                      <a:pt x="17376" y="5895"/>
                      <a:pt x="16779" y="5665"/>
                    </a:cubicBezTo>
                    <a:cubicBezTo>
                      <a:pt x="15762" y="5665"/>
                      <a:pt x="14640" y="6652"/>
                      <a:pt x="13417" y="8621"/>
                    </a:cubicBezTo>
                    <a:cubicBezTo>
                      <a:pt x="11928" y="10987"/>
                      <a:pt x="11184" y="14322"/>
                      <a:pt x="11184" y="18626"/>
                    </a:cubicBezTo>
                    <a:lnTo>
                      <a:pt x="11184" y="30908"/>
                    </a:lnTo>
                    <a:cubicBezTo>
                      <a:pt x="11184" y="34006"/>
                      <a:pt x="12058" y="35870"/>
                      <a:pt x="13807" y="36501"/>
                    </a:cubicBezTo>
                    <a:cubicBezTo>
                      <a:pt x="14742" y="36812"/>
                      <a:pt x="15723" y="36958"/>
                      <a:pt x="16708" y="36933"/>
                    </a:cubicBezTo>
                    <a:lnTo>
                      <a:pt x="16708" y="38311"/>
                    </a:ln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82" name="Google Shape;4282;p25"/>
              <p:cNvSpPr/>
              <p:nvPr/>
            </p:nvSpPr>
            <p:spPr>
              <a:xfrm>
                <a:off x="10665035" y="4857231"/>
                <a:ext cx="23188" cy="39123"/>
              </a:xfrm>
              <a:custGeom>
                <a:rect b="b" l="l" r="r" t="t"/>
                <a:pathLst>
                  <a:path extrusionOk="0" h="39123" w="23188">
                    <a:moveTo>
                      <a:pt x="21381" y="10012"/>
                    </a:moveTo>
                    <a:lnTo>
                      <a:pt x="19573" y="10012"/>
                    </a:lnTo>
                    <a:cubicBezTo>
                      <a:pt x="18517" y="5183"/>
                      <a:pt x="16052" y="2769"/>
                      <a:pt x="12176" y="2769"/>
                    </a:cubicBezTo>
                    <a:cubicBezTo>
                      <a:pt x="9888" y="2769"/>
                      <a:pt x="8177" y="3477"/>
                      <a:pt x="7042" y="4892"/>
                    </a:cubicBezTo>
                    <a:cubicBezTo>
                      <a:pt x="6421" y="5748"/>
                      <a:pt x="6108" y="6790"/>
                      <a:pt x="6156" y="7848"/>
                    </a:cubicBezTo>
                    <a:cubicBezTo>
                      <a:pt x="6156" y="9847"/>
                      <a:pt x="7243" y="11621"/>
                      <a:pt x="9417" y="13170"/>
                    </a:cubicBezTo>
                    <a:lnTo>
                      <a:pt x="16460" y="17463"/>
                    </a:lnTo>
                    <a:cubicBezTo>
                      <a:pt x="18870" y="18988"/>
                      <a:pt x="20522" y="20380"/>
                      <a:pt x="21416" y="21637"/>
                    </a:cubicBezTo>
                    <a:cubicBezTo>
                      <a:pt x="22598" y="23287"/>
                      <a:pt x="23189" y="25469"/>
                      <a:pt x="23189" y="28171"/>
                    </a:cubicBezTo>
                    <a:cubicBezTo>
                      <a:pt x="23189" y="31979"/>
                      <a:pt x="21749" y="34839"/>
                      <a:pt x="18870" y="36751"/>
                    </a:cubicBezTo>
                    <a:cubicBezTo>
                      <a:pt x="16507" y="38328"/>
                      <a:pt x="13498" y="39116"/>
                      <a:pt x="9843" y="39116"/>
                    </a:cubicBezTo>
                    <a:cubicBezTo>
                      <a:pt x="6668" y="39189"/>
                      <a:pt x="3506" y="38709"/>
                      <a:pt x="496" y="37697"/>
                    </a:cubicBezTo>
                    <a:lnTo>
                      <a:pt x="0" y="28632"/>
                    </a:lnTo>
                    <a:lnTo>
                      <a:pt x="1808" y="28632"/>
                    </a:lnTo>
                    <a:cubicBezTo>
                      <a:pt x="3100" y="33855"/>
                      <a:pt x="5955" y="36467"/>
                      <a:pt x="10374" y="36467"/>
                    </a:cubicBezTo>
                    <a:cubicBezTo>
                      <a:pt x="12139" y="36477"/>
                      <a:pt x="13848" y="35847"/>
                      <a:pt x="15183" y="34693"/>
                    </a:cubicBezTo>
                    <a:cubicBezTo>
                      <a:pt x="16691" y="33542"/>
                      <a:pt x="17566" y="31747"/>
                      <a:pt x="17547" y="29850"/>
                    </a:cubicBezTo>
                    <a:cubicBezTo>
                      <a:pt x="17547" y="27990"/>
                      <a:pt x="16562" y="26216"/>
                      <a:pt x="14593" y="24529"/>
                    </a:cubicBezTo>
                    <a:cubicBezTo>
                      <a:pt x="12988" y="23259"/>
                      <a:pt x="11269" y="22140"/>
                      <a:pt x="9459" y="21188"/>
                    </a:cubicBezTo>
                    <a:cubicBezTo>
                      <a:pt x="7659" y="20213"/>
                      <a:pt x="5942" y="19095"/>
                      <a:pt x="4325" y="17841"/>
                    </a:cubicBezTo>
                    <a:cubicBezTo>
                      <a:pt x="1796" y="15736"/>
                      <a:pt x="533" y="13174"/>
                      <a:pt x="538" y="10154"/>
                    </a:cubicBezTo>
                    <a:cubicBezTo>
                      <a:pt x="538" y="6606"/>
                      <a:pt x="1800" y="3956"/>
                      <a:pt x="4325" y="2201"/>
                    </a:cubicBezTo>
                    <a:cubicBezTo>
                      <a:pt x="6420" y="735"/>
                      <a:pt x="9177" y="1"/>
                      <a:pt x="12596" y="1"/>
                    </a:cubicBezTo>
                    <a:cubicBezTo>
                      <a:pt x="15439" y="-30"/>
                      <a:pt x="18266" y="437"/>
                      <a:pt x="20950" y="1379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83" name="Google Shape;4283;p25"/>
              <p:cNvSpPr/>
              <p:nvPr/>
            </p:nvSpPr>
            <p:spPr>
              <a:xfrm>
                <a:off x="10691514" y="4840468"/>
                <a:ext cx="16672" cy="55086"/>
              </a:xfrm>
              <a:custGeom>
                <a:rect b="b" l="l" r="r" t="t"/>
                <a:pathLst>
                  <a:path extrusionOk="0" h="55086" w="16672">
                    <a:moveTo>
                      <a:pt x="0" y="55080"/>
                    </a:moveTo>
                    <a:lnTo>
                      <a:pt x="0" y="53703"/>
                    </a:lnTo>
                    <a:cubicBezTo>
                      <a:pt x="1985" y="53703"/>
                      <a:pt x="3385" y="53253"/>
                      <a:pt x="4212" y="52360"/>
                    </a:cubicBezTo>
                    <a:cubicBezTo>
                      <a:pt x="5039" y="51468"/>
                      <a:pt x="5488" y="49883"/>
                      <a:pt x="5488" y="47677"/>
                    </a:cubicBezTo>
                    <a:lnTo>
                      <a:pt x="5488" y="25391"/>
                    </a:lnTo>
                    <a:cubicBezTo>
                      <a:pt x="5488" y="23420"/>
                      <a:pt x="4992" y="22056"/>
                      <a:pt x="4000" y="21299"/>
                    </a:cubicBezTo>
                    <a:cubicBezTo>
                      <a:pt x="3248" y="20696"/>
                      <a:pt x="1914" y="20316"/>
                      <a:pt x="0" y="20158"/>
                    </a:cubicBezTo>
                    <a:lnTo>
                      <a:pt x="0" y="18786"/>
                    </a:lnTo>
                    <a:lnTo>
                      <a:pt x="11154" y="16782"/>
                    </a:lnTo>
                    <a:lnTo>
                      <a:pt x="11154" y="47683"/>
                    </a:lnTo>
                    <a:cubicBezTo>
                      <a:pt x="11154" y="50782"/>
                      <a:pt x="12027" y="52646"/>
                      <a:pt x="13771" y="53277"/>
                    </a:cubicBezTo>
                    <a:cubicBezTo>
                      <a:pt x="14706" y="53587"/>
                      <a:pt x="15687" y="53733"/>
                      <a:pt x="16672" y="53709"/>
                    </a:cubicBezTo>
                    <a:lnTo>
                      <a:pt x="16672" y="55086"/>
                    </a:lnTo>
                    <a:close/>
                    <a:moveTo>
                      <a:pt x="8106" y="9290"/>
                    </a:moveTo>
                    <a:cubicBezTo>
                      <a:pt x="6971" y="9308"/>
                      <a:pt x="5887" y="8818"/>
                      <a:pt x="5152" y="7954"/>
                    </a:cubicBezTo>
                    <a:cubicBezTo>
                      <a:pt x="4357" y="7053"/>
                      <a:pt x="3935" y="5884"/>
                      <a:pt x="3970" y="4684"/>
                    </a:cubicBezTo>
                    <a:cubicBezTo>
                      <a:pt x="3937" y="3473"/>
                      <a:pt x="4359" y="2294"/>
                      <a:pt x="5152" y="1378"/>
                    </a:cubicBezTo>
                    <a:cubicBezTo>
                      <a:pt x="5880" y="499"/>
                      <a:pt x="6964" y="-7"/>
                      <a:pt x="8106" y="1"/>
                    </a:cubicBezTo>
                    <a:cubicBezTo>
                      <a:pt x="9250" y="-22"/>
                      <a:pt x="10341" y="487"/>
                      <a:pt x="11060" y="1378"/>
                    </a:cubicBezTo>
                    <a:cubicBezTo>
                      <a:pt x="11863" y="2288"/>
                      <a:pt x="12286" y="3471"/>
                      <a:pt x="12241" y="4684"/>
                    </a:cubicBezTo>
                    <a:cubicBezTo>
                      <a:pt x="12277" y="5884"/>
                      <a:pt x="11854" y="7053"/>
                      <a:pt x="11060" y="7954"/>
                    </a:cubicBezTo>
                    <a:cubicBezTo>
                      <a:pt x="10323" y="8817"/>
                      <a:pt x="9240" y="9307"/>
                      <a:pt x="8106" y="9290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84" name="Google Shape;4284;p25"/>
              <p:cNvSpPr/>
              <p:nvPr/>
            </p:nvSpPr>
            <p:spPr>
              <a:xfrm>
                <a:off x="10709037" y="4845867"/>
                <a:ext cx="20890" cy="50467"/>
              </a:xfrm>
              <a:custGeom>
                <a:rect b="b" l="l" r="r" t="t"/>
                <a:pathLst>
                  <a:path extrusionOk="0" h="50467" w="20890">
                    <a:moveTo>
                      <a:pt x="20891" y="47434"/>
                    </a:moveTo>
                    <a:lnTo>
                      <a:pt x="20891" y="50154"/>
                    </a:lnTo>
                    <a:cubicBezTo>
                      <a:pt x="19730" y="50329"/>
                      <a:pt x="18560" y="50433"/>
                      <a:pt x="17387" y="50468"/>
                    </a:cubicBezTo>
                    <a:cubicBezTo>
                      <a:pt x="12240" y="50468"/>
                      <a:pt x="8982" y="49614"/>
                      <a:pt x="7615" y="47907"/>
                    </a:cubicBezTo>
                    <a:cubicBezTo>
                      <a:pt x="6453" y="46496"/>
                      <a:pt x="5873" y="43321"/>
                      <a:pt x="5873" y="38381"/>
                    </a:cubicBezTo>
                    <a:lnTo>
                      <a:pt x="5873" y="14913"/>
                    </a:lnTo>
                    <a:lnTo>
                      <a:pt x="0" y="14913"/>
                    </a:lnTo>
                    <a:lnTo>
                      <a:pt x="0" y="12204"/>
                    </a:lnTo>
                    <a:cubicBezTo>
                      <a:pt x="4202" y="12204"/>
                      <a:pt x="7035" y="10472"/>
                      <a:pt x="8496" y="7007"/>
                    </a:cubicBezTo>
                    <a:cubicBezTo>
                      <a:pt x="9322" y="4766"/>
                      <a:pt x="9707" y="2387"/>
                      <a:pt x="9630" y="0"/>
                    </a:cubicBezTo>
                    <a:lnTo>
                      <a:pt x="11503" y="0"/>
                    </a:lnTo>
                    <a:lnTo>
                      <a:pt x="11503" y="12204"/>
                    </a:lnTo>
                    <a:lnTo>
                      <a:pt x="20885" y="12204"/>
                    </a:lnTo>
                    <a:lnTo>
                      <a:pt x="20885" y="14919"/>
                    </a:lnTo>
                    <a:lnTo>
                      <a:pt x="11509" y="14919"/>
                    </a:lnTo>
                    <a:lnTo>
                      <a:pt x="11509" y="40670"/>
                    </a:lnTo>
                    <a:cubicBezTo>
                      <a:pt x="11509" y="43347"/>
                      <a:pt x="11981" y="45211"/>
                      <a:pt x="12927" y="46263"/>
                    </a:cubicBezTo>
                    <a:cubicBezTo>
                      <a:pt x="13896" y="47310"/>
                      <a:pt x="15579" y="47836"/>
                      <a:pt x="17990" y="47836"/>
                    </a:cubicBezTo>
                    <a:cubicBezTo>
                      <a:pt x="18202" y="47830"/>
                      <a:pt x="19165" y="47683"/>
                      <a:pt x="20891" y="47434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85" name="Google Shape;4285;p25"/>
              <p:cNvSpPr/>
              <p:nvPr/>
            </p:nvSpPr>
            <p:spPr>
              <a:xfrm>
                <a:off x="10733040" y="4857250"/>
                <a:ext cx="29848" cy="39085"/>
              </a:xfrm>
              <a:custGeom>
                <a:rect b="b" l="l" r="r" t="t"/>
                <a:pathLst>
                  <a:path extrusionOk="0" h="39085" w="29848">
                    <a:moveTo>
                      <a:pt x="29848" y="36684"/>
                    </a:moveTo>
                    <a:lnTo>
                      <a:pt x="29848" y="38375"/>
                    </a:lnTo>
                    <a:cubicBezTo>
                      <a:pt x="28130" y="38851"/>
                      <a:pt x="26355" y="39089"/>
                      <a:pt x="24572" y="39085"/>
                    </a:cubicBezTo>
                    <a:cubicBezTo>
                      <a:pt x="20941" y="39085"/>
                      <a:pt x="19123" y="37104"/>
                      <a:pt x="19119" y="33142"/>
                    </a:cubicBezTo>
                    <a:lnTo>
                      <a:pt x="18978" y="33142"/>
                    </a:lnTo>
                    <a:cubicBezTo>
                      <a:pt x="16614" y="37104"/>
                      <a:pt x="13180" y="39085"/>
                      <a:pt x="8674" y="39085"/>
                    </a:cubicBezTo>
                    <a:cubicBezTo>
                      <a:pt x="5255" y="39085"/>
                      <a:pt x="2742" y="37614"/>
                      <a:pt x="1135" y="34674"/>
                    </a:cubicBezTo>
                    <a:cubicBezTo>
                      <a:pt x="366" y="33218"/>
                      <a:pt x="-24" y="31591"/>
                      <a:pt x="1" y="29944"/>
                    </a:cubicBezTo>
                    <a:cubicBezTo>
                      <a:pt x="1" y="24929"/>
                      <a:pt x="2327" y="21529"/>
                      <a:pt x="6978" y="19744"/>
                    </a:cubicBezTo>
                    <a:cubicBezTo>
                      <a:pt x="9134" y="18945"/>
                      <a:pt x="11380" y="18417"/>
                      <a:pt x="13666" y="18171"/>
                    </a:cubicBezTo>
                    <a:lnTo>
                      <a:pt x="19119" y="17538"/>
                    </a:lnTo>
                    <a:lnTo>
                      <a:pt x="19119" y="14422"/>
                    </a:lnTo>
                    <a:cubicBezTo>
                      <a:pt x="19119" y="9297"/>
                      <a:pt x="18459" y="5947"/>
                      <a:pt x="17140" y="4370"/>
                    </a:cubicBezTo>
                    <a:cubicBezTo>
                      <a:pt x="16219" y="3294"/>
                      <a:pt x="14826" y="2755"/>
                      <a:pt x="12963" y="2755"/>
                    </a:cubicBezTo>
                    <a:cubicBezTo>
                      <a:pt x="11191" y="2755"/>
                      <a:pt x="9974" y="3039"/>
                      <a:pt x="9241" y="3619"/>
                    </a:cubicBezTo>
                    <a:cubicBezTo>
                      <a:pt x="8351" y="4328"/>
                      <a:pt x="7904" y="5601"/>
                      <a:pt x="7900" y="7439"/>
                    </a:cubicBezTo>
                    <a:cubicBezTo>
                      <a:pt x="7900" y="10273"/>
                      <a:pt x="6766" y="11690"/>
                      <a:pt x="4497" y="11690"/>
                    </a:cubicBezTo>
                    <a:cubicBezTo>
                      <a:pt x="2165" y="11690"/>
                      <a:pt x="998" y="10456"/>
                      <a:pt x="994" y="7988"/>
                    </a:cubicBezTo>
                    <a:cubicBezTo>
                      <a:pt x="994" y="4760"/>
                      <a:pt x="3202" y="2411"/>
                      <a:pt x="7617" y="940"/>
                    </a:cubicBezTo>
                    <a:cubicBezTo>
                      <a:pt x="9360" y="338"/>
                      <a:pt x="11190" y="20"/>
                      <a:pt x="13034" y="0"/>
                    </a:cubicBezTo>
                    <a:cubicBezTo>
                      <a:pt x="18942" y="0"/>
                      <a:pt x="22552" y="2006"/>
                      <a:pt x="23863" y="6019"/>
                    </a:cubicBezTo>
                    <a:cubicBezTo>
                      <a:pt x="24530" y="8281"/>
                      <a:pt x="24841" y="10633"/>
                      <a:pt x="24785" y="12991"/>
                    </a:cubicBezTo>
                    <a:lnTo>
                      <a:pt x="24785" y="33148"/>
                    </a:lnTo>
                    <a:cubicBezTo>
                      <a:pt x="24785" y="35719"/>
                      <a:pt x="25823" y="37004"/>
                      <a:pt x="27899" y="37004"/>
                    </a:cubicBezTo>
                    <a:cubicBezTo>
                      <a:pt x="28558" y="36972"/>
                      <a:pt x="29212" y="36865"/>
                      <a:pt x="29848" y="36684"/>
                    </a:cubicBezTo>
                    <a:close/>
                    <a:moveTo>
                      <a:pt x="19119" y="24988"/>
                    </a:moveTo>
                    <a:lnTo>
                      <a:pt x="19119" y="20258"/>
                    </a:lnTo>
                    <a:cubicBezTo>
                      <a:pt x="10671" y="20463"/>
                      <a:pt x="6447" y="23258"/>
                      <a:pt x="6447" y="28643"/>
                    </a:cubicBezTo>
                    <a:cubicBezTo>
                      <a:pt x="6420" y="30304"/>
                      <a:pt x="6849" y="31940"/>
                      <a:pt x="7687" y="33373"/>
                    </a:cubicBezTo>
                    <a:cubicBezTo>
                      <a:pt x="8633" y="34946"/>
                      <a:pt x="9856" y="35738"/>
                      <a:pt x="11368" y="35738"/>
                    </a:cubicBezTo>
                    <a:cubicBezTo>
                      <a:pt x="13731" y="35738"/>
                      <a:pt x="15667" y="34583"/>
                      <a:pt x="17176" y="32273"/>
                    </a:cubicBezTo>
                    <a:cubicBezTo>
                      <a:pt x="18515" y="30085"/>
                      <a:pt x="19190" y="27554"/>
                      <a:pt x="19119" y="24988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86" name="Google Shape;4286;p25"/>
              <p:cNvSpPr/>
              <p:nvPr/>
            </p:nvSpPr>
            <p:spPr>
              <a:xfrm>
                <a:off x="10763196" y="4845861"/>
                <a:ext cx="20884" cy="50473"/>
              </a:xfrm>
              <a:custGeom>
                <a:rect b="b" l="l" r="r" t="t"/>
                <a:pathLst>
                  <a:path extrusionOk="0" h="50473" w="20884">
                    <a:moveTo>
                      <a:pt x="20885" y="47440"/>
                    </a:moveTo>
                    <a:lnTo>
                      <a:pt x="20885" y="50160"/>
                    </a:lnTo>
                    <a:cubicBezTo>
                      <a:pt x="19724" y="50335"/>
                      <a:pt x="18554" y="50439"/>
                      <a:pt x="17381" y="50473"/>
                    </a:cubicBezTo>
                    <a:cubicBezTo>
                      <a:pt x="12237" y="50473"/>
                      <a:pt x="8978" y="49620"/>
                      <a:pt x="7604" y="47913"/>
                    </a:cubicBezTo>
                    <a:cubicBezTo>
                      <a:pt x="6450" y="46502"/>
                      <a:pt x="5873" y="43326"/>
                      <a:pt x="5873" y="38387"/>
                    </a:cubicBezTo>
                    <a:lnTo>
                      <a:pt x="5873" y="14919"/>
                    </a:lnTo>
                    <a:lnTo>
                      <a:pt x="0" y="14919"/>
                    </a:lnTo>
                    <a:lnTo>
                      <a:pt x="0" y="12210"/>
                    </a:lnTo>
                    <a:cubicBezTo>
                      <a:pt x="4195" y="12210"/>
                      <a:pt x="7025" y="10478"/>
                      <a:pt x="8490" y="7013"/>
                    </a:cubicBezTo>
                    <a:cubicBezTo>
                      <a:pt x="9313" y="4769"/>
                      <a:pt x="9694" y="2388"/>
                      <a:pt x="9612" y="0"/>
                    </a:cubicBezTo>
                    <a:lnTo>
                      <a:pt x="11491" y="0"/>
                    </a:lnTo>
                    <a:lnTo>
                      <a:pt x="11491" y="12210"/>
                    </a:lnTo>
                    <a:lnTo>
                      <a:pt x="20873" y="12210"/>
                    </a:lnTo>
                    <a:lnTo>
                      <a:pt x="20873" y="14924"/>
                    </a:lnTo>
                    <a:lnTo>
                      <a:pt x="11503" y="14924"/>
                    </a:lnTo>
                    <a:lnTo>
                      <a:pt x="11503" y="40676"/>
                    </a:lnTo>
                    <a:cubicBezTo>
                      <a:pt x="11503" y="43354"/>
                      <a:pt x="11970" y="45217"/>
                      <a:pt x="12915" y="46269"/>
                    </a:cubicBezTo>
                    <a:cubicBezTo>
                      <a:pt x="13860" y="47322"/>
                      <a:pt x="15573" y="47842"/>
                      <a:pt x="17978" y="47842"/>
                    </a:cubicBezTo>
                    <a:cubicBezTo>
                      <a:pt x="18191" y="47836"/>
                      <a:pt x="19160" y="47688"/>
                      <a:pt x="20885" y="47440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87" name="Google Shape;4287;p25"/>
              <p:cNvSpPr/>
              <p:nvPr/>
            </p:nvSpPr>
            <p:spPr>
              <a:xfrm>
                <a:off x="10805568" y="4838931"/>
                <a:ext cx="32990" cy="57427"/>
              </a:xfrm>
              <a:custGeom>
                <a:rect b="b" l="l" r="r" t="t"/>
                <a:pathLst>
                  <a:path extrusionOk="0" h="57427" w="32990">
                    <a:moveTo>
                      <a:pt x="6481" y="37914"/>
                    </a:moveTo>
                    <a:cubicBezTo>
                      <a:pt x="6481" y="44478"/>
                      <a:pt x="7466" y="49163"/>
                      <a:pt x="9435" y="51969"/>
                    </a:cubicBezTo>
                    <a:cubicBezTo>
                      <a:pt x="10511" y="53584"/>
                      <a:pt x="12348" y="54524"/>
                      <a:pt x="14285" y="54453"/>
                    </a:cubicBezTo>
                    <a:cubicBezTo>
                      <a:pt x="17117" y="54453"/>
                      <a:pt x="19181" y="52352"/>
                      <a:pt x="20477" y="48150"/>
                    </a:cubicBezTo>
                    <a:cubicBezTo>
                      <a:pt x="22273" y="41444"/>
                      <a:pt x="22273" y="34384"/>
                      <a:pt x="20477" y="27679"/>
                    </a:cubicBezTo>
                    <a:cubicBezTo>
                      <a:pt x="19177" y="23481"/>
                      <a:pt x="17114" y="21381"/>
                      <a:pt x="14285" y="21381"/>
                    </a:cubicBezTo>
                    <a:cubicBezTo>
                      <a:pt x="11355" y="21381"/>
                      <a:pt x="9218" y="23455"/>
                      <a:pt x="7875" y="27602"/>
                    </a:cubicBezTo>
                    <a:cubicBezTo>
                      <a:pt x="6869" y="30944"/>
                      <a:pt x="6398" y="34425"/>
                      <a:pt x="6481" y="37914"/>
                    </a:cubicBezTo>
                    <a:close/>
                    <a:moveTo>
                      <a:pt x="21842" y="57427"/>
                    </a:moveTo>
                    <a:lnTo>
                      <a:pt x="21842" y="51378"/>
                    </a:lnTo>
                    <a:lnTo>
                      <a:pt x="21700" y="51378"/>
                    </a:lnTo>
                    <a:cubicBezTo>
                      <a:pt x="21107" y="53134"/>
                      <a:pt x="19917" y="54626"/>
                      <a:pt x="18338" y="55594"/>
                    </a:cubicBezTo>
                    <a:cubicBezTo>
                      <a:pt x="16898" y="56694"/>
                      <a:pt x="15156" y="57325"/>
                      <a:pt x="13346" y="57404"/>
                    </a:cubicBezTo>
                    <a:cubicBezTo>
                      <a:pt x="8620" y="57404"/>
                      <a:pt x="5115" y="55381"/>
                      <a:pt x="2830" y="51337"/>
                    </a:cubicBezTo>
                    <a:cubicBezTo>
                      <a:pt x="939" y="47982"/>
                      <a:pt x="-4" y="43508"/>
                      <a:pt x="0" y="37914"/>
                    </a:cubicBezTo>
                    <a:cubicBezTo>
                      <a:pt x="4" y="32321"/>
                      <a:pt x="949" y="27837"/>
                      <a:pt x="2836" y="24462"/>
                    </a:cubicBezTo>
                    <a:cubicBezTo>
                      <a:pt x="5124" y="20370"/>
                      <a:pt x="8630" y="18324"/>
                      <a:pt x="13352" y="18324"/>
                    </a:cubicBezTo>
                    <a:cubicBezTo>
                      <a:pt x="17129" y="18324"/>
                      <a:pt x="19914" y="20424"/>
                      <a:pt x="21706" y="24622"/>
                    </a:cubicBezTo>
                    <a:lnTo>
                      <a:pt x="21848" y="24622"/>
                    </a:lnTo>
                    <a:lnTo>
                      <a:pt x="21848" y="8657"/>
                    </a:lnTo>
                    <a:cubicBezTo>
                      <a:pt x="21848" y="6764"/>
                      <a:pt x="21329" y="5412"/>
                      <a:pt x="20294" y="4600"/>
                    </a:cubicBezTo>
                    <a:cubicBezTo>
                      <a:pt x="19506" y="3966"/>
                      <a:pt x="18183" y="3546"/>
                      <a:pt x="16324" y="3341"/>
                    </a:cubicBezTo>
                    <a:lnTo>
                      <a:pt x="16324" y="1934"/>
                    </a:lnTo>
                    <a:lnTo>
                      <a:pt x="27502" y="0"/>
                    </a:lnTo>
                    <a:lnTo>
                      <a:pt x="27502" y="48782"/>
                    </a:lnTo>
                    <a:cubicBezTo>
                      <a:pt x="27502" y="50753"/>
                      <a:pt x="27998" y="52133"/>
                      <a:pt x="28990" y="52921"/>
                    </a:cubicBezTo>
                    <a:cubicBezTo>
                      <a:pt x="29719" y="53525"/>
                      <a:pt x="31052" y="53933"/>
                      <a:pt x="32990" y="54145"/>
                    </a:cubicBezTo>
                    <a:lnTo>
                      <a:pt x="32990" y="55482"/>
                    </a:ln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88" name="Google Shape;4288;p25"/>
              <p:cNvSpPr/>
              <p:nvPr/>
            </p:nvSpPr>
            <p:spPr>
              <a:xfrm>
                <a:off x="10843208" y="4840472"/>
                <a:ext cx="8849" cy="17599"/>
              </a:xfrm>
              <a:custGeom>
                <a:rect b="b" l="l" r="r" t="t"/>
                <a:pathLst>
                  <a:path extrusionOk="0" h="17599" w="8849">
                    <a:moveTo>
                      <a:pt x="3716" y="17599"/>
                    </a:moveTo>
                    <a:lnTo>
                      <a:pt x="1305" y="17599"/>
                    </a:lnTo>
                    <a:cubicBezTo>
                      <a:pt x="3574" y="14950"/>
                      <a:pt x="4708" y="12445"/>
                      <a:pt x="4708" y="10084"/>
                    </a:cubicBezTo>
                    <a:cubicBezTo>
                      <a:pt x="4708" y="9374"/>
                      <a:pt x="4259" y="8913"/>
                      <a:pt x="3361" y="8700"/>
                    </a:cubicBezTo>
                    <a:cubicBezTo>
                      <a:pt x="2435" y="8577"/>
                      <a:pt x="1576" y="8149"/>
                      <a:pt x="921" y="7482"/>
                    </a:cubicBezTo>
                    <a:cubicBezTo>
                      <a:pt x="-403" y="5585"/>
                      <a:pt x="-289" y="3033"/>
                      <a:pt x="1199" y="1262"/>
                    </a:cubicBezTo>
                    <a:cubicBezTo>
                      <a:pt x="2001" y="422"/>
                      <a:pt x="3122" y="-36"/>
                      <a:pt x="4283" y="2"/>
                    </a:cubicBezTo>
                    <a:cubicBezTo>
                      <a:pt x="7327" y="2"/>
                      <a:pt x="8850" y="1893"/>
                      <a:pt x="8850" y="5673"/>
                    </a:cubicBezTo>
                    <a:cubicBezTo>
                      <a:pt x="8783" y="9001"/>
                      <a:pt x="7726" y="12233"/>
                      <a:pt x="5813" y="14956"/>
                    </a:cubicBezTo>
                    <a:cubicBezTo>
                      <a:pt x="5200" y="15902"/>
                      <a:pt x="4498" y="16787"/>
                      <a:pt x="3716" y="17599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89" name="Google Shape;4289;p25"/>
              <p:cNvSpPr/>
              <p:nvPr/>
            </p:nvSpPr>
            <p:spPr>
              <a:xfrm>
                <a:off x="10853475" y="4840469"/>
                <a:ext cx="51157" cy="55079"/>
              </a:xfrm>
              <a:custGeom>
                <a:rect b="b" l="l" r="r" t="t"/>
                <a:pathLst>
                  <a:path extrusionOk="0" h="55079" w="51157">
                    <a:moveTo>
                      <a:pt x="0" y="55080"/>
                    </a:moveTo>
                    <a:lnTo>
                      <a:pt x="0" y="53465"/>
                    </a:lnTo>
                    <a:cubicBezTo>
                      <a:pt x="3233" y="53465"/>
                      <a:pt x="5416" y="52296"/>
                      <a:pt x="6546" y="49959"/>
                    </a:cubicBezTo>
                    <a:cubicBezTo>
                      <a:pt x="7366" y="48167"/>
                      <a:pt x="8076" y="46327"/>
                      <a:pt x="8673" y="44448"/>
                    </a:cubicBezTo>
                    <a:lnTo>
                      <a:pt x="23679" y="0"/>
                    </a:lnTo>
                    <a:lnTo>
                      <a:pt x="27756" y="0"/>
                    </a:lnTo>
                    <a:lnTo>
                      <a:pt x="42839" y="45075"/>
                    </a:lnTo>
                    <a:cubicBezTo>
                      <a:pt x="44111" y="48859"/>
                      <a:pt x="45609" y="51315"/>
                      <a:pt x="47335" y="52443"/>
                    </a:cubicBezTo>
                    <a:cubicBezTo>
                      <a:pt x="48477" y="53160"/>
                      <a:pt x="49809" y="53517"/>
                      <a:pt x="51157" y="53465"/>
                    </a:cubicBezTo>
                    <a:lnTo>
                      <a:pt x="51157" y="55080"/>
                    </a:lnTo>
                    <a:lnTo>
                      <a:pt x="32322" y="55080"/>
                    </a:lnTo>
                    <a:lnTo>
                      <a:pt x="32322" y="53465"/>
                    </a:lnTo>
                    <a:cubicBezTo>
                      <a:pt x="35741" y="53465"/>
                      <a:pt x="37451" y="52547"/>
                      <a:pt x="37451" y="50710"/>
                    </a:cubicBezTo>
                    <a:cubicBezTo>
                      <a:pt x="37419" y="49555"/>
                      <a:pt x="37206" y="48411"/>
                      <a:pt x="36818" y="47322"/>
                    </a:cubicBezTo>
                    <a:lnTo>
                      <a:pt x="33415" y="37116"/>
                    </a:lnTo>
                    <a:lnTo>
                      <a:pt x="15219" y="37116"/>
                    </a:lnTo>
                    <a:lnTo>
                      <a:pt x="12088" y="46772"/>
                    </a:lnTo>
                    <a:cubicBezTo>
                      <a:pt x="11634" y="47988"/>
                      <a:pt x="11338" y="49258"/>
                      <a:pt x="11207" y="50550"/>
                    </a:cubicBezTo>
                    <a:cubicBezTo>
                      <a:pt x="11207" y="52023"/>
                      <a:pt x="12017" y="52916"/>
                      <a:pt x="13647" y="53229"/>
                    </a:cubicBezTo>
                    <a:cubicBezTo>
                      <a:pt x="14533" y="53402"/>
                      <a:pt x="15434" y="53481"/>
                      <a:pt x="16336" y="53465"/>
                    </a:cubicBezTo>
                    <a:lnTo>
                      <a:pt x="16336" y="55080"/>
                    </a:lnTo>
                    <a:close/>
                    <a:moveTo>
                      <a:pt x="24353" y="9053"/>
                    </a:moveTo>
                    <a:lnTo>
                      <a:pt x="16211" y="33887"/>
                    </a:lnTo>
                    <a:lnTo>
                      <a:pt x="32393" y="33887"/>
                    </a:ln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90" name="Google Shape;4290;p25"/>
              <p:cNvSpPr/>
              <p:nvPr/>
            </p:nvSpPr>
            <p:spPr>
              <a:xfrm>
                <a:off x="10909211" y="4838931"/>
                <a:ext cx="16672" cy="56617"/>
              </a:xfrm>
              <a:custGeom>
                <a:rect b="b" l="l" r="r" t="t"/>
                <a:pathLst>
                  <a:path extrusionOk="0" h="56617" w="16672">
                    <a:moveTo>
                      <a:pt x="0" y="56617"/>
                    </a:moveTo>
                    <a:lnTo>
                      <a:pt x="0" y="55239"/>
                    </a:lnTo>
                    <a:cubicBezTo>
                      <a:pt x="2009" y="55239"/>
                      <a:pt x="3421" y="54790"/>
                      <a:pt x="4248" y="53897"/>
                    </a:cubicBezTo>
                    <a:cubicBezTo>
                      <a:pt x="5075" y="53004"/>
                      <a:pt x="5524" y="51443"/>
                      <a:pt x="5524" y="49214"/>
                    </a:cubicBezTo>
                    <a:lnTo>
                      <a:pt x="5524" y="8627"/>
                    </a:lnTo>
                    <a:cubicBezTo>
                      <a:pt x="5524" y="6711"/>
                      <a:pt x="5016" y="5345"/>
                      <a:pt x="4000" y="4529"/>
                    </a:cubicBezTo>
                    <a:cubicBezTo>
                      <a:pt x="3212" y="3926"/>
                      <a:pt x="1879" y="3520"/>
                      <a:pt x="0" y="3311"/>
                    </a:cubicBezTo>
                    <a:lnTo>
                      <a:pt x="0" y="1934"/>
                    </a:lnTo>
                    <a:lnTo>
                      <a:pt x="11148" y="0"/>
                    </a:lnTo>
                    <a:lnTo>
                      <a:pt x="11148" y="49214"/>
                    </a:lnTo>
                    <a:cubicBezTo>
                      <a:pt x="11148" y="52312"/>
                      <a:pt x="12023" y="54177"/>
                      <a:pt x="13771" y="54808"/>
                    </a:cubicBezTo>
                    <a:cubicBezTo>
                      <a:pt x="14706" y="55118"/>
                      <a:pt x="15687" y="55264"/>
                      <a:pt x="16672" y="55239"/>
                    </a:cubicBezTo>
                    <a:lnTo>
                      <a:pt x="16672" y="56617"/>
                    </a:ln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91" name="Google Shape;4291;p25"/>
              <p:cNvSpPr/>
              <p:nvPr/>
            </p:nvSpPr>
            <p:spPr>
              <a:xfrm>
                <a:off x="10927920" y="4857250"/>
                <a:ext cx="29848" cy="39085"/>
              </a:xfrm>
              <a:custGeom>
                <a:rect b="b" l="l" r="r" t="t"/>
                <a:pathLst>
                  <a:path extrusionOk="0" h="39085" w="29848">
                    <a:moveTo>
                      <a:pt x="29848" y="36684"/>
                    </a:moveTo>
                    <a:lnTo>
                      <a:pt x="29848" y="38375"/>
                    </a:lnTo>
                    <a:cubicBezTo>
                      <a:pt x="28130" y="38851"/>
                      <a:pt x="26355" y="39090"/>
                      <a:pt x="24572" y="39085"/>
                    </a:cubicBezTo>
                    <a:cubicBezTo>
                      <a:pt x="20937" y="39085"/>
                      <a:pt x="19119" y="37104"/>
                      <a:pt x="19119" y="33142"/>
                    </a:cubicBezTo>
                    <a:lnTo>
                      <a:pt x="18978" y="33142"/>
                    </a:lnTo>
                    <a:cubicBezTo>
                      <a:pt x="16614" y="37104"/>
                      <a:pt x="13182" y="39085"/>
                      <a:pt x="8680" y="39085"/>
                    </a:cubicBezTo>
                    <a:cubicBezTo>
                      <a:pt x="5253" y="39085"/>
                      <a:pt x="2738" y="37614"/>
                      <a:pt x="1135" y="34674"/>
                    </a:cubicBezTo>
                    <a:cubicBezTo>
                      <a:pt x="366" y="33218"/>
                      <a:pt x="-24" y="31591"/>
                      <a:pt x="1" y="29944"/>
                    </a:cubicBezTo>
                    <a:cubicBezTo>
                      <a:pt x="1" y="24929"/>
                      <a:pt x="2327" y="21529"/>
                      <a:pt x="6978" y="19744"/>
                    </a:cubicBezTo>
                    <a:cubicBezTo>
                      <a:pt x="9134" y="18944"/>
                      <a:pt x="11380" y="18416"/>
                      <a:pt x="13666" y="18171"/>
                    </a:cubicBezTo>
                    <a:lnTo>
                      <a:pt x="19119" y="17538"/>
                    </a:lnTo>
                    <a:lnTo>
                      <a:pt x="19119" y="14422"/>
                    </a:lnTo>
                    <a:cubicBezTo>
                      <a:pt x="19119" y="9297"/>
                      <a:pt x="18459" y="5947"/>
                      <a:pt x="17140" y="4370"/>
                    </a:cubicBezTo>
                    <a:cubicBezTo>
                      <a:pt x="16219" y="3294"/>
                      <a:pt x="14824" y="2755"/>
                      <a:pt x="12957" y="2755"/>
                    </a:cubicBezTo>
                    <a:cubicBezTo>
                      <a:pt x="11185" y="2755"/>
                      <a:pt x="9974" y="3039"/>
                      <a:pt x="9241" y="3619"/>
                    </a:cubicBezTo>
                    <a:cubicBezTo>
                      <a:pt x="8343" y="4328"/>
                      <a:pt x="7900" y="5600"/>
                      <a:pt x="7900" y="7439"/>
                    </a:cubicBezTo>
                    <a:cubicBezTo>
                      <a:pt x="7900" y="10273"/>
                      <a:pt x="6766" y="11690"/>
                      <a:pt x="4497" y="11690"/>
                    </a:cubicBezTo>
                    <a:cubicBezTo>
                      <a:pt x="2165" y="11690"/>
                      <a:pt x="998" y="10456"/>
                      <a:pt x="994" y="7988"/>
                    </a:cubicBezTo>
                    <a:cubicBezTo>
                      <a:pt x="994" y="4760"/>
                      <a:pt x="3199" y="2411"/>
                      <a:pt x="7611" y="940"/>
                    </a:cubicBezTo>
                    <a:cubicBezTo>
                      <a:pt x="9355" y="339"/>
                      <a:pt x="11184" y="21"/>
                      <a:pt x="13028" y="0"/>
                    </a:cubicBezTo>
                    <a:cubicBezTo>
                      <a:pt x="18936" y="0"/>
                      <a:pt x="22548" y="2006"/>
                      <a:pt x="23863" y="6019"/>
                    </a:cubicBezTo>
                    <a:cubicBezTo>
                      <a:pt x="24530" y="8281"/>
                      <a:pt x="24841" y="10633"/>
                      <a:pt x="24785" y="12991"/>
                    </a:cubicBezTo>
                    <a:lnTo>
                      <a:pt x="24785" y="33148"/>
                    </a:lnTo>
                    <a:cubicBezTo>
                      <a:pt x="24785" y="35719"/>
                      <a:pt x="25823" y="37004"/>
                      <a:pt x="27899" y="37004"/>
                    </a:cubicBezTo>
                    <a:cubicBezTo>
                      <a:pt x="28558" y="36972"/>
                      <a:pt x="29212" y="36865"/>
                      <a:pt x="29848" y="36684"/>
                    </a:cubicBezTo>
                    <a:close/>
                    <a:moveTo>
                      <a:pt x="19119" y="24988"/>
                    </a:moveTo>
                    <a:lnTo>
                      <a:pt x="19119" y="20258"/>
                    </a:lnTo>
                    <a:cubicBezTo>
                      <a:pt x="10671" y="20463"/>
                      <a:pt x="6447" y="23258"/>
                      <a:pt x="6447" y="28643"/>
                    </a:cubicBezTo>
                    <a:cubicBezTo>
                      <a:pt x="6420" y="30304"/>
                      <a:pt x="6849" y="31940"/>
                      <a:pt x="7687" y="33373"/>
                    </a:cubicBezTo>
                    <a:cubicBezTo>
                      <a:pt x="8633" y="34946"/>
                      <a:pt x="9856" y="35738"/>
                      <a:pt x="11368" y="35738"/>
                    </a:cubicBezTo>
                    <a:cubicBezTo>
                      <a:pt x="13731" y="35738"/>
                      <a:pt x="15667" y="34583"/>
                      <a:pt x="17176" y="32273"/>
                    </a:cubicBezTo>
                    <a:cubicBezTo>
                      <a:pt x="18515" y="30085"/>
                      <a:pt x="19190" y="27554"/>
                      <a:pt x="19119" y="24988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92" name="Google Shape;4292;p25"/>
              <p:cNvSpPr/>
              <p:nvPr/>
            </p:nvSpPr>
            <p:spPr>
              <a:xfrm>
                <a:off x="10959499" y="4857234"/>
                <a:ext cx="27076" cy="39113"/>
              </a:xfrm>
              <a:custGeom>
                <a:rect b="b" l="l" r="r" t="t"/>
                <a:pathLst>
                  <a:path extrusionOk="0" h="39113" w="27076">
                    <a:moveTo>
                      <a:pt x="26202" y="35482"/>
                    </a:moveTo>
                    <a:lnTo>
                      <a:pt x="26202" y="37847"/>
                    </a:lnTo>
                    <a:cubicBezTo>
                      <a:pt x="23707" y="38750"/>
                      <a:pt x="21067" y="39176"/>
                      <a:pt x="18415" y="39107"/>
                    </a:cubicBezTo>
                    <a:cubicBezTo>
                      <a:pt x="12231" y="39107"/>
                      <a:pt x="7582" y="37244"/>
                      <a:pt x="4466" y="33519"/>
                    </a:cubicBezTo>
                    <a:cubicBezTo>
                      <a:pt x="1489" y="29943"/>
                      <a:pt x="0" y="24927"/>
                      <a:pt x="0" y="18470"/>
                    </a:cubicBezTo>
                    <a:cubicBezTo>
                      <a:pt x="0" y="10646"/>
                      <a:pt x="2253" y="5253"/>
                      <a:pt x="6759" y="2292"/>
                    </a:cubicBezTo>
                    <a:cubicBezTo>
                      <a:pt x="9098" y="767"/>
                      <a:pt x="12074" y="6"/>
                      <a:pt x="15686" y="10"/>
                    </a:cubicBezTo>
                    <a:cubicBezTo>
                      <a:pt x="18213" y="-77"/>
                      <a:pt x="20727" y="408"/>
                      <a:pt x="23041" y="1429"/>
                    </a:cubicBezTo>
                    <a:cubicBezTo>
                      <a:pt x="25727" y="2710"/>
                      <a:pt x="27072" y="4770"/>
                      <a:pt x="27076" y="7608"/>
                    </a:cubicBezTo>
                    <a:cubicBezTo>
                      <a:pt x="27076" y="10186"/>
                      <a:pt x="25944" y="11473"/>
                      <a:pt x="23679" y="11469"/>
                    </a:cubicBezTo>
                    <a:cubicBezTo>
                      <a:pt x="22506" y="11501"/>
                      <a:pt x="21418" y="10857"/>
                      <a:pt x="20879" y="9814"/>
                    </a:cubicBezTo>
                    <a:cubicBezTo>
                      <a:pt x="20339" y="8677"/>
                      <a:pt x="19959" y="7471"/>
                      <a:pt x="19750" y="6230"/>
                    </a:cubicBezTo>
                    <a:cubicBezTo>
                      <a:pt x="19230" y="3924"/>
                      <a:pt x="17566" y="2771"/>
                      <a:pt x="14758" y="2771"/>
                    </a:cubicBezTo>
                    <a:cubicBezTo>
                      <a:pt x="11213" y="2771"/>
                      <a:pt x="8689" y="4685"/>
                      <a:pt x="7184" y="8513"/>
                    </a:cubicBezTo>
                    <a:cubicBezTo>
                      <a:pt x="6365" y="10866"/>
                      <a:pt x="5981" y="13348"/>
                      <a:pt x="6050" y="15839"/>
                    </a:cubicBezTo>
                    <a:cubicBezTo>
                      <a:pt x="6050" y="23530"/>
                      <a:pt x="8586" y="29342"/>
                      <a:pt x="13659" y="33276"/>
                    </a:cubicBezTo>
                    <a:cubicBezTo>
                      <a:pt x="16073" y="35192"/>
                      <a:pt x="19075" y="36209"/>
                      <a:pt x="22155" y="36156"/>
                    </a:cubicBezTo>
                    <a:cubicBezTo>
                      <a:pt x="23527" y="36102"/>
                      <a:pt x="24886" y="35875"/>
                      <a:pt x="26202" y="35482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93" name="Google Shape;4293;p25"/>
              <p:cNvSpPr/>
              <p:nvPr/>
            </p:nvSpPr>
            <p:spPr>
              <a:xfrm>
                <a:off x="10990740" y="4857244"/>
                <a:ext cx="29871" cy="39091"/>
              </a:xfrm>
              <a:custGeom>
                <a:rect b="b" l="l" r="r" t="t"/>
                <a:pathLst>
                  <a:path extrusionOk="0" h="39091" w="29871">
                    <a:moveTo>
                      <a:pt x="29872" y="36690"/>
                    </a:moveTo>
                    <a:lnTo>
                      <a:pt x="29872" y="38381"/>
                    </a:lnTo>
                    <a:cubicBezTo>
                      <a:pt x="28154" y="38857"/>
                      <a:pt x="26378" y="39095"/>
                      <a:pt x="24596" y="39091"/>
                    </a:cubicBezTo>
                    <a:cubicBezTo>
                      <a:pt x="20957" y="39091"/>
                      <a:pt x="19139" y="37110"/>
                      <a:pt x="19143" y="33148"/>
                    </a:cubicBezTo>
                    <a:lnTo>
                      <a:pt x="18978" y="33148"/>
                    </a:lnTo>
                    <a:cubicBezTo>
                      <a:pt x="16614" y="37110"/>
                      <a:pt x="13180" y="39091"/>
                      <a:pt x="8674" y="39091"/>
                    </a:cubicBezTo>
                    <a:cubicBezTo>
                      <a:pt x="5252" y="39091"/>
                      <a:pt x="2738" y="37620"/>
                      <a:pt x="1135" y="34680"/>
                    </a:cubicBezTo>
                    <a:cubicBezTo>
                      <a:pt x="366" y="33223"/>
                      <a:pt x="-24" y="31597"/>
                      <a:pt x="1" y="29949"/>
                    </a:cubicBezTo>
                    <a:cubicBezTo>
                      <a:pt x="1" y="24935"/>
                      <a:pt x="2327" y="21535"/>
                      <a:pt x="6978" y="19749"/>
                    </a:cubicBezTo>
                    <a:cubicBezTo>
                      <a:pt x="9134" y="18951"/>
                      <a:pt x="11380" y="18423"/>
                      <a:pt x="13666" y="18177"/>
                    </a:cubicBezTo>
                    <a:lnTo>
                      <a:pt x="19119" y="17544"/>
                    </a:lnTo>
                    <a:lnTo>
                      <a:pt x="19119" y="14428"/>
                    </a:lnTo>
                    <a:cubicBezTo>
                      <a:pt x="19119" y="9303"/>
                      <a:pt x="18459" y="5953"/>
                      <a:pt x="17140" y="4376"/>
                    </a:cubicBezTo>
                    <a:cubicBezTo>
                      <a:pt x="16219" y="3299"/>
                      <a:pt x="14824" y="2761"/>
                      <a:pt x="12957" y="2761"/>
                    </a:cubicBezTo>
                    <a:cubicBezTo>
                      <a:pt x="11185" y="2761"/>
                      <a:pt x="9974" y="3045"/>
                      <a:pt x="9241" y="3625"/>
                    </a:cubicBezTo>
                    <a:cubicBezTo>
                      <a:pt x="8351" y="4334"/>
                      <a:pt x="7904" y="5607"/>
                      <a:pt x="7900" y="7444"/>
                    </a:cubicBezTo>
                    <a:cubicBezTo>
                      <a:pt x="7900" y="10279"/>
                      <a:pt x="6766" y="11696"/>
                      <a:pt x="4497" y="11696"/>
                    </a:cubicBezTo>
                    <a:cubicBezTo>
                      <a:pt x="2165" y="11696"/>
                      <a:pt x="998" y="10462"/>
                      <a:pt x="994" y="7994"/>
                    </a:cubicBezTo>
                    <a:cubicBezTo>
                      <a:pt x="994" y="4766"/>
                      <a:pt x="3202" y="2417"/>
                      <a:pt x="7617" y="946"/>
                    </a:cubicBezTo>
                    <a:cubicBezTo>
                      <a:pt x="9371" y="338"/>
                      <a:pt x="11213" y="18"/>
                      <a:pt x="13070" y="0"/>
                    </a:cubicBezTo>
                    <a:cubicBezTo>
                      <a:pt x="18978" y="0"/>
                      <a:pt x="22587" y="2006"/>
                      <a:pt x="23899" y="6019"/>
                    </a:cubicBezTo>
                    <a:cubicBezTo>
                      <a:pt x="24565" y="8281"/>
                      <a:pt x="24877" y="10633"/>
                      <a:pt x="24821" y="12991"/>
                    </a:cubicBezTo>
                    <a:lnTo>
                      <a:pt x="24821" y="33148"/>
                    </a:lnTo>
                    <a:cubicBezTo>
                      <a:pt x="24821" y="35719"/>
                      <a:pt x="25859" y="37004"/>
                      <a:pt x="27934" y="37004"/>
                    </a:cubicBezTo>
                    <a:cubicBezTo>
                      <a:pt x="28590" y="36973"/>
                      <a:pt x="29240" y="36868"/>
                      <a:pt x="29872" y="36690"/>
                    </a:cubicBezTo>
                    <a:close/>
                    <a:moveTo>
                      <a:pt x="19143" y="24994"/>
                    </a:moveTo>
                    <a:lnTo>
                      <a:pt x="19143" y="20264"/>
                    </a:lnTo>
                    <a:cubicBezTo>
                      <a:pt x="10695" y="20469"/>
                      <a:pt x="6470" y="23264"/>
                      <a:pt x="6470" y="28649"/>
                    </a:cubicBezTo>
                    <a:cubicBezTo>
                      <a:pt x="6443" y="30310"/>
                      <a:pt x="6872" y="31946"/>
                      <a:pt x="7711" y="33379"/>
                    </a:cubicBezTo>
                    <a:cubicBezTo>
                      <a:pt x="8652" y="34956"/>
                      <a:pt x="9879" y="35744"/>
                      <a:pt x="11392" y="35744"/>
                    </a:cubicBezTo>
                    <a:cubicBezTo>
                      <a:pt x="13755" y="35744"/>
                      <a:pt x="15691" y="34589"/>
                      <a:pt x="17199" y="32279"/>
                    </a:cubicBezTo>
                    <a:cubicBezTo>
                      <a:pt x="18539" y="30091"/>
                      <a:pt x="19213" y="27560"/>
                      <a:pt x="19143" y="24994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94" name="Google Shape;4294;p25"/>
              <p:cNvSpPr/>
              <p:nvPr/>
            </p:nvSpPr>
            <p:spPr>
              <a:xfrm>
                <a:off x="11024398" y="4857250"/>
                <a:ext cx="36647" cy="38304"/>
              </a:xfrm>
              <a:custGeom>
                <a:rect b="b" l="l" r="r" t="t"/>
                <a:pathLst>
                  <a:path extrusionOk="0" h="38304" w="36647">
                    <a:moveTo>
                      <a:pt x="0" y="38299"/>
                    </a:moveTo>
                    <a:lnTo>
                      <a:pt x="0" y="36921"/>
                    </a:lnTo>
                    <a:cubicBezTo>
                      <a:pt x="1985" y="36921"/>
                      <a:pt x="3385" y="36471"/>
                      <a:pt x="4212" y="35579"/>
                    </a:cubicBezTo>
                    <a:cubicBezTo>
                      <a:pt x="5040" y="34686"/>
                      <a:pt x="5489" y="33101"/>
                      <a:pt x="5489" y="30895"/>
                    </a:cubicBezTo>
                    <a:lnTo>
                      <a:pt x="5489" y="8609"/>
                    </a:lnTo>
                    <a:cubicBezTo>
                      <a:pt x="5489" y="6670"/>
                      <a:pt x="4992" y="5310"/>
                      <a:pt x="4000" y="4518"/>
                    </a:cubicBezTo>
                    <a:cubicBezTo>
                      <a:pt x="3214" y="3914"/>
                      <a:pt x="1879" y="3534"/>
                      <a:pt x="0" y="3376"/>
                    </a:cubicBezTo>
                    <a:lnTo>
                      <a:pt x="0" y="2005"/>
                    </a:lnTo>
                    <a:lnTo>
                      <a:pt x="11148" y="0"/>
                    </a:lnTo>
                    <a:lnTo>
                      <a:pt x="11148" y="10821"/>
                    </a:lnTo>
                    <a:lnTo>
                      <a:pt x="11290" y="10821"/>
                    </a:lnTo>
                    <a:cubicBezTo>
                      <a:pt x="13795" y="3607"/>
                      <a:pt x="17618" y="0"/>
                      <a:pt x="22763" y="0"/>
                    </a:cubicBezTo>
                    <a:cubicBezTo>
                      <a:pt x="26308" y="0"/>
                      <a:pt x="28671" y="1128"/>
                      <a:pt x="29853" y="3382"/>
                    </a:cubicBezTo>
                    <a:cubicBezTo>
                      <a:pt x="30698" y="5010"/>
                      <a:pt x="31117" y="8002"/>
                      <a:pt x="31123" y="12358"/>
                    </a:cubicBezTo>
                    <a:lnTo>
                      <a:pt x="31123" y="30901"/>
                    </a:lnTo>
                    <a:cubicBezTo>
                      <a:pt x="31123" y="34000"/>
                      <a:pt x="31998" y="35864"/>
                      <a:pt x="33740" y="36495"/>
                    </a:cubicBezTo>
                    <a:cubicBezTo>
                      <a:pt x="34680" y="36806"/>
                      <a:pt x="35660" y="36952"/>
                      <a:pt x="36647" y="36927"/>
                    </a:cubicBezTo>
                    <a:lnTo>
                      <a:pt x="36647" y="38305"/>
                    </a:lnTo>
                    <a:lnTo>
                      <a:pt x="19998" y="38305"/>
                    </a:lnTo>
                    <a:lnTo>
                      <a:pt x="19998" y="36927"/>
                    </a:lnTo>
                    <a:cubicBezTo>
                      <a:pt x="22007" y="36927"/>
                      <a:pt x="23425" y="36479"/>
                      <a:pt x="24246" y="35585"/>
                    </a:cubicBezTo>
                    <a:cubicBezTo>
                      <a:pt x="25068" y="34690"/>
                      <a:pt x="25493" y="33129"/>
                      <a:pt x="25522" y="30901"/>
                    </a:cubicBezTo>
                    <a:lnTo>
                      <a:pt x="25522" y="14126"/>
                    </a:lnTo>
                    <a:cubicBezTo>
                      <a:pt x="25522" y="10395"/>
                      <a:pt x="25410" y="8101"/>
                      <a:pt x="25168" y="7232"/>
                    </a:cubicBezTo>
                    <a:cubicBezTo>
                      <a:pt x="24577" y="5056"/>
                      <a:pt x="23065" y="3968"/>
                      <a:pt x="20637" y="3968"/>
                    </a:cubicBezTo>
                    <a:cubicBezTo>
                      <a:pt x="19035" y="3968"/>
                      <a:pt x="17393" y="5097"/>
                      <a:pt x="15715" y="7356"/>
                    </a:cubicBezTo>
                    <a:cubicBezTo>
                      <a:pt x="14421" y="9116"/>
                      <a:pt x="13387" y="11051"/>
                      <a:pt x="12637" y="13103"/>
                    </a:cubicBezTo>
                    <a:cubicBezTo>
                      <a:pt x="11668" y="15588"/>
                      <a:pt x="11166" y="18230"/>
                      <a:pt x="11148" y="20897"/>
                    </a:cubicBezTo>
                    <a:lnTo>
                      <a:pt x="11148" y="30895"/>
                    </a:lnTo>
                    <a:cubicBezTo>
                      <a:pt x="11148" y="33994"/>
                      <a:pt x="12023" y="35858"/>
                      <a:pt x="13771" y="36489"/>
                    </a:cubicBezTo>
                    <a:cubicBezTo>
                      <a:pt x="14705" y="36800"/>
                      <a:pt x="15686" y="36946"/>
                      <a:pt x="16672" y="36921"/>
                    </a:cubicBezTo>
                    <a:lnTo>
                      <a:pt x="16672" y="38299"/>
                    </a:ln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95" name="Google Shape;4295;p25"/>
              <p:cNvSpPr/>
              <p:nvPr/>
            </p:nvSpPr>
            <p:spPr>
              <a:xfrm>
                <a:off x="11059787" y="4845867"/>
                <a:ext cx="20884" cy="50467"/>
              </a:xfrm>
              <a:custGeom>
                <a:rect b="b" l="l" r="r" t="t"/>
                <a:pathLst>
                  <a:path extrusionOk="0" h="50467" w="20884">
                    <a:moveTo>
                      <a:pt x="20885" y="47434"/>
                    </a:moveTo>
                    <a:lnTo>
                      <a:pt x="20885" y="50154"/>
                    </a:lnTo>
                    <a:cubicBezTo>
                      <a:pt x="19727" y="50329"/>
                      <a:pt x="18557" y="50433"/>
                      <a:pt x="17381" y="50468"/>
                    </a:cubicBezTo>
                    <a:cubicBezTo>
                      <a:pt x="12235" y="50468"/>
                      <a:pt x="8974" y="49614"/>
                      <a:pt x="7609" y="47907"/>
                    </a:cubicBezTo>
                    <a:cubicBezTo>
                      <a:pt x="6452" y="46496"/>
                      <a:pt x="5872" y="43321"/>
                      <a:pt x="5872" y="38381"/>
                    </a:cubicBezTo>
                    <a:lnTo>
                      <a:pt x="5872" y="14913"/>
                    </a:lnTo>
                    <a:lnTo>
                      <a:pt x="0" y="14913"/>
                    </a:lnTo>
                    <a:lnTo>
                      <a:pt x="0" y="12204"/>
                    </a:lnTo>
                    <a:cubicBezTo>
                      <a:pt x="4195" y="12204"/>
                      <a:pt x="7025" y="10472"/>
                      <a:pt x="8496" y="7007"/>
                    </a:cubicBezTo>
                    <a:cubicBezTo>
                      <a:pt x="9317" y="4766"/>
                      <a:pt x="9707" y="2387"/>
                      <a:pt x="9630" y="0"/>
                    </a:cubicBezTo>
                    <a:lnTo>
                      <a:pt x="11503" y="0"/>
                    </a:lnTo>
                    <a:lnTo>
                      <a:pt x="11503" y="12204"/>
                    </a:lnTo>
                    <a:lnTo>
                      <a:pt x="20885" y="12204"/>
                    </a:lnTo>
                    <a:lnTo>
                      <a:pt x="20885" y="14919"/>
                    </a:lnTo>
                    <a:lnTo>
                      <a:pt x="11503" y="14919"/>
                    </a:lnTo>
                    <a:lnTo>
                      <a:pt x="11503" y="40670"/>
                    </a:lnTo>
                    <a:cubicBezTo>
                      <a:pt x="11503" y="43347"/>
                      <a:pt x="11975" y="45211"/>
                      <a:pt x="12921" y="46263"/>
                    </a:cubicBezTo>
                    <a:cubicBezTo>
                      <a:pt x="13890" y="47310"/>
                      <a:pt x="15573" y="47836"/>
                      <a:pt x="17984" y="47836"/>
                    </a:cubicBezTo>
                    <a:cubicBezTo>
                      <a:pt x="18197" y="47830"/>
                      <a:pt x="19160" y="47683"/>
                      <a:pt x="20885" y="47434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96" name="Google Shape;4296;p25"/>
              <p:cNvSpPr/>
              <p:nvPr/>
            </p:nvSpPr>
            <p:spPr>
              <a:xfrm>
                <a:off x="10429555" y="4936307"/>
                <a:ext cx="46483" cy="55038"/>
              </a:xfrm>
              <a:custGeom>
                <a:rect b="b" l="l" r="r" t="t"/>
                <a:pathLst>
                  <a:path extrusionOk="0" h="55038" w="46483">
                    <a:moveTo>
                      <a:pt x="40174" y="8308"/>
                    </a:moveTo>
                    <a:lnTo>
                      <a:pt x="40174" y="35472"/>
                    </a:lnTo>
                    <a:cubicBezTo>
                      <a:pt x="40174" y="42036"/>
                      <a:pt x="39276" y="46720"/>
                      <a:pt x="37480" y="49527"/>
                    </a:cubicBezTo>
                    <a:cubicBezTo>
                      <a:pt x="35117" y="53198"/>
                      <a:pt x="30503" y="55034"/>
                      <a:pt x="23638" y="55038"/>
                    </a:cubicBezTo>
                    <a:cubicBezTo>
                      <a:pt x="14788" y="55038"/>
                      <a:pt x="9443" y="52060"/>
                      <a:pt x="7604" y="46104"/>
                    </a:cubicBezTo>
                    <a:cubicBezTo>
                      <a:pt x="6729" y="43344"/>
                      <a:pt x="6292" y="39796"/>
                      <a:pt x="6292" y="35460"/>
                    </a:cubicBezTo>
                    <a:lnTo>
                      <a:pt x="6292" y="8308"/>
                    </a:lnTo>
                    <a:cubicBezTo>
                      <a:pt x="6292" y="4760"/>
                      <a:pt x="5384" y="2700"/>
                      <a:pt x="3568" y="2129"/>
                    </a:cubicBezTo>
                    <a:cubicBezTo>
                      <a:pt x="2407" y="1807"/>
                      <a:pt x="1205" y="1660"/>
                      <a:pt x="0" y="1691"/>
                    </a:cubicBezTo>
                    <a:lnTo>
                      <a:pt x="0" y="0"/>
                    </a:lnTo>
                    <a:lnTo>
                      <a:pt x="19083" y="0"/>
                    </a:lnTo>
                    <a:lnTo>
                      <a:pt x="19083" y="1691"/>
                    </a:lnTo>
                    <a:cubicBezTo>
                      <a:pt x="16720" y="1691"/>
                      <a:pt x="15071" y="2129"/>
                      <a:pt x="14197" y="2992"/>
                    </a:cubicBezTo>
                    <a:cubicBezTo>
                      <a:pt x="13322" y="3855"/>
                      <a:pt x="12779" y="5682"/>
                      <a:pt x="12779" y="8314"/>
                    </a:cubicBezTo>
                    <a:lnTo>
                      <a:pt x="12779" y="35472"/>
                    </a:lnTo>
                    <a:cubicBezTo>
                      <a:pt x="12779" y="43297"/>
                      <a:pt x="14632" y="48323"/>
                      <a:pt x="18338" y="50550"/>
                    </a:cubicBezTo>
                    <a:cubicBezTo>
                      <a:pt x="20038" y="51525"/>
                      <a:pt x="21976" y="52002"/>
                      <a:pt x="23933" y="51928"/>
                    </a:cubicBezTo>
                    <a:cubicBezTo>
                      <a:pt x="28797" y="51928"/>
                      <a:pt x="32114" y="50418"/>
                      <a:pt x="33882" y="47399"/>
                    </a:cubicBezTo>
                    <a:cubicBezTo>
                      <a:pt x="35320" y="44931"/>
                      <a:pt x="36039" y="40955"/>
                      <a:pt x="36039" y="35472"/>
                    </a:cubicBezTo>
                    <a:lnTo>
                      <a:pt x="36039" y="8308"/>
                    </a:lnTo>
                    <a:cubicBezTo>
                      <a:pt x="36039" y="5682"/>
                      <a:pt x="35580" y="3924"/>
                      <a:pt x="34662" y="3033"/>
                    </a:cubicBezTo>
                    <a:cubicBezTo>
                      <a:pt x="33764" y="2141"/>
                      <a:pt x="32122" y="1697"/>
                      <a:pt x="29741" y="1691"/>
                    </a:cubicBezTo>
                    <a:lnTo>
                      <a:pt x="29741" y="0"/>
                    </a:lnTo>
                    <a:lnTo>
                      <a:pt x="46484" y="0"/>
                    </a:lnTo>
                    <a:lnTo>
                      <a:pt x="46484" y="1691"/>
                    </a:lnTo>
                    <a:cubicBezTo>
                      <a:pt x="43487" y="1691"/>
                      <a:pt x="41622" y="2440"/>
                      <a:pt x="40889" y="3938"/>
                    </a:cubicBezTo>
                    <a:cubicBezTo>
                      <a:pt x="40416" y="4884"/>
                      <a:pt x="40174" y="6321"/>
                      <a:pt x="40174" y="8308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97" name="Google Shape;4297;p25"/>
              <p:cNvSpPr/>
              <p:nvPr/>
            </p:nvSpPr>
            <p:spPr>
              <a:xfrm>
                <a:off x="10474592" y="4952254"/>
                <a:ext cx="36658" cy="38304"/>
              </a:xfrm>
              <a:custGeom>
                <a:rect b="b" l="l" r="r" t="t"/>
                <a:pathLst>
                  <a:path extrusionOk="0" h="38304" w="36658">
                    <a:moveTo>
                      <a:pt x="0" y="38304"/>
                    </a:moveTo>
                    <a:lnTo>
                      <a:pt x="0" y="36927"/>
                    </a:lnTo>
                    <a:cubicBezTo>
                      <a:pt x="1969" y="36927"/>
                      <a:pt x="3375" y="36481"/>
                      <a:pt x="4218" y="35590"/>
                    </a:cubicBezTo>
                    <a:cubicBezTo>
                      <a:pt x="5069" y="34668"/>
                      <a:pt x="5488" y="33107"/>
                      <a:pt x="5488" y="30901"/>
                    </a:cubicBezTo>
                    <a:lnTo>
                      <a:pt x="5488" y="8621"/>
                    </a:lnTo>
                    <a:cubicBezTo>
                      <a:pt x="5488" y="6682"/>
                      <a:pt x="4992" y="5310"/>
                      <a:pt x="4006" y="4529"/>
                    </a:cubicBezTo>
                    <a:cubicBezTo>
                      <a:pt x="3226" y="3938"/>
                      <a:pt x="1891" y="3542"/>
                      <a:pt x="0" y="3382"/>
                    </a:cubicBezTo>
                    <a:lnTo>
                      <a:pt x="0" y="2004"/>
                    </a:lnTo>
                    <a:lnTo>
                      <a:pt x="11154" y="0"/>
                    </a:lnTo>
                    <a:lnTo>
                      <a:pt x="11154" y="10827"/>
                    </a:lnTo>
                    <a:lnTo>
                      <a:pt x="11296" y="10827"/>
                    </a:lnTo>
                    <a:cubicBezTo>
                      <a:pt x="13801" y="3605"/>
                      <a:pt x="17625" y="-4"/>
                      <a:pt x="22769" y="0"/>
                    </a:cubicBezTo>
                    <a:cubicBezTo>
                      <a:pt x="26314" y="0"/>
                      <a:pt x="28677" y="1128"/>
                      <a:pt x="29859" y="3382"/>
                    </a:cubicBezTo>
                    <a:cubicBezTo>
                      <a:pt x="30710" y="5014"/>
                      <a:pt x="31135" y="8006"/>
                      <a:pt x="31135" y="12358"/>
                    </a:cubicBezTo>
                    <a:lnTo>
                      <a:pt x="31135" y="30901"/>
                    </a:lnTo>
                    <a:cubicBezTo>
                      <a:pt x="31135" y="34000"/>
                      <a:pt x="32008" y="35864"/>
                      <a:pt x="33752" y="36495"/>
                    </a:cubicBezTo>
                    <a:cubicBezTo>
                      <a:pt x="34689" y="36809"/>
                      <a:pt x="35672" y="36955"/>
                      <a:pt x="36659" y="36927"/>
                    </a:cubicBezTo>
                    <a:lnTo>
                      <a:pt x="36659" y="38304"/>
                    </a:lnTo>
                    <a:lnTo>
                      <a:pt x="20004" y="38304"/>
                    </a:lnTo>
                    <a:lnTo>
                      <a:pt x="20004" y="36927"/>
                    </a:lnTo>
                    <a:cubicBezTo>
                      <a:pt x="22013" y="36927"/>
                      <a:pt x="23425" y="36483"/>
                      <a:pt x="24252" y="35590"/>
                    </a:cubicBezTo>
                    <a:cubicBezTo>
                      <a:pt x="25079" y="34698"/>
                      <a:pt x="25528" y="33137"/>
                      <a:pt x="25528" y="30901"/>
                    </a:cubicBezTo>
                    <a:lnTo>
                      <a:pt x="25528" y="14132"/>
                    </a:lnTo>
                    <a:cubicBezTo>
                      <a:pt x="25528" y="10407"/>
                      <a:pt x="25410" y="8111"/>
                      <a:pt x="25174" y="7243"/>
                    </a:cubicBezTo>
                    <a:cubicBezTo>
                      <a:pt x="24583" y="5067"/>
                      <a:pt x="23072" y="3978"/>
                      <a:pt x="20642" y="3974"/>
                    </a:cubicBezTo>
                    <a:cubicBezTo>
                      <a:pt x="19035" y="3974"/>
                      <a:pt x="17395" y="5103"/>
                      <a:pt x="15721" y="7362"/>
                    </a:cubicBezTo>
                    <a:cubicBezTo>
                      <a:pt x="14430" y="9123"/>
                      <a:pt x="13393" y="11058"/>
                      <a:pt x="12643" y="13109"/>
                    </a:cubicBezTo>
                    <a:cubicBezTo>
                      <a:pt x="11676" y="15594"/>
                      <a:pt x="11172" y="18236"/>
                      <a:pt x="11154" y="20902"/>
                    </a:cubicBezTo>
                    <a:lnTo>
                      <a:pt x="11154" y="30901"/>
                    </a:lnTo>
                    <a:cubicBezTo>
                      <a:pt x="11154" y="34000"/>
                      <a:pt x="12027" y="35864"/>
                      <a:pt x="13771" y="36495"/>
                    </a:cubicBezTo>
                    <a:cubicBezTo>
                      <a:pt x="14708" y="36808"/>
                      <a:pt x="15692" y="36954"/>
                      <a:pt x="16678" y="36927"/>
                    </a:cubicBezTo>
                    <a:lnTo>
                      <a:pt x="16678" y="38304"/>
                    </a:ln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98" name="Google Shape;4298;p25"/>
              <p:cNvSpPr/>
              <p:nvPr/>
            </p:nvSpPr>
            <p:spPr>
              <a:xfrm>
                <a:off x="10514849" y="4935478"/>
                <a:ext cx="16672" cy="55080"/>
              </a:xfrm>
              <a:custGeom>
                <a:rect b="b" l="l" r="r" t="t"/>
                <a:pathLst>
                  <a:path extrusionOk="0" h="55080" w="16672">
                    <a:moveTo>
                      <a:pt x="0" y="55080"/>
                    </a:moveTo>
                    <a:lnTo>
                      <a:pt x="0" y="53703"/>
                    </a:lnTo>
                    <a:cubicBezTo>
                      <a:pt x="1969" y="53703"/>
                      <a:pt x="3373" y="53257"/>
                      <a:pt x="4212" y="52366"/>
                    </a:cubicBezTo>
                    <a:cubicBezTo>
                      <a:pt x="5051" y="51475"/>
                      <a:pt x="5477" y="49912"/>
                      <a:pt x="5488" y="47677"/>
                    </a:cubicBezTo>
                    <a:lnTo>
                      <a:pt x="5488" y="25397"/>
                    </a:lnTo>
                    <a:cubicBezTo>
                      <a:pt x="5488" y="23426"/>
                      <a:pt x="4992" y="22062"/>
                      <a:pt x="4000" y="21305"/>
                    </a:cubicBezTo>
                    <a:cubicBezTo>
                      <a:pt x="3243" y="20714"/>
                      <a:pt x="1914" y="20318"/>
                      <a:pt x="0" y="20158"/>
                    </a:cubicBezTo>
                    <a:lnTo>
                      <a:pt x="0" y="18780"/>
                    </a:lnTo>
                    <a:lnTo>
                      <a:pt x="11154" y="16776"/>
                    </a:lnTo>
                    <a:lnTo>
                      <a:pt x="11154" y="47677"/>
                    </a:lnTo>
                    <a:cubicBezTo>
                      <a:pt x="11154" y="50776"/>
                      <a:pt x="12027" y="52640"/>
                      <a:pt x="13771" y="53271"/>
                    </a:cubicBezTo>
                    <a:cubicBezTo>
                      <a:pt x="14706" y="53584"/>
                      <a:pt x="15687" y="53730"/>
                      <a:pt x="16672" y="53703"/>
                    </a:cubicBezTo>
                    <a:lnTo>
                      <a:pt x="16672" y="55080"/>
                    </a:lnTo>
                    <a:close/>
                    <a:moveTo>
                      <a:pt x="8106" y="9296"/>
                    </a:moveTo>
                    <a:cubicBezTo>
                      <a:pt x="6970" y="9314"/>
                      <a:pt x="5886" y="8821"/>
                      <a:pt x="5152" y="7954"/>
                    </a:cubicBezTo>
                    <a:cubicBezTo>
                      <a:pt x="4356" y="7057"/>
                      <a:pt x="3933" y="5889"/>
                      <a:pt x="3970" y="4690"/>
                    </a:cubicBezTo>
                    <a:cubicBezTo>
                      <a:pt x="3936" y="3477"/>
                      <a:pt x="4358" y="2296"/>
                      <a:pt x="5152" y="1378"/>
                    </a:cubicBezTo>
                    <a:cubicBezTo>
                      <a:pt x="5880" y="499"/>
                      <a:pt x="6964" y="-8"/>
                      <a:pt x="8106" y="1"/>
                    </a:cubicBezTo>
                    <a:cubicBezTo>
                      <a:pt x="9250" y="-22"/>
                      <a:pt x="10341" y="487"/>
                      <a:pt x="11060" y="1378"/>
                    </a:cubicBezTo>
                    <a:cubicBezTo>
                      <a:pt x="11859" y="2293"/>
                      <a:pt x="12281" y="3476"/>
                      <a:pt x="12241" y="4690"/>
                    </a:cubicBezTo>
                    <a:cubicBezTo>
                      <a:pt x="12275" y="5888"/>
                      <a:pt x="11853" y="7055"/>
                      <a:pt x="11060" y="7954"/>
                    </a:cubicBezTo>
                    <a:cubicBezTo>
                      <a:pt x="10324" y="8819"/>
                      <a:pt x="9241" y="9311"/>
                      <a:pt x="8106" y="9296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299" name="Google Shape;4299;p25"/>
              <p:cNvSpPr/>
              <p:nvPr/>
            </p:nvSpPr>
            <p:spPr>
              <a:xfrm>
                <a:off x="10529672" y="4953082"/>
                <a:ext cx="39311" cy="38263"/>
              </a:xfrm>
              <a:custGeom>
                <a:rect b="b" l="l" r="r" t="t"/>
                <a:pathLst>
                  <a:path extrusionOk="0" h="38263" w="39311">
                    <a:moveTo>
                      <a:pt x="18581" y="38263"/>
                    </a:moveTo>
                    <a:lnTo>
                      <a:pt x="7468" y="8858"/>
                    </a:lnTo>
                    <a:cubicBezTo>
                      <a:pt x="6192" y="5499"/>
                      <a:pt x="4858" y="3347"/>
                      <a:pt x="3468" y="2401"/>
                    </a:cubicBezTo>
                    <a:cubicBezTo>
                      <a:pt x="2425" y="1761"/>
                      <a:pt x="1222" y="1433"/>
                      <a:pt x="0" y="1455"/>
                    </a:cubicBezTo>
                    <a:lnTo>
                      <a:pt x="0" y="0"/>
                    </a:lnTo>
                    <a:lnTo>
                      <a:pt x="15325" y="0"/>
                    </a:lnTo>
                    <a:lnTo>
                      <a:pt x="15325" y="1455"/>
                    </a:lnTo>
                    <a:cubicBezTo>
                      <a:pt x="13175" y="1455"/>
                      <a:pt x="12105" y="2099"/>
                      <a:pt x="12105" y="3382"/>
                    </a:cubicBezTo>
                    <a:cubicBezTo>
                      <a:pt x="12198" y="4764"/>
                      <a:pt x="12520" y="6121"/>
                      <a:pt x="13057" y="7397"/>
                    </a:cubicBezTo>
                    <a:lnTo>
                      <a:pt x="21328" y="29642"/>
                    </a:lnTo>
                    <a:lnTo>
                      <a:pt x="28618" y="7634"/>
                    </a:lnTo>
                    <a:cubicBezTo>
                      <a:pt x="29049" y="6522"/>
                      <a:pt x="29324" y="5356"/>
                      <a:pt x="29433" y="4169"/>
                    </a:cubicBezTo>
                    <a:cubicBezTo>
                      <a:pt x="29433" y="2513"/>
                      <a:pt x="28348" y="1608"/>
                      <a:pt x="26178" y="1455"/>
                    </a:cubicBezTo>
                    <a:lnTo>
                      <a:pt x="26178" y="0"/>
                    </a:lnTo>
                    <a:lnTo>
                      <a:pt x="39312" y="0"/>
                    </a:lnTo>
                    <a:lnTo>
                      <a:pt x="39312" y="1455"/>
                    </a:lnTo>
                    <a:cubicBezTo>
                      <a:pt x="37114" y="1608"/>
                      <a:pt x="35548" y="2271"/>
                      <a:pt x="34585" y="3424"/>
                    </a:cubicBezTo>
                    <a:cubicBezTo>
                      <a:pt x="33947" y="4186"/>
                      <a:pt x="33155" y="5913"/>
                      <a:pt x="32222" y="8621"/>
                    </a:cubicBezTo>
                    <a:lnTo>
                      <a:pt x="21989" y="38263"/>
                    </a:ln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00" name="Google Shape;4300;p25"/>
              <p:cNvSpPr/>
              <p:nvPr/>
            </p:nvSpPr>
            <p:spPr>
              <a:xfrm>
                <a:off x="10566419" y="4952254"/>
                <a:ext cx="27125" cy="39098"/>
              </a:xfrm>
              <a:custGeom>
                <a:rect b="b" l="l" r="r" t="t"/>
                <a:pathLst>
                  <a:path extrusionOk="0" h="39098" w="27125">
                    <a:moveTo>
                      <a:pt x="26196" y="35076"/>
                    </a:moveTo>
                    <a:lnTo>
                      <a:pt x="26196" y="37678"/>
                    </a:lnTo>
                    <a:cubicBezTo>
                      <a:pt x="23431" y="38688"/>
                      <a:pt x="20501" y="39167"/>
                      <a:pt x="17558" y="39091"/>
                    </a:cubicBezTo>
                    <a:cubicBezTo>
                      <a:pt x="9914" y="39091"/>
                      <a:pt x="4744" y="36006"/>
                      <a:pt x="2050" y="29837"/>
                    </a:cubicBezTo>
                    <a:cubicBezTo>
                      <a:pt x="679" y="26743"/>
                      <a:pt x="-4" y="22978"/>
                      <a:pt x="0" y="18543"/>
                    </a:cubicBezTo>
                    <a:cubicBezTo>
                      <a:pt x="0" y="6181"/>
                      <a:pt x="4908" y="0"/>
                      <a:pt x="14723" y="0"/>
                    </a:cubicBezTo>
                    <a:cubicBezTo>
                      <a:pt x="19678" y="0"/>
                      <a:pt x="23254" y="1994"/>
                      <a:pt x="25451" y="5984"/>
                    </a:cubicBezTo>
                    <a:cubicBezTo>
                      <a:pt x="26630" y="8324"/>
                      <a:pt x="27203" y="10922"/>
                      <a:pt x="27118" y="13541"/>
                    </a:cubicBezTo>
                    <a:lnTo>
                      <a:pt x="27118" y="15315"/>
                    </a:lnTo>
                    <a:lnTo>
                      <a:pt x="6038" y="15315"/>
                    </a:lnTo>
                    <a:cubicBezTo>
                      <a:pt x="6038" y="20956"/>
                      <a:pt x="7277" y="25720"/>
                      <a:pt x="9754" y="29606"/>
                    </a:cubicBezTo>
                    <a:cubicBezTo>
                      <a:pt x="12511" y="33942"/>
                      <a:pt x="16300" y="36111"/>
                      <a:pt x="21121" y="36111"/>
                    </a:cubicBezTo>
                    <a:cubicBezTo>
                      <a:pt x="22873" y="36202"/>
                      <a:pt x="24619" y="35845"/>
                      <a:pt x="26196" y="35076"/>
                    </a:cubicBezTo>
                    <a:close/>
                    <a:moveTo>
                      <a:pt x="6014" y="12677"/>
                    </a:moveTo>
                    <a:lnTo>
                      <a:pt x="20672" y="12677"/>
                    </a:lnTo>
                    <a:cubicBezTo>
                      <a:pt x="20672" y="8791"/>
                      <a:pt x="19752" y="5968"/>
                      <a:pt x="17913" y="4210"/>
                    </a:cubicBezTo>
                    <a:cubicBezTo>
                      <a:pt x="16776" y="3206"/>
                      <a:pt x="15292" y="2684"/>
                      <a:pt x="13777" y="2755"/>
                    </a:cubicBezTo>
                    <a:cubicBezTo>
                      <a:pt x="10587" y="2755"/>
                      <a:pt x="8297" y="4685"/>
                      <a:pt x="6906" y="8544"/>
                    </a:cubicBezTo>
                    <a:cubicBezTo>
                      <a:pt x="6379" y="9861"/>
                      <a:pt x="6086" y="11260"/>
                      <a:pt x="6038" y="12677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01" name="Google Shape;4301;p25"/>
              <p:cNvSpPr/>
              <p:nvPr/>
            </p:nvSpPr>
            <p:spPr>
              <a:xfrm>
                <a:off x="10596946" y="4952248"/>
                <a:ext cx="24389" cy="38316"/>
              </a:xfrm>
              <a:custGeom>
                <a:rect b="b" l="l" r="r" t="t"/>
                <a:pathLst>
                  <a:path extrusionOk="0" h="38316" w="24389">
                    <a:moveTo>
                      <a:pt x="0" y="38310"/>
                    </a:moveTo>
                    <a:lnTo>
                      <a:pt x="0" y="36933"/>
                    </a:lnTo>
                    <a:cubicBezTo>
                      <a:pt x="2003" y="36933"/>
                      <a:pt x="3421" y="36489"/>
                      <a:pt x="4242" y="35596"/>
                    </a:cubicBezTo>
                    <a:cubicBezTo>
                      <a:pt x="5063" y="34703"/>
                      <a:pt x="5518" y="33142"/>
                      <a:pt x="5518" y="30907"/>
                    </a:cubicBezTo>
                    <a:lnTo>
                      <a:pt x="5518" y="8627"/>
                    </a:lnTo>
                    <a:cubicBezTo>
                      <a:pt x="5518" y="6656"/>
                      <a:pt x="5024" y="5276"/>
                      <a:pt x="4035" y="4488"/>
                    </a:cubicBezTo>
                    <a:cubicBezTo>
                      <a:pt x="3248" y="3908"/>
                      <a:pt x="1902" y="3540"/>
                      <a:pt x="0" y="3382"/>
                    </a:cubicBezTo>
                    <a:lnTo>
                      <a:pt x="0" y="2004"/>
                    </a:lnTo>
                    <a:lnTo>
                      <a:pt x="11184" y="0"/>
                    </a:lnTo>
                    <a:lnTo>
                      <a:pt x="11184" y="8710"/>
                    </a:lnTo>
                    <a:lnTo>
                      <a:pt x="11326" y="8710"/>
                    </a:lnTo>
                    <a:cubicBezTo>
                      <a:pt x="13295" y="2907"/>
                      <a:pt x="16434" y="8"/>
                      <a:pt x="20743" y="12"/>
                    </a:cubicBezTo>
                    <a:cubicBezTo>
                      <a:pt x="21703" y="-4"/>
                      <a:pt x="22627" y="380"/>
                      <a:pt x="23295" y="1070"/>
                    </a:cubicBezTo>
                    <a:cubicBezTo>
                      <a:pt x="24025" y="1783"/>
                      <a:pt x="24421" y="2770"/>
                      <a:pt x="24388" y="3790"/>
                    </a:cubicBezTo>
                    <a:cubicBezTo>
                      <a:pt x="24388" y="6340"/>
                      <a:pt x="23220" y="7614"/>
                      <a:pt x="20885" y="7610"/>
                    </a:cubicBezTo>
                    <a:cubicBezTo>
                      <a:pt x="19983" y="7550"/>
                      <a:pt x="19121" y="7221"/>
                      <a:pt x="18409" y="6664"/>
                    </a:cubicBezTo>
                    <a:cubicBezTo>
                      <a:pt x="17928" y="6241"/>
                      <a:pt x="17376" y="5906"/>
                      <a:pt x="16779" y="5676"/>
                    </a:cubicBezTo>
                    <a:cubicBezTo>
                      <a:pt x="15762" y="5676"/>
                      <a:pt x="14642" y="6662"/>
                      <a:pt x="13417" y="8633"/>
                    </a:cubicBezTo>
                    <a:cubicBezTo>
                      <a:pt x="11928" y="10998"/>
                      <a:pt x="11184" y="14331"/>
                      <a:pt x="11184" y="18632"/>
                    </a:cubicBezTo>
                    <a:lnTo>
                      <a:pt x="11184" y="30913"/>
                    </a:lnTo>
                    <a:cubicBezTo>
                      <a:pt x="11184" y="34012"/>
                      <a:pt x="12058" y="35876"/>
                      <a:pt x="13807" y="36507"/>
                    </a:cubicBezTo>
                    <a:cubicBezTo>
                      <a:pt x="14741" y="36821"/>
                      <a:pt x="15723" y="36967"/>
                      <a:pt x="16708" y="36939"/>
                    </a:cubicBezTo>
                    <a:lnTo>
                      <a:pt x="16708" y="38316"/>
                    </a:ln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02" name="Google Shape;4302;p25"/>
              <p:cNvSpPr/>
              <p:nvPr/>
            </p:nvSpPr>
            <p:spPr>
              <a:xfrm>
                <a:off x="10623726" y="4952230"/>
                <a:ext cx="23188" cy="39116"/>
              </a:xfrm>
              <a:custGeom>
                <a:rect b="b" l="l" r="r" t="t"/>
                <a:pathLst>
                  <a:path extrusionOk="0" h="39116" w="23188">
                    <a:moveTo>
                      <a:pt x="21381" y="10023"/>
                    </a:moveTo>
                    <a:lnTo>
                      <a:pt x="19579" y="10023"/>
                    </a:lnTo>
                    <a:cubicBezTo>
                      <a:pt x="18516" y="5191"/>
                      <a:pt x="16048" y="2776"/>
                      <a:pt x="12176" y="2780"/>
                    </a:cubicBezTo>
                    <a:cubicBezTo>
                      <a:pt x="9884" y="2780"/>
                      <a:pt x="8172" y="3489"/>
                      <a:pt x="7042" y="4908"/>
                    </a:cubicBezTo>
                    <a:cubicBezTo>
                      <a:pt x="6422" y="5765"/>
                      <a:pt x="6111" y="6808"/>
                      <a:pt x="6162" y="7865"/>
                    </a:cubicBezTo>
                    <a:cubicBezTo>
                      <a:pt x="6162" y="9859"/>
                      <a:pt x="7247" y="11633"/>
                      <a:pt x="9417" y="13187"/>
                    </a:cubicBezTo>
                    <a:lnTo>
                      <a:pt x="16460" y="17480"/>
                    </a:lnTo>
                    <a:cubicBezTo>
                      <a:pt x="18870" y="19005"/>
                      <a:pt x="20522" y="20396"/>
                      <a:pt x="21416" y="21654"/>
                    </a:cubicBezTo>
                    <a:cubicBezTo>
                      <a:pt x="22598" y="23310"/>
                      <a:pt x="23189" y="25478"/>
                      <a:pt x="23189" y="28158"/>
                    </a:cubicBezTo>
                    <a:cubicBezTo>
                      <a:pt x="23189" y="31966"/>
                      <a:pt x="21749" y="34828"/>
                      <a:pt x="18870" y="36744"/>
                    </a:cubicBezTo>
                    <a:cubicBezTo>
                      <a:pt x="16507" y="38321"/>
                      <a:pt x="13498" y="39109"/>
                      <a:pt x="9843" y="39109"/>
                    </a:cubicBezTo>
                    <a:cubicBezTo>
                      <a:pt x="6669" y="39183"/>
                      <a:pt x="3508" y="38707"/>
                      <a:pt x="496" y="37702"/>
                    </a:cubicBezTo>
                    <a:lnTo>
                      <a:pt x="0" y="28643"/>
                    </a:lnTo>
                    <a:lnTo>
                      <a:pt x="1772" y="28643"/>
                    </a:lnTo>
                    <a:cubicBezTo>
                      <a:pt x="3072" y="33870"/>
                      <a:pt x="5927" y="36482"/>
                      <a:pt x="10339" y="36478"/>
                    </a:cubicBezTo>
                    <a:cubicBezTo>
                      <a:pt x="12107" y="36485"/>
                      <a:pt x="13818" y="35855"/>
                      <a:pt x="15160" y="34704"/>
                    </a:cubicBezTo>
                    <a:cubicBezTo>
                      <a:pt x="16653" y="33543"/>
                      <a:pt x="17517" y="31748"/>
                      <a:pt x="17493" y="29855"/>
                    </a:cubicBezTo>
                    <a:cubicBezTo>
                      <a:pt x="17493" y="27995"/>
                      <a:pt x="16509" y="26221"/>
                      <a:pt x="14539" y="24534"/>
                    </a:cubicBezTo>
                    <a:cubicBezTo>
                      <a:pt x="12935" y="23261"/>
                      <a:pt x="11217" y="22141"/>
                      <a:pt x="9405" y="21187"/>
                    </a:cubicBezTo>
                    <a:cubicBezTo>
                      <a:pt x="7605" y="20215"/>
                      <a:pt x="5888" y="19096"/>
                      <a:pt x="4271" y="17840"/>
                    </a:cubicBezTo>
                    <a:cubicBezTo>
                      <a:pt x="1743" y="15739"/>
                      <a:pt x="480" y="13177"/>
                      <a:pt x="484" y="10153"/>
                    </a:cubicBezTo>
                    <a:cubicBezTo>
                      <a:pt x="484" y="6605"/>
                      <a:pt x="1747" y="3956"/>
                      <a:pt x="4271" y="2206"/>
                    </a:cubicBezTo>
                    <a:cubicBezTo>
                      <a:pt x="6367" y="732"/>
                      <a:pt x="9124" y="-3"/>
                      <a:pt x="12543" y="1"/>
                    </a:cubicBezTo>
                    <a:cubicBezTo>
                      <a:pt x="15381" y="-20"/>
                      <a:pt x="18202" y="452"/>
                      <a:pt x="20879" y="1396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03" name="Google Shape;4303;p25"/>
              <p:cNvSpPr/>
              <p:nvPr/>
            </p:nvSpPr>
            <p:spPr>
              <a:xfrm>
                <a:off x="10650283" y="4935478"/>
                <a:ext cx="16672" cy="55080"/>
              </a:xfrm>
              <a:custGeom>
                <a:rect b="b" l="l" r="r" t="t"/>
                <a:pathLst>
                  <a:path extrusionOk="0" h="55080" w="16672">
                    <a:moveTo>
                      <a:pt x="0" y="55080"/>
                    </a:moveTo>
                    <a:lnTo>
                      <a:pt x="0" y="53703"/>
                    </a:lnTo>
                    <a:cubicBezTo>
                      <a:pt x="1969" y="53703"/>
                      <a:pt x="3373" y="53257"/>
                      <a:pt x="4212" y="52366"/>
                    </a:cubicBezTo>
                    <a:cubicBezTo>
                      <a:pt x="5051" y="51475"/>
                      <a:pt x="5475" y="49912"/>
                      <a:pt x="5483" y="47677"/>
                    </a:cubicBezTo>
                    <a:lnTo>
                      <a:pt x="5483" y="25397"/>
                    </a:lnTo>
                    <a:cubicBezTo>
                      <a:pt x="5483" y="23428"/>
                      <a:pt x="4992" y="22062"/>
                      <a:pt x="4000" y="21305"/>
                    </a:cubicBezTo>
                    <a:cubicBezTo>
                      <a:pt x="3243" y="20714"/>
                      <a:pt x="1908" y="20318"/>
                      <a:pt x="0" y="20158"/>
                    </a:cubicBezTo>
                    <a:lnTo>
                      <a:pt x="0" y="18780"/>
                    </a:lnTo>
                    <a:lnTo>
                      <a:pt x="11148" y="16776"/>
                    </a:lnTo>
                    <a:lnTo>
                      <a:pt x="11148" y="47677"/>
                    </a:lnTo>
                    <a:cubicBezTo>
                      <a:pt x="11148" y="50776"/>
                      <a:pt x="12023" y="52640"/>
                      <a:pt x="13771" y="53271"/>
                    </a:cubicBezTo>
                    <a:cubicBezTo>
                      <a:pt x="14706" y="53585"/>
                      <a:pt x="15687" y="53731"/>
                      <a:pt x="16672" y="53703"/>
                    </a:cubicBezTo>
                    <a:lnTo>
                      <a:pt x="16672" y="55080"/>
                    </a:lnTo>
                    <a:close/>
                    <a:moveTo>
                      <a:pt x="8106" y="9296"/>
                    </a:moveTo>
                    <a:cubicBezTo>
                      <a:pt x="6971" y="9311"/>
                      <a:pt x="5888" y="8819"/>
                      <a:pt x="5152" y="7954"/>
                    </a:cubicBezTo>
                    <a:cubicBezTo>
                      <a:pt x="4359" y="7055"/>
                      <a:pt x="3936" y="5888"/>
                      <a:pt x="3970" y="4690"/>
                    </a:cubicBezTo>
                    <a:cubicBezTo>
                      <a:pt x="3936" y="3477"/>
                      <a:pt x="4358" y="2296"/>
                      <a:pt x="5152" y="1378"/>
                    </a:cubicBezTo>
                    <a:cubicBezTo>
                      <a:pt x="5878" y="497"/>
                      <a:pt x="6964" y="-9"/>
                      <a:pt x="8106" y="1"/>
                    </a:cubicBezTo>
                    <a:cubicBezTo>
                      <a:pt x="9250" y="-22"/>
                      <a:pt x="10341" y="487"/>
                      <a:pt x="11060" y="1378"/>
                    </a:cubicBezTo>
                    <a:cubicBezTo>
                      <a:pt x="11860" y="2291"/>
                      <a:pt x="12283" y="3476"/>
                      <a:pt x="12241" y="4690"/>
                    </a:cubicBezTo>
                    <a:cubicBezTo>
                      <a:pt x="12279" y="5889"/>
                      <a:pt x="11856" y="7057"/>
                      <a:pt x="11060" y="7954"/>
                    </a:cubicBezTo>
                    <a:cubicBezTo>
                      <a:pt x="10324" y="8819"/>
                      <a:pt x="9241" y="9311"/>
                      <a:pt x="8106" y="9296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04" name="Google Shape;4304;p25"/>
              <p:cNvSpPr/>
              <p:nvPr/>
            </p:nvSpPr>
            <p:spPr>
              <a:xfrm>
                <a:off x="10670252" y="4933948"/>
                <a:ext cx="33013" cy="57397"/>
              </a:xfrm>
              <a:custGeom>
                <a:rect b="b" l="l" r="r" t="t"/>
                <a:pathLst>
                  <a:path extrusionOk="0" h="57397" w="33013">
                    <a:moveTo>
                      <a:pt x="6481" y="37914"/>
                    </a:moveTo>
                    <a:cubicBezTo>
                      <a:pt x="6481" y="44470"/>
                      <a:pt x="7466" y="49155"/>
                      <a:pt x="9435" y="51969"/>
                    </a:cubicBezTo>
                    <a:cubicBezTo>
                      <a:pt x="10513" y="53582"/>
                      <a:pt x="12349" y="54520"/>
                      <a:pt x="14285" y="54447"/>
                    </a:cubicBezTo>
                    <a:cubicBezTo>
                      <a:pt x="17117" y="54447"/>
                      <a:pt x="19181" y="52346"/>
                      <a:pt x="20477" y="48144"/>
                    </a:cubicBezTo>
                    <a:cubicBezTo>
                      <a:pt x="22273" y="41438"/>
                      <a:pt x="22273" y="34378"/>
                      <a:pt x="20477" y="27673"/>
                    </a:cubicBezTo>
                    <a:cubicBezTo>
                      <a:pt x="19185" y="23475"/>
                      <a:pt x="17121" y="21376"/>
                      <a:pt x="14285" y="21376"/>
                    </a:cubicBezTo>
                    <a:cubicBezTo>
                      <a:pt x="11355" y="21376"/>
                      <a:pt x="9218" y="23449"/>
                      <a:pt x="7875" y="27596"/>
                    </a:cubicBezTo>
                    <a:cubicBezTo>
                      <a:pt x="6870" y="30940"/>
                      <a:pt x="6400" y="34423"/>
                      <a:pt x="6481" y="37914"/>
                    </a:cubicBezTo>
                    <a:close/>
                    <a:moveTo>
                      <a:pt x="21842" y="57398"/>
                    </a:moveTo>
                    <a:lnTo>
                      <a:pt x="21842" y="51378"/>
                    </a:lnTo>
                    <a:lnTo>
                      <a:pt x="21700" y="51378"/>
                    </a:lnTo>
                    <a:cubicBezTo>
                      <a:pt x="21109" y="53133"/>
                      <a:pt x="19918" y="54624"/>
                      <a:pt x="18338" y="55588"/>
                    </a:cubicBezTo>
                    <a:cubicBezTo>
                      <a:pt x="16898" y="56688"/>
                      <a:pt x="15156" y="57320"/>
                      <a:pt x="13346" y="57398"/>
                    </a:cubicBezTo>
                    <a:cubicBezTo>
                      <a:pt x="8620" y="57398"/>
                      <a:pt x="5115" y="55377"/>
                      <a:pt x="2830" y="51337"/>
                    </a:cubicBezTo>
                    <a:cubicBezTo>
                      <a:pt x="943" y="47978"/>
                      <a:pt x="0" y="43504"/>
                      <a:pt x="0" y="37914"/>
                    </a:cubicBezTo>
                    <a:cubicBezTo>
                      <a:pt x="0" y="32325"/>
                      <a:pt x="943" y="27834"/>
                      <a:pt x="2830" y="24444"/>
                    </a:cubicBezTo>
                    <a:cubicBezTo>
                      <a:pt x="5115" y="20353"/>
                      <a:pt x="8620" y="18307"/>
                      <a:pt x="13346" y="18307"/>
                    </a:cubicBezTo>
                    <a:cubicBezTo>
                      <a:pt x="17119" y="18307"/>
                      <a:pt x="19904" y="20406"/>
                      <a:pt x="21700" y="24604"/>
                    </a:cubicBezTo>
                    <a:lnTo>
                      <a:pt x="21842" y="24604"/>
                    </a:lnTo>
                    <a:lnTo>
                      <a:pt x="21842" y="8639"/>
                    </a:lnTo>
                    <a:cubicBezTo>
                      <a:pt x="21842" y="6747"/>
                      <a:pt x="21322" y="5399"/>
                      <a:pt x="20282" y="4583"/>
                    </a:cubicBezTo>
                    <a:cubicBezTo>
                      <a:pt x="19502" y="3950"/>
                      <a:pt x="18185" y="3536"/>
                      <a:pt x="16324" y="3323"/>
                    </a:cubicBezTo>
                    <a:lnTo>
                      <a:pt x="16324" y="1945"/>
                    </a:lnTo>
                    <a:lnTo>
                      <a:pt x="27525" y="0"/>
                    </a:lnTo>
                    <a:lnTo>
                      <a:pt x="27525" y="48776"/>
                    </a:lnTo>
                    <a:cubicBezTo>
                      <a:pt x="27525" y="50747"/>
                      <a:pt x="28020" y="52127"/>
                      <a:pt x="29008" y="52916"/>
                    </a:cubicBezTo>
                    <a:cubicBezTo>
                      <a:pt x="29741" y="53519"/>
                      <a:pt x="31076" y="53925"/>
                      <a:pt x="33014" y="54134"/>
                    </a:cubicBezTo>
                    <a:lnTo>
                      <a:pt x="33014" y="55476"/>
                    </a:ln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05" name="Google Shape;4305;p25"/>
              <p:cNvSpPr/>
              <p:nvPr/>
            </p:nvSpPr>
            <p:spPr>
              <a:xfrm>
                <a:off x="10706755" y="4952296"/>
                <a:ext cx="29842" cy="39049"/>
              </a:xfrm>
              <a:custGeom>
                <a:rect b="b" l="l" r="r" t="t"/>
                <a:pathLst>
                  <a:path extrusionOk="0" h="39049" w="29842">
                    <a:moveTo>
                      <a:pt x="29843" y="36649"/>
                    </a:moveTo>
                    <a:lnTo>
                      <a:pt x="29843" y="38346"/>
                    </a:lnTo>
                    <a:cubicBezTo>
                      <a:pt x="28124" y="38817"/>
                      <a:pt x="26350" y="39053"/>
                      <a:pt x="24567" y="39050"/>
                    </a:cubicBezTo>
                    <a:cubicBezTo>
                      <a:pt x="20935" y="39050"/>
                      <a:pt x="19118" y="37079"/>
                      <a:pt x="19114" y="33137"/>
                    </a:cubicBezTo>
                    <a:lnTo>
                      <a:pt x="18978" y="33137"/>
                    </a:lnTo>
                    <a:cubicBezTo>
                      <a:pt x="16591" y="37079"/>
                      <a:pt x="13157" y="39050"/>
                      <a:pt x="8675" y="39050"/>
                    </a:cubicBezTo>
                    <a:cubicBezTo>
                      <a:pt x="5248" y="39050"/>
                      <a:pt x="2733" y="37581"/>
                      <a:pt x="1130" y="34644"/>
                    </a:cubicBezTo>
                    <a:cubicBezTo>
                      <a:pt x="358" y="33177"/>
                      <a:pt x="-30" y="31537"/>
                      <a:pt x="2" y="29878"/>
                    </a:cubicBezTo>
                    <a:cubicBezTo>
                      <a:pt x="2" y="24864"/>
                      <a:pt x="2325" y="21464"/>
                      <a:pt x="6973" y="19679"/>
                    </a:cubicBezTo>
                    <a:cubicBezTo>
                      <a:pt x="9131" y="18885"/>
                      <a:pt x="11380" y="18362"/>
                      <a:pt x="13667" y="18123"/>
                    </a:cubicBezTo>
                    <a:lnTo>
                      <a:pt x="19114" y="17497"/>
                    </a:lnTo>
                    <a:lnTo>
                      <a:pt x="19114" y="14422"/>
                    </a:lnTo>
                    <a:cubicBezTo>
                      <a:pt x="19114" y="9278"/>
                      <a:pt x="18454" y="5927"/>
                      <a:pt x="17135" y="4370"/>
                    </a:cubicBezTo>
                    <a:cubicBezTo>
                      <a:pt x="16213" y="3294"/>
                      <a:pt x="14821" y="2755"/>
                      <a:pt x="12958" y="2755"/>
                    </a:cubicBezTo>
                    <a:cubicBezTo>
                      <a:pt x="11209" y="2755"/>
                      <a:pt x="9969" y="3043"/>
                      <a:pt x="9236" y="3619"/>
                    </a:cubicBezTo>
                    <a:cubicBezTo>
                      <a:pt x="8344" y="4328"/>
                      <a:pt x="7895" y="5606"/>
                      <a:pt x="7895" y="7439"/>
                    </a:cubicBezTo>
                    <a:cubicBezTo>
                      <a:pt x="7895" y="10277"/>
                      <a:pt x="6762" y="11694"/>
                      <a:pt x="4498" y="11690"/>
                    </a:cubicBezTo>
                    <a:cubicBezTo>
                      <a:pt x="2158" y="11690"/>
                      <a:pt x="988" y="10456"/>
                      <a:pt x="988" y="7988"/>
                    </a:cubicBezTo>
                    <a:cubicBezTo>
                      <a:pt x="988" y="4760"/>
                      <a:pt x="3196" y="2411"/>
                      <a:pt x="7611" y="940"/>
                    </a:cubicBezTo>
                    <a:cubicBezTo>
                      <a:pt x="9355" y="338"/>
                      <a:pt x="11184" y="20"/>
                      <a:pt x="13029" y="0"/>
                    </a:cubicBezTo>
                    <a:cubicBezTo>
                      <a:pt x="18937" y="0"/>
                      <a:pt x="22547" y="2006"/>
                      <a:pt x="23858" y="6019"/>
                    </a:cubicBezTo>
                    <a:cubicBezTo>
                      <a:pt x="24524" y="8282"/>
                      <a:pt x="24835" y="10633"/>
                      <a:pt x="24780" y="12991"/>
                    </a:cubicBezTo>
                    <a:lnTo>
                      <a:pt x="24780" y="33148"/>
                    </a:lnTo>
                    <a:cubicBezTo>
                      <a:pt x="24780" y="35719"/>
                      <a:pt x="25820" y="37005"/>
                      <a:pt x="27899" y="37010"/>
                    </a:cubicBezTo>
                    <a:cubicBezTo>
                      <a:pt x="28559" y="36963"/>
                      <a:pt x="29211" y="36842"/>
                      <a:pt x="29843" y="36649"/>
                    </a:cubicBezTo>
                    <a:close/>
                    <a:moveTo>
                      <a:pt x="19114" y="24959"/>
                    </a:moveTo>
                    <a:lnTo>
                      <a:pt x="19114" y="20193"/>
                    </a:lnTo>
                    <a:cubicBezTo>
                      <a:pt x="10666" y="20406"/>
                      <a:pt x="6441" y="23201"/>
                      <a:pt x="6441" y="28578"/>
                    </a:cubicBezTo>
                    <a:cubicBezTo>
                      <a:pt x="6413" y="30239"/>
                      <a:pt x="6843" y="31875"/>
                      <a:pt x="7682" y="33308"/>
                    </a:cubicBezTo>
                    <a:cubicBezTo>
                      <a:pt x="8627" y="34881"/>
                      <a:pt x="9850" y="35673"/>
                      <a:pt x="11363" y="35673"/>
                    </a:cubicBezTo>
                    <a:cubicBezTo>
                      <a:pt x="13750" y="35673"/>
                      <a:pt x="15686" y="34518"/>
                      <a:pt x="17170" y="32208"/>
                    </a:cubicBezTo>
                    <a:cubicBezTo>
                      <a:pt x="18501" y="30029"/>
                      <a:pt x="19176" y="27512"/>
                      <a:pt x="19114" y="24959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06" name="Google Shape;4306;p25"/>
              <p:cNvSpPr/>
              <p:nvPr/>
            </p:nvSpPr>
            <p:spPr>
              <a:xfrm>
                <a:off x="10740066" y="4933965"/>
                <a:ext cx="32990" cy="57379"/>
              </a:xfrm>
              <a:custGeom>
                <a:rect b="b" l="l" r="r" t="t"/>
                <a:pathLst>
                  <a:path extrusionOk="0" h="57379" w="32990">
                    <a:moveTo>
                      <a:pt x="6481" y="37897"/>
                    </a:moveTo>
                    <a:cubicBezTo>
                      <a:pt x="6481" y="44452"/>
                      <a:pt x="7466" y="49137"/>
                      <a:pt x="9435" y="51952"/>
                    </a:cubicBezTo>
                    <a:cubicBezTo>
                      <a:pt x="10513" y="53564"/>
                      <a:pt x="12349" y="54502"/>
                      <a:pt x="14285" y="54429"/>
                    </a:cubicBezTo>
                    <a:cubicBezTo>
                      <a:pt x="17117" y="54429"/>
                      <a:pt x="19181" y="52328"/>
                      <a:pt x="20477" y="48126"/>
                    </a:cubicBezTo>
                    <a:cubicBezTo>
                      <a:pt x="22273" y="41421"/>
                      <a:pt x="22273" y="34361"/>
                      <a:pt x="20477" y="27655"/>
                    </a:cubicBezTo>
                    <a:cubicBezTo>
                      <a:pt x="19177" y="23457"/>
                      <a:pt x="17114" y="21358"/>
                      <a:pt x="14285" y="21358"/>
                    </a:cubicBezTo>
                    <a:cubicBezTo>
                      <a:pt x="11355" y="21358"/>
                      <a:pt x="9218" y="23432"/>
                      <a:pt x="7875" y="27578"/>
                    </a:cubicBezTo>
                    <a:cubicBezTo>
                      <a:pt x="6869" y="30923"/>
                      <a:pt x="6398" y="34405"/>
                      <a:pt x="6481" y="37897"/>
                    </a:cubicBezTo>
                    <a:close/>
                    <a:moveTo>
                      <a:pt x="21842" y="57380"/>
                    </a:moveTo>
                    <a:lnTo>
                      <a:pt x="21842" y="51360"/>
                    </a:lnTo>
                    <a:lnTo>
                      <a:pt x="21700" y="51360"/>
                    </a:lnTo>
                    <a:cubicBezTo>
                      <a:pt x="21106" y="53114"/>
                      <a:pt x="19916" y="54604"/>
                      <a:pt x="18338" y="55571"/>
                    </a:cubicBezTo>
                    <a:cubicBezTo>
                      <a:pt x="16898" y="56670"/>
                      <a:pt x="15156" y="57302"/>
                      <a:pt x="13346" y="57380"/>
                    </a:cubicBezTo>
                    <a:cubicBezTo>
                      <a:pt x="8620" y="57380"/>
                      <a:pt x="5115" y="55359"/>
                      <a:pt x="2830" y="51319"/>
                    </a:cubicBezTo>
                    <a:cubicBezTo>
                      <a:pt x="947" y="47960"/>
                      <a:pt x="4" y="43486"/>
                      <a:pt x="0" y="37897"/>
                    </a:cubicBezTo>
                    <a:cubicBezTo>
                      <a:pt x="-4" y="32307"/>
                      <a:pt x="939" y="27817"/>
                      <a:pt x="2830" y="24427"/>
                    </a:cubicBezTo>
                    <a:cubicBezTo>
                      <a:pt x="5122" y="20335"/>
                      <a:pt x="8627" y="18289"/>
                      <a:pt x="13346" y="18289"/>
                    </a:cubicBezTo>
                    <a:cubicBezTo>
                      <a:pt x="17123" y="18289"/>
                      <a:pt x="19908" y="20388"/>
                      <a:pt x="21700" y="24586"/>
                    </a:cubicBezTo>
                    <a:lnTo>
                      <a:pt x="21842" y="24586"/>
                    </a:lnTo>
                    <a:lnTo>
                      <a:pt x="21842" y="8621"/>
                    </a:lnTo>
                    <a:cubicBezTo>
                      <a:pt x="21842" y="6729"/>
                      <a:pt x="21322" y="5381"/>
                      <a:pt x="20282" y="4565"/>
                    </a:cubicBezTo>
                    <a:cubicBezTo>
                      <a:pt x="19508" y="3932"/>
                      <a:pt x="18185" y="3518"/>
                      <a:pt x="16318" y="3305"/>
                    </a:cubicBezTo>
                    <a:lnTo>
                      <a:pt x="16318" y="1928"/>
                    </a:lnTo>
                    <a:lnTo>
                      <a:pt x="27507" y="0"/>
                    </a:lnTo>
                    <a:lnTo>
                      <a:pt x="27507" y="48776"/>
                    </a:lnTo>
                    <a:cubicBezTo>
                      <a:pt x="27507" y="50747"/>
                      <a:pt x="28004" y="52127"/>
                      <a:pt x="28996" y="52916"/>
                    </a:cubicBezTo>
                    <a:cubicBezTo>
                      <a:pt x="29723" y="53507"/>
                      <a:pt x="31058" y="53927"/>
                      <a:pt x="32990" y="54134"/>
                    </a:cubicBezTo>
                    <a:lnTo>
                      <a:pt x="32990" y="55476"/>
                    </a:ln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07" name="Google Shape;4307;p25"/>
              <p:cNvSpPr/>
              <p:nvPr/>
            </p:nvSpPr>
            <p:spPr>
              <a:xfrm>
                <a:off x="10796457" y="4933965"/>
                <a:ext cx="32995" cy="57379"/>
              </a:xfrm>
              <a:custGeom>
                <a:rect b="b" l="l" r="r" t="t"/>
                <a:pathLst>
                  <a:path extrusionOk="0" h="57379" w="32995">
                    <a:moveTo>
                      <a:pt x="6481" y="37897"/>
                    </a:moveTo>
                    <a:cubicBezTo>
                      <a:pt x="6481" y="44452"/>
                      <a:pt x="7466" y="49137"/>
                      <a:pt x="9435" y="51952"/>
                    </a:cubicBezTo>
                    <a:cubicBezTo>
                      <a:pt x="10511" y="53562"/>
                      <a:pt x="12345" y="54500"/>
                      <a:pt x="14280" y="54429"/>
                    </a:cubicBezTo>
                    <a:cubicBezTo>
                      <a:pt x="17115" y="54429"/>
                      <a:pt x="19181" y="52328"/>
                      <a:pt x="20477" y="48126"/>
                    </a:cubicBezTo>
                    <a:cubicBezTo>
                      <a:pt x="22273" y="41421"/>
                      <a:pt x="22273" y="34361"/>
                      <a:pt x="20477" y="27655"/>
                    </a:cubicBezTo>
                    <a:cubicBezTo>
                      <a:pt x="19177" y="23457"/>
                      <a:pt x="17111" y="21358"/>
                      <a:pt x="14280" y="21358"/>
                    </a:cubicBezTo>
                    <a:cubicBezTo>
                      <a:pt x="11353" y="21358"/>
                      <a:pt x="9218" y="23432"/>
                      <a:pt x="7875" y="27578"/>
                    </a:cubicBezTo>
                    <a:cubicBezTo>
                      <a:pt x="6869" y="30923"/>
                      <a:pt x="6398" y="34405"/>
                      <a:pt x="6481" y="37897"/>
                    </a:cubicBezTo>
                    <a:close/>
                    <a:moveTo>
                      <a:pt x="21842" y="57380"/>
                    </a:moveTo>
                    <a:lnTo>
                      <a:pt x="21842" y="51360"/>
                    </a:lnTo>
                    <a:lnTo>
                      <a:pt x="21700" y="51360"/>
                    </a:lnTo>
                    <a:cubicBezTo>
                      <a:pt x="21106" y="53114"/>
                      <a:pt x="19916" y="54604"/>
                      <a:pt x="18338" y="55571"/>
                    </a:cubicBezTo>
                    <a:cubicBezTo>
                      <a:pt x="16898" y="56670"/>
                      <a:pt x="15156" y="57302"/>
                      <a:pt x="13346" y="57380"/>
                    </a:cubicBezTo>
                    <a:cubicBezTo>
                      <a:pt x="8620" y="57380"/>
                      <a:pt x="5115" y="55359"/>
                      <a:pt x="2830" y="51319"/>
                    </a:cubicBezTo>
                    <a:cubicBezTo>
                      <a:pt x="939" y="47960"/>
                      <a:pt x="-4" y="43486"/>
                      <a:pt x="0" y="37897"/>
                    </a:cubicBezTo>
                    <a:cubicBezTo>
                      <a:pt x="4" y="32307"/>
                      <a:pt x="947" y="27817"/>
                      <a:pt x="2830" y="24427"/>
                    </a:cubicBezTo>
                    <a:cubicBezTo>
                      <a:pt x="5115" y="20335"/>
                      <a:pt x="8620" y="18289"/>
                      <a:pt x="13346" y="18289"/>
                    </a:cubicBezTo>
                    <a:cubicBezTo>
                      <a:pt x="17120" y="18289"/>
                      <a:pt x="19904" y="20388"/>
                      <a:pt x="21700" y="24586"/>
                    </a:cubicBezTo>
                    <a:lnTo>
                      <a:pt x="21842" y="24586"/>
                    </a:lnTo>
                    <a:lnTo>
                      <a:pt x="21842" y="8621"/>
                    </a:lnTo>
                    <a:cubicBezTo>
                      <a:pt x="21842" y="6729"/>
                      <a:pt x="21322" y="5381"/>
                      <a:pt x="20282" y="4565"/>
                    </a:cubicBezTo>
                    <a:cubicBezTo>
                      <a:pt x="19502" y="3932"/>
                      <a:pt x="18185" y="3518"/>
                      <a:pt x="16318" y="3305"/>
                    </a:cubicBezTo>
                    <a:lnTo>
                      <a:pt x="16318" y="1928"/>
                    </a:lnTo>
                    <a:lnTo>
                      <a:pt x="27507" y="0"/>
                    </a:lnTo>
                    <a:lnTo>
                      <a:pt x="27507" y="48776"/>
                    </a:lnTo>
                    <a:cubicBezTo>
                      <a:pt x="27507" y="50747"/>
                      <a:pt x="28002" y="52127"/>
                      <a:pt x="28990" y="52916"/>
                    </a:cubicBezTo>
                    <a:cubicBezTo>
                      <a:pt x="29723" y="53519"/>
                      <a:pt x="31058" y="53925"/>
                      <a:pt x="32996" y="54134"/>
                    </a:cubicBezTo>
                    <a:lnTo>
                      <a:pt x="32996" y="55476"/>
                    </a:ln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08" name="Google Shape;4308;p25"/>
              <p:cNvSpPr/>
              <p:nvPr/>
            </p:nvSpPr>
            <p:spPr>
              <a:xfrm>
                <a:off x="10832443" y="4952254"/>
                <a:ext cx="27126" cy="39098"/>
              </a:xfrm>
              <a:custGeom>
                <a:rect b="b" l="l" r="r" t="t"/>
                <a:pathLst>
                  <a:path extrusionOk="0" h="39098" w="27126">
                    <a:moveTo>
                      <a:pt x="26202" y="35076"/>
                    </a:moveTo>
                    <a:lnTo>
                      <a:pt x="26202" y="37678"/>
                    </a:lnTo>
                    <a:cubicBezTo>
                      <a:pt x="23437" y="38688"/>
                      <a:pt x="20507" y="39167"/>
                      <a:pt x="17564" y="39091"/>
                    </a:cubicBezTo>
                    <a:cubicBezTo>
                      <a:pt x="9915" y="39091"/>
                      <a:pt x="4746" y="36006"/>
                      <a:pt x="2056" y="29837"/>
                    </a:cubicBezTo>
                    <a:cubicBezTo>
                      <a:pt x="685" y="26743"/>
                      <a:pt x="0" y="22978"/>
                      <a:pt x="0" y="18543"/>
                    </a:cubicBezTo>
                    <a:cubicBezTo>
                      <a:pt x="0" y="6181"/>
                      <a:pt x="4910" y="0"/>
                      <a:pt x="14729" y="0"/>
                    </a:cubicBezTo>
                    <a:cubicBezTo>
                      <a:pt x="19684" y="0"/>
                      <a:pt x="23260" y="1994"/>
                      <a:pt x="25457" y="5984"/>
                    </a:cubicBezTo>
                    <a:cubicBezTo>
                      <a:pt x="26634" y="8324"/>
                      <a:pt x="27204" y="10923"/>
                      <a:pt x="27118" y="13541"/>
                    </a:cubicBezTo>
                    <a:lnTo>
                      <a:pt x="27118" y="15315"/>
                    </a:lnTo>
                    <a:lnTo>
                      <a:pt x="6020" y="15315"/>
                    </a:lnTo>
                    <a:cubicBezTo>
                      <a:pt x="6020" y="20956"/>
                      <a:pt x="7259" y="25720"/>
                      <a:pt x="9736" y="29606"/>
                    </a:cubicBezTo>
                    <a:cubicBezTo>
                      <a:pt x="12494" y="33942"/>
                      <a:pt x="16282" y="36111"/>
                      <a:pt x="21103" y="36111"/>
                    </a:cubicBezTo>
                    <a:cubicBezTo>
                      <a:pt x="22863" y="36205"/>
                      <a:pt x="24618" y="35849"/>
                      <a:pt x="26202" y="35076"/>
                    </a:cubicBezTo>
                    <a:close/>
                    <a:moveTo>
                      <a:pt x="6020" y="12677"/>
                    </a:moveTo>
                    <a:lnTo>
                      <a:pt x="20678" y="12677"/>
                    </a:lnTo>
                    <a:cubicBezTo>
                      <a:pt x="20678" y="8791"/>
                      <a:pt x="19758" y="5968"/>
                      <a:pt x="17919" y="4210"/>
                    </a:cubicBezTo>
                    <a:cubicBezTo>
                      <a:pt x="16782" y="3206"/>
                      <a:pt x="15298" y="2684"/>
                      <a:pt x="13783" y="2755"/>
                    </a:cubicBezTo>
                    <a:cubicBezTo>
                      <a:pt x="10597" y="2755"/>
                      <a:pt x="8308" y="4685"/>
                      <a:pt x="6918" y="8544"/>
                    </a:cubicBezTo>
                    <a:cubicBezTo>
                      <a:pt x="6381" y="9859"/>
                      <a:pt x="6078" y="11258"/>
                      <a:pt x="6020" y="12677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09" name="Google Shape;4309;p25"/>
              <p:cNvSpPr/>
              <p:nvPr/>
            </p:nvSpPr>
            <p:spPr>
              <a:xfrm>
                <a:off x="10879429" y="4935479"/>
                <a:ext cx="51168" cy="55079"/>
              </a:xfrm>
              <a:custGeom>
                <a:rect b="b" l="l" r="r" t="t"/>
                <a:pathLst>
                  <a:path extrusionOk="0" h="55079" w="51168">
                    <a:moveTo>
                      <a:pt x="0" y="55080"/>
                    </a:moveTo>
                    <a:lnTo>
                      <a:pt x="0" y="53465"/>
                    </a:lnTo>
                    <a:cubicBezTo>
                      <a:pt x="3233" y="53465"/>
                      <a:pt x="5418" y="52296"/>
                      <a:pt x="6552" y="49959"/>
                    </a:cubicBezTo>
                    <a:cubicBezTo>
                      <a:pt x="7373" y="48168"/>
                      <a:pt x="8082" y="46327"/>
                      <a:pt x="8673" y="44448"/>
                    </a:cubicBezTo>
                    <a:lnTo>
                      <a:pt x="23685" y="0"/>
                    </a:lnTo>
                    <a:lnTo>
                      <a:pt x="27756" y="0"/>
                    </a:lnTo>
                    <a:lnTo>
                      <a:pt x="42850" y="45081"/>
                    </a:lnTo>
                    <a:cubicBezTo>
                      <a:pt x="44127" y="48857"/>
                      <a:pt x="45625" y="51311"/>
                      <a:pt x="47346" y="52443"/>
                    </a:cubicBezTo>
                    <a:cubicBezTo>
                      <a:pt x="48490" y="53159"/>
                      <a:pt x="49821" y="53515"/>
                      <a:pt x="51169" y="53465"/>
                    </a:cubicBezTo>
                    <a:lnTo>
                      <a:pt x="51169" y="55080"/>
                    </a:lnTo>
                    <a:lnTo>
                      <a:pt x="32322" y="55080"/>
                    </a:lnTo>
                    <a:lnTo>
                      <a:pt x="32322" y="53465"/>
                    </a:lnTo>
                    <a:cubicBezTo>
                      <a:pt x="35749" y="53465"/>
                      <a:pt x="37461" y="52547"/>
                      <a:pt x="37456" y="50710"/>
                    </a:cubicBezTo>
                    <a:cubicBezTo>
                      <a:pt x="37423" y="49554"/>
                      <a:pt x="37207" y="48410"/>
                      <a:pt x="36818" y="47322"/>
                    </a:cubicBezTo>
                    <a:lnTo>
                      <a:pt x="33398" y="37086"/>
                    </a:lnTo>
                    <a:lnTo>
                      <a:pt x="15201" y="37086"/>
                    </a:lnTo>
                    <a:lnTo>
                      <a:pt x="12129" y="46766"/>
                    </a:lnTo>
                    <a:cubicBezTo>
                      <a:pt x="11674" y="47982"/>
                      <a:pt x="11376" y="49252"/>
                      <a:pt x="11243" y="50544"/>
                    </a:cubicBezTo>
                    <a:cubicBezTo>
                      <a:pt x="11243" y="52019"/>
                      <a:pt x="12056" y="52911"/>
                      <a:pt x="13683" y="53223"/>
                    </a:cubicBezTo>
                    <a:cubicBezTo>
                      <a:pt x="14570" y="53398"/>
                      <a:pt x="15473" y="53478"/>
                      <a:pt x="16377" y="53460"/>
                    </a:cubicBezTo>
                    <a:lnTo>
                      <a:pt x="16377" y="55074"/>
                    </a:lnTo>
                    <a:close/>
                    <a:moveTo>
                      <a:pt x="24359" y="9059"/>
                    </a:moveTo>
                    <a:lnTo>
                      <a:pt x="16217" y="33858"/>
                    </a:lnTo>
                    <a:lnTo>
                      <a:pt x="32393" y="33858"/>
                    </a:ln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10" name="Google Shape;4310;p25"/>
              <p:cNvSpPr/>
              <p:nvPr/>
            </p:nvSpPr>
            <p:spPr>
              <a:xfrm>
                <a:off x="10930166" y="4933948"/>
                <a:ext cx="16672" cy="56611"/>
              </a:xfrm>
              <a:custGeom>
                <a:rect b="b" l="l" r="r" t="t"/>
                <a:pathLst>
                  <a:path extrusionOk="0" h="56611" w="16672">
                    <a:moveTo>
                      <a:pt x="0" y="56611"/>
                    </a:moveTo>
                    <a:lnTo>
                      <a:pt x="0" y="55233"/>
                    </a:lnTo>
                    <a:cubicBezTo>
                      <a:pt x="2001" y="55233"/>
                      <a:pt x="3417" y="54788"/>
                      <a:pt x="4248" y="53897"/>
                    </a:cubicBezTo>
                    <a:cubicBezTo>
                      <a:pt x="5093" y="53004"/>
                      <a:pt x="5524" y="51443"/>
                      <a:pt x="5524" y="49208"/>
                    </a:cubicBezTo>
                    <a:lnTo>
                      <a:pt x="5524" y="8621"/>
                    </a:lnTo>
                    <a:cubicBezTo>
                      <a:pt x="5524" y="6705"/>
                      <a:pt x="5010" y="5339"/>
                      <a:pt x="4000" y="4523"/>
                    </a:cubicBezTo>
                    <a:cubicBezTo>
                      <a:pt x="3220" y="3932"/>
                      <a:pt x="1885" y="3518"/>
                      <a:pt x="0" y="3305"/>
                    </a:cubicBezTo>
                    <a:lnTo>
                      <a:pt x="0" y="1928"/>
                    </a:lnTo>
                    <a:lnTo>
                      <a:pt x="11148" y="0"/>
                    </a:lnTo>
                    <a:lnTo>
                      <a:pt x="11148" y="49208"/>
                    </a:lnTo>
                    <a:cubicBezTo>
                      <a:pt x="11148" y="52307"/>
                      <a:pt x="12023" y="54171"/>
                      <a:pt x="13771" y="54802"/>
                    </a:cubicBezTo>
                    <a:cubicBezTo>
                      <a:pt x="14706" y="55115"/>
                      <a:pt x="15687" y="55261"/>
                      <a:pt x="16672" y="55233"/>
                    </a:cubicBezTo>
                    <a:lnTo>
                      <a:pt x="16672" y="56611"/>
                    </a:ln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11" name="Google Shape;4311;p25"/>
              <p:cNvSpPr/>
              <p:nvPr/>
            </p:nvSpPr>
            <p:spPr>
              <a:xfrm>
                <a:off x="10949674" y="4935478"/>
                <a:ext cx="16672" cy="55080"/>
              </a:xfrm>
              <a:custGeom>
                <a:rect b="b" l="l" r="r" t="t"/>
                <a:pathLst>
                  <a:path extrusionOk="0" h="55080" w="16672">
                    <a:moveTo>
                      <a:pt x="0" y="55080"/>
                    </a:moveTo>
                    <a:lnTo>
                      <a:pt x="0" y="53703"/>
                    </a:lnTo>
                    <a:cubicBezTo>
                      <a:pt x="1985" y="53703"/>
                      <a:pt x="3385" y="53259"/>
                      <a:pt x="4212" y="52366"/>
                    </a:cubicBezTo>
                    <a:cubicBezTo>
                      <a:pt x="5040" y="51474"/>
                      <a:pt x="5488" y="49883"/>
                      <a:pt x="5488" y="47677"/>
                    </a:cubicBezTo>
                    <a:lnTo>
                      <a:pt x="5488" y="25397"/>
                    </a:lnTo>
                    <a:cubicBezTo>
                      <a:pt x="5488" y="23426"/>
                      <a:pt x="4992" y="22062"/>
                      <a:pt x="4000" y="21305"/>
                    </a:cubicBezTo>
                    <a:cubicBezTo>
                      <a:pt x="3243" y="20714"/>
                      <a:pt x="1914" y="20318"/>
                      <a:pt x="0" y="20158"/>
                    </a:cubicBezTo>
                    <a:lnTo>
                      <a:pt x="0" y="18780"/>
                    </a:lnTo>
                    <a:lnTo>
                      <a:pt x="11154" y="16776"/>
                    </a:lnTo>
                    <a:lnTo>
                      <a:pt x="11154" y="47677"/>
                    </a:lnTo>
                    <a:cubicBezTo>
                      <a:pt x="11154" y="50776"/>
                      <a:pt x="12027" y="52640"/>
                      <a:pt x="13771" y="53271"/>
                    </a:cubicBezTo>
                    <a:cubicBezTo>
                      <a:pt x="14705" y="53584"/>
                      <a:pt x="15687" y="53730"/>
                      <a:pt x="16672" y="53703"/>
                    </a:cubicBezTo>
                    <a:lnTo>
                      <a:pt x="16672" y="55080"/>
                    </a:lnTo>
                    <a:close/>
                    <a:moveTo>
                      <a:pt x="8106" y="9296"/>
                    </a:moveTo>
                    <a:cubicBezTo>
                      <a:pt x="6970" y="9311"/>
                      <a:pt x="5887" y="8819"/>
                      <a:pt x="5152" y="7954"/>
                    </a:cubicBezTo>
                    <a:cubicBezTo>
                      <a:pt x="4356" y="7057"/>
                      <a:pt x="3933" y="5889"/>
                      <a:pt x="3970" y="4690"/>
                    </a:cubicBezTo>
                    <a:cubicBezTo>
                      <a:pt x="3937" y="3477"/>
                      <a:pt x="4358" y="2296"/>
                      <a:pt x="5152" y="1378"/>
                    </a:cubicBezTo>
                    <a:cubicBezTo>
                      <a:pt x="5880" y="499"/>
                      <a:pt x="6964" y="-7"/>
                      <a:pt x="8106" y="1"/>
                    </a:cubicBezTo>
                    <a:cubicBezTo>
                      <a:pt x="9250" y="-22"/>
                      <a:pt x="10341" y="487"/>
                      <a:pt x="11060" y="1378"/>
                    </a:cubicBezTo>
                    <a:cubicBezTo>
                      <a:pt x="11859" y="2293"/>
                      <a:pt x="12281" y="3476"/>
                      <a:pt x="12241" y="4690"/>
                    </a:cubicBezTo>
                    <a:cubicBezTo>
                      <a:pt x="12275" y="5888"/>
                      <a:pt x="11853" y="7055"/>
                      <a:pt x="11060" y="7954"/>
                    </a:cubicBezTo>
                    <a:cubicBezTo>
                      <a:pt x="10324" y="8819"/>
                      <a:pt x="9241" y="9311"/>
                      <a:pt x="8106" y="9296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12" name="Google Shape;4312;p25"/>
              <p:cNvSpPr/>
              <p:nvPr/>
            </p:nvSpPr>
            <p:spPr>
              <a:xfrm>
                <a:off x="10969454" y="4952245"/>
                <a:ext cx="27040" cy="39107"/>
              </a:xfrm>
              <a:custGeom>
                <a:rect b="b" l="l" r="r" t="t"/>
                <a:pathLst>
                  <a:path extrusionOk="0" h="39107" w="27040">
                    <a:moveTo>
                      <a:pt x="26178" y="35481"/>
                    </a:moveTo>
                    <a:lnTo>
                      <a:pt x="26178" y="37846"/>
                    </a:lnTo>
                    <a:cubicBezTo>
                      <a:pt x="23687" y="38745"/>
                      <a:pt x="21050" y="39170"/>
                      <a:pt x="18403" y="39100"/>
                    </a:cubicBezTo>
                    <a:cubicBezTo>
                      <a:pt x="12224" y="39100"/>
                      <a:pt x="7574" y="37237"/>
                      <a:pt x="4455" y="33512"/>
                    </a:cubicBezTo>
                    <a:cubicBezTo>
                      <a:pt x="1485" y="29941"/>
                      <a:pt x="0" y="24926"/>
                      <a:pt x="0" y="18469"/>
                    </a:cubicBezTo>
                    <a:cubicBezTo>
                      <a:pt x="0" y="10652"/>
                      <a:pt x="2253" y="5260"/>
                      <a:pt x="6759" y="2291"/>
                    </a:cubicBezTo>
                    <a:cubicBezTo>
                      <a:pt x="9094" y="766"/>
                      <a:pt x="12068" y="5"/>
                      <a:pt x="15680" y="9"/>
                    </a:cubicBezTo>
                    <a:cubicBezTo>
                      <a:pt x="18197" y="-73"/>
                      <a:pt x="20700" y="410"/>
                      <a:pt x="23006" y="1422"/>
                    </a:cubicBezTo>
                    <a:cubicBezTo>
                      <a:pt x="25700" y="2711"/>
                      <a:pt x="27045" y="4773"/>
                      <a:pt x="27041" y="7607"/>
                    </a:cubicBezTo>
                    <a:cubicBezTo>
                      <a:pt x="27041" y="10177"/>
                      <a:pt x="25908" y="11462"/>
                      <a:pt x="23644" y="11462"/>
                    </a:cubicBezTo>
                    <a:cubicBezTo>
                      <a:pt x="22472" y="11494"/>
                      <a:pt x="21385" y="10850"/>
                      <a:pt x="20849" y="9807"/>
                    </a:cubicBezTo>
                    <a:cubicBezTo>
                      <a:pt x="20311" y="8671"/>
                      <a:pt x="19929" y="7468"/>
                      <a:pt x="19715" y="6229"/>
                    </a:cubicBezTo>
                    <a:cubicBezTo>
                      <a:pt x="19195" y="3916"/>
                      <a:pt x="17531" y="2760"/>
                      <a:pt x="14723" y="2764"/>
                    </a:cubicBezTo>
                    <a:cubicBezTo>
                      <a:pt x="11178" y="2764"/>
                      <a:pt x="8653" y="4680"/>
                      <a:pt x="7149" y="8512"/>
                    </a:cubicBezTo>
                    <a:cubicBezTo>
                      <a:pt x="6327" y="10854"/>
                      <a:pt x="5937" y="13327"/>
                      <a:pt x="5997" y="15808"/>
                    </a:cubicBezTo>
                    <a:cubicBezTo>
                      <a:pt x="5997" y="23499"/>
                      <a:pt x="8533" y="29314"/>
                      <a:pt x="13606" y="33252"/>
                    </a:cubicBezTo>
                    <a:cubicBezTo>
                      <a:pt x="16024" y="35163"/>
                      <a:pt x="19027" y="36178"/>
                      <a:pt x="22108" y="36126"/>
                    </a:cubicBezTo>
                    <a:cubicBezTo>
                      <a:pt x="23486" y="36082"/>
                      <a:pt x="24854" y="35865"/>
                      <a:pt x="26178" y="35481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13" name="Google Shape;4313;p25"/>
              <p:cNvSpPr/>
              <p:nvPr/>
            </p:nvSpPr>
            <p:spPr>
              <a:xfrm>
                <a:off x="11000783" y="4952296"/>
                <a:ext cx="29830" cy="39049"/>
              </a:xfrm>
              <a:custGeom>
                <a:rect b="b" l="l" r="r" t="t"/>
                <a:pathLst>
                  <a:path extrusionOk="0" h="39049" w="29830">
                    <a:moveTo>
                      <a:pt x="29831" y="36649"/>
                    </a:moveTo>
                    <a:lnTo>
                      <a:pt x="29831" y="38346"/>
                    </a:lnTo>
                    <a:cubicBezTo>
                      <a:pt x="28112" y="38817"/>
                      <a:pt x="26333" y="39053"/>
                      <a:pt x="24549" y="39050"/>
                    </a:cubicBezTo>
                    <a:cubicBezTo>
                      <a:pt x="20916" y="39050"/>
                      <a:pt x="19098" y="37079"/>
                      <a:pt x="19102" y="33137"/>
                    </a:cubicBezTo>
                    <a:lnTo>
                      <a:pt x="18978" y="33137"/>
                    </a:lnTo>
                    <a:cubicBezTo>
                      <a:pt x="16591" y="37079"/>
                      <a:pt x="13157" y="39050"/>
                      <a:pt x="8675" y="39050"/>
                    </a:cubicBezTo>
                    <a:cubicBezTo>
                      <a:pt x="5256" y="39050"/>
                      <a:pt x="2743" y="37581"/>
                      <a:pt x="1136" y="34644"/>
                    </a:cubicBezTo>
                    <a:cubicBezTo>
                      <a:pt x="361" y="33177"/>
                      <a:pt x="-29" y="31538"/>
                      <a:pt x="2" y="29878"/>
                    </a:cubicBezTo>
                    <a:cubicBezTo>
                      <a:pt x="2" y="24864"/>
                      <a:pt x="2325" y="21464"/>
                      <a:pt x="6973" y="19679"/>
                    </a:cubicBezTo>
                    <a:cubicBezTo>
                      <a:pt x="9130" y="18886"/>
                      <a:pt x="11376" y="18364"/>
                      <a:pt x="13661" y="18123"/>
                    </a:cubicBezTo>
                    <a:lnTo>
                      <a:pt x="19114" y="17497"/>
                    </a:lnTo>
                    <a:lnTo>
                      <a:pt x="19114" y="14422"/>
                    </a:lnTo>
                    <a:cubicBezTo>
                      <a:pt x="19114" y="9278"/>
                      <a:pt x="18452" y="5927"/>
                      <a:pt x="17129" y="4370"/>
                    </a:cubicBezTo>
                    <a:cubicBezTo>
                      <a:pt x="16207" y="3294"/>
                      <a:pt x="14819" y="2755"/>
                      <a:pt x="12952" y="2755"/>
                    </a:cubicBezTo>
                    <a:cubicBezTo>
                      <a:pt x="11179" y="2755"/>
                      <a:pt x="9998" y="3045"/>
                      <a:pt x="9236" y="3619"/>
                    </a:cubicBezTo>
                    <a:cubicBezTo>
                      <a:pt x="8338" y="4328"/>
                      <a:pt x="7889" y="5606"/>
                      <a:pt x="7889" y="7439"/>
                    </a:cubicBezTo>
                    <a:cubicBezTo>
                      <a:pt x="7889" y="10277"/>
                      <a:pt x="6756" y="11694"/>
                      <a:pt x="4492" y="11690"/>
                    </a:cubicBezTo>
                    <a:cubicBezTo>
                      <a:pt x="2156" y="11690"/>
                      <a:pt x="988" y="10456"/>
                      <a:pt x="988" y="7988"/>
                    </a:cubicBezTo>
                    <a:cubicBezTo>
                      <a:pt x="988" y="4760"/>
                      <a:pt x="3196" y="2411"/>
                      <a:pt x="7611" y="940"/>
                    </a:cubicBezTo>
                    <a:cubicBezTo>
                      <a:pt x="9353" y="338"/>
                      <a:pt x="11180" y="21"/>
                      <a:pt x="13023" y="0"/>
                    </a:cubicBezTo>
                    <a:cubicBezTo>
                      <a:pt x="18931" y="0"/>
                      <a:pt x="22541" y="2006"/>
                      <a:pt x="23858" y="6019"/>
                    </a:cubicBezTo>
                    <a:cubicBezTo>
                      <a:pt x="24526" y="8282"/>
                      <a:pt x="24833" y="10633"/>
                      <a:pt x="24780" y="12991"/>
                    </a:cubicBezTo>
                    <a:lnTo>
                      <a:pt x="24780" y="33148"/>
                    </a:lnTo>
                    <a:cubicBezTo>
                      <a:pt x="24780" y="35721"/>
                      <a:pt x="25813" y="37010"/>
                      <a:pt x="27893" y="37010"/>
                    </a:cubicBezTo>
                    <a:cubicBezTo>
                      <a:pt x="28549" y="36962"/>
                      <a:pt x="29199" y="36841"/>
                      <a:pt x="29831" y="36649"/>
                    </a:cubicBezTo>
                    <a:close/>
                    <a:moveTo>
                      <a:pt x="19102" y="24959"/>
                    </a:moveTo>
                    <a:lnTo>
                      <a:pt x="19102" y="20193"/>
                    </a:lnTo>
                    <a:cubicBezTo>
                      <a:pt x="10646" y="20406"/>
                      <a:pt x="6422" y="23201"/>
                      <a:pt x="6429" y="28578"/>
                    </a:cubicBezTo>
                    <a:cubicBezTo>
                      <a:pt x="6402" y="30237"/>
                      <a:pt x="6829" y="31874"/>
                      <a:pt x="7664" y="33308"/>
                    </a:cubicBezTo>
                    <a:cubicBezTo>
                      <a:pt x="8610" y="34881"/>
                      <a:pt x="9838" y="35673"/>
                      <a:pt x="11345" y="35673"/>
                    </a:cubicBezTo>
                    <a:cubicBezTo>
                      <a:pt x="13732" y="35673"/>
                      <a:pt x="15668" y="34518"/>
                      <a:pt x="17152" y="32208"/>
                    </a:cubicBezTo>
                    <a:cubicBezTo>
                      <a:pt x="18488" y="30031"/>
                      <a:pt x="19165" y="27513"/>
                      <a:pt x="19102" y="24959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14" name="Google Shape;4314;p25"/>
              <p:cNvSpPr/>
              <p:nvPr/>
            </p:nvSpPr>
            <p:spPr>
              <a:xfrm>
                <a:off x="11033024" y="4952254"/>
                <a:ext cx="36647" cy="38304"/>
              </a:xfrm>
              <a:custGeom>
                <a:rect b="b" l="l" r="r" t="t"/>
                <a:pathLst>
                  <a:path extrusionOk="0" h="38304" w="36647">
                    <a:moveTo>
                      <a:pt x="0" y="38304"/>
                    </a:moveTo>
                    <a:lnTo>
                      <a:pt x="0" y="36927"/>
                    </a:lnTo>
                    <a:cubicBezTo>
                      <a:pt x="1967" y="36927"/>
                      <a:pt x="3373" y="36481"/>
                      <a:pt x="4212" y="35590"/>
                    </a:cubicBezTo>
                    <a:cubicBezTo>
                      <a:pt x="5057" y="34668"/>
                      <a:pt x="5488" y="33107"/>
                      <a:pt x="5488" y="30901"/>
                    </a:cubicBezTo>
                    <a:lnTo>
                      <a:pt x="5488" y="8621"/>
                    </a:lnTo>
                    <a:cubicBezTo>
                      <a:pt x="5488" y="6682"/>
                      <a:pt x="4986" y="5310"/>
                      <a:pt x="4000" y="4529"/>
                    </a:cubicBezTo>
                    <a:cubicBezTo>
                      <a:pt x="3220" y="3938"/>
                      <a:pt x="1885" y="3542"/>
                      <a:pt x="0" y="3382"/>
                    </a:cubicBezTo>
                    <a:lnTo>
                      <a:pt x="0" y="2004"/>
                    </a:lnTo>
                    <a:lnTo>
                      <a:pt x="11148" y="0"/>
                    </a:lnTo>
                    <a:lnTo>
                      <a:pt x="11148" y="10827"/>
                    </a:lnTo>
                    <a:lnTo>
                      <a:pt x="11290" y="10827"/>
                    </a:lnTo>
                    <a:cubicBezTo>
                      <a:pt x="13789" y="3605"/>
                      <a:pt x="17618" y="-4"/>
                      <a:pt x="22763" y="0"/>
                    </a:cubicBezTo>
                    <a:cubicBezTo>
                      <a:pt x="26308" y="0"/>
                      <a:pt x="28671" y="1128"/>
                      <a:pt x="29853" y="3382"/>
                    </a:cubicBezTo>
                    <a:cubicBezTo>
                      <a:pt x="30704" y="5014"/>
                      <a:pt x="31129" y="8006"/>
                      <a:pt x="31129" y="12358"/>
                    </a:cubicBezTo>
                    <a:lnTo>
                      <a:pt x="31129" y="30901"/>
                    </a:lnTo>
                    <a:cubicBezTo>
                      <a:pt x="31129" y="34000"/>
                      <a:pt x="32003" y="35864"/>
                      <a:pt x="33746" y="36495"/>
                    </a:cubicBezTo>
                    <a:cubicBezTo>
                      <a:pt x="34680" y="36808"/>
                      <a:pt x="35660" y="36954"/>
                      <a:pt x="36647" y="36927"/>
                    </a:cubicBezTo>
                    <a:lnTo>
                      <a:pt x="36647" y="38304"/>
                    </a:lnTo>
                    <a:lnTo>
                      <a:pt x="19998" y="38304"/>
                    </a:lnTo>
                    <a:lnTo>
                      <a:pt x="19998" y="36927"/>
                    </a:lnTo>
                    <a:cubicBezTo>
                      <a:pt x="22007" y="36927"/>
                      <a:pt x="23419" y="36483"/>
                      <a:pt x="24246" y="35590"/>
                    </a:cubicBezTo>
                    <a:cubicBezTo>
                      <a:pt x="25073" y="34698"/>
                      <a:pt x="25522" y="33137"/>
                      <a:pt x="25522" y="30901"/>
                    </a:cubicBezTo>
                    <a:lnTo>
                      <a:pt x="25522" y="14132"/>
                    </a:lnTo>
                    <a:cubicBezTo>
                      <a:pt x="25522" y="10407"/>
                      <a:pt x="25404" y="8111"/>
                      <a:pt x="25168" y="7243"/>
                    </a:cubicBezTo>
                    <a:cubicBezTo>
                      <a:pt x="24577" y="5067"/>
                      <a:pt x="23065" y="3978"/>
                      <a:pt x="20636" y="3974"/>
                    </a:cubicBezTo>
                    <a:cubicBezTo>
                      <a:pt x="19030" y="3974"/>
                      <a:pt x="17387" y="5103"/>
                      <a:pt x="15715" y="7362"/>
                    </a:cubicBezTo>
                    <a:cubicBezTo>
                      <a:pt x="14421" y="9121"/>
                      <a:pt x="13387" y="11057"/>
                      <a:pt x="12637" y="13109"/>
                    </a:cubicBezTo>
                    <a:cubicBezTo>
                      <a:pt x="11668" y="15594"/>
                      <a:pt x="11166" y="18236"/>
                      <a:pt x="11148" y="20902"/>
                    </a:cubicBezTo>
                    <a:lnTo>
                      <a:pt x="11148" y="30901"/>
                    </a:lnTo>
                    <a:cubicBezTo>
                      <a:pt x="11148" y="34000"/>
                      <a:pt x="12023" y="35864"/>
                      <a:pt x="13766" y="36495"/>
                    </a:cubicBezTo>
                    <a:cubicBezTo>
                      <a:pt x="14699" y="36809"/>
                      <a:pt x="15686" y="36955"/>
                      <a:pt x="16672" y="36927"/>
                    </a:cubicBezTo>
                    <a:lnTo>
                      <a:pt x="16672" y="38304"/>
                    </a:ln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15" name="Google Shape;4315;p25"/>
              <p:cNvSpPr/>
              <p:nvPr/>
            </p:nvSpPr>
            <p:spPr>
              <a:xfrm>
                <a:off x="11070658" y="4940872"/>
                <a:ext cx="20884" cy="50473"/>
              </a:xfrm>
              <a:custGeom>
                <a:rect b="b" l="l" r="r" t="t"/>
                <a:pathLst>
                  <a:path extrusionOk="0" h="50473" w="20884">
                    <a:moveTo>
                      <a:pt x="20885" y="47446"/>
                    </a:moveTo>
                    <a:lnTo>
                      <a:pt x="20885" y="50160"/>
                    </a:lnTo>
                    <a:cubicBezTo>
                      <a:pt x="19727" y="50335"/>
                      <a:pt x="18557" y="50439"/>
                      <a:pt x="17381" y="50473"/>
                    </a:cubicBezTo>
                    <a:cubicBezTo>
                      <a:pt x="12235" y="50473"/>
                      <a:pt x="8974" y="49620"/>
                      <a:pt x="7609" y="47913"/>
                    </a:cubicBezTo>
                    <a:cubicBezTo>
                      <a:pt x="6451" y="46498"/>
                      <a:pt x="5872" y="43323"/>
                      <a:pt x="5878" y="38387"/>
                    </a:cubicBezTo>
                    <a:lnTo>
                      <a:pt x="5878" y="14924"/>
                    </a:lnTo>
                    <a:lnTo>
                      <a:pt x="0" y="14924"/>
                    </a:lnTo>
                    <a:lnTo>
                      <a:pt x="0" y="12210"/>
                    </a:lnTo>
                    <a:cubicBezTo>
                      <a:pt x="4201" y="12210"/>
                      <a:pt x="7030" y="10478"/>
                      <a:pt x="8496" y="7013"/>
                    </a:cubicBezTo>
                    <a:cubicBezTo>
                      <a:pt x="9323" y="4770"/>
                      <a:pt x="9707" y="2389"/>
                      <a:pt x="9630" y="0"/>
                    </a:cubicBezTo>
                    <a:lnTo>
                      <a:pt x="11503" y="0"/>
                    </a:lnTo>
                    <a:lnTo>
                      <a:pt x="11503" y="12210"/>
                    </a:lnTo>
                    <a:lnTo>
                      <a:pt x="20885" y="12210"/>
                    </a:lnTo>
                    <a:lnTo>
                      <a:pt x="20885" y="14924"/>
                    </a:lnTo>
                    <a:lnTo>
                      <a:pt x="11503" y="14924"/>
                    </a:lnTo>
                    <a:lnTo>
                      <a:pt x="11503" y="40676"/>
                    </a:lnTo>
                    <a:cubicBezTo>
                      <a:pt x="11503" y="43348"/>
                      <a:pt x="11975" y="45211"/>
                      <a:pt x="12921" y="46263"/>
                    </a:cubicBezTo>
                    <a:cubicBezTo>
                      <a:pt x="13890" y="47310"/>
                      <a:pt x="15573" y="47836"/>
                      <a:pt x="17984" y="47836"/>
                    </a:cubicBezTo>
                    <a:cubicBezTo>
                      <a:pt x="18226" y="47836"/>
                      <a:pt x="19165" y="47706"/>
                      <a:pt x="20885" y="47446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16" name="Google Shape;4316;p25"/>
              <p:cNvSpPr/>
              <p:nvPr/>
            </p:nvSpPr>
            <p:spPr>
              <a:xfrm>
                <a:off x="11094201" y="4952254"/>
                <a:ext cx="27131" cy="39098"/>
              </a:xfrm>
              <a:custGeom>
                <a:rect b="b" l="l" r="r" t="t"/>
                <a:pathLst>
                  <a:path extrusionOk="0" h="39098" w="27131">
                    <a:moveTo>
                      <a:pt x="26202" y="35076"/>
                    </a:moveTo>
                    <a:lnTo>
                      <a:pt x="26202" y="37678"/>
                    </a:lnTo>
                    <a:cubicBezTo>
                      <a:pt x="23437" y="38688"/>
                      <a:pt x="20507" y="39167"/>
                      <a:pt x="17564" y="39091"/>
                    </a:cubicBezTo>
                    <a:cubicBezTo>
                      <a:pt x="9914" y="39091"/>
                      <a:pt x="4744" y="36006"/>
                      <a:pt x="2056" y="29837"/>
                    </a:cubicBezTo>
                    <a:cubicBezTo>
                      <a:pt x="685" y="26743"/>
                      <a:pt x="0" y="22978"/>
                      <a:pt x="0" y="18543"/>
                    </a:cubicBezTo>
                    <a:cubicBezTo>
                      <a:pt x="0" y="6181"/>
                      <a:pt x="4910" y="0"/>
                      <a:pt x="14729" y="0"/>
                    </a:cubicBezTo>
                    <a:cubicBezTo>
                      <a:pt x="19685" y="0"/>
                      <a:pt x="23260" y="1994"/>
                      <a:pt x="25457" y="5984"/>
                    </a:cubicBezTo>
                    <a:cubicBezTo>
                      <a:pt x="26633" y="8325"/>
                      <a:pt x="27206" y="10923"/>
                      <a:pt x="27123" y="13541"/>
                    </a:cubicBezTo>
                    <a:lnTo>
                      <a:pt x="27123" y="15315"/>
                    </a:lnTo>
                    <a:lnTo>
                      <a:pt x="6020" y="15315"/>
                    </a:lnTo>
                    <a:cubicBezTo>
                      <a:pt x="6020" y="20956"/>
                      <a:pt x="7261" y="25720"/>
                      <a:pt x="9736" y="29606"/>
                    </a:cubicBezTo>
                    <a:cubicBezTo>
                      <a:pt x="12495" y="33942"/>
                      <a:pt x="16282" y="36111"/>
                      <a:pt x="21103" y="36111"/>
                    </a:cubicBezTo>
                    <a:cubicBezTo>
                      <a:pt x="22864" y="36205"/>
                      <a:pt x="24618" y="35849"/>
                      <a:pt x="26202" y="35076"/>
                    </a:cubicBezTo>
                    <a:close/>
                    <a:moveTo>
                      <a:pt x="6020" y="12677"/>
                    </a:moveTo>
                    <a:lnTo>
                      <a:pt x="20678" y="12677"/>
                    </a:lnTo>
                    <a:cubicBezTo>
                      <a:pt x="20678" y="8791"/>
                      <a:pt x="19756" y="5968"/>
                      <a:pt x="17919" y="4210"/>
                    </a:cubicBezTo>
                    <a:cubicBezTo>
                      <a:pt x="16779" y="3206"/>
                      <a:pt x="15296" y="2684"/>
                      <a:pt x="13783" y="2755"/>
                    </a:cubicBezTo>
                    <a:cubicBezTo>
                      <a:pt x="10599" y="2755"/>
                      <a:pt x="8312" y="4685"/>
                      <a:pt x="6918" y="8544"/>
                    </a:cubicBezTo>
                    <a:cubicBezTo>
                      <a:pt x="6381" y="9859"/>
                      <a:pt x="6079" y="11258"/>
                      <a:pt x="6020" y="12677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</p:grpSp>
        <p:grpSp>
          <p:nvGrpSpPr>
            <p:cNvPr id="4317" name="Google Shape;4317;p25"/>
            <p:cNvGrpSpPr/>
            <p:nvPr/>
          </p:nvGrpSpPr>
          <p:grpSpPr>
            <a:xfrm>
              <a:off x="10198045" y="4628256"/>
              <a:ext cx="1324223" cy="467926"/>
              <a:chOff x="8477241" y="4639428"/>
              <a:chExt cx="893774" cy="315823"/>
            </a:xfrm>
          </p:grpSpPr>
          <p:sp>
            <p:nvSpPr>
              <p:cNvPr id="4318" name="Google Shape;4318;p25"/>
              <p:cNvSpPr/>
              <p:nvPr/>
            </p:nvSpPr>
            <p:spPr>
              <a:xfrm>
                <a:off x="8857749" y="4644718"/>
                <a:ext cx="62489" cy="65074"/>
              </a:xfrm>
              <a:custGeom>
                <a:rect b="b" l="l" r="r" t="t"/>
                <a:pathLst>
                  <a:path extrusionOk="0" h="65074" w="62489">
                    <a:moveTo>
                      <a:pt x="55755" y="5328"/>
                    </a:moveTo>
                    <a:lnTo>
                      <a:pt x="55755" y="39852"/>
                    </a:lnTo>
                    <a:cubicBezTo>
                      <a:pt x="55755" y="56405"/>
                      <a:pt x="47192" y="65075"/>
                      <a:pt x="30532" y="65075"/>
                    </a:cubicBezTo>
                    <a:cubicBezTo>
                      <a:pt x="10556" y="65075"/>
                      <a:pt x="6753" y="53945"/>
                      <a:pt x="6753" y="42910"/>
                    </a:cubicBezTo>
                    <a:lnTo>
                      <a:pt x="6753" y="5328"/>
                    </a:lnTo>
                    <a:cubicBezTo>
                      <a:pt x="4469" y="5109"/>
                      <a:pt x="2210" y="4687"/>
                      <a:pt x="0" y="4067"/>
                    </a:cubicBezTo>
                    <a:lnTo>
                      <a:pt x="0" y="0"/>
                    </a:lnTo>
                    <a:lnTo>
                      <a:pt x="21875" y="0"/>
                    </a:lnTo>
                    <a:lnTo>
                      <a:pt x="21875" y="4092"/>
                    </a:lnTo>
                    <a:cubicBezTo>
                      <a:pt x="19321" y="4765"/>
                      <a:pt x="16709" y="5187"/>
                      <a:pt x="14074" y="5354"/>
                    </a:cubicBezTo>
                    <a:lnTo>
                      <a:pt x="14074" y="42236"/>
                    </a:lnTo>
                    <a:cubicBezTo>
                      <a:pt x="14074" y="51461"/>
                      <a:pt x="17227" y="59066"/>
                      <a:pt x="31005" y="59066"/>
                    </a:cubicBezTo>
                    <a:cubicBezTo>
                      <a:pt x="42898" y="59066"/>
                      <a:pt x="48604" y="54122"/>
                      <a:pt x="48604" y="40426"/>
                    </a:cubicBezTo>
                    <a:lnTo>
                      <a:pt x="48604" y="5328"/>
                    </a:lnTo>
                    <a:cubicBezTo>
                      <a:pt x="45938" y="5162"/>
                      <a:pt x="43295" y="4739"/>
                      <a:pt x="40710" y="4067"/>
                    </a:cubicBezTo>
                    <a:lnTo>
                      <a:pt x="40710" y="0"/>
                    </a:lnTo>
                    <a:lnTo>
                      <a:pt x="62490" y="0"/>
                    </a:lnTo>
                    <a:lnTo>
                      <a:pt x="62490" y="4092"/>
                    </a:lnTo>
                    <a:cubicBezTo>
                      <a:pt x="60288" y="4712"/>
                      <a:pt x="58033" y="5125"/>
                      <a:pt x="55755" y="5328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19" name="Google Shape;4319;p25"/>
              <p:cNvSpPr/>
              <p:nvPr/>
            </p:nvSpPr>
            <p:spPr>
              <a:xfrm>
                <a:off x="8926040" y="4660709"/>
                <a:ext cx="53951" cy="48251"/>
              </a:xfrm>
              <a:custGeom>
                <a:rect b="b" l="l" r="r" t="t"/>
                <a:pathLst>
                  <a:path extrusionOk="0" h="48251" w="53951">
                    <a:moveTo>
                      <a:pt x="38723" y="17587"/>
                    </a:moveTo>
                    <a:cubicBezTo>
                      <a:pt x="38723" y="10165"/>
                      <a:pt x="36724" y="5883"/>
                      <a:pt x="29895" y="5883"/>
                    </a:cubicBezTo>
                    <a:cubicBezTo>
                      <a:pt x="21427" y="5883"/>
                      <a:pt x="15436" y="14257"/>
                      <a:pt x="15436" y="25481"/>
                    </a:cubicBezTo>
                    <a:lnTo>
                      <a:pt x="15436" y="42885"/>
                    </a:lnTo>
                    <a:cubicBezTo>
                      <a:pt x="18102" y="43052"/>
                      <a:pt x="20746" y="43474"/>
                      <a:pt x="23331" y="44146"/>
                    </a:cubicBezTo>
                    <a:lnTo>
                      <a:pt x="23331" y="48239"/>
                    </a:lnTo>
                    <a:lnTo>
                      <a:pt x="0" y="48239"/>
                    </a:lnTo>
                    <a:lnTo>
                      <a:pt x="0" y="44146"/>
                    </a:lnTo>
                    <a:cubicBezTo>
                      <a:pt x="2721" y="43514"/>
                      <a:pt x="5487" y="43093"/>
                      <a:pt x="8273" y="42885"/>
                    </a:cubicBezTo>
                    <a:lnTo>
                      <a:pt x="8273" y="6646"/>
                    </a:lnTo>
                    <a:cubicBezTo>
                      <a:pt x="5990" y="6268"/>
                      <a:pt x="2762" y="5883"/>
                      <a:pt x="0" y="5694"/>
                    </a:cubicBezTo>
                    <a:lnTo>
                      <a:pt x="0" y="1608"/>
                    </a:lnTo>
                    <a:cubicBezTo>
                      <a:pt x="5077" y="993"/>
                      <a:pt x="10193" y="769"/>
                      <a:pt x="15304" y="940"/>
                    </a:cubicBezTo>
                    <a:cubicBezTo>
                      <a:pt x="15292" y="4440"/>
                      <a:pt x="15037" y="7936"/>
                      <a:pt x="14541" y="11401"/>
                    </a:cubicBezTo>
                    <a:lnTo>
                      <a:pt x="14673" y="11508"/>
                    </a:lnTo>
                    <a:cubicBezTo>
                      <a:pt x="17435" y="4660"/>
                      <a:pt x="23426" y="0"/>
                      <a:pt x="31699" y="0"/>
                    </a:cubicBezTo>
                    <a:cubicBezTo>
                      <a:pt x="42538" y="0"/>
                      <a:pt x="45868" y="6848"/>
                      <a:pt x="45868" y="15222"/>
                    </a:cubicBezTo>
                    <a:lnTo>
                      <a:pt x="45868" y="42898"/>
                    </a:lnTo>
                    <a:cubicBezTo>
                      <a:pt x="48593" y="43097"/>
                      <a:pt x="51296" y="43519"/>
                      <a:pt x="53952" y="44159"/>
                    </a:cubicBezTo>
                    <a:lnTo>
                      <a:pt x="53952" y="48251"/>
                    </a:lnTo>
                    <a:lnTo>
                      <a:pt x="38723" y="48251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20" name="Google Shape;4320;p25"/>
              <p:cNvSpPr/>
              <p:nvPr/>
            </p:nvSpPr>
            <p:spPr>
              <a:xfrm>
                <a:off x="8984854" y="4643356"/>
                <a:ext cx="23495" cy="65591"/>
              </a:xfrm>
              <a:custGeom>
                <a:rect b="b" l="l" r="r" t="t"/>
                <a:pathLst>
                  <a:path extrusionOk="0" h="65591" w="23495">
                    <a:moveTo>
                      <a:pt x="0" y="65567"/>
                    </a:moveTo>
                    <a:lnTo>
                      <a:pt x="0" y="61474"/>
                    </a:lnTo>
                    <a:cubicBezTo>
                      <a:pt x="2721" y="60842"/>
                      <a:pt x="5487" y="60420"/>
                      <a:pt x="8273" y="60213"/>
                    </a:cubicBezTo>
                    <a:lnTo>
                      <a:pt x="8273" y="24000"/>
                    </a:lnTo>
                    <a:cubicBezTo>
                      <a:pt x="5990" y="23621"/>
                      <a:pt x="2756" y="23237"/>
                      <a:pt x="0" y="23047"/>
                    </a:cubicBezTo>
                    <a:lnTo>
                      <a:pt x="0" y="18961"/>
                    </a:lnTo>
                    <a:cubicBezTo>
                      <a:pt x="5112" y="18343"/>
                      <a:pt x="10264" y="18120"/>
                      <a:pt x="15411" y="18293"/>
                    </a:cubicBezTo>
                    <a:lnTo>
                      <a:pt x="15411" y="60238"/>
                    </a:lnTo>
                    <a:cubicBezTo>
                      <a:pt x="18135" y="60445"/>
                      <a:pt x="20838" y="60866"/>
                      <a:pt x="23495" y="61500"/>
                    </a:cubicBezTo>
                    <a:lnTo>
                      <a:pt x="23495" y="65592"/>
                    </a:lnTo>
                    <a:close/>
                    <a:moveTo>
                      <a:pt x="11893" y="9730"/>
                    </a:moveTo>
                    <a:cubicBezTo>
                      <a:pt x="9226" y="9799"/>
                      <a:pt x="7008" y="7694"/>
                      <a:pt x="6938" y="5027"/>
                    </a:cubicBezTo>
                    <a:cubicBezTo>
                      <a:pt x="6937" y="4985"/>
                      <a:pt x="6936" y="4942"/>
                      <a:pt x="6936" y="4900"/>
                    </a:cubicBezTo>
                    <a:cubicBezTo>
                      <a:pt x="6936" y="2194"/>
                      <a:pt x="9130" y="0"/>
                      <a:pt x="11836" y="0"/>
                    </a:cubicBezTo>
                    <a:cubicBezTo>
                      <a:pt x="14542" y="0"/>
                      <a:pt x="16735" y="2194"/>
                      <a:pt x="16735" y="4900"/>
                    </a:cubicBezTo>
                    <a:cubicBezTo>
                      <a:pt x="16750" y="7553"/>
                      <a:pt x="14610" y="9716"/>
                      <a:pt x="11956" y="9730"/>
                    </a:cubicBezTo>
                    <a:cubicBezTo>
                      <a:pt x="11925" y="9730"/>
                      <a:pt x="11893" y="9730"/>
                      <a:pt x="11861" y="9730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21" name="Google Shape;4321;p25"/>
              <p:cNvSpPr/>
              <p:nvPr/>
            </p:nvSpPr>
            <p:spPr>
              <a:xfrm>
                <a:off x="9006980" y="4661649"/>
                <a:ext cx="51839" cy="47273"/>
              </a:xfrm>
              <a:custGeom>
                <a:rect b="b" l="l" r="r" t="t"/>
                <a:pathLst>
                  <a:path extrusionOk="0" h="47273" w="51839">
                    <a:moveTo>
                      <a:pt x="45464" y="5328"/>
                    </a:moveTo>
                    <a:lnTo>
                      <a:pt x="29870" y="47274"/>
                    </a:lnTo>
                    <a:lnTo>
                      <a:pt x="21591" y="47274"/>
                    </a:lnTo>
                    <a:lnTo>
                      <a:pt x="6375" y="5328"/>
                    </a:lnTo>
                    <a:cubicBezTo>
                      <a:pt x="4221" y="5069"/>
                      <a:pt x="2090" y="4647"/>
                      <a:pt x="0" y="4067"/>
                    </a:cubicBezTo>
                    <a:lnTo>
                      <a:pt x="0" y="0"/>
                    </a:lnTo>
                    <a:lnTo>
                      <a:pt x="21591" y="0"/>
                    </a:lnTo>
                    <a:lnTo>
                      <a:pt x="21591" y="4092"/>
                    </a:lnTo>
                    <a:cubicBezTo>
                      <a:pt x="19189" y="4712"/>
                      <a:pt x="16740" y="5133"/>
                      <a:pt x="14270" y="5354"/>
                    </a:cubicBezTo>
                    <a:lnTo>
                      <a:pt x="23211" y="31579"/>
                    </a:lnTo>
                    <a:cubicBezTo>
                      <a:pt x="24258" y="34530"/>
                      <a:pt x="25103" y="37286"/>
                      <a:pt x="25872" y="40142"/>
                    </a:cubicBezTo>
                    <a:lnTo>
                      <a:pt x="26061" y="40142"/>
                    </a:lnTo>
                    <a:cubicBezTo>
                      <a:pt x="26825" y="37380"/>
                      <a:pt x="27682" y="34435"/>
                      <a:pt x="28634" y="31768"/>
                    </a:cubicBezTo>
                    <a:lnTo>
                      <a:pt x="37954" y="5328"/>
                    </a:lnTo>
                    <a:cubicBezTo>
                      <a:pt x="35482" y="5124"/>
                      <a:pt x="33032" y="4702"/>
                      <a:pt x="30633" y="4067"/>
                    </a:cubicBezTo>
                    <a:lnTo>
                      <a:pt x="30633" y="0"/>
                    </a:lnTo>
                    <a:lnTo>
                      <a:pt x="51839" y="0"/>
                    </a:lnTo>
                    <a:lnTo>
                      <a:pt x="51839" y="4092"/>
                    </a:lnTo>
                    <a:cubicBezTo>
                      <a:pt x="49748" y="4664"/>
                      <a:pt x="47617" y="5077"/>
                      <a:pt x="45464" y="5328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22" name="Google Shape;4322;p25"/>
              <p:cNvSpPr/>
              <p:nvPr/>
            </p:nvSpPr>
            <p:spPr>
              <a:xfrm>
                <a:off x="9061569" y="4660791"/>
                <a:ext cx="39192" cy="48992"/>
              </a:xfrm>
              <a:custGeom>
                <a:rect b="b" l="l" r="r" t="t"/>
                <a:pathLst>
                  <a:path extrusionOk="0" h="48992" w="39192">
                    <a:moveTo>
                      <a:pt x="39001" y="23022"/>
                    </a:moveTo>
                    <a:lnTo>
                      <a:pt x="7422" y="23022"/>
                    </a:lnTo>
                    <a:cubicBezTo>
                      <a:pt x="6943" y="37191"/>
                      <a:pt x="12555" y="43093"/>
                      <a:pt x="23117" y="43093"/>
                    </a:cubicBezTo>
                    <a:cubicBezTo>
                      <a:pt x="28060" y="43093"/>
                      <a:pt x="33294" y="41832"/>
                      <a:pt x="36813" y="40048"/>
                    </a:cubicBezTo>
                    <a:lnTo>
                      <a:pt x="37475" y="46133"/>
                    </a:lnTo>
                    <a:cubicBezTo>
                      <a:pt x="32512" y="48089"/>
                      <a:pt x="27215" y="49059"/>
                      <a:pt x="21881" y="48989"/>
                    </a:cubicBezTo>
                    <a:cubicBezTo>
                      <a:pt x="7611" y="48989"/>
                      <a:pt x="0" y="41283"/>
                      <a:pt x="0" y="24731"/>
                    </a:cubicBezTo>
                    <a:cubicBezTo>
                      <a:pt x="0" y="10562"/>
                      <a:pt x="7611" y="0"/>
                      <a:pt x="20740" y="0"/>
                    </a:cubicBezTo>
                    <a:cubicBezTo>
                      <a:pt x="33767" y="0"/>
                      <a:pt x="39190" y="9036"/>
                      <a:pt x="39190" y="19504"/>
                    </a:cubicBezTo>
                    <a:cubicBezTo>
                      <a:pt x="39207" y="20679"/>
                      <a:pt x="39144" y="21855"/>
                      <a:pt x="39001" y="23022"/>
                    </a:cubicBezTo>
                    <a:close/>
                    <a:moveTo>
                      <a:pt x="20355" y="5423"/>
                    </a:moveTo>
                    <a:cubicBezTo>
                      <a:pt x="13696" y="5423"/>
                      <a:pt x="8942" y="10272"/>
                      <a:pt x="7800" y="17694"/>
                    </a:cubicBezTo>
                    <a:lnTo>
                      <a:pt x="31762" y="17694"/>
                    </a:lnTo>
                    <a:cubicBezTo>
                      <a:pt x="31957" y="10373"/>
                      <a:pt x="27588" y="5423"/>
                      <a:pt x="20355" y="5423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23" name="Google Shape;4323;p25"/>
              <p:cNvSpPr/>
              <p:nvPr/>
            </p:nvSpPr>
            <p:spPr>
              <a:xfrm>
                <a:off x="9108326" y="4660669"/>
                <a:ext cx="32058" cy="48253"/>
              </a:xfrm>
              <a:custGeom>
                <a:rect b="b" l="l" r="r" t="t"/>
                <a:pathLst>
                  <a:path extrusionOk="0" h="48253" w="32058">
                    <a:moveTo>
                      <a:pt x="31806" y="7134"/>
                    </a:moveTo>
                    <a:cubicBezTo>
                      <a:pt x="20393" y="5425"/>
                      <a:pt x="15411" y="13440"/>
                      <a:pt x="15411" y="29299"/>
                    </a:cubicBezTo>
                    <a:lnTo>
                      <a:pt x="15411" y="42900"/>
                    </a:lnTo>
                    <a:cubicBezTo>
                      <a:pt x="18198" y="43106"/>
                      <a:pt x="20960" y="43528"/>
                      <a:pt x="23684" y="44161"/>
                    </a:cubicBezTo>
                    <a:lnTo>
                      <a:pt x="23684" y="48254"/>
                    </a:lnTo>
                    <a:lnTo>
                      <a:pt x="0" y="48254"/>
                    </a:lnTo>
                    <a:lnTo>
                      <a:pt x="0" y="44161"/>
                    </a:lnTo>
                    <a:cubicBezTo>
                      <a:pt x="2724" y="43529"/>
                      <a:pt x="5492" y="43107"/>
                      <a:pt x="8279" y="42900"/>
                    </a:cubicBezTo>
                    <a:lnTo>
                      <a:pt x="8279" y="6686"/>
                    </a:lnTo>
                    <a:cubicBezTo>
                      <a:pt x="5997" y="6308"/>
                      <a:pt x="2762" y="5923"/>
                      <a:pt x="0" y="5734"/>
                    </a:cubicBezTo>
                    <a:lnTo>
                      <a:pt x="0" y="1648"/>
                    </a:lnTo>
                    <a:cubicBezTo>
                      <a:pt x="5082" y="1032"/>
                      <a:pt x="10203" y="809"/>
                      <a:pt x="15317" y="980"/>
                    </a:cubicBezTo>
                    <a:cubicBezTo>
                      <a:pt x="15272" y="4969"/>
                      <a:pt x="14888" y="8947"/>
                      <a:pt x="14175" y="12872"/>
                    </a:cubicBezTo>
                    <a:lnTo>
                      <a:pt x="14364" y="12967"/>
                    </a:lnTo>
                    <a:cubicBezTo>
                      <a:pt x="16256" y="6031"/>
                      <a:pt x="21219" y="-1019"/>
                      <a:pt x="32058" y="122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24" name="Google Shape;4324;p25"/>
              <p:cNvSpPr/>
              <p:nvPr/>
            </p:nvSpPr>
            <p:spPr>
              <a:xfrm>
                <a:off x="9146999" y="4660772"/>
                <a:ext cx="31270" cy="49007"/>
              </a:xfrm>
              <a:custGeom>
                <a:rect b="b" l="l" r="r" t="t"/>
                <a:pathLst>
                  <a:path extrusionOk="0" h="49007" w="31270">
                    <a:moveTo>
                      <a:pt x="11483" y="49008"/>
                    </a:moveTo>
                    <a:cubicBezTo>
                      <a:pt x="7901" y="48992"/>
                      <a:pt x="4332" y="48609"/>
                      <a:pt x="826" y="47867"/>
                    </a:cubicBezTo>
                    <a:lnTo>
                      <a:pt x="826" y="34625"/>
                    </a:lnTo>
                    <a:lnTo>
                      <a:pt x="5108" y="34625"/>
                    </a:lnTo>
                    <a:cubicBezTo>
                      <a:pt x="5669" y="37264"/>
                      <a:pt x="6091" y="39930"/>
                      <a:pt x="6369" y="42614"/>
                    </a:cubicBezTo>
                    <a:cubicBezTo>
                      <a:pt x="8342" y="43006"/>
                      <a:pt x="10354" y="43198"/>
                      <a:pt x="12366" y="43188"/>
                    </a:cubicBezTo>
                    <a:cubicBezTo>
                      <a:pt x="19302" y="43188"/>
                      <a:pt x="24063" y="40035"/>
                      <a:pt x="24063" y="34990"/>
                    </a:cubicBezTo>
                    <a:cubicBezTo>
                      <a:pt x="24063" y="23640"/>
                      <a:pt x="0" y="30614"/>
                      <a:pt x="0" y="13873"/>
                    </a:cubicBezTo>
                    <a:cubicBezTo>
                      <a:pt x="0" y="5877"/>
                      <a:pt x="6564" y="0"/>
                      <a:pt x="18545" y="0"/>
                    </a:cubicBezTo>
                    <a:cubicBezTo>
                      <a:pt x="22001" y="45"/>
                      <a:pt x="25444" y="500"/>
                      <a:pt x="28792" y="1356"/>
                    </a:cubicBezTo>
                    <a:lnTo>
                      <a:pt x="28792" y="14005"/>
                    </a:lnTo>
                    <a:lnTo>
                      <a:pt x="24611" y="14005"/>
                    </a:lnTo>
                    <a:cubicBezTo>
                      <a:pt x="24006" y="11375"/>
                      <a:pt x="23583" y="8705"/>
                      <a:pt x="23350" y="6016"/>
                    </a:cubicBezTo>
                    <a:cubicBezTo>
                      <a:pt x="21477" y="5669"/>
                      <a:pt x="19579" y="5477"/>
                      <a:pt x="17675" y="5442"/>
                    </a:cubicBezTo>
                    <a:cubicBezTo>
                      <a:pt x="10739" y="5442"/>
                      <a:pt x="7207" y="8393"/>
                      <a:pt x="7207" y="13053"/>
                    </a:cubicBezTo>
                    <a:cubicBezTo>
                      <a:pt x="7207" y="24561"/>
                      <a:pt x="31270" y="17996"/>
                      <a:pt x="31270" y="33981"/>
                    </a:cubicBezTo>
                    <a:cubicBezTo>
                      <a:pt x="31264" y="42255"/>
                      <a:pt x="23873" y="49008"/>
                      <a:pt x="11483" y="49008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25" name="Google Shape;4325;p25"/>
              <p:cNvSpPr/>
              <p:nvPr/>
            </p:nvSpPr>
            <p:spPr>
              <a:xfrm>
                <a:off x="9186347" y="4643337"/>
                <a:ext cx="23507" cy="65610"/>
              </a:xfrm>
              <a:custGeom>
                <a:rect b="b" l="l" r="r" t="t"/>
                <a:pathLst>
                  <a:path extrusionOk="0" h="65610" w="23507">
                    <a:moveTo>
                      <a:pt x="0" y="65586"/>
                    </a:moveTo>
                    <a:lnTo>
                      <a:pt x="0" y="61493"/>
                    </a:lnTo>
                    <a:cubicBezTo>
                      <a:pt x="2724" y="60861"/>
                      <a:pt x="5486" y="60439"/>
                      <a:pt x="8273" y="60232"/>
                    </a:cubicBezTo>
                    <a:lnTo>
                      <a:pt x="8273" y="24018"/>
                    </a:lnTo>
                    <a:cubicBezTo>
                      <a:pt x="5990" y="23640"/>
                      <a:pt x="2756" y="23255"/>
                      <a:pt x="0" y="23066"/>
                    </a:cubicBezTo>
                    <a:lnTo>
                      <a:pt x="0" y="18980"/>
                    </a:lnTo>
                    <a:cubicBezTo>
                      <a:pt x="5114" y="18361"/>
                      <a:pt x="10272" y="18138"/>
                      <a:pt x="15424" y="18312"/>
                    </a:cubicBezTo>
                    <a:lnTo>
                      <a:pt x="15424" y="60257"/>
                    </a:lnTo>
                    <a:cubicBezTo>
                      <a:pt x="18148" y="60464"/>
                      <a:pt x="20853" y="60885"/>
                      <a:pt x="23508" y="61518"/>
                    </a:cubicBezTo>
                    <a:lnTo>
                      <a:pt x="23508" y="65611"/>
                    </a:lnTo>
                    <a:close/>
                    <a:moveTo>
                      <a:pt x="11893" y="9749"/>
                    </a:moveTo>
                    <a:cubicBezTo>
                      <a:pt x="9225" y="9815"/>
                      <a:pt x="7012" y="7707"/>
                      <a:pt x="6943" y="5040"/>
                    </a:cubicBezTo>
                    <a:cubicBezTo>
                      <a:pt x="6943" y="4993"/>
                      <a:pt x="6943" y="4946"/>
                      <a:pt x="6943" y="4900"/>
                    </a:cubicBezTo>
                    <a:cubicBezTo>
                      <a:pt x="6943" y="2194"/>
                      <a:pt x="9137" y="0"/>
                      <a:pt x="11842" y="0"/>
                    </a:cubicBezTo>
                    <a:cubicBezTo>
                      <a:pt x="14547" y="0"/>
                      <a:pt x="16742" y="2194"/>
                      <a:pt x="16742" y="4900"/>
                    </a:cubicBezTo>
                    <a:cubicBezTo>
                      <a:pt x="16767" y="7553"/>
                      <a:pt x="14636" y="9724"/>
                      <a:pt x="11981" y="9749"/>
                    </a:cubicBezTo>
                    <a:cubicBezTo>
                      <a:pt x="11949" y="9749"/>
                      <a:pt x="11924" y="9749"/>
                      <a:pt x="11893" y="9749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26" name="Google Shape;4326;p25"/>
              <p:cNvSpPr/>
              <p:nvPr/>
            </p:nvSpPr>
            <p:spPr>
              <a:xfrm>
                <a:off x="9216116" y="4639428"/>
                <a:ext cx="48238" cy="70352"/>
              </a:xfrm>
              <a:custGeom>
                <a:rect b="b" l="l" r="r" t="t"/>
                <a:pathLst>
                  <a:path extrusionOk="0" h="70352" w="48238">
                    <a:moveTo>
                      <a:pt x="33004" y="69495"/>
                    </a:moveTo>
                    <a:cubicBezTo>
                      <a:pt x="33010" y="66054"/>
                      <a:pt x="33294" y="62618"/>
                      <a:pt x="33862" y="59223"/>
                    </a:cubicBezTo>
                    <a:lnTo>
                      <a:pt x="33673" y="59129"/>
                    </a:lnTo>
                    <a:cubicBezTo>
                      <a:pt x="31012" y="65882"/>
                      <a:pt x="25015" y="70353"/>
                      <a:pt x="17404" y="70353"/>
                    </a:cubicBezTo>
                    <a:cubicBezTo>
                      <a:pt x="5707" y="70353"/>
                      <a:pt x="0" y="61790"/>
                      <a:pt x="0" y="47999"/>
                    </a:cubicBezTo>
                    <a:cubicBezTo>
                      <a:pt x="0" y="31163"/>
                      <a:pt x="9509" y="21654"/>
                      <a:pt x="24252" y="21654"/>
                    </a:cubicBezTo>
                    <a:cubicBezTo>
                      <a:pt x="27014" y="21654"/>
                      <a:pt x="29769" y="21843"/>
                      <a:pt x="33004" y="22127"/>
                    </a:cubicBezTo>
                    <a:lnTo>
                      <a:pt x="33004" y="5763"/>
                    </a:lnTo>
                    <a:cubicBezTo>
                      <a:pt x="30721" y="5385"/>
                      <a:pt x="27487" y="5007"/>
                      <a:pt x="24731" y="4818"/>
                    </a:cubicBezTo>
                    <a:lnTo>
                      <a:pt x="24731" y="725"/>
                    </a:lnTo>
                    <a:cubicBezTo>
                      <a:pt x="29807" y="107"/>
                      <a:pt x="34927" y="-116"/>
                      <a:pt x="40041" y="57"/>
                    </a:cubicBezTo>
                    <a:lnTo>
                      <a:pt x="40041" y="63789"/>
                    </a:lnTo>
                    <a:cubicBezTo>
                      <a:pt x="42324" y="64167"/>
                      <a:pt x="45559" y="64551"/>
                      <a:pt x="48239" y="64741"/>
                    </a:cubicBezTo>
                    <a:lnTo>
                      <a:pt x="48239" y="68833"/>
                    </a:lnTo>
                    <a:cubicBezTo>
                      <a:pt x="43188" y="69449"/>
                      <a:pt x="38093" y="69670"/>
                      <a:pt x="33004" y="69495"/>
                    </a:cubicBezTo>
                    <a:close/>
                    <a:moveTo>
                      <a:pt x="33004" y="28401"/>
                    </a:moveTo>
                    <a:cubicBezTo>
                      <a:pt x="29952" y="27660"/>
                      <a:pt x="26825" y="27277"/>
                      <a:pt x="23684" y="27260"/>
                    </a:cubicBezTo>
                    <a:cubicBezTo>
                      <a:pt x="13980" y="27260"/>
                      <a:pt x="7510" y="33162"/>
                      <a:pt x="7510" y="47438"/>
                    </a:cubicBezTo>
                    <a:cubicBezTo>
                      <a:pt x="7510" y="58094"/>
                      <a:pt x="11130" y="64463"/>
                      <a:pt x="18930" y="64463"/>
                    </a:cubicBezTo>
                    <a:cubicBezTo>
                      <a:pt x="28344" y="64463"/>
                      <a:pt x="33004" y="53428"/>
                      <a:pt x="33004" y="45054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27" name="Google Shape;4327;p25"/>
              <p:cNvSpPr/>
              <p:nvPr/>
            </p:nvSpPr>
            <p:spPr>
              <a:xfrm>
                <a:off x="9271083" y="4660823"/>
                <a:ext cx="44013" cy="48957"/>
              </a:xfrm>
              <a:custGeom>
                <a:rect b="b" l="l" r="r" t="t"/>
                <a:pathLst>
                  <a:path extrusionOk="0" h="48957" w="44013">
                    <a:moveTo>
                      <a:pt x="29107" y="48100"/>
                    </a:moveTo>
                    <a:cubicBezTo>
                      <a:pt x="29107" y="44487"/>
                      <a:pt x="29107" y="40874"/>
                      <a:pt x="29580" y="38112"/>
                    </a:cubicBezTo>
                    <a:lnTo>
                      <a:pt x="29391" y="38112"/>
                    </a:lnTo>
                    <a:cubicBezTo>
                      <a:pt x="27108" y="44108"/>
                      <a:pt x="21023" y="48958"/>
                      <a:pt x="12939" y="48958"/>
                    </a:cubicBezTo>
                    <a:cubicBezTo>
                      <a:pt x="5423" y="48958"/>
                      <a:pt x="0" y="44960"/>
                      <a:pt x="0" y="37443"/>
                    </a:cubicBezTo>
                    <a:cubicBezTo>
                      <a:pt x="0" y="27556"/>
                      <a:pt x="10272" y="20897"/>
                      <a:pt x="28722" y="20803"/>
                    </a:cubicBezTo>
                    <a:lnTo>
                      <a:pt x="28722" y="16805"/>
                    </a:lnTo>
                    <a:cubicBezTo>
                      <a:pt x="28722" y="9578"/>
                      <a:pt x="26251" y="5675"/>
                      <a:pt x="18072" y="5675"/>
                    </a:cubicBezTo>
                    <a:cubicBezTo>
                      <a:pt x="14894" y="5675"/>
                      <a:pt x="11729" y="6100"/>
                      <a:pt x="8658" y="6936"/>
                    </a:cubicBezTo>
                    <a:cubicBezTo>
                      <a:pt x="8374" y="9509"/>
                      <a:pt x="7895" y="12359"/>
                      <a:pt x="7397" y="15216"/>
                    </a:cubicBezTo>
                    <a:lnTo>
                      <a:pt x="3020" y="15216"/>
                    </a:lnTo>
                    <a:lnTo>
                      <a:pt x="3020" y="2566"/>
                    </a:lnTo>
                    <a:cubicBezTo>
                      <a:pt x="7397" y="952"/>
                      <a:pt x="12819" y="0"/>
                      <a:pt x="19188" y="0"/>
                    </a:cubicBezTo>
                    <a:cubicBezTo>
                      <a:pt x="32222" y="0"/>
                      <a:pt x="35930" y="6470"/>
                      <a:pt x="35930" y="15411"/>
                    </a:cubicBezTo>
                    <a:lnTo>
                      <a:pt x="35930" y="42425"/>
                    </a:lnTo>
                    <a:cubicBezTo>
                      <a:pt x="38213" y="42803"/>
                      <a:pt x="41353" y="43188"/>
                      <a:pt x="44014" y="43377"/>
                    </a:cubicBezTo>
                    <a:lnTo>
                      <a:pt x="44014" y="47469"/>
                    </a:lnTo>
                    <a:cubicBezTo>
                      <a:pt x="39070" y="48067"/>
                      <a:pt x="34082" y="48277"/>
                      <a:pt x="29107" y="48100"/>
                    </a:cubicBezTo>
                    <a:close/>
                    <a:moveTo>
                      <a:pt x="28722" y="26030"/>
                    </a:moveTo>
                    <a:cubicBezTo>
                      <a:pt x="11413" y="26030"/>
                      <a:pt x="7132" y="31358"/>
                      <a:pt x="7132" y="36119"/>
                    </a:cubicBezTo>
                    <a:cubicBezTo>
                      <a:pt x="7132" y="40394"/>
                      <a:pt x="10177" y="43156"/>
                      <a:pt x="14837" y="43156"/>
                    </a:cubicBezTo>
                    <a:cubicBezTo>
                      <a:pt x="23211" y="43156"/>
                      <a:pt x="28710" y="34877"/>
                      <a:pt x="28710" y="26698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28" name="Google Shape;4328;p25"/>
              <p:cNvSpPr/>
              <p:nvPr/>
            </p:nvSpPr>
            <p:spPr>
              <a:xfrm>
                <a:off x="9321396" y="4639428"/>
                <a:ext cx="48238" cy="70352"/>
              </a:xfrm>
              <a:custGeom>
                <a:rect b="b" l="l" r="r" t="t"/>
                <a:pathLst>
                  <a:path extrusionOk="0" h="70352" w="48238">
                    <a:moveTo>
                      <a:pt x="33004" y="69495"/>
                    </a:moveTo>
                    <a:cubicBezTo>
                      <a:pt x="33004" y="66053"/>
                      <a:pt x="33294" y="62617"/>
                      <a:pt x="33862" y="59223"/>
                    </a:cubicBezTo>
                    <a:lnTo>
                      <a:pt x="33666" y="59129"/>
                    </a:lnTo>
                    <a:cubicBezTo>
                      <a:pt x="31005" y="65882"/>
                      <a:pt x="25015" y="70353"/>
                      <a:pt x="17404" y="70353"/>
                    </a:cubicBezTo>
                    <a:cubicBezTo>
                      <a:pt x="5707" y="70353"/>
                      <a:pt x="0" y="61790"/>
                      <a:pt x="0" y="47999"/>
                    </a:cubicBezTo>
                    <a:cubicBezTo>
                      <a:pt x="0" y="31163"/>
                      <a:pt x="9509" y="21654"/>
                      <a:pt x="24252" y="21654"/>
                    </a:cubicBezTo>
                    <a:cubicBezTo>
                      <a:pt x="27007" y="21654"/>
                      <a:pt x="29769" y="21843"/>
                      <a:pt x="33004" y="22127"/>
                    </a:cubicBezTo>
                    <a:lnTo>
                      <a:pt x="33004" y="5763"/>
                    </a:lnTo>
                    <a:cubicBezTo>
                      <a:pt x="30722" y="5385"/>
                      <a:pt x="27487" y="5007"/>
                      <a:pt x="24725" y="4817"/>
                    </a:cubicBezTo>
                    <a:lnTo>
                      <a:pt x="24725" y="725"/>
                    </a:lnTo>
                    <a:cubicBezTo>
                      <a:pt x="29807" y="107"/>
                      <a:pt x="34927" y="-116"/>
                      <a:pt x="40041" y="57"/>
                    </a:cubicBezTo>
                    <a:lnTo>
                      <a:pt x="40041" y="63788"/>
                    </a:lnTo>
                    <a:cubicBezTo>
                      <a:pt x="42324" y="64167"/>
                      <a:pt x="45559" y="64551"/>
                      <a:pt x="48239" y="64741"/>
                    </a:cubicBezTo>
                    <a:lnTo>
                      <a:pt x="48239" y="68833"/>
                    </a:lnTo>
                    <a:cubicBezTo>
                      <a:pt x="43188" y="69448"/>
                      <a:pt x="38093" y="69670"/>
                      <a:pt x="33004" y="69495"/>
                    </a:cubicBezTo>
                    <a:close/>
                    <a:moveTo>
                      <a:pt x="33004" y="28401"/>
                    </a:moveTo>
                    <a:cubicBezTo>
                      <a:pt x="29952" y="27660"/>
                      <a:pt x="26818" y="27277"/>
                      <a:pt x="23678" y="27260"/>
                    </a:cubicBezTo>
                    <a:cubicBezTo>
                      <a:pt x="13980" y="27260"/>
                      <a:pt x="7510" y="33162"/>
                      <a:pt x="7510" y="47438"/>
                    </a:cubicBezTo>
                    <a:cubicBezTo>
                      <a:pt x="7510" y="58094"/>
                      <a:pt x="11130" y="64463"/>
                      <a:pt x="18923" y="64463"/>
                    </a:cubicBezTo>
                    <a:cubicBezTo>
                      <a:pt x="28344" y="64463"/>
                      <a:pt x="33004" y="53428"/>
                      <a:pt x="33004" y="45054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29" name="Google Shape;4329;p25"/>
              <p:cNvSpPr/>
              <p:nvPr/>
            </p:nvSpPr>
            <p:spPr>
              <a:xfrm>
                <a:off x="8858506" y="4734246"/>
                <a:ext cx="47841" cy="65819"/>
              </a:xfrm>
              <a:custGeom>
                <a:rect b="b" l="l" r="r" t="t"/>
                <a:pathLst>
                  <a:path extrusionOk="0" h="65819" w="47841">
                    <a:moveTo>
                      <a:pt x="38068" y="20128"/>
                    </a:moveTo>
                    <a:cubicBezTo>
                      <a:pt x="37494" y="17183"/>
                      <a:pt x="37115" y="14516"/>
                      <a:pt x="36806" y="12044"/>
                    </a:cubicBezTo>
                    <a:cubicBezTo>
                      <a:pt x="34685" y="11563"/>
                      <a:pt x="32519" y="11307"/>
                      <a:pt x="30343" y="11281"/>
                    </a:cubicBezTo>
                    <a:cubicBezTo>
                      <a:pt x="19623" y="11281"/>
                      <a:pt x="13696" y="19844"/>
                      <a:pt x="13696" y="32720"/>
                    </a:cubicBezTo>
                    <a:cubicBezTo>
                      <a:pt x="13696" y="46322"/>
                      <a:pt x="19119" y="54311"/>
                      <a:pt x="33477" y="54311"/>
                    </a:cubicBezTo>
                    <a:cubicBezTo>
                      <a:pt x="38137" y="54274"/>
                      <a:pt x="42750" y="53370"/>
                      <a:pt x="47078" y="51644"/>
                    </a:cubicBezTo>
                    <a:lnTo>
                      <a:pt x="47841" y="63063"/>
                    </a:lnTo>
                    <a:cubicBezTo>
                      <a:pt x="42313" y="64869"/>
                      <a:pt x="36537" y="65800"/>
                      <a:pt x="30721" y="65819"/>
                    </a:cubicBezTo>
                    <a:cubicBezTo>
                      <a:pt x="10083" y="65819"/>
                      <a:pt x="0" y="54027"/>
                      <a:pt x="0" y="34808"/>
                    </a:cubicBezTo>
                    <a:cubicBezTo>
                      <a:pt x="0" y="13999"/>
                      <a:pt x="10720" y="0"/>
                      <a:pt x="32626" y="0"/>
                    </a:cubicBezTo>
                    <a:cubicBezTo>
                      <a:pt x="37593" y="-8"/>
                      <a:pt x="42545" y="549"/>
                      <a:pt x="47387" y="1658"/>
                    </a:cubicBezTo>
                    <a:lnTo>
                      <a:pt x="47387" y="20109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30" name="Google Shape;4330;p25"/>
              <p:cNvSpPr/>
              <p:nvPr/>
            </p:nvSpPr>
            <p:spPr>
              <a:xfrm>
                <a:off x="8913958" y="4750685"/>
                <a:ext cx="47286" cy="49348"/>
              </a:xfrm>
              <a:custGeom>
                <a:rect b="b" l="l" r="r" t="t"/>
                <a:pathLst>
                  <a:path extrusionOk="0" h="49348" w="47286">
                    <a:moveTo>
                      <a:pt x="28262" y="48491"/>
                    </a:moveTo>
                    <a:cubicBezTo>
                      <a:pt x="28223" y="45788"/>
                      <a:pt x="28381" y="43086"/>
                      <a:pt x="28735" y="40407"/>
                    </a:cubicBezTo>
                    <a:lnTo>
                      <a:pt x="28641" y="40312"/>
                    </a:lnTo>
                    <a:cubicBezTo>
                      <a:pt x="26358" y="45641"/>
                      <a:pt x="20557" y="49348"/>
                      <a:pt x="13507" y="49348"/>
                    </a:cubicBezTo>
                    <a:cubicBezTo>
                      <a:pt x="4944" y="49348"/>
                      <a:pt x="0" y="44499"/>
                      <a:pt x="0" y="36888"/>
                    </a:cubicBezTo>
                    <a:cubicBezTo>
                      <a:pt x="0" y="25570"/>
                      <a:pt x="11224" y="19958"/>
                      <a:pt x="27297" y="19768"/>
                    </a:cubicBezTo>
                    <a:lnTo>
                      <a:pt x="27297" y="16912"/>
                    </a:lnTo>
                    <a:cubicBezTo>
                      <a:pt x="27297" y="11867"/>
                      <a:pt x="25299" y="9307"/>
                      <a:pt x="18640" y="9307"/>
                    </a:cubicBezTo>
                    <a:cubicBezTo>
                      <a:pt x="16392" y="9293"/>
                      <a:pt x="14153" y="9579"/>
                      <a:pt x="11981" y="10158"/>
                    </a:cubicBezTo>
                    <a:cubicBezTo>
                      <a:pt x="11792" y="12050"/>
                      <a:pt x="11413" y="14251"/>
                      <a:pt x="11035" y="16344"/>
                    </a:cubicBezTo>
                    <a:lnTo>
                      <a:pt x="3342" y="16344"/>
                    </a:lnTo>
                    <a:lnTo>
                      <a:pt x="3342" y="2472"/>
                    </a:lnTo>
                    <a:cubicBezTo>
                      <a:pt x="8715" y="877"/>
                      <a:pt x="14284" y="45"/>
                      <a:pt x="19888" y="0"/>
                    </a:cubicBezTo>
                    <a:cubicBezTo>
                      <a:pt x="35205" y="0"/>
                      <a:pt x="39486" y="6186"/>
                      <a:pt x="39486" y="16552"/>
                    </a:cubicBezTo>
                    <a:lnTo>
                      <a:pt x="39486" y="39095"/>
                    </a:lnTo>
                    <a:cubicBezTo>
                      <a:pt x="41769" y="39474"/>
                      <a:pt x="44815" y="39858"/>
                      <a:pt x="47287" y="40048"/>
                    </a:cubicBezTo>
                    <a:lnTo>
                      <a:pt x="47287" y="47753"/>
                    </a:lnTo>
                    <a:cubicBezTo>
                      <a:pt x="40970" y="48440"/>
                      <a:pt x="34613" y="48687"/>
                      <a:pt x="28262" y="48491"/>
                    </a:cubicBezTo>
                    <a:close/>
                    <a:moveTo>
                      <a:pt x="27310" y="27682"/>
                    </a:moveTo>
                    <a:cubicBezTo>
                      <a:pt x="15897" y="27682"/>
                      <a:pt x="11615" y="30532"/>
                      <a:pt x="11615" y="35098"/>
                    </a:cubicBezTo>
                    <a:cubicBezTo>
                      <a:pt x="11615" y="38143"/>
                      <a:pt x="13709" y="40142"/>
                      <a:pt x="17227" y="40142"/>
                    </a:cubicBezTo>
                    <a:cubicBezTo>
                      <a:pt x="23218" y="40142"/>
                      <a:pt x="27316" y="34530"/>
                      <a:pt x="27316" y="28729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31" name="Google Shape;4331;p25"/>
              <p:cNvSpPr/>
              <p:nvPr/>
            </p:nvSpPr>
            <p:spPr>
              <a:xfrm>
                <a:off x="8962361" y="4734013"/>
                <a:ext cx="31787" cy="66020"/>
              </a:xfrm>
              <a:custGeom>
                <a:rect b="b" l="l" r="r" t="t"/>
                <a:pathLst>
                  <a:path extrusionOk="0" h="66020" w="31787">
                    <a:moveTo>
                      <a:pt x="21893" y="66021"/>
                    </a:moveTo>
                    <a:cubicBezTo>
                      <a:pt x="11432" y="66021"/>
                      <a:pt x="8197" y="62237"/>
                      <a:pt x="8197" y="51183"/>
                    </a:cubicBezTo>
                    <a:lnTo>
                      <a:pt x="8197" y="27222"/>
                    </a:lnTo>
                    <a:lnTo>
                      <a:pt x="0" y="27222"/>
                    </a:lnTo>
                    <a:lnTo>
                      <a:pt x="0" y="17795"/>
                    </a:lnTo>
                    <a:lnTo>
                      <a:pt x="8084" y="17795"/>
                    </a:lnTo>
                    <a:lnTo>
                      <a:pt x="8084" y="3241"/>
                    </a:lnTo>
                    <a:lnTo>
                      <a:pt x="20279" y="0"/>
                    </a:lnTo>
                    <a:lnTo>
                      <a:pt x="20279" y="17788"/>
                    </a:lnTo>
                    <a:lnTo>
                      <a:pt x="31787" y="17788"/>
                    </a:lnTo>
                    <a:lnTo>
                      <a:pt x="31787" y="27209"/>
                    </a:lnTo>
                    <a:lnTo>
                      <a:pt x="20279" y="27209"/>
                    </a:lnTo>
                    <a:lnTo>
                      <a:pt x="20279" y="47923"/>
                    </a:lnTo>
                    <a:cubicBezTo>
                      <a:pt x="20279" y="54008"/>
                      <a:pt x="21704" y="55724"/>
                      <a:pt x="25891" y="55724"/>
                    </a:cubicBezTo>
                    <a:cubicBezTo>
                      <a:pt x="27881" y="55724"/>
                      <a:pt x="29863" y="55468"/>
                      <a:pt x="31787" y="54961"/>
                    </a:cubicBezTo>
                    <a:lnTo>
                      <a:pt x="31787" y="64760"/>
                    </a:lnTo>
                    <a:cubicBezTo>
                      <a:pt x="28551" y="65572"/>
                      <a:pt x="25230" y="65995"/>
                      <a:pt x="21893" y="66021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32" name="Google Shape;4332;p25"/>
              <p:cNvSpPr/>
              <p:nvPr/>
            </p:nvSpPr>
            <p:spPr>
              <a:xfrm>
                <a:off x="9000618" y="4728130"/>
                <a:ext cx="46227" cy="71903"/>
              </a:xfrm>
              <a:custGeom>
                <a:rect b="b" l="l" r="r" t="t"/>
                <a:pathLst>
                  <a:path extrusionOk="0" h="71903" w="46227">
                    <a:moveTo>
                      <a:pt x="22070" y="71904"/>
                    </a:moveTo>
                    <a:cubicBezTo>
                      <a:pt x="8658" y="71904"/>
                      <a:pt x="0" y="64968"/>
                      <a:pt x="0" y="48125"/>
                    </a:cubicBezTo>
                    <a:cubicBezTo>
                      <a:pt x="0" y="33382"/>
                      <a:pt x="9793" y="22726"/>
                      <a:pt x="24157" y="22726"/>
                    </a:cubicBezTo>
                    <a:cubicBezTo>
                      <a:pt x="37569" y="22726"/>
                      <a:pt x="46227" y="30148"/>
                      <a:pt x="46227" y="46410"/>
                    </a:cubicBezTo>
                    <a:cubicBezTo>
                      <a:pt x="46215" y="61254"/>
                      <a:pt x="36233" y="71904"/>
                      <a:pt x="22070" y="71904"/>
                    </a:cubicBezTo>
                    <a:close/>
                    <a:moveTo>
                      <a:pt x="23331" y="33004"/>
                    </a:moveTo>
                    <a:cubicBezTo>
                      <a:pt x="17908" y="33004"/>
                      <a:pt x="12580" y="37185"/>
                      <a:pt x="12580" y="46877"/>
                    </a:cubicBezTo>
                    <a:cubicBezTo>
                      <a:pt x="12580" y="56569"/>
                      <a:pt x="16105" y="61525"/>
                      <a:pt x="23142" y="61525"/>
                    </a:cubicBezTo>
                    <a:cubicBezTo>
                      <a:pt x="29132" y="61525"/>
                      <a:pt x="33704" y="56669"/>
                      <a:pt x="33704" y="47066"/>
                    </a:cubicBezTo>
                    <a:cubicBezTo>
                      <a:pt x="33666" y="37948"/>
                      <a:pt x="30431" y="32998"/>
                      <a:pt x="23293" y="32998"/>
                    </a:cubicBezTo>
                    <a:close/>
                    <a:moveTo>
                      <a:pt x="19813" y="17397"/>
                    </a:moveTo>
                    <a:lnTo>
                      <a:pt x="15626" y="10461"/>
                    </a:lnTo>
                    <a:lnTo>
                      <a:pt x="32273" y="0"/>
                    </a:lnTo>
                    <a:lnTo>
                      <a:pt x="37317" y="8374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33" name="Google Shape;4333;p25"/>
              <p:cNvSpPr/>
              <p:nvPr/>
            </p:nvSpPr>
            <p:spPr>
              <a:xfrm>
                <a:off x="9050729" y="4729482"/>
                <a:ext cx="28155" cy="69618"/>
              </a:xfrm>
              <a:custGeom>
                <a:rect b="b" l="l" r="r" t="t"/>
                <a:pathLst>
                  <a:path extrusionOk="0" h="69618" w="28155">
                    <a:moveTo>
                      <a:pt x="28155" y="61913"/>
                    </a:moveTo>
                    <a:lnTo>
                      <a:pt x="28155" y="69619"/>
                    </a:lnTo>
                    <a:lnTo>
                      <a:pt x="0" y="69619"/>
                    </a:lnTo>
                    <a:lnTo>
                      <a:pt x="0" y="61913"/>
                    </a:lnTo>
                    <a:cubicBezTo>
                      <a:pt x="2733" y="61371"/>
                      <a:pt x="5495" y="60990"/>
                      <a:pt x="8273" y="60772"/>
                    </a:cubicBezTo>
                    <a:lnTo>
                      <a:pt x="8273" y="9506"/>
                    </a:lnTo>
                    <a:cubicBezTo>
                      <a:pt x="5990" y="9122"/>
                      <a:pt x="2756" y="8743"/>
                      <a:pt x="0" y="8554"/>
                    </a:cubicBezTo>
                    <a:lnTo>
                      <a:pt x="0" y="924"/>
                    </a:lnTo>
                    <a:cubicBezTo>
                      <a:pt x="6787" y="143"/>
                      <a:pt x="13621" y="-143"/>
                      <a:pt x="20449" y="67"/>
                    </a:cubicBezTo>
                    <a:lnTo>
                      <a:pt x="20449" y="60753"/>
                    </a:lnTo>
                    <a:cubicBezTo>
                      <a:pt x="23041" y="60968"/>
                      <a:pt x="25615" y="61356"/>
                      <a:pt x="28155" y="61913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34" name="Google Shape;4334;p25"/>
              <p:cNvSpPr/>
              <p:nvPr/>
            </p:nvSpPr>
            <p:spPr>
              <a:xfrm>
                <a:off x="9083065" y="4730971"/>
                <a:ext cx="28041" cy="68110"/>
              </a:xfrm>
              <a:custGeom>
                <a:rect b="b" l="l" r="r" t="t"/>
                <a:pathLst>
                  <a:path extrusionOk="0" h="68110" w="28041">
                    <a:moveTo>
                      <a:pt x="0" y="68110"/>
                    </a:moveTo>
                    <a:lnTo>
                      <a:pt x="0" y="60424"/>
                    </a:lnTo>
                    <a:cubicBezTo>
                      <a:pt x="2733" y="59882"/>
                      <a:pt x="5495" y="59501"/>
                      <a:pt x="8273" y="59282"/>
                    </a:cubicBezTo>
                    <a:lnTo>
                      <a:pt x="8273" y="30156"/>
                    </a:lnTo>
                    <a:cubicBezTo>
                      <a:pt x="5990" y="29772"/>
                      <a:pt x="2756" y="29393"/>
                      <a:pt x="0" y="29204"/>
                    </a:cubicBezTo>
                    <a:lnTo>
                      <a:pt x="0" y="21600"/>
                    </a:lnTo>
                    <a:cubicBezTo>
                      <a:pt x="6748" y="20817"/>
                      <a:pt x="13545" y="20531"/>
                      <a:pt x="20336" y="20742"/>
                    </a:cubicBezTo>
                    <a:lnTo>
                      <a:pt x="20336" y="59264"/>
                    </a:lnTo>
                    <a:cubicBezTo>
                      <a:pt x="22926" y="59480"/>
                      <a:pt x="25500" y="59861"/>
                      <a:pt x="28042" y="60405"/>
                    </a:cubicBezTo>
                    <a:lnTo>
                      <a:pt x="28042" y="68110"/>
                    </a:lnTo>
                    <a:close/>
                    <a:moveTo>
                      <a:pt x="14264" y="14752"/>
                    </a:moveTo>
                    <a:cubicBezTo>
                      <a:pt x="10191" y="14623"/>
                      <a:pt x="6994" y="11217"/>
                      <a:pt x="7123" y="7144"/>
                    </a:cubicBezTo>
                    <a:cubicBezTo>
                      <a:pt x="7252" y="3072"/>
                      <a:pt x="10658" y="-125"/>
                      <a:pt x="14730" y="4"/>
                    </a:cubicBezTo>
                    <a:cubicBezTo>
                      <a:pt x="18694" y="129"/>
                      <a:pt x="21849" y="3365"/>
                      <a:pt x="21875" y="7330"/>
                    </a:cubicBezTo>
                    <a:cubicBezTo>
                      <a:pt x="21795" y="11469"/>
                      <a:pt x="18404" y="14777"/>
                      <a:pt x="14264" y="14752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35" name="Google Shape;4335;p25"/>
              <p:cNvSpPr/>
              <p:nvPr/>
            </p:nvSpPr>
            <p:spPr>
              <a:xfrm>
                <a:off x="9116158" y="4750950"/>
                <a:ext cx="36238" cy="48989"/>
              </a:xfrm>
              <a:custGeom>
                <a:rect b="b" l="l" r="r" t="t"/>
                <a:pathLst>
                  <a:path extrusionOk="0" h="48989" w="36238">
                    <a:moveTo>
                      <a:pt x="22638" y="48989"/>
                    </a:moveTo>
                    <a:cubicBezTo>
                      <a:pt x="8847" y="48989"/>
                      <a:pt x="0" y="42141"/>
                      <a:pt x="0" y="26068"/>
                    </a:cubicBezTo>
                    <a:cubicBezTo>
                      <a:pt x="0" y="11325"/>
                      <a:pt x="7611" y="0"/>
                      <a:pt x="24920" y="0"/>
                    </a:cubicBezTo>
                    <a:cubicBezTo>
                      <a:pt x="28660" y="11"/>
                      <a:pt x="32374" y="557"/>
                      <a:pt x="35955" y="1621"/>
                    </a:cubicBezTo>
                    <a:lnTo>
                      <a:pt x="35955" y="16836"/>
                    </a:lnTo>
                    <a:lnTo>
                      <a:pt x="28155" y="16836"/>
                    </a:lnTo>
                    <a:cubicBezTo>
                      <a:pt x="27777" y="14554"/>
                      <a:pt x="27392" y="12460"/>
                      <a:pt x="27203" y="10562"/>
                    </a:cubicBezTo>
                    <a:cubicBezTo>
                      <a:pt x="25935" y="10205"/>
                      <a:pt x="24624" y="10044"/>
                      <a:pt x="23306" y="10083"/>
                    </a:cubicBezTo>
                    <a:cubicBezTo>
                      <a:pt x="16742" y="10083"/>
                      <a:pt x="12656" y="15506"/>
                      <a:pt x="12656" y="24447"/>
                    </a:cubicBezTo>
                    <a:cubicBezTo>
                      <a:pt x="12656" y="33105"/>
                      <a:pt x="15884" y="38433"/>
                      <a:pt x="25399" y="38433"/>
                    </a:cubicBezTo>
                    <a:cubicBezTo>
                      <a:pt x="28836" y="38428"/>
                      <a:pt x="32235" y="37715"/>
                      <a:pt x="35388" y="36340"/>
                    </a:cubicBezTo>
                    <a:lnTo>
                      <a:pt x="36239" y="46801"/>
                    </a:lnTo>
                    <a:cubicBezTo>
                      <a:pt x="31850" y="48251"/>
                      <a:pt x="27260" y="48990"/>
                      <a:pt x="22638" y="48989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36" name="Google Shape;4336;p25"/>
              <p:cNvSpPr/>
              <p:nvPr/>
            </p:nvSpPr>
            <p:spPr>
              <a:xfrm>
                <a:off x="9159043" y="4750685"/>
                <a:ext cx="47273" cy="49348"/>
              </a:xfrm>
              <a:custGeom>
                <a:rect b="b" l="l" r="r" t="t"/>
                <a:pathLst>
                  <a:path extrusionOk="0" h="49348" w="47273">
                    <a:moveTo>
                      <a:pt x="28262" y="48491"/>
                    </a:moveTo>
                    <a:cubicBezTo>
                      <a:pt x="28224" y="45788"/>
                      <a:pt x="28382" y="43086"/>
                      <a:pt x="28735" y="40407"/>
                    </a:cubicBezTo>
                    <a:lnTo>
                      <a:pt x="28641" y="40312"/>
                    </a:lnTo>
                    <a:cubicBezTo>
                      <a:pt x="26358" y="45641"/>
                      <a:pt x="20557" y="49348"/>
                      <a:pt x="13507" y="49348"/>
                    </a:cubicBezTo>
                    <a:cubicBezTo>
                      <a:pt x="4944" y="49348"/>
                      <a:pt x="0" y="44499"/>
                      <a:pt x="0" y="36888"/>
                    </a:cubicBezTo>
                    <a:cubicBezTo>
                      <a:pt x="0" y="25570"/>
                      <a:pt x="11224" y="19958"/>
                      <a:pt x="27297" y="19768"/>
                    </a:cubicBezTo>
                    <a:lnTo>
                      <a:pt x="27297" y="16912"/>
                    </a:lnTo>
                    <a:cubicBezTo>
                      <a:pt x="27297" y="11867"/>
                      <a:pt x="25299" y="9307"/>
                      <a:pt x="18640" y="9307"/>
                    </a:cubicBezTo>
                    <a:cubicBezTo>
                      <a:pt x="16395" y="9293"/>
                      <a:pt x="14150" y="9579"/>
                      <a:pt x="11981" y="10158"/>
                    </a:cubicBezTo>
                    <a:cubicBezTo>
                      <a:pt x="11792" y="12050"/>
                      <a:pt x="11413" y="14251"/>
                      <a:pt x="11029" y="16344"/>
                    </a:cubicBezTo>
                    <a:lnTo>
                      <a:pt x="3329" y="16344"/>
                    </a:lnTo>
                    <a:lnTo>
                      <a:pt x="3329" y="2472"/>
                    </a:lnTo>
                    <a:cubicBezTo>
                      <a:pt x="8702" y="877"/>
                      <a:pt x="14270" y="45"/>
                      <a:pt x="19876" y="0"/>
                    </a:cubicBezTo>
                    <a:cubicBezTo>
                      <a:pt x="35192" y="0"/>
                      <a:pt x="39474" y="6186"/>
                      <a:pt x="39474" y="16552"/>
                    </a:cubicBezTo>
                    <a:lnTo>
                      <a:pt x="39474" y="39095"/>
                    </a:lnTo>
                    <a:cubicBezTo>
                      <a:pt x="41756" y="39474"/>
                      <a:pt x="44796" y="39858"/>
                      <a:pt x="47274" y="40048"/>
                    </a:cubicBezTo>
                    <a:lnTo>
                      <a:pt x="47274" y="47753"/>
                    </a:lnTo>
                    <a:cubicBezTo>
                      <a:pt x="40962" y="48440"/>
                      <a:pt x="34606" y="48686"/>
                      <a:pt x="28262" y="48491"/>
                    </a:cubicBezTo>
                    <a:close/>
                    <a:moveTo>
                      <a:pt x="27310" y="27682"/>
                    </a:moveTo>
                    <a:cubicBezTo>
                      <a:pt x="15897" y="27682"/>
                      <a:pt x="11615" y="30532"/>
                      <a:pt x="11615" y="35098"/>
                    </a:cubicBezTo>
                    <a:cubicBezTo>
                      <a:pt x="11615" y="38143"/>
                      <a:pt x="13709" y="40142"/>
                      <a:pt x="17227" y="40142"/>
                    </a:cubicBezTo>
                    <a:cubicBezTo>
                      <a:pt x="23218" y="40142"/>
                      <a:pt x="27316" y="34530"/>
                      <a:pt x="27316" y="28729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37" name="Google Shape;4337;p25"/>
              <p:cNvSpPr/>
              <p:nvPr/>
            </p:nvSpPr>
            <p:spPr>
              <a:xfrm>
                <a:off x="9232088" y="4729482"/>
                <a:ext cx="50893" cy="70646"/>
              </a:xfrm>
              <a:custGeom>
                <a:rect b="b" l="l" r="r" t="t"/>
                <a:pathLst>
                  <a:path extrusionOk="0" h="70646" w="50893">
                    <a:moveTo>
                      <a:pt x="31768" y="69695"/>
                    </a:moveTo>
                    <a:cubicBezTo>
                      <a:pt x="31781" y="67022"/>
                      <a:pt x="31970" y="64352"/>
                      <a:pt x="32342" y="61705"/>
                    </a:cubicBezTo>
                    <a:lnTo>
                      <a:pt x="32153" y="61705"/>
                    </a:lnTo>
                    <a:cubicBezTo>
                      <a:pt x="29681" y="66939"/>
                      <a:pt x="24447" y="70647"/>
                      <a:pt x="17221" y="70647"/>
                    </a:cubicBezTo>
                    <a:cubicBezTo>
                      <a:pt x="5707" y="70647"/>
                      <a:pt x="0" y="61989"/>
                      <a:pt x="0" y="48488"/>
                    </a:cubicBezTo>
                    <a:cubicBezTo>
                      <a:pt x="0" y="32503"/>
                      <a:pt x="9326" y="21468"/>
                      <a:pt x="25015" y="21468"/>
                    </a:cubicBezTo>
                    <a:cubicBezTo>
                      <a:pt x="27020" y="21455"/>
                      <a:pt x="29025" y="21584"/>
                      <a:pt x="31012" y="21853"/>
                    </a:cubicBezTo>
                    <a:lnTo>
                      <a:pt x="31012" y="9488"/>
                    </a:lnTo>
                    <a:cubicBezTo>
                      <a:pt x="28729" y="9103"/>
                      <a:pt x="25494" y="8725"/>
                      <a:pt x="22738" y="8535"/>
                    </a:cubicBezTo>
                    <a:lnTo>
                      <a:pt x="22738" y="924"/>
                    </a:lnTo>
                    <a:cubicBezTo>
                      <a:pt x="29492" y="143"/>
                      <a:pt x="36296" y="-144"/>
                      <a:pt x="43093" y="67"/>
                    </a:cubicBezTo>
                    <a:lnTo>
                      <a:pt x="43093" y="60280"/>
                    </a:lnTo>
                    <a:cubicBezTo>
                      <a:pt x="45376" y="60658"/>
                      <a:pt x="48516" y="61043"/>
                      <a:pt x="50893" y="61232"/>
                    </a:cubicBezTo>
                    <a:lnTo>
                      <a:pt x="50893" y="68850"/>
                    </a:lnTo>
                    <a:cubicBezTo>
                      <a:pt x="44550" y="69623"/>
                      <a:pt x="38156" y="69906"/>
                      <a:pt x="31768" y="69695"/>
                    </a:cubicBezTo>
                    <a:close/>
                    <a:moveTo>
                      <a:pt x="31012" y="31860"/>
                    </a:moveTo>
                    <a:cubicBezTo>
                      <a:pt x="28918" y="31376"/>
                      <a:pt x="26780" y="31120"/>
                      <a:pt x="24636" y="31097"/>
                    </a:cubicBezTo>
                    <a:cubicBezTo>
                      <a:pt x="17700" y="31097"/>
                      <a:pt x="12750" y="35473"/>
                      <a:pt x="12750" y="47171"/>
                    </a:cubicBezTo>
                    <a:cubicBezTo>
                      <a:pt x="12750" y="55999"/>
                      <a:pt x="15317" y="60583"/>
                      <a:pt x="20834" y="60583"/>
                    </a:cubicBezTo>
                    <a:cubicBezTo>
                      <a:pt x="27203" y="60583"/>
                      <a:pt x="31012" y="53167"/>
                      <a:pt x="31012" y="45077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38" name="Google Shape;4338;p25"/>
              <p:cNvSpPr/>
              <p:nvPr/>
            </p:nvSpPr>
            <p:spPr>
              <a:xfrm>
                <a:off x="9287919" y="4750761"/>
                <a:ext cx="42040" cy="49273"/>
              </a:xfrm>
              <a:custGeom>
                <a:rect b="b" l="l" r="r" t="t"/>
                <a:pathLst>
                  <a:path extrusionOk="0" h="49273" w="42040">
                    <a:moveTo>
                      <a:pt x="41662" y="26635"/>
                    </a:moveTo>
                    <a:lnTo>
                      <a:pt x="12366" y="26635"/>
                    </a:lnTo>
                    <a:cubicBezTo>
                      <a:pt x="12271" y="35463"/>
                      <a:pt x="16647" y="39764"/>
                      <a:pt x="25399" y="39764"/>
                    </a:cubicBezTo>
                    <a:cubicBezTo>
                      <a:pt x="30154" y="39759"/>
                      <a:pt x="34852" y="38754"/>
                      <a:pt x="39190" y="36813"/>
                    </a:cubicBezTo>
                    <a:lnTo>
                      <a:pt x="40331" y="46227"/>
                    </a:lnTo>
                    <a:cubicBezTo>
                      <a:pt x="34921" y="48277"/>
                      <a:pt x="29183" y="49309"/>
                      <a:pt x="23401" y="49273"/>
                    </a:cubicBezTo>
                    <a:cubicBezTo>
                      <a:pt x="8374" y="49273"/>
                      <a:pt x="0" y="41756"/>
                      <a:pt x="0" y="25116"/>
                    </a:cubicBezTo>
                    <a:cubicBezTo>
                      <a:pt x="0" y="10657"/>
                      <a:pt x="7989" y="0"/>
                      <a:pt x="22165" y="0"/>
                    </a:cubicBezTo>
                    <a:cubicBezTo>
                      <a:pt x="35955" y="0"/>
                      <a:pt x="42040" y="9421"/>
                      <a:pt x="42040" y="21118"/>
                    </a:cubicBezTo>
                    <a:cubicBezTo>
                      <a:pt x="42040" y="22964"/>
                      <a:pt x="41914" y="24807"/>
                      <a:pt x="41662" y="26635"/>
                    </a:cubicBezTo>
                    <a:close/>
                    <a:moveTo>
                      <a:pt x="21780" y="8942"/>
                    </a:moveTo>
                    <a:cubicBezTo>
                      <a:pt x="16735" y="8942"/>
                      <a:pt x="13223" y="12649"/>
                      <a:pt x="12555" y="18362"/>
                    </a:cubicBezTo>
                    <a:lnTo>
                      <a:pt x="29965" y="18362"/>
                    </a:lnTo>
                    <a:cubicBezTo>
                      <a:pt x="30154" y="12460"/>
                      <a:pt x="26919" y="8942"/>
                      <a:pt x="21780" y="8942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39" name="Google Shape;4339;p25"/>
              <p:cNvSpPr/>
              <p:nvPr/>
            </p:nvSpPr>
            <p:spPr>
              <a:xfrm>
                <a:off x="8855681" y="4825036"/>
                <a:ext cx="62842" cy="64211"/>
              </a:xfrm>
              <a:custGeom>
                <a:rect b="b" l="l" r="r" t="t"/>
                <a:pathLst>
                  <a:path extrusionOk="0" h="64211" w="62842">
                    <a:moveTo>
                      <a:pt x="27859" y="37576"/>
                    </a:moveTo>
                    <a:cubicBezTo>
                      <a:pt x="29120" y="41189"/>
                      <a:pt x="30520" y="45470"/>
                      <a:pt x="31642" y="50130"/>
                    </a:cubicBezTo>
                    <a:lnTo>
                      <a:pt x="31737" y="50130"/>
                    </a:lnTo>
                    <a:cubicBezTo>
                      <a:pt x="32769" y="45617"/>
                      <a:pt x="34072" y="41169"/>
                      <a:pt x="35640" y="36813"/>
                    </a:cubicBezTo>
                    <a:lnTo>
                      <a:pt x="45244" y="8752"/>
                    </a:lnTo>
                    <a:cubicBezTo>
                      <a:pt x="43055" y="8563"/>
                      <a:pt x="40584" y="8090"/>
                      <a:pt x="38585" y="7706"/>
                    </a:cubicBezTo>
                    <a:lnTo>
                      <a:pt x="38585" y="0"/>
                    </a:lnTo>
                    <a:lnTo>
                      <a:pt x="62843" y="0"/>
                    </a:lnTo>
                    <a:lnTo>
                      <a:pt x="62843" y="7800"/>
                    </a:lnTo>
                    <a:cubicBezTo>
                      <a:pt x="61226" y="8242"/>
                      <a:pt x="59571" y="8529"/>
                      <a:pt x="57899" y="8658"/>
                    </a:cubicBezTo>
                    <a:lnTo>
                      <a:pt x="38490" y="64211"/>
                    </a:lnTo>
                    <a:lnTo>
                      <a:pt x="24151" y="64211"/>
                    </a:lnTo>
                    <a:lnTo>
                      <a:pt x="4950" y="8658"/>
                    </a:lnTo>
                    <a:cubicBezTo>
                      <a:pt x="3276" y="8530"/>
                      <a:pt x="1619" y="8243"/>
                      <a:pt x="0" y="7800"/>
                    </a:cubicBezTo>
                    <a:lnTo>
                      <a:pt x="0" y="0"/>
                    </a:lnTo>
                    <a:lnTo>
                      <a:pt x="25223" y="0"/>
                    </a:lnTo>
                    <a:lnTo>
                      <a:pt x="25223" y="7706"/>
                    </a:lnTo>
                    <a:cubicBezTo>
                      <a:pt x="23129" y="8090"/>
                      <a:pt x="20557" y="8563"/>
                      <a:pt x="18369" y="8752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40" name="Google Shape;4340;p25"/>
              <p:cNvSpPr/>
              <p:nvPr/>
            </p:nvSpPr>
            <p:spPr>
              <a:xfrm>
                <a:off x="8917004" y="4840844"/>
                <a:ext cx="47280" cy="49354"/>
              </a:xfrm>
              <a:custGeom>
                <a:rect b="b" l="l" r="r" t="t"/>
                <a:pathLst>
                  <a:path extrusionOk="0" h="49354" w="47280">
                    <a:moveTo>
                      <a:pt x="28256" y="48497"/>
                    </a:moveTo>
                    <a:cubicBezTo>
                      <a:pt x="28215" y="45795"/>
                      <a:pt x="28375" y="43093"/>
                      <a:pt x="28735" y="40413"/>
                    </a:cubicBezTo>
                    <a:lnTo>
                      <a:pt x="28641" y="40312"/>
                    </a:lnTo>
                    <a:cubicBezTo>
                      <a:pt x="26358" y="45641"/>
                      <a:pt x="20550" y="49355"/>
                      <a:pt x="13507" y="49355"/>
                    </a:cubicBezTo>
                    <a:cubicBezTo>
                      <a:pt x="4950" y="49355"/>
                      <a:pt x="0" y="44499"/>
                      <a:pt x="0" y="36888"/>
                    </a:cubicBezTo>
                    <a:cubicBezTo>
                      <a:pt x="0" y="25570"/>
                      <a:pt x="11224" y="19958"/>
                      <a:pt x="27297" y="19768"/>
                    </a:cubicBezTo>
                    <a:lnTo>
                      <a:pt x="27297" y="16918"/>
                    </a:lnTo>
                    <a:cubicBezTo>
                      <a:pt x="27297" y="11874"/>
                      <a:pt x="25305" y="9307"/>
                      <a:pt x="18646" y="9307"/>
                    </a:cubicBezTo>
                    <a:cubicBezTo>
                      <a:pt x="16398" y="9291"/>
                      <a:pt x="14158" y="9580"/>
                      <a:pt x="11987" y="10165"/>
                    </a:cubicBezTo>
                    <a:cubicBezTo>
                      <a:pt x="11798" y="12057"/>
                      <a:pt x="11413" y="14251"/>
                      <a:pt x="11035" y="16344"/>
                    </a:cubicBezTo>
                    <a:lnTo>
                      <a:pt x="3336" y="16344"/>
                    </a:lnTo>
                    <a:lnTo>
                      <a:pt x="3336" y="2472"/>
                    </a:lnTo>
                    <a:cubicBezTo>
                      <a:pt x="8709" y="875"/>
                      <a:pt x="14282" y="42"/>
                      <a:pt x="19888" y="0"/>
                    </a:cubicBezTo>
                    <a:cubicBezTo>
                      <a:pt x="35205" y="0"/>
                      <a:pt x="39480" y="6180"/>
                      <a:pt x="39480" y="16546"/>
                    </a:cubicBezTo>
                    <a:lnTo>
                      <a:pt x="39480" y="39089"/>
                    </a:lnTo>
                    <a:cubicBezTo>
                      <a:pt x="41763" y="39474"/>
                      <a:pt x="44808" y="39852"/>
                      <a:pt x="47280" y="40041"/>
                    </a:cubicBezTo>
                    <a:lnTo>
                      <a:pt x="47280" y="47747"/>
                    </a:lnTo>
                    <a:cubicBezTo>
                      <a:pt x="40964" y="48439"/>
                      <a:pt x="34607" y="48689"/>
                      <a:pt x="28256" y="48497"/>
                    </a:cubicBezTo>
                    <a:close/>
                    <a:moveTo>
                      <a:pt x="27304" y="27688"/>
                    </a:moveTo>
                    <a:cubicBezTo>
                      <a:pt x="15890" y="27688"/>
                      <a:pt x="11615" y="30545"/>
                      <a:pt x="11615" y="35110"/>
                    </a:cubicBezTo>
                    <a:cubicBezTo>
                      <a:pt x="11615" y="38150"/>
                      <a:pt x="13702" y="40155"/>
                      <a:pt x="17221" y="40155"/>
                    </a:cubicBezTo>
                    <a:cubicBezTo>
                      <a:pt x="23218" y="40155"/>
                      <a:pt x="27310" y="34543"/>
                      <a:pt x="27310" y="28741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41" name="Google Shape;4341;p25"/>
              <p:cNvSpPr/>
              <p:nvPr/>
            </p:nvSpPr>
            <p:spPr>
              <a:xfrm>
                <a:off x="8967702" y="4819647"/>
                <a:ext cx="28155" cy="69624"/>
              </a:xfrm>
              <a:custGeom>
                <a:rect b="b" l="l" r="r" t="t"/>
                <a:pathLst>
                  <a:path extrusionOk="0" h="69624" w="28155">
                    <a:moveTo>
                      <a:pt x="28155" y="61919"/>
                    </a:moveTo>
                    <a:lnTo>
                      <a:pt x="28155" y="69625"/>
                    </a:lnTo>
                    <a:lnTo>
                      <a:pt x="0" y="69625"/>
                    </a:lnTo>
                    <a:lnTo>
                      <a:pt x="0" y="61919"/>
                    </a:lnTo>
                    <a:cubicBezTo>
                      <a:pt x="2732" y="61371"/>
                      <a:pt x="5495" y="60991"/>
                      <a:pt x="8273" y="60778"/>
                    </a:cubicBezTo>
                    <a:lnTo>
                      <a:pt x="8273" y="9481"/>
                    </a:lnTo>
                    <a:cubicBezTo>
                      <a:pt x="5990" y="9103"/>
                      <a:pt x="2762" y="8718"/>
                      <a:pt x="0" y="8529"/>
                    </a:cubicBezTo>
                    <a:lnTo>
                      <a:pt x="0" y="924"/>
                    </a:lnTo>
                    <a:cubicBezTo>
                      <a:pt x="6787" y="143"/>
                      <a:pt x="13621" y="-143"/>
                      <a:pt x="20449" y="67"/>
                    </a:cubicBezTo>
                    <a:lnTo>
                      <a:pt x="20449" y="60753"/>
                    </a:lnTo>
                    <a:cubicBezTo>
                      <a:pt x="23042" y="60964"/>
                      <a:pt x="25616" y="61354"/>
                      <a:pt x="28155" y="61919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42" name="Google Shape;4342;p25"/>
              <p:cNvSpPr/>
              <p:nvPr/>
            </p:nvSpPr>
            <p:spPr>
              <a:xfrm>
                <a:off x="9000013" y="4840926"/>
                <a:ext cx="42040" cy="49273"/>
              </a:xfrm>
              <a:custGeom>
                <a:rect b="b" l="l" r="r" t="t"/>
                <a:pathLst>
                  <a:path extrusionOk="0" h="49273" w="42040">
                    <a:moveTo>
                      <a:pt x="41687" y="26629"/>
                    </a:moveTo>
                    <a:lnTo>
                      <a:pt x="12391" y="26629"/>
                    </a:lnTo>
                    <a:cubicBezTo>
                      <a:pt x="12296" y="35457"/>
                      <a:pt x="16666" y="39758"/>
                      <a:pt x="25418" y="39758"/>
                    </a:cubicBezTo>
                    <a:cubicBezTo>
                      <a:pt x="30173" y="39753"/>
                      <a:pt x="34874" y="38748"/>
                      <a:pt x="39215" y="36806"/>
                    </a:cubicBezTo>
                    <a:lnTo>
                      <a:pt x="40331" y="46227"/>
                    </a:lnTo>
                    <a:cubicBezTo>
                      <a:pt x="34922" y="48277"/>
                      <a:pt x="29179" y="49309"/>
                      <a:pt x="23394" y="49273"/>
                    </a:cubicBezTo>
                    <a:cubicBezTo>
                      <a:pt x="8368" y="49273"/>
                      <a:pt x="0" y="41756"/>
                      <a:pt x="0" y="25109"/>
                    </a:cubicBezTo>
                    <a:cubicBezTo>
                      <a:pt x="0" y="10650"/>
                      <a:pt x="7989" y="0"/>
                      <a:pt x="22158" y="0"/>
                    </a:cubicBezTo>
                    <a:cubicBezTo>
                      <a:pt x="35955" y="0"/>
                      <a:pt x="42040" y="9414"/>
                      <a:pt x="42040" y="21112"/>
                    </a:cubicBezTo>
                    <a:cubicBezTo>
                      <a:pt x="42052" y="22957"/>
                      <a:pt x="41933" y="24800"/>
                      <a:pt x="41687" y="26629"/>
                    </a:cubicBezTo>
                    <a:close/>
                    <a:moveTo>
                      <a:pt x="21805" y="8973"/>
                    </a:moveTo>
                    <a:cubicBezTo>
                      <a:pt x="16761" y="8973"/>
                      <a:pt x="13248" y="12681"/>
                      <a:pt x="12580" y="18387"/>
                    </a:cubicBezTo>
                    <a:lnTo>
                      <a:pt x="29984" y="18387"/>
                    </a:lnTo>
                    <a:cubicBezTo>
                      <a:pt x="30173" y="12460"/>
                      <a:pt x="26938" y="8942"/>
                      <a:pt x="21805" y="8942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43" name="Google Shape;4343;p25"/>
              <p:cNvSpPr/>
              <p:nvPr/>
            </p:nvSpPr>
            <p:spPr>
              <a:xfrm>
                <a:off x="9048144" y="4840926"/>
                <a:ext cx="57085" cy="48345"/>
              </a:xfrm>
              <a:custGeom>
                <a:rect b="b" l="l" r="r" t="t"/>
                <a:pathLst>
                  <a:path extrusionOk="0" h="48345" w="57085">
                    <a:moveTo>
                      <a:pt x="37210" y="18072"/>
                    </a:moveTo>
                    <a:cubicBezTo>
                      <a:pt x="37210" y="13122"/>
                      <a:pt x="35873" y="10177"/>
                      <a:pt x="31402" y="10177"/>
                    </a:cubicBezTo>
                    <a:cubicBezTo>
                      <a:pt x="25223" y="10177"/>
                      <a:pt x="20367" y="17215"/>
                      <a:pt x="20367" y="25488"/>
                    </a:cubicBezTo>
                    <a:lnTo>
                      <a:pt x="20367" y="39474"/>
                    </a:lnTo>
                    <a:cubicBezTo>
                      <a:pt x="22706" y="39621"/>
                      <a:pt x="25026" y="39971"/>
                      <a:pt x="27304" y="40520"/>
                    </a:cubicBezTo>
                    <a:lnTo>
                      <a:pt x="27304" y="48321"/>
                    </a:lnTo>
                    <a:lnTo>
                      <a:pt x="0" y="48321"/>
                    </a:lnTo>
                    <a:lnTo>
                      <a:pt x="0" y="40640"/>
                    </a:lnTo>
                    <a:cubicBezTo>
                      <a:pt x="2734" y="40092"/>
                      <a:pt x="5499" y="39711"/>
                      <a:pt x="8279" y="39499"/>
                    </a:cubicBezTo>
                    <a:lnTo>
                      <a:pt x="8279" y="10373"/>
                    </a:lnTo>
                    <a:cubicBezTo>
                      <a:pt x="5997" y="9995"/>
                      <a:pt x="2762" y="9610"/>
                      <a:pt x="0" y="9421"/>
                    </a:cubicBezTo>
                    <a:lnTo>
                      <a:pt x="0" y="1803"/>
                    </a:lnTo>
                    <a:cubicBezTo>
                      <a:pt x="6535" y="1038"/>
                      <a:pt x="13117" y="751"/>
                      <a:pt x="19693" y="946"/>
                    </a:cubicBezTo>
                    <a:cubicBezTo>
                      <a:pt x="19697" y="3782"/>
                      <a:pt x="19474" y="6614"/>
                      <a:pt x="19024" y="9414"/>
                    </a:cubicBezTo>
                    <a:lnTo>
                      <a:pt x="19119" y="9509"/>
                    </a:lnTo>
                    <a:cubicBezTo>
                      <a:pt x="21975" y="3897"/>
                      <a:pt x="27493" y="0"/>
                      <a:pt x="35199" y="0"/>
                    </a:cubicBezTo>
                    <a:cubicBezTo>
                      <a:pt x="45849" y="0"/>
                      <a:pt x="49273" y="6848"/>
                      <a:pt x="49273" y="15134"/>
                    </a:cubicBezTo>
                    <a:lnTo>
                      <a:pt x="49273" y="39486"/>
                    </a:lnTo>
                    <a:cubicBezTo>
                      <a:pt x="51900" y="39694"/>
                      <a:pt x="54510" y="40079"/>
                      <a:pt x="57086" y="40640"/>
                    </a:cubicBezTo>
                    <a:lnTo>
                      <a:pt x="57086" y="48346"/>
                    </a:lnTo>
                    <a:lnTo>
                      <a:pt x="37210" y="48346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44" name="Google Shape;4344;p25"/>
              <p:cNvSpPr/>
              <p:nvPr/>
            </p:nvSpPr>
            <p:spPr>
              <a:xfrm>
                <a:off x="9110073" y="4841116"/>
                <a:ext cx="36238" cy="48989"/>
              </a:xfrm>
              <a:custGeom>
                <a:rect b="b" l="l" r="r" t="t"/>
                <a:pathLst>
                  <a:path extrusionOk="0" h="48989" w="36238">
                    <a:moveTo>
                      <a:pt x="22637" y="48989"/>
                    </a:moveTo>
                    <a:cubicBezTo>
                      <a:pt x="8847" y="48989"/>
                      <a:pt x="0" y="42135"/>
                      <a:pt x="0" y="26061"/>
                    </a:cubicBezTo>
                    <a:cubicBezTo>
                      <a:pt x="0" y="11319"/>
                      <a:pt x="7611" y="0"/>
                      <a:pt x="24920" y="0"/>
                    </a:cubicBezTo>
                    <a:cubicBezTo>
                      <a:pt x="28659" y="9"/>
                      <a:pt x="32374" y="553"/>
                      <a:pt x="35955" y="1614"/>
                    </a:cubicBezTo>
                    <a:lnTo>
                      <a:pt x="35955" y="16836"/>
                    </a:lnTo>
                    <a:lnTo>
                      <a:pt x="28155" y="16836"/>
                    </a:lnTo>
                    <a:cubicBezTo>
                      <a:pt x="27770" y="14554"/>
                      <a:pt x="27392" y="12460"/>
                      <a:pt x="27203" y="10531"/>
                    </a:cubicBezTo>
                    <a:cubicBezTo>
                      <a:pt x="25935" y="10176"/>
                      <a:pt x="24624" y="10017"/>
                      <a:pt x="23306" y="10058"/>
                    </a:cubicBezTo>
                    <a:cubicBezTo>
                      <a:pt x="16742" y="10058"/>
                      <a:pt x="12649" y="15481"/>
                      <a:pt x="12649" y="24416"/>
                    </a:cubicBezTo>
                    <a:cubicBezTo>
                      <a:pt x="12649" y="33073"/>
                      <a:pt x="15884" y="38402"/>
                      <a:pt x="25393" y="38402"/>
                    </a:cubicBezTo>
                    <a:cubicBezTo>
                      <a:pt x="28830" y="38397"/>
                      <a:pt x="32228" y="37684"/>
                      <a:pt x="35381" y="36308"/>
                    </a:cubicBezTo>
                    <a:lnTo>
                      <a:pt x="36239" y="46776"/>
                    </a:lnTo>
                    <a:cubicBezTo>
                      <a:pt x="31850" y="48234"/>
                      <a:pt x="27260" y="48981"/>
                      <a:pt x="22637" y="48989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45" name="Google Shape;4345;p25"/>
              <p:cNvSpPr/>
              <p:nvPr/>
            </p:nvSpPr>
            <p:spPr>
              <a:xfrm>
                <a:off x="9152964" y="4821130"/>
                <a:ext cx="28060" cy="68142"/>
              </a:xfrm>
              <a:custGeom>
                <a:rect b="b" l="l" r="r" t="t"/>
                <a:pathLst>
                  <a:path extrusionOk="0" h="68142" w="28060">
                    <a:moveTo>
                      <a:pt x="0" y="68117"/>
                    </a:moveTo>
                    <a:lnTo>
                      <a:pt x="0" y="60437"/>
                    </a:lnTo>
                    <a:cubicBezTo>
                      <a:pt x="2730" y="59889"/>
                      <a:pt x="5492" y="59507"/>
                      <a:pt x="8273" y="59296"/>
                    </a:cubicBezTo>
                    <a:lnTo>
                      <a:pt x="8273" y="30169"/>
                    </a:lnTo>
                    <a:cubicBezTo>
                      <a:pt x="5990" y="29791"/>
                      <a:pt x="2756" y="29406"/>
                      <a:pt x="0" y="29217"/>
                    </a:cubicBezTo>
                    <a:lnTo>
                      <a:pt x="0" y="21600"/>
                    </a:lnTo>
                    <a:cubicBezTo>
                      <a:pt x="6753" y="20820"/>
                      <a:pt x="13557" y="20533"/>
                      <a:pt x="20355" y="20742"/>
                    </a:cubicBezTo>
                    <a:lnTo>
                      <a:pt x="20355" y="59270"/>
                    </a:lnTo>
                    <a:cubicBezTo>
                      <a:pt x="22947" y="59489"/>
                      <a:pt x="25519" y="59879"/>
                      <a:pt x="28060" y="60437"/>
                    </a:cubicBezTo>
                    <a:lnTo>
                      <a:pt x="28060" y="68142"/>
                    </a:lnTo>
                    <a:close/>
                    <a:moveTo>
                      <a:pt x="14270" y="14752"/>
                    </a:moveTo>
                    <a:cubicBezTo>
                      <a:pt x="10196" y="14627"/>
                      <a:pt x="6999" y="11223"/>
                      <a:pt x="7125" y="7150"/>
                    </a:cubicBezTo>
                    <a:cubicBezTo>
                      <a:pt x="7245" y="3078"/>
                      <a:pt x="10650" y="-122"/>
                      <a:pt x="14724" y="4"/>
                    </a:cubicBezTo>
                    <a:cubicBezTo>
                      <a:pt x="18690" y="126"/>
                      <a:pt x="21849" y="3363"/>
                      <a:pt x="21875" y="7330"/>
                    </a:cubicBezTo>
                    <a:cubicBezTo>
                      <a:pt x="21818" y="11476"/>
                      <a:pt x="18419" y="14794"/>
                      <a:pt x="14270" y="14752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46" name="Google Shape;4346;p25"/>
              <p:cNvSpPr/>
              <p:nvPr/>
            </p:nvSpPr>
            <p:spPr>
              <a:xfrm>
                <a:off x="9186429" y="4840844"/>
                <a:ext cx="47305" cy="49354"/>
              </a:xfrm>
              <a:custGeom>
                <a:rect b="b" l="l" r="r" t="t"/>
                <a:pathLst>
                  <a:path extrusionOk="0" h="49354" w="47305">
                    <a:moveTo>
                      <a:pt x="28262" y="48497"/>
                    </a:moveTo>
                    <a:cubicBezTo>
                      <a:pt x="28224" y="45795"/>
                      <a:pt x="28382" y="43093"/>
                      <a:pt x="28735" y="40413"/>
                    </a:cubicBezTo>
                    <a:lnTo>
                      <a:pt x="28641" y="40312"/>
                    </a:lnTo>
                    <a:cubicBezTo>
                      <a:pt x="26364" y="45641"/>
                      <a:pt x="20563" y="49355"/>
                      <a:pt x="13507" y="49355"/>
                    </a:cubicBezTo>
                    <a:cubicBezTo>
                      <a:pt x="4944" y="49355"/>
                      <a:pt x="0" y="44499"/>
                      <a:pt x="0" y="36888"/>
                    </a:cubicBezTo>
                    <a:cubicBezTo>
                      <a:pt x="0" y="25570"/>
                      <a:pt x="11224" y="19958"/>
                      <a:pt x="27297" y="19768"/>
                    </a:cubicBezTo>
                    <a:lnTo>
                      <a:pt x="27297" y="16918"/>
                    </a:lnTo>
                    <a:cubicBezTo>
                      <a:pt x="27297" y="11874"/>
                      <a:pt x="25305" y="9307"/>
                      <a:pt x="18646" y="9307"/>
                    </a:cubicBezTo>
                    <a:cubicBezTo>
                      <a:pt x="16395" y="9291"/>
                      <a:pt x="14156" y="9580"/>
                      <a:pt x="11987" y="10165"/>
                    </a:cubicBezTo>
                    <a:cubicBezTo>
                      <a:pt x="11798" y="12057"/>
                      <a:pt x="11413" y="14251"/>
                      <a:pt x="11035" y="16344"/>
                    </a:cubicBezTo>
                    <a:lnTo>
                      <a:pt x="3361" y="16344"/>
                    </a:lnTo>
                    <a:lnTo>
                      <a:pt x="3361" y="2472"/>
                    </a:lnTo>
                    <a:cubicBezTo>
                      <a:pt x="8733" y="875"/>
                      <a:pt x="14308" y="42"/>
                      <a:pt x="19913" y="0"/>
                    </a:cubicBezTo>
                    <a:cubicBezTo>
                      <a:pt x="35224" y="0"/>
                      <a:pt x="39505" y="6180"/>
                      <a:pt x="39505" y="16546"/>
                    </a:cubicBezTo>
                    <a:lnTo>
                      <a:pt x="39505" y="39089"/>
                    </a:lnTo>
                    <a:cubicBezTo>
                      <a:pt x="41788" y="39474"/>
                      <a:pt x="44834" y="39852"/>
                      <a:pt x="47305" y="40041"/>
                    </a:cubicBezTo>
                    <a:lnTo>
                      <a:pt x="47305" y="47747"/>
                    </a:lnTo>
                    <a:cubicBezTo>
                      <a:pt x="40981" y="48439"/>
                      <a:pt x="34618" y="48690"/>
                      <a:pt x="28262" y="48497"/>
                    </a:cubicBezTo>
                    <a:close/>
                    <a:moveTo>
                      <a:pt x="27310" y="27688"/>
                    </a:moveTo>
                    <a:cubicBezTo>
                      <a:pt x="15897" y="27688"/>
                      <a:pt x="11621" y="30545"/>
                      <a:pt x="11621" y="35110"/>
                    </a:cubicBezTo>
                    <a:cubicBezTo>
                      <a:pt x="11621" y="38150"/>
                      <a:pt x="13709" y="40155"/>
                      <a:pt x="17233" y="40155"/>
                    </a:cubicBezTo>
                    <a:cubicBezTo>
                      <a:pt x="23224" y="40155"/>
                      <a:pt x="27323" y="34543"/>
                      <a:pt x="27323" y="28741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47" name="Google Shape;4347;p25"/>
              <p:cNvSpPr/>
              <p:nvPr/>
            </p:nvSpPr>
            <p:spPr>
              <a:xfrm>
                <a:off x="8864074" y="4915403"/>
                <a:ext cx="23236" cy="39846"/>
              </a:xfrm>
              <a:custGeom>
                <a:rect b="b" l="l" r="r" t="t"/>
                <a:pathLst>
                  <a:path extrusionOk="0" h="39846" w="23236">
                    <a:moveTo>
                      <a:pt x="8866" y="39846"/>
                    </a:moveTo>
                    <a:cubicBezTo>
                      <a:pt x="6076" y="39867"/>
                      <a:pt x="3295" y="39538"/>
                      <a:pt x="586" y="38868"/>
                    </a:cubicBezTo>
                    <a:lnTo>
                      <a:pt x="586" y="29668"/>
                    </a:lnTo>
                    <a:lnTo>
                      <a:pt x="4370" y="29668"/>
                    </a:lnTo>
                    <a:cubicBezTo>
                      <a:pt x="4710" y="31560"/>
                      <a:pt x="4944" y="33294"/>
                      <a:pt x="5114" y="34789"/>
                    </a:cubicBezTo>
                    <a:cubicBezTo>
                      <a:pt x="6432" y="35107"/>
                      <a:pt x="7781" y="35280"/>
                      <a:pt x="9137" y="35306"/>
                    </a:cubicBezTo>
                    <a:cubicBezTo>
                      <a:pt x="13854" y="35306"/>
                      <a:pt x="17706" y="33414"/>
                      <a:pt x="17706" y="28634"/>
                    </a:cubicBezTo>
                    <a:cubicBezTo>
                      <a:pt x="17706" y="19901"/>
                      <a:pt x="0" y="23464"/>
                      <a:pt x="0" y="10978"/>
                    </a:cubicBezTo>
                    <a:cubicBezTo>
                      <a:pt x="0" y="4597"/>
                      <a:pt x="5045" y="0"/>
                      <a:pt x="13734" y="0"/>
                    </a:cubicBezTo>
                    <a:cubicBezTo>
                      <a:pt x="16245" y="11"/>
                      <a:pt x="18749" y="260"/>
                      <a:pt x="21212" y="744"/>
                    </a:cubicBezTo>
                    <a:lnTo>
                      <a:pt x="21212" y="9673"/>
                    </a:lnTo>
                    <a:lnTo>
                      <a:pt x="17429" y="9673"/>
                    </a:lnTo>
                    <a:cubicBezTo>
                      <a:pt x="17112" y="8020"/>
                      <a:pt x="16883" y="6350"/>
                      <a:pt x="16742" y="4673"/>
                    </a:cubicBezTo>
                    <a:cubicBezTo>
                      <a:pt x="15679" y="4481"/>
                      <a:pt x="14600" y="4386"/>
                      <a:pt x="13519" y="4389"/>
                    </a:cubicBezTo>
                    <a:cubicBezTo>
                      <a:pt x="8229" y="4389"/>
                      <a:pt x="5530" y="6798"/>
                      <a:pt x="5530" y="10417"/>
                    </a:cubicBezTo>
                    <a:cubicBezTo>
                      <a:pt x="5530" y="18810"/>
                      <a:pt x="23237" y="15708"/>
                      <a:pt x="23237" y="27896"/>
                    </a:cubicBezTo>
                    <a:cubicBezTo>
                      <a:pt x="23237" y="34845"/>
                      <a:pt x="17776" y="39846"/>
                      <a:pt x="8866" y="39846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48" name="Google Shape;4348;p25"/>
              <p:cNvSpPr/>
              <p:nvPr/>
            </p:nvSpPr>
            <p:spPr>
              <a:xfrm>
                <a:off x="8892834" y="4925584"/>
                <a:ext cx="27202" cy="29664"/>
              </a:xfrm>
              <a:custGeom>
                <a:rect b="b" l="l" r="r" t="t"/>
                <a:pathLst>
                  <a:path extrusionOk="0" h="29664" w="27202">
                    <a:moveTo>
                      <a:pt x="17479" y="29129"/>
                    </a:moveTo>
                    <a:cubicBezTo>
                      <a:pt x="17423" y="27233"/>
                      <a:pt x="17518" y="25335"/>
                      <a:pt x="17763" y="23454"/>
                    </a:cubicBezTo>
                    <a:lnTo>
                      <a:pt x="17650" y="23454"/>
                    </a:lnTo>
                    <a:cubicBezTo>
                      <a:pt x="16269" y="26960"/>
                      <a:pt x="12649" y="29665"/>
                      <a:pt x="7933" y="29665"/>
                    </a:cubicBezTo>
                    <a:cubicBezTo>
                      <a:pt x="3216" y="29665"/>
                      <a:pt x="0" y="27143"/>
                      <a:pt x="0" y="22596"/>
                    </a:cubicBezTo>
                    <a:cubicBezTo>
                      <a:pt x="0" y="16328"/>
                      <a:pt x="6381" y="12475"/>
                      <a:pt x="17189" y="12419"/>
                    </a:cubicBezTo>
                    <a:lnTo>
                      <a:pt x="17189" y="10212"/>
                    </a:lnTo>
                    <a:cubicBezTo>
                      <a:pt x="17189" y="6182"/>
                      <a:pt x="15752" y="4057"/>
                      <a:pt x="11098" y="4057"/>
                    </a:cubicBezTo>
                    <a:cubicBezTo>
                      <a:pt x="9312" y="4054"/>
                      <a:pt x="7533" y="4287"/>
                      <a:pt x="5808" y="4751"/>
                    </a:cubicBezTo>
                    <a:cubicBezTo>
                      <a:pt x="5694" y="6182"/>
                      <a:pt x="5404" y="7797"/>
                      <a:pt x="5120" y="9405"/>
                    </a:cubicBezTo>
                    <a:lnTo>
                      <a:pt x="1967" y="9405"/>
                    </a:lnTo>
                    <a:lnTo>
                      <a:pt x="1967" y="1554"/>
                    </a:lnTo>
                    <a:cubicBezTo>
                      <a:pt x="5113" y="481"/>
                      <a:pt x="8419" y="-43"/>
                      <a:pt x="11741" y="3"/>
                    </a:cubicBezTo>
                    <a:cubicBezTo>
                      <a:pt x="20021" y="3"/>
                      <a:pt x="22379" y="3856"/>
                      <a:pt x="22379" y="9543"/>
                    </a:cubicBezTo>
                    <a:lnTo>
                      <a:pt x="22379" y="25125"/>
                    </a:lnTo>
                    <a:cubicBezTo>
                      <a:pt x="23754" y="25352"/>
                      <a:pt x="25652" y="25585"/>
                      <a:pt x="27203" y="25699"/>
                    </a:cubicBezTo>
                    <a:lnTo>
                      <a:pt x="27203" y="28744"/>
                    </a:lnTo>
                    <a:cubicBezTo>
                      <a:pt x="23977" y="29138"/>
                      <a:pt x="20726" y="29267"/>
                      <a:pt x="17479" y="29129"/>
                    </a:cubicBezTo>
                    <a:close/>
                    <a:moveTo>
                      <a:pt x="17189" y="16019"/>
                    </a:moveTo>
                    <a:cubicBezTo>
                      <a:pt x="7731" y="16019"/>
                      <a:pt x="5063" y="18838"/>
                      <a:pt x="5063" y="21657"/>
                    </a:cubicBezTo>
                    <a:cubicBezTo>
                      <a:pt x="5063" y="24072"/>
                      <a:pt x="6785" y="25623"/>
                      <a:pt x="9427" y="25623"/>
                    </a:cubicBezTo>
                    <a:cubicBezTo>
                      <a:pt x="14087" y="25623"/>
                      <a:pt x="17189" y="21020"/>
                      <a:pt x="17189" y="16543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49" name="Google Shape;4349;p25"/>
              <p:cNvSpPr/>
              <p:nvPr/>
            </p:nvSpPr>
            <p:spPr>
              <a:xfrm>
                <a:off x="8922913" y="4925581"/>
                <a:ext cx="33142" cy="29132"/>
              </a:xfrm>
              <a:custGeom>
                <a:rect b="b" l="l" r="r" t="t"/>
                <a:pathLst>
                  <a:path extrusionOk="0" h="29132" w="33142">
                    <a:moveTo>
                      <a:pt x="23161" y="10700"/>
                    </a:moveTo>
                    <a:cubicBezTo>
                      <a:pt x="23161" y="6677"/>
                      <a:pt x="22070" y="4319"/>
                      <a:pt x="18337" y="4319"/>
                    </a:cubicBezTo>
                    <a:cubicBezTo>
                      <a:pt x="13564" y="4319"/>
                      <a:pt x="10140" y="9093"/>
                      <a:pt x="10140" y="15411"/>
                    </a:cubicBezTo>
                    <a:lnTo>
                      <a:pt x="10140" y="25298"/>
                    </a:lnTo>
                    <a:cubicBezTo>
                      <a:pt x="11690" y="25421"/>
                      <a:pt x="13227" y="25670"/>
                      <a:pt x="14736" y="26042"/>
                    </a:cubicBezTo>
                    <a:lnTo>
                      <a:pt x="14736" y="29132"/>
                    </a:lnTo>
                    <a:lnTo>
                      <a:pt x="0" y="29132"/>
                    </a:lnTo>
                    <a:lnTo>
                      <a:pt x="0" y="26105"/>
                    </a:lnTo>
                    <a:cubicBezTo>
                      <a:pt x="1637" y="25677"/>
                      <a:pt x="3312" y="25407"/>
                      <a:pt x="5000" y="25298"/>
                    </a:cubicBezTo>
                    <a:lnTo>
                      <a:pt x="5000" y="4603"/>
                    </a:lnTo>
                    <a:cubicBezTo>
                      <a:pt x="3619" y="4376"/>
                      <a:pt x="1665" y="4149"/>
                      <a:pt x="0" y="4029"/>
                    </a:cubicBezTo>
                    <a:lnTo>
                      <a:pt x="0" y="983"/>
                    </a:lnTo>
                    <a:cubicBezTo>
                      <a:pt x="3317" y="585"/>
                      <a:pt x="6662" y="450"/>
                      <a:pt x="10001" y="580"/>
                    </a:cubicBezTo>
                    <a:cubicBezTo>
                      <a:pt x="10011" y="2579"/>
                      <a:pt x="9876" y="4578"/>
                      <a:pt x="9597" y="6558"/>
                    </a:cubicBezTo>
                    <a:lnTo>
                      <a:pt x="9654" y="6621"/>
                    </a:lnTo>
                    <a:cubicBezTo>
                      <a:pt x="11280" y="2504"/>
                      <a:pt x="15320" y="-143"/>
                      <a:pt x="19743" y="6"/>
                    </a:cubicBezTo>
                    <a:cubicBezTo>
                      <a:pt x="26244" y="6"/>
                      <a:pt x="28313" y="4086"/>
                      <a:pt x="28313" y="9149"/>
                    </a:cubicBezTo>
                    <a:lnTo>
                      <a:pt x="28313" y="25298"/>
                    </a:lnTo>
                    <a:cubicBezTo>
                      <a:pt x="29945" y="25407"/>
                      <a:pt x="31563" y="25677"/>
                      <a:pt x="33143" y="26105"/>
                    </a:cubicBezTo>
                    <a:lnTo>
                      <a:pt x="33143" y="29132"/>
                    </a:lnTo>
                    <a:lnTo>
                      <a:pt x="23161" y="29132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50" name="Google Shape;4350;p25"/>
              <p:cNvSpPr/>
              <p:nvPr/>
            </p:nvSpPr>
            <p:spPr>
              <a:xfrm>
                <a:off x="8981562" y="4915908"/>
                <a:ext cx="38200" cy="38805"/>
              </a:xfrm>
              <a:custGeom>
                <a:rect b="b" l="l" r="r" t="t"/>
                <a:pathLst>
                  <a:path extrusionOk="0" h="38805" w="38200">
                    <a:moveTo>
                      <a:pt x="16534" y="24971"/>
                    </a:moveTo>
                    <a:cubicBezTo>
                      <a:pt x="17334" y="27215"/>
                      <a:pt x="18312" y="30141"/>
                      <a:pt x="19119" y="33017"/>
                    </a:cubicBezTo>
                    <a:lnTo>
                      <a:pt x="19176" y="33017"/>
                    </a:lnTo>
                    <a:cubicBezTo>
                      <a:pt x="19863" y="30261"/>
                      <a:pt x="20727" y="27669"/>
                      <a:pt x="21818" y="24567"/>
                    </a:cubicBezTo>
                    <a:lnTo>
                      <a:pt x="29290" y="3815"/>
                    </a:lnTo>
                    <a:cubicBezTo>
                      <a:pt x="27759" y="3691"/>
                      <a:pt x="26241" y="3443"/>
                      <a:pt x="24750" y="3071"/>
                    </a:cubicBezTo>
                    <a:lnTo>
                      <a:pt x="24750" y="19"/>
                    </a:lnTo>
                    <a:lnTo>
                      <a:pt x="38200" y="19"/>
                    </a:lnTo>
                    <a:lnTo>
                      <a:pt x="38200" y="3128"/>
                    </a:lnTo>
                    <a:cubicBezTo>
                      <a:pt x="37078" y="3457"/>
                      <a:pt x="35924" y="3669"/>
                      <a:pt x="34757" y="3758"/>
                    </a:cubicBezTo>
                    <a:lnTo>
                      <a:pt x="21906" y="38805"/>
                    </a:lnTo>
                    <a:lnTo>
                      <a:pt x="15985" y="38805"/>
                    </a:lnTo>
                    <a:lnTo>
                      <a:pt x="3506" y="3739"/>
                    </a:lnTo>
                    <a:cubicBezTo>
                      <a:pt x="2319" y="3650"/>
                      <a:pt x="1144" y="3439"/>
                      <a:pt x="0" y="3109"/>
                    </a:cubicBezTo>
                    <a:lnTo>
                      <a:pt x="0" y="0"/>
                    </a:lnTo>
                    <a:lnTo>
                      <a:pt x="13873" y="0"/>
                    </a:lnTo>
                    <a:lnTo>
                      <a:pt x="13873" y="3052"/>
                    </a:lnTo>
                    <a:cubicBezTo>
                      <a:pt x="12381" y="3428"/>
                      <a:pt x="10860" y="3677"/>
                      <a:pt x="9326" y="3796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51" name="Google Shape;4351;p25"/>
              <p:cNvSpPr/>
              <p:nvPr/>
            </p:nvSpPr>
            <p:spPr>
              <a:xfrm>
                <a:off x="9021811" y="4914700"/>
                <a:ext cx="15007" cy="40013"/>
              </a:xfrm>
              <a:custGeom>
                <a:rect b="b" l="l" r="r" t="t"/>
                <a:pathLst>
                  <a:path extrusionOk="0" h="40013" w="15007">
                    <a:moveTo>
                      <a:pt x="0" y="40013"/>
                    </a:moveTo>
                    <a:lnTo>
                      <a:pt x="0" y="36986"/>
                    </a:lnTo>
                    <a:cubicBezTo>
                      <a:pt x="1638" y="36559"/>
                      <a:pt x="3312" y="36289"/>
                      <a:pt x="5000" y="36179"/>
                    </a:cubicBezTo>
                    <a:lnTo>
                      <a:pt x="5000" y="15484"/>
                    </a:lnTo>
                    <a:cubicBezTo>
                      <a:pt x="3626" y="15257"/>
                      <a:pt x="1671" y="15030"/>
                      <a:pt x="0" y="14910"/>
                    </a:cubicBezTo>
                    <a:lnTo>
                      <a:pt x="0" y="11864"/>
                    </a:lnTo>
                    <a:cubicBezTo>
                      <a:pt x="3377" y="11463"/>
                      <a:pt x="6780" y="11328"/>
                      <a:pt x="10177" y="11461"/>
                    </a:cubicBezTo>
                    <a:lnTo>
                      <a:pt x="10177" y="36179"/>
                    </a:lnTo>
                    <a:cubicBezTo>
                      <a:pt x="11810" y="36288"/>
                      <a:pt x="13428" y="36558"/>
                      <a:pt x="15008" y="36986"/>
                    </a:cubicBezTo>
                    <a:lnTo>
                      <a:pt x="15008" y="40013"/>
                    </a:lnTo>
                    <a:close/>
                    <a:moveTo>
                      <a:pt x="7649" y="6732"/>
                    </a:moveTo>
                    <a:cubicBezTo>
                      <a:pt x="5791" y="6812"/>
                      <a:pt x="4220" y="5371"/>
                      <a:pt x="4139" y="3513"/>
                    </a:cubicBezTo>
                    <a:cubicBezTo>
                      <a:pt x="4058" y="1655"/>
                      <a:pt x="5499" y="84"/>
                      <a:pt x="7358" y="3"/>
                    </a:cubicBezTo>
                    <a:cubicBezTo>
                      <a:pt x="7455" y="-1"/>
                      <a:pt x="7552" y="-1"/>
                      <a:pt x="7649" y="3"/>
                    </a:cubicBezTo>
                    <a:cubicBezTo>
                      <a:pt x="9498" y="-21"/>
                      <a:pt x="11017" y="1458"/>
                      <a:pt x="11041" y="3307"/>
                    </a:cubicBezTo>
                    <a:cubicBezTo>
                      <a:pt x="11041" y="3318"/>
                      <a:pt x="11041" y="3328"/>
                      <a:pt x="11041" y="3339"/>
                    </a:cubicBezTo>
                    <a:cubicBezTo>
                      <a:pt x="11027" y="5210"/>
                      <a:pt x="9520" y="6726"/>
                      <a:pt x="7649" y="6750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52" name="Google Shape;4352;p25"/>
              <p:cNvSpPr/>
              <p:nvPr/>
            </p:nvSpPr>
            <p:spPr>
              <a:xfrm>
                <a:off x="9040388" y="4925757"/>
                <a:ext cx="21382" cy="29378"/>
              </a:xfrm>
              <a:custGeom>
                <a:rect b="b" l="l" r="r" t="t"/>
                <a:pathLst>
                  <a:path extrusionOk="0" h="29378" w="21382">
                    <a:moveTo>
                      <a:pt x="12933" y="29378"/>
                    </a:moveTo>
                    <a:cubicBezTo>
                      <a:pt x="5864" y="29378"/>
                      <a:pt x="0" y="26156"/>
                      <a:pt x="0" y="15638"/>
                    </a:cubicBezTo>
                    <a:cubicBezTo>
                      <a:pt x="0" y="6444"/>
                      <a:pt x="4660" y="0"/>
                      <a:pt x="14371" y="0"/>
                    </a:cubicBezTo>
                    <a:cubicBezTo>
                      <a:pt x="16686" y="-1"/>
                      <a:pt x="18990" y="328"/>
                      <a:pt x="21212" y="977"/>
                    </a:cubicBezTo>
                    <a:lnTo>
                      <a:pt x="21212" y="9314"/>
                    </a:lnTo>
                    <a:lnTo>
                      <a:pt x="17997" y="9314"/>
                    </a:lnTo>
                    <a:cubicBezTo>
                      <a:pt x="17650" y="7649"/>
                      <a:pt x="17416" y="6035"/>
                      <a:pt x="17246" y="4660"/>
                    </a:cubicBezTo>
                    <a:cubicBezTo>
                      <a:pt x="16094" y="4298"/>
                      <a:pt x="14891" y="4124"/>
                      <a:pt x="13683" y="4143"/>
                    </a:cubicBezTo>
                    <a:cubicBezTo>
                      <a:pt x="8336" y="4143"/>
                      <a:pt x="5404" y="8336"/>
                      <a:pt x="5404" y="14774"/>
                    </a:cubicBezTo>
                    <a:cubicBezTo>
                      <a:pt x="5404" y="20582"/>
                      <a:pt x="7296" y="24952"/>
                      <a:pt x="14024" y="24952"/>
                    </a:cubicBezTo>
                    <a:cubicBezTo>
                      <a:pt x="16450" y="24963"/>
                      <a:pt x="18848" y="24431"/>
                      <a:pt x="21042" y="23394"/>
                    </a:cubicBezTo>
                    <a:lnTo>
                      <a:pt x="21383" y="27884"/>
                    </a:lnTo>
                    <a:cubicBezTo>
                      <a:pt x="18672" y="28863"/>
                      <a:pt x="15815" y="29369"/>
                      <a:pt x="12933" y="29378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53" name="Google Shape;4353;p25"/>
              <p:cNvSpPr/>
              <p:nvPr/>
            </p:nvSpPr>
            <p:spPr>
              <a:xfrm>
                <a:off x="9066033" y="4925644"/>
                <a:ext cx="24201" cy="29607"/>
              </a:xfrm>
              <a:custGeom>
                <a:rect b="b" l="l" r="r" t="t"/>
                <a:pathLst>
                  <a:path extrusionOk="0" h="29607" w="24201">
                    <a:moveTo>
                      <a:pt x="24031" y="14484"/>
                    </a:moveTo>
                    <a:lnTo>
                      <a:pt x="5347" y="14484"/>
                    </a:lnTo>
                    <a:cubicBezTo>
                      <a:pt x="5120" y="22133"/>
                      <a:pt x="8279" y="25406"/>
                      <a:pt x="14377" y="25406"/>
                    </a:cubicBezTo>
                    <a:cubicBezTo>
                      <a:pt x="17248" y="25406"/>
                      <a:pt x="20086" y="24800"/>
                      <a:pt x="22707" y="23627"/>
                    </a:cubicBezTo>
                    <a:lnTo>
                      <a:pt x="23167" y="27821"/>
                    </a:lnTo>
                    <a:cubicBezTo>
                      <a:pt x="20097" y="29042"/>
                      <a:pt x="16817" y="29648"/>
                      <a:pt x="13513" y="29605"/>
                    </a:cubicBezTo>
                    <a:cubicBezTo>
                      <a:pt x="4717" y="29605"/>
                      <a:pt x="0" y="25008"/>
                      <a:pt x="0" y="14945"/>
                    </a:cubicBezTo>
                    <a:cubicBezTo>
                      <a:pt x="0" y="6381"/>
                      <a:pt x="4660" y="0"/>
                      <a:pt x="12763" y="0"/>
                    </a:cubicBezTo>
                    <a:cubicBezTo>
                      <a:pt x="20866" y="0"/>
                      <a:pt x="24201" y="5461"/>
                      <a:pt x="24201" y="12012"/>
                    </a:cubicBezTo>
                    <a:cubicBezTo>
                      <a:pt x="24192" y="12839"/>
                      <a:pt x="24135" y="13664"/>
                      <a:pt x="24031" y="14484"/>
                    </a:cubicBezTo>
                    <a:close/>
                    <a:moveTo>
                      <a:pt x="12536" y="3796"/>
                    </a:moveTo>
                    <a:cubicBezTo>
                      <a:pt x="8796" y="3796"/>
                      <a:pt x="6154" y="6615"/>
                      <a:pt x="5599" y="10808"/>
                    </a:cubicBezTo>
                    <a:lnTo>
                      <a:pt x="18936" y="10808"/>
                    </a:lnTo>
                    <a:cubicBezTo>
                      <a:pt x="19031" y="6615"/>
                      <a:pt x="16559" y="3796"/>
                      <a:pt x="12536" y="3796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54" name="Google Shape;4354;p25"/>
              <p:cNvSpPr/>
              <p:nvPr/>
            </p:nvSpPr>
            <p:spPr>
              <a:xfrm>
                <a:off x="9094573" y="4925587"/>
                <a:ext cx="33142" cy="29126"/>
              </a:xfrm>
              <a:custGeom>
                <a:rect b="b" l="l" r="r" t="t"/>
                <a:pathLst>
                  <a:path extrusionOk="0" h="29126" w="33142">
                    <a:moveTo>
                      <a:pt x="23148" y="10694"/>
                    </a:moveTo>
                    <a:cubicBezTo>
                      <a:pt x="23148" y="6671"/>
                      <a:pt x="22057" y="4313"/>
                      <a:pt x="18318" y="4313"/>
                    </a:cubicBezTo>
                    <a:cubicBezTo>
                      <a:pt x="13551" y="4313"/>
                      <a:pt x="10159" y="9087"/>
                      <a:pt x="10159" y="15405"/>
                    </a:cubicBezTo>
                    <a:lnTo>
                      <a:pt x="10159" y="25292"/>
                    </a:lnTo>
                    <a:cubicBezTo>
                      <a:pt x="11708" y="25416"/>
                      <a:pt x="13248" y="25665"/>
                      <a:pt x="14755" y="26036"/>
                    </a:cubicBezTo>
                    <a:lnTo>
                      <a:pt x="14755" y="29126"/>
                    </a:lnTo>
                    <a:lnTo>
                      <a:pt x="0" y="29126"/>
                    </a:lnTo>
                    <a:lnTo>
                      <a:pt x="0" y="26099"/>
                    </a:lnTo>
                    <a:cubicBezTo>
                      <a:pt x="1638" y="25672"/>
                      <a:pt x="3312" y="25402"/>
                      <a:pt x="5000" y="25292"/>
                    </a:cubicBezTo>
                    <a:lnTo>
                      <a:pt x="5000" y="4597"/>
                    </a:lnTo>
                    <a:cubicBezTo>
                      <a:pt x="3626" y="4370"/>
                      <a:pt x="1671" y="4143"/>
                      <a:pt x="0" y="4023"/>
                    </a:cubicBezTo>
                    <a:lnTo>
                      <a:pt x="0" y="977"/>
                    </a:lnTo>
                    <a:cubicBezTo>
                      <a:pt x="3320" y="579"/>
                      <a:pt x="6666" y="444"/>
                      <a:pt x="10007" y="574"/>
                    </a:cubicBezTo>
                    <a:cubicBezTo>
                      <a:pt x="10014" y="2573"/>
                      <a:pt x="9879" y="4571"/>
                      <a:pt x="9604" y="6552"/>
                    </a:cubicBezTo>
                    <a:lnTo>
                      <a:pt x="9660" y="6615"/>
                    </a:lnTo>
                    <a:cubicBezTo>
                      <a:pt x="11325" y="2642"/>
                      <a:pt x="14831" y="0"/>
                      <a:pt x="19750" y="0"/>
                    </a:cubicBezTo>
                    <a:cubicBezTo>
                      <a:pt x="26251" y="0"/>
                      <a:pt x="28313" y="4080"/>
                      <a:pt x="28313" y="9143"/>
                    </a:cubicBezTo>
                    <a:lnTo>
                      <a:pt x="28313" y="25292"/>
                    </a:lnTo>
                    <a:cubicBezTo>
                      <a:pt x="29946" y="25401"/>
                      <a:pt x="31566" y="25671"/>
                      <a:pt x="33143" y="26099"/>
                    </a:cubicBezTo>
                    <a:lnTo>
                      <a:pt x="33143" y="29126"/>
                    </a:lnTo>
                    <a:lnTo>
                      <a:pt x="23142" y="29126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55" name="Google Shape;4355;p25"/>
              <p:cNvSpPr/>
              <p:nvPr/>
            </p:nvSpPr>
            <p:spPr>
              <a:xfrm>
                <a:off x="9128485" y="4915447"/>
                <a:ext cx="19055" cy="39744"/>
              </a:xfrm>
              <a:custGeom>
                <a:rect b="b" l="l" r="r" t="t"/>
                <a:pathLst>
                  <a:path extrusionOk="0" h="39744" w="19055">
                    <a:moveTo>
                      <a:pt x="13507" y="39745"/>
                    </a:moveTo>
                    <a:cubicBezTo>
                      <a:pt x="7643" y="39745"/>
                      <a:pt x="5864" y="37330"/>
                      <a:pt x="5864" y="31175"/>
                    </a:cubicBezTo>
                    <a:lnTo>
                      <a:pt x="5864" y="14736"/>
                    </a:lnTo>
                    <a:lnTo>
                      <a:pt x="0" y="14736"/>
                    </a:lnTo>
                    <a:lnTo>
                      <a:pt x="0" y="10713"/>
                    </a:lnTo>
                    <a:lnTo>
                      <a:pt x="5864" y="10713"/>
                    </a:lnTo>
                    <a:lnTo>
                      <a:pt x="5864" y="1431"/>
                    </a:lnTo>
                    <a:lnTo>
                      <a:pt x="11035" y="0"/>
                    </a:lnTo>
                    <a:lnTo>
                      <a:pt x="11035" y="10720"/>
                    </a:lnTo>
                    <a:lnTo>
                      <a:pt x="19056" y="10720"/>
                    </a:lnTo>
                    <a:lnTo>
                      <a:pt x="19056" y="14743"/>
                    </a:lnTo>
                    <a:lnTo>
                      <a:pt x="11066" y="14743"/>
                    </a:lnTo>
                    <a:lnTo>
                      <a:pt x="11066" y="29347"/>
                    </a:lnTo>
                    <a:cubicBezTo>
                      <a:pt x="11066" y="34057"/>
                      <a:pt x="11930" y="35325"/>
                      <a:pt x="15146" y="35325"/>
                    </a:cubicBezTo>
                    <a:cubicBezTo>
                      <a:pt x="16464" y="35307"/>
                      <a:pt x="17776" y="35134"/>
                      <a:pt x="19056" y="34808"/>
                    </a:cubicBezTo>
                    <a:lnTo>
                      <a:pt x="19056" y="39177"/>
                    </a:lnTo>
                    <a:cubicBezTo>
                      <a:pt x="17227" y="39549"/>
                      <a:pt x="15373" y="39739"/>
                      <a:pt x="13507" y="39745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56" name="Google Shape;4356;p25"/>
              <p:cNvSpPr/>
              <p:nvPr/>
            </p:nvSpPr>
            <p:spPr>
              <a:xfrm>
                <a:off x="9151999" y="4925644"/>
                <a:ext cx="24201" cy="29607"/>
              </a:xfrm>
              <a:custGeom>
                <a:rect b="b" l="l" r="r" t="t"/>
                <a:pathLst>
                  <a:path extrusionOk="0" h="29607" w="24201">
                    <a:moveTo>
                      <a:pt x="24031" y="14484"/>
                    </a:moveTo>
                    <a:lnTo>
                      <a:pt x="5347" y="14484"/>
                    </a:lnTo>
                    <a:cubicBezTo>
                      <a:pt x="5120" y="22133"/>
                      <a:pt x="8279" y="25406"/>
                      <a:pt x="14377" y="25406"/>
                    </a:cubicBezTo>
                    <a:cubicBezTo>
                      <a:pt x="17246" y="25406"/>
                      <a:pt x="20084" y="24800"/>
                      <a:pt x="22707" y="23627"/>
                    </a:cubicBezTo>
                    <a:lnTo>
                      <a:pt x="23167" y="27821"/>
                    </a:lnTo>
                    <a:cubicBezTo>
                      <a:pt x="20096" y="29042"/>
                      <a:pt x="16817" y="29648"/>
                      <a:pt x="13513" y="29605"/>
                    </a:cubicBezTo>
                    <a:cubicBezTo>
                      <a:pt x="4685" y="29605"/>
                      <a:pt x="0" y="25008"/>
                      <a:pt x="0" y="14945"/>
                    </a:cubicBezTo>
                    <a:cubicBezTo>
                      <a:pt x="0" y="6381"/>
                      <a:pt x="4660" y="0"/>
                      <a:pt x="12763" y="0"/>
                    </a:cubicBezTo>
                    <a:cubicBezTo>
                      <a:pt x="20866" y="0"/>
                      <a:pt x="24201" y="5461"/>
                      <a:pt x="24201" y="12012"/>
                    </a:cubicBezTo>
                    <a:cubicBezTo>
                      <a:pt x="24189" y="12839"/>
                      <a:pt x="24132" y="13664"/>
                      <a:pt x="24031" y="14484"/>
                    </a:cubicBezTo>
                    <a:close/>
                    <a:moveTo>
                      <a:pt x="12567" y="3796"/>
                    </a:moveTo>
                    <a:cubicBezTo>
                      <a:pt x="8828" y="3796"/>
                      <a:pt x="6186" y="6615"/>
                      <a:pt x="5631" y="10808"/>
                    </a:cubicBezTo>
                    <a:lnTo>
                      <a:pt x="18968" y="10808"/>
                    </a:lnTo>
                    <a:cubicBezTo>
                      <a:pt x="19031" y="6615"/>
                      <a:pt x="16559" y="3796"/>
                      <a:pt x="12567" y="3796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57" name="Google Shape;4357;p25"/>
              <p:cNvSpPr/>
              <p:nvPr/>
            </p:nvSpPr>
            <p:spPr>
              <a:xfrm>
                <a:off x="9203719" y="4915927"/>
                <a:ext cx="51769" cy="38786"/>
              </a:xfrm>
              <a:custGeom>
                <a:rect b="b" l="l" r="r" t="t"/>
                <a:pathLst>
                  <a:path extrusionOk="0" h="38786" w="51769">
                    <a:moveTo>
                      <a:pt x="48497" y="0"/>
                    </a:moveTo>
                    <a:lnTo>
                      <a:pt x="48497" y="3052"/>
                    </a:lnTo>
                    <a:cubicBezTo>
                      <a:pt x="46858" y="3474"/>
                      <a:pt x="45187" y="3744"/>
                      <a:pt x="43497" y="3859"/>
                    </a:cubicBezTo>
                    <a:lnTo>
                      <a:pt x="48321" y="35066"/>
                    </a:lnTo>
                    <a:cubicBezTo>
                      <a:pt x="49487" y="35160"/>
                      <a:pt x="50641" y="35372"/>
                      <a:pt x="51770" y="35697"/>
                    </a:cubicBezTo>
                    <a:lnTo>
                      <a:pt x="51770" y="38786"/>
                    </a:lnTo>
                    <a:lnTo>
                      <a:pt x="38206" y="38786"/>
                    </a:lnTo>
                    <a:lnTo>
                      <a:pt x="38206" y="35760"/>
                    </a:lnTo>
                    <a:cubicBezTo>
                      <a:pt x="39676" y="35383"/>
                      <a:pt x="41176" y="35132"/>
                      <a:pt x="42690" y="35009"/>
                    </a:cubicBezTo>
                    <a:lnTo>
                      <a:pt x="39871" y="15752"/>
                    </a:lnTo>
                    <a:cubicBezTo>
                      <a:pt x="39240" y="11445"/>
                      <a:pt x="38894" y="8683"/>
                      <a:pt x="38723" y="6728"/>
                    </a:cubicBezTo>
                    <a:lnTo>
                      <a:pt x="38610" y="6728"/>
                    </a:lnTo>
                    <a:cubicBezTo>
                      <a:pt x="38150" y="8683"/>
                      <a:pt x="37519" y="11098"/>
                      <a:pt x="36598" y="13860"/>
                    </a:cubicBezTo>
                    <a:lnTo>
                      <a:pt x="28319" y="38786"/>
                    </a:lnTo>
                    <a:lnTo>
                      <a:pt x="22644" y="38786"/>
                    </a:lnTo>
                    <a:lnTo>
                      <a:pt x="14774" y="15506"/>
                    </a:lnTo>
                    <a:cubicBezTo>
                      <a:pt x="13740" y="12641"/>
                      <a:pt x="12933" y="9700"/>
                      <a:pt x="12359" y="6709"/>
                    </a:cubicBezTo>
                    <a:lnTo>
                      <a:pt x="12246" y="6709"/>
                    </a:lnTo>
                    <a:cubicBezTo>
                      <a:pt x="12012" y="9641"/>
                      <a:pt x="11615" y="12630"/>
                      <a:pt x="11212" y="16080"/>
                    </a:cubicBezTo>
                    <a:lnTo>
                      <a:pt x="8853" y="34997"/>
                    </a:lnTo>
                    <a:cubicBezTo>
                      <a:pt x="10386" y="35115"/>
                      <a:pt x="11905" y="35366"/>
                      <a:pt x="13393" y="35747"/>
                    </a:cubicBezTo>
                    <a:lnTo>
                      <a:pt x="13393" y="38786"/>
                    </a:lnTo>
                    <a:lnTo>
                      <a:pt x="0" y="38786"/>
                    </a:lnTo>
                    <a:lnTo>
                      <a:pt x="0" y="35697"/>
                    </a:lnTo>
                    <a:cubicBezTo>
                      <a:pt x="1141" y="35367"/>
                      <a:pt x="2321" y="35156"/>
                      <a:pt x="3506" y="35066"/>
                    </a:cubicBezTo>
                    <a:lnTo>
                      <a:pt x="8216" y="3859"/>
                    </a:lnTo>
                    <a:cubicBezTo>
                      <a:pt x="6526" y="3744"/>
                      <a:pt x="4855" y="3474"/>
                      <a:pt x="3216" y="3052"/>
                    </a:cubicBezTo>
                    <a:lnTo>
                      <a:pt x="3216" y="0"/>
                    </a:lnTo>
                    <a:lnTo>
                      <a:pt x="15291" y="0"/>
                    </a:lnTo>
                    <a:lnTo>
                      <a:pt x="23489" y="24435"/>
                    </a:lnTo>
                    <a:cubicBezTo>
                      <a:pt x="24372" y="26952"/>
                      <a:pt x="25084" y="29526"/>
                      <a:pt x="25620" y="32140"/>
                    </a:cubicBezTo>
                    <a:lnTo>
                      <a:pt x="25734" y="32140"/>
                    </a:lnTo>
                    <a:cubicBezTo>
                      <a:pt x="26289" y="29646"/>
                      <a:pt x="26995" y="27188"/>
                      <a:pt x="27859" y="24781"/>
                    </a:cubicBezTo>
                    <a:lnTo>
                      <a:pt x="36308" y="0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58" name="Google Shape;4358;p25"/>
              <p:cNvSpPr/>
              <p:nvPr/>
            </p:nvSpPr>
            <p:spPr>
              <a:xfrm>
                <a:off x="9258957" y="4912408"/>
                <a:ext cx="27196" cy="42840"/>
              </a:xfrm>
              <a:custGeom>
                <a:rect b="b" l="l" r="r" t="t"/>
                <a:pathLst>
                  <a:path extrusionOk="0" h="42840" w="27196">
                    <a:moveTo>
                      <a:pt x="17473" y="42305"/>
                    </a:moveTo>
                    <a:cubicBezTo>
                      <a:pt x="17416" y="40408"/>
                      <a:pt x="17511" y="38511"/>
                      <a:pt x="17763" y="36630"/>
                    </a:cubicBezTo>
                    <a:lnTo>
                      <a:pt x="17650" y="36630"/>
                    </a:lnTo>
                    <a:cubicBezTo>
                      <a:pt x="16269" y="40136"/>
                      <a:pt x="12643" y="42841"/>
                      <a:pt x="7933" y="42841"/>
                    </a:cubicBezTo>
                    <a:cubicBezTo>
                      <a:pt x="3222" y="42841"/>
                      <a:pt x="0" y="40319"/>
                      <a:pt x="0" y="35772"/>
                    </a:cubicBezTo>
                    <a:cubicBezTo>
                      <a:pt x="0" y="29504"/>
                      <a:pt x="6381" y="25652"/>
                      <a:pt x="17183" y="25595"/>
                    </a:cubicBezTo>
                    <a:lnTo>
                      <a:pt x="17183" y="23388"/>
                    </a:lnTo>
                    <a:cubicBezTo>
                      <a:pt x="17183" y="19359"/>
                      <a:pt x="15752" y="17233"/>
                      <a:pt x="11092" y="17233"/>
                    </a:cubicBezTo>
                    <a:cubicBezTo>
                      <a:pt x="9307" y="17230"/>
                      <a:pt x="7529" y="17463"/>
                      <a:pt x="5808" y="17927"/>
                    </a:cubicBezTo>
                    <a:cubicBezTo>
                      <a:pt x="5688" y="19359"/>
                      <a:pt x="5404" y="20973"/>
                      <a:pt x="5114" y="22581"/>
                    </a:cubicBezTo>
                    <a:lnTo>
                      <a:pt x="1961" y="22581"/>
                    </a:lnTo>
                    <a:lnTo>
                      <a:pt x="1961" y="14730"/>
                    </a:lnTo>
                    <a:cubicBezTo>
                      <a:pt x="5108" y="13657"/>
                      <a:pt x="8412" y="13132"/>
                      <a:pt x="11735" y="13179"/>
                    </a:cubicBezTo>
                    <a:cubicBezTo>
                      <a:pt x="20008" y="13179"/>
                      <a:pt x="22366" y="17032"/>
                      <a:pt x="22366" y="22719"/>
                    </a:cubicBezTo>
                    <a:lnTo>
                      <a:pt x="22366" y="38301"/>
                    </a:lnTo>
                    <a:cubicBezTo>
                      <a:pt x="23747" y="38528"/>
                      <a:pt x="25645" y="38761"/>
                      <a:pt x="27197" y="38875"/>
                    </a:cubicBezTo>
                    <a:lnTo>
                      <a:pt x="27197" y="41920"/>
                    </a:lnTo>
                    <a:cubicBezTo>
                      <a:pt x="23974" y="42314"/>
                      <a:pt x="20721" y="42442"/>
                      <a:pt x="17473" y="42305"/>
                    </a:cubicBezTo>
                    <a:close/>
                    <a:moveTo>
                      <a:pt x="17183" y="29195"/>
                    </a:moveTo>
                    <a:cubicBezTo>
                      <a:pt x="7725" y="29195"/>
                      <a:pt x="5057" y="32014"/>
                      <a:pt x="5057" y="34833"/>
                    </a:cubicBezTo>
                    <a:cubicBezTo>
                      <a:pt x="5057" y="37248"/>
                      <a:pt x="6785" y="38799"/>
                      <a:pt x="9427" y="38799"/>
                    </a:cubicBezTo>
                    <a:cubicBezTo>
                      <a:pt x="14081" y="38799"/>
                      <a:pt x="17183" y="34196"/>
                      <a:pt x="17183" y="29719"/>
                    </a:cubicBezTo>
                    <a:close/>
                    <a:moveTo>
                      <a:pt x="10575" y="9250"/>
                    </a:moveTo>
                    <a:lnTo>
                      <a:pt x="8506" y="6375"/>
                    </a:lnTo>
                    <a:lnTo>
                      <a:pt x="16704" y="0"/>
                    </a:lnTo>
                    <a:lnTo>
                      <a:pt x="19289" y="3556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59" name="Google Shape;4359;p25"/>
              <p:cNvSpPr/>
              <p:nvPr/>
            </p:nvSpPr>
            <p:spPr>
              <a:xfrm>
                <a:off x="9289054" y="4925577"/>
                <a:ext cx="19894" cy="29135"/>
              </a:xfrm>
              <a:custGeom>
                <a:rect b="b" l="l" r="r" t="t"/>
                <a:pathLst>
                  <a:path extrusionOk="0" h="29135" w="19894">
                    <a:moveTo>
                      <a:pt x="19636" y="5124"/>
                    </a:moveTo>
                    <a:cubicBezTo>
                      <a:pt x="13084" y="4089"/>
                      <a:pt x="10177" y="8516"/>
                      <a:pt x="10177" y="17659"/>
                    </a:cubicBezTo>
                    <a:lnTo>
                      <a:pt x="10177" y="25302"/>
                    </a:lnTo>
                    <a:cubicBezTo>
                      <a:pt x="11867" y="25411"/>
                      <a:pt x="13538" y="25681"/>
                      <a:pt x="15178" y="26109"/>
                    </a:cubicBezTo>
                    <a:lnTo>
                      <a:pt x="15178" y="29136"/>
                    </a:lnTo>
                    <a:lnTo>
                      <a:pt x="0" y="29136"/>
                    </a:lnTo>
                    <a:lnTo>
                      <a:pt x="0" y="26109"/>
                    </a:lnTo>
                    <a:cubicBezTo>
                      <a:pt x="1639" y="25681"/>
                      <a:pt x="3311" y="25411"/>
                      <a:pt x="5000" y="25302"/>
                    </a:cubicBezTo>
                    <a:lnTo>
                      <a:pt x="5000" y="4607"/>
                    </a:lnTo>
                    <a:cubicBezTo>
                      <a:pt x="3619" y="4380"/>
                      <a:pt x="1671" y="4153"/>
                      <a:pt x="0" y="4033"/>
                    </a:cubicBezTo>
                    <a:lnTo>
                      <a:pt x="0" y="987"/>
                    </a:lnTo>
                    <a:cubicBezTo>
                      <a:pt x="3317" y="589"/>
                      <a:pt x="6665" y="454"/>
                      <a:pt x="10007" y="584"/>
                    </a:cubicBezTo>
                    <a:cubicBezTo>
                      <a:pt x="9988" y="2857"/>
                      <a:pt x="9799" y="5126"/>
                      <a:pt x="9427" y="7368"/>
                    </a:cubicBezTo>
                    <a:lnTo>
                      <a:pt x="9484" y="7368"/>
                    </a:lnTo>
                    <a:cubicBezTo>
                      <a:pt x="10745" y="3402"/>
                      <a:pt x="13627" y="-564"/>
                      <a:pt x="19894" y="66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60" name="Google Shape;4360;p25"/>
              <p:cNvSpPr/>
              <p:nvPr/>
            </p:nvSpPr>
            <p:spPr>
              <a:xfrm>
                <a:off x="9310367" y="4915447"/>
                <a:ext cx="19024" cy="39744"/>
              </a:xfrm>
              <a:custGeom>
                <a:rect b="b" l="l" r="r" t="t"/>
                <a:pathLst>
                  <a:path extrusionOk="0" h="39744" w="19024">
                    <a:moveTo>
                      <a:pt x="13507" y="39745"/>
                    </a:moveTo>
                    <a:cubicBezTo>
                      <a:pt x="7643" y="39745"/>
                      <a:pt x="5864" y="37330"/>
                      <a:pt x="5864" y="31175"/>
                    </a:cubicBezTo>
                    <a:lnTo>
                      <a:pt x="5864" y="14736"/>
                    </a:lnTo>
                    <a:lnTo>
                      <a:pt x="0" y="14736"/>
                    </a:lnTo>
                    <a:lnTo>
                      <a:pt x="0" y="10713"/>
                    </a:lnTo>
                    <a:lnTo>
                      <a:pt x="5864" y="10713"/>
                    </a:lnTo>
                    <a:lnTo>
                      <a:pt x="5864" y="1431"/>
                    </a:lnTo>
                    <a:lnTo>
                      <a:pt x="11035" y="0"/>
                    </a:lnTo>
                    <a:lnTo>
                      <a:pt x="11035" y="10720"/>
                    </a:lnTo>
                    <a:lnTo>
                      <a:pt x="19024" y="10720"/>
                    </a:lnTo>
                    <a:lnTo>
                      <a:pt x="19024" y="14743"/>
                    </a:lnTo>
                    <a:lnTo>
                      <a:pt x="11035" y="14743"/>
                    </a:lnTo>
                    <a:lnTo>
                      <a:pt x="11035" y="29347"/>
                    </a:lnTo>
                    <a:cubicBezTo>
                      <a:pt x="11035" y="34057"/>
                      <a:pt x="11899" y="35325"/>
                      <a:pt x="15115" y="35325"/>
                    </a:cubicBezTo>
                    <a:cubicBezTo>
                      <a:pt x="16433" y="35307"/>
                      <a:pt x="17744" y="35134"/>
                      <a:pt x="19024" y="34808"/>
                    </a:cubicBezTo>
                    <a:lnTo>
                      <a:pt x="19024" y="39177"/>
                    </a:lnTo>
                    <a:cubicBezTo>
                      <a:pt x="17208" y="39547"/>
                      <a:pt x="15361" y="39737"/>
                      <a:pt x="13507" y="39745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61" name="Google Shape;4361;p25"/>
              <p:cNvSpPr/>
              <p:nvPr/>
            </p:nvSpPr>
            <p:spPr>
              <a:xfrm>
                <a:off x="9333194" y="4914700"/>
                <a:ext cx="15001" cy="40013"/>
              </a:xfrm>
              <a:custGeom>
                <a:rect b="b" l="l" r="r" t="t"/>
                <a:pathLst>
                  <a:path extrusionOk="0" h="40013" w="15001">
                    <a:moveTo>
                      <a:pt x="0" y="40013"/>
                    </a:moveTo>
                    <a:lnTo>
                      <a:pt x="0" y="36986"/>
                    </a:lnTo>
                    <a:cubicBezTo>
                      <a:pt x="1639" y="36558"/>
                      <a:pt x="3311" y="36288"/>
                      <a:pt x="5000" y="36179"/>
                    </a:cubicBezTo>
                    <a:lnTo>
                      <a:pt x="5000" y="15484"/>
                    </a:lnTo>
                    <a:cubicBezTo>
                      <a:pt x="3619" y="15257"/>
                      <a:pt x="1665" y="15030"/>
                      <a:pt x="0" y="14910"/>
                    </a:cubicBezTo>
                    <a:lnTo>
                      <a:pt x="0" y="11864"/>
                    </a:lnTo>
                    <a:cubicBezTo>
                      <a:pt x="3374" y="11463"/>
                      <a:pt x="6772" y="11328"/>
                      <a:pt x="10171" y="11461"/>
                    </a:cubicBezTo>
                    <a:lnTo>
                      <a:pt x="10171" y="36179"/>
                    </a:lnTo>
                    <a:cubicBezTo>
                      <a:pt x="11804" y="36288"/>
                      <a:pt x="13425" y="36558"/>
                      <a:pt x="15001" y="36986"/>
                    </a:cubicBezTo>
                    <a:lnTo>
                      <a:pt x="15001" y="40013"/>
                    </a:lnTo>
                    <a:close/>
                    <a:moveTo>
                      <a:pt x="7643" y="6732"/>
                    </a:moveTo>
                    <a:cubicBezTo>
                      <a:pt x="5782" y="6812"/>
                      <a:pt x="4212" y="5371"/>
                      <a:pt x="4130" y="3513"/>
                    </a:cubicBezTo>
                    <a:cubicBezTo>
                      <a:pt x="4055" y="1655"/>
                      <a:pt x="5492" y="84"/>
                      <a:pt x="7352" y="3"/>
                    </a:cubicBezTo>
                    <a:cubicBezTo>
                      <a:pt x="7447" y="-1"/>
                      <a:pt x="7548" y="-1"/>
                      <a:pt x="7643" y="3"/>
                    </a:cubicBezTo>
                    <a:cubicBezTo>
                      <a:pt x="9490" y="-21"/>
                      <a:pt x="11010" y="1458"/>
                      <a:pt x="11035" y="3307"/>
                    </a:cubicBezTo>
                    <a:cubicBezTo>
                      <a:pt x="11035" y="3318"/>
                      <a:pt x="11035" y="3328"/>
                      <a:pt x="11035" y="3339"/>
                    </a:cubicBezTo>
                    <a:cubicBezTo>
                      <a:pt x="11022" y="5210"/>
                      <a:pt x="9515" y="6726"/>
                      <a:pt x="7643" y="6750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62" name="Google Shape;4362;p25"/>
              <p:cNvSpPr/>
              <p:nvPr/>
            </p:nvSpPr>
            <p:spPr>
              <a:xfrm>
                <a:off x="9351127" y="4925577"/>
                <a:ext cx="19888" cy="29135"/>
              </a:xfrm>
              <a:custGeom>
                <a:rect b="b" l="l" r="r" t="t"/>
                <a:pathLst>
                  <a:path extrusionOk="0" h="29135" w="19888">
                    <a:moveTo>
                      <a:pt x="19636" y="5124"/>
                    </a:moveTo>
                    <a:cubicBezTo>
                      <a:pt x="13084" y="4089"/>
                      <a:pt x="10177" y="8516"/>
                      <a:pt x="10177" y="17659"/>
                    </a:cubicBezTo>
                    <a:lnTo>
                      <a:pt x="10177" y="25302"/>
                    </a:lnTo>
                    <a:cubicBezTo>
                      <a:pt x="11867" y="25411"/>
                      <a:pt x="13538" y="25681"/>
                      <a:pt x="15178" y="26109"/>
                    </a:cubicBezTo>
                    <a:lnTo>
                      <a:pt x="15178" y="29136"/>
                    </a:lnTo>
                    <a:lnTo>
                      <a:pt x="0" y="29136"/>
                    </a:lnTo>
                    <a:lnTo>
                      <a:pt x="0" y="26109"/>
                    </a:lnTo>
                    <a:cubicBezTo>
                      <a:pt x="1639" y="25681"/>
                      <a:pt x="3311" y="25411"/>
                      <a:pt x="5000" y="25302"/>
                    </a:cubicBezTo>
                    <a:lnTo>
                      <a:pt x="5000" y="4607"/>
                    </a:lnTo>
                    <a:cubicBezTo>
                      <a:pt x="3619" y="4380"/>
                      <a:pt x="1665" y="4153"/>
                      <a:pt x="0" y="4033"/>
                    </a:cubicBezTo>
                    <a:lnTo>
                      <a:pt x="0" y="987"/>
                    </a:lnTo>
                    <a:cubicBezTo>
                      <a:pt x="3317" y="589"/>
                      <a:pt x="6659" y="454"/>
                      <a:pt x="10001" y="584"/>
                    </a:cubicBezTo>
                    <a:cubicBezTo>
                      <a:pt x="9988" y="2857"/>
                      <a:pt x="9793" y="5126"/>
                      <a:pt x="9427" y="7368"/>
                    </a:cubicBezTo>
                    <a:lnTo>
                      <a:pt x="9484" y="7368"/>
                    </a:lnTo>
                    <a:cubicBezTo>
                      <a:pt x="10745" y="3402"/>
                      <a:pt x="13620" y="-564"/>
                      <a:pt x="19888" y="66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63" name="Google Shape;4363;p25"/>
              <p:cNvSpPr/>
              <p:nvPr/>
            </p:nvSpPr>
            <p:spPr>
              <a:xfrm>
                <a:off x="8753825" y="4779124"/>
                <a:ext cx="7270" cy="14124"/>
              </a:xfrm>
              <a:custGeom>
                <a:rect b="b" l="l" r="r" t="t"/>
                <a:pathLst>
                  <a:path extrusionOk="0" h="14124" w="7270">
                    <a:moveTo>
                      <a:pt x="5190" y="14125"/>
                    </a:moveTo>
                    <a:cubicBezTo>
                      <a:pt x="3859" y="9023"/>
                      <a:pt x="2339" y="5240"/>
                      <a:pt x="0" y="5240"/>
                    </a:cubicBezTo>
                    <a:lnTo>
                      <a:pt x="1639" y="0"/>
                    </a:lnTo>
                    <a:cubicBezTo>
                      <a:pt x="4048" y="0"/>
                      <a:pt x="5839" y="2119"/>
                      <a:pt x="7270" y="5309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64" name="Google Shape;4364;p25"/>
              <p:cNvSpPr/>
              <p:nvPr/>
            </p:nvSpPr>
            <p:spPr>
              <a:xfrm>
                <a:off x="8764784" y="4806068"/>
                <a:ext cx="7194" cy="13973"/>
              </a:xfrm>
              <a:custGeom>
                <a:rect b="b" l="l" r="r" t="t"/>
                <a:pathLst>
                  <a:path extrusionOk="0" h="13973" w="7194">
                    <a:moveTo>
                      <a:pt x="7195" y="8740"/>
                    </a:moveTo>
                    <a:lnTo>
                      <a:pt x="5555" y="13973"/>
                    </a:lnTo>
                    <a:cubicBezTo>
                      <a:pt x="3191" y="13973"/>
                      <a:pt x="1419" y="11943"/>
                      <a:pt x="0" y="8828"/>
                    </a:cubicBezTo>
                    <a:lnTo>
                      <a:pt x="2081" y="0"/>
                    </a:lnTo>
                    <a:cubicBezTo>
                      <a:pt x="3399" y="5013"/>
                      <a:pt x="4906" y="8714"/>
                      <a:pt x="7195" y="8714"/>
                    </a:cubicBezTo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65" name="Google Shape;4365;p25"/>
              <p:cNvSpPr/>
              <p:nvPr/>
            </p:nvSpPr>
            <p:spPr>
              <a:xfrm>
                <a:off x="8753497" y="4779118"/>
                <a:ext cx="18809" cy="40917"/>
              </a:xfrm>
              <a:custGeom>
                <a:rect b="b" l="l" r="r" t="t"/>
                <a:pathLst>
                  <a:path extrusionOk="0" h="40917" w="18809">
                    <a:moveTo>
                      <a:pt x="18810" y="5240"/>
                    </a:moveTo>
                    <a:cubicBezTo>
                      <a:pt x="11678" y="5240"/>
                      <a:pt x="12189" y="40918"/>
                      <a:pt x="2289" y="40918"/>
                    </a:cubicBezTo>
                    <a:lnTo>
                      <a:pt x="0" y="35684"/>
                    </a:lnTo>
                    <a:cubicBezTo>
                      <a:pt x="7207" y="35684"/>
                      <a:pt x="6621" y="0"/>
                      <a:pt x="16521" y="0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66" name="Google Shape;4366;p25"/>
              <p:cNvSpPr/>
              <p:nvPr/>
            </p:nvSpPr>
            <p:spPr>
              <a:xfrm>
                <a:off x="8503198" y="4806567"/>
                <a:ext cx="7270" cy="14118"/>
              </a:xfrm>
              <a:custGeom>
                <a:rect b="b" l="l" r="r" t="t"/>
                <a:pathLst>
                  <a:path extrusionOk="0" h="14118" w="7270">
                    <a:moveTo>
                      <a:pt x="2081" y="0"/>
                    </a:moveTo>
                    <a:cubicBezTo>
                      <a:pt x="3411" y="5101"/>
                      <a:pt x="4931" y="8878"/>
                      <a:pt x="7270" y="8878"/>
                    </a:cubicBezTo>
                    <a:lnTo>
                      <a:pt x="5631" y="14118"/>
                    </a:lnTo>
                    <a:cubicBezTo>
                      <a:pt x="3229" y="14118"/>
                      <a:pt x="1431" y="12012"/>
                      <a:pt x="0" y="8822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67" name="Google Shape;4367;p25"/>
              <p:cNvSpPr/>
              <p:nvPr/>
            </p:nvSpPr>
            <p:spPr>
              <a:xfrm>
                <a:off x="8492314" y="4779767"/>
                <a:ext cx="7194" cy="13973"/>
              </a:xfrm>
              <a:custGeom>
                <a:rect b="b" l="l" r="r" t="t"/>
                <a:pathLst>
                  <a:path extrusionOk="0" h="13973" w="7194">
                    <a:moveTo>
                      <a:pt x="0" y="5240"/>
                    </a:moveTo>
                    <a:lnTo>
                      <a:pt x="1639" y="0"/>
                    </a:lnTo>
                    <a:cubicBezTo>
                      <a:pt x="4010" y="0"/>
                      <a:pt x="5776" y="2043"/>
                      <a:pt x="7195" y="5145"/>
                    </a:cubicBezTo>
                    <a:lnTo>
                      <a:pt x="5114" y="13973"/>
                    </a:lnTo>
                    <a:cubicBezTo>
                      <a:pt x="3802" y="8929"/>
                      <a:pt x="2295" y="5265"/>
                      <a:pt x="0" y="5265"/>
                    </a:cubicBezTo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68" name="Google Shape;4368;p25"/>
              <p:cNvSpPr/>
              <p:nvPr/>
            </p:nvSpPr>
            <p:spPr>
              <a:xfrm>
                <a:off x="8491986" y="4779774"/>
                <a:ext cx="18809" cy="40924"/>
              </a:xfrm>
              <a:custGeom>
                <a:rect b="b" l="l" r="r" t="t"/>
                <a:pathLst>
                  <a:path extrusionOk="0" h="40924" w="18809">
                    <a:moveTo>
                      <a:pt x="0" y="35690"/>
                    </a:moveTo>
                    <a:cubicBezTo>
                      <a:pt x="7132" y="35690"/>
                      <a:pt x="6621" y="0"/>
                      <a:pt x="16521" y="0"/>
                    </a:cubicBezTo>
                    <a:lnTo>
                      <a:pt x="18810" y="5240"/>
                    </a:lnTo>
                    <a:cubicBezTo>
                      <a:pt x="11609" y="5240"/>
                      <a:pt x="12195" y="40924"/>
                      <a:pt x="2295" y="40924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69" name="Google Shape;4369;p25"/>
              <p:cNvSpPr/>
              <p:nvPr/>
            </p:nvSpPr>
            <p:spPr>
              <a:xfrm rot="-2701801">
                <a:off x="8711359" y="4699562"/>
                <a:ext cx="17681" cy="5240"/>
              </a:xfrm>
              <a:custGeom>
                <a:rect b="b" l="l" r="r" t="t"/>
                <a:pathLst>
                  <a:path extrusionOk="0" h="5240" w="17681">
                    <a:moveTo>
                      <a:pt x="0" y="0"/>
                    </a:moveTo>
                    <a:lnTo>
                      <a:pt x="17681" y="0"/>
                    </a:lnTo>
                    <a:lnTo>
                      <a:pt x="17681" y="5240"/>
                    </a:lnTo>
                    <a:lnTo>
                      <a:pt x="0" y="5240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70" name="Google Shape;4370;p25"/>
              <p:cNvSpPr/>
              <p:nvPr/>
            </p:nvSpPr>
            <p:spPr>
              <a:xfrm>
                <a:off x="8721445" y="4703752"/>
                <a:ext cx="16212" cy="16211"/>
              </a:xfrm>
              <a:custGeom>
                <a:rect b="b" l="l" r="r" t="t"/>
                <a:pathLst>
                  <a:path extrusionOk="0" h="16211" w="16212">
                    <a:moveTo>
                      <a:pt x="16212" y="3708"/>
                    </a:moveTo>
                    <a:lnTo>
                      <a:pt x="12504" y="0"/>
                    </a:lnTo>
                    <a:lnTo>
                      <a:pt x="0" y="12504"/>
                    </a:lnTo>
                    <a:lnTo>
                      <a:pt x="3701" y="16212"/>
                    </a:lnTo>
                    <a:lnTo>
                      <a:pt x="16212" y="3708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71" name="Google Shape;4371;p25"/>
              <p:cNvSpPr/>
              <p:nvPr/>
            </p:nvSpPr>
            <p:spPr>
              <a:xfrm>
                <a:off x="8611366" y="4670994"/>
                <a:ext cx="14118" cy="7238"/>
              </a:xfrm>
              <a:custGeom>
                <a:rect b="b" l="l" r="r" t="t"/>
                <a:pathLst>
                  <a:path extrusionOk="0" h="7238" w="14118">
                    <a:moveTo>
                      <a:pt x="14118" y="2049"/>
                    </a:moveTo>
                    <a:cubicBezTo>
                      <a:pt x="9017" y="3374"/>
                      <a:pt x="5234" y="4893"/>
                      <a:pt x="5234" y="7239"/>
                    </a:cubicBezTo>
                    <a:lnTo>
                      <a:pt x="0" y="5637"/>
                    </a:lnTo>
                    <a:cubicBezTo>
                      <a:pt x="0" y="3229"/>
                      <a:pt x="2112" y="1431"/>
                      <a:pt x="5309" y="0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72" name="Google Shape;4372;p25"/>
              <p:cNvSpPr/>
              <p:nvPr/>
            </p:nvSpPr>
            <p:spPr>
              <a:xfrm>
                <a:off x="8638310" y="4660079"/>
                <a:ext cx="13973" cy="7188"/>
              </a:xfrm>
              <a:custGeom>
                <a:rect b="b" l="l" r="r" t="t"/>
                <a:pathLst>
                  <a:path extrusionOk="0" h="7188" w="13973">
                    <a:moveTo>
                      <a:pt x="8740" y="0"/>
                    </a:moveTo>
                    <a:lnTo>
                      <a:pt x="13973" y="1633"/>
                    </a:lnTo>
                    <a:cubicBezTo>
                      <a:pt x="13973" y="4004"/>
                      <a:pt x="11943" y="5770"/>
                      <a:pt x="8828" y="7189"/>
                    </a:cubicBezTo>
                    <a:lnTo>
                      <a:pt x="0" y="5108"/>
                    </a:lnTo>
                    <a:cubicBezTo>
                      <a:pt x="5045" y="3796"/>
                      <a:pt x="8715" y="2295"/>
                      <a:pt x="8715" y="0"/>
                    </a:cubicBezTo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73" name="Google Shape;4373;p25"/>
              <p:cNvSpPr/>
              <p:nvPr/>
            </p:nvSpPr>
            <p:spPr>
              <a:xfrm>
                <a:off x="8611360" y="4659751"/>
                <a:ext cx="40917" cy="18803"/>
              </a:xfrm>
              <a:custGeom>
                <a:rect b="b" l="l" r="r" t="t"/>
                <a:pathLst>
                  <a:path extrusionOk="0" h="18803" w="40917">
                    <a:moveTo>
                      <a:pt x="5240" y="0"/>
                    </a:moveTo>
                    <a:cubicBezTo>
                      <a:pt x="5240" y="7125"/>
                      <a:pt x="40918" y="6615"/>
                      <a:pt x="40918" y="16515"/>
                    </a:cubicBezTo>
                    <a:lnTo>
                      <a:pt x="35678" y="18804"/>
                    </a:lnTo>
                    <a:cubicBezTo>
                      <a:pt x="35678" y="11609"/>
                      <a:pt x="0" y="12183"/>
                      <a:pt x="0" y="2295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74" name="Google Shape;4374;p25"/>
              <p:cNvSpPr/>
              <p:nvPr/>
            </p:nvSpPr>
            <p:spPr>
              <a:xfrm rot="-2699399">
                <a:off x="8541480" y="4693328"/>
                <a:ext cx="5240" cy="17681"/>
              </a:xfrm>
              <a:custGeom>
                <a:rect b="b" l="l" r="r" t="t"/>
                <a:pathLst>
                  <a:path extrusionOk="0" h="17681" w="5240">
                    <a:moveTo>
                      <a:pt x="0" y="0"/>
                    </a:moveTo>
                    <a:lnTo>
                      <a:pt x="5240" y="0"/>
                    </a:lnTo>
                    <a:lnTo>
                      <a:pt x="5240" y="17681"/>
                    </a:lnTo>
                    <a:lnTo>
                      <a:pt x="0" y="17681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75" name="Google Shape;4375;p25"/>
              <p:cNvSpPr/>
              <p:nvPr/>
            </p:nvSpPr>
            <p:spPr>
              <a:xfrm>
                <a:off x="8526642" y="4703752"/>
                <a:ext cx="16212" cy="16211"/>
              </a:xfrm>
              <a:custGeom>
                <a:rect b="b" l="l" r="r" t="t"/>
                <a:pathLst>
                  <a:path extrusionOk="0" h="16211" w="16212">
                    <a:moveTo>
                      <a:pt x="0" y="3708"/>
                    </a:moveTo>
                    <a:lnTo>
                      <a:pt x="3708" y="0"/>
                    </a:lnTo>
                    <a:lnTo>
                      <a:pt x="16212" y="12504"/>
                    </a:lnTo>
                    <a:lnTo>
                      <a:pt x="12504" y="16212"/>
                    </a:lnTo>
                    <a:lnTo>
                      <a:pt x="0" y="3708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76" name="Google Shape;4376;p25"/>
              <p:cNvSpPr/>
              <p:nvPr/>
            </p:nvSpPr>
            <p:spPr>
              <a:xfrm>
                <a:off x="8568676" y="4670281"/>
                <a:ext cx="12365" cy="10221"/>
              </a:xfrm>
              <a:custGeom>
                <a:rect b="b" l="l" r="r" t="t"/>
                <a:pathLst>
                  <a:path extrusionOk="0" h="10221" w="12365">
                    <a:moveTo>
                      <a:pt x="12366" y="0"/>
                    </a:moveTo>
                    <a:cubicBezTo>
                      <a:pt x="11924" y="3670"/>
                      <a:pt x="10575" y="5171"/>
                      <a:pt x="8475" y="8109"/>
                    </a:cubicBezTo>
                    <a:lnTo>
                      <a:pt x="0" y="10222"/>
                    </a:lnTo>
                    <a:cubicBezTo>
                      <a:pt x="2648" y="7346"/>
                      <a:pt x="5726" y="4446"/>
                      <a:pt x="6098" y="1356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77" name="Google Shape;4377;p25"/>
              <p:cNvSpPr/>
              <p:nvPr/>
            </p:nvSpPr>
            <p:spPr>
              <a:xfrm>
                <a:off x="8565877" y="4680950"/>
                <a:ext cx="21912" cy="8809"/>
              </a:xfrm>
              <a:custGeom>
                <a:rect b="b" l="l" r="r" t="t"/>
                <a:pathLst>
                  <a:path extrusionOk="0" h="8809" w="21912">
                    <a:moveTo>
                      <a:pt x="21912" y="2763"/>
                    </a:moveTo>
                    <a:lnTo>
                      <a:pt x="18028" y="6023"/>
                    </a:lnTo>
                    <a:cubicBezTo>
                      <a:pt x="16716" y="4358"/>
                      <a:pt x="8569" y="6723"/>
                      <a:pt x="1097" y="8810"/>
                    </a:cubicBezTo>
                    <a:lnTo>
                      <a:pt x="0" y="3393"/>
                    </a:lnTo>
                    <a:cubicBezTo>
                      <a:pt x="11691" y="45"/>
                      <a:pt x="18249" y="-1897"/>
                      <a:pt x="21912" y="2763"/>
                    </a:cubicBezTo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78" name="Google Shape;4378;p25"/>
              <p:cNvSpPr/>
              <p:nvPr/>
            </p:nvSpPr>
            <p:spPr>
              <a:xfrm rot="-2700600">
                <a:off x="8535252" y="4895032"/>
                <a:ext cx="17674" cy="5240"/>
              </a:xfrm>
              <a:custGeom>
                <a:rect b="b" l="l" r="r" t="t"/>
                <a:pathLst>
                  <a:path extrusionOk="0" h="5240" w="17674">
                    <a:moveTo>
                      <a:pt x="0" y="0"/>
                    </a:moveTo>
                    <a:lnTo>
                      <a:pt x="17675" y="0"/>
                    </a:lnTo>
                    <a:lnTo>
                      <a:pt x="17675" y="5240"/>
                    </a:lnTo>
                    <a:lnTo>
                      <a:pt x="0" y="5240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79" name="Google Shape;4379;p25"/>
              <p:cNvSpPr/>
              <p:nvPr/>
            </p:nvSpPr>
            <p:spPr>
              <a:xfrm>
                <a:off x="8526642" y="4879858"/>
                <a:ext cx="16212" cy="16211"/>
              </a:xfrm>
              <a:custGeom>
                <a:rect b="b" l="l" r="r" t="t"/>
                <a:pathLst>
                  <a:path extrusionOk="0" h="16211" w="16212">
                    <a:moveTo>
                      <a:pt x="0" y="12498"/>
                    </a:moveTo>
                    <a:lnTo>
                      <a:pt x="3708" y="16212"/>
                    </a:lnTo>
                    <a:lnTo>
                      <a:pt x="16212" y="3701"/>
                    </a:lnTo>
                    <a:lnTo>
                      <a:pt x="12504" y="0"/>
                    </a:lnTo>
                    <a:lnTo>
                      <a:pt x="0" y="12498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80" name="Google Shape;4380;p25"/>
              <p:cNvSpPr/>
              <p:nvPr/>
            </p:nvSpPr>
            <p:spPr>
              <a:xfrm>
                <a:off x="8638809" y="4921589"/>
                <a:ext cx="14124" cy="7264"/>
              </a:xfrm>
              <a:custGeom>
                <a:rect b="b" l="l" r="r" t="t"/>
                <a:pathLst>
                  <a:path extrusionOk="0" h="7264" w="14124">
                    <a:moveTo>
                      <a:pt x="0" y="5183"/>
                    </a:moveTo>
                    <a:cubicBezTo>
                      <a:pt x="5095" y="3865"/>
                      <a:pt x="8878" y="2346"/>
                      <a:pt x="8878" y="0"/>
                    </a:cubicBezTo>
                    <a:lnTo>
                      <a:pt x="14125" y="1633"/>
                    </a:lnTo>
                    <a:cubicBezTo>
                      <a:pt x="14125" y="4042"/>
                      <a:pt x="12006" y="5833"/>
                      <a:pt x="8809" y="7264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81" name="Google Shape;4381;p25"/>
              <p:cNvSpPr/>
              <p:nvPr/>
            </p:nvSpPr>
            <p:spPr>
              <a:xfrm>
                <a:off x="8611990" y="4932555"/>
                <a:ext cx="13973" cy="7182"/>
              </a:xfrm>
              <a:custGeom>
                <a:rect b="b" l="l" r="r" t="t"/>
                <a:pathLst>
                  <a:path extrusionOk="0" h="7182" w="13973">
                    <a:moveTo>
                      <a:pt x="5240" y="7182"/>
                    </a:moveTo>
                    <a:lnTo>
                      <a:pt x="0" y="5543"/>
                    </a:lnTo>
                    <a:cubicBezTo>
                      <a:pt x="0" y="3184"/>
                      <a:pt x="2037" y="1406"/>
                      <a:pt x="5145" y="0"/>
                    </a:cubicBezTo>
                    <a:lnTo>
                      <a:pt x="13973" y="2075"/>
                    </a:lnTo>
                    <a:cubicBezTo>
                      <a:pt x="8929" y="3386"/>
                      <a:pt x="5265" y="4887"/>
                      <a:pt x="5265" y="7182"/>
                    </a:cubicBezTo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82" name="Google Shape;4382;p25"/>
              <p:cNvSpPr/>
              <p:nvPr/>
            </p:nvSpPr>
            <p:spPr>
              <a:xfrm>
                <a:off x="8612016" y="4921255"/>
                <a:ext cx="40917" cy="18809"/>
              </a:xfrm>
              <a:custGeom>
                <a:rect b="b" l="l" r="r" t="t"/>
                <a:pathLst>
                  <a:path extrusionOk="0" h="18809" w="40917">
                    <a:moveTo>
                      <a:pt x="35678" y="18810"/>
                    </a:moveTo>
                    <a:cubicBezTo>
                      <a:pt x="35678" y="11691"/>
                      <a:pt x="0" y="12189"/>
                      <a:pt x="0" y="2295"/>
                    </a:cubicBezTo>
                    <a:lnTo>
                      <a:pt x="5240" y="0"/>
                    </a:lnTo>
                    <a:cubicBezTo>
                      <a:pt x="5240" y="7207"/>
                      <a:pt x="40918" y="6621"/>
                      <a:pt x="40918" y="16521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83" name="Google Shape;4383;p25"/>
              <p:cNvSpPr/>
              <p:nvPr/>
            </p:nvSpPr>
            <p:spPr>
              <a:xfrm rot="-2698199">
                <a:off x="8717580" y="4888793"/>
                <a:ext cx="5240" cy="17681"/>
              </a:xfrm>
              <a:custGeom>
                <a:rect b="b" l="l" r="r" t="t"/>
                <a:pathLst>
                  <a:path extrusionOk="0" h="17681" w="5240">
                    <a:moveTo>
                      <a:pt x="0" y="0"/>
                    </a:moveTo>
                    <a:lnTo>
                      <a:pt x="5240" y="0"/>
                    </a:lnTo>
                    <a:lnTo>
                      <a:pt x="5240" y="17681"/>
                    </a:lnTo>
                    <a:lnTo>
                      <a:pt x="0" y="17681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84" name="Google Shape;4384;p25"/>
              <p:cNvSpPr/>
              <p:nvPr/>
            </p:nvSpPr>
            <p:spPr>
              <a:xfrm>
                <a:off x="8721445" y="4879858"/>
                <a:ext cx="16212" cy="16211"/>
              </a:xfrm>
              <a:custGeom>
                <a:rect b="b" l="l" r="r" t="t"/>
                <a:pathLst>
                  <a:path extrusionOk="0" h="16211" w="16212">
                    <a:moveTo>
                      <a:pt x="16212" y="12498"/>
                    </a:moveTo>
                    <a:lnTo>
                      <a:pt x="12504" y="16212"/>
                    </a:lnTo>
                    <a:lnTo>
                      <a:pt x="0" y="3701"/>
                    </a:lnTo>
                    <a:lnTo>
                      <a:pt x="3701" y="0"/>
                    </a:lnTo>
                    <a:lnTo>
                      <a:pt x="16212" y="12498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85" name="Google Shape;4385;p25"/>
              <p:cNvSpPr/>
              <p:nvPr/>
            </p:nvSpPr>
            <p:spPr>
              <a:xfrm>
                <a:off x="8578475" y="4843026"/>
                <a:ext cx="35425" cy="49941"/>
              </a:xfrm>
              <a:custGeom>
                <a:rect b="b" l="l" r="r" t="t"/>
                <a:pathLst>
                  <a:path extrusionOk="0" h="49941" w="35425">
                    <a:moveTo>
                      <a:pt x="4704" y="38213"/>
                    </a:moveTo>
                    <a:lnTo>
                      <a:pt x="29965" y="12920"/>
                    </a:lnTo>
                    <a:lnTo>
                      <a:pt x="29965" y="48680"/>
                    </a:lnTo>
                    <a:cubicBezTo>
                      <a:pt x="31775" y="49134"/>
                      <a:pt x="33578" y="49594"/>
                      <a:pt x="35426" y="49941"/>
                    </a:cubicBezTo>
                    <a:lnTo>
                      <a:pt x="35426" y="0"/>
                    </a:lnTo>
                    <a:lnTo>
                      <a:pt x="0" y="35312"/>
                    </a:lnTo>
                    <a:cubicBezTo>
                      <a:pt x="1520" y="36346"/>
                      <a:pt x="3153" y="37248"/>
                      <a:pt x="4704" y="38187"/>
                    </a:cubicBezTo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86" name="Google Shape;4386;p25"/>
              <p:cNvSpPr/>
              <p:nvPr/>
            </p:nvSpPr>
            <p:spPr>
              <a:xfrm>
                <a:off x="8649768" y="4843039"/>
                <a:ext cx="35400" cy="49928"/>
              </a:xfrm>
              <a:custGeom>
                <a:rect b="b" l="l" r="r" t="t"/>
                <a:pathLst>
                  <a:path extrusionOk="0" h="49928" w="35400">
                    <a:moveTo>
                      <a:pt x="0" y="49929"/>
                    </a:moveTo>
                    <a:cubicBezTo>
                      <a:pt x="1816" y="49575"/>
                      <a:pt x="3601" y="49121"/>
                      <a:pt x="5379" y="48667"/>
                    </a:cubicBezTo>
                    <a:lnTo>
                      <a:pt x="5379" y="12908"/>
                    </a:lnTo>
                    <a:lnTo>
                      <a:pt x="30879" y="38080"/>
                    </a:lnTo>
                    <a:cubicBezTo>
                      <a:pt x="32392" y="37172"/>
                      <a:pt x="33937" y="36302"/>
                      <a:pt x="35400" y="3531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87" name="Google Shape;4387;p25"/>
              <p:cNvSpPr/>
              <p:nvPr/>
            </p:nvSpPr>
            <p:spPr>
              <a:xfrm>
                <a:off x="8549929" y="4746625"/>
                <a:ext cx="56032" cy="106181"/>
              </a:xfrm>
              <a:custGeom>
                <a:rect b="b" l="l" r="r" t="t"/>
                <a:pathLst>
                  <a:path extrusionOk="0" h="106181" w="56032">
                    <a:moveTo>
                      <a:pt x="2863" y="0"/>
                    </a:moveTo>
                    <a:cubicBezTo>
                      <a:pt x="1841" y="1526"/>
                      <a:pt x="933" y="3153"/>
                      <a:pt x="0" y="4717"/>
                    </a:cubicBezTo>
                    <a:lnTo>
                      <a:pt x="48472" y="53182"/>
                    </a:lnTo>
                    <a:lnTo>
                      <a:pt x="277" y="101673"/>
                    </a:lnTo>
                    <a:cubicBezTo>
                      <a:pt x="1185" y="103187"/>
                      <a:pt x="2043" y="104732"/>
                      <a:pt x="3027" y="106182"/>
                    </a:cubicBezTo>
                    <a:lnTo>
                      <a:pt x="56033" y="52867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88" name="Google Shape;4388;p25"/>
              <p:cNvSpPr/>
              <p:nvPr/>
            </p:nvSpPr>
            <p:spPr>
              <a:xfrm>
                <a:off x="8657619" y="4746404"/>
                <a:ext cx="55912" cy="106446"/>
              </a:xfrm>
              <a:custGeom>
                <a:rect b="b" l="l" r="r" t="t"/>
                <a:pathLst>
                  <a:path extrusionOk="0" h="106446" w="55912">
                    <a:moveTo>
                      <a:pt x="7567" y="53075"/>
                    </a:moveTo>
                    <a:lnTo>
                      <a:pt x="55837" y="4521"/>
                    </a:lnTo>
                    <a:cubicBezTo>
                      <a:pt x="54929" y="3008"/>
                      <a:pt x="54072" y="1457"/>
                      <a:pt x="53088" y="0"/>
                    </a:cubicBezTo>
                    <a:lnTo>
                      <a:pt x="0" y="53403"/>
                    </a:lnTo>
                    <a:lnTo>
                      <a:pt x="53037" y="106447"/>
                    </a:lnTo>
                    <a:cubicBezTo>
                      <a:pt x="54065" y="104921"/>
                      <a:pt x="54973" y="103294"/>
                      <a:pt x="55913" y="101730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89" name="Google Shape;4389;p25"/>
              <p:cNvSpPr/>
              <p:nvPr/>
            </p:nvSpPr>
            <p:spPr>
              <a:xfrm>
                <a:off x="8578911" y="4706268"/>
                <a:ext cx="34681" cy="48850"/>
              </a:xfrm>
              <a:custGeom>
                <a:rect b="b" l="l" r="r" t="t"/>
                <a:pathLst>
                  <a:path extrusionOk="0" h="48850" w="34681">
                    <a:moveTo>
                      <a:pt x="34663" y="0"/>
                    </a:moveTo>
                    <a:cubicBezTo>
                      <a:pt x="32884" y="347"/>
                      <a:pt x="31150" y="807"/>
                      <a:pt x="29404" y="1261"/>
                    </a:cubicBezTo>
                    <a:lnTo>
                      <a:pt x="29404" y="35943"/>
                    </a:lnTo>
                    <a:lnTo>
                      <a:pt x="4729" y="11420"/>
                    </a:lnTo>
                    <a:cubicBezTo>
                      <a:pt x="3140" y="12353"/>
                      <a:pt x="1526" y="13261"/>
                      <a:pt x="0" y="14289"/>
                    </a:cubicBezTo>
                    <a:lnTo>
                      <a:pt x="34681" y="48850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90" name="Google Shape;4390;p25"/>
              <p:cNvSpPr/>
              <p:nvPr/>
            </p:nvSpPr>
            <p:spPr>
              <a:xfrm>
                <a:off x="8558442" y="4704446"/>
                <a:ext cx="146765" cy="190268"/>
              </a:xfrm>
              <a:custGeom>
                <a:rect b="b" l="l" r="r" t="t"/>
                <a:pathLst>
                  <a:path extrusionOk="0" h="190268" w="146765">
                    <a:moveTo>
                      <a:pt x="146766" y="34612"/>
                    </a:moveTo>
                    <a:cubicBezTo>
                      <a:pt x="143009" y="30080"/>
                      <a:pt x="138845" y="25903"/>
                      <a:pt x="134324" y="22133"/>
                    </a:cubicBezTo>
                    <a:lnTo>
                      <a:pt x="82403" y="74092"/>
                    </a:lnTo>
                    <a:lnTo>
                      <a:pt x="82403" y="70492"/>
                    </a:lnTo>
                    <a:lnTo>
                      <a:pt x="82403" y="70492"/>
                    </a:lnTo>
                    <a:lnTo>
                      <a:pt x="82403" y="63051"/>
                    </a:lnTo>
                    <a:lnTo>
                      <a:pt x="127880" y="17297"/>
                    </a:lnTo>
                    <a:cubicBezTo>
                      <a:pt x="111937" y="6043"/>
                      <a:pt x="92901" y="2"/>
                      <a:pt x="73386" y="0"/>
                    </a:cubicBezTo>
                    <a:cubicBezTo>
                      <a:pt x="70271" y="0"/>
                      <a:pt x="67200" y="177"/>
                      <a:pt x="64161" y="467"/>
                    </a:cubicBezTo>
                    <a:lnTo>
                      <a:pt x="64161" y="73121"/>
                    </a:lnTo>
                    <a:lnTo>
                      <a:pt x="12756" y="21805"/>
                    </a:lnTo>
                    <a:cubicBezTo>
                      <a:pt x="8110" y="25663"/>
                      <a:pt x="3840" y="29951"/>
                      <a:pt x="0" y="34612"/>
                    </a:cubicBezTo>
                    <a:lnTo>
                      <a:pt x="60774" y="95695"/>
                    </a:lnTo>
                    <a:lnTo>
                      <a:pt x="359" y="156110"/>
                    </a:lnTo>
                    <a:cubicBezTo>
                      <a:pt x="4225" y="160740"/>
                      <a:pt x="8520" y="164995"/>
                      <a:pt x="13185" y="168816"/>
                    </a:cubicBezTo>
                    <a:lnTo>
                      <a:pt x="64394" y="117292"/>
                    </a:lnTo>
                    <a:lnTo>
                      <a:pt x="64394" y="189814"/>
                    </a:lnTo>
                    <a:cubicBezTo>
                      <a:pt x="67358" y="190092"/>
                      <a:pt x="70347" y="190268"/>
                      <a:pt x="73380" y="190268"/>
                    </a:cubicBezTo>
                    <a:cubicBezTo>
                      <a:pt x="76413" y="190268"/>
                      <a:pt x="79364" y="190092"/>
                      <a:pt x="82309" y="189814"/>
                    </a:cubicBezTo>
                    <a:lnTo>
                      <a:pt x="82309" y="116946"/>
                    </a:lnTo>
                    <a:lnTo>
                      <a:pt x="133933" y="168501"/>
                    </a:lnTo>
                    <a:cubicBezTo>
                      <a:pt x="138586" y="164658"/>
                      <a:pt x="142864" y="160383"/>
                      <a:pt x="146709" y="155732"/>
                    </a:cubicBezTo>
                    <a:lnTo>
                      <a:pt x="86325" y="95349"/>
                    </a:lnTo>
                    <a:close/>
                    <a:moveTo>
                      <a:pt x="82491" y="17486"/>
                    </a:moveTo>
                    <a:cubicBezTo>
                      <a:pt x="95380" y="19037"/>
                      <a:pt x="100778" y="21477"/>
                      <a:pt x="100778" y="21477"/>
                    </a:cubicBezTo>
                    <a:lnTo>
                      <a:pt x="82491" y="39663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91" name="Google Shape;4391;p25"/>
              <p:cNvSpPr/>
              <p:nvPr/>
            </p:nvSpPr>
            <p:spPr>
              <a:xfrm>
                <a:off x="8477241" y="4645007"/>
                <a:ext cx="309809" cy="309800"/>
              </a:xfrm>
              <a:custGeom>
                <a:rect b="b" l="l" r="r" t="t"/>
                <a:pathLst>
                  <a:path extrusionOk="0" h="309800" w="309809">
                    <a:moveTo>
                      <a:pt x="173441" y="1124"/>
                    </a:moveTo>
                    <a:cubicBezTo>
                      <a:pt x="88648" y="-9098"/>
                      <a:pt x="11353" y="51569"/>
                      <a:pt x="1125" y="136362"/>
                    </a:cubicBezTo>
                    <a:cubicBezTo>
                      <a:pt x="-9103" y="221155"/>
                      <a:pt x="51571" y="298463"/>
                      <a:pt x="136370" y="308678"/>
                    </a:cubicBezTo>
                    <a:cubicBezTo>
                      <a:pt x="221169" y="318893"/>
                      <a:pt x="298465" y="258233"/>
                      <a:pt x="308686" y="173440"/>
                    </a:cubicBezTo>
                    <a:cubicBezTo>
                      <a:pt x="318908" y="88647"/>
                      <a:pt x="258240" y="11345"/>
                      <a:pt x="173441" y="1124"/>
                    </a:cubicBezTo>
                    <a:moveTo>
                      <a:pt x="300999" y="172513"/>
                    </a:moveTo>
                    <a:cubicBezTo>
                      <a:pt x="291282" y="253068"/>
                      <a:pt x="217852" y="310702"/>
                      <a:pt x="137297" y="300992"/>
                    </a:cubicBezTo>
                    <a:cubicBezTo>
                      <a:pt x="56741" y="291281"/>
                      <a:pt x="-893" y="217844"/>
                      <a:pt x="8830" y="137289"/>
                    </a:cubicBezTo>
                    <a:cubicBezTo>
                      <a:pt x="18554" y="56734"/>
                      <a:pt x="91965" y="-894"/>
                      <a:pt x="172514" y="8817"/>
                    </a:cubicBezTo>
                    <a:cubicBezTo>
                      <a:pt x="253063" y="18527"/>
                      <a:pt x="310710" y="91964"/>
                      <a:pt x="300999" y="172513"/>
                    </a:cubicBezTo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92" name="Google Shape;4392;p25"/>
              <p:cNvSpPr/>
              <p:nvPr/>
            </p:nvSpPr>
            <p:spPr>
              <a:xfrm>
                <a:off x="8502227" y="4737942"/>
                <a:ext cx="10063" cy="12466"/>
              </a:xfrm>
              <a:custGeom>
                <a:rect b="b" l="l" r="r" t="t"/>
                <a:pathLst>
                  <a:path extrusionOk="0" h="12466" w="10063">
                    <a:moveTo>
                      <a:pt x="0" y="12466"/>
                    </a:moveTo>
                    <a:cubicBezTo>
                      <a:pt x="3664" y="11975"/>
                      <a:pt x="5133" y="10613"/>
                      <a:pt x="8059" y="8481"/>
                    </a:cubicBezTo>
                    <a:lnTo>
                      <a:pt x="10064" y="0"/>
                    </a:lnTo>
                    <a:cubicBezTo>
                      <a:pt x="7220" y="2686"/>
                      <a:pt x="4389" y="5795"/>
                      <a:pt x="1274" y="6205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93" name="Google Shape;4393;p25"/>
              <p:cNvSpPr/>
              <p:nvPr/>
            </p:nvSpPr>
            <p:spPr>
              <a:xfrm>
                <a:off x="8512879" y="4735085"/>
                <a:ext cx="8624" cy="21912"/>
              </a:xfrm>
              <a:custGeom>
                <a:rect b="b" l="l" r="r" t="t"/>
                <a:pathLst>
                  <a:path extrusionOk="0" h="21912" w="8624">
                    <a:moveTo>
                      <a:pt x="2829" y="21912"/>
                    </a:moveTo>
                    <a:lnTo>
                      <a:pt x="6051" y="17996"/>
                    </a:lnTo>
                    <a:cubicBezTo>
                      <a:pt x="4368" y="16735"/>
                      <a:pt x="6625" y="8538"/>
                      <a:pt x="8624" y="1034"/>
                    </a:cubicBezTo>
                    <a:lnTo>
                      <a:pt x="3195" y="0"/>
                    </a:lnTo>
                    <a:cubicBezTo>
                      <a:pt x="-8" y="11729"/>
                      <a:pt x="-1850" y="18318"/>
                      <a:pt x="2829" y="21912"/>
                    </a:cubicBezTo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94" name="Google Shape;4394;p25"/>
              <p:cNvSpPr/>
              <p:nvPr/>
            </p:nvSpPr>
            <p:spPr>
              <a:xfrm>
                <a:off x="8567844" y="4919319"/>
                <a:ext cx="12340" cy="10221"/>
              </a:xfrm>
              <a:custGeom>
                <a:rect b="b" l="l" r="r" t="t"/>
                <a:pathLst>
                  <a:path extrusionOk="0" h="10221" w="12340">
                    <a:moveTo>
                      <a:pt x="6098" y="8866"/>
                    </a:moveTo>
                    <a:cubicBezTo>
                      <a:pt x="5726" y="5776"/>
                      <a:pt x="2648" y="2875"/>
                      <a:pt x="0" y="0"/>
                    </a:cubicBezTo>
                    <a:lnTo>
                      <a:pt x="8450" y="2106"/>
                    </a:lnTo>
                    <a:cubicBezTo>
                      <a:pt x="10549" y="5045"/>
                      <a:pt x="11899" y="6520"/>
                      <a:pt x="12340" y="10222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95" name="Google Shape;4395;p25"/>
              <p:cNvSpPr/>
              <p:nvPr/>
            </p:nvSpPr>
            <p:spPr>
              <a:xfrm>
                <a:off x="8565019" y="4910062"/>
                <a:ext cx="21906" cy="8809"/>
              </a:xfrm>
              <a:custGeom>
                <a:rect b="b" l="l" r="r" t="t"/>
                <a:pathLst>
                  <a:path extrusionOk="0" h="8809" w="21906">
                    <a:moveTo>
                      <a:pt x="21906" y="6047"/>
                    </a:moveTo>
                    <a:cubicBezTo>
                      <a:pt x="18249" y="10707"/>
                      <a:pt x="11691" y="8765"/>
                      <a:pt x="0" y="5417"/>
                    </a:cubicBezTo>
                    <a:lnTo>
                      <a:pt x="1097" y="0"/>
                    </a:lnTo>
                    <a:cubicBezTo>
                      <a:pt x="8557" y="2087"/>
                      <a:pt x="16716" y="4452"/>
                      <a:pt x="18028" y="2787"/>
                    </a:cubicBezTo>
                    <a:lnTo>
                      <a:pt x="21906" y="6047"/>
                    </a:lnTo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96" name="Google Shape;4396;p25"/>
              <p:cNvSpPr/>
              <p:nvPr/>
            </p:nvSpPr>
            <p:spPr>
              <a:xfrm>
                <a:off x="8501338" y="4849395"/>
                <a:ext cx="10089" cy="12466"/>
              </a:xfrm>
              <a:custGeom>
                <a:rect b="b" l="l" r="r" t="t"/>
                <a:pathLst>
                  <a:path extrusionOk="0" h="12466" w="10089">
                    <a:moveTo>
                      <a:pt x="1305" y="6262"/>
                    </a:moveTo>
                    <a:cubicBezTo>
                      <a:pt x="4389" y="6671"/>
                      <a:pt x="7245" y="9774"/>
                      <a:pt x="10089" y="12466"/>
                    </a:cubicBezTo>
                    <a:lnTo>
                      <a:pt x="8065" y="3985"/>
                    </a:lnTo>
                    <a:cubicBezTo>
                      <a:pt x="5139" y="1854"/>
                      <a:pt x="3651" y="486"/>
                      <a:pt x="0" y="0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97" name="Google Shape;4397;p25"/>
              <p:cNvSpPr/>
              <p:nvPr/>
            </p:nvSpPr>
            <p:spPr>
              <a:xfrm>
                <a:off x="8512027" y="4842818"/>
                <a:ext cx="8637" cy="21918"/>
              </a:xfrm>
              <a:custGeom>
                <a:rect b="b" l="l" r="r" t="t"/>
                <a:pathLst>
                  <a:path extrusionOk="0" h="21918" w="8637">
                    <a:moveTo>
                      <a:pt x="2843" y="0"/>
                    </a:moveTo>
                    <a:cubicBezTo>
                      <a:pt x="-1867" y="3601"/>
                      <a:pt x="5" y="10190"/>
                      <a:pt x="3202" y="21919"/>
                    </a:cubicBezTo>
                    <a:lnTo>
                      <a:pt x="8638" y="20878"/>
                    </a:lnTo>
                    <a:cubicBezTo>
                      <a:pt x="6639" y="13400"/>
                      <a:pt x="4375" y="5202"/>
                      <a:pt x="6065" y="3922"/>
                    </a:cubicBezTo>
                    <a:lnTo>
                      <a:pt x="2843" y="0"/>
                    </a:lnTo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98" name="Google Shape;4398;p25"/>
              <p:cNvSpPr/>
              <p:nvPr/>
            </p:nvSpPr>
            <p:spPr>
              <a:xfrm>
                <a:off x="8752084" y="4851552"/>
                <a:ext cx="10221" cy="12333"/>
              </a:xfrm>
              <a:custGeom>
                <a:rect b="b" l="l" r="r" t="t"/>
                <a:pathLst>
                  <a:path extrusionOk="0" h="12333" w="10221">
                    <a:moveTo>
                      <a:pt x="8866" y="6236"/>
                    </a:moveTo>
                    <a:cubicBezTo>
                      <a:pt x="5782" y="6608"/>
                      <a:pt x="2882" y="9686"/>
                      <a:pt x="0" y="12334"/>
                    </a:cubicBezTo>
                    <a:lnTo>
                      <a:pt x="2112" y="3891"/>
                    </a:lnTo>
                    <a:cubicBezTo>
                      <a:pt x="5051" y="1785"/>
                      <a:pt x="6526" y="441"/>
                      <a:pt x="10222" y="0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399" name="Google Shape;4399;p25"/>
              <p:cNvSpPr/>
              <p:nvPr/>
            </p:nvSpPr>
            <p:spPr>
              <a:xfrm>
                <a:off x="8742834" y="4844804"/>
                <a:ext cx="8808" cy="21906"/>
              </a:xfrm>
              <a:custGeom>
                <a:rect b="b" l="l" r="r" t="t"/>
                <a:pathLst>
                  <a:path extrusionOk="0" h="21906" w="8808">
                    <a:moveTo>
                      <a:pt x="6047" y="0"/>
                    </a:moveTo>
                    <a:cubicBezTo>
                      <a:pt x="10707" y="3657"/>
                      <a:pt x="8759" y="10215"/>
                      <a:pt x="5417" y="21906"/>
                    </a:cubicBezTo>
                    <a:lnTo>
                      <a:pt x="0" y="20815"/>
                    </a:lnTo>
                    <a:cubicBezTo>
                      <a:pt x="2081" y="13349"/>
                      <a:pt x="4446" y="5190"/>
                      <a:pt x="2787" y="3884"/>
                    </a:cubicBezTo>
                    <a:lnTo>
                      <a:pt x="6047" y="0"/>
                    </a:lnTo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00" name="Google Shape;4400;p25"/>
              <p:cNvSpPr/>
              <p:nvPr/>
            </p:nvSpPr>
            <p:spPr>
              <a:xfrm>
                <a:off x="8682167" y="4920303"/>
                <a:ext cx="12460" cy="10063"/>
              </a:xfrm>
              <a:custGeom>
                <a:rect b="b" l="l" r="r" t="t"/>
                <a:pathLst>
                  <a:path extrusionOk="0" h="10063" w="12460">
                    <a:moveTo>
                      <a:pt x="6262" y="8790"/>
                    </a:moveTo>
                    <a:cubicBezTo>
                      <a:pt x="6671" y="5707"/>
                      <a:pt x="9774" y="2844"/>
                      <a:pt x="12460" y="0"/>
                    </a:cubicBezTo>
                    <a:lnTo>
                      <a:pt x="3985" y="1999"/>
                    </a:lnTo>
                    <a:cubicBezTo>
                      <a:pt x="1854" y="4925"/>
                      <a:pt x="492" y="6413"/>
                      <a:pt x="0" y="10064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01" name="Google Shape;4401;p25"/>
              <p:cNvSpPr/>
              <p:nvPr/>
            </p:nvSpPr>
            <p:spPr>
              <a:xfrm>
                <a:off x="8675590" y="4911077"/>
                <a:ext cx="21912" cy="8638"/>
              </a:xfrm>
              <a:custGeom>
                <a:rect b="b" l="l" r="r" t="t"/>
                <a:pathLst>
                  <a:path extrusionOk="0" h="8638" w="21912">
                    <a:moveTo>
                      <a:pt x="0" y="5801"/>
                    </a:moveTo>
                    <a:cubicBezTo>
                      <a:pt x="3601" y="10505"/>
                      <a:pt x="10184" y="8633"/>
                      <a:pt x="21912" y="5436"/>
                    </a:cubicBezTo>
                    <a:lnTo>
                      <a:pt x="20878" y="0"/>
                    </a:lnTo>
                    <a:cubicBezTo>
                      <a:pt x="13393" y="2005"/>
                      <a:pt x="5202" y="4256"/>
                      <a:pt x="3916" y="2573"/>
                    </a:cubicBezTo>
                    <a:lnTo>
                      <a:pt x="0" y="5801"/>
                    </a:lnTo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02" name="Google Shape;4402;p25"/>
              <p:cNvSpPr/>
              <p:nvPr/>
            </p:nvSpPr>
            <p:spPr>
              <a:xfrm>
                <a:off x="8684317" y="4670281"/>
                <a:ext cx="12340" cy="10221"/>
              </a:xfrm>
              <a:custGeom>
                <a:rect b="b" l="l" r="r" t="t"/>
                <a:pathLst>
                  <a:path extrusionOk="0" h="10221" w="12340">
                    <a:moveTo>
                      <a:pt x="6243" y="1356"/>
                    </a:moveTo>
                    <a:cubicBezTo>
                      <a:pt x="6615" y="4446"/>
                      <a:pt x="9692" y="7346"/>
                      <a:pt x="12340" y="10222"/>
                    </a:cubicBezTo>
                    <a:lnTo>
                      <a:pt x="3891" y="8109"/>
                    </a:lnTo>
                    <a:cubicBezTo>
                      <a:pt x="1791" y="5171"/>
                      <a:pt x="441" y="3695"/>
                      <a:pt x="0" y="0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03" name="Google Shape;4403;p25"/>
              <p:cNvSpPr/>
              <p:nvPr/>
            </p:nvSpPr>
            <p:spPr>
              <a:xfrm>
                <a:off x="8677576" y="4680950"/>
                <a:ext cx="21906" cy="8809"/>
              </a:xfrm>
              <a:custGeom>
                <a:rect b="b" l="l" r="r" t="t"/>
                <a:pathLst>
                  <a:path extrusionOk="0" h="8809" w="21906">
                    <a:moveTo>
                      <a:pt x="0" y="2763"/>
                    </a:moveTo>
                    <a:cubicBezTo>
                      <a:pt x="3657" y="-1897"/>
                      <a:pt x="10215" y="45"/>
                      <a:pt x="21906" y="3393"/>
                    </a:cubicBezTo>
                    <a:lnTo>
                      <a:pt x="20809" y="8810"/>
                    </a:lnTo>
                    <a:cubicBezTo>
                      <a:pt x="13349" y="6723"/>
                      <a:pt x="5190" y="4358"/>
                      <a:pt x="3878" y="6023"/>
                    </a:cubicBezTo>
                    <a:lnTo>
                      <a:pt x="0" y="2763"/>
                    </a:lnTo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04" name="Google Shape;4404;p25"/>
              <p:cNvSpPr/>
              <p:nvPr/>
            </p:nvSpPr>
            <p:spPr>
              <a:xfrm>
                <a:off x="8753074" y="4737960"/>
                <a:ext cx="10063" cy="12466"/>
              </a:xfrm>
              <a:custGeom>
                <a:rect b="b" l="l" r="r" t="t"/>
                <a:pathLst>
                  <a:path extrusionOk="0" h="12466" w="10063">
                    <a:moveTo>
                      <a:pt x="8784" y="6205"/>
                    </a:moveTo>
                    <a:cubicBezTo>
                      <a:pt x="5707" y="5795"/>
                      <a:pt x="2844" y="2686"/>
                      <a:pt x="0" y="0"/>
                    </a:cubicBezTo>
                    <a:lnTo>
                      <a:pt x="1999" y="8481"/>
                    </a:lnTo>
                    <a:cubicBezTo>
                      <a:pt x="4925" y="10613"/>
                      <a:pt x="6413" y="11975"/>
                      <a:pt x="10064" y="12466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05" name="Google Shape;4405;p25"/>
              <p:cNvSpPr/>
              <p:nvPr/>
            </p:nvSpPr>
            <p:spPr>
              <a:xfrm>
                <a:off x="8743855" y="4735085"/>
                <a:ext cx="8637" cy="21912"/>
              </a:xfrm>
              <a:custGeom>
                <a:rect b="b" l="l" r="r" t="t"/>
                <a:pathLst>
                  <a:path extrusionOk="0" h="21912" w="8637">
                    <a:moveTo>
                      <a:pt x="5795" y="21912"/>
                    </a:moveTo>
                    <a:cubicBezTo>
                      <a:pt x="10505" y="18318"/>
                      <a:pt x="8633" y="11729"/>
                      <a:pt x="5429" y="0"/>
                    </a:cubicBezTo>
                    <a:lnTo>
                      <a:pt x="0" y="1034"/>
                    </a:lnTo>
                    <a:cubicBezTo>
                      <a:pt x="1999" y="8519"/>
                      <a:pt x="4256" y="16710"/>
                      <a:pt x="2573" y="17996"/>
                    </a:cubicBezTo>
                    <a:lnTo>
                      <a:pt x="5795" y="21912"/>
                    </a:lnTo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06" name="Google Shape;4406;p25"/>
              <p:cNvSpPr/>
              <p:nvPr/>
            </p:nvSpPr>
            <p:spPr>
              <a:xfrm>
                <a:off x="8516018" y="4683779"/>
                <a:ext cx="232254" cy="232258"/>
              </a:xfrm>
              <a:custGeom>
                <a:rect b="b" l="l" r="r" t="t"/>
                <a:pathLst>
                  <a:path extrusionOk="0" h="232258" w="232254">
                    <a:moveTo>
                      <a:pt x="130023" y="842"/>
                    </a:moveTo>
                    <a:cubicBezTo>
                      <a:pt x="66455" y="-6819"/>
                      <a:pt x="8518" y="38664"/>
                      <a:pt x="844" y="102231"/>
                    </a:cubicBezTo>
                    <a:cubicBezTo>
                      <a:pt x="-6830" y="165799"/>
                      <a:pt x="38679" y="223755"/>
                      <a:pt x="102228" y="231417"/>
                    </a:cubicBezTo>
                    <a:cubicBezTo>
                      <a:pt x="165777" y="239078"/>
                      <a:pt x="223751" y="193582"/>
                      <a:pt x="231413" y="130033"/>
                    </a:cubicBezTo>
                    <a:cubicBezTo>
                      <a:pt x="239074" y="66484"/>
                      <a:pt x="193578" y="8510"/>
                      <a:pt x="130023" y="842"/>
                    </a:cubicBezTo>
                    <a:moveTo>
                      <a:pt x="224174" y="129151"/>
                    </a:moveTo>
                    <a:cubicBezTo>
                      <a:pt x="216992" y="188714"/>
                      <a:pt x="162699" y="231303"/>
                      <a:pt x="103136" y="224152"/>
                    </a:cubicBezTo>
                    <a:cubicBezTo>
                      <a:pt x="43572" y="217002"/>
                      <a:pt x="983" y="162672"/>
                      <a:pt x="8153" y="103083"/>
                    </a:cubicBezTo>
                    <a:cubicBezTo>
                      <a:pt x="15322" y="43494"/>
                      <a:pt x="69627" y="930"/>
                      <a:pt x="129178" y="8094"/>
                    </a:cubicBezTo>
                    <a:cubicBezTo>
                      <a:pt x="188729" y="15257"/>
                      <a:pt x="231318" y="69593"/>
                      <a:pt x="224174" y="129151"/>
                    </a:cubicBezTo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</p:grpSp>
        <p:grpSp>
          <p:nvGrpSpPr>
            <p:cNvPr id="4407" name="Google Shape;4407;p25"/>
            <p:cNvGrpSpPr/>
            <p:nvPr/>
          </p:nvGrpSpPr>
          <p:grpSpPr>
            <a:xfrm>
              <a:off x="10236582" y="3924329"/>
              <a:ext cx="1322957" cy="216746"/>
              <a:chOff x="10429965" y="3783604"/>
              <a:chExt cx="892919" cy="146291"/>
            </a:xfrm>
          </p:grpSpPr>
          <p:sp>
            <p:nvSpPr>
              <p:cNvPr id="4408" name="Google Shape;4408;p25"/>
              <p:cNvSpPr/>
              <p:nvPr/>
            </p:nvSpPr>
            <p:spPr>
              <a:xfrm>
                <a:off x="10429965" y="3784408"/>
                <a:ext cx="128523" cy="145480"/>
              </a:xfrm>
              <a:custGeom>
                <a:rect b="b" l="l" r="r" t="t"/>
                <a:pathLst>
                  <a:path extrusionOk="0" h="145480" w="128523">
                    <a:moveTo>
                      <a:pt x="128441" y="72801"/>
                    </a:moveTo>
                    <a:cubicBezTo>
                      <a:pt x="128441" y="95634"/>
                      <a:pt x="128372" y="118473"/>
                      <a:pt x="128517" y="141306"/>
                    </a:cubicBezTo>
                    <a:cubicBezTo>
                      <a:pt x="128517" y="144560"/>
                      <a:pt x="127741" y="145493"/>
                      <a:pt x="124374" y="145480"/>
                    </a:cubicBezTo>
                    <a:cubicBezTo>
                      <a:pt x="84177" y="145363"/>
                      <a:pt x="43980" y="145363"/>
                      <a:pt x="3783" y="145480"/>
                    </a:cubicBezTo>
                    <a:cubicBezTo>
                      <a:pt x="908" y="145480"/>
                      <a:pt x="0" y="144850"/>
                      <a:pt x="0" y="141842"/>
                    </a:cubicBezTo>
                    <a:cubicBezTo>
                      <a:pt x="114" y="105269"/>
                      <a:pt x="128" y="68706"/>
                      <a:pt x="44" y="32154"/>
                    </a:cubicBezTo>
                    <a:cubicBezTo>
                      <a:pt x="-28" y="30349"/>
                      <a:pt x="510" y="28572"/>
                      <a:pt x="1570" y="27109"/>
                    </a:cubicBezTo>
                    <a:cubicBezTo>
                      <a:pt x="7477" y="18925"/>
                      <a:pt x="13307" y="10694"/>
                      <a:pt x="19062" y="2416"/>
                    </a:cubicBezTo>
                    <a:cubicBezTo>
                      <a:pt x="20216" y="745"/>
                      <a:pt x="21383" y="-24"/>
                      <a:pt x="23476" y="39"/>
                    </a:cubicBezTo>
                    <a:cubicBezTo>
                      <a:pt x="28672" y="197"/>
                      <a:pt x="33887" y="291"/>
                      <a:pt x="39070" y="39"/>
                    </a:cubicBezTo>
                    <a:cubicBezTo>
                      <a:pt x="42223" y="-125"/>
                      <a:pt x="43056" y="739"/>
                      <a:pt x="43037" y="3936"/>
                    </a:cubicBezTo>
                    <a:cubicBezTo>
                      <a:pt x="42892" y="28030"/>
                      <a:pt x="42955" y="52124"/>
                      <a:pt x="42955" y="76218"/>
                    </a:cubicBezTo>
                    <a:cubicBezTo>
                      <a:pt x="42955" y="83924"/>
                      <a:pt x="43093" y="91636"/>
                      <a:pt x="42885" y="99335"/>
                    </a:cubicBezTo>
                    <a:cubicBezTo>
                      <a:pt x="42810" y="102160"/>
                      <a:pt x="43730" y="102784"/>
                      <a:pt x="46410" y="102753"/>
                    </a:cubicBezTo>
                    <a:cubicBezTo>
                      <a:pt x="58215" y="102614"/>
                      <a:pt x="70025" y="102583"/>
                      <a:pt x="81829" y="102753"/>
                    </a:cubicBezTo>
                    <a:cubicBezTo>
                      <a:pt x="84825" y="102797"/>
                      <a:pt x="85499" y="101939"/>
                      <a:pt x="85487" y="99039"/>
                    </a:cubicBezTo>
                    <a:cubicBezTo>
                      <a:pt x="85380" y="67662"/>
                      <a:pt x="85518" y="36284"/>
                      <a:pt x="85304" y="4907"/>
                    </a:cubicBezTo>
                    <a:cubicBezTo>
                      <a:pt x="85304" y="682"/>
                      <a:pt x="86521" y="-87"/>
                      <a:pt x="90430" y="7"/>
                    </a:cubicBezTo>
                    <a:cubicBezTo>
                      <a:pt x="101781" y="279"/>
                      <a:pt x="113200" y="222"/>
                      <a:pt x="124576" y="7"/>
                    </a:cubicBezTo>
                    <a:cubicBezTo>
                      <a:pt x="127685" y="-49"/>
                      <a:pt x="128542" y="676"/>
                      <a:pt x="128523" y="3873"/>
                    </a:cubicBezTo>
                    <a:cubicBezTo>
                      <a:pt x="128366" y="26857"/>
                      <a:pt x="128441" y="49829"/>
                      <a:pt x="128441" y="72801"/>
                    </a:cubicBezTo>
                    <a:close/>
                  </a:path>
                </a:pathLst>
              </a:custGeom>
              <a:solidFill>
                <a:srgbClr val="01386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09" name="Google Shape;4409;p25"/>
              <p:cNvSpPr/>
              <p:nvPr/>
            </p:nvSpPr>
            <p:spPr>
              <a:xfrm>
                <a:off x="10578846" y="3784405"/>
                <a:ext cx="103072" cy="145490"/>
              </a:xfrm>
              <a:custGeom>
                <a:rect b="b" l="l" r="r" t="t"/>
                <a:pathLst>
                  <a:path extrusionOk="0" h="145490" w="103072">
                    <a:moveTo>
                      <a:pt x="102990" y="58509"/>
                    </a:moveTo>
                    <a:cubicBezTo>
                      <a:pt x="102990" y="76291"/>
                      <a:pt x="102939" y="94080"/>
                      <a:pt x="103040" y="111868"/>
                    </a:cubicBezTo>
                    <a:cubicBezTo>
                      <a:pt x="103135" y="114515"/>
                      <a:pt x="102330" y="117115"/>
                      <a:pt x="100757" y="119246"/>
                    </a:cubicBezTo>
                    <a:cubicBezTo>
                      <a:pt x="95150" y="126943"/>
                      <a:pt x="89647" y="134720"/>
                      <a:pt x="84249" y="142577"/>
                    </a:cubicBezTo>
                    <a:cubicBezTo>
                      <a:pt x="82843" y="144620"/>
                      <a:pt x="81392" y="145503"/>
                      <a:pt x="78813" y="145490"/>
                    </a:cubicBezTo>
                    <a:cubicBezTo>
                      <a:pt x="53944" y="145385"/>
                      <a:pt x="29072" y="145385"/>
                      <a:pt x="4198" y="145490"/>
                    </a:cubicBezTo>
                    <a:cubicBezTo>
                      <a:pt x="805" y="145490"/>
                      <a:pt x="-15" y="144507"/>
                      <a:pt x="36" y="141259"/>
                    </a:cubicBezTo>
                    <a:cubicBezTo>
                      <a:pt x="219" y="129783"/>
                      <a:pt x="282" y="118288"/>
                      <a:pt x="4" y="106811"/>
                    </a:cubicBezTo>
                    <a:cubicBezTo>
                      <a:pt x="-84" y="103103"/>
                      <a:pt x="1171" y="102561"/>
                      <a:pt x="4488" y="102593"/>
                    </a:cubicBezTo>
                    <a:cubicBezTo>
                      <a:pt x="21633" y="102757"/>
                      <a:pt x="38778" y="102593"/>
                      <a:pt x="55917" y="102750"/>
                    </a:cubicBezTo>
                    <a:cubicBezTo>
                      <a:pt x="59228" y="102782"/>
                      <a:pt x="60092" y="101924"/>
                      <a:pt x="60079" y="98620"/>
                    </a:cubicBezTo>
                    <a:cubicBezTo>
                      <a:pt x="59947" y="67249"/>
                      <a:pt x="60079" y="35878"/>
                      <a:pt x="59902" y="4507"/>
                    </a:cubicBezTo>
                    <a:cubicBezTo>
                      <a:pt x="59902" y="724"/>
                      <a:pt x="60930" y="-71"/>
                      <a:pt x="64537" y="5"/>
                    </a:cubicBezTo>
                    <a:cubicBezTo>
                      <a:pt x="76051" y="244"/>
                      <a:pt x="87578" y="207"/>
                      <a:pt x="99099" y="5"/>
                    </a:cubicBezTo>
                    <a:cubicBezTo>
                      <a:pt x="102176" y="-46"/>
                      <a:pt x="103103" y="635"/>
                      <a:pt x="103071" y="3870"/>
                    </a:cubicBezTo>
                    <a:cubicBezTo>
                      <a:pt x="102895" y="22094"/>
                      <a:pt x="102990" y="40298"/>
                      <a:pt x="102990" y="58509"/>
                    </a:cubicBezTo>
                    <a:close/>
                  </a:path>
                </a:pathLst>
              </a:custGeom>
              <a:solidFill>
                <a:srgbClr val="01386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10" name="Google Shape;4410;p25"/>
              <p:cNvSpPr/>
              <p:nvPr/>
            </p:nvSpPr>
            <p:spPr>
              <a:xfrm>
                <a:off x="10709656" y="3783604"/>
                <a:ext cx="43105" cy="145468"/>
              </a:xfrm>
              <a:custGeom>
                <a:rect b="b" l="l" r="r" t="t"/>
                <a:pathLst>
                  <a:path extrusionOk="0" h="145468" w="43105">
                    <a:moveTo>
                      <a:pt x="43037" y="72836"/>
                    </a:moveTo>
                    <a:cubicBezTo>
                      <a:pt x="43037" y="95536"/>
                      <a:pt x="42974" y="118237"/>
                      <a:pt x="43106" y="140937"/>
                    </a:cubicBezTo>
                    <a:cubicBezTo>
                      <a:pt x="43106" y="144260"/>
                      <a:pt x="42475" y="145547"/>
                      <a:pt x="38805" y="145465"/>
                    </a:cubicBezTo>
                    <a:cubicBezTo>
                      <a:pt x="27007" y="145219"/>
                      <a:pt x="15191" y="145307"/>
                      <a:pt x="3386" y="145427"/>
                    </a:cubicBezTo>
                    <a:cubicBezTo>
                      <a:pt x="864" y="145427"/>
                      <a:pt x="-6" y="144796"/>
                      <a:pt x="0" y="142148"/>
                    </a:cubicBezTo>
                    <a:cubicBezTo>
                      <a:pt x="76" y="105297"/>
                      <a:pt x="88" y="68447"/>
                      <a:pt x="38" y="31596"/>
                    </a:cubicBezTo>
                    <a:cubicBezTo>
                      <a:pt x="-6" y="30057"/>
                      <a:pt x="457" y="28546"/>
                      <a:pt x="1356" y="27296"/>
                    </a:cubicBezTo>
                    <a:cubicBezTo>
                      <a:pt x="7300" y="18980"/>
                      <a:pt x="13200" y="10627"/>
                      <a:pt x="19056" y="2237"/>
                    </a:cubicBezTo>
                    <a:cubicBezTo>
                      <a:pt x="20222" y="553"/>
                      <a:pt x="21578" y="-40"/>
                      <a:pt x="23596" y="11"/>
                    </a:cubicBezTo>
                    <a:cubicBezTo>
                      <a:pt x="28937" y="149"/>
                      <a:pt x="34284" y="219"/>
                      <a:pt x="39619" y="11"/>
                    </a:cubicBezTo>
                    <a:cubicBezTo>
                      <a:pt x="42406" y="-109"/>
                      <a:pt x="43112" y="761"/>
                      <a:pt x="43100" y="3498"/>
                    </a:cubicBezTo>
                    <a:cubicBezTo>
                      <a:pt x="42993" y="26596"/>
                      <a:pt x="43037" y="49719"/>
                      <a:pt x="43037" y="72836"/>
                    </a:cubicBezTo>
                    <a:close/>
                  </a:path>
                </a:pathLst>
              </a:custGeom>
              <a:solidFill>
                <a:srgbClr val="01386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11" name="Google Shape;4411;p25"/>
              <p:cNvSpPr/>
              <p:nvPr/>
            </p:nvSpPr>
            <p:spPr>
              <a:xfrm>
                <a:off x="10963537" y="3863878"/>
                <a:ext cx="61142" cy="64486"/>
              </a:xfrm>
              <a:custGeom>
                <a:rect b="b" l="l" r="r" t="t"/>
                <a:pathLst>
                  <a:path extrusionOk="0" h="64486" w="61142">
                    <a:moveTo>
                      <a:pt x="30463" y="32975"/>
                    </a:moveTo>
                    <a:cubicBezTo>
                      <a:pt x="36567" y="22602"/>
                      <a:pt x="42299" y="12841"/>
                      <a:pt x="48050" y="3092"/>
                    </a:cubicBezTo>
                    <a:cubicBezTo>
                      <a:pt x="49355" y="873"/>
                      <a:pt x="58561" y="-975"/>
                      <a:pt x="60522" y="570"/>
                    </a:cubicBezTo>
                    <a:cubicBezTo>
                      <a:pt x="61424" y="1289"/>
                      <a:pt x="61077" y="2386"/>
                      <a:pt x="61077" y="3332"/>
                    </a:cubicBezTo>
                    <a:cubicBezTo>
                      <a:pt x="61077" y="22653"/>
                      <a:pt x="61077" y="41980"/>
                      <a:pt x="61134" y="61301"/>
                    </a:cubicBezTo>
                    <a:cubicBezTo>
                      <a:pt x="61134" y="63590"/>
                      <a:pt x="60642" y="64409"/>
                      <a:pt x="58151" y="64453"/>
                    </a:cubicBezTo>
                    <a:cubicBezTo>
                      <a:pt x="49853" y="64573"/>
                      <a:pt x="49853" y="64693"/>
                      <a:pt x="49853" y="56590"/>
                    </a:cubicBezTo>
                    <a:lnTo>
                      <a:pt x="49853" y="22691"/>
                    </a:lnTo>
                    <a:lnTo>
                      <a:pt x="48977" y="22356"/>
                    </a:lnTo>
                    <a:cubicBezTo>
                      <a:pt x="47417" y="24997"/>
                      <a:pt x="45860" y="27641"/>
                      <a:pt x="44304" y="30289"/>
                    </a:cubicBezTo>
                    <a:cubicBezTo>
                      <a:pt x="41320" y="35334"/>
                      <a:pt x="38333" y="40391"/>
                      <a:pt x="35344" y="45461"/>
                    </a:cubicBezTo>
                    <a:cubicBezTo>
                      <a:pt x="32601" y="50083"/>
                      <a:pt x="28287" y="50020"/>
                      <a:pt x="25513" y="45335"/>
                    </a:cubicBezTo>
                    <a:cubicBezTo>
                      <a:pt x="20973" y="37654"/>
                      <a:pt x="16439" y="29974"/>
                      <a:pt x="11830" y="22161"/>
                    </a:cubicBezTo>
                    <a:cubicBezTo>
                      <a:pt x="10505" y="23630"/>
                      <a:pt x="11060" y="25087"/>
                      <a:pt x="11054" y="26398"/>
                    </a:cubicBezTo>
                    <a:cubicBezTo>
                      <a:pt x="11004" y="37881"/>
                      <a:pt x="10966" y="49364"/>
                      <a:pt x="11054" y="60847"/>
                    </a:cubicBezTo>
                    <a:cubicBezTo>
                      <a:pt x="11054" y="63369"/>
                      <a:pt x="10745" y="64529"/>
                      <a:pt x="7725" y="64485"/>
                    </a:cubicBezTo>
                    <a:cubicBezTo>
                      <a:pt x="69" y="64372"/>
                      <a:pt x="69" y="64548"/>
                      <a:pt x="69" y="56798"/>
                    </a:cubicBezTo>
                    <a:cubicBezTo>
                      <a:pt x="69" y="39294"/>
                      <a:pt x="139" y="21789"/>
                      <a:pt x="0" y="4291"/>
                    </a:cubicBezTo>
                    <a:cubicBezTo>
                      <a:pt x="0" y="1289"/>
                      <a:pt x="593" y="413"/>
                      <a:pt x="3840" y="192"/>
                    </a:cubicBezTo>
                    <a:cubicBezTo>
                      <a:pt x="9219" y="-174"/>
                      <a:pt x="12416" y="1358"/>
                      <a:pt x="14989" y="6397"/>
                    </a:cubicBezTo>
                    <a:cubicBezTo>
                      <a:pt x="19573" y="15338"/>
                      <a:pt x="25059" y="23807"/>
                      <a:pt x="30463" y="32975"/>
                    </a:cubicBezTo>
                    <a:close/>
                  </a:path>
                </a:pathLst>
              </a:custGeom>
              <a:solidFill>
                <a:srgbClr val="03396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12" name="Google Shape;4412;p25"/>
              <p:cNvSpPr/>
              <p:nvPr/>
            </p:nvSpPr>
            <p:spPr>
              <a:xfrm>
                <a:off x="10865761" y="3784543"/>
                <a:ext cx="52343" cy="64990"/>
              </a:xfrm>
              <a:custGeom>
                <a:rect b="b" l="l" r="r" t="t"/>
                <a:pathLst>
                  <a:path extrusionOk="0" h="64990" w="52343">
                    <a:moveTo>
                      <a:pt x="11243" y="20613"/>
                    </a:moveTo>
                    <a:cubicBezTo>
                      <a:pt x="11243" y="33728"/>
                      <a:pt x="11054" y="46838"/>
                      <a:pt x="11350" y="59948"/>
                    </a:cubicBezTo>
                    <a:cubicBezTo>
                      <a:pt x="11445" y="64065"/>
                      <a:pt x="10322" y="65169"/>
                      <a:pt x="6306" y="64935"/>
                    </a:cubicBezTo>
                    <a:cubicBezTo>
                      <a:pt x="44" y="64570"/>
                      <a:pt x="0" y="64841"/>
                      <a:pt x="0" y="58768"/>
                    </a:cubicBezTo>
                    <a:cubicBezTo>
                      <a:pt x="0" y="41953"/>
                      <a:pt x="0" y="25151"/>
                      <a:pt x="0" y="8361"/>
                    </a:cubicBezTo>
                    <a:cubicBezTo>
                      <a:pt x="0" y="-45"/>
                      <a:pt x="0" y="75"/>
                      <a:pt x="8380" y="18"/>
                    </a:cubicBezTo>
                    <a:cubicBezTo>
                      <a:pt x="10903" y="18"/>
                      <a:pt x="12113" y="1071"/>
                      <a:pt x="13356" y="2969"/>
                    </a:cubicBezTo>
                    <a:cubicBezTo>
                      <a:pt x="21591" y="15499"/>
                      <a:pt x="29858" y="27940"/>
                      <a:pt x="38131" y="40444"/>
                    </a:cubicBezTo>
                    <a:cubicBezTo>
                      <a:pt x="38887" y="41585"/>
                      <a:pt x="39713" y="42689"/>
                      <a:pt x="40552" y="43862"/>
                    </a:cubicBezTo>
                    <a:cubicBezTo>
                      <a:pt x="41851" y="42683"/>
                      <a:pt x="41303" y="41339"/>
                      <a:pt x="41309" y="40192"/>
                    </a:cubicBezTo>
                    <a:cubicBezTo>
                      <a:pt x="41359" y="28154"/>
                      <a:pt x="41435" y="16110"/>
                      <a:pt x="41271" y="4066"/>
                    </a:cubicBezTo>
                    <a:cubicBezTo>
                      <a:pt x="41233" y="1046"/>
                      <a:pt x="41902" y="-89"/>
                      <a:pt x="45181" y="5"/>
                    </a:cubicBezTo>
                    <a:cubicBezTo>
                      <a:pt x="52274" y="214"/>
                      <a:pt x="52281" y="5"/>
                      <a:pt x="52281" y="7118"/>
                    </a:cubicBezTo>
                    <a:cubicBezTo>
                      <a:pt x="52281" y="25039"/>
                      <a:pt x="52211" y="42966"/>
                      <a:pt x="52344" y="60887"/>
                    </a:cubicBezTo>
                    <a:cubicBezTo>
                      <a:pt x="52344" y="63870"/>
                      <a:pt x="51839" y="65484"/>
                      <a:pt x="48504" y="64841"/>
                    </a:cubicBezTo>
                    <a:cubicBezTo>
                      <a:pt x="48226" y="64797"/>
                      <a:pt x="47943" y="64797"/>
                      <a:pt x="47665" y="64841"/>
                    </a:cubicBezTo>
                    <a:cubicBezTo>
                      <a:pt x="43175" y="65471"/>
                      <a:pt x="40420" y="64172"/>
                      <a:pt x="37765" y="59796"/>
                    </a:cubicBezTo>
                    <a:cubicBezTo>
                      <a:pt x="29675" y="46397"/>
                      <a:pt x="20689" y="33533"/>
                      <a:pt x="12050" y="20461"/>
                    </a:cubicBezTo>
                    <a:close/>
                  </a:path>
                </a:pathLst>
              </a:custGeom>
              <a:solidFill>
                <a:srgbClr val="03396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13" name="Google Shape;4413;p25"/>
              <p:cNvSpPr/>
              <p:nvPr/>
            </p:nvSpPr>
            <p:spPr>
              <a:xfrm>
                <a:off x="11066011" y="3784522"/>
                <a:ext cx="47823" cy="64932"/>
              </a:xfrm>
              <a:custGeom>
                <a:rect b="b" l="l" r="r" t="t"/>
                <a:pathLst>
                  <a:path extrusionOk="0" h="64932" w="47823">
                    <a:moveTo>
                      <a:pt x="36089" y="39311"/>
                    </a:moveTo>
                    <a:cubicBezTo>
                      <a:pt x="42508" y="46442"/>
                      <a:pt x="43794" y="55838"/>
                      <a:pt x="47824" y="64874"/>
                    </a:cubicBezTo>
                    <a:cubicBezTo>
                      <a:pt x="43637" y="64874"/>
                      <a:pt x="40067" y="64805"/>
                      <a:pt x="36473" y="64874"/>
                    </a:cubicBezTo>
                    <a:cubicBezTo>
                      <a:pt x="34676" y="64924"/>
                      <a:pt x="34487" y="63682"/>
                      <a:pt x="34115" y="62503"/>
                    </a:cubicBezTo>
                    <a:cubicBezTo>
                      <a:pt x="32854" y="58511"/>
                      <a:pt x="31637" y="54501"/>
                      <a:pt x="30331" y="50522"/>
                    </a:cubicBezTo>
                    <a:cubicBezTo>
                      <a:pt x="28389" y="44752"/>
                      <a:pt x="25514" y="42741"/>
                      <a:pt x="19416" y="42703"/>
                    </a:cubicBezTo>
                    <a:cubicBezTo>
                      <a:pt x="11055" y="42653"/>
                      <a:pt x="11055" y="42653"/>
                      <a:pt x="11055" y="50831"/>
                    </a:cubicBezTo>
                    <a:cubicBezTo>
                      <a:pt x="11055" y="54192"/>
                      <a:pt x="10777" y="57585"/>
                      <a:pt x="11124" y="60920"/>
                    </a:cubicBezTo>
                    <a:cubicBezTo>
                      <a:pt x="11496" y="64439"/>
                      <a:pt x="10008" y="65013"/>
                      <a:pt x="6906" y="64924"/>
                    </a:cubicBezTo>
                    <a:cubicBezTo>
                      <a:pt x="89" y="64729"/>
                      <a:pt x="83" y="64880"/>
                      <a:pt x="83" y="58146"/>
                    </a:cubicBezTo>
                    <a:cubicBezTo>
                      <a:pt x="83" y="40074"/>
                      <a:pt x="171" y="22008"/>
                      <a:pt x="1" y="3916"/>
                    </a:cubicBezTo>
                    <a:cubicBezTo>
                      <a:pt x="-31" y="732"/>
                      <a:pt x="814" y="-144"/>
                      <a:pt x="3961" y="20"/>
                    </a:cubicBezTo>
                    <a:cubicBezTo>
                      <a:pt x="11528" y="417"/>
                      <a:pt x="19158" y="-529"/>
                      <a:pt x="26693" y="499"/>
                    </a:cubicBezTo>
                    <a:cubicBezTo>
                      <a:pt x="35685" y="1722"/>
                      <a:pt x="43233" y="5228"/>
                      <a:pt x="45730" y="15002"/>
                    </a:cubicBezTo>
                    <a:cubicBezTo>
                      <a:pt x="48265" y="24908"/>
                      <a:pt x="45106" y="32727"/>
                      <a:pt x="36089" y="39311"/>
                    </a:cubicBezTo>
                    <a:close/>
                    <a:moveTo>
                      <a:pt x="18823" y="9863"/>
                    </a:moveTo>
                    <a:lnTo>
                      <a:pt x="18823" y="9951"/>
                    </a:lnTo>
                    <a:cubicBezTo>
                      <a:pt x="16995" y="9951"/>
                      <a:pt x="15160" y="10065"/>
                      <a:pt x="13350" y="9951"/>
                    </a:cubicBezTo>
                    <a:cubicBezTo>
                      <a:pt x="11420" y="9800"/>
                      <a:pt x="11004" y="10645"/>
                      <a:pt x="11023" y="12398"/>
                    </a:cubicBezTo>
                    <a:cubicBezTo>
                      <a:pt x="11111" y="18413"/>
                      <a:pt x="11074" y="24429"/>
                      <a:pt x="11023" y="30445"/>
                    </a:cubicBezTo>
                    <a:cubicBezTo>
                      <a:pt x="11023" y="31788"/>
                      <a:pt x="10960" y="32967"/>
                      <a:pt x="12915" y="32841"/>
                    </a:cubicBezTo>
                    <a:cubicBezTo>
                      <a:pt x="17386" y="32570"/>
                      <a:pt x="21901" y="33333"/>
                      <a:pt x="26340" y="32311"/>
                    </a:cubicBezTo>
                    <a:cubicBezTo>
                      <a:pt x="32942" y="30804"/>
                      <a:pt x="35742" y="27052"/>
                      <a:pt x="35407" y="20242"/>
                    </a:cubicBezTo>
                    <a:cubicBezTo>
                      <a:pt x="35124" y="14447"/>
                      <a:pt x="31933" y="11137"/>
                      <a:pt x="25520" y="10247"/>
                    </a:cubicBezTo>
                    <a:cubicBezTo>
                      <a:pt x="23332" y="9882"/>
                      <a:pt x="21068" y="9945"/>
                      <a:pt x="18823" y="9838"/>
                    </a:cubicBezTo>
                    <a:close/>
                  </a:path>
                </a:pathLst>
              </a:custGeom>
              <a:solidFill>
                <a:srgbClr val="03396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14" name="Google Shape;4414;p25"/>
              <p:cNvSpPr/>
              <p:nvPr/>
            </p:nvSpPr>
            <p:spPr>
              <a:xfrm>
                <a:off x="11221789" y="3784543"/>
                <a:ext cx="64568" cy="64891"/>
              </a:xfrm>
              <a:custGeom>
                <a:rect b="b" l="l" r="r" t="t"/>
                <a:pathLst>
                  <a:path extrusionOk="0" h="64891" w="64568">
                    <a:moveTo>
                      <a:pt x="0" y="64835"/>
                    </a:moveTo>
                    <a:cubicBezTo>
                      <a:pt x="5045" y="52690"/>
                      <a:pt x="9761" y="41220"/>
                      <a:pt x="14503" y="29749"/>
                    </a:cubicBezTo>
                    <a:cubicBezTo>
                      <a:pt x="18085" y="21092"/>
                      <a:pt x="21761" y="12478"/>
                      <a:pt x="25173" y="3757"/>
                    </a:cubicBezTo>
                    <a:cubicBezTo>
                      <a:pt x="26226" y="1065"/>
                      <a:pt x="27493" y="-89"/>
                      <a:pt x="30589" y="5"/>
                    </a:cubicBezTo>
                    <a:cubicBezTo>
                      <a:pt x="38679" y="239"/>
                      <a:pt x="38686" y="62"/>
                      <a:pt x="41807" y="7572"/>
                    </a:cubicBezTo>
                    <a:lnTo>
                      <a:pt x="63146" y="59090"/>
                    </a:lnTo>
                    <a:cubicBezTo>
                      <a:pt x="63518" y="59998"/>
                      <a:pt x="63890" y="60900"/>
                      <a:pt x="64224" y="61820"/>
                    </a:cubicBezTo>
                    <a:cubicBezTo>
                      <a:pt x="65069" y="64122"/>
                      <a:pt x="64394" y="64860"/>
                      <a:pt x="61821" y="64879"/>
                    </a:cubicBezTo>
                    <a:cubicBezTo>
                      <a:pt x="53687" y="64942"/>
                      <a:pt x="53687" y="65055"/>
                      <a:pt x="50585" y="57633"/>
                    </a:cubicBezTo>
                    <a:cubicBezTo>
                      <a:pt x="46896" y="48837"/>
                      <a:pt x="46896" y="48837"/>
                      <a:pt x="37261" y="48837"/>
                    </a:cubicBezTo>
                    <a:cubicBezTo>
                      <a:pt x="32058" y="48837"/>
                      <a:pt x="26850" y="48963"/>
                      <a:pt x="21654" y="48780"/>
                    </a:cubicBezTo>
                    <a:cubicBezTo>
                      <a:pt x="19314" y="48698"/>
                      <a:pt x="18060" y="49411"/>
                      <a:pt x="17297" y="51624"/>
                    </a:cubicBezTo>
                    <a:cubicBezTo>
                      <a:pt x="16036" y="55313"/>
                      <a:pt x="14409" y="58882"/>
                      <a:pt x="13135" y="62571"/>
                    </a:cubicBezTo>
                    <a:cubicBezTo>
                      <a:pt x="12599" y="64141"/>
                      <a:pt x="11874" y="64885"/>
                      <a:pt x="10177" y="64835"/>
                    </a:cubicBezTo>
                    <a:cubicBezTo>
                      <a:pt x="7094" y="64771"/>
                      <a:pt x="4004" y="64835"/>
                      <a:pt x="0" y="64835"/>
                    </a:cubicBezTo>
                    <a:close/>
                    <a:moveTo>
                      <a:pt x="32739" y="14660"/>
                    </a:moveTo>
                    <a:cubicBezTo>
                      <a:pt x="29498" y="22498"/>
                      <a:pt x="26661" y="29592"/>
                      <a:pt x="23621" y="36597"/>
                    </a:cubicBezTo>
                    <a:cubicBezTo>
                      <a:pt x="22524" y="39120"/>
                      <a:pt x="23527" y="39397"/>
                      <a:pt x="25683" y="39353"/>
                    </a:cubicBezTo>
                    <a:cubicBezTo>
                      <a:pt x="30438" y="39271"/>
                      <a:pt x="35205" y="39233"/>
                      <a:pt x="39953" y="39353"/>
                    </a:cubicBezTo>
                    <a:cubicBezTo>
                      <a:pt x="42368" y="39422"/>
                      <a:pt x="42841" y="38868"/>
                      <a:pt x="41845" y="36566"/>
                    </a:cubicBezTo>
                    <a:cubicBezTo>
                      <a:pt x="38805" y="29567"/>
                      <a:pt x="35962" y="22466"/>
                      <a:pt x="32739" y="14660"/>
                    </a:cubicBezTo>
                    <a:close/>
                  </a:path>
                </a:pathLst>
              </a:custGeom>
              <a:solidFill>
                <a:srgbClr val="03396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15" name="Google Shape;4415;p25"/>
              <p:cNvSpPr/>
              <p:nvPr/>
            </p:nvSpPr>
            <p:spPr>
              <a:xfrm>
                <a:off x="10841603" y="3864295"/>
                <a:ext cx="63285" cy="64429"/>
              </a:xfrm>
              <a:custGeom>
                <a:rect b="b" l="l" r="r" t="t"/>
                <a:pathLst>
                  <a:path extrusionOk="0" h="64429" w="63285">
                    <a:moveTo>
                      <a:pt x="57099" y="64118"/>
                    </a:moveTo>
                    <a:cubicBezTo>
                      <a:pt x="53423" y="65304"/>
                      <a:pt x="51632" y="62983"/>
                      <a:pt x="50163" y="59244"/>
                    </a:cubicBezTo>
                    <a:cubicBezTo>
                      <a:pt x="46102" y="48934"/>
                      <a:pt x="45970" y="48984"/>
                      <a:pt x="34979" y="48984"/>
                    </a:cubicBezTo>
                    <a:cubicBezTo>
                      <a:pt x="30067" y="48984"/>
                      <a:pt x="25148" y="49073"/>
                      <a:pt x="20236" y="48940"/>
                    </a:cubicBezTo>
                    <a:cubicBezTo>
                      <a:pt x="18250" y="48890"/>
                      <a:pt x="17083" y="49445"/>
                      <a:pt x="16509" y="51400"/>
                    </a:cubicBezTo>
                    <a:cubicBezTo>
                      <a:pt x="15986" y="53127"/>
                      <a:pt x="15153" y="54767"/>
                      <a:pt x="14466" y="56444"/>
                    </a:cubicBezTo>
                    <a:cubicBezTo>
                      <a:pt x="11156" y="64478"/>
                      <a:pt x="11162" y="64370"/>
                      <a:pt x="2485" y="64181"/>
                    </a:cubicBezTo>
                    <a:cubicBezTo>
                      <a:pt x="-428" y="64118"/>
                      <a:pt x="-371" y="63216"/>
                      <a:pt x="594" y="60984"/>
                    </a:cubicBezTo>
                    <a:cubicBezTo>
                      <a:pt x="6010" y="48114"/>
                      <a:pt x="11313" y="35194"/>
                      <a:pt x="16661" y="22292"/>
                    </a:cubicBezTo>
                    <a:cubicBezTo>
                      <a:pt x="19277" y="15987"/>
                      <a:pt x="22020" y="9681"/>
                      <a:pt x="24448" y="3312"/>
                    </a:cubicBezTo>
                    <a:cubicBezTo>
                      <a:pt x="25381" y="853"/>
                      <a:pt x="26567" y="-43"/>
                      <a:pt x="29272" y="2"/>
                    </a:cubicBezTo>
                    <a:cubicBezTo>
                      <a:pt x="37671" y="134"/>
                      <a:pt x="37671" y="2"/>
                      <a:pt x="40818" y="7568"/>
                    </a:cubicBezTo>
                    <a:cubicBezTo>
                      <a:pt x="47825" y="24460"/>
                      <a:pt x="54831" y="41353"/>
                      <a:pt x="61835" y="58248"/>
                    </a:cubicBezTo>
                    <a:cubicBezTo>
                      <a:pt x="64250" y="64124"/>
                      <a:pt x="64256" y="64118"/>
                      <a:pt x="57099" y="64118"/>
                    </a:cubicBezTo>
                    <a:close/>
                    <a:moveTo>
                      <a:pt x="31763" y="14776"/>
                    </a:moveTo>
                    <a:cubicBezTo>
                      <a:pt x="28528" y="22601"/>
                      <a:pt x="25583" y="29828"/>
                      <a:pt x="22531" y="37004"/>
                    </a:cubicBezTo>
                    <a:cubicBezTo>
                      <a:pt x="21775" y="38782"/>
                      <a:pt x="22304" y="39217"/>
                      <a:pt x="24032" y="39198"/>
                    </a:cubicBezTo>
                    <a:cubicBezTo>
                      <a:pt x="29224" y="39152"/>
                      <a:pt x="34413" y="39152"/>
                      <a:pt x="39601" y="39198"/>
                    </a:cubicBezTo>
                    <a:cubicBezTo>
                      <a:pt x="41530" y="39198"/>
                      <a:pt x="41663" y="38416"/>
                      <a:pt x="41007" y="36865"/>
                    </a:cubicBezTo>
                    <a:cubicBezTo>
                      <a:pt x="37974" y="29708"/>
                      <a:pt x="35029" y="22519"/>
                      <a:pt x="31763" y="14776"/>
                    </a:cubicBezTo>
                    <a:close/>
                  </a:path>
                </a:pathLst>
              </a:custGeom>
              <a:solidFill>
                <a:srgbClr val="03396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16" name="Google Shape;4416;p25"/>
              <p:cNvSpPr/>
              <p:nvPr/>
            </p:nvSpPr>
            <p:spPr>
              <a:xfrm>
                <a:off x="10805247" y="3783975"/>
                <a:ext cx="50954" cy="65521"/>
              </a:xfrm>
              <a:custGeom>
                <a:rect b="b" l="l" r="r" t="t"/>
                <a:pathLst>
                  <a:path extrusionOk="0" h="65521" w="50954">
                    <a:moveTo>
                      <a:pt x="48" y="21136"/>
                    </a:moveTo>
                    <a:cubicBezTo>
                      <a:pt x="48" y="15253"/>
                      <a:pt x="137" y="9370"/>
                      <a:pt x="4" y="3480"/>
                    </a:cubicBezTo>
                    <a:cubicBezTo>
                      <a:pt x="-46" y="1128"/>
                      <a:pt x="307" y="31"/>
                      <a:pt x="3157" y="31"/>
                    </a:cubicBezTo>
                    <a:cubicBezTo>
                      <a:pt x="11172" y="31"/>
                      <a:pt x="11172" y="-127"/>
                      <a:pt x="11172" y="7774"/>
                    </a:cubicBezTo>
                    <a:cubicBezTo>
                      <a:pt x="11172" y="17157"/>
                      <a:pt x="11210" y="26540"/>
                      <a:pt x="11172" y="35929"/>
                    </a:cubicBezTo>
                    <a:cubicBezTo>
                      <a:pt x="11157" y="38450"/>
                      <a:pt x="11455" y="40962"/>
                      <a:pt x="12061" y="43408"/>
                    </a:cubicBezTo>
                    <a:cubicBezTo>
                      <a:pt x="13625" y="49947"/>
                      <a:pt x="17786" y="53440"/>
                      <a:pt x="24092" y="53630"/>
                    </a:cubicBezTo>
                    <a:cubicBezTo>
                      <a:pt x="32290" y="53876"/>
                      <a:pt x="36231" y="51278"/>
                      <a:pt x="38438" y="44171"/>
                    </a:cubicBezTo>
                    <a:cubicBezTo>
                      <a:pt x="39298" y="41358"/>
                      <a:pt x="39723" y="38430"/>
                      <a:pt x="39699" y="35488"/>
                    </a:cubicBezTo>
                    <a:cubicBezTo>
                      <a:pt x="39699" y="24983"/>
                      <a:pt x="39819" y="14471"/>
                      <a:pt x="39617" y="3959"/>
                    </a:cubicBezTo>
                    <a:cubicBezTo>
                      <a:pt x="39554" y="838"/>
                      <a:pt x="40348" y="-83"/>
                      <a:pt x="43545" y="6"/>
                    </a:cubicBezTo>
                    <a:cubicBezTo>
                      <a:pt x="50791" y="207"/>
                      <a:pt x="50917" y="6"/>
                      <a:pt x="50765" y="7245"/>
                    </a:cubicBezTo>
                    <a:cubicBezTo>
                      <a:pt x="50526" y="19137"/>
                      <a:pt x="51711" y="31074"/>
                      <a:pt x="50053" y="42916"/>
                    </a:cubicBezTo>
                    <a:cubicBezTo>
                      <a:pt x="47751" y="59349"/>
                      <a:pt x="34131" y="69060"/>
                      <a:pt x="17478" y="64318"/>
                    </a:cubicBezTo>
                    <a:cubicBezTo>
                      <a:pt x="9734" y="62117"/>
                      <a:pt x="4633" y="56316"/>
                      <a:pt x="2028" y="48617"/>
                    </a:cubicBezTo>
                    <a:cubicBezTo>
                      <a:pt x="634" y="44344"/>
                      <a:pt x="-38" y="39868"/>
                      <a:pt x="42" y="35375"/>
                    </a:cubicBezTo>
                    <a:cubicBezTo>
                      <a:pt x="67" y="30664"/>
                      <a:pt x="48" y="25897"/>
                      <a:pt x="48" y="21136"/>
                    </a:cubicBezTo>
                    <a:close/>
                  </a:path>
                </a:pathLst>
              </a:custGeom>
              <a:solidFill>
                <a:srgbClr val="01386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17" name="Google Shape;4417;p25"/>
              <p:cNvSpPr/>
              <p:nvPr/>
            </p:nvSpPr>
            <p:spPr>
              <a:xfrm>
                <a:off x="11018389" y="3784560"/>
                <a:ext cx="39362" cy="64926"/>
              </a:xfrm>
              <a:custGeom>
                <a:rect b="b" l="l" r="r" t="t"/>
                <a:pathLst>
                  <a:path extrusionOk="0" h="64926" w="39362">
                    <a:moveTo>
                      <a:pt x="65" y="32387"/>
                    </a:moveTo>
                    <a:cubicBezTo>
                      <a:pt x="65" y="22727"/>
                      <a:pt x="135" y="13060"/>
                      <a:pt x="15" y="3381"/>
                    </a:cubicBezTo>
                    <a:cubicBezTo>
                      <a:pt x="-17" y="858"/>
                      <a:pt x="645" y="-31"/>
                      <a:pt x="3300" y="1"/>
                    </a:cubicBezTo>
                    <a:cubicBezTo>
                      <a:pt x="14259" y="146"/>
                      <a:pt x="25225" y="121"/>
                      <a:pt x="36185" y="1"/>
                    </a:cubicBezTo>
                    <a:cubicBezTo>
                      <a:pt x="38474" y="1"/>
                      <a:pt x="39621" y="467"/>
                      <a:pt x="39306" y="2977"/>
                    </a:cubicBezTo>
                    <a:cubicBezTo>
                      <a:pt x="39142" y="4370"/>
                      <a:pt x="39142" y="5777"/>
                      <a:pt x="39306" y="7170"/>
                    </a:cubicBezTo>
                    <a:cubicBezTo>
                      <a:pt x="39583" y="9535"/>
                      <a:pt x="38448" y="9932"/>
                      <a:pt x="36367" y="9901"/>
                    </a:cubicBezTo>
                    <a:cubicBezTo>
                      <a:pt x="28920" y="9800"/>
                      <a:pt x="21473" y="9951"/>
                      <a:pt x="14026" y="9813"/>
                    </a:cubicBezTo>
                    <a:cubicBezTo>
                      <a:pt x="11598" y="9768"/>
                      <a:pt x="10873" y="10563"/>
                      <a:pt x="10962" y="12915"/>
                    </a:cubicBezTo>
                    <a:cubicBezTo>
                      <a:pt x="11119" y="17115"/>
                      <a:pt x="11138" y="21327"/>
                      <a:pt x="10962" y="25526"/>
                    </a:cubicBezTo>
                    <a:cubicBezTo>
                      <a:pt x="10854" y="27954"/>
                      <a:pt x="11699" y="28610"/>
                      <a:pt x="14064" y="28553"/>
                    </a:cubicBezTo>
                    <a:cubicBezTo>
                      <a:pt x="20666" y="28408"/>
                      <a:pt x="27275" y="28610"/>
                      <a:pt x="33877" y="28446"/>
                    </a:cubicBezTo>
                    <a:cubicBezTo>
                      <a:pt x="36399" y="28383"/>
                      <a:pt x="37307" y="28931"/>
                      <a:pt x="37225" y="31637"/>
                    </a:cubicBezTo>
                    <a:cubicBezTo>
                      <a:pt x="36948" y="40099"/>
                      <a:pt x="37956" y="38321"/>
                      <a:pt x="30686" y="38453"/>
                    </a:cubicBezTo>
                    <a:cubicBezTo>
                      <a:pt x="25068" y="38554"/>
                      <a:pt x="19443" y="38567"/>
                      <a:pt x="13824" y="38453"/>
                    </a:cubicBezTo>
                    <a:cubicBezTo>
                      <a:pt x="11592" y="38403"/>
                      <a:pt x="10829" y="39153"/>
                      <a:pt x="10980" y="41335"/>
                    </a:cubicBezTo>
                    <a:cubicBezTo>
                      <a:pt x="11264" y="45509"/>
                      <a:pt x="9341" y="50756"/>
                      <a:pt x="11699" y="53574"/>
                    </a:cubicBezTo>
                    <a:cubicBezTo>
                      <a:pt x="13976" y="56298"/>
                      <a:pt x="19336" y="54268"/>
                      <a:pt x="23333" y="54432"/>
                    </a:cubicBezTo>
                    <a:cubicBezTo>
                      <a:pt x="27539" y="54608"/>
                      <a:pt x="31771" y="54602"/>
                      <a:pt x="35976" y="54432"/>
                    </a:cubicBezTo>
                    <a:cubicBezTo>
                      <a:pt x="38410" y="54331"/>
                      <a:pt x="39382" y="54816"/>
                      <a:pt x="39363" y="57585"/>
                    </a:cubicBezTo>
                    <a:cubicBezTo>
                      <a:pt x="39300" y="64861"/>
                      <a:pt x="39457" y="64861"/>
                      <a:pt x="32174" y="64861"/>
                    </a:cubicBezTo>
                    <a:cubicBezTo>
                      <a:pt x="22621" y="64861"/>
                      <a:pt x="13061" y="64767"/>
                      <a:pt x="3508" y="64925"/>
                    </a:cubicBezTo>
                    <a:cubicBezTo>
                      <a:pt x="746" y="64975"/>
                      <a:pt x="-48" y="64174"/>
                      <a:pt x="2" y="61425"/>
                    </a:cubicBezTo>
                    <a:cubicBezTo>
                      <a:pt x="160" y="51720"/>
                      <a:pt x="65" y="42054"/>
                      <a:pt x="65" y="32387"/>
                    </a:cubicBezTo>
                    <a:close/>
                  </a:path>
                </a:pathLst>
              </a:custGeom>
              <a:solidFill>
                <a:srgbClr val="03396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18" name="Google Shape;4418;p25"/>
              <p:cNvSpPr/>
              <p:nvPr/>
            </p:nvSpPr>
            <p:spPr>
              <a:xfrm>
                <a:off x="10947221" y="3784523"/>
                <a:ext cx="63955" cy="65319"/>
              </a:xfrm>
              <a:custGeom>
                <a:rect b="b" l="l" r="r" t="t"/>
                <a:pathLst>
                  <a:path extrusionOk="0" h="65319" w="63955">
                    <a:moveTo>
                      <a:pt x="31639" y="51593"/>
                    </a:moveTo>
                    <a:lnTo>
                      <a:pt x="48337" y="9628"/>
                    </a:lnTo>
                    <a:cubicBezTo>
                      <a:pt x="52372" y="-518"/>
                      <a:pt x="52372" y="-518"/>
                      <a:pt x="63956" y="346"/>
                    </a:cubicBezTo>
                    <a:cubicBezTo>
                      <a:pt x="61068" y="7692"/>
                      <a:pt x="58192" y="14925"/>
                      <a:pt x="55374" y="22177"/>
                    </a:cubicBezTo>
                    <a:cubicBezTo>
                      <a:pt x="50115" y="35702"/>
                      <a:pt x="44232" y="48982"/>
                      <a:pt x="39609" y="62741"/>
                    </a:cubicBezTo>
                    <a:cubicBezTo>
                      <a:pt x="38783" y="65207"/>
                      <a:pt x="36980" y="65182"/>
                      <a:pt x="35277" y="64791"/>
                    </a:cubicBezTo>
                    <a:cubicBezTo>
                      <a:pt x="31494" y="63921"/>
                      <a:pt x="25819" y="67616"/>
                      <a:pt x="23927" y="62735"/>
                    </a:cubicBezTo>
                    <a:cubicBezTo>
                      <a:pt x="16430" y="43055"/>
                      <a:pt x="8339" y="23589"/>
                      <a:pt x="665" y="3959"/>
                    </a:cubicBezTo>
                    <a:cubicBezTo>
                      <a:pt x="-564" y="807"/>
                      <a:pt x="-306" y="-51"/>
                      <a:pt x="3295" y="31"/>
                    </a:cubicBezTo>
                    <a:cubicBezTo>
                      <a:pt x="11158" y="220"/>
                      <a:pt x="11164" y="31"/>
                      <a:pt x="14122" y="7503"/>
                    </a:cubicBezTo>
                    <a:close/>
                  </a:path>
                </a:pathLst>
              </a:custGeom>
              <a:solidFill>
                <a:srgbClr val="03396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19" name="Google Shape;4419;p25"/>
              <p:cNvSpPr/>
              <p:nvPr/>
            </p:nvSpPr>
            <p:spPr>
              <a:xfrm>
                <a:off x="10905254" y="3862962"/>
                <a:ext cx="50807" cy="64856"/>
              </a:xfrm>
              <a:custGeom>
                <a:rect b="b" l="l" r="r" t="t"/>
                <a:pathLst>
                  <a:path extrusionOk="0" h="64856" w="50807">
                    <a:moveTo>
                      <a:pt x="50742" y="22497"/>
                    </a:moveTo>
                    <a:cubicBezTo>
                      <a:pt x="50370" y="29124"/>
                      <a:pt x="51587" y="37158"/>
                      <a:pt x="49809" y="45040"/>
                    </a:cubicBezTo>
                    <a:cubicBezTo>
                      <a:pt x="46782" y="58458"/>
                      <a:pt x="37828" y="65420"/>
                      <a:pt x="24586" y="64821"/>
                    </a:cubicBezTo>
                    <a:cubicBezTo>
                      <a:pt x="10789" y="64190"/>
                      <a:pt x="2087" y="56396"/>
                      <a:pt x="687" y="42536"/>
                    </a:cubicBezTo>
                    <a:cubicBezTo>
                      <a:pt x="-643" y="29294"/>
                      <a:pt x="416" y="15945"/>
                      <a:pt x="151" y="2646"/>
                    </a:cubicBezTo>
                    <a:cubicBezTo>
                      <a:pt x="151" y="1070"/>
                      <a:pt x="656" y="553"/>
                      <a:pt x="2295" y="383"/>
                    </a:cubicBezTo>
                    <a:cubicBezTo>
                      <a:pt x="11123" y="-500"/>
                      <a:pt x="11016" y="-557"/>
                      <a:pt x="11123" y="8208"/>
                    </a:cubicBezTo>
                    <a:cubicBezTo>
                      <a:pt x="11243" y="18984"/>
                      <a:pt x="10524" y="29780"/>
                      <a:pt x="11558" y="40531"/>
                    </a:cubicBezTo>
                    <a:cubicBezTo>
                      <a:pt x="12529" y="50620"/>
                      <a:pt x="19195" y="55501"/>
                      <a:pt x="29025" y="53609"/>
                    </a:cubicBezTo>
                    <a:cubicBezTo>
                      <a:pt x="34997" y="52455"/>
                      <a:pt x="38686" y="47978"/>
                      <a:pt x="39360" y="40506"/>
                    </a:cubicBezTo>
                    <a:cubicBezTo>
                      <a:pt x="40395" y="29048"/>
                      <a:pt x="39625" y="17553"/>
                      <a:pt x="39802" y="6070"/>
                    </a:cubicBezTo>
                    <a:cubicBezTo>
                      <a:pt x="39890" y="395"/>
                      <a:pt x="39802" y="395"/>
                      <a:pt x="45691" y="433"/>
                    </a:cubicBezTo>
                    <a:cubicBezTo>
                      <a:pt x="46531" y="483"/>
                      <a:pt x="47374" y="483"/>
                      <a:pt x="48214" y="433"/>
                    </a:cubicBezTo>
                    <a:cubicBezTo>
                      <a:pt x="50339" y="174"/>
                      <a:pt x="50805" y="1202"/>
                      <a:pt x="50774" y="3119"/>
                    </a:cubicBezTo>
                    <a:cubicBezTo>
                      <a:pt x="50679" y="9122"/>
                      <a:pt x="50742" y="15144"/>
                      <a:pt x="50742" y="22497"/>
                    </a:cubicBezTo>
                    <a:close/>
                  </a:path>
                </a:pathLst>
              </a:custGeom>
              <a:solidFill>
                <a:srgbClr val="01386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20" name="Google Shape;4420;p25"/>
              <p:cNvSpPr/>
              <p:nvPr/>
            </p:nvSpPr>
            <p:spPr>
              <a:xfrm>
                <a:off x="11034416" y="3864135"/>
                <a:ext cx="39391" cy="64203"/>
              </a:xfrm>
              <a:custGeom>
                <a:rect b="b" l="l" r="r" t="t"/>
                <a:pathLst>
                  <a:path extrusionOk="0" h="64203" w="39391">
                    <a:moveTo>
                      <a:pt x="67" y="32213"/>
                    </a:moveTo>
                    <a:cubicBezTo>
                      <a:pt x="67" y="22837"/>
                      <a:pt x="168" y="13460"/>
                      <a:pt x="4" y="4084"/>
                    </a:cubicBezTo>
                    <a:cubicBezTo>
                      <a:pt x="-47" y="1177"/>
                      <a:pt x="382" y="-78"/>
                      <a:pt x="3787" y="4"/>
                    </a:cubicBezTo>
                    <a:cubicBezTo>
                      <a:pt x="14450" y="256"/>
                      <a:pt x="25126" y="174"/>
                      <a:pt x="35795" y="35"/>
                    </a:cubicBezTo>
                    <a:cubicBezTo>
                      <a:pt x="38437" y="4"/>
                      <a:pt x="39736" y="552"/>
                      <a:pt x="39301" y="3428"/>
                    </a:cubicBezTo>
                    <a:cubicBezTo>
                      <a:pt x="39124" y="4683"/>
                      <a:pt x="39124" y="5956"/>
                      <a:pt x="39301" y="7211"/>
                    </a:cubicBezTo>
                    <a:cubicBezTo>
                      <a:pt x="39629" y="9607"/>
                      <a:pt x="38418" y="9961"/>
                      <a:pt x="36388" y="9935"/>
                    </a:cubicBezTo>
                    <a:cubicBezTo>
                      <a:pt x="29231" y="9853"/>
                      <a:pt x="22067" y="10055"/>
                      <a:pt x="14910" y="9834"/>
                    </a:cubicBezTo>
                    <a:cubicBezTo>
                      <a:pt x="11871" y="9740"/>
                      <a:pt x="11051" y="10755"/>
                      <a:pt x="11240" y="13618"/>
                    </a:cubicBezTo>
                    <a:cubicBezTo>
                      <a:pt x="11483" y="17250"/>
                      <a:pt x="11483" y="20895"/>
                      <a:pt x="11240" y="24527"/>
                    </a:cubicBezTo>
                    <a:cubicBezTo>
                      <a:pt x="11020" y="27680"/>
                      <a:pt x="11808" y="28941"/>
                      <a:pt x="15308" y="28777"/>
                    </a:cubicBezTo>
                    <a:cubicBezTo>
                      <a:pt x="21468" y="28462"/>
                      <a:pt x="27661" y="28777"/>
                      <a:pt x="33834" y="28638"/>
                    </a:cubicBezTo>
                    <a:cubicBezTo>
                      <a:pt x="36299" y="28575"/>
                      <a:pt x="37617" y="29098"/>
                      <a:pt x="37182" y="31829"/>
                    </a:cubicBezTo>
                    <a:cubicBezTo>
                      <a:pt x="37031" y="32940"/>
                      <a:pt x="37031" y="34066"/>
                      <a:pt x="37182" y="35177"/>
                    </a:cubicBezTo>
                    <a:cubicBezTo>
                      <a:pt x="37485" y="37699"/>
                      <a:pt x="36552" y="38607"/>
                      <a:pt x="33910" y="38538"/>
                    </a:cubicBezTo>
                    <a:cubicBezTo>
                      <a:pt x="27459" y="38374"/>
                      <a:pt x="20989" y="38607"/>
                      <a:pt x="14538" y="38431"/>
                    </a:cubicBezTo>
                    <a:cubicBezTo>
                      <a:pt x="11909" y="38355"/>
                      <a:pt x="11083" y="39169"/>
                      <a:pt x="11253" y="41748"/>
                    </a:cubicBezTo>
                    <a:cubicBezTo>
                      <a:pt x="11445" y="44963"/>
                      <a:pt x="11445" y="48186"/>
                      <a:pt x="11253" y="51402"/>
                    </a:cubicBezTo>
                    <a:cubicBezTo>
                      <a:pt x="11133" y="53609"/>
                      <a:pt x="11846" y="54283"/>
                      <a:pt x="14078" y="54239"/>
                    </a:cubicBezTo>
                    <a:cubicBezTo>
                      <a:pt x="21235" y="54107"/>
                      <a:pt x="28405" y="54328"/>
                      <a:pt x="35555" y="54126"/>
                    </a:cubicBezTo>
                    <a:cubicBezTo>
                      <a:pt x="38424" y="54044"/>
                      <a:pt x="39768" y="54700"/>
                      <a:pt x="39301" y="57758"/>
                    </a:cubicBezTo>
                    <a:cubicBezTo>
                      <a:pt x="39143" y="59014"/>
                      <a:pt x="39143" y="60285"/>
                      <a:pt x="39301" y="61541"/>
                    </a:cubicBezTo>
                    <a:cubicBezTo>
                      <a:pt x="39496" y="63471"/>
                      <a:pt x="38910" y="64221"/>
                      <a:pt x="36779" y="64202"/>
                    </a:cubicBezTo>
                    <a:cubicBezTo>
                      <a:pt x="25428" y="64108"/>
                      <a:pt x="14034" y="64070"/>
                      <a:pt x="2665" y="64202"/>
                    </a:cubicBezTo>
                    <a:cubicBezTo>
                      <a:pt x="142" y="64240"/>
                      <a:pt x="16" y="63074"/>
                      <a:pt x="29" y="61182"/>
                    </a:cubicBezTo>
                    <a:cubicBezTo>
                      <a:pt x="92" y="51522"/>
                      <a:pt x="67" y="41867"/>
                      <a:pt x="67" y="32213"/>
                    </a:cubicBezTo>
                    <a:close/>
                  </a:path>
                </a:pathLst>
              </a:custGeom>
              <a:solidFill>
                <a:srgbClr val="03396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21" name="Google Shape;4421;p25"/>
              <p:cNvSpPr/>
              <p:nvPr/>
            </p:nvSpPr>
            <p:spPr>
              <a:xfrm>
                <a:off x="11117444" y="3783635"/>
                <a:ext cx="44084" cy="65918"/>
              </a:xfrm>
              <a:custGeom>
                <a:rect b="b" l="l" r="r" t="t"/>
                <a:pathLst>
                  <a:path extrusionOk="0" h="65918" w="44084">
                    <a:moveTo>
                      <a:pt x="22572" y="31"/>
                    </a:moveTo>
                    <a:cubicBezTo>
                      <a:pt x="29129" y="-278"/>
                      <a:pt x="34943" y="1777"/>
                      <a:pt x="40410" y="5277"/>
                    </a:cubicBezTo>
                    <a:cubicBezTo>
                      <a:pt x="42466" y="6595"/>
                      <a:pt x="42725" y="7749"/>
                      <a:pt x="41192" y="9514"/>
                    </a:cubicBezTo>
                    <a:cubicBezTo>
                      <a:pt x="40726" y="10039"/>
                      <a:pt x="40341" y="10630"/>
                      <a:pt x="40051" y="11267"/>
                    </a:cubicBezTo>
                    <a:cubicBezTo>
                      <a:pt x="38607" y="14527"/>
                      <a:pt x="37024" y="15505"/>
                      <a:pt x="33682" y="12894"/>
                    </a:cubicBezTo>
                    <a:cubicBezTo>
                      <a:pt x="29792" y="9855"/>
                      <a:pt x="24936" y="9193"/>
                      <a:pt x="20056" y="9899"/>
                    </a:cubicBezTo>
                    <a:cubicBezTo>
                      <a:pt x="16524" y="10403"/>
                      <a:pt x="13561" y="11961"/>
                      <a:pt x="12754" y="15814"/>
                    </a:cubicBezTo>
                    <a:cubicBezTo>
                      <a:pt x="11946" y="19667"/>
                      <a:pt x="14286" y="21918"/>
                      <a:pt x="17319" y="23450"/>
                    </a:cubicBezTo>
                    <a:cubicBezTo>
                      <a:pt x="23063" y="26344"/>
                      <a:pt x="29123" y="28677"/>
                      <a:pt x="34672" y="31893"/>
                    </a:cubicBezTo>
                    <a:cubicBezTo>
                      <a:pt x="44080" y="37335"/>
                      <a:pt x="46817" y="47387"/>
                      <a:pt x="41142" y="55855"/>
                    </a:cubicBezTo>
                    <a:cubicBezTo>
                      <a:pt x="37787" y="61065"/>
                      <a:pt x="32364" y="64592"/>
                      <a:pt x="26241" y="65547"/>
                    </a:cubicBezTo>
                    <a:cubicBezTo>
                      <a:pt x="16783" y="67111"/>
                      <a:pt x="8812" y="63529"/>
                      <a:pt x="1176" y="58611"/>
                    </a:cubicBezTo>
                    <a:cubicBezTo>
                      <a:pt x="-217" y="57709"/>
                      <a:pt x="-331" y="56820"/>
                      <a:pt x="615" y="55534"/>
                    </a:cubicBezTo>
                    <a:cubicBezTo>
                      <a:pt x="2109" y="53509"/>
                      <a:pt x="3137" y="50703"/>
                      <a:pt x="5092" y="49575"/>
                    </a:cubicBezTo>
                    <a:cubicBezTo>
                      <a:pt x="7173" y="48395"/>
                      <a:pt x="9058" y="51258"/>
                      <a:pt x="11082" y="52210"/>
                    </a:cubicBezTo>
                    <a:cubicBezTo>
                      <a:pt x="15768" y="54417"/>
                      <a:pt x="20484" y="55811"/>
                      <a:pt x="25699" y="54733"/>
                    </a:cubicBezTo>
                    <a:cubicBezTo>
                      <a:pt x="29483" y="53926"/>
                      <a:pt x="32005" y="51801"/>
                      <a:pt x="32680" y="47878"/>
                    </a:cubicBezTo>
                    <a:cubicBezTo>
                      <a:pt x="33310" y="44278"/>
                      <a:pt x="31418" y="41856"/>
                      <a:pt x="28543" y="40312"/>
                    </a:cubicBezTo>
                    <a:cubicBezTo>
                      <a:pt x="23360" y="37569"/>
                      <a:pt x="17937" y="35267"/>
                      <a:pt x="12735" y="32555"/>
                    </a:cubicBezTo>
                    <a:cubicBezTo>
                      <a:pt x="6189" y="29157"/>
                      <a:pt x="1107" y="24598"/>
                      <a:pt x="1510" y="16369"/>
                    </a:cubicBezTo>
                    <a:cubicBezTo>
                      <a:pt x="1952" y="7408"/>
                      <a:pt x="9329" y="604"/>
                      <a:pt x="19204" y="24"/>
                    </a:cubicBezTo>
                    <a:cubicBezTo>
                      <a:pt x="20327" y="-20"/>
                      <a:pt x="21449" y="37"/>
                      <a:pt x="22572" y="31"/>
                    </a:cubicBezTo>
                    <a:close/>
                  </a:path>
                </a:pathLst>
              </a:custGeom>
              <a:solidFill>
                <a:srgbClr val="03396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22" name="Google Shape;4422;p25"/>
              <p:cNvSpPr/>
              <p:nvPr/>
            </p:nvSpPr>
            <p:spPr>
              <a:xfrm>
                <a:off x="11276938" y="3784230"/>
                <a:ext cx="45946" cy="65103"/>
              </a:xfrm>
              <a:custGeom>
                <a:rect b="b" l="l" r="r" t="t"/>
                <a:pathLst>
                  <a:path extrusionOk="0" h="65103" w="45946">
                    <a:moveTo>
                      <a:pt x="28604" y="37597"/>
                    </a:moveTo>
                    <a:cubicBezTo>
                      <a:pt x="28604" y="45719"/>
                      <a:pt x="28522" y="53847"/>
                      <a:pt x="28654" y="61963"/>
                    </a:cubicBezTo>
                    <a:cubicBezTo>
                      <a:pt x="28692" y="64308"/>
                      <a:pt x="28068" y="65040"/>
                      <a:pt x="25627" y="65078"/>
                    </a:cubicBezTo>
                    <a:cubicBezTo>
                      <a:pt x="17335" y="65191"/>
                      <a:pt x="17335" y="65298"/>
                      <a:pt x="17335" y="57176"/>
                    </a:cubicBezTo>
                    <a:cubicBezTo>
                      <a:pt x="17335" y="42749"/>
                      <a:pt x="17253" y="28328"/>
                      <a:pt x="17405" y="13907"/>
                    </a:cubicBezTo>
                    <a:cubicBezTo>
                      <a:pt x="17405" y="10836"/>
                      <a:pt x="16717" y="9612"/>
                      <a:pt x="13464" y="9890"/>
                    </a:cubicBezTo>
                    <a:cubicBezTo>
                      <a:pt x="10115" y="10174"/>
                      <a:pt x="6716" y="9808"/>
                      <a:pt x="3374" y="9997"/>
                    </a:cubicBezTo>
                    <a:cubicBezTo>
                      <a:pt x="890" y="10136"/>
                      <a:pt x="-31" y="9511"/>
                      <a:pt x="1" y="6800"/>
                    </a:cubicBezTo>
                    <a:cubicBezTo>
                      <a:pt x="64" y="129"/>
                      <a:pt x="-94" y="122"/>
                      <a:pt x="6515" y="122"/>
                    </a:cubicBezTo>
                    <a:cubicBezTo>
                      <a:pt x="17865" y="122"/>
                      <a:pt x="29285" y="343"/>
                      <a:pt x="40654" y="9"/>
                    </a:cubicBezTo>
                    <a:cubicBezTo>
                      <a:pt x="44898" y="-111"/>
                      <a:pt x="46058" y="967"/>
                      <a:pt x="45938" y="5217"/>
                    </a:cubicBezTo>
                    <a:cubicBezTo>
                      <a:pt x="45831" y="9001"/>
                      <a:pt x="44998" y="10464"/>
                      <a:pt x="41064" y="10016"/>
                    </a:cubicBezTo>
                    <a:cubicBezTo>
                      <a:pt x="38012" y="9675"/>
                      <a:pt x="34878" y="10129"/>
                      <a:pt x="31801" y="9896"/>
                    </a:cubicBezTo>
                    <a:cubicBezTo>
                      <a:pt x="29108" y="9694"/>
                      <a:pt x="28522" y="10728"/>
                      <a:pt x="28566" y="13232"/>
                    </a:cubicBezTo>
                    <a:cubicBezTo>
                      <a:pt x="28692" y="21354"/>
                      <a:pt x="28604" y="29475"/>
                      <a:pt x="28604" y="37597"/>
                    </a:cubicBezTo>
                    <a:close/>
                  </a:path>
                </a:pathLst>
              </a:custGeom>
              <a:solidFill>
                <a:srgbClr val="03396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23" name="Google Shape;4423;p25"/>
              <p:cNvSpPr/>
              <p:nvPr/>
            </p:nvSpPr>
            <p:spPr>
              <a:xfrm>
                <a:off x="11185373" y="3784579"/>
                <a:ext cx="46041" cy="64874"/>
              </a:xfrm>
              <a:custGeom>
                <a:rect b="b" l="l" r="r" t="t"/>
                <a:pathLst>
                  <a:path extrusionOk="0" h="64874" w="46041">
                    <a:moveTo>
                      <a:pt x="28357" y="37716"/>
                    </a:moveTo>
                    <a:cubicBezTo>
                      <a:pt x="28357" y="45699"/>
                      <a:pt x="28231" y="53688"/>
                      <a:pt x="28426" y="61677"/>
                    </a:cubicBezTo>
                    <a:cubicBezTo>
                      <a:pt x="28490" y="64370"/>
                      <a:pt x="27607" y="64887"/>
                      <a:pt x="25103" y="64874"/>
                    </a:cubicBezTo>
                    <a:cubicBezTo>
                      <a:pt x="17385" y="64874"/>
                      <a:pt x="17385" y="64963"/>
                      <a:pt x="17385" y="57307"/>
                    </a:cubicBezTo>
                    <a:cubicBezTo>
                      <a:pt x="17385" y="43025"/>
                      <a:pt x="17209" y="28730"/>
                      <a:pt x="17499" y="14428"/>
                    </a:cubicBezTo>
                    <a:cubicBezTo>
                      <a:pt x="17581" y="10380"/>
                      <a:pt x="16238" y="9478"/>
                      <a:pt x="12605" y="9813"/>
                    </a:cubicBezTo>
                    <a:cubicBezTo>
                      <a:pt x="9541" y="10096"/>
                      <a:pt x="6413" y="9693"/>
                      <a:pt x="3336" y="9920"/>
                    </a:cubicBezTo>
                    <a:cubicBezTo>
                      <a:pt x="675" y="10122"/>
                      <a:pt x="-239" y="9125"/>
                      <a:pt x="57" y="6597"/>
                    </a:cubicBezTo>
                    <a:cubicBezTo>
                      <a:pt x="196" y="5481"/>
                      <a:pt x="196" y="4352"/>
                      <a:pt x="57" y="3236"/>
                    </a:cubicBezTo>
                    <a:cubicBezTo>
                      <a:pt x="-283" y="575"/>
                      <a:pt x="908" y="-24"/>
                      <a:pt x="3431" y="1"/>
                    </a:cubicBezTo>
                    <a:cubicBezTo>
                      <a:pt x="16357" y="121"/>
                      <a:pt x="29284" y="140"/>
                      <a:pt x="42217" y="1"/>
                    </a:cubicBezTo>
                    <a:cubicBezTo>
                      <a:pt x="45124" y="-31"/>
                      <a:pt x="46398" y="701"/>
                      <a:pt x="45956" y="3709"/>
                    </a:cubicBezTo>
                    <a:cubicBezTo>
                      <a:pt x="45818" y="4823"/>
                      <a:pt x="45818" y="5949"/>
                      <a:pt x="45956" y="7063"/>
                    </a:cubicBezTo>
                    <a:cubicBezTo>
                      <a:pt x="46209" y="9289"/>
                      <a:pt x="45282" y="10008"/>
                      <a:pt x="43081" y="9920"/>
                    </a:cubicBezTo>
                    <a:cubicBezTo>
                      <a:pt x="39298" y="9775"/>
                      <a:pt x="35514" y="10084"/>
                      <a:pt x="31731" y="9819"/>
                    </a:cubicBezTo>
                    <a:cubicBezTo>
                      <a:pt x="28824" y="9611"/>
                      <a:pt x="28281" y="10733"/>
                      <a:pt x="28332" y="13356"/>
                    </a:cubicBezTo>
                    <a:cubicBezTo>
                      <a:pt x="28452" y="21466"/>
                      <a:pt x="28357" y="29587"/>
                      <a:pt x="28357" y="37716"/>
                    </a:cubicBezTo>
                    <a:close/>
                  </a:path>
                </a:pathLst>
              </a:custGeom>
              <a:solidFill>
                <a:srgbClr val="03396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24" name="Google Shape;4424;p25"/>
              <p:cNvSpPr/>
              <p:nvPr/>
            </p:nvSpPr>
            <p:spPr>
              <a:xfrm>
                <a:off x="10801808" y="3864290"/>
                <a:ext cx="39076" cy="64719"/>
              </a:xfrm>
              <a:custGeom>
                <a:rect b="b" l="l" r="r" t="t"/>
                <a:pathLst>
                  <a:path extrusionOk="0" h="64719" w="39076">
                    <a:moveTo>
                      <a:pt x="0" y="55472"/>
                    </a:moveTo>
                    <a:cubicBezTo>
                      <a:pt x="1054" y="54794"/>
                      <a:pt x="2044" y="54022"/>
                      <a:pt x="2957" y="53164"/>
                    </a:cubicBezTo>
                    <a:cubicBezTo>
                      <a:pt x="5795" y="50011"/>
                      <a:pt x="7863" y="47955"/>
                      <a:pt x="12479" y="51903"/>
                    </a:cubicBezTo>
                    <a:cubicBezTo>
                      <a:pt x="18274" y="56840"/>
                      <a:pt x="25891" y="53283"/>
                      <a:pt x="27379" y="45824"/>
                    </a:cubicBezTo>
                    <a:cubicBezTo>
                      <a:pt x="27748" y="43901"/>
                      <a:pt x="27932" y="41948"/>
                      <a:pt x="27928" y="39991"/>
                    </a:cubicBezTo>
                    <a:cubicBezTo>
                      <a:pt x="27979" y="27808"/>
                      <a:pt x="28004" y="15619"/>
                      <a:pt x="27928" y="3418"/>
                    </a:cubicBezTo>
                    <a:cubicBezTo>
                      <a:pt x="27928" y="1078"/>
                      <a:pt x="28180" y="-13"/>
                      <a:pt x="31024" y="0"/>
                    </a:cubicBezTo>
                    <a:cubicBezTo>
                      <a:pt x="39077" y="32"/>
                      <a:pt x="39077" y="-132"/>
                      <a:pt x="39077" y="8078"/>
                    </a:cubicBezTo>
                    <a:cubicBezTo>
                      <a:pt x="39077" y="18167"/>
                      <a:pt x="39077" y="28256"/>
                      <a:pt x="39077" y="38345"/>
                    </a:cubicBezTo>
                    <a:cubicBezTo>
                      <a:pt x="39077" y="40029"/>
                      <a:pt x="39077" y="41712"/>
                      <a:pt x="38925" y="43390"/>
                    </a:cubicBezTo>
                    <a:cubicBezTo>
                      <a:pt x="38093" y="52369"/>
                      <a:pt x="35356" y="60195"/>
                      <a:pt x="25828" y="63492"/>
                    </a:cubicBezTo>
                    <a:cubicBezTo>
                      <a:pt x="16723" y="66607"/>
                      <a:pt x="7277" y="63738"/>
                      <a:pt x="0" y="55472"/>
                    </a:cubicBezTo>
                    <a:close/>
                  </a:path>
                </a:pathLst>
              </a:custGeom>
              <a:solidFill>
                <a:srgbClr val="01386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25" name="Google Shape;4425;p25"/>
              <p:cNvSpPr/>
              <p:nvPr/>
            </p:nvSpPr>
            <p:spPr>
              <a:xfrm>
                <a:off x="11167402" y="3784511"/>
                <a:ext cx="11396" cy="64932"/>
              </a:xfrm>
              <a:custGeom>
                <a:rect b="b" l="l" r="r" t="t"/>
                <a:pathLst>
                  <a:path extrusionOk="0" h="64932" w="11396">
                    <a:moveTo>
                      <a:pt x="11331" y="32587"/>
                    </a:moveTo>
                    <a:cubicBezTo>
                      <a:pt x="11331" y="42109"/>
                      <a:pt x="11231" y="51631"/>
                      <a:pt x="11394" y="61146"/>
                    </a:cubicBezTo>
                    <a:cubicBezTo>
                      <a:pt x="11445" y="63990"/>
                      <a:pt x="10764" y="64999"/>
                      <a:pt x="7718" y="64930"/>
                    </a:cubicBezTo>
                    <a:cubicBezTo>
                      <a:pt x="69" y="64797"/>
                      <a:pt x="69" y="64930"/>
                      <a:pt x="69" y="57192"/>
                    </a:cubicBezTo>
                    <a:cubicBezTo>
                      <a:pt x="69" y="39536"/>
                      <a:pt x="139" y="21912"/>
                      <a:pt x="0" y="4275"/>
                    </a:cubicBezTo>
                    <a:cubicBezTo>
                      <a:pt x="0" y="1122"/>
                      <a:pt x="593" y="-139"/>
                      <a:pt x="4092" y="12"/>
                    </a:cubicBezTo>
                    <a:cubicBezTo>
                      <a:pt x="11325" y="271"/>
                      <a:pt x="11331" y="56"/>
                      <a:pt x="11331" y="7371"/>
                    </a:cubicBezTo>
                    <a:close/>
                  </a:path>
                </a:pathLst>
              </a:custGeom>
              <a:solidFill>
                <a:srgbClr val="03396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26" name="Google Shape;4426;p25"/>
              <p:cNvSpPr/>
              <p:nvPr/>
            </p:nvSpPr>
            <p:spPr>
              <a:xfrm>
                <a:off x="11102457" y="3864990"/>
                <a:ext cx="11402" cy="64084"/>
              </a:xfrm>
              <a:custGeom>
                <a:rect b="b" l="l" r="r" t="t"/>
                <a:pathLst>
                  <a:path extrusionOk="0" h="64084" w="11402">
                    <a:moveTo>
                      <a:pt x="59" y="31750"/>
                    </a:moveTo>
                    <a:cubicBezTo>
                      <a:pt x="59" y="22367"/>
                      <a:pt x="140" y="12990"/>
                      <a:pt x="2" y="3614"/>
                    </a:cubicBezTo>
                    <a:cubicBezTo>
                      <a:pt x="-36" y="997"/>
                      <a:pt x="513" y="-25"/>
                      <a:pt x="3426" y="0"/>
                    </a:cubicBezTo>
                    <a:cubicBezTo>
                      <a:pt x="11321" y="64"/>
                      <a:pt x="11321" y="-88"/>
                      <a:pt x="11321" y="7933"/>
                    </a:cubicBezTo>
                    <a:cubicBezTo>
                      <a:pt x="11321" y="25154"/>
                      <a:pt x="11226" y="42375"/>
                      <a:pt x="11403" y="59590"/>
                    </a:cubicBezTo>
                    <a:cubicBezTo>
                      <a:pt x="11403" y="62963"/>
                      <a:pt x="10772" y="64218"/>
                      <a:pt x="7096" y="64073"/>
                    </a:cubicBezTo>
                    <a:cubicBezTo>
                      <a:pt x="65" y="63795"/>
                      <a:pt x="59" y="64010"/>
                      <a:pt x="59" y="56947"/>
                    </a:cubicBezTo>
                    <a:close/>
                  </a:path>
                </a:pathLst>
              </a:custGeom>
              <a:solidFill>
                <a:srgbClr val="03396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27" name="Google Shape;4427;p25"/>
              <p:cNvSpPr/>
              <p:nvPr/>
            </p:nvSpPr>
            <p:spPr>
              <a:xfrm>
                <a:off x="10930363" y="3784525"/>
                <a:ext cx="11079" cy="64941"/>
              </a:xfrm>
              <a:custGeom>
                <a:rect b="b" l="l" r="r" t="t"/>
                <a:pathLst>
                  <a:path extrusionOk="0" h="64941" w="11079">
                    <a:moveTo>
                      <a:pt x="11029" y="32328"/>
                    </a:moveTo>
                    <a:cubicBezTo>
                      <a:pt x="11029" y="41982"/>
                      <a:pt x="10966" y="51642"/>
                      <a:pt x="11079" y="61296"/>
                    </a:cubicBezTo>
                    <a:cubicBezTo>
                      <a:pt x="11079" y="63818"/>
                      <a:pt x="10776" y="64985"/>
                      <a:pt x="7756" y="64941"/>
                    </a:cubicBezTo>
                    <a:cubicBezTo>
                      <a:pt x="63" y="64834"/>
                      <a:pt x="63" y="65010"/>
                      <a:pt x="63" y="57248"/>
                    </a:cubicBezTo>
                    <a:cubicBezTo>
                      <a:pt x="63" y="39592"/>
                      <a:pt x="120" y="21980"/>
                      <a:pt x="0" y="4343"/>
                    </a:cubicBezTo>
                    <a:cubicBezTo>
                      <a:pt x="0" y="1310"/>
                      <a:pt x="385" y="-141"/>
                      <a:pt x="4017" y="11"/>
                    </a:cubicBezTo>
                    <a:cubicBezTo>
                      <a:pt x="11022" y="294"/>
                      <a:pt x="11029" y="55"/>
                      <a:pt x="11029" y="7136"/>
                    </a:cubicBezTo>
                    <a:close/>
                  </a:path>
                </a:pathLst>
              </a:custGeom>
              <a:solidFill>
                <a:srgbClr val="03396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</p:grpSp>
        <p:grpSp>
          <p:nvGrpSpPr>
            <p:cNvPr id="4428" name="Google Shape;4428;p25"/>
            <p:cNvGrpSpPr/>
            <p:nvPr/>
          </p:nvGrpSpPr>
          <p:grpSpPr>
            <a:xfrm>
              <a:off x="10169217" y="3027234"/>
              <a:ext cx="1324164" cy="418119"/>
              <a:chOff x="8314769" y="3747142"/>
              <a:chExt cx="893734" cy="282206"/>
            </a:xfrm>
          </p:grpSpPr>
          <p:sp>
            <p:nvSpPr>
              <p:cNvPr id="4429" name="Google Shape;4429;p25"/>
              <p:cNvSpPr/>
              <p:nvPr/>
            </p:nvSpPr>
            <p:spPr>
              <a:xfrm>
                <a:off x="8406146" y="3835923"/>
                <a:ext cx="5988" cy="7078"/>
              </a:xfrm>
              <a:custGeom>
                <a:rect b="b" l="l" r="r" t="t"/>
                <a:pathLst>
                  <a:path extrusionOk="0" h="7078" w="5988">
                    <a:moveTo>
                      <a:pt x="276" y="4814"/>
                    </a:moveTo>
                    <a:cubicBezTo>
                      <a:pt x="-531" y="2838"/>
                      <a:pt x="686" y="189"/>
                      <a:pt x="686" y="189"/>
                    </a:cubicBezTo>
                    <a:cubicBezTo>
                      <a:pt x="2137" y="-264"/>
                      <a:pt x="4842" y="19"/>
                      <a:pt x="5655" y="1894"/>
                    </a:cubicBezTo>
                    <a:cubicBezTo>
                      <a:pt x="6532" y="3933"/>
                      <a:pt x="5655" y="5669"/>
                      <a:pt x="3316" y="7079"/>
                    </a:cubicBezTo>
                    <a:cubicBezTo>
                      <a:pt x="2139" y="6571"/>
                      <a:pt x="1098" y="5795"/>
                      <a:pt x="276" y="4814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30" name="Google Shape;4430;p25"/>
              <p:cNvSpPr/>
              <p:nvPr/>
            </p:nvSpPr>
            <p:spPr>
              <a:xfrm>
                <a:off x="8461357" y="3852691"/>
                <a:ext cx="14389" cy="117484"/>
              </a:xfrm>
              <a:custGeom>
                <a:rect b="b" l="l" r="r" t="t"/>
                <a:pathLst>
                  <a:path extrusionOk="0" h="117484" w="14389">
                    <a:moveTo>
                      <a:pt x="14390" y="106103"/>
                    </a:moveTo>
                    <a:lnTo>
                      <a:pt x="76" y="117484"/>
                    </a:lnTo>
                    <a:lnTo>
                      <a:pt x="0" y="0"/>
                    </a:lnTo>
                    <a:lnTo>
                      <a:pt x="14390" y="0"/>
                    </a:lnTo>
                    <a:lnTo>
                      <a:pt x="14390" y="106103"/>
                    </a:ln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31" name="Google Shape;4431;p25"/>
              <p:cNvSpPr/>
              <p:nvPr/>
            </p:nvSpPr>
            <p:spPr>
              <a:xfrm>
                <a:off x="8484979" y="3852691"/>
                <a:ext cx="11823" cy="95859"/>
              </a:xfrm>
              <a:custGeom>
                <a:rect b="b" l="l" r="r" t="t"/>
                <a:pathLst>
                  <a:path extrusionOk="0" h="95859" w="11823">
                    <a:moveTo>
                      <a:pt x="0" y="95860"/>
                    </a:moveTo>
                    <a:lnTo>
                      <a:pt x="44" y="0"/>
                    </a:lnTo>
                    <a:lnTo>
                      <a:pt x="11710" y="0"/>
                    </a:lnTo>
                    <a:lnTo>
                      <a:pt x="11823" y="73134"/>
                    </a:lnTo>
                    <a:cubicBezTo>
                      <a:pt x="9572" y="80055"/>
                      <a:pt x="5896" y="87605"/>
                      <a:pt x="0" y="95860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32" name="Google Shape;4432;p25"/>
              <p:cNvSpPr/>
              <p:nvPr/>
            </p:nvSpPr>
            <p:spPr>
              <a:xfrm>
                <a:off x="8437894" y="3852691"/>
                <a:ext cx="14515" cy="118572"/>
              </a:xfrm>
              <a:custGeom>
                <a:rect b="b" l="l" r="r" t="t"/>
                <a:pathLst>
                  <a:path extrusionOk="0" h="118572" w="14515">
                    <a:moveTo>
                      <a:pt x="0" y="107185"/>
                    </a:moveTo>
                    <a:lnTo>
                      <a:pt x="14516" y="118573"/>
                    </a:lnTo>
                    <a:lnTo>
                      <a:pt x="14516" y="0"/>
                    </a:lnTo>
                    <a:lnTo>
                      <a:pt x="0" y="0"/>
                    </a:lnTo>
                    <a:lnTo>
                      <a:pt x="0" y="107185"/>
                    </a:ln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33" name="Google Shape;4433;p25"/>
              <p:cNvSpPr/>
              <p:nvPr/>
            </p:nvSpPr>
            <p:spPr>
              <a:xfrm>
                <a:off x="8416808" y="3852691"/>
                <a:ext cx="12964" cy="99175"/>
              </a:xfrm>
              <a:custGeom>
                <a:rect b="b" l="l" r="r" t="t"/>
                <a:pathLst>
                  <a:path extrusionOk="0" h="99175" w="12964">
                    <a:moveTo>
                      <a:pt x="12965" y="99176"/>
                    </a:moveTo>
                    <a:lnTo>
                      <a:pt x="12883" y="0"/>
                    </a:lnTo>
                    <a:lnTo>
                      <a:pt x="0" y="0"/>
                    </a:lnTo>
                    <a:lnTo>
                      <a:pt x="0" y="78067"/>
                    </a:lnTo>
                    <a:cubicBezTo>
                      <a:pt x="492" y="83333"/>
                      <a:pt x="9932" y="96684"/>
                      <a:pt x="12965" y="99176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34" name="Google Shape;4434;p25"/>
              <p:cNvSpPr/>
              <p:nvPr/>
            </p:nvSpPr>
            <p:spPr>
              <a:xfrm>
                <a:off x="8354406" y="3786685"/>
                <a:ext cx="203580" cy="203120"/>
              </a:xfrm>
              <a:custGeom>
                <a:rect b="b" l="l" r="r" t="t"/>
                <a:pathLst>
                  <a:path extrusionOk="0" h="203120" w="203580">
                    <a:moveTo>
                      <a:pt x="101793" y="199647"/>
                    </a:moveTo>
                    <a:cubicBezTo>
                      <a:pt x="47564" y="199647"/>
                      <a:pt x="3481" y="155643"/>
                      <a:pt x="3481" y="101554"/>
                    </a:cubicBezTo>
                    <a:cubicBezTo>
                      <a:pt x="3481" y="47464"/>
                      <a:pt x="47577" y="3473"/>
                      <a:pt x="101793" y="3473"/>
                    </a:cubicBezTo>
                    <a:cubicBezTo>
                      <a:pt x="156010" y="3473"/>
                      <a:pt x="200099" y="47471"/>
                      <a:pt x="200099" y="101554"/>
                    </a:cubicBezTo>
                    <a:cubicBezTo>
                      <a:pt x="200099" y="155637"/>
                      <a:pt x="155997" y="199647"/>
                      <a:pt x="101793" y="199647"/>
                    </a:cubicBezTo>
                    <a:lnTo>
                      <a:pt x="101793" y="203120"/>
                    </a:lnTo>
                    <a:cubicBezTo>
                      <a:pt x="157914" y="203120"/>
                      <a:pt x="203580" y="157556"/>
                      <a:pt x="203580" y="101554"/>
                    </a:cubicBezTo>
                    <a:cubicBezTo>
                      <a:pt x="203580" y="45552"/>
                      <a:pt x="157920" y="0"/>
                      <a:pt x="101793" y="0"/>
                    </a:cubicBezTo>
                    <a:cubicBezTo>
                      <a:pt x="45666" y="0"/>
                      <a:pt x="0" y="45558"/>
                      <a:pt x="0" y="101554"/>
                    </a:cubicBezTo>
                    <a:cubicBezTo>
                      <a:pt x="0" y="157550"/>
                      <a:pt x="45660" y="203120"/>
                      <a:pt x="101793" y="203120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35" name="Google Shape;4435;p25"/>
              <p:cNvSpPr/>
              <p:nvPr/>
            </p:nvSpPr>
            <p:spPr>
              <a:xfrm>
                <a:off x="8314769" y="3747142"/>
                <a:ext cx="282855" cy="282206"/>
              </a:xfrm>
              <a:custGeom>
                <a:rect b="b" l="l" r="r" t="t"/>
                <a:pathLst>
                  <a:path extrusionOk="0" h="282206" w="282855">
                    <a:moveTo>
                      <a:pt x="141431" y="277708"/>
                    </a:moveTo>
                    <a:cubicBezTo>
                      <a:pt x="65926" y="277708"/>
                      <a:pt x="4502" y="216433"/>
                      <a:pt x="4502" y="141097"/>
                    </a:cubicBezTo>
                    <a:cubicBezTo>
                      <a:pt x="4502" y="65761"/>
                      <a:pt x="65926" y="4492"/>
                      <a:pt x="141431" y="4492"/>
                    </a:cubicBezTo>
                    <a:cubicBezTo>
                      <a:pt x="216936" y="4492"/>
                      <a:pt x="278347" y="65773"/>
                      <a:pt x="278347" y="141097"/>
                    </a:cubicBezTo>
                    <a:cubicBezTo>
                      <a:pt x="278347" y="216421"/>
                      <a:pt x="216917" y="277708"/>
                      <a:pt x="141431" y="277708"/>
                    </a:cubicBezTo>
                    <a:lnTo>
                      <a:pt x="141431" y="282207"/>
                    </a:lnTo>
                    <a:cubicBezTo>
                      <a:pt x="219414" y="282207"/>
                      <a:pt x="282856" y="218906"/>
                      <a:pt x="282856" y="141097"/>
                    </a:cubicBezTo>
                    <a:cubicBezTo>
                      <a:pt x="282856" y="63288"/>
                      <a:pt x="219439" y="0"/>
                      <a:pt x="141431" y="0"/>
                    </a:cubicBezTo>
                    <a:cubicBezTo>
                      <a:pt x="63423" y="0"/>
                      <a:pt x="0" y="63294"/>
                      <a:pt x="0" y="141097"/>
                    </a:cubicBezTo>
                    <a:cubicBezTo>
                      <a:pt x="0" y="218900"/>
                      <a:pt x="63442" y="282207"/>
                      <a:pt x="141431" y="282207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36" name="Google Shape;4436;p25"/>
              <p:cNvSpPr/>
              <p:nvPr/>
            </p:nvSpPr>
            <p:spPr>
              <a:xfrm>
                <a:off x="8339613" y="3925007"/>
                <a:ext cx="15379" cy="21907"/>
              </a:xfrm>
              <a:custGeom>
                <a:rect b="b" l="l" r="r" t="t"/>
                <a:pathLst>
                  <a:path extrusionOk="0" h="21907" w="15379">
                    <a:moveTo>
                      <a:pt x="0" y="3234"/>
                    </a:moveTo>
                    <a:cubicBezTo>
                      <a:pt x="3083" y="6241"/>
                      <a:pt x="4647" y="8318"/>
                      <a:pt x="6344" y="12275"/>
                    </a:cubicBezTo>
                    <a:cubicBezTo>
                      <a:pt x="7851" y="15805"/>
                      <a:pt x="8172" y="18076"/>
                      <a:pt x="8380" y="21908"/>
                    </a:cubicBezTo>
                    <a:lnTo>
                      <a:pt x="15380" y="18812"/>
                    </a:lnTo>
                    <a:cubicBezTo>
                      <a:pt x="12794" y="15949"/>
                      <a:pt x="11344" y="14188"/>
                      <a:pt x="9780" y="10633"/>
                    </a:cubicBezTo>
                    <a:cubicBezTo>
                      <a:pt x="8181" y="7306"/>
                      <a:pt x="7284" y="3687"/>
                      <a:pt x="7144" y="0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37" name="Google Shape;4437;p25"/>
              <p:cNvSpPr/>
              <p:nvPr/>
            </p:nvSpPr>
            <p:spPr>
              <a:xfrm>
                <a:off x="8335918" y="3928342"/>
                <a:ext cx="21956" cy="15351"/>
              </a:xfrm>
              <a:custGeom>
                <a:rect b="b" l="l" r="r" t="t"/>
                <a:pathLst>
                  <a:path extrusionOk="0" h="15351" w="21956">
                    <a:moveTo>
                      <a:pt x="3241" y="15352"/>
                    </a:moveTo>
                    <a:cubicBezTo>
                      <a:pt x="6224" y="12250"/>
                      <a:pt x="8324" y="10671"/>
                      <a:pt x="12302" y="9022"/>
                    </a:cubicBezTo>
                    <a:cubicBezTo>
                      <a:pt x="15853" y="7550"/>
                      <a:pt x="18116" y="7229"/>
                      <a:pt x="21957" y="6990"/>
                    </a:cubicBezTo>
                    <a:lnTo>
                      <a:pt x="18860" y="0"/>
                    </a:lnTo>
                    <a:cubicBezTo>
                      <a:pt x="16004" y="2598"/>
                      <a:pt x="14207" y="4001"/>
                      <a:pt x="10663" y="5587"/>
                    </a:cubicBezTo>
                    <a:cubicBezTo>
                      <a:pt x="7326" y="7180"/>
                      <a:pt x="3697" y="8075"/>
                      <a:pt x="0" y="8217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38" name="Google Shape;4438;p25"/>
              <p:cNvSpPr/>
              <p:nvPr/>
            </p:nvSpPr>
            <p:spPr>
              <a:xfrm>
                <a:off x="8557141" y="3925007"/>
                <a:ext cx="15348" cy="21907"/>
              </a:xfrm>
              <a:custGeom>
                <a:rect b="b" l="l" r="r" t="t"/>
                <a:pathLst>
                  <a:path extrusionOk="0" h="21907" w="15348">
                    <a:moveTo>
                      <a:pt x="15348" y="3234"/>
                    </a:moveTo>
                    <a:cubicBezTo>
                      <a:pt x="12271" y="6248"/>
                      <a:pt x="10688" y="8318"/>
                      <a:pt x="9042" y="12275"/>
                    </a:cubicBezTo>
                    <a:cubicBezTo>
                      <a:pt x="7523" y="15811"/>
                      <a:pt x="7201" y="18076"/>
                      <a:pt x="6999" y="21908"/>
                    </a:cubicBezTo>
                    <a:lnTo>
                      <a:pt x="0" y="18812"/>
                    </a:lnTo>
                    <a:cubicBezTo>
                      <a:pt x="2554" y="15930"/>
                      <a:pt x="4061" y="14194"/>
                      <a:pt x="5593" y="10633"/>
                    </a:cubicBezTo>
                    <a:cubicBezTo>
                      <a:pt x="7185" y="7303"/>
                      <a:pt x="8084" y="3686"/>
                      <a:pt x="8235" y="0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39" name="Google Shape;4439;p25"/>
              <p:cNvSpPr/>
              <p:nvPr/>
            </p:nvSpPr>
            <p:spPr>
              <a:xfrm>
                <a:off x="8554228" y="3928348"/>
                <a:ext cx="21943" cy="15345"/>
              </a:xfrm>
              <a:custGeom>
                <a:rect b="b" l="l" r="r" t="t"/>
                <a:pathLst>
                  <a:path extrusionOk="0" h="15345" w="21943">
                    <a:moveTo>
                      <a:pt x="18715" y="15345"/>
                    </a:moveTo>
                    <a:cubicBezTo>
                      <a:pt x="15714" y="12250"/>
                      <a:pt x="13639" y="10658"/>
                      <a:pt x="9654" y="9016"/>
                    </a:cubicBezTo>
                    <a:cubicBezTo>
                      <a:pt x="6091" y="7556"/>
                      <a:pt x="3840" y="7210"/>
                      <a:pt x="0" y="6984"/>
                    </a:cubicBezTo>
                    <a:lnTo>
                      <a:pt x="3090" y="0"/>
                    </a:lnTo>
                    <a:cubicBezTo>
                      <a:pt x="5940" y="2605"/>
                      <a:pt x="7750" y="3989"/>
                      <a:pt x="11287" y="5587"/>
                    </a:cubicBezTo>
                    <a:cubicBezTo>
                      <a:pt x="14622" y="7183"/>
                      <a:pt x="18249" y="8078"/>
                      <a:pt x="21944" y="8217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40" name="Google Shape;4440;p25"/>
              <p:cNvSpPr/>
              <p:nvPr/>
            </p:nvSpPr>
            <p:spPr>
              <a:xfrm>
                <a:off x="8380870" y="3971105"/>
                <a:ext cx="23466" cy="25537"/>
              </a:xfrm>
              <a:custGeom>
                <a:rect b="b" l="l" r="r" t="t"/>
                <a:pathLst>
                  <a:path extrusionOk="0" h="25537" w="23466">
                    <a:moveTo>
                      <a:pt x="20142" y="14931"/>
                    </a:moveTo>
                    <a:cubicBezTo>
                      <a:pt x="21983" y="13931"/>
                      <a:pt x="22879" y="14843"/>
                      <a:pt x="23339" y="14252"/>
                    </a:cubicBezTo>
                    <a:cubicBezTo>
                      <a:pt x="23679" y="13818"/>
                      <a:pt x="23288" y="13623"/>
                      <a:pt x="22771" y="13233"/>
                    </a:cubicBezTo>
                    <a:cubicBezTo>
                      <a:pt x="22084" y="12692"/>
                      <a:pt x="21327" y="12264"/>
                      <a:pt x="20640" y="11735"/>
                    </a:cubicBezTo>
                    <a:cubicBezTo>
                      <a:pt x="19953" y="11207"/>
                      <a:pt x="19341" y="10559"/>
                      <a:pt x="18629" y="10005"/>
                    </a:cubicBezTo>
                    <a:cubicBezTo>
                      <a:pt x="18345" y="9779"/>
                      <a:pt x="17695" y="9149"/>
                      <a:pt x="17317" y="9628"/>
                    </a:cubicBezTo>
                    <a:cubicBezTo>
                      <a:pt x="16611" y="10534"/>
                      <a:pt x="19839" y="11515"/>
                      <a:pt x="17948" y="13906"/>
                    </a:cubicBezTo>
                    <a:cubicBezTo>
                      <a:pt x="17632" y="14315"/>
                      <a:pt x="16882" y="15164"/>
                      <a:pt x="14795" y="16309"/>
                    </a:cubicBezTo>
                    <a:lnTo>
                      <a:pt x="5387" y="21481"/>
                    </a:lnTo>
                    <a:cubicBezTo>
                      <a:pt x="5166" y="21607"/>
                      <a:pt x="4794" y="21884"/>
                      <a:pt x="4642" y="21777"/>
                    </a:cubicBezTo>
                    <a:cubicBezTo>
                      <a:pt x="4491" y="21670"/>
                      <a:pt x="4642" y="21204"/>
                      <a:pt x="4718" y="20971"/>
                    </a:cubicBezTo>
                    <a:lnTo>
                      <a:pt x="8003" y="10276"/>
                    </a:lnTo>
                    <a:cubicBezTo>
                      <a:pt x="8377" y="8767"/>
                      <a:pt x="8997" y="7330"/>
                      <a:pt x="9838" y="6022"/>
                    </a:cubicBezTo>
                    <a:cubicBezTo>
                      <a:pt x="10683" y="4947"/>
                      <a:pt x="11844" y="6475"/>
                      <a:pt x="12361" y="5783"/>
                    </a:cubicBezTo>
                    <a:cubicBezTo>
                      <a:pt x="12701" y="5356"/>
                      <a:pt x="12562" y="5280"/>
                      <a:pt x="11787" y="4670"/>
                    </a:cubicBezTo>
                    <a:cubicBezTo>
                      <a:pt x="11396" y="4374"/>
                      <a:pt x="10608" y="3921"/>
                      <a:pt x="9050" y="2713"/>
                    </a:cubicBezTo>
                    <a:cubicBezTo>
                      <a:pt x="8224" y="2084"/>
                      <a:pt x="7480" y="1310"/>
                      <a:pt x="6673" y="687"/>
                    </a:cubicBezTo>
                    <a:cubicBezTo>
                      <a:pt x="6307" y="410"/>
                      <a:pt x="5714" y="-382"/>
                      <a:pt x="5229" y="222"/>
                    </a:cubicBezTo>
                    <a:cubicBezTo>
                      <a:pt x="5090" y="410"/>
                      <a:pt x="5286" y="807"/>
                      <a:pt x="5342" y="895"/>
                    </a:cubicBezTo>
                    <a:cubicBezTo>
                      <a:pt x="6097" y="1656"/>
                      <a:pt x="6316" y="2797"/>
                      <a:pt x="5897" y="3783"/>
                    </a:cubicBezTo>
                    <a:lnTo>
                      <a:pt x="298" y="23381"/>
                    </a:lnTo>
                    <a:cubicBezTo>
                      <a:pt x="-99" y="24803"/>
                      <a:pt x="-62" y="25269"/>
                      <a:pt x="191" y="25439"/>
                    </a:cubicBezTo>
                    <a:cubicBezTo>
                      <a:pt x="443" y="25608"/>
                      <a:pt x="695" y="25590"/>
                      <a:pt x="1452" y="25137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41" name="Google Shape;4441;p25"/>
              <p:cNvSpPr/>
              <p:nvPr/>
            </p:nvSpPr>
            <p:spPr>
              <a:xfrm>
                <a:off x="8414769" y="3991718"/>
                <a:ext cx="17720" cy="25571"/>
              </a:xfrm>
              <a:custGeom>
                <a:rect b="b" l="l" r="r" t="t"/>
                <a:pathLst>
                  <a:path extrusionOk="0" h="25571" w="17720">
                    <a:moveTo>
                      <a:pt x="10721" y="4428"/>
                    </a:moveTo>
                    <a:cubicBezTo>
                      <a:pt x="11320" y="2031"/>
                      <a:pt x="13162" y="3730"/>
                      <a:pt x="13458" y="2541"/>
                    </a:cubicBezTo>
                    <a:cubicBezTo>
                      <a:pt x="13553" y="2170"/>
                      <a:pt x="13408" y="2094"/>
                      <a:pt x="12777" y="1912"/>
                    </a:cubicBezTo>
                    <a:cubicBezTo>
                      <a:pt x="12304" y="1799"/>
                      <a:pt x="11907" y="1830"/>
                      <a:pt x="9366" y="1195"/>
                    </a:cubicBezTo>
                    <a:cubicBezTo>
                      <a:pt x="8218" y="918"/>
                      <a:pt x="6515" y="358"/>
                      <a:pt x="5317" y="62"/>
                    </a:cubicBezTo>
                    <a:cubicBezTo>
                      <a:pt x="4687" y="-95"/>
                      <a:pt x="4302" y="62"/>
                      <a:pt x="4220" y="358"/>
                    </a:cubicBezTo>
                    <a:cubicBezTo>
                      <a:pt x="3949" y="1459"/>
                      <a:pt x="7550" y="1446"/>
                      <a:pt x="6881" y="4133"/>
                    </a:cubicBezTo>
                    <a:lnTo>
                      <a:pt x="3161" y="19044"/>
                    </a:lnTo>
                    <a:cubicBezTo>
                      <a:pt x="2202" y="22882"/>
                      <a:pt x="348" y="20611"/>
                      <a:pt x="8" y="22064"/>
                    </a:cubicBezTo>
                    <a:cubicBezTo>
                      <a:pt x="-36" y="22253"/>
                      <a:pt x="102" y="22454"/>
                      <a:pt x="493" y="22555"/>
                    </a:cubicBezTo>
                    <a:cubicBezTo>
                      <a:pt x="2146" y="22957"/>
                      <a:pt x="3426" y="23146"/>
                      <a:pt x="4365" y="23379"/>
                    </a:cubicBezTo>
                    <a:cubicBezTo>
                      <a:pt x="5860" y="23750"/>
                      <a:pt x="7625" y="24329"/>
                      <a:pt x="12178" y="25462"/>
                    </a:cubicBezTo>
                    <a:cubicBezTo>
                      <a:pt x="14637" y="26091"/>
                      <a:pt x="17046" y="23933"/>
                      <a:pt x="17664" y="21473"/>
                    </a:cubicBezTo>
                    <a:cubicBezTo>
                      <a:pt x="17815" y="20875"/>
                      <a:pt x="17626" y="20724"/>
                      <a:pt x="17506" y="20699"/>
                    </a:cubicBezTo>
                    <a:cubicBezTo>
                      <a:pt x="16371" y="20416"/>
                      <a:pt x="15753" y="24637"/>
                      <a:pt x="8331" y="22794"/>
                    </a:cubicBezTo>
                    <a:cubicBezTo>
                      <a:pt x="6169" y="22259"/>
                      <a:pt x="6572" y="21152"/>
                      <a:pt x="7070" y="19201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42" name="Google Shape;4442;p25"/>
              <p:cNvSpPr/>
              <p:nvPr/>
            </p:nvSpPr>
            <p:spPr>
              <a:xfrm>
                <a:off x="8435945" y="3995713"/>
                <a:ext cx="17289" cy="23829"/>
              </a:xfrm>
              <a:custGeom>
                <a:rect b="b" l="l" r="r" t="t"/>
                <a:pathLst>
                  <a:path extrusionOk="0" h="23829" w="17289">
                    <a:moveTo>
                      <a:pt x="7460" y="4222"/>
                    </a:moveTo>
                    <a:cubicBezTo>
                      <a:pt x="7617" y="1982"/>
                      <a:pt x="7743" y="1963"/>
                      <a:pt x="11470" y="2221"/>
                    </a:cubicBezTo>
                    <a:cubicBezTo>
                      <a:pt x="17416" y="2636"/>
                      <a:pt x="14749" y="6260"/>
                      <a:pt x="16193" y="6355"/>
                    </a:cubicBezTo>
                    <a:cubicBezTo>
                      <a:pt x="16899" y="6405"/>
                      <a:pt x="16824" y="5323"/>
                      <a:pt x="16824" y="4901"/>
                    </a:cubicBezTo>
                    <a:lnTo>
                      <a:pt x="16925" y="1692"/>
                    </a:lnTo>
                    <a:cubicBezTo>
                      <a:pt x="16926" y="1368"/>
                      <a:pt x="16681" y="1096"/>
                      <a:pt x="16357" y="1063"/>
                    </a:cubicBezTo>
                    <a:cubicBezTo>
                      <a:pt x="13639" y="875"/>
                      <a:pt x="11508" y="856"/>
                      <a:pt x="9320" y="705"/>
                    </a:cubicBezTo>
                    <a:cubicBezTo>
                      <a:pt x="4603" y="371"/>
                      <a:pt x="2384" y="76"/>
                      <a:pt x="1122" y="0"/>
                    </a:cubicBezTo>
                    <a:cubicBezTo>
                      <a:pt x="687" y="0"/>
                      <a:pt x="422" y="214"/>
                      <a:pt x="410" y="503"/>
                    </a:cubicBezTo>
                    <a:cubicBezTo>
                      <a:pt x="309" y="1806"/>
                      <a:pt x="3865" y="1013"/>
                      <a:pt x="3664" y="3920"/>
                    </a:cubicBezTo>
                    <a:lnTo>
                      <a:pt x="2604" y="19064"/>
                    </a:lnTo>
                    <a:cubicBezTo>
                      <a:pt x="2327" y="23002"/>
                      <a:pt x="82" y="21102"/>
                      <a:pt x="0" y="22587"/>
                    </a:cubicBezTo>
                    <a:cubicBezTo>
                      <a:pt x="0" y="22782"/>
                      <a:pt x="164" y="22958"/>
                      <a:pt x="561" y="22977"/>
                    </a:cubicBezTo>
                    <a:cubicBezTo>
                      <a:pt x="2257" y="23097"/>
                      <a:pt x="3563" y="23065"/>
                      <a:pt x="4515" y="23128"/>
                    </a:cubicBezTo>
                    <a:cubicBezTo>
                      <a:pt x="6053" y="23241"/>
                      <a:pt x="7895" y="23493"/>
                      <a:pt x="12580" y="23820"/>
                    </a:cubicBezTo>
                    <a:cubicBezTo>
                      <a:pt x="15102" y="24003"/>
                      <a:pt x="17107" y="21473"/>
                      <a:pt x="17284" y="18944"/>
                    </a:cubicBezTo>
                    <a:cubicBezTo>
                      <a:pt x="17328" y="18315"/>
                      <a:pt x="17114" y="18227"/>
                      <a:pt x="17000" y="18214"/>
                    </a:cubicBezTo>
                    <a:cubicBezTo>
                      <a:pt x="15821" y="18133"/>
                      <a:pt x="15960" y="22398"/>
                      <a:pt x="8317" y="21870"/>
                    </a:cubicBezTo>
                    <a:cubicBezTo>
                      <a:pt x="6104" y="21713"/>
                      <a:pt x="6306" y="20555"/>
                      <a:pt x="6426" y="18548"/>
                    </a:cubicBezTo>
                    <a:lnTo>
                      <a:pt x="6716" y="14408"/>
                    </a:lnTo>
                    <a:cubicBezTo>
                      <a:pt x="6848" y="12520"/>
                      <a:pt x="6753" y="12137"/>
                      <a:pt x="8172" y="12231"/>
                    </a:cubicBezTo>
                    <a:lnTo>
                      <a:pt x="10449" y="12395"/>
                    </a:lnTo>
                    <a:cubicBezTo>
                      <a:pt x="13652" y="12615"/>
                      <a:pt x="12548" y="15981"/>
                      <a:pt x="13532" y="16050"/>
                    </a:cubicBezTo>
                    <a:cubicBezTo>
                      <a:pt x="14276" y="16107"/>
                      <a:pt x="14163" y="14924"/>
                      <a:pt x="14163" y="14509"/>
                    </a:cubicBezTo>
                    <a:lnTo>
                      <a:pt x="14346" y="8727"/>
                    </a:lnTo>
                    <a:cubicBezTo>
                      <a:pt x="14377" y="7858"/>
                      <a:pt x="14037" y="7896"/>
                      <a:pt x="13816" y="7883"/>
                    </a:cubicBezTo>
                    <a:cubicBezTo>
                      <a:pt x="13185" y="7833"/>
                      <a:pt x="12895" y="10815"/>
                      <a:pt x="10247" y="10627"/>
                    </a:cubicBezTo>
                    <a:lnTo>
                      <a:pt x="8311" y="10488"/>
                    </a:lnTo>
                    <a:cubicBezTo>
                      <a:pt x="6980" y="10394"/>
                      <a:pt x="6999" y="10167"/>
                      <a:pt x="7100" y="8777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43" name="Google Shape;4443;p25"/>
              <p:cNvSpPr/>
              <p:nvPr/>
            </p:nvSpPr>
            <p:spPr>
              <a:xfrm>
                <a:off x="8454821" y="3995243"/>
                <a:ext cx="24352" cy="24894"/>
              </a:xfrm>
              <a:custGeom>
                <a:rect b="b" l="l" r="r" t="t"/>
                <a:pathLst>
                  <a:path extrusionOk="0" h="24894" w="24352">
                    <a:moveTo>
                      <a:pt x="5048" y="20263"/>
                    </a:moveTo>
                    <a:cubicBezTo>
                      <a:pt x="5339" y="23554"/>
                      <a:pt x="2331" y="23233"/>
                      <a:pt x="2444" y="24523"/>
                    </a:cubicBezTo>
                    <a:cubicBezTo>
                      <a:pt x="2495" y="25076"/>
                      <a:pt x="3075" y="24856"/>
                      <a:pt x="3434" y="24825"/>
                    </a:cubicBezTo>
                    <a:cubicBezTo>
                      <a:pt x="4260" y="24755"/>
                      <a:pt x="5080" y="24554"/>
                      <a:pt x="6070" y="24466"/>
                    </a:cubicBezTo>
                    <a:cubicBezTo>
                      <a:pt x="7060" y="24378"/>
                      <a:pt x="8195" y="24416"/>
                      <a:pt x="9708" y="24284"/>
                    </a:cubicBezTo>
                    <a:cubicBezTo>
                      <a:pt x="10106" y="24252"/>
                      <a:pt x="10875" y="24214"/>
                      <a:pt x="10837" y="23761"/>
                    </a:cubicBezTo>
                    <a:cubicBezTo>
                      <a:pt x="10705" y="22245"/>
                      <a:pt x="6959" y="24781"/>
                      <a:pt x="6423" y="18577"/>
                    </a:cubicBezTo>
                    <a:lnTo>
                      <a:pt x="5452" y="7592"/>
                    </a:lnTo>
                    <a:cubicBezTo>
                      <a:pt x="5452" y="7302"/>
                      <a:pt x="5452" y="7070"/>
                      <a:pt x="5654" y="7051"/>
                    </a:cubicBezTo>
                    <a:cubicBezTo>
                      <a:pt x="5856" y="7032"/>
                      <a:pt x="6007" y="7183"/>
                      <a:pt x="6240" y="7422"/>
                    </a:cubicBezTo>
                    <a:lnTo>
                      <a:pt x="22522" y="22937"/>
                    </a:lnTo>
                    <a:cubicBezTo>
                      <a:pt x="22708" y="23207"/>
                      <a:pt x="23027" y="23354"/>
                      <a:pt x="23354" y="23321"/>
                    </a:cubicBezTo>
                    <a:cubicBezTo>
                      <a:pt x="23726" y="23321"/>
                      <a:pt x="23701" y="23025"/>
                      <a:pt x="23638" y="22314"/>
                    </a:cubicBezTo>
                    <a:lnTo>
                      <a:pt x="22049" y="4194"/>
                    </a:lnTo>
                    <a:cubicBezTo>
                      <a:pt x="21752" y="803"/>
                      <a:pt x="24439" y="1350"/>
                      <a:pt x="24350" y="382"/>
                    </a:cubicBezTo>
                    <a:cubicBezTo>
                      <a:pt x="24350" y="287"/>
                      <a:pt x="24312" y="-40"/>
                      <a:pt x="23720" y="4"/>
                    </a:cubicBezTo>
                    <a:cubicBezTo>
                      <a:pt x="23449" y="42"/>
                      <a:pt x="22377" y="256"/>
                      <a:pt x="20441" y="426"/>
                    </a:cubicBezTo>
                    <a:cubicBezTo>
                      <a:pt x="18322" y="614"/>
                      <a:pt x="17414" y="570"/>
                      <a:pt x="16922" y="608"/>
                    </a:cubicBezTo>
                    <a:cubicBezTo>
                      <a:pt x="16658" y="621"/>
                      <a:pt x="16454" y="846"/>
                      <a:pt x="16467" y="1109"/>
                    </a:cubicBezTo>
                    <a:cubicBezTo>
                      <a:pt x="16469" y="1140"/>
                      <a:pt x="16474" y="1170"/>
                      <a:pt x="16481" y="1199"/>
                    </a:cubicBezTo>
                    <a:cubicBezTo>
                      <a:pt x="16575" y="2263"/>
                      <a:pt x="20264" y="1350"/>
                      <a:pt x="20535" y="4289"/>
                    </a:cubicBezTo>
                    <a:lnTo>
                      <a:pt x="21475" y="15054"/>
                    </a:lnTo>
                    <a:cubicBezTo>
                      <a:pt x="21544" y="15859"/>
                      <a:pt x="21525" y="16255"/>
                      <a:pt x="21336" y="16274"/>
                    </a:cubicBezTo>
                    <a:cubicBezTo>
                      <a:pt x="21147" y="16293"/>
                      <a:pt x="20743" y="15928"/>
                      <a:pt x="20308" y="15519"/>
                    </a:cubicBezTo>
                    <a:lnTo>
                      <a:pt x="6694" y="2345"/>
                    </a:lnTo>
                    <a:cubicBezTo>
                      <a:pt x="6064" y="1778"/>
                      <a:pt x="6436" y="1527"/>
                      <a:pt x="5433" y="1608"/>
                    </a:cubicBezTo>
                    <a:cubicBezTo>
                      <a:pt x="3806" y="1747"/>
                      <a:pt x="3018" y="1948"/>
                      <a:pt x="2217" y="2024"/>
                    </a:cubicBezTo>
                    <a:cubicBezTo>
                      <a:pt x="1631" y="2068"/>
                      <a:pt x="1070" y="1992"/>
                      <a:pt x="483" y="2024"/>
                    </a:cubicBezTo>
                    <a:cubicBezTo>
                      <a:pt x="211" y="2028"/>
                      <a:pt x="-5" y="2252"/>
                      <a:pt x="0" y="2523"/>
                    </a:cubicBezTo>
                    <a:cubicBezTo>
                      <a:pt x="0" y="2554"/>
                      <a:pt x="4" y="2585"/>
                      <a:pt x="10" y="2615"/>
                    </a:cubicBezTo>
                    <a:cubicBezTo>
                      <a:pt x="143" y="4163"/>
                      <a:pt x="3409" y="1759"/>
                      <a:pt x="3945" y="7976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44" name="Google Shape;4444;p25"/>
              <p:cNvSpPr/>
              <p:nvPr/>
            </p:nvSpPr>
            <p:spPr>
              <a:xfrm>
                <a:off x="8482203" y="3990517"/>
                <a:ext cx="21479" cy="24687"/>
              </a:xfrm>
              <a:custGeom>
                <a:rect b="b" l="l" r="r" t="t"/>
                <a:pathLst>
                  <a:path extrusionOk="0" h="24687" w="21479">
                    <a:moveTo>
                      <a:pt x="15866" y="112"/>
                    </a:moveTo>
                    <a:cubicBezTo>
                      <a:pt x="15810" y="-39"/>
                      <a:pt x="15602" y="-8"/>
                      <a:pt x="15450" y="36"/>
                    </a:cubicBezTo>
                    <a:cubicBezTo>
                      <a:pt x="15040" y="162"/>
                      <a:pt x="15318" y="1194"/>
                      <a:pt x="14757" y="1364"/>
                    </a:cubicBezTo>
                    <a:cubicBezTo>
                      <a:pt x="13880" y="1641"/>
                      <a:pt x="11017" y="433"/>
                      <a:pt x="7448" y="1534"/>
                    </a:cubicBezTo>
                    <a:cubicBezTo>
                      <a:pt x="8" y="3799"/>
                      <a:pt x="-938" y="11600"/>
                      <a:pt x="663" y="16791"/>
                    </a:cubicBezTo>
                    <a:cubicBezTo>
                      <a:pt x="1407" y="19239"/>
                      <a:pt x="5172" y="26776"/>
                      <a:pt x="13823" y="24133"/>
                    </a:cubicBezTo>
                    <a:cubicBezTo>
                      <a:pt x="20129" y="22246"/>
                      <a:pt x="21813" y="16583"/>
                      <a:pt x="21428" y="15325"/>
                    </a:cubicBezTo>
                    <a:cubicBezTo>
                      <a:pt x="21371" y="15136"/>
                      <a:pt x="21062" y="15067"/>
                      <a:pt x="20911" y="15105"/>
                    </a:cubicBezTo>
                    <a:cubicBezTo>
                      <a:pt x="20142" y="15344"/>
                      <a:pt x="19379" y="20025"/>
                      <a:pt x="14801" y="21397"/>
                    </a:cubicBezTo>
                    <a:cubicBezTo>
                      <a:pt x="9163" y="23120"/>
                      <a:pt x="4920" y="17697"/>
                      <a:pt x="3570" y="13324"/>
                    </a:cubicBezTo>
                    <a:cubicBezTo>
                      <a:pt x="2309" y="9172"/>
                      <a:pt x="3362" y="4094"/>
                      <a:pt x="7707" y="2773"/>
                    </a:cubicBezTo>
                    <a:cubicBezTo>
                      <a:pt x="11137" y="1735"/>
                      <a:pt x="14561" y="3629"/>
                      <a:pt x="16945" y="6164"/>
                    </a:cubicBezTo>
                    <a:cubicBezTo>
                      <a:pt x="17285" y="6498"/>
                      <a:pt x="17689" y="7089"/>
                      <a:pt x="18155" y="6951"/>
                    </a:cubicBezTo>
                    <a:cubicBezTo>
                      <a:pt x="18622" y="6812"/>
                      <a:pt x="18326" y="6120"/>
                      <a:pt x="18200" y="5812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45" name="Google Shape;4445;p25"/>
              <p:cNvSpPr/>
              <p:nvPr/>
            </p:nvSpPr>
            <p:spPr>
              <a:xfrm>
                <a:off x="8499053" y="3984731"/>
                <a:ext cx="19962" cy="23903"/>
              </a:xfrm>
              <a:custGeom>
                <a:rect b="b" l="l" r="r" t="t"/>
                <a:pathLst>
                  <a:path extrusionOk="0" h="23903" w="19962">
                    <a:moveTo>
                      <a:pt x="7914" y="4011"/>
                    </a:moveTo>
                    <a:cubicBezTo>
                      <a:pt x="6464" y="1286"/>
                      <a:pt x="9055" y="1223"/>
                      <a:pt x="8544" y="236"/>
                    </a:cubicBezTo>
                    <a:cubicBezTo>
                      <a:pt x="8355" y="-104"/>
                      <a:pt x="8191" y="-85"/>
                      <a:pt x="7372" y="349"/>
                    </a:cubicBezTo>
                    <a:cubicBezTo>
                      <a:pt x="5820" y="1173"/>
                      <a:pt x="4900" y="1802"/>
                      <a:pt x="3922" y="2331"/>
                    </a:cubicBezTo>
                    <a:cubicBezTo>
                      <a:pt x="2945" y="2859"/>
                      <a:pt x="1841" y="3281"/>
                      <a:pt x="769" y="3847"/>
                    </a:cubicBezTo>
                    <a:cubicBezTo>
                      <a:pt x="524" y="3979"/>
                      <a:pt x="-208" y="4250"/>
                      <a:pt x="57" y="4741"/>
                    </a:cubicBezTo>
                    <a:cubicBezTo>
                      <a:pt x="587" y="5741"/>
                      <a:pt x="3248" y="3312"/>
                      <a:pt x="4629" y="5911"/>
                    </a:cubicBezTo>
                    <a:lnTo>
                      <a:pt x="11956" y="19664"/>
                    </a:lnTo>
                    <a:cubicBezTo>
                      <a:pt x="13406" y="22382"/>
                      <a:pt x="11048" y="22678"/>
                      <a:pt x="11584" y="23678"/>
                    </a:cubicBezTo>
                    <a:cubicBezTo>
                      <a:pt x="11647" y="23855"/>
                      <a:pt x="11842" y="23947"/>
                      <a:pt x="12020" y="23884"/>
                    </a:cubicBezTo>
                    <a:cubicBezTo>
                      <a:pt x="12037" y="23877"/>
                      <a:pt x="12054" y="23870"/>
                      <a:pt x="12069" y="23861"/>
                    </a:cubicBezTo>
                    <a:cubicBezTo>
                      <a:pt x="12776" y="23490"/>
                      <a:pt x="13879" y="22747"/>
                      <a:pt x="15058" y="22124"/>
                    </a:cubicBezTo>
                    <a:cubicBezTo>
                      <a:pt x="17190" y="20998"/>
                      <a:pt x="18249" y="20577"/>
                      <a:pt x="19264" y="20042"/>
                    </a:cubicBezTo>
                    <a:cubicBezTo>
                      <a:pt x="19895" y="19708"/>
                      <a:pt x="20078" y="19469"/>
                      <a:pt x="19895" y="19148"/>
                    </a:cubicBezTo>
                    <a:cubicBezTo>
                      <a:pt x="19409" y="18230"/>
                      <a:pt x="17057" y="21168"/>
                      <a:pt x="15178" y="17657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46" name="Google Shape;4446;p25"/>
              <p:cNvSpPr/>
              <p:nvPr/>
            </p:nvSpPr>
            <p:spPr>
              <a:xfrm>
                <a:off x="8325485" y="3873051"/>
                <a:ext cx="24476" cy="19270"/>
              </a:xfrm>
              <a:custGeom>
                <a:rect b="b" l="l" r="r" t="t"/>
                <a:pathLst>
                  <a:path extrusionOk="0" h="19270" w="24476">
                    <a:moveTo>
                      <a:pt x="4713" y="2019"/>
                    </a:moveTo>
                    <a:cubicBezTo>
                      <a:pt x="2866" y="1132"/>
                      <a:pt x="3137" y="81"/>
                      <a:pt x="2393" y="6"/>
                    </a:cubicBezTo>
                    <a:cubicBezTo>
                      <a:pt x="1838" y="-51"/>
                      <a:pt x="1901" y="320"/>
                      <a:pt x="1844" y="868"/>
                    </a:cubicBezTo>
                    <a:cubicBezTo>
                      <a:pt x="1775" y="1597"/>
                      <a:pt x="1844" y="2334"/>
                      <a:pt x="1756" y="3057"/>
                    </a:cubicBezTo>
                    <a:cubicBezTo>
                      <a:pt x="1668" y="3781"/>
                      <a:pt x="1478" y="4523"/>
                      <a:pt x="1403" y="5272"/>
                    </a:cubicBezTo>
                    <a:cubicBezTo>
                      <a:pt x="1403" y="5586"/>
                      <a:pt x="1195" y="6335"/>
                      <a:pt x="1813" y="6392"/>
                    </a:cubicBezTo>
                    <a:cubicBezTo>
                      <a:pt x="2954" y="6505"/>
                      <a:pt x="2008" y="3768"/>
                      <a:pt x="5066" y="4070"/>
                    </a:cubicBezTo>
                    <a:cubicBezTo>
                      <a:pt x="6382" y="4250"/>
                      <a:pt x="7657" y="4659"/>
                      <a:pt x="8831" y="5278"/>
                    </a:cubicBezTo>
                    <a:lnTo>
                      <a:pt x="18346" y="9821"/>
                    </a:lnTo>
                    <a:cubicBezTo>
                      <a:pt x="18573" y="9921"/>
                      <a:pt x="19015" y="10072"/>
                      <a:pt x="18977" y="10223"/>
                    </a:cubicBezTo>
                    <a:cubicBezTo>
                      <a:pt x="18939" y="10374"/>
                      <a:pt x="18498" y="10469"/>
                      <a:pt x="18258" y="10519"/>
                    </a:cubicBezTo>
                    <a:lnTo>
                      <a:pt x="7463" y="12847"/>
                    </a:lnTo>
                    <a:cubicBezTo>
                      <a:pt x="5965" y="13238"/>
                      <a:pt x="4420" y="13420"/>
                      <a:pt x="2872" y="13388"/>
                    </a:cubicBezTo>
                    <a:cubicBezTo>
                      <a:pt x="1516" y="13250"/>
                      <a:pt x="2159" y="11740"/>
                      <a:pt x="1283" y="11658"/>
                    </a:cubicBezTo>
                    <a:cubicBezTo>
                      <a:pt x="734" y="11601"/>
                      <a:pt x="747" y="11733"/>
                      <a:pt x="652" y="12564"/>
                    </a:cubicBezTo>
                    <a:cubicBezTo>
                      <a:pt x="608" y="12979"/>
                      <a:pt x="652" y="13740"/>
                      <a:pt x="501" y="15401"/>
                    </a:cubicBezTo>
                    <a:cubicBezTo>
                      <a:pt x="406" y="16282"/>
                      <a:pt x="192" y="17151"/>
                      <a:pt x="104" y="18012"/>
                    </a:cubicBezTo>
                    <a:cubicBezTo>
                      <a:pt x="66" y="18396"/>
                      <a:pt x="-268" y="19176"/>
                      <a:pt x="507" y="19271"/>
                    </a:cubicBezTo>
                    <a:cubicBezTo>
                      <a:pt x="734" y="19271"/>
                      <a:pt x="961" y="18975"/>
                      <a:pt x="999" y="18900"/>
                    </a:cubicBezTo>
                    <a:cubicBezTo>
                      <a:pt x="1434" y="17874"/>
                      <a:pt x="1825" y="17547"/>
                      <a:pt x="3143" y="17226"/>
                    </a:cubicBezTo>
                    <a:lnTo>
                      <a:pt x="22691" y="12658"/>
                    </a:lnTo>
                    <a:cubicBezTo>
                      <a:pt x="24103" y="12325"/>
                      <a:pt x="24457" y="12105"/>
                      <a:pt x="24475" y="11840"/>
                    </a:cubicBezTo>
                    <a:cubicBezTo>
                      <a:pt x="24494" y="11576"/>
                      <a:pt x="24330" y="11412"/>
                      <a:pt x="23511" y="11035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47" name="Google Shape;4447;p25"/>
              <p:cNvSpPr/>
              <p:nvPr/>
            </p:nvSpPr>
            <p:spPr>
              <a:xfrm>
                <a:off x="8326970" y="3851758"/>
                <a:ext cx="26671" cy="24561"/>
              </a:xfrm>
              <a:custGeom>
                <a:rect b="b" l="l" r="r" t="t"/>
                <a:pathLst>
                  <a:path extrusionOk="0" h="24561" w="26671">
                    <a:moveTo>
                      <a:pt x="18696" y="21217"/>
                    </a:moveTo>
                    <a:cubicBezTo>
                      <a:pt x="21919" y="21953"/>
                      <a:pt x="20790" y="24256"/>
                      <a:pt x="22064" y="24545"/>
                    </a:cubicBezTo>
                    <a:cubicBezTo>
                      <a:pt x="22600" y="24664"/>
                      <a:pt x="22549" y="24123"/>
                      <a:pt x="22619" y="23847"/>
                    </a:cubicBezTo>
                    <a:cubicBezTo>
                      <a:pt x="22776" y="23167"/>
                      <a:pt x="22808" y="22456"/>
                      <a:pt x="22997" y="21638"/>
                    </a:cubicBezTo>
                    <a:cubicBezTo>
                      <a:pt x="23186" y="20820"/>
                      <a:pt x="23520" y="19958"/>
                      <a:pt x="23804" y="18700"/>
                    </a:cubicBezTo>
                    <a:cubicBezTo>
                      <a:pt x="23886" y="18367"/>
                      <a:pt x="24056" y="17744"/>
                      <a:pt x="23621" y="17643"/>
                    </a:cubicBezTo>
                    <a:cubicBezTo>
                      <a:pt x="22127" y="17297"/>
                      <a:pt x="23533" y="21028"/>
                      <a:pt x="17448" y="19631"/>
                    </a:cubicBezTo>
                    <a:lnTo>
                      <a:pt x="6678" y="17146"/>
                    </a:lnTo>
                    <a:cubicBezTo>
                      <a:pt x="6400" y="17083"/>
                      <a:pt x="6186" y="16982"/>
                      <a:pt x="6217" y="16825"/>
                    </a:cubicBezTo>
                    <a:cubicBezTo>
                      <a:pt x="6249" y="16668"/>
                      <a:pt x="6444" y="16586"/>
                      <a:pt x="6741" y="16473"/>
                    </a:cubicBezTo>
                    <a:lnTo>
                      <a:pt x="26017" y="8105"/>
                    </a:lnTo>
                    <a:cubicBezTo>
                      <a:pt x="26320" y="7985"/>
                      <a:pt x="26534" y="7903"/>
                      <a:pt x="26648" y="7551"/>
                    </a:cubicBezTo>
                    <a:cubicBezTo>
                      <a:pt x="26761" y="7199"/>
                      <a:pt x="26459" y="7186"/>
                      <a:pt x="25765" y="7023"/>
                    </a:cubicBezTo>
                    <a:lnTo>
                      <a:pt x="7977" y="2971"/>
                    </a:lnTo>
                    <a:cubicBezTo>
                      <a:pt x="4647" y="2203"/>
                      <a:pt x="5908" y="234"/>
                      <a:pt x="4956" y="7"/>
                    </a:cubicBezTo>
                    <a:cubicBezTo>
                      <a:pt x="4862" y="7"/>
                      <a:pt x="4546" y="-87"/>
                      <a:pt x="4433" y="398"/>
                    </a:cubicBezTo>
                    <a:cubicBezTo>
                      <a:pt x="4376" y="624"/>
                      <a:pt x="4300" y="1543"/>
                      <a:pt x="3935" y="3128"/>
                    </a:cubicBezTo>
                    <a:cubicBezTo>
                      <a:pt x="3531" y="4877"/>
                      <a:pt x="3235" y="5576"/>
                      <a:pt x="3140" y="5985"/>
                    </a:cubicBezTo>
                    <a:cubicBezTo>
                      <a:pt x="3046" y="6393"/>
                      <a:pt x="3367" y="6463"/>
                      <a:pt x="3588" y="6513"/>
                    </a:cubicBezTo>
                    <a:cubicBezTo>
                      <a:pt x="4628" y="6752"/>
                      <a:pt x="4773" y="3537"/>
                      <a:pt x="7661" y="4198"/>
                    </a:cubicBezTo>
                    <a:lnTo>
                      <a:pt x="18205" y="6633"/>
                    </a:lnTo>
                    <a:cubicBezTo>
                      <a:pt x="18999" y="6815"/>
                      <a:pt x="19365" y="6953"/>
                      <a:pt x="19333" y="7104"/>
                    </a:cubicBezTo>
                    <a:cubicBezTo>
                      <a:pt x="19302" y="7255"/>
                      <a:pt x="18841" y="7469"/>
                      <a:pt x="18324" y="7696"/>
                    </a:cubicBezTo>
                    <a:lnTo>
                      <a:pt x="2005" y="14617"/>
                    </a:lnTo>
                    <a:cubicBezTo>
                      <a:pt x="1299" y="14938"/>
                      <a:pt x="1141" y="14617"/>
                      <a:pt x="958" y="15391"/>
                    </a:cubicBezTo>
                    <a:cubicBezTo>
                      <a:pt x="656" y="16731"/>
                      <a:pt x="624" y="17416"/>
                      <a:pt x="473" y="18071"/>
                    </a:cubicBezTo>
                    <a:cubicBezTo>
                      <a:pt x="359" y="18549"/>
                      <a:pt x="132" y="18977"/>
                      <a:pt x="13" y="19461"/>
                    </a:cubicBezTo>
                    <a:cubicBezTo>
                      <a:pt x="-57" y="19763"/>
                      <a:pt x="170" y="19952"/>
                      <a:pt x="460" y="20009"/>
                    </a:cubicBezTo>
                    <a:cubicBezTo>
                      <a:pt x="1980" y="20361"/>
                      <a:pt x="574" y="17058"/>
                      <a:pt x="6652" y="18455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48" name="Google Shape;4448;p25"/>
              <p:cNvSpPr/>
              <p:nvPr/>
            </p:nvSpPr>
            <p:spPr>
              <a:xfrm>
                <a:off x="8332207" y="3842917"/>
                <a:ext cx="24408" cy="13568"/>
              </a:xfrm>
              <a:custGeom>
                <a:rect b="b" l="l" r="r" t="t"/>
                <a:pathLst>
                  <a:path extrusionOk="0" h="13568" w="24408">
                    <a:moveTo>
                      <a:pt x="5073" y="2821"/>
                    </a:moveTo>
                    <a:cubicBezTo>
                      <a:pt x="2141" y="1871"/>
                      <a:pt x="3856" y="380"/>
                      <a:pt x="2809" y="40"/>
                    </a:cubicBezTo>
                    <a:cubicBezTo>
                      <a:pt x="2431" y="-79"/>
                      <a:pt x="2330" y="40"/>
                      <a:pt x="2091" y="764"/>
                    </a:cubicBezTo>
                    <a:cubicBezTo>
                      <a:pt x="1630" y="2167"/>
                      <a:pt x="1460" y="3098"/>
                      <a:pt x="1176" y="3985"/>
                    </a:cubicBezTo>
                    <a:cubicBezTo>
                      <a:pt x="892" y="4872"/>
                      <a:pt x="464" y="5772"/>
                      <a:pt x="148" y="6735"/>
                    </a:cubicBezTo>
                    <a:cubicBezTo>
                      <a:pt x="73" y="6955"/>
                      <a:pt x="-217" y="7540"/>
                      <a:pt x="306" y="7716"/>
                    </a:cubicBezTo>
                    <a:cubicBezTo>
                      <a:pt x="1391" y="8062"/>
                      <a:pt x="1428" y="4992"/>
                      <a:pt x="4247" y="5910"/>
                    </a:cubicBezTo>
                    <a:lnTo>
                      <a:pt x="19084" y="10717"/>
                    </a:lnTo>
                    <a:cubicBezTo>
                      <a:pt x="22023" y="11674"/>
                      <a:pt x="20636" y="13190"/>
                      <a:pt x="21720" y="13536"/>
                    </a:cubicBezTo>
                    <a:cubicBezTo>
                      <a:pt x="21872" y="13586"/>
                      <a:pt x="22111" y="13605"/>
                      <a:pt x="22181" y="13385"/>
                    </a:cubicBezTo>
                    <a:cubicBezTo>
                      <a:pt x="22389" y="12756"/>
                      <a:pt x="22609" y="11642"/>
                      <a:pt x="22956" y="10579"/>
                    </a:cubicBezTo>
                    <a:cubicBezTo>
                      <a:pt x="23587" y="8691"/>
                      <a:pt x="24003" y="7785"/>
                      <a:pt x="24306" y="6873"/>
                    </a:cubicBezTo>
                    <a:cubicBezTo>
                      <a:pt x="24488" y="6307"/>
                      <a:pt x="24432" y="6043"/>
                      <a:pt x="24098" y="5929"/>
                    </a:cubicBezTo>
                    <a:cubicBezTo>
                      <a:pt x="23108" y="5608"/>
                      <a:pt x="23631" y="8830"/>
                      <a:pt x="19829" y="7603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49" name="Google Shape;4449;p25"/>
              <p:cNvSpPr/>
              <p:nvPr/>
            </p:nvSpPr>
            <p:spPr>
              <a:xfrm>
                <a:off x="8334894" y="3824600"/>
                <a:ext cx="25368" cy="18403"/>
              </a:xfrm>
              <a:custGeom>
                <a:rect b="b" l="l" r="r" t="t"/>
                <a:pathLst>
                  <a:path extrusionOk="0" h="18403" w="25368">
                    <a:moveTo>
                      <a:pt x="9701" y="2697"/>
                    </a:moveTo>
                    <a:cubicBezTo>
                      <a:pt x="8238" y="1282"/>
                      <a:pt x="8824" y="369"/>
                      <a:pt x="8137" y="67"/>
                    </a:cubicBezTo>
                    <a:cubicBezTo>
                      <a:pt x="7632" y="-159"/>
                      <a:pt x="7576" y="218"/>
                      <a:pt x="7349" y="697"/>
                    </a:cubicBezTo>
                    <a:cubicBezTo>
                      <a:pt x="7052" y="1326"/>
                      <a:pt x="6876" y="2075"/>
                      <a:pt x="6579" y="2741"/>
                    </a:cubicBezTo>
                    <a:cubicBezTo>
                      <a:pt x="6283" y="3408"/>
                      <a:pt x="5860" y="4038"/>
                      <a:pt x="5552" y="4730"/>
                    </a:cubicBezTo>
                    <a:cubicBezTo>
                      <a:pt x="5425" y="5013"/>
                      <a:pt x="5028" y="5654"/>
                      <a:pt x="5596" y="5906"/>
                    </a:cubicBezTo>
                    <a:cubicBezTo>
                      <a:pt x="6636" y="6372"/>
                      <a:pt x="6605" y="3484"/>
                      <a:pt x="9379" y="4730"/>
                    </a:cubicBezTo>
                    <a:cubicBezTo>
                      <a:pt x="10558" y="5311"/>
                      <a:pt x="11625" y="6095"/>
                      <a:pt x="12532" y="7045"/>
                    </a:cubicBezTo>
                    <a:lnTo>
                      <a:pt x="20099" y="14299"/>
                    </a:lnTo>
                    <a:cubicBezTo>
                      <a:pt x="20275" y="14463"/>
                      <a:pt x="20654" y="14746"/>
                      <a:pt x="20584" y="14884"/>
                    </a:cubicBezTo>
                    <a:cubicBezTo>
                      <a:pt x="20515" y="15023"/>
                      <a:pt x="20055" y="14966"/>
                      <a:pt x="19821" y="14941"/>
                    </a:cubicBezTo>
                    <a:lnTo>
                      <a:pt x="8919" y="13771"/>
                    </a:lnTo>
                    <a:cubicBezTo>
                      <a:pt x="7380" y="13680"/>
                      <a:pt x="5863" y="13372"/>
                      <a:pt x="4410" y="12858"/>
                    </a:cubicBezTo>
                    <a:cubicBezTo>
                      <a:pt x="3149" y="12305"/>
                      <a:pt x="4246" y="11078"/>
                      <a:pt x="3445" y="10726"/>
                    </a:cubicBezTo>
                    <a:cubicBezTo>
                      <a:pt x="2941" y="10493"/>
                      <a:pt x="2916" y="10625"/>
                      <a:pt x="2582" y="11386"/>
                    </a:cubicBezTo>
                    <a:cubicBezTo>
                      <a:pt x="2411" y="11770"/>
                      <a:pt x="2222" y="12506"/>
                      <a:pt x="1547" y="14022"/>
                    </a:cubicBezTo>
                    <a:cubicBezTo>
                      <a:pt x="1188" y="14828"/>
                      <a:pt x="702" y="15589"/>
                      <a:pt x="362" y="16363"/>
                    </a:cubicBezTo>
                    <a:cubicBezTo>
                      <a:pt x="198" y="16722"/>
                      <a:pt x="-363" y="17351"/>
                      <a:pt x="362" y="17672"/>
                    </a:cubicBezTo>
                    <a:cubicBezTo>
                      <a:pt x="576" y="17760"/>
                      <a:pt x="892" y="17527"/>
                      <a:pt x="948" y="17477"/>
                    </a:cubicBezTo>
                    <a:cubicBezTo>
                      <a:pt x="1680" y="16633"/>
                      <a:pt x="2159" y="16451"/>
                      <a:pt x="3471" y="16558"/>
                    </a:cubicBezTo>
                    <a:lnTo>
                      <a:pt x="23384" y="18351"/>
                    </a:lnTo>
                    <a:cubicBezTo>
                      <a:pt x="24822" y="18483"/>
                      <a:pt x="25225" y="18351"/>
                      <a:pt x="25333" y="18137"/>
                    </a:cubicBezTo>
                    <a:cubicBezTo>
                      <a:pt x="25440" y="17923"/>
                      <a:pt x="25333" y="17678"/>
                      <a:pt x="24664" y="17074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50" name="Google Shape;4450;p25"/>
              <p:cNvSpPr/>
              <p:nvPr/>
            </p:nvSpPr>
            <p:spPr>
              <a:xfrm>
                <a:off x="8343752" y="3812188"/>
                <a:ext cx="25785" cy="22983"/>
              </a:xfrm>
              <a:custGeom>
                <a:rect b="b" l="l" r="r" t="t"/>
                <a:pathLst>
                  <a:path extrusionOk="0" h="22983" w="25785">
                    <a:moveTo>
                      <a:pt x="6329" y="8384"/>
                    </a:moveTo>
                    <a:cubicBezTo>
                      <a:pt x="4437" y="7163"/>
                      <a:pt x="4475" y="7056"/>
                      <a:pt x="6190" y="4426"/>
                    </a:cubicBezTo>
                    <a:cubicBezTo>
                      <a:pt x="8921" y="223"/>
                      <a:pt x="11008" y="3986"/>
                      <a:pt x="11676" y="2967"/>
                    </a:cubicBezTo>
                    <a:cubicBezTo>
                      <a:pt x="11998" y="2463"/>
                      <a:pt x="11046" y="1991"/>
                      <a:pt x="10661" y="1784"/>
                    </a:cubicBezTo>
                    <a:lnTo>
                      <a:pt x="7905" y="117"/>
                    </a:lnTo>
                    <a:cubicBezTo>
                      <a:pt x="7653" y="-72"/>
                      <a:pt x="7296" y="-28"/>
                      <a:pt x="7098" y="217"/>
                    </a:cubicBezTo>
                    <a:cubicBezTo>
                      <a:pt x="5837" y="2105"/>
                      <a:pt x="4986" y="3709"/>
                      <a:pt x="3983" y="5251"/>
                    </a:cubicBezTo>
                    <a:cubicBezTo>
                      <a:pt x="1814" y="8579"/>
                      <a:pt x="685" y="10076"/>
                      <a:pt x="105" y="10970"/>
                    </a:cubicBezTo>
                    <a:cubicBezTo>
                      <a:pt x="-72" y="11211"/>
                      <a:pt x="-20" y="11549"/>
                      <a:pt x="221" y="11726"/>
                    </a:cubicBezTo>
                    <a:cubicBezTo>
                      <a:pt x="233" y="11735"/>
                      <a:pt x="245" y="11742"/>
                      <a:pt x="257" y="11750"/>
                    </a:cubicBezTo>
                    <a:cubicBezTo>
                      <a:pt x="1347" y="12461"/>
                      <a:pt x="2073" y="9434"/>
                      <a:pt x="4526" y="11020"/>
                    </a:cubicBezTo>
                    <a:lnTo>
                      <a:pt x="17282" y="19262"/>
                    </a:lnTo>
                    <a:cubicBezTo>
                      <a:pt x="20599" y="21420"/>
                      <a:pt x="18051" y="22125"/>
                      <a:pt x="19306" y="22930"/>
                    </a:cubicBezTo>
                    <a:cubicBezTo>
                      <a:pt x="19470" y="23037"/>
                      <a:pt x="19697" y="22993"/>
                      <a:pt x="19874" y="22710"/>
                    </a:cubicBezTo>
                    <a:cubicBezTo>
                      <a:pt x="20656" y="21514"/>
                      <a:pt x="21135" y="20533"/>
                      <a:pt x="21583" y="19860"/>
                    </a:cubicBezTo>
                    <a:cubicBezTo>
                      <a:pt x="22289" y="18771"/>
                      <a:pt x="23247" y="17532"/>
                      <a:pt x="25366" y="14197"/>
                    </a:cubicBezTo>
                    <a:cubicBezTo>
                      <a:pt x="26526" y="12417"/>
                      <a:pt x="25133" y="9680"/>
                      <a:pt x="23001" y="8302"/>
                    </a:cubicBezTo>
                    <a:cubicBezTo>
                      <a:pt x="22484" y="7969"/>
                      <a:pt x="22308" y="8069"/>
                      <a:pt x="22251" y="8157"/>
                    </a:cubicBezTo>
                    <a:cubicBezTo>
                      <a:pt x="21709" y="8981"/>
                      <a:pt x="25479" y="10995"/>
                      <a:pt x="21973" y="16387"/>
                    </a:cubicBezTo>
                    <a:cubicBezTo>
                      <a:pt x="20952" y="17953"/>
                      <a:pt x="20025" y="17230"/>
                      <a:pt x="18329" y="16141"/>
                    </a:cubicBezTo>
                    <a:lnTo>
                      <a:pt x="14842" y="13876"/>
                    </a:lnTo>
                    <a:cubicBezTo>
                      <a:pt x="13259" y="12851"/>
                      <a:pt x="12874" y="12725"/>
                      <a:pt x="13530" y="11725"/>
                    </a:cubicBezTo>
                    <a:lnTo>
                      <a:pt x="14577" y="10114"/>
                    </a:lnTo>
                    <a:cubicBezTo>
                      <a:pt x="16046" y="7855"/>
                      <a:pt x="18543" y="10334"/>
                      <a:pt x="18991" y="9642"/>
                    </a:cubicBezTo>
                    <a:cubicBezTo>
                      <a:pt x="19331" y="9114"/>
                      <a:pt x="18266" y="8610"/>
                      <a:pt x="17900" y="8384"/>
                    </a:cubicBezTo>
                    <a:lnTo>
                      <a:pt x="12937" y="5389"/>
                    </a:lnTo>
                    <a:cubicBezTo>
                      <a:pt x="12193" y="4936"/>
                      <a:pt x="12092" y="5213"/>
                      <a:pt x="11992" y="5389"/>
                    </a:cubicBezTo>
                    <a:cubicBezTo>
                      <a:pt x="11708" y="5823"/>
                      <a:pt x="14173" y="7516"/>
                      <a:pt x="12956" y="9384"/>
                    </a:cubicBezTo>
                    <a:lnTo>
                      <a:pt x="12067" y="10762"/>
                    </a:lnTo>
                    <a:cubicBezTo>
                      <a:pt x="11437" y="11693"/>
                      <a:pt x="11266" y="11567"/>
                      <a:pt x="10087" y="10806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51" name="Google Shape;4451;p25"/>
              <p:cNvSpPr/>
              <p:nvPr/>
            </p:nvSpPr>
            <p:spPr>
              <a:xfrm>
                <a:off x="8370688" y="3786113"/>
                <a:ext cx="19235" cy="22555"/>
              </a:xfrm>
              <a:custGeom>
                <a:rect b="b" l="l" r="r" t="t"/>
                <a:pathLst>
                  <a:path extrusionOk="0" h="22555" w="19235">
                    <a:moveTo>
                      <a:pt x="11773" y="21982"/>
                    </a:moveTo>
                    <a:cubicBezTo>
                      <a:pt x="12403" y="22492"/>
                      <a:pt x="12517" y="22706"/>
                      <a:pt x="13141" y="22442"/>
                    </a:cubicBezTo>
                    <a:cubicBezTo>
                      <a:pt x="14572" y="21812"/>
                      <a:pt x="16092" y="21542"/>
                      <a:pt x="17303" y="20554"/>
                    </a:cubicBezTo>
                    <a:cubicBezTo>
                      <a:pt x="19913" y="18371"/>
                      <a:pt x="19894" y="14627"/>
                      <a:pt x="17151" y="11368"/>
                    </a:cubicBezTo>
                    <a:cubicBezTo>
                      <a:pt x="14503" y="8222"/>
                      <a:pt x="12290" y="8222"/>
                      <a:pt x="9168" y="8852"/>
                    </a:cubicBezTo>
                    <a:cubicBezTo>
                      <a:pt x="5246" y="9600"/>
                      <a:pt x="3903" y="10192"/>
                      <a:pt x="2497" y="8531"/>
                    </a:cubicBezTo>
                    <a:cubicBezTo>
                      <a:pt x="1091" y="6870"/>
                      <a:pt x="1236" y="5171"/>
                      <a:pt x="2497" y="4070"/>
                    </a:cubicBezTo>
                    <a:cubicBezTo>
                      <a:pt x="5927" y="1201"/>
                      <a:pt x="10108" y="5574"/>
                      <a:pt x="10568" y="5190"/>
                    </a:cubicBezTo>
                    <a:cubicBezTo>
                      <a:pt x="11029" y="4806"/>
                      <a:pt x="10820" y="4473"/>
                      <a:pt x="10322" y="3931"/>
                    </a:cubicBezTo>
                    <a:lnTo>
                      <a:pt x="7296" y="786"/>
                    </a:lnTo>
                    <a:cubicBezTo>
                      <a:pt x="6779" y="245"/>
                      <a:pt x="6526" y="-177"/>
                      <a:pt x="6224" y="75"/>
                    </a:cubicBezTo>
                    <a:cubicBezTo>
                      <a:pt x="5921" y="326"/>
                      <a:pt x="5801" y="1107"/>
                      <a:pt x="5543" y="1333"/>
                    </a:cubicBezTo>
                    <a:cubicBezTo>
                      <a:pt x="4912" y="1836"/>
                      <a:pt x="3291" y="1566"/>
                      <a:pt x="1665" y="2931"/>
                    </a:cubicBezTo>
                    <a:cubicBezTo>
                      <a:pt x="-669" y="4882"/>
                      <a:pt x="-511" y="8310"/>
                      <a:pt x="1898" y="11161"/>
                    </a:cubicBezTo>
                    <a:cubicBezTo>
                      <a:pt x="4086" y="13778"/>
                      <a:pt x="6079" y="13759"/>
                      <a:pt x="8588" y="13268"/>
                    </a:cubicBezTo>
                    <a:cubicBezTo>
                      <a:pt x="13280" y="12343"/>
                      <a:pt x="14799" y="11620"/>
                      <a:pt x="16578" y="13728"/>
                    </a:cubicBezTo>
                    <a:cubicBezTo>
                      <a:pt x="18255" y="15716"/>
                      <a:pt x="18059" y="17912"/>
                      <a:pt x="16508" y="19214"/>
                    </a:cubicBezTo>
                    <a:cubicBezTo>
                      <a:pt x="14295" y="21064"/>
                      <a:pt x="11161" y="19843"/>
                      <a:pt x="8513" y="17956"/>
                    </a:cubicBezTo>
                    <a:cubicBezTo>
                      <a:pt x="8159" y="17698"/>
                      <a:pt x="7932" y="17509"/>
                      <a:pt x="7617" y="17773"/>
                    </a:cubicBezTo>
                    <a:cubicBezTo>
                      <a:pt x="7119" y="18188"/>
                      <a:pt x="7920" y="18742"/>
                      <a:pt x="8248" y="19031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52" name="Google Shape;4452;p25"/>
              <p:cNvSpPr/>
              <p:nvPr/>
            </p:nvSpPr>
            <p:spPr>
              <a:xfrm>
                <a:off x="8378977" y="3779734"/>
                <a:ext cx="20272" cy="22560"/>
              </a:xfrm>
              <a:custGeom>
                <a:rect b="b" l="l" r="r" t="t"/>
                <a:pathLst>
                  <a:path extrusionOk="0" h="22560" w="20272">
                    <a:moveTo>
                      <a:pt x="6882" y="3804"/>
                    </a:moveTo>
                    <a:cubicBezTo>
                      <a:pt x="5116" y="1288"/>
                      <a:pt x="7380" y="1124"/>
                      <a:pt x="6750" y="218"/>
                    </a:cubicBezTo>
                    <a:cubicBezTo>
                      <a:pt x="6523" y="-103"/>
                      <a:pt x="6384" y="-84"/>
                      <a:pt x="5741" y="369"/>
                    </a:cubicBezTo>
                    <a:cubicBezTo>
                      <a:pt x="4530" y="1212"/>
                      <a:pt x="3849" y="1860"/>
                      <a:pt x="3073" y="2389"/>
                    </a:cubicBezTo>
                    <a:cubicBezTo>
                      <a:pt x="2298" y="2917"/>
                      <a:pt x="1415" y="3389"/>
                      <a:pt x="551" y="3968"/>
                    </a:cubicBezTo>
                    <a:cubicBezTo>
                      <a:pt x="368" y="4100"/>
                      <a:pt x="-225" y="4396"/>
                      <a:pt x="91" y="4849"/>
                    </a:cubicBezTo>
                    <a:cubicBezTo>
                      <a:pt x="721" y="5774"/>
                      <a:pt x="2613" y="3351"/>
                      <a:pt x="4322" y="5767"/>
                    </a:cubicBezTo>
                    <a:lnTo>
                      <a:pt x="13276" y="18521"/>
                    </a:lnTo>
                    <a:cubicBezTo>
                      <a:pt x="15048" y="21037"/>
                      <a:pt x="13030" y="21421"/>
                      <a:pt x="13680" y="22359"/>
                    </a:cubicBezTo>
                    <a:cubicBezTo>
                      <a:pt x="13780" y="22491"/>
                      <a:pt x="13951" y="22642"/>
                      <a:pt x="14140" y="22510"/>
                    </a:cubicBezTo>
                    <a:cubicBezTo>
                      <a:pt x="14695" y="22120"/>
                      <a:pt x="15540" y="21377"/>
                      <a:pt x="16448" y="20742"/>
                    </a:cubicBezTo>
                    <a:cubicBezTo>
                      <a:pt x="18106" y="19578"/>
                      <a:pt x="18970" y="19131"/>
                      <a:pt x="19765" y="18584"/>
                    </a:cubicBezTo>
                    <a:cubicBezTo>
                      <a:pt x="20250" y="18238"/>
                      <a:pt x="20395" y="17998"/>
                      <a:pt x="20168" y="17709"/>
                    </a:cubicBezTo>
                    <a:cubicBezTo>
                      <a:pt x="19538" y="16860"/>
                      <a:pt x="18037" y="19748"/>
                      <a:pt x="15754" y="16451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53" name="Google Shape;4453;p25"/>
              <p:cNvSpPr/>
              <p:nvPr/>
            </p:nvSpPr>
            <p:spPr>
              <a:xfrm>
                <a:off x="8467765" y="3759568"/>
                <a:ext cx="17066" cy="23928"/>
              </a:xfrm>
              <a:custGeom>
                <a:rect b="b" l="l" r="r" t="t"/>
                <a:pathLst>
                  <a:path extrusionOk="0" h="23928" w="17066">
                    <a:moveTo>
                      <a:pt x="8519" y="4334"/>
                    </a:moveTo>
                    <a:cubicBezTo>
                      <a:pt x="8777" y="2893"/>
                      <a:pt x="9300" y="2327"/>
                      <a:pt x="10454" y="2528"/>
                    </a:cubicBezTo>
                    <a:cubicBezTo>
                      <a:pt x="14421" y="3227"/>
                      <a:pt x="13828" y="7933"/>
                      <a:pt x="13658" y="8757"/>
                    </a:cubicBezTo>
                    <a:cubicBezTo>
                      <a:pt x="13487" y="9581"/>
                      <a:pt x="12624" y="13161"/>
                      <a:pt x="9521" y="12601"/>
                    </a:cubicBezTo>
                    <a:cubicBezTo>
                      <a:pt x="9121" y="12499"/>
                      <a:pt x="8729" y="12366"/>
                      <a:pt x="8348" y="12205"/>
                    </a:cubicBezTo>
                    <a:cubicBezTo>
                      <a:pt x="8039" y="12148"/>
                      <a:pt x="7919" y="12526"/>
                      <a:pt x="7882" y="12746"/>
                    </a:cubicBezTo>
                    <a:cubicBezTo>
                      <a:pt x="7844" y="12966"/>
                      <a:pt x="7844" y="13696"/>
                      <a:pt x="10353" y="14137"/>
                    </a:cubicBezTo>
                    <a:cubicBezTo>
                      <a:pt x="13399" y="14671"/>
                      <a:pt x="16212" y="12671"/>
                      <a:pt x="16924" y="8669"/>
                    </a:cubicBezTo>
                    <a:cubicBezTo>
                      <a:pt x="17750" y="4007"/>
                      <a:pt x="14849" y="1855"/>
                      <a:pt x="11564" y="1339"/>
                    </a:cubicBezTo>
                    <a:cubicBezTo>
                      <a:pt x="9742" y="1050"/>
                      <a:pt x="7901" y="830"/>
                      <a:pt x="7541" y="760"/>
                    </a:cubicBezTo>
                    <a:cubicBezTo>
                      <a:pt x="5599" y="421"/>
                      <a:pt x="4212" y="49"/>
                      <a:pt x="4035" y="18"/>
                    </a:cubicBezTo>
                    <a:cubicBezTo>
                      <a:pt x="3405" y="-89"/>
                      <a:pt x="3241" y="307"/>
                      <a:pt x="3209" y="496"/>
                    </a:cubicBezTo>
                    <a:cubicBezTo>
                      <a:pt x="2995" y="1679"/>
                      <a:pt x="5895" y="836"/>
                      <a:pt x="5296" y="4221"/>
                    </a:cubicBezTo>
                    <a:lnTo>
                      <a:pt x="2812" y="18276"/>
                    </a:lnTo>
                    <a:cubicBezTo>
                      <a:pt x="2106" y="22265"/>
                      <a:pt x="182" y="21208"/>
                      <a:pt x="18" y="22133"/>
                    </a:cubicBezTo>
                    <a:cubicBezTo>
                      <a:pt x="-52" y="22370"/>
                      <a:pt x="84" y="22618"/>
                      <a:pt x="321" y="22688"/>
                    </a:cubicBezTo>
                    <a:cubicBezTo>
                      <a:pt x="370" y="22703"/>
                      <a:pt x="421" y="22709"/>
                      <a:pt x="472" y="22706"/>
                    </a:cubicBezTo>
                    <a:cubicBezTo>
                      <a:pt x="617" y="22706"/>
                      <a:pt x="2616" y="22951"/>
                      <a:pt x="3625" y="23134"/>
                    </a:cubicBezTo>
                    <a:cubicBezTo>
                      <a:pt x="4187" y="23234"/>
                      <a:pt x="5290" y="23555"/>
                      <a:pt x="7087" y="23876"/>
                    </a:cubicBezTo>
                    <a:cubicBezTo>
                      <a:pt x="7447" y="23939"/>
                      <a:pt x="7686" y="24046"/>
                      <a:pt x="7787" y="23505"/>
                    </a:cubicBezTo>
                    <a:cubicBezTo>
                      <a:pt x="7983" y="22385"/>
                      <a:pt x="5183" y="23146"/>
                      <a:pt x="5895" y="19151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54" name="Google Shape;4454;p25"/>
              <p:cNvSpPr/>
              <p:nvPr/>
            </p:nvSpPr>
            <p:spPr>
              <a:xfrm>
                <a:off x="8483768" y="3764813"/>
                <a:ext cx="19842" cy="23010"/>
              </a:xfrm>
              <a:custGeom>
                <a:rect b="b" l="l" r="r" t="t"/>
                <a:pathLst>
                  <a:path extrusionOk="0" h="23010" w="19842">
                    <a:moveTo>
                      <a:pt x="14112" y="505"/>
                    </a:moveTo>
                    <a:cubicBezTo>
                      <a:pt x="8210" y="-1458"/>
                      <a:pt x="3203" y="2481"/>
                      <a:pt x="870" y="9200"/>
                    </a:cubicBezTo>
                    <a:cubicBezTo>
                      <a:pt x="-1268" y="15423"/>
                      <a:pt x="624" y="20708"/>
                      <a:pt x="5561" y="22406"/>
                    </a:cubicBezTo>
                    <a:cubicBezTo>
                      <a:pt x="13412" y="25112"/>
                      <a:pt x="17504" y="18097"/>
                      <a:pt x="18980" y="13787"/>
                    </a:cubicBezTo>
                    <a:cubicBezTo>
                      <a:pt x="21225" y="7306"/>
                      <a:pt x="18911" y="2084"/>
                      <a:pt x="14112" y="505"/>
                    </a:cubicBezTo>
                    <a:close/>
                    <a:moveTo>
                      <a:pt x="15543" y="13963"/>
                    </a:moveTo>
                    <a:cubicBezTo>
                      <a:pt x="13790" y="19053"/>
                      <a:pt x="10991" y="22696"/>
                      <a:pt x="6715" y="21331"/>
                    </a:cubicBezTo>
                    <a:cubicBezTo>
                      <a:pt x="2301" y="19909"/>
                      <a:pt x="2932" y="12963"/>
                      <a:pt x="4489" y="8489"/>
                    </a:cubicBezTo>
                    <a:cubicBezTo>
                      <a:pt x="6047" y="4016"/>
                      <a:pt x="8714" y="228"/>
                      <a:pt x="12901" y="1568"/>
                    </a:cubicBezTo>
                    <a:cubicBezTo>
                      <a:pt x="16111" y="2594"/>
                      <a:pt x="17889" y="7187"/>
                      <a:pt x="15543" y="13963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55" name="Google Shape;4455;p25"/>
              <p:cNvSpPr/>
              <p:nvPr/>
            </p:nvSpPr>
            <p:spPr>
              <a:xfrm>
                <a:off x="8498651" y="3769569"/>
                <a:ext cx="16462" cy="25763"/>
              </a:xfrm>
              <a:custGeom>
                <a:rect b="b" l="l" r="r" t="t"/>
                <a:pathLst>
                  <a:path extrusionOk="0" h="25763" w="16462">
                    <a:moveTo>
                      <a:pt x="13606" y="5142"/>
                    </a:moveTo>
                    <a:cubicBezTo>
                      <a:pt x="14722" y="2953"/>
                      <a:pt x="15820" y="4859"/>
                      <a:pt x="16381" y="3758"/>
                    </a:cubicBezTo>
                    <a:cubicBezTo>
                      <a:pt x="16557" y="3412"/>
                      <a:pt x="16457" y="3324"/>
                      <a:pt x="15977" y="3079"/>
                    </a:cubicBezTo>
                    <a:cubicBezTo>
                      <a:pt x="15062" y="2721"/>
                      <a:pt x="14168" y="2314"/>
                      <a:pt x="13297" y="1858"/>
                    </a:cubicBezTo>
                    <a:cubicBezTo>
                      <a:pt x="12415" y="1411"/>
                      <a:pt x="11128" y="600"/>
                      <a:pt x="10201" y="140"/>
                    </a:cubicBezTo>
                    <a:cubicBezTo>
                      <a:pt x="9716" y="-105"/>
                      <a:pt x="9344" y="-4"/>
                      <a:pt x="9211" y="254"/>
                    </a:cubicBezTo>
                    <a:cubicBezTo>
                      <a:pt x="8701" y="1273"/>
                      <a:pt x="11734" y="1820"/>
                      <a:pt x="10472" y="4274"/>
                    </a:cubicBezTo>
                    <a:lnTo>
                      <a:pt x="3473" y="17946"/>
                    </a:lnTo>
                    <a:cubicBezTo>
                      <a:pt x="1676" y="21469"/>
                      <a:pt x="711" y="19015"/>
                      <a:pt x="30" y="20343"/>
                    </a:cubicBezTo>
                    <a:cubicBezTo>
                      <a:pt x="-52" y="20513"/>
                      <a:pt x="30" y="20733"/>
                      <a:pt x="314" y="20890"/>
                    </a:cubicBezTo>
                    <a:cubicBezTo>
                      <a:pt x="1575" y="21520"/>
                      <a:pt x="2622" y="21916"/>
                      <a:pt x="3334" y="22281"/>
                    </a:cubicBezTo>
                    <a:cubicBezTo>
                      <a:pt x="4495" y="22866"/>
                      <a:pt x="5857" y="23690"/>
                      <a:pt x="9350" y="25483"/>
                    </a:cubicBezTo>
                    <a:cubicBezTo>
                      <a:pt x="11242" y="26452"/>
                      <a:pt x="13827" y="24772"/>
                      <a:pt x="14975" y="22520"/>
                    </a:cubicBezTo>
                    <a:cubicBezTo>
                      <a:pt x="15258" y="21973"/>
                      <a:pt x="15132" y="21803"/>
                      <a:pt x="15044" y="21752"/>
                    </a:cubicBezTo>
                    <a:cubicBezTo>
                      <a:pt x="14168" y="21306"/>
                      <a:pt x="12522" y="25257"/>
                      <a:pt x="6809" y="22337"/>
                    </a:cubicBezTo>
                    <a:cubicBezTo>
                      <a:pt x="5144" y="21488"/>
                      <a:pt x="5768" y="20494"/>
                      <a:pt x="6676" y="18701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56" name="Google Shape;4456;p25"/>
              <p:cNvSpPr/>
              <p:nvPr/>
            </p:nvSpPr>
            <p:spPr>
              <a:xfrm>
                <a:off x="8511287" y="3777351"/>
                <a:ext cx="18432" cy="23717"/>
              </a:xfrm>
              <a:custGeom>
                <a:rect b="b" l="l" r="r" t="t"/>
                <a:pathLst>
                  <a:path extrusionOk="0" h="23717" w="18432">
                    <a:moveTo>
                      <a:pt x="15013" y="6125"/>
                    </a:moveTo>
                    <a:cubicBezTo>
                      <a:pt x="16741" y="3570"/>
                      <a:pt x="17700" y="5628"/>
                      <a:pt x="18324" y="4715"/>
                    </a:cubicBezTo>
                    <a:cubicBezTo>
                      <a:pt x="18538" y="4394"/>
                      <a:pt x="18469" y="4262"/>
                      <a:pt x="17819" y="3828"/>
                    </a:cubicBezTo>
                    <a:cubicBezTo>
                      <a:pt x="16596" y="2998"/>
                      <a:pt x="15745" y="2570"/>
                      <a:pt x="14963" y="2067"/>
                    </a:cubicBezTo>
                    <a:cubicBezTo>
                      <a:pt x="14181" y="1563"/>
                      <a:pt x="13443" y="884"/>
                      <a:pt x="12604" y="317"/>
                    </a:cubicBezTo>
                    <a:cubicBezTo>
                      <a:pt x="12409" y="185"/>
                      <a:pt x="11930" y="-255"/>
                      <a:pt x="11614" y="204"/>
                    </a:cubicBezTo>
                    <a:cubicBezTo>
                      <a:pt x="10984" y="1142"/>
                      <a:pt x="13929" y="2029"/>
                      <a:pt x="12245" y="4476"/>
                    </a:cubicBezTo>
                    <a:lnTo>
                      <a:pt x="3549" y="17380"/>
                    </a:lnTo>
                    <a:cubicBezTo>
                      <a:pt x="1822" y="19935"/>
                      <a:pt x="737" y="18192"/>
                      <a:pt x="107" y="19136"/>
                    </a:cubicBezTo>
                    <a:cubicBezTo>
                      <a:pt x="12" y="19268"/>
                      <a:pt x="-76" y="19488"/>
                      <a:pt x="107" y="19614"/>
                    </a:cubicBezTo>
                    <a:cubicBezTo>
                      <a:pt x="668" y="19991"/>
                      <a:pt x="1677" y="20507"/>
                      <a:pt x="2629" y="21130"/>
                    </a:cubicBezTo>
                    <a:cubicBezTo>
                      <a:pt x="4306" y="22269"/>
                      <a:pt x="5031" y="22911"/>
                      <a:pt x="5838" y="23446"/>
                    </a:cubicBezTo>
                    <a:cubicBezTo>
                      <a:pt x="6324" y="23785"/>
                      <a:pt x="6601" y="23804"/>
                      <a:pt x="6797" y="23515"/>
                    </a:cubicBezTo>
                    <a:cubicBezTo>
                      <a:pt x="7377" y="22647"/>
                      <a:pt x="4130" y="22256"/>
                      <a:pt x="6368" y="18953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57" name="Google Shape;4457;p25"/>
              <p:cNvSpPr/>
              <p:nvPr/>
            </p:nvSpPr>
            <p:spPr>
              <a:xfrm>
                <a:off x="8520607" y="3782879"/>
                <a:ext cx="23942" cy="25853"/>
              </a:xfrm>
              <a:custGeom>
                <a:rect b="b" l="l" r="r" t="t"/>
                <a:pathLst>
                  <a:path extrusionOk="0" h="25853" w="23942">
                    <a:moveTo>
                      <a:pt x="4716" y="18743"/>
                    </a:moveTo>
                    <a:cubicBezTo>
                      <a:pt x="2332" y="21788"/>
                      <a:pt x="983" y="18743"/>
                      <a:pt x="201" y="19749"/>
                    </a:cubicBezTo>
                    <a:cubicBezTo>
                      <a:pt x="-240" y="20309"/>
                      <a:pt x="132" y="20555"/>
                      <a:pt x="491" y="20844"/>
                    </a:cubicBezTo>
                    <a:cubicBezTo>
                      <a:pt x="1317" y="21473"/>
                      <a:pt x="2074" y="21914"/>
                      <a:pt x="3448" y="22977"/>
                    </a:cubicBezTo>
                    <a:cubicBezTo>
                      <a:pt x="4823" y="24040"/>
                      <a:pt x="5403" y="24663"/>
                      <a:pt x="6236" y="25292"/>
                    </a:cubicBezTo>
                    <a:cubicBezTo>
                      <a:pt x="6828" y="25758"/>
                      <a:pt x="7181" y="26154"/>
                      <a:pt x="7654" y="25538"/>
                    </a:cubicBezTo>
                    <a:cubicBezTo>
                      <a:pt x="8216" y="24827"/>
                      <a:pt x="5012" y="23518"/>
                      <a:pt x="7478" y="20378"/>
                    </a:cubicBezTo>
                    <a:lnTo>
                      <a:pt x="16526" y="8827"/>
                    </a:lnTo>
                    <a:cubicBezTo>
                      <a:pt x="17479" y="7569"/>
                      <a:pt x="17788" y="7625"/>
                      <a:pt x="18626" y="8279"/>
                    </a:cubicBezTo>
                    <a:lnTo>
                      <a:pt x="20373" y="9638"/>
                    </a:lnTo>
                    <a:cubicBezTo>
                      <a:pt x="22807" y="11375"/>
                      <a:pt x="19932" y="13703"/>
                      <a:pt x="20745" y="14345"/>
                    </a:cubicBezTo>
                    <a:cubicBezTo>
                      <a:pt x="21281" y="14754"/>
                      <a:pt x="21836" y="13583"/>
                      <a:pt x="22044" y="13244"/>
                    </a:cubicBezTo>
                    <a:lnTo>
                      <a:pt x="23652" y="10727"/>
                    </a:lnTo>
                    <a:cubicBezTo>
                      <a:pt x="23828" y="10456"/>
                      <a:pt x="24112" y="10098"/>
                      <a:pt x="23810" y="9859"/>
                    </a:cubicBezTo>
                    <a:cubicBezTo>
                      <a:pt x="21918" y="8374"/>
                      <a:pt x="20449" y="7399"/>
                      <a:pt x="17460" y="5071"/>
                    </a:cubicBezTo>
                    <a:cubicBezTo>
                      <a:pt x="14471" y="2743"/>
                      <a:pt x="13172" y="1566"/>
                      <a:pt x="11261" y="81"/>
                    </a:cubicBezTo>
                    <a:cubicBezTo>
                      <a:pt x="10959" y="-164"/>
                      <a:pt x="10681" y="201"/>
                      <a:pt x="10460" y="440"/>
                    </a:cubicBezTo>
                    <a:lnTo>
                      <a:pt x="7484" y="3554"/>
                    </a:lnTo>
                    <a:cubicBezTo>
                      <a:pt x="7188" y="3850"/>
                      <a:pt x="6626" y="4322"/>
                      <a:pt x="7055" y="4655"/>
                    </a:cubicBezTo>
                    <a:cubicBezTo>
                      <a:pt x="7976" y="5379"/>
                      <a:pt x="9981" y="1547"/>
                      <a:pt x="12302" y="3353"/>
                    </a:cubicBezTo>
                    <a:lnTo>
                      <a:pt x="14017" y="4693"/>
                    </a:lnTo>
                    <a:cubicBezTo>
                      <a:pt x="14855" y="5322"/>
                      <a:pt x="14963" y="5637"/>
                      <a:pt x="14017" y="6864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58" name="Google Shape;4458;p25"/>
              <p:cNvSpPr/>
              <p:nvPr/>
            </p:nvSpPr>
            <p:spPr>
              <a:xfrm>
                <a:off x="8530294" y="3795067"/>
                <a:ext cx="25290" cy="24764"/>
              </a:xfrm>
              <a:custGeom>
                <a:rect b="b" l="l" r="r" t="t"/>
                <a:pathLst>
                  <a:path extrusionOk="0" h="24764" w="25290">
                    <a:moveTo>
                      <a:pt x="17421" y="6843"/>
                    </a:moveTo>
                    <a:cubicBezTo>
                      <a:pt x="19060" y="5320"/>
                      <a:pt x="19155" y="5377"/>
                      <a:pt x="21299" y="7667"/>
                    </a:cubicBezTo>
                    <a:cubicBezTo>
                      <a:pt x="24729" y="11329"/>
                      <a:pt x="20554" y="12436"/>
                      <a:pt x="21393" y="13330"/>
                    </a:cubicBezTo>
                    <a:cubicBezTo>
                      <a:pt x="21797" y="13770"/>
                      <a:pt x="22497" y="12940"/>
                      <a:pt x="22787" y="12638"/>
                    </a:cubicBezTo>
                    <a:lnTo>
                      <a:pt x="25069" y="10373"/>
                    </a:lnTo>
                    <a:cubicBezTo>
                      <a:pt x="25318" y="10182"/>
                      <a:pt x="25364" y="9826"/>
                      <a:pt x="25173" y="9579"/>
                    </a:cubicBezTo>
                    <a:cubicBezTo>
                      <a:pt x="25170" y="9575"/>
                      <a:pt x="25167" y="9571"/>
                      <a:pt x="25164" y="9567"/>
                    </a:cubicBezTo>
                    <a:cubicBezTo>
                      <a:pt x="23606" y="7900"/>
                      <a:pt x="22289" y="6686"/>
                      <a:pt x="21027" y="5333"/>
                    </a:cubicBezTo>
                    <a:cubicBezTo>
                      <a:pt x="18316" y="2426"/>
                      <a:pt x="17137" y="973"/>
                      <a:pt x="16405" y="199"/>
                    </a:cubicBezTo>
                    <a:cubicBezTo>
                      <a:pt x="16219" y="-31"/>
                      <a:pt x="15882" y="-67"/>
                      <a:pt x="15652" y="119"/>
                    </a:cubicBezTo>
                    <a:cubicBezTo>
                      <a:pt x="15637" y="130"/>
                      <a:pt x="15624" y="142"/>
                      <a:pt x="15611" y="155"/>
                    </a:cubicBezTo>
                    <a:cubicBezTo>
                      <a:pt x="14659" y="1042"/>
                      <a:pt x="17427" y="2477"/>
                      <a:pt x="15283" y="4465"/>
                    </a:cubicBezTo>
                    <a:lnTo>
                      <a:pt x="4153" y="14821"/>
                    </a:lnTo>
                    <a:cubicBezTo>
                      <a:pt x="1253" y="17520"/>
                      <a:pt x="1196" y="14884"/>
                      <a:pt x="105" y="15897"/>
                    </a:cubicBezTo>
                    <a:cubicBezTo>
                      <a:pt x="-40" y="16029"/>
                      <a:pt x="-53" y="16255"/>
                      <a:pt x="181" y="16526"/>
                    </a:cubicBezTo>
                    <a:cubicBezTo>
                      <a:pt x="1158" y="17570"/>
                      <a:pt x="1990" y="18281"/>
                      <a:pt x="2539" y="18866"/>
                    </a:cubicBezTo>
                    <a:cubicBezTo>
                      <a:pt x="3428" y="19816"/>
                      <a:pt x="4399" y="21043"/>
                      <a:pt x="7092" y="23900"/>
                    </a:cubicBezTo>
                    <a:cubicBezTo>
                      <a:pt x="8548" y="25454"/>
                      <a:pt x="11544" y="24762"/>
                      <a:pt x="13397" y="23032"/>
                    </a:cubicBezTo>
                    <a:cubicBezTo>
                      <a:pt x="13852" y="22616"/>
                      <a:pt x="13795" y="22402"/>
                      <a:pt x="13725" y="22339"/>
                    </a:cubicBezTo>
                    <a:cubicBezTo>
                      <a:pt x="13051" y="21616"/>
                      <a:pt x="10188" y="24781"/>
                      <a:pt x="5793" y="20068"/>
                    </a:cubicBezTo>
                    <a:cubicBezTo>
                      <a:pt x="4532" y="18709"/>
                      <a:pt x="5433" y="17986"/>
                      <a:pt x="6915" y="16614"/>
                    </a:cubicBezTo>
                    <a:lnTo>
                      <a:pt x="9955" y="13783"/>
                    </a:lnTo>
                    <a:cubicBezTo>
                      <a:pt x="11329" y="12524"/>
                      <a:pt x="11550" y="12160"/>
                      <a:pt x="12363" y="13034"/>
                    </a:cubicBezTo>
                    <a:lnTo>
                      <a:pt x="13681" y="14437"/>
                    </a:lnTo>
                    <a:cubicBezTo>
                      <a:pt x="15516" y="16413"/>
                      <a:pt x="12502" y="18212"/>
                      <a:pt x="13051" y="18841"/>
                    </a:cubicBezTo>
                    <a:cubicBezTo>
                      <a:pt x="13479" y="19294"/>
                      <a:pt x="14230" y="18382"/>
                      <a:pt x="14514" y="18080"/>
                    </a:cubicBezTo>
                    <a:lnTo>
                      <a:pt x="18631" y="14003"/>
                    </a:lnTo>
                    <a:cubicBezTo>
                      <a:pt x="19262" y="13374"/>
                      <a:pt x="19003" y="13229"/>
                      <a:pt x="18890" y="13091"/>
                    </a:cubicBezTo>
                    <a:cubicBezTo>
                      <a:pt x="18530" y="12713"/>
                      <a:pt x="16292" y="14689"/>
                      <a:pt x="14766" y="13091"/>
                    </a:cubicBezTo>
                    <a:lnTo>
                      <a:pt x="13662" y="11845"/>
                    </a:lnTo>
                    <a:cubicBezTo>
                      <a:pt x="12899" y="11033"/>
                      <a:pt x="13070" y="10876"/>
                      <a:pt x="14091" y="9957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59" name="Google Shape;4459;p25"/>
              <p:cNvSpPr/>
              <p:nvPr/>
            </p:nvSpPr>
            <p:spPr>
              <a:xfrm>
                <a:off x="8542686" y="3812019"/>
                <a:ext cx="24384" cy="20141"/>
              </a:xfrm>
              <a:custGeom>
                <a:rect b="b" l="l" r="r" t="t"/>
                <a:pathLst>
                  <a:path extrusionOk="0" h="20141" w="24384">
                    <a:moveTo>
                      <a:pt x="24311" y="9994"/>
                    </a:moveTo>
                    <a:cubicBezTo>
                      <a:pt x="24444" y="9905"/>
                      <a:pt x="24368" y="9736"/>
                      <a:pt x="24311" y="9622"/>
                    </a:cubicBezTo>
                    <a:cubicBezTo>
                      <a:pt x="24109" y="9320"/>
                      <a:pt x="23201" y="9899"/>
                      <a:pt x="22924" y="9490"/>
                    </a:cubicBezTo>
                    <a:cubicBezTo>
                      <a:pt x="22483" y="8861"/>
                      <a:pt x="23012" y="6086"/>
                      <a:pt x="21253" y="3482"/>
                    </a:cubicBezTo>
                    <a:cubicBezTo>
                      <a:pt x="17596" y="-1935"/>
                      <a:pt x="10136" y="-149"/>
                      <a:pt x="5608" y="2897"/>
                    </a:cubicBezTo>
                    <a:cubicBezTo>
                      <a:pt x="3433" y="4363"/>
                      <a:pt x="-2803" y="9994"/>
                      <a:pt x="1453" y="16285"/>
                    </a:cubicBezTo>
                    <a:cubicBezTo>
                      <a:pt x="4549" y="20866"/>
                      <a:pt x="10161" y="20406"/>
                      <a:pt x="11239" y="19683"/>
                    </a:cubicBezTo>
                    <a:cubicBezTo>
                      <a:pt x="11376" y="19555"/>
                      <a:pt x="11412" y="19352"/>
                      <a:pt x="11328" y="19186"/>
                    </a:cubicBezTo>
                    <a:cubicBezTo>
                      <a:pt x="10949" y="18619"/>
                      <a:pt x="6428" y="19538"/>
                      <a:pt x="4177" y="16197"/>
                    </a:cubicBezTo>
                    <a:cubicBezTo>
                      <a:pt x="1403" y="12095"/>
                      <a:pt x="5571" y="6760"/>
                      <a:pt x="9373" y="4243"/>
                    </a:cubicBezTo>
                    <a:cubicBezTo>
                      <a:pt x="12980" y="1814"/>
                      <a:pt x="17936" y="1015"/>
                      <a:pt x="20093" y="4174"/>
                    </a:cubicBezTo>
                    <a:cubicBezTo>
                      <a:pt x="21783" y="6690"/>
                      <a:pt x="20723" y="10145"/>
                      <a:pt x="18832" y="12982"/>
                    </a:cubicBezTo>
                    <a:cubicBezTo>
                      <a:pt x="18586" y="13366"/>
                      <a:pt x="18125" y="13901"/>
                      <a:pt x="18359" y="14240"/>
                    </a:cubicBezTo>
                    <a:cubicBezTo>
                      <a:pt x="18592" y="14580"/>
                      <a:pt x="19159" y="14102"/>
                      <a:pt x="19418" y="13901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60" name="Google Shape;4460;p25"/>
              <p:cNvSpPr/>
              <p:nvPr/>
            </p:nvSpPr>
            <p:spPr>
              <a:xfrm>
                <a:off x="8548986" y="3824511"/>
                <a:ext cx="29162" cy="26176"/>
              </a:xfrm>
              <a:custGeom>
                <a:rect b="b" l="l" r="r" t="t"/>
                <a:pathLst>
                  <a:path extrusionOk="0" h="26176" w="29162">
                    <a:moveTo>
                      <a:pt x="4958" y="10330"/>
                    </a:moveTo>
                    <a:cubicBezTo>
                      <a:pt x="1950" y="11727"/>
                      <a:pt x="1427" y="9223"/>
                      <a:pt x="254" y="9770"/>
                    </a:cubicBezTo>
                    <a:cubicBezTo>
                      <a:pt x="-244" y="10003"/>
                      <a:pt x="121" y="10399"/>
                      <a:pt x="254" y="10670"/>
                    </a:cubicBezTo>
                    <a:cubicBezTo>
                      <a:pt x="550" y="11299"/>
                      <a:pt x="960" y="11884"/>
                      <a:pt x="1313" y="12633"/>
                    </a:cubicBezTo>
                    <a:cubicBezTo>
                      <a:pt x="1666" y="13382"/>
                      <a:pt x="1944" y="14307"/>
                      <a:pt x="2499" y="15464"/>
                    </a:cubicBezTo>
                    <a:cubicBezTo>
                      <a:pt x="2644" y="15773"/>
                      <a:pt x="2890" y="16370"/>
                      <a:pt x="3300" y="16182"/>
                    </a:cubicBezTo>
                    <a:cubicBezTo>
                      <a:pt x="4680" y="15552"/>
                      <a:pt x="1275" y="13451"/>
                      <a:pt x="6925" y="10827"/>
                    </a:cubicBezTo>
                    <a:lnTo>
                      <a:pt x="16945" y="6165"/>
                    </a:lnTo>
                    <a:cubicBezTo>
                      <a:pt x="17210" y="6039"/>
                      <a:pt x="17437" y="5989"/>
                      <a:pt x="17506" y="6134"/>
                    </a:cubicBezTo>
                    <a:cubicBezTo>
                      <a:pt x="17576" y="6278"/>
                      <a:pt x="17475" y="6461"/>
                      <a:pt x="17323" y="6763"/>
                    </a:cubicBezTo>
                    <a:lnTo>
                      <a:pt x="7291" y="25185"/>
                    </a:lnTo>
                    <a:cubicBezTo>
                      <a:pt x="7133" y="25462"/>
                      <a:pt x="7007" y="25657"/>
                      <a:pt x="7165" y="25990"/>
                    </a:cubicBezTo>
                    <a:cubicBezTo>
                      <a:pt x="7323" y="26324"/>
                      <a:pt x="7531" y="26166"/>
                      <a:pt x="8180" y="25858"/>
                    </a:cubicBezTo>
                    <a:lnTo>
                      <a:pt x="24714" y="18170"/>
                    </a:lnTo>
                    <a:cubicBezTo>
                      <a:pt x="27797" y="16729"/>
                      <a:pt x="28031" y="19057"/>
                      <a:pt x="28913" y="18648"/>
                    </a:cubicBezTo>
                    <a:cubicBezTo>
                      <a:pt x="29002" y="18604"/>
                      <a:pt x="29298" y="18472"/>
                      <a:pt x="29090" y="18019"/>
                    </a:cubicBezTo>
                    <a:cubicBezTo>
                      <a:pt x="28989" y="17805"/>
                      <a:pt x="28459" y="17037"/>
                      <a:pt x="27829" y="15559"/>
                    </a:cubicBezTo>
                    <a:cubicBezTo>
                      <a:pt x="27066" y="13935"/>
                      <a:pt x="26864" y="13193"/>
                      <a:pt x="26694" y="12822"/>
                    </a:cubicBezTo>
                    <a:cubicBezTo>
                      <a:pt x="26523" y="12451"/>
                      <a:pt x="26221" y="12583"/>
                      <a:pt x="26013" y="12677"/>
                    </a:cubicBezTo>
                    <a:cubicBezTo>
                      <a:pt x="25042" y="13130"/>
                      <a:pt x="26908" y="15754"/>
                      <a:pt x="24235" y="16999"/>
                    </a:cubicBezTo>
                    <a:lnTo>
                      <a:pt x="14423" y="21561"/>
                    </a:lnTo>
                    <a:cubicBezTo>
                      <a:pt x="13685" y="21901"/>
                      <a:pt x="13307" y="22026"/>
                      <a:pt x="13244" y="21882"/>
                    </a:cubicBezTo>
                    <a:cubicBezTo>
                      <a:pt x="13181" y="21737"/>
                      <a:pt x="13401" y="21290"/>
                      <a:pt x="13672" y="20793"/>
                    </a:cubicBezTo>
                    <a:lnTo>
                      <a:pt x="22248" y="5297"/>
                    </a:lnTo>
                    <a:cubicBezTo>
                      <a:pt x="22601" y="4611"/>
                      <a:pt x="22942" y="4800"/>
                      <a:pt x="22595" y="4039"/>
                    </a:cubicBezTo>
                    <a:cubicBezTo>
                      <a:pt x="22009" y="2780"/>
                      <a:pt x="21605" y="2233"/>
                      <a:pt x="21334" y="1623"/>
                    </a:cubicBezTo>
                    <a:cubicBezTo>
                      <a:pt x="21132" y="1176"/>
                      <a:pt x="21050" y="698"/>
                      <a:pt x="20848" y="251"/>
                    </a:cubicBezTo>
                    <a:cubicBezTo>
                      <a:pt x="20716" y="14"/>
                      <a:pt x="20416" y="-70"/>
                      <a:pt x="20179" y="63"/>
                    </a:cubicBezTo>
                    <a:cubicBezTo>
                      <a:pt x="20169" y="69"/>
                      <a:pt x="20158" y="75"/>
                      <a:pt x="20148" y="81"/>
                    </a:cubicBezTo>
                    <a:cubicBezTo>
                      <a:pt x="18742" y="710"/>
                      <a:pt x="21889" y="2485"/>
                      <a:pt x="16233" y="5114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61" name="Google Shape;4461;p25"/>
              <p:cNvSpPr/>
              <p:nvPr/>
            </p:nvSpPr>
            <p:spPr>
              <a:xfrm>
                <a:off x="8557095" y="3845163"/>
                <a:ext cx="23850" cy="15433"/>
              </a:xfrm>
              <a:custGeom>
                <a:rect b="b" l="l" r="r" t="t"/>
                <a:pathLst>
                  <a:path extrusionOk="0" h="15433" w="23850">
                    <a:moveTo>
                      <a:pt x="20067" y="6792"/>
                    </a:moveTo>
                    <a:cubicBezTo>
                      <a:pt x="22999" y="5835"/>
                      <a:pt x="22488" y="8050"/>
                      <a:pt x="23541" y="7710"/>
                    </a:cubicBezTo>
                    <a:cubicBezTo>
                      <a:pt x="23913" y="7585"/>
                      <a:pt x="23932" y="7446"/>
                      <a:pt x="23692" y="6704"/>
                    </a:cubicBezTo>
                    <a:cubicBezTo>
                      <a:pt x="23232" y="5294"/>
                      <a:pt x="22822" y="4451"/>
                      <a:pt x="22532" y="3558"/>
                    </a:cubicBezTo>
                    <a:cubicBezTo>
                      <a:pt x="22242" y="2664"/>
                      <a:pt x="22065" y="1670"/>
                      <a:pt x="21744" y="727"/>
                    </a:cubicBezTo>
                    <a:cubicBezTo>
                      <a:pt x="21675" y="500"/>
                      <a:pt x="21567" y="-142"/>
                      <a:pt x="21044" y="28"/>
                    </a:cubicBezTo>
                    <a:cubicBezTo>
                      <a:pt x="19966" y="374"/>
                      <a:pt x="21731" y="2885"/>
                      <a:pt x="18919" y="3803"/>
                    </a:cubicBezTo>
                    <a:lnTo>
                      <a:pt x="4082" y="8616"/>
                    </a:lnTo>
                    <a:cubicBezTo>
                      <a:pt x="1143" y="9566"/>
                      <a:pt x="1370" y="7528"/>
                      <a:pt x="298" y="7880"/>
                    </a:cubicBezTo>
                    <a:cubicBezTo>
                      <a:pt x="141" y="7931"/>
                      <a:pt x="-55" y="8050"/>
                      <a:pt x="14" y="8277"/>
                    </a:cubicBezTo>
                    <a:cubicBezTo>
                      <a:pt x="229" y="8906"/>
                      <a:pt x="695" y="9938"/>
                      <a:pt x="1036" y="10995"/>
                    </a:cubicBezTo>
                    <a:cubicBezTo>
                      <a:pt x="1666" y="12920"/>
                      <a:pt x="1843" y="13870"/>
                      <a:pt x="2139" y="14770"/>
                    </a:cubicBezTo>
                    <a:cubicBezTo>
                      <a:pt x="2322" y="15336"/>
                      <a:pt x="2518" y="15518"/>
                      <a:pt x="2865" y="15399"/>
                    </a:cubicBezTo>
                    <a:cubicBezTo>
                      <a:pt x="3842" y="15072"/>
                      <a:pt x="1528" y="12769"/>
                      <a:pt x="5324" y="11542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62" name="Google Shape;4462;p25"/>
              <p:cNvSpPr/>
              <p:nvPr/>
            </p:nvSpPr>
            <p:spPr>
              <a:xfrm>
                <a:off x="8560552" y="3856890"/>
                <a:ext cx="23699" cy="17883"/>
              </a:xfrm>
              <a:custGeom>
                <a:rect b="b" l="l" r="r" t="t"/>
                <a:pathLst>
                  <a:path extrusionOk="0" h="17883" w="23699">
                    <a:moveTo>
                      <a:pt x="23552" y="14342"/>
                    </a:moveTo>
                    <a:cubicBezTo>
                      <a:pt x="23710" y="14342"/>
                      <a:pt x="23710" y="14128"/>
                      <a:pt x="23691" y="14002"/>
                    </a:cubicBezTo>
                    <a:cubicBezTo>
                      <a:pt x="23628" y="13644"/>
                      <a:pt x="22569" y="13801"/>
                      <a:pt x="22474" y="13316"/>
                    </a:cubicBezTo>
                    <a:cubicBezTo>
                      <a:pt x="22342" y="12549"/>
                      <a:pt x="23950" y="10240"/>
                      <a:pt x="23401" y="7144"/>
                    </a:cubicBezTo>
                    <a:cubicBezTo>
                      <a:pt x="22266" y="708"/>
                      <a:pt x="14718" y="-676"/>
                      <a:pt x="9346" y="268"/>
                    </a:cubicBezTo>
                    <a:cubicBezTo>
                      <a:pt x="6823" y="708"/>
                      <a:pt x="-1172" y="3300"/>
                      <a:pt x="146" y="10794"/>
                    </a:cubicBezTo>
                    <a:cubicBezTo>
                      <a:pt x="1104" y="16236"/>
                      <a:pt x="6420" y="18092"/>
                      <a:pt x="7712" y="17865"/>
                    </a:cubicBezTo>
                    <a:cubicBezTo>
                      <a:pt x="7893" y="17806"/>
                      <a:pt x="8012" y="17633"/>
                      <a:pt x="8003" y="17444"/>
                    </a:cubicBezTo>
                    <a:cubicBezTo>
                      <a:pt x="7883" y="16815"/>
                      <a:pt x="3387" y="15783"/>
                      <a:pt x="2687" y="11819"/>
                    </a:cubicBezTo>
                    <a:cubicBezTo>
                      <a:pt x="1823" y="6943"/>
                      <a:pt x="7801" y="3778"/>
                      <a:pt x="12309" y="3011"/>
                    </a:cubicBezTo>
                    <a:cubicBezTo>
                      <a:pt x="16604" y="2256"/>
                      <a:pt x="21446" y="3539"/>
                      <a:pt x="22115" y="7295"/>
                    </a:cubicBezTo>
                    <a:cubicBezTo>
                      <a:pt x="22644" y="10259"/>
                      <a:pt x="20223" y="12996"/>
                      <a:pt x="17404" y="14814"/>
                    </a:cubicBezTo>
                    <a:cubicBezTo>
                      <a:pt x="17020" y="15066"/>
                      <a:pt x="16383" y="15361"/>
                      <a:pt x="16452" y="15777"/>
                    </a:cubicBezTo>
                    <a:cubicBezTo>
                      <a:pt x="16522" y="16192"/>
                      <a:pt x="17247" y="15978"/>
                      <a:pt x="17562" y="15890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63" name="Google Shape;4463;p25"/>
              <p:cNvSpPr/>
              <p:nvPr/>
            </p:nvSpPr>
            <p:spPr>
              <a:xfrm>
                <a:off x="8394219" y="3944647"/>
                <a:ext cx="12457" cy="11832"/>
              </a:xfrm>
              <a:custGeom>
                <a:rect b="b" l="l" r="r" t="t"/>
                <a:pathLst>
                  <a:path extrusionOk="0" h="11832" w="12457">
                    <a:moveTo>
                      <a:pt x="3785" y="8307"/>
                    </a:moveTo>
                    <a:cubicBezTo>
                      <a:pt x="2953" y="8937"/>
                      <a:pt x="2902" y="8899"/>
                      <a:pt x="1893" y="7584"/>
                    </a:cubicBezTo>
                    <a:cubicBezTo>
                      <a:pt x="304" y="5489"/>
                      <a:pt x="2366" y="5269"/>
                      <a:pt x="1982" y="4753"/>
                    </a:cubicBezTo>
                    <a:cubicBezTo>
                      <a:pt x="1792" y="4507"/>
                      <a:pt x="1433" y="4866"/>
                      <a:pt x="1282" y="4992"/>
                    </a:cubicBezTo>
                    <a:lnTo>
                      <a:pt x="121" y="5935"/>
                    </a:lnTo>
                    <a:cubicBezTo>
                      <a:pt x="-5" y="6022"/>
                      <a:pt x="-38" y="6193"/>
                      <a:pt x="48" y="6320"/>
                    </a:cubicBezTo>
                    <a:cubicBezTo>
                      <a:pt x="50" y="6322"/>
                      <a:pt x="51" y="6324"/>
                      <a:pt x="52" y="6326"/>
                    </a:cubicBezTo>
                    <a:cubicBezTo>
                      <a:pt x="777" y="7282"/>
                      <a:pt x="1389" y="7999"/>
                      <a:pt x="1944" y="8767"/>
                    </a:cubicBezTo>
                    <a:cubicBezTo>
                      <a:pt x="3205" y="10434"/>
                      <a:pt x="3741" y="11283"/>
                      <a:pt x="4075" y="11699"/>
                    </a:cubicBezTo>
                    <a:cubicBezTo>
                      <a:pt x="4154" y="11829"/>
                      <a:pt x="4325" y="11872"/>
                      <a:pt x="4456" y="11793"/>
                    </a:cubicBezTo>
                    <a:cubicBezTo>
                      <a:pt x="4459" y="11791"/>
                      <a:pt x="4463" y="11789"/>
                      <a:pt x="4466" y="11787"/>
                    </a:cubicBezTo>
                    <a:cubicBezTo>
                      <a:pt x="4952" y="11415"/>
                      <a:pt x="3634" y="10478"/>
                      <a:pt x="4725" y="9660"/>
                    </a:cubicBezTo>
                    <a:lnTo>
                      <a:pt x="10400" y="5401"/>
                    </a:lnTo>
                    <a:cubicBezTo>
                      <a:pt x="11869" y="4293"/>
                      <a:pt x="11837" y="5608"/>
                      <a:pt x="12399" y="5193"/>
                    </a:cubicBezTo>
                    <a:cubicBezTo>
                      <a:pt x="12468" y="5130"/>
                      <a:pt x="12487" y="5017"/>
                      <a:pt x="12399" y="4878"/>
                    </a:cubicBezTo>
                    <a:cubicBezTo>
                      <a:pt x="11945" y="4281"/>
                      <a:pt x="11554" y="3859"/>
                      <a:pt x="11301" y="3526"/>
                    </a:cubicBezTo>
                    <a:cubicBezTo>
                      <a:pt x="10885" y="2985"/>
                      <a:pt x="10438" y="2267"/>
                      <a:pt x="9195" y="638"/>
                    </a:cubicBezTo>
                    <a:cubicBezTo>
                      <a:pt x="8514" y="-249"/>
                      <a:pt x="7045" y="-149"/>
                      <a:pt x="6093" y="556"/>
                    </a:cubicBezTo>
                    <a:cubicBezTo>
                      <a:pt x="5866" y="739"/>
                      <a:pt x="5885" y="839"/>
                      <a:pt x="5916" y="883"/>
                    </a:cubicBezTo>
                    <a:cubicBezTo>
                      <a:pt x="6232" y="1298"/>
                      <a:pt x="7707" y="-48"/>
                      <a:pt x="9738" y="2651"/>
                    </a:cubicBezTo>
                    <a:cubicBezTo>
                      <a:pt x="10330" y="3431"/>
                      <a:pt x="9864" y="3714"/>
                      <a:pt x="9107" y="4281"/>
                    </a:cubicBezTo>
                    <a:lnTo>
                      <a:pt x="7556" y="5445"/>
                    </a:lnTo>
                    <a:cubicBezTo>
                      <a:pt x="6850" y="5973"/>
                      <a:pt x="6742" y="6124"/>
                      <a:pt x="6364" y="5627"/>
                    </a:cubicBezTo>
                    <a:lnTo>
                      <a:pt x="5733" y="4822"/>
                    </a:lnTo>
                    <a:cubicBezTo>
                      <a:pt x="4876" y="3689"/>
                      <a:pt x="6364" y="3029"/>
                      <a:pt x="6124" y="2683"/>
                    </a:cubicBezTo>
                    <a:cubicBezTo>
                      <a:pt x="5885" y="2337"/>
                      <a:pt x="5544" y="2808"/>
                      <a:pt x="5387" y="2947"/>
                    </a:cubicBezTo>
                    <a:lnTo>
                      <a:pt x="3293" y="4639"/>
                    </a:lnTo>
                    <a:cubicBezTo>
                      <a:pt x="2978" y="4897"/>
                      <a:pt x="3091" y="4998"/>
                      <a:pt x="3148" y="5073"/>
                    </a:cubicBezTo>
                    <a:cubicBezTo>
                      <a:pt x="3306" y="5294"/>
                      <a:pt x="4447" y="4488"/>
                      <a:pt x="5160" y="5426"/>
                    </a:cubicBezTo>
                    <a:lnTo>
                      <a:pt x="5670" y="6112"/>
                    </a:lnTo>
                    <a:cubicBezTo>
                      <a:pt x="6030" y="6571"/>
                      <a:pt x="5942" y="6640"/>
                      <a:pt x="5425" y="7036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64" name="Google Shape;4464;p25"/>
              <p:cNvSpPr/>
              <p:nvPr/>
            </p:nvSpPr>
            <p:spPr>
              <a:xfrm>
                <a:off x="8388227" y="3936419"/>
                <a:ext cx="14173" cy="13926"/>
              </a:xfrm>
              <a:custGeom>
                <a:rect b="b" l="l" r="r" t="t"/>
                <a:pathLst>
                  <a:path extrusionOk="0" h="13926" w="14173">
                    <a:moveTo>
                      <a:pt x="12407" y="7231"/>
                    </a:moveTo>
                    <a:cubicBezTo>
                      <a:pt x="13403" y="7231"/>
                      <a:pt x="13825" y="7860"/>
                      <a:pt x="14103" y="7646"/>
                    </a:cubicBezTo>
                    <a:cubicBezTo>
                      <a:pt x="14273" y="7507"/>
                      <a:pt x="14103" y="7382"/>
                      <a:pt x="13939" y="7155"/>
                    </a:cubicBezTo>
                    <a:cubicBezTo>
                      <a:pt x="13680" y="6803"/>
                      <a:pt x="13371" y="6482"/>
                      <a:pt x="13100" y="6123"/>
                    </a:cubicBezTo>
                    <a:cubicBezTo>
                      <a:pt x="12829" y="5765"/>
                      <a:pt x="12684" y="5494"/>
                      <a:pt x="12280" y="4953"/>
                    </a:cubicBezTo>
                    <a:cubicBezTo>
                      <a:pt x="12123" y="4745"/>
                      <a:pt x="12022" y="4708"/>
                      <a:pt x="11921" y="4777"/>
                    </a:cubicBezTo>
                    <a:cubicBezTo>
                      <a:pt x="11505" y="5104"/>
                      <a:pt x="12552" y="5834"/>
                      <a:pt x="11921" y="6312"/>
                    </a:cubicBezTo>
                    <a:cubicBezTo>
                      <a:pt x="11574" y="6490"/>
                      <a:pt x="11189" y="6581"/>
                      <a:pt x="10799" y="6576"/>
                    </a:cubicBezTo>
                    <a:lnTo>
                      <a:pt x="8812" y="6671"/>
                    </a:lnTo>
                    <a:cubicBezTo>
                      <a:pt x="8565" y="6699"/>
                      <a:pt x="8315" y="6699"/>
                      <a:pt x="8068" y="6671"/>
                    </a:cubicBezTo>
                    <a:cubicBezTo>
                      <a:pt x="8105" y="6452"/>
                      <a:pt x="8175" y="6239"/>
                      <a:pt x="8276" y="6041"/>
                    </a:cubicBezTo>
                    <a:lnTo>
                      <a:pt x="9096" y="3877"/>
                    </a:lnTo>
                    <a:cubicBezTo>
                      <a:pt x="9173" y="3573"/>
                      <a:pt x="9345" y="3302"/>
                      <a:pt x="9588" y="3103"/>
                    </a:cubicBezTo>
                    <a:cubicBezTo>
                      <a:pt x="10042" y="2751"/>
                      <a:pt x="10332" y="3474"/>
                      <a:pt x="10691" y="3204"/>
                    </a:cubicBezTo>
                    <a:cubicBezTo>
                      <a:pt x="10887" y="3053"/>
                      <a:pt x="10736" y="2915"/>
                      <a:pt x="10622" y="2757"/>
                    </a:cubicBezTo>
                    <a:cubicBezTo>
                      <a:pt x="10370" y="2424"/>
                      <a:pt x="10073" y="2084"/>
                      <a:pt x="9632" y="1549"/>
                    </a:cubicBezTo>
                    <a:cubicBezTo>
                      <a:pt x="9191" y="1014"/>
                      <a:pt x="9083" y="725"/>
                      <a:pt x="8901" y="473"/>
                    </a:cubicBezTo>
                    <a:cubicBezTo>
                      <a:pt x="8566" y="33"/>
                      <a:pt x="8447" y="-74"/>
                      <a:pt x="8270" y="46"/>
                    </a:cubicBezTo>
                    <a:cubicBezTo>
                      <a:pt x="8005" y="247"/>
                      <a:pt x="8529" y="725"/>
                      <a:pt x="7929" y="2260"/>
                    </a:cubicBezTo>
                    <a:lnTo>
                      <a:pt x="6523" y="5916"/>
                    </a:lnTo>
                    <a:cubicBezTo>
                      <a:pt x="6372" y="6318"/>
                      <a:pt x="6322" y="6545"/>
                      <a:pt x="6139" y="6677"/>
                    </a:cubicBezTo>
                    <a:cubicBezTo>
                      <a:pt x="5857" y="6764"/>
                      <a:pt x="5562" y="6796"/>
                      <a:pt x="5268" y="6771"/>
                    </a:cubicBezTo>
                    <a:lnTo>
                      <a:pt x="2450" y="6853"/>
                    </a:lnTo>
                    <a:cubicBezTo>
                      <a:pt x="697" y="6916"/>
                      <a:pt x="388" y="6054"/>
                      <a:pt x="104" y="6268"/>
                    </a:cubicBezTo>
                    <a:cubicBezTo>
                      <a:pt x="-28" y="6369"/>
                      <a:pt x="-41" y="6469"/>
                      <a:pt x="104" y="6652"/>
                    </a:cubicBezTo>
                    <a:cubicBezTo>
                      <a:pt x="501" y="7193"/>
                      <a:pt x="798" y="7476"/>
                      <a:pt x="1044" y="7803"/>
                    </a:cubicBezTo>
                    <a:cubicBezTo>
                      <a:pt x="1290" y="8130"/>
                      <a:pt x="1466" y="8432"/>
                      <a:pt x="1851" y="8973"/>
                    </a:cubicBezTo>
                    <a:cubicBezTo>
                      <a:pt x="1904" y="9087"/>
                      <a:pt x="2040" y="9134"/>
                      <a:pt x="2153" y="9081"/>
                    </a:cubicBezTo>
                    <a:cubicBezTo>
                      <a:pt x="2174" y="9072"/>
                      <a:pt x="2193" y="9058"/>
                      <a:pt x="2210" y="9043"/>
                    </a:cubicBezTo>
                    <a:cubicBezTo>
                      <a:pt x="2507" y="8822"/>
                      <a:pt x="1737" y="8111"/>
                      <a:pt x="2261" y="7702"/>
                    </a:cubicBezTo>
                    <a:cubicBezTo>
                      <a:pt x="2481" y="7539"/>
                      <a:pt x="2721" y="7476"/>
                      <a:pt x="3478" y="7457"/>
                    </a:cubicBezTo>
                    <a:lnTo>
                      <a:pt x="5426" y="7394"/>
                    </a:lnTo>
                    <a:cubicBezTo>
                      <a:pt x="5615" y="7394"/>
                      <a:pt x="5849" y="7344"/>
                      <a:pt x="5912" y="7426"/>
                    </a:cubicBezTo>
                    <a:cubicBezTo>
                      <a:pt x="5975" y="7507"/>
                      <a:pt x="5912" y="7658"/>
                      <a:pt x="5842" y="7778"/>
                    </a:cubicBezTo>
                    <a:lnTo>
                      <a:pt x="4732" y="10219"/>
                    </a:lnTo>
                    <a:cubicBezTo>
                      <a:pt x="4665" y="10388"/>
                      <a:pt x="4562" y="10541"/>
                      <a:pt x="4430" y="10666"/>
                    </a:cubicBezTo>
                    <a:cubicBezTo>
                      <a:pt x="3995" y="10993"/>
                      <a:pt x="3572" y="10332"/>
                      <a:pt x="3282" y="10559"/>
                    </a:cubicBezTo>
                    <a:cubicBezTo>
                      <a:pt x="3213" y="10603"/>
                      <a:pt x="3125" y="10660"/>
                      <a:pt x="3282" y="10899"/>
                    </a:cubicBezTo>
                    <a:cubicBezTo>
                      <a:pt x="3440" y="11138"/>
                      <a:pt x="3749" y="11415"/>
                      <a:pt x="4373" y="12245"/>
                    </a:cubicBezTo>
                    <a:cubicBezTo>
                      <a:pt x="4997" y="13076"/>
                      <a:pt x="5218" y="13459"/>
                      <a:pt x="5420" y="13730"/>
                    </a:cubicBezTo>
                    <a:cubicBezTo>
                      <a:pt x="5622" y="14000"/>
                      <a:pt x="5659" y="13938"/>
                      <a:pt x="5773" y="13856"/>
                    </a:cubicBezTo>
                    <a:cubicBezTo>
                      <a:pt x="6227" y="13516"/>
                      <a:pt x="5256" y="13340"/>
                      <a:pt x="6290" y="10836"/>
                    </a:cubicBezTo>
                    <a:lnTo>
                      <a:pt x="7387" y="8187"/>
                    </a:lnTo>
                    <a:cubicBezTo>
                      <a:pt x="7482" y="7894"/>
                      <a:pt x="7615" y="7614"/>
                      <a:pt x="7784" y="7356"/>
                    </a:cubicBezTo>
                    <a:cubicBezTo>
                      <a:pt x="8021" y="7296"/>
                      <a:pt x="8266" y="7275"/>
                      <a:pt x="8510" y="7294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65" name="Google Shape;4465;p25"/>
              <p:cNvSpPr/>
              <p:nvPr/>
            </p:nvSpPr>
            <p:spPr>
              <a:xfrm>
                <a:off x="8438707" y="3804849"/>
                <a:ext cx="6141" cy="6128"/>
              </a:xfrm>
              <a:custGeom>
                <a:rect b="b" l="l" r="r" t="t"/>
                <a:pathLst>
                  <a:path extrusionOk="0" h="6128" w="6141">
                    <a:moveTo>
                      <a:pt x="3071" y="0"/>
                    </a:moveTo>
                    <a:cubicBezTo>
                      <a:pt x="4767" y="0"/>
                      <a:pt x="6142" y="1372"/>
                      <a:pt x="6142" y="3064"/>
                    </a:cubicBezTo>
                    <a:cubicBezTo>
                      <a:pt x="6142" y="4756"/>
                      <a:pt x="4767" y="6128"/>
                      <a:pt x="3071" y="6128"/>
                    </a:cubicBezTo>
                    <a:cubicBezTo>
                      <a:pt x="1375" y="6128"/>
                      <a:pt x="0" y="4756"/>
                      <a:pt x="0" y="3064"/>
                    </a:cubicBezTo>
                    <a:cubicBezTo>
                      <a:pt x="-4" y="1375"/>
                      <a:pt x="1366" y="3"/>
                      <a:pt x="3058" y="0"/>
                    </a:cubicBezTo>
                    <a:cubicBezTo>
                      <a:pt x="3063" y="0"/>
                      <a:pt x="3066" y="0"/>
                      <a:pt x="3071" y="0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66" name="Google Shape;4466;p25"/>
              <p:cNvSpPr/>
              <p:nvPr/>
            </p:nvSpPr>
            <p:spPr>
              <a:xfrm>
                <a:off x="8411082" y="3810977"/>
                <a:ext cx="6141" cy="6128"/>
              </a:xfrm>
              <a:custGeom>
                <a:rect b="b" l="l" r="r" t="t"/>
                <a:pathLst>
                  <a:path extrusionOk="0" h="6128" w="6141">
                    <a:moveTo>
                      <a:pt x="3071" y="0"/>
                    </a:moveTo>
                    <a:cubicBezTo>
                      <a:pt x="4767" y="0"/>
                      <a:pt x="6142" y="1372"/>
                      <a:pt x="6142" y="3064"/>
                    </a:cubicBezTo>
                    <a:cubicBezTo>
                      <a:pt x="6142" y="4757"/>
                      <a:pt x="4767" y="6128"/>
                      <a:pt x="3071" y="6128"/>
                    </a:cubicBezTo>
                    <a:cubicBezTo>
                      <a:pt x="1375" y="6128"/>
                      <a:pt x="0" y="4757"/>
                      <a:pt x="0" y="3064"/>
                    </a:cubicBezTo>
                    <a:cubicBezTo>
                      <a:pt x="0" y="3062"/>
                      <a:pt x="0" y="3060"/>
                      <a:pt x="0" y="3058"/>
                    </a:cubicBezTo>
                    <a:cubicBezTo>
                      <a:pt x="4" y="1368"/>
                      <a:pt x="1377" y="0"/>
                      <a:pt x="3071" y="0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67" name="Google Shape;4467;p25"/>
              <p:cNvSpPr/>
              <p:nvPr/>
            </p:nvSpPr>
            <p:spPr>
              <a:xfrm>
                <a:off x="8403143" y="3808492"/>
                <a:ext cx="105992" cy="20603"/>
              </a:xfrm>
              <a:custGeom>
                <a:rect b="b" l="l" r="r" t="t"/>
                <a:pathLst>
                  <a:path extrusionOk="0" h="20603" w="105992">
                    <a:moveTo>
                      <a:pt x="102020" y="14074"/>
                    </a:moveTo>
                    <a:cubicBezTo>
                      <a:pt x="101282" y="15836"/>
                      <a:pt x="100488" y="16100"/>
                      <a:pt x="97575" y="15591"/>
                    </a:cubicBezTo>
                    <a:cubicBezTo>
                      <a:pt x="95147" y="15163"/>
                      <a:pt x="95204" y="11973"/>
                      <a:pt x="95342" y="10627"/>
                    </a:cubicBezTo>
                    <a:lnTo>
                      <a:pt x="91250" y="9444"/>
                    </a:lnTo>
                    <a:cubicBezTo>
                      <a:pt x="89491" y="12936"/>
                      <a:pt x="87416" y="13124"/>
                      <a:pt x="85802" y="12904"/>
                    </a:cubicBezTo>
                    <a:cubicBezTo>
                      <a:pt x="82857" y="12502"/>
                      <a:pt x="82706" y="7638"/>
                      <a:pt x="82882" y="4775"/>
                    </a:cubicBezTo>
                    <a:lnTo>
                      <a:pt x="78676" y="3926"/>
                    </a:lnTo>
                    <a:cubicBezTo>
                      <a:pt x="76633" y="9677"/>
                      <a:pt x="75719" y="10564"/>
                      <a:pt x="73153" y="11036"/>
                    </a:cubicBezTo>
                    <a:cubicBezTo>
                      <a:pt x="71995" y="11177"/>
                      <a:pt x="70845" y="10717"/>
                      <a:pt x="70107" y="9815"/>
                    </a:cubicBezTo>
                    <a:cubicBezTo>
                      <a:pt x="69222" y="8833"/>
                      <a:pt x="68692" y="7584"/>
                      <a:pt x="68600" y="6267"/>
                    </a:cubicBezTo>
                    <a:cubicBezTo>
                      <a:pt x="68708" y="5642"/>
                      <a:pt x="68775" y="5012"/>
                      <a:pt x="68802" y="4379"/>
                    </a:cubicBezTo>
                    <a:lnTo>
                      <a:pt x="64552" y="3750"/>
                    </a:lnTo>
                    <a:cubicBezTo>
                      <a:pt x="64352" y="4476"/>
                      <a:pt x="64250" y="5225"/>
                      <a:pt x="64249" y="5977"/>
                    </a:cubicBezTo>
                    <a:cubicBezTo>
                      <a:pt x="63999" y="7476"/>
                      <a:pt x="63237" y="8844"/>
                      <a:pt x="62092" y="9846"/>
                    </a:cubicBezTo>
                    <a:cubicBezTo>
                      <a:pt x="61450" y="10342"/>
                      <a:pt x="60607" y="10500"/>
                      <a:pt x="59829" y="10268"/>
                    </a:cubicBezTo>
                    <a:cubicBezTo>
                      <a:pt x="57786" y="9727"/>
                      <a:pt x="55074" y="8079"/>
                      <a:pt x="55074" y="0"/>
                    </a:cubicBezTo>
                    <a:lnTo>
                      <a:pt x="50736" y="0"/>
                    </a:lnTo>
                    <a:cubicBezTo>
                      <a:pt x="50736" y="252"/>
                      <a:pt x="50736" y="484"/>
                      <a:pt x="50736" y="724"/>
                    </a:cubicBezTo>
                    <a:lnTo>
                      <a:pt x="50736" y="724"/>
                    </a:lnTo>
                    <a:cubicBezTo>
                      <a:pt x="50736" y="6531"/>
                      <a:pt x="49317" y="9387"/>
                      <a:pt x="45988" y="10268"/>
                    </a:cubicBezTo>
                    <a:cubicBezTo>
                      <a:pt x="45146" y="10492"/>
                      <a:pt x="44248" y="10279"/>
                      <a:pt x="43598" y="9702"/>
                    </a:cubicBezTo>
                    <a:cubicBezTo>
                      <a:pt x="42462" y="8687"/>
                      <a:pt x="41708" y="7315"/>
                      <a:pt x="41460" y="5814"/>
                    </a:cubicBezTo>
                    <a:cubicBezTo>
                      <a:pt x="41475" y="5181"/>
                      <a:pt x="41424" y="4548"/>
                      <a:pt x="41309" y="3926"/>
                    </a:cubicBezTo>
                    <a:lnTo>
                      <a:pt x="37015" y="4241"/>
                    </a:lnTo>
                    <a:cubicBezTo>
                      <a:pt x="36991" y="4846"/>
                      <a:pt x="37025" y="5453"/>
                      <a:pt x="37115" y="6053"/>
                    </a:cubicBezTo>
                    <a:cubicBezTo>
                      <a:pt x="37019" y="7564"/>
                      <a:pt x="36402" y="8995"/>
                      <a:pt x="35369" y="10104"/>
                    </a:cubicBezTo>
                    <a:cubicBezTo>
                      <a:pt x="34697" y="10870"/>
                      <a:pt x="33676" y="11234"/>
                      <a:pt x="32670" y="11067"/>
                    </a:cubicBezTo>
                    <a:cubicBezTo>
                      <a:pt x="30066" y="10589"/>
                      <a:pt x="28779" y="9419"/>
                      <a:pt x="26768" y="3769"/>
                    </a:cubicBezTo>
                    <a:lnTo>
                      <a:pt x="22568" y="4624"/>
                    </a:lnTo>
                    <a:cubicBezTo>
                      <a:pt x="22751" y="7613"/>
                      <a:pt x="22644" y="12684"/>
                      <a:pt x="19920" y="13055"/>
                    </a:cubicBezTo>
                    <a:cubicBezTo>
                      <a:pt x="18400" y="13269"/>
                      <a:pt x="16584" y="12942"/>
                      <a:pt x="14566" y="8928"/>
                    </a:cubicBezTo>
                    <a:lnTo>
                      <a:pt x="10474" y="10117"/>
                    </a:lnTo>
                    <a:cubicBezTo>
                      <a:pt x="10751" y="12866"/>
                      <a:pt x="9679" y="15509"/>
                      <a:pt x="8134" y="15893"/>
                    </a:cubicBezTo>
                    <a:cubicBezTo>
                      <a:pt x="5379" y="16585"/>
                      <a:pt x="5379" y="16585"/>
                      <a:pt x="4105" y="14383"/>
                    </a:cubicBezTo>
                    <a:lnTo>
                      <a:pt x="3733" y="13754"/>
                    </a:lnTo>
                    <a:lnTo>
                      <a:pt x="0" y="15943"/>
                    </a:lnTo>
                    <a:lnTo>
                      <a:pt x="353" y="16572"/>
                    </a:lnTo>
                    <a:cubicBezTo>
                      <a:pt x="2333" y="19982"/>
                      <a:pt x="3853" y="21448"/>
                      <a:pt x="9181" y="20114"/>
                    </a:cubicBezTo>
                    <a:cubicBezTo>
                      <a:pt x="11571" y="19523"/>
                      <a:pt x="13179" y="17698"/>
                      <a:pt x="14055" y="15440"/>
                    </a:cubicBezTo>
                    <a:cubicBezTo>
                      <a:pt x="15818" y="16998"/>
                      <a:pt x="18190" y="17680"/>
                      <a:pt x="20512" y="17296"/>
                    </a:cubicBezTo>
                    <a:cubicBezTo>
                      <a:pt x="22650" y="17000"/>
                      <a:pt x="25015" y="15761"/>
                      <a:pt x="26188" y="12086"/>
                    </a:cubicBezTo>
                    <a:cubicBezTo>
                      <a:pt x="27625" y="13806"/>
                      <a:pt x="29644" y="14941"/>
                      <a:pt x="31863" y="15276"/>
                    </a:cubicBezTo>
                    <a:cubicBezTo>
                      <a:pt x="34272" y="15705"/>
                      <a:pt x="36735" y="14894"/>
                      <a:pt x="38414" y="13118"/>
                    </a:cubicBezTo>
                    <a:cubicBezTo>
                      <a:pt x="38841" y="12690"/>
                      <a:pt x="39225" y="12222"/>
                      <a:pt x="39562" y="11721"/>
                    </a:cubicBezTo>
                    <a:cubicBezTo>
                      <a:pt x="39955" y="12200"/>
                      <a:pt x="40396" y="12637"/>
                      <a:pt x="40880" y="13024"/>
                    </a:cubicBezTo>
                    <a:cubicBezTo>
                      <a:pt x="42604" y="14451"/>
                      <a:pt x="44912" y="14959"/>
                      <a:pt x="47078" y="14389"/>
                    </a:cubicBezTo>
                    <a:cubicBezTo>
                      <a:pt x="49534" y="13798"/>
                      <a:pt x="51653" y="12256"/>
                      <a:pt x="52968" y="10104"/>
                    </a:cubicBezTo>
                    <a:cubicBezTo>
                      <a:pt x="54224" y="12243"/>
                      <a:pt x="56290" y="13788"/>
                      <a:pt x="58700" y="14389"/>
                    </a:cubicBezTo>
                    <a:cubicBezTo>
                      <a:pt x="60751" y="14965"/>
                      <a:pt x="62953" y="14551"/>
                      <a:pt x="64653" y="13269"/>
                    </a:cubicBezTo>
                    <a:cubicBezTo>
                      <a:pt x="65211" y="12844"/>
                      <a:pt x="65717" y="12354"/>
                      <a:pt x="66160" y="11809"/>
                    </a:cubicBezTo>
                    <a:cubicBezTo>
                      <a:pt x="66388" y="12127"/>
                      <a:pt x="66634" y="12432"/>
                      <a:pt x="66897" y="12722"/>
                    </a:cubicBezTo>
                    <a:cubicBezTo>
                      <a:pt x="68623" y="14746"/>
                      <a:pt x="71289" y="15717"/>
                      <a:pt x="73916" y="15276"/>
                    </a:cubicBezTo>
                    <a:cubicBezTo>
                      <a:pt x="76055" y="14980"/>
                      <a:pt x="78007" y="13900"/>
                      <a:pt x="79389" y="12244"/>
                    </a:cubicBezTo>
                    <a:cubicBezTo>
                      <a:pt x="80757" y="15886"/>
                      <a:pt x="83362" y="16925"/>
                      <a:pt x="85190" y="17176"/>
                    </a:cubicBezTo>
                    <a:cubicBezTo>
                      <a:pt x="87474" y="17544"/>
                      <a:pt x="89809" y="16987"/>
                      <a:pt x="91679" y="15629"/>
                    </a:cubicBezTo>
                    <a:cubicBezTo>
                      <a:pt x="92519" y="17838"/>
                      <a:pt x="94470" y="19437"/>
                      <a:pt x="96805" y="19831"/>
                    </a:cubicBezTo>
                    <a:cubicBezTo>
                      <a:pt x="99063" y="20228"/>
                      <a:pt x="103742" y="21058"/>
                      <a:pt x="105993" y="15742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68" name="Google Shape;4468;p25"/>
              <p:cNvSpPr/>
              <p:nvPr/>
            </p:nvSpPr>
            <p:spPr>
              <a:xfrm>
                <a:off x="8466894" y="3805025"/>
                <a:ext cx="6141" cy="6128"/>
              </a:xfrm>
              <a:custGeom>
                <a:rect b="b" l="l" r="r" t="t"/>
                <a:pathLst>
                  <a:path extrusionOk="0" h="6128" w="6141">
                    <a:moveTo>
                      <a:pt x="3065" y="0"/>
                    </a:moveTo>
                    <a:cubicBezTo>
                      <a:pt x="4761" y="-3"/>
                      <a:pt x="6138" y="1366"/>
                      <a:pt x="6142" y="3058"/>
                    </a:cubicBezTo>
                    <a:cubicBezTo>
                      <a:pt x="6146" y="4750"/>
                      <a:pt x="4773" y="6124"/>
                      <a:pt x="3077" y="6128"/>
                    </a:cubicBezTo>
                    <a:cubicBezTo>
                      <a:pt x="1381" y="6132"/>
                      <a:pt x="4" y="4763"/>
                      <a:pt x="0" y="3070"/>
                    </a:cubicBezTo>
                    <a:cubicBezTo>
                      <a:pt x="0" y="3068"/>
                      <a:pt x="0" y="3066"/>
                      <a:pt x="0" y="3064"/>
                    </a:cubicBezTo>
                    <a:cubicBezTo>
                      <a:pt x="-4" y="1375"/>
                      <a:pt x="1366" y="3"/>
                      <a:pt x="3058" y="0"/>
                    </a:cubicBezTo>
                    <a:cubicBezTo>
                      <a:pt x="3060" y="0"/>
                      <a:pt x="3063" y="0"/>
                      <a:pt x="3065" y="0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69" name="Google Shape;4469;p25"/>
              <p:cNvSpPr/>
              <p:nvPr/>
            </p:nvSpPr>
            <p:spPr>
              <a:xfrm>
                <a:off x="8494879" y="3810612"/>
                <a:ext cx="6141" cy="6128"/>
              </a:xfrm>
              <a:custGeom>
                <a:rect b="b" l="l" r="r" t="t"/>
                <a:pathLst>
                  <a:path extrusionOk="0" h="6128" w="6141">
                    <a:moveTo>
                      <a:pt x="3071" y="0"/>
                    </a:moveTo>
                    <a:cubicBezTo>
                      <a:pt x="4767" y="0"/>
                      <a:pt x="6142" y="1372"/>
                      <a:pt x="6142" y="3064"/>
                    </a:cubicBezTo>
                    <a:cubicBezTo>
                      <a:pt x="6142" y="4757"/>
                      <a:pt x="4767" y="6128"/>
                      <a:pt x="3071" y="6128"/>
                    </a:cubicBezTo>
                    <a:cubicBezTo>
                      <a:pt x="1375" y="6128"/>
                      <a:pt x="0" y="4757"/>
                      <a:pt x="0" y="3064"/>
                    </a:cubicBezTo>
                    <a:cubicBezTo>
                      <a:pt x="0" y="1372"/>
                      <a:pt x="1375" y="0"/>
                      <a:pt x="3071" y="0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70" name="Google Shape;4470;p25"/>
              <p:cNvSpPr/>
              <p:nvPr/>
            </p:nvSpPr>
            <p:spPr>
              <a:xfrm>
                <a:off x="8414216" y="3834589"/>
                <a:ext cx="7264" cy="4611"/>
              </a:xfrm>
              <a:custGeom>
                <a:rect b="b" l="l" r="r" t="t"/>
                <a:pathLst>
                  <a:path extrusionOk="0" h="4611" w="7264">
                    <a:moveTo>
                      <a:pt x="0" y="3127"/>
                    </a:moveTo>
                    <a:lnTo>
                      <a:pt x="3254" y="0"/>
                    </a:lnTo>
                    <a:lnTo>
                      <a:pt x="7264" y="1510"/>
                    </a:lnTo>
                    <a:lnTo>
                      <a:pt x="4181" y="4612"/>
                    </a:lnTo>
                    <a:lnTo>
                      <a:pt x="0" y="3127"/>
                    </a:ln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71" name="Google Shape;4471;p25"/>
              <p:cNvSpPr/>
              <p:nvPr/>
            </p:nvSpPr>
            <p:spPr>
              <a:xfrm>
                <a:off x="8404699" y="3823585"/>
                <a:ext cx="103213" cy="11715"/>
              </a:xfrm>
              <a:custGeom>
                <a:rect b="b" l="l" r="r" t="t"/>
                <a:pathLst>
                  <a:path extrusionOk="0" h="11715" w="103213">
                    <a:moveTo>
                      <a:pt x="2310" y="11677"/>
                    </a:moveTo>
                    <a:cubicBezTo>
                      <a:pt x="20849" y="5769"/>
                      <a:pt x="31896" y="4064"/>
                      <a:pt x="51551" y="4083"/>
                    </a:cubicBezTo>
                    <a:cubicBezTo>
                      <a:pt x="71395" y="4083"/>
                      <a:pt x="82449" y="5801"/>
                      <a:pt x="100938" y="11677"/>
                    </a:cubicBezTo>
                    <a:cubicBezTo>
                      <a:pt x="100938" y="11677"/>
                      <a:pt x="102470" y="12080"/>
                      <a:pt x="103050" y="10262"/>
                    </a:cubicBezTo>
                    <a:cubicBezTo>
                      <a:pt x="103457" y="9336"/>
                      <a:pt x="103078" y="8253"/>
                      <a:pt x="102180" y="7783"/>
                    </a:cubicBezTo>
                    <a:cubicBezTo>
                      <a:pt x="83471" y="1831"/>
                      <a:pt x="71641" y="13"/>
                      <a:pt x="51558" y="0"/>
                    </a:cubicBezTo>
                    <a:cubicBezTo>
                      <a:pt x="31644" y="0"/>
                      <a:pt x="19846" y="1799"/>
                      <a:pt x="1061" y="7783"/>
                    </a:cubicBezTo>
                    <a:cubicBezTo>
                      <a:pt x="150" y="8227"/>
                      <a:pt x="-248" y="9310"/>
                      <a:pt x="160" y="10237"/>
                    </a:cubicBezTo>
                    <a:cubicBezTo>
                      <a:pt x="360" y="11224"/>
                      <a:pt x="1319" y="11866"/>
                      <a:pt x="2310" y="11677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72" name="Google Shape;4472;p25"/>
              <p:cNvSpPr/>
              <p:nvPr/>
            </p:nvSpPr>
            <p:spPr>
              <a:xfrm>
                <a:off x="8408912" y="3837219"/>
                <a:ext cx="94603" cy="10005"/>
              </a:xfrm>
              <a:custGeom>
                <a:rect b="b" l="l" r="r" t="t"/>
                <a:pathLst>
                  <a:path extrusionOk="0" h="10005" w="94603">
                    <a:moveTo>
                      <a:pt x="2044" y="9991"/>
                    </a:moveTo>
                    <a:cubicBezTo>
                      <a:pt x="3727" y="9639"/>
                      <a:pt x="5449" y="9243"/>
                      <a:pt x="7271" y="8827"/>
                    </a:cubicBezTo>
                    <a:cubicBezTo>
                      <a:pt x="16465" y="6720"/>
                      <a:pt x="27897" y="4102"/>
                      <a:pt x="47142" y="4083"/>
                    </a:cubicBezTo>
                    <a:cubicBezTo>
                      <a:pt x="63070" y="4083"/>
                      <a:pt x="73872" y="6241"/>
                      <a:pt x="87556" y="8985"/>
                    </a:cubicBezTo>
                    <a:lnTo>
                      <a:pt x="92600" y="9998"/>
                    </a:lnTo>
                    <a:cubicBezTo>
                      <a:pt x="93567" y="10091"/>
                      <a:pt x="94427" y="9383"/>
                      <a:pt x="94520" y="8419"/>
                    </a:cubicBezTo>
                    <a:cubicBezTo>
                      <a:pt x="94521" y="8406"/>
                      <a:pt x="94522" y="8393"/>
                      <a:pt x="94523" y="8381"/>
                    </a:cubicBezTo>
                    <a:cubicBezTo>
                      <a:pt x="94806" y="7414"/>
                      <a:pt x="94322" y="6388"/>
                      <a:pt x="93395" y="5990"/>
                    </a:cubicBezTo>
                    <a:lnTo>
                      <a:pt x="88350" y="4983"/>
                    </a:lnTo>
                    <a:cubicBezTo>
                      <a:pt x="74440" y="2190"/>
                      <a:pt x="63461" y="-13"/>
                      <a:pt x="47123" y="0"/>
                    </a:cubicBezTo>
                    <a:cubicBezTo>
                      <a:pt x="27418" y="0"/>
                      <a:pt x="15733" y="2693"/>
                      <a:pt x="6344" y="4845"/>
                    </a:cubicBezTo>
                    <a:cubicBezTo>
                      <a:pt x="4541" y="5260"/>
                      <a:pt x="2838" y="5650"/>
                      <a:pt x="1192" y="5990"/>
                    </a:cubicBezTo>
                    <a:cubicBezTo>
                      <a:pt x="272" y="6395"/>
                      <a:pt x="-203" y="7419"/>
                      <a:pt x="83" y="8381"/>
                    </a:cubicBezTo>
                    <a:cubicBezTo>
                      <a:pt x="179" y="9365"/>
                      <a:pt x="1057" y="10086"/>
                      <a:pt x="2044" y="9991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73" name="Google Shape;4473;p25"/>
              <p:cNvSpPr/>
              <p:nvPr/>
            </p:nvSpPr>
            <p:spPr>
              <a:xfrm>
                <a:off x="8439218" y="3830349"/>
                <a:ext cx="7692" cy="4725"/>
              </a:xfrm>
              <a:custGeom>
                <a:rect b="b" l="l" r="r" t="t"/>
                <a:pathLst>
                  <a:path extrusionOk="0" h="4725" w="7692">
                    <a:moveTo>
                      <a:pt x="0" y="2636"/>
                    </a:moveTo>
                    <a:lnTo>
                      <a:pt x="3638" y="0"/>
                    </a:lnTo>
                    <a:lnTo>
                      <a:pt x="7693" y="2127"/>
                    </a:lnTo>
                    <a:lnTo>
                      <a:pt x="3966" y="4725"/>
                    </a:lnTo>
                    <a:lnTo>
                      <a:pt x="0" y="2636"/>
                    </a:ln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74" name="Google Shape;4474;p25"/>
              <p:cNvSpPr/>
              <p:nvPr/>
            </p:nvSpPr>
            <p:spPr>
              <a:xfrm>
                <a:off x="8500013" y="3835734"/>
                <a:ext cx="5940" cy="7085"/>
              </a:xfrm>
              <a:custGeom>
                <a:rect b="b" l="l" r="r" t="t"/>
                <a:pathLst>
                  <a:path extrusionOk="0" h="7085" w="5940">
                    <a:moveTo>
                      <a:pt x="5668" y="4814"/>
                    </a:moveTo>
                    <a:cubicBezTo>
                      <a:pt x="6468" y="2845"/>
                      <a:pt x="5251" y="196"/>
                      <a:pt x="5251" y="196"/>
                    </a:cubicBezTo>
                    <a:cubicBezTo>
                      <a:pt x="3801" y="-257"/>
                      <a:pt x="983" y="-18"/>
                      <a:pt x="283" y="1907"/>
                    </a:cubicBezTo>
                    <a:cubicBezTo>
                      <a:pt x="-474" y="3996"/>
                      <a:pt x="283" y="5682"/>
                      <a:pt x="2628" y="7085"/>
                    </a:cubicBezTo>
                    <a:cubicBezTo>
                      <a:pt x="3806" y="6576"/>
                      <a:pt x="4847" y="5798"/>
                      <a:pt x="5668" y="4814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75" name="Google Shape;4475;p25"/>
              <p:cNvSpPr/>
              <p:nvPr/>
            </p:nvSpPr>
            <p:spPr>
              <a:xfrm>
                <a:off x="8490805" y="3834589"/>
                <a:ext cx="7264" cy="4611"/>
              </a:xfrm>
              <a:custGeom>
                <a:rect b="b" l="l" r="r" t="t"/>
                <a:pathLst>
                  <a:path extrusionOk="0" h="4611" w="7264">
                    <a:moveTo>
                      <a:pt x="7264" y="3127"/>
                    </a:moveTo>
                    <a:lnTo>
                      <a:pt x="4004" y="0"/>
                    </a:lnTo>
                    <a:lnTo>
                      <a:pt x="0" y="1510"/>
                    </a:lnTo>
                    <a:lnTo>
                      <a:pt x="3077" y="4612"/>
                    </a:lnTo>
                    <a:lnTo>
                      <a:pt x="7264" y="3127"/>
                    </a:ln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76" name="Google Shape;4476;p25"/>
              <p:cNvSpPr/>
              <p:nvPr/>
            </p:nvSpPr>
            <p:spPr>
              <a:xfrm>
                <a:off x="8465185" y="3830349"/>
                <a:ext cx="7699" cy="4725"/>
              </a:xfrm>
              <a:custGeom>
                <a:rect b="b" l="l" r="r" t="t"/>
                <a:pathLst>
                  <a:path extrusionOk="0" h="4725" w="7699">
                    <a:moveTo>
                      <a:pt x="7699" y="2636"/>
                    </a:moveTo>
                    <a:lnTo>
                      <a:pt x="4055" y="0"/>
                    </a:lnTo>
                    <a:lnTo>
                      <a:pt x="0" y="2127"/>
                    </a:lnTo>
                    <a:lnTo>
                      <a:pt x="3733" y="4725"/>
                    </a:lnTo>
                    <a:lnTo>
                      <a:pt x="7699" y="2636"/>
                    </a:ln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77" name="Google Shape;4477;p25"/>
              <p:cNvSpPr/>
              <p:nvPr/>
            </p:nvSpPr>
            <p:spPr>
              <a:xfrm>
                <a:off x="8476274" y="3830805"/>
                <a:ext cx="11840" cy="6970"/>
              </a:xfrm>
              <a:custGeom>
                <a:rect b="b" l="l" r="r" t="t"/>
                <a:pathLst>
                  <a:path extrusionOk="0" h="6970" w="11840">
                    <a:moveTo>
                      <a:pt x="11807" y="4419"/>
                    </a:moveTo>
                    <a:cubicBezTo>
                      <a:pt x="12154" y="2261"/>
                      <a:pt x="9752" y="644"/>
                      <a:pt x="6504" y="147"/>
                    </a:cubicBezTo>
                    <a:cubicBezTo>
                      <a:pt x="3257" y="-350"/>
                      <a:pt x="381" y="399"/>
                      <a:pt x="35" y="2563"/>
                    </a:cubicBezTo>
                    <a:cubicBezTo>
                      <a:pt x="-312" y="4728"/>
                      <a:pt x="1989" y="6294"/>
                      <a:pt x="5243" y="6810"/>
                    </a:cubicBezTo>
                    <a:cubicBezTo>
                      <a:pt x="8497" y="7326"/>
                      <a:pt x="11467" y="6609"/>
                      <a:pt x="11807" y="4419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78" name="Google Shape;4478;p25"/>
              <p:cNvSpPr/>
              <p:nvPr/>
            </p:nvSpPr>
            <p:spPr>
              <a:xfrm>
                <a:off x="8518943" y="3842603"/>
                <a:ext cx="12378" cy="9446"/>
              </a:xfrm>
              <a:custGeom>
                <a:rect b="b" l="l" r="r" t="t"/>
                <a:pathLst>
                  <a:path extrusionOk="0" h="9446" w="12378">
                    <a:moveTo>
                      <a:pt x="9589" y="3387"/>
                    </a:moveTo>
                    <a:cubicBezTo>
                      <a:pt x="10219" y="3022"/>
                      <a:pt x="10591" y="3041"/>
                      <a:pt x="10900" y="3556"/>
                    </a:cubicBezTo>
                    <a:cubicBezTo>
                      <a:pt x="11985" y="5362"/>
                      <a:pt x="10049" y="6665"/>
                      <a:pt x="9677" y="6866"/>
                    </a:cubicBezTo>
                    <a:cubicBezTo>
                      <a:pt x="9305" y="7067"/>
                      <a:pt x="7703" y="7891"/>
                      <a:pt x="6859" y="6488"/>
                    </a:cubicBezTo>
                    <a:cubicBezTo>
                      <a:pt x="6761" y="6298"/>
                      <a:pt x="6679" y="6100"/>
                      <a:pt x="6613" y="5897"/>
                    </a:cubicBezTo>
                    <a:cubicBezTo>
                      <a:pt x="6531" y="5759"/>
                      <a:pt x="6354" y="5834"/>
                      <a:pt x="6253" y="5897"/>
                    </a:cubicBezTo>
                    <a:cubicBezTo>
                      <a:pt x="6152" y="5960"/>
                      <a:pt x="5894" y="6193"/>
                      <a:pt x="6575" y="7325"/>
                    </a:cubicBezTo>
                    <a:cubicBezTo>
                      <a:pt x="7407" y="8709"/>
                      <a:pt x="9097" y="9162"/>
                      <a:pt x="10819" y="8137"/>
                    </a:cubicBezTo>
                    <a:cubicBezTo>
                      <a:pt x="12811" y="6929"/>
                      <a:pt x="12641" y="5085"/>
                      <a:pt x="11714" y="3613"/>
                    </a:cubicBezTo>
                    <a:cubicBezTo>
                      <a:pt x="11209" y="2801"/>
                      <a:pt x="10667" y="2002"/>
                      <a:pt x="10579" y="1839"/>
                    </a:cubicBezTo>
                    <a:cubicBezTo>
                      <a:pt x="10037" y="958"/>
                      <a:pt x="9715" y="291"/>
                      <a:pt x="9665" y="203"/>
                    </a:cubicBezTo>
                    <a:cubicBezTo>
                      <a:pt x="9501" y="-68"/>
                      <a:pt x="9286" y="-5"/>
                      <a:pt x="9217" y="39"/>
                    </a:cubicBezTo>
                    <a:cubicBezTo>
                      <a:pt x="8700" y="348"/>
                      <a:pt x="9992" y="1216"/>
                      <a:pt x="8536" y="2084"/>
                    </a:cubicBezTo>
                    <a:lnTo>
                      <a:pt x="2495" y="5702"/>
                    </a:lnTo>
                    <a:cubicBezTo>
                      <a:pt x="780" y="6734"/>
                      <a:pt x="521" y="5620"/>
                      <a:pt x="130" y="5865"/>
                    </a:cubicBezTo>
                    <a:cubicBezTo>
                      <a:pt x="19" y="5915"/>
                      <a:pt x="-30" y="6045"/>
                      <a:pt x="19" y="6157"/>
                    </a:cubicBezTo>
                    <a:cubicBezTo>
                      <a:pt x="32" y="6184"/>
                      <a:pt x="51" y="6210"/>
                      <a:pt x="74" y="6230"/>
                    </a:cubicBezTo>
                    <a:cubicBezTo>
                      <a:pt x="111" y="6300"/>
                      <a:pt x="704" y="7155"/>
                      <a:pt x="982" y="7621"/>
                    </a:cubicBezTo>
                    <a:cubicBezTo>
                      <a:pt x="1139" y="7879"/>
                      <a:pt x="1391" y="8420"/>
                      <a:pt x="1871" y="9232"/>
                    </a:cubicBezTo>
                    <a:cubicBezTo>
                      <a:pt x="1972" y="9395"/>
                      <a:pt x="2009" y="9527"/>
                      <a:pt x="2249" y="9389"/>
                    </a:cubicBezTo>
                    <a:cubicBezTo>
                      <a:pt x="2728" y="9099"/>
                      <a:pt x="1505" y="8244"/>
                      <a:pt x="3220" y="7212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79" name="Google Shape;4479;p25"/>
              <p:cNvSpPr/>
              <p:nvPr/>
            </p:nvSpPr>
            <p:spPr>
              <a:xfrm>
                <a:off x="8530424" y="3871613"/>
                <a:ext cx="11609" cy="9842"/>
              </a:xfrm>
              <a:custGeom>
                <a:rect b="b" l="l" r="r" t="t"/>
                <a:pathLst>
                  <a:path extrusionOk="0" h="9842" w="11609">
                    <a:moveTo>
                      <a:pt x="10947" y="8220"/>
                    </a:moveTo>
                    <a:cubicBezTo>
                      <a:pt x="11199" y="8182"/>
                      <a:pt x="11578" y="8138"/>
                      <a:pt x="11521" y="7931"/>
                    </a:cubicBezTo>
                    <a:cubicBezTo>
                      <a:pt x="11464" y="7723"/>
                      <a:pt x="11048" y="7754"/>
                      <a:pt x="11004" y="7459"/>
                    </a:cubicBezTo>
                    <a:cubicBezTo>
                      <a:pt x="10960" y="7163"/>
                      <a:pt x="11823" y="5829"/>
                      <a:pt x="11559" y="3967"/>
                    </a:cubicBezTo>
                    <a:cubicBezTo>
                      <a:pt x="11086" y="594"/>
                      <a:pt x="7391" y="-293"/>
                      <a:pt x="4730" y="79"/>
                    </a:cubicBezTo>
                    <a:cubicBezTo>
                      <a:pt x="3468" y="255"/>
                      <a:pt x="-492" y="1425"/>
                      <a:pt x="51" y="5351"/>
                    </a:cubicBezTo>
                    <a:cubicBezTo>
                      <a:pt x="380" y="6857"/>
                      <a:pt x="1125" y="8240"/>
                      <a:pt x="2201" y="9346"/>
                    </a:cubicBezTo>
                    <a:cubicBezTo>
                      <a:pt x="2296" y="9453"/>
                      <a:pt x="2384" y="9459"/>
                      <a:pt x="2630" y="9428"/>
                    </a:cubicBezTo>
                    <a:cubicBezTo>
                      <a:pt x="2876" y="9397"/>
                      <a:pt x="3292" y="9290"/>
                      <a:pt x="3941" y="9201"/>
                    </a:cubicBezTo>
                    <a:cubicBezTo>
                      <a:pt x="5972" y="8918"/>
                      <a:pt x="5247" y="9963"/>
                      <a:pt x="5928" y="9831"/>
                    </a:cubicBezTo>
                    <a:cubicBezTo>
                      <a:pt x="6079" y="9831"/>
                      <a:pt x="6136" y="9717"/>
                      <a:pt x="6129" y="9654"/>
                    </a:cubicBezTo>
                    <a:cubicBezTo>
                      <a:pt x="6060" y="9170"/>
                      <a:pt x="5934" y="8711"/>
                      <a:pt x="5865" y="8220"/>
                    </a:cubicBezTo>
                    <a:cubicBezTo>
                      <a:pt x="5770" y="7591"/>
                      <a:pt x="5745" y="6962"/>
                      <a:pt x="5663" y="6332"/>
                    </a:cubicBezTo>
                    <a:cubicBezTo>
                      <a:pt x="5631" y="6106"/>
                      <a:pt x="5663" y="5659"/>
                      <a:pt x="5234" y="5703"/>
                    </a:cubicBezTo>
                    <a:cubicBezTo>
                      <a:pt x="4603" y="5791"/>
                      <a:pt x="5934" y="7232"/>
                      <a:pt x="3462" y="7591"/>
                    </a:cubicBezTo>
                    <a:cubicBezTo>
                      <a:pt x="2541" y="7717"/>
                      <a:pt x="1205" y="7868"/>
                      <a:pt x="870" y="5458"/>
                    </a:cubicBezTo>
                    <a:cubicBezTo>
                      <a:pt x="555" y="3287"/>
                      <a:pt x="3317" y="1947"/>
                      <a:pt x="5480" y="1645"/>
                    </a:cubicBezTo>
                    <a:cubicBezTo>
                      <a:pt x="9497" y="1079"/>
                      <a:pt x="10714" y="2708"/>
                      <a:pt x="10890" y="3954"/>
                    </a:cubicBezTo>
                    <a:cubicBezTo>
                      <a:pt x="11382" y="7471"/>
                      <a:pt x="7927" y="7962"/>
                      <a:pt x="7964" y="8258"/>
                    </a:cubicBezTo>
                    <a:cubicBezTo>
                      <a:pt x="8002" y="8553"/>
                      <a:pt x="8090" y="8579"/>
                      <a:pt x="8305" y="8553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80" name="Google Shape;4480;p25"/>
              <p:cNvSpPr/>
              <p:nvPr/>
            </p:nvSpPr>
            <p:spPr>
              <a:xfrm>
                <a:off x="8530373" y="3891265"/>
                <a:ext cx="11890" cy="7855"/>
              </a:xfrm>
              <a:custGeom>
                <a:rect b="b" l="l" r="r" t="t"/>
                <a:pathLst>
                  <a:path extrusionOk="0" h="7855" w="11890">
                    <a:moveTo>
                      <a:pt x="9717" y="3655"/>
                    </a:moveTo>
                    <a:cubicBezTo>
                      <a:pt x="10815" y="3762"/>
                      <a:pt x="10821" y="3825"/>
                      <a:pt x="10651" y="5449"/>
                    </a:cubicBezTo>
                    <a:cubicBezTo>
                      <a:pt x="10380" y="8047"/>
                      <a:pt x="8627" y="6801"/>
                      <a:pt x="8563" y="7430"/>
                    </a:cubicBezTo>
                    <a:cubicBezTo>
                      <a:pt x="8563" y="7739"/>
                      <a:pt x="9062" y="7726"/>
                      <a:pt x="9276" y="7732"/>
                    </a:cubicBezTo>
                    <a:lnTo>
                      <a:pt x="10859" y="7852"/>
                    </a:lnTo>
                    <a:cubicBezTo>
                      <a:pt x="11010" y="7877"/>
                      <a:pt x="11153" y="7776"/>
                      <a:pt x="11178" y="7625"/>
                    </a:cubicBezTo>
                    <a:cubicBezTo>
                      <a:pt x="11179" y="7621"/>
                      <a:pt x="11180" y="7617"/>
                      <a:pt x="11180" y="7613"/>
                    </a:cubicBezTo>
                    <a:cubicBezTo>
                      <a:pt x="11306" y="6424"/>
                      <a:pt x="11338" y="5493"/>
                      <a:pt x="11445" y="4536"/>
                    </a:cubicBezTo>
                    <a:cubicBezTo>
                      <a:pt x="11660" y="2479"/>
                      <a:pt x="11824" y="1523"/>
                      <a:pt x="11887" y="969"/>
                    </a:cubicBezTo>
                    <a:cubicBezTo>
                      <a:pt x="11912" y="815"/>
                      <a:pt x="11807" y="669"/>
                      <a:pt x="11653" y="644"/>
                    </a:cubicBezTo>
                    <a:cubicBezTo>
                      <a:pt x="11649" y="643"/>
                      <a:pt x="11644" y="642"/>
                      <a:pt x="11641" y="642"/>
                    </a:cubicBezTo>
                    <a:cubicBezTo>
                      <a:pt x="11010" y="579"/>
                      <a:pt x="11357" y="2152"/>
                      <a:pt x="9919" y="2001"/>
                    </a:cubicBezTo>
                    <a:lnTo>
                      <a:pt x="2472" y="1214"/>
                    </a:lnTo>
                    <a:cubicBezTo>
                      <a:pt x="530" y="1013"/>
                      <a:pt x="1495" y="75"/>
                      <a:pt x="763" y="0"/>
                    </a:cubicBezTo>
                    <a:cubicBezTo>
                      <a:pt x="675" y="0"/>
                      <a:pt x="587" y="63"/>
                      <a:pt x="562" y="233"/>
                    </a:cubicBezTo>
                    <a:cubicBezTo>
                      <a:pt x="480" y="975"/>
                      <a:pt x="492" y="1548"/>
                      <a:pt x="442" y="1969"/>
                    </a:cubicBezTo>
                    <a:cubicBezTo>
                      <a:pt x="372" y="2636"/>
                      <a:pt x="227" y="3435"/>
                      <a:pt x="7" y="5480"/>
                    </a:cubicBezTo>
                    <a:cubicBezTo>
                      <a:pt x="-101" y="6581"/>
                      <a:pt x="1116" y="7519"/>
                      <a:pt x="2359" y="7638"/>
                    </a:cubicBezTo>
                    <a:cubicBezTo>
                      <a:pt x="2655" y="7676"/>
                      <a:pt x="2718" y="7588"/>
                      <a:pt x="2731" y="7537"/>
                    </a:cubicBezTo>
                    <a:cubicBezTo>
                      <a:pt x="2781" y="7021"/>
                      <a:pt x="675" y="6990"/>
                      <a:pt x="1022" y="3655"/>
                    </a:cubicBezTo>
                    <a:cubicBezTo>
                      <a:pt x="1129" y="2693"/>
                      <a:pt x="1690" y="2800"/>
                      <a:pt x="2680" y="2907"/>
                    </a:cubicBezTo>
                    <a:lnTo>
                      <a:pt x="4711" y="3114"/>
                    </a:lnTo>
                    <a:cubicBezTo>
                      <a:pt x="5644" y="3221"/>
                      <a:pt x="5839" y="3184"/>
                      <a:pt x="5776" y="3800"/>
                    </a:cubicBezTo>
                    <a:lnTo>
                      <a:pt x="5669" y="4794"/>
                    </a:lnTo>
                    <a:cubicBezTo>
                      <a:pt x="5524" y="6197"/>
                      <a:pt x="3872" y="5644"/>
                      <a:pt x="3828" y="6053"/>
                    </a:cubicBezTo>
                    <a:cubicBezTo>
                      <a:pt x="3796" y="6380"/>
                      <a:pt x="4370" y="6355"/>
                      <a:pt x="4585" y="6361"/>
                    </a:cubicBezTo>
                    <a:lnTo>
                      <a:pt x="7428" y="6562"/>
                    </a:lnTo>
                    <a:cubicBezTo>
                      <a:pt x="7864" y="6594"/>
                      <a:pt x="7845" y="6443"/>
                      <a:pt x="7857" y="6348"/>
                    </a:cubicBezTo>
                    <a:cubicBezTo>
                      <a:pt x="7857" y="6084"/>
                      <a:pt x="6420" y="5889"/>
                      <a:pt x="6539" y="4731"/>
                    </a:cubicBezTo>
                    <a:lnTo>
                      <a:pt x="6634" y="3882"/>
                    </a:lnTo>
                    <a:cubicBezTo>
                      <a:pt x="6697" y="3309"/>
                      <a:pt x="6804" y="3316"/>
                      <a:pt x="7491" y="3391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81" name="Google Shape;4481;p25"/>
              <p:cNvSpPr/>
              <p:nvPr/>
            </p:nvSpPr>
            <p:spPr>
              <a:xfrm>
                <a:off x="8529304" y="3899573"/>
                <a:ext cx="11535" cy="7063"/>
              </a:xfrm>
              <a:custGeom>
                <a:rect b="b" l="l" r="r" t="t"/>
                <a:pathLst>
                  <a:path extrusionOk="0" h="7063" w="11535">
                    <a:moveTo>
                      <a:pt x="1751" y="3"/>
                    </a:moveTo>
                    <a:cubicBezTo>
                      <a:pt x="1360" y="3"/>
                      <a:pt x="1233" y="-47"/>
                      <a:pt x="1076" y="273"/>
                    </a:cubicBezTo>
                    <a:cubicBezTo>
                      <a:pt x="639" y="936"/>
                      <a:pt x="298" y="1656"/>
                      <a:pt x="61" y="2413"/>
                    </a:cubicBezTo>
                    <a:cubicBezTo>
                      <a:pt x="-286" y="4149"/>
                      <a:pt x="880" y="5634"/>
                      <a:pt x="2942" y="6043"/>
                    </a:cubicBezTo>
                    <a:cubicBezTo>
                      <a:pt x="5004" y="6452"/>
                      <a:pt x="5774" y="5684"/>
                      <a:pt x="6789" y="4407"/>
                    </a:cubicBezTo>
                    <a:cubicBezTo>
                      <a:pt x="8050" y="2809"/>
                      <a:pt x="8409" y="2117"/>
                      <a:pt x="9475" y="2324"/>
                    </a:cubicBezTo>
                    <a:cubicBezTo>
                      <a:pt x="10292" y="2375"/>
                      <a:pt x="10912" y="3078"/>
                      <a:pt x="10861" y="3893"/>
                    </a:cubicBezTo>
                    <a:cubicBezTo>
                      <a:pt x="10857" y="3967"/>
                      <a:pt x="10846" y="4040"/>
                      <a:pt x="10831" y="4111"/>
                    </a:cubicBezTo>
                    <a:cubicBezTo>
                      <a:pt x="10383" y="6401"/>
                      <a:pt x="7419" y="5999"/>
                      <a:pt x="7369" y="6339"/>
                    </a:cubicBezTo>
                    <a:cubicBezTo>
                      <a:pt x="7318" y="6678"/>
                      <a:pt x="7495" y="6703"/>
                      <a:pt x="7842" y="6741"/>
                    </a:cubicBezTo>
                    <a:lnTo>
                      <a:pt x="9967" y="7006"/>
                    </a:lnTo>
                    <a:cubicBezTo>
                      <a:pt x="10339" y="7050"/>
                      <a:pt x="10597" y="7138"/>
                      <a:pt x="10597" y="6936"/>
                    </a:cubicBezTo>
                    <a:cubicBezTo>
                      <a:pt x="10597" y="6735"/>
                      <a:pt x="10440" y="6383"/>
                      <a:pt x="10471" y="6213"/>
                    </a:cubicBezTo>
                    <a:cubicBezTo>
                      <a:pt x="10547" y="5810"/>
                      <a:pt x="11272" y="5370"/>
                      <a:pt x="11487" y="4287"/>
                    </a:cubicBezTo>
                    <a:cubicBezTo>
                      <a:pt x="11789" y="2733"/>
                      <a:pt x="10673" y="1418"/>
                      <a:pt x="8870" y="1066"/>
                    </a:cubicBezTo>
                    <a:cubicBezTo>
                      <a:pt x="7211" y="745"/>
                      <a:pt x="6448" y="1406"/>
                      <a:pt x="5635" y="2431"/>
                    </a:cubicBezTo>
                    <a:cubicBezTo>
                      <a:pt x="4096" y="4357"/>
                      <a:pt x="3743" y="5156"/>
                      <a:pt x="2400" y="4892"/>
                    </a:cubicBezTo>
                    <a:cubicBezTo>
                      <a:pt x="1361" y="4778"/>
                      <a:pt x="612" y="3845"/>
                      <a:pt x="726" y="2809"/>
                    </a:cubicBezTo>
                    <a:cubicBezTo>
                      <a:pt x="732" y="2761"/>
                      <a:pt x="739" y="2712"/>
                      <a:pt x="748" y="2664"/>
                    </a:cubicBezTo>
                    <a:cubicBezTo>
                      <a:pt x="1025" y="1198"/>
                      <a:pt x="2640" y="651"/>
                      <a:pt x="4216" y="519"/>
                    </a:cubicBezTo>
                    <a:cubicBezTo>
                      <a:pt x="4424" y="519"/>
                      <a:pt x="4569" y="519"/>
                      <a:pt x="4613" y="292"/>
                    </a:cubicBezTo>
                    <a:cubicBezTo>
                      <a:pt x="4683" y="-41"/>
                      <a:pt x="4197" y="9"/>
                      <a:pt x="3983" y="9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82" name="Google Shape;4482;p25"/>
              <p:cNvSpPr/>
              <p:nvPr/>
            </p:nvSpPr>
            <p:spPr>
              <a:xfrm>
                <a:off x="8527437" y="3906362"/>
                <a:ext cx="11421" cy="8107"/>
              </a:xfrm>
              <a:custGeom>
                <a:rect b="b" l="l" r="r" t="t"/>
                <a:pathLst>
                  <a:path extrusionOk="0" h="8107" w="11421">
                    <a:moveTo>
                      <a:pt x="2110" y="47"/>
                    </a:moveTo>
                    <a:cubicBezTo>
                      <a:pt x="1719" y="-16"/>
                      <a:pt x="1606" y="-60"/>
                      <a:pt x="1410" y="223"/>
                    </a:cubicBezTo>
                    <a:cubicBezTo>
                      <a:pt x="902" y="833"/>
                      <a:pt x="478" y="1508"/>
                      <a:pt x="149" y="2230"/>
                    </a:cubicBezTo>
                    <a:cubicBezTo>
                      <a:pt x="-393" y="3916"/>
                      <a:pt x="572" y="5533"/>
                      <a:pt x="2564" y="6187"/>
                    </a:cubicBezTo>
                    <a:cubicBezTo>
                      <a:pt x="4557" y="6842"/>
                      <a:pt x="5433" y="6187"/>
                      <a:pt x="6594" y="5030"/>
                    </a:cubicBezTo>
                    <a:cubicBezTo>
                      <a:pt x="8050" y="3595"/>
                      <a:pt x="8485" y="2953"/>
                      <a:pt x="9501" y="3287"/>
                    </a:cubicBezTo>
                    <a:cubicBezTo>
                      <a:pt x="10309" y="3434"/>
                      <a:pt x="10846" y="4206"/>
                      <a:pt x="10699" y="5013"/>
                    </a:cubicBezTo>
                    <a:cubicBezTo>
                      <a:pt x="10685" y="5087"/>
                      <a:pt x="10667" y="5160"/>
                      <a:pt x="10642" y="5231"/>
                    </a:cubicBezTo>
                    <a:cubicBezTo>
                      <a:pt x="9917" y="7446"/>
                      <a:pt x="7022" y="6716"/>
                      <a:pt x="6922" y="7012"/>
                    </a:cubicBezTo>
                    <a:cubicBezTo>
                      <a:pt x="6821" y="7307"/>
                      <a:pt x="6997" y="7395"/>
                      <a:pt x="7344" y="7477"/>
                    </a:cubicBezTo>
                    <a:lnTo>
                      <a:pt x="9431" y="7999"/>
                    </a:lnTo>
                    <a:cubicBezTo>
                      <a:pt x="9791" y="8081"/>
                      <a:pt x="10005" y="8194"/>
                      <a:pt x="10062" y="7999"/>
                    </a:cubicBezTo>
                    <a:cubicBezTo>
                      <a:pt x="10119" y="7804"/>
                      <a:pt x="9980" y="7433"/>
                      <a:pt x="10030" y="7263"/>
                    </a:cubicBezTo>
                    <a:cubicBezTo>
                      <a:pt x="10156" y="6879"/>
                      <a:pt x="10926" y="6533"/>
                      <a:pt x="11291" y="5476"/>
                    </a:cubicBezTo>
                    <a:cubicBezTo>
                      <a:pt x="11783" y="3973"/>
                      <a:pt x="10837" y="2526"/>
                      <a:pt x="9084" y="1959"/>
                    </a:cubicBezTo>
                    <a:cubicBezTo>
                      <a:pt x="7489" y="1437"/>
                      <a:pt x="6644" y="2003"/>
                      <a:pt x="5711" y="2935"/>
                    </a:cubicBezTo>
                    <a:cubicBezTo>
                      <a:pt x="3952" y="4646"/>
                      <a:pt x="3491" y="5388"/>
                      <a:pt x="2192" y="4967"/>
                    </a:cubicBezTo>
                    <a:cubicBezTo>
                      <a:pt x="1176" y="4726"/>
                      <a:pt x="547" y="3709"/>
                      <a:pt x="787" y="2695"/>
                    </a:cubicBezTo>
                    <a:cubicBezTo>
                      <a:pt x="798" y="2651"/>
                      <a:pt x="810" y="2607"/>
                      <a:pt x="824" y="2563"/>
                    </a:cubicBezTo>
                    <a:cubicBezTo>
                      <a:pt x="1291" y="1141"/>
                      <a:pt x="2936" y="795"/>
                      <a:pt x="4532" y="858"/>
                    </a:cubicBezTo>
                    <a:cubicBezTo>
                      <a:pt x="4746" y="858"/>
                      <a:pt x="4891" y="858"/>
                      <a:pt x="4954" y="676"/>
                    </a:cubicBezTo>
                    <a:cubicBezTo>
                      <a:pt x="5061" y="355"/>
                      <a:pt x="4582" y="342"/>
                      <a:pt x="4355" y="311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83" name="Google Shape;4483;p25"/>
              <p:cNvSpPr/>
              <p:nvPr/>
            </p:nvSpPr>
            <p:spPr>
              <a:xfrm>
                <a:off x="8525039" y="3912196"/>
                <a:ext cx="12138" cy="7185"/>
              </a:xfrm>
              <a:custGeom>
                <a:rect b="b" l="l" r="r" t="t"/>
                <a:pathLst>
                  <a:path extrusionOk="0" h="7185" w="12138">
                    <a:moveTo>
                      <a:pt x="9503" y="5702"/>
                    </a:moveTo>
                    <a:cubicBezTo>
                      <a:pt x="10934" y="6218"/>
                      <a:pt x="10045" y="6960"/>
                      <a:pt x="10556" y="7162"/>
                    </a:cubicBezTo>
                    <a:cubicBezTo>
                      <a:pt x="10739" y="7231"/>
                      <a:pt x="10789" y="7162"/>
                      <a:pt x="10934" y="6790"/>
                    </a:cubicBezTo>
                    <a:cubicBezTo>
                      <a:pt x="11187" y="6067"/>
                      <a:pt x="11294" y="5595"/>
                      <a:pt x="11464" y="5136"/>
                    </a:cubicBezTo>
                    <a:cubicBezTo>
                      <a:pt x="11634" y="4676"/>
                      <a:pt x="11868" y="4217"/>
                      <a:pt x="12051" y="3720"/>
                    </a:cubicBezTo>
                    <a:cubicBezTo>
                      <a:pt x="12095" y="3607"/>
                      <a:pt x="12252" y="3311"/>
                      <a:pt x="11994" y="3217"/>
                    </a:cubicBezTo>
                    <a:cubicBezTo>
                      <a:pt x="11464" y="3022"/>
                      <a:pt x="11363" y="4607"/>
                      <a:pt x="9995" y="4110"/>
                    </a:cubicBezTo>
                    <a:lnTo>
                      <a:pt x="2781" y="1493"/>
                    </a:lnTo>
                    <a:cubicBezTo>
                      <a:pt x="1343" y="971"/>
                      <a:pt x="2069" y="234"/>
                      <a:pt x="1520" y="8"/>
                    </a:cubicBezTo>
                    <a:cubicBezTo>
                      <a:pt x="1444" y="8"/>
                      <a:pt x="1324" y="-36"/>
                      <a:pt x="1287" y="83"/>
                    </a:cubicBezTo>
                    <a:cubicBezTo>
                      <a:pt x="1173" y="411"/>
                      <a:pt x="1028" y="977"/>
                      <a:pt x="826" y="1524"/>
                    </a:cubicBezTo>
                    <a:cubicBezTo>
                      <a:pt x="473" y="2518"/>
                      <a:pt x="240" y="2965"/>
                      <a:pt x="70" y="3412"/>
                    </a:cubicBezTo>
                    <a:cubicBezTo>
                      <a:pt x="-44" y="3701"/>
                      <a:pt x="-19" y="3846"/>
                      <a:pt x="145" y="3896"/>
                    </a:cubicBezTo>
                    <a:cubicBezTo>
                      <a:pt x="625" y="4079"/>
                      <a:pt x="454" y="2399"/>
                      <a:pt x="2302" y="3072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84" name="Google Shape;4484;p25"/>
              <p:cNvSpPr/>
              <p:nvPr/>
            </p:nvSpPr>
            <p:spPr>
              <a:xfrm>
                <a:off x="8522954" y="3917294"/>
                <a:ext cx="11395" cy="10246"/>
              </a:xfrm>
              <a:custGeom>
                <a:rect b="b" l="l" r="r" t="t"/>
                <a:pathLst>
                  <a:path extrusionOk="0" h="10246" w="11395">
                    <a:moveTo>
                      <a:pt x="7010" y="453"/>
                    </a:moveTo>
                    <a:cubicBezTo>
                      <a:pt x="3952" y="-655"/>
                      <a:pt x="1291" y="314"/>
                      <a:pt x="358" y="2875"/>
                    </a:cubicBezTo>
                    <a:cubicBezTo>
                      <a:pt x="-1112" y="6927"/>
                      <a:pt x="2287" y="9041"/>
                      <a:pt x="4393" y="9796"/>
                    </a:cubicBezTo>
                    <a:cubicBezTo>
                      <a:pt x="7584" y="10953"/>
                      <a:pt x="10213" y="9796"/>
                      <a:pt x="11090" y="7279"/>
                    </a:cubicBezTo>
                    <a:cubicBezTo>
                      <a:pt x="12168" y="4240"/>
                      <a:pt x="10295" y="1648"/>
                      <a:pt x="7010" y="453"/>
                    </a:cubicBezTo>
                    <a:close/>
                    <a:moveTo>
                      <a:pt x="10573" y="6669"/>
                    </a:moveTo>
                    <a:cubicBezTo>
                      <a:pt x="10012" y="8317"/>
                      <a:pt x="7704" y="9236"/>
                      <a:pt x="4374" y="8028"/>
                    </a:cubicBezTo>
                    <a:cubicBezTo>
                      <a:pt x="1852" y="7122"/>
                      <a:pt x="118" y="5675"/>
                      <a:pt x="875" y="3473"/>
                    </a:cubicBezTo>
                    <a:cubicBezTo>
                      <a:pt x="1631" y="1270"/>
                      <a:pt x="5099" y="1522"/>
                      <a:pt x="7288" y="2328"/>
                    </a:cubicBezTo>
                    <a:cubicBezTo>
                      <a:pt x="9476" y="3133"/>
                      <a:pt x="11317" y="4504"/>
                      <a:pt x="10573" y="6644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85" name="Google Shape;4485;p25"/>
              <p:cNvSpPr/>
              <p:nvPr/>
            </p:nvSpPr>
            <p:spPr>
              <a:xfrm>
                <a:off x="8364332" y="3836043"/>
                <a:ext cx="183434" cy="124746"/>
              </a:xfrm>
              <a:custGeom>
                <a:rect b="b" l="l" r="r" t="t"/>
                <a:pathLst>
                  <a:path extrusionOk="0" h="124746" w="183434">
                    <a:moveTo>
                      <a:pt x="48516" y="116742"/>
                    </a:moveTo>
                    <a:cubicBezTo>
                      <a:pt x="48141" y="115473"/>
                      <a:pt x="47596" y="114260"/>
                      <a:pt x="46895" y="113137"/>
                    </a:cubicBezTo>
                    <a:cubicBezTo>
                      <a:pt x="45495" y="110813"/>
                      <a:pt x="43902" y="108609"/>
                      <a:pt x="42134" y="106549"/>
                    </a:cubicBezTo>
                    <a:lnTo>
                      <a:pt x="41642" y="105920"/>
                    </a:lnTo>
                    <a:lnTo>
                      <a:pt x="44266" y="102995"/>
                    </a:lnTo>
                    <a:lnTo>
                      <a:pt x="44530" y="102693"/>
                    </a:lnTo>
                    <a:lnTo>
                      <a:pt x="45161" y="102303"/>
                    </a:lnTo>
                    <a:lnTo>
                      <a:pt x="45048" y="102139"/>
                    </a:lnTo>
                    <a:lnTo>
                      <a:pt x="45048" y="102139"/>
                    </a:lnTo>
                    <a:lnTo>
                      <a:pt x="45048" y="102139"/>
                    </a:lnTo>
                    <a:lnTo>
                      <a:pt x="43717" y="100126"/>
                    </a:lnTo>
                    <a:cubicBezTo>
                      <a:pt x="42043" y="97785"/>
                      <a:pt x="40581" y="95301"/>
                      <a:pt x="39347" y="92701"/>
                    </a:cubicBezTo>
                    <a:cubicBezTo>
                      <a:pt x="37479" y="88770"/>
                      <a:pt x="36017" y="84659"/>
                      <a:pt x="34984" y="80433"/>
                    </a:cubicBezTo>
                    <a:lnTo>
                      <a:pt x="34933" y="80433"/>
                    </a:lnTo>
                    <a:lnTo>
                      <a:pt x="34933" y="80357"/>
                    </a:lnTo>
                    <a:lnTo>
                      <a:pt x="33268" y="80779"/>
                    </a:lnTo>
                    <a:lnTo>
                      <a:pt x="29233" y="81785"/>
                    </a:lnTo>
                    <a:cubicBezTo>
                      <a:pt x="22713" y="65112"/>
                      <a:pt x="20890" y="50296"/>
                      <a:pt x="23785" y="37115"/>
                    </a:cubicBezTo>
                    <a:lnTo>
                      <a:pt x="33117" y="41103"/>
                    </a:lnTo>
                    <a:lnTo>
                      <a:pt x="34208" y="41569"/>
                    </a:lnTo>
                    <a:lnTo>
                      <a:pt x="34511" y="40424"/>
                    </a:lnTo>
                    <a:lnTo>
                      <a:pt x="38862" y="23927"/>
                    </a:lnTo>
                    <a:lnTo>
                      <a:pt x="39253" y="23436"/>
                    </a:lnTo>
                    <a:lnTo>
                      <a:pt x="39019" y="23311"/>
                    </a:lnTo>
                    <a:lnTo>
                      <a:pt x="39019" y="23311"/>
                    </a:lnTo>
                    <a:lnTo>
                      <a:pt x="38981" y="23311"/>
                    </a:lnTo>
                    <a:lnTo>
                      <a:pt x="38149" y="22883"/>
                    </a:lnTo>
                    <a:lnTo>
                      <a:pt x="34044" y="20756"/>
                    </a:lnTo>
                    <a:lnTo>
                      <a:pt x="35791" y="12892"/>
                    </a:lnTo>
                    <a:lnTo>
                      <a:pt x="36365" y="12193"/>
                    </a:lnTo>
                    <a:lnTo>
                      <a:pt x="35394" y="11564"/>
                    </a:lnTo>
                    <a:lnTo>
                      <a:pt x="17334" y="31"/>
                    </a:lnTo>
                    <a:lnTo>
                      <a:pt x="16785" y="893"/>
                    </a:lnTo>
                    <a:lnTo>
                      <a:pt x="15947" y="302"/>
                    </a:lnTo>
                    <a:cubicBezTo>
                      <a:pt x="6167" y="14131"/>
                      <a:pt x="504" y="31395"/>
                      <a:pt x="44" y="48886"/>
                    </a:cubicBezTo>
                    <a:cubicBezTo>
                      <a:pt x="-527" y="66806"/>
                      <a:pt x="4500" y="84459"/>
                      <a:pt x="14427" y="99402"/>
                    </a:cubicBezTo>
                    <a:lnTo>
                      <a:pt x="14969" y="100214"/>
                    </a:lnTo>
                    <a:lnTo>
                      <a:pt x="15808" y="99710"/>
                    </a:lnTo>
                    <a:lnTo>
                      <a:pt x="21483" y="96250"/>
                    </a:lnTo>
                    <a:cubicBezTo>
                      <a:pt x="21868" y="97087"/>
                      <a:pt x="22618" y="98660"/>
                      <a:pt x="23261" y="99761"/>
                    </a:cubicBezTo>
                    <a:cubicBezTo>
                      <a:pt x="23582" y="100290"/>
                      <a:pt x="23929" y="100802"/>
                      <a:pt x="24302" y="101296"/>
                    </a:cubicBezTo>
                    <a:lnTo>
                      <a:pt x="19068" y="104693"/>
                    </a:lnTo>
                    <a:lnTo>
                      <a:pt x="19623" y="105549"/>
                    </a:lnTo>
                    <a:lnTo>
                      <a:pt x="18746" y="106078"/>
                    </a:lnTo>
                    <a:lnTo>
                      <a:pt x="19327" y="107053"/>
                    </a:lnTo>
                    <a:cubicBezTo>
                      <a:pt x="22952" y="113061"/>
                      <a:pt x="31270" y="127174"/>
                      <a:pt x="39662" y="124386"/>
                    </a:cubicBezTo>
                    <a:cubicBezTo>
                      <a:pt x="41709" y="123650"/>
                      <a:pt x="43585" y="122510"/>
                      <a:pt x="45180" y="121033"/>
                    </a:cubicBezTo>
                    <a:cubicBezTo>
                      <a:pt x="46169" y="120178"/>
                      <a:pt x="47222" y="119401"/>
                      <a:pt x="48333" y="118711"/>
                    </a:cubicBezTo>
                    <a:lnTo>
                      <a:pt x="49045" y="118290"/>
                    </a:lnTo>
                    <a:cubicBezTo>
                      <a:pt x="49045" y="118290"/>
                      <a:pt x="48774" y="117503"/>
                      <a:pt x="48774" y="117503"/>
                    </a:cubicBezTo>
                    <a:close/>
                    <a:moveTo>
                      <a:pt x="40394" y="104253"/>
                    </a:moveTo>
                    <a:cubicBezTo>
                      <a:pt x="39227" y="102642"/>
                      <a:pt x="38010" y="100805"/>
                      <a:pt x="36907" y="99006"/>
                    </a:cubicBezTo>
                    <a:lnTo>
                      <a:pt x="41951" y="102498"/>
                    </a:lnTo>
                    <a:close/>
                    <a:moveTo>
                      <a:pt x="32152" y="83176"/>
                    </a:moveTo>
                    <a:lnTo>
                      <a:pt x="31276" y="86636"/>
                    </a:lnTo>
                    <a:cubicBezTo>
                      <a:pt x="30847" y="85655"/>
                      <a:pt x="30437" y="84673"/>
                      <a:pt x="30015" y="83704"/>
                    </a:cubicBezTo>
                    <a:close/>
                    <a:moveTo>
                      <a:pt x="32878" y="38750"/>
                    </a:moveTo>
                    <a:lnTo>
                      <a:pt x="24308" y="35082"/>
                    </a:lnTo>
                    <a:cubicBezTo>
                      <a:pt x="24466" y="34497"/>
                      <a:pt x="24617" y="33906"/>
                      <a:pt x="24794" y="33321"/>
                    </a:cubicBezTo>
                    <a:lnTo>
                      <a:pt x="30191" y="33950"/>
                    </a:lnTo>
                    <a:lnTo>
                      <a:pt x="30759" y="34013"/>
                    </a:lnTo>
                    <a:lnTo>
                      <a:pt x="31112" y="33572"/>
                    </a:lnTo>
                    <a:lnTo>
                      <a:pt x="35753" y="27803"/>
                    </a:lnTo>
                    <a:close/>
                    <a:moveTo>
                      <a:pt x="25424" y="31339"/>
                    </a:moveTo>
                    <a:cubicBezTo>
                      <a:pt x="27192" y="26160"/>
                      <a:pt x="29700" y="21262"/>
                      <a:pt x="32871" y="16799"/>
                    </a:cubicBezTo>
                    <a:lnTo>
                      <a:pt x="29517" y="31861"/>
                    </a:lnTo>
                    <a:close/>
                    <a:moveTo>
                      <a:pt x="36144" y="24091"/>
                    </a:moveTo>
                    <a:lnTo>
                      <a:pt x="32272" y="28898"/>
                    </a:lnTo>
                    <a:lnTo>
                      <a:pt x="33634" y="22788"/>
                    </a:lnTo>
                    <a:close/>
                    <a:moveTo>
                      <a:pt x="15600" y="97464"/>
                    </a:moveTo>
                    <a:cubicBezTo>
                      <a:pt x="6261" y="83042"/>
                      <a:pt x="1548" y="66124"/>
                      <a:pt x="2087" y="48962"/>
                    </a:cubicBezTo>
                    <a:cubicBezTo>
                      <a:pt x="2503" y="32283"/>
                      <a:pt x="7719" y="16075"/>
                      <a:pt x="17113" y="2271"/>
                    </a:cubicBezTo>
                    <a:lnTo>
                      <a:pt x="33388" y="12665"/>
                    </a:lnTo>
                    <a:cubicBezTo>
                      <a:pt x="17321" y="33050"/>
                      <a:pt x="16199" y="57965"/>
                      <a:pt x="29977" y="88757"/>
                    </a:cubicBezTo>
                    <a:close/>
                    <a:moveTo>
                      <a:pt x="23274" y="95206"/>
                    </a:moveTo>
                    <a:lnTo>
                      <a:pt x="31780" y="90040"/>
                    </a:lnTo>
                    <a:lnTo>
                      <a:pt x="32556" y="89568"/>
                    </a:lnTo>
                    <a:lnTo>
                      <a:pt x="32512" y="89474"/>
                    </a:lnTo>
                    <a:lnTo>
                      <a:pt x="32638" y="89505"/>
                    </a:lnTo>
                    <a:lnTo>
                      <a:pt x="33950" y="84340"/>
                    </a:lnTo>
                    <a:cubicBezTo>
                      <a:pt x="34888" y="87503"/>
                      <a:pt x="36079" y="90585"/>
                      <a:pt x="37512" y="93557"/>
                    </a:cubicBezTo>
                    <a:cubicBezTo>
                      <a:pt x="38380" y="95448"/>
                      <a:pt x="39386" y="97274"/>
                      <a:pt x="40520" y="99018"/>
                    </a:cubicBezTo>
                    <a:lnTo>
                      <a:pt x="34687" y="94998"/>
                    </a:lnTo>
                    <a:lnTo>
                      <a:pt x="34649" y="95048"/>
                    </a:lnTo>
                    <a:lnTo>
                      <a:pt x="34479" y="94734"/>
                    </a:lnTo>
                    <a:lnTo>
                      <a:pt x="33546" y="95363"/>
                    </a:lnTo>
                    <a:lnTo>
                      <a:pt x="26055" y="100226"/>
                    </a:lnTo>
                    <a:cubicBezTo>
                      <a:pt x="25714" y="99761"/>
                      <a:pt x="25323" y="99220"/>
                      <a:pt x="25058" y="98767"/>
                    </a:cubicBezTo>
                    <a:cubicBezTo>
                      <a:pt x="24403" y="97628"/>
                      <a:pt x="23583" y="95917"/>
                      <a:pt x="23274" y="95206"/>
                    </a:cubicBezTo>
                    <a:close/>
                    <a:moveTo>
                      <a:pt x="43875" y="119447"/>
                    </a:moveTo>
                    <a:cubicBezTo>
                      <a:pt x="42474" y="120762"/>
                      <a:pt x="40820" y="121778"/>
                      <a:pt x="39013" y="122436"/>
                    </a:cubicBezTo>
                    <a:cubicBezTo>
                      <a:pt x="32190" y="124713"/>
                      <a:pt x="24150" y="111142"/>
                      <a:pt x="21124" y="106034"/>
                    </a:cubicBezTo>
                    <a:lnTo>
                      <a:pt x="21035" y="105889"/>
                    </a:lnTo>
                    <a:lnTo>
                      <a:pt x="33735" y="97647"/>
                    </a:lnTo>
                    <a:cubicBezTo>
                      <a:pt x="35737" y="101210"/>
                      <a:pt x="38012" y="104613"/>
                      <a:pt x="40539" y="107827"/>
                    </a:cubicBezTo>
                    <a:cubicBezTo>
                      <a:pt x="42255" y="109819"/>
                      <a:pt x="43800" y="111954"/>
                      <a:pt x="45155" y="114206"/>
                    </a:cubicBezTo>
                    <a:cubicBezTo>
                      <a:pt x="45768" y="115200"/>
                      <a:pt x="46245" y="116270"/>
                      <a:pt x="46574" y="117390"/>
                    </a:cubicBezTo>
                    <a:lnTo>
                      <a:pt x="46574" y="117390"/>
                    </a:lnTo>
                    <a:cubicBezTo>
                      <a:pt x="45637" y="118025"/>
                      <a:pt x="44735" y="118712"/>
                      <a:pt x="43875" y="119447"/>
                    </a:cubicBezTo>
                    <a:close/>
                    <a:moveTo>
                      <a:pt x="183395" y="48886"/>
                    </a:moveTo>
                    <a:cubicBezTo>
                      <a:pt x="182941" y="31377"/>
                      <a:pt x="177272" y="14112"/>
                      <a:pt x="167448" y="271"/>
                    </a:cubicBezTo>
                    <a:lnTo>
                      <a:pt x="166609" y="862"/>
                    </a:lnTo>
                    <a:lnTo>
                      <a:pt x="166061" y="0"/>
                    </a:lnTo>
                    <a:lnTo>
                      <a:pt x="147995" y="11545"/>
                    </a:lnTo>
                    <a:lnTo>
                      <a:pt x="147030" y="12174"/>
                    </a:lnTo>
                    <a:lnTo>
                      <a:pt x="147604" y="12873"/>
                    </a:lnTo>
                    <a:lnTo>
                      <a:pt x="149350" y="20731"/>
                    </a:lnTo>
                    <a:lnTo>
                      <a:pt x="145245" y="22864"/>
                    </a:lnTo>
                    <a:lnTo>
                      <a:pt x="144419" y="23292"/>
                    </a:lnTo>
                    <a:lnTo>
                      <a:pt x="144363" y="23292"/>
                    </a:lnTo>
                    <a:lnTo>
                      <a:pt x="144363" y="23292"/>
                    </a:lnTo>
                    <a:lnTo>
                      <a:pt x="144142" y="23411"/>
                    </a:lnTo>
                    <a:lnTo>
                      <a:pt x="144520" y="23889"/>
                    </a:lnTo>
                    <a:lnTo>
                      <a:pt x="148884" y="40399"/>
                    </a:lnTo>
                    <a:lnTo>
                      <a:pt x="149186" y="41544"/>
                    </a:lnTo>
                    <a:lnTo>
                      <a:pt x="150277" y="41078"/>
                    </a:lnTo>
                    <a:lnTo>
                      <a:pt x="159610" y="37089"/>
                    </a:lnTo>
                    <a:cubicBezTo>
                      <a:pt x="162504" y="50302"/>
                      <a:pt x="160688" y="65106"/>
                      <a:pt x="154162" y="81760"/>
                    </a:cubicBezTo>
                    <a:lnTo>
                      <a:pt x="150120" y="80754"/>
                    </a:lnTo>
                    <a:lnTo>
                      <a:pt x="148436" y="80345"/>
                    </a:lnTo>
                    <a:lnTo>
                      <a:pt x="148436" y="80420"/>
                    </a:lnTo>
                    <a:lnTo>
                      <a:pt x="148386" y="80420"/>
                    </a:lnTo>
                    <a:cubicBezTo>
                      <a:pt x="147350" y="84646"/>
                      <a:pt x="145888" y="88757"/>
                      <a:pt x="144022" y="92689"/>
                    </a:cubicBezTo>
                    <a:cubicBezTo>
                      <a:pt x="142786" y="95314"/>
                      <a:pt x="141321" y="97825"/>
                      <a:pt x="139646" y="100195"/>
                    </a:cubicBezTo>
                    <a:lnTo>
                      <a:pt x="138259" y="102296"/>
                    </a:lnTo>
                    <a:lnTo>
                      <a:pt x="138353" y="102353"/>
                    </a:lnTo>
                    <a:lnTo>
                      <a:pt x="138278" y="102397"/>
                    </a:lnTo>
                    <a:lnTo>
                      <a:pt x="139129" y="103353"/>
                    </a:lnTo>
                    <a:lnTo>
                      <a:pt x="141613" y="106122"/>
                    </a:lnTo>
                    <a:lnTo>
                      <a:pt x="141203" y="106631"/>
                    </a:lnTo>
                    <a:cubicBezTo>
                      <a:pt x="139968" y="108263"/>
                      <a:pt x="138590" y="109784"/>
                      <a:pt x="137086" y="111174"/>
                    </a:cubicBezTo>
                    <a:lnTo>
                      <a:pt x="135825" y="112369"/>
                    </a:lnTo>
                    <a:cubicBezTo>
                      <a:pt x="134015" y="113753"/>
                      <a:pt x="132968" y="115578"/>
                      <a:pt x="133157" y="117031"/>
                    </a:cubicBezTo>
                    <a:cubicBezTo>
                      <a:pt x="133275" y="117896"/>
                      <a:pt x="133866" y="118624"/>
                      <a:pt x="134690" y="118919"/>
                    </a:cubicBezTo>
                    <a:cubicBezTo>
                      <a:pt x="135715" y="119361"/>
                      <a:pt x="136768" y="119736"/>
                      <a:pt x="137843" y="120039"/>
                    </a:cubicBezTo>
                    <a:cubicBezTo>
                      <a:pt x="138185" y="120127"/>
                      <a:pt x="138522" y="120236"/>
                      <a:pt x="138851" y="120366"/>
                    </a:cubicBezTo>
                    <a:lnTo>
                      <a:pt x="138959" y="120404"/>
                    </a:lnTo>
                    <a:lnTo>
                      <a:pt x="139072" y="120404"/>
                    </a:lnTo>
                    <a:lnTo>
                      <a:pt x="141172" y="120712"/>
                    </a:lnTo>
                    <a:cubicBezTo>
                      <a:pt x="144470" y="121222"/>
                      <a:pt x="145050" y="121240"/>
                      <a:pt x="149161" y="120007"/>
                    </a:cubicBezTo>
                    <a:cubicBezTo>
                      <a:pt x="156911" y="117692"/>
                      <a:pt x="161502" y="107625"/>
                      <a:pt x="161621" y="106952"/>
                    </a:cubicBezTo>
                    <a:lnTo>
                      <a:pt x="160612" y="106782"/>
                    </a:lnTo>
                    <a:lnTo>
                      <a:pt x="161148" y="105908"/>
                    </a:lnTo>
                    <a:lnTo>
                      <a:pt x="157472" y="103668"/>
                    </a:lnTo>
                    <a:cubicBezTo>
                      <a:pt x="158229" y="102598"/>
                      <a:pt x="159332" y="101000"/>
                      <a:pt x="160102" y="99736"/>
                    </a:cubicBezTo>
                    <a:cubicBezTo>
                      <a:pt x="160764" y="98641"/>
                      <a:pt x="161508" y="97062"/>
                      <a:pt x="161892" y="96225"/>
                    </a:cubicBezTo>
                    <a:lnTo>
                      <a:pt x="167568" y="99679"/>
                    </a:lnTo>
                    <a:lnTo>
                      <a:pt x="168406" y="100182"/>
                    </a:lnTo>
                    <a:lnTo>
                      <a:pt x="168949" y="99371"/>
                    </a:lnTo>
                    <a:cubicBezTo>
                      <a:pt x="178892" y="84443"/>
                      <a:pt x="183940" y="66802"/>
                      <a:pt x="183395" y="48886"/>
                    </a:cubicBezTo>
                    <a:close/>
                    <a:moveTo>
                      <a:pt x="149811" y="22770"/>
                    </a:moveTo>
                    <a:lnTo>
                      <a:pt x="151173" y="28885"/>
                    </a:lnTo>
                    <a:lnTo>
                      <a:pt x="147301" y="24078"/>
                    </a:lnTo>
                    <a:close/>
                    <a:moveTo>
                      <a:pt x="150567" y="16748"/>
                    </a:moveTo>
                    <a:cubicBezTo>
                      <a:pt x="153740" y="21225"/>
                      <a:pt x="156248" y="26135"/>
                      <a:pt x="158014" y="31326"/>
                    </a:cubicBezTo>
                    <a:lnTo>
                      <a:pt x="153922" y="31811"/>
                    </a:lnTo>
                    <a:close/>
                    <a:moveTo>
                      <a:pt x="150567" y="38769"/>
                    </a:moveTo>
                    <a:lnTo>
                      <a:pt x="147679" y="27828"/>
                    </a:lnTo>
                    <a:lnTo>
                      <a:pt x="152333" y="33604"/>
                    </a:lnTo>
                    <a:lnTo>
                      <a:pt x="152686" y="34044"/>
                    </a:lnTo>
                    <a:lnTo>
                      <a:pt x="153247" y="33981"/>
                    </a:lnTo>
                    <a:lnTo>
                      <a:pt x="158651" y="33352"/>
                    </a:lnTo>
                    <a:cubicBezTo>
                      <a:pt x="158822" y="33937"/>
                      <a:pt x="158979" y="34529"/>
                      <a:pt x="159137" y="35114"/>
                    </a:cubicBezTo>
                    <a:close/>
                    <a:moveTo>
                      <a:pt x="153405" y="83723"/>
                    </a:moveTo>
                    <a:cubicBezTo>
                      <a:pt x="153010" y="84697"/>
                      <a:pt x="152590" y="85674"/>
                      <a:pt x="152144" y="86655"/>
                    </a:cubicBezTo>
                    <a:lnTo>
                      <a:pt x="151274" y="83201"/>
                    </a:lnTo>
                    <a:close/>
                    <a:moveTo>
                      <a:pt x="141563" y="102969"/>
                    </a:moveTo>
                    <a:lnTo>
                      <a:pt x="145378" y="100874"/>
                    </a:lnTo>
                    <a:cubicBezTo>
                      <a:pt x="144633" y="102129"/>
                      <a:pt x="143818" y="103341"/>
                      <a:pt x="142938" y="104505"/>
                    </a:cubicBezTo>
                    <a:close/>
                    <a:moveTo>
                      <a:pt x="159364" y="107254"/>
                    </a:moveTo>
                    <a:cubicBezTo>
                      <a:pt x="158160" y="109771"/>
                      <a:pt x="154206" y="116446"/>
                      <a:pt x="148644" y="118120"/>
                    </a:cubicBezTo>
                    <a:cubicBezTo>
                      <a:pt x="144817" y="119259"/>
                      <a:pt x="144571" y="119221"/>
                      <a:pt x="141550" y="118749"/>
                    </a:cubicBezTo>
                    <a:lnTo>
                      <a:pt x="139532" y="118453"/>
                    </a:lnTo>
                    <a:cubicBezTo>
                      <a:pt x="139177" y="118318"/>
                      <a:pt x="138815" y="118202"/>
                      <a:pt x="138448" y="118107"/>
                    </a:cubicBezTo>
                    <a:cubicBezTo>
                      <a:pt x="137446" y="117822"/>
                      <a:pt x="136465" y="117471"/>
                      <a:pt x="135509" y="117057"/>
                    </a:cubicBezTo>
                    <a:cubicBezTo>
                      <a:pt x="135270" y="116962"/>
                      <a:pt x="135257" y="116861"/>
                      <a:pt x="135245" y="116786"/>
                    </a:cubicBezTo>
                    <a:cubicBezTo>
                      <a:pt x="135169" y="116157"/>
                      <a:pt x="135875" y="114936"/>
                      <a:pt x="137187" y="113955"/>
                    </a:cubicBezTo>
                    <a:lnTo>
                      <a:pt x="137237" y="113923"/>
                    </a:lnTo>
                    <a:lnTo>
                      <a:pt x="137281" y="113879"/>
                    </a:lnTo>
                    <a:lnTo>
                      <a:pt x="138542" y="112671"/>
                    </a:lnTo>
                    <a:cubicBezTo>
                      <a:pt x="140121" y="111220"/>
                      <a:pt x="141569" y="109632"/>
                      <a:pt x="142868" y="107927"/>
                    </a:cubicBezTo>
                    <a:cubicBezTo>
                      <a:pt x="144845" y="105577"/>
                      <a:pt x="146581" y="103035"/>
                      <a:pt x="148051" y="100340"/>
                    </a:cubicBezTo>
                    <a:close/>
                    <a:moveTo>
                      <a:pt x="158393" y="98741"/>
                    </a:moveTo>
                    <a:cubicBezTo>
                      <a:pt x="157636" y="100000"/>
                      <a:pt x="156501" y="101610"/>
                      <a:pt x="155763" y="102661"/>
                    </a:cubicBezTo>
                    <a:lnTo>
                      <a:pt x="148196" y="98043"/>
                    </a:lnTo>
                    <a:lnTo>
                      <a:pt x="147339" y="97521"/>
                    </a:lnTo>
                    <a:lnTo>
                      <a:pt x="147339" y="97477"/>
                    </a:lnTo>
                    <a:lnTo>
                      <a:pt x="147307" y="97477"/>
                    </a:lnTo>
                    <a:lnTo>
                      <a:pt x="147307" y="97477"/>
                    </a:lnTo>
                    <a:lnTo>
                      <a:pt x="147307" y="97508"/>
                    </a:lnTo>
                    <a:lnTo>
                      <a:pt x="142130" y="100365"/>
                    </a:lnTo>
                    <a:cubicBezTo>
                      <a:pt x="143578" y="98204"/>
                      <a:pt x="144844" y="95927"/>
                      <a:pt x="145914" y="93557"/>
                    </a:cubicBezTo>
                    <a:cubicBezTo>
                      <a:pt x="147340" y="90584"/>
                      <a:pt x="148525" y="87502"/>
                      <a:pt x="149458" y="84340"/>
                    </a:cubicBezTo>
                    <a:lnTo>
                      <a:pt x="150769" y="89505"/>
                    </a:lnTo>
                    <a:lnTo>
                      <a:pt x="150895" y="89474"/>
                    </a:lnTo>
                    <a:lnTo>
                      <a:pt x="150851" y="89568"/>
                    </a:lnTo>
                    <a:lnTo>
                      <a:pt x="151627" y="90040"/>
                    </a:lnTo>
                    <a:lnTo>
                      <a:pt x="160158" y="95206"/>
                    </a:lnTo>
                    <a:cubicBezTo>
                      <a:pt x="159629" y="96409"/>
                      <a:pt x="159037" y="97586"/>
                      <a:pt x="158387" y="98729"/>
                    </a:cubicBezTo>
                    <a:close/>
                    <a:moveTo>
                      <a:pt x="167851" y="97483"/>
                    </a:moveTo>
                    <a:lnTo>
                      <a:pt x="153481" y="88757"/>
                    </a:lnTo>
                    <a:cubicBezTo>
                      <a:pt x="167252" y="57965"/>
                      <a:pt x="166136" y="33050"/>
                      <a:pt x="150069" y="12665"/>
                    </a:cubicBezTo>
                    <a:lnTo>
                      <a:pt x="166344" y="2271"/>
                    </a:lnTo>
                    <a:cubicBezTo>
                      <a:pt x="175739" y="16073"/>
                      <a:pt x="180953" y="32283"/>
                      <a:pt x="181365" y="48962"/>
                    </a:cubicBezTo>
                    <a:cubicBezTo>
                      <a:pt x="181903" y="66125"/>
                      <a:pt x="177184" y="83045"/>
                      <a:pt x="167839" y="97464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86" name="Google Shape;4486;p25"/>
              <p:cNvSpPr/>
              <p:nvPr/>
            </p:nvSpPr>
            <p:spPr>
              <a:xfrm>
                <a:off x="8450354" y="3828855"/>
                <a:ext cx="11924" cy="6786"/>
              </a:xfrm>
              <a:custGeom>
                <a:rect b="b" l="l" r="r" t="t"/>
                <a:pathLst>
                  <a:path extrusionOk="0" h="6786" w="11924">
                    <a:moveTo>
                      <a:pt x="11925" y="3507"/>
                    </a:moveTo>
                    <a:cubicBezTo>
                      <a:pt x="11962" y="1317"/>
                      <a:pt x="9371" y="65"/>
                      <a:pt x="6079" y="2"/>
                    </a:cubicBezTo>
                    <a:cubicBezTo>
                      <a:pt x="2788" y="-61"/>
                      <a:pt x="38" y="1110"/>
                      <a:pt x="0" y="3299"/>
                    </a:cubicBezTo>
                    <a:cubicBezTo>
                      <a:pt x="-37" y="5489"/>
                      <a:pt x="2460" y="6728"/>
                      <a:pt x="5758" y="6785"/>
                    </a:cubicBezTo>
                    <a:cubicBezTo>
                      <a:pt x="9055" y="6841"/>
                      <a:pt x="11893" y="5696"/>
                      <a:pt x="11925" y="3507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87" name="Google Shape;4487;p25"/>
              <p:cNvSpPr/>
              <p:nvPr/>
            </p:nvSpPr>
            <p:spPr>
              <a:xfrm>
                <a:off x="8423825" y="3830805"/>
                <a:ext cx="11838" cy="6970"/>
              </a:xfrm>
              <a:custGeom>
                <a:rect b="b" l="l" r="r" t="t"/>
                <a:pathLst>
                  <a:path extrusionOk="0" h="6970" w="11838">
                    <a:moveTo>
                      <a:pt x="32" y="4419"/>
                    </a:moveTo>
                    <a:cubicBezTo>
                      <a:pt x="-308" y="2261"/>
                      <a:pt x="2082" y="644"/>
                      <a:pt x="5329" y="147"/>
                    </a:cubicBezTo>
                    <a:cubicBezTo>
                      <a:pt x="8577" y="-350"/>
                      <a:pt x="11465" y="399"/>
                      <a:pt x="11805" y="2563"/>
                    </a:cubicBezTo>
                    <a:cubicBezTo>
                      <a:pt x="12146" y="4728"/>
                      <a:pt x="9850" y="6294"/>
                      <a:pt x="6590" y="6810"/>
                    </a:cubicBezTo>
                    <a:cubicBezTo>
                      <a:pt x="3330" y="7326"/>
                      <a:pt x="354" y="6609"/>
                      <a:pt x="32" y="4419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88" name="Google Shape;4488;p25"/>
              <p:cNvSpPr/>
              <p:nvPr/>
            </p:nvSpPr>
            <p:spPr>
              <a:xfrm>
                <a:off x="8375747" y="3914961"/>
                <a:ext cx="12457" cy="10769"/>
              </a:xfrm>
              <a:custGeom>
                <a:rect b="b" l="l" r="r" t="t"/>
                <a:pathLst>
                  <a:path extrusionOk="0" h="10769" w="12457">
                    <a:moveTo>
                      <a:pt x="10087" y="3881"/>
                    </a:moveTo>
                    <a:cubicBezTo>
                      <a:pt x="11713" y="3088"/>
                      <a:pt x="11732" y="4787"/>
                      <a:pt x="12268" y="4510"/>
                    </a:cubicBezTo>
                    <a:cubicBezTo>
                      <a:pt x="12565" y="4359"/>
                      <a:pt x="12451" y="4157"/>
                      <a:pt x="12338" y="3937"/>
                    </a:cubicBezTo>
                    <a:cubicBezTo>
                      <a:pt x="12104" y="3453"/>
                      <a:pt x="11859" y="3069"/>
                      <a:pt x="11449" y="2251"/>
                    </a:cubicBezTo>
                    <a:cubicBezTo>
                      <a:pt x="11039" y="1433"/>
                      <a:pt x="10906" y="993"/>
                      <a:pt x="10673" y="508"/>
                    </a:cubicBezTo>
                    <a:cubicBezTo>
                      <a:pt x="10490" y="150"/>
                      <a:pt x="10415" y="-121"/>
                      <a:pt x="10087" y="55"/>
                    </a:cubicBezTo>
                    <a:cubicBezTo>
                      <a:pt x="9759" y="231"/>
                      <a:pt x="10869" y="1609"/>
                      <a:pt x="9191" y="2421"/>
                    </a:cubicBezTo>
                    <a:lnTo>
                      <a:pt x="3031" y="5422"/>
                    </a:lnTo>
                    <a:cubicBezTo>
                      <a:pt x="2400" y="5743"/>
                      <a:pt x="2249" y="5649"/>
                      <a:pt x="1996" y="5152"/>
                    </a:cubicBezTo>
                    <a:lnTo>
                      <a:pt x="1492" y="4107"/>
                    </a:lnTo>
                    <a:cubicBezTo>
                      <a:pt x="748" y="2729"/>
                      <a:pt x="2450" y="2383"/>
                      <a:pt x="2217" y="1899"/>
                    </a:cubicBezTo>
                    <a:cubicBezTo>
                      <a:pt x="2059" y="1578"/>
                      <a:pt x="1587" y="1974"/>
                      <a:pt x="1441" y="2075"/>
                    </a:cubicBezTo>
                    <a:lnTo>
                      <a:pt x="250" y="2817"/>
                    </a:lnTo>
                    <a:cubicBezTo>
                      <a:pt x="124" y="2899"/>
                      <a:pt x="-66" y="2993"/>
                      <a:pt x="23" y="3176"/>
                    </a:cubicBezTo>
                    <a:cubicBezTo>
                      <a:pt x="578" y="4315"/>
                      <a:pt x="1032" y="5107"/>
                      <a:pt x="1914" y="6894"/>
                    </a:cubicBezTo>
                    <a:cubicBezTo>
                      <a:pt x="2797" y="8681"/>
                      <a:pt x="3138" y="9530"/>
                      <a:pt x="3693" y="10669"/>
                    </a:cubicBezTo>
                    <a:cubicBezTo>
                      <a:pt x="3787" y="10845"/>
                      <a:pt x="3976" y="10751"/>
                      <a:pt x="4121" y="10669"/>
                    </a:cubicBezTo>
                    <a:lnTo>
                      <a:pt x="6013" y="9996"/>
                    </a:lnTo>
                    <a:cubicBezTo>
                      <a:pt x="6196" y="9933"/>
                      <a:pt x="6530" y="9864"/>
                      <a:pt x="6404" y="9600"/>
                    </a:cubicBezTo>
                    <a:cubicBezTo>
                      <a:pt x="6139" y="9052"/>
                      <a:pt x="4512" y="10285"/>
                      <a:pt x="3882" y="8901"/>
                    </a:cubicBezTo>
                    <a:lnTo>
                      <a:pt x="3384" y="7876"/>
                    </a:lnTo>
                    <a:cubicBezTo>
                      <a:pt x="3138" y="7379"/>
                      <a:pt x="3150" y="7247"/>
                      <a:pt x="3806" y="6901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89" name="Google Shape;4489;p25"/>
              <p:cNvSpPr/>
              <p:nvPr/>
            </p:nvSpPr>
            <p:spPr>
              <a:xfrm>
                <a:off x="8372369" y="3905066"/>
                <a:ext cx="12078" cy="10019"/>
              </a:xfrm>
              <a:custGeom>
                <a:rect b="b" l="l" r="r" t="t"/>
                <a:pathLst>
                  <a:path extrusionOk="0" h="10019" w="12078">
                    <a:moveTo>
                      <a:pt x="2764" y="6502"/>
                    </a:moveTo>
                    <a:cubicBezTo>
                      <a:pt x="1761" y="6785"/>
                      <a:pt x="1730" y="6735"/>
                      <a:pt x="1269" y="5156"/>
                    </a:cubicBezTo>
                    <a:cubicBezTo>
                      <a:pt x="544" y="2639"/>
                      <a:pt x="2530" y="3161"/>
                      <a:pt x="2366" y="2545"/>
                    </a:cubicBezTo>
                    <a:cubicBezTo>
                      <a:pt x="2285" y="2243"/>
                      <a:pt x="1824" y="2444"/>
                      <a:pt x="1635" y="2513"/>
                    </a:cubicBezTo>
                    <a:lnTo>
                      <a:pt x="210" y="2979"/>
                    </a:lnTo>
                    <a:cubicBezTo>
                      <a:pt x="61" y="3022"/>
                      <a:pt x="-28" y="3174"/>
                      <a:pt x="8" y="3325"/>
                    </a:cubicBezTo>
                    <a:cubicBezTo>
                      <a:pt x="336" y="4476"/>
                      <a:pt x="639" y="5363"/>
                      <a:pt x="922" y="6288"/>
                    </a:cubicBezTo>
                    <a:cubicBezTo>
                      <a:pt x="1496" y="8295"/>
                      <a:pt x="1704" y="9258"/>
                      <a:pt x="1862" y="9793"/>
                    </a:cubicBezTo>
                    <a:cubicBezTo>
                      <a:pt x="1890" y="9943"/>
                      <a:pt x="2034" y="10042"/>
                      <a:pt x="2185" y="10015"/>
                    </a:cubicBezTo>
                    <a:cubicBezTo>
                      <a:pt x="2189" y="10015"/>
                      <a:pt x="2192" y="10013"/>
                      <a:pt x="2196" y="10013"/>
                    </a:cubicBezTo>
                    <a:cubicBezTo>
                      <a:pt x="2783" y="9843"/>
                      <a:pt x="1887" y="8497"/>
                      <a:pt x="3205" y="8125"/>
                    </a:cubicBezTo>
                    <a:lnTo>
                      <a:pt x="10022" y="6169"/>
                    </a:lnTo>
                    <a:cubicBezTo>
                      <a:pt x="11806" y="5659"/>
                      <a:pt x="11283" y="6880"/>
                      <a:pt x="11976" y="6691"/>
                    </a:cubicBezTo>
                    <a:cubicBezTo>
                      <a:pt x="12058" y="6659"/>
                      <a:pt x="12109" y="6565"/>
                      <a:pt x="12058" y="6395"/>
                    </a:cubicBezTo>
                    <a:cubicBezTo>
                      <a:pt x="11850" y="5672"/>
                      <a:pt x="11636" y="5137"/>
                      <a:pt x="11529" y="4734"/>
                    </a:cubicBezTo>
                    <a:cubicBezTo>
                      <a:pt x="11333" y="4105"/>
                      <a:pt x="11169" y="3281"/>
                      <a:pt x="10589" y="1286"/>
                    </a:cubicBezTo>
                    <a:cubicBezTo>
                      <a:pt x="10286" y="217"/>
                      <a:pt x="8868" y="-217"/>
                      <a:pt x="7733" y="103"/>
                    </a:cubicBezTo>
                    <a:cubicBezTo>
                      <a:pt x="7449" y="185"/>
                      <a:pt x="7436" y="292"/>
                      <a:pt x="7449" y="349"/>
                    </a:cubicBezTo>
                    <a:cubicBezTo>
                      <a:pt x="7594" y="846"/>
                      <a:pt x="9454" y="116"/>
                      <a:pt x="10387" y="3356"/>
                    </a:cubicBezTo>
                    <a:cubicBezTo>
                      <a:pt x="10652" y="4294"/>
                      <a:pt x="10110" y="4394"/>
                      <a:pt x="9208" y="4652"/>
                    </a:cubicBezTo>
                    <a:lnTo>
                      <a:pt x="7316" y="5193"/>
                    </a:lnTo>
                    <a:cubicBezTo>
                      <a:pt x="6465" y="5433"/>
                      <a:pt x="6301" y="5533"/>
                      <a:pt x="6131" y="4935"/>
                    </a:cubicBezTo>
                    <a:lnTo>
                      <a:pt x="5854" y="3960"/>
                    </a:lnTo>
                    <a:cubicBezTo>
                      <a:pt x="5463" y="2601"/>
                      <a:pt x="7115" y="2526"/>
                      <a:pt x="7001" y="2073"/>
                    </a:cubicBezTo>
                    <a:cubicBezTo>
                      <a:pt x="6900" y="1764"/>
                      <a:pt x="6371" y="1997"/>
                      <a:pt x="6219" y="2073"/>
                    </a:cubicBezTo>
                    <a:lnTo>
                      <a:pt x="3647" y="2916"/>
                    </a:lnTo>
                    <a:cubicBezTo>
                      <a:pt x="3256" y="3042"/>
                      <a:pt x="3325" y="3174"/>
                      <a:pt x="3356" y="3268"/>
                    </a:cubicBezTo>
                    <a:cubicBezTo>
                      <a:pt x="3426" y="3520"/>
                      <a:pt x="4788" y="3180"/>
                      <a:pt x="5103" y="4306"/>
                    </a:cubicBezTo>
                    <a:lnTo>
                      <a:pt x="5343" y="5131"/>
                    </a:lnTo>
                    <a:cubicBezTo>
                      <a:pt x="5513" y="5697"/>
                      <a:pt x="5400" y="5722"/>
                      <a:pt x="4775" y="5904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90" name="Google Shape;4490;p25"/>
              <p:cNvSpPr/>
              <p:nvPr/>
            </p:nvSpPr>
            <p:spPr>
              <a:xfrm>
                <a:off x="8370735" y="3898951"/>
                <a:ext cx="6738" cy="5408"/>
              </a:xfrm>
              <a:custGeom>
                <a:rect b="b" l="l" r="r" t="t"/>
                <a:pathLst>
                  <a:path extrusionOk="0" h="5408" w="6738">
                    <a:moveTo>
                      <a:pt x="4127" y="5357"/>
                    </a:moveTo>
                    <a:cubicBezTo>
                      <a:pt x="5836" y="5086"/>
                      <a:pt x="6945" y="3803"/>
                      <a:pt x="6706" y="2274"/>
                    </a:cubicBezTo>
                    <a:cubicBezTo>
                      <a:pt x="6491" y="890"/>
                      <a:pt x="5123" y="-54"/>
                      <a:pt x="4751" y="2"/>
                    </a:cubicBezTo>
                    <a:cubicBezTo>
                      <a:pt x="4587" y="2"/>
                      <a:pt x="4581" y="109"/>
                      <a:pt x="4587" y="166"/>
                    </a:cubicBezTo>
                    <a:cubicBezTo>
                      <a:pt x="4625" y="380"/>
                      <a:pt x="5520" y="908"/>
                      <a:pt x="5646" y="1701"/>
                    </a:cubicBezTo>
                    <a:cubicBezTo>
                      <a:pt x="5848" y="2960"/>
                      <a:pt x="4341" y="3941"/>
                      <a:pt x="2903" y="4168"/>
                    </a:cubicBezTo>
                    <a:cubicBezTo>
                      <a:pt x="1976" y="4319"/>
                      <a:pt x="860" y="4256"/>
                      <a:pt x="696" y="3217"/>
                    </a:cubicBezTo>
                    <a:cubicBezTo>
                      <a:pt x="583" y="2494"/>
                      <a:pt x="1056" y="2186"/>
                      <a:pt x="1749" y="1903"/>
                    </a:cubicBezTo>
                    <a:cubicBezTo>
                      <a:pt x="1850" y="1865"/>
                      <a:pt x="1970" y="1821"/>
                      <a:pt x="1945" y="1701"/>
                    </a:cubicBezTo>
                    <a:cubicBezTo>
                      <a:pt x="1907" y="1468"/>
                      <a:pt x="1144" y="801"/>
                      <a:pt x="879" y="846"/>
                    </a:cubicBezTo>
                    <a:cubicBezTo>
                      <a:pt x="3" y="984"/>
                      <a:pt x="-48" y="2261"/>
                      <a:pt x="22" y="2733"/>
                    </a:cubicBezTo>
                    <a:cubicBezTo>
                      <a:pt x="312" y="4532"/>
                      <a:pt x="2115" y="5671"/>
                      <a:pt x="4127" y="5357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91" name="Google Shape;4491;p25"/>
              <p:cNvSpPr/>
              <p:nvPr/>
            </p:nvSpPr>
            <p:spPr>
              <a:xfrm>
                <a:off x="8370000" y="3885577"/>
                <a:ext cx="10770" cy="11174"/>
              </a:xfrm>
              <a:custGeom>
                <a:rect b="b" l="l" r="r" t="t"/>
                <a:pathLst>
                  <a:path extrusionOk="0" h="11174" w="10770">
                    <a:moveTo>
                      <a:pt x="1595" y="1435"/>
                    </a:moveTo>
                    <a:cubicBezTo>
                      <a:pt x="107" y="1435"/>
                      <a:pt x="757" y="453"/>
                      <a:pt x="177" y="453"/>
                    </a:cubicBezTo>
                    <a:cubicBezTo>
                      <a:pt x="50" y="453"/>
                      <a:pt x="0" y="503"/>
                      <a:pt x="0" y="736"/>
                    </a:cubicBezTo>
                    <a:cubicBezTo>
                      <a:pt x="0" y="1328"/>
                      <a:pt x="63" y="1831"/>
                      <a:pt x="63" y="2542"/>
                    </a:cubicBezTo>
                    <a:cubicBezTo>
                      <a:pt x="63" y="3385"/>
                      <a:pt x="0" y="3737"/>
                      <a:pt x="0" y="4297"/>
                    </a:cubicBezTo>
                    <a:cubicBezTo>
                      <a:pt x="0" y="4486"/>
                      <a:pt x="0" y="4612"/>
                      <a:pt x="246" y="4612"/>
                    </a:cubicBezTo>
                    <a:cubicBezTo>
                      <a:pt x="687" y="4612"/>
                      <a:pt x="139" y="3114"/>
                      <a:pt x="1810" y="3114"/>
                    </a:cubicBezTo>
                    <a:lnTo>
                      <a:pt x="3941" y="3114"/>
                    </a:lnTo>
                    <a:cubicBezTo>
                      <a:pt x="4282" y="3114"/>
                      <a:pt x="4628" y="3190"/>
                      <a:pt x="4628" y="3586"/>
                    </a:cubicBezTo>
                    <a:lnTo>
                      <a:pt x="4628" y="7638"/>
                    </a:lnTo>
                    <a:cubicBezTo>
                      <a:pt x="4628" y="7921"/>
                      <a:pt x="4433" y="7978"/>
                      <a:pt x="3998" y="7978"/>
                    </a:cubicBezTo>
                    <a:lnTo>
                      <a:pt x="1614" y="7978"/>
                    </a:lnTo>
                    <a:cubicBezTo>
                      <a:pt x="259" y="7978"/>
                      <a:pt x="700" y="6902"/>
                      <a:pt x="259" y="6902"/>
                    </a:cubicBezTo>
                    <a:cubicBezTo>
                      <a:pt x="114" y="6902"/>
                      <a:pt x="32" y="7028"/>
                      <a:pt x="32" y="7223"/>
                    </a:cubicBezTo>
                    <a:cubicBezTo>
                      <a:pt x="32" y="7619"/>
                      <a:pt x="95" y="8160"/>
                      <a:pt x="95" y="8978"/>
                    </a:cubicBezTo>
                    <a:cubicBezTo>
                      <a:pt x="95" y="9689"/>
                      <a:pt x="32" y="10092"/>
                      <a:pt x="32" y="10501"/>
                    </a:cubicBezTo>
                    <a:cubicBezTo>
                      <a:pt x="32" y="10759"/>
                      <a:pt x="32" y="11174"/>
                      <a:pt x="277" y="11174"/>
                    </a:cubicBezTo>
                    <a:cubicBezTo>
                      <a:pt x="851" y="11174"/>
                      <a:pt x="189" y="9633"/>
                      <a:pt x="1841" y="9633"/>
                    </a:cubicBezTo>
                    <a:lnTo>
                      <a:pt x="8601" y="9633"/>
                    </a:lnTo>
                    <a:cubicBezTo>
                      <a:pt x="10493" y="9633"/>
                      <a:pt x="9938" y="10790"/>
                      <a:pt x="10543" y="10790"/>
                    </a:cubicBezTo>
                    <a:cubicBezTo>
                      <a:pt x="10745" y="10790"/>
                      <a:pt x="10770" y="10652"/>
                      <a:pt x="10770" y="10488"/>
                    </a:cubicBezTo>
                    <a:cubicBezTo>
                      <a:pt x="10770" y="9809"/>
                      <a:pt x="10713" y="9230"/>
                      <a:pt x="10713" y="8664"/>
                    </a:cubicBezTo>
                    <a:cubicBezTo>
                      <a:pt x="10713" y="7682"/>
                      <a:pt x="10770" y="7235"/>
                      <a:pt x="10770" y="6675"/>
                    </a:cubicBezTo>
                    <a:cubicBezTo>
                      <a:pt x="10770" y="6241"/>
                      <a:pt x="10650" y="6267"/>
                      <a:pt x="10562" y="6267"/>
                    </a:cubicBezTo>
                    <a:cubicBezTo>
                      <a:pt x="10013" y="6267"/>
                      <a:pt x="10562" y="7959"/>
                      <a:pt x="8670" y="7959"/>
                    </a:cubicBezTo>
                    <a:lnTo>
                      <a:pt x="6262" y="7959"/>
                    </a:lnTo>
                    <a:cubicBezTo>
                      <a:pt x="5631" y="7959"/>
                      <a:pt x="5448" y="7915"/>
                      <a:pt x="5448" y="7286"/>
                    </a:cubicBezTo>
                    <a:lnTo>
                      <a:pt x="5448" y="3649"/>
                    </a:lnTo>
                    <a:cubicBezTo>
                      <a:pt x="5448" y="3020"/>
                      <a:pt x="5612" y="3096"/>
                      <a:pt x="6249" y="3096"/>
                    </a:cubicBezTo>
                    <a:lnTo>
                      <a:pt x="8986" y="3096"/>
                    </a:lnTo>
                    <a:cubicBezTo>
                      <a:pt x="10449" y="3096"/>
                      <a:pt x="10045" y="4090"/>
                      <a:pt x="10575" y="4090"/>
                    </a:cubicBezTo>
                    <a:cubicBezTo>
                      <a:pt x="10682" y="4090"/>
                      <a:pt x="10739" y="4002"/>
                      <a:pt x="10739" y="3813"/>
                    </a:cubicBezTo>
                    <a:cubicBezTo>
                      <a:pt x="10739" y="3121"/>
                      <a:pt x="10682" y="2554"/>
                      <a:pt x="10682" y="2095"/>
                    </a:cubicBezTo>
                    <a:cubicBezTo>
                      <a:pt x="10682" y="1636"/>
                      <a:pt x="10739" y="736"/>
                      <a:pt x="10739" y="283"/>
                    </a:cubicBezTo>
                    <a:cubicBezTo>
                      <a:pt x="10739" y="107"/>
                      <a:pt x="10739" y="0"/>
                      <a:pt x="10562" y="0"/>
                    </a:cubicBezTo>
                    <a:cubicBezTo>
                      <a:pt x="9932" y="0"/>
                      <a:pt x="10562" y="1416"/>
                      <a:pt x="8601" y="1416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92" name="Google Shape;4492;p25"/>
              <p:cNvSpPr/>
              <p:nvPr/>
            </p:nvSpPr>
            <p:spPr>
              <a:xfrm>
                <a:off x="8370056" y="3872912"/>
                <a:ext cx="11743" cy="11582"/>
              </a:xfrm>
              <a:custGeom>
                <a:rect b="b" l="l" r="r" t="t"/>
                <a:pathLst>
                  <a:path extrusionOk="0" h="11582" w="11743">
                    <a:moveTo>
                      <a:pt x="8791" y="10092"/>
                    </a:moveTo>
                    <a:cubicBezTo>
                      <a:pt x="10336" y="10243"/>
                      <a:pt x="9926" y="11526"/>
                      <a:pt x="10531" y="11583"/>
                    </a:cubicBezTo>
                    <a:cubicBezTo>
                      <a:pt x="10790" y="11583"/>
                      <a:pt x="10739" y="11331"/>
                      <a:pt x="10752" y="11180"/>
                    </a:cubicBezTo>
                    <a:cubicBezTo>
                      <a:pt x="10790" y="10815"/>
                      <a:pt x="10752" y="10438"/>
                      <a:pt x="10815" y="10004"/>
                    </a:cubicBezTo>
                    <a:cubicBezTo>
                      <a:pt x="10878" y="9570"/>
                      <a:pt x="10973" y="9073"/>
                      <a:pt x="11036" y="8406"/>
                    </a:cubicBezTo>
                    <a:cubicBezTo>
                      <a:pt x="11036" y="8230"/>
                      <a:pt x="11105" y="7890"/>
                      <a:pt x="10891" y="7871"/>
                    </a:cubicBezTo>
                    <a:cubicBezTo>
                      <a:pt x="10178" y="7802"/>
                      <a:pt x="11036" y="9639"/>
                      <a:pt x="8129" y="9349"/>
                    </a:cubicBezTo>
                    <a:lnTo>
                      <a:pt x="2983" y="8871"/>
                    </a:lnTo>
                    <a:cubicBezTo>
                      <a:pt x="2845" y="8871"/>
                      <a:pt x="2744" y="8821"/>
                      <a:pt x="2750" y="8733"/>
                    </a:cubicBezTo>
                    <a:cubicBezTo>
                      <a:pt x="2756" y="8645"/>
                      <a:pt x="2845" y="8594"/>
                      <a:pt x="2964" y="8513"/>
                    </a:cubicBezTo>
                    <a:lnTo>
                      <a:pt x="11502" y="2762"/>
                    </a:lnTo>
                    <a:cubicBezTo>
                      <a:pt x="11622" y="2674"/>
                      <a:pt x="11723" y="2624"/>
                      <a:pt x="11742" y="2429"/>
                    </a:cubicBezTo>
                    <a:cubicBezTo>
                      <a:pt x="11761" y="2234"/>
                      <a:pt x="11641" y="2259"/>
                      <a:pt x="11307" y="2221"/>
                    </a:cubicBezTo>
                    <a:lnTo>
                      <a:pt x="2819" y="1321"/>
                    </a:lnTo>
                    <a:cubicBezTo>
                      <a:pt x="1230" y="1164"/>
                      <a:pt x="1703" y="63"/>
                      <a:pt x="1256" y="0"/>
                    </a:cubicBezTo>
                    <a:cubicBezTo>
                      <a:pt x="1205" y="0"/>
                      <a:pt x="1060" y="0"/>
                      <a:pt x="1029" y="239"/>
                    </a:cubicBezTo>
                    <a:cubicBezTo>
                      <a:pt x="1029" y="359"/>
                      <a:pt x="1029" y="868"/>
                      <a:pt x="940" y="1699"/>
                    </a:cubicBezTo>
                    <a:cubicBezTo>
                      <a:pt x="852" y="2529"/>
                      <a:pt x="745" y="3026"/>
                      <a:pt x="732" y="3240"/>
                    </a:cubicBezTo>
                    <a:cubicBezTo>
                      <a:pt x="720" y="3454"/>
                      <a:pt x="858" y="3473"/>
                      <a:pt x="966" y="3479"/>
                    </a:cubicBezTo>
                    <a:cubicBezTo>
                      <a:pt x="1464" y="3536"/>
                      <a:pt x="1356" y="1850"/>
                      <a:pt x="2737" y="1988"/>
                    </a:cubicBezTo>
                    <a:lnTo>
                      <a:pt x="7782" y="2492"/>
                    </a:lnTo>
                    <a:cubicBezTo>
                      <a:pt x="8154" y="2523"/>
                      <a:pt x="8337" y="2573"/>
                      <a:pt x="8324" y="2655"/>
                    </a:cubicBezTo>
                    <a:cubicBezTo>
                      <a:pt x="8312" y="2737"/>
                      <a:pt x="8129" y="2882"/>
                      <a:pt x="7896" y="3039"/>
                    </a:cubicBezTo>
                    <a:lnTo>
                      <a:pt x="675" y="7833"/>
                    </a:lnTo>
                    <a:cubicBezTo>
                      <a:pt x="360" y="8047"/>
                      <a:pt x="272" y="7871"/>
                      <a:pt x="221" y="8311"/>
                    </a:cubicBezTo>
                    <a:cubicBezTo>
                      <a:pt x="152" y="9029"/>
                      <a:pt x="177" y="9387"/>
                      <a:pt x="146" y="9740"/>
                    </a:cubicBezTo>
                    <a:cubicBezTo>
                      <a:pt x="114" y="10092"/>
                      <a:pt x="32" y="10237"/>
                      <a:pt x="1" y="10495"/>
                    </a:cubicBezTo>
                    <a:cubicBezTo>
                      <a:pt x="-10" y="10626"/>
                      <a:pt x="89" y="10741"/>
                      <a:pt x="221" y="10752"/>
                    </a:cubicBezTo>
                    <a:cubicBezTo>
                      <a:pt x="227" y="10752"/>
                      <a:pt x="234" y="10752"/>
                      <a:pt x="240" y="10752"/>
                    </a:cubicBezTo>
                    <a:cubicBezTo>
                      <a:pt x="966" y="10828"/>
                      <a:pt x="139" y="9205"/>
                      <a:pt x="3046" y="9494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93" name="Google Shape;4493;p25"/>
              <p:cNvSpPr/>
              <p:nvPr/>
            </p:nvSpPr>
            <p:spPr>
              <a:xfrm>
                <a:off x="8371700" y="3866199"/>
                <a:ext cx="11374" cy="5719"/>
              </a:xfrm>
              <a:custGeom>
                <a:rect b="b" l="l" r="r" t="t"/>
                <a:pathLst>
                  <a:path extrusionOk="0" h="5719" w="11374">
                    <a:moveTo>
                      <a:pt x="2203" y="1296"/>
                    </a:moveTo>
                    <a:cubicBezTo>
                      <a:pt x="791" y="988"/>
                      <a:pt x="1573" y="107"/>
                      <a:pt x="1037" y="0"/>
                    </a:cubicBezTo>
                    <a:cubicBezTo>
                      <a:pt x="860" y="0"/>
                      <a:pt x="810" y="0"/>
                      <a:pt x="722" y="428"/>
                    </a:cubicBezTo>
                    <a:cubicBezTo>
                      <a:pt x="570" y="1183"/>
                      <a:pt x="520" y="1686"/>
                      <a:pt x="419" y="2158"/>
                    </a:cubicBezTo>
                    <a:cubicBezTo>
                      <a:pt x="318" y="2630"/>
                      <a:pt x="148" y="3133"/>
                      <a:pt x="41" y="3649"/>
                    </a:cubicBezTo>
                    <a:cubicBezTo>
                      <a:pt x="41" y="3769"/>
                      <a:pt x="-104" y="4096"/>
                      <a:pt x="154" y="4146"/>
                    </a:cubicBezTo>
                    <a:cubicBezTo>
                      <a:pt x="671" y="4259"/>
                      <a:pt x="577" y="2661"/>
                      <a:pt x="1926" y="2951"/>
                    </a:cubicBezTo>
                    <a:lnTo>
                      <a:pt x="9045" y="4461"/>
                    </a:lnTo>
                    <a:cubicBezTo>
                      <a:pt x="10458" y="4757"/>
                      <a:pt x="9871" y="5637"/>
                      <a:pt x="10388" y="5719"/>
                    </a:cubicBezTo>
                    <a:cubicBezTo>
                      <a:pt x="10464" y="5719"/>
                      <a:pt x="10571" y="5719"/>
                      <a:pt x="10596" y="5612"/>
                    </a:cubicBezTo>
                    <a:cubicBezTo>
                      <a:pt x="10666" y="5266"/>
                      <a:pt x="10729" y="4681"/>
                      <a:pt x="10855" y="4108"/>
                    </a:cubicBezTo>
                    <a:cubicBezTo>
                      <a:pt x="11082" y="3064"/>
                      <a:pt x="11239" y="2586"/>
                      <a:pt x="11347" y="2095"/>
                    </a:cubicBezTo>
                    <a:cubicBezTo>
                      <a:pt x="11416" y="1787"/>
                      <a:pt x="11347" y="1655"/>
                      <a:pt x="11214" y="1617"/>
                    </a:cubicBezTo>
                    <a:cubicBezTo>
                      <a:pt x="10735" y="1516"/>
                      <a:pt x="11101" y="3158"/>
                      <a:pt x="9278" y="2768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94" name="Google Shape;4494;p25"/>
              <p:cNvSpPr/>
              <p:nvPr/>
            </p:nvSpPr>
            <p:spPr>
              <a:xfrm>
                <a:off x="8374910" y="3854956"/>
                <a:ext cx="10837" cy="10336"/>
              </a:xfrm>
              <a:custGeom>
                <a:rect b="b" l="l" r="r" t="t"/>
                <a:pathLst>
                  <a:path extrusionOk="0" h="10336" w="10837">
                    <a:moveTo>
                      <a:pt x="2153" y="0"/>
                    </a:moveTo>
                    <a:cubicBezTo>
                      <a:pt x="2084" y="0"/>
                      <a:pt x="2033" y="57"/>
                      <a:pt x="2008" y="120"/>
                    </a:cubicBezTo>
                    <a:cubicBezTo>
                      <a:pt x="1939" y="302"/>
                      <a:pt x="2399" y="491"/>
                      <a:pt x="2304" y="749"/>
                    </a:cubicBezTo>
                    <a:cubicBezTo>
                      <a:pt x="2159" y="1139"/>
                      <a:pt x="917" y="1781"/>
                      <a:pt x="324" y="3322"/>
                    </a:cubicBezTo>
                    <a:cubicBezTo>
                      <a:pt x="-937" y="6524"/>
                      <a:pt x="1724" y="9035"/>
                      <a:pt x="4108" y="9947"/>
                    </a:cubicBezTo>
                    <a:cubicBezTo>
                      <a:pt x="5218" y="10375"/>
                      <a:pt x="9064" y="11205"/>
                      <a:pt x="10495" y="7462"/>
                    </a:cubicBezTo>
                    <a:cubicBezTo>
                      <a:pt x="11536" y="4757"/>
                      <a:pt x="9922" y="2592"/>
                      <a:pt x="9360" y="2372"/>
                    </a:cubicBezTo>
                    <a:cubicBezTo>
                      <a:pt x="9266" y="2357"/>
                      <a:pt x="9174" y="2406"/>
                      <a:pt x="9133" y="2492"/>
                    </a:cubicBezTo>
                    <a:cubicBezTo>
                      <a:pt x="9001" y="2819"/>
                      <a:pt x="10527" y="4379"/>
                      <a:pt x="9764" y="6367"/>
                    </a:cubicBezTo>
                    <a:cubicBezTo>
                      <a:pt x="8831" y="8796"/>
                      <a:pt x="5634" y="8739"/>
                      <a:pt x="3635" y="7978"/>
                    </a:cubicBezTo>
                    <a:cubicBezTo>
                      <a:pt x="1743" y="7248"/>
                      <a:pt x="148" y="5461"/>
                      <a:pt x="873" y="3574"/>
                    </a:cubicBezTo>
                    <a:cubicBezTo>
                      <a:pt x="1434" y="2095"/>
                      <a:pt x="3105" y="1447"/>
                      <a:pt x="4707" y="1328"/>
                    </a:cubicBezTo>
                    <a:cubicBezTo>
                      <a:pt x="4928" y="1328"/>
                      <a:pt x="5255" y="1328"/>
                      <a:pt x="5337" y="1133"/>
                    </a:cubicBezTo>
                    <a:cubicBezTo>
                      <a:pt x="5419" y="937"/>
                      <a:pt x="5079" y="843"/>
                      <a:pt x="4934" y="799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95" name="Google Shape;4495;p25"/>
              <p:cNvSpPr/>
              <p:nvPr/>
            </p:nvSpPr>
            <p:spPr>
              <a:xfrm>
                <a:off x="8389584" y="3986734"/>
                <a:ext cx="21034" cy="26146"/>
              </a:xfrm>
              <a:custGeom>
                <a:rect b="b" l="l" r="r" t="t"/>
                <a:pathLst>
                  <a:path extrusionOk="0" h="26146" w="21034">
                    <a:moveTo>
                      <a:pt x="20987" y="1296"/>
                    </a:moveTo>
                    <a:cubicBezTo>
                      <a:pt x="21075" y="252"/>
                      <a:pt x="21056" y="158"/>
                      <a:pt x="20804" y="38"/>
                    </a:cubicBezTo>
                    <a:cubicBezTo>
                      <a:pt x="20445" y="-138"/>
                      <a:pt x="20029" y="334"/>
                      <a:pt x="19593" y="705"/>
                    </a:cubicBezTo>
                    <a:lnTo>
                      <a:pt x="3199" y="14402"/>
                    </a:lnTo>
                    <a:cubicBezTo>
                      <a:pt x="1679" y="15660"/>
                      <a:pt x="374" y="14773"/>
                      <a:pt x="46" y="15446"/>
                    </a:cubicBezTo>
                    <a:cubicBezTo>
                      <a:pt x="-150" y="15818"/>
                      <a:pt x="323" y="15987"/>
                      <a:pt x="676" y="16182"/>
                    </a:cubicBezTo>
                    <a:cubicBezTo>
                      <a:pt x="1477" y="16591"/>
                      <a:pt x="2335" y="16875"/>
                      <a:pt x="3161" y="17296"/>
                    </a:cubicBezTo>
                    <a:cubicBezTo>
                      <a:pt x="3987" y="17718"/>
                      <a:pt x="4807" y="18284"/>
                      <a:pt x="5683" y="18724"/>
                    </a:cubicBezTo>
                    <a:cubicBezTo>
                      <a:pt x="6257" y="19020"/>
                      <a:pt x="7007" y="19655"/>
                      <a:pt x="7316" y="19051"/>
                    </a:cubicBezTo>
                    <a:cubicBezTo>
                      <a:pt x="7713" y="18271"/>
                      <a:pt x="4504" y="17227"/>
                      <a:pt x="5570" y="15144"/>
                    </a:cubicBezTo>
                    <a:cubicBezTo>
                      <a:pt x="6056" y="14402"/>
                      <a:pt x="6644" y="13731"/>
                      <a:pt x="7316" y="13150"/>
                    </a:cubicBezTo>
                    <a:cubicBezTo>
                      <a:pt x="8924" y="11571"/>
                      <a:pt x="9561" y="11741"/>
                      <a:pt x="10028" y="11986"/>
                    </a:cubicBezTo>
                    <a:lnTo>
                      <a:pt x="15444" y="14735"/>
                    </a:lnTo>
                    <a:cubicBezTo>
                      <a:pt x="16163" y="15100"/>
                      <a:pt x="16151" y="15459"/>
                      <a:pt x="15905" y="18183"/>
                    </a:cubicBezTo>
                    <a:cubicBezTo>
                      <a:pt x="15885" y="18936"/>
                      <a:pt x="15718" y="19678"/>
                      <a:pt x="15413" y="20366"/>
                    </a:cubicBezTo>
                    <a:cubicBezTo>
                      <a:pt x="14517" y="22128"/>
                      <a:pt x="12727" y="20813"/>
                      <a:pt x="12298" y="21656"/>
                    </a:cubicBezTo>
                    <a:cubicBezTo>
                      <a:pt x="12083" y="22059"/>
                      <a:pt x="12474" y="22185"/>
                      <a:pt x="12972" y="22430"/>
                    </a:cubicBezTo>
                    <a:cubicBezTo>
                      <a:pt x="13767" y="22845"/>
                      <a:pt x="14864" y="23242"/>
                      <a:pt x="16062" y="23852"/>
                    </a:cubicBezTo>
                    <a:cubicBezTo>
                      <a:pt x="17866" y="24783"/>
                      <a:pt x="18553" y="25268"/>
                      <a:pt x="19543" y="25777"/>
                    </a:cubicBezTo>
                    <a:cubicBezTo>
                      <a:pt x="20293" y="26155"/>
                      <a:pt x="20508" y="26344"/>
                      <a:pt x="20760" y="25847"/>
                    </a:cubicBezTo>
                    <a:cubicBezTo>
                      <a:pt x="21239" y="24896"/>
                      <a:pt x="19184" y="25268"/>
                      <a:pt x="19348" y="22770"/>
                    </a:cubicBezTo>
                    <a:close/>
                    <a:moveTo>
                      <a:pt x="16680" y="11709"/>
                    </a:moveTo>
                    <a:cubicBezTo>
                      <a:pt x="16680" y="12128"/>
                      <a:pt x="16599" y="12542"/>
                      <a:pt x="16441" y="12930"/>
                    </a:cubicBezTo>
                    <a:cubicBezTo>
                      <a:pt x="16296" y="13213"/>
                      <a:pt x="15924" y="12986"/>
                      <a:pt x="15425" y="12741"/>
                    </a:cubicBezTo>
                    <a:lnTo>
                      <a:pt x="11686" y="10853"/>
                    </a:lnTo>
                    <a:cubicBezTo>
                      <a:pt x="11188" y="10602"/>
                      <a:pt x="10791" y="10432"/>
                      <a:pt x="10936" y="10149"/>
                    </a:cubicBezTo>
                    <a:cubicBezTo>
                      <a:pt x="11151" y="9786"/>
                      <a:pt x="11441" y="9473"/>
                      <a:pt x="11787" y="9230"/>
                    </a:cubicBezTo>
                    <a:lnTo>
                      <a:pt x="16516" y="5191"/>
                    </a:lnTo>
                    <a:cubicBezTo>
                      <a:pt x="16813" y="4946"/>
                      <a:pt x="16939" y="4971"/>
                      <a:pt x="16995" y="4996"/>
                    </a:cubicBezTo>
                    <a:cubicBezTo>
                      <a:pt x="17052" y="5021"/>
                      <a:pt x="17046" y="4996"/>
                      <a:pt x="17096" y="5342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96" name="Google Shape;4496;p25"/>
              <p:cNvSpPr/>
              <p:nvPr/>
            </p:nvSpPr>
            <p:spPr>
              <a:xfrm>
                <a:off x="8517290" y="3976940"/>
                <a:ext cx="23698" cy="25511"/>
              </a:xfrm>
              <a:custGeom>
                <a:rect b="b" l="l" r="r" t="t"/>
                <a:pathLst>
                  <a:path extrusionOk="0" h="25511" w="23698">
                    <a:moveTo>
                      <a:pt x="23551" y="10977"/>
                    </a:moveTo>
                    <a:cubicBezTo>
                      <a:pt x="22920" y="10140"/>
                      <a:pt x="22359" y="12160"/>
                      <a:pt x="20152" y="10977"/>
                    </a:cubicBezTo>
                    <a:lnTo>
                      <a:pt x="1329" y="464"/>
                    </a:lnTo>
                    <a:cubicBezTo>
                      <a:pt x="421" y="-65"/>
                      <a:pt x="327" y="-71"/>
                      <a:pt x="106" y="99"/>
                    </a:cubicBezTo>
                    <a:cubicBezTo>
                      <a:pt x="-115" y="269"/>
                      <a:pt x="55" y="923"/>
                      <a:pt x="200" y="1464"/>
                    </a:cubicBezTo>
                    <a:lnTo>
                      <a:pt x="5718" y="22069"/>
                    </a:lnTo>
                    <a:cubicBezTo>
                      <a:pt x="6222" y="23957"/>
                      <a:pt x="4867" y="24794"/>
                      <a:pt x="5327" y="25372"/>
                    </a:cubicBezTo>
                    <a:cubicBezTo>
                      <a:pt x="5586" y="25706"/>
                      <a:pt x="5958" y="25372"/>
                      <a:pt x="6279" y="25083"/>
                    </a:cubicBezTo>
                    <a:cubicBezTo>
                      <a:pt x="6985" y="24542"/>
                      <a:pt x="7603" y="23888"/>
                      <a:pt x="8335" y="23309"/>
                    </a:cubicBezTo>
                    <a:cubicBezTo>
                      <a:pt x="9066" y="22730"/>
                      <a:pt x="9930" y="22239"/>
                      <a:pt x="10706" y="21635"/>
                    </a:cubicBezTo>
                    <a:cubicBezTo>
                      <a:pt x="11223" y="21239"/>
                      <a:pt x="12112" y="20824"/>
                      <a:pt x="11690" y="20289"/>
                    </a:cubicBezTo>
                    <a:cubicBezTo>
                      <a:pt x="11154" y="19603"/>
                      <a:pt x="8846" y="22057"/>
                      <a:pt x="7402" y="20220"/>
                    </a:cubicBezTo>
                    <a:cubicBezTo>
                      <a:pt x="6936" y="19465"/>
                      <a:pt x="6578" y="18650"/>
                      <a:pt x="6336" y="17797"/>
                    </a:cubicBezTo>
                    <a:cubicBezTo>
                      <a:pt x="5573" y="15677"/>
                      <a:pt x="5995" y="15174"/>
                      <a:pt x="6412" y="14853"/>
                    </a:cubicBezTo>
                    <a:lnTo>
                      <a:pt x="11210" y="11116"/>
                    </a:lnTo>
                    <a:cubicBezTo>
                      <a:pt x="11841" y="10625"/>
                      <a:pt x="12162" y="10788"/>
                      <a:pt x="14527" y="12154"/>
                    </a:cubicBezTo>
                    <a:cubicBezTo>
                      <a:pt x="15193" y="12488"/>
                      <a:pt x="15789" y="12945"/>
                      <a:pt x="16286" y="13500"/>
                    </a:cubicBezTo>
                    <a:cubicBezTo>
                      <a:pt x="17510" y="15054"/>
                      <a:pt x="15568" y="16130"/>
                      <a:pt x="16141" y="16866"/>
                    </a:cubicBezTo>
                    <a:cubicBezTo>
                      <a:pt x="16425" y="17225"/>
                      <a:pt x="16696" y="16923"/>
                      <a:pt x="17138" y="16577"/>
                    </a:cubicBezTo>
                    <a:cubicBezTo>
                      <a:pt x="17844" y="16036"/>
                      <a:pt x="18664" y="15224"/>
                      <a:pt x="19736" y="14394"/>
                    </a:cubicBezTo>
                    <a:cubicBezTo>
                      <a:pt x="21337" y="13135"/>
                      <a:pt x="22081" y="12726"/>
                      <a:pt x="22952" y="12053"/>
                    </a:cubicBezTo>
                    <a:cubicBezTo>
                      <a:pt x="23626" y="11537"/>
                      <a:pt x="23891" y="11418"/>
                      <a:pt x="23551" y="10977"/>
                    </a:cubicBezTo>
                    <a:close/>
                    <a:moveTo>
                      <a:pt x="9350" y="10298"/>
                    </a:moveTo>
                    <a:lnTo>
                      <a:pt x="6040" y="12877"/>
                    </a:lnTo>
                    <a:cubicBezTo>
                      <a:pt x="5598" y="13217"/>
                      <a:pt x="5283" y="13506"/>
                      <a:pt x="5081" y="13255"/>
                    </a:cubicBezTo>
                    <a:cubicBezTo>
                      <a:pt x="4848" y="12904"/>
                      <a:pt x="4688" y="12510"/>
                      <a:pt x="4608" y="12097"/>
                    </a:cubicBezTo>
                    <a:lnTo>
                      <a:pt x="2962" y="6139"/>
                    </a:lnTo>
                    <a:cubicBezTo>
                      <a:pt x="2868" y="5761"/>
                      <a:pt x="2962" y="5661"/>
                      <a:pt x="2962" y="5623"/>
                    </a:cubicBezTo>
                    <a:cubicBezTo>
                      <a:pt x="2962" y="5585"/>
                      <a:pt x="3013" y="5591"/>
                      <a:pt x="3328" y="5680"/>
                    </a:cubicBezTo>
                    <a:lnTo>
                      <a:pt x="8934" y="8750"/>
                    </a:lnTo>
                    <a:cubicBezTo>
                      <a:pt x="9319" y="8927"/>
                      <a:pt x="9664" y="9179"/>
                      <a:pt x="9949" y="9492"/>
                    </a:cubicBezTo>
                    <a:cubicBezTo>
                      <a:pt x="10176" y="9719"/>
                      <a:pt x="9810" y="9952"/>
                      <a:pt x="9350" y="10298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97" name="Google Shape;4497;p25"/>
              <p:cNvSpPr/>
              <p:nvPr/>
            </p:nvSpPr>
            <p:spPr>
              <a:xfrm>
                <a:off x="8418047" y="3798414"/>
                <a:ext cx="17838" cy="14161"/>
              </a:xfrm>
              <a:custGeom>
                <a:rect b="b" l="l" r="r" t="t"/>
                <a:pathLst>
                  <a:path extrusionOk="0" h="14161" w="17838">
                    <a:moveTo>
                      <a:pt x="17791" y="8737"/>
                    </a:moveTo>
                    <a:lnTo>
                      <a:pt x="17160" y="5730"/>
                    </a:lnTo>
                    <a:cubicBezTo>
                      <a:pt x="16903" y="4506"/>
                      <a:pt x="15699" y="3722"/>
                      <a:pt x="14472" y="3979"/>
                    </a:cubicBezTo>
                    <a:cubicBezTo>
                      <a:pt x="14468" y="3979"/>
                      <a:pt x="14465" y="3980"/>
                      <a:pt x="14461" y="3981"/>
                    </a:cubicBezTo>
                    <a:lnTo>
                      <a:pt x="11845" y="4547"/>
                    </a:lnTo>
                    <a:lnTo>
                      <a:pt x="11264" y="1804"/>
                    </a:lnTo>
                    <a:cubicBezTo>
                      <a:pt x="11000" y="576"/>
                      <a:pt x="9791" y="-208"/>
                      <a:pt x="8559" y="49"/>
                    </a:cubicBezTo>
                    <a:lnTo>
                      <a:pt x="5583" y="678"/>
                    </a:lnTo>
                    <a:cubicBezTo>
                      <a:pt x="4349" y="936"/>
                      <a:pt x="3558" y="2143"/>
                      <a:pt x="3817" y="3374"/>
                    </a:cubicBezTo>
                    <a:cubicBezTo>
                      <a:pt x="3817" y="3375"/>
                      <a:pt x="3817" y="3376"/>
                      <a:pt x="3817" y="3377"/>
                    </a:cubicBezTo>
                    <a:lnTo>
                      <a:pt x="4379" y="6107"/>
                    </a:lnTo>
                    <a:lnTo>
                      <a:pt x="1800" y="6655"/>
                    </a:lnTo>
                    <a:cubicBezTo>
                      <a:pt x="573" y="6914"/>
                      <a:pt x="-210" y="8117"/>
                      <a:pt x="50" y="9341"/>
                    </a:cubicBezTo>
                    <a:cubicBezTo>
                      <a:pt x="51" y="9345"/>
                      <a:pt x="52" y="9349"/>
                      <a:pt x="53" y="9354"/>
                    </a:cubicBezTo>
                    <a:lnTo>
                      <a:pt x="683" y="12361"/>
                    </a:lnTo>
                    <a:cubicBezTo>
                      <a:pt x="941" y="13586"/>
                      <a:pt x="2145" y="14370"/>
                      <a:pt x="3372" y="14113"/>
                    </a:cubicBezTo>
                    <a:cubicBezTo>
                      <a:pt x="3375" y="14112"/>
                      <a:pt x="3379" y="14111"/>
                      <a:pt x="3382" y="14110"/>
                    </a:cubicBezTo>
                    <a:lnTo>
                      <a:pt x="16038" y="11430"/>
                    </a:lnTo>
                    <a:cubicBezTo>
                      <a:pt x="17262" y="11163"/>
                      <a:pt x="18044" y="9963"/>
                      <a:pt x="17791" y="8737"/>
                    </a:cubicBezTo>
                    <a:close/>
                    <a:moveTo>
                      <a:pt x="9650" y="12569"/>
                    </a:moveTo>
                    <a:cubicBezTo>
                      <a:pt x="7876" y="12950"/>
                      <a:pt x="6129" y="11823"/>
                      <a:pt x="5748" y="10054"/>
                    </a:cubicBezTo>
                    <a:cubicBezTo>
                      <a:pt x="5366" y="8284"/>
                      <a:pt x="6495" y="6540"/>
                      <a:pt x="8269" y="6160"/>
                    </a:cubicBezTo>
                    <a:cubicBezTo>
                      <a:pt x="10042" y="5779"/>
                      <a:pt x="11790" y="6905"/>
                      <a:pt x="12171" y="8675"/>
                    </a:cubicBezTo>
                    <a:cubicBezTo>
                      <a:pt x="12172" y="8677"/>
                      <a:pt x="12172" y="8679"/>
                      <a:pt x="12172" y="8681"/>
                    </a:cubicBezTo>
                    <a:cubicBezTo>
                      <a:pt x="12546" y="10452"/>
                      <a:pt x="11412" y="12191"/>
                      <a:pt x="9638" y="12569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98" name="Google Shape;4498;p25"/>
              <p:cNvSpPr/>
              <p:nvPr/>
            </p:nvSpPr>
            <p:spPr>
              <a:xfrm>
                <a:off x="8447189" y="3794134"/>
                <a:ext cx="17504" cy="12690"/>
              </a:xfrm>
              <a:custGeom>
                <a:rect b="b" l="l" r="r" t="t"/>
                <a:pathLst>
                  <a:path extrusionOk="0" h="12690" w="17504">
                    <a:moveTo>
                      <a:pt x="15235" y="5065"/>
                    </a:moveTo>
                    <a:lnTo>
                      <a:pt x="12611" y="5065"/>
                    </a:lnTo>
                    <a:lnTo>
                      <a:pt x="12611" y="2278"/>
                    </a:lnTo>
                    <a:cubicBezTo>
                      <a:pt x="12611" y="1022"/>
                      <a:pt x="11593" y="3"/>
                      <a:pt x="10335" y="0"/>
                    </a:cubicBezTo>
                    <a:lnTo>
                      <a:pt x="7277" y="0"/>
                    </a:lnTo>
                    <a:cubicBezTo>
                      <a:pt x="6019" y="3"/>
                      <a:pt x="5000" y="1022"/>
                      <a:pt x="5000" y="2278"/>
                    </a:cubicBezTo>
                    <a:lnTo>
                      <a:pt x="5000" y="5077"/>
                    </a:lnTo>
                    <a:lnTo>
                      <a:pt x="2327" y="5077"/>
                    </a:lnTo>
                    <a:cubicBezTo>
                      <a:pt x="1070" y="5050"/>
                      <a:pt x="28" y="6044"/>
                      <a:pt x="1" y="7298"/>
                    </a:cubicBezTo>
                    <a:cubicBezTo>
                      <a:pt x="0" y="7313"/>
                      <a:pt x="0" y="7328"/>
                      <a:pt x="0" y="7342"/>
                    </a:cubicBezTo>
                    <a:lnTo>
                      <a:pt x="0" y="10419"/>
                    </a:lnTo>
                    <a:cubicBezTo>
                      <a:pt x="4" y="11674"/>
                      <a:pt x="1025" y="12690"/>
                      <a:pt x="2283" y="12690"/>
                    </a:cubicBezTo>
                    <a:lnTo>
                      <a:pt x="15222" y="12690"/>
                    </a:lnTo>
                    <a:cubicBezTo>
                      <a:pt x="16479" y="12694"/>
                      <a:pt x="17501" y="11680"/>
                      <a:pt x="17505" y="10425"/>
                    </a:cubicBezTo>
                    <a:cubicBezTo>
                      <a:pt x="17505" y="10423"/>
                      <a:pt x="17505" y="10421"/>
                      <a:pt x="17505" y="10419"/>
                    </a:cubicBezTo>
                    <a:lnTo>
                      <a:pt x="17505" y="7342"/>
                    </a:lnTo>
                    <a:cubicBezTo>
                      <a:pt x="17508" y="6088"/>
                      <a:pt x="16492" y="5068"/>
                      <a:pt x="15235" y="5065"/>
                    </a:cubicBezTo>
                    <a:close/>
                    <a:moveTo>
                      <a:pt x="8778" y="12476"/>
                    </a:moveTo>
                    <a:cubicBezTo>
                      <a:pt x="6963" y="12480"/>
                      <a:pt x="5490" y="11015"/>
                      <a:pt x="5486" y="9205"/>
                    </a:cubicBezTo>
                    <a:cubicBezTo>
                      <a:pt x="5482" y="7394"/>
                      <a:pt x="6951" y="5924"/>
                      <a:pt x="8765" y="5920"/>
                    </a:cubicBezTo>
                    <a:cubicBezTo>
                      <a:pt x="10579" y="5917"/>
                      <a:pt x="12053" y="7382"/>
                      <a:pt x="12057" y="9192"/>
                    </a:cubicBezTo>
                    <a:cubicBezTo>
                      <a:pt x="12057" y="9194"/>
                      <a:pt x="12057" y="9196"/>
                      <a:pt x="12057" y="9198"/>
                    </a:cubicBezTo>
                    <a:cubicBezTo>
                      <a:pt x="12053" y="11005"/>
                      <a:pt x="10588" y="12469"/>
                      <a:pt x="8778" y="12476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499" name="Google Shape;4499;p25"/>
              <p:cNvSpPr/>
              <p:nvPr/>
            </p:nvSpPr>
            <p:spPr>
              <a:xfrm>
                <a:off x="8476241" y="3798420"/>
                <a:ext cx="17843" cy="14162"/>
              </a:xfrm>
              <a:custGeom>
                <a:rect b="b" l="l" r="r" t="t"/>
                <a:pathLst>
                  <a:path extrusionOk="0" h="14162" w="17843">
                    <a:moveTo>
                      <a:pt x="16033" y="6655"/>
                    </a:moveTo>
                    <a:lnTo>
                      <a:pt x="13454" y="6107"/>
                    </a:lnTo>
                    <a:lnTo>
                      <a:pt x="14016" y="3377"/>
                    </a:lnTo>
                    <a:cubicBezTo>
                      <a:pt x="14282" y="2155"/>
                      <a:pt x="13506" y="948"/>
                      <a:pt x="12281" y="682"/>
                    </a:cubicBezTo>
                    <a:cubicBezTo>
                      <a:pt x="12275" y="680"/>
                      <a:pt x="12269" y="679"/>
                      <a:pt x="12263" y="678"/>
                    </a:cubicBezTo>
                    <a:lnTo>
                      <a:pt x="9280" y="49"/>
                    </a:lnTo>
                    <a:cubicBezTo>
                      <a:pt x="8048" y="-208"/>
                      <a:pt x="6840" y="576"/>
                      <a:pt x="6575" y="1804"/>
                    </a:cubicBezTo>
                    <a:lnTo>
                      <a:pt x="5995" y="4547"/>
                    </a:lnTo>
                    <a:lnTo>
                      <a:pt x="3384" y="3981"/>
                    </a:lnTo>
                    <a:cubicBezTo>
                      <a:pt x="2159" y="3715"/>
                      <a:pt x="949" y="4490"/>
                      <a:pt x="683" y="5712"/>
                    </a:cubicBezTo>
                    <a:cubicBezTo>
                      <a:pt x="681" y="5718"/>
                      <a:pt x="680" y="5724"/>
                      <a:pt x="679" y="5730"/>
                    </a:cubicBezTo>
                    <a:lnTo>
                      <a:pt x="48" y="8737"/>
                    </a:lnTo>
                    <a:cubicBezTo>
                      <a:pt x="-208" y="9969"/>
                      <a:pt x="581" y="11175"/>
                      <a:pt x="1814" y="11436"/>
                    </a:cubicBezTo>
                    <a:lnTo>
                      <a:pt x="14457" y="14110"/>
                    </a:lnTo>
                    <a:cubicBezTo>
                      <a:pt x="15682" y="14377"/>
                      <a:pt x="16892" y="13602"/>
                      <a:pt x="17158" y="12380"/>
                    </a:cubicBezTo>
                    <a:cubicBezTo>
                      <a:pt x="17160" y="12373"/>
                      <a:pt x="17161" y="12368"/>
                      <a:pt x="17162" y="12361"/>
                    </a:cubicBezTo>
                    <a:lnTo>
                      <a:pt x="17793" y="9354"/>
                    </a:lnTo>
                    <a:cubicBezTo>
                      <a:pt x="18056" y="8127"/>
                      <a:pt x="17273" y="6920"/>
                      <a:pt x="16044" y="6657"/>
                    </a:cubicBezTo>
                    <a:cubicBezTo>
                      <a:pt x="16040" y="6656"/>
                      <a:pt x="16037" y="6656"/>
                      <a:pt x="16033" y="6655"/>
                    </a:cubicBezTo>
                    <a:close/>
                    <a:moveTo>
                      <a:pt x="12067" y="10040"/>
                    </a:moveTo>
                    <a:cubicBezTo>
                      <a:pt x="11689" y="11810"/>
                      <a:pt x="9943" y="12940"/>
                      <a:pt x="8169" y="12562"/>
                    </a:cubicBezTo>
                    <a:cubicBezTo>
                      <a:pt x="6394" y="12185"/>
                      <a:pt x="5263" y="10443"/>
                      <a:pt x="5641" y="8673"/>
                    </a:cubicBezTo>
                    <a:cubicBezTo>
                      <a:pt x="6019" y="6902"/>
                      <a:pt x="7765" y="5773"/>
                      <a:pt x="9539" y="6150"/>
                    </a:cubicBezTo>
                    <a:cubicBezTo>
                      <a:pt x="9541" y="6151"/>
                      <a:pt x="9543" y="6151"/>
                      <a:pt x="9545" y="6151"/>
                    </a:cubicBezTo>
                    <a:cubicBezTo>
                      <a:pt x="11317" y="6532"/>
                      <a:pt x="12445" y="8271"/>
                      <a:pt x="12067" y="10040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500" name="Google Shape;4500;p25"/>
              <p:cNvSpPr/>
              <p:nvPr/>
            </p:nvSpPr>
            <p:spPr>
              <a:xfrm>
                <a:off x="8502140" y="3810384"/>
                <a:ext cx="14543" cy="12170"/>
              </a:xfrm>
              <a:custGeom>
                <a:rect b="b" l="l" r="r" t="t"/>
                <a:pathLst>
                  <a:path extrusionOk="0" h="12170" w="14543">
                    <a:moveTo>
                      <a:pt x="11933" y="335"/>
                    </a:moveTo>
                    <a:cubicBezTo>
                      <a:pt x="10857" y="-322"/>
                      <a:pt x="9452" y="17"/>
                      <a:pt x="8795" y="1090"/>
                    </a:cubicBezTo>
                    <a:cubicBezTo>
                      <a:pt x="8790" y="1098"/>
                      <a:pt x="8785" y="1107"/>
                      <a:pt x="8780" y="1115"/>
                    </a:cubicBezTo>
                    <a:lnTo>
                      <a:pt x="7336" y="3518"/>
                    </a:lnTo>
                    <a:lnTo>
                      <a:pt x="5047" y="2134"/>
                    </a:lnTo>
                    <a:cubicBezTo>
                      <a:pt x="3974" y="1487"/>
                      <a:pt x="2579" y="1830"/>
                      <a:pt x="1930" y="2901"/>
                    </a:cubicBezTo>
                    <a:cubicBezTo>
                      <a:pt x="1929" y="2903"/>
                      <a:pt x="1927" y="2905"/>
                      <a:pt x="1926" y="2908"/>
                    </a:cubicBezTo>
                    <a:lnTo>
                      <a:pt x="337" y="5544"/>
                    </a:lnTo>
                    <a:cubicBezTo>
                      <a:pt x="-322" y="6616"/>
                      <a:pt x="15" y="8019"/>
                      <a:pt x="1090" y="8676"/>
                    </a:cubicBezTo>
                    <a:cubicBezTo>
                      <a:pt x="1097" y="8681"/>
                      <a:pt x="1105" y="8686"/>
                      <a:pt x="1113" y="8690"/>
                    </a:cubicBezTo>
                    <a:lnTo>
                      <a:pt x="6075" y="11836"/>
                    </a:lnTo>
                    <a:cubicBezTo>
                      <a:pt x="7151" y="12492"/>
                      <a:pt x="8556" y="12154"/>
                      <a:pt x="9213" y="11080"/>
                    </a:cubicBezTo>
                    <a:cubicBezTo>
                      <a:pt x="9218" y="11072"/>
                      <a:pt x="9223" y="11064"/>
                      <a:pt x="9228" y="11056"/>
                    </a:cubicBezTo>
                    <a:lnTo>
                      <a:pt x="10817" y="8426"/>
                    </a:lnTo>
                    <a:cubicBezTo>
                      <a:pt x="11448" y="7344"/>
                      <a:pt x="11958" y="6368"/>
                      <a:pt x="11958" y="6368"/>
                    </a:cubicBezTo>
                    <a:lnTo>
                      <a:pt x="14544" y="1908"/>
                    </a:lnTo>
                    <a:close/>
                    <a:moveTo>
                      <a:pt x="6655" y="11395"/>
                    </a:moveTo>
                    <a:cubicBezTo>
                      <a:pt x="5100" y="10462"/>
                      <a:pt x="4598" y="8448"/>
                      <a:pt x="5533" y="6897"/>
                    </a:cubicBezTo>
                    <a:cubicBezTo>
                      <a:pt x="6468" y="5345"/>
                      <a:pt x="8486" y="4844"/>
                      <a:pt x="10041" y="5777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501" name="Google Shape;4501;p25"/>
              <p:cNvSpPr/>
              <p:nvPr/>
            </p:nvSpPr>
            <p:spPr>
              <a:xfrm>
                <a:off x="8395374" y="3810387"/>
                <a:ext cx="14565" cy="12166"/>
              </a:xfrm>
              <a:custGeom>
                <a:rect b="b" l="l" r="r" t="t"/>
                <a:pathLst>
                  <a:path extrusionOk="0" h="12166" w="14565">
                    <a:moveTo>
                      <a:pt x="14238" y="5542"/>
                    </a:moveTo>
                    <a:lnTo>
                      <a:pt x="12649" y="2906"/>
                    </a:lnTo>
                    <a:cubicBezTo>
                      <a:pt x="12008" y="1827"/>
                      <a:pt x="10611" y="1471"/>
                      <a:pt x="9530" y="2112"/>
                    </a:cubicBezTo>
                    <a:cubicBezTo>
                      <a:pt x="9518" y="2118"/>
                      <a:pt x="9508" y="2125"/>
                      <a:pt x="9496" y="2132"/>
                    </a:cubicBezTo>
                    <a:lnTo>
                      <a:pt x="7214" y="3516"/>
                    </a:lnTo>
                    <a:lnTo>
                      <a:pt x="5763" y="1112"/>
                    </a:lnTo>
                    <a:cubicBezTo>
                      <a:pt x="5115" y="30"/>
                      <a:pt x="3709" y="-323"/>
                      <a:pt x="2624" y="324"/>
                    </a:cubicBezTo>
                    <a:cubicBezTo>
                      <a:pt x="2619" y="327"/>
                      <a:pt x="2615" y="330"/>
                      <a:pt x="2611" y="332"/>
                    </a:cubicBezTo>
                    <a:lnTo>
                      <a:pt x="0" y="1899"/>
                    </a:lnTo>
                    <a:lnTo>
                      <a:pt x="2598" y="6360"/>
                    </a:lnTo>
                    <a:cubicBezTo>
                      <a:pt x="2598" y="6360"/>
                      <a:pt x="3077" y="7335"/>
                      <a:pt x="3733" y="8417"/>
                    </a:cubicBezTo>
                    <a:lnTo>
                      <a:pt x="5322" y="11047"/>
                    </a:lnTo>
                    <a:cubicBezTo>
                      <a:pt x="5956" y="12126"/>
                      <a:pt x="7347" y="12488"/>
                      <a:pt x="8429" y="11855"/>
                    </a:cubicBezTo>
                    <a:cubicBezTo>
                      <a:pt x="8444" y="11846"/>
                      <a:pt x="8460" y="11837"/>
                      <a:pt x="8475" y="11827"/>
                    </a:cubicBezTo>
                    <a:lnTo>
                      <a:pt x="13437" y="8681"/>
                    </a:lnTo>
                    <a:cubicBezTo>
                      <a:pt x="14525" y="8045"/>
                      <a:pt x="14890" y="6650"/>
                      <a:pt x="14252" y="5564"/>
                    </a:cubicBezTo>
                    <a:cubicBezTo>
                      <a:pt x="14247" y="5557"/>
                      <a:pt x="14243" y="5549"/>
                      <a:pt x="14238" y="5542"/>
                    </a:cubicBezTo>
                    <a:close/>
                    <a:moveTo>
                      <a:pt x="7933" y="11393"/>
                    </a:moveTo>
                    <a:lnTo>
                      <a:pt x="4521" y="5775"/>
                    </a:lnTo>
                    <a:cubicBezTo>
                      <a:pt x="6076" y="4841"/>
                      <a:pt x="8095" y="5343"/>
                      <a:pt x="9030" y="6894"/>
                    </a:cubicBezTo>
                    <a:cubicBezTo>
                      <a:pt x="9965" y="8446"/>
                      <a:pt x="9462" y="10460"/>
                      <a:pt x="7907" y="11393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502" name="Google Shape;4502;p25"/>
              <p:cNvSpPr/>
              <p:nvPr/>
            </p:nvSpPr>
            <p:spPr>
              <a:xfrm>
                <a:off x="8353611" y="3799817"/>
                <a:ext cx="28211" cy="23389"/>
              </a:xfrm>
              <a:custGeom>
                <a:rect b="b" l="l" r="r" t="t"/>
                <a:pathLst>
                  <a:path extrusionOk="0" h="23389" w="28211">
                    <a:moveTo>
                      <a:pt x="27853" y="9240"/>
                    </a:moveTo>
                    <a:cubicBezTo>
                      <a:pt x="27714" y="9067"/>
                      <a:pt x="27460" y="9038"/>
                      <a:pt x="27286" y="9177"/>
                    </a:cubicBezTo>
                    <a:cubicBezTo>
                      <a:pt x="27262" y="9196"/>
                      <a:pt x="27241" y="9217"/>
                      <a:pt x="27222" y="9240"/>
                    </a:cubicBezTo>
                    <a:cubicBezTo>
                      <a:pt x="27052" y="9435"/>
                      <a:pt x="27027" y="9756"/>
                      <a:pt x="26857" y="9958"/>
                    </a:cubicBezTo>
                    <a:cubicBezTo>
                      <a:pt x="26632" y="10280"/>
                      <a:pt x="26226" y="10425"/>
                      <a:pt x="25848" y="10316"/>
                    </a:cubicBezTo>
                    <a:cubicBezTo>
                      <a:pt x="21535" y="9058"/>
                      <a:pt x="16522" y="7623"/>
                      <a:pt x="16389" y="7498"/>
                    </a:cubicBezTo>
                    <a:cubicBezTo>
                      <a:pt x="16257" y="7372"/>
                      <a:pt x="16427" y="6529"/>
                      <a:pt x="16351" y="5465"/>
                    </a:cubicBezTo>
                    <a:cubicBezTo>
                      <a:pt x="16208" y="3978"/>
                      <a:pt x="15461" y="2614"/>
                      <a:pt x="14283" y="1690"/>
                    </a:cubicBezTo>
                    <a:cubicBezTo>
                      <a:pt x="13148" y="709"/>
                      <a:pt x="9346" y="-1908"/>
                      <a:pt x="5619" y="2389"/>
                    </a:cubicBezTo>
                    <a:cubicBezTo>
                      <a:pt x="4471" y="3697"/>
                      <a:pt x="3412" y="5119"/>
                      <a:pt x="2264" y="6428"/>
                    </a:cubicBezTo>
                    <a:cubicBezTo>
                      <a:pt x="1117" y="7737"/>
                      <a:pt x="953" y="7730"/>
                      <a:pt x="165" y="8630"/>
                    </a:cubicBezTo>
                    <a:cubicBezTo>
                      <a:pt x="-44" y="8824"/>
                      <a:pt x="-56" y="9151"/>
                      <a:pt x="139" y="9359"/>
                    </a:cubicBezTo>
                    <a:cubicBezTo>
                      <a:pt x="147" y="9368"/>
                      <a:pt x="156" y="9377"/>
                      <a:pt x="165" y="9385"/>
                    </a:cubicBezTo>
                    <a:cubicBezTo>
                      <a:pt x="1047" y="10146"/>
                      <a:pt x="2000" y="7227"/>
                      <a:pt x="4743" y="9612"/>
                    </a:cubicBezTo>
                    <a:lnTo>
                      <a:pt x="15544" y="18974"/>
                    </a:lnTo>
                    <a:cubicBezTo>
                      <a:pt x="18628" y="21654"/>
                      <a:pt x="16440" y="22541"/>
                      <a:pt x="17228" y="23221"/>
                    </a:cubicBezTo>
                    <a:cubicBezTo>
                      <a:pt x="17713" y="23642"/>
                      <a:pt x="17997" y="23170"/>
                      <a:pt x="18186" y="22950"/>
                    </a:cubicBezTo>
                    <a:cubicBezTo>
                      <a:pt x="19044" y="21975"/>
                      <a:pt x="19794" y="20911"/>
                      <a:pt x="20709" y="19854"/>
                    </a:cubicBezTo>
                    <a:cubicBezTo>
                      <a:pt x="21428" y="19037"/>
                      <a:pt x="21970" y="18596"/>
                      <a:pt x="22279" y="18256"/>
                    </a:cubicBezTo>
                    <a:cubicBezTo>
                      <a:pt x="22670" y="17803"/>
                      <a:pt x="22657" y="17514"/>
                      <a:pt x="22443" y="17332"/>
                    </a:cubicBezTo>
                    <a:cubicBezTo>
                      <a:pt x="21554" y="16558"/>
                      <a:pt x="20866" y="19376"/>
                      <a:pt x="18249" y="17099"/>
                    </a:cubicBezTo>
                    <a:lnTo>
                      <a:pt x="14018" y="13387"/>
                    </a:lnTo>
                    <a:cubicBezTo>
                      <a:pt x="13161" y="12651"/>
                      <a:pt x="12890" y="12613"/>
                      <a:pt x="13798" y="11575"/>
                    </a:cubicBezTo>
                    <a:cubicBezTo>
                      <a:pt x="14706" y="10537"/>
                      <a:pt x="15172" y="10436"/>
                      <a:pt x="16648" y="10945"/>
                    </a:cubicBezTo>
                    <a:lnTo>
                      <a:pt x="21951" y="12669"/>
                    </a:lnTo>
                    <a:cubicBezTo>
                      <a:pt x="23912" y="13299"/>
                      <a:pt x="25999" y="14003"/>
                      <a:pt x="27349" y="12455"/>
                    </a:cubicBezTo>
                    <a:cubicBezTo>
                      <a:pt x="27998" y="11663"/>
                      <a:pt x="28629" y="9901"/>
                      <a:pt x="27853" y="9240"/>
                    </a:cubicBezTo>
                    <a:close/>
                    <a:moveTo>
                      <a:pt x="13009" y="10241"/>
                    </a:moveTo>
                    <a:cubicBezTo>
                      <a:pt x="12492" y="10826"/>
                      <a:pt x="11862" y="11549"/>
                      <a:pt x="11244" y="11015"/>
                    </a:cubicBezTo>
                    <a:lnTo>
                      <a:pt x="6287" y="6717"/>
                    </a:lnTo>
                    <a:cubicBezTo>
                      <a:pt x="4818" y="5459"/>
                      <a:pt x="5348" y="4830"/>
                      <a:pt x="5979" y="4113"/>
                    </a:cubicBezTo>
                    <a:cubicBezTo>
                      <a:pt x="7700" y="2131"/>
                      <a:pt x="10474" y="2609"/>
                      <a:pt x="12877" y="4692"/>
                    </a:cubicBezTo>
                    <a:cubicBezTo>
                      <a:pt x="14327" y="5931"/>
                      <a:pt x="15595" y="7240"/>
                      <a:pt x="13009" y="10241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503" name="Google Shape;4503;p25"/>
              <p:cNvSpPr/>
              <p:nvPr/>
            </p:nvSpPr>
            <p:spPr>
              <a:xfrm>
                <a:off x="8414732" y="3764314"/>
                <a:ext cx="18640" cy="25218"/>
              </a:xfrm>
              <a:custGeom>
                <a:rect b="b" l="l" r="r" t="t"/>
                <a:pathLst>
                  <a:path extrusionOk="0" h="25218" w="18640">
                    <a:moveTo>
                      <a:pt x="18584" y="18847"/>
                    </a:moveTo>
                    <a:cubicBezTo>
                      <a:pt x="18250" y="17828"/>
                      <a:pt x="17323" y="19477"/>
                      <a:pt x="15803" y="17532"/>
                    </a:cubicBezTo>
                    <a:lnTo>
                      <a:pt x="2984" y="815"/>
                    </a:lnTo>
                    <a:cubicBezTo>
                      <a:pt x="2353" y="-2"/>
                      <a:pt x="2296" y="-47"/>
                      <a:pt x="2069" y="23"/>
                    </a:cubicBezTo>
                    <a:cubicBezTo>
                      <a:pt x="1748" y="130"/>
                      <a:pt x="1811" y="753"/>
                      <a:pt x="1804" y="1281"/>
                    </a:cubicBezTo>
                    <a:lnTo>
                      <a:pt x="1174" y="22119"/>
                    </a:lnTo>
                    <a:cubicBezTo>
                      <a:pt x="1117" y="24044"/>
                      <a:pt x="-201" y="24264"/>
                      <a:pt x="26" y="24975"/>
                    </a:cubicBezTo>
                    <a:cubicBezTo>
                      <a:pt x="159" y="25372"/>
                      <a:pt x="531" y="25189"/>
                      <a:pt x="884" y="25076"/>
                    </a:cubicBezTo>
                    <a:cubicBezTo>
                      <a:pt x="1603" y="24843"/>
                      <a:pt x="2284" y="24491"/>
                      <a:pt x="3021" y="24246"/>
                    </a:cubicBezTo>
                    <a:cubicBezTo>
                      <a:pt x="3759" y="24000"/>
                      <a:pt x="4592" y="23874"/>
                      <a:pt x="5380" y="23616"/>
                    </a:cubicBezTo>
                    <a:cubicBezTo>
                      <a:pt x="5903" y="23447"/>
                      <a:pt x="6736" y="23415"/>
                      <a:pt x="6534" y="22767"/>
                    </a:cubicBezTo>
                    <a:cubicBezTo>
                      <a:pt x="6263" y="21930"/>
                      <a:pt x="3747" y="23289"/>
                      <a:pt x="3028" y="21075"/>
                    </a:cubicBezTo>
                    <a:cubicBezTo>
                      <a:pt x="2836" y="20218"/>
                      <a:pt x="2743" y="19342"/>
                      <a:pt x="2750" y="18464"/>
                    </a:cubicBezTo>
                    <a:cubicBezTo>
                      <a:pt x="2656" y="16249"/>
                      <a:pt x="3135" y="15947"/>
                      <a:pt x="3557" y="15815"/>
                    </a:cubicBezTo>
                    <a:lnTo>
                      <a:pt x="8425" y="14242"/>
                    </a:lnTo>
                    <a:cubicBezTo>
                      <a:pt x="9056" y="14028"/>
                      <a:pt x="9296" y="14298"/>
                      <a:pt x="10897" y="16438"/>
                    </a:cubicBezTo>
                    <a:cubicBezTo>
                      <a:pt x="11371" y="17015"/>
                      <a:pt x="11748" y="17665"/>
                      <a:pt x="12013" y="18363"/>
                    </a:cubicBezTo>
                    <a:cubicBezTo>
                      <a:pt x="12644" y="20250"/>
                      <a:pt x="10752" y="20477"/>
                      <a:pt x="11055" y="21370"/>
                    </a:cubicBezTo>
                    <a:cubicBezTo>
                      <a:pt x="11194" y="21798"/>
                      <a:pt x="11490" y="21635"/>
                      <a:pt x="11944" y="21490"/>
                    </a:cubicBezTo>
                    <a:cubicBezTo>
                      <a:pt x="12657" y="21257"/>
                      <a:pt x="13533" y="20861"/>
                      <a:pt x="14624" y="20483"/>
                    </a:cubicBezTo>
                    <a:cubicBezTo>
                      <a:pt x="16251" y="19955"/>
                      <a:pt x="16957" y="19854"/>
                      <a:pt x="17853" y="19577"/>
                    </a:cubicBezTo>
                    <a:cubicBezTo>
                      <a:pt x="18521" y="19382"/>
                      <a:pt x="18761" y="19376"/>
                      <a:pt x="18584" y="18847"/>
                    </a:cubicBezTo>
                    <a:close/>
                    <a:moveTo>
                      <a:pt x="7114" y="12845"/>
                    </a:moveTo>
                    <a:lnTo>
                      <a:pt x="3753" y="13940"/>
                    </a:lnTo>
                    <a:cubicBezTo>
                      <a:pt x="3305" y="14078"/>
                      <a:pt x="2965" y="14229"/>
                      <a:pt x="2864" y="13940"/>
                    </a:cubicBezTo>
                    <a:cubicBezTo>
                      <a:pt x="2760" y="13540"/>
                      <a:pt x="2730" y="13124"/>
                      <a:pt x="2776" y="12713"/>
                    </a:cubicBezTo>
                    <a:lnTo>
                      <a:pt x="2895" y="6635"/>
                    </a:lnTo>
                    <a:cubicBezTo>
                      <a:pt x="2895" y="6251"/>
                      <a:pt x="2996" y="6195"/>
                      <a:pt x="3047" y="6176"/>
                    </a:cubicBezTo>
                    <a:cubicBezTo>
                      <a:pt x="3097" y="6157"/>
                      <a:pt x="3097" y="6176"/>
                      <a:pt x="3324" y="6358"/>
                    </a:cubicBezTo>
                    <a:lnTo>
                      <a:pt x="7171" y="11285"/>
                    </a:lnTo>
                    <a:cubicBezTo>
                      <a:pt x="7441" y="11598"/>
                      <a:pt x="7654" y="11956"/>
                      <a:pt x="7801" y="12342"/>
                    </a:cubicBezTo>
                    <a:cubicBezTo>
                      <a:pt x="7921" y="12625"/>
                      <a:pt x="7562" y="12700"/>
                      <a:pt x="7120" y="12845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504" name="Google Shape;4504;p25"/>
              <p:cNvSpPr/>
              <p:nvPr/>
            </p:nvSpPr>
            <p:spPr>
              <a:xfrm>
                <a:off x="8561977" y="3875011"/>
                <a:ext cx="24453" cy="19506"/>
              </a:xfrm>
              <a:custGeom>
                <a:rect b="b" l="l" r="r" t="t"/>
                <a:pathLst>
                  <a:path extrusionOk="0" h="19506" w="24453">
                    <a:moveTo>
                      <a:pt x="24448" y="7320"/>
                    </a:moveTo>
                    <a:cubicBezTo>
                      <a:pt x="24416" y="6986"/>
                      <a:pt x="23786" y="6917"/>
                      <a:pt x="23250" y="6791"/>
                    </a:cubicBezTo>
                    <a:lnTo>
                      <a:pt x="2895" y="1739"/>
                    </a:lnTo>
                    <a:cubicBezTo>
                      <a:pt x="1003" y="1273"/>
                      <a:pt x="1072" y="-67"/>
                      <a:pt x="322" y="3"/>
                    </a:cubicBezTo>
                    <a:cubicBezTo>
                      <a:pt x="-100" y="53"/>
                      <a:pt x="0" y="456"/>
                      <a:pt x="38" y="820"/>
                    </a:cubicBezTo>
                    <a:cubicBezTo>
                      <a:pt x="120" y="1569"/>
                      <a:pt x="322" y="2312"/>
                      <a:pt x="398" y="3092"/>
                    </a:cubicBezTo>
                    <a:cubicBezTo>
                      <a:pt x="473" y="3872"/>
                      <a:pt x="429" y="4709"/>
                      <a:pt x="517" y="5539"/>
                    </a:cubicBezTo>
                    <a:cubicBezTo>
                      <a:pt x="568" y="6087"/>
                      <a:pt x="423" y="6911"/>
                      <a:pt x="1098" y="6842"/>
                    </a:cubicBezTo>
                    <a:cubicBezTo>
                      <a:pt x="1980" y="6754"/>
                      <a:pt x="1180" y="4010"/>
                      <a:pt x="3519" y="3778"/>
                    </a:cubicBezTo>
                    <a:cubicBezTo>
                      <a:pt x="4401" y="3769"/>
                      <a:pt x="5282" y="3864"/>
                      <a:pt x="6142" y="4061"/>
                    </a:cubicBezTo>
                    <a:cubicBezTo>
                      <a:pt x="8349" y="4445"/>
                      <a:pt x="8526" y="4973"/>
                      <a:pt x="8570" y="5413"/>
                    </a:cubicBezTo>
                    <a:lnTo>
                      <a:pt x="9087" y="10522"/>
                    </a:lnTo>
                    <a:cubicBezTo>
                      <a:pt x="9150" y="11202"/>
                      <a:pt x="8841" y="11359"/>
                      <a:pt x="6388" y="12466"/>
                    </a:cubicBezTo>
                    <a:cubicBezTo>
                      <a:pt x="5724" y="12812"/>
                      <a:pt x="5005" y="13044"/>
                      <a:pt x="4263" y="13152"/>
                    </a:cubicBezTo>
                    <a:cubicBezTo>
                      <a:pt x="2283" y="13354"/>
                      <a:pt x="2453" y="11472"/>
                      <a:pt x="1514" y="11567"/>
                    </a:cubicBezTo>
                    <a:cubicBezTo>
                      <a:pt x="1053" y="11611"/>
                      <a:pt x="1154" y="11944"/>
                      <a:pt x="1199" y="12416"/>
                    </a:cubicBezTo>
                    <a:cubicBezTo>
                      <a:pt x="1281" y="13165"/>
                      <a:pt x="1507" y="14109"/>
                      <a:pt x="1615" y="15254"/>
                    </a:cubicBezTo>
                    <a:cubicBezTo>
                      <a:pt x="1785" y="16965"/>
                      <a:pt x="1728" y="17676"/>
                      <a:pt x="1823" y="18607"/>
                    </a:cubicBezTo>
                    <a:cubicBezTo>
                      <a:pt x="1892" y="19312"/>
                      <a:pt x="1823" y="19551"/>
                      <a:pt x="2403" y="19500"/>
                    </a:cubicBezTo>
                    <a:cubicBezTo>
                      <a:pt x="3475" y="19387"/>
                      <a:pt x="2069" y="18110"/>
                      <a:pt x="4295" y="17053"/>
                    </a:cubicBezTo>
                    <a:lnTo>
                      <a:pt x="23477" y="8031"/>
                    </a:lnTo>
                    <a:cubicBezTo>
                      <a:pt x="24416" y="7609"/>
                      <a:pt x="24479" y="7553"/>
                      <a:pt x="24448" y="7320"/>
                    </a:cubicBezTo>
                    <a:close/>
                    <a:moveTo>
                      <a:pt x="17978" y="7207"/>
                    </a:moveTo>
                    <a:lnTo>
                      <a:pt x="12303" y="9925"/>
                    </a:lnTo>
                    <a:cubicBezTo>
                      <a:pt x="11940" y="10124"/>
                      <a:pt x="11546" y="10260"/>
                      <a:pt x="11136" y="10327"/>
                    </a:cubicBezTo>
                    <a:cubicBezTo>
                      <a:pt x="10808" y="10327"/>
                      <a:pt x="10808" y="9994"/>
                      <a:pt x="10764" y="9528"/>
                    </a:cubicBezTo>
                    <a:lnTo>
                      <a:pt x="10405" y="5999"/>
                    </a:lnTo>
                    <a:cubicBezTo>
                      <a:pt x="10354" y="5533"/>
                      <a:pt x="10285" y="5168"/>
                      <a:pt x="10613" y="5143"/>
                    </a:cubicBezTo>
                    <a:cubicBezTo>
                      <a:pt x="11029" y="5126"/>
                      <a:pt x="11445" y="5181"/>
                      <a:pt x="11843" y="5306"/>
                    </a:cubicBezTo>
                    <a:lnTo>
                      <a:pt x="17795" y="6728"/>
                    </a:lnTo>
                    <a:cubicBezTo>
                      <a:pt x="18167" y="6823"/>
                      <a:pt x="18211" y="6917"/>
                      <a:pt x="18211" y="6974"/>
                    </a:cubicBezTo>
                    <a:cubicBezTo>
                      <a:pt x="18211" y="7030"/>
                      <a:pt x="18218" y="7030"/>
                      <a:pt x="17978" y="7207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505" name="Google Shape;4505;p25"/>
              <p:cNvSpPr/>
              <p:nvPr/>
            </p:nvSpPr>
            <p:spPr>
              <a:xfrm>
                <a:off x="8528036" y="3860983"/>
                <a:ext cx="11654" cy="9860"/>
              </a:xfrm>
              <a:custGeom>
                <a:rect b="b" l="l" r="r" t="t"/>
                <a:pathLst>
                  <a:path extrusionOk="0" h="9860" w="11654">
                    <a:moveTo>
                      <a:pt x="11405" y="3316"/>
                    </a:moveTo>
                    <a:cubicBezTo>
                      <a:pt x="10377" y="252"/>
                      <a:pt x="7306" y="-642"/>
                      <a:pt x="3970" y="441"/>
                    </a:cubicBezTo>
                    <a:cubicBezTo>
                      <a:pt x="881" y="1441"/>
                      <a:pt x="-608" y="3844"/>
                      <a:pt x="231" y="6424"/>
                    </a:cubicBezTo>
                    <a:cubicBezTo>
                      <a:pt x="1574" y="10532"/>
                      <a:pt x="5559" y="10105"/>
                      <a:pt x="7691" y="9419"/>
                    </a:cubicBezTo>
                    <a:cubicBezTo>
                      <a:pt x="10913" y="8368"/>
                      <a:pt x="12256" y="5814"/>
                      <a:pt x="11405" y="3316"/>
                    </a:cubicBezTo>
                    <a:close/>
                    <a:moveTo>
                      <a:pt x="6575" y="8028"/>
                    </a:moveTo>
                    <a:cubicBezTo>
                      <a:pt x="4052" y="8840"/>
                      <a:pt x="1776" y="8790"/>
                      <a:pt x="1013" y="6588"/>
                    </a:cubicBezTo>
                    <a:cubicBezTo>
                      <a:pt x="250" y="4386"/>
                      <a:pt x="3132" y="2460"/>
                      <a:pt x="5351" y="1737"/>
                    </a:cubicBezTo>
                    <a:cubicBezTo>
                      <a:pt x="7571" y="1013"/>
                      <a:pt x="9873" y="982"/>
                      <a:pt x="10629" y="3146"/>
                    </a:cubicBezTo>
                    <a:cubicBezTo>
                      <a:pt x="11216" y="4794"/>
                      <a:pt x="9955" y="6959"/>
                      <a:pt x="6575" y="8028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506" name="Google Shape;4506;p25"/>
              <p:cNvSpPr/>
              <p:nvPr/>
            </p:nvSpPr>
            <p:spPr>
              <a:xfrm>
                <a:off x="8522999" y="3849958"/>
                <a:ext cx="12416" cy="13010"/>
              </a:xfrm>
              <a:custGeom>
                <a:rect b="b" l="l" r="r" t="t"/>
                <a:pathLst>
                  <a:path extrusionOk="0" h="13010" w="12416">
                    <a:moveTo>
                      <a:pt x="12003" y="4105"/>
                    </a:moveTo>
                    <a:cubicBezTo>
                      <a:pt x="11624" y="3274"/>
                      <a:pt x="11170" y="2475"/>
                      <a:pt x="10786" y="1651"/>
                    </a:cubicBezTo>
                    <a:cubicBezTo>
                      <a:pt x="10401" y="827"/>
                      <a:pt x="10439" y="757"/>
                      <a:pt x="10155" y="191"/>
                    </a:cubicBezTo>
                    <a:cubicBezTo>
                      <a:pt x="10122" y="56"/>
                      <a:pt x="9985" y="-26"/>
                      <a:pt x="9850" y="7"/>
                    </a:cubicBezTo>
                    <a:cubicBezTo>
                      <a:pt x="9836" y="11"/>
                      <a:pt x="9822" y="16"/>
                      <a:pt x="9808" y="21"/>
                    </a:cubicBezTo>
                    <a:cubicBezTo>
                      <a:pt x="9285" y="267"/>
                      <a:pt x="10439" y="1349"/>
                      <a:pt x="8825" y="2104"/>
                    </a:cubicBezTo>
                    <a:lnTo>
                      <a:pt x="2437" y="5073"/>
                    </a:lnTo>
                    <a:cubicBezTo>
                      <a:pt x="615" y="5929"/>
                      <a:pt x="627" y="4715"/>
                      <a:pt x="167" y="4929"/>
                    </a:cubicBezTo>
                    <a:cubicBezTo>
                      <a:pt x="-123" y="5067"/>
                      <a:pt x="41" y="5300"/>
                      <a:pt x="98" y="5432"/>
                    </a:cubicBezTo>
                    <a:cubicBezTo>
                      <a:pt x="388" y="6061"/>
                      <a:pt x="728" y="6634"/>
                      <a:pt x="1043" y="7320"/>
                    </a:cubicBezTo>
                    <a:cubicBezTo>
                      <a:pt x="1283" y="7829"/>
                      <a:pt x="1378" y="8188"/>
                      <a:pt x="1472" y="8395"/>
                    </a:cubicBezTo>
                    <a:cubicBezTo>
                      <a:pt x="1567" y="8603"/>
                      <a:pt x="1737" y="8735"/>
                      <a:pt x="1870" y="8672"/>
                    </a:cubicBezTo>
                    <a:cubicBezTo>
                      <a:pt x="2393" y="8427"/>
                      <a:pt x="1239" y="7496"/>
                      <a:pt x="2784" y="6785"/>
                    </a:cubicBezTo>
                    <a:lnTo>
                      <a:pt x="5306" y="5615"/>
                    </a:lnTo>
                    <a:cubicBezTo>
                      <a:pt x="5817" y="5382"/>
                      <a:pt x="5880" y="5262"/>
                      <a:pt x="6183" y="5910"/>
                    </a:cubicBezTo>
                    <a:cubicBezTo>
                      <a:pt x="6485" y="6558"/>
                      <a:pt x="6441" y="6804"/>
                      <a:pt x="5930" y="7383"/>
                    </a:cubicBezTo>
                    <a:lnTo>
                      <a:pt x="4127" y="9478"/>
                    </a:lnTo>
                    <a:cubicBezTo>
                      <a:pt x="3496" y="10245"/>
                      <a:pt x="2733" y="11069"/>
                      <a:pt x="3187" y="12032"/>
                    </a:cubicBezTo>
                    <a:cubicBezTo>
                      <a:pt x="3408" y="12523"/>
                      <a:pt x="4108" y="13183"/>
                      <a:pt x="4556" y="12970"/>
                    </a:cubicBezTo>
                    <a:cubicBezTo>
                      <a:pt x="4659" y="12938"/>
                      <a:pt x="4717" y="12829"/>
                      <a:pt x="4686" y="12726"/>
                    </a:cubicBezTo>
                    <a:cubicBezTo>
                      <a:pt x="4683" y="12717"/>
                      <a:pt x="4680" y="12708"/>
                      <a:pt x="4676" y="12699"/>
                    </a:cubicBezTo>
                    <a:cubicBezTo>
                      <a:pt x="4619" y="12579"/>
                      <a:pt x="4480" y="12491"/>
                      <a:pt x="4417" y="12372"/>
                    </a:cubicBezTo>
                    <a:cubicBezTo>
                      <a:pt x="4306" y="12200"/>
                      <a:pt x="4319" y="11977"/>
                      <a:pt x="4449" y="11818"/>
                    </a:cubicBezTo>
                    <a:cubicBezTo>
                      <a:pt x="5855" y="10088"/>
                      <a:pt x="7475" y="8043"/>
                      <a:pt x="7564" y="8043"/>
                    </a:cubicBezTo>
                    <a:cubicBezTo>
                      <a:pt x="7652" y="8043"/>
                      <a:pt x="8005" y="8263"/>
                      <a:pt x="8503" y="8471"/>
                    </a:cubicBezTo>
                    <a:cubicBezTo>
                      <a:pt x="9206" y="8728"/>
                      <a:pt x="9984" y="8677"/>
                      <a:pt x="10647" y="8333"/>
                    </a:cubicBezTo>
                    <a:cubicBezTo>
                      <a:pt x="11322" y="7980"/>
                      <a:pt x="13258" y="6785"/>
                      <a:pt x="12003" y="4105"/>
                    </a:cubicBezTo>
                    <a:close/>
                    <a:moveTo>
                      <a:pt x="9550" y="6967"/>
                    </a:moveTo>
                    <a:cubicBezTo>
                      <a:pt x="8692" y="7370"/>
                      <a:pt x="7841" y="7672"/>
                      <a:pt x="6971" y="5810"/>
                    </a:cubicBezTo>
                    <a:cubicBezTo>
                      <a:pt x="6801" y="5445"/>
                      <a:pt x="6586" y="4992"/>
                      <a:pt x="6971" y="4828"/>
                    </a:cubicBezTo>
                    <a:lnTo>
                      <a:pt x="9903" y="3457"/>
                    </a:lnTo>
                    <a:cubicBezTo>
                      <a:pt x="10767" y="3054"/>
                      <a:pt x="10950" y="3457"/>
                      <a:pt x="11164" y="3891"/>
                    </a:cubicBezTo>
                    <a:cubicBezTo>
                      <a:pt x="11719" y="5124"/>
                      <a:pt x="10969" y="6313"/>
                      <a:pt x="9550" y="6967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507" name="Google Shape;4507;p25"/>
              <p:cNvSpPr/>
              <p:nvPr/>
            </p:nvSpPr>
            <p:spPr>
              <a:xfrm>
                <a:off x="8530833" y="3882261"/>
                <a:ext cx="12114" cy="9171"/>
              </a:xfrm>
              <a:custGeom>
                <a:rect b="b" l="l" r="r" t="t"/>
                <a:pathLst>
                  <a:path extrusionOk="0" h="9171" w="12114">
                    <a:moveTo>
                      <a:pt x="11875" y="698"/>
                    </a:moveTo>
                    <a:cubicBezTo>
                      <a:pt x="11301" y="642"/>
                      <a:pt x="11743" y="2177"/>
                      <a:pt x="9952" y="1994"/>
                    </a:cubicBezTo>
                    <a:lnTo>
                      <a:pt x="2908" y="1290"/>
                    </a:lnTo>
                    <a:cubicBezTo>
                      <a:pt x="890" y="1088"/>
                      <a:pt x="1527" y="31"/>
                      <a:pt x="1016" y="0"/>
                    </a:cubicBezTo>
                    <a:cubicBezTo>
                      <a:pt x="701" y="0"/>
                      <a:pt x="720" y="252"/>
                      <a:pt x="708" y="403"/>
                    </a:cubicBezTo>
                    <a:cubicBezTo>
                      <a:pt x="638" y="1082"/>
                      <a:pt x="638" y="1762"/>
                      <a:pt x="562" y="2492"/>
                    </a:cubicBezTo>
                    <a:cubicBezTo>
                      <a:pt x="506" y="3058"/>
                      <a:pt x="405" y="3416"/>
                      <a:pt x="380" y="3643"/>
                    </a:cubicBezTo>
                    <a:cubicBezTo>
                      <a:pt x="354" y="3869"/>
                      <a:pt x="436" y="4077"/>
                      <a:pt x="581" y="4083"/>
                    </a:cubicBezTo>
                    <a:cubicBezTo>
                      <a:pt x="1162" y="4146"/>
                      <a:pt x="638" y="2743"/>
                      <a:pt x="2347" y="2913"/>
                    </a:cubicBezTo>
                    <a:lnTo>
                      <a:pt x="5122" y="3190"/>
                    </a:lnTo>
                    <a:cubicBezTo>
                      <a:pt x="5676" y="3247"/>
                      <a:pt x="5796" y="3190"/>
                      <a:pt x="5752" y="3888"/>
                    </a:cubicBezTo>
                    <a:cubicBezTo>
                      <a:pt x="5708" y="4587"/>
                      <a:pt x="5519" y="4801"/>
                      <a:pt x="4781" y="5040"/>
                    </a:cubicBezTo>
                    <a:lnTo>
                      <a:pt x="2139" y="5920"/>
                    </a:lnTo>
                    <a:cubicBezTo>
                      <a:pt x="1168" y="6248"/>
                      <a:pt x="108" y="6581"/>
                      <a:pt x="8" y="7651"/>
                    </a:cubicBezTo>
                    <a:cubicBezTo>
                      <a:pt x="-49" y="8185"/>
                      <a:pt x="216" y="9117"/>
                      <a:pt x="708" y="9167"/>
                    </a:cubicBezTo>
                    <a:cubicBezTo>
                      <a:pt x="816" y="9192"/>
                      <a:pt x="924" y="9124"/>
                      <a:pt x="949" y="9015"/>
                    </a:cubicBezTo>
                    <a:cubicBezTo>
                      <a:pt x="951" y="9005"/>
                      <a:pt x="953" y="8995"/>
                      <a:pt x="953" y="8985"/>
                    </a:cubicBezTo>
                    <a:cubicBezTo>
                      <a:pt x="953" y="8846"/>
                      <a:pt x="890" y="8708"/>
                      <a:pt x="897" y="8569"/>
                    </a:cubicBezTo>
                    <a:cubicBezTo>
                      <a:pt x="898" y="8369"/>
                      <a:pt x="1016" y="8187"/>
                      <a:pt x="1199" y="8104"/>
                    </a:cubicBezTo>
                    <a:cubicBezTo>
                      <a:pt x="3318" y="7336"/>
                      <a:pt x="5752" y="6418"/>
                      <a:pt x="5853" y="6430"/>
                    </a:cubicBezTo>
                    <a:cubicBezTo>
                      <a:pt x="5954" y="6443"/>
                      <a:pt x="6118" y="6852"/>
                      <a:pt x="6446" y="7286"/>
                    </a:cubicBezTo>
                    <a:cubicBezTo>
                      <a:pt x="6919" y="7869"/>
                      <a:pt x="7618" y="8224"/>
                      <a:pt x="8369" y="8261"/>
                    </a:cubicBezTo>
                    <a:cubicBezTo>
                      <a:pt x="9100" y="8343"/>
                      <a:pt x="11383" y="8292"/>
                      <a:pt x="11679" y="5329"/>
                    </a:cubicBezTo>
                    <a:cubicBezTo>
                      <a:pt x="11774" y="4423"/>
                      <a:pt x="11806" y="3498"/>
                      <a:pt x="11894" y="2592"/>
                    </a:cubicBezTo>
                    <a:cubicBezTo>
                      <a:pt x="11982" y="1686"/>
                      <a:pt x="12058" y="1642"/>
                      <a:pt x="12115" y="1019"/>
                    </a:cubicBezTo>
                    <a:cubicBezTo>
                      <a:pt x="12102" y="856"/>
                      <a:pt x="12033" y="711"/>
                      <a:pt x="11875" y="698"/>
                    </a:cubicBezTo>
                    <a:close/>
                    <a:moveTo>
                      <a:pt x="11017" y="4706"/>
                    </a:moveTo>
                    <a:cubicBezTo>
                      <a:pt x="10885" y="6071"/>
                      <a:pt x="9624" y="6713"/>
                      <a:pt x="8060" y="6556"/>
                    </a:cubicBezTo>
                    <a:cubicBezTo>
                      <a:pt x="7108" y="6462"/>
                      <a:pt x="6219" y="6292"/>
                      <a:pt x="6433" y="4234"/>
                    </a:cubicBezTo>
                    <a:cubicBezTo>
                      <a:pt x="6433" y="3832"/>
                      <a:pt x="6515" y="3335"/>
                      <a:pt x="6919" y="3372"/>
                    </a:cubicBezTo>
                    <a:lnTo>
                      <a:pt x="10153" y="3693"/>
                    </a:lnTo>
                    <a:cubicBezTo>
                      <a:pt x="11112" y="3794"/>
                      <a:pt x="11074" y="4209"/>
                      <a:pt x="11017" y="4706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508" name="Google Shape;4508;p25"/>
              <p:cNvSpPr/>
              <p:nvPr/>
            </p:nvSpPr>
            <p:spPr>
              <a:xfrm>
                <a:off x="8380620" y="3847315"/>
                <a:ext cx="12065" cy="9778"/>
              </a:xfrm>
              <a:custGeom>
                <a:rect b="b" l="l" r="r" t="t"/>
                <a:pathLst>
                  <a:path extrusionOk="0" h="9778" w="12065">
                    <a:moveTo>
                      <a:pt x="11930" y="751"/>
                    </a:moveTo>
                    <a:cubicBezTo>
                      <a:pt x="11495" y="506"/>
                      <a:pt x="11652" y="1437"/>
                      <a:pt x="10499" y="1299"/>
                    </a:cubicBezTo>
                    <a:lnTo>
                      <a:pt x="592" y="40"/>
                    </a:lnTo>
                    <a:cubicBezTo>
                      <a:pt x="113" y="-23"/>
                      <a:pt x="75" y="-16"/>
                      <a:pt x="12" y="91"/>
                    </a:cubicBezTo>
                    <a:cubicBezTo>
                      <a:pt x="-51" y="198"/>
                      <a:pt x="145" y="449"/>
                      <a:pt x="302" y="651"/>
                    </a:cubicBezTo>
                    <a:lnTo>
                      <a:pt x="6539" y="8320"/>
                    </a:lnTo>
                    <a:cubicBezTo>
                      <a:pt x="7119" y="9025"/>
                      <a:pt x="6703" y="9579"/>
                      <a:pt x="7005" y="9755"/>
                    </a:cubicBezTo>
                    <a:cubicBezTo>
                      <a:pt x="7175" y="9849"/>
                      <a:pt x="7257" y="9648"/>
                      <a:pt x="7352" y="9478"/>
                    </a:cubicBezTo>
                    <a:cubicBezTo>
                      <a:pt x="7547" y="9132"/>
                      <a:pt x="7686" y="8761"/>
                      <a:pt x="7882" y="8402"/>
                    </a:cubicBezTo>
                    <a:cubicBezTo>
                      <a:pt x="8077" y="8043"/>
                      <a:pt x="8348" y="7697"/>
                      <a:pt x="8556" y="7313"/>
                    </a:cubicBezTo>
                    <a:cubicBezTo>
                      <a:pt x="8695" y="7062"/>
                      <a:pt x="8991" y="6741"/>
                      <a:pt x="8714" y="6590"/>
                    </a:cubicBezTo>
                    <a:cubicBezTo>
                      <a:pt x="8437" y="6439"/>
                      <a:pt x="7856" y="7798"/>
                      <a:pt x="6898" y="7269"/>
                    </a:cubicBezTo>
                    <a:cubicBezTo>
                      <a:pt x="6559" y="7034"/>
                      <a:pt x="6254" y="6755"/>
                      <a:pt x="5990" y="6439"/>
                    </a:cubicBezTo>
                    <a:cubicBezTo>
                      <a:pt x="5271" y="5678"/>
                      <a:pt x="5359" y="5401"/>
                      <a:pt x="5467" y="5181"/>
                    </a:cubicBezTo>
                    <a:lnTo>
                      <a:pt x="6766" y="2840"/>
                    </a:lnTo>
                    <a:cubicBezTo>
                      <a:pt x="6936" y="2526"/>
                      <a:pt x="7106" y="2544"/>
                      <a:pt x="8355" y="2721"/>
                    </a:cubicBezTo>
                    <a:cubicBezTo>
                      <a:pt x="8708" y="2747"/>
                      <a:pt x="9052" y="2841"/>
                      <a:pt x="9370" y="2997"/>
                    </a:cubicBezTo>
                    <a:cubicBezTo>
                      <a:pt x="10177" y="3444"/>
                      <a:pt x="9565" y="4205"/>
                      <a:pt x="9944" y="4426"/>
                    </a:cubicBezTo>
                    <a:cubicBezTo>
                      <a:pt x="10133" y="4526"/>
                      <a:pt x="10196" y="4356"/>
                      <a:pt x="10309" y="4142"/>
                    </a:cubicBezTo>
                    <a:cubicBezTo>
                      <a:pt x="10505" y="3796"/>
                      <a:pt x="10694" y="3325"/>
                      <a:pt x="10990" y="2802"/>
                    </a:cubicBezTo>
                    <a:cubicBezTo>
                      <a:pt x="11425" y="2016"/>
                      <a:pt x="11621" y="1726"/>
                      <a:pt x="11892" y="1292"/>
                    </a:cubicBezTo>
                    <a:cubicBezTo>
                      <a:pt x="12069" y="965"/>
                      <a:pt x="12157" y="877"/>
                      <a:pt x="11930" y="751"/>
                    </a:cubicBezTo>
                    <a:close/>
                    <a:moveTo>
                      <a:pt x="5845" y="2802"/>
                    </a:moveTo>
                    <a:lnTo>
                      <a:pt x="4943" y="4426"/>
                    </a:lnTo>
                    <a:cubicBezTo>
                      <a:pt x="4823" y="4640"/>
                      <a:pt x="4748" y="4816"/>
                      <a:pt x="4615" y="4740"/>
                    </a:cubicBezTo>
                    <a:cubicBezTo>
                      <a:pt x="4451" y="4633"/>
                      <a:pt x="4308" y="4496"/>
                      <a:pt x="4193" y="4338"/>
                    </a:cubicBezTo>
                    <a:lnTo>
                      <a:pt x="2358" y="2123"/>
                    </a:lnTo>
                    <a:cubicBezTo>
                      <a:pt x="2244" y="1978"/>
                      <a:pt x="2263" y="1922"/>
                      <a:pt x="2270" y="1903"/>
                    </a:cubicBezTo>
                    <a:cubicBezTo>
                      <a:pt x="2276" y="1884"/>
                      <a:pt x="2270" y="1903"/>
                      <a:pt x="2434" y="1865"/>
                    </a:cubicBezTo>
                    <a:lnTo>
                      <a:pt x="5378" y="2217"/>
                    </a:lnTo>
                    <a:cubicBezTo>
                      <a:pt x="5573" y="2226"/>
                      <a:pt x="5765" y="2275"/>
                      <a:pt x="5940" y="2362"/>
                    </a:cubicBezTo>
                    <a:cubicBezTo>
                      <a:pt x="6072" y="2431"/>
                      <a:pt x="5965" y="2588"/>
                      <a:pt x="5845" y="2802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509" name="Google Shape;4509;p25"/>
              <p:cNvSpPr/>
              <p:nvPr/>
            </p:nvSpPr>
            <p:spPr>
              <a:xfrm>
                <a:off x="8407639" y="3847179"/>
                <a:ext cx="97719" cy="134050"/>
              </a:xfrm>
              <a:custGeom>
                <a:rect b="b" l="l" r="r" t="t"/>
                <a:pathLst>
                  <a:path extrusionOk="0" h="134050" w="97719">
                    <a:moveTo>
                      <a:pt x="93659" y="0"/>
                    </a:moveTo>
                    <a:lnTo>
                      <a:pt x="92644" y="0"/>
                    </a:lnTo>
                    <a:lnTo>
                      <a:pt x="0" y="0"/>
                    </a:lnTo>
                    <a:lnTo>
                      <a:pt x="0" y="51038"/>
                    </a:lnTo>
                    <a:cubicBezTo>
                      <a:pt x="0" y="73569"/>
                      <a:pt x="1375" y="92198"/>
                      <a:pt x="18684" y="109777"/>
                    </a:cubicBezTo>
                    <a:cubicBezTo>
                      <a:pt x="28880" y="120127"/>
                      <a:pt x="35810" y="124877"/>
                      <a:pt x="47299" y="132710"/>
                    </a:cubicBezTo>
                    <a:lnTo>
                      <a:pt x="48005" y="133188"/>
                    </a:lnTo>
                    <a:lnTo>
                      <a:pt x="49267" y="134050"/>
                    </a:lnTo>
                    <a:lnTo>
                      <a:pt x="50446" y="133081"/>
                    </a:lnTo>
                    <a:cubicBezTo>
                      <a:pt x="53990" y="130156"/>
                      <a:pt x="57086" y="127929"/>
                      <a:pt x="60081" y="125777"/>
                    </a:cubicBezTo>
                    <a:cubicBezTo>
                      <a:pt x="66235" y="121373"/>
                      <a:pt x="71557" y="117528"/>
                      <a:pt x="78323" y="109469"/>
                    </a:cubicBezTo>
                    <a:cubicBezTo>
                      <a:pt x="94819" y="89832"/>
                      <a:pt x="97720" y="74984"/>
                      <a:pt x="97720" y="51038"/>
                    </a:cubicBezTo>
                    <a:lnTo>
                      <a:pt x="97720" y="0"/>
                    </a:lnTo>
                    <a:close/>
                    <a:moveTo>
                      <a:pt x="75215" y="106826"/>
                    </a:moveTo>
                    <a:cubicBezTo>
                      <a:pt x="68770" y="114490"/>
                      <a:pt x="63644" y="118151"/>
                      <a:pt x="57704" y="122448"/>
                    </a:cubicBezTo>
                    <a:cubicBezTo>
                      <a:pt x="54658" y="124638"/>
                      <a:pt x="52691" y="125934"/>
                      <a:pt x="49046" y="128941"/>
                    </a:cubicBezTo>
                    <a:cubicBezTo>
                      <a:pt x="38093" y="121467"/>
                      <a:pt x="31333" y="116792"/>
                      <a:pt x="21584" y="106889"/>
                    </a:cubicBezTo>
                    <a:cubicBezTo>
                      <a:pt x="5322" y="90380"/>
                      <a:pt x="4061" y="73311"/>
                      <a:pt x="4061" y="50994"/>
                    </a:cubicBezTo>
                    <a:lnTo>
                      <a:pt x="4061" y="4008"/>
                    </a:lnTo>
                    <a:lnTo>
                      <a:pt x="93659" y="4008"/>
                    </a:lnTo>
                    <a:lnTo>
                      <a:pt x="93659" y="50988"/>
                    </a:lnTo>
                    <a:cubicBezTo>
                      <a:pt x="93659" y="74412"/>
                      <a:pt x="90998" y="88033"/>
                      <a:pt x="75215" y="106826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510" name="Google Shape;4510;p25"/>
              <p:cNvSpPr/>
              <p:nvPr/>
            </p:nvSpPr>
            <p:spPr>
              <a:xfrm>
                <a:off x="8551718" y="3794272"/>
                <a:ext cx="3133" cy="6436"/>
              </a:xfrm>
              <a:custGeom>
                <a:rect b="b" l="l" r="r" t="t"/>
                <a:pathLst>
                  <a:path extrusionOk="0" h="6436" w="3133">
                    <a:moveTo>
                      <a:pt x="3134" y="2932"/>
                    </a:moveTo>
                    <a:lnTo>
                      <a:pt x="1501" y="0"/>
                    </a:lnTo>
                    <a:lnTo>
                      <a:pt x="0" y="4662"/>
                    </a:lnTo>
                    <a:lnTo>
                      <a:pt x="990" y="6436"/>
                    </a:lnTo>
                    <a:lnTo>
                      <a:pt x="3134" y="2932"/>
                    </a:ln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511" name="Google Shape;4511;p25"/>
              <p:cNvSpPr/>
              <p:nvPr/>
            </p:nvSpPr>
            <p:spPr>
              <a:xfrm>
                <a:off x="8427987" y="3758092"/>
                <a:ext cx="17730" cy="25045"/>
              </a:xfrm>
              <a:custGeom>
                <a:rect b="b" l="l" r="r" t="t"/>
                <a:pathLst>
                  <a:path extrusionOk="0" h="25045" w="17730">
                    <a:moveTo>
                      <a:pt x="10449" y="20376"/>
                    </a:moveTo>
                    <a:cubicBezTo>
                      <a:pt x="11257" y="24151"/>
                      <a:pt x="8047" y="23245"/>
                      <a:pt x="8306" y="24484"/>
                    </a:cubicBezTo>
                    <a:cubicBezTo>
                      <a:pt x="8463" y="25189"/>
                      <a:pt x="8886" y="25070"/>
                      <a:pt x="9346" y="24969"/>
                    </a:cubicBezTo>
                    <a:cubicBezTo>
                      <a:pt x="10368" y="24749"/>
                      <a:pt x="11181" y="24447"/>
                      <a:pt x="12890" y="24082"/>
                    </a:cubicBezTo>
                    <a:cubicBezTo>
                      <a:pt x="14599" y="23717"/>
                      <a:pt x="15475" y="23667"/>
                      <a:pt x="16503" y="23453"/>
                    </a:cubicBezTo>
                    <a:cubicBezTo>
                      <a:pt x="17241" y="23295"/>
                      <a:pt x="17764" y="23283"/>
                      <a:pt x="17606" y="22515"/>
                    </a:cubicBezTo>
                    <a:cubicBezTo>
                      <a:pt x="17417" y="21628"/>
                      <a:pt x="14346" y="23245"/>
                      <a:pt x="13508" y="19325"/>
                    </a:cubicBezTo>
                    <a:lnTo>
                      <a:pt x="10443" y="4936"/>
                    </a:lnTo>
                    <a:cubicBezTo>
                      <a:pt x="10115" y="3401"/>
                      <a:pt x="10336" y="3187"/>
                      <a:pt x="11383" y="2967"/>
                    </a:cubicBezTo>
                    <a:lnTo>
                      <a:pt x="13552" y="2508"/>
                    </a:lnTo>
                    <a:cubicBezTo>
                      <a:pt x="16465" y="1759"/>
                      <a:pt x="16402" y="5471"/>
                      <a:pt x="17424" y="5251"/>
                    </a:cubicBezTo>
                    <a:cubicBezTo>
                      <a:pt x="18054" y="5112"/>
                      <a:pt x="17537" y="3930"/>
                      <a:pt x="17424" y="3552"/>
                    </a:cubicBezTo>
                    <a:lnTo>
                      <a:pt x="16522" y="689"/>
                    </a:lnTo>
                    <a:cubicBezTo>
                      <a:pt x="16434" y="375"/>
                      <a:pt x="16333" y="-72"/>
                      <a:pt x="15954" y="10"/>
                    </a:cubicBezTo>
                    <a:cubicBezTo>
                      <a:pt x="13577" y="513"/>
                      <a:pt x="11900" y="1004"/>
                      <a:pt x="8167" y="1790"/>
                    </a:cubicBezTo>
                    <a:cubicBezTo>
                      <a:pt x="4434" y="2577"/>
                      <a:pt x="2681" y="2816"/>
                      <a:pt x="285" y="3319"/>
                    </a:cubicBezTo>
                    <a:cubicBezTo>
                      <a:pt x="-94" y="3401"/>
                      <a:pt x="1" y="3848"/>
                      <a:pt x="39" y="4175"/>
                    </a:cubicBezTo>
                    <a:lnTo>
                      <a:pt x="524" y="8460"/>
                    </a:lnTo>
                    <a:cubicBezTo>
                      <a:pt x="562" y="8887"/>
                      <a:pt x="562" y="9623"/>
                      <a:pt x="1098" y="9510"/>
                    </a:cubicBezTo>
                    <a:cubicBezTo>
                      <a:pt x="2246" y="9265"/>
                      <a:pt x="594" y="5257"/>
                      <a:pt x="3475" y="4647"/>
                    </a:cubicBezTo>
                    <a:lnTo>
                      <a:pt x="5619" y="4187"/>
                    </a:lnTo>
                    <a:cubicBezTo>
                      <a:pt x="6672" y="3967"/>
                      <a:pt x="6962" y="4074"/>
                      <a:pt x="7284" y="5597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512" name="Google Shape;4512;p25"/>
              <p:cNvSpPr/>
              <p:nvPr/>
            </p:nvSpPr>
            <p:spPr>
              <a:xfrm>
                <a:off x="8389682" y="3769346"/>
                <a:ext cx="22112" cy="26072"/>
              </a:xfrm>
              <a:custGeom>
                <a:rect b="b" l="l" r="r" t="t"/>
                <a:pathLst>
                  <a:path extrusionOk="0" h="26072" w="22112">
                    <a:moveTo>
                      <a:pt x="14546" y="21127"/>
                    </a:moveTo>
                    <a:cubicBezTo>
                      <a:pt x="16337" y="24562"/>
                      <a:pt x="12995" y="24537"/>
                      <a:pt x="13588" y="25663"/>
                    </a:cubicBezTo>
                    <a:cubicBezTo>
                      <a:pt x="13916" y="26292"/>
                      <a:pt x="14294" y="26065"/>
                      <a:pt x="14716" y="25845"/>
                    </a:cubicBezTo>
                    <a:cubicBezTo>
                      <a:pt x="15637" y="25367"/>
                      <a:pt x="16343" y="24851"/>
                      <a:pt x="17869" y="24046"/>
                    </a:cubicBezTo>
                    <a:cubicBezTo>
                      <a:pt x="19395" y="23241"/>
                      <a:pt x="20253" y="22957"/>
                      <a:pt x="21173" y="22473"/>
                    </a:cubicBezTo>
                    <a:cubicBezTo>
                      <a:pt x="21848" y="22121"/>
                      <a:pt x="22359" y="21970"/>
                      <a:pt x="21987" y="21278"/>
                    </a:cubicBezTo>
                    <a:cubicBezTo>
                      <a:pt x="21564" y="20472"/>
                      <a:pt x="19042" y="22844"/>
                      <a:pt x="17207" y="19321"/>
                    </a:cubicBezTo>
                    <a:lnTo>
                      <a:pt x="10384" y="6247"/>
                    </a:lnTo>
                    <a:cubicBezTo>
                      <a:pt x="9659" y="4869"/>
                      <a:pt x="9810" y="4598"/>
                      <a:pt x="10763" y="4114"/>
                    </a:cubicBezTo>
                    <a:lnTo>
                      <a:pt x="12736" y="3082"/>
                    </a:lnTo>
                    <a:cubicBezTo>
                      <a:pt x="15334" y="1585"/>
                      <a:pt x="16274" y="5171"/>
                      <a:pt x="17201" y="4686"/>
                    </a:cubicBezTo>
                    <a:cubicBezTo>
                      <a:pt x="17831" y="4378"/>
                      <a:pt x="16955" y="3384"/>
                      <a:pt x="16728" y="3063"/>
                    </a:cubicBezTo>
                    <a:lnTo>
                      <a:pt x="15088" y="546"/>
                    </a:lnTo>
                    <a:cubicBezTo>
                      <a:pt x="14912" y="270"/>
                      <a:pt x="14697" y="-133"/>
                      <a:pt x="14351" y="43"/>
                    </a:cubicBezTo>
                    <a:cubicBezTo>
                      <a:pt x="12200" y="1163"/>
                      <a:pt x="10706" y="2088"/>
                      <a:pt x="7332" y="3818"/>
                    </a:cubicBezTo>
                    <a:cubicBezTo>
                      <a:pt x="3959" y="5548"/>
                      <a:pt x="2338" y="6266"/>
                      <a:pt x="188" y="7386"/>
                    </a:cubicBezTo>
                    <a:cubicBezTo>
                      <a:pt x="-159" y="7568"/>
                      <a:pt x="56" y="7977"/>
                      <a:pt x="188" y="8273"/>
                    </a:cubicBezTo>
                    <a:lnTo>
                      <a:pt x="1809" y="12274"/>
                    </a:lnTo>
                    <a:cubicBezTo>
                      <a:pt x="1960" y="12677"/>
                      <a:pt x="2155" y="13381"/>
                      <a:pt x="2641" y="13130"/>
                    </a:cubicBezTo>
                    <a:cubicBezTo>
                      <a:pt x="3681" y="12589"/>
                      <a:pt x="1014" y="9166"/>
                      <a:pt x="3625" y="7807"/>
                    </a:cubicBezTo>
                    <a:lnTo>
                      <a:pt x="5567" y="6794"/>
                    </a:lnTo>
                    <a:cubicBezTo>
                      <a:pt x="6519" y="6297"/>
                      <a:pt x="6828" y="6328"/>
                      <a:pt x="7547" y="7706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513" name="Google Shape;4513;p25"/>
              <p:cNvSpPr/>
              <p:nvPr/>
            </p:nvSpPr>
            <p:spPr>
              <a:xfrm>
                <a:off x="8439748" y="3992479"/>
                <a:ext cx="5593" cy="3535"/>
              </a:xfrm>
              <a:custGeom>
                <a:rect b="b" l="l" r="r" t="t"/>
                <a:pathLst>
                  <a:path extrusionOk="0" h="3535" w="5593">
                    <a:moveTo>
                      <a:pt x="3329" y="0"/>
                    </a:moveTo>
                    <a:lnTo>
                      <a:pt x="0" y="233"/>
                    </a:lnTo>
                    <a:lnTo>
                      <a:pt x="3582" y="3536"/>
                    </a:lnTo>
                    <a:lnTo>
                      <a:pt x="5593" y="3391"/>
                    </a:lnTo>
                    <a:lnTo>
                      <a:pt x="3329" y="0"/>
                    </a:ln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514" name="Google Shape;4514;p25"/>
              <p:cNvSpPr/>
              <p:nvPr/>
            </p:nvSpPr>
            <p:spPr>
              <a:xfrm>
                <a:off x="8646399" y="3772038"/>
                <a:ext cx="50414" cy="59934"/>
              </a:xfrm>
              <a:custGeom>
                <a:rect b="b" l="l" r="r" t="t"/>
                <a:pathLst>
                  <a:path extrusionOk="0" h="59934" w="50414">
                    <a:moveTo>
                      <a:pt x="44342" y="13"/>
                    </a:moveTo>
                    <a:cubicBezTo>
                      <a:pt x="45491" y="287"/>
                      <a:pt x="46667" y="430"/>
                      <a:pt x="47848" y="440"/>
                    </a:cubicBezTo>
                    <a:cubicBezTo>
                      <a:pt x="48721" y="431"/>
                      <a:pt x="49586" y="286"/>
                      <a:pt x="50414" y="13"/>
                    </a:cubicBezTo>
                    <a:cubicBezTo>
                      <a:pt x="49727" y="7940"/>
                      <a:pt x="49046" y="22946"/>
                      <a:pt x="48869" y="35397"/>
                    </a:cubicBezTo>
                    <a:cubicBezTo>
                      <a:pt x="48699" y="50497"/>
                      <a:pt x="39903" y="59934"/>
                      <a:pt x="24523" y="59934"/>
                    </a:cubicBezTo>
                    <a:cubicBezTo>
                      <a:pt x="7605" y="59934"/>
                      <a:pt x="82" y="52089"/>
                      <a:pt x="82" y="35548"/>
                    </a:cubicBezTo>
                    <a:cubicBezTo>
                      <a:pt x="82" y="30263"/>
                      <a:pt x="511" y="26343"/>
                      <a:pt x="511" y="22084"/>
                    </a:cubicBezTo>
                    <a:cubicBezTo>
                      <a:pt x="511" y="12703"/>
                      <a:pt x="170" y="4945"/>
                      <a:pt x="0" y="0"/>
                    </a:cubicBezTo>
                    <a:cubicBezTo>
                      <a:pt x="1456" y="269"/>
                      <a:pt x="2933" y="412"/>
                      <a:pt x="4414" y="428"/>
                    </a:cubicBezTo>
                    <a:cubicBezTo>
                      <a:pt x="5651" y="418"/>
                      <a:pt x="6884" y="275"/>
                      <a:pt x="8090" y="0"/>
                    </a:cubicBezTo>
                    <a:cubicBezTo>
                      <a:pt x="7579" y="5033"/>
                      <a:pt x="7062" y="16623"/>
                      <a:pt x="7062" y="29244"/>
                    </a:cubicBezTo>
                    <a:cubicBezTo>
                      <a:pt x="7062" y="40839"/>
                      <a:pt x="7062" y="55927"/>
                      <a:pt x="26118" y="55927"/>
                    </a:cubicBezTo>
                    <a:cubicBezTo>
                      <a:pt x="44834" y="55927"/>
                      <a:pt x="44834" y="38448"/>
                      <a:pt x="44834" y="27709"/>
                    </a:cubicBezTo>
                    <a:cubicBezTo>
                      <a:pt x="44859" y="11526"/>
                      <a:pt x="44859" y="3341"/>
                      <a:pt x="44342" y="13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515" name="Google Shape;4515;p25"/>
              <p:cNvSpPr/>
              <p:nvPr/>
            </p:nvSpPr>
            <p:spPr>
              <a:xfrm>
                <a:off x="8718025" y="3770943"/>
                <a:ext cx="51095" cy="61041"/>
              </a:xfrm>
              <a:custGeom>
                <a:rect b="b" l="l" r="r" t="t"/>
                <a:pathLst>
                  <a:path extrusionOk="0" h="61041" w="51095">
                    <a:moveTo>
                      <a:pt x="48781" y="61042"/>
                    </a:moveTo>
                    <a:cubicBezTo>
                      <a:pt x="35791" y="45784"/>
                      <a:pt x="20241" y="29407"/>
                      <a:pt x="5631" y="13892"/>
                    </a:cubicBezTo>
                    <a:cubicBezTo>
                      <a:pt x="5543" y="17038"/>
                      <a:pt x="5372" y="22166"/>
                      <a:pt x="5372" y="31207"/>
                    </a:cubicBezTo>
                    <a:cubicBezTo>
                      <a:pt x="5372" y="38536"/>
                      <a:pt x="5713" y="56524"/>
                      <a:pt x="6142" y="59934"/>
                    </a:cubicBezTo>
                    <a:cubicBezTo>
                      <a:pt x="5169" y="59660"/>
                      <a:pt x="4164" y="59517"/>
                      <a:pt x="3153" y="59507"/>
                    </a:cubicBezTo>
                    <a:cubicBezTo>
                      <a:pt x="2089" y="59529"/>
                      <a:pt x="1031" y="59672"/>
                      <a:pt x="0" y="59934"/>
                    </a:cubicBezTo>
                    <a:cubicBezTo>
                      <a:pt x="687" y="55927"/>
                      <a:pt x="1797" y="34101"/>
                      <a:pt x="1797" y="22851"/>
                    </a:cubicBezTo>
                    <a:cubicBezTo>
                      <a:pt x="1797" y="12105"/>
                      <a:pt x="1797" y="3838"/>
                      <a:pt x="1539" y="0"/>
                    </a:cubicBezTo>
                    <a:lnTo>
                      <a:pt x="2907" y="0"/>
                    </a:lnTo>
                    <a:cubicBezTo>
                      <a:pt x="16836" y="15100"/>
                      <a:pt x="35697" y="35636"/>
                      <a:pt x="46145" y="46124"/>
                    </a:cubicBezTo>
                    <a:cubicBezTo>
                      <a:pt x="46145" y="30861"/>
                      <a:pt x="46145" y="14238"/>
                      <a:pt x="45458" y="1107"/>
                    </a:cubicBezTo>
                    <a:cubicBezTo>
                      <a:pt x="46404" y="1375"/>
                      <a:pt x="47381" y="1519"/>
                      <a:pt x="48365" y="1535"/>
                    </a:cubicBezTo>
                    <a:cubicBezTo>
                      <a:pt x="49291" y="1519"/>
                      <a:pt x="50209" y="1375"/>
                      <a:pt x="51095" y="1107"/>
                    </a:cubicBezTo>
                    <a:cubicBezTo>
                      <a:pt x="50584" y="6141"/>
                      <a:pt x="49733" y="23015"/>
                      <a:pt x="49733" y="29672"/>
                    </a:cubicBezTo>
                    <a:cubicBezTo>
                      <a:pt x="49733" y="38367"/>
                      <a:pt x="49903" y="57210"/>
                      <a:pt x="49985" y="61042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516" name="Google Shape;4516;p25"/>
              <p:cNvSpPr/>
              <p:nvPr/>
            </p:nvSpPr>
            <p:spPr>
              <a:xfrm>
                <a:off x="8791001" y="3772050"/>
                <a:ext cx="8380" cy="58833"/>
              </a:xfrm>
              <a:custGeom>
                <a:rect b="b" l="l" r="r" t="t"/>
                <a:pathLst>
                  <a:path extrusionOk="0" h="58833" w="8380">
                    <a:moveTo>
                      <a:pt x="687" y="22084"/>
                    </a:moveTo>
                    <a:cubicBezTo>
                      <a:pt x="687" y="14748"/>
                      <a:pt x="341" y="7336"/>
                      <a:pt x="0" y="0"/>
                    </a:cubicBezTo>
                    <a:cubicBezTo>
                      <a:pt x="1380" y="266"/>
                      <a:pt x="2781" y="409"/>
                      <a:pt x="4187" y="428"/>
                    </a:cubicBezTo>
                    <a:cubicBezTo>
                      <a:pt x="5594" y="409"/>
                      <a:pt x="6998" y="266"/>
                      <a:pt x="8380" y="0"/>
                    </a:cubicBezTo>
                    <a:cubicBezTo>
                      <a:pt x="8033" y="7336"/>
                      <a:pt x="7693" y="14748"/>
                      <a:pt x="7693" y="22084"/>
                    </a:cubicBezTo>
                    <a:lnTo>
                      <a:pt x="7693" y="36750"/>
                    </a:lnTo>
                    <a:cubicBezTo>
                      <a:pt x="7693" y="44086"/>
                      <a:pt x="8033" y="51504"/>
                      <a:pt x="8380" y="58833"/>
                    </a:cubicBezTo>
                    <a:cubicBezTo>
                      <a:pt x="5616" y="58263"/>
                      <a:pt x="2764" y="58263"/>
                      <a:pt x="0" y="58833"/>
                    </a:cubicBezTo>
                    <a:cubicBezTo>
                      <a:pt x="341" y="51504"/>
                      <a:pt x="687" y="44086"/>
                      <a:pt x="687" y="36750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517" name="Google Shape;4517;p25"/>
              <p:cNvSpPr/>
              <p:nvPr/>
            </p:nvSpPr>
            <p:spPr>
              <a:xfrm>
                <a:off x="8813847" y="3772050"/>
                <a:ext cx="54008" cy="58827"/>
              </a:xfrm>
              <a:custGeom>
                <a:rect b="b" l="l" r="r" t="t"/>
                <a:pathLst>
                  <a:path extrusionOk="0" h="58827" w="54008">
                    <a:moveTo>
                      <a:pt x="0" y="0"/>
                    </a:moveTo>
                    <a:cubicBezTo>
                      <a:pt x="1457" y="268"/>
                      <a:pt x="2933" y="412"/>
                      <a:pt x="4414" y="428"/>
                    </a:cubicBezTo>
                    <a:cubicBezTo>
                      <a:pt x="5895" y="412"/>
                      <a:pt x="7371" y="269"/>
                      <a:pt x="8828" y="0"/>
                    </a:cubicBezTo>
                    <a:cubicBezTo>
                      <a:pt x="13873" y="15100"/>
                      <a:pt x="21130" y="33163"/>
                      <a:pt x="28306" y="50384"/>
                    </a:cubicBezTo>
                    <a:cubicBezTo>
                      <a:pt x="34543" y="36542"/>
                      <a:pt x="44115" y="11168"/>
                      <a:pt x="47703" y="0"/>
                    </a:cubicBezTo>
                    <a:cubicBezTo>
                      <a:pt x="49766" y="567"/>
                      <a:pt x="51945" y="567"/>
                      <a:pt x="54008" y="0"/>
                    </a:cubicBezTo>
                    <a:cubicBezTo>
                      <a:pt x="45126" y="19613"/>
                      <a:pt x="36928" y="39222"/>
                      <a:pt x="29416" y="58827"/>
                    </a:cubicBezTo>
                    <a:cubicBezTo>
                      <a:pt x="28500" y="58560"/>
                      <a:pt x="27552" y="58416"/>
                      <a:pt x="26598" y="58399"/>
                    </a:cubicBezTo>
                    <a:cubicBezTo>
                      <a:pt x="25640" y="58402"/>
                      <a:pt x="24688" y="58546"/>
                      <a:pt x="23773" y="58827"/>
                    </a:cubicBezTo>
                    <a:cubicBezTo>
                      <a:pt x="18709" y="44759"/>
                      <a:pt x="8286" y="19611"/>
                      <a:pt x="0" y="0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518" name="Google Shape;4518;p25"/>
              <p:cNvSpPr/>
              <p:nvPr/>
            </p:nvSpPr>
            <p:spPr>
              <a:xfrm>
                <a:off x="8882163" y="3772025"/>
                <a:ext cx="30929" cy="58852"/>
              </a:xfrm>
              <a:custGeom>
                <a:rect b="b" l="l" r="r" t="t"/>
                <a:pathLst>
                  <a:path extrusionOk="0" h="58852" w="30929">
                    <a:moveTo>
                      <a:pt x="700" y="22021"/>
                    </a:moveTo>
                    <a:cubicBezTo>
                      <a:pt x="700" y="14691"/>
                      <a:pt x="359" y="7273"/>
                      <a:pt x="19" y="0"/>
                    </a:cubicBezTo>
                    <a:cubicBezTo>
                      <a:pt x="5139" y="258"/>
                      <a:pt x="10184" y="428"/>
                      <a:pt x="15310" y="428"/>
                    </a:cubicBezTo>
                    <a:cubicBezTo>
                      <a:pt x="20437" y="428"/>
                      <a:pt x="25475" y="258"/>
                      <a:pt x="30520" y="0"/>
                    </a:cubicBezTo>
                    <a:cubicBezTo>
                      <a:pt x="30184" y="1689"/>
                      <a:pt x="30184" y="3427"/>
                      <a:pt x="30520" y="5115"/>
                    </a:cubicBezTo>
                    <a:cubicBezTo>
                      <a:pt x="23344" y="4606"/>
                      <a:pt x="19169" y="4008"/>
                      <a:pt x="8046" y="4008"/>
                    </a:cubicBezTo>
                    <a:cubicBezTo>
                      <a:pt x="7964" y="7676"/>
                      <a:pt x="7706" y="10658"/>
                      <a:pt x="7706" y="14836"/>
                    </a:cubicBezTo>
                    <a:cubicBezTo>
                      <a:pt x="7706" y="19240"/>
                      <a:pt x="7794" y="23959"/>
                      <a:pt x="7794" y="26092"/>
                    </a:cubicBezTo>
                    <a:cubicBezTo>
                      <a:pt x="17883" y="26092"/>
                      <a:pt x="23514" y="25664"/>
                      <a:pt x="28552" y="25236"/>
                    </a:cubicBezTo>
                    <a:cubicBezTo>
                      <a:pt x="28385" y="26107"/>
                      <a:pt x="28300" y="26992"/>
                      <a:pt x="28300" y="27878"/>
                    </a:cubicBezTo>
                    <a:cubicBezTo>
                      <a:pt x="28300" y="28738"/>
                      <a:pt x="28385" y="29596"/>
                      <a:pt x="28552" y="30439"/>
                    </a:cubicBezTo>
                    <a:cubicBezTo>
                      <a:pt x="22656" y="29810"/>
                      <a:pt x="11893" y="29672"/>
                      <a:pt x="7794" y="29672"/>
                    </a:cubicBezTo>
                    <a:cubicBezTo>
                      <a:pt x="7687" y="31741"/>
                      <a:pt x="7687" y="33874"/>
                      <a:pt x="7687" y="42060"/>
                    </a:cubicBezTo>
                    <a:cubicBezTo>
                      <a:pt x="7687" y="48534"/>
                      <a:pt x="7775" y="52718"/>
                      <a:pt x="7857" y="54844"/>
                    </a:cubicBezTo>
                    <a:cubicBezTo>
                      <a:pt x="15462" y="54844"/>
                      <a:pt x="25544" y="54756"/>
                      <a:pt x="30930" y="53737"/>
                    </a:cubicBezTo>
                    <a:cubicBezTo>
                      <a:pt x="30759" y="54608"/>
                      <a:pt x="30673" y="55493"/>
                      <a:pt x="30671" y="56380"/>
                    </a:cubicBezTo>
                    <a:cubicBezTo>
                      <a:pt x="30673" y="57211"/>
                      <a:pt x="30759" y="58039"/>
                      <a:pt x="30930" y="58852"/>
                    </a:cubicBezTo>
                    <a:cubicBezTo>
                      <a:pt x="25885" y="58594"/>
                      <a:pt x="20758" y="58424"/>
                      <a:pt x="15544" y="58424"/>
                    </a:cubicBezTo>
                    <a:cubicBezTo>
                      <a:pt x="10329" y="58424"/>
                      <a:pt x="5209" y="58594"/>
                      <a:pt x="0" y="58852"/>
                    </a:cubicBezTo>
                    <a:cubicBezTo>
                      <a:pt x="340" y="51434"/>
                      <a:pt x="681" y="44017"/>
                      <a:pt x="681" y="36687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519" name="Google Shape;4519;p25"/>
              <p:cNvSpPr/>
              <p:nvPr/>
            </p:nvSpPr>
            <p:spPr>
              <a:xfrm>
                <a:off x="8930200" y="3772050"/>
                <a:ext cx="43162" cy="58833"/>
              </a:xfrm>
              <a:custGeom>
                <a:rect b="b" l="l" r="r" t="t"/>
                <a:pathLst>
                  <a:path extrusionOk="0" h="58833" w="43162">
                    <a:moveTo>
                      <a:pt x="687" y="22084"/>
                    </a:moveTo>
                    <a:cubicBezTo>
                      <a:pt x="687" y="14748"/>
                      <a:pt x="341" y="7336"/>
                      <a:pt x="0" y="0"/>
                    </a:cubicBezTo>
                    <a:cubicBezTo>
                      <a:pt x="3247" y="258"/>
                      <a:pt x="6495" y="428"/>
                      <a:pt x="9742" y="428"/>
                    </a:cubicBezTo>
                    <a:cubicBezTo>
                      <a:pt x="12990" y="428"/>
                      <a:pt x="16237" y="0"/>
                      <a:pt x="19491" y="0"/>
                    </a:cubicBezTo>
                    <a:cubicBezTo>
                      <a:pt x="29145" y="0"/>
                      <a:pt x="37260" y="3328"/>
                      <a:pt x="37260" y="13470"/>
                    </a:cubicBezTo>
                    <a:cubicBezTo>
                      <a:pt x="37260" y="24468"/>
                      <a:pt x="26244" y="28904"/>
                      <a:pt x="19750" y="29753"/>
                    </a:cubicBezTo>
                    <a:cubicBezTo>
                      <a:pt x="23937" y="34957"/>
                      <a:pt x="38200" y="53284"/>
                      <a:pt x="43163" y="58827"/>
                    </a:cubicBezTo>
                    <a:cubicBezTo>
                      <a:pt x="41466" y="58557"/>
                      <a:pt x="39751" y="58414"/>
                      <a:pt x="38036" y="58399"/>
                    </a:cubicBezTo>
                    <a:cubicBezTo>
                      <a:pt x="36378" y="58413"/>
                      <a:pt x="34719" y="58557"/>
                      <a:pt x="33080" y="58827"/>
                    </a:cubicBezTo>
                    <a:cubicBezTo>
                      <a:pt x="29662" y="53630"/>
                      <a:pt x="18293" y="37939"/>
                      <a:pt x="10940" y="30515"/>
                    </a:cubicBezTo>
                    <a:lnTo>
                      <a:pt x="7693" y="30515"/>
                    </a:lnTo>
                    <a:lnTo>
                      <a:pt x="7693" y="36750"/>
                    </a:lnTo>
                    <a:cubicBezTo>
                      <a:pt x="7693" y="44086"/>
                      <a:pt x="8033" y="51504"/>
                      <a:pt x="8374" y="58833"/>
                    </a:cubicBezTo>
                    <a:cubicBezTo>
                      <a:pt x="5612" y="58263"/>
                      <a:pt x="2762" y="58263"/>
                      <a:pt x="0" y="58833"/>
                    </a:cubicBezTo>
                    <a:cubicBezTo>
                      <a:pt x="341" y="51504"/>
                      <a:pt x="687" y="44086"/>
                      <a:pt x="687" y="36750"/>
                    </a:cubicBezTo>
                    <a:close/>
                    <a:moveTo>
                      <a:pt x="7693" y="26941"/>
                    </a:moveTo>
                    <a:cubicBezTo>
                      <a:pt x="9582" y="27279"/>
                      <a:pt x="11500" y="27422"/>
                      <a:pt x="13419" y="27369"/>
                    </a:cubicBezTo>
                    <a:cubicBezTo>
                      <a:pt x="20431" y="27369"/>
                      <a:pt x="29744" y="24468"/>
                      <a:pt x="29744" y="14326"/>
                    </a:cubicBezTo>
                    <a:cubicBezTo>
                      <a:pt x="29744" y="5373"/>
                      <a:pt x="22310" y="3152"/>
                      <a:pt x="16502" y="3152"/>
                    </a:cubicBezTo>
                    <a:cubicBezTo>
                      <a:pt x="13730" y="3149"/>
                      <a:pt x="10961" y="3292"/>
                      <a:pt x="8204" y="3580"/>
                    </a:cubicBezTo>
                    <a:cubicBezTo>
                      <a:pt x="7951" y="9802"/>
                      <a:pt x="7693" y="15943"/>
                      <a:pt x="7693" y="22084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520" name="Google Shape;4520;p25"/>
              <p:cNvSpPr/>
              <p:nvPr/>
            </p:nvSpPr>
            <p:spPr>
              <a:xfrm>
                <a:off x="8984518" y="3770943"/>
                <a:ext cx="35034" cy="61041"/>
              </a:xfrm>
              <a:custGeom>
                <a:rect b="b" l="l" r="r" t="t"/>
                <a:pathLst>
                  <a:path extrusionOk="0" h="61041" w="35034">
                    <a:moveTo>
                      <a:pt x="2617" y="48597"/>
                    </a:moveTo>
                    <a:cubicBezTo>
                      <a:pt x="4509" y="52605"/>
                      <a:pt x="8771" y="57462"/>
                      <a:pt x="16117" y="57462"/>
                    </a:cubicBezTo>
                    <a:cubicBezTo>
                      <a:pt x="23722" y="57462"/>
                      <a:pt x="28338" y="51919"/>
                      <a:pt x="28338" y="45099"/>
                    </a:cubicBezTo>
                    <a:cubicBezTo>
                      <a:pt x="28338" y="29407"/>
                      <a:pt x="1419" y="36146"/>
                      <a:pt x="1419" y="16113"/>
                    </a:cubicBezTo>
                    <a:cubicBezTo>
                      <a:pt x="1419" y="6675"/>
                      <a:pt x="8595" y="0"/>
                      <a:pt x="19964" y="0"/>
                    </a:cubicBezTo>
                    <a:cubicBezTo>
                      <a:pt x="25349" y="0"/>
                      <a:pt x="29189" y="1258"/>
                      <a:pt x="32575" y="4008"/>
                    </a:cubicBezTo>
                    <a:cubicBezTo>
                      <a:pt x="31554" y="5971"/>
                      <a:pt x="30955" y="7928"/>
                      <a:pt x="30274" y="11168"/>
                    </a:cubicBezTo>
                    <a:lnTo>
                      <a:pt x="29246" y="11168"/>
                    </a:lnTo>
                    <a:cubicBezTo>
                      <a:pt x="28048" y="8022"/>
                      <a:pt x="25462" y="3152"/>
                      <a:pt x="19075" y="3152"/>
                    </a:cubicBezTo>
                    <a:cubicBezTo>
                      <a:pt x="12687" y="3152"/>
                      <a:pt x="8115" y="7500"/>
                      <a:pt x="8115" y="13722"/>
                    </a:cubicBezTo>
                    <a:cubicBezTo>
                      <a:pt x="8115" y="29672"/>
                      <a:pt x="35035" y="23015"/>
                      <a:pt x="35035" y="41858"/>
                    </a:cubicBezTo>
                    <a:cubicBezTo>
                      <a:pt x="35035" y="52259"/>
                      <a:pt x="27253" y="61042"/>
                      <a:pt x="14100" y="61042"/>
                    </a:cubicBezTo>
                    <a:cubicBezTo>
                      <a:pt x="7006" y="61042"/>
                      <a:pt x="2989" y="58569"/>
                      <a:pt x="0" y="56185"/>
                    </a:cubicBezTo>
                    <a:cubicBezTo>
                      <a:pt x="1028" y="53542"/>
                      <a:pt x="1261" y="51837"/>
                      <a:pt x="1621" y="48597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521" name="Google Shape;4521;p25"/>
              <p:cNvSpPr/>
              <p:nvPr/>
            </p:nvSpPr>
            <p:spPr>
              <a:xfrm>
                <a:off x="9037977" y="3772050"/>
                <a:ext cx="8373" cy="58833"/>
              </a:xfrm>
              <a:custGeom>
                <a:rect b="b" l="l" r="r" t="t"/>
                <a:pathLst>
                  <a:path extrusionOk="0" h="58833" w="8373">
                    <a:moveTo>
                      <a:pt x="687" y="22084"/>
                    </a:moveTo>
                    <a:cubicBezTo>
                      <a:pt x="687" y="14748"/>
                      <a:pt x="347" y="7336"/>
                      <a:pt x="0" y="0"/>
                    </a:cubicBezTo>
                    <a:cubicBezTo>
                      <a:pt x="1381" y="266"/>
                      <a:pt x="2787" y="409"/>
                      <a:pt x="4193" y="428"/>
                    </a:cubicBezTo>
                    <a:cubicBezTo>
                      <a:pt x="5599" y="409"/>
                      <a:pt x="6993" y="266"/>
                      <a:pt x="8374" y="0"/>
                    </a:cubicBezTo>
                    <a:cubicBezTo>
                      <a:pt x="8033" y="7336"/>
                      <a:pt x="7693" y="14748"/>
                      <a:pt x="7693" y="22084"/>
                    </a:cubicBezTo>
                    <a:lnTo>
                      <a:pt x="7693" y="36750"/>
                    </a:lnTo>
                    <a:cubicBezTo>
                      <a:pt x="7693" y="44086"/>
                      <a:pt x="8033" y="51504"/>
                      <a:pt x="8374" y="58833"/>
                    </a:cubicBezTo>
                    <a:cubicBezTo>
                      <a:pt x="5612" y="58263"/>
                      <a:pt x="2762" y="58263"/>
                      <a:pt x="0" y="58833"/>
                    </a:cubicBezTo>
                    <a:cubicBezTo>
                      <a:pt x="347" y="51504"/>
                      <a:pt x="687" y="44086"/>
                      <a:pt x="687" y="36750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522" name="Google Shape;4522;p25"/>
              <p:cNvSpPr/>
              <p:nvPr/>
            </p:nvSpPr>
            <p:spPr>
              <a:xfrm>
                <a:off x="8645806" y="3859007"/>
                <a:ext cx="37607" cy="58827"/>
              </a:xfrm>
              <a:custGeom>
                <a:rect b="b" l="l" r="r" t="t"/>
                <a:pathLst>
                  <a:path extrusionOk="0" h="58827" w="37607">
                    <a:moveTo>
                      <a:pt x="694" y="22084"/>
                    </a:moveTo>
                    <a:cubicBezTo>
                      <a:pt x="694" y="14754"/>
                      <a:pt x="353" y="7336"/>
                      <a:pt x="13" y="0"/>
                    </a:cubicBezTo>
                    <a:cubicBezTo>
                      <a:pt x="2743" y="258"/>
                      <a:pt x="5568" y="428"/>
                      <a:pt x="8298" y="428"/>
                    </a:cubicBezTo>
                    <a:cubicBezTo>
                      <a:pt x="11029" y="428"/>
                      <a:pt x="16496" y="0"/>
                      <a:pt x="18892" y="0"/>
                    </a:cubicBezTo>
                    <a:cubicBezTo>
                      <a:pt x="24025" y="0"/>
                      <a:pt x="37607" y="170"/>
                      <a:pt x="37607" y="14408"/>
                    </a:cubicBezTo>
                    <a:cubicBezTo>
                      <a:pt x="37607" y="29414"/>
                      <a:pt x="22827" y="32314"/>
                      <a:pt x="14623" y="32314"/>
                    </a:cubicBezTo>
                    <a:cubicBezTo>
                      <a:pt x="12057" y="32314"/>
                      <a:pt x="9925" y="32232"/>
                      <a:pt x="7687" y="32056"/>
                    </a:cubicBezTo>
                    <a:lnTo>
                      <a:pt x="7687" y="36743"/>
                    </a:lnTo>
                    <a:cubicBezTo>
                      <a:pt x="7687" y="44079"/>
                      <a:pt x="8033" y="51497"/>
                      <a:pt x="8374" y="58827"/>
                    </a:cubicBezTo>
                    <a:cubicBezTo>
                      <a:pt x="5611" y="58265"/>
                      <a:pt x="2763" y="58265"/>
                      <a:pt x="0" y="58827"/>
                    </a:cubicBezTo>
                    <a:cubicBezTo>
                      <a:pt x="341" y="51497"/>
                      <a:pt x="681" y="44079"/>
                      <a:pt x="681" y="36743"/>
                    </a:cubicBezTo>
                    <a:close/>
                    <a:moveTo>
                      <a:pt x="7699" y="28476"/>
                    </a:moveTo>
                    <a:cubicBezTo>
                      <a:pt x="9691" y="28920"/>
                      <a:pt x="11725" y="29150"/>
                      <a:pt x="13765" y="29162"/>
                    </a:cubicBezTo>
                    <a:cubicBezTo>
                      <a:pt x="20771" y="29162"/>
                      <a:pt x="29744" y="26519"/>
                      <a:pt x="29744" y="14924"/>
                    </a:cubicBezTo>
                    <a:cubicBezTo>
                      <a:pt x="29744" y="5203"/>
                      <a:pt x="24195" y="3158"/>
                      <a:pt x="15392" y="3158"/>
                    </a:cubicBezTo>
                    <a:lnTo>
                      <a:pt x="7699" y="3158"/>
                    </a:ln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523" name="Google Shape;4523;p25"/>
              <p:cNvSpPr/>
              <p:nvPr/>
            </p:nvSpPr>
            <p:spPr>
              <a:xfrm>
                <a:off x="8692948" y="3857875"/>
                <a:ext cx="63996" cy="61048"/>
              </a:xfrm>
              <a:custGeom>
                <a:rect b="b" l="l" r="r" t="t"/>
                <a:pathLst>
                  <a:path extrusionOk="0" h="61048" w="63996">
                    <a:moveTo>
                      <a:pt x="31957" y="0"/>
                    </a:moveTo>
                    <a:cubicBezTo>
                      <a:pt x="50875" y="0"/>
                      <a:pt x="63997" y="11168"/>
                      <a:pt x="63997" y="30521"/>
                    </a:cubicBezTo>
                    <a:cubicBezTo>
                      <a:pt x="63997" y="49874"/>
                      <a:pt x="50843" y="61048"/>
                      <a:pt x="31957" y="61048"/>
                    </a:cubicBezTo>
                    <a:cubicBezTo>
                      <a:pt x="13072" y="61048"/>
                      <a:pt x="0" y="49874"/>
                      <a:pt x="0" y="30521"/>
                    </a:cubicBezTo>
                    <a:cubicBezTo>
                      <a:pt x="0" y="11168"/>
                      <a:pt x="13160" y="0"/>
                      <a:pt x="31957" y="0"/>
                    </a:cubicBezTo>
                    <a:close/>
                    <a:moveTo>
                      <a:pt x="31957" y="3146"/>
                    </a:moveTo>
                    <a:cubicBezTo>
                      <a:pt x="18627" y="3146"/>
                      <a:pt x="8374" y="11583"/>
                      <a:pt x="8374" y="30508"/>
                    </a:cubicBezTo>
                    <a:cubicBezTo>
                      <a:pt x="8374" y="49434"/>
                      <a:pt x="18627" y="57877"/>
                      <a:pt x="31957" y="57877"/>
                    </a:cubicBezTo>
                    <a:cubicBezTo>
                      <a:pt x="45288" y="57877"/>
                      <a:pt x="55654" y="49471"/>
                      <a:pt x="55654" y="30546"/>
                    </a:cubicBezTo>
                    <a:cubicBezTo>
                      <a:pt x="55654" y="11621"/>
                      <a:pt x="45376" y="3184"/>
                      <a:pt x="31957" y="3184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524" name="Google Shape;4524;p25"/>
              <p:cNvSpPr/>
              <p:nvPr/>
            </p:nvSpPr>
            <p:spPr>
              <a:xfrm>
                <a:off x="8770438" y="3859007"/>
                <a:ext cx="31528" cy="58808"/>
              </a:xfrm>
              <a:custGeom>
                <a:rect b="b" l="l" r="r" t="t"/>
                <a:pathLst>
                  <a:path extrusionOk="0" h="58808" w="31528">
                    <a:moveTo>
                      <a:pt x="687" y="22084"/>
                    </a:moveTo>
                    <a:cubicBezTo>
                      <a:pt x="687" y="14754"/>
                      <a:pt x="347" y="7336"/>
                      <a:pt x="0" y="0"/>
                    </a:cubicBezTo>
                    <a:cubicBezTo>
                      <a:pt x="2764" y="571"/>
                      <a:pt x="5616" y="571"/>
                      <a:pt x="8380" y="0"/>
                    </a:cubicBezTo>
                    <a:cubicBezTo>
                      <a:pt x="8033" y="7336"/>
                      <a:pt x="7693" y="14754"/>
                      <a:pt x="7693" y="22084"/>
                    </a:cubicBezTo>
                    <a:cubicBezTo>
                      <a:pt x="7693" y="36404"/>
                      <a:pt x="7863" y="46464"/>
                      <a:pt x="7951" y="54800"/>
                    </a:cubicBezTo>
                    <a:cubicBezTo>
                      <a:pt x="15979" y="54800"/>
                      <a:pt x="22991" y="54800"/>
                      <a:pt x="31529" y="53693"/>
                    </a:cubicBezTo>
                    <a:cubicBezTo>
                      <a:pt x="30957" y="55350"/>
                      <a:pt x="30957" y="57151"/>
                      <a:pt x="31529" y="58808"/>
                    </a:cubicBezTo>
                    <a:cubicBezTo>
                      <a:pt x="26320" y="58550"/>
                      <a:pt x="21023" y="58387"/>
                      <a:pt x="15808" y="58387"/>
                    </a:cubicBezTo>
                    <a:cubicBezTo>
                      <a:pt x="10594" y="58387"/>
                      <a:pt x="5303" y="58550"/>
                      <a:pt x="0" y="58808"/>
                    </a:cubicBezTo>
                    <a:cubicBezTo>
                      <a:pt x="347" y="51478"/>
                      <a:pt x="687" y="44061"/>
                      <a:pt x="687" y="36724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525" name="Google Shape;4525;p25"/>
              <p:cNvSpPr/>
              <p:nvPr/>
            </p:nvSpPr>
            <p:spPr>
              <a:xfrm>
                <a:off x="8816918" y="3859007"/>
                <a:ext cx="8373" cy="58827"/>
              </a:xfrm>
              <a:custGeom>
                <a:rect b="b" l="l" r="r" t="t"/>
                <a:pathLst>
                  <a:path extrusionOk="0" h="58827" w="8373">
                    <a:moveTo>
                      <a:pt x="687" y="22084"/>
                    </a:moveTo>
                    <a:cubicBezTo>
                      <a:pt x="687" y="14754"/>
                      <a:pt x="347" y="7336"/>
                      <a:pt x="0" y="0"/>
                    </a:cubicBezTo>
                    <a:cubicBezTo>
                      <a:pt x="2762" y="571"/>
                      <a:pt x="5612" y="571"/>
                      <a:pt x="8374" y="0"/>
                    </a:cubicBezTo>
                    <a:cubicBezTo>
                      <a:pt x="8033" y="7336"/>
                      <a:pt x="7687" y="14754"/>
                      <a:pt x="7687" y="22084"/>
                    </a:cubicBezTo>
                    <a:lnTo>
                      <a:pt x="7687" y="36743"/>
                    </a:lnTo>
                    <a:cubicBezTo>
                      <a:pt x="7687" y="44079"/>
                      <a:pt x="8033" y="51497"/>
                      <a:pt x="8374" y="58827"/>
                    </a:cubicBezTo>
                    <a:cubicBezTo>
                      <a:pt x="5611" y="58265"/>
                      <a:pt x="2763" y="58265"/>
                      <a:pt x="0" y="58827"/>
                    </a:cubicBezTo>
                    <a:cubicBezTo>
                      <a:pt x="347" y="51497"/>
                      <a:pt x="687" y="44079"/>
                      <a:pt x="687" y="36743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526" name="Google Shape;4526;p25"/>
              <p:cNvSpPr/>
              <p:nvPr/>
            </p:nvSpPr>
            <p:spPr>
              <a:xfrm>
                <a:off x="8839045" y="3859007"/>
                <a:ext cx="44140" cy="58827"/>
              </a:xfrm>
              <a:custGeom>
                <a:rect b="b" l="l" r="r" t="t"/>
                <a:pathLst>
                  <a:path extrusionOk="0" h="58827" w="44140">
                    <a:moveTo>
                      <a:pt x="18539" y="22084"/>
                    </a:moveTo>
                    <a:cubicBezTo>
                      <a:pt x="18539" y="16212"/>
                      <a:pt x="18455" y="10329"/>
                      <a:pt x="18287" y="4436"/>
                    </a:cubicBezTo>
                    <a:cubicBezTo>
                      <a:pt x="12179" y="4421"/>
                      <a:pt x="6074" y="4734"/>
                      <a:pt x="0" y="5373"/>
                    </a:cubicBezTo>
                    <a:cubicBezTo>
                      <a:pt x="275" y="4491"/>
                      <a:pt x="419" y="3573"/>
                      <a:pt x="429" y="2649"/>
                    </a:cubicBezTo>
                    <a:cubicBezTo>
                      <a:pt x="406" y="1750"/>
                      <a:pt x="262" y="859"/>
                      <a:pt x="0" y="0"/>
                    </a:cubicBezTo>
                    <a:cubicBezTo>
                      <a:pt x="7346" y="258"/>
                      <a:pt x="14699" y="428"/>
                      <a:pt x="22070" y="428"/>
                    </a:cubicBezTo>
                    <a:cubicBezTo>
                      <a:pt x="29441" y="428"/>
                      <a:pt x="36769" y="258"/>
                      <a:pt x="44140" y="0"/>
                    </a:cubicBezTo>
                    <a:cubicBezTo>
                      <a:pt x="43875" y="886"/>
                      <a:pt x="43730" y="1805"/>
                      <a:pt x="43711" y="2731"/>
                    </a:cubicBezTo>
                    <a:cubicBezTo>
                      <a:pt x="43730" y="3627"/>
                      <a:pt x="43875" y="4517"/>
                      <a:pt x="44140" y="5373"/>
                    </a:cubicBezTo>
                    <a:cubicBezTo>
                      <a:pt x="38066" y="4734"/>
                      <a:pt x="31961" y="4421"/>
                      <a:pt x="25853" y="4436"/>
                    </a:cubicBezTo>
                    <a:cubicBezTo>
                      <a:pt x="25689" y="10308"/>
                      <a:pt x="25606" y="16190"/>
                      <a:pt x="25601" y="22084"/>
                    </a:cubicBezTo>
                    <a:lnTo>
                      <a:pt x="25601" y="36743"/>
                    </a:lnTo>
                    <a:cubicBezTo>
                      <a:pt x="25601" y="44079"/>
                      <a:pt x="25942" y="51497"/>
                      <a:pt x="26282" y="58827"/>
                    </a:cubicBezTo>
                    <a:cubicBezTo>
                      <a:pt x="23519" y="58265"/>
                      <a:pt x="20671" y="58265"/>
                      <a:pt x="17908" y="58827"/>
                    </a:cubicBezTo>
                    <a:cubicBezTo>
                      <a:pt x="18255" y="51497"/>
                      <a:pt x="18589" y="44079"/>
                      <a:pt x="18589" y="36743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527" name="Google Shape;4527;p25"/>
              <p:cNvSpPr/>
              <p:nvPr/>
            </p:nvSpPr>
            <p:spPr>
              <a:xfrm>
                <a:off x="8938454" y="3857875"/>
                <a:ext cx="50590" cy="61073"/>
              </a:xfrm>
              <a:custGeom>
                <a:rect b="b" l="l" r="r" t="t"/>
                <a:pathLst>
                  <a:path extrusionOk="0" h="61073" w="50590">
                    <a:moveTo>
                      <a:pt x="48964" y="56210"/>
                    </a:moveTo>
                    <a:cubicBezTo>
                      <a:pt x="46826" y="57915"/>
                      <a:pt x="39739" y="61073"/>
                      <a:pt x="31188" y="61073"/>
                    </a:cubicBezTo>
                    <a:cubicBezTo>
                      <a:pt x="13166" y="61073"/>
                      <a:pt x="0" y="49899"/>
                      <a:pt x="0" y="30546"/>
                    </a:cubicBezTo>
                    <a:cubicBezTo>
                      <a:pt x="0" y="11193"/>
                      <a:pt x="13192" y="0"/>
                      <a:pt x="32046" y="0"/>
                    </a:cubicBezTo>
                    <a:cubicBezTo>
                      <a:pt x="38433" y="-12"/>
                      <a:pt x="44758" y="1324"/>
                      <a:pt x="50591" y="3920"/>
                    </a:cubicBezTo>
                    <a:cubicBezTo>
                      <a:pt x="49733" y="5455"/>
                      <a:pt x="49134" y="8783"/>
                      <a:pt x="48794" y="10576"/>
                    </a:cubicBezTo>
                    <a:lnTo>
                      <a:pt x="48283" y="10740"/>
                    </a:lnTo>
                    <a:cubicBezTo>
                      <a:pt x="45887" y="8104"/>
                      <a:pt x="40085" y="3159"/>
                      <a:pt x="32046" y="3159"/>
                    </a:cubicBezTo>
                    <a:cubicBezTo>
                      <a:pt x="18633" y="3159"/>
                      <a:pt x="8374" y="11596"/>
                      <a:pt x="8374" y="30521"/>
                    </a:cubicBezTo>
                    <a:cubicBezTo>
                      <a:pt x="8374" y="49446"/>
                      <a:pt x="18633" y="57890"/>
                      <a:pt x="32046" y="57890"/>
                    </a:cubicBezTo>
                    <a:cubicBezTo>
                      <a:pt x="40161" y="57890"/>
                      <a:pt x="46145" y="53284"/>
                      <a:pt x="49393" y="50812"/>
                    </a:cubicBezTo>
                    <a:lnTo>
                      <a:pt x="49733" y="51158"/>
                    </a:ln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528" name="Google Shape;4528;p25"/>
              <p:cNvSpPr/>
              <p:nvPr/>
            </p:nvSpPr>
            <p:spPr>
              <a:xfrm>
                <a:off x="9003126" y="3857900"/>
                <a:ext cx="51095" cy="61048"/>
              </a:xfrm>
              <a:custGeom>
                <a:rect b="b" l="l" r="r" t="t"/>
                <a:pathLst>
                  <a:path extrusionOk="0" h="61048" w="51095">
                    <a:moveTo>
                      <a:pt x="48781" y="61048"/>
                    </a:moveTo>
                    <a:cubicBezTo>
                      <a:pt x="35791" y="45784"/>
                      <a:pt x="20241" y="29414"/>
                      <a:pt x="5631" y="13898"/>
                    </a:cubicBezTo>
                    <a:cubicBezTo>
                      <a:pt x="5543" y="17044"/>
                      <a:pt x="5372" y="22166"/>
                      <a:pt x="5372" y="31207"/>
                    </a:cubicBezTo>
                    <a:cubicBezTo>
                      <a:pt x="5372" y="38536"/>
                      <a:pt x="5713" y="56524"/>
                      <a:pt x="6142" y="59934"/>
                    </a:cubicBezTo>
                    <a:cubicBezTo>
                      <a:pt x="5171" y="59662"/>
                      <a:pt x="4162" y="59520"/>
                      <a:pt x="3153" y="59513"/>
                    </a:cubicBezTo>
                    <a:cubicBezTo>
                      <a:pt x="2087" y="59533"/>
                      <a:pt x="1034" y="59675"/>
                      <a:pt x="0" y="59934"/>
                    </a:cubicBezTo>
                    <a:cubicBezTo>
                      <a:pt x="687" y="55927"/>
                      <a:pt x="1797" y="34101"/>
                      <a:pt x="1797" y="22851"/>
                    </a:cubicBezTo>
                    <a:cubicBezTo>
                      <a:pt x="1797" y="12111"/>
                      <a:pt x="1797" y="3838"/>
                      <a:pt x="1539" y="0"/>
                    </a:cubicBezTo>
                    <a:lnTo>
                      <a:pt x="2907" y="0"/>
                    </a:lnTo>
                    <a:cubicBezTo>
                      <a:pt x="16836" y="15100"/>
                      <a:pt x="35697" y="35642"/>
                      <a:pt x="46139" y="46124"/>
                    </a:cubicBezTo>
                    <a:cubicBezTo>
                      <a:pt x="46139" y="30867"/>
                      <a:pt x="46139" y="14238"/>
                      <a:pt x="45464" y="1107"/>
                    </a:cubicBezTo>
                    <a:cubicBezTo>
                      <a:pt x="46410" y="1376"/>
                      <a:pt x="47381" y="1520"/>
                      <a:pt x="48365" y="1535"/>
                    </a:cubicBezTo>
                    <a:cubicBezTo>
                      <a:pt x="49292" y="1519"/>
                      <a:pt x="50212" y="1375"/>
                      <a:pt x="51095" y="1107"/>
                    </a:cubicBezTo>
                    <a:cubicBezTo>
                      <a:pt x="50584" y="6141"/>
                      <a:pt x="49733" y="23021"/>
                      <a:pt x="49733" y="29672"/>
                    </a:cubicBezTo>
                    <a:cubicBezTo>
                      <a:pt x="49733" y="38367"/>
                      <a:pt x="49903" y="57210"/>
                      <a:pt x="49985" y="61048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529" name="Google Shape;4529;p25"/>
              <p:cNvSpPr/>
              <p:nvPr/>
            </p:nvSpPr>
            <p:spPr>
              <a:xfrm>
                <a:off x="9072117" y="3859007"/>
                <a:ext cx="8373" cy="58827"/>
              </a:xfrm>
              <a:custGeom>
                <a:rect b="b" l="l" r="r" t="t"/>
                <a:pathLst>
                  <a:path extrusionOk="0" h="58827" w="8373">
                    <a:moveTo>
                      <a:pt x="681" y="22084"/>
                    </a:moveTo>
                    <a:cubicBezTo>
                      <a:pt x="681" y="14754"/>
                      <a:pt x="340" y="7336"/>
                      <a:pt x="0" y="0"/>
                    </a:cubicBezTo>
                    <a:cubicBezTo>
                      <a:pt x="2762" y="571"/>
                      <a:pt x="5612" y="571"/>
                      <a:pt x="8374" y="0"/>
                    </a:cubicBezTo>
                    <a:cubicBezTo>
                      <a:pt x="8033" y="7336"/>
                      <a:pt x="7687" y="14754"/>
                      <a:pt x="7687" y="22084"/>
                    </a:cubicBezTo>
                    <a:lnTo>
                      <a:pt x="7687" y="36743"/>
                    </a:lnTo>
                    <a:cubicBezTo>
                      <a:pt x="7687" y="44079"/>
                      <a:pt x="8033" y="51497"/>
                      <a:pt x="8374" y="58827"/>
                    </a:cubicBezTo>
                    <a:cubicBezTo>
                      <a:pt x="5612" y="58265"/>
                      <a:pt x="2762" y="58265"/>
                      <a:pt x="0" y="58827"/>
                    </a:cubicBezTo>
                    <a:cubicBezTo>
                      <a:pt x="340" y="51497"/>
                      <a:pt x="681" y="44079"/>
                      <a:pt x="681" y="36743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530" name="Google Shape;4530;p25"/>
              <p:cNvSpPr/>
              <p:nvPr/>
            </p:nvSpPr>
            <p:spPr>
              <a:xfrm>
                <a:off x="9095813" y="3857875"/>
                <a:ext cx="50584" cy="61073"/>
              </a:xfrm>
              <a:custGeom>
                <a:rect b="b" l="l" r="r" t="t"/>
                <a:pathLst>
                  <a:path extrusionOk="0" h="61073" w="50584">
                    <a:moveTo>
                      <a:pt x="48964" y="56210"/>
                    </a:moveTo>
                    <a:cubicBezTo>
                      <a:pt x="46826" y="57915"/>
                      <a:pt x="39732" y="61073"/>
                      <a:pt x="31194" y="61073"/>
                    </a:cubicBezTo>
                    <a:cubicBezTo>
                      <a:pt x="13160" y="61073"/>
                      <a:pt x="0" y="49899"/>
                      <a:pt x="0" y="30546"/>
                    </a:cubicBezTo>
                    <a:cubicBezTo>
                      <a:pt x="0" y="11193"/>
                      <a:pt x="13160" y="0"/>
                      <a:pt x="32046" y="0"/>
                    </a:cubicBezTo>
                    <a:cubicBezTo>
                      <a:pt x="38433" y="-12"/>
                      <a:pt x="44752" y="1323"/>
                      <a:pt x="50584" y="3920"/>
                    </a:cubicBezTo>
                    <a:cubicBezTo>
                      <a:pt x="49733" y="5455"/>
                      <a:pt x="49134" y="8783"/>
                      <a:pt x="48794" y="10576"/>
                    </a:cubicBezTo>
                    <a:lnTo>
                      <a:pt x="48277" y="10740"/>
                    </a:lnTo>
                    <a:cubicBezTo>
                      <a:pt x="45887" y="8104"/>
                      <a:pt x="40079" y="3159"/>
                      <a:pt x="32046" y="3159"/>
                    </a:cubicBezTo>
                    <a:cubicBezTo>
                      <a:pt x="18627" y="3159"/>
                      <a:pt x="8380" y="11596"/>
                      <a:pt x="8380" y="30521"/>
                    </a:cubicBezTo>
                    <a:cubicBezTo>
                      <a:pt x="8380" y="49446"/>
                      <a:pt x="18627" y="57890"/>
                      <a:pt x="32046" y="57890"/>
                    </a:cubicBezTo>
                    <a:cubicBezTo>
                      <a:pt x="40161" y="57890"/>
                      <a:pt x="46145" y="53284"/>
                      <a:pt x="49393" y="50812"/>
                    </a:cubicBezTo>
                    <a:lnTo>
                      <a:pt x="49733" y="51158"/>
                    </a:ln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531" name="Google Shape;4531;p25"/>
              <p:cNvSpPr/>
              <p:nvPr/>
            </p:nvSpPr>
            <p:spPr>
              <a:xfrm>
                <a:off x="8646481" y="3945958"/>
                <a:ext cx="54014" cy="58820"/>
              </a:xfrm>
              <a:custGeom>
                <a:rect b="b" l="l" r="r" t="t"/>
                <a:pathLst>
                  <a:path extrusionOk="0" h="58820" w="54014">
                    <a:moveTo>
                      <a:pt x="681" y="22090"/>
                    </a:moveTo>
                    <a:cubicBezTo>
                      <a:pt x="681" y="14760"/>
                      <a:pt x="341" y="7342"/>
                      <a:pt x="0" y="13"/>
                    </a:cubicBezTo>
                    <a:cubicBezTo>
                      <a:pt x="4269" y="264"/>
                      <a:pt x="8626" y="440"/>
                      <a:pt x="12902" y="440"/>
                    </a:cubicBezTo>
                    <a:cubicBezTo>
                      <a:pt x="17177" y="440"/>
                      <a:pt x="21534" y="0"/>
                      <a:pt x="25822" y="0"/>
                    </a:cubicBezTo>
                    <a:cubicBezTo>
                      <a:pt x="45817" y="0"/>
                      <a:pt x="54015" y="10658"/>
                      <a:pt x="54015" y="28218"/>
                    </a:cubicBezTo>
                    <a:cubicBezTo>
                      <a:pt x="54015" y="50981"/>
                      <a:pt x="36416" y="58821"/>
                      <a:pt x="22915" y="58821"/>
                    </a:cubicBezTo>
                    <a:cubicBezTo>
                      <a:pt x="19068" y="58821"/>
                      <a:pt x="15317" y="58399"/>
                      <a:pt x="11470" y="58399"/>
                    </a:cubicBezTo>
                    <a:cubicBezTo>
                      <a:pt x="7624" y="58399"/>
                      <a:pt x="3859" y="58569"/>
                      <a:pt x="19" y="58821"/>
                    </a:cubicBezTo>
                    <a:cubicBezTo>
                      <a:pt x="359" y="51491"/>
                      <a:pt x="700" y="44073"/>
                      <a:pt x="700" y="36743"/>
                    </a:cubicBezTo>
                    <a:close/>
                    <a:moveTo>
                      <a:pt x="7687" y="36756"/>
                    </a:moveTo>
                    <a:cubicBezTo>
                      <a:pt x="7687" y="42809"/>
                      <a:pt x="7857" y="48949"/>
                      <a:pt x="8204" y="54832"/>
                    </a:cubicBezTo>
                    <a:cubicBezTo>
                      <a:pt x="11902" y="55447"/>
                      <a:pt x="15648" y="55732"/>
                      <a:pt x="19396" y="55681"/>
                    </a:cubicBezTo>
                    <a:cubicBezTo>
                      <a:pt x="31957" y="55681"/>
                      <a:pt x="45628" y="50736"/>
                      <a:pt x="45628" y="28231"/>
                    </a:cubicBezTo>
                    <a:cubicBezTo>
                      <a:pt x="45628" y="8450"/>
                      <a:pt x="35375" y="3593"/>
                      <a:pt x="21357" y="3593"/>
                    </a:cubicBezTo>
                    <a:cubicBezTo>
                      <a:pt x="16960" y="3611"/>
                      <a:pt x="12567" y="3895"/>
                      <a:pt x="8204" y="4442"/>
                    </a:cubicBezTo>
                    <a:cubicBezTo>
                      <a:pt x="7857" y="9897"/>
                      <a:pt x="7687" y="15956"/>
                      <a:pt x="7687" y="22090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532" name="Google Shape;4532;p25"/>
              <p:cNvSpPr/>
              <p:nvPr/>
            </p:nvSpPr>
            <p:spPr>
              <a:xfrm>
                <a:off x="8710534" y="3945958"/>
                <a:ext cx="30929" cy="58820"/>
              </a:xfrm>
              <a:custGeom>
                <a:rect b="b" l="l" r="r" t="t"/>
                <a:pathLst>
                  <a:path extrusionOk="0" h="58820" w="30929">
                    <a:moveTo>
                      <a:pt x="681" y="22021"/>
                    </a:moveTo>
                    <a:cubicBezTo>
                      <a:pt x="681" y="14685"/>
                      <a:pt x="340" y="7273"/>
                      <a:pt x="0" y="0"/>
                    </a:cubicBezTo>
                    <a:cubicBezTo>
                      <a:pt x="5127" y="252"/>
                      <a:pt x="10171" y="428"/>
                      <a:pt x="15291" y="428"/>
                    </a:cubicBezTo>
                    <a:cubicBezTo>
                      <a:pt x="20412" y="428"/>
                      <a:pt x="25456" y="264"/>
                      <a:pt x="30501" y="0"/>
                    </a:cubicBezTo>
                    <a:cubicBezTo>
                      <a:pt x="30165" y="1689"/>
                      <a:pt x="30165" y="3426"/>
                      <a:pt x="30501" y="5115"/>
                    </a:cubicBezTo>
                    <a:cubicBezTo>
                      <a:pt x="23325" y="4599"/>
                      <a:pt x="19150" y="4001"/>
                      <a:pt x="8027" y="4001"/>
                    </a:cubicBezTo>
                    <a:cubicBezTo>
                      <a:pt x="7945" y="7670"/>
                      <a:pt x="7693" y="10658"/>
                      <a:pt x="7693" y="14829"/>
                    </a:cubicBezTo>
                    <a:cubicBezTo>
                      <a:pt x="7693" y="19265"/>
                      <a:pt x="7775" y="23952"/>
                      <a:pt x="7775" y="26085"/>
                    </a:cubicBezTo>
                    <a:cubicBezTo>
                      <a:pt x="17864" y="26085"/>
                      <a:pt x="23495" y="25657"/>
                      <a:pt x="28533" y="25236"/>
                    </a:cubicBezTo>
                    <a:cubicBezTo>
                      <a:pt x="28364" y="26107"/>
                      <a:pt x="28280" y="26991"/>
                      <a:pt x="28281" y="27878"/>
                    </a:cubicBezTo>
                    <a:cubicBezTo>
                      <a:pt x="28281" y="28736"/>
                      <a:pt x="28365" y="29592"/>
                      <a:pt x="28533" y="30433"/>
                    </a:cubicBezTo>
                    <a:cubicBezTo>
                      <a:pt x="22638" y="29835"/>
                      <a:pt x="11874" y="29665"/>
                      <a:pt x="7775" y="29665"/>
                    </a:cubicBezTo>
                    <a:cubicBezTo>
                      <a:pt x="7693" y="31710"/>
                      <a:pt x="7693" y="33843"/>
                      <a:pt x="7693" y="42028"/>
                    </a:cubicBezTo>
                    <a:cubicBezTo>
                      <a:pt x="7693" y="48509"/>
                      <a:pt x="7775" y="52686"/>
                      <a:pt x="7857" y="54819"/>
                    </a:cubicBezTo>
                    <a:cubicBezTo>
                      <a:pt x="15462" y="54819"/>
                      <a:pt x="25513" y="54731"/>
                      <a:pt x="30930" y="53706"/>
                    </a:cubicBezTo>
                    <a:cubicBezTo>
                      <a:pt x="30759" y="54576"/>
                      <a:pt x="30673" y="55461"/>
                      <a:pt x="30671" y="56348"/>
                    </a:cubicBezTo>
                    <a:cubicBezTo>
                      <a:pt x="30673" y="57179"/>
                      <a:pt x="30759" y="58007"/>
                      <a:pt x="30930" y="58821"/>
                    </a:cubicBezTo>
                    <a:cubicBezTo>
                      <a:pt x="25885" y="58569"/>
                      <a:pt x="20758" y="58399"/>
                      <a:pt x="15550" y="58399"/>
                    </a:cubicBezTo>
                    <a:cubicBezTo>
                      <a:pt x="10341" y="58399"/>
                      <a:pt x="5209" y="58569"/>
                      <a:pt x="0" y="58821"/>
                    </a:cubicBezTo>
                    <a:cubicBezTo>
                      <a:pt x="340" y="51409"/>
                      <a:pt x="681" y="43985"/>
                      <a:pt x="681" y="36655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533" name="Google Shape;4533;p25"/>
              <p:cNvSpPr/>
              <p:nvPr/>
            </p:nvSpPr>
            <p:spPr>
              <a:xfrm>
                <a:off x="8796847" y="3945958"/>
                <a:ext cx="54071" cy="58820"/>
              </a:xfrm>
              <a:custGeom>
                <a:rect b="b" l="l" r="r" t="t"/>
                <a:pathLst>
                  <a:path extrusionOk="0" h="58820" w="54071">
                    <a:moveTo>
                      <a:pt x="0" y="0"/>
                    </a:moveTo>
                    <a:cubicBezTo>
                      <a:pt x="2934" y="571"/>
                      <a:pt x="5951" y="571"/>
                      <a:pt x="8885" y="0"/>
                    </a:cubicBezTo>
                    <a:cubicBezTo>
                      <a:pt x="13929" y="15100"/>
                      <a:pt x="21187" y="33163"/>
                      <a:pt x="28369" y="50384"/>
                    </a:cubicBezTo>
                    <a:cubicBezTo>
                      <a:pt x="34599" y="36542"/>
                      <a:pt x="44172" y="11168"/>
                      <a:pt x="47766" y="0"/>
                    </a:cubicBezTo>
                    <a:cubicBezTo>
                      <a:pt x="49829" y="568"/>
                      <a:pt x="52008" y="568"/>
                      <a:pt x="54072" y="0"/>
                    </a:cubicBezTo>
                    <a:cubicBezTo>
                      <a:pt x="45189" y="19605"/>
                      <a:pt x="36991" y="39212"/>
                      <a:pt x="29479" y="58821"/>
                    </a:cubicBezTo>
                    <a:cubicBezTo>
                      <a:pt x="28560" y="58558"/>
                      <a:pt x="27610" y="58417"/>
                      <a:pt x="26654" y="58399"/>
                    </a:cubicBezTo>
                    <a:cubicBezTo>
                      <a:pt x="25701" y="58403"/>
                      <a:pt x="24754" y="58545"/>
                      <a:pt x="23842" y="58821"/>
                    </a:cubicBezTo>
                    <a:cubicBezTo>
                      <a:pt x="18709" y="44772"/>
                      <a:pt x="8292" y="19617"/>
                      <a:pt x="0" y="0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534" name="Google Shape;4534;p25"/>
              <p:cNvSpPr/>
              <p:nvPr/>
            </p:nvSpPr>
            <p:spPr>
              <a:xfrm>
                <a:off x="8915508" y="3945958"/>
                <a:ext cx="31547" cy="58795"/>
              </a:xfrm>
              <a:custGeom>
                <a:rect b="b" l="l" r="r" t="t"/>
                <a:pathLst>
                  <a:path extrusionOk="0" h="58795" w="31547">
                    <a:moveTo>
                      <a:pt x="681" y="22090"/>
                    </a:moveTo>
                    <a:cubicBezTo>
                      <a:pt x="681" y="14760"/>
                      <a:pt x="340" y="7342"/>
                      <a:pt x="0" y="13"/>
                    </a:cubicBezTo>
                    <a:cubicBezTo>
                      <a:pt x="1378" y="275"/>
                      <a:pt x="2778" y="418"/>
                      <a:pt x="4181" y="440"/>
                    </a:cubicBezTo>
                    <a:cubicBezTo>
                      <a:pt x="5595" y="415"/>
                      <a:pt x="7004" y="267"/>
                      <a:pt x="8393" y="0"/>
                    </a:cubicBezTo>
                    <a:cubicBezTo>
                      <a:pt x="8046" y="7330"/>
                      <a:pt x="7706" y="14748"/>
                      <a:pt x="7706" y="22077"/>
                    </a:cubicBezTo>
                    <a:cubicBezTo>
                      <a:pt x="7706" y="36404"/>
                      <a:pt x="7876" y="46464"/>
                      <a:pt x="7964" y="54794"/>
                    </a:cubicBezTo>
                    <a:cubicBezTo>
                      <a:pt x="15998" y="54794"/>
                      <a:pt x="23003" y="54794"/>
                      <a:pt x="31547" y="53681"/>
                    </a:cubicBezTo>
                    <a:cubicBezTo>
                      <a:pt x="30974" y="55338"/>
                      <a:pt x="30974" y="57138"/>
                      <a:pt x="31547" y="58796"/>
                    </a:cubicBezTo>
                    <a:cubicBezTo>
                      <a:pt x="26339" y="58544"/>
                      <a:pt x="21036" y="58374"/>
                      <a:pt x="15827" y="58374"/>
                    </a:cubicBezTo>
                    <a:cubicBezTo>
                      <a:pt x="10619" y="58374"/>
                      <a:pt x="5309" y="58544"/>
                      <a:pt x="13" y="58796"/>
                    </a:cubicBezTo>
                    <a:cubicBezTo>
                      <a:pt x="353" y="51466"/>
                      <a:pt x="694" y="44048"/>
                      <a:pt x="694" y="36718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535" name="Google Shape;4535;p25"/>
              <p:cNvSpPr/>
              <p:nvPr/>
            </p:nvSpPr>
            <p:spPr>
              <a:xfrm>
                <a:off x="9006550" y="3944857"/>
                <a:ext cx="51095" cy="61041"/>
              </a:xfrm>
              <a:custGeom>
                <a:rect b="b" l="l" r="r" t="t"/>
                <a:pathLst>
                  <a:path extrusionOk="0" h="61041" w="51095">
                    <a:moveTo>
                      <a:pt x="48800" y="61042"/>
                    </a:moveTo>
                    <a:cubicBezTo>
                      <a:pt x="35817" y="45772"/>
                      <a:pt x="20267" y="29414"/>
                      <a:pt x="5631" y="13898"/>
                    </a:cubicBezTo>
                    <a:cubicBezTo>
                      <a:pt x="5549" y="17044"/>
                      <a:pt x="5379" y="22172"/>
                      <a:pt x="5379" y="31207"/>
                    </a:cubicBezTo>
                    <a:cubicBezTo>
                      <a:pt x="5379" y="38536"/>
                      <a:pt x="5719" y="56524"/>
                      <a:pt x="6148" y="59934"/>
                    </a:cubicBezTo>
                    <a:cubicBezTo>
                      <a:pt x="5171" y="59665"/>
                      <a:pt x="4168" y="59524"/>
                      <a:pt x="3153" y="59513"/>
                    </a:cubicBezTo>
                    <a:cubicBezTo>
                      <a:pt x="2087" y="59536"/>
                      <a:pt x="1034" y="59677"/>
                      <a:pt x="0" y="59934"/>
                    </a:cubicBezTo>
                    <a:cubicBezTo>
                      <a:pt x="687" y="55933"/>
                      <a:pt x="1797" y="34107"/>
                      <a:pt x="1797" y="22851"/>
                    </a:cubicBezTo>
                    <a:cubicBezTo>
                      <a:pt x="1797" y="12105"/>
                      <a:pt x="1797" y="3838"/>
                      <a:pt x="1539" y="0"/>
                    </a:cubicBezTo>
                    <a:lnTo>
                      <a:pt x="2907" y="0"/>
                    </a:lnTo>
                    <a:cubicBezTo>
                      <a:pt x="16836" y="15100"/>
                      <a:pt x="35697" y="35642"/>
                      <a:pt x="46139" y="46124"/>
                    </a:cubicBezTo>
                    <a:cubicBezTo>
                      <a:pt x="46139" y="30867"/>
                      <a:pt x="46139" y="14244"/>
                      <a:pt x="45458" y="1114"/>
                    </a:cubicBezTo>
                    <a:cubicBezTo>
                      <a:pt x="46404" y="1379"/>
                      <a:pt x="47381" y="1523"/>
                      <a:pt x="48365" y="1541"/>
                    </a:cubicBezTo>
                    <a:cubicBezTo>
                      <a:pt x="49292" y="1523"/>
                      <a:pt x="50206" y="1379"/>
                      <a:pt x="51095" y="1114"/>
                    </a:cubicBezTo>
                    <a:cubicBezTo>
                      <a:pt x="50585" y="6147"/>
                      <a:pt x="49727" y="23021"/>
                      <a:pt x="49727" y="29672"/>
                    </a:cubicBezTo>
                    <a:cubicBezTo>
                      <a:pt x="49727" y="38367"/>
                      <a:pt x="49897" y="57210"/>
                      <a:pt x="49985" y="61042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536" name="Google Shape;4536;p25"/>
              <p:cNvSpPr/>
              <p:nvPr/>
            </p:nvSpPr>
            <p:spPr>
              <a:xfrm>
                <a:off x="9070206" y="3944857"/>
                <a:ext cx="50578" cy="61041"/>
              </a:xfrm>
              <a:custGeom>
                <a:rect b="b" l="l" r="r" t="t"/>
                <a:pathLst>
                  <a:path extrusionOk="0" h="61041" w="50578">
                    <a:moveTo>
                      <a:pt x="48958" y="56185"/>
                    </a:moveTo>
                    <a:cubicBezTo>
                      <a:pt x="46820" y="57890"/>
                      <a:pt x="39732" y="61042"/>
                      <a:pt x="31188" y="61042"/>
                    </a:cubicBezTo>
                    <a:cubicBezTo>
                      <a:pt x="13154" y="61042"/>
                      <a:pt x="0" y="49874"/>
                      <a:pt x="0" y="30521"/>
                    </a:cubicBezTo>
                    <a:cubicBezTo>
                      <a:pt x="0" y="11168"/>
                      <a:pt x="13154" y="0"/>
                      <a:pt x="32039" y="0"/>
                    </a:cubicBezTo>
                    <a:cubicBezTo>
                      <a:pt x="38427" y="-14"/>
                      <a:pt x="44745" y="1324"/>
                      <a:pt x="50578" y="3926"/>
                    </a:cubicBezTo>
                    <a:cubicBezTo>
                      <a:pt x="49727" y="5461"/>
                      <a:pt x="49128" y="8783"/>
                      <a:pt x="48787" y="10576"/>
                    </a:cubicBezTo>
                    <a:lnTo>
                      <a:pt x="48270" y="10746"/>
                    </a:lnTo>
                    <a:cubicBezTo>
                      <a:pt x="45880" y="8104"/>
                      <a:pt x="40073" y="3159"/>
                      <a:pt x="32039" y="3159"/>
                    </a:cubicBezTo>
                    <a:cubicBezTo>
                      <a:pt x="18627" y="3159"/>
                      <a:pt x="8374" y="11596"/>
                      <a:pt x="8374" y="30521"/>
                    </a:cubicBezTo>
                    <a:cubicBezTo>
                      <a:pt x="8374" y="49446"/>
                      <a:pt x="18627" y="57890"/>
                      <a:pt x="32039" y="57890"/>
                    </a:cubicBezTo>
                    <a:cubicBezTo>
                      <a:pt x="40155" y="57890"/>
                      <a:pt x="46139" y="53284"/>
                      <a:pt x="49386" y="50818"/>
                    </a:cubicBezTo>
                    <a:lnTo>
                      <a:pt x="49727" y="51158"/>
                    </a:ln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537" name="Google Shape;4537;p25"/>
              <p:cNvSpPr/>
              <p:nvPr/>
            </p:nvSpPr>
            <p:spPr>
              <a:xfrm>
                <a:off x="9133446" y="3945971"/>
                <a:ext cx="8373" cy="58820"/>
              </a:xfrm>
              <a:custGeom>
                <a:rect b="b" l="l" r="r" t="t"/>
                <a:pathLst>
                  <a:path extrusionOk="0" h="58820" w="8373">
                    <a:moveTo>
                      <a:pt x="687" y="22077"/>
                    </a:moveTo>
                    <a:cubicBezTo>
                      <a:pt x="687" y="14748"/>
                      <a:pt x="340" y="7330"/>
                      <a:pt x="0" y="0"/>
                    </a:cubicBezTo>
                    <a:cubicBezTo>
                      <a:pt x="2762" y="571"/>
                      <a:pt x="5612" y="571"/>
                      <a:pt x="8374" y="0"/>
                    </a:cubicBezTo>
                    <a:cubicBezTo>
                      <a:pt x="8027" y="7330"/>
                      <a:pt x="7687" y="14748"/>
                      <a:pt x="7687" y="22077"/>
                    </a:cubicBezTo>
                    <a:lnTo>
                      <a:pt x="7687" y="36743"/>
                    </a:lnTo>
                    <a:cubicBezTo>
                      <a:pt x="7687" y="44073"/>
                      <a:pt x="8027" y="51491"/>
                      <a:pt x="8374" y="58821"/>
                    </a:cubicBezTo>
                    <a:cubicBezTo>
                      <a:pt x="5612" y="58259"/>
                      <a:pt x="2762" y="58259"/>
                      <a:pt x="0" y="58821"/>
                    </a:cubicBezTo>
                    <a:cubicBezTo>
                      <a:pt x="340" y="51491"/>
                      <a:pt x="687" y="44073"/>
                      <a:pt x="687" y="36743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538" name="Google Shape;4538;p25"/>
              <p:cNvSpPr/>
              <p:nvPr/>
            </p:nvSpPr>
            <p:spPr>
              <a:xfrm>
                <a:off x="9167182" y="3903810"/>
                <a:ext cx="13431" cy="13401"/>
              </a:xfrm>
              <a:custGeom>
                <a:rect b="b" l="l" r="r" t="t"/>
                <a:pathLst>
                  <a:path extrusionOk="0" h="13401" w="13431">
                    <a:moveTo>
                      <a:pt x="0" y="6707"/>
                    </a:moveTo>
                    <a:cubicBezTo>
                      <a:pt x="-6" y="3006"/>
                      <a:pt x="3001" y="4"/>
                      <a:pt x="6709" y="0"/>
                    </a:cubicBezTo>
                    <a:cubicBezTo>
                      <a:pt x="10417" y="-3"/>
                      <a:pt x="13425" y="2994"/>
                      <a:pt x="13431" y="6694"/>
                    </a:cubicBezTo>
                    <a:cubicBezTo>
                      <a:pt x="13437" y="10395"/>
                      <a:pt x="10430" y="13398"/>
                      <a:pt x="6722" y="13401"/>
                    </a:cubicBezTo>
                    <a:cubicBezTo>
                      <a:pt x="6722" y="13401"/>
                      <a:pt x="6716" y="13401"/>
                      <a:pt x="6716" y="13401"/>
                    </a:cubicBezTo>
                    <a:cubicBezTo>
                      <a:pt x="3008" y="13405"/>
                      <a:pt x="6" y="10410"/>
                      <a:pt x="0" y="6713"/>
                    </a:cubicBezTo>
                    <a:cubicBezTo>
                      <a:pt x="0" y="6711"/>
                      <a:pt x="0" y="6709"/>
                      <a:pt x="0" y="6707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539" name="Google Shape;4539;p25"/>
              <p:cNvSpPr/>
              <p:nvPr/>
            </p:nvSpPr>
            <p:spPr>
              <a:xfrm>
                <a:off x="9154148" y="3857189"/>
                <a:ext cx="54084" cy="59934"/>
              </a:xfrm>
              <a:custGeom>
                <a:rect b="b" l="l" r="r" t="t"/>
                <a:pathLst>
                  <a:path extrusionOk="0" h="59934" w="54084">
                    <a:moveTo>
                      <a:pt x="36207" y="37083"/>
                    </a:moveTo>
                    <a:lnTo>
                      <a:pt x="25532" y="11507"/>
                    </a:lnTo>
                    <a:lnTo>
                      <a:pt x="14591" y="37083"/>
                    </a:lnTo>
                    <a:cubicBezTo>
                      <a:pt x="11003" y="45891"/>
                      <a:pt x="7756" y="54561"/>
                      <a:pt x="6306" y="59934"/>
                    </a:cubicBezTo>
                    <a:cubicBezTo>
                      <a:pt x="4244" y="59368"/>
                      <a:pt x="2062" y="59368"/>
                      <a:pt x="0" y="59934"/>
                    </a:cubicBezTo>
                    <a:cubicBezTo>
                      <a:pt x="9143" y="39984"/>
                      <a:pt x="18028" y="20114"/>
                      <a:pt x="26743" y="0"/>
                    </a:cubicBezTo>
                    <a:lnTo>
                      <a:pt x="28369" y="0"/>
                    </a:lnTo>
                    <a:cubicBezTo>
                      <a:pt x="36737" y="19775"/>
                      <a:pt x="49557" y="50812"/>
                      <a:pt x="54084" y="59934"/>
                    </a:cubicBezTo>
                    <a:cubicBezTo>
                      <a:pt x="51095" y="59364"/>
                      <a:pt x="48018" y="59364"/>
                      <a:pt x="45029" y="59934"/>
                    </a:cubicBezTo>
                    <a:cubicBezTo>
                      <a:pt x="43421" y="54052"/>
                      <a:pt x="39285" y="44671"/>
                      <a:pt x="36207" y="37083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540" name="Google Shape;4540;p25"/>
              <p:cNvSpPr/>
              <p:nvPr/>
            </p:nvSpPr>
            <p:spPr>
              <a:xfrm>
                <a:off x="9167465" y="3990843"/>
                <a:ext cx="13431" cy="13401"/>
              </a:xfrm>
              <a:custGeom>
                <a:rect b="b" l="l" r="r" t="t"/>
                <a:pathLst>
                  <a:path extrusionOk="0" h="13401" w="13431">
                    <a:moveTo>
                      <a:pt x="0" y="6707"/>
                    </a:moveTo>
                    <a:cubicBezTo>
                      <a:pt x="-6" y="3006"/>
                      <a:pt x="3002" y="4"/>
                      <a:pt x="6709" y="0"/>
                    </a:cubicBezTo>
                    <a:cubicBezTo>
                      <a:pt x="10417" y="-4"/>
                      <a:pt x="13425" y="2994"/>
                      <a:pt x="13431" y="6694"/>
                    </a:cubicBezTo>
                    <a:cubicBezTo>
                      <a:pt x="13437" y="10395"/>
                      <a:pt x="10430" y="13397"/>
                      <a:pt x="6722" y="13401"/>
                    </a:cubicBezTo>
                    <a:cubicBezTo>
                      <a:pt x="6716" y="13401"/>
                      <a:pt x="6716" y="13401"/>
                      <a:pt x="6709" y="13401"/>
                    </a:cubicBezTo>
                    <a:cubicBezTo>
                      <a:pt x="3002" y="13401"/>
                      <a:pt x="0" y="10404"/>
                      <a:pt x="0" y="6707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541" name="Google Shape;4541;p25"/>
              <p:cNvSpPr/>
              <p:nvPr/>
            </p:nvSpPr>
            <p:spPr>
              <a:xfrm>
                <a:off x="9154419" y="3944241"/>
                <a:ext cx="54084" cy="59934"/>
              </a:xfrm>
              <a:custGeom>
                <a:rect b="b" l="l" r="r" t="t"/>
                <a:pathLst>
                  <a:path extrusionOk="0" h="59934" w="54084">
                    <a:moveTo>
                      <a:pt x="36214" y="37083"/>
                    </a:moveTo>
                    <a:lnTo>
                      <a:pt x="25532" y="11507"/>
                    </a:lnTo>
                    <a:lnTo>
                      <a:pt x="14598" y="37083"/>
                    </a:lnTo>
                    <a:cubicBezTo>
                      <a:pt x="11010" y="45891"/>
                      <a:pt x="7762" y="54561"/>
                      <a:pt x="6306" y="59934"/>
                    </a:cubicBezTo>
                    <a:cubicBezTo>
                      <a:pt x="4244" y="59368"/>
                      <a:pt x="2062" y="59368"/>
                      <a:pt x="0" y="59934"/>
                    </a:cubicBezTo>
                    <a:cubicBezTo>
                      <a:pt x="9143" y="39984"/>
                      <a:pt x="18034" y="20114"/>
                      <a:pt x="26749" y="0"/>
                    </a:cubicBezTo>
                    <a:lnTo>
                      <a:pt x="28369" y="0"/>
                    </a:lnTo>
                    <a:cubicBezTo>
                      <a:pt x="36743" y="19775"/>
                      <a:pt x="49563" y="50812"/>
                      <a:pt x="54084" y="59934"/>
                    </a:cubicBezTo>
                    <a:cubicBezTo>
                      <a:pt x="51095" y="59364"/>
                      <a:pt x="48024" y="59364"/>
                      <a:pt x="45035" y="59934"/>
                    </a:cubicBezTo>
                    <a:cubicBezTo>
                      <a:pt x="43396" y="54052"/>
                      <a:pt x="39291" y="44671"/>
                      <a:pt x="36214" y="37083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542" name="Google Shape;4542;p25"/>
              <p:cNvSpPr/>
              <p:nvPr/>
            </p:nvSpPr>
            <p:spPr>
              <a:xfrm>
                <a:off x="8863675" y="3990843"/>
                <a:ext cx="13431" cy="13401"/>
              </a:xfrm>
              <a:custGeom>
                <a:rect b="b" l="l" r="r" t="t"/>
                <a:pathLst>
                  <a:path extrusionOk="0" h="13401" w="13431">
                    <a:moveTo>
                      <a:pt x="0" y="6707"/>
                    </a:moveTo>
                    <a:cubicBezTo>
                      <a:pt x="-4" y="3006"/>
                      <a:pt x="3000" y="4"/>
                      <a:pt x="6709" y="0"/>
                    </a:cubicBezTo>
                    <a:cubicBezTo>
                      <a:pt x="10418" y="-4"/>
                      <a:pt x="13427" y="2994"/>
                      <a:pt x="13431" y="6694"/>
                    </a:cubicBezTo>
                    <a:cubicBezTo>
                      <a:pt x="13434" y="10395"/>
                      <a:pt x="10431" y="13397"/>
                      <a:pt x="6722" y="13401"/>
                    </a:cubicBezTo>
                    <a:cubicBezTo>
                      <a:pt x="6717" y="13401"/>
                      <a:pt x="6714" y="13401"/>
                      <a:pt x="6709" y="13401"/>
                    </a:cubicBezTo>
                    <a:cubicBezTo>
                      <a:pt x="3004" y="13401"/>
                      <a:pt x="0" y="10404"/>
                      <a:pt x="0" y="6707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543" name="Google Shape;4543;p25"/>
              <p:cNvSpPr/>
              <p:nvPr/>
            </p:nvSpPr>
            <p:spPr>
              <a:xfrm>
                <a:off x="8850660" y="3944241"/>
                <a:ext cx="54084" cy="59934"/>
              </a:xfrm>
              <a:custGeom>
                <a:rect b="b" l="l" r="r" t="t"/>
                <a:pathLst>
                  <a:path extrusionOk="0" h="59934" w="54084">
                    <a:moveTo>
                      <a:pt x="36189" y="37083"/>
                    </a:moveTo>
                    <a:lnTo>
                      <a:pt x="25507" y="11507"/>
                    </a:lnTo>
                    <a:lnTo>
                      <a:pt x="14598" y="37083"/>
                    </a:lnTo>
                    <a:cubicBezTo>
                      <a:pt x="11003" y="45891"/>
                      <a:pt x="7762" y="54561"/>
                      <a:pt x="6306" y="59934"/>
                    </a:cubicBezTo>
                    <a:cubicBezTo>
                      <a:pt x="4243" y="59368"/>
                      <a:pt x="2063" y="59368"/>
                      <a:pt x="0" y="59934"/>
                    </a:cubicBezTo>
                    <a:cubicBezTo>
                      <a:pt x="9143" y="39984"/>
                      <a:pt x="18028" y="20114"/>
                      <a:pt x="26743" y="0"/>
                    </a:cubicBezTo>
                    <a:lnTo>
                      <a:pt x="28369" y="0"/>
                    </a:lnTo>
                    <a:cubicBezTo>
                      <a:pt x="36743" y="19775"/>
                      <a:pt x="49563" y="50812"/>
                      <a:pt x="54084" y="59934"/>
                    </a:cubicBezTo>
                    <a:cubicBezTo>
                      <a:pt x="51093" y="59364"/>
                      <a:pt x="48021" y="59364"/>
                      <a:pt x="45029" y="59934"/>
                    </a:cubicBezTo>
                    <a:cubicBezTo>
                      <a:pt x="43364" y="54052"/>
                      <a:pt x="39259" y="44671"/>
                      <a:pt x="36189" y="37083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544" name="Google Shape;4544;p25"/>
              <p:cNvSpPr/>
              <p:nvPr/>
            </p:nvSpPr>
            <p:spPr>
              <a:xfrm>
                <a:off x="9060842" y="3772711"/>
                <a:ext cx="44108" cy="58795"/>
              </a:xfrm>
              <a:custGeom>
                <a:rect b="b" l="l" r="r" t="t"/>
                <a:pathLst>
                  <a:path extrusionOk="0" h="58795" w="44108">
                    <a:moveTo>
                      <a:pt x="18545" y="22077"/>
                    </a:moveTo>
                    <a:cubicBezTo>
                      <a:pt x="18545" y="16205"/>
                      <a:pt x="18457" y="10323"/>
                      <a:pt x="18287" y="4429"/>
                    </a:cubicBezTo>
                    <a:cubicBezTo>
                      <a:pt x="12176" y="4418"/>
                      <a:pt x="6072" y="4731"/>
                      <a:pt x="0" y="5367"/>
                    </a:cubicBezTo>
                    <a:cubicBezTo>
                      <a:pt x="277" y="4484"/>
                      <a:pt x="422" y="3567"/>
                      <a:pt x="429" y="2643"/>
                    </a:cubicBezTo>
                    <a:cubicBezTo>
                      <a:pt x="404" y="1746"/>
                      <a:pt x="265" y="857"/>
                      <a:pt x="0" y="0"/>
                    </a:cubicBezTo>
                    <a:cubicBezTo>
                      <a:pt x="7346" y="252"/>
                      <a:pt x="14699" y="428"/>
                      <a:pt x="22070" y="428"/>
                    </a:cubicBezTo>
                    <a:cubicBezTo>
                      <a:pt x="29441" y="428"/>
                      <a:pt x="36762" y="252"/>
                      <a:pt x="44108" y="0"/>
                    </a:cubicBezTo>
                    <a:cubicBezTo>
                      <a:pt x="43844" y="885"/>
                      <a:pt x="43699" y="1801"/>
                      <a:pt x="43680" y="2724"/>
                    </a:cubicBezTo>
                    <a:cubicBezTo>
                      <a:pt x="43699" y="3621"/>
                      <a:pt x="43844" y="4510"/>
                      <a:pt x="44108" y="5367"/>
                    </a:cubicBezTo>
                    <a:cubicBezTo>
                      <a:pt x="38036" y="4730"/>
                      <a:pt x="31932" y="4417"/>
                      <a:pt x="25822" y="4429"/>
                    </a:cubicBezTo>
                    <a:cubicBezTo>
                      <a:pt x="25658" y="10302"/>
                      <a:pt x="25576" y="16184"/>
                      <a:pt x="25570" y="22077"/>
                    </a:cubicBezTo>
                    <a:lnTo>
                      <a:pt x="25570" y="36718"/>
                    </a:lnTo>
                    <a:cubicBezTo>
                      <a:pt x="25570" y="44048"/>
                      <a:pt x="25910" y="51466"/>
                      <a:pt x="26251" y="58796"/>
                    </a:cubicBezTo>
                    <a:cubicBezTo>
                      <a:pt x="23489" y="58234"/>
                      <a:pt x="20639" y="58234"/>
                      <a:pt x="17877" y="58796"/>
                    </a:cubicBezTo>
                    <a:cubicBezTo>
                      <a:pt x="18223" y="51466"/>
                      <a:pt x="18564" y="44048"/>
                      <a:pt x="18564" y="36718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545" name="Google Shape;4545;p25"/>
              <p:cNvSpPr/>
              <p:nvPr/>
            </p:nvSpPr>
            <p:spPr>
              <a:xfrm>
                <a:off x="9164123" y="3772711"/>
                <a:ext cx="44140" cy="58795"/>
              </a:xfrm>
              <a:custGeom>
                <a:rect b="b" l="l" r="r" t="t"/>
                <a:pathLst>
                  <a:path extrusionOk="0" h="58795" w="44140">
                    <a:moveTo>
                      <a:pt x="18539" y="22077"/>
                    </a:moveTo>
                    <a:cubicBezTo>
                      <a:pt x="18539" y="16205"/>
                      <a:pt x="18457" y="10323"/>
                      <a:pt x="18287" y="4429"/>
                    </a:cubicBezTo>
                    <a:cubicBezTo>
                      <a:pt x="12176" y="4418"/>
                      <a:pt x="6072" y="4731"/>
                      <a:pt x="0" y="5367"/>
                    </a:cubicBezTo>
                    <a:cubicBezTo>
                      <a:pt x="277" y="4484"/>
                      <a:pt x="423" y="3567"/>
                      <a:pt x="429" y="2643"/>
                    </a:cubicBezTo>
                    <a:cubicBezTo>
                      <a:pt x="404" y="1746"/>
                      <a:pt x="265" y="857"/>
                      <a:pt x="0" y="0"/>
                    </a:cubicBezTo>
                    <a:cubicBezTo>
                      <a:pt x="7346" y="252"/>
                      <a:pt x="14699" y="428"/>
                      <a:pt x="22070" y="428"/>
                    </a:cubicBezTo>
                    <a:cubicBezTo>
                      <a:pt x="29441" y="428"/>
                      <a:pt x="36769" y="252"/>
                      <a:pt x="44140" y="0"/>
                    </a:cubicBezTo>
                    <a:cubicBezTo>
                      <a:pt x="43875" y="885"/>
                      <a:pt x="43730" y="1801"/>
                      <a:pt x="43711" y="2724"/>
                    </a:cubicBezTo>
                    <a:cubicBezTo>
                      <a:pt x="43730" y="3621"/>
                      <a:pt x="43875" y="4510"/>
                      <a:pt x="44140" y="5367"/>
                    </a:cubicBezTo>
                    <a:cubicBezTo>
                      <a:pt x="38068" y="4731"/>
                      <a:pt x="31964" y="4418"/>
                      <a:pt x="25853" y="4429"/>
                    </a:cubicBezTo>
                    <a:cubicBezTo>
                      <a:pt x="25683" y="10302"/>
                      <a:pt x="25595" y="16184"/>
                      <a:pt x="25601" y="22077"/>
                    </a:cubicBezTo>
                    <a:lnTo>
                      <a:pt x="25601" y="36718"/>
                    </a:lnTo>
                    <a:cubicBezTo>
                      <a:pt x="25601" y="44048"/>
                      <a:pt x="25942" y="51466"/>
                      <a:pt x="26282" y="58796"/>
                    </a:cubicBezTo>
                    <a:cubicBezTo>
                      <a:pt x="23520" y="58234"/>
                      <a:pt x="20670" y="58234"/>
                      <a:pt x="17908" y="58796"/>
                    </a:cubicBezTo>
                    <a:cubicBezTo>
                      <a:pt x="18255" y="51466"/>
                      <a:pt x="18589" y="44048"/>
                      <a:pt x="18589" y="36718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546" name="Google Shape;4546;p25"/>
              <p:cNvSpPr/>
              <p:nvPr/>
            </p:nvSpPr>
            <p:spPr>
              <a:xfrm>
                <a:off x="8960789" y="3926628"/>
                <a:ext cx="31263" cy="77968"/>
              </a:xfrm>
              <a:custGeom>
                <a:rect b="b" l="l" r="r" t="t"/>
                <a:pathLst>
                  <a:path extrusionOk="0" h="77968" w="31263">
                    <a:moveTo>
                      <a:pt x="22083" y="14523"/>
                    </a:moveTo>
                    <a:lnTo>
                      <a:pt x="11167" y="3783"/>
                    </a:lnTo>
                    <a:cubicBezTo>
                      <a:pt x="10152" y="2666"/>
                      <a:pt x="9055" y="1630"/>
                      <a:pt x="7876" y="688"/>
                    </a:cubicBezTo>
                    <a:cubicBezTo>
                      <a:pt x="7548" y="408"/>
                      <a:pt x="7163" y="204"/>
                      <a:pt x="6747" y="90"/>
                    </a:cubicBezTo>
                    <a:cubicBezTo>
                      <a:pt x="5284" y="-274"/>
                      <a:pt x="3771" y="493"/>
                      <a:pt x="3203" y="1890"/>
                    </a:cubicBezTo>
                    <a:cubicBezTo>
                      <a:pt x="2926" y="2644"/>
                      <a:pt x="2951" y="3478"/>
                      <a:pt x="3285" y="4211"/>
                    </a:cubicBezTo>
                    <a:cubicBezTo>
                      <a:pt x="3802" y="5073"/>
                      <a:pt x="4673" y="5507"/>
                      <a:pt x="5448" y="6099"/>
                    </a:cubicBezTo>
                    <a:lnTo>
                      <a:pt x="19050" y="14517"/>
                    </a:lnTo>
                    <a:close/>
                    <a:moveTo>
                      <a:pt x="7617" y="23464"/>
                    </a:moveTo>
                    <a:lnTo>
                      <a:pt x="14282" y="23464"/>
                    </a:lnTo>
                    <a:lnTo>
                      <a:pt x="22953" y="23640"/>
                    </a:lnTo>
                    <a:cubicBezTo>
                      <a:pt x="25570" y="23787"/>
                      <a:pt x="28174" y="24102"/>
                      <a:pt x="30747" y="24584"/>
                    </a:cubicBezTo>
                    <a:cubicBezTo>
                      <a:pt x="30614" y="23729"/>
                      <a:pt x="30520" y="22868"/>
                      <a:pt x="30476" y="22004"/>
                    </a:cubicBezTo>
                    <a:cubicBezTo>
                      <a:pt x="30476" y="21148"/>
                      <a:pt x="30658" y="20375"/>
                      <a:pt x="30747" y="19424"/>
                    </a:cubicBezTo>
                    <a:lnTo>
                      <a:pt x="0" y="19424"/>
                    </a:lnTo>
                    <a:lnTo>
                      <a:pt x="0" y="77968"/>
                    </a:lnTo>
                    <a:lnTo>
                      <a:pt x="31264" y="77968"/>
                    </a:lnTo>
                    <a:cubicBezTo>
                      <a:pt x="31131" y="77116"/>
                      <a:pt x="31043" y="76257"/>
                      <a:pt x="30999" y="75395"/>
                    </a:cubicBezTo>
                    <a:cubicBezTo>
                      <a:pt x="30999" y="74533"/>
                      <a:pt x="31169" y="73759"/>
                      <a:pt x="31264" y="72809"/>
                    </a:cubicBezTo>
                    <a:cubicBezTo>
                      <a:pt x="28628" y="73238"/>
                      <a:pt x="25967" y="73497"/>
                      <a:pt x="23293" y="73583"/>
                    </a:cubicBezTo>
                    <a:cubicBezTo>
                      <a:pt x="18097" y="73759"/>
                      <a:pt x="12901" y="74099"/>
                      <a:pt x="7617" y="73929"/>
                    </a:cubicBezTo>
                    <a:lnTo>
                      <a:pt x="7617" y="48825"/>
                    </a:lnTo>
                    <a:lnTo>
                      <a:pt x="21036" y="48825"/>
                    </a:lnTo>
                    <a:cubicBezTo>
                      <a:pt x="23640" y="48825"/>
                      <a:pt x="26150" y="49172"/>
                      <a:pt x="28754" y="49253"/>
                    </a:cubicBezTo>
                    <a:cubicBezTo>
                      <a:pt x="28666" y="48316"/>
                      <a:pt x="28489" y="47536"/>
                      <a:pt x="28489" y="46850"/>
                    </a:cubicBezTo>
                    <a:cubicBezTo>
                      <a:pt x="28527" y="46101"/>
                      <a:pt x="28615" y="45354"/>
                      <a:pt x="28754" y="44616"/>
                    </a:cubicBezTo>
                    <a:cubicBezTo>
                      <a:pt x="26150" y="44704"/>
                      <a:pt x="23640" y="45038"/>
                      <a:pt x="21036" y="45038"/>
                    </a:cubicBezTo>
                    <a:lnTo>
                      <a:pt x="7617" y="45038"/>
                    </a:ln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547" name="Google Shape;4547;p25"/>
              <p:cNvSpPr/>
              <p:nvPr/>
            </p:nvSpPr>
            <p:spPr>
              <a:xfrm>
                <a:off x="8895613" y="3839910"/>
                <a:ext cx="31263" cy="78019"/>
              </a:xfrm>
              <a:custGeom>
                <a:rect b="b" l="l" r="r" t="t"/>
                <a:pathLst>
                  <a:path extrusionOk="0" h="78019" w="31263">
                    <a:moveTo>
                      <a:pt x="22083" y="14574"/>
                    </a:moveTo>
                    <a:lnTo>
                      <a:pt x="11161" y="3828"/>
                    </a:lnTo>
                    <a:cubicBezTo>
                      <a:pt x="10155" y="2706"/>
                      <a:pt x="9056" y="1670"/>
                      <a:pt x="7876" y="732"/>
                    </a:cubicBezTo>
                    <a:cubicBezTo>
                      <a:pt x="7553" y="438"/>
                      <a:pt x="7167" y="223"/>
                      <a:pt x="6747" y="103"/>
                    </a:cubicBezTo>
                    <a:cubicBezTo>
                      <a:pt x="5164" y="-323"/>
                      <a:pt x="3533" y="612"/>
                      <a:pt x="3106" y="2192"/>
                    </a:cubicBezTo>
                    <a:cubicBezTo>
                      <a:pt x="2923" y="2870"/>
                      <a:pt x="2986" y="3589"/>
                      <a:pt x="3285" y="4224"/>
                    </a:cubicBezTo>
                    <a:cubicBezTo>
                      <a:pt x="3802" y="5086"/>
                      <a:pt x="4673" y="5520"/>
                      <a:pt x="5448" y="6112"/>
                    </a:cubicBezTo>
                    <a:lnTo>
                      <a:pt x="19050" y="14536"/>
                    </a:lnTo>
                    <a:close/>
                    <a:moveTo>
                      <a:pt x="7617" y="23514"/>
                    </a:moveTo>
                    <a:lnTo>
                      <a:pt x="14282" y="23514"/>
                    </a:lnTo>
                    <a:lnTo>
                      <a:pt x="22947" y="23684"/>
                    </a:lnTo>
                    <a:cubicBezTo>
                      <a:pt x="25562" y="23832"/>
                      <a:pt x="28166" y="24147"/>
                      <a:pt x="30740" y="24628"/>
                    </a:cubicBezTo>
                    <a:cubicBezTo>
                      <a:pt x="30658" y="23772"/>
                      <a:pt x="30482" y="22910"/>
                      <a:pt x="30482" y="22048"/>
                    </a:cubicBezTo>
                    <a:cubicBezTo>
                      <a:pt x="30482" y="21187"/>
                      <a:pt x="30658" y="20419"/>
                      <a:pt x="30740" y="19469"/>
                    </a:cubicBezTo>
                    <a:lnTo>
                      <a:pt x="0" y="19469"/>
                    </a:lnTo>
                    <a:lnTo>
                      <a:pt x="0" y="78019"/>
                    </a:lnTo>
                    <a:lnTo>
                      <a:pt x="31264" y="78019"/>
                    </a:lnTo>
                    <a:cubicBezTo>
                      <a:pt x="31134" y="77164"/>
                      <a:pt x="31048" y="76303"/>
                      <a:pt x="31005" y="75440"/>
                    </a:cubicBezTo>
                    <a:cubicBezTo>
                      <a:pt x="31005" y="74571"/>
                      <a:pt x="31175" y="73797"/>
                      <a:pt x="31264" y="72854"/>
                    </a:cubicBezTo>
                    <a:cubicBezTo>
                      <a:pt x="28625" y="73286"/>
                      <a:pt x="25960" y="73545"/>
                      <a:pt x="23287" y="73628"/>
                    </a:cubicBezTo>
                    <a:cubicBezTo>
                      <a:pt x="18097" y="73797"/>
                      <a:pt x="12901" y="74150"/>
                      <a:pt x="7617" y="73980"/>
                    </a:cubicBezTo>
                    <a:lnTo>
                      <a:pt x="7617" y="48876"/>
                    </a:lnTo>
                    <a:lnTo>
                      <a:pt x="21036" y="48876"/>
                    </a:lnTo>
                    <a:cubicBezTo>
                      <a:pt x="23646" y="48876"/>
                      <a:pt x="26156" y="49210"/>
                      <a:pt x="28754" y="49298"/>
                    </a:cubicBezTo>
                    <a:cubicBezTo>
                      <a:pt x="28666" y="48354"/>
                      <a:pt x="28483" y="47586"/>
                      <a:pt x="28483" y="46901"/>
                    </a:cubicBezTo>
                    <a:cubicBezTo>
                      <a:pt x="28525" y="46149"/>
                      <a:pt x="28615" y="45401"/>
                      <a:pt x="28754" y="44661"/>
                    </a:cubicBezTo>
                    <a:cubicBezTo>
                      <a:pt x="26156" y="44749"/>
                      <a:pt x="23646" y="45089"/>
                      <a:pt x="21036" y="45089"/>
                    </a:cubicBezTo>
                    <a:lnTo>
                      <a:pt x="7617" y="45089"/>
                    </a:ln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548" name="Google Shape;4548;p25"/>
              <p:cNvSpPr/>
              <p:nvPr/>
            </p:nvSpPr>
            <p:spPr>
              <a:xfrm>
                <a:off x="9106502" y="3770943"/>
                <a:ext cx="54708" cy="59789"/>
              </a:xfrm>
              <a:custGeom>
                <a:rect b="b" l="l" r="r" t="t"/>
                <a:pathLst>
                  <a:path extrusionOk="0" h="59789" w="54708">
                    <a:moveTo>
                      <a:pt x="14522" y="52787"/>
                    </a:moveTo>
                    <a:cubicBezTo>
                      <a:pt x="14503" y="49073"/>
                      <a:pt x="17505" y="46044"/>
                      <a:pt x="21225" y="46024"/>
                    </a:cubicBezTo>
                    <a:cubicBezTo>
                      <a:pt x="24945" y="46003"/>
                      <a:pt x="27985" y="48997"/>
                      <a:pt x="28004" y="52712"/>
                    </a:cubicBezTo>
                    <a:cubicBezTo>
                      <a:pt x="28023" y="56426"/>
                      <a:pt x="25021" y="59454"/>
                      <a:pt x="21301" y="59475"/>
                    </a:cubicBezTo>
                    <a:cubicBezTo>
                      <a:pt x="21288" y="59475"/>
                      <a:pt x="21269" y="59475"/>
                      <a:pt x="21257" y="59475"/>
                    </a:cubicBezTo>
                    <a:cubicBezTo>
                      <a:pt x="17549" y="59482"/>
                      <a:pt x="14535" y="56489"/>
                      <a:pt x="14522" y="52787"/>
                    </a:cubicBezTo>
                    <a:close/>
                    <a:moveTo>
                      <a:pt x="26976" y="0"/>
                    </a:moveTo>
                    <a:lnTo>
                      <a:pt x="28704" y="0"/>
                    </a:lnTo>
                    <a:lnTo>
                      <a:pt x="53233" y="56694"/>
                    </a:lnTo>
                    <a:lnTo>
                      <a:pt x="54708" y="59790"/>
                    </a:lnTo>
                    <a:cubicBezTo>
                      <a:pt x="53246" y="59619"/>
                      <a:pt x="51770" y="59533"/>
                      <a:pt x="50294" y="59532"/>
                    </a:cubicBezTo>
                    <a:cubicBezTo>
                      <a:pt x="48705" y="59489"/>
                      <a:pt x="47116" y="59575"/>
                      <a:pt x="45540" y="59790"/>
                    </a:cubicBezTo>
                    <a:lnTo>
                      <a:pt x="44764" y="57273"/>
                    </a:lnTo>
                    <a:lnTo>
                      <a:pt x="40874" y="46986"/>
                    </a:lnTo>
                    <a:lnTo>
                      <a:pt x="36649" y="36863"/>
                    </a:lnTo>
                    <a:lnTo>
                      <a:pt x="25771" y="10973"/>
                    </a:lnTo>
                    <a:lnTo>
                      <a:pt x="14686" y="36863"/>
                    </a:lnTo>
                    <a:cubicBezTo>
                      <a:pt x="11672" y="44413"/>
                      <a:pt x="8557" y="51963"/>
                      <a:pt x="6217" y="59765"/>
                    </a:cubicBezTo>
                    <a:cubicBezTo>
                      <a:pt x="5221" y="59547"/>
                      <a:pt x="4206" y="59461"/>
                      <a:pt x="3191" y="59507"/>
                    </a:cubicBezTo>
                    <a:cubicBezTo>
                      <a:pt x="2125" y="59509"/>
                      <a:pt x="1053" y="59595"/>
                      <a:pt x="0" y="59765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</p:grpSp>
        <p:grpSp>
          <p:nvGrpSpPr>
            <p:cNvPr id="4549" name="Google Shape;4549;p25"/>
            <p:cNvGrpSpPr/>
            <p:nvPr/>
          </p:nvGrpSpPr>
          <p:grpSpPr>
            <a:xfrm>
              <a:off x="8547046" y="3035950"/>
              <a:ext cx="1521393" cy="400688"/>
              <a:chOff x="1562620" y="1241607"/>
              <a:chExt cx="1243428" cy="327481"/>
            </a:xfrm>
          </p:grpSpPr>
          <p:sp>
            <p:nvSpPr>
              <p:cNvPr id="4550" name="Google Shape;4550;p25"/>
              <p:cNvSpPr/>
              <p:nvPr/>
            </p:nvSpPr>
            <p:spPr>
              <a:xfrm>
                <a:off x="2127722" y="1416283"/>
                <a:ext cx="121715" cy="117763"/>
              </a:xfrm>
              <a:custGeom>
                <a:rect b="b" l="l" r="r" t="t"/>
                <a:pathLst>
                  <a:path extrusionOk="0" h="117763" w="121715">
                    <a:moveTo>
                      <a:pt x="0" y="1426"/>
                    </a:moveTo>
                    <a:cubicBezTo>
                      <a:pt x="699" y="967"/>
                      <a:pt x="1450" y="593"/>
                      <a:pt x="2237" y="312"/>
                    </a:cubicBezTo>
                    <a:cubicBezTo>
                      <a:pt x="3323" y="116"/>
                      <a:pt x="4425" y="34"/>
                      <a:pt x="5527" y="66"/>
                    </a:cubicBezTo>
                    <a:cubicBezTo>
                      <a:pt x="11204" y="207"/>
                      <a:pt x="16880" y="487"/>
                      <a:pt x="22557" y="531"/>
                    </a:cubicBezTo>
                    <a:cubicBezTo>
                      <a:pt x="26198" y="531"/>
                      <a:pt x="29830" y="207"/>
                      <a:pt x="33471" y="110"/>
                    </a:cubicBezTo>
                    <a:cubicBezTo>
                      <a:pt x="35226" y="66"/>
                      <a:pt x="37033" y="224"/>
                      <a:pt x="38805" y="277"/>
                    </a:cubicBezTo>
                    <a:cubicBezTo>
                      <a:pt x="39542" y="277"/>
                      <a:pt x="40253" y="461"/>
                      <a:pt x="40235" y="1321"/>
                    </a:cubicBezTo>
                    <a:cubicBezTo>
                      <a:pt x="40218" y="2181"/>
                      <a:pt x="39472" y="2198"/>
                      <a:pt x="38753" y="2339"/>
                    </a:cubicBezTo>
                    <a:cubicBezTo>
                      <a:pt x="37160" y="2539"/>
                      <a:pt x="35582" y="2832"/>
                      <a:pt x="34024" y="3216"/>
                    </a:cubicBezTo>
                    <a:cubicBezTo>
                      <a:pt x="31550" y="3874"/>
                      <a:pt x="30786" y="5111"/>
                      <a:pt x="31593" y="7515"/>
                    </a:cubicBezTo>
                    <a:cubicBezTo>
                      <a:pt x="33436" y="13051"/>
                      <a:pt x="35436" y="18534"/>
                      <a:pt x="37366" y="24035"/>
                    </a:cubicBezTo>
                    <a:cubicBezTo>
                      <a:pt x="37849" y="25378"/>
                      <a:pt x="38314" y="26729"/>
                      <a:pt x="38814" y="28071"/>
                    </a:cubicBezTo>
                    <a:cubicBezTo>
                      <a:pt x="42078" y="36786"/>
                      <a:pt x="45348" y="45502"/>
                      <a:pt x="48623" y="54216"/>
                    </a:cubicBezTo>
                    <a:cubicBezTo>
                      <a:pt x="51439" y="61735"/>
                      <a:pt x="54220" y="69272"/>
                      <a:pt x="57054" y="76782"/>
                    </a:cubicBezTo>
                    <a:cubicBezTo>
                      <a:pt x="59327" y="82792"/>
                      <a:pt x="61652" y="88784"/>
                      <a:pt x="63950" y="94777"/>
                    </a:cubicBezTo>
                    <a:cubicBezTo>
                      <a:pt x="64091" y="95154"/>
                      <a:pt x="64292" y="95513"/>
                      <a:pt x="64556" y="96066"/>
                    </a:cubicBezTo>
                    <a:cubicBezTo>
                      <a:pt x="64986" y="95386"/>
                      <a:pt x="65372" y="94680"/>
                      <a:pt x="65714" y="93952"/>
                    </a:cubicBezTo>
                    <a:cubicBezTo>
                      <a:pt x="67898" y="88451"/>
                      <a:pt x="70022" y="82923"/>
                      <a:pt x="72215" y="77422"/>
                    </a:cubicBezTo>
                    <a:cubicBezTo>
                      <a:pt x="75400" y="69403"/>
                      <a:pt x="78707" y="61428"/>
                      <a:pt x="81866" y="53392"/>
                    </a:cubicBezTo>
                    <a:cubicBezTo>
                      <a:pt x="84349" y="47005"/>
                      <a:pt x="86621" y="40539"/>
                      <a:pt x="88999" y="34090"/>
                    </a:cubicBezTo>
                    <a:cubicBezTo>
                      <a:pt x="91210" y="28141"/>
                      <a:pt x="93491" y="22211"/>
                      <a:pt x="95640" y="16245"/>
                    </a:cubicBezTo>
                    <a:cubicBezTo>
                      <a:pt x="96640" y="13483"/>
                      <a:pt x="97487" y="10668"/>
                      <a:pt x="98176" y="7813"/>
                    </a:cubicBezTo>
                    <a:cubicBezTo>
                      <a:pt x="98869" y="4935"/>
                      <a:pt x="98027" y="3734"/>
                      <a:pt x="95166" y="3058"/>
                    </a:cubicBezTo>
                    <a:cubicBezTo>
                      <a:pt x="93614" y="2689"/>
                      <a:pt x="91999" y="2575"/>
                      <a:pt x="90420" y="2277"/>
                    </a:cubicBezTo>
                    <a:cubicBezTo>
                      <a:pt x="89773" y="2129"/>
                      <a:pt x="89215" y="1723"/>
                      <a:pt x="88876" y="1154"/>
                    </a:cubicBezTo>
                    <a:cubicBezTo>
                      <a:pt x="89447" y="768"/>
                      <a:pt x="90074" y="472"/>
                      <a:pt x="90736" y="277"/>
                    </a:cubicBezTo>
                    <a:cubicBezTo>
                      <a:pt x="92334" y="95"/>
                      <a:pt x="93944" y="28"/>
                      <a:pt x="95553" y="75"/>
                    </a:cubicBezTo>
                    <a:cubicBezTo>
                      <a:pt x="99615" y="180"/>
                      <a:pt x="103677" y="479"/>
                      <a:pt x="107739" y="514"/>
                    </a:cubicBezTo>
                    <a:cubicBezTo>
                      <a:pt x="110696" y="514"/>
                      <a:pt x="113661" y="198"/>
                      <a:pt x="116618" y="101"/>
                    </a:cubicBezTo>
                    <a:cubicBezTo>
                      <a:pt x="118372" y="40"/>
                      <a:pt x="120127" y="-311"/>
                      <a:pt x="121715" y="794"/>
                    </a:cubicBezTo>
                    <a:cubicBezTo>
                      <a:pt x="121715" y="1874"/>
                      <a:pt x="121083" y="2119"/>
                      <a:pt x="120259" y="2312"/>
                    </a:cubicBezTo>
                    <a:cubicBezTo>
                      <a:pt x="118294" y="2751"/>
                      <a:pt x="116328" y="3242"/>
                      <a:pt x="114398" y="3821"/>
                    </a:cubicBezTo>
                    <a:cubicBezTo>
                      <a:pt x="112178" y="4479"/>
                      <a:pt x="110713" y="6050"/>
                      <a:pt x="109467" y="7962"/>
                    </a:cubicBezTo>
                    <a:cubicBezTo>
                      <a:pt x="105642" y="13841"/>
                      <a:pt x="103642" y="20535"/>
                      <a:pt x="100817" y="26861"/>
                    </a:cubicBezTo>
                    <a:cubicBezTo>
                      <a:pt x="98509" y="32037"/>
                      <a:pt x="96430" y="37292"/>
                      <a:pt x="94245" y="42539"/>
                    </a:cubicBezTo>
                    <a:cubicBezTo>
                      <a:pt x="92648" y="46452"/>
                      <a:pt x="91157" y="50435"/>
                      <a:pt x="89569" y="54331"/>
                    </a:cubicBezTo>
                    <a:cubicBezTo>
                      <a:pt x="87981" y="58226"/>
                      <a:pt x="86288" y="62323"/>
                      <a:pt x="84612" y="66306"/>
                    </a:cubicBezTo>
                    <a:cubicBezTo>
                      <a:pt x="81761" y="73088"/>
                      <a:pt x="78909" y="79879"/>
                      <a:pt x="76005" y="86643"/>
                    </a:cubicBezTo>
                    <a:cubicBezTo>
                      <a:pt x="73777" y="91846"/>
                      <a:pt x="71478" y="97023"/>
                      <a:pt x="69197" y="102208"/>
                    </a:cubicBezTo>
                    <a:cubicBezTo>
                      <a:pt x="67530" y="106009"/>
                      <a:pt x="65848" y="109797"/>
                      <a:pt x="64152" y="113569"/>
                    </a:cubicBezTo>
                    <a:cubicBezTo>
                      <a:pt x="63731" y="114499"/>
                      <a:pt x="63275" y="115421"/>
                      <a:pt x="62792" y="116307"/>
                    </a:cubicBezTo>
                    <a:cubicBezTo>
                      <a:pt x="61748" y="118158"/>
                      <a:pt x="60502" y="118272"/>
                      <a:pt x="59388" y="116491"/>
                    </a:cubicBezTo>
                    <a:cubicBezTo>
                      <a:pt x="58362" y="114842"/>
                      <a:pt x="57482" y="113107"/>
                      <a:pt x="56756" y="111306"/>
                    </a:cubicBezTo>
                    <a:cubicBezTo>
                      <a:pt x="54203" y="104945"/>
                      <a:pt x="51773" y="98532"/>
                      <a:pt x="49237" y="92162"/>
                    </a:cubicBezTo>
                    <a:cubicBezTo>
                      <a:pt x="47272" y="87214"/>
                      <a:pt x="45166" y="82318"/>
                      <a:pt x="43192" y="77379"/>
                    </a:cubicBezTo>
                    <a:cubicBezTo>
                      <a:pt x="41095" y="72114"/>
                      <a:pt x="39121" y="66798"/>
                      <a:pt x="37051" y="61525"/>
                    </a:cubicBezTo>
                    <a:cubicBezTo>
                      <a:pt x="34980" y="56252"/>
                      <a:pt x="32725" y="51067"/>
                      <a:pt x="30628" y="45803"/>
                    </a:cubicBezTo>
                    <a:cubicBezTo>
                      <a:pt x="28725" y="41004"/>
                      <a:pt x="26987" y="36152"/>
                      <a:pt x="25066" y="31335"/>
                    </a:cubicBezTo>
                    <a:cubicBezTo>
                      <a:pt x="23373" y="27106"/>
                      <a:pt x="21557" y="22930"/>
                      <a:pt x="19802" y="18719"/>
                    </a:cubicBezTo>
                    <a:cubicBezTo>
                      <a:pt x="18925" y="16683"/>
                      <a:pt x="18135" y="14630"/>
                      <a:pt x="17433" y="12577"/>
                    </a:cubicBezTo>
                    <a:cubicBezTo>
                      <a:pt x="15582" y="7050"/>
                      <a:pt x="11792" y="3909"/>
                      <a:pt x="6027" y="3049"/>
                    </a:cubicBezTo>
                    <a:cubicBezTo>
                      <a:pt x="4606" y="2839"/>
                      <a:pt x="3185" y="2593"/>
                      <a:pt x="1781" y="2295"/>
                    </a:cubicBezTo>
                    <a:cubicBezTo>
                      <a:pt x="1159" y="2067"/>
                      <a:pt x="562" y="1776"/>
                      <a:pt x="0" y="142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551" name="Google Shape;4551;p25"/>
              <p:cNvSpPr/>
              <p:nvPr/>
            </p:nvSpPr>
            <p:spPr>
              <a:xfrm>
                <a:off x="1916938" y="1274617"/>
                <a:ext cx="121030" cy="117420"/>
              </a:xfrm>
              <a:custGeom>
                <a:rect b="b" l="l" r="r" t="t"/>
                <a:pathLst>
                  <a:path extrusionOk="0" h="117420" w="121030">
                    <a:moveTo>
                      <a:pt x="39612" y="2084"/>
                    </a:moveTo>
                    <a:cubicBezTo>
                      <a:pt x="38867" y="2259"/>
                      <a:pt x="38130" y="2505"/>
                      <a:pt x="37366" y="2610"/>
                    </a:cubicBezTo>
                    <a:cubicBezTo>
                      <a:pt x="35945" y="2812"/>
                      <a:pt x="34480" y="2786"/>
                      <a:pt x="33094" y="3119"/>
                    </a:cubicBezTo>
                    <a:cubicBezTo>
                      <a:pt x="31102" y="3584"/>
                      <a:pt x="30313" y="4874"/>
                      <a:pt x="30690" y="6909"/>
                    </a:cubicBezTo>
                    <a:cubicBezTo>
                      <a:pt x="30902" y="8163"/>
                      <a:pt x="31221" y="9396"/>
                      <a:pt x="31646" y="10594"/>
                    </a:cubicBezTo>
                    <a:cubicBezTo>
                      <a:pt x="34603" y="18438"/>
                      <a:pt x="37630" y="26246"/>
                      <a:pt x="40595" y="34090"/>
                    </a:cubicBezTo>
                    <a:cubicBezTo>
                      <a:pt x="41341" y="36064"/>
                      <a:pt x="41867" y="38117"/>
                      <a:pt x="42613" y="40091"/>
                    </a:cubicBezTo>
                    <a:cubicBezTo>
                      <a:pt x="44280" y="44530"/>
                      <a:pt x="46017" y="48943"/>
                      <a:pt x="47702" y="53374"/>
                    </a:cubicBezTo>
                    <a:cubicBezTo>
                      <a:pt x="48579" y="55734"/>
                      <a:pt x="49456" y="58138"/>
                      <a:pt x="50334" y="60507"/>
                    </a:cubicBezTo>
                    <a:cubicBezTo>
                      <a:pt x="52290" y="65648"/>
                      <a:pt x="54291" y="70781"/>
                      <a:pt x="56247" y="75931"/>
                    </a:cubicBezTo>
                    <a:cubicBezTo>
                      <a:pt x="57054" y="78063"/>
                      <a:pt x="57730" y="80239"/>
                      <a:pt x="58546" y="82371"/>
                    </a:cubicBezTo>
                    <a:cubicBezTo>
                      <a:pt x="60257" y="86871"/>
                      <a:pt x="62055" y="91355"/>
                      <a:pt x="63898" y="96198"/>
                    </a:cubicBezTo>
                    <a:cubicBezTo>
                      <a:pt x="64213" y="95575"/>
                      <a:pt x="64442" y="95215"/>
                      <a:pt x="64599" y="94820"/>
                    </a:cubicBezTo>
                    <a:cubicBezTo>
                      <a:pt x="68714" y="84617"/>
                      <a:pt x="72873" y="74439"/>
                      <a:pt x="76882" y="64209"/>
                    </a:cubicBezTo>
                    <a:cubicBezTo>
                      <a:pt x="80269" y="55506"/>
                      <a:pt x="83550" y="46829"/>
                      <a:pt x="86814" y="38055"/>
                    </a:cubicBezTo>
                    <a:cubicBezTo>
                      <a:pt x="89926" y="29732"/>
                      <a:pt x="92979" y="21386"/>
                      <a:pt x="95974" y="13016"/>
                    </a:cubicBezTo>
                    <a:cubicBezTo>
                      <a:pt x="96645" y="11009"/>
                      <a:pt x="97169" y="8957"/>
                      <a:pt x="97544" y="6874"/>
                    </a:cubicBezTo>
                    <a:cubicBezTo>
                      <a:pt x="98051" y="5241"/>
                      <a:pt x="97139" y="3505"/>
                      <a:pt x="95505" y="2998"/>
                    </a:cubicBezTo>
                    <a:cubicBezTo>
                      <a:pt x="95270" y="2925"/>
                      <a:pt x="95026" y="2880"/>
                      <a:pt x="94780" y="2865"/>
                    </a:cubicBezTo>
                    <a:cubicBezTo>
                      <a:pt x="93352" y="2674"/>
                      <a:pt x="91913" y="2572"/>
                      <a:pt x="90473" y="2558"/>
                    </a:cubicBezTo>
                    <a:cubicBezTo>
                      <a:pt x="89323" y="2558"/>
                      <a:pt x="88534" y="2119"/>
                      <a:pt x="88490" y="461"/>
                    </a:cubicBezTo>
                    <a:cubicBezTo>
                      <a:pt x="89788" y="246"/>
                      <a:pt x="91097" y="105"/>
                      <a:pt x="92412" y="40"/>
                    </a:cubicBezTo>
                    <a:cubicBezTo>
                      <a:pt x="95631" y="40"/>
                      <a:pt x="98851" y="224"/>
                      <a:pt x="102062" y="215"/>
                    </a:cubicBezTo>
                    <a:cubicBezTo>
                      <a:pt x="107239" y="215"/>
                      <a:pt x="112406" y="57"/>
                      <a:pt x="117583" y="31"/>
                    </a:cubicBezTo>
                    <a:cubicBezTo>
                      <a:pt x="118740" y="96"/>
                      <a:pt x="119892" y="237"/>
                      <a:pt x="121031" y="452"/>
                    </a:cubicBezTo>
                    <a:cubicBezTo>
                      <a:pt x="121031" y="2084"/>
                      <a:pt x="120268" y="2470"/>
                      <a:pt x="119101" y="2575"/>
                    </a:cubicBezTo>
                    <a:cubicBezTo>
                      <a:pt x="117592" y="2714"/>
                      <a:pt x="116092" y="2937"/>
                      <a:pt x="114609" y="3242"/>
                    </a:cubicBezTo>
                    <a:cubicBezTo>
                      <a:pt x="111713" y="3821"/>
                      <a:pt x="109941" y="5874"/>
                      <a:pt x="108467" y="8225"/>
                    </a:cubicBezTo>
                    <a:cubicBezTo>
                      <a:pt x="104958" y="13972"/>
                      <a:pt x="102861" y="20350"/>
                      <a:pt x="100246" y="26501"/>
                    </a:cubicBezTo>
                    <a:cubicBezTo>
                      <a:pt x="97632" y="32651"/>
                      <a:pt x="95149" y="38678"/>
                      <a:pt x="92631" y="44776"/>
                    </a:cubicBezTo>
                    <a:cubicBezTo>
                      <a:pt x="91920" y="46531"/>
                      <a:pt x="91341" y="48285"/>
                      <a:pt x="90622" y="50040"/>
                    </a:cubicBezTo>
                    <a:cubicBezTo>
                      <a:pt x="88797" y="54427"/>
                      <a:pt x="86893" y="58743"/>
                      <a:pt x="85068" y="63113"/>
                    </a:cubicBezTo>
                    <a:cubicBezTo>
                      <a:pt x="81296" y="72176"/>
                      <a:pt x="77637" y="81291"/>
                      <a:pt x="73759" y="90311"/>
                    </a:cubicBezTo>
                    <a:cubicBezTo>
                      <a:pt x="70109" y="98786"/>
                      <a:pt x="66240" y="107156"/>
                      <a:pt x="62450" y="115578"/>
                    </a:cubicBezTo>
                    <a:cubicBezTo>
                      <a:pt x="62029" y="116517"/>
                      <a:pt x="61441" y="117658"/>
                      <a:pt x="60309" y="117377"/>
                    </a:cubicBezTo>
                    <a:cubicBezTo>
                      <a:pt x="59370" y="117072"/>
                      <a:pt x="58591" y="116406"/>
                      <a:pt x="58142" y="115526"/>
                    </a:cubicBezTo>
                    <a:cubicBezTo>
                      <a:pt x="56387" y="111779"/>
                      <a:pt x="54633" y="107981"/>
                      <a:pt x="53115" y="104120"/>
                    </a:cubicBezTo>
                    <a:cubicBezTo>
                      <a:pt x="50334" y="97215"/>
                      <a:pt x="47675" y="90258"/>
                      <a:pt x="44964" y="83327"/>
                    </a:cubicBezTo>
                    <a:cubicBezTo>
                      <a:pt x="42253" y="76396"/>
                      <a:pt x="39612" y="69640"/>
                      <a:pt x="36919" y="62771"/>
                    </a:cubicBezTo>
                    <a:cubicBezTo>
                      <a:pt x="34919" y="57734"/>
                      <a:pt x="32822" y="52742"/>
                      <a:pt x="30778" y="47715"/>
                    </a:cubicBezTo>
                    <a:cubicBezTo>
                      <a:pt x="29900" y="45522"/>
                      <a:pt x="29075" y="43328"/>
                      <a:pt x="28189" y="41091"/>
                    </a:cubicBezTo>
                    <a:cubicBezTo>
                      <a:pt x="24633" y="32218"/>
                      <a:pt x="21065" y="23348"/>
                      <a:pt x="17486" y="14481"/>
                    </a:cubicBezTo>
                    <a:cubicBezTo>
                      <a:pt x="16757" y="12510"/>
                      <a:pt x="15916" y="10583"/>
                      <a:pt x="14968" y="8708"/>
                    </a:cubicBezTo>
                    <a:cubicBezTo>
                      <a:pt x="13418" y="5923"/>
                      <a:pt x="10718" y="3964"/>
                      <a:pt x="7589" y="3356"/>
                    </a:cubicBezTo>
                    <a:cubicBezTo>
                      <a:pt x="5536" y="2891"/>
                      <a:pt x="3387" y="2865"/>
                      <a:pt x="1298" y="2479"/>
                    </a:cubicBezTo>
                    <a:cubicBezTo>
                      <a:pt x="825" y="2400"/>
                      <a:pt x="421" y="1838"/>
                      <a:pt x="0" y="1505"/>
                    </a:cubicBezTo>
                    <a:cubicBezTo>
                      <a:pt x="362" y="1016"/>
                      <a:pt x="752" y="547"/>
                      <a:pt x="1167" y="101"/>
                    </a:cubicBezTo>
                    <a:cubicBezTo>
                      <a:pt x="1307" y="-39"/>
                      <a:pt x="1658" y="5"/>
                      <a:pt x="1913" y="13"/>
                    </a:cubicBezTo>
                    <a:cubicBezTo>
                      <a:pt x="5422" y="13"/>
                      <a:pt x="8870" y="101"/>
                      <a:pt x="12344" y="101"/>
                    </a:cubicBezTo>
                    <a:cubicBezTo>
                      <a:pt x="17863" y="101"/>
                      <a:pt x="23373" y="101"/>
                      <a:pt x="28882" y="101"/>
                    </a:cubicBezTo>
                    <a:cubicBezTo>
                      <a:pt x="31769" y="101"/>
                      <a:pt x="34647" y="101"/>
                      <a:pt x="37524" y="241"/>
                    </a:cubicBezTo>
                    <a:cubicBezTo>
                      <a:pt x="38279" y="414"/>
                      <a:pt x="38999" y="710"/>
                      <a:pt x="39656" y="1119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552" name="Google Shape;4552;p25"/>
              <p:cNvSpPr/>
              <p:nvPr/>
            </p:nvSpPr>
            <p:spPr>
              <a:xfrm>
                <a:off x="1964228" y="1445393"/>
                <a:ext cx="109118" cy="89689"/>
              </a:xfrm>
              <a:custGeom>
                <a:rect b="b" l="l" r="r" t="t"/>
                <a:pathLst>
                  <a:path extrusionOk="0" h="89689" w="109118">
                    <a:moveTo>
                      <a:pt x="1772" y="87582"/>
                    </a:moveTo>
                    <a:cubicBezTo>
                      <a:pt x="2445" y="87231"/>
                      <a:pt x="3147" y="86937"/>
                      <a:pt x="3869" y="86705"/>
                    </a:cubicBezTo>
                    <a:cubicBezTo>
                      <a:pt x="5036" y="86494"/>
                      <a:pt x="6220" y="86424"/>
                      <a:pt x="7379" y="86275"/>
                    </a:cubicBezTo>
                    <a:cubicBezTo>
                      <a:pt x="9046" y="86170"/>
                      <a:pt x="10431" y="84950"/>
                      <a:pt x="10748" y="83310"/>
                    </a:cubicBezTo>
                    <a:cubicBezTo>
                      <a:pt x="11834" y="79171"/>
                      <a:pt x="12382" y="74910"/>
                      <a:pt x="12379" y="70632"/>
                    </a:cubicBezTo>
                    <a:cubicBezTo>
                      <a:pt x="12379" y="51786"/>
                      <a:pt x="12379" y="32906"/>
                      <a:pt x="12379" y="14095"/>
                    </a:cubicBezTo>
                    <a:cubicBezTo>
                      <a:pt x="12297" y="11693"/>
                      <a:pt x="12083" y="9297"/>
                      <a:pt x="11739" y="6918"/>
                    </a:cubicBezTo>
                    <a:cubicBezTo>
                      <a:pt x="11476" y="4585"/>
                      <a:pt x="9984" y="3304"/>
                      <a:pt x="7808" y="2812"/>
                    </a:cubicBezTo>
                    <a:cubicBezTo>
                      <a:pt x="6158" y="2475"/>
                      <a:pt x="4488" y="2244"/>
                      <a:pt x="2808" y="2119"/>
                    </a:cubicBezTo>
                    <a:cubicBezTo>
                      <a:pt x="1720" y="2014"/>
                      <a:pt x="579" y="2119"/>
                      <a:pt x="0" y="408"/>
                    </a:cubicBezTo>
                    <a:cubicBezTo>
                      <a:pt x="700" y="236"/>
                      <a:pt x="1413" y="119"/>
                      <a:pt x="2132" y="57"/>
                    </a:cubicBezTo>
                    <a:cubicBezTo>
                      <a:pt x="13669" y="57"/>
                      <a:pt x="25215" y="356"/>
                      <a:pt x="36744" y="136"/>
                    </a:cubicBezTo>
                    <a:cubicBezTo>
                      <a:pt x="46500" y="-48"/>
                      <a:pt x="56247" y="-311"/>
                      <a:pt x="65889" y="1356"/>
                    </a:cubicBezTo>
                    <a:cubicBezTo>
                      <a:pt x="70823" y="2152"/>
                      <a:pt x="75684" y="3343"/>
                      <a:pt x="80427" y="4918"/>
                    </a:cubicBezTo>
                    <a:cubicBezTo>
                      <a:pt x="87929" y="7392"/>
                      <a:pt x="94606" y="11881"/>
                      <a:pt x="99729" y="17894"/>
                    </a:cubicBezTo>
                    <a:cubicBezTo>
                      <a:pt x="101785" y="20462"/>
                      <a:pt x="103593" y="23220"/>
                      <a:pt x="105124" y="26132"/>
                    </a:cubicBezTo>
                    <a:cubicBezTo>
                      <a:pt x="107202" y="29641"/>
                      <a:pt x="108475" y="33566"/>
                      <a:pt x="108853" y="37626"/>
                    </a:cubicBezTo>
                    <a:cubicBezTo>
                      <a:pt x="109257" y="43881"/>
                      <a:pt x="109485" y="50172"/>
                      <a:pt x="107353" y="56164"/>
                    </a:cubicBezTo>
                    <a:cubicBezTo>
                      <a:pt x="105198" y="62408"/>
                      <a:pt x="101740" y="68123"/>
                      <a:pt x="97211" y="72930"/>
                    </a:cubicBezTo>
                    <a:cubicBezTo>
                      <a:pt x="94659" y="75753"/>
                      <a:pt x="91731" y="78209"/>
                      <a:pt x="88507" y="80230"/>
                    </a:cubicBezTo>
                    <a:cubicBezTo>
                      <a:pt x="83181" y="83367"/>
                      <a:pt x="77435" y="85730"/>
                      <a:pt x="71443" y="87249"/>
                    </a:cubicBezTo>
                    <a:cubicBezTo>
                      <a:pt x="62976" y="89425"/>
                      <a:pt x="54387" y="89881"/>
                      <a:pt x="45728" y="89626"/>
                    </a:cubicBezTo>
                    <a:cubicBezTo>
                      <a:pt x="38367" y="89390"/>
                      <a:pt x="31014" y="88872"/>
                      <a:pt x="23653" y="88679"/>
                    </a:cubicBezTo>
                    <a:cubicBezTo>
                      <a:pt x="17626" y="88512"/>
                      <a:pt x="11599" y="88679"/>
                      <a:pt x="5571" y="88626"/>
                    </a:cubicBezTo>
                    <a:cubicBezTo>
                      <a:pt x="4810" y="88662"/>
                      <a:pt x="4047" y="88636"/>
                      <a:pt x="3290" y="88547"/>
                    </a:cubicBezTo>
                    <a:cubicBezTo>
                      <a:pt x="2851" y="88503"/>
                      <a:pt x="2527" y="88091"/>
                      <a:pt x="1772" y="87582"/>
                    </a:cubicBezTo>
                    <a:close/>
                    <a:moveTo>
                      <a:pt x="24469" y="39670"/>
                    </a:moveTo>
                    <a:lnTo>
                      <a:pt x="24636" y="39670"/>
                    </a:lnTo>
                    <a:cubicBezTo>
                      <a:pt x="24636" y="49847"/>
                      <a:pt x="24575" y="60025"/>
                      <a:pt x="24680" y="70193"/>
                    </a:cubicBezTo>
                    <a:cubicBezTo>
                      <a:pt x="24654" y="73162"/>
                      <a:pt x="25068" y="76119"/>
                      <a:pt x="25908" y="78967"/>
                    </a:cubicBezTo>
                    <a:cubicBezTo>
                      <a:pt x="26215" y="80291"/>
                      <a:pt x="27049" y="81436"/>
                      <a:pt x="28216" y="82134"/>
                    </a:cubicBezTo>
                    <a:cubicBezTo>
                      <a:pt x="29819" y="83075"/>
                      <a:pt x="31547" y="83787"/>
                      <a:pt x="33348" y="84248"/>
                    </a:cubicBezTo>
                    <a:cubicBezTo>
                      <a:pt x="41472" y="85915"/>
                      <a:pt x="49737" y="85564"/>
                      <a:pt x="57914" y="85196"/>
                    </a:cubicBezTo>
                    <a:cubicBezTo>
                      <a:pt x="65032" y="84776"/>
                      <a:pt x="72025" y="83145"/>
                      <a:pt x="78593" y="80370"/>
                    </a:cubicBezTo>
                    <a:cubicBezTo>
                      <a:pt x="81453" y="79340"/>
                      <a:pt x="84213" y="78054"/>
                      <a:pt x="86840" y="76528"/>
                    </a:cubicBezTo>
                    <a:cubicBezTo>
                      <a:pt x="95044" y="71263"/>
                      <a:pt x="98702" y="63209"/>
                      <a:pt x="100378" y="53988"/>
                    </a:cubicBezTo>
                    <a:cubicBezTo>
                      <a:pt x="100650" y="52748"/>
                      <a:pt x="100805" y="51485"/>
                      <a:pt x="100843" y="50216"/>
                    </a:cubicBezTo>
                    <a:cubicBezTo>
                      <a:pt x="100955" y="46784"/>
                      <a:pt x="100773" y="43350"/>
                      <a:pt x="100299" y="39951"/>
                    </a:cubicBezTo>
                    <a:cubicBezTo>
                      <a:pt x="99755" y="36968"/>
                      <a:pt x="99334" y="33993"/>
                      <a:pt x="97728" y="31335"/>
                    </a:cubicBezTo>
                    <a:cubicBezTo>
                      <a:pt x="95466" y="27394"/>
                      <a:pt x="92820" y="23685"/>
                      <a:pt x="89832" y="20263"/>
                    </a:cubicBezTo>
                    <a:cubicBezTo>
                      <a:pt x="85574" y="15659"/>
                      <a:pt x="80299" y="12117"/>
                      <a:pt x="74426" y="9919"/>
                    </a:cubicBezTo>
                    <a:cubicBezTo>
                      <a:pt x="68978" y="7785"/>
                      <a:pt x="63283" y="6349"/>
                      <a:pt x="57475" y="5646"/>
                    </a:cubicBezTo>
                    <a:cubicBezTo>
                      <a:pt x="53791" y="5199"/>
                      <a:pt x="50071" y="4874"/>
                      <a:pt x="46359" y="4707"/>
                    </a:cubicBezTo>
                    <a:cubicBezTo>
                      <a:pt x="40279" y="4444"/>
                      <a:pt x="34190" y="3830"/>
                      <a:pt x="28102" y="4760"/>
                    </a:cubicBezTo>
                    <a:cubicBezTo>
                      <a:pt x="25022" y="5225"/>
                      <a:pt x="24847" y="5787"/>
                      <a:pt x="24671" y="8410"/>
                    </a:cubicBezTo>
                    <a:cubicBezTo>
                      <a:pt x="24478" y="11279"/>
                      <a:pt x="24487" y="14165"/>
                      <a:pt x="24478" y="17043"/>
                    </a:cubicBezTo>
                    <a:cubicBezTo>
                      <a:pt x="24452" y="24571"/>
                      <a:pt x="24469" y="32116"/>
                      <a:pt x="24469" y="3967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553" name="Google Shape;4553;p25"/>
              <p:cNvSpPr/>
              <p:nvPr/>
            </p:nvSpPr>
            <p:spPr>
              <a:xfrm>
                <a:off x="2364069" y="1303709"/>
                <a:ext cx="111709" cy="92603"/>
              </a:xfrm>
              <a:custGeom>
                <a:rect b="b" l="l" r="r" t="t"/>
                <a:pathLst>
                  <a:path extrusionOk="0" h="92603" w="111709">
                    <a:moveTo>
                      <a:pt x="31220" y="88706"/>
                    </a:moveTo>
                    <a:cubicBezTo>
                      <a:pt x="30562" y="88929"/>
                      <a:pt x="29883" y="89082"/>
                      <a:pt x="29193" y="89163"/>
                    </a:cubicBezTo>
                    <a:cubicBezTo>
                      <a:pt x="20712" y="89163"/>
                      <a:pt x="12232" y="89163"/>
                      <a:pt x="3750" y="89163"/>
                    </a:cubicBezTo>
                    <a:cubicBezTo>
                      <a:pt x="2911" y="89064"/>
                      <a:pt x="2080" y="88897"/>
                      <a:pt x="1267" y="88662"/>
                    </a:cubicBezTo>
                    <a:cubicBezTo>
                      <a:pt x="2206" y="87996"/>
                      <a:pt x="2592" y="87548"/>
                      <a:pt x="3022" y="87425"/>
                    </a:cubicBezTo>
                    <a:cubicBezTo>
                      <a:pt x="3899" y="87197"/>
                      <a:pt x="4856" y="87180"/>
                      <a:pt x="5786" y="87039"/>
                    </a:cubicBezTo>
                    <a:cubicBezTo>
                      <a:pt x="7725" y="86741"/>
                      <a:pt x="8620" y="85486"/>
                      <a:pt x="9058" y="83662"/>
                    </a:cubicBezTo>
                    <a:cubicBezTo>
                      <a:pt x="10120" y="79336"/>
                      <a:pt x="10050" y="74932"/>
                      <a:pt x="10058" y="70545"/>
                    </a:cubicBezTo>
                    <a:cubicBezTo>
                      <a:pt x="10093" y="51612"/>
                      <a:pt x="10093" y="32676"/>
                      <a:pt x="10058" y="13736"/>
                    </a:cubicBezTo>
                    <a:cubicBezTo>
                      <a:pt x="10058" y="11104"/>
                      <a:pt x="10304" y="8341"/>
                      <a:pt x="9330" y="5691"/>
                    </a:cubicBezTo>
                    <a:cubicBezTo>
                      <a:pt x="8959" y="4361"/>
                      <a:pt x="7922" y="3320"/>
                      <a:pt x="6593" y="2945"/>
                    </a:cubicBezTo>
                    <a:cubicBezTo>
                      <a:pt x="5303" y="2568"/>
                      <a:pt x="3961" y="2357"/>
                      <a:pt x="2636" y="2068"/>
                    </a:cubicBezTo>
                    <a:cubicBezTo>
                      <a:pt x="1759" y="1883"/>
                      <a:pt x="881" y="1725"/>
                      <a:pt x="4" y="1559"/>
                    </a:cubicBezTo>
                    <a:cubicBezTo>
                      <a:pt x="-49" y="453"/>
                      <a:pt x="434" y="76"/>
                      <a:pt x="1206" y="23"/>
                    </a:cubicBezTo>
                    <a:cubicBezTo>
                      <a:pt x="1978" y="-29"/>
                      <a:pt x="2566" y="23"/>
                      <a:pt x="3241" y="23"/>
                    </a:cubicBezTo>
                    <a:cubicBezTo>
                      <a:pt x="11041" y="23"/>
                      <a:pt x="18841" y="120"/>
                      <a:pt x="26632" y="23"/>
                    </a:cubicBezTo>
                    <a:cubicBezTo>
                      <a:pt x="31980" y="-35"/>
                      <a:pt x="37320" y="468"/>
                      <a:pt x="42564" y="1524"/>
                    </a:cubicBezTo>
                    <a:cubicBezTo>
                      <a:pt x="48039" y="2576"/>
                      <a:pt x="52075" y="5656"/>
                      <a:pt x="55339" y="10043"/>
                    </a:cubicBezTo>
                    <a:cubicBezTo>
                      <a:pt x="58638" y="14435"/>
                      <a:pt x="59865" y="20045"/>
                      <a:pt x="58699" y="25414"/>
                    </a:cubicBezTo>
                    <a:cubicBezTo>
                      <a:pt x="57821" y="29985"/>
                      <a:pt x="56532" y="34556"/>
                      <a:pt x="53645" y="38574"/>
                    </a:cubicBezTo>
                    <a:cubicBezTo>
                      <a:pt x="51531" y="41478"/>
                      <a:pt x="49013" y="43961"/>
                      <a:pt x="46697" y="46646"/>
                    </a:cubicBezTo>
                    <a:cubicBezTo>
                      <a:pt x="46258" y="47146"/>
                      <a:pt x="45819" y="47629"/>
                      <a:pt x="45214" y="48278"/>
                    </a:cubicBezTo>
                    <a:cubicBezTo>
                      <a:pt x="45992" y="48817"/>
                      <a:pt x="46807" y="49301"/>
                      <a:pt x="47653" y="49725"/>
                    </a:cubicBezTo>
                    <a:cubicBezTo>
                      <a:pt x="52399" y="51717"/>
                      <a:pt x="55953" y="55218"/>
                      <a:pt x="59366" y="58894"/>
                    </a:cubicBezTo>
                    <a:cubicBezTo>
                      <a:pt x="60093" y="59605"/>
                      <a:pt x="60776" y="60362"/>
                      <a:pt x="61410" y="61157"/>
                    </a:cubicBezTo>
                    <a:cubicBezTo>
                      <a:pt x="64481" y="65287"/>
                      <a:pt x="67343" y="69554"/>
                      <a:pt x="69999" y="73958"/>
                    </a:cubicBezTo>
                    <a:cubicBezTo>
                      <a:pt x="71868" y="77046"/>
                      <a:pt x="73509" y="80380"/>
                      <a:pt x="76395" y="82732"/>
                    </a:cubicBezTo>
                    <a:cubicBezTo>
                      <a:pt x="76904" y="83169"/>
                      <a:pt x="77457" y="83560"/>
                      <a:pt x="78036" y="83898"/>
                    </a:cubicBezTo>
                    <a:cubicBezTo>
                      <a:pt x="82414" y="86208"/>
                      <a:pt x="87432" y="86980"/>
                      <a:pt x="92301" y="86092"/>
                    </a:cubicBezTo>
                    <a:cubicBezTo>
                      <a:pt x="95293" y="85592"/>
                      <a:pt x="98329" y="85285"/>
                      <a:pt x="101347" y="84864"/>
                    </a:cubicBezTo>
                    <a:cubicBezTo>
                      <a:pt x="103716" y="84685"/>
                      <a:pt x="105997" y="83866"/>
                      <a:pt x="107945" y="82495"/>
                    </a:cubicBezTo>
                    <a:cubicBezTo>
                      <a:pt x="108962" y="81705"/>
                      <a:pt x="110077" y="80863"/>
                      <a:pt x="111709" y="81021"/>
                    </a:cubicBezTo>
                    <a:cubicBezTo>
                      <a:pt x="111735" y="82132"/>
                      <a:pt x="111322" y="83209"/>
                      <a:pt x="110550" y="84012"/>
                    </a:cubicBezTo>
                    <a:cubicBezTo>
                      <a:pt x="107892" y="86639"/>
                      <a:pt x="104698" y="88660"/>
                      <a:pt x="101180" y="89935"/>
                    </a:cubicBezTo>
                    <a:cubicBezTo>
                      <a:pt x="94705" y="92327"/>
                      <a:pt x="87757" y="93127"/>
                      <a:pt x="80905" y="92268"/>
                    </a:cubicBezTo>
                    <a:cubicBezTo>
                      <a:pt x="72258" y="91084"/>
                      <a:pt x="64428" y="86538"/>
                      <a:pt x="59111" y="79617"/>
                    </a:cubicBezTo>
                    <a:cubicBezTo>
                      <a:pt x="55847" y="75441"/>
                      <a:pt x="52882" y="71028"/>
                      <a:pt x="49846" y="66676"/>
                    </a:cubicBezTo>
                    <a:cubicBezTo>
                      <a:pt x="46919" y="62440"/>
                      <a:pt x="43430" y="58621"/>
                      <a:pt x="39476" y="55323"/>
                    </a:cubicBezTo>
                    <a:cubicBezTo>
                      <a:pt x="38283" y="54332"/>
                      <a:pt x="37511" y="52823"/>
                      <a:pt x="35967" y="52270"/>
                    </a:cubicBezTo>
                    <a:cubicBezTo>
                      <a:pt x="35130" y="51901"/>
                      <a:pt x="34243" y="51662"/>
                      <a:pt x="33335" y="51559"/>
                    </a:cubicBezTo>
                    <a:cubicBezTo>
                      <a:pt x="29518" y="51480"/>
                      <a:pt x="25693" y="51498"/>
                      <a:pt x="21876" y="51559"/>
                    </a:cubicBezTo>
                    <a:cubicBezTo>
                      <a:pt x="20122" y="51559"/>
                      <a:pt x="19806" y="51831"/>
                      <a:pt x="19823" y="53665"/>
                    </a:cubicBezTo>
                    <a:cubicBezTo>
                      <a:pt x="19876" y="59508"/>
                      <a:pt x="20008" y="65360"/>
                      <a:pt x="20122" y="71212"/>
                    </a:cubicBezTo>
                    <a:cubicBezTo>
                      <a:pt x="20122" y="73326"/>
                      <a:pt x="20122" y="75450"/>
                      <a:pt x="20332" y="77546"/>
                    </a:cubicBezTo>
                    <a:cubicBezTo>
                      <a:pt x="20543" y="79643"/>
                      <a:pt x="20832" y="81889"/>
                      <a:pt x="21210" y="84039"/>
                    </a:cubicBezTo>
                    <a:cubicBezTo>
                      <a:pt x="21417" y="85534"/>
                      <a:pt x="22613" y="86697"/>
                      <a:pt x="24114" y="86864"/>
                    </a:cubicBezTo>
                    <a:cubicBezTo>
                      <a:pt x="25781" y="87127"/>
                      <a:pt x="27474" y="87241"/>
                      <a:pt x="29150" y="87460"/>
                    </a:cubicBezTo>
                    <a:cubicBezTo>
                      <a:pt x="29860" y="87548"/>
                      <a:pt x="30553" y="87759"/>
                      <a:pt x="31255" y="87917"/>
                    </a:cubicBezTo>
                    <a:close/>
                    <a:moveTo>
                      <a:pt x="19753" y="25203"/>
                    </a:moveTo>
                    <a:cubicBezTo>
                      <a:pt x="19753" y="30976"/>
                      <a:pt x="19753" y="36747"/>
                      <a:pt x="19753" y="42514"/>
                    </a:cubicBezTo>
                    <a:cubicBezTo>
                      <a:pt x="19753" y="45611"/>
                      <a:pt x="20209" y="46260"/>
                      <a:pt x="23184" y="46830"/>
                    </a:cubicBezTo>
                    <a:cubicBezTo>
                      <a:pt x="27598" y="47702"/>
                      <a:pt x="32120" y="47880"/>
                      <a:pt x="36590" y="47357"/>
                    </a:cubicBezTo>
                    <a:cubicBezTo>
                      <a:pt x="40446" y="46970"/>
                      <a:pt x="43847" y="44659"/>
                      <a:pt x="45626" y="41215"/>
                    </a:cubicBezTo>
                    <a:cubicBezTo>
                      <a:pt x="47635" y="37386"/>
                      <a:pt x="48705" y="33134"/>
                      <a:pt x="48750" y="28809"/>
                    </a:cubicBezTo>
                    <a:cubicBezTo>
                      <a:pt x="48802" y="21870"/>
                      <a:pt x="47785" y="15395"/>
                      <a:pt x="42985" y="9964"/>
                    </a:cubicBezTo>
                    <a:cubicBezTo>
                      <a:pt x="41511" y="8317"/>
                      <a:pt x="39721" y="6983"/>
                      <a:pt x="37721" y="6042"/>
                    </a:cubicBezTo>
                    <a:cubicBezTo>
                      <a:pt x="32606" y="3550"/>
                      <a:pt x="27193" y="3822"/>
                      <a:pt x="21789" y="4542"/>
                    </a:cubicBezTo>
                    <a:cubicBezTo>
                      <a:pt x="20651" y="4570"/>
                      <a:pt x="19751" y="5516"/>
                      <a:pt x="19779" y="6655"/>
                    </a:cubicBezTo>
                    <a:cubicBezTo>
                      <a:pt x="19779" y="6658"/>
                      <a:pt x="19779" y="6662"/>
                      <a:pt x="19779" y="6665"/>
                    </a:cubicBezTo>
                    <a:cubicBezTo>
                      <a:pt x="19715" y="7339"/>
                      <a:pt x="19694" y="8015"/>
                      <a:pt x="19718" y="869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554" name="Google Shape;4554;p25"/>
              <p:cNvSpPr/>
              <p:nvPr/>
            </p:nvSpPr>
            <p:spPr>
              <a:xfrm>
                <a:off x="2034126" y="1301450"/>
                <a:ext cx="95034" cy="91257"/>
              </a:xfrm>
              <a:custGeom>
                <a:rect b="b" l="l" r="r" t="t"/>
                <a:pathLst>
                  <a:path extrusionOk="0" h="91257" w="95034">
                    <a:moveTo>
                      <a:pt x="85612" y="91211"/>
                    </a:moveTo>
                    <a:cubicBezTo>
                      <a:pt x="84024" y="91474"/>
                      <a:pt x="83103" y="90579"/>
                      <a:pt x="82304" y="89772"/>
                    </a:cubicBezTo>
                    <a:cubicBezTo>
                      <a:pt x="77760" y="85219"/>
                      <a:pt x="73294" y="80586"/>
                      <a:pt x="68784" y="75989"/>
                    </a:cubicBezTo>
                    <a:cubicBezTo>
                      <a:pt x="66056" y="73208"/>
                      <a:pt x="63292" y="70470"/>
                      <a:pt x="60590" y="67663"/>
                    </a:cubicBezTo>
                    <a:cubicBezTo>
                      <a:pt x="58362" y="65355"/>
                      <a:pt x="56203" y="62978"/>
                      <a:pt x="54010" y="60644"/>
                    </a:cubicBezTo>
                    <a:cubicBezTo>
                      <a:pt x="52334" y="58889"/>
                      <a:pt x="50658" y="57082"/>
                      <a:pt x="49000" y="55283"/>
                    </a:cubicBezTo>
                    <a:cubicBezTo>
                      <a:pt x="40028" y="45556"/>
                      <a:pt x="31067" y="35841"/>
                      <a:pt x="22118" y="26138"/>
                    </a:cubicBezTo>
                    <a:cubicBezTo>
                      <a:pt x="20056" y="23892"/>
                      <a:pt x="18065" y="21584"/>
                      <a:pt x="16029" y="19329"/>
                    </a:cubicBezTo>
                    <a:cubicBezTo>
                      <a:pt x="15687" y="19036"/>
                      <a:pt x="15319" y="18771"/>
                      <a:pt x="14933" y="18540"/>
                    </a:cubicBezTo>
                    <a:cubicBezTo>
                      <a:pt x="14933" y="20294"/>
                      <a:pt x="14933" y="21760"/>
                      <a:pt x="14933" y="23207"/>
                    </a:cubicBezTo>
                    <a:cubicBezTo>
                      <a:pt x="15062" y="27682"/>
                      <a:pt x="15211" y="32162"/>
                      <a:pt x="15380" y="36648"/>
                    </a:cubicBezTo>
                    <a:cubicBezTo>
                      <a:pt x="15529" y="40851"/>
                      <a:pt x="15731" y="45053"/>
                      <a:pt x="15854" y="49265"/>
                    </a:cubicBezTo>
                    <a:cubicBezTo>
                      <a:pt x="15924" y="51721"/>
                      <a:pt x="15854" y="54178"/>
                      <a:pt x="15854" y="56634"/>
                    </a:cubicBezTo>
                    <a:cubicBezTo>
                      <a:pt x="16029" y="62960"/>
                      <a:pt x="16178" y="69277"/>
                      <a:pt x="16503" y="75594"/>
                    </a:cubicBezTo>
                    <a:cubicBezTo>
                      <a:pt x="16707" y="78351"/>
                      <a:pt x="17073" y="81092"/>
                      <a:pt x="17600" y="83806"/>
                    </a:cubicBezTo>
                    <a:cubicBezTo>
                      <a:pt x="18100" y="86675"/>
                      <a:pt x="20109" y="88114"/>
                      <a:pt x="22864" y="88596"/>
                    </a:cubicBezTo>
                    <a:cubicBezTo>
                      <a:pt x="24496" y="88886"/>
                      <a:pt x="26163" y="89009"/>
                      <a:pt x="27786" y="89202"/>
                    </a:cubicBezTo>
                    <a:cubicBezTo>
                      <a:pt x="27847" y="90290"/>
                      <a:pt x="27373" y="90641"/>
                      <a:pt x="26575" y="90649"/>
                    </a:cubicBezTo>
                    <a:cubicBezTo>
                      <a:pt x="25382" y="90649"/>
                      <a:pt x="24197" y="90649"/>
                      <a:pt x="23004" y="90649"/>
                    </a:cubicBezTo>
                    <a:cubicBezTo>
                      <a:pt x="16135" y="90649"/>
                      <a:pt x="9265" y="90649"/>
                      <a:pt x="2395" y="90649"/>
                    </a:cubicBezTo>
                    <a:cubicBezTo>
                      <a:pt x="1518" y="90649"/>
                      <a:pt x="483" y="90974"/>
                      <a:pt x="0" y="89526"/>
                    </a:cubicBezTo>
                    <a:cubicBezTo>
                      <a:pt x="1069" y="88921"/>
                      <a:pt x="2282" y="88617"/>
                      <a:pt x="3509" y="88649"/>
                    </a:cubicBezTo>
                    <a:cubicBezTo>
                      <a:pt x="7212" y="88263"/>
                      <a:pt x="8133" y="87561"/>
                      <a:pt x="8537" y="83885"/>
                    </a:cubicBezTo>
                    <a:cubicBezTo>
                      <a:pt x="8960" y="80270"/>
                      <a:pt x="9185" y="76636"/>
                      <a:pt x="9212" y="72997"/>
                    </a:cubicBezTo>
                    <a:cubicBezTo>
                      <a:pt x="9274" y="50914"/>
                      <a:pt x="9212" y="28831"/>
                      <a:pt x="9212" y="6748"/>
                    </a:cubicBezTo>
                    <a:cubicBezTo>
                      <a:pt x="9212" y="4993"/>
                      <a:pt x="9388" y="3239"/>
                      <a:pt x="9563" y="1484"/>
                    </a:cubicBezTo>
                    <a:cubicBezTo>
                      <a:pt x="9730" y="-113"/>
                      <a:pt x="10511" y="-446"/>
                      <a:pt x="11704" y="607"/>
                    </a:cubicBezTo>
                    <a:cubicBezTo>
                      <a:pt x="13660" y="2361"/>
                      <a:pt x="15617" y="4116"/>
                      <a:pt x="17415" y="6037"/>
                    </a:cubicBezTo>
                    <a:cubicBezTo>
                      <a:pt x="22750" y="11714"/>
                      <a:pt x="28023" y="17443"/>
                      <a:pt x="33296" y="23198"/>
                    </a:cubicBezTo>
                    <a:cubicBezTo>
                      <a:pt x="36963" y="27199"/>
                      <a:pt x="40560" y="31253"/>
                      <a:pt x="44236" y="35236"/>
                    </a:cubicBezTo>
                    <a:cubicBezTo>
                      <a:pt x="46245" y="37403"/>
                      <a:pt x="48351" y="39465"/>
                      <a:pt x="50378" y="41597"/>
                    </a:cubicBezTo>
                    <a:cubicBezTo>
                      <a:pt x="52132" y="43421"/>
                      <a:pt x="53887" y="45246"/>
                      <a:pt x="55598" y="47115"/>
                    </a:cubicBezTo>
                    <a:cubicBezTo>
                      <a:pt x="63202" y="55421"/>
                      <a:pt x="70782" y="63744"/>
                      <a:pt x="78339" y="72085"/>
                    </a:cubicBezTo>
                    <a:cubicBezTo>
                      <a:pt x="78795" y="72576"/>
                      <a:pt x="79216" y="73120"/>
                      <a:pt x="79892" y="73953"/>
                    </a:cubicBezTo>
                    <a:cubicBezTo>
                      <a:pt x="80359" y="72647"/>
                      <a:pt x="80509" y="71249"/>
                      <a:pt x="80330" y="69874"/>
                    </a:cubicBezTo>
                    <a:cubicBezTo>
                      <a:pt x="80278" y="67189"/>
                      <a:pt x="80076" y="64513"/>
                      <a:pt x="80023" y="61837"/>
                    </a:cubicBezTo>
                    <a:cubicBezTo>
                      <a:pt x="79927" y="56661"/>
                      <a:pt x="79936" y="51484"/>
                      <a:pt x="79830" y="46308"/>
                    </a:cubicBezTo>
                    <a:cubicBezTo>
                      <a:pt x="79708" y="40491"/>
                      <a:pt x="79506" y="34674"/>
                      <a:pt x="79339" y="28857"/>
                    </a:cubicBezTo>
                    <a:cubicBezTo>
                      <a:pt x="79172" y="23041"/>
                      <a:pt x="79006" y="17013"/>
                      <a:pt x="78813" y="11091"/>
                    </a:cubicBezTo>
                    <a:cubicBezTo>
                      <a:pt x="78806" y="9911"/>
                      <a:pt x="78679" y="8736"/>
                      <a:pt x="78435" y="7582"/>
                    </a:cubicBezTo>
                    <a:cubicBezTo>
                      <a:pt x="78023" y="5976"/>
                      <a:pt x="77198" y="4599"/>
                      <a:pt x="75338" y="4291"/>
                    </a:cubicBezTo>
                    <a:cubicBezTo>
                      <a:pt x="73478" y="3984"/>
                      <a:pt x="71671" y="3704"/>
                      <a:pt x="69846" y="3414"/>
                    </a:cubicBezTo>
                    <a:cubicBezTo>
                      <a:pt x="69162" y="3300"/>
                      <a:pt x="68486" y="3107"/>
                      <a:pt x="67547" y="2897"/>
                    </a:cubicBezTo>
                    <a:cubicBezTo>
                      <a:pt x="68513" y="1326"/>
                      <a:pt x="69767" y="1387"/>
                      <a:pt x="70890" y="1387"/>
                    </a:cubicBezTo>
                    <a:cubicBezTo>
                      <a:pt x="73522" y="1387"/>
                      <a:pt x="76154" y="1572"/>
                      <a:pt x="78786" y="1572"/>
                    </a:cubicBezTo>
                    <a:cubicBezTo>
                      <a:pt x="82761" y="1572"/>
                      <a:pt x="86726" y="1519"/>
                      <a:pt x="90701" y="1387"/>
                    </a:cubicBezTo>
                    <a:cubicBezTo>
                      <a:pt x="92789" y="1326"/>
                      <a:pt x="93228" y="1326"/>
                      <a:pt x="95035" y="2554"/>
                    </a:cubicBezTo>
                    <a:cubicBezTo>
                      <a:pt x="94477" y="2897"/>
                      <a:pt x="93890" y="3191"/>
                      <a:pt x="93280" y="3432"/>
                    </a:cubicBezTo>
                    <a:cubicBezTo>
                      <a:pt x="92140" y="3739"/>
                      <a:pt x="90955" y="3879"/>
                      <a:pt x="89823" y="4204"/>
                    </a:cubicBezTo>
                    <a:cubicBezTo>
                      <a:pt x="88369" y="4543"/>
                      <a:pt x="87277" y="5749"/>
                      <a:pt x="87086" y="7231"/>
                    </a:cubicBezTo>
                    <a:cubicBezTo>
                      <a:pt x="86790" y="8715"/>
                      <a:pt x="86604" y="10219"/>
                      <a:pt x="86533" y="11731"/>
                    </a:cubicBezTo>
                    <a:cubicBezTo>
                      <a:pt x="86489" y="22690"/>
                      <a:pt x="86533" y="33665"/>
                      <a:pt x="86533" y="44606"/>
                    </a:cubicBezTo>
                    <a:cubicBezTo>
                      <a:pt x="86463" y="58058"/>
                      <a:pt x="86334" y="71512"/>
                      <a:pt x="86147" y="84964"/>
                    </a:cubicBezTo>
                    <a:cubicBezTo>
                      <a:pt x="86130" y="86903"/>
                      <a:pt x="85796" y="88991"/>
                      <a:pt x="85612" y="9121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555" name="Google Shape;4555;p25"/>
              <p:cNvSpPr/>
              <p:nvPr/>
            </p:nvSpPr>
            <p:spPr>
              <a:xfrm>
                <a:off x="2464449" y="1443861"/>
                <a:ext cx="94581" cy="92009"/>
              </a:xfrm>
              <a:custGeom>
                <a:rect b="b" l="l" r="r" t="t"/>
                <a:pathLst>
                  <a:path extrusionOk="0" h="92009" w="94581">
                    <a:moveTo>
                      <a:pt x="80253" y="73893"/>
                    </a:moveTo>
                    <a:cubicBezTo>
                      <a:pt x="80253" y="70787"/>
                      <a:pt x="80297" y="68356"/>
                      <a:pt x="80253" y="65926"/>
                    </a:cubicBezTo>
                    <a:cubicBezTo>
                      <a:pt x="80201" y="63136"/>
                      <a:pt x="79999" y="60355"/>
                      <a:pt x="79955" y="57565"/>
                    </a:cubicBezTo>
                    <a:cubicBezTo>
                      <a:pt x="79893" y="53441"/>
                      <a:pt x="80008" y="49318"/>
                      <a:pt x="79902" y="45203"/>
                    </a:cubicBezTo>
                    <a:cubicBezTo>
                      <a:pt x="79797" y="41088"/>
                      <a:pt x="79429" y="37105"/>
                      <a:pt x="79323" y="33060"/>
                    </a:cubicBezTo>
                    <a:cubicBezTo>
                      <a:pt x="79209" y="29270"/>
                      <a:pt x="79385" y="25471"/>
                      <a:pt x="79253" y="21655"/>
                    </a:cubicBezTo>
                    <a:cubicBezTo>
                      <a:pt x="79104" y="17268"/>
                      <a:pt x="78753" y="12881"/>
                      <a:pt x="78481" y="8538"/>
                    </a:cubicBezTo>
                    <a:cubicBezTo>
                      <a:pt x="78288" y="5450"/>
                      <a:pt x="76551" y="3801"/>
                      <a:pt x="73559" y="3362"/>
                    </a:cubicBezTo>
                    <a:cubicBezTo>
                      <a:pt x="72559" y="3222"/>
                      <a:pt x="71541" y="3125"/>
                      <a:pt x="70532" y="3020"/>
                    </a:cubicBezTo>
                    <a:cubicBezTo>
                      <a:pt x="70023" y="3034"/>
                      <a:pt x="69514" y="2999"/>
                      <a:pt x="69014" y="2915"/>
                    </a:cubicBezTo>
                    <a:cubicBezTo>
                      <a:pt x="68681" y="2809"/>
                      <a:pt x="68418" y="2441"/>
                      <a:pt x="68137" y="2186"/>
                    </a:cubicBezTo>
                    <a:cubicBezTo>
                      <a:pt x="68453" y="1871"/>
                      <a:pt x="68760" y="1309"/>
                      <a:pt x="69093" y="1309"/>
                    </a:cubicBezTo>
                    <a:cubicBezTo>
                      <a:pt x="71462" y="1248"/>
                      <a:pt x="73840" y="1309"/>
                      <a:pt x="76217" y="1309"/>
                    </a:cubicBezTo>
                    <a:cubicBezTo>
                      <a:pt x="80192" y="1309"/>
                      <a:pt x="84175" y="1309"/>
                      <a:pt x="88149" y="1309"/>
                    </a:cubicBezTo>
                    <a:lnTo>
                      <a:pt x="94422" y="1309"/>
                    </a:lnTo>
                    <a:cubicBezTo>
                      <a:pt x="94923" y="2678"/>
                      <a:pt x="94168" y="2880"/>
                      <a:pt x="93220" y="3064"/>
                    </a:cubicBezTo>
                    <a:cubicBezTo>
                      <a:pt x="91904" y="3315"/>
                      <a:pt x="90606" y="3673"/>
                      <a:pt x="89351" y="4134"/>
                    </a:cubicBezTo>
                    <a:cubicBezTo>
                      <a:pt x="87807" y="4731"/>
                      <a:pt x="86737" y="6154"/>
                      <a:pt x="86596" y="7801"/>
                    </a:cubicBezTo>
                    <a:cubicBezTo>
                      <a:pt x="86456" y="8810"/>
                      <a:pt x="86395" y="9827"/>
                      <a:pt x="86395" y="10846"/>
                    </a:cubicBezTo>
                    <a:cubicBezTo>
                      <a:pt x="86395" y="17637"/>
                      <a:pt x="86395" y="24436"/>
                      <a:pt x="86395" y="31227"/>
                    </a:cubicBezTo>
                    <a:cubicBezTo>
                      <a:pt x="86307" y="49101"/>
                      <a:pt x="86193" y="66976"/>
                      <a:pt x="86052" y="84851"/>
                    </a:cubicBezTo>
                    <a:cubicBezTo>
                      <a:pt x="86052" y="87018"/>
                      <a:pt x="85807" y="89185"/>
                      <a:pt x="85631" y="92010"/>
                    </a:cubicBezTo>
                    <a:cubicBezTo>
                      <a:pt x="84193" y="91104"/>
                      <a:pt x="82815" y="90096"/>
                      <a:pt x="81517" y="88992"/>
                    </a:cubicBezTo>
                    <a:cubicBezTo>
                      <a:pt x="74243" y="81631"/>
                      <a:pt x="67040" y="74217"/>
                      <a:pt x="59811" y="66804"/>
                    </a:cubicBezTo>
                    <a:cubicBezTo>
                      <a:pt x="57503" y="64435"/>
                      <a:pt x="55240" y="62022"/>
                      <a:pt x="52915" y="59671"/>
                    </a:cubicBezTo>
                    <a:cubicBezTo>
                      <a:pt x="52037" y="58793"/>
                      <a:pt x="51160" y="58118"/>
                      <a:pt x="50230" y="57346"/>
                    </a:cubicBezTo>
                    <a:cubicBezTo>
                      <a:pt x="49976" y="57126"/>
                      <a:pt x="49572" y="56977"/>
                      <a:pt x="49467" y="56696"/>
                    </a:cubicBezTo>
                    <a:cubicBezTo>
                      <a:pt x="48239" y="53520"/>
                      <a:pt x="45317" y="51739"/>
                      <a:pt x="43246" y="49274"/>
                    </a:cubicBezTo>
                    <a:cubicBezTo>
                      <a:pt x="41176" y="46809"/>
                      <a:pt x="38860" y="44554"/>
                      <a:pt x="36710" y="42167"/>
                    </a:cubicBezTo>
                    <a:cubicBezTo>
                      <a:pt x="30990" y="35833"/>
                      <a:pt x="25287" y="29487"/>
                      <a:pt x="19593" y="23129"/>
                    </a:cubicBezTo>
                    <a:cubicBezTo>
                      <a:pt x="18180" y="21576"/>
                      <a:pt x="16750" y="20041"/>
                      <a:pt x="14864" y="17988"/>
                    </a:cubicBezTo>
                    <a:cubicBezTo>
                      <a:pt x="14864" y="19962"/>
                      <a:pt x="14864" y="21330"/>
                      <a:pt x="14864" y="22690"/>
                    </a:cubicBezTo>
                    <a:cubicBezTo>
                      <a:pt x="15013" y="23430"/>
                      <a:pt x="15101" y="24182"/>
                      <a:pt x="15127" y="24936"/>
                    </a:cubicBezTo>
                    <a:cubicBezTo>
                      <a:pt x="14697" y="28218"/>
                      <a:pt x="15584" y="31472"/>
                      <a:pt x="15426" y="34675"/>
                    </a:cubicBezTo>
                    <a:cubicBezTo>
                      <a:pt x="15233" y="38649"/>
                      <a:pt x="15952" y="42571"/>
                      <a:pt x="15636" y="46528"/>
                    </a:cubicBezTo>
                    <a:cubicBezTo>
                      <a:pt x="15610" y="48810"/>
                      <a:pt x="15706" y="51092"/>
                      <a:pt x="15935" y="53362"/>
                    </a:cubicBezTo>
                    <a:cubicBezTo>
                      <a:pt x="16013" y="55538"/>
                      <a:pt x="16040" y="57749"/>
                      <a:pt x="16066" y="59899"/>
                    </a:cubicBezTo>
                    <a:cubicBezTo>
                      <a:pt x="16128" y="64470"/>
                      <a:pt x="16022" y="69050"/>
                      <a:pt x="16294" y="73612"/>
                    </a:cubicBezTo>
                    <a:cubicBezTo>
                      <a:pt x="16487" y="77051"/>
                      <a:pt x="17110" y="80473"/>
                      <a:pt x="17645" y="83886"/>
                    </a:cubicBezTo>
                    <a:cubicBezTo>
                      <a:pt x="18049" y="86518"/>
                      <a:pt x="19760" y="87816"/>
                      <a:pt x="22304" y="88185"/>
                    </a:cubicBezTo>
                    <a:cubicBezTo>
                      <a:pt x="24129" y="88448"/>
                      <a:pt x="25954" y="88755"/>
                      <a:pt x="27875" y="89062"/>
                    </a:cubicBezTo>
                    <a:cubicBezTo>
                      <a:pt x="27533" y="90545"/>
                      <a:pt x="26471" y="90729"/>
                      <a:pt x="25348" y="90694"/>
                    </a:cubicBezTo>
                    <a:cubicBezTo>
                      <a:pt x="22383" y="90606"/>
                      <a:pt x="19426" y="90396"/>
                      <a:pt x="16461" y="90387"/>
                    </a:cubicBezTo>
                    <a:cubicBezTo>
                      <a:pt x="12574" y="90387"/>
                      <a:pt x="8679" y="90527"/>
                      <a:pt x="4792" y="90597"/>
                    </a:cubicBezTo>
                    <a:cubicBezTo>
                      <a:pt x="3695" y="90654"/>
                      <a:pt x="2599" y="90654"/>
                      <a:pt x="1502" y="90597"/>
                    </a:cubicBezTo>
                    <a:cubicBezTo>
                      <a:pt x="747" y="90527"/>
                      <a:pt x="-42" y="90282"/>
                      <a:pt x="2" y="89150"/>
                    </a:cubicBezTo>
                    <a:cubicBezTo>
                      <a:pt x="1756" y="88746"/>
                      <a:pt x="3511" y="88272"/>
                      <a:pt x="5345" y="87939"/>
                    </a:cubicBezTo>
                    <a:cubicBezTo>
                      <a:pt x="6731" y="87763"/>
                      <a:pt x="7828" y="86688"/>
                      <a:pt x="8038" y="85307"/>
                    </a:cubicBezTo>
                    <a:cubicBezTo>
                      <a:pt x="8266" y="84232"/>
                      <a:pt x="8398" y="83141"/>
                      <a:pt x="8442" y="82043"/>
                    </a:cubicBezTo>
                    <a:cubicBezTo>
                      <a:pt x="8635" y="76296"/>
                      <a:pt x="8889" y="70550"/>
                      <a:pt x="8924" y="64794"/>
                    </a:cubicBezTo>
                    <a:cubicBezTo>
                      <a:pt x="9030" y="44931"/>
                      <a:pt x="9047" y="25068"/>
                      <a:pt x="9126" y="5205"/>
                    </a:cubicBezTo>
                    <a:cubicBezTo>
                      <a:pt x="9152" y="3855"/>
                      <a:pt x="9275" y="2509"/>
                      <a:pt x="9495" y="1177"/>
                    </a:cubicBezTo>
                    <a:cubicBezTo>
                      <a:pt x="9644" y="98"/>
                      <a:pt x="10319" y="-279"/>
                      <a:pt x="11249" y="212"/>
                    </a:cubicBezTo>
                    <a:cubicBezTo>
                      <a:pt x="12092" y="608"/>
                      <a:pt x="12864" y="1145"/>
                      <a:pt x="13530" y="1800"/>
                    </a:cubicBezTo>
                    <a:cubicBezTo>
                      <a:pt x="16522" y="5020"/>
                      <a:pt x="19435" y="8310"/>
                      <a:pt x="22383" y="11565"/>
                    </a:cubicBezTo>
                    <a:cubicBezTo>
                      <a:pt x="23515" y="12820"/>
                      <a:pt x="24664" y="14048"/>
                      <a:pt x="25840" y="15268"/>
                    </a:cubicBezTo>
                    <a:cubicBezTo>
                      <a:pt x="28007" y="17523"/>
                      <a:pt x="30227" y="19742"/>
                      <a:pt x="32367" y="21997"/>
                    </a:cubicBezTo>
                    <a:cubicBezTo>
                      <a:pt x="33648" y="23339"/>
                      <a:pt x="34877" y="24743"/>
                      <a:pt x="36149" y="26103"/>
                    </a:cubicBezTo>
                    <a:cubicBezTo>
                      <a:pt x="44334" y="34912"/>
                      <a:pt x="52529" y="43718"/>
                      <a:pt x="60715" y="52520"/>
                    </a:cubicBezTo>
                    <a:cubicBezTo>
                      <a:pt x="65101" y="57302"/>
                      <a:pt x="69488" y="62171"/>
                      <a:pt x="73875" y="6694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556" name="Google Shape;4556;p25"/>
              <p:cNvSpPr/>
              <p:nvPr/>
            </p:nvSpPr>
            <p:spPr>
              <a:xfrm>
                <a:off x="2716023" y="1444169"/>
                <a:ext cx="90025" cy="90650"/>
              </a:xfrm>
              <a:custGeom>
                <a:rect b="b" l="l" r="r" t="t"/>
                <a:pathLst>
                  <a:path extrusionOk="0" h="90650" w="90025">
                    <a:moveTo>
                      <a:pt x="26566" y="89798"/>
                    </a:moveTo>
                    <a:cubicBezTo>
                      <a:pt x="26321" y="90086"/>
                      <a:pt x="26022" y="90330"/>
                      <a:pt x="25689" y="90517"/>
                    </a:cubicBezTo>
                    <a:cubicBezTo>
                      <a:pt x="25276" y="90621"/>
                      <a:pt x="24855" y="90653"/>
                      <a:pt x="24434" y="90614"/>
                    </a:cubicBezTo>
                    <a:lnTo>
                      <a:pt x="2307" y="90614"/>
                    </a:lnTo>
                    <a:cubicBezTo>
                      <a:pt x="1018" y="90614"/>
                      <a:pt x="1027" y="90614"/>
                      <a:pt x="0" y="89412"/>
                    </a:cubicBezTo>
                    <a:cubicBezTo>
                      <a:pt x="877" y="88535"/>
                      <a:pt x="1895" y="88938"/>
                      <a:pt x="2843" y="88877"/>
                    </a:cubicBezTo>
                    <a:cubicBezTo>
                      <a:pt x="6115" y="88666"/>
                      <a:pt x="9265" y="86648"/>
                      <a:pt x="10081" y="84113"/>
                    </a:cubicBezTo>
                    <a:cubicBezTo>
                      <a:pt x="10563" y="82676"/>
                      <a:pt x="10949" y="81211"/>
                      <a:pt x="11248" y="79726"/>
                    </a:cubicBezTo>
                    <a:cubicBezTo>
                      <a:pt x="12081" y="75240"/>
                      <a:pt x="12862" y="70748"/>
                      <a:pt x="13608" y="66250"/>
                    </a:cubicBezTo>
                    <a:cubicBezTo>
                      <a:pt x="14555" y="60401"/>
                      <a:pt x="15468" y="54552"/>
                      <a:pt x="16336" y="48703"/>
                    </a:cubicBezTo>
                    <a:cubicBezTo>
                      <a:pt x="17363" y="41851"/>
                      <a:pt x="18275" y="34981"/>
                      <a:pt x="19328" y="28129"/>
                    </a:cubicBezTo>
                    <a:cubicBezTo>
                      <a:pt x="20109" y="23040"/>
                      <a:pt x="21083" y="17978"/>
                      <a:pt x="21881" y="12898"/>
                    </a:cubicBezTo>
                    <a:cubicBezTo>
                      <a:pt x="22434" y="9389"/>
                      <a:pt x="22846" y="5879"/>
                      <a:pt x="23329" y="2370"/>
                    </a:cubicBezTo>
                    <a:cubicBezTo>
                      <a:pt x="23320" y="2200"/>
                      <a:pt x="23320" y="2030"/>
                      <a:pt x="23329" y="1861"/>
                    </a:cubicBezTo>
                    <a:cubicBezTo>
                      <a:pt x="23469" y="984"/>
                      <a:pt x="23741" y="-34"/>
                      <a:pt x="24706" y="1"/>
                    </a:cubicBezTo>
                    <a:cubicBezTo>
                      <a:pt x="25505" y="128"/>
                      <a:pt x="26224" y="570"/>
                      <a:pt x="26698" y="1229"/>
                    </a:cubicBezTo>
                    <a:cubicBezTo>
                      <a:pt x="27751" y="2642"/>
                      <a:pt x="28619" y="4186"/>
                      <a:pt x="29541" y="5695"/>
                    </a:cubicBezTo>
                    <a:cubicBezTo>
                      <a:pt x="32480" y="10538"/>
                      <a:pt x="35454" y="15346"/>
                      <a:pt x="38314" y="20233"/>
                    </a:cubicBezTo>
                    <a:cubicBezTo>
                      <a:pt x="40578" y="24084"/>
                      <a:pt x="42701" y="28024"/>
                      <a:pt x="44894" y="31901"/>
                    </a:cubicBezTo>
                    <a:cubicBezTo>
                      <a:pt x="45850" y="33577"/>
                      <a:pt x="46947" y="35183"/>
                      <a:pt x="47965" y="36841"/>
                    </a:cubicBezTo>
                    <a:cubicBezTo>
                      <a:pt x="50509" y="41008"/>
                      <a:pt x="53062" y="45176"/>
                      <a:pt x="55563" y="49370"/>
                    </a:cubicBezTo>
                    <a:cubicBezTo>
                      <a:pt x="58756" y="54721"/>
                      <a:pt x="61862" y="60117"/>
                      <a:pt x="65065" y="65460"/>
                    </a:cubicBezTo>
                    <a:cubicBezTo>
                      <a:pt x="68267" y="70803"/>
                      <a:pt x="70987" y="76471"/>
                      <a:pt x="75128" y="81253"/>
                    </a:cubicBezTo>
                    <a:cubicBezTo>
                      <a:pt x="77304" y="83736"/>
                      <a:pt x="79330" y="86420"/>
                      <a:pt x="82612" y="87534"/>
                    </a:cubicBezTo>
                    <a:cubicBezTo>
                      <a:pt x="84278" y="88105"/>
                      <a:pt x="86016" y="88412"/>
                      <a:pt x="87727" y="88868"/>
                    </a:cubicBezTo>
                    <a:cubicBezTo>
                      <a:pt x="88349" y="89026"/>
                      <a:pt x="88972" y="89114"/>
                      <a:pt x="90025" y="89307"/>
                    </a:cubicBezTo>
                    <a:cubicBezTo>
                      <a:pt x="89665" y="89760"/>
                      <a:pt x="89253" y="90173"/>
                      <a:pt x="88797" y="90535"/>
                    </a:cubicBezTo>
                    <a:cubicBezTo>
                      <a:pt x="88472" y="90650"/>
                      <a:pt x="88130" y="90680"/>
                      <a:pt x="87788" y="90623"/>
                    </a:cubicBezTo>
                    <a:cubicBezTo>
                      <a:pt x="81094" y="90553"/>
                      <a:pt x="74391" y="90500"/>
                      <a:pt x="67688" y="90386"/>
                    </a:cubicBezTo>
                    <a:cubicBezTo>
                      <a:pt x="66793" y="90266"/>
                      <a:pt x="65907" y="90057"/>
                      <a:pt x="65056" y="89763"/>
                    </a:cubicBezTo>
                    <a:lnTo>
                      <a:pt x="66714" y="87403"/>
                    </a:lnTo>
                    <a:cubicBezTo>
                      <a:pt x="65661" y="85517"/>
                      <a:pt x="64599" y="83525"/>
                      <a:pt x="63459" y="81586"/>
                    </a:cubicBezTo>
                    <a:cubicBezTo>
                      <a:pt x="60195" y="76065"/>
                      <a:pt x="56905" y="70555"/>
                      <a:pt x="53597" y="65057"/>
                    </a:cubicBezTo>
                    <a:cubicBezTo>
                      <a:pt x="53168" y="64346"/>
                      <a:pt x="52588" y="63723"/>
                      <a:pt x="52124" y="63021"/>
                    </a:cubicBezTo>
                    <a:cubicBezTo>
                      <a:pt x="51509" y="62082"/>
                      <a:pt x="50711" y="61495"/>
                      <a:pt x="50693" y="59959"/>
                    </a:cubicBezTo>
                    <a:cubicBezTo>
                      <a:pt x="50693" y="57476"/>
                      <a:pt x="48061" y="55765"/>
                      <a:pt x="45508" y="55757"/>
                    </a:cubicBezTo>
                    <a:cubicBezTo>
                      <a:pt x="38489" y="55757"/>
                      <a:pt x="31444" y="55757"/>
                      <a:pt x="24364" y="55757"/>
                    </a:cubicBezTo>
                    <a:cubicBezTo>
                      <a:pt x="21618" y="55757"/>
                      <a:pt x="21636" y="55818"/>
                      <a:pt x="21267" y="58564"/>
                    </a:cubicBezTo>
                    <a:cubicBezTo>
                      <a:pt x="20486" y="64337"/>
                      <a:pt x="19600" y="70101"/>
                      <a:pt x="18907" y="75883"/>
                    </a:cubicBezTo>
                    <a:cubicBezTo>
                      <a:pt x="18626" y="78556"/>
                      <a:pt x="18521" y="81242"/>
                      <a:pt x="18574" y="83929"/>
                    </a:cubicBezTo>
                    <a:cubicBezTo>
                      <a:pt x="18574" y="86490"/>
                      <a:pt x="19863" y="87947"/>
                      <a:pt x="22434" y="88561"/>
                    </a:cubicBezTo>
                    <a:cubicBezTo>
                      <a:pt x="23715" y="88868"/>
                      <a:pt x="25066" y="88982"/>
                      <a:pt x="26347" y="89184"/>
                    </a:cubicBezTo>
                    <a:cubicBezTo>
                      <a:pt x="26478" y="89386"/>
                      <a:pt x="26522" y="89596"/>
                      <a:pt x="26566" y="89798"/>
                    </a:cubicBezTo>
                    <a:close/>
                    <a:moveTo>
                      <a:pt x="26829" y="17767"/>
                    </a:moveTo>
                    <a:cubicBezTo>
                      <a:pt x="25575" y="20935"/>
                      <a:pt x="22443" y="47159"/>
                      <a:pt x="22697" y="50923"/>
                    </a:cubicBezTo>
                    <a:cubicBezTo>
                      <a:pt x="26075" y="51502"/>
                      <a:pt x="43754" y="51309"/>
                      <a:pt x="45359" y="50651"/>
                    </a:cubicBezTo>
                    <a:cubicBezTo>
                      <a:pt x="42394" y="45167"/>
                      <a:pt x="39507" y="39649"/>
                      <a:pt x="36454" y="34226"/>
                    </a:cubicBezTo>
                    <a:cubicBezTo>
                      <a:pt x="33401" y="28804"/>
                      <a:pt x="30216" y="23540"/>
                      <a:pt x="26829" y="1776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557" name="Google Shape;4557;p25"/>
              <p:cNvSpPr/>
              <p:nvPr/>
            </p:nvSpPr>
            <p:spPr>
              <a:xfrm>
                <a:off x="2623690" y="1301003"/>
                <a:ext cx="89840" cy="91086"/>
              </a:xfrm>
              <a:custGeom>
                <a:rect b="b" l="l" r="r" t="t"/>
                <a:pathLst>
                  <a:path extrusionOk="0" h="91086" w="89840">
                    <a:moveTo>
                      <a:pt x="24583" y="0"/>
                    </a:moveTo>
                    <a:cubicBezTo>
                      <a:pt x="25250" y="436"/>
                      <a:pt x="25856" y="951"/>
                      <a:pt x="26391" y="1535"/>
                    </a:cubicBezTo>
                    <a:cubicBezTo>
                      <a:pt x="27777" y="3641"/>
                      <a:pt x="29075" y="5817"/>
                      <a:pt x="30400" y="7966"/>
                    </a:cubicBezTo>
                    <a:cubicBezTo>
                      <a:pt x="32155" y="10835"/>
                      <a:pt x="33989" y="13687"/>
                      <a:pt x="35726" y="16582"/>
                    </a:cubicBezTo>
                    <a:cubicBezTo>
                      <a:pt x="37893" y="20188"/>
                      <a:pt x="39998" y="23829"/>
                      <a:pt x="42131" y="27452"/>
                    </a:cubicBezTo>
                    <a:cubicBezTo>
                      <a:pt x="43201" y="29269"/>
                      <a:pt x="44262" y="31085"/>
                      <a:pt x="45350" y="32892"/>
                    </a:cubicBezTo>
                    <a:cubicBezTo>
                      <a:pt x="47868" y="37077"/>
                      <a:pt x="50448" y="41227"/>
                      <a:pt x="52922" y="45438"/>
                    </a:cubicBezTo>
                    <a:cubicBezTo>
                      <a:pt x="55256" y="49421"/>
                      <a:pt x="57475" y="53484"/>
                      <a:pt x="59783" y="57484"/>
                    </a:cubicBezTo>
                    <a:cubicBezTo>
                      <a:pt x="60792" y="59239"/>
                      <a:pt x="61888" y="60941"/>
                      <a:pt x="62959" y="62669"/>
                    </a:cubicBezTo>
                    <a:cubicBezTo>
                      <a:pt x="64520" y="65179"/>
                      <a:pt x="66109" y="67679"/>
                      <a:pt x="67653" y="70206"/>
                    </a:cubicBezTo>
                    <a:cubicBezTo>
                      <a:pt x="68741" y="71961"/>
                      <a:pt x="69855" y="73715"/>
                      <a:pt x="70811" y="75584"/>
                    </a:cubicBezTo>
                    <a:cubicBezTo>
                      <a:pt x="72750" y="79249"/>
                      <a:pt x="75277" y="82571"/>
                      <a:pt x="78295" y="85419"/>
                    </a:cubicBezTo>
                    <a:cubicBezTo>
                      <a:pt x="80585" y="87842"/>
                      <a:pt x="83735" y="89261"/>
                      <a:pt x="87068" y="89367"/>
                    </a:cubicBezTo>
                    <a:cubicBezTo>
                      <a:pt x="88034" y="89367"/>
                      <a:pt x="89148" y="89227"/>
                      <a:pt x="89841" y="90552"/>
                    </a:cubicBezTo>
                    <a:cubicBezTo>
                      <a:pt x="89446" y="90791"/>
                      <a:pt x="89007" y="90963"/>
                      <a:pt x="88551" y="91061"/>
                    </a:cubicBezTo>
                    <a:cubicBezTo>
                      <a:pt x="81532" y="91096"/>
                      <a:pt x="74487" y="91096"/>
                      <a:pt x="67416" y="91061"/>
                    </a:cubicBezTo>
                    <a:cubicBezTo>
                      <a:pt x="66591" y="90952"/>
                      <a:pt x="65775" y="90755"/>
                      <a:pt x="64994" y="90473"/>
                    </a:cubicBezTo>
                    <a:cubicBezTo>
                      <a:pt x="67205" y="88174"/>
                      <a:pt x="66126" y="86305"/>
                      <a:pt x="64933" y="84331"/>
                    </a:cubicBezTo>
                    <a:cubicBezTo>
                      <a:pt x="63283" y="81620"/>
                      <a:pt x="61801" y="78804"/>
                      <a:pt x="60195" y="76067"/>
                    </a:cubicBezTo>
                    <a:cubicBezTo>
                      <a:pt x="57879" y="72136"/>
                      <a:pt x="55519" y="68249"/>
                      <a:pt x="53176" y="64328"/>
                    </a:cubicBezTo>
                    <a:cubicBezTo>
                      <a:pt x="51887" y="62158"/>
                      <a:pt x="50597" y="59982"/>
                      <a:pt x="49325" y="57800"/>
                    </a:cubicBezTo>
                    <a:cubicBezTo>
                      <a:pt x="48754" y="56731"/>
                      <a:pt x="47614" y="56099"/>
                      <a:pt x="46403" y="56186"/>
                    </a:cubicBezTo>
                    <a:cubicBezTo>
                      <a:pt x="38761" y="56186"/>
                      <a:pt x="31120" y="56186"/>
                      <a:pt x="23487" y="56186"/>
                    </a:cubicBezTo>
                    <a:cubicBezTo>
                      <a:pt x="23022" y="56221"/>
                      <a:pt x="22548" y="56285"/>
                      <a:pt x="22092" y="56379"/>
                    </a:cubicBezTo>
                    <a:cubicBezTo>
                      <a:pt x="21837" y="57082"/>
                      <a:pt x="21644" y="57804"/>
                      <a:pt x="21504" y="58537"/>
                    </a:cubicBezTo>
                    <a:cubicBezTo>
                      <a:pt x="20916" y="63064"/>
                      <a:pt x="20363" y="67594"/>
                      <a:pt x="19846" y="72127"/>
                    </a:cubicBezTo>
                    <a:cubicBezTo>
                      <a:pt x="19460" y="75461"/>
                      <a:pt x="19109" y="78801"/>
                      <a:pt x="18784" y="82147"/>
                    </a:cubicBezTo>
                    <a:cubicBezTo>
                      <a:pt x="18758" y="82975"/>
                      <a:pt x="18775" y="83804"/>
                      <a:pt x="18854" y="84630"/>
                    </a:cubicBezTo>
                    <a:cubicBezTo>
                      <a:pt x="18960" y="87121"/>
                      <a:pt x="19732" y="88139"/>
                      <a:pt x="22022" y="88858"/>
                    </a:cubicBezTo>
                    <a:cubicBezTo>
                      <a:pt x="23083" y="89128"/>
                      <a:pt x="24171" y="89328"/>
                      <a:pt x="25259" y="89455"/>
                    </a:cubicBezTo>
                    <a:cubicBezTo>
                      <a:pt x="26040" y="89587"/>
                      <a:pt x="26549" y="89894"/>
                      <a:pt x="26285" y="90894"/>
                    </a:cubicBezTo>
                    <a:cubicBezTo>
                      <a:pt x="25820" y="90938"/>
                      <a:pt x="25329" y="91034"/>
                      <a:pt x="24829" y="91034"/>
                    </a:cubicBezTo>
                    <a:cubicBezTo>
                      <a:pt x="17275" y="91034"/>
                      <a:pt x="9721" y="91034"/>
                      <a:pt x="2167" y="91034"/>
                    </a:cubicBezTo>
                    <a:cubicBezTo>
                      <a:pt x="1290" y="91034"/>
                      <a:pt x="211" y="91297"/>
                      <a:pt x="0" y="89630"/>
                    </a:cubicBezTo>
                    <a:cubicBezTo>
                      <a:pt x="763" y="89516"/>
                      <a:pt x="1474" y="89359"/>
                      <a:pt x="2185" y="89306"/>
                    </a:cubicBezTo>
                    <a:cubicBezTo>
                      <a:pt x="7624" y="88902"/>
                      <a:pt x="9932" y="86674"/>
                      <a:pt x="11151" y="81015"/>
                    </a:cubicBezTo>
                    <a:cubicBezTo>
                      <a:pt x="11932" y="77383"/>
                      <a:pt x="12450" y="73689"/>
                      <a:pt x="13011" y="70013"/>
                    </a:cubicBezTo>
                    <a:cubicBezTo>
                      <a:pt x="14187" y="62257"/>
                      <a:pt x="15292" y="54484"/>
                      <a:pt x="16521" y="46728"/>
                    </a:cubicBezTo>
                    <a:cubicBezTo>
                      <a:pt x="16915" y="44096"/>
                      <a:pt x="17494" y="41587"/>
                      <a:pt x="17907" y="38998"/>
                    </a:cubicBezTo>
                    <a:cubicBezTo>
                      <a:pt x="18784" y="33497"/>
                      <a:pt x="19539" y="27988"/>
                      <a:pt x="20416" y="22495"/>
                    </a:cubicBezTo>
                    <a:cubicBezTo>
                      <a:pt x="21074" y="18328"/>
                      <a:pt x="21846" y="14178"/>
                      <a:pt x="22539" y="10019"/>
                    </a:cubicBezTo>
                    <a:cubicBezTo>
                      <a:pt x="22934" y="7607"/>
                      <a:pt x="23232" y="5176"/>
                      <a:pt x="23653" y="2764"/>
                    </a:cubicBezTo>
                    <a:cubicBezTo>
                      <a:pt x="23899" y="1822"/>
                      <a:pt x="24206" y="898"/>
                      <a:pt x="24583" y="0"/>
                    </a:cubicBezTo>
                    <a:close/>
                    <a:moveTo>
                      <a:pt x="26979" y="18328"/>
                    </a:moveTo>
                    <a:cubicBezTo>
                      <a:pt x="26470" y="19100"/>
                      <a:pt x="26154" y="19363"/>
                      <a:pt x="26101" y="19653"/>
                    </a:cubicBezTo>
                    <a:cubicBezTo>
                      <a:pt x="24934" y="29970"/>
                      <a:pt x="23759" y="40288"/>
                      <a:pt x="22592" y="50606"/>
                    </a:cubicBezTo>
                    <a:cubicBezTo>
                      <a:pt x="22618" y="50982"/>
                      <a:pt x="22680" y="51356"/>
                      <a:pt x="22776" y="51720"/>
                    </a:cubicBezTo>
                    <a:lnTo>
                      <a:pt x="45693" y="51720"/>
                    </a:lnTo>
                    <a:cubicBezTo>
                      <a:pt x="39762" y="40350"/>
                      <a:pt x="33059" y="29760"/>
                      <a:pt x="26979" y="1832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558" name="Google Shape;4558;p25"/>
              <p:cNvSpPr/>
              <p:nvPr/>
            </p:nvSpPr>
            <p:spPr>
              <a:xfrm>
                <a:off x="2215642" y="1443696"/>
                <a:ext cx="89674" cy="90646"/>
              </a:xfrm>
              <a:custGeom>
                <a:rect b="b" l="l" r="r" t="t"/>
                <a:pathLst>
                  <a:path extrusionOk="0" h="90646" w="89674">
                    <a:moveTo>
                      <a:pt x="89674" y="89069"/>
                    </a:moveTo>
                    <a:cubicBezTo>
                      <a:pt x="89376" y="90824"/>
                      <a:pt x="88235" y="90578"/>
                      <a:pt x="87262" y="90578"/>
                    </a:cubicBezTo>
                    <a:cubicBezTo>
                      <a:pt x="82340" y="90578"/>
                      <a:pt x="77418" y="90578"/>
                      <a:pt x="72487" y="90578"/>
                    </a:cubicBezTo>
                    <a:cubicBezTo>
                      <a:pt x="70796" y="90578"/>
                      <a:pt x="69103" y="90502"/>
                      <a:pt x="67407" y="90350"/>
                    </a:cubicBezTo>
                    <a:cubicBezTo>
                      <a:pt x="66709" y="90232"/>
                      <a:pt x="66023" y="90057"/>
                      <a:pt x="65354" y="89823"/>
                    </a:cubicBezTo>
                    <a:cubicBezTo>
                      <a:pt x="65354" y="89402"/>
                      <a:pt x="65293" y="89148"/>
                      <a:pt x="65354" y="89087"/>
                    </a:cubicBezTo>
                    <a:cubicBezTo>
                      <a:pt x="66881" y="88007"/>
                      <a:pt x="67214" y="86683"/>
                      <a:pt x="66512" y="84910"/>
                    </a:cubicBezTo>
                    <a:cubicBezTo>
                      <a:pt x="65170" y="81532"/>
                      <a:pt x="63977" y="78102"/>
                      <a:pt x="62722" y="74698"/>
                    </a:cubicBezTo>
                    <a:cubicBezTo>
                      <a:pt x="60967" y="69872"/>
                      <a:pt x="59160" y="65047"/>
                      <a:pt x="57344" y="60213"/>
                    </a:cubicBezTo>
                    <a:cubicBezTo>
                      <a:pt x="55589" y="55572"/>
                      <a:pt x="56466" y="55703"/>
                      <a:pt x="51202" y="55721"/>
                    </a:cubicBezTo>
                    <a:cubicBezTo>
                      <a:pt x="44745" y="55721"/>
                      <a:pt x="38296" y="55773"/>
                      <a:pt x="31839" y="55721"/>
                    </a:cubicBezTo>
                    <a:cubicBezTo>
                      <a:pt x="29812" y="55721"/>
                      <a:pt x="28584" y="56159"/>
                      <a:pt x="27803" y="58256"/>
                    </a:cubicBezTo>
                    <a:cubicBezTo>
                      <a:pt x="26091" y="62530"/>
                      <a:pt x="24712" y="66930"/>
                      <a:pt x="23680" y="71417"/>
                    </a:cubicBezTo>
                    <a:cubicBezTo>
                      <a:pt x="23294" y="73294"/>
                      <a:pt x="22215" y="75014"/>
                      <a:pt x="21618" y="76865"/>
                    </a:cubicBezTo>
                    <a:cubicBezTo>
                      <a:pt x="20741" y="79427"/>
                      <a:pt x="19749" y="81936"/>
                      <a:pt x="19863" y="84761"/>
                    </a:cubicBezTo>
                    <a:cubicBezTo>
                      <a:pt x="19933" y="87305"/>
                      <a:pt x="20091" y="87692"/>
                      <a:pt x="22495" y="88350"/>
                    </a:cubicBezTo>
                    <a:cubicBezTo>
                      <a:pt x="23233" y="88531"/>
                      <a:pt x="23984" y="88651"/>
                      <a:pt x="24741" y="88709"/>
                    </a:cubicBezTo>
                    <a:cubicBezTo>
                      <a:pt x="25417" y="88771"/>
                      <a:pt x="26286" y="88709"/>
                      <a:pt x="26277" y="89587"/>
                    </a:cubicBezTo>
                    <a:cubicBezTo>
                      <a:pt x="26277" y="90639"/>
                      <a:pt x="25399" y="90596"/>
                      <a:pt x="24583" y="90596"/>
                    </a:cubicBezTo>
                    <a:cubicBezTo>
                      <a:pt x="23145" y="90596"/>
                      <a:pt x="21697" y="90596"/>
                      <a:pt x="20258" y="90596"/>
                    </a:cubicBezTo>
                    <a:lnTo>
                      <a:pt x="8853" y="90596"/>
                    </a:lnTo>
                    <a:lnTo>
                      <a:pt x="1465" y="90639"/>
                    </a:lnTo>
                    <a:cubicBezTo>
                      <a:pt x="1129" y="90668"/>
                      <a:pt x="790" y="90610"/>
                      <a:pt x="483" y="90473"/>
                    </a:cubicBezTo>
                    <a:cubicBezTo>
                      <a:pt x="216" y="90291"/>
                      <a:pt x="39" y="90003"/>
                      <a:pt x="0" y="89683"/>
                    </a:cubicBezTo>
                    <a:cubicBezTo>
                      <a:pt x="0" y="89429"/>
                      <a:pt x="281" y="88990"/>
                      <a:pt x="500" y="88946"/>
                    </a:cubicBezTo>
                    <a:cubicBezTo>
                      <a:pt x="1249" y="88830"/>
                      <a:pt x="2006" y="88763"/>
                      <a:pt x="2764" y="88744"/>
                    </a:cubicBezTo>
                    <a:cubicBezTo>
                      <a:pt x="5475" y="88560"/>
                      <a:pt x="8028" y="87797"/>
                      <a:pt x="9844" y="85744"/>
                    </a:cubicBezTo>
                    <a:cubicBezTo>
                      <a:pt x="11153" y="84196"/>
                      <a:pt x="12188" y="82437"/>
                      <a:pt x="12906" y="80541"/>
                    </a:cubicBezTo>
                    <a:cubicBezTo>
                      <a:pt x="15538" y="73847"/>
                      <a:pt x="17959" y="67091"/>
                      <a:pt x="20469" y="60362"/>
                    </a:cubicBezTo>
                    <a:cubicBezTo>
                      <a:pt x="22680" y="54422"/>
                      <a:pt x="24943" y="48500"/>
                      <a:pt x="27110" y="42543"/>
                    </a:cubicBezTo>
                    <a:cubicBezTo>
                      <a:pt x="29277" y="36586"/>
                      <a:pt x="31313" y="30409"/>
                      <a:pt x="33497" y="24347"/>
                    </a:cubicBezTo>
                    <a:cubicBezTo>
                      <a:pt x="34743" y="20837"/>
                      <a:pt x="35954" y="17328"/>
                      <a:pt x="37252" y="13818"/>
                    </a:cubicBezTo>
                    <a:cubicBezTo>
                      <a:pt x="37753" y="12476"/>
                      <a:pt x="38516" y="11239"/>
                      <a:pt x="39007" y="9897"/>
                    </a:cubicBezTo>
                    <a:cubicBezTo>
                      <a:pt x="39928" y="7493"/>
                      <a:pt x="40674" y="5018"/>
                      <a:pt x="41639" y="2632"/>
                    </a:cubicBezTo>
                    <a:cubicBezTo>
                      <a:pt x="42060" y="1606"/>
                      <a:pt x="42201" y="0"/>
                      <a:pt x="43631" y="0"/>
                    </a:cubicBezTo>
                    <a:cubicBezTo>
                      <a:pt x="45061" y="0"/>
                      <a:pt x="45280" y="1641"/>
                      <a:pt x="45736" y="2799"/>
                    </a:cubicBezTo>
                    <a:cubicBezTo>
                      <a:pt x="47868" y="8142"/>
                      <a:pt x="50123" y="13450"/>
                      <a:pt x="52176" y="18810"/>
                    </a:cubicBezTo>
                    <a:cubicBezTo>
                      <a:pt x="53282" y="21636"/>
                      <a:pt x="54106" y="24575"/>
                      <a:pt x="55186" y="27409"/>
                    </a:cubicBezTo>
                    <a:cubicBezTo>
                      <a:pt x="56993" y="32146"/>
                      <a:pt x="58914" y="36840"/>
                      <a:pt x="60748" y="41560"/>
                    </a:cubicBezTo>
                    <a:cubicBezTo>
                      <a:pt x="63775" y="49360"/>
                      <a:pt x="66758" y="57168"/>
                      <a:pt x="69776" y="64959"/>
                    </a:cubicBezTo>
                    <a:cubicBezTo>
                      <a:pt x="71338" y="68969"/>
                      <a:pt x="72776" y="73031"/>
                      <a:pt x="74549" y="76944"/>
                    </a:cubicBezTo>
                    <a:cubicBezTo>
                      <a:pt x="75593" y="79234"/>
                      <a:pt x="77532" y="81138"/>
                      <a:pt x="78427" y="83454"/>
                    </a:cubicBezTo>
                    <a:cubicBezTo>
                      <a:pt x="79418" y="86025"/>
                      <a:pt x="81480" y="86963"/>
                      <a:pt x="83585" y="87841"/>
                    </a:cubicBezTo>
                    <a:cubicBezTo>
                      <a:pt x="84956" y="88265"/>
                      <a:pt x="86367" y="88544"/>
                      <a:pt x="87797" y="88674"/>
                    </a:cubicBezTo>
                    <a:cubicBezTo>
                      <a:pt x="88437" y="88797"/>
                      <a:pt x="89051" y="88937"/>
                      <a:pt x="89674" y="89069"/>
                    </a:cubicBezTo>
                    <a:close/>
                    <a:moveTo>
                      <a:pt x="30435" y="50895"/>
                    </a:moveTo>
                    <a:cubicBezTo>
                      <a:pt x="35515" y="51501"/>
                      <a:pt x="51816" y="51246"/>
                      <a:pt x="53492" y="50544"/>
                    </a:cubicBezTo>
                    <a:cubicBezTo>
                      <a:pt x="53010" y="49114"/>
                      <a:pt x="52518" y="47675"/>
                      <a:pt x="52027" y="46245"/>
                    </a:cubicBezTo>
                    <a:cubicBezTo>
                      <a:pt x="50167" y="40823"/>
                      <a:pt x="48289" y="35410"/>
                      <a:pt x="46438" y="29988"/>
                    </a:cubicBezTo>
                    <a:cubicBezTo>
                      <a:pt x="45412" y="26987"/>
                      <a:pt x="44455" y="23952"/>
                      <a:pt x="43411" y="20960"/>
                    </a:cubicBezTo>
                    <a:cubicBezTo>
                      <a:pt x="43043" y="19898"/>
                      <a:pt x="42920" y="18644"/>
                      <a:pt x="41613" y="17968"/>
                    </a:cubicBezTo>
                    <a:cubicBezTo>
                      <a:pt x="41298" y="18286"/>
                      <a:pt x="41029" y="18646"/>
                      <a:pt x="40814" y="19039"/>
                    </a:cubicBezTo>
                    <a:cubicBezTo>
                      <a:pt x="37402" y="29584"/>
                      <a:pt x="33945" y="40130"/>
                      <a:pt x="30435" y="5089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559" name="Google Shape;4559;p25"/>
              <p:cNvSpPr/>
              <p:nvPr/>
            </p:nvSpPr>
            <p:spPr>
              <a:xfrm>
                <a:off x="2576468" y="1443584"/>
                <a:ext cx="80272" cy="92431"/>
              </a:xfrm>
              <a:custGeom>
                <a:rect b="b" l="l" r="r" t="t"/>
                <a:pathLst>
                  <a:path extrusionOk="0" h="92431" w="80272">
                    <a:moveTo>
                      <a:pt x="77403" y="26064"/>
                    </a:moveTo>
                    <a:cubicBezTo>
                      <a:pt x="76990" y="24387"/>
                      <a:pt x="76701" y="22685"/>
                      <a:pt x="76525" y="20967"/>
                    </a:cubicBezTo>
                    <a:cubicBezTo>
                      <a:pt x="76341" y="13597"/>
                      <a:pt x="71682" y="9982"/>
                      <a:pt x="65515" y="7640"/>
                    </a:cubicBezTo>
                    <a:cubicBezTo>
                      <a:pt x="60356" y="5665"/>
                      <a:pt x="54881" y="4645"/>
                      <a:pt x="49363" y="4630"/>
                    </a:cubicBezTo>
                    <a:cubicBezTo>
                      <a:pt x="42818" y="4630"/>
                      <a:pt x="36202" y="5060"/>
                      <a:pt x="30149" y="7666"/>
                    </a:cubicBezTo>
                    <a:cubicBezTo>
                      <a:pt x="23928" y="10342"/>
                      <a:pt x="18743" y="14501"/>
                      <a:pt x="15637" y="20896"/>
                    </a:cubicBezTo>
                    <a:cubicBezTo>
                      <a:pt x="13768" y="24593"/>
                      <a:pt x="12417" y="28528"/>
                      <a:pt x="11628" y="32592"/>
                    </a:cubicBezTo>
                    <a:cubicBezTo>
                      <a:pt x="11356" y="34074"/>
                      <a:pt x="11356" y="35610"/>
                      <a:pt x="11163" y="37119"/>
                    </a:cubicBezTo>
                    <a:cubicBezTo>
                      <a:pt x="10329" y="43599"/>
                      <a:pt x="10908" y="50183"/>
                      <a:pt x="12847" y="56421"/>
                    </a:cubicBezTo>
                    <a:cubicBezTo>
                      <a:pt x="14330" y="61472"/>
                      <a:pt x="16786" y="66187"/>
                      <a:pt x="20077" y="70300"/>
                    </a:cubicBezTo>
                    <a:cubicBezTo>
                      <a:pt x="23489" y="74450"/>
                      <a:pt x="27192" y="78275"/>
                      <a:pt x="31789" y="81118"/>
                    </a:cubicBezTo>
                    <a:cubicBezTo>
                      <a:pt x="33140" y="81952"/>
                      <a:pt x="34711" y="82425"/>
                      <a:pt x="36176" y="83145"/>
                    </a:cubicBezTo>
                    <a:cubicBezTo>
                      <a:pt x="41852" y="86014"/>
                      <a:pt x="48012" y="86742"/>
                      <a:pt x="54206" y="86821"/>
                    </a:cubicBezTo>
                    <a:cubicBezTo>
                      <a:pt x="58592" y="86882"/>
                      <a:pt x="63032" y="86672"/>
                      <a:pt x="67261" y="85233"/>
                    </a:cubicBezTo>
                    <a:cubicBezTo>
                      <a:pt x="71595" y="83861"/>
                      <a:pt x="75034" y="80521"/>
                      <a:pt x="76525" y="76222"/>
                    </a:cubicBezTo>
                    <a:cubicBezTo>
                      <a:pt x="77175" y="74468"/>
                      <a:pt x="77754" y="72713"/>
                      <a:pt x="78412" y="70958"/>
                    </a:cubicBezTo>
                    <a:cubicBezTo>
                      <a:pt x="78666" y="70399"/>
                      <a:pt x="78964" y="69856"/>
                      <a:pt x="79289" y="69335"/>
                    </a:cubicBezTo>
                    <a:lnTo>
                      <a:pt x="79921" y="69414"/>
                    </a:lnTo>
                    <a:cubicBezTo>
                      <a:pt x="80166" y="70210"/>
                      <a:pt x="80280" y="71039"/>
                      <a:pt x="80272" y="71871"/>
                    </a:cubicBezTo>
                    <a:cubicBezTo>
                      <a:pt x="79745" y="75205"/>
                      <a:pt x="79070" y="78521"/>
                      <a:pt x="78429" y="81829"/>
                    </a:cubicBezTo>
                    <a:cubicBezTo>
                      <a:pt x="78131" y="83408"/>
                      <a:pt x="77745" y="84970"/>
                      <a:pt x="77464" y="86549"/>
                    </a:cubicBezTo>
                    <a:cubicBezTo>
                      <a:pt x="77175" y="88361"/>
                      <a:pt x="75762" y="89788"/>
                      <a:pt x="73955" y="90102"/>
                    </a:cubicBezTo>
                    <a:cubicBezTo>
                      <a:pt x="71498" y="90740"/>
                      <a:pt x="68998" y="91209"/>
                      <a:pt x="66480" y="91506"/>
                    </a:cubicBezTo>
                    <a:cubicBezTo>
                      <a:pt x="62111" y="92045"/>
                      <a:pt x="57715" y="92352"/>
                      <a:pt x="53319" y="92427"/>
                    </a:cubicBezTo>
                    <a:cubicBezTo>
                      <a:pt x="46792" y="92496"/>
                      <a:pt x="40282" y="91768"/>
                      <a:pt x="33930" y="90260"/>
                    </a:cubicBezTo>
                    <a:cubicBezTo>
                      <a:pt x="29394" y="89222"/>
                      <a:pt x="25007" y="87584"/>
                      <a:pt x="20901" y="85391"/>
                    </a:cubicBezTo>
                    <a:cubicBezTo>
                      <a:pt x="20024" y="84917"/>
                      <a:pt x="19050" y="84619"/>
                      <a:pt x="18866" y="83373"/>
                    </a:cubicBezTo>
                    <a:cubicBezTo>
                      <a:pt x="18813" y="82996"/>
                      <a:pt x="18164" y="82689"/>
                      <a:pt x="17760" y="82390"/>
                    </a:cubicBezTo>
                    <a:cubicBezTo>
                      <a:pt x="11215" y="77473"/>
                      <a:pt x="6171" y="70815"/>
                      <a:pt x="3223" y="63176"/>
                    </a:cubicBezTo>
                    <a:cubicBezTo>
                      <a:pt x="1705" y="59412"/>
                      <a:pt x="1415" y="55148"/>
                      <a:pt x="591" y="51104"/>
                    </a:cubicBezTo>
                    <a:cubicBezTo>
                      <a:pt x="406" y="50226"/>
                      <a:pt x="441" y="49253"/>
                      <a:pt x="292" y="48331"/>
                    </a:cubicBezTo>
                    <a:cubicBezTo>
                      <a:pt x="-585" y="43190"/>
                      <a:pt x="696" y="38233"/>
                      <a:pt x="1722" y="33294"/>
                    </a:cubicBezTo>
                    <a:cubicBezTo>
                      <a:pt x="3302" y="26054"/>
                      <a:pt x="6846" y="19391"/>
                      <a:pt x="11979" y="14044"/>
                    </a:cubicBezTo>
                    <a:cubicBezTo>
                      <a:pt x="15664" y="10079"/>
                      <a:pt x="19875" y="6596"/>
                      <a:pt x="25095" y="4674"/>
                    </a:cubicBezTo>
                    <a:cubicBezTo>
                      <a:pt x="27867" y="3665"/>
                      <a:pt x="30579" y="2419"/>
                      <a:pt x="33412" y="1621"/>
                    </a:cubicBezTo>
                    <a:cubicBezTo>
                      <a:pt x="35790" y="1035"/>
                      <a:pt x="38211" y="651"/>
                      <a:pt x="40659" y="472"/>
                    </a:cubicBezTo>
                    <a:cubicBezTo>
                      <a:pt x="50424" y="-572"/>
                      <a:pt x="60101" y="226"/>
                      <a:pt x="69752" y="1796"/>
                    </a:cubicBezTo>
                    <a:cubicBezTo>
                      <a:pt x="71753" y="2130"/>
                      <a:pt x="73788" y="2270"/>
                      <a:pt x="75806" y="2516"/>
                    </a:cubicBezTo>
                    <a:cubicBezTo>
                      <a:pt x="76640" y="2621"/>
                      <a:pt x="77482" y="2735"/>
                      <a:pt x="78306" y="2893"/>
                    </a:cubicBezTo>
                    <a:cubicBezTo>
                      <a:pt x="79377" y="2973"/>
                      <a:pt x="80175" y="3903"/>
                      <a:pt x="80096" y="4971"/>
                    </a:cubicBezTo>
                    <a:cubicBezTo>
                      <a:pt x="80087" y="5054"/>
                      <a:pt x="80079" y="5137"/>
                      <a:pt x="80061" y="5218"/>
                    </a:cubicBezTo>
                    <a:cubicBezTo>
                      <a:pt x="79842" y="8429"/>
                      <a:pt x="79675" y="11640"/>
                      <a:pt x="79544" y="14869"/>
                    </a:cubicBezTo>
                    <a:cubicBezTo>
                      <a:pt x="79447" y="17238"/>
                      <a:pt x="79438" y="19616"/>
                      <a:pt x="79386" y="21984"/>
                    </a:cubicBezTo>
                    <a:cubicBezTo>
                      <a:pt x="79280" y="23844"/>
                      <a:pt x="79158" y="24125"/>
                      <a:pt x="77403" y="2606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560" name="Google Shape;4560;p25"/>
              <p:cNvSpPr/>
              <p:nvPr/>
            </p:nvSpPr>
            <p:spPr>
              <a:xfrm>
                <a:off x="2188172" y="1302710"/>
                <a:ext cx="93892" cy="91082"/>
              </a:xfrm>
              <a:custGeom>
                <a:rect b="b" l="l" r="r" t="t"/>
                <a:pathLst>
                  <a:path extrusionOk="0" h="91082" w="93892">
                    <a:moveTo>
                      <a:pt x="47517" y="91082"/>
                    </a:moveTo>
                    <a:cubicBezTo>
                      <a:pt x="45982" y="90605"/>
                      <a:pt x="44769" y="89421"/>
                      <a:pt x="44254" y="87898"/>
                    </a:cubicBezTo>
                    <a:cubicBezTo>
                      <a:pt x="42359" y="82914"/>
                      <a:pt x="40490" y="77922"/>
                      <a:pt x="38507" y="72983"/>
                    </a:cubicBezTo>
                    <a:cubicBezTo>
                      <a:pt x="36524" y="68043"/>
                      <a:pt x="34427" y="63332"/>
                      <a:pt x="32488" y="58436"/>
                    </a:cubicBezTo>
                    <a:cubicBezTo>
                      <a:pt x="30365" y="53084"/>
                      <a:pt x="28417" y="47662"/>
                      <a:pt x="26294" y="42310"/>
                    </a:cubicBezTo>
                    <a:cubicBezTo>
                      <a:pt x="23838" y="36099"/>
                      <a:pt x="21293" y="29913"/>
                      <a:pt x="18740" y="23737"/>
                    </a:cubicBezTo>
                    <a:cubicBezTo>
                      <a:pt x="16608" y="18578"/>
                      <a:pt x="14353" y="13472"/>
                      <a:pt x="12274" y="8295"/>
                    </a:cubicBezTo>
                    <a:cubicBezTo>
                      <a:pt x="10528" y="3821"/>
                      <a:pt x="6756" y="2680"/>
                      <a:pt x="2632" y="2066"/>
                    </a:cubicBezTo>
                    <a:cubicBezTo>
                      <a:pt x="1834" y="1952"/>
                      <a:pt x="1018" y="1926"/>
                      <a:pt x="0" y="1847"/>
                    </a:cubicBezTo>
                    <a:cubicBezTo>
                      <a:pt x="246" y="697"/>
                      <a:pt x="746" y="259"/>
                      <a:pt x="1588" y="206"/>
                    </a:cubicBezTo>
                    <a:cubicBezTo>
                      <a:pt x="2939" y="118"/>
                      <a:pt x="4299" y="-22"/>
                      <a:pt x="5650" y="22"/>
                    </a:cubicBezTo>
                    <a:cubicBezTo>
                      <a:pt x="8774" y="127"/>
                      <a:pt x="11897" y="460"/>
                      <a:pt x="15029" y="460"/>
                    </a:cubicBezTo>
                    <a:cubicBezTo>
                      <a:pt x="18538" y="460"/>
                      <a:pt x="21969" y="188"/>
                      <a:pt x="25434" y="83"/>
                    </a:cubicBezTo>
                    <a:cubicBezTo>
                      <a:pt x="26787" y="36"/>
                      <a:pt x="28142" y="86"/>
                      <a:pt x="29488" y="232"/>
                    </a:cubicBezTo>
                    <a:cubicBezTo>
                      <a:pt x="30213" y="480"/>
                      <a:pt x="30899" y="831"/>
                      <a:pt x="31523" y="1276"/>
                    </a:cubicBezTo>
                    <a:cubicBezTo>
                      <a:pt x="30942" y="1580"/>
                      <a:pt x="30334" y="1830"/>
                      <a:pt x="29707" y="2022"/>
                    </a:cubicBezTo>
                    <a:cubicBezTo>
                      <a:pt x="28953" y="2136"/>
                      <a:pt x="28172" y="2022"/>
                      <a:pt x="27426" y="2180"/>
                    </a:cubicBezTo>
                    <a:cubicBezTo>
                      <a:pt x="24610" y="2698"/>
                      <a:pt x="23811" y="3751"/>
                      <a:pt x="24434" y="6567"/>
                    </a:cubicBezTo>
                    <a:cubicBezTo>
                      <a:pt x="24915" y="8445"/>
                      <a:pt x="25522" y="10289"/>
                      <a:pt x="26250" y="12085"/>
                    </a:cubicBezTo>
                    <a:cubicBezTo>
                      <a:pt x="28435" y="17955"/>
                      <a:pt x="30637" y="23816"/>
                      <a:pt x="32883" y="29632"/>
                    </a:cubicBezTo>
                    <a:cubicBezTo>
                      <a:pt x="35960" y="37780"/>
                      <a:pt x="39033" y="45925"/>
                      <a:pt x="42104" y="54067"/>
                    </a:cubicBezTo>
                    <a:cubicBezTo>
                      <a:pt x="44570" y="60638"/>
                      <a:pt x="46991" y="67227"/>
                      <a:pt x="49606" y="74299"/>
                    </a:cubicBezTo>
                    <a:cubicBezTo>
                      <a:pt x="50158" y="73228"/>
                      <a:pt x="50562" y="72544"/>
                      <a:pt x="50851" y="71833"/>
                    </a:cubicBezTo>
                    <a:cubicBezTo>
                      <a:pt x="53562" y="65174"/>
                      <a:pt x="56309" y="58533"/>
                      <a:pt x="58932" y="51838"/>
                    </a:cubicBezTo>
                    <a:cubicBezTo>
                      <a:pt x="60809" y="47039"/>
                      <a:pt x="62494" y="42187"/>
                      <a:pt x="64319" y="37344"/>
                    </a:cubicBezTo>
                    <a:cubicBezTo>
                      <a:pt x="65573" y="34019"/>
                      <a:pt x="66951" y="30747"/>
                      <a:pt x="68205" y="27413"/>
                    </a:cubicBezTo>
                    <a:cubicBezTo>
                      <a:pt x="69960" y="22734"/>
                      <a:pt x="71630" y="18034"/>
                      <a:pt x="73215" y="13314"/>
                    </a:cubicBezTo>
                    <a:cubicBezTo>
                      <a:pt x="74031" y="10919"/>
                      <a:pt x="74786" y="8506"/>
                      <a:pt x="75365" y="6049"/>
                    </a:cubicBezTo>
                    <a:cubicBezTo>
                      <a:pt x="76005" y="3356"/>
                      <a:pt x="75145" y="2329"/>
                      <a:pt x="72399" y="2057"/>
                    </a:cubicBezTo>
                    <a:cubicBezTo>
                      <a:pt x="71180" y="1934"/>
                      <a:pt x="69829" y="2426"/>
                      <a:pt x="68556" y="1180"/>
                    </a:cubicBezTo>
                    <a:cubicBezTo>
                      <a:pt x="69013" y="829"/>
                      <a:pt x="69434" y="303"/>
                      <a:pt x="69837" y="241"/>
                    </a:cubicBezTo>
                    <a:cubicBezTo>
                      <a:pt x="71092" y="32"/>
                      <a:pt x="72366" y="-41"/>
                      <a:pt x="73636" y="22"/>
                    </a:cubicBezTo>
                    <a:cubicBezTo>
                      <a:pt x="79204" y="469"/>
                      <a:pt x="84800" y="469"/>
                      <a:pt x="90367" y="22"/>
                    </a:cubicBezTo>
                    <a:cubicBezTo>
                      <a:pt x="91540" y="-1"/>
                      <a:pt x="92714" y="66"/>
                      <a:pt x="93877" y="224"/>
                    </a:cubicBezTo>
                    <a:cubicBezTo>
                      <a:pt x="94017" y="1829"/>
                      <a:pt x="93175" y="1978"/>
                      <a:pt x="92175" y="1978"/>
                    </a:cubicBezTo>
                    <a:cubicBezTo>
                      <a:pt x="89786" y="1999"/>
                      <a:pt x="87498" y="2942"/>
                      <a:pt x="85788" y="4610"/>
                    </a:cubicBezTo>
                    <a:cubicBezTo>
                      <a:pt x="84075" y="6255"/>
                      <a:pt x="82755" y="8264"/>
                      <a:pt x="81927" y="10489"/>
                    </a:cubicBezTo>
                    <a:cubicBezTo>
                      <a:pt x="79479" y="16349"/>
                      <a:pt x="77119" y="22236"/>
                      <a:pt x="74707" y="28106"/>
                    </a:cubicBezTo>
                    <a:cubicBezTo>
                      <a:pt x="72706" y="32960"/>
                      <a:pt x="70697" y="37803"/>
                      <a:pt x="68679" y="42635"/>
                    </a:cubicBezTo>
                    <a:cubicBezTo>
                      <a:pt x="66556" y="47706"/>
                      <a:pt x="64363" y="52751"/>
                      <a:pt x="62257" y="57822"/>
                    </a:cubicBezTo>
                    <a:cubicBezTo>
                      <a:pt x="59897" y="63525"/>
                      <a:pt x="57651" y="69280"/>
                      <a:pt x="55238" y="74965"/>
                    </a:cubicBezTo>
                    <a:cubicBezTo>
                      <a:pt x="53791" y="78387"/>
                      <a:pt x="52132" y="81721"/>
                      <a:pt x="50571" y="85090"/>
                    </a:cubicBezTo>
                    <a:cubicBezTo>
                      <a:pt x="50114" y="86090"/>
                      <a:pt x="49693" y="87117"/>
                      <a:pt x="49202" y="88091"/>
                    </a:cubicBezTo>
                    <a:cubicBezTo>
                      <a:pt x="48711" y="89064"/>
                      <a:pt x="48132" y="90056"/>
                      <a:pt x="47517" y="9108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561" name="Google Shape;4561;p25"/>
              <p:cNvSpPr/>
              <p:nvPr/>
            </p:nvSpPr>
            <p:spPr>
              <a:xfrm>
                <a:off x="2390999" y="1444442"/>
                <a:ext cx="52258" cy="90372"/>
              </a:xfrm>
              <a:custGeom>
                <a:rect b="b" l="l" r="r" t="t"/>
                <a:pathLst>
                  <a:path extrusionOk="0" h="90372" w="52258">
                    <a:moveTo>
                      <a:pt x="50641" y="74093"/>
                    </a:moveTo>
                    <a:cubicBezTo>
                      <a:pt x="51974" y="74093"/>
                      <a:pt x="52299" y="74672"/>
                      <a:pt x="52255" y="75435"/>
                    </a:cubicBezTo>
                    <a:cubicBezTo>
                      <a:pt x="52176" y="76698"/>
                      <a:pt x="52088" y="77953"/>
                      <a:pt x="51887" y="79199"/>
                    </a:cubicBezTo>
                    <a:cubicBezTo>
                      <a:pt x="51422" y="82094"/>
                      <a:pt x="50878" y="84980"/>
                      <a:pt x="50378" y="87876"/>
                    </a:cubicBezTo>
                    <a:cubicBezTo>
                      <a:pt x="50255" y="89216"/>
                      <a:pt x="49088" y="90217"/>
                      <a:pt x="47746" y="90131"/>
                    </a:cubicBezTo>
                    <a:cubicBezTo>
                      <a:pt x="46561" y="90174"/>
                      <a:pt x="45377" y="90332"/>
                      <a:pt x="44192" y="90341"/>
                    </a:cubicBezTo>
                    <a:cubicBezTo>
                      <a:pt x="38253" y="90341"/>
                      <a:pt x="32304" y="90411"/>
                      <a:pt x="26364" y="90341"/>
                    </a:cubicBezTo>
                    <a:cubicBezTo>
                      <a:pt x="22302" y="90288"/>
                      <a:pt x="18240" y="89938"/>
                      <a:pt x="14178" y="89885"/>
                    </a:cubicBezTo>
                    <a:cubicBezTo>
                      <a:pt x="10791" y="89841"/>
                      <a:pt x="7396" y="90052"/>
                      <a:pt x="4010" y="90139"/>
                    </a:cubicBezTo>
                    <a:cubicBezTo>
                      <a:pt x="3001" y="90139"/>
                      <a:pt x="1921" y="90271"/>
                      <a:pt x="1509" y="88753"/>
                    </a:cubicBezTo>
                    <a:cubicBezTo>
                      <a:pt x="1934" y="88591"/>
                      <a:pt x="2367" y="88453"/>
                      <a:pt x="2808" y="88341"/>
                    </a:cubicBezTo>
                    <a:cubicBezTo>
                      <a:pt x="3387" y="88227"/>
                      <a:pt x="3992" y="88227"/>
                      <a:pt x="4562" y="88104"/>
                    </a:cubicBezTo>
                    <a:cubicBezTo>
                      <a:pt x="7563" y="87455"/>
                      <a:pt x="8677" y="86349"/>
                      <a:pt x="8949" y="83375"/>
                    </a:cubicBezTo>
                    <a:cubicBezTo>
                      <a:pt x="9274" y="79602"/>
                      <a:pt x="9633" y="75812"/>
                      <a:pt x="9642" y="72031"/>
                    </a:cubicBezTo>
                    <a:cubicBezTo>
                      <a:pt x="9712" y="51483"/>
                      <a:pt x="9642" y="30936"/>
                      <a:pt x="9642" y="10388"/>
                    </a:cubicBezTo>
                    <a:cubicBezTo>
                      <a:pt x="9668" y="9879"/>
                      <a:pt x="9668" y="9370"/>
                      <a:pt x="9642" y="8861"/>
                    </a:cubicBezTo>
                    <a:cubicBezTo>
                      <a:pt x="9300" y="5089"/>
                      <a:pt x="6931" y="2860"/>
                      <a:pt x="3141" y="2720"/>
                    </a:cubicBezTo>
                    <a:cubicBezTo>
                      <a:pt x="2295" y="2746"/>
                      <a:pt x="1449" y="2687"/>
                      <a:pt x="614" y="2544"/>
                    </a:cubicBezTo>
                    <a:cubicBezTo>
                      <a:pt x="316" y="2474"/>
                      <a:pt x="44" y="1799"/>
                      <a:pt x="0" y="1377"/>
                    </a:cubicBezTo>
                    <a:cubicBezTo>
                      <a:pt x="0" y="1184"/>
                      <a:pt x="562" y="737"/>
                      <a:pt x="877" y="737"/>
                    </a:cubicBezTo>
                    <a:cubicBezTo>
                      <a:pt x="2053" y="737"/>
                      <a:pt x="3237" y="956"/>
                      <a:pt x="4387" y="956"/>
                    </a:cubicBezTo>
                    <a:cubicBezTo>
                      <a:pt x="16617" y="956"/>
                      <a:pt x="28847" y="1000"/>
                      <a:pt x="41069" y="956"/>
                    </a:cubicBezTo>
                    <a:cubicBezTo>
                      <a:pt x="43097" y="846"/>
                      <a:pt x="45118" y="626"/>
                      <a:pt x="47123" y="298"/>
                    </a:cubicBezTo>
                    <a:lnTo>
                      <a:pt x="49448" y="0"/>
                    </a:lnTo>
                    <a:cubicBezTo>
                      <a:pt x="49263" y="1667"/>
                      <a:pt x="49114" y="3062"/>
                      <a:pt x="48956" y="4457"/>
                    </a:cubicBezTo>
                    <a:cubicBezTo>
                      <a:pt x="48693" y="6887"/>
                      <a:pt x="48430" y="9317"/>
                      <a:pt x="48149" y="11748"/>
                    </a:cubicBezTo>
                    <a:cubicBezTo>
                      <a:pt x="48046" y="12750"/>
                      <a:pt x="47875" y="13743"/>
                      <a:pt x="47640" y="14722"/>
                    </a:cubicBezTo>
                    <a:cubicBezTo>
                      <a:pt x="47478" y="15077"/>
                      <a:pt x="47148" y="15327"/>
                      <a:pt x="46763" y="15389"/>
                    </a:cubicBezTo>
                    <a:cubicBezTo>
                      <a:pt x="46368" y="15306"/>
                      <a:pt x="46040" y="15033"/>
                      <a:pt x="45886" y="14661"/>
                    </a:cubicBezTo>
                    <a:cubicBezTo>
                      <a:pt x="45605" y="13862"/>
                      <a:pt x="45411" y="13036"/>
                      <a:pt x="45307" y="12195"/>
                    </a:cubicBezTo>
                    <a:cubicBezTo>
                      <a:pt x="44850" y="8607"/>
                      <a:pt x="43183" y="6677"/>
                      <a:pt x="39569" y="6352"/>
                    </a:cubicBezTo>
                    <a:cubicBezTo>
                      <a:pt x="35524" y="5984"/>
                      <a:pt x="31453" y="5940"/>
                      <a:pt x="27391" y="5808"/>
                    </a:cubicBezTo>
                    <a:cubicBezTo>
                      <a:pt x="25127" y="5738"/>
                      <a:pt x="22855" y="5808"/>
                      <a:pt x="20232" y="5808"/>
                    </a:cubicBezTo>
                    <a:cubicBezTo>
                      <a:pt x="20100" y="17319"/>
                      <a:pt x="20232" y="28575"/>
                      <a:pt x="20162" y="40104"/>
                    </a:cubicBezTo>
                    <a:cubicBezTo>
                      <a:pt x="21144" y="40148"/>
                      <a:pt x="21960" y="40235"/>
                      <a:pt x="22794" y="40235"/>
                    </a:cubicBezTo>
                    <a:cubicBezTo>
                      <a:pt x="27470" y="40235"/>
                      <a:pt x="32137" y="40235"/>
                      <a:pt x="36831" y="40235"/>
                    </a:cubicBezTo>
                    <a:cubicBezTo>
                      <a:pt x="40271" y="40235"/>
                      <a:pt x="43622" y="39867"/>
                      <a:pt x="46237" y="37217"/>
                    </a:cubicBezTo>
                    <a:cubicBezTo>
                      <a:pt x="46386" y="37068"/>
                      <a:pt x="46684" y="37059"/>
                      <a:pt x="47272" y="36866"/>
                    </a:cubicBezTo>
                    <a:cubicBezTo>
                      <a:pt x="47438" y="39902"/>
                      <a:pt x="46780" y="42683"/>
                      <a:pt x="46394" y="45517"/>
                    </a:cubicBezTo>
                    <a:cubicBezTo>
                      <a:pt x="46008" y="48351"/>
                      <a:pt x="45991" y="51211"/>
                      <a:pt x="45771" y="54738"/>
                    </a:cubicBezTo>
                    <a:cubicBezTo>
                      <a:pt x="44894" y="53992"/>
                      <a:pt x="44359" y="53729"/>
                      <a:pt x="44271" y="53352"/>
                    </a:cubicBezTo>
                    <a:cubicBezTo>
                      <a:pt x="44052" y="52475"/>
                      <a:pt x="44105" y="51501"/>
                      <a:pt x="43973" y="50579"/>
                    </a:cubicBezTo>
                    <a:cubicBezTo>
                      <a:pt x="43779" y="48406"/>
                      <a:pt x="42265" y="46577"/>
                      <a:pt x="40165" y="45982"/>
                    </a:cubicBezTo>
                    <a:cubicBezTo>
                      <a:pt x="39352" y="45755"/>
                      <a:pt x="38522" y="45593"/>
                      <a:pt x="37682" y="45500"/>
                    </a:cubicBezTo>
                    <a:cubicBezTo>
                      <a:pt x="37102" y="45400"/>
                      <a:pt x="36515" y="45347"/>
                      <a:pt x="35928" y="45342"/>
                    </a:cubicBezTo>
                    <a:lnTo>
                      <a:pt x="20381" y="45342"/>
                    </a:lnTo>
                    <a:cubicBezTo>
                      <a:pt x="20328" y="45894"/>
                      <a:pt x="20197" y="46614"/>
                      <a:pt x="20188" y="47342"/>
                    </a:cubicBezTo>
                    <a:cubicBezTo>
                      <a:pt x="20188" y="56510"/>
                      <a:pt x="20144" y="65687"/>
                      <a:pt x="20188" y="74856"/>
                    </a:cubicBezTo>
                    <a:cubicBezTo>
                      <a:pt x="20222" y="76801"/>
                      <a:pt x="20410" y="78740"/>
                      <a:pt x="20749" y="80655"/>
                    </a:cubicBezTo>
                    <a:cubicBezTo>
                      <a:pt x="21162" y="83042"/>
                      <a:pt x="23022" y="84165"/>
                      <a:pt x="25136" y="84752"/>
                    </a:cubicBezTo>
                    <a:cubicBezTo>
                      <a:pt x="27017" y="85258"/>
                      <a:pt x="28954" y="85529"/>
                      <a:pt x="30900" y="85560"/>
                    </a:cubicBezTo>
                    <a:cubicBezTo>
                      <a:pt x="34410" y="85612"/>
                      <a:pt x="37849" y="85454"/>
                      <a:pt x="41323" y="85305"/>
                    </a:cubicBezTo>
                    <a:cubicBezTo>
                      <a:pt x="45636" y="85109"/>
                      <a:pt x="49193" y="81862"/>
                      <a:pt x="49781" y="77584"/>
                    </a:cubicBezTo>
                    <a:cubicBezTo>
                      <a:pt x="49983" y="76401"/>
                      <a:pt x="50264" y="75233"/>
                      <a:pt x="50641" y="7409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562" name="Google Shape;4562;p25"/>
              <p:cNvSpPr/>
              <p:nvPr/>
            </p:nvSpPr>
            <p:spPr>
              <a:xfrm>
                <a:off x="2289831" y="1302363"/>
                <a:ext cx="52493" cy="89998"/>
              </a:xfrm>
              <a:custGeom>
                <a:rect b="b" l="l" r="r" t="t"/>
                <a:pathLst>
                  <a:path extrusionOk="0" h="89998" w="52493">
                    <a:moveTo>
                      <a:pt x="20697" y="40007"/>
                    </a:moveTo>
                    <a:cubicBezTo>
                      <a:pt x="23776" y="40007"/>
                      <a:pt x="26724" y="40095"/>
                      <a:pt x="29672" y="40060"/>
                    </a:cubicBezTo>
                    <a:cubicBezTo>
                      <a:pt x="32462" y="40060"/>
                      <a:pt x="35261" y="39814"/>
                      <a:pt x="38051" y="39806"/>
                    </a:cubicBezTo>
                    <a:cubicBezTo>
                      <a:pt x="41253" y="39806"/>
                      <a:pt x="44341" y="39613"/>
                      <a:pt x="46684" y="37016"/>
                    </a:cubicBezTo>
                    <a:cubicBezTo>
                      <a:pt x="46833" y="36849"/>
                      <a:pt x="47131" y="36823"/>
                      <a:pt x="47500" y="36673"/>
                    </a:cubicBezTo>
                    <a:cubicBezTo>
                      <a:pt x="47649" y="37077"/>
                      <a:pt x="47930" y="37463"/>
                      <a:pt x="47895" y="37823"/>
                    </a:cubicBezTo>
                    <a:cubicBezTo>
                      <a:pt x="47438" y="42502"/>
                      <a:pt x="46950" y="47204"/>
                      <a:pt x="46430" y="51931"/>
                    </a:cubicBezTo>
                    <a:cubicBezTo>
                      <a:pt x="46312" y="52589"/>
                      <a:pt x="46154" y="53240"/>
                      <a:pt x="45956" y="53878"/>
                    </a:cubicBezTo>
                    <a:cubicBezTo>
                      <a:pt x="44780" y="54010"/>
                      <a:pt x="44657" y="53343"/>
                      <a:pt x="44552" y="52527"/>
                    </a:cubicBezTo>
                    <a:cubicBezTo>
                      <a:pt x="44430" y="51193"/>
                      <a:pt x="44177" y="49873"/>
                      <a:pt x="43797" y="48588"/>
                    </a:cubicBezTo>
                    <a:cubicBezTo>
                      <a:pt x="43205" y="46846"/>
                      <a:pt x="41638" y="45621"/>
                      <a:pt x="39805" y="45464"/>
                    </a:cubicBezTo>
                    <a:cubicBezTo>
                      <a:pt x="37881" y="45201"/>
                      <a:pt x="35945" y="45011"/>
                      <a:pt x="33997" y="44894"/>
                    </a:cubicBezTo>
                    <a:cubicBezTo>
                      <a:pt x="30277" y="44684"/>
                      <a:pt x="26557" y="44543"/>
                      <a:pt x="22838" y="44377"/>
                    </a:cubicBezTo>
                    <a:cubicBezTo>
                      <a:pt x="20846" y="44289"/>
                      <a:pt x="20451" y="44622"/>
                      <a:pt x="20451" y="46640"/>
                    </a:cubicBezTo>
                    <a:cubicBezTo>
                      <a:pt x="20451" y="56151"/>
                      <a:pt x="20390" y="65652"/>
                      <a:pt x="20451" y="75163"/>
                    </a:cubicBezTo>
                    <a:cubicBezTo>
                      <a:pt x="20451" y="77856"/>
                      <a:pt x="20723" y="80567"/>
                      <a:pt x="22680" y="82796"/>
                    </a:cubicBezTo>
                    <a:cubicBezTo>
                      <a:pt x="23470" y="83800"/>
                      <a:pt x="24617" y="84459"/>
                      <a:pt x="25882" y="84638"/>
                    </a:cubicBezTo>
                    <a:cubicBezTo>
                      <a:pt x="32023" y="85384"/>
                      <a:pt x="38217" y="85621"/>
                      <a:pt x="44350" y="84358"/>
                    </a:cubicBezTo>
                    <a:cubicBezTo>
                      <a:pt x="46573" y="83944"/>
                      <a:pt x="48395" y="82355"/>
                      <a:pt x="49105" y="80208"/>
                    </a:cubicBezTo>
                    <a:cubicBezTo>
                      <a:pt x="49711" y="78549"/>
                      <a:pt x="50185" y="76839"/>
                      <a:pt x="50720" y="75145"/>
                    </a:cubicBezTo>
                    <a:cubicBezTo>
                      <a:pt x="50922" y="74505"/>
                      <a:pt x="51071" y="73803"/>
                      <a:pt x="52308" y="73961"/>
                    </a:cubicBezTo>
                    <a:cubicBezTo>
                      <a:pt x="52445" y="74637"/>
                      <a:pt x="52506" y="75325"/>
                      <a:pt x="52492" y="76014"/>
                    </a:cubicBezTo>
                    <a:cubicBezTo>
                      <a:pt x="52167" y="79208"/>
                      <a:pt x="51764" y="82401"/>
                      <a:pt x="51378" y="85586"/>
                    </a:cubicBezTo>
                    <a:cubicBezTo>
                      <a:pt x="51335" y="86006"/>
                      <a:pt x="51237" y="86418"/>
                      <a:pt x="51088" y="86814"/>
                    </a:cubicBezTo>
                    <a:cubicBezTo>
                      <a:pt x="49904" y="89753"/>
                      <a:pt x="50211" y="89885"/>
                      <a:pt x="47228" y="89955"/>
                    </a:cubicBezTo>
                    <a:cubicBezTo>
                      <a:pt x="41306" y="90087"/>
                      <a:pt x="35375" y="89885"/>
                      <a:pt x="29453" y="89815"/>
                    </a:cubicBezTo>
                    <a:cubicBezTo>
                      <a:pt x="28575" y="89815"/>
                      <a:pt x="27759" y="89736"/>
                      <a:pt x="26917" y="89736"/>
                    </a:cubicBezTo>
                    <a:lnTo>
                      <a:pt x="2334" y="89736"/>
                    </a:lnTo>
                    <a:cubicBezTo>
                      <a:pt x="2237" y="89552"/>
                      <a:pt x="2150" y="89359"/>
                      <a:pt x="2053" y="89165"/>
                    </a:cubicBezTo>
                    <a:cubicBezTo>
                      <a:pt x="2360" y="88815"/>
                      <a:pt x="2597" y="88288"/>
                      <a:pt x="2930" y="88139"/>
                    </a:cubicBezTo>
                    <a:cubicBezTo>
                      <a:pt x="3731" y="87859"/>
                      <a:pt x="4574" y="87720"/>
                      <a:pt x="5422" y="87727"/>
                    </a:cubicBezTo>
                    <a:cubicBezTo>
                      <a:pt x="7291" y="87779"/>
                      <a:pt x="8256" y="86630"/>
                      <a:pt x="8817" y="85165"/>
                    </a:cubicBezTo>
                    <a:cubicBezTo>
                      <a:pt x="9358" y="83834"/>
                      <a:pt x="9695" y="82429"/>
                      <a:pt x="9818" y="80997"/>
                    </a:cubicBezTo>
                    <a:cubicBezTo>
                      <a:pt x="10098" y="76777"/>
                      <a:pt x="10344" y="72548"/>
                      <a:pt x="10353" y="68320"/>
                    </a:cubicBezTo>
                    <a:cubicBezTo>
                      <a:pt x="10414" y="51167"/>
                      <a:pt x="10353" y="34015"/>
                      <a:pt x="10353" y="16872"/>
                    </a:cubicBezTo>
                    <a:cubicBezTo>
                      <a:pt x="10353" y="14327"/>
                      <a:pt x="10294" y="11786"/>
                      <a:pt x="10177" y="9247"/>
                    </a:cubicBezTo>
                    <a:cubicBezTo>
                      <a:pt x="9984" y="5001"/>
                      <a:pt x="8238" y="3202"/>
                      <a:pt x="4036" y="2676"/>
                    </a:cubicBezTo>
                    <a:cubicBezTo>
                      <a:pt x="2737" y="2509"/>
                      <a:pt x="1456" y="2220"/>
                      <a:pt x="0" y="1957"/>
                    </a:cubicBezTo>
                    <a:cubicBezTo>
                      <a:pt x="640" y="263"/>
                      <a:pt x="1869" y="368"/>
                      <a:pt x="2860" y="377"/>
                    </a:cubicBezTo>
                    <a:cubicBezTo>
                      <a:pt x="5913" y="377"/>
                      <a:pt x="8958" y="597"/>
                      <a:pt x="12011" y="614"/>
                    </a:cubicBezTo>
                    <a:cubicBezTo>
                      <a:pt x="17854" y="614"/>
                      <a:pt x="23697" y="614"/>
                      <a:pt x="29558" y="614"/>
                    </a:cubicBezTo>
                    <a:cubicBezTo>
                      <a:pt x="32532" y="614"/>
                      <a:pt x="35506" y="614"/>
                      <a:pt x="38472" y="553"/>
                    </a:cubicBezTo>
                    <a:cubicBezTo>
                      <a:pt x="42095" y="430"/>
                      <a:pt x="45719" y="193"/>
                      <a:pt x="49518" y="0"/>
                    </a:cubicBezTo>
                    <a:cubicBezTo>
                      <a:pt x="49553" y="491"/>
                      <a:pt x="49553" y="983"/>
                      <a:pt x="49518" y="1474"/>
                    </a:cubicBezTo>
                    <a:cubicBezTo>
                      <a:pt x="48991" y="5913"/>
                      <a:pt x="48445" y="10353"/>
                      <a:pt x="47877" y="14792"/>
                    </a:cubicBezTo>
                    <a:cubicBezTo>
                      <a:pt x="47877" y="14976"/>
                      <a:pt x="47544" y="15126"/>
                      <a:pt x="47061" y="15573"/>
                    </a:cubicBezTo>
                    <a:cubicBezTo>
                      <a:pt x="46503" y="14050"/>
                      <a:pt x="46060" y="12487"/>
                      <a:pt x="45736" y="10897"/>
                    </a:cubicBezTo>
                    <a:cubicBezTo>
                      <a:pt x="45368" y="8054"/>
                      <a:pt x="43429" y="6931"/>
                      <a:pt x="41051" y="6238"/>
                    </a:cubicBezTo>
                    <a:cubicBezTo>
                      <a:pt x="39907" y="5915"/>
                      <a:pt x="38730" y="5726"/>
                      <a:pt x="37542" y="5676"/>
                    </a:cubicBezTo>
                    <a:cubicBezTo>
                      <a:pt x="32723" y="5460"/>
                      <a:pt x="27900" y="5282"/>
                      <a:pt x="23074" y="5141"/>
                    </a:cubicBezTo>
                    <a:cubicBezTo>
                      <a:pt x="20583" y="5080"/>
                      <a:pt x="20442" y="5264"/>
                      <a:pt x="20442" y="7677"/>
                    </a:cubicBezTo>
                    <a:cubicBezTo>
                      <a:pt x="20442" y="17620"/>
                      <a:pt x="20442" y="27564"/>
                      <a:pt x="20442" y="37507"/>
                    </a:cubicBezTo>
                    <a:cubicBezTo>
                      <a:pt x="20451" y="38218"/>
                      <a:pt x="20592" y="38963"/>
                      <a:pt x="20697" y="4000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563" name="Google Shape;4563;p25"/>
              <p:cNvSpPr/>
              <p:nvPr/>
            </p:nvSpPr>
            <p:spPr>
              <a:xfrm>
                <a:off x="2698707" y="1301153"/>
                <a:ext cx="74892" cy="90955"/>
              </a:xfrm>
              <a:custGeom>
                <a:rect b="b" l="l" r="r" t="t"/>
                <a:pathLst>
                  <a:path extrusionOk="0" h="90955" w="74892">
                    <a:moveTo>
                      <a:pt x="74818" y="1070"/>
                    </a:moveTo>
                    <a:cubicBezTo>
                      <a:pt x="75107" y="6334"/>
                      <a:pt x="74467" y="11599"/>
                      <a:pt x="74440" y="16986"/>
                    </a:cubicBezTo>
                    <a:cubicBezTo>
                      <a:pt x="72493" y="16775"/>
                      <a:pt x="72563" y="15512"/>
                      <a:pt x="72466" y="14520"/>
                    </a:cubicBezTo>
                    <a:cubicBezTo>
                      <a:pt x="72317" y="12853"/>
                      <a:pt x="71949" y="11318"/>
                      <a:pt x="70606" y="10230"/>
                    </a:cubicBezTo>
                    <a:cubicBezTo>
                      <a:pt x="68474" y="8536"/>
                      <a:pt x="65860" y="7559"/>
                      <a:pt x="63140" y="7440"/>
                    </a:cubicBezTo>
                    <a:cubicBezTo>
                      <a:pt x="57051" y="7071"/>
                      <a:pt x="50954" y="7028"/>
                      <a:pt x="44847" y="6861"/>
                    </a:cubicBezTo>
                    <a:cubicBezTo>
                      <a:pt x="44400" y="6883"/>
                      <a:pt x="43952" y="6933"/>
                      <a:pt x="43505" y="7010"/>
                    </a:cubicBezTo>
                    <a:cubicBezTo>
                      <a:pt x="43505" y="7958"/>
                      <a:pt x="43391" y="8765"/>
                      <a:pt x="43391" y="9642"/>
                    </a:cubicBezTo>
                    <a:cubicBezTo>
                      <a:pt x="43391" y="30181"/>
                      <a:pt x="43329" y="50720"/>
                      <a:pt x="43435" y="71267"/>
                    </a:cubicBezTo>
                    <a:cubicBezTo>
                      <a:pt x="43496" y="75575"/>
                      <a:pt x="43838" y="79875"/>
                      <a:pt x="44461" y="84138"/>
                    </a:cubicBezTo>
                    <a:cubicBezTo>
                      <a:pt x="44917" y="87542"/>
                      <a:pt x="46532" y="88683"/>
                      <a:pt x="49936" y="88920"/>
                    </a:cubicBezTo>
                    <a:cubicBezTo>
                      <a:pt x="51533" y="89034"/>
                      <a:pt x="53112" y="89280"/>
                      <a:pt x="54779" y="89473"/>
                    </a:cubicBezTo>
                    <a:cubicBezTo>
                      <a:pt x="54639" y="90736"/>
                      <a:pt x="53902" y="90938"/>
                      <a:pt x="53024" y="90955"/>
                    </a:cubicBezTo>
                    <a:cubicBezTo>
                      <a:pt x="51919" y="90955"/>
                      <a:pt x="50813" y="90955"/>
                      <a:pt x="49708" y="90955"/>
                    </a:cubicBezTo>
                    <a:lnTo>
                      <a:pt x="27590" y="90955"/>
                    </a:lnTo>
                    <a:cubicBezTo>
                      <a:pt x="26028" y="90955"/>
                      <a:pt x="26028" y="90955"/>
                      <a:pt x="24791" y="89657"/>
                    </a:cubicBezTo>
                    <a:cubicBezTo>
                      <a:pt x="25940" y="89326"/>
                      <a:pt x="27116" y="89092"/>
                      <a:pt x="28300" y="88955"/>
                    </a:cubicBezTo>
                    <a:cubicBezTo>
                      <a:pt x="30274" y="88885"/>
                      <a:pt x="31222" y="87692"/>
                      <a:pt x="31669" y="86051"/>
                    </a:cubicBezTo>
                    <a:cubicBezTo>
                      <a:pt x="32126" y="84426"/>
                      <a:pt x="32424" y="82760"/>
                      <a:pt x="32547" y="81076"/>
                    </a:cubicBezTo>
                    <a:cubicBezTo>
                      <a:pt x="32836" y="76856"/>
                      <a:pt x="33117" y="72636"/>
                      <a:pt x="33135" y="68416"/>
                    </a:cubicBezTo>
                    <a:cubicBezTo>
                      <a:pt x="33196" y="49053"/>
                      <a:pt x="33135" y="29707"/>
                      <a:pt x="33135" y="10353"/>
                    </a:cubicBezTo>
                    <a:lnTo>
                      <a:pt x="33135" y="6940"/>
                    </a:lnTo>
                    <a:cubicBezTo>
                      <a:pt x="30643" y="6773"/>
                      <a:pt x="28213" y="6835"/>
                      <a:pt x="25800" y="6878"/>
                    </a:cubicBezTo>
                    <a:cubicBezTo>
                      <a:pt x="22835" y="6914"/>
                      <a:pt x="19869" y="7007"/>
                      <a:pt x="16912" y="7159"/>
                    </a:cubicBezTo>
                    <a:cubicBezTo>
                      <a:pt x="14631" y="7264"/>
                      <a:pt x="12350" y="7414"/>
                      <a:pt x="10087" y="7677"/>
                    </a:cubicBezTo>
                    <a:cubicBezTo>
                      <a:pt x="6963" y="7861"/>
                      <a:pt x="4199" y="9787"/>
                      <a:pt x="2954" y="12660"/>
                    </a:cubicBezTo>
                    <a:cubicBezTo>
                      <a:pt x="2322" y="13801"/>
                      <a:pt x="1603" y="14887"/>
                      <a:pt x="787" y="15906"/>
                    </a:cubicBezTo>
                    <a:lnTo>
                      <a:pt x="225" y="15722"/>
                    </a:lnTo>
                    <a:cubicBezTo>
                      <a:pt x="155" y="15213"/>
                      <a:pt x="-108" y="14634"/>
                      <a:pt x="50" y="14204"/>
                    </a:cubicBezTo>
                    <a:cubicBezTo>
                      <a:pt x="1638" y="9633"/>
                      <a:pt x="1111" y="4501"/>
                      <a:pt x="3559" y="0"/>
                    </a:cubicBezTo>
                    <a:cubicBezTo>
                      <a:pt x="8692" y="2044"/>
                      <a:pt x="13815" y="1956"/>
                      <a:pt x="18860" y="2009"/>
                    </a:cubicBezTo>
                    <a:cubicBezTo>
                      <a:pt x="33371" y="2176"/>
                      <a:pt x="47892" y="2132"/>
                      <a:pt x="62403" y="2009"/>
                    </a:cubicBezTo>
                    <a:cubicBezTo>
                      <a:pt x="66430" y="1974"/>
                      <a:pt x="70457" y="1413"/>
                      <a:pt x="74818" y="107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564" name="Google Shape;4564;p25"/>
              <p:cNvSpPr/>
              <p:nvPr/>
            </p:nvSpPr>
            <p:spPr>
              <a:xfrm>
                <a:off x="2542934" y="1301240"/>
                <a:ext cx="74814" cy="90885"/>
              </a:xfrm>
              <a:custGeom>
                <a:rect b="b" l="l" r="r" t="t"/>
                <a:pathLst>
                  <a:path extrusionOk="0" h="90885" w="74814">
                    <a:moveTo>
                      <a:pt x="566" y="15678"/>
                    </a:moveTo>
                    <a:cubicBezTo>
                      <a:pt x="364" y="15178"/>
                      <a:pt x="-83" y="14617"/>
                      <a:pt x="13" y="14187"/>
                    </a:cubicBezTo>
                    <a:cubicBezTo>
                      <a:pt x="1005" y="9800"/>
                      <a:pt x="2066" y="5466"/>
                      <a:pt x="3154" y="1123"/>
                    </a:cubicBezTo>
                    <a:cubicBezTo>
                      <a:pt x="3339" y="716"/>
                      <a:pt x="3576" y="337"/>
                      <a:pt x="3865" y="0"/>
                    </a:cubicBezTo>
                    <a:cubicBezTo>
                      <a:pt x="8787" y="1939"/>
                      <a:pt x="13911" y="1842"/>
                      <a:pt x="18955" y="1895"/>
                    </a:cubicBezTo>
                    <a:cubicBezTo>
                      <a:pt x="33388" y="2062"/>
                      <a:pt x="47829" y="2018"/>
                      <a:pt x="62262" y="1895"/>
                    </a:cubicBezTo>
                    <a:cubicBezTo>
                      <a:pt x="66306" y="1895"/>
                      <a:pt x="70351" y="1334"/>
                      <a:pt x="74676" y="1018"/>
                    </a:cubicBezTo>
                    <a:cubicBezTo>
                      <a:pt x="74948" y="6310"/>
                      <a:pt x="74817" y="11615"/>
                      <a:pt x="74299" y="16889"/>
                    </a:cubicBezTo>
                    <a:cubicBezTo>
                      <a:pt x="72807" y="16652"/>
                      <a:pt x="72878" y="15538"/>
                      <a:pt x="72816" y="14871"/>
                    </a:cubicBezTo>
                    <a:cubicBezTo>
                      <a:pt x="72474" y="11265"/>
                      <a:pt x="70491" y="9405"/>
                      <a:pt x="67113" y="8282"/>
                    </a:cubicBezTo>
                    <a:cubicBezTo>
                      <a:pt x="64692" y="7538"/>
                      <a:pt x="62183" y="7136"/>
                      <a:pt x="59656" y="7089"/>
                    </a:cubicBezTo>
                    <a:cubicBezTo>
                      <a:pt x="54830" y="6861"/>
                      <a:pt x="50005" y="6852"/>
                      <a:pt x="45162" y="6764"/>
                    </a:cubicBezTo>
                    <a:cubicBezTo>
                      <a:pt x="44741" y="6764"/>
                      <a:pt x="44329" y="6764"/>
                      <a:pt x="43758" y="6835"/>
                    </a:cubicBezTo>
                    <a:cubicBezTo>
                      <a:pt x="43644" y="7414"/>
                      <a:pt x="43574" y="8000"/>
                      <a:pt x="43539" y="8589"/>
                    </a:cubicBezTo>
                    <a:cubicBezTo>
                      <a:pt x="43539" y="29734"/>
                      <a:pt x="43478" y="50878"/>
                      <a:pt x="43539" y="72022"/>
                    </a:cubicBezTo>
                    <a:cubicBezTo>
                      <a:pt x="43618" y="76163"/>
                      <a:pt x="43969" y="80295"/>
                      <a:pt x="44574" y="84393"/>
                    </a:cubicBezTo>
                    <a:cubicBezTo>
                      <a:pt x="44978" y="87402"/>
                      <a:pt x="46680" y="88595"/>
                      <a:pt x="49838" y="88823"/>
                    </a:cubicBezTo>
                    <a:cubicBezTo>
                      <a:pt x="51426" y="88937"/>
                      <a:pt x="53006" y="89165"/>
                      <a:pt x="54637" y="89350"/>
                    </a:cubicBezTo>
                    <a:cubicBezTo>
                      <a:pt x="54637" y="90543"/>
                      <a:pt x="53997" y="90824"/>
                      <a:pt x="53181" y="90850"/>
                    </a:cubicBezTo>
                    <a:cubicBezTo>
                      <a:pt x="51988" y="90850"/>
                      <a:pt x="50803" y="90850"/>
                      <a:pt x="49610" y="90850"/>
                    </a:cubicBezTo>
                    <a:lnTo>
                      <a:pt x="27992" y="90850"/>
                    </a:lnTo>
                    <a:cubicBezTo>
                      <a:pt x="27317" y="90915"/>
                      <a:pt x="26632" y="90892"/>
                      <a:pt x="25966" y="90780"/>
                    </a:cubicBezTo>
                    <a:cubicBezTo>
                      <a:pt x="25509" y="90657"/>
                      <a:pt x="25176" y="90131"/>
                      <a:pt x="24527" y="89560"/>
                    </a:cubicBezTo>
                    <a:cubicBezTo>
                      <a:pt x="26018" y="89271"/>
                      <a:pt x="27080" y="89043"/>
                      <a:pt x="28159" y="88858"/>
                    </a:cubicBezTo>
                    <a:cubicBezTo>
                      <a:pt x="30624" y="88446"/>
                      <a:pt x="31589" y="87700"/>
                      <a:pt x="31932" y="85226"/>
                    </a:cubicBezTo>
                    <a:cubicBezTo>
                      <a:pt x="32519" y="81711"/>
                      <a:pt x="32879" y="78163"/>
                      <a:pt x="33028" y="74601"/>
                    </a:cubicBezTo>
                    <a:cubicBezTo>
                      <a:pt x="33230" y="52878"/>
                      <a:pt x="33300" y="31155"/>
                      <a:pt x="33423" y="9423"/>
                    </a:cubicBezTo>
                    <a:lnTo>
                      <a:pt x="33423" y="6870"/>
                    </a:lnTo>
                    <a:cubicBezTo>
                      <a:pt x="31054" y="6718"/>
                      <a:pt x="28677" y="6689"/>
                      <a:pt x="26308" y="6782"/>
                    </a:cubicBezTo>
                    <a:cubicBezTo>
                      <a:pt x="22921" y="6782"/>
                      <a:pt x="19535" y="6905"/>
                      <a:pt x="16148" y="7063"/>
                    </a:cubicBezTo>
                    <a:cubicBezTo>
                      <a:pt x="13025" y="7212"/>
                      <a:pt x="9884" y="7177"/>
                      <a:pt x="6936" y="8572"/>
                    </a:cubicBezTo>
                    <a:cubicBezTo>
                      <a:pt x="5532" y="9174"/>
                      <a:pt x="4374" y="10247"/>
                      <a:pt x="3672" y="11607"/>
                    </a:cubicBezTo>
                    <a:cubicBezTo>
                      <a:pt x="2944" y="13020"/>
                      <a:pt x="2110" y="14380"/>
                      <a:pt x="1321" y="1576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565" name="Google Shape;4565;p25"/>
              <p:cNvSpPr/>
              <p:nvPr/>
            </p:nvSpPr>
            <p:spPr>
              <a:xfrm>
                <a:off x="2317266" y="1445161"/>
                <a:ext cx="56734" cy="89577"/>
              </a:xfrm>
              <a:custGeom>
                <a:rect b="b" l="l" r="r" t="t"/>
                <a:pathLst>
                  <a:path extrusionOk="0" h="89577" w="56734">
                    <a:moveTo>
                      <a:pt x="0" y="728"/>
                    </a:moveTo>
                    <a:cubicBezTo>
                      <a:pt x="807" y="290"/>
                      <a:pt x="1097" y="0"/>
                      <a:pt x="1377" y="0"/>
                    </a:cubicBezTo>
                    <a:cubicBezTo>
                      <a:pt x="10941" y="0"/>
                      <a:pt x="20504" y="0"/>
                      <a:pt x="29997" y="0"/>
                    </a:cubicBezTo>
                    <a:cubicBezTo>
                      <a:pt x="30470" y="877"/>
                      <a:pt x="30392" y="1509"/>
                      <a:pt x="29497" y="1685"/>
                    </a:cubicBezTo>
                    <a:cubicBezTo>
                      <a:pt x="28602" y="1860"/>
                      <a:pt x="27645" y="1869"/>
                      <a:pt x="26724" y="2009"/>
                    </a:cubicBezTo>
                    <a:cubicBezTo>
                      <a:pt x="23785" y="2439"/>
                      <a:pt x="21030" y="3922"/>
                      <a:pt x="21092" y="7642"/>
                    </a:cubicBezTo>
                    <a:cubicBezTo>
                      <a:pt x="21144" y="10590"/>
                      <a:pt x="21092" y="13538"/>
                      <a:pt x="21004" y="16485"/>
                    </a:cubicBezTo>
                    <a:cubicBezTo>
                      <a:pt x="21004" y="17995"/>
                      <a:pt x="20706" y="19512"/>
                      <a:pt x="20706" y="21030"/>
                    </a:cubicBezTo>
                    <a:cubicBezTo>
                      <a:pt x="20706" y="32234"/>
                      <a:pt x="20635" y="43438"/>
                      <a:pt x="20706" y="54642"/>
                    </a:cubicBezTo>
                    <a:cubicBezTo>
                      <a:pt x="20706" y="60651"/>
                      <a:pt x="20960" y="66661"/>
                      <a:pt x="21232" y="72671"/>
                    </a:cubicBezTo>
                    <a:cubicBezTo>
                      <a:pt x="21385" y="74861"/>
                      <a:pt x="21695" y="77037"/>
                      <a:pt x="22162" y="79181"/>
                    </a:cubicBezTo>
                    <a:cubicBezTo>
                      <a:pt x="22686" y="81955"/>
                      <a:pt x="25013" y="84028"/>
                      <a:pt x="27830" y="84226"/>
                    </a:cubicBezTo>
                    <a:cubicBezTo>
                      <a:pt x="33304" y="84656"/>
                      <a:pt x="38788" y="85103"/>
                      <a:pt x="44315" y="84594"/>
                    </a:cubicBezTo>
                    <a:cubicBezTo>
                      <a:pt x="49193" y="84103"/>
                      <a:pt x="52264" y="81647"/>
                      <a:pt x="53755" y="77058"/>
                    </a:cubicBezTo>
                    <a:cubicBezTo>
                      <a:pt x="53998" y="76165"/>
                      <a:pt x="54291" y="75286"/>
                      <a:pt x="54633" y="74426"/>
                    </a:cubicBezTo>
                    <a:cubicBezTo>
                      <a:pt x="55001" y="73778"/>
                      <a:pt x="55424" y="73162"/>
                      <a:pt x="55896" y="72583"/>
                    </a:cubicBezTo>
                    <a:cubicBezTo>
                      <a:pt x="56652" y="73316"/>
                      <a:pt x="56925" y="74416"/>
                      <a:pt x="56598" y="75417"/>
                    </a:cubicBezTo>
                    <a:cubicBezTo>
                      <a:pt x="56177" y="78506"/>
                      <a:pt x="55677" y="81559"/>
                      <a:pt x="55142" y="84656"/>
                    </a:cubicBezTo>
                    <a:cubicBezTo>
                      <a:pt x="54929" y="85549"/>
                      <a:pt x="54663" y="86428"/>
                      <a:pt x="54343" y="87288"/>
                    </a:cubicBezTo>
                    <a:cubicBezTo>
                      <a:pt x="54012" y="88575"/>
                      <a:pt x="52820" y="89452"/>
                      <a:pt x="51492" y="89385"/>
                    </a:cubicBezTo>
                    <a:cubicBezTo>
                      <a:pt x="46833" y="89490"/>
                      <a:pt x="42166" y="89543"/>
                      <a:pt x="37507" y="89578"/>
                    </a:cubicBezTo>
                    <a:cubicBezTo>
                      <a:pt x="36322" y="89578"/>
                      <a:pt x="35138" y="89455"/>
                      <a:pt x="33954" y="89420"/>
                    </a:cubicBezTo>
                    <a:cubicBezTo>
                      <a:pt x="28540" y="89244"/>
                      <a:pt x="23118" y="88990"/>
                      <a:pt x="17696" y="88946"/>
                    </a:cubicBezTo>
                    <a:cubicBezTo>
                      <a:pt x="14187" y="88946"/>
                      <a:pt x="10598" y="89209"/>
                      <a:pt x="7045" y="89341"/>
                    </a:cubicBezTo>
                    <a:cubicBezTo>
                      <a:pt x="6033" y="89433"/>
                      <a:pt x="5013" y="89433"/>
                      <a:pt x="4001" y="89341"/>
                    </a:cubicBezTo>
                    <a:cubicBezTo>
                      <a:pt x="3371" y="89129"/>
                      <a:pt x="2779" y="88818"/>
                      <a:pt x="2246" y="88420"/>
                    </a:cubicBezTo>
                    <a:cubicBezTo>
                      <a:pt x="2246" y="88235"/>
                      <a:pt x="2325" y="88051"/>
                      <a:pt x="2369" y="87867"/>
                    </a:cubicBezTo>
                    <a:cubicBezTo>
                      <a:pt x="3641" y="87595"/>
                      <a:pt x="4904" y="87314"/>
                      <a:pt x="6185" y="87060"/>
                    </a:cubicBezTo>
                    <a:cubicBezTo>
                      <a:pt x="7672" y="86886"/>
                      <a:pt x="8869" y="85760"/>
                      <a:pt x="9133" y="84287"/>
                    </a:cubicBezTo>
                    <a:cubicBezTo>
                      <a:pt x="9633" y="81655"/>
                      <a:pt x="10379" y="79023"/>
                      <a:pt x="10405" y="76330"/>
                    </a:cubicBezTo>
                    <a:cubicBezTo>
                      <a:pt x="10634" y="56227"/>
                      <a:pt x="10771" y="36127"/>
                      <a:pt x="10818" y="16029"/>
                    </a:cubicBezTo>
                    <a:cubicBezTo>
                      <a:pt x="10828" y="13239"/>
                      <a:pt x="10684" y="10451"/>
                      <a:pt x="10388" y="7677"/>
                    </a:cubicBezTo>
                    <a:cubicBezTo>
                      <a:pt x="9993" y="4167"/>
                      <a:pt x="7905" y="2316"/>
                      <a:pt x="4387" y="1992"/>
                    </a:cubicBezTo>
                    <a:cubicBezTo>
                      <a:pt x="3539" y="1954"/>
                      <a:pt x="2696" y="1864"/>
                      <a:pt x="1860" y="1720"/>
                    </a:cubicBezTo>
                    <a:cubicBezTo>
                      <a:pt x="1205" y="1458"/>
                      <a:pt x="582" y="1126"/>
                      <a:pt x="0" y="72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566" name="Google Shape;4566;p25"/>
              <p:cNvSpPr/>
              <p:nvPr/>
            </p:nvSpPr>
            <p:spPr>
              <a:xfrm>
                <a:off x="2444227" y="1283658"/>
                <a:ext cx="41799" cy="83990"/>
              </a:xfrm>
              <a:custGeom>
                <a:rect b="b" l="l" r="r" t="t"/>
                <a:pathLst>
                  <a:path extrusionOk="0" h="83990" w="41799">
                    <a:moveTo>
                      <a:pt x="39990" y="2018"/>
                    </a:moveTo>
                    <a:cubicBezTo>
                      <a:pt x="39990" y="4220"/>
                      <a:pt x="39990" y="6317"/>
                      <a:pt x="39990" y="8423"/>
                    </a:cubicBezTo>
                    <a:cubicBezTo>
                      <a:pt x="39990" y="10177"/>
                      <a:pt x="39893" y="11932"/>
                      <a:pt x="39823" y="13757"/>
                    </a:cubicBezTo>
                    <a:cubicBezTo>
                      <a:pt x="39849" y="14262"/>
                      <a:pt x="39762" y="14766"/>
                      <a:pt x="39586" y="15240"/>
                    </a:cubicBezTo>
                    <a:cubicBezTo>
                      <a:pt x="39314" y="15775"/>
                      <a:pt x="38893" y="16494"/>
                      <a:pt x="38411" y="16608"/>
                    </a:cubicBezTo>
                    <a:cubicBezTo>
                      <a:pt x="37533" y="16819"/>
                      <a:pt x="37138" y="16038"/>
                      <a:pt x="36980" y="15213"/>
                    </a:cubicBezTo>
                    <a:cubicBezTo>
                      <a:pt x="36726" y="13889"/>
                      <a:pt x="36472" y="12581"/>
                      <a:pt x="36156" y="11248"/>
                    </a:cubicBezTo>
                    <a:cubicBezTo>
                      <a:pt x="35708" y="9403"/>
                      <a:pt x="34401" y="7885"/>
                      <a:pt x="32646" y="7159"/>
                    </a:cubicBezTo>
                    <a:cubicBezTo>
                      <a:pt x="29137" y="5466"/>
                      <a:pt x="25434" y="4422"/>
                      <a:pt x="21600" y="4878"/>
                    </a:cubicBezTo>
                    <a:cubicBezTo>
                      <a:pt x="18626" y="5229"/>
                      <a:pt x="15459" y="5913"/>
                      <a:pt x="13485" y="8528"/>
                    </a:cubicBezTo>
                    <a:cubicBezTo>
                      <a:pt x="11958" y="10427"/>
                      <a:pt x="10932" y="12681"/>
                      <a:pt x="10502" y="15082"/>
                    </a:cubicBezTo>
                    <a:cubicBezTo>
                      <a:pt x="10125" y="17573"/>
                      <a:pt x="10879" y="19907"/>
                      <a:pt x="11827" y="22215"/>
                    </a:cubicBezTo>
                    <a:cubicBezTo>
                      <a:pt x="13397" y="26031"/>
                      <a:pt x="16810" y="28110"/>
                      <a:pt x="19644" y="30707"/>
                    </a:cubicBezTo>
                    <a:cubicBezTo>
                      <a:pt x="22688" y="33489"/>
                      <a:pt x="26092" y="35893"/>
                      <a:pt x="29137" y="38683"/>
                    </a:cubicBezTo>
                    <a:cubicBezTo>
                      <a:pt x="32085" y="41207"/>
                      <a:pt x="34787" y="44016"/>
                      <a:pt x="37182" y="47070"/>
                    </a:cubicBezTo>
                    <a:cubicBezTo>
                      <a:pt x="40727" y="51754"/>
                      <a:pt x="42323" y="57625"/>
                      <a:pt x="41648" y="63459"/>
                    </a:cubicBezTo>
                    <a:cubicBezTo>
                      <a:pt x="41367" y="67006"/>
                      <a:pt x="40209" y="70428"/>
                      <a:pt x="38261" y="73408"/>
                    </a:cubicBezTo>
                    <a:cubicBezTo>
                      <a:pt x="35726" y="77226"/>
                      <a:pt x="32120" y="80206"/>
                      <a:pt x="27891" y="81971"/>
                    </a:cubicBezTo>
                    <a:cubicBezTo>
                      <a:pt x="22627" y="84208"/>
                      <a:pt x="17179" y="84261"/>
                      <a:pt x="11642" y="83673"/>
                    </a:cubicBezTo>
                    <a:cubicBezTo>
                      <a:pt x="8844" y="83508"/>
                      <a:pt x="6106" y="82815"/>
                      <a:pt x="3571" y="81629"/>
                    </a:cubicBezTo>
                    <a:cubicBezTo>
                      <a:pt x="2448" y="81059"/>
                      <a:pt x="1369" y="80401"/>
                      <a:pt x="0" y="79629"/>
                    </a:cubicBezTo>
                    <a:cubicBezTo>
                      <a:pt x="167" y="76812"/>
                      <a:pt x="369" y="73961"/>
                      <a:pt x="491" y="71110"/>
                    </a:cubicBezTo>
                    <a:cubicBezTo>
                      <a:pt x="579" y="69276"/>
                      <a:pt x="535" y="67433"/>
                      <a:pt x="597" y="65600"/>
                    </a:cubicBezTo>
                    <a:cubicBezTo>
                      <a:pt x="605" y="65076"/>
                      <a:pt x="746" y="64562"/>
                      <a:pt x="1009" y="64108"/>
                    </a:cubicBezTo>
                    <a:cubicBezTo>
                      <a:pt x="1228" y="63760"/>
                      <a:pt x="1597" y="63536"/>
                      <a:pt x="2009" y="63503"/>
                    </a:cubicBezTo>
                    <a:cubicBezTo>
                      <a:pt x="2492" y="63577"/>
                      <a:pt x="2913" y="63869"/>
                      <a:pt x="3150" y="64292"/>
                    </a:cubicBezTo>
                    <a:cubicBezTo>
                      <a:pt x="3439" y="65263"/>
                      <a:pt x="3597" y="66265"/>
                      <a:pt x="3641" y="67276"/>
                    </a:cubicBezTo>
                    <a:cubicBezTo>
                      <a:pt x="3799" y="69656"/>
                      <a:pt x="4606" y="71947"/>
                      <a:pt x="5975" y="73900"/>
                    </a:cubicBezTo>
                    <a:cubicBezTo>
                      <a:pt x="6545" y="74613"/>
                      <a:pt x="7238" y="75227"/>
                      <a:pt x="8010" y="75716"/>
                    </a:cubicBezTo>
                    <a:cubicBezTo>
                      <a:pt x="8475" y="76075"/>
                      <a:pt x="9046" y="76286"/>
                      <a:pt x="9546" y="76593"/>
                    </a:cubicBezTo>
                    <a:cubicBezTo>
                      <a:pt x="14748" y="79892"/>
                      <a:pt x="20223" y="79550"/>
                      <a:pt x="25628" y="77470"/>
                    </a:cubicBezTo>
                    <a:cubicBezTo>
                      <a:pt x="30655" y="75496"/>
                      <a:pt x="33225" y="70759"/>
                      <a:pt x="33243" y="65380"/>
                    </a:cubicBezTo>
                    <a:cubicBezTo>
                      <a:pt x="33243" y="59239"/>
                      <a:pt x="30409" y="54782"/>
                      <a:pt x="26031" y="50974"/>
                    </a:cubicBezTo>
                    <a:cubicBezTo>
                      <a:pt x="23873" y="49088"/>
                      <a:pt x="21732" y="47184"/>
                      <a:pt x="19539" y="45324"/>
                    </a:cubicBezTo>
                    <a:cubicBezTo>
                      <a:pt x="17933" y="43964"/>
                      <a:pt x="16126" y="42806"/>
                      <a:pt x="14643" y="41323"/>
                    </a:cubicBezTo>
                    <a:cubicBezTo>
                      <a:pt x="11555" y="38244"/>
                      <a:pt x="8352" y="35182"/>
                      <a:pt x="6054" y="31444"/>
                    </a:cubicBezTo>
                    <a:cubicBezTo>
                      <a:pt x="2360" y="25391"/>
                      <a:pt x="1465" y="18881"/>
                      <a:pt x="4097" y="12301"/>
                    </a:cubicBezTo>
                    <a:cubicBezTo>
                      <a:pt x="6273" y="6641"/>
                      <a:pt x="11160" y="2463"/>
                      <a:pt x="17091" y="1193"/>
                    </a:cubicBezTo>
                    <a:cubicBezTo>
                      <a:pt x="19012" y="572"/>
                      <a:pt x="21004" y="171"/>
                      <a:pt x="23022" y="0"/>
                    </a:cubicBezTo>
                    <a:cubicBezTo>
                      <a:pt x="25961" y="52"/>
                      <a:pt x="28891" y="295"/>
                      <a:pt x="31795" y="728"/>
                    </a:cubicBezTo>
                    <a:cubicBezTo>
                      <a:pt x="34410" y="1044"/>
                      <a:pt x="36980" y="1535"/>
                      <a:pt x="39990" y="201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567" name="Google Shape;4567;p25"/>
              <p:cNvSpPr/>
              <p:nvPr/>
            </p:nvSpPr>
            <p:spPr>
              <a:xfrm>
                <a:off x="2150850" y="1302667"/>
                <a:ext cx="30400" cy="89494"/>
              </a:xfrm>
              <a:custGeom>
                <a:rect b="b" l="l" r="r" t="t"/>
                <a:pathLst>
                  <a:path extrusionOk="0" h="89494" w="30400">
                    <a:moveTo>
                      <a:pt x="0" y="960"/>
                    </a:moveTo>
                    <a:cubicBezTo>
                      <a:pt x="1395" y="-189"/>
                      <a:pt x="2869" y="-40"/>
                      <a:pt x="4273" y="83"/>
                    </a:cubicBezTo>
                    <a:cubicBezTo>
                      <a:pt x="10697" y="588"/>
                      <a:pt x="17150" y="588"/>
                      <a:pt x="23574" y="83"/>
                    </a:cubicBezTo>
                    <a:cubicBezTo>
                      <a:pt x="24585" y="14"/>
                      <a:pt x="25600" y="82"/>
                      <a:pt x="26593" y="284"/>
                    </a:cubicBezTo>
                    <a:cubicBezTo>
                      <a:pt x="26943" y="355"/>
                      <a:pt x="27303" y="890"/>
                      <a:pt x="27470" y="1285"/>
                    </a:cubicBezTo>
                    <a:cubicBezTo>
                      <a:pt x="27523" y="1425"/>
                      <a:pt x="26996" y="1943"/>
                      <a:pt x="26663" y="2022"/>
                    </a:cubicBezTo>
                    <a:cubicBezTo>
                      <a:pt x="25847" y="2232"/>
                      <a:pt x="24996" y="2276"/>
                      <a:pt x="24162" y="2416"/>
                    </a:cubicBezTo>
                    <a:cubicBezTo>
                      <a:pt x="21258" y="2899"/>
                      <a:pt x="20276" y="3855"/>
                      <a:pt x="19776" y="6803"/>
                    </a:cubicBezTo>
                    <a:cubicBezTo>
                      <a:pt x="19496" y="8382"/>
                      <a:pt x="19337" y="9981"/>
                      <a:pt x="19302" y="11585"/>
                    </a:cubicBezTo>
                    <a:cubicBezTo>
                      <a:pt x="19153" y="25807"/>
                      <a:pt x="18977" y="40020"/>
                      <a:pt x="18968" y="54242"/>
                    </a:cubicBezTo>
                    <a:cubicBezTo>
                      <a:pt x="18968" y="61927"/>
                      <a:pt x="19232" y="69604"/>
                      <a:pt x="19486" y="77281"/>
                    </a:cubicBezTo>
                    <a:cubicBezTo>
                      <a:pt x="19618" y="79304"/>
                      <a:pt x="19912" y="81314"/>
                      <a:pt x="20363" y="83291"/>
                    </a:cubicBezTo>
                    <a:cubicBezTo>
                      <a:pt x="20872" y="85844"/>
                      <a:pt x="22478" y="87151"/>
                      <a:pt x="25127" y="87388"/>
                    </a:cubicBezTo>
                    <a:cubicBezTo>
                      <a:pt x="26724" y="87537"/>
                      <a:pt x="28321" y="87713"/>
                      <a:pt x="29918" y="87888"/>
                    </a:cubicBezTo>
                    <a:cubicBezTo>
                      <a:pt x="30067" y="87888"/>
                      <a:pt x="30207" y="88046"/>
                      <a:pt x="30400" y="88151"/>
                    </a:cubicBezTo>
                    <a:cubicBezTo>
                      <a:pt x="30400" y="89143"/>
                      <a:pt x="29716" y="89397"/>
                      <a:pt x="28918" y="89424"/>
                    </a:cubicBezTo>
                    <a:cubicBezTo>
                      <a:pt x="27645" y="89467"/>
                      <a:pt x="26373" y="89424"/>
                      <a:pt x="25101" y="89424"/>
                    </a:cubicBezTo>
                    <a:cubicBezTo>
                      <a:pt x="17722" y="89424"/>
                      <a:pt x="10353" y="89424"/>
                      <a:pt x="2983" y="89424"/>
                    </a:cubicBezTo>
                    <a:cubicBezTo>
                      <a:pt x="2106" y="89424"/>
                      <a:pt x="1079" y="89845"/>
                      <a:pt x="500" y="88634"/>
                    </a:cubicBezTo>
                    <a:cubicBezTo>
                      <a:pt x="1123" y="87362"/>
                      <a:pt x="2413" y="87757"/>
                      <a:pt x="3387" y="87555"/>
                    </a:cubicBezTo>
                    <a:cubicBezTo>
                      <a:pt x="6405" y="86976"/>
                      <a:pt x="6896" y="86405"/>
                      <a:pt x="7668" y="83440"/>
                    </a:cubicBezTo>
                    <a:cubicBezTo>
                      <a:pt x="8738" y="79106"/>
                      <a:pt x="8668" y="74666"/>
                      <a:pt x="8686" y="70280"/>
                    </a:cubicBezTo>
                    <a:cubicBezTo>
                      <a:pt x="8774" y="52031"/>
                      <a:pt x="8738" y="33782"/>
                      <a:pt x="8686" y="15533"/>
                    </a:cubicBezTo>
                    <a:cubicBezTo>
                      <a:pt x="8686" y="12752"/>
                      <a:pt x="8458" y="9962"/>
                      <a:pt x="8238" y="7189"/>
                    </a:cubicBezTo>
                    <a:cubicBezTo>
                      <a:pt x="7975" y="3785"/>
                      <a:pt x="6720" y="2802"/>
                      <a:pt x="2702" y="2109"/>
                    </a:cubicBezTo>
                    <a:cubicBezTo>
                      <a:pt x="1132" y="1829"/>
                      <a:pt x="1114" y="1934"/>
                      <a:pt x="0" y="96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568" name="Google Shape;4568;p25"/>
              <p:cNvSpPr/>
              <p:nvPr/>
            </p:nvSpPr>
            <p:spPr>
              <a:xfrm>
                <a:off x="2500238" y="1302630"/>
                <a:ext cx="30180" cy="89475"/>
              </a:xfrm>
              <a:custGeom>
                <a:rect b="b" l="l" r="r" t="t"/>
                <a:pathLst>
                  <a:path extrusionOk="0" h="89475" w="30180">
                    <a:moveTo>
                      <a:pt x="30181" y="88284"/>
                    </a:moveTo>
                    <a:cubicBezTo>
                      <a:pt x="29593" y="89723"/>
                      <a:pt x="28470" y="89460"/>
                      <a:pt x="27549" y="89451"/>
                    </a:cubicBezTo>
                    <a:cubicBezTo>
                      <a:pt x="22039" y="89399"/>
                      <a:pt x="16529" y="89276"/>
                      <a:pt x="11020" y="89258"/>
                    </a:cubicBezTo>
                    <a:cubicBezTo>
                      <a:pt x="8142" y="89258"/>
                      <a:pt x="5264" y="89399"/>
                      <a:pt x="2386" y="89451"/>
                    </a:cubicBezTo>
                    <a:cubicBezTo>
                      <a:pt x="1570" y="89451"/>
                      <a:pt x="632" y="89662"/>
                      <a:pt x="272" y="88153"/>
                    </a:cubicBezTo>
                    <a:cubicBezTo>
                      <a:pt x="1325" y="87803"/>
                      <a:pt x="2422" y="87579"/>
                      <a:pt x="3527" y="87486"/>
                    </a:cubicBezTo>
                    <a:cubicBezTo>
                      <a:pt x="5861" y="87574"/>
                      <a:pt x="6747" y="86021"/>
                      <a:pt x="7186" y="84293"/>
                    </a:cubicBezTo>
                    <a:cubicBezTo>
                      <a:pt x="7835" y="82007"/>
                      <a:pt x="8203" y="79650"/>
                      <a:pt x="8273" y="77274"/>
                    </a:cubicBezTo>
                    <a:cubicBezTo>
                      <a:pt x="8414" y="56492"/>
                      <a:pt x="8484" y="35705"/>
                      <a:pt x="8475" y="14911"/>
                    </a:cubicBezTo>
                    <a:cubicBezTo>
                      <a:pt x="8475" y="12385"/>
                      <a:pt x="8238" y="9849"/>
                      <a:pt x="8054" y="7322"/>
                    </a:cubicBezTo>
                    <a:cubicBezTo>
                      <a:pt x="7808" y="4041"/>
                      <a:pt x="6598" y="2716"/>
                      <a:pt x="2378" y="2111"/>
                    </a:cubicBezTo>
                    <a:cubicBezTo>
                      <a:pt x="1430" y="1979"/>
                      <a:pt x="228" y="2392"/>
                      <a:pt x="0" y="777"/>
                    </a:cubicBezTo>
                    <a:cubicBezTo>
                      <a:pt x="1290" y="-302"/>
                      <a:pt x="2851" y="40"/>
                      <a:pt x="4317" y="93"/>
                    </a:cubicBezTo>
                    <a:cubicBezTo>
                      <a:pt x="7107" y="189"/>
                      <a:pt x="9888" y="514"/>
                      <a:pt x="12678" y="505"/>
                    </a:cubicBezTo>
                    <a:cubicBezTo>
                      <a:pt x="16056" y="505"/>
                      <a:pt x="19442" y="224"/>
                      <a:pt x="22820" y="102"/>
                    </a:cubicBezTo>
                    <a:cubicBezTo>
                      <a:pt x="24233" y="49"/>
                      <a:pt x="25680" y="-258"/>
                      <a:pt x="26987" y="584"/>
                    </a:cubicBezTo>
                    <a:cubicBezTo>
                      <a:pt x="27154" y="1462"/>
                      <a:pt x="26838" y="1944"/>
                      <a:pt x="26014" y="2093"/>
                    </a:cubicBezTo>
                    <a:cubicBezTo>
                      <a:pt x="24934" y="2277"/>
                      <a:pt x="23864" y="2567"/>
                      <a:pt x="22785" y="2716"/>
                    </a:cubicBezTo>
                    <a:cubicBezTo>
                      <a:pt x="20416" y="3032"/>
                      <a:pt x="19600" y="4681"/>
                      <a:pt x="19214" y="6726"/>
                    </a:cubicBezTo>
                    <a:cubicBezTo>
                      <a:pt x="19126" y="7227"/>
                      <a:pt x="19074" y="7734"/>
                      <a:pt x="19056" y="8243"/>
                    </a:cubicBezTo>
                    <a:cubicBezTo>
                      <a:pt x="18925" y="11753"/>
                      <a:pt x="18714" y="15350"/>
                      <a:pt x="18705" y="18903"/>
                    </a:cubicBezTo>
                    <a:cubicBezTo>
                      <a:pt x="18705" y="35705"/>
                      <a:pt x="18618" y="52506"/>
                      <a:pt x="18705" y="69307"/>
                    </a:cubicBezTo>
                    <a:cubicBezTo>
                      <a:pt x="18793" y="73710"/>
                      <a:pt x="19135" y="78104"/>
                      <a:pt x="19723" y="82468"/>
                    </a:cubicBezTo>
                    <a:cubicBezTo>
                      <a:pt x="20118" y="85679"/>
                      <a:pt x="21697" y="87240"/>
                      <a:pt x="25628" y="87433"/>
                    </a:cubicBezTo>
                    <a:cubicBezTo>
                      <a:pt x="26979" y="87504"/>
                      <a:pt x="28312" y="87749"/>
                      <a:pt x="29655" y="87925"/>
                    </a:cubicBezTo>
                    <a:cubicBezTo>
                      <a:pt x="29777" y="87934"/>
                      <a:pt x="29900" y="88127"/>
                      <a:pt x="30181" y="8828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569" name="Google Shape;4569;p25"/>
              <p:cNvSpPr/>
              <p:nvPr/>
            </p:nvSpPr>
            <p:spPr>
              <a:xfrm>
                <a:off x="2676726" y="1445109"/>
                <a:ext cx="30108" cy="89432"/>
              </a:xfrm>
              <a:custGeom>
                <a:rect b="b" l="l" r="r" t="t"/>
                <a:pathLst>
                  <a:path extrusionOk="0" h="89432" w="30108">
                    <a:moveTo>
                      <a:pt x="27531" y="535"/>
                    </a:moveTo>
                    <a:cubicBezTo>
                      <a:pt x="27286" y="1860"/>
                      <a:pt x="26286" y="1720"/>
                      <a:pt x="25505" y="1904"/>
                    </a:cubicBezTo>
                    <a:cubicBezTo>
                      <a:pt x="24724" y="2088"/>
                      <a:pt x="24004" y="2132"/>
                      <a:pt x="23294" y="2360"/>
                    </a:cubicBezTo>
                    <a:cubicBezTo>
                      <a:pt x="20153" y="3387"/>
                      <a:pt x="19214" y="5869"/>
                      <a:pt x="19135" y="8861"/>
                    </a:cubicBezTo>
                    <a:cubicBezTo>
                      <a:pt x="19021" y="13415"/>
                      <a:pt x="18854" y="17977"/>
                      <a:pt x="18846" y="22530"/>
                    </a:cubicBezTo>
                    <a:cubicBezTo>
                      <a:pt x="18846" y="36200"/>
                      <a:pt x="18767" y="49878"/>
                      <a:pt x="18846" y="63547"/>
                    </a:cubicBezTo>
                    <a:cubicBezTo>
                      <a:pt x="18846" y="69021"/>
                      <a:pt x="19161" y="74505"/>
                      <a:pt x="19539" y="79980"/>
                    </a:cubicBezTo>
                    <a:cubicBezTo>
                      <a:pt x="19776" y="81655"/>
                      <a:pt x="20276" y="83282"/>
                      <a:pt x="21030" y="84796"/>
                    </a:cubicBezTo>
                    <a:cubicBezTo>
                      <a:pt x="21592" y="85975"/>
                      <a:pt x="22741" y="86766"/>
                      <a:pt x="24039" y="86876"/>
                    </a:cubicBezTo>
                    <a:lnTo>
                      <a:pt x="29970" y="87753"/>
                    </a:lnTo>
                    <a:cubicBezTo>
                      <a:pt x="30330" y="88718"/>
                      <a:pt x="29970" y="89227"/>
                      <a:pt x="29093" y="89297"/>
                    </a:cubicBezTo>
                    <a:cubicBezTo>
                      <a:pt x="27926" y="89430"/>
                      <a:pt x="26750" y="89466"/>
                      <a:pt x="25584" y="89402"/>
                    </a:cubicBezTo>
                    <a:cubicBezTo>
                      <a:pt x="18661" y="88836"/>
                      <a:pt x="11695" y="88836"/>
                      <a:pt x="4773" y="89402"/>
                    </a:cubicBezTo>
                    <a:cubicBezTo>
                      <a:pt x="3676" y="89471"/>
                      <a:pt x="2571" y="89385"/>
                      <a:pt x="1500" y="89148"/>
                    </a:cubicBezTo>
                    <a:cubicBezTo>
                      <a:pt x="1079" y="89069"/>
                      <a:pt x="755" y="88507"/>
                      <a:pt x="105" y="87911"/>
                    </a:cubicBezTo>
                    <a:cubicBezTo>
                      <a:pt x="1799" y="87577"/>
                      <a:pt x="3027" y="87332"/>
                      <a:pt x="4255" y="87112"/>
                    </a:cubicBezTo>
                    <a:cubicBezTo>
                      <a:pt x="5808" y="86857"/>
                      <a:pt x="7054" y="85705"/>
                      <a:pt x="7431" y="84182"/>
                    </a:cubicBezTo>
                    <a:cubicBezTo>
                      <a:pt x="7870" y="82900"/>
                      <a:pt x="8142" y="81568"/>
                      <a:pt x="8238" y="80216"/>
                    </a:cubicBezTo>
                    <a:cubicBezTo>
                      <a:pt x="8484" y="74891"/>
                      <a:pt x="8739" y="69565"/>
                      <a:pt x="8765" y="64240"/>
                    </a:cubicBezTo>
                    <a:cubicBezTo>
                      <a:pt x="8826" y="48105"/>
                      <a:pt x="8765" y="31971"/>
                      <a:pt x="8765" y="15836"/>
                    </a:cubicBezTo>
                    <a:cubicBezTo>
                      <a:pt x="8809" y="13039"/>
                      <a:pt x="8703" y="10242"/>
                      <a:pt x="8431" y="7458"/>
                    </a:cubicBezTo>
                    <a:cubicBezTo>
                      <a:pt x="7966" y="3527"/>
                      <a:pt x="6238" y="2071"/>
                      <a:pt x="2290" y="1781"/>
                    </a:cubicBezTo>
                    <a:cubicBezTo>
                      <a:pt x="965" y="1685"/>
                      <a:pt x="965" y="1685"/>
                      <a:pt x="0" y="518"/>
                    </a:cubicBezTo>
                    <a:cubicBezTo>
                      <a:pt x="421" y="271"/>
                      <a:pt x="886" y="97"/>
                      <a:pt x="1369" y="0"/>
                    </a:cubicBezTo>
                    <a:cubicBezTo>
                      <a:pt x="3492" y="0"/>
                      <a:pt x="5615" y="0"/>
                      <a:pt x="7730" y="0"/>
                    </a:cubicBezTo>
                    <a:lnTo>
                      <a:pt x="20425" y="0"/>
                    </a:lnTo>
                    <a:cubicBezTo>
                      <a:pt x="22381" y="0"/>
                      <a:pt x="24329" y="0"/>
                      <a:pt x="26286" y="0"/>
                    </a:cubicBezTo>
                    <a:cubicBezTo>
                      <a:pt x="26733" y="99"/>
                      <a:pt x="27154" y="281"/>
                      <a:pt x="27531" y="53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570" name="Google Shape;4570;p25"/>
              <p:cNvSpPr/>
              <p:nvPr/>
            </p:nvSpPr>
            <p:spPr>
              <a:xfrm>
                <a:off x="2396886" y="1422409"/>
                <a:ext cx="28873" cy="13706"/>
              </a:xfrm>
              <a:custGeom>
                <a:rect b="b" l="l" r="r" t="t"/>
                <a:pathLst>
                  <a:path extrusionOk="0" h="13706" w="28873">
                    <a:moveTo>
                      <a:pt x="44" y="3258"/>
                    </a:moveTo>
                    <a:cubicBezTo>
                      <a:pt x="756" y="2860"/>
                      <a:pt x="1495" y="2511"/>
                      <a:pt x="2255" y="2214"/>
                    </a:cubicBezTo>
                    <a:cubicBezTo>
                      <a:pt x="4510" y="1503"/>
                      <a:pt x="6808" y="933"/>
                      <a:pt x="9046" y="169"/>
                    </a:cubicBezTo>
                    <a:cubicBezTo>
                      <a:pt x="9901" y="-182"/>
                      <a:pt x="10884" y="24"/>
                      <a:pt x="11528" y="687"/>
                    </a:cubicBezTo>
                    <a:cubicBezTo>
                      <a:pt x="13871" y="2573"/>
                      <a:pt x="16310" y="4354"/>
                      <a:pt x="18758" y="6100"/>
                    </a:cubicBezTo>
                    <a:cubicBezTo>
                      <a:pt x="21635" y="8153"/>
                      <a:pt x="24575" y="10136"/>
                      <a:pt x="27479" y="12171"/>
                    </a:cubicBezTo>
                    <a:cubicBezTo>
                      <a:pt x="27986" y="12643"/>
                      <a:pt x="28453" y="13157"/>
                      <a:pt x="28874" y="13707"/>
                    </a:cubicBezTo>
                    <a:cubicBezTo>
                      <a:pt x="27820" y="13675"/>
                      <a:pt x="26771" y="13566"/>
                      <a:pt x="25733" y="13382"/>
                    </a:cubicBezTo>
                    <a:cubicBezTo>
                      <a:pt x="22153" y="12382"/>
                      <a:pt x="18574" y="11382"/>
                      <a:pt x="15047" y="10215"/>
                    </a:cubicBezTo>
                    <a:cubicBezTo>
                      <a:pt x="13292" y="9636"/>
                      <a:pt x="11730" y="8592"/>
                      <a:pt x="10019" y="7925"/>
                    </a:cubicBezTo>
                    <a:cubicBezTo>
                      <a:pt x="7650" y="7048"/>
                      <a:pt x="5211" y="6302"/>
                      <a:pt x="2834" y="5416"/>
                    </a:cubicBezTo>
                    <a:cubicBezTo>
                      <a:pt x="1859" y="4981"/>
                      <a:pt x="912" y="4486"/>
                      <a:pt x="0" y="3933"/>
                    </a:cubicBezTo>
                    <a:cubicBezTo>
                      <a:pt x="18" y="3705"/>
                      <a:pt x="26" y="3442"/>
                      <a:pt x="44" y="325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sp>
            <p:nvSpPr>
              <p:cNvPr id="4571" name="Google Shape;4571;p25"/>
              <p:cNvSpPr/>
              <p:nvPr/>
            </p:nvSpPr>
            <p:spPr>
              <a:xfrm>
                <a:off x="2005165" y="1462129"/>
                <a:ext cx="33591" cy="57667"/>
              </a:xfrm>
              <a:custGeom>
                <a:rect b="b" l="l" r="r" t="t"/>
                <a:pathLst>
                  <a:path extrusionOk="0" h="57667" w="33591">
                    <a:moveTo>
                      <a:pt x="28909" y="33848"/>
                    </a:moveTo>
                    <a:cubicBezTo>
                      <a:pt x="28571" y="33208"/>
                      <a:pt x="28326" y="32523"/>
                      <a:pt x="28181" y="31813"/>
                    </a:cubicBezTo>
                    <a:cubicBezTo>
                      <a:pt x="28049" y="30058"/>
                      <a:pt x="26882" y="29365"/>
                      <a:pt x="25417" y="28926"/>
                    </a:cubicBezTo>
                    <a:cubicBezTo>
                      <a:pt x="25261" y="28857"/>
                      <a:pt x="25095" y="28812"/>
                      <a:pt x="24926" y="28795"/>
                    </a:cubicBezTo>
                    <a:cubicBezTo>
                      <a:pt x="21065" y="28602"/>
                      <a:pt x="17196" y="28426"/>
                      <a:pt x="13239" y="28242"/>
                    </a:cubicBezTo>
                    <a:cubicBezTo>
                      <a:pt x="13096" y="28818"/>
                      <a:pt x="12997" y="29405"/>
                      <a:pt x="12941" y="29997"/>
                    </a:cubicBezTo>
                    <a:cubicBezTo>
                      <a:pt x="12941" y="35770"/>
                      <a:pt x="12941" y="41543"/>
                      <a:pt x="12941" y="47316"/>
                    </a:cubicBezTo>
                    <a:cubicBezTo>
                      <a:pt x="12941" y="51150"/>
                      <a:pt x="14696" y="53799"/>
                      <a:pt x="17547" y="54273"/>
                    </a:cubicBezTo>
                    <a:cubicBezTo>
                      <a:pt x="18961" y="54537"/>
                      <a:pt x="20400" y="54640"/>
                      <a:pt x="21837" y="54580"/>
                    </a:cubicBezTo>
                    <a:cubicBezTo>
                      <a:pt x="23944" y="54442"/>
                      <a:pt x="26042" y="54184"/>
                      <a:pt x="28119" y="53808"/>
                    </a:cubicBezTo>
                    <a:cubicBezTo>
                      <a:pt x="29771" y="53597"/>
                      <a:pt x="31115" y="52378"/>
                      <a:pt x="31488" y="50755"/>
                    </a:cubicBezTo>
                    <a:cubicBezTo>
                      <a:pt x="31822" y="49553"/>
                      <a:pt x="32366" y="48412"/>
                      <a:pt x="32997" y="46658"/>
                    </a:cubicBezTo>
                    <a:cubicBezTo>
                      <a:pt x="33339" y="47632"/>
                      <a:pt x="33638" y="48044"/>
                      <a:pt x="33585" y="48412"/>
                    </a:cubicBezTo>
                    <a:cubicBezTo>
                      <a:pt x="33275" y="50670"/>
                      <a:pt x="32916" y="52919"/>
                      <a:pt x="32506" y="55159"/>
                    </a:cubicBezTo>
                    <a:cubicBezTo>
                      <a:pt x="32190" y="56914"/>
                      <a:pt x="31436" y="57546"/>
                      <a:pt x="29505" y="57625"/>
                    </a:cubicBezTo>
                    <a:cubicBezTo>
                      <a:pt x="27215" y="57721"/>
                      <a:pt x="24917" y="57625"/>
                      <a:pt x="22627" y="57625"/>
                    </a:cubicBezTo>
                    <a:cubicBezTo>
                      <a:pt x="17135" y="57554"/>
                      <a:pt x="11634" y="57484"/>
                      <a:pt x="6133" y="57353"/>
                    </a:cubicBezTo>
                    <a:cubicBezTo>
                      <a:pt x="4597" y="57353"/>
                      <a:pt x="2983" y="57774"/>
                      <a:pt x="1009" y="56668"/>
                    </a:cubicBezTo>
                    <a:cubicBezTo>
                      <a:pt x="1726" y="56388"/>
                      <a:pt x="2465" y="56171"/>
                      <a:pt x="3220" y="56019"/>
                    </a:cubicBezTo>
                    <a:cubicBezTo>
                      <a:pt x="4469" y="56030"/>
                      <a:pt x="5505" y="55056"/>
                      <a:pt x="5571" y="53808"/>
                    </a:cubicBezTo>
                    <a:cubicBezTo>
                      <a:pt x="5946" y="51992"/>
                      <a:pt x="6186" y="50150"/>
                      <a:pt x="6291" y="48298"/>
                    </a:cubicBezTo>
                    <a:cubicBezTo>
                      <a:pt x="6405" y="34401"/>
                      <a:pt x="6431" y="20504"/>
                      <a:pt x="6466" y="6606"/>
                    </a:cubicBezTo>
                    <a:cubicBezTo>
                      <a:pt x="6466" y="2974"/>
                      <a:pt x="5089" y="2167"/>
                      <a:pt x="2553" y="1667"/>
                    </a:cubicBezTo>
                    <a:cubicBezTo>
                      <a:pt x="1772" y="1509"/>
                      <a:pt x="1026" y="1211"/>
                      <a:pt x="0" y="895"/>
                    </a:cubicBezTo>
                    <a:cubicBezTo>
                      <a:pt x="956" y="-219"/>
                      <a:pt x="1939" y="105"/>
                      <a:pt x="2772" y="114"/>
                    </a:cubicBezTo>
                    <a:cubicBezTo>
                      <a:pt x="8914" y="114"/>
                      <a:pt x="14985" y="290"/>
                      <a:pt x="21092" y="298"/>
                    </a:cubicBezTo>
                    <a:cubicBezTo>
                      <a:pt x="24469" y="298"/>
                      <a:pt x="27847" y="114"/>
                      <a:pt x="31532" y="0"/>
                    </a:cubicBezTo>
                    <a:cubicBezTo>
                      <a:pt x="31295" y="2930"/>
                      <a:pt x="31041" y="6054"/>
                      <a:pt x="30769" y="9493"/>
                    </a:cubicBezTo>
                    <a:cubicBezTo>
                      <a:pt x="29852" y="9045"/>
                      <a:pt x="29295" y="8090"/>
                      <a:pt x="29356" y="7071"/>
                    </a:cubicBezTo>
                    <a:cubicBezTo>
                      <a:pt x="29310" y="5369"/>
                      <a:pt x="27936" y="4002"/>
                      <a:pt x="26233" y="3966"/>
                    </a:cubicBezTo>
                    <a:cubicBezTo>
                      <a:pt x="21943" y="3641"/>
                      <a:pt x="17644" y="3492"/>
                      <a:pt x="13213" y="3264"/>
                    </a:cubicBezTo>
                    <a:cubicBezTo>
                      <a:pt x="13082" y="3916"/>
                      <a:pt x="12991" y="4575"/>
                      <a:pt x="12941" y="5238"/>
                    </a:cubicBezTo>
                    <a:cubicBezTo>
                      <a:pt x="12941" y="11011"/>
                      <a:pt x="12941" y="16784"/>
                      <a:pt x="12941" y="22557"/>
                    </a:cubicBezTo>
                    <a:cubicBezTo>
                      <a:pt x="12941" y="25189"/>
                      <a:pt x="13116" y="25426"/>
                      <a:pt x="15871" y="25382"/>
                    </a:cubicBezTo>
                    <a:cubicBezTo>
                      <a:pt x="19091" y="25338"/>
                      <a:pt x="22320" y="25312"/>
                      <a:pt x="25522" y="25031"/>
                    </a:cubicBezTo>
                    <a:cubicBezTo>
                      <a:pt x="27236" y="24729"/>
                      <a:pt x="28920" y="24283"/>
                      <a:pt x="30558" y="23697"/>
                    </a:cubicBezTo>
                    <a:cubicBezTo>
                      <a:pt x="30277" y="26996"/>
                      <a:pt x="29997" y="30427"/>
                      <a:pt x="29681" y="3385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dk1"/>
                  </a:solidFill>
                  <a:latin typeface="Corbel"/>
                  <a:ea typeface="Corbel"/>
                  <a:cs typeface="Corbel"/>
                  <a:sym typeface="Corbel"/>
                </a:endParaRPr>
              </a:p>
            </p:txBody>
          </p:sp>
          <p:grpSp>
            <p:nvGrpSpPr>
              <p:cNvPr id="4572" name="Google Shape;4572;p25"/>
              <p:cNvGrpSpPr/>
              <p:nvPr/>
            </p:nvGrpSpPr>
            <p:grpSpPr>
              <a:xfrm>
                <a:off x="1562620" y="1241607"/>
                <a:ext cx="326155" cy="327481"/>
                <a:chOff x="1562620" y="1241607"/>
                <a:chExt cx="326155" cy="327481"/>
              </a:xfrm>
            </p:grpSpPr>
            <p:sp>
              <p:nvSpPr>
                <p:cNvPr id="4573" name="Google Shape;4573;p25"/>
                <p:cNvSpPr/>
                <p:nvPr/>
              </p:nvSpPr>
              <p:spPr>
                <a:xfrm>
                  <a:off x="1782423" y="1482624"/>
                  <a:ext cx="17169" cy="16208"/>
                </a:xfrm>
                <a:custGeom>
                  <a:rect b="b" l="l" r="r" t="t"/>
                  <a:pathLst>
                    <a:path extrusionOk="0" h="16208" w="17169">
                      <a:moveTo>
                        <a:pt x="15555" y="7010"/>
                      </a:moveTo>
                      <a:cubicBezTo>
                        <a:pt x="14324" y="7019"/>
                        <a:pt x="13144" y="7507"/>
                        <a:pt x="12265" y="8370"/>
                      </a:cubicBezTo>
                      <a:cubicBezTo>
                        <a:pt x="11555" y="8949"/>
                        <a:pt x="10107" y="10028"/>
                        <a:pt x="10011" y="9326"/>
                      </a:cubicBezTo>
                      <a:cubicBezTo>
                        <a:pt x="9914" y="8624"/>
                        <a:pt x="9888" y="8738"/>
                        <a:pt x="10660" y="8247"/>
                      </a:cubicBezTo>
                      <a:cubicBezTo>
                        <a:pt x="11432" y="7756"/>
                        <a:pt x="14354" y="6150"/>
                        <a:pt x="13125" y="4606"/>
                      </a:cubicBezTo>
                      <a:cubicBezTo>
                        <a:pt x="11897" y="3062"/>
                        <a:pt x="10353" y="2667"/>
                        <a:pt x="10493" y="1369"/>
                      </a:cubicBezTo>
                      <a:cubicBezTo>
                        <a:pt x="10634" y="70"/>
                        <a:pt x="10555" y="491"/>
                        <a:pt x="10555" y="491"/>
                      </a:cubicBezTo>
                      <a:cubicBezTo>
                        <a:pt x="10555" y="491"/>
                        <a:pt x="10090" y="895"/>
                        <a:pt x="9677" y="833"/>
                      </a:cubicBezTo>
                      <a:cubicBezTo>
                        <a:pt x="9184" y="627"/>
                        <a:pt x="8725" y="346"/>
                        <a:pt x="8317" y="0"/>
                      </a:cubicBezTo>
                      <a:cubicBezTo>
                        <a:pt x="8308" y="351"/>
                        <a:pt x="8109" y="669"/>
                        <a:pt x="7800" y="833"/>
                      </a:cubicBezTo>
                      <a:cubicBezTo>
                        <a:pt x="7323" y="997"/>
                        <a:pt x="6814" y="1039"/>
                        <a:pt x="6317" y="956"/>
                      </a:cubicBezTo>
                      <a:cubicBezTo>
                        <a:pt x="6580" y="1401"/>
                        <a:pt x="6647" y="1935"/>
                        <a:pt x="6501" y="2430"/>
                      </a:cubicBezTo>
                      <a:cubicBezTo>
                        <a:pt x="6256" y="3176"/>
                        <a:pt x="5150" y="3483"/>
                        <a:pt x="4746" y="4896"/>
                      </a:cubicBezTo>
                      <a:cubicBezTo>
                        <a:pt x="4343" y="6308"/>
                        <a:pt x="4685" y="7361"/>
                        <a:pt x="6878" y="9370"/>
                      </a:cubicBezTo>
                      <a:cubicBezTo>
                        <a:pt x="3641" y="8194"/>
                        <a:pt x="3825" y="8317"/>
                        <a:pt x="2869" y="8317"/>
                      </a:cubicBezTo>
                      <a:cubicBezTo>
                        <a:pt x="1849" y="8284"/>
                        <a:pt x="844" y="8576"/>
                        <a:pt x="0" y="9151"/>
                      </a:cubicBezTo>
                      <a:cubicBezTo>
                        <a:pt x="711" y="10695"/>
                        <a:pt x="877" y="10783"/>
                        <a:pt x="1641" y="11371"/>
                      </a:cubicBezTo>
                      <a:cubicBezTo>
                        <a:pt x="2404" y="11958"/>
                        <a:pt x="2281" y="12415"/>
                        <a:pt x="4869" y="12415"/>
                      </a:cubicBezTo>
                      <a:cubicBezTo>
                        <a:pt x="7457" y="12415"/>
                        <a:pt x="8475" y="10379"/>
                        <a:pt x="9002" y="13555"/>
                      </a:cubicBezTo>
                      <a:cubicBezTo>
                        <a:pt x="9247" y="14915"/>
                        <a:pt x="8230" y="15898"/>
                        <a:pt x="8914" y="16143"/>
                      </a:cubicBezTo>
                      <a:cubicBezTo>
                        <a:pt x="9940" y="16416"/>
                        <a:pt x="10991" y="15806"/>
                        <a:pt x="11264" y="14780"/>
                      </a:cubicBezTo>
                      <a:cubicBezTo>
                        <a:pt x="11325" y="14553"/>
                        <a:pt x="11343" y="14316"/>
                        <a:pt x="11318" y="14082"/>
                      </a:cubicBezTo>
                      <a:cubicBezTo>
                        <a:pt x="11318" y="12143"/>
                        <a:pt x="10791" y="11713"/>
                        <a:pt x="11897" y="11713"/>
                      </a:cubicBezTo>
                      <a:cubicBezTo>
                        <a:pt x="13002" y="11713"/>
                        <a:pt x="13380" y="11028"/>
                        <a:pt x="14152" y="10195"/>
                      </a:cubicBezTo>
                      <a:cubicBezTo>
                        <a:pt x="14924" y="9361"/>
                        <a:pt x="15292" y="9116"/>
                        <a:pt x="16003" y="9054"/>
                      </a:cubicBezTo>
                      <a:cubicBezTo>
                        <a:pt x="16409" y="9013"/>
                        <a:pt x="16818" y="9103"/>
                        <a:pt x="17170" y="9309"/>
                      </a:cubicBezTo>
                      <a:cubicBezTo>
                        <a:pt x="17170" y="9309"/>
                        <a:pt x="17222" y="7010"/>
                        <a:pt x="15555" y="701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574" name="Google Shape;4574;p25"/>
                <p:cNvSpPr/>
                <p:nvPr/>
              </p:nvSpPr>
              <p:spPr>
                <a:xfrm>
                  <a:off x="1811700" y="1482116"/>
                  <a:ext cx="710" cy="3263"/>
                </a:xfrm>
                <a:custGeom>
                  <a:rect b="b" l="l" r="r" t="t"/>
                  <a:pathLst>
                    <a:path extrusionOk="0" h="3263" w="710">
                      <a:moveTo>
                        <a:pt x="0" y="0"/>
                      </a:moveTo>
                      <a:lnTo>
                        <a:pt x="711" y="0"/>
                      </a:lnTo>
                      <a:lnTo>
                        <a:pt x="711" y="3264"/>
                      </a:lnTo>
                      <a:lnTo>
                        <a:pt x="0" y="326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575" name="Google Shape;4575;p25"/>
                <p:cNvSpPr/>
                <p:nvPr/>
              </p:nvSpPr>
              <p:spPr>
                <a:xfrm>
                  <a:off x="1815490" y="1476325"/>
                  <a:ext cx="982" cy="4500"/>
                </a:xfrm>
                <a:custGeom>
                  <a:rect b="b" l="l" r="r" t="t"/>
                  <a:pathLst>
                    <a:path extrusionOk="0" h="4500" w="982">
                      <a:moveTo>
                        <a:pt x="0" y="0"/>
                      </a:moveTo>
                      <a:lnTo>
                        <a:pt x="983" y="0"/>
                      </a:lnTo>
                      <a:lnTo>
                        <a:pt x="983" y="4501"/>
                      </a:lnTo>
                      <a:lnTo>
                        <a:pt x="0" y="450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576" name="Google Shape;4576;p25"/>
                <p:cNvSpPr/>
                <p:nvPr/>
              </p:nvSpPr>
              <p:spPr>
                <a:xfrm>
                  <a:off x="1785587" y="1464691"/>
                  <a:ext cx="3679" cy="15266"/>
                </a:xfrm>
                <a:custGeom>
                  <a:rect b="b" l="l" r="r" t="t"/>
                  <a:pathLst>
                    <a:path extrusionOk="0" h="15266" w="3679">
                      <a:moveTo>
                        <a:pt x="2074" y="13205"/>
                      </a:moveTo>
                      <a:cubicBezTo>
                        <a:pt x="2197" y="13915"/>
                        <a:pt x="2381" y="15266"/>
                        <a:pt x="2565" y="15266"/>
                      </a:cubicBezTo>
                      <a:cubicBezTo>
                        <a:pt x="2750" y="15266"/>
                        <a:pt x="2627" y="13977"/>
                        <a:pt x="2688" y="13634"/>
                      </a:cubicBezTo>
                      <a:cubicBezTo>
                        <a:pt x="2607" y="12803"/>
                        <a:pt x="2464" y="11979"/>
                        <a:pt x="2258" y="11169"/>
                      </a:cubicBezTo>
                      <a:lnTo>
                        <a:pt x="2688" y="11073"/>
                      </a:lnTo>
                      <a:cubicBezTo>
                        <a:pt x="2688" y="11073"/>
                        <a:pt x="2750" y="10950"/>
                        <a:pt x="2565" y="10116"/>
                      </a:cubicBezTo>
                      <a:cubicBezTo>
                        <a:pt x="1951" y="7379"/>
                        <a:pt x="2504" y="7747"/>
                        <a:pt x="2688" y="7651"/>
                      </a:cubicBezTo>
                      <a:cubicBezTo>
                        <a:pt x="2872" y="7554"/>
                        <a:pt x="2934" y="7344"/>
                        <a:pt x="3522" y="9072"/>
                      </a:cubicBezTo>
                      <a:cubicBezTo>
                        <a:pt x="3952" y="5036"/>
                        <a:pt x="3399" y="4019"/>
                        <a:pt x="3092" y="3712"/>
                      </a:cubicBezTo>
                      <a:cubicBezTo>
                        <a:pt x="2785" y="3404"/>
                        <a:pt x="2969" y="2448"/>
                        <a:pt x="3276" y="2018"/>
                      </a:cubicBezTo>
                      <a:cubicBezTo>
                        <a:pt x="3583" y="1588"/>
                        <a:pt x="3522" y="-140"/>
                        <a:pt x="3337" y="9"/>
                      </a:cubicBezTo>
                      <a:cubicBezTo>
                        <a:pt x="2731" y="442"/>
                        <a:pt x="2078" y="804"/>
                        <a:pt x="1390" y="1088"/>
                      </a:cubicBezTo>
                      <a:cubicBezTo>
                        <a:pt x="749" y="1395"/>
                        <a:pt x="1241" y="1773"/>
                        <a:pt x="1635" y="2325"/>
                      </a:cubicBezTo>
                      <a:cubicBezTo>
                        <a:pt x="1896" y="2667"/>
                        <a:pt x="1989" y="3109"/>
                        <a:pt x="1890" y="3527"/>
                      </a:cubicBezTo>
                      <a:cubicBezTo>
                        <a:pt x="1474" y="3609"/>
                        <a:pt x="1050" y="3650"/>
                        <a:pt x="626" y="3650"/>
                      </a:cubicBezTo>
                      <a:cubicBezTo>
                        <a:pt x="-84" y="3650"/>
                        <a:pt x="3" y="8546"/>
                        <a:pt x="3" y="8546"/>
                      </a:cubicBezTo>
                      <a:cubicBezTo>
                        <a:pt x="216" y="8174"/>
                        <a:pt x="466" y="7824"/>
                        <a:pt x="749" y="7502"/>
                      </a:cubicBezTo>
                      <a:cubicBezTo>
                        <a:pt x="1267" y="6852"/>
                        <a:pt x="872" y="8484"/>
                        <a:pt x="811" y="9625"/>
                      </a:cubicBezTo>
                      <a:cubicBezTo>
                        <a:pt x="749" y="10765"/>
                        <a:pt x="995" y="11073"/>
                        <a:pt x="1425" y="11073"/>
                      </a:cubicBezTo>
                      <a:cubicBezTo>
                        <a:pt x="1855" y="11073"/>
                        <a:pt x="1951" y="12459"/>
                        <a:pt x="2074" y="13205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577" name="Google Shape;4577;p25"/>
                <p:cNvSpPr/>
                <p:nvPr/>
              </p:nvSpPr>
              <p:spPr>
                <a:xfrm>
                  <a:off x="1776090" y="1464664"/>
                  <a:ext cx="3660" cy="15267"/>
                </a:xfrm>
                <a:custGeom>
                  <a:rect b="b" l="l" r="r" t="t"/>
                  <a:pathLst>
                    <a:path extrusionOk="0" h="15267" w="3660">
                      <a:moveTo>
                        <a:pt x="3060" y="3677"/>
                      </a:moveTo>
                      <a:cubicBezTo>
                        <a:pt x="2648" y="3680"/>
                        <a:pt x="2236" y="3639"/>
                        <a:pt x="1832" y="3555"/>
                      </a:cubicBezTo>
                      <a:cubicBezTo>
                        <a:pt x="1711" y="3132"/>
                        <a:pt x="1788" y="2676"/>
                        <a:pt x="2043" y="2318"/>
                      </a:cubicBezTo>
                      <a:cubicBezTo>
                        <a:pt x="2446" y="1765"/>
                        <a:pt x="2973" y="1440"/>
                        <a:pt x="2288" y="1089"/>
                      </a:cubicBezTo>
                      <a:cubicBezTo>
                        <a:pt x="1605" y="801"/>
                        <a:pt x="955" y="439"/>
                        <a:pt x="349" y="10"/>
                      </a:cubicBezTo>
                      <a:cubicBezTo>
                        <a:pt x="165" y="-148"/>
                        <a:pt x="104" y="1581"/>
                        <a:pt x="411" y="2011"/>
                      </a:cubicBezTo>
                      <a:cubicBezTo>
                        <a:pt x="718" y="2440"/>
                        <a:pt x="902" y="3432"/>
                        <a:pt x="595" y="3704"/>
                      </a:cubicBezTo>
                      <a:cubicBezTo>
                        <a:pt x="288" y="3976"/>
                        <a:pt x="-282" y="5029"/>
                        <a:pt x="165" y="9100"/>
                      </a:cubicBezTo>
                      <a:cubicBezTo>
                        <a:pt x="779" y="7345"/>
                        <a:pt x="841" y="7529"/>
                        <a:pt x="999" y="7652"/>
                      </a:cubicBezTo>
                      <a:cubicBezTo>
                        <a:pt x="1157" y="7775"/>
                        <a:pt x="1736" y="7406"/>
                        <a:pt x="1121" y="10117"/>
                      </a:cubicBezTo>
                      <a:cubicBezTo>
                        <a:pt x="1036" y="10438"/>
                        <a:pt x="995" y="10768"/>
                        <a:pt x="999" y="11100"/>
                      </a:cubicBezTo>
                      <a:lnTo>
                        <a:pt x="1429" y="11161"/>
                      </a:lnTo>
                      <a:cubicBezTo>
                        <a:pt x="1223" y="11971"/>
                        <a:pt x="1080" y="12795"/>
                        <a:pt x="999" y="13627"/>
                      </a:cubicBezTo>
                      <a:cubicBezTo>
                        <a:pt x="1060" y="14004"/>
                        <a:pt x="937" y="15267"/>
                        <a:pt x="1121" y="15267"/>
                      </a:cubicBezTo>
                      <a:cubicBezTo>
                        <a:pt x="1306" y="15267"/>
                        <a:pt x="1516" y="13943"/>
                        <a:pt x="1613" y="13197"/>
                      </a:cubicBezTo>
                      <a:cubicBezTo>
                        <a:pt x="1709" y="12451"/>
                        <a:pt x="1858" y="11100"/>
                        <a:pt x="2288" y="11100"/>
                      </a:cubicBezTo>
                      <a:cubicBezTo>
                        <a:pt x="2718" y="11100"/>
                        <a:pt x="2938" y="10793"/>
                        <a:pt x="2911" y="9626"/>
                      </a:cubicBezTo>
                      <a:cubicBezTo>
                        <a:pt x="2885" y="8459"/>
                        <a:pt x="2411" y="6854"/>
                        <a:pt x="2911" y="7529"/>
                      </a:cubicBezTo>
                      <a:cubicBezTo>
                        <a:pt x="3193" y="7841"/>
                        <a:pt x="3439" y="8182"/>
                        <a:pt x="3648" y="8547"/>
                      </a:cubicBezTo>
                      <a:cubicBezTo>
                        <a:pt x="3648" y="8547"/>
                        <a:pt x="3797" y="3677"/>
                        <a:pt x="3060" y="367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578" name="Google Shape;4578;p25"/>
                <p:cNvSpPr/>
                <p:nvPr/>
              </p:nvSpPr>
              <p:spPr>
                <a:xfrm>
                  <a:off x="1809788" y="1453022"/>
                  <a:ext cx="12510" cy="17672"/>
                </a:xfrm>
                <a:custGeom>
                  <a:rect b="b" l="l" r="r" t="t"/>
                  <a:pathLst>
                    <a:path extrusionOk="0" h="17672" w="12510">
                      <a:moveTo>
                        <a:pt x="12387" y="2307"/>
                      </a:moveTo>
                      <a:cubicBezTo>
                        <a:pt x="12387" y="2307"/>
                        <a:pt x="10449" y="2307"/>
                        <a:pt x="9922" y="6229"/>
                      </a:cubicBezTo>
                      <a:cubicBezTo>
                        <a:pt x="9396" y="10151"/>
                        <a:pt x="8106" y="8940"/>
                        <a:pt x="8378" y="6782"/>
                      </a:cubicBezTo>
                      <a:cubicBezTo>
                        <a:pt x="8650" y="4624"/>
                        <a:pt x="10133" y="1141"/>
                        <a:pt x="9431" y="368"/>
                      </a:cubicBezTo>
                      <a:cubicBezTo>
                        <a:pt x="8729" y="-404"/>
                        <a:pt x="7395" y="921"/>
                        <a:pt x="6746" y="0"/>
                      </a:cubicBezTo>
                      <a:cubicBezTo>
                        <a:pt x="6685" y="1421"/>
                        <a:pt x="6193" y="1483"/>
                        <a:pt x="5825" y="1693"/>
                      </a:cubicBezTo>
                      <a:cubicBezTo>
                        <a:pt x="5456" y="1904"/>
                        <a:pt x="4316" y="2158"/>
                        <a:pt x="4377" y="2746"/>
                      </a:cubicBezTo>
                      <a:cubicBezTo>
                        <a:pt x="4439" y="3334"/>
                        <a:pt x="4684" y="2930"/>
                        <a:pt x="4684" y="3422"/>
                      </a:cubicBezTo>
                      <a:cubicBezTo>
                        <a:pt x="4684" y="3913"/>
                        <a:pt x="4158" y="3852"/>
                        <a:pt x="4158" y="4299"/>
                      </a:cubicBezTo>
                      <a:cubicBezTo>
                        <a:pt x="4158" y="4746"/>
                        <a:pt x="4772" y="5317"/>
                        <a:pt x="4772" y="5869"/>
                      </a:cubicBezTo>
                      <a:cubicBezTo>
                        <a:pt x="4772" y="6422"/>
                        <a:pt x="4061" y="6457"/>
                        <a:pt x="3324" y="5255"/>
                      </a:cubicBezTo>
                      <a:cubicBezTo>
                        <a:pt x="2587" y="4053"/>
                        <a:pt x="1263" y="1895"/>
                        <a:pt x="771" y="2421"/>
                      </a:cubicBezTo>
                      <a:cubicBezTo>
                        <a:pt x="280" y="2948"/>
                        <a:pt x="982" y="3834"/>
                        <a:pt x="1140" y="4238"/>
                      </a:cubicBezTo>
                      <a:cubicBezTo>
                        <a:pt x="1298" y="4641"/>
                        <a:pt x="2245" y="6914"/>
                        <a:pt x="648" y="7440"/>
                      </a:cubicBezTo>
                      <a:cubicBezTo>
                        <a:pt x="-1" y="7598"/>
                        <a:pt x="-492" y="8677"/>
                        <a:pt x="859" y="8861"/>
                      </a:cubicBezTo>
                      <a:cubicBezTo>
                        <a:pt x="2210" y="9046"/>
                        <a:pt x="3693" y="9168"/>
                        <a:pt x="4465" y="10090"/>
                      </a:cubicBezTo>
                      <a:cubicBezTo>
                        <a:pt x="5237" y="11011"/>
                        <a:pt x="4895" y="10704"/>
                        <a:pt x="4377" y="10967"/>
                      </a:cubicBezTo>
                      <a:cubicBezTo>
                        <a:pt x="3860" y="11230"/>
                        <a:pt x="2737" y="11704"/>
                        <a:pt x="2737" y="12072"/>
                      </a:cubicBezTo>
                      <a:cubicBezTo>
                        <a:pt x="2737" y="12441"/>
                        <a:pt x="2956" y="14538"/>
                        <a:pt x="2342" y="15371"/>
                      </a:cubicBezTo>
                      <a:cubicBezTo>
                        <a:pt x="2023" y="15911"/>
                        <a:pt x="1663" y="16424"/>
                        <a:pt x="1263" y="16907"/>
                      </a:cubicBezTo>
                      <a:cubicBezTo>
                        <a:pt x="1564" y="17457"/>
                        <a:pt x="2179" y="17756"/>
                        <a:pt x="2798" y="17652"/>
                      </a:cubicBezTo>
                      <a:cubicBezTo>
                        <a:pt x="3114" y="16389"/>
                        <a:pt x="4342" y="14880"/>
                        <a:pt x="5018" y="15020"/>
                      </a:cubicBezTo>
                      <a:cubicBezTo>
                        <a:pt x="5390" y="14775"/>
                        <a:pt x="5603" y="14351"/>
                        <a:pt x="5579" y="13906"/>
                      </a:cubicBezTo>
                      <a:cubicBezTo>
                        <a:pt x="5579" y="13073"/>
                        <a:pt x="6035" y="11993"/>
                        <a:pt x="6685" y="11993"/>
                      </a:cubicBezTo>
                      <a:cubicBezTo>
                        <a:pt x="7334" y="11993"/>
                        <a:pt x="7948" y="13845"/>
                        <a:pt x="8536" y="13845"/>
                      </a:cubicBezTo>
                      <a:cubicBezTo>
                        <a:pt x="9124" y="13845"/>
                        <a:pt x="9676" y="14678"/>
                        <a:pt x="9115" y="15169"/>
                      </a:cubicBezTo>
                      <a:cubicBezTo>
                        <a:pt x="8553" y="15661"/>
                        <a:pt x="7272" y="16284"/>
                        <a:pt x="7948" y="16924"/>
                      </a:cubicBezTo>
                      <a:cubicBezTo>
                        <a:pt x="8624" y="17565"/>
                        <a:pt x="9150" y="17600"/>
                        <a:pt x="10352" y="16705"/>
                      </a:cubicBezTo>
                      <a:cubicBezTo>
                        <a:pt x="11554" y="15810"/>
                        <a:pt x="10659" y="15012"/>
                        <a:pt x="10659" y="13134"/>
                      </a:cubicBezTo>
                      <a:cubicBezTo>
                        <a:pt x="10746" y="10869"/>
                        <a:pt x="11057" y="8617"/>
                        <a:pt x="11589" y="6413"/>
                      </a:cubicBezTo>
                      <a:cubicBezTo>
                        <a:pt x="12142" y="6536"/>
                        <a:pt x="12510" y="5861"/>
                        <a:pt x="12510" y="5431"/>
                      </a:cubicBezTo>
                      <a:cubicBezTo>
                        <a:pt x="12359" y="4782"/>
                        <a:pt x="12256" y="4122"/>
                        <a:pt x="12203" y="3457"/>
                      </a:cubicBezTo>
                      <a:cubicBezTo>
                        <a:pt x="12203" y="2378"/>
                        <a:pt x="12414" y="2343"/>
                        <a:pt x="12414" y="234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579" name="Google Shape;4579;p25"/>
                <p:cNvSpPr/>
                <p:nvPr/>
              </p:nvSpPr>
              <p:spPr>
                <a:xfrm>
                  <a:off x="1819360" y="1421850"/>
                  <a:ext cx="3865" cy="16038"/>
                </a:xfrm>
                <a:custGeom>
                  <a:rect b="b" l="l" r="r" t="t"/>
                  <a:pathLst>
                    <a:path extrusionOk="0" h="16038" w="3865">
                      <a:moveTo>
                        <a:pt x="3429" y="2080"/>
                      </a:moveTo>
                      <a:cubicBezTo>
                        <a:pt x="3736" y="1650"/>
                        <a:pt x="3675" y="-201"/>
                        <a:pt x="3491" y="18"/>
                      </a:cubicBezTo>
                      <a:cubicBezTo>
                        <a:pt x="2849" y="451"/>
                        <a:pt x="2168" y="821"/>
                        <a:pt x="1455" y="1123"/>
                      </a:cubicBezTo>
                      <a:cubicBezTo>
                        <a:pt x="780" y="1431"/>
                        <a:pt x="1271" y="1834"/>
                        <a:pt x="1701" y="2422"/>
                      </a:cubicBezTo>
                      <a:cubicBezTo>
                        <a:pt x="1977" y="2781"/>
                        <a:pt x="2080" y="3243"/>
                        <a:pt x="1982" y="3685"/>
                      </a:cubicBezTo>
                      <a:cubicBezTo>
                        <a:pt x="1533" y="3769"/>
                        <a:pt x="1078" y="3809"/>
                        <a:pt x="622" y="3808"/>
                      </a:cubicBezTo>
                      <a:cubicBezTo>
                        <a:pt x="-115" y="3808"/>
                        <a:pt x="8" y="8985"/>
                        <a:pt x="8" y="8985"/>
                      </a:cubicBezTo>
                      <a:cubicBezTo>
                        <a:pt x="229" y="8600"/>
                        <a:pt x="487" y="8239"/>
                        <a:pt x="780" y="7905"/>
                      </a:cubicBezTo>
                      <a:cubicBezTo>
                        <a:pt x="1332" y="7195"/>
                        <a:pt x="903" y="8923"/>
                        <a:pt x="841" y="10125"/>
                      </a:cubicBezTo>
                      <a:cubicBezTo>
                        <a:pt x="780" y="11327"/>
                        <a:pt x="1025" y="11669"/>
                        <a:pt x="1455" y="11669"/>
                      </a:cubicBezTo>
                      <a:cubicBezTo>
                        <a:pt x="1885" y="11669"/>
                        <a:pt x="2043" y="13117"/>
                        <a:pt x="2166" y="13880"/>
                      </a:cubicBezTo>
                      <a:cubicBezTo>
                        <a:pt x="2289" y="14643"/>
                        <a:pt x="2473" y="16038"/>
                        <a:pt x="2657" y="16038"/>
                      </a:cubicBezTo>
                      <a:cubicBezTo>
                        <a:pt x="2842" y="16038"/>
                        <a:pt x="2754" y="14714"/>
                        <a:pt x="2815" y="14284"/>
                      </a:cubicBezTo>
                      <a:cubicBezTo>
                        <a:pt x="2724" y="13411"/>
                        <a:pt x="2569" y="12546"/>
                        <a:pt x="2350" y="11696"/>
                      </a:cubicBezTo>
                      <a:lnTo>
                        <a:pt x="2815" y="11634"/>
                      </a:lnTo>
                      <a:cubicBezTo>
                        <a:pt x="2815" y="11634"/>
                        <a:pt x="2877" y="11503"/>
                        <a:pt x="2657" y="10581"/>
                      </a:cubicBezTo>
                      <a:cubicBezTo>
                        <a:pt x="2043" y="7712"/>
                        <a:pt x="2596" y="8116"/>
                        <a:pt x="2815" y="7993"/>
                      </a:cubicBezTo>
                      <a:cubicBezTo>
                        <a:pt x="3035" y="7870"/>
                        <a:pt x="3061" y="7686"/>
                        <a:pt x="3693" y="9537"/>
                      </a:cubicBezTo>
                      <a:cubicBezTo>
                        <a:pt x="4158" y="5221"/>
                        <a:pt x="3570" y="4168"/>
                        <a:pt x="3263" y="3834"/>
                      </a:cubicBezTo>
                      <a:cubicBezTo>
                        <a:pt x="2956" y="3501"/>
                        <a:pt x="3140" y="2510"/>
                        <a:pt x="3447" y="208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580" name="Google Shape;4580;p25"/>
                <p:cNvSpPr/>
                <p:nvPr/>
              </p:nvSpPr>
              <p:spPr>
                <a:xfrm>
                  <a:off x="1809524" y="1421850"/>
                  <a:ext cx="3850" cy="16099"/>
                </a:xfrm>
                <a:custGeom>
                  <a:rect b="b" l="l" r="r" t="t"/>
                  <a:pathLst>
                    <a:path extrusionOk="0" h="16099" w="3850">
                      <a:moveTo>
                        <a:pt x="3220" y="3834"/>
                      </a:moveTo>
                      <a:cubicBezTo>
                        <a:pt x="2775" y="3837"/>
                        <a:pt x="2331" y="3796"/>
                        <a:pt x="1895" y="3712"/>
                      </a:cubicBezTo>
                      <a:cubicBezTo>
                        <a:pt x="1775" y="3267"/>
                        <a:pt x="1865" y="2791"/>
                        <a:pt x="2141" y="2422"/>
                      </a:cubicBezTo>
                      <a:cubicBezTo>
                        <a:pt x="2570" y="1834"/>
                        <a:pt x="3062" y="1492"/>
                        <a:pt x="2386" y="1159"/>
                      </a:cubicBezTo>
                      <a:cubicBezTo>
                        <a:pt x="1672" y="847"/>
                        <a:pt x="989" y="465"/>
                        <a:pt x="351" y="18"/>
                      </a:cubicBezTo>
                      <a:cubicBezTo>
                        <a:pt x="167" y="-201"/>
                        <a:pt x="105" y="1650"/>
                        <a:pt x="412" y="2115"/>
                      </a:cubicBezTo>
                      <a:cubicBezTo>
                        <a:pt x="719" y="2580"/>
                        <a:pt x="912" y="3589"/>
                        <a:pt x="596" y="3870"/>
                      </a:cubicBezTo>
                      <a:cubicBezTo>
                        <a:pt x="281" y="4150"/>
                        <a:pt x="-281" y="5256"/>
                        <a:pt x="167" y="9546"/>
                      </a:cubicBezTo>
                      <a:cubicBezTo>
                        <a:pt x="781" y="7695"/>
                        <a:pt x="842" y="7879"/>
                        <a:pt x="1044" y="8002"/>
                      </a:cubicBezTo>
                      <a:cubicBezTo>
                        <a:pt x="1246" y="8125"/>
                        <a:pt x="1807" y="7756"/>
                        <a:pt x="1193" y="10634"/>
                      </a:cubicBezTo>
                      <a:cubicBezTo>
                        <a:pt x="982" y="11511"/>
                        <a:pt x="1044" y="11643"/>
                        <a:pt x="1044" y="11643"/>
                      </a:cubicBezTo>
                      <a:lnTo>
                        <a:pt x="1500" y="11713"/>
                      </a:lnTo>
                      <a:cubicBezTo>
                        <a:pt x="1297" y="12579"/>
                        <a:pt x="1153" y="13459"/>
                        <a:pt x="1070" y="14345"/>
                      </a:cubicBezTo>
                      <a:cubicBezTo>
                        <a:pt x="1132" y="14714"/>
                        <a:pt x="982" y="16100"/>
                        <a:pt x="1193" y="16100"/>
                      </a:cubicBezTo>
                      <a:cubicBezTo>
                        <a:pt x="1404" y="16100"/>
                        <a:pt x="1562" y="14679"/>
                        <a:pt x="1684" y="13942"/>
                      </a:cubicBezTo>
                      <a:cubicBezTo>
                        <a:pt x="1807" y="13205"/>
                        <a:pt x="1965" y="11687"/>
                        <a:pt x="2395" y="11687"/>
                      </a:cubicBezTo>
                      <a:cubicBezTo>
                        <a:pt x="2825" y="11687"/>
                        <a:pt x="3106" y="11380"/>
                        <a:pt x="3009" y="10151"/>
                      </a:cubicBezTo>
                      <a:cubicBezTo>
                        <a:pt x="2913" y="8923"/>
                        <a:pt x="2518" y="7256"/>
                        <a:pt x="3106" y="7958"/>
                      </a:cubicBezTo>
                      <a:cubicBezTo>
                        <a:pt x="3385" y="8284"/>
                        <a:pt x="3631" y="8637"/>
                        <a:pt x="3843" y="9011"/>
                      </a:cubicBezTo>
                      <a:cubicBezTo>
                        <a:pt x="3843" y="9011"/>
                        <a:pt x="3965" y="3861"/>
                        <a:pt x="3228" y="386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581" name="Google Shape;4581;p25"/>
                <p:cNvSpPr/>
                <p:nvPr/>
              </p:nvSpPr>
              <p:spPr>
                <a:xfrm>
                  <a:off x="1759827" y="1431440"/>
                  <a:ext cx="12470" cy="17767"/>
                </a:xfrm>
                <a:custGeom>
                  <a:rect b="b" l="l" r="r" t="t"/>
                  <a:pathLst>
                    <a:path extrusionOk="0" h="17767" w="12470">
                      <a:moveTo>
                        <a:pt x="12418" y="2307"/>
                      </a:moveTo>
                      <a:cubicBezTo>
                        <a:pt x="12418" y="2307"/>
                        <a:pt x="10479" y="2307"/>
                        <a:pt x="9953" y="6220"/>
                      </a:cubicBezTo>
                      <a:cubicBezTo>
                        <a:pt x="9426" y="10133"/>
                        <a:pt x="8110" y="8993"/>
                        <a:pt x="8417" y="6835"/>
                      </a:cubicBezTo>
                      <a:cubicBezTo>
                        <a:pt x="8725" y="4676"/>
                        <a:pt x="10172" y="1167"/>
                        <a:pt x="9461" y="395"/>
                      </a:cubicBezTo>
                      <a:cubicBezTo>
                        <a:pt x="8751" y="-377"/>
                        <a:pt x="7400" y="956"/>
                        <a:pt x="6750" y="0"/>
                      </a:cubicBezTo>
                      <a:cubicBezTo>
                        <a:pt x="6689" y="1448"/>
                        <a:pt x="6198" y="1509"/>
                        <a:pt x="5829" y="1755"/>
                      </a:cubicBezTo>
                      <a:cubicBezTo>
                        <a:pt x="5461" y="2000"/>
                        <a:pt x="4347" y="2193"/>
                        <a:pt x="4408" y="2808"/>
                      </a:cubicBezTo>
                      <a:cubicBezTo>
                        <a:pt x="4469" y="3422"/>
                        <a:pt x="4654" y="2992"/>
                        <a:pt x="4654" y="3483"/>
                      </a:cubicBezTo>
                      <a:cubicBezTo>
                        <a:pt x="4654" y="3974"/>
                        <a:pt x="4162" y="3913"/>
                        <a:pt x="4162" y="4360"/>
                      </a:cubicBezTo>
                      <a:cubicBezTo>
                        <a:pt x="4162" y="4808"/>
                        <a:pt x="4776" y="5413"/>
                        <a:pt x="4776" y="5966"/>
                      </a:cubicBezTo>
                      <a:cubicBezTo>
                        <a:pt x="4776" y="6519"/>
                        <a:pt x="4066" y="6554"/>
                        <a:pt x="3329" y="5352"/>
                      </a:cubicBezTo>
                      <a:cubicBezTo>
                        <a:pt x="2592" y="4150"/>
                        <a:pt x="1267" y="1992"/>
                        <a:pt x="767" y="2518"/>
                      </a:cubicBezTo>
                      <a:cubicBezTo>
                        <a:pt x="267" y="3044"/>
                        <a:pt x="986" y="3931"/>
                        <a:pt x="1144" y="4334"/>
                      </a:cubicBezTo>
                      <a:cubicBezTo>
                        <a:pt x="1302" y="4738"/>
                        <a:pt x="2250" y="7045"/>
                        <a:pt x="644" y="7536"/>
                      </a:cubicBezTo>
                      <a:cubicBezTo>
                        <a:pt x="4" y="7694"/>
                        <a:pt x="-496" y="8774"/>
                        <a:pt x="863" y="8984"/>
                      </a:cubicBezTo>
                      <a:cubicBezTo>
                        <a:pt x="2223" y="9195"/>
                        <a:pt x="3697" y="9230"/>
                        <a:pt x="4469" y="10186"/>
                      </a:cubicBezTo>
                      <a:cubicBezTo>
                        <a:pt x="5241" y="11142"/>
                        <a:pt x="4899" y="10809"/>
                        <a:pt x="4408" y="11063"/>
                      </a:cubicBezTo>
                      <a:cubicBezTo>
                        <a:pt x="3917" y="11318"/>
                        <a:pt x="2741" y="11800"/>
                        <a:pt x="2741" y="12169"/>
                      </a:cubicBezTo>
                      <a:cubicBezTo>
                        <a:pt x="2741" y="12537"/>
                        <a:pt x="2960" y="14634"/>
                        <a:pt x="2346" y="15494"/>
                      </a:cubicBezTo>
                      <a:cubicBezTo>
                        <a:pt x="1732" y="16354"/>
                        <a:pt x="1662" y="16731"/>
                        <a:pt x="1267" y="17038"/>
                      </a:cubicBezTo>
                      <a:cubicBezTo>
                        <a:pt x="1587" y="17565"/>
                        <a:pt x="2193" y="17845"/>
                        <a:pt x="2802" y="17749"/>
                      </a:cubicBezTo>
                      <a:cubicBezTo>
                        <a:pt x="3109" y="16485"/>
                        <a:pt x="4347" y="14976"/>
                        <a:pt x="5057" y="15117"/>
                      </a:cubicBezTo>
                      <a:cubicBezTo>
                        <a:pt x="5408" y="14858"/>
                        <a:pt x="5603" y="14438"/>
                        <a:pt x="5575" y="14003"/>
                      </a:cubicBezTo>
                      <a:cubicBezTo>
                        <a:pt x="5575" y="13204"/>
                        <a:pt x="6040" y="12064"/>
                        <a:pt x="6689" y="12064"/>
                      </a:cubicBezTo>
                      <a:cubicBezTo>
                        <a:pt x="7338" y="12064"/>
                        <a:pt x="7952" y="13941"/>
                        <a:pt x="8567" y="13941"/>
                      </a:cubicBezTo>
                      <a:cubicBezTo>
                        <a:pt x="9007" y="13949"/>
                        <a:pt x="9358" y="14313"/>
                        <a:pt x="9350" y="14754"/>
                      </a:cubicBezTo>
                      <a:cubicBezTo>
                        <a:pt x="9347" y="14959"/>
                        <a:pt x="9264" y="15155"/>
                        <a:pt x="9119" y="15301"/>
                      </a:cubicBezTo>
                      <a:cubicBezTo>
                        <a:pt x="8567" y="15792"/>
                        <a:pt x="7277" y="16380"/>
                        <a:pt x="7952" y="16994"/>
                      </a:cubicBezTo>
                      <a:cubicBezTo>
                        <a:pt x="8628" y="17608"/>
                        <a:pt x="9181" y="17670"/>
                        <a:pt x="10383" y="16784"/>
                      </a:cubicBezTo>
                      <a:cubicBezTo>
                        <a:pt x="11585" y="15898"/>
                        <a:pt x="10663" y="15082"/>
                        <a:pt x="10663" y="13204"/>
                      </a:cubicBezTo>
                      <a:cubicBezTo>
                        <a:pt x="10756" y="10954"/>
                        <a:pt x="11049" y="8717"/>
                        <a:pt x="11541" y="6519"/>
                      </a:cubicBezTo>
                      <a:cubicBezTo>
                        <a:pt x="12102" y="6606"/>
                        <a:pt x="12471" y="5931"/>
                        <a:pt x="12471" y="5501"/>
                      </a:cubicBezTo>
                      <a:cubicBezTo>
                        <a:pt x="12319" y="4852"/>
                        <a:pt x="12216" y="4192"/>
                        <a:pt x="12164" y="3527"/>
                      </a:cubicBezTo>
                      <a:cubicBezTo>
                        <a:pt x="12208" y="2351"/>
                        <a:pt x="12418" y="2307"/>
                        <a:pt x="12418" y="230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582" name="Google Shape;4582;p25"/>
                <p:cNvSpPr/>
                <p:nvPr/>
              </p:nvSpPr>
              <p:spPr>
                <a:xfrm>
                  <a:off x="1776562" y="1410559"/>
                  <a:ext cx="12466" cy="17768"/>
                </a:xfrm>
                <a:custGeom>
                  <a:rect b="b" l="l" r="r" t="t"/>
                  <a:pathLst>
                    <a:path extrusionOk="0" h="17768" w="12466">
                      <a:moveTo>
                        <a:pt x="12414" y="2307"/>
                      </a:moveTo>
                      <a:cubicBezTo>
                        <a:pt x="12414" y="2307"/>
                        <a:pt x="10475" y="2307"/>
                        <a:pt x="9949" y="6256"/>
                      </a:cubicBezTo>
                      <a:cubicBezTo>
                        <a:pt x="9422" y="10204"/>
                        <a:pt x="8098" y="8967"/>
                        <a:pt x="8413" y="6808"/>
                      </a:cubicBezTo>
                      <a:cubicBezTo>
                        <a:pt x="8729" y="4650"/>
                        <a:pt x="10168" y="1167"/>
                        <a:pt x="9458" y="395"/>
                      </a:cubicBezTo>
                      <a:cubicBezTo>
                        <a:pt x="8747" y="-377"/>
                        <a:pt x="7396" y="948"/>
                        <a:pt x="6746" y="0"/>
                      </a:cubicBezTo>
                      <a:cubicBezTo>
                        <a:pt x="6685" y="1448"/>
                        <a:pt x="6194" y="1509"/>
                        <a:pt x="5816" y="1755"/>
                      </a:cubicBezTo>
                      <a:cubicBezTo>
                        <a:pt x="5439" y="2000"/>
                        <a:pt x="4343" y="2185"/>
                        <a:pt x="4404" y="2808"/>
                      </a:cubicBezTo>
                      <a:cubicBezTo>
                        <a:pt x="4465" y="3430"/>
                        <a:pt x="4676" y="2992"/>
                        <a:pt x="4676" y="3483"/>
                      </a:cubicBezTo>
                      <a:cubicBezTo>
                        <a:pt x="4676" y="3974"/>
                        <a:pt x="4158" y="3913"/>
                        <a:pt x="4158" y="4360"/>
                      </a:cubicBezTo>
                      <a:cubicBezTo>
                        <a:pt x="4158" y="4808"/>
                        <a:pt x="4772" y="5413"/>
                        <a:pt x="4772" y="5966"/>
                      </a:cubicBezTo>
                      <a:cubicBezTo>
                        <a:pt x="4772" y="6519"/>
                        <a:pt x="4062" y="6554"/>
                        <a:pt x="3351" y="5352"/>
                      </a:cubicBezTo>
                      <a:cubicBezTo>
                        <a:pt x="2640" y="4150"/>
                        <a:pt x="1263" y="1992"/>
                        <a:pt x="763" y="2483"/>
                      </a:cubicBezTo>
                      <a:cubicBezTo>
                        <a:pt x="263" y="2974"/>
                        <a:pt x="1009" y="3931"/>
                        <a:pt x="1140" y="4334"/>
                      </a:cubicBezTo>
                      <a:cubicBezTo>
                        <a:pt x="1272" y="4738"/>
                        <a:pt x="2246" y="7045"/>
                        <a:pt x="640" y="7536"/>
                      </a:cubicBezTo>
                      <a:cubicBezTo>
                        <a:pt x="0" y="7694"/>
                        <a:pt x="-500" y="8774"/>
                        <a:pt x="886" y="8958"/>
                      </a:cubicBezTo>
                      <a:cubicBezTo>
                        <a:pt x="2272" y="9142"/>
                        <a:pt x="3693" y="9230"/>
                        <a:pt x="4465" y="10186"/>
                      </a:cubicBezTo>
                      <a:cubicBezTo>
                        <a:pt x="5237" y="11142"/>
                        <a:pt x="4895" y="10800"/>
                        <a:pt x="4404" y="11063"/>
                      </a:cubicBezTo>
                      <a:cubicBezTo>
                        <a:pt x="3913" y="11327"/>
                        <a:pt x="2737" y="11800"/>
                        <a:pt x="2737" y="12169"/>
                      </a:cubicBezTo>
                      <a:cubicBezTo>
                        <a:pt x="2737" y="12537"/>
                        <a:pt x="2956" y="14634"/>
                        <a:pt x="2342" y="15468"/>
                      </a:cubicBezTo>
                      <a:cubicBezTo>
                        <a:pt x="1728" y="16301"/>
                        <a:pt x="1658" y="16696"/>
                        <a:pt x="1263" y="17012"/>
                      </a:cubicBezTo>
                      <a:cubicBezTo>
                        <a:pt x="1568" y="17557"/>
                        <a:pt x="2183" y="17851"/>
                        <a:pt x="2798" y="17749"/>
                      </a:cubicBezTo>
                      <a:cubicBezTo>
                        <a:pt x="3105" y="16485"/>
                        <a:pt x="4343" y="14976"/>
                        <a:pt x="5018" y="15117"/>
                      </a:cubicBezTo>
                      <a:cubicBezTo>
                        <a:pt x="5385" y="14869"/>
                        <a:pt x="5595" y="14446"/>
                        <a:pt x="5571" y="14003"/>
                      </a:cubicBezTo>
                      <a:cubicBezTo>
                        <a:pt x="5571" y="13169"/>
                        <a:pt x="6036" y="12064"/>
                        <a:pt x="6685" y="12064"/>
                      </a:cubicBezTo>
                      <a:cubicBezTo>
                        <a:pt x="7334" y="12064"/>
                        <a:pt x="7948" y="13941"/>
                        <a:pt x="8563" y="13941"/>
                      </a:cubicBezTo>
                      <a:cubicBezTo>
                        <a:pt x="8994" y="13946"/>
                        <a:pt x="9340" y="14298"/>
                        <a:pt x="9336" y="14729"/>
                      </a:cubicBezTo>
                      <a:cubicBezTo>
                        <a:pt x="9334" y="14930"/>
                        <a:pt x="9255" y="15122"/>
                        <a:pt x="9115" y="15266"/>
                      </a:cubicBezTo>
                      <a:cubicBezTo>
                        <a:pt x="8563" y="15792"/>
                        <a:pt x="7273" y="16380"/>
                        <a:pt x="7948" y="17021"/>
                      </a:cubicBezTo>
                      <a:cubicBezTo>
                        <a:pt x="8624" y="17661"/>
                        <a:pt x="9177" y="17696"/>
                        <a:pt x="10379" y="16801"/>
                      </a:cubicBezTo>
                      <a:cubicBezTo>
                        <a:pt x="11581" y="15906"/>
                        <a:pt x="10659" y="15108"/>
                        <a:pt x="10659" y="13230"/>
                      </a:cubicBezTo>
                      <a:cubicBezTo>
                        <a:pt x="10734" y="10979"/>
                        <a:pt x="11028" y="8739"/>
                        <a:pt x="11537" y="6545"/>
                      </a:cubicBezTo>
                      <a:cubicBezTo>
                        <a:pt x="12098" y="6633"/>
                        <a:pt x="12467" y="5922"/>
                        <a:pt x="12467" y="5527"/>
                      </a:cubicBezTo>
                      <a:cubicBezTo>
                        <a:pt x="12315" y="4878"/>
                        <a:pt x="12212" y="4218"/>
                        <a:pt x="12160" y="3553"/>
                      </a:cubicBezTo>
                      <a:cubicBezTo>
                        <a:pt x="12160" y="2474"/>
                        <a:pt x="12370" y="2413"/>
                        <a:pt x="12370" y="241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583" name="Google Shape;4583;p25"/>
                <p:cNvSpPr/>
                <p:nvPr/>
              </p:nvSpPr>
              <p:spPr>
                <a:xfrm>
                  <a:off x="1723061" y="1254214"/>
                  <a:ext cx="5913" cy="5913"/>
                </a:xfrm>
                <a:custGeom>
                  <a:rect b="b" l="l" r="r" t="t"/>
                  <a:pathLst>
                    <a:path extrusionOk="0" h="5913" w="5913">
                      <a:moveTo>
                        <a:pt x="5913" y="2957"/>
                      </a:moveTo>
                      <a:cubicBezTo>
                        <a:pt x="5913" y="4590"/>
                        <a:pt x="4590" y="5913"/>
                        <a:pt x="2957" y="5913"/>
                      </a:cubicBezTo>
                      <a:cubicBezTo>
                        <a:pt x="1324" y="5913"/>
                        <a:pt x="0" y="4590"/>
                        <a:pt x="0" y="2957"/>
                      </a:cubicBezTo>
                      <a:cubicBezTo>
                        <a:pt x="0" y="1324"/>
                        <a:pt x="1324" y="0"/>
                        <a:pt x="2957" y="0"/>
                      </a:cubicBezTo>
                      <a:cubicBezTo>
                        <a:pt x="4590" y="0"/>
                        <a:pt x="5913" y="1324"/>
                        <a:pt x="5913" y="295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584" name="Google Shape;4584;p25"/>
                <p:cNvSpPr/>
                <p:nvPr/>
              </p:nvSpPr>
              <p:spPr>
                <a:xfrm>
                  <a:off x="1684256" y="1250977"/>
                  <a:ext cx="20433" cy="19968"/>
                </a:xfrm>
                <a:custGeom>
                  <a:rect b="b" l="l" r="r" t="t"/>
                  <a:pathLst>
                    <a:path extrusionOk="0" h="19968" w="20433">
                      <a:moveTo>
                        <a:pt x="2439" y="19583"/>
                      </a:moveTo>
                      <a:cubicBezTo>
                        <a:pt x="2808" y="19510"/>
                        <a:pt x="3180" y="19458"/>
                        <a:pt x="3553" y="19425"/>
                      </a:cubicBezTo>
                      <a:cubicBezTo>
                        <a:pt x="2862" y="15845"/>
                        <a:pt x="2367" y="12231"/>
                        <a:pt x="2071" y="8598"/>
                      </a:cubicBezTo>
                      <a:cubicBezTo>
                        <a:pt x="4703" y="11862"/>
                        <a:pt x="7335" y="15073"/>
                        <a:pt x="9589" y="17933"/>
                      </a:cubicBezTo>
                      <a:cubicBezTo>
                        <a:pt x="9864" y="17804"/>
                        <a:pt x="10163" y="17732"/>
                        <a:pt x="10467" y="17723"/>
                      </a:cubicBezTo>
                      <a:cubicBezTo>
                        <a:pt x="11265" y="13713"/>
                        <a:pt x="12222" y="9739"/>
                        <a:pt x="13099" y="5764"/>
                      </a:cubicBezTo>
                      <a:cubicBezTo>
                        <a:pt x="14275" y="9274"/>
                        <a:pt x="15573" y="12783"/>
                        <a:pt x="16608" y="16424"/>
                      </a:cubicBezTo>
                      <a:lnTo>
                        <a:pt x="18459" y="15871"/>
                      </a:lnTo>
                      <a:cubicBezTo>
                        <a:pt x="19135" y="15713"/>
                        <a:pt x="19784" y="15652"/>
                        <a:pt x="20434" y="15564"/>
                      </a:cubicBezTo>
                      <a:cubicBezTo>
                        <a:pt x="18582" y="11063"/>
                        <a:pt x="16924" y="6098"/>
                        <a:pt x="14704" y="0"/>
                      </a:cubicBezTo>
                      <a:cubicBezTo>
                        <a:pt x="14397" y="142"/>
                        <a:pt x="14077" y="254"/>
                        <a:pt x="13748" y="333"/>
                      </a:cubicBezTo>
                      <a:cubicBezTo>
                        <a:pt x="13414" y="409"/>
                        <a:pt x="13073" y="453"/>
                        <a:pt x="12730" y="465"/>
                      </a:cubicBezTo>
                      <a:cubicBezTo>
                        <a:pt x="11897" y="4852"/>
                        <a:pt x="10756" y="8967"/>
                        <a:pt x="9835" y="12669"/>
                      </a:cubicBezTo>
                      <a:cubicBezTo>
                        <a:pt x="7150" y="9432"/>
                        <a:pt x="4501" y="6220"/>
                        <a:pt x="1939" y="2957"/>
                      </a:cubicBezTo>
                      <a:cubicBezTo>
                        <a:pt x="1328" y="3229"/>
                        <a:pt x="669" y="3376"/>
                        <a:pt x="0" y="3387"/>
                      </a:cubicBezTo>
                      <a:cubicBezTo>
                        <a:pt x="579" y="9528"/>
                        <a:pt x="1079" y="15099"/>
                        <a:pt x="1325" y="19969"/>
                      </a:cubicBezTo>
                      <a:cubicBezTo>
                        <a:pt x="1646" y="19800"/>
                        <a:pt x="1988" y="19677"/>
                        <a:pt x="2343" y="1960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585" name="Google Shape;4585;p25"/>
                <p:cNvSpPr/>
                <p:nvPr/>
              </p:nvSpPr>
              <p:spPr>
                <a:xfrm>
                  <a:off x="1665191" y="1255749"/>
                  <a:ext cx="14309" cy="18371"/>
                </a:xfrm>
                <a:custGeom>
                  <a:rect b="b" l="l" r="r" t="t"/>
                  <a:pathLst>
                    <a:path extrusionOk="0" h="18371" w="14309">
                      <a:moveTo>
                        <a:pt x="12362" y="17942"/>
                      </a:moveTo>
                      <a:cubicBezTo>
                        <a:pt x="12684" y="17836"/>
                        <a:pt x="13016" y="17762"/>
                        <a:pt x="13353" y="17723"/>
                      </a:cubicBezTo>
                      <a:cubicBezTo>
                        <a:pt x="13415" y="11748"/>
                        <a:pt x="13906" y="5887"/>
                        <a:pt x="14310" y="0"/>
                      </a:cubicBezTo>
                      <a:cubicBezTo>
                        <a:pt x="13649" y="316"/>
                        <a:pt x="12954" y="555"/>
                        <a:pt x="12239" y="711"/>
                      </a:cubicBezTo>
                      <a:cubicBezTo>
                        <a:pt x="12300" y="4904"/>
                        <a:pt x="12116" y="9160"/>
                        <a:pt x="11871" y="13380"/>
                      </a:cubicBezTo>
                      <a:cubicBezTo>
                        <a:pt x="9239" y="10107"/>
                        <a:pt x="6413" y="6905"/>
                        <a:pt x="3974" y="3545"/>
                      </a:cubicBezTo>
                      <a:cubicBezTo>
                        <a:pt x="3347" y="3857"/>
                        <a:pt x="2700" y="4127"/>
                        <a:pt x="2035" y="4352"/>
                      </a:cubicBezTo>
                      <a:cubicBezTo>
                        <a:pt x="1386" y="4597"/>
                        <a:pt x="684" y="4746"/>
                        <a:pt x="0" y="4931"/>
                      </a:cubicBezTo>
                      <a:cubicBezTo>
                        <a:pt x="3913" y="9317"/>
                        <a:pt x="7703" y="13774"/>
                        <a:pt x="11406" y="1837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586" name="Google Shape;4586;p25"/>
                <p:cNvSpPr/>
                <p:nvPr/>
              </p:nvSpPr>
              <p:spPr>
                <a:xfrm>
                  <a:off x="1648451" y="1262663"/>
                  <a:ext cx="20337" cy="21196"/>
                </a:xfrm>
                <a:custGeom>
                  <a:rect b="b" l="l" r="r" t="t"/>
                  <a:pathLst>
                    <a:path extrusionOk="0" h="21196" w="20337">
                      <a:moveTo>
                        <a:pt x="8045" y="20706"/>
                      </a:moveTo>
                      <a:lnTo>
                        <a:pt x="8975" y="20363"/>
                      </a:lnTo>
                      <a:lnTo>
                        <a:pt x="3887" y="9949"/>
                      </a:lnTo>
                      <a:lnTo>
                        <a:pt x="7396" y="11239"/>
                      </a:lnTo>
                      <a:cubicBezTo>
                        <a:pt x="11063" y="12625"/>
                        <a:pt x="14669" y="14134"/>
                        <a:pt x="18486" y="15713"/>
                      </a:cubicBezTo>
                      <a:lnTo>
                        <a:pt x="20337" y="14836"/>
                      </a:lnTo>
                      <a:lnTo>
                        <a:pt x="13160" y="0"/>
                      </a:lnTo>
                      <a:cubicBezTo>
                        <a:pt x="12628" y="387"/>
                        <a:pt x="12035" y="683"/>
                        <a:pt x="11406" y="877"/>
                      </a:cubicBezTo>
                      <a:lnTo>
                        <a:pt x="16310" y="10958"/>
                      </a:lnTo>
                      <a:cubicBezTo>
                        <a:pt x="11590" y="8984"/>
                        <a:pt x="6817" y="7256"/>
                        <a:pt x="2132" y="5405"/>
                      </a:cubicBezTo>
                      <a:lnTo>
                        <a:pt x="0" y="6457"/>
                      </a:lnTo>
                      <a:lnTo>
                        <a:pt x="7168" y="211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587" name="Google Shape;4587;p25"/>
                <p:cNvSpPr/>
                <p:nvPr/>
              </p:nvSpPr>
              <p:spPr>
                <a:xfrm>
                  <a:off x="1617471" y="1286106"/>
                  <a:ext cx="18925" cy="18754"/>
                </a:xfrm>
                <a:custGeom>
                  <a:rect b="b" l="l" r="r" t="t"/>
                  <a:pathLst>
                    <a:path extrusionOk="0" h="18754" w="18925">
                      <a:moveTo>
                        <a:pt x="14924" y="15749"/>
                      </a:moveTo>
                      <a:cubicBezTo>
                        <a:pt x="16482" y="14244"/>
                        <a:pt x="17828" y="12536"/>
                        <a:pt x="18925" y="10669"/>
                      </a:cubicBezTo>
                      <a:lnTo>
                        <a:pt x="14538" y="5738"/>
                      </a:lnTo>
                      <a:cubicBezTo>
                        <a:pt x="14135" y="6168"/>
                        <a:pt x="13740" y="6615"/>
                        <a:pt x="13310" y="7028"/>
                      </a:cubicBezTo>
                      <a:lnTo>
                        <a:pt x="11871" y="8142"/>
                      </a:lnTo>
                      <a:lnTo>
                        <a:pt x="15600" y="12300"/>
                      </a:lnTo>
                      <a:cubicBezTo>
                        <a:pt x="15307" y="13181"/>
                        <a:pt x="14786" y="13967"/>
                        <a:pt x="14091" y="14582"/>
                      </a:cubicBezTo>
                      <a:cubicBezTo>
                        <a:pt x="11406" y="17012"/>
                        <a:pt x="8169" y="16556"/>
                        <a:pt x="5396" y="13467"/>
                      </a:cubicBezTo>
                      <a:cubicBezTo>
                        <a:pt x="2624" y="10379"/>
                        <a:pt x="1764" y="6449"/>
                        <a:pt x="4721" y="3816"/>
                      </a:cubicBezTo>
                      <a:cubicBezTo>
                        <a:pt x="6095" y="2517"/>
                        <a:pt x="8036" y="2008"/>
                        <a:pt x="9871" y="2465"/>
                      </a:cubicBezTo>
                      <a:lnTo>
                        <a:pt x="10116" y="2246"/>
                      </a:lnTo>
                      <a:cubicBezTo>
                        <a:pt x="9638" y="1555"/>
                        <a:pt x="9263" y="799"/>
                        <a:pt x="9002" y="0"/>
                      </a:cubicBezTo>
                      <a:cubicBezTo>
                        <a:pt x="7031" y="435"/>
                        <a:pt x="5212" y="1393"/>
                        <a:pt x="3738" y="2772"/>
                      </a:cubicBezTo>
                      <a:cubicBezTo>
                        <a:pt x="-333" y="6440"/>
                        <a:pt x="-1535" y="11651"/>
                        <a:pt x="2440" y="16038"/>
                      </a:cubicBezTo>
                      <a:cubicBezTo>
                        <a:pt x="6203" y="20232"/>
                        <a:pt x="11213" y="19126"/>
                        <a:pt x="14951" y="157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588" name="Google Shape;4588;p25"/>
                <p:cNvSpPr/>
                <p:nvPr/>
              </p:nvSpPr>
              <p:spPr>
                <a:xfrm>
                  <a:off x="1573806" y="1357215"/>
                  <a:ext cx="19047" cy="17038"/>
                </a:xfrm>
                <a:custGeom>
                  <a:rect b="b" l="l" r="r" t="t"/>
                  <a:pathLst>
                    <a:path extrusionOk="0" h="17038" w="19047">
                      <a:moveTo>
                        <a:pt x="15784" y="17038"/>
                      </a:moveTo>
                      <a:lnTo>
                        <a:pt x="15994" y="15863"/>
                      </a:lnTo>
                      <a:cubicBezTo>
                        <a:pt x="16093" y="15475"/>
                        <a:pt x="16216" y="15094"/>
                        <a:pt x="16363" y="14722"/>
                      </a:cubicBezTo>
                      <a:cubicBezTo>
                        <a:pt x="15617" y="14064"/>
                        <a:pt x="14897" y="13380"/>
                        <a:pt x="14204" y="12660"/>
                      </a:cubicBezTo>
                      <a:lnTo>
                        <a:pt x="11370" y="9668"/>
                      </a:lnTo>
                      <a:lnTo>
                        <a:pt x="18065" y="8098"/>
                      </a:lnTo>
                      <a:cubicBezTo>
                        <a:pt x="18188" y="7422"/>
                        <a:pt x="18275" y="6747"/>
                        <a:pt x="18433" y="6098"/>
                      </a:cubicBezTo>
                      <a:cubicBezTo>
                        <a:pt x="18602" y="5420"/>
                        <a:pt x="18807" y="4753"/>
                        <a:pt x="19047" y="4097"/>
                      </a:cubicBezTo>
                      <a:cubicBezTo>
                        <a:pt x="15722" y="4808"/>
                        <a:pt x="12634" y="5694"/>
                        <a:pt x="9528" y="6563"/>
                      </a:cubicBezTo>
                      <a:lnTo>
                        <a:pt x="8905" y="6712"/>
                      </a:lnTo>
                      <a:lnTo>
                        <a:pt x="5764" y="3080"/>
                      </a:lnTo>
                      <a:lnTo>
                        <a:pt x="3176" y="0"/>
                      </a:lnTo>
                      <a:cubicBezTo>
                        <a:pt x="3080" y="788"/>
                        <a:pt x="2895" y="1562"/>
                        <a:pt x="2623" y="2307"/>
                      </a:cubicBezTo>
                      <a:cubicBezTo>
                        <a:pt x="4159" y="4062"/>
                        <a:pt x="5791" y="5571"/>
                        <a:pt x="7335" y="7238"/>
                      </a:cubicBezTo>
                      <a:cubicBezTo>
                        <a:pt x="5238" y="7729"/>
                        <a:pt x="3141" y="8317"/>
                        <a:pt x="1018" y="8721"/>
                      </a:cubicBezTo>
                      <a:cubicBezTo>
                        <a:pt x="895" y="9423"/>
                        <a:pt x="798" y="10133"/>
                        <a:pt x="614" y="10818"/>
                      </a:cubicBezTo>
                      <a:cubicBezTo>
                        <a:pt x="445" y="11504"/>
                        <a:pt x="240" y="12180"/>
                        <a:pt x="0" y="12844"/>
                      </a:cubicBezTo>
                      <a:lnTo>
                        <a:pt x="9712" y="10212"/>
                      </a:lnTo>
                      <a:cubicBezTo>
                        <a:pt x="11739" y="12353"/>
                        <a:pt x="13713" y="14634"/>
                        <a:pt x="15784" y="1703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589" name="Google Shape;4589;p25"/>
                <p:cNvSpPr/>
                <p:nvPr/>
              </p:nvSpPr>
              <p:spPr>
                <a:xfrm>
                  <a:off x="1571498" y="1373587"/>
                  <a:ext cx="17441" cy="11589"/>
                </a:xfrm>
                <a:custGeom>
                  <a:rect b="b" l="l" r="r" t="t"/>
                  <a:pathLst>
                    <a:path extrusionOk="0" h="11589" w="17441">
                      <a:moveTo>
                        <a:pt x="17442" y="2571"/>
                      </a:moveTo>
                      <a:lnTo>
                        <a:pt x="16398" y="2571"/>
                      </a:lnTo>
                      <a:cubicBezTo>
                        <a:pt x="16062" y="2496"/>
                        <a:pt x="15733" y="2393"/>
                        <a:pt x="15415" y="2264"/>
                      </a:cubicBezTo>
                      <a:cubicBezTo>
                        <a:pt x="15344" y="4120"/>
                        <a:pt x="15169" y="5971"/>
                        <a:pt x="14889" y="7808"/>
                      </a:cubicBezTo>
                      <a:lnTo>
                        <a:pt x="8905" y="6852"/>
                      </a:lnTo>
                      <a:lnTo>
                        <a:pt x="9274" y="4387"/>
                      </a:lnTo>
                      <a:cubicBezTo>
                        <a:pt x="9467" y="3343"/>
                        <a:pt x="9712" y="2386"/>
                        <a:pt x="9958" y="1518"/>
                      </a:cubicBezTo>
                      <a:lnTo>
                        <a:pt x="8905" y="1518"/>
                      </a:lnTo>
                      <a:cubicBezTo>
                        <a:pt x="8571" y="1439"/>
                        <a:pt x="8242" y="1336"/>
                        <a:pt x="7922" y="1211"/>
                      </a:cubicBezTo>
                      <a:cubicBezTo>
                        <a:pt x="7927" y="2201"/>
                        <a:pt x="7845" y="3191"/>
                        <a:pt x="7677" y="4167"/>
                      </a:cubicBezTo>
                      <a:lnTo>
                        <a:pt x="7273" y="6633"/>
                      </a:lnTo>
                      <a:lnTo>
                        <a:pt x="2246" y="5764"/>
                      </a:lnTo>
                      <a:cubicBezTo>
                        <a:pt x="2477" y="3921"/>
                        <a:pt x="2879" y="2102"/>
                        <a:pt x="3448" y="333"/>
                      </a:cubicBezTo>
                      <a:cubicBezTo>
                        <a:pt x="3099" y="344"/>
                        <a:pt x="2749" y="323"/>
                        <a:pt x="2404" y="272"/>
                      </a:cubicBezTo>
                      <a:cubicBezTo>
                        <a:pt x="2066" y="210"/>
                        <a:pt x="1735" y="119"/>
                        <a:pt x="1413" y="0"/>
                      </a:cubicBezTo>
                      <a:lnTo>
                        <a:pt x="0" y="9028"/>
                      </a:lnTo>
                      <a:lnTo>
                        <a:pt x="16020" y="1159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590" name="Google Shape;4590;p25"/>
                <p:cNvSpPr/>
                <p:nvPr/>
              </p:nvSpPr>
              <p:spPr>
                <a:xfrm>
                  <a:off x="1575836" y="1442020"/>
                  <a:ext cx="17698" cy="17973"/>
                </a:xfrm>
                <a:custGeom>
                  <a:rect b="b" l="l" r="r" t="t"/>
                  <a:pathLst>
                    <a:path extrusionOk="0" h="17973" w="17698">
                      <a:moveTo>
                        <a:pt x="16982" y="5703"/>
                      </a:moveTo>
                      <a:cubicBezTo>
                        <a:pt x="16210" y="3670"/>
                        <a:pt x="15165" y="1751"/>
                        <a:pt x="13876" y="0"/>
                      </a:cubicBezTo>
                      <a:lnTo>
                        <a:pt x="7620" y="2158"/>
                      </a:lnTo>
                      <a:cubicBezTo>
                        <a:pt x="7866" y="2711"/>
                        <a:pt x="8112" y="3237"/>
                        <a:pt x="8322" y="3825"/>
                      </a:cubicBezTo>
                      <a:cubicBezTo>
                        <a:pt x="8533" y="4413"/>
                        <a:pt x="8629" y="4966"/>
                        <a:pt x="8787" y="5580"/>
                      </a:cubicBezTo>
                      <a:lnTo>
                        <a:pt x="14051" y="3738"/>
                      </a:lnTo>
                      <a:cubicBezTo>
                        <a:pt x="14729" y="4356"/>
                        <a:pt x="15237" y="5139"/>
                        <a:pt x="15525" y="6010"/>
                      </a:cubicBezTo>
                      <a:cubicBezTo>
                        <a:pt x="16727" y="9467"/>
                        <a:pt x="15069" y="12274"/>
                        <a:pt x="11139" y="13625"/>
                      </a:cubicBezTo>
                      <a:cubicBezTo>
                        <a:pt x="7348" y="14950"/>
                        <a:pt x="3313" y="14275"/>
                        <a:pt x="2014" y="10484"/>
                      </a:cubicBezTo>
                      <a:cubicBezTo>
                        <a:pt x="1370" y="8711"/>
                        <a:pt x="1660" y="6734"/>
                        <a:pt x="2786" y="5220"/>
                      </a:cubicBezTo>
                      <a:lnTo>
                        <a:pt x="2663" y="4913"/>
                      </a:lnTo>
                      <a:cubicBezTo>
                        <a:pt x="1850" y="5060"/>
                        <a:pt x="1022" y="5101"/>
                        <a:pt x="198" y="5036"/>
                      </a:cubicBezTo>
                      <a:cubicBezTo>
                        <a:pt x="-178" y="7025"/>
                        <a:pt x="-17" y="9078"/>
                        <a:pt x="663" y="10984"/>
                      </a:cubicBezTo>
                      <a:cubicBezTo>
                        <a:pt x="2479" y="16249"/>
                        <a:pt x="6805" y="19328"/>
                        <a:pt x="12376" y="17389"/>
                      </a:cubicBezTo>
                      <a:cubicBezTo>
                        <a:pt x="17640" y="15573"/>
                        <a:pt x="18596" y="10484"/>
                        <a:pt x="16991" y="567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591" name="Google Shape;4591;p25"/>
                <p:cNvSpPr/>
                <p:nvPr/>
              </p:nvSpPr>
              <p:spPr>
                <a:xfrm>
                  <a:off x="1585360" y="1466428"/>
                  <a:ext cx="16327" cy="10449"/>
                </a:xfrm>
                <a:custGeom>
                  <a:rect b="b" l="l" r="r" t="t"/>
                  <a:pathLst>
                    <a:path extrusionOk="0" h="10449" w="16327">
                      <a:moveTo>
                        <a:pt x="15415" y="1667"/>
                      </a:moveTo>
                      <a:lnTo>
                        <a:pt x="14731" y="0"/>
                      </a:lnTo>
                      <a:lnTo>
                        <a:pt x="0" y="7212"/>
                      </a:lnTo>
                      <a:lnTo>
                        <a:pt x="948" y="8756"/>
                      </a:lnTo>
                      <a:cubicBezTo>
                        <a:pt x="1193" y="9309"/>
                        <a:pt x="1377" y="9897"/>
                        <a:pt x="1597" y="10449"/>
                      </a:cubicBezTo>
                      <a:lnTo>
                        <a:pt x="16328" y="3237"/>
                      </a:lnTo>
                      <a:lnTo>
                        <a:pt x="15398" y="169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592" name="Google Shape;4592;p25"/>
                <p:cNvSpPr/>
                <p:nvPr/>
              </p:nvSpPr>
              <p:spPr>
                <a:xfrm>
                  <a:off x="1589045" y="1472903"/>
                  <a:ext cx="18573" cy="16046"/>
                </a:xfrm>
                <a:custGeom>
                  <a:rect b="b" l="l" r="r" t="t"/>
                  <a:pathLst>
                    <a:path extrusionOk="0" h="16046" w="18573">
                      <a:moveTo>
                        <a:pt x="14073" y="0"/>
                      </a:moveTo>
                      <a:cubicBezTo>
                        <a:pt x="13806" y="219"/>
                        <a:pt x="13528" y="425"/>
                        <a:pt x="13239" y="614"/>
                      </a:cubicBezTo>
                      <a:cubicBezTo>
                        <a:pt x="12940" y="791"/>
                        <a:pt x="12619" y="927"/>
                        <a:pt x="12283" y="1018"/>
                      </a:cubicBezTo>
                      <a:cubicBezTo>
                        <a:pt x="13396" y="2493"/>
                        <a:pt x="14416" y="4038"/>
                        <a:pt x="15336" y="5641"/>
                      </a:cubicBezTo>
                      <a:lnTo>
                        <a:pt x="10072" y="8721"/>
                      </a:lnTo>
                      <a:lnTo>
                        <a:pt x="8835" y="6563"/>
                      </a:lnTo>
                      <a:cubicBezTo>
                        <a:pt x="8339" y="5699"/>
                        <a:pt x="7905" y="4803"/>
                        <a:pt x="7536" y="3878"/>
                      </a:cubicBezTo>
                      <a:cubicBezTo>
                        <a:pt x="7229" y="4097"/>
                        <a:pt x="6984" y="4343"/>
                        <a:pt x="6712" y="4501"/>
                      </a:cubicBezTo>
                      <a:cubicBezTo>
                        <a:pt x="6404" y="4659"/>
                        <a:pt x="6085" y="4790"/>
                        <a:pt x="5755" y="4896"/>
                      </a:cubicBezTo>
                      <a:cubicBezTo>
                        <a:pt x="6353" y="5680"/>
                        <a:pt x="6907" y="6498"/>
                        <a:pt x="7414" y="7343"/>
                      </a:cubicBezTo>
                      <a:lnTo>
                        <a:pt x="8642" y="9502"/>
                      </a:lnTo>
                      <a:lnTo>
                        <a:pt x="4255" y="12064"/>
                      </a:lnTo>
                      <a:cubicBezTo>
                        <a:pt x="3297" y="10491"/>
                        <a:pt x="2473" y="8842"/>
                        <a:pt x="1790" y="7133"/>
                      </a:cubicBezTo>
                      <a:lnTo>
                        <a:pt x="956" y="7747"/>
                      </a:lnTo>
                      <a:lnTo>
                        <a:pt x="0" y="8151"/>
                      </a:lnTo>
                      <a:lnTo>
                        <a:pt x="4536" y="16047"/>
                      </a:lnTo>
                      <a:lnTo>
                        <a:pt x="18574" y="790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593" name="Google Shape;4593;p25"/>
                <p:cNvSpPr/>
                <p:nvPr/>
              </p:nvSpPr>
              <p:spPr>
                <a:xfrm>
                  <a:off x="1616094" y="1505850"/>
                  <a:ext cx="16976" cy="15183"/>
                </a:xfrm>
                <a:custGeom>
                  <a:rect b="b" l="l" r="r" t="t"/>
                  <a:pathLst>
                    <a:path extrusionOk="0" h="15183" w="16976">
                      <a:moveTo>
                        <a:pt x="9484" y="13492"/>
                      </a:moveTo>
                      <a:cubicBezTo>
                        <a:pt x="13309" y="9184"/>
                        <a:pt x="7115" y="5455"/>
                        <a:pt x="9668" y="2612"/>
                      </a:cubicBezTo>
                      <a:cubicBezTo>
                        <a:pt x="10600" y="1581"/>
                        <a:pt x="12193" y="1499"/>
                        <a:pt x="13225" y="2432"/>
                      </a:cubicBezTo>
                      <a:cubicBezTo>
                        <a:pt x="13288" y="2489"/>
                        <a:pt x="13349" y="2549"/>
                        <a:pt x="13406" y="2612"/>
                      </a:cubicBezTo>
                      <a:cubicBezTo>
                        <a:pt x="14645" y="3647"/>
                        <a:pt x="14933" y="5435"/>
                        <a:pt x="14082" y="6806"/>
                      </a:cubicBezTo>
                      <a:lnTo>
                        <a:pt x="14450" y="7113"/>
                      </a:lnTo>
                      <a:cubicBezTo>
                        <a:pt x="15250" y="6451"/>
                        <a:pt x="16094" y="5844"/>
                        <a:pt x="16977" y="5297"/>
                      </a:cubicBezTo>
                      <a:cubicBezTo>
                        <a:pt x="16578" y="4011"/>
                        <a:pt x="15831" y="2860"/>
                        <a:pt x="14818" y="1972"/>
                      </a:cubicBezTo>
                      <a:cubicBezTo>
                        <a:pt x="12046" y="-529"/>
                        <a:pt x="8677" y="-660"/>
                        <a:pt x="6589" y="1630"/>
                      </a:cubicBezTo>
                      <a:cubicBezTo>
                        <a:pt x="2922" y="5701"/>
                        <a:pt x="8747" y="10131"/>
                        <a:pt x="6589" y="12535"/>
                      </a:cubicBezTo>
                      <a:cubicBezTo>
                        <a:pt x="5712" y="13553"/>
                        <a:pt x="4431" y="13772"/>
                        <a:pt x="3080" y="12535"/>
                      </a:cubicBezTo>
                      <a:cubicBezTo>
                        <a:pt x="2128" y="11679"/>
                        <a:pt x="1866" y="10293"/>
                        <a:pt x="2439" y="9149"/>
                      </a:cubicBezTo>
                      <a:lnTo>
                        <a:pt x="2158" y="8868"/>
                      </a:lnTo>
                      <a:cubicBezTo>
                        <a:pt x="1470" y="9332"/>
                        <a:pt x="748" y="9745"/>
                        <a:pt x="0" y="10105"/>
                      </a:cubicBezTo>
                      <a:cubicBezTo>
                        <a:pt x="313" y="11423"/>
                        <a:pt x="1035" y="12608"/>
                        <a:pt x="2062" y="13492"/>
                      </a:cubicBezTo>
                      <a:cubicBezTo>
                        <a:pt x="4711" y="15957"/>
                        <a:pt x="7642" y="15527"/>
                        <a:pt x="9484" y="1349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594" name="Google Shape;4594;p25"/>
                <p:cNvSpPr/>
                <p:nvPr/>
              </p:nvSpPr>
              <p:spPr>
                <a:xfrm>
                  <a:off x="1625026" y="1515981"/>
                  <a:ext cx="16801" cy="18213"/>
                </a:xfrm>
                <a:custGeom>
                  <a:rect b="b" l="l" r="r" t="t"/>
                  <a:pathLst>
                    <a:path extrusionOk="0" h="18213" w="16801">
                      <a:moveTo>
                        <a:pt x="15161" y="0"/>
                      </a:moveTo>
                      <a:cubicBezTo>
                        <a:pt x="10169" y="3299"/>
                        <a:pt x="5089" y="6141"/>
                        <a:pt x="0" y="9098"/>
                      </a:cubicBezTo>
                      <a:cubicBezTo>
                        <a:pt x="630" y="9476"/>
                        <a:pt x="1219" y="9920"/>
                        <a:pt x="1755" y="10423"/>
                      </a:cubicBezTo>
                      <a:cubicBezTo>
                        <a:pt x="5150" y="8045"/>
                        <a:pt x="8774" y="5799"/>
                        <a:pt x="12423" y="3641"/>
                      </a:cubicBezTo>
                      <a:cubicBezTo>
                        <a:pt x="11186" y="7712"/>
                        <a:pt x="10142" y="11809"/>
                        <a:pt x="8695" y="15661"/>
                      </a:cubicBezTo>
                      <a:cubicBezTo>
                        <a:pt x="9247" y="16064"/>
                        <a:pt x="9861" y="16433"/>
                        <a:pt x="10449" y="16863"/>
                      </a:cubicBezTo>
                      <a:cubicBezTo>
                        <a:pt x="11037" y="17293"/>
                        <a:pt x="11528" y="17784"/>
                        <a:pt x="12055" y="18214"/>
                      </a:cubicBezTo>
                      <a:cubicBezTo>
                        <a:pt x="13538" y="12520"/>
                        <a:pt x="15073" y="6905"/>
                        <a:pt x="16801" y="1202"/>
                      </a:cubicBezTo>
                      <a:cubicBezTo>
                        <a:pt x="16493" y="1057"/>
                        <a:pt x="16199" y="884"/>
                        <a:pt x="15924" y="684"/>
                      </a:cubicBezTo>
                      <a:cubicBezTo>
                        <a:pt x="15648" y="482"/>
                        <a:pt x="15392" y="253"/>
                        <a:pt x="1516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595" name="Google Shape;4595;p25"/>
                <p:cNvSpPr/>
                <p:nvPr/>
              </p:nvSpPr>
              <p:spPr>
                <a:xfrm>
                  <a:off x="1659874" y="1532300"/>
                  <a:ext cx="19643" cy="20766"/>
                </a:xfrm>
                <a:custGeom>
                  <a:rect b="b" l="l" r="r" t="t"/>
                  <a:pathLst>
                    <a:path extrusionOk="0" h="20766" w="19643">
                      <a:moveTo>
                        <a:pt x="17854" y="4825"/>
                      </a:moveTo>
                      <a:lnTo>
                        <a:pt x="13538" y="15555"/>
                      </a:lnTo>
                      <a:lnTo>
                        <a:pt x="12125" y="12046"/>
                      </a:lnTo>
                      <a:cubicBezTo>
                        <a:pt x="10704" y="8414"/>
                        <a:pt x="9405" y="4685"/>
                        <a:pt x="7993" y="798"/>
                      </a:cubicBezTo>
                      <a:lnTo>
                        <a:pt x="6141" y="0"/>
                      </a:lnTo>
                      <a:lnTo>
                        <a:pt x="0" y="15248"/>
                      </a:lnTo>
                      <a:cubicBezTo>
                        <a:pt x="617" y="15398"/>
                        <a:pt x="1207" y="15638"/>
                        <a:pt x="1755" y="15959"/>
                      </a:cubicBezTo>
                      <a:lnTo>
                        <a:pt x="5948" y="5571"/>
                      </a:lnTo>
                      <a:cubicBezTo>
                        <a:pt x="7615" y="10414"/>
                        <a:pt x="9554" y="15126"/>
                        <a:pt x="11309" y="19846"/>
                      </a:cubicBezTo>
                      <a:lnTo>
                        <a:pt x="13502" y="20767"/>
                      </a:lnTo>
                      <a:lnTo>
                        <a:pt x="19644" y="5545"/>
                      </a:lnTo>
                      <a:lnTo>
                        <a:pt x="18714" y="5238"/>
                      </a:lnTo>
                      <a:cubicBezTo>
                        <a:pt x="18420" y="5117"/>
                        <a:pt x="18133" y="4979"/>
                        <a:pt x="17854" y="4825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596" name="Google Shape;4596;p25"/>
                <p:cNvSpPr/>
                <p:nvPr/>
              </p:nvSpPr>
              <p:spPr>
                <a:xfrm>
                  <a:off x="1697258" y="1543013"/>
                  <a:ext cx="16950" cy="18520"/>
                </a:xfrm>
                <a:custGeom>
                  <a:rect b="b" l="l" r="r" t="t"/>
                  <a:pathLst>
                    <a:path extrusionOk="0" h="18520" w="16950">
                      <a:moveTo>
                        <a:pt x="15143" y="2035"/>
                      </a:moveTo>
                      <a:lnTo>
                        <a:pt x="13292" y="13502"/>
                      </a:lnTo>
                      <a:lnTo>
                        <a:pt x="11169" y="10388"/>
                      </a:lnTo>
                      <a:cubicBezTo>
                        <a:pt x="8949" y="7150"/>
                        <a:pt x="6852" y="3825"/>
                        <a:pt x="4597" y="342"/>
                      </a:cubicBezTo>
                      <a:lnTo>
                        <a:pt x="2632" y="0"/>
                      </a:lnTo>
                      <a:lnTo>
                        <a:pt x="0" y="16240"/>
                      </a:lnTo>
                      <a:cubicBezTo>
                        <a:pt x="639" y="16267"/>
                        <a:pt x="1272" y="16371"/>
                        <a:pt x="1886" y="16547"/>
                      </a:cubicBezTo>
                      <a:lnTo>
                        <a:pt x="3641" y="5457"/>
                      </a:lnTo>
                      <a:cubicBezTo>
                        <a:pt x="6387" y="9774"/>
                        <a:pt x="9309" y="13959"/>
                        <a:pt x="12081" y="18152"/>
                      </a:cubicBezTo>
                      <a:lnTo>
                        <a:pt x="14424" y="18521"/>
                      </a:lnTo>
                      <a:lnTo>
                        <a:pt x="16950" y="2316"/>
                      </a:lnTo>
                      <a:cubicBezTo>
                        <a:pt x="16657" y="2324"/>
                        <a:pt x="16362" y="2301"/>
                        <a:pt x="16073" y="224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597" name="Google Shape;4597;p25"/>
                <p:cNvSpPr/>
                <p:nvPr/>
              </p:nvSpPr>
              <p:spPr>
                <a:xfrm>
                  <a:off x="1718060" y="1545197"/>
                  <a:ext cx="4386" cy="16581"/>
                </a:xfrm>
                <a:custGeom>
                  <a:rect b="b" l="l" r="r" t="t"/>
                  <a:pathLst>
                    <a:path extrusionOk="0" h="16581" w="4386">
                      <a:moveTo>
                        <a:pt x="2632" y="219"/>
                      </a:moveTo>
                      <a:lnTo>
                        <a:pt x="877" y="0"/>
                      </a:lnTo>
                      <a:lnTo>
                        <a:pt x="0" y="16398"/>
                      </a:lnTo>
                      <a:cubicBezTo>
                        <a:pt x="584" y="16368"/>
                        <a:pt x="1170" y="16368"/>
                        <a:pt x="1755" y="16398"/>
                      </a:cubicBezTo>
                      <a:cubicBezTo>
                        <a:pt x="2343" y="16427"/>
                        <a:pt x="2929" y="16488"/>
                        <a:pt x="3509" y="16582"/>
                      </a:cubicBezTo>
                      <a:lnTo>
                        <a:pt x="4387" y="158"/>
                      </a:lnTo>
                      <a:cubicBezTo>
                        <a:pt x="3802" y="188"/>
                        <a:pt x="3216" y="188"/>
                        <a:pt x="2632" y="15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598" name="Google Shape;4598;p25"/>
                <p:cNvSpPr/>
                <p:nvPr/>
              </p:nvSpPr>
              <p:spPr>
                <a:xfrm>
                  <a:off x="1760077" y="1538880"/>
                  <a:ext cx="13186" cy="18170"/>
                </a:xfrm>
                <a:custGeom>
                  <a:rect b="b" l="l" r="r" t="t"/>
                  <a:pathLst>
                    <a:path extrusionOk="0" h="18170" w="13186">
                      <a:moveTo>
                        <a:pt x="0" y="2527"/>
                      </a:moveTo>
                      <a:cubicBezTo>
                        <a:pt x="149" y="2838"/>
                        <a:pt x="282" y="3157"/>
                        <a:pt x="395" y="3483"/>
                      </a:cubicBezTo>
                      <a:cubicBezTo>
                        <a:pt x="480" y="3829"/>
                        <a:pt x="533" y="4181"/>
                        <a:pt x="553" y="4536"/>
                      </a:cubicBezTo>
                      <a:cubicBezTo>
                        <a:pt x="2240" y="3786"/>
                        <a:pt x="3982" y="3167"/>
                        <a:pt x="5764" y="2685"/>
                      </a:cubicBezTo>
                      <a:lnTo>
                        <a:pt x="7422" y="8537"/>
                      </a:lnTo>
                      <a:lnTo>
                        <a:pt x="5054" y="9221"/>
                      </a:lnTo>
                      <a:cubicBezTo>
                        <a:pt x="4101" y="9481"/>
                        <a:pt x="3135" y="9686"/>
                        <a:pt x="2158" y="9835"/>
                      </a:cubicBezTo>
                      <a:cubicBezTo>
                        <a:pt x="2314" y="10117"/>
                        <a:pt x="2445" y="10410"/>
                        <a:pt x="2553" y="10713"/>
                      </a:cubicBezTo>
                      <a:cubicBezTo>
                        <a:pt x="2635" y="11060"/>
                        <a:pt x="2696" y="11411"/>
                        <a:pt x="2737" y="11765"/>
                      </a:cubicBezTo>
                      <a:cubicBezTo>
                        <a:pt x="3632" y="11344"/>
                        <a:pt x="4563" y="11004"/>
                        <a:pt x="5519" y="10748"/>
                      </a:cubicBezTo>
                      <a:lnTo>
                        <a:pt x="7887" y="10037"/>
                      </a:lnTo>
                      <a:lnTo>
                        <a:pt x="9274" y="14968"/>
                      </a:lnTo>
                      <a:cubicBezTo>
                        <a:pt x="7515" y="15538"/>
                        <a:pt x="5709" y="15952"/>
                        <a:pt x="3878" y="16205"/>
                      </a:cubicBezTo>
                      <a:cubicBezTo>
                        <a:pt x="4046" y="16505"/>
                        <a:pt x="4181" y="16822"/>
                        <a:pt x="4281" y="17152"/>
                      </a:cubicBezTo>
                      <a:cubicBezTo>
                        <a:pt x="4378" y="17468"/>
                        <a:pt x="4404" y="17863"/>
                        <a:pt x="4466" y="18170"/>
                      </a:cubicBezTo>
                      <a:lnTo>
                        <a:pt x="13187" y="15678"/>
                      </a:lnTo>
                      <a:lnTo>
                        <a:pt x="8721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599" name="Google Shape;4599;p25"/>
                <p:cNvSpPr/>
                <p:nvPr/>
              </p:nvSpPr>
              <p:spPr>
                <a:xfrm>
                  <a:off x="1774930" y="1534415"/>
                  <a:ext cx="11589" cy="18643"/>
                </a:xfrm>
                <a:custGeom>
                  <a:rect b="b" l="l" r="r" t="t"/>
                  <a:pathLst>
                    <a:path extrusionOk="0" h="18643" w="11589">
                      <a:moveTo>
                        <a:pt x="3852" y="772"/>
                      </a:moveTo>
                      <a:cubicBezTo>
                        <a:pt x="3299" y="983"/>
                        <a:pt x="2711" y="1176"/>
                        <a:pt x="2158" y="1325"/>
                      </a:cubicBezTo>
                      <a:lnTo>
                        <a:pt x="5115" y="8695"/>
                      </a:lnTo>
                      <a:lnTo>
                        <a:pt x="2772" y="9616"/>
                      </a:lnTo>
                      <a:cubicBezTo>
                        <a:pt x="1895" y="9984"/>
                        <a:pt x="956" y="10230"/>
                        <a:pt x="0" y="10537"/>
                      </a:cubicBezTo>
                      <a:cubicBezTo>
                        <a:pt x="186" y="10835"/>
                        <a:pt x="350" y="11146"/>
                        <a:pt x="491" y="11467"/>
                      </a:cubicBezTo>
                      <a:lnTo>
                        <a:pt x="798" y="12450"/>
                      </a:lnTo>
                      <a:cubicBezTo>
                        <a:pt x="1676" y="11958"/>
                        <a:pt x="2553" y="11528"/>
                        <a:pt x="3360" y="11160"/>
                      </a:cubicBezTo>
                      <a:lnTo>
                        <a:pt x="5729" y="10230"/>
                      </a:lnTo>
                      <a:lnTo>
                        <a:pt x="7642" y="14976"/>
                      </a:lnTo>
                      <a:cubicBezTo>
                        <a:pt x="5929" y="15682"/>
                        <a:pt x="4171" y="16268"/>
                        <a:pt x="2378" y="16731"/>
                      </a:cubicBezTo>
                      <a:cubicBezTo>
                        <a:pt x="2564" y="17029"/>
                        <a:pt x="2728" y="17340"/>
                        <a:pt x="2869" y="17661"/>
                      </a:cubicBezTo>
                      <a:cubicBezTo>
                        <a:pt x="2992" y="17968"/>
                        <a:pt x="3053" y="18337"/>
                        <a:pt x="3150" y="18644"/>
                      </a:cubicBezTo>
                      <a:lnTo>
                        <a:pt x="11590" y="15257"/>
                      </a:lnTo>
                      <a:lnTo>
                        <a:pt x="5448" y="0"/>
                      </a:lnTo>
                      <a:lnTo>
                        <a:pt x="3843" y="77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600" name="Google Shape;4600;p25"/>
                <p:cNvSpPr/>
                <p:nvPr/>
              </p:nvSpPr>
              <p:spPr>
                <a:xfrm>
                  <a:off x="1791285" y="1525694"/>
                  <a:ext cx="13489" cy="17766"/>
                </a:xfrm>
                <a:custGeom>
                  <a:rect b="b" l="l" r="r" t="t"/>
                  <a:pathLst>
                    <a:path extrusionOk="0" h="17766" w="13489">
                      <a:moveTo>
                        <a:pt x="2535" y="6159"/>
                      </a:moveTo>
                      <a:cubicBezTo>
                        <a:pt x="1701" y="4712"/>
                        <a:pt x="2447" y="3325"/>
                        <a:pt x="3710" y="2588"/>
                      </a:cubicBezTo>
                      <a:cubicBezTo>
                        <a:pt x="5057" y="1735"/>
                        <a:pt x="6826" y="1996"/>
                        <a:pt x="7869" y="3203"/>
                      </a:cubicBezTo>
                      <a:lnTo>
                        <a:pt x="8272" y="2992"/>
                      </a:lnTo>
                      <a:cubicBezTo>
                        <a:pt x="7888" y="2019"/>
                        <a:pt x="7578" y="1019"/>
                        <a:pt x="7342" y="0"/>
                      </a:cubicBezTo>
                      <a:cubicBezTo>
                        <a:pt x="5998" y="-9"/>
                        <a:pt x="4678" y="353"/>
                        <a:pt x="3526" y="1044"/>
                      </a:cubicBezTo>
                      <a:cubicBezTo>
                        <a:pt x="315" y="2895"/>
                        <a:pt x="-861" y="6133"/>
                        <a:pt x="657" y="8782"/>
                      </a:cubicBezTo>
                      <a:cubicBezTo>
                        <a:pt x="3403" y="13564"/>
                        <a:pt x="9378" y="9397"/>
                        <a:pt x="10983" y="12169"/>
                      </a:cubicBezTo>
                      <a:cubicBezTo>
                        <a:pt x="11659" y="13371"/>
                        <a:pt x="11501" y="14573"/>
                        <a:pt x="9869" y="15564"/>
                      </a:cubicBezTo>
                      <a:cubicBezTo>
                        <a:pt x="8757" y="16188"/>
                        <a:pt x="7365" y="15994"/>
                        <a:pt x="6465" y="15091"/>
                      </a:cubicBezTo>
                      <a:lnTo>
                        <a:pt x="6158" y="15275"/>
                      </a:lnTo>
                      <a:cubicBezTo>
                        <a:pt x="6342" y="16108"/>
                        <a:pt x="6527" y="16907"/>
                        <a:pt x="6649" y="17740"/>
                      </a:cubicBezTo>
                      <a:cubicBezTo>
                        <a:pt x="7993" y="17862"/>
                        <a:pt x="9342" y="17555"/>
                        <a:pt x="10501" y="16863"/>
                      </a:cubicBezTo>
                      <a:cubicBezTo>
                        <a:pt x="13642" y="15047"/>
                        <a:pt x="14133" y="12116"/>
                        <a:pt x="12782" y="9739"/>
                      </a:cubicBezTo>
                      <a:cubicBezTo>
                        <a:pt x="9887" y="4720"/>
                        <a:pt x="4430" y="9493"/>
                        <a:pt x="2517" y="622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601" name="Google Shape;4601;p25"/>
                <p:cNvSpPr/>
                <p:nvPr/>
              </p:nvSpPr>
              <p:spPr>
                <a:xfrm>
                  <a:off x="1805392" y="1519096"/>
                  <a:ext cx="16239" cy="18459"/>
                </a:xfrm>
                <a:custGeom>
                  <a:rect b="b" l="l" r="r" t="t"/>
                  <a:pathLst>
                    <a:path extrusionOk="0" h="18459" w="16239">
                      <a:moveTo>
                        <a:pt x="877" y="684"/>
                      </a:moveTo>
                      <a:cubicBezTo>
                        <a:pt x="599" y="872"/>
                        <a:pt x="305" y="1036"/>
                        <a:pt x="0" y="1176"/>
                      </a:cubicBezTo>
                      <a:cubicBezTo>
                        <a:pt x="1606" y="6940"/>
                        <a:pt x="2746" y="12669"/>
                        <a:pt x="3948" y="18460"/>
                      </a:cubicBezTo>
                      <a:cubicBezTo>
                        <a:pt x="4486" y="17987"/>
                        <a:pt x="5074" y="17574"/>
                        <a:pt x="5703" y="17231"/>
                      </a:cubicBezTo>
                      <a:cubicBezTo>
                        <a:pt x="4501" y="13222"/>
                        <a:pt x="3509" y="9063"/>
                        <a:pt x="2623" y="4904"/>
                      </a:cubicBezTo>
                      <a:cubicBezTo>
                        <a:pt x="6010" y="7370"/>
                        <a:pt x="9642" y="9616"/>
                        <a:pt x="12818" y="12204"/>
                      </a:cubicBezTo>
                      <a:cubicBezTo>
                        <a:pt x="13371" y="11748"/>
                        <a:pt x="13932" y="11283"/>
                        <a:pt x="14485" y="10879"/>
                      </a:cubicBezTo>
                      <a:cubicBezTo>
                        <a:pt x="15038" y="10476"/>
                        <a:pt x="15687" y="10142"/>
                        <a:pt x="16240" y="9774"/>
                      </a:cubicBezTo>
                      <a:cubicBezTo>
                        <a:pt x="11309" y="6598"/>
                        <a:pt x="6440" y="3422"/>
                        <a:pt x="1597" y="0"/>
                      </a:cubicBezTo>
                      <a:cubicBezTo>
                        <a:pt x="1377" y="248"/>
                        <a:pt x="1136" y="477"/>
                        <a:pt x="877" y="68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602" name="Google Shape;4602;p25"/>
                <p:cNvSpPr/>
                <p:nvPr/>
              </p:nvSpPr>
              <p:spPr>
                <a:xfrm>
                  <a:off x="1814420" y="1503593"/>
                  <a:ext cx="21810" cy="21977"/>
                </a:xfrm>
                <a:custGeom>
                  <a:rect b="b" l="l" r="r" t="t"/>
                  <a:pathLst>
                    <a:path extrusionOk="0" h="21977" w="21810">
                      <a:moveTo>
                        <a:pt x="10221" y="684"/>
                      </a:moveTo>
                      <a:lnTo>
                        <a:pt x="9449" y="1298"/>
                      </a:lnTo>
                      <a:lnTo>
                        <a:pt x="17187" y="9923"/>
                      </a:lnTo>
                      <a:lnTo>
                        <a:pt x="13423" y="9616"/>
                      </a:lnTo>
                      <a:cubicBezTo>
                        <a:pt x="9511" y="9309"/>
                        <a:pt x="5659" y="8844"/>
                        <a:pt x="1527" y="8414"/>
                      </a:cubicBezTo>
                      <a:lnTo>
                        <a:pt x="0" y="9774"/>
                      </a:lnTo>
                      <a:lnTo>
                        <a:pt x="10967" y="21978"/>
                      </a:lnTo>
                      <a:cubicBezTo>
                        <a:pt x="11372" y="21486"/>
                        <a:pt x="11852" y="21059"/>
                        <a:pt x="12388" y="20714"/>
                      </a:cubicBezTo>
                      <a:lnTo>
                        <a:pt x="4896" y="12388"/>
                      </a:lnTo>
                      <a:cubicBezTo>
                        <a:pt x="9984" y="13011"/>
                        <a:pt x="15064" y="13318"/>
                        <a:pt x="20056" y="13783"/>
                      </a:cubicBezTo>
                      <a:lnTo>
                        <a:pt x="21811" y="12178"/>
                      </a:lnTo>
                      <a:lnTo>
                        <a:pt x="10905" y="0"/>
                      </a:lnTo>
                      <a:lnTo>
                        <a:pt x="10256" y="7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603" name="Google Shape;4603;p25"/>
                <p:cNvSpPr/>
                <p:nvPr/>
              </p:nvSpPr>
              <p:spPr>
                <a:xfrm>
                  <a:off x="1828370" y="1497373"/>
                  <a:ext cx="14546" cy="13677"/>
                </a:xfrm>
                <a:custGeom>
                  <a:rect b="b" l="l" r="r" t="t"/>
                  <a:pathLst>
                    <a:path extrusionOk="0" h="13677" w="14546">
                      <a:moveTo>
                        <a:pt x="1290" y="1413"/>
                      </a:moveTo>
                      <a:cubicBezTo>
                        <a:pt x="893" y="1858"/>
                        <a:pt x="461" y="2271"/>
                        <a:pt x="0" y="2650"/>
                      </a:cubicBezTo>
                      <a:lnTo>
                        <a:pt x="12169" y="13678"/>
                      </a:lnTo>
                      <a:cubicBezTo>
                        <a:pt x="12511" y="13187"/>
                        <a:pt x="12880" y="12695"/>
                        <a:pt x="13248" y="12265"/>
                      </a:cubicBezTo>
                      <a:cubicBezTo>
                        <a:pt x="13659" y="11830"/>
                        <a:pt x="14092" y="11418"/>
                        <a:pt x="14547" y="11028"/>
                      </a:cubicBezTo>
                      <a:lnTo>
                        <a:pt x="2404" y="0"/>
                      </a:lnTo>
                      <a:cubicBezTo>
                        <a:pt x="2058" y="490"/>
                        <a:pt x="1686" y="962"/>
                        <a:pt x="1290" y="141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604" name="Google Shape;4604;p25"/>
                <p:cNvSpPr/>
                <p:nvPr/>
              </p:nvSpPr>
              <p:spPr>
                <a:xfrm>
                  <a:off x="1835362" y="1488740"/>
                  <a:ext cx="17889" cy="16152"/>
                </a:xfrm>
                <a:custGeom>
                  <a:rect b="b" l="l" r="r" t="t"/>
                  <a:pathLst>
                    <a:path extrusionOk="0" h="16152" w="17889">
                      <a:moveTo>
                        <a:pt x="16301" y="5089"/>
                      </a:moveTo>
                      <a:cubicBezTo>
                        <a:pt x="15589" y="6395"/>
                        <a:pt x="14785" y="7650"/>
                        <a:pt x="13897" y="8844"/>
                      </a:cubicBezTo>
                      <a:lnTo>
                        <a:pt x="2193" y="0"/>
                      </a:lnTo>
                      <a:cubicBezTo>
                        <a:pt x="1851" y="491"/>
                        <a:pt x="1570" y="1018"/>
                        <a:pt x="1176" y="1483"/>
                      </a:cubicBezTo>
                      <a:cubicBezTo>
                        <a:pt x="817" y="1961"/>
                        <a:pt x="424" y="2413"/>
                        <a:pt x="0" y="2834"/>
                      </a:cubicBezTo>
                      <a:lnTo>
                        <a:pt x="11713" y="11686"/>
                      </a:lnTo>
                      <a:cubicBezTo>
                        <a:pt x="10844" y="12823"/>
                        <a:pt x="9907" y="13903"/>
                        <a:pt x="8905" y="14924"/>
                      </a:cubicBezTo>
                      <a:cubicBezTo>
                        <a:pt x="9217" y="15064"/>
                        <a:pt x="9511" y="15241"/>
                        <a:pt x="9782" y="15450"/>
                      </a:cubicBezTo>
                      <a:lnTo>
                        <a:pt x="10493" y="16152"/>
                      </a:lnTo>
                      <a:lnTo>
                        <a:pt x="17889" y="6291"/>
                      </a:lnTo>
                      <a:cubicBezTo>
                        <a:pt x="17582" y="6155"/>
                        <a:pt x="17288" y="5991"/>
                        <a:pt x="17012" y="5799"/>
                      </a:cubicBezTo>
                      <a:cubicBezTo>
                        <a:pt x="16756" y="5583"/>
                        <a:pt x="16518" y="5345"/>
                        <a:pt x="16301" y="508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605" name="Google Shape;4605;p25"/>
                <p:cNvSpPr/>
                <p:nvPr/>
              </p:nvSpPr>
              <p:spPr>
                <a:xfrm>
                  <a:off x="1841995" y="1470219"/>
                  <a:ext cx="21556" cy="21021"/>
                </a:xfrm>
                <a:custGeom>
                  <a:rect b="b" l="l" r="r" t="t"/>
                  <a:pathLst>
                    <a:path extrusionOk="0" h="21021" w="21556">
                      <a:moveTo>
                        <a:pt x="7115" y="833"/>
                      </a:moveTo>
                      <a:cubicBezTo>
                        <a:pt x="6949" y="1112"/>
                        <a:pt x="6764" y="1377"/>
                        <a:pt x="6563" y="1632"/>
                      </a:cubicBezTo>
                      <a:lnTo>
                        <a:pt x="16450" y="7615"/>
                      </a:lnTo>
                      <a:lnTo>
                        <a:pt x="12783" y="8449"/>
                      </a:lnTo>
                      <a:cubicBezTo>
                        <a:pt x="8967" y="9274"/>
                        <a:pt x="5115" y="9984"/>
                        <a:pt x="1070" y="10791"/>
                      </a:cubicBezTo>
                      <a:lnTo>
                        <a:pt x="0" y="12546"/>
                      </a:lnTo>
                      <a:lnTo>
                        <a:pt x="14038" y="21021"/>
                      </a:lnTo>
                      <a:cubicBezTo>
                        <a:pt x="14295" y="20438"/>
                        <a:pt x="14625" y="19890"/>
                        <a:pt x="15020" y="19390"/>
                      </a:cubicBezTo>
                      <a:lnTo>
                        <a:pt x="5448" y="13538"/>
                      </a:lnTo>
                      <a:cubicBezTo>
                        <a:pt x="10440" y="12608"/>
                        <a:pt x="15406" y="11441"/>
                        <a:pt x="20302" y="10449"/>
                      </a:cubicBezTo>
                      <a:lnTo>
                        <a:pt x="21557" y="8449"/>
                      </a:lnTo>
                      <a:lnTo>
                        <a:pt x="7519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606" name="Google Shape;4606;p25"/>
                <p:cNvSpPr/>
                <p:nvPr/>
              </p:nvSpPr>
              <p:spPr>
                <a:xfrm>
                  <a:off x="1851084" y="1458752"/>
                  <a:ext cx="18573" cy="15029"/>
                </a:xfrm>
                <a:custGeom>
                  <a:rect b="b" l="l" r="r" t="t"/>
                  <a:pathLst>
                    <a:path extrusionOk="0" h="15029" w="18573">
                      <a:moveTo>
                        <a:pt x="0" y="8335"/>
                      </a:moveTo>
                      <a:lnTo>
                        <a:pt x="1018" y="8642"/>
                      </a:lnTo>
                      <a:cubicBezTo>
                        <a:pt x="1326" y="8789"/>
                        <a:pt x="1620" y="8966"/>
                        <a:pt x="1895" y="9168"/>
                      </a:cubicBezTo>
                      <a:cubicBezTo>
                        <a:pt x="2417" y="7387"/>
                        <a:pt x="3065" y="5646"/>
                        <a:pt x="3834" y="3957"/>
                      </a:cubicBezTo>
                      <a:lnTo>
                        <a:pt x="9379" y="6422"/>
                      </a:lnTo>
                      <a:lnTo>
                        <a:pt x="8335" y="8730"/>
                      </a:lnTo>
                      <a:cubicBezTo>
                        <a:pt x="7937" y="9639"/>
                        <a:pt x="7473" y="10519"/>
                        <a:pt x="6949" y="11362"/>
                      </a:cubicBezTo>
                      <a:lnTo>
                        <a:pt x="7966" y="11669"/>
                      </a:lnTo>
                      <a:lnTo>
                        <a:pt x="8844" y="12186"/>
                      </a:lnTo>
                      <a:cubicBezTo>
                        <a:pt x="9124" y="11362"/>
                        <a:pt x="9432" y="10432"/>
                        <a:pt x="9861" y="9414"/>
                      </a:cubicBezTo>
                      <a:lnTo>
                        <a:pt x="10844" y="7133"/>
                      </a:lnTo>
                      <a:lnTo>
                        <a:pt x="15564" y="9265"/>
                      </a:lnTo>
                      <a:cubicBezTo>
                        <a:pt x="14834" y="10970"/>
                        <a:pt x="13978" y="12618"/>
                        <a:pt x="13002" y="14196"/>
                      </a:cubicBezTo>
                      <a:cubicBezTo>
                        <a:pt x="13345" y="14254"/>
                        <a:pt x="13678" y="14358"/>
                        <a:pt x="13994" y="14503"/>
                      </a:cubicBezTo>
                      <a:cubicBezTo>
                        <a:pt x="14311" y="14634"/>
                        <a:pt x="14606" y="14811"/>
                        <a:pt x="14871" y="15029"/>
                      </a:cubicBezTo>
                      <a:lnTo>
                        <a:pt x="18574" y="6703"/>
                      </a:lnTo>
                      <a:lnTo>
                        <a:pt x="3694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607" name="Google Shape;4607;p25"/>
                <p:cNvSpPr/>
                <p:nvPr/>
              </p:nvSpPr>
              <p:spPr>
                <a:xfrm>
                  <a:off x="1856076" y="1447021"/>
                  <a:ext cx="18292" cy="9335"/>
                </a:xfrm>
                <a:custGeom>
                  <a:rect b="b" l="l" r="r" t="t"/>
                  <a:pathLst>
                    <a:path extrusionOk="0" h="9335" w="18292">
                      <a:moveTo>
                        <a:pt x="0" y="8659"/>
                      </a:moveTo>
                      <a:cubicBezTo>
                        <a:pt x="334" y="8712"/>
                        <a:pt x="663" y="8795"/>
                        <a:pt x="983" y="8905"/>
                      </a:cubicBezTo>
                      <a:cubicBezTo>
                        <a:pt x="1305" y="9021"/>
                        <a:pt x="1616" y="9165"/>
                        <a:pt x="1913" y="9335"/>
                      </a:cubicBezTo>
                      <a:cubicBezTo>
                        <a:pt x="2307" y="7729"/>
                        <a:pt x="2711" y="6010"/>
                        <a:pt x="3387" y="4071"/>
                      </a:cubicBezTo>
                      <a:lnTo>
                        <a:pt x="17126" y="8747"/>
                      </a:lnTo>
                      <a:cubicBezTo>
                        <a:pt x="17275" y="8159"/>
                        <a:pt x="17398" y="7572"/>
                        <a:pt x="17591" y="6993"/>
                      </a:cubicBezTo>
                      <a:cubicBezTo>
                        <a:pt x="17784" y="6413"/>
                        <a:pt x="18047" y="5878"/>
                        <a:pt x="18293" y="5326"/>
                      </a:cubicBezTo>
                      <a:lnTo>
                        <a:pt x="292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608" name="Google Shape;4608;p25"/>
                <p:cNvSpPr/>
                <p:nvPr/>
              </p:nvSpPr>
              <p:spPr>
                <a:xfrm>
                  <a:off x="1863780" y="1417612"/>
                  <a:ext cx="17538" cy="14976"/>
                </a:xfrm>
                <a:custGeom>
                  <a:rect b="b" l="l" r="r" t="t"/>
                  <a:pathLst>
                    <a:path extrusionOk="0" h="14976" w="17538">
                      <a:moveTo>
                        <a:pt x="307" y="4808"/>
                      </a:moveTo>
                      <a:cubicBezTo>
                        <a:pt x="235" y="5144"/>
                        <a:pt x="132" y="5473"/>
                        <a:pt x="0" y="5791"/>
                      </a:cubicBezTo>
                      <a:cubicBezTo>
                        <a:pt x="5264" y="8659"/>
                        <a:pt x="10169" y="11836"/>
                        <a:pt x="15161" y="14976"/>
                      </a:cubicBezTo>
                      <a:cubicBezTo>
                        <a:pt x="15187" y="14246"/>
                        <a:pt x="15302" y="13521"/>
                        <a:pt x="15503" y="12818"/>
                      </a:cubicBezTo>
                      <a:cubicBezTo>
                        <a:pt x="11759" y="10870"/>
                        <a:pt x="8101" y="8776"/>
                        <a:pt x="4527" y="6536"/>
                      </a:cubicBezTo>
                      <a:cubicBezTo>
                        <a:pt x="8659" y="5703"/>
                        <a:pt x="12757" y="4711"/>
                        <a:pt x="16854" y="4194"/>
                      </a:cubicBezTo>
                      <a:lnTo>
                        <a:pt x="17073" y="2062"/>
                      </a:lnTo>
                      <a:cubicBezTo>
                        <a:pt x="17170" y="1386"/>
                        <a:pt x="17380" y="676"/>
                        <a:pt x="17538" y="0"/>
                      </a:cubicBezTo>
                      <a:cubicBezTo>
                        <a:pt x="11800" y="1386"/>
                        <a:pt x="6133" y="2685"/>
                        <a:pt x="342" y="379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609" name="Google Shape;4609;p25"/>
                <p:cNvSpPr/>
                <p:nvPr/>
              </p:nvSpPr>
              <p:spPr>
                <a:xfrm>
                  <a:off x="1864947" y="1400837"/>
                  <a:ext cx="16555" cy="4386"/>
                </a:xfrm>
                <a:custGeom>
                  <a:rect b="b" l="l" r="r" t="t"/>
                  <a:pathLst>
                    <a:path extrusionOk="0" h="4386" w="16555">
                      <a:moveTo>
                        <a:pt x="0" y="807"/>
                      </a:moveTo>
                      <a:cubicBezTo>
                        <a:pt x="105" y="1411"/>
                        <a:pt x="179" y="2021"/>
                        <a:pt x="219" y="2632"/>
                      </a:cubicBezTo>
                      <a:lnTo>
                        <a:pt x="219" y="4387"/>
                      </a:lnTo>
                      <a:lnTo>
                        <a:pt x="16556" y="3509"/>
                      </a:lnTo>
                      <a:cubicBezTo>
                        <a:pt x="16452" y="2929"/>
                        <a:pt x="16379" y="2343"/>
                        <a:pt x="16336" y="1755"/>
                      </a:cubicBezTo>
                      <a:lnTo>
                        <a:pt x="16336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610" name="Google Shape;4610;p25"/>
                <p:cNvSpPr/>
                <p:nvPr/>
              </p:nvSpPr>
              <p:spPr>
                <a:xfrm>
                  <a:off x="1864367" y="1382860"/>
                  <a:ext cx="16827" cy="15090"/>
                </a:xfrm>
                <a:custGeom>
                  <a:rect b="b" l="l" r="r" t="t"/>
                  <a:pathLst>
                    <a:path extrusionOk="0" h="15090" w="16827">
                      <a:moveTo>
                        <a:pt x="61" y="7229"/>
                      </a:moveTo>
                      <a:cubicBezTo>
                        <a:pt x="144" y="7564"/>
                        <a:pt x="197" y="7904"/>
                        <a:pt x="219" y="8247"/>
                      </a:cubicBezTo>
                      <a:cubicBezTo>
                        <a:pt x="230" y="8588"/>
                        <a:pt x="209" y="8928"/>
                        <a:pt x="158" y="9265"/>
                      </a:cubicBezTo>
                      <a:cubicBezTo>
                        <a:pt x="5861" y="11020"/>
                        <a:pt x="11309" y="13055"/>
                        <a:pt x="16828" y="15090"/>
                      </a:cubicBezTo>
                      <a:cubicBezTo>
                        <a:pt x="16695" y="14359"/>
                        <a:pt x="16654" y="13613"/>
                        <a:pt x="16705" y="12871"/>
                      </a:cubicBezTo>
                      <a:cubicBezTo>
                        <a:pt x="12695" y="11792"/>
                        <a:pt x="8686" y="10432"/>
                        <a:pt x="4685" y="9019"/>
                      </a:cubicBezTo>
                      <a:cubicBezTo>
                        <a:pt x="8563" y="7387"/>
                        <a:pt x="12388" y="5562"/>
                        <a:pt x="16240" y="4176"/>
                      </a:cubicBezTo>
                      <a:cubicBezTo>
                        <a:pt x="16178" y="3474"/>
                        <a:pt x="16056" y="2764"/>
                        <a:pt x="16020" y="2088"/>
                      </a:cubicBezTo>
                      <a:lnTo>
                        <a:pt x="16020" y="0"/>
                      </a:lnTo>
                      <a:cubicBezTo>
                        <a:pt x="10756" y="2556"/>
                        <a:pt x="5416" y="4981"/>
                        <a:pt x="0" y="727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611" name="Google Shape;4611;p25"/>
                <p:cNvSpPr/>
                <p:nvPr/>
              </p:nvSpPr>
              <p:spPr>
                <a:xfrm>
                  <a:off x="1838538" y="1313664"/>
                  <a:ext cx="18503" cy="16853"/>
                </a:xfrm>
                <a:custGeom>
                  <a:rect b="b" l="l" r="r" t="t"/>
                  <a:pathLst>
                    <a:path extrusionOk="0" h="16853" w="18503">
                      <a:moveTo>
                        <a:pt x="5211" y="16854"/>
                      </a:moveTo>
                      <a:cubicBezTo>
                        <a:pt x="5455" y="16613"/>
                        <a:pt x="5712" y="16387"/>
                        <a:pt x="5984" y="16178"/>
                      </a:cubicBezTo>
                      <a:lnTo>
                        <a:pt x="6905" y="15687"/>
                      </a:lnTo>
                      <a:cubicBezTo>
                        <a:pt x="5666" y="14322"/>
                        <a:pt x="4515" y="12880"/>
                        <a:pt x="3457" y="11371"/>
                      </a:cubicBezTo>
                      <a:lnTo>
                        <a:pt x="8414" y="7861"/>
                      </a:lnTo>
                      <a:lnTo>
                        <a:pt x="9835" y="9897"/>
                      </a:lnTo>
                      <a:cubicBezTo>
                        <a:pt x="10449" y="10774"/>
                        <a:pt x="10941" y="11651"/>
                        <a:pt x="11371" y="12423"/>
                      </a:cubicBezTo>
                      <a:lnTo>
                        <a:pt x="12116" y="11748"/>
                      </a:lnTo>
                      <a:lnTo>
                        <a:pt x="13037" y="11256"/>
                      </a:lnTo>
                      <a:cubicBezTo>
                        <a:pt x="12372" y="10536"/>
                        <a:pt x="11754" y="9774"/>
                        <a:pt x="11186" y="8975"/>
                      </a:cubicBezTo>
                      <a:lnTo>
                        <a:pt x="9739" y="6905"/>
                      </a:lnTo>
                      <a:lnTo>
                        <a:pt x="13959" y="3974"/>
                      </a:lnTo>
                      <a:cubicBezTo>
                        <a:pt x="15042" y="5455"/>
                        <a:pt x="16002" y="7022"/>
                        <a:pt x="16828" y="8659"/>
                      </a:cubicBezTo>
                      <a:cubicBezTo>
                        <a:pt x="17108" y="8449"/>
                        <a:pt x="17354" y="8168"/>
                        <a:pt x="17626" y="7984"/>
                      </a:cubicBezTo>
                      <a:cubicBezTo>
                        <a:pt x="17904" y="7796"/>
                        <a:pt x="18198" y="7632"/>
                        <a:pt x="18503" y="7493"/>
                      </a:cubicBezTo>
                      <a:lnTo>
                        <a:pt x="13239" y="0"/>
                      </a:lnTo>
                      <a:lnTo>
                        <a:pt x="0" y="939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612" name="Google Shape;4612;p25"/>
                <p:cNvSpPr/>
                <p:nvPr/>
              </p:nvSpPr>
              <p:spPr>
                <a:xfrm>
                  <a:off x="1812560" y="1283395"/>
                  <a:ext cx="21758" cy="22004"/>
                </a:xfrm>
                <a:custGeom>
                  <a:rect b="b" l="l" r="r" t="t"/>
                  <a:pathLst>
                    <a:path extrusionOk="0" h="22004" w="21758">
                      <a:moveTo>
                        <a:pt x="737" y="12792"/>
                      </a:moveTo>
                      <a:cubicBezTo>
                        <a:pt x="977" y="13001"/>
                        <a:pt x="1203" y="13227"/>
                        <a:pt x="1413" y="13467"/>
                      </a:cubicBezTo>
                      <a:lnTo>
                        <a:pt x="9124" y="4843"/>
                      </a:lnTo>
                      <a:lnTo>
                        <a:pt x="9247" y="8633"/>
                      </a:lnTo>
                      <a:cubicBezTo>
                        <a:pt x="9335" y="12546"/>
                        <a:pt x="9309" y="16529"/>
                        <a:pt x="9309" y="20653"/>
                      </a:cubicBezTo>
                      <a:lnTo>
                        <a:pt x="10783" y="22004"/>
                      </a:lnTo>
                      <a:lnTo>
                        <a:pt x="21758" y="9800"/>
                      </a:lnTo>
                      <a:cubicBezTo>
                        <a:pt x="21225" y="9451"/>
                        <a:pt x="20746" y="9025"/>
                        <a:pt x="20337" y="8537"/>
                      </a:cubicBezTo>
                      <a:lnTo>
                        <a:pt x="12853" y="16863"/>
                      </a:lnTo>
                      <a:cubicBezTo>
                        <a:pt x="12941" y="11713"/>
                        <a:pt x="12730" y="6624"/>
                        <a:pt x="12669" y="1606"/>
                      </a:cubicBezTo>
                      <a:lnTo>
                        <a:pt x="10914" y="0"/>
                      </a:lnTo>
                      <a:lnTo>
                        <a:pt x="0" y="1217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613" name="Google Shape;4613;p25"/>
                <p:cNvSpPr/>
                <p:nvPr/>
              </p:nvSpPr>
              <p:spPr>
                <a:xfrm>
                  <a:off x="1784669" y="1263856"/>
                  <a:ext cx="19345" cy="20652"/>
                </a:xfrm>
                <a:custGeom>
                  <a:rect b="b" l="l" r="r" t="t"/>
                  <a:pathLst>
                    <a:path extrusionOk="0" h="20652" w="19345">
                      <a:moveTo>
                        <a:pt x="0" y="14520"/>
                      </a:moveTo>
                      <a:lnTo>
                        <a:pt x="1105" y="14976"/>
                      </a:lnTo>
                      <a:lnTo>
                        <a:pt x="2123" y="15599"/>
                      </a:lnTo>
                      <a:cubicBezTo>
                        <a:pt x="2746" y="15161"/>
                        <a:pt x="3755" y="14459"/>
                        <a:pt x="4624" y="13959"/>
                      </a:cubicBezTo>
                      <a:lnTo>
                        <a:pt x="8133" y="11871"/>
                      </a:lnTo>
                      <a:cubicBezTo>
                        <a:pt x="8133" y="14143"/>
                        <a:pt x="8230" y="16424"/>
                        <a:pt x="8194" y="18767"/>
                      </a:cubicBezTo>
                      <a:cubicBezTo>
                        <a:pt x="9503" y="19239"/>
                        <a:pt x="10746" y="19873"/>
                        <a:pt x="11897" y="20653"/>
                      </a:cubicBezTo>
                      <a:cubicBezTo>
                        <a:pt x="11897" y="17231"/>
                        <a:pt x="11739" y="14020"/>
                        <a:pt x="11616" y="10791"/>
                      </a:cubicBezTo>
                      <a:lnTo>
                        <a:pt x="11616" y="10212"/>
                      </a:lnTo>
                      <a:cubicBezTo>
                        <a:pt x="13037" y="9449"/>
                        <a:pt x="14389" y="8677"/>
                        <a:pt x="15836" y="7931"/>
                      </a:cubicBezTo>
                      <a:lnTo>
                        <a:pt x="19346" y="6089"/>
                      </a:lnTo>
                      <a:cubicBezTo>
                        <a:pt x="18620" y="5789"/>
                        <a:pt x="17931" y="5406"/>
                        <a:pt x="17293" y="4948"/>
                      </a:cubicBezTo>
                      <a:cubicBezTo>
                        <a:pt x="15283" y="6089"/>
                        <a:pt x="13406" y="7317"/>
                        <a:pt x="11432" y="8458"/>
                      </a:cubicBezTo>
                      <a:cubicBezTo>
                        <a:pt x="11432" y="6299"/>
                        <a:pt x="11344" y="4141"/>
                        <a:pt x="11432" y="1956"/>
                      </a:cubicBezTo>
                      <a:cubicBezTo>
                        <a:pt x="10756" y="1649"/>
                        <a:pt x="10107" y="1430"/>
                        <a:pt x="9493" y="1079"/>
                      </a:cubicBezTo>
                      <a:cubicBezTo>
                        <a:pt x="8879" y="728"/>
                        <a:pt x="8256" y="368"/>
                        <a:pt x="7642" y="0"/>
                      </a:cubicBezTo>
                      <a:lnTo>
                        <a:pt x="8010" y="10072"/>
                      </a:lnTo>
                      <a:cubicBezTo>
                        <a:pt x="5422" y="11616"/>
                        <a:pt x="2808" y="13037"/>
                        <a:pt x="0" y="1452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614" name="Google Shape;4614;p25"/>
                <p:cNvSpPr/>
                <p:nvPr/>
              </p:nvSpPr>
              <p:spPr>
                <a:xfrm>
                  <a:off x="1774588" y="1259040"/>
                  <a:ext cx="14502" cy="18503"/>
                </a:xfrm>
                <a:custGeom>
                  <a:rect b="b" l="l" r="r" t="t"/>
                  <a:pathLst>
                    <a:path extrusionOk="0" h="18503" w="14502">
                      <a:moveTo>
                        <a:pt x="8695" y="17512"/>
                      </a:moveTo>
                      <a:cubicBezTo>
                        <a:pt x="8836" y="17208"/>
                        <a:pt x="9001" y="16914"/>
                        <a:pt x="9186" y="16635"/>
                      </a:cubicBezTo>
                      <a:cubicBezTo>
                        <a:pt x="7396" y="16161"/>
                        <a:pt x="5638" y="15574"/>
                        <a:pt x="3922" y="14880"/>
                      </a:cubicBezTo>
                      <a:lnTo>
                        <a:pt x="6203" y="9239"/>
                      </a:lnTo>
                      <a:lnTo>
                        <a:pt x="8510" y="10116"/>
                      </a:lnTo>
                      <a:cubicBezTo>
                        <a:pt x="9413" y="10506"/>
                        <a:pt x="10291" y="10948"/>
                        <a:pt x="11142" y="11441"/>
                      </a:cubicBezTo>
                      <a:cubicBezTo>
                        <a:pt x="11230" y="11134"/>
                        <a:pt x="11292" y="10739"/>
                        <a:pt x="11414" y="10423"/>
                      </a:cubicBezTo>
                      <a:cubicBezTo>
                        <a:pt x="11561" y="10105"/>
                        <a:pt x="11728" y="9797"/>
                        <a:pt x="11914" y="9502"/>
                      </a:cubicBezTo>
                      <a:cubicBezTo>
                        <a:pt x="10972" y="9272"/>
                        <a:pt x="10046" y="8978"/>
                        <a:pt x="9142" y="8624"/>
                      </a:cubicBezTo>
                      <a:lnTo>
                        <a:pt x="6826" y="7703"/>
                      </a:lnTo>
                      <a:lnTo>
                        <a:pt x="8738" y="2922"/>
                      </a:lnTo>
                      <a:cubicBezTo>
                        <a:pt x="10462" y="3584"/>
                        <a:pt x="12130" y="4379"/>
                        <a:pt x="13731" y="5299"/>
                      </a:cubicBezTo>
                      <a:cubicBezTo>
                        <a:pt x="13793" y="4961"/>
                        <a:pt x="13887" y="4629"/>
                        <a:pt x="14011" y="4308"/>
                      </a:cubicBezTo>
                      <a:cubicBezTo>
                        <a:pt x="14151" y="3988"/>
                        <a:pt x="14315" y="3680"/>
                        <a:pt x="14503" y="3387"/>
                      </a:cubicBezTo>
                      <a:lnTo>
                        <a:pt x="6054" y="0"/>
                      </a:lnTo>
                      <a:lnTo>
                        <a:pt x="0" y="15082"/>
                      </a:lnTo>
                      <a:lnTo>
                        <a:pt x="8414" y="18503"/>
                      </a:lnTo>
                      <a:cubicBezTo>
                        <a:pt x="8510" y="18196"/>
                        <a:pt x="8572" y="17828"/>
                        <a:pt x="8695" y="175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615" name="Google Shape;4615;p25"/>
                <p:cNvSpPr/>
                <p:nvPr/>
              </p:nvSpPr>
              <p:spPr>
                <a:xfrm>
                  <a:off x="1762752" y="1254547"/>
                  <a:ext cx="9308" cy="18003"/>
                </a:xfrm>
                <a:custGeom>
                  <a:rect b="b" l="l" r="r" t="t"/>
                  <a:pathLst>
                    <a:path extrusionOk="0" h="18003" w="9308">
                      <a:moveTo>
                        <a:pt x="8940" y="17012"/>
                      </a:moveTo>
                      <a:lnTo>
                        <a:pt x="9309" y="16029"/>
                      </a:lnTo>
                      <a:cubicBezTo>
                        <a:pt x="7493" y="15801"/>
                        <a:pt x="5692" y="15473"/>
                        <a:pt x="3913" y="15047"/>
                      </a:cubicBezTo>
                      <a:lnTo>
                        <a:pt x="7422" y="869"/>
                      </a:lnTo>
                      <a:cubicBezTo>
                        <a:pt x="6808" y="772"/>
                        <a:pt x="6247" y="711"/>
                        <a:pt x="5668" y="562"/>
                      </a:cubicBezTo>
                      <a:cubicBezTo>
                        <a:pt x="5089" y="412"/>
                        <a:pt x="4527" y="184"/>
                        <a:pt x="3913" y="0"/>
                      </a:cubicBezTo>
                      <a:lnTo>
                        <a:pt x="0" y="15845"/>
                      </a:lnTo>
                      <a:lnTo>
                        <a:pt x="8774" y="18003"/>
                      </a:lnTo>
                      <a:cubicBezTo>
                        <a:pt x="8785" y="17667"/>
                        <a:pt x="8841" y="17334"/>
                        <a:pt x="8940" y="170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616" name="Google Shape;4616;p25"/>
                <p:cNvSpPr/>
                <p:nvPr/>
              </p:nvSpPr>
              <p:spPr>
                <a:xfrm>
                  <a:off x="1562620" y="1241607"/>
                  <a:ext cx="326155" cy="327481"/>
                </a:xfrm>
                <a:custGeom>
                  <a:rect b="b" l="l" r="r" t="t"/>
                  <a:pathLst>
                    <a:path extrusionOk="0" h="327481" w="326155">
                      <a:moveTo>
                        <a:pt x="163065" y="0"/>
                      </a:moveTo>
                      <a:cubicBezTo>
                        <a:pt x="73040" y="0"/>
                        <a:pt x="0" y="73285"/>
                        <a:pt x="0" y="163741"/>
                      </a:cubicBezTo>
                      <a:cubicBezTo>
                        <a:pt x="0" y="254196"/>
                        <a:pt x="73013" y="327481"/>
                        <a:pt x="163065" y="327481"/>
                      </a:cubicBezTo>
                      <a:cubicBezTo>
                        <a:pt x="253116" y="327481"/>
                        <a:pt x="326156" y="254161"/>
                        <a:pt x="326156" y="163741"/>
                      </a:cubicBezTo>
                      <a:cubicBezTo>
                        <a:pt x="326156" y="73320"/>
                        <a:pt x="253116" y="0"/>
                        <a:pt x="163065" y="0"/>
                      </a:cubicBezTo>
                      <a:close/>
                      <a:moveTo>
                        <a:pt x="163065" y="324086"/>
                      </a:moveTo>
                      <a:cubicBezTo>
                        <a:pt x="74891" y="324086"/>
                        <a:pt x="3387" y="252283"/>
                        <a:pt x="3387" y="163741"/>
                      </a:cubicBezTo>
                      <a:cubicBezTo>
                        <a:pt x="3387" y="75198"/>
                        <a:pt x="74891" y="3360"/>
                        <a:pt x="163065" y="3360"/>
                      </a:cubicBezTo>
                      <a:cubicBezTo>
                        <a:pt x="251239" y="3360"/>
                        <a:pt x="322866" y="75163"/>
                        <a:pt x="322866" y="163741"/>
                      </a:cubicBezTo>
                      <a:cubicBezTo>
                        <a:pt x="322866" y="252318"/>
                        <a:pt x="251327" y="324086"/>
                        <a:pt x="163091" y="32408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617" name="Google Shape;4617;p25"/>
                <p:cNvSpPr/>
                <p:nvPr/>
              </p:nvSpPr>
              <p:spPr>
                <a:xfrm>
                  <a:off x="1745188" y="1251407"/>
                  <a:ext cx="15081" cy="17827"/>
                </a:xfrm>
                <a:custGeom>
                  <a:rect b="b" l="l" r="r" t="t"/>
                  <a:pathLst>
                    <a:path extrusionOk="0" h="17827" w="15081">
                      <a:moveTo>
                        <a:pt x="2220" y="15749"/>
                      </a:moveTo>
                      <a:cubicBezTo>
                        <a:pt x="2930" y="14204"/>
                        <a:pt x="3764" y="12818"/>
                        <a:pt x="4659" y="11125"/>
                      </a:cubicBezTo>
                      <a:lnTo>
                        <a:pt x="10142" y="12002"/>
                      </a:lnTo>
                      <a:cubicBezTo>
                        <a:pt x="10537" y="13704"/>
                        <a:pt x="10756" y="15398"/>
                        <a:pt x="11020" y="17266"/>
                      </a:cubicBezTo>
                      <a:cubicBezTo>
                        <a:pt x="11709" y="17263"/>
                        <a:pt x="12398" y="17307"/>
                        <a:pt x="13081" y="17398"/>
                      </a:cubicBezTo>
                      <a:cubicBezTo>
                        <a:pt x="13757" y="17486"/>
                        <a:pt x="14406" y="17705"/>
                        <a:pt x="15082" y="17828"/>
                      </a:cubicBezTo>
                      <a:lnTo>
                        <a:pt x="11081" y="281"/>
                      </a:lnTo>
                      <a:cubicBezTo>
                        <a:pt x="10485" y="276"/>
                        <a:pt x="9894" y="181"/>
                        <a:pt x="9326" y="0"/>
                      </a:cubicBezTo>
                      <a:lnTo>
                        <a:pt x="0" y="15406"/>
                      </a:lnTo>
                      <a:cubicBezTo>
                        <a:pt x="383" y="15408"/>
                        <a:pt x="763" y="15440"/>
                        <a:pt x="1141" y="15503"/>
                      </a:cubicBezTo>
                      <a:close/>
                      <a:moveTo>
                        <a:pt x="8598" y="4624"/>
                      </a:moveTo>
                      <a:lnTo>
                        <a:pt x="9835" y="10476"/>
                      </a:lnTo>
                      <a:lnTo>
                        <a:pt x="5519" y="977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618" name="Google Shape;4618;p25"/>
                <p:cNvSpPr/>
                <p:nvPr/>
              </p:nvSpPr>
              <p:spPr>
                <a:xfrm>
                  <a:off x="1797978" y="1275911"/>
                  <a:ext cx="16845" cy="18424"/>
                </a:xfrm>
                <a:custGeom>
                  <a:rect b="b" l="l" r="r" t="t"/>
                  <a:pathLst>
                    <a:path extrusionOk="0" h="18424" w="16845">
                      <a:moveTo>
                        <a:pt x="956" y="9765"/>
                      </a:moveTo>
                      <a:cubicBezTo>
                        <a:pt x="1263" y="9984"/>
                        <a:pt x="1518" y="10256"/>
                        <a:pt x="1834" y="10502"/>
                      </a:cubicBezTo>
                      <a:cubicBezTo>
                        <a:pt x="3185" y="9458"/>
                        <a:pt x="4545" y="8659"/>
                        <a:pt x="6141" y="7545"/>
                      </a:cubicBezTo>
                      <a:lnTo>
                        <a:pt x="10528" y="10906"/>
                      </a:lnTo>
                      <a:cubicBezTo>
                        <a:pt x="10098" y="12572"/>
                        <a:pt x="9511" y="14169"/>
                        <a:pt x="8896" y="15933"/>
                      </a:cubicBezTo>
                      <a:lnTo>
                        <a:pt x="10590" y="17073"/>
                      </a:lnTo>
                      <a:cubicBezTo>
                        <a:pt x="11142" y="17503"/>
                        <a:pt x="11634" y="17951"/>
                        <a:pt x="12160" y="18424"/>
                      </a:cubicBezTo>
                      <a:lnTo>
                        <a:pt x="16845" y="1079"/>
                      </a:lnTo>
                      <a:cubicBezTo>
                        <a:pt x="16305" y="804"/>
                        <a:pt x="15815" y="439"/>
                        <a:pt x="15398" y="0"/>
                      </a:cubicBezTo>
                      <a:lnTo>
                        <a:pt x="0" y="9151"/>
                      </a:lnTo>
                      <a:lnTo>
                        <a:pt x="930" y="9765"/>
                      </a:lnTo>
                      <a:close/>
                      <a:moveTo>
                        <a:pt x="12669" y="3667"/>
                      </a:moveTo>
                      <a:lnTo>
                        <a:pt x="11002" y="9396"/>
                      </a:lnTo>
                      <a:lnTo>
                        <a:pt x="7493" y="676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619" name="Google Shape;4619;p25"/>
                <p:cNvSpPr/>
                <p:nvPr/>
              </p:nvSpPr>
              <p:spPr>
                <a:xfrm>
                  <a:off x="1826431" y="1297669"/>
                  <a:ext cx="19481" cy="19072"/>
                </a:xfrm>
                <a:custGeom>
                  <a:rect b="b" l="l" r="r" t="t"/>
                  <a:pathLst>
                    <a:path extrusionOk="0" h="19072" w="19481">
                      <a:moveTo>
                        <a:pt x="4466" y="15933"/>
                      </a:moveTo>
                      <a:cubicBezTo>
                        <a:pt x="7729" y="19600"/>
                        <a:pt x="12660" y="20320"/>
                        <a:pt x="16670" y="16670"/>
                      </a:cubicBezTo>
                      <a:cubicBezTo>
                        <a:pt x="19565" y="14038"/>
                        <a:pt x="20802" y="10072"/>
                        <a:pt x="17547" y="6141"/>
                      </a:cubicBezTo>
                      <a:lnTo>
                        <a:pt x="12099" y="0"/>
                      </a:lnTo>
                      <a:lnTo>
                        <a:pt x="0" y="10967"/>
                      </a:lnTo>
                      <a:close/>
                      <a:moveTo>
                        <a:pt x="13432" y="3597"/>
                      </a:moveTo>
                      <a:lnTo>
                        <a:pt x="15003" y="5352"/>
                      </a:lnTo>
                      <a:cubicBezTo>
                        <a:pt x="17258" y="7852"/>
                        <a:pt x="17380" y="10616"/>
                        <a:pt x="14046" y="13678"/>
                      </a:cubicBezTo>
                      <a:cubicBezTo>
                        <a:pt x="9888" y="17372"/>
                        <a:pt x="6957" y="16635"/>
                        <a:pt x="4808" y="14169"/>
                      </a:cubicBezTo>
                      <a:lnTo>
                        <a:pt x="3422" y="1266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620" name="Google Shape;4620;p25"/>
                <p:cNvSpPr/>
                <p:nvPr/>
              </p:nvSpPr>
              <p:spPr>
                <a:xfrm>
                  <a:off x="1845224" y="1325043"/>
                  <a:ext cx="18262" cy="19021"/>
                </a:xfrm>
                <a:custGeom>
                  <a:rect b="b" l="l" r="r" t="t"/>
                  <a:pathLst>
                    <a:path extrusionOk="0" h="19021" w="18262">
                      <a:moveTo>
                        <a:pt x="991" y="9730"/>
                      </a:moveTo>
                      <a:cubicBezTo>
                        <a:pt x="1298" y="10283"/>
                        <a:pt x="1509" y="10835"/>
                        <a:pt x="1790" y="11362"/>
                      </a:cubicBezTo>
                      <a:lnTo>
                        <a:pt x="8414" y="7536"/>
                      </a:lnTo>
                      <a:lnTo>
                        <a:pt x="8510" y="7668"/>
                      </a:lnTo>
                      <a:cubicBezTo>
                        <a:pt x="7984" y="8545"/>
                        <a:pt x="7370" y="9730"/>
                        <a:pt x="6966" y="10300"/>
                      </a:cubicBezTo>
                      <a:lnTo>
                        <a:pt x="4071" y="15292"/>
                      </a:lnTo>
                      <a:lnTo>
                        <a:pt x="5238" y="17047"/>
                      </a:lnTo>
                      <a:cubicBezTo>
                        <a:pt x="5615" y="17696"/>
                        <a:pt x="5922" y="18372"/>
                        <a:pt x="6229" y="19021"/>
                      </a:cubicBezTo>
                      <a:lnTo>
                        <a:pt x="7028" y="17477"/>
                      </a:lnTo>
                      <a:cubicBezTo>
                        <a:pt x="8265" y="15108"/>
                        <a:pt x="9405" y="12704"/>
                        <a:pt x="10730" y="10388"/>
                      </a:cubicBezTo>
                      <a:cubicBezTo>
                        <a:pt x="12265" y="12143"/>
                        <a:pt x="14301" y="12669"/>
                        <a:pt x="16310" y="11502"/>
                      </a:cubicBezTo>
                      <a:cubicBezTo>
                        <a:pt x="17608" y="10834"/>
                        <a:pt x="18375" y="9447"/>
                        <a:pt x="18249" y="7993"/>
                      </a:cubicBezTo>
                      <a:cubicBezTo>
                        <a:pt x="18188" y="6852"/>
                        <a:pt x="17258" y="5361"/>
                        <a:pt x="16705" y="4387"/>
                      </a:cubicBezTo>
                      <a:lnTo>
                        <a:pt x="14178" y="0"/>
                      </a:lnTo>
                      <a:lnTo>
                        <a:pt x="0" y="8194"/>
                      </a:lnTo>
                      <a:lnTo>
                        <a:pt x="991" y="9704"/>
                      </a:lnTo>
                      <a:close/>
                      <a:moveTo>
                        <a:pt x="14819" y="3808"/>
                      </a:moveTo>
                      <a:cubicBezTo>
                        <a:pt x="15529" y="5045"/>
                        <a:pt x="16573" y="6528"/>
                        <a:pt x="15073" y="7852"/>
                      </a:cubicBezTo>
                      <a:cubicBezTo>
                        <a:pt x="14764" y="8116"/>
                        <a:pt x="14432" y="8351"/>
                        <a:pt x="14082" y="8554"/>
                      </a:cubicBezTo>
                      <a:cubicBezTo>
                        <a:pt x="11958" y="9791"/>
                        <a:pt x="10326" y="9300"/>
                        <a:pt x="9274" y="701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621" name="Google Shape;4621;p25"/>
                <p:cNvSpPr/>
                <p:nvPr/>
              </p:nvSpPr>
              <p:spPr>
                <a:xfrm>
                  <a:off x="1855103" y="1347407"/>
                  <a:ext cx="17925" cy="12101"/>
                </a:xfrm>
                <a:custGeom>
                  <a:rect b="b" l="l" r="r" t="t"/>
                  <a:pathLst>
                    <a:path extrusionOk="0" h="12101" w="17925">
                      <a:moveTo>
                        <a:pt x="728" y="6993"/>
                      </a:moveTo>
                      <a:lnTo>
                        <a:pt x="1184" y="8747"/>
                      </a:lnTo>
                      <a:lnTo>
                        <a:pt x="7966" y="6370"/>
                      </a:lnTo>
                      <a:cubicBezTo>
                        <a:pt x="9388" y="10467"/>
                        <a:pt x="11265" y="13116"/>
                        <a:pt x="15275" y="11730"/>
                      </a:cubicBezTo>
                      <a:cubicBezTo>
                        <a:pt x="17828" y="10809"/>
                        <a:pt x="18512" y="8712"/>
                        <a:pt x="17433" y="5589"/>
                      </a:cubicBezTo>
                      <a:lnTo>
                        <a:pt x="15468" y="0"/>
                      </a:lnTo>
                      <a:lnTo>
                        <a:pt x="0" y="5361"/>
                      </a:lnTo>
                      <a:cubicBezTo>
                        <a:pt x="274" y="5891"/>
                        <a:pt x="517" y="6435"/>
                        <a:pt x="728" y="6993"/>
                      </a:cubicBezTo>
                      <a:close/>
                      <a:moveTo>
                        <a:pt x="15468" y="3869"/>
                      </a:moveTo>
                      <a:lnTo>
                        <a:pt x="15959" y="5255"/>
                      </a:lnTo>
                      <a:cubicBezTo>
                        <a:pt x="16363" y="6422"/>
                        <a:pt x="15468" y="7782"/>
                        <a:pt x="13678" y="8396"/>
                      </a:cubicBezTo>
                      <a:cubicBezTo>
                        <a:pt x="12292" y="8888"/>
                        <a:pt x="10809" y="8800"/>
                        <a:pt x="9914" y="7475"/>
                      </a:cubicBezTo>
                      <a:cubicBezTo>
                        <a:pt x="9634" y="7007"/>
                        <a:pt x="9407" y="6511"/>
                        <a:pt x="9239" y="599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622" name="Google Shape;4622;p25"/>
                <p:cNvSpPr/>
                <p:nvPr/>
              </p:nvSpPr>
              <p:spPr>
                <a:xfrm>
                  <a:off x="1859647" y="1361918"/>
                  <a:ext cx="17508" cy="11834"/>
                </a:xfrm>
                <a:custGeom>
                  <a:rect b="b" l="l" r="r" t="t"/>
                  <a:pathLst>
                    <a:path extrusionOk="0" h="11834" w="17508">
                      <a:moveTo>
                        <a:pt x="465" y="5457"/>
                      </a:moveTo>
                      <a:cubicBezTo>
                        <a:pt x="602" y="6035"/>
                        <a:pt x="705" y="6621"/>
                        <a:pt x="772" y="7212"/>
                      </a:cubicBezTo>
                      <a:lnTo>
                        <a:pt x="7791" y="5580"/>
                      </a:lnTo>
                      <a:cubicBezTo>
                        <a:pt x="8747" y="9774"/>
                        <a:pt x="10353" y="12599"/>
                        <a:pt x="14485" y="11651"/>
                      </a:cubicBezTo>
                      <a:cubicBezTo>
                        <a:pt x="17117" y="11037"/>
                        <a:pt x="17995" y="9019"/>
                        <a:pt x="17258" y="5729"/>
                      </a:cubicBezTo>
                      <a:lnTo>
                        <a:pt x="15933" y="0"/>
                      </a:lnTo>
                      <a:lnTo>
                        <a:pt x="0" y="3702"/>
                      </a:lnTo>
                      <a:cubicBezTo>
                        <a:pt x="158" y="4317"/>
                        <a:pt x="342" y="4878"/>
                        <a:pt x="465" y="5457"/>
                      </a:cubicBezTo>
                      <a:close/>
                      <a:moveTo>
                        <a:pt x="15477" y="3825"/>
                      </a:moveTo>
                      <a:lnTo>
                        <a:pt x="15784" y="5273"/>
                      </a:lnTo>
                      <a:cubicBezTo>
                        <a:pt x="16091" y="6510"/>
                        <a:pt x="15073" y="7738"/>
                        <a:pt x="13152" y="8168"/>
                      </a:cubicBezTo>
                      <a:cubicBezTo>
                        <a:pt x="11730" y="8484"/>
                        <a:pt x="10283" y="8230"/>
                        <a:pt x="9511" y="6817"/>
                      </a:cubicBezTo>
                      <a:cubicBezTo>
                        <a:pt x="9292" y="6330"/>
                        <a:pt x="9116" y="5825"/>
                        <a:pt x="8984" y="530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623" name="Google Shape;4623;p25"/>
                <p:cNvSpPr/>
                <p:nvPr/>
              </p:nvSpPr>
              <p:spPr>
                <a:xfrm>
                  <a:off x="1859639" y="1429509"/>
                  <a:ext cx="18152" cy="14915"/>
                </a:xfrm>
                <a:custGeom>
                  <a:rect b="b" l="l" r="r" t="t"/>
                  <a:pathLst>
                    <a:path extrusionOk="0" h="14915" w="18152">
                      <a:moveTo>
                        <a:pt x="3553" y="1141"/>
                      </a:moveTo>
                      <a:lnTo>
                        <a:pt x="3220" y="2220"/>
                      </a:lnTo>
                      <a:cubicBezTo>
                        <a:pt x="4694" y="3097"/>
                        <a:pt x="5992" y="3974"/>
                        <a:pt x="7607" y="5054"/>
                      </a:cubicBezTo>
                      <a:lnTo>
                        <a:pt x="6282" y="10476"/>
                      </a:lnTo>
                      <a:cubicBezTo>
                        <a:pt x="4527" y="10695"/>
                        <a:pt x="2895" y="10783"/>
                        <a:pt x="1018" y="10906"/>
                      </a:cubicBezTo>
                      <a:lnTo>
                        <a:pt x="623" y="12941"/>
                      </a:lnTo>
                      <a:cubicBezTo>
                        <a:pt x="465" y="13617"/>
                        <a:pt x="219" y="14239"/>
                        <a:pt x="0" y="14915"/>
                      </a:cubicBezTo>
                      <a:lnTo>
                        <a:pt x="17723" y="12450"/>
                      </a:lnTo>
                      <a:cubicBezTo>
                        <a:pt x="17767" y="11845"/>
                        <a:pt x="17913" y="11252"/>
                        <a:pt x="18152" y="10695"/>
                      </a:cubicBezTo>
                      <a:lnTo>
                        <a:pt x="3764" y="0"/>
                      </a:lnTo>
                      <a:close/>
                      <a:moveTo>
                        <a:pt x="8817" y="6036"/>
                      </a:moveTo>
                      <a:lnTo>
                        <a:pt x="13687" y="9546"/>
                      </a:lnTo>
                      <a:lnTo>
                        <a:pt x="7773" y="1025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624" name="Google Shape;4624;p25"/>
                <p:cNvSpPr/>
                <p:nvPr/>
              </p:nvSpPr>
              <p:spPr>
                <a:xfrm>
                  <a:off x="1744600" y="1542170"/>
                  <a:ext cx="15116" cy="17397"/>
                </a:xfrm>
                <a:custGeom>
                  <a:rect b="b" l="l" r="r" t="t"/>
                  <a:pathLst>
                    <a:path extrusionOk="0" h="17397" w="15116">
                      <a:moveTo>
                        <a:pt x="10511" y="412"/>
                      </a:moveTo>
                      <a:lnTo>
                        <a:pt x="8756" y="597"/>
                      </a:lnTo>
                      <a:lnTo>
                        <a:pt x="10081" y="8177"/>
                      </a:lnTo>
                      <a:lnTo>
                        <a:pt x="9923" y="8177"/>
                      </a:lnTo>
                      <a:lnTo>
                        <a:pt x="7922" y="5869"/>
                      </a:lnTo>
                      <a:lnTo>
                        <a:pt x="4255" y="1395"/>
                      </a:lnTo>
                      <a:cubicBezTo>
                        <a:pt x="3571" y="1579"/>
                        <a:pt x="2869" y="1763"/>
                        <a:pt x="2158" y="1895"/>
                      </a:cubicBezTo>
                      <a:cubicBezTo>
                        <a:pt x="1448" y="2027"/>
                        <a:pt x="711" y="2079"/>
                        <a:pt x="0" y="2141"/>
                      </a:cubicBezTo>
                      <a:lnTo>
                        <a:pt x="1167" y="3430"/>
                      </a:lnTo>
                      <a:cubicBezTo>
                        <a:pt x="2992" y="5405"/>
                        <a:pt x="4808" y="7317"/>
                        <a:pt x="6501" y="9353"/>
                      </a:cubicBezTo>
                      <a:cubicBezTo>
                        <a:pt x="4424" y="10004"/>
                        <a:pt x="3164" y="12109"/>
                        <a:pt x="3571" y="14248"/>
                      </a:cubicBezTo>
                      <a:cubicBezTo>
                        <a:pt x="3759" y="15688"/>
                        <a:pt x="4799" y="16871"/>
                        <a:pt x="6203" y="17240"/>
                      </a:cubicBezTo>
                      <a:cubicBezTo>
                        <a:pt x="7282" y="17608"/>
                        <a:pt x="8984" y="17240"/>
                        <a:pt x="10090" y="17056"/>
                      </a:cubicBezTo>
                      <a:lnTo>
                        <a:pt x="15117" y="16178"/>
                      </a:lnTo>
                      <a:lnTo>
                        <a:pt x="12248" y="0"/>
                      </a:lnTo>
                      <a:close/>
                      <a:moveTo>
                        <a:pt x="7431" y="14406"/>
                      </a:moveTo>
                      <a:cubicBezTo>
                        <a:pt x="7289" y="14038"/>
                        <a:pt x="7186" y="13655"/>
                        <a:pt x="7124" y="13266"/>
                      </a:cubicBezTo>
                      <a:cubicBezTo>
                        <a:pt x="6694" y="10800"/>
                        <a:pt x="7738" y="9414"/>
                        <a:pt x="10204" y="9265"/>
                      </a:cubicBezTo>
                      <a:lnTo>
                        <a:pt x="11344" y="15547"/>
                      </a:lnTo>
                      <a:cubicBezTo>
                        <a:pt x="9897" y="15792"/>
                        <a:pt x="8168" y="16284"/>
                        <a:pt x="7457" y="1440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625" name="Google Shape;4625;p25"/>
                <p:cNvSpPr/>
                <p:nvPr/>
              </p:nvSpPr>
              <p:spPr>
                <a:xfrm>
                  <a:off x="1726836" y="1544864"/>
                  <a:ext cx="15763" cy="16733"/>
                </a:xfrm>
                <a:custGeom>
                  <a:rect b="b" l="l" r="r" t="t"/>
                  <a:pathLst>
                    <a:path extrusionOk="0" h="16733" w="15763">
                      <a:moveTo>
                        <a:pt x="8245" y="395"/>
                      </a:moveTo>
                      <a:cubicBezTo>
                        <a:pt x="3375" y="614"/>
                        <a:pt x="-266" y="4036"/>
                        <a:pt x="15" y="9432"/>
                      </a:cubicBezTo>
                      <a:cubicBezTo>
                        <a:pt x="235" y="13371"/>
                        <a:pt x="2516" y="16828"/>
                        <a:pt x="7631" y="16731"/>
                      </a:cubicBezTo>
                      <a:lnTo>
                        <a:pt x="15764" y="16301"/>
                      </a:lnTo>
                      <a:lnTo>
                        <a:pt x="14930" y="0"/>
                      </a:lnTo>
                      <a:close/>
                      <a:moveTo>
                        <a:pt x="9789" y="15222"/>
                      </a:moveTo>
                      <a:cubicBezTo>
                        <a:pt x="6429" y="15406"/>
                        <a:pt x="4235" y="13739"/>
                        <a:pt x="3990" y="9239"/>
                      </a:cubicBezTo>
                      <a:cubicBezTo>
                        <a:pt x="3683" y="3632"/>
                        <a:pt x="6122" y="1842"/>
                        <a:pt x="9385" y="1693"/>
                      </a:cubicBezTo>
                      <a:lnTo>
                        <a:pt x="11421" y="1562"/>
                      </a:lnTo>
                      <a:lnTo>
                        <a:pt x="12131" y="1513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626" name="Google Shape;4626;p25"/>
                <p:cNvSpPr/>
                <p:nvPr/>
              </p:nvSpPr>
              <p:spPr>
                <a:xfrm>
                  <a:off x="1682290" y="1538889"/>
                  <a:ext cx="14853" cy="18240"/>
                </a:xfrm>
                <a:custGeom>
                  <a:rect b="b" l="l" r="r" t="t"/>
                  <a:pathLst>
                    <a:path extrusionOk="0" h="18240" w="14853">
                      <a:moveTo>
                        <a:pt x="12634" y="3229"/>
                      </a:moveTo>
                      <a:cubicBezTo>
                        <a:pt x="11757" y="4738"/>
                        <a:pt x="10879" y="6001"/>
                        <a:pt x="9800" y="7615"/>
                      </a:cubicBezTo>
                      <a:lnTo>
                        <a:pt x="4404" y="6282"/>
                      </a:lnTo>
                      <a:cubicBezTo>
                        <a:pt x="4185" y="4589"/>
                        <a:pt x="4097" y="2895"/>
                        <a:pt x="3974" y="1018"/>
                      </a:cubicBezTo>
                      <a:cubicBezTo>
                        <a:pt x="3299" y="895"/>
                        <a:pt x="2615" y="798"/>
                        <a:pt x="1939" y="614"/>
                      </a:cubicBezTo>
                      <a:cubicBezTo>
                        <a:pt x="1263" y="430"/>
                        <a:pt x="649" y="211"/>
                        <a:pt x="0" y="0"/>
                      </a:cubicBezTo>
                      <a:lnTo>
                        <a:pt x="2465" y="17784"/>
                      </a:lnTo>
                      <a:cubicBezTo>
                        <a:pt x="2763" y="17800"/>
                        <a:pt x="3057" y="17850"/>
                        <a:pt x="3343" y="17933"/>
                      </a:cubicBezTo>
                      <a:cubicBezTo>
                        <a:pt x="3646" y="18001"/>
                        <a:pt x="3940" y="18104"/>
                        <a:pt x="4220" y="18240"/>
                      </a:cubicBezTo>
                      <a:lnTo>
                        <a:pt x="14854" y="3755"/>
                      </a:lnTo>
                      <a:cubicBezTo>
                        <a:pt x="14482" y="3713"/>
                        <a:pt x="14113" y="3652"/>
                        <a:pt x="13748" y="3571"/>
                      </a:cubicBezTo>
                      <a:close/>
                      <a:moveTo>
                        <a:pt x="5299" y="13757"/>
                      </a:moveTo>
                      <a:lnTo>
                        <a:pt x="4589" y="7835"/>
                      </a:lnTo>
                      <a:lnTo>
                        <a:pt x="8844" y="888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627" name="Google Shape;4627;p25"/>
                <p:cNvSpPr/>
                <p:nvPr/>
              </p:nvSpPr>
              <p:spPr>
                <a:xfrm>
                  <a:off x="1642834" y="1525537"/>
                  <a:ext cx="18926" cy="18862"/>
                </a:xfrm>
                <a:custGeom>
                  <a:rect b="b" l="l" r="r" t="t"/>
                  <a:pathLst>
                    <a:path extrusionOk="0" h="18862" w="18926">
                      <a:moveTo>
                        <a:pt x="13162" y="1421"/>
                      </a:moveTo>
                      <a:cubicBezTo>
                        <a:pt x="9003" y="-1106"/>
                        <a:pt x="4108" y="-334"/>
                        <a:pt x="1335" y="4316"/>
                      </a:cubicBezTo>
                      <a:cubicBezTo>
                        <a:pt x="-700" y="7711"/>
                        <a:pt x="-735" y="11835"/>
                        <a:pt x="3546" y="14642"/>
                      </a:cubicBezTo>
                      <a:lnTo>
                        <a:pt x="10565" y="18862"/>
                      </a:lnTo>
                      <a:lnTo>
                        <a:pt x="18926" y="4869"/>
                      </a:lnTo>
                      <a:close/>
                      <a:moveTo>
                        <a:pt x="8205" y="15809"/>
                      </a:moveTo>
                      <a:lnTo>
                        <a:pt x="6205" y="14581"/>
                      </a:lnTo>
                      <a:cubicBezTo>
                        <a:pt x="3300" y="12826"/>
                        <a:pt x="2414" y="10264"/>
                        <a:pt x="4722" y="6386"/>
                      </a:cubicBezTo>
                      <a:cubicBezTo>
                        <a:pt x="7591" y="1579"/>
                        <a:pt x="10574" y="1447"/>
                        <a:pt x="13416" y="3149"/>
                      </a:cubicBezTo>
                      <a:lnTo>
                        <a:pt x="15171" y="419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628" name="Google Shape;4628;p25"/>
                <p:cNvSpPr/>
                <p:nvPr/>
              </p:nvSpPr>
              <p:spPr>
                <a:xfrm>
                  <a:off x="1599573" y="1487308"/>
                  <a:ext cx="19478" cy="18907"/>
                </a:xfrm>
                <a:custGeom>
                  <a:rect b="b" l="l" r="r" t="t"/>
                  <a:pathLst>
                    <a:path extrusionOk="0" h="18907" w="19478">
                      <a:moveTo>
                        <a:pt x="15346" y="3563"/>
                      </a:moveTo>
                      <a:cubicBezTo>
                        <a:pt x="12328" y="-289"/>
                        <a:pt x="7450" y="-1341"/>
                        <a:pt x="3238" y="2019"/>
                      </a:cubicBezTo>
                      <a:cubicBezTo>
                        <a:pt x="150" y="4423"/>
                        <a:pt x="-1385" y="8274"/>
                        <a:pt x="1633" y="12433"/>
                      </a:cubicBezTo>
                      <a:lnTo>
                        <a:pt x="6651" y="18908"/>
                      </a:lnTo>
                      <a:lnTo>
                        <a:pt x="19478" y="8862"/>
                      </a:lnTo>
                      <a:close/>
                      <a:moveTo>
                        <a:pt x="5546" y="15206"/>
                      </a:moveTo>
                      <a:lnTo>
                        <a:pt x="4098" y="13363"/>
                      </a:lnTo>
                      <a:cubicBezTo>
                        <a:pt x="2036" y="10731"/>
                        <a:pt x="2124" y="7932"/>
                        <a:pt x="5642" y="5160"/>
                      </a:cubicBezTo>
                      <a:cubicBezTo>
                        <a:pt x="10029" y="1712"/>
                        <a:pt x="12880" y="2668"/>
                        <a:pt x="14916" y="5283"/>
                      </a:cubicBezTo>
                      <a:lnTo>
                        <a:pt x="16144" y="688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629" name="Google Shape;4629;p25"/>
                <p:cNvSpPr/>
                <p:nvPr/>
              </p:nvSpPr>
              <p:spPr>
                <a:xfrm>
                  <a:off x="1572247" y="1425395"/>
                  <a:ext cx="17333" cy="15178"/>
                </a:xfrm>
                <a:custGeom>
                  <a:rect b="b" l="l" r="r" t="t"/>
                  <a:pathLst>
                    <a:path extrusionOk="0" h="15178" w="17333">
                      <a:moveTo>
                        <a:pt x="16903" y="10555"/>
                      </a:moveTo>
                      <a:lnTo>
                        <a:pt x="16719" y="8800"/>
                      </a:lnTo>
                      <a:lnTo>
                        <a:pt x="9174" y="10107"/>
                      </a:lnTo>
                      <a:lnTo>
                        <a:pt x="9174" y="9958"/>
                      </a:lnTo>
                      <a:lnTo>
                        <a:pt x="11481" y="7949"/>
                      </a:lnTo>
                      <a:lnTo>
                        <a:pt x="15921" y="4255"/>
                      </a:lnTo>
                      <a:cubicBezTo>
                        <a:pt x="15763" y="3580"/>
                        <a:pt x="15552" y="2895"/>
                        <a:pt x="15430" y="2158"/>
                      </a:cubicBezTo>
                      <a:cubicBezTo>
                        <a:pt x="15307" y="1421"/>
                        <a:pt x="15245" y="711"/>
                        <a:pt x="15184" y="0"/>
                      </a:cubicBezTo>
                      <a:lnTo>
                        <a:pt x="13885" y="1158"/>
                      </a:lnTo>
                      <a:cubicBezTo>
                        <a:pt x="11946" y="2974"/>
                        <a:pt x="10034" y="4825"/>
                        <a:pt x="8033" y="6519"/>
                      </a:cubicBezTo>
                      <a:cubicBezTo>
                        <a:pt x="7156" y="4387"/>
                        <a:pt x="5445" y="3158"/>
                        <a:pt x="3129" y="3562"/>
                      </a:cubicBezTo>
                      <a:cubicBezTo>
                        <a:pt x="1683" y="3764"/>
                        <a:pt x="503" y="4822"/>
                        <a:pt x="146" y="6238"/>
                      </a:cubicBezTo>
                      <a:cubicBezTo>
                        <a:pt x="-196" y="7317"/>
                        <a:pt x="146" y="9010"/>
                        <a:pt x="330" y="10125"/>
                      </a:cubicBezTo>
                      <a:lnTo>
                        <a:pt x="1208" y="15178"/>
                      </a:lnTo>
                      <a:lnTo>
                        <a:pt x="17333" y="12309"/>
                      </a:lnTo>
                      <a:close/>
                      <a:moveTo>
                        <a:pt x="1866" y="11432"/>
                      </a:moveTo>
                      <a:cubicBezTo>
                        <a:pt x="1620" y="9984"/>
                        <a:pt x="1129" y="8256"/>
                        <a:pt x="3006" y="7519"/>
                      </a:cubicBezTo>
                      <a:cubicBezTo>
                        <a:pt x="3375" y="7379"/>
                        <a:pt x="3757" y="7276"/>
                        <a:pt x="4147" y="7212"/>
                      </a:cubicBezTo>
                      <a:cubicBezTo>
                        <a:pt x="6586" y="6773"/>
                        <a:pt x="7972" y="7791"/>
                        <a:pt x="8156" y="1029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630" name="Google Shape;4630;p25"/>
                <p:cNvSpPr/>
                <p:nvPr/>
              </p:nvSpPr>
              <p:spPr>
                <a:xfrm>
                  <a:off x="1569928" y="1408918"/>
                  <a:ext cx="16976" cy="15353"/>
                </a:xfrm>
                <a:custGeom>
                  <a:rect b="b" l="l" r="r" t="t"/>
                  <a:pathLst>
                    <a:path extrusionOk="0" h="15353" w="16976">
                      <a:moveTo>
                        <a:pt x="16977" y="15354"/>
                      </a:moveTo>
                      <a:lnTo>
                        <a:pt x="16854" y="14213"/>
                      </a:lnTo>
                      <a:lnTo>
                        <a:pt x="16854" y="13073"/>
                      </a:lnTo>
                      <a:cubicBezTo>
                        <a:pt x="15187" y="12704"/>
                        <a:pt x="13678" y="12195"/>
                        <a:pt x="11862" y="11651"/>
                      </a:cubicBezTo>
                      <a:lnTo>
                        <a:pt x="11555" y="6106"/>
                      </a:lnTo>
                      <a:cubicBezTo>
                        <a:pt x="13090" y="5334"/>
                        <a:pt x="14696" y="4782"/>
                        <a:pt x="16450" y="4106"/>
                      </a:cubicBezTo>
                      <a:cubicBezTo>
                        <a:pt x="16363" y="3422"/>
                        <a:pt x="16240" y="2746"/>
                        <a:pt x="16205" y="2071"/>
                      </a:cubicBezTo>
                      <a:lnTo>
                        <a:pt x="16205" y="0"/>
                      </a:lnTo>
                      <a:lnTo>
                        <a:pt x="0" y="7554"/>
                      </a:lnTo>
                      <a:cubicBezTo>
                        <a:pt x="146" y="8159"/>
                        <a:pt x="188" y="8786"/>
                        <a:pt x="123" y="9405"/>
                      </a:cubicBezTo>
                      <a:close/>
                      <a:moveTo>
                        <a:pt x="10133" y="6721"/>
                      </a:moveTo>
                      <a:lnTo>
                        <a:pt x="10353" y="11107"/>
                      </a:lnTo>
                      <a:lnTo>
                        <a:pt x="4676" y="913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631" name="Google Shape;4631;p25"/>
                <p:cNvSpPr/>
                <p:nvPr/>
              </p:nvSpPr>
              <p:spPr>
                <a:xfrm>
                  <a:off x="1569665" y="1387818"/>
                  <a:ext cx="17248" cy="12554"/>
                </a:xfrm>
                <a:custGeom>
                  <a:rect b="b" l="l" r="r" t="t"/>
                  <a:pathLst>
                    <a:path extrusionOk="0" h="12554" w="17248">
                      <a:moveTo>
                        <a:pt x="16380" y="10660"/>
                      </a:moveTo>
                      <a:lnTo>
                        <a:pt x="16626" y="8905"/>
                      </a:lnTo>
                      <a:lnTo>
                        <a:pt x="8984" y="8352"/>
                      </a:lnTo>
                      <a:lnTo>
                        <a:pt x="8984" y="8203"/>
                      </a:lnTo>
                      <a:lnTo>
                        <a:pt x="11757" y="6808"/>
                      </a:lnTo>
                      <a:lnTo>
                        <a:pt x="16933" y="4343"/>
                      </a:lnTo>
                      <a:lnTo>
                        <a:pt x="16933" y="2193"/>
                      </a:lnTo>
                      <a:lnTo>
                        <a:pt x="17249" y="0"/>
                      </a:lnTo>
                      <a:lnTo>
                        <a:pt x="15705" y="877"/>
                      </a:lnTo>
                      <a:cubicBezTo>
                        <a:pt x="13362" y="2141"/>
                        <a:pt x="11081" y="3466"/>
                        <a:pt x="8686" y="4641"/>
                      </a:cubicBezTo>
                      <a:cubicBezTo>
                        <a:pt x="8379" y="2386"/>
                        <a:pt x="6993" y="755"/>
                        <a:pt x="4685" y="632"/>
                      </a:cubicBezTo>
                      <a:cubicBezTo>
                        <a:pt x="3229" y="427"/>
                        <a:pt x="1801" y="1153"/>
                        <a:pt x="1105" y="2448"/>
                      </a:cubicBezTo>
                      <a:cubicBezTo>
                        <a:pt x="491" y="3404"/>
                        <a:pt x="430" y="5159"/>
                        <a:pt x="368" y="6273"/>
                      </a:cubicBezTo>
                      <a:lnTo>
                        <a:pt x="0" y="11414"/>
                      </a:lnTo>
                      <a:lnTo>
                        <a:pt x="16336" y="12555"/>
                      </a:lnTo>
                      <a:lnTo>
                        <a:pt x="16336" y="10712"/>
                      </a:lnTo>
                      <a:close/>
                      <a:moveTo>
                        <a:pt x="7966" y="8282"/>
                      </a:moveTo>
                      <a:lnTo>
                        <a:pt x="1588" y="7817"/>
                      </a:lnTo>
                      <a:cubicBezTo>
                        <a:pt x="1711" y="6370"/>
                        <a:pt x="1588" y="4553"/>
                        <a:pt x="3615" y="4308"/>
                      </a:cubicBezTo>
                      <a:cubicBezTo>
                        <a:pt x="4025" y="4246"/>
                        <a:pt x="4442" y="4246"/>
                        <a:pt x="4852" y="4308"/>
                      </a:cubicBezTo>
                      <a:cubicBezTo>
                        <a:pt x="7282" y="4466"/>
                        <a:pt x="8396" y="5791"/>
                        <a:pt x="7966" y="828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632" name="Google Shape;4632;p25"/>
                <p:cNvSpPr/>
                <p:nvPr/>
              </p:nvSpPr>
              <p:spPr>
                <a:xfrm>
                  <a:off x="1587089" y="1331605"/>
                  <a:ext cx="18617" cy="15283"/>
                </a:xfrm>
                <a:custGeom>
                  <a:rect b="b" l="l" r="r" t="t"/>
                  <a:pathLst>
                    <a:path extrusionOk="0" h="15283" w="18617">
                      <a:moveTo>
                        <a:pt x="12020" y="14196"/>
                      </a:moveTo>
                      <a:cubicBezTo>
                        <a:pt x="12178" y="13862"/>
                        <a:pt x="12388" y="13555"/>
                        <a:pt x="12572" y="13213"/>
                      </a:cubicBezTo>
                      <a:cubicBezTo>
                        <a:pt x="11344" y="12046"/>
                        <a:pt x="10291" y="10844"/>
                        <a:pt x="8940" y="9484"/>
                      </a:cubicBezTo>
                      <a:lnTo>
                        <a:pt x="11502" y="4492"/>
                      </a:lnTo>
                      <a:cubicBezTo>
                        <a:pt x="13257" y="4641"/>
                        <a:pt x="14889" y="4957"/>
                        <a:pt x="16766" y="5264"/>
                      </a:cubicBezTo>
                      <a:cubicBezTo>
                        <a:pt x="17012" y="4615"/>
                        <a:pt x="17258" y="4001"/>
                        <a:pt x="17565" y="3351"/>
                      </a:cubicBezTo>
                      <a:cubicBezTo>
                        <a:pt x="17872" y="2702"/>
                        <a:pt x="18249" y="2176"/>
                        <a:pt x="18617" y="1597"/>
                      </a:cubicBezTo>
                      <a:lnTo>
                        <a:pt x="798" y="0"/>
                      </a:lnTo>
                      <a:cubicBezTo>
                        <a:pt x="628" y="586"/>
                        <a:pt x="358" y="1138"/>
                        <a:pt x="0" y="1632"/>
                      </a:cubicBezTo>
                      <a:lnTo>
                        <a:pt x="11555" y="15284"/>
                      </a:lnTo>
                      <a:close/>
                      <a:moveTo>
                        <a:pt x="4010" y="3667"/>
                      </a:moveTo>
                      <a:lnTo>
                        <a:pt x="9923" y="4281"/>
                      </a:lnTo>
                      <a:lnTo>
                        <a:pt x="7922" y="826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633" name="Google Shape;4633;p25"/>
                <p:cNvSpPr/>
                <p:nvPr/>
              </p:nvSpPr>
              <p:spPr>
                <a:xfrm>
                  <a:off x="1594116" y="1313586"/>
                  <a:ext cx="20486" cy="17203"/>
                </a:xfrm>
                <a:custGeom>
                  <a:rect b="b" l="l" r="r" t="t"/>
                  <a:pathLst>
                    <a:path extrusionOk="0" h="17203" w="20486">
                      <a:moveTo>
                        <a:pt x="14020" y="15756"/>
                      </a:moveTo>
                      <a:lnTo>
                        <a:pt x="15196" y="14404"/>
                      </a:lnTo>
                      <a:lnTo>
                        <a:pt x="9054" y="9781"/>
                      </a:lnTo>
                      <a:lnTo>
                        <a:pt x="9151" y="9658"/>
                      </a:lnTo>
                      <a:lnTo>
                        <a:pt x="12204" y="9991"/>
                      </a:lnTo>
                      <a:lnTo>
                        <a:pt x="17898" y="10763"/>
                      </a:lnTo>
                      <a:cubicBezTo>
                        <a:pt x="18302" y="10149"/>
                        <a:pt x="18670" y="9535"/>
                        <a:pt x="19135" y="8947"/>
                      </a:cubicBezTo>
                      <a:cubicBezTo>
                        <a:pt x="19600" y="8359"/>
                        <a:pt x="20012" y="7833"/>
                        <a:pt x="20486" y="7280"/>
                      </a:cubicBezTo>
                      <a:lnTo>
                        <a:pt x="18731" y="7131"/>
                      </a:lnTo>
                      <a:cubicBezTo>
                        <a:pt x="16099" y="6938"/>
                        <a:pt x="13467" y="6815"/>
                        <a:pt x="10835" y="6482"/>
                      </a:cubicBezTo>
                      <a:cubicBezTo>
                        <a:pt x="11835" y="4350"/>
                        <a:pt x="11590" y="2297"/>
                        <a:pt x="9739" y="840"/>
                      </a:cubicBezTo>
                      <a:cubicBezTo>
                        <a:pt x="8627" y="-109"/>
                        <a:pt x="7044" y="-269"/>
                        <a:pt x="5764" y="437"/>
                      </a:cubicBezTo>
                      <a:cubicBezTo>
                        <a:pt x="4746" y="937"/>
                        <a:pt x="3729" y="2350"/>
                        <a:pt x="3053" y="3244"/>
                      </a:cubicBezTo>
                      <a:lnTo>
                        <a:pt x="0" y="7315"/>
                      </a:lnTo>
                      <a:lnTo>
                        <a:pt x="13073" y="17203"/>
                      </a:lnTo>
                      <a:cubicBezTo>
                        <a:pt x="13360" y="16702"/>
                        <a:pt x="13676" y="16220"/>
                        <a:pt x="14020" y="15756"/>
                      </a:cubicBezTo>
                      <a:close/>
                      <a:moveTo>
                        <a:pt x="3141" y="5227"/>
                      </a:moveTo>
                      <a:cubicBezTo>
                        <a:pt x="4018" y="4087"/>
                        <a:pt x="4966" y="2516"/>
                        <a:pt x="6747" y="3411"/>
                      </a:cubicBezTo>
                      <a:cubicBezTo>
                        <a:pt x="7115" y="3585"/>
                        <a:pt x="7467" y="3790"/>
                        <a:pt x="7800" y="4025"/>
                      </a:cubicBezTo>
                      <a:cubicBezTo>
                        <a:pt x="9739" y="5534"/>
                        <a:pt x="9958" y="7228"/>
                        <a:pt x="8256" y="9105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634" name="Google Shape;4634;p25"/>
                <p:cNvSpPr/>
                <p:nvPr/>
              </p:nvSpPr>
              <p:spPr>
                <a:xfrm>
                  <a:off x="1606487" y="1302714"/>
                  <a:ext cx="18047" cy="17511"/>
                </a:xfrm>
                <a:custGeom>
                  <a:rect b="b" l="l" r="r" t="t"/>
                  <a:pathLst>
                    <a:path extrusionOk="0" h="17511" w="18047">
                      <a:moveTo>
                        <a:pt x="8493" y="16617"/>
                      </a:moveTo>
                      <a:cubicBezTo>
                        <a:pt x="8743" y="16336"/>
                        <a:pt x="9010" y="16069"/>
                        <a:pt x="9291" y="15819"/>
                      </a:cubicBezTo>
                      <a:cubicBezTo>
                        <a:pt x="8370" y="14371"/>
                        <a:pt x="7659" y="12950"/>
                        <a:pt x="6738" y="11256"/>
                      </a:cubicBezTo>
                      <a:lnTo>
                        <a:pt x="10432" y="7124"/>
                      </a:lnTo>
                      <a:cubicBezTo>
                        <a:pt x="12072" y="7712"/>
                        <a:pt x="13608" y="8423"/>
                        <a:pt x="15301" y="9186"/>
                      </a:cubicBezTo>
                      <a:cubicBezTo>
                        <a:pt x="15740" y="8668"/>
                        <a:pt x="16108" y="8107"/>
                        <a:pt x="16564" y="7589"/>
                      </a:cubicBezTo>
                      <a:cubicBezTo>
                        <a:pt x="17021" y="7071"/>
                        <a:pt x="17556" y="6633"/>
                        <a:pt x="18047" y="6141"/>
                      </a:cubicBezTo>
                      <a:lnTo>
                        <a:pt x="1255" y="0"/>
                      </a:lnTo>
                      <a:cubicBezTo>
                        <a:pt x="921" y="517"/>
                        <a:pt x="496" y="969"/>
                        <a:pt x="0" y="1334"/>
                      </a:cubicBezTo>
                      <a:lnTo>
                        <a:pt x="7765" y="17512"/>
                      </a:lnTo>
                      <a:lnTo>
                        <a:pt x="8475" y="16582"/>
                      </a:lnTo>
                      <a:close/>
                      <a:moveTo>
                        <a:pt x="3439" y="4334"/>
                      </a:moveTo>
                      <a:lnTo>
                        <a:pt x="8984" y="6492"/>
                      </a:lnTo>
                      <a:lnTo>
                        <a:pt x="6089" y="976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635" name="Google Shape;4635;p25"/>
                <p:cNvSpPr/>
                <p:nvPr/>
              </p:nvSpPr>
              <p:spPr>
                <a:xfrm>
                  <a:off x="1632155" y="1274605"/>
                  <a:ext cx="18059" cy="18253"/>
                </a:xfrm>
                <a:custGeom>
                  <a:rect b="b" l="l" r="r" t="t"/>
                  <a:pathLst>
                    <a:path extrusionOk="0" h="18253" w="18059">
                      <a:moveTo>
                        <a:pt x="13734" y="16344"/>
                      </a:moveTo>
                      <a:cubicBezTo>
                        <a:pt x="18516" y="12948"/>
                        <a:pt x="19165" y="7649"/>
                        <a:pt x="16507" y="3833"/>
                      </a:cubicBezTo>
                      <a:cubicBezTo>
                        <a:pt x="14357" y="806"/>
                        <a:pt x="9944" y="-1993"/>
                        <a:pt x="4364" y="1920"/>
                      </a:cubicBezTo>
                      <a:cubicBezTo>
                        <a:pt x="-505" y="5368"/>
                        <a:pt x="-1102" y="10518"/>
                        <a:pt x="1592" y="14379"/>
                      </a:cubicBezTo>
                      <a:cubicBezTo>
                        <a:pt x="4707" y="18871"/>
                        <a:pt x="9427" y="19362"/>
                        <a:pt x="13734" y="16344"/>
                      </a:cubicBezTo>
                      <a:close/>
                      <a:moveTo>
                        <a:pt x="5110" y="3183"/>
                      </a:moveTo>
                      <a:cubicBezTo>
                        <a:pt x="8005" y="1122"/>
                        <a:pt x="11252" y="3183"/>
                        <a:pt x="13006" y="5737"/>
                      </a:cubicBezTo>
                      <a:cubicBezTo>
                        <a:pt x="15252" y="9009"/>
                        <a:pt x="16024" y="12984"/>
                        <a:pt x="13006" y="15080"/>
                      </a:cubicBezTo>
                      <a:cubicBezTo>
                        <a:pt x="9988" y="17177"/>
                        <a:pt x="7032" y="15265"/>
                        <a:pt x="5242" y="12703"/>
                      </a:cubicBezTo>
                      <a:cubicBezTo>
                        <a:pt x="2189" y="8316"/>
                        <a:pt x="2373" y="5096"/>
                        <a:pt x="5084" y="31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636" name="Google Shape;4636;p25"/>
                <p:cNvSpPr/>
                <p:nvPr/>
              </p:nvSpPr>
              <p:spPr>
                <a:xfrm>
                  <a:off x="1589958" y="1269033"/>
                  <a:ext cx="271479" cy="272628"/>
                </a:xfrm>
                <a:custGeom>
                  <a:rect b="b" l="l" r="r" t="t"/>
                  <a:pathLst>
                    <a:path extrusionOk="0" h="272628" w="271479">
                      <a:moveTo>
                        <a:pt x="271479" y="136314"/>
                      </a:moveTo>
                      <a:cubicBezTo>
                        <a:pt x="271479" y="61020"/>
                        <a:pt x="210705" y="0"/>
                        <a:pt x="135726" y="0"/>
                      </a:cubicBezTo>
                      <a:cubicBezTo>
                        <a:pt x="60748" y="0"/>
                        <a:pt x="0" y="61020"/>
                        <a:pt x="0" y="136314"/>
                      </a:cubicBezTo>
                      <a:cubicBezTo>
                        <a:pt x="0" y="211609"/>
                        <a:pt x="60774" y="272629"/>
                        <a:pt x="135726" y="272629"/>
                      </a:cubicBezTo>
                      <a:cubicBezTo>
                        <a:pt x="210679" y="272629"/>
                        <a:pt x="271479" y="211574"/>
                        <a:pt x="271479" y="136314"/>
                      </a:cubicBezTo>
                      <a:close/>
                      <a:moveTo>
                        <a:pt x="135691" y="269234"/>
                      </a:moveTo>
                      <a:cubicBezTo>
                        <a:pt x="62590" y="269234"/>
                        <a:pt x="3369" y="209723"/>
                        <a:pt x="3369" y="136314"/>
                      </a:cubicBezTo>
                      <a:cubicBezTo>
                        <a:pt x="3369" y="62906"/>
                        <a:pt x="62590" y="3395"/>
                        <a:pt x="135691" y="3395"/>
                      </a:cubicBezTo>
                      <a:cubicBezTo>
                        <a:pt x="208947" y="3531"/>
                        <a:pt x="268223" y="63024"/>
                        <a:pt x="268093" y="136279"/>
                      </a:cubicBezTo>
                      <a:lnTo>
                        <a:pt x="268093" y="136279"/>
                      </a:lnTo>
                      <a:cubicBezTo>
                        <a:pt x="268093" y="209723"/>
                        <a:pt x="208828" y="269234"/>
                        <a:pt x="135691" y="2692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637" name="Google Shape;4637;p25"/>
                <p:cNvSpPr/>
                <p:nvPr/>
              </p:nvSpPr>
              <p:spPr>
                <a:xfrm>
                  <a:off x="1676895" y="1274191"/>
                  <a:ext cx="101702" cy="131357"/>
                </a:xfrm>
                <a:custGeom>
                  <a:rect b="b" l="l" r="r" t="t"/>
                  <a:pathLst>
                    <a:path extrusionOk="0" h="131357" w="101702">
                      <a:moveTo>
                        <a:pt x="62318" y="40920"/>
                      </a:moveTo>
                      <a:cubicBezTo>
                        <a:pt x="68047" y="39472"/>
                        <a:pt x="72548" y="36972"/>
                        <a:pt x="74733" y="33901"/>
                      </a:cubicBezTo>
                      <a:cubicBezTo>
                        <a:pt x="74815" y="33773"/>
                        <a:pt x="74858" y="33623"/>
                        <a:pt x="74856" y="33471"/>
                      </a:cubicBezTo>
                      <a:lnTo>
                        <a:pt x="75970" y="32699"/>
                      </a:lnTo>
                      <a:cubicBezTo>
                        <a:pt x="76632" y="32225"/>
                        <a:pt x="76795" y="31311"/>
                        <a:pt x="76338" y="30637"/>
                      </a:cubicBezTo>
                      <a:lnTo>
                        <a:pt x="75724" y="29716"/>
                      </a:lnTo>
                      <a:cubicBezTo>
                        <a:pt x="75753" y="29636"/>
                        <a:pt x="75773" y="29554"/>
                        <a:pt x="75786" y="29470"/>
                      </a:cubicBezTo>
                      <a:lnTo>
                        <a:pt x="76058" y="27093"/>
                      </a:lnTo>
                      <a:cubicBezTo>
                        <a:pt x="79567" y="22408"/>
                        <a:pt x="84594" y="19082"/>
                        <a:pt x="89315" y="15687"/>
                      </a:cubicBezTo>
                      <a:lnTo>
                        <a:pt x="88639" y="14424"/>
                      </a:lnTo>
                      <a:cubicBezTo>
                        <a:pt x="87307" y="14916"/>
                        <a:pt x="85947" y="15332"/>
                        <a:pt x="84568" y="15670"/>
                      </a:cubicBezTo>
                      <a:cubicBezTo>
                        <a:pt x="83653" y="15917"/>
                        <a:pt x="82709" y="16044"/>
                        <a:pt x="81761" y="16047"/>
                      </a:cubicBezTo>
                      <a:cubicBezTo>
                        <a:pt x="81640" y="14851"/>
                        <a:pt x="81026" y="13761"/>
                        <a:pt x="80067" y="13037"/>
                      </a:cubicBezTo>
                      <a:cubicBezTo>
                        <a:pt x="77172" y="11283"/>
                        <a:pt x="72671" y="12423"/>
                        <a:pt x="73505" y="16336"/>
                      </a:cubicBezTo>
                      <a:lnTo>
                        <a:pt x="73689" y="17073"/>
                      </a:lnTo>
                      <a:cubicBezTo>
                        <a:pt x="74147" y="16997"/>
                        <a:pt x="74611" y="16956"/>
                        <a:pt x="75075" y="16950"/>
                      </a:cubicBezTo>
                      <a:cubicBezTo>
                        <a:pt x="75346" y="16948"/>
                        <a:pt x="75616" y="16990"/>
                        <a:pt x="75873" y="17073"/>
                      </a:cubicBezTo>
                      <a:cubicBezTo>
                        <a:pt x="76751" y="17723"/>
                        <a:pt x="74829" y="21083"/>
                        <a:pt x="72671" y="20960"/>
                      </a:cubicBezTo>
                      <a:cubicBezTo>
                        <a:pt x="70058" y="20678"/>
                        <a:pt x="67889" y="18815"/>
                        <a:pt x="67214" y="16275"/>
                      </a:cubicBezTo>
                      <a:cubicBezTo>
                        <a:pt x="69241" y="14948"/>
                        <a:pt x="69808" y="12229"/>
                        <a:pt x="68481" y="10202"/>
                      </a:cubicBezTo>
                      <a:cubicBezTo>
                        <a:pt x="67153" y="8175"/>
                        <a:pt x="64435" y="7608"/>
                        <a:pt x="62408" y="8935"/>
                      </a:cubicBezTo>
                      <a:cubicBezTo>
                        <a:pt x="60380" y="10262"/>
                        <a:pt x="59814" y="12981"/>
                        <a:pt x="61141" y="15008"/>
                      </a:cubicBezTo>
                      <a:cubicBezTo>
                        <a:pt x="61343" y="15316"/>
                        <a:pt x="61581" y="15597"/>
                        <a:pt x="61853" y="15845"/>
                      </a:cubicBezTo>
                      <a:lnTo>
                        <a:pt x="61634" y="16336"/>
                      </a:lnTo>
                      <a:cubicBezTo>
                        <a:pt x="60871" y="17784"/>
                        <a:pt x="59572" y="19390"/>
                        <a:pt x="57782" y="19416"/>
                      </a:cubicBezTo>
                      <a:cubicBezTo>
                        <a:pt x="53036" y="19574"/>
                        <a:pt x="53282" y="12397"/>
                        <a:pt x="57782" y="12643"/>
                      </a:cubicBezTo>
                      <a:cubicBezTo>
                        <a:pt x="58432" y="12732"/>
                        <a:pt x="59060" y="12940"/>
                        <a:pt x="59634" y="13257"/>
                      </a:cubicBezTo>
                      <a:lnTo>
                        <a:pt x="59327" y="11774"/>
                      </a:lnTo>
                      <a:cubicBezTo>
                        <a:pt x="59289" y="11492"/>
                        <a:pt x="59227" y="11213"/>
                        <a:pt x="59142" y="10941"/>
                      </a:cubicBezTo>
                      <a:cubicBezTo>
                        <a:pt x="58370" y="8537"/>
                        <a:pt x="56616" y="6721"/>
                        <a:pt x="53878" y="6633"/>
                      </a:cubicBezTo>
                      <a:cubicBezTo>
                        <a:pt x="53878" y="6633"/>
                        <a:pt x="52764" y="2378"/>
                        <a:pt x="50790" y="0"/>
                      </a:cubicBezTo>
                      <a:cubicBezTo>
                        <a:pt x="49377" y="1641"/>
                        <a:pt x="47623" y="6659"/>
                        <a:pt x="47623" y="6659"/>
                      </a:cubicBezTo>
                      <a:cubicBezTo>
                        <a:pt x="44912" y="6721"/>
                        <a:pt x="43148" y="8510"/>
                        <a:pt x="42359" y="10941"/>
                      </a:cubicBezTo>
                      <a:lnTo>
                        <a:pt x="42174" y="11774"/>
                      </a:lnTo>
                      <a:lnTo>
                        <a:pt x="41902" y="13222"/>
                      </a:lnTo>
                      <a:cubicBezTo>
                        <a:pt x="42481" y="12915"/>
                        <a:pt x="43106" y="12707"/>
                        <a:pt x="43754" y="12608"/>
                      </a:cubicBezTo>
                      <a:cubicBezTo>
                        <a:pt x="48219" y="12423"/>
                        <a:pt x="48465" y="19539"/>
                        <a:pt x="43754" y="19416"/>
                      </a:cubicBezTo>
                      <a:cubicBezTo>
                        <a:pt x="41902" y="19416"/>
                        <a:pt x="40639" y="17784"/>
                        <a:pt x="39867" y="16336"/>
                      </a:cubicBezTo>
                      <a:lnTo>
                        <a:pt x="39648" y="15845"/>
                      </a:lnTo>
                      <a:cubicBezTo>
                        <a:pt x="41437" y="14212"/>
                        <a:pt x="41564" y="11437"/>
                        <a:pt x="39930" y="9648"/>
                      </a:cubicBezTo>
                      <a:cubicBezTo>
                        <a:pt x="38296" y="7858"/>
                        <a:pt x="35522" y="7732"/>
                        <a:pt x="33732" y="9365"/>
                      </a:cubicBezTo>
                      <a:cubicBezTo>
                        <a:pt x="31944" y="10998"/>
                        <a:pt x="31817" y="13773"/>
                        <a:pt x="33450" y="15562"/>
                      </a:cubicBezTo>
                      <a:cubicBezTo>
                        <a:pt x="33698" y="15834"/>
                        <a:pt x="33979" y="16073"/>
                        <a:pt x="34287" y="16275"/>
                      </a:cubicBezTo>
                      <a:cubicBezTo>
                        <a:pt x="33603" y="18787"/>
                        <a:pt x="31460" y="20631"/>
                        <a:pt x="28874" y="20934"/>
                      </a:cubicBezTo>
                      <a:cubicBezTo>
                        <a:pt x="26724" y="21056"/>
                        <a:pt x="24838" y="17696"/>
                        <a:pt x="25671" y="17047"/>
                      </a:cubicBezTo>
                      <a:cubicBezTo>
                        <a:pt x="25933" y="16978"/>
                        <a:pt x="26200" y="16937"/>
                        <a:pt x="26470" y="16924"/>
                      </a:cubicBezTo>
                      <a:cubicBezTo>
                        <a:pt x="26928" y="16941"/>
                        <a:pt x="27383" y="17003"/>
                        <a:pt x="27830" y="17108"/>
                      </a:cubicBezTo>
                      <a:lnTo>
                        <a:pt x="28049" y="16310"/>
                      </a:lnTo>
                      <a:cubicBezTo>
                        <a:pt x="28926" y="12397"/>
                        <a:pt x="24347" y="11292"/>
                        <a:pt x="21478" y="13011"/>
                      </a:cubicBezTo>
                      <a:cubicBezTo>
                        <a:pt x="20498" y="13752"/>
                        <a:pt x="19883" y="14876"/>
                        <a:pt x="19784" y="16099"/>
                      </a:cubicBezTo>
                      <a:cubicBezTo>
                        <a:pt x="18827" y="16095"/>
                        <a:pt x="17875" y="15968"/>
                        <a:pt x="16950" y="15722"/>
                      </a:cubicBezTo>
                      <a:cubicBezTo>
                        <a:pt x="15599" y="15345"/>
                        <a:pt x="14257" y="14906"/>
                        <a:pt x="12941" y="14397"/>
                      </a:cubicBezTo>
                      <a:lnTo>
                        <a:pt x="12239" y="15670"/>
                      </a:lnTo>
                      <a:cubicBezTo>
                        <a:pt x="16924" y="19065"/>
                        <a:pt x="21978" y="22390"/>
                        <a:pt x="25487" y="27075"/>
                      </a:cubicBezTo>
                      <a:lnTo>
                        <a:pt x="25733" y="29233"/>
                      </a:lnTo>
                      <a:cubicBezTo>
                        <a:pt x="25614" y="29347"/>
                        <a:pt x="25522" y="29485"/>
                        <a:pt x="25461" y="29637"/>
                      </a:cubicBezTo>
                      <a:lnTo>
                        <a:pt x="24750" y="30988"/>
                      </a:lnTo>
                      <a:cubicBezTo>
                        <a:pt x="24364" y="31705"/>
                        <a:pt x="24632" y="32599"/>
                        <a:pt x="25348" y="32985"/>
                      </a:cubicBezTo>
                      <a:cubicBezTo>
                        <a:pt x="25351" y="32986"/>
                        <a:pt x="25353" y="32987"/>
                        <a:pt x="25355" y="32989"/>
                      </a:cubicBezTo>
                      <a:lnTo>
                        <a:pt x="25355" y="32989"/>
                      </a:lnTo>
                      <a:lnTo>
                        <a:pt x="26777" y="33761"/>
                      </a:lnTo>
                      <a:cubicBezTo>
                        <a:pt x="26809" y="33890"/>
                        <a:pt x="26879" y="34006"/>
                        <a:pt x="26979" y="34094"/>
                      </a:cubicBezTo>
                      <a:cubicBezTo>
                        <a:pt x="29233" y="37121"/>
                        <a:pt x="33638" y="39525"/>
                        <a:pt x="39262" y="40937"/>
                      </a:cubicBezTo>
                      <a:lnTo>
                        <a:pt x="0" y="80295"/>
                      </a:lnTo>
                      <a:lnTo>
                        <a:pt x="50886" y="131357"/>
                      </a:lnTo>
                      <a:lnTo>
                        <a:pt x="101703" y="80322"/>
                      </a:lnTo>
                      <a:close/>
                      <a:moveTo>
                        <a:pt x="13564" y="90929"/>
                      </a:moveTo>
                      <a:lnTo>
                        <a:pt x="3036" y="80401"/>
                      </a:lnTo>
                      <a:lnTo>
                        <a:pt x="13511" y="69829"/>
                      </a:lnTo>
                      <a:close/>
                      <a:moveTo>
                        <a:pt x="34454" y="111985"/>
                      </a:moveTo>
                      <a:lnTo>
                        <a:pt x="24347" y="101756"/>
                      </a:lnTo>
                      <a:lnTo>
                        <a:pt x="24347" y="58949"/>
                      </a:lnTo>
                      <a:lnTo>
                        <a:pt x="34454" y="48772"/>
                      </a:lnTo>
                      <a:close/>
                      <a:moveTo>
                        <a:pt x="72180" y="29821"/>
                      </a:moveTo>
                      <a:cubicBezTo>
                        <a:pt x="71514" y="30308"/>
                        <a:pt x="71351" y="31234"/>
                        <a:pt x="71811" y="31918"/>
                      </a:cubicBezTo>
                      <a:cubicBezTo>
                        <a:pt x="68979" y="30723"/>
                        <a:pt x="66042" y="29795"/>
                        <a:pt x="63038" y="29146"/>
                      </a:cubicBezTo>
                      <a:lnTo>
                        <a:pt x="64178" y="28470"/>
                      </a:lnTo>
                      <a:cubicBezTo>
                        <a:pt x="64866" y="28053"/>
                        <a:pt x="65108" y="27171"/>
                        <a:pt x="64731" y="26461"/>
                      </a:cubicBezTo>
                      <a:lnTo>
                        <a:pt x="64424" y="25943"/>
                      </a:lnTo>
                      <a:cubicBezTo>
                        <a:pt x="67532" y="26624"/>
                        <a:pt x="70552" y="27657"/>
                        <a:pt x="73426" y="29023"/>
                      </a:cubicBezTo>
                      <a:close/>
                      <a:moveTo>
                        <a:pt x="26979" y="26680"/>
                      </a:moveTo>
                      <a:lnTo>
                        <a:pt x="26821" y="26373"/>
                      </a:lnTo>
                      <a:cubicBezTo>
                        <a:pt x="24189" y="22645"/>
                        <a:pt x="19855" y="19618"/>
                        <a:pt x="16249" y="16942"/>
                      </a:cubicBezTo>
                      <a:cubicBezTo>
                        <a:pt x="17287" y="17199"/>
                        <a:pt x="18338" y="17404"/>
                        <a:pt x="19398" y="17556"/>
                      </a:cubicBezTo>
                      <a:cubicBezTo>
                        <a:pt x="20002" y="17616"/>
                        <a:pt x="20611" y="17616"/>
                        <a:pt x="21214" y="17556"/>
                      </a:cubicBezTo>
                      <a:lnTo>
                        <a:pt x="21214" y="16810"/>
                      </a:lnTo>
                      <a:cubicBezTo>
                        <a:pt x="21214" y="16687"/>
                        <a:pt x="21364" y="14748"/>
                        <a:pt x="22294" y="14178"/>
                      </a:cubicBezTo>
                      <a:cubicBezTo>
                        <a:pt x="23583" y="13380"/>
                        <a:pt x="26680" y="13099"/>
                        <a:pt x="26680" y="15354"/>
                      </a:cubicBezTo>
                      <a:lnTo>
                        <a:pt x="26373" y="15354"/>
                      </a:lnTo>
                      <a:lnTo>
                        <a:pt x="25601" y="15477"/>
                      </a:lnTo>
                      <a:cubicBezTo>
                        <a:pt x="22215" y="16152"/>
                        <a:pt x="24987" y="22566"/>
                        <a:pt x="28988" y="22285"/>
                      </a:cubicBezTo>
                      <a:cubicBezTo>
                        <a:pt x="32076" y="22101"/>
                        <a:pt x="34111" y="20249"/>
                        <a:pt x="35340" y="17573"/>
                      </a:cubicBezTo>
                      <a:cubicBezTo>
                        <a:pt x="35638" y="16841"/>
                        <a:pt x="35844" y="16075"/>
                        <a:pt x="35954" y="15292"/>
                      </a:cubicBezTo>
                      <a:cubicBezTo>
                        <a:pt x="34421" y="14773"/>
                        <a:pt x="33599" y="13110"/>
                        <a:pt x="34119" y="11577"/>
                      </a:cubicBezTo>
                      <a:cubicBezTo>
                        <a:pt x="34506" y="10433"/>
                        <a:pt x="35555" y="9644"/>
                        <a:pt x="36761" y="9589"/>
                      </a:cubicBezTo>
                      <a:cubicBezTo>
                        <a:pt x="38360" y="9547"/>
                        <a:pt x="39690" y="10808"/>
                        <a:pt x="39733" y="12406"/>
                      </a:cubicBezTo>
                      <a:cubicBezTo>
                        <a:pt x="39762" y="13464"/>
                        <a:pt x="39211" y="14453"/>
                        <a:pt x="38296" y="14985"/>
                      </a:cubicBezTo>
                      <a:lnTo>
                        <a:pt x="37928" y="15231"/>
                      </a:lnTo>
                      <a:cubicBezTo>
                        <a:pt x="38066" y="15517"/>
                        <a:pt x="38189" y="15810"/>
                        <a:pt x="38296" y="16108"/>
                      </a:cubicBezTo>
                      <a:cubicBezTo>
                        <a:pt x="39174" y="18328"/>
                        <a:pt x="41227" y="20670"/>
                        <a:pt x="43754" y="20732"/>
                      </a:cubicBezTo>
                      <a:cubicBezTo>
                        <a:pt x="50351" y="20890"/>
                        <a:pt x="50106" y="11177"/>
                        <a:pt x="43912" y="10932"/>
                      </a:cubicBezTo>
                      <a:cubicBezTo>
                        <a:pt x="44423" y="9070"/>
                        <a:pt x="46169" y="7821"/>
                        <a:pt x="48096" y="7940"/>
                      </a:cubicBezTo>
                      <a:lnTo>
                        <a:pt x="48597" y="8001"/>
                      </a:lnTo>
                      <a:cubicBezTo>
                        <a:pt x="48597" y="8001"/>
                        <a:pt x="49799" y="3615"/>
                        <a:pt x="50904" y="2299"/>
                      </a:cubicBezTo>
                      <a:cubicBezTo>
                        <a:pt x="51835" y="4106"/>
                        <a:pt x="52539" y="6021"/>
                        <a:pt x="53001" y="8001"/>
                      </a:cubicBezTo>
                      <a:lnTo>
                        <a:pt x="53492" y="7940"/>
                      </a:lnTo>
                      <a:cubicBezTo>
                        <a:pt x="55463" y="7815"/>
                        <a:pt x="57236" y="9132"/>
                        <a:pt x="57686" y="11055"/>
                      </a:cubicBezTo>
                      <a:cubicBezTo>
                        <a:pt x="51544" y="11335"/>
                        <a:pt x="51281" y="21013"/>
                        <a:pt x="57870" y="20855"/>
                      </a:cubicBezTo>
                      <a:cubicBezTo>
                        <a:pt x="60371" y="20793"/>
                        <a:pt x="62468" y="18451"/>
                        <a:pt x="63301" y="16231"/>
                      </a:cubicBezTo>
                      <a:lnTo>
                        <a:pt x="63696" y="15354"/>
                      </a:lnTo>
                      <a:lnTo>
                        <a:pt x="63327" y="15108"/>
                      </a:lnTo>
                      <a:cubicBezTo>
                        <a:pt x="61966" y="14233"/>
                        <a:pt x="61571" y="12421"/>
                        <a:pt x="62446" y="11059"/>
                      </a:cubicBezTo>
                      <a:cubicBezTo>
                        <a:pt x="62976" y="10231"/>
                        <a:pt x="63888" y="9726"/>
                        <a:pt x="64871" y="9712"/>
                      </a:cubicBezTo>
                      <a:cubicBezTo>
                        <a:pt x="66480" y="9733"/>
                        <a:pt x="67767" y="11054"/>
                        <a:pt x="67747" y="12663"/>
                      </a:cubicBezTo>
                      <a:cubicBezTo>
                        <a:pt x="67730" y="13935"/>
                        <a:pt x="66889" y="15050"/>
                        <a:pt x="65670" y="15415"/>
                      </a:cubicBezTo>
                      <a:cubicBezTo>
                        <a:pt x="65784" y="16197"/>
                        <a:pt x="65990" y="16963"/>
                        <a:pt x="66284" y="17696"/>
                      </a:cubicBezTo>
                      <a:cubicBezTo>
                        <a:pt x="67521" y="20407"/>
                        <a:pt x="69557" y="22223"/>
                        <a:pt x="72636" y="22408"/>
                      </a:cubicBezTo>
                      <a:cubicBezTo>
                        <a:pt x="76646" y="22653"/>
                        <a:pt x="79383" y="16266"/>
                        <a:pt x="76023" y="15626"/>
                      </a:cubicBezTo>
                      <a:cubicBezTo>
                        <a:pt x="75759" y="15567"/>
                        <a:pt x="75493" y="15526"/>
                        <a:pt x="75224" y="15503"/>
                      </a:cubicBezTo>
                      <a:lnTo>
                        <a:pt x="74917" y="15503"/>
                      </a:lnTo>
                      <a:cubicBezTo>
                        <a:pt x="74917" y="13222"/>
                        <a:pt x="78032" y="13502"/>
                        <a:pt x="79357" y="14275"/>
                      </a:cubicBezTo>
                      <a:cubicBezTo>
                        <a:pt x="80278" y="14862"/>
                        <a:pt x="80401" y="16740"/>
                        <a:pt x="80436" y="16907"/>
                      </a:cubicBezTo>
                      <a:lnTo>
                        <a:pt x="80497" y="17530"/>
                      </a:lnTo>
                      <a:lnTo>
                        <a:pt x="80988" y="17591"/>
                      </a:lnTo>
                      <a:lnTo>
                        <a:pt x="82217" y="17591"/>
                      </a:lnTo>
                      <a:cubicBezTo>
                        <a:pt x="83090" y="17580"/>
                        <a:pt x="83959" y="17465"/>
                        <a:pt x="84805" y="17249"/>
                      </a:cubicBezTo>
                      <a:cubicBezTo>
                        <a:pt x="81199" y="19960"/>
                        <a:pt x="77470" y="22706"/>
                        <a:pt x="74794" y="26400"/>
                      </a:cubicBezTo>
                      <a:lnTo>
                        <a:pt x="74672" y="26768"/>
                      </a:lnTo>
                      <a:lnTo>
                        <a:pt x="74514" y="27909"/>
                      </a:lnTo>
                      <a:cubicBezTo>
                        <a:pt x="67084" y="24522"/>
                        <a:pt x="58988" y="22849"/>
                        <a:pt x="50825" y="23013"/>
                      </a:cubicBezTo>
                      <a:cubicBezTo>
                        <a:pt x="41578" y="23013"/>
                        <a:pt x="33199" y="24864"/>
                        <a:pt x="27137" y="27944"/>
                      </a:cubicBezTo>
                      <a:close/>
                      <a:moveTo>
                        <a:pt x="52553" y="24706"/>
                      </a:moveTo>
                      <a:lnTo>
                        <a:pt x="52220" y="24426"/>
                      </a:lnTo>
                      <a:cubicBezTo>
                        <a:pt x="55089" y="24474"/>
                        <a:pt x="57951" y="24733"/>
                        <a:pt x="60783" y="25198"/>
                      </a:cubicBezTo>
                      <a:lnTo>
                        <a:pt x="60564" y="25320"/>
                      </a:lnTo>
                      <a:cubicBezTo>
                        <a:pt x="59878" y="25741"/>
                        <a:pt x="59649" y="26630"/>
                        <a:pt x="60046" y="27330"/>
                      </a:cubicBezTo>
                      <a:lnTo>
                        <a:pt x="60783" y="28619"/>
                      </a:lnTo>
                      <a:cubicBezTo>
                        <a:pt x="57843" y="28087"/>
                        <a:pt x="54865" y="27793"/>
                        <a:pt x="51878" y="27742"/>
                      </a:cubicBezTo>
                      <a:lnTo>
                        <a:pt x="52711" y="26724"/>
                      </a:lnTo>
                      <a:cubicBezTo>
                        <a:pt x="53224" y="26102"/>
                        <a:pt x="53142" y="25184"/>
                        <a:pt x="52527" y="24662"/>
                      </a:cubicBezTo>
                      <a:close/>
                      <a:moveTo>
                        <a:pt x="41367" y="25417"/>
                      </a:moveTo>
                      <a:lnTo>
                        <a:pt x="40937" y="25171"/>
                      </a:lnTo>
                      <a:cubicBezTo>
                        <a:pt x="43554" y="24788"/>
                        <a:pt x="46190" y="24551"/>
                        <a:pt x="48833" y="24461"/>
                      </a:cubicBezTo>
                      <a:lnTo>
                        <a:pt x="48333" y="25075"/>
                      </a:lnTo>
                      <a:cubicBezTo>
                        <a:pt x="47814" y="25670"/>
                        <a:pt x="47875" y="26573"/>
                        <a:pt x="48470" y="27093"/>
                      </a:cubicBezTo>
                      <a:cubicBezTo>
                        <a:pt x="48477" y="27098"/>
                        <a:pt x="48484" y="27104"/>
                        <a:pt x="48491" y="27110"/>
                      </a:cubicBezTo>
                      <a:lnTo>
                        <a:pt x="49290" y="27786"/>
                      </a:lnTo>
                      <a:cubicBezTo>
                        <a:pt x="46602" y="27889"/>
                        <a:pt x="43926" y="28182"/>
                        <a:pt x="41279" y="28663"/>
                      </a:cubicBezTo>
                      <a:lnTo>
                        <a:pt x="41929" y="27461"/>
                      </a:lnTo>
                      <a:cubicBezTo>
                        <a:pt x="42339" y="26753"/>
                        <a:pt x="42098" y="25846"/>
                        <a:pt x="41390" y="25435"/>
                      </a:cubicBezTo>
                      <a:cubicBezTo>
                        <a:pt x="41379" y="25429"/>
                        <a:pt x="41369" y="25423"/>
                        <a:pt x="41358" y="25417"/>
                      </a:cubicBezTo>
                      <a:close/>
                      <a:moveTo>
                        <a:pt x="27803" y="29146"/>
                      </a:moveTo>
                      <a:cubicBezTo>
                        <a:pt x="30945" y="27631"/>
                        <a:pt x="34260" y="26502"/>
                        <a:pt x="37674" y="25785"/>
                      </a:cubicBezTo>
                      <a:lnTo>
                        <a:pt x="37235" y="26496"/>
                      </a:lnTo>
                      <a:cubicBezTo>
                        <a:pt x="36845" y="27204"/>
                        <a:pt x="37095" y="28094"/>
                        <a:pt x="37796" y="28496"/>
                      </a:cubicBezTo>
                      <a:lnTo>
                        <a:pt x="38814" y="29111"/>
                      </a:lnTo>
                      <a:cubicBezTo>
                        <a:pt x="35539" y="29803"/>
                        <a:pt x="32345" y="30839"/>
                        <a:pt x="29286" y="32199"/>
                      </a:cubicBezTo>
                      <a:lnTo>
                        <a:pt x="29532" y="31734"/>
                      </a:lnTo>
                      <a:cubicBezTo>
                        <a:pt x="29916" y="31016"/>
                        <a:pt x="29646" y="30123"/>
                        <a:pt x="28927" y="29739"/>
                      </a:cubicBezTo>
                      <a:cubicBezTo>
                        <a:pt x="28925" y="29737"/>
                        <a:pt x="28921" y="29735"/>
                        <a:pt x="28918" y="29734"/>
                      </a:cubicBezTo>
                      <a:lnTo>
                        <a:pt x="28918" y="29734"/>
                      </a:lnTo>
                      <a:close/>
                      <a:moveTo>
                        <a:pt x="40446" y="39674"/>
                      </a:moveTo>
                      <a:cubicBezTo>
                        <a:pt x="35234" y="38472"/>
                        <a:pt x="31102" y="36437"/>
                        <a:pt x="28821" y="33971"/>
                      </a:cubicBezTo>
                      <a:lnTo>
                        <a:pt x="30207" y="33357"/>
                      </a:lnTo>
                      <a:cubicBezTo>
                        <a:pt x="33842" y="35718"/>
                        <a:pt x="37941" y="37274"/>
                        <a:pt x="42227" y="37919"/>
                      </a:cubicBezTo>
                      <a:close/>
                      <a:moveTo>
                        <a:pt x="56317" y="122724"/>
                      </a:moveTo>
                      <a:lnTo>
                        <a:pt x="50799" y="128243"/>
                      </a:lnTo>
                      <a:lnTo>
                        <a:pt x="45315" y="122724"/>
                      </a:lnTo>
                      <a:lnTo>
                        <a:pt x="45315" y="37963"/>
                      </a:lnTo>
                      <a:lnTo>
                        <a:pt x="50799" y="32409"/>
                      </a:lnTo>
                      <a:lnTo>
                        <a:pt x="56317" y="37963"/>
                      </a:lnTo>
                      <a:close/>
                      <a:moveTo>
                        <a:pt x="50799" y="29286"/>
                      </a:moveTo>
                      <a:lnTo>
                        <a:pt x="43490" y="36621"/>
                      </a:lnTo>
                      <a:cubicBezTo>
                        <a:pt x="39391" y="36071"/>
                        <a:pt x="35436" y="34730"/>
                        <a:pt x="31848" y="32673"/>
                      </a:cubicBezTo>
                      <a:cubicBezTo>
                        <a:pt x="44161" y="28028"/>
                        <a:pt x="57744" y="28028"/>
                        <a:pt x="70057" y="32673"/>
                      </a:cubicBezTo>
                      <a:cubicBezTo>
                        <a:pt x="66384" y="34794"/>
                        <a:pt x="62330" y="36171"/>
                        <a:pt x="58125" y="36726"/>
                      </a:cubicBezTo>
                      <a:close/>
                      <a:moveTo>
                        <a:pt x="59441" y="37989"/>
                      </a:moveTo>
                      <a:cubicBezTo>
                        <a:pt x="63815" y="37352"/>
                        <a:pt x="68003" y="35787"/>
                        <a:pt x="71724" y="33401"/>
                      </a:cubicBezTo>
                      <a:lnTo>
                        <a:pt x="72864" y="33919"/>
                      </a:lnTo>
                      <a:cubicBezTo>
                        <a:pt x="70583" y="36384"/>
                        <a:pt x="66416" y="38481"/>
                        <a:pt x="61151" y="39683"/>
                      </a:cubicBezTo>
                      <a:close/>
                      <a:moveTo>
                        <a:pt x="77260" y="101782"/>
                      </a:moveTo>
                      <a:lnTo>
                        <a:pt x="67153" y="111924"/>
                      </a:lnTo>
                      <a:lnTo>
                        <a:pt x="67153" y="48807"/>
                      </a:lnTo>
                      <a:lnTo>
                        <a:pt x="77260" y="58976"/>
                      </a:lnTo>
                      <a:close/>
                      <a:moveTo>
                        <a:pt x="88042" y="69794"/>
                      </a:moveTo>
                      <a:lnTo>
                        <a:pt x="98571" y="80366"/>
                      </a:lnTo>
                      <a:lnTo>
                        <a:pt x="88095" y="9089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638" name="Google Shape;4638;p25"/>
                <p:cNvSpPr/>
                <p:nvPr/>
              </p:nvSpPr>
              <p:spPr>
                <a:xfrm>
                  <a:off x="1786950" y="1439774"/>
                  <a:ext cx="710" cy="3237"/>
                </a:xfrm>
                <a:custGeom>
                  <a:rect b="b" l="l" r="r" t="t"/>
                  <a:pathLst>
                    <a:path extrusionOk="0" h="3237" w="710">
                      <a:moveTo>
                        <a:pt x="0" y="0"/>
                      </a:moveTo>
                      <a:lnTo>
                        <a:pt x="711" y="0"/>
                      </a:lnTo>
                      <a:lnTo>
                        <a:pt x="711" y="3237"/>
                      </a:lnTo>
                      <a:lnTo>
                        <a:pt x="0" y="323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639" name="Google Shape;4639;p25"/>
                <p:cNvSpPr/>
                <p:nvPr/>
              </p:nvSpPr>
              <p:spPr>
                <a:xfrm>
                  <a:off x="1778966" y="1439774"/>
                  <a:ext cx="710" cy="3237"/>
                </a:xfrm>
                <a:custGeom>
                  <a:rect b="b" l="l" r="r" t="t"/>
                  <a:pathLst>
                    <a:path extrusionOk="0" h="3237" w="710">
                      <a:moveTo>
                        <a:pt x="0" y="0"/>
                      </a:moveTo>
                      <a:lnTo>
                        <a:pt x="711" y="0"/>
                      </a:lnTo>
                      <a:lnTo>
                        <a:pt x="711" y="3237"/>
                      </a:lnTo>
                      <a:lnTo>
                        <a:pt x="0" y="323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640" name="Google Shape;4640;p25"/>
                <p:cNvSpPr/>
                <p:nvPr/>
              </p:nvSpPr>
              <p:spPr>
                <a:xfrm>
                  <a:off x="1782756" y="1433975"/>
                  <a:ext cx="982" cy="4500"/>
                </a:xfrm>
                <a:custGeom>
                  <a:rect b="b" l="l" r="r" t="t"/>
                  <a:pathLst>
                    <a:path extrusionOk="0" h="4500" w="982">
                      <a:moveTo>
                        <a:pt x="0" y="0"/>
                      </a:moveTo>
                      <a:lnTo>
                        <a:pt x="983" y="0"/>
                      </a:lnTo>
                      <a:lnTo>
                        <a:pt x="983" y="4501"/>
                      </a:lnTo>
                      <a:lnTo>
                        <a:pt x="0" y="450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641" name="Google Shape;4641;p25"/>
                <p:cNvSpPr/>
                <p:nvPr/>
              </p:nvSpPr>
              <p:spPr>
                <a:xfrm>
                  <a:off x="1769412" y="1418385"/>
                  <a:ext cx="710" cy="3263"/>
                </a:xfrm>
                <a:custGeom>
                  <a:rect b="b" l="l" r="r" t="t"/>
                  <a:pathLst>
                    <a:path extrusionOk="0" h="3263" w="710">
                      <a:moveTo>
                        <a:pt x="0" y="0"/>
                      </a:moveTo>
                      <a:lnTo>
                        <a:pt x="711" y="0"/>
                      </a:lnTo>
                      <a:lnTo>
                        <a:pt x="711" y="3264"/>
                      </a:lnTo>
                      <a:lnTo>
                        <a:pt x="0" y="326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642" name="Google Shape;4642;p25"/>
                <p:cNvSpPr/>
                <p:nvPr/>
              </p:nvSpPr>
              <p:spPr>
                <a:xfrm>
                  <a:off x="1761428" y="1418385"/>
                  <a:ext cx="710" cy="3263"/>
                </a:xfrm>
                <a:custGeom>
                  <a:rect b="b" l="l" r="r" t="t"/>
                  <a:pathLst>
                    <a:path extrusionOk="0" h="3263" w="710">
                      <a:moveTo>
                        <a:pt x="0" y="0"/>
                      </a:moveTo>
                      <a:lnTo>
                        <a:pt x="711" y="0"/>
                      </a:lnTo>
                      <a:lnTo>
                        <a:pt x="711" y="3264"/>
                      </a:lnTo>
                      <a:lnTo>
                        <a:pt x="0" y="326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643" name="Google Shape;4643;p25"/>
                <p:cNvSpPr/>
                <p:nvPr/>
              </p:nvSpPr>
              <p:spPr>
                <a:xfrm>
                  <a:off x="1751601" y="1375456"/>
                  <a:ext cx="80988" cy="127251"/>
                </a:xfrm>
                <a:custGeom>
                  <a:rect b="b" l="l" r="r" t="t"/>
                  <a:pathLst>
                    <a:path extrusionOk="0" h="127251" w="80988">
                      <a:moveTo>
                        <a:pt x="80988" y="11581"/>
                      </a:moveTo>
                      <a:lnTo>
                        <a:pt x="79444" y="11458"/>
                      </a:lnTo>
                      <a:cubicBezTo>
                        <a:pt x="74891" y="11063"/>
                        <a:pt x="67056" y="9888"/>
                        <a:pt x="67161" y="16889"/>
                      </a:cubicBezTo>
                      <a:cubicBezTo>
                        <a:pt x="70671" y="15871"/>
                        <a:pt x="71943" y="19354"/>
                        <a:pt x="67907" y="19354"/>
                      </a:cubicBezTo>
                      <a:cubicBezTo>
                        <a:pt x="66056" y="19354"/>
                        <a:pt x="65810" y="16573"/>
                        <a:pt x="65775" y="15310"/>
                      </a:cubicBezTo>
                      <a:cubicBezTo>
                        <a:pt x="67354" y="13836"/>
                        <a:pt x="67784" y="10783"/>
                        <a:pt x="64757" y="10783"/>
                      </a:cubicBezTo>
                      <a:cubicBezTo>
                        <a:pt x="63884" y="10951"/>
                        <a:pt x="63061" y="11320"/>
                        <a:pt x="62353" y="11862"/>
                      </a:cubicBezTo>
                      <a:cubicBezTo>
                        <a:pt x="62144" y="10717"/>
                        <a:pt x="61331" y="9774"/>
                        <a:pt x="60230" y="9396"/>
                      </a:cubicBezTo>
                      <a:cubicBezTo>
                        <a:pt x="60327" y="7642"/>
                        <a:pt x="60046" y="5817"/>
                        <a:pt x="58537" y="4650"/>
                      </a:cubicBezTo>
                      <a:cubicBezTo>
                        <a:pt x="56862" y="5412"/>
                        <a:pt x="55698" y="6984"/>
                        <a:pt x="55457" y="8809"/>
                      </a:cubicBezTo>
                      <a:cubicBezTo>
                        <a:pt x="53703" y="8931"/>
                        <a:pt x="52185" y="9739"/>
                        <a:pt x="52185" y="12046"/>
                      </a:cubicBezTo>
                      <a:lnTo>
                        <a:pt x="52185" y="12669"/>
                      </a:lnTo>
                      <a:lnTo>
                        <a:pt x="52773" y="12669"/>
                      </a:lnTo>
                      <a:cubicBezTo>
                        <a:pt x="58748" y="12669"/>
                        <a:pt x="52957" y="21328"/>
                        <a:pt x="51018" y="12450"/>
                      </a:cubicBezTo>
                      <a:cubicBezTo>
                        <a:pt x="54659" y="10695"/>
                        <a:pt x="50220" y="5361"/>
                        <a:pt x="48035" y="8388"/>
                      </a:cubicBezTo>
                      <a:cubicBezTo>
                        <a:pt x="47100" y="9500"/>
                        <a:pt x="47244" y="11161"/>
                        <a:pt x="48357" y="12096"/>
                      </a:cubicBezTo>
                      <a:cubicBezTo>
                        <a:pt x="48476" y="12195"/>
                        <a:pt x="48603" y="12285"/>
                        <a:pt x="48737" y="12362"/>
                      </a:cubicBezTo>
                      <a:cubicBezTo>
                        <a:pt x="48491" y="17626"/>
                        <a:pt x="41648" y="16275"/>
                        <a:pt x="41648" y="13037"/>
                      </a:cubicBezTo>
                      <a:cubicBezTo>
                        <a:pt x="41648" y="8326"/>
                        <a:pt x="44210" y="12450"/>
                        <a:pt x="44982" y="13994"/>
                      </a:cubicBezTo>
                      <a:lnTo>
                        <a:pt x="45508" y="13064"/>
                      </a:lnTo>
                      <a:cubicBezTo>
                        <a:pt x="46956" y="10432"/>
                        <a:pt x="47570" y="3641"/>
                        <a:pt x="42604" y="5641"/>
                      </a:cubicBezTo>
                      <a:cubicBezTo>
                        <a:pt x="42604" y="4071"/>
                        <a:pt x="41683" y="737"/>
                        <a:pt x="39972" y="0"/>
                      </a:cubicBezTo>
                      <a:cubicBezTo>
                        <a:pt x="38121" y="1141"/>
                        <a:pt x="37630" y="3387"/>
                        <a:pt x="37445" y="5361"/>
                      </a:cubicBezTo>
                      <a:cubicBezTo>
                        <a:pt x="35103" y="4343"/>
                        <a:pt x="33410" y="6378"/>
                        <a:pt x="33778" y="8537"/>
                      </a:cubicBezTo>
                      <a:lnTo>
                        <a:pt x="33901" y="9458"/>
                      </a:lnTo>
                      <a:cubicBezTo>
                        <a:pt x="34198" y="11373"/>
                        <a:pt x="34612" y="13269"/>
                        <a:pt x="35138" y="15134"/>
                      </a:cubicBezTo>
                      <a:lnTo>
                        <a:pt x="35752" y="13195"/>
                      </a:lnTo>
                      <a:cubicBezTo>
                        <a:pt x="36366" y="11186"/>
                        <a:pt x="38279" y="9528"/>
                        <a:pt x="38525" y="13257"/>
                      </a:cubicBezTo>
                      <a:cubicBezTo>
                        <a:pt x="38586" y="14608"/>
                        <a:pt x="33594" y="19267"/>
                        <a:pt x="31593" y="12379"/>
                      </a:cubicBezTo>
                      <a:cubicBezTo>
                        <a:pt x="34919" y="10493"/>
                        <a:pt x="30356" y="5071"/>
                        <a:pt x="28014" y="8870"/>
                      </a:cubicBezTo>
                      <a:cubicBezTo>
                        <a:pt x="27633" y="9455"/>
                        <a:pt x="27543" y="10183"/>
                        <a:pt x="27768" y="10844"/>
                      </a:cubicBezTo>
                      <a:cubicBezTo>
                        <a:pt x="27188" y="9623"/>
                        <a:pt x="25978" y="8825"/>
                        <a:pt x="24627" y="8774"/>
                      </a:cubicBezTo>
                      <a:cubicBezTo>
                        <a:pt x="24320" y="7238"/>
                        <a:pt x="23206" y="5203"/>
                        <a:pt x="21513" y="4773"/>
                      </a:cubicBezTo>
                      <a:cubicBezTo>
                        <a:pt x="19881" y="5598"/>
                        <a:pt x="19819" y="8001"/>
                        <a:pt x="19819" y="9607"/>
                      </a:cubicBezTo>
                      <a:lnTo>
                        <a:pt x="18310" y="10484"/>
                      </a:lnTo>
                      <a:cubicBezTo>
                        <a:pt x="18011" y="11109"/>
                        <a:pt x="17765" y="11757"/>
                        <a:pt x="17573" y="12423"/>
                      </a:cubicBezTo>
                      <a:cubicBezTo>
                        <a:pt x="17270" y="11457"/>
                        <a:pt x="16366" y="10807"/>
                        <a:pt x="15354" y="10827"/>
                      </a:cubicBezTo>
                      <a:cubicBezTo>
                        <a:pt x="13988" y="10795"/>
                        <a:pt x="12854" y="11876"/>
                        <a:pt x="12823" y="13242"/>
                      </a:cubicBezTo>
                      <a:cubicBezTo>
                        <a:pt x="12797" y="14314"/>
                        <a:pt x="13465" y="15279"/>
                        <a:pt x="14476" y="15634"/>
                      </a:cubicBezTo>
                      <a:cubicBezTo>
                        <a:pt x="14405" y="16721"/>
                        <a:pt x="14135" y="17787"/>
                        <a:pt x="13678" y="18775"/>
                      </a:cubicBezTo>
                      <a:cubicBezTo>
                        <a:pt x="12292" y="21407"/>
                        <a:pt x="7177" y="16003"/>
                        <a:pt x="11274" y="16398"/>
                      </a:cubicBezTo>
                      <a:cubicBezTo>
                        <a:pt x="11678" y="16398"/>
                        <a:pt x="11827" y="16705"/>
                        <a:pt x="12046" y="16959"/>
                      </a:cubicBezTo>
                      <a:cubicBezTo>
                        <a:pt x="12564" y="17573"/>
                        <a:pt x="13985" y="17837"/>
                        <a:pt x="13371" y="16459"/>
                      </a:cubicBezTo>
                      <a:cubicBezTo>
                        <a:pt x="13257" y="16257"/>
                        <a:pt x="13160" y="16056"/>
                        <a:pt x="13064" y="15845"/>
                      </a:cubicBezTo>
                      <a:lnTo>
                        <a:pt x="12906" y="15354"/>
                      </a:lnTo>
                      <a:lnTo>
                        <a:pt x="12660" y="14766"/>
                      </a:lnTo>
                      <a:cubicBezTo>
                        <a:pt x="10809" y="10054"/>
                        <a:pt x="4615" y="11072"/>
                        <a:pt x="640" y="11686"/>
                      </a:cubicBezTo>
                      <a:lnTo>
                        <a:pt x="526" y="11686"/>
                      </a:lnTo>
                      <a:lnTo>
                        <a:pt x="526" y="11809"/>
                      </a:lnTo>
                      <a:lnTo>
                        <a:pt x="0" y="12643"/>
                      </a:lnTo>
                      <a:cubicBezTo>
                        <a:pt x="4097" y="15275"/>
                        <a:pt x="7642" y="18986"/>
                        <a:pt x="7308" y="24233"/>
                      </a:cubicBezTo>
                      <a:lnTo>
                        <a:pt x="7001" y="24320"/>
                      </a:lnTo>
                      <a:cubicBezTo>
                        <a:pt x="6490" y="24471"/>
                        <a:pt x="6198" y="25008"/>
                        <a:pt x="6349" y="25519"/>
                      </a:cubicBezTo>
                      <a:cubicBezTo>
                        <a:pt x="6442" y="25833"/>
                        <a:pt x="6687" y="26078"/>
                        <a:pt x="7001" y="26171"/>
                      </a:cubicBezTo>
                      <a:cubicBezTo>
                        <a:pt x="6900" y="26229"/>
                        <a:pt x="6805" y="26300"/>
                        <a:pt x="6721" y="26382"/>
                      </a:cubicBezTo>
                      <a:lnTo>
                        <a:pt x="5580" y="27523"/>
                      </a:lnTo>
                      <a:cubicBezTo>
                        <a:pt x="4968" y="28150"/>
                        <a:pt x="4968" y="29150"/>
                        <a:pt x="5580" y="29777"/>
                      </a:cubicBezTo>
                      <a:lnTo>
                        <a:pt x="6721" y="30944"/>
                      </a:lnTo>
                      <a:cubicBezTo>
                        <a:pt x="6927" y="31146"/>
                        <a:pt x="7180" y="31293"/>
                        <a:pt x="7457" y="31374"/>
                      </a:cubicBezTo>
                      <a:lnTo>
                        <a:pt x="6229" y="31751"/>
                      </a:lnTo>
                      <a:lnTo>
                        <a:pt x="4913" y="31751"/>
                      </a:lnTo>
                      <a:lnTo>
                        <a:pt x="4852" y="90087"/>
                      </a:lnTo>
                      <a:cubicBezTo>
                        <a:pt x="4852" y="100317"/>
                        <a:pt x="5931" y="103896"/>
                        <a:pt x="11607" y="110433"/>
                      </a:cubicBezTo>
                      <a:cubicBezTo>
                        <a:pt x="17705" y="117513"/>
                        <a:pt x="27321" y="122786"/>
                        <a:pt x="29786" y="123926"/>
                      </a:cubicBezTo>
                      <a:cubicBezTo>
                        <a:pt x="32067" y="124979"/>
                        <a:pt x="37182" y="127251"/>
                        <a:pt x="39832" y="127251"/>
                      </a:cubicBezTo>
                      <a:cubicBezTo>
                        <a:pt x="45903" y="127251"/>
                        <a:pt x="58598" y="118566"/>
                        <a:pt x="62950" y="114714"/>
                      </a:cubicBezTo>
                      <a:cubicBezTo>
                        <a:pt x="66751" y="111314"/>
                        <a:pt x="69967" y="107313"/>
                        <a:pt x="72469" y="102870"/>
                      </a:cubicBezTo>
                      <a:lnTo>
                        <a:pt x="72557" y="102712"/>
                      </a:lnTo>
                      <a:cubicBezTo>
                        <a:pt x="73048" y="101633"/>
                        <a:pt x="73391" y="100650"/>
                        <a:pt x="73856" y="99325"/>
                      </a:cubicBezTo>
                      <a:cubicBezTo>
                        <a:pt x="74092" y="98603"/>
                        <a:pt x="74257" y="97860"/>
                        <a:pt x="74347" y="97106"/>
                      </a:cubicBezTo>
                      <a:lnTo>
                        <a:pt x="74347" y="97106"/>
                      </a:lnTo>
                      <a:lnTo>
                        <a:pt x="74285" y="31681"/>
                      </a:lnTo>
                      <a:lnTo>
                        <a:pt x="73347" y="31681"/>
                      </a:lnTo>
                      <a:lnTo>
                        <a:pt x="72469" y="31278"/>
                      </a:lnTo>
                      <a:cubicBezTo>
                        <a:pt x="72763" y="31220"/>
                        <a:pt x="73031" y="31070"/>
                        <a:pt x="73233" y="30848"/>
                      </a:cubicBezTo>
                      <a:lnTo>
                        <a:pt x="74408" y="29707"/>
                      </a:lnTo>
                      <a:cubicBezTo>
                        <a:pt x="75020" y="29080"/>
                        <a:pt x="75020" y="28080"/>
                        <a:pt x="74408" y="27452"/>
                      </a:cubicBezTo>
                      <a:lnTo>
                        <a:pt x="73233" y="26286"/>
                      </a:lnTo>
                      <a:cubicBezTo>
                        <a:pt x="73126" y="26173"/>
                        <a:pt x="73001" y="26078"/>
                        <a:pt x="72864" y="26005"/>
                      </a:cubicBezTo>
                      <a:cubicBezTo>
                        <a:pt x="73366" y="25810"/>
                        <a:pt x="73614" y="25247"/>
                        <a:pt x="73420" y="24745"/>
                      </a:cubicBezTo>
                      <a:cubicBezTo>
                        <a:pt x="73321" y="24490"/>
                        <a:pt x="73119" y="24288"/>
                        <a:pt x="72864" y="24189"/>
                      </a:cubicBezTo>
                      <a:cubicBezTo>
                        <a:pt x="71355" y="19161"/>
                        <a:pt x="77760" y="13897"/>
                        <a:pt x="80971" y="11581"/>
                      </a:cubicBezTo>
                      <a:close/>
                      <a:moveTo>
                        <a:pt x="61634" y="13959"/>
                      </a:moveTo>
                      <a:cubicBezTo>
                        <a:pt x="62334" y="14110"/>
                        <a:pt x="62887" y="14648"/>
                        <a:pt x="63055" y="15345"/>
                      </a:cubicBezTo>
                      <a:cubicBezTo>
                        <a:pt x="63205" y="16178"/>
                        <a:pt x="61608" y="17503"/>
                        <a:pt x="60423" y="17503"/>
                      </a:cubicBezTo>
                      <a:cubicBezTo>
                        <a:pt x="59239" y="17503"/>
                        <a:pt x="56168" y="13994"/>
                        <a:pt x="60669" y="13678"/>
                      </a:cubicBezTo>
                      <a:lnTo>
                        <a:pt x="60669" y="13739"/>
                      </a:lnTo>
                      <a:lnTo>
                        <a:pt x="61037" y="13836"/>
                      </a:lnTo>
                      <a:close/>
                      <a:moveTo>
                        <a:pt x="48965" y="9028"/>
                      </a:moveTo>
                      <a:cubicBezTo>
                        <a:pt x="49895" y="7791"/>
                        <a:pt x="52913" y="10563"/>
                        <a:pt x="49842" y="11660"/>
                      </a:cubicBezTo>
                      <a:cubicBezTo>
                        <a:pt x="48860" y="11020"/>
                        <a:pt x="48149" y="10274"/>
                        <a:pt x="48965" y="9028"/>
                      </a:cubicBezTo>
                      <a:close/>
                      <a:moveTo>
                        <a:pt x="28935" y="9423"/>
                      </a:moveTo>
                      <a:cubicBezTo>
                        <a:pt x="30198" y="7396"/>
                        <a:pt x="33032" y="10441"/>
                        <a:pt x="30234" y="11520"/>
                      </a:cubicBezTo>
                      <a:cubicBezTo>
                        <a:pt x="29426" y="11213"/>
                        <a:pt x="28286" y="10502"/>
                        <a:pt x="28970" y="9423"/>
                      </a:cubicBezTo>
                      <a:close/>
                      <a:moveTo>
                        <a:pt x="27461" y="12669"/>
                      </a:moveTo>
                      <a:lnTo>
                        <a:pt x="28102" y="12669"/>
                      </a:lnTo>
                      <a:lnTo>
                        <a:pt x="28040" y="12055"/>
                      </a:lnTo>
                      <a:cubicBezTo>
                        <a:pt x="28019" y="11707"/>
                        <a:pt x="27948" y="11364"/>
                        <a:pt x="27830" y="11037"/>
                      </a:cubicBezTo>
                      <a:cubicBezTo>
                        <a:pt x="28096" y="11570"/>
                        <a:pt x="28527" y="12004"/>
                        <a:pt x="29058" y="12274"/>
                      </a:cubicBezTo>
                      <a:cubicBezTo>
                        <a:pt x="28935" y="17266"/>
                        <a:pt x="26593" y="16766"/>
                        <a:pt x="25364" y="15784"/>
                      </a:cubicBezTo>
                      <a:cubicBezTo>
                        <a:pt x="23943" y="14669"/>
                        <a:pt x="23452" y="12669"/>
                        <a:pt x="27461" y="12669"/>
                      </a:cubicBezTo>
                      <a:close/>
                      <a:moveTo>
                        <a:pt x="17380" y="14617"/>
                      </a:moveTo>
                      <a:cubicBezTo>
                        <a:pt x="18828" y="13810"/>
                        <a:pt x="21478" y="12643"/>
                        <a:pt x="21513" y="15494"/>
                      </a:cubicBezTo>
                      <a:cubicBezTo>
                        <a:pt x="21548" y="18345"/>
                        <a:pt x="17565" y="17863"/>
                        <a:pt x="17038" y="15064"/>
                      </a:cubicBezTo>
                      <a:lnTo>
                        <a:pt x="17380" y="14599"/>
                      </a:lnTo>
                      <a:close/>
                      <a:moveTo>
                        <a:pt x="7642" y="98720"/>
                      </a:moveTo>
                      <a:cubicBezTo>
                        <a:pt x="6986" y="95766"/>
                        <a:pt x="6692" y="92743"/>
                        <a:pt x="6764" y="89718"/>
                      </a:cubicBezTo>
                      <a:lnTo>
                        <a:pt x="6764" y="75681"/>
                      </a:lnTo>
                      <a:lnTo>
                        <a:pt x="7642" y="75681"/>
                      </a:lnTo>
                      <a:close/>
                      <a:moveTo>
                        <a:pt x="11397" y="106730"/>
                      </a:moveTo>
                      <a:cubicBezTo>
                        <a:pt x="10759" y="105840"/>
                        <a:pt x="10173" y="104915"/>
                        <a:pt x="9642" y="103958"/>
                      </a:cubicBezTo>
                      <a:lnTo>
                        <a:pt x="9642" y="75716"/>
                      </a:lnTo>
                      <a:lnTo>
                        <a:pt x="11397" y="75716"/>
                      </a:lnTo>
                      <a:close/>
                      <a:moveTo>
                        <a:pt x="15196" y="111117"/>
                      </a:moveTo>
                      <a:lnTo>
                        <a:pt x="13441" y="109266"/>
                      </a:lnTo>
                      <a:lnTo>
                        <a:pt x="13441" y="75628"/>
                      </a:lnTo>
                      <a:lnTo>
                        <a:pt x="15196" y="75628"/>
                      </a:lnTo>
                      <a:close/>
                      <a:moveTo>
                        <a:pt x="19047" y="114539"/>
                      </a:moveTo>
                      <a:lnTo>
                        <a:pt x="17196" y="112977"/>
                      </a:lnTo>
                      <a:lnTo>
                        <a:pt x="17196" y="75689"/>
                      </a:lnTo>
                      <a:lnTo>
                        <a:pt x="19047" y="75689"/>
                      </a:lnTo>
                      <a:close/>
                      <a:moveTo>
                        <a:pt x="22618" y="117276"/>
                      </a:moveTo>
                      <a:lnTo>
                        <a:pt x="21074" y="116135"/>
                      </a:lnTo>
                      <a:lnTo>
                        <a:pt x="21074" y="75654"/>
                      </a:lnTo>
                      <a:lnTo>
                        <a:pt x="22530" y="75654"/>
                      </a:lnTo>
                      <a:lnTo>
                        <a:pt x="22618" y="75935"/>
                      </a:lnTo>
                      <a:close/>
                      <a:moveTo>
                        <a:pt x="22899" y="74838"/>
                      </a:moveTo>
                      <a:lnTo>
                        <a:pt x="6808" y="74838"/>
                      </a:lnTo>
                      <a:lnTo>
                        <a:pt x="6808" y="53905"/>
                      </a:lnTo>
                      <a:lnTo>
                        <a:pt x="22899" y="53905"/>
                      </a:lnTo>
                      <a:lnTo>
                        <a:pt x="22899" y="33585"/>
                      </a:lnTo>
                      <a:lnTo>
                        <a:pt x="39727" y="33585"/>
                      </a:lnTo>
                      <a:lnTo>
                        <a:pt x="39727" y="53957"/>
                      </a:lnTo>
                      <a:lnTo>
                        <a:pt x="22899" y="53957"/>
                      </a:lnTo>
                      <a:close/>
                      <a:moveTo>
                        <a:pt x="36796" y="25101"/>
                      </a:moveTo>
                      <a:lnTo>
                        <a:pt x="37963" y="26268"/>
                      </a:lnTo>
                      <a:lnTo>
                        <a:pt x="38121" y="26391"/>
                      </a:lnTo>
                      <a:cubicBezTo>
                        <a:pt x="33903" y="26466"/>
                        <a:pt x="29692" y="26798"/>
                        <a:pt x="25513" y="27382"/>
                      </a:cubicBezTo>
                      <a:lnTo>
                        <a:pt x="26593" y="26303"/>
                      </a:lnTo>
                      <a:cubicBezTo>
                        <a:pt x="27204" y="25676"/>
                        <a:pt x="27204" y="24676"/>
                        <a:pt x="26593" y="24048"/>
                      </a:cubicBezTo>
                      <a:lnTo>
                        <a:pt x="25426" y="22881"/>
                      </a:lnTo>
                      <a:cubicBezTo>
                        <a:pt x="25184" y="22652"/>
                        <a:pt x="24878" y="22501"/>
                        <a:pt x="24548" y="22451"/>
                      </a:cubicBezTo>
                      <a:cubicBezTo>
                        <a:pt x="29238" y="21777"/>
                        <a:pt x="33963" y="21384"/>
                        <a:pt x="38700" y="21276"/>
                      </a:cubicBezTo>
                      <a:cubicBezTo>
                        <a:pt x="38418" y="21356"/>
                        <a:pt x="38161" y="21507"/>
                        <a:pt x="37954" y="21715"/>
                      </a:cubicBezTo>
                      <a:lnTo>
                        <a:pt x="36787" y="22846"/>
                      </a:lnTo>
                      <a:cubicBezTo>
                        <a:pt x="36189" y="23474"/>
                        <a:pt x="36193" y="24461"/>
                        <a:pt x="36796" y="25084"/>
                      </a:cubicBezTo>
                      <a:close/>
                      <a:moveTo>
                        <a:pt x="39165" y="28303"/>
                      </a:moveTo>
                      <a:cubicBezTo>
                        <a:pt x="44596" y="28303"/>
                        <a:pt x="51404" y="28365"/>
                        <a:pt x="56028" y="29137"/>
                      </a:cubicBezTo>
                      <a:cubicBezTo>
                        <a:pt x="60030" y="29758"/>
                        <a:pt x="63991" y="30622"/>
                        <a:pt x="67890" y="31725"/>
                      </a:cubicBezTo>
                      <a:lnTo>
                        <a:pt x="13345" y="31725"/>
                      </a:lnTo>
                      <a:cubicBezTo>
                        <a:pt x="21765" y="29525"/>
                        <a:pt x="30427" y="28382"/>
                        <a:pt x="39130" y="28321"/>
                      </a:cubicBezTo>
                      <a:close/>
                      <a:moveTo>
                        <a:pt x="54484" y="26180"/>
                      </a:moveTo>
                      <a:lnTo>
                        <a:pt x="55414" y="27101"/>
                      </a:lnTo>
                      <a:cubicBezTo>
                        <a:pt x="50314" y="26557"/>
                        <a:pt x="45187" y="26330"/>
                        <a:pt x="40060" y="26426"/>
                      </a:cubicBezTo>
                      <a:lnTo>
                        <a:pt x="40218" y="26268"/>
                      </a:lnTo>
                      <a:lnTo>
                        <a:pt x="41358" y="25127"/>
                      </a:lnTo>
                      <a:cubicBezTo>
                        <a:pt x="41974" y="24505"/>
                        <a:pt x="41974" y="23503"/>
                        <a:pt x="41358" y="22881"/>
                      </a:cubicBezTo>
                      <a:lnTo>
                        <a:pt x="40218" y="21715"/>
                      </a:lnTo>
                      <a:cubicBezTo>
                        <a:pt x="40002" y="21491"/>
                        <a:pt x="39724" y="21338"/>
                        <a:pt x="39419" y="21276"/>
                      </a:cubicBezTo>
                      <a:lnTo>
                        <a:pt x="40955" y="21276"/>
                      </a:lnTo>
                      <a:cubicBezTo>
                        <a:pt x="46214" y="21243"/>
                        <a:pt x="51468" y="21593"/>
                        <a:pt x="56677" y="22320"/>
                      </a:cubicBezTo>
                      <a:cubicBezTo>
                        <a:pt x="56307" y="22353"/>
                        <a:pt x="55959" y="22515"/>
                        <a:pt x="55694" y="22776"/>
                      </a:cubicBezTo>
                      <a:lnTo>
                        <a:pt x="54519" y="23952"/>
                      </a:lnTo>
                      <a:cubicBezTo>
                        <a:pt x="53918" y="24543"/>
                        <a:pt x="53911" y="25510"/>
                        <a:pt x="54502" y="26111"/>
                      </a:cubicBezTo>
                      <a:cubicBezTo>
                        <a:pt x="54507" y="26116"/>
                        <a:pt x="54513" y="26122"/>
                        <a:pt x="54519" y="26128"/>
                      </a:cubicBezTo>
                      <a:close/>
                      <a:moveTo>
                        <a:pt x="65179" y="54010"/>
                      </a:moveTo>
                      <a:lnTo>
                        <a:pt x="72469" y="35682"/>
                      </a:lnTo>
                      <a:lnTo>
                        <a:pt x="72469" y="72355"/>
                      </a:lnTo>
                      <a:close/>
                      <a:moveTo>
                        <a:pt x="72513" y="73794"/>
                      </a:moveTo>
                      <a:lnTo>
                        <a:pt x="72513" y="74838"/>
                      </a:lnTo>
                      <a:lnTo>
                        <a:pt x="71592" y="74838"/>
                      </a:lnTo>
                      <a:lnTo>
                        <a:pt x="71592" y="71452"/>
                      </a:lnTo>
                      <a:close/>
                      <a:moveTo>
                        <a:pt x="69741" y="66828"/>
                      </a:moveTo>
                      <a:lnTo>
                        <a:pt x="69741" y="74838"/>
                      </a:lnTo>
                      <a:lnTo>
                        <a:pt x="67802" y="74838"/>
                      </a:lnTo>
                      <a:lnTo>
                        <a:pt x="67802" y="61941"/>
                      </a:lnTo>
                      <a:close/>
                      <a:moveTo>
                        <a:pt x="56800" y="73513"/>
                      </a:moveTo>
                      <a:lnTo>
                        <a:pt x="56861" y="34533"/>
                      </a:lnTo>
                      <a:lnTo>
                        <a:pt x="64626" y="54010"/>
                      </a:lnTo>
                      <a:close/>
                      <a:moveTo>
                        <a:pt x="62345" y="61099"/>
                      </a:moveTo>
                      <a:lnTo>
                        <a:pt x="62345" y="74838"/>
                      </a:lnTo>
                      <a:lnTo>
                        <a:pt x="60371" y="74838"/>
                      </a:lnTo>
                      <a:lnTo>
                        <a:pt x="60371" y="65951"/>
                      </a:lnTo>
                      <a:close/>
                      <a:moveTo>
                        <a:pt x="58519" y="70574"/>
                      </a:moveTo>
                      <a:lnTo>
                        <a:pt x="58519" y="74821"/>
                      </a:lnTo>
                      <a:lnTo>
                        <a:pt x="56826" y="74821"/>
                      </a:lnTo>
                      <a:close/>
                      <a:moveTo>
                        <a:pt x="57010" y="33585"/>
                      </a:moveTo>
                      <a:lnTo>
                        <a:pt x="58555" y="33585"/>
                      </a:lnTo>
                      <a:lnTo>
                        <a:pt x="58555" y="37375"/>
                      </a:lnTo>
                      <a:close/>
                      <a:moveTo>
                        <a:pt x="60406" y="42034"/>
                      </a:moveTo>
                      <a:lnTo>
                        <a:pt x="60406" y="33585"/>
                      </a:lnTo>
                      <a:lnTo>
                        <a:pt x="62345" y="33585"/>
                      </a:lnTo>
                      <a:lnTo>
                        <a:pt x="62345" y="46886"/>
                      </a:lnTo>
                      <a:close/>
                      <a:moveTo>
                        <a:pt x="64222" y="51615"/>
                      </a:moveTo>
                      <a:lnTo>
                        <a:pt x="64222" y="33585"/>
                      </a:lnTo>
                      <a:lnTo>
                        <a:pt x="65916" y="33585"/>
                      </a:lnTo>
                      <a:lnTo>
                        <a:pt x="65916" y="50755"/>
                      </a:lnTo>
                      <a:lnTo>
                        <a:pt x="64871" y="53282"/>
                      </a:lnTo>
                      <a:close/>
                      <a:moveTo>
                        <a:pt x="64222" y="56361"/>
                      </a:moveTo>
                      <a:lnTo>
                        <a:pt x="64907" y="54703"/>
                      </a:lnTo>
                      <a:lnTo>
                        <a:pt x="65916" y="57256"/>
                      </a:lnTo>
                      <a:lnTo>
                        <a:pt x="65916" y="74803"/>
                      </a:lnTo>
                      <a:lnTo>
                        <a:pt x="64222" y="74803"/>
                      </a:lnTo>
                      <a:close/>
                      <a:moveTo>
                        <a:pt x="67802" y="46008"/>
                      </a:moveTo>
                      <a:lnTo>
                        <a:pt x="67802" y="33550"/>
                      </a:lnTo>
                      <a:lnTo>
                        <a:pt x="69741" y="33550"/>
                      </a:lnTo>
                      <a:lnTo>
                        <a:pt x="69741" y="41139"/>
                      </a:lnTo>
                      <a:close/>
                      <a:moveTo>
                        <a:pt x="71592" y="36515"/>
                      </a:moveTo>
                      <a:lnTo>
                        <a:pt x="71592" y="33585"/>
                      </a:lnTo>
                      <a:lnTo>
                        <a:pt x="72513" y="33585"/>
                      </a:lnTo>
                      <a:lnTo>
                        <a:pt x="72513" y="34331"/>
                      </a:lnTo>
                      <a:close/>
                      <a:moveTo>
                        <a:pt x="71066" y="26312"/>
                      </a:moveTo>
                      <a:lnTo>
                        <a:pt x="69899" y="27426"/>
                      </a:lnTo>
                      <a:cubicBezTo>
                        <a:pt x="69278" y="28039"/>
                        <a:pt x="69273" y="29040"/>
                        <a:pt x="69886" y="29660"/>
                      </a:cubicBezTo>
                      <a:cubicBezTo>
                        <a:pt x="69890" y="29663"/>
                        <a:pt x="69894" y="29668"/>
                        <a:pt x="69899" y="29672"/>
                      </a:cubicBezTo>
                      <a:lnTo>
                        <a:pt x="70820" y="30602"/>
                      </a:lnTo>
                      <a:cubicBezTo>
                        <a:pt x="66533" y="29166"/>
                        <a:pt x="62130" y="28103"/>
                        <a:pt x="57660" y="27426"/>
                      </a:cubicBezTo>
                      <a:cubicBezTo>
                        <a:pt x="57714" y="27378"/>
                        <a:pt x="57764" y="27325"/>
                        <a:pt x="57809" y="27268"/>
                      </a:cubicBezTo>
                      <a:lnTo>
                        <a:pt x="58984" y="26101"/>
                      </a:lnTo>
                      <a:cubicBezTo>
                        <a:pt x="59596" y="25474"/>
                        <a:pt x="59596" y="24474"/>
                        <a:pt x="58984" y="23846"/>
                      </a:cubicBezTo>
                      <a:lnTo>
                        <a:pt x="57809" y="22680"/>
                      </a:lnTo>
                      <a:cubicBezTo>
                        <a:pt x="57659" y="22530"/>
                        <a:pt x="57480" y="22414"/>
                        <a:pt x="57282" y="22337"/>
                      </a:cubicBezTo>
                      <a:cubicBezTo>
                        <a:pt x="62228" y="23061"/>
                        <a:pt x="67097" y="24236"/>
                        <a:pt x="71829" y="25847"/>
                      </a:cubicBezTo>
                      <a:cubicBezTo>
                        <a:pt x="71514" y="25893"/>
                        <a:pt x="71223" y="26045"/>
                        <a:pt x="71004" y="26277"/>
                      </a:cubicBezTo>
                      <a:close/>
                      <a:moveTo>
                        <a:pt x="48105" y="86595"/>
                      </a:moveTo>
                      <a:cubicBezTo>
                        <a:pt x="47606" y="86641"/>
                        <a:pt x="47138" y="86858"/>
                        <a:pt x="46780" y="87209"/>
                      </a:cubicBezTo>
                      <a:lnTo>
                        <a:pt x="46780" y="94886"/>
                      </a:lnTo>
                      <a:lnTo>
                        <a:pt x="41516" y="94886"/>
                      </a:lnTo>
                      <a:lnTo>
                        <a:pt x="41516" y="92850"/>
                      </a:lnTo>
                      <a:lnTo>
                        <a:pt x="42867" y="92850"/>
                      </a:lnTo>
                      <a:lnTo>
                        <a:pt x="42867" y="80497"/>
                      </a:lnTo>
                      <a:lnTo>
                        <a:pt x="44903" y="80497"/>
                      </a:lnTo>
                      <a:lnTo>
                        <a:pt x="44903" y="83515"/>
                      </a:lnTo>
                      <a:lnTo>
                        <a:pt x="45894" y="83515"/>
                      </a:lnTo>
                      <a:lnTo>
                        <a:pt x="45894" y="77163"/>
                      </a:lnTo>
                      <a:lnTo>
                        <a:pt x="49895" y="77163"/>
                      </a:lnTo>
                      <a:lnTo>
                        <a:pt x="49895" y="83515"/>
                      </a:lnTo>
                      <a:lnTo>
                        <a:pt x="51009" y="83515"/>
                      </a:lnTo>
                      <a:lnTo>
                        <a:pt x="51009" y="80497"/>
                      </a:lnTo>
                      <a:lnTo>
                        <a:pt x="52983" y="80497"/>
                      </a:lnTo>
                      <a:lnTo>
                        <a:pt x="52983" y="92824"/>
                      </a:lnTo>
                      <a:lnTo>
                        <a:pt x="54308" y="92824"/>
                      </a:lnTo>
                      <a:lnTo>
                        <a:pt x="54308" y="94886"/>
                      </a:lnTo>
                      <a:lnTo>
                        <a:pt x="49044" y="94886"/>
                      </a:lnTo>
                      <a:lnTo>
                        <a:pt x="49044" y="87244"/>
                      </a:lnTo>
                      <a:cubicBezTo>
                        <a:pt x="48856" y="86867"/>
                        <a:pt x="48474" y="86626"/>
                        <a:pt x="48053" y="86621"/>
                      </a:cubicBezTo>
                      <a:close/>
                      <a:moveTo>
                        <a:pt x="43517" y="74794"/>
                      </a:moveTo>
                      <a:lnTo>
                        <a:pt x="43517" y="33559"/>
                      </a:lnTo>
                      <a:lnTo>
                        <a:pt x="45368" y="33559"/>
                      </a:lnTo>
                      <a:lnTo>
                        <a:pt x="45368" y="74794"/>
                      </a:lnTo>
                      <a:close/>
                      <a:moveTo>
                        <a:pt x="47403" y="74794"/>
                      </a:moveTo>
                      <a:lnTo>
                        <a:pt x="47403" y="33559"/>
                      </a:lnTo>
                      <a:lnTo>
                        <a:pt x="49220" y="33559"/>
                      </a:lnTo>
                      <a:lnTo>
                        <a:pt x="49220" y="74794"/>
                      </a:lnTo>
                      <a:close/>
                      <a:moveTo>
                        <a:pt x="51281" y="74794"/>
                      </a:moveTo>
                      <a:lnTo>
                        <a:pt x="51281" y="33559"/>
                      </a:lnTo>
                      <a:lnTo>
                        <a:pt x="53036" y="33559"/>
                      </a:lnTo>
                      <a:lnTo>
                        <a:pt x="53036" y="74794"/>
                      </a:lnTo>
                      <a:close/>
                      <a:moveTo>
                        <a:pt x="41481" y="33559"/>
                      </a:moveTo>
                      <a:lnTo>
                        <a:pt x="41481" y="74794"/>
                      </a:lnTo>
                      <a:lnTo>
                        <a:pt x="40183" y="74794"/>
                      </a:lnTo>
                      <a:lnTo>
                        <a:pt x="40183" y="33559"/>
                      </a:lnTo>
                      <a:close/>
                      <a:moveTo>
                        <a:pt x="22065" y="26259"/>
                      </a:moveTo>
                      <a:lnTo>
                        <a:pt x="23206" y="27426"/>
                      </a:lnTo>
                      <a:lnTo>
                        <a:pt x="23452" y="27645"/>
                      </a:lnTo>
                      <a:cubicBezTo>
                        <a:pt x="18602" y="28383"/>
                        <a:pt x="13807" y="29444"/>
                        <a:pt x="9098" y="30821"/>
                      </a:cubicBezTo>
                      <a:lnTo>
                        <a:pt x="10204" y="29707"/>
                      </a:lnTo>
                      <a:cubicBezTo>
                        <a:pt x="10805" y="29109"/>
                        <a:pt x="10806" y="28137"/>
                        <a:pt x="10208" y="27536"/>
                      </a:cubicBezTo>
                      <a:cubicBezTo>
                        <a:pt x="10206" y="27534"/>
                        <a:pt x="10205" y="27533"/>
                        <a:pt x="10204" y="27531"/>
                      </a:cubicBezTo>
                      <a:lnTo>
                        <a:pt x="10204" y="27487"/>
                      </a:lnTo>
                      <a:lnTo>
                        <a:pt x="9028" y="26321"/>
                      </a:lnTo>
                      <a:cubicBezTo>
                        <a:pt x="8812" y="26100"/>
                        <a:pt x="8533" y="25949"/>
                        <a:pt x="8230" y="25891"/>
                      </a:cubicBezTo>
                      <a:cubicBezTo>
                        <a:pt x="13278" y="24391"/>
                        <a:pt x="18431" y="23268"/>
                        <a:pt x="23645" y="22530"/>
                      </a:cubicBezTo>
                      <a:cubicBezTo>
                        <a:pt x="23483" y="22609"/>
                        <a:pt x="23336" y="22713"/>
                        <a:pt x="23206" y="22838"/>
                      </a:cubicBezTo>
                      <a:lnTo>
                        <a:pt x="22004" y="24075"/>
                      </a:lnTo>
                      <a:cubicBezTo>
                        <a:pt x="21393" y="24702"/>
                        <a:pt x="21393" y="25702"/>
                        <a:pt x="22004" y="26329"/>
                      </a:cubicBezTo>
                      <a:close/>
                      <a:moveTo>
                        <a:pt x="9124" y="50290"/>
                      </a:moveTo>
                      <a:lnTo>
                        <a:pt x="9124" y="37902"/>
                      </a:lnTo>
                      <a:lnTo>
                        <a:pt x="11186" y="37902"/>
                      </a:lnTo>
                      <a:lnTo>
                        <a:pt x="11186" y="40920"/>
                      </a:lnTo>
                      <a:lnTo>
                        <a:pt x="12169" y="40920"/>
                      </a:lnTo>
                      <a:lnTo>
                        <a:pt x="12169" y="34603"/>
                      </a:lnTo>
                      <a:lnTo>
                        <a:pt x="16178" y="34603"/>
                      </a:lnTo>
                      <a:lnTo>
                        <a:pt x="16178" y="40946"/>
                      </a:lnTo>
                      <a:lnTo>
                        <a:pt x="17258" y="40946"/>
                      </a:lnTo>
                      <a:lnTo>
                        <a:pt x="17258" y="37928"/>
                      </a:lnTo>
                      <a:lnTo>
                        <a:pt x="19258" y="37928"/>
                      </a:lnTo>
                      <a:lnTo>
                        <a:pt x="19258" y="50290"/>
                      </a:lnTo>
                      <a:lnTo>
                        <a:pt x="20583" y="50290"/>
                      </a:lnTo>
                      <a:lnTo>
                        <a:pt x="20583" y="52325"/>
                      </a:lnTo>
                      <a:lnTo>
                        <a:pt x="15319" y="52325"/>
                      </a:lnTo>
                      <a:lnTo>
                        <a:pt x="15319" y="44649"/>
                      </a:lnTo>
                      <a:cubicBezTo>
                        <a:pt x="15132" y="44277"/>
                        <a:pt x="14753" y="44040"/>
                        <a:pt x="14336" y="44034"/>
                      </a:cubicBezTo>
                      <a:cubicBezTo>
                        <a:pt x="13837" y="44081"/>
                        <a:pt x="13369" y="44298"/>
                        <a:pt x="13011" y="44649"/>
                      </a:cubicBezTo>
                      <a:lnTo>
                        <a:pt x="13011" y="52325"/>
                      </a:lnTo>
                      <a:lnTo>
                        <a:pt x="7747" y="52325"/>
                      </a:lnTo>
                      <a:lnTo>
                        <a:pt x="7747" y="50290"/>
                      </a:lnTo>
                      <a:close/>
                      <a:moveTo>
                        <a:pt x="31620" y="97202"/>
                      </a:moveTo>
                      <a:lnTo>
                        <a:pt x="39516" y="77505"/>
                      </a:lnTo>
                      <a:lnTo>
                        <a:pt x="39516" y="97202"/>
                      </a:lnTo>
                      <a:cubicBezTo>
                        <a:pt x="39148" y="100746"/>
                        <a:pt x="37779" y="104112"/>
                        <a:pt x="35568" y="106906"/>
                      </a:cubicBezTo>
                      <a:close/>
                      <a:moveTo>
                        <a:pt x="35129" y="107397"/>
                      </a:moveTo>
                      <a:lnTo>
                        <a:pt x="34208" y="108634"/>
                      </a:lnTo>
                      <a:lnTo>
                        <a:pt x="34208" y="105028"/>
                      </a:lnTo>
                      <a:close/>
                      <a:moveTo>
                        <a:pt x="25268" y="73715"/>
                      </a:moveTo>
                      <a:lnTo>
                        <a:pt x="25268" y="71680"/>
                      </a:lnTo>
                      <a:lnTo>
                        <a:pt x="26654" y="71680"/>
                      </a:lnTo>
                      <a:lnTo>
                        <a:pt x="26654" y="59327"/>
                      </a:lnTo>
                      <a:lnTo>
                        <a:pt x="28689" y="59327"/>
                      </a:lnTo>
                      <a:lnTo>
                        <a:pt x="28689" y="62345"/>
                      </a:lnTo>
                      <a:lnTo>
                        <a:pt x="29681" y="62345"/>
                      </a:lnTo>
                      <a:lnTo>
                        <a:pt x="29681" y="55993"/>
                      </a:lnTo>
                      <a:lnTo>
                        <a:pt x="33682" y="55993"/>
                      </a:lnTo>
                      <a:lnTo>
                        <a:pt x="33682" y="62345"/>
                      </a:lnTo>
                      <a:lnTo>
                        <a:pt x="34796" y="62345"/>
                      </a:lnTo>
                      <a:lnTo>
                        <a:pt x="34796" y="59327"/>
                      </a:lnTo>
                      <a:lnTo>
                        <a:pt x="36761" y="59327"/>
                      </a:lnTo>
                      <a:lnTo>
                        <a:pt x="36761" y="71680"/>
                      </a:lnTo>
                      <a:lnTo>
                        <a:pt x="38086" y="71680"/>
                      </a:lnTo>
                      <a:lnTo>
                        <a:pt x="38086" y="73715"/>
                      </a:lnTo>
                      <a:lnTo>
                        <a:pt x="32822" y="73715"/>
                      </a:lnTo>
                      <a:lnTo>
                        <a:pt x="32822" y="66038"/>
                      </a:lnTo>
                      <a:cubicBezTo>
                        <a:pt x="32645" y="65658"/>
                        <a:pt x="32259" y="65416"/>
                        <a:pt x="31839" y="65424"/>
                      </a:cubicBezTo>
                      <a:cubicBezTo>
                        <a:pt x="31340" y="65471"/>
                        <a:pt x="30872" y="65687"/>
                        <a:pt x="30514" y="66038"/>
                      </a:cubicBezTo>
                      <a:lnTo>
                        <a:pt x="30514" y="73715"/>
                      </a:lnTo>
                      <a:close/>
                      <a:moveTo>
                        <a:pt x="28567" y="75689"/>
                      </a:moveTo>
                      <a:lnTo>
                        <a:pt x="28567" y="89552"/>
                      </a:lnTo>
                      <a:lnTo>
                        <a:pt x="26654" y="84717"/>
                      </a:lnTo>
                      <a:lnTo>
                        <a:pt x="26654" y="75689"/>
                      </a:lnTo>
                      <a:close/>
                      <a:moveTo>
                        <a:pt x="39165" y="75689"/>
                      </a:moveTo>
                      <a:lnTo>
                        <a:pt x="39165" y="77076"/>
                      </a:lnTo>
                      <a:lnTo>
                        <a:pt x="37998" y="80032"/>
                      </a:lnTo>
                      <a:lnTo>
                        <a:pt x="37998" y="75716"/>
                      </a:lnTo>
                      <a:lnTo>
                        <a:pt x="39174" y="75716"/>
                      </a:lnTo>
                      <a:close/>
                      <a:moveTo>
                        <a:pt x="36086" y="75689"/>
                      </a:moveTo>
                      <a:lnTo>
                        <a:pt x="36086" y="84744"/>
                      </a:lnTo>
                      <a:lnTo>
                        <a:pt x="34234" y="89367"/>
                      </a:lnTo>
                      <a:lnTo>
                        <a:pt x="34234" y="75716"/>
                      </a:lnTo>
                      <a:lnTo>
                        <a:pt x="36086" y="75716"/>
                      </a:lnTo>
                      <a:close/>
                      <a:moveTo>
                        <a:pt x="30444" y="75689"/>
                      </a:moveTo>
                      <a:lnTo>
                        <a:pt x="32330" y="75689"/>
                      </a:lnTo>
                      <a:lnTo>
                        <a:pt x="32330" y="94114"/>
                      </a:lnTo>
                      <a:lnTo>
                        <a:pt x="31374" y="96518"/>
                      </a:lnTo>
                      <a:lnTo>
                        <a:pt x="30444" y="94237"/>
                      </a:lnTo>
                      <a:close/>
                      <a:moveTo>
                        <a:pt x="32199" y="100036"/>
                      </a:moveTo>
                      <a:lnTo>
                        <a:pt x="32199" y="110933"/>
                      </a:lnTo>
                      <a:cubicBezTo>
                        <a:pt x="31637" y="111547"/>
                        <a:pt x="31058" y="112100"/>
                        <a:pt x="30444" y="112687"/>
                      </a:cubicBezTo>
                      <a:lnTo>
                        <a:pt x="30444" y="100097"/>
                      </a:lnTo>
                      <a:lnTo>
                        <a:pt x="31322" y="97904"/>
                      </a:lnTo>
                      <a:close/>
                      <a:moveTo>
                        <a:pt x="24768" y="75689"/>
                      </a:moveTo>
                      <a:lnTo>
                        <a:pt x="24768" y="80006"/>
                      </a:lnTo>
                      <a:lnTo>
                        <a:pt x="23101" y="75874"/>
                      </a:lnTo>
                      <a:lnTo>
                        <a:pt x="23101" y="75689"/>
                      </a:lnTo>
                      <a:close/>
                      <a:moveTo>
                        <a:pt x="23101" y="77225"/>
                      </a:moveTo>
                      <a:lnTo>
                        <a:pt x="31058" y="97202"/>
                      </a:lnTo>
                      <a:lnTo>
                        <a:pt x="23101" y="116951"/>
                      </a:lnTo>
                      <a:close/>
                      <a:moveTo>
                        <a:pt x="28532" y="104905"/>
                      </a:moveTo>
                      <a:lnTo>
                        <a:pt x="28532" y="114442"/>
                      </a:lnTo>
                      <a:lnTo>
                        <a:pt x="26707" y="115890"/>
                      </a:lnTo>
                      <a:lnTo>
                        <a:pt x="26707" y="109415"/>
                      </a:lnTo>
                      <a:close/>
                      <a:moveTo>
                        <a:pt x="23338" y="117785"/>
                      </a:moveTo>
                      <a:lnTo>
                        <a:pt x="24820" y="114179"/>
                      </a:lnTo>
                      <a:lnTo>
                        <a:pt x="24820" y="117197"/>
                      </a:lnTo>
                      <a:cubicBezTo>
                        <a:pt x="24433" y="117467"/>
                        <a:pt x="24032" y="117716"/>
                        <a:pt x="23618" y="117943"/>
                      </a:cubicBezTo>
                      <a:close/>
                      <a:moveTo>
                        <a:pt x="39858" y="125304"/>
                      </a:moveTo>
                      <a:cubicBezTo>
                        <a:pt x="37700" y="125304"/>
                        <a:pt x="33076" y="123303"/>
                        <a:pt x="30576" y="122163"/>
                      </a:cubicBezTo>
                      <a:cubicBezTo>
                        <a:pt x="28332" y="121020"/>
                        <a:pt x="26171" y="119722"/>
                        <a:pt x="24110" y="118276"/>
                      </a:cubicBezTo>
                      <a:cubicBezTo>
                        <a:pt x="30453" y="114460"/>
                        <a:pt x="38226" y="106441"/>
                        <a:pt x="39762" y="99080"/>
                      </a:cubicBezTo>
                      <a:cubicBezTo>
                        <a:pt x="40902" y="104344"/>
                        <a:pt x="45561" y="110424"/>
                        <a:pt x="50369" y="114793"/>
                      </a:cubicBezTo>
                      <a:cubicBezTo>
                        <a:pt x="51771" y="116080"/>
                        <a:pt x="53273" y="117254"/>
                        <a:pt x="54861" y="118302"/>
                      </a:cubicBezTo>
                      <a:cubicBezTo>
                        <a:pt x="49711" y="121759"/>
                        <a:pt x="43332" y="125304"/>
                        <a:pt x="39849" y="125304"/>
                      </a:cubicBezTo>
                      <a:close/>
                      <a:moveTo>
                        <a:pt x="56186" y="117408"/>
                      </a:moveTo>
                      <a:lnTo>
                        <a:pt x="55308" y="117995"/>
                      </a:lnTo>
                      <a:cubicBezTo>
                        <a:pt x="54117" y="117186"/>
                        <a:pt x="52975" y="116307"/>
                        <a:pt x="51887" y="115363"/>
                      </a:cubicBezTo>
                      <a:lnTo>
                        <a:pt x="52562" y="114898"/>
                      </a:lnTo>
                      <a:cubicBezTo>
                        <a:pt x="53799" y="114021"/>
                        <a:pt x="52843" y="113205"/>
                        <a:pt x="52843" y="111319"/>
                      </a:cubicBezTo>
                      <a:cubicBezTo>
                        <a:pt x="52937" y="109066"/>
                        <a:pt x="53246" y="106828"/>
                        <a:pt x="53764" y="104633"/>
                      </a:cubicBezTo>
                      <a:cubicBezTo>
                        <a:pt x="54326" y="104756"/>
                        <a:pt x="54694" y="104080"/>
                        <a:pt x="54694" y="103651"/>
                      </a:cubicBezTo>
                      <a:cubicBezTo>
                        <a:pt x="54542" y="103001"/>
                        <a:pt x="54440" y="102342"/>
                        <a:pt x="54387" y="101677"/>
                      </a:cubicBezTo>
                      <a:cubicBezTo>
                        <a:pt x="54387" y="100597"/>
                        <a:pt x="54598" y="100571"/>
                        <a:pt x="54598" y="100571"/>
                      </a:cubicBezTo>
                      <a:cubicBezTo>
                        <a:pt x="54598" y="100571"/>
                        <a:pt x="52659" y="100571"/>
                        <a:pt x="52132" y="104484"/>
                      </a:cubicBezTo>
                      <a:cubicBezTo>
                        <a:pt x="51606" y="108397"/>
                        <a:pt x="50281" y="107195"/>
                        <a:pt x="50597" y="105037"/>
                      </a:cubicBezTo>
                      <a:cubicBezTo>
                        <a:pt x="50913" y="102879"/>
                        <a:pt x="52352" y="99395"/>
                        <a:pt x="51641" y="98623"/>
                      </a:cubicBezTo>
                      <a:cubicBezTo>
                        <a:pt x="50930" y="97851"/>
                        <a:pt x="49579" y="99176"/>
                        <a:pt x="48930" y="98255"/>
                      </a:cubicBezTo>
                      <a:cubicBezTo>
                        <a:pt x="48869" y="99676"/>
                        <a:pt x="48377" y="99738"/>
                        <a:pt x="48009" y="99948"/>
                      </a:cubicBezTo>
                      <a:cubicBezTo>
                        <a:pt x="47640" y="100159"/>
                        <a:pt x="46526" y="100378"/>
                        <a:pt x="46587" y="101001"/>
                      </a:cubicBezTo>
                      <a:cubicBezTo>
                        <a:pt x="46649" y="101624"/>
                        <a:pt x="46833" y="101185"/>
                        <a:pt x="46833" y="101677"/>
                      </a:cubicBezTo>
                      <a:cubicBezTo>
                        <a:pt x="46833" y="102168"/>
                        <a:pt x="46342" y="102106"/>
                        <a:pt x="46342" y="102554"/>
                      </a:cubicBezTo>
                      <a:cubicBezTo>
                        <a:pt x="46342" y="103001"/>
                        <a:pt x="46956" y="103572"/>
                        <a:pt x="46956" y="104124"/>
                      </a:cubicBezTo>
                      <a:cubicBezTo>
                        <a:pt x="46956" y="104677"/>
                        <a:pt x="46245" y="104712"/>
                        <a:pt x="45508" y="103510"/>
                      </a:cubicBezTo>
                      <a:cubicBezTo>
                        <a:pt x="44771" y="102308"/>
                        <a:pt x="43447" y="100150"/>
                        <a:pt x="42946" y="100641"/>
                      </a:cubicBezTo>
                      <a:cubicBezTo>
                        <a:pt x="42446" y="101133"/>
                        <a:pt x="43166" y="102124"/>
                        <a:pt x="43324" y="102492"/>
                      </a:cubicBezTo>
                      <a:cubicBezTo>
                        <a:pt x="43482" y="102861"/>
                        <a:pt x="44306" y="104861"/>
                        <a:pt x="43166" y="105546"/>
                      </a:cubicBezTo>
                      <a:cubicBezTo>
                        <a:pt x="41406" y="103058"/>
                        <a:pt x="40313" y="100161"/>
                        <a:pt x="39990" y="97132"/>
                      </a:cubicBezTo>
                      <a:lnTo>
                        <a:pt x="56168" y="97132"/>
                      </a:lnTo>
                      <a:close/>
                      <a:moveTo>
                        <a:pt x="56282" y="74786"/>
                      </a:moveTo>
                      <a:lnTo>
                        <a:pt x="55098" y="74786"/>
                      </a:lnTo>
                      <a:lnTo>
                        <a:pt x="55098" y="33550"/>
                      </a:lnTo>
                      <a:lnTo>
                        <a:pt x="56273" y="33550"/>
                      </a:lnTo>
                      <a:close/>
                      <a:moveTo>
                        <a:pt x="69530" y="104124"/>
                      </a:moveTo>
                      <a:cubicBezTo>
                        <a:pt x="68348" y="105923"/>
                        <a:pt x="67041" y="107635"/>
                        <a:pt x="65617" y="109248"/>
                      </a:cubicBezTo>
                      <a:lnTo>
                        <a:pt x="65617" y="108301"/>
                      </a:lnTo>
                      <a:cubicBezTo>
                        <a:pt x="65434" y="107923"/>
                        <a:pt x="65054" y="107682"/>
                        <a:pt x="64635" y="107678"/>
                      </a:cubicBezTo>
                      <a:cubicBezTo>
                        <a:pt x="64135" y="107726"/>
                        <a:pt x="63666" y="107946"/>
                        <a:pt x="63310" y="108301"/>
                      </a:cubicBezTo>
                      <a:lnTo>
                        <a:pt x="63310" y="111749"/>
                      </a:lnTo>
                      <a:cubicBezTo>
                        <a:pt x="61753" y="113291"/>
                        <a:pt x="60071" y="114703"/>
                        <a:pt x="58283" y="115969"/>
                      </a:cubicBezTo>
                      <a:lnTo>
                        <a:pt x="58037" y="115969"/>
                      </a:lnTo>
                      <a:lnTo>
                        <a:pt x="58037" y="113933"/>
                      </a:lnTo>
                      <a:lnTo>
                        <a:pt x="59397" y="113933"/>
                      </a:lnTo>
                      <a:lnTo>
                        <a:pt x="59397" y="101545"/>
                      </a:lnTo>
                      <a:lnTo>
                        <a:pt x="61459" y="101545"/>
                      </a:lnTo>
                      <a:lnTo>
                        <a:pt x="61459" y="104563"/>
                      </a:lnTo>
                      <a:lnTo>
                        <a:pt x="62441" y="104563"/>
                      </a:lnTo>
                      <a:lnTo>
                        <a:pt x="62441" y="98246"/>
                      </a:lnTo>
                      <a:lnTo>
                        <a:pt x="66451" y="98246"/>
                      </a:lnTo>
                      <a:lnTo>
                        <a:pt x="66451" y="104598"/>
                      </a:lnTo>
                      <a:lnTo>
                        <a:pt x="67530" y="104598"/>
                      </a:lnTo>
                      <a:lnTo>
                        <a:pt x="67530" y="101545"/>
                      </a:lnTo>
                      <a:lnTo>
                        <a:pt x="69530" y="101545"/>
                      </a:lnTo>
                      <a:close/>
                      <a:moveTo>
                        <a:pt x="72522" y="97106"/>
                      </a:moveTo>
                      <a:lnTo>
                        <a:pt x="56300" y="97106"/>
                      </a:lnTo>
                      <a:lnTo>
                        <a:pt x="56300" y="75593"/>
                      </a:lnTo>
                      <a:lnTo>
                        <a:pt x="72469" y="75593"/>
                      </a:lnTo>
                      <a:close/>
                      <a:moveTo>
                        <a:pt x="71645" y="23750"/>
                      </a:moveTo>
                      <a:cubicBezTo>
                        <a:pt x="61723" y="20575"/>
                        <a:pt x="51355" y="19014"/>
                        <a:pt x="40937" y="19126"/>
                      </a:cubicBezTo>
                      <a:cubicBezTo>
                        <a:pt x="29991" y="19211"/>
                        <a:pt x="19106" y="20778"/>
                        <a:pt x="8581" y="23785"/>
                      </a:cubicBezTo>
                      <a:cubicBezTo>
                        <a:pt x="8668" y="19065"/>
                        <a:pt x="5869" y="15187"/>
                        <a:pt x="2167" y="12537"/>
                      </a:cubicBezTo>
                      <a:cubicBezTo>
                        <a:pt x="5501" y="12046"/>
                        <a:pt x="10177" y="11607"/>
                        <a:pt x="11634" y="15169"/>
                      </a:cubicBezTo>
                      <a:lnTo>
                        <a:pt x="11353" y="15169"/>
                      </a:lnTo>
                      <a:cubicBezTo>
                        <a:pt x="4878" y="14555"/>
                        <a:pt x="11783" y="24908"/>
                        <a:pt x="14740" y="19205"/>
                      </a:cubicBezTo>
                      <a:cubicBezTo>
                        <a:pt x="15413" y="17737"/>
                        <a:pt x="15741" y="16135"/>
                        <a:pt x="15696" y="14520"/>
                      </a:cubicBezTo>
                      <a:cubicBezTo>
                        <a:pt x="13634" y="14310"/>
                        <a:pt x="13388" y="11888"/>
                        <a:pt x="15362" y="11888"/>
                      </a:cubicBezTo>
                      <a:cubicBezTo>
                        <a:pt x="17021" y="11888"/>
                        <a:pt x="16591" y="13976"/>
                        <a:pt x="15854" y="14564"/>
                      </a:cubicBezTo>
                      <a:cubicBezTo>
                        <a:pt x="16345" y="19740"/>
                        <a:pt x="22723" y="19714"/>
                        <a:pt x="22697" y="15441"/>
                      </a:cubicBezTo>
                      <a:cubicBezTo>
                        <a:pt x="22697" y="12572"/>
                        <a:pt x="20504" y="12055"/>
                        <a:pt x="18653" y="12634"/>
                      </a:cubicBezTo>
                      <a:cubicBezTo>
                        <a:pt x="18813" y="12142"/>
                        <a:pt x="19000" y="11658"/>
                        <a:pt x="19214" y="11186"/>
                      </a:cubicBezTo>
                      <a:lnTo>
                        <a:pt x="20969" y="10169"/>
                      </a:lnTo>
                      <a:cubicBezTo>
                        <a:pt x="20969" y="9124"/>
                        <a:pt x="20969" y="6782"/>
                        <a:pt x="21653" y="5948"/>
                      </a:cubicBezTo>
                      <a:cubicBezTo>
                        <a:pt x="22916" y="6659"/>
                        <a:pt x="23496" y="8633"/>
                        <a:pt x="23496" y="9958"/>
                      </a:cubicBezTo>
                      <a:cubicBezTo>
                        <a:pt x="24855" y="9774"/>
                        <a:pt x="26215" y="9958"/>
                        <a:pt x="26768" y="11432"/>
                      </a:cubicBezTo>
                      <a:cubicBezTo>
                        <a:pt x="22083" y="11739"/>
                        <a:pt x="22732" y="15099"/>
                        <a:pt x="24671" y="16696"/>
                      </a:cubicBezTo>
                      <a:cubicBezTo>
                        <a:pt x="26856" y="18451"/>
                        <a:pt x="30216" y="17933"/>
                        <a:pt x="30251" y="11958"/>
                      </a:cubicBezTo>
                      <a:cubicBezTo>
                        <a:pt x="32883" y="21443"/>
                        <a:pt x="39805" y="15591"/>
                        <a:pt x="39648" y="13099"/>
                      </a:cubicBezTo>
                      <a:cubicBezTo>
                        <a:pt x="39463" y="9923"/>
                        <a:pt x="37182" y="8291"/>
                        <a:pt x="35428" y="11002"/>
                      </a:cubicBezTo>
                      <a:lnTo>
                        <a:pt x="35120" y="9089"/>
                      </a:lnTo>
                      <a:lnTo>
                        <a:pt x="34875" y="7545"/>
                      </a:lnTo>
                      <a:cubicBezTo>
                        <a:pt x="35024" y="6668"/>
                        <a:pt x="36015" y="5387"/>
                        <a:pt x="37551" y="6747"/>
                      </a:cubicBezTo>
                      <a:lnTo>
                        <a:pt x="38481" y="7545"/>
                      </a:lnTo>
                      <a:cubicBezTo>
                        <a:pt x="38542" y="5791"/>
                        <a:pt x="38630" y="2615"/>
                        <a:pt x="40016" y="1325"/>
                      </a:cubicBezTo>
                      <a:cubicBezTo>
                        <a:pt x="41069" y="2615"/>
                        <a:pt x="41525" y="5571"/>
                        <a:pt x="41437" y="7212"/>
                      </a:cubicBezTo>
                      <a:lnTo>
                        <a:pt x="42271" y="6896"/>
                      </a:lnTo>
                      <a:cubicBezTo>
                        <a:pt x="46368" y="4624"/>
                        <a:pt x="45693" y="9274"/>
                        <a:pt x="44903" y="11432"/>
                      </a:cubicBezTo>
                      <a:cubicBezTo>
                        <a:pt x="42955" y="8686"/>
                        <a:pt x="40428" y="8905"/>
                        <a:pt x="40428" y="12967"/>
                      </a:cubicBezTo>
                      <a:cubicBezTo>
                        <a:pt x="40428" y="17652"/>
                        <a:pt x="49342" y="19109"/>
                        <a:pt x="49860" y="12572"/>
                      </a:cubicBezTo>
                      <a:cubicBezTo>
                        <a:pt x="52729" y="24347"/>
                        <a:pt x="61108" y="12081"/>
                        <a:pt x="53369" y="11432"/>
                      </a:cubicBezTo>
                      <a:cubicBezTo>
                        <a:pt x="53589" y="10318"/>
                        <a:pt x="54484" y="9923"/>
                        <a:pt x="56001" y="9949"/>
                      </a:cubicBezTo>
                      <a:lnTo>
                        <a:pt x="56589" y="9949"/>
                      </a:lnTo>
                      <a:lnTo>
                        <a:pt x="56589" y="9335"/>
                      </a:lnTo>
                      <a:cubicBezTo>
                        <a:pt x="56644" y="8026"/>
                        <a:pt x="57289" y="6813"/>
                        <a:pt x="58344" y="6036"/>
                      </a:cubicBezTo>
                      <a:cubicBezTo>
                        <a:pt x="59177" y="7054"/>
                        <a:pt x="59081" y="8931"/>
                        <a:pt x="58958" y="10133"/>
                      </a:cubicBezTo>
                      <a:cubicBezTo>
                        <a:pt x="60222" y="10598"/>
                        <a:pt x="61116" y="10906"/>
                        <a:pt x="61239" y="12388"/>
                      </a:cubicBezTo>
                      <a:lnTo>
                        <a:pt x="61020" y="12476"/>
                      </a:lnTo>
                      <a:cubicBezTo>
                        <a:pt x="56001" y="12906"/>
                        <a:pt x="55817" y="18617"/>
                        <a:pt x="60406" y="18617"/>
                      </a:cubicBezTo>
                      <a:cubicBezTo>
                        <a:pt x="63336" y="18617"/>
                        <a:pt x="65924" y="14801"/>
                        <a:pt x="62599" y="13073"/>
                      </a:cubicBezTo>
                      <a:cubicBezTo>
                        <a:pt x="63254" y="12585"/>
                        <a:pt x="63978" y="12200"/>
                        <a:pt x="64749" y="11932"/>
                      </a:cubicBezTo>
                      <a:cubicBezTo>
                        <a:pt x="66881" y="11932"/>
                        <a:pt x="65398" y="14090"/>
                        <a:pt x="64599" y="14740"/>
                      </a:cubicBezTo>
                      <a:lnTo>
                        <a:pt x="64599" y="15047"/>
                      </a:lnTo>
                      <a:cubicBezTo>
                        <a:pt x="64599" y="17082"/>
                        <a:pt x="65126" y="20504"/>
                        <a:pt x="67898" y="20504"/>
                      </a:cubicBezTo>
                      <a:cubicBezTo>
                        <a:pt x="73162" y="20504"/>
                        <a:pt x="71996" y="15047"/>
                        <a:pt x="68355" y="15380"/>
                      </a:cubicBezTo>
                      <a:cubicBezTo>
                        <a:pt x="68916" y="11686"/>
                        <a:pt x="75137" y="12213"/>
                        <a:pt x="77821" y="12458"/>
                      </a:cubicBezTo>
                      <a:cubicBezTo>
                        <a:pt x="75014" y="14941"/>
                        <a:pt x="70846" y="19293"/>
                        <a:pt x="71592" y="23785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644" name="Google Shape;4644;p25"/>
                <p:cNvSpPr/>
                <p:nvPr/>
              </p:nvSpPr>
              <p:spPr>
                <a:xfrm>
                  <a:off x="1765253" y="1412585"/>
                  <a:ext cx="982" cy="4527"/>
                </a:xfrm>
                <a:custGeom>
                  <a:rect b="b" l="l" r="r" t="t"/>
                  <a:pathLst>
                    <a:path extrusionOk="0" h="4527" w="982">
                      <a:moveTo>
                        <a:pt x="0" y="0"/>
                      </a:moveTo>
                      <a:lnTo>
                        <a:pt x="983" y="0"/>
                      </a:lnTo>
                      <a:lnTo>
                        <a:pt x="983" y="4527"/>
                      </a:lnTo>
                      <a:lnTo>
                        <a:pt x="0" y="452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645" name="Google Shape;4645;p25"/>
                <p:cNvSpPr/>
                <p:nvPr/>
              </p:nvSpPr>
              <p:spPr>
                <a:xfrm>
                  <a:off x="1803190" y="1460971"/>
                  <a:ext cx="710" cy="3237"/>
                </a:xfrm>
                <a:custGeom>
                  <a:rect b="b" l="l" r="r" t="t"/>
                  <a:pathLst>
                    <a:path extrusionOk="0" h="3237" w="710">
                      <a:moveTo>
                        <a:pt x="0" y="0"/>
                      </a:moveTo>
                      <a:lnTo>
                        <a:pt x="711" y="0"/>
                      </a:lnTo>
                      <a:lnTo>
                        <a:pt x="711" y="3237"/>
                      </a:lnTo>
                      <a:lnTo>
                        <a:pt x="0" y="323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646" name="Google Shape;4646;p25"/>
                <p:cNvSpPr/>
                <p:nvPr/>
              </p:nvSpPr>
              <p:spPr>
                <a:xfrm>
                  <a:off x="1795206" y="1460971"/>
                  <a:ext cx="710" cy="3237"/>
                </a:xfrm>
                <a:custGeom>
                  <a:rect b="b" l="l" r="r" t="t"/>
                  <a:pathLst>
                    <a:path extrusionOk="0" h="3237" w="710">
                      <a:moveTo>
                        <a:pt x="0" y="0"/>
                      </a:moveTo>
                      <a:lnTo>
                        <a:pt x="711" y="0"/>
                      </a:lnTo>
                      <a:lnTo>
                        <a:pt x="711" y="3237"/>
                      </a:lnTo>
                      <a:lnTo>
                        <a:pt x="0" y="323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647" name="Google Shape;4647;p25"/>
                <p:cNvSpPr/>
                <p:nvPr/>
              </p:nvSpPr>
              <p:spPr>
                <a:xfrm>
                  <a:off x="1798996" y="1455181"/>
                  <a:ext cx="982" cy="4527"/>
                </a:xfrm>
                <a:custGeom>
                  <a:rect b="b" l="l" r="r" t="t"/>
                  <a:pathLst>
                    <a:path extrusionOk="0" h="4527" w="982">
                      <a:moveTo>
                        <a:pt x="0" y="0"/>
                      </a:moveTo>
                      <a:lnTo>
                        <a:pt x="983" y="0"/>
                      </a:lnTo>
                      <a:lnTo>
                        <a:pt x="983" y="4527"/>
                      </a:lnTo>
                      <a:lnTo>
                        <a:pt x="0" y="452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648" name="Google Shape;4648;p25"/>
                <p:cNvSpPr/>
                <p:nvPr/>
              </p:nvSpPr>
              <p:spPr>
                <a:xfrm>
                  <a:off x="1626654" y="1352311"/>
                  <a:ext cx="69779" cy="152501"/>
                </a:xfrm>
                <a:custGeom>
                  <a:rect b="b" l="l" r="r" t="t"/>
                  <a:pathLst>
                    <a:path extrusionOk="0" h="152501" w="69779">
                      <a:moveTo>
                        <a:pt x="56593" y="53562"/>
                      </a:moveTo>
                      <a:cubicBezTo>
                        <a:pt x="57411" y="52104"/>
                        <a:pt x="58706" y="50971"/>
                        <a:pt x="60260" y="50351"/>
                      </a:cubicBezTo>
                      <a:cubicBezTo>
                        <a:pt x="59637" y="49149"/>
                        <a:pt x="59119" y="48193"/>
                        <a:pt x="57672" y="47886"/>
                      </a:cubicBezTo>
                      <a:cubicBezTo>
                        <a:pt x="57428" y="47826"/>
                        <a:pt x="57177" y="47796"/>
                        <a:pt x="56926" y="47798"/>
                      </a:cubicBezTo>
                      <a:cubicBezTo>
                        <a:pt x="57759" y="45701"/>
                        <a:pt x="57452" y="43640"/>
                        <a:pt x="57330" y="41508"/>
                      </a:cubicBezTo>
                      <a:cubicBezTo>
                        <a:pt x="57635" y="41619"/>
                        <a:pt x="57973" y="41462"/>
                        <a:pt x="58084" y="41157"/>
                      </a:cubicBezTo>
                      <a:cubicBezTo>
                        <a:pt x="58196" y="40851"/>
                        <a:pt x="58038" y="40514"/>
                        <a:pt x="57733" y="40402"/>
                      </a:cubicBezTo>
                      <a:lnTo>
                        <a:pt x="57207" y="40244"/>
                      </a:lnTo>
                      <a:lnTo>
                        <a:pt x="57207" y="38147"/>
                      </a:lnTo>
                      <a:cubicBezTo>
                        <a:pt x="57454" y="37402"/>
                        <a:pt x="57828" y="36704"/>
                        <a:pt x="58312" y="36086"/>
                      </a:cubicBezTo>
                      <a:cubicBezTo>
                        <a:pt x="59435" y="35073"/>
                        <a:pt x="60678" y="34205"/>
                        <a:pt x="62015" y="33497"/>
                      </a:cubicBezTo>
                      <a:lnTo>
                        <a:pt x="61243" y="32883"/>
                      </a:lnTo>
                      <a:cubicBezTo>
                        <a:pt x="61007" y="32801"/>
                        <a:pt x="60781" y="32695"/>
                        <a:pt x="60567" y="32567"/>
                      </a:cubicBezTo>
                      <a:cubicBezTo>
                        <a:pt x="58812" y="31690"/>
                        <a:pt x="57207" y="31093"/>
                        <a:pt x="55540" y="32638"/>
                      </a:cubicBezTo>
                      <a:lnTo>
                        <a:pt x="55478" y="32541"/>
                      </a:lnTo>
                      <a:cubicBezTo>
                        <a:pt x="55250" y="32164"/>
                        <a:pt x="54934" y="31848"/>
                        <a:pt x="54557" y="31620"/>
                      </a:cubicBezTo>
                      <a:lnTo>
                        <a:pt x="54706" y="31620"/>
                      </a:lnTo>
                      <a:cubicBezTo>
                        <a:pt x="54052" y="29230"/>
                        <a:pt x="52802" y="27044"/>
                        <a:pt x="51074" y="25268"/>
                      </a:cubicBezTo>
                      <a:cubicBezTo>
                        <a:pt x="50926" y="24042"/>
                        <a:pt x="50853" y="22809"/>
                        <a:pt x="50855" y="21574"/>
                      </a:cubicBezTo>
                      <a:cubicBezTo>
                        <a:pt x="51533" y="20581"/>
                        <a:pt x="52487" y="19810"/>
                        <a:pt x="53601" y="19354"/>
                      </a:cubicBezTo>
                      <a:lnTo>
                        <a:pt x="54829" y="18951"/>
                      </a:lnTo>
                      <a:cubicBezTo>
                        <a:pt x="54522" y="17565"/>
                        <a:pt x="53846" y="16521"/>
                        <a:pt x="52197" y="16521"/>
                      </a:cubicBezTo>
                      <a:cubicBezTo>
                        <a:pt x="51406" y="16523"/>
                        <a:pt x="50636" y="16782"/>
                        <a:pt x="50004" y="17258"/>
                      </a:cubicBezTo>
                      <a:cubicBezTo>
                        <a:pt x="48775" y="14178"/>
                        <a:pt x="47538" y="14976"/>
                        <a:pt x="45757" y="15845"/>
                      </a:cubicBezTo>
                      <a:cubicBezTo>
                        <a:pt x="45767" y="14990"/>
                        <a:pt x="45236" y="14224"/>
                        <a:pt x="44432" y="13932"/>
                      </a:cubicBezTo>
                      <a:cubicBezTo>
                        <a:pt x="44443" y="13826"/>
                        <a:pt x="44422" y="13719"/>
                        <a:pt x="44371" y="13625"/>
                      </a:cubicBezTo>
                      <a:cubicBezTo>
                        <a:pt x="43246" y="11082"/>
                        <a:pt x="40956" y="9243"/>
                        <a:pt x="38230" y="8695"/>
                      </a:cubicBezTo>
                      <a:cubicBezTo>
                        <a:pt x="38895" y="7647"/>
                        <a:pt x="38589" y="6259"/>
                        <a:pt x="37545" y="5589"/>
                      </a:cubicBezTo>
                      <a:cubicBezTo>
                        <a:pt x="37376" y="5481"/>
                        <a:pt x="37193" y="5396"/>
                        <a:pt x="37001" y="5334"/>
                      </a:cubicBezTo>
                      <a:lnTo>
                        <a:pt x="37001" y="4097"/>
                      </a:lnTo>
                      <a:lnTo>
                        <a:pt x="38844" y="4097"/>
                      </a:lnTo>
                      <a:cubicBezTo>
                        <a:pt x="39200" y="4138"/>
                        <a:pt x="39522" y="3884"/>
                        <a:pt x="39564" y="3528"/>
                      </a:cubicBezTo>
                      <a:cubicBezTo>
                        <a:pt x="39605" y="3172"/>
                        <a:pt x="39351" y="2849"/>
                        <a:pt x="38995" y="2808"/>
                      </a:cubicBezTo>
                      <a:cubicBezTo>
                        <a:pt x="38945" y="2801"/>
                        <a:pt x="38894" y="2801"/>
                        <a:pt x="38844" y="2808"/>
                      </a:cubicBezTo>
                      <a:lnTo>
                        <a:pt x="37001" y="2808"/>
                      </a:lnTo>
                      <a:lnTo>
                        <a:pt x="37001" y="649"/>
                      </a:lnTo>
                      <a:cubicBezTo>
                        <a:pt x="37001" y="290"/>
                        <a:pt x="36711" y="0"/>
                        <a:pt x="36352" y="0"/>
                      </a:cubicBezTo>
                      <a:cubicBezTo>
                        <a:pt x="35993" y="0"/>
                        <a:pt x="35703" y="290"/>
                        <a:pt x="35703" y="649"/>
                      </a:cubicBezTo>
                      <a:lnTo>
                        <a:pt x="35703" y="2808"/>
                      </a:lnTo>
                      <a:lnTo>
                        <a:pt x="33852" y="2808"/>
                      </a:lnTo>
                      <a:cubicBezTo>
                        <a:pt x="33486" y="2765"/>
                        <a:pt x="33155" y="3028"/>
                        <a:pt x="33113" y="3394"/>
                      </a:cubicBezTo>
                      <a:cubicBezTo>
                        <a:pt x="33071" y="3759"/>
                        <a:pt x="33333" y="4090"/>
                        <a:pt x="33699" y="4132"/>
                      </a:cubicBezTo>
                      <a:cubicBezTo>
                        <a:pt x="33750" y="4138"/>
                        <a:pt x="33801" y="4138"/>
                        <a:pt x="33852" y="4132"/>
                      </a:cubicBezTo>
                      <a:lnTo>
                        <a:pt x="35703" y="4132"/>
                      </a:lnTo>
                      <a:lnTo>
                        <a:pt x="35703" y="5361"/>
                      </a:lnTo>
                      <a:cubicBezTo>
                        <a:pt x="34522" y="5741"/>
                        <a:pt x="33873" y="7006"/>
                        <a:pt x="34253" y="8187"/>
                      </a:cubicBezTo>
                      <a:cubicBezTo>
                        <a:pt x="34253" y="8189"/>
                        <a:pt x="34254" y="8192"/>
                        <a:pt x="34255" y="8194"/>
                      </a:cubicBezTo>
                      <a:cubicBezTo>
                        <a:pt x="34311" y="8380"/>
                        <a:pt x="34395" y="8558"/>
                        <a:pt x="34501" y="8721"/>
                      </a:cubicBezTo>
                      <a:cubicBezTo>
                        <a:pt x="31729" y="9335"/>
                        <a:pt x="29434" y="11270"/>
                        <a:pt x="28359" y="13897"/>
                      </a:cubicBezTo>
                      <a:cubicBezTo>
                        <a:pt x="27480" y="14165"/>
                        <a:pt x="26887" y="14987"/>
                        <a:pt x="26912" y="15906"/>
                      </a:cubicBezTo>
                      <a:cubicBezTo>
                        <a:pt x="25157" y="14976"/>
                        <a:pt x="23929" y="14152"/>
                        <a:pt x="22692" y="17258"/>
                      </a:cubicBezTo>
                      <a:cubicBezTo>
                        <a:pt x="22071" y="16788"/>
                        <a:pt x="21312" y="16538"/>
                        <a:pt x="20533" y="16547"/>
                      </a:cubicBezTo>
                      <a:cubicBezTo>
                        <a:pt x="19476" y="16520"/>
                        <a:pt x="18505" y="17128"/>
                        <a:pt x="18068" y="18091"/>
                      </a:cubicBezTo>
                      <a:cubicBezTo>
                        <a:pt x="17969" y="18379"/>
                        <a:pt x="17887" y="18671"/>
                        <a:pt x="17822" y="18968"/>
                      </a:cubicBezTo>
                      <a:cubicBezTo>
                        <a:pt x="19244" y="19372"/>
                        <a:pt x="21121" y="20205"/>
                        <a:pt x="21832" y="21600"/>
                      </a:cubicBezTo>
                      <a:cubicBezTo>
                        <a:pt x="21893" y="21793"/>
                        <a:pt x="21674" y="24443"/>
                        <a:pt x="21586" y="25268"/>
                      </a:cubicBezTo>
                      <a:cubicBezTo>
                        <a:pt x="19847" y="27041"/>
                        <a:pt x="18611" y="29246"/>
                        <a:pt x="18007" y="31655"/>
                      </a:cubicBezTo>
                      <a:cubicBezTo>
                        <a:pt x="17714" y="31859"/>
                        <a:pt x="17464" y="32119"/>
                        <a:pt x="17270" y="32418"/>
                      </a:cubicBezTo>
                      <a:lnTo>
                        <a:pt x="17208" y="32515"/>
                      </a:lnTo>
                      <a:cubicBezTo>
                        <a:pt x="15541" y="30971"/>
                        <a:pt x="13971" y="31637"/>
                        <a:pt x="12216" y="32453"/>
                      </a:cubicBezTo>
                      <a:cubicBezTo>
                        <a:pt x="11992" y="32583"/>
                        <a:pt x="11753" y="32686"/>
                        <a:pt x="11505" y="32760"/>
                      </a:cubicBezTo>
                      <a:lnTo>
                        <a:pt x="10733" y="33375"/>
                      </a:lnTo>
                      <a:cubicBezTo>
                        <a:pt x="12071" y="34097"/>
                        <a:pt x="13314" y="34981"/>
                        <a:pt x="14436" y="36007"/>
                      </a:cubicBezTo>
                      <a:cubicBezTo>
                        <a:pt x="14946" y="36614"/>
                        <a:pt x="15333" y="37314"/>
                        <a:pt x="15576" y="38068"/>
                      </a:cubicBezTo>
                      <a:lnTo>
                        <a:pt x="15576" y="39981"/>
                      </a:lnTo>
                      <a:lnTo>
                        <a:pt x="15576" y="40200"/>
                      </a:lnTo>
                      <a:lnTo>
                        <a:pt x="15120" y="40350"/>
                      </a:lnTo>
                      <a:cubicBezTo>
                        <a:pt x="14818" y="40470"/>
                        <a:pt x="14671" y="40811"/>
                        <a:pt x="14791" y="41113"/>
                      </a:cubicBezTo>
                      <a:cubicBezTo>
                        <a:pt x="14901" y="41390"/>
                        <a:pt x="15201" y="41540"/>
                        <a:pt x="15489" y="41464"/>
                      </a:cubicBezTo>
                      <a:cubicBezTo>
                        <a:pt x="15331" y="43622"/>
                        <a:pt x="15024" y="45745"/>
                        <a:pt x="15919" y="47868"/>
                      </a:cubicBezTo>
                      <a:cubicBezTo>
                        <a:pt x="15625" y="47839"/>
                        <a:pt x="15328" y="47861"/>
                        <a:pt x="15041" y="47930"/>
                      </a:cubicBezTo>
                      <a:cubicBezTo>
                        <a:pt x="13594" y="48237"/>
                        <a:pt x="13041" y="49228"/>
                        <a:pt x="12409" y="50395"/>
                      </a:cubicBezTo>
                      <a:cubicBezTo>
                        <a:pt x="13969" y="51004"/>
                        <a:pt x="15267" y="52140"/>
                        <a:pt x="16076" y="53606"/>
                      </a:cubicBezTo>
                      <a:cubicBezTo>
                        <a:pt x="16419" y="54308"/>
                        <a:pt x="17182" y="56238"/>
                        <a:pt x="17436" y="56896"/>
                      </a:cubicBezTo>
                      <a:lnTo>
                        <a:pt x="12" y="56896"/>
                      </a:lnTo>
                      <a:lnTo>
                        <a:pt x="12" y="116074"/>
                      </a:lnTo>
                      <a:cubicBezTo>
                        <a:pt x="-67" y="118998"/>
                        <a:pt x="245" y="121919"/>
                        <a:pt x="942" y="124760"/>
                      </a:cubicBezTo>
                      <a:cubicBezTo>
                        <a:pt x="4329" y="136569"/>
                        <a:pt x="16006" y="144737"/>
                        <a:pt x="26613" y="149510"/>
                      </a:cubicBezTo>
                      <a:cubicBezTo>
                        <a:pt x="28972" y="150580"/>
                        <a:pt x="31388" y="151518"/>
                        <a:pt x="33852" y="152317"/>
                      </a:cubicBezTo>
                      <a:lnTo>
                        <a:pt x="35106" y="152502"/>
                      </a:lnTo>
                      <a:lnTo>
                        <a:pt x="36247" y="152256"/>
                      </a:lnTo>
                      <a:cubicBezTo>
                        <a:pt x="44019" y="149852"/>
                        <a:pt x="51244" y="145947"/>
                        <a:pt x="57514" y="140763"/>
                      </a:cubicBezTo>
                      <a:cubicBezTo>
                        <a:pt x="64594" y="134621"/>
                        <a:pt x="69033" y="128366"/>
                        <a:pt x="69656" y="119189"/>
                      </a:cubicBezTo>
                      <a:cubicBezTo>
                        <a:pt x="69779" y="117434"/>
                        <a:pt x="69779" y="116039"/>
                        <a:pt x="69779" y="116039"/>
                      </a:cubicBezTo>
                      <a:lnTo>
                        <a:pt x="69779" y="56870"/>
                      </a:lnTo>
                      <a:lnTo>
                        <a:pt x="55285" y="56870"/>
                      </a:lnTo>
                      <a:cubicBezTo>
                        <a:pt x="55496" y="56230"/>
                        <a:pt x="56268" y="54282"/>
                        <a:pt x="56610" y="53580"/>
                      </a:cubicBezTo>
                      <a:close/>
                      <a:moveTo>
                        <a:pt x="6943" y="122812"/>
                      </a:moveTo>
                      <a:lnTo>
                        <a:pt x="2644" y="122812"/>
                      </a:lnTo>
                      <a:lnTo>
                        <a:pt x="2469" y="121794"/>
                      </a:lnTo>
                      <a:lnTo>
                        <a:pt x="3460" y="120715"/>
                      </a:lnTo>
                      <a:cubicBezTo>
                        <a:pt x="3460" y="120715"/>
                        <a:pt x="2583" y="119838"/>
                        <a:pt x="2469" y="119610"/>
                      </a:cubicBezTo>
                      <a:cubicBezTo>
                        <a:pt x="2283" y="119303"/>
                        <a:pt x="2189" y="118950"/>
                        <a:pt x="2197" y="118592"/>
                      </a:cubicBezTo>
                      <a:cubicBezTo>
                        <a:pt x="2197" y="118285"/>
                        <a:pt x="2135" y="117416"/>
                        <a:pt x="4355" y="117451"/>
                      </a:cubicBezTo>
                      <a:cubicBezTo>
                        <a:pt x="6575" y="117486"/>
                        <a:pt x="6636" y="118188"/>
                        <a:pt x="6636" y="118680"/>
                      </a:cubicBezTo>
                      <a:cubicBezTo>
                        <a:pt x="6473" y="119467"/>
                        <a:pt x="6061" y="120180"/>
                        <a:pt x="5460" y="120715"/>
                      </a:cubicBezTo>
                      <a:lnTo>
                        <a:pt x="6943" y="122470"/>
                      </a:lnTo>
                      <a:lnTo>
                        <a:pt x="6943" y="122812"/>
                      </a:lnTo>
                      <a:close/>
                      <a:moveTo>
                        <a:pt x="6943" y="97843"/>
                      </a:moveTo>
                      <a:lnTo>
                        <a:pt x="1916" y="97843"/>
                      </a:lnTo>
                      <a:lnTo>
                        <a:pt x="1916" y="97474"/>
                      </a:lnTo>
                      <a:cubicBezTo>
                        <a:pt x="1916" y="97325"/>
                        <a:pt x="3425" y="95719"/>
                        <a:pt x="3425" y="95719"/>
                      </a:cubicBezTo>
                      <a:cubicBezTo>
                        <a:pt x="3069" y="95371"/>
                        <a:pt x="2740" y="94995"/>
                        <a:pt x="2442" y="94596"/>
                      </a:cubicBezTo>
                      <a:cubicBezTo>
                        <a:pt x="2263" y="94300"/>
                        <a:pt x="2167" y="93960"/>
                        <a:pt x="2162" y="93614"/>
                      </a:cubicBezTo>
                      <a:cubicBezTo>
                        <a:pt x="2162" y="93298"/>
                        <a:pt x="2162" y="92438"/>
                        <a:pt x="4320" y="92473"/>
                      </a:cubicBezTo>
                      <a:cubicBezTo>
                        <a:pt x="6478" y="92508"/>
                        <a:pt x="6601" y="93210"/>
                        <a:pt x="6601" y="93701"/>
                      </a:cubicBezTo>
                      <a:cubicBezTo>
                        <a:pt x="6457" y="94494"/>
                        <a:pt x="6045" y="95212"/>
                        <a:pt x="5434" y="95737"/>
                      </a:cubicBezTo>
                      <a:lnTo>
                        <a:pt x="6908" y="97492"/>
                      </a:lnTo>
                      <a:close/>
                      <a:moveTo>
                        <a:pt x="7127" y="64626"/>
                      </a:moveTo>
                      <a:lnTo>
                        <a:pt x="2162" y="64626"/>
                      </a:lnTo>
                      <a:lnTo>
                        <a:pt x="2162" y="64319"/>
                      </a:lnTo>
                      <a:cubicBezTo>
                        <a:pt x="2601" y="63668"/>
                        <a:pt x="3097" y="63057"/>
                        <a:pt x="3644" y="62494"/>
                      </a:cubicBezTo>
                      <a:cubicBezTo>
                        <a:pt x="3287" y="62148"/>
                        <a:pt x="2953" y="61779"/>
                        <a:pt x="2644" y="61388"/>
                      </a:cubicBezTo>
                      <a:cubicBezTo>
                        <a:pt x="2477" y="61076"/>
                        <a:pt x="2392" y="60725"/>
                        <a:pt x="2399" y="60371"/>
                      </a:cubicBezTo>
                      <a:cubicBezTo>
                        <a:pt x="2399" y="60064"/>
                        <a:pt x="2337" y="59230"/>
                        <a:pt x="4557" y="59230"/>
                      </a:cubicBezTo>
                      <a:cubicBezTo>
                        <a:pt x="6777" y="59230"/>
                        <a:pt x="6838" y="59967"/>
                        <a:pt x="6838" y="60458"/>
                      </a:cubicBezTo>
                      <a:cubicBezTo>
                        <a:pt x="6677" y="61262"/>
                        <a:pt x="6254" y="61990"/>
                        <a:pt x="5636" y="62529"/>
                      </a:cubicBezTo>
                      <a:lnTo>
                        <a:pt x="7119" y="64284"/>
                      </a:lnTo>
                      <a:close/>
                      <a:moveTo>
                        <a:pt x="44854" y="17468"/>
                      </a:moveTo>
                      <a:lnTo>
                        <a:pt x="46143" y="17468"/>
                      </a:lnTo>
                      <a:cubicBezTo>
                        <a:pt x="46950" y="17468"/>
                        <a:pt x="47258" y="18091"/>
                        <a:pt x="47284" y="18951"/>
                      </a:cubicBezTo>
                      <a:cubicBezTo>
                        <a:pt x="47284" y="20425"/>
                        <a:pt x="45099" y="19872"/>
                        <a:pt x="44511" y="17626"/>
                      </a:cubicBezTo>
                      <a:cubicBezTo>
                        <a:pt x="44620" y="17575"/>
                        <a:pt x="44723" y="17514"/>
                        <a:pt x="44819" y="17442"/>
                      </a:cubicBezTo>
                      <a:close/>
                      <a:moveTo>
                        <a:pt x="43678" y="14976"/>
                      </a:moveTo>
                      <a:cubicBezTo>
                        <a:pt x="44139" y="14971"/>
                        <a:pt x="44515" y="15341"/>
                        <a:pt x="44520" y="15801"/>
                      </a:cubicBezTo>
                      <a:cubicBezTo>
                        <a:pt x="44525" y="16262"/>
                        <a:pt x="44156" y="16638"/>
                        <a:pt x="43696" y="16643"/>
                      </a:cubicBezTo>
                      <a:cubicBezTo>
                        <a:pt x="43235" y="16648"/>
                        <a:pt x="42859" y="16279"/>
                        <a:pt x="42853" y="15819"/>
                      </a:cubicBezTo>
                      <a:cubicBezTo>
                        <a:pt x="42853" y="15816"/>
                        <a:pt x="42853" y="15813"/>
                        <a:pt x="42853" y="15810"/>
                      </a:cubicBezTo>
                      <a:cubicBezTo>
                        <a:pt x="42848" y="15355"/>
                        <a:pt x="43213" y="14981"/>
                        <a:pt x="43668" y="14976"/>
                      </a:cubicBezTo>
                      <a:cubicBezTo>
                        <a:pt x="43681" y="14976"/>
                        <a:pt x="43692" y="14976"/>
                        <a:pt x="43704" y="14976"/>
                      </a:cubicBezTo>
                      <a:close/>
                      <a:moveTo>
                        <a:pt x="36256" y="6528"/>
                      </a:moveTo>
                      <a:cubicBezTo>
                        <a:pt x="36753" y="6399"/>
                        <a:pt x="37260" y="6698"/>
                        <a:pt x="37389" y="7195"/>
                      </a:cubicBezTo>
                      <a:cubicBezTo>
                        <a:pt x="37517" y="7692"/>
                        <a:pt x="37219" y="8200"/>
                        <a:pt x="36721" y="8328"/>
                      </a:cubicBezTo>
                      <a:cubicBezTo>
                        <a:pt x="36678" y="8339"/>
                        <a:pt x="36634" y="8347"/>
                        <a:pt x="36589" y="8352"/>
                      </a:cubicBezTo>
                      <a:cubicBezTo>
                        <a:pt x="36478" y="8370"/>
                        <a:pt x="36366" y="8370"/>
                        <a:pt x="36256" y="8352"/>
                      </a:cubicBezTo>
                      <a:cubicBezTo>
                        <a:pt x="35762" y="8324"/>
                        <a:pt x="35377" y="7916"/>
                        <a:pt x="35378" y="7422"/>
                      </a:cubicBezTo>
                      <a:cubicBezTo>
                        <a:pt x="35378" y="6938"/>
                        <a:pt x="35771" y="6545"/>
                        <a:pt x="36256" y="6545"/>
                      </a:cubicBezTo>
                      <a:close/>
                      <a:moveTo>
                        <a:pt x="36343" y="9765"/>
                      </a:moveTo>
                      <a:cubicBezTo>
                        <a:pt x="39168" y="9747"/>
                        <a:pt x="41755" y="11345"/>
                        <a:pt x="43002" y="13880"/>
                      </a:cubicBezTo>
                      <a:cubicBezTo>
                        <a:pt x="42329" y="14124"/>
                        <a:pt x="41836" y="14709"/>
                        <a:pt x="41713" y="15415"/>
                      </a:cubicBezTo>
                      <a:cubicBezTo>
                        <a:pt x="41142" y="14147"/>
                        <a:pt x="39865" y="13347"/>
                        <a:pt x="38475" y="13388"/>
                      </a:cubicBezTo>
                      <a:cubicBezTo>
                        <a:pt x="38449" y="12183"/>
                        <a:pt x="37850" y="11062"/>
                        <a:pt x="36861" y="10370"/>
                      </a:cubicBezTo>
                      <a:cubicBezTo>
                        <a:pt x="36685" y="10262"/>
                        <a:pt x="36500" y="10171"/>
                        <a:pt x="36308" y="10098"/>
                      </a:cubicBezTo>
                      <a:cubicBezTo>
                        <a:pt x="34967" y="10644"/>
                        <a:pt x="34088" y="11949"/>
                        <a:pt x="34088" y="13397"/>
                      </a:cubicBezTo>
                      <a:cubicBezTo>
                        <a:pt x="32696" y="13346"/>
                        <a:pt x="31413" y="14149"/>
                        <a:pt x="30851" y="15424"/>
                      </a:cubicBezTo>
                      <a:cubicBezTo>
                        <a:pt x="30730" y="14769"/>
                        <a:pt x="30293" y="14218"/>
                        <a:pt x="29684" y="13950"/>
                      </a:cubicBezTo>
                      <a:cubicBezTo>
                        <a:pt x="30911" y="11375"/>
                        <a:pt x="33517" y="9743"/>
                        <a:pt x="36370" y="9765"/>
                      </a:cubicBezTo>
                      <a:close/>
                      <a:moveTo>
                        <a:pt x="42169" y="17100"/>
                      </a:moveTo>
                      <a:cubicBezTo>
                        <a:pt x="41739" y="18091"/>
                        <a:pt x="41186" y="19074"/>
                        <a:pt x="39923" y="19074"/>
                      </a:cubicBezTo>
                      <a:cubicBezTo>
                        <a:pt x="38256" y="19074"/>
                        <a:pt x="38168" y="18196"/>
                        <a:pt x="38168" y="17872"/>
                      </a:cubicBezTo>
                      <a:cubicBezTo>
                        <a:pt x="38229" y="17407"/>
                        <a:pt x="38501" y="16995"/>
                        <a:pt x="38905" y="16757"/>
                      </a:cubicBezTo>
                      <a:cubicBezTo>
                        <a:pt x="39712" y="16424"/>
                        <a:pt x="41125" y="16757"/>
                        <a:pt x="42055" y="16977"/>
                      </a:cubicBezTo>
                      <a:close/>
                      <a:moveTo>
                        <a:pt x="34273" y="17872"/>
                      </a:moveTo>
                      <a:cubicBezTo>
                        <a:pt x="34273" y="18179"/>
                        <a:pt x="34211" y="19074"/>
                        <a:pt x="32518" y="19074"/>
                      </a:cubicBezTo>
                      <a:cubicBezTo>
                        <a:pt x="31255" y="19074"/>
                        <a:pt x="30667" y="18091"/>
                        <a:pt x="30263" y="17100"/>
                      </a:cubicBezTo>
                      <a:lnTo>
                        <a:pt x="30360" y="16977"/>
                      </a:lnTo>
                      <a:lnTo>
                        <a:pt x="31097" y="16793"/>
                      </a:lnTo>
                      <a:cubicBezTo>
                        <a:pt x="32185" y="16573"/>
                        <a:pt x="34334" y="16328"/>
                        <a:pt x="34334" y="17872"/>
                      </a:cubicBezTo>
                      <a:close/>
                      <a:moveTo>
                        <a:pt x="28763" y="14976"/>
                      </a:moveTo>
                      <a:cubicBezTo>
                        <a:pt x="29221" y="14929"/>
                        <a:pt x="29631" y="15262"/>
                        <a:pt x="29677" y="15720"/>
                      </a:cubicBezTo>
                      <a:cubicBezTo>
                        <a:pt x="29725" y="16178"/>
                        <a:pt x="29392" y="16587"/>
                        <a:pt x="28934" y="16635"/>
                      </a:cubicBezTo>
                      <a:cubicBezTo>
                        <a:pt x="28877" y="16641"/>
                        <a:pt x="28820" y="16641"/>
                        <a:pt x="28763" y="16635"/>
                      </a:cubicBezTo>
                      <a:cubicBezTo>
                        <a:pt x="28305" y="16682"/>
                        <a:pt x="27895" y="16349"/>
                        <a:pt x="27849" y="15891"/>
                      </a:cubicBezTo>
                      <a:cubicBezTo>
                        <a:pt x="27801" y="15433"/>
                        <a:pt x="28134" y="15024"/>
                        <a:pt x="28592" y="14976"/>
                      </a:cubicBezTo>
                      <a:cubicBezTo>
                        <a:pt x="28649" y="14970"/>
                        <a:pt x="28706" y="14970"/>
                        <a:pt x="28763" y="14976"/>
                      </a:cubicBezTo>
                      <a:close/>
                      <a:moveTo>
                        <a:pt x="26333" y="17468"/>
                      </a:moveTo>
                      <a:lnTo>
                        <a:pt x="27658" y="17468"/>
                      </a:lnTo>
                      <a:lnTo>
                        <a:pt x="27965" y="17626"/>
                      </a:lnTo>
                      <a:cubicBezTo>
                        <a:pt x="27377" y="19872"/>
                        <a:pt x="25192" y="20425"/>
                        <a:pt x="25192" y="18951"/>
                      </a:cubicBezTo>
                      <a:cubicBezTo>
                        <a:pt x="25245" y="18091"/>
                        <a:pt x="25552" y="17468"/>
                        <a:pt x="26333" y="17468"/>
                      </a:cubicBezTo>
                      <a:close/>
                      <a:moveTo>
                        <a:pt x="19244" y="18152"/>
                      </a:moveTo>
                      <a:cubicBezTo>
                        <a:pt x="19523" y="17815"/>
                        <a:pt x="19946" y="17630"/>
                        <a:pt x="20384" y="17652"/>
                      </a:cubicBezTo>
                      <a:cubicBezTo>
                        <a:pt x="21092" y="17652"/>
                        <a:pt x="21766" y="17956"/>
                        <a:pt x="22235" y="18486"/>
                      </a:cubicBezTo>
                      <a:cubicBezTo>
                        <a:pt x="22323" y="18547"/>
                        <a:pt x="23113" y="19661"/>
                        <a:pt x="23113" y="19661"/>
                      </a:cubicBezTo>
                      <a:cubicBezTo>
                        <a:pt x="23262" y="19039"/>
                        <a:pt x="23990" y="15406"/>
                        <a:pt x="25297" y="16363"/>
                      </a:cubicBezTo>
                      <a:lnTo>
                        <a:pt x="25455" y="16450"/>
                      </a:lnTo>
                      <a:cubicBezTo>
                        <a:pt x="24553" y="16933"/>
                        <a:pt x="24013" y="17895"/>
                        <a:pt x="24069" y="18916"/>
                      </a:cubicBezTo>
                      <a:cubicBezTo>
                        <a:pt x="23973" y="21820"/>
                        <a:pt x="28166" y="21548"/>
                        <a:pt x="29088" y="18152"/>
                      </a:cubicBezTo>
                      <a:lnTo>
                        <a:pt x="29491" y="18152"/>
                      </a:lnTo>
                      <a:cubicBezTo>
                        <a:pt x="30029" y="19405"/>
                        <a:pt x="31243" y="20233"/>
                        <a:pt x="32606" y="20276"/>
                      </a:cubicBezTo>
                      <a:cubicBezTo>
                        <a:pt x="35071" y="20276"/>
                        <a:pt x="35501" y="18679"/>
                        <a:pt x="35501" y="17907"/>
                      </a:cubicBezTo>
                      <a:cubicBezTo>
                        <a:pt x="35501" y="15968"/>
                        <a:pt x="33650" y="15380"/>
                        <a:pt x="32114" y="15503"/>
                      </a:cubicBezTo>
                      <a:cubicBezTo>
                        <a:pt x="32646" y="14926"/>
                        <a:pt x="33392" y="14593"/>
                        <a:pt x="34176" y="14582"/>
                      </a:cubicBezTo>
                      <a:lnTo>
                        <a:pt x="35194" y="14643"/>
                      </a:lnTo>
                      <a:cubicBezTo>
                        <a:pt x="35194" y="13467"/>
                        <a:pt x="35194" y="12143"/>
                        <a:pt x="36238" y="11432"/>
                      </a:cubicBezTo>
                      <a:cubicBezTo>
                        <a:pt x="37317" y="12143"/>
                        <a:pt x="37352" y="13467"/>
                        <a:pt x="37317" y="14643"/>
                      </a:cubicBezTo>
                      <a:cubicBezTo>
                        <a:pt x="38431" y="14547"/>
                        <a:pt x="39633" y="14547"/>
                        <a:pt x="40432" y="15520"/>
                      </a:cubicBezTo>
                      <a:cubicBezTo>
                        <a:pt x="38888" y="15398"/>
                        <a:pt x="37045" y="15985"/>
                        <a:pt x="37045" y="17924"/>
                      </a:cubicBezTo>
                      <a:cubicBezTo>
                        <a:pt x="37045" y="18696"/>
                        <a:pt x="37440" y="20293"/>
                        <a:pt x="39905" y="20293"/>
                      </a:cubicBezTo>
                      <a:cubicBezTo>
                        <a:pt x="41287" y="20250"/>
                        <a:pt x="42508" y="19383"/>
                        <a:pt x="43002" y="18091"/>
                      </a:cubicBezTo>
                      <a:lnTo>
                        <a:pt x="43090" y="17995"/>
                      </a:lnTo>
                      <a:lnTo>
                        <a:pt x="43397" y="18117"/>
                      </a:lnTo>
                      <a:cubicBezTo>
                        <a:pt x="43658" y="19309"/>
                        <a:pt x="44508" y="20284"/>
                        <a:pt x="45652" y="20706"/>
                      </a:cubicBezTo>
                      <a:cubicBezTo>
                        <a:pt x="49284" y="21785"/>
                        <a:pt x="49039" y="17196"/>
                        <a:pt x="47065" y="16450"/>
                      </a:cubicBezTo>
                      <a:lnTo>
                        <a:pt x="47222" y="16363"/>
                      </a:lnTo>
                      <a:cubicBezTo>
                        <a:pt x="48100" y="15749"/>
                        <a:pt x="48696" y="17196"/>
                        <a:pt x="48916" y="17810"/>
                      </a:cubicBezTo>
                      <a:cubicBezTo>
                        <a:pt x="49039" y="18152"/>
                        <a:pt x="49407" y="19661"/>
                        <a:pt x="49407" y="19661"/>
                      </a:cubicBezTo>
                      <a:cubicBezTo>
                        <a:pt x="50179" y="18609"/>
                        <a:pt x="50644" y="17652"/>
                        <a:pt x="52118" y="17652"/>
                      </a:cubicBezTo>
                      <a:cubicBezTo>
                        <a:pt x="52568" y="17616"/>
                        <a:pt x="53008" y="17803"/>
                        <a:pt x="53294" y="18152"/>
                      </a:cubicBezTo>
                      <a:cubicBezTo>
                        <a:pt x="52606" y="18425"/>
                        <a:pt x="51961" y="18798"/>
                        <a:pt x="51381" y="19258"/>
                      </a:cubicBezTo>
                      <a:cubicBezTo>
                        <a:pt x="49442" y="20767"/>
                        <a:pt x="49565" y="21320"/>
                        <a:pt x="49714" y="23355"/>
                      </a:cubicBezTo>
                      <a:cubicBezTo>
                        <a:pt x="45346" y="22109"/>
                        <a:pt x="40824" y="21486"/>
                        <a:pt x="36282" y="21504"/>
                      </a:cubicBezTo>
                      <a:cubicBezTo>
                        <a:pt x="31731" y="21492"/>
                        <a:pt x="27201" y="22115"/>
                        <a:pt x="22823" y="23355"/>
                      </a:cubicBezTo>
                      <a:cubicBezTo>
                        <a:pt x="22872" y="22751"/>
                        <a:pt x="22872" y="22144"/>
                        <a:pt x="22823" y="21539"/>
                      </a:cubicBezTo>
                      <a:cubicBezTo>
                        <a:pt x="22736" y="20091"/>
                        <a:pt x="20454" y="18644"/>
                        <a:pt x="19217" y="18152"/>
                      </a:cubicBezTo>
                      <a:close/>
                      <a:moveTo>
                        <a:pt x="21735" y="26628"/>
                      </a:moveTo>
                      <a:lnTo>
                        <a:pt x="22569" y="25794"/>
                      </a:lnTo>
                      <a:lnTo>
                        <a:pt x="22692" y="24654"/>
                      </a:lnTo>
                      <a:cubicBezTo>
                        <a:pt x="31551" y="22101"/>
                        <a:pt x="40951" y="22101"/>
                        <a:pt x="49811" y="24654"/>
                      </a:cubicBezTo>
                      <a:lnTo>
                        <a:pt x="49907" y="25794"/>
                      </a:lnTo>
                      <a:cubicBezTo>
                        <a:pt x="51536" y="27298"/>
                        <a:pt x="52727" y="29213"/>
                        <a:pt x="53355" y="31339"/>
                      </a:cubicBezTo>
                      <a:cubicBezTo>
                        <a:pt x="51697" y="31436"/>
                        <a:pt x="50276" y="33462"/>
                        <a:pt x="51820" y="34787"/>
                      </a:cubicBezTo>
                      <a:cubicBezTo>
                        <a:pt x="52111" y="35101"/>
                        <a:pt x="52293" y="35501"/>
                        <a:pt x="52337" y="35928"/>
                      </a:cubicBezTo>
                      <a:lnTo>
                        <a:pt x="52337" y="36024"/>
                      </a:lnTo>
                      <a:cubicBezTo>
                        <a:pt x="52262" y="36615"/>
                        <a:pt x="51722" y="37033"/>
                        <a:pt x="51130" y="36958"/>
                      </a:cubicBezTo>
                      <a:cubicBezTo>
                        <a:pt x="50597" y="36890"/>
                        <a:pt x="50195" y="36439"/>
                        <a:pt x="50188" y="35901"/>
                      </a:cubicBezTo>
                      <a:lnTo>
                        <a:pt x="50188" y="35252"/>
                      </a:lnTo>
                      <a:lnTo>
                        <a:pt x="48951" y="35068"/>
                      </a:lnTo>
                      <a:lnTo>
                        <a:pt x="48889" y="35191"/>
                      </a:lnTo>
                      <a:cubicBezTo>
                        <a:pt x="48763" y="35614"/>
                        <a:pt x="48342" y="35876"/>
                        <a:pt x="47907" y="35805"/>
                      </a:cubicBezTo>
                      <a:cubicBezTo>
                        <a:pt x="47267" y="35792"/>
                        <a:pt x="46760" y="35262"/>
                        <a:pt x="46773" y="34622"/>
                      </a:cubicBezTo>
                      <a:cubicBezTo>
                        <a:pt x="46776" y="34512"/>
                        <a:pt x="46794" y="34402"/>
                        <a:pt x="46828" y="34296"/>
                      </a:cubicBezTo>
                      <a:cubicBezTo>
                        <a:pt x="47060" y="33582"/>
                        <a:pt x="47828" y="33191"/>
                        <a:pt x="48542" y="33424"/>
                      </a:cubicBezTo>
                      <a:cubicBezTo>
                        <a:pt x="48679" y="33468"/>
                        <a:pt x="48808" y="33535"/>
                        <a:pt x="48925" y="33620"/>
                      </a:cubicBezTo>
                      <a:cubicBezTo>
                        <a:pt x="49239" y="33903"/>
                        <a:pt x="49516" y="34224"/>
                        <a:pt x="49749" y="34577"/>
                      </a:cubicBezTo>
                      <a:cubicBezTo>
                        <a:pt x="49933" y="32638"/>
                        <a:pt x="49969" y="31339"/>
                        <a:pt x="48117" y="30356"/>
                      </a:cubicBezTo>
                      <a:lnTo>
                        <a:pt x="47872" y="30199"/>
                      </a:lnTo>
                      <a:cubicBezTo>
                        <a:pt x="47968" y="29181"/>
                        <a:pt x="47723" y="27610"/>
                        <a:pt x="46828" y="26900"/>
                      </a:cubicBezTo>
                      <a:lnTo>
                        <a:pt x="46582" y="26689"/>
                      </a:lnTo>
                      <a:lnTo>
                        <a:pt x="46266" y="26777"/>
                      </a:lnTo>
                      <a:cubicBezTo>
                        <a:pt x="45161" y="27145"/>
                        <a:pt x="44424" y="28532"/>
                        <a:pt x="44143" y="29549"/>
                      </a:cubicBezTo>
                      <a:lnTo>
                        <a:pt x="43862" y="29549"/>
                      </a:lnTo>
                      <a:cubicBezTo>
                        <a:pt x="41774" y="29856"/>
                        <a:pt x="41371" y="31146"/>
                        <a:pt x="40844" y="33059"/>
                      </a:cubicBezTo>
                      <a:cubicBezTo>
                        <a:pt x="41177" y="32753"/>
                        <a:pt x="41564" y="32512"/>
                        <a:pt x="41985" y="32348"/>
                      </a:cubicBezTo>
                      <a:cubicBezTo>
                        <a:pt x="42695" y="32102"/>
                        <a:pt x="43897" y="32752"/>
                        <a:pt x="43739" y="33708"/>
                      </a:cubicBezTo>
                      <a:cubicBezTo>
                        <a:pt x="43707" y="34362"/>
                        <a:pt x="43151" y="34864"/>
                        <a:pt x="42497" y="34831"/>
                      </a:cubicBezTo>
                      <a:cubicBezTo>
                        <a:pt x="42407" y="34827"/>
                        <a:pt x="42317" y="34812"/>
                        <a:pt x="42230" y="34787"/>
                      </a:cubicBezTo>
                      <a:cubicBezTo>
                        <a:pt x="41780" y="34728"/>
                        <a:pt x="41463" y="34316"/>
                        <a:pt x="41520" y="33866"/>
                      </a:cubicBezTo>
                      <a:lnTo>
                        <a:pt x="41520" y="33708"/>
                      </a:lnTo>
                      <a:lnTo>
                        <a:pt x="40721" y="33524"/>
                      </a:lnTo>
                      <a:lnTo>
                        <a:pt x="40098" y="33524"/>
                      </a:lnTo>
                      <a:lnTo>
                        <a:pt x="40098" y="33673"/>
                      </a:lnTo>
                      <a:cubicBezTo>
                        <a:pt x="40062" y="34130"/>
                        <a:pt x="39679" y="34482"/>
                        <a:pt x="39221" y="34480"/>
                      </a:cubicBezTo>
                      <a:cubicBezTo>
                        <a:pt x="38576" y="34554"/>
                        <a:pt x="37994" y="34090"/>
                        <a:pt x="37920" y="33446"/>
                      </a:cubicBezTo>
                      <a:cubicBezTo>
                        <a:pt x="37908" y="33349"/>
                        <a:pt x="37909" y="33252"/>
                        <a:pt x="37923" y="33155"/>
                      </a:cubicBezTo>
                      <a:cubicBezTo>
                        <a:pt x="37923" y="32164"/>
                        <a:pt x="39221" y="31769"/>
                        <a:pt x="39870" y="32102"/>
                      </a:cubicBezTo>
                      <a:cubicBezTo>
                        <a:pt x="40231" y="32328"/>
                        <a:pt x="40562" y="32599"/>
                        <a:pt x="40853" y="32910"/>
                      </a:cubicBezTo>
                      <a:cubicBezTo>
                        <a:pt x="40704" y="30962"/>
                        <a:pt x="40519" y="29698"/>
                        <a:pt x="38484" y="29023"/>
                      </a:cubicBezTo>
                      <a:lnTo>
                        <a:pt x="38238" y="28961"/>
                      </a:lnTo>
                      <a:cubicBezTo>
                        <a:pt x="38142" y="27917"/>
                        <a:pt x="37615" y="26400"/>
                        <a:pt x="36633" y="25882"/>
                      </a:cubicBezTo>
                      <a:lnTo>
                        <a:pt x="36326" y="25724"/>
                      </a:lnTo>
                      <a:lnTo>
                        <a:pt x="36019" y="25847"/>
                      </a:lnTo>
                      <a:cubicBezTo>
                        <a:pt x="35060" y="26586"/>
                        <a:pt x="34483" y="27716"/>
                        <a:pt x="34448" y="28926"/>
                      </a:cubicBezTo>
                      <a:lnTo>
                        <a:pt x="34167" y="29023"/>
                      </a:lnTo>
                      <a:cubicBezTo>
                        <a:pt x="32167" y="29698"/>
                        <a:pt x="31983" y="30962"/>
                        <a:pt x="31790" y="32910"/>
                      </a:cubicBezTo>
                      <a:cubicBezTo>
                        <a:pt x="32092" y="32607"/>
                        <a:pt x="32435" y="32346"/>
                        <a:pt x="32808" y="32137"/>
                      </a:cubicBezTo>
                      <a:cubicBezTo>
                        <a:pt x="33457" y="31769"/>
                        <a:pt x="34755" y="32137"/>
                        <a:pt x="34755" y="33155"/>
                      </a:cubicBezTo>
                      <a:cubicBezTo>
                        <a:pt x="34838" y="33804"/>
                        <a:pt x="34379" y="34398"/>
                        <a:pt x="33731" y="34480"/>
                      </a:cubicBezTo>
                      <a:cubicBezTo>
                        <a:pt x="33631" y="34492"/>
                        <a:pt x="33530" y="34492"/>
                        <a:pt x="33430" y="34480"/>
                      </a:cubicBezTo>
                      <a:cubicBezTo>
                        <a:pt x="32904" y="34480"/>
                        <a:pt x="32658" y="34173"/>
                        <a:pt x="32553" y="33673"/>
                      </a:cubicBezTo>
                      <a:lnTo>
                        <a:pt x="32553" y="33550"/>
                      </a:lnTo>
                      <a:lnTo>
                        <a:pt x="31167" y="33550"/>
                      </a:lnTo>
                      <a:lnTo>
                        <a:pt x="31167" y="33708"/>
                      </a:lnTo>
                      <a:cubicBezTo>
                        <a:pt x="31228" y="34155"/>
                        <a:pt x="30916" y="34566"/>
                        <a:pt x="30469" y="34627"/>
                      </a:cubicBezTo>
                      <a:cubicBezTo>
                        <a:pt x="30465" y="34628"/>
                        <a:pt x="30461" y="34628"/>
                        <a:pt x="30456" y="34629"/>
                      </a:cubicBezTo>
                      <a:cubicBezTo>
                        <a:pt x="29825" y="34820"/>
                        <a:pt x="29160" y="34464"/>
                        <a:pt x="28968" y="33833"/>
                      </a:cubicBezTo>
                      <a:cubicBezTo>
                        <a:pt x="28944" y="33753"/>
                        <a:pt x="28928" y="33669"/>
                        <a:pt x="28921" y="33585"/>
                      </a:cubicBezTo>
                      <a:cubicBezTo>
                        <a:pt x="28763" y="32602"/>
                        <a:pt x="29965" y="31980"/>
                        <a:pt x="30676" y="32199"/>
                      </a:cubicBezTo>
                      <a:cubicBezTo>
                        <a:pt x="31091" y="32373"/>
                        <a:pt x="31477" y="32613"/>
                        <a:pt x="31816" y="32910"/>
                      </a:cubicBezTo>
                      <a:cubicBezTo>
                        <a:pt x="31290" y="31058"/>
                        <a:pt x="30939" y="29698"/>
                        <a:pt x="28798" y="29400"/>
                      </a:cubicBezTo>
                      <a:lnTo>
                        <a:pt x="28517" y="29400"/>
                      </a:lnTo>
                      <a:cubicBezTo>
                        <a:pt x="28272" y="28417"/>
                        <a:pt x="27500" y="26970"/>
                        <a:pt x="26420" y="26628"/>
                      </a:cubicBezTo>
                      <a:lnTo>
                        <a:pt x="26087" y="26540"/>
                      </a:lnTo>
                      <a:lnTo>
                        <a:pt x="25833" y="26724"/>
                      </a:lnTo>
                      <a:cubicBezTo>
                        <a:pt x="24955" y="27426"/>
                        <a:pt x="24701" y="29032"/>
                        <a:pt x="24789" y="30049"/>
                      </a:cubicBezTo>
                      <a:lnTo>
                        <a:pt x="24543" y="30172"/>
                      </a:lnTo>
                      <a:cubicBezTo>
                        <a:pt x="22692" y="31190"/>
                        <a:pt x="22692" y="32453"/>
                        <a:pt x="22911" y="34427"/>
                      </a:cubicBezTo>
                      <a:cubicBezTo>
                        <a:pt x="23159" y="34070"/>
                        <a:pt x="23454" y="33748"/>
                        <a:pt x="23788" y="33471"/>
                      </a:cubicBezTo>
                      <a:cubicBezTo>
                        <a:pt x="24389" y="33029"/>
                        <a:pt x="25235" y="33157"/>
                        <a:pt x="25677" y="33757"/>
                      </a:cubicBezTo>
                      <a:cubicBezTo>
                        <a:pt x="25764" y="33876"/>
                        <a:pt x="25832" y="34007"/>
                        <a:pt x="25876" y="34147"/>
                      </a:cubicBezTo>
                      <a:cubicBezTo>
                        <a:pt x="26071" y="34777"/>
                        <a:pt x="25719" y="35444"/>
                        <a:pt x="25089" y="35639"/>
                      </a:cubicBezTo>
                      <a:cubicBezTo>
                        <a:pt x="24997" y="35668"/>
                        <a:pt x="24903" y="35685"/>
                        <a:pt x="24806" y="35691"/>
                      </a:cubicBezTo>
                      <a:cubicBezTo>
                        <a:pt x="24357" y="35764"/>
                        <a:pt x="23927" y="35482"/>
                        <a:pt x="23815" y="35042"/>
                      </a:cubicBezTo>
                      <a:lnTo>
                        <a:pt x="23701" y="34936"/>
                      </a:lnTo>
                      <a:lnTo>
                        <a:pt x="22472" y="35120"/>
                      </a:lnTo>
                      <a:lnTo>
                        <a:pt x="22472" y="35814"/>
                      </a:lnTo>
                      <a:cubicBezTo>
                        <a:pt x="22438" y="36414"/>
                        <a:pt x="21924" y="36872"/>
                        <a:pt x="21324" y="36838"/>
                      </a:cubicBezTo>
                      <a:cubicBezTo>
                        <a:pt x="20819" y="36809"/>
                        <a:pt x="20400" y="36436"/>
                        <a:pt x="20314" y="35936"/>
                      </a:cubicBezTo>
                      <a:lnTo>
                        <a:pt x="20314" y="35814"/>
                      </a:lnTo>
                      <a:cubicBezTo>
                        <a:pt x="20368" y="35383"/>
                        <a:pt x="20562" y="34982"/>
                        <a:pt x="20867" y="34673"/>
                      </a:cubicBezTo>
                      <a:cubicBezTo>
                        <a:pt x="22411" y="33348"/>
                        <a:pt x="20928" y="31286"/>
                        <a:pt x="19235" y="31225"/>
                      </a:cubicBezTo>
                      <a:cubicBezTo>
                        <a:pt x="19783" y="29535"/>
                        <a:pt x="20649" y="27966"/>
                        <a:pt x="21788" y="26601"/>
                      </a:cubicBezTo>
                      <a:close/>
                      <a:moveTo>
                        <a:pt x="15173" y="35164"/>
                      </a:moveTo>
                      <a:cubicBezTo>
                        <a:pt x="14538" y="34521"/>
                        <a:pt x="13825" y="33961"/>
                        <a:pt x="13050" y="33497"/>
                      </a:cubicBezTo>
                      <a:lnTo>
                        <a:pt x="12830" y="33375"/>
                      </a:lnTo>
                      <a:cubicBezTo>
                        <a:pt x="14252" y="32638"/>
                        <a:pt x="15576" y="32234"/>
                        <a:pt x="16717" y="33804"/>
                      </a:cubicBezTo>
                      <a:lnTo>
                        <a:pt x="17700" y="33743"/>
                      </a:lnTo>
                      <a:cubicBezTo>
                        <a:pt x="17856" y="33439"/>
                        <a:pt x="18032" y="33146"/>
                        <a:pt x="18226" y="32866"/>
                      </a:cubicBezTo>
                      <a:cubicBezTo>
                        <a:pt x="19489" y="31567"/>
                        <a:pt x="20753" y="33111"/>
                        <a:pt x="19981" y="33743"/>
                      </a:cubicBezTo>
                      <a:cubicBezTo>
                        <a:pt x="19622" y="34083"/>
                        <a:pt x="19357" y="34509"/>
                        <a:pt x="19209" y="34980"/>
                      </a:cubicBezTo>
                      <a:cubicBezTo>
                        <a:pt x="19117" y="35208"/>
                        <a:pt x="19055" y="35447"/>
                        <a:pt x="19024" y="35691"/>
                      </a:cubicBezTo>
                      <a:lnTo>
                        <a:pt x="19024" y="35778"/>
                      </a:lnTo>
                      <a:cubicBezTo>
                        <a:pt x="19173" y="38244"/>
                        <a:pt x="22630" y="38805"/>
                        <a:pt x="23411" y="36489"/>
                      </a:cubicBezTo>
                      <a:cubicBezTo>
                        <a:pt x="23818" y="36792"/>
                        <a:pt x="24337" y="36904"/>
                        <a:pt x="24832" y="36796"/>
                      </a:cubicBezTo>
                      <a:cubicBezTo>
                        <a:pt x="26110" y="36667"/>
                        <a:pt x="27042" y="35528"/>
                        <a:pt x="26913" y="34250"/>
                      </a:cubicBezTo>
                      <a:cubicBezTo>
                        <a:pt x="26902" y="34144"/>
                        <a:pt x="26884" y="34040"/>
                        <a:pt x="26859" y="33936"/>
                      </a:cubicBezTo>
                      <a:cubicBezTo>
                        <a:pt x="26718" y="32762"/>
                        <a:pt x="25652" y="31925"/>
                        <a:pt x="24478" y="32066"/>
                      </a:cubicBezTo>
                      <a:cubicBezTo>
                        <a:pt x="24314" y="32087"/>
                        <a:pt x="24153" y="32125"/>
                        <a:pt x="23999" y="32181"/>
                      </a:cubicBezTo>
                      <a:cubicBezTo>
                        <a:pt x="24429" y="31304"/>
                        <a:pt x="25139" y="31129"/>
                        <a:pt x="25999" y="30857"/>
                      </a:cubicBezTo>
                      <a:lnTo>
                        <a:pt x="25876" y="30304"/>
                      </a:lnTo>
                      <a:cubicBezTo>
                        <a:pt x="25746" y="29479"/>
                        <a:pt x="25907" y="28635"/>
                        <a:pt x="26333" y="27917"/>
                      </a:cubicBezTo>
                      <a:cubicBezTo>
                        <a:pt x="26953" y="28478"/>
                        <a:pt x="27357" y="29239"/>
                        <a:pt x="27473" y="30067"/>
                      </a:cubicBezTo>
                      <a:lnTo>
                        <a:pt x="27535" y="30628"/>
                      </a:lnTo>
                      <a:cubicBezTo>
                        <a:pt x="28359" y="30456"/>
                        <a:pt x="29217" y="30658"/>
                        <a:pt x="29877" y="31181"/>
                      </a:cubicBezTo>
                      <a:cubicBezTo>
                        <a:pt x="28700" y="31168"/>
                        <a:pt x="27735" y="32111"/>
                        <a:pt x="27721" y="33289"/>
                      </a:cubicBezTo>
                      <a:cubicBezTo>
                        <a:pt x="27719" y="33465"/>
                        <a:pt x="27739" y="33641"/>
                        <a:pt x="27780" y="33813"/>
                      </a:cubicBezTo>
                      <a:cubicBezTo>
                        <a:pt x="27910" y="35096"/>
                        <a:pt x="29055" y="36029"/>
                        <a:pt x="30338" y="35900"/>
                      </a:cubicBezTo>
                      <a:cubicBezTo>
                        <a:pt x="30440" y="35889"/>
                        <a:pt x="30540" y="35872"/>
                        <a:pt x="30641" y="35849"/>
                      </a:cubicBezTo>
                      <a:cubicBezTo>
                        <a:pt x="31177" y="35799"/>
                        <a:pt x="31663" y="35516"/>
                        <a:pt x="31974" y="35077"/>
                      </a:cubicBezTo>
                      <a:cubicBezTo>
                        <a:pt x="32344" y="35482"/>
                        <a:pt x="32872" y="35707"/>
                        <a:pt x="33422" y="35691"/>
                      </a:cubicBezTo>
                      <a:cubicBezTo>
                        <a:pt x="34688" y="35786"/>
                        <a:pt x="35791" y="34838"/>
                        <a:pt x="35887" y="33572"/>
                      </a:cubicBezTo>
                      <a:cubicBezTo>
                        <a:pt x="35896" y="33456"/>
                        <a:pt x="35896" y="33340"/>
                        <a:pt x="35887" y="33225"/>
                      </a:cubicBezTo>
                      <a:cubicBezTo>
                        <a:pt x="35948" y="32044"/>
                        <a:pt x="35040" y="31038"/>
                        <a:pt x="33859" y="30978"/>
                      </a:cubicBezTo>
                      <a:cubicBezTo>
                        <a:pt x="33701" y="30970"/>
                        <a:pt x="33543" y="30978"/>
                        <a:pt x="33387" y="31006"/>
                      </a:cubicBezTo>
                      <a:cubicBezTo>
                        <a:pt x="33947" y="30372"/>
                        <a:pt x="34761" y="30022"/>
                        <a:pt x="35606" y="30049"/>
                      </a:cubicBezTo>
                      <a:lnTo>
                        <a:pt x="35606" y="29470"/>
                      </a:lnTo>
                      <a:cubicBezTo>
                        <a:pt x="35570" y="28634"/>
                        <a:pt x="35835" y="27812"/>
                        <a:pt x="36352" y="27154"/>
                      </a:cubicBezTo>
                      <a:cubicBezTo>
                        <a:pt x="36866" y="27814"/>
                        <a:pt x="37127" y="28635"/>
                        <a:pt x="37089" y="29470"/>
                      </a:cubicBezTo>
                      <a:lnTo>
                        <a:pt x="37089" y="30049"/>
                      </a:lnTo>
                      <a:cubicBezTo>
                        <a:pt x="37923" y="30025"/>
                        <a:pt x="38725" y="30376"/>
                        <a:pt x="39274" y="31006"/>
                      </a:cubicBezTo>
                      <a:cubicBezTo>
                        <a:pt x="37923" y="30944"/>
                        <a:pt x="36747" y="31629"/>
                        <a:pt x="36747" y="33199"/>
                      </a:cubicBezTo>
                      <a:cubicBezTo>
                        <a:pt x="36663" y="34490"/>
                        <a:pt x="37641" y="35605"/>
                        <a:pt x="38931" y="35689"/>
                      </a:cubicBezTo>
                      <a:cubicBezTo>
                        <a:pt x="39025" y="35695"/>
                        <a:pt x="39119" y="35696"/>
                        <a:pt x="39212" y="35691"/>
                      </a:cubicBezTo>
                      <a:cubicBezTo>
                        <a:pt x="39766" y="35719"/>
                        <a:pt x="40303" y="35493"/>
                        <a:pt x="40669" y="35077"/>
                      </a:cubicBezTo>
                      <a:cubicBezTo>
                        <a:pt x="40984" y="35565"/>
                        <a:pt x="41503" y="35887"/>
                        <a:pt x="42081" y="35954"/>
                      </a:cubicBezTo>
                      <a:cubicBezTo>
                        <a:pt x="43346" y="36248"/>
                        <a:pt x="44610" y="35461"/>
                        <a:pt x="44904" y="34197"/>
                      </a:cubicBezTo>
                      <a:cubicBezTo>
                        <a:pt x="44925" y="34107"/>
                        <a:pt x="44940" y="34018"/>
                        <a:pt x="44950" y="33927"/>
                      </a:cubicBezTo>
                      <a:cubicBezTo>
                        <a:pt x="45221" y="32776"/>
                        <a:pt x="44509" y="31623"/>
                        <a:pt x="43358" y="31352"/>
                      </a:cubicBezTo>
                      <a:cubicBezTo>
                        <a:pt x="43193" y="31314"/>
                        <a:pt x="43023" y="31294"/>
                        <a:pt x="42853" y="31295"/>
                      </a:cubicBezTo>
                      <a:cubicBezTo>
                        <a:pt x="43511" y="30768"/>
                        <a:pt x="44368" y="30556"/>
                        <a:pt x="45196" y="30716"/>
                      </a:cubicBezTo>
                      <a:lnTo>
                        <a:pt x="45257" y="30163"/>
                      </a:lnTo>
                      <a:cubicBezTo>
                        <a:pt x="45382" y="29335"/>
                        <a:pt x="45784" y="28575"/>
                        <a:pt x="46398" y="28005"/>
                      </a:cubicBezTo>
                      <a:cubicBezTo>
                        <a:pt x="46790" y="28742"/>
                        <a:pt x="46900" y="29598"/>
                        <a:pt x="46705" y="30409"/>
                      </a:cubicBezTo>
                      <a:lnTo>
                        <a:pt x="46617" y="30962"/>
                      </a:lnTo>
                      <a:cubicBezTo>
                        <a:pt x="47444" y="31111"/>
                        <a:pt x="48170" y="31601"/>
                        <a:pt x="48617" y="32313"/>
                      </a:cubicBezTo>
                      <a:cubicBezTo>
                        <a:pt x="47293" y="32006"/>
                        <a:pt x="46029" y="32471"/>
                        <a:pt x="45749" y="34068"/>
                      </a:cubicBezTo>
                      <a:cubicBezTo>
                        <a:pt x="45444" y="35321"/>
                        <a:pt x="46214" y="36582"/>
                        <a:pt x="47465" y="36886"/>
                      </a:cubicBezTo>
                      <a:cubicBezTo>
                        <a:pt x="47559" y="36909"/>
                        <a:pt x="47653" y="36925"/>
                        <a:pt x="47749" y="36937"/>
                      </a:cubicBezTo>
                      <a:cubicBezTo>
                        <a:pt x="48227" y="37062"/>
                        <a:pt x="48737" y="36973"/>
                        <a:pt x="49144" y="36691"/>
                      </a:cubicBezTo>
                      <a:cubicBezTo>
                        <a:pt x="49942" y="38998"/>
                        <a:pt x="53390" y="38446"/>
                        <a:pt x="53531" y="35980"/>
                      </a:cubicBezTo>
                      <a:lnTo>
                        <a:pt x="53531" y="35884"/>
                      </a:lnTo>
                      <a:cubicBezTo>
                        <a:pt x="53497" y="35652"/>
                        <a:pt x="53435" y="35425"/>
                        <a:pt x="53346" y="35208"/>
                      </a:cubicBezTo>
                      <a:cubicBezTo>
                        <a:pt x="53192" y="34724"/>
                        <a:pt x="52914" y="34289"/>
                        <a:pt x="52539" y="33945"/>
                      </a:cubicBezTo>
                      <a:cubicBezTo>
                        <a:pt x="51837" y="33331"/>
                        <a:pt x="53066" y="31787"/>
                        <a:pt x="54364" y="33067"/>
                      </a:cubicBezTo>
                      <a:lnTo>
                        <a:pt x="54882" y="33945"/>
                      </a:lnTo>
                      <a:lnTo>
                        <a:pt x="55873" y="34033"/>
                      </a:lnTo>
                      <a:cubicBezTo>
                        <a:pt x="57014" y="32462"/>
                        <a:pt x="58339" y="32831"/>
                        <a:pt x="59751" y="33568"/>
                      </a:cubicBezTo>
                      <a:lnTo>
                        <a:pt x="59541" y="33690"/>
                      </a:lnTo>
                      <a:cubicBezTo>
                        <a:pt x="58765" y="34157"/>
                        <a:pt x="58049" y="34717"/>
                        <a:pt x="57409" y="35357"/>
                      </a:cubicBezTo>
                      <a:cubicBezTo>
                        <a:pt x="56676" y="36161"/>
                        <a:pt x="56186" y="37156"/>
                        <a:pt x="55996" y="38226"/>
                      </a:cubicBezTo>
                      <a:lnTo>
                        <a:pt x="55996" y="39920"/>
                      </a:lnTo>
                      <a:cubicBezTo>
                        <a:pt x="43139" y="36162"/>
                        <a:pt x="29480" y="36141"/>
                        <a:pt x="16612" y="39858"/>
                      </a:cubicBezTo>
                      <a:lnTo>
                        <a:pt x="16612" y="38103"/>
                      </a:lnTo>
                      <a:cubicBezTo>
                        <a:pt x="16439" y="37007"/>
                        <a:pt x="15948" y="35985"/>
                        <a:pt x="15199" y="35164"/>
                      </a:cubicBezTo>
                      <a:close/>
                      <a:moveTo>
                        <a:pt x="50741" y="50448"/>
                      </a:moveTo>
                      <a:cubicBezTo>
                        <a:pt x="50644" y="51325"/>
                        <a:pt x="50521" y="51922"/>
                        <a:pt x="49565" y="51834"/>
                      </a:cubicBezTo>
                      <a:cubicBezTo>
                        <a:pt x="48067" y="51473"/>
                        <a:pt x="46936" y="50243"/>
                        <a:pt x="46705" y="48719"/>
                      </a:cubicBezTo>
                      <a:cubicBezTo>
                        <a:pt x="47962" y="48263"/>
                        <a:pt x="48611" y="46874"/>
                        <a:pt x="48154" y="45617"/>
                      </a:cubicBezTo>
                      <a:cubicBezTo>
                        <a:pt x="47698" y="44360"/>
                        <a:pt x="46309" y="43711"/>
                        <a:pt x="45052" y="44167"/>
                      </a:cubicBezTo>
                      <a:cubicBezTo>
                        <a:pt x="43795" y="44624"/>
                        <a:pt x="43145" y="46013"/>
                        <a:pt x="43603" y="47270"/>
                      </a:cubicBezTo>
                      <a:cubicBezTo>
                        <a:pt x="43730" y="47620"/>
                        <a:pt x="43935" y="47936"/>
                        <a:pt x="44204" y="48193"/>
                      </a:cubicBezTo>
                      <a:cubicBezTo>
                        <a:pt x="44176" y="48397"/>
                        <a:pt x="44114" y="48597"/>
                        <a:pt x="44020" y="48781"/>
                      </a:cubicBezTo>
                      <a:cubicBezTo>
                        <a:pt x="43458" y="49982"/>
                        <a:pt x="42337" y="50826"/>
                        <a:pt x="41028" y="51036"/>
                      </a:cubicBezTo>
                      <a:cubicBezTo>
                        <a:pt x="39949" y="51036"/>
                        <a:pt x="38624" y="50229"/>
                        <a:pt x="38660" y="49334"/>
                      </a:cubicBezTo>
                      <a:cubicBezTo>
                        <a:pt x="38660" y="47430"/>
                        <a:pt x="41292" y="47307"/>
                        <a:pt x="42634" y="47702"/>
                      </a:cubicBezTo>
                      <a:lnTo>
                        <a:pt x="43511" y="48009"/>
                      </a:lnTo>
                      <a:cubicBezTo>
                        <a:pt x="42932" y="44964"/>
                        <a:pt x="41879" y="44008"/>
                        <a:pt x="39010" y="43701"/>
                      </a:cubicBezTo>
                      <a:cubicBezTo>
                        <a:pt x="39086" y="42030"/>
                        <a:pt x="38205" y="40461"/>
                        <a:pt x="36738" y="39656"/>
                      </a:cubicBezTo>
                      <a:cubicBezTo>
                        <a:pt x="36568" y="39581"/>
                        <a:pt x="36392" y="39520"/>
                        <a:pt x="36212" y="39472"/>
                      </a:cubicBezTo>
                      <a:cubicBezTo>
                        <a:pt x="36031" y="39531"/>
                        <a:pt x="35855" y="39605"/>
                        <a:pt x="35685" y="39691"/>
                      </a:cubicBezTo>
                      <a:cubicBezTo>
                        <a:pt x="34895" y="40147"/>
                        <a:pt x="34253" y="40820"/>
                        <a:pt x="33834" y="41630"/>
                      </a:cubicBezTo>
                      <a:cubicBezTo>
                        <a:pt x="33555" y="42295"/>
                        <a:pt x="33409" y="43007"/>
                        <a:pt x="33404" y="43727"/>
                      </a:cubicBezTo>
                      <a:cubicBezTo>
                        <a:pt x="30570" y="44034"/>
                        <a:pt x="29491" y="44964"/>
                        <a:pt x="28938" y="47982"/>
                      </a:cubicBezTo>
                      <a:lnTo>
                        <a:pt x="29816" y="47702"/>
                      </a:lnTo>
                      <a:cubicBezTo>
                        <a:pt x="31114" y="47307"/>
                        <a:pt x="33729" y="47430"/>
                        <a:pt x="33790" y="49334"/>
                      </a:cubicBezTo>
                      <a:cubicBezTo>
                        <a:pt x="33790" y="50264"/>
                        <a:pt x="32465" y="51088"/>
                        <a:pt x="31421" y="51036"/>
                      </a:cubicBezTo>
                      <a:cubicBezTo>
                        <a:pt x="30105" y="50843"/>
                        <a:pt x="28978" y="49993"/>
                        <a:pt x="28430" y="48781"/>
                      </a:cubicBezTo>
                      <a:lnTo>
                        <a:pt x="28219" y="48193"/>
                      </a:lnTo>
                      <a:cubicBezTo>
                        <a:pt x="29152" y="47282"/>
                        <a:pt x="29168" y="45788"/>
                        <a:pt x="28258" y="44856"/>
                      </a:cubicBezTo>
                      <a:cubicBezTo>
                        <a:pt x="27347" y="43923"/>
                        <a:pt x="25853" y="43906"/>
                        <a:pt x="24920" y="44817"/>
                      </a:cubicBezTo>
                      <a:cubicBezTo>
                        <a:pt x="23988" y="45728"/>
                        <a:pt x="23971" y="47222"/>
                        <a:pt x="24882" y="48154"/>
                      </a:cubicBezTo>
                      <a:cubicBezTo>
                        <a:pt x="25126" y="48405"/>
                        <a:pt x="25425" y="48598"/>
                        <a:pt x="25754" y="48719"/>
                      </a:cubicBezTo>
                      <a:cubicBezTo>
                        <a:pt x="25511" y="50246"/>
                        <a:pt x="24359" y="51468"/>
                        <a:pt x="22850" y="51799"/>
                      </a:cubicBezTo>
                      <a:cubicBezTo>
                        <a:pt x="21972" y="51895"/>
                        <a:pt x="21806" y="51343"/>
                        <a:pt x="21683" y="50448"/>
                      </a:cubicBezTo>
                      <a:cubicBezTo>
                        <a:pt x="21498" y="48597"/>
                        <a:pt x="23595" y="48570"/>
                        <a:pt x="24736" y="48509"/>
                      </a:cubicBezTo>
                      <a:lnTo>
                        <a:pt x="24052" y="47579"/>
                      </a:lnTo>
                      <a:cubicBezTo>
                        <a:pt x="21709" y="44499"/>
                        <a:pt x="19770" y="45421"/>
                        <a:pt x="18542" y="48877"/>
                      </a:cubicBezTo>
                      <a:cubicBezTo>
                        <a:pt x="18067" y="48538"/>
                        <a:pt x="17547" y="48267"/>
                        <a:pt x="16998" y="48070"/>
                      </a:cubicBezTo>
                      <a:cubicBezTo>
                        <a:pt x="16294" y="46410"/>
                        <a:pt x="16028" y="44598"/>
                        <a:pt x="16226" y="42806"/>
                      </a:cubicBezTo>
                      <a:cubicBezTo>
                        <a:pt x="16339" y="42226"/>
                        <a:pt x="16421" y="41640"/>
                        <a:pt x="16471" y="41051"/>
                      </a:cubicBezTo>
                      <a:cubicBezTo>
                        <a:pt x="29371" y="37312"/>
                        <a:pt x="43071" y="37345"/>
                        <a:pt x="55952" y="41148"/>
                      </a:cubicBezTo>
                      <a:cubicBezTo>
                        <a:pt x="55965" y="41771"/>
                        <a:pt x="56038" y="42390"/>
                        <a:pt x="56171" y="42999"/>
                      </a:cubicBezTo>
                      <a:cubicBezTo>
                        <a:pt x="56371" y="44725"/>
                        <a:pt x="56127" y="46473"/>
                        <a:pt x="55461" y="48079"/>
                      </a:cubicBezTo>
                      <a:cubicBezTo>
                        <a:pt x="54867" y="48286"/>
                        <a:pt x="54308" y="48582"/>
                        <a:pt x="53803" y="48956"/>
                      </a:cubicBezTo>
                      <a:cubicBezTo>
                        <a:pt x="52566" y="45535"/>
                        <a:pt x="50627" y="44570"/>
                        <a:pt x="48310" y="47693"/>
                      </a:cubicBezTo>
                      <a:lnTo>
                        <a:pt x="47635" y="48570"/>
                      </a:lnTo>
                      <a:cubicBezTo>
                        <a:pt x="48802" y="48570"/>
                        <a:pt x="50872" y="48693"/>
                        <a:pt x="50688" y="50509"/>
                      </a:cubicBezTo>
                      <a:close/>
                      <a:moveTo>
                        <a:pt x="45836" y="47675"/>
                      </a:moveTo>
                      <a:cubicBezTo>
                        <a:pt x="45180" y="47780"/>
                        <a:pt x="44563" y="47331"/>
                        <a:pt x="44459" y="46675"/>
                      </a:cubicBezTo>
                      <a:cubicBezTo>
                        <a:pt x="44354" y="46019"/>
                        <a:pt x="44803" y="45402"/>
                        <a:pt x="45459" y="45298"/>
                      </a:cubicBezTo>
                      <a:cubicBezTo>
                        <a:pt x="45584" y="45280"/>
                        <a:pt x="45711" y="45280"/>
                        <a:pt x="45836" y="45298"/>
                      </a:cubicBezTo>
                      <a:cubicBezTo>
                        <a:pt x="46500" y="45298"/>
                        <a:pt x="47038" y="45836"/>
                        <a:pt x="47038" y="46500"/>
                      </a:cubicBezTo>
                      <a:cubicBezTo>
                        <a:pt x="47038" y="47164"/>
                        <a:pt x="46500" y="47702"/>
                        <a:pt x="45836" y="47702"/>
                      </a:cubicBezTo>
                      <a:close/>
                      <a:moveTo>
                        <a:pt x="27903" y="46500"/>
                      </a:moveTo>
                      <a:cubicBezTo>
                        <a:pt x="27903" y="47164"/>
                        <a:pt x="27365" y="47702"/>
                        <a:pt x="26701" y="47702"/>
                      </a:cubicBezTo>
                      <a:cubicBezTo>
                        <a:pt x="26037" y="47702"/>
                        <a:pt x="25499" y="47164"/>
                        <a:pt x="25499" y="46500"/>
                      </a:cubicBezTo>
                      <a:lnTo>
                        <a:pt x="25499" y="46500"/>
                      </a:lnTo>
                      <a:cubicBezTo>
                        <a:pt x="25499" y="45836"/>
                        <a:pt x="26037" y="45298"/>
                        <a:pt x="26701" y="45298"/>
                      </a:cubicBezTo>
                      <a:cubicBezTo>
                        <a:pt x="27365" y="45298"/>
                        <a:pt x="27903" y="45836"/>
                        <a:pt x="27903" y="46500"/>
                      </a:cubicBezTo>
                      <a:close/>
                      <a:moveTo>
                        <a:pt x="13971" y="49851"/>
                      </a:moveTo>
                      <a:cubicBezTo>
                        <a:pt x="14270" y="49438"/>
                        <a:pt x="14705" y="49143"/>
                        <a:pt x="15199" y="49018"/>
                      </a:cubicBezTo>
                      <a:cubicBezTo>
                        <a:pt x="16892" y="48614"/>
                        <a:pt x="18314" y="50123"/>
                        <a:pt x="19209" y="51299"/>
                      </a:cubicBezTo>
                      <a:cubicBezTo>
                        <a:pt x="19439" y="50110"/>
                        <a:pt x="19853" y="48964"/>
                        <a:pt x="20437" y="47904"/>
                      </a:cubicBezTo>
                      <a:cubicBezTo>
                        <a:pt x="21148" y="46737"/>
                        <a:pt x="21674" y="46552"/>
                        <a:pt x="22692" y="47596"/>
                      </a:cubicBezTo>
                      <a:cubicBezTo>
                        <a:pt x="21373" y="47962"/>
                        <a:pt x="20512" y="49227"/>
                        <a:pt x="20656" y="50588"/>
                      </a:cubicBezTo>
                      <a:cubicBezTo>
                        <a:pt x="20840" y="52132"/>
                        <a:pt x="21428" y="53141"/>
                        <a:pt x="23122" y="53018"/>
                      </a:cubicBezTo>
                      <a:cubicBezTo>
                        <a:pt x="25122" y="52808"/>
                        <a:pt x="26692" y="50834"/>
                        <a:pt x="26999" y="48860"/>
                      </a:cubicBezTo>
                      <a:lnTo>
                        <a:pt x="27315" y="48860"/>
                      </a:lnTo>
                      <a:cubicBezTo>
                        <a:pt x="27941" y="50701"/>
                        <a:pt x="29569" y="52018"/>
                        <a:pt x="31500" y="52246"/>
                      </a:cubicBezTo>
                      <a:cubicBezTo>
                        <a:pt x="35817" y="52369"/>
                        <a:pt x="36896" y="46175"/>
                        <a:pt x="30886" y="46394"/>
                      </a:cubicBezTo>
                      <a:lnTo>
                        <a:pt x="30641" y="46394"/>
                      </a:lnTo>
                      <a:cubicBezTo>
                        <a:pt x="31220" y="45541"/>
                        <a:pt x="32171" y="45013"/>
                        <a:pt x="33202" y="44973"/>
                      </a:cubicBezTo>
                      <a:lnTo>
                        <a:pt x="34589" y="44850"/>
                      </a:lnTo>
                      <a:cubicBezTo>
                        <a:pt x="34563" y="43956"/>
                        <a:pt x="34697" y="43065"/>
                        <a:pt x="34983" y="42218"/>
                      </a:cubicBezTo>
                      <a:cubicBezTo>
                        <a:pt x="35321" y="41633"/>
                        <a:pt x="35761" y="41113"/>
                        <a:pt x="36282" y="40683"/>
                      </a:cubicBezTo>
                      <a:cubicBezTo>
                        <a:pt x="36820" y="41102"/>
                        <a:pt x="37271" y="41624"/>
                        <a:pt x="37607" y="42218"/>
                      </a:cubicBezTo>
                      <a:cubicBezTo>
                        <a:pt x="37896" y="43065"/>
                        <a:pt x="38032" y="43956"/>
                        <a:pt x="38010" y="44850"/>
                      </a:cubicBezTo>
                      <a:lnTo>
                        <a:pt x="39396" y="44973"/>
                      </a:lnTo>
                      <a:cubicBezTo>
                        <a:pt x="40422" y="44978"/>
                        <a:pt x="41378" y="45490"/>
                        <a:pt x="41950" y="46342"/>
                      </a:cubicBezTo>
                      <a:lnTo>
                        <a:pt x="41739" y="46342"/>
                      </a:lnTo>
                      <a:cubicBezTo>
                        <a:pt x="35694" y="46096"/>
                        <a:pt x="36808" y="52290"/>
                        <a:pt x="41090" y="52203"/>
                      </a:cubicBezTo>
                      <a:cubicBezTo>
                        <a:pt x="43024" y="51952"/>
                        <a:pt x="44649" y="50626"/>
                        <a:pt x="45284" y="48781"/>
                      </a:cubicBezTo>
                      <a:lnTo>
                        <a:pt x="45591" y="48781"/>
                      </a:lnTo>
                      <a:cubicBezTo>
                        <a:pt x="45898" y="50755"/>
                        <a:pt x="47468" y="52755"/>
                        <a:pt x="49504" y="52940"/>
                      </a:cubicBezTo>
                      <a:cubicBezTo>
                        <a:pt x="51162" y="53062"/>
                        <a:pt x="51750" y="52018"/>
                        <a:pt x="51934" y="50474"/>
                      </a:cubicBezTo>
                      <a:cubicBezTo>
                        <a:pt x="52048" y="49138"/>
                        <a:pt x="51254" y="47891"/>
                        <a:pt x="49995" y="47430"/>
                      </a:cubicBezTo>
                      <a:cubicBezTo>
                        <a:pt x="50951" y="46500"/>
                        <a:pt x="51443" y="46658"/>
                        <a:pt x="52153" y="47798"/>
                      </a:cubicBezTo>
                      <a:cubicBezTo>
                        <a:pt x="52726" y="48861"/>
                        <a:pt x="53139" y="50002"/>
                        <a:pt x="53381" y="51185"/>
                      </a:cubicBezTo>
                      <a:cubicBezTo>
                        <a:pt x="54259" y="50044"/>
                        <a:pt x="55698" y="48553"/>
                        <a:pt x="57391" y="48939"/>
                      </a:cubicBezTo>
                      <a:cubicBezTo>
                        <a:pt x="57890" y="49054"/>
                        <a:pt x="58328" y="49351"/>
                        <a:pt x="58619" y="49772"/>
                      </a:cubicBezTo>
                      <a:cubicBezTo>
                        <a:pt x="55987" y="51369"/>
                        <a:pt x="55268" y="53405"/>
                        <a:pt x="54233" y="56089"/>
                      </a:cubicBezTo>
                      <a:cubicBezTo>
                        <a:pt x="48541" y="54717"/>
                        <a:pt x="42715" y="53981"/>
                        <a:pt x="36861" y="53896"/>
                      </a:cubicBezTo>
                      <a:lnTo>
                        <a:pt x="35720" y="53896"/>
                      </a:lnTo>
                      <a:cubicBezTo>
                        <a:pt x="29868" y="53983"/>
                        <a:pt x="24046" y="54739"/>
                        <a:pt x="18366" y="56151"/>
                      </a:cubicBezTo>
                      <a:cubicBezTo>
                        <a:pt x="17322" y="53466"/>
                        <a:pt x="16620" y="51430"/>
                        <a:pt x="13971" y="49851"/>
                      </a:cubicBezTo>
                      <a:close/>
                      <a:moveTo>
                        <a:pt x="15936" y="64336"/>
                      </a:moveTo>
                      <a:cubicBezTo>
                        <a:pt x="16398" y="63692"/>
                        <a:pt x="16905" y="63083"/>
                        <a:pt x="17454" y="62511"/>
                      </a:cubicBezTo>
                      <a:cubicBezTo>
                        <a:pt x="17099" y="62165"/>
                        <a:pt x="16768" y="61796"/>
                        <a:pt x="16462" y="61406"/>
                      </a:cubicBezTo>
                      <a:cubicBezTo>
                        <a:pt x="16277" y="61100"/>
                        <a:pt x="16183" y="60746"/>
                        <a:pt x="16191" y="60388"/>
                      </a:cubicBezTo>
                      <a:cubicBezTo>
                        <a:pt x="16191" y="60081"/>
                        <a:pt x="16191" y="59248"/>
                        <a:pt x="18340" y="59248"/>
                      </a:cubicBezTo>
                      <a:cubicBezTo>
                        <a:pt x="20490" y="59248"/>
                        <a:pt x="20656" y="59985"/>
                        <a:pt x="20621" y="60476"/>
                      </a:cubicBezTo>
                      <a:cubicBezTo>
                        <a:pt x="20482" y="61270"/>
                        <a:pt x="20069" y="61990"/>
                        <a:pt x="19454" y="62511"/>
                      </a:cubicBezTo>
                      <a:lnTo>
                        <a:pt x="20928" y="64336"/>
                      </a:lnTo>
                      <a:lnTo>
                        <a:pt x="20928" y="64643"/>
                      </a:lnTo>
                      <a:lnTo>
                        <a:pt x="15936" y="64643"/>
                      </a:lnTo>
                      <a:close/>
                      <a:moveTo>
                        <a:pt x="15059" y="135525"/>
                      </a:moveTo>
                      <a:lnTo>
                        <a:pt x="10084" y="135525"/>
                      </a:lnTo>
                      <a:lnTo>
                        <a:pt x="10084" y="135218"/>
                      </a:lnTo>
                      <a:cubicBezTo>
                        <a:pt x="10524" y="134567"/>
                        <a:pt x="11020" y="133956"/>
                        <a:pt x="11567" y="133393"/>
                      </a:cubicBezTo>
                      <a:cubicBezTo>
                        <a:pt x="11197" y="133045"/>
                        <a:pt x="10854" y="132669"/>
                        <a:pt x="10540" y="132270"/>
                      </a:cubicBezTo>
                      <a:cubicBezTo>
                        <a:pt x="10371" y="131958"/>
                        <a:pt x="10286" y="131607"/>
                        <a:pt x="10295" y="131252"/>
                      </a:cubicBezTo>
                      <a:cubicBezTo>
                        <a:pt x="10295" y="130945"/>
                        <a:pt x="10233" y="130085"/>
                        <a:pt x="12453" y="130112"/>
                      </a:cubicBezTo>
                      <a:cubicBezTo>
                        <a:pt x="14673" y="130138"/>
                        <a:pt x="14734" y="130849"/>
                        <a:pt x="14734" y="131349"/>
                      </a:cubicBezTo>
                      <a:cubicBezTo>
                        <a:pt x="14573" y="132140"/>
                        <a:pt x="14150" y="132854"/>
                        <a:pt x="13532" y="133375"/>
                      </a:cubicBezTo>
                      <a:lnTo>
                        <a:pt x="15015" y="135200"/>
                      </a:lnTo>
                      <a:close/>
                      <a:moveTo>
                        <a:pt x="17050" y="129690"/>
                      </a:moveTo>
                      <a:cubicBezTo>
                        <a:pt x="14120" y="126734"/>
                        <a:pt x="11786" y="124146"/>
                        <a:pt x="10821" y="121496"/>
                      </a:cubicBezTo>
                      <a:lnTo>
                        <a:pt x="23771" y="134437"/>
                      </a:lnTo>
                      <a:cubicBezTo>
                        <a:pt x="21313" y="133188"/>
                        <a:pt x="19050" y="131588"/>
                        <a:pt x="17050" y="129690"/>
                      </a:cubicBezTo>
                      <a:close/>
                      <a:moveTo>
                        <a:pt x="26605" y="134718"/>
                      </a:moveTo>
                      <a:lnTo>
                        <a:pt x="10330" y="118373"/>
                      </a:lnTo>
                      <a:lnTo>
                        <a:pt x="10330" y="116056"/>
                      </a:lnTo>
                      <a:lnTo>
                        <a:pt x="26543" y="132393"/>
                      </a:lnTo>
                      <a:close/>
                      <a:moveTo>
                        <a:pt x="26605" y="129813"/>
                      </a:moveTo>
                      <a:lnTo>
                        <a:pt x="10330" y="113503"/>
                      </a:lnTo>
                      <a:lnTo>
                        <a:pt x="10330" y="111266"/>
                      </a:lnTo>
                      <a:lnTo>
                        <a:pt x="26570" y="127541"/>
                      </a:lnTo>
                      <a:close/>
                      <a:moveTo>
                        <a:pt x="26605" y="124944"/>
                      </a:moveTo>
                      <a:lnTo>
                        <a:pt x="10330" y="108634"/>
                      </a:lnTo>
                      <a:lnTo>
                        <a:pt x="10330" y="106353"/>
                      </a:lnTo>
                      <a:lnTo>
                        <a:pt x="26570" y="122672"/>
                      </a:lnTo>
                      <a:close/>
                      <a:moveTo>
                        <a:pt x="26605" y="115170"/>
                      </a:moveTo>
                      <a:lnTo>
                        <a:pt x="17726" y="106256"/>
                      </a:lnTo>
                      <a:lnTo>
                        <a:pt x="17419" y="106256"/>
                      </a:lnTo>
                      <a:cubicBezTo>
                        <a:pt x="17355" y="105870"/>
                        <a:pt x="17355" y="105475"/>
                        <a:pt x="17419" y="105089"/>
                      </a:cubicBezTo>
                      <a:cubicBezTo>
                        <a:pt x="17541" y="104623"/>
                        <a:pt x="17749" y="104182"/>
                        <a:pt x="18033" y="103791"/>
                      </a:cubicBezTo>
                      <a:cubicBezTo>
                        <a:pt x="18474" y="103367"/>
                        <a:pt x="19054" y="103118"/>
                        <a:pt x="19665" y="103089"/>
                      </a:cubicBezTo>
                      <a:cubicBezTo>
                        <a:pt x="20542" y="103089"/>
                        <a:pt x="20542" y="104221"/>
                        <a:pt x="20542" y="104686"/>
                      </a:cubicBezTo>
                      <a:cubicBezTo>
                        <a:pt x="20542" y="105151"/>
                        <a:pt x="20297" y="106230"/>
                        <a:pt x="20358" y="106256"/>
                      </a:cubicBezTo>
                      <a:lnTo>
                        <a:pt x="19954" y="106256"/>
                      </a:lnTo>
                      <a:lnTo>
                        <a:pt x="26517" y="112828"/>
                      </a:lnTo>
                      <a:close/>
                      <a:moveTo>
                        <a:pt x="26605" y="106265"/>
                      </a:moveTo>
                      <a:lnTo>
                        <a:pt x="24850" y="106265"/>
                      </a:lnTo>
                      <a:lnTo>
                        <a:pt x="26543" y="107967"/>
                      </a:lnTo>
                      <a:lnTo>
                        <a:pt x="26543" y="110275"/>
                      </a:lnTo>
                      <a:lnTo>
                        <a:pt x="22543" y="106265"/>
                      </a:lnTo>
                      <a:lnTo>
                        <a:pt x="23464" y="106265"/>
                      </a:lnTo>
                      <a:lnTo>
                        <a:pt x="23464" y="105186"/>
                      </a:lnTo>
                      <a:cubicBezTo>
                        <a:pt x="23459" y="104376"/>
                        <a:pt x="23671" y="103580"/>
                        <a:pt x="24078" y="102879"/>
                      </a:cubicBezTo>
                      <a:cubicBezTo>
                        <a:pt x="24473" y="102142"/>
                        <a:pt x="24955" y="102387"/>
                        <a:pt x="24955" y="102387"/>
                      </a:cubicBezTo>
                      <a:cubicBezTo>
                        <a:pt x="25007" y="101563"/>
                        <a:pt x="24729" y="100752"/>
                        <a:pt x="24183" y="100132"/>
                      </a:cubicBezTo>
                      <a:cubicBezTo>
                        <a:pt x="23841" y="99641"/>
                        <a:pt x="23104" y="98474"/>
                        <a:pt x="19709" y="98720"/>
                      </a:cubicBezTo>
                      <a:cubicBezTo>
                        <a:pt x="16313" y="98966"/>
                        <a:pt x="16603" y="98720"/>
                        <a:pt x="15708" y="98255"/>
                      </a:cubicBezTo>
                      <a:cubicBezTo>
                        <a:pt x="15068" y="97928"/>
                        <a:pt x="14612" y="97328"/>
                        <a:pt x="14471" y="96623"/>
                      </a:cubicBezTo>
                      <a:cubicBezTo>
                        <a:pt x="14409" y="96193"/>
                        <a:pt x="14322" y="96254"/>
                        <a:pt x="14322" y="96254"/>
                      </a:cubicBezTo>
                      <a:cubicBezTo>
                        <a:pt x="14040" y="96469"/>
                        <a:pt x="13807" y="96741"/>
                        <a:pt x="13637" y="97053"/>
                      </a:cubicBezTo>
                      <a:cubicBezTo>
                        <a:pt x="13392" y="97544"/>
                        <a:pt x="13515" y="97667"/>
                        <a:pt x="13515" y="97667"/>
                      </a:cubicBezTo>
                      <a:cubicBezTo>
                        <a:pt x="13328" y="97481"/>
                        <a:pt x="13163" y="97276"/>
                        <a:pt x="13023" y="97053"/>
                      </a:cubicBezTo>
                      <a:cubicBezTo>
                        <a:pt x="12655" y="96526"/>
                        <a:pt x="12409" y="96562"/>
                        <a:pt x="12409" y="96562"/>
                      </a:cubicBezTo>
                      <a:cubicBezTo>
                        <a:pt x="12216" y="96760"/>
                        <a:pt x="12077" y="97005"/>
                        <a:pt x="12006" y="97272"/>
                      </a:cubicBezTo>
                      <a:cubicBezTo>
                        <a:pt x="11798" y="97887"/>
                        <a:pt x="11777" y="98550"/>
                        <a:pt x="11944" y="99176"/>
                      </a:cubicBezTo>
                      <a:cubicBezTo>
                        <a:pt x="12113" y="99730"/>
                        <a:pt x="12059" y="100328"/>
                        <a:pt x="11795" y="100843"/>
                      </a:cubicBezTo>
                      <a:cubicBezTo>
                        <a:pt x="11637" y="101001"/>
                        <a:pt x="11672" y="101062"/>
                        <a:pt x="11856" y="101212"/>
                      </a:cubicBezTo>
                      <a:cubicBezTo>
                        <a:pt x="12041" y="101361"/>
                        <a:pt x="12348" y="101334"/>
                        <a:pt x="13330" y="101457"/>
                      </a:cubicBezTo>
                      <a:cubicBezTo>
                        <a:pt x="14313" y="101580"/>
                        <a:pt x="14409" y="102598"/>
                        <a:pt x="14506" y="103493"/>
                      </a:cubicBezTo>
                      <a:cubicBezTo>
                        <a:pt x="14478" y="104434"/>
                        <a:pt x="14321" y="105367"/>
                        <a:pt x="14041" y="106265"/>
                      </a:cubicBezTo>
                      <a:lnTo>
                        <a:pt x="15094" y="106265"/>
                      </a:lnTo>
                      <a:lnTo>
                        <a:pt x="26552" y="117767"/>
                      </a:lnTo>
                      <a:lnTo>
                        <a:pt x="26552" y="120040"/>
                      </a:lnTo>
                      <a:lnTo>
                        <a:pt x="12813" y="106265"/>
                      </a:lnTo>
                      <a:lnTo>
                        <a:pt x="10330" y="106265"/>
                      </a:lnTo>
                      <a:lnTo>
                        <a:pt x="10330" y="66100"/>
                      </a:lnTo>
                      <a:lnTo>
                        <a:pt x="26570" y="66100"/>
                      </a:lnTo>
                      <a:lnTo>
                        <a:pt x="26570" y="106230"/>
                      </a:lnTo>
                      <a:close/>
                      <a:moveTo>
                        <a:pt x="33817" y="146623"/>
                      </a:moveTo>
                      <a:lnTo>
                        <a:pt x="28824" y="146623"/>
                      </a:lnTo>
                      <a:lnTo>
                        <a:pt x="28824" y="146255"/>
                      </a:lnTo>
                      <a:cubicBezTo>
                        <a:pt x="29282" y="145633"/>
                        <a:pt x="29787" y="145047"/>
                        <a:pt x="30333" y="144500"/>
                      </a:cubicBezTo>
                      <a:cubicBezTo>
                        <a:pt x="29967" y="144158"/>
                        <a:pt x="29626" y="143789"/>
                        <a:pt x="29316" y="143395"/>
                      </a:cubicBezTo>
                      <a:cubicBezTo>
                        <a:pt x="29153" y="143090"/>
                        <a:pt x="29068" y="142749"/>
                        <a:pt x="29070" y="142403"/>
                      </a:cubicBezTo>
                      <a:cubicBezTo>
                        <a:pt x="29070" y="142096"/>
                        <a:pt x="29009" y="141236"/>
                        <a:pt x="31228" y="141236"/>
                      </a:cubicBezTo>
                      <a:cubicBezTo>
                        <a:pt x="33448" y="141236"/>
                        <a:pt x="33509" y="141973"/>
                        <a:pt x="33509" y="142465"/>
                      </a:cubicBezTo>
                      <a:cubicBezTo>
                        <a:pt x="33366" y="143269"/>
                        <a:pt x="32951" y="143999"/>
                        <a:pt x="32334" y="144535"/>
                      </a:cubicBezTo>
                      <a:lnTo>
                        <a:pt x="33817" y="146290"/>
                      </a:lnTo>
                      <a:close/>
                      <a:moveTo>
                        <a:pt x="33817" y="97807"/>
                      </a:moveTo>
                      <a:lnTo>
                        <a:pt x="28824" y="97807"/>
                      </a:lnTo>
                      <a:lnTo>
                        <a:pt x="28824" y="97500"/>
                      </a:lnTo>
                      <a:cubicBezTo>
                        <a:pt x="29281" y="96855"/>
                        <a:pt x="29786" y="96246"/>
                        <a:pt x="30333" y="95675"/>
                      </a:cubicBezTo>
                      <a:cubicBezTo>
                        <a:pt x="29966" y="95344"/>
                        <a:pt x="29625" y="94983"/>
                        <a:pt x="29316" y="94596"/>
                      </a:cubicBezTo>
                      <a:cubicBezTo>
                        <a:pt x="29152" y="94295"/>
                        <a:pt x="29067" y="93957"/>
                        <a:pt x="29070" y="93614"/>
                      </a:cubicBezTo>
                      <a:cubicBezTo>
                        <a:pt x="29070" y="93298"/>
                        <a:pt x="29009" y="92438"/>
                        <a:pt x="31228" y="92473"/>
                      </a:cubicBezTo>
                      <a:cubicBezTo>
                        <a:pt x="33448" y="92508"/>
                        <a:pt x="33509" y="93210"/>
                        <a:pt x="33509" y="93701"/>
                      </a:cubicBezTo>
                      <a:cubicBezTo>
                        <a:pt x="33363" y="94495"/>
                        <a:pt x="32948" y="95214"/>
                        <a:pt x="32334" y="95737"/>
                      </a:cubicBezTo>
                      <a:lnTo>
                        <a:pt x="33817" y="97492"/>
                      </a:lnTo>
                      <a:close/>
                      <a:moveTo>
                        <a:pt x="33817" y="64617"/>
                      </a:moveTo>
                      <a:lnTo>
                        <a:pt x="28824" y="64617"/>
                      </a:lnTo>
                      <a:lnTo>
                        <a:pt x="28824" y="64310"/>
                      </a:lnTo>
                      <a:cubicBezTo>
                        <a:pt x="29273" y="63658"/>
                        <a:pt x="29777" y="63048"/>
                        <a:pt x="30333" y="62485"/>
                      </a:cubicBezTo>
                      <a:cubicBezTo>
                        <a:pt x="29967" y="62143"/>
                        <a:pt x="29626" y="61774"/>
                        <a:pt x="29316" y="61380"/>
                      </a:cubicBezTo>
                      <a:cubicBezTo>
                        <a:pt x="29144" y="61068"/>
                        <a:pt x="29060" y="60717"/>
                        <a:pt x="29070" y="60362"/>
                      </a:cubicBezTo>
                      <a:cubicBezTo>
                        <a:pt x="29070" y="60055"/>
                        <a:pt x="29009" y="59221"/>
                        <a:pt x="31228" y="59221"/>
                      </a:cubicBezTo>
                      <a:cubicBezTo>
                        <a:pt x="33448" y="59221"/>
                        <a:pt x="33509" y="59958"/>
                        <a:pt x="33509" y="60450"/>
                      </a:cubicBezTo>
                      <a:cubicBezTo>
                        <a:pt x="33366" y="61254"/>
                        <a:pt x="32951" y="61984"/>
                        <a:pt x="32334" y="62520"/>
                      </a:cubicBezTo>
                      <a:lnTo>
                        <a:pt x="33817" y="64275"/>
                      </a:lnTo>
                      <a:close/>
                      <a:moveTo>
                        <a:pt x="35229" y="56844"/>
                      </a:moveTo>
                      <a:lnTo>
                        <a:pt x="20840" y="56844"/>
                      </a:lnTo>
                      <a:cubicBezTo>
                        <a:pt x="25929" y="55825"/>
                        <a:pt x="31095" y="55238"/>
                        <a:pt x="36282" y="55089"/>
                      </a:cubicBezTo>
                      <a:cubicBezTo>
                        <a:pt x="41533" y="55195"/>
                        <a:pt x="46764" y="55782"/>
                        <a:pt x="51908" y="56844"/>
                      </a:cubicBezTo>
                      <a:lnTo>
                        <a:pt x="35238" y="56844"/>
                      </a:lnTo>
                      <a:close/>
                      <a:moveTo>
                        <a:pt x="66814" y="124154"/>
                      </a:moveTo>
                      <a:cubicBezTo>
                        <a:pt x="65580" y="128169"/>
                        <a:pt x="63468" y="131859"/>
                        <a:pt x="60628" y="134955"/>
                      </a:cubicBezTo>
                      <a:lnTo>
                        <a:pt x="36282" y="134955"/>
                      </a:lnTo>
                      <a:lnTo>
                        <a:pt x="36282" y="119294"/>
                      </a:lnTo>
                      <a:lnTo>
                        <a:pt x="67568" y="119294"/>
                      </a:lnTo>
                      <a:cubicBezTo>
                        <a:pt x="67501" y="120939"/>
                        <a:pt x="67253" y="122572"/>
                        <a:pt x="66831" y="124163"/>
                      </a:cubicBezTo>
                      <a:close/>
                      <a:moveTo>
                        <a:pt x="67647" y="103879"/>
                      </a:moveTo>
                      <a:lnTo>
                        <a:pt x="36247" y="103879"/>
                      </a:lnTo>
                      <a:lnTo>
                        <a:pt x="36247" y="87981"/>
                      </a:lnTo>
                      <a:lnTo>
                        <a:pt x="67682" y="87981"/>
                      </a:lnTo>
                      <a:close/>
                      <a:moveTo>
                        <a:pt x="67647" y="58879"/>
                      </a:moveTo>
                      <a:lnTo>
                        <a:pt x="67647" y="74935"/>
                      </a:lnTo>
                      <a:lnTo>
                        <a:pt x="36247" y="74935"/>
                      </a:lnTo>
                      <a:lnTo>
                        <a:pt x="36247" y="5892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</p:grpSp>
        </p:grpSp>
      </p:grp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slide" type="secHead">
  <p:cSld name="SECTION_HEADER">
    <p:spTree>
      <p:nvGrpSpPr>
        <p:cNvPr id="4649" name="Shape 46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50" name="Google Shape;4650;p26"/>
          <p:cNvSpPr txBox="1"/>
          <p:nvPr>
            <p:ph type="title"/>
          </p:nvPr>
        </p:nvSpPr>
        <p:spPr>
          <a:xfrm>
            <a:off x="576649" y="1083663"/>
            <a:ext cx="6606745" cy="2852737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400"/>
              <a:buFont typeface="Candara"/>
              <a:buNone/>
              <a:defRPr sz="44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651" name="Google Shape;4651;p26"/>
          <p:cNvSpPr txBox="1"/>
          <p:nvPr>
            <p:ph idx="1" type="body"/>
          </p:nvPr>
        </p:nvSpPr>
        <p:spPr>
          <a:xfrm>
            <a:off x="576649" y="3963388"/>
            <a:ext cx="6606745" cy="1500187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rmAutofit/>
          </a:bodyPr>
          <a:lstStyle>
            <a:lvl1pPr indent="-228600" lvl="0" marL="457200" algn="l">
              <a:lnSpc>
                <a:spcPct val="90000"/>
              </a:lnSpc>
              <a:spcBef>
                <a:spcPts val="22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indent="-228600" lvl="1" marL="9144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2000"/>
              <a:buNone/>
              <a:defRPr sz="2000">
                <a:solidFill>
                  <a:srgbClr val="8A898A"/>
                </a:solidFill>
              </a:defRPr>
            </a:lvl2pPr>
            <a:lvl3pPr indent="-228600" lvl="2" marL="1371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None/>
              <a:defRPr sz="1800">
                <a:solidFill>
                  <a:srgbClr val="8A898A"/>
                </a:solidFill>
              </a:defRPr>
            </a:lvl3pPr>
            <a:lvl4pPr indent="-228600" lvl="3" marL="18288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600"/>
              <a:buNone/>
              <a:defRPr sz="1600">
                <a:solidFill>
                  <a:srgbClr val="8A898A"/>
                </a:solidFill>
              </a:defRPr>
            </a:lvl4pPr>
            <a:lvl5pPr indent="-228600" lvl="4" marL="22860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600"/>
              <a:buNone/>
              <a:defRPr sz="1600">
                <a:solidFill>
                  <a:srgbClr val="8A898A"/>
                </a:solidFill>
              </a:defRPr>
            </a:lvl5pPr>
            <a:lvl6pPr indent="-228600" lvl="5" marL="27432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A898A"/>
              </a:buClr>
              <a:buSzPts val="1600"/>
              <a:buNone/>
              <a:defRPr sz="1600">
                <a:solidFill>
                  <a:srgbClr val="8A898A"/>
                </a:solidFill>
              </a:defRPr>
            </a:lvl6pPr>
            <a:lvl7pPr indent="-228600" lvl="6" marL="32004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A898A"/>
              </a:buClr>
              <a:buSzPts val="1600"/>
              <a:buNone/>
              <a:defRPr sz="1600">
                <a:solidFill>
                  <a:srgbClr val="8A898A"/>
                </a:solidFill>
              </a:defRPr>
            </a:lvl7pPr>
            <a:lvl8pPr indent="-228600" lvl="7" marL="3657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A898A"/>
              </a:buClr>
              <a:buSzPts val="1600"/>
              <a:buNone/>
              <a:defRPr sz="1600">
                <a:solidFill>
                  <a:srgbClr val="8A898A"/>
                </a:solidFill>
              </a:defRPr>
            </a:lvl8pPr>
            <a:lvl9pPr indent="-228600" lvl="8" marL="41148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A898A"/>
              </a:buClr>
              <a:buSzPts val="1600"/>
              <a:buNone/>
              <a:defRPr sz="1600">
                <a:solidFill>
                  <a:srgbClr val="8A898A"/>
                </a:solidFill>
              </a:defRPr>
            </a:lvl9pPr>
          </a:lstStyle>
          <a:p/>
        </p:txBody>
      </p:sp>
      <p:sp>
        <p:nvSpPr>
          <p:cNvPr id="4652" name="Google Shape;4652;p26"/>
          <p:cNvSpPr/>
          <p:nvPr/>
        </p:nvSpPr>
        <p:spPr>
          <a:xfrm>
            <a:off x="52107" y="6149141"/>
            <a:ext cx="308248" cy="308539"/>
          </a:xfrm>
          <a:custGeom>
            <a:rect b="b" l="l" r="r" t="t"/>
            <a:pathLst>
              <a:path extrusionOk="0" h="524827" w="524332">
                <a:moveTo>
                  <a:pt x="524333" y="262414"/>
                </a:moveTo>
                <a:cubicBezTo>
                  <a:pt x="524333" y="407341"/>
                  <a:pt x="406957" y="524827"/>
                  <a:pt x="262166" y="524827"/>
                </a:cubicBezTo>
                <a:cubicBezTo>
                  <a:pt x="117376" y="524827"/>
                  <a:pt x="0" y="407340"/>
                  <a:pt x="0" y="262414"/>
                </a:cubicBezTo>
                <a:cubicBezTo>
                  <a:pt x="0" y="117487"/>
                  <a:pt x="117376" y="0"/>
                  <a:pt x="262166" y="0"/>
                </a:cubicBezTo>
                <a:cubicBezTo>
                  <a:pt x="406957" y="0"/>
                  <a:pt x="524333" y="117487"/>
                  <a:pt x="524333" y="262414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4653" name="Google Shape;4653;p26"/>
          <p:cNvSpPr/>
          <p:nvPr/>
        </p:nvSpPr>
        <p:spPr>
          <a:xfrm>
            <a:off x="101150" y="2430756"/>
            <a:ext cx="133711" cy="133837"/>
          </a:xfrm>
          <a:custGeom>
            <a:rect b="b" l="l" r="r" t="t"/>
            <a:pathLst>
              <a:path extrusionOk="0" h="524827" w="524332">
                <a:moveTo>
                  <a:pt x="524333" y="262414"/>
                </a:moveTo>
                <a:cubicBezTo>
                  <a:pt x="524333" y="407341"/>
                  <a:pt x="406957" y="524827"/>
                  <a:pt x="262166" y="524827"/>
                </a:cubicBezTo>
                <a:cubicBezTo>
                  <a:pt x="117376" y="524827"/>
                  <a:pt x="0" y="407340"/>
                  <a:pt x="0" y="262414"/>
                </a:cubicBezTo>
                <a:cubicBezTo>
                  <a:pt x="0" y="117487"/>
                  <a:pt x="117376" y="0"/>
                  <a:pt x="262166" y="0"/>
                </a:cubicBezTo>
                <a:cubicBezTo>
                  <a:pt x="406957" y="0"/>
                  <a:pt x="524333" y="117487"/>
                  <a:pt x="524333" y="262414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4654" name="Google Shape;4654;p26"/>
          <p:cNvSpPr/>
          <p:nvPr/>
        </p:nvSpPr>
        <p:spPr>
          <a:xfrm>
            <a:off x="101150" y="2833435"/>
            <a:ext cx="133711" cy="133837"/>
          </a:xfrm>
          <a:custGeom>
            <a:rect b="b" l="l" r="r" t="t"/>
            <a:pathLst>
              <a:path extrusionOk="0" h="524827" w="524332">
                <a:moveTo>
                  <a:pt x="524333" y="262414"/>
                </a:moveTo>
                <a:cubicBezTo>
                  <a:pt x="524333" y="407341"/>
                  <a:pt x="406957" y="524827"/>
                  <a:pt x="262166" y="524827"/>
                </a:cubicBezTo>
                <a:cubicBezTo>
                  <a:pt x="117376" y="524827"/>
                  <a:pt x="0" y="407340"/>
                  <a:pt x="0" y="262414"/>
                </a:cubicBezTo>
                <a:cubicBezTo>
                  <a:pt x="0" y="117487"/>
                  <a:pt x="117376" y="0"/>
                  <a:pt x="262166" y="0"/>
                </a:cubicBezTo>
                <a:cubicBezTo>
                  <a:pt x="406957" y="0"/>
                  <a:pt x="524333" y="117487"/>
                  <a:pt x="524333" y="26241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4655" name="Google Shape;4655;p26"/>
          <p:cNvSpPr/>
          <p:nvPr/>
        </p:nvSpPr>
        <p:spPr>
          <a:xfrm>
            <a:off x="170185" y="3308109"/>
            <a:ext cx="133712" cy="133838"/>
          </a:xfrm>
          <a:custGeom>
            <a:rect b="b" l="l" r="r" t="t"/>
            <a:pathLst>
              <a:path extrusionOk="0" h="524827" w="524332">
                <a:moveTo>
                  <a:pt x="524333" y="262414"/>
                </a:moveTo>
                <a:cubicBezTo>
                  <a:pt x="524333" y="407341"/>
                  <a:pt x="406957" y="524827"/>
                  <a:pt x="262166" y="524827"/>
                </a:cubicBezTo>
                <a:cubicBezTo>
                  <a:pt x="117376" y="524827"/>
                  <a:pt x="0" y="407340"/>
                  <a:pt x="0" y="262414"/>
                </a:cubicBezTo>
                <a:cubicBezTo>
                  <a:pt x="0" y="117487"/>
                  <a:pt x="117376" y="0"/>
                  <a:pt x="262166" y="0"/>
                </a:cubicBezTo>
                <a:cubicBezTo>
                  <a:pt x="406957" y="0"/>
                  <a:pt x="524333" y="117487"/>
                  <a:pt x="524333" y="26241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4656" name="Google Shape;4656;p26"/>
          <p:cNvSpPr/>
          <p:nvPr/>
        </p:nvSpPr>
        <p:spPr>
          <a:xfrm>
            <a:off x="140573" y="5657186"/>
            <a:ext cx="216089" cy="216293"/>
          </a:xfrm>
          <a:custGeom>
            <a:rect b="b" l="l" r="r" t="t"/>
            <a:pathLst>
              <a:path extrusionOk="0" h="524827" w="524332">
                <a:moveTo>
                  <a:pt x="524333" y="262414"/>
                </a:moveTo>
                <a:cubicBezTo>
                  <a:pt x="524333" y="407341"/>
                  <a:pt x="406957" y="524827"/>
                  <a:pt x="262166" y="524827"/>
                </a:cubicBezTo>
                <a:cubicBezTo>
                  <a:pt x="117376" y="524827"/>
                  <a:pt x="0" y="407340"/>
                  <a:pt x="0" y="262414"/>
                </a:cubicBezTo>
                <a:cubicBezTo>
                  <a:pt x="0" y="117487"/>
                  <a:pt x="117376" y="0"/>
                  <a:pt x="262166" y="0"/>
                </a:cubicBezTo>
                <a:cubicBezTo>
                  <a:pt x="406957" y="0"/>
                  <a:pt x="524333" y="117487"/>
                  <a:pt x="524333" y="262414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4657" name="Google Shape;4657;p26"/>
          <p:cNvSpPr/>
          <p:nvPr/>
        </p:nvSpPr>
        <p:spPr>
          <a:xfrm>
            <a:off x="274277" y="4919841"/>
            <a:ext cx="98709" cy="98802"/>
          </a:xfrm>
          <a:custGeom>
            <a:rect b="b" l="l" r="r" t="t"/>
            <a:pathLst>
              <a:path extrusionOk="0" h="524827" w="524332">
                <a:moveTo>
                  <a:pt x="524333" y="262414"/>
                </a:moveTo>
                <a:cubicBezTo>
                  <a:pt x="524333" y="407341"/>
                  <a:pt x="406957" y="524827"/>
                  <a:pt x="262166" y="524827"/>
                </a:cubicBezTo>
                <a:cubicBezTo>
                  <a:pt x="117376" y="524827"/>
                  <a:pt x="0" y="407340"/>
                  <a:pt x="0" y="262414"/>
                </a:cubicBezTo>
                <a:cubicBezTo>
                  <a:pt x="0" y="117487"/>
                  <a:pt x="117376" y="0"/>
                  <a:pt x="262166" y="0"/>
                </a:cubicBezTo>
                <a:cubicBezTo>
                  <a:pt x="406957" y="0"/>
                  <a:pt x="524333" y="117487"/>
                  <a:pt x="524333" y="262414"/>
                </a:cubicBezTo>
                <a:close/>
              </a:path>
            </a:pathLst>
          </a:custGeom>
          <a:solidFill>
            <a:srgbClr val="2602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4658" name="Google Shape;4658;p26"/>
          <p:cNvSpPr/>
          <p:nvPr/>
        </p:nvSpPr>
        <p:spPr>
          <a:xfrm>
            <a:off x="77754" y="4523653"/>
            <a:ext cx="133711" cy="133837"/>
          </a:xfrm>
          <a:custGeom>
            <a:rect b="b" l="l" r="r" t="t"/>
            <a:pathLst>
              <a:path extrusionOk="0" h="524827" w="524332">
                <a:moveTo>
                  <a:pt x="524333" y="262414"/>
                </a:moveTo>
                <a:cubicBezTo>
                  <a:pt x="524333" y="407341"/>
                  <a:pt x="406957" y="524827"/>
                  <a:pt x="262166" y="524827"/>
                </a:cubicBezTo>
                <a:cubicBezTo>
                  <a:pt x="117376" y="524827"/>
                  <a:pt x="0" y="407340"/>
                  <a:pt x="0" y="262414"/>
                </a:cubicBezTo>
                <a:cubicBezTo>
                  <a:pt x="0" y="117487"/>
                  <a:pt x="117376" y="0"/>
                  <a:pt x="262166" y="0"/>
                </a:cubicBezTo>
                <a:cubicBezTo>
                  <a:pt x="406957" y="0"/>
                  <a:pt x="524333" y="117487"/>
                  <a:pt x="524333" y="262414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4659" name="Google Shape;4659;p26"/>
          <p:cNvSpPr/>
          <p:nvPr/>
        </p:nvSpPr>
        <p:spPr>
          <a:xfrm>
            <a:off x="112962" y="1912833"/>
            <a:ext cx="98709" cy="98802"/>
          </a:xfrm>
          <a:custGeom>
            <a:rect b="b" l="l" r="r" t="t"/>
            <a:pathLst>
              <a:path extrusionOk="0" h="524827" w="524332">
                <a:moveTo>
                  <a:pt x="524333" y="262414"/>
                </a:moveTo>
                <a:cubicBezTo>
                  <a:pt x="524333" y="407341"/>
                  <a:pt x="406957" y="524827"/>
                  <a:pt x="262166" y="524827"/>
                </a:cubicBezTo>
                <a:cubicBezTo>
                  <a:pt x="117376" y="524827"/>
                  <a:pt x="0" y="407340"/>
                  <a:pt x="0" y="262414"/>
                </a:cubicBezTo>
                <a:cubicBezTo>
                  <a:pt x="0" y="117487"/>
                  <a:pt x="117376" y="0"/>
                  <a:pt x="262166" y="0"/>
                </a:cubicBezTo>
                <a:cubicBezTo>
                  <a:pt x="406957" y="0"/>
                  <a:pt x="524333" y="117487"/>
                  <a:pt x="524333" y="26241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4660" name="Google Shape;4660;p26"/>
          <p:cNvSpPr/>
          <p:nvPr/>
        </p:nvSpPr>
        <p:spPr>
          <a:xfrm>
            <a:off x="77754" y="4143307"/>
            <a:ext cx="143996" cy="144132"/>
          </a:xfrm>
          <a:custGeom>
            <a:rect b="b" l="l" r="r" t="t"/>
            <a:pathLst>
              <a:path extrusionOk="0" h="144132" w="143996">
                <a:moveTo>
                  <a:pt x="143996" y="72066"/>
                </a:moveTo>
                <a:cubicBezTo>
                  <a:pt x="143996" y="111867"/>
                  <a:pt x="111762" y="144132"/>
                  <a:pt x="71998" y="144132"/>
                </a:cubicBezTo>
                <a:cubicBezTo>
                  <a:pt x="32235" y="144132"/>
                  <a:pt x="0" y="111867"/>
                  <a:pt x="0" y="72066"/>
                </a:cubicBezTo>
                <a:cubicBezTo>
                  <a:pt x="0" y="32265"/>
                  <a:pt x="32235" y="0"/>
                  <a:pt x="71998" y="0"/>
                </a:cubicBezTo>
                <a:cubicBezTo>
                  <a:pt x="111762" y="0"/>
                  <a:pt x="143996" y="32265"/>
                  <a:pt x="143996" y="7206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4661" name="Google Shape;4661;p26"/>
          <p:cNvSpPr/>
          <p:nvPr/>
        </p:nvSpPr>
        <p:spPr>
          <a:xfrm>
            <a:off x="182103" y="575143"/>
            <a:ext cx="71998" cy="72066"/>
          </a:xfrm>
          <a:custGeom>
            <a:rect b="b" l="l" r="r" t="t"/>
            <a:pathLst>
              <a:path extrusionOk="0" h="72066" w="71998">
                <a:moveTo>
                  <a:pt x="71998" y="36033"/>
                </a:moveTo>
                <a:cubicBezTo>
                  <a:pt x="71998" y="55934"/>
                  <a:pt x="55881" y="72066"/>
                  <a:pt x="35999" y="72066"/>
                </a:cubicBezTo>
                <a:cubicBezTo>
                  <a:pt x="16117" y="72066"/>
                  <a:pt x="0" y="55934"/>
                  <a:pt x="0" y="36033"/>
                </a:cubicBezTo>
                <a:cubicBezTo>
                  <a:pt x="0" y="16133"/>
                  <a:pt x="16117" y="0"/>
                  <a:pt x="35999" y="0"/>
                </a:cubicBezTo>
                <a:cubicBezTo>
                  <a:pt x="55881" y="0"/>
                  <a:pt x="71998" y="16133"/>
                  <a:pt x="71998" y="36033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4662" name="Google Shape;4662;p26"/>
          <p:cNvSpPr/>
          <p:nvPr/>
        </p:nvSpPr>
        <p:spPr>
          <a:xfrm>
            <a:off x="98187" y="5303649"/>
            <a:ext cx="216089" cy="216293"/>
          </a:xfrm>
          <a:custGeom>
            <a:rect b="b" l="l" r="r" t="t"/>
            <a:pathLst>
              <a:path extrusionOk="0" h="524827" w="524332">
                <a:moveTo>
                  <a:pt x="524333" y="262414"/>
                </a:moveTo>
                <a:cubicBezTo>
                  <a:pt x="524333" y="407341"/>
                  <a:pt x="406957" y="524827"/>
                  <a:pt x="262166" y="524827"/>
                </a:cubicBezTo>
                <a:cubicBezTo>
                  <a:pt x="117376" y="524827"/>
                  <a:pt x="0" y="407340"/>
                  <a:pt x="0" y="262414"/>
                </a:cubicBezTo>
                <a:cubicBezTo>
                  <a:pt x="0" y="117487"/>
                  <a:pt x="117376" y="0"/>
                  <a:pt x="262166" y="0"/>
                </a:cubicBezTo>
                <a:cubicBezTo>
                  <a:pt x="406957" y="0"/>
                  <a:pt x="524333" y="117487"/>
                  <a:pt x="524333" y="262414"/>
                </a:cubicBezTo>
                <a:close/>
              </a:path>
            </a:pathLst>
          </a:custGeom>
          <a:solidFill>
            <a:srgbClr val="2602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4663" name="Google Shape;4663;p26"/>
          <p:cNvSpPr/>
          <p:nvPr/>
        </p:nvSpPr>
        <p:spPr>
          <a:xfrm flipH="1" rot="10800000">
            <a:off x="118265" y="254776"/>
            <a:ext cx="52688" cy="52738"/>
          </a:xfrm>
          <a:custGeom>
            <a:rect b="b" l="l" r="r" t="t"/>
            <a:pathLst>
              <a:path extrusionOk="0" h="524827" w="524332">
                <a:moveTo>
                  <a:pt x="524333" y="262414"/>
                </a:moveTo>
                <a:cubicBezTo>
                  <a:pt x="524333" y="407341"/>
                  <a:pt x="406957" y="524827"/>
                  <a:pt x="262166" y="524827"/>
                </a:cubicBezTo>
                <a:cubicBezTo>
                  <a:pt x="117376" y="524827"/>
                  <a:pt x="0" y="407340"/>
                  <a:pt x="0" y="262414"/>
                </a:cubicBezTo>
                <a:cubicBezTo>
                  <a:pt x="0" y="117487"/>
                  <a:pt x="117376" y="0"/>
                  <a:pt x="262166" y="0"/>
                </a:cubicBezTo>
                <a:cubicBezTo>
                  <a:pt x="406957" y="0"/>
                  <a:pt x="524333" y="117487"/>
                  <a:pt x="524333" y="262414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4664" name="Google Shape;4664;p26"/>
          <p:cNvSpPr/>
          <p:nvPr/>
        </p:nvSpPr>
        <p:spPr>
          <a:xfrm>
            <a:off x="466677" y="5589116"/>
            <a:ext cx="216088" cy="216292"/>
          </a:xfrm>
          <a:custGeom>
            <a:rect b="b" l="l" r="r" t="t"/>
            <a:pathLst>
              <a:path extrusionOk="0" h="144132" w="143996">
                <a:moveTo>
                  <a:pt x="143996" y="72066"/>
                </a:moveTo>
                <a:cubicBezTo>
                  <a:pt x="143996" y="111867"/>
                  <a:pt x="111762" y="144132"/>
                  <a:pt x="71998" y="144132"/>
                </a:cubicBezTo>
                <a:cubicBezTo>
                  <a:pt x="32235" y="144132"/>
                  <a:pt x="0" y="111867"/>
                  <a:pt x="0" y="72066"/>
                </a:cubicBezTo>
                <a:cubicBezTo>
                  <a:pt x="0" y="32265"/>
                  <a:pt x="32235" y="0"/>
                  <a:pt x="71998" y="0"/>
                </a:cubicBezTo>
                <a:cubicBezTo>
                  <a:pt x="111762" y="0"/>
                  <a:pt x="143996" y="32265"/>
                  <a:pt x="143996" y="72066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4665" name="Google Shape;4665;p26"/>
          <p:cNvSpPr/>
          <p:nvPr/>
        </p:nvSpPr>
        <p:spPr>
          <a:xfrm>
            <a:off x="218102" y="1476435"/>
            <a:ext cx="71998" cy="72066"/>
          </a:xfrm>
          <a:custGeom>
            <a:rect b="b" l="l" r="r" t="t"/>
            <a:pathLst>
              <a:path extrusionOk="0" h="72066" w="71998">
                <a:moveTo>
                  <a:pt x="71998" y="36033"/>
                </a:moveTo>
                <a:cubicBezTo>
                  <a:pt x="71998" y="55934"/>
                  <a:pt x="55881" y="72066"/>
                  <a:pt x="35999" y="72066"/>
                </a:cubicBezTo>
                <a:cubicBezTo>
                  <a:pt x="16117" y="72066"/>
                  <a:pt x="0" y="55934"/>
                  <a:pt x="0" y="36033"/>
                </a:cubicBezTo>
                <a:cubicBezTo>
                  <a:pt x="0" y="16133"/>
                  <a:pt x="16117" y="0"/>
                  <a:pt x="35999" y="0"/>
                </a:cubicBezTo>
                <a:cubicBezTo>
                  <a:pt x="55881" y="0"/>
                  <a:pt x="71998" y="16133"/>
                  <a:pt x="71998" y="36033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4666" name="Google Shape;4666;p26"/>
          <p:cNvSpPr/>
          <p:nvPr/>
        </p:nvSpPr>
        <p:spPr>
          <a:xfrm>
            <a:off x="26189" y="3587767"/>
            <a:ext cx="143996" cy="144132"/>
          </a:xfrm>
          <a:custGeom>
            <a:rect b="b" l="l" r="r" t="t"/>
            <a:pathLst>
              <a:path extrusionOk="0" h="144132" w="143996">
                <a:moveTo>
                  <a:pt x="143996" y="72066"/>
                </a:moveTo>
                <a:cubicBezTo>
                  <a:pt x="143996" y="111867"/>
                  <a:pt x="111762" y="144132"/>
                  <a:pt x="71998" y="144132"/>
                </a:cubicBezTo>
                <a:cubicBezTo>
                  <a:pt x="32235" y="144132"/>
                  <a:pt x="0" y="111867"/>
                  <a:pt x="0" y="72066"/>
                </a:cubicBezTo>
                <a:cubicBezTo>
                  <a:pt x="0" y="32265"/>
                  <a:pt x="32235" y="0"/>
                  <a:pt x="71998" y="0"/>
                </a:cubicBezTo>
                <a:cubicBezTo>
                  <a:pt x="111762" y="0"/>
                  <a:pt x="143996" y="32265"/>
                  <a:pt x="143996" y="7206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4667" name="Google Shape;4667;p26"/>
          <p:cNvSpPr/>
          <p:nvPr/>
        </p:nvSpPr>
        <p:spPr>
          <a:xfrm>
            <a:off x="153468" y="873958"/>
            <a:ext cx="71998" cy="72066"/>
          </a:xfrm>
          <a:custGeom>
            <a:rect b="b" l="l" r="r" t="t"/>
            <a:pathLst>
              <a:path extrusionOk="0" h="72066" w="71998">
                <a:moveTo>
                  <a:pt x="71998" y="36033"/>
                </a:moveTo>
                <a:cubicBezTo>
                  <a:pt x="71998" y="55934"/>
                  <a:pt x="55881" y="72066"/>
                  <a:pt x="35999" y="72066"/>
                </a:cubicBezTo>
                <a:cubicBezTo>
                  <a:pt x="16117" y="72066"/>
                  <a:pt x="0" y="55934"/>
                  <a:pt x="0" y="36033"/>
                </a:cubicBezTo>
                <a:cubicBezTo>
                  <a:pt x="0" y="16133"/>
                  <a:pt x="16117" y="0"/>
                  <a:pt x="35999" y="0"/>
                </a:cubicBezTo>
                <a:cubicBezTo>
                  <a:pt x="55881" y="0"/>
                  <a:pt x="71998" y="16133"/>
                  <a:pt x="71998" y="36033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4668" name="Shape 46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669" name="Google Shape;4669;p27"/>
          <p:cNvGrpSpPr/>
          <p:nvPr/>
        </p:nvGrpSpPr>
        <p:grpSpPr>
          <a:xfrm>
            <a:off x="11702914" y="69722"/>
            <a:ext cx="408350" cy="469884"/>
            <a:chOff x="80736" y="501469"/>
            <a:chExt cx="408350" cy="469884"/>
          </a:xfrm>
        </p:grpSpPr>
        <p:sp>
          <p:nvSpPr>
            <p:cNvPr id="4670" name="Google Shape;4670;p27"/>
            <p:cNvSpPr/>
            <p:nvPr/>
          </p:nvSpPr>
          <p:spPr>
            <a:xfrm>
              <a:off x="80736" y="662814"/>
              <a:ext cx="308248" cy="308539"/>
            </a:xfrm>
            <a:custGeom>
              <a:rect b="b" l="l" r="r" t="t"/>
              <a:pathLst>
                <a:path extrusionOk="0" h="524827" w="524332">
                  <a:moveTo>
                    <a:pt x="524333" y="262414"/>
                  </a:moveTo>
                  <a:cubicBezTo>
                    <a:pt x="524333" y="407341"/>
                    <a:pt x="406957" y="524827"/>
                    <a:pt x="262166" y="524827"/>
                  </a:cubicBezTo>
                  <a:cubicBezTo>
                    <a:pt x="117376" y="524827"/>
                    <a:pt x="0" y="407340"/>
                    <a:pt x="0" y="262414"/>
                  </a:cubicBezTo>
                  <a:cubicBezTo>
                    <a:pt x="0" y="117487"/>
                    <a:pt x="117376" y="0"/>
                    <a:pt x="262166" y="0"/>
                  </a:cubicBezTo>
                  <a:cubicBezTo>
                    <a:pt x="406957" y="0"/>
                    <a:pt x="524333" y="117487"/>
                    <a:pt x="524333" y="262414"/>
                  </a:cubicBezTo>
                  <a:close/>
                </a:path>
              </a:pathLst>
            </a:custGeom>
            <a:solidFill>
              <a:srgbClr val="BCFEE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671" name="Google Shape;4671;p27"/>
            <p:cNvSpPr/>
            <p:nvPr/>
          </p:nvSpPr>
          <p:spPr>
            <a:xfrm>
              <a:off x="381041" y="501469"/>
              <a:ext cx="108045" cy="108147"/>
            </a:xfrm>
            <a:custGeom>
              <a:rect b="b" l="l" r="r" t="t"/>
              <a:pathLst>
                <a:path extrusionOk="0" h="524827" w="524332">
                  <a:moveTo>
                    <a:pt x="524333" y="262414"/>
                  </a:moveTo>
                  <a:cubicBezTo>
                    <a:pt x="524333" y="407341"/>
                    <a:pt x="406957" y="524827"/>
                    <a:pt x="262166" y="524827"/>
                  </a:cubicBezTo>
                  <a:cubicBezTo>
                    <a:pt x="117376" y="524827"/>
                    <a:pt x="0" y="407340"/>
                    <a:pt x="0" y="262414"/>
                  </a:cubicBezTo>
                  <a:cubicBezTo>
                    <a:pt x="0" y="117487"/>
                    <a:pt x="117376" y="0"/>
                    <a:pt x="262166" y="0"/>
                  </a:cubicBezTo>
                  <a:cubicBezTo>
                    <a:pt x="406957" y="0"/>
                    <a:pt x="524333" y="117487"/>
                    <a:pt x="524333" y="262414"/>
                  </a:cubicBezTo>
                  <a:close/>
                </a:path>
              </a:pathLst>
            </a:custGeom>
            <a:solidFill>
              <a:srgbClr val="BCFEE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</p:grpSp>
      <p:sp>
        <p:nvSpPr>
          <p:cNvPr id="4672" name="Google Shape;4672;p27"/>
          <p:cNvSpPr txBox="1"/>
          <p:nvPr>
            <p:ph type="title"/>
          </p:nvPr>
        </p:nvSpPr>
        <p:spPr>
          <a:xfrm>
            <a:off x="407988" y="385337"/>
            <a:ext cx="11449050" cy="1045897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Important line" type="title">
  <p:cSld name="TITLE">
    <p:spTree>
      <p:nvGrpSpPr>
        <p:cNvPr id="4673" name="Shape 46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74" name="Google Shape;4674;p28"/>
          <p:cNvSpPr txBox="1"/>
          <p:nvPr>
            <p:ph type="ctrTitle"/>
          </p:nvPr>
        </p:nvSpPr>
        <p:spPr>
          <a:xfrm>
            <a:off x="1524000" y="1122363"/>
            <a:ext cx="9144000" cy="23876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>
            <a:lvl1pPr lv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Font typeface="Candara"/>
              <a:buNone/>
              <a:defRPr sz="48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675" name="Google Shape;4675;p28"/>
          <p:cNvSpPr txBox="1"/>
          <p:nvPr>
            <p:ph idx="1" type="subTitle"/>
          </p:nvPr>
        </p:nvSpPr>
        <p:spPr>
          <a:xfrm>
            <a:off x="1524000" y="3602038"/>
            <a:ext cx="9144000" cy="1655762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rmAutofit/>
          </a:bodyPr>
          <a:lstStyle>
            <a:lvl1pPr lvl="0" algn="ctr">
              <a:lnSpc>
                <a:spcPct val="90000"/>
              </a:lnSpc>
              <a:spcBef>
                <a:spcPts val="2200"/>
              </a:spcBef>
              <a:spcAft>
                <a:spcPts val="0"/>
              </a:spcAft>
              <a:buSzPts val="2400"/>
              <a:buNone/>
              <a:defRPr sz="2400"/>
            </a:lvl1pPr>
            <a:lvl2pPr lvl="1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/>
        </p:txBody>
      </p:sp>
      <p:sp>
        <p:nvSpPr>
          <p:cNvPr id="4676" name="Google Shape;4676;p28"/>
          <p:cNvSpPr/>
          <p:nvPr/>
        </p:nvSpPr>
        <p:spPr>
          <a:xfrm rot="-5400000">
            <a:off x="11298319" y="787054"/>
            <a:ext cx="308248" cy="308539"/>
          </a:xfrm>
          <a:custGeom>
            <a:rect b="b" l="l" r="r" t="t"/>
            <a:pathLst>
              <a:path extrusionOk="0" h="524827" w="524332">
                <a:moveTo>
                  <a:pt x="524333" y="262414"/>
                </a:moveTo>
                <a:cubicBezTo>
                  <a:pt x="524333" y="407341"/>
                  <a:pt x="406957" y="524827"/>
                  <a:pt x="262166" y="524827"/>
                </a:cubicBezTo>
                <a:cubicBezTo>
                  <a:pt x="117376" y="524827"/>
                  <a:pt x="0" y="407340"/>
                  <a:pt x="0" y="262414"/>
                </a:cubicBezTo>
                <a:cubicBezTo>
                  <a:pt x="0" y="117487"/>
                  <a:pt x="117376" y="0"/>
                  <a:pt x="262166" y="0"/>
                </a:cubicBezTo>
                <a:cubicBezTo>
                  <a:pt x="406957" y="0"/>
                  <a:pt x="524333" y="117487"/>
                  <a:pt x="524333" y="262414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4677" name="Google Shape;4677;p28"/>
          <p:cNvSpPr/>
          <p:nvPr/>
        </p:nvSpPr>
        <p:spPr>
          <a:xfrm rot="-5400000">
            <a:off x="7411948" y="790755"/>
            <a:ext cx="133711" cy="133837"/>
          </a:xfrm>
          <a:custGeom>
            <a:rect b="b" l="l" r="r" t="t"/>
            <a:pathLst>
              <a:path extrusionOk="0" h="524827" w="524332">
                <a:moveTo>
                  <a:pt x="524333" y="262414"/>
                </a:moveTo>
                <a:cubicBezTo>
                  <a:pt x="524333" y="407341"/>
                  <a:pt x="406957" y="524827"/>
                  <a:pt x="262166" y="524827"/>
                </a:cubicBezTo>
                <a:cubicBezTo>
                  <a:pt x="117376" y="524827"/>
                  <a:pt x="0" y="407340"/>
                  <a:pt x="0" y="262414"/>
                </a:cubicBezTo>
                <a:cubicBezTo>
                  <a:pt x="0" y="117487"/>
                  <a:pt x="117376" y="0"/>
                  <a:pt x="262166" y="0"/>
                </a:cubicBezTo>
                <a:cubicBezTo>
                  <a:pt x="406957" y="0"/>
                  <a:pt x="524333" y="117487"/>
                  <a:pt x="524333" y="262414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4678" name="Google Shape;4678;p28"/>
          <p:cNvSpPr/>
          <p:nvPr/>
        </p:nvSpPr>
        <p:spPr>
          <a:xfrm rot="-5400000">
            <a:off x="7908470" y="945203"/>
            <a:ext cx="133711" cy="133837"/>
          </a:xfrm>
          <a:custGeom>
            <a:rect b="b" l="l" r="r" t="t"/>
            <a:pathLst>
              <a:path extrusionOk="0" h="524827" w="524332">
                <a:moveTo>
                  <a:pt x="524333" y="262414"/>
                </a:moveTo>
                <a:cubicBezTo>
                  <a:pt x="524333" y="407341"/>
                  <a:pt x="406957" y="524827"/>
                  <a:pt x="262166" y="524827"/>
                </a:cubicBezTo>
                <a:cubicBezTo>
                  <a:pt x="117376" y="524827"/>
                  <a:pt x="0" y="407340"/>
                  <a:pt x="0" y="262414"/>
                </a:cubicBezTo>
                <a:cubicBezTo>
                  <a:pt x="0" y="117487"/>
                  <a:pt x="117376" y="0"/>
                  <a:pt x="262166" y="0"/>
                </a:cubicBezTo>
                <a:cubicBezTo>
                  <a:pt x="406957" y="0"/>
                  <a:pt x="524333" y="117487"/>
                  <a:pt x="524333" y="26241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4679" name="Google Shape;4679;p28"/>
          <p:cNvSpPr/>
          <p:nvPr/>
        </p:nvSpPr>
        <p:spPr>
          <a:xfrm rot="-5400000">
            <a:off x="8371265" y="844592"/>
            <a:ext cx="133712" cy="133838"/>
          </a:xfrm>
          <a:custGeom>
            <a:rect b="b" l="l" r="r" t="t"/>
            <a:pathLst>
              <a:path extrusionOk="0" h="524827" w="524332">
                <a:moveTo>
                  <a:pt x="524333" y="262414"/>
                </a:moveTo>
                <a:cubicBezTo>
                  <a:pt x="524333" y="407341"/>
                  <a:pt x="406957" y="524827"/>
                  <a:pt x="262166" y="524827"/>
                </a:cubicBezTo>
                <a:cubicBezTo>
                  <a:pt x="117376" y="524827"/>
                  <a:pt x="0" y="407340"/>
                  <a:pt x="0" y="262414"/>
                </a:cubicBezTo>
                <a:cubicBezTo>
                  <a:pt x="0" y="117487"/>
                  <a:pt x="117376" y="0"/>
                  <a:pt x="262166" y="0"/>
                </a:cubicBezTo>
                <a:cubicBezTo>
                  <a:pt x="406957" y="0"/>
                  <a:pt x="524333" y="117487"/>
                  <a:pt x="524333" y="26241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4680" name="Google Shape;4680;p28"/>
          <p:cNvSpPr/>
          <p:nvPr/>
        </p:nvSpPr>
        <p:spPr>
          <a:xfrm rot="-5400000">
            <a:off x="10789590" y="761408"/>
            <a:ext cx="216089" cy="216293"/>
          </a:xfrm>
          <a:custGeom>
            <a:rect b="b" l="l" r="r" t="t"/>
            <a:pathLst>
              <a:path extrusionOk="0" h="524827" w="524332">
                <a:moveTo>
                  <a:pt x="524333" y="262414"/>
                </a:moveTo>
                <a:cubicBezTo>
                  <a:pt x="524333" y="407341"/>
                  <a:pt x="406957" y="524827"/>
                  <a:pt x="262166" y="524827"/>
                </a:cubicBezTo>
                <a:cubicBezTo>
                  <a:pt x="117376" y="524827"/>
                  <a:pt x="0" y="407340"/>
                  <a:pt x="0" y="262414"/>
                </a:cubicBezTo>
                <a:cubicBezTo>
                  <a:pt x="0" y="117487"/>
                  <a:pt x="117376" y="0"/>
                  <a:pt x="262166" y="0"/>
                </a:cubicBezTo>
                <a:cubicBezTo>
                  <a:pt x="406957" y="0"/>
                  <a:pt x="524333" y="117487"/>
                  <a:pt x="524333" y="262414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4681" name="Google Shape;4681;p28"/>
          <p:cNvSpPr/>
          <p:nvPr/>
        </p:nvSpPr>
        <p:spPr>
          <a:xfrm rot="-5400000">
            <a:off x="9954309" y="712108"/>
            <a:ext cx="98709" cy="98802"/>
          </a:xfrm>
          <a:custGeom>
            <a:rect b="b" l="l" r="r" t="t"/>
            <a:pathLst>
              <a:path extrusionOk="0" h="524827" w="524332">
                <a:moveTo>
                  <a:pt x="524333" y="262414"/>
                </a:moveTo>
                <a:cubicBezTo>
                  <a:pt x="524333" y="407341"/>
                  <a:pt x="406957" y="524827"/>
                  <a:pt x="262166" y="524827"/>
                </a:cubicBezTo>
                <a:cubicBezTo>
                  <a:pt x="117376" y="524827"/>
                  <a:pt x="0" y="407340"/>
                  <a:pt x="0" y="262414"/>
                </a:cubicBezTo>
                <a:cubicBezTo>
                  <a:pt x="0" y="117487"/>
                  <a:pt x="117376" y="0"/>
                  <a:pt x="262166" y="0"/>
                </a:cubicBezTo>
                <a:cubicBezTo>
                  <a:pt x="406957" y="0"/>
                  <a:pt x="524333" y="117487"/>
                  <a:pt x="524333" y="262414"/>
                </a:cubicBezTo>
                <a:close/>
              </a:path>
            </a:pathLst>
          </a:custGeom>
          <a:solidFill>
            <a:srgbClr val="2602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4682" name="Google Shape;4682;p28"/>
          <p:cNvSpPr/>
          <p:nvPr/>
        </p:nvSpPr>
        <p:spPr>
          <a:xfrm rot="-5400000">
            <a:off x="9586809" y="937024"/>
            <a:ext cx="133711" cy="133837"/>
          </a:xfrm>
          <a:custGeom>
            <a:rect b="b" l="l" r="r" t="t"/>
            <a:pathLst>
              <a:path extrusionOk="0" h="524827" w="524332">
                <a:moveTo>
                  <a:pt x="524333" y="262414"/>
                </a:moveTo>
                <a:cubicBezTo>
                  <a:pt x="524333" y="407341"/>
                  <a:pt x="406957" y="524827"/>
                  <a:pt x="262166" y="524827"/>
                </a:cubicBezTo>
                <a:cubicBezTo>
                  <a:pt x="117376" y="524827"/>
                  <a:pt x="0" y="407340"/>
                  <a:pt x="0" y="262414"/>
                </a:cubicBezTo>
                <a:cubicBezTo>
                  <a:pt x="0" y="117487"/>
                  <a:pt x="117376" y="0"/>
                  <a:pt x="262166" y="0"/>
                </a:cubicBezTo>
                <a:cubicBezTo>
                  <a:pt x="406957" y="0"/>
                  <a:pt x="524333" y="117487"/>
                  <a:pt x="524333" y="262414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4683" name="Google Shape;4683;p28"/>
          <p:cNvSpPr/>
          <p:nvPr/>
        </p:nvSpPr>
        <p:spPr>
          <a:xfrm rot="-5400000">
            <a:off x="6975973" y="936835"/>
            <a:ext cx="98709" cy="98802"/>
          </a:xfrm>
          <a:custGeom>
            <a:rect b="b" l="l" r="r" t="t"/>
            <a:pathLst>
              <a:path extrusionOk="0" h="524827" w="524332">
                <a:moveTo>
                  <a:pt x="524333" y="262414"/>
                </a:moveTo>
                <a:cubicBezTo>
                  <a:pt x="524333" y="407341"/>
                  <a:pt x="406957" y="524827"/>
                  <a:pt x="262166" y="524827"/>
                </a:cubicBezTo>
                <a:cubicBezTo>
                  <a:pt x="117376" y="524827"/>
                  <a:pt x="0" y="407340"/>
                  <a:pt x="0" y="262414"/>
                </a:cubicBezTo>
                <a:cubicBezTo>
                  <a:pt x="0" y="117487"/>
                  <a:pt x="117376" y="0"/>
                  <a:pt x="262166" y="0"/>
                </a:cubicBezTo>
                <a:cubicBezTo>
                  <a:pt x="406957" y="0"/>
                  <a:pt x="524333" y="117487"/>
                  <a:pt x="524333" y="26241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4684" name="Google Shape;4684;p28"/>
          <p:cNvSpPr/>
          <p:nvPr/>
        </p:nvSpPr>
        <p:spPr>
          <a:xfrm rot="-5400000">
            <a:off x="9172575" y="820152"/>
            <a:ext cx="143996" cy="144132"/>
          </a:xfrm>
          <a:custGeom>
            <a:rect b="b" l="l" r="r" t="t"/>
            <a:pathLst>
              <a:path extrusionOk="0" h="144132" w="143996">
                <a:moveTo>
                  <a:pt x="143996" y="72066"/>
                </a:moveTo>
                <a:cubicBezTo>
                  <a:pt x="143996" y="111867"/>
                  <a:pt x="111762" y="144132"/>
                  <a:pt x="71998" y="144132"/>
                </a:cubicBezTo>
                <a:cubicBezTo>
                  <a:pt x="32235" y="144132"/>
                  <a:pt x="0" y="111867"/>
                  <a:pt x="0" y="72066"/>
                </a:cubicBezTo>
                <a:cubicBezTo>
                  <a:pt x="0" y="32265"/>
                  <a:pt x="32235" y="0"/>
                  <a:pt x="71998" y="0"/>
                </a:cubicBezTo>
                <a:cubicBezTo>
                  <a:pt x="111762" y="0"/>
                  <a:pt x="143996" y="32265"/>
                  <a:pt x="143996" y="7206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4685" name="Google Shape;4685;p28"/>
          <p:cNvSpPr/>
          <p:nvPr/>
        </p:nvSpPr>
        <p:spPr>
          <a:xfrm rot="-5400000">
            <a:off x="5638270" y="894417"/>
            <a:ext cx="71998" cy="72066"/>
          </a:xfrm>
          <a:custGeom>
            <a:rect b="b" l="l" r="r" t="t"/>
            <a:pathLst>
              <a:path extrusionOk="0" h="72066" w="71998">
                <a:moveTo>
                  <a:pt x="71998" y="36033"/>
                </a:moveTo>
                <a:cubicBezTo>
                  <a:pt x="71998" y="55934"/>
                  <a:pt x="55881" y="72066"/>
                  <a:pt x="35999" y="72066"/>
                </a:cubicBezTo>
                <a:cubicBezTo>
                  <a:pt x="16117" y="72066"/>
                  <a:pt x="0" y="55934"/>
                  <a:pt x="0" y="36033"/>
                </a:cubicBezTo>
                <a:cubicBezTo>
                  <a:pt x="0" y="16133"/>
                  <a:pt x="16117" y="0"/>
                  <a:pt x="35999" y="0"/>
                </a:cubicBezTo>
                <a:cubicBezTo>
                  <a:pt x="55881" y="0"/>
                  <a:pt x="71998" y="16133"/>
                  <a:pt x="71998" y="36033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4686" name="Google Shape;4686;p28"/>
          <p:cNvSpPr/>
          <p:nvPr/>
        </p:nvSpPr>
        <p:spPr>
          <a:xfrm rot="-5400000">
            <a:off x="10420574" y="910335"/>
            <a:ext cx="216089" cy="216293"/>
          </a:xfrm>
          <a:custGeom>
            <a:rect b="b" l="l" r="r" t="t"/>
            <a:pathLst>
              <a:path extrusionOk="0" h="524827" w="524332">
                <a:moveTo>
                  <a:pt x="524333" y="262414"/>
                </a:moveTo>
                <a:cubicBezTo>
                  <a:pt x="524333" y="407341"/>
                  <a:pt x="406957" y="524827"/>
                  <a:pt x="262166" y="524827"/>
                </a:cubicBezTo>
                <a:cubicBezTo>
                  <a:pt x="117376" y="524827"/>
                  <a:pt x="0" y="407340"/>
                  <a:pt x="0" y="262414"/>
                </a:cubicBezTo>
                <a:cubicBezTo>
                  <a:pt x="0" y="117487"/>
                  <a:pt x="117376" y="0"/>
                  <a:pt x="262166" y="0"/>
                </a:cubicBezTo>
                <a:cubicBezTo>
                  <a:pt x="406957" y="0"/>
                  <a:pt x="524333" y="117487"/>
                  <a:pt x="524333" y="262414"/>
                </a:cubicBezTo>
                <a:close/>
              </a:path>
            </a:pathLst>
          </a:custGeom>
          <a:solidFill>
            <a:srgbClr val="2602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4687" name="Google Shape;4687;p28"/>
          <p:cNvSpPr/>
          <p:nvPr/>
        </p:nvSpPr>
        <p:spPr>
          <a:xfrm flipH="1" rot="5400000">
            <a:off x="5317894" y="977574"/>
            <a:ext cx="52688" cy="52738"/>
          </a:xfrm>
          <a:custGeom>
            <a:rect b="b" l="l" r="r" t="t"/>
            <a:pathLst>
              <a:path extrusionOk="0" h="524827" w="524332">
                <a:moveTo>
                  <a:pt x="524333" y="262414"/>
                </a:moveTo>
                <a:cubicBezTo>
                  <a:pt x="524333" y="407341"/>
                  <a:pt x="406957" y="524827"/>
                  <a:pt x="262166" y="524827"/>
                </a:cubicBezTo>
                <a:cubicBezTo>
                  <a:pt x="117376" y="524827"/>
                  <a:pt x="0" y="407340"/>
                  <a:pt x="0" y="262414"/>
                </a:cubicBezTo>
                <a:cubicBezTo>
                  <a:pt x="0" y="117487"/>
                  <a:pt x="117376" y="0"/>
                  <a:pt x="262166" y="0"/>
                </a:cubicBezTo>
                <a:cubicBezTo>
                  <a:pt x="406957" y="0"/>
                  <a:pt x="524333" y="117487"/>
                  <a:pt x="524333" y="262414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4688" name="Google Shape;4688;p28"/>
          <p:cNvSpPr/>
          <p:nvPr/>
        </p:nvSpPr>
        <p:spPr>
          <a:xfrm rot="-5400000">
            <a:off x="10917005" y="433011"/>
            <a:ext cx="216088" cy="216292"/>
          </a:xfrm>
          <a:custGeom>
            <a:rect b="b" l="l" r="r" t="t"/>
            <a:pathLst>
              <a:path extrusionOk="0" h="144132" w="143996">
                <a:moveTo>
                  <a:pt x="143996" y="72066"/>
                </a:moveTo>
                <a:cubicBezTo>
                  <a:pt x="143996" y="111867"/>
                  <a:pt x="111762" y="144132"/>
                  <a:pt x="71998" y="144132"/>
                </a:cubicBezTo>
                <a:cubicBezTo>
                  <a:pt x="32235" y="144132"/>
                  <a:pt x="0" y="111867"/>
                  <a:pt x="0" y="72066"/>
                </a:cubicBezTo>
                <a:cubicBezTo>
                  <a:pt x="0" y="32265"/>
                  <a:pt x="32235" y="0"/>
                  <a:pt x="71998" y="0"/>
                </a:cubicBezTo>
                <a:cubicBezTo>
                  <a:pt x="111762" y="0"/>
                  <a:pt x="143996" y="32265"/>
                  <a:pt x="143996" y="72066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4689" name="Google Shape;4689;p28"/>
          <p:cNvSpPr/>
          <p:nvPr/>
        </p:nvSpPr>
        <p:spPr>
          <a:xfrm rot="-5400000">
            <a:off x="6490135" y="645842"/>
            <a:ext cx="71998" cy="72066"/>
          </a:xfrm>
          <a:custGeom>
            <a:rect b="b" l="l" r="r" t="t"/>
            <a:pathLst>
              <a:path extrusionOk="0" h="72066" w="71998">
                <a:moveTo>
                  <a:pt x="71998" y="36033"/>
                </a:moveTo>
                <a:cubicBezTo>
                  <a:pt x="71998" y="55934"/>
                  <a:pt x="55881" y="72066"/>
                  <a:pt x="35999" y="72066"/>
                </a:cubicBezTo>
                <a:cubicBezTo>
                  <a:pt x="16117" y="72066"/>
                  <a:pt x="0" y="55934"/>
                  <a:pt x="0" y="36033"/>
                </a:cubicBezTo>
                <a:cubicBezTo>
                  <a:pt x="0" y="16133"/>
                  <a:pt x="16117" y="0"/>
                  <a:pt x="35999" y="0"/>
                </a:cubicBezTo>
                <a:cubicBezTo>
                  <a:pt x="55881" y="0"/>
                  <a:pt x="71998" y="16133"/>
                  <a:pt x="71998" y="36033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4690" name="Google Shape;4690;p28"/>
          <p:cNvSpPr/>
          <p:nvPr/>
        </p:nvSpPr>
        <p:spPr>
          <a:xfrm rot="-5400000">
            <a:off x="8650928" y="978299"/>
            <a:ext cx="143996" cy="144132"/>
          </a:xfrm>
          <a:custGeom>
            <a:rect b="b" l="l" r="r" t="t"/>
            <a:pathLst>
              <a:path extrusionOk="0" h="144132" w="143996">
                <a:moveTo>
                  <a:pt x="143996" y="72066"/>
                </a:moveTo>
                <a:cubicBezTo>
                  <a:pt x="143996" y="111867"/>
                  <a:pt x="111762" y="144132"/>
                  <a:pt x="71998" y="144132"/>
                </a:cubicBezTo>
                <a:cubicBezTo>
                  <a:pt x="32235" y="144132"/>
                  <a:pt x="0" y="111867"/>
                  <a:pt x="0" y="72066"/>
                </a:cubicBezTo>
                <a:cubicBezTo>
                  <a:pt x="0" y="32265"/>
                  <a:pt x="32235" y="0"/>
                  <a:pt x="71998" y="0"/>
                </a:cubicBezTo>
                <a:cubicBezTo>
                  <a:pt x="111762" y="0"/>
                  <a:pt x="143996" y="32265"/>
                  <a:pt x="143996" y="7206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4691" name="Google Shape;4691;p28"/>
          <p:cNvSpPr/>
          <p:nvPr/>
        </p:nvSpPr>
        <p:spPr>
          <a:xfrm rot="-5400000">
            <a:off x="5998910" y="833521"/>
            <a:ext cx="71998" cy="72066"/>
          </a:xfrm>
          <a:custGeom>
            <a:rect b="b" l="l" r="r" t="t"/>
            <a:pathLst>
              <a:path extrusionOk="0" h="72066" w="71998">
                <a:moveTo>
                  <a:pt x="71998" y="36033"/>
                </a:moveTo>
                <a:cubicBezTo>
                  <a:pt x="71998" y="55934"/>
                  <a:pt x="55881" y="72066"/>
                  <a:pt x="35999" y="72066"/>
                </a:cubicBezTo>
                <a:cubicBezTo>
                  <a:pt x="16117" y="72066"/>
                  <a:pt x="0" y="55934"/>
                  <a:pt x="0" y="36033"/>
                </a:cubicBezTo>
                <a:cubicBezTo>
                  <a:pt x="0" y="16133"/>
                  <a:pt x="16117" y="0"/>
                  <a:pt x="35999" y="0"/>
                </a:cubicBezTo>
                <a:cubicBezTo>
                  <a:pt x="55881" y="0"/>
                  <a:pt x="71998" y="16133"/>
                  <a:pt x="71998" y="36033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4692" name="Google Shape;4692;p28"/>
          <p:cNvSpPr/>
          <p:nvPr/>
        </p:nvSpPr>
        <p:spPr>
          <a:xfrm rot="-5400000">
            <a:off x="11606902" y="282504"/>
            <a:ext cx="399182" cy="399559"/>
          </a:xfrm>
          <a:custGeom>
            <a:rect b="b" l="l" r="r" t="t"/>
            <a:pathLst>
              <a:path extrusionOk="0" h="524827" w="524332">
                <a:moveTo>
                  <a:pt x="524333" y="262414"/>
                </a:moveTo>
                <a:cubicBezTo>
                  <a:pt x="524333" y="407341"/>
                  <a:pt x="406957" y="524827"/>
                  <a:pt x="262166" y="524827"/>
                </a:cubicBezTo>
                <a:cubicBezTo>
                  <a:pt x="117376" y="524827"/>
                  <a:pt x="0" y="407340"/>
                  <a:pt x="0" y="262414"/>
                </a:cubicBezTo>
                <a:cubicBezTo>
                  <a:pt x="0" y="117487"/>
                  <a:pt x="117376" y="0"/>
                  <a:pt x="262166" y="0"/>
                </a:cubicBezTo>
                <a:cubicBezTo>
                  <a:pt x="406957" y="0"/>
                  <a:pt x="524333" y="117487"/>
                  <a:pt x="524333" y="26241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4693" name="Google Shape;4693;p28"/>
          <p:cNvSpPr/>
          <p:nvPr/>
        </p:nvSpPr>
        <p:spPr>
          <a:xfrm rot="-5400000">
            <a:off x="7967753" y="569910"/>
            <a:ext cx="71998" cy="72066"/>
          </a:xfrm>
          <a:custGeom>
            <a:rect b="b" l="l" r="r" t="t"/>
            <a:pathLst>
              <a:path extrusionOk="0" h="72066" w="71998">
                <a:moveTo>
                  <a:pt x="71998" y="36033"/>
                </a:moveTo>
                <a:cubicBezTo>
                  <a:pt x="71998" y="55934"/>
                  <a:pt x="55881" y="72066"/>
                  <a:pt x="35999" y="72066"/>
                </a:cubicBezTo>
                <a:cubicBezTo>
                  <a:pt x="16117" y="72066"/>
                  <a:pt x="0" y="55934"/>
                  <a:pt x="0" y="36033"/>
                </a:cubicBezTo>
                <a:cubicBezTo>
                  <a:pt x="0" y="16133"/>
                  <a:pt x="16117" y="0"/>
                  <a:pt x="35999" y="0"/>
                </a:cubicBezTo>
                <a:cubicBezTo>
                  <a:pt x="55881" y="0"/>
                  <a:pt x="71998" y="16133"/>
                  <a:pt x="71998" y="36033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4694" name="Google Shape;4694;p28"/>
          <p:cNvSpPr/>
          <p:nvPr/>
        </p:nvSpPr>
        <p:spPr>
          <a:xfrm rot="-5400000">
            <a:off x="8916930" y="663757"/>
            <a:ext cx="71998" cy="72066"/>
          </a:xfrm>
          <a:custGeom>
            <a:rect b="b" l="l" r="r" t="t"/>
            <a:pathLst>
              <a:path extrusionOk="0" h="72066" w="71998">
                <a:moveTo>
                  <a:pt x="71998" y="36033"/>
                </a:moveTo>
                <a:cubicBezTo>
                  <a:pt x="71998" y="55934"/>
                  <a:pt x="55881" y="72066"/>
                  <a:pt x="35999" y="72066"/>
                </a:cubicBezTo>
                <a:cubicBezTo>
                  <a:pt x="16117" y="72066"/>
                  <a:pt x="0" y="55934"/>
                  <a:pt x="0" y="36033"/>
                </a:cubicBezTo>
                <a:cubicBezTo>
                  <a:pt x="0" y="16133"/>
                  <a:pt x="16117" y="0"/>
                  <a:pt x="35999" y="0"/>
                </a:cubicBezTo>
                <a:cubicBezTo>
                  <a:pt x="55881" y="0"/>
                  <a:pt x="71998" y="16133"/>
                  <a:pt x="71998" y="36033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4695" name="Google Shape;4695;p28"/>
          <p:cNvSpPr/>
          <p:nvPr/>
        </p:nvSpPr>
        <p:spPr>
          <a:xfrm flipH="1" rot="5400000">
            <a:off x="9494478" y="367974"/>
            <a:ext cx="52688" cy="52738"/>
          </a:xfrm>
          <a:custGeom>
            <a:rect b="b" l="l" r="r" t="t"/>
            <a:pathLst>
              <a:path extrusionOk="0" h="524827" w="524332">
                <a:moveTo>
                  <a:pt x="524333" y="262414"/>
                </a:moveTo>
                <a:cubicBezTo>
                  <a:pt x="524333" y="407341"/>
                  <a:pt x="406957" y="524827"/>
                  <a:pt x="262166" y="524827"/>
                </a:cubicBezTo>
                <a:cubicBezTo>
                  <a:pt x="117376" y="524827"/>
                  <a:pt x="0" y="407340"/>
                  <a:pt x="0" y="262414"/>
                </a:cubicBezTo>
                <a:cubicBezTo>
                  <a:pt x="0" y="117487"/>
                  <a:pt x="117376" y="0"/>
                  <a:pt x="262166" y="0"/>
                </a:cubicBezTo>
                <a:cubicBezTo>
                  <a:pt x="406957" y="0"/>
                  <a:pt x="524333" y="117487"/>
                  <a:pt x="524333" y="262414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wo column slide">
  <p:cSld name="two column slide">
    <p:spTree>
      <p:nvGrpSpPr>
        <p:cNvPr id="4696" name="Shape 46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697" name="Google Shape;4697;p29"/>
          <p:cNvGrpSpPr/>
          <p:nvPr/>
        </p:nvGrpSpPr>
        <p:grpSpPr>
          <a:xfrm>
            <a:off x="11702914" y="69722"/>
            <a:ext cx="408350" cy="469884"/>
            <a:chOff x="80736" y="501469"/>
            <a:chExt cx="408350" cy="469884"/>
          </a:xfrm>
        </p:grpSpPr>
        <p:sp>
          <p:nvSpPr>
            <p:cNvPr id="4698" name="Google Shape;4698;p29"/>
            <p:cNvSpPr/>
            <p:nvPr/>
          </p:nvSpPr>
          <p:spPr>
            <a:xfrm>
              <a:off x="80736" y="662814"/>
              <a:ext cx="308248" cy="308539"/>
            </a:xfrm>
            <a:custGeom>
              <a:rect b="b" l="l" r="r" t="t"/>
              <a:pathLst>
                <a:path extrusionOk="0" h="524827" w="524332">
                  <a:moveTo>
                    <a:pt x="524333" y="262414"/>
                  </a:moveTo>
                  <a:cubicBezTo>
                    <a:pt x="524333" y="407341"/>
                    <a:pt x="406957" y="524827"/>
                    <a:pt x="262166" y="524827"/>
                  </a:cubicBezTo>
                  <a:cubicBezTo>
                    <a:pt x="117376" y="524827"/>
                    <a:pt x="0" y="407340"/>
                    <a:pt x="0" y="262414"/>
                  </a:cubicBezTo>
                  <a:cubicBezTo>
                    <a:pt x="0" y="117487"/>
                    <a:pt x="117376" y="0"/>
                    <a:pt x="262166" y="0"/>
                  </a:cubicBezTo>
                  <a:cubicBezTo>
                    <a:pt x="406957" y="0"/>
                    <a:pt x="524333" y="117487"/>
                    <a:pt x="524333" y="262414"/>
                  </a:cubicBezTo>
                  <a:close/>
                </a:path>
              </a:pathLst>
            </a:custGeom>
            <a:solidFill>
              <a:srgbClr val="BCFEE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699" name="Google Shape;4699;p29"/>
            <p:cNvSpPr/>
            <p:nvPr/>
          </p:nvSpPr>
          <p:spPr>
            <a:xfrm>
              <a:off x="381041" y="501469"/>
              <a:ext cx="108045" cy="108147"/>
            </a:xfrm>
            <a:custGeom>
              <a:rect b="b" l="l" r="r" t="t"/>
              <a:pathLst>
                <a:path extrusionOk="0" h="524827" w="524332">
                  <a:moveTo>
                    <a:pt x="524333" y="262414"/>
                  </a:moveTo>
                  <a:cubicBezTo>
                    <a:pt x="524333" y="407341"/>
                    <a:pt x="406957" y="524827"/>
                    <a:pt x="262166" y="524827"/>
                  </a:cubicBezTo>
                  <a:cubicBezTo>
                    <a:pt x="117376" y="524827"/>
                    <a:pt x="0" y="407340"/>
                    <a:pt x="0" y="262414"/>
                  </a:cubicBezTo>
                  <a:cubicBezTo>
                    <a:pt x="0" y="117487"/>
                    <a:pt x="117376" y="0"/>
                    <a:pt x="262166" y="0"/>
                  </a:cubicBezTo>
                  <a:cubicBezTo>
                    <a:pt x="406957" y="0"/>
                    <a:pt x="524333" y="117487"/>
                    <a:pt x="524333" y="262414"/>
                  </a:cubicBezTo>
                  <a:close/>
                </a:path>
              </a:pathLst>
            </a:custGeom>
            <a:solidFill>
              <a:srgbClr val="BCFEE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</p:grpSp>
      <p:sp>
        <p:nvSpPr>
          <p:cNvPr id="4700" name="Google Shape;4700;p29"/>
          <p:cNvSpPr txBox="1"/>
          <p:nvPr>
            <p:ph type="title"/>
          </p:nvPr>
        </p:nvSpPr>
        <p:spPr>
          <a:xfrm>
            <a:off x="407988" y="385337"/>
            <a:ext cx="11449050" cy="1045897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701" name="Google Shape;4701;p29"/>
          <p:cNvSpPr txBox="1"/>
          <p:nvPr>
            <p:ph idx="1" type="body"/>
          </p:nvPr>
        </p:nvSpPr>
        <p:spPr>
          <a:xfrm>
            <a:off x="407988" y="1445965"/>
            <a:ext cx="5506780" cy="4506153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rmAutofit/>
          </a:bodyPr>
          <a:lstStyle>
            <a:lvl1pPr indent="-342900" lvl="0" marL="457200" algn="l">
              <a:lnSpc>
                <a:spcPct val="90000"/>
              </a:lnSpc>
              <a:spcBef>
                <a:spcPts val="2200"/>
              </a:spcBef>
              <a:spcAft>
                <a:spcPts val="0"/>
              </a:spcAft>
              <a:buSzPts val="1800"/>
              <a:buChar char="•"/>
              <a:defRPr/>
            </a:lvl1pPr>
            <a:lvl2pPr indent="-342900" lvl="1" marL="9144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2pPr>
            <a:lvl3pPr indent="-342900" lvl="2" marL="1371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3pPr>
            <a:lvl4pPr indent="-342900" lvl="3" marL="18288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4pPr>
            <a:lvl5pPr indent="-342900" lvl="4" marL="22860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5pPr>
            <a:lvl6pPr indent="-342900" lvl="5" marL="27432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indent="-342900" lvl="6" marL="32004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indent="-342900" lvl="7" marL="3657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indent="-342900" lvl="8" marL="41148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/>
        </p:txBody>
      </p:sp>
      <p:sp>
        <p:nvSpPr>
          <p:cNvPr id="4702" name="Google Shape;4702;p29"/>
          <p:cNvSpPr txBox="1"/>
          <p:nvPr>
            <p:ph idx="2" type="body"/>
          </p:nvPr>
        </p:nvSpPr>
        <p:spPr>
          <a:xfrm>
            <a:off x="6277233" y="1445965"/>
            <a:ext cx="5579806" cy="4506153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rmAutofit/>
          </a:bodyPr>
          <a:lstStyle>
            <a:lvl1pPr indent="-342900" lvl="0" marL="457200" algn="l">
              <a:lnSpc>
                <a:spcPct val="90000"/>
              </a:lnSpc>
              <a:spcBef>
                <a:spcPts val="2200"/>
              </a:spcBef>
              <a:spcAft>
                <a:spcPts val="0"/>
              </a:spcAft>
              <a:buSzPts val="1800"/>
              <a:buChar char="•"/>
              <a:defRPr/>
            </a:lvl1pPr>
            <a:lvl2pPr indent="-342900" lvl="1" marL="9144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2pPr>
            <a:lvl3pPr indent="-342900" lvl="2" marL="1371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3pPr>
            <a:lvl4pPr indent="-342900" lvl="3" marL="18288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4pPr>
            <a:lvl5pPr indent="-342900" lvl="4" marL="22860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5pPr>
            <a:lvl6pPr indent="-342900" lvl="5" marL="27432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indent="-342900" lvl="6" marL="32004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indent="-342900" lvl="7" marL="3657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indent="-342900" lvl="8" marL="41148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>
  <p:cSld name="blank">
    <p:spTree>
      <p:nvGrpSpPr>
        <p:cNvPr id="4703" name="Shape 47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04" name="Google Shape;4704;p30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lt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 slide_default">
  <p:cSld name="Thanks slide_default">
    <p:spTree>
      <p:nvGrpSpPr>
        <p:cNvPr id="4705" name="Shape 47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06" name="Google Shape;4706;p31"/>
          <p:cNvSpPr/>
          <p:nvPr/>
        </p:nvSpPr>
        <p:spPr>
          <a:xfrm>
            <a:off x="10061" y="0"/>
            <a:ext cx="12192000" cy="68580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lt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4707" name="Google Shape;4707;p31"/>
          <p:cNvSpPr/>
          <p:nvPr/>
        </p:nvSpPr>
        <p:spPr>
          <a:xfrm flipH="1" rot="10800000">
            <a:off x="10061" y="0"/>
            <a:ext cx="12192000" cy="1905588"/>
          </a:xfrm>
          <a:custGeom>
            <a:rect b="b" l="l" r="r" t="t"/>
            <a:pathLst>
              <a:path extrusionOk="0" h="594" w="2926">
                <a:moveTo>
                  <a:pt x="2575" y="206"/>
                </a:moveTo>
                <a:cubicBezTo>
                  <a:pt x="2530" y="215"/>
                  <a:pt x="2484" y="223"/>
                  <a:pt x="2438" y="220"/>
                </a:cubicBezTo>
                <a:cubicBezTo>
                  <a:pt x="2320" y="215"/>
                  <a:pt x="2233" y="115"/>
                  <a:pt x="2134" y="52"/>
                </a:cubicBezTo>
                <a:cubicBezTo>
                  <a:pt x="2088" y="23"/>
                  <a:pt x="2032" y="0"/>
                  <a:pt x="1979" y="14"/>
                </a:cubicBezTo>
                <a:cubicBezTo>
                  <a:pt x="1857" y="45"/>
                  <a:pt x="1836" y="239"/>
                  <a:pt x="1714" y="271"/>
                </a:cubicBezTo>
                <a:cubicBezTo>
                  <a:pt x="1649" y="288"/>
                  <a:pt x="1564" y="257"/>
                  <a:pt x="1523" y="310"/>
                </a:cubicBezTo>
                <a:cubicBezTo>
                  <a:pt x="1501" y="338"/>
                  <a:pt x="1503" y="379"/>
                  <a:pt x="1480" y="406"/>
                </a:cubicBezTo>
                <a:cubicBezTo>
                  <a:pt x="1450" y="441"/>
                  <a:pt x="1392" y="434"/>
                  <a:pt x="1356" y="406"/>
                </a:cubicBezTo>
                <a:cubicBezTo>
                  <a:pt x="1319" y="378"/>
                  <a:pt x="1298" y="336"/>
                  <a:pt x="1272" y="298"/>
                </a:cubicBezTo>
                <a:cubicBezTo>
                  <a:pt x="1238" y="248"/>
                  <a:pt x="1192" y="203"/>
                  <a:pt x="1135" y="183"/>
                </a:cubicBezTo>
                <a:cubicBezTo>
                  <a:pt x="1078" y="163"/>
                  <a:pt x="1008" y="170"/>
                  <a:pt x="965" y="213"/>
                </a:cubicBezTo>
                <a:cubicBezTo>
                  <a:pt x="926" y="250"/>
                  <a:pt x="914" y="306"/>
                  <a:pt x="894" y="356"/>
                </a:cubicBezTo>
                <a:cubicBezTo>
                  <a:pt x="855" y="451"/>
                  <a:pt x="768" y="539"/>
                  <a:pt x="665" y="536"/>
                </a:cubicBezTo>
                <a:cubicBezTo>
                  <a:pt x="624" y="534"/>
                  <a:pt x="586" y="519"/>
                  <a:pt x="545" y="513"/>
                </a:cubicBezTo>
                <a:cubicBezTo>
                  <a:pt x="446" y="498"/>
                  <a:pt x="348" y="538"/>
                  <a:pt x="250" y="559"/>
                </a:cubicBezTo>
                <a:cubicBezTo>
                  <a:pt x="166" y="578"/>
                  <a:pt x="67" y="578"/>
                  <a:pt x="0" y="527"/>
                </a:cubicBezTo>
                <a:cubicBezTo>
                  <a:pt x="0" y="594"/>
                  <a:pt x="0" y="594"/>
                  <a:pt x="0" y="594"/>
                </a:cubicBezTo>
                <a:cubicBezTo>
                  <a:pt x="2926" y="594"/>
                  <a:pt x="2926" y="594"/>
                  <a:pt x="2926" y="594"/>
                </a:cubicBezTo>
                <a:cubicBezTo>
                  <a:pt x="2926" y="387"/>
                  <a:pt x="2926" y="387"/>
                  <a:pt x="2926" y="387"/>
                </a:cubicBezTo>
                <a:cubicBezTo>
                  <a:pt x="2845" y="277"/>
                  <a:pt x="2718" y="178"/>
                  <a:pt x="2575" y="206"/>
                </a:cubicBezTo>
                <a:close/>
              </a:path>
            </a:pathLst>
          </a:custGeom>
          <a:solidFill>
            <a:srgbClr val="DDFFF5"/>
          </a:solidFill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4708" name="Google Shape;4708;p31"/>
          <p:cNvSpPr/>
          <p:nvPr/>
        </p:nvSpPr>
        <p:spPr>
          <a:xfrm flipH="1">
            <a:off x="-1" y="4967446"/>
            <a:ext cx="12202061" cy="1905588"/>
          </a:xfrm>
          <a:custGeom>
            <a:rect b="b" l="l" r="r" t="t"/>
            <a:pathLst>
              <a:path extrusionOk="0" h="594" w="2926">
                <a:moveTo>
                  <a:pt x="2575" y="206"/>
                </a:moveTo>
                <a:cubicBezTo>
                  <a:pt x="2530" y="215"/>
                  <a:pt x="2484" y="223"/>
                  <a:pt x="2438" y="220"/>
                </a:cubicBezTo>
                <a:cubicBezTo>
                  <a:pt x="2320" y="215"/>
                  <a:pt x="2233" y="115"/>
                  <a:pt x="2134" y="52"/>
                </a:cubicBezTo>
                <a:cubicBezTo>
                  <a:pt x="2088" y="23"/>
                  <a:pt x="2032" y="0"/>
                  <a:pt x="1979" y="14"/>
                </a:cubicBezTo>
                <a:cubicBezTo>
                  <a:pt x="1857" y="45"/>
                  <a:pt x="1836" y="239"/>
                  <a:pt x="1714" y="271"/>
                </a:cubicBezTo>
                <a:cubicBezTo>
                  <a:pt x="1649" y="288"/>
                  <a:pt x="1564" y="257"/>
                  <a:pt x="1523" y="310"/>
                </a:cubicBezTo>
                <a:cubicBezTo>
                  <a:pt x="1501" y="338"/>
                  <a:pt x="1503" y="379"/>
                  <a:pt x="1480" y="406"/>
                </a:cubicBezTo>
                <a:cubicBezTo>
                  <a:pt x="1450" y="441"/>
                  <a:pt x="1392" y="434"/>
                  <a:pt x="1356" y="406"/>
                </a:cubicBezTo>
                <a:cubicBezTo>
                  <a:pt x="1319" y="378"/>
                  <a:pt x="1298" y="336"/>
                  <a:pt x="1272" y="298"/>
                </a:cubicBezTo>
                <a:cubicBezTo>
                  <a:pt x="1238" y="248"/>
                  <a:pt x="1192" y="203"/>
                  <a:pt x="1135" y="183"/>
                </a:cubicBezTo>
                <a:cubicBezTo>
                  <a:pt x="1078" y="163"/>
                  <a:pt x="1008" y="170"/>
                  <a:pt x="965" y="213"/>
                </a:cubicBezTo>
                <a:cubicBezTo>
                  <a:pt x="926" y="250"/>
                  <a:pt x="914" y="306"/>
                  <a:pt x="894" y="356"/>
                </a:cubicBezTo>
                <a:cubicBezTo>
                  <a:pt x="855" y="451"/>
                  <a:pt x="768" y="539"/>
                  <a:pt x="665" y="536"/>
                </a:cubicBezTo>
                <a:cubicBezTo>
                  <a:pt x="624" y="534"/>
                  <a:pt x="586" y="519"/>
                  <a:pt x="545" y="513"/>
                </a:cubicBezTo>
                <a:cubicBezTo>
                  <a:pt x="446" y="498"/>
                  <a:pt x="348" y="538"/>
                  <a:pt x="250" y="559"/>
                </a:cubicBezTo>
                <a:cubicBezTo>
                  <a:pt x="166" y="578"/>
                  <a:pt x="67" y="578"/>
                  <a:pt x="0" y="527"/>
                </a:cubicBezTo>
                <a:cubicBezTo>
                  <a:pt x="0" y="594"/>
                  <a:pt x="0" y="594"/>
                  <a:pt x="0" y="594"/>
                </a:cubicBezTo>
                <a:cubicBezTo>
                  <a:pt x="2926" y="594"/>
                  <a:pt x="2926" y="594"/>
                  <a:pt x="2926" y="594"/>
                </a:cubicBezTo>
                <a:cubicBezTo>
                  <a:pt x="2926" y="387"/>
                  <a:pt x="2926" y="387"/>
                  <a:pt x="2926" y="387"/>
                </a:cubicBezTo>
                <a:cubicBezTo>
                  <a:pt x="2845" y="277"/>
                  <a:pt x="2718" y="178"/>
                  <a:pt x="2575" y="206"/>
                </a:cubicBezTo>
                <a:close/>
              </a:path>
            </a:pathLst>
          </a:custGeom>
          <a:solidFill>
            <a:srgbClr val="9CFEE1"/>
          </a:solidFill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4709" name="Google Shape;4709;p31"/>
          <p:cNvSpPr txBox="1"/>
          <p:nvPr/>
        </p:nvSpPr>
        <p:spPr>
          <a:xfrm>
            <a:off x="3743411" y="2623109"/>
            <a:ext cx="6525749" cy="769441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1" lang="en-GB" sz="4400">
                <a:solidFill>
                  <a:schemeClr val="accent1"/>
                </a:solidFill>
                <a:latin typeface="Corbel"/>
                <a:ea typeface="Corbel"/>
                <a:cs typeface="Corbel"/>
                <a:sym typeface="Corbel"/>
              </a:rPr>
              <a:t>We’re thinking in</a:t>
            </a:r>
            <a:endParaRPr/>
          </a:p>
        </p:txBody>
      </p:sp>
      <p:sp>
        <p:nvSpPr>
          <p:cNvPr id="4710" name="Google Shape;4710;p31"/>
          <p:cNvSpPr txBox="1"/>
          <p:nvPr/>
        </p:nvSpPr>
        <p:spPr>
          <a:xfrm>
            <a:off x="7774899" y="3293265"/>
            <a:ext cx="2507530" cy="461665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i="1" lang="en-GB" sz="2400">
                <a:solidFill>
                  <a:srgbClr val="7F7F7F"/>
                </a:solidFill>
                <a:latin typeface="Corbel"/>
                <a:ea typeface="Corbel"/>
                <a:cs typeface="Corbel"/>
                <a:sym typeface="Corbel"/>
              </a:rPr>
              <a:t>Thanks | Gràcies</a:t>
            </a:r>
            <a:endParaRPr i="1" sz="2400">
              <a:solidFill>
                <a:srgbClr val="7F7F7F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grpSp>
        <p:nvGrpSpPr>
          <p:cNvPr id="4711" name="Google Shape;4711;p31"/>
          <p:cNvGrpSpPr/>
          <p:nvPr/>
        </p:nvGrpSpPr>
        <p:grpSpPr>
          <a:xfrm>
            <a:off x="10343039" y="2434020"/>
            <a:ext cx="1573205" cy="1147619"/>
            <a:chOff x="6395687" y="619004"/>
            <a:chExt cx="1262917" cy="921270"/>
          </a:xfrm>
        </p:grpSpPr>
        <p:sp>
          <p:nvSpPr>
            <p:cNvPr id="4712" name="Google Shape;4712;p31"/>
            <p:cNvSpPr/>
            <p:nvPr/>
          </p:nvSpPr>
          <p:spPr>
            <a:xfrm>
              <a:off x="7252460" y="623474"/>
              <a:ext cx="253552" cy="252582"/>
            </a:xfrm>
            <a:custGeom>
              <a:rect b="b" l="l" r="r" t="t"/>
              <a:pathLst>
                <a:path extrusionOk="0" h="252582" w="253552">
                  <a:moveTo>
                    <a:pt x="253552" y="126291"/>
                  </a:moveTo>
                  <a:cubicBezTo>
                    <a:pt x="253552" y="196040"/>
                    <a:pt x="196793" y="252583"/>
                    <a:pt x="126776" y="252583"/>
                  </a:cubicBezTo>
                  <a:cubicBezTo>
                    <a:pt x="56760" y="252583"/>
                    <a:pt x="0" y="196040"/>
                    <a:pt x="0" y="126291"/>
                  </a:cubicBezTo>
                  <a:cubicBezTo>
                    <a:pt x="0" y="56543"/>
                    <a:pt x="56760" y="0"/>
                    <a:pt x="126776" y="0"/>
                  </a:cubicBezTo>
                  <a:cubicBezTo>
                    <a:pt x="196793" y="0"/>
                    <a:pt x="253552" y="56543"/>
                    <a:pt x="253552" y="126291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713" name="Google Shape;4713;p31"/>
            <p:cNvSpPr/>
            <p:nvPr/>
          </p:nvSpPr>
          <p:spPr>
            <a:xfrm>
              <a:off x="7531828" y="619004"/>
              <a:ext cx="126776" cy="126291"/>
            </a:xfrm>
            <a:custGeom>
              <a:rect b="b" l="l" r="r" t="t"/>
              <a:pathLst>
                <a:path extrusionOk="0" h="126291" w="126776">
                  <a:moveTo>
                    <a:pt x="126776" y="63146"/>
                  </a:moveTo>
                  <a:cubicBezTo>
                    <a:pt x="126776" y="98020"/>
                    <a:pt x="98397" y="126291"/>
                    <a:pt x="63388" y="126291"/>
                  </a:cubicBezTo>
                  <a:cubicBezTo>
                    <a:pt x="28380" y="126291"/>
                    <a:pt x="0" y="98020"/>
                    <a:pt x="0" y="63146"/>
                  </a:cubicBezTo>
                  <a:cubicBezTo>
                    <a:pt x="0" y="28271"/>
                    <a:pt x="28380" y="0"/>
                    <a:pt x="63388" y="0"/>
                  </a:cubicBezTo>
                  <a:cubicBezTo>
                    <a:pt x="98396" y="0"/>
                    <a:pt x="126776" y="28271"/>
                    <a:pt x="126776" y="63146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714" name="Google Shape;4714;p31"/>
            <p:cNvSpPr/>
            <p:nvPr/>
          </p:nvSpPr>
          <p:spPr>
            <a:xfrm>
              <a:off x="6562839" y="1124208"/>
              <a:ext cx="69005" cy="52056"/>
            </a:xfrm>
            <a:custGeom>
              <a:rect b="b" l="l" r="r" t="t"/>
              <a:pathLst>
                <a:path extrusionOk="0" h="52056" w="69005">
                  <a:moveTo>
                    <a:pt x="43427" y="1"/>
                  </a:moveTo>
                  <a:cubicBezTo>
                    <a:pt x="37811" y="-23"/>
                    <a:pt x="32195" y="337"/>
                    <a:pt x="26627" y="1069"/>
                  </a:cubicBezTo>
                  <a:cubicBezTo>
                    <a:pt x="21821" y="1623"/>
                    <a:pt x="17139" y="2961"/>
                    <a:pt x="12766" y="5026"/>
                  </a:cubicBezTo>
                  <a:cubicBezTo>
                    <a:pt x="9025" y="6822"/>
                    <a:pt x="5811" y="9548"/>
                    <a:pt x="3432" y="12939"/>
                  </a:cubicBezTo>
                  <a:cubicBezTo>
                    <a:pt x="1033" y="16745"/>
                    <a:pt x="-158" y="21188"/>
                    <a:pt x="17" y="25679"/>
                  </a:cubicBezTo>
                  <a:cubicBezTo>
                    <a:pt x="17" y="35621"/>
                    <a:pt x="3353" y="42482"/>
                    <a:pt x="10025" y="46253"/>
                  </a:cubicBezTo>
                  <a:cubicBezTo>
                    <a:pt x="18529" y="50482"/>
                    <a:pt x="27977" y="52456"/>
                    <a:pt x="37470" y="51989"/>
                  </a:cubicBezTo>
                  <a:cubicBezTo>
                    <a:pt x="43705" y="51989"/>
                    <a:pt x="49703" y="51989"/>
                    <a:pt x="55382" y="51554"/>
                  </a:cubicBezTo>
                  <a:cubicBezTo>
                    <a:pt x="59946" y="51396"/>
                    <a:pt x="64493" y="50977"/>
                    <a:pt x="69005" y="50288"/>
                  </a:cubicBezTo>
                  <a:lnTo>
                    <a:pt x="69005" y="2533"/>
                  </a:lnTo>
                  <a:cubicBezTo>
                    <a:pt x="66463" y="1979"/>
                    <a:pt x="62611" y="1425"/>
                    <a:pt x="57487" y="832"/>
                  </a:cubicBezTo>
                  <a:cubicBezTo>
                    <a:pt x="52820" y="302"/>
                    <a:pt x="48126" y="25"/>
                    <a:pt x="43427" y="1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715" name="Google Shape;4715;p31"/>
            <p:cNvSpPr/>
            <p:nvPr/>
          </p:nvSpPr>
          <p:spPr>
            <a:xfrm>
              <a:off x="6395687" y="626244"/>
              <a:ext cx="917539" cy="914030"/>
            </a:xfrm>
            <a:custGeom>
              <a:rect b="b" l="l" r="r" t="t"/>
              <a:pathLst>
                <a:path extrusionOk="0" h="914030" w="917539">
                  <a:moveTo>
                    <a:pt x="458809" y="0"/>
                  </a:moveTo>
                  <a:cubicBezTo>
                    <a:pt x="205439" y="-22"/>
                    <a:pt x="24" y="204573"/>
                    <a:pt x="0" y="456976"/>
                  </a:cubicBezTo>
                  <a:cubicBezTo>
                    <a:pt x="-24" y="709376"/>
                    <a:pt x="205360" y="914006"/>
                    <a:pt x="458730" y="914030"/>
                  </a:cubicBezTo>
                  <a:cubicBezTo>
                    <a:pt x="712100" y="914054"/>
                    <a:pt x="917519" y="709455"/>
                    <a:pt x="917539" y="457055"/>
                  </a:cubicBezTo>
                  <a:cubicBezTo>
                    <a:pt x="917539" y="457043"/>
                    <a:pt x="917539" y="457027"/>
                    <a:pt x="917539" y="457015"/>
                  </a:cubicBezTo>
                  <a:cubicBezTo>
                    <a:pt x="917539" y="204628"/>
                    <a:pt x="712167" y="22"/>
                    <a:pt x="458809" y="0"/>
                  </a:cubicBezTo>
                  <a:close/>
                  <a:moveTo>
                    <a:pt x="296963" y="587896"/>
                  </a:moveTo>
                  <a:cubicBezTo>
                    <a:pt x="287908" y="589874"/>
                    <a:pt x="275278" y="592209"/>
                    <a:pt x="259073" y="594899"/>
                  </a:cubicBezTo>
                  <a:cubicBezTo>
                    <a:pt x="239620" y="597799"/>
                    <a:pt x="219960" y="599125"/>
                    <a:pt x="200292" y="598856"/>
                  </a:cubicBezTo>
                  <a:cubicBezTo>
                    <a:pt x="187055" y="598927"/>
                    <a:pt x="173849" y="597597"/>
                    <a:pt x="160893" y="594899"/>
                  </a:cubicBezTo>
                  <a:cubicBezTo>
                    <a:pt x="150034" y="592719"/>
                    <a:pt x="139700" y="588458"/>
                    <a:pt x="130470" y="582357"/>
                  </a:cubicBezTo>
                  <a:cubicBezTo>
                    <a:pt x="122014" y="576675"/>
                    <a:pt x="115250" y="568830"/>
                    <a:pt x="110889" y="559647"/>
                  </a:cubicBezTo>
                  <a:cubicBezTo>
                    <a:pt x="106024" y="548865"/>
                    <a:pt x="103685" y="537118"/>
                    <a:pt x="104058" y="525304"/>
                  </a:cubicBezTo>
                  <a:cubicBezTo>
                    <a:pt x="103717" y="513771"/>
                    <a:pt x="106457" y="502357"/>
                    <a:pt x="112002" y="492228"/>
                  </a:cubicBezTo>
                  <a:cubicBezTo>
                    <a:pt x="117085" y="483357"/>
                    <a:pt x="124342" y="475911"/>
                    <a:pt x="133091" y="470586"/>
                  </a:cubicBezTo>
                  <a:cubicBezTo>
                    <a:pt x="142409" y="464936"/>
                    <a:pt x="152632" y="460920"/>
                    <a:pt x="163316" y="458716"/>
                  </a:cubicBezTo>
                  <a:cubicBezTo>
                    <a:pt x="174957" y="456469"/>
                    <a:pt x="186808" y="455448"/>
                    <a:pt x="198664" y="455670"/>
                  </a:cubicBezTo>
                  <a:cubicBezTo>
                    <a:pt x="205999" y="455634"/>
                    <a:pt x="213327" y="455975"/>
                    <a:pt x="220627" y="456699"/>
                  </a:cubicBezTo>
                  <a:cubicBezTo>
                    <a:pt x="225866" y="457233"/>
                    <a:pt x="231057" y="458159"/>
                    <a:pt x="236157" y="459468"/>
                  </a:cubicBezTo>
                  <a:lnTo>
                    <a:pt x="236157" y="453533"/>
                  </a:lnTo>
                  <a:cubicBezTo>
                    <a:pt x="236589" y="443939"/>
                    <a:pt x="233059" y="434590"/>
                    <a:pt x="226386" y="427658"/>
                  </a:cubicBezTo>
                  <a:cubicBezTo>
                    <a:pt x="219845" y="421118"/>
                    <a:pt x="208474" y="417858"/>
                    <a:pt x="192269" y="417885"/>
                  </a:cubicBezTo>
                  <a:cubicBezTo>
                    <a:pt x="181637" y="417893"/>
                    <a:pt x="171017" y="418673"/>
                    <a:pt x="160496" y="420220"/>
                  </a:cubicBezTo>
                  <a:cubicBezTo>
                    <a:pt x="151218" y="421498"/>
                    <a:pt x="142091" y="423697"/>
                    <a:pt x="133250" y="426787"/>
                  </a:cubicBezTo>
                  <a:lnTo>
                    <a:pt x="125307" y="375867"/>
                  </a:lnTo>
                  <a:cubicBezTo>
                    <a:pt x="129000" y="374760"/>
                    <a:pt x="133608" y="373533"/>
                    <a:pt x="139168" y="372267"/>
                  </a:cubicBezTo>
                  <a:cubicBezTo>
                    <a:pt x="144728" y="371001"/>
                    <a:pt x="150725" y="369893"/>
                    <a:pt x="157279" y="368904"/>
                  </a:cubicBezTo>
                  <a:cubicBezTo>
                    <a:pt x="163832" y="367915"/>
                    <a:pt x="170663" y="367084"/>
                    <a:pt x="177892" y="366332"/>
                  </a:cubicBezTo>
                  <a:cubicBezTo>
                    <a:pt x="185120" y="365580"/>
                    <a:pt x="192468" y="365303"/>
                    <a:pt x="199855" y="365303"/>
                  </a:cubicBezTo>
                  <a:cubicBezTo>
                    <a:pt x="215579" y="364883"/>
                    <a:pt x="231267" y="366981"/>
                    <a:pt x="246324" y="371515"/>
                  </a:cubicBezTo>
                  <a:cubicBezTo>
                    <a:pt x="257695" y="375045"/>
                    <a:pt x="268009" y="381325"/>
                    <a:pt x="276350" y="389794"/>
                  </a:cubicBezTo>
                  <a:cubicBezTo>
                    <a:pt x="283972" y="397925"/>
                    <a:pt x="289433" y="407828"/>
                    <a:pt x="292237" y="418597"/>
                  </a:cubicBezTo>
                  <a:cubicBezTo>
                    <a:pt x="295494" y="430926"/>
                    <a:pt x="297070" y="443634"/>
                    <a:pt x="296923" y="456382"/>
                  </a:cubicBezTo>
                  <a:close/>
                  <a:moveTo>
                    <a:pt x="495547" y="594266"/>
                  </a:moveTo>
                  <a:lnTo>
                    <a:pt x="310189" y="594266"/>
                  </a:lnTo>
                  <a:lnTo>
                    <a:pt x="310189" y="556917"/>
                  </a:lnTo>
                  <a:cubicBezTo>
                    <a:pt x="316146" y="546760"/>
                    <a:pt x="323307" y="535817"/>
                    <a:pt x="331676" y="524078"/>
                  </a:cubicBezTo>
                  <a:cubicBezTo>
                    <a:pt x="340044" y="512339"/>
                    <a:pt x="348845" y="500469"/>
                    <a:pt x="358087" y="488469"/>
                  </a:cubicBezTo>
                  <a:cubicBezTo>
                    <a:pt x="367302" y="476600"/>
                    <a:pt x="376464" y="465074"/>
                    <a:pt x="385571" y="453889"/>
                  </a:cubicBezTo>
                  <a:cubicBezTo>
                    <a:pt x="394678" y="442704"/>
                    <a:pt x="403047" y="432592"/>
                    <a:pt x="410673" y="423543"/>
                  </a:cubicBezTo>
                  <a:lnTo>
                    <a:pt x="315352" y="423543"/>
                  </a:lnTo>
                  <a:lnTo>
                    <a:pt x="315352" y="371120"/>
                  </a:lnTo>
                  <a:lnTo>
                    <a:pt x="493403" y="371120"/>
                  </a:lnTo>
                  <a:lnTo>
                    <a:pt x="493403" y="413533"/>
                  </a:lnTo>
                  <a:lnTo>
                    <a:pt x="472710" y="436441"/>
                  </a:lnTo>
                  <a:cubicBezTo>
                    <a:pt x="464052" y="446044"/>
                    <a:pt x="454786" y="456592"/>
                    <a:pt x="444908" y="468093"/>
                  </a:cubicBezTo>
                  <a:cubicBezTo>
                    <a:pt x="435031" y="479595"/>
                    <a:pt x="424998" y="491753"/>
                    <a:pt x="414803" y="504572"/>
                  </a:cubicBezTo>
                  <a:cubicBezTo>
                    <a:pt x="404715" y="517352"/>
                    <a:pt x="395540" y="529617"/>
                    <a:pt x="387279" y="541486"/>
                  </a:cubicBezTo>
                  <a:lnTo>
                    <a:pt x="495706" y="541486"/>
                  </a:lnTo>
                  <a:close/>
                  <a:moveTo>
                    <a:pt x="702075" y="586630"/>
                  </a:moveTo>
                  <a:cubicBezTo>
                    <a:pt x="688349" y="590369"/>
                    <a:pt x="674412" y="593277"/>
                    <a:pt x="660333" y="595334"/>
                  </a:cubicBezTo>
                  <a:cubicBezTo>
                    <a:pt x="642579" y="598052"/>
                    <a:pt x="624639" y="599378"/>
                    <a:pt x="606675" y="599291"/>
                  </a:cubicBezTo>
                  <a:cubicBezTo>
                    <a:pt x="590447" y="599793"/>
                    <a:pt x="574266" y="597202"/>
                    <a:pt x="559015" y="591655"/>
                  </a:cubicBezTo>
                  <a:cubicBezTo>
                    <a:pt x="547358" y="587287"/>
                    <a:pt x="537048" y="579963"/>
                    <a:pt x="529108" y="570408"/>
                  </a:cubicBezTo>
                  <a:cubicBezTo>
                    <a:pt x="521431" y="560758"/>
                    <a:pt x="516006" y="549526"/>
                    <a:pt x="513222" y="537530"/>
                  </a:cubicBezTo>
                  <a:cubicBezTo>
                    <a:pt x="510004" y="523769"/>
                    <a:pt x="508447" y="509680"/>
                    <a:pt x="508575" y="495551"/>
                  </a:cubicBezTo>
                  <a:lnTo>
                    <a:pt x="508575" y="371120"/>
                  </a:lnTo>
                  <a:lnTo>
                    <a:pt x="572122" y="371120"/>
                  </a:lnTo>
                  <a:lnTo>
                    <a:pt x="572122" y="487757"/>
                  </a:lnTo>
                  <a:cubicBezTo>
                    <a:pt x="572122" y="508121"/>
                    <a:pt x="574771" y="522839"/>
                    <a:pt x="580065" y="531912"/>
                  </a:cubicBezTo>
                  <a:cubicBezTo>
                    <a:pt x="585467" y="540972"/>
                    <a:pt x="595515" y="545482"/>
                    <a:pt x="610290" y="545482"/>
                  </a:cubicBezTo>
                  <a:cubicBezTo>
                    <a:pt x="614857" y="545482"/>
                    <a:pt x="619702" y="545482"/>
                    <a:pt x="624786" y="544849"/>
                  </a:cubicBezTo>
                  <a:cubicBezTo>
                    <a:pt x="629870" y="544216"/>
                    <a:pt x="634437" y="543939"/>
                    <a:pt x="638409" y="543346"/>
                  </a:cubicBezTo>
                  <a:lnTo>
                    <a:pt x="638409" y="371120"/>
                  </a:lnTo>
                  <a:lnTo>
                    <a:pt x="701956" y="371120"/>
                  </a:lnTo>
                  <a:close/>
                  <a:moveTo>
                    <a:pt x="759784" y="592565"/>
                  </a:moveTo>
                  <a:cubicBezTo>
                    <a:pt x="749592" y="589649"/>
                    <a:pt x="740251" y="584343"/>
                    <a:pt x="732538" y="577095"/>
                  </a:cubicBezTo>
                  <a:cubicBezTo>
                    <a:pt x="725846" y="570436"/>
                    <a:pt x="721119" y="562072"/>
                    <a:pt x="718875" y="552921"/>
                  </a:cubicBezTo>
                  <a:cubicBezTo>
                    <a:pt x="716341" y="542428"/>
                    <a:pt x="715126" y="531662"/>
                    <a:pt x="715261" y="520873"/>
                  </a:cubicBezTo>
                  <a:lnTo>
                    <a:pt x="715261" y="275214"/>
                  </a:lnTo>
                  <a:lnTo>
                    <a:pt x="778808" y="265006"/>
                  </a:lnTo>
                  <a:lnTo>
                    <a:pt x="778808" y="508133"/>
                  </a:lnTo>
                  <a:cubicBezTo>
                    <a:pt x="778769" y="513253"/>
                    <a:pt x="779193" y="518365"/>
                    <a:pt x="780079" y="523405"/>
                  </a:cubicBezTo>
                  <a:cubicBezTo>
                    <a:pt x="780782" y="527563"/>
                    <a:pt x="782470" y="531500"/>
                    <a:pt x="785004" y="534879"/>
                  </a:cubicBezTo>
                  <a:cubicBezTo>
                    <a:pt x="787768" y="538278"/>
                    <a:pt x="791367" y="540909"/>
                    <a:pt x="795450" y="542515"/>
                  </a:cubicBezTo>
                  <a:cubicBezTo>
                    <a:pt x="801288" y="544837"/>
                    <a:pt x="807476" y="546175"/>
                    <a:pt x="813759" y="546472"/>
                  </a:cubicBezTo>
                  <a:lnTo>
                    <a:pt x="804783" y="598658"/>
                  </a:lnTo>
                  <a:cubicBezTo>
                    <a:pt x="789540" y="598804"/>
                    <a:pt x="774356" y="596751"/>
                    <a:pt x="759704" y="592565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</p:grpSp>
      <p:sp>
        <p:nvSpPr>
          <p:cNvPr id="4716" name="Google Shape;4716;p31"/>
          <p:cNvSpPr txBox="1"/>
          <p:nvPr/>
        </p:nvSpPr>
        <p:spPr>
          <a:xfrm>
            <a:off x="421222" y="1100840"/>
            <a:ext cx="3019538" cy="3893374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-GB" sz="2000">
                <a:solidFill>
                  <a:srgbClr val="002060"/>
                </a:solidFill>
                <a:latin typeface="Candara"/>
                <a:ea typeface="Candara"/>
                <a:cs typeface="Candara"/>
                <a:sym typeface="Candara"/>
              </a:rPr>
              <a:t>Project Coordinators</a:t>
            </a:r>
            <a:endParaRPr/>
          </a:p>
          <a:p>
            <a:pPr indent="0" lvl="0" marL="0" marR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n-GB" sz="1600">
                <a:solidFill>
                  <a:schemeClr val="dk1"/>
                </a:solidFill>
                <a:latin typeface="Candara"/>
                <a:ea typeface="Candara"/>
                <a:cs typeface="Candara"/>
                <a:sym typeface="Candara"/>
              </a:rPr>
              <a:t>Jaume Pérez-Sánchez</a:t>
            </a:r>
            <a:endParaRPr/>
          </a:p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GB" sz="1200" u="sng">
                <a:solidFill>
                  <a:schemeClr val="dk1"/>
                </a:solidFill>
                <a:latin typeface="Candara"/>
                <a:ea typeface="Candara"/>
                <a:cs typeface="Candara"/>
                <a:sym typeface="Candara"/>
                <a:hlinkClick r:id="rId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jaime.perez.sanchez@csic.es</a:t>
            </a:r>
            <a:endParaRPr sz="1200">
              <a:solidFill>
                <a:schemeClr val="dk1"/>
              </a:solidFill>
              <a:latin typeface="Candara"/>
              <a:ea typeface="Candara"/>
              <a:cs typeface="Candara"/>
              <a:sym typeface="Candara"/>
            </a:endParaRPr>
          </a:p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GB" sz="1600">
                <a:solidFill>
                  <a:schemeClr val="dk1"/>
                </a:solidFill>
                <a:latin typeface="Candara"/>
                <a:ea typeface="Candara"/>
                <a:cs typeface="Candara"/>
                <a:sym typeface="Candara"/>
              </a:rPr>
              <a:t>Carlos Valle Pérez </a:t>
            </a:r>
            <a:endParaRPr/>
          </a:p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GB" sz="1200" u="sng">
                <a:solidFill>
                  <a:schemeClr val="dk1"/>
                </a:solidFill>
                <a:latin typeface="Candara"/>
                <a:ea typeface="Candara"/>
                <a:cs typeface="Candara"/>
                <a:sym typeface="Candara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carlos.valle@ua.es</a:t>
            </a:r>
            <a:endParaRPr sz="1200">
              <a:solidFill>
                <a:schemeClr val="dk1"/>
              </a:solidFill>
              <a:latin typeface="Candara"/>
              <a:ea typeface="Candara"/>
              <a:cs typeface="Candara"/>
              <a:sym typeface="Candara"/>
            </a:endParaRPr>
          </a:p>
          <a:p>
            <a:pPr indent="0" lvl="0" marL="0" marR="0" rtl="0" algn="l">
              <a:spcBef>
                <a:spcPts val="1200"/>
              </a:spcBef>
              <a:spcAft>
                <a:spcPts val="0"/>
              </a:spcAft>
              <a:buNone/>
            </a:pPr>
            <a:r>
              <a:rPr b="1" lang="en-GB" sz="2000">
                <a:solidFill>
                  <a:srgbClr val="002060"/>
                </a:solidFill>
                <a:latin typeface="Candara"/>
                <a:ea typeface="Candara"/>
                <a:cs typeface="Candara"/>
                <a:sym typeface="Candara"/>
              </a:rPr>
              <a:t>Project Manager</a:t>
            </a:r>
            <a:endParaRPr/>
          </a:p>
          <a:p>
            <a:pPr indent="0" lvl="0" marL="0" marR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n-GB" sz="1200">
                <a:solidFill>
                  <a:schemeClr val="dk1"/>
                </a:solidFill>
                <a:latin typeface="Candara"/>
                <a:ea typeface="Candara"/>
                <a:cs typeface="Candara"/>
                <a:sym typeface="Candara"/>
              </a:rPr>
              <a:t>……</a:t>
            </a:r>
            <a:endParaRPr/>
          </a:p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GB" sz="1200" u="sng">
                <a:solidFill>
                  <a:schemeClr val="dk1"/>
                </a:solidFill>
                <a:latin typeface="Candara"/>
                <a:ea typeface="Candara"/>
                <a:cs typeface="Candara"/>
                <a:sym typeface="Candara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email@email.com</a:t>
            </a:r>
            <a:r>
              <a:rPr lang="en-GB" sz="1200">
                <a:solidFill>
                  <a:schemeClr val="dk1"/>
                </a:solidFill>
                <a:latin typeface="Candara"/>
                <a:ea typeface="Candara"/>
                <a:cs typeface="Candara"/>
                <a:sym typeface="Candara"/>
              </a:rPr>
              <a:t>	</a:t>
            </a:r>
            <a:endParaRPr/>
          </a:p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chemeClr val="dk1"/>
              </a:solidFill>
              <a:latin typeface="Candara"/>
              <a:ea typeface="Candara"/>
              <a:cs typeface="Candara"/>
              <a:sym typeface="Candara"/>
            </a:endParaRPr>
          </a:p>
          <a:p>
            <a:pPr indent="0" lvl="0" marL="0" marR="0" rtl="0" algn="l">
              <a:spcBef>
                <a:spcPts val="1200"/>
              </a:spcBef>
              <a:spcAft>
                <a:spcPts val="0"/>
              </a:spcAft>
              <a:buNone/>
            </a:pPr>
            <a:r>
              <a:rPr b="1" lang="en-GB" sz="2000">
                <a:solidFill>
                  <a:srgbClr val="002060"/>
                </a:solidFill>
                <a:latin typeface="Candara"/>
                <a:ea typeface="Candara"/>
                <a:cs typeface="Candara"/>
                <a:sym typeface="Candara"/>
              </a:rPr>
              <a:t>Communication and Press</a:t>
            </a:r>
            <a:endParaRPr/>
          </a:p>
          <a:p>
            <a:pPr indent="0" lvl="0" marL="0" marR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n-GB" sz="1200">
                <a:solidFill>
                  <a:schemeClr val="dk1"/>
                </a:solidFill>
                <a:latin typeface="Candara"/>
                <a:ea typeface="Candara"/>
                <a:cs typeface="Candara"/>
                <a:sym typeface="Candara"/>
              </a:rPr>
              <a:t>……</a:t>
            </a:r>
            <a:endParaRPr/>
          </a:p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GB" sz="1200" u="sng">
                <a:solidFill>
                  <a:schemeClr val="dk1"/>
                </a:solidFill>
                <a:latin typeface="Candara"/>
                <a:ea typeface="Candara"/>
                <a:cs typeface="Candara"/>
                <a:sym typeface="Candara"/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email@email.com</a:t>
            </a:r>
            <a:r>
              <a:rPr lang="en-GB" sz="1200">
                <a:solidFill>
                  <a:schemeClr val="dk1"/>
                </a:solidFill>
                <a:latin typeface="Candara"/>
                <a:ea typeface="Candara"/>
                <a:cs typeface="Candara"/>
                <a:sym typeface="Candara"/>
              </a:rPr>
              <a:t>	</a:t>
            </a:r>
            <a:endParaRPr/>
          </a:p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chemeClr val="dk1"/>
              </a:solidFill>
              <a:latin typeface="Candara"/>
              <a:ea typeface="Candara"/>
              <a:cs typeface="Candara"/>
              <a:sym typeface="Candara"/>
            </a:endParaRPr>
          </a:p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chemeClr val="dk1"/>
              </a:solidFill>
              <a:latin typeface="Candara"/>
              <a:ea typeface="Candara"/>
              <a:cs typeface="Candara"/>
              <a:sym typeface="Candara"/>
            </a:endParaRPr>
          </a:p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chemeClr val="dk1"/>
              </a:solidFill>
              <a:latin typeface="Candara"/>
              <a:ea typeface="Candara"/>
              <a:cs typeface="Candara"/>
              <a:sym typeface="Candara"/>
            </a:endParaRPr>
          </a:p>
        </p:txBody>
      </p:sp>
      <p:grpSp>
        <p:nvGrpSpPr>
          <p:cNvPr id="4717" name="Google Shape;4717;p31"/>
          <p:cNvGrpSpPr/>
          <p:nvPr/>
        </p:nvGrpSpPr>
        <p:grpSpPr>
          <a:xfrm>
            <a:off x="482351" y="6200800"/>
            <a:ext cx="1031139" cy="336463"/>
            <a:chOff x="4834878" y="619004"/>
            <a:chExt cx="2823726" cy="921389"/>
          </a:xfrm>
        </p:grpSpPr>
        <p:sp>
          <p:nvSpPr>
            <p:cNvPr id="4718" name="Google Shape;4718;p31"/>
            <p:cNvSpPr/>
            <p:nvPr/>
          </p:nvSpPr>
          <p:spPr>
            <a:xfrm>
              <a:off x="7252460" y="623474"/>
              <a:ext cx="253552" cy="252582"/>
            </a:xfrm>
            <a:custGeom>
              <a:rect b="b" l="l" r="r" t="t"/>
              <a:pathLst>
                <a:path extrusionOk="0" h="252582" w="253552">
                  <a:moveTo>
                    <a:pt x="253552" y="126291"/>
                  </a:moveTo>
                  <a:cubicBezTo>
                    <a:pt x="253552" y="196040"/>
                    <a:pt x="196793" y="252583"/>
                    <a:pt x="126776" y="252583"/>
                  </a:cubicBezTo>
                  <a:cubicBezTo>
                    <a:pt x="56760" y="252583"/>
                    <a:pt x="0" y="196040"/>
                    <a:pt x="0" y="126291"/>
                  </a:cubicBezTo>
                  <a:cubicBezTo>
                    <a:pt x="0" y="56543"/>
                    <a:pt x="56760" y="0"/>
                    <a:pt x="126776" y="0"/>
                  </a:cubicBezTo>
                  <a:cubicBezTo>
                    <a:pt x="196793" y="0"/>
                    <a:pt x="253552" y="56543"/>
                    <a:pt x="253552" y="126291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719" name="Google Shape;4719;p31"/>
            <p:cNvSpPr/>
            <p:nvPr/>
          </p:nvSpPr>
          <p:spPr>
            <a:xfrm>
              <a:off x="7531828" y="619004"/>
              <a:ext cx="126776" cy="126291"/>
            </a:xfrm>
            <a:custGeom>
              <a:rect b="b" l="l" r="r" t="t"/>
              <a:pathLst>
                <a:path extrusionOk="0" h="126291" w="126776">
                  <a:moveTo>
                    <a:pt x="126776" y="63146"/>
                  </a:moveTo>
                  <a:cubicBezTo>
                    <a:pt x="126776" y="98020"/>
                    <a:pt x="98397" y="126291"/>
                    <a:pt x="63388" y="126291"/>
                  </a:cubicBezTo>
                  <a:cubicBezTo>
                    <a:pt x="28380" y="126291"/>
                    <a:pt x="0" y="98020"/>
                    <a:pt x="0" y="63146"/>
                  </a:cubicBezTo>
                  <a:cubicBezTo>
                    <a:pt x="0" y="28271"/>
                    <a:pt x="28380" y="0"/>
                    <a:pt x="63388" y="0"/>
                  </a:cubicBezTo>
                  <a:cubicBezTo>
                    <a:pt x="98396" y="0"/>
                    <a:pt x="126776" y="28271"/>
                    <a:pt x="126776" y="63146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720" name="Google Shape;4720;p31"/>
            <p:cNvSpPr/>
            <p:nvPr/>
          </p:nvSpPr>
          <p:spPr>
            <a:xfrm>
              <a:off x="4834878" y="1112577"/>
              <a:ext cx="216194" cy="427652"/>
            </a:xfrm>
            <a:custGeom>
              <a:rect b="b" l="l" r="r" t="t"/>
              <a:pathLst>
                <a:path extrusionOk="0" h="427652" w="216194">
                  <a:moveTo>
                    <a:pt x="15" y="14837"/>
                  </a:moveTo>
                  <a:lnTo>
                    <a:pt x="92317" y="0"/>
                  </a:lnTo>
                  <a:lnTo>
                    <a:pt x="92317" y="95668"/>
                  </a:lnTo>
                  <a:lnTo>
                    <a:pt x="203207" y="95668"/>
                  </a:lnTo>
                  <a:lnTo>
                    <a:pt x="203207" y="172187"/>
                  </a:lnTo>
                  <a:lnTo>
                    <a:pt x="92317" y="172187"/>
                  </a:lnTo>
                  <a:lnTo>
                    <a:pt x="92317" y="286332"/>
                  </a:lnTo>
                  <a:cubicBezTo>
                    <a:pt x="92317" y="305667"/>
                    <a:pt x="95720" y="321098"/>
                    <a:pt x="102524" y="332623"/>
                  </a:cubicBezTo>
                  <a:cubicBezTo>
                    <a:pt x="109329" y="344148"/>
                    <a:pt x="123058" y="349913"/>
                    <a:pt x="143711" y="349913"/>
                  </a:cubicBezTo>
                  <a:cubicBezTo>
                    <a:pt x="153992" y="349869"/>
                    <a:pt x="164250" y="348939"/>
                    <a:pt x="174372" y="347143"/>
                  </a:cubicBezTo>
                  <a:cubicBezTo>
                    <a:pt x="184211" y="345410"/>
                    <a:pt x="193865" y="342763"/>
                    <a:pt x="203207" y="339230"/>
                  </a:cubicBezTo>
                  <a:lnTo>
                    <a:pt x="216194" y="410803"/>
                  </a:lnTo>
                  <a:cubicBezTo>
                    <a:pt x="204115" y="415674"/>
                    <a:pt x="191689" y="419642"/>
                    <a:pt x="179019" y="422673"/>
                  </a:cubicBezTo>
                  <a:cubicBezTo>
                    <a:pt x="162548" y="426257"/>
                    <a:pt x="145714" y="427919"/>
                    <a:pt x="128857" y="427618"/>
                  </a:cubicBezTo>
                  <a:cubicBezTo>
                    <a:pt x="103676" y="427618"/>
                    <a:pt x="82825" y="424228"/>
                    <a:pt x="66303" y="417450"/>
                  </a:cubicBezTo>
                  <a:cubicBezTo>
                    <a:pt x="50868" y="411472"/>
                    <a:pt x="37204" y="401699"/>
                    <a:pt x="26586" y="389042"/>
                  </a:cubicBezTo>
                  <a:cubicBezTo>
                    <a:pt x="16295" y="376156"/>
                    <a:pt x="9181" y="361046"/>
                    <a:pt x="5814" y="344927"/>
                  </a:cubicBezTo>
                  <a:cubicBezTo>
                    <a:pt x="1752" y="326079"/>
                    <a:pt x="-193" y="306838"/>
                    <a:pt x="15" y="287558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721" name="Google Shape;4721;p31"/>
            <p:cNvSpPr/>
            <p:nvPr/>
          </p:nvSpPr>
          <p:spPr>
            <a:xfrm>
              <a:off x="5112912" y="1061380"/>
              <a:ext cx="281247" cy="478854"/>
            </a:xfrm>
            <a:custGeom>
              <a:rect b="b" l="l" r="r" t="t"/>
              <a:pathLst>
                <a:path extrusionOk="0" h="478854" w="281247">
                  <a:moveTo>
                    <a:pt x="0" y="478855"/>
                  </a:moveTo>
                  <a:lnTo>
                    <a:pt x="0" y="14797"/>
                  </a:lnTo>
                  <a:lnTo>
                    <a:pt x="92302" y="0"/>
                  </a:lnTo>
                  <a:lnTo>
                    <a:pt x="92302" y="155490"/>
                  </a:lnTo>
                  <a:cubicBezTo>
                    <a:pt x="100113" y="153037"/>
                    <a:pt x="108072" y="151083"/>
                    <a:pt x="116132" y="149635"/>
                  </a:cubicBezTo>
                  <a:cubicBezTo>
                    <a:pt x="125422" y="147823"/>
                    <a:pt x="134863" y="146893"/>
                    <a:pt x="144331" y="146865"/>
                  </a:cubicBezTo>
                  <a:cubicBezTo>
                    <a:pt x="170810" y="146865"/>
                    <a:pt x="192798" y="150466"/>
                    <a:pt x="210301" y="157666"/>
                  </a:cubicBezTo>
                  <a:cubicBezTo>
                    <a:pt x="226748" y="164056"/>
                    <a:pt x="241252" y="174577"/>
                    <a:pt x="252401" y="188211"/>
                  </a:cubicBezTo>
                  <a:cubicBezTo>
                    <a:pt x="263251" y="201991"/>
                    <a:pt x="270877" y="218007"/>
                    <a:pt x="274722" y="235095"/>
                  </a:cubicBezTo>
                  <a:cubicBezTo>
                    <a:pt x="279249" y="254937"/>
                    <a:pt x="281434" y="275242"/>
                    <a:pt x="281235" y="295590"/>
                  </a:cubicBezTo>
                  <a:lnTo>
                    <a:pt x="281235" y="478855"/>
                  </a:lnTo>
                  <a:lnTo>
                    <a:pt x="189052" y="478855"/>
                  </a:lnTo>
                  <a:lnTo>
                    <a:pt x="189052" y="306668"/>
                  </a:lnTo>
                  <a:cubicBezTo>
                    <a:pt x="189052" y="277074"/>
                    <a:pt x="185228" y="256104"/>
                    <a:pt x="177574" y="243760"/>
                  </a:cubicBezTo>
                  <a:cubicBezTo>
                    <a:pt x="169921" y="231416"/>
                    <a:pt x="155742" y="225243"/>
                    <a:pt x="135037" y="225243"/>
                  </a:cubicBezTo>
                  <a:cubicBezTo>
                    <a:pt x="127241" y="225200"/>
                    <a:pt x="119460" y="225916"/>
                    <a:pt x="111803" y="227380"/>
                  </a:cubicBezTo>
                  <a:cubicBezTo>
                    <a:pt x="104575" y="228856"/>
                    <a:pt x="98074" y="230399"/>
                    <a:pt x="92302" y="232009"/>
                  </a:cubicBezTo>
                  <a:lnTo>
                    <a:pt x="92302" y="478855"/>
                  </a:ln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722" name="Google Shape;4722;p31"/>
            <p:cNvSpPr/>
            <p:nvPr/>
          </p:nvSpPr>
          <p:spPr>
            <a:xfrm>
              <a:off x="5468576" y="1067430"/>
              <a:ext cx="110254" cy="472804"/>
            </a:xfrm>
            <a:custGeom>
              <a:rect b="b" l="l" r="r" t="t"/>
              <a:pathLst>
                <a:path extrusionOk="0" h="472804" w="110254">
                  <a:moveTo>
                    <a:pt x="110254" y="54405"/>
                  </a:moveTo>
                  <a:cubicBezTo>
                    <a:pt x="110254" y="71311"/>
                    <a:pt x="104785" y="84581"/>
                    <a:pt x="93851" y="94207"/>
                  </a:cubicBezTo>
                  <a:cubicBezTo>
                    <a:pt x="71709" y="113574"/>
                    <a:pt x="38585" y="113574"/>
                    <a:pt x="16443" y="94207"/>
                  </a:cubicBezTo>
                  <a:cubicBezTo>
                    <a:pt x="5481" y="84553"/>
                    <a:pt x="0" y="71287"/>
                    <a:pt x="0" y="54405"/>
                  </a:cubicBezTo>
                  <a:cubicBezTo>
                    <a:pt x="0" y="37522"/>
                    <a:pt x="5481" y="24217"/>
                    <a:pt x="16443" y="14484"/>
                  </a:cubicBezTo>
                  <a:cubicBezTo>
                    <a:pt x="38605" y="-4828"/>
                    <a:pt x="71689" y="-4828"/>
                    <a:pt x="93851" y="14484"/>
                  </a:cubicBezTo>
                  <a:cubicBezTo>
                    <a:pt x="104813" y="24268"/>
                    <a:pt x="110282" y="37578"/>
                    <a:pt x="110254" y="54405"/>
                  </a:cubicBezTo>
                  <a:close/>
                  <a:moveTo>
                    <a:pt x="101596" y="472804"/>
                  </a:moveTo>
                  <a:lnTo>
                    <a:pt x="9294" y="472804"/>
                  </a:lnTo>
                  <a:lnTo>
                    <a:pt x="9294" y="148372"/>
                  </a:lnTo>
                  <a:lnTo>
                    <a:pt x="101596" y="148372"/>
                  </a:ln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723" name="Google Shape;4723;p31"/>
            <p:cNvSpPr/>
            <p:nvPr/>
          </p:nvSpPr>
          <p:spPr>
            <a:xfrm>
              <a:off x="5657033" y="1208242"/>
              <a:ext cx="281249" cy="331992"/>
            </a:xfrm>
            <a:custGeom>
              <a:rect b="b" l="l" r="r" t="t"/>
              <a:pathLst>
                <a:path extrusionOk="0" h="331992" w="281249">
                  <a:moveTo>
                    <a:pt x="0" y="18519"/>
                  </a:moveTo>
                  <a:cubicBezTo>
                    <a:pt x="19966" y="13083"/>
                    <a:pt x="40245" y="8854"/>
                    <a:pt x="60727" y="5859"/>
                  </a:cubicBezTo>
                  <a:cubicBezTo>
                    <a:pt x="86547" y="1870"/>
                    <a:pt x="112641" y="-88"/>
                    <a:pt x="138771" y="3"/>
                  </a:cubicBezTo>
                  <a:cubicBezTo>
                    <a:pt x="166465" y="3"/>
                    <a:pt x="189489" y="3603"/>
                    <a:pt x="207838" y="10804"/>
                  </a:cubicBezTo>
                  <a:cubicBezTo>
                    <a:pt x="224825" y="17020"/>
                    <a:pt x="239886" y="27548"/>
                    <a:pt x="251527" y="41348"/>
                  </a:cubicBezTo>
                  <a:cubicBezTo>
                    <a:pt x="262533" y="55109"/>
                    <a:pt x="270357" y="71117"/>
                    <a:pt x="274444" y="88233"/>
                  </a:cubicBezTo>
                  <a:cubicBezTo>
                    <a:pt x="279166" y="108047"/>
                    <a:pt x="281450" y="128364"/>
                    <a:pt x="281235" y="148728"/>
                  </a:cubicBezTo>
                  <a:lnTo>
                    <a:pt x="281235" y="331993"/>
                  </a:lnTo>
                  <a:lnTo>
                    <a:pt x="188814" y="331993"/>
                  </a:lnTo>
                  <a:lnTo>
                    <a:pt x="188814" y="159806"/>
                  </a:lnTo>
                  <a:cubicBezTo>
                    <a:pt x="188814" y="130211"/>
                    <a:pt x="184842" y="109242"/>
                    <a:pt x="176899" y="96898"/>
                  </a:cubicBezTo>
                  <a:cubicBezTo>
                    <a:pt x="168956" y="84553"/>
                    <a:pt x="154379" y="78381"/>
                    <a:pt x="132932" y="78381"/>
                  </a:cubicBezTo>
                  <a:cubicBezTo>
                    <a:pt x="126300" y="78381"/>
                    <a:pt x="119309" y="78658"/>
                    <a:pt x="111882" y="79291"/>
                  </a:cubicBezTo>
                  <a:cubicBezTo>
                    <a:pt x="104455" y="79924"/>
                    <a:pt x="97823" y="80636"/>
                    <a:pt x="92024" y="81467"/>
                  </a:cubicBezTo>
                  <a:lnTo>
                    <a:pt x="92024" y="331993"/>
                  </a:lnTo>
                  <a:lnTo>
                    <a:pt x="0" y="331993"/>
                  </a:ln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724" name="Google Shape;4724;p31"/>
            <p:cNvSpPr/>
            <p:nvPr/>
          </p:nvSpPr>
          <p:spPr>
            <a:xfrm>
              <a:off x="6021753" y="1061380"/>
              <a:ext cx="309116" cy="479013"/>
            </a:xfrm>
            <a:custGeom>
              <a:rect b="b" l="l" r="r" t="t"/>
              <a:pathLst>
                <a:path extrusionOk="0" h="479013" w="309116">
                  <a:moveTo>
                    <a:pt x="92302" y="270822"/>
                  </a:moveTo>
                  <a:cubicBezTo>
                    <a:pt x="101358" y="261010"/>
                    <a:pt x="110743" y="250791"/>
                    <a:pt x="120461" y="240159"/>
                  </a:cubicBezTo>
                  <a:cubicBezTo>
                    <a:pt x="130180" y="229528"/>
                    <a:pt x="139565" y="218980"/>
                    <a:pt x="148621" y="208507"/>
                  </a:cubicBezTo>
                  <a:cubicBezTo>
                    <a:pt x="157676" y="198090"/>
                    <a:pt x="166227" y="188171"/>
                    <a:pt x="174278" y="178755"/>
                  </a:cubicBezTo>
                  <a:cubicBezTo>
                    <a:pt x="182328" y="169338"/>
                    <a:pt x="189239" y="161160"/>
                    <a:pt x="195010" y="154224"/>
                  </a:cubicBezTo>
                  <a:lnTo>
                    <a:pt x="304787" y="154224"/>
                  </a:lnTo>
                  <a:cubicBezTo>
                    <a:pt x="282864" y="179257"/>
                    <a:pt x="261484" y="203166"/>
                    <a:pt x="240645" y="225956"/>
                  </a:cubicBezTo>
                  <a:cubicBezTo>
                    <a:pt x="219805" y="248745"/>
                    <a:pt x="196996" y="272247"/>
                    <a:pt x="172212" y="296460"/>
                  </a:cubicBezTo>
                  <a:cubicBezTo>
                    <a:pt x="185875" y="308904"/>
                    <a:pt x="198708" y="322225"/>
                    <a:pt x="210619" y="336342"/>
                  </a:cubicBezTo>
                  <a:cubicBezTo>
                    <a:pt x="223856" y="351772"/>
                    <a:pt x="236661" y="367745"/>
                    <a:pt x="249025" y="384255"/>
                  </a:cubicBezTo>
                  <a:cubicBezTo>
                    <a:pt x="261389" y="400766"/>
                    <a:pt x="272748" y="417252"/>
                    <a:pt x="283102" y="433711"/>
                  </a:cubicBezTo>
                  <a:cubicBezTo>
                    <a:pt x="293428" y="450170"/>
                    <a:pt x="302099" y="465205"/>
                    <a:pt x="309117" y="478815"/>
                  </a:cubicBezTo>
                  <a:lnTo>
                    <a:pt x="202993" y="478815"/>
                  </a:lnTo>
                  <a:cubicBezTo>
                    <a:pt x="196348" y="468081"/>
                    <a:pt x="188814" y="456212"/>
                    <a:pt x="180394" y="443207"/>
                  </a:cubicBezTo>
                  <a:cubicBezTo>
                    <a:pt x="171974" y="430202"/>
                    <a:pt x="163010" y="417240"/>
                    <a:pt x="153506" y="404315"/>
                  </a:cubicBezTo>
                  <a:cubicBezTo>
                    <a:pt x="144002" y="391337"/>
                    <a:pt x="134005" y="378862"/>
                    <a:pt x="123520" y="366886"/>
                  </a:cubicBezTo>
                  <a:cubicBezTo>
                    <a:pt x="113999" y="355915"/>
                    <a:pt x="103558" y="345778"/>
                    <a:pt x="92302" y="336579"/>
                  </a:cubicBezTo>
                  <a:lnTo>
                    <a:pt x="92302" y="479013"/>
                  </a:lnTo>
                  <a:lnTo>
                    <a:pt x="0" y="479013"/>
                  </a:lnTo>
                  <a:lnTo>
                    <a:pt x="0" y="14797"/>
                  </a:lnTo>
                  <a:lnTo>
                    <a:pt x="92302" y="0"/>
                  </a:ln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725" name="Google Shape;4725;p31"/>
            <p:cNvSpPr/>
            <p:nvPr/>
          </p:nvSpPr>
          <p:spPr>
            <a:xfrm>
              <a:off x="5827815" y="620314"/>
              <a:ext cx="110293" cy="472875"/>
            </a:xfrm>
            <a:custGeom>
              <a:rect b="b" l="l" r="r" t="t"/>
              <a:pathLst>
                <a:path extrusionOk="0" h="472875" w="110293">
                  <a:moveTo>
                    <a:pt x="110294" y="54476"/>
                  </a:moveTo>
                  <a:cubicBezTo>
                    <a:pt x="110294" y="71331"/>
                    <a:pt x="104825" y="84598"/>
                    <a:pt x="93891" y="94279"/>
                  </a:cubicBezTo>
                  <a:cubicBezTo>
                    <a:pt x="71709" y="113580"/>
                    <a:pt x="38625" y="113580"/>
                    <a:pt x="16443" y="94279"/>
                  </a:cubicBezTo>
                  <a:cubicBezTo>
                    <a:pt x="5481" y="84625"/>
                    <a:pt x="0" y="71357"/>
                    <a:pt x="0" y="54476"/>
                  </a:cubicBezTo>
                  <a:cubicBezTo>
                    <a:pt x="0" y="37595"/>
                    <a:pt x="5481" y="24275"/>
                    <a:pt x="16443" y="14516"/>
                  </a:cubicBezTo>
                  <a:cubicBezTo>
                    <a:pt x="38605" y="-4839"/>
                    <a:pt x="71729" y="-4839"/>
                    <a:pt x="93891" y="14516"/>
                  </a:cubicBezTo>
                  <a:cubicBezTo>
                    <a:pt x="104825" y="24275"/>
                    <a:pt x="110294" y="37595"/>
                    <a:pt x="110294" y="54476"/>
                  </a:cubicBezTo>
                  <a:close/>
                  <a:moveTo>
                    <a:pt x="101635" y="472876"/>
                  </a:moveTo>
                  <a:lnTo>
                    <a:pt x="9333" y="472876"/>
                  </a:lnTo>
                  <a:lnTo>
                    <a:pt x="9333" y="148443"/>
                  </a:lnTo>
                  <a:lnTo>
                    <a:pt x="101635" y="148443"/>
                  </a:ln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726" name="Google Shape;4726;p31"/>
            <p:cNvSpPr/>
            <p:nvPr/>
          </p:nvSpPr>
          <p:spPr>
            <a:xfrm>
              <a:off x="6021435" y="646692"/>
              <a:ext cx="281288" cy="331878"/>
            </a:xfrm>
            <a:custGeom>
              <a:rect b="b" l="l" r="r" t="t"/>
              <a:pathLst>
                <a:path extrusionOk="0" h="331878" w="281288">
                  <a:moveTo>
                    <a:pt x="0" y="18365"/>
                  </a:moveTo>
                  <a:cubicBezTo>
                    <a:pt x="19922" y="12965"/>
                    <a:pt x="40146" y="8750"/>
                    <a:pt x="60568" y="5744"/>
                  </a:cubicBezTo>
                  <a:cubicBezTo>
                    <a:pt x="86444" y="1785"/>
                    <a:pt x="112593" y="-133"/>
                    <a:pt x="138771" y="7"/>
                  </a:cubicBezTo>
                  <a:cubicBezTo>
                    <a:pt x="166414" y="7"/>
                    <a:pt x="189438" y="3608"/>
                    <a:pt x="207838" y="10808"/>
                  </a:cubicBezTo>
                  <a:cubicBezTo>
                    <a:pt x="224837" y="17000"/>
                    <a:pt x="239902" y="27533"/>
                    <a:pt x="251527" y="41353"/>
                  </a:cubicBezTo>
                  <a:cubicBezTo>
                    <a:pt x="262576" y="55092"/>
                    <a:pt x="270416" y="71107"/>
                    <a:pt x="274483" y="88237"/>
                  </a:cubicBezTo>
                  <a:cubicBezTo>
                    <a:pt x="279206" y="108039"/>
                    <a:pt x="281485" y="128341"/>
                    <a:pt x="281275" y="148692"/>
                  </a:cubicBezTo>
                  <a:lnTo>
                    <a:pt x="281275" y="331878"/>
                  </a:lnTo>
                  <a:lnTo>
                    <a:pt x="188933" y="331878"/>
                  </a:lnTo>
                  <a:lnTo>
                    <a:pt x="188933" y="159691"/>
                  </a:lnTo>
                  <a:cubicBezTo>
                    <a:pt x="188933" y="130097"/>
                    <a:pt x="184962" y="109114"/>
                    <a:pt x="177018" y="96744"/>
                  </a:cubicBezTo>
                  <a:cubicBezTo>
                    <a:pt x="169075" y="84373"/>
                    <a:pt x="154407" y="78201"/>
                    <a:pt x="133012" y="78227"/>
                  </a:cubicBezTo>
                  <a:cubicBezTo>
                    <a:pt x="126419" y="78227"/>
                    <a:pt x="119389" y="78544"/>
                    <a:pt x="111962" y="79177"/>
                  </a:cubicBezTo>
                  <a:cubicBezTo>
                    <a:pt x="104535" y="79810"/>
                    <a:pt x="97942" y="80522"/>
                    <a:pt x="92103" y="81313"/>
                  </a:cubicBezTo>
                  <a:lnTo>
                    <a:pt x="92103" y="331878"/>
                  </a:lnTo>
                  <a:lnTo>
                    <a:pt x="0" y="331878"/>
                  </a:ln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727" name="Google Shape;4727;p31"/>
            <p:cNvSpPr/>
            <p:nvPr/>
          </p:nvSpPr>
          <p:spPr>
            <a:xfrm>
              <a:off x="6562839" y="1124208"/>
              <a:ext cx="69005" cy="52056"/>
            </a:xfrm>
            <a:custGeom>
              <a:rect b="b" l="l" r="r" t="t"/>
              <a:pathLst>
                <a:path extrusionOk="0" h="52056" w="69005">
                  <a:moveTo>
                    <a:pt x="43427" y="1"/>
                  </a:moveTo>
                  <a:cubicBezTo>
                    <a:pt x="37811" y="-23"/>
                    <a:pt x="32195" y="337"/>
                    <a:pt x="26627" y="1069"/>
                  </a:cubicBezTo>
                  <a:cubicBezTo>
                    <a:pt x="21821" y="1623"/>
                    <a:pt x="17139" y="2961"/>
                    <a:pt x="12766" y="5026"/>
                  </a:cubicBezTo>
                  <a:cubicBezTo>
                    <a:pt x="9025" y="6822"/>
                    <a:pt x="5811" y="9548"/>
                    <a:pt x="3432" y="12939"/>
                  </a:cubicBezTo>
                  <a:cubicBezTo>
                    <a:pt x="1033" y="16745"/>
                    <a:pt x="-158" y="21188"/>
                    <a:pt x="17" y="25679"/>
                  </a:cubicBezTo>
                  <a:cubicBezTo>
                    <a:pt x="17" y="35621"/>
                    <a:pt x="3353" y="42482"/>
                    <a:pt x="10025" y="46253"/>
                  </a:cubicBezTo>
                  <a:cubicBezTo>
                    <a:pt x="18529" y="50482"/>
                    <a:pt x="27977" y="52456"/>
                    <a:pt x="37470" y="51989"/>
                  </a:cubicBezTo>
                  <a:cubicBezTo>
                    <a:pt x="43705" y="51989"/>
                    <a:pt x="49703" y="51989"/>
                    <a:pt x="55382" y="51554"/>
                  </a:cubicBezTo>
                  <a:cubicBezTo>
                    <a:pt x="59946" y="51396"/>
                    <a:pt x="64493" y="50977"/>
                    <a:pt x="69005" y="50288"/>
                  </a:cubicBezTo>
                  <a:lnTo>
                    <a:pt x="69005" y="2533"/>
                  </a:lnTo>
                  <a:cubicBezTo>
                    <a:pt x="66463" y="1979"/>
                    <a:pt x="62611" y="1425"/>
                    <a:pt x="57487" y="832"/>
                  </a:cubicBezTo>
                  <a:cubicBezTo>
                    <a:pt x="52820" y="302"/>
                    <a:pt x="48126" y="25"/>
                    <a:pt x="43427" y="1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4728" name="Google Shape;4728;p31"/>
            <p:cNvSpPr/>
            <p:nvPr/>
          </p:nvSpPr>
          <p:spPr>
            <a:xfrm>
              <a:off x="6395687" y="626244"/>
              <a:ext cx="917539" cy="914030"/>
            </a:xfrm>
            <a:custGeom>
              <a:rect b="b" l="l" r="r" t="t"/>
              <a:pathLst>
                <a:path extrusionOk="0" h="914030" w="917539">
                  <a:moveTo>
                    <a:pt x="458809" y="0"/>
                  </a:moveTo>
                  <a:cubicBezTo>
                    <a:pt x="205439" y="-22"/>
                    <a:pt x="24" y="204573"/>
                    <a:pt x="0" y="456976"/>
                  </a:cubicBezTo>
                  <a:cubicBezTo>
                    <a:pt x="-24" y="709376"/>
                    <a:pt x="205360" y="914006"/>
                    <a:pt x="458730" y="914030"/>
                  </a:cubicBezTo>
                  <a:cubicBezTo>
                    <a:pt x="712100" y="914054"/>
                    <a:pt x="917519" y="709455"/>
                    <a:pt x="917539" y="457055"/>
                  </a:cubicBezTo>
                  <a:cubicBezTo>
                    <a:pt x="917539" y="457043"/>
                    <a:pt x="917539" y="457027"/>
                    <a:pt x="917539" y="457015"/>
                  </a:cubicBezTo>
                  <a:cubicBezTo>
                    <a:pt x="917539" y="204628"/>
                    <a:pt x="712167" y="22"/>
                    <a:pt x="458809" y="0"/>
                  </a:cubicBezTo>
                  <a:close/>
                  <a:moveTo>
                    <a:pt x="296963" y="587896"/>
                  </a:moveTo>
                  <a:cubicBezTo>
                    <a:pt x="287908" y="589874"/>
                    <a:pt x="275278" y="592209"/>
                    <a:pt x="259073" y="594899"/>
                  </a:cubicBezTo>
                  <a:cubicBezTo>
                    <a:pt x="239620" y="597799"/>
                    <a:pt x="219960" y="599125"/>
                    <a:pt x="200292" y="598856"/>
                  </a:cubicBezTo>
                  <a:cubicBezTo>
                    <a:pt x="187055" y="598927"/>
                    <a:pt x="173849" y="597597"/>
                    <a:pt x="160893" y="594899"/>
                  </a:cubicBezTo>
                  <a:cubicBezTo>
                    <a:pt x="150034" y="592719"/>
                    <a:pt x="139700" y="588458"/>
                    <a:pt x="130470" y="582357"/>
                  </a:cubicBezTo>
                  <a:cubicBezTo>
                    <a:pt x="122014" y="576675"/>
                    <a:pt x="115250" y="568830"/>
                    <a:pt x="110889" y="559647"/>
                  </a:cubicBezTo>
                  <a:cubicBezTo>
                    <a:pt x="106024" y="548865"/>
                    <a:pt x="103685" y="537118"/>
                    <a:pt x="104058" y="525304"/>
                  </a:cubicBezTo>
                  <a:cubicBezTo>
                    <a:pt x="103717" y="513771"/>
                    <a:pt x="106457" y="502357"/>
                    <a:pt x="112002" y="492228"/>
                  </a:cubicBezTo>
                  <a:cubicBezTo>
                    <a:pt x="117085" y="483357"/>
                    <a:pt x="124342" y="475911"/>
                    <a:pt x="133091" y="470586"/>
                  </a:cubicBezTo>
                  <a:cubicBezTo>
                    <a:pt x="142409" y="464936"/>
                    <a:pt x="152632" y="460920"/>
                    <a:pt x="163316" y="458716"/>
                  </a:cubicBezTo>
                  <a:cubicBezTo>
                    <a:pt x="174957" y="456469"/>
                    <a:pt x="186808" y="455448"/>
                    <a:pt x="198664" y="455670"/>
                  </a:cubicBezTo>
                  <a:cubicBezTo>
                    <a:pt x="205999" y="455634"/>
                    <a:pt x="213327" y="455975"/>
                    <a:pt x="220627" y="456699"/>
                  </a:cubicBezTo>
                  <a:cubicBezTo>
                    <a:pt x="225866" y="457233"/>
                    <a:pt x="231057" y="458159"/>
                    <a:pt x="236157" y="459468"/>
                  </a:cubicBezTo>
                  <a:lnTo>
                    <a:pt x="236157" y="453533"/>
                  </a:lnTo>
                  <a:cubicBezTo>
                    <a:pt x="236589" y="443939"/>
                    <a:pt x="233059" y="434590"/>
                    <a:pt x="226386" y="427658"/>
                  </a:cubicBezTo>
                  <a:cubicBezTo>
                    <a:pt x="219845" y="421118"/>
                    <a:pt x="208474" y="417858"/>
                    <a:pt x="192269" y="417885"/>
                  </a:cubicBezTo>
                  <a:cubicBezTo>
                    <a:pt x="181637" y="417893"/>
                    <a:pt x="171017" y="418673"/>
                    <a:pt x="160496" y="420220"/>
                  </a:cubicBezTo>
                  <a:cubicBezTo>
                    <a:pt x="151218" y="421498"/>
                    <a:pt x="142091" y="423697"/>
                    <a:pt x="133250" y="426787"/>
                  </a:cubicBezTo>
                  <a:lnTo>
                    <a:pt x="125307" y="375867"/>
                  </a:lnTo>
                  <a:cubicBezTo>
                    <a:pt x="129000" y="374760"/>
                    <a:pt x="133608" y="373533"/>
                    <a:pt x="139168" y="372267"/>
                  </a:cubicBezTo>
                  <a:cubicBezTo>
                    <a:pt x="144728" y="371001"/>
                    <a:pt x="150725" y="369893"/>
                    <a:pt x="157279" y="368904"/>
                  </a:cubicBezTo>
                  <a:cubicBezTo>
                    <a:pt x="163832" y="367915"/>
                    <a:pt x="170663" y="367084"/>
                    <a:pt x="177892" y="366332"/>
                  </a:cubicBezTo>
                  <a:cubicBezTo>
                    <a:pt x="185120" y="365580"/>
                    <a:pt x="192468" y="365303"/>
                    <a:pt x="199855" y="365303"/>
                  </a:cubicBezTo>
                  <a:cubicBezTo>
                    <a:pt x="215579" y="364883"/>
                    <a:pt x="231267" y="366981"/>
                    <a:pt x="246324" y="371515"/>
                  </a:cubicBezTo>
                  <a:cubicBezTo>
                    <a:pt x="257695" y="375045"/>
                    <a:pt x="268009" y="381325"/>
                    <a:pt x="276350" y="389794"/>
                  </a:cubicBezTo>
                  <a:cubicBezTo>
                    <a:pt x="283972" y="397925"/>
                    <a:pt x="289433" y="407828"/>
                    <a:pt x="292237" y="418597"/>
                  </a:cubicBezTo>
                  <a:cubicBezTo>
                    <a:pt x="295494" y="430926"/>
                    <a:pt x="297070" y="443634"/>
                    <a:pt x="296923" y="456382"/>
                  </a:cubicBezTo>
                  <a:close/>
                  <a:moveTo>
                    <a:pt x="495547" y="594266"/>
                  </a:moveTo>
                  <a:lnTo>
                    <a:pt x="310189" y="594266"/>
                  </a:lnTo>
                  <a:lnTo>
                    <a:pt x="310189" y="556917"/>
                  </a:lnTo>
                  <a:cubicBezTo>
                    <a:pt x="316146" y="546760"/>
                    <a:pt x="323307" y="535817"/>
                    <a:pt x="331676" y="524078"/>
                  </a:cubicBezTo>
                  <a:cubicBezTo>
                    <a:pt x="340044" y="512339"/>
                    <a:pt x="348845" y="500469"/>
                    <a:pt x="358087" y="488469"/>
                  </a:cubicBezTo>
                  <a:cubicBezTo>
                    <a:pt x="367302" y="476600"/>
                    <a:pt x="376464" y="465074"/>
                    <a:pt x="385571" y="453889"/>
                  </a:cubicBezTo>
                  <a:cubicBezTo>
                    <a:pt x="394678" y="442704"/>
                    <a:pt x="403047" y="432592"/>
                    <a:pt x="410673" y="423543"/>
                  </a:cubicBezTo>
                  <a:lnTo>
                    <a:pt x="315352" y="423543"/>
                  </a:lnTo>
                  <a:lnTo>
                    <a:pt x="315352" y="371120"/>
                  </a:lnTo>
                  <a:lnTo>
                    <a:pt x="493403" y="371120"/>
                  </a:lnTo>
                  <a:lnTo>
                    <a:pt x="493403" y="413533"/>
                  </a:lnTo>
                  <a:lnTo>
                    <a:pt x="472710" y="436441"/>
                  </a:lnTo>
                  <a:cubicBezTo>
                    <a:pt x="464052" y="446044"/>
                    <a:pt x="454786" y="456592"/>
                    <a:pt x="444908" y="468093"/>
                  </a:cubicBezTo>
                  <a:cubicBezTo>
                    <a:pt x="435031" y="479595"/>
                    <a:pt x="424998" y="491753"/>
                    <a:pt x="414803" y="504572"/>
                  </a:cubicBezTo>
                  <a:cubicBezTo>
                    <a:pt x="404715" y="517352"/>
                    <a:pt x="395540" y="529617"/>
                    <a:pt x="387279" y="541486"/>
                  </a:cubicBezTo>
                  <a:lnTo>
                    <a:pt x="495706" y="541486"/>
                  </a:lnTo>
                  <a:close/>
                  <a:moveTo>
                    <a:pt x="702075" y="586630"/>
                  </a:moveTo>
                  <a:cubicBezTo>
                    <a:pt x="688349" y="590369"/>
                    <a:pt x="674412" y="593277"/>
                    <a:pt x="660333" y="595334"/>
                  </a:cubicBezTo>
                  <a:cubicBezTo>
                    <a:pt x="642579" y="598052"/>
                    <a:pt x="624639" y="599378"/>
                    <a:pt x="606675" y="599291"/>
                  </a:cubicBezTo>
                  <a:cubicBezTo>
                    <a:pt x="590447" y="599793"/>
                    <a:pt x="574266" y="597202"/>
                    <a:pt x="559015" y="591655"/>
                  </a:cubicBezTo>
                  <a:cubicBezTo>
                    <a:pt x="547358" y="587287"/>
                    <a:pt x="537048" y="579963"/>
                    <a:pt x="529108" y="570408"/>
                  </a:cubicBezTo>
                  <a:cubicBezTo>
                    <a:pt x="521431" y="560758"/>
                    <a:pt x="516006" y="549526"/>
                    <a:pt x="513222" y="537530"/>
                  </a:cubicBezTo>
                  <a:cubicBezTo>
                    <a:pt x="510004" y="523769"/>
                    <a:pt x="508447" y="509680"/>
                    <a:pt x="508575" y="495551"/>
                  </a:cubicBezTo>
                  <a:lnTo>
                    <a:pt x="508575" y="371120"/>
                  </a:lnTo>
                  <a:lnTo>
                    <a:pt x="572122" y="371120"/>
                  </a:lnTo>
                  <a:lnTo>
                    <a:pt x="572122" y="487757"/>
                  </a:lnTo>
                  <a:cubicBezTo>
                    <a:pt x="572122" y="508121"/>
                    <a:pt x="574771" y="522839"/>
                    <a:pt x="580065" y="531912"/>
                  </a:cubicBezTo>
                  <a:cubicBezTo>
                    <a:pt x="585467" y="540972"/>
                    <a:pt x="595515" y="545482"/>
                    <a:pt x="610290" y="545482"/>
                  </a:cubicBezTo>
                  <a:cubicBezTo>
                    <a:pt x="614857" y="545482"/>
                    <a:pt x="619702" y="545482"/>
                    <a:pt x="624786" y="544849"/>
                  </a:cubicBezTo>
                  <a:cubicBezTo>
                    <a:pt x="629870" y="544216"/>
                    <a:pt x="634437" y="543939"/>
                    <a:pt x="638409" y="543346"/>
                  </a:cubicBezTo>
                  <a:lnTo>
                    <a:pt x="638409" y="371120"/>
                  </a:lnTo>
                  <a:lnTo>
                    <a:pt x="701956" y="371120"/>
                  </a:lnTo>
                  <a:close/>
                  <a:moveTo>
                    <a:pt x="759784" y="592565"/>
                  </a:moveTo>
                  <a:cubicBezTo>
                    <a:pt x="749592" y="589649"/>
                    <a:pt x="740251" y="584343"/>
                    <a:pt x="732538" y="577095"/>
                  </a:cubicBezTo>
                  <a:cubicBezTo>
                    <a:pt x="725846" y="570436"/>
                    <a:pt x="721119" y="562072"/>
                    <a:pt x="718875" y="552921"/>
                  </a:cubicBezTo>
                  <a:cubicBezTo>
                    <a:pt x="716341" y="542428"/>
                    <a:pt x="715126" y="531662"/>
                    <a:pt x="715261" y="520873"/>
                  </a:cubicBezTo>
                  <a:lnTo>
                    <a:pt x="715261" y="275214"/>
                  </a:lnTo>
                  <a:lnTo>
                    <a:pt x="778808" y="265006"/>
                  </a:lnTo>
                  <a:lnTo>
                    <a:pt x="778808" y="508133"/>
                  </a:lnTo>
                  <a:cubicBezTo>
                    <a:pt x="778769" y="513253"/>
                    <a:pt x="779193" y="518365"/>
                    <a:pt x="780079" y="523405"/>
                  </a:cubicBezTo>
                  <a:cubicBezTo>
                    <a:pt x="780782" y="527563"/>
                    <a:pt x="782470" y="531500"/>
                    <a:pt x="785004" y="534879"/>
                  </a:cubicBezTo>
                  <a:cubicBezTo>
                    <a:pt x="787768" y="538278"/>
                    <a:pt x="791367" y="540909"/>
                    <a:pt x="795450" y="542515"/>
                  </a:cubicBezTo>
                  <a:cubicBezTo>
                    <a:pt x="801288" y="544837"/>
                    <a:pt x="807476" y="546175"/>
                    <a:pt x="813759" y="546472"/>
                  </a:cubicBezTo>
                  <a:lnTo>
                    <a:pt x="804783" y="598658"/>
                  </a:lnTo>
                  <a:cubicBezTo>
                    <a:pt x="789540" y="598804"/>
                    <a:pt x="774356" y="596751"/>
                    <a:pt x="759704" y="592565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</p:grpSp>
      <p:sp>
        <p:nvSpPr>
          <p:cNvPr id="4729" name="Google Shape;4729;p31"/>
          <p:cNvSpPr/>
          <p:nvPr/>
        </p:nvSpPr>
        <p:spPr>
          <a:xfrm>
            <a:off x="1688377" y="6045867"/>
            <a:ext cx="2533803" cy="646331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900"/>
              <a:buFont typeface="Corbel"/>
              <a:buNone/>
            </a:pPr>
            <a:r>
              <a:rPr lang="en-GB" sz="900">
                <a:solidFill>
                  <a:schemeClr val="accent1"/>
                </a:solidFill>
                <a:latin typeface="Corbel"/>
                <a:ea typeface="Corbel"/>
                <a:cs typeface="Corbel"/>
                <a:sym typeface="Corbel"/>
              </a:rPr>
              <a:t>This study forms part of the ThinkInAzul programme and was supported by MCIN with funding from European Union NextGenerationEU (PRTR-C17.I1) and by </a:t>
            </a:r>
            <a:r>
              <a:rPr i="1" lang="en-GB" sz="900">
                <a:solidFill>
                  <a:schemeClr val="accent1"/>
                </a:solidFill>
                <a:latin typeface="Corbel"/>
                <a:ea typeface="Corbel"/>
                <a:cs typeface="Corbel"/>
                <a:sym typeface="Corbel"/>
              </a:rPr>
              <a:t>Generalitat Valenciana</a:t>
            </a:r>
            <a:endParaRPr sz="900">
              <a:solidFill>
                <a:schemeClr val="accen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730" name="Google Shape;4730;p31"/>
          <p:cNvGrpSpPr/>
          <p:nvPr/>
        </p:nvGrpSpPr>
        <p:grpSpPr>
          <a:xfrm>
            <a:off x="4537442" y="3967589"/>
            <a:ext cx="7410505" cy="1092826"/>
            <a:chOff x="4537442" y="4097785"/>
            <a:chExt cx="7410505" cy="1092826"/>
          </a:xfrm>
        </p:grpSpPr>
        <p:sp>
          <p:nvSpPr>
            <p:cNvPr id="4731" name="Google Shape;4731;p31"/>
            <p:cNvSpPr/>
            <p:nvPr/>
          </p:nvSpPr>
          <p:spPr>
            <a:xfrm>
              <a:off x="4537442" y="4097785"/>
              <a:ext cx="7410505" cy="1092826"/>
            </a:xfrm>
            <a:prstGeom prst="rect">
              <a:avLst/>
            </a:prstGeom>
            <a:solidFill>
              <a:srgbClr val="FFFFFF">
                <a:alpha val="53333"/>
              </a:srgbClr>
            </a:solidFill>
            <a:ln cap="flat" cmpd="sng" w="9525">
              <a:solidFill>
                <a:schemeClr val="accent5"/>
              </a:solidFill>
              <a:prstDash val="solid"/>
              <a:miter lim="800000"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grpSp>
          <p:nvGrpSpPr>
            <p:cNvPr id="4732" name="Google Shape;4732;p31"/>
            <p:cNvGrpSpPr/>
            <p:nvPr/>
          </p:nvGrpSpPr>
          <p:grpSpPr>
            <a:xfrm>
              <a:off x="4749897" y="4359355"/>
              <a:ext cx="6968117" cy="565842"/>
              <a:chOff x="4749897" y="4329582"/>
              <a:chExt cx="6968117" cy="565842"/>
            </a:xfrm>
          </p:grpSpPr>
          <p:grpSp>
            <p:nvGrpSpPr>
              <p:cNvPr id="4733" name="Google Shape;4733;p31"/>
              <p:cNvGrpSpPr/>
              <p:nvPr/>
            </p:nvGrpSpPr>
            <p:grpSpPr>
              <a:xfrm>
                <a:off x="10842895" y="4505327"/>
                <a:ext cx="875119" cy="214352"/>
                <a:chOff x="8314769" y="3086750"/>
                <a:chExt cx="893722" cy="218909"/>
              </a:xfrm>
            </p:grpSpPr>
            <p:sp>
              <p:nvSpPr>
                <p:cNvPr id="4734" name="Google Shape;4734;p31"/>
                <p:cNvSpPr/>
                <p:nvPr/>
              </p:nvSpPr>
              <p:spPr>
                <a:xfrm>
                  <a:off x="8314977" y="3280966"/>
                  <a:ext cx="24384" cy="23917"/>
                </a:xfrm>
                <a:custGeom>
                  <a:rect b="b" l="l" r="r" t="t"/>
                  <a:pathLst>
                    <a:path extrusionOk="0" h="23917" w="24384">
                      <a:moveTo>
                        <a:pt x="24384" y="20096"/>
                      </a:moveTo>
                      <a:lnTo>
                        <a:pt x="23842" y="20494"/>
                      </a:lnTo>
                      <a:cubicBezTo>
                        <a:pt x="23699" y="20289"/>
                        <a:pt x="23461" y="20172"/>
                        <a:pt x="23211" y="20185"/>
                      </a:cubicBezTo>
                      <a:cubicBezTo>
                        <a:pt x="22631" y="20185"/>
                        <a:pt x="20014" y="23918"/>
                        <a:pt x="13065" y="23918"/>
                      </a:cubicBezTo>
                      <a:cubicBezTo>
                        <a:pt x="5322" y="23918"/>
                        <a:pt x="0" y="18539"/>
                        <a:pt x="0" y="11382"/>
                      </a:cubicBezTo>
                      <a:cubicBezTo>
                        <a:pt x="0" y="5372"/>
                        <a:pt x="4994" y="0"/>
                        <a:pt x="12933" y="0"/>
                      </a:cubicBezTo>
                      <a:cubicBezTo>
                        <a:pt x="15162" y="16"/>
                        <a:pt x="17371" y="424"/>
                        <a:pt x="19459" y="1204"/>
                      </a:cubicBezTo>
                      <a:cubicBezTo>
                        <a:pt x="21086" y="1778"/>
                        <a:pt x="22039" y="2402"/>
                        <a:pt x="22499" y="2402"/>
                      </a:cubicBezTo>
                      <a:cubicBezTo>
                        <a:pt x="22959" y="2402"/>
                        <a:pt x="22953" y="2226"/>
                        <a:pt x="23129" y="1999"/>
                      </a:cubicBezTo>
                      <a:lnTo>
                        <a:pt x="23628" y="2358"/>
                      </a:lnTo>
                      <a:lnTo>
                        <a:pt x="21049" y="7119"/>
                      </a:lnTo>
                      <a:lnTo>
                        <a:pt x="20506" y="6848"/>
                      </a:lnTo>
                      <a:cubicBezTo>
                        <a:pt x="20633" y="6680"/>
                        <a:pt x="20706" y="6478"/>
                        <a:pt x="20714" y="6268"/>
                      </a:cubicBezTo>
                      <a:cubicBezTo>
                        <a:pt x="20714" y="5291"/>
                        <a:pt x="17139" y="3027"/>
                        <a:pt x="12731" y="3027"/>
                      </a:cubicBezTo>
                      <a:cubicBezTo>
                        <a:pt x="8324" y="3027"/>
                        <a:pt x="3411" y="5675"/>
                        <a:pt x="3411" y="11823"/>
                      </a:cubicBezTo>
                      <a:cubicBezTo>
                        <a:pt x="3411" y="17202"/>
                        <a:pt x="8361" y="20897"/>
                        <a:pt x="13501" y="20897"/>
                      </a:cubicBezTo>
                      <a:cubicBezTo>
                        <a:pt x="17448" y="20897"/>
                        <a:pt x="21023" y="18003"/>
                        <a:pt x="21023" y="16805"/>
                      </a:cubicBezTo>
                      <a:cubicBezTo>
                        <a:pt x="21009" y="16580"/>
                        <a:pt x="20938" y="16363"/>
                        <a:pt x="20815" y="16174"/>
                      </a:cubicBezTo>
                      <a:lnTo>
                        <a:pt x="21357" y="15821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735" name="Google Shape;4735;p31"/>
                <p:cNvSpPr/>
                <p:nvPr/>
              </p:nvSpPr>
              <p:spPr>
                <a:xfrm>
                  <a:off x="8342665" y="3284787"/>
                  <a:ext cx="20953" cy="20096"/>
                </a:xfrm>
                <a:custGeom>
                  <a:rect b="b" l="l" r="r" t="t"/>
                  <a:pathLst>
                    <a:path extrusionOk="0" h="20096" w="20953">
                      <a:moveTo>
                        <a:pt x="20954" y="10051"/>
                      </a:moveTo>
                      <a:cubicBezTo>
                        <a:pt x="20954" y="15563"/>
                        <a:pt x="16880" y="20096"/>
                        <a:pt x="10474" y="20096"/>
                      </a:cubicBezTo>
                      <a:cubicBezTo>
                        <a:pt x="4067" y="20096"/>
                        <a:pt x="0" y="15563"/>
                        <a:pt x="0" y="10051"/>
                      </a:cubicBezTo>
                      <a:cubicBezTo>
                        <a:pt x="0" y="4540"/>
                        <a:pt x="4073" y="0"/>
                        <a:pt x="10474" y="0"/>
                      </a:cubicBezTo>
                      <a:cubicBezTo>
                        <a:pt x="16874" y="0"/>
                        <a:pt x="20954" y="4534"/>
                        <a:pt x="20954" y="10051"/>
                      </a:cubicBezTo>
                      <a:close/>
                      <a:moveTo>
                        <a:pt x="2743" y="10001"/>
                      </a:moveTo>
                      <a:cubicBezTo>
                        <a:pt x="2743" y="14232"/>
                        <a:pt x="5738" y="17612"/>
                        <a:pt x="10474" y="17612"/>
                      </a:cubicBezTo>
                      <a:cubicBezTo>
                        <a:pt x="15209" y="17612"/>
                        <a:pt x="18211" y="14232"/>
                        <a:pt x="18211" y="10001"/>
                      </a:cubicBezTo>
                      <a:cubicBezTo>
                        <a:pt x="18211" y="5770"/>
                        <a:pt x="15216" y="2484"/>
                        <a:pt x="10474" y="2484"/>
                      </a:cubicBezTo>
                      <a:cubicBezTo>
                        <a:pt x="5732" y="2484"/>
                        <a:pt x="2743" y="5826"/>
                        <a:pt x="2743" y="10001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736" name="Google Shape;4736;p31"/>
                <p:cNvSpPr/>
                <p:nvPr/>
              </p:nvSpPr>
              <p:spPr>
                <a:xfrm>
                  <a:off x="8367566" y="3285033"/>
                  <a:ext cx="20121" cy="19617"/>
                </a:xfrm>
                <a:custGeom>
                  <a:rect b="b" l="l" r="r" t="t"/>
                  <a:pathLst>
                    <a:path extrusionOk="0" h="19617" w="20121">
                      <a:moveTo>
                        <a:pt x="0" y="19586"/>
                      </a:moveTo>
                      <a:lnTo>
                        <a:pt x="0" y="19050"/>
                      </a:lnTo>
                      <a:cubicBezTo>
                        <a:pt x="870" y="19050"/>
                        <a:pt x="1122" y="18829"/>
                        <a:pt x="1122" y="17788"/>
                      </a:cubicBezTo>
                      <a:lnTo>
                        <a:pt x="1122" y="1797"/>
                      </a:lnTo>
                      <a:cubicBezTo>
                        <a:pt x="1122" y="776"/>
                        <a:pt x="870" y="536"/>
                        <a:pt x="0" y="536"/>
                      </a:cubicBezTo>
                      <a:lnTo>
                        <a:pt x="0" y="0"/>
                      </a:lnTo>
                      <a:lnTo>
                        <a:pt x="6066" y="0"/>
                      </a:lnTo>
                      <a:lnTo>
                        <a:pt x="6066" y="536"/>
                      </a:lnTo>
                      <a:cubicBezTo>
                        <a:pt x="5196" y="536"/>
                        <a:pt x="4950" y="713"/>
                        <a:pt x="4950" y="933"/>
                      </a:cubicBezTo>
                      <a:cubicBezTo>
                        <a:pt x="4950" y="1154"/>
                        <a:pt x="5114" y="1331"/>
                        <a:pt x="5404" y="1690"/>
                      </a:cubicBezTo>
                      <a:lnTo>
                        <a:pt x="16672" y="15518"/>
                      </a:lnTo>
                      <a:lnTo>
                        <a:pt x="16672" y="1797"/>
                      </a:lnTo>
                      <a:cubicBezTo>
                        <a:pt x="16672" y="776"/>
                        <a:pt x="16420" y="536"/>
                        <a:pt x="15550" y="536"/>
                      </a:cubicBezTo>
                      <a:lnTo>
                        <a:pt x="15550" y="0"/>
                      </a:lnTo>
                      <a:lnTo>
                        <a:pt x="20122" y="0"/>
                      </a:lnTo>
                      <a:lnTo>
                        <a:pt x="20122" y="536"/>
                      </a:lnTo>
                      <a:cubicBezTo>
                        <a:pt x="19251" y="536"/>
                        <a:pt x="18999" y="757"/>
                        <a:pt x="18999" y="1797"/>
                      </a:cubicBezTo>
                      <a:lnTo>
                        <a:pt x="18999" y="17807"/>
                      </a:lnTo>
                      <a:cubicBezTo>
                        <a:pt x="18999" y="18829"/>
                        <a:pt x="19251" y="19069"/>
                        <a:pt x="20122" y="19069"/>
                      </a:cubicBezTo>
                      <a:lnTo>
                        <a:pt x="20122" y="19605"/>
                      </a:lnTo>
                      <a:lnTo>
                        <a:pt x="14554" y="19605"/>
                      </a:lnTo>
                      <a:lnTo>
                        <a:pt x="14554" y="19069"/>
                      </a:lnTo>
                      <a:cubicBezTo>
                        <a:pt x="15632" y="19069"/>
                        <a:pt x="15714" y="18936"/>
                        <a:pt x="15714" y="18671"/>
                      </a:cubicBezTo>
                      <a:cubicBezTo>
                        <a:pt x="15714" y="18406"/>
                        <a:pt x="15512" y="18224"/>
                        <a:pt x="15216" y="17870"/>
                      </a:cubicBezTo>
                      <a:lnTo>
                        <a:pt x="3449" y="3500"/>
                      </a:lnTo>
                      <a:lnTo>
                        <a:pt x="3449" y="17820"/>
                      </a:lnTo>
                      <a:cubicBezTo>
                        <a:pt x="3449" y="18842"/>
                        <a:pt x="3701" y="19081"/>
                        <a:pt x="4572" y="19081"/>
                      </a:cubicBezTo>
                      <a:lnTo>
                        <a:pt x="4572" y="19617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737" name="Google Shape;4737;p31"/>
                <p:cNvSpPr/>
                <p:nvPr/>
              </p:nvSpPr>
              <p:spPr>
                <a:xfrm>
                  <a:off x="8391635" y="3284794"/>
                  <a:ext cx="18381" cy="20077"/>
                </a:xfrm>
                <a:custGeom>
                  <a:rect b="b" l="l" r="r" t="t"/>
                  <a:pathLst>
                    <a:path extrusionOk="0" h="20077" w="18381">
                      <a:moveTo>
                        <a:pt x="1621" y="14226"/>
                      </a:moveTo>
                      <a:lnTo>
                        <a:pt x="2119" y="14358"/>
                      </a:lnTo>
                      <a:cubicBezTo>
                        <a:pt x="2073" y="14546"/>
                        <a:pt x="2046" y="14738"/>
                        <a:pt x="2037" y="14932"/>
                      </a:cubicBezTo>
                      <a:cubicBezTo>
                        <a:pt x="2037" y="15909"/>
                        <a:pt x="5738" y="17606"/>
                        <a:pt x="9730" y="17606"/>
                      </a:cubicBezTo>
                      <a:cubicBezTo>
                        <a:pt x="13469" y="17606"/>
                        <a:pt x="15802" y="16445"/>
                        <a:pt x="15802" y="14453"/>
                      </a:cubicBezTo>
                      <a:cubicBezTo>
                        <a:pt x="15802" y="8778"/>
                        <a:pt x="870" y="14409"/>
                        <a:pt x="870" y="6180"/>
                      </a:cubicBezTo>
                      <a:cubicBezTo>
                        <a:pt x="870" y="1690"/>
                        <a:pt x="4572" y="0"/>
                        <a:pt x="8733" y="0"/>
                      </a:cubicBezTo>
                      <a:cubicBezTo>
                        <a:pt x="13097" y="0"/>
                        <a:pt x="15304" y="1595"/>
                        <a:pt x="15966" y="1595"/>
                      </a:cubicBezTo>
                      <a:cubicBezTo>
                        <a:pt x="16218" y="1595"/>
                        <a:pt x="16382" y="1513"/>
                        <a:pt x="16634" y="965"/>
                      </a:cubicBezTo>
                      <a:lnTo>
                        <a:pt x="17170" y="1185"/>
                      </a:lnTo>
                      <a:lnTo>
                        <a:pt x="15632" y="5543"/>
                      </a:lnTo>
                      <a:lnTo>
                        <a:pt x="15134" y="5322"/>
                      </a:lnTo>
                      <a:cubicBezTo>
                        <a:pt x="15194" y="5150"/>
                        <a:pt x="15221" y="4968"/>
                        <a:pt x="15216" y="4786"/>
                      </a:cubicBezTo>
                      <a:cubicBezTo>
                        <a:pt x="15216" y="3853"/>
                        <a:pt x="11893" y="2478"/>
                        <a:pt x="8607" y="2478"/>
                      </a:cubicBezTo>
                      <a:cubicBezTo>
                        <a:pt x="4326" y="2478"/>
                        <a:pt x="3449" y="4168"/>
                        <a:pt x="3449" y="5814"/>
                      </a:cubicBezTo>
                      <a:cubicBezTo>
                        <a:pt x="3449" y="11104"/>
                        <a:pt x="18381" y="5770"/>
                        <a:pt x="18381" y="13772"/>
                      </a:cubicBezTo>
                      <a:cubicBezTo>
                        <a:pt x="18381" y="17952"/>
                        <a:pt x="15632" y="20077"/>
                        <a:pt x="9314" y="20077"/>
                      </a:cubicBezTo>
                      <a:cubicBezTo>
                        <a:pt x="5032" y="20077"/>
                        <a:pt x="2119" y="18186"/>
                        <a:pt x="1249" y="18186"/>
                      </a:cubicBezTo>
                      <a:cubicBezTo>
                        <a:pt x="876" y="18213"/>
                        <a:pt x="568" y="18487"/>
                        <a:pt x="498" y="18854"/>
                      </a:cubicBezTo>
                      <a:lnTo>
                        <a:pt x="0" y="18678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738" name="Google Shape;4738;p31"/>
                <p:cNvSpPr/>
                <p:nvPr/>
              </p:nvSpPr>
              <p:spPr>
                <a:xfrm>
                  <a:off x="8414330" y="3283968"/>
                  <a:ext cx="18753" cy="21691"/>
                </a:xfrm>
                <a:custGeom>
                  <a:rect b="b" l="l" r="r" t="t"/>
                  <a:pathLst>
                    <a:path extrusionOk="0" h="21691" w="18753">
                      <a:moveTo>
                        <a:pt x="958" y="2863"/>
                      </a:moveTo>
                      <a:cubicBezTo>
                        <a:pt x="958" y="1841"/>
                        <a:pt x="795" y="1602"/>
                        <a:pt x="0" y="1602"/>
                      </a:cubicBezTo>
                      <a:lnTo>
                        <a:pt x="0" y="1066"/>
                      </a:lnTo>
                      <a:lnTo>
                        <a:pt x="16761" y="1066"/>
                      </a:lnTo>
                      <a:cubicBezTo>
                        <a:pt x="17593" y="1066"/>
                        <a:pt x="17801" y="750"/>
                        <a:pt x="17801" y="0"/>
                      </a:cubicBezTo>
                      <a:lnTo>
                        <a:pt x="18299" y="0"/>
                      </a:lnTo>
                      <a:lnTo>
                        <a:pt x="18299" y="4622"/>
                      </a:lnTo>
                      <a:lnTo>
                        <a:pt x="17801" y="4622"/>
                      </a:lnTo>
                      <a:cubicBezTo>
                        <a:pt x="17801" y="3865"/>
                        <a:pt x="17593" y="3556"/>
                        <a:pt x="16761" y="3556"/>
                      </a:cubicBezTo>
                      <a:lnTo>
                        <a:pt x="3701" y="3556"/>
                      </a:lnTo>
                      <a:lnTo>
                        <a:pt x="3701" y="9339"/>
                      </a:lnTo>
                      <a:lnTo>
                        <a:pt x="12895" y="9339"/>
                      </a:lnTo>
                      <a:cubicBezTo>
                        <a:pt x="13721" y="9339"/>
                        <a:pt x="13929" y="9024"/>
                        <a:pt x="13929" y="8267"/>
                      </a:cubicBezTo>
                      <a:lnTo>
                        <a:pt x="14434" y="8267"/>
                      </a:lnTo>
                      <a:lnTo>
                        <a:pt x="14434" y="12895"/>
                      </a:lnTo>
                      <a:lnTo>
                        <a:pt x="13942" y="12895"/>
                      </a:lnTo>
                      <a:cubicBezTo>
                        <a:pt x="13942" y="12139"/>
                        <a:pt x="13734" y="11830"/>
                        <a:pt x="12908" y="11830"/>
                      </a:cubicBezTo>
                      <a:lnTo>
                        <a:pt x="3701" y="11830"/>
                      </a:lnTo>
                      <a:lnTo>
                        <a:pt x="3701" y="18135"/>
                      </a:lnTo>
                      <a:lnTo>
                        <a:pt x="17215" y="18135"/>
                      </a:lnTo>
                      <a:cubicBezTo>
                        <a:pt x="18047" y="18135"/>
                        <a:pt x="18255" y="17826"/>
                        <a:pt x="18255" y="17070"/>
                      </a:cubicBezTo>
                      <a:lnTo>
                        <a:pt x="18753" y="17070"/>
                      </a:lnTo>
                      <a:lnTo>
                        <a:pt x="18753" y="21692"/>
                      </a:lnTo>
                      <a:lnTo>
                        <a:pt x="18255" y="21692"/>
                      </a:lnTo>
                      <a:cubicBezTo>
                        <a:pt x="18255" y="20935"/>
                        <a:pt x="18047" y="20626"/>
                        <a:pt x="17215" y="20626"/>
                      </a:cubicBezTo>
                      <a:lnTo>
                        <a:pt x="0" y="20626"/>
                      </a:lnTo>
                      <a:lnTo>
                        <a:pt x="0" y="20090"/>
                      </a:lnTo>
                      <a:cubicBezTo>
                        <a:pt x="795" y="20090"/>
                        <a:pt x="958" y="19869"/>
                        <a:pt x="958" y="18829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739" name="Google Shape;4739;p31"/>
                <p:cNvSpPr/>
                <p:nvPr/>
              </p:nvSpPr>
              <p:spPr>
                <a:xfrm>
                  <a:off x="8433745" y="3285033"/>
                  <a:ext cx="14553" cy="19869"/>
                </a:xfrm>
                <a:custGeom>
                  <a:rect b="b" l="l" r="r" t="t"/>
                  <a:pathLst>
                    <a:path extrusionOk="0" h="19869" w="14553">
                      <a:moveTo>
                        <a:pt x="14554" y="19"/>
                      </a:moveTo>
                      <a:lnTo>
                        <a:pt x="14554" y="555"/>
                      </a:lnTo>
                      <a:cubicBezTo>
                        <a:pt x="13683" y="555"/>
                        <a:pt x="13513" y="776"/>
                        <a:pt x="13513" y="1816"/>
                      </a:cubicBezTo>
                      <a:lnTo>
                        <a:pt x="13513" y="14270"/>
                      </a:lnTo>
                      <a:cubicBezTo>
                        <a:pt x="13513" y="18684"/>
                        <a:pt x="10644" y="19869"/>
                        <a:pt x="6779" y="19869"/>
                      </a:cubicBezTo>
                      <a:cubicBezTo>
                        <a:pt x="5586" y="19867"/>
                        <a:pt x="4403" y="19654"/>
                        <a:pt x="3285" y="19239"/>
                      </a:cubicBezTo>
                      <a:cubicBezTo>
                        <a:pt x="2635" y="18947"/>
                        <a:pt x="1950" y="18736"/>
                        <a:pt x="1249" y="18608"/>
                      </a:cubicBezTo>
                      <a:cubicBezTo>
                        <a:pt x="914" y="18608"/>
                        <a:pt x="706" y="18829"/>
                        <a:pt x="416" y="19182"/>
                      </a:cubicBezTo>
                      <a:lnTo>
                        <a:pt x="0" y="19005"/>
                      </a:lnTo>
                      <a:lnTo>
                        <a:pt x="1665" y="14591"/>
                      </a:lnTo>
                      <a:lnTo>
                        <a:pt x="2163" y="14768"/>
                      </a:lnTo>
                      <a:cubicBezTo>
                        <a:pt x="2114" y="14975"/>
                        <a:pt x="2087" y="15186"/>
                        <a:pt x="2081" y="15399"/>
                      </a:cubicBezTo>
                      <a:cubicBezTo>
                        <a:pt x="2081" y="16553"/>
                        <a:pt x="4326" y="17360"/>
                        <a:pt x="6735" y="17360"/>
                      </a:cubicBezTo>
                      <a:cubicBezTo>
                        <a:pt x="9887" y="17360"/>
                        <a:pt x="10934" y="16471"/>
                        <a:pt x="10934" y="13356"/>
                      </a:cubicBezTo>
                      <a:lnTo>
                        <a:pt x="10934" y="1797"/>
                      </a:lnTo>
                      <a:cubicBezTo>
                        <a:pt x="10934" y="776"/>
                        <a:pt x="10770" y="536"/>
                        <a:pt x="9894" y="536"/>
                      </a:cubicBezTo>
                      <a:lnTo>
                        <a:pt x="9894" y="0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740" name="Google Shape;4740;p31"/>
                <p:cNvSpPr/>
                <p:nvPr/>
              </p:nvSpPr>
              <p:spPr>
                <a:xfrm>
                  <a:off x="8452366" y="3284787"/>
                  <a:ext cx="20960" cy="20096"/>
                </a:xfrm>
                <a:custGeom>
                  <a:rect b="b" l="l" r="r" t="t"/>
                  <a:pathLst>
                    <a:path extrusionOk="0" h="20096" w="20960">
                      <a:moveTo>
                        <a:pt x="20960" y="10051"/>
                      </a:moveTo>
                      <a:cubicBezTo>
                        <a:pt x="20960" y="15563"/>
                        <a:pt x="16887" y="20096"/>
                        <a:pt x="10480" y="20096"/>
                      </a:cubicBezTo>
                      <a:cubicBezTo>
                        <a:pt x="4073" y="20096"/>
                        <a:pt x="0" y="15563"/>
                        <a:pt x="0" y="10051"/>
                      </a:cubicBezTo>
                      <a:cubicBezTo>
                        <a:pt x="0" y="4540"/>
                        <a:pt x="4080" y="0"/>
                        <a:pt x="10480" y="0"/>
                      </a:cubicBezTo>
                      <a:cubicBezTo>
                        <a:pt x="16880" y="0"/>
                        <a:pt x="20960" y="4534"/>
                        <a:pt x="20960" y="10051"/>
                      </a:cubicBezTo>
                      <a:close/>
                      <a:moveTo>
                        <a:pt x="2749" y="10001"/>
                      </a:moveTo>
                      <a:cubicBezTo>
                        <a:pt x="2749" y="14232"/>
                        <a:pt x="5738" y="17612"/>
                        <a:pt x="10480" y="17612"/>
                      </a:cubicBezTo>
                      <a:cubicBezTo>
                        <a:pt x="15222" y="17612"/>
                        <a:pt x="18217" y="14232"/>
                        <a:pt x="18217" y="10001"/>
                      </a:cubicBezTo>
                      <a:cubicBezTo>
                        <a:pt x="18217" y="5770"/>
                        <a:pt x="15222" y="2484"/>
                        <a:pt x="10480" y="2484"/>
                      </a:cubicBezTo>
                      <a:cubicBezTo>
                        <a:pt x="5738" y="2484"/>
                        <a:pt x="2749" y="5826"/>
                        <a:pt x="2749" y="10001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741" name="Google Shape;4741;p31"/>
                <p:cNvSpPr/>
                <p:nvPr/>
              </p:nvSpPr>
              <p:spPr>
                <a:xfrm>
                  <a:off x="8485773" y="3280991"/>
                  <a:ext cx="21918" cy="23923"/>
                </a:xfrm>
                <a:custGeom>
                  <a:rect b="b" l="l" r="r" t="t"/>
                  <a:pathLst>
                    <a:path extrusionOk="0" h="23923" w="21918">
                      <a:moveTo>
                        <a:pt x="2220" y="16288"/>
                      </a:moveTo>
                      <a:lnTo>
                        <a:pt x="2762" y="16603"/>
                      </a:lnTo>
                      <a:cubicBezTo>
                        <a:pt x="2686" y="16785"/>
                        <a:pt x="2643" y="16979"/>
                        <a:pt x="2636" y="17177"/>
                      </a:cubicBezTo>
                      <a:cubicBezTo>
                        <a:pt x="2636" y="18823"/>
                        <a:pt x="6917" y="20960"/>
                        <a:pt x="10997" y="20960"/>
                      </a:cubicBezTo>
                      <a:cubicBezTo>
                        <a:pt x="16237" y="20960"/>
                        <a:pt x="18482" y="19069"/>
                        <a:pt x="18482" y="16546"/>
                      </a:cubicBezTo>
                      <a:cubicBezTo>
                        <a:pt x="18482" y="9610"/>
                        <a:pt x="769" y="18148"/>
                        <a:pt x="769" y="7157"/>
                      </a:cubicBezTo>
                      <a:cubicBezTo>
                        <a:pt x="769" y="2938"/>
                        <a:pt x="5423" y="0"/>
                        <a:pt x="11489" y="0"/>
                      </a:cubicBezTo>
                      <a:cubicBezTo>
                        <a:pt x="16231" y="0"/>
                        <a:pt x="18394" y="1690"/>
                        <a:pt x="19472" y="1690"/>
                      </a:cubicBezTo>
                      <a:cubicBezTo>
                        <a:pt x="19910" y="1704"/>
                        <a:pt x="20321" y="1483"/>
                        <a:pt x="20550" y="1110"/>
                      </a:cubicBezTo>
                      <a:lnTo>
                        <a:pt x="21055" y="1337"/>
                      </a:lnTo>
                      <a:lnTo>
                        <a:pt x="18797" y="6419"/>
                      </a:lnTo>
                      <a:lnTo>
                        <a:pt x="18337" y="6104"/>
                      </a:lnTo>
                      <a:cubicBezTo>
                        <a:pt x="18372" y="5915"/>
                        <a:pt x="18387" y="5722"/>
                        <a:pt x="18381" y="5530"/>
                      </a:cubicBezTo>
                      <a:cubicBezTo>
                        <a:pt x="18381" y="4685"/>
                        <a:pt x="15556" y="2907"/>
                        <a:pt x="11521" y="2907"/>
                      </a:cubicBezTo>
                      <a:cubicBezTo>
                        <a:pt x="7031" y="2907"/>
                        <a:pt x="4200" y="4685"/>
                        <a:pt x="4200" y="7088"/>
                      </a:cubicBezTo>
                      <a:cubicBezTo>
                        <a:pt x="4200" y="13135"/>
                        <a:pt x="21919" y="5038"/>
                        <a:pt x="21919" y="16546"/>
                      </a:cubicBezTo>
                      <a:cubicBezTo>
                        <a:pt x="21919" y="20279"/>
                        <a:pt x="18173" y="23924"/>
                        <a:pt x="11104" y="23924"/>
                      </a:cubicBezTo>
                      <a:cubicBezTo>
                        <a:pt x="5114" y="23924"/>
                        <a:pt x="2535" y="21168"/>
                        <a:pt x="1293" y="21168"/>
                      </a:cubicBezTo>
                      <a:cubicBezTo>
                        <a:pt x="931" y="21194"/>
                        <a:pt x="604" y="21394"/>
                        <a:pt x="416" y="21704"/>
                      </a:cubicBezTo>
                      <a:lnTo>
                        <a:pt x="0" y="21439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742" name="Google Shape;4742;p31"/>
                <p:cNvSpPr/>
                <p:nvPr/>
              </p:nvSpPr>
              <p:spPr>
                <a:xfrm>
                  <a:off x="8511110" y="3285033"/>
                  <a:ext cx="20039" cy="19850"/>
                </a:xfrm>
                <a:custGeom>
                  <a:rect b="b" l="l" r="r" t="t"/>
                  <a:pathLst>
                    <a:path extrusionOk="0" h="19850" w="20039">
                      <a:moveTo>
                        <a:pt x="19169" y="13362"/>
                      </a:moveTo>
                      <a:cubicBezTo>
                        <a:pt x="19207" y="18343"/>
                        <a:pt x="14219" y="19850"/>
                        <a:pt x="10020" y="19850"/>
                      </a:cubicBezTo>
                      <a:cubicBezTo>
                        <a:pt x="5820" y="19850"/>
                        <a:pt x="832" y="18343"/>
                        <a:pt x="870" y="13362"/>
                      </a:cubicBezTo>
                      <a:lnTo>
                        <a:pt x="870" y="1797"/>
                      </a:lnTo>
                      <a:cubicBezTo>
                        <a:pt x="870" y="776"/>
                        <a:pt x="706" y="536"/>
                        <a:pt x="0" y="536"/>
                      </a:cubicBezTo>
                      <a:lnTo>
                        <a:pt x="0" y="0"/>
                      </a:lnTo>
                      <a:lnTo>
                        <a:pt x="4326" y="0"/>
                      </a:lnTo>
                      <a:lnTo>
                        <a:pt x="4326" y="536"/>
                      </a:lnTo>
                      <a:cubicBezTo>
                        <a:pt x="3619" y="536"/>
                        <a:pt x="3449" y="757"/>
                        <a:pt x="3449" y="1797"/>
                      </a:cubicBezTo>
                      <a:lnTo>
                        <a:pt x="3449" y="12782"/>
                      </a:lnTo>
                      <a:cubicBezTo>
                        <a:pt x="3449" y="16162"/>
                        <a:pt x="6066" y="17366"/>
                        <a:pt x="10020" y="17366"/>
                      </a:cubicBezTo>
                      <a:cubicBezTo>
                        <a:pt x="13973" y="17366"/>
                        <a:pt x="16590" y="16162"/>
                        <a:pt x="16590" y="12782"/>
                      </a:cubicBezTo>
                      <a:lnTo>
                        <a:pt x="16590" y="1797"/>
                      </a:lnTo>
                      <a:cubicBezTo>
                        <a:pt x="16590" y="776"/>
                        <a:pt x="16420" y="536"/>
                        <a:pt x="15714" y="536"/>
                      </a:cubicBezTo>
                      <a:lnTo>
                        <a:pt x="15714" y="0"/>
                      </a:lnTo>
                      <a:lnTo>
                        <a:pt x="20040" y="0"/>
                      </a:lnTo>
                      <a:lnTo>
                        <a:pt x="20040" y="536"/>
                      </a:lnTo>
                      <a:cubicBezTo>
                        <a:pt x="19333" y="536"/>
                        <a:pt x="19169" y="757"/>
                        <a:pt x="19169" y="1797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743" name="Google Shape;4743;p31"/>
                <p:cNvSpPr/>
                <p:nvPr/>
              </p:nvSpPr>
              <p:spPr>
                <a:xfrm>
                  <a:off x="8535551" y="3285033"/>
                  <a:ext cx="17384" cy="19585"/>
                </a:xfrm>
                <a:custGeom>
                  <a:rect b="b" l="l" r="r" t="t"/>
                  <a:pathLst>
                    <a:path extrusionOk="0" h="19585" w="17384">
                      <a:moveTo>
                        <a:pt x="1040" y="1797"/>
                      </a:moveTo>
                      <a:cubicBezTo>
                        <a:pt x="1040" y="776"/>
                        <a:pt x="876" y="536"/>
                        <a:pt x="0" y="536"/>
                      </a:cubicBezTo>
                      <a:lnTo>
                        <a:pt x="0" y="0"/>
                      </a:lnTo>
                      <a:lnTo>
                        <a:pt x="11149" y="0"/>
                      </a:lnTo>
                      <a:cubicBezTo>
                        <a:pt x="15260" y="0"/>
                        <a:pt x="17385" y="1778"/>
                        <a:pt x="17385" y="5467"/>
                      </a:cubicBezTo>
                      <a:cubicBezTo>
                        <a:pt x="17385" y="8803"/>
                        <a:pt x="14554" y="11029"/>
                        <a:pt x="11476" y="11029"/>
                      </a:cubicBezTo>
                      <a:lnTo>
                        <a:pt x="3619" y="11029"/>
                      </a:lnTo>
                      <a:lnTo>
                        <a:pt x="3619" y="17788"/>
                      </a:lnTo>
                      <a:cubicBezTo>
                        <a:pt x="3619" y="18810"/>
                        <a:pt x="3783" y="19050"/>
                        <a:pt x="4660" y="19050"/>
                      </a:cubicBezTo>
                      <a:lnTo>
                        <a:pt x="4660" y="19586"/>
                      </a:lnTo>
                      <a:lnTo>
                        <a:pt x="0" y="19586"/>
                      </a:lnTo>
                      <a:lnTo>
                        <a:pt x="0" y="19050"/>
                      </a:lnTo>
                      <a:cubicBezTo>
                        <a:pt x="876" y="19050"/>
                        <a:pt x="1040" y="18829"/>
                        <a:pt x="1040" y="17788"/>
                      </a:cubicBezTo>
                      <a:close/>
                      <a:moveTo>
                        <a:pt x="3619" y="8544"/>
                      </a:moveTo>
                      <a:lnTo>
                        <a:pt x="11268" y="8544"/>
                      </a:lnTo>
                      <a:cubicBezTo>
                        <a:pt x="13513" y="8544"/>
                        <a:pt x="14642" y="7346"/>
                        <a:pt x="14642" y="5391"/>
                      </a:cubicBezTo>
                      <a:cubicBezTo>
                        <a:pt x="14642" y="3260"/>
                        <a:pt x="13349" y="2327"/>
                        <a:pt x="10688" y="2327"/>
                      </a:cubicBezTo>
                      <a:lnTo>
                        <a:pt x="3619" y="2327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744" name="Google Shape;4744;p31"/>
                <p:cNvSpPr/>
                <p:nvPr/>
              </p:nvSpPr>
              <p:spPr>
                <a:xfrm>
                  <a:off x="8555319" y="3283968"/>
                  <a:ext cx="18772" cy="21691"/>
                </a:xfrm>
                <a:custGeom>
                  <a:rect b="b" l="l" r="r" t="t"/>
                  <a:pathLst>
                    <a:path extrusionOk="0" h="21691" w="18772">
                      <a:moveTo>
                        <a:pt x="958" y="2863"/>
                      </a:moveTo>
                      <a:cubicBezTo>
                        <a:pt x="958" y="1841"/>
                        <a:pt x="795" y="1602"/>
                        <a:pt x="0" y="1602"/>
                      </a:cubicBezTo>
                      <a:lnTo>
                        <a:pt x="0" y="1066"/>
                      </a:lnTo>
                      <a:lnTo>
                        <a:pt x="16761" y="1066"/>
                      </a:lnTo>
                      <a:cubicBezTo>
                        <a:pt x="17593" y="1066"/>
                        <a:pt x="17801" y="750"/>
                        <a:pt x="17801" y="0"/>
                      </a:cubicBezTo>
                      <a:lnTo>
                        <a:pt x="18299" y="0"/>
                      </a:lnTo>
                      <a:lnTo>
                        <a:pt x="18299" y="4622"/>
                      </a:lnTo>
                      <a:lnTo>
                        <a:pt x="17801" y="4622"/>
                      </a:lnTo>
                      <a:cubicBezTo>
                        <a:pt x="17801" y="3865"/>
                        <a:pt x="17593" y="3556"/>
                        <a:pt x="16761" y="3556"/>
                      </a:cubicBezTo>
                      <a:lnTo>
                        <a:pt x="3720" y="3556"/>
                      </a:lnTo>
                      <a:lnTo>
                        <a:pt x="3720" y="9339"/>
                      </a:lnTo>
                      <a:lnTo>
                        <a:pt x="12939" y="9339"/>
                      </a:lnTo>
                      <a:cubicBezTo>
                        <a:pt x="13765" y="9339"/>
                        <a:pt x="13973" y="9024"/>
                        <a:pt x="13973" y="8267"/>
                      </a:cubicBezTo>
                      <a:lnTo>
                        <a:pt x="14478" y="8267"/>
                      </a:lnTo>
                      <a:lnTo>
                        <a:pt x="14478" y="12895"/>
                      </a:lnTo>
                      <a:lnTo>
                        <a:pt x="13973" y="12895"/>
                      </a:lnTo>
                      <a:cubicBezTo>
                        <a:pt x="13973" y="12139"/>
                        <a:pt x="13765" y="11830"/>
                        <a:pt x="12939" y="11830"/>
                      </a:cubicBezTo>
                      <a:lnTo>
                        <a:pt x="3720" y="11830"/>
                      </a:lnTo>
                      <a:lnTo>
                        <a:pt x="3720" y="18135"/>
                      </a:lnTo>
                      <a:lnTo>
                        <a:pt x="17234" y="18135"/>
                      </a:lnTo>
                      <a:cubicBezTo>
                        <a:pt x="18066" y="18135"/>
                        <a:pt x="18274" y="17826"/>
                        <a:pt x="18274" y="17070"/>
                      </a:cubicBezTo>
                      <a:lnTo>
                        <a:pt x="18772" y="17070"/>
                      </a:lnTo>
                      <a:lnTo>
                        <a:pt x="18772" y="21692"/>
                      </a:lnTo>
                      <a:lnTo>
                        <a:pt x="18274" y="21692"/>
                      </a:lnTo>
                      <a:cubicBezTo>
                        <a:pt x="18274" y="20935"/>
                        <a:pt x="18066" y="20626"/>
                        <a:pt x="17234" y="20626"/>
                      </a:cubicBezTo>
                      <a:lnTo>
                        <a:pt x="19" y="20626"/>
                      </a:lnTo>
                      <a:lnTo>
                        <a:pt x="19" y="20090"/>
                      </a:lnTo>
                      <a:cubicBezTo>
                        <a:pt x="813" y="20090"/>
                        <a:pt x="977" y="19869"/>
                        <a:pt x="977" y="18829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745" name="Google Shape;4745;p31"/>
                <p:cNvSpPr/>
                <p:nvPr/>
              </p:nvSpPr>
              <p:spPr>
                <a:xfrm>
                  <a:off x="8577414" y="3285033"/>
                  <a:ext cx="18532" cy="19604"/>
                </a:xfrm>
                <a:custGeom>
                  <a:rect b="b" l="l" r="r" t="t"/>
                  <a:pathLst>
                    <a:path extrusionOk="0" h="19604" w="18532">
                      <a:moveTo>
                        <a:pt x="3619" y="17807"/>
                      </a:moveTo>
                      <a:cubicBezTo>
                        <a:pt x="3619" y="18829"/>
                        <a:pt x="3783" y="19069"/>
                        <a:pt x="4654" y="19069"/>
                      </a:cubicBezTo>
                      <a:lnTo>
                        <a:pt x="4654" y="19605"/>
                      </a:lnTo>
                      <a:lnTo>
                        <a:pt x="0" y="19605"/>
                      </a:lnTo>
                      <a:lnTo>
                        <a:pt x="0" y="19069"/>
                      </a:lnTo>
                      <a:cubicBezTo>
                        <a:pt x="870" y="19069"/>
                        <a:pt x="1040" y="18848"/>
                        <a:pt x="1040" y="17807"/>
                      </a:cubicBezTo>
                      <a:lnTo>
                        <a:pt x="1040" y="1797"/>
                      </a:lnTo>
                      <a:cubicBezTo>
                        <a:pt x="1040" y="776"/>
                        <a:pt x="870" y="536"/>
                        <a:pt x="0" y="536"/>
                      </a:cubicBezTo>
                      <a:lnTo>
                        <a:pt x="0" y="0"/>
                      </a:lnTo>
                      <a:lnTo>
                        <a:pt x="12725" y="0"/>
                      </a:lnTo>
                      <a:cubicBezTo>
                        <a:pt x="16300" y="0"/>
                        <a:pt x="17965" y="2138"/>
                        <a:pt x="17965" y="5467"/>
                      </a:cubicBezTo>
                      <a:cubicBezTo>
                        <a:pt x="17965" y="8891"/>
                        <a:pt x="16136" y="10676"/>
                        <a:pt x="12920" y="10764"/>
                      </a:cubicBezTo>
                      <a:lnTo>
                        <a:pt x="17492" y="18236"/>
                      </a:lnTo>
                      <a:cubicBezTo>
                        <a:pt x="17864" y="18867"/>
                        <a:pt x="18079" y="19031"/>
                        <a:pt x="18533" y="19031"/>
                      </a:cubicBezTo>
                      <a:lnTo>
                        <a:pt x="18533" y="19567"/>
                      </a:lnTo>
                      <a:lnTo>
                        <a:pt x="14043" y="19567"/>
                      </a:lnTo>
                      <a:lnTo>
                        <a:pt x="14043" y="19031"/>
                      </a:lnTo>
                      <a:cubicBezTo>
                        <a:pt x="14623" y="19031"/>
                        <a:pt x="14705" y="18942"/>
                        <a:pt x="14705" y="18678"/>
                      </a:cubicBezTo>
                      <a:cubicBezTo>
                        <a:pt x="14635" y="18293"/>
                        <a:pt x="14480" y="17929"/>
                        <a:pt x="14251" y="17612"/>
                      </a:cubicBezTo>
                      <a:lnTo>
                        <a:pt x="10177" y="10764"/>
                      </a:lnTo>
                      <a:lnTo>
                        <a:pt x="3619" y="10764"/>
                      </a:lnTo>
                      <a:close/>
                      <a:moveTo>
                        <a:pt x="3619" y="8292"/>
                      </a:moveTo>
                      <a:lnTo>
                        <a:pt x="12448" y="8292"/>
                      </a:lnTo>
                      <a:cubicBezTo>
                        <a:pt x="14446" y="8292"/>
                        <a:pt x="15190" y="7359"/>
                        <a:pt x="15190" y="5398"/>
                      </a:cubicBezTo>
                      <a:cubicBezTo>
                        <a:pt x="15190" y="3266"/>
                        <a:pt x="14484" y="2333"/>
                        <a:pt x="12038" y="2333"/>
                      </a:cubicBezTo>
                      <a:lnTo>
                        <a:pt x="3619" y="2333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746" name="Google Shape;4746;p31"/>
                <p:cNvSpPr/>
                <p:nvPr/>
              </p:nvSpPr>
              <p:spPr>
                <a:xfrm>
                  <a:off x="8600153" y="3285033"/>
                  <a:ext cx="4678" cy="19604"/>
                </a:xfrm>
                <a:custGeom>
                  <a:rect b="b" l="l" r="r" t="t"/>
                  <a:pathLst>
                    <a:path extrusionOk="0" h="19604" w="4678">
                      <a:moveTo>
                        <a:pt x="0" y="19586"/>
                      </a:moveTo>
                      <a:lnTo>
                        <a:pt x="0" y="19050"/>
                      </a:lnTo>
                      <a:cubicBezTo>
                        <a:pt x="877" y="19050"/>
                        <a:pt x="1040" y="18829"/>
                        <a:pt x="1040" y="17788"/>
                      </a:cubicBezTo>
                      <a:lnTo>
                        <a:pt x="1040" y="1797"/>
                      </a:lnTo>
                      <a:cubicBezTo>
                        <a:pt x="1040" y="776"/>
                        <a:pt x="877" y="536"/>
                        <a:pt x="0" y="536"/>
                      </a:cubicBezTo>
                      <a:lnTo>
                        <a:pt x="0" y="0"/>
                      </a:lnTo>
                      <a:lnTo>
                        <a:pt x="4679" y="0"/>
                      </a:lnTo>
                      <a:lnTo>
                        <a:pt x="4679" y="536"/>
                      </a:lnTo>
                      <a:cubicBezTo>
                        <a:pt x="3802" y="536"/>
                        <a:pt x="3638" y="757"/>
                        <a:pt x="3638" y="1797"/>
                      </a:cubicBezTo>
                      <a:lnTo>
                        <a:pt x="3638" y="17807"/>
                      </a:lnTo>
                      <a:cubicBezTo>
                        <a:pt x="3638" y="18829"/>
                        <a:pt x="3802" y="19069"/>
                        <a:pt x="4679" y="19069"/>
                      </a:cubicBezTo>
                      <a:lnTo>
                        <a:pt x="4679" y="19605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747" name="Google Shape;4747;p31"/>
                <p:cNvSpPr/>
                <p:nvPr/>
              </p:nvSpPr>
              <p:spPr>
                <a:xfrm>
                  <a:off x="8608344" y="3284787"/>
                  <a:ext cx="20953" cy="20096"/>
                </a:xfrm>
                <a:custGeom>
                  <a:rect b="b" l="l" r="r" t="t"/>
                  <a:pathLst>
                    <a:path extrusionOk="0" h="20096" w="20953">
                      <a:moveTo>
                        <a:pt x="20954" y="10051"/>
                      </a:moveTo>
                      <a:cubicBezTo>
                        <a:pt x="20954" y="15563"/>
                        <a:pt x="16880" y="20096"/>
                        <a:pt x="10480" y="20096"/>
                      </a:cubicBezTo>
                      <a:cubicBezTo>
                        <a:pt x="4080" y="20096"/>
                        <a:pt x="0" y="15563"/>
                        <a:pt x="0" y="10051"/>
                      </a:cubicBezTo>
                      <a:cubicBezTo>
                        <a:pt x="0" y="4540"/>
                        <a:pt x="4073" y="0"/>
                        <a:pt x="10480" y="0"/>
                      </a:cubicBezTo>
                      <a:cubicBezTo>
                        <a:pt x="16887" y="0"/>
                        <a:pt x="20954" y="4534"/>
                        <a:pt x="20954" y="10051"/>
                      </a:cubicBezTo>
                      <a:close/>
                      <a:moveTo>
                        <a:pt x="2743" y="10001"/>
                      </a:moveTo>
                      <a:cubicBezTo>
                        <a:pt x="2743" y="14232"/>
                        <a:pt x="5738" y="17612"/>
                        <a:pt x="10480" y="17612"/>
                      </a:cubicBezTo>
                      <a:cubicBezTo>
                        <a:pt x="15222" y="17612"/>
                        <a:pt x="18211" y="14232"/>
                        <a:pt x="18211" y="10001"/>
                      </a:cubicBezTo>
                      <a:cubicBezTo>
                        <a:pt x="18211" y="5770"/>
                        <a:pt x="15216" y="2484"/>
                        <a:pt x="10480" y="2484"/>
                      </a:cubicBezTo>
                      <a:cubicBezTo>
                        <a:pt x="5745" y="2484"/>
                        <a:pt x="2743" y="5826"/>
                        <a:pt x="2743" y="10001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748" name="Google Shape;4748;p31"/>
                <p:cNvSpPr/>
                <p:nvPr/>
              </p:nvSpPr>
              <p:spPr>
                <a:xfrm>
                  <a:off x="8632110" y="3285033"/>
                  <a:ext cx="18532" cy="19604"/>
                </a:xfrm>
                <a:custGeom>
                  <a:rect b="b" l="l" r="r" t="t"/>
                  <a:pathLst>
                    <a:path extrusionOk="0" h="19604" w="18532">
                      <a:moveTo>
                        <a:pt x="3619" y="17807"/>
                      </a:moveTo>
                      <a:cubicBezTo>
                        <a:pt x="3619" y="18829"/>
                        <a:pt x="3783" y="19069"/>
                        <a:pt x="4660" y="19069"/>
                      </a:cubicBezTo>
                      <a:lnTo>
                        <a:pt x="4660" y="19605"/>
                      </a:lnTo>
                      <a:lnTo>
                        <a:pt x="0" y="19605"/>
                      </a:lnTo>
                      <a:lnTo>
                        <a:pt x="0" y="19069"/>
                      </a:lnTo>
                      <a:cubicBezTo>
                        <a:pt x="876" y="19069"/>
                        <a:pt x="1040" y="18848"/>
                        <a:pt x="1040" y="17807"/>
                      </a:cubicBezTo>
                      <a:lnTo>
                        <a:pt x="1040" y="1797"/>
                      </a:lnTo>
                      <a:cubicBezTo>
                        <a:pt x="1040" y="776"/>
                        <a:pt x="876" y="536"/>
                        <a:pt x="0" y="536"/>
                      </a:cubicBezTo>
                      <a:lnTo>
                        <a:pt x="0" y="0"/>
                      </a:lnTo>
                      <a:lnTo>
                        <a:pt x="12725" y="0"/>
                      </a:lnTo>
                      <a:cubicBezTo>
                        <a:pt x="16300" y="0"/>
                        <a:pt x="17965" y="2138"/>
                        <a:pt x="17965" y="5467"/>
                      </a:cubicBezTo>
                      <a:cubicBezTo>
                        <a:pt x="17965" y="8891"/>
                        <a:pt x="16136" y="10676"/>
                        <a:pt x="12920" y="10764"/>
                      </a:cubicBezTo>
                      <a:lnTo>
                        <a:pt x="17492" y="18255"/>
                      </a:lnTo>
                      <a:cubicBezTo>
                        <a:pt x="17870" y="18886"/>
                        <a:pt x="18078" y="19050"/>
                        <a:pt x="18533" y="19050"/>
                      </a:cubicBezTo>
                      <a:lnTo>
                        <a:pt x="18533" y="19586"/>
                      </a:lnTo>
                      <a:lnTo>
                        <a:pt x="14024" y="19586"/>
                      </a:lnTo>
                      <a:lnTo>
                        <a:pt x="14024" y="19050"/>
                      </a:lnTo>
                      <a:cubicBezTo>
                        <a:pt x="14604" y="19050"/>
                        <a:pt x="14692" y="18961"/>
                        <a:pt x="14692" y="18697"/>
                      </a:cubicBezTo>
                      <a:cubicBezTo>
                        <a:pt x="14619" y="18312"/>
                        <a:pt x="14462" y="17948"/>
                        <a:pt x="14232" y="17631"/>
                      </a:cubicBezTo>
                      <a:lnTo>
                        <a:pt x="10159" y="10783"/>
                      </a:lnTo>
                      <a:lnTo>
                        <a:pt x="3619" y="10783"/>
                      </a:lnTo>
                      <a:close/>
                      <a:moveTo>
                        <a:pt x="3619" y="8292"/>
                      </a:moveTo>
                      <a:lnTo>
                        <a:pt x="12447" y="8292"/>
                      </a:lnTo>
                      <a:cubicBezTo>
                        <a:pt x="14446" y="8292"/>
                        <a:pt x="15197" y="7359"/>
                        <a:pt x="15197" y="5398"/>
                      </a:cubicBezTo>
                      <a:cubicBezTo>
                        <a:pt x="15197" y="3266"/>
                        <a:pt x="14491" y="2333"/>
                        <a:pt x="12044" y="2333"/>
                      </a:cubicBezTo>
                      <a:lnTo>
                        <a:pt x="3619" y="2333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749" name="Google Shape;4749;p31"/>
                <p:cNvSpPr/>
                <p:nvPr/>
              </p:nvSpPr>
              <p:spPr>
                <a:xfrm>
                  <a:off x="8663298" y="3285033"/>
                  <a:ext cx="19484" cy="19566"/>
                </a:xfrm>
                <a:custGeom>
                  <a:rect b="b" l="l" r="r" t="t"/>
                  <a:pathLst>
                    <a:path extrusionOk="0" h="19566" w="19484">
                      <a:moveTo>
                        <a:pt x="1040" y="1797"/>
                      </a:moveTo>
                      <a:cubicBezTo>
                        <a:pt x="1040" y="776"/>
                        <a:pt x="870" y="536"/>
                        <a:pt x="0" y="536"/>
                      </a:cubicBezTo>
                      <a:lnTo>
                        <a:pt x="0" y="0"/>
                      </a:lnTo>
                      <a:lnTo>
                        <a:pt x="10089" y="0"/>
                      </a:lnTo>
                      <a:cubicBezTo>
                        <a:pt x="16660" y="0"/>
                        <a:pt x="19485" y="4269"/>
                        <a:pt x="19485" y="9786"/>
                      </a:cubicBezTo>
                      <a:cubicBezTo>
                        <a:pt x="19485" y="15304"/>
                        <a:pt x="16660" y="19567"/>
                        <a:pt x="10089" y="19567"/>
                      </a:cubicBezTo>
                      <a:lnTo>
                        <a:pt x="0" y="19567"/>
                      </a:lnTo>
                      <a:lnTo>
                        <a:pt x="0" y="19031"/>
                      </a:lnTo>
                      <a:cubicBezTo>
                        <a:pt x="870" y="19031"/>
                        <a:pt x="1040" y="18810"/>
                        <a:pt x="1040" y="17770"/>
                      </a:cubicBezTo>
                      <a:close/>
                      <a:moveTo>
                        <a:pt x="3620" y="17095"/>
                      </a:moveTo>
                      <a:lnTo>
                        <a:pt x="9566" y="17095"/>
                      </a:lnTo>
                      <a:cubicBezTo>
                        <a:pt x="14724" y="17095"/>
                        <a:pt x="16716" y="13803"/>
                        <a:pt x="16716" y="9805"/>
                      </a:cubicBezTo>
                      <a:cubicBezTo>
                        <a:pt x="16716" y="5808"/>
                        <a:pt x="14724" y="2510"/>
                        <a:pt x="9566" y="2510"/>
                      </a:cubicBezTo>
                      <a:lnTo>
                        <a:pt x="3620" y="2510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750" name="Google Shape;4750;p31"/>
                <p:cNvSpPr/>
                <p:nvPr/>
              </p:nvSpPr>
              <p:spPr>
                <a:xfrm>
                  <a:off x="8685621" y="3283968"/>
                  <a:ext cx="18759" cy="21691"/>
                </a:xfrm>
                <a:custGeom>
                  <a:rect b="b" l="l" r="r" t="t"/>
                  <a:pathLst>
                    <a:path extrusionOk="0" h="21691" w="18759">
                      <a:moveTo>
                        <a:pt x="958" y="2863"/>
                      </a:moveTo>
                      <a:cubicBezTo>
                        <a:pt x="958" y="1841"/>
                        <a:pt x="795" y="1602"/>
                        <a:pt x="0" y="1602"/>
                      </a:cubicBezTo>
                      <a:lnTo>
                        <a:pt x="0" y="1066"/>
                      </a:lnTo>
                      <a:lnTo>
                        <a:pt x="16761" y="1066"/>
                      </a:lnTo>
                      <a:cubicBezTo>
                        <a:pt x="17593" y="1066"/>
                        <a:pt x="17801" y="750"/>
                        <a:pt x="17801" y="0"/>
                      </a:cubicBezTo>
                      <a:lnTo>
                        <a:pt x="18299" y="0"/>
                      </a:lnTo>
                      <a:lnTo>
                        <a:pt x="18299" y="4622"/>
                      </a:lnTo>
                      <a:lnTo>
                        <a:pt x="17801" y="4622"/>
                      </a:lnTo>
                      <a:cubicBezTo>
                        <a:pt x="17801" y="3865"/>
                        <a:pt x="17593" y="3556"/>
                        <a:pt x="16761" y="3556"/>
                      </a:cubicBezTo>
                      <a:lnTo>
                        <a:pt x="3708" y="3556"/>
                      </a:lnTo>
                      <a:lnTo>
                        <a:pt x="3708" y="9339"/>
                      </a:lnTo>
                      <a:lnTo>
                        <a:pt x="12902" y="9339"/>
                      </a:lnTo>
                      <a:cubicBezTo>
                        <a:pt x="13728" y="9339"/>
                        <a:pt x="13936" y="9024"/>
                        <a:pt x="13936" y="8267"/>
                      </a:cubicBezTo>
                      <a:lnTo>
                        <a:pt x="14440" y="8267"/>
                      </a:lnTo>
                      <a:lnTo>
                        <a:pt x="14440" y="12895"/>
                      </a:lnTo>
                      <a:lnTo>
                        <a:pt x="13936" y="12895"/>
                      </a:lnTo>
                      <a:cubicBezTo>
                        <a:pt x="13936" y="12139"/>
                        <a:pt x="13728" y="11830"/>
                        <a:pt x="12902" y="11830"/>
                      </a:cubicBezTo>
                      <a:lnTo>
                        <a:pt x="3708" y="11830"/>
                      </a:lnTo>
                      <a:lnTo>
                        <a:pt x="3708" y="18135"/>
                      </a:lnTo>
                      <a:lnTo>
                        <a:pt x="17221" y="18135"/>
                      </a:lnTo>
                      <a:cubicBezTo>
                        <a:pt x="18053" y="18135"/>
                        <a:pt x="18261" y="17826"/>
                        <a:pt x="18261" y="17070"/>
                      </a:cubicBezTo>
                      <a:lnTo>
                        <a:pt x="18760" y="17070"/>
                      </a:lnTo>
                      <a:lnTo>
                        <a:pt x="18760" y="21692"/>
                      </a:lnTo>
                      <a:lnTo>
                        <a:pt x="18261" y="21692"/>
                      </a:lnTo>
                      <a:cubicBezTo>
                        <a:pt x="18261" y="20935"/>
                        <a:pt x="18053" y="20626"/>
                        <a:pt x="17221" y="20626"/>
                      </a:cubicBezTo>
                      <a:lnTo>
                        <a:pt x="6" y="20626"/>
                      </a:lnTo>
                      <a:lnTo>
                        <a:pt x="6" y="20090"/>
                      </a:lnTo>
                      <a:cubicBezTo>
                        <a:pt x="801" y="20090"/>
                        <a:pt x="965" y="19869"/>
                        <a:pt x="965" y="18829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751" name="Google Shape;4751;p31"/>
                <p:cNvSpPr/>
                <p:nvPr/>
              </p:nvSpPr>
              <p:spPr>
                <a:xfrm>
                  <a:off x="8717345" y="3281256"/>
                  <a:ext cx="5485" cy="23381"/>
                </a:xfrm>
                <a:custGeom>
                  <a:rect b="b" l="l" r="r" t="t"/>
                  <a:pathLst>
                    <a:path extrusionOk="0" h="23381" w="5485">
                      <a:moveTo>
                        <a:pt x="0" y="23363"/>
                      </a:moveTo>
                      <a:lnTo>
                        <a:pt x="0" y="22827"/>
                      </a:lnTo>
                      <a:cubicBezTo>
                        <a:pt x="788" y="22827"/>
                        <a:pt x="996" y="22385"/>
                        <a:pt x="996" y="21761"/>
                      </a:cubicBezTo>
                      <a:lnTo>
                        <a:pt x="996" y="1602"/>
                      </a:lnTo>
                      <a:cubicBezTo>
                        <a:pt x="996" y="971"/>
                        <a:pt x="788" y="536"/>
                        <a:pt x="0" y="536"/>
                      </a:cubicBezTo>
                      <a:lnTo>
                        <a:pt x="0" y="0"/>
                      </a:lnTo>
                      <a:lnTo>
                        <a:pt x="5486" y="0"/>
                      </a:lnTo>
                      <a:lnTo>
                        <a:pt x="5486" y="536"/>
                      </a:lnTo>
                      <a:cubicBezTo>
                        <a:pt x="4698" y="536"/>
                        <a:pt x="4490" y="984"/>
                        <a:pt x="4490" y="1602"/>
                      </a:cubicBezTo>
                      <a:lnTo>
                        <a:pt x="4490" y="21780"/>
                      </a:lnTo>
                      <a:cubicBezTo>
                        <a:pt x="4490" y="22411"/>
                        <a:pt x="4698" y="22846"/>
                        <a:pt x="5486" y="22846"/>
                      </a:cubicBezTo>
                      <a:lnTo>
                        <a:pt x="5486" y="23382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752" name="Google Shape;4752;p31"/>
                <p:cNvSpPr/>
                <p:nvPr/>
              </p:nvSpPr>
              <p:spPr>
                <a:xfrm>
                  <a:off x="8727529" y="3285033"/>
                  <a:ext cx="20108" cy="19617"/>
                </a:xfrm>
                <a:custGeom>
                  <a:rect b="b" l="l" r="r" t="t"/>
                  <a:pathLst>
                    <a:path extrusionOk="0" h="19617" w="20108">
                      <a:moveTo>
                        <a:pt x="0" y="19586"/>
                      </a:moveTo>
                      <a:lnTo>
                        <a:pt x="0" y="19050"/>
                      </a:lnTo>
                      <a:cubicBezTo>
                        <a:pt x="870" y="19050"/>
                        <a:pt x="1122" y="18829"/>
                        <a:pt x="1122" y="17788"/>
                      </a:cubicBezTo>
                      <a:lnTo>
                        <a:pt x="1122" y="1797"/>
                      </a:lnTo>
                      <a:cubicBezTo>
                        <a:pt x="1122" y="776"/>
                        <a:pt x="870" y="536"/>
                        <a:pt x="0" y="536"/>
                      </a:cubicBezTo>
                      <a:lnTo>
                        <a:pt x="0" y="0"/>
                      </a:lnTo>
                      <a:lnTo>
                        <a:pt x="6066" y="0"/>
                      </a:lnTo>
                      <a:lnTo>
                        <a:pt x="6066" y="536"/>
                      </a:lnTo>
                      <a:cubicBezTo>
                        <a:pt x="5196" y="536"/>
                        <a:pt x="4944" y="713"/>
                        <a:pt x="4944" y="933"/>
                      </a:cubicBezTo>
                      <a:cubicBezTo>
                        <a:pt x="4944" y="1154"/>
                        <a:pt x="5114" y="1331"/>
                        <a:pt x="5404" y="1690"/>
                      </a:cubicBezTo>
                      <a:lnTo>
                        <a:pt x="16660" y="15537"/>
                      </a:lnTo>
                      <a:lnTo>
                        <a:pt x="16660" y="1797"/>
                      </a:lnTo>
                      <a:cubicBezTo>
                        <a:pt x="16660" y="776"/>
                        <a:pt x="16407" y="536"/>
                        <a:pt x="15537" y="536"/>
                      </a:cubicBezTo>
                      <a:lnTo>
                        <a:pt x="15537" y="0"/>
                      </a:lnTo>
                      <a:lnTo>
                        <a:pt x="20109" y="0"/>
                      </a:lnTo>
                      <a:lnTo>
                        <a:pt x="20109" y="536"/>
                      </a:lnTo>
                      <a:cubicBezTo>
                        <a:pt x="19239" y="536"/>
                        <a:pt x="18987" y="757"/>
                        <a:pt x="18987" y="1797"/>
                      </a:cubicBezTo>
                      <a:lnTo>
                        <a:pt x="18987" y="17807"/>
                      </a:lnTo>
                      <a:cubicBezTo>
                        <a:pt x="18987" y="18829"/>
                        <a:pt x="19239" y="19069"/>
                        <a:pt x="20109" y="19069"/>
                      </a:cubicBezTo>
                      <a:lnTo>
                        <a:pt x="20109" y="19605"/>
                      </a:lnTo>
                      <a:lnTo>
                        <a:pt x="14541" y="19605"/>
                      </a:lnTo>
                      <a:lnTo>
                        <a:pt x="14541" y="19069"/>
                      </a:lnTo>
                      <a:cubicBezTo>
                        <a:pt x="15619" y="19069"/>
                        <a:pt x="15701" y="18936"/>
                        <a:pt x="15701" y="18671"/>
                      </a:cubicBezTo>
                      <a:cubicBezTo>
                        <a:pt x="15701" y="18406"/>
                        <a:pt x="15493" y="18224"/>
                        <a:pt x="15203" y="17870"/>
                      </a:cubicBezTo>
                      <a:lnTo>
                        <a:pt x="3449" y="3500"/>
                      </a:lnTo>
                      <a:lnTo>
                        <a:pt x="3449" y="17820"/>
                      </a:lnTo>
                      <a:cubicBezTo>
                        <a:pt x="3449" y="18842"/>
                        <a:pt x="3701" y="19081"/>
                        <a:pt x="4572" y="19081"/>
                      </a:cubicBezTo>
                      <a:lnTo>
                        <a:pt x="4572" y="19617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753" name="Google Shape;4753;p31"/>
                <p:cNvSpPr/>
                <p:nvPr/>
              </p:nvSpPr>
              <p:spPr>
                <a:xfrm>
                  <a:off x="8748836" y="3285052"/>
                  <a:ext cx="19314" cy="19566"/>
                </a:xfrm>
                <a:custGeom>
                  <a:rect b="b" l="l" r="r" t="t"/>
                  <a:pathLst>
                    <a:path extrusionOk="0" h="19566" w="19314">
                      <a:moveTo>
                        <a:pt x="19" y="0"/>
                      </a:moveTo>
                      <a:lnTo>
                        <a:pt x="4925" y="0"/>
                      </a:lnTo>
                      <a:lnTo>
                        <a:pt x="4925" y="536"/>
                      </a:lnTo>
                      <a:cubicBezTo>
                        <a:pt x="4427" y="492"/>
                        <a:pt x="3966" y="713"/>
                        <a:pt x="3966" y="1286"/>
                      </a:cubicBezTo>
                      <a:cubicBezTo>
                        <a:pt x="4074" y="1704"/>
                        <a:pt x="4228" y="2108"/>
                        <a:pt x="4427" y="2491"/>
                      </a:cubicBezTo>
                      <a:lnTo>
                        <a:pt x="10329" y="15966"/>
                      </a:lnTo>
                      <a:lnTo>
                        <a:pt x="15733" y="2138"/>
                      </a:lnTo>
                      <a:cubicBezTo>
                        <a:pt x="15865" y="1839"/>
                        <a:pt x="15950" y="1522"/>
                        <a:pt x="15985" y="1198"/>
                      </a:cubicBezTo>
                      <a:cubicBezTo>
                        <a:pt x="15985" y="801"/>
                        <a:pt x="15733" y="536"/>
                        <a:pt x="15071" y="536"/>
                      </a:cubicBezTo>
                      <a:lnTo>
                        <a:pt x="15071" y="0"/>
                      </a:lnTo>
                      <a:lnTo>
                        <a:pt x="19314" y="0"/>
                      </a:lnTo>
                      <a:lnTo>
                        <a:pt x="19314" y="536"/>
                      </a:lnTo>
                      <a:cubicBezTo>
                        <a:pt x="18919" y="585"/>
                        <a:pt x="18591" y="865"/>
                        <a:pt x="18482" y="1249"/>
                      </a:cubicBezTo>
                      <a:lnTo>
                        <a:pt x="12126" y="17385"/>
                      </a:lnTo>
                      <a:cubicBezTo>
                        <a:pt x="11958" y="17722"/>
                        <a:pt x="11845" y="18084"/>
                        <a:pt x="11792" y="18457"/>
                      </a:cubicBezTo>
                      <a:cubicBezTo>
                        <a:pt x="11792" y="18810"/>
                        <a:pt x="12038" y="19087"/>
                        <a:pt x="12706" y="19031"/>
                      </a:cubicBezTo>
                      <a:lnTo>
                        <a:pt x="12706" y="19567"/>
                      </a:lnTo>
                      <a:lnTo>
                        <a:pt x="7882" y="19567"/>
                      </a:lnTo>
                      <a:lnTo>
                        <a:pt x="7882" y="19031"/>
                      </a:lnTo>
                      <a:cubicBezTo>
                        <a:pt x="8380" y="19031"/>
                        <a:pt x="8633" y="18942"/>
                        <a:pt x="8633" y="18633"/>
                      </a:cubicBezTo>
                      <a:cubicBezTo>
                        <a:pt x="8512" y="18013"/>
                        <a:pt x="8300" y="17413"/>
                        <a:pt x="8002" y="16855"/>
                      </a:cubicBezTo>
                      <a:lnTo>
                        <a:pt x="1261" y="1425"/>
                      </a:lnTo>
                      <a:cubicBezTo>
                        <a:pt x="1104" y="868"/>
                        <a:pt x="578" y="496"/>
                        <a:pt x="0" y="536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754" name="Google Shape;4754;p31"/>
                <p:cNvSpPr/>
                <p:nvPr/>
              </p:nvSpPr>
              <p:spPr>
                <a:xfrm>
                  <a:off x="8769468" y="3283968"/>
                  <a:ext cx="18759" cy="21691"/>
                </a:xfrm>
                <a:custGeom>
                  <a:rect b="b" l="l" r="r" t="t"/>
                  <a:pathLst>
                    <a:path extrusionOk="0" h="21691" w="18759">
                      <a:moveTo>
                        <a:pt x="958" y="2863"/>
                      </a:moveTo>
                      <a:cubicBezTo>
                        <a:pt x="958" y="1841"/>
                        <a:pt x="794" y="1602"/>
                        <a:pt x="0" y="1602"/>
                      </a:cubicBezTo>
                      <a:lnTo>
                        <a:pt x="0" y="1066"/>
                      </a:lnTo>
                      <a:lnTo>
                        <a:pt x="16761" y="1066"/>
                      </a:lnTo>
                      <a:cubicBezTo>
                        <a:pt x="17593" y="1066"/>
                        <a:pt x="17801" y="750"/>
                        <a:pt x="17801" y="0"/>
                      </a:cubicBezTo>
                      <a:lnTo>
                        <a:pt x="18299" y="0"/>
                      </a:lnTo>
                      <a:lnTo>
                        <a:pt x="18299" y="4622"/>
                      </a:lnTo>
                      <a:lnTo>
                        <a:pt x="17801" y="4622"/>
                      </a:lnTo>
                      <a:cubicBezTo>
                        <a:pt x="17801" y="3865"/>
                        <a:pt x="17593" y="3556"/>
                        <a:pt x="16761" y="3556"/>
                      </a:cubicBezTo>
                      <a:lnTo>
                        <a:pt x="3727" y="3556"/>
                      </a:lnTo>
                      <a:lnTo>
                        <a:pt x="3727" y="9339"/>
                      </a:lnTo>
                      <a:lnTo>
                        <a:pt x="12920" y="9339"/>
                      </a:lnTo>
                      <a:cubicBezTo>
                        <a:pt x="13753" y="9339"/>
                        <a:pt x="13961" y="9024"/>
                        <a:pt x="13961" y="8267"/>
                      </a:cubicBezTo>
                      <a:lnTo>
                        <a:pt x="14446" y="8267"/>
                      </a:lnTo>
                      <a:lnTo>
                        <a:pt x="14446" y="12895"/>
                      </a:lnTo>
                      <a:lnTo>
                        <a:pt x="13948" y="12895"/>
                      </a:lnTo>
                      <a:cubicBezTo>
                        <a:pt x="13948" y="12139"/>
                        <a:pt x="13740" y="11830"/>
                        <a:pt x="12908" y="11830"/>
                      </a:cubicBezTo>
                      <a:lnTo>
                        <a:pt x="3727" y="11830"/>
                      </a:lnTo>
                      <a:lnTo>
                        <a:pt x="3727" y="18135"/>
                      </a:lnTo>
                      <a:lnTo>
                        <a:pt x="17221" y="18135"/>
                      </a:lnTo>
                      <a:cubicBezTo>
                        <a:pt x="18047" y="18135"/>
                        <a:pt x="18255" y="17826"/>
                        <a:pt x="18255" y="17070"/>
                      </a:cubicBezTo>
                      <a:lnTo>
                        <a:pt x="18760" y="17070"/>
                      </a:lnTo>
                      <a:lnTo>
                        <a:pt x="18760" y="21692"/>
                      </a:lnTo>
                      <a:lnTo>
                        <a:pt x="18230" y="21692"/>
                      </a:lnTo>
                      <a:cubicBezTo>
                        <a:pt x="18230" y="20935"/>
                        <a:pt x="18022" y="20626"/>
                        <a:pt x="17196" y="20626"/>
                      </a:cubicBezTo>
                      <a:lnTo>
                        <a:pt x="0" y="20626"/>
                      </a:lnTo>
                      <a:lnTo>
                        <a:pt x="0" y="20090"/>
                      </a:lnTo>
                      <a:cubicBezTo>
                        <a:pt x="794" y="20090"/>
                        <a:pt x="958" y="19869"/>
                        <a:pt x="958" y="18829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755" name="Google Shape;4755;p31"/>
                <p:cNvSpPr/>
                <p:nvPr/>
              </p:nvSpPr>
              <p:spPr>
                <a:xfrm>
                  <a:off x="8789861" y="3284794"/>
                  <a:ext cx="18374" cy="20077"/>
                </a:xfrm>
                <a:custGeom>
                  <a:rect b="b" l="l" r="r" t="t"/>
                  <a:pathLst>
                    <a:path extrusionOk="0" h="20077" w="18374">
                      <a:moveTo>
                        <a:pt x="1621" y="14226"/>
                      </a:moveTo>
                      <a:lnTo>
                        <a:pt x="2119" y="14358"/>
                      </a:lnTo>
                      <a:cubicBezTo>
                        <a:pt x="2070" y="14545"/>
                        <a:pt x="2042" y="14738"/>
                        <a:pt x="2037" y="14932"/>
                      </a:cubicBezTo>
                      <a:cubicBezTo>
                        <a:pt x="2037" y="15909"/>
                        <a:pt x="5738" y="17606"/>
                        <a:pt x="9730" y="17606"/>
                      </a:cubicBezTo>
                      <a:cubicBezTo>
                        <a:pt x="13469" y="17606"/>
                        <a:pt x="15796" y="16445"/>
                        <a:pt x="15796" y="14453"/>
                      </a:cubicBezTo>
                      <a:cubicBezTo>
                        <a:pt x="15796" y="8778"/>
                        <a:pt x="870" y="14409"/>
                        <a:pt x="870" y="6180"/>
                      </a:cubicBezTo>
                      <a:cubicBezTo>
                        <a:pt x="870" y="1690"/>
                        <a:pt x="4572" y="0"/>
                        <a:pt x="8727" y="0"/>
                      </a:cubicBezTo>
                      <a:cubicBezTo>
                        <a:pt x="13097" y="0"/>
                        <a:pt x="15298" y="1595"/>
                        <a:pt x="15966" y="1595"/>
                      </a:cubicBezTo>
                      <a:cubicBezTo>
                        <a:pt x="16212" y="1595"/>
                        <a:pt x="16382" y="1513"/>
                        <a:pt x="16628" y="965"/>
                      </a:cubicBezTo>
                      <a:lnTo>
                        <a:pt x="17170" y="1185"/>
                      </a:lnTo>
                      <a:lnTo>
                        <a:pt x="15632" y="5543"/>
                      </a:lnTo>
                      <a:lnTo>
                        <a:pt x="15134" y="5322"/>
                      </a:lnTo>
                      <a:cubicBezTo>
                        <a:pt x="15194" y="5150"/>
                        <a:pt x="15221" y="4968"/>
                        <a:pt x="15216" y="4786"/>
                      </a:cubicBezTo>
                      <a:cubicBezTo>
                        <a:pt x="15216" y="3853"/>
                        <a:pt x="11886" y="2478"/>
                        <a:pt x="8607" y="2478"/>
                      </a:cubicBezTo>
                      <a:cubicBezTo>
                        <a:pt x="4319" y="2478"/>
                        <a:pt x="3449" y="4168"/>
                        <a:pt x="3449" y="5814"/>
                      </a:cubicBezTo>
                      <a:cubicBezTo>
                        <a:pt x="3449" y="11104"/>
                        <a:pt x="18375" y="5770"/>
                        <a:pt x="18375" y="13772"/>
                      </a:cubicBezTo>
                      <a:cubicBezTo>
                        <a:pt x="18375" y="17952"/>
                        <a:pt x="15632" y="20077"/>
                        <a:pt x="9314" y="20077"/>
                      </a:cubicBezTo>
                      <a:cubicBezTo>
                        <a:pt x="5032" y="20077"/>
                        <a:pt x="2119" y="18186"/>
                        <a:pt x="1242" y="18186"/>
                      </a:cubicBezTo>
                      <a:cubicBezTo>
                        <a:pt x="871" y="18214"/>
                        <a:pt x="566" y="18488"/>
                        <a:pt x="498" y="18854"/>
                      </a:cubicBezTo>
                      <a:lnTo>
                        <a:pt x="0" y="18678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756" name="Google Shape;4756;p31"/>
                <p:cNvSpPr/>
                <p:nvPr/>
              </p:nvSpPr>
              <p:spPr>
                <a:xfrm>
                  <a:off x="8808462" y="3283987"/>
                  <a:ext cx="18715" cy="20651"/>
                </a:xfrm>
                <a:custGeom>
                  <a:rect b="b" l="l" r="r" t="t"/>
                  <a:pathLst>
                    <a:path extrusionOk="0" h="20651" w="18715">
                      <a:moveTo>
                        <a:pt x="18715" y="4622"/>
                      </a:moveTo>
                      <a:lnTo>
                        <a:pt x="18217" y="4622"/>
                      </a:lnTo>
                      <a:cubicBezTo>
                        <a:pt x="18217" y="3865"/>
                        <a:pt x="18009" y="3556"/>
                        <a:pt x="17177" y="3556"/>
                      </a:cubicBezTo>
                      <a:lnTo>
                        <a:pt x="10764" y="3556"/>
                      </a:lnTo>
                      <a:lnTo>
                        <a:pt x="10764" y="18854"/>
                      </a:lnTo>
                      <a:cubicBezTo>
                        <a:pt x="10764" y="19876"/>
                        <a:pt x="10928" y="20115"/>
                        <a:pt x="11804" y="20115"/>
                      </a:cubicBezTo>
                      <a:lnTo>
                        <a:pt x="11804" y="20651"/>
                      </a:lnTo>
                      <a:lnTo>
                        <a:pt x="6980" y="20651"/>
                      </a:lnTo>
                      <a:lnTo>
                        <a:pt x="6980" y="20115"/>
                      </a:lnTo>
                      <a:cubicBezTo>
                        <a:pt x="7851" y="20115"/>
                        <a:pt x="8015" y="19895"/>
                        <a:pt x="8015" y="18854"/>
                      </a:cubicBezTo>
                      <a:lnTo>
                        <a:pt x="8015" y="3556"/>
                      </a:lnTo>
                      <a:lnTo>
                        <a:pt x="1539" y="3556"/>
                      </a:lnTo>
                      <a:cubicBezTo>
                        <a:pt x="713" y="3556"/>
                        <a:pt x="504" y="3865"/>
                        <a:pt x="504" y="4622"/>
                      </a:cubicBezTo>
                      <a:lnTo>
                        <a:pt x="0" y="4622"/>
                      </a:lnTo>
                      <a:lnTo>
                        <a:pt x="0" y="0"/>
                      </a:lnTo>
                      <a:lnTo>
                        <a:pt x="504" y="0"/>
                      </a:lnTo>
                      <a:cubicBezTo>
                        <a:pt x="504" y="750"/>
                        <a:pt x="713" y="1066"/>
                        <a:pt x="1539" y="1066"/>
                      </a:cubicBezTo>
                      <a:lnTo>
                        <a:pt x="17177" y="1066"/>
                      </a:lnTo>
                      <a:cubicBezTo>
                        <a:pt x="18009" y="1066"/>
                        <a:pt x="18217" y="750"/>
                        <a:pt x="18217" y="0"/>
                      </a:cubicBezTo>
                      <a:lnTo>
                        <a:pt x="18715" y="0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757" name="Google Shape;4757;p31"/>
                <p:cNvSpPr/>
                <p:nvPr/>
              </p:nvSpPr>
              <p:spPr>
                <a:xfrm>
                  <a:off x="8829461" y="3285033"/>
                  <a:ext cx="4653" cy="19604"/>
                </a:xfrm>
                <a:custGeom>
                  <a:rect b="b" l="l" r="r" t="t"/>
                  <a:pathLst>
                    <a:path extrusionOk="0" h="19604" w="4653">
                      <a:moveTo>
                        <a:pt x="0" y="19586"/>
                      </a:moveTo>
                      <a:lnTo>
                        <a:pt x="0" y="19050"/>
                      </a:lnTo>
                      <a:cubicBezTo>
                        <a:pt x="870" y="19050"/>
                        <a:pt x="1034" y="18829"/>
                        <a:pt x="1034" y="17788"/>
                      </a:cubicBezTo>
                      <a:lnTo>
                        <a:pt x="1034" y="1797"/>
                      </a:lnTo>
                      <a:cubicBezTo>
                        <a:pt x="1034" y="776"/>
                        <a:pt x="870" y="536"/>
                        <a:pt x="0" y="536"/>
                      </a:cubicBezTo>
                      <a:lnTo>
                        <a:pt x="0" y="0"/>
                      </a:lnTo>
                      <a:lnTo>
                        <a:pt x="4654" y="0"/>
                      </a:lnTo>
                      <a:lnTo>
                        <a:pt x="4654" y="536"/>
                      </a:lnTo>
                      <a:cubicBezTo>
                        <a:pt x="3783" y="536"/>
                        <a:pt x="3613" y="757"/>
                        <a:pt x="3613" y="1797"/>
                      </a:cubicBezTo>
                      <a:lnTo>
                        <a:pt x="3613" y="17807"/>
                      </a:lnTo>
                      <a:cubicBezTo>
                        <a:pt x="3613" y="18829"/>
                        <a:pt x="3783" y="19069"/>
                        <a:pt x="4654" y="19069"/>
                      </a:cubicBezTo>
                      <a:lnTo>
                        <a:pt x="4654" y="19605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758" name="Google Shape;4758;p31"/>
                <p:cNvSpPr/>
                <p:nvPr/>
              </p:nvSpPr>
              <p:spPr>
                <a:xfrm>
                  <a:off x="8837645" y="3284806"/>
                  <a:ext cx="20291" cy="20096"/>
                </a:xfrm>
                <a:custGeom>
                  <a:rect b="b" l="l" r="r" t="t"/>
                  <a:pathLst>
                    <a:path extrusionOk="0" h="20096" w="20291">
                      <a:moveTo>
                        <a:pt x="18217" y="6293"/>
                      </a:moveTo>
                      <a:lnTo>
                        <a:pt x="17713" y="6072"/>
                      </a:lnTo>
                      <a:cubicBezTo>
                        <a:pt x="17768" y="5914"/>
                        <a:pt x="17798" y="5748"/>
                        <a:pt x="17801" y="5581"/>
                      </a:cubicBezTo>
                      <a:cubicBezTo>
                        <a:pt x="17801" y="5007"/>
                        <a:pt x="15184" y="2472"/>
                        <a:pt x="10442" y="2472"/>
                      </a:cubicBezTo>
                      <a:cubicBezTo>
                        <a:pt x="5864" y="2472"/>
                        <a:pt x="2749" y="5763"/>
                        <a:pt x="2749" y="10386"/>
                      </a:cubicBezTo>
                      <a:cubicBezTo>
                        <a:pt x="2749" y="14301"/>
                        <a:pt x="5492" y="17593"/>
                        <a:pt x="11022" y="17593"/>
                      </a:cubicBezTo>
                      <a:cubicBezTo>
                        <a:pt x="12725" y="17593"/>
                        <a:pt x="15594" y="17057"/>
                        <a:pt x="16969" y="15897"/>
                      </a:cubicBezTo>
                      <a:lnTo>
                        <a:pt x="16969" y="13229"/>
                      </a:lnTo>
                      <a:lnTo>
                        <a:pt x="13185" y="13229"/>
                      </a:lnTo>
                      <a:cubicBezTo>
                        <a:pt x="12353" y="13229"/>
                        <a:pt x="12145" y="13545"/>
                        <a:pt x="12145" y="14301"/>
                      </a:cubicBezTo>
                      <a:lnTo>
                        <a:pt x="11647" y="14301"/>
                      </a:lnTo>
                      <a:lnTo>
                        <a:pt x="11647" y="10032"/>
                      </a:lnTo>
                      <a:lnTo>
                        <a:pt x="12145" y="10032"/>
                      </a:lnTo>
                      <a:cubicBezTo>
                        <a:pt x="12145" y="10430"/>
                        <a:pt x="12353" y="10739"/>
                        <a:pt x="13185" y="10739"/>
                      </a:cubicBezTo>
                      <a:lnTo>
                        <a:pt x="20292" y="10739"/>
                      </a:lnTo>
                      <a:lnTo>
                        <a:pt x="20292" y="11294"/>
                      </a:lnTo>
                      <a:cubicBezTo>
                        <a:pt x="19876" y="11382"/>
                        <a:pt x="19712" y="11558"/>
                        <a:pt x="19712" y="12094"/>
                      </a:cubicBezTo>
                      <a:lnTo>
                        <a:pt x="19712" y="15077"/>
                      </a:lnTo>
                      <a:cubicBezTo>
                        <a:pt x="19712" y="15563"/>
                        <a:pt x="19876" y="15708"/>
                        <a:pt x="20292" y="15827"/>
                      </a:cubicBezTo>
                      <a:lnTo>
                        <a:pt x="20292" y="16275"/>
                      </a:lnTo>
                      <a:cubicBezTo>
                        <a:pt x="17713" y="18942"/>
                        <a:pt x="13728" y="20096"/>
                        <a:pt x="10650" y="20096"/>
                      </a:cubicBezTo>
                      <a:cubicBezTo>
                        <a:pt x="4534" y="20096"/>
                        <a:pt x="0" y="16452"/>
                        <a:pt x="0" y="9957"/>
                      </a:cubicBezTo>
                      <a:cubicBezTo>
                        <a:pt x="0" y="5202"/>
                        <a:pt x="3783" y="0"/>
                        <a:pt x="10562" y="0"/>
                      </a:cubicBezTo>
                      <a:cubicBezTo>
                        <a:pt x="15140" y="0"/>
                        <a:pt x="18381" y="2491"/>
                        <a:pt x="18797" y="2491"/>
                      </a:cubicBezTo>
                      <a:cubicBezTo>
                        <a:pt x="19009" y="2486"/>
                        <a:pt x="19200" y="2365"/>
                        <a:pt x="19295" y="2175"/>
                      </a:cubicBezTo>
                      <a:lnTo>
                        <a:pt x="19794" y="2402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759" name="Google Shape;4759;p31"/>
                <p:cNvSpPr/>
                <p:nvPr/>
              </p:nvSpPr>
              <p:spPr>
                <a:xfrm>
                  <a:off x="8858265" y="3285046"/>
                  <a:ext cx="21496" cy="19573"/>
                </a:xfrm>
                <a:custGeom>
                  <a:rect b="b" l="l" r="r" t="t"/>
                  <a:pathLst>
                    <a:path extrusionOk="0" h="19573" w="21496">
                      <a:moveTo>
                        <a:pt x="0" y="19573"/>
                      </a:moveTo>
                      <a:lnTo>
                        <a:pt x="0" y="19037"/>
                      </a:lnTo>
                      <a:cubicBezTo>
                        <a:pt x="877" y="19037"/>
                        <a:pt x="1085" y="18596"/>
                        <a:pt x="1331" y="17927"/>
                      </a:cubicBezTo>
                      <a:lnTo>
                        <a:pt x="7901" y="1829"/>
                      </a:lnTo>
                      <a:cubicBezTo>
                        <a:pt x="8025" y="1595"/>
                        <a:pt x="8097" y="1336"/>
                        <a:pt x="8109" y="1072"/>
                      </a:cubicBezTo>
                      <a:cubicBezTo>
                        <a:pt x="8109" y="807"/>
                        <a:pt x="7819" y="498"/>
                        <a:pt x="7069" y="441"/>
                      </a:cubicBezTo>
                      <a:lnTo>
                        <a:pt x="7069" y="0"/>
                      </a:lnTo>
                      <a:lnTo>
                        <a:pt x="13803" y="0"/>
                      </a:lnTo>
                      <a:lnTo>
                        <a:pt x="13803" y="536"/>
                      </a:lnTo>
                      <a:cubicBezTo>
                        <a:pt x="13387" y="536"/>
                        <a:pt x="12851" y="668"/>
                        <a:pt x="12851" y="1066"/>
                      </a:cubicBezTo>
                      <a:cubicBezTo>
                        <a:pt x="12889" y="1378"/>
                        <a:pt x="12987" y="1680"/>
                        <a:pt x="13141" y="1955"/>
                      </a:cubicBezTo>
                      <a:lnTo>
                        <a:pt x="20235" y="18148"/>
                      </a:lnTo>
                      <a:cubicBezTo>
                        <a:pt x="20392" y="18705"/>
                        <a:pt x="20919" y="19077"/>
                        <a:pt x="21496" y="19037"/>
                      </a:cubicBezTo>
                      <a:lnTo>
                        <a:pt x="21496" y="19573"/>
                      </a:lnTo>
                      <a:lnTo>
                        <a:pt x="16256" y="19573"/>
                      </a:lnTo>
                      <a:lnTo>
                        <a:pt x="16256" y="19037"/>
                      </a:lnTo>
                      <a:cubicBezTo>
                        <a:pt x="17252" y="19037"/>
                        <a:pt x="17517" y="18860"/>
                        <a:pt x="17517" y="18507"/>
                      </a:cubicBezTo>
                      <a:cubicBezTo>
                        <a:pt x="17505" y="18167"/>
                        <a:pt x="17419" y="17834"/>
                        <a:pt x="17265" y="17530"/>
                      </a:cubicBezTo>
                      <a:lnTo>
                        <a:pt x="15563" y="13791"/>
                      </a:lnTo>
                      <a:lnTo>
                        <a:pt x="5473" y="13791"/>
                      </a:lnTo>
                      <a:lnTo>
                        <a:pt x="4061" y="17171"/>
                      </a:lnTo>
                      <a:cubicBezTo>
                        <a:pt x="3841" y="17599"/>
                        <a:pt x="3662" y="18046"/>
                        <a:pt x="3525" y="18507"/>
                      </a:cubicBezTo>
                      <a:cubicBezTo>
                        <a:pt x="3525" y="18860"/>
                        <a:pt x="3815" y="19037"/>
                        <a:pt x="4647" y="19037"/>
                      </a:cubicBezTo>
                      <a:lnTo>
                        <a:pt x="4647" y="19573"/>
                      </a:lnTo>
                      <a:close/>
                      <a:moveTo>
                        <a:pt x="10354" y="1961"/>
                      </a:moveTo>
                      <a:lnTo>
                        <a:pt x="6444" y="11300"/>
                      </a:lnTo>
                      <a:lnTo>
                        <a:pt x="14560" y="11300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760" name="Google Shape;4760;p31"/>
                <p:cNvSpPr/>
                <p:nvPr/>
              </p:nvSpPr>
              <p:spPr>
                <a:xfrm>
                  <a:off x="8879093" y="3284800"/>
                  <a:ext cx="20001" cy="20096"/>
                </a:xfrm>
                <a:custGeom>
                  <a:rect b="b" l="l" r="r" t="t"/>
                  <a:pathLst>
                    <a:path extrusionOk="0" h="20096" w="20001">
                      <a:moveTo>
                        <a:pt x="17007" y="6035"/>
                      </a:moveTo>
                      <a:lnTo>
                        <a:pt x="16508" y="5770"/>
                      </a:lnTo>
                      <a:cubicBezTo>
                        <a:pt x="16576" y="5523"/>
                        <a:pt x="16604" y="5268"/>
                        <a:pt x="16590" y="5013"/>
                      </a:cubicBezTo>
                      <a:cubicBezTo>
                        <a:pt x="16590" y="4301"/>
                        <a:pt x="13393" y="2491"/>
                        <a:pt x="10398" y="2491"/>
                      </a:cubicBezTo>
                      <a:cubicBezTo>
                        <a:pt x="5612" y="2491"/>
                        <a:pt x="2743" y="5959"/>
                        <a:pt x="2743" y="10096"/>
                      </a:cubicBezTo>
                      <a:cubicBezTo>
                        <a:pt x="2604" y="13959"/>
                        <a:pt x="5623" y="17203"/>
                        <a:pt x="9486" y="17342"/>
                      </a:cubicBezTo>
                      <a:cubicBezTo>
                        <a:pt x="9664" y="17348"/>
                        <a:pt x="9842" y="17348"/>
                        <a:pt x="10020" y="17341"/>
                      </a:cubicBezTo>
                      <a:cubicBezTo>
                        <a:pt x="14390" y="17341"/>
                        <a:pt x="16843" y="15077"/>
                        <a:pt x="16843" y="14320"/>
                      </a:cubicBezTo>
                      <a:cubicBezTo>
                        <a:pt x="16838" y="14017"/>
                        <a:pt x="16780" y="13716"/>
                        <a:pt x="16672" y="13431"/>
                      </a:cubicBezTo>
                      <a:lnTo>
                        <a:pt x="17088" y="13160"/>
                      </a:lnTo>
                      <a:lnTo>
                        <a:pt x="20002" y="17253"/>
                      </a:lnTo>
                      <a:lnTo>
                        <a:pt x="19541" y="17612"/>
                      </a:lnTo>
                      <a:cubicBezTo>
                        <a:pt x="19132" y="17253"/>
                        <a:pt x="18911" y="17209"/>
                        <a:pt x="18753" y="17209"/>
                      </a:cubicBezTo>
                      <a:cubicBezTo>
                        <a:pt x="17757" y="17209"/>
                        <a:pt x="15424" y="20097"/>
                        <a:pt x="10146" y="20097"/>
                      </a:cubicBezTo>
                      <a:cubicBezTo>
                        <a:pt x="4471" y="20097"/>
                        <a:pt x="0" y="16496"/>
                        <a:pt x="0" y="10096"/>
                      </a:cubicBezTo>
                      <a:cubicBezTo>
                        <a:pt x="0" y="3695"/>
                        <a:pt x="4660" y="6"/>
                        <a:pt x="10316" y="6"/>
                      </a:cubicBezTo>
                      <a:cubicBezTo>
                        <a:pt x="12147" y="-50"/>
                        <a:pt x="13972" y="268"/>
                        <a:pt x="15676" y="940"/>
                      </a:cubicBezTo>
                      <a:cubicBezTo>
                        <a:pt x="16761" y="1337"/>
                        <a:pt x="17505" y="1785"/>
                        <a:pt x="17883" y="1785"/>
                      </a:cubicBezTo>
                      <a:cubicBezTo>
                        <a:pt x="18175" y="1748"/>
                        <a:pt x="18426" y="1561"/>
                        <a:pt x="18545" y="1293"/>
                      </a:cubicBezTo>
                      <a:lnTo>
                        <a:pt x="19043" y="1469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761" name="Google Shape;4761;p31"/>
                <p:cNvSpPr/>
                <p:nvPr/>
              </p:nvSpPr>
              <p:spPr>
                <a:xfrm>
                  <a:off x="8901630" y="3285033"/>
                  <a:ext cx="4653" cy="19604"/>
                </a:xfrm>
                <a:custGeom>
                  <a:rect b="b" l="l" r="r" t="t"/>
                  <a:pathLst>
                    <a:path extrusionOk="0" h="19604" w="4653">
                      <a:moveTo>
                        <a:pt x="0" y="19586"/>
                      </a:moveTo>
                      <a:lnTo>
                        <a:pt x="0" y="19050"/>
                      </a:lnTo>
                      <a:cubicBezTo>
                        <a:pt x="870" y="19050"/>
                        <a:pt x="1034" y="18829"/>
                        <a:pt x="1034" y="17788"/>
                      </a:cubicBezTo>
                      <a:lnTo>
                        <a:pt x="1034" y="1797"/>
                      </a:lnTo>
                      <a:cubicBezTo>
                        <a:pt x="1034" y="776"/>
                        <a:pt x="870" y="536"/>
                        <a:pt x="0" y="536"/>
                      </a:cubicBezTo>
                      <a:lnTo>
                        <a:pt x="0" y="0"/>
                      </a:lnTo>
                      <a:lnTo>
                        <a:pt x="4654" y="0"/>
                      </a:lnTo>
                      <a:lnTo>
                        <a:pt x="4654" y="536"/>
                      </a:lnTo>
                      <a:cubicBezTo>
                        <a:pt x="3777" y="536"/>
                        <a:pt x="3613" y="757"/>
                        <a:pt x="3613" y="1797"/>
                      </a:cubicBezTo>
                      <a:lnTo>
                        <a:pt x="3613" y="17807"/>
                      </a:lnTo>
                      <a:cubicBezTo>
                        <a:pt x="3613" y="18829"/>
                        <a:pt x="3777" y="19069"/>
                        <a:pt x="4654" y="19069"/>
                      </a:cubicBezTo>
                      <a:lnTo>
                        <a:pt x="4654" y="19605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762" name="Google Shape;4762;p31"/>
                <p:cNvSpPr/>
                <p:nvPr/>
              </p:nvSpPr>
              <p:spPr>
                <a:xfrm>
                  <a:off x="8909814" y="3284787"/>
                  <a:ext cx="20960" cy="20096"/>
                </a:xfrm>
                <a:custGeom>
                  <a:rect b="b" l="l" r="r" t="t"/>
                  <a:pathLst>
                    <a:path extrusionOk="0" h="20096" w="20960">
                      <a:moveTo>
                        <a:pt x="20960" y="10051"/>
                      </a:moveTo>
                      <a:cubicBezTo>
                        <a:pt x="20960" y="15563"/>
                        <a:pt x="16880" y="20096"/>
                        <a:pt x="10480" y="20096"/>
                      </a:cubicBezTo>
                      <a:cubicBezTo>
                        <a:pt x="4080" y="20096"/>
                        <a:pt x="0" y="15563"/>
                        <a:pt x="0" y="10051"/>
                      </a:cubicBezTo>
                      <a:cubicBezTo>
                        <a:pt x="0" y="4540"/>
                        <a:pt x="4074" y="0"/>
                        <a:pt x="10480" y="0"/>
                      </a:cubicBezTo>
                      <a:cubicBezTo>
                        <a:pt x="16887" y="0"/>
                        <a:pt x="20960" y="4534"/>
                        <a:pt x="20960" y="10051"/>
                      </a:cubicBezTo>
                      <a:close/>
                      <a:moveTo>
                        <a:pt x="2737" y="10001"/>
                      </a:moveTo>
                      <a:cubicBezTo>
                        <a:pt x="2737" y="14232"/>
                        <a:pt x="5732" y="17612"/>
                        <a:pt x="10474" y="17612"/>
                      </a:cubicBezTo>
                      <a:cubicBezTo>
                        <a:pt x="15216" y="17612"/>
                        <a:pt x="18205" y="14232"/>
                        <a:pt x="18205" y="10001"/>
                      </a:cubicBezTo>
                      <a:cubicBezTo>
                        <a:pt x="18205" y="5770"/>
                        <a:pt x="15222" y="2484"/>
                        <a:pt x="10480" y="2484"/>
                      </a:cubicBezTo>
                      <a:cubicBezTo>
                        <a:pt x="5738" y="2484"/>
                        <a:pt x="2737" y="5826"/>
                        <a:pt x="2737" y="10001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763" name="Google Shape;4763;p31"/>
                <p:cNvSpPr/>
                <p:nvPr/>
              </p:nvSpPr>
              <p:spPr>
                <a:xfrm>
                  <a:off x="8933467" y="3285033"/>
                  <a:ext cx="20127" cy="19617"/>
                </a:xfrm>
                <a:custGeom>
                  <a:rect b="b" l="l" r="r" t="t"/>
                  <a:pathLst>
                    <a:path extrusionOk="0" h="19617" w="20127">
                      <a:moveTo>
                        <a:pt x="0" y="19586"/>
                      </a:moveTo>
                      <a:lnTo>
                        <a:pt x="0" y="19050"/>
                      </a:lnTo>
                      <a:cubicBezTo>
                        <a:pt x="877" y="19050"/>
                        <a:pt x="1122" y="18829"/>
                        <a:pt x="1122" y="17788"/>
                      </a:cubicBezTo>
                      <a:lnTo>
                        <a:pt x="1122" y="1797"/>
                      </a:lnTo>
                      <a:cubicBezTo>
                        <a:pt x="1122" y="776"/>
                        <a:pt x="877" y="536"/>
                        <a:pt x="0" y="536"/>
                      </a:cubicBezTo>
                      <a:lnTo>
                        <a:pt x="0" y="0"/>
                      </a:lnTo>
                      <a:lnTo>
                        <a:pt x="6072" y="0"/>
                      </a:lnTo>
                      <a:lnTo>
                        <a:pt x="6072" y="536"/>
                      </a:lnTo>
                      <a:cubicBezTo>
                        <a:pt x="5196" y="536"/>
                        <a:pt x="4950" y="713"/>
                        <a:pt x="4950" y="933"/>
                      </a:cubicBezTo>
                      <a:cubicBezTo>
                        <a:pt x="4950" y="1154"/>
                        <a:pt x="5114" y="1331"/>
                        <a:pt x="5404" y="1690"/>
                      </a:cubicBezTo>
                      <a:lnTo>
                        <a:pt x="16679" y="15518"/>
                      </a:lnTo>
                      <a:lnTo>
                        <a:pt x="16679" y="1797"/>
                      </a:lnTo>
                      <a:cubicBezTo>
                        <a:pt x="16679" y="776"/>
                        <a:pt x="16426" y="536"/>
                        <a:pt x="15550" y="536"/>
                      </a:cubicBezTo>
                      <a:lnTo>
                        <a:pt x="15550" y="0"/>
                      </a:lnTo>
                      <a:lnTo>
                        <a:pt x="20128" y="0"/>
                      </a:lnTo>
                      <a:lnTo>
                        <a:pt x="20128" y="536"/>
                      </a:lnTo>
                      <a:cubicBezTo>
                        <a:pt x="19258" y="536"/>
                        <a:pt x="19005" y="757"/>
                        <a:pt x="19005" y="1797"/>
                      </a:cubicBezTo>
                      <a:lnTo>
                        <a:pt x="19005" y="17807"/>
                      </a:lnTo>
                      <a:cubicBezTo>
                        <a:pt x="19005" y="18829"/>
                        <a:pt x="19258" y="19069"/>
                        <a:pt x="20128" y="19069"/>
                      </a:cubicBezTo>
                      <a:lnTo>
                        <a:pt x="20128" y="19605"/>
                      </a:lnTo>
                      <a:lnTo>
                        <a:pt x="14554" y="19605"/>
                      </a:lnTo>
                      <a:lnTo>
                        <a:pt x="14554" y="19069"/>
                      </a:lnTo>
                      <a:cubicBezTo>
                        <a:pt x="15638" y="19069"/>
                        <a:pt x="15720" y="18936"/>
                        <a:pt x="15720" y="18671"/>
                      </a:cubicBezTo>
                      <a:cubicBezTo>
                        <a:pt x="15720" y="18406"/>
                        <a:pt x="15512" y="18224"/>
                        <a:pt x="15222" y="17870"/>
                      </a:cubicBezTo>
                      <a:lnTo>
                        <a:pt x="3456" y="3500"/>
                      </a:lnTo>
                      <a:lnTo>
                        <a:pt x="3456" y="17820"/>
                      </a:lnTo>
                      <a:cubicBezTo>
                        <a:pt x="3456" y="18842"/>
                        <a:pt x="3701" y="19081"/>
                        <a:pt x="4578" y="19081"/>
                      </a:cubicBezTo>
                      <a:lnTo>
                        <a:pt x="4578" y="19617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764" name="Google Shape;4764;p31"/>
                <p:cNvSpPr/>
                <p:nvPr/>
              </p:nvSpPr>
              <p:spPr>
                <a:xfrm>
                  <a:off x="8957952" y="3283968"/>
                  <a:ext cx="18759" cy="21691"/>
                </a:xfrm>
                <a:custGeom>
                  <a:rect b="b" l="l" r="r" t="t"/>
                  <a:pathLst>
                    <a:path extrusionOk="0" h="21691" w="18759">
                      <a:moveTo>
                        <a:pt x="958" y="2863"/>
                      </a:moveTo>
                      <a:cubicBezTo>
                        <a:pt x="958" y="1841"/>
                        <a:pt x="795" y="1602"/>
                        <a:pt x="0" y="1602"/>
                      </a:cubicBezTo>
                      <a:lnTo>
                        <a:pt x="0" y="1066"/>
                      </a:lnTo>
                      <a:lnTo>
                        <a:pt x="16761" y="1066"/>
                      </a:lnTo>
                      <a:cubicBezTo>
                        <a:pt x="17593" y="1066"/>
                        <a:pt x="17801" y="750"/>
                        <a:pt x="17801" y="0"/>
                      </a:cubicBezTo>
                      <a:lnTo>
                        <a:pt x="18299" y="0"/>
                      </a:lnTo>
                      <a:lnTo>
                        <a:pt x="18299" y="4622"/>
                      </a:lnTo>
                      <a:lnTo>
                        <a:pt x="17801" y="4622"/>
                      </a:lnTo>
                      <a:cubicBezTo>
                        <a:pt x="17801" y="3865"/>
                        <a:pt x="17593" y="3556"/>
                        <a:pt x="16761" y="3556"/>
                      </a:cubicBezTo>
                      <a:lnTo>
                        <a:pt x="3701" y="3556"/>
                      </a:lnTo>
                      <a:lnTo>
                        <a:pt x="3701" y="9339"/>
                      </a:lnTo>
                      <a:lnTo>
                        <a:pt x="12889" y="9339"/>
                      </a:lnTo>
                      <a:cubicBezTo>
                        <a:pt x="13728" y="9339"/>
                        <a:pt x="13936" y="9024"/>
                        <a:pt x="13936" y="8267"/>
                      </a:cubicBezTo>
                      <a:lnTo>
                        <a:pt x="14434" y="8267"/>
                      </a:lnTo>
                      <a:lnTo>
                        <a:pt x="14434" y="12895"/>
                      </a:lnTo>
                      <a:lnTo>
                        <a:pt x="13936" y="12895"/>
                      </a:lnTo>
                      <a:cubicBezTo>
                        <a:pt x="13936" y="12139"/>
                        <a:pt x="13728" y="11830"/>
                        <a:pt x="12889" y="11830"/>
                      </a:cubicBezTo>
                      <a:lnTo>
                        <a:pt x="3701" y="11830"/>
                      </a:lnTo>
                      <a:lnTo>
                        <a:pt x="3701" y="18135"/>
                      </a:lnTo>
                      <a:lnTo>
                        <a:pt x="17215" y="18135"/>
                      </a:lnTo>
                      <a:cubicBezTo>
                        <a:pt x="18047" y="18135"/>
                        <a:pt x="18255" y="17826"/>
                        <a:pt x="18255" y="17070"/>
                      </a:cubicBezTo>
                      <a:lnTo>
                        <a:pt x="18760" y="17070"/>
                      </a:lnTo>
                      <a:lnTo>
                        <a:pt x="18760" y="21692"/>
                      </a:lnTo>
                      <a:lnTo>
                        <a:pt x="18255" y="21692"/>
                      </a:lnTo>
                      <a:cubicBezTo>
                        <a:pt x="18255" y="20935"/>
                        <a:pt x="18047" y="20626"/>
                        <a:pt x="17215" y="20626"/>
                      </a:cubicBezTo>
                      <a:lnTo>
                        <a:pt x="0" y="20626"/>
                      </a:lnTo>
                      <a:lnTo>
                        <a:pt x="0" y="20090"/>
                      </a:lnTo>
                      <a:cubicBezTo>
                        <a:pt x="795" y="20090"/>
                        <a:pt x="958" y="19869"/>
                        <a:pt x="958" y="18829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765" name="Google Shape;4765;p31"/>
                <p:cNvSpPr/>
                <p:nvPr/>
              </p:nvSpPr>
              <p:spPr>
                <a:xfrm>
                  <a:off x="8978364" y="3284794"/>
                  <a:ext cx="18381" cy="20077"/>
                </a:xfrm>
                <a:custGeom>
                  <a:rect b="b" l="l" r="r" t="t"/>
                  <a:pathLst>
                    <a:path extrusionOk="0" h="20077" w="18381">
                      <a:moveTo>
                        <a:pt x="1621" y="14226"/>
                      </a:moveTo>
                      <a:lnTo>
                        <a:pt x="2119" y="14358"/>
                      </a:lnTo>
                      <a:cubicBezTo>
                        <a:pt x="2075" y="14546"/>
                        <a:pt x="2043" y="14738"/>
                        <a:pt x="2037" y="14932"/>
                      </a:cubicBezTo>
                      <a:cubicBezTo>
                        <a:pt x="2037" y="15909"/>
                        <a:pt x="5738" y="17606"/>
                        <a:pt x="9730" y="17606"/>
                      </a:cubicBezTo>
                      <a:cubicBezTo>
                        <a:pt x="13475" y="17606"/>
                        <a:pt x="15802" y="16445"/>
                        <a:pt x="15802" y="14453"/>
                      </a:cubicBezTo>
                      <a:cubicBezTo>
                        <a:pt x="15802" y="8778"/>
                        <a:pt x="870" y="14409"/>
                        <a:pt x="870" y="6180"/>
                      </a:cubicBezTo>
                      <a:cubicBezTo>
                        <a:pt x="870" y="1690"/>
                        <a:pt x="4578" y="0"/>
                        <a:pt x="8733" y="0"/>
                      </a:cubicBezTo>
                      <a:cubicBezTo>
                        <a:pt x="13097" y="0"/>
                        <a:pt x="15304" y="1595"/>
                        <a:pt x="15966" y="1595"/>
                      </a:cubicBezTo>
                      <a:cubicBezTo>
                        <a:pt x="16218" y="1595"/>
                        <a:pt x="16382" y="1513"/>
                        <a:pt x="16635" y="965"/>
                      </a:cubicBezTo>
                      <a:lnTo>
                        <a:pt x="17170" y="1185"/>
                      </a:lnTo>
                      <a:lnTo>
                        <a:pt x="15638" y="5543"/>
                      </a:lnTo>
                      <a:lnTo>
                        <a:pt x="15140" y="5322"/>
                      </a:lnTo>
                      <a:cubicBezTo>
                        <a:pt x="15197" y="5149"/>
                        <a:pt x="15222" y="4968"/>
                        <a:pt x="15222" y="4786"/>
                      </a:cubicBezTo>
                      <a:cubicBezTo>
                        <a:pt x="15222" y="3853"/>
                        <a:pt x="11893" y="2478"/>
                        <a:pt x="8607" y="2478"/>
                      </a:cubicBezTo>
                      <a:cubicBezTo>
                        <a:pt x="4326" y="2478"/>
                        <a:pt x="3449" y="4168"/>
                        <a:pt x="3449" y="5814"/>
                      </a:cubicBezTo>
                      <a:cubicBezTo>
                        <a:pt x="3449" y="11104"/>
                        <a:pt x="18381" y="5770"/>
                        <a:pt x="18381" y="13772"/>
                      </a:cubicBezTo>
                      <a:cubicBezTo>
                        <a:pt x="18381" y="17952"/>
                        <a:pt x="15638" y="20077"/>
                        <a:pt x="9314" y="20077"/>
                      </a:cubicBezTo>
                      <a:cubicBezTo>
                        <a:pt x="5032" y="20077"/>
                        <a:pt x="2119" y="18186"/>
                        <a:pt x="1249" y="18186"/>
                      </a:cubicBezTo>
                      <a:cubicBezTo>
                        <a:pt x="877" y="18213"/>
                        <a:pt x="568" y="18487"/>
                        <a:pt x="498" y="18854"/>
                      </a:cubicBezTo>
                      <a:lnTo>
                        <a:pt x="0" y="18678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766" name="Google Shape;4766;p31"/>
                <p:cNvSpPr/>
                <p:nvPr/>
              </p:nvSpPr>
              <p:spPr>
                <a:xfrm>
                  <a:off x="9007793" y="3280960"/>
                  <a:ext cx="24415" cy="23923"/>
                </a:xfrm>
                <a:custGeom>
                  <a:rect b="b" l="l" r="r" t="t"/>
                  <a:pathLst>
                    <a:path extrusionOk="0" h="23923" w="24415">
                      <a:moveTo>
                        <a:pt x="24416" y="20103"/>
                      </a:moveTo>
                      <a:lnTo>
                        <a:pt x="23873" y="20500"/>
                      </a:lnTo>
                      <a:cubicBezTo>
                        <a:pt x="23728" y="20295"/>
                        <a:pt x="23495" y="20178"/>
                        <a:pt x="23243" y="20191"/>
                      </a:cubicBezTo>
                      <a:cubicBezTo>
                        <a:pt x="22663" y="20191"/>
                        <a:pt x="20040" y="23924"/>
                        <a:pt x="13097" y="23924"/>
                      </a:cubicBezTo>
                      <a:cubicBezTo>
                        <a:pt x="5322" y="23924"/>
                        <a:pt x="0" y="18545"/>
                        <a:pt x="0" y="11388"/>
                      </a:cubicBezTo>
                      <a:cubicBezTo>
                        <a:pt x="0" y="5379"/>
                        <a:pt x="4988" y="0"/>
                        <a:pt x="12933" y="0"/>
                      </a:cubicBezTo>
                      <a:cubicBezTo>
                        <a:pt x="15165" y="17"/>
                        <a:pt x="17372" y="425"/>
                        <a:pt x="19459" y="1204"/>
                      </a:cubicBezTo>
                      <a:cubicBezTo>
                        <a:pt x="21080" y="1778"/>
                        <a:pt x="22038" y="2402"/>
                        <a:pt x="22492" y="2402"/>
                      </a:cubicBezTo>
                      <a:cubicBezTo>
                        <a:pt x="22947" y="2402"/>
                        <a:pt x="22953" y="2226"/>
                        <a:pt x="23123" y="1999"/>
                      </a:cubicBezTo>
                      <a:lnTo>
                        <a:pt x="23621" y="2358"/>
                      </a:lnTo>
                      <a:lnTo>
                        <a:pt x="21049" y="7119"/>
                      </a:lnTo>
                      <a:lnTo>
                        <a:pt x="20506" y="6848"/>
                      </a:lnTo>
                      <a:cubicBezTo>
                        <a:pt x="20632" y="6680"/>
                        <a:pt x="20708" y="6478"/>
                        <a:pt x="20714" y="6268"/>
                      </a:cubicBezTo>
                      <a:cubicBezTo>
                        <a:pt x="20714" y="5291"/>
                        <a:pt x="17139" y="3027"/>
                        <a:pt x="12731" y="3027"/>
                      </a:cubicBezTo>
                      <a:cubicBezTo>
                        <a:pt x="8324" y="3027"/>
                        <a:pt x="3418" y="5694"/>
                        <a:pt x="3418" y="11855"/>
                      </a:cubicBezTo>
                      <a:cubicBezTo>
                        <a:pt x="3418" y="17234"/>
                        <a:pt x="8361" y="20929"/>
                        <a:pt x="13507" y="20929"/>
                      </a:cubicBezTo>
                      <a:cubicBezTo>
                        <a:pt x="17461" y="20929"/>
                        <a:pt x="21036" y="18034"/>
                        <a:pt x="21036" y="16836"/>
                      </a:cubicBezTo>
                      <a:cubicBezTo>
                        <a:pt x="21017" y="16612"/>
                        <a:pt x="20948" y="16396"/>
                        <a:pt x="20828" y="16206"/>
                      </a:cubicBezTo>
                      <a:lnTo>
                        <a:pt x="21370" y="15853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767" name="Google Shape;4767;p31"/>
                <p:cNvSpPr/>
                <p:nvPr/>
              </p:nvSpPr>
              <p:spPr>
                <a:xfrm>
                  <a:off x="9036566" y="3285033"/>
                  <a:ext cx="4653" cy="19604"/>
                </a:xfrm>
                <a:custGeom>
                  <a:rect b="b" l="l" r="r" t="t"/>
                  <a:pathLst>
                    <a:path extrusionOk="0" h="19604" w="4653">
                      <a:moveTo>
                        <a:pt x="0" y="19586"/>
                      </a:moveTo>
                      <a:lnTo>
                        <a:pt x="0" y="19050"/>
                      </a:lnTo>
                      <a:cubicBezTo>
                        <a:pt x="870" y="19050"/>
                        <a:pt x="1040" y="18829"/>
                        <a:pt x="1040" y="17788"/>
                      </a:cubicBezTo>
                      <a:lnTo>
                        <a:pt x="1040" y="1797"/>
                      </a:lnTo>
                      <a:cubicBezTo>
                        <a:pt x="1040" y="776"/>
                        <a:pt x="870" y="536"/>
                        <a:pt x="0" y="536"/>
                      </a:cubicBezTo>
                      <a:lnTo>
                        <a:pt x="0" y="0"/>
                      </a:lnTo>
                      <a:lnTo>
                        <a:pt x="4654" y="0"/>
                      </a:lnTo>
                      <a:lnTo>
                        <a:pt x="4654" y="536"/>
                      </a:lnTo>
                      <a:cubicBezTo>
                        <a:pt x="3783" y="536"/>
                        <a:pt x="3613" y="757"/>
                        <a:pt x="3613" y="1797"/>
                      </a:cubicBezTo>
                      <a:lnTo>
                        <a:pt x="3613" y="17807"/>
                      </a:lnTo>
                      <a:cubicBezTo>
                        <a:pt x="3613" y="18829"/>
                        <a:pt x="3783" y="19069"/>
                        <a:pt x="4654" y="19069"/>
                      </a:cubicBezTo>
                      <a:lnTo>
                        <a:pt x="4654" y="19605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768" name="Google Shape;4768;p31"/>
                <p:cNvSpPr/>
                <p:nvPr/>
              </p:nvSpPr>
              <p:spPr>
                <a:xfrm>
                  <a:off x="9046415" y="3283968"/>
                  <a:ext cx="18759" cy="21691"/>
                </a:xfrm>
                <a:custGeom>
                  <a:rect b="b" l="l" r="r" t="t"/>
                  <a:pathLst>
                    <a:path extrusionOk="0" h="21691" w="18759">
                      <a:moveTo>
                        <a:pt x="958" y="2863"/>
                      </a:moveTo>
                      <a:cubicBezTo>
                        <a:pt x="958" y="1841"/>
                        <a:pt x="795" y="1602"/>
                        <a:pt x="0" y="1602"/>
                      </a:cubicBezTo>
                      <a:lnTo>
                        <a:pt x="0" y="1066"/>
                      </a:lnTo>
                      <a:lnTo>
                        <a:pt x="16761" y="1066"/>
                      </a:lnTo>
                      <a:cubicBezTo>
                        <a:pt x="17593" y="1066"/>
                        <a:pt x="17801" y="750"/>
                        <a:pt x="17801" y="0"/>
                      </a:cubicBezTo>
                      <a:lnTo>
                        <a:pt x="18299" y="0"/>
                      </a:lnTo>
                      <a:lnTo>
                        <a:pt x="18299" y="4622"/>
                      </a:lnTo>
                      <a:lnTo>
                        <a:pt x="17801" y="4622"/>
                      </a:lnTo>
                      <a:cubicBezTo>
                        <a:pt x="17801" y="3865"/>
                        <a:pt x="17593" y="3556"/>
                        <a:pt x="16761" y="3556"/>
                      </a:cubicBezTo>
                      <a:lnTo>
                        <a:pt x="3701" y="3556"/>
                      </a:lnTo>
                      <a:lnTo>
                        <a:pt x="3701" y="9339"/>
                      </a:lnTo>
                      <a:lnTo>
                        <a:pt x="12889" y="9339"/>
                      </a:lnTo>
                      <a:cubicBezTo>
                        <a:pt x="13728" y="9339"/>
                        <a:pt x="13936" y="9024"/>
                        <a:pt x="13936" y="8267"/>
                      </a:cubicBezTo>
                      <a:lnTo>
                        <a:pt x="14434" y="8267"/>
                      </a:lnTo>
                      <a:lnTo>
                        <a:pt x="14434" y="12895"/>
                      </a:lnTo>
                      <a:lnTo>
                        <a:pt x="13936" y="12895"/>
                      </a:lnTo>
                      <a:cubicBezTo>
                        <a:pt x="13936" y="12139"/>
                        <a:pt x="13728" y="11830"/>
                        <a:pt x="12889" y="11830"/>
                      </a:cubicBezTo>
                      <a:lnTo>
                        <a:pt x="3701" y="11830"/>
                      </a:lnTo>
                      <a:lnTo>
                        <a:pt x="3701" y="18135"/>
                      </a:lnTo>
                      <a:lnTo>
                        <a:pt x="17215" y="18135"/>
                      </a:lnTo>
                      <a:cubicBezTo>
                        <a:pt x="18047" y="18135"/>
                        <a:pt x="18255" y="17826"/>
                        <a:pt x="18255" y="17070"/>
                      </a:cubicBezTo>
                      <a:lnTo>
                        <a:pt x="18760" y="17070"/>
                      </a:lnTo>
                      <a:lnTo>
                        <a:pt x="18760" y="21692"/>
                      </a:lnTo>
                      <a:lnTo>
                        <a:pt x="18255" y="21692"/>
                      </a:lnTo>
                      <a:cubicBezTo>
                        <a:pt x="18255" y="20935"/>
                        <a:pt x="18047" y="20626"/>
                        <a:pt x="17215" y="20626"/>
                      </a:cubicBezTo>
                      <a:lnTo>
                        <a:pt x="0" y="20626"/>
                      </a:lnTo>
                      <a:lnTo>
                        <a:pt x="0" y="20090"/>
                      </a:lnTo>
                      <a:cubicBezTo>
                        <a:pt x="795" y="20090"/>
                        <a:pt x="958" y="19869"/>
                        <a:pt x="958" y="18829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769" name="Google Shape;4769;p31"/>
                <p:cNvSpPr/>
                <p:nvPr/>
              </p:nvSpPr>
              <p:spPr>
                <a:xfrm>
                  <a:off x="9068410" y="3285033"/>
                  <a:ext cx="20121" cy="19617"/>
                </a:xfrm>
                <a:custGeom>
                  <a:rect b="b" l="l" r="r" t="t"/>
                  <a:pathLst>
                    <a:path extrusionOk="0" h="19617" w="20121">
                      <a:moveTo>
                        <a:pt x="0" y="19586"/>
                      </a:moveTo>
                      <a:lnTo>
                        <a:pt x="0" y="19050"/>
                      </a:lnTo>
                      <a:cubicBezTo>
                        <a:pt x="870" y="19050"/>
                        <a:pt x="1122" y="18829"/>
                        <a:pt x="1122" y="17788"/>
                      </a:cubicBezTo>
                      <a:lnTo>
                        <a:pt x="1122" y="1797"/>
                      </a:lnTo>
                      <a:cubicBezTo>
                        <a:pt x="1122" y="776"/>
                        <a:pt x="870" y="536"/>
                        <a:pt x="0" y="536"/>
                      </a:cubicBezTo>
                      <a:lnTo>
                        <a:pt x="0" y="0"/>
                      </a:lnTo>
                      <a:lnTo>
                        <a:pt x="6072" y="0"/>
                      </a:lnTo>
                      <a:lnTo>
                        <a:pt x="6072" y="536"/>
                      </a:lnTo>
                      <a:cubicBezTo>
                        <a:pt x="5196" y="536"/>
                        <a:pt x="4944" y="713"/>
                        <a:pt x="4944" y="933"/>
                      </a:cubicBezTo>
                      <a:cubicBezTo>
                        <a:pt x="4944" y="1154"/>
                        <a:pt x="5114" y="1331"/>
                        <a:pt x="5404" y="1690"/>
                      </a:cubicBezTo>
                      <a:lnTo>
                        <a:pt x="16672" y="15518"/>
                      </a:lnTo>
                      <a:lnTo>
                        <a:pt x="16672" y="1797"/>
                      </a:lnTo>
                      <a:cubicBezTo>
                        <a:pt x="16672" y="776"/>
                        <a:pt x="16426" y="536"/>
                        <a:pt x="15550" y="536"/>
                      </a:cubicBezTo>
                      <a:lnTo>
                        <a:pt x="15550" y="0"/>
                      </a:lnTo>
                      <a:lnTo>
                        <a:pt x="20122" y="0"/>
                      </a:lnTo>
                      <a:lnTo>
                        <a:pt x="20122" y="536"/>
                      </a:lnTo>
                      <a:cubicBezTo>
                        <a:pt x="19251" y="536"/>
                        <a:pt x="18999" y="757"/>
                        <a:pt x="18999" y="1797"/>
                      </a:cubicBezTo>
                      <a:lnTo>
                        <a:pt x="18999" y="17807"/>
                      </a:lnTo>
                      <a:cubicBezTo>
                        <a:pt x="18999" y="18829"/>
                        <a:pt x="19251" y="19069"/>
                        <a:pt x="20122" y="19069"/>
                      </a:cubicBezTo>
                      <a:lnTo>
                        <a:pt x="20122" y="19605"/>
                      </a:lnTo>
                      <a:lnTo>
                        <a:pt x="14554" y="19605"/>
                      </a:lnTo>
                      <a:lnTo>
                        <a:pt x="14554" y="19069"/>
                      </a:lnTo>
                      <a:cubicBezTo>
                        <a:pt x="15632" y="19069"/>
                        <a:pt x="15714" y="18936"/>
                        <a:pt x="15714" y="18671"/>
                      </a:cubicBezTo>
                      <a:cubicBezTo>
                        <a:pt x="15714" y="18406"/>
                        <a:pt x="15506" y="18224"/>
                        <a:pt x="15216" y="17870"/>
                      </a:cubicBezTo>
                      <a:lnTo>
                        <a:pt x="3449" y="3500"/>
                      </a:lnTo>
                      <a:lnTo>
                        <a:pt x="3449" y="17820"/>
                      </a:lnTo>
                      <a:cubicBezTo>
                        <a:pt x="3449" y="18842"/>
                        <a:pt x="3701" y="19081"/>
                        <a:pt x="4572" y="19081"/>
                      </a:cubicBezTo>
                      <a:lnTo>
                        <a:pt x="4572" y="19617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770" name="Google Shape;4770;p31"/>
                <p:cNvSpPr/>
                <p:nvPr/>
              </p:nvSpPr>
              <p:spPr>
                <a:xfrm>
                  <a:off x="9090026" y="3283987"/>
                  <a:ext cx="18709" cy="20651"/>
                </a:xfrm>
                <a:custGeom>
                  <a:rect b="b" l="l" r="r" t="t"/>
                  <a:pathLst>
                    <a:path extrusionOk="0" h="20651" w="18709">
                      <a:moveTo>
                        <a:pt x="18709" y="4622"/>
                      </a:moveTo>
                      <a:lnTo>
                        <a:pt x="18211" y="4622"/>
                      </a:lnTo>
                      <a:cubicBezTo>
                        <a:pt x="18211" y="3865"/>
                        <a:pt x="18003" y="3556"/>
                        <a:pt x="17171" y="3556"/>
                      </a:cubicBezTo>
                      <a:lnTo>
                        <a:pt x="10726" y="3556"/>
                      </a:lnTo>
                      <a:lnTo>
                        <a:pt x="10726" y="18854"/>
                      </a:lnTo>
                      <a:cubicBezTo>
                        <a:pt x="10726" y="19876"/>
                        <a:pt x="10890" y="20115"/>
                        <a:pt x="11767" y="20115"/>
                      </a:cubicBezTo>
                      <a:lnTo>
                        <a:pt x="11767" y="20651"/>
                      </a:lnTo>
                      <a:lnTo>
                        <a:pt x="6943" y="20651"/>
                      </a:lnTo>
                      <a:lnTo>
                        <a:pt x="6943" y="20115"/>
                      </a:lnTo>
                      <a:cubicBezTo>
                        <a:pt x="7813" y="20115"/>
                        <a:pt x="7983" y="19895"/>
                        <a:pt x="7983" y="18854"/>
                      </a:cubicBezTo>
                      <a:lnTo>
                        <a:pt x="7983" y="3556"/>
                      </a:lnTo>
                      <a:lnTo>
                        <a:pt x="1539" y="3556"/>
                      </a:lnTo>
                      <a:cubicBezTo>
                        <a:pt x="706" y="3556"/>
                        <a:pt x="498" y="3865"/>
                        <a:pt x="498" y="4622"/>
                      </a:cubicBezTo>
                      <a:lnTo>
                        <a:pt x="0" y="4622"/>
                      </a:lnTo>
                      <a:lnTo>
                        <a:pt x="0" y="0"/>
                      </a:lnTo>
                      <a:lnTo>
                        <a:pt x="498" y="0"/>
                      </a:lnTo>
                      <a:cubicBezTo>
                        <a:pt x="498" y="750"/>
                        <a:pt x="706" y="1066"/>
                        <a:pt x="1539" y="1066"/>
                      </a:cubicBezTo>
                      <a:lnTo>
                        <a:pt x="17171" y="1066"/>
                      </a:lnTo>
                      <a:cubicBezTo>
                        <a:pt x="18003" y="1066"/>
                        <a:pt x="18211" y="750"/>
                        <a:pt x="18211" y="0"/>
                      </a:cubicBezTo>
                      <a:lnTo>
                        <a:pt x="18709" y="0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771" name="Google Shape;4771;p31"/>
                <p:cNvSpPr/>
                <p:nvPr/>
              </p:nvSpPr>
              <p:spPr>
                <a:xfrm>
                  <a:off x="9110771" y="3276514"/>
                  <a:ext cx="7812" cy="28123"/>
                </a:xfrm>
                <a:custGeom>
                  <a:rect b="b" l="l" r="r" t="t"/>
                  <a:pathLst>
                    <a:path extrusionOk="0" h="28123" w="7812">
                      <a:moveTo>
                        <a:pt x="2119" y="6135"/>
                      </a:moveTo>
                      <a:lnTo>
                        <a:pt x="0" y="6135"/>
                      </a:lnTo>
                      <a:lnTo>
                        <a:pt x="4610" y="0"/>
                      </a:lnTo>
                      <a:lnTo>
                        <a:pt x="7813" y="0"/>
                      </a:lnTo>
                      <a:close/>
                      <a:moveTo>
                        <a:pt x="227" y="28105"/>
                      </a:moveTo>
                      <a:lnTo>
                        <a:pt x="227" y="27569"/>
                      </a:lnTo>
                      <a:cubicBezTo>
                        <a:pt x="1097" y="27569"/>
                        <a:pt x="1267" y="27348"/>
                        <a:pt x="1267" y="26308"/>
                      </a:cubicBezTo>
                      <a:lnTo>
                        <a:pt x="1267" y="10316"/>
                      </a:lnTo>
                      <a:cubicBezTo>
                        <a:pt x="1267" y="9295"/>
                        <a:pt x="1097" y="9055"/>
                        <a:pt x="227" y="9055"/>
                      </a:cubicBezTo>
                      <a:lnTo>
                        <a:pt x="227" y="8519"/>
                      </a:lnTo>
                      <a:lnTo>
                        <a:pt x="4881" y="8519"/>
                      </a:lnTo>
                      <a:lnTo>
                        <a:pt x="4881" y="9055"/>
                      </a:lnTo>
                      <a:cubicBezTo>
                        <a:pt x="4010" y="9055"/>
                        <a:pt x="3846" y="9276"/>
                        <a:pt x="3846" y="10316"/>
                      </a:cubicBezTo>
                      <a:lnTo>
                        <a:pt x="3846" y="26326"/>
                      </a:lnTo>
                      <a:cubicBezTo>
                        <a:pt x="3846" y="27348"/>
                        <a:pt x="4010" y="27588"/>
                        <a:pt x="4881" y="27588"/>
                      </a:cubicBezTo>
                      <a:lnTo>
                        <a:pt x="4881" y="28124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772" name="Google Shape;4772;p31"/>
                <p:cNvSpPr/>
                <p:nvPr/>
              </p:nvSpPr>
              <p:spPr>
                <a:xfrm>
                  <a:off x="9120867" y="3283968"/>
                  <a:ext cx="17466" cy="20670"/>
                </a:xfrm>
                <a:custGeom>
                  <a:rect b="b" l="l" r="r" t="t"/>
                  <a:pathLst>
                    <a:path extrusionOk="0" h="20670" w="17466">
                      <a:moveTo>
                        <a:pt x="17467" y="4641"/>
                      </a:moveTo>
                      <a:lnTo>
                        <a:pt x="16969" y="4641"/>
                      </a:lnTo>
                      <a:cubicBezTo>
                        <a:pt x="16969" y="3884"/>
                        <a:pt x="16761" y="3575"/>
                        <a:pt x="15928" y="3575"/>
                      </a:cubicBezTo>
                      <a:lnTo>
                        <a:pt x="3701" y="3575"/>
                      </a:lnTo>
                      <a:lnTo>
                        <a:pt x="3701" y="9534"/>
                      </a:lnTo>
                      <a:lnTo>
                        <a:pt x="11899" y="9534"/>
                      </a:lnTo>
                      <a:cubicBezTo>
                        <a:pt x="12725" y="9534"/>
                        <a:pt x="12933" y="9225"/>
                        <a:pt x="12933" y="8557"/>
                      </a:cubicBezTo>
                      <a:lnTo>
                        <a:pt x="13438" y="8557"/>
                      </a:lnTo>
                      <a:lnTo>
                        <a:pt x="13438" y="12914"/>
                      </a:lnTo>
                      <a:lnTo>
                        <a:pt x="12933" y="12914"/>
                      </a:lnTo>
                      <a:cubicBezTo>
                        <a:pt x="12933" y="12334"/>
                        <a:pt x="12725" y="12025"/>
                        <a:pt x="11899" y="12025"/>
                      </a:cubicBezTo>
                      <a:lnTo>
                        <a:pt x="3701" y="12025"/>
                      </a:lnTo>
                      <a:lnTo>
                        <a:pt x="3701" y="18873"/>
                      </a:lnTo>
                      <a:cubicBezTo>
                        <a:pt x="3701" y="19895"/>
                        <a:pt x="3872" y="20134"/>
                        <a:pt x="4824" y="20134"/>
                      </a:cubicBezTo>
                      <a:lnTo>
                        <a:pt x="4824" y="20670"/>
                      </a:lnTo>
                      <a:lnTo>
                        <a:pt x="0" y="20670"/>
                      </a:lnTo>
                      <a:lnTo>
                        <a:pt x="0" y="20134"/>
                      </a:lnTo>
                      <a:cubicBezTo>
                        <a:pt x="958" y="20134"/>
                        <a:pt x="1129" y="19914"/>
                        <a:pt x="1129" y="18873"/>
                      </a:cubicBezTo>
                      <a:lnTo>
                        <a:pt x="1129" y="2863"/>
                      </a:lnTo>
                      <a:cubicBezTo>
                        <a:pt x="1129" y="1841"/>
                        <a:pt x="958" y="1602"/>
                        <a:pt x="88" y="1602"/>
                      </a:cubicBezTo>
                      <a:lnTo>
                        <a:pt x="88" y="1066"/>
                      </a:lnTo>
                      <a:lnTo>
                        <a:pt x="15928" y="1066"/>
                      </a:lnTo>
                      <a:cubicBezTo>
                        <a:pt x="16761" y="1066"/>
                        <a:pt x="16969" y="750"/>
                        <a:pt x="16969" y="0"/>
                      </a:cubicBezTo>
                      <a:lnTo>
                        <a:pt x="17467" y="0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773" name="Google Shape;4773;p31"/>
                <p:cNvSpPr/>
                <p:nvPr/>
              </p:nvSpPr>
              <p:spPr>
                <a:xfrm>
                  <a:off x="9141323" y="3285033"/>
                  <a:ext cx="4659" cy="19604"/>
                </a:xfrm>
                <a:custGeom>
                  <a:rect b="b" l="l" r="r" t="t"/>
                  <a:pathLst>
                    <a:path extrusionOk="0" h="19604" w="4659">
                      <a:moveTo>
                        <a:pt x="0" y="19586"/>
                      </a:moveTo>
                      <a:lnTo>
                        <a:pt x="0" y="19050"/>
                      </a:lnTo>
                      <a:cubicBezTo>
                        <a:pt x="876" y="19050"/>
                        <a:pt x="1040" y="18829"/>
                        <a:pt x="1040" y="17788"/>
                      </a:cubicBezTo>
                      <a:lnTo>
                        <a:pt x="1040" y="1797"/>
                      </a:lnTo>
                      <a:cubicBezTo>
                        <a:pt x="1040" y="776"/>
                        <a:pt x="876" y="536"/>
                        <a:pt x="0" y="536"/>
                      </a:cubicBezTo>
                      <a:lnTo>
                        <a:pt x="0" y="0"/>
                      </a:lnTo>
                      <a:lnTo>
                        <a:pt x="4660" y="0"/>
                      </a:lnTo>
                      <a:lnTo>
                        <a:pt x="4660" y="536"/>
                      </a:lnTo>
                      <a:cubicBezTo>
                        <a:pt x="3783" y="536"/>
                        <a:pt x="3619" y="757"/>
                        <a:pt x="3619" y="1797"/>
                      </a:cubicBezTo>
                      <a:lnTo>
                        <a:pt x="3619" y="17807"/>
                      </a:lnTo>
                      <a:cubicBezTo>
                        <a:pt x="3619" y="18829"/>
                        <a:pt x="3783" y="19069"/>
                        <a:pt x="4660" y="19069"/>
                      </a:cubicBezTo>
                      <a:lnTo>
                        <a:pt x="4660" y="19605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774" name="Google Shape;4774;p31"/>
                <p:cNvSpPr/>
                <p:nvPr/>
              </p:nvSpPr>
              <p:spPr>
                <a:xfrm>
                  <a:off x="9149085" y="3284787"/>
                  <a:ext cx="19995" cy="20096"/>
                </a:xfrm>
                <a:custGeom>
                  <a:rect b="b" l="l" r="r" t="t"/>
                  <a:pathLst>
                    <a:path extrusionOk="0" h="20096" w="19995">
                      <a:moveTo>
                        <a:pt x="17019" y="6047"/>
                      </a:moveTo>
                      <a:lnTo>
                        <a:pt x="16521" y="5783"/>
                      </a:lnTo>
                      <a:cubicBezTo>
                        <a:pt x="16590" y="5536"/>
                        <a:pt x="16616" y="5281"/>
                        <a:pt x="16603" y="5026"/>
                      </a:cubicBezTo>
                      <a:cubicBezTo>
                        <a:pt x="16603" y="4313"/>
                        <a:pt x="13400" y="2504"/>
                        <a:pt x="10404" y="2504"/>
                      </a:cubicBezTo>
                      <a:cubicBezTo>
                        <a:pt x="5625" y="2504"/>
                        <a:pt x="2756" y="5972"/>
                        <a:pt x="2756" y="10108"/>
                      </a:cubicBezTo>
                      <a:cubicBezTo>
                        <a:pt x="2623" y="13968"/>
                        <a:pt x="5637" y="17207"/>
                        <a:pt x="9496" y="17342"/>
                      </a:cubicBezTo>
                      <a:cubicBezTo>
                        <a:pt x="9673" y="17348"/>
                        <a:pt x="9843" y="17348"/>
                        <a:pt x="10020" y="17341"/>
                      </a:cubicBezTo>
                      <a:cubicBezTo>
                        <a:pt x="14383" y="17341"/>
                        <a:pt x="16836" y="15077"/>
                        <a:pt x="16836" y="14321"/>
                      </a:cubicBezTo>
                      <a:cubicBezTo>
                        <a:pt x="16830" y="14017"/>
                        <a:pt x="16773" y="13717"/>
                        <a:pt x="16672" y="13431"/>
                      </a:cubicBezTo>
                      <a:lnTo>
                        <a:pt x="17088" y="13160"/>
                      </a:lnTo>
                      <a:lnTo>
                        <a:pt x="19995" y="17253"/>
                      </a:lnTo>
                      <a:lnTo>
                        <a:pt x="19541" y="17612"/>
                      </a:lnTo>
                      <a:cubicBezTo>
                        <a:pt x="19125" y="17253"/>
                        <a:pt x="18911" y="17209"/>
                        <a:pt x="18753" y="17209"/>
                      </a:cubicBezTo>
                      <a:cubicBezTo>
                        <a:pt x="17751" y="17209"/>
                        <a:pt x="15424" y="20097"/>
                        <a:pt x="10146" y="20097"/>
                      </a:cubicBezTo>
                      <a:cubicBezTo>
                        <a:pt x="4471" y="20097"/>
                        <a:pt x="0" y="16496"/>
                        <a:pt x="0" y="10096"/>
                      </a:cubicBezTo>
                      <a:cubicBezTo>
                        <a:pt x="0" y="3695"/>
                        <a:pt x="4654" y="7"/>
                        <a:pt x="10310" y="7"/>
                      </a:cubicBezTo>
                      <a:cubicBezTo>
                        <a:pt x="12145" y="-51"/>
                        <a:pt x="13967" y="267"/>
                        <a:pt x="15676" y="940"/>
                      </a:cubicBezTo>
                      <a:cubicBezTo>
                        <a:pt x="16389" y="1280"/>
                        <a:pt x="17120" y="1562"/>
                        <a:pt x="17877" y="1785"/>
                      </a:cubicBezTo>
                      <a:cubicBezTo>
                        <a:pt x="18167" y="1747"/>
                        <a:pt x="18419" y="1561"/>
                        <a:pt x="18545" y="1293"/>
                      </a:cubicBezTo>
                      <a:lnTo>
                        <a:pt x="19043" y="1470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775" name="Google Shape;4775;p31"/>
                <p:cNvSpPr/>
                <p:nvPr/>
              </p:nvSpPr>
              <p:spPr>
                <a:xfrm>
                  <a:off x="9167845" y="3285046"/>
                  <a:ext cx="21527" cy="19573"/>
                </a:xfrm>
                <a:custGeom>
                  <a:rect b="b" l="l" r="r" t="t"/>
                  <a:pathLst>
                    <a:path extrusionOk="0" h="19573" w="21527">
                      <a:moveTo>
                        <a:pt x="0" y="19573"/>
                      </a:moveTo>
                      <a:lnTo>
                        <a:pt x="0" y="19037"/>
                      </a:lnTo>
                      <a:cubicBezTo>
                        <a:pt x="870" y="19037"/>
                        <a:pt x="1078" y="18596"/>
                        <a:pt x="1330" y="17927"/>
                      </a:cubicBezTo>
                      <a:lnTo>
                        <a:pt x="7901" y="1829"/>
                      </a:lnTo>
                      <a:cubicBezTo>
                        <a:pt x="8027" y="1595"/>
                        <a:pt x="8097" y="1336"/>
                        <a:pt x="8109" y="1072"/>
                      </a:cubicBezTo>
                      <a:cubicBezTo>
                        <a:pt x="8109" y="807"/>
                        <a:pt x="7819" y="498"/>
                        <a:pt x="7069" y="441"/>
                      </a:cubicBezTo>
                      <a:lnTo>
                        <a:pt x="7069" y="0"/>
                      </a:lnTo>
                      <a:lnTo>
                        <a:pt x="13803" y="0"/>
                      </a:lnTo>
                      <a:lnTo>
                        <a:pt x="13803" y="536"/>
                      </a:lnTo>
                      <a:cubicBezTo>
                        <a:pt x="13387" y="536"/>
                        <a:pt x="12845" y="668"/>
                        <a:pt x="12845" y="1066"/>
                      </a:cubicBezTo>
                      <a:cubicBezTo>
                        <a:pt x="12883" y="1378"/>
                        <a:pt x="12983" y="1680"/>
                        <a:pt x="13141" y="1955"/>
                      </a:cubicBezTo>
                      <a:lnTo>
                        <a:pt x="20267" y="18148"/>
                      </a:lnTo>
                      <a:cubicBezTo>
                        <a:pt x="20437" y="18697"/>
                        <a:pt x="20954" y="19062"/>
                        <a:pt x="21528" y="19037"/>
                      </a:cubicBezTo>
                      <a:lnTo>
                        <a:pt x="21528" y="19573"/>
                      </a:lnTo>
                      <a:lnTo>
                        <a:pt x="16288" y="19573"/>
                      </a:lnTo>
                      <a:lnTo>
                        <a:pt x="16288" y="19037"/>
                      </a:lnTo>
                      <a:cubicBezTo>
                        <a:pt x="17284" y="19037"/>
                        <a:pt x="17549" y="18860"/>
                        <a:pt x="17549" y="18507"/>
                      </a:cubicBezTo>
                      <a:cubicBezTo>
                        <a:pt x="17536" y="18167"/>
                        <a:pt x="17448" y="17834"/>
                        <a:pt x="17297" y="17530"/>
                      </a:cubicBezTo>
                      <a:lnTo>
                        <a:pt x="15594" y="13791"/>
                      </a:lnTo>
                      <a:lnTo>
                        <a:pt x="5505" y="13791"/>
                      </a:lnTo>
                      <a:lnTo>
                        <a:pt x="4092" y="17171"/>
                      </a:lnTo>
                      <a:cubicBezTo>
                        <a:pt x="3872" y="17597"/>
                        <a:pt x="3689" y="18045"/>
                        <a:pt x="3550" y="18507"/>
                      </a:cubicBezTo>
                      <a:cubicBezTo>
                        <a:pt x="3550" y="18860"/>
                        <a:pt x="3846" y="19037"/>
                        <a:pt x="4673" y="19037"/>
                      </a:cubicBezTo>
                      <a:lnTo>
                        <a:pt x="4673" y="19573"/>
                      </a:lnTo>
                      <a:close/>
                      <a:moveTo>
                        <a:pt x="10354" y="1961"/>
                      </a:moveTo>
                      <a:lnTo>
                        <a:pt x="6444" y="11300"/>
                      </a:lnTo>
                      <a:lnTo>
                        <a:pt x="14554" y="11300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776" name="Google Shape;4776;p31"/>
                <p:cNvSpPr/>
                <p:nvPr/>
              </p:nvSpPr>
              <p:spPr>
                <a:xfrm>
                  <a:off x="9189089" y="3284794"/>
                  <a:ext cx="18381" cy="20077"/>
                </a:xfrm>
                <a:custGeom>
                  <a:rect b="b" l="l" r="r" t="t"/>
                  <a:pathLst>
                    <a:path extrusionOk="0" h="20077" w="18381">
                      <a:moveTo>
                        <a:pt x="1621" y="14226"/>
                      </a:moveTo>
                      <a:lnTo>
                        <a:pt x="2119" y="14358"/>
                      </a:lnTo>
                      <a:cubicBezTo>
                        <a:pt x="2075" y="14546"/>
                        <a:pt x="2043" y="14738"/>
                        <a:pt x="2037" y="14932"/>
                      </a:cubicBezTo>
                      <a:cubicBezTo>
                        <a:pt x="2037" y="15909"/>
                        <a:pt x="5738" y="17606"/>
                        <a:pt x="9730" y="17606"/>
                      </a:cubicBezTo>
                      <a:cubicBezTo>
                        <a:pt x="13469" y="17606"/>
                        <a:pt x="15802" y="16445"/>
                        <a:pt x="15802" y="14453"/>
                      </a:cubicBezTo>
                      <a:cubicBezTo>
                        <a:pt x="15802" y="8778"/>
                        <a:pt x="870" y="14409"/>
                        <a:pt x="870" y="6180"/>
                      </a:cubicBezTo>
                      <a:cubicBezTo>
                        <a:pt x="870" y="1690"/>
                        <a:pt x="4572" y="0"/>
                        <a:pt x="8733" y="0"/>
                      </a:cubicBezTo>
                      <a:cubicBezTo>
                        <a:pt x="13097" y="0"/>
                        <a:pt x="15304" y="1595"/>
                        <a:pt x="15966" y="1595"/>
                      </a:cubicBezTo>
                      <a:cubicBezTo>
                        <a:pt x="16218" y="1595"/>
                        <a:pt x="16382" y="1513"/>
                        <a:pt x="16628" y="965"/>
                      </a:cubicBezTo>
                      <a:lnTo>
                        <a:pt x="17170" y="1185"/>
                      </a:lnTo>
                      <a:lnTo>
                        <a:pt x="15632" y="5543"/>
                      </a:lnTo>
                      <a:lnTo>
                        <a:pt x="15134" y="5322"/>
                      </a:lnTo>
                      <a:cubicBezTo>
                        <a:pt x="15197" y="5150"/>
                        <a:pt x="15222" y="4968"/>
                        <a:pt x="15216" y="4786"/>
                      </a:cubicBezTo>
                      <a:cubicBezTo>
                        <a:pt x="15216" y="3853"/>
                        <a:pt x="11893" y="2478"/>
                        <a:pt x="8607" y="2478"/>
                      </a:cubicBezTo>
                      <a:cubicBezTo>
                        <a:pt x="4319" y="2478"/>
                        <a:pt x="3449" y="4168"/>
                        <a:pt x="3449" y="5814"/>
                      </a:cubicBezTo>
                      <a:cubicBezTo>
                        <a:pt x="3449" y="11104"/>
                        <a:pt x="18381" y="5770"/>
                        <a:pt x="18381" y="13772"/>
                      </a:cubicBezTo>
                      <a:cubicBezTo>
                        <a:pt x="18381" y="17952"/>
                        <a:pt x="15632" y="20077"/>
                        <a:pt x="9313" y="20077"/>
                      </a:cubicBezTo>
                      <a:cubicBezTo>
                        <a:pt x="5032" y="20077"/>
                        <a:pt x="2119" y="18186"/>
                        <a:pt x="1242" y="18186"/>
                      </a:cubicBezTo>
                      <a:cubicBezTo>
                        <a:pt x="870" y="18216"/>
                        <a:pt x="567" y="18490"/>
                        <a:pt x="498" y="18854"/>
                      </a:cubicBezTo>
                      <a:lnTo>
                        <a:pt x="0" y="18678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777" name="Google Shape;4777;p31"/>
                <p:cNvSpPr/>
                <p:nvPr/>
              </p:nvSpPr>
              <p:spPr>
                <a:xfrm>
                  <a:off x="8507478" y="3086750"/>
                  <a:ext cx="189827" cy="171686"/>
                </a:xfrm>
                <a:custGeom>
                  <a:rect b="b" l="l" r="r" t="t"/>
                  <a:pathLst>
                    <a:path extrusionOk="0" h="171686" w="189827">
                      <a:moveTo>
                        <a:pt x="189828" y="144225"/>
                      </a:moveTo>
                      <a:lnTo>
                        <a:pt x="187305" y="146779"/>
                      </a:lnTo>
                      <a:cubicBezTo>
                        <a:pt x="186044" y="146779"/>
                        <a:pt x="185073" y="146463"/>
                        <a:pt x="183793" y="146463"/>
                      </a:cubicBezTo>
                      <a:cubicBezTo>
                        <a:pt x="179007" y="146463"/>
                        <a:pt x="143272" y="171686"/>
                        <a:pt x="102109" y="171686"/>
                      </a:cubicBezTo>
                      <a:cubicBezTo>
                        <a:pt x="48182" y="171686"/>
                        <a:pt x="0" y="142327"/>
                        <a:pt x="0" y="85846"/>
                      </a:cubicBezTo>
                      <a:cubicBezTo>
                        <a:pt x="0" y="29366"/>
                        <a:pt x="48169" y="0"/>
                        <a:pt x="102077" y="0"/>
                      </a:cubicBezTo>
                      <a:cubicBezTo>
                        <a:pt x="123453" y="0"/>
                        <a:pt x="141645" y="4149"/>
                        <a:pt x="154724" y="7977"/>
                      </a:cubicBezTo>
                      <a:cubicBezTo>
                        <a:pt x="167802" y="11804"/>
                        <a:pt x="175785" y="15954"/>
                        <a:pt x="177380" y="15954"/>
                      </a:cubicBezTo>
                      <a:cubicBezTo>
                        <a:pt x="179272" y="15954"/>
                        <a:pt x="180892" y="13084"/>
                        <a:pt x="181851" y="11804"/>
                      </a:cubicBezTo>
                      <a:lnTo>
                        <a:pt x="186637" y="15638"/>
                      </a:lnTo>
                      <a:lnTo>
                        <a:pt x="161748" y="54229"/>
                      </a:lnTo>
                      <a:lnTo>
                        <a:pt x="158557" y="51991"/>
                      </a:lnTo>
                      <a:cubicBezTo>
                        <a:pt x="158481" y="50591"/>
                        <a:pt x="158270" y="49201"/>
                        <a:pt x="157927" y="47842"/>
                      </a:cubicBezTo>
                      <a:cubicBezTo>
                        <a:pt x="156035" y="38270"/>
                        <a:pt x="123151" y="27424"/>
                        <a:pt x="102090" y="27424"/>
                      </a:cubicBezTo>
                      <a:cubicBezTo>
                        <a:pt x="66034" y="27424"/>
                        <a:pt x="35079" y="48163"/>
                        <a:pt x="35079" y="84856"/>
                      </a:cubicBezTo>
                      <a:cubicBezTo>
                        <a:pt x="35079" y="121549"/>
                        <a:pt x="66034" y="142295"/>
                        <a:pt x="102090" y="142295"/>
                      </a:cubicBezTo>
                      <a:cubicBezTo>
                        <a:pt x="128895" y="142295"/>
                        <a:pt x="165588" y="128574"/>
                        <a:pt x="165588" y="116770"/>
                      </a:cubicBezTo>
                      <a:cubicBezTo>
                        <a:pt x="165513" y="115403"/>
                        <a:pt x="165078" y="114080"/>
                        <a:pt x="164327" y="112936"/>
                      </a:cubicBezTo>
                      <a:lnTo>
                        <a:pt x="168798" y="110413"/>
                      </a:lnTo>
                      <a:close/>
                    </a:path>
                  </a:pathLst>
                </a:custGeom>
                <a:solidFill>
                  <a:srgbClr val="AE0E1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778" name="Google Shape;4778;p31"/>
                <p:cNvSpPr/>
                <p:nvPr/>
              </p:nvSpPr>
              <p:spPr>
                <a:xfrm>
                  <a:off x="8730171" y="3086750"/>
                  <a:ext cx="167877" cy="171648"/>
                </a:xfrm>
                <a:custGeom>
                  <a:rect b="b" l="l" r="r" t="t"/>
                  <a:pathLst>
                    <a:path extrusionOk="0" h="171648" w="167877">
                      <a:moveTo>
                        <a:pt x="0" y="155714"/>
                      </a:moveTo>
                      <a:lnTo>
                        <a:pt x="17555" y="117104"/>
                      </a:lnTo>
                      <a:lnTo>
                        <a:pt x="20746" y="118699"/>
                      </a:lnTo>
                      <a:cubicBezTo>
                        <a:pt x="20669" y="120487"/>
                        <a:pt x="21107" y="122260"/>
                        <a:pt x="22007" y="123807"/>
                      </a:cubicBezTo>
                      <a:cubicBezTo>
                        <a:pt x="28388" y="134337"/>
                        <a:pt x="59980" y="144225"/>
                        <a:pt x="80083" y="144225"/>
                      </a:cubicBezTo>
                      <a:cubicBezTo>
                        <a:pt x="94119" y="144225"/>
                        <a:pt x="131455" y="140719"/>
                        <a:pt x="131455" y="121253"/>
                      </a:cubicBezTo>
                      <a:cubicBezTo>
                        <a:pt x="131468" y="82321"/>
                        <a:pt x="1917" y="131159"/>
                        <a:pt x="1917" y="52968"/>
                      </a:cubicBezTo>
                      <a:cubicBezTo>
                        <a:pt x="1917" y="26484"/>
                        <a:pt x="26509" y="0"/>
                        <a:pt x="79477" y="0"/>
                      </a:cubicBezTo>
                      <a:cubicBezTo>
                        <a:pt x="123807" y="0"/>
                        <a:pt x="145177" y="15954"/>
                        <a:pt x="156035" y="15954"/>
                      </a:cubicBezTo>
                      <a:cubicBezTo>
                        <a:pt x="159226" y="15954"/>
                        <a:pt x="161143" y="15323"/>
                        <a:pt x="162417" y="14062"/>
                      </a:cubicBezTo>
                      <a:lnTo>
                        <a:pt x="166250" y="16584"/>
                      </a:lnTo>
                      <a:lnTo>
                        <a:pt x="144231" y="56480"/>
                      </a:lnTo>
                      <a:lnTo>
                        <a:pt x="141040" y="55219"/>
                      </a:lnTo>
                      <a:cubicBezTo>
                        <a:pt x="140778" y="52606"/>
                        <a:pt x="139903" y="50091"/>
                        <a:pt x="138486" y="47879"/>
                      </a:cubicBezTo>
                      <a:cubicBezTo>
                        <a:pt x="131783" y="37992"/>
                        <a:pt x="104984" y="27461"/>
                        <a:pt x="80411" y="27461"/>
                      </a:cubicBezTo>
                      <a:cubicBezTo>
                        <a:pt x="61588" y="27461"/>
                        <a:pt x="38295" y="32884"/>
                        <a:pt x="38295" y="46927"/>
                      </a:cubicBezTo>
                      <a:cubicBezTo>
                        <a:pt x="38295" y="87429"/>
                        <a:pt x="167877" y="40205"/>
                        <a:pt x="167877" y="116789"/>
                      </a:cubicBezTo>
                      <a:cubicBezTo>
                        <a:pt x="167877" y="160821"/>
                        <a:pt x="115224" y="171648"/>
                        <a:pt x="80764" y="171648"/>
                      </a:cubicBezTo>
                      <a:cubicBezTo>
                        <a:pt x="31623" y="171648"/>
                        <a:pt x="18224" y="155689"/>
                        <a:pt x="8651" y="155689"/>
                      </a:cubicBezTo>
                      <a:cubicBezTo>
                        <a:pt x="7056" y="155689"/>
                        <a:pt x="5461" y="156950"/>
                        <a:pt x="4502" y="158242"/>
                      </a:cubicBezTo>
                      <a:close/>
                    </a:path>
                  </a:pathLst>
                </a:custGeom>
                <a:solidFill>
                  <a:srgbClr val="AE0E1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779" name="Google Shape;4779;p31"/>
                <p:cNvSpPr/>
                <p:nvPr/>
              </p:nvSpPr>
              <p:spPr>
                <a:xfrm>
                  <a:off x="8934394" y="3088641"/>
                  <a:ext cx="52968" cy="167871"/>
                </a:xfrm>
                <a:custGeom>
                  <a:rect b="b" l="l" r="r" t="t"/>
                  <a:pathLst>
                    <a:path extrusionOk="0" h="167871" w="52968">
                      <a:moveTo>
                        <a:pt x="0" y="167865"/>
                      </a:moveTo>
                      <a:lnTo>
                        <a:pt x="0" y="162120"/>
                      </a:lnTo>
                      <a:cubicBezTo>
                        <a:pt x="5423" y="162120"/>
                        <a:pt x="8298" y="160229"/>
                        <a:pt x="8298" y="156376"/>
                      </a:cubicBezTo>
                      <a:lnTo>
                        <a:pt x="8298" y="11508"/>
                      </a:lnTo>
                      <a:cubicBezTo>
                        <a:pt x="8298" y="7680"/>
                        <a:pt x="5423" y="5763"/>
                        <a:pt x="0" y="5763"/>
                      </a:cubicBezTo>
                      <a:lnTo>
                        <a:pt x="0" y="0"/>
                      </a:lnTo>
                      <a:lnTo>
                        <a:pt x="52968" y="0"/>
                      </a:lnTo>
                      <a:lnTo>
                        <a:pt x="52968" y="5745"/>
                      </a:lnTo>
                      <a:cubicBezTo>
                        <a:pt x="47545" y="5745"/>
                        <a:pt x="44670" y="7636"/>
                        <a:pt x="44670" y="11489"/>
                      </a:cubicBezTo>
                      <a:lnTo>
                        <a:pt x="44670" y="156382"/>
                      </a:lnTo>
                      <a:cubicBezTo>
                        <a:pt x="44670" y="160210"/>
                        <a:pt x="47545" y="162127"/>
                        <a:pt x="52968" y="162127"/>
                      </a:cubicBezTo>
                      <a:lnTo>
                        <a:pt x="52968" y="167871"/>
                      </a:lnTo>
                      <a:close/>
                    </a:path>
                  </a:pathLst>
                </a:custGeom>
                <a:solidFill>
                  <a:srgbClr val="AE0E1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780" name="Google Shape;4780;p31"/>
                <p:cNvSpPr/>
                <p:nvPr/>
              </p:nvSpPr>
              <p:spPr>
                <a:xfrm>
                  <a:off x="9018664" y="3086750"/>
                  <a:ext cx="189827" cy="171686"/>
                </a:xfrm>
                <a:custGeom>
                  <a:rect b="b" l="l" r="r" t="t"/>
                  <a:pathLst>
                    <a:path extrusionOk="0" h="171686" w="189827">
                      <a:moveTo>
                        <a:pt x="189827" y="144225"/>
                      </a:moveTo>
                      <a:lnTo>
                        <a:pt x="187305" y="146779"/>
                      </a:lnTo>
                      <a:cubicBezTo>
                        <a:pt x="186044" y="146779"/>
                        <a:pt x="185067" y="146463"/>
                        <a:pt x="183793" y="146463"/>
                      </a:cubicBezTo>
                      <a:cubicBezTo>
                        <a:pt x="179007" y="146463"/>
                        <a:pt x="143266" y="171686"/>
                        <a:pt x="102109" y="171686"/>
                      </a:cubicBezTo>
                      <a:cubicBezTo>
                        <a:pt x="48182" y="171686"/>
                        <a:pt x="0" y="142327"/>
                        <a:pt x="0" y="85846"/>
                      </a:cubicBezTo>
                      <a:cubicBezTo>
                        <a:pt x="0" y="29366"/>
                        <a:pt x="48157" y="0"/>
                        <a:pt x="102083" y="0"/>
                      </a:cubicBezTo>
                      <a:cubicBezTo>
                        <a:pt x="123460" y="0"/>
                        <a:pt x="141645" y="4149"/>
                        <a:pt x="154730" y="7977"/>
                      </a:cubicBezTo>
                      <a:cubicBezTo>
                        <a:pt x="167814" y="11804"/>
                        <a:pt x="175791" y="15954"/>
                        <a:pt x="177386" y="15954"/>
                      </a:cubicBezTo>
                      <a:cubicBezTo>
                        <a:pt x="179278" y="15954"/>
                        <a:pt x="180899" y="13084"/>
                        <a:pt x="181851" y="11804"/>
                      </a:cubicBezTo>
                      <a:lnTo>
                        <a:pt x="186637" y="15638"/>
                      </a:lnTo>
                      <a:lnTo>
                        <a:pt x="161748" y="54229"/>
                      </a:lnTo>
                      <a:lnTo>
                        <a:pt x="158557" y="51991"/>
                      </a:lnTo>
                      <a:cubicBezTo>
                        <a:pt x="158482" y="50591"/>
                        <a:pt x="158267" y="49201"/>
                        <a:pt x="157927" y="47842"/>
                      </a:cubicBezTo>
                      <a:cubicBezTo>
                        <a:pt x="156035" y="38270"/>
                        <a:pt x="123144" y="27424"/>
                        <a:pt x="102090" y="27424"/>
                      </a:cubicBezTo>
                      <a:cubicBezTo>
                        <a:pt x="66027" y="27424"/>
                        <a:pt x="35079" y="48163"/>
                        <a:pt x="35079" y="84856"/>
                      </a:cubicBezTo>
                      <a:cubicBezTo>
                        <a:pt x="35079" y="121549"/>
                        <a:pt x="66027" y="142295"/>
                        <a:pt x="102090" y="142295"/>
                      </a:cubicBezTo>
                      <a:cubicBezTo>
                        <a:pt x="128889" y="142295"/>
                        <a:pt x="165588" y="128574"/>
                        <a:pt x="165588" y="116770"/>
                      </a:cubicBezTo>
                      <a:cubicBezTo>
                        <a:pt x="165513" y="115404"/>
                        <a:pt x="165077" y="114082"/>
                        <a:pt x="164327" y="112936"/>
                      </a:cubicBezTo>
                      <a:lnTo>
                        <a:pt x="168798" y="110413"/>
                      </a:lnTo>
                      <a:close/>
                    </a:path>
                  </a:pathLst>
                </a:custGeom>
                <a:solidFill>
                  <a:srgbClr val="AE0E1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781" name="Google Shape;4781;p31"/>
                <p:cNvSpPr/>
                <p:nvPr/>
              </p:nvSpPr>
              <p:spPr>
                <a:xfrm>
                  <a:off x="8314769" y="3087658"/>
                  <a:ext cx="144760" cy="168890"/>
                </a:xfrm>
                <a:custGeom>
                  <a:rect b="b" l="l" r="r" t="t"/>
                  <a:pathLst>
                    <a:path extrusionOk="0" h="168890" w="144760">
                      <a:moveTo>
                        <a:pt x="133410" y="154131"/>
                      </a:moveTo>
                      <a:cubicBezTo>
                        <a:pt x="134278" y="154023"/>
                        <a:pt x="135127" y="153796"/>
                        <a:pt x="135932" y="153456"/>
                      </a:cubicBezTo>
                      <a:cubicBezTo>
                        <a:pt x="137824" y="149856"/>
                        <a:pt x="129148" y="144906"/>
                        <a:pt x="129148" y="144906"/>
                      </a:cubicBezTo>
                      <a:cubicBezTo>
                        <a:pt x="129148" y="144906"/>
                        <a:pt x="127306" y="145795"/>
                        <a:pt x="126625" y="146091"/>
                      </a:cubicBezTo>
                      <a:cubicBezTo>
                        <a:pt x="124254" y="146936"/>
                        <a:pt x="133341" y="154131"/>
                        <a:pt x="133442" y="154131"/>
                      </a:cubicBezTo>
                      <a:moveTo>
                        <a:pt x="98514" y="153702"/>
                      </a:moveTo>
                      <a:cubicBezTo>
                        <a:pt x="98514" y="153702"/>
                        <a:pt x="97581" y="158974"/>
                        <a:pt x="100715" y="161963"/>
                      </a:cubicBezTo>
                      <a:cubicBezTo>
                        <a:pt x="111971" y="167997"/>
                        <a:pt x="125049" y="168395"/>
                        <a:pt x="134634" y="162694"/>
                      </a:cubicBezTo>
                      <a:cubicBezTo>
                        <a:pt x="135233" y="160746"/>
                        <a:pt x="136216" y="157946"/>
                        <a:pt x="136361" y="155878"/>
                      </a:cubicBezTo>
                      <a:cubicBezTo>
                        <a:pt x="125843" y="160702"/>
                        <a:pt x="107866" y="157492"/>
                        <a:pt x="98527" y="153702"/>
                      </a:cubicBezTo>
                      <a:moveTo>
                        <a:pt x="12561" y="155682"/>
                      </a:moveTo>
                      <a:cubicBezTo>
                        <a:pt x="12731" y="158526"/>
                        <a:pt x="13305" y="161357"/>
                        <a:pt x="15676" y="163401"/>
                      </a:cubicBezTo>
                      <a:cubicBezTo>
                        <a:pt x="25526" y="167815"/>
                        <a:pt x="38421" y="166169"/>
                        <a:pt x="47728" y="162398"/>
                      </a:cubicBezTo>
                      <a:cubicBezTo>
                        <a:pt x="51171" y="161074"/>
                        <a:pt x="50509" y="158753"/>
                        <a:pt x="50433" y="153444"/>
                      </a:cubicBezTo>
                      <a:cubicBezTo>
                        <a:pt x="39316" y="158539"/>
                        <a:pt x="24170" y="160115"/>
                        <a:pt x="12561" y="155682"/>
                      </a:cubicBezTo>
                      <a:moveTo>
                        <a:pt x="99290" y="151432"/>
                      </a:moveTo>
                      <a:cubicBezTo>
                        <a:pt x="99504" y="151886"/>
                        <a:pt x="101276" y="152498"/>
                        <a:pt x="102663" y="152662"/>
                      </a:cubicBezTo>
                      <a:cubicBezTo>
                        <a:pt x="104038" y="152498"/>
                        <a:pt x="102897" y="147485"/>
                        <a:pt x="103092" y="146438"/>
                      </a:cubicBezTo>
                      <a:cubicBezTo>
                        <a:pt x="102916" y="146476"/>
                        <a:pt x="99309" y="147132"/>
                        <a:pt x="99309" y="151432"/>
                      </a:cubicBezTo>
                      <a:moveTo>
                        <a:pt x="45710" y="145883"/>
                      </a:moveTo>
                      <a:cubicBezTo>
                        <a:pt x="45710" y="145883"/>
                        <a:pt x="45710" y="152920"/>
                        <a:pt x="45635" y="152920"/>
                      </a:cubicBezTo>
                      <a:cubicBezTo>
                        <a:pt x="47211" y="152359"/>
                        <a:pt x="49847" y="151754"/>
                        <a:pt x="50049" y="150890"/>
                      </a:cubicBezTo>
                      <a:cubicBezTo>
                        <a:pt x="50332" y="149717"/>
                        <a:pt x="47526" y="146684"/>
                        <a:pt x="45685" y="145883"/>
                      </a:cubicBezTo>
                      <a:moveTo>
                        <a:pt x="18810" y="143689"/>
                      </a:moveTo>
                      <a:cubicBezTo>
                        <a:pt x="16527" y="146388"/>
                        <a:pt x="12775" y="148355"/>
                        <a:pt x="12416" y="152946"/>
                      </a:cubicBezTo>
                      <a:cubicBezTo>
                        <a:pt x="12340" y="154144"/>
                        <a:pt x="16830" y="154207"/>
                        <a:pt x="16925" y="154144"/>
                      </a:cubicBezTo>
                      <a:cubicBezTo>
                        <a:pt x="19649" y="152019"/>
                        <a:pt x="22202" y="151092"/>
                        <a:pt x="23319" y="146388"/>
                      </a:cubicBezTo>
                      <a:cubicBezTo>
                        <a:pt x="23092" y="144988"/>
                        <a:pt x="20254" y="143746"/>
                        <a:pt x="18810" y="143689"/>
                      </a:cubicBezTo>
                      <a:moveTo>
                        <a:pt x="46662" y="142774"/>
                      </a:moveTo>
                      <a:cubicBezTo>
                        <a:pt x="46700" y="144036"/>
                        <a:pt x="50055" y="146091"/>
                        <a:pt x="51511" y="148778"/>
                      </a:cubicBezTo>
                      <a:cubicBezTo>
                        <a:pt x="52394" y="150366"/>
                        <a:pt x="52830" y="152164"/>
                        <a:pt x="52773" y="153980"/>
                      </a:cubicBezTo>
                      <a:cubicBezTo>
                        <a:pt x="64634" y="159522"/>
                        <a:pt x="84232" y="161080"/>
                        <a:pt x="96282" y="154995"/>
                      </a:cubicBezTo>
                      <a:cubicBezTo>
                        <a:pt x="96433" y="149786"/>
                        <a:pt x="97802" y="146116"/>
                        <a:pt x="101875" y="144370"/>
                      </a:cubicBezTo>
                      <a:cubicBezTo>
                        <a:pt x="102462" y="143739"/>
                        <a:pt x="101503" y="142478"/>
                        <a:pt x="100513" y="142478"/>
                      </a:cubicBezTo>
                      <a:cubicBezTo>
                        <a:pt x="92177" y="145795"/>
                        <a:pt x="84270" y="149938"/>
                        <a:pt x="74376" y="149723"/>
                      </a:cubicBezTo>
                      <a:cubicBezTo>
                        <a:pt x="63612" y="150650"/>
                        <a:pt x="55907" y="143102"/>
                        <a:pt x="46662" y="142787"/>
                      </a:cubicBezTo>
                      <a:moveTo>
                        <a:pt x="127849" y="135756"/>
                      </a:moveTo>
                      <a:cubicBezTo>
                        <a:pt x="124109" y="136330"/>
                        <a:pt x="124696" y="142163"/>
                        <a:pt x="125131" y="144370"/>
                      </a:cubicBezTo>
                      <a:cubicBezTo>
                        <a:pt x="129545" y="141602"/>
                        <a:pt x="135516" y="140284"/>
                        <a:pt x="140265" y="141286"/>
                      </a:cubicBezTo>
                      <a:cubicBezTo>
                        <a:pt x="140510" y="141286"/>
                        <a:pt x="140555" y="137591"/>
                        <a:pt x="140555" y="135832"/>
                      </a:cubicBezTo>
                      <a:cubicBezTo>
                        <a:pt x="140555" y="135832"/>
                        <a:pt x="133574" y="133726"/>
                        <a:pt x="127849" y="135756"/>
                      </a:cubicBezTo>
                      <a:moveTo>
                        <a:pt x="7844" y="135340"/>
                      </a:moveTo>
                      <a:cubicBezTo>
                        <a:pt x="7794" y="137301"/>
                        <a:pt x="7586" y="139754"/>
                        <a:pt x="7939" y="141116"/>
                      </a:cubicBezTo>
                      <a:cubicBezTo>
                        <a:pt x="13267" y="140530"/>
                        <a:pt x="20765" y="141337"/>
                        <a:pt x="23602" y="143746"/>
                      </a:cubicBezTo>
                      <a:lnTo>
                        <a:pt x="23136" y="137888"/>
                      </a:lnTo>
                      <a:cubicBezTo>
                        <a:pt x="20166" y="132931"/>
                        <a:pt x="12958" y="134602"/>
                        <a:pt x="7844" y="135365"/>
                      </a:cubicBezTo>
                      <a:moveTo>
                        <a:pt x="62862" y="118214"/>
                      </a:moveTo>
                      <a:lnTo>
                        <a:pt x="62862" y="120736"/>
                      </a:lnTo>
                      <a:cubicBezTo>
                        <a:pt x="65472" y="127868"/>
                        <a:pt x="73991" y="125648"/>
                        <a:pt x="79887" y="127458"/>
                      </a:cubicBezTo>
                      <a:cubicBezTo>
                        <a:pt x="81501" y="128088"/>
                        <a:pt x="83166" y="130213"/>
                        <a:pt x="84427" y="131386"/>
                      </a:cubicBezTo>
                      <a:cubicBezTo>
                        <a:pt x="84780" y="117318"/>
                        <a:pt x="69413" y="123864"/>
                        <a:pt x="62843" y="118188"/>
                      </a:cubicBezTo>
                      <a:moveTo>
                        <a:pt x="64735" y="115143"/>
                      </a:moveTo>
                      <a:lnTo>
                        <a:pt x="63877" y="116051"/>
                      </a:lnTo>
                      <a:lnTo>
                        <a:pt x="64735" y="116732"/>
                      </a:lnTo>
                      <a:lnTo>
                        <a:pt x="64735" y="115117"/>
                      </a:lnTo>
                      <a:close/>
                      <a:moveTo>
                        <a:pt x="48630" y="98584"/>
                      </a:moveTo>
                      <a:cubicBezTo>
                        <a:pt x="47842" y="100167"/>
                        <a:pt x="49998" y="102153"/>
                        <a:pt x="50629" y="103950"/>
                      </a:cubicBezTo>
                      <a:cubicBezTo>
                        <a:pt x="53189" y="113781"/>
                        <a:pt x="39909" y="115414"/>
                        <a:pt x="34795" y="120534"/>
                      </a:cubicBezTo>
                      <a:cubicBezTo>
                        <a:pt x="32815" y="122665"/>
                        <a:pt x="31642" y="125263"/>
                        <a:pt x="32014" y="128196"/>
                      </a:cubicBezTo>
                      <a:cubicBezTo>
                        <a:pt x="32923" y="130323"/>
                        <a:pt x="34866" y="131830"/>
                        <a:pt x="37153" y="132181"/>
                      </a:cubicBezTo>
                      <a:cubicBezTo>
                        <a:pt x="39928" y="131733"/>
                        <a:pt x="42910" y="131140"/>
                        <a:pt x="44878" y="128795"/>
                      </a:cubicBezTo>
                      <a:cubicBezTo>
                        <a:pt x="45508" y="127603"/>
                        <a:pt x="44878" y="125825"/>
                        <a:pt x="43705" y="125459"/>
                      </a:cubicBezTo>
                      <a:cubicBezTo>
                        <a:pt x="41347" y="127250"/>
                        <a:pt x="39146" y="129242"/>
                        <a:pt x="35955" y="128795"/>
                      </a:cubicBezTo>
                      <a:cubicBezTo>
                        <a:pt x="35009" y="128650"/>
                        <a:pt x="33811" y="127855"/>
                        <a:pt x="33988" y="126651"/>
                      </a:cubicBezTo>
                      <a:cubicBezTo>
                        <a:pt x="37380" y="120345"/>
                        <a:pt x="45288" y="119532"/>
                        <a:pt x="50206" y="114209"/>
                      </a:cubicBezTo>
                      <a:cubicBezTo>
                        <a:pt x="52621" y="111288"/>
                        <a:pt x="53575" y="107426"/>
                        <a:pt x="52798" y="103717"/>
                      </a:cubicBezTo>
                      <a:cubicBezTo>
                        <a:pt x="51814" y="101964"/>
                        <a:pt x="51625" y="98218"/>
                        <a:pt x="48630" y="98584"/>
                      </a:cubicBezTo>
                      <a:moveTo>
                        <a:pt x="36378" y="96446"/>
                      </a:moveTo>
                      <a:cubicBezTo>
                        <a:pt x="34417" y="98584"/>
                        <a:pt x="33225" y="101560"/>
                        <a:pt x="33988" y="104707"/>
                      </a:cubicBezTo>
                      <a:cubicBezTo>
                        <a:pt x="34795" y="105861"/>
                        <a:pt x="35009" y="108099"/>
                        <a:pt x="36554" y="108257"/>
                      </a:cubicBezTo>
                      <a:cubicBezTo>
                        <a:pt x="43491" y="107040"/>
                        <a:pt x="36788" y="101756"/>
                        <a:pt x="37752" y="97979"/>
                      </a:cubicBezTo>
                      <a:cubicBezTo>
                        <a:pt x="37967" y="96642"/>
                        <a:pt x="39146" y="94990"/>
                        <a:pt x="40729" y="94674"/>
                      </a:cubicBezTo>
                      <a:cubicBezTo>
                        <a:pt x="38944" y="94870"/>
                        <a:pt x="37380" y="95267"/>
                        <a:pt x="36378" y="96446"/>
                      </a:cubicBezTo>
                      <a:moveTo>
                        <a:pt x="109808" y="94088"/>
                      </a:moveTo>
                      <a:cubicBezTo>
                        <a:pt x="101863" y="95853"/>
                        <a:pt x="93760" y="100570"/>
                        <a:pt x="85443" y="97619"/>
                      </a:cubicBezTo>
                      <a:cubicBezTo>
                        <a:pt x="84856" y="99006"/>
                        <a:pt x="85651" y="100394"/>
                        <a:pt x="86653" y="101169"/>
                      </a:cubicBezTo>
                      <a:cubicBezTo>
                        <a:pt x="95355" y="104707"/>
                        <a:pt x="103817" y="99795"/>
                        <a:pt x="112160" y="97979"/>
                      </a:cubicBezTo>
                      <a:cubicBezTo>
                        <a:pt x="113125" y="98259"/>
                        <a:pt x="113773" y="99163"/>
                        <a:pt x="113730" y="100167"/>
                      </a:cubicBezTo>
                      <a:cubicBezTo>
                        <a:pt x="111561" y="104146"/>
                        <a:pt x="106794" y="105123"/>
                        <a:pt x="102890" y="106472"/>
                      </a:cubicBezTo>
                      <a:cubicBezTo>
                        <a:pt x="102663" y="107317"/>
                        <a:pt x="103439" y="107481"/>
                        <a:pt x="103817" y="108099"/>
                      </a:cubicBezTo>
                      <a:cubicBezTo>
                        <a:pt x="107008" y="110445"/>
                        <a:pt x="109966" y="106725"/>
                        <a:pt x="112753" y="105123"/>
                      </a:cubicBezTo>
                      <a:cubicBezTo>
                        <a:pt x="115306" y="102777"/>
                        <a:pt x="117898" y="100167"/>
                        <a:pt x="117097" y="96774"/>
                      </a:cubicBezTo>
                      <a:cubicBezTo>
                        <a:pt x="115704" y="94088"/>
                        <a:pt x="112545" y="94252"/>
                        <a:pt x="109808" y="94088"/>
                      </a:cubicBezTo>
                      <a:moveTo>
                        <a:pt x="84856" y="93224"/>
                      </a:moveTo>
                      <a:cubicBezTo>
                        <a:pt x="84062" y="94870"/>
                        <a:pt x="86048" y="94990"/>
                        <a:pt x="87019" y="95431"/>
                      </a:cubicBezTo>
                      <a:cubicBezTo>
                        <a:pt x="91187" y="96642"/>
                        <a:pt x="96944" y="96446"/>
                        <a:pt x="100097" y="93810"/>
                      </a:cubicBezTo>
                      <a:cubicBezTo>
                        <a:pt x="95935" y="91099"/>
                        <a:pt x="89031" y="90746"/>
                        <a:pt x="84856" y="93224"/>
                      </a:cubicBezTo>
                      <a:moveTo>
                        <a:pt x="41498" y="84560"/>
                      </a:moveTo>
                      <a:cubicBezTo>
                        <a:pt x="42292" y="85190"/>
                        <a:pt x="42910" y="86162"/>
                        <a:pt x="43882" y="85771"/>
                      </a:cubicBezTo>
                      <a:cubicBezTo>
                        <a:pt x="44291" y="85190"/>
                        <a:pt x="45080" y="84989"/>
                        <a:pt x="44878" y="84396"/>
                      </a:cubicBezTo>
                      <a:cubicBezTo>
                        <a:pt x="44487" y="82378"/>
                        <a:pt x="41914" y="82637"/>
                        <a:pt x="41498" y="84560"/>
                      </a:cubicBezTo>
                      <a:moveTo>
                        <a:pt x="63467" y="80865"/>
                      </a:moveTo>
                      <a:cubicBezTo>
                        <a:pt x="62837" y="82965"/>
                        <a:pt x="63291" y="85575"/>
                        <a:pt x="63877" y="87543"/>
                      </a:cubicBezTo>
                      <a:cubicBezTo>
                        <a:pt x="67660" y="95595"/>
                        <a:pt x="76148" y="97001"/>
                        <a:pt x="82876" y="100154"/>
                      </a:cubicBezTo>
                      <a:cubicBezTo>
                        <a:pt x="83286" y="99782"/>
                        <a:pt x="83286" y="99170"/>
                        <a:pt x="83469" y="98571"/>
                      </a:cubicBezTo>
                      <a:cubicBezTo>
                        <a:pt x="81092" y="88709"/>
                        <a:pt x="69205" y="86937"/>
                        <a:pt x="63467" y="80852"/>
                      </a:cubicBezTo>
                      <a:moveTo>
                        <a:pt x="104807" y="80266"/>
                      </a:moveTo>
                      <a:cubicBezTo>
                        <a:pt x="103817" y="80581"/>
                        <a:pt x="102064" y="80423"/>
                        <a:pt x="102449" y="82038"/>
                      </a:cubicBezTo>
                      <a:cubicBezTo>
                        <a:pt x="105835" y="83210"/>
                        <a:pt x="109562" y="83961"/>
                        <a:pt x="112753" y="85563"/>
                      </a:cubicBezTo>
                      <a:cubicBezTo>
                        <a:pt x="114127" y="86149"/>
                        <a:pt x="116883" y="87334"/>
                        <a:pt x="116883" y="84547"/>
                      </a:cubicBezTo>
                      <a:cubicBezTo>
                        <a:pt x="113327" y="82038"/>
                        <a:pt x="109150" y="80557"/>
                        <a:pt x="104807" y="80266"/>
                      </a:cubicBezTo>
                      <a:moveTo>
                        <a:pt x="36378" y="80852"/>
                      </a:moveTo>
                      <a:cubicBezTo>
                        <a:pt x="35590" y="81603"/>
                        <a:pt x="35955" y="83210"/>
                        <a:pt x="36378" y="83961"/>
                      </a:cubicBezTo>
                      <a:cubicBezTo>
                        <a:pt x="34581" y="87530"/>
                        <a:pt x="37570" y="90267"/>
                        <a:pt x="39928" y="92032"/>
                      </a:cubicBezTo>
                      <a:cubicBezTo>
                        <a:pt x="43509" y="92896"/>
                        <a:pt x="47060" y="92896"/>
                        <a:pt x="49626" y="90525"/>
                      </a:cubicBezTo>
                      <a:cubicBezTo>
                        <a:pt x="48995" y="88980"/>
                        <a:pt x="48270" y="87215"/>
                        <a:pt x="46650" y="86193"/>
                      </a:cubicBezTo>
                      <a:cubicBezTo>
                        <a:pt x="43497" y="90159"/>
                        <a:pt x="39928" y="85222"/>
                        <a:pt x="37153" y="84005"/>
                      </a:cubicBezTo>
                      <a:cubicBezTo>
                        <a:pt x="37570" y="83841"/>
                        <a:pt x="37752" y="82996"/>
                        <a:pt x="38364" y="83425"/>
                      </a:cubicBezTo>
                      <a:cubicBezTo>
                        <a:pt x="39316" y="82996"/>
                        <a:pt x="41347" y="82410"/>
                        <a:pt x="41113" y="80903"/>
                      </a:cubicBezTo>
                      <a:cubicBezTo>
                        <a:pt x="39531" y="79307"/>
                        <a:pt x="37960" y="79307"/>
                        <a:pt x="36378" y="80903"/>
                      </a:cubicBezTo>
                      <a:moveTo>
                        <a:pt x="86193" y="79307"/>
                      </a:moveTo>
                      <a:cubicBezTo>
                        <a:pt x="85007" y="80316"/>
                        <a:pt x="82864" y="80903"/>
                        <a:pt x="83456" y="82838"/>
                      </a:cubicBezTo>
                      <a:cubicBezTo>
                        <a:pt x="85808" y="82252"/>
                        <a:pt x="88387" y="81224"/>
                        <a:pt x="89762" y="79307"/>
                      </a:cubicBezTo>
                      <a:cubicBezTo>
                        <a:pt x="88747" y="78860"/>
                        <a:pt x="87240" y="79143"/>
                        <a:pt x="86174" y="79307"/>
                      </a:cubicBezTo>
                      <a:moveTo>
                        <a:pt x="89548" y="76734"/>
                      </a:moveTo>
                      <a:cubicBezTo>
                        <a:pt x="93728" y="77365"/>
                        <a:pt x="96251" y="81085"/>
                        <a:pt x="97064" y="84818"/>
                      </a:cubicBezTo>
                      <a:cubicBezTo>
                        <a:pt x="98060" y="84188"/>
                        <a:pt x="99473" y="84434"/>
                        <a:pt x="100261" y="83261"/>
                      </a:cubicBezTo>
                      <a:cubicBezTo>
                        <a:pt x="100652" y="80903"/>
                        <a:pt x="99630" y="79143"/>
                        <a:pt x="98249" y="77535"/>
                      </a:cubicBezTo>
                      <a:cubicBezTo>
                        <a:pt x="96087" y="75763"/>
                        <a:pt x="91723" y="74559"/>
                        <a:pt x="89548" y="76734"/>
                      </a:cubicBezTo>
                      <a:moveTo>
                        <a:pt x="65636" y="74963"/>
                      </a:moveTo>
                      <a:cubicBezTo>
                        <a:pt x="64664" y="75492"/>
                        <a:pt x="64171" y="76612"/>
                        <a:pt x="64438" y="77687"/>
                      </a:cubicBezTo>
                      <a:cubicBezTo>
                        <a:pt x="64873" y="78544"/>
                        <a:pt x="65428" y="80316"/>
                        <a:pt x="66210" y="79736"/>
                      </a:cubicBezTo>
                      <a:cubicBezTo>
                        <a:pt x="66595" y="77939"/>
                        <a:pt x="66595" y="76123"/>
                        <a:pt x="65636" y="74963"/>
                      </a:cubicBezTo>
                      <a:moveTo>
                        <a:pt x="114714" y="74963"/>
                      </a:moveTo>
                      <a:cubicBezTo>
                        <a:pt x="108749" y="77687"/>
                        <a:pt x="104404" y="70624"/>
                        <a:pt x="99258" y="73771"/>
                      </a:cubicBezTo>
                      <a:cubicBezTo>
                        <a:pt x="104007" y="75915"/>
                        <a:pt x="108547" y="80316"/>
                        <a:pt x="114487" y="78122"/>
                      </a:cubicBezTo>
                      <a:cubicBezTo>
                        <a:pt x="115887" y="77334"/>
                        <a:pt x="118068" y="76331"/>
                        <a:pt x="117867" y="74155"/>
                      </a:cubicBezTo>
                      <a:lnTo>
                        <a:pt x="116851" y="74155"/>
                      </a:lnTo>
                      <a:lnTo>
                        <a:pt x="114764" y="74925"/>
                      </a:lnTo>
                      <a:close/>
                      <a:moveTo>
                        <a:pt x="39928" y="72756"/>
                      </a:moveTo>
                      <a:cubicBezTo>
                        <a:pt x="37406" y="73941"/>
                        <a:pt x="32992" y="75505"/>
                        <a:pt x="32992" y="78658"/>
                      </a:cubicBezTo>
                      <a:cubicBezTo>
                        <a:pt x="34391" y="81048"/>
                        <a:pt x="36352" y="78506"/>
                        <a:pt x="37727" y="77649"/>
                      </a:cubicBezTo>
                      <a:cubicBezTo>
                        <a:pt x="40880" y="74704"/>
                        <a:pt x="44462" y="77296"/>
                        <a:pt x="47816" y="78084"/>
                      </a:cubicBezTo>
                      <a:cubicBezTo>
                        <a:pt x="48245" y="76697"/>
                        <a:pt x="47034" y="75290"/>
                        <a:pt x="46252" y="74118"/>
                      </a:cubicBezTo>
                      <a:cubicBezTo>
                        <a:pt x="44657" y="72352"/>
                        <a:pt x="42267" y="72756"/>
                        <a:pt x="39903" y="72756"/>
                      </a:cubicBezTo>
                      <a:moveTo>
                        <a:pt x="91906" y="61519"/>
                      </a:moveTo>
                      <a:cubicBezTo>
                        <a:pt x="92360" y="62383"/>
                        <a:pt x="92360" y="64438"/>
                        <a:pt x="94018" y="64041"/>
                      </a:cubicBezTo>
                      <a:cubicBezTo>
                        <a:pt x="96541" y="61992"/>
                        <a:pt x="96541" y="58278"/>
                        <a:pt x="96118" y="55345"/>
                      </a:cubicBezTo>
                      <a:cubicBezTo>
                        <a:pt x="94018" y="56607"/>
                        <a:pt x="92146" y="59274"/>
                        <a:pt x="91906" y="61531"/>
                      </a:cubicBezTo>
                      <a:moveTo>
                        <a:pt x="106125" y="51196"/>
                      </a:moveTo>
                      <a:lnTo>
                        <a:pt x="105697" y="53416"/>
                      </a:lnTo>
                      <a:cubicBezTo>
                        <a:pt x="105488" y="57199"/>
                        <a:pt x="109373" y="56714"/>
                        <a:pt x="110741" y="57515"/>
                      </a:cubicBezTo>
                      <a:lnTo>
                        <a:pt x="110741" y="53416"/>
                      </a:lnTo>
                      <a:cubicBezTo>
                        <a:pt x="109518" y="51493"/>
                        <a:pt x="107904" y="51770"/>
                        <a:pt x="106106" y="51196"/>
                      </a:cubicBezTo>
                      <a:moveTo>
                        <a:pt x="93552" y="41775"/>
                      </a:moveTo>
                      <a:lnTo>
                        <a:pt x="93205" y="39152"/>
                      </a:lnTo>
                      <a:lnTo>
                        <a:pt x="92360" y="41775"/>
                      </a:lnTo>
                      <a:close/>
                      <a:moveTo>
                        <a:pt x="111025" y="33401"/>
                      </a:moveTo>
                      <a:lnTo>
                        <a:pt x="109808" y="35205"/>
                      </a:lnTo>
                      <a:cubicBezTo>
                        <a:pt x="110349" y="35482"/>
                        <a:pt x="110993" y="35470"/>
                        <a:pt x="111523" y="35173"/>
                      </a:cubicBezTo>
                      <a:lnTo>
                        <a:pt x="111025" y="33401"/>
                      </a:lnTo>
                      <a:close/>
                      <a:moveTo>
                        <a:pt x="115918" y="27644"/>
                      </a:moveTo>
                      <a:cubicBezTo>
                        <a:pt x="114525" y="28811"/>
                        <a:pt x="112538" y="31144"/>
                        <a:pt x="112444" y="32134"/>
                      </a:cubicBezTo>
                      <a:cubicBezTo>
                        <a:pt x="112538" y="33710"/>
                        <a:pt x="113755" y="38528"/>
                        <a:pt x="112967" y="41504"/>
                      </a:cubicBezTo>
                      <a:cubicBezTo>
                        <a:pt x="114373" y="42091"/>
                        <a:pt x="116196" y="41208"/>
                        <a:pt x="117381" y="40874"/>
                      </a:cubicBezTo>
                      <a:cubicBezTo>
                        <a:pt x="118831" y="36592"/>
                        <a:pt x="119361" y="30665"/>
                        <a:pt x="115899" y="27632"/>
                      </a:cubicBezTo>
                      <a:moveTo>
                        <a:pt x="38919" y="27108"/>
                      </a:moveTo>
                      <a:cubicBezTo>
                        <a:pt x="39903" y="29259"/>
                        <a:pt x="43125" y="29505"/>
                        <a:pt x="45521" y="30097"/>
                      </a:cubicBezTo>
                      <a:lnTo>
                        <a:pt x="44638" y="28578"/>
                      </a:lnTo>
                      <a:cubicBezTo>
                        <a:pt x="42992" y="26226"/>
                        <a:pt x="41422" y="25633"/>
                        <a:pt x="38919" y="27108"/>
                      </a:cubicBezTo>
                      <a:moveTo>
                        <a:pt x="102153" y="27348"/>
                      </a:moveTo>
                      <a:cubicBezTo>
                        <a:pt x="100966" y="29337"/>
                        <a:pt x="100942" y="31812"/>
                        <a:pt x="102090" y="33824"/>
                      </a:cubicBezTo>
                      <a:cubicBezTo>
                        <a:pt x="104188" y="32151"/>
                        <a:pt x="106091" y="30247"/>
                        <a:pt x="107765" y="28149"/>
                      </a:cubicBezTo>
                      <a:cubicBezTo>
                        <a:pt x="106794" y="26390"/>
                        <a:pt x="103893" y="24996"/>
                        <a:pt x="102128" y="27380"/>
                      </a:cubicBezTo>
                      <a:moveTo>
                        <a:pt x="102657" y="22448"/>
                      </a:moveTo>
                      <a:cubicBezTo>
                        <a:pt x="82063" y="31541"/>
                        <a:pt x="104795" y="50004"/>
                        <a:pt x="96238" y="65327"/>
                      </a:cubicBezTo>
                      <a:cubicBezTo>
                        <a:pt x="98290" y="65643"/>
                        <a:pt x="100338" y="64737"/>
                        <a:pt x="101484" y="63007"/>
                      </a:cubicBezTo>
                      <a:cubicBezTo>
                        <a:pt x="105652" y="53315"/>
                        <a:pt x="101976" y="42639"/>
                        <a:pt x="99712" y="33332"/>
                      </a:cubicBezTo>
                      <a:cubicBezTo>
                        <a:pt x="98886" y="30091"/>
                        <a:pt x="99208" y="28098"/>
                        <a:pt x="101705" y="25690"/>
                      </a:cubicBezTo>
                      <a:cubicBezTo>
                        <a:pt x="104227" y="23527"/>
                        <a:pt x="107721" y="25400"/>
                        <a:pt x="108925" y="27026"/>
                      </a:cubicBezTo>
                      <a:cubicBezTo>
                        <a:pt x="109556" y="26579"/>
                        <a:pt x="111681" y="24718"/>
                        <a:pt x="111681" y="23874"/>
                      </a:cubicBezTo>
                      <a:cubicBezTo>
                        <a:pt x="109392" y="22165"/>
                        <a:pt x="105804" y="21862"/>
                        <a:pt x="102657" y="22467"/>
                      </a:cubicBezTo>
                      <a:moveTo>
                        <a:pt x="32790" y="23218"/>
                      </a:moveTo>
                      <a:cubicBezTo>
                        <a:pt x="34555" y="29479"/>
                        <a:pt x="40785" y="23432"/>
                        <a:pt x="43251" y="25400"/>
                      </a:cubicBezTo>
                      <a:cubicBezTo>
                        <a:pt x="54935" y="35318"/>
                        <a:pt x="39650" y="46921"/>
                        <a:pt x="44014" y="59413"/>
                      </a:cubicBezTo>
                      <a:cubicBezTo>
                        <a:pt x="44901" y="61969"/>
                        <a:pt x="46762" y="64072"/>
                        <a:pt x="49191" y="65264"/>
                      </a:cubicBezTo>
                      <a:cubicBezTo>
                        <a:pt x="51997" y="66185"/>
                        <a:pt x="55843" y="65334"/>
                        <a:pt x="58196" y="63789"/>
                      </a:cubicBezTo>
                      <a:cubicBezTo>
                        <a:pt x="58599" y="62376"/>
                        <a:pt x="57111" y="61185"/>
                        <a:pt x="56096" y="59759"/>
                      </a:cubicBezTo>
                      <a:cubicBezTo>
                        <a:pt x="55131" y="60592"/>
                        <a:pt x="54135" y="61891"/>
                        <a:pt x="53372" y="62660"/>
                      </a:cubicBezTo>
                      <a:cubicBezTo>
                        <a:pt x="52369" y="64678"/>
                        <a:pt x="49809" y="64268"/>
                        <a:pt x="49393" y="62269"/>
                      </a:cubicBezTo>
                      <a:cubicBezTo>
                        <a:pt x="47842" y="49941"/>
                        <a:pt x="58013" y="34455"/>
                        <a:pt x="46732" y="24006"/>
                      </a:cubicBezTo>
                      <a:cubicBezTo>
                        <a:pt x="42671" y="20935"/>
                        <a:pt x="36952" y="21004"/>
                        <a:pt x="32790" y="23218"/>
                      </a:cubicBezTo>
                      <a:moveTo>
                        <a:pt x="86893" y="144918"/>
                      </a:moveTo>
                      <a:cubicBezTo>
                        <a:pt x="86994" y="145013"/>
                        <a:pt x="89415" y="144918"/>
                        <a:pt x="97764" y="140662"/>
                      </a:cubicBezTo>
                      <a:cubicBezTo>
                        <a:pt x="106497" y="136160"/>
                        <a:pt x="105331" y="153393"/>
                        <a:pt x="105331" y="153393"/>
                      </a:cubicBezTo>
                      <a:cubicBezTo>
                        <a:pt x="114556" y="157341"/>
                        <a:pt x="129381" y="156098"/>
                        <a:pt x="130554" y="155178"/>
                      </a:cubicBezTo>
                      <a:cubicBezTo>
                        <a:pt x="131727" y="154257"/>
                        <a:pt x="125692" y="150858"/>
                        <a:pt x="123756" y="147252"/>
                      </a:cubicBezTo>
                      <a:cubicBezTo>
                        <a:pt x="122073" y="144055"/>
                        <a:pt x="122337" y="137339"/>
                        <a:pt x="123756" y="135832"/>
                      </a:cubicBezTo>
                      <a:cubicBezTo>
                        <a:pt x="128996" y="130270"/>
                        <a:pt x="142352" y="134142"/>
                        <a:pt x="142352" y="134142"/>
                      </a:cubicBezTo>
                      <a:cubicBezTo>
                        <a:pt x="142787" y="135403"/>
                        <a:pt x="141973" y="143399"/>
                        <a:pt x="141973" y="143399"/>
                      </a:cubicBezTo>
                      <a:cubicBezTo>
                        <a:pt x="141128" y="142945"/>
                        <a:pt x="132010" y="142440"/>
                        <a:pt x="131165" y="144218"/>
                      </a:cubicBezTo>
                      <a:cubicBezTo>
                        <a:pt x="131165" y="144218"/>
                        <a:pt x="135579" y="145820"/>
                        <a:pt x="137370" y="149894"/>
                      </a:cubicBezTo>
                      <a:cubicBezTo>
                        <a:pt x="140025" y="155827"/>
                        <a:pt x="135478" y="164687"/>
                        <a:pt x="135478" y="164687"/>
                      </a:cubicBezTo>
                      <a:cubicBezTo>
                        <a:pt x="117658" y="174700"/>
                        <a:pt x="99309" y="163760"/>
                        <a:pt x="98590" y="163161"/>
                      </a:cubicBezTo>
                      <a:cubicBezTo>
                        <a:pt x="97695" y="162297"/>
                        <a:pt x="96383" y="157593"/>
                        <a:pt x="96383" y="157593"/>
                      </a:cubicBezTo>
                      <a:cubicBezTo>
                        <a:pt x="74836" y="166421"/>
                        <a:pt x="52640" y="156565"/>
                        <a:pt x="52640" y="156565"/>
                      </a:cubicBezTo>
                      <a:cubicBezTo>
                        <a:pt x="52845" y="158903"/>
                        <a:pt x="52225" y="161239"/>
                        <a:pt x="50887" y="163167"/>
                      </a:cubicBezTo>
                      <a:cubicBezTo>
                        <a:pt x="28250" y="173887"/>
                        <a:pt x="13381" y="164466"/>
                        <a:pt x="13381" y="164466"/>
                      </a:cubicBezTo>
                      <a:cubicBezTo>
                        <a:pt x="4843" y="150846"/>
                        <a:pt x="16811" y="143159"/>
                        <a:pt x="16811" y="143159"/>
                      </a:cubicBezTo>
                      <a:cubicBezTo>
                        <a:pt x="15090" y="142377"/>
                        <a:pt x="5864" y="142768"/>
                        <a:pt x="5864" y="142768"/>
                      </a:cubicBezTo>
                      <a:lnTo>
                        <a:pt x="5864" y="133940"/>
                      </a:lnTo>
                      <a:cubicBezTo>
                        <a:pt x="26175" y="129331"/>
                        <a:pt x="25154" y="137276"/>
                        <a:pt x="25355" y="144193"/>
                      </a:cubicBezTo>
                      <a:cubicBezTo>
                        <a:pt x="25557" y="151111"/>
                        <a:pt x="18419" y="155058"/>
                        <a:pt x="18419" y="155058"/>
                      </a:cubicBezTo>
                      <a:cubicBezTo>
                        <a:pt x="34120" y="158142"/>
                        <a:pt x="43434" y="153582"/>
                        <a:pt x="43434" y="153582"/>
                      </a:cubicBezTo>
                      <a:cubicBezTo>
                        <a:pt x="43434" y="153582"/>
                        <a:pt x="43333" y="151691"/>
                        <a:pt x="43560" y="143752"/>
                      </a:cubicBezTo>
                      <a:cubicBezTo>
                        <a:pt x="43787" y="135813"/>
                        <a:pt x="60327" y="144382"/>
                        <a:pt x="60327" y="144382"/>
                      </a:cubicBezTo>
                      <a:cubicBezTo>
                        <a:pt x="63902" y="141917"/>
                        <a:pt x="64110" y="126436"/>
                        <a:pt x="64110" y="126436"/>
                      </a:cubicBezTo>
                      <a:cubicBezTo>
                        <a:pt x="55762" y="117268"/>
                        <a:pt x="64520" y="112438"/>
                        <a:pt x="64520" y="112438"/>
                      </a:cubicBezTo>
                      <a:cubicBezTo>
                        <a:pt x="64943" y="99883"/>
                        <a:pt x="54059" y="99259"/>
                        <a:pt x="54059" y="99259"/>
                      </a:cubicBezTo>
                      <a:cubicBezTo>
                        <a:pt x="56379" y="110968"/>
                        <a:pt x="53428" y="112438"/>
                        <a:pt x="51732" y="115376"/>
                      </a:cubicBezTo>
                      <a:cubicBezTo>
                        <a:pt x="50036" y="118315"/>
                        <a:pt x="35180" y="125194"/>
                        <a:pt x="36062" y="127054"/>
                      </a:cubicBezTo>
                      <a:cubicBezTo>
                        <a:pt x="36945" y="128914"/>
                        <a:pt x="44436" y="122911"/>
                        <a:pt x="44436" y="122911"/>
                      </a:cubicBezTo>
                      <a:cubicBezTo>
                        <a:pt x="46959" y="125377"/>
                        <a:pt x="46719" y="129810"/>
                        <a:pt x="46719" y="129810"/>
                      </a:cubicBezTo>
                      <a:cubicBezTo>
                        <a:pt x="43781" y="135252"/>
                        <a:pt x="29738" y="136071"/>
                        <a:pt x="30576" y="126247"/>
                      </a:cubicBezTo>
                      <a:cubicBezTo>
                        <a:pt x="31497" y="115452"/>
                        <a:pt x="39594" y="117034"/>
                        <a:pt x="46511" y="111435"/>
                      </a:cubicBezTo>
                      <a:cubicBezTo>
                        <a:pt x="53428" y="105835"/>
                        <a:pt x="44619" y="99259"/>
                        <a:pt x="44619" y="99259"/>
                      </a:cubicBezTo>
                      <a:cubicBezTo>
                        <a:pt x="42961" y="99486"/>
                        <a:pt x="40205" y="101150"/>
                        <a:pt x="40205" y="101150"/>
                      </a:cubicBezTo>
                      <a:cubicBezTo>
                        <a:pt x="40432" y="103212"/>
                        <a:pt x="43144" y="106750"/>
                        <a:pt x="43144" y="106750"/>
                      </a:cubicBezTo>
                      <a:cubicBezTo>
                        <a:pt x="41883" y="108213"/>
                        <a:pt x="35381" y="110956"/>
                        <a:pt x="35381" y="110956"/>
                      </a:cubicBezTo>
                      <a:cubicBezTo>
                        <a:pt x="34335" y="110558"/>
                        <a:pt x="32664" y="107380"/>
                        <a:pt x="32664" y="107380"/>
                      </a:cubicBezTo>
                      <a:lnTo>
                        <a:pt x="30772" y="109480"/>
                      </a:lnTo>
                      <a:cubicBezTo>
                        <a:pt x="34990" y="125181"/>
                        <a:pt x="20506" y="125364"/>
                        <a:pt x="20506" y="125364"/>
                      </a:cubicBezTo>
                      <a:lnTo>
                        <a:pt x="20929" y="121657"/>
                      </a:lnTo>
                      <a:cubicBezTo>
                        <a:pt x="18406" y="122918"/>
                        <a:pt x="12132" y="122287"/>
                        <a:pt x="12132" y="122287"/>
                      </a:cubicBezTo>
                      <a:cubicBezTo>
                        <a:pt x="11710" y="116158"/>
                        <a:pt x="17372" y="111410"/>
                        <a:pt x="17372" y="111410"/>
                      </a:cubicBezTo>
                      <a:cubicBezTo>
                        <a:pt x="16767" y="111151"/>
                        <a:pt x="15764" y="109442"/>
                        <a:pt x="15764" y="109442"/>
                      </a:cubicBezTo>
                      <a:cubicBezTo>
                        <a:pt x="22020" y="103824"/>
                        <a:pt x="28130" y="107343"/>
                        <a:pt x="28130" y="107343"/>
                      </a:cubicBezTo>
                      <a:lnTo>
                        <a:pt x="29353" y="104902"/>
                      </a:lnTo>
                      <a:cubicBezTo>
                        <a:pt x="25778" y="98193"/>
                        <a:pt x="31875" y="101308"/>
                        <a:pt x="31875" y="101308"/>
                      </a:cubicBezTo>
                      <a:cubicBezTo>
                        <a:pt x="32304" y="95633"/>
                        <a:pt x="36289" y="94044"/>
                        <a:pt x="36289" y="94044"/>
                      </a:cubicBezTo>
                      <a:cubicBezTo>
                        <a:pt x="36100" y="92934"/>
                        <a:pt x="33767" y="91950"/>
                        <a:pt x="33767" y="91950"/>
                      </a:cubicBezTo>
                      <a:cubicBezTo>
                        <a:pt x="23911" y="100072"/>
                        <a:pt x="18696" y="87309"/>
                        <a:pt x="18696" y="87309"/>
                      </a:cubicBezTo>
                      <a:cubicBezTo>
                        <a:pt x="16603" y="87517"/>
                        <a:pt x="13425" y="85853"/>
                        <a:pt x="13425" y="85853"/>
                      </a:cubicBezTo>
                      <a:cubicBezTo>
                        <a:pt x="14055" y="84591"/>
                        <a:pt x="16376" y="82536"/>
                        <a:pt x="16376" y="82536"/>
                      </a:cubicBezTo>
                      <a:cubicBezTo>
                        <a:pt x="15531" y="82050"/>
                        <a:pt x="14074" y="76898"/>
                        <a:pt x="14074" y="76898"/>
                      </a:cubicBezTo>
                      <a:cubicBezTo>
                        <a:pt x="15134" y="76268"/>
                        <a:pt x="20380" y="76060"/>
                        <a:pt x="20380" y="76060"/>
                      </a:cubicBezTo>
                      <a:cubicBezTo>
                        <a:pt x="20380" y="74799"/>
                        <a:pt x="22064" y="72453"/>
                        <a:pt x="22064" y="72453"/>
                      </a:cubicBezTo>
                      <a:cubicBezTo>
                        <a:pt x="23325" y="73342"/>
                        <a:pt x="26478" y="77535"/>
                        <a:pt x="26478" y="77535"/>
                      </a:cubicBezTo>
                      <a:cubicBezTo>
                        <a:pt x="27739" y="77302"/>
                        <a:pt x="29990" y="78336"/>
                        <a:pt x="29990" y="78336"/>
                      </a:cubicBezTo>
                      <a:cubicBezTo>
                        <a:pt x="29990" y="77302"/>
                        <a:pt x="31453" y="75442"/>
                        <a:pt x="31453" y="75442"/>
                      </a:cubicBezTo>
                      <a:cubicBezTo>
                        <a:pt x="31699" y="74811"/>
                        <a:pt x="28161" y="72920"/>
                        <a:pt x="28161" y="72920"/>
                      </a:cubicBezTo>
                      <a:lnTo>
                        <a:pt x="28981" y="71848"/>
                      </a:lnTo>
                      <a:cubicBezTo>
                        <a:pt x="29788" y="71848"/>
                        <a:pt x="33786" y="73109"/>
                        <a:pt x="33786" y="73109"/>
                      </a:cubicBezTo>
                      <a:cubicBezTo>
                        <a:pt x="44506" y="66437"/>
                        <a:pt x="48636" y="73739"/>
                        <a:pt x="48636" y="73739"/>
                      </a:cubicBezTo>
                      <a:cubicBezTo>
                        <a:pt x="49897" y="83198"/>
                        <a:pt x="52419" y="80631"/>
                        <a:pt x="52419" y="80631"/>
                      </a:cubicBezTo>
                      <a:cubicBezTo>
                        <a:pt x="52855" y="79780"/>
                        <a:pt x="52010" y="75448"/>
                        <a:pt x="52010" y="75448"/>
                      </a:cubicBezTo>
                      <a:lnTo>
                        <a:pt x="54948" y="75448"/>
                      </a:lnTo>
                      <a:cubicBezTo>
                        <a:pt x="55352" y="77914"/>
                        <a:pt x="60169" y="83185"/>
                        <a:pt x="60169" y="83185"/>
                      </a:cubicBezTo>
                      <a:cubicBezTo>
                        <a:pt x="59955" y="73096"/>
                        <a:pt x="66027" y="70170"/>
                        <a:pt x="66027" y="70170"/>
                      </a:cubicBezTo>
                      <a:cubicBezTo>
                        <a:pt x="65353" y="54519"/>
                        <a:pt x="52338" y="49941"/>
                        <a:pt x="52338" y="49941"/>
                      </a:cubicBezTo>
                      <a:cubicBezTo>
                        <a:pt x="51486" y="53094"/>
                        <a:pt x="50200" y="61657"/>
                        <a:pt x="51284" y="62061"/>
                      </a:cubicBezTo>
                      <a:cubicBezTo>
                        <a:pt x="52369" y="62465"/>
                        <a:pt x="55698" y="57275"/>
                        <a:pt x="55698" y="57275"/>
                      </a:cubicBezTo>
                      <a:cubicBezTo>
                        <a:pt x="59646" y="59734"/>
                        <a:pt x="60466" y="64747"/>
                        <a:pt x="60466" y="64747"/>
                      </a:cubicBezTo>
                      <a:cubicBezTo>
                        <a:pt x="46864" y="73140"/>
                        <a:pt x="42482" y="60144"/>
                        <a:pt x="42482" y="60144"/>
                      </a:cubicBezTo>
                      <a:cubicBezTo>
                        <a:pt x="41611" y="60384"/>
                        <a:pt x="33893" y="61657"/>
                        <a:pt x="33893" y="61657"/>
                      </a:cubicBezTo>
                      <a:cubicBezTo>
                        <a:pt x="32632" y="60144"/>
                        <a:pt x="35337" y="52886"/>
                        <a:pt x="35337" y="52886"/>
                      </a:cubicBezTo>
                      <a:cubicBezTo>
                        <a:pt x="30293" y="52659"/>
                        <a:pt x="27392" y="57300"/>
                        <a:pt x="27392" y="57300"/>
                      </a:cubicBezTo>
                      <a:cubicBezTo>
                        <a:pt x="29511" y="68562"/>
                        <a:pt x="13772" y="70864"/>
                        <a:pt x="13772" y="70864"/>
                      </a:cubicBezTo>
                      <a:cubicBezTo>
                        <a:pt x="14402" y="70025"/>
                        <a:pt x="11880" y="67711"/>
                        <a:pt x="11880" y="67711"/>
                      </a:cubicBezTo>
                      <a:cubicBezTo>
                        <a:pt x="10240" y="68342"/>
                        <a:pt x="2693" y="68972"/>
                        <a:pt x="2693" y="68972"/>
                      </a:cubicBezTo>
                      <a:cubicBezTo>
                        <a:pt x="2522" y="63537"/>
                        <a:pt x="7567" y="59974"/>
                        <a:pt x="7567" y="59974"/>
                      </a:cubicBezTo>
                      <a:cubicBezTo>
                        <a:pt x="6936" y="59362"/>
                        <a:pt x="5675" y="55213"/>
                        <a:pt x="5675" y="55213"/>
                      </a:cubicBezTo>
                      <a:cubicBezTo>
                        <a:pt x="16590" y="49752"/>
                        <a:pt x="23483" y="53889"/>
                        <a:pt x="23483" y="53889"/>
                      </a:cubicBezTo>
                      <a:cubicBezTo>
                        <a:pt x="30179" y="47419"/>
                        <a:pt x="43150" y="45124"/>
                        <a:pt x="43150" y="45124"/>
                      </a:cubicBezTo>
                      <a:cubicBezTo>
                        <a:pt x="43331" y="44042"/>
                        <a:pt x="43680" y="42995"/>
                        <a:pt x="44184" y="42021"/>
                      </a:cubicBezTo>
                      <a:cubicBezTo>
                        <a:pt x="44815" y="39121"/>
                        <a:pt x="33294" y="39121"/>
                        <a:pt x="33294" y="39121"/>
                      </a:cubicBezTo>
                      <a:cubicBezTo>
                        <a:pt x="33723" y="38244"/>
                        <a:pt x="31838" y="33635"/>
                        <a:pt x="31838" y="33635"/>
                      </a:cubicBezTo>
                      <a:cubicBezTo>
                        <a:pt x="31005" y="33635"/>
                        <a:pt x="29315" y="34694"/>
                        <a:pt x="29315" y="34694"/>
                      </a:cubicBezTo>
                      <a:cubicBezTo>
                        <a:pt x="25147" y="40722"/>
                        <a:pt x="24473" y="35520"/>
                        <a:pt x="24473" y="35520"/>
                      </a:cubicBezTo>
                      <a:cubicBezTo>
                        <a:pt x="23445" y="35331"/>
                        <a:pt x="20519" y="37639"/>
                        <a:pt x="20519" y="37639"/>
                      </a:cubicBezTo>
                      <a:cubicBezTo>
                        <a:pt x="18224" y="43276"/>
                        <a:pt x="7762" y="43276"/>
                        <a:pt x="7762" y="43276"/>
                      </a:cubicBezTo>
                      <a:cubicBezTo>
                        <a:pt x="8803" y="42015"/>
                        <a:pt x="7762" y="40344"/>
                        <a:pt x="7762" y="40344"/>
                      </a:cubicBezTo>
                      <a:cubicBezTo>
                        <a:pt x="5442" y="40079"/>
                        <a:pt x="0" y="35722"/>
                        <a:pt x="0" y="35722"/>
                      </a:cubicBezTo>
                      <a:cubicBezTo>
                        <a:pt x="1677" y="34265"/>
                        <a:pt x="7567" y="31308"/>
                        <a:pt x="7567" y="31308"/>
                      </a:cubicBezTo>
                      <a:cubicBezTo>
                        <a:pt x="5883" y="29851"/>
                        <a:pt x="6306" y="23602"/>
                        <a:pt x="6306" y="23602"/>
                      </a:cubicBezTo>
                      <a:cubicBezTo>
                        <a:pt x="7315" y="24706"/>
                        <a:pt x="13633" y="25954"/>
                        <a:pt x="13633" y="25954"/>
                      </a:cubicBezTo>
                      <a:cubicBezTo>
                        <a:pt x="19453" y="26137"/>
                        <a:pt x="21200" y="32418"/>
                        <a:pt x="21200" y="32418"/>
                      </a:cubicBezTo>
                      <a:cubicBezTo>
                        <a:pt x="23287" y="32821"/>
                        <a:pt x="30204" y="28887"/>
                        <a:pt x="30204" y="28887"/>
                      </a:cubicBezTo>
                      <a:cubicBezTo>
                        <a:pt x="28716" y="22581"/>
                        <a:pt x="21799" y="21521"/>
                        <a:pt x="21799" y="21521"/>
                      </a:cubicBezTo>
                      <a:cubicBezTo>
                        <a:pt x="7151" y="28243"/>
                        <a:pt x="4843" y="15247"/>
                        <a:pt x="4843" y="15247"/>
                      </a:cubicBezTo>
                      <a:cubicBezTo>
                        <a:pt x="3783" y="14774"/>
                        <a:pt x="391" y="13324"/>
                        <a:pt x="391" y="13324"/>
                      </a:cubicBezTo>
                      <a:cubicBezTo>
                        <a:pt x="1261" y="12101"/>
                        <a:pt x="5215" y="10247"/>
                        <a:pt x="5215" y="10247"/>
                      </a:cubicBezTo>
                      <a:cubicBezTo>
                        <a:pt x="4181" y="9616"/>
                        <a:pt x="3771" y="4572"/>
                        <a:pt x="3771" y="4572"/>
                      </a:cubicBezTo>
                      <a:cubicBezTo>
                        <a:pt x="5215" y="4193"/>
                        <a:pt x="10884" y="5019"/>
                        <a:pt x="10884" y="5019"/>
                      </a:cubicBezTo>
                      <a:cubicBezTo>
                        <a:pt x="10505" y="3758"/>
                        <a:pt x="12353" y="820"/>
                        <a:pt x="12353" y="820"/>
                      </a:cubicBezTo>
                      <a:lnTo>
                        <a:pt x="15298" y="7125"/>
                      </a:lnTo>
                      <a:cubicBezTo>
                        <a:pt x="15298" y="7125"/>
                        <a:pt x="24126" y="4603"/>
                        <a:pt x="22808" y="16748"/>
                      </a:cubicBezTo>
                      <a:cubicBezTo>
                        <a:pt x="23825" y="17767"/>
                        <a:pt x="25057" y="18545"/>
                        <a:pt x="26415" y="19024"/>
                      </a:cubicBezTo>
                      <a:cubicBezTo>
                        <a:pt x="26415" y="19024"/>
                        <a:pt x="27878" y="14465"/>
                        <a:pt x="26812" y="12548"/>
                      </a:cubicBezTo>
                      <a:cubicBezTo>
                        <a:pt x="25746" y="10631"/>
                        <a:pt x="23262" y="6028"/>
                        <a:pt x="22638" y="5839"/>
                      </a:cubicBezTo>
                      <a:cubicBezTo>
                        <a:pt x="22638" y="5839"/>
                        <a:pt x="26421" y="6854"/>
                        <a:pt x="27216" y="7516"/>
                      </a:cubicBezTo>
                      <a:cubicBezTo>
                        <a:pt x="27216" y="7516"/>
                        <a:pt x="29738" y="4994"/>
                        <a:pt x="29738" y="3954"/>
                      </a:cubicBezTo>
                      <a:cubicBezTo>
                        <a:pt x="29738" y="3954"/>
                        <a:pt x="35627" y="10259"/>
                        <a:pt x="35180" y="13784"/>
                      </a:cubicBezTo>
                      <a:cubicBezTo>
                        <a:pt x="34732" y="17309"/>
                        <a:pt x="30331" y="20248"/>
                        <a:pt x="29322" y="20664"/>
                      </a:cubicBezTo>
                      <a:lnTo>
                        <a:pt x="30791" y="21925"/>
                      </a:lnTo>
                      <a:cubicBezTo>
                        <a:pt x="30791" y="21925"/>
                        <a:pt x="45887" y="15619"/>
                        <a:pt x="51953" y="27953"/>
                      </a:cubicBezTo>
                      <a:cubicBezTo>
                        <a:pt x="51953" y="27953"/>
                        <a:pt x="52798" y="22707"/>
                        <a:pt x="52363" y="21465"/>
                      </a:cubicBezTo>
                      <a:cubicBezTo>
                        <a:pt x="52363" y="21465"/>
                        <a:pt x="44165" y="20525"/>
                        <a:pt x="48838" y="10373"/>
                      </a:cubicBezTo>
                      <a:cubicBezTo>
                        <a:pt x="50887" y="5808"/>
                        <a:pt x="48378" y="3922"/>
                        <a:pt x="48378" y="3922"/>
                      </a:cubicBezTo>
                      <a:cubicBezTo>
                        <a:pt x="48378" y="3922"/>
                        <a:pt x="55068" y="4982"/>
                        <a:pt x="56367" y="10001"/>
                      </a:cubicBezTo>
                      <a:cubicBezTo>
                        <a:pt x="56367" y="10001"/>
                        <a:pt x="59898" y="7062"/>
                        <a:pt x="59047" y="3922"/>
                      </a:cubicBezTo>
                      <a:cubicBezTo>
                        <a:pt x="59047" y="3922"/>
                        <a:pt x="65353" y="6634"/>
                        <a:pt x="63669" y="15853"/>
                      </a:cubicBezTo>
                      <a:cubicBezTo>
                        <a:pt x="62641" y="21465"/>
                        <a:pt x="57823" y="22316"/>
                        <a:pt x="57823" y="22316"/>
                      </a:cubicBezTo>
                      <a:cubicBezTo>
                        <a:pt x="57823" y="22316"/>
                        <a:pt x="54456" y="32954"/>
                        <a:pt x="60112" y="41763"/>
                      </a:cubicBezTo>
                      <a:cubicBezTo>
                        <a:pt x="60112" y="41763"/>
                        <a:pt x="65353" y="37166"/>
                        <a:pt x="65970" y="35287"/>
                      </a:cubicBezTo>
                      <a:cubicBezTo>
                        <a:pt x="65970" y="35287"/>
                        <a:pt x="61815" y="28981"/>
                        <a:pt x="64930" y="24416"/>
                      </a:cubicBezTo>
                      <a:cubicBezTo>
                        <a:pt x="68045" y="19850"/>
                        <a:pt x="70807" y="21067"/>
                        <a:pt x="72062" y="20002"/>
                      </a:cubicBezTo>
                      <a:cubicBezTo>
                        <a:pt x="72062" y="20002"/>
                        <a:pt x="76034" y="15197"/>
                        <a:pt x="76249" y="13892"/>
                      </a:cubicBezTo>
                      <a:cubicBezTo>
                        <a:pt x="76249" y="13892"/>
                        <a:pt x="77718" y="18110"/>
                        <a:pt x="77069" y="19169"/>
                      </a:cubicBezTo>
                      <a:cubicBezTo>
                        <a:pt x="77069" y="19169"/>
                        <a:pt x="82523" y="17707"/>
                        <a:pt x="83563" y="17707"/>
                      </a:cubicBezTo>
                      <a:cubicBezTo>
                        <a:pt x="83563" y="17707"/>
                        <a:pt x="83147" y="22940"/>
                        <a:pt x="82523" y="23527"/>
                      </a:cubicBezTo>
                      <a:cubicBezTo>
                        <a:pt x="82523" y="23527"/>
                        <a:pt x="85449" y="26251"/>
                        <a:pt x="87732" y="25456"/>
                      </a:cubicBezTo>
                      <a:cubicBezTo>
                        <a:pt x="87732" y="25456"/>
                        <a:pt x="84850" y="28994"/>
                        <a:pt x="83147" y="29410"/>
                      </a:cubicBezTo>
                      <a:cubicBezTo>
                        <a:pt x="83147" y="29410"/>
                        <a:pt x="80625" y="41120"/>
                        <a:pt x="68468" y="38402"/>
                      </a:cubicBezTo>
                      <a:cubicBezTo>
                        <a:pt x="68468" y="38402"/>
                        <a:pt x="63902" y="43213"/>
                        <a:pt x="63423" y="44708"/>
                      </a:cubicBezTo>
                      <a:cubicBezTo>
                        <a:pt x="63423" y="44708"/>
                        <a:pt x="68468" y="51404"/>
                        <a:pt x="68468" y="53044"/>
                      </a:cubicBezTo>
                      <a:cubicBezTo>
                        <a:pt x="68468" y="53044"/>
                        <a:pt x="74969" y="50944"/>
                        <a:pt x="76665" y="52211"/>
                      </a:cubicBezTo>
                      <a:cubicBezTo>
                        <a:pt x="76665" y="52211"/>
                        <a:pt x="87725" y="47797"/>
                        <a:pt x="88160" y="28218"/>
                      </a:cubicBezTo>
                      <a:lnTo>
                        <a:pt x="91105" y="27588"/>
                      </a:lnTo>
                      <a:cubicBezTo>
                        <a:pt x="91105" y="27588"/>
                        <a:pt x="89844" y="21490"/>
                        <a:pt x="91105" y="17751"/>
                      </a:cubicBezTo>
                      <a:cubicBezTo>
                        <a:pt x="91105" y="17751"/>
                        <a:pt x="80020" y="5833"/>
                        <a:pt x="87322" y="2094"/>
                      </a:cubicBezTo>
                      <a:cubicBezTo>
                        <a:pt x="87322" y="2094"/>
                        <a:pt x="89213" y="5637"/>
                        <a:pt x="91490" y="6659"/>
                      </a:cubicBezTo>
                      <a:cubicBezTo>
                        <a:pt x="91490" y="6659"/>
                        <a:pt x="95273" y="5637"/>
                        <a:pt x="96106" y="3109"/>
                      </a:cubicBezTo>
                      <a:cubicBezTo>
                        <a:pt x="96106" y="3109"/>
                        <a:pt x="100721" y="9414"/>
                        <a:pt x="99057" y="14768"/>
                      </a:cubicBezTo>
                      <a:cubicBezTo>
                        <a:pt x="99057" y="14768"/>
                        <a:pt x="94012" y="21950"/>
                        <a:pt x="95078" y="25633"/>
                      </a:cubicBezTo>
                      <a:cubicBezTo>
                        <a:pt x="95078" y="25633"/>
                        <a:pt x="99895" y="19838"/>
                        <a:pt x="108692" y="21313"/>
                      </a:cubicBezTo>
                      <a:cubicBezTo>
                        <a:pt x="108692" y="21313"/>
                        <a:pt x="107639" y="14175"/>
                        <a:pt x="112078" y="8563"/>
                      </a:cubicBezTo>
                      <a:cubicBezTo>
                        <a:pt x="112078" y="8563"/>
                        <a:pt x="112709" y="12347"/>
                        <a:pt x="114953" y="14175"/>
                      </a:cubicBezTo>
                      <a:cubicBezTo>
                        <a:pt x="117198" y="16004"/>
                        <a:pt x="116845" y="18987"/>
                        <a:pt x="116214" y="19850"/>
                      </a:cubicBezTo>
                      <a:lnTo>
                        <a:pt x="118957" y="18816"/>
                      </a:lnTo>
                      <a:cubicBezTo>
                        <a:pt x="118957" y="18816"/>
                        <a:pt x="115597" y="8967"/>
                        <a:pt x="123794" y="6659"/>
                      </a:cubicBezTo>
                      <a:cubicBezTo>
                        <a:pt x="123794" y="6659"/>
                        <a:pt x="125686" y="1419"/>
                        <a:pt x="126947" y="0"/>
                      </a:cubicBezTo>
                      <a:lnTo>
                        <a:pt x="130100" y="3556"/>
                      </a:lnTo>
                      <a:cubicBezTo>
                        <a:pt x="130100" y="3556"/>
                        <a:pt x="133656" y="202"/>
                        <a:pt x="135340" y="202"/>
                      </a:cubicBezTo>
                      <a:cubicBezTo>
                        <a:pt x="135340" y="202"/>
                        <a:pt x="137231" y="5637"/>
                        <a:pt x="136784" y="6659"/>
                      </a:cubicBezTo>
                      <a:cubicBezTo>
                        <a:pt x="136784" y="6659"/>
                        <a:pt x="140567" y="7088"/>
                        <a:pt x="141639" y="6463"/>
                      </a:cubicBezTo>
                      <a:cubicBezTo>
                        <a:pt x="141639" y="6463"/>
                        <a:pt x="137654" y="13141"/>
                        <a:pt x="136784" y="13583"/>
                      </a:cubicBezTo>
                      <a:cubicBezTo>
                        <a:pt x="136784" y="13583"/>
                        <a:pt x="139104" y="24826"/>
                        <a:pt x="122520" y="21950"/>
                      </a:cubicBezTo>
                      <a:lnTo>
                        <a:pt x="117350" y="26516"/>
                      </a:lnTo>
                      <a:cubicBezTo>
                        <a:pt x="117350" y="26516"/>
                        <a:pt x="119008" y="29038"/>
                        <a:pt x="119008" y="29820"/>
                      </a:cubicBezTo>
                      <a:cubicBezTo>
                        <a:pt x="119008" y="29820"/>
                        <a:pt x="128624" y="26516"/>
                        <a:pt x="130308" y="24826"/>
                      </a:cubicBezTo>
                      <a:cubicBezTo>
                        <a:pt x="130308" y="24826"/>
                        <a:pt x="130308" y="30677"/>
                        <a:pt x="129444" y="32393"/>
                      </a:cubicBezTo>
                      <a:cubicBezTo>
                        <a:pt x="129444" y="32393"/>
                        <a:pt x="135340" y="34045"/>
                        <a:pt x="137213" y="33401"/>
                      </a:cubicBezTo>
                      <a:cubicBezTo>
                        <a:pt x="137213" y="33401"/>
                        <a:pt x="134905" y="40338"/>
                        <a:pt x="129444" y="41170"/>
                      </a:cubicBezTo>
                      <a:cubicBezTo>
                        <a:pt x="129444" y="41170"/>
                        <a:pt x="131367" y="44109"/>
                        <a:pt x="127161" y="43491"/>
                      </a:cubicBezTo>
                      <a:cubicBezTo>
                        <a:pt x="127161" y="43491"/>
                        <a:pt x="123378" y="44752"/>
                        <a:pt x="122520" y="45944"/>
                      </a:cubicBezTo>
                      <a:cubicBezTo>
                        <a:pt x="122520" y="45944"/>
                        <a:pt x="120061" y="42393"/>
                        <a:pt x="118737" y="42160"/>
                      </a:cubicBezTo>
                      <a:cubicBezTo>
                        <a:pt x="118737" y="42160"/>
                        <a:pt x="113131" y="44247"/>
                        <a:pt x="111012" y="43238"/>
                      </a:cubicBezTo>
                      <a:cubicBezTo>
                        <a:pt x="111012" y="43238"/>
                        <a:pt x="112116" y="39884"/>
                        <a:pt x="111239" y="39083"/>
                      </a:cubicBezTo>
                      <a:lnTo>
                        <a:pt x="110426" y="38206"/>
                      </a:lnTo>
                      <a:lnTo>
                        <a:pt x="111239" y="39083"/>
                      </a:lnTo>
                      <a:cubicBezTo>
                        <a:pt x="111239" y="39083"/>
                        <a:pt x="103483" y="39423"/>
                        <a:pt x="103906" y="42810"/>
                      </a:cubicBezTo>
                      <a:cubicBezTo>
                        <a:pt x="103906" y="42810"/>
                        <a:pt x="104959" y="48857"/>
                        <a:pt x="104959" y="49702"/>
                      </a:cubicBezTo>
                      <a:cubicBezTo>
                        <a:pt x="104959" y="49702"/>
                        <a:pt x="110798" y="50749"/>
                        <a:pt x="111838" y="51594"/>
                      </a:cubicBezTo>
                      <a:lnTo>
                        <a:pt x="112116" y="59532"/>
                      </a:lnTo>
                      <a:lnTo>
                        <a:pt x="105558" y="57426"/>
                      </a:lnTo>
                      <a:cubicBezTo>
                        <a:pt x="105558" y="57426"/>
                        <a:pt x="103458" y="68323"/>
                        <a:pt x="96339" y="67068"/>
                      </a:cubicBezTo>
                      <a:cubicBezTo>
                        <a:pt x="89220" y="65813"/>
                        <a:pt x="87732" y="62477"/>
                        <a:pt x="93621" y="52659"/>
                      </a:cubicBezTo>
                      <a:cubicBezTo>
                        <a:pt x="93621" y="52659"/>
                        <a:pt x="81691" y="53864"/>
                        <a:pt x="81848" y="70189"/>
                      </a:cubicBezTo>
                      <a:cubicBezTo>
                        <a:pt x="81848" y="70189"/>
                        <a:pt x="82523" y="71652"/>
                        <a:pt x="84850" y="70820"/>
                      </a:cubicBezTo>
                      <a:cubicBezTo>
                        <a:pt x="84850" y="70820"/>
                        <a:pt x="84402" y="74981"/>
                        <a:pt x="83784" y="76444"/>
                      </a:cubicBezTo>
                      <a:cubicBezTo>
                        <a:pt x="83784" y="76444"/>
                        <a:pt x="90241" y="72030"/>
                        <a:pt x="95305" y="73922"/>
                      </a:cubicBezTo>
                      <a:cubicBezTo>
                        <a:pt x="97670" y="70878"/>
                        <a:pt x="101766" y="69769"/>
                        <a:pt x="105343" y="71204"/>
                      </a:cubicBezTo>
                      <a:cubicBezTo>
                        <a:pt x="105343" y="71204"/>
                        <a:pt x="108704" y="71204"/>
                        <a:pt x="108049" y="62811"/>
                      </a:cubicBezTo>
                      <a:lnTo>
                        <a:pt x="111201" y="62610"/>
                      </a:lnTo>
                      <a:lnTo>
                        <a:pt x="111422" y="67263"/>
                      </a:lnTo>
                      <a:cubicBezTo>
                        <a:pt x="111422" y="67263"/>
                        <a:pt x="116650" y="64697"/>
                        <a:pt x="117305" y="63480"/>
                      </a:cubicBezTo>
                      <a:cubicBezTo>
                        <a:pt x="117305" y="63480"/>
                        <a:pt x="114556" y="55913"/>
                        <a:pt x="122098" y="53201"/>
                      </a:cubicBezTo>
                      <a:cubicBezTo>
                        <a:pt x="122098" y="53201"/>
                        <a:pt x="124620" y="49273"/>
                        <a:pt x="125881" y="48825"/>
                      </a:cubicBezTo>
                      <a:cubicBezTo>
                        <a:pt x="125881" y="48825"/>
                        <a:pt x="127527" y="54463"/>
                        <a:pt x="127325" y="55762"/>
                      </a:cubicBezTo>
                      <a:cubicBezTo>
                        <a:pt x="127325" y="55762"/>
                        <a:pt x="133631" y="54696"/>
                        <a:pt x="135100" y="55131"/>
                      </a:cubicBezTo>
                      <a:cubicBezTo>
                        <a:pt x="135100" y="55131"/>
                        <a:pt x="134243" y="60087"/>
                        <a:pt x="133208" y="61399"/>
                      </a:cubicBezTo>
                      <a:cubicBezTo>
                        <a:pt x="133208" y="61399"/>
                        <a:pt x="136361" y="62805"/>
                        <a:pt x="137402" y="64312"/>
                      </a:cubicBezTo>
                      <a:cubicBezTo>
                        <a:pt x="137402" y="64312"/>
                        <a:pt x="126051" y="70574"/>
                        <a:pt x="120628" y="68266"/>
                      </a:cubicBezTo>
                      <a:cubicBezTo>
                        <a:pt x="120628" y="68266"/>
                        <a:pt x="113509" y="70366"/>
                        <a:pt x="112236" y="72049"/>
                      </a:cubicBezTo>
                      <a:cubicBezTo>
                        <a:pt x="112236" y="72049"/>
                        <a:pt x="115388" y="73941"/>
                        <a:pt x="120433" y="70788"/>
                      </a:cubicBezTo>
                      <a:lnTo>
                        <a:pt x="120433" y="73941"/>
                      </a:lnTo>
                      <a:lnTo>
                        <a:pt x="122785" y="73941"/>
                      </a:lnTo>
                      <a:cubicBezTo>
                        <a:pt x="122785" y="73941"/>
                        <a:pt x="134892" y="65561"/>
                        <a:pt x="139716" y="76463"/>
                      </a:cubicBezTo>
                      <a:cubicBezTo>
                        <a:pt x="139716" y="76463"/>
                        <a:pt x="142869" y="77933"/>
                        <a:pt x="144761" y="77094"/>
                      </a:cubicBezTo>
                      <a:cubicBezTo>
                        <a:pt x="144761" y="77094"/>
                        <a:pt x="143922" y="80877"/>
                        <a:pt x="142238" y="81268"/>
                      </a:cubicBezTo>
                      <a:cubicBezTo>
                        <a:pt x="142238" y="81268"/>
                        <a:pt x="144761" y="85272"/>
                        <a:pt x="144761" y="87353"/>
                      </a:cubicBezTo>
                      <a:cubicBezTo>
                        <a:pt x="144761" y="87353"/>
                        <a:pt x="141204" y="88400"/>
                        <a:pt x="139085" y="87561"/>
                      </a:cubicBezTo>
                      <a:cubicBezTo>
                        <a:pt x="139085" y="87561"/>
                        <a:pt x="139085" y="91975"/>
                        <a:pt x="138650" y="93237"/>
                      </a:cubicBezTo>
                      <a:cubicBezTo>
                        <a:pt x="138650" y="93237"/>
                        <a:pt x="134470" y="90084"/>
                        <a:pt x="133833" y="88413"/>
                      </a:cubicBezTo>
                      <a:cubicBezTo>
                        <a:pt x="133833" y="88413"/>
                        <a:pt x="122482" y="90090"/>
                        <a:pt x="122123" y="78834"/>
                      </a:cubicBezTo>
                      <a:lnTo>
                        <a:pt x="119380" y="77914"/>
                      </a:lnTo>
                      <a:cubicBezTo>
                        <a:pt x="119380" y="77914"/>
                        <a:pt x="116006" y="80436"/>
                        <a:pt x="114569" y="80852"/>
                      </a:cubicBezTo>
                      <a:cubicBezTo>
                        <a:pt x="114569" y="80852"/>
                        <a:pt x="118314" y="82933"/>
                        <a:pt x="119153" y="83955"/>
                      </a:cubicBezTo>
                      <a:cubicBezTo>
                        <a:pt x="119153" y="83955"/>
                        <a:pt x="117318" y="88785"/>
                        <a:pt x="115849" y="88999"/>
                      </a:cubicBezTo>
                      <a:cubicBezTo>
                        <a:pt x="115849" y="88999"/>
                        <a:pt x="102821" y="82347"/>
                        <a:pt x="99277" y="86893"/>
                      </a:cubicBezTo>
                      <a:cubicBezTo>
                        <a:pt x="99277" y="86893"/>
                        <a:pt x="105766" y="90676"/>
                        <a:pt x="107229" y="92335"/>
                      </a:cubicBezTo>
                      <a:cubicBezTo>
                        <a:pt x="107229" y="92335"/>
                        <a:pt x="120837" y="89239"/>
                        <a:pt x="118314" y="100703"/>
                      </a:cubicBezTo>
                      <a:lnTo>
                        <a:pt x="119153" y="101964"/>
                      </a:lnTo>
                      <a:cubicBezTo>
                        <a:pt x="119153" y="101964"/>
                        <a:pt x="125887" y="102594"/>
                        <a:pt x="128195" y="114531"/>
                      </a:cubicBezTo>
                      <a:cubicBezTo>
                        <a:pt x="128195" y="114531"/>
                        <a:pt x="119998" y="116637"/>
                        <a:pt x="117911" y="104927"/>
                      </a:cubicBezTo>
                      <a:cubicBezTo>
                        <a:pt x="117367" y="105177"/>
                        <a:pt x="116870" y="105518"/>
                        <a:pt x="116441" y="105936"/>
                      </a:cubicBezTo>
                      <a:cubicBezTo>
                        <a:pt x="116441" y="105936"/>
                        <a:pt x="117318" y="108030"/>
                        <a:pt x="116877" y="108831"/>
                      </a:cubicBezTo>
                      <a:cubicBezTo>
                        <a:pt x="116877" y="108831"/>
                        <a:pt x="126335" y="118088"/>
                        <a:pt x="113724" y="128088"/>
                      </a:cubicBezTo>
                      <a:cubicBezTo>
                        <a:pt x="113724" y="128088"/>
                        <a:pt x="109070" y="122886"/>
                        <a:pt x="109070" y="120522"/>
                      </a:cubicBezTo>
                      <a:cubicBezTo>
                        <a:pt x="109070" y="120522"/>
                        <a:pt x="103452" y="118724"/>
                        <a:pt x="100728" y="121783"/>
                      </a:cubicBezTo>
                      <a:cubicBezTo>
                        <a:pt x="100728" y="121783"/>
                        <a:pt x="100097" y="111397"/>
                        <a:pt x="112898" y="110287"/>
                      </a:cubicBezTo>
                      <a:lnTo>
                        <a:pt x="113099" y="108017"/>
                      </a:lnTo>
                      <a:cubicBezTo>
                        <a:pt x="113099" y="108017"/>
                        <a:pt x="108685" y="110735"/>
                        <a:pt x="106794" y="111170"/>
                      </a:cubicBezTo>
                      <a:cubicBezTo>
                        <a:pt x="106794" y="111170"/>
                        <a:pt x="102569" y="111170"/>
                        <a:pt x="99038" y="106126"/>
                      </a:cubicBezTo>
                      <a:cubicBezTo>
                        <a:pt x="99038" y="106126"/>
                        <a:pt x="111599" y="101951"/>
                        <a:pt x="110388" y="100513"/>
                      </a:cubicBezTo>
                      <a:cubicBezTo>
                        <a:pt x="109064" y="99044"/>
                        <a:pt x="95519" y="107595"/>
                        <a:pt x="85657" y="102594"/>
                      </a:cubicBezTo>
                      <a:cubicBezTo>
                        <a:pt x="85657" y="102594"/>
                        <a:pt x="84585" y="104486"/>
                        <a:pt x="83135" y="104656"/>
                      </a:cubicBezTo>
                      <a:cubicBezTo>
                        <a:pt x="83135" y="104656"/>
                        <a:pt x="78721" y="112595"/>
                        <a:pt x="81678" y="120345"/>
                      </a:cubicBezTo>
                      <a:cubicBezTo>
                        <a:pt x="81678" y="120345"/>
                        <a:pt x="91408" y="127130"/>
                        <a:pt x="84074" y="134331"/>
                      </a:cubicBezTo>
                      <a:cubicBezTo>
                        <a:pt x="84074" y="134331"/>
                        <a:pt x="85222" y="144029"/>
                        <a:pt x="86905" y="144893"/>
                      </a:cubicBezTo>
                    </a:path>
                  </a:pathLst>
                </a:custGeom>
                <a:solidFill>
                  <a:srgbClr val="BCBCB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</p:grpSp>
          <p:grpSp>
            <p:nvGrpSpPr>
              <p:cNvPr id="4782" name="Google Shape;4782;p31"/>
              <p:cNvGrpSpPr/>
              <p:nvPr/>
            </p:nvGrpSpPr>
            <p:grpSpPr>
              <a:xfrm>
                <a:off x="8822809" y="4494148"/>
                <a:ext cx="875152" cy="236710"/>
                <a:chOff x="9370748" y="3767388"/>
                <a:chExt cx="893755" cy="241742"/>
              </a:xfrm>
            </p:grpSpPr>
            <p:sp>
              <p:nvSpPr>
                <p:cNvPr id="4783" name="Google Shape;4783;p31"/>
                <p:cNvSpPr/>
                <p:nvPr/>
              </p:nvSpPr>
              <p:spPr>
                <a:xfrm>
                  <a:off x="9370748" y="3767388"/>
                  <a:ext cx="263013" cy="241742"/>
                </a:xfrm>
                <a:custGeom>
                  <a:rect b="b" l="l" r="r" t="t"/>
                  <a:pathLst>
                    <a:path extrusionOk="0" h="241742" w="263013">
                      <a:moveTo>
                        <a:pt x="33108" y="108963"/>
                      </a:moveTo>
                      <a:lnTo>
                        <a:pt x="33108" y="138776"/>
                      </a:lnTo>
                      <a:cubicBezTo>
                        <a:pt x="34445" y="137654"/>
                        <a:pt x="34558" y="136204"/>
                        <a:pt x="35050" y="134993"/>
                      </a:cubicBezTo>
                      <a:cubicBezTo>
                        <a:pt x="42238" y="117444"/>
                        <a:pt x="47308" y="99202"/>
                        <a:pt x="52706" y="81054"/>
                      </a:cubicBezTo>
                      <a:cubicBezTo>
                        <a:pt x="53702" y="77686"/>
                        <a:pt x="54730" y="74332"/>
                        <a:pt x="56704" y="71368"/>
                      </a:cubicBezTo>
                      <a:cubicBezTo>
                        <a:pt x="57782" y="69748"/>
                        <a:pt x="59119" y="68304"/>
                        <a:pt x="61231" y="68625"/>
                      </a:cubicBezTo>
                      <a:cubicBezTo>
                        <a:pt x="63123" y="68909"/>
                        <a:pt x="63545" y="70769"/>
                        <a:pt x="64031" y="72308"/>
                      </a:cubicBezTo>
                      <a:cubicBezTo>
                        <a:pt x="65847" y="78046"/>
                        <a:pt x="66257" y="84017"/>
                        <a:pt x="66724" y="89964"/>
                      </a:cubicBezTo>
                      <a:cubicBezTo>
                        <a:pt x="68287" y="109776"/>
                        <a:pt x="67222" y="129482"/>
                        <a:pt x="64460" y="149143"/>
                      </a:cubicBezTo>
                      <a:cubicBezTo>
                        <a:pt x="63438" y="156432"/>
                        <a:pt x="62820" y="163785"/>
                        <a:pt x="61673" y="171074"/>
                      </a:cubicBezTo>
                      <a:cubicBezTo>
                        <a:pt x="61105" y="174668"/>
                        <a:pt x="61994" y="177859"/>
                        <a:pt x="65456" y="179814"/>
                      </a:cubicBezTo>
                      <a:cubicBezTo>
                        <a:pt x="69637" y="182197"/>
                        <a:pt x="72115" y="181870"/>
                        <a:pt x="75974" y="178786"/>
                      </a:cubicBezTo>
                      <a:cubicBezTo>
                        <a:pt x="78308" y="176815"/>
                        <a:pt x="80203" y="174378"/>
                        <a:pt x="81536" y="171629"/>
                      </a:cubicBezTo>
                      <a:cubicBezTo>
                        <a:pt x="88522" y="158274"/>
                        <a:pt x="94538" y="144401"/>
                        <a:pt x="102603" y="131638"/>
                      </a:cubicBezTo>
                      <a:cubicBezTo>
                        <a:pt x="104413" y="128769"/>
                        <a:pt x="106229" y="125900"/>
                        <a:pt x="108133" y="123100"/>
                      </a:cubicBezTo>
                      <a:cubicBezTo>
                        <a:pt x="109760" y="120710"/>
                        <a:pt x="111734" y="118466"/>
                        <a:pt x="114950" y="119052"/>
                      </a:cubicBezTo>
                      <a:cubicBezTo>
                        <a:pt x="118166" y="119638"/>
                        <a:pt x="118878" y="122470"/>
                        <a:pt x="119534" y="125112"/>
                      </a:cubicBezTo>
                      <a:cubicBezTo>
                        <a:pt x="121918" y="134747"/>
                        <a:pt x="121930" y="144603"/>
                        <a:pt x="121848" y="154427"/>
                      </a:cubicBezTo>
                      <a:cubicBezTo>
                        <a:pt x="121747" y="165891"/>
                        <a:pt x="118966" y="176888"/>
                        <a:pt x="115618" y="187759"/>
                      </a:cubicBezTo>
                      <a:cubicBezTo>
                        <a:pt x="114926" y="189745"/>
                        <a:pt x="114369" y="191776"/>
                        <a:pt x="113953" y="193838"/>
                      </a:cubicBezTo>
                      <a:cubicBezTo>
                        <a:pt x="113594" y="196038"/>
                        <a:pt x="113462" y="198435"/>
                        <a:pt x="115845" y="199765"/>
                      </a:cubicBezTo>
                      <a:cubicBezTo>
                        <a:pt x="118040" y="201026"/>
                        <a:pt x="120752" y="200964"/>
                        <a:pt x="122889" y="199608"/>
                      </a:cubicBezTo>
                      <a:cubicBezTo>
                        <a:pt x="126018" y="197820"/>
                        <a:pt x="128071" y="194610"/>
                        <a:pt x="128381" y="191019"/>
                      </a:cubicBezTo>
                      <a:cubicBezTo>
                        <a:pt x="130304" y="172550"/>
                        <a:pt x="134617" y="154314"/>
                        <a:pt x="133823" y="135529"/>
                      </a:cubicBezTo>
                      <a:cubicBezTo>
                        <a:pt x="133660" y="129801"/>
                        <a:pt x="132854" y="124109"/>
                        <a:pt x="131420" y="118560"/>
                      </a:cubicBezTo>
                      <a:cubicBezTo>
                        <a:pt x="130678" y="115719"/>
                        <a:pt x="129394" y="113050"/>
                        <a:pt x="127637" y="110697"/>
                      </a:cubicBezTo>
                      <a:cubicBezTo>
                        <a:pt x="122996" y="104599"/>
                        <a:pt x="115656" y="103363"/>
                        <a:pt x="109300" y="107658"/>
                      </a:cubicBezTo>
                      <a:cubicBezTo>
                        <a:pt x="104943" y="110615"/>
                        <a:pt x="101909" y="114802"/>
                        <a:pt x="99078" y="119115"/>
                      </a:cubicBezTo>
                      <a:cubicBezTo>
                        <a:pt x="92211" y="129595"/>
                        <a:pt x="86208" y="140554"/>
                        <a:pt x="80161" y="151545"/>
                      </a:cubicBezTo>
                      <a:cubicBezTo>
                        <a:pt x="78604" y="154383"/>
                        <a:pt x="77128" y="157302"/>
                        <a:pt x="74341" y="159875"/>
                      </a:cubicBezTo>
                      <a:cubicBezTo>
                        <a:pt x="73338" y="156672"/>
                        <a:pt x="74417" y="154030"/>
                        <a:pt x="74908" y="151438"/>
                      </a:cubicBezTo>
                      <a:cubicBezTo>
                        <a:pt x="78465" y="132792"/>
                        <a:pt x="81498" y="114096"/>
                        <a:pt x="80798" y="95002"/>
                      </a:cubicBezTo>
                      <a:cubicBezTo>
                        <a:pt x="80420" y="84793"/>
                        <a:pt x="79360" y="74691"/>
                        <a:pt x="75835" y="65012"/>
                      </a:cubicBezTo>
                      <a:cubicBezTo>
                        <a:pt x="74114" y="60295"/>
                        <a:pt x="71585" y="56134"/>
                        <a:pt x="67291" y="53309"/>
                      </a:cubicBezTo>
                      <a:cubicBezTo>
                        <a:pt x="62480" y="50156"/>
                        <a:pt x="57990" y="50698"/>
                        <a:pt x="54049" y="54885"/>
                      </a:cubicBezTo>
                      <a:cubicBezTo>
                        <a:pt x="51600" y="57580"/>
                        <a:pt x="49747" y="60763"/>
                        <a:pt x="48614" y="64224"/>
                      </a:cubicBezTo>
                      <a:cubicBezTo>
                        <a:pt x="44200" y="77024"/>
                        <a:pt x="38644" y="89447"/>
                        <a:pt x="34955" y="102512"/>
                      </a:cubicBezTo>
                      <a:cubicBezTo>
                        <a:pt x="34629" y="103692"/>
                        <a:pt x="33973" y="104756"/>
                        <a:pt x="33064" y="105577"/>
                      </a:cubicBezTo>
                      <a:lnTo>
                        <a:pt x="33064" y="103414"/>
                      </a:lnTo>
                      <a:cubicBezTo>
                        <a:pt x="33064" y="70145"/>
                        <a:pt x="33108" y="36882"/>
                        <a:pt x="32994" y="3619"/>
                      </a:cubicBezTo>
                      <a:cubicBezTo>
                        <a:pt x="33032" y="713"/>
                        <a:pt x="33757" y="0"/>
                        <a:pt x="36683" y="0"/>
                      </a:cubicBezTo>
                      <a:cubicBezTo>
                        <a:pt x="106021" y="126"/>
                        <a:pt x="175352" y="164"/>
                        <a:pt x="244677" y="114"/>
                      </a:cubicBezTo>
                      <a:cubicBezTo>
                        <a:pt x="247465" y="114"/>
                        <a:pt x="248152" y="851"/>
                        <a:pt x="248146" y="3607"/>
                      </a:cubicBezTo>
                      <a:cubicBezTo>
                        <a:pt x="248065" y="51505"/>
                        <a:pt x="248065" y="99408"/>
                        <a:pt x="248146" y="147314"/>
                      </a:cubicBezTo>
                      <a:cubicBezTo>
                        <a:pt x="248146" y="149836"/>
                        <a:pt x="247786" y="150890"/>
                        <a:pt x="244942" y="150467"/>
                      </a:cubicBezTo>
                      <a:cubicBezTo>
                        <a:pt x="238113" y="149490"/>
                        <a:pt x="231208" y="149137"/>
                        <a:pt x="224398" y="147945"/>
                      </a:cubicBezTo>
                      <a:cubicBezTo>
                        <a:pt x="222034" y="147522"/>
                        <a:pt x="221201" y="146589"/>
                        <a:pt x="221636" y="144161"/>
                      </a:cubicBezTo>
                      <a:cubicBezTo>
                        <a:pt x="225994" y="119992"/>
                        <a:pt x="228882" y="95607"/>
                        <a:pt x="233699" y="71488"/>
                      </a:cubicBezTo>
                      <a:cubicBezTo>
                        <a:pt x="235361" y="62735"/>
                        <a:pt x="235908" y="53806"/>
                        <a:pt x="235326" y="44916"/>
                      </a:cubicBezTo>
                      <a:cubicBezTo>
                        <a:pt x="235168" y="42122"/>
                        <a:pt x="234967" y="38736"/>
                        <a:pt x="231271" y="37979"/>
                      </a:cubicBezTo>
                      <a:cubicBezTo>
                        <a:pt x="228421" y="37393"/>
                        <a:pt x="226473" y="39739"/>
                        <a:pt x="225539" y="44153"/>
                      </a:cubicBezTo>
                      <a:cubicBezTo>
                        <a:pt x="224215" y="50370"/>
                        <a:pt x="224127" y="56707"/>
                        <a:pt x="223774" y="63007"/>
                      </a:cubicBezTo>
                      <a:cubicBezTo>
                        <a:pt x="223030" y="76280"/>
                        <a:pt x="219732" y="89106"/>
                        <a:pt x="217285" y="102102"/>
                      </a:cubicBezTo>
                      <a:cubicBezTo>
                        <a:pt x="214908" y="114764"/>
                        <a:pt x="212518" y="127376"/>
                        <a:pt x="210109" y="139987"/>
                      </a:cubicBezTo>
                      <a:cubicBezTo>
                        <a:pt x="209075" y="145366"/>
                        <a:pt x="208892" y="145189"/>
                        <a:pt x="203400" y="144678"/>
                      </a:cubicBezTo>
                      <a:cubicBezTo>
                        <a:pt x="192788" y="143682"/>
                        <a:pt x="182131" y="142875"/>
                        <a:pt x="171909" y="147119"/>
                      </a:cubicBezTo>
                      <a:cubicBezTo>
                        <a:pt x="169192" y="148247"/>
                        <a:pt x="169463" y="146349"/>
                        <a:pt x="169696" y="144861"/>
                      </a:cubicBezTo>
                      <a:cubicBezTo>
                        <a:pt x="170207" y="141513"/>
                        <a:pt x="171203" y="138221"/>
                        <a:pt x="171487" y="134860"/>
                      </a:cubicBezTo>
                      <a:cubicBezTo>
                        <a:pt x="173379" y="112475"/>
                        <a:pt x="176960" y="90260"/>
                        <a:pt x="178253" y="67818"/>
                      </a:cubicBezTo>
                      <a:cubicBezTo>
                        <a:pt x="179016" y="54576"/>
                        <a:pt x="180542" y="41479"/>
                        <a:pt x="182490" y="28388"/>
                      </a:cubicBezTo>
                      <a:cubicBezTo>
                        <a:pt x="182730" y="26293"/>
                        <a:pt x="182730" y="24178"/>
                        <a:pt x="182490" y="22083"/>
                      </a:cubicBezTo>
                      <a:cubicBezTo>
                        <a:pt x="182320" y="20014"/>
                        <a:pt x="181488" y="18299"/>
                        <a:pt x="179300" y="17467"/>
                      </a:cubicBezTo>
                      <a:cubicBezTo>
                        <a:pt x="177200" y="16545"/>
                        <a:pt x="174751" y="16978"/>
                        <a:pt x="173095" y="18564"/>
                      </a:cubicBezTo>
                      <a:cubicBezTo>
                        <a:pt x="170245" y="21118"/>
                        <a:pt x="168990" y="24479"/>
                        <a:pt x="168681" y="28218"/>
                      </a:cubicBezTo>
                      <a:cubicBezTo>
                        <a:pt x="167546" y="42450"/>
                        <a:pt x="166304" y="56682"/>
                        <a:pt x="165339" y="70927"/>
                      </a:cubicBezTo>
                      <a:cubicBezTo>
                        <a:pt x="162703" y="109789"/>
                        <a:pt x="157179" y="148184"/>
                        <a:pt x="147323" y="185867"/>
                      </a:cubicBezTo>
                      <a:cubicBezTo>
                        <a:pt x="144877" y="195244"/>
                        <a:pt x="142909" y="204740"/>
                        <a:pt x="140576" y="214779"/>
                      </a:cubicBezTo>
                      <a:cubicBezTo>
                        <a:pt x="145558" y="214779"/>
                        <a:pt x="150211" y="214779"/>
                        <a:pt x="154871" y="214779"/>
                      </a:cubicBezTo>
                      <a:cubicBezTo>
                        <a:pt x="156492" y="214779"/>
                        <a:pt x="156479" y="213411"/>
                        <a:pt x="156864" y="212339"/>
                      </a:cubicBezTo>
                      <a:cubicBezTo>
                        <a:pt x="160017" y="203593"/>
                        <a:pt x="161164" y="194393"/>
                        <a:pt x="163075" y="185369"/>
                      </a:cubicBezTo>
                      <a:cubicBezTo>
                        <a:pt x="164109" y="180451"/>
                        <a:pt x="164967" y="175488"/>
                        <a:pt x="166537" y="170702"/>
                      </a:cubicBezTo>
                      <a:cubicBezTo>
                        <a:pt x="168107" y="165916"/>
                        <a:pt x="171020" y="162189"/>
                        <a:pt x="176191" y="160941"/>
                      </a:cubicBezTo>
                      <a:cubicBezTo>
                        <a:pt x="184388" y="158955"/>
                        <a:pt x="192586" y="157120"/>
                        <a:pt x="201061" y="156823"/>
                      </a:cubicBezTo>
                      <a:cubicBezTo>
                        <a:pt x="206528" y="156628"/>
                        <a:pt x="206950" y="157359"/>
                        <a:pt x="205765" y="162498"/>
                      </a:cubicBezTo>
                      <a:cubicBezTo>
                        <a:pt x="203242" y="173439"/>
                        <a:pt x="199459" y="184032"/>
                        <a:pt x="197220" y="195042"/>
                      </a:cubicBezTo>
                      <a:cubicBezTo>
                        <a:pt x="196682" y="197564"/>
                        <a:pt x="196524" y="200154"/>
                        <a:pt x="196754" y="202723"/>
                      </a:cubicBezTo>
                      <a:cubicBezTo>
                        <a:pt x="197038" y="205705"/>
                        <a:pt x="198047" y="208328"/>
                        <a:pt x="201326" y="209028"/>
                      </a:cubicBezTo>
                      <a:cubicBezTo>
                        <a:pt x="204605" y="209728"/>
                        <a:pt x="207291" y="208480"/>
                        <a:pt x="209050" y="205547"/>
                      </a:cubicBezTo>
                      <a:cubicBezTo>
                        <a:pt x="212077" y="200503"/>
                        <a:pt x="213016" y="194828"/>
                        <a:pt x="213691" y="189153"/>
                      </a:cubicBezTo>
                      <a:cubicBezTo>
                        <a:pt x="214675" y="180911"/>
                        <a:pt x="215110" y="172600"/>
                        <a:pt x="217210" y="164510"/>
                      </a:cubicBezTo>
                      <a:cubicBezTo>
                        <a:pt x="218635" y="159030"/>
                        <a:pt x="219467" y="158595"/>
                        <a:pt x="224959" y="159232"/>
                      </a:cubicBezTo>
                      <a:cubicBezTo>
                        <a:pt x="231686" y="160022"/>
                        <a:pt x="238386" y="161073"/>
                        <a:pt x="245062" y="162385"/>
                      </a:cubicBezTo>
                      <a:cubicBezTo>
                        <a:pt x="247477" y="162858"/>
                        <a:pt x="248259" y="162025"/>
                        <a:pt x="247988" y="159705"/>
                      </a:cubicBezTo>
                      <a:cubicBezTo>
                        <a:pt x="247928" y="158655"/>
                        <a:pt x="247928" y="157602"/>
                        <a:pt x="247988" y="156552"/>
                      </a:cubicBezTo>
                      <a:cubicBezTo>
                        <a:pt x="247988" y="150461"/>
                        <a:pt x="247988" y="150423"/>
                        <a:pt x="254149" y="151426"/>
                      </a:cubicBezTo>
                      <a:cubicBezTo>
                        <a:pt x="255878" y="151708"/>
                        <a:pt x="257580" y="152145"/>
                        <a:pt x="259231" y="152731"/>
                      </a:cubicBezTo>
                      <a:cubicBezTo>
                        <a:pt x="262579" y="153935"/>
                        <a:pt x="263304" y="156653"/>
                        <a:pt x="262920" y="159837"/>
                      </a:cubicBezTo>
                      <a:cubicBezTo>
                        <a:pt x="262554" y="162908"/>
                        <a:pt x="260574" y="164396"/>
                        <a:pt x="257661" y="164409"/>
                      </a:cubicBezTo>
                      <a:cubicBezTo>
                        <a:pt x="255323" y="164478"/>
                        <a:pt x="252988" y="164212"/>
                        <a:pt x="250725" y="163621"/>
                      </a:cubicBezTo>
                      <a:cubicBezTo>
                        <a:pt x="248202" y="162883"/>
                        <a:pt x="248082" y="163829"/>
                        <a:pt x="248089" y="165878"/>
                      </a:cubicBezTo>
                      <a:cubicBezTo>
                        <a:pt x="248152" y="181100"/>
                        <a:pt x="248051" y="196329"/>
                        <a:pt x="248190" y="211557"/>
                      </a:cubicBezTo>
                      <a:cubicBezTo>
                        <a:pt x="248190" y="214344"/>
                        <a:pt x="247446" y="215044"/>
                        <a:pt x="244690" y="215031"/>
                      </a:cubicBezTo>
                      <a:cubicBezTo>
                        <a:pt x="216352" y="214930"/>
                        <a:pt x="188008" y="215031"/>
                        <a:pt x="159664" y="214899"/>
                      </a:cubicBezTo>
                      <a:cubicBezTo>
                        <a:pt x="157015" y="214899"/>
                        <a:pt x="155792" y="215574"/>
                        <a:pt x="154953" y="218159"/>
                      </a:cubicBezTo>
                      <a:cubicBezTo>
                        <a:pt x="152860" y="224603"/>
                        <a:pt x="150596" y="231016"/>
                        <a:pt x="147563" y="237076"/>
                      </a:cubicBezTo>
                      <a:cubicBezTo>
                        <a:pt x="146586" y="239037"/>
                        <a:pt x="146302" y="242278"/>
                        <a:pt x="142808" y="241667"/>
                      </a:cubicBezTo>
                      <a:cubicBezTo>
                        <a:pt x="139273" y="240891"/>
                        <a:pt x="136652" y="237908"/>
                        <a:pt x="136339" y="234302"/>
                      </a:cubicBezTo>
                      <a:cubicBezTo>
                        <a:pt x="136087" y="229528"/>
                        <a:pt x="137524" y="225051"/>
                        <a:pt x="138792" y="220549"/>
                      </a:cubicBezTo>
                      <a:cubicBezTo>
                        <a:pt x="139265" y="218878"/>
                        <a:pt x="139876" y="217238"/>
                        <a:pt x="140437" y="215504"/>
                      </a:cubicBezTo>
                      <a:cubicBezTo>
                        <a:pt x="139176" y="214691"/>
                        <a:pt x="137884" y="215075"/>
                        <a:pt x="136654" y="215075"/>
                      </a:cubicBezTo>
                      <a:cubicBezTo>
                        <a:pt x="103391" y="215075"/>
                        <a:pt x="70129" y="215006"/>
                        <a:pt x="36866" y="215132"/>
                      </a:cubicBezTo>
                      <a:cubicBezTo>
                        <a:pt x="33713" y="215132"/>
                        <a:pt x="33019" y="214338"/>
                        <a:pt x="33032" y="211273"/>
                      </a:cubicBezTo>
                      <a:cubicBezTo>
                        <a:pt x="33171" y="188081"/>
                        <a:pt x="33108" y="164895"/>
                        <a:pt x="33108" y="141469"/>
                      </a:cubicBezTo>
                      <a:cubicBezTo>
                        <a:pt x="31557" y="142062"/>
                        <a:pt x="31449" y="143487"/>
                        <a:pt x="31002" y="144527"/>
                      </a:cubicBezTo>
                      <a:cubicBezTo>
                        <a:pt x="26506" y="154976"/>
                        <a:pt x="23655" y="165967"/>
                        <a:pt x="20490" y="176838"/>
                      </a:cubicBezTo>
                      <a:cubicBezTo>
                        <a:pt x="18207" y="184688"/>
                        <a:pt x="15527" y="192419"/>
                        <a:pt x="13018" y="200200"/>
                      </a:cubicBezTo>
                      <a:cubicBezTo>
                        <a:pt x="12867" y="200763"/>
                        <a:pt x="12655" y="201309"/>
                        <a:pt x="12387" y="201827"/>
                      </a:cubicBezTo>
                      <a:cubicBezTo>
                        <a:pt x="11082" y="204066"/>
                        <a:pt x="10495" y="207288"/>
                        <a:pt x="7071" y="207086"/>
                      </a:cubicBezTo>
                      <a:cubicBezTo>
                        <a:pt x="3837" y="206897"/>
                        <a:pt x="299" y="202628"/>
                        <a:pt x="15" y="199191"/>
                      </a:cubicBezTo>
                      <a:cubicBezTo>
                        <a:pt x="-91" y="197191"/>
                        <a:pt x="359" y="195200"/>
                        <a:pt x="1314" y="193441"/>
                      </a:cubicBezTo>
                      <a:cubicBezTo>
                        <a:pt x="8017" y="180255"/>
                        <a:pt x="12469" y="166225"/>
                        <a:pt x="16971" y="152207"/>
                      </a:cubicBezTo>
                      <a:cubicBezTo>
                        <a:pt x="21442" y="138297"/>
                        <a:pt x="26127" y="124462"/>
                        <a:pt x="31601" y="110905"/>
                      </a:cubicBezTo>
                      <a:cubicBezTo>
                        <a:pt x="31891" y="110186"/>
                        <a:pt x="32200" y="109480"/>
                        <a:pt x="32502" y="108761"/>
                      </a:cubicBezTo>
                      <a:close/>
                    </a:path>
                  </a:pathLst>
                </a:custGeom>
                <a:solidFill>
                  <a:srgbClr val="B9393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784" name="Google Shape;4784;p31"/>
                <p:cNvSpPr/>
                <p:nvPr/>
              </p:nvSpPr>
              <p:spPr>
                <a:xfrm>
                  <a:off x="9737214" y="3794342"/>
                  <a:ext cx="55345" cy="75491"/>
                </a:xfrm>
                <a:custGeom>
                  <a:rect b="b" l="l" r="r" t="t"/>
                  <a:pathLst>
                    <a:path extrusionOk="0" h="75491" w="55345">
                      <a:moveTo>
                        <a:pt x="15210" y="25717"/>
                      </a:moveTo>
                      <a:cubicBezTo>
                        <a:pt x="15210" y="41204"/>
                        <a:pt x="15147" y="56520"/>
                        <a:pt x="15273" y="71831"/>
                      </a:cubicBezTo>
                      <a:cubicBezTo>
                        <a:pt x="15273" y="74353"/>
                        <a:pt x="14819" y="75406"/>
                        <a:pt x="12082" y="75097"/>
                      </a:cubicBezTo>
                      <a:cubicBezTo>
                        <a:pt x="8299" y="74662"/>
                        <a:pt x="3166" y="76692"/>
                        <a:pt x="1016" y="74309"/>
                      </a:cubicBezTo>
                      <a:cubicBezTo>
                        <a:pt x="-876" y="72228"/>
                        <a:pt x="455" y="67196"/>
                        <a:pt x="455" y="63469"/>
                      </a:cubicBezTo>
                      <a:cubicBezTo>
                        <a:pt x="455" y="43442"/>
                        <a:pt x="492" y="23409"/>
                        <a:pt x="391" y="3382"/>
                      </a:cubicBezTo>
                      <a:cubicBezTo>
                        <a:pt x="391" y="860"/>
                        <a:pt x="795" y="-136"/>
                        <a:pt x="3588" y="15"/>
                      </a:cubicBezTo>
                      <a:cubicBezTo>
                        <a:pt x="8375" y="273"/>
                        <a:pt x="13192" y="223"/>
                        <a:pt x="17991" y="15"/>
                      </a:cubicBezTo>
                      <a:cubicBezTo>
                        <a:pt x="20267" y="-80"/>
                        <a:pt x="21245" y="759"/>
                        <a:pt x="22039" y="2802"/>
                      </a:cubicBezTo>
                      <a:cubicBezTo>
                        <a:pt x="27872" y="17810"/>
                        <a:pt x="33818" y="32779"/>
                        <a:pt x="39733" y="47755"/>
                      </a:cubicBezTo>
                      <a:cubicBezTo>
                        <a:pt x="39991" y="48563"/>
                        <a:pt x="40459" y="49287"/>
                        <a:pt x="41089" y="49855"/>
                      </a:cubicBezTo>
                      <a:cubicBezTo>
                        <a:pt x="41089" y="40712"/>
                        <a:pt x="41089" y="31569"/>
                        <a:pt x="41089" y="22432"/>
                      </a:cubicBezTo>
                      <a:cubicBezTo>
                        <a:pt x="41089" y="15874"/>
                        <a:pt x="41089" y="9309"/>
                        <a:pt x="40918" y="2758"/>
                      </a:cubicBezTo>
                      <a:cubicBezTo>
                        <a:pt x="40855" y="545"/>
                        <a:pt x="41549" y="-92"/>
                        <a:pt x="43687" y="27"/>
                      </a:cubicBezTo>
                      <a:cubicBezTo>
                        <a:pt x="46726" y="198"/>
                        <a:pt x="49778" y="141"/>
                        <a:pt x="52824" y="27"/>
                      </a:cubicBezTo>
                      <a:cubicBezTo>
                        <a:pt x="54482" y="-29"/>
                        <a:pt x="55346" y="217"/>
                        <a:pt x="55346" y="2253"/>
                      </a:cubicBezTo>
                      <a:cubicBezTo>
                        <a:pt x="55275" y="25795"/>
                        <a:pt x="55275" y="49336"/>
                        <a:pt x="55346" y="72877"/>
                      </a:cubicBezTo>
                      <a:cubicBezTo>
                        <a:pt x="55346" y="75015"/>
                        <a:pt x="54400" y="75053"/>
                        <a:pt x="52824" y="75034"/>
                      </a:cubicBezTo>
                      <a:cubicBezTo>
                        <a:pt x="48025" y="74984"/>
                        <a:pt x="43214" y="74883"/>
                        <a:pt x="38421" y="75078"/>
                      </a:cubicBezTo>
                      <a:cubicBezTo>
                        <a:pt x="36164" y="75166"/>
                        <a:pt x="35174" y="74378"/>
                        <a:pt x="34354" y="72335"/>
                      </a:cubicBezTo>
                      <a:cubicBezTo>
                        <a:pt x="28502" y="57832"/>
                        <a:pt x="22518" y="43386"/>
                        <a:pt x="16578" y="28914"/>
                      </a:cubicBezTo>
                      <a:cubicBezTo>
                        <a:pt x="16168" y="27905"/>
                        <a:pt x="15677" y="26833"/>
                        <a:pt x="15210" y="25717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785" name="Google Shape;4785;p31"/>
                <p:cNvSpPr/>
                <p:nvPr/>
              </p:nvSpPr>
              <p:spPr>
                <a:xfrm>
                  <a:off x="9959043" y="3794337"/>
                  <a:ext cx="50679" cy="75134"/>
                </a:xfrm>
                <a:custGeom>
                  <a:rect b="b" l="l" r="r" t="t"/>
                  <a:pathLst>
                    <a:path extrusionOk="0" h="75134" w="50679">
                      <a:moveTo>
                        <a:pt x="36737" y="38132"/>
                      </a:moveTo>
                      <a:cubicBezTo>
                        <a:pt x="39109" y="39407"/>
                        <a:pt x="40850" y="41603"/>
                        <a:pt x="41549" y="44204"/>
                      </a:cubicBezTo>
                      <a:cubicBezTo>
                        <a:pt x="44569" y="54369"/>
                        <a:pt x="47571" y="64540"/>
                        <a:pt x="50679" y="75052"/>
                      </a:cubicBezTo>
                      <a:cubicBezTo>
                        <a:pt x="45383" y="75052"/>
                        <a:pt x="40376" y="74982"/>
                        <a:pt x="35382" y="75083"/>
                      </a:cubicBezTo>
                      <a:cubicBezTo>
                        <a:pt x="33572" y="75121"/>
                        <a:pt x="33704" y="73853"/>
                        <a:pt x="33421" y="72807"/>
                      </a:cubicBezTo>
                      <a:cubicBezTo>
                        <a:pt x="31668" y="66394"/>
                        <a:pt x="30110" y="59918"/>
                        <a:pt x="28136" y="53574"/>
                      </a:cubicBezTo>
                      <a:cubicBezTo>
                        <a:pt x="26207" y="47344"/>
                        <a:pt x="23760" y="45623"/>
                        <a:pt x="18621" y="45509"/>
                      </a:cubicBezTo>
                      <a:cubicBezTo>
                        <a:pt x="16559" y="45465"/>
                        <a:pt x="16099" y="46140"/>
                        <a:pt x="16099" y="48076"/>
                      </a:cubicBezTo>
                      <a:cubicBezTo>
                        <a:pt x="16200" y="56033"/>
                        <a:pt x="15998" y="63998"/>
                        <a:pt x="16219" y="71955"/>
                      </a:cubicBezTo>
                      <a:cubicBezTo>
                        <a:pt x="16301" y="74736"/>
                        <a:pt x="15392" y="75272"/>
                        <a:pt x="12895" y="75108"/>
                      </a:cubicBezTo>
                      <a:cubicBezTo>
                        <a:pt x="9625" y="74888"/>
                        <a:pt x="6342" y="74888"/>
                        <a:pt x="3071" y="75108"/>
                      </a:cubicBezTo>
                      <a:cubicBezTo>
                        <a:pt x="549" y="75279"/>
                        <a:pt x="-12" y="74478"/>
                        <a:pt x="0" y="72012"/>
                      </a:cubicBezTo>
                      <a:cubicBezTo>
                        <a:pt x="114" y="54690"/>
                        <a:pt x="57" y="37362"/>
                        <a:pt x="57" y="20040"/>
                      </a:cubicBezTo>
                      <a:cubicBezTo>
                        <a:pt x="57" y="14189"/>
                        <a:pt x="57" y="8337"/>
                        <a:pt x="57" y="2479"/>
                      </a:cubicBezTo>
                      <a:cubicBezTo>
                        <a:pt x="57" y="1029"/>
                        <a:pt x="158" y="39"/>
                        <a:pt x="2050" y="64"/>
                      </a:cubicBezTo>
                      <a:cubicBezTo>
                        <a:pt x="11414" y="165"/>
                        <a:pt x="20803" y="-270"/>
                        <a:pt x="30135" y="304"/>
                      </a:cubicBezTo>
                      <a:cubicBezTo>
                        <a:pt x="42980" y="1085"/>
                        <a:pt x="49626" y="10298"/>
                        <a:pt x="47545" y="23433"/>
                      </a:cubicBezTo>
                      <a:cubicBezTo>
                        <a:pt x="46379" y="30924"/>
                        <a:pt x="43938" y="34272"/>
                        <a:pt x="36737" y="38132"/>
                      </a:cubicBezTo>
                      <a:close/>
                      <a:moveTo>
                        <a:pt x="16174" y="22645"/>
                      </a:moveTo>
                      <a:cubicBezTo>
                        <a:pt x="16174" y="31857"/>
                        <a:pt x="16174" y="31857"/>
                        <a:pt x="24208" y="30930"/>
                      </a:cubicBezTo>
                      <a:cubicBezTo>
                        <a:pt x="30167" y="30243"/>
                        <a:pt x="32903" y="26271"/>
                        <a:pt x="31535" y="20286"/>
                      </a:cubicBezTo>
                      <a:cubicBezTo>
                        <a:pt x="30501" y="15784"/>
                        <a:pt x="24719" y="13035"/>
                        <a:pt x="17745" y="14447"/>
                      </a:cubicBezTo>
                      <a:cubicBezTo>
                        <a:pt x="14327" y="15141"/>
                        <a:pt x="16950" y="18527"/>
                        <a:pt x="16206" y="20558"/>
                      </a:cubicBezTo>
                      <a:cubicBezTo>
                        <a:pt x="15979" y="21175"/>
                        <a:pt x="16174" y="21945"/>
                        <a:pt x="16174" y="22645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786" name="Google Shape;4786;p31"/>
                <p:cNvSpPr/>
                <p:nvPr/>
              </p:nvSpPr>
              <p:spPr>
                <a:xfrm>
                  <a:off x="9670826" y="3794340"/>
                  <a:ext cx="55136" cy="76310"/>
                </a:xfrm>
                <a:custGeom>
                  <a:rect b="b" l="l" r="r" t="t"/>
                  <a:pathLst>
                    <a:path extrusionOk="0" h="76310" w="55136">
                      <a:moveTo>
                        <a:pt x="46" y="26350"/>
                      </a:moveTo>
                      <a:cubicBezTo>
                        <a:pt x="46" y="18506"/>
                        <a:pt x="115" y="10661"/>
                        <a:pt x="2" y="2817"/>
                      </a:cubicBezTo>
                      <a:cubicBezTo>
                        <a:pt x="-30" y="730"/>
                        <a:pt x="418" y="-90"/>
                        <a:pt x="2675" y="36"/>
                      </a:cubicBezTo>
                      <a:cubicBezTo>
                        <a:pt x="6300" y="232"/>
                        <a:pt x="9934" y="232"/>
                        <a:pt x="13559" y="36"/>
                      </a:cubicBezTo>
                      <a:cubicBezTo>
                        <a:pt x="15923" y="-90"/>
                        <a:pt x="16504" y="711"/>
                        <a:pt x="16485" y="3000"/>
                      </a:cubicBezTo>
                      <a:cubicBezTo>
                        <a:pt x="16377" y="15876"/>
                        <a:pt x="16422" y="28759"/>
                        <a:pt x="16441" y="41635"/>
                      </a:cubicBezTo>
                      <a:cubicBezTo>
                        <a:pt x="16441" y="45614"/>
                        <a:pt x="16573" y="49599"/>
                        <a:pt x="17702" y="53464"/>
                      </a:cubicBezTo>
                      <a:cubicBezTo>
                        <a:pt x="19228" y="58755"/>
                        <a:pt x="22696" y="61618"/>
                        <a:pt x="27387" y="61567"/>
                      </a:cubicBezTo>
                      <a:cubicBezTo>
                        <a:pt x="32079" y="61517"/>
                        <a:pt x="35131" y="58881"/>
                        <a:pt x="36789" y="53603"/>
                      </a:cubicBezTo>
                      <a:cubicBezTo>
                        <a:pt x="37633" y="50921"/>
                        <a:pt x="38059" y="48124"/>
                        <a:pt x="38050" y="45311"/>
                      </a:cubicBezTo>
                      <a:cubicBezTo>
                        <a:pt x="38050" y="31262"/>
                        <a:pt x="38139" y="17213"/>
                        <a:pt x="38050" y="3164"/>
                      </a:cubicBezTo>
                      <a:cubicBezTo>
                        <a:pt x="38050" y="749"/>
                        <a:pt x="38618" y="-109"/>
                        <a:pt x="41127" y="11"/>
                      </a:cubicBezTo>
                      <a:cubicBezTo>
                        <a:pt x="44980" y="225"/>
                        <a:pt x="48852" y="87"/>
                        <a:pt x="52717" y="55"/>
                      </a:cubicBezTo>
                      <a:cubicBezTo>
                        <a:pt x="53979" y="55"/>
                        <a:pt x="54975" y="55"/>
                        <a:pt x="54937" y="1846"/>
                      </a:cubicBezTo>
                      <a:cubicBezTo>
                        <a:pt x="54609" y="18928"/>
                        <a:pt x="55933" y="36061"/>
                        <a:pt x="54306" y="53080"/>
                      </a:cubicBezTo>
                      <a:cubicBezTo>
                        <a:pt x="52610" y="70887"/>
                        <a:pt x="39356" y="77748"/>
                        <a:pt x="23541" y="76064"/>
                      </a:cubicBezTo>
                      <a:cubicBezTo>
                        <a:pt x="8653" y="74475"/>
                        <a:pt x="613" y="65111"/>
                        <a:pt x="210" y="49511"/>
                      </a:cubicBezTo>
                      <a:cubicBezTo>
                        <a:pt x="-5" y="41793"/>
                        <a:pt x="172" y="34062"/>
                        <a:pt x="172" y="26331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787" name="Google Shape;4787;p31"/>
                <p:cNvSpPr/>
                <p:nvPr/>
              </p:nvSpPr>
              <p:spPr>
                <a:xfrm>
                  <a:off x="10146544" y="3794350"/>
                  <a:ext cx="65497" cy="75102"/>
                </a:xfrm>
                <a:custGeom>
                  <a:rect b="b" l="l" r="r" t="t"/>
                  <a:pathLst>
                    <a:path extrusionOk="0" h="75102" w="65497">
                      <a:moveTo>
                        <a:pt x="65498" y="75039"/>
                      </a:moveTo>
                      <a:cubicBezTo>
                        <a:pt x="59980" y="75039"/>
                        <a:pt x="54948" y="74957"/>
                        <a:pt x="49922" y="75089"/>
                      </a:cubicBezTo>
                      <a:cubicBezTo>
                        <a:pt x="48264" y="75133"/>
                        <a:pt x="47671" y="74459"/>
                        <a:pt x="47306" y="73034"/>
                      </a:cubicBezTo>
                      <a:cubicBezTo>
                        <a:pt x="46290" y="69074"/>
                        <a:pt x="45143" y="65151"/>
                        <a:pt x="44153" y="61191"/>
                      </a:cubicBezTo>
                      <a:cubicBezTo>
                        <a:pt x="43755" y="59590"/>
                        <a:pt x="43062" y="58934"/>
                        <a:pt x="41296" y="58972"/>
                      </a:cubicBezTo>
                      <a:cubicBezTo>
                        <a:pt x="35331" y="59090"/>
                        <a:pt x="29359" y="59090"/>
                        <a:pt x="23388" y="58972"/>
                      </a:cubicBezTo>
                      <a:cubicBezTo>
                        <a:pt x="21496" y="58934"/>
                        <a:pt x="20765" y="59602"/>
                        <a:pt x="20311" y="61412"/>
                      </a:cubicBezTo>
                      <a:cubicBezTo>
                        <a:pt x="19384" y="65139"/>
                        <a:pt x="18041" y="68771"/>
                        <a:pt x="17101" y="72498"/>
                      </a:cubicBezTo>
                      <a:cubicBezTo>
                        <a:pt x="16622" y="74389"/>
                        <a:pt x="15903" y="75184"/>
                        <a:pt x="13816" y="75096"/>
                      </a:cubicBezTo>
                      <a:cubicBezTo>
                        <a:pt x="9402" y="74913"/>
                        <a:pt x="4937" y="75039"/>
                        <a:pt x="0" y="75039"/>
                      </a:cubicBezTo>
                      <a:lnTo>
                        <a:pt x="5713" y="56286"/>
                      </a:lnTo>
                      <a:cubicBezTo>
                        <a:pt x="11117" y="38541"/>
                        <a:pt x="16565" y="20810"/>
                        <a:pt x="21868" y="3034"/>
                      </a:cubicBezTo>
                      <a:cubicBezTo>
                        <a:pt x="22562" y="726"/>
                        <a:pt x="23514" y="-119"/>
                        <a:pt x="25961" y="13"/>
                      </a:cubicBezTo>
                      <a:cubicBezTo>
                        <a:pt x="30633" y="234"/>
                        <a:pt x="35318" y="114"/>
                        <a:pt x="40003" y="51"/>
                      </a:cubicBezTo>
                      <a:cubicBezTo>
                        <a:pt x="41416" y="51"/>
                        <a:pt x="42419" y="209"/>
                        <a:pt x="42910" y="1804"/>
                      </a:cubicBezTo>
                      <a:cubicBezTo>
                        <a:pt x="50383" y="26106"/>
                        <a:pt x="57893" y="50396"/>
                        <a:pt x="65498" y="75039"/>
                      </a:cubicBezTo>
                      <a:close/>
                      <a:moveTo>
                        <a:pt x="24813" y="44866"/>
                      </a:moveTo>
                      <a:cubicBezTo>
                        <a:pt x="29422" y="44866"/>
                        <a:pt x="33641" y="44797"/>
                        <a:pt x="37822" y="44866"/>
                      </a:cubicBezTo>
                      <a:cubicBezTo>
                        <a:pt x="39713" y="44916"/>
                        <a:pt x="39600" y="44034"/>
                        <a:pt x="39266" y="42709"/>
                      </a:cubicBezTo>
                      <a:cubicBezTo>
                        <a:pt x="37115" y="34087"/>
                        <a:pt x="34984" y="25459"/>
                        <a:pt x="32859" y="16824"/>
                      </a:cubicBezTo>
                      <a:lnTo>
                        <a:pt x="32298" y="16768"/>
                      </a:lnTo>
                      <a:cubicBezTo>
                        <a:pt x="29845" y="26005"/>
                        <a:pt x="27398" y="35187"/>
                        <a:pt x="24813" y="44866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788" name="Google Shape;4788;p31"/>
                <p:cNvSpPr/>
                <p:nvPr/>
              </p:nvSpPr>
              <p:spPr>
                <a:xfrm>
                  <a:off x="9903402" y="3794363"/>
                  <a:ext cx="43459" cy="75063"/>
                </a:xfrm>
                <a:custGeom>
                  <a:rect b="b" l="l" r="r" t="t"/>
                  <a:pathLst>
                    <a:path extrusionOk="0" h="75063" w="43459">
                      <a:moveTo>
                        <a:pt x="44" y="37412"/>
                      </a:moveTo>
                      <a:cubicBezTo>
                        <a:pt x="44" y="25942"/>
                        <a:pt x="101" y="14472"/>
                        <a:pt x="0" y="3002"/>
                      </a:cubicBezTo>
                      <a:cubicBezTo>
                        <a:pt x="0" y="820"/>
                        <a:pt x="391" y="-25"/>
                        <a:pt x="2831" y="1"/>
                      </a:cubicBezTo>
                      <a:cubicBezTo>
                        <a:pt x="15123" y="131"/>
                        <a:pt x="27413" y="131"/>
                        <a:pt x="39701" y="1"/>
                      </a:cubicBezTo>
                      <a:cubicBezTo>
                        <a:pt x="41971" y="1"/>
                        <a:pt x="42482" y="738"/>
                        <a:pt x="42368" y="2813"/>
                      </a:cubicBezTo>
                      <a:cubicBezTo>
                        <a:pt x="42195" y="5736"/>
                        <a:pt x="42195" y="8667"/>
                        <a:pt x="42368" y="11590"/>
                      </a:cubicBezTo>
                      <a:cubicBezTo>
                        <a:pt x="42507" y="13747"/>
                        <a:pt x="41832" y="14384"/>
                        <a:pt x="39644" y="14340"/>
                      </a:cubicBezTo>
                      <a:cubicBezTo>
                        <a:pt x="32746" y="14201"/>
                        <a:pt x="25835" y="14390"/>
                        <a:pt x="18930" y="14233"/>
                      </a:cubicBezTo>
                      <a:cubicBezTo>
                        <a:pt x="16590" y="14182"/>
                        <a:pt x="15960" y="14914"/>
                        <a:pt x="16067" y="17165"/>
                      </a:cubicBezTo>
                      <a:cubicBezTo>
                        <a:pt x="16278" y="20436"/>
                        <a:pt x="16278" y="23718"/>
                        <a:pt x="16067" y="26989"/>
                      </a:cubicBezTo>
                      <a:cubicBezTo>
                        <a:pt x="15871" y="29612"/>
                        <a:pt x="16925" y="30041"/>
                        <a:pt x="19258" y="29978"/>
                      </a:cubicBezTo>
                      <a:cubicBezTo>
                        <a:pt x="25563" y="29827"/>
                        <a:pt x="31869" y="30035"/>
                        <a:pt x="38219" y="29871"/>
                      </a:cubicBezTo>
                      <a:cubicBezTo>
                        <a:pt x="40470" y="29814"/>
                        <a:pt x="41006" y="30501"/>
                        <a:pt x="40880" y="32645"/>
                      </a:cubicBezTo>
                      <a:cubicBezTo>
                        <a:pt x="40710" y="35684"/>
                        <a:pt x="40710" y="38730"/>
                        <a:pt x="40880" y="41770"/>
                      </a:cubicBezTo>
                      <a:cubicBezTo>
                        <a:pt x="40981" y="43661"/>
                        <a:pt x="40287" y="44115"/>
                        <a:pt x="38490" y="44090"/>
                      </a:cubicBezTo>
                      <a:cubicBezTo>
                        <a:pt x="31825" y="43996"/>
                        <a:pt x="25147" y="44090"/>
                        <a:pt x="18476" y="44014"/>
                      </a:cubicBezTo>
                      <a:cubicBezTo>
                        <a:pt x="16716" y="44014"/>
                        <a:pt x="16017" y="44380"/>
                        <a:pt x="16086" y="46303"/>
                      </a:cubicBezTo>
                      <a:cubicBezTo>
                        <a:pt x="16237" y="50276"/>
                        <a:pt x="16256" y="54268"/>
                        <a:pt x="16086" y="58240"/>
                      </a:cubicBezTo>
                      <a:cubicBezTo>
                        <a:pt x="15991" y="60390"/>
                        <a:pt x="16584" y="61015"/>
                        <a:pt x="18785" y="60964"/>
                      </a:cubicBezTo>
                      <a:cubicBezTo>
                        <a:pt x="25917" y="60813"/>
                        <a:pt x="33067" y="61071"/>
                        <a:pt x="40224" y="60832"/>
                      </a:cubicBezTo>
                      <a:cubicBezTo>
                        <a:pt x="43011" y="60737"/>
                        <a:pt x="43617" y="61645"/>
                        <a:pt x="43428" y="64168"/>
                      </a:cubicBezTo>
                      <a:cubicBezTo>
                        <a:pt x="43270" y="66974"/>
                        <a:pt x="43270" y="69786"/>
                        <a:pt x="43428" y="72592"/>
                      </a:cubicBezTo>
                      <a:cubicBezTo>
                        <a:pt x="43491" y="74295"/>
                        <a:pt x="43156" y="75076"/>
                        <a:pt x="41170" y="75064"/>
                      </a:cubicBezTo>
                      <a:cubicBezTo>
                        <a:pt x="28180" y="74980"/>
                        <a:pt x="15189" y="74980"/>
                        <a:pt x="2194" y="75064"/>
                      </a:cubicBezTo>
                      <a:cubicBezTo>
                        <a:pt x="44" y="75064"/>
                        <a:pt x="82" y="74055"/>
                        <a:pt x="88" y="72542"/>
                      </a:cubicBezTo>
                      <a:cubicBezTo>
                        <a:pt x="63" y="60826"/>
                        <a:pt x="44" y="49122"/>
                        <a:pt x="44" y="37412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789" name="Google Shape;4789;p31"/>
                <p:cNvSpPr/>
                <p:nvPr/>
              </p:nvSpPr>
              <p:spPr>
                <a:xfrm>
                  <a:off x="9834571" y="3794382"/>
                  <a:ext cx="59463" cy="75058"/>
                </a:xfrm>
                <a:custGeom>
                  <a:rect b="b" l="l" r="r" t="t"/>
                  <a:pathLst>
                    <a:path extrusionOk="0" h="75058" w="59463">
                      <a:moveTo>
                        <a:pt x="30284" y="57634"/>
                      </a:moveTo>
                      <a:cubicBezTo>
                        <a:pt x="32613" y="47545"/>
                        <a:pt x="34939" y="37433"/>
                        <a:pt x="37264" y="27297"/>
                      </a:cubicBezTo>
                      <a:cubicBezTo>
                        <a:pt x="39156" y="19100"/>
                        <a:pt x="41086" y="10903"/>
                        <a:pt x="42832" y="2705"/>
                      </a:cubicBezTo>
                      <a:cubicBezTo>
                        <a:pt x="43249" y="750"/>
                        <a:pt x="43885" y="-82"/>
                        <a:pt x="45985" y="6"/>
                      </a:cubicBezTo>
                      <a:cubicBezTo>
                        <a:pt x="49838" y="177"/>
                        <a:pt x="53710" y="107"/>
                        <a:pt x="57569" y="38"/>
                      </a:cubicBezTo>
                      <a:cubicBezTo>
                        <a:pt x="59196" y="6"/>
                        <a:pt x="59814" y="170"/>
                        <a:pt x="59271" y="2144"/>
                      </a:cubicBezTo>
                      <a:cubicBezTo>
                        <a:pt x="52789" y="25786"/>
                        <a:pt x="46376" y="49445"/>
                        <a:pt x="40033" y="73121"/>
                      </a:cubicBezTo>
                      <a:cubicBezTo>
                        <a:pt x="39616" y="74653"/>
                        <a:pt x="38841" y="75082"/>
                        <a:pt x="37309" y="75057"/>
                      </a:cubicBezTo>
                      <a:cubicBezTo>
                        <a:pt x="32163" y="74962"/>
                        <a:pt x="27005" y="74950"/>
                        <a:pt x="21860" y="75057"/>
                      </a:cubicBezTo>
                      <a:cubicBezTo>
                        <a:pt x="20125" y="75095"/>
                        <a:pt x="19438" y="74508"/>
                        <a:pt x="19003" y="72850"/>
                      </a:cubicBezTo>
                      <a:cubicBezTo>
                        <a:pt x="12798" y="49494"/>
                        <a:pt x="6545" y="26162"/>
                        <a:pt x="243" y="2857"/>
                      </a:cubicBezTo>
                      <a:cubicBezTo>
                        <a:pt x="-349" y="668"/>
                        <a:pt x="54" y="-63"/>
                        <a:pt x="2413" y="38"/>
                      </a:cubicBezTo>
                      <a:cubicBezTo>
                        <a:pt x="6265" y="202"/>
                        <a:pt x="10143" y="202"/>
                        <a:pt x="13996" y="38"/>
                      </a:cubicBezTo>
                      <a:cubicBezTo>
                        <a:pt x="16083" y="-50"/>
                        <a:pt x="16727" y="719"/>
                        <a:pt x="17149" y="2686"/>
                      </a:cubicBezTo>
                      <a:cubicBezTo>
                        <a:pt x="21267" y="21030"/>
                        <a:pt x="25523" y="39348"/>
                        <a:pt x="29761" y="57666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790" name="Google Shape;4790;p31"/>
                <p:cNvSpPr/>
                <p:nvPr/>
              </p:nvSpPr>
              <p:spPr>
                <a:xfrm>
                  <a:off x="10018062" y="3793233"/>
                  <a:ext cx="44842" cy="77524"/>
                </a:xfrm>
                <a:custGeom>
                  <a:rect b="b" l="l" r="r" t="t"/>
                  <a:pathLst>
                    <a:path extrusionOk="0" h="77524" w="44842">
                      <a:moveTo>
                        <a:pt x="1933" y="57749"/>
                      </a:moveTo>
                      <a:cubicBezTo>
                        <a:pt x="7860" y="61255"/>
                        <a:pt x="13838" y="63059"/>
                        <a:pt x="20301" y="62592"/>
                      </a:cubicBezTo>
                      <a:cubicBezTo>
                        <a:pt x="26178" y="62163"/>
                        <a:pt x="28814" y="59168"/>
                        <a:pt x="28083" y="54124"/>
                      </a:cubicBezTo>
                      <a:cubicBezTo>
                        <a:pt x="27660" y="51185"/>
                        <a:pt x="25819" y="49262"/>
                        <a:pt x="23296" y="48051"/>
                      </a:cubicBezTo>
                      <a:cubicBezTo>
                        <a:pt x="20358" y="46639"/>
                        <a:pt x="17325" y="45422"/>
                        <a:pt x="14292" y="44211"/>
                      </a:cubicBezTo>
                      <a:cubicBezTo>
                        <a:pt x="3528" y="39929"/>
                        <a:pt x="-1315" y="32381"/>
                        <a:pt x="306" y="18988"/>
                      </a:cubicBezTo>
                      <a:cubicBezTo>
                        <a:pt x="1624" y="8117"/>
                        <a:pt x="9437" y="1383"/>
                        <a:pt x="21115" y="279"/>
                      </a:cubicBezTo>
                      <a:cubicBezTo>
                        <a:pt x="27061" y="-374"/>
                        <a:pt x="33083" y="121"/>
                        <a:pt x="38846" y="1736"/>
                      </a:cubicBezTo>
                      <a:cubicBezTo>
                        <a:pt x="40883" y="2366"/>
                        <a:pt x="41608" y="3337"/>
                        <a:pt x="41369" y="5519"/>
                      </a:cubicBezTo>
                      <a:cubicBezTo>
                        <a:pt x="40978" y="8773"/>
                        <a:pt x="40763" y="12047"/>
                        <a:pt x="40738" y="15325"/>
                      </a:cubicBezTo>
                      <a:cubicBezTo>
                        <a:pt x="40738" y="17595"/>
                        <a:pt x="40259" y="18231"/>
                        <a:pt x="37989" y="17134"/>
                      </a:cubicBezTo>
                      <a:cubicBezTo>
                        <a:pt x="33449" y="14940"/>
                        <a:pt x="28574" y="14486"/>
                        <a:pt x="23605" y="15047"/>
                      </a:cubicBezTo>
                      <a:cubicBezTo>
                        <a:pt x="19450" y="15514"/>
                        <a:pt x="16966" y="17487"/>
                        <a:pt x="16417" y="20615"/>
                      </a:cubicBezTo>
                      <a:cubicBezTo>
                        <a:pt x="15868" y="23743"/>
                        <a:pt x="17502" y="26378"/>
                        <a:pt x="21462" y="28119"/>
                      </a:cubicBezTo>
                      <a:cubicBezTo>
                        <a:pt x="25087" y="29702"/>
                        <a:pt x="28871" y="30944"/>
                        <a:pt x="32515" y="32533"/>
                      </a:cubicBezTo>
                      <a:cubicBezTo>
                        <a:pt x="39401" y="35465"/>
                        <a:pt x="43525" y="40585"/>
                        <a:pt x="44496" y="48114"/>
                      </a:cubicBezTo>
                      <a:cubicBezTo>
                        <a:pt x="46319" y="62378"/>
                        <a:pt x="41255" y="75796"/>
                        <a:pt x="22010" y="77379"/>
                      </a:cubicBezTo>
                      <a:cubicBezTo>
                        <a:pt x="15578" y="77868"/>
                        <a:pt x="9109" y="77122"/>
                        <a:pt x="2961" y="75178"/>
                      </a:cubicBezTo>
                      <a:cubicBezTo>
                        <a:pt x="1958" y="74869"/>
                        <a:pt x="545" y="74857"/>
                        <a:pt x="697" y="73091"/>
                      </a:cubicBezTo>
                      <a:cubicBezTo>
                        <a:pt x="1144" y="68040"/>
                        <a:pt x="1510" y="63065"/>
                        <a:pt x="1933" y="57749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791" name="Google Shape;4791;p31"/>
                <p:cNvSpPr/>
                <p:nvPr/>
              </p:nvSpPr>
              <p:spPr>
                <a:xfrm>
                  <a:off x="10219394" y="3793238"/>
                  <a:ext cx="45109" cy="77458"/>
                </a:xfrm>
                <a:custGeom>
                  <a:rect b="b" l="l" r="r" t="t"/>
                  <a:pathLst>
                    <a:path extrusionOk="0" h="77458" w="45109">
                      <a:moveTo>
                        <a:pt x="40294" y="18069"/>
                      </a:moveTo>
                      <a:cubicBezTo>
                        <a:pt x="35047" y="15641"/>
                        <a:pt x="29782" y="14323"/>
                        <a:pt x="24183" y="14953"/>
                      </a:cubicBezTo>
                      <a:cubicBezTo>
                        <a:pt x="21660" y="15237"/>
                        <a:pt x="19327" y="15868"/>
                        <a:pt x="17814" y="18106"/>
                      </a:cubicBezTo>
                      <a:cubicBezTo>
                        <a:pt x="15714" y="21221"/>
                        <a:pt x="16748" y="25352"/>
                        <a:pt x="20450" y="27325"/>
                      </a:cubicBezTo>
                      <a:cubicBezTo>
                        <a:pt x="23312" y="28851"/>
                        <a:pt x="26440" y="29904"/>
                        <a:pt x="29479" y="31109"/>
                      </a:cubicBezTo>
                      <a:cubicBezTo>
                        <a:pt x="42053" y="35950"/>
                        <a:pt x="48315" y="50065"/>
                        <a:pt x="43472" y="62635"/>
                      </a:cubicBezTo>
                      <a:cubicBezTo>
                        <a:pt x="42671" y="64716"/>
                        <a:pt x="41593" y="66677"/>
                        <a:pt x="40256" y="68464"/>
                      </a:cubicBezTo>
                      <a:cubicBezTo>
                        <a:pt x="35735" y="74650"/>
                        <a:pt x="29101" y="76661"/>
                        <a:pt x="21913" y="77292"/>
                      </a:cubicBezTo>
                      <a:cubicBezTo>
                        <a:pt x="15550" y="77859"/>
                        <a:pt x="9301" y="76939"/>
                        <a:pt x="3191" y="75167"/>
                      </a:cubicBezTo>
                      <a:cubicBezTo>
                        <a:pt x="1791" y="74763"/>
                        <a:pt x="668" y="74322"/>
                        <a:pt x="902" y="72354"/>
                      </a:cubicBezTo>
                      <a:cubicBezTo>
                        <a:pt x="1387" y="67619"/>
                        <a:pt x="1621" y="62858"/>
                        <a:pt x="1980" y="57782"/>
                      </a:cubicBezTo>
                      <a:cubicBezTo>
                        <a:pt x="6394" y="60039"/>
                        <a:pt x="10606" y="61944"/>
                        <a:pt x="15310" y="62429"/>
                      </a:cubicBezTo>
                      <a:cubicBezTo>
                        <a:pt x="17404" y="62714"/>
                        <a:pt x="19523" y="62714"/>
                        <a:pt x="21616" y="62429"/>
                      </a:cubicBezTo>
                      <a:cubicBezTo>
                        <a:pt x="24574" y="61937"/>
                        <a:pt x="27102" y="60821"/>
                        <a:pt x="27752" y="57568"/>
                      </a:cubicBezTo>
                      <a:cubicBezTo>
                        <a:pt x="28433" y="54106"/>
                        <a:pt x="27689" y="51029"/>
                        <a:pt x="24599" y="48897"/>
                      </a:cubicBezTo>
                      <a:cubicBezTo>
                        <a:pt x="21509" y="46766"/>
                        <a:pt x="18098" y="45744"/>
                        <a:pt x="14743" y="44420"/>
                      </a:cubicBezTo>
                      <a:cubicBezTo>
                        <a:pt x="7466" y="41532"/>
                        <a:pt x="2251" y="36904"/>
                        <a:pt x="624" y="28820"/>
                      </a:cubicBezTo>
                      <a:cubicBezTo>
                        <a:pt x="-2528" y="12986"/>
                        <a:pt x="6482" y="1106"/>
                        <a:pt x="22606" y="148"/>
                      </a:cubicBezTo>
                      <a:cubicBezTo>
                        <a:pt x="28098" y="-289"/>
                        <a:pt x="33629" y="245"/>
                        <a:pt x="38938" y="1724"/>
                      </a:cubicBezTo>
                      <a:cubicBezTo>
                        <a:pt x="40678" y="2241"/>
                        <a:pt x="41681" y="2903"/>
                        <a:pt x="41385" y="5117"/>
                      </a:cubicBezTo>
                      <a:cubicBezTo>
                        <a:pt x="40804" y="9285"/>
                        <a:pt x="40647" y="13503"/>
                        <a:pt x="40294" y="18069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792" name="Google Shape;4792;p31"/>
                <p:cNvSpPr/>
                <p:nvPr/>
              </p:nvSpPr>
              <p:spPr>
                <a:xfrm>
                  <a:off x="10102550" y="3794395"/>
                  <a:ext cx="45621" cy="75058"/>
                </a:xfrm>
                <a:custGeom>
                  <a:rect b="b" l="l" r="r" t="t"/>
                  <a:pathLst>
                    <a:path extrusionOk="0" h="75058" w="45621">
                      <a:moveTo>
                        <a:pt x="30822" y="45004"/>
                      </a:moveTo>
                      <a:cubicBezTo>
                        <a:pt x="30822" y="54128"/>
                        <a:pt x="30740" y="63291"/>
                        <a:pt x="30885" y="72390"/>
                      </a:cubicBezTo>
                      <a:cubicBezTo>
                        <a:pt x="30922" y="74635"/>
                        <a:pt x="30254" y="75152"/>
                        <a:pt x="28142" y="75044"/>
                      </a:cubicBezTo>
                      <a:cubicBezTo>
                        <a:pt x="24636" y="74855"/>
                        <a:pt x="21117" y="74855"/>
                        <a:pt x="17611" y="75044"/>
                      </a:cubicBezTo>
                      <a:cubicBezTo>
                        <a:pt x="15284" y="75177"/>
                        <a:pt x="14692" y="74414"/>
                        <a:pt x="14704" y="72131"/>
                      </a:cubicBezTo>
                      <a:cubicBezTo>
                        <a:pt x="14799" y="54229"/>
                        <a:pt x="14704" y="36321"/>
                        <a:pt x="14824" y="18413"/>
                      </a:cubicBezTo>
                      <a:cubicBezTo>
                        <a:pt x="14824" y="15550"/>
                        <a:pt x="14237" y="14453"/>
                        <a:pt x="11223" y="14743"/>
                      </a:cubicBezTo>
                      <a:cubicBezTo>
                        <a:pt x="8329" y="15027"/>
                        <a:pt x="5378" y="14743"/>
                        <a:pt x="2458" y="14837"/>
                      </a:cubicBezTo>
                      <a:cubicBezTo>
                        <a:pt x="693" y="14900"/>
                        <a:pt x="-64" y="14434"/>
                        <a:pt x="6" y="12504"/>
                      </a:cubicBezTo>
                      <a:cubicBezTo>
                        <a:pt x="151" y="9118"/>
                        <a:pt x="151" y="5713"/>
                        <a:pt x="6" y="2327"/>
                      </a:cubicBezTo>
                      <a:cubicBezTo>
                        <a:pt x="-76" y="366"/>
                        <a:pt x="756" y="-6"/>
                        <a:pt x="2490" y="0"/>
                      </a:cubicBezTo>
                      <a:cubicBezTo>
                        <a:pt x="16066" y="51"/>
                        <a:pt x="29642" y="51"/>
                        <a:pt x="43219" y="0"/>
                      </a:cubicBezTo>
                      <a:cubicBezTo>
                        <a:pt x="45022" y="0"/>
                        <a:pt x="45690" y="473"/>
                        <a:pt x="45615" y="2352"/>
                      </a:cubicBezTo>
                      <a:cubicBezTo>
                        <a:pt x="45476" y="5738"/>
                        <a:pt x="45470" y="9143"/>
                        <a:pt x="45615" y="12530"/>
                      </a:cubicBezTo>
                      <a:cubicBezTo>
                        <a:pt x="45697" y="14421"/>
                        <a:pt x="44984" y="14926"/>
                        <a:pt x="43212" y="14850"/>
                      </a:cubicBezTo>
                      <a:cubicBezTo>
                        <a:pt x="40173" y="14724"/>
                        <a:pt x="37115" y="14982"/>
                        <a:pt x="34088" y="14768"/>
                      </a:cubicBezTo>
                      <a:cubicBezTo>
                        <a:pt x="31566" y="14585"/>
                        <a:pt x="30677" y="15222"/>
                        <a:pt x="30740" y="17978"/>
                      </a:cubicBezTo>
                      <a:cubicBezTo>
                        <a:pt x="30948" y="26976"/>
                        <a:pt x="30822" y="35993"/>
                        <a:pt x="30822" y="45004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793" name="Google Shape;4793;p31"/>
                <p:cNvSpPr/>
                <p:nvPr/>
              </p:nvSpPr>
              <p:spPr>
                <a:xfrm>
                  <a:off x="9670129" y="3896982"/>
                  <a:ext cx="75651" cy="58589"/>
                </a:xfrm>
                <a:custGeom>
                  <a:rect b="b" l="l" r="r" t="t"/>
                  <a:pathLst>
                    <a:path extrusionOk="0" h="58589" w="75651">
                      <a:moveTo>
                        <a:pt x="57450" y="11540"/>
                      </a:moveTo>
                      <a:cubicBezTo>
                        <a:pt x="49522" y="25947"/>
                        <a:pt x="41585" y="40349"/>
                        <a:pt x="33640" y="54747"/>
                      </a:cubicBezTo>
                      <a:cubicBezTo>
                        <a:pt x="32845" y="56178"/>
                        <a:pt x="32606" y="58808"/>
                        <a:pt x="30638" y="58575"/>
                      </a:cubicBezTo>
                      <a:cubicBezTo>
                        <a:pt x="28431" y="58316"/>
                        <a:pt x="28980" y="55642"/>
                        <a:pt x="28595" y="53997"/>
                      </a:cubicBezTo>
                      <a:cubicBezTo>
                        <a:pt x="25575" y="41152"/>
                        <a:pt x="22655" y="28282"/>
                        <a:pt x="19704" y="15418"/>
                      </a:cubicBezTo>
                      <a:cubicBezTo>
                        <a:pt x="19569" y="14732"/>
                        <a:pt x="19159" y="14131"/>
                        <a:pt x="18569" y="13754"/>
                      </a:cubicBezTo>
                      <a:cubicBezTo>
                        <a:pt x="17365" y="19063"/>
                        <a:pt x="16142" y="24366"/>
                        <a:pt x="14969" y="29688"/>
                      </a:cubicBezTo>
                      <a:cubicBezTo>
                        <a:pt x="13581" y="35956"/>
                        <a:pt x="12238" y="42236"/>
                        <a:pt x="10876" y="48517"/>
                      </a:cubicBezTo>
                      <a:cubicBezTo>
                        <a:pt x="9842" y="53271"/>
                        <a:pt x="10202" y="53826"/>
                        <a:pt x="14981" y="54583"/>
                      </a:cubicBezTo>
                      <a:cubicBezTo>
                        <a:pt x="15807" y="54715"/>
                        <a:pt x="16652" y="54583"/>
                        <a:pt x="16451" y="55907"/>
                      </a:cubicBezTo>
                      <a:cubicBezTo>
                        <a:pt x="16299" y="56935"/>
                        <a:pt x="16072" y="57559"/>
                        <a:pt x="14761" y="57534"/>
                      </a:cubicBezTo>
                      <a:cubicBezTo>
                        <a:pt x="10347" y="57440"/>
                        <a:pt x="5870" y="57496"/>
                        <a:pt x="1424" y="57496"/>
                      </a:cubicBezTo>
                      <a:cubicBezTo>
                        <a:pt x="718" y="57496"/>
                        <a:pt x="-89" y="57578"/>
                        <a:pt x="12" y="56519"/>
                      </a:cubicBezTo>
                      <a:cubicBezTo>
                        <a:pt x="81" y="55800"/>
                        <a:pt x="-335" y="54709"/>
                        <a:pt x="957" y="54627"/>
                      </a:cubicBezTo>
                      <a:cubicBezTo>
                        <a:pt x="5302" y="54400"/>
                        <a:pt x="5895" y="51115"/>
                        <a:pt x="6664" y="47842"/>
                      </a:cubicBezTo>
                      <a:cubicBezTo>
                        <a:pt x="9697" y="34997"/>
                        <a:pt x="12831" y="22184"/>
                        <a:pt x="15864" y="9346"/>
                      </a:cubicBezTo>
                      <a:cubicBezTo>
                        <a:pt x="16987" y="4623"/>
                        <a:pt x="16324" y="3772"/>
                        <a:pt x="11545" y="3248"/>
                      </a:cubicBezTo>
                      <a:cubicBezTo>
                        <a:pt x="10334" y="3116"/>
                        <a:pt x="8833" y="3475"/>
                        <a:pt x="9155" y="1306"/>
                      </a:cubicBezTo>
                      <a:cubicBezTo>
                        <a:pt x="9464" y="-731"/>
                        <a:pt x="10794" y="221"/>
                        <a:pt x="11816" y="228"/>
                      </a:cubicBezTo>
                      <a:cubicBezTo>
                        <a:pt x="15328" y="228"/>
                        <a:pt x="18897" y="707"/>
                        <a:pt x="22327" y="190"/>
                      </a:cubicBezTo>
                      <a:cubicBezTo>
                        <a:pt x="25430" y="-277"/>
                        <a:pt x="26237" y="776"/>
                        <a:pt x="26823" y="3513"/>
                      </a:cubicBezTo>
                      <a:cubicBezTo>
                        <a:pt x="29548" y="16124"/>
                        <a:pt x="32499" y="28736"/>
                        <a:pt x="35330" y="41385"/>
                      </a:cubicBezTo>
                      <a:cubicBezTo>
                        <a:pt x="36875" y="41209"/>
                        <a:pt x="36932" y="39947"/>
                        <a:pt x="37392" y="39115"/>
                      </a:cubicBezTo>
                      <a:cubicBezTo>
                        <a:pt x="44057" y="26926"/>
                        <a:pt x="50735" y="14750"/>
                        <a:pt x="57286" y="2498"/>
                      </a:cubicBezTo>
                      <a:cubicBezTo>
                        <a:pt x="58308" y="606"/>
                        <a:pt x="59266" y="-119"/>
                        <a:pt x="61568" y="158"/>
                      </a:cubicBezTo>
                      <a:cubicBezTo>
                        <a:pt x="65643" y="612"/>
                        <a:pt x="69757" y="612"/>
                        <a:pt x="73833" y="158"/>
                      </a:cubicBezTo>
                      <a:cubicBezTo>
                        <a:pt x="74615" y="83"/>
                        <a:pt x="75636" y="-289"/>
                        <a:pt x="75649" y="1010"/>
                      </a:cubicBezTo>
                      <a:cubicBezTo>
                        <a:pt x="75649" y="1981"/>
                        <a:pt x="75781" y="3437"/>
                        <a:pt x="74186" y="3236"/>
                      </a:cubicBezTo>
                      <a:cubicBezTo>
                        <a:pt x="69204" y="2605"/>
                        <a:pt x="68744" y="6149"/>
                        <a:pt x="68214" y="9579"/>
                      </a:cubicBezTo>
                      <a:cubicBezTo>
                        <a:pt x="66171" y="22611"/>
                        <a:pt x="64155" y="35664"/>
                        <a:pt x="62167" y="48738"/>
                      </a:cubicBezTo>
                      <a:cubicBezTo>
                        <a:pt x="61385" y="53782"/>
                        <a:pt x="61480" y="53965"/>
                        <a:pt x="66625" y="54633"/>
                      </a:cubicBezTo>
                      <a:cubicBezTo>
                        <a:pt x="67634" y="54766"/>
                        <a:pt x="68422" y="54722"/>
                        <a:pt x="68366" y="56122"/>
                      </a:cubicBezTo>
                      <a:cubicBezTo>
                        <a:pt x="68309" y="57522"/>
                        <a:pt x="67640" y="57559"/>
                        <a:pt x="66562" y="57547"/>
                      </a:cubicBezTo>
                      <a:cubicBezTo>
                        <a:pt x="60124" y="57509"/>
                        <a:pt x="53686" y="57547"/>
                        <a:pt x="47248" y="57515"/>
                      </a:cubicBezTo>
                      <a:cubicBezTo>
                        <a:pt x="46384" y="57515"/>
                        <a:pt x="45268" y="57868"/>
                        <a:pt x="45413" y="56254"/>
                      </a:cubicBezTo>
                      <a:cubicBezTo>
                        <a:pt x="45507" y="55125"/>
                        <a:pt x="45911" y="54583"/>
                        <a:pt x="47128" y="54640"/>
                      </a:cubicBezTo>
                      <a:cubicBezTo>
                        <a:pt x="51182" y="54835"/>
                        <a:pt x="52090" y="52118"/>
                        <a:pt x="52576" y="48839"/>
                      </a:cubicBezTo>
                      <a:cubicBezTo>
                        <a:pt x="54379" y="36580"/>
                        <a:pt x="56252" y="24341"/>
                        <a:pt x="58094" y="12089"/>
                      </a:cubicBezTo>
                      <a:cubicBezTo>
                        <a:pt x="58289" y="11528"/>
                        <a:pt x="58648" y="10960"/>
                        <a:pt x="57993" y="10449"/>
                      </a:cubicBezTo>
                      <a:cubicBezTo>
                        <a:pt x="57816" y="10802"/>
                        <a:pt x="57633" y="11174"/>
                        <a:pt x="57450" y="11540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794" name="Google Shape;4794;p31"/>
                <p:cNvSpPr/>
                <p:nvPr/>
              </p:nvSpPr>
              <p:spPr>
                <a:xfrm>
                  <a:off x="9916013" y="3897207"/>
                  <a:ext cx="62050" cy="57357"/>
                </a:xfrm>
                <a:custGeom>
                  <a:rect b="b" l="l" r="r" t="t"/>
                  <a:pathLst>
                    <a:path extrusionOk="0" h="57357" w="62050">
                      <a:moveTo>
                        <a:pt x="19743" y="79"/>
                      </a:moveTo>
                      <a:cubicBezTo>
                        <a:pt x="22896" y="79"/>
                        <a:pt x="26049" y="79"/>
                        <a:pt x="29202" y="79"/>
                      </a:cubicBezTo>
                      <a:cubicBezTo>
                        <a:pt x="29920" y="79"/>
                        <a:pt x="31018" y="-400"/>
                        <a:pt x="30961" y="1006"/>
                      </a:cubicBezTo>
                      <a:cubicBezTo>
                        <a:pt x="30923" y="1970"/>
                        <a:pt x="30646" y="3118"/>
                        <a:pt x="29422" y="2897"/>
                      </a:cubicBezTo>
                      <a:cubicBezTo>
                        <a:pt x="24037" y="2021"/>
                        <a:pt x="24025" y="6050"/>
                        <a:pt x="23381" y="9436"/>
                      </a:cubicBezTo>
                      <a:cubicBezTo>
                        <a:pt x="22555" y="13800"/>
                        <a:pt x="21918" y="18201"/>
                        <a:pt x="21067" y="22559"/>
                      </a:cubicBezTo>
                      <a:cubicBezTo>
                        <a:pt x="20739" y="24230"/>
                        <a:pt x="21067" y="24822"/>
                        <a:pt x="22871" y="24791"/>
                      </a:cubicBezTo>
                      <a:cubicBezTo>
                        <a:pt x="28722" y="24690"/>
                        <a:pt x="34578" y="24690"/>
                        <a:pt x="40438" y="24791"/>
                      </a:cubicBezTo>
                      <a:cubicBezTo>
                        <a:pt x="42116" y="24791"/>
                        <a:pt x="42677" y="24160"/>
                        <a:pt x="42885" y="22615"/>
                      </a:cubicBezTo>
                      <a:cubicBezTo>
                        <a:pt x="43560" y="17634"/>
                        <a:pt x="44279" y="12652"/>
                        <a:pt x="45092" y="7690"/>
                      </a:cubicBezTo>
                      <a:cubicBezTo>
                        <a:pt x="45603" y="4537"/>
                        <a:pt x="44461" y="3087"/>
                        <a:pt x="41220" y="3017"/>
                      </a:cubicBezTo>
                      <a:cubicBezTo>
                        <a:pt x="40337" y="3017"/>
                        <a:pt x="38698" y="3862"/>
                        <a:pt x="38654" y="1756"/>
                      </a:cubicBezTo>
                      <a:cubicBezTo>
                        <a:pt x="38610" y="-350"/>
                        <a:pt x="40022" y="72"/>
                        <a:pt x="41327" y="79"/>
                      </a:cubicBezTo>
                      <a:cubicBezTo>
                        <a:pt x="47532" y="79"/>
                        <a:pt x="53737" y="79"/>
                        <a:pt x="59942" y="79"/>
                      </a:cubicBezTo>
                      <a:cubicBezTo>
                        <a:pt x="60951" y="79"/>
                        <a:pt x="62111" y="-344"/>
                        <a:pt x="62048" y="1453"/>
                      </a:cubicBezTo>
                      <a:cubicBezTo>
                        <a:pt x="61998" y="3042"/>
                        <a:pt x="61014" y="3150"/>
                        <a:pt x="59929" y="2967"/>
                      </a:cubicBezTo>
                      <a:cubicBezTo>
                        <a:pt x="56713" y="2424"/>
                        <a:pt x="55591" y="4190"/>
                        <a:pt x="55099" y="6971"/>
                      </a:cubicBezTo>
                      <a:cubicBezTo>
                        <a:pt x="52577" y="21367"/>
                        <a:pt x="49979" y="35756"/>
                        <a:pt x="48163" y="50266"/>
                      </a:cubicBezTo>
                      <a:cubicBezTo>
                        <a:pt x="47728" y="53728"/>
                        <a:pt x="49708" y="54119"/>
                        <a:pt x="52287" y="54333"/>
                      </a:cubicBezTo>
                      <a:cubicBezTo>
                        <a:pt x="53214" y="54409"/>
                        <a:pt x="54872" y="53545"/>
                        <a:pt x="54841" y="55645"/>
                      </a:cubicBezTo>
                      <a:cubicBezTo>
                        <a:pt x="54809" y="57745"/>
                        <a:pt x="53302" y="57259"/>
                        <a:pt x="52060" y="57259"/>
                      </a:cubicBezTo>
                      <a:cubicBezTo>
                        <a:pt x="45754" y="57259"/>
                        <a:pt x="39448" y="57259"/>
                        <a:pt x="33092" y="57259"/>
                      </a:cubicBezTo>
                      <a:cubicBezTo>
                        <a:pt x="32190" y="57259"/>
                        <a:pt x="30866" y="57890"/>
                        <a:pt x="30955" y="55966"/>
                      </a:cubicBezTo>
                      <a:cubicBezTo>
                        <a:pt x="31018" y="54440"/>
                        <a:pt x="31907" y="54289"/>
                        <a:pt x="33048" y="54384"/>
                      </a:cubicBezTo>
                      <a:cubicBezTo>
                        <a:pt x="36434" y="54661"/>
                        <a:pt x="37828" y="52946"/>
                        <a:pt x="38313" y="49730"/>
                      </a:cubicBezTo>
                      <a:cubicBezTo>
                        <a:pt x="39228" y="43607"/>
                        <a:pt x="40407" y="37522"/>
                        <a:pt x="41510" y="31443"/>
                      </a:cubicBezTo>
                      <a:cubicBezTo>
                        <a:pt x="41807" y="29810"/>
                        <a:pt x="41718" y="28883"/>
                        <a:pt x="39543" y="28921"/>
                      </a:cubicBezTo>
                      <a:cubicBezTo>
                        <a:pt x="33691" y="29079"/>
                        <a:pt x="27833" y="28997"/>
                        <a:pt x="21975" y="28921"/>
                      </a:cubicBezTo>
                      <a:cubicBezTo>
                        <a:pt x="20601" y="28921"/>
                        <a:pt x="19920" y="29224"/>
                        <a:pt x="19718" y="30813"/>
                      </a:cubicBezTo>
                      <a:cubicBezTo>
                        <a:pt x="18911" y="36955"/>
                        <a:pt x="17826" y="43065"/>
                        <a:pt x="17063" y="49213"/>
                      </a:cubicBezTo>
                      <a:cubicBezTo>
                        <a:pt x="16527" y="53501"/>
                        <a:pt x="16994" y="53860"/>
                        <a:pt x="21414" y="54333"/>
                      </a:cubicBezTo>
                      <a:cubicBezTo>
                        <a:pt x="22221" y="54421"/>
                        <a:pt x="23413" y="53936"/>
                        <a:pt x="23388" y="55563"/>
                      </a:cubicBezTo>
                      <a:cubicBezTo>
                        <a:pt x="23388" y="56918"/>
                        <a:pt x="22814" y="57322"/>
                        <a:pt x="21496" y="57303"/>
                      </a:cubicBezTo>
                      <a:cubicBezTo>
                        <a:pt x="14938" y="57240"/>
                        <a:pt x="8380" y="57303"/>
                        <a:pt x="1822" y="57265"/>
                      </a:cubicBezTo>
                      <a:cubicBezTo>
                        <a:pt x="927" y="57265"/>
                        <a:pt x="-126" y="57568"/>
                        <a:pt x="12" y="56004"/>
                      </a:cubicBezTo>
                      <a:cubicBezTo>
                        <a:pt x="107" y="54875"/>
                        <a:pt x="473" y="54283"/>
                        <a:pt x="1696" y="54377"/>
                      </a:cubicBezTo>
                      <a:cubicBezTo>
                        <a:pt x="5643" y="54686"/>
                        <a:pt x="6804" y="52486"/>
                        <a:pt x="7333" y="48910"/>
                      </a:cubicBezTo>
                      <a:cubicBezTo>
                        <a:pt x="9332" y="35378"/>
                        <a:pt x="11590" y="21878"/>
                        <a:pt x="13753" y="8364"/>
                      </a:cubicBezTo>
                      <a:cubicBezTo>
                        <a:pt x="14465" y="3950"/>
                        <a:pt x="14181" y="3604"/>
                        <a:pt x="9717" y="3093"/>
                      </a:cubicBezTo>
                      <a:cubicBezTo>
                        <a:pt x="8758" y="2979"/>
                        <a:pt x="7125" y="3679"/>
                        <a:pt x="7346" y="1567"/>
                      </a:cubicBezTo>
                      <a:cubicBezTo>
                        <a:pt x="7529" y="-180"/>
                        <a:pt x="8714" y="66"/>
                        <a:pt x="9919" y="79"/>
                      </a:cubicBezTo>
                      <a:cubicBezTo>
                        <a:pt x="13198" y="129"/>
                        <a:pt x="16477" y="79"/>
                        <a:pt x="19756" y="79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795" name="Google Shape;4795;p31"/>
                <p:cNvSpPr/>
                <p:nvPr/>
              </p:nvSpPr>
              <p:spPr>
                <a:xfrm>
                  <a:off x="10075970" y="3794354"/>
                  <a:ext cx="16092" cy="75101"/>
                </a:xfrm>
                <a:custGeom>
                  <a:rect b="b" l="l" r="r" t="t"/>
                  <a:pathLst>
                    <a:path extrusionOk="0" h="75101" w="16092">
                      <a:moveTo>
                        <a:pt x="57" y="37774"/>
                      </a:moveTo>
                      <a:cubicBezTo>
                        <a:pt x="57" y="26191"/>
                        <a:pt x="114" y="14607"/>
                        <a:pt x="13" y="3017"/>
                      </a:cubicBezTo>
                      <a:cubicBezTo>
                        <a:pt x="13" y="791"/>
                        <a:pt x="480" y="-135"/>
                        <a:pt x="2907" y="16"/>
                      </a:cubicBezTo>
                      <a:cubicBezTo>
                        <a:pt x="6413" y="224"/>
                        <a:pt x="9926" y="224"/>
                        <a:pt x="13432" y="16"/>
                      </a:cubicBezTo>
                      <a:cubicBezTo>
                        <a:pt x="15727" y="-123"/>
                        <a:pt x="16099" y="773"/>
                        <a:pt x="16093" y="2822"/>
                      </a:cubicBezTo>
                      <a:cubicBezTo>
                        <a:pt x="16030" y="25997"/>
                        <a:pt x="16030" y="49169"/>
                        <a:pt x="16093" y="72336"/>
                      </a:cubicBezTo>
                      <a:cubicBezTo>
                        <a:pt x="16093" y="74417"/>
                        <a:pt x="15708" y="75224"/>
                        <a:pt x="13438" y="75085"/>
                      </a:cubicBezTo>
                      <a:cubicBezTo>
                        <a:pt x="9932" y="74874"/>
                        <a:pt x="6413" y="74874"/>
                        <a:pt x="2907" y="75085"/>
                      </a:cubicBezTo>
                      <a:cubicBezTo>
                        <a:pt x="568" y="75224"/>
                        <a:pt x="-18" y="74455"/>
                        <a:pt x="0" y="72178"/>
                      </a:cubicBezTo>
                      <a:cubicBezTo>
                        <a:pt x="120" y="60715"/>
                        <a:pt x="57" y="49245"/>
                        <a:pt x="57" y="37774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796" name="Google Shape;4796;p31"/>
                <p:cNvSpPr/>
                <p:nvPr/>
              </p:nvSpPr>
              <p:spPr>
                <a:xfrm>
                  <a:off x="9807832" y="3794371"/>
                  <a:ext cx="16181" cy="75058"/>
                </a:xfrm>
                <a:custGeom>
                  <a:rect b="b" l="l" r="r" t="t"/>
                  <a:pathLst>
                    <a:path extrusionOk="0" h="75058" w="16181">
                      <a:moveTo>
                        <a:pt x="64" y="37619"/>
                      </a:moveTo>
                      <a:cubicBezTo>
                        <a:pt x="64" y="26042"/>
                        <a:pt x="139" y="14464"/>
                        <a:pt x="1" y="2887"/>
                      </a:cubicBezTo>
                      <a:cubicBezTo>
                        <a:pt x="1" y="504"/>
                        <a:pt x="700" y="-95"/>
                        <a:pt x="2945" y="12"/>
                      </a:cubicBezTo>
                      <a:cubicBezTo>
                        <a:pt x="6565" y="182"/>
                        <a:pt x="10197" y="144"/>
                        <a:pt x="13823" y="12"/>
                      </a:cubicBezTo>
                      <a:cubicBezTo>
                        <a:pt x="15714" y="-51"/>
                        <a:pt x="16181" y="642"/>
                        <a:pt x="16181" y="2439"/>
                      </a:cubicBezTo>
                      <a:cubicBezTo>
                        <a:pt x="16131" y="25829"/>
                        <a:pt x="16131" y="49220"/>
                        <a:pt x="16181" y="72610"/>
                      </a:cubicBezTo>
                      <a:cubicBezTo>
                        <a:pt x="16181" y="74753"/>
                        <a:pt x="15399" y="75132"/>
                        <a:pt x="13539" y="75044"/>
                      </a:cubicBezTo>
                      <a:cubicBezTo>
                        <a:pt x="9919" y="74917"/>
                        <a:pt x="6281" y="74854"/>
                        <a:pt x="2668" y="75044"/>
                      </a:cubicBezTo>
                      <a:cubicBezTo>
                        <a:pt x="436" y="75176"/>
                        <a:pt x="-18" y="74444"/>
                        <a:pt x="1" y="72319"/>
                      </a:cubicBezTo>
                      <a:cubicBezTo>
                        <a:pt x="120" y="60774"/>
                        <a:pt x="64" y="49196"/>
                        <a:pt x="64" y="37619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797" name="Google Shape;4797;p31"/>
                <p:cNvSpPr/>
                <p:nvPr/>
              </p:nvSpPr>
              <p:spPr>
                <a:xfrm>
                  <a:off x="9761890" y="3915022"/>
                  <a:ext cx="43309" cy="61797"/>
                </a:xfrm>
                <a:custGeom>
                  <a:rect b="b" l="l" r="r" t="t"/>
                  <a:pathLst>
                    <a:path extrusionOk="0" h="61797" w="43309">
                      <a:moveTo>
                        <a:pt x="18928" y="27797"/>
                      </a:moveTo>
                      <a:cubicBezTo>
                        <a:pt x="11809" y="26965"/>
                        <a:pt x="8946" y="24921"/>
                        <a:pt x="8026" y="20413"/>
                      </a:cubicBezTo>
                      <a:cubicBezTo>
                        <a:pt x="6720" y="14151"/>
                        <a:pt x="9350" y="6805"/>
                        <a:pt x="14331" y="4094"/>
                      </a:cubicBezTo>
                      <a:cubicBezTo>
                        <a:pt x="19767" y="1130"/>
                        <a:pt x="25196" y="-1657"/>
                        <a:pt x="31899" y="1187"/>
                      </a:cubicBezTo>
                      <a:cubicBezTo>
                        <a:pt x="34497" y="2290"/>
                        <a:pt x="37908" y="1483"/>
                        <a:pt x="40948" y="1552"/>
                      </a:cubicBezTo>
                      <a:cubicBezTo>
                        <a:pt x="42039" y="1552"/>
                        <a:pt x="43584" y="1111"/>
                        <a:pt x="43268" y="3085"/>
                      </a:cubicBezTo>
                      <a:cubicBezTo>
                        <a:pt x="43041" y="4510"/>
                        <a:pt x="43590" y="6648"/>
                        <a:pt x="40866" y="6420"/>
                      </a:cubicBezTo>
                      <a:cubicBezTo>
                        <a:pt x="39479" y="6307"/>
                        <a:pt x="38079" y="6420"/>
                        <a:pt x="36332" y="6420"/>
                      </a:cubicBezTo>
                      <a:cubicBezTo>
                        <a:pt x="36521" y="7738"/>
                        <a:pt x="36780" y="9037"/>
                        <a:pt x="36874" y="10349"/>
                      </a:cubicBezTo>
                      <a:cubicBezTo>
                        <a:pt x="37354" y="17184"/>
                        <a:pt x="33948" y="22513"/>
                        <a:pt x="27063" y="25804"/>
                      </a:cubicBezTo>
                      <a:cubicBezTo>
                        <a:pt x="18808" y="29752"/>
                        <a:pt x="18739" y="30534"/>
                        <a:pt x="26022" y="36171"/>
                      </a:cubicBezTo>
                      <a:cubicBezTo>
                        <a:pt x="27813" y="37489"/>
                        <a:pt x="29531" y="38904"/>
                        <a:pt x="31168" y="40408"/>
                      </a:cubicBezTo>
                      <a:cubicBezTo>
                        <a:pt x="36174" y="45232"/>
                        <a:pt x="35979" y="52036"/>
                        <a:pt x="30796" y="56728"/>
                      </a:cubicBezTo>
                      <a:cubicBezTo>
                        <a:pt x="24849" y="62106"/>
                        <a:pt x="11954" y="63487"/>
                        <a:pt x="4942" y="59502"/>
                      </a:cubicBezTo>
                      <a:cubicBezTo>
                        <a:pt x="418" y="57115"/>
                        <a:pt x="-1315" y="51511"/>
                        <a:pt x="1072" y="46986"/>
                      </a:cubicBezTo>
                      <a:cubicBezTo>
                        <a:pt x="1203" y="46738"/>
                        <a:pt x="1346" y="46496"/>
                        <a:pt x="1499" y="46260"/>
                      </a:cubicBezTo>
                      <a:cubicBezTo>
                        <a:pt x="3353" y="43214"/>
                        <a:pt x="6121" y="41373"/>
                        <a:pt x="9325" y="40055"/>
                      </a:cubicBezTo>
                      <a:cubicBezTo>
                        <a:pt x="11689" y="39078"/>
                        <a:pt x="15069" y="38794"/>
                        <a:pt x="12477" y="34702"/>
                      </a:cubicBezTo>
                      <a:cubicBezTo>
                        <a:pt x="11778" y="33598"/>
                        <a:pt x="12591" y="32299"/>
                        <a:pt x="13871" y="31492"/>
                      </a:cubicBezTo>
                      <a:cubicBezTo>
                        <a:pt x="15372" y="30483"/>
                        <a:pt x="16854" y="29317"/>
                        <a:pt x="18928" y="27797"/>
                      </a:cubicBezTo>
                      <a:close/>
                      <a:moveTo>
                        <a:pt x="17793" y="58758"/>
                      </a:moveTo>
                      <a:cubicBezTo>
                        <a:pt x="19148" y="58525"/>
                        <a:pt x="20480" y="58181"/>
                        <a:pt x="21778" y="57730"/>
                      </a:cubicBezTo>
                      <a:cubicBezTo>
                        <a:pt x="27699" y="55321"/>
                        <a:pt x="28614" y="49772"/>
                        <a:pt x="23771" y="45623"/>
                      </a:cubicBezTo>
                      <a:cubicBezTo>
                        <a:pt x="21728" y="43876"/>
                        <a:pt x="19496" y="42357"/>
                        <a:pt x="17377" y="40698"/>
                      </a:cubicBezTo>
                      <a:cubicBezTo>
                        <a:pt x="16608" y="40068"/>
                        <a:pt x="15933" y="39727"/>
                        <a:pt x="14855" y="40068"/>
                      </a:cubicBezTo>
                      <a:cubicBezTo>
                        <a:pt x="9533" y="41619"/>
                        <a:pt x="5894" y="46708"/>
                        <a:pt x="6657" y="51677"/>
                      </a:cubicBezTo>
                      <a:cubicBezTo>
                        <a:pt x="7319" y="55857"/>
                        <a:pt x="11620" y="58808"/>
                        <a:pt x="17793" y="58758"/>
                      </a:cubicBezTo>
                      <a:close/>
                      <a:moveTo>
                        <a:pt x="28633" y="11402"/>
                      </a:moveTo>
                      <a:cubicBezTo>
                        <a:pt x="28771" y="6603"/>
                        <a:pt x="27498" y="4314"/>
                        <a:pt x="24364" y="3715"/>
                      </a:cubicBezTo>
                      <a:cubicBezTo>
                        <a:pt x="21230" y="3116"/>
                        <a:pt x="17932" y="5449"/>
                        <a:pt x="16759" y="9498"/>
                      </a:cubicBezTo>
                      <a:cubicBezTo>
                        <a:pt x="15851" y="12619"/>
                        <a:pt x="15056" y="15803"/>
                        <a:pt x="15498" y="19114"/>
                      </a:cubicBezTo>
                      <a:cubicBezTo>
                        <a:pt x="15857" y="21706"/>
                        <a:pt x="16866" y="23913"/>
                        <a:pt x="19660" y="24512"/>
                      </a:cubicBezTo>
                      <a:cubicBezTo>
                        <a:pt x="22686" y="25142"/>
                        <a:pt x="24849" y="23679"/>
                        <a:pt x="26306" y="21138"/>
                      </a:cubicBezTo>
                      <a:cubicBezTo>
                        <a:pt x="28053" y="18137"/>
                        <a:pt x="28570" y="14813"/>
                        <a:pt x="28633" y="11402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798" name="Google Shape;4798;p31"/>
                <p:cNvSpPr/>
                <p:nvPr/>
              </p:nvSpPr>
              <p:spPr>
                <a:xfrm>
                  <a:off x="10160590" y="3893799"/>
                  <a:ext cx="38316" cy="61898"/>
                </a:xfrm>
                <a:custGeom>
                  <a:rect b="b" l="l" r="r" t="t"/>
                  <a:pathLst>
                    <a:path extrusionOk="0" h="61898" w="38316">
                      <a:moveTo>
                        <a:pt x="22244" y="44725"/>
                      </a:moveTo>
                      <a:cubicBezTo>
                        <a:pt x="20983" y="46617"/>
                        <a:pt x="19785" y="48509"/>
                        <a:pt x="18505" y="50400"/>
                      </a:cubicBezTo>
                      <a:cubicBezTo>
                        <a:pt x="15623" y="54588"/>
                        <a:pt x="12281" y="58327"/>
                        <a:pt x="7785" y="60868"/>
                      </a:cubicBezTo>
                      <a:cubicBezTo>
                        <a:pt x="4159" y="62924"/>
                        <a:pt x="552" y="61606"/>
                        <a:pt x="218" y="57482"/>
                      </a:cubicBezTo>
                      <a:cubicBezTo>
                        <a:pt x="-936" y="43805"/>
                        <a:pt x="2185" y="28595"/>
                        <a:pt x="17042" y="22170"/>
                      </a:cubicBezTo>
                      <a:cubicBezTo>
                        <a:pt x="19532" y="21087"/>
                        <a:pt x="22313" y="20865"/>
                        <a:pt x="24943" y="21539"/>
                      </a:cubicBezTo>
                      <a:cubicBezTo>
                        <a:pt x="26626" y="21955"/>
                        <a:pt x="26866" y="21413"/>
                        <a:pt x="27011" y="20007"/>
                      </a:cubicBezTo>
                      <a:cubicBezTo>
                        <a:pt x="27339" y="16753"/>
                        <a:pt x="27736" y="13499"/>
                        <a:pt x="28209" y="10265"/>
                      </a:cubicBezTo>
                      <a:cubicBezTo>
                        <a:pt x="28625" y="7465"/>
                        <a:pt x="27686" y="6052"/>
                        <a:pt x="24690" y="6103"/>
                      </a:cubicBezTo>
                      <a:cubicBezTo>
                        <a:pt x="23827" y="6103"/>
                        <a:pt x="22275" y="6588"/>
                        <a:pt x="22168" y="5094"/>
                      </a:cubicBezTo>
                      <a:cubicBezTo>
                        <a:pt x="22017" y="3259"/>
                        <a:pt x="23587" y="3290"/>
                        <a:pt x="24886" y="3202"/>
                      </a:cubicBezTo>
                      <a:cubicBezTo>
                        <a:pt x="28505" y="2927"/>
                        <a:pt x="32056" y="2026"/>
                        <a:pt x="35366" y="541"/>
                      </a:cubicBezTo>
                      <a:cubicBezTo>
                        <a:pt x="38027" y="-600"/>
                        <a:pt x="38683" y="24"/>
                        <a:pt x="38141" y="2792"/>
                      </a:cubicBezTo>
                      <a:cubicBezTo>
                        <a:pt x="36097" y="13226"/>
                        <a:pt x="34111" y="23672"/>
                        <a:pt x="32182" y="34132"/>
                      </a:cubicBezTo>
                      <a:cubicBezTo>
                        <a:pt x="31110" y="39878"/>
                        <a:pt x="30094" y="45635"/>
                        <a:pt x="29142" y="51403"/>
                      </a:cubicBezTo>
                      <a:cubicBezTo>
                        <a:pt x="28959" y="52507"/>
                        <a:pt x="28373" y="53925"/>
                        <a:pt x="29476" y="54695"/>
                      </a:cubicBezTo>
                      <a:cubicBezTo>
                        <a:pt x="30738" y="55546"/>
                        <a:pt x="31494" y="54020"/>
                        <a:pt x="32440" y="53465"/>
                      </a:cubicBezTo>
                      <a:cubicBezTo>
                        <a:pt x="32938" y="53169"/>
                        <a:pt x="33336" y="52696"/>
                        <a:pt x="33840" y="52418"/>
                      </a:cubicBezTo>
                      <a:cubicBezTo>
                        <a:pt x="34344" y="52141"/>
                        <a:pt x="34956" y="51245"/>
                        <a:pt x="35631" y="51971"/>
                      </a:cubicBezTo>
                      <a:cubicBezTo>
                        <a:pt x="36205" y="52601"/>
                        <a:pt x="36432" y="53585"/>
                        <a:pt x="35681" y="54190"/>
                      </a:cubicBezTo>
                      <a:cubicBezTo>
                        <a:pt x="32245" y="56977"/>
                        <a:pt x="29193" y="60376"/>
                        <a:pt x="24785" y="61700"/>
                      </a:cubicBezTo>
                      <a:cubicBezTo>
                        <a:pt x="21941" y="62552"/>
                        <a:pt x="20112" y="60591"/>
                        <a:pt x="20648" y="57091"/>
                      </a:cubicBezTo>
                      <a:cubicBezTo>
                        <a:pt x="21184" y="53591"/>
                        <a:pt x="22042" y="50224"/>
                        <a:pt x="22748" y="46794"/>
                      </a:cubicBezTo>
                      <a:cubicBezTo>
                        <a:pt x="22862" y="46251"/>
                        <a:pt x="22919" y="45703"/>
                        <a:pt x="23007" y="45160"/>
                      </a:cubicBezTo>
                      <a:close/>
                      <a:moveTo>
                        <a:pt x="8529" y="49354"/>
                      </a:moveTo>
                      <a:cubicBezTo>
                        <a:pt x="8529" y="50886"/>
                        <a:pt x="8529" y="51472"/>
                        <a:pt x="8529" y="52059"/>
                      </a:cubicBezTo>
                      <a:cubicBezTo>
                        <a:pt x="8529" y="53099"/>
                        <a:pt x="8371" y="54310"/>
                        <a:pt x="9544" y="54821"/>
                      </a:cubicBezTo>
                      <a:cubicBezTo>
                        <a:pt x="10717" y="55332"/>
                        <a:pt x="11530" y="54474"/>
                        <a:pt x="12363" y="53831"/>
                      </a:cubicBezTo>
                      <a:cubicBezTo>
                        <a:pt x="12836" y="53491"/>
                        <a:pt x="13283" y="53116"/>
                        <a:pt x="13700" y="52708"/>
                      </a:cubicBezTo>
                      <a:cubicBezTo>
                        <a:pt x="20201" y="45892"/>
                        <a:pt x="23707" y="37631"/>
                        <a:pt x="25397" y="28494"/>
                      </a:cubicBezTo>
                      <a:cubicBezTo>
                        <a:pt x="25643" y="27834"/>
                        <a:pt x="25447" y="27088"/>
                        <a:pt x="24899" y="26641"/>
                      </a:cubicBezTo>
                      <a:cubicBezTo>
                        <a:pt x="21872" y="24150"/>
                        <a:pt x="15162" y="25411"/>
                        <a:pt x="13674" y="28974"/>
                      </a:cubicBezTo>
                      <a:cubicBezTo>
                        <a:pt x="10950" y="35472"/>
                        <a:pt x="9216" y="42341"/>
                        <a:pt x="8529" y="49354"/>
                      </a:cubicBezTo>
                      <a:close/>
                      <a:moveTo>
                        <a:pt x="22547" y="43988"/>
                      </a:moveTo>
                      <a:cubicBezTo>
                        <a:pt x="22673" y="44145"/>
                        <a:pt x="22799" y="44309"/>
                        <a:pt x="22919" y="44473"/>
                      </a:cubicBezTo>
                      <a:cubicBezTo>
                        <a:pt x="23076" y="44319"/>
                        <a:pt x="23202" y="44137"/>
                        <a:pt x="23297" y="43937"/>
                      </a:cubicBezTo>
                      <a:cubicBezTo>
                        <a:pt x="23373" y="43622"/>
                        <a:pt x="23297" y="43269"/>
                        <a:pt x="22862" y="43382"/>
                      </a:cubicBezTo>
                      <a:cubicBezTo>
                        <a:pt x="22717" y="43426"/>
                        <a:pt x="22654" y="43767"/>
                        <a:pt x="22547" y="43988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799" name="Google Shape;4799;p31"/>
                <p:cNvSpPr/>
                <p:nvPr/>
              </p:nvSpPr>
              <p:spPr>
                <a:xfrm>
                  <a:off x="10118408" y="3914980"/>
                  <a:ext cx="38091" cy="40586"/>
                </a:xfrm>
                <a:custGeom>
                  <a:rect b="b" l="l" r="r" t="t"/>
                  <a:pathLst>
                    <a:path extrusionOk="0" h="40586" w="38091">
                      <a:moveTo>
                        <a:pt x="14490" y="15776"/>
                      </a:moveTo>
                      <a:cubicBezTo>
                        <a:pt x="18015" y="10939"/>
                        <a:pt x="21874" y="6418"/>
                        <a:pt x="26774" y="2906"/>
                      </a:cubicBezTo>
                      <a:cubicBezTo>
                        <a:pt x="27915" y="2091"/>
                        <a:pt x="29126" y="1383"/>
                        <a:pt x="30400" y="793"/>
                      </a:cubicBezTo>
                      <a:cubicBezTo>
                        <a:pt x="34240" y="-979"/>
                        <a:pt x="36478" y="396"/>
                        <a:pt x="36113" y="4577"/>
                      </a:cubicBezTo>
                      <a:cubicBezTo>
                        <a:pt x="35552" y="10990"/>
                        <a:pt x="33590" y="17150"/>
                        <a:pt x="32228" y="23424"/>
                      </a:cubicBezTo>
                      <a:cubicBezTo>
                        <a:pt x="31686" y="25947"/>
                        <a:pt x="31175" y="28469"/>
                        <a:pt x="30671" y="30991"/>
                      </a:cubicBezTo>
                      <a:cubicBezTo>
                        <a:pt x="30513" y="31786"/>
                        <a:pt x="30280" y="32669"/>
                        <a:pt x="31037" y="33274"/>
                      </a:cubicBezTo>
                      <a:cubicBezTo>
                        <a:pt x="31982" y="34018"/>
                        <a:pt x="32834" y="33274"/>
                        <a:pt x="33597" y="32845"/>
                      </a:cubicBezTo>
                      <a:cubicBezTo>
                        <a:pt x="34492" y="32300"/>
                        <a:pt x="35350" y="31691"/>
                        <a:pt x="36163" y="31023"/>
                      </a:cubicBezTo>
                      <a:cubicBezTo>
                        <a:pt x="36705" y="30619"/>
                        <a:pt x="37229" y="29919"/>
                        <a:pt x="37841" y="30853"/>
                      </a:cubicBezTo>
                      <a:cubicBezTo>
                        <a:pt x="38257" y="31410"/>
                        <a:pt x="38143" y="32201"/>
                        <a:pt x="37588" y="32618"/>
                      </a:cubicBezTo>
                      <a:cubicBezTo>
                        <a:pt x="37557" y="32640"/>
                        <a:pt x="37525" y="32662"/>
                        <a:pt x="37494" y="32681"/>
                      </a:cubicBezTo>
                      <a:cubicBezTo>
                        <a:pt x="33956" y="35531"/>
                        <a:pt x="30683" y="38785"/>
                        <a:pt x="26225" y="40248"/>
                      </a:cubicBezTo>
                      <a:cubicBezTo>
                        <a:pt x="23413" y="41175"/>
                        <a:pt x="21925" y="40204"/>
                        <a:pt x="21811" y="37278"/>
                      </a:cubicBezTo>
                      <a:cubicBezTo>
                        <a:pt x="21647" y="33369"/>
                        <a:pt x="22808" y="29654"/>
                        <a:pt x="23703" y="25928"/>
                      </a:cubicBezTo>
                      <a:cubicBezTo>
                        <a:pt x="24819" y="21161"/>
                        <a:pt x="25948" y="16387"/>
                        <a:pt x="27045" y="11614"/>
                      </a:cubicBezTo>
                      <a:cubicBezTo>
                        <a:pt x="27285" y="10567"/>
                        <a:pt x="27423" y="9319"/>
                        <a:pt x="26484" y="8694"/>
                      </a:cubicBezTo>
                      <a:cubicBezTo>
                        <a:pt x="25387" y="7975"/>
                        <a:pt x="24195" y="8631"/>
                        <a:pt x="23281" y="9407"/>
                      </a:cubicBezTo>
                      <a:cubicBezTo>
                        <a:pt x="19283" y="12842"/>
                        <a:pt x="16149" y="17165"/>
                        <a:pt x="14125" y="22031"/>
                      </a:cubicBezTo>
                      <a:cubicBezTo>
                        <a:pt x="12233" y="26445"/>
                        <a:pt x="10543" y="30928"/>
                        <a:pt x="9988" y="35702"/>
                      </a:cubicBezTo>
                      <a:cubicBezTo>
                        <a:pt x="9736" y="37865"/>
                        <a:pt x="8664" y="38319"/>
                        <a:pt x="6835" y="38602"/>
                      </a:cubicBezTo>
                      <a:cubicBezTo>
                        <a:pt x="530" y="39592"/>
                        <a:pt x="397" y="39599"/>
                        <a:pt x="2270" y="33394"/>
                      </a:cubicBezTo>
                      <a:cubicBezTo>
                        <a:pt x="4427" y="26360"/>
                        <a:pt x="5940" y="19147"/>
                        <a:pt x="6797" y="11841"/>
                      </a:cubicBezTo>
                      <a:cubicBezTo>
                        <a:pt x="6924" y="10769"/>
                        <a:pt x="7693" y="9356"/>
                        <a:pt x="6400" y="8612"/>
                      </a:cubicBezTo>
                      <a:cubicBezTo>
                        <a:pt x="5208" y="7925"/>
                        <a:pt x="4256" y="9085"/>
                        <a:pt x="3285" y="9659"/>
                      </a:cubicBezTo>
                      <a:cubicBezTo>
                        <a:pt x="2787" y="9972"/>
                        <a:pt x="2314" y="10318"/>
                        <a:pt x="1866" y="10693"/>
                      </a:cubicBezTo>
                      <a:cubicBezTo>
                        <a:pt x="1419" y="11040"/>
                        <a:pt x="933" y="11601"/>
                        <a:pt x="410" y="10996"/>
                      </a:cubicBezTo>
                      <a:cubicBezTo>
                        <a:pt x="-114" y="10504"/>
                        <a:pt x="-139" y="9682"/>
                        <a:pt x="353" y="9160"/>
                      </a:cubicBezTo>
                      <a:cubicBezTo>
                        <a:pt x="372" y="9141"/>
                        <a:pt x="391" y="9122"/>
                        <a:pt x="410" y="9104"/>
                      </a:cubicBezTo>
                      <a:cubicBezTo>
                        <a:pt x="4149" y="5762"/>
                        <a:pt x="7712" y="2092"/>
                        <a:pt x="12491" y="276"/>
                      </a:cubicBezTo>
                      <a:cubicBezTo>
                        <a:pt x="14724" y="-581"/>
                        <a:pt x="16275" y="610"/>
                        <a:pt x="15878" y="3133"/>
                      </a:cubicBezTo>
                      <a:cubicBezTo>
                        <a:pt x="15285" y="7168"/>
                        <a:pt x="14465" y="11172"/>
                        <a:pt x="13740" y="15189"/>
                      </a:cubicBezTo>
                      <a:cubicBezTo>
                        <a:pt x="13557" y="15738"/>
                        <a:pt x="13109" y="16299"/>
                        <a:pt x="13816" y="16803"/>
                      </a:cubicBezTo>
                      <a:cubicBezTo>
                        <a:pt x="14087" y="16463"/>
                        <a:pt x="14276" y="16122"/>
                        <a:pt x="14490" y="15776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00" name="Google Shape;4800;p31"/>
                <p:cNvSpPr/>
                <p:nvPr/>
              </p:nvSpPr>
              <p:spPr>
                <a:xfrm>
                  <a:off x="10037222" y="3914905"/>
                  <a:ext cx="38064" cy="40625"/>
                </a:xfrm>
                <a:custGeom>
                  <a:rect b="b" l="l" r="r" t="t"/>
                  <a:pathLst>
                    <a:path extrusionOk="0" h="40625" w="38064">
                      <a:moveTo>
                        <a:pt x="13746" y="16305"/>
                      </a:moveTo>
                      <a:cubicBezTo>
                        <a:pt x="16596" y="12919"/>
                        <a:pt x="19264" y="9564"/>
                        <a:pt x="22410" y="6626"/>
                      </a:cubicBezTo>
                      <a:cubicBezTo>
                        <a:pt x="24642" y="4395"/>
                        <a:pt x="27190" y="2506"/>
                        <a:pt x="29977" y="1020"/>
                      </a:cubicBezTo>
                      <a:cubicBezTo>
                        <a:pt x="31553" y="245"/>
                        <a:pt x="33174" y="-531"/>
                        <a:pt x="34895" y="799"/>
                      </a:cubicBezTo>
                      <a:cubicBezTo>
                        <a:pt x="36718" y="2199"/>
                        <a:pt x="36472" y="4154"/>
                        <a:pt x="36106" y="5945"/>
                      </a:cubicBezTo>
                      <a:cubicBezTo>
                        <a:pt x="34990" y="11437"/>
                        <a:pt x="33672" y="16892"/>
                        <a:pt x="32455" y="22340"/>
                      </a:cubicBezTo>
                      <a:cubicBezTo>
                        <a:pt x="31875" y="24963"/>
                        <a:pt x="31251" y="27580"/>
                        <a:pt x="30816" y="30228"/>
                      </a:cubicBezTo>
                      <a:cubicBezTo>
                        <a:pt x="30639" y="31288"/>
                        <a:pt x="29983" y="32750"/>
                        <a:pt x="31251" y="33432"/>
                      </a:cubicBezTo>
                      <a:cubicBezTo>
                        <a:pt x="32405" y="34062"/>
                        <a:pt x="33344" y="32801"/>
                        <a:pt x="34404" y="32423"/>
                      </a:cubicBezTo>
                      <a:cubicBezTo>
                        <a:pt x="35602" y="32006"/>
                        <a:pt x="36573" y="29572"/>
                        <a:pt x="37601" y="30859"/>
                      </a:cubicBezTo>
                      <a:cubicBezTo>
                        <a:pt x="39152" y="32801"/>
                        <a:pt x="36403" y="33425"/>
                        <a:pt x="35387" y="34384"/>
                      </a:cubicBezTo>
                      <a:cubicBezTo>
                        <a:pt x="33048" y="36685"/>
                        <a:pt x="30324" y="38561"/>
                        <a:pt x="27335" y="39926"/>
                      </a:cubicBezTo>
                      <a:cubicBezTo>
                        <a:pt x="23337" y="41660"/>
                        <a:pt x="21269" y="40134"/>
                        <a:pt x="21717" y="35727"/>
                      </a:cubicBezTo>
                      <a:cubicBezTo>
                        <a:pt x="22208" y="30947"/>
                        <a:pt x="23608" y="26344"/>
                        <a:pt x="24724" y="21684"/>
                      </a:cubicBezTo>
                      <a:cubicBezTo>
                        <a:pt x="25481" y="18531"/>
                        <a:pt x="26313" y="15340"/>
                        <a:pt x="27001" y="12143"/>
                      </a:cubicBezTo>
                      <a:cubicBezTo>
                        <a:pt x="27266" y="10933"/>
                        <a:pt x="27713" y="9407"/>
                        <a:pt x="26269" y="8663"/>
                      </a:cubicBezTo>
                      <a:cubicBezTo>
                        <a:pt x="24951" y="7988"/>
                        <a:pt x="23778" y="8890"/>
                        <a:pt x="22820" y="9766"/>
                      </a:cubicBezTo>
                      <a:cubicBezTo>
                        <a:pt x="18841" y="13410"/>
                        <a:pt x="15739" y="17913"/>
                        <a:pt x="13759" y="22932"/>
                      </a:cubicBezTo>
                      <a:cubicBezTo>
                        <a:pt x="12107" y="27056"/>
                        <a:pt x="10442" y="31225"/>
                        <a:pt x="9937" y="35639"/>
                      </a:cubicBezTo>
                      <a:cubicBezTo>
                        <a:pt x="9679" y="37946"/>
                        <a:pt x="8676" y="38426"/>
                        <a:pt x="6715" y="38709"/>
                      </a:cubicBezTo>
                      <a:cubicBezTo>
                        <a:pt x="410" y="39617"/>
                        <a:pt x="353" y="39649"/>
                        <a:pt x="2200" y="33665"/>
                      </a:cubicBezTo>
                      <a:cubicBezTo>
                        <a:pt x="4464" y="26534"/>
                        <a:pt x="6003" y="19193"/>
                        <a:pt x="6791" y="11752"/>
                      </a:cubicBezTo>
                      <a:cubicBezTo>
                        <a:pt x="6892" y="10725"/>
                        <a:pt x="7630" y="9230"/>
                        <a:pt x="6255" y="8600"/>
                      </a:cubicBezTo>
                      <a:cubicBezTo>
                        <a:pt x="5082" y="8083"/>
                        <a:pt x="4098" y="9180"/>
                        <a:pt x="3134" y="9804"/>
                      </a:cubicBezTo>
                      <a:cubicBezTo>
                        <a:pt x="2743" y="10056"/>
                        <a:pt x="2415" y="10435"/>
                        <a:pt x="2017" y="10649"/>
                      </a:cubicBezTo>
                      <a:cubicBezTo>
                        <a:pt x="1519" y="10933"/>
                        <a:pt x="1084" y="11910"/>
                        <a:pt x="378" y="10889"/>
                      </a:cubicBezTo>
                      <a:cubicBezTo>
                        <a:pt x="-63" y="10258"/>
                        <a:pt x="-215" y="9627"/>
                        <a:pt x="460" y="9035"/>
                      </a:cubicBezTo>
                      <a:cubicBezTo>
                        <a:pt x="4168" y="5825"/>
                        <a:pt x="7661" y="2269"/>
                        <a:pt x="12277" y="345"/>
                      </a:cubicBezTo>
                      <a:cubicBezTo>
                        <a:pt x="14648" y="-645"/>
                        <a:pt x="16111" y="547"/>
                        <a:pt x="15909" y="3233"/>
                      </a:cubicBezTo>
                      <a:cubicBezTo>
                        <a:pt x="15613" y="7673"/>
                        <a:pt x="14560" y="11929"/>
                        <a:pt x="13746" y="16305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01" name="Google Shape;4801;p31"/>
                <p:cNvSpPr/>
                <p:nvPr/>
              </p:nvSpPr>
              <p:spPr>
                <a:xfrm>
                  <a:off x="9805196" y="3915061"/>
                  <a:ext cx="37141" cy="40600"/>
                </a:xfrm>
                <a:custGeom>
                  <a:rect b="b" l="l" r="r" t="t"/>
                  <a:pathLst>
                    <a:path extrusionOk="0" h="40600" w="37141">
                      <a:moveTo>
                        <a:pt x="23597" y="24391"/>
                      </a:moveTo>
                      <a:cubicBezTo>
                        <a:pt x="21705" y="26913"/>
                        <a:pt x="20021" y="29215"/>
                        <a:pt x="18230" y="31459"/>
                      </a:cubicBezTo>
                      <a:cubicBezTo>
                        <a:pt x="15513" y="34877"/>
                        <a:pt x="12423" y="37923"/>
                        <a:pt x="8450" y="39846"/>
                      </a:cubicBezTo>
                      <a:cubicBezTo>
                        <a:pt x="4585" y="41738"/>
                        <a:pt x="1987" y="39978"/>
                        <a:pt x="2145" y="35628"/>
                      </a:cubicBezTo>
                      <a:cubicBezTo>
                        <a:pt x="2302" y="31636"/>
                        <a:pt x="3671" y="27840"/>
                        <a:pt x="4440" y="23949"/>
                      </a:cubicBezTo>
                      <a:cubicBezTo>
                        <a:pt x="5297" y="19592"/>
                        <a:pt x="6199" y="15247"/>
                        <a:pt x="6962" y="10884"/>
                      </a:cubicBezTo>
                      <a:cubicBezTo>
                        <a:pt x="7139" y="9906"/>
                        <a:pt x="7467" y="8576"/>
                        <a:pt x="6508" y="7958"/>
                      </a:cubicBezTo>
                      <a:cubicBezTo>
                        <a:pt x="5550" y="7340"/>
                        <a:pt x="4566" y="8336"/>
                        <a:pt x="3677" y="8847"/>
                      </a:cubicBezTo>
                      <a:cubicBezTo>
                        <a:pt x="3166" y="9137"/>
                        <a:pt x="2737" y="9560"/>
                        <a:pt x="2214" y="9812"/>
                      </a:cubicBezTo>
                      <a:cubicBezTo>
                        <a:pt x="1691" y="10064"/>
                        <a:pt x="1199" y="11073"/>
                        <a:pt x="505" y="10108"/>
                      </a:cubicBezTo>
                      <a:cubicBezTo>
                        <a:pt x="26" y="9434"/>
                        <a:pt x="-365" y="8683"/>
                        <a:pt x="568" y="7983"/>
                      </a:cubicBezTo>
                      <a:cubicBezTo>
                        <a:pt x="4497" y="5045"/>
                        <a:pt x="8211" y="1778"/>
                        <a:pt x="12990" y="215"/>
                      </a:cubicBezTo>
                      <a:cubicBezTo>
                        <a:pt x="15342" y="-555"/>
                        <a:pt x="16225" y="845"/>
                        <a:pt x="16585" y="2806"/>
                      </a:cubicBezTo>
                      <a:cubicBezTo>
                        <a:pt x="16969" y="4944"/>
                        <a:pt x="16219" y="6981"/>
                        <a:pt x="15759" y="9024"/>
                      </a:cubicBezTo>
                      <a:cubicBezTo>
                        <a:pt x="14308" y="15399"/>
                        <a:pt x="12732" y="21749"/>
                        <a:pt x="11345" y="28143"/>
                      </a:cubicBezTo>
                      <a:cubicBezTo>
                        <a:pt x="11017" y="29662"/>
                        <a:pt x="10228" y="31844"/>
                        <a:pt x="11717" y="32714"/>
                      </a:cubicBezTo>
                      <a:cubicBezTo>
                        <a:pt x="13558" y="33799"/>
                        <a:pt x="14870" y="31768"/>
                        <a:pt x="15998" y="30526"/>
                      </a:cubicBezTo>
                      <a:cubicBezTo>
                        <a:pt x="22531" y="23287"/>
                        <a:pt x="26295" y="14686"/>
                        <a:pt x="27721" y="5127"/>
                      </a:cubicBezTo>
                      <a:cubicBezTo>
                        <a:pt x="28086" y="2649"/>
                        <a:pt x="28925" y="1974"/>
                        <a:pt x="31233" y="1570"/>
                      </a:cubicBezTo>
                      <a:cubicBezTo>
                        <a:pt x="37085" y="631"/>
                        <a:pt x="36990" y="479"/>
                        <a:pt x="35521" y="6438"/>
                      </a:cubicBezTo>
                      <a:cubicBezTo>
                        <a:pt x="33705" y="13808"/>
                        <a:pt x="31977" y="21198"/>
                        <a:pt x="30337" y="28609"/>
                      </a:cubicBezTo>
                      <a:cubicBezTo>
                        <a:pt x="30028" y="29990"/>
                        <a:pt x="29146" y="31857"/>
                        <a:pt x="30684" y="32796"/>
                      </a:cubicBezTo>
                      <a:cubicBezTo>
                        <a:pt x="32053" y="33635"/>
                        <a:pt x="33162" y="32021"/>
                        <a:pt x="34342" y="31333"/>
                      </a:cubicBezTo>
                      <a:cubicBezTo>
                        <a:pt x="35060" y="30911"/>
                        <a:pt x="35603" y="29126"/>
                        <a:pt x="36788" y="30621"/>
                      </a:cubicBezTo>
                      <a:cubicBezTo>
                        <a:pt x="37703" y="31781"/>
                        <a:pt x="36643" y="32513"/>
                        <a:pt x="35849" y="33194"/>
                      </a:cubicBezTo>
                      <a:cubicBezTo>
                        <a:pt x="32942" y="35716"/>
                        <a:pt x="29965" y="38238"/>
                        <a:pt x="26434" y="39859"/>
                      </a:cubicBezTo>
                      <a:cubicBezTo>
                        <a:pt x="23420" y="41271"/>
                        <a:pt x="21705" y="40142"/>
                        <a:pt x="21749" y="36794"/>
                      </a:cubicBezTo>
                      <a:cubicBezTo>
                        <a:pt x="21793" y="33736"/>
                        <a:pt x="22600" y="30785"/>
                        <a:pt x="23313" y="27834"/>
                      </a:cubicBezTo>
                      <a:cubicBezTo>
                        <a:pt x="23590" y="26812"/>
                        <a:pt x="24032" y="25841"/>
                        <a:pt x="23597" y="24391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02" name="Google Shape;4802;p31"/>
                <p:cNvSpPr/>
                <p:nvPr/>
              </p:nvSpPr>
              <p:spPr>
                <a:xfrm>
                  <a:off x="10079967" y="3914716"/>
                  <a:ext cx="35314" cy="40923"/>
                </a:xfrm>
                <a:custGeom>
                  <a:rect b="b" l="l" r="r" t="t"/>
                  <a:pathLst>
                    <a:path extrusionOk="0" h="40923" w="35314">
                      <a:moveTo>
                        <a:pt x="34645" y="30341"/>
                      </a:moveTo>
                      <a:cubicBezTo>
                        <a:pt x="35168" y="31659"/>
                        <a:pt x="35786" y="32605"/>
                        <a:pt x="34764" y="33544"/>
                      </a:cubicBezTo>
                      <a:cubicBezTo>
                        <a:pt x="31750" y="36325"/>
                        <a:pt x="28686" y="39068"/>
                        <a:pt x="24770" y="40481"/>
                      </a:cubicBezTo>
                      <a:cubicBezTo>
                        <a:pt x="21724" y="41597"/>
                        <a:pt x="20444" y="40626"/>
                        <a:pt x="20274" y="37328"/>
                      </a:cubicBezTo>
                      <a:cubicBezTo>
                        <a:pt x="20116" y="34251"/>
                        <a:pt x="20841" y="31300"/>
                        <a:pt x="21535" y="28323"/>
                      </a:cubicBezTo>
                      <a:cubicBezTo>
                        <a:pt x="21794" y="27157"/>
                        <a:pt x="22412" y="25933"/>
                        <a:pt x="21838" y="24489"/>
                      </a:cubicBezTo>
                      <a:cubicBezTo>
                        <a:pt x="20350" y="24975"/>
                        <a:pt x="20116" y="26381"/>
                        <a:pt x="19461" y="27352"/>
                      </a:cubicBezTo>
                      <a:cubicBezTo>
                        <a:pt x="16440" y="31829"/>
                        <a:pt x="13420" y="36313"/>
                        <a:pt x="8741" y="39283"/>
                      </a:cubicBezTo>
                      <a:cubicBezTo>
                        <a:pt x="3545" y="42593"/>
                        <a:pt x="33" y="40783"/>
                        <a:pt x="1" y="34667"/>
                      </a:cubicBezTo>
                      <a:cubicBezTo>
                        <a:pt x="-43" y="26980"/>
                        <a:pt x="1319" y="19394"/>
                        <a:pt x="4831" y="12597"/>
                      </a:cubicBezTo>
                      <a:cubicBezTo>
                        <a:pt x="7839" y="6777"/>
                        <a:pt x="13212" y="2880"/>
                        <a:pt x="19334" y="540"/>
                      </a:cubicBezTo>
                      <a:cubicBezTo>
                        <a:pt x="22071" y="-506"/>
                        <a:pt x="25142" y="61"/>
                        <a:pt x="27860" y="1442"/>
                      </a:cubicBezTo>
                      <a:cubicBezTo>
                        <a:pt x="29178" y="2117"/>
                        <a:pt x="30350" y="2489"/>
                        <a:pt x="31643" y="1341"/>
                      </a:cubicBezTo>
                      <a:cubicBezTo>
                        <a:pt x="32167" y="881"/>
                        <a:pt x="32816" y="-15"/>
                        <a:pt x="33730" y="578"/>
                      </a:cubicBezTo>
                      <a:cubicBezTo>
                        <a:pt x="34764" y="1247"/>
                        <a:pt x="34222" y="2211"/>
                        <a:pt x="34033" y="3100"/>
                      </a:cubicBezTo>
                      <a:cubicBezTo>
                        <a:pt x="32211" y="11785"/>
                        <a:pt x="30401" y="20475"/>
                        <a:pt x="28604" y="29168"/>
                      </a:cubicBezTo>
                      <a:cubicBezTo>
                        <a:pt x="28276" y="30738"/>
                        <a:pt x="27292" y="32800"/>
                        <a:pt x="28938" y="33689"/>
                      </a:cubicBezTo>
                      <a:cubicBezTo>
                        <a:pt x="30439" y="34497"/>
                        <a:pt x="31750" y="32611"/>
                        <a:pt x="33012" y="31665"/>
                      </a:cubicBezTo>
                      <a:cubicBezTo>
                        <a:pt x="33491" y="31363"/>
                        <a:pt x="33913" y="30965"/>
                        <a:pt x="34645" y="30341"/>
                      </a:cubicBezTo>
                      <a:close/>
                      <a:moveTo>
                        <a:pt x="8274" y="29616"/>
                      </a:moveTo>
                      <a:cubicBezTo>
                        <a:pt x="8451" y="31476"/>
                        <a:pt x="7946" y="33248"/>
                        <a:pt x="9535" y="33847"/>
                      </a:cubicBezTo>
                      <a:cubicBezTo>
                        <a:pt x="10923" y="34364"/>
                        <a:pt x="11805" y="32863"/>
                        <a:pt x="12644" y="31993"/>
                      </a:cubicBezTo>
                      <a:cubicBezTo>
                        <a:pt x="18950" y="25524"/>
                        <a:pt x="22670" y="17704"/>
                        <a:pt x="24480" y="8933"/>
                      </a:cubicBezTo>
                      <a:cubicBezTo>
                        <a:pt x="24688" y="7943"/>
                        <a:pt x="25281" y="6802"/>
                        <a:pt x="23805" y="5869"/>
                      </a:cubicBezTo>
                      <a:cubicBezTo>
                        <a:pt x="19933" y="3416"/>
                        <a:pt x="15721" y="4305"/>
                        <a:pt x="13760" y="8454"/>
                      </a:cubicBezTo>
                      <a:cubicBezTo>
                        <a:pt x="10532" y="15302"/>
                        <a:pt x="9497" y="22736"/>
                        <a:pt x="8274" y="29616"/>
                      </a:cubicBezTo>
                      <a:close/>
                      <a:moveTo>
                        <a:pt x="21642" y="23796"/>
                      </a:moveTo>
                      <a:lnTo>
                        <a:pt x="22021" y="24275"/>
                      </a:lnTo>
                      <a:cubicBezTo>
                        <a:pt x="22153" y="24098"/>
                        <a:pt x="22355" y="23941"/>
                        <a:pt x="22399" y="23745"/>
                      </a:cubicBezTo>
                      <a:cubicBezTo>
                        <a:pt x="22481" y="23430"/>
                        <a:pt x="22399" y="23077"/>
                        <a:pt x="21964" y="23197"/>
                      </a:cubicBezTo>
                      <a:cubicBezTo>
                        <a:pt x="21819" y="23241"/>
                        <a:pt x="21749" y="23556"/>
                        <a:pt x="21630" y="23796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03" name="Google Shape;4803;p31"/>
                <p:cNvSpPr/>
                <p:nvPr/>
              </p:nvSpPr>
              <p:spPr>
                <a:xfrm>
                  <a:off x="9879577" y="3893628"/>
                  <a:ext cx="18842" cy="62067"/>
                </a:xfrm>
                <a:custGeom>
                  <a:rect b="b" l="l" r="r" t="t"/>
                  <a:pathLst>
                    <a:path extrusionOk="0" h="62067" w="18842">
                      <a:moveTo>
                        <a:pt x="17582" y="0"/>
                      </a:moveTo>
                      <a:cubicBezTo>
                        <a:pt x="19310" y="151"/>
                        <a:pt x="18843" y="1261"/>
                        <a:pt x="18584" y="2421"/>
                      </a:cubicBezTo>
                      <a:cubicBezTo>
                        <a:pt x="16478" y="12605"/>
                        <a:pt x="14360" y="22789"/>
                        <a:pt x="12361" y="32992"/>
                      </a:cubicBezTo>
                      <a:cubicBezTo>
                        <a:pt x="11175" y="39070"/>
                        <a:pt x="9592" y="45073"/>
                        <a:pt x="9038" y="51278"/>
                      </a:cubicBezTo>
                      <a:cubicBezTo>
                        <a:pt x="8930" y="52401"/>
                        <a:pt x="8407" y="53800"/>
                        <a:pt x="9536" y="54551"/>
                      </a:cubicBezTo>
                      <a:cubicBezTo>
                        <a:pt x="10740" y="55345"/>
                        <a:pt x="11553" y="53763"/>
                        <a:pt x="12607" y="53498"/>
                      </a:cubicBezTo>
                      <a:cubicBezTo>
                        <a:pt x="13937" y="53157"/>
                        <a:pt x="14902" y="50301"/>
                        <a:pt x="16390" y="52237"/>
                      </a:cubicBezTo>
                      <a:cubicBezTo>
                        <a:pt x="17948" y="54317"/>
                        <a:pt x="15097" y="54759"/>
                        <a:pt x="14063" y="55598"/>
                      </a:cubicBezTo>
                      <a:cubicBezTo>
                        <a:pt x="11598" y="57563"/>
                        <a:pt x="8984" y="59334"/>
                        <a:pt x="6244" y="60894"/>
                      </a:cubicBezTo>
                      <a:cubicBezTo>
                        <a:pt x="2120" y="63259"/>
                        <a:pt x="128" y="62036"/>
                        <a:pt x="8" y="57338"/>
                      </a:cubicBezTo>
                      <a:cubicBezTo>
                        <a:pt x="-125" y="51890"/>
                        <a:pt x="1477" y="46688"/>
                        <a:pt x="2435" y="41416"/>
                      </a:cubicBezTo>
                      <a:cubicBezTo>
                        <a:pt x="4258" y="31421"/>
                        <a:pt x="6591" y="21515"/>
                        <a:pt x="8211" y="11476"/>
                      </a:cubicBezTo>
                      <a:cubicBezTo>
                        <a:pt x="8943" y="6962"/>
                        <a:pt x="8956" y="6810"/>
                        <a:pt x="4428" y="6186"/>
                      </a:cubicBezTo>
                      <a:cubicBezTo>
                        <a:pt x="3690" y="6085"/>
                        <a:pt x="2656" y="6482"/>
                        <a:pt x="2536" y="5209"/>
                      </a:cubicBezTo>
                      <a:cubicBezTo>
                        <a:pt x="2399" y="4412"/>
                        <a:pt x="2934" y="3655"/>
                        <a:pt x="3730" y="3519"/>
                      </a:cubicBezTo>
                      <a:cubicBezTo>
                        <a:pt x="3785" y="3509"/>
                        <a:pt x="3842" y="3503"/>
                        <a:pt x="3898" y="3500"/>
                      </a:cubicBezTo>
                      <a:cubicBezTo>
                        <a:pt x="8572" y="2827"/>
                        <a:pt x="13160" y="1655"/>
                        <a:pt x="17582" y="0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04" name="Google Shape;4804;p31"/>
                <p:cNvSpPr/>
                <p:nvPr/>
              </p:nvSpPr>
              <p:spPr>
                <a:xfrm>
                  <a:off x="9846371" y="3914907"/>
                  <a:ext cx="29356" cy="40821"/>
                </a:xfrm>
                <a:custGeom>
                  <a:rect b="b" l="l" r="r" t="t"/>
                  <a:pathLst>
                    <a:path extrusionOk="0" h="40821" w="29356">
                      <a:moveTo>
                        <a:pt x="8" y="29041"/>
                      </a:moveTo>
                      <a:cubicBezTo>
                        <a:pt x="280" y="23873"/>
                        <a:pt x="1365" y="18781"/>
                        <a:pt x="3224" y="13951"/>
                      </a:cubicBezTo>
                      <a:cubicBezTo>
                        <a:pt x="6200" y="6340"/>
                        <a:pt x="12575" y="2298"/>
                        <a:pt x="20009" y="350"/>
                      </a:cubicBezTo>
                      <a:cubicBezTo>
                        <a:pt x="26864" y="-1447"/>
                        <a:pt x="30956" y="3913"/>
                        <a:pt x="28762" y="11114"/>
                      </a:cubicBezTo>
                      <a:cubicBezTo>
                        <a:pt x="27589" y="14960"/>
                        <a:pt x="24833" y="17419"/>
                        <a:pt x="21346" y="19097"/>
                      </a:cubicBezTo>
                      <a:cubicBezTo>
                        <a:pt x="18080" y="20648"/>
                        <a:pt x="14719" y="22067"/>
                        <a:pt x="11131" y="22672"/>
                      </a:cubicBezTo>
                      <a:cubicBezTo>
                        <a:pt x="9277" y="22981"/>
                        <a:pt x="8483" y="23801"/>
                        <a:pt x="8609" y="25674"/>
                      </a:cubicBezTo>
                      <a:cubicBezTo>
                        <a:pt x="8691" y="26834"/>
                        <a:pt x="8520" y="28013"/>
                        <a:pt x="8571" y="29180"/>
                      </a:cubicBezTo>
                      <a:cubicBezTo>
                        <a:pt x="8773" y="34041"/>
                        <a:pt x="11970" y="36311"/>
                        <a:pt x="16667" y="34937"/>
                      </a:cubicBezTo>
                      <a:cubicBezTo>
                        <a:pt x="19619" y="34073"/>
                        <a:pt x="22185" y="32414"/>
                        <a:pt x="24726" y="30775"/>
                      </a:cubicBezTo>
                      <a:cubicBezTo>
                        <a:pt x="25218" y="30453"/>
                        <a:pt x="25741" y="29602"/>
                        <a:pt x="26410" y="30567"/>
                      </a:cubicBezTo>
                      <a:cubicBezTo>
                        <a:pt x="26921" y="31305"/>
                        <a:pt x="27173" y="32004"/>
                        <a:pt x="26227" y="32654"/>
                      </a:cubicBezTo>
                      <a:cubicBezTo>
                        <a:pt x="22097" y="35492"/>
                        <a:pt x="18231" y="38827"/>
                        <a:pt x="13269" y="40189"/>
                      </a:cubicBezTo>
                      <a:cubicBezTo>
                        <a:pt x="4825" y="42491"/>
                        <a:pt x="-226" y="38449"/>
                        <a:pt x="8" y="29041"/>
                      </a:cubicBezTo>
                      <a:close/>
                      <a:moveTo>
                        <a:pt x="9391" y="20585"/>
                      </a:moveTo>
                      <a:cubicBezTo>
                        <a:pt x="17342" y="18737"/>
                        <a:pt x="21762" y="14657"/>
                        <a:pt x="22109" y="9090"/>
                      </a:cubicBezTo>
                      <a:cubicBezTo>
                        <a:pt x="22229" y="7147"/>
                        <a:pt x="22071" y="5230"/>
                        <a:pt x="19978" y="4367"/>
                      </a:cubicBezTo>
                      <a:cubicBezTo>
                        <a:pt x="18023" y="3559"/>
                        <a:pt x="16333" y="4367"/>
                        <a:pt x="14933" y="5741"/>
                      </a:cubicBezTo>
                      <a:cubicBezTo>
                        <a:pt x="13711" y="7001"/>
                        <a:pt x="12770" y="8505"/>
                        <a:pt x="12171" y="10155"/>
                      </a:cubicBezTo>
                      <a:cubicBezTo>
                        <a:pt x="10809" y="13365"/>
                        <a:pt x="10154" y="16770"/>
                        <a:pt x="9391" y="20560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05" name="Google Shape;4805;p31"/>
                <p:cNvSpPr/>
                <p:nvPr/>
              </p:nvSpPr>
              <p:spPr>
                <a:xfrm>
                  <a:off x="9974948" y="3914899"/>
                  <a:ext cx="29383" cy="40770"/>
                </a:xfrm>
                <a:custGeom>
                  <a:rect b="b" l="l" r="r" t="t"/>
                  <a:pathLst>
                    <a:path extrusionOk="0" h="40770" w="29383">
                      <a:moveTo>
                        <a:pt x="4" y="29257"/>
                      </a:moveTo>
                      <a:cubicBezTo>
                        <a:pt x="528" y="24250"/>
                        <a:pt x="1265" y="18537"/>
                        <a:pt x="3636" y="13259"/>
                      </a:cubicBezTo>
                      <a:cubicBezTo>
                        <a:pt x="6846" y="6115"/>
                        <a:pt x="12937" y="2149"/>
                        <a:pt x="20164" y="326"/>
                      </a:cubicBezTo>
                      <a:cubicBezTo>
                        <a:pt x="26892" y="-1370"/>
                        <a:pt x="30883" y="3757"/>
                        <a:pt x="28853" y="10876"/>
                      </a:cubicBezTo>
                      <a:cubicBezTo>
                        <a:pt x="27895" y="14180"/>
                        <a:pt x="25612" y="16941"/>
                        <a:pt x="22547" y="18506"/>
                      </a:cubicBezTo>
                      <a:cubicBezTo>
                        <a:pt x="19119" y="20515"/>
                        <a:pt x="15375" y="21928"/>
                        <a:pt x="11474" y="22686"/>
                      </a:cubicBezTo>
                      <a:cubicBezTo>
                        <a:pt x="9671" y="22995"/>
                        <a:pt x="8731" y="23720"/>
                        <a:pt x="8788" y="25612"/>
                      </a:cubicBezTo>
                      <a:cubicBezTo>
                        <a:pt x="8826" y="26785"/>
                        <a:pt x="8675" y="27958"/>
                        <a:pt x="8719" y="29124"/>
                      </a:cubicBezTo>
                      <a:cubicBezTo>
                        <a:pt x="8902" y="34081"/>
                        <a:pt x="12010" y="36313"/>
                        <a:pt x="16752" y="34900"/>
                      </a:cubicBezTo>
                      <a:cubicBezTo>
                        <a:pt x="19697" y="34024"/>
                        <a:pt x="22264" y="32378"/>
                        <a:pt x="24798" y="30713"/>
                      </a:cubicBezTo>
                      <a:cubicBezTo>
                        <a:pt x="25290" y="30386"/>
                        <a:pt x="25833" y="29591"/>
                        <a:pt x="26469" y="30594"/>
                      </a:cubicBezTo>
                      <a:cubicBezTo>
                        <a:pt x="26955" y="31363"/>
                        <a:pt x="27163" y="32031"/>
                        <a:pt x="26217" y="32668"/>
                      </a:cubicBezTo>
                      <a:cubicBezTo>
                        <a:pt x="21967" y="35531"/>
                        <a:pt x="18020" y="38974"/>
                        <a:pt x="12906" y="40235"/>
                      </a:cubicBezTo>
                      <a:cubicBezTo>
                        <a:pt x="4708" y="42291"/>
                        <a:pt x="-166" y="38381"/>
                        <a:pt x="4" y="29257"/>
                      </a:cubicBezTo>
                      <a:close/>
                      <a:moveTo>
                        <a:pt x="9255" y="20511"/>
                      </a:moveTo>
                      <a:cubicBezTo>
                        <a:pt x="16065" y="19660"/>
                        <a:pt x="20668" y="16097"/>
                        <a:pt x="21866" y="10705"/>
                      </a:cubicBezTo>
                      <a:cubicBezTo>
                        <a:pt x="22383" y="8448"/>
                        <a:pt x="22825" y="5787"/>
                        <a:pt x="20113" y="4589"/>
                      </a:cubicBezTo>
                      <a:cubicBezTo>
                        <a:pt x="17635" y="3492"/>
                        <a:pt x="15655" y="4892"/>
                        <a:pt x="14085" y="6853"/>
                      </a:cubicBezTo>
                      <a:cubicBezTo>
                        <a:pt x="12938" y="8321"/>
                        <a:pt x="12082" y="9994"/>
                        <a:pt x="11563" y="11784"/>
                      </a:cubicBezTo>
                      <a:cubicBezTo>
                        <a:pt x="10749" y="14546"/>
                        <a:pt x="10087" y="17358"/>
                        <a:pt x="9255" y="20511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06" name="Google Shape;4806;p31"/>
                <p:cNvSpPr/>
                <p:nvPr/>
              </p:nvSpPr>
              <p:spPr>
                <a:xfrm>
                  <a:off x="10200505" y="3914860"/>
                  <a:ext cx="29392" cy="40814"/>
                </a:xfrm>
                <a:custGeom>
                  <a:rect b="b" l="l" r="r" t="t"/>
                  <a:pathLst>
                    <a:path extrusionOk="0" h="40814" w="29392">
                      <a:moveTo>
                        <a:pt x="3" y="29491"/>
                      </a:moveTo>
                      <a:cubicBezTo>
                        <a:pt x="243" y="24037"/>
                        <a:pt x="1397" y="18662"/>
                        <a:pt x="3408" y="13588"/>
                      </a:cubicBezTo>
                      <a:cubicBezTo>
                        <a:pt x="6460" y="6204"/>
                        <a:pt x="12778" y="2282"/>
                        <a:pt x="20062" y="346"/>
                      </a:cubicBezTo>
                      <a:cubicBezTo>
                        <a:pt x="26790" y="-1413"/>
                        <a:pt x="30876" y="3758"/>
                        <a:pt x="28890" y="10763"/>
                      </a:cubicBezTo>
                      <a:cubicBezTo>
                        <a:pt x="27956" y="13947"/>
                        <a:pt x="25793" y="16631"/>
                        <a:pt x="22886" y="18229"/>
                      </a:cubicBezTo>
                      <a:cubicBezTo>
                        <a:pt x="19261" y="20367"/>
                        <a:pt x="15433" y="22120"/>
                        <a:pt x="11221" y="22732"/>
                      </a:cubicBezTo>
                      <a:cubicBezTo>
                        <a:pt x="9399" y="22990"/>
                        <a:pt x="8598" y="23709"/>
                        <a:pt x="8654" y="25632"/>
                      </a:cubicBezTo>
                      <a:cubicBezTo>
                        <a:pt x="8749" y="28735"/>
                        <a:pt x="7721" y="32222"/>
                        <a:pt x="10861" y="34347"/>
                      </a:cubicBezTo>
                      <a:cubicBezTo>
                        <a:pt x="14166" y="36585"/>
                        <a:pt x="17363" y="34851"/>
                        <a:pt x="20402" y="33287"/>
                      </a:cubicBezTo>
                      <a:cubicBezTo>
                        <a:pt x="21953" y="32493"/>
                        <a:pt x="23404" y="31509"/>
                        <a:pt x="24911" y="30626"/>
                      </a:cubicBezTo>
                      <a:cubicBezTo>
                        <a:pt x="25453" y="30305"/>
                        <a:pt x="26020" y="29643"/>
                        <a:pt x="26537" y="30702"/>
                      </a:cubicBezTo>
                      <a:cubicBezTo>
                        <a:pt x="26853" y="31332"/>
                        <a:pt x="27206" y="31963"/>
                        <a:pt x="26418" y="32531"/>
                      </a:cubicBezTo>
                      <a:cubicBezTo>
                        <a:pt x="21241" y="36062"/>
                        <a:pt x="16448" y="40432"/>
                        <a:pt x="9733" y="40791"/>
                      </a:cubicBezTo>
                      <a:cubicBezTo>
                        <a:pt x="3364" y="41157"/>
                        <a:pt x="-117" y="37203"/>
                        <a:pt x="3" y="29491"/>
                      </a:cubicBezTo>
                      <a:close/>
                      <a:moveTo>
                        <a:pt x="9254" y="20764"/>
                      </a:moveTo>
                      <a:cubicBezTo>
                        <a:pt x="15559" y="19698"/>
                        <a:pt x="19797" y="16760"/>
                        <a:pt x="21726" y="11186"/>
                      </a:cubicBezTo>
                      <a:cubicBezTo>
                        <a:pt x="22527" y="8872"/>
                        <a:pt x="22987" y="6065"/>
                        <a:pt x="20238" y="4691"/>
                      </a:cubicBezTo>
                      <a:cubicBezTo>
                        <a:pt x="17678" y="3430"/>
                        <a:pt x="15446" y="4842"/>
                        <a:pt x="13932" y="6986"/>
                      </a:cubicBezTo>
                      <a:cubicBezTo>
                        <a:pt x="12917" y="8396"/>
                        <a:pt x="12123" y="9955"/>
                        <a:pt x="11587" y="11608"/>
                      </a:cubicBezTo>
                      <a:cubicBezTo>
                        <a:pt x="10691" y="14452"/>
                        <a:pt x="10092" y="17391"/>
                        <a:pt x="9254" y="20764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07" name="Google Shape;4807;p31"/>
                <p:cNvSpPr/>
                <p:nvPr/>
              </p:nvSpPr>
              <p:spPr>
                <a:xfrm>
                  <a:off x="10231612" y="3914845"/>
                  <a:ext cx="32309" cy="40880"/>
                </a:xfrm>
                <a:custGeom>
                  <a:rect b="b" l="l" r="r" t="t"/>
                  <a:pathLst>
                    <a:path extrusionOk="0" h="40880" w="32309">
                      <a:moveTo>
                        <a:pt x="10281" y="31518"/>
                      </a:moveTo>
                      <a:cubicBezTo>
                        <a:pt x="14751" y="30377"/>
                        <a:pt x="19153" y="31518"/>
                        <a:pt x="23523" y="32205"/>
                      </a:cubicBezTo>
                      <a:cubicBezTo>
                        <a:pt x="26209" y="32628"/>
                        <a:pt x="27754" y="32306"/>
                        <a:pt x="28271" y="29444"/>
                      </a:cubicBezTo>
                      <a:cubicBezTo>
                        <a:pt x="28454" y="28422"/>
                        <a:pt x="28851" y="27142"/>
                        <a:pt x="30289" y="27735"/>
                      </a:cubicBezTo>
                      <a:cubicBezTo>
                        <a:pt x="31726" y="28327"/>
                        <a:pt x="30459" y="29368"/>
                        <a:pt x="30326" y="30125"/>
                      </a:cubicBezTo>
                      <a:cubicBezTo>
                        <a:pt x="29898" y="32533"/>
                        <a:pt x="29065" y="34885"/>
                        <a:pt x="28763" y="37307"/>
                      </a:cubicBezTo>
                      <a:cubicBezTo>
                        <a:pt x="28353" y="40378"/>
                        <a:pt x="26606" y="41090"/>
                        <a:pt x="23876" y="40832"/>
                      </a:cubicBezTo>
                      <a:cubicBezTo>
                        <a:pt x="19064" y="40384"/>
                        <a:pt x="14537" y="38719"/>
                        <a:pt x="9833" y="37817"/>
                      </a:cubicBezTo>
                      <a:cubicBezTo>
                        <a:pt x="7241" y="37319"/>
                        <a:pt x="4744" y="37275"/>
                        <a:pt x="2361" y="38694"/>
                      </a:cubicBezTo>
                      <a:cubicBezTo>
                        <a:pt x="1881" y="38978"/>
                        <a:pt x="1352" y="39955"/>
                        <a:pt x="633" y="39079"/>
                      </a:cubicBezTo>
                      <a:cubicBezTo>
                        <a:pt x="2" y="38322"/>
                        <a:pt x="-313" y="37433"/>
                        <a:pt x="437" y="36556"/>
                      </a:cubicBezTo>
                      <a:cubicBezTo>
                        <a:pt x="1276" y="35568"/>
                        <a:pt x="2121" y="34589"/>
                        <a:pt x="2960" y="33618"/>
                      </a:cubicBezTo>
                      <a:lnTo>
                        <a:pt x="24311" y="8925"/>
                      </a:lnTo>
                      <a:cubicBezTo>
                        <a:pt x="18636" y="9946"/>
                        <a:pt x="14032" y="8925"/>
                        <a:pt x="9379" y="8458"/>
                      </a:cubicBezTo>
                      <a:cubicBezTo>
                        <a:pt x="7159" y="8231"/>
                        <a:pt x="6226" y="9404"/>
                        <a:pt x="5766" y="11308"/>
                      </a:cubicBezTo>
                      <a:cubicBezTo>
                        <a:pt x="5532" y="12349"/>
                        <a:pt x="5078" y="13118"/>
                        <a:pt x="3874" y="12828"/>
                      </a:cubicBezTo>
                      <a:cubicBezTo>
                        <a:pt x="2159" y="12424"/>
                        <a:pt x="3369" y="11359"/>
                        <a:pt x="3540" y="10665"/>
                      </a:cubicBezTo>
                      <a:cubicBezTo>
                        <a:pt x="4032" y="8622"/>
                        <a:pt x="4650" y="6610"/>
                        <a:pt x="5249" y="4599"/>
                      </a:cubicBezTo>
                      <a:cubicBezTo>
                        <a:pt x="6548" y="254"/>
                        <a:pt x="7771" y="-553"/>
                        <a:pt x="12355" y="305"/>
                      </a:cubicBezTo>
                      <a:cubicBezTo>
                        <a:pt x="15445" y="879"/>
                        <a:pt x="18484" y="1755"/>
                        <a:pt x="21555" y="2480"/>
                      </a:cubicBezTo>
                      <a:cubicBezTo>
                        <a:pt x="24758" y="3237"/>
                        <a:pt x="28012" y="4214"/>
                        <a:pt x="30415" y="752"/>
                      </a:cubicBezTo>
                      <a:cubicBezTo>
                        <a:pt x="30635" y="343"/>
                        <a:pt x="31152" y="192"/>
                        <a:pt x="31562" y="415"/>
                      </a:cubicBezTo>
                      <a:cubicBezTo>
                        <a:pt x="31581" y="426"/>
                        <a:pt x="31600" y="437"/>
                        <a:pt x="31619" y="450"/>
                      </a:cubicBezTo>
                      <a:cubicBezTo>
                        <a:pt x="32168" y="706"/>
                        <a:pt x="32439" y="1331"/>
                        <a:pt x="32250" y="1906"/>
                      </a:cubicBezTo>
                      <a:cubicBezTo>
                        <a:pt x="31745" y="3691"/>
                        <a:pt x="31228" y="5381"/>
                        <a:pt x="29904" y="6882"/>
                      </a:cubicBezTo>
                      <a:cubicBezTo>
                        <a:pt x="22968" y="14770"/>
                        <a:pt x="16107" y="22778"/>
                        <a:pt x="9234" y="30742"/>
                      </a:cubicBezTo>
                      <a:cubicBezTo>
                        <a:pt x="8975" y="31047"/>
                        <a:pt x="8736" y="31365"/>
                        <a:pt x="8515" y="31695"/>
                      </a:cubicBezTo>
                      <a:cubicBezTo>
                        <a:pt x="9139" y="32218"/>
                        <a:pt x="9707" y="31764"/>
                        <a:pt x="10281" y="31518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08" name="Google Shape;4808;p31"/>
                <p:cNvSpPr/>
                <p:nvPr/>
              </p:nvSpPr>
              <p:spPr>
                <a:xfrm>
                  <a:off x="10008191" y="3914944"/>
                  <a:ext cx="29217" cy="40380"/>
                </a:xfrm>
                <a:custGeom>
                  <a:rect b="b" l="l" r="r" t="t"/>
                  <a:pathLst>
                    <a:path extrusionOk="0" h="40380" w="29217">
                      <a:moveTo>
                        <a:pt x="13437" y="16329"/>
                      </a:moveTo>
                      <a:cubicBezTo>
                        <a:pt x="15959" y="13876"/>
                        <a:pt x="16514" y="11367"/>
                        <a:pt x="17630" y="9185"/>
                      </a:cubicBezTo>
                      <a:cubicBezTo>
                        <a:pt x="19232" y="6032"/>
                        <a:pt x="20972" y="2999"/>
                        <a:pt x="24087" y="1082"/>
                      </a:cubicBezTo>
                      <a:cubicBezTo>
                        <a:pt x="25399" y="269"/>
                        <a:pt x="26956" y="-444"/>
                        <a:pt x="28394" y="338"/>
                      </a:cubicBezTo>
                      <a:cubicBezTo>
                        <a:pt x="30128" y="1277"/>
                        <a:pt x="28577" y="2860"/>
                        <a:pt x="28627" y="4121"/>
                      </a:cubicBezTo>
                      <a:cubicBezTo>
                        <a:pt x="28671" y="5143"/>
                        <a:pt x="28261" y="6177"/>
                        <a:pt x="28123" y="7217"/>
                      </a:cubicBezTo>
                      <a:cubicBezTo>
                        <a:pt x="27763" y="9885"/>
                        <a:pt x="28690" y="13391"/>
                        <a:pt x="23501" y="11203"/>
                      </a:cubicBezTo>
                      <a:cubicBezTo>
                        <a:pt x="20789" y="10061"/>
                        <a:pt x="18677" y="12874"/>
                        <a:pt x="17271" y="15276"/>
                      </a:cubicBezTo>
                      <a:cubicBezTo>
                        <a:pt x="13853" y="21122"/>
                        <a:pt x="12459" y="27616"/>
                        <a:pt x="11274" y="34193"/>
                      </a:cubicBezTo>
                      <a:cubicBezTo>
                        <a:pt x="10971" y="35864"/>
                        <a:pt x="11444" y="38279"/>
                        <a:pt x="9931" y="38998"/>
                      </a:cubicBezTo>
                      <a:cubicBezTo>
                        <a:pt x="7793" y="40007"/>
                        <a:pt x="5201" y="40316"/>
                        <a:pt x="2786" y="40379"/>
                      </a:cubicBezTo>
                      <a:cubicBezTo>
                        <a:pt x="1046" y="40430"/>
                        <a:pt x="1910" y="38834"/>
                        <a:pt x="2156" y="37964"/>
                      </a:cubicBezTo>
                      <a:cubicBezTo>
                        <a:pt x="4142" y="30744"/>
                        <a:pt x="5397" y="23385"/>
                        <a:pt x="6570" y="16014"/>
                      </a:cubicBezTo>
                      <a:cubicBezTo>
                        <a:pt x="6759" y="15338"/>
                        <a:pt x="6891" y="14649"/>
                        <a:pt x="6967" y="13952"/>
                      </a:cubicBezTo>
                      <a:cubicBezTo>
                        <a:pt x="6967" y="12167"/>
                        <a:pt x="8272" y="9803"/>
                        <a:pt x="6532" y="8743"/>
                      </a:cubicBezTo>
                      <a:cubicBezTo>
                        <a:pt x="4791" y="7684"/>
                        <a:pt x="3562" y="10005"/>
                        <a:pt x="2118" y="10881"/>
                      </a:cubicBezTo>
                      <a:cubicBezTo>
                        <a:pt x="1620" y="11190"/>
                        <a:pt x="1210" y="12142"/>
                        <a:pt x="447" y="11222"/>
                      </a:cubicBezTo>
                      <a:cubicBezTo>
                        <a:pt x="-95" y="10748"/>
                        <a:pt x="-152" y="9923"/>
                        <a:pt x="321" y="9380"/>
                      </a:cubicBezTo>
                      <a:cubicBezTo>
                        <a:pt x="409" y="9282"/>
                        <a:pt x="504" y="9197"/>
                        <a:pt x="617" y="9128"/>
                      </a:cubicBezTo>
                      <a:cubicBezTo>
                        <a:pt x="4029" y="6095"/>
                        <a:pt x="7415" y="3024"/>
                        <a:pt x="11438" y="823"/>
                      </a:cubicBezTo>
                      <a:cubicBezTo>
                        <a:pt x="14181" y="-684"/>
                        <a:pt x="15644" y="193"/>
                        <a:pt x="15688" y="3384"/>
                      </a:cubicBezTo>
                      <a:cubicBezTo>
                        <a:pt x="15776" y="7501"/>
                        <a:pt x="14414" y="11455"/>
                        <a:pt x="13437" y="16329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09" name="Google Shape;4809;p31"/>
                <p:cNvSpPr/>
                <p:nvPr/>
              </p:nvSpPr>
              <p:spPr>
                <a:xfrm>
                  <a:off x="9744056" y="3914882"/>
                  <a:ext cx="19794" cy="40811"/>
                </a:xfrm>
                <a:custGeom>
                  <a:rect b="b" l="l" r="r" t="t"/>
                  <a:pathLst>
                    <a:path extrusionOk="0" h="40811" w="19794">
                      <a:moveTo>
                        <a:pt x="3108" y="35744"/>
                      </a:moveTo>
                      <a:cubicBezTo>
                        <a:pt x="3651" y="29772"/>
                        <a:pt x="5366" y="24046"/>
                        <a:pt x="6658" y="18233"/>
                      </a:cubicBezTo>
                      <a:cubicBezTo>
                        <a:pt x="7094" y="16297"/>
                        <a:pt x="7484" y="14348"/>
                        <a:pt x="7819" y="12387"/>
                      </a:cubicBezTo>
                      <a:cubicBezTo>
                        <a:pt x="8046" y="11076"/>
                        <a:pt x="9080" y="9379"/>
                        <a:pt x="7655" y="8541"/>
                      </a:cubicBezTo>
                      <a:cubicBezTo>
                        <a:pt x="6356" y="7790"/>
                        <a:pt x="5252" y="9581"/>
                        <a:pt x="3979" y="9978"/>
                      </a:cubicBezTo>
                      <a:cubicBezTo>
                        <a:pt x="2705" y="10376"/>
                        <a:pt x="1898" y="13005"/>
                        <a:pt x="485" y="11240"/>
                      </a:cubicBezTo>
                      <a:cubicBezTo>
                        <a:pt x="-1098" y="9285"/>
                        <a:pt x="1620" y="8856"/>
                        <a:pt x="2541" y="8087"/>
                      </a:cubicBezTo>
                      <a:cubicBezTo>
                        <a:pt x="5378" y="5665"/>
                        <a:pt x="8248" y="3231"/>
                        <a:pt x="11564" y="1440"/>
                      </a:cubicBezTo>
                      <a:cubicBezTo>
                        <a:pt x="13204" y="558"/>
                        <a:pt x="14976" y="-741"/>
                        <a:pt x="16760" y="532"/>
                      </a:cubicBezTo>
                      <a:cubicBezTo>
                        <a:pt x="18545" y="1806"/>
                        <a:pt x="18166" y="3824"/>
                        <a:pt x="17738" y="5716"/>
                      </a:cubicBezTo>
                      <a:cubicBezTo>
                        <a:pt x="15942" y="13703"/>
                        <a:pt x="14158" y="21677"/>
                        <a:pt x="12384" y="29640"/>
                      </a:cubicBezTo>
                      <a:cubicBezTo>
                        <a:pt x="12184" y="30435"/>
                        <a:pt x="12061" y="31248"/>
                        <a:pt x="12018" y="32067"/>
                      </a:cubicBezTo>
                      <a:cubicBezTo>
                        <a:pt x="11980" y="33650"/>
                        <a:pt x="12649" y="34325"/>
                        <a:pt x="14150" y="33328"/>
                      </a:cubicBezTo>
                      <a:cubicBezTo>
                        <a:pt x="15228" y="32635"/>
                        <a:pt x="16249" y="31847"/>
                        <a:pt x="17353" y="31197"/>
                      </a:cubicBezTo>
                      <a:cubicBezTo>
                        <a:pt x="17984" y="30844"/>
                        <a:pt x="18576" y="29741"/>
                        <a:pt x="19383" y="30806"/>
                      </a:cubicBezTo>
                      <a:cubicBezTo>
                        <a:pt x="20014" y="31645"/>
                        <a:pt x="19957" y="32484"/>
                        <a:pt x="18948" y="33171"/>
                      </a:cubicBezTo>
                      <a:cubicBezTo>
                        <a:pt x="15758" y="35334"/>
                        <a:pt x="12737" y="37787"/>
                        <a:pt x="9408" y="39697"/>
                      </a:cubicBezTo>
                      <a:cubicBezTo>
                        <a:pt x="5227" y="42106"/>
                        <a:pt x="2932" y="40530"/>
                        <a:pt x="3108" y="35744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10" name="Google Shape;4810;p31"/>
                <p:cNvSpPr/>
                <p:nvPr/>
              </p:nvSpPr>
              <p:spPr>
                <a:xfrm>
                  <a:off x="10097246" y="3894708"/>
                  <a:ext cx="17854" cy="15071"/>
                </a:xfrm>
                <a:custGeom>
                  <a:rect b="b" l="l" r="r" t="t"/>
                  <a:pathLst>
                    <a:path extrusionOk="0" h="15071" w="17854">
                      <a:moveTo>
                        <a:pt x="0" y="14905"/>
                      </a:moveTo>
                      <a:cubicBezTo>
                        <a:pt x="3910" y="10264"/>
                        <a:pt x="7422" y="5951"/>
                        <a:pt x="11104" y="1789"/>
                      </a:cubicBezTo>
                      <a:cubicBezTo>
                        <a:pt x="12712" y="-34"/>
                        <a:pt x="14749" y="-891"/>
                        <a:pt x="16780" y="1310"/>
                      </a:cubicBezTo>
                      <a:cubicBezTo>
                        <a:pt x="18495" y="3151"/>
                        <a:pt x="18154" y="5610"/>
                        <a:pt x="15777" y="7231"/>
                      </a:cubicBezTo>
                      <a:cubicBezTo>
                        <a:pt x="12132" y="9753"/>
                        <a:pt x="8349" y="12017"/>
                        <a:pt x="4641" y="14419"/>
                      </a:cubicBezTo>
                      <a:cubicBezTo>
                        <a:pt x="3386" y="15251"/>
                        <a:pt x="2018" y="15132"/>
                        <a:pt x="0" y="14905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11" name="Google Shape;4811;p31"/>
                <p:cNvSpPr/>
                <p:nvPr/>
              </p:nvSpPr>
              <p:spPr>
                <a:xfrm>
                  <a:off x="9756253" y="3896120"/>
                  <a:ext cx="9364" cy="11006"/>
                </a:xfrm>
                <a:custGeom>
                  <a:rect b="b" l="l" r="r" t="t"/>
                  <a:pathLst>
                    <a:path extrusionOk="0" h="11006" w="9364">
                      <a:moveTo>
                        <a:pt x="9362" y="4350"/>
                      </a:moveTo>
                      <a:cubicBezTo>
                        <a:pt x="9457" y="8077"/>
                        <a:pt x="7035" y="11122"/>
                        <a:pt x="4172" y="11003"/>
                      </a:cubicBezTo>
                      <a:cubicBezTo>
                        <a:pt x="1310" y="10883"/>
                        <a:pt x="99" y="9048"/>
                        <a:pt x="4" y="6368"/>
                      </a:cubicBezTo>
                      <a:cubicBezTo>
                        <a:pt x="-115" y="2881"/>
                        <a:pt x="2262" y="-146"/>
                        <a:pt x="5112" y="5"/>
                      </a:cubicBezTo>
                      <a:cubicBezTo>
                        <a:pt x="7962" y="157"/>
                        <a:pt x="9040" y="2112"/>
                        <a:pt x="9362" y="4350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</p:grpSp>
          <p:grpSp>
            <p:nvGrpSpPr>
              <p:cNvPr id="4812" name="Google Shape;4812;p31"/>
              <p:cNvGrpSpPr/>
              <p:nvPr/>
            </p:nvGrpSpPr>
            <p:grpSpPr>
              <a:xfrm>
                <a:off x="6900268" y="4329582"/>
                <a:ext cx="778446" cy="565842"/>
                <a:chOff x="10429555" y="4488509"/>
                <a:chExt cx="691777" cy="502843"/>
              </a:xfrm>
            </p:grpSpPr>
            <p:sp>
              <p:nvSpPr>
                <p:cNvPr id="4813" name="Google Shape;4813;p31"/>
                <p:cNvSpPr/>
                <p:nvPr/>
              </p:nvSpPr>
              <p:spPr>
                <a:xfrm>
                  <a:off x="10633634" y="4488509"/>
                  <a:ext cx="286394" cy="286562"/>
                </a:xfrm>
                <a:custGeom>
                  <a:rect b="b" l="l" r="r" t="t"/>
                  <a:pathLst>
                    <a:path extrusionOk="0" h="286562" w="286394">
                      <a:moveTo>
                        <a:pt x="47" y="41"/>
                      </a:moveTo>
                      <a:lnTo>
                        <a:pt x="286394" y="0"/>
                      </a:lnTo>
                      <a:lnTo>
                        <a:pt x="286317" y="286562"/>
                      </a:lnTo>
                      <a:lnTo>
                        <a:pt x="0" y="286562"/>
                      </a:lnTo>
                      <a:lnTo>
                        <a:pt x="47" y="41"/>
                      </a:lnTo>
                      <a:close/>
                    </a:path>
                  </a:pathLst>
                </a:custGeom>
                <a:solidFill>
                  <a:srgbClr val="E0E5E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14" name="Google Shape;4814;p31"/>
                <p:cNvSpPr/>
                <p:nvPr/>
              </p:nvSpPr>
              <p:spPr>
                <a:xfrm>
                  <a:off x="10633634" y="4537681"/>
                  <a:ext cx="286325" cy="237389"/>
                </a:xfrm>
                <a:custGeom>
                  <a:rect b="b" l="l" r="r" t="t"/>
                  <a:pathLst>
                    <a:path extrusionOk="0" h="237389" w="286325">
                      <a:moveTo>
                        <a:pt x="80685" y="0"/>
                      </a:moveTo>
                      <a:lnTo>
                        <a:pt x="286312" y="181039"/>
                      </a:lnTo>
                      <a:cubicBezTo>
                        <a:pt x="286365" y="195330"/>
                        <a:pt x="286241" y="214152"/>
                        <a:pt x="286312" y="237390"/>
                      </a:cubicBezTo>
                      <a:lnTo>
                        <a:pt x="0" y="237390"/>
                      </a:lnTo>
                      <a:lnTo>
                        <a:pt x="59" y="19664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15" name="Google Shape;4815;p31"/>
                <p:cNvSpPr/>
                <p:nvPr/>
              </p:nvSpPr>
              <p:spPr>
                <a:xfrm>
                  <a:off x="10715920" y="4637664"/>
                  <a:ext cx="78688" cy="28961"/>
                </a:xfrm>
                <a:custGeom>
                  <a:rect b="b" l="l" r="r" t="t"/>
                  <a:pathLst>
                    <a:path extrusionOk="0" h="28961" w="78688">
                      <a:moveTo>
                        <a:pt x="49875" y="0"/>
                      </a:moveTo>
                      <a:lnTo>
                        <a:pt x="50549" y="1774"/>
                      </a:lnTo>
                      <a:cubicBezTo>
                        <a:pt x="51748" y="2052"/>
                        <a:pt x="52975" y="2188"/>
                        <a:pt x="54206" y="2182"/>
                      </a:cubicBezTo>
                      <a:lnTo>
                        <a:pt x="54206" y="3134"/>
                      </a:lnTo>
                      <a:lnTo>
                        <a:pt x="56226" y="2862"/>
                      </a:lnTo>
                      <a:lnTo>
                        <a:pt x="57035" y="5310"/>
                      </a:lnTo>
                      <a:lnTo>
                        <a:pt x="58123" y="6126"/>
                      </a:lnTo>
                      <a:cubicBezTo>
                        <a:pt x="58317" y="6090"/>
                        <a:pt x="58625" y="4458"/>
                        <a:pt x="59204" y="5038"/>
                      </a:cubicBezTo>
                      <a:lnTo>
                        <a:pt x="60285" y="8160"/>
                      </a:lnTo>
                      <a:cubicBezTo>
                        <a:pt x="61295" y="7711"/>
                        <a:pt x="65602" y="11974"/>
                        <a:pt x="65419" y="12512"/>
                      </a:cubicBezTo>
                      <a:lnTo>
                        <a:pt x="66500" y="12648"/>
                      </a:lnTo>
                      <a:lnTo>
                        <a:pt x="67581" y="14422"/>
                      </a:lnTo>
                      <a:lnTo>
                        <a:pt x="69743" y="14552"/>
                      </a:lnTo>
                      <a:cubicBezTo>
                        <a:pt x="69873" y="17733"/>
                        <a:pt x="75823" y="21334"/>
                        <a:pt x="78015" y="23794"/>
                      </a:cubicBezTo>
                      <a:lnTo>
                        <a:pt x="78688" y="23930"/>
                      </a:lnTo>
                      <a:lnTo>
                        <a:pt x="78688" y="27738"/>
                      </a:lnTo>
                      <a:cubicBezTo>
                        <a:pt x="72414" y="27046"/>
                        <a:pt x="41007" y="26857"/>
                        <a:pt x="34898" y="28140"/>
                      </a:cubicBezTo>
                      <a:lnTo>
                        <a:pt x="34762" y="27738"/>
                      </a:lnTo>
                      <a:lnTo>
                        <a:pt x="32736" y="28140"/>
                      </a:lnTo>
                      <a:lnTo>
                        <a:pt x="32600" y="27738"/>
                      </a:lnTo>
                      <a:lnTo>
                        <a:pt x="32192" y="28826"/>
                      </a:lnTo>
                      <a:lnTo>
                        <a:pt x="25162" y="28826"/>
                      </a:lnTo>
                      <a:cubicBezTo>
                        <a:pt x="25753" y="27679"/>
                        <a:pt x="23301" y="27951"/>
                        <a:pt x="23945" y="28826"/>
                      </a:cubicBezTo>
                      <a:cubicBezTo>
                        <a:pt x="22468" y="28016"/>
                        <a:pt x="20241" y="28471"/>
                        <a:pt x="18675" y="28826"/>
                      </a:cubicBezTo>
                      <a:lnTo>
                        <a:pt x="18539" y="27738"/>
                      </a:lnTo>
                      <a:lnTo>
                        <a:pt x="16513" y="28554"/>
                      </a:lnTo>
                      <a:lnTo>
                        <a:pt x="16247" y="27738"/>
                      </a:lnTo>
                      <a:lnTo>
                        <a:pt x="15302" y="28826"/>
                      </a:lnTo>
                      <a:lnTo>
                        <a:pt x="10428" y="28826"/>
                      </a:lnTo>
                      <a:lnTo>
                        <a:pt x="9754" y="27738"/>
                      </a:lnTo>
                      <a:cubicBezTo>
                        <a:pt x="9459" y="27738"/>
                        <a:pt x="8041" y="30399"/>
                        <a:pt x="8271" y="27874"/>
                      </a:cubicBezTo>
                      <a:cubicBezTo>
                        <a:pt x="5548" y="28359"/>
                        <a:pt x="2771" y="28241"/>
                        <a:pt x="0" y="28140"/>
                      </a:cubicBezTo>
                      <a:lnTo>
                        <a:pt x="0" y="23504"/>
                      </a:lnTo>
                      <a:lnTo>
                        <a:pt x="951" y="23912"/>
                      </a:lnTo>
                      <a:cubicBezTo>
                        <a:pt x="2066" y="22082"/>
                        <a:pt x="2496" y="19916"/>
                        <a:pt x="2162" y="17798"/>
                      </a:cubicBezTo>
                      <a:lnTo>
                        <a:pt x="3125" y="17798"/>
                      </a:lnTo>
                      <a:cubicBezTo>
                        <a:pt x="4307" y="14729"/>
                        <a:pt x="5713" y="11371"/>
                        <a:pt x="5424" y="8012"/>
                      </a:cubicBezTo>
                      <a:lnTo>
                        <a:pt x="6375" y="8284"/>
                      </a:lnTo>
                      <a:cubicBezTo>
                        <a:pt x="7273" y="7533"/>
                        <a:pt x="8058" y="6215"/>
                        <a:pt x="7592" y="5026"/>
                      </a:cubicBezTo>
                      <a:lnTo>
                        <a:pt x="8537" y="5026"/>
                      </a:lnTo>
                      <a:lnTo>
                        <a:pt x="8673" y="3252"/>
                      </a:lnTo>
                      <a:cubicBezTo>
                        <a:pt x="10114" y="2413"/>
                        <a:pt x="12265" y="1821"/>
                        <a:pt x="13943" y="2164"/>
                      </a:cubicBezTo>
                      <a:lnTo>
                        <a:pt x="14215" y="3252"/>
                      </a:lnTo>
                      <a:lnTo>
                        <a:pt x="14752" y="1756"/>
                      </a:lnTo>
                      <a:cubicBezTo>
                        <a:pt x="16619" y="1892"/>
                        <a:pt x="18197" y="3784"/>
                        <a:pt x="19349" y="3252"/>
                      </a:cubicBezTo>
                      <a:cubicBezTo>
                        <a:pt x="19260" y="1478"/>
                        <a:pt x="25564" y="1685"/>
                        <a:pt x="26781" y="1756"/>
                      </a:cubicBezTo>
                      <a:lnTo>
                        <a:pt x="26917" y="2164"/>
                      </a:lnTo>
                      <a:lnTo>
                        <a:pt x="28400" y="1076"/>
                      </a:lnTo>
                      <a:cubicBezTo>
                        <a:pt x="28937" y="544"/>
                        <a:pt x="30763" y="2064"/>
                        <a:pt x="29345" y="2028"/>
                      </a:cubicBezTo>
                      <a:lnTo>
                        <a:pt x="31779" y="3252"/>
                      </a:lnTo>
                      <a:lnTo>
                        <a:pt x="32322" y="2164"/>
                      </a:lnTo>
                      <a:cubicBezTo>
                        <a:pt x="34999" y="337"/>
                        <a:pt x="37214" y="1863"/>
                        <a:pt x="40340" y="1147"/>
                      </a:cubicBezTo>
                      <a:lnTo>
                        <a:pt x="40529" y="2850"/>
                      </a:lnTo>
                      <a:lnTo>
                        <a:pt x="44487" y="3252"/>
                      </a:lnTo>
                      <a:lnTo>
                        <a:pt x="45025" y="2164"/>
                      </a:lnTo>
                      <a:lnTo>
                        <a:pt x="46242" y="3252"/>
                      </a:lnTo>
                      <a:lnTo>
                        <a:pt x="47866" y="2028"/>
                      </a:lnTo>
                      <a:lnTo>
                        <a:pt x="47459" y="1484"/>
                      </a:lnTo>
                      <a:lnTo>
                        <a:pt x="48404" y="674"/>
                      </a:lnTo>
                      <a:lnTo>
                        <a:pt x="48812" y="1076"/>
                      </a:lnTo>
                      <a:close/>
                    </a:path>
                  </a:pathLst>
                </a:custGeom>
                <a:solidFill>
                  <a:srgbClr val="FFD23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16" name="Google Shape;4816;p31"/>
                <p:cNvSpPr/>
                <p:nvPr/>
              </p:nvSpPr>
              <p:spPr>
                <a:xfrm>
                  <a:off x="10694327" y="4686952"/>
                  <a:ext cx="157009" cy="31555"/>
                </a:xfrm>
                <a:custGeom>
                  <a:rect b="b" l="l" r="r" t="t"/>
                  <a:pathLst>
                    <a:path extrusionOk="0" h="31555" w="157009">
                      <a:moveTo>
                        <a:pt x="138459" y="7223"/>
                      </a:moveTo>
                      <a:cubicBezTo>
                        <a:pt x="138459" y="7223"/>
                        <a:pt x="138146" y="8506"/>
                        <a:pt x="139050" y="8477"/>
                      </a:cubicBezTo>
                      <a:cubicBezTo>
                        <a:pt x="139511" y="8477"/>
                        <a:pt x="139688" y="9239"/>
                        <a:pt x="140308" y="9068"/>
                      </a:cubicBezTo>
                      <a:cubicBezTo>
                        <a:pt x="141236" y="8814"/>
                        <a:pt x="140982" y="9559"/>
                        <a:pt x="140982" y="9559"/>
                      </a:cubicBezTo>
                      <a:cubicBezTo>
                        <a:pt x="140982" y="9559"/>
                        <a:pt x="141880" y="9712"/>
                        <a:pt x="141431" y="10292"/>
                      </a:cubicBezTo>
                      <a:cubicBezTo>
                        <a:pt x="141123" y="10682"/>
                        <a:pt x="142228" y="11173"/>
                        <a:pt x="142228" y="11173"/>
                      </a:cubicBezTo>
                      <a:lnTo>
                        <a:pt x="143847" y="11132"/>
                      </a:lnTo>
                      <a:lnTo>
                        <a:pt x="144060" y="12060"/>
                      </a:lnTo>
                      <a:cubicBezTo>
                        <a:pt x="144669" y="12576"/>
                        <a:pt x="145152" y="13225"/>
                        <a:pt x="145472" y="13958"/>
                      </a:cubicBezTo>
                      <a:cubicBezTo>
                        <a:pt x="145889" y="14775"/>
                        <a:pt x="146497" y="15479"/>
                        <a:pt x="147244" y="16010"/>
                      </a:cubicBezTo>
                      <a:cubicBezTo>
                        <a:pt x="147244" y="16010"/>
                        <a:pt x="147528" y="16276"/>
                        <a:pt x="147953" y="15732"/>
                      </a:cubicBezTo>
                      <a:cubicBezTo>
                        <a:pt x="148378" y="15188"/>
                        <a:pt x="148544" y="15300"/>
                        <a:pt x="148544" y="15300"/>
                      </a:cubicBezTo>
                      <a:cubicBezTo>
                        <a:pt x="149151" y="16038"/>
                        <a:pt x="149878" y="16667"/>
                        <a:pt x="150694" y="17163"/>
                      </a:cubicBezTo>
                      <a:cubicBezTo>
                        <a:pt x="151155" y="17470"/>
                        <a:pt x="150694" y="18428"/>
                        <a:pt x="151959" y="18795"/>
                      </a:cubicBezTo>
                      <a:cubicBezTo>
                        <a:pt x="152605" y="19063"/>
                        <a:pt x="153214" y="19413"/>
                        <a:pt x="153772" y="19835"/>
                      </a:cubicBezTo>
                      <a:lnTo>
                        <a:pt x="152998" y="20687"/>
                      </a:lnTo>
                      <a:cubicBezTo>
                        <a:pt x="153258" y="21077"/>
                        <a:pt x="154511" y="21190"/>
                        <a:pt x="154570" y="21663"/>
                      </a:cubicBezTo>
                      <a:cubicBezTo>
                        <a:pt x="154919" y="24365"/>
                        <a:pt x="156809" y="23218"/>
                        <a:pt x="156809" y="23218"/>
                      </a:cubicBezTo>
                      <a:cubicBezTo>
                        <a:pt x="156809" y="23218"/>
                        <a:pt x="157341" y="23762"/>
                        <a:pt x="156673" y="24814"/>
                      </a:cubicBezTo>
                      <a:cubicBezTo>
                        <a:pt x="156006" y="25867"/>
                        <a:pt x="156537" y="26316"/>
                        <a:pt x="156537" y="26316"/>
                      </a:cubicBezTo>
                      <a:cubicBezTo>
                        <a:pt x="156150" y="27251"/>
                        <a:pt x="155984" y="28263"/>
                        <a:pt x="156053" y="29273"/>
                      </a:cubicBezTo>
                      <a:cubicBezTo>
                        <a:pt x="156205" y="30063"/>
                        <a:pt x="156459" y="30830"/>
                        <a:pt x="156809" y="31555"/>
                      </a:cubicBezTo>
                      <a:cubicBezTo>
                        <a:pt x="156809" y="31555"/>
                        <a:pt x="154493" y="31555"/>
                        <a:pt x="152975" y="30331"/>
                      </a:cubicBezTo>
                      <a:cubicBezTo>
                        <a:pt x="152289" y="29781"/>
                        <a:pt x="151415" y="29704"/>
                        <a:pt x="150812" y="28936"/>
                      </a:cubicBezTo>
                      <a:cubicBezTo>
                        <a:pt x="149885" y="27753"/>
                        <a:pt x="149300" y="28486"/>
                        <a:pt x="149300" y="28486"/>
                      </a:cubicBezTo>
                      <a:lnTo>
                        <a:pt x="148118" y="29486"/>
                      </a:lnTo>
                      <a:cubicBezTo>
                        <a:pt x="147740" y="28924"/>
                        <a:pt x="147268" y="28232"/>
                        <a:pt x="143770" y="29361"/>
                      </a:cubicBezTo>
                      <a:cubicBezTo>
                        <a:pt x="140273" y="30491"/>
                        <a:pt x="141637" y="29799"/>
                        <a:pt x="140042" y="29953"/>
                      </a:cubicBezTo>
                      <a:cubicBezTo>
                        <a:pt x="139027" y="30108"/>
                        <a:pt x="137989" y="29972"/>
                        <a:pt x="137047" y="29562"/>
                      </a:cubicBezTo>
                      <a:cubicBezTo>
                        <a:pt x="136314" y="29284"/>
                        <a:pt x="135615" y="28925"/>
                        <a:pt x="134961" y="28492"/>
                      </a:cubicBezTo>
                      <a:lnTo>
                        <a:pt x="133065" y="29491"/>
                      </a:lnTo>
                      <a:lnTo>
                        <a:pt x="130808" y="30183"/>
                      </a:lnTo>
                      <a:lnTo>
                        <a:pt x="130808" y="30597"/>
                      </a:lnTo>
                      <a:lnTo>
                        <a:pt x="127966" y="29663"/>
                      </a:lnTo>
                      <a:lnTo>
                        <a:pt x="125940" y="30142"/>
                      </a:lnTo>
                      <a:lnTo>
                        <a:pt x="125060" y="29302"/>
                      </a:lnTo>
                      <a:lnTo>
                        <a:pt x="123234" y="29101"/>
                      </a:lnTo>
                      <a:lnTo>
                        <a:pt x="121243" y="29491"/>
                      </a:lnTo>
                      <a:lnTo>
                        <a:pt x="120617" y="28664"/>
                      </a:lnTo>
                      <a:cubicBezTo>
                        <a:pt x="118254" y="29450"/>
                        <a:pt x="119282" y="30106"/>
                        <a:pt x="117161" y="29491"/>
                      </a:cubicBezTo>
                      <a:cubicBezTo>
                        <a:pt x="117161" y="29491"/>
                        <a:pt x="116180" y="28930"/>
                        <a:pt x="115896" y="29491"/>
                      </a:cubicBezTo>
                      <a:lnTo>
                        <a:pt x="115010" y="29302"/>
                      </a:lnTo>
                      <a:lnTo>
                        <a:pt x="114171" y="28545"/>
                      </a:lnTo>
                      <a:lnTo>
                        <a:pt x="113693" y="29663"/>
                      </a:lnTo>
                      <a:cubicBezTo>
                        <a:pt x="113462" y="28740"/>
                        <a:pt x="110473" y="29344"/>
                        <a:pt x="108411" y="30100"/>
                      </a:cubicBezTo>
                      <a:lnTo>
                        <a:pt x="106261" y="29704"/>
                      </a:lnTo>
                      <a:lnTo>
                        <a:pt x="104547" y="29184"/>
                      </a:lnTo>
                      <a:cubicBezTo>
                        <a:pt x="104247" y="28802"/>
                        <a:pt x="103693" y="28736"/>
                        <a:pt x="103311" y="29037"/>
                      </a:cubicBezTo>
                      <a:cubicBezTo>
                        <a:pt x="103299" y="29047"/>
                        <a:pt x="103288" y="29056"/>
                        <a:pt x="103277" y="29066"/>
                      </a:cubicBezTo>
                      <a:cubicBezTo>
                        <a:pt x="102361" y="29769"/>
                        <a:pt x="100855" y="29385"/>
                        <a:pt x="100855" y="29385"/>
                      </a:cubicBezTo>
                      <a:lnTo>
                        <a:pt x="98663" y="30024"/>
                      </a:lnTo>
                      <a:lnTo>
                        <a:pt x="96300" y="28900"/>
                      </a:lnTo>
                      <a:cubicBezTo>
                        <a:pt x="95603" y="29326"/>
                        <a:pt x="97558" y="30402"/>
                        <a:pt x="94321" y="29143"/>
                      </a:cubicBezTo>
                      <a:lnTo>
                        <a:pt x="92548" y="28451"/>
                      </a:lnTo>
                      <a:cubicBezTo>
                        <a:pt x="91308" y="30455"/>
                        <a:pt x="89003" y="29491"/>
                        <a:pt x="89003" y="29491"/>
                      </a:cubicBezTo>
                      <a:cubicBezTo>
                        <a:pt x="89003" y="29491"/>
                        <a:pt x="74511" y="29491"/>
                        <a:pt x="74275" y="29521"/>
                      </a:cubicBezTo>
                      <a:cubicBezTo>
                        <a:pt x="74039" y="29551"/>
                        <a:pt x="74021" y="29521"/>
                        <a:pt x="74015" y="29491"/>
                      </a:cubicBezTo>
                      <a:cubicBezTo>
                        <a:pt x="73938" y="29355"/>
                        <a:pt x="73601" y="29491"/>
                        <a:pt x="73601" y="29491"/>
                      </a:cubicBezTo>
                      <a:cubicBezTo>
                        <a:pt x="73601" y="29255"/>
                        <a:pt x="73725" y="29184"/>
                        <a:pt x="73601" y="29001"/>
                      </a:cubicBezTo>
                      <a:lnTo>
                        <a:pt x="72768" y="29491"/>
                      </a:lnTo>
                      <a:cubicBezTo>
                        <a:pt x="68946" y="30455"/>
                        <a:pt x="68089" y="29953"/>
                        <a:pt x="59948" y="28687"/>
                      </a:cubicBezTo>
                      <a:cubicBezTo>
                        <a:pt x="58837" y="29728"/>
                        <a:pt x="58489" y="30225"/>
                        <a:pt x="57331" y="29480"/>
                      </a:cubicBezTo>
                      <a:cubicBezTo>
                        <a:pt x="56976" y="29249"/>
                        <a:pt x="55688" y="28705"/>
                        <a:pt x="55688" y="28705"/>
                      </a:cubicBezTo>
                      <a:cubicBezTo>
                        <a:pt x="56031" y="29527"/>
                        <a:pt x="55860" y="29054"/>
                        <a:pt x="55316" y="29491"/>
                      </a:cubicBezTo>
                      <a:cubicBezTo>
                        <a:pt x="55145" y="29633"/>
                        <a:pt x="49408" y="28941"/>
                        <a:pt x="51488" y="29202"/>
                      </a:cubicBezTo>
                      <a:cubicBezTo>
                        <a:pt x="51836" y="29249"/>
                        <a:pt x="50779" y="28297"/>
                        <a:pt x="50779" y="28297"/>
                      </a:cubicBezTo>
                      <a:lnTo>
                        <a:pt x="50253" y="29083"/>
                      </a:lnTo>
                      <a:lnTo>
                        <a:pt x="47660" y="29438"/>
                      </a:lnTo>
                      <a:cubicBezTo>
                        <a:pt x="46679" y="29261"/>
                        <a:pt x="45940" y="29616"/>
                        <a:pt x="44676" y="30030"/>
                      </a:cubicBezTo>
                      <a:cubicBezTo>
                        <a:pt x="44586" y="29915"/>
                        <a:pt x="44511" y="29790"/>
                        <a:pt x="44451" y="29657"/>
                      </a:cubicBezTo>
                      <a:cubicBezTo>
                        <a:pt x="44404" y="29545"/>
                        <a:pt x="44156" y="29332"/>
                        <a:pt x="44156" y="29148"/>
                      </a:cubicBezTo>
                      <a:cubicBezTo>
                        <a:pt x="44137" y="29014"/>
                        <a:pt x="44059" y="28895"/>
                        <a:pt x="43943" y="28823"/>
                      </a:cubicBezTo>
                      <a:lnTo>
                        <a:pt x="42443" y="29456"/>
                      </a:lnTo>
                      <a:cubicBezTo>
                        <a:pt x="42443" y="29456"/>
                        <a:pt x="42614" y="28865"/>
                        <a:pt x="42124" y="28941"/>
                      </a:cubicBezTo>
                      <a:cubicBezTo>
                        <a:pt x="41633" y="29018"/>
                        <a:pt x="41710" y="28498"/>
                        <a:pt x="41710" y="28498"/>
                      </a:cubicBezTo>
                      <a:lnTo>
                        <a:pt x="41173" y="29456"/>
                      </a:lnTo>
                      <a:cubicBezTo>
                        <a:pt x="41173" y="29456"/>
                        <a:pt x="36446" y="29787"/>
                        <a:pt x="34674" y="29456"/>
                      </a:cubicBezTo>
                      <a:cubicBezTo>
                        <a:pt x="33739" y="29225"/>
                        <a:pt x="32752" y="29344"/>
                        <a:pt x="31897" y="29787"/>
                      </a:cubicBezTo>
                      <a:lnTo>
                        <a:pt x="31141" y="28604"/>
                      </a:lnTo>
                      <a:lnTo>
                        <a:pt x="29717" y="29899"/>
                      </a:lnTo>
                      <a:lnTo>
                        <a:pt x="27543" y="29450"/>
                      </a:lnTo>
                      <a:lnTo>
                        <a:pt x="26273" y="28693"/>
                      </a:lnTo>
                      <a:cubicBezTo>
                        <a:pt x="25428" y="28693"/>
                        <a:pt x="23602" y="30343"/>
                        <a:pt x="23082" y="29598"/>
                      </a:cubicBezTo>
                      <a:cubicBezTo>
                        <a:pt x="23017" y="29503"/>
                        <a:pt x="20861" y="28480"/>
                        <a:pt x="19538" y="29279"/>
                      </a:cubicBezTo>
                      <a:cubicBezTo>
                        <a:pt x="17452" y="30538"/>
                        <a:pt x="16306" y="28965"/>
                        <a:pt x="15544" y="30030"/>
                      </a:cubicBezTo>
                      <a:cubicBezTo>
                        <a:pt x="14622" y="30390"/>
                        <a:pt x="9854" y="28876"/>
                        <a:pt x="9323" y="28876"/>
                      </a:cubicBezTo>
                      <a:cubicBezTo>
                        <a:pt x="8998" y="28876"/>
                        <a:pt x="8413" y="29710"/>
                        <a:pt x="7940" y="29468"/>
                      </a:cubicBezTo>
                      <a:lnTo>
                        <a:pt x="5743" y="28752"/>
                      </a:lnTo>
                      <a:cubicBezTo>
                        <a:pt x="5010" y="29432"/>
                        <a:pt x="3734" y="28941"/>
                        <a:pt x="3722" y="28924"/>
                      </a:cubicBezTo>
                      <a:cubicBezTo>
                        <a:pt x="3444" y="28504"/>
                        <a:pt x="2735" y="28687"/>
                        <a:pt x="2735" y="28687"/>
                      </a:cubicBezTo>
                      <a:lnTo>
                        <a:pt x="0" y="28652"/>
                      </a:lnTo>
                      <a:cubicBezTo>
                        <a:pt x="594" y="27835"/>
                        <a:pt x="985" y="26889"/>
                        <a:pt x="1140" y="25890"/>
                      </a:cubicBezTo>
                      <a:cubicBezTo>
                        <a:pt x="1223" y="25063"/>
                        <a:pt x="1501" y="23277"/>
                        <a:pt x="1501" y="23277"/>
                      </a:cubicBezTo>
                      <a:cubicBezTo>
                        <a:pt x="1979" y="22544"/>
                        <a:pt x="1790" y="22041"/>
                        <a:pt x="1938" y="21503"/>
                      </a:cubicBezTo>
                      <a:lnTo>
                        <a:pt x="2694" y="20705"/>
                      </a:lnTo>
                      <a:cubicBezTo>
                        <a:pt x="2771" y="20113"/>
                        <a:pt x="2765" y="18594"/>
                        <a:pt x="2765" y="18594"/>
                      </a:cubicBezTo>
                      <a:lnTo>
                        <a:pt x="3474" y="14880"/>
                      </a:lnTo>
                      <a:lnTo>
                        <a:pt x="6239" y="13390"/>
                      </a:lnTo>
                      <a:cubicBezTo>
                        <a:pt x="6177" y="13273"/>
                        <a:pt x="6143" y="13144"/>
                        <a:pt x="6138" y="13012"/>
                      </a:cubicBezTo>
                      <a:cubicBezTo>
                        <a:pt x="6122" y="12770"/>
                        <a:pt x="6066" y="12532"/>
                        <a:pt x="5973" y="12308"/>
                      </a:cubicBezTo>
                      <a:cubicBezTo>
                        <a:pt x="5910" y="12118"/>
                        <a:pt x="5890" y="11916"/>
                        <a:pt x="5914" y="11717"/>
                      </a:cubicBezTo>
                      <a:cubicBezTo>
                        <a:pt x="5930" y="11558"/>
                        <a:pt x="5930" y="11397"/>
                        <a:pt x="5914" y="11238"/>
                      </a:cubicBezTo>
                      <a:lnTo>
                        <a:pt x="6286" y="10865"/>
                      </a:lnTo>
                      <a:cubicBezTo>
                        <a:pt x="8058" y="8293"/>
                        <a:pt x="10008" y="5372"/>
                        <a:pt x="10930" y="2339"/>
                      </a:cubicBezTo>
                      <a:lnTo>
                        <a:pt x="13293" y="1748"/>
                      </a:lnTo>
                      <a:cubicBezTo>
                        <a:pt x="16773" y="2558"/>
                        <a:pt x="16590" y="2788"/>
                        <a:pt x="17109" y="1748"/>
                      </a:cubicBezTo>
                      <a:lnTo>
                        <a:pt x="19916" y="2635"/>
                      </a:lnTo>
                      <a:cubicBezTo>
                        <a:pt x="19526" y="2445"/>
                        <a:pt x="21765" y="1736"/>
                        <a:pt x="21883" y="1671"/>
                      </a:cubicBezTo>
                      <a:cubicBezTo>
                        <a:pt x="22184" y="1505"/>
                        <a:pt x="22633" y="1848"/>
                        <a:pt x="23147" y="2221"/>
                      </a:cubicBezTo>
                      <a:lnTo>
                        <a:pt x="28075" y="2357"/>
                      </a:lnTo>
                      <a:lnTo>
                        <a:pt x="28447" y="1700"/>
                      </a:lnTo>
                      <a:cubicBezTo>
                        <a:pt x="30219" y="1742"/>
                        <a:pt x="31596" y="1109"/>
                        <a:pt x="33545" y="1949"/>
                      </a:cubicBezTo>
                      <a:cubicBezTo>
                        <a:pt x="34178" y="2227"/>
                        <a:pt x="35093" y="2907"/>
                        <a:pt x="36417" y="2540"/>
                      </a:cubicBezTo>
                      <a:cubicBezTo>
                        <a:pt x="37007" y="2386"/>
                        <a:pt x="38609" y="1949"/>
                        <a:pt x="39790" y="2676"/>
                      </a:cubicBezTo>
                      <a:cubicBezTo>
                        <a:pt x="40322" y="2995"/>
                        <a:pt x="41651" y="3409"/>
                        <a:pt x="42153" y="3267"/>
                      </a:cubicBezTo>
                      <a:cubicBezTo>
                        <a:pt x="43331" y="3028"/>
                        <a:pt x="44537" y="2960"/>
                        <a:pt x="45734" y="3066"/>
                      </a:cubicBezTo>
                      <a:cubicBezTo>
                        <a:pt x="46490" y="2960"/>
                        <a:pt x="49107" y="3427"/>
                        <a:pt x="50596" y="2232"/>
                      </a:cubicBezTo>
                      <a:cubicBezTo>
                        <a:pt x="51594" y="2067"/>
                        <a:pt x="51724" y="1641"/>
                        <a:pt x="51901" y="1736"/>
                      </a:cubicBezTo>
                      <a:lnTo>
                        <a:pt x="53621" y="2191"/>
                      </a:lnTo>
                      <a:cubicBezTo>
                        <a:pt x="53621" y="2191"/>
                        <a:pt x="58536" y="2363"/>
                        <a:pt x="60710" y="1706"/>
                      </a:cubicBezTo>
                      <a:cubicBezTo>
                        <a:pt x="62181" y="1269"/>
                        <a:pt x="63499" y="1653"/>
                        <a:pt x="67073" y="1753"/>
                      </a:cubicBezTo>
                      <a:lnTo>
                        <a:pt x="69064" y="2451"/>
                      </a:lnTo>
                      <a:cubicBezTo>
                        <a:pt x="69182" y="2451"/>
                        <a:pt x="71215" y="3078"/>
                        <a:pt x="71811" y="1931"/>
                      </a:cubicBezTo>
                      <a:cubicBezTo>
                        <a:pt x="72768" y="1895"/>
                        <a:pt x="73724" y="2037"/>
                        <a:pt x="74629" y="2351"/>
                      </a:cubicBezTo>
                      <a:cubicBezTo>
                        <a:pt x="75191" y="2321"/>
                        <a:pt x="75462" y="1576"/>
                        <a:pt x="76018" y="1552"/>
                      </a:cubicBezTo>
                      <a:cubicBezTo>
                        <a:pt x="77731" y="1481"/>
                        <a:pt x="79332" y="2179"/>
                        <a:pt x="80313" y="2315"/>
                      </a:cubicBezTo>
                      <a:lnTo>
                        <a:pt x="81689" y="1552"/>
                      </a:lnTo>
                      <a:lnTo>
                        <a:pt x="83692" y="2315"/>
                      </a:lnTo>
                      <a:lnTo>
                        <a:pt x="87450" y="1351"/>
                      </a:lnTo>
                      <a:lnTo>
                        <a:pt x="88897" y="2179"/>
                      </a:lnTo>
                      <a:cubicBezTo>
                        <a:pt x="90669" y="2741"/>
                        <a:pt x="92820" y="2593"/>
                        <a:pt x="94214" y="1405"/>
                      </a:cubicBezTo>
                      <a:cubicBezTo>
                        <a:pt x="93990" y="2759"/>
                        <a:pt x="95987" y="589"/>
                        <a:pt x="95987" y="1677"/>
                      </a:cubicBezTo>
                      <a:cubicBezTo>
                        <a:pt x="95987" y="2765"/>
                        <a:pt x="97759" y="2451"/>
                        <a:pt x="97889" y="1937"/>
                      </a:cubicBezTo>
                      <a:lnTo>
                        <a:pt x="103797" y="1215"/>
                      </a:lnTo>
                      <a:lnTo>
                        <a:pt x="104175" y="1807"/>
                      </a:lnTo>
                      <a:lnTo>
                        <a:pt x="105067" y="1215"/>
                      </a:lnTo>
                      <a:lnTo>
                        <a:pt x="109144" y="1215"/>
                      </a:lnTo>
                      <a:lnTo>
                        <a:pt x="111920" y="955"/>
                      </a:lnTo>
                      <a:lnTo>
                        <a:pt x="113356" y="441"/>
                      </a:lnTo>
                      <a:lnTo>
                        <a:pt x="114774" y="801"/>
                      </a:lnTo>
                      <a:lnTo>
                        <a:pt x="118171" y="583"/>
                      </a:lnTo>
                      <a:cubicBezTo>
                        <a:pt x="118602" y="1020"/>
                        <a:pt x="127766" y="-281"/>
                        <a:pt x="128215" y="56"/>
                      </a:cubicBezTo>
                      <a:cubicBezTo>
                        <a:pt x="128900" y="600"/>
                        <a:pt x="126519" y="2232"/>
                        <a:pt x="128994" y="1718"/>
                      </a:cubicBezTo>
                      <a:cubicBezTo>
                        <a:pt x="130406" y="1422"/>
                        <a:pt x="129697" y="2771"/>
                        <a:pt x="130938" y="2221"/>
                      </a:cubicBezTo>
                      <a:cubicBezTo>
                        <a:pt x="131287" y="2061"/>
                        <a:pt x="131452" y="2481"/>
                        <a:pt x="131919" y="3066"/>
                      </a:cubicBezTo>
                      <a:lnTo>
                        <a:pt x="133035" y="3817"/>
                      </a:lnTo>
                      <a:lnTo>
                        <a:pt x="134282" y="4846"/>
                      </a:lnTo>
                      <a:cubicBezTo>
                        <a:pt x="134282" y="4846"/>
                        <a:pt x="135310" y="5165"/>
                        <a:pt x="136828" y="5768"/>
                      </a:cubicBezTo>
                      <a:cubicBezTo>
                        <a:pt x="137348" y="5969"/>
                        <a:pt x="138512" y="6117"/>
                        <a:pt x="138010" y="6537"/>
                      </a:cubicBezTo>
                      <a:cubicBezTo>
                        <a:pt x="137508" y="6957"/>
                        <a:pt x="138459" y="7223"/>
                        <a:pt x="138459" y="7223"/>
                      </a:cubicBezTo>
                      <a:close/>
                    </a:path>
                  </a:pathLst>
                </a:custGeom>
                <a:solidFill>
                  <a:srgbClr val="EE72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17" name="Google Shape;4817;p31"/>
                <p:cNvSpPr/>
                <p:nvPr/>
              </p:nvSpPr>
              <p:spPr>
                <a:xfrm>
                  <a:off x="10668361" y="4745630"/>
                  <a:ext cx="251419" cy="29570"/>
                </a:xfrm>
                <a:custGeom>
                  <a:rect b="b" l="l" r="r" t="t"/>
                  <a:pathLst>
                    <a:path extrusionOk="0" h="29570" w="251419">
                      <a:moveTo>
                        <a:pt x="118" y="24994"/>
                      </a:moveTo>
                      <a:lnTo>
                        <a:pt x="2481" y="23404"/>
                      </a:lnTo>
                      <a:cubicBezTo>
                        <a:pt x="2747" y="22623"/>
                        <a:pt x="2304" y="22753"/>
                        <a:pt x="2440" y="22126"/>
                      </a:cubicBezTo>
                      <a:cubicBezTo>
                        <a:pt x="3090" y="20885"/>
                        <a:pt x="4774" y="18851"/>
                        <a:pt x="5264" y="17083"/>
                      </a:cubicBezTo>
                      <a:cubicBezTo>
                        <a:pt x="6097" y="14020"/>
                        <a:pt x="6233" y="11288"/>
                        <a:pt x="8956" y="9668"/>
                      </a:cubicBezTo>
                      <a:lnTo>
                        <a:pt x="8956" y="4825"/>
                      </a:lnTo>
                      <a:cubicBezTo>
                        <a:pt x="8946" y="3401"/>
                        <a:pt x="10092" y="2239"/>
                        <a:pt x="11515" y="2229"/>
                      </a:cubicBezTo>
                      <a:cubicBezTo>
                        <a:pt x="11521" y="2229"/>
                        <a:pt x="11526" y="2229"/>
                        <a:pt x="11532" y="2229"/>
                      </a:cubicBezTo>
                      <a:lnTo>
                        <a:pt x="20394" y="2229"/>
                      </a:lnTo>
                      <a:cubicBezTo>
                        <a:pt x="20944" y="2229"/>
                        <a:pt x="21127" y="2968"/>
                        <a:pt x="21682" y="2968"/>
                      </a:cubicBezTo>
                      <a:cubicBezTo>
                        <a:pt x="25599" y="2968"/>
                        <a:pt x="27726" y="1112"/>
                        <a:pt x="31643" y="1112"/>
                      </a:cubicBezTo>
                      <a:cubicBezTo>
                        <a:pt x="32198" y="1112"/>
                        <a:pt x="32429" y="1809"/>
                        <a:pt x="32937" y="1857"/>
                      </a:cubicBezTo>
                      <a:cubicBezTo>
                        <a:pt x="40221" y="2507"/>
                        <a:pt x="44469" y="1620"/>
                        <a:pt x="51754" y="2229"/>
                      </a:cubicBezTo>
                      <a:cubicBezTo>
                        <a:pt x="52215" y="2229"/>
                        <a:pt x="52345" y="2968"/>
                        <a:pt x="52864" y="2968"/>
                      </a:cubicBezTo>
                      <a:cubicBezTo>
                        <a:pt x="55121" y="2968"/>
                        <a:pt x="56137" y="1112"/>
                        <a:pt x="58394" y="1112"/>
                      </a:cubicBezTo>
                      <a:cubicBezTo>
                        <a:pt x="59363" y="1112"/>
                        <a:pt x="59824" y="1857"/>
                        <a:pt x="60793" y="1857"/>
                      </a:cubicBezTo>
                      <a:cubicBezTo>
                        <a:pt x="62181" y="1857"/>
                        <a:pt x="62914" y="1112"/>
                        <a:pt x="64296" y="1112"/>
                      </a:cubicBezTo>
                      <a:cubicBezTo>
                        <a:pt x="65821" y="1112"/>
                        <a:pt x="66659" y="1857"/>
                        <a:pt x="68172" y="1857"/>
                      </a:cubicBezTo>
                      <a:cubicBezTo>
                        <a:pt x="69354" y="1857"/>
                        <a:pt x="69944" y="1484"/>
                        <a:pt x="71126" y="1484"/>
                      </a:cubicBezTo>
                      <a:cubicBezTo>
                        <a:pt x="71587" y="1484"/>
                        <a:pt x="71587" y="745"/>
                        <a:pt x="72048" y="745"/>
                      </a:cubicBezTo>
                      <a:cubicBezTo>
                        <a:pt x="72786" y="745"/>
                        <a:pt x="72786" y="1857"/>
                        <a:pt x="73519" y="1857"/>
                      </a:cubicBezTo>
                      <a:cubicBezTo>
                        <a:pt x="74860" y="1857"/>
                        <a:pt x="75646" y="1023"/>
                        <a:pt x="76473" y="0"/>
                      </a:cubicBezTo>
                      <a:cubicBezTo>
                        <a:pt x="77654" y="881"/>
                        <a:pt x="78322" y="1857"/>
                        <a:pt x="79793" y="1857"/>
                      </a:cubicBezTo>
                      <a:cubicBezTo>
                        <a:pt x="81778" y="1857"/>
                        <a:pt x="83716" y="1762"/>
                        <a:pt x="84596" y="0"/>
                      </a:cubicBezTo>
                      <a:cubicBezTo>
                        <a:pt x="85029" y="300"/>
                        <a:pt x="85404" y="676"/>
                        <a:pt x="85701" y="1112"/>
                      </a:cubicBezTo>
                      <a:lnTo>
                        <a:pt x="89387" y="1112"/>
                      </a:lnTo>
                      <a:cubicBezTo>
                        <a:pt x="90173" y="1112"/>
                        <a:pt x="90268" y="0"/>
                        <a:pt x="91048" y="0"/>
                      </a:cubicBezTo>
                      <a:cubicBezTo>
                        <a:pt x="91556" y="0"/>
                        <a:pt x="91638" y="745"/>
                        <a:pt x="92158" y="745"/>
                      </a:cubicBezTo>
                      <a:cubicBezTo>
                        <a:pt x="92678" y="745"/>
                        <a:pt x="92944" y="189"/>
                        <a:pt x="93446" y="0"/>
                      </a:cubicBezTo>
                      <a:lnTo>
                        <a:pt x="93446" y="1112"/>
                      </a:lnTo>
                      <a:lnTo>
                        <a:pt x="106361" y="1112"/>
                      </a:lnTo>
                      <a:cubicBezTo>
                        <a:pt x="107147" y="1112"/>
                        <a:pt x="107424" y="1857"/>
                        <a:pt x="108204" y="1857"/>
                      </a:cubicBezTo>
                      <a:cubicBezTo>
                        <a:pt x="108854" y="1857"/>
                        <a:pt x="109037" y="1112"/>
                        <a:pt x="109681" y="1112"/>
                      </a:cubicBezTo>
                      <a:cubicBezTo>
                        <a:pt x="110189" y="1112"/>
                        <a:pt x="110272" y="1857"/>
                        <a:pt x="110786" y="1857"/>
                      </a:cubicBezTo>
                      <a:cubicBezTo>
                        <a:pt x="111436" y="1857"/>
                        <a:pt x="111619" y="1112"/>
                        <a:pt x="112263" y="1112"/>
                      </a:cubicBezTo>
                      <a:lnTo>
                        <a:pt x="121125" y="1112"/>
                      </a:lnTo>
                      <a:cubicBezTo>
                        <a:pt x="122236" y="1112"/>
                        <a:pt x="122785" y="1857"/>
                        <a:pt x="123896" y="1857"/>
                      </a:cubicBezTo>
                      <a:cubicBezTo>
                        <a:pt x="124859" y="1857"/>
                        <a:pt x="125326" y="1112"/>
                        <a:pt x="126259" y="1112"/>
                      </a:cubicBezTo>
                      <a:cubicBezTo>
                        <a:pt x="126956" y="1112"/>
                        <a:pt x="127228" y="1857"/>
                        <a:pt x="127925" y="1857"/>
                      </a:cubicBezTo>
                      <a:cubicBezTo>
                        <a:pt x="128622" y="1857"/>
                        <a:pt x="128758" y="1112"/>
                        <a:pt x="129402" y="1112"/>
                      </a:cubicBezTo>
                      <a:cubicBezTo>
                        <a:pt x="130460" y="1112"/>
                        <a:pt x="130920" y="2229"/>
                        <a:pt x="131978" y="2229"/>
                      </a:cubicBezTo>
                      <a:cubicBezTo>
                        <a:pt x="133549" y="2229"/>
                        <a:pt x="134105" y="745"/>
                        <a:pt x="135676" y="745"/>
                      </a:cubicBezTo>
                      <a:cubicBezTo>
                        <a:pt x="137147" y="745"/>
                        <a:pt x="137886" y="1857"/>
                        <a:pt x="139363" y="1857"/>
                      </a:cubicBezTo>
                      <a:cubicBezTo>
                        <a:pt x="140143" y="1857"/>
                        <a:pt x="140426" y="1112"/>
                        <a:pt x="141206" y="1112"/>
                      </a:cubicBezTo>
                      <a:cubicBezTo>
                        <a:pt x="141714" y="1112"/>
                        <a:pt x="141797" y="1857"/>
                        <a:pt x="142317" y="1857"/>
                      </a:cubicBezTo>
                      <a:cubicBezTo>
                        <a:pt x="143286" y="1857"/>
                        <a:pt x="143747" y="1112"/>
                        <a:pt x="144715" y="1112"/>
                      </a:cubicBezTo>
                      <a:cubicBezTo>
                        <a:pt x="146488" y="1112"/>
                        <a:pt x="147386" y="1857"/>
                        <a:pt x="149141" y="1857"/>
                      </a:cubicBezTo>
                      <a:cubicBezTo>
                        <a:pt x="150387" y="1857"/>
                        <a:pt x="150984" y="1265"/>
                        <a:pt x="152095" y="745"/>
                      </a:cubicBezTo>
                      <a:cubicBezTo>
                        <a:pt x="158877" y="881"/>
                        <a:pt x="162729" y="278"/>
                        <a:pt x="169440" y="1112"/>
                      </a:cubicBezTo>
                      <a:cubicBezTo>
                        <a:pt x="170031" y="1159"/>
                        <a:pt x="170267" y="1857"/>
                        <a:pt x="170911" y="1857"/>
                      </a:cubicBezTo>
                      <a:cubicBezTo>
                        <a:pt x="171555" y="1857"/>
                        <a:pt x="171886" y="1112"/>
                        <a:pt x="172571" y="1112"/>
                      </a:cubicBezTo>
                      <a:cubicBezTo>
                        <a:pt x="173257" y="1112"/>
                        <a:pt x="173405" y="1857"/>
                        <a:pt x="174054" y="1857"/>
                      </a:cubicBezTo>
                      <a:cubicBezTo>
                        <a:pt x="174604" y="1857"/>
                        <a:pt x="174645" y="1112"/>
                        <a:pt x="174970" y="745"/>
                      </a:cubicBezTo>
                      <a:cubicBezTo>
                        <a:pt x="175803" y="1159"/>
                        <a:pt x="176217" y="1857"/>
                        <a:pt x="177186" y="1857"/>
                      </a:cubicBezTo>
                      <a:cubicBezTo>
                        <a:pt x="177646" y="1857"/>
                        <a:pt x="177646" y="1112"/>
                        <a:pt x="178113" y="1112"/>
                      </a:cubicBezTo>
                      <a:cubicBezTo>
                        <a:pt x="179218" y="1112"/>
                        <a:pt x="179773" y="1857"/>
                        <a:pt x="180878" y="1857"/>
                      </a:cubicBezTo>
                      <a:cubicBezTo>
                        <a:pt x="182119" y="1857"/>
                        <a:pt x="182769" y="1112"/>
                        <a:pt x="184015" y="1112"/>
                      </a:cubicBezTo>
                      <a:cubicBezTo>
                        <a:pt x="184565" y="1112"/>
                        <a:pt x="184748" y="1857"/>
                        <a:pt x="185303" y="1857"/>
                      </a:cubicBezTo>
                      <a:cubicBezTo>
                        <a:pt x="185858" y="1857"/>
                        <a:pt x="185894" y="1112"/>
                        <a:pt x="186414" y="1112"/>
                      </a:cubicBezTo>
                      <a:cubicBezTo>
                        <a:pt x="187064" y="1112"/>
                        <a:pt x="187241" y="1857"/>
                        <a:pt x="187891" y="1857"/>
                      </a:cubicBezTo>
                      <a:lnTo>
                        <a:pt x="190845" y="1857"/>
                      </a:lnTo>
                      <a:cubicBezTo>
                        <a:pt x="191678" y="1857"/>
                        <a:pt x="192026" y="1112"/>
                        <a:pt x="192877" y="1112"/>
                      </a:cubicBezTo>
                      <a:cubicBezTo>
                        <a:pt x="193332" y="1112"/>
                        <a:pt x="193332" y="1857"/>
                        <a:pt x="193793" y="1857"/>
                      </a:cubicBezTo>
                      <a:cubicBezTo>
                        <a:pt x="194862" y="1857"/>
                        <a:pt x="195317" y="1112"/>
                        <a:pt x="196381" y="1112"/>
                      </a:cubicBezTo>
                      <a:cubicBezTo>
                        <a:pt x="196889" y="1112"/>
                        <a:pt x="196971" y="1857"/>
                        <a:pt x="197485" y="1857"/>
                      </a:cubicBezTo>
                      <a:cubicBezTo>
                        <a:pt x="198135" y="1857"/>
                        <a:pt x="198318" y="1112"/>
                        <a:pt x="198962" y="1112"/>
                      </a:cubicBezTo>
                      <a:lnTo>
                        <a:pt x="222210" y="1112"/>
                      </a:lnTo>
                      <a:cubicBezTo>
                        <a:pt x="224325" y="3944"/>
                        <a:pt x="226452" y="7025"/>
                        <a:pt x="229956" y="6309"/>
                      </a:cubicBezTo>
                      <a:cubicBezTo>
                        <a:pt x="230097" y="8119"/>
                        <a:pt x="232130" y="8349"/>
                        <a:pt x="233276" y="9650"/>
                      </a:cubicBezTo>
                      <a:cubicBezTo>
                        <a:pt x="234617" y="11128"/>
                        <a:pt x="235308" y="12896"/>
                        <a:pt x="237335" y="12985"/>
                      </a:cubicBezTo>
                      <a:cubicBezTo>
                        <a:pt x="237429" y="15533"/>
                        <a:pt x="238670" y="16533"/>
                        <a:pt x="240472" y="18307"/>
                      </a:cubicBezTo>
                      <a:cubicBezTo>
                        <a:pt x="242593" y="20441"/>
                        <a:pt x="241960" y="21127"/>
                        <a:pt x="245115" y="24013"/>
                      </a:cubicBezTo>
                      <a:cubicBezTo>
                        <a:pt x="245115" y="24013"/>
                        <a:pt x="248607" y="27442"/>
                        <a:pt x="248335" y="27377"/>
                      </a:cubicBezTo>
                      <a:lnTo>
                        <a:pt x="251419" y="29524"/>
                      </a:lnTo>
                      <a:lnTo>
                        <a:pt x="0" y="29571"/>
                      </a:lnTo>
                      <a:close/>
                    </a:path>
                  </a:pathLst>
                </a:custGeom>
                <a:solidFill>
                  <a:srgbClr val="E0E5E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18" name="Google Shape;4818;p31"/>
                <p:cNvSpPr/>
                <p:nvPr/>
              </p:nvSpPr>
              <p:spPr>
                <a:xfrm>
                  <a:off x="10633705" y="4532324"/>
                  <a:ext cx="286258" cy="218261"/>
                </a:xfrm>
                <a:custGeom>
                  <a:rect b="b" l="l" r="r" t="t"/>
                  <a:pathLst>
                    <a:path extrusionOk="0" h="218261" w="286258">
                      <a:moveTo>
                        <a:pt x="283080" y="182215"/>
                      </a:moveTo>
                      <a:lnTo>
                        <a:pt x="59133" y="43756"/>
                      </a:lnTo>
                      <a:moveTo>
                        <a:pt x="66157" y="30156"/>
                      </a:moveTo>
                      <a:lnTo>
                        <a:pt x="65767" y="30399"/>
                      </a:lnTo>
                      <a:close/>
                      <a:moveTo>
                        <a:pt x="266484" y="178514"/>
                      </a:moveTo>
                      <a:cubicBezTo>
                        <a:pt x="266121" y="178897"/>
                        <a:pt x="265538" y="178971"/>
                        <a:pt x="265090" y="178691"/>
                      </a:cubicBezTo>
                      <a:lnTo>
                        <a:pt x="265090" y="177509"/>
                      </a:lnTo>
                      <a:lnTo>
                        <a:pt x="264499" y="177024"/>
                      </a:lnTo>
                      <a:cubicBezTo>
                        <a:pt x="263965" y="177190"/>
                        <a:pt x="263421" y="177321"/>
                        <a:pt x="262869" y="177414"/>
                      </a:cubicBezTo>
                      <a:lnTo>
                        <a:pt x="262869" y="175640"/>
                      </a:lnTo>
                      <a:lnTo>
                        <a:pt x="262514" y="175333"/>
                      </a:lnTo>
                      <a:cubicBezTo>
                        <a:pt x="262237" y="175764"/>
                        <a:pt x="261663" y="175888"/>
                        <a:pt x="261232" y="175611"/>
                      </a:cubicBezTo>
                      <a:cubicBezTo>
                        <a:pt x="261220" y="175603"/>
                        <a:pt x="261209" y="175595"/>
                        <a:pt x="261197" y="175587"/>
                      </a:cubicBezTo>
                      <a:lnTo>
                        <a:pt x="261197" y="174221"/>
                      </a:lnTo>
                      <a:cubicBezTo>
                        <a:pt x="260523" y="173671"/>
                        <a:pt x="259808" y="173109"/>
                        <a:pt x="259005" y="172548"/>
                      </a:cubicBezTo>
                      <a:lnTo>
                        <a:pt x="258733" y="172548"/>
                      </a:lnTo>
                      <a:cubicBezTo>
                        <a:pt x="258024" y="172033"/>
                        <a:pt x="257552" y="170348"/>
                        <a:pt x="256801" y="170774"/>
                      </a:cubicBezTo>
                      <a:lnTo>
                        <a:pt x="256441" y="168864"/>
                      </a:lnTo>
                      <a:cubicBezTo>
                        <a:pt x="255810" y="168648"/>
                        <a:pt x="255159" y="168498"/>
                        <a:pt x="254497" y="168414"/>
                      </a:cubicBezTo>
                      <a:cubicBezTo>
                        <a:pt x="254250" y="168449"/>
                        <a:pt x="254051" y="168636"/>
                        <a:pt x="254001" y="168882"/>
                      </a:cubicBezTo>
                      <a:lnTo>
                        <a:pt x="253570" y="168261"/>
                      </a:lnTo>
                      <a:lnTo>
                        <a:pt x="253156" y="168190"/>
                      </a:lnTo>
                      <a:lnTo>
                        <a:pt x="252849" y="167598"/>
                      </a:lnTo>
                      <a:lnTo>
                        <a:pt x="252039" y="167598"/>
                      </a:lnTo>
                      <a:cubicBezTo>
                        <a:pt x="249304" y="163063"/>
                        <a:pt x="249204" y="166031"/>
                        <a:pt x="248111" y="164299"/>
                      </a:cubicBezTo>
                      <a:lnTo>
                        <a:pt x="248258" y="162797"/>
                      </a:lnTo>
                      <a:cubicBezTo>
                        <a:pt x="247975" y="162531"/>
                        <a:pt x="247620" y="162501"/>
                        <a:pt x="247591" y="162933"/>
                      </a:cubicBezTo>
                      <a:cubicBezTo>
                        <a:pt x="246570" y="162155"/>
                        <a:pt x="245795" y="161101"/>
                        <a:pt x="245358" y="159894"/>
                      </a:cubicBezTo>
                      <a:cubicBezTo>
                        <a:pt x="244418" y="160148"/>
                        <a:pt x="241275" y="157126"/>
                        <a:pt x="239385" y="155252"/>
                      </a:cubicBezTo>
                      <a:cubicBezTo>
                        <a:pt x="239148" y="155157"/>
                        <a:pt x="238965" y="155175"/>
                        <a:pt x="238900" y="155388"/>
                      </a:cubicBezTo>
                      <a:lnTo>
                        <a:pt x="238900" y="154797"/>
                      </a:lnTo>
                      <a:lnTo>
                        <a:pt x="238522" y="154424"/>
                      </a:lnTo>
                      <a:cubicBezTo>
                        <a:pt x="238238" y="154767"/>
                        <a:pt x="237860" y="154962"/>
                        <a:pt x="237559" y="154608"/>
                      </a:cubicBezTo>
                      <a:lnTo>
                        <a:pt x="236649" y="153318"/>
                      </a:lnTo>
                      <a:cubicBezTo>
                        <a:pt x="236815" y="153425"/>
                        <a:pt x="237151" y="153318"/>
                        <a:pt x="237092" y="153064"/>
                      </a:cubicBezTo>
                      <a:lnTo>
                        <a:pt x="235172" y="152804"/>
                      </a:lnTo>
                      <a:cubicBezTo>
                        <a:pt x="235846" y="151734"/>
                        <a:pt x="230688" y="149079"/>
                        <a:pt x="233051" y="149156"/>
                      </a:cubicBezTo>
                      <a:lnTo>
                        <a:pt x="231521" y="148943"/>
                      </a:lnTo>
                      <a:lnTo>
                        <a:pt x="231557" y="148216"/>
                      </a:lnTo>
                      <a:cubicBezTo>
                        <a:pt x="231155" y="148216"/>
                        <a:pt x="229932" y="148547"/>
                        <a:pt x="228945" y="147825"/>
                      </a:cubicBezTo>
                      <a:cubicBezTo>
                        <a:pt x="228715" y="147660"/>
                        <a:pt x="229152" y="147169"/>
                        <a:pt x="229140" y="147033"/>
                      </a:cubicBezTo>
                      <a:lnTo>
                        <a:pt x="228880" y="145703"/>
                      </a:lnTo>
                      <a:lnTo>
                        <a:pt x="227882" y="146968"/>
                      </a:lnTo>
                      <a:cubicBezTo>
                        <a:pt x="227387" y="145491"/>
                        <a:pt x="226494" y="144182"/>
                        <a:pt x="225300" y="143184"/>
                      </a:cubicBezTo>
                      <a:lnTo>
                        <a:pt x="224928" y="142906"/>
                      </a:lnTo>
                      <a:cubicBezTo>
                        <a:pt x="223746" y="142048"/>
                        <a:pt x="222500" y="141605"/>
                        <a:pt x="221383" y="139825"/>
                      </a:cubicBezTo>
                      <a:cubicBezTo>
                        <a:pt x="220632" y="139384"/>
                        <a:pt x="219992" y="138777"/>
                        <a:pt x="219510" y="138051"/>
                      </a:cubicBezTo>
                      <a:cubicBezTo>
                        <a:pt x="218919" y="138010"/>
                        <a:pt x="218205" y="138051"/>
                        <a:pt x="217791" y="137649"/>
                      </a:cubicBezTo>
                      <a:cubicBezTo>
                        <a:pt x="217377" y="137247"/>
                        <a:pt x="214837" y="134066"/>
                        <a:pt x="215268" y="133398"/>
                      </a:cubicBezTo>
                      <a:cubicBezTo>
                        <a:pt x="215080" y="133257"/>
                        <a:pt x="214883" y="133129"/>
                        <a:pt x="214678" y="133013"/>
                      </a:cubicBezTo>
                      <a:lnTo>
                        <a:pt x="214034" y="133705"/>
                      </a:lnTo>
                      <a:cubicBezTo>
                        <a:pt x="211883" y="130749"/>
                        <a:pt x="209632" y="129820"/>
                        <a:pt x="207263" y="128040"/>
                      </a:cubicBezTo>
                      <a:lnTo>
                        <a:pt x="205987" y="128371"/>
                      </a:lnTo>
                      <a:cubicBezTo>
                        <a:pt x="205615" y="128129"/>
                        <a:pt x="205449" y="127289"/>
                        <a:pt x="205325" y="126438"/>
                      </a:cubicBezTo>
                      <a:lnTo>
                        <a:pt x="204439" y="126994"/>
                      </a:lnTo>
                      <a:lnTo>
                        <a:pt x="204557" y="125220"/>
                      </a:lnTo>
                      <a:cubicBezTo>
                        <a:pt x="204049" y="124682"/>
                        <a:pt x="203585" y="124105"/>
                        <a:pt x="203169" y="123493"/>
                      </a:cubicBezTo>
                      <a:cubicBezTo>
                        <a:pt x="203252" y="127514"/>
                        <a:pt x="201692" y="120028"/>
                        <a:pt x="198838" y="120608"/>
                      </a:cubicBezTo>
                      <a:lnTo>
                        <a:pt x="198490" y="118775"/>
                      </a:lnTo>
                      <a:lnTo>
                        <a:pt x="197101" y="117592"/>
                      </a:lnTo>
                      <a:cubicBezTo>
                        <a:pt x="197503" y="117835"/>
                        <a:pt x="196971" y="117338"/>
                        <a:pt x="196404" y="116806"/>
                      </a:cubicBezTo>
                      <a:cubicBezTo>
                        <a:pt x="196177" y="116730"/>
                        <a:pt x="195995" y="116557"/>
                        <a:pt x="195908" y="116333"/>
                      </a:cubicBezTo>
                      <a:lnTo>
                        <a:pt x="195583" y="116001"/>
                      </a:lnTo>
                      <a:lnTo>
                        <a:pt x="195447" y="117592"/>
                      </a:lnTo>
                      <a:lnTo>
                        <a:pt x="194986" y="117592"/>
                      </a:lnTo>
                      <a:cubicBezTo>
                        <a:pt x="194396" y="116350"/>
                        <a:pt x="194396" y="114742"/>
                        <a:pt x="192859" y="115274"/>
                      </a:cubicBezTo>
                      <a:lnTo>
                        <a:pt x="191802" y="113548"/>
                      </a:lnTo>
                      <a:lnTo>
                        <a:pt x="191270" y="114080"/>
                      </a:lnTo>
                      <a:lnTo>
                        <a:pt x="190744" y="112353"/>
                      </a:lnTo>
                      <a:lnTo>
                        <a:pt x="191140" y="112554"/>
                      </a:lnTo>
                      <a:cubicBezTo>
                        <a:pt x="191613" y="111904"/>
                        <a:pt x="190874" y="110999"/>
                        <a:pt x="190213" y="110893"/>
                      </a:cubicBezTo>
                      <a:cubicBezTo>
                        <a:pt x="187808" y="110520"/>
                        <a:pt x="187347" y="108918"/>
                        <a:pt x="185333" y="107936"/>
                      </a:cubicBezTo>
                      <a:lnTo>
                        <a:pt x="184594" y="108545"/>
                      </a:lnTo>
                      <a:lnTo>
                        <a:pt x="184399" y="106972"/>
                      </a:lnTo>
                      <a:cubicBezTo>
                        <a:pt x="182893" y="106895"/>
                        <a:pt x="177469" y="100669"/>
                        <a:pt x="176843" y="101118"/>
                      </a:cubicBezTo>
                      <a:lnTo>
                        <a:pt x="176737" y="100770"/>
                      </a:lnTo>
                      <a:cubicBezTo>
                        <a:pt x="176701" y="100663"/>
                        <a:pt x="176542" y="100030"/>
                        <a:pt x="176341" y="100078"/>
                      </a:cubicBezTo>
                      <a:cubicBezTo>
                        <a:pt x="175346" y="100434"/>
                        <a:pt x="174238" y="100062"/>
                        <a:pt x="173659" y="99179"/>
                      </a:cubicBezTo>
                      <a:cubicBezTo>
                        <a:pt x="173452" y="98913"/>
                        <a:pt x="172365" y="97115"/>
                        <a:pt x="173003" y="96902"/>
                      </a:cubicBezTo>
                      <a:lnTo>
                        <a:pt x="171585" y="96973"/>
                      </a:lnTo>
                      <a:lnTo>
                        <a:pt x="171585" y="96264"/>
                      </a:lnTo>
                      <a:lnTo>
                        <a:pt x="170616" y="94401"/>
                      </a:lnTo>
                      <a:lnTo>
                        <a:pt x="170120" y="94070"/>
                      </a:lnTo>
                      <a:cubicBezTo>
                        <a:pt x="169021" y="94490"/>
                        <a:pt x="166681" y="92030"/>
                        <a:pt x="164212" y="89482"/>
                      </a:cubicBezTo>
                      <a:lnTo>
                        <a:pt x="164289" y="90256"/>
                      </a:lnTo>
                      <a:cubicBezTo>
                        <a:pt x="162853" y="89168"/>
                        <a:pt x="161027" y="85337"/>
                        <a:pt x="159332" y="85585"/>
                      </a:cubicBezTo>
                      <a:cubicBezTo>
                        <a:pt x="159237" y="85301"/>
                        <a:pt x="159108" y="85028"/>
                        <a:pt x="158948" y="84775"/>
                      </a:cubicBezTo>
                      <a:lnTo>
                        <a:pt x="157766" y="84668"/>
                      </a:lnTo>
                      <a:lnTo>
                        <a:pt x="157406" y="83232"/>
                      </a:lnTo>
                      <a:lnTo>
                        <a:pt x="157034" y="82906"/>
                      </a:lnTo>
                      <a:cubicBezTo>
                        <a:pt x="156620" y="83320"/>
                        <a:pt x="156366" y="82546"/>
                        <a:pt x="156218" y="81866"/>
                      </a:cubicBezTo>
                      <a:cubicBezTo>
                        <a:pt x="156081" y="81601"/>
                        <a:pt x="155970" y="81324"/>
                        <a:pt x="155887" y="81038"/>
                      </a:cubicBezTo>
                      <a:lnTo>
                        <a:pt x="155645" y="81038"/>
                      </a:lnTo>
                      <a:lnTo>
                        <a:pt x="155645" y="81759"/>
                      </a:lnTo>
                      <a:lnTo>
                        <a:pt x="154653" y="81759"/>
                      </a:lnTo>
                      <a:lnTo>
                        <a:pt x="154653" y="81298"/>
                      </a:lnTo>
                      <a:cubicBezTo>
                        <a:pt x="154741" y="81156"/>
                        <a:pt x="155314" y="81268"/>
                        <a:pt x="154653" y="80311"/>
                      </a:cubicBezTo>
                      <a:cubicBezTo>
                        <a:pt x="153831" y="79128"/>
                        <a:pt x="152555" y="79429"/>
                        <a:pt x="151699" y="80772"/>
                      </a:cubicBezTo>
                      <a:cubicBezTo>
                        <a:pt x="150931" y="79950"/>
                        <a:pt x="151309" y="76846"/>
                        <a:pt x="149595" y="76325"/>
                      </a:cubicBezTo>
                      <a:cubicBezTo>
                        <a:pt x="149595" y="76325"/>
                        <a:pt x="145631" y="75935"/>
                        <a:pt x="146399" y="74108"/>
                      </a:cubicBezTo>
                      <a:lnTo>
                        <a:pt x="145808" y="73126"/>
                      </a:lnTo>
                      <a:lnTo>
                        <a:pt x="145578" y="72730"/>
                      </a:lnTo>
                      <a:lnTo>
                        <a:pt x="144237" y="72476"/>
                      </a:lnTo>
                      <a:lnTo>
                        <a:pt x="143888" y="70619"/>
                      </a:lnTo>
                      <a:lnTo>
                        <a:pt x="142648" y="69484"/>
                      </a:lnTo>
                      <a:cubicBezTo>
                        <a:pt x="142955" y="69750"/>
                        <a:pt x="142193" y="71139"/>
                        <a:pt x="141318" y="69957"/>
                      </a:cubicBezTo>
                      <a:cubicBezTo>
                        <a:pt x="140793" y="69241"/>
                        <a:pt x="141785" y="68833"/>
                        <a:pt x="141856" y="68615"/>
                      </a:cubicBezTo>
                      <a:lnTo>
                        <a:pt x="140970" y="68023"/>
                      </a:lnTo>
                      <a:lnTo>
                        <a:pt x="140852" y="69442"/>
                      </a:lnTo>
                      <a:lnTo>
                        <a:pt x="140379" y="69442"/>
                      </a:lnTo>
                      <a:lnTo>
                        <a:pt x="139304" y="67154"/>
                      </a:lnTo>
                      <a:lnTo>
                        <a:pt x="139499" y="66864"/>
                      </a:lnTo>
                      <a:lnTo>
                        <a:pt x="138234" y="67089"/>
                      </a:lnTo>
                      <a:lnTo>
                        <a:pt x="137289" y="65575"/>
                      </a:lnTo>
                      <a:lnTo>
                        <a:pt x="136604" y="65883"/>
                      </a:lnTo>
                      <a:lnTo>
                        <a:pt x="136072" y="64109"/>
                      </a:lnTo>
                      <a:lnTo>
                        <a:pt x="136474" y="64316"/>
                      </a:lnTo>
                      <a:lnTo>
                        <a:pt x="136539" y="63831"/>
                      </a:lnTo>
                      <a:cubicBezTo>
                        <a:pt x="135455" y="63133"/>
                        <a:pt x="134410" y="62377"/>
                        <a:pt x="133408" y="61566"/>
                      </a:cubicBezTo>
                      <a:lnTo>
                        <a:pt x="129827" y="60283"/>
                      </a:lnTo>
                      <a:cubicBezTo>
                        <a:pt x="129696" y="59700"/>
                        <a:pt x="129609" y="59106"/>
                        <a:pt x="129567" y="58509"/>
                      </a:cubicBezTo>
                      <a:cubicBezTo>
                        <a:pt x="128538" y="57665"/>
                        <a:pt x="127435" y="56915"/>
                        <a:pt x="126271" y="56268"/>
                      </a:cubicBezTo>
                      <a:cubicBezTo>
                        <a:pt x="126009" y="55696"/>
                        <a:pt x="125602" y="55202"/>
                        <a:pt x="125089" y="54837"/>
                      </a:cubicBezTo>
                      <a:cubicBezTo>
                        <a:pt x="124830" y="54922"/>
                        <a:pt x="124551" y="54922"/>
                        <a:pt x="124292" y="54837"/>
                      </a:cubicBezTo>
                      <a:cubicBezTo>
                        <a:pt x="123801" y="54542"/>
                        <a:pt x="123252" y="53489"/>
                        <a:pt x="123216" y="53566"/>
                      </a:cubicBezTo>
                      <a:cubicBezTo>
                        <a:pt x="122879" y="53093"/>
                        <a:pt x="122655" y="52549"/>
                        <a:pt x="122561" y="51975"/>
                      </a:cubicBezTo>
                      <a:cubicBezTo>
                        <a:pt x="122372" y="52283"/>
                        <a:pt x="122277" y="52774"/>
                        <a:pt x="121970" y="52750"/>
                      </a:cubicBezTo>
                      <a:lnTo>
                        <a:pt x="121704" y="51875"/>
                      </a:lnTo>
                      <a:cubicBezTo>
                        <a:pt x="121273" y="51609"/>
                        <a:pt x="120806" y="52537"/>
                        <a:pt x="120700" y="52413"/>
                      </a:cubicBezTo>
                      <a:cubicBezTo>
                        <a:pt x="119949" y="51550"/>
                        <a:pt x="118927" y="50852"/>
                        <a:pt x="118242" y="49935"/>
                      </a:cubicBezTo>
                      <a:cubicBezTo>
                        <a:pt x="115985" y="49492"/>
                        <a:pt x="115826" y="45205"/>
                        <a:pt x="113740" y="45507"/>
                      </a:cubicBezTo>
                      <a:cubicBezTo>
                        <a:pt x="112990" y="43342"/>
                        <a:pt x="109811" y="43076"/>
                        <a:pt x="109575" y="40859"/>
                      </a:cubicBezTo>
                      <a:cubicBezTo>
                        <a:pt x="107743" y="39105"/>
                        <a:pt x="105767" y="37509"/>
                        <a:pt x="103667" y="36087"/>
                      </a:cubicBezTo>
                      <a:lnTo>
                        <a:pt x="102663" y="36087"/>
                      </a:lnTo>
                      <a:lnTo>
                        <a:pt x="102137" y="33994"/>
                      </a:lnTo>
                      <a:lnTo>
                        <a:pt x="101463" y="34230"/>
                      </a:lnTo>
                      <a:lnTo>
                        <a:pt x="101398" y="33698"/>
                      </a:lnTo>
                      <a:lnTo>
                        <a:pt x="100920" y="33899"/>
                      </a:lnTo>
                      <a:lnTo>
                        <a:pt x="100855" y="31747"/>
                      </a:lnTo>
                      <a:lnTo>
                        <a:pt x="99975" y="32971"/>
                      </a:lnTo>
                      <a:lnTo>
                        <a:pt x="99384" y="30133"/>
                      </a:lnTo>
                      <a:cubicBezTo>
                        <a:pt x="99898" y="33255"/>
                        <a:pt x="94344" y="28737"/>
                        <a:pt x="94344" y="28051"/>
                      </a:cubicBezTo>
                      <a:lnTo>
                        <a:pt x="95301" y="27756"/>
                      </a:lnTo>
                      <a:cubicBezTo>
                        <a:pt x="94885" y="27671"/>
                        <a:pt x="94454" y="27719"/>
                        <a:pt x="94067" y="27892"/>
                      </a:cubicBezTo>
                      <a:cubicBezTo>
                        <a:pt x="93612" y="28134"/>
                        <a:pt x="93056" y="27768"/>
                        <a:pt x="92720" y="27419"/>
                      </a:cubicBezTo>
                      <a:lnTo>
                        <a:pt x="92389" y="25875"/>
                      </a:lnTo>
                      <a:lnTo>
                        <a:pt x="92117" y="25875"/>
                      </a:lnTo>
                      <a:lnTo>
                        <a:pt x="91898" y="27141"/>
                      </a:lnTo>
                      <a:cubicBezTo>
                        <a:pt x="90912" y="27425"/>
                        <a:pt x="90912" y="25278"/>
                        <a:pt x="90829" y="24249"/>
                      </a:cubicBezTo>
                      <a:cubicBezTo>
                        <a:pt x="90838" y="24069"/>
                        <a:pt x="90889" y="23893"/>
                        <a:pt x="90977" y="23735"/>
                      </a:cubicBezTo>
                      <a:cubicBezTo>
                        <a:pt x="90828" y="23592"/>
                        <a:pt x="90688" y="23440"/>
                        <a:pt x="90557" y="23280"/>
                      </a:cubicBezTo>
                      <a:lnTo>
                        <a:pt x="90492" y="23918"/>
                      </a:lnTo>
                      <a:lnTo>
                        <a:pt x="89754" y="23581"/>
                      </a:lnTo>
                      <a:cubicBezTo>
                        <a:pt x="88980" y="22931"/>
                        <a:pt x="88885" y="21435"/>
                        <a:pt x="88879" y="20489"/>
                      </a:cubicBezTo>
                      <a:cubicBezTo>
                        <a:pt x="87875" y="22197"/>
                        <a:pt x="85849" y="17130"/>
                        <a:pt x="84153" y="17999"/>
                      </a:cubicBezTo>
                      <a:cubicBezTo>
                        <a:pt x="84029" y="17863"/>
                        <a:pt x="83355" y="17112"/>
                        <a:pt x="82871" y="16456"/>
                      </a:cubicBezTo>
                      <a:cubicBezTo>
                        <a:pt x="79988" y="20772"/>
                        <a:pt x="77678" y="29127"/>
                        <a:pt x="75226" y="34083"/>
                      </a:cubicBezTo>
                      <a:lnTo>
                        <a:pt x="75391" y="36590"/>
                      </a:lnTo>
                      <a:cubicBezTo>
                        <a:pt x="72833" y="37973"/>
                        <a:pt x="74653" y="39741"/>
                        <a:pt x="73324" y="41545"/>
                      </a:cubicBezTo>
                      <a:lnTo>
                        <a:pt x="72898" y="40877"/>
                      </a:lnTo>
                      <a:lnTo>
                        <a:pt x="72012" y="42254"/>
                      </a:lnTo>
                      <a:cubicBezTo>
                        <a:pt x="72692" y="42846"/>
                        <a:pt x="68981" y="47736"/>
                        <a:pt x="69371" y="48049"/>
                      </a:cubicBezTo>
                      <a:lnTo>
                        <a:pt x="68101" y="49823"/>
                      </a:lnTo>
                      <a:lnTo>
                        <a:pt x="69631" y="49315"/>
                      </a:lnTo>
                      <a:cubicBezTo>
                        <a:pt x="67859" y="54406"/>
                        <a:pt x="65354" y="59284"/>
                        <a:pt x="63505" y="64269"/>
                      </a:cubicBezTo>
                      <a:cubicBezTo>
                        <a:pt x="64190" y="66415"/>
                        <a:pt x="61910" y="67497"/>
                        <a:pt x="62104" y="69537"/>
                      </a:cubicBezTo>
                      <a:cubicBezTo>
                        <a:pt x="60633" y="72452"/>
                        <a:pt x="59298" y="75409"/>
                        <a:pt x="57733" y="77981"/>
                      </a:cubicBezTo>
                      <a:lnTo>
                        <a:pt x="54696" y="85230"/>
                      </a:lnTo>
                      <a:lnTo>
                        <a:pt x="53881" y="86383"/>
                      </a:lnTo>
                      <a:lnTo>
                        <a:pt x="54442" y="86868"/>
                      </a:lnTo>
                      <a:cubicBezTo>
                        <a:pt x="51836" y="88819"/>
                        <a:pt x="52516" y="88689"/>
                        <a:pt x="52581" y="91462"/>
                      </a:cubicBezTo>
                      <a:lnTo>
                        <a:pt x="51122" y="92822"/>
                      </a:lnTo>
                      <a:lnTo>
                        <a:pt x="51901" y="95661"/>
                      </a:lnTo>
                      <a:cubicBezTo>
                        <a:pt x="48989" y="95856"/>
                        <a:pt x="51464" y="99451"/>
                        <a:pt x="49213" y="100314"/>
                      </a:cubicBezTo>
                      <a:lnTo>
                        <a:pt x="48871" y="99782"/>
                      </a:lnTo>
                      <a:lnTo>
                        <a:pt x="48103" y="100498"/>
                      </a:lnTo>
                      <a:cubicBezTo>
                        <a:pt x="47676" y="101974"/>
                        <a:pt x="47339" y="103475"/>
                        <a:pt x="47092" y="104991"/>
                      </a:cubicBezTo>
                      <a:lnTo>
                        <a:pt x="46183" y="107303"/>
                      </a:lnTo>
                      <a:cubicBezTo>
                        <a:pt x="42502" y="114529"/>
                        <a:pt x="39028" y="127408"/>
                        <a:pt x="37397" y="128643"/>
                      </a:cubicBezTo>
                      <a:cubicBezTo>
                        <a:pt x="36535" y="129294"/>
                        <a:pt x="37468" y="130873"/>
                        <a:pt x="37031" y="131860"/>
                      </a:cubicBezTo>
                      <a:lnTo>
                        <a:pt x="35956" y="133634"/>
                      </a:lnTo>
                      <a:cubicBezTo>
                        <a:pt x="35974" y="134133"/>
                        <a:pt x="36108" y="134620"/>
                        <a:pt x="36346" y="135059"/>
                      </a:cubicBezTo>
                      <a:cubicBezTo>
                        <a:pt x="36476" y="135225"/>
                        <a:pt x="37002" y="134639"/>
                        <a:pt x="36937" y="134840"/>
                      </a:cubicBezTo>
                      <a:cubicBezTo>
                        <a:pt x="36635" y="135798"/>
                        <a:pt x="35117" y="136147"/>
                        <a:pt x="34987" y="137146"/>
                      </a:cubicBezTo>
                      <a:lnTo>
                        <a:pt x="35962" y="137306"/>
                      </a:lnTo>
                      <a:cubicBezTo>
                        <a:pt x="36062" y="137543"/>
                        <a:pt x="35093" y="138128"/>
                        <a:pt x="34816" y="138075"/>
                      </a:cubicBezTo>
                      <a:cubicBezTo>
                        <a:pt x="34391" y="139575"/>
                        <a:pt x="33842" y="141037"/>
                        <a:pt x="33173" y="142444"/>
                      </a:cubicBezTo>
                      <a:cubicBezTo>
                        <a:pt x="34585" y="143627"/>
                        <a:pt x="29109" y="146483"/>
                        <a:pt x="30946" y="146921"/>
                      </a:cubicBezTo>
                      <a:cubicBezTo>
                        <a:pt x="30621" y="147612"/>
                        <a:pt x="29321" y="150829"/>
                        <a:pt x="29067" y="150823"/>
                      </a:cubicBezTo>
                      <a:cubicBezTo>
                        <a:pt x="28004" y="152804"/>
                        <a:pt x="27035" y="154868"/>
                        <a:pt x="27372" y="157186"/>
                      </a:cubicBezTo>
                      <a:cubicBezTo>
                        <a:pt x="25711" y="157322"/>
                        <a:pt x="25209" y="161591"/>
                        <a:pt x="24601" y="162691"/>
                      </a:cubicBezTo>
                      <a:cubicBezTo>
                        <a:pt x="24713" y="162436"/>
                        <a:pt x="23809" y="163649"/>
                        <a:pt x="22905" y="163873"/>
                      </a:cubicBezTo>
                      <a:lnTo>
                        <a:pt x="22840" y="164258"/>
                      </a:lnTo>
                      <a:lnTo>
                        <a:pt x="23372" y="164470"/>
                      </a:lnTo>
                      <a:lnTo>
                        <a:pt x="22876" y="164648"/>
                      </a:lnTo>
                      <a:cubicBezTo>
                        <a:pt x="22787" y="166191"/>
                        <a:pt x="20306" y="174038"/>
                        <a:pt x="19425" y="174073"/>
                      </a:cubicBezTo>
                      <a:lnTo>
                        <a:pt x="19035" y="175723"/>
                      </a:lnTo>
                      <a:cubicBezTo>
                        <a:pt x="18445" y="174865"/>
                        <a:pt x="17818" y="176356"/>
                        <a:pt x="19171" y="175871"/>
                      </a:cubicBezTo>
                      <a:lnTo>
                        <a:pt x="18114" y="177053"/>
                      </a:lnTo>
                      <a:lnTo>
                        <a:pt x="18232" y="177739"/>
                      </a:lnTo>
                      <a:lnTo>
                        <a:pt x="17104" y="179513"/>
                      </a:lnTo>
                      <a:lnTo>
                        <a:pt x="17618" y="179974"/>
                      </a:lnTo>
                      <a:cubicBezTo>
                        <a:pt x="17488" y="180122"/>
                        <a:pt x="16820" y="179832"/>
                        <a:pt x="16696" y="179974"/>
                      </a:cubicBezTo>
                      <a:lnTo>
                        <a:pt x="16353" y="180808"/>
                      </a:lnTo>
                      <a:lnTo>
                        <a:pt x="15733" y="182345"/>
                      </a:lnTo>
                      <a:lnTo>
                        <a:pt x="16223" y="182393"/>
                      </a:lnTo>
                      <a:lnTo>
                        <a:pt x="15798" y="183498"/>
                      </a:lnTo>
                      <a:cubicBezTo>
                        <a:pt x="15656" y="183652"/>
                        <a:pt x="14250" y="187389"/>
                        <a:pt x="14368" y="185397"/>
                      </a:cubicBezTo>
                      <a:cubicBezTo>
                        <a:pt x="14143" y="186478"/>
                        <a:pt x="13794" y="187529"/>
                        <a:pt x="13328" y="188530"/>
                      </a:cubicBezTo>
                      <a:lnTo>
                        <a:pt x="12933" y="188761"/>
                      </a:lnTo>
                      <a:lnTo>
                        <a:pt x="12454" y="188862"/>
                      </a:lnTo>
                      <a:lnTo>
                        <a:pt x="12383" y="190446"/>
                      </a:lnTo>
                      <a:lnTo>
                        <a:pt x="12797" y="189825"/>
                      </a:lnTo>
                      <a:lnTo>
                        <a:pt x="12980" y="190174"/>
                      </a:lnTo>
                      <a:lnTo>
                        <a:pt x="12117" y="192729"/>
                      </a:lnTo>
                      <a:lnTo>
                        <a:pt x="11414" y="192469"/>
                      </a:lnTo>
                      <a:cubicBezTo>
                        <a:pt x="11249" y="192670"/>
                        <a:pt x="11497" y="193338"/>
                        <a:pt x="11414" y="193592"/>
                      </a:cubicBezTo>
                      <a:cubicBezTo>
                        <a:pt x="10741" y="195366"/>
                        <a:pt x="8732" y="196673"/>
                        <a:pt x="8655" y="198571"/>
                      </a:cubicBezTo>
                      <a:cubicBezTo>
                        <a:pt x="8614" y="199546"/>
                        <a:pt x="9163" y="200345"/>
                        <a:pt x="8383" y="201226"/>
                      </a:cubicBezTo>
                      <a:cubicBezTo>
                        <a:pt x="6115" y="203833"/>
                        <a:pt x="1696" y="214483"/>
                        <a:pt x="0" y="218261"/>
                      </a:cubicBezTo>
                      <a:lnTo>
                        <a:pt x="0" y="192705"/>
                      </a:lnTo>
                      <a:cubicBezTo>
                        <a:pt x="1040" y="191522"/>
                        <a:pt x="2062" y="189553"/>
                        <a:pt x="3078" y="187094"/>
                      </a:cubicBezTo>
                      <a:cubicBezTo>
                        <a:pt x="2546" y="187933"/>
                        <a:pt x="2032" y="188590"/>
                        <a:pt x="1607" y="187377"/>
                      </a:cubicBezTo>
                      <a:cubicBezTo>
                        <a:pt x="1016" y="185745"/>
                        <a:pt x="2712" y="185012"/>
                        <a:pt x="3096" y="184841"/>
                      </a:cubicBezTo>
                      <a:lnTo>
                        <a:pt x="2777" y="184545"/>
                      </a:lnTo>
                      <a:lnTo>
                        <a:pt x="2972" y="183729"/>
                      </a:lnTo>
                      <a:cubicBezTo>
                        <a:pt x="3131" y="183067"/>
                        <a:pt x="3562" y="181488"/>
                        <a:pt x="4153" y="181098"/>
                      </a:cubicBezTo>
                      <a:cubicBezTo>
                        <a:pt x="6192" y="179785"/>
                        <a:pt x="4348" y="179324"/>
                        <a:pt x="5288" y="177952"/>
                      </a:cubicBezTo>
                      <a:cubicBezTo>
                        <a:pt x="5672" y="177402"/>
                        <a:pt x="6186" y="178597"/>
                        <a:pt x="6097" y="178319"/>
                      </a:cubicBezTo>
                      <a:cubicBezTo>
                        <a:pt x="5819" y="177396"/>
                        <a:pt x="8183" y="168491"/>
                        <a:pt x="9671" y="166363"/>
                      </a:cubicBezTo>
                      <a:cubicBezTo>
                        <a:pt x="9890" y="166055"/>
                        <a:pt x="10091" y="166227"/>
                        <a:pt x="10262" y="166457"/>
                      </a:cubicBezTo>
                      <a:cubicBezTo>
                        <a:pt x="10162" y="166123"/>
                        <a:pt x="10111" y="165777"/>
                        <a:pt x="10109" y="165428"/>
                      </a:cubicBezTo>
                      <a:lnTo>
                        <a:pt x="10634" y="165493"/>
                      </a:lnTo>
                      <a:lnTo>
                        <a:pt x="10977" y="164618"/>
                      </a:lnTo>
                      <a:cubicBezTo>
                        <a:pt x="10965" y="164305"/>
                        <a:pt x="11090" y="164003"/>
                        <a:pt x="11320" y="163790"/>
                      </a:cubicBezTo>
                      <a:lnTo>
                        <a:pt x="11822" y="162608"/>
                      </a:lnTo>
                      <a:lnTo>
                        <a:pt x="11993" y="162082"/>
                      </a:lnTo>
                      <a:lnTo>
                        <a:pt x="12371" y="160509"/>
                      </a:lnTo>
                      <a:cubicBezTo>
                        <a:pt x="12466" y="160858"/>
                        <a:pt x="12962" y="160231"/>
                        <a:pt x="12998" y="160237"/>
                      </a:cubicBezTo>
                      <a:lnTo>
                        <a:pt x="13139" y="159982"/>
                      </a:lnTo>
                      <a:cubicBezTo>
                        <a:pt x="12602" y="159681"/>
                        <a:pt x="11780" y="159657"/>
                        <a:pt x="12743" y="159161"/>
                      </a:cubicBezTo>
                      <a:lnTo>
                        <a:pt x="13127" y="159693"/>
                      </a:lnTo>
                      <a:lnTo>
                        <a:pt x="13447" y="159468"/>
                      </a:lnTo>
                      <a:lnTo>
                        <a:pt x="13872" y="158806"/>
                      </a:lnTo>
                      <a:lnTo>
                        <a:pt x="13506" y="158776"/>
                      </a:lnTo>
                      <a:lnTo>
                        <a:pt x="13783" y="158138"/>
                      </a:lnTo>
                      <a:cubicBezTo>
                        <a:pt x="13730" y="157836"/>
                        <a:pt x="13482" y="157375"/>
                        <a:pt x="13340" y="157546"/>
                      </a:cubicBezTo>
                      <a:lnTo>
                        <a:pt x="14043" y="155477"/>
                      </a:lnTo>
                      <a:cubicBezTo>
                        <a:pt x="14043" y="155660"/>
                        <a:pt x="14386" y="155897"/>
                        <a:pt x="14681" y="156068"/>
                      </a:cubicBezTo>
                      <a:lnTo>
                        <a:pt x="14983" y="155382"/>
                      </a:lnTo>
                      <a:lnTo>
                        <a:pt x="14799" y="154093"/>
                      </a:lnTo>
                      <a:cubicBezTo>
                        <a:pt x="15095" y="154093"/>
                        <a:pt x="15438" y="153780"/>
                        <a:pt x="15721" y="153726"/>
                      </a:cubicBezTo>
                      <a:lnTo>
                        <a:pt x="16188" y="152698"/>
                      </a:lnTo>
                      <a:lnTo>
                        <a:pt x="15904" y="151089"/>
                      </a:lnTo>
                      <a:cubicBezTo>
                        <a:pt x="16243" y="151243"/>
                        <a:pt x="16636" y="151216"/>
                        <a:pt x="16950" y="151018"/>
                      </a:cubicBezTo>
                      <a:lnTo>
                        <a:pt x="18197" y="148322"/>
                      </a:lnTo>
                      <a:cubicBezTo>
                        <a:pt x="17606" y="147808"/>
                        <a:pt x="16785" y="147417"/>
                        <a:pt x="18067" y="147376"/>
                      </a:cubicBezTo>
                      <a:lnTo>
                        <a:pt x="18019" y="145259"/>
                      </a:lnTo>
                      <a:lnTo>
                        <a:pt x="19089" y="144011"/>
                      </a:lnTo>
                      <a:cubicBezTo>
                        <a:pt x="19360" y="144011"/>
                        <a:pt x="19874" y="144230"/>
                        <a:pt x="19945" y="144549"/>
                      </a:cubicBezTo>
                      <a:lnTo>
                        <a:pt x="20052" y="141351"/>
                      </a:lnTo>
                      <a:cubicBezTo>
                        <a:pt x="20684" y="141889"/>
                        <a:pt x="20701" y="141782"/>
                        <a:pt x="20749" y="141014"/>
                      </a:cubicBezTo>
                      <a:lnTo>
                        <a:pt x="20749" y="140665"/>
                      </a:lnTo>
                      <a:cubicBezTo>
                        <a:pt x="22492" y="140854"/>
                        <a:pt x="20388" y="141416"/>
                        <a:pt x="20678" y="142066"/>
                      </a:cubicBezTo>
                      <a:cubicBezTo>
                        <a:pt x="20772" y="142152"/>
                        <a:pt x="20883" y="142218"/>
                        <a:pt x="21003" y="142261"/>
                      </a:cubicBezTo>
                      <a:lnTo>
                        <a:pt x="21564" y="141079"/>
                      </a:lnTo>
                      <a:cubicBezTo>
                        <a:pt x="21556" y="140614"/>
                        <a:pt x="21612" y="140150"/>
                        <a:pt x="21729" y="139701"/>
                      </a:cubicBezTo>
                      <a:cubicBezTo>
                        <a:pt x="20814" y="141906"/>
                        <a:pt x="21363" y="137891"/>
                        <a:pt x="21960" y="136591"/>
                      </a:cubicBezTo>
                      <a:lnTo>
                        <a:pt x="22102" y="135999"/>
                      </a:lnTo>
                      <a:cubicBezTo>
                        <a:pt x="22344" y="135786"/>
                        <a:pt x="22692" y="136667"/>
                        <a:pt x="22740" y="136715"/>
                      </a:cubicBezTo>
                      <a:cubicBezTo>
                        <a:pt x="23100" y="137022"/>
                        <a:pt x="23732" y="136265"/>
                        <a:pt x="23803" y="136165"/>
                      </a:cubicBezTo>
                      <a:cubicBezTo>
                        <a:pt x="24008" y="135746"/>
                        <a:pt x="23948" y="135246"/>
                        <a:pt x="23650" y="134888"/>
                      </a:cubicBezTo>
                      <a:lnTo>
                        <a:pt x="23396" y="134444"/>
                      </a:lnTo>
                      <a:lnTo>
                        <a:pt x="23396" y="135497"/>
                      </a:lnTo>
                      <a:lnTo>
                        <a:pt x="23094" y="135402"/>
                      </a:lnTo>
                      <a:lnTo>
                        <a:pt x="23189" y="134811"/>
                      </a:lnTo>
                      <a:lnTo>
                        <a:pt x="22840" y="134763"/>
                      </a:lnTo>
                      <a:lnTo>
                        <a:pt x="22840" y="134326"/>
                      </a:lnTo>
                      <a:cubicBezTo>
                        <a:pt x="22840" y="134107"/>
                        <a:pt x="23313" y="133924"/>
                        <a:pt x="23502" y="134119"/>
                      </a:cubicBezTo>
                      <a:cubicBezTo>
                        <a:pt x="23502" y="133474"/>
                        <a:pt x="23094" y="131470"/>
                        <a:pt x="24282" y="131943"/>
                      </a:cubicBezTo>
                      <a:lnTo>
                        <a:pt x="24660" y="130329"/>
                      </a:lnTo>
                      <a:lnTo>
                        <a:pt x="25316" y="130423"/>
                      </a:lnTo>
                      <a:lnTo>
                        <a:pt x="25026" y="129501"/>
                      </a:lnTo>
                      <a:cubicBezTo>
                        <a:pt x="25026" y="129306"/>
                        <a:pt x="25516" y="129755"/>
                        <a:pt x="25617" y="129584"/>
                      </a:cubicBezTo>
                      <a:cubicBezTo>
                        <a:pt x="25965" y="128933"/>
                        <a:pt x="25192" y="128519"/>
                        <a:pt x="25416" y="127887"/>
                      </a:cubicBezTo>
                      <a:lnTo>
                        <a:pt x="26409" y="126237"/>
                      </a:lnTo>
                      <a:lnTo>
                        <a:pt x="26781" y="126538"/>
                      </a:lnTo>
                      <a:lnTo>
                        <a:pt x="26609" y="126243"/>
                      </a:lnTo>
                      <a:cubicBezTo>
                        <a:pt x="27377" y="126716"/>
                        <a:pt x="27407" y="125959"/>
                        <a:pt x="27407" y="124865"/>
                      </a:cubicBezTo>
                      <a:lnTo>
                        <a:pt x="28240" y="119206"/>
                      </a:lnTo>
                      <a:lnTo>
                        <a:pt x="28671" y="118792"/>
                      </a:lnTo>
                      <a:cubicBezTo>
                        <a:pt x="29581" y="119124"/>
                        <a:pt x="29138" y="120430"/>
                        <a:pt x="29510" y="119662"/>
                      </a:cubicBezTo>
                      <a:cubicBezTo>
                        <a:pt x="30101" y="118479"/>
                        <a:pt x="29374" y="119401"/>
                        <a:pt x="30024" y="118278"/>
                      </a:cubicBezTo>
                      <a:cubicBezTo>
                        <a:pt x="30278" y="117835"/>
                        <a:pt x="29752" y="117391"/>
                        <a:pt x="29752" y="117391"/>
                      </a:cubicBezTo>
                      <a:lnTo>
                        <a:pt x="29676" y="116829"/>
                      </a:lnTo>
                      <a:lnTo>
                        <a:pt x="30001" y="116658"/>
                      </a:lnTo>
                      <a:lnTo>
                        <a:pt x="29847" y="117113"/>
                      </a:lnTo>
                      <a:cubicBezTo>
                        <a:pt x="29983" y="117432"/>
                        <a:pt x="30798" y="117557"/>
                        <a:pt x="30887" y="117220"/>
                      </a:cubicBezTo>
                      <a:cubicBezTo>
                        <a:pt x="31111" y="116333"/>
                        <a:pt x="30627" y="116817"/>
                        <a:pt x="30237" y="116350"/>
                      </a:cubicBezTo>
                      <a:lnTo>
                        <a:pt x="29747" y="116143"/>
                      </a:lnTo>
                      <a:lnTo>
                        <a:pt x="30538" y="116007"/>
                      </a:lnTo>
                      <a:lnTo>
                        <a:pt x="30822" y="115487"/>
                      </a:lnTo>
                      <a:cubicBezTo>
                        <a:pt x="30958" y="115830"/>
                        <a:pt x="30775" y="116143"/>
                        <a:pt x="31005" y="116463"/>
                      </a:cubicBezTo>
                      <a:cubicBezTo>
                        <a:pt x="31200" y="116386"/>
                        <a:pt x="30343" y="113506"/>
                        <a:pt x="31070" y="112986"/>
                      </a:cubicBezTo>
                      <a:lnTo>
                        <a:pt x="31572" y="113577"/>
                      </a:lnTo>
                      <a:cubicBezTo>
                        <a:pt x="31673" y="113619"/>
                        <a:pt x="32417" y="113234"/>
                        <a:pt x="33114" y="113063"/>
                      </a:cubicBezTo>
                      <a:cubicBezTo>
                        <a:pt x="34946" y="110041"/>
                        <a:pt x="33758" y="106351"/>
                        <a:pt x="36411" y="106156"/>
                      </a:cubicBezTo>
                      <a:lnTo>
                        <a:pt x="36576" y="105654"/>
                      </a:lnTo>
                      <a:cubicBezTo>
                        <a:pt x="36322" y="105240"/>
                        <a:pt x="35708" y="105009"/>
                        <a:pt x="35560" y="104648"/>
                      </a:cubicBezTo>
                      <a:cubicBezTo>
                        <a:pt x="35412" y="104288"/>
                        <a:pt x="35773" y="103342"/>
                        <a:pt x="35968" y="102999"/>
                      </a:cubicBezTo>
                      <a:lnTo>
                        <a:pt x="35838" y="102721"/>
                      </a:lnTo>
                      <a:cubicBezTo>
                        <a:pt x="36553" y="102490"/>
                        <a:pt x="38479" y="98316"/>
                        <a:pt x="39973" y="94673"/>
                      </a:cubicBezTo>
                      <a:cubicBezTo>
                        <a:pt x="40818" y="91681"/>
                        <a:pt x="41368" y="89352"/>
                        <a:pt x="41155" y="88896"/>
                      </a:cubicBezTo>
                      <a:cubicBezTo>
                        <a:pt x="41811" y="88784"/>
                        <a:pt x="42484" y="87755"/>
                        <a:pt x="43099" y="86484"/>
                      </a:cubicBezTo>
                      <a:lnTo>
                        <a:pt x="43583" y="84355"/>
                      </a:lnTo>
                      <a:cubicBezTo>
                        <a:pt x="43583" y="84456"/>
                        <a:pt x="43707" y="84580"/>
                        <a:pt x="43861" y="84704"/>
                      </a:cubicBezTo>
                      <a:cubicBezTo>
                        <a:pt x="44050" y="84213"/>
                        <a:pt x="44221" y="83728"/>
                        <a:pt x="44387" y="83273"/>
                      </a:cubicBezTo>
                      <a:lnTo>
                        <a:pt x="44345" y="82989"/>
                      </a:lnTo>
                      <a:lnTo>
                        <a:pt x="44995" y="81469"/>
                      </a:lnTo>
                      <a:lnTo>
                        <a:pt x="44717" y="79908"/>
                      </a:lnTo>
                      <a:cubicBezTo>
                        <a:pt x="45970" y="80021"/>
                        <a:pt x="46395" y="78377"/>
                        <a:pt x="45627" y="77579"/>
                      </a:cubicBezTo>
                      <a:cubicBezTo>
                        <a:pt x="46242" y="77106"/>
                        <a:pt x="46741" y="76500"/>
                        <a:pt x="47086" y="75805"/>
                      </a:cubicBezTo>
                      <a:cubicBezTo>
                        <a:pt x="47411" y="73948"/>
                        <a:pt x="47949" y="70235"/>
                        <a:pt x="49243" y="69401"/>
                      </a:cubicBezTo>
                      <a:cubicBezTo>
                        <a:pt x="51074" y="68218"/>
                        <a:pt x="49373" y="67391"/>
                        <a:pt x="50377" y="66255"/>
                      </a:cubicBezTo>
                      <a:cubicBezTo>
                        <a:pt x="50534" y="66029"/>
                        <a:pt x="50712" y="65820"/>
                        <a:pt x="50909" y="65629"/>
                      </a:cubicBezTo>
                      <a:lnTo>
                        <a:pt x="50791" y="65321"/>
                      </a:lnTo>
                      <a:cubicBezTo>
                        <a:pt x="50879" y="65085"/>
                        <a:pt x="51163" y="64996"/>
                        <a:pt x="51435" y="64937"/>
                      </a:cubicBezTo>
                      <a:lnTo>
                        <a:pt x="51600" y="64682"/>
                      </a:lnTo>
                      <a:lnTo>
                        <a:pt x="51057" y="64091"/>
                      </a:lnTo>
                      <a:cubicBezTo>
                        <a:pt x="51029" y="63515"/>
                        <a:pt x="51171" y="62944"/>
                        <a:pt x="51464" y="62447"/>
                      </a:cubicBezTo>
                      <a:lnTo>
                        <a:pt x="51328" y="62163"/>
                      </a:lnTo>
                      <a:cubicBezTo>
                        <a:pt x="52398" y="61815"/>
                        <a:pt x="56988" y="50811"/>
                        <a:pt x="57455" y="49013"/>
                      </a:cubicBezTo>
                      <a:cubicBezTo>
                        <a:pt x="57687" y="49006"/>
                        <a:pt x="57910" y="48921"/>
                        <a:pt x="58087" y="48771"/>
                      </a:cubicBezTo>
                      <a:lnTo>
                        <a:pt x="58855" y="46642"/>
                      </a:lnTo>
                      <a:lnTo>
                        <a:pt x="58755" y="45920"/>
                      </a:lnTo>
                      <a:lnTo>
                        <a:pt x="58406" y="45867"/>
                      </a:lnTo>
                      <a:lnTo>
                        <a:pt x="59127" y="43739"/>
                      </a:lnTo>
                      <a:cubicBezTo>
                        <a:pt x="59298" y="43579"/>
                        <a:pt x="59901" y="42923"/>
                        <a:pt x="60438" y="42319"/>
                      </a:cubicBezTo>
                      <a:lnTo>
                        <a:pt x="61147" y="40463"/>
                      </a:lnTo>
                      <a:lnTo>
                        <a:pt x="60964" y="39428"/>
                      </a:lnTo>
                      <a:cubicBezTo>
                        <a:pt x="61135" y="39516"/>
                        <a:pt x="61329" y="39549"/>
                        <a:pt x="61520" y="39523"/>
                      </a:cubicBezTo>
                      <a:cubicBezTo>
                        <a:pt x="61986" y="38340"/>
                        <a:pt x="62441" y="37276"/>
                        <a:pt x="62873" y="36353"/>
                      </a:cubicBezTo>
                      <a:cubicBezTo>
                        <a:pt x="62406" y="35998"/>
                        <a:pt x="62122" y="35762"/>
                        <a:pt x="63127" y="35715"/>
                      </a:cubicBezTo>
                      <a:lnTo>
                        <a:pt x="63079" y="33598"/>
                      </a:lnTo>
                      <a:lnTo>
                        <a:pt x="64155" y="32344"/>
                      </a:lnTo>
                      <a:cubicBezTo>
                        <a:pt x="64444" y="32344"/>
                        <a:pt x="64982" y="32587"/>
                        <a:pt x="65017" y="32935"/>
                      </a:cubicBezTo>
                      <a:lnTo>
                        <a:pt x="65053" y="31877"/>
                      </a:lnTo>
                      <a:lnTo>
                        <a:pt x="65053" y="31617"/>
                      </a:lnTo>
                      <a:lnTo>
                        <a:pt x="65106" y="29731"/>
                      </a:lnTo>
                      <a:cubicBezTo>
                        <a:pt x="65194" y="29601"/>
                        <a:pt x="65561" y="28986"/>
                        <a:pt x="65821" y="29009"/>
                      </a:cubicBezTo>
                      <a:lnTo>
                        <a:pt x="66222" y="30074"/>
                      </a:lnTo>
                      <a:cubicBezTo>
                        <a:pt x="66329" y="29949"/>
                        <a:pt x="66411" y="29807"/>
                        <a:pt x="66506" y="29677"/>
                      </a:cubicBezTo>
                      <a:lnTo>
                        <a:pt x="66801" y="28016"/>
                      </a:lnTo>
                      <a:cubicBezTo>
                        <a:pt x="65673" y="30748"/>
                        <a:pt x="66335" y="24841"/>
                        <a:pt x="67168" y="24344"/>
                      </a:cubicBezTo>
                      <a:cubicBezTo>
                        <a:pt x="67481" y="24166"/>
                        <a:pt x="67723" y="24977"/>
                        <a:pt x="67812" y="25059"/>
                      </a:cubicBezTo>
                      <a:cubicBezTo>
                        <a:pt x="68166" y="25367"/>
                        <a:pt x="68804" y="24610"/>
                        <a:pt x="68875" y="24504"/>
                      </a:cubicBezTo>
                      <a:cubicBezTo>
                        <a:pt x="69077" y="24086"/>
                        <a:pt x="69017" y="23589"/>
                        <a:pt x="68721" y="23232"/>
                      </a:cubicBezTo>
                      <a:lnTo>
                        <a:pt x="68467" y="22789"/>
                      </a:lnTo>
                      <a:lnTo>
                        <a:pt x="68467" y="23841"/>
                      </a:lnTo>
                      <a:lnTo>
                        <a:pt x="68160" y="23753"/>
                      </a:lnTo>
                      <a:lnTo>
                        <a:pt x="68261" y="23161"/>
                      </a:lnTo>
                      <a:lnTo>
                        <a:pt x="67912" y="23108"/>
                      </a:lnTo>
                      <a:lnTo>
                        <a:pt x="67912" y="22670"/>
                      </a:lnTo>
                      <a:cubicBezTo>
                        <a:pt x="67912" y="22452"/>
                        <a:pt x="68385" y="22268"/>
                        <a:pt x="68574" y="22464"/>
                      </a:cubicBezTo>
                      <a:cubicBezTo>
                        <a:pt x="68574" y="21819"/>
                        <a:pt x="68166" y="19815"/>
                        <a:pt x="69354" y="20288"/>
                      </a:cubicBezTo>
                      <a:lnTo>
                        <a:pt x="69732" y="18673"/>
                      </a:lnTo>
                      <a:lnTo>
                        <a:pt x="70387" y="18768"/>
                      </a:lnTo>
                      <a:lnTo>
                        <a:pt x="70098" y="17845"/>
                      </a:lnTo>
                      <a:cubicBezTo>
                        <a:pt x="70098" y="17650"/>
                        <a:pt x="70588" y="18100"/>
                        <a:pt x="70689" y="17928"/>
                      </a:cubicBezTo>
                      <a:cubicBezTo>
                        <a:pt x="70878" y="17579"/>
                        <a:pt x="70506" y="16592"/>
                        <a:pt x="70488" y="16231"/>
                      </a:cubicBezTo>
                      <a:lnTo>
                        <a:pt x="71480" y="14587"/>
                      </a:lnTo>
                      <a:lnTo>
                        <a:pt x="71853" y="14889"/>
                      </a:lnTo>
                      <a:lnTo>
                        <a:pt x="71687" y="14587"/>
                      </a:lnTo>
                      <a:cubicBezTo>
                        <a:pt x="72124" y="14670"/>
                        <a:pt x="73099" y="13777"/>
                        <a:pt x="72827" y="13050"/>
                      </a:cubicBezTo>
                      <a:cubicBezTo>
                        <a:pt x="72762" y="12873"/>
                        <a:pt x="72479" y="13493"/>
                        <a:pt x="72331" y="13363"/>
                      </a:cubicBezTo>
                      <a:cubicBezTo>
                        <a:pt x="71923" y="13007"/>
                        <a:pt x="71704" y="12480"/>
                        <a:pt x="71740" y="11938"/>
                      </a:cubicBezTo>
                      <a:cubicBezTo>
                        <a:pt x="73235" y="11477"/>
                        <a:pt x="71333" y="9756"/>
                        <a:pt x="73347" y="11383"/>
                      </a:cubicBezTo>
                      <a:lnTo>
                        <a:pt x="73223" y="11063"/>
                      </a:lnTo>
                      <a:lnTo>
                        <a:pt x="73070" y="10525"/>
                      </a:lnTo>
                      <a:cubicBezTo>
                        <a:pt x="72898" y="9816"/>
                        <a:pt x="72361" y="8751"/>
                        <a:pt x="72940" y="8331"/>
                      </a:cubicBezTo>
                      <a:cubicBezTo>
                        <a:pt x="76484" y="5682"/>
                        <a:pt x="75504" y="1786"/>
                        <a:pt x="76112" y="1330"/>
                      </a:cubicBezTo>
                      <a:lnTo>
                        <a:pt x="76614" y="1922"/>
                      </a:lnTo>
                      <a:lnTo>
                        <a:pt x="77276" y="0"/>
                      </a:lnTo>
                      <a:cubicBezTo>
                        <a:pt x="77759" y="543"/>
                        <a:pt x="78293" y="1038"/>
                        <a:pt x="78871" y="1478"/>
                      </a:cubicBezTo>
                      <a:lnTo>
                        <a:pt x="78842" y="656"/>
                      </a:lnTo>
                      <a:lnTo>
                        <a:pt x="79379" y="1502"/>
                      </a:lnTo>
                      <a:lnTo>
                        <a:pt x="79574" y="1230"/>
                      </a:lnTo>
                      <a:cubicBezTo>
                        <a:pt x="79722" y="1135"/>
                        <a:pt x="79941" y="1455"/>
                        <a:pt x="79923" y="1626"/>
                      </a:cubicBezTo>
                      <a:cubicBezTo>
                        <a:pt x="80957" y="999"/>
                        <a:pt x="83202" y="4074"/>
                        <a:pt x="84472" y="3489"/>
                      </a:cubicBezTo>
                      <a:lnTo>
                        <a:pt x="85364" y="4754"/>
                      </a:lnTo>
                      <a:lnTo>
                        <a:pt x="86038" y="5505"/>
                      </a:lnTo>
                      <a:lnTo>
                        <a:pt x="87373" y="5688"/>
                      </a:lnTo>
                      <a:cubicBezTo>
                        <a:pt x="87172" y="6014"/>
                        <a:pt x="87414" y="6457"/>
                        <a:pt x="87840" y="6942"/>
                      </a:cubicBezTo>
                      <a:lnTo>
                        <a:pt x="88915" y="6906"/>
                      </a:lnTo>
                      <a:lnTo>
                        <a:pt x="89015" y="8089"/>
                      </a:lnTo>
                      <a:cubicBezTo>
                        <a:pt x="90167" y="9088"/>
                        <a:pt x="91308" y="9999"/>
                        <a:pt x="90356" y="10135"/>
                      </a:cubicBezTo>
                      <a:lnTo>
                        <a:pt x="91822" y="10407"/>
                      </a:lnTo>
                      <a:lnTo>
                        <a:pt x="91768" y="11341"/>
                      </a:lnTo>
                      <a:lnTo>
                        <a:pt x="92773" y="10714"/>
                      </a:lnTo>
                      <a:lnTo>
                        <a:pt x="94959" y="11767"/>
                      </a:lnTo>
                      <a:cubicBezTo>
                        <a:pt x="95037" y="12111"/>
                        <a:pt x="94945" y="12472"/>
                        <a:pt x="94710" y="12737"/>
                      </a:cubicBezTo>
                      <a:lnTo>
                        <a:pt x="94799" y="13156"/>
                      </a:lnTo>
                      <a:cubicBezTo>
                        <a:pt x="95100" y="13271"/>
                        <a:pt x="95341" y="13504"/>
                        <a:pt x="95467" y="13801"/>
                      </a:cubicBezTo>
                      <a:lnTo>
                        <a:pt x="96247" y="12819"/>
                      </a:lnTo>
                      <a:cubicBezTo>
                        <a:pt x="95939" y="18188"/>
                        <a:pt x="100701" y="15356"/>
                        <a:pt x="99898" y="18555"/>
                      </a:cubicBezTo>
                      <a:lnTo>
                        <a:pt x="101404" y="17964"/>
                      </a:lnTo>
                      <a:cubicBezTo>
                        <a:pt x="101446" y="18289"/>
                        <a:pt x="101593" y="19655"/>
                        <a:pt x="101965" y="19832"/>
                      </a:cubicBezTo>
                      <a:lnTo>
                        <a:pt x="102556" y="19590"/>
                      </a:lnTo>
                      <a:lnTo>
                        <a:pt x="102633" y="22168"/>
                      </a:lnTo>
                      <a:lnTo>
                        <a:pt x="104216" y="21281"/>
                      </a:lnTo>
                      <a:lnTo>
                        <a:pt x="104388" y="23770"/>
                      </a:lnTo>
                      <a:cubicBezTo>
                        <a:pt x="104388" y="22404"/>
                        <a:pt x="106237" y="24084"/>
                        <a:pt x="106580" y="22818"/>
                      </a:cubicBezTo>
                      <a:lnTo>
                        <a:pt x="107472" y="24107"/>
                      </a:lnTo>
                      <a:lnTo>
                        <a:pt x="108517" y="24107"/>
                      </a:lnTo>
                      <a:cubicBezTo>
                        <a:pt x="109008" y="24938"/>
                        <a:pt x="109263" y="25887"/>
                        <a:pt x="109256" y="26851"/>
                      </a:cubicBezTo>
                      <a:lnTo>
                        <a:pt x="110798" y="27277"/>
                      </a:lnTo>
                      <a:lnTo>
                        <a:pt x="111743" y="28944"/>
                      </a:lnTo>
                      <a:lnTo>
                        <a:pt x="114106" y="30227"/>
                      </a:lnTo>
                      <a:lnTo>
                        <a:pt x="114106" y="31410"/>
                      </a:lnTo>
                      <a:lnTo>
                        <a:pt x="115158" y="31410"/>
                      </a:lnTo>
                      <a:cubicBezTo>
                        <a:pt x="115377" y="31847"/>
                        <a:pt x="114278" y="32841"/>
                        <a:pt x="115075" y="33267"/>
                      </a:cubicBezTo>
                      <a:lnTo>
                        <a:pt x="116930" y="33509"/>
                      </a:lnTo>
                      <a:cubicBezTo>
                        <a:pt x="115122" y="34863"/>
                        <a:pt x="118703" y="35508"/>
                        <a:pt x="119506" y="35443"/>
                      </a:cubicBezTo>
                      <a:lnTo>
                        <a:pt x="120316" y="37542"/>
                      </a:lnTo>
                      <a:cubicBezTo>
                        <a:pt x="121107" y="38086"/>
                        <a:pt x="122779" y="38843"/>
                        <a:pt x="123535" y="37784"/>
                      </a:cubicBezTo>
                      <a:lnTo>
                        <a:pt x="124126" y="39883"/>
                      </a:lnTo>
                      <a:cubicBezTo>
                        <a:pt x="125095" y="40475"/>
                        <a:pt x="125804" y="41805"/>
                        <a:pt x="126377" y="42722"/>
                      </a:cubicBezTo>
                      <a:cubicBezTo>
                        <a:pt x="126552" y="41607"/>
                        <a:pt x="126312" y="40466"/>
                        <a:pt x="125704" y="39517"/>
                      </a:cubicBezTo>
                      <a:lnTo>
                        <a:pt x="127104" y="40528"/>
                      </a:lnTo>
                      <a:cubicBezTo>
                        <a:pt x="127234" y="41350"/>
                        <a:pt x="128599" y="42550"/>
                        <a:pt x="129999" y="44519"/>
                      </a:cubicBezTo>
                      <a:lnTo>
                        <a:pt x="131606" y="44832"/>
                      </a:lnTo>
                      <a:lnTo>
                        <a:pt x="132031" y="47056"/>
                      </a:lnTo>
                      <a:lnTo>
                        <a:pt x="133673" y="48475"/>
                      </a:lnTo>
                      <a:cubicBezTo>
                        <a:pt x="133378" y="48126"/>
                        <a:pt x="134058" y="46370"/>
                        <a:pt x="135168" y="47884"/>
                      </a:cubicBezTo>
                      <a:cubicBezTo>
                        <a:pt x="135308" y="48043"/>
                        <a:pt x="135402" y="48237"/>
                        <a:pt x="135440" y="48445"/>
                      </a:cubicBezTo>
                      <a:lnTo>
                        <a:pt x="135718" y="48682"/>
                      </a:lnTo>
                      <a:lnTo>
                        <a:pt x="136308" y="48528"/>
                      </a:lnTo>
                      <a:cubicBezTo>
                        <a:pt x="136447" y="48830"/>
                        <a:pt x="136565" y="49139"/>
                        <a:pt x="136663" y="49456"/>
                      </a:cubicBezTo>
                      <a:cubicBezTo>
                        <a:pt x="137508" y="50172"/>
                        <a:pt x="138488" y="51041"/>
                        <a:pt x="138636" y="51425"/>
                      </a:cubicBezTo>
                      <a:lnTo>
                        <a:pt x="138884" y="51355"/>
                      </a:lnTo>
                      <a:cubicBezTo>
                        <a:pt x="139995" y="50911"/>
                        <a:pt x="140869" y="52484"/>
                        <a:pt x="141159" y="53347"/>
                      </a:cubicBezTo>
                      <a:lnTo>
                        <a:pt x="141295" y="54358"/>
                      </a:lnTo>
                      <a:cubicBezTo>
                        <a:pt x="142372" y="55357"/>
                        <a:pt x="143632" y="56138"/>
                        <a:pt x="145005" y="56658"/>
                      </a:cubicBezTo>
                      <a:lnTo>
                        <a:pt x="145489" y="57415"/>
                      </a:lnTo>
                      <a:cubicBezTo>
                        <a:pt x="146712" y="58048"/>
                        <a:pt x="148148" y="58415"/>
                        <a:pt x="148957" y="59497"/>
                      </a:cubicBezTo>
                      <a:lnTo>
                        <a:pt x="149206" y="61413"/>
                      </a:lnTo>
                      <a:lnTo>
                        <a:pt x="150340" y="61466"/>
                      </a:lnTo>
                      <a:lnTo>
                        <a:pt x="150647" y="61897"/>
                      </a:lnTo>
                      <a:cubicBezTo>
                        <a:pt x="151504" y="62778"/>
                        <a:pt x="152337" y="63671"/>
                        <a:pt x="153164" y="64611"/>
                      </a:cubicBezTo>
                      <a:cubicBezTo>
                        <a:pt x="153992" y="64888"/>
                        <a:pt x="154775" y="65286"/>
                        <a:pt x="155486" y="65794"/>
                      </a:cubicBezTo>
                      <a:cubicBezTo>
                        <a:pt x="156549" y="66563"/>
                        <a:pt x="156738" y="67982"/>
                        <a:pt x="157737" y="69371"/>
                      </a:cubicBezTo>
                      <a:lnTo>
                        <a:pt x="158268" y="69105"/>
                      </a:lnTo>
                      <a:lnTo>
                        <a:pt x="158386" y="68514"/>
                      </a:lnTo>
                      <a:lnTo>
                        <a:pt x="158522" y="68934"/>
                      </a:lnTo>
                      <a:cubicBezTo>
                        <a:pt x="158558" y="69064"/>
                        <a:pt x="158759" y="69833"/>
                        <a:pt x="158995" y="69779"/>
                      </a:cubicBezTo>
                      <a:cubicBezTo>
                        <a:pt x="159982" y="69555"/>
                        <a:pt x="161163" y="69407"/>
                        <a:pt x="162262" y="70867"/>
                      </a:cubicBezTo>
                      <a:cubicBezTo>
                        <a:pt x="162817" y="71607"/>
                        <a:pt x="162103" y="73268"/>
                        <a:pt x="162983" y="73540"/>
                      </a:cubicBezTo>
                      <a:lnTo>
                        <a:pt x="164755" y="73540"/>
                      </a:lnTo>
                      <a:cubicBezTo>
                        <a:pt x="164164" y="74516"/>
                        <a:pt x="165742" y="75728"/>
                        <a:pt x="167461" y="76083"/>
                      </a:cubicBezTo>
                      <a:cubicBezTo>
                        <a:pt x="167745" y="76142"/>
                        <a:pt x="167774" y="76455"/>
                        <a:pt x="167768" y="76816"/>
                      </a:cubicBezTo>
                      <a:lnTo>
                        <a:pt x="168359" y="77821"/>
                      </a:lnTo>
                      <a:cubicBezTo>
                        <a:pt x="168649" y="77868"/>
                        <a:pt x="168643" y="78052"/>
                        <a:pt x="168619" y="78241"/>
                      </a:cubicBezTo>
                      <a:lnTo>
                        <a:pt x="169068" y="78974"/>
                      </a:lnTo>
                      <a:lnTo>
                        <a:pt x="169068" y="78625"/>
                      </a:lnTo>
                      <a:lnTo>
                        <a:pt x="170291" y="79217"/>
                      </a:lnTo>
                      <a:lnTo>
                        <a:pt x="169877" y="79299"/>
                      </a:lnTo>
                      <a:lnTo>
                        <a:pt x="170267" y="80695"/>
                      </a:lnTo>
                      <a:lnTo>
                        <a:pt x="170817" y="79684"/>
                      </a:lnTo>
                      <a:cubicBezTo>
                        <a:pt x="170982" y="80133"/>
                        <a:pt x="175017" y="83983"/>
                        <a:pt x="179312" y="87962"/>
                      </a:cubicBezTo>
                      <a:cubicBezTo>
                        <a:pt x="179631" y="88151"/>
                        <a:pt x="179968" y="88340"/>
                        <a:pt x="180335" y="88524"/>
                      </a:cubicBezTo>
                      <a:lnTo>
                        <a:pt x="181516" y="88524"/>
                      </a:lnTo>
                      <a:lnTo>
                        <a:pt x="182001" y="90469"/>
                      </a:lnTo>
                      <a:lnTo>
                        <a:pt x="182485" y="90918"/>
                      </a:lnTo>
                      <a:lnTo>
                        <a:pt x="182958" y="90753"/>
                      </a:lnTo>
                      <a:lnTo>
                        <a:pt x="183034" y="91397"/>
                      </a:lnTo>
                      <a:lnTo>
                        <a:pt x="183596" y="91155"/>
                      </a:lnTo>
                      <a:lnTo>
                        <a:pt x="183596" y="91930"/>
                      </a:lnTo>
                      <a:lnTo>
                        <a:pt x="184092" y="92379"/>
                      </a:lnTo>
                      <a:lnTo>
                        <a:pt x="184092" y="92042"/>
                      </a:lnTo>
                      <a:lnTo>
                        <a:pt x="185108" y="92361"/>
                      </a:lnTo>
                      <a:cubicBezTo>
                        <a:pt x="185864" y="92953"/>
                        <a:pt x="187655" y="95188"/>
                        <a:pt x="187265" y="94307"/>
                      </a:cubicBezTo>
                      <a:lnTo>
                        <a:pt x="188960" y="94596"/>
                      </a:lnTo>
                      <a:cubicBezTo>
                        <a:pt x="188807" y="95288"/>
                        <a:pt x="190532" y="97606"/>
                        <a:pt x="191418" y="98144"/>
                      </a:cubicBezTo>
                      <a:cubicBezTo>
                        <a:pt x="191258" y="98197"/>
                        <a:pt x="191004" y="98546"/>
                        <a:pt x="191418" y="98670"/>
                      </a:cubicBezTo>
                      <a:cubicBezTo>
                        <a:pt x="192009" y="98848"/>
                        <a:pt x="192369" y="97653"/>
                        <a:pt x="192877" y="97931"/>
                      </a:cubicBezTo>
                      <a:cubicBezTo>
                        <a:pt x="193385" y="98209"/>
                        <a:pt x="193433" y="99504"/>
                        <a:pt x="193740" y="99983"/>
                      </a:cubicBezTo>
                      <a:lnTo>
                        <a:pt x="193781" y="99646"/>
                      </a:lnTo>
                      <a:cubicBezTo>
                        <a:pt x="194006" y="99546"/>
                        <a:pt x="194212" y="99132"/>
                        <a:pt x="194413" y="99268"/>
                      </a:cubicBezTo>
                      <a:cubicBezTo>
                        <a:pt x="194915" y="99611"/>
                        <a:pt x="195595" y="100722"/>
                        <a:pt x="195299" y="101367"/>
                      </a:cubicBezTo>
                      <a:lnTo>
                        <a:pt x="196298" y="103040"/>
                      </a:lnTo>
                      <a:lnTo>
                        <a:pt x="197184" y="103200"/>
                      </a:lnTo>
                      <a:lnTo>
                        <a:pt x="197928" y="103354"/>
                      </a:lnTo>
                      <a:lnTo>
                        <a:pt x="198336" y="105518"/>
                      </a:lnTo>
                      <a:cubicBezTo>
                        <a:pt x="198903" y="105748"/>
                        <a:pt x="199446" y="106036"/>
                        <a:pt x="199955" y="106375"/>
                      </a:cubicBezTo>
                      <a:cubicBezTo>
                        <a:pt x="200203" y="105896"/>
                        <a:pt x="200841" y="105482"/>
                        <a:pt x="201544" y="106428"/>
                      </a:cubicBezTo>
                      <a:cubicBezTo>
                        <a:pt x="201698" y="106635"/>
                        <a:pt x="201544" y="107049"/>
                        <a:pt x="201391" y="107469"/>
                      </a:cubicBezTo>
                      <a:cubicBezTo>
                        <a:pt x="201609" y="107664"/>
                        <a:pt x="201828" y="107859"/>
                        <a:pt x="202035" y="108060"/>
                      </a:cubicBezTo>
                      <a:lnTo>
                        <a:pt x="202117" y="107079"/>
                      </a:lnTo>
                      <a:lnTo>
                        <a:pt x="202708" y="107079"/>
                      </a:lnTo>
                      <a:lnTo>
                        <a:pt x="204008" y="109858"/>
                      </a:lnTo>
                      <a:lnTo>
                        <a:pt x="203813" y="110159"/>
                      </a:lnTo>
                      <a:lnTo>
                        <a:pt x="205272" y="109923"/>
                      </a:lnTo>
                      <a:lnTo>
                        <a:pt x="206400" y="111762"/>
                      </a:lnTo>
                      <a:lnTo>
                        <a:pt x="207228" y="111389"/>
                      </a:lnTo>
                      <a:lnTo>
                        <a:pt x="207883" y="113512"/>
                      </a:lnTo>
                      <a:lnTo>
                        <a:pt x="207393" y="113270"/>
                      </a:lnTo>
                      <a:lnTo>
                        <a:pt x="207298" y="113932"/>
                      </a:lnTo>
                      <a:cubicBezTo>
                        <a:pt x="207470" y="114210"/>
                        <a:pt x="207623" y="114523"/>
                        <a:pt x="207771" y="114789"/>
                      </a:cubicBezTo>
                      <a:lnTo>
                        <a:pt x="208533" y="115310"/>
                      </a:lnTo>
                      <a:lnTo>
                        <a:pt x="209839" y="114819"/>
                      </a:lnTo>
                      <a:cubicBezTo>
                        <a:pt x="211428" y="115795"/>
                        <a:pt x="211611" y="116741"/>
                        <a:pt x="214169" y="117521"/>
                      </a:cubicBezTo>
                      <a:lnTo>
                        <a:pt x="214169" y="118497"/>
                      </a:lnTo>
                      <a:lnTo>
                        <a:pt x="215316" y="119325"/>
                      </a:lnTo>
                      <a:cubicBezTo>
                        <a:pt x="215475" y="120141"/>
                        <a:pt x="215664" y="121370"/>
                        <a:pt x="216273" y="122003"/>
                      </a:cubicBezTo>
                      <a:lnTo>
                        <a:pt x="219817" y="123079"/>
                      </a:lnTo>
                      <a:cubicBezTo>
                        <a:pt x="219646" y="124954"/>
                        <a:pt x="222015" y="125119"/>
                        <a:pt x="222216" y="124853"/>
                      </a:cubicBezTo>
                      <a:lnTo>
                        <a:pt x="222216" y="125113"/>
                      </a:lnTo>
                      <a:lnTo>
                        <a:pt x="222972" y="124983"/>
                      </a:lnTo>
                      <a:lnTo>
                        <a:pt x="223079" y="125445"/>
                      </a:lnTo>
                      <a:cubicBezTo>
                        <a:pt x="223669" y="125309"/>
                        <a:pt x="223888" y="126787"/>
                        <a:pt x="223350" y="126533"/>
                      </a:cubicBezTo>
                      <a:lnTo>
                        <a:pt x="223581" y="127490"/>
                      </a:lnTo>
                      <a:cubicBezTo>
                        <a:pt x="224922" y="130128"/>
                        <a:pt x="227214" y="125356"/>
                        <a:pt x="229377" y="132422"/>
                      </a:cubicBezTo>
                      <a:lnTo>
                        <a:pt x="231521" y="132451"/>
                      </a:lnTo>
                      <a:lnTo>
                        <a:pt x="231521" y="134137"/>
                      </a:lnTo>
                      <a:lnTo>
                        <a:pt x="232449" y="134137"/>
                      </a:lnTo>
                      <a:lnTo>
                        <a:pt x="231551" y="136011"/>
                      </a:lnTo>
                      <a:lnTo>
                        <a:pt x="232047" y="136041"/>
                      </a:lnTo>
                      <a:lnTo>
                        <a:pt x="233743" y="134947"/>
                      </a:lnTo>
                      <a:cubicBezTo>
                        <a:pt x="234333" y="135828"/>
                        <a:pt x="234522" y="137117"/>
                        <a:pt x="234841" y="138051"/>
                      </a:cubicBezTo>
                      <a:lnTo>
                        <a:pt x="235958" y="138223"/>
                      </a:lnTo>
                      <a:lnTo>
                        <a:pt x="236259" y="139222"/>
                      </a:lnTo>
                      <a:cubicBezTo>
                        <a:pt x="236945" y="139059"/>
                        <a:pt x="237587" y="138746"/>
                        <a:pt x="238138" y="138305"/>
                      </a:cubicBezTo>
                      <a:lnTo>
                        <a:pt x="238250" y="140079"/>
                      </a:lnTo>
                      <a:lnTo>
                        <a:pt x="238735" y="140186"/>
                      </a:lnTo>
                      <a:cubicBezTo>
                        <a:pt x="238979" y="140330"/>
                        <a:pt x="239147" y="140574"/>
                        <a:pt x="239196" y="140854"/>
                      </a:cubicBezTo>
                      <a:lnTo>
                        <a:pt x="239964" y="141445"/>
                      </a:lnTo>
                      <a:lnTo>
                        <a:pt x="240123" y="140812"/>
                      </a:lnTo>
                      <a:lnTo>
                        <a:pt x="240289" y="141309"/>
                      </a:lnTo>
                      <a:lnTo>
                        <a:pt x="241588" y="142202"/>
                      </a:lnTo>
                      <a:cubicBezTo>
                        <a:pt x="241328" y="142320"/>
                        <a:pt x="241228" y="142433"/>
                        <a:pt x="241240" y="142533"/>
                      </a:cubicBezTo>
                      <a:lnTo>
                        <a:pt x="241494" y="142764"/>
                      </a:lnTo>
                      <a:cubicBezTo>
                        <a:pt x="241847" y="142922"/>
                        <a:pt x="242251" y="142922"/>
                        <a:pt x="242604" y="142764"/>
                      </a:cubicBezTo>
                      <a:lnTo>
                        <a:pt x="242327" y="142113"/>
                      </a:lnTo>
                      <a:cubicBezTo>
                        <a:pt x="242705" y="142444"/>
                        <a:pt x="242734" y="142651"/>
                        <a:pt x="242604" y="142764"/>
                      </a:cubicBezTo>
                      <a:lnTo>
                        <a:pt x="243307" y="144402"/>
                      </a:lnTo>
                      <a:lnTo>
                        <a:pt x="243603" y="144887"/>
                      </a:lnTo>
                      <a:cubicBezTo>
                        <a:pt x="244460" y="145188"/>
                        <a:pt x="245245" y="145507"/>
                        <a:pt x="245511" y="146365"/>
                      </a:cubicBezTo>
                      <a:cubicBezTo>
                        <a:pt x="246846" y="146181"/>
                        <a:pt x="247018" y="146856"/>
                        <a:pt x="247201" y="147547"/>
                      </a:cubicBezTo>
                      <a:lnTo>
                        <a:pt x="248530" y="147612"/>
                      </a:lnTo>
                      <a:lnTo>
                        <a:pt x="248778" y="148606"/>
                      </a:lnTo>
                      <a:lnTo>
                        <a:pt x="249499" y="150043"/>
                      </a:lnTo>
                      <a:lnTo>
                        <a:pt x="249983" y="149871"/>
                      </a:lnTo>
                      <a:lnTo>
                        <a:pt x="250066" y="150522"/>
                      </a:lnTo>
                      <a:lnTo>
                        <a:pt x="250657" y="150279"/>
                      </a:lnTo>
                      <a:lnTo>
                        <a:pt x="250740" y="152893"/>
                      </a:lnTo>
                      <a:lnTo>
                        <a:pt x="251147" y="151178"/>
                      </a:lnTo>
                      <a:lnTo>
                        <a:pt x="252370" y="151769"/>
                      </a:lnTo>
                      <a:lnTo>
                        <a:pt x="251963" y="151852"/>
                      </a:lnTo>
                      <a:lnTo>
                        <a:pt x="252453" y="154454"/>
                      </a:lnTo>
                      <a:cubicBezTo>
                        <a:pt x="252666" y="153425"/>
                        <a:pt x="254438" y="154667"/>
                        <a:pt x="254739" y="153567"/>
                      </a:cubicBezTo>
                      <a:lnTo>
                        <a:pt x="255637" y="154874"/>
                      </a:lnTo>
                      <a:lnTo>
                        <a:pt x="256671" y="154874"/>
                      </a:lnTo>
                      <a:cubicBezTo>
                        <a:pt x="259413" y="159415"/>
                        <a:pt x="259507" y="156441"/>
                        <a:pt x="260606" y="158173"/>
                      </a:cubicBezTo>
                      <a:lnTo>
                        <a:pt x="261014" y="160053"/>
                      </a:lnTo>
                      <a:cubicBezTo>
                        <a:pt x="260872" y="159338"/>
                        <a:pt x="262018" y="158871"/>
                        <a:pt x="262485" y="159722"/>
                      </a:cubicBezTo>
                      <a:cubicBezTo>
                        <a:pt x="263549" y="161585"/>
                        <a:pt x="264447" y="163538"/>
                        <a:pt x="265167" y="165558"/>
                      </a:cubicBezTo>
                      <a:lnTo>
                        <a:pt x="265451" y="165434"/>
                      </a:lnTo>
                      <a:lnTo>
                        <a:pt x="266242" y="164204"/>
                      </a:lnTo>
                      <a:lnTo>
                        <a:pt x="267075" y="166398"/>
                      </a:lnTo>
                      <a:lnTo>
                        <a:pt x="268026" y="166351"/>
                      </a:lnTo>
                      <a:lnTo>
                        <a:pt x="267885" y="166073"/>
                      </a:lnTo>
                      <a:lnTo>
                        <a:pt x="268109" y="166345"/>
                      </a:lnTo>
                      <a:lnTo>
                        <a:pt x="268924" y="168119"/>
                      </a:lnTo>
                      <a:cubicBezTo>
                        <a:pt x="269102" y="168207"/>
                        <a:pt x="269267" y="168302"/>
                        <a:pt x="269432" y="168397"/>
                      </a:cubicBezTo>
                      <a:lnTo>
                        <a:pt x="269356" y="168030"/>
                      </a:lnTo>
                      <a:cubicBezTo>
                        <a:pt x="269462" y="168000"/>
                        <a:pt x="269515" y="168142"/>
                        <a:pt x="269486" y="168278"/>
                      </a:cubicBezTo>
                      <a:cubicBezTo>
                        <a:pt x="269998" y="168680"/>
                        <a:pt x="270429" y="169175"/>
                        <a:pt x="270756" y="169739"/>
                      </a:cubicBezTo>
                      <a:cubicBezTo>
                        <a:pt x="270797" y="169828"/>
                        <a:pt x="270756" y="169993"/>
                        <a:pt x="270638" y="170165"/>
                      </a:cubicBezTo>
                      <a:cubicBezTo>
                        <a:pt x="271229" y="170910"/>
                        <a:pt x="271743" y="171312"/>
                        <a:pt x="272162" y="171134"/>
                      </a:cubicBezTo>
                      <a:cubicBezTo>
                        <a:pt x="273048" y="170780"/>
                        <a:pt x="273296" y="172601"/>
                        <a:pt x="273586" y="171696"/>
                      </a:cubicBezTo>
                      <a:lnTo>
                        <a:pt x="273509" y="172719"/>
                      </a:lnTo>
                      <a:lnTo>
                        <a:pt x="273798" y="172488"/>
                      </a:lnTo>
                      <a:lnTo>
                        <a:pt x="275199" y="172772"/>
                      </a:lnTo>
                      <a:lnTo>
                        <a:pt x="274720" y="173364"/>
                      </a:lnTo>
                      <a:lnTo>
                        <a:pt x="274974" y="173955"/>
                      </a:lnTo>
                      <a:lnTo>
                        <a:pt x="275104" y="174251"/>
                      </a:lnTo>
                      <a:lnTo>
                        <a:pt x="275996" y="174203"/>
                      </a:lnTo>
                      <a:lnTo>
                        <a:pt x="275459" y="174966"/>
                      </a:lnTo>
                      <a:lnTo>
                        <a:pt x="275671" y="175439"/>
                      </a:lnTo>
                      <a:cubicBezTo>
                        <a:pt x="275993" y="175883"/>
                        <a:pt x="276614" y="175982"/>
                        <a:pt x="277057" y="175660"/>
                      </a:cubicBezTo>
                      <a:cubicBezTo>
                        <a:pt x="277165" y="175582"/>
                        <a:pt x="277257" y="175483"/>
                        <a:pt x="277326" y="175368"/>
                      </a:cubicBezTo>
                      <a:lnTo>
                        <a:pt x="277916" y="176444"/>
                      </a:lnTo>
                      <a:lnTo>
                        <a:pt x="278135" y="176764"/>
                      </a:lnTo>
                      <a:lnTo>
                        <a:pt x="279151" y="176870"/>
                      </a:lnTo>
                      <a:cubicBezTo>
                        <a:pt x="279529" y="177674"/>
                        <a:pt x="279376" y="178987"/>
                        <a:pt x="279689" y="179886"/>
                      </a:cubicBezTo>
                      <a:cubicBezTo>
                        <a:pt x="279748" y="180083"/>
                        <a:pt x="279845" y="180268"/>
                        <a:pt x="279972" y="180430"/>
                      </a:cubicBezTo>
                      <a:cubicBezTo>
                        <a:pt x="280127" y="180614"/>
                        <a:pt x="280333" y="180750"/>
                        <a:pt x="280563" y="180820"/>
                      </a:cubicBezTo>
                      <a:lnTo>
                        <a:pt x="281774" y="180329"/>
                      </a:lnTo>
                      <a:lnTo>
                        <a:pt x="282005" y="180660"/>
                      </a:lnTo>
                      <a:lnTo>
                        <a:pt x="282720" y="180566"/>
                      </a:lnTo>
                      <a:cubicBezTo>
                        <a:pt x="282796" y="180861"/>
                        <a:pt x="282932" y="181488"/>
                        <a:pt x="283115" y="182227"/>
                      </a:cubicBezTo>
                      <a:cubicBezTo>
                        <a:pt x="283598" y="182207"/>
                        <a:pt x="284076" y="182127"/>
                        <a:pt x="284539" y="181991"/>
                      </a:cubicBezTo>
                      <a:lnTo>
                        <a:pt x="283848" y="183297"/>
                      </a:lnTo>
                      <a:lnTo>
                        <a:pt x="284805" y="184675"/>
                      </a:lnTo>
                      <a:lnTo>
                        <a:pt x="285106" y="184817"/>
                      </a:lnTo>
                      <a:lnTo>
                        <a:pt x="286258" y="186177"/>
                      </a:lnTo>
                      <a:lnTo>
                        <a:pt x="286258" y="198163"/>
                      </a:lnTo>
                      <a:cubicBezTo>
                        <a:pt x="282256" y="194068"/>
                        <a:pt x="277922" y="190310"/>
                        <a:pt x="273302" y="186928"/>
                      </a:cubicBezTo>
                      <a:lnTo>
                        <a:pt x="272812" y="184835"/>
                      </a:lnTo>
                      <a:cubicBezTo>
                        <a:pt x="272930" y="186289"/>
                        <a:pt x="271754" y="185645"/>
                        <a:pt x="271039" y="185089"/>
                      </a:cubicBezTo>
                      <a:cubicBezTo>
                        <a:pt x="270325" y="184533"/>
                        <a:pt x="268298" y="180282"/>
                        <a:pt x="267802" y="179371"/>
                      </a:cubicBezTo>
                      <a:cubicBezTo>
                        <a:pt x="267341" y="179105"/>
                        <a:pt x="266898" y="178821"/>
                        <a:pt x="266484" y="178514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19" name="Google Shape;4819;p31"/>
                <p:cNvSpPr/>
                <p:nvPr/>
              </p:nvSpPr>
              <p:spPr>
                <a:xfrm>
                  <a:off x="10716781" y="4591042"/>
                  <a:ext cx="8066" cy="16950"/>
                </a:xfrm>
                <a:custGeom>
                  <a:rect b="b" l="l" r="r" t="t"/>
                  <a:pathLst>
                    <a:path extrusionOk="0" h="16950" w="8066">
                      <a:moveTo>
                        <a:pt x="8066" y="1843"/>
                      </a:moveTo>
                      <a:cubicBezTo>
                        <a:pt x="4521" y="6526"/>
                        <a:pt x="5815" y="14609"/>
                        <a:pt x="85" y="16951"/>
                      </a:cubicBezTo>
                      <a:cubicBezTo>
                        <a:pt x="-565" y="14550"/>
                        <a:pt x="2784" y="13007"/>
                        <a:pt x="1585" y="11191"/>
                      </a:cubicBezTo>
                      <a:cubicBezTo>
                        <a:pt x="3505" y="9276"/>
                        <a:pt x="1957" y="5621"/>
                        <a:pt x="5337" y="4788"/>
                      </a:cubicBezTo>
                      <a:cubicBezTo>
                        <a:pt x="4557" y="2819"/>
                        <a:pt x="6518" y="1896"/>
                        <a:pt x="6312" y="193"/>
                      </a:cubicBezTo>
                      <a:cubicBezTo>
                        <a:pt x="7842" y="-575"/>
                        <a:pt x="7475" y="1151"/>
                        <a:pt x="8066" y="1843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20" name="Google Shape;4820;p31"/>
                <p:cNvSpPr/>
                <p:nvPr/>
              </p:nvSpPr>
              <p:spPr>
                <a:xfrm>
                  <a:off x="10715155" y="4609169"/>
                  <a:ext cx="1769" cy="3979"/>
                </a:xfrm>
                <a:custGeom>
                  <a:rect b="b" l="l" r="r" t="t"/>
                  <a:pathLst>
                    <a:path extrusionOk="0" h="3979" w="1769">
                      <a:moveTo>
                        <a:pt x="1686" y="1673"/>
                      </a:moveTo>
                      <a:lnTo>
                        <a:pt x="1769" y="3956"/>
                      </a:lnTo>
                      <a:cubicBezTo>
                        <a:pt x="1178" y="3956"/>
                        <a:pt x="357" y="4145"/>
                        <a:pt x="50" y="3441"/>
                      </a:cubicBezTo>
                      <a:cubicBezTo>
                        <a:pt x="-281" y="2170"/>
                        <a:pt x="1119" y="-2442"/>
                        <a:pt x="1686" y="1673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21" name="Google Shape;4821;p31"/>
                <p:cNvSpPr/>
                <p:nvPr/>
              </p:nvSpPr>
              <p:spPr>
                <a:xfrm>
                  <a:off x="10712399" y="4614496"/>
                  <a:ext cx="2826" cy="4092"/>
                </a:xfrm>
                <a:custGeom>
                  <a:rect b="b" l="l" r="r" t="t"/>
                  <a:pathLst>
                    <a:path extrusionOk="0" h="4092" w="2826">
                      <a:moveTo>
                        <a:pt x="2706" y="1"/>
                      </a:moveTo>
                      <a:cubicBezTo>
                        <a:pt x="3167" y="982"/>
                        <a:pt x="2198" y="1591"/>
                        <a:pt x="1654" y="2319"/>
                      </a:cubicBezTo>
                      <a:cubicBezTo>
                        <a:pt x="2020" y="2576"/>
                        <a:pt x="2240" y="2994"/>
                        <a:pt x="2245" y="3442"/>
                      </a:cubicBezTo>
                      <a:cubicBezTo>
                        <a:pt x="1855" y="4453"/>
                        <a:pt x="1004" y="3773"/>
                        <a:pt x="0" y="4092"/>
                      </a:cubicBezTo>
                      <a:cubicBezTo>
                        <a:pt x="278" y="1928"/>
                        <a:pt x="738" y="-41"/>
                        <a:pt x="2706" y="1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22" name="Google Shape;4822;p31"/>
                <p:cNvSpPr/>
                <p:nvPr/>
              </p:nvSpPr>
              <p:spPr>
                <a:xfrm>
                  <a:off x="10690965" y="4663060"/>
                  <a:ext cx="3857" cy="7545"/>
                </a:xfrm>
                <a:custGeom>
                  <a:rect b="b" l="l" r="r" t="t"/>
                  <a:pathLst>
                    <a:path extrusionOk="0" h="7545" w="3857">
                      <a:moveTo>
                        <a:pt x="3858" y="2892"/>
                      </a:moveTo>
                      <a:cubicBezTo>
                        <a:pt x="744" y="3141"/>
                        <a:pt x="3562" y="6606"/>
                        <a:pt x="1182" y="7546"/>
                      </a:cubicBezTo>
                      <a:lnTo>
                        <a:pt x="0" y="5719"/>
                      </a:lnTo>
                      <a:cubicBezTo>
                        <a:pt x="3243" y="5175"/>
                        <a:pt x="-939" y="-650"/>
                        <a:pt x="3196" y="60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23" name="Google Shape;4823;p31"/>
                <p:cNvSpPr/>
                <p:nvPr/>
              </p:nvSpPr>
              <p:spPr>
                <a:xfrm>
                  <a:off x="10682673" y="4678565"/>
                  <a:ext cx="5893" cy="12712"/>
                </a:xfrm>
                <a:custGeom>
                  <a:rect b="b" l="l" r="r" t="t"/>
                  <a:pathLst>
                    <a:path extrusionOk="0" h="12712" w="5893">
                      <a:moveTo>
                        <a:pt x="5893" y="0"/>
                      </a:moveTo>
                      <a:cubicBezTo>
                        <a:pt x="3796" y="1727"/>
                        <a:pt x="5728" y="3430"/>
                        <a:pt x="4351" y="4618"/>
                      </a:cubicBezTo>
                      <a:cubicBezTo>
                        <a:pt x="3311" y="7362"/>
                        <a:pt x="978" y="9585"/>
                        <a:pt x="1226" y="12713"/>
                      </a:cubicBezTo>
                      <a:cubicBezTo>
                        <a:pt x="-1941" y="11258"/>
                        <a:pt x="2088" y="8834"/>
                        <a:pt x="1574" y="6427"/>
                      </a:cubicBezTo>
                      <a:cubicBezTo>
                        <a:pt x="2354" y="4263"/>
                        <a:pt x="3997" y="1821"/>
                        <a:pt x="4192" y="59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24" name="Google Shape;4824;p31"/>
                <p:cNvSpPr/>
                <p:nvPr/>
              </p:nvSpPr>
              <p:spPr>
                <a:xfrm>
                  <a:off x="10659959" y="4739959"/>
                  <a:ext cx="3743" cy="5191"/>
                </a:xfrm>
                <a:custGeom>
                  <a:rect b="b" l="l" r="r" t="t"/>
                  <a:pathLst>
                    <a:path extrusionOk="0" h="5191" w="3743">
                      <a:moveTo>
                        <a:pt x="3664" y="4500"/>
                      </a:moveTo>
                      <a:cubicBezTo>
                        <a:pt x="2855" y="5529"/>
                        <a:pt x="1413" y="5008"/>
                        <a:pt x="285" y="5192"/>
                      </a:cubicBezTo>
                      <a:cubicBezTo>
                        <a:pt x="-932" y="2826"/>
                        <a:pt x="2164" y="1987"/>
                        <a:pt x="1809" y="0"/>
                      </a:cubicBezTo>
                      <a:cubicBezTo>
                        <a:pt x="3109" y="668"/>
                        <a:pt x="4025" y="2637"/>
                        <a:pt x="3664" y="4500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25" name="Google Shape;4825;p31"/>
                <p:cNvSpPr/>
                <p:nvPr/>
              </p:nvSpPr>
              <p:spPr>
                <a:xfrm>
                  <a:off x="10652438" y="4749140"/>
                  <a:ext cx="6882" cy="16849"/>
                </a:xfrm>
                <a:custGeom>
                  <a:rect b="b" l="l" r="r" t="t"/>
                  <a:pathLst>
                    <a:path extrusionOk="0" h="16849" w="6882">
                      <a:moveTo>
                        <a:pt x="6813" y="37"/>
                      </a:moveTo>
                      <a:cubicBezTo>
                        <a:pt x="7587" y="5998"/>
                        <a:pt x="1608" y="9344"/>
                        <a:pt x="2814" y="15577"/>
                      </a:cubicBezTo>
                      <a:cubicBezTo>
                        <a:pt x="2213" y="16508"/>
                        <a:pt x="1117" y="16992"/>
                        <a:pt x="25" y="16813"/>
                      </a:cubicBezTo>
                      <a:cubicBezTo>
                        <a:pt x="-324" y="10976"/>
                        <a:pt x="3074" y="6583"/>
                        <a:pt x="4019" y="1273"/>
                      </a:cubicBezTo>
                      <a:cubicBezTo>
                        <a:pt x="4622" y="342"/>
                        <a:pt x="5719" y="-144"/>
                        <a:pt x="6813" y="37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26" name="Google Shape;4826;p31"/>
                <p:cNvSpPr/>
                <p:nvPr/>
              </p:nvSpPr>
              <p:spPr>
                <a:xfrm>
                  <a:off x="10647969" y="4769311"/>
                  <a:ext cx="4139" cy="2974"/>
                </a:xfrm>
                <a:custGeom>
                  <a:rect b="b" l="l" r="r" t="t"/>
                  <a:pathLst>
                    <a:path extrusionOk="0" h="2974" w="4139">
                      <a:moveTo>
                        <a:pt x="4104" y="1792"/>
                      </a:moveTo>
                      <a:cubicBezTo>
                        <a:pt x="4264" y="2354"/>
                        <a:pt x="3850" y="2655"/>
                        <a:pt x="3578" y="2975"/>
                      </a:cubicBezTo>
                      <a:lnTo>
                        <a:pt x="158" y="2525"/>
                      </a:lnTo>
                      <a:cubicBezTo>
                        <a:pt x="-935" y="-461"/>
                        <a:pt x="4010" y="-916"/>
                        <a:pt x="4104" y="1792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27" name="Google Shape;4827;p31"/>
                <p:cNvSpPr/>
                <p:nvPr/>
              </p:nvSpPr>
              <p:spPr>
                <a:xfrm>
                  <a:off x="10661816" y="4735278"/>
                  <a:ext cx="4347" cy="3591"/>
                </a:xfrm>
                <a:custGeom>
                  <a:rect b="b" l="l" r="r" t="t"/>
                  <a:pathLst>
                    <a:path extrusionOk="0" h="3591" w="4347">
                      <a:moveTo>
                        <a:pt x="4348" y="537"/>
                      </a:moveTo>
                      <a:cubicBezTo>
                        <a:pt x="4147" y="2967"/>
                        <a:pt x="3166" y="3860"/>
                        <a:pt x="478" y="3523"/>
                      </a:cubicBezTo>
                      <a:cubicBezTo>
                        <a:pt x="-674" y="2996"/>
                        <a:pt x="567" y="1956"/>
                        <a:pt x="968" y="1228"/>
                      </a:cubicBezTo>
                      <a:cubicBezTo>
                        <a:pt x="1559" y="1063"/>
                        <a:pt x="1825" y="1483"/>
                        <a:pt x="2150" y="1755"/>
                      </a:cubicBezTo>
                      <a:cubicBezTo>
                        <a:pt x="2794" y="738"/>
                        <a:pt x="2877" y="-835"/>
                        <a:pt x="4348" y="537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28" name="Google Shape;4828;p31"/>
                <p:cNvSpPr/>
                <p:nvPr/>
              </p:nvSpPr>
              <p:spPr>
                <a:xfrm>
                  <a:off x="10723476" y="4586342"/>
                  <a:ext cx="2743" cy="3734"/>
                </a:xfrm>
                <a:custGeom>
                  <a:rect b="b" l="l" r="r" t="t"/>
                  <a:pathLst>
                    <a:path extrusionOk="0" h="3734" w="2743">
                      <a:moveTo>
                        <a:pt x="2735" y="222"/>
                      </a:moveTo>
                      <a:cubicBezTo>
                        <a:pt x="2818" y="1573"/>
                        <a:pt x="2224" y="2876"/>
                        <a:pt x="1152" y="3699"/>
                      </a:cubicBezTo>
                      <a:cubicBezTo>
                        <a:pt x="591" y="3859"/>
                        <a:pt x="295" y="3445"/>
                        <a:pt x="0" y="3167"/>
                      </a:cubicBezTo>
                      <a:cubicBezTo>
                        <a:pt x="815" y="2144"/>
                        <a:pt x="142" y="-830"/>
                        <a:pt x="2735" y="222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29" name="Google Shape;4829;p31"/>
                <p:cNvSpPr/>
                <p:nvPr/>
              </p:nvSpPr>
              <p:spPr>
                <a:xfrm>
                  <a:off x="10695762" y="4657186"/>
                  <a:ext cx="1756" cy="1758"/>
                </a:xfrm>
                <a:custGeom>
                  <a:rect b="b" l="l" r="r" t="t"/>
                  <a:pathLst>
                    <a:path extrusionOk="0" h="1758" w="1756">
                      <a:moveTo>
                        <a:pt x="1719" y="535"/>
                      </a:moveTo>
                      <a:cubicBezTo>
                        <a:pt x="1885" y="1126"/>
                        <a:pt x="1465" y="1398"/>
                        <a:pt x="1193" y="1717"/>
                      </a:cubicBezTo>
                      <a:lnTo>
                        <a:pt x="59" y="1759"/>
                      </a:lnTo>
                      <a:lnTo>
                        <a:pt x="0" y="50"/>
                      </a:lnTo>
                      <a:cubicBezTo>
                        <a:pt x="567" y="3"/>
                        <a:pt x="1424" y="-157"/>
                        <a:pt x="1719" y="535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30" name="Google Shape;4830;p31"/>
                <p:cNvSpPr/>
                <p:nvPr/>
              </p:nvSpPr>
              <p:spPr>
                <a:xfrm>
                  <a:off x="10694728" y="4660067"/>
                  <a:ext cx="1744" cy="2287"/>
                </a:xfrm>
                <a:custGeom>
                  <a:rect b="b" l="l" r="r" t="t"/>
                  <a:pathLst>
                    <a:path extrusionOk="0" h="2287" w="1744">
                      <a:moveTo>
                        <a:pt x="1719" y="540"/>
                      </a:moveTo>
                      <a:cubicBezTo>
                        <a:pt x="1719" y="1131"/>
                        <a:pt x="1914" y="1959"/>
                        <a:pt x="1211" y="2272"/>
                      </a:cubicBezTo>
                      <a:cubicBezTo>
                        <a:pt x="-59" y="2462"/>
                        <a:pt x="30" y="889"/>
                        <a:pt x="0" y="31"/>
                      </a:cubicBezTo>
                      <a:cubicBezTo>
                        <a:pt x="567" y="14"/>
                        <a:pt x="1412" y="-158"/>
                        <a:pt x="1719" y="540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31" name="Google Shape;4831;p31"/>
                <p:cNvSpPr/>
                <p:nvPr/>
              </p:nvSpPr>
              <p:spPr>
                <a:xfrm>
                  <a:off x="10657410" y="4742731"/>
                  <a:ext cx="1704" cy="2511"/>
                </a:xfrm>
                <a:custGeom>
                  <a:rect b="b" l="l" r="r" t="t"/>
                  <a:pathLst>
                    <a:path extrusionOk="0" h="2511" w="1704">
                      <a:moveTo>
                        <a:pt x="1705" y="2461"/>
                      </a:moveTo>
                      <a:cubicBezTo>
                        <a:pt x="919" y="2686"/>
                        <a:pt x="523" y="2100"/>
                        <a:pt x="92" y="1716"/>
                      </a:cubicBezTo>
                      <a:cubicBezTo>
                        <a:pt x="-334" y="936"/>
                        <a:pt x="813" y="-300"/>
                        <a:pt x="1616" y="66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32" name="Google Shape;4832;p31"/>
                <p:cNvSpPr/>
                <p:nvPr/>
              </p:nvSpPr>
              <p:spPr>
                <a:xfrm>
                  <a:off x="10681772" y="4690185"/>
                  <a:ext cx="1742" cy="1731"/>
                </a:xfrm>
                <a:custGeom>
                  <a:rect b="b" l="l" r="r" t="t"/>
                  <a:pathLst>
                    <a:path extrusionOk="0" h="1731" w="1742">
                      <a:moveTo>
                        <a:pt x="1707" y="549"/>
                      </a:moveTo>
                      <a:cubicBezTo>
                        <a:pt x="1867" y="1140"/>
                        <a:pt x="1453" y="1418"/>
                        <a:pt x="1176" y="1731"/>
                      </a:cubicBezTo>
                      <a:lnTo>
                        <a:pt x="53" y="1731"/>
                      </a:lnTo>
                      <a:lnTo>
                        <a:pt x="0" y="23"/>
                      </a:lnTo>
                      <a:cubicBezTo>
                        <a:pt x="549" y="17"/>
                        <a:pt x="1394" y="-155"/>
                        <a:pt x="1707" y="549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33" name="Google Shape;4833;p31"/>
                <p:cNvSpPr/>
                <p:nvPr/>
              </p:nvSpPr>
              <p:spPr>
                <a:xfrm>
                  <a:off x="10680726" y="4693080"/>
                  <a:ext cx="1742" cy="2280"/>
                </a:xfrm>
                <a:custGeom>
                  <a:rect b="b" l="l" r="r" t="t"/>
                  <a:pathLst>
                    <a:path extrusionOk="0" h="2280" w="1742">
                      <a:moveTo>
                        <a:pt x="1719" y="539"/>
                      </a:moveTo>
                      <a:cubicBezTo>
                        <a:pt x="1719" y="1130"/>
                        <a:pt x="1908" y="1958"/>
                        <a:pt x="1211" y="2265"/>
                      </a:cubicBezTo>
                      <a:cubicBezTo>
                        <a:pt x="-59" y="2454"/>
                        <a:pt x="30" y="882"/>
                        <a:pt x="0" y="30"/>
                      </a:cubicBezTo>
                      <a:cubicBezTo>
                        <a:pt x="561" y="18"/>
                        <a:pt x="1406" y="-165"/>
                        <a:pt x="1719" y="539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34" name="Google Shape;4834;p31"/>
                <p:cNvSpPr/>
                <p:nvPr/>
              </p:nvSpPr>
              <p:spPr>
                <a:xfrm>
                  <a:off x="10682228" y="4671032"/>
                  <a:ext cx="10125" cy="19825"/>
                </a:xfrm>
                <a:custGeom>
                  <a:rect b="b" l="l" r="r" t="t"/>
                  <a:pathLst>
                    <a:path extrusionOk="0" h="19825" w="10125">
                      <a:moveTo>
                        <a:pt x="8796" y="1797"/>
                      </a:moveTo>
                      <a:lnTo>
                        <a:pt x="8748" y="4606"/>
                      </a:lnTo>
                      <a:lnTo>
                        <a:pt x="7862" y="4606"/>
                      </a:lnTo>
                      <a:cubicBezTo>
                        <a:pt x="7437" y="5593"/>
                        <a:pt x="8229" y="7781"/>
                        <a:pt x="6681" y="7905"/>
                      </a:cubicBezTo>
                      <a:cubicBezTo>
                        <a:pt x="6917" y="8816"/>
                        <a:pt x="6308" y="9129"/>
                        <a:pt x="5759" y="9679"/>
                      </a:cubicBezTo>
                      <a:cubicBezTo>
                        <a:pt x="5566" y="10901"/>
                        <a:pt x="5503" y="12140"/>
                        <a:pt x="5570" y="13375"/>
                      </a:cubicBezTo>
                      <a:lnTo>
                        <a:pt x="3662" y="13375"/>
                      </a:lnTo>
                      <a:cubicBezTo>
                        <a:pt x="4542" y="15693"/>
                        <a:pt x="867" y="14498"/>
                        <a:pt x="3473" y="17076"/>
                      </a:cubicBezTo>
                      <a:cubicBezTo>
                        <a:pt x="1476" y="16651"/>
                        <a:pt x="3177" y="19560"/>
                        <a:pt x="1399" y="19442"/>
                      </a:cubicBezTo>
                      <a:lnTo>
                        <a:pt x="1399" y="19826"/>
                      </a:lnTo>
                      <a:lnTo>
                        <a:pt x="135" y="19826"/>
                      </a:lnTo>
                      <a:cubicBezTo>
                        <a:pt x="-427" y="18312"/>
                        <a:pt x="932" y="18720"/>
                        <a:pt x="1186" y="17544"/>
                      </a:cubicBezTo>
                      <a:cubicBezTo>
                        <a:pt x="1316" y="16952"/>
                        <a:pt x="2722" y="17544"/>
                        <a:pt x="2220" y="16544"/>
                      </a:cubicBezTo>
                      <a:cubicBezTo>
                        <a:pt x="1169" y="16728"/>
                        <a:pt x="1629" y="15533"/>
                        <a:pt x="1228" y="15249"/>
                      </a:cubicBezTo>
                      <a:cubicBezTo>
                        <a:pt x="1694" y="15356"/>
                        <a:pt x="1623" y="14504"/>
                        <a:pt x="1623" y="14232"/>
                      </a:cubicBezTo>
                      <a:cubicBezTo>
                        <a:pt x="2433" y="14232"/>
                        <a:pt x="2492" y="13186"/>
                        <a:pt x="3165" y="13239"/>
                      </a:cubicBezTo>
                      <a:cubicBezTo>
                        <a:pt x="3308" y="13012"/>
                        <a:pt x="3359" y="12739"/>
                        <a:pt x="3307" y="12476"/>
                      </a:cubicBezTo>
                      <a:cubicBezTo>
                        <a:pt x="2787" y="12287"/>
                        <a:pt x="1954" y="12228"/>
                        <a:pt x="2309" y="11435"/>
                      </a:cubicBezTo>
                      <a:cubicBezTo>
                        <a:pt x="3100" y="11435"/>
                        <a:pt x="2273" y="10034"/>
                        <a:pt x="3095" y="10170"/>
                      </a:cubicBezTo>
                      <a:cubicBezTo>
                        <a:pt x="3827" y="9112"/>
                        <a:pt x="2533" y="6066"/>
                        <a:pt x="4436" y="6108"/>
                      </a:cubicBezTo>
                      <a:lnTo>
                        <a:pt x="4436" y="5085"/>
                      </a:lnTo>
                      <a:cubicBezTo>
                        <a:pt x="4849" y="4771"/>
                        <a:pt x="5026" y="4216"/>
                        <a:pt x="5470" y="3955"/>
                      </a:cubicBezTo>
                      <a:lnTo>
                        <a:pt x="5470" y="3317"/>
                      </a:lnTo>
                      <a:lnTo>
                        <a:pt x="6503" y="2312"/>
                      </a:lnTo>
                      <a:lnTo>
                        <a:pt x="6545" y="11"/>
                      </a:lnTo>
                      <a:cubicBezTo>
                        <a:pt x="7396" y="29"/>
                        <a:pt x="12494" y="-320"/>
                        <a:pt x="8796" y="1797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35" name="Google Shape;4835;p31"/>
                <p:cNvSpPr/>
                <p:nvPr/>
              </p:nvSpPr>
              <p:spPr>
                <a:xfrm>
                  <a:off x="10693880" y="4658672"/>
                  <a:ext cx="3305" cy="3938"/>
                </a:xfrm>
                <a:custGeom>
                  <a:rect b="b" l="l" r="r" t="t"/>
                  <a:pathLst>
                    <a:path extrusionOk="0" h="3938" w="3305">
                      <a:moveTo>
                        <a:pt x="3306" y="871"/>
                      </a:moveTo>
                      <a:lnTo>
                        <a:pt x="3188" y="1752"/>
                      </a:lnTo>
                      <a:cubicBezTo>
                        <a:pt x="2242" y="1432"/>
                        <a:pt x="2366" y="2875"/>
                        <a:pt x="1368" y="2881"/>
                      </a:cubicBezTo>
                      <a:cubicBezTo>
                        <a:pt x="1315" y="3384"/>
                        <a:pt x="889" y="3301"/>
                        <a:pt x="842" y="3892"/>
                      </a:cubicBezTo>
                      <a:cubicBezTo>
                        <a:pt x="80" y="4188"/>
                        <a:pt x="641" y="2970"/>
                        <a:pt x="68" y="3212"/>
                      </a:cubicBezTo>
                      <a:cubicBezTo>
                        <a:pt x="-405" y="1379"/>
                        <a:pt x="1764" y="2769"/>
                        <a:pt x="1019" y="959"/>
                      </a:cubicBezTo>
                      <a:cubicBezTo>
                        <a:pt x="2479" y="1746"/>
                        <a:pt x="1516" y="-318"/>
                        <a:pt x="2555" y="43"/>
                      </a:cubicBezTo>
                      <a:cubicBezTo>
                        <a:pt x="2689" y="87"/>
                        <a:pt x="2816" y="149"/>
                        <a:pt x="2933" y="226"/>
                      </a:cubicBezTo>
                      <a:cubicBezTo>
                        <a:pt x="3071" y="433"/>
                        <a:pt x="3195" y="648"/>
                        <a:pt x="3306" y="871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36" name="Google Shape;4836;p31"/>
                <p:cNvSpPr/>
                <p:nvPr/>
              </p:nvSpPr>
              <p:spPr>
                <a:xfrm>
                  <a:off x="10666377" y="4701300"/>
                  <a:ext cx="13398" cy="33012"/>
                </a:xfrm>
                <a:custGeom>
                  <a:rect b="b" l="l" r="r" t="t"/>
                  <a:pathLst>
                    <a:path extrusionOk="0" h="33012" w="13398">
                      <a:moveTo>
                        <a:pt x="12282" y="0"/>
                      </a:moveTo>
                      <a:cubicBezTo>
                        <a:pt x="12022" y="1401"/>
                        <a:pt x="13942" y="1047"/>
                        <a:pt x="13245" y="2957"/>
                      </a:cubicBezTo>
                      <a:cubicBezTo>
                        <a:pt x="12465" y="2507"/>
                        <a:pt x="12749" y="3477"/>
                        <a:pt x="12217" y="3577"/>
                      </a:cubicBezTo>
                      <a:cubicBezTo>
                        <a:pt x="12282" y="4387"/>
                        <a:pt x="11910" y="5416"/>
                        <a:pt x="12430" y="6138"/>
                      </a:cubicBezTo>
                      <a:lnTo>
                        <a:pt x="12530" y="7669"/>
                      </a:lnTo>
                      <a:cubicBezTo>
                        <a:pt x="11768" y="7261"/>
                        <a:pt x="11857" y="8048"/>
                        <a:pt x="11496" y="8420"/>
                      </a:cubicBezTo>
                      <a:cubicBezTo>
                        <a:pt x="12554" y="11306"/>
                        <a:pt x="9304" y="10732"/>
                        <a:pt x="10392" y="13742"/>
                      </a:cubicBezTo>
                      <a:lnTo>
                        <a:pt x="9499" y="13742"/>
                      </a:lnTo>
                      <a:cubicBezTo>
                        <a:pt x="9216" y="14333"/>
                        <a:pt x="9364" y="15125"/>
                        <a:pt x="9340" y="15782"/>
                      </a:cubicBezTo>
                      <a:cubicBezTo>
                        <a:pt x="7751" y="14960"/>
                        <a:pt x="8749" y="17095"/>
                        <a:pt x="7414" y="16769"/>
                      </a:cubicBezTo>
                      <a:lnTo>
                        <a:pt x="7278" y="17532"/>
                      </a:lnTo>
                      <a:lnTo>
                        <a:pt x="8288" y="17680"/>
                      </a:lnTo>
                      <a:cubicBezTo>
                        <a:pt x="8578" y="18591"/>
                        <a:pt x="7768" y="18330"/>
                        <a:pt x="7378" y="18815"/>
                      </a:cubicBezTo>
                      <a:lnTo>
                        <a:pt x="7219" y="20589"/>
                      </a:lnTo>
                      <a:lnTo>
                        <a:pt x="6333" y="20589"/>
                      </a:lnTo>
                      <a:lnTo>
                        <a:pt x="6155" y="23268"/>
                      </a:lnTo>
                      <a:cubicBezTo>
                        <a:pt x="5399" y="22854"/>
                        <a:pt x="5482" y="23646"/>
                        <a:pt x="5128" y="24019"/>
                      </a:cubicBezTo>
                      <a:lnTo>
                        <a:pt x="5128" y="25290"/>
                      </a:lnTo>
                      <a:lnTo>
                        <a:pt x="4489" y="25290"/>
                      </a:lnTo>
                      <a:lnTo>
                        <a:pt x="4318" y="27969"/>
                      </a:lnTo>
                      <a:cubicBezTo>
                        <a:pt x="3001" y="27253"/>
                        <a:pt x="2168" y="30334"/>
                        <a:pt x="1364" y="29961"/>
                      </a:cubicBezTo>
                      <a:cubicBezTo>
                        <a:pt x="956" y="30783"/>
                        <a:pt x="1660" y="32563"/>
                        <a:pt x="679" y="33012"/>
                      </a:cubicBezTo>
                      <a:cubicBezTo>
                        <a:pt x="-503" y="32794"/>
                        <a:pt x="253" y="30854"/>
                        <a:pt x="88" y="30056"/>
                      </a:cubicBezTo>
                      <a:cubicBezTo>
                        <a:pt x="2859" y="29465"/>
                        <a:pt x="-326" y="27637"/>
                        <a:pt x="395" y="26999"/>
                      </a:cubicBezTo>
                      <a:cubicBezTo>
                        <a:pt x="1577" y="27342"/>
                        <a:pt x="1021" y="25568"/>
                        <a:pt x="2061" y="26005"/>
                      </a:cubicBezTo>
                      <a:cubicBezTo>
                        <a:pt x="2191" y="25464"/>
                        <a:pt x="2245" y="24906"/>
                        <a:pt x="2221" y="24350"/>
                      </a:cubicBezTo>
                      <a:cubicBezTo>
                        <a:pt x="2965" y="24640"/>
                        <a:pt x="2711" y="23658"/>
                        <a:pt x="3249" y="23729"/>
                      </a:cubicBezTo>
                      <a:lnTo>
                        <a:pt x="3302" y="20666"/>
                      </a:lnTo>
                      <a:cubicBezTo>
                        <a:pt x="5411" y="20228"/>
                        <a:pt x="3521" y="16610"/>
                        <a:pt x="4915" y="15581"/>
                      </a:cubicBezTo>
                      <a:lnTo>
                        <a:pt x="5293" y="15581"/>
                      </a:lnTo>
                      <a:cubicBezTo>
                        <a:pt x="5216" y="16007"/>
                        <a:pt x="5293" y="16840"/>
                        <a:pt x="5913" y="16616"/>
                      </a:cubicBezTo>
                      <a:cubicBezTo>
                        <a:pt x="6427" y="16793"/>
                        <a:pt x="6439" y="15906"/>
                        <a:pt x="6439" y="15604"/>
                      </a:cubicBezTo>
                      <a:lnTo>
                        <a:pt x="7325" y="15604"/>
                      </a:lnTo>
                      <a:cubicBezTo>
                        <a:pt x="7804" y="14422"/>
                        <a:pt x="6693" y="11394"/>
                        <a:pt x="8542" y="11412"/>
                      </a:cubicBezTo>
                      <a:cubicBezTo>
                        <a:pt x="8223" y="11028"/>
                        <a:pt x="8253" y="10312"/>
                        <a:pt x="7538" y="10632"/>
                      </a:cubicBezTo>
                      <a:cubicBezTo>
                        <a:pt x="7538" y="10040"/>
                        <a:pt x="7721" y="9384"/>
                        <a:pt x="8442" y="9751"/>
                      </a:cubicBezTo>
                      <a:cubicBezTo>
                        <a:pt x="8105" y="7746"/>
                        <a:pt x="9470" y="7527"/>
                        <a:pt x="9777" y="6073"/>
                      </a:cubicBezTo>
                      <a:lnTo>
                        <a:pt x="10132" y="6073"/>
                      </a:lnTo>
                      <a:cubicBezTo>
                        <a:pt x="10262" y="5401"/>
                        <a:pt x="10315" y="4717"/>
                        <a:pt x="10291" y="4033"/>
                      </a:cubicBezTo>
                      <a:lnTo>
                        <a:pt x="11313" y="3796"/>
                      </a:lnTo>
                      <a:cubicBezTo>
                        <a:pt x="11177" y="3175"/>
                        <a:pt x="10327" y="2945"/>
                        <a:pt x="10321" y="2371"/>
                      </a:cubicBezTo>
                      <a:cubicBezTo>
                        <a:pt x="10885" y="2202"/>
                        <a:pt x="11485" y="2488"/>
                        <a:pt x="11709" y="3033"/>
                      </a:cubicBezTo>
                      <a:cubicBezTo>
                        <a:pt x="12216" y="2647"/>
                        <a:pt x="12471" y="2013"/>
                        <a:pt x="12371" y="1384"/>
                      </a:cubicBezTo>
                      <a:lnTo>
                        <a:pt x="11355" y="1242"/>
                      </a:lnTo>
                      <a:cubicBezTo>
                        <a:pt x="11142" y="509"/>
                        <a:pt x="11549" y="77"/>
                        <a:pt x="12282" y="0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37" name="Google Shape;4837;p31"/>
                <p:cNvSpPr/>
                <p:nvPr/>
              </p:nvSpPr>
              <p:spPr>
                <a:xfrm>
                  <a:off x="10697351" y="4619819"/>
                  <a:ext cx="15283" cy="34912"/>
                </a:xfrm>
                <a:custGeom>
                  <a:rect b="b" l="l" r="r" t="t"/>
                  <a:pathLst>
                    <a:path extrusionOk="0" h="34912" w="15283">
                      <a:moveTo>
                        <a:pt x="14303" y="41"/>
                      </a:moveTo>
                      <a:cubicBezTo>
                        <a:pt x="14055" y="912"/>
                        <a:pt x="14469" y="1835"/>
                        <a:pt x="15284" y="2229"/>
                      </a:cubicBezTo>
                      <a:cubicBezTo>
                        <a:pt x="15189" y="2637"/>
                        <a:pt x="15024" y="3211"/>
                        <a:pt x="14380" y="2980"/>
                      </a:cubicBezTo>
                      <a:lnTo>
                        <a:pt x="14197" y="2229"/>
                      </a:lnTo>
                      <a:cubicBezTo>
                        <a:pt x="13447" y="1780"/>
                        <a:pt x="13919" y="2755"/>
                        <a:pt x="13376" y="2868"/>
                      </a:cubicBezTo>
                      <a:lnTo>
                        <a:pt x="13612" y="3607"/>
                      </a:lnTo>
                      <a:lnTo>
                        <a:pt x="13352" y="3607"/>
                      </a:lnTo>
                      <a:cubicBezTo>
                        <a:pt x="14232" y="6108"/>
                        <a:pt x="10959" y="5570"/>
                        <a:pt x="12259" y="8184"/>
                      </a:cubicBezTo>
                      <a:lnTo>
                        <a:pt x="12513" y="8184"/>
                      </a:lnTo>
                      <a:cubicBezTo>
                        <a:pt x="12253" y="8734"/>
                        <a:pt x="11497" y="8414"/>
                        <a:pt x="11225" y="9059"/>
                      </a:cubicBezTo>
                      <a:cubicBezTo>
                        <a:pt x="10853" y="9958"/>
                        <a:pt x="11515" y="12169"/>
                        <a:pt x="10404" y="12488"/>
                      </a:cubicBezTo>
                      <a:lnTo>
                        <a:pt x="10404" y="13387"/>
                      </a:lnTo>
                      <a:lnTo>
                        <a:pt x="10020" y="13505"/>
                      </a:lnTo>
                      <a:cubicBezTo>
                        <a:pt x="10658" y="13641"/>
                        <a:pt x="10120" y="14930"/>
                        <a:pt x="10357" y="15427"/>
                      </a:cubicBezTo>
                      <a:lnTo>
                        <a:pt x="9961" y="15752"/>
                      </a:lnTo>
                      <a:cubicBezTo>
                        <a:pt x="8437" y="15823"/>
                        <a:pt x="9642" y="17467"/>
                        <a:pt x="8921" y="18082"/>
                      </a:cubicBezTo>
                      <a:cubicBezTo>
                        <a:pt x="8608" y="18999"/>
                        <a:pt x="9405" y="19265"/>
                        <a:pt x="9027" y="20270"/>
                      </a:cubicBezTo>
                      <a:lnTo>
                        <a:pt x="8673" y="20270"/>
                      </a:lnTo>
                      <a:lnTo>
                        <a:pt x="8206" y="22925"/>
                      </a:lnTo>
                      <a:cubicBezTo>
                        <a:pt x="6960" y="22818"/>
                        <a:pt x="7119" y="24456"/>
                        <a:pt x="5518" y="23900"/>
                      </a:cubicBezTo>
                      <a:cubicBezTo>
                        <a:pt x="4803" y="24143"/>
                        <a:pt x="5187" y="25373"/>
                        <a:pt x="5104" y="25934"/>
                      </a:cubicBezTo>
                      <a:cubicBezTo>
                        <a:pt x="3196" y="24982"/>
                        <a:pt x="4963" y="29157"/>
                        <a:pt x="3255" y="29737"/>
                      </a:cubicBezTo>
                      <a:cubicBezTo>
                        <a:pt x="3108" y="30813"/>
                        <a:pt x="3557" y="32551"/>
                        <a:pt x="2812" y="33432"/>
                      </a:cubicBezTo>
                      <a:cubicBezTo>
                        <a:pt x="1276" y="32522"/>
                        <a:pt x="1826" y="34071"/>
                        <a:pt x="1843" y="34100"/>
                      </a:cubicBezTo>
                      <a:cubicBezTo>
                        <a:pt x="1861" y="34130"/>
                        <a:pt x="1453" y="35679"/>
                        <a:pt x="857" y="34420"/>
                      </a:cubicBezTo>
                      <a:cubicBezTo>
                        <a:pt x="414" y="33474"/>
                        <a:pt x="0" y="34420"/>
                        <a:pt x="0" y="34420"/>
                      </a:cubicBezTo>
                      <a:lnTo>
                        <a:pt x="53" y="31463"/>
                      </a:lnTo>
                      <a:cubicBezTo>
                        <a:pt x="792" y="31782"/>
                        <a:pt x="532" y="30801"/>
                        <a:pt x="1081" y="30842"/>
                      </a:cubicBezTo>
                      <a:cubicBezTo>
                        <a:pt x="1199" y="29949"/>
                        <a:pt x="609" y="28087"/>
                        <a:pt x="2139" y="28306"/>
                      </a:cubicBezTo>
                      <a:cubicBezTo>
                        <a:pt x="2345" y="27153"/>
                        <a:pt x="1507" y="23853"/>
                        <a:pt x="3113" y="23575"/>
                      </a:cubicBezTo>
                      <a:cubicBezTo>
                        <a:pt x="3557" y="22576"/>
                        <a:pt x="2552" y="19803"/>
                        <a:pt x="4189" y="19891"/>
                      </a:cubicBezTo>
                      <a:lnTo>
                        <a:pt x="4336" y="18874"/>
                      </a:lnTo>
                      <a:lnTo>
                        <a:pt x="5861" y="18874"/>
                      </a:lnTo>
                      <a:cubicBezTo>
                        <a:pt x="5997" y="18123"/>
                        <a:pt x="5890" y="16935"/>
                        <a:pt x="6912" y="16852"/>
                      </a:cubicBezTo>
                      <a:cubicBezTo>
                        <a:pt x="6977" y="16261"/>
                        <a:pt x="7503" y="14729"/>
                        <a:pt x="6800" y="14398"/>
                      </a:cubicBezTo>
                      <a:lnTo>
                        <a:pt x="7090" y="13807"/>
                      </a:lnTo>
                      <a:cubicBezTo>
                        <a:pt x="7134" y="13404"/>
                        <a:pt x="7496" y="13114"/>
                        <a:pt x="7898" y="13159"/>
                      </a:cubicBezTo>
                      <a:cubicBezTo>
                        <a:pt x="7928" y="13162"/>
                        <a:pt x="7958" y="13167"/>
                        <a:pt x="7988" y="13174"/>
                      </a:cubicBezTo>
                      <a:lnTo>
                        <a:pt x="8165" y="10366"/>
                      </a:lnTo>
                      <a:lnTo>
                        <a:pt x="9057" y="10366"/>
                      </a:lnTo>
                      <a:cubicBezTo>
                        <a:pt x="9191" y="9136"/>
                        <a:pt x="9254" y="7900"/>
                        <a:pt x="9246" y="6664"/>
                      </a:cubicBezTo>
                      <a:cubicBezTo>
                        <a:pt x="10038" y="6664"/>
                        <a:pt x="10091" y="5641"/>
                        <a:pt x="10788" y="5671"/>
                      </a:cubicBezTo>
                      <a:cubicBezTo>
                        <a:pt x="10711" y="5079"/>
                        <a:pt x="11840" y="4346"/>
                        <a:pt x="10942" y="4009"/>
                      </a:cubicBezTo>
                      <a:cubicBezTo>
                        <a:pt x="10693" y="3489"/>
                        <a:pt x="10983" y="4151"/>
                        <a:pt x="10693" y="3223"/>
                      </a:cubicBezTo>
                      <a:cubicBezTo>
                        <a:pt x="11710" y="3098"/>
                        <a:pt x="11355" y="3489"/>
                        <a:pt x="12206" y="3518"/>
                      </a:cubicBezTo>
                      <a:cubicBezTo>
                        <a:pt x="12376" y="3060"/>
                        <a:pt x="12481" y="2580"/>
                        <a:pt x="12519" y="2093"/>
                      </a:cubicBezTo>
                      <a:cubicBezTo>
                        <a:pt x="13701" y="2501"/>
                        <a:pt x="12466" y="1070"/>
                        <a:pt x="13299" y="1183"/>
                      </a:cubicBezTo>
                      <a:lnTo>
                        <a:pt x="13429" y="0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38" name="Google Shape;4838;p31"/>
                <p:cNvSpPr/>
                <p:nvPr/>
              </p:nvSpPr>
              <p:spPr>
                <a:xfrm>
                  <a:off x="10659805" y="4746555"/>
                  <a:ext cx="1696" cy="2497"/>
                </a:xfrm>
                <a:custGeom>
                  <a:rect b="b" l="l" r="r" t="t"/>
                  <a:pathLst>
                    <a:path extrusionOk="0" h="2497" w="1696">
                      <a:moveTo>
                        <a:pt x="1697" y="2445"/>
                      </a:moveTo>
                      <a:cubicBezTo>
                        <a:pt x="917" y="2676"/>
                        <a:pt x="515" y="2091"/>
                        <a:pt x="90" y="1706"/>
                      </a:cubicBezTo>
                      <a:cubicBezTo>
                        <a:pt x="-330" y="932"/>
                        <a:pt x="816" y="-304"/>
                        <a:pt x="1614" y="68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39" name="Google Shape;4839;p31"/>
                <p:cNvSpPr/>
                <p:nvPr/>
              </p:nvSpPr>
              <p:spPr>
                <a:xfrm>
                  <a:off x="10677985" y="4696128"/>
                  <a:ext cx="3993" cy="5447"/>
                </a:xfrm>
                <a:custGeom>
                  <a:rect b="b" l="l" r="r" t="t"/>
                  <a:pathLst>
                    <a:path extrusionOk="0" h="5447" w="3993">
                      <a:moveTo>
                        <a:pt x="3988" y="1388"/>
                      </a:moveTo>
                      <a:cubicBezTo>
                        <a:pt x="3173" y="968"/>
                        <a:pt x="3486" y="1938"/>
                        <a:pt x="2960" y="1979"/>
                      </a:cubicBezTo>
                      <a:lnTo>
                        <a:pt x="2901" y="5426"/>
                      </a:lnTo>
                      <a:cubicBezTo>
                        <a:pt x="1601" y="5621"/>
                        <a:pt x="1501" y="4462"/>
                        <a:pt x="1660" y="3487"/>
                      </a:cubicBezTo>
                      <a:cubicBezTo>
                        <a:pt x="1503" y="3305"/>
                        <a:pt x="1245" y="3250"/>
                        <a:pt x="1028" y="3351"/>
                      </a:cubicBezTo>
                      <a:cubicBezTo>
                        <a:pt x="780" y="3463"/>
                        <a:pt x="886" y="3907"/>
                        <a:pt x="886" y="4114"/>
                      </a:cubicBezTo>
                      <a:lnTo>
                        <a:pt x="0" y="4114"/>
                      </a:lnTo>
                      <a:lnTo>
                        <a:pt x="0" y="3221"/>
                      </a:lnTo>
                      <a:cubicBezTo>
                        <a:pt x="331" y="3156"/>
                        <a:pt x="715" y="3292"/>
                        <a:pt x="1022" y="3114"/>
                      </a:cubicBezTo>
                      <a:cubicBezTo>
                        <a:pt x="780" y="2623"/>
                        <a:pt x="502" y="2422"/>
                        <a:pt x="662" y="1831"/>
                      </a:cubicBezTo>
                      <a:cubicBezTo>
                        <a:pt x="2221" y="1618"/>
                        <a:pt x="1560" y="-729"/>
                        <a:pt x="3994" y="229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40" name="Google Shape;4840;p31"/>
                <p:cNvSpPr/>
                <p:nvPr/>
              </p:nvSpPr>
              <p:spPr>
                <a:xfrm>
                  <a:off x="10471337" y="4841297"/>
                  <a:ext cx="46472" cy="55038"/>
                </a:xfrm>
                <a:custGeom>
                  <a:rect b="b" l="l" r="r" t="t"/>
                  <a:pathLst>
                    <a:path extrusionOk="0" h="55038" w="46472">
                      <a:moveTo>
                        <a:pt x="40150" y="8308"/>
                      </a:moveTo>
                      <a:lnTo>
                        <a:pt x="40150" y="35472"/>
                      </a:lnTo>
                      <a:cubicBezTo>
                        <a:pt x="40150" y="42036"/>
                        <a:pt x="39252" y="46720"/>
                        <a:pt x="37456" y="49527"/>
                      </a:cubicBezTo>
                      <a:cubicBezTo>
                        <a:pt x="35093" y="53205"/>
                        <a:pt x="30479" y="55042"/>
                        <a:pt x="23614" y="55038"/>
                      </a:cubicBezTo>
                      <a:cubicBezTo>
                        <a:pt x="14764" y="55038"/>
                        <a:pt x="9419" y="52060"/>
                        <a:pt x="7580" y="46104"/>
                      </a:cubicBezTo>
                      <a:cubicBezTo>
                        <a:pt x="6706" y="43317"/>
                        <a:pt x="6268" y="39769"/>
                        <a:pt x="6268" y="35460"/>
                      </a:cubicBezTo>
                      <a:lnTo>
                        <a:pt x="6268" y="8308"/>
                      </a:lnTo>
                      <a:cubicBezTo>
                        <a:pt x="6268" y="4760"/>
                        <a:pt x="5360" y="2698"/>
                        <a:pt x="3545" y="2123"/>
                      </a:cubicBezTo>
                      <a:cubicBezTo>
                        <a:pt x="2391" y="1806"/>
                        <a:pt x="1196" y="1660"/>
                        <a:pt x="0" y="1691"/>
                      </a:cubicBezTo>
                      <a:lnTo>
                        <a:pt x="0" y="0"/>
                      </a:lnTo>
                      <a:lnTo>
                        <a:pt x="19071" y="0"/>
                      </a:lnTo>
                      <a:lnTo>
                        <a:pt x="19071" y="1691"/>
                      </a:lnTo>
                      <a:cubicBezTo>
                        <a:pt x="16708" y="1691"/>
                        <a:pt x="15079" y="2125"/>
                        <a:pt x="14185" y="2992"/>
                      </a:cubicBezTo>
                      <a:cubicBezTo>
                        <a:pt x="13240" y="3907"/>
                        <a:pt x="12767" y="5681"/>
                        <a:pt x="12767" y="8314"/>
                      </a:cubicBezTo>
                      <a:lnTo>
                        <a:pt x="12767" y="35478"/>
                      </a:lnTo>
                      <a:cubicBezTo>
                        <a:pt x="12767" y="43303"/>
                        <a:pt x="14620" y="48329"/>
                        <a:pt x="18326" y="50556"/>
                      </a:cubicBezTo>
                      <a:cubicBezTo>
                        <a:pt x="20027" y="51528"/>
                        <a:pt x="21965" y="52006"/>
                        <a:pt x="23921" y="51934"/>
                      </a:cubicBezTo>
                      <a:cubicBezTo>
                        <a:pt x="28785" y="51934"/>
                        <a:pt x="32102" y="50424"/>
                        <a:pt x="33870" y="47405"/>
                      </a:cubicBezTo>
                      <a:cubicBezTo>
                        <a:pt x="35312" y="44941"/>
                        <a:pt x="36031" y="40965"/>
                        <a:pt x="36027" y="35478"/>
                      </a:cubicBezTo>
                      <a:lnTo>
                        <a:pt x="36027" y="8308"/>
                      </a:lnTo>
                      <a:cubicBezTo>
                        <a:pt x="36027" y="5682"/>
                        <a:pt x="35568" y="3922"/>
                        <a:pt x="34650" y="3027"/>
                      </a:cubicBezTo>
                      <a:cubicBezTo>
                        <a:pt x="33752" y="2141"/>
                        <a:pt x="32110" y="1691"/>
                        <a:pt x="29729" y="1691"/>
                      </a:cubicBezTo>
                      <a:lnTo>
                        <a:pt x="29729" y="0"/>
                      </a:lnTo>
                      <a:lnTo>
                        <a:pt x="46472" y="0"/>
                      </a:lnTo>
                      <a:lnTo>
                        <a:pt x="46472" y="1691"/>
                      </a:lnTo>
                      <a:cubicBezTo>
                        <a:pt x="43478" y="1691"/>
                        <a:pt x="41614" y="2440"/>
                        <a:pt x="40877" y="3938"/>
                      </a:cubicBezTo>
                      <a:cubicBezTo>
                        <a:pt x="40397" y="4884"/>
                        <a:pt x="40155" y="6341"/>
                        <a:pt x="40150" y="8308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41" name="Google Shape;4841;p31"/>
                <p:cNvSpPr/>
                <p:nvPr/>
              </p:nvSpPr>
              <p:spPr>
                <a:xfrm>
                  <a:off x="10516267" y="4857250"/>
                  <a:ext cx="36652" cy="38328"/>
                </a:xfrm>
                <a:custGeom>
                  <a:rect b="b" l="l" r="r" t="t"/>
                  <a:pathLst>
                    <a:path extrusionOk="0" h="38328" w="36652">
                      <a:moveTo>
                        <a:pt x="0" y="38299"/>
                      </a:moveTo>
                      <a:lnTo>
                        <a:pt x="0" y="36921"/>
                      </a:lnTo>
                      <a:cubicBezTo>
                        <a:pt x="1969" y="36921"/>
                        <a:pt x="3373" y="36473"/>
                        <a:pt x="4212" y="35579"/>
                      </a:cubicBezTo>
                      <a:cubicBezTo>
                        <a:pt x="5051" y="34684"/>
                        <a:pt x="5477" y="33123"/>
                        <a:pt x="5488" y="30895"/>
                      </a:cubicBezTo>
                      <a:lnTo>
                        <a:pt x="5488" y="8609"/>
                      </a:lnTo>
                      <a:cubicBezTo>
                        <a:pt x="5488" y="6670"/>
                        <a:pt x="4992" y="5310"/>
                        <a:pt x="4006" y="4518"/>
                      </a:cubicBezTo>
                      <a:cubicBezTo>
                        <a:pt x="3218" y="3914"/>
                        <a:pt x="1883" y="3534"/>
                        <a:pt x="0" y="3376"/>
                      </a:cubicBezTo>
                      <a:lnTo>
                        <a:pt x="0" y="2005"/>
                      </a:lnTo>
                      <a:lnTo>
                        <a:pt x="11154" y="0"/>
                      </a:lnTo>
                      <a:lnTo>
                        <a:pt x="11154" y="10821"/>
                      </a:lnTo>
                      <a:lnTo>
                        <a:pt x="11296" y="10821"/>
                      </a:lnTo>
                      <a:cubicBezTo>
                        <a:pt x="13797" y="3607"/>
                        <a:pt x="17622" y="0"/>
                        <a:pt x="22769" y="0"/>
                      </a:cubicBezTo>
                      <a:cubicBezTo>
                        <a:pt x="26314" y="0"/>
                        <a:pt x="28677" y="1128"/>
                        <a:pt x="29859" y="3382"/>
                      </a:cubicBezTo>
                      <a:cubicBezTo>
                        <a:pt x="30710" y="5010"/>
                        <a:pt x="31133" y="8002"/>
                        <a:pt x="31129" y="12358"/>
                      </a:cubicBezTo>
                      <a:lnTo>
                        <a:pt x="31129" y="30901"/>
                      </a:lnTo>
                      <a:cubicBezTo>
                        <a:pt x="31129" y="34000"/>
                        <a:pt x="32003" y="35864"/>
                        <a:pt x="33752" y="36495"/>
                      </a:cubicBezTo>
                      <a:cubicBezTo>
                        <a:pt x="34687" y="36806"/>
                        <a:pt x="35668" y="36952"/>
                        <a:pt x="36653" y="36927"/>
                      </a:cubicBezTo>
                      <a:lnTo>
                        <a:pt x="36653" y="38305"/>
                      </a:lnTo>
                      <a:lnTo>
                        <a:pt x="20004" y="38305"/>
                      </a:lnTo>
                      <a:lnTo>
                        <a:pt x="20004" y="36927"/>
                      </a:lnTo>
                      <a:cubicBezTo>
                        <a:pt x="22013" y="36927"/>
                        <a:pt x="23425" y="36477"/>
                        <a:pt x="24252" y="35585"/>
                      </a:cubicBezTo>
                      <a:cubicBezTo>
                        <a:pt x="25079" y="34692"/>
                        <a:pt x="25528" y="33131"/>
                        <a:pt x="25528" y="30901"/>
                      </a:cubicBezTo>
                      <a:lnTo>
                        <a:pt x="25528" y="14126"/>
                      </a:lnTo>
                      <a:cubicBezTo>
                        <a:pt x="25528" y="10397"/>
                        <a:pt x="25410" y="8099"/>
                        <a:pt x="25174" y="7232"/>
                      </a:cubicBezTo>
                      <a:cubicBezTo>
                        <a:pt x="24583" y="5056"/>
                        <a:pt x="23072" y="3968"/>
                        <a:pt x="20642" y="3968"/>
                      </a:cubicBezTo>
                      <a:cubicBezTo>
                        <a:pt x="19035" y="3968"/>
                        <a:pt x="17395" y="5097"/>
                        <a:pt x="15721" y="7356"/>
                      </a:cubicBezTo>
                      <a:cubicBezTo>
                        <a:pt x="14426" y="9116"/>
                        <a:pt x="13388" y="11051"/>
                        <a:pt x="12637" y="13103"/>
                      </a:cubicBezTo>
                      <a:cubicBezTo>
                        <a:pt x="11671" y="15599"/>
                        <a:pt x="11169" y="18250"/>
                        <a:pt x="11154" y="20926"/>
                      </a:cubicBezTo>
                      <a:lnTo>
                        <a:pt x="11154" y="30925"/>
                      </a:lnTo>
                      <a:cubicBezTo>
                        <a:pt x="11154" y="34023"/>
                        <a:pt x="12027" y="35888"/>
                        <a:pt x="13771" y="36519"/>
                      </a:cubicBezTo>
                      <a:cubicBezTo>
                        <a:pt x="14708" y="36829"/>
                        <a:pt x="15692" y="36975"/>
                        <a:pt x="16678" y="36950"/>
                      </a:cubicBezTo>
                      <a:lnTo>
                        <a:pt x="16678" y="38328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42" name="Google Shape;4842;p31"/>
                <p:cNvSpPr/>
                <p:nvPr/>
              </p:nvSpPr>
              <p:spPr>
                <a:xfrm>
                  <a:off x="10556447" y="4840468"/>
                  <a:ext cx="16678" cy="55086"/>
                </a:xfrm>
                <a:custGeom>
                  <a:rect b="b" l="l" r="r" t="t"/>
                  <a:pathLst>
                    <a:path extrusionOk="0" h="55086" w="16678">
                      <a:moveTo>
                        <a:pt x="0" y="55080"/>
                      </a:moveTo>
                      <a:lnTo>
                        <a:pt x="0" y="53703"/>
                      </a:lnTo>
                      <a:cubicBezTo>
                        <a:pt x="1969" y="53703"/>
                        <a:pt x="3373" y="53255"/>
                        <a:pt x="4212" y="52360"/>
                      </a:cubicBezTo>
                      <a:cubicBezTo>
                        <a:pt x="5051" y="51466"/>
                        <a:pt x="5477" y="49905"/>
                        <a:pt x="5488" y="47677"/>
                      </a:cubicBezTo>
                      <a:lnTo>
                        <a:pt x="5488" y="25391"/>
                      </a:lnTo>
                      <a:cubicBezTo>
                        <a:pt x="5488" y="23420"/>
                        <a:pt x="4994" y="22056"/>
                        <a:pt x="4006" y="21299"/>
                      </a:cubicBezTo>
                      <a:cubicBezTo>
                        <a:pt x="3249" y="20696"/>
                        <a:pt x="1914" y="20316"/>
                        <a:pt x="0" y="20158"/>
                      </a:cubicBezTo>
                      <a:lnTo>
                        <a:pt x="0" y="18786"/>
                      </a:lnTo>
                      <a:lnTo>
                        <a:pt x="11154" y="16782"/>
                      </a:lnTo>
                      <a:lnTo>
                        <a:pt x="11154" y="47683"/>
                      </a:lnTo>
                      <a:cubicBezTo>
                        <a:pt x="11154" y="50782"/>
                        <a:pt x="12027" y="52646"/>
                        <a:pt x="13771" y="53277"/>
                      </a:cubicBezTo>
                      <a:cubicBezTo>
                        <a:pt x="14708" y="53587"/>
                        <a:pt x="15692" y="53733"/>
                        <a:pt x="16678" y="53709"/>
                      </a:cubicBezTo>
                      <a:lnTo>
                        <a:pt x="16678" y="55086"/>
                      </a:lnTo>
                      <a:close/>
                      <a:moveTo>
                        <a:pt x="8112" y="9290"/>
                      </a:moveTo>
                      <a:cubicBezTo>
                        <a:pt x="6977" y="9307"/>
                        <a:pt x="5894" y="8817"/>
                        <a:pt x="5158" y="7954"/>
                      </a:cubicBezTo>
                      <a:cubicBezTo>
                        <a:pt x="4363" y="7053"/>
                        <a:pt x="3941" y="5884"/>
                        <a:pt x="3976" y="4684"/>
                      </a:cubicBezTo>
                      <a:cubicBezTo>
                        <a:pt x="3943" y="3473"/>
                        <a:pt x="4365" y="2294"/>
                        <a:pt x="5158" y="1378"/>
                      </a:cubicBezTo>
                      <a:cubicBezTo>
                        <a:pt x="5887" y="500"/>
                        <a:pt x="6971" y="-6"/>
                        <a:pt x="8112" y="1"/>
                      </a:cubicBezTo>
                      <a:cubicBezTo>
                        <a:pt x="9256" y="-22"/>
                        <a:pt x="10347" y="487"/>
                        <a:pt x="11066" y="1378"/>
                      </a:cubicBezTo>
                      <a:cubicBezTo>
                        <a:pt x="11869" y="2288"/>
                        <a:pt x="12292" y="3471"/>
                        <a:pt x="12247" y="4684"/>
                      </a:cubicBezTo>
                      <a:cubicBezTo>
                        <a:pt x="12283" y="5884"/>
                        <a:pt x="11860" y="7053"/>
                        <a:pt x="11066" y="7954"/>
                      </a:cubicBezTo>
                      <a:cubicBezTo>
                        <a:pt x="10329" y="8818"/>
                        <a:pt x="9246" y="9308"/>
                        <a:pt x="8112" y="9290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43" name="Google Shape;4843;p31"/>
                <p:cNvSpPr/>
                <p:nvPr/>
              </p:nvSpPr>
              <p:spPr>
                <a:xfrm>
                  <a:off x="10571193" y="4858072"/>
                  <a:ext cx="39287" cy="38263"/>
                </a:xfrm>
                <a:custGeom>
                  <a:rect b="b" l="l" r="r" t="t"/>
                  <a:pathLst>
                    <a:path extrusionOk="0" h="38263" w="39287">
                      <a:moveTo>
                        <a:pt x="18592" y="38263"/>
                      </a:moveTo>
                      <a:lnTo>
                        <a:pt x="7474" y="8870"/>
                      </a:lnTo>
                      <a:cubicBezTo>
                        <a:pt x="6197" y="5511"/>
                        <a:pt x="4864" y="3359"/>
                        <a:pt x="3474" y="2413"/>
                      </a:cubicBezTo>
                      <a:cubicBezTo>
                        <a:pt x="2429" y="1774"/>
                        <a:pt x="1224" y="1448"/>
                        <a:pt x="0" y="1472"/>
                      </a:cubicBezTo>
                      <a:lnTo>
                        <a:pt x="0" y="0"/>
                      </a:lnTo>
                      <a:lnTo>
                        <a:pt x="15331" y="0"/>
                      </a:lnTo>
                      <a:lnTo>
                        <a:pt x="15331" y="1460"/>
                      </a:lnTo>
                      <a:cubicBezTo>
                        <a:pt x="13181" y="1460"/>
                        <a:pt x="12111" y="2099"/>
                        <a:pt x="12111" y="3388"/>
                      </a:cubicBezTo>
                      <a:cubicBezTo>
                        <a:pt x="12203" y="4771"/>
                        <a:pt x="12527" y="6128"/>
                        <a:pt x="13068" y="7403"/>
                      </a:cubicBezTo>
                      <a:lnTo>
                        <a:pt x="21340" y="29648"/>
                      </a:lnTo>
                      <a:lnTo>
                        <a:pt x="28630" y="7640"/>
                      </a:lnTo>
                      <a:cubicBezTo>
                        <a:pt x="29060" y="6528"/>
                        <a:pt x="29335" y="5362"/>
                        <a:pt x="29445" y="4175"/>
                      </a:cubicBezTo>
                      <a:cubicBezTo>
                        <a:pt x="29445" y="2519"/>
                        <a:pt x="28360" y="1614"/>
                        <a:pt x="26190" y="1460"/>
                      </a:cubicBezTo>
                      <a:lnTo>
                        <a:pt x="26190" y="0"/>
                      </a:lnTo>
                      <a:lnTo>
                        <a:pt x="39288" y="0"/>
                      </a:lnTo>
                      <a:lnTo>
                        <a:pt x="39288" y="1460"/>
                      </a:lnTo>
                      <a:cubicBezTo>
                        <a:pt x="37098" y="1614"/>
                        <a:pt x="35523" y="2269"/>
                        <a:pt x="34562" y="3424"/>
                      </a:cubicBezTo>
                      <a:cubicBezTo>
                        <a:pt x="33924" y="4188"/>
                        <a:pt x="33136" y="5921"/>
                        <a:pt x="32198" y="8621"/>
                      </a:cubicBezTo>
                      <a:lnTo>
                        <a:pt x="22013" y="38263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44" name="Google Shape;4844;p31"/>
                <p:cNvSpPr/>
                <p:nvPr/>
              </p:nvSpPr>
              <p:spPr>
                <a:xfrm>
                  <a:off x="10607899" y="4857244"/>
                  <a:ext cx="27120" cy="39099"/>
                </a:xfrm>
                <a:custGeom>
                  <a:rect b="b" l="l" r="r" t="t"/>
                  <a:pathLst>
                    <a:path extrusionOk="0" h="39099" w="27120">
                      <a:moveTo>
                        <a:pt x="26196" y="35076"/>
                      </a:moveTo>
                      <a:lnTo>
                        <a:pt x="26196" y="37672"/>
                      </a:lnTo>
                      <a:cubicBezTo>
                        <a:pt x="23432" y="38687"/>
                        <a:pt x="20501" y="39168"/>
                        <a:pt x="17558" y="39091"/>
                      </a:cubicBezTo>
                      <a:cubicBezTo>
                        <a:pt x="9906" y="39091"/>
                        <a:pt x="4736" y="36006"/>
                        <a:pt x="2050" y="29837"/>
                      </a:cubicBezTo>
                      <a:cubicBezTo>
                        <a:pt x="679" y="26739"/>
                        <a:pt x="-4" y="22972"/>
                        <a:pt x="0" y="18537"/>
                      </a:cubicBezTo>
                      <a:cubicBezTo>
                        <a:pt x="0" y="6179"/>
                        <a:pt x="4908" y="0"/>
                        <a:pt x="14723" y="0"/>
                      </a:cubicBezTo>
                      <a:cubicBezTo>
                        <a:pt x="19678" y="0"/>
                        <a:pt x="23254" y="1993"/>
                        <a:pt x="25452" y="5978"/>
                      </a:cubicBezTo>
                      <a:cubicBezTo>
                        <a:pt x="26627" y="8321"/>
                        <a:pt x="27198" y="10921"/>
                        <a:pt x="27112" y="13541"/>
                      </a:cubicBezTo>
                      <a:lnTo>
                        <a:pt x="27112" y="15315"/>
                      </a:lnTo>
                      <a:lnTo>
                        <a:pt x="6014" y="15315"/>
                      </a:lnTo>
                      <a:cubicBezTo>
                        <a:pt x="6014" y="20960"/>
                        <a:pt x="7253" y="25723"/>
                        <a:pt x="9730" y="29606"/>
                      </a:cubicBezTo>
                      <a:cubicBezTo>
                        <a:pt x="12488" y="33963"/>
                        <a:pt x="16276" y="36142"/>
                        <a:pt x="21097" y="36146"/>
                      </a:cubicBezTo>
                      <a:cubicBezTo>
                        <a:pt x="22860" y="36229"/>
                        <a:pt x="24615" y="35861"/>
                        <a:pt x="26196" y="35076"/>
                      </a:cubicBezTo>
                      <a:close/>
                      <a:moveTo>
                        <a:pt x="6014" y="12654"/>
                      </a:moveTo>
                      <a:lnTo>
                        <a:pt x="20672" y="12654"/>
                      </a:lnTo>
                      <a:cubicBezTo>
                        <a:pt x="20672" y="8775"/>
                        <a:pt x="19752" y="5954"/>
                        <a:pt x="17913" y="4192"/>
                      </a:cubicBezTo>
                      <a:cubicBezTo>
                        <a:pt x="16776" y="3188"/>
                        <a:pt x="15292" y="2666"/>
                        <a:pt x="13777" y="2738"/>
                      </a:cubicBezTo>
                      <a:cubicBezTo>
                        <a:pt x="10587" y="2738"/>
                        <a:pt x="8297" y="4665"/>
                        <a:pt x="6906" y="8521"/>
                      </a:cubicBezTo>
                      <a:cubicBezTo>
                        <a:pt x="6372" y="9836"/>
                        <a:pt x="6070" y="11235"/>
                        <a:pt x="6014" y="12654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45" name="Google Shape;4845;p31"/>
                <p:cNvSpPr/>
                <p:nvPr/>
              </p:nvSpPr>
              <p:spPr>
                <a:xfrm>
                  <a:off x="10638325" y="4857250"/>
                  <a:ext cx="24395" cy="38310"/>
                </a:xfrm>
                <a:custGeom>
                  <a:rect b="b" l="l" r="r" t="t"/>
                  <a:pathLst>
                    <a:path extrusionOk="0" h="38310" w="24395">
                      <a:moveTo>
                        <a:pt x="0" y="38299"/>
                      </a:moveTo>
                      <a:lnTo>
                        <a:pt x="0" y="36921"/>
                      </a:lnTo>
                      <a:cubicBezTo>
                        <a:pt x="2001" y="36921"/>
                        <a:pt x="3417" y="36474"/>
                        <a:pt x="4248" y="35579"/>
                      </a:cubicBezTo>
                      <a:cubicBezTo>
                        <a:pt x="5079" y="34684"/>
                        <a:pt x="5504" y="33123"/>
                        <a:pt x="5524" y="30896"/>
                      </a:cubicBezTo>
                      <a:lnTo>
                        <a:pt x="5524" y="8610"/>
                      </a:lnTo>
                      <a:cubicBezTo>
                        <a:pt x="5524" y="6639"/>
                        <a:pt x="5028" y="5259"/>
                        <a:pt x="4035" y="4471"/>
                      </a:cubicBezTo>
                      <a:cubicBezTo>
                        <a:pt x="3255" y="3879"/>
                        <a:pt x="1914" y="3530"/>
                        <a:pt x="0" y="3371"/>
                      </a:cubicBezTo>
                      <a:lnTo>
                        <a:pt x="0" y="2005"/>
                      </a:lnTo>
                      <a:lnTo>
                        <a:pt x="11184" y="0"/>
                      </a:lnTo>
                      <a:lnTo>
                        <a:pt x="11184" y="8698"/>
                      </a:lnTo>
                      <a:lnTo>
                        <a:pt x="11326" y="8698"/>
                      </a:lnTo>
                      <a:cubicBezTo>
                        <a:pt x="13295" y="2899"/>
                        <a:pt x="16434" y="0"/>
                        <a:pt x="20743" y="0"/>
                      </a:cubicBezTo>
                      <a:cubicBezTo>
                        <a:pt x="21703" y="-12"/>
                        <a:pt x="22626" y="370"/>
                        <a:pt x="23295" y="1059"/>
                      </a:cubicBezTo>
                      <a:cubicBezTo>
                        <a:pt x="24026" y="1771"/>
                        <a:pt x="24425" y="2758"/>
                        <a:pt x="24394" y="3779"/>
                      </a:cubicBezTo>
                      <a:cubicBezTo>
                        <a:pt x="24394" y="6321"/>
                        <a:pt x="23224" y="7593"/>
                        <a:pt x="20885" y="7593"/>
                      </a:cubicBezTo>
                      <a:cubicBezTo>
                        <a:pt x="19984" y="7533"/>
                        <a:pt x="19122" y="7205"/>
                        <a:pt x="18409" y="6652"/>
                      </a:cubicBezTo>
                      <a:cubicBezTo>
                        <a:pt x="17928" y="6230"/>
                        <a:pt x="17376" y="5895"/>
                        <a:pt x="16779" y="5665"/>
                      </a:cubicBezTo>
                      <a:cubicBezTo>
                        <a:pt x="15762" y="5665"/>
                        <a:pt x="14640" y="6652"/>
                        <a:pt x="13417" y="8621"/>
                      </a:cubicBezTo>
                      <a:cubicBezTo>
                        <a:pt x="11928" y="10987"/>
                        <a:pt x="11184" y="14322"/>
                        <a:pt x="11184" y="18626"/>
                      </a:cubicBezTo>
                      <a:lnTo>
                        <a:pt x="11184" y="30908"/>
                      </a:lnTo>
                      <a:cubicBezTo>
                        <a:pt x="11184" y="34006"/>
                        <a:pt x="12058" y="35870"/>
                        <a:pt x="13807" y="36501"/>
                      </a:cubicBezTo>
                      <a:cubicBezTo>
                        <a:pt x="14742" y="36812"/>
                        <a:pt x="15723" y="36958"/>
                        <a:pt x="16708" y="36933"/>
                      </a:cubicBezTo>
                      <a:lnTo>
                        <a:pt x="16708" y="38311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46" name="Google Shape;4846;p31"/>
                <p:cNvSpPr/>
                <p:nvPr/>
              </p:nvSpPr>
              <p:spPr>
                <a:xfrm>
                  <a:off x="10665035" y="4857231"/>
                  <a:ext cx="23188" cy="39123"/>
                </a:xfrm>
                <a:custGeom>
                  <a:rect b="b" l="l" r="r" t="t"/>
                  <a:pathLst>
                    <a:path extrusionOk="0" h="39123" w="23188">
                      <a:moveTo>
                        <a:pt x="21381" y="10012"/>
                      </a:moveTo>
                      <a:lnTo>
                        <a:pt x="19573" y="10012"/>
                      </a:lnTo>
                      <a:cubicBezTo>
                        <a:pt x="18517" y="5183"/>
                        <a:pt x="16052" y="2769"/>
                        <a:pt x="12176" y="2769"/>
                      </a:cubicBezTo>
                      <a:cubicBezTo>
                        <a:pt x="9888" y="2769"/>
                        <a:pt x="8177" y="3477"/>
                        <a:pt x="7042" y="4892"/>
                      </a:cubicBezTo>
                      <a:cubicBezTo>
                        <a:pt x="6421" y="5748"/>
                        <a:pt x="6108" y="6790"/>
                        <a:pt x="6156" y="7848"/>
                      </a:cubicBezTo>
                      <a:cubicBezTo>
                        <a:pt x="6156" y="9847"/>
                        <a:pt x="7243" y="11621"/>
                        <a:pt x="9417" y="13170"/>
                      </a:cubicBezTo>
                      <a:lnTo>
                        <a:pt x="16460" y="17463"/>
                      </a:lnTo>
                      <a:cubicBezTo>
                        <a:pt x="18870" y="18988"/>
                        <a:pt x="20522" y="20380"/>
                        <a:pt x="21416" y="21637"/>
                      </a:cubicBezTo>
                      <a:cubicBezTo>
                        <a:pt x="22598" y="23287"/>
                        <a:pt x="23189" y="25469"/>
                        <a:pt x="23189" y="28171"/>
                      </a:cubicBezTo>
                      <a:cubicBezTo>
                        <a:pt x="23189" y="31979"/>
                        <a:pt x="21749" y="34839"/>
                        <a:pt x="18870" y="36751"/>
                      </a:cubicBezTo>
                      <a:cubicBezTo>
                        <a:pt x="16507" y="38328"/>
                        <a:pt x="13498" y="39116"/>
                        <a:pt x="9843" y="39116"/>
                      </a:cubicBezTo>
                      <a:cubicBezTo>
                        <a:pt x="6668" y="39189"/>
                        <a:pt x="3506" y="38709"/>
                        <a:pt x="496" y="37697"/>
                      </a:cubicBezTo>
                      <a:lnTo>
                        <a:pt x="0" y="28632"/>
                      </a:lnTo>
                      <a:lnTo>
                        <a:pt x="1808" y="28632"/>
                      </a:lnTo>
                      <a:cubicBezTo>
                        <a:pt x="3100" y="33855"/>
                        <a:pt x="5955" y="36467"/>
                        <a:pt x="10374" y="36467"/>
                      </a:cubicBezTo>
                      <a:cubicBezTo>
                        <a:pt x="12139" y="36477"/>
                        <a:pt x="13848" y="35847"/>
                        <a:pt x="15183" y="34693"/>
                      </a:cubicBezTo>
                      <a:cubicBezTo>
                        <a:pt x="16691" y="33542"/>
                        <a:pt x="17566" y="31747"/>
                        <a:pt x="17547" y="29850"/>
                      </a:cubicBezTo>
                      <a:cubicBezTo>
                        <a:pt x="17547" y="27990"/>
                        <a:pt x="16562" y="26216"/>
                        <a:pt x="14593" y="24529"/>
                      </a:cubicBezTo>
                      <a:cubicBezTo>
                        <a:pt x="12988" y="23259"/>
                        <a:pt x="11269" y="22140"/>
                        <a:pt x="9459" y="21188"/>
                      </a:cubicBezTo>
                      <a:cubicBezTo>
                        <a:pt x="7659" y="20213"/>
                        <a:pt x="5942" y="19095"/>
                        <a:pt x="4325" y="17841"/>
                      </a:cubicBezTo>
                      <a:cubicBezTo>
                        <a:pt x="1796" y="15736"/>
                        <a:pt x="533" y="13174"/>
                        <a:pt x="538" y="10154"/>
                      </a:cubicBezTo>
                      <a:cubicBezTo>
                        <a:pt x="538" y="6606"/>
                        <a:pt x="1800" y="3956"/>
                        <a:pt x="4325" y="2201"/>
                      </a:cubicBezTo>
                      <a:cubicBezTo>
                        <a:pt x="6420" y="735"/>
                        <a:pt x="9177" y="1"/>
                        <a:pt x="12596" y="1"/>
                      </a:cubicBezTo>
                      <a:cubicBezTo>
                        <a:pt x="15439" y="-30"/>
                        <a:pt x="18266" y="437"/>
                        <a:pt x="20950" y="1379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47" name="Google Shape;4847;p31"/>
                <p:cNvSpPr/>
                <p:nvPr/>
              </p:nvSpPr>
              <p:spPr>
                <a:xfrm>
                  <a:off x="10691514" y="4840468"/>
                  <a:ext cx="16672" cy="55086"/>
                </a:xfrm>
                <a:custGeom>
                  <a:rect b="b" l="l" r="r" t="t"/>
                  <a:pathLst>
                    <a:path extrusionOk="0" h="55086" w="16672">
                      <a:moveTo>
                        <a:pt x="0" y="55080"/>
                      </a:moveTo>
                      <a:lnTo>
                        <a:pt x="0" y="53703"/>
                      </a:lnTo>
                      <a:cubicBezTo>
                        <a:pt x="1985" y="53703"/>
                        <a:pt x="3385" y="53253"/>
                        <a:pt x="4212" y="52360"/>
                      </a:cubicBezTo>
                      <a:cubicBezTo>
                        <a:pt x="5039" y="51468"/>
                        <a:pt x="5488" y="49883"/>
                        <a:pt x="5488" y="47677"/>
                      </a:cubicBezTo>
                      <a:lnTo>
                        <a:pt x="5488" y="25391"/>
                      </a:lnTo>
                      <a:cubicBezTo>
                        <a:pt x="5488" y="23420"/>
                        <a:pt x="4992" y="22056"/>
                        <a:pt x="4000" y="21299"/>
                      </a:cubicBezTo>
                      <a:cubicBezTo>
                        <a:pt x="3248" y="20696"/>
                        <a:pt x="1914" y="20316"/>
                        <a:pt x="0" y="20158"/>
                      </a:cubicBezTo>
                      <a:lnTo>
                        <a:pt x="0" y="18786"/>
                      </a:lnTo>
                      <a:lnTo>
                        <a:pt x="11154" y="16782"/>
                      </a:lnTo>
                      <a:lnTo>
                        <a:pt x="11154" y="47683"/>
                      </a:lnTo>
                      <a:cubicBezTo>
                        <a:pt x="11154" y="50782"/>
                        <a:pt x="12027" y="52646"/>
                        <a:pt x="13771" y="53277"/>
                      </a:cubicBezTo>
                      <a:cubicBezTo>
                        <a:pt x="14706" y="53587"/>
                        <a:pt x="15687" y="53733"/>
                        <a:pt x="16672" y="53709"/>
                      </a:cubicBezTo>
                      <a:lnTo>
                        <a:pt x="16672" y="55086"/>
                      </a:lnTo>
                      <a:close/>
                      <a:moveTo>
                        <a:pt x="8106" y="9290"/>
                      </a:moveTo>
                      <a:cubicBezTo>
                        <a:pt x="6971" y="9308"/>
                        <a:pt x="5887" y="8818"/>
                        <a:pt x="5152" y="7954"/>
                      </a:cubicBezTo>
                      <a:cubicBezTo>
                        <a:pt x="4357" y="7053"/>
                        <a:pt x="3935" y="5884"/>
                        <a:pt x="3970" y="4684"/>
                      </a:cubicBezTo>
                      <a:cubicBezTo>
                        <a:pt x="3937" y="3473"/>
                        <a:pt x="4359" y="2294"/>
                        <a:pt x="5152" y="1378"/>
                      </a:cubicBezTo>
                      <a:cubicBezTo>
                        <a:pt x="5880" y="499"/>
                        <a:pt x="6964" y="-7"/>
                        <a:pt x="8106" y="1"/>
                      </a:cubicBezTo>
                      <a:cubicBezTo>
                        <a:pt x="9250" y="-22"/>
                        <a:pt x="10341" y="487"/>
                        <a:pt x="11060" y="1378"/>
                      </a:cubicBezTo>
                      <a:cubicBezTo>
                        <a:pt x="11863" y="2288"/>
                        <a:pt x="12286" y="3471"/>
                        <a:pt x="12241" y="4684"/>
                      </a:cubicBezTo>
                      <a:cubicBezTo>
                        <a:pt x="12277" y="5884"/>
                        <a:pt x="11854" y="7053"/>
                        <a:pt x="11060" y="7954"/>
                      </a:cubicBezTo>
                      <a:cubicBezTo>
                        <a:pt x="10323" y="8817"/>
                        <a:pt x="9240" y="9307"/>
                        <a:pt x="8106" y="9290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48" name="Google Shape;4848;p31"/>
                <p:cNvSpPr/>
                <p:nvPr/>
              </p:nvSpPr>
              <p:spPr>
                <a:xfrm>
                  <a:off x="10709037" y="4845867"/>
                  <a:ext cx="20890" cy="50467"/>
                </a:xfrm>
                <a:custGeom>
                  <a:rect b="b" l="l" r="r" t="t"/>
                  <a:pathLst>
                    <a:path extrusionOk="0" h="50467" w="20890">
                      <a:moveTo>
                        <a:pt x="20891" y="47434"/>
                      </a:moveTo>
                      <a:lnTo>
                        <a:pt x="20891" y="50154"/>
                      </a:lnTo>
                      <a:cubicBezTo>
                        <a:pt x="19730" y="50329"/>
                        <a:pt x="18560" y="50433"/>
                        <a:pt x="17387" y="50468"/>
                      </a:cubicBezTo>
                      <a:cubicBezTo>
                        <a:pt x="12240" y="50468"/>
                        <a:pt x="8982" y="49614"/>
                        <a:pt x="7615" y="47907"/>
                      </a:cubicBezTo>
                      <a:cubicBezTo>
                        <a:pt x="6453" y="46496"/>
                        <a:pt x="5873" y="43321"/>
                        <a:pt x="5873" y="38381"/>
                      </a:cubicBezTo>
                      <a:lnTo>
                        <a:pt x="5873" y="14913"/>
                      </a:lnTo>
                      <a:lnTo>
                        <a:pt x="0" y="14913"/>
                      </a:lnTo>
                      <a:lnTo>
                        <a:pt x="0" y="12204"/>
                      </a:lnTo>
                      <a:cubicBezTo>
                        <a:pt x="4202" y="12204"/>
                        <a:pt x="7035" y="10472"/>
                        <a:pt x="8496" y="7007"/>
                      </a:cubicBezTo>
                      <a:cubicBezTo>
                        <a:pt x="9322" y="4766"/>
                        <a:pt x="9707" y="2387"/>
                        <a:pt x="9630" y="0"/>
                      </a:cubicBezTo>
                      <a:lnTo>
                        <a:pt x="11503" y="0"/>
                      </a:lnTo>
                      <a:lnTo>
                        <a:pt x="11503" y="12204"/>
                      </a:lnTo>
                      <a:lnTo>
                        <a:pt x="20885" y="12204"/>
                      </a:lnTo>
                      <a:lnTo>
                        <a:pt x="20885" y="14919"/>
                      </a:lnTo>
                      <a:lnTo>
                        <a:pt x="11509" y="14919"/>
                      </a:lnTo>
                      <a:lnTo>
                        <a:pt x="11509" y="40670"/>
                      </a:lnTo>
                      <a:cubicBezTo>
                        <a:pt x="11509" y="43347"/>
                        <a:pt x="11981" y="45211"/>
                        <a:pt x="12927" y="46263"/>
                      </a:cubicBezTo>
                      <a:cubicBezTo>
                        <a:pt x="13896" y="47310"/>
                        <a:pt x="15579" y="47836"/>
                        <a:pt x="17990" y="47836"/>
                      </a:cubicBezTo>
                      <a:cubicBezTo>
                        <a:pt x="18202" y="47830"/>
                        <a:pt x="19165" y="47683"/>
                        <a:pt x="20891" y="47434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49" name="Google Shape;4849;p31"/>
                <p:cNvSpPr/>
                <p:nvPr/>
              </p:nvSpPr>
              <p:spPr>
                <a:xfrm>
                  <a:off x="10733040" y="4857250"/>
                  <a:ext cx="29848" cy="39085"/>
                </a:xfrm>
                <a:custGeom>
                  <a:rect b="b" l="l" r="r" t="t"/>
                  <a:pathLst>
                    <a:path extrusionOk="0" h="39085" w="29848">
                      <a:moveTo>
                        <a:pt x="29848" y="36684"/>
                      </a:moveTo>
                      <a:lnTo>
                        <a:pt x="29848" y="38375"/>
                      </a:lnTo>
                      <a:cubicBezTo>
                        <a:pt x="28130" y="38851"/>
                        <a:pt x="26355" y="39089"/>
                        <a:pt x="24572" y="39085"/>
                      </a:cubicBezTo>
                      <a:cubicBezTo>
                        <a:pt x="20941" y="39085"/>
                        <a:pt x="19123" y="37104"/>
                        <a:pt x="19119" y="33142"/>
                      </a:cubicBezTo>
                      <a:lnTo>
                        <a:pt x="18978" y="33142"/>
                      </a:lnTo>
                      <a:cubicBezTo>
                        <a:pt x="16614" y="37104"/>
                        <a:pt x="13180" y="39085"/>
                        <a:pt x="8674" y="39085"/>
                      </a:cubicBezTo>
                      <a:cubicBezTo>
                        <a:pt x="5255" y="39085"/>
                        <a:pt x="2742" y="37614"/>
                        <a:pt x="1135" y="34674"/>
                      </a:cubicBezTo>
                      <a:cubicBezTo>
                        <a:pt x="366" y="33218"/>
                        <a:pt x="-24" y="31591"/>
                        <a:pt x="1" y="29944"/>
                      </a:cubicBezTo>
                      <a:cubicBezTo>
                        <a:pt x="1" y="24929"/>
                        <a:pt x="2327" y="21529"/>
                        <a:pt x="6978" y="19744"/>
                      </a:cubicBezTo>
                      <a:cubicBezTo>
                        <a:pt x="9134" y="18945"/>
                        <a:pt x="11380" y="18417"/>
                        <a:pt x="13666" y="18171"/>
                      </a:cubicBezTo>
                      <a:lnTo>
                        <a:pt x="19119" y="17538"/>
                      </a:lnTo>
                      <a:lnTo>
                        <a:pt x="19119" y="14422"/>
                      </a:lnTo>
                      <a:cubicBezTo>
                        <a:pt x="19119" y="9297"/>
                        <a:pt x="18459" y="5947"/>
                        <a:pt x="17140" y="4370"/>
                      </a:cubicBezTo>
                      <a:cubicBezTo>
                        <a:pt x="16219" y="3294"/>
                        <a:pt x="14826" y="2755"/>
                        <a:pt x="12963" y="2755"/>
                      </a:cubicBezTo>
                      <a:cubicBezTo>
                        <a:pt x="11191" y="2755"/>
                        <a:pt x="9974" y="3039"/>
                        <a:pt x="9241" y="3619"/>
                      </a:cubicBezTo>
                      <a:cubicBezTo>
                        <a:pt x="8351" y="4328"/>
                        <a:pt x="7904" y="5601"/>
                        <a:pt x="7900" y="7439"/>
                      </a:cubicBezTo>
                      <a:cubicBezTo>
                        <a:pt x="7900" y="10273"/>
                        <a:pt x="6766" y="11690"/>
                        <a:pt x="4497" y="11690"/>
                      </a:cubicBezTo>
                      <a:cubicBezTo>
                        <a:pt x="2165" y="11690"/>
                        <a:pt x="998" y="10456"/>
                        <a:pt x="994" y="7988"/>
                      </a:cubicBezTo>
                      <a:cubicBezTo>
                        <a:pt x="994" y="4760"/>
                        <a:pt x="3202" y="2411"/>
                        <a:pt x="7617" y="940"/>
                      </a:cubicBezTo>
                      <a:cubicBezTo>
                        <a:pt x="9360" y="338"/>
                        <a:pt x="11190" y="20"/>
                        <a:pt x="13034" y="0"/>
                      </a:cubicBezTo>
                      <a:cubicBezTo>
                        <a:pt x="18942" y="0"/>
                        <a:pt x="22552" y="2006"/>
                        <a:pt x="23863" y="6019"/>
                      </a:cubicBezTo>
                      <a:cubicBezTo>
                        <a:pt x="24530" y="8281"/>
                        <a:pt x="24841" y="10633"/>
                        <a:pt x="24785" y="12991"/>
                      </a:cubicBezTo>
                      <a:lnTo>
                        <a:pt x="24785" y="33148"/>
                      </a:lnTo>
                      <a:cubicBezTo>
                        <a:pt x="24785" y="35719"/>
                        <a:pt x="25823" y="37004"/>
                        <a:pt x="27899" y="37004"/>
                      </a:cubicBezTo>
                      <a:cubicBezTo>
                        <a:pt x="28558" y="36972"/>
                        <a:pt x="29212" y="36865"/>
                        <a:pt x="29848" y="36684"/>
                      </a:cubicBezTo>
                      <a:close/>
                      <a:moveTo>
                        <a:pt x="19119" y="24988"/>
                      </a:moveTo>
                      <a:lnTo>
                        <a:pt x="19119" y="20258"/>
                      </a:lnTo>
                      <a:cubicBezTo>
                        <a:pt x="10671" y="20463"/>
                        <a:pt x="6447" y="23258"/>
                        <a:pt x="6447" y="28643"/>
                      </a:cubicBezTo>
                      <a:cubicBezTo>
                        <a:pt x="6420" y="30304"/>
                        <a:pt x="6849" y="31940"/>
                        <a:pt x="7687" y="33373"/>
                      </a:cubicBezTo>
                      <a:cubicBezTo>
                        <a:pt x="8633" y="34946"/>
                        <a:pt x="9856" y="35738"/>
                        <a:pt x="11368" y="35738"/>
                      </a:cubicBezTo>
                      <a:cubicBezTo>
                        <a:pt x="13731" y="35738"/>
                        <a:pt x="15667" y="34583"/>
                        <a:pt x="17176" y="32273"/>
                      </a:cubicBezTo>
                      <a:cubicBezTo>
                        <a:pt x="18515" y="30085"/>
                        <a:pt x="19190" y="27554"/>
                        <a:pt x="19119" y="24988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50" name="Google Shape;4850;p31"/>
                <p:cNvSpPr/>
                <p:nvPr/>
              </p:nvSpPr>
              <p:spPr>
                <a:xfrm>
                  <a:off x="10763196" y="4845861"/>
                  <a:ext cx="20884" cy="50473"/>
                </a:xfrm>
                <a:custGeom>
                  <a:rect b="b" l="l" r="r" t="t"/>
                  <a:pathLst>
                    <a:path extrusionOk="0" h="50473" w="20884">
                      <a:moveTo>
                        <a:pt x="20885" y="47440"/>
                      </a:moveTo>
                      <a:lnTo>
                        <a:pt x="20885" y="50160"/>
                      </a:lnTo>
                      <a:cubicBezTo>
                        <a:pt x="19724" y="50335"/>
                        <a:pt x="18554" y="50439"/>
                        <a:pt x="17381" y="50473"/>
                      </a:cubicBezTo>
                      <a:cubicBezTo>
                        <a:pt x="12237" y="50473"/>
                        <a:pt x="8978" y="49620"/>
                        <a:pt x="7604" y="47913"/>
                      </a:cubicBezTo>
                      <a:cubicBezTo>
                        <a:pt x="6450" y="46502"/>
                        <a:pt x="5873" y="43326"/>
                        <a:pt x="5873" y="38387"/>
                      </a:cubicBezTo>
                      <a:lnTo>
                        <a:pt x="5873" y="14919"/>
                      </a:lnTo>
                      <a:lnTo>
                        <a:pt x="0" y="14919"/>
                      </a:lnTo>
                      <a:lnTo>
                        <a:pt x="0" y="12210"/>
                      </a:lnTo>
                      <a:cubicBezTo>
                        <a:pt x="4195" y="12210"/>
                        <a:pt x="7025" y="10478"/>
                        <a:pt x="8490" y="7013"/>
                      </a:cubicBezTo>
                      <a:cubicBezTo>
                        <a:pt x="9313" y="4769"/>
                        <a:pt x="9694" y="2388"/>
                        <a:pt x="9612" y="0"/>
                      </a:cubicBezTo>
                      <a:lnTo>
                        <a:pt x="11491" y="0"/>
                      </a:lnTo>
                      <a:lnTo>
                        <a:pt x="11491" y="12210"/>
                      </a:lnTo>
                      <a:lnTo>
                        <a:pt x="20873" y="12210"/>
                      </a:lnTo>
                      <a:lnTo>
                        <a:pt x="20873" y="14924"/>
                      </a:lnTo>
                      <a:lnTo>
                        <a:pt x="11503" y="14924"/>
                      </a:lnTo>
                      <a:lnTo>
                        <a:pt x="11503" y="40676"/>
                      </a:lnTo>
                      <a:cubicBezTo>
                        <a:pt x="11503" y="43354"/>
                        <a:pt x="11970" y="45217"/>
                        <a:pt x="12915" y="46269"/>
                      </a:cubicBezTo>
                      <a:cubicBezTo>
                        <a:pt x="13860" y="47322"/>
                        <a:pt x="15573" y="47842"/>
                        <a:pt x="17978" y="47842"/>
                      </a:cubicBezTo>
                      <a:cubicBezTo>
                        <a:pt x="18191" y="47836"/>
                        <a:pt x="19160" y="47688"/>
                        <a:pt x="20885" y="47440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51" name="Google Shape;4851;p31"/>
                <p:cNvSpPr/>
                <p:nvPr/>
              </p:nvSpPr>
              <p:spPr>
                <a:xfrm>
                  <a:off x="10805568" y="4838931"/>
                  <a:ext cx="32990" cy="57427"/>
                </a:xfrm>
                <a:custGeom>
                  <a:rect b="b" l="l" r="r" t="t"/>
                  <a:pathLst>
                    <a:path extrusionOk="0" h="57427" w="32990">
                      <a:moveTo>
                        <a:pt x="6481" y="37914"/>
                      </a:moveTo>
                      <a:cubicBezTo>
                        <a:pt x="6481" y="44478"/>
                        <a:pt x="7466" y="49163"/>
                        <a:pt x="9435" y="51969"/>
                      </a:cubicBezTo>
                      <a:cubicBezTo>
                        <a:pt x="10511" y="53584"/>
                        <a:pt x="12348" y="54524"/>
                        <a:pt x="14285" y="54453"/>
                      </a:cubicBezTo>
                      <a:cubicBezTo>
                        <a:pt x="17117" y="54453"/>
                        <a:pt x="19181" y="52352"/>
                        <a:pt x="20477" y="48150"/>
                      </a:cubicBezTo>
                      <a:cubicBezTo>
                        <a:pt x="22273" y="41444"/>
                        <a:pt x="22273" y="34384"/>
                        <a:pt x="20477" y="27679"/>
                      </a:cubicBezTo>
                      <a:cubicBezTo>
                        <a:pt x="19177" y="23481"/>
                        <a:pt x="17114" y="21381"/>
                        <a:pt x="14285" y="21381"/>
                      </a:cubicBezTo>
                      <a:cubicBezTo>
                        <a:pt x="11355" y="21381"/>
                        <a:pt x="9218" y="23455"/>
                        <a:pt x="7875" y="27602"/>
                      </a:cubicBezTo>
                      <a:cubicBezTo>
                        <a:pt x="6869" y="30944"/>
                        <a:pt x="6398" y="34425"/>
                        <a:pt x="6481" y="37914"/>
                      </a:cubicBezTo>
                      <a:close/>
                      <a:moveTo>
                        <a:pt x="21842" y="57427"/>
                      </a:moveTo>
                      <a:lnTo>
                        <a:pt x="21842" y="51378"/>
                      </a:lnTo>
                      <a:lnTo>
                        <a:pt x="21700" y="51378"/>
                      </a:lnTo>
                      <a:cubicBezTo>
                        <a:pt x="21107" y="53134"/>
                        <a:pt x="19917" y="54626"/>
                        <a:pt x="18338" y="55594"/>
                      </a:cubicBezTo>
                      <a:cubicBezTo>
                        <a:pt x="16898" y="56694"/>
                        <a:pt x="15156" y="57325"/>
                        <a:pt x="13346" y="57404"/>
                      </a:cubicBezTo>
                      <a:cubicBezTo>
                        <a:pt x="8620" y="57404"/>
                        <a:pt x="5115" y="55381"/>
                        <a:pt x="2830" y="51337"/>
                      </a:cubicBezTo>
                      <a:cubicBezTo>
                        <a:pt x="939" y="47982"/>
                        <a:pt x="-4" y="43508"/>
                        <a:pt x="0" y="37914"/>
                      </a:cubicBezTo>
                      <a:cubicBezTo>
                        <a:pt x="4" y="32321"/>
                        <a:pt x="949" y="27837"/>
                        <a:pt x="2836" y="24462"/>
                      </a:cubicBezTo>
                      <a:cubicBezTo>
                        <a:pt x="5124" y="20370"/>
                        <a:pt x="8630" y="18324"/>
                        <a:pt x="13352" y="18324"/>
                      </a:cubicBezTo>
                      <a:cubicBezTo>
                        <a:pt x="17129" y="18324"/>
                        <a:pt x="19914" y="20424"/>
                        <a:pt x="21706" y="24622"/>
                      </a:cubicBezTo>
                      <a:lnTo>
                        <a:pt x="21848" y="24622"/>
                      </a:lnTo>
                      <a:lnTo>
                        <a:pt x="21848" y="8657"/>
                      </a:lnTo>
                      <a:cubicBezTo>
                        <a:pt x="21848" y="6764"/>
                        <a:pt x="21329" y="5412"/>
                        <a:pt x="20294" y="4600"/>
                      </a:cubicBezTo>
                      <a:cubicBezTo>
                        <a:pt x="19506" y="3966"/>
                        <a:pt x="18183" y="3546"/>
                        <a:pt x="16324" y="3341"/>
                      </a:cubicBezTo>
                      <a:lnTo>
                        <a:pt x="16324" y="1934"/>
                      </a:lnTo>
                      <a:lnTo>
                        <a:pt x="27502" y="0"/>
                      </a:lnTo>
                      <a:lnTo>
                        <a:pt x="27502" y="48782"/>
                      </a:lnTo>
                      <a:cubicBezTo>
                        <a:pt x="27502" y="50753"/>
                        <a:pt x="27998" y="52133"/>
                        <a:pt x="28990" y="52921"/>
                      </a:cubicBezTo>
                      <a:cubicBezTo>
                        <a:pt x="29719" y="53525"/>
                        <a:pt x="31052" y="53933"/>
                        <a:pt x="32990" y="54145"/>
                      </a:cubicBezTo>
                      <a:lnTo>
                        <a:pt x="32990" y="55482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52" name="Google Shape;4852;p31"/>
                <p:cNvSpPr/>
                <p:nvPr/>
              </p:nvSpPr>
              <p:spPr>
                <a:xfrm>
                  <a:off x="10843208" y="4840472"/>
                  <a:ext cx="8849" cy="17599"/>
                </a:xfrm>
                <a:custGeom>
                  <a:rect b="b" l="l" r="r" t="t"/>
                  <a:pathLst>
                    <a:path extrusionOk="0" h="17599" w="8849">
                      <a:moveTo>
                        <a:pt x="3716" y="17599"/>
                      </a:moveTo>
                      <a:lnTo>
                        <a:pt x="1305" y="17599"/>
                      </a:lnTo>
                      <a:cubicBezTo>
                        <a:pt x="3574" y="14950"/>
                        <a:pt x="4708" y="12445"/>
                        <a:pt x="4708" y="10084"/>
                      </a:cubicBezTo>
                      <a:cubicBezTo>
                        <a:pt x="4708" y="9374"/>
                        <a:pt x="4259" y="8913"/>
                        <a:pt x="3361" y="8700"/>
                      </a:cubicBezTo>
                      <a:cubicBezTo>
                        <a:pt x="2435" y="8577"/>
                        <a:pt x="1576" y="8149"/>
                        <a:pt x="921" y="7482"/>
                      </a:cubicBezTo>
                      <a:cubicBezTo>
                        <a:pt x="-403" y="5585"/>
                        <a:pt x="-289" y="3033"/>
                        <a:pt x="1199" y="1262"/>
                      </a:cubicBezTo>
                      <a:cubicBezTo>
                        <a:pt x="2001" y="422"/>
                        <a:pt x="3122" y="-36"/>
                        <a:pt x="4283" y="2"/>
                      </a:cubicBezTo>
                      <a:cubicBezTo>
                        <a:pt x="7327" y="2"/>
                        <a:pt x="8850" y="1893"/>
                        <a:pt x="8850" y="5673"/>
                      </a:cubicBezTo>
                      <a:cubicBezTo>
                        <a:pt x="8783" y="9001"/>
                        <a:pt x="7726" y="12233"/>
                        <a:pt x="5813" y="14956"/>
                      </a:cubicBezTo>
                      <a:cubicBezTo>
                        <a:pt x="5200" y="15902"/>
                        <a:pt x="4498" y="16787"/>
                        <a:pt x="3716" y="17599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53" name="Google Shape;4853;p31"/>
                <p:cNvSpPr/>
                <p:nvPr/>
              </p:nvSpPr>
              <p:spPr>
                <a:xfrm>
                  <a:off x="10853475" y="4840469"/>
                  <a:ext cx="51157" cy="55079"/>
                </a:xfrm>
                <a:custGeom>
                  <a:rect b="b" l="l" r="r" t="t"/>
                  <a:pathLst>
                    <a:path extrusionOk="0" h="55079" w="51157">
                      <a:moveTo>
                        <a:pt x="0" y="55080"/>
                      </a:moveTo>
                      <a:lnTo>
                        <a:pt x="0" y="53465"/>
                      </a:lnTo>
                      <a:cubicBezTo>
                        <a:pt x="3233" y="53465"/>
                        <a:pt x="5416" y="52296"/>
                        <a:pt x="6546" y="49959"/>
                      </a:cubicBezTo>
                      <a:cubicBezTo>
                        <a:pt x="7366" y="48167"/>
                        <a:pt x="8076" y="46327"/>
                        <a:pt x="8673" y="44448"/>
                      </a:cubicBezTo>
                      <a:lnTo>
                        <a:pt x="23679" y="0"/>
                      </a:lnTo>
                      <a:lnTo>
                        <a:pt x="27756" y="0"/>
                      </a:lnTo>
                      <a:lnTo>
                        <a:pt x="42839" y="45075"/>
                      </a:lnTo>
                      <a:cubicBezTo>
                        <a:pt x="44111" y="48859"/>
                        <a:pt x="45609" y="51315"/>
                        <a:pt x="47335" y="52443"/>
                      </a:cubicBezTo>
                      <a:cubicBezTo>
                        <a:pt x="48477" y="53160"/>
                        <a:pt x="49809" y="53517"/>
                        <a:pt x="51157" y="53465"/>
                      </a:cubicBezTo>
                      <a:lnTo>
                        <a:pt x="51157" y="55080"/>
                      </a:lnTo>
                      <a:lnTo>
                        <a:pt x="32322" y="55080"/>
                      </a:lnTo>
                      <a:lnTo>
                        <a:pt x="32322" y="53465"/>
                      </a:lnTo>
                      <a:cubicBezTo>
                        <a:pt x="35741" y="53465"/>
                        <a:pt x="37451" y="52547"/>
                        <a:pt x="37451" y="50710"/>
                      </a:cubicBezTo>
                      <a:cubicBezTo>
                        <a:pt x="37419" y="49555"/>
                        <a:pt x="37206" y="48411"/>
                        <a:pt x="36818" y="47322"/>
                      </a:cubicBezTo>
                      <a:lnTo>
                        <a:pt x="33415" y="37116"/>
                      </a:lnTo>
                      <a:lnTo>
                        <a:pt x="15219" y="37116"/>
                      </a:lnTo>
                      <a:lnTo>
                        <a:pt x="12088" y="46772"/>
                      </a:lnTo>
                      <a:cubicBezTo>
                        <a:pt x="11634" y="47988"/>
                        <a:pt x="11338" y="49258"/>
                        <a:pt x="11207" y="50550"/>
                      </a:cubicBezTo>
                      <a:cubicBezTo>
                        <a:pt x="11207" y="52023"/>
                        <a:pt x="12017" y="52916"/>
                        <a:pt x="13647" y="53229"/>
                      </a:cubicBezTo>
                      <a:cubicBezTo>
                        <a:pt x="14533" y="53402"/>
                        <a:pt x="15434" y="53481"/>
                        <a:pt x="16336" y="53465"/>
                      </a:cubicBezTo>
                      <a:lnTo>
                        <a:pt x="16336" y="55080"/>
                      </a:lnTo>
                      <a:close/>
                      <a:moveTo>
                        <a:pt x="24353" y="9053"/>
                      </a:moveTo>
                      <a:lnTo>
                        <a:pt x="16211" y="33887"/>
                      </a:lnTo>
                      <a:lnTo>
                        <a:pt x="32393" y="33887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54" name="Google Shape;4854;p31"/>
                <p:cNvSpPr/>
                <p:nvPr/>
              </p:nvSpPr>
              <p:spPr>
                <a:xfrm>
                  <a:off x="10909211" y="4838931"/>
                  <a:ext cx="16672" cy="56617"/>
                </a:xfrm>
                <a:custGeom>
                  <a:rect b="b" l="l" r="r" t="t"/>
                  <a:pathLst>
                    <a:path extrusionOk="0" h="56617" w="16672">
                      <a:moveTo>
                        <a:pt x="0" y="56617"/>
                      </a:moveTo>
                      <a:lnTo>
                        <a:pt x="0" y="55239"/>
                      </a:lnTo>
                      <a:cubicBezTo>
                        <a:pt x="2009" y="55239"/>
                        <a:pt x="3421" y="54790"/>
                        <a:pt x="4248" y="53897"/>
                      </a:cubicBezTo>
                      <a:cubicBezTo>
                        <a:pt x="5075" y="53004"/>
                        <a:pt x="5524" y="51443"/>
                        <a:pt x="5524" y="49214"/>
                      </a:cubicBezTo>
                      <a:lnTo>
                        <a:pt x="5524" y="8627"/>
                      </a:lnTo>
                      <a:cubicBezTo>
                        <a:pt x="5524" y="6711"/>
                        <a:pt x="5016" y="5345"/>
                        <a:pt x="4000" y="4529"/>
                      </a:cubicBezTo>
                      <a:cubicBezTo>
                        <a:pt x="3212" y="3926"/>
                        <a:pt x="1879" y="3520"/>
                        <a:pt x="0" y="3311"/>
                      </a:cubicBezTo>
                      <a:lnTo>
                        <a:pt x="0" y="1934"/>
                      </a:lnTo>
                      <a:lnTo>
                        <a:pt x="11148" y="0"/>
                      </a:lnTo>
                      <a:lnTo>
                        <a:pt x="11148" y="49214"/>
                      </a:lnTo>
                      <a:cubicBezTo>
                        <a:pt x="11148" y="52312"/>
                        <a:pt x="12023" y="54177"/>
                        <a:pt x="13771" y="54808"/>
                      </a:cubicBezTo>
                      <a:cubicBezTo>
                        <a:pt x="14706" y="55118"/>
                        <a:pt x="15687" y="55264"/>
                        <a:pt x="16672" y="55239"/>
                      </a:cubicBezTo>
                      <a:lnTo>
                        <a:pt x="16672" y="56617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55" name="Google Shape;4855;p31"/>
                <p:cNvSpPr/>
                <p:nvPr/>
              </p:nvSpPr>
              <p:spPr>
                <a:xfrm>
                  <a:off x="10927920" y="4857250"/>
                  <a:ext cx="29848" cy="39085"/>
                </a:xfrm>
                <a:custGeom>
                  <a:rect b="b" l="l" r="r" t="t"/>
                  <a:pathLst>
                    <a:path extrusionOk="0" h="39085" w="29848">
                      <a:moveTo>
                        <a:pt x="29848" y="36684"/>
                      </a:moveTo>
                      <a:lnTo>
                        <a:pt x="29848" y="38375"/>
                      </a:lnTo>
                      <a:cubicBezTo>
                        <a:pt x="28130" y="38851"/>
                        <a:pt x="26355" y="39090"/>
                        <a:pt x="24572" y="39085"/>
                      </a:cubicBezTo>
                      <a:cubicBezTo>
                        <a:pt x="20937" y="39085"/>
                        <a:pt x="19119" y="37104"/>
                        <a:pt x="19119" y="33142"/>
                      </a:cubicBezTo>
                      <a:lnTo>
                        <a:pt x="18978" y="33142"/>
                      </a:lnTo>
                      <a:cubicBezTo>
                        <a:pt x="16614" y="37104"/>
                        <a:pt x="13182" y="39085"/>
                        <a:pt x="8680" y="39085"/>
                      </a:cubicBezTo>
                      <a:cubicBezTo>
                        <a:pt x="5253" y="39085"/>
                        <a:pt x="2738" y="37614"/>
                        <a:pt x="1135" y="34674"/>
                      </a:cubicBezTo>
                      <a:cubicBezTo>
                        <a:pt x="366" y="33218"/>
                        <a:pt x="-24" y="31591"/>
                        <a:pt x="1" y="29944"/>
                      </a:cubicBezTo>
                      <a:cubicBezTo>
                        <a:pt x="1" y="24929"/>
                        <a:pt x="2327" y="21529"/>
                        <a:pt x="6978" y="19744"/>
                      </a:cubicBezTo>
                      <a:cubicBezTo>
                        <a:pt x="9134" y="18944"/>
                        <a:pt x="11380" y="18416"/>
                        <a:pt x="13666" y="18171"/>
                      </a:cubicBezTo>
                      <a:lnTo>
                        <a:pt x="19119" y="17538"/>
                      </a:lnTo>
                      <a:lnTo>
                        <a:pt x="19119" y="14422"/>
                      </a:lnTo>
                      <a:cubicBezTo>
                        <a:pt x="19119" y="9297"/>
                        <a:pt x="18459" y="5947"/>
                        <a:pt x="17140" y="4370"/>
                      </a:cubicBezTo>
                      <a:cubicBezTo>
                        <a:pt x="16219" y="3294"/>
                        <a:pt x="14824" y="2755"/>
                        <a:pt x="12957" y="2755"/>
                      </a:cubicBezTo>
                      <a:cubicBezTo>
                        <a:pt x="11185" y="2755"/>
                        <a:pt x="9974" y="3039"/>
                        <a:pt x="9241" y="3619"/>
                      </a:cubicBezTo>
                      <a:cubicBezTo>
                        <a:pt x="8343" y="4328"/>
                        <a:pt x="7900" y="5600"/>
                        <a:pt x="7900" y="7439"/>
                      </a:cubicBezTo>
                      <a:cubicBezTo>
                        <a:pt x="7900" y="10273"/>
                        <a:pt x="6766" y="11690"/>
                        <a:pt x="4497" y="11690"/>
                      </a:cubicBezTo>
                      <a:cubicBezTo>
                        <a:pt x="2165" y="11690"/>
                        <a:pt x="998" y="10456"/>
                        <a:pt x="994" y="7988"/>
                      </a:cubicBezTo>
                      <a:cubicBezTo>
                        <a:pt x="994" y="4760"/>
                        <a:pt x="3199" y="2411"/>
                        <a:pt x="7611" y="940"/>
                      </a:cubicBezTo>
                      <a:cubicBezTo>
                        <a:pt x="9355" y="339"/>
                        <a:pt x="11184" y="21"/>
                        <a:pt x="13028" y="0"/>
                      </a:cubicBezTo>
                      <a:cubicBezTo>
                        <a:pt x="18936" y="0"/>
                        <a:pt x="22548" y="2006"/>
                        <a:pt x="23863" y="6019"/>
                      </a:cubicBezTo>
                      <a:cubicBezTo>
                        <a:pt x="24530" y="8281"/>
                        <a:pt x="24841" y="10633"/>
                        <a:pt x="24785" y="12991"/>
                      </a:cubicBezTo>
                      <a:lnTo>
                        <a:pt x="24785" y="33148"/>
                      </a:lnTo>
                      <a:cubicBezTo>
                        <a:pt x="24785" y="35719"/>
                        <a:pt x="25823" y="37004"/>
                        <a:pt x="27899" y="37004"/>
                      </a:cubicBezTo>
                      <a:cubicBezTo>
                        <a:pt x="28558" y="36972"/>
                        <a:pt x="29212" y="36865"/>
                        <a:pt x="29848" y="36684"/>
                      </a:cubicBezTo>
                      <a:close/>
                      <a:moveTo>
                        <a:pt x="19119" y="24988"/>
                      </a:moveTo>
                      <a:lnTo>
                        <a:pt x="19119" y="20258"/>
                      </a:lnTo>
                      <a:cubicBezTo>
                        <a:pt x="10671" y="20463"/>
                        <a:pt x="6447" y="23258"/>
                        <a:pt x="6447" y="28643"/>
                      </a:cubicBezTo>
                      <a:cubicBezTo>
                        <a:pt x="6420" y="30304"/>
                        <a:pt x="6849" y="31940"/>
                        <a:pt x="7687" y="33373"/>
                      </a:cubicBezTo>
                      <a:cubicBezTo>
                        <a:pt x="8633" y="34946"/>
                        <a:pt x="9856" y="35738"/>
                        <a:pt x="11368" y="35738"/>
                      </a:cubicBezTo>
                      <a:cubicBezTo>
                        <a:pt x="13731" y="35738"/>
                        <a:pt x="15667" y="34583"/>
                        <a:pt x="17176" y="32273"/>
                      </a:cubicBezTo>
                      <a:cubicBezTo>
                        <a:pt x="18515" y="30085"/>
                        <a:pt x="19190" y="27554"/>
                        <a:pt x="19119" y="24988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56" name="Google Shape;4856;p31"/>
                <p:cNvSpPr/>
                <p:nvPr/>
              </p:nvSpPr>
              <p:spPr>
                <a:xfrm>
                  <a:off x="10959499" y="4857234"/>
                  <a:ext cx="27076" cy="39113"/>
                </a:xfrm>
                <a:custGeom>
                  <a:rect b="b" l="l" r="r" t="t"/>
                  <a:pathLst>
                    <a:path extrusionOk="0" h="39113" w="27076">
                      <a:moveTo>
                        <a:pt x="26202" y="35482"/>
                      </a:moveTo>
                      <a:lnTo>
                        <a:pt x="26202" y="37847"/>
                      </a:lnTo>
                      <a:cubicBezTo>
                        <a:pt x="23707" y="38750"/>
                        <a:pt x="21067" y="39176"/>
                        <a:pt x="18415" y="39107"/>
                      </a:cubicBezTo>
                      <a:cubicBezTo>
                        <a:pt x="12231" y="39107"/>
                        <a:pt x="7582" y="37244"/>
                        <a:pt x="4466" y="33519"/>
                      </a:cubicBezTo>
                      <a:cubicBezTo>
                        <a:pt x="1489" y="29943"/>
                        <a:pt x="0" y="24927"/>
                        <a:pt x="0" y="18470"/>
                      </a:cubicBezTo>
                      <a:cubicBezTo>
                        <a:pt x="0" y="10646"/>
                        <a:pt x="2253" y="5253"/>
                        <a:pt x="6759" y="2292"/>
                      </a:cubicBezTo>
                      <a:cubicBezTo>
                        <a:pt x="9098" y="767"/>
                        <a:pt x="12074" y="6"/>
                        <a:pt x="15686" y="10"/>
                      </a:cubicBezTo>
                      <a:cubicBezTo>
                        <a:pt x="18213" y="-77"/>
                        <a:pt x="20727" y="408"/>
                        <a:pt x="23041" y="1429"/>
                      </a:cubicBezTo>
                      <a:cubicBezTo>
                        <a:pt x="25727" y="2710"/>
                        <a:pt x="27072" y="4770"/>
                        <a:pt x="27076" y="7608"/>
                      </a:cubicBezTo>
                      <a:cubicBezTo>
                        <a:pt x="27076" y="10186"/>
                        <a:pt x="25944" y="11473"/>
                        <a:pt x="23679" y="11469"/>
                      </a:cubicBezTo>
                      <a:cubicBezTo>
                        <a:pt x="22506" y="11501"/>
                        <a:pt x="21418" y="10857"/>
                        <a:pt x="20879" y="9814"/>
                      </a:cubicBezTo>
                      <a:cubicBezTo>
                        <a:pt x="20339" y="8677"/>
                        <a:pt x="19959" y="7471"/>
                        <a:pt x="19750" y="6230"/>
                      </a:cubicBezTo>
                      <a:cubicBezTo>
                        <a:pt x="19230" y="3924"/>
                        <a:pt x="17566" y="2771"/>
                        <a:pt x="14758" y="2771"/>
                      </a:cubicBezTo>
                      <a:cubicBezTo>
                        <a:pt x="11213" y="2771"/>
                        <a:pt x="8689" y="4685"/>
                        <a:pt x="7184" y="8513"/>
                      </a:cubicBezTo>
                      <a:cubicBezTo>
                        <a:pt x="6365" y="10866"/>
                        <a:pt x="5981" y="13348"/>
                        <a:pt x="6050" y="15839"/>
                      </a:cubicBezTo>
                      <a:cubicBezTo>
                        <a:pt x="6050" y="23530"/>
                        <a:pt x="8586" y="29342"/>
                        <a:pt x="13659" y="33276"/>
                      </a:cubicBezTo>
                      <a:cubicBezTo>
                        <a:pt x="16073" y="35192"/>
                        <a:pt x="19075" y="36209"/>
                        <a:pt x="22155" y="36156"/>
                      </a:cubicBezTo>
                      <a:cubicBezTo>
                        <a:pt x="23527" y="36102"/>
                        <a:pt x="24886" y="35875"/>
                        <a:pt x="26202" y="35482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57" name="Google Shape;4857;p31"/>
                <p:cNvSpPr/>
                <p:nvPr/>
              </p:nvSpPr>
              <p:spPr>
                <a:xfrm>
                  <a:off x="10990740" y="4857244"/>
                  <a:ext cx="29871" cy="39091"/>
                </a:xfrm>
                <a:custGeom>
                  <a:rect b="b" l="l" r="r" t="t"/>
                  <a:pathLst>
                    <a:path extrusionOk="0" h="39091" w="29871">
                      <a:moveTo>
                        <a:pt x="29872" y="36690"/>
                      </a:moveTo>
                      <a:lnTo>
                        <a:pt x="29872" y="38381"/>
                      </a:lnTo>
                      <a:cubicBezTo>
                        <a:pt x="28154" y="38857"/>
                        <a:pt x="26378" y="39095"/>
                        <a:pt x="24596" y="39091"/>
                      </a:cubicBezTo>
                      <a:cubicBezTo>
                        <a:pt x="20957" y="39091"/>
                        <a:pt x="19139" y="37110"/>
                        <a:pt x="19143" y="33148"/>
                      </a:cubicBezTo>
                      <a:lnTo>
                        <a:pt x="18978" y="33148"/>
                      </a:lnTo>
                      <a:cubicBezTo>
                        <a:pt x="16614" y="37110"/>
                        <a:pt x="13180" y="39091"/>
                        <a:pt x="8674" y="39091"/>
                      </a:cubicBezTo>
                      <a:cubicBezTo>
                        <a:pt x="5252" y="39091"/>
                        <a:pt x="2738" y="37620"/>
                        <a:pt x="1135" y="34680"/>
                      </a:cubicBezTo>
                      <a:cubicBezTo>
                        <a:pt x="366" y="33223"/>
                        <a:pt x="-24" y="31597"/>
                        <a:pt x="1" y="29949"/>
                      </a:cubicBezTo>
                      <a:cubicBezTo>
                        <a:pt x="1" y="24935"/>
                        <a:pt x="2327" y="21535"/>
                        <a:pt x="6978" y="19749"/>
                      </a:cubicBezTo>
                      <a:cubicBezTo>
                        <a:pt x="9134" y="18951"/>
                        <a:pt x="11380" y="18423"/>
                        <a:pt x="13666" y="18177"/>
                      </a:cubicBezTo>
                      <a:lnTo>
                        <a:pt x="19119" y="17544"/>
                      </a:lnTo>
                      <a:lnTo>
                        <a:pt x="19119" y="14428"/>
                      </a:lnTo>
                      <a:cubicBezTo>
                        <a:pt x="19119" y="9303"/>
                        <a:pt x="18459" y="5953"/>
                        <a:pt x="17140" y="4376"/>
                      </a:cubicBezTo>
                      <a:cubicBezTo>
                        <a:pt x="16219" y="3299"/>
                        <a:pt x="14824" y="2761"/>
                        <a:pt x="12957" y="2761"/>
                      </a:cubicBezTo>
                      <a:cubicBezTo>
                        <a:pt x="11185" y="2761"/>
                        <a:pt x="9974" y="3045"/>
                        <a:pt x="9241" y="3625"/>
                      </a:cubicBezTo>
                      <a:cubicBezTo>
                        <a:pt x="8351" y="4334"/>
                        <a:pt x="7904" y="5607"/>
                        <a:pt x="7900" y="7444"/>
                      </a:cubicBezTo>
                      <a:cubicBezTo>
                        <a:pt x="7900" y="10279"/>
                        <a:pt x="6766" y="11696"/>
                        <a:pt x="4497" y="11696"/>
                      </a:cubicBezTo>
                      <a:cubicBezTo>
                        <a:pt x="2165" y="11696"/>
                        <a:pt x="998" y="10462"/>
                        <a:pt x="994" y="7994"/>
                      </a:cubicBezTo>
                      <a:cubicBezTo>
                        <a:pt x="994" y="4766"/>
                        <a:pt x="3202" y="2417"/>
                        <a:pt x="7617" y="946"/>
                      </a:cubicBezTo>
                      <a:cubicBezTo>
                        <a:pt x="9371" y="338"/>
                        <a:pt x="11213" y="18"/>
                        <a:pt x="13070" y="0"/>
                      </a:cubicBezTo>
                      <a:cubicBezTo>
                        <a:pt x="18978" y="0"/>
                        <a:pt x="22587" y="2006"/>
                        <a:pt x="23899" y="6019"/>
                      </a:cubicBezTo>
                      <a:cubicBezTo>
                        <a:pt x="24565" y="8281"/>
                        <a:pt x="24877" y="10633"/>
                        <a:pt x="24821" y="12991"/>
                      </a:cubicBezTo>
                      <a:lnTo>
                        <a:pt x="24821" y="33148"/>
                      </a:lnTo>
                      <a:cubicBezTo>
                        <a:pt x="24821" y="35719"/>
                        <a:pt x="25859" y="37004"/>
                        <a:pt x="27934" y="37004"/>
                      </a:cubicBezTo>
                      <a:cubicBezTo>
                        <a:pt x="28590" y="36973"/>
                        <a:pt x="29240" y="36868"/>
                        <a:pt x="29872" y="36690"/>
                      </a:cubicBezTo>
                      <a:close/>
                      <a:moveTo>
                        <a:pt x="19143" y="24994"/>
                      </a:moveTo>
                      <a:lnTo>
                        <a:pt x="19143" y="20264"/>
                      </a:lnTo>
                      <a:cubicBezTo>
                        <a:pt x="10695" y="20469"/>
                        <a:pt x="6470" y="23264"/>
                        <a:pt x="6470" y="28649"/>
                      </a:cubicBezTo>
                      <a:cubicBezTo>
                        <a:pt x="6443" y="30310"/>
                        <a:pt x="6872" y="31946"/>
                        <a:pt x="7711" y="33379"/>
                      </a:cubicBezTo>
                      <a:cubicBezTo>
                        <a:pt x="8652" y="34956"/>
                        <a:pt x="9879" y="35744"/>
                        <a:pt x="11392" y="35744"/>
                      </a:cubicBezTo>
                      <a:cubicBezTo>
                        <a:pt x="13755" y="35744"/>
                        <a:pt x="15691" y="34589"/>
                        <a:pt x="17199" y="32279"/>
                      </a:cubicBezTo>
                      <a:cubicBezTo>
                        <a:pt x="18539" y="30091"/>
                        <a:pt x="19213" y="27560"/>
                        <a:pt x="19143" y="24994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58" name="Google Shape;4858;p31"/>
                <p:cNvSpPr/>
                <p:nvPr/>
              </p:nvSpPr>
              <p:spPr>
                <a:xfrm>
                  <a:off x="11024398" y="4857250"/>
                  <a:ext cx="36647" cy="38304"/>
                </a:xfrm>
                <a:custGeom>
                  <a:rect b="b" l="l" r="r" t="t"/>
                  <a:pathLst>
                    <a:path extrusionOk="0" h="38304" w="36647">
                      <a:moveTo>
                        <a:pt x="0" y="38299"/>
                      </a:moveTo>
                      <a:lnTo>
                        <a:pt x="0" y="36921"/>
                      </a:lnTo>
                      <a:cubicBezTo>
                        <a:pt x="1985" y="36921"/>
                        <a:pt x="3385" y="36471"/>
                        <a:pt x="4212" y="35579"/>
                      </a:cubicBezTo>
                      <a:cubicBezTo>
                        <a:pt x="5040" y="34686"/>
                        <a:pt x="5489" y="33101"/>
                        <a:pt x="5489" y="30895"/>
                      </a:cubicBezTo>
                      <a:lnTo>
                        <a:pt x="5489" y="8609"/>
                      </a:lnTo>
                      <a:cubicBezTo>
                        <a:pt x="5489" y="6670"/>
                        <a:pt x="4992" y="5310"/>
                        <a:pt x="4000" y="4518"/>
                      </a:cubicBezTo>
                      <a:cubicBezTo>
                        <a:pt x="3214" y="3914"/>
                        <a:pt x="1879" y="3534"/>
                        <a:pt x="0" y="3376"/>
                      </a:cubicBezTo>
                      <a:lnTo>
                        <a:pt x="0" y="2005"/>
                      </a:lnTo>
                      <a:lnTo>
                        <a:pt x="11148" y="0"/>
                      </a:lnTo>
                      <a:lnTo>
                        <a:pt x="11148" y="10821"/>
                      </a:lnTo>
                      <a:lnTo>
                        <a:pt x="11290" y="10821"/>
                      </a:lnTo>
                      <a:cubicBezTo>
                        <a:pt x="13795" y="3607"/>
                        <a:pt x="17618" y="0"/>
                        <a:pt x="22763" y="0"/>
                      </a:cubicBezTo>
                      <a:cubicBezTo>
                        <a:pt x="26308" y="0"/>
                        <a:pt x="28671" y="1128"/>
                        <a:pt x="29853" y="3382"/>
                      </a:cubicBezTo>
                      <a:cubicBezTo>
                        <a:pt x="30698" y="5010"/>
                        <a:pt x="31117" y="8002"/>
                        <a:pt x="31123" y="12358"/>
                      </a:cubicBezTo>
                      <a:lnTo>
                        <a:pt x="31123" y="30901"/>
                      </a:lnTo>
                      <a:cubicBezTo>
                        <a:pt x="31123" y="34000"/>
                        <a:pt x="31998" y="35864"/>
                        <a:pt x="33740" y="36495"/>
                      </a:cubicBezTo>
                      <a:cubicBezTo>
                        <a:pt x="34680" y="36806"/>
                        <a:pt x="35660" y="36952"/>
                        <a:pt x="36647" y="36927"/>
                      </a:cubicBezTo>
                      <a:lnTo>
                        <a:pt x="36647" y="38305"/>
                      </a:lnTo>
                      <a:lnTo>
                        <a:pt x="19998" y="38305"/>
                      </a:lnTo>
                      <a:lnTo>
                        <a:pt x="19998" y="36927"/>
                      </a:lnTo>
                      <a:cubicBezTo>
                        <a:pt x="22007" y="36927"/>
                        <a:pt x="23425" y="36479"/>
                        <a:pt x="24246" y="35585"/>
                      </a:cubicBezTo>
                      <a:cubicBezTo>
                        <a:pt x="25068" y="34690"/>
                        <a:pt x="25493" y="33129"/>
                        <a:pt x="25522" y="30901"/>
                      </a:cubicBezTo>
                      <a:lnTo>
                        <a:pt x="25522" y="14126"/>
                      </a:lnTo>
                      <a:cubicBezTo>
                        <a:pt x="25522" y="10395"/>
                        <a:pt x="25410" y="8101"/>
                        <a:pt x="25168" y="7232"/>
                      </a:cubicBezTo>
                      <a:cubicBezTo>
                        <a:pt x="24577" y="5056"/>
                        <a:pt x="23065" y="3968"/>
                        <a:pt x="20637" y="3968"/>
                      </a:cubicBezTo>
                      <a:cubicBezTo>
                        <a:pt x="19035" y="3968"/>
                        <a:pt x="17393" y="5097"/>
                        <a:pt x="15715" y="7356"/>
                      </a:cubicBezTo>
                      <a:cubicBezTo>
                        <a:pt x="14421" y="9116"/>
                        <a:pt x="13387" y="11051"/>
                        <a:pt x="12637" y="13103"/>
                      </a:cubicBezTo>
                      <a:cubicBezTo>
                        <a:pt x="11668" y="15588"/>
                        <a:pt x="11166" y="18230"/>
                        <a:pt x="11148" y="20897"/>
                      </a:cubicBezTo>
                      <a:lnTo>
                        <a:pt x="11148" y="30895"/>
                      </a:lnTo>
                      <a:cubicBezTo>
                        <a:pt x="11148" y="33994"/>
                        <a:pt x="12023" y="35858"/>
                        <a:pt x="13771" y="36489"/>
                      </a:cubicBezTo>
                      <a:cubicBezTo>
                        <a:pt x="14705" y="36800"/>
                        <a:pt x="15686" y="36946"/>
                        <a:pt x="16672" y="36921"/>
                      </a:cubicBezTo>
                      <a:lnTo>
                        <a:pt x="16672" y="38299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59" name="Google Shape;4859;p31"/>
                <p:cNvSpPr/>
                <p:nvPr/>
              </p:nvSpPr>
              <p:spPr>
                <a:xfrm>
                  <a:off x="11059787" y="4845867"/>
                  <a:ext cx="20884" cy="50467"/>
                </a:xfrm>
                <a:custGeom>
                  <a:rect b="b" l="l" r="r" t="t"/>
                  <a:pathLst>
                    <a:path extrusionOk="0" h="50467" w="20884">
                      <a:moveTo>
                        <a:pt x="20885" y="47434"/>
                      </a:moveTo>
                      <a:lnTo>
                        <a:pt x="20885" y="50154"/>
                      </a:lnTo>
                      <a:cubicBezTo>
                        <a:pt x="19727" y="50329"/>
                        <a:pt x="18557" y="50433"/>
                        <a:pt x="17381" y="50468"/>
                      </a:cubicBezTo>
                      <a:cubicBezTo>
                        <a:pt x="12235" y="50468"/>
                        <a:pt x="8974" y="49614"/>
                        <a:pt x="7609" y="47907"/>
                      </a:cubicBezTo>
                      <a:cubicBezTo>
                        <a:pt x="6452" y="46496"/>
                        <a:pt x="5872" y="43321"/>
                        <a:pt x="5872" y="38381"/>
                      </a:cubicBezTo>
                      <a:lnTo>
                        <a:pt x="5872" y="14913"/>
                      </a:lnTo>
                      <a:lnTo>
                        <a:pt x="0" y="14913"/>
                      </a:lnTo>
                      <a:lnTo>
                        <a:pt x="0" y="12204"/>
                      </a:lnTo>
                      <a:cubicBezTo>
                        <a:pt x="4195" y="12204"/>
                        <a:pt x="7025" y="10472"/>
                        <a:pt x="8496" y="7007"/>
                      </a:cubicBezTo>
                      <a:cubicBezTo>
                        <a:pt x="9317" y="4766"/>
                        <a:pt x="9707" y="2387"/>
                        <a:pt x="9630" y="0"/>
                      </a:cubicBezTo>
                      <a:lnTo>
                        <a:pt x="11503" y="0"/>
                      </a:lnTo>
                      <a:lnTo>
                        <a:pt x="11503" y="12204"/>
                      </a:lnTo>
                      <a:lnTo>
                        <a:pt x="20885" y="12204"/>
                      </a:lnTo>
                      <a:lnTo>
                        <a:pt x="20885" y="14919"/>
                      </a:lnTo>
                      <a:lnTo>
                        <a:pt x="11503" y="14919"/>
                      </a:lnTo>
                      <a:lnTo>
                        <a:pt x="11503" y="40670"/>
                      </a:lnTo>
                      <a:cubicBezTo>
                        <a:pt x="11503" y="43347"/>
                        <a:pt x="11975" y="45211"/>
                        <a:pt x="12921" y="46263"/>
                      </a:cubicBezTo>
                      <a:cubicBezTo>
                        <a:pt x="13890" y="47310"/>
                        <a:pt x="15573" y="47836"/>
                        <a:pt x="17984" y="47836"/>
                      </a:cubicBezTo>
                      <a:cubicBezTo>
                        <a:pt x="18197" y="47830"/>
                        <a:pt x="19160" y="47683"/>
                        <a:pt x="20885" y="47434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60" name="Google Shape;4860;p31"/>
                <p:cNvSpPr/>
                <p:nvPr/>
              </p:nvSpPr>
              <p:spPr>
                <a:xfrm>
                  <a:off x="10429555" y="4936307"/>
                  <a:ext cx="46483" cy="55038"/>
                </a:xfrm>
                <a:custGeom>
                  <a:rect b="b" l="l" r="r" t="t"/>
                  <a:pathLst>
                    <a:path extrusionOk="0" h="55038" w="46483">
                      <a:moveTo>
                        <a:pt x="40174" y="8308"/>
                      </a:moveTo>
                      <a:lnTo>
                        <a:pt x="40174" y="35472"/>
                      </a:lnTo>
                      <a:cubicBezTo>
                        <a:pt x="40174" y="42036"/>
                        <a:pt x="39276" y="46720"/>
                        <a:pt x="37480" y="49527"/>
                      </a:cubicBezTo>
                      <a:cubicBezTo>
                        <a:pt x="35117" y="53198"/>
                        <a:pt x="30503" y="55034"/>
                        <a:pt x="23638" y="55038"/>
                      </a:cubicBezTo>
                      <a:cubicBezTo>
                        <a:pt x="14788" y="55038"/>
                        <a:pt x="9443" y="52060"/>
                        <a:pt x="7604" y="46104"/>
                      </a:cubicBezTo>
                      <a:cubicBezTo>
                        <a:pt x="6729" y="43344"/>
                        <a:pt x="6292" y="39796"/>
                        <a:pt x="6292" y="35460"/>
                      </a:cubicBezTo>
                      <a:lnTo>
                        <a:pt x="6292" y="8308"/>
                      </a:lnTo>
                      <a:cubicBezTo>
                        <a:pt x="6292" y="4760"/>
                        <a:pt x="5384" y="2700"/>
                        <a:pt x="3568" y="2129"/>
                      </a:cubicBezTo>
                      <a:cubicBezTo>
                        <a:pt x="2407" y="1807"/>
                        <a:pt x="1205" y="1660"/>
                        <a:pt x="0" y="1691"/>
                      </a:cubicBezTo>
                      <a:lnTo>
                        <a:pt x="0" y="0"/>
                      </a:lnTo>
                      <a:lnTo>
                        <a:pt x="19083" y="0"/>
                      </a:lnTo>
                      <a:lnTo>
                        <a:pt x="19083" y="1691"/>
                      </a:lnTo>
                      <a:cubicBezTo>
                        <a:pt x="16720" y="1691"/>
                        <a:pt x="15071" y="2129"/>
                        <a:pt x="14197" y="2992"/>
                      </a:cubicBezTo>
                      <a:cubicBezTo>
                        <a:pt x="13322" y="3855"/>
                        <a:pt x="12779" y="5682"/>
                        <a:pt x="12779" y="8314"/>
                      </a:cubicBezTo>
                      <a:lnTo>
                        <a:pt x="12779" y="35472"/>
                      </a:lnTo>
                      <a:cubicBezTo>
                        <a:pt x="12779" y="43297"/>
                        <a:pt x="14632" y="48323"/>
                        <a:pt x="18338" y="50550"/>
                      </a:cubicBezTo>
                      <a:cubicBezTo>
                        <a:pt x="20038" y="51525"/>
                        <a:pt x="21976" y="52002"/>
                        <a:pt x="23933" y="51928"/>
                      </a:cubicBezTo>
                      <a:cubicBezTo>
                        <a:pt x="28797" y="51928"/>
                        <a:pt x="32114" y="50418"/>
                        <a:pt x="33882" y="47399"/>
                      </a:cubicBezTo>
                      <a:cubicBezTo>
                        <a:pt x="35320" y="44931"/>
                        <a:pt x="36039" y="40955"/>
                        <a:pt x="36039" y="35472"/>
                      </a:cubicBezTo>
                      <a:lnTo>
                        <a:pt x="36039" y="8308"/>
                      </a:lnTo>
                      <a:cubicBezTo>
                        <a:pt x="36039" y="5682"/>
                        <a:pt x="35580" y="3924"/>
                        <a:pt x="34662" y="3033"/>
                      </a:cubicBezTo>
                      <a:cubicBezTo>
                        <a:pt x="33764" y="2141"/>
                        <a:pt x="32122" y="1697"/>
                        <a:pt x="29741" y="1691"/>
                      </a:cubicBezTo>
                      <a:lnTo>
                        <a:pt x="29741" y="0"/>
                      </a:lnTo>
                      <a:lnTo>
                        <a:pt x="46484" y="0"/>
                      </a:lnTo>
                      <a:lnTo>
                        <a:pt x="46484" y="1691"/>
                      </a:lnTo>
                      <a:cubicBezTo>
                        <a:pt x="43487" y="1691"/>
                        <a:pt x="41622" y="2440"/>
                        <a:pt x="40889" y="3938"/>
                      </a:cubicBezTo>
                      <a:cubicBezTo>
                        <a:pt x="40416" y="4884"/>
                        <a:pt x="40174" y="6321"/>
                        <a:pt x="40174" y="8308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61" name="Google Shape;4861;p31"/>
                <p:cNvSpPr/>
                <p:nvPr/>
              </p:nvSpPr>
              <p:spPr>
                <a:xfrm>
                  <a:off x="10474592" y="4952254"/>
                  <a:ext cx="36658" cy="38304"/>
                </a:xfrm>
                <a:custGeom>
                  <a:rect b="b" l="l" r="r" t="t"/>
                  <a:pathLst>
                    <a:path extrusionOk="0" h="38304" w="36658">
                      <a:moveTo>
                        <a:pt x="0" y="38304"/>
                      </a:moveTo>
                      <a:lnTo>
                        <a:pt x="0" y="36927"/>
                      </a:lnTo>
                      <a:cubicBezTo>
                        <a:pt x="1969" y="36927"/>
                        <a:pt x="3375" y="36481"/>
                        <a:pt x="4218" y="35590"/>
                      </a:cubicBezTo>
                      <a:cubicBezTo>
                        <a:pt x="5069" y="34668"/>
                        <a:pt x="5488" y="33107"/>
                        <a:pt x="5488" y="30901"/>
                      </a:cubicBezTo>
                      <a:lnTo>
                        <a:pt x="5488" y="8621"/>
                      </a:lnTo>
                      <a:cubicBezTo>
                        <a:pt x="5488" y="6682"/>
                        <a:pt x="4992" y="5310"/>
                        <a:pt x="4006" y="4529"/>
                      </a:cubicBezTo>
                      <a:cubicBezTo>
                        <a:pt x="3226" y="3938"/>
                        <a:pt x="1891" y="3542"/>
                        <a:pt x="0" y="3382"/>
                      </a:cubicBezTo>
                      <a:lnTo>
                        <a:pt x="0" y="2004"/>
                      </a:lnTo>
                      <a:lnTo>
                        <a:pt x="11154" y="0"/>
                      </a:lnTo>
                      <a:lnTo>
                        <a:pt x="11154" y="10827"/>
                      </a:lnTo>
                      <a:lnTo>
                        <a:pt x="11296" y="10827"/>
                      </a:lnTo>
                      <a:cubicBezTo>
                        <a:pt x="13801" y="3605"/>
                        <a:pt x="17625" y="-4"/>
                        <a:pt x="22769" y="0"/>
                      </a:cubicBezTo>
                      <a:cubicBezTo>
                        <a:pt x="26314" y="0"/>
                        <a:pt x="28677" y="1128"/>
                        <a:pt x="29859" y="3382"/>
                      </a:cubicBezTo>
                      <a:cubicBezTo>
                        <a:pt x="30710" y="5014"/>
                        <a:pt x="31135" y="8006"/>
                        <a:pt x="31135" y="12358"/>
                      </a:cubicBezTo>
                      <a:lnTo>
                        <a:pt x="31135" y="30901"/>
                      </a:lnTo>
                      <a:cubicBezTo>
                        <a:pt x="31135" y="34000"/>
                        <a:pt x="32008" y="35864"/>
                        <a:pt x="33752" y="36495"/>
                      </a:cubicBezTo>
                      <a:cubicBezTo>
                        <a:pt x="34689" y="36809"/>
                        <a:pt x="35672" y="36955"/>
                        <a:pt x="36659" y="36927"/>
                      </a:cubicBezTo>
                      <a:lnTo>
                        <a:pt x="36659" y="38304"/>
                      </a:lnTo>
                      <a:lnTo>
                        <a:pt x="20004" y="38304"/>
                      </a:lnTo>
                      <a:lnTo>
                        <a:pt x="20004" y="36927"/>
                      </a:lnTo>
                      <a:cubicBezTo>
                        <a:pt x="22013" y="36927"/>
                        <a:pt x="23425" y="36483"/>
                        <a:pt x="24252" y="35590"/>
                      </a:cubicBezTo>
                      <a:cubicBezTo>
                        <a:pt x="25079" y="34698"/>
                        <a:pt x="25528" y="33137"/>
                        <a:pt x="25528" y="30901"/>
                      </a:cubicBezTo>
                      <a:lnTo>
                        <a:pt x="25528" y="14132"/>
                      </a:lnTo>
                      <a:cubicBezTo>
                        <a:pt x="25528" y="10407"/>
                        <a:pt x="25410" y="8111"/>
                        <a:pt x="25174" y="7243"/>
                      </a:cubicBezTo>
                      <a:cubicBezTo>
                        <a:pt x="24583" y="5067"/>
                        <a:pt x="23072" y="3978"/>
                        <a:pt x="20642" y="3974"/>
                      </a:cubicBezTo>
                      <a:cubicBezTo>
                        <a:pt x="19035" y="3974"/>
                        <a:pt x="17395" y="5103"/>
                        <a:pt x="15721" y="7362"/>
                      </a:cubicBezTo>
                      <a:cubicBezTo>
                        <a:pt x="14430" y="9123"/>
                        <a:pt x="13393" y="11058"/>
                        <a:pt x="12643" y="13109"/>
                      </a:cubicBezTo>
                      <a:cubicBezTo>
                        <a:pt x="11676" y="15594"/>
                        <a:pt x="11172" y="18236"/>
                        <a:pt x="11154" y="20902"/>
                      </a:cubicBezTo>
                      <a:lnTo>
                        <a:pt x="11154" y="30901"/>
                      </a:lnTo>
                      <a:cubicBezTo>
                        <a:pt x="11154" y="34000"/>
                        <a:pt x="12027" y="35864"/>
                        <a:pt x="13771" y="36495"/>
                      </a:cubicBezTo>
                      <a:cubicBezTo>
                        <a:pt x="14708" y="36808"/>
                        <a:pt x="15692" y="36954"/>
                        <a:pt x="16678" y="36927"/>
                      </a:cubicBezTo>
                      <a:lnTo>
                        <a:pt x="16678" y="38304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62" name="Google Shape;4862;p31"/>
                <p:cNvSpPr/>
                <p:nvPr/>
              </p:nvSpPr>
              <p:spPr>
                <a:xfrm>
                  <a:off x="10514849" y="4935478"/>
                  <a:ext cx="16672" cy="55080"/>
                </a:xfrm>
                <a:custGeom>
                  <a:rect b="b" l="l" r="r" t="t"/>
                  <a:pathLst>
                    <a:path extrusionOk="0" h="55080" w="16672">
                      <a:moveTo>
                        <a:pt x="0" y="55080"/>
                      </a:moveTo>
                      <a:lnTo>
                        <a:pt x="0" y="53703"/>
                      </a:lnTo>
                      <a:cubicBezTo>
                        <a:pt x="1969" y="53703"/>
                        <a:pt x="3373" y="53257"/>
                        <a:pt x="4212" y="52366"/>
                      </a:cubicBezTo>
                      <a:cubicBezTo>
                        <a:pt x="5051" y="51475"/>
                        <a:pt x="5477" y="49912"/>
                        <a:pt x="5488" y="47677"/>
                      </a:cubicBezTo>
                      <a:lnTo>
                        <a:pt x="5488" y="25397"/>
                      </a:lnTo>
                      <a:cubicBezTo>
                        <a:pt x="5488" y="23426"/>
                        <a:pt x="4992" y="22062"/>
                        <a:pt x="4000" y="21305"/>
                      </a:cubicBezTo>
                      <a:cubicBezTo>
                        <a:pt x="3243" y="20714"/>
                        <a:pt x="1914" y="20318"/>
                        <a:pt x="0" y="20158"/>
                      </a:cubicBezTo>
                      <a:lnTo>
                        <a:pt x="0" y="18780"/>
                      </a:lnTo>
                      <a:lnTo>
                        <a:pt x="11154" y="16776"/>
                      </a:lnTo>
                      <a:lnTo>
                        <a:pt x="11154" y="47677"/>
                      </a:lnTo>
                      <a:cubicBezTo>
                        <a:pt x="11154" y="50776"/>
                        <a:pt x="12027" y="52640"/>
                        <a:pt x="13771" y="53271"/>
                      </a:cubicBezTo>
                      <a:cubicBezTo>
                        <a:pt x="14706" y="53584"/>
                        <a:pt x="15687" y="53730"/>
                        <a:pt x="16672" y="53703"/>
                      </a:cubicBezTo>
                      <a:lnTo>
                        <a:pt x="16672" y="55080"/>
                      </a:lnTo>
                      <a:close/>
                      <a:moveTo>
                        <a:pt x="8106" y="9296"/>
                      </a:moveTo>
                      <a:cubicBezTo>
                        <a:pt x="6970" y="9314"/>
                        <a:pt x="5886" y="8821"/>
                        <a:pt x="5152" y="7954"/>
                      </a:cubicBezTo>
                      <a:cubicBezTo>
                        <a:pt x="4356" y="7057"/>
                        <a:pt x="3933" y="5889"/>
                        <a:pt x="3970" y="4690"/>
                      </a:cubicBezTo>
                      <a:cubicBezTo>
                        <a:pt x="3936" y="3477"/>
                        <a:pt x="4358" y="2296"/>
                        <a:pt x="5152" y="1378"/>
                      </a:cubicBezTo>
                      <a:cubicBezTo>
                        <a:pt x="5880" y="499"/>
                        <a:pt x="6964" y="-8"/>
                        <a:pt x="8106" y="1"/>
                      </a:cubicBezTo>
                      <a:cubicBezTo>
                        <a:pt x="9250" y="-22"/>
                        <a:pt x="10341" y="487"/>
                        <a:pt x="11060" y="1378"/>
                      </a:cubicBezTo>
                      <a:cubicBezTo>
                        <a:pt x="11859" y="2293"/>
                        <a:pt x="12281" y="3476"/>
                        <a:pt x="12241" y="4690"/>
                      </a:cubicBezTo>
                      <a:cubicBezTo>
                        <a:pt x="12275" y="5888"/>
                        <a:pt x="11853" y="7055"/>
                        <a:pt x="11060" y="7954"/>
                      </a:cubicBezTo>
                      <a:cubicBezTo>
                        <a:pt x="10324" y="8819"/>
                        <a:pt x="9241" y="9311"/>
                        <a:pt x="8106" y="9296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63" name="Google Shape;4863;p31"/>
                <p:cNvSpPr/>
                <p:nvPr/>
              </p:nvSpPr>
              <p:spPr>
                <a:xfrm>
                  <a:off x="10529672" y="4953082"/>
                  <a:ext cx="39311" cy="38263"/>
                </a:xfrm>
                <a:custGeom>
                  <a:rect b="b" l="l" r="r" t="t"/>
                  <a:pathLst>
                    <a:path extrusionOk="0" h="38263" w="39311">
                      <a:moveTo>
                        <a:pt x="18581" y="38263"/>
                      </a:moveTo>
                      <a:lnTo>
                        <a:pt x="7468" y="8858"/>
                      </a:lnTo>
                      <a:cubicBezTo>
                        <a:pt x="6192" y="5499"/>
                        <a:pt x="4858" y="3347"/>
                        <a:pt x="3468" y="2401"/>
                      </a:cubicBezTo>
                      <a:cubicBezTo>
                        <a:pt x="2425" y="1761"/>
                        <a:pt x="1222" y="1433"/>
                        <a:pt x="0" y="1455"/>
                      </a:cubicBezTo>
                      <a:lnTo>
                        <a:pt x="0" y="0"/>
                      </a:lnTo>
                      <a:lnTo>
                        <a:pt x="15325" y="0"/>
                      </a:lnTo>
                      <a:lnTo>
                        <a:pt x="15325" y="1455"/>
                      </a:lnTo>
                      <a:cubicBezTo>
                        <a:pt x="13175" y="1455"/>
                        <a:pt x="12105" y="2099"/>
                        <a:pt x="12105" y="3382"/>
                      </a:cubicBezTo>
                      <a:cubicBezTo>
                        <a:pt x="12198" y="4764"/>
                        <a:pt x="12520" y="6121"/>
                        <a:pt x="13057" y="7397"/>
                      </a:cubicBezTo>
                      <a:lnTo>
                        <a:pt x="21328" y="29642"/>
                      </a:lnTo>
                      <a:lnTo>
                        <a:pt x="28618" y="7634"/>
                      </a:lnTo>
                      <a:cubicBezTo>
                        <a:pt x="29049" y="6522"/>
                        <a:pt x="29324" y="5356"/>
                        <a:pt x="29433" y="4169"/>
                      </a:cubicBezTo>
                      <a:cubicBezTo>
                        <a:pt x="29433" y="2513"/>
                        <a:pt x="28348" y="1608"/>
                        <a:pt x="26178" y="1455"/>
                      </a:cubicBezTo>
                      <a:lnTo>
                        <a:pt x="26178" y="0"/>
                      </a:lnTo>
                      <a:lnTo>
                        <a:pt x="39312" y="0"/>
                      </a:lnTo>
                      <a:lnTo>
                        <a:pt x="39312" y="1455"/>
                      </a:lnTo>
                      <a:cubicBezTo>
                        <a:pt x="37114" y="1608"/>
                        <a:pt x="35548" y="2271"/>
                        <a:pt x="34585" y="3424"/>
                      </a:cubicBezTo>
                      <a:cubicBezTo>
                        <a:pt x="33947" y="4186"/>
                        <a:pt x="33155" y="5913"/>
                        <a:pt x="32222" y="8621"/>
                      </a:cubicBezTo>
                      <a:lnTo>
                        <a:pt x="21989" y="38263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64" name="Google Shape;4864;p31"/>
                <p:cNvSpPr/>
                <p:nvPr/>
              </p:nvSpPr>
              <p:spPr>
                <a:xfrm>
                  <a:off x="10566419" y="4952254"/>
                  <a:ext cx="27125" cy="39098"/>
                </a:xfrm>
                <a:custGeom>
                  <a:rect b="b" l="l" r="r" t="t"/>
                  <a:pathLst>
                    <a:path extrusionOk="0" h="39098" w="27125">
                      <a:moveTo>
                        <a:pt x="26196" y="35076"/>
                      </a:moveTo>
                      <a:lnTo>
                        <a:pt x="26196" y="37678"/>
                      </a:lnTo>
                      <a:cubicBezTo>
                        <a:pt x="23431" y="38688"/>
                        <a:pt x="20501" y="39167"/>
                        <a:pt x="17558" y="39091"/>
                      </a:cubicBezTo>
                      <a:cubicBezTo>
                        <a:pt x="9914" y="39091"/>
                        <a:pt x="4744" y="36006"/>
                        <a:pt x="2050" y="29837"/>
                      </a:cubicBezTo>
                      <a:cubicBezTo>
                        <a:pt x="679" y="26743"/>
                        <a:pt x="-4" y="22978"/>
                        <a:pt x="0" y="18543"/>
                      </a:cubicBezTo>
                      <a:cubicBezTo>
                        <a:pt x="0" y="6181"/>
                        <a:pt x="4908" y="0"/>
                        <a:pt x="14723" y="0"/>
                      </a:cubicBezTo>
                      <a:cubicBezTo>
                        <a:pt x="19678" y="0"/>
                        <a:pt x="23254" y="1994"/>
                        <a:pt x="25451" y="5984"/>
                      </a:cubicBezTo>
                      <a:cubicBezTo>
                        <a:pt x="26630" y="8324"/>
                        <a:pt x="27203" y="10922"/>
                        <a:pt x="27118" y="13541"/>
                      </a:cubicBezTo>
                      <a:lnTo>
                        <a:pt x="27118" y="15315"/>
                      </a:lnTo>
                      <a:lnTo>
                        <a:pt x="6038" y="15315"/>
                      </a:lnTo>
                      <a:cubicBezTo>
                        <a:pt x="6038" y="20956"/>
                        <a:pt x="7277" y="25720"/>
                        <a:pt x="9754" y="29606"/>
                      </a:cubicBezTo>
                      <a:cubicBezTo>
                        <a:pt x="12511" y="33942"/>
                        <a:pt x="16300" y="36111"/>
                        <a:pt x="21121" y="36111"/>
                      </a:cubicBezTo>
                      <a:cubicBezTo>
                        <a:pt x="22873" y="36202"/>
                        <a:pt x="24619" y="35845"/>
                        <a:pt x="26196" y="35076"/>
                      </a:cubicBezTo>
                      <a:close/>
                      <a:moveTo>
                        <a:pt x="6014" y="12677"/>
                      </a:moveTo>
                      <a:lnTo>
                        <a:pt x="20672" y="12677"/>
                      </a:lnTo>
                      <a:cubicBezTo>
                        <a:pt x="20672" y="8791"/>
                        <a:pt x="19752" y="5968"/>
                        <a:pt x="17913" y="4210"/>
                      </a:cubicBezTo>
                      <a:cubicBezTo>
                        <a:pt x="16776" y="3206"/>
                        <a:pt x="15292" y="2684"/>
                        <a:pt x="13777" y="2755"/>
                      </a:cubicBezTo>
                      <a:cubicBezTo>
                        <a:pt x="10587" y="2755"/>
                        <a:pt x="8297" y="4685"/>
                        <a:pt x="6906" y="8544"/>
                      </a:cubicBezTo>
                      <a:cubicBezTo>
                        <a:pt x="6379" y="9861"/>
                        <a:pt x="6086" y="11260"/>
                        <a:pt x="6038" y="12677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65" name="Google Shape;4865;p31"/>
                <p:cNvSpPr/>
                <p:nvPr/>
              </p:nvSpPr>
              <p:spPr>
                <a:xfrm>
                  <a:off x="10596946" y="4952248"/>
                  <a:ext cx="24389" cy="38316"/>
                </a:xfrm>
                <a:custGeom>
                  <a:rect b="b" l="l" r="r" t="t"/>
                  <a:pathLst>
                    <a:path extrusionOk="0" h="38316" w="24389">
                      <a:moveTo>
                        <a:pt x="0" y="38310"/>
                      </a:moveTo>
                      <a:lnTo>
                        <a:pt x="0" y="36933"/>
                      </a:lnTo>
                      <a:cubicBezTo>
                        <a:pt x="2003" y="36933"/>
                        <a:pt x="3421" y="36489"/>
                        <a:pt x="4242" y="35596"/>
                      </a:cubicBezTo>
                      <a:cubicBezTo>
                        <a:pt x="5063" y="34703"/>
                        <a:pt x="5518" y="33142"/>
                        <a:pt x="5518" y="30907"/>
                      </a:cubicBezTo>
                      <a:lnTo>
                        <a:pt x="5518" y="8627"/>
                      </a:lnTo>
                      <a:cubicBezTo>
                        <a:pt x="5518" y="6656"/>
                        <a:pt x="5024" y="5276"/>
                        <a:pt x="4035" y="4488"/>
                      </a:cubicBezTo>
                      <a:cubicBezTo>
                        <a:pt x="3248" y="3908"/>
                        <a:pt x="1902" y="3540"/>
                        <a:pt x="0" y="3382"/>
                      </a:cubicBezTo>
                      <a:lnTo>
                        <a:pt x="0" y="2004"/>
                      </a:lnTo>
                      <a:lnTo>
                        <a:pt x="11184" y="0"/>
                      </a:lnTo>
                      <a:lnTo>
                        <a:pt x="11184" y="8710"/>
                      </a:lnTo>
                      <a:lnTo>
                        <a:pt x="11326" y="8710"/>
                      </a:lnTo>
                      <a:cubicBezTo>
                        <a:pt x="13295" y="2907"/>
                        <a:pt x="16434" y="8"/>
                        <a:pt x="20743" y="12"/>
                      </a:cubicBezTo>
                      <a:cubicBezTo>
                        <a:pt x="21703" y="-4"/>
                        <a:pt x="22627" y="380"/>
                        <a:pt x="23295" y="1070"/>
                      </a:cubicBezTo>
                      <a:cubicBezTo>
                        <a:pt x="24025" y="1783"/>
                        <a:pt x="24421" y="2770"/>
                        <a:pt x="24388" y="3790"/>
                      </a:cubicBezTo>
                      <a:cubicBezTo>
                        <a:pt x="24388" y="6340"/>
                        <a:pt x="23220" y="7614"/>
                        <a:pt x="20885" y="7610"/>
                      </a:cubicBezTo>
                      <a:cubicBezTo>
                        <a:pt x="19983" y="7550"/>
                        <a:pt x="19121" y="7221"/>
                        <a:pt x="18409" y="6664"/>
                      </a:cubicBezTo>
                      <a:cubicBezTo>
                        <a:pt x="17928" y="6241"/>
                        <a:pt x="17376" y="5906"/>
                        <a:pt x="16779" y="5676"/>
                      </a:cubicBezTo>
                      <a:cubicBezTo>
                        <a:pt x="15762" y="5676"/>
                        <a:pt x="14642" y="6662"/>
                        <a:pt x="13417" y="8633"/>
                      </a:cubicBezTo>
                      <a:cubicBezTo>
                        <a:pt x="11928" y="10998"/>
                        <a:pt x="11184" y="14331"/>
                        <a:pt x="11184" y="18632"/>
                      </a:cubicBezTo>
                      <a:lnTo>
                        <a:pt x="11184" y="30913"/>
                      </a:lnTo>
                      <a:cubicBezTo>
                        <a:pt x="11184" y="34012"/>
                        <a:pt x="12058" y="35876"/>
                        <a:pt x="13807" y="36507"/>
                      </a:cubicBezTo>
                      <a:cubicBezTo>
                        <a:pt x="14741" y="36821"/>
                        <a:pt x="15723" y="36967"/>
                        <a:pt x="16708" y="36939"/>
                      </a:cubicBezTo>
                      <a:lnTo>
                        <a:pt x="16708" y="38316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66" name="Google Shape;4866;p31"/>
                <p:cNvSpPr/>
                <p:nvPr/>
              </p:nvSpPr>
              <p:spPr>
                <a:xfrm>
                  <a:off x="10623726" y="4952230"/>
                  <a:ext cx="23188" cy="39116"/>
                </a:xfrm>
                <a:custGeom>
                  <a:rect b="b" l="l" r="r" t="t"/>
                  <a:pathLst>
                    <a:path extrusionOk="0" h="39116" w="23188">
                      <a:moveTo>
                        <a:pt x="21381" y="10023"/>
                      </a:moveTo>
                      <a:lnTo>
                        <a:pt x="19579" y="10023"/>
                      </a:lnTo>
                      <a:cubicBezTo>
                        <a:pt x="18516" y="5191"/>
                        <a:pt x="16048" y="2776"/>
                        <a:pt x="12176" y="2780"/>
                      </a:cubicBezTo>
                      <a:cubicBezTo>
                        <a:pt x="9884" y="2780"/>
                        <a:pt x="8172" y="3489"/>
                        <a:pt x="7042" y="4908"/>
                      </a:cubicBezTo>
                      <a:cubicBezTo>
                        <a:pt x="6422" y="5765"/>
                        <a:pt x="6111" y="6808"/>
                        <a:pt x="6162" y="7865"/>
                      </a:cubicBezTo>
                      <a:cubicBezTo>
                        <a:pt x="6162" y="9859"/>
                        <a:pt x="7247" y="11633"/>
                        <a:pt x="9417" y="13187"/>
                      </a:cubicBezTo>
                      <a:lnTo>
                        <a:pt x="16460" y="17480"/>
                      </a:lnTo>
                      <a:cubicBezTo>
                        <a:pt x="18870" y="19005"/>
                        <a:pt x="20522" y="20396"/>
                        <a:pt x="21416" y="21654"/>
                      </a:cubicBezTo>
                      <a:cubicBezTo>
                        <a:pt x="22598" y="23310"/>
                        <a:pt x="23189" y="25478"/>
                        <a:pt x="23189" y="28158"/>
                      </a:cubicBezTo>
                      <a:cubicBezTo>
                        <a:pt x="23189" y="31966"/>
                        <a:pt x="21749" y="34828"/>
                        <a:pt x="18870" y="36744"/>
                      </a:cubicBezTo>
                      <a:cubicBezTo>
                        <a:pt x="16507" y="38321"/>
                        <a:pt x="13498" y="39109"/>
                        <a:pt x="9843" y="39109"/>
                      </a:cubicBezTo>
                      <a:cubicBezTo>
                        <a:pt x="6669" y="39183"/>
                        <a:pt x="3508" y="38707"/>
                        <a:pt x="496" y="37702"/>
                      </a:cubicBezTo>
                      <a:lnTo>
                        <a:pt x="0" y="28643"/>
                      </a:lnTo>
                      <a:lnTo>
                        <a:pt x="1772" y="28643"/>
                      </a:lnTo>
                      <a:cubicBezTo>
                        <a:pt x="3072" y="33870"/>
                        <a:pt x="5927" y="36482"/>
                        <a:pt x="10339" y="36478"/>
                      </a:cubicBezTo>
                      <a:cubicBezTo>
                        <a:pt x="12107" y="36485"/>
                        <a:pt x="13818" y="35855"/>
                        <a:pt x="15160" y="34704"/>
                      </a:cubicBezTo>
                      <a:cubicBezTo>
                        <a:pt x="16653" y="33543"/>
                        <a:pt x="17517" y="31748"/>
                        <a:pt x="17493" y="29855"/>
                      </a:cubicBezTo>
                      <a:cubicBezTo>
                        <a:pt x="17493" y="27995"/>
                        <a:pt x="16509" y="26221"/>
                        <a:pt x="14539" y="24534"/>
                      </a:cubicBezTo>
                      <a:cubicBezTo>
                        <a:pt x="12935" y="23261"/>
                        <a:pt x="11217" y="22141"/>
                        <a:pt x="9405" y="21187"/>
                      </a:cubicBezTo>
                      <a:cubicBezTo>
                        <a:pt x="7605" y="20215"/>
                        <a:pt x="5888" y="19096"/>
                        <a:pt x="4271" y="17840"/>
                      </a:cubicBezTo>
                      <a:cubicBezTo>
                        <a:pt x="1743" y="15739"/>
                        <a:pt x="480" y="13177"/>
                        <a:pt x="484" y="10153"/>
                      </a:cubicBezTo>
                      <a:cubicBezTo>
                        <a:pt x="484" y="6605"/>
                        <a:pt x="1747" y="3956"/>
                        <a:pt x="4271" y="2206"/>
                      </a:cubicBezTo>
                      <a:cubicBezTo>
                        <a:pt x="6367" y="732"/>
                        <a:pt x="9124" y="-3"/>
                        <a:pt x="12543" y="1"/>
                      </a:cubicBezTo>
                      <a:cubicBezTo>
                        <a:pt x="15381" y="-20"/>
                        <a:pt x="18202" y="452"/>
                        <a:pt x="20879" y="1396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67" name="Google Shape;4867;p31"/>
                <p:cNvSpPr/>
                <p:nvPr/>
              </p:nvSpPr>
              <p:spPr>
                <a:xfrm>
                  <a:off x="10650283" y="4935478"/>
                  <a:ext cx="16672" cy="55080"/>
                </a:xfrm>
                <a:custGeom>
                  <a:rect b="b" l="l" r="r" t="t"/>
                  <a:pathLst>
                    <a:path extrusionOk="0" h="55080" w="16672">
                      <a:moveTo>
                        <a:pt x="0" y="55080"/>
                      </a:moveTo>
                      <a:lnTo>
                        <a:pt x="0" y="53703"/>
                      </a:lnTo>
                      <a:cubicBezTo>
                        <a:pt x="1969" y="53703"/>
                        <a:pt x="3373" y="53257"/>
                        <a:pt x="4212" y="52366"/>
                      </a:cubicBezTo>
                      <a:cubicBezTo>
                        <a:pt x="5051" y="51475"/>
                        <a:pt x="5475" y="49912"/>
                        <a:pt x="5483" y="47677"/>
                      </a:cubicBezTo>
                      <a:lnTo>
                        <a:pt x="5483" y="25397"/>
                      </a:lnTo>
                      <a:cubicBezTo>
                        <a:pt x="5483" y="23428"/>
                        <a:pt x="4992" y="22062"/>
                        <a:pt x="4000" y="21305"/>
                      </a:cubicBezTo>
                      <a:cubicBezTo>
                        <a:pt x="3243" y="20714"/>
                        <a:pt x="1908" y="20318"/>
                        <a:pt x="0" y="20158"/>
                      </a:cubicBezTo>
                      <a:lnTo>
                        <a:pt x="0" y="18780"/>
                      </a:lnTo>
                      <a:lnTo>
                        <a:pt x="11148" y="16776"/>
                      </a:lnTo>
                      <a:lnTo>
                        <a:pt x="11148" y="47677"/>
                      </a:lnTo>
                      <a:cubicBezTo>
                        <a:pt x="11148" y="50776"/>
                        <a:pt x="12023" y="52640"/>
                        <a:pt x="13771" y="53271"/>
                      </a:cubicBezTo>
                      <a:cubicBezTo>
                        <a:pt x="14706" y="53585"/>
                        <a:pt x="15687" y="53731"/>
                        <a:pt x="16672" y="53703"/>
                      </a:cubicBezTo>
                      <a:lnTo>
                        <a:pt x="16672" y="55080"/>
                      </a:lnTo>
                      <a:close/>
                      <a:moveTo>
                        <a:pt x="8106" y="9296"/>
                      </a:moveTo>
                      <a:cubicBezTo>
                        <a:pt x="6971" y="9311"/>
                        <a:pt x="5888" y="8819"/>
                        <a:pt x="5152" y="7954"/>
                      </a:cubicBezTo>
                      <a:cubicBezTo>
                        <a:pt x="4359" y="7055"/>
                        <a:pt x="3936" y="5888"/>
                        <a:pt x="3970" y="4690"/>
                      </a:cubicBezTo>
                      <a:cubicBezTo>
                        <a:pt x="3936" y="3477"/>
                        <a:pt x="4358" y="2296"/>
                        <a:pt x="5152" y="1378"/>
                      </a:cubicBezTo>
                      <a:cubicBezTo>
                        <a:pt x="5878" y="497"/>
                        <a:pt x="6964" y="-9"/>
                        <a:pt x="8106" y="1"/>
                      </a:cubicBezTo>
                      <a:cubicBezTo>
                        <a:pt x="9250" y="-22"/>
                        <a:pt x="10341" y="487"/>
                        <a:pt x="11060" y="1378"/>
                      </a:cubicBezTo>
                      <a:cubicBezTo>
                        <a:pt x="11860" y="2291"/>
                        <a:pt x="12283" y="3476"/>
                        <a:pt x="12241" y="4690"/>
                      </a:cubicBezTo>
                      <a:cubicBezTo>
                        <a:pt x="12279" y="5889"/>
                        <a:pt x="11856" y="7057"/>
                        <a:pt x="11060" y="7954"/>
                      </a:cubicBezTo>
                      <a:cubicBezTo>
                        <a:pt x="10324" y="8819"/>
                        <a:pt x="9241" y="9311"/>
                        <a:pt x="8106" y="9296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68" name="Google Shape;4868;p31"/>
                <p:cNvSpPr/>
                <p:nvPr/>
              </p:nvSpPr>
              <p:spPr>
                <a:xfrm>
                  <a:off x="10670252" y="4933948"/>
                  <a:ext cx="33013" cy="57397"/>
                </a:xfrm>
                <a:custGeom>
                  <a:rect b="b" l="l" r="r" t="t"/>
                  <a:pathLst>
                    <a:path extrusionOk="0" h="57397" w="33013">
                      <a:moveTo>
                        <a:pt x="6481" y="37914"/>
                      </a:moveTo>
                      <a:cubicBezTo>
                        <a:pt x="6481" y="44470"/>
                        <a:pt x="7466" y="49155"/>
                        <a:pt x="9435" y="51969"/>
                      </a:cubicBezTo>
                      <a:cubicBezTo>
                        <a:pt x="10513" y="53582"/>
                        <a:pt x="12349" y="54520"/>
                        <a:pt x="14285" y="54447"/>
                      </a:cubicBezTo>
                      <a:cubicBezTo>
                        <a:pt x="17117" y="54447"/>
                        <a:pt x="19181" y="52346"/>
                        <a:pt x="20477" y="48144"/>
                      </a:cubicBezTo>
                      <a:cubicBezTo>
                        <a:pt x="22273" y="41438"/>
                        <a:pt x="22273" y="34378"/>
                        <a:pt x="20477" y="27673"/>
                      </a:cubicBezTo>
                      <a:cubicBezTo>
                        <a:pt x="19185" y="23475"/>
                        <a:pt x="17121" y="21376"/>
                        <a:pt x="14285" y="21376"/>
                      </a:cubicBezTo>
                      <a:cubicBezTo>
                        <a:pt x="11355" y="21376"/>
                        <a:pt x="9218" y="23449"/>
                        <a:pt x="7875" y="27596"/>
                      </a:cubicBezTo>
                      <a:cubicBezTo>
                        <a:pt x="6870" y="30940"/>
                        <a:pt x="6400" y="34423"/>
                        <a:pt x="6481" y="37914"/>
                      </a:cubicBezTo>
                      <a:close/>
                      <a:moveTo>
                        <a:pt x="21842" y="57398"/>
                      </a:moveTo>
                      <a:lnTo>
                        <a:pt x="21842" y="51378"/>
                      </a:lnTo>
                      <a:lnTo>
                        <a:pt x="21700" y="51378"/>
                      </a:lnTo>
                      <a:cubicBezTo>
                        <a:pt x="21109" y="53133"/>
                        <a:pt x="19918" y="54624"/>
                        <a:pt x="18338" y="55588"/>
                      </a:cubicBezTo>
                      <a:cubicBezTo>
                        <a:pt x="16898" y="56688"/>
                        <a:pt x="15156" y="57320"/>
                        <a:pt x="13346" y="57398"/>
                      </a:cubicBezTo>
                      <a:cubicBezTo>
                        <a:pt x="8620" y="57398"/>
                        <a:pt x="5115" y="55377"/>
                        <a:pt x="2830" y="51337"/>
                      </a:cubicBezTo>
                      <a:cubicBezTo>
                        <a:pt x="943" y="47978"/>
                        <a:pt x="0" y="43504"/>
                        <a:pt x="0" y="37914"/>
                      </a:cubicBezTo>
                      <a:cubicBezTo>
                        <a:pt x="0" y="32325"/>
                        <a:pt x="943" y="27834"/>
                        <a:pt x="2830" y="24444"/>
                      </a:cubicBezTo>
                      <a:cubicBezTo>
                        <a:pt x="5115" y="20353"/>
                        <a:pt x="8620" y="18307"/>
                        <a:pt x="13346" y="18307"/>
                      </a:cubicBezTo>
                      <a:cubicBezTo>
                        <a:pt x="17119" y="18307"/>
                        <a:pt x="19904" y="20406"/>
                        <a:pt x="21700" y="24604"/>
                      </a:cubicBezTo>
                      <a:lnTo>
                        <a:pt x="21842" y="24604"/>
                      </a:lnTo>
                      <a:lnTo>
                        <a:pt x="21842" y="8639"/>
                      </a:lnTo>
                      <a:cubicBezTo>
                        <a:pt x="21842" y="6747"/>
                        <a:pt x="21322" y="5399"/>
                        <a:pt x="20282" y="4583"/>
                      </a:cubicBezTo>
                      <a:cubicBezTo>
                        <a:pt x="19502" y="3950"/>
                        <a:pt x="18185" y="3536"/>
                        <a:pt x="16324" y="3323"/>
                      </a:cubicBezTo>
                      <a:lnTo>
                        <a:pt x="16324" y="1945"/>
                      </a:lnTo>
                      <a:lnTo>
                        <a:pt x="27525" y="0"/>
                      </a:lnTo>
                      <a:lnTo>
                        <a:pt x="27525" y="48776"/>
                      </a:lnTo>
                      <a:cubicBezTo>
                        <a:pt x="27525" y="50747"/>
                        <a:pt x="28020" y="52127"/>
                        <a:pt x="29008" y="52916"/>
                      </a:cubicBezTo>
                      <a:cubicBezTo>
                        <a:pt x="29741" y="53519"/>
                        <a:pt x="31076" y="53925"/>
                        <a:pt x="33014" y="54134"/>
                      </a:cubicBezTo>
                      <a:lnTo>
                        <a:pt x="33014" y="55476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69" name="Google Shape;4869;p31"/>
                <p:cNvSpPr/>
                <p:nvPr/>
              </p:nvSpPr>
              <p:spPr>
                <a:xfrm>
                  <a:off x="10706755" y="4952296"/>
                  <a:ext cx="29842" cy="39049"/>
                </a:xfrm>
                <a:custGeom>
                  <a:rect b="b" l="l" r="r" t="t"/>
                  <a:pathLst>
                    <a:path extrusionOk="0" h="39049" w="29842">
                      <a:moveTo>
                        <a:pt x="29843" y="36649"/>
                      </a:moveTo>
                      <a:lnTo>
                        <a:pt x="29843" y="38346"/>
                      </a:lnTo>
                      <a:cubicBezTo>
                        <a:pt x="28124" y="38817"/>
                        <a:pt x="26350" y="39053"/>
                        <a:pt x="24567" y="39050"/>
                      </a:cubicBezTo>
                      <a:cubicBezTo>
                        <a:pt x="20935" y="39050"/>
                        <a:pt x="19118" y="37079"/>
                        <a:pt x="19114" y="33137"/>
                      </a:cubicBezTo>
                      <a:lnTo>
                        <a:pt x="18978" y="33137"/>
                      </a:lnTo>
                      <a:cubicBezTo>
                        <a:pt x="16591" y="37079"/>
                        <a:pt x="13157" y="39050"/>
                        <a:pt x="8675" y="39050"/>
                      </a:cubicBezTo>
                      <a:cubicBezTo>
                        <a:pt x="5248" y="39050"/>
                        <a:pt x="2733" y="37581"/>
                        <a:pt x="1130" y="34644"/>
                      </a:cubicBezTo>
                      <a:cubicBezTo>
                        <a:pt x="358" y="33177"/>
                        <a:pt x="-30" y="31537"/>
                        <a:pt x="2" y="29878"/>
                      </a:cubicBezTo>
                      <a:cubicBezTo>
                        <a:pt x="2" y="24864"/>
                        <a:pt x="2325" y="21464"/>
                        <a:pt x="6973" y="19679"/>
                      </a:cubicBezTo>
                      <a:cubicBezTo>
                        <a:pt x="9131" y="18885"/>
                        <a:pt x="11380" y="18362"/>
                        <a:pt x="13667" y="18123"/>
                      </a:cubicBezTo>
                      <a:lnTo>
                        <a:pt x="19114" y="17497"/>
                      </a:lnTo>
                      <a:lnTo>
                        <a:pt x="19114" y="14422"/>
                      </a:lnTo>
                      <a:cubicBezTo>
                        <a:pt x="19114" y="9278"/>
                        <a:pt x="18454" y="5927"/>
                        <a:pt x="17135" y="4370"/>
                      </a:cubicBezTo>
                      <a:cubicBezTo>
                        <a:pt x="16213" y="3294"/>
                        <a:pt x="14821" y="2755"/>
                        <a:pt x="12958" y="2755"/>
                      </a:cubicBezTo>
                      <a:cubicBezTo>
                        <a:pt x="11209" y="2755"/>
                        <a:pt x="9969" y="3043"/>
                        <a:pt x="9236" y="3619"/>
                      </a:cubicBezTo>
                      <a:cubicBezTo>
                        <a:pt x="8344" y="4328"/>
                        <a:pt x="7895" y="5606"/>
                        <a:pt x="7895" y="7439"/>
                      </a:cubicBezTo>
                      <a:cubicBezTo>
                        <a:pt x="7895" y="10277"/>
                        <a:pt x="6762" y="11694"/>
                        <a:pt x="4498" y="11690"/>
                      </a:cubicBezTo>
                      <a:cubicBezTo>
                        <a:pt x="2158" y="11690"/>
                        <a:pt x="988" y="10456"/>
                        <a:pt x="988" y="7988"/>
                      </a:cubicBezTo>
                      <a:cubicBezTo>
                        <a:pt x="988" y="4760"/>
                        <a:pt x="3196" y="2411"/>
                        <a:pt x="7611" y="940"/>
                      </a:cubicBezTo>
                      <a:cubicBezTo>
                        <a:pt x="9355" y="338"/>
                        <a:pt x="11184" y="20"/>
                        <a:pt x="13029" y="0"/>
                      </a:cubicBezTo>
                      <a:cubicBezTo>
                        <a:pt x="18937" y="0"/>
                        <a:pt x="22547" y="2006"/>
                        <a:pt x="23858" y="6019"/>
                      </a:cubicBezTo>
                      <a:cubicBezTo>
                        <a:pt x="24524" y="8282"/>
                        <a:pt x="24835" y="10633"/>
                        <a:pt x="24780" y="12991"/>
                      </a:cubicBezTo>
                      <a:lnTo>
                        <a:pt x="24780" y="33148"/>
                      </a:lnTo>
                      <a:cubicBezTo>
                        <a:pt x="24780" y="35719"/>
                        <a:pt x="25820" y="37005"/>
                        <a:pt x="27899" y="37010"/>
                      </a:cubicBezTo>
                      <a:cubicBezTo>
                        <a:pt x="28559" y="36963"/>
                        <a:pt x="29211" y="36842"/>
                        <a:pt x="29843" y="36649"/>
                      </a:cubicBezTo>
                      <a:close/>
                      <a:moveTo>
                        <a:pt x="19114" y="24959"/>
                      </a:moveTo>
                      <a:lnTo>
                        <a:pt x="19114" y="20193"/>
                      </a:lnTo>
                      <a:cubicBezTo>
                        <a:pt x="10666" y="20406"/>
                        <a:pt x="6441" y="23201"/>
                        <a:pt x="6441" y="28578"/>
                      </a:cubicBezTo>
                      <a:cubicBezTo>
                        <a:pt x="6413" y="30239"/>
                        <a:pt x="6843" y="31875"/>
                        <a:pt x="7682" y="33308"/>
                      </a:cubicBezTo>
                      <a:cubicBezTo>
                        <a:pt x="8627" y="34881"/>
                        <a:pt x="9850" y="35673"/>
                        <a:pt x="11363" y="35673"/>
                      </a:cubicBezTo>
                      <a:cubicBezTo>
                        <a:pt x="13750" y="35673"/>
                        <a:pt x="15686" y="34518"/>
                        <a:pt x="17170" y="32208"/>
                      </a:cubicBezTo>
                      <a:cubicBezTo>
                        <a:pt x="18501" y="30029"/>
                        <a:pt x="19176" y="27512"/>
                        <a:pt x="19114" y="24959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70" name="Google Shape;4870;p31"/>
                <p:cNvSpPr/>
                <p:nvPr/>
              </p:nvSpPr>
              <p:spPr>
                <a:xfrm>
                  <a:off x="10740066" y="4933965"/>
                  <a:ext cx="32990" cy="57379"/>
                </a:xfrm>
                <a:custGeom>
                  <a:rect b="b" l="l" r="r" t="t"/>
                  <a:pathLst>
                    <a:path extrusionOk="0" h="57379" w="32990">
                      <a:moveTo>
                        <a:pt x="6481" y="37897"/>
                      </a:moveTo>
                      <a:cubicBezTo>
                        <a:pt x="6481" y="44452"/>
                        <a:pt x="7466" y="49137"/>
                        <a:pt x="9435" y="51952"/>
                      </a:cubicBezTo>
                      <a:cubicBezTo>
                        <a:pt x="10513" y="53564"/>
                        <a:pt x="12349" y="54502"/>
                        <a:pt x="14285" y="54429"/>
                      </a:cubicBezTo>
                      <a:cubicBezTo>
                        <a:pt x="17117" y="54429"/>
                        <a:pt x="19181" y="52328"/>
                        <a:pt x="20477" y="48126"/>
                      </a:cubicBezTo>
                      <a:cubicBezTo>
                        <a:pt x="22273" y="41421"/>
                        <a:pt x="22273" y="34361"/>
                        <a:pt x="20477" y="27655"/>
                      </a:cubicBezTo>
                      <a:cubicBezTo>
                        <a:pt x="19177" y="23457"/>
                        <a:pt x="17114" y="21358"/>
                        <a:pt x="14285" y="21358"/>
                      </a:cubicBezTo>
                      <a:cubicBezTo>
                        <a:pt x="11355" y="21358"/>
                        <a:pt x="9218" y="23432"/>
                        <a:pt x="7875" y="27578"/>
                      </a:cubicBezTo>
                      <a:cubicBezTo>
                        <a:pt x="6869" y="30923"/>
                        <a:pt x="6398" y="34405"/>
                        <a:pt x="6481" y="37897"/>
                      </a:cubicBezTo>
                      <a:close/>
                      <a:moveTo>
                        <a:pt x="21842" y="57380"/>
                      </a:moveTo>
                      <a:lnTo>
                        <a:pt x="21842" y="51360"/>
                      </a:lnTo>
                      <a:lnTo>
                        <a:pt x="21700" y="51360"/>
                      </a:lnTo>
                      <a:cubicBezTo>
                        <a:pt x="21106" y="53114"/>
                        <a:pt x="19916" y="54604"/>
                        <a:pt x="18338" y="55571"/>
                      </a:cubicBezTo>
                      <a:cubicBezTo>
                        <a:pt x="16898" y="56670"/>
                        <a:pt x="15156" y="57302"/>
                        <a:pt x="13346" y="57380"/>
                      </a:cubicBezTo>
                      <a:cubicBezTo>
                        <a:pt x="8620" y="57380"/>
                        <a:pt x="5115" y="55359"/>
                        <a:pt x="2830" y="51319"/>
                      </a:cubicBezTo>
                      <a:cubicBezTo>
                        <a:pt x="947" y="47960"/>
                        <a:pt x="4" y="43486"/>
                        <a:pt x="0" y="37897"/>
                      </a:cubicBezTo>
                      <a:cubicBezTo>
                        <a:pt x="-4" y="32307"/>
                        <a:pt x="939" y="27817"/>
                        <a:pt x="2830" y="24427"/>
                      </a:cubicBezTo>
                      <a:cubicBezTo>
                        <a:pt x="5122" y="20335"/>
                        <a:pt x="8627" y="18289"/>
                        <a:pt x="13346" y="18289"/>
                      </a:cubicBezTo>
                      <a:cubicBezTo>
                        <a:pt x="17123" y="18289"/>
                        <a:pt x="19908" y="20388"/>
                        <a:pt x="21700" y="24586"/>
                      </a:cubicBezTo>
                      <a:lnTo>
                        <a:pt x="21842" y="24586"/>
                      </a:lnTo>
                      <a:lnTo>
                        <a:pt x="21842" y="8621"/>
                      </a:lnTo>
                      <a:cubicBezTo>
                        <a:pt x="21842" y="6729"/>
                        <a:pt x="21322" y="5381"/>
                        <a:pt x="20282" y="4565"/>
                      </a:cubicBezTo>
                      <a:cubicBezTo>
                        <a:pt x="19508" y="3932"/>
                        <a:pt x="18185" y="3518"/>
                        <a:pt x="16318" y="3305"/>
                      </a:cubicBezTo>
                      <a:lnTo>
                        <a:pt x="16318" y="1928"/>
                      </a:lnTo>
                      <a:lnTo>
                        <a:pt x="27507" y="0"/>
                      </a:lnTo>
                      <a:lnTo>
                        <a:pt x="27507" y="48776"/>
                      </a:lnTo>
                      <a:cubicBezTo>
                        <a:pt x="27507" y="50747"/>
                        <a:pt x="28004" y="52127"/>
                        <a:pt x="28996" y="52916"/>
                      </a:cubicBezTo>
                      <a:cubicBezTo>
                        <a:pt x="29723" y="53507"/>
                        <a:pt x="31058" y="53927"/>
                        <a:pt x="32990" y="54134"/>
                      </a:cubicBezTo>
                      <a:lnTo>
                        <a:pt x="32990" y="55476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71" name="Google Shape;4871;p31"/>
                <p:cNvSpPr/>
                <p:nvPr/>
              </p:nvSpPr>
              <p:spPr>
                <a:xfrm>
                  <a:off x="10796457" y="4933965"/>
                  <a:ext cx="32995" cy="57379"/>
                </a:xfrm>
                <a:custGeom>
                  <a:rect b="b" l="l" r="r" t="t"/>
                  <a:pathLst>
                    <a:path extrusionOk="0" h="57379" w="32995">
                      <a:moveTo>
                        <a:pt x="6481" y="37897"/>
                      </a:moveTo>
                      <a:cubicBezTo>
                        <a:pt x="6481" y="44452"/>
                        <a:pt x="7466" y="49137"/>
                        <a:pt x="9435" y="51952"/>
                      </a:cubicBezTo>
                      <a:cubicBezTo>
                        <a:pt x="10511" y="53562"/>
                        <a:pt x="12345" y="54500"/>
                        <a:pt x="14280" y="54429"/>
                      </a:cubicBezTo>
                      <a:cubicBezTo>
                        <a:pt x="17115" y="54429"/>
                        <a:pt x="19181" y="52328"/>
                        <a:pt x="20477" y="48126"/>
                      </a:cubicBezTo>
                      <a:cubicBezTo>
                        <a:pt x="22273" y="41421"/>
                        <a:pt x="22273" y="34361"/>
                        <a:pt x="20477" y="27655"/>
                      </a:cubicBezTo>
                      <a:cubicBezTo>
                        <a:pt x="19177" y="23457"/>
                        <a:pt x="17111" y="21358"/>
                        <a:pt x="14280" y="21358"/>
                      </a:cubicBezTo>
                      <a:cubicBezTo>
                        <a:pt x="11353" y="21358"/>
                        <a:pt x="9218" y="23432"/>
                        <a:pt x="7875" y="27578"/>
                      </a:cubicBezTo>
                      <a:cubicBezTo>
                        <a:pt x="6869" y="30923"/>
                        <a:pt x="6398" y="34405"/>
                        <a:pt x="6481" y="37897"/>
                      </a:cubicBezTo>
                      <a:close/>
                      <a:moveTo>
                        <a:pt x="21842" y="57380"/>
                      </a:moveTo>
                      <a:lnTo>
                        <a:pt x="21842" y="51360"/>
                      </a:lnTo>
                      <a:lnTo>
                        <a:pt x="21700" y="51360"/>
                      </a:lnTo>
                      <a:cubicBezTo>
                        <a:pt x="21106" y="53114"/>
                        <a:pt x="19916" y="54604"/>
                        <a:pt x="18338" y="55571"/>
                      </a:cubicBezTo>
                      <a:cubicBezTo>
                        <a:pt x="16898" y="56670"/>
                        <a:pt x="15156" y="57302"/>
                        <a:pt x="13346" y="57380"/>
                      </a:cubicBezTo>
                      <a:cubicBezTo>
                        <a:pt x="8620" y="57380"/>
                        <a:pt x="5115" y="55359"/>
                        <a:pt x="2830" y="51319"/>
                      </a:cubicBezTo>
                      <a:cubicBezTo>
                        <a:pt x="939" y="47960"/>
                        <a:pt x="-4" y="43486"/>
                        <a:pt x="0" y="37897"/>
                      </a:cubicBezTo>
                      <a:cubicBezTo>
                        <a:pt x="4" y="32307"/>
                        <a:pt x="947" y="27817"/>
                        <a:pt x="2830" y="24427"/>
                      </a:cubicBezTo>
                      <a:cubicBezTo>
                        <a:pt x="5115" y="20335"/>
                        <a:pt x="8620" y="18289"/>
                        <a:pt x="13346" y="18289"/>
                      </a:cubicBezTo>
                      <a:cubicBezTo>
                        <a:pt x="17120" y="18289"/>
                        <a:pt x="19904" y="20388"/>
                        <a:pt x="21700" y="24586"/>
                      </a:cubicBezTo>
                      <a:lnTo>
                        <a:pt x="21842" y="24586"/>
                      </a:lnTo>
                      <a:lnTo>
                        <a:pt x="21842" y="8621"/>
                      </a:lnTo>
                      <a:cubicBezTo>
                        <a:pt x="21842" y="6729"/>
                        <a:pt x="21322" y="5381"/>
                        <a:pt x="20282" y="4565"/>
                      </a:cubicBezTo>
                      <a:cubicBezTo>
                        <a:pt x="19502" y="3932"/>
                        <a:pt x="18185" y="3518"/>
                        <a:pt x="16318" y="3305"/>
                      </a:cubicBezTo>
                      <a:lnTo>
                        <a:pt x="16318" y="1928"/>
                      </a:lnTo>
                      <a:lnTo>
                        <a:pt x="27507" y="0"/>
                      </a:lnTo>
                      <a:lnTo>
                        <a:pt x="27507" y="48776"/>
                      </a:lnTo>
                      <a:cubicBezTo>
                        <a:pt x="27507" y="50747"/>
                        <a:pt x="28002" y="52127"/>
                        <a:pt x="28990" y="52916"/>
                      </a:cubicBezTo>
                      <a:cubicBezTo>
                        <a:pt x="29723" y="53519"/>
                        <a:pt x="31058" y="53925"/>
                        <a:pt x="32996" y="54134"/>
                      </a:cubicBezTo>
                      <a:lnTo>
                        <a:pt x="32996" y="55476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72" name="Google Shape;4872;p31"/>
                <p:cNvSpPr/>
                <p:nvPr/>
              </p:nvSpPr>
              <p:spPr>
                <a:xfrm>
                  <a:off x="10832443" y="4952254"/>
                  <a:ext cx="27126" cy="39098"/>
                </a:xfrm>
                <a:custGeom>
                  <a:rect b="b" l="l" r="r" t="t"/>
                  <a:pathLst>
                    <a:path extrusionOk="0" h="39098" w="27126">
                      <a:moveTo>
                        <a:pt x="26202" y="35076"/>
                      </a:moveTo>
                      <a:lnTo>
                        <a:pt x="26202" y="37678"/>
                      </a:lnTo>
                      <a:cubicBezTo>
                        <a:pt x="23437" y="38688"/>
                        <a:pt x="20507" y="39167"/>
                        <a:pt x="17564" y="39091"/>
                      </a:cubicBezTo>
                      <a:cubicBezTo>
                        <a:pt x="9915" y="39091"/>
                        <a:pt x="4746" y="36006"/>
                        <a:pt x="2056" y="29837"/>
                      </a:cubicBezTo>
                      <a:cubicBezTo>
                        <a:pt x="685" y="26743"/>
                        <a:pt x="0" y="22978"/>
                        <a:pt x="0" y="18543"/>
                      </a:cubicBezTo>
                      <a:cubicBezTo>
                        <a:pt x="0" y="6181"/>
                        <a:pt x="4910" y="0"/>
                        <a:pt x="14729" y="0"/>
                      </a:cubicBezTo>
                      <a:cubicBezTo>
                        <a:pt x="19684" y="0"/>
                        <a:pt x="23260" y="1994"/>
                        <a:pt x="25457" y="5984"/>
                      </a:cubicBezTo>
                      <a:cubicBezTo>
                        <a:pt x="26634" y="8324"/>
                        <a:pt x="27204" y="10923"/>
                        <a:pt x="27118" y="13541"/>
                      </a:cubicBezTo>
                      <a:lnTo>
                        <a:pt x="27118" y="15315"/>
                      </a:lnTo>
                      <a:lnTo>
                        <a:pt x="6020" y="15315"/>
                      </a:lnTo>
                      <a:cubicBezTo>
                        <a:pt x="6020" y="20956"/>
                        <a:pt x="7259" y="25720"/>
                        <a:pt x="9736" y="29606"/>
                      </a:cubicBezTo>
                      <a:cubicBezTo>
                        <a:pt x="12494" y="33942"/>
                        <a:pt x="16282" y="36111"/>
                        <a:pt x="21103" y="36111"/>
                      </a:cubicBezTo>
                      <a:cubicBezTo>
                        <a:pt x="22863" y="36205"/>
                        <a:pt x="24618" y="35849"/>
                        <a:pt x="26202" y="35076"/>
                      </a:cubicBezTo>
                      <a:close/>
                      <a:moveTo>
                        <a:pt x="6020" y="12677"/>
                      </a:moveTo>
                      <a:lnTo>
                        <a:pt x="20678" y="12677"/>
                      </a:lnTo>
                      <a:cubicBezTo>
                        <a:pt x="20678" y="8791"/>
                        <a:pt x="19758" y="5968"/>
                        <a:pt x="17919" y="4210"/>
                      </a:cubicBezTo>
                      <a:cubicBezTo>
                        <a:pt x="16782" y="3206"/>
                        <a:pt x="15298" y="2684"/>
                        <a:pt x="13783" y="2755"/>
                      </a:cubicBezTo>
                      <a:cubicBezTo>
                        <a:pt x="10597" y="2755"/>
                        <a:pt x="8308" y="4685"/>
                        <a:pt x="6918" y="8544"/>
                      </a:cubicBezTo>
                      <a:cubicBezTo>
                        <a:pt x="6381" y="9859"/>
                        <a:pt x="6078" y="11258"/>
                        <a:pt x="6020" y="12677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73" name="Google Shape;4873;p31"/>
                <p:cNvSpPr/>
                <p:nvPr/>
              </p:nvSpPr>
              <p:spPr>
                <a:xfrm>
                  <a:off x="10879429" y="4935479"/>
                  <a:ext cx="51168" cy="55079"/>
                </a:xfrm>
                <a:custGeom>
                  <a:rect b="b" l="l" r="r" t="t"/>
                  <a:pathLst>
                    <a:path extrusionOk="0" h="55079" w="51168">
                      <a:moveTo>
                        <a:pt x="0" y="55080"/>
                      </a:moveTo>
                      <a:lnTo>
                        <a:pt x="0" y="53465"/>
                      </a:lnTo>
                      <a:cubicBezTo>
                        <a:pt x="3233" y="53465"/>
                        <a:pt x="5418" y="52296"/>
                        <a:pt x="6552" y="49959"/>
                      </a:cubicBezTo>
                      <a:cubicBezTo>
                        <a:pt x="7373" y="48168"/>
                        <a:pt x="8082" y="46327"/>
                        <a:pt x="8673" y="44448"/>
                      </a:cubicBezTo>
                      <a:lnTo>
                        <a:pt x="23685" y="0"/>
                      </a:lnTo>
                      <a:lnTo>
                        <a:pt x="27756" y="0"/>
                      </a:lnTo>
                      <a:lnTo>
                        <a:pt x="42850" y="45081"/>
                      </a:lnTo>
                      <a:cubicBezTo>
                        <a:pt x="44127" y="48857"/>
                        <a:pt x="45625" y="51311"/>
                        <a:pt x="47346" y="52443"/>
                      </a:cubicBezTo>
                      <a:cubicBezTo>
                        <a:pt x="48490" y="53159"/>
                        <a:pt x="49821" y="53515"/>
                        <a:pt x="51169" y="53465"/>
                      </a:cubicBezTo>
                      <a:lnTo>
                        <a:pt x="51169" y="55080"/>
                      </a:lnTo>
                      <a:lnTo>
                        <a:pt x="32322" y="55080"/>
                      </a:lnTo>
                      <a:lnTo>
                        <a:pt x="32322" y="53465"/>
                      </a:lnTo>
                      <a:cubicBezTo>
                        <a:pt x="35749" y="53465"/>
                        <a:pt x="37461" y="52547"/>
                        <a:pt x="37456" y="50710"/>
                      </a:cubicBezTo>
                      <a:cubicBezTo>
                        <a:pt x="37423" y="49554"/>
                        <a:pt x="37207" y="48410"/>
                        <a:pt x="36818" y="47322"/>
                      </a:cubicBezTo>
                      <a:lnTo>
                        <a:pt x="33398" y="37086"/>
                      </a:lnTo>
                      <a:lnTo>
                        <a:pt x="15201" y="37086"/>
                      </a:lnTo>
                      <a:lnTo>
                        <a:pt x="12129" y="46766"/>
                      </a:lnTo>
                      <a:cubicBezTo>
                        <a:pt x="11674" y="47982"/>
                        <a:pt x="11376" y="49252"/>
                        <a:pt x="11243" y="50544"/>
                      </a:cubicBezTo>
                      <a:cubicBezTo>
                        <a:pt x="11243" y="52019"/>
                        <a:pt x="12056" y="52911"/>
                        <a:pt x="13683" y="53223"/>
                      </a:cubicBezTo>
                      <a:cubicBezTo>
                        <a:pt x="14570" y="53398"/>
                        <a:pt x="15473" y="53478"/>
                        <a:pt x="16377" y="53460"/>
                      </a:cubicBezTo>
                      <a:lnTo>
                        <a:pt x="16377" y="55074"/>
                      </a:lnTo>
                      <a:close/>
                      <a:moveTo>
                        <a:pt x="24359" y="9059"/>
                      </a:moveTo>
                      <a:lnTo>
                        <a:pt x="16217" y="33858"/>
                      </a:lnTo>
                      <a:lnTo>
                        <a:pt x="32393" y="33858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74" name="Google Shape;4874;p31"/>
                <p:cNvSpPr/>
                <p:nvPr/>
              </p:nvSpPr>
              <p:spPr>
                <a:xfrm>
                  <a:off x="10930166" y="4933948"/>
                  <a:ext cx="16672" cy="56611"/>
                </a:xfrm>
                <a:custGeom>
                  <a:rect b="b" l="l" r="r" t="t"/>
                  <a:pathLst>
                    <a:path extrusionOk="0" h="56611" w="16672">
                      <a:moveTo>
                        <a:pt x="0" y="56611"/>
                      </a:moveTo>
                      <a:lnTo>
                        <a:pt x="0" y="55233"/>
                      </a:lnTo>
                      <a:cubicBezTo>
                        <a:pt x="2001" y="55233"/>
                        <a:pt x="3417" y="54788"/>
                        <a:pt x="4248" y="53897"/>
                      </a:cubicBezTo>
                      <a:cubicBezTo>
                        <a:pt x="5093" y="53004"/>
                        <a:pt x="5524" y="51443"/>
                        <a:pt x="5524" y="49208"/>
                      </a:cubicBezTo>
                      <a:lnTo>
                        <a:pt x="5524" y="8621"/>
                      </a:lnTo>
                      <a:cubicBezTo>
                        <a:pt x="5524" y="6705"/>
                        <a:pt x="5010" y="5339"/>
                        <a:pt x="4000" y="4523"/>
                      </a:cubicBezTo>
                      <a:cubicBezTo>
                        <a:pt x="3220" y="3932"/>
                        <a:pt x="1885" y="3518"/>
                        <a:pt x="0" y="3305"/>
                      </a:cubicBezTo>
                      <a:lnTo>
                        <a:pt x="0" y="1928"/>
                      </a:lnTo>
                      <a:lnTo>
                        <a:pt x="11148" y="0"/>
                      </a:lnTo>
                      <a:lnTo>
                        <a:pt x="11148" y="49208"/>
                      </a:lnTo>
                      <a:cubicBezTo>
                        <a:pt x="11148" y="52307"/>
                        <a:pt x="12023" y="54171"/>
                        <a:pt x="13771" y="54802"/>
                      </a:cubicBezTo>
                      <a:cubicBezTo>
                        <a:pt x="14706" y="55115"/>
                        <a:pt x="15687" y="55261"/>
                        <a:pt x="16672" y="55233"/>
                      </a:cubicBezTo>
                      <a:lnTo>
                        <a:pt x="16672" y="56611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75" name="Google Shape;4875;p31"/>
                <p:cNvSpPr/>
                <p:nvPr/>
              </p:nvSpPr>
              <p:spPr>
                <a:xfrm>
                  <a:off x="10949674" y="4935478"/>
                  <a:ext cx="16672" cy="55080"/>
                </a:xfrm>
                <a:custGeom>
                  <a:rect b="b" l="l" r="r" t="t"/>
                  <a:pathLst>
                    <a:path extrusionOk="0" h="55080" w="16672">
                      <a:moveTo>
                        <a:pt x="0" y="55080"/>
                      </a:moveTo>
                      <a:lnTo>
                        <a:pt x="0" y="53703"/>
                      </a:lnTo>
                      <a:cubicBezTo>
                        <a:pt x="1985" y="53703"/>
                        <a:pt x="3385" y="53259"/>
                        <a:pt x="4212" y="52366"/>
                      </a:cubicBezTo>
                      <a:cubicBezTo>
                        <a:pt x="5040" y="51474"/>
                        <a:pt x="5488" y="49883"/>
                        <a:pt x="5488" y="47677"/>
                      </a:cubicBezTo>
                      <a:lnTo>
                        <a:pt x="5488" y="25397"/>
                      </a:lnTo>
                      <a:cubicBezTo>
                        <a:pt x="5488" y="23426"/>
                        <a:pt x="4992" y="22062"/>
                        <a:pt x="4000" y="21305"/>
                      </a:cubicBezTo>
                      <a:cubicBezTo>
                        <a:pt x="3243" y="20714"/>
                        <a:pt x="1914" y="20318"/>
                        <a:pt x="0" y="20158"/>
                      </a:cubicBezTo>
                      <a:lnTo>
                        <a:pt x="0" y="18780"/>
                      </a:lnTo>
                      <a:lnTo>
                        <a:pt x="11154" y="16776"/>
                      </a:lnTo>
                      <a:lnTo>
                        <a:pt x="11154" y="47677"/>
                      </a:lnTo>
                      <a:cubicBezTo>
                        <a:pt x="11154" y="50776"/>
                        <a:pt x="12027" y="52640"/>
                        <a:pt x="13771" y="53271"/>
                      </a:cubicBezTo>
                      <a:cubicBezTo>
                        <a:pt x="14705" y="53584"/>
                        <a:pt x="15687" y="53730"/>
                        <a:pt x="16672" y="53703"/>
                      </a:cubicBezTo>
                      <a:lnTo>
                        <a:pt x="16672" y="55080"/>
                      </a:lnTo>
                      <a:close/>
                      <a:moveTo>
                        <a:pt x="8106" y="9296"/>
                      </a:moveTo>
                      <a:cubicBezTo>
                        <a:pt x="6970" y="9311"/>
                        <a:pt x="5887" y="8819"/>
                        <a:pt x="5152" y="7954"/>
                      </a:cubicBezTo>
                      <a:cubicBezTo>
                        <a:pt x="4356" y="7057"/>
                        <a:pt x="3933" y="5889"/>
                        <a:pt x="3970" y="4690"/>
                      </a:cubicBezTo>
                      <a:cubicBezTo>
                        <a:pt x="3937" y="3477"/>
                        <a:pt x="4358" y="2296"/>
                        <a:pt x="5152" y="1378"/>
                      </a:cubicBezTo>
                      <a:cubicBezTo>
                        <a:pt x="5880" y="499"/>
                        <a:pt x="6964" y="-7"/>
                        <a:pt x="8106" y="1"/>
                      </a:cubicBezTo>
                      <a:cubicBezTo>
                        <a:pt x="9250" y="-22"/>
                        <a:pt x="10341" y="487"/>
                        <a:pt x="11060" y="1378"/>
                      </a:cubicBezTo>
                      <a:cubicBezTo>
                        <a:pt x="11859" y="2293"/>
                        <a:pt x="12281" y="3476"/>
                        <a:pt x="12241" y="4690"/>
                      </a:cubicBezTo>
                      <a:cubicBezTo>
                        <a:pt x="12275" y="5888"/>
                        <a:pt x="11853" y="7055"/>
                        <a:pt x="11060" y="7954"/>
                      </a:cubicBezTo>
                      <a:cubicBezTo>
                        <a:pt x="10324" y="8819"/>
                        <a:pt x="9241" y="9311"/>
                        <a:pt x="8106" y="9296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76" name="Google Shape;4876;p31"/>
                <p:cNvSpPr/>
                <p:nvPr/>
              </p:nvSpPr>
              <p:spPr>
                <a:xfrm>
                  <a:off x="10969454" y="4952245"/>
                  <a:ext cx="27040" cy="39107"/>
                </a:xfrm>
                <a:custGeom>
                  <a:rect b="b" l="l" r="r" t="t"/>
                  <a:pathLst>
                    <a:path extrusionOk="0" h="39107" w="27040">
                      <a:moveTo>
                        <a:pt x="26178" y="35481"/>
                      </a:moveTo>
                      <a:lnTo>
                        <a:pt x="26178" y="37846"/>
                      </a:lnTo>
                      <a:cubicBezTo>
                        <a:pt x="23687" y="38745"/>
                        <a:pt x="21050" y="39170"/>
                        <a:pt x="18403" y="39100"/>
                      </a:cubicBezTo>
                      <a:cubicBezTo>
                        <a:pt x="12224" y="39100"/>
                        <a:pt x="7574" y="37237"/>
                        <a:pt x="4455" y="33512"/>
                      </a:cubicBezTo>
                      <a:cubicBezTo>
                        <a:pt x="1485" y="29941"/>
                        <a:pt x="0" y="24926"/>
                        <a:pt x="0" y="18469"/>
                      </a:cubicBezTo>
                      <a:cubicBezTo>
                        <a:pt x="0" y="10652"/>
                        <a:pt x="2253" y="5260"/>
                        <a:pt x="6759" y="2291"/>
                      </a:cubicBezTo>
                      <a:cubicBezTo>
                        <a:pt x="9094" y="766"/>
                        <a:pt x="12068" y="5"/>
                        <a:pt x="15680" y="9"/>
                      </a:cubicBezTo>
                      <a:cubicBezTo>
                        <a:pt x="18197" y="-73"/>
                        <a:pt x="20700" y="410"/>
                        <a:pt x="23006" y="1422"/>
                      </a:cubicBezTo>
                      <a:cubicBezTo>
                        <a:pt x="25700" y="2711"/>
                        <a:pt x="27045" y="4773"/>
                        <a:pt x="27041" y="7607"/>
                      </a:cubicBezTo>
                      <a:cubicBezTo>
                        <a:pt x="27041" y="10177"/>
                        <a:pt x="25908" y="11462"/>
                        <a:pt x="23644" y="11462"/>
                      </a:cubicBezTo>
                      <a:cubicBezTo>
                        <a:pt x="22472" y="11494"/>
                        <a:pt x="21385" y="10850"/>
                        <a:pt x="20849" y="9807"/>
                      </a:cubicBezTo>
                      <a:cubicBezTo>
                        <a:pt x="20311" y="8671"/>
                        <a:pt x="19929" y="7468"/>
                        <a:pt x="19715" y="6229"/>
                      </a:cubicBezTo>
                      <a:cubicBezTo>
                        <a:pt x="19195" y="3916"/>
                        <a:pt x="17531" y="2760"/>
                        <a:pt x="14723" y="2764"/>
                      </a:cubicBezTo>
                      <a:cubicBezTo>
                        <a:pt x="11178" y="2764"/>
                        <a:pt x="8653" y="4680"/>
                        <a:pt x="7149" y="8512"/>
                      </a:cubicBezTo>
                      <a:cubicBezTo>
                        <a:pt x="6327" y="10854"/>
                        <a:pt x="5937" y="13327"/>
                        <a:pt x="5997" y="15808"/>
                      </a:cubicBezTo>
                      <a:cubicBezTo>
                        <a:pt x="5997" y="23499"/>
                        <a:pt x="8533" y="29314"/>
                        <a:pt x="13606" y="33252"/>
                      </a:cubicBezTo>
                      <a:cubicBezTo>
                        <a:pt x="16024" y="35163"/>
                        <a:pt x="19027" y="36178"/>
                        <a:pt x="22108" y="36126"/>
                      </a:cubicBezTo>
                      <a:cubicBezTo>
                        <a:pt x="23486" y="36082"/>
                        <a:pt x="24854" y="35865"/>
                        <a:pt x="26178" y="35481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77" name="Google Shape;4877;p31"/>
                <p:cNvSpPr/>
                <p:nvPr/>
              </p:nvSpPr>
              <p:spPr>
                <a:xfrm>
                  <a:off x="11000783" y="4952296"/>
                  <a:ext cx="29830" cy="39049"/>
                </a:xfrm>
                <a:custGeom>
                  <a:rect b="b" l="l" r="r" t="t"/>
                  <a:pathLst>
                    <a:path extrusionOk="0" h="39049" w="29830">
                      <a:moveTo>
                        <a:pt x="29831" y="36649"/>
                      </a:moveTo>
                      <a:lnTo>
                        <a:pt x="29831" y="38346"/>
                      </a:lnTo>
                      <a:cubicBezTo>
                        <a:pt x="28112" y="38817"/>
                        <a:pt x="26333" y="39053"/>
                        <a:pt x="24549" y="39050"/>
                      </a:cubicBezTo>
                      <a:cubicBezTo>
                        <a:pt x="20916" y="39050"/>
                        <a:pt x="19098" y="37079"/>
                        <a:pt x="19102" y="33137"/>
                      </a:cubicBezTo>
                      <a:lnTo>
                        <a:pt x="18978" y="33137"/>
                      </a:lnTo>
                      <a:cubicBezTo>
                        <a:pt x="16591" y="37079"/>
                        <a:pt x="13157" y="39050"/>
                        <a:pt x="8675" y="39050"/>
                      </a:cubicBezTo>
                      <a:cubicBezTo>
                        <a:pt x="5256" y="39050"/>
                        <a:pt x="2743" y="37581"/>
                        <a:pt x="1136" y="34644"/>
                      </a:cubicBezTo>
                      <a:cubicBezTo>
                        <a:pt x="361" y="33177"/>
                        <a:pt x="-29" y="31538"/>
                        <a:pt x="2" y="29878"/>
                      </a:cubicBezTo>
                      <a:cubicBezTo>
                        <a:pt x="2" y="24864"/>
                        <a:pt x="2325" y="21464"/>
                        <a:pt x="6973" y="19679"/>
                      </a:cubicBezTo>
                      <a:cubicBezTo>
                        <a:pt x="9130" y="18886"/>
                        <a:pt x="11376" y="18364"/>
                        <a:pt x="13661" y="18123"/>
                      </a:cubicBezTo>
                      <a:lnTo>
                        <a:pt x="19114" y="17497"/>
                      </a:lnTo>
                      <a:lnTo>
                        <a:pt x="19114" y="14422"/>
                      </a:lnTo>
                      <a:cubicBezTo>
                        <a:pt x="19114" y="9278"/>
                        <a:pt x="18452" y="5927"/>
                        <a:pt x="17129" y="4370"/>
                      </a:cubicBezTo>
                      <a:cubicBezTo>
                        <a:pt x="16207" y="3294"/>
                        <a:pt x="14819" y="2755"/>
                        <a:pt x="12952" y="2755"/>
                      </a:cubicBezTo>
                      <a:cubicBezTo>
                        <a:pt x="11179" y="2755"/>
                        <a:pt x="9998" y="3045"/>
                        <a:pt x="9236" y="3619"/>
                      </a:cubicBezTo>
                      <a:cubicBezTo>
                        <a:pt x="8338" y="4328"/>
                        <a:pt x="7889" y="5606"/>
                        <a:pt x="7889" y="7439"/>
                      </a:cubicBezTo>
                      <a:cubicBezTo>
                        <a:pt x="7889" y="10277"/>
                        <a:pt x="6756" y="11694"/>
                        <a:pt x="4492" y="11690"/>
                      </a:cubicBezTo>
                      <a:cubicBezTo>
                        <a:pt x="2156" y="11690"/>
                        <a:pt x="988" y="10456"/>
                        <a:pt x="988" y="7988"/>
                      </a:cubicBezTo>
                      <a:cubicBezTo>
                        <a:pt x="988" y="4760"/>
                        <a:pt x="3196" y="2411"/>
                        <a:pt x="7611" y="940"/>
                      </a:cubicBezTo>
                      <a:cubicBezTo>
                        <a:pt x="9353" y="338"/>
                        <a:pt x="11180" y="21"/>
                        <a:pt x="13023" y="0"/>
                      </a:cubicBezTo>
                      <a:cubicBezTo>
                        <a:pt x="18931" y="0"/>
                        <a:pt x="22541" y="2006"/>
                        <a:pt x="23858" y="6019"/>
                      </a:cubicBezTo>
                      <a:cubicBezTo>
                        <a:pt x="24526" y="8282"/>
                        <a:pt x="24833" y="10633"/>
                        <a:pt x="24780" y="12991"/>
                      </a:cubicBezTo>
                      <a:lnTo>
                        <a:pt x="24780" y="33148"/>
                      </a:lnTo>
                      <a:cubicBezTo>
                        <a:pt x="24780" y="35721"/>
                        <a:pt x="25813" y="37010"/>
                        <a:pt x="27893" y="37010"/>
                      </a:cubicBezTo>
                      <a:cubicBezTo>
                        <a:pt x="28549" y="36962"/>
                        <a:pt x="29199" y="36841"/>
                        <a:pt x="29831" y="36649"/>
                      </a:cubicBezTo>
                      <a:close/>
                      <a:moveTo>
                        <a:pt x="19102" y="24959"/>
                      </a:moveTo>
                      <a:lnTo>
                        <a:pt x="19102" y="20193"/>
                      </a:lnTo>
                      <a:cubicBezTo>
                        <a:pt x="10646" y="20406"/>
                        <a:pt x="6422" y="23201"/>
                        <a:pt x="6429" y="28578"/>
                      </a:cubicBezTo>
                      <a:cubicBezTo>
                        <a:pt x="6402" y="30237"/>
                        <a:pt x="6829" y="31874"/>
                        <a:pt x="7664" y="33308"/>
                      </a:cubicBezTo>
                      <a:cubicBezTo>
                        <a:pt x="8610" y="34881"/>
                        <a:pt x="9838" y="35673"/>
                        <a:pt x="11345" y="35673"/>
                      </a:cubicBezTo>
                      <a:cubicBezTo>
                        <a:pt x="13732" y="35673"/>
                        <a:pt x="15668" y="34518"/>
                        <a:pt x="17152" y="32208"/>
                      </a:cubicBezTo>
                      <a:cubicBezTo>
                        <a:pt x="18488" y="30031"/>
                        <a:pt x="19165" y="27513"/>
                        <a:pt x="19102" y="24959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78" name="Google Shape;4878;p31"/>
                <p:cNvSpPr/>
                <p:nvPr/>
              </p:nvSpPr>
              <p:spPr>
                <a:xfrm>
                  <a:off x="11033024" y="4952254"/>
                  <a:ext cx="36647" cy="38304"/>
                </a:xfrm>
                <a:custGeom>
                  <a:rect b="b" l="l" r="r" t="t"/>
                  <a:pathLst>
                    <a:path extrusionOk="0" h="38304" w="36647">
                      <a:moveTo>
                        <a:pt x="0" y="38304"/>
                      </a:moveTo>
                      <a:lnTo>
                        <a:pt x="0" y="36927"/>
                      </a:lnTo>
                      <a:cubicBezTo>
                        <a:pt x="1967" y="36927"/>
                        <a:pt x="3373" y="36481"/>
                        <a:pt x="4212" y="35590"/>
                      </a:cubicBezTo>
                      <a:cubicBezTo>
                        <a:pt x="5057" y="34668"/>
                        <a:pt x="5488" y="33107"/>
                        <a:pt x="5488" y="30901"/>
                      </a:cubicBezTo>
                      <a:lnTo>
                        <a:pt x="5488" y="8621"/>
                      </a:lnTo>
                      <a:cubicBezTo>
                        <a:pt x="5488" y="6682"/>
                        <a:pt x="4986" y="5310"/>
                        <a:pt x="4000" y="4529"/>
                      </a:cubicBezTo>
                      <a:cubicBezTo>
                        <a:pt x="3220" y="3938"/>
                        <a:pt x="1885" y="3542"/>
                        <a:pt x="0" y="3382"/>
                      </a:cubicBezTo>
                      <a:lnTo>
                        <a:pt x="0" y="2004"/>
                      </a:lnTo>
                      <a:lnTo>
                        <a:pt x="11148" y="0"/>
                      </a:lnTo>
                      <a:lnTo>
                        <a:pt x="11148" y="10827"/>
                      </a:lnTo>
                      <a:lnTo>
                        <a:pt x="11290" y="10827"/>
                      </a:lnTo>
                      <a:cubicBezTo>
                        <a:pt x="13789" y="3605"/>
                        <a:pt x="17618" y="-4"/>
                        <a:pt x="22763" y="0"/>
                      </a:cubicBezTo>
                      <a:cubicBezTo>
                        <a:pt x="26308" y="0"/>
                        <a:pt x="28671" y="1128"/>
                        <a:pt x="29853" y="3382"/>
                      </a:cubicBezTo>
                      <a:cubicBezTo>
                        <a:pt x="30704" y="5014"/>
                        <a:pt x="31129" y="8006"/>
                        <a:pt x="31129" y="12358"/>
                      </a:cubicBezTo>
                      <a:lnTo>
                        <a:pt x="31129" y="30901"/>
                      </a:lnTo>
                      <a:cubicBezTo>
                        <a:pt x="31129" y="34000"/>
                        <a:pt x="32003" y="35864"/>
                        <a:pt x="33746" y="36495"/>
                      </a:cubicBezTo>
                      <a:cubicBezTo>
                        <a:pt x="34680" y="36808"/>
                        <a:pt x="35660" y="36954"/>
                        <a:pt x="36647" y="36927"/>
                      </a:cubicBezTo>
                      <a:lnTo>
                        <a:pt x="36647" y="38304"/>
                      </a:lnTo>
                      <a:lnTo>
                        <a:pt x="19998" y="38304"/>
                      </a:lnTo>
                      <a:lnTo>
                        <a:pt x="19998" y="36927"/>
                      </a:lnTo>
                      <a:cubicBezTo>
                        <a:pt x="22007" y="36927"/>
                        <a:pt x="23419" y="36483"/>
                        <a:pt x="24246" y="35590"/>
                      </a:cubicBezTo>
                      <a:cubicBezTo>
                        <a:pt x="25073" y="34698"/>
                        <a:pt x="25522" y="33137"/>
                        <a:pt x="25522" y="30901"/>
                      </a:cubicBezTo>
                      <a:lnTo>
                        <a:pt x="25522" y="14132"/>
                      </a:lnTo>
                      <a:cubicBezTo>
                        <a:pt x="25522" y="10407"/>
                        <a:pt x="25404" y="8111"/>
                        <a:pt x="25168" y="7243"/>
                      </a:cubicBezTo>
                      <a:cubicBezTo>
                        <a:pt x="24577" y="5067"/>
                        <a:pt x="23065" y="3978"/>
                        <a:pt x="20636" y="3974"/>
                      </a:cubicBezTo>
                      <a:cubicBezTo>
                        <a:pt x="19030" y="3974"/>
                        <a:pt x="17387" y="5103"/>
                        <a:pt x="15715" y="7362"/>
                      </a:cubicBezTo>
                      <a:cubicBezTo>
                        <a:pt x="14421" y="9121"/>
                        <a:pt x="13387" y="11057"/>
                        <a:pt x="12637" y="13109"/>
                      </a:cubicBezTo>
                      <a:cubicBezTo>
                        <a:pt x="11668" y="15594"/>
                        <a:pt x="11166" y="18236"/>
                        <a:pt x="11148" y="20902"/>
                      </a:cubicBezTo>
                      <a:lnTo>
                        <a:pt x="11148" y="30901"/>
                      </a:lnTo>
                      <a:cubicBezTo>
                        <a:pt x="11148" y="34000"/>
                        <a:pt x="12023" y="35864"/>
                        <a:pt x="13766" y="36495"/>
                      </a:cubicBezTo>
                      <a:cubicBezTo>
                        <a:pt x="14699" y="36809"/>
                        <a:pt x="15686" y="36955"/>
                        <a:pt x="16672" y="36927"/>
                      </a:cubicBezTo>
                      <a:lnTo>
                        <a:pt x="16672" y="38304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79" name="Google Shape;4879;p31"/>
                <p:cNvSpPr/>
                <p:nvPr/>
              </p:nvSpPr>
              <p:spPr>
                <a:xfrm>
                  <a:off x="11070658" y="4940872"/>
                  <a:ext cx="20884" cy="50473"/>
                </a:xfrm>
                <a:custGeom>
                  <a:rect b="b" l="l" r="r" t="t"/>
                  <a:pathLst>
                    <a:path extrusionOk="0" h="50473" w="20884">
                      <a:moveTo>
                        <a:pt x="20885" y="47446"/>
                      </a:moveTo>
                      <a:lnTo>
                        <a:pt x="20885" y="50160"/>
                      </a:lnTo>
                      <a:cubicBezTo>
                        <a:pt x="19727" y="50335"/>
                        <a:pt x="18557" y="50439"/>
                        <a:pt x="17381" y="50473"/>
                      </a:cubicBezTo>
                      <a:cubicBezTo>
                        <a:pt x="12235" y="50473"/>
                        <a:pt x="8974" y="49620"/>
                        <a:pt x="7609" y="47913"/>
                      </a:cubicBezTo>
                      <a:cubicBezTo>
                        <a:pt x="6451" y="46498"/>
                        <a:pt x="5872" y="43323"/>
                        <a:pt x="5878" y="38387"/>
                      </a:cubicBezTo>
                      <a:lnTo>
                        <a:pt x="5878" y="14924"/>
                      </a:lnTo>
                      <a:lnTo>
                        <a:pt x="0" y="14924"/>
                      </a:lnTo>
                      <a:lnTo>
                        <a:pt x="0" y="12210"/>
                      </a:lnTo>
                      <a:cubicBezTo>
                        <a:pt x="4201" y="12210"/>
                        <a:pt x="7030" y="10478"/>
                        <a:pt x="8496" y="7013"/>
                      </a:cubicBezTo>
                      <a:cubicBezTo>
                        <a:pt x="9323" y="4770"/>
                        <a:pt x="9707" y="2389"/>
                        <a:pt x="9630" y="0"/>
                      </a:cubicBezTo>
                      <a:lnTo>
                        <a:pt x="11503" y="0"/>
                      </a:lnTo>
                      <a:lnTo>
                        <a:pt x="11503" y="12210"/>
                      </a:lnTo>
                      <a:lnTo>
                        <a:pt x="20885" y="12210"/>
                      </a:lnTo>
                      <a:lnTo>
                        <a:pt x="20885" y="14924"/>
                      </a:lnTo>
                      <a:lnTo>
                        <a:pt x="11503" y="14924"/>
                      </a:lnTo>
                      <a:lnTo>
                        <a:pt x="11503" y="40676"/>
                      </a:lnTo>
                      <a:cubicBezTo>
                        <a:pt x="11503" y="43348"/>
                        <a:pt x="11975" y="45211"/>
                        <a:pt x="12921" y="46263"/>
                      </a:cubicBezTo>
                      <a:cubicBezTo>
                        <a:pt x="13890" y="47310"/>
                        <a:pt x="15573" y="47836"/>
                        <a:pt x="17984" y="47836"/>
                      </a:cubicBezTo>
                      <a:cubicBezTo>
                        <a:pt x="18226" y="47836"/>
                        <a:pt x="19165" y="47706"/>
                        <a:pt x="20885" y="47446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80" name="Google Shape;4880;p31"/>
                <p:cNvSpPr/>
                <p:nvPr/>
              </p:nvSpPr>
              <p:spPr>
                <a:xfrm>
                  <a:off x="11094201" y="4952254"/>
                  <a:ext cx="27131" cy="39098"/>
                </a:xfrm>
                <a:custGeom>
                  <a:rect b="b" l="l" r="r" t="t"/>
                  <a:pathLst>
                    <a:path extrusionOk="0" h="39098" w="27131">
                      <a:moveTo>
                        <a:pt x="26202" y="35076"/>
                      </a:moveTo>
                      <a:lnTo>
                        <a:pt x="26202" y="37678"/>
                      </a:lnTo>
                      <a:cubicBezTo>
                        <a:pt x="23437" y="38688"/>
                        <a:pt x="20507" y="39167"/>
                        <a:pt x="17564" y="39091"/>
                      </a:cubicBezTo>
                      <a:cubicBezTo>
                        <a:pt x="9914" y="39091"/>
                        <a:pt x="4744" y="36006"/>
                        <a:pt x="2056" y="29837"/>
                      </a:cubicBezTo>
                      <a:cubicBezTo>
                        <a:pt x="685" y="26743"/>
                        <a:pt x="0" y="22978"/>
                        <a:pt x="0" y="18543"/>
                      </a:cubicBezTo>
                      <a:cubicBezTo>
                        <a:pt x="0" y="6181"/>
                        <a:pt x="4910" y="0"/>
                        <a:pt x="14729" y="0"/>
                      </a:cubicBezTo>
                      <a:cubicBezTo>
                        <a:pt x="19685" y="0"/>
                        <a:pt x="23260" y="1994"/>
                        <a:pt x="25457" y="5984"/>
                      </a:cubicBezTo>
                      <a:cubicBezTo>
                        <a:pt x="26633" y="8325"/>
                        <a:pt x="27206" y="10923"/>
                        <a:pt x="27123" y="13541"/>
                      </a:cubicBezTo>
                      <a:lnTo>
                        <a:pt x="27123" y="15315"/>
                      </a:lnTo>
                      <a:lnTo>
                        <a:pt x="6020" y="15315"/>
                      </a:lnTo>
                      <a:cubicBezTo>
                        <a:pt x="6020" y="20956"/>
                        <a:pt x="7261" y="25720"/>
                        <a:pt x="9736" y="29606"/>
                      </a:cubicBezTo>
                      <a:cubicBezTo>
                        <a:pt x="12495" y="33942"/>
                        <a:pt x="16282" y="36111"/>
                        <a:pt x="21103" y="36111"/>
                      </a:cubicBezTo>
                      <a:cubicBezTo>
                        <a:pt x="22864" y="36205"/>
                        <a:pt x="24618" y="35849"/>
                        <a:pt x="26202" y="35076"/>
                      </a:cubicBezTo>
                      <a:close/>
                      <a:moveTo>
                        <a:pt x="6020" y="12677"/>
                      </a:moveTo>
                      <a:lnTo>
                        <a:pt x="20678" y="12677"/>
                      </a:lnTo>
                      <a:cubicBezTo>
                        <a:pt x="20678" y="8791"/>
                        <a:pt x="19756" y="5968"/>
                        <a:pt x="17919" y="4210"/>
                      </a:cubicBezTo>
                      <a:cubicBezTo>
                        <a:pt x="16779" y="3206"/>
                        <a:pt x="15296" y="2684"/>
                        <a:pt x="13783" y="2755"/>
                      </a:cubicBezTo>
                      <a:cubicBezTo>
                        <a:pt x="10599" y="2755"/>
                        <a:pt x="8312" y="4685"/>
                        <a:pt x="6918" y="8544"/>
                      </a:cubicBezTo>
                      <a:cubicBezTo>
                        <a:pt x="6381" y="9859"/>
                        <a:pt x="6079" y="11258"/>
                        <a:pt x="6020" y="12677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</p:grpSp>
          <p:grpSp>
            <p:nvGrpSpPr>
              <p:cNvPr id="4881" name="Google Shape;4881;p31"/>
              <p:cNvGrpSpPr/>
              <p:nvPr/>
            </p:nvGrpSpPr>
            <p:grpSpPr>
              <a:xfrm>
                <a:off x="9832842" y="4457879"/>
                <a:ext cx="875170" cy="309249"/>
                <a:chOff x="8477241" y="4639428"/>
                <a:chExt cx="893774" cy="315823"/>
              </a:xfrm>
            </p:grpSpPr>
            <p:sp>
              <p:nvSpPr>
                <p:cNvPr id="4882" name="Google Shape;4882;p31"/>
                <p:cNvSpPr/>
                <p:nvPr/>
              </p:nvSpPr>
              <p:spPr>
                <a:xfrm>
                  <a:off x="8857749" y="4644718"/>
                  <a:ext cx="62489" cy="65074"/>
                </a:xfrm>
                <a:custGeom>
                  <a:rect b="b" l="l" r="r" t="t"/>
                  <a:pathLst>
                    <a:path extrusionOk="0" h="65074" w="62489">
                      <a:moveTo>
                        <a:pt x="55755" y="5328"/>
                      </a:moveTo>
                      <a:lnTo>
                        <a:pt x="55755" y="39852"/>
                      </a:lnTo>
                      <a:cubicBezTo>
                        <a:pt x="55755" y="56405"/>
                        <a:pt x="47192" y="65075"/>
                        <a:pt x="30532" y="65075"/>
                      </a:cubicBezTo>
                      <a:cubicBezTo>
                        <a:pt x="10556" y="65075"/>
                        <a:pt x="6753" y="53945"/>
                        <a:pt x="6753" y="42910"/>
                      </a:cubicBezTo>
                      <a:lnTo>
                        <a:pt x="6753" y="5328"/>
                      </a:lnTo>
                      <a:cubicBezTo>
                        <a:pt x="4469" y="5109"/>
                        <a:pt x="2210" y="4687"/>
                        <a:pt x="0" y="4067"/>
                      </a:cubicBezTo>
                      <a:lnTo>
                        <a:pt x="0" y="0"/>
                      </a:lnTo>
                      <a:lnTo>
                        <a:pt x="21875" y="0"/>
                      </a:lnTo>
                      <a:lnTo>
                        <a:pt x="21875" y="4092"/>
                      </a:lnTo>
                      <a:cubicBezTo>
                        <a:pt x="19321" y="4765"/>
                        <a:pt x="16709" y="5187"/>
                        <a:pt x="14074" y="5354"/>
                      </a:cubicBezTo>
                      <a:lnTo>
                        <a:pt x="14074" y="42236"/>
                      </a:lnTo>
                      <a:cubicBezTo>
                        <a:pt x="14074" y="51461"/>
                        <a:pt x="17227" y="59066"/>
                        <a:pt x="31005" y="59066"/>
                      </a:cubicBezTo>
                      <a:cubicBezTo>
                        <a:pt x="42898" y="59066"/>
                        <a:pt x="48604" y="54122"/>
                        <a:pt x="48604" y="40426"/>
                      </a:cubicBezTo>
                      <a:lnTo>
                        <a:pt x="48604" y="5328"/>
                      </a:lnTo>
                      <a:cubicBezTo>
                        <a:pt x="45938" y="5162"/>
                        <a:pt x="43295" y="4739"/>
                        <a:pt x="40710" y="4067"/>
                      </a:cubicBezTo>
                      <a:lnTo>
                        <a:pt x="40710" y="0"/>
                      </a:lnTo>
                      <a:lnTo>
                        <a:pt x="62490" y="0"/>
                      </a:lnTo>
                      <a:lnTo>
                        <a:pt x="62490" y="4092"/>
                      </a:lnTo>
                      <a:cubicBezTo>
                        <a:pt x="60288" y="4712"/>
                        <a:pt x="58033" y="5125"/>
                        <a:pt x="55755" y="5328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83" name="Google Shape;4883;p31"/>
                <p:cNvSpPr/>
                <p:nvPr/>
              </p:nvSpPr>
              <p:spPr>
                <a:xfrm>
                  <a:off x="8926040" y="4660709"/>
                  <a:ext cx="53951" cy="48251"/>
                </a:xfrm>
                <a:custGeom>
                  <a:rect b="b" l="l" r="r" t="t"/>
                  <a:pathLst>
                    <a:path extrusionOk="0" h="48251" w="53951">
                      <a:moveTo>
                        <a:pt x="38723" y="17587"/>
                      </a:moveTo>
                      <a:cubicBezTo>
                        <a:pt x="38723" y="10165"/>
                        <a:pt x="36724" y="5883"/>
                        <a:pt x="29895" y="5883"/>
                      </a:cubicBezTo>
                      <a:cubicBezTo>
                        <a:pt x="21427" y="5883"/>
                        <a:pt x="15436" y="14257"/>
                        <a:pt x="15436" y="25481"/>
                      </a:cubicBezTo>
                      <a:lnTo>
                        <a:pt x="15436" y="42885"/>
                      </a:lnTo>
                      <a:cubicBezTo>
                        <a:pt x="18102" y="43052"/>
                        <a:pt x="20746" y="43474"/>
                        <a:pt x="23331" y="44146"/>
                      </a:cubicBezTo>
                      <a:lnTo>
                        <a:pt x="23331" y="48239"/>
                      </a:lnTo>
                      <a:lnTo>
                        <a:pt x="0" y="48239"/>
                      </a:lnTo>
                      <a:lnTo>
                        <a:pt x="0" y="44146"/>
                      </a:lnTo>
                      <a:cubicBezTo>
                        <a:pt x="2721" y="43514"/>
                        <a:pt x="5487" y="43093"/>
                        <a:pt x="8273" y="42885"/>
                      </a:cubicBezTo>
                      <a:lnTo>
                        <a:pt x="8273" y="6646"/>
                      </a:lnTo>
                      <a:cubicBezTo>
                        <a:pt x="5990" y="6268"/>
                        <a:pt x="2762" y="5883"/>
                        <a:pt x="0" y="5694"/>
                      </a:cubicBezTo>
                      <a:lnTo>
                        <a:pt x="0" y="1608"/>
                      </a:lnTo>
                      <a:cubicBezTo>
                        <a:pt x="5077" y="993"/>
                        <a:pt x="10193" y="769"/>
                        <a:pt x="15304" y="940"/>
                      </a:cubicBezTo>
                      <a:cubicBezTo>
                        <a:pt x="15292" y="4440"/>
                        <a:pt x="15037" y="7936"/>
                        <a:pt x="14541" y="11401"/>
                      </a:cubicBezTo>
                      <a:lnTo>
                        <a:pt x="14673" y="11508"/>
                      </a:lnTo>
                      <a:cubicBezTo>
                        <a:pt x="17435" y="4660"/>
                        <a:pt x="23426" y="0"/>
                        <a:pt x="31699" y="0"/>
                      </a:cubicBezTo>
                      <a:cubicBezTo>
                        <a:pt x="42538" y="0"/>
                        <a:pt x="45868" y="6848"/>
                        <a:pt x="45868" y="15222"/>
                      </a:cubicBezTo>
                      <a:lnTo>
                        <a:pt x="45868" y="42898"/>
                      </a:lnTo>
                      <a:cubicBezTo>
                        <a:pt x="48593" y="43097"/>
                        <a:pt x="51296" y="43519"/>
                        <a:pt x="53952" y="44159"/>
                      </a:cubicBezTo>
                      <a:lnTo>
                        <a:pt x="53952" y="48251"/>
                      </a:lnTo>
                      <a:lnTo>
                        <a:pt x="38723" y="48251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84" name="Google Shape;4884;p31"/>
                <p:cNvSpPr/>
                <p:nvPr/>
              </p:nvSpPr>
              <p:spPr>
                <a:xfrm>
                  <a:off x="8984854" y="4643356"/>
                  <a:ext cx="23495" cy="65591"/>
                </a:xfrm>
                <a:custGeom>
                  <a:rect b="b" l="l" r="r" t="t"/>
                  <a:pathLst>
                    <a:path extrusionOk="0" h="65591" w="23495">
                      <a:moveTo>
                        <a:pt x="0" y="65567"/>
                      </a:moveTo>
                      <a:lnTo>
                        <a:pt x="0" y="61474"/>
                      </a:lnTo>
                      <a:cubicBezTo>
                        <a:pt x="2721" y="60842"/>
                        <a:pt x="5487" y="60420"/>
                        <a:pt x="8273" y="60213"/>
                      </a:cubicBezTo>
                      <a:lnTo>
                        <a:pt x="8273" y="24000"/>
                      </a:lnTo>
                      <a:cubicBezTo>
                        <a:pt x="5990" y="23621"/>
                        <a:pt x="2756" y="23237"/>
                        <a:pt x="0" y="23047"/>
                      </a:cubicBezTo>
                      <a:lnTo>
                        <a:pt x="0" y="18961"/>
                      </a:lnTo>
                      <a:cubicBezTo>
                        <a:pt x="5112" y="18343"/>
                        <a:pt x="10264" y="18120"/>
                        <a:pt x="15411" y="18293"/>
                      </a:cubicBezTo>
                      <a:lnTo>
                        <a:pt x="15411" y="60238"/>
                      </a:lnTo>
                      <a:cubicBezTo>
                        <a:pt x="18135" y="60445"/>
                        <a:pt x="20838" y="60866"/>
                        <a:pt x="23495" y="61500"/>
                      </a:cubicBezTo>
                      <a:lnTo>
                        <a:pt x="23495" y="65592"/>
                      </a:lnTo>
                      <a:close/>
                      <a:moveTo>
                        <a:pt x="11893" y="9730"/>
                      </a:moveTo>
                      <a:cubicBezTo>
                        <a:pt x="9226" y="9799"/>
                        <a:pt x="7008" y="7694"/>
                        <a:pt x="6938" y="5027"/>
                      </a:cubicBezTo>
                      <a:cubicBezTo>
                        <a:pt x="6937" y="4985"/>
                        <a:pt x="6936" y="4942"/>
                        <a:pt x="6936" y="4900"/>
                      </a:cubicBezTo>
                      <a:cubicBezTo>
                        <a:pt x="6936" y="2194"/>
                        <a:pt x="9130" y="0"/>
                        <a:pt x="11836" y="0"/>
                      </a:cubicBezTo>
                      <a:cubicBezTo>
                        <a:pt x="14542" y="0"/>
                        <a:pt x="16735" y="2194"/>
                        <a:pt x="16735" y="4900"/>
                      </a:cubicBezTo>
                      <a:cubicBezTo>
                        <a:pt x="16750" y="7553"/>
                        <a:pt x="14610" y="9716"/>
                        <a:pt x="11956" y="9730"/>
                      </a:cubicBezTo>
                      <a:cubicBezTo>
                        <a:pt x="11925" y="9730"/>
                        <a:pt x="11893" y="9730"/>
                        <a:pt x="11861" y="9730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85" name="Google Shape;4885;p31"/>
                <p:cNvSpPr/>
                <p:nvPr/>
              </p:nvSpPr>
              <p:spPr>
                <a:xfrm>
                  <a:off x="9006980" y="4661649"/>
                  <a:ext cx="51839" cy="47273"/>
                </a:xfrm>
                <a:custGeom>
                  <a:rect b="b" l="l" r="r" t="t"/>
                  <a:pathLst>
                    <a:path extrusionOk="0" h="47273" w="51839">
                      <a:moveTo>
                        <a:pt x="45464" y="5328"/>
                      </a:moveTo>
                      <a:lnTo>
                        <a:pt x="29870" y="47274"/>
                      </a:lnTo>
                      <a:lnTo>
                        <a:pt x="21591" y="47274"/>
                      </a:lnTo>
                      <a:lnTo>
                        <a:pt x="6375" y="5328"/>
                      </a:lnTo>
                      <a:cubicBezTo>
                        <a:pt x="4221" y="5069"/>
                        <a:pt x="2090" y="4647"/>
                        <a:pt x="0" y="4067"/>
                      </a:cubicBezTo>
                      <a:lnTo>
                        <a:pt x="0" y="0"/>
                      </a:lnTo>
                      <a:lnTo>
                        <a:pt x="21591" y="0"/>
                      </a:lnTo>
                      <a:lnTo>
                        <a:pt x="21591" y="4092"/>
                      </a:lnTo>
                      <a:cubicBezTo>
                        <a:pt x="19189" y="4712"/>
                        <a:pt x="16740" y="5133"/>
                        <a:pt x="14270" y="5354"/>
                      </a:cubicBezTo>
                      <a:lnTo>
                        <a:pt x="23211" y="31579"/>
                      </a:lnTo>
                      <a:cubicBezTo>
                        <a:pt x="24258" y="34530"/>
                        <a:pt x="25103" y="37286"/>
                        <a:pt x="25872" y="40142"/>
                      </a:cubicBezTo>
                      <a:lnTo>
                        <a:pt x="26061" y="40142"/>
                      </a:lnTo>
                      <a:cubicBezTo>
                        <a:pt x="26825" y="37380"/>
                        <a:pt x="27682" y="34435"/>
                        <a:pt x="28634" y="31768"/>
                      </a:cubicBezTo>
                      <a:lnTo>
                        <a:pt x="37954" y="5328"/>
                      </a:lnTo>
                      <a:cubicBezTo>
                        <a:pt x="35482" y="5124"/>
                        <a:pt x="33032" y="4702"/>
                        <a:pt x="30633" y="4067"/>
                      </a:cubicBezTo>
                      <a:lnTo>
                        <a:pt x="30633" y="0"/>
                      </a:lnTo>
                      <a:lnTo>
                        <a:pt x="51839" y="0"/>
                      </a:lnTo>
                      <a:lnTo>
                        <a:pt x="51839" y="4092"/>
                      </a:lnTo>
                      <a:cubicBezTo>
                        <a:pt x="49748" y="4664"/>
                        <a:pt x="47617" y="5077"/>
                        <a:pt x="45464" y="5328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86" name="Google Shape;4886;p31"/>
                <p:cNvSpPr/>
                <p:nvPr/>
              </p:nvSpPr>
              <p:spPr>
                <a:xfrm>
                  <a:off x="9061569" y="4660791"/>
                  <a:ext cx="39192" cy="48992"/>
                </a:xfrm>
                <a:custGeom>
                  <a:rect b="b" l="l" r="r" t="t"/>
                  <a:pathLst>
                    <a:path extrusionOk="0" h="48992" w="39192">
                      <a:moveTo>
                        <a:pt x="39001" y="23022"/>
                      </a:moveTo>
                      <a:lnTo>
                        <a:pt x="7422" y="23022"/>
                      </a:lnTo>
                      <a:cubicBezTo>
                        <a:pt x="6943" y="37191"/>
                        <a:pt x="12555" y="43093"/>
                        <a:pt x="23117" y="43093"/>
                      </a:cubicBezTo>
                      <a:cubicBezTo>
                        <a:pt x="28060" y="43093"/>
                        <a:pt x="33294" y="41832"/>
                        <a:pt x="36813" y="40048"/>
                      </a:cubicBezTo>
                      <a:lnTo>
                        <a:pt x="37475" y="46133"/>
                      </a:lnTo>
                      <a:cubicBezTo>
                        <a:pt x="32512" y="48089"/>
                        <a:pt x="27215" y="49059"/>
                        <a:pt x="21881" y="48989"/>
                      </a:cubicBezTo>
                      <a:cubicBezTo>
                        <a:pt x="7611" y="48989"/>
                        <a:pt x="0" y="41283"/>
                        <a:pt x="0" y="24731"/>
                      </a:cubicBezTo>
                      <a:cubicBezTo>
                        <a:pt x="0" y="10562"/>
                        <a:pt x="7611" y="0"/>
                        <a:pt x="20740" y="0"/>
                      </a:cubicBezTo>
                      <a:cubicBezTo>
                        <a:pt x="33767" y="0"/>
                        <a:pt x="39190" y="9036"/>
                        <a:pt x="39190" y="19504"/>
                      </a:cubicBezTo>
                      <a:cubicBezTo>
                        <a:pt x="39207" y="20679"/>
                        <a:pt x="39144" y="21855"/>
                        <a:pt x="39001" y="23022"/>
                      </a:cubicBezTo>
                      <a:close/>
                      <a:moveTo>
                        <a:pt x="20355" y="5423"/>
                      </a:moveTo>
                      <a:cubicBezTo>
                        <a:pt x="13696" y="5423"/>
                        <a:pt x="8942" y="10272"/>
                        <a:pt x="7800" y="17694"/>
                      </a:cubicBezTo>
                      <a:lnTo>
                        <a:pt x="31762" y="17694"/>
                      </a:lnTo>
                      <a:cubicBezTo>
                        <a:pt x="31957" y="10373"/>
                        <a:pt x="27588" y="5423"/>
                        <a:pt x="20355" y="5423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87" name="Google Shape;4887;p31"/>
                <p:cNvSpPr/>
                <p:nvPr/>
              </p:nvSpPr>
              <p:spPr>
                <a:xfrm>
                  <a:off x="9108326" y="4660669"/>
                  <a:ext cx="32058" cy="48253"/>
                </a:xfrm>
                <a:custGeom>
                  <a:rect b="b" l="l" r="r" t="t"/>
                  <a:pathLst>
                    <a:path extrusionOk="0" h="48253" w="32058">
                      <a:moveTo>
                        <a:pt x="31806" y="7134"/>
                      </a:moveTo>
                      <a:cubicBezTo>
                        <a:pt x="20393" y="5425"/>
                        <a:pt x="15411" y="13440"/>
                        <a:pt x="15411" y="29299"/>
                      </a:cubicBezTo>
                      <a:lnTo>
                        <a:pt x="15411" y="42900"/>
                      </a:lnTo>
                      <a:cubicBezTo>
                        <a:pt x="18198" y="43106"/>
                        <a:pt x="20960" y="43528"/>
                        <a:pt x="23684" y="44161"/>
                      </a:cubicBezTo>
                      <a:lnTo>
                        <a:pt x="23684" y="48254"/>
                      </a:lnTo>
                      <a:lnTo>
                        <a:pt x="0" y="48254"/>
                      </a:lnTo>
                      <a:lnTo>
                        <a:pt x="0" y="44161"/>
                      </a:lnTo>
                      <a:cubicBezTo>
                        <a:pt x="2724" y="43529"/>
                        <a:pt x="5492" y="43107"/>
                        <a:pt x="8279" y="42900"/>
                      </a:cubicBezTo>
                      <a:lnTo>
                        <a:pt x="8279" y="6686"/>
                      </a:lnTo>
                      <a:cubicBezTo>
                        <a:pt x="5997" y="6308"/>
                        <a:pt x="2762" y="5923"/>
                        <a:pt x="0" y="5734"/>
                      </a:cubicBezTo>
                      <a:lnTo>
                        <a:pt x="0" y="1648"/>
                      </a:lnTo>
                      <a:cubicBezTo>
                        <a:pt x="5082" y="1032"/>
                        <a:pt x="10203" y="809"/>
                        <a:pt x="15317" y="980"/>
                      </a:cubicBezTo>
                      <a:cubicBezTo>
                        <a:pt x="15272" y="4969"/>
                        <a:pt x="14888" y="8947"/>
                        <a:pt x="14175" y="12872"/>
                      </a:cubicBezTo>
                      <a:lnTo>
                        <a:pt x="14364" y="12967"/>
                      </a:lnTo>
                      <a:cubicBezTo>
                        <a:pt x="16256" y="6031"/>
                        <a:pt x="21219" y="-1019"/>
                        <a:pt x="32058" y="122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88" name="Google Shape;4888;p31"/>
                <p:cNvSpPr/>
                <p:nvPr/>
              </p:nvSpPr>
              <p:spPr>
                <a:xfrm>
                  <a:off x="9146999" y="4660772"/>
                  <a:ext cx="31270" cy="49007"/>
                </a:xfrm>
                <a:custGeom>
                  <a:rect b="b" l="l" r="r" t="t"/>
                  <a:pathLst>
                    <a:path extrusionOk="0" h="49007" w="31270">
                      <a:moveTo>
                        <a:pt x="11483" y="49008"/>
                      </a:moveTo>
                      <a:cubicBezTo>
                        <a:pt x="7901" y="48992"/>
                        <a:pt x="4332" y="48609"/>
                        <a:pt x="826" y="47867"/>
                      </a:cubicBezTo>
                      <a:lnTo>
                        <a:pt x="826" y="34625"/>
                      </a:lnTo>
                      <a:lnTo>
                        <a:pt x="5108" y="34625"/>
                      </a:lnTo>
                      <a:cubicBezTo>
                        <a:pt x="5669" y="37264"/>
                        <a:pt x="6091" y="39930"/>
                        <a:pt x="6369" y="42614"/>
                      </a:cubicBezTo>
                      <a:cubicBezTo>
                        <a:pt x="8342" y="43006"/>
                        <a:pt x="10354" y="43198"/>
                        <a:pt x="12366" y="43188"/>
                      </a:cubicBezTo>
                      <a:cubicBezTo>
                        <a:pt x="19302" y="43188"/>
                        <a:pt x="24063" y="40035"/>
                        <a:pt x="24063" y="34990"/>
                      </a:cubicBezTo>
                      <a:cubicBezTo>
                        <a:pt x="24063" y="23640"/>
                        <a:pt x="0" y="30614"/>
                        <a:pt x="0" y="13873"/>
                      </a:cubicBezTo>
                      <a:cubicBezTo>
                        <a:pt x="0" y="5877"/>
                        <a:pt x="6564" y="0"/>
                        <a:pt x="18545" y="0"/>
                      </a:cubicBezTo>
                      <a:cubicBezTo>
                        <a:pt x="22001" y="45"/>
                        <a:pt x="25444" y="500"/>
                        <a:pt x="28792" y="1356"/>
                      </a:cubicBezTo>
                      <a:lnTo>
                        <a:pt x="28792" y="14005"/>
                      </a:lnTo>
                      <a:lnTo>
                        <a:pt x="24611" y="14005"/>
                      </a:lnTo>
                      <a:cubicBezTo>
                        <a:pt x="24006" y="11375"/>
                        <a:pt x="23583" y="8705"/>
                        <a:pt x="23350" y="6016"/>
                      </a:cubicBezTo>
                      <a:cubicBezTo>
                        <a:pt x="21477" y="5669"/>
                        <a:pt x="19579" y="5477"/>
                        <a:pt x="17675" y="5442"/>
                      </a:cubicBezTo>
                      <a:cubicBezTo>
                        <a:pt x="10739" y="5442"/>
                        <a:pt x="7207" y="8393"/>
                        <a:pt x="7207" y="13053"/>
                      </a:cubicBezTo>
                      <a:cubicBezTo>
                        <a:pt x="7207" y="24561"/>
                        <a:pt x="31270" y="17996"/>
                        <a:pt x="31270" y="33981"/>
                      </a:cubicBezTo>
                      <a:cubicBezTo>
                        <a:pt x="31264" y="42255"/>
                        <a:pt x="23873" y="49008"/>
                        <a:pt x="11483" y="49008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89" name="Google Shape;4889;p31"/>
                <p:cNvSpPr/>
                <p:nvPr/>
              </p:nvSpPr>
              <p:spPr>
                <a:xfrm>
                  <a:off x="9186347" y="4643337"/>
                  <a:ext cx="23507" cy="65610"/>
                </a:xfrm>
                <a:custGeom>
                  <a:rect b="b" l="l" r="r" t="t"/>
                  <a:pathLst>
                    <a:path extrusionOk="0" h="65610" w="23507">
                      <a:moveTo>
                        <a:pt x="0" y="65586"/>
                      </a:moveTo>
                      <a:lnTo>
                        <a:pt x="0" y="61493"/>
                      </a:lnTo>
                      <a:cubicBezTo>
                        <a:pt x="2724" y="60861"/>
                        <a:pt x="5486" y="60439"/>
                        <a:pt x="8273" y="60232"/>
                      </a:cubicBezTo>
                      <a:lnTo>
                        <a:pt x="8273" y="24018"/>
                      </a:lnTo>
                      <a:cubicBezTo>
                        <a:pt x="5990" y="23640"/>
                        <a:pt x="2756" y="23255"/>
                        <a:pt x="0" y="23066"/>
                      </a:cubicBezTo>
                      <a:lnTo>
                        <a:pt x="0" y="18980"/>
                      </a:lnTo>
                      <a:cubicBezTo>
                        <a:pt x="5114" y="18361"/>
                        <a:pt x="10272" y="18138"/>
                        <a:pt x="15424" y="18312"/>
                      </a:cubicBezTo>
                      <a:lnTo>
                        <a:pt x="15424" y="60257"/>
                      </a:lnTo>
                      <a:cubicBezTo>
                        <a:pt x="18148" y="60464"/>
                        <a:pt x="20853" y="60885"/>
                        <a:pt x="23508" y="61518"/>
                      </a:cubicBezTo>
                      <a:lnTo>
                        <a:pt x="23508" y="65611"/>
                      </a:lnTo>
                      <a:close/>
                      <a:moveTo>
                        <a:pt x="11893" y="9749"/>
                      </a:moveTo>
                      <a:cubicBezTo>
                        <a:pt x="9225" y="9815"/>
                        <a:pt x="7012" y="7707"/>
                        <a:pt x="6943" y="5040"/>
                      </a:cubicBezTo>
                      <a:cubicBezTo>
                        <a:pt x="6943" y="4993"/>
                        <a:pt x="6943" y="4946"/>
                        <a:pt x="6943" y="4900"/>
                      </a:cubicBezTo>
                      <a:cubicBezTo>
                        <a:pt x="6943" y="2194"/>
                        <a:pt x="9137" y="0"/>
                        <a:pt x="11842" y="0"/>
                      </a:cubicBezTo>
                      <a:cubicBezTo>
                        <a:pt x="14547" y="0"/>
                        <a:pt x="16742" y="2194"/>
                        <a:pt x="16742" y="4900"/>
                      </a:cubicBezTo>
                      <a:cubicBezTo>
                        <a:pt x="16767" y="7553"/>
                        <a:pt x="14636" y="9724"/>
                        <a:pt x="11981" y="9749"/>
                      </a:cubicBezTo>
                      <a:cubicBezTo>
                        <a:pt x="11949" y="9749"/>
                        <a:pt x="11924" y="9749"/>
                        <a:pt x="11893" y="9749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90" name="Google Shape;4890;p31"/>
                <p:cNvSpPr/>
                <p:nvPr/>
              </p:nvSpPr>
              <p:spPr>
                <a:xfrm>
                  <a:off x="9216116" y="4639428"/>
                  <a:ext cx="48238" cy="70352"/>
                </a:xfrm>
                <a:custGeom>
                  <a:rect b="b" l="l" r="r" t="t"/>
                  <a:pathLst>
                    <a:path extrusionOk="0" h="70352" w="48238">
                      <a:moveTo>
                        <a:pt x="33004" y="69495"/>
                      </a:moveTo>
                      <a:cubicBezTo>
                        <a:pt x="33010" y="66054"/>
                        <a:pt x="33294" y="62618"/>
                        <a:pt x="33862" y="59223"/>
                      </a:cubicBezTo>
                      <a:lnTo>
                        <a:pt x="33673" y="59129"/>
                      </a:lnTo>
                      <a:cubicBezTo>
                        <a:pt x="31012" y="65882"/>
                        <a:pt x="25015" y="70353"/>
                        <a:pt x="17404" y="70353"/>
                      </a:cubicBezTo>
                      <a:cubicBezTo>
                        <a:pt x="5707" y="70353"/>
                        <a:pt x="0" y="61790"/>
                        <a:pt x="0" y="47999"/>
                      </a:cubicBezTo>
                      <a:cubicBezTo>
                        <a:pt x="0" y="31163"/>
                        <a:pt x="9509" y="21654"/>
                        <a:pt x="24252" y="21654"/>
                      </a:cubicBezTo>
                      <a:cubicBezTo>
                        <a:pt x="27014" y="21654"/>
                        <a:pt x="29769" y="21843"/>
                        <a:pt x="33004" y="22127"/>
                      </a:cubicBezTo>
                      <a:lnTo>
                        <a:pt x="33004" y="5763"/>
                      </a:lnTo>
                      <a:cubicBezTo>
                        <a:pt x="30721" y="5385"/>
                        <a:pt x="27487" y="5007"/>
                        <a:pt x="24731" y="4818"/>
                      </a:cubicBezTo>
                      <a:lnTo>
                        <a:pt x="24731" y="725"/>
                      </a:lnTo>
                      <a:cubicBezTo>
                        <a:pt x="29807" y="107"/>
                        <a:pt x="34927" y="-116"/>
                        <a:pt x="40041" y="57"/>
                      </a:cubicBezTo>
                      <a:lnTo>
                        <a:pt x="40041" y="63789"/>
                      </a:lnTo>
                      <a:cubicBezTo>
                        <a:pt x="42324" y="64167"/>
                        <a:pt x="45559" y="64551"/>
                        <a:pt x="48239" y="64741"/>
                      </a:cubicBezTo>
                      <a:lnTo>
                        <a:pt x="48239" y="68833"/>
                      </a:lnTo>
                      <a:cubicBezTo>
                        <a:pt x="43188" y="69449"/>
                        <a:pt x="38093" y="69670"/>
                        <a:pt x="33004" y="69495"/>
                      </a:cubicBezTo>
                      <a:close/>
                      <a:moveTo>
                        <a:pt x="33004" y="28401"/>
                      </a:moveTo>
                      <a:cubicBezTo>
                        <a:pt x="29952" y="27660"/>
                        <a:pt x="26825" y="27277"/>
                        <a:pt x="23684" y="27260"/>
                      </a:cubicBezTo>
                      <a:cubicBezTo>
                        <a:pt x="13980" y="27260"/>
                        <a:pt x="7510" y="33162"/>
                        <a:pt x="7510" y="47438"/>
                      </a:cubicBezTo>
                      <a:cubicBezTo>
                        <a:pt x="7510" y="58094"/>
                        <a:pt x="11130" y="64463"/>
                        <a:pt x="18930" y="64463"/>
                      </a:cubicBezTo>
                      <a:cubicBezTo>
                        <a:pt x="28344" y="64463"/>
                        <a:pt x="33004" y="53428"/>
                        <a:pt x="33004" y="45054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91" name="Google Shape;4891;p31"/>
                <p:cNvSpPr/>
                <p:nvPr/>
              </p:nvSpPr>
              <p:spPr>
                <a:xfrm>
                  <a:off x="9271083" y="4660823"/>
                  <a:ext cx="44013" cy="48957"/>
                </a:xfrm>
                <a:custGeom>
                  <a:rect b="b" l="l" r="r" t="t"/>
                  <a:pathLst>
                    <a:path extrusionOk="0" h="48957" w="44013">
                      <a:moveTo>
                        <a:pt x="29107" y="48100"/>
                      </a:moveTo>
                      <a:cubicBezTo>
                        <a:pt x="29107" y="44487"/>
                        <a:pt x="29107" y="40874"/>
                        <a:pt x="29580" y="38112"/>
                      </a:cubicBezTo>
                      <a:lnTo>
                        <a:pt x="29391" y="38112"/>
                      </a:lnTo>
                      <a:cubicBezTo>
                        <a:pt x="27108" y="44108"/>
                        <a:pt x="21023" y="48958"/>
                        <a:pt x="12939" y="48958"/>
                      </a:cubicBezTo>
                      <a:cubicBezTo>
                        <a:pt x="5423" y="48958"/>
                        <a:pt x="0" y="44960"/>
                        <a:pt x="0" y="37443"/>
                      </a:cubicBezTo>
                      <a:cubicBezTo>
                        <a:pt x="0" y="27556"/>
                        <a:pt x="10272" y="20897"/>
                        <a:pt x="28722" y="20803"/>
                      </a:cubicBezTo>
                      <a:lnTo>
                        <a:pt x="28722" y="16805"/>
                      </a:lnTo>
                      <a:cubicBezTo>
                        <a:pt x="28722" y="9578"/>
                        <a:pt x="26251" y="5675"/>
                        <a:pt x="18072" y="5675"/>
                      </a:cubicBezTo>
                      <a:cubicBezTo>
                        <a:pt x="14894" y="5675"/>
                        <a:pt x="11729" y="6100"/>
                        <a:pt x="8658" y="6936"/>
                      </a:cubicBezTo>
                      <a:cubicBezTo>
                        <a:pt x="8374" y="9509"/>
                        <a:pt x="7895" y="12359"/>
                        <a:pt x="7397" y="15216"/>
                      </a:cubicBezTo>
                      <a:lnTo>
                        <a:pt x="3020" y="15216"/>
                      </a:lnTo>
                      <a:lnTo>
                        <a:pt x="3020" y="2566"/>
                      </a:lnTo>
                      <a:cubicBezTo>
                        <a:pt x="7397" y="952"/>
                        <a:pt x="12819" y="0"/>
                        <a:pt x="19188" y="0"/>
                      </a:cubicBezTo>
                      <a:cubicBezTo>
                        <a:pt x="32222" y="0"/>
                        <a:pt x="35930" y="6470"/>
                        <a:pt x="35930" y="15411"/>
                      </a:cubicBezTo>
                      <a:lnTo>
                        <a:pt x="35930" y="42425"/>
                      </a:lnTo>
                      <a:cubicBezTo>
                        <a:pt x="38213" y="42803"/>
                        <a:pt x="41353" y="43188"/>
                        <a:pt x="44014" y="43377"/>
                      </a:cubicBezTo>
                      <a:lnTo>
                        <a:pt x="44014" y="47469"/>
                      </a:lnTo>
                      <a:cubicBezTo>
                        <a:pt x="39070" y="48067"/>
                        <a:pt x="34082" y="48277"/>
                        <a:pt x="29107" y="48100"/>
                      </a:cubicBezTo>
                      <a:close/>
                      <a:moveTo>
                        <a:pt x="28722" y="26030"/>
                      </a:moveTo>
                      <a:cubicBezTo>
                        <a:pt x="11413" y="26030"/>
                        <a:pt x="7132" y="31358"/>
                        <a:pt x="7132" y="36119"/>
                      </a:cubicBezTo>
                      <a:cubicBezTo>
                        <a:pt x="7132" y="40394"/>
                        <a:pt x="10177" y="43156"/>
                        <a:pt x="14837" y="43156"/>
                      </a:cubicBezTo>
                      <a:cubicBezTo>
                        <a:pt x="23211" y="43156"/>
                        <a:pt x="28710" y="34877"/>
                        <a:pt x="28710" y="26698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92" name="Google Shape;4892;p31"/>
                <p:cNvSpPr/>
                <p:nvPr/>
              </p:nvSpPr>
              <p:spPr>
                <a:xfrm>
                  <a:off x="9321396" y="4639428"/>
                  <a:ext cx="48238" cy="70352"/>
                </a:xfrm>
                <a:custGeom>
                  <a:rect b="b" l="l" r="r" t="t"/>
                  <a:pathLst>
                    <a:path extrusionOk="0" h="70352" w="48238">
                      <a:moveTo>
                        <a:pt x="33004" y="69495"/>
                      </a:moveTo>
                      <a:cubicBezTo>
                        <a:pt x="33004" y="66053"/>
                        <a:pt x="33294" y="62617"/>
                        <a:pt x="33862" y="59223"/>
                      </a:cubicBezTo>
                      <a:lnTo>
                        <a:pt x="33666" y="59129"/>
                      </a:lnTo>
                      <a:cubicBezTo>
                        <a:pt x="31005" y="65882"/>
                        <a:pt x="25015" y="70353"/>
                        <a:pt x="17404" y="70353"/>
                      </a:cubicBezTo>
                      <a:cubicBezTo>
                        <a:pt x="5707" y="70353"/>
                        <a:pt x="0" y="61790"/>
                        <a:pt x="0" y="47999"/>
                      </a:cubicBezTo>
                      <a:cubicBezTo>
                        <a:pt x="0" y="31163"/>
                        <a:pt x="9509" y="21654"/>
                        <a:pt x="24252" y="21654"/>
                      </a:cubicBezTo>
                      <a:cubicBezTo>
                        <a:pt x="27007" y="21654"/>
                        <a:pt x="29769" y="21843"/>
                        <a:pt x="33004" y="22127"/>
                      </a:cubicBezTo>
                      <a:lnTo>
                        <a:pt x="33004" y="5763"/>
                      </a:lnTo>
                      <a:cubicBezTo>
                        <a:pt x="30722" y="5385"/>
                        <a:pt x="27487" y="5007"/>
                        <a:pt x="24725" y="4817"/>
                      </a:cubicBezTo>
                      <a:lnTo>
                        <a:pt x="24725" y="725"/>
                      </a:lnTo>
                      <a:cubicBezTo>
                        <a:pt x="29807" y="107"/>
                        <a:pt x="34927" y="-116"/>
                        <a:pt x="40041" y="57"/>
                      </a:cubicBezTo>
                      <a:lnTo>
                        <a:pt x="40041" y="63788"/>
                      </a:lnTo>
                      <a:cubicBezTo>
                        <a:pt x="42324" y="64167"/>
                        <a:pt x="45559" y="64551"/>
                        <a:pt x="48239" y="64741"/>
                      </a:cubicBezTo>
                      <a:lnTo>
                        <a:pt x="48239" y="68833"/>
                      </a:lnTo>
                      <a:cubicBezTo>
                        <a:pt x="43188" y="69448"/>
                        <a:pt x="38093" y="69670"/>
                        <a:pt x="33004" y="69495"/>
                      </a:cubicBezTo>
                      <a:close/>
                      <a:moveTo>
                        <a:pt x="33004" y="28401"/>
                      </a:moveTo>
                      <a:cubicBezTo>
                        <a:pt x="29952" y="27660"/>
                        <a:pt x="26818" y="27277"/>
                        <a:pt x="23678" y="27260"/>
                      </a:cubicBezTo>
                      <a:cubicBezTo>
                        <a:pt x="13980" y="27260"/>
                        <a:pt x="7510" y="33162"/>
                        <a:pt x="7510" y="47438"/>
                      </a:cubicBezTo>
                      <a:cubicBezTo>
                        <a:pt x="7510" y="58094"/>
                        <a:pt x="11130" y="64463"/>
                        <a:pt x="18923" y="64463"/>
                      </a:cubicBezTo>
                      <a:cubicBezTo>
                        <a:pt x="28344" y="64463"/>
                        <a:pt x="33004" y="53428"/>
                        <a:pt x="33004" y="45054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93" name="Google Shape;4893;p31"/>
                <p:cNvSpPr/>
                <p:nvPr/>
              </p:nvSpPr>
              <p:spPr>
                <a:xfrm>
                  <a:off x="8858506" y="4734246"/>
                  <a:ext cx="47841" cy="65819"/>
                </a:xfrm>
                <a:custGeom>
                  <a:rect b="b" l="l" r="r" t="t"/>
                  <a:pathLst>
                    <a:path extrusionOk="0" h="65819" w="47841">
                      <a:moveTo>
                        <a:pt x="38068" y="20128"/>
                      </a:moveTo>
                      <a:cubicBezTo>
                        <a:pt x="37494" y="17183"/>
                        <a:pt x="37115" y="14516"/>
                        <a:pt x="36806" y="12044"/>
                      </a:cubicBezTo>
                      <a:cubicBezTo>
                        <a:pt x="34685" y="11563"/>
                        <a:pt x="32519" y="11307"/>
                        <a:pt x="30343" y="11281"/>
                      </a:cubicBezTo>
                      <a:cubicBezTo>
                        <a:pt x="19623" y="11281"/>
                        <a:pt x="13696" y="19844"/>
                        <a:pt x="13696" y="32720"/>
                      </a:cubicBezTo>
                      <a:cubicBezTo>
                        <a:pt x="13696" y="46322"/>
                        <a:pt x="19119" y="54311"/>
                        <a:pt x="33477" y="54311"/>
                      </a:cubicBezTo>
                      <a:cubicBezTo>
                        <a:pt x="38137" y="54274"/>
                        <a:pt x="42750" y="53370"/>
                        <a:pt x="47078" y="51644"/>
                      </a:cubicBezTo>
                      <a:lnTo>
                        <a:pt x="47841" y="63063"/>
                      </a:lnTo>
                      <a:cubicBezTo>
                        <a:pt x="42313" y="64869"/>
                        <a:pt x="36537" y="65800"/>
                        <a:pt x="30721" y="65819"/>
                      </a:cubicBezTo>
                      <a:cubicBezTo>
                        <a:pt x="10083" y="65819"/>
                        <a:pt x="0" y="54027"/>
                        <a:pt x="0" y="34808"/>
                      </a:cubicBezTo>
                      <a:cubicBezTo>
                        <a:pt x="0" y="13999"/>
                        <a:pt x="10720" y="0"/>
                        <a:pt x="32626" y="0"/>
                      </a:cubicBezTo>
                      <a:cubicBezTo>
                        <a:pt x="37593" y="-8"/>
                        <a:pt x="42545" y="549"/>
                        <a:pt x="47387" y="1658"/>
                      </a:cubicBezTo>
                      <a:lnTo>
                        <a:pt x="47387" y="20109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94" name="Google Shape;4894;p31"/>
                <p:cNvSpPr/>
                <p:nvPr/>
              </p:nvSpPr>
              <p:spPr>
                <a:xfrm>
                  <a:off x="8913958" y="4750685"/>
                  <a:ext cx="47286" cy="49348"/>
                </a:xfrm>
                <a:custGeom>
                  <a:rect b="b" l="l" r="r" t="t"/>
                  <a:pathLst>
                    <a:path extrusionOk="0" h="49348" w="47286">
                      <a:moveTo>
                        <a:pt x="28262" y="48491"/>
                      </a:moveTo>
                      <a:cubicBezTo>
                        <a:pt x="28223" y="45788"/>
                        <a:pt x="28381" y="43086"/>
                        <a:pt x="28735" y="40407"/>
                      </a:cubicBezTo>
                      <a:lnTo>
                        <a:pt x="28641" y="40312"/>
                      </a:lnTo>
                      <a:cubicBezTo>
                        <a:pt x="26358" y="45641"/>
                        <a:pt x="20557" y="49348"/>
                        <a:pt x="13507" y="49348"/>
                      </a:cubicBezTo>
                      <a:cubicBezTo>
                        <a:pt x="4944" y="49348"/>
                        <a:pt x="0" y="44499"/>
                        <a:pt x="0" y="36888"/>
                      </a:cubicBezTo>
                      <a:cubicBezTo>
                        <a:pt x="0" y="25570"/>
                        <a:pt x="11224" y="19958"/>
                        <a:pt x="27297" y="19768"/>
                      </a:cubicBezTo>
                      <a:lnTo>
                        <a:pt x="27297" y="16912"/>
                      </a:lnTo>
                      <a:cubicBezTo>
                        <a:pt x="27297" y="11867"/>
                        <a:pt x="25299" y="9307"/>
                        <a:pt x="18640" y="9307"/>
                      </a:cubicBezTo>
                      <a:cubicBezTo>
                        <a:pt x="16392" y="9293"/>
                        <a:pt x="14153" y="9579"/>
                        <a:pt x="11981" y="10158"/>
                      </a:cubicBezTo>
                      <a:cubicBezTo>
                        <a:pt x="11792" y="12050"/>
                        <a:pt x="11413" y="14251"/>
                        <a:pt x="11035" y="16344"/>
                      </a:cubicBezTo>
                      <a:lnTo>
                        <a:pt x="3342" y="16344"/>
                      </a:lnTo>
                      <a:lnTo>
                        <a:pt x="3342" y="2472"/>
                      </a:lnTo>
                      <a:cubicBezTo>
                        <a:pt x="8715" y="877"/>
                        <a:pt x="14284" y="45"/>
                        <a:pt x="19888" y="0"/>
                      </a:cubicBezTo>
                      <a:cubicBezTo>
                        <a:pt x="35205" y="0"/>
                        <a:pt x="39486" y="6186"/>
                        <a:pt x="39486" y="16552"/>
                      </a:cubicBezTo>
                      <a:lnTo>
                        <a:pt x="39486" y="39095"/>
                      </a:lnTo>
                      <a:cubicBezTo>
                        <a:pt x="41769" y="39474"/>
                        <a:pt x="44815" y="39858"/>
                        <a:pt x="47287" y="40048"/>
                      </a:cubicBezTo>
                      <a:lnTo>
                        <a:pt x="47287" y="47753"/>
                      </a:lnTo>
                      <a:cubicBezTo>
                        <a:pt x="40970" y="48440"/>
                        <a:pt x="34613" y="48687"/>
                        <a:pt x="28262" y="48491"/>
                      </a:cubicBezTo>
                      <a:close/>
                      <a:moveTo>
                        <a:pt x="27310" y="27682"/>
                      </a:moveTo>
                      <a:cubicBezTo>
                        <a:pt x="15897" y="27682"/>
                        <a:pt x="11615" y="30532"/>
                        <a:pt x="11615" y="35098"/>
                      </a:cubicBezTo>
                      <a:cubicBezTo>
                        <a:pt x="11615" y="38143"/>
                        <a:pt x="13709" y="40142"/>
                        <a:pt x="17227" y="40142"/>
                      </a:cubicBezTo>
                      <a:cubicBezTo>
                        <a:pt x="23218" y="40142"/>
                        <a:pt x="27316" y="34530"/>
                        <a:pt x="27316" y="28729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95" name="Google Shape;4895;p31"/>
                <p:cNvSpPr/>
                <p:nvPr/>
              </p:nvSpPr>
              <p:spPr>
                <a:xfrm>
                  <a:off x="8962361" y="4734013"/>
                  <a:ext cx="31787" cy="66020"/>
                </a:xfrm>
                <a:custGeom>
                  <a:rect b="b" l="l" r="r" t="t"/>
                  <a:pathLst>
                    <a:path extrusionOk="0" h="66020" w="31787">
                      <a:moveTo>
                        <a:pt x="21893" y="66021"/>
                      </a:moveTo>
                      <a:cubicBezTo>
                        <a:pt x="11432" y="66021"/>
                        <a:pt x="8197" y="62237"/>
                        <a:pt x="8197" y="51183"/>
                      </a:cubicBezTo>
                      <a:lnTo>
                        <a:pt x="8197" y="27222"/>
                      </a:lnTo>
                      <a:lnTo>
                        <a:pt x="0" y="27222"/>
                      </a:lnTo>
                      <a:lnTo>
                        <a:pt x="0" y="17795"/>
                      </a:lnTo>
                      <a:lnTo>
                        <a:pt x="8084" y="17795"/>
                      </a:lnTo>
                      <a:lnTo>
                        <a:pt x="8084" y="3241"/>
                      </a:lnTo>
                      <a:lnTo>
                        <a:pt x="20279" y="0"/>
                      </a:lnTo>
                      <a:lnTo>
                        <a:pt x="20279" y="17788"/>
                      </a:lnTo>
                      <a:lnTo>
                        <a:pt x="31787" y="17788"/>
                      </a:lnTo>
                      <a:lnTo>
                        <a:pt x="31787" y="27209"/>
                      </a:lnTo>
                      <a:lnTo>
                        <a:pt x="20279" y="27209"/>
                      </a:lnTo>
                      <a:lnTo>
                        <a:pt x="20279" y="47923"/>
                      </a:lnTo>
                      <a:cubicBezTo>
                        <a:pt x="20279" y="54008"/>
                        <a:pt x="21704" y="55724"/>
                        <a:pt x="25891" y="55724"/>
                      </a:cubicBezTo>
                      <a:cubicBezTo>
                        <a:pt x="27881" y="55724"/>
                        <a:pt x="29863" y="55468"/>
                        <a:pt x="31787" y="54961"/>
                      </a:cubicBezTo>
                      <a:lnTo>
                        <a:pt x="31787" y="64760"/>
                      </a:lnTo>
                      <a:cubicBezTo>
                        <a:pt x="28551" y="65572"/>
                        <a:pt x="25230" y="65995"/>
                        <a:pt x="21893" y="66021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96" name="Google Shape;4896;p31"/>
                <p:cNvSpPr/>
                <p:nvPr/>
              </p:nvSpPr>
              <p:spPr>
                <a:xfrm>
                  <a:off x="9000618" y="4728130"/>
                  <a:ext cx="46227" cy="71903"/>
                </a:xfrm>
                <a:custGeom>
                  <a:rect b="b" l="l" r="r" t="t"/>
                  <a:pathLst>
                    <a:path extrusionOk="0" h="71903" w="46227">
                      <a:moveTo>
                        <a:pt x="22070" y="71904"/>
                      </a:moveTo>
                      <a:cubicBezTo>
                        <a:pt x="8658" y="71904"/>
                        <a:pt x="0" y="64968"/>
                        <a:pt x="0" y="48125"/>
                      </a:cubicBezTo>
                      <a:cubicBezTo>
                        <a:pt x="0" y="33382"/>
                        <a:pt x="9793" y="22726"/>
                        <a:pt x="24157" y="22726"/>
                      </a:cubicBezTo>
                      <a:cubicBezTo>
                        <a:pt x="37569" y="22726"/>
                        <a:pt x="46227" y="30148"/>
                        <a:pt x="46227" y="46410"/>
                      </a:cubicBezTo>
                      <a:cubicBezTo>
                        <a:pt x="46215" y="61254"/>
                        <a:pt x="36233" y="71904"/>
                        <a:pt x="22070" y="71904"/>
                      </a:cubicBezTo>
                      <a:close/>
                      <a:moveTo>
                        <a:pt x="23331" y="33004"/>
                      </a:moveTo>
                      <a:cubicBezTo>
                        <a:pt x="17908" y="33004"/>
                        <a:pt x="12580" y="37185"/>
                        <a:pt x="12580" y="46877"/>
                      </a:cubicBezTo>
                      <a:cubicBezTo>
                        <a:pt x="12580" y="56569"/>
                        <a:pt x="16105" y="61525"/>
                        <a:pt x="23142" y="61525"/>
                      </a:cubicBezTo>
                      <a:cubicBezTo>
                        <a:pt x="29132" y="61525"/>
                        <a:pt x="33704" y="56669"/>
                        <a:pt x="33704" y="47066"/>
                      </a:cubicBezTo>
                      <a:cubicBezTo>
                        <a:pt x="33666" y="37948"/>
                        <a:pt x="30431" y="32998"/>
                        <a:pt x="23293" y="32998"/>
                      </a:cubicBezTo>
                      <a:close/>
                      <a:moveTo>
                        <a:pt x="19813" y="17397"/>
                      </a:moveTo>
                      <a:lnTo>
                        <a:pt x="15626" y="10461"/>
                      </a:lnTo>
                      <a:lnTo>
                        <a:pt x="32273" y="0"/>
                      </a:lnTo>
                      <a:lnTo>
                        <a:pt x="37317" y="8374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97" name="Google Shape;4897;p31"/>
                <p:cNvSpPr/>
                <p:nvPr/>
              </p:nvSpPr>
              <p:spPr>
                <a:xfrm>
                  <a:off x="9050729" y="4729482"/>
                  <a:ext cx="28155" cy="69618"/>
                </a:xfrm>
                <a:custGeom>
                  <a:rect b="b" l="l" r="r" t="t"/>
                  <a:pathLst>
                    <a:path extrusionOk="0" h="69618" w="28155">
                      <a:moveTo>
                        <a:pt x="28155" y="61913"/>
                      </a:moveTo>
                      <a:lnTo>
                        <a:pt x="28155" y="69619"/>
                      </a:lnTo>
                      <a:lnTo>
                        <a:pt x="0" y="69619"/>
                      </a:lnTo>
                      <a:lnTo>
                        <a:pt x="0" y="61913"/>
                      </a:lnTo>
                      <a:cubicBezTo>
                        <a:pt x="2733" y="61371"/>
                        <a:pt x="5495" y="60990"/>
                        <a:pt x="8273" y="60772"/>
                      </a:cubicBezTo>
                      <a:lnTo>
                        <a:pt x="8273" y="9506"/>
                      </a:lnTo>
                      <a:cubicBezTo>
                        <a:pt x="5990" y="9122"/>
                        <a:pt x="2756" y="8743"/>
                        <a:pt x="0" y="8554"/>
                      </a:cubicBezTo>
                      <a:lnTo>
                        <a:pt x="0" y="924"/>
                      </a:lnTo>
                      <a:cubicBezTo>
                        <a:pt x="6787" y="143"/>
                        <a:pt x="13621" y="-143"/>
                        <a:pt x="20449" y="67"/>
                      </a:cubicBezTo>
                      <a:lnTo>
                        <a:pt x="20449" y="60753"/>
                      </a:lnTo>
                      <a:cubicBezTo>
                        <a:pt x="23041" y="60968"/>
                        <a:pt x="25615" y="61356"/>
                        <a:pt x="28155" y="61913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98" name="Google Shape;4898;p31"/>
                <p:cNvSpPr/>
                <p:nvPr/>
              </p:nvSpPr>
              <p:spPr>
                <a:xfrm>
                  <a:off x="9083065" y="4730971"/>
                  <a:ext cx="28041" cy="68110"/>
                </a:xfrm>
                <a:custGeom>
                  <a:rect b="b" l="l" r="r" t="t"/>
                  <a:pathLst>
                    <a:path extrusionOk="0" h="68110" w="28041">
                      <a:moveTo>
                        <a:pt x="0" y="68110"/>
                      </a:moveTo>
                      <a:lnTo>
                        <a:pt x="0" y="60424"/>
                      </a:lnTo>
                      <a:cubicBezTo>
                        <a:pt x="2733" y="59882"/>
                        <a:pt x="5495" y="59501"/>
                        <a:pt x="8273" y="59282"/>
                      </a:cubicBezTo>
                      <a:lnTo>
                        <a:pt x="8273" y="30156"/>
                      </a:lnTo>
                      <a:cubicBezTo>
                        <a:pt x="5990" y="29772"/>
                        <a:pt x="2756" y="29393"/>
                        <a:pt x="0" y="29204"/>
                      </a:cubicBezTo>
                      <a:lnTo>
                        <a:pt x="0" y="21600"/>
                      </a:lnTo>
                      <a:cubicBezTo>
                        <a:pt x="6748" y="20817"/>
                        <a:pt x="13545" y="20531"/>
                        <a:pt x="20336" y="20742"/>
                      </a:cubicBezTo>
                      <a:lnTo>
                        <a:pt x="20336" y="59264"/>
                      </a:lnTo>
                      <a:cubicBezTo>
                        <a:pt x="22926" y="59480"/>
                        <a:pt x="25500" y="59861"/>
                        <a:pt x="28042" y="60405"/>
                      </a:cubicBezTo>
                      <a:lnTo>
                        <a:pt x="28042" y="68110"/>
                      </a:lnTo>
                      <a:close/>
                      <a:moveTo>
                        <a:pt x="14264" y="14752"/>
                      </a:moveTo>
                      <a:cubicBezTo>
                        <a:pt x="10191" y="14623"/>
                        <a:pt x="6994" y="11217"/>
                        <a:pt x="7123" y="7144"/>
                      </a:cubicBezTo>
                      <a:cubicBezTo>
                        <a:pt x="7252" y="3072"/>
                        <a:pt x="10658" y="-125"/>
                        <a:pt x="14730" y="4"/>
                      </a:cubicBezTo>
                      <a:cubicBezTo>
                        <a:pt x="18694" y="129"/>
                        <a:pt x="21849" y="3365"/>
                        <a:pt x="21875" y="7330"/>
                      </a:cubicBezTo>
                      <a:cubicBezTo>
                        <a:pt x="21795" y="11469"/>
                        <a:pt x="18404" y="14777"/>
                        <a:pt x="14264" y="14752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899" name="Google Shape;4899;p31"/>
                <p:cNvSpPr/>
                <p:nvPr/>
              </p:nvSpPr>
              <p:spPr>
                <a:xfrm>
                  <a:off x="9116158" y="4750950"/>
                  <a:ext cx="36238" cy="48989"/>
                </a:xfrm>
                <a:custGeom>
                  <a:rect b="b" l="l" r="r" t="t"/>
                  <a:pathLst>
                    <a:path extrusionOk="0" h="48989" w="36238">
                      <a:moveTo>
                        <a:pt x="22638" y="48989"/>
                      </a:moveTo>
                      <a:cubicBezTo>
                        <a:pt x="8847" y="48989"/>
                        <a:pt x="0" y="42141"/>
                        <a:pt x="0" y="26068"/>
                      </a:cubicBezTo>
                      <a:cubicBezTo>
                        <a:pt x="0" y="11325"/>
                        <a:pt x="7611" y="0"/>
                        <a:pt x="24920" y="0"/>
                      </a:cubicBezTo>
                      <a:cubicBezTo>
                        <a:pt x="28660" y="11"/>
                        <a:pt x="32374" y="557"/>
                        <a:pt x="35955" y="1621"/>
                      </a:cubicBezTo>
                      <a:lnTo>
                        <a:pt x="35955" y="16836"/>
                      </a:lnTo>
                      <a:lnTo>
                        <a:pt x="28155" y="16836"/>
                      </a:lnTo>
                      <a:cubicBezTo>
                        <a:pt x="27777" y="14554"/>
                        <a:pt x="27392" y="12460"/>
                        <a:pt x="27203" y="10562"/>
                      </a:cubicBezTo>
                      <a:cubicBezTo>
                        <a:pt x="25935" y="10205"/>
                        <a:pt x="24624" y="10044"/>
                        <a:pt x="23306" y="10083"/>
                      </a:cubicBezTo>
                      <a:cubicBezTo>
                        <a:pt x="16742" y="10083"/>
                        <a:pt x="12656" y="15506"/>
                        <a:pt x="12656" y="24447"/>
                      </a:cubicBezTo>
                      <a:cubicBezTo>
                        <a:pt x="12656" y="33105"/>
                        <a:pt x="15884" y="38433"/>
                        <a:pt x="25399" y="38433"/>
                      </a:cubicBezTo>
                      <a:cubicBezTo>
                        <a:pt x="28836" y="38428"/>
                        <a:pt x="32235" y="37715"/>
                        <a:pt x="35388" y="36340"/>
                      </a:cubicBezTo>
                      <a:lnTo>
                        <a:pt x="36239" y="46801"/>
                      </a:lnTo>
                      <a:cubicBezTo>
                        <a:pt x="31850" y="48251"/>
                        <a:pt x="27260" y="48990"/>
                        <a:pt x="22638" y="48989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00" name="Google Shape;4900;p31"/>
                <p:cNvSpPr/>
                <p:nvPr/>
              </p:nvSpPr>
              <p:spPr>
                <a:xfrm>
                  <a:off x="9159043" y="4750685"/>
                  <a:ext cx="47273" cy="49348"/>
                </a:xfrm>
                <a:custGeom>
                  <a:rect b="b" l="l" r="r" t="t"/>
                  <a:pathLst>
                    <a:path extrusionOk="0" h="49348" w="47273">
                      <a:moveTo>
                        <a:pt x="28262" y="48491"/>
                      </a:moveTo>
                      <a:cubicBezTo>
                        <a:pt x="28224" y="45788"/>
                        <a:pt x="28382" y="43086"/>
                        <a:pt x="28735" y="40407"/>
                      </a:cubicBezTo>
                      <a:lnTo>
                        <a:pt x="28641" y="40312"/>
                      </a:lnTo>
                      <a:cubicBezTo>
                        <a:pt x="26358" y="45641"/>
                        <a:pt x="20557" y="49348"/>
                        <a:pt x="13507" y="49348"/>
                      </a:cubicBezTo>
                      <a:cubicBezTo>
                        <a:pt x="4944" y="49348"/>
                        <a:pt x="0" y="44499"/>
                        <a:pt x="0" y="36888"/>
                      </a:cubicBezTo>
                      <a:cubicBezTo>
                        <a:pt x="0" y="25570"/>
                        <a:pt x="11224" y="19958"/>
                        <a:pt x="27297" y="19768"/>
                      </a:cubicBezTo>
                      <a:lnTo>
                        <a:pt x="27297" y="16912"/>
                      </a:lnTo>
                      <a:cubicBezTo>
                        <a:pt x="27297" y="11867"/>
                        <a:pt x="25299" y="9307"/>
                        <a:pt x="18640" y="9307"/>
                      </a:cubicBezTo>
                      <a:cubicBezTo>
                        <a:pt x="16395" y="9293"/>
                        <a:pt x="14150" y="9579"/>
                        <a:pt x="11981" y="10158"/>
                      </a:cubicBezTo>
                      <a:cubicBezTo>
                        <a:pt x="11792" y="12050"/>
                        <a:pt x="11413" y="14251"/>
                        <a:pt x="11029" y="16344"/>
                      </a:cubicBezTo>
                      <a:lnTo>
                        <a:pt x="3329" y="16344"/>
                      </a:lnTo>
                      <a:lnTo>
                        <a:pt x="3329" y="2472"/>
                      </a:lnTo>
                      <a:cubicBezTo>
                        <a:pt x="8702" y="877"/>
                        <a:pt x="14270" y="45"/>
                        <a:pt x="19876" y="0"/>
                      </a:cubicBezTo>
                      <a:cubicBezTo>
                        <a:pt x="35192" y="0"/>
                        <a:pt x="39474" y="6186"/>
                        <a:pt x="39474" y="16552"/>
                      </a:cubicBezTo>
                      <a:lnTo>
                        <a:pt x="39474" y="39095"/>
                      </a:lnTo>
                      <a:cubicBezTo>
                        <a:pt x="41756" y="39474"/>
                        <a:pt x="44796" y="39858"/>
                        <a:pt x="47274" y="40048"/>
                      </a:cubicBezTo>
                      <a:lnTo>
                        <a:pt x="47274" y="47753"/>
                      </a:lnTo>
                      <a:cubicBezTo>
                        <a:pt x="40962" y="48440"/>
                        <a:pt x="34606" y="48686"/>
                        <a:pt x="28262" y="48491"/>
                      </a:cubicBezTo>
                      <a:close/>
                      <a:moveTo>
                        <a:pt x="27310" y="27682"/>
                      </a:moveTo>
                      <a:cubicBezTo>
                        <a:pt x="15897" y="27682"/>
                        <a:pt x="11615" y="30532"/>
                        <a:pt x="11615" y="35098"/>
                      </a:cubicBezTo>
                      <a:cubicBezTo>
                        <a:pt x="11615" y="38143"/>
                        <a:pt x="13709" y="40142"/>
                        <a:pt x="17227" y="40142"/>
                      </a:cubicBezTo>
                      <a:cubicBezTo>
                        <a:pt x="23218" y="40142"/>
                        <a:pt x="27316" y="34530"/>
                        <a:pt x="27316" y="28729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01" name="Google Shape;4901;p31"/>
                <p:cNvSpPr/>
                <p:nvPr/>
              </p:nvSpPr>
              <p:spPr>
                <a:xfrm>
                  <a:off x="9232088" y="4729482"/>
                  <a:ext cx="50893" cy="70646"/>
                </a:xfrm>
                <a:custGeom>
                  <a:rect b="b" l="l" r="r" t="t"/>
                  <a:pathLst>
                    <a:path extrusionOk="0" h="70646" w="50893">
                      <a:moveTo>
                        <a:pt x="31768" y="69695"/>
                      </a:moveTo>
                      <a:cubicBezTo>
                        <a:pt x="31781" y="67022"/>
                        <a:pt x="31970" y="64352"/>
                        <a:pt x="32342" y="61705"/>
                      </a:cubicBezTo>
                      <a:lnTo>
                        <a:pt x="32153" y="61705"/>
                      </a:lnTo>
                      <a:cubicBezTo>
                        <a:pt x="29681" y="66939"/>
                        <a:pt x="24447" y="70647"/>
                        <a:pt x="17221" y="70647"/>
                      </a:cubicBezTo>
                      <a:cubicBezTo>
                        <a:pt x="5707" y="70647"/>
                        <a:pt x="0" y="61989"/>
                        <a:pt x="0" y="48488"/>
                      </a:cubicBezTo>
                      <a:cubicBezTo>
                        <a:pt x="0" y="32503"/>
                        <a:pt x="9326" y="21468"/>
                        <a:pt x="25015" y="21468"/>
                      </a:cubicBezTo>
                      <a:cubicBezTo>
                        <a:pt x="27020" y="21455"/>
                        <a:pt x="29025" y="21584"/>
                        <a:pt x="31012" y="21853"/>
                      </a:cubicBezTo>
                      <a:lnTo>
                        <a:pt x="31012" y="9488"/>
                      </a:lnTo>
                      <a:cubicBezTo>
                        <a:pt x="28729" y="9103"/>
                        <a:pt x="25494" y="8725"/>
                        <a:pt x="22738" y="8535"/>
                      </a:cubicBezTo>
                      <a:lnTo>
                        <a:pt x="22738" y="924"/>
                      </a:lnTo>
                      <a:cubicBezTo>
                        <a:pt x="29492" y="143"/>
                        <a:pt x="36296" y="-144"/>
                        <a:pt x="43093" y="67"/>
                      </a:cubicBezTo>
                      <a:lnTo>
                        <a:pt x="43093" y="60280"/>
                      </a:lnTo>
                      <a:cubicBezTo>
                        <a:pt x="45376" y="60658"/>
                        <a:pt x="48516" y="61043"/>
                        <a:pt x="50893" y="61232"/>
                      </a:cubicBezTo>
                      <a:lnTo>
                        <a:pt x="50893" y="68850"/>
                      </a:lnTo>
                      <a:cubicBezTo>
                        <a:pt x="44550" y="69623"/>
                        <a:pt x="38156" y="69906"/>
                        <a:pt x="31768" y="69695"/>
                      </a:cubicBezTo>
                      <a:close/>
                      <a:moveTo>
                        <a:pt x="31012" y="31860"/>
                      </a:moveTo>
                      <a:cubicBezTo>
                        <a:pt x="28918" y="31376"/>
                        <a:pt x="26780" y="31120"/>
                        <a:pt x="24636" y="31097"/>
                      </a:cubicBezTo>
                      <a:cubicBezTo>
                        <a:pt x="17700" y="31097"/>
                        <a:pt x="12750" y="35473"/>
                        <a:pt x="12750" y="47171"/>
                      </a:cubicBezTo>
                      <a:cubicBezTo>
                        <a:pt x="12750" y="55999"/>
                        <a:pt x="15317" y="60583"/>
                        <a:pt x="20834" y="60583"/>
                      </a:cubicBezTo>
                      <a:cubicBezTo>
                        <a:pt x="27203" y="60583"/>
                        <a:pt x="31012" y="53167"/>
                        <a:pt x="31012" y="45077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02" name="Google Shape;4902;p31"/>
                <p:cNvSpPr/>
                <p:nvPr/>
              </p:nvSpPr>
              <p:spPr>
                <a:xfrm>
                  <a:off x="9287919" y="4750761"/>
                  <a:ext cx="42040" cy="49273"/>
                </a:xfrm>
                <a:custGeom>
                  <a:rect b="b" l="l" r="r" t="t"/>
                  <a:pathLst>
                    <a:path extrusionOk="0" h="49273" w="42040">
                      <a:moveTo>
                        <a:pt x="41662" y="26635"/>
                      </a:moveTo>
                      <a:lnTo>
                        <a:pt x="12366" y="26635"/>
                      </a:lnTo>
                      <a:cubicBezTo>
                        <a:pt x="12271" y="35463"/>
                        <a:pt x="16647" y="39764"/>
                        <a:pt x="25399" y="39764"/>
                      </a:cubicBezTo>
                      <a:cubicBezTo>
                        <a:pt x="30154" y="39759"/>
                        <a:pt x="34852" y="38754"/>
                        <a:pt x="39190" y="36813"/>
                      </a:cubicBezTo>
                      <a:lnTo>
                        <a:pt x="40331" y="46227"/>
                      </a:lnTo>
                      <a:cubicBezTo>
                        <a:pt x="34921" y="48277"/>
                        <a:pt x="29183" y="49309"/>
                        <a:pt x="23401" y="49273"/>
                      </a:cubicBezTo>
                      <a:cubicBezTo>
                        <a:pt x="8374" y="49273"/>
                        <a:pt x="0" y="41756"/>
                        <a:pt x="0" y="25116"/>
                      </a:cubicBezTo>
                      <a:cubicBezTo>
                        <a:pt x="0" y="10657"/>
                        <a:pt x="7989" y="0"/>
                        <a:pt x="22165" y="0"/>
                      </a:cubicBezTo>
                      <a:cubicBezTo>
                        <a:pt x="35955" y="0"/>
                        <a:pt x="42040" y="9421"/>
                        <a:pt x="42040" y="21118"/>
                      </a:cubicBezTo>
                      <a:cubicBezTo>
                        <a:pt x="42040" y="22964"/>
                        <a:pt x="41914" y="24807"/>
                        <a:pt x="41662" y="26635"/>
                      </a:cubicBezTo>
                      <a:close/>
                      <a:moveTo>
                        <a:pt x="21780" y="8942"/>
                      </a:moveTo>
                      <a:cubicBezTo>
                        <a:pt x="16735" y="8942"/>
                        <a:pt x="13223" y="12649"/>
                        <a:pt x="12555" y="18362"/>
                      </a:cubicBezTo>
                      <a:lnTo>
                        <a:pt x="29965" y="18362"/>
                      </a:lnTo>
                      <a:cubicBezTo>
                        <a:pt x="30154" y="12460"/>
                        <a:pt x="26919" y="8942"/>
                        <a:pt x="21780" y="8942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03" name="Google Shape;4903;p31"/>
                <p:cNvSpPr/>
                <p:nvPr/>
              </p:nvSpPr>
              <p:spPr>
                <a:xfrm>
                  <a:off x="8855681" y="4825036"/>
                  <a:ext cx="62842" cy="64211"/>
                </a:xfrm>
                <a:custGeom>
                  <a:rect b="b" l="l" r="r" t="t"/>
                  <a:pathLst>
                    <a:path extrusionOk="0" h="64211" w="62842">
                      <a:moveTo>
                        <a:pt x="27859" y="37576"/>
                      </a:moveTo>
                      <a:cubicBezTo>
                        <a:pt x="29120" y="41189"/>
                        <a:pt x="30520" y="45470"/>
                        <a:pt x="31642" y="50130"/>
                      </a:cubicBezTo>
                      <a:lnTo>
                        <a:pt x="31737" y="50130"/>
                      </a:lnTo>
                      <a:cubicBezTo>
                        <a:pt x="32769" y="45617"/>
                        <a:pt x="34072" y="41169"/>
                        <a:pt x="35640" y="36813"/>
                      </a:cubicBezTo>
                      <a:lnTo>
                        <a:pt x="45244" y="8752"/>
                      </a:lnTo>
                      <a:cubicBezTo>
                        <a:pt x="43055" y="8563"/>
                        <a:pt x="40584" y="8090"/>
                        <a:pt x="38585" y="7706"/>
                      </a:cubicBezTo>
                      <a:lnTo>
                        <a:pt x="38585" y="0"/>
                      </a:lnTo>
                      <a:lnTo>
                        <a:pt x="62843" y="0"/>
                      </a:lnTo>
                      <a:lnTo>
                        <a:pt x="62843" y="7800"/>
                      </a:lnTo>
                      <a:cubicBezTo>
                        <a:pt x="61226" y="8242"/>
                        <a:pt x="59571" y="8529"/>
                        <a:pt x="57899" y="8658"/>
                      </a:cubicBezTo>
                      <a:lnTo>
                        <a:pt x="38490" y="64211"/>
                      </a:lnTo>
                      <a:lnTo>
                        <a:pt x="24151" y="64211"/>
                      </a:lnTo>
                      <a:lnTo>
                        <a:pt x="4950" y="8658"/>
                      </a:lnTo>
                      <a:cubicBezTo>
                        <a:pt x="3276" y="8530"/>
                        <a:pt x="1619" y="8243"/>
                        <a:pt x="0" y="7800"/>
                      </a:cubicBezTo>
                      <a:lnTo>
                        <a:pt x="0" y="0"/>
                      </a:lnTo>
                      <a:lnTo>
                        <a:pt x="25223" y="0"/>
                      </a:lnTo>
                      <a:lnTo>
                        <a:pt x="25223" y="7706"/>
                      </a:lnTo>
                      <a:cubicBezTo>
                        <a:pt x="23129" y="8090"/>
                        <a:pt x="20557" y="8563"/>
                        <a:pt x="18369" y="8752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04" name="Google Shape;4904;p31"/>
                <p:cNvSpPr/>
                <p:nvPr/>
              </p:nvSpPr>
              <p:spPr>
                <a:xfrm>
                  <a:off x="8917004" y="4840844"/>
                  <a:ext cx="47280" cy="49354"/>
                </a:xfrm>
                <a:custGeom>
                  <a:rect b="b" l="l" r="r" t="t"/>
                  <a:pathLst>
                    <a:path extrusionOk="0" h="49354" w="47280">
                      <a:moveTo>
                        <a:pt x="28256" y="48497"/>
                      </a:moveTo>
                      <a:cubicBezTo>
                        <a:pt x="28215" y="45795"/>
                        <a:pt x="28375" y="43093"/>
                        <a:pt x="28735" y="40413"/>
                      </a:cubicBezTo>
                      <a:lnTo>
                        <a:pt x="28641" y="40312"/>
                      </a:lnTo>
                      <a:cubicBezTo>
                        <a:pt x="26358" y="45641"/>
                        <a:pt x="20550" y="49355"/>
                        <a:pt x="13507" y="49355"/>
                      </a:cubicBezTo>
                      <a:cubicBezTo>
                        <a:pt x="4950" y="49355"/>
                        <a:pt x="0" y="44499"/>
                        <a:pt x="0" y="36888"/>
                      </a:cubicBezTo>
                      <a:cubicBezTo>
                        <a:pt x="0" y="25570"/>
                        <a:pt x="11224" y="19958"/>
                        <a:pt x="27297" y="19768"/>
                      </a:cubicBezTo>
                      <a:lnTo>
                        <a:pt x="27297" y="16918"/>
                      </a:lnTo>
                      <a:cubicBezTo>
                        <a:pt x="27297" y="11874"/>
                        <a:pt x="25305" y="9307"/>
                        <a:pt x="18646" y="9307"/>
                      </a:cubicBezTo>
                      <a:cubicBezTo>
                        <a:pt x="16398" y="9291"/>
                        <a:pt x="14158" y="9580"/>
                        <a:pt x="11987" y="10165"/>
                      </a:cubicBezTo>
                      <a:cubicBezTo>
                        <a:pt x="11798" y="12057"/>
                        <a:pt x="11413" y="14251"/>
                        <a:pt x="11035" y="16344"/>
                      </a:cubicBezTo>
                      <a:lnTo>
                        <a:pt x="3336" y="16344"/>
                      </a:lnTo>
                      <a:lnTo>
                        <a:pt x="3336" y="2472"/>
                      </a:lnTo>
                      <a:cubicBezTo>
                        <a:pt x="8709" y="875"/>
                        <a:pt x="14282" y="42"/>
                        <a:pt x="19888" y="0"/>
                      </a:cubicBezTo>
                      <a:cubicBezTo>
                        <a:pt x="35205" y="0"/>
                        <a:pt x="39480" y="6180"/>
                        <a:pt x="39480" y="16546"/>
                      </a:cubicBezTo>
                      <a:lnTo>
                        <a:pt x="39480" y="39089"/>
                      </a:lnTo>
                      <a:cubicBezTo>
                        <a:pt x="41763" y="39474"/>
                        <a:pt x="44808" y="39852"/>
                        <a:pt x="47280" y="40041"/>
                      </a:cubicBezTo>
                      <a:lnTo>
                        <a:pt x="47280" y="47747"/>
                      </a:lnTo>
                      <a:cubicBezTo>
                        <a:pt x="40964" y="48439"/>
                        <a:pt x="34607" y="48689"/>
                        <a:pt x="28256" y="48497"/>
                      </a:cubicBezTo>
                      <a:close/>
                      <a:moveTo>
                        <a:pt x="27304" y="27688"/>
                      </a:moveTo>
                      <a:cubicBezTo>
                        <a:pt x="15890" y="27688"/>
                        <a:pt x="11615" y="30545"/>
                        <a:pt x="11615" y="35110"/>
                      </a:cubicBezTo>
                      <a:cubicBezTo>
                        <a:pt x="11615" y="38150"/>
                        <a:pt x="13702" y="40155"/>
                        <a:pt x="17221" y="40155"/>
                      </a:cubicBezTo>
                      <a:cubicBezTo>
                        <a:pt x="23218" y="40155"/>
                        <a:pt x="27310" y="34543"/>
                        <a:pt x="27310" y="28741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05" name="Google Shape;4905;p31"/>
                <p:cNvSpPr/>
                <p:nvPr/>
              </p:nvSpPr>
              <p:spPr>
                <a:xfrm>
                  <a:off x="8967702" y="4819647"/>
                  <a:ext cx="28155" cy="69624"/>
                </a:xfrm>
                <a:custGeom>
                  <a:rect b="b" l="l" r="r" t="t"/>
                  <a:pathLst>
                    <a:path extrusionOk="0" h="69624" w="28155">
                      <a:moveTo>
                        <a:pt x="28155" y="61919"/>
                      </a:moveTo>
                      <a:lnTo>
                        <a:pt x="28155" y="69625"/>
                      </a:lnTo>
                      <a:lnTo>
                        <a:pt x="0" y="69625"/>
                      </a:lnTo>
                      <a:lnTo>
                        <a:pt x="0" y="61919"/>
                      </a:lnTo>
                      <a:cubicBezTo>
                        <a:pt x="2732" y="61371"/>
                        <a:pt x="5495" y="60991"/>
                        <a:pt x="8273" y="60778"/>
                      </a:cubicBezTo>
                      <a:lnTo>
                        <a:pt x="8273" y="9481"/>
                      </a:lnTo>
                      <a:cubicBezTo>
                        <a:pt x="5990" y="9103"/>
                        <a:pt x="2762" y="8718"/>
                        <a:pt x="0" y="8529"/>
                      </a:cubicBezTo>
                      <a:lnTo>
                        <a:pt x="0" y="924"/>
                      </a:lnTo>
                      <a:cubicBezTo>
                        <a:pt x="6787" y="143"/>
                        <a:pt x="13621" y="-143"/>
                        <a:pt x="20449" y="67"/>
                      </a:cubicBezTo>
                      <a:lnTo>
                        <a:pt x="20449" y="60753"/>
                      </a:lnTo>
                      <a:cubicBezTo>
                        <a:pt x="23042" y="60964"/>
                        <a:pt x="25616" y="61354"/>
                        <a:pt x="28155" y="61919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06" name="Google Shape;4906;p31"/>
                <p:cNvSpPr/>
                <p:nvPr/>
              </p:nvSpPr>
              <p:spPr>
                <a:xfrm>
                  <a:off x="9000013" y="4840926"/>
                  <a:ext cx="42040" cy="49273"/>
                </a:xfrm>
                <a:custGeom>
                  <a:rect b="b" l="l" r="r" t="t"/>
                  <a:pathLst>
                    <a:path extrusionOk="0" h="49273" w="42040">
                      <a:moveTo>
                        <a:pt x="41687" y="26629"/>
                      </a:moveTo>
                      <a:lnTo>
                        <a:pt x="12391" y="26629"/>
                      </a:lnTo>
                      <a:cubicBezTo>
                        <a:pt x="12296" y="35457"/>
                        <a:pt x="16666" y="39758"/>
                        <a:pt x="25418" y="39758"/>
                      </a:cubicBezTo>
                      <a:cubicBezTo>
                        <a:pt x="30173" y="39753"/>
                        <a:pt x="34874" y="38748"/>
                        <a:pt x="39215" y="36806"/>
                      </a:cubicBezTo>
                      <a:lnTo>
                        <a:pt x="40331" y="46227"/>
                      </a:lnTo>
                      <a:cubicBezTo>
                        <a:pt x="34922" y="48277"/>
                        <a:pt x="29179" y="49309"/>
                        <a:pt x="23394" y="49273"/>
                      </a:cubicBezTo>
                      <a:cubicBezTo>
                        <a:pt x="8368" y="49273"/>
                        <a:pt x="0" y="41756"/>
                        <a:pt x="0" y="25109"/>
                      </a:cubicBezTo>
                      <a:cubicBezTo>
                        <a:pt x="0" y="10650"/>
                        <a:pt x="7989" y="0"/>
                        <a:pt x="22158" y="0"/>
                      </a:cubicBezTo>
                      <a:cubicBezTo>
                        <a:pt x="35955" y="0"/>
                        <a:pt x="42040" y="9414"/>
                        <a:pt x="42040" y="21112"/>
                      </a:cubicBezTo>
                      <a:cubicBezTo>
                        <a:pt x="42052" y="22957"/>
                        <a:pt x="41933" y="24800"/>
                        <a:pt x="41687" y="26629"/>
                      </a:cubicBezTo>
                      <a:close/>
                      <a:moveTo>
                        <a:pt x="21805" y="8973"/>
                      </a:moveTo>
                      <a:cubicBezTo>
                        <a:pt x="16761" y="8973"/>
                        <a:pt x="13248" y="12681"/>
                        <a:pt x="12580" y="18387"/>
                      </a:cubicBezTo>
                      <a:lnTo>
                        <a:pt x="29984" y="18387"/>
                      </a:lnTo>
                      <a:cubicBezTo>
                        <a:pt x="30173" y="12460"/>
                        <a:pt x="26938" y="8942"/>
                        <a:pt x="21805" y="8942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07" name="Google Shape;4907;p31"/>
                <p:cNvSpPr/>
                <p:nvPr/>
              </p:nvSpPr>
              <p:spPr>
                <a:xfrm>
                  <a:off x="9048144" y="4840926"/>
                  <a:ext cx="57085" cy="48345"/>
                </a:xfrm>
                <a:custGeom>
                  <a:rect b="b" l="l" r="r" t="t"/>
                  <a:pathLst>
                    <a:path extrusionOk="0" h="48345" w="57085">
                      <a:moveTo>
                        <a:pt x="37210" y="18072"/>
                      </a:moveTo>
                      <a:cubicBezTo>
                        <a:pt x="37210" y="13122"/>
                        <a:pt x="35873" y="10177"/>
                        <a:pt x="31402" y="10177"/>
                      </a:cubicBezTo>
                      <a:cubicBezTo>
                        <a:pt x="25223" y="10177"/>
                        <a:pt x="20367" y="17215"/>
                        <a:pt x="20367" y="25488"/>
                      </a:cubicBezTo>
                      <a:lnTo>
                        <a:pt x="20367" y="39474"/>
                      </a:lnTo>
                      <a:cubicBezTo>
                        <a:pt x="22706" y="39621"/>
                        <a:pt x="25026" y="39971"/>
                        <a:pt x="27304" y="40520"/>
                      </a:cubicBezTo>
                      <a:lnTo>
                        <a:pt x="27304" y="48321"/>
                      </a:lnTo>
                      <a:lnTo>
                        <a:pt x="0" y="48321"/>
                      </a:lnTo>
                      <a:lnTo>
                        <a:pt x="0" y="40640"/>
                      </a:lnTo>
                      <a:cubicBezTo>
                        <a:pt x="2734" y="40092"/>
                        <a:pt x="5499" y="39711"/>
                        <a:pt x="8279" y="39499"/>
                      </a:cubicBezTo>
                      <a:lnTo>
                        <a:pt x="8279" y="10373"/>
                      </a:lnTo>
                      <a:cubicBezTo>
                        <a:pt x="5997" y="9995"/>
                        <a:pt x="2762" y="9610"/>
                        <a:pt x="0" y="9421"/>
                      </a:cubicBezTo>
                      <a:lnTo>
                        <a:pt x="0" y="1803"/>
                      </a:lnTo>
                      <a:cubicBezTo>
                        <a:pt x="6535" y="1038"/>
                        <a:pt x="13117" y="751"/>
                        <a:pt x="19693" y="946"/>
                      </a:cubicBezTo>
                      <a:cubicBezTo>
                        <a:pt x="19697" y="3782"/>
                        <a:pt x="19474" y="6614"/>
                        <a:pt x="19024" y="9414"/>
                      </a:cubicBezTo>
                      <a:lnTo>
                        <a:pt x="19119" y="9509"/>
                      </a:lnTo>
                      <a:cubicBezTo>
                        <a:pt x="21975" y="3897"/>
                        <a:pt x="27493" y="0"/>
                        <a:pt x="35199" y="0"/>
                      </a:cubicBezTo>
                      <a:cubicBezTo>
                        <a:pt x="45849" y="0"/>
                        <a:pt x="49273" y="6848"/>
                        <a:pt x="49273" y="15134"/>
                      </a:cubicBezTo>
                      <a:lnTo>
                        <a:pt x="49273" y="39486"/>
                      </a:lnTo>
                      <a:cubicBezTo>
                        <a:pt x="51900" y="39694"/>
                        <a:pt x="54510" y="40079"/>
                        <a:pt x="57086" y="40640"/>
                      </a:cubicBezTo>
                      <a:lnTo>
                        <a:pt x="57086" y="48346"/>
                      </a:lnTo>
                      <a:lnTo>
                        <a:pt x="37210" y="48346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08" name="Google Shape;4908;p31"/>
                <p:cNvSpPr/>
                <p:nvPr/>
              </p:nvSpPr>
              <p:spPr>
                <a:xfrm>
                  <a:off x="9110073" y="4841116"/>
                  <a:ext cx="36238" cy="48989"/>
                </a:xfrm>
                <a:custGeom>
                  <a:rect b="b" l="l" r="r" t="t"/>
                  <a:pathLst>
                    <a:path extrusionOk="0" h="48989" w="36238">
                      <a:moveTo>
                        <a:pt x="22637" y="48989"/>
                      </a:moveTo>
                      <a:cubicBezTo>
                        <a:pt x="8847" y="48989"/>
                        <a:pt x="0" y="42135"/>
                        <a:pt x="0" y="26061"/>
                      </a:cubicBezTo>
                      <a:cubicBezTo>
                        <a:pt x="0" y="11319"/>
                        <a:pt x="7611" y="0"/>
                        <a:pt x="24920" y="0"/>
                      </a:cubicBezTo>
                      <a:cubicBezTo>
                        <a:pt x="28659" y="9"/>
                        <a:pt x="32374" y="553"/>
                        <a:pt x="35955" y="1614"/>
                      </a:cubicBezTo>
                      <a:lnTo>
                        <a:pt x="35955" y="16836"/>
                      </a:lnTo>
                      <a:lnTo>
                        <a:pt x="28155" y="16836"/>
                      </a:lnTo>
                      <a:cubicBezTo>
                        <a:pt x="27770" y="14554"/>
                        <a:pt x="27392" y="12460"/>
                        <a:pt x="27203" y="10531"/>
                      </a:cubicBezTo>
                      <a:cubicBezTo>
                        <a:pt x="25935" y="10176"/>
                        <a:pt x="24624" y="10017"/>
                        <a:pt x="23306" y="10058"/>
                      </a:cubicBezTo>
                      <a:cubicBezTo>
                        <a:pt x="16742" y="10058"/>
                        <a:pt x="12649" y="15481"/>
                        <a:pt x="12649" y="24416"/>
                      </a:cubicBezTo>
                      <a:cubicBezTo>
                        <a:pt x="12649" y="33073"/>
                        <a:pt x="15884" y="38402"/>
                        <a:pt x="25393" y="38402"/>
                      </a:cubicBezTo>
                      <a:cubicBezTo>
                        <a:pt x="28830" y="38397"/>
                        <a:pt x="32228" y="37684"/>
                        <a:pt x="35381" y="36308"/>
                      </a:cubicBezTo>
                      <a:lnTo>
                        <a:pt x="36239" y="46776"/>
                      </a:lnTo>
                      <a:cubicBezTo>
                        <a:pt x="31850" y="48234"/>
                        <a:pt x="27260" y="48981"/>
                        <a:pt x="22637" y="48989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09" name="Google Shape;4909;p31"/>
                <p:cNvSpPr/>
                <p:nvPr/>
              </p:nvSpPr>
              <p:spPr>
                <a:xfrm>
                  <a:off x="9152964" y="4821130"/>
                  <a:ext cx="28060" cy="68142"/>
                </a:xfrm>
                <a:custGeom>
                  <a:rect b="b" l="l" r="r" t="t"/>
                  <a:pathLst>
                    <a:path extrusionOk="0" h="68142" w="28060">
                      <a:moveTo>
                        <a:pt x="0" y="68117"/>
                      </a:moveTo>
                      <a:lnTo>
                        <a:pt x="0" y="60437"/>
                      </a:lnTo>
                      <a:cubicBezTo>
                        <a:pt x="2730" y="59889"/>
                        <a:pt x="5492" y="59507"/>
                        <a:pt x="8273" y="59296"/>
                      </a:cubicBezTo>
                      <a:lnTo>
                        <a:pt x="8273" y="30169"/>
                      </a:lnTo>
                      <a:cubicBezTo>
                        <a:pt x="5990" y="29791"/>
                        <a:pt x="2756" y="29406"/>
                        <a:pt x="0" y="29217"/>
                      </a:cubicBezTo>
                      <a:lnTo>
                        <a:pt x="0" y="21600"/>
                      </a:lnTo>
                      <a:cubicBezTo>
                        <a:pt x="6753" y="20820"/>
                        <a:pt x="13557" y="20533"/>
                        <a:pt x="20355" y="20742"/>
                      </a:cubicBezTo>
                      <a:lnTo>
                        <a:pt x="20355" y="59270"/>
                      </a:lnTo>
                      <a:cubicBezTo>
                        <a:pt x="22947" y="59489"/>
                        <a:pt x="25519" y="59879"/>
                        <a:pt x="28060" y="60437"/>
                      </a:cubicBezTo>
                      <a:lnTo>
                        <a:pt x="28060" y="68142"/>
                      </a:lnTo>
                      <a:close/>
                      <a:moveTo>
                        <a:pt x="14270" y="14752"/>
                      </a:moveTo>
                      <a:cubicBezTo>
                        <a:pt x="10196" y="14627"/>
                        <a:pt x="6999" y="11223"/>
                        <a:pt x="7125" y="7150"/>
                      </a:cubicBezTo>
                      <a:cubicBezTo>
                        <a:pt x="7245" y="3078"/>
                        <a:pt x="10650" y="-122"/>
                        <a:pt x="14724" y="4"/>
                      </a:cubicBezTo>
                      <a:cubicBezTo>
                        <a:pt x="18690" y="126"/>
                        <a:pt x="21849" y="3363"/>
                        <a:pt x="21875" y="7330"/>
                      </a:cubicBezTo>
                      <a:cubicBezTo>
                        <a:pt x="21818" y="11476"/>
                        <a:pt x="18419" y="14794"/>
                        <a:pt x="14270" y="14752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10" name="Google Shape;4910;p31"/>
                <p:cNvSpPr/>
                <p:nvPr/>
              </p:nvSpPr>
              <p:spPr>
                <a:xfrm>
                  <a:off x="9186429" y="4840844"/>
                  <a:ext cx="47305" cy="49354"/>
                </a:xfrm>
                <a:custGeom>
                  <a:rect b="b" l="l" r="r" t="t"/>
                  <a:pathLst>
                    <a:path extrusionOk="0" h="49354" w="47305">
                      <a:moveTo>
                        <a:pt x="28262" y="48497"/>
                      </a:moveTo>
                      <a:cubicBezTo>
                        <a:pt x="28224" y="45795"/>
                        <a:pt x="28382" y="43093"/>
                        <a:pt x="28735" y="40413"/>
                      </a:cubicBezTo>
                      <a:lnTo>
                        <a:pt x="28641" y="40312"/>
                      </a:lnTo>
                      <a:cubicBezTo>
                        <a:pt x="26364" y="45641"/>
                        <a:pt x="20563" y="49355"/>
                        <a:pt x="13507" y="49355"/>
                      </a:cubicBezTo>
                      <a:cubicBezTo>
                        <a:pt x="4944" y="49355"/>
                        <a:pt x="0" y="44499"/>
                        <a:pt x="0" y="36888"/>
                      </a:cubicBezTo>
                      <a:cubicBezTo>
                        <a:pt x="0" y="25570"/>
                        <a:pt x="11224" y="19958"/>
                        <a:pt x="27297" y="19768"/>
                      </a:cubicBezTo>
                      <a:lnTo>
                        <a:pt x="27297" y="16918"/>
                      </a:lnTo>
                      <a:cubicBezTo>
                        <a:pt x="27297" y="11874"/>
                        <a:pt x="25305" y="9307"/>
                        <a:pt x="18646" y="9307"/>
                      </a:cubicBezTo>
                      <a:cubicBezTo>
                        <a:pt x="16395" y="9291"/>
                        <a:pt x="14156" y="9580"/>
                        <a:pt x="11987" y="10165"/>
                      </a:cubicBezTo>
                      <a:cubicBezTo>
                        <a:pt x="11798" y="12057"/>
                        <a:pt x="11413" y="14251"/>
                        <a:pt x="11035" y="16344"/>
                      </a:cubicBezTo>
                      <a:lnTo>
                        <a:pt x="3361" y="16344"/>
                      </a:lnTo>
                      <a:lnTo>
                        <a:pt x="3361" y="2472"/>
                      </a:lnTo>
                      <a:cubicBezTo>
                        <a:pt x="8733" y="875"/>
                        <a:pt x="14308" y="42"/>
                        <a:pt x="19913" y="0"/>
                      </a:cubicBezTo>
                      <a:cubicBezTo>
                        <a:pt x="35224" y="0"/>
                        <a:pt x="39505" y="6180"/>
                        <a:pt x="39505" y="16546"/>
                      </a:cubicBezTo>
                      <a:lnTo>
                        <a:pt x="39505" y="39089"/>
                      </a:lnTo>
                      <a:cubicBezTo>
                        <a:pt x="41788" y="39474"/>
                        <a:pt x="44834" y="39852"/>
                        <a:pt x="47305" y="40041"/>
                      </a:cubicBezTo>
                      <a:lnTo>
                        <a:pt x="47305" y="47747"/>
                      </a:lnTo>
                      <a:cubicBezTo>
                        <a:pt x="40981" y="48439"/>
                        <a:pt x="34618" y="48690"/>
                        <a:pt x="28262" y="48497"/>
                      </a:cubicBezTo>
                      <a:close/>
                      <a:moveTo>
                        <a:pt x="27310" y="27688"/>
                      </a:moveTo>
                      <a:cubicBezTo>
                        <a:pt x="15897" y="27688"/>
                        <a:pt x="11621" y="30545"/>
                        <a:pt x="11621" y="35110"/>
                      </a:cubicBezTo>
                      <a:cubicBezTo>
                        <a:pt x="11621" y="38150"/>
                        <a:pt x="13709" y="40155"/>
                        <a:pt x="17233" y="40155"/>
                      </a:cubicBezTo>
                      <a:cubicBezTo>
                        <a:pt x="23224" y="40155"/>
                        <a:pt x="27323" y="34543"/>
                        <a:pt x="27323" y="28741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11" name="Google Shape;4911;p31"/>
                <p:cNvSpPr/>
                <p:nvPr/>
              </p:nvSpPr>
              <p:spPr>
                <a:xfrm>
                  <a:off x="8864074" y="4915403"/>
                  <a:ext cx="23236" cy="39846"/>
                </a:xfrm>
                <a:custGeom>
                  <a:rect b="b" l="l" r="r" t="t"/>
                  <a:pathLst>
                    <a:path extrusionOk="0" h="39846" w="23236">
                      <a:moveTo>
                        <a:pt x="8866" y="39846"/>
                      </a:moveTo>
                      <a:cubicBezTo>
                        <a:pt x="6076" y="39867"/>
                        <a:pt x="3295" y="39538"/>
                        <a:pt x="586" y="38868"/>
                      </a:cubicBezTo>
                      <a:lnTo>
                        <a:pt x="586" y="29668"/>
                      </a:lnTo>
                      <a:lnTo>
                        <a:pt x="4370" y="29668"/>
                      </a:lnTo>
                      <a:cubicBezTo>
                        <a:pt x="4710" y="31560"/>
                        <a:pt x="4944" y="33294"/>
                        <a:pt x="5114" y="34789"/>
                      </a:cubicBezTo>
                      <a:cubicBezTo>
                        <a:pt x="6432" y="35107"/>
                        <a:pt x="7781" y="35280"/>
                        <a:pt x="9137" y="35306"/>
                      </a:cubicBezTo>
                      <a:cubicBezTo>
                        <a:pt x="13854" y="35306"/>
                        <a:pt x="17706" y="33414"/>
                        <a:pt x="17706" y="28634"/>
                      </a:cubicBezTo>
                      <a:cubicBezTo>
                        <a:pt x="17706" y="19901"/>
                        <a:pt x="0" y="23464"/>
                        <a:pt x="0" y="10978"/>
                      </a:cubicBezTo>
                      <a:cubicBezTo>
                        <a:pt x="0" y="4597"/>
                        <a:pt x="5045" y="0"/>
                        <a:pt x="13734" y="0"/>
                      </a:cubicBezTo>
                      <a:cubicBezTo>
                        <a:pt x="16245" y="11"/>
                        <a:pt x="18749" y="260"/>
                        <a:pt x="21212" y="744"/>
                      </a:cubicBezTo>
                      <a:lnTo>
                        <a:pt x="21212" y="9673"/>
                      </a:lnTo>
                      <a:lnTo>
                        <a:pt x="17429" y="9673"/>
                      </a:lnTo>
                      <a:cubicBezTo>
                        <a:pt x="17112" y="8020"/>
                        <a:pt x="16883" y="6350"/>
                        <a:pt x="16742" y="4673"/>
                      </a:cubicBezTo>
                      <a:cubicBezTo>
                        <a:pt x="15679" y="4481"/>
                        <a:pt x="14600" y="4386"/>
                        <a:pt x="13519" y="4389"/>
                      </a:cubicBezTo>
                      <a:cubicBezTo>
                        <a:pt x="8229" y="4389"/>
                        <a:pt x="5530" y="6798"/>
                        <a:pt x="5530" y="10417"/>
                      </a:cubicBezTo>
                      <a:cubicBezTo>
                        <a:pt x="5530" y="18810"/>
                        <a:pt x="23237" y="15708"/>
                        <a:pt x="23237" y="27896"/>
                      </a:cubicBezTo>
                      <a:cubicBezTo>
                        <a:pt x="23237" y="34845"/>
                        <a:pt x="17776" y="39846"/>
                        <a:pt x="8866" y="39846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12" name="Google Shape;4912;p31"/>
                <p:cNvSpPr/>
                <p:nvPr/>
              </p:nvSpPr>
              <p:spPr>
                <a:xfrm>
                  <a:off x="8892834" y="4925584"/>
                  <a:ext cx="27202" cy="29664"/>
                </a:xfrm>
                <a:custGeom>
                  <a:rect b="b" l="l" r="r" t="t"/>
                  <a:pathLst>
                    <a:path extrusionOk="0" h="29664" w="27202">
                      <a:moveTo>
                        <a:pt x="17479" y="29129"/>
                      </a:moveTo>
                      <a:cubicBezTo>
                        <a:pt x="17423" y="27233"/>
                        <a:pt x="17518" y="25335"/>
                        <a:pt x="17763" y="23454"/>
                      </a:cubicBezTo>
                      <a:lnTo>
                        <a:pt x="17650" y="23454"/>
                      </a:lnTo>
                      <a:cubicBezTo>
                        <a:pt x="16269" y="26960"/>
                        <a:pt x="12649" y="29665"/>
                        <a:pt x="7933" y="29665"/>
                      </a:cubicBezTo>
                      <a:cubicBezTo>
                        <a:pt x="3216" y="29665"/>
                        <a:pt x="0" y="27143"/>
                        <a:pt x="0" y="22596"/>
                      </a:cubicBezTo>
                      <a:cubicBezTo>
                        <a:pt x="0" y="16328"/>
                        <a:pt x="6381" y="12475"/>
                        <a:pt x="17189" y="12419"/>
                      </a:cubicBezTo>
                      <a:lnTo>
                        <a:pt x="17189" y="10212"/>
                      </a:lnTo>
                      <a:cubicBezTo>
                        <a:pt x="17189" y="6182"/>
                        <a:pt x="15752" y="4057"/>
                        <a:pt x="11098" y="4057"/>
                      </a:cubicBezTo>
                      <a:cubicBezTo>
                        <a:pt x="9312" y="4054"/>
                        <a:pt x="7533" y="4287"/>
                        <a:pt x="5808" y="4751"/>
                      </a:cubicBezTo>
                      <a:cubicBezTo>
                        <a:pt x="5694" y="6182"/>
                        <a:pt x="5404" y="7797"/>
                        <a:pt x="5120" y="9405"/>
                      </a:cubicBezTo>
                      <a:lnTo>
                        <a:pt x="1967" y="9405"/>
                      </a:lnTo>
                      <a:lnTo>
                        <a:pt x="1967" y="1554"/>
                      </a:lnTo>
                      <a:cubicBezTo>
                        <a:pt x="5113" y="481"/>
                        <a:pt x="8419" y="-43"/>
                        <a:pt x="11741" y="3"/>
                      </a:cubicBezTo>
                      <a:cubicBezTo>
                        <a:pt x="20021" y="3"/>
                        <a:pt x="22379" y="3856"/>
                        <a:pt x="22379" y="9543"/>
                      </a:cubicBezTo>
                      <a:lnTo>
                        <a:pt x="22379" y="25125"/>
                      </a:lnTo>
                      <a:cubicBezTo>
                        <a:pt x="23754" y="25352"/>
                        <a:pt x="25652" y="25585"/>
                        <a:pt x="27203" y="25699"/>
                      </a:cubicBezTo>
                      <a:lnTo>
                        <a:pt x="27203" y="28744"/>
                      </a:lnTo>
                      <a:cubicBezTo>
                        <a:pt x="23977" y="29138"/>
                        <a:pt x="20726" y="29267"/>
                        <a:pt x="17479" y="29129"/>
                      </a:cubicBezTo>
                      <a:close/>
                      <a:moveTo>
                        <a:pt x="17189" y="16019"/>
                      </a:moveTo>
                      <a:cubicBezTo>
                        <a:pt x="7731" y="16019"/>
                        <a:pt x="5063" y="18838"/>
                        <a:pt x="5063" y="21657"/>
                      </a:cubicBezTo>
                      <a:cubicBezTo>
                        <a:pt x="5063" y="24072"/>
                        <a:pt x="6785" y="25623"/>
                        <a:pt x="9427" y="25623"/>
                      </a:cubicBezTo>
                      <a:cubicBezTo>
                        <a:pt x="14087" y="25623"/>
                        <a:pt x="17189" y="21020"/>
                        <a:pt x="17189" y="16543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13" name="Google Shape;4913;p31"/>
                <p:cNvSpPr/>
                <p:nvPr/>
              </p:nvSpPr>
              <p:spPr>
                <a:xfrm>
                  <a:off x="8922913" y="4925581"/>
                  <a:ext cx="33142" cy="29132"/>
                </a:xfrm>
                <a:custGeom>
                  <a:rect b="b" l="l" r="r" t="t"/>
                  <a:pathLst>
                    <a:path extrusionOk="0" h="29132" w="33142">
                      <a:moveTo>
                        <a:pt x="23161" y="10700"/>
                      </a:moveTo>
                      <a:cubicBezTo>
                        <a:pt x="23161" y="6677"/>
                        <a:pt x="22070" y="4319"/>
                        <a:pt x="18337" y="4319"/>
                      </a:cubicBezTo>
                      <a:cubicBezTo>
                        <a:pt x="13564" y="4319"/>
                        <a:pt x="10140" y="9093"/>
                        <a:pt x="10140" y="15411"/>
                      </a:cubicBezTo>
                      <a:lnTo>
                        <a:pt x="10140" y="25298"/>
                      </a:lnTo>
                      <a:cubicBezTo>
                        <a:pt x="11690" y="25421"/>
                        <a:pt x="13227" y="25670"/>
                        <a:pt x="14736" y="26042"/>
                      </a:cubicBezTo>
                      <a:lnTo>
                        <a:pt x="14736" y="29132"/>
                      </a:lnTo>
                      <a:lnTo>
                        <a:pt x="0" y="29132"/>
                      </a:lnTo>
                      <a:lnTo>
                        <a:pt x="0" y="26105"/>
                      </a:lnTo>
                      <a:cubicBezTo>
                        <a:pt x="1637" y="25677"/>
                        <a:pt x="3312" y="25407"/>
                        <a:pt x="5000" y="25298"/>
                      </a:cubicBezTo>
                      <a:lnTo>
                        <a:pt x="5000" y="4603"/>
                      </a:lnTo>
                      <a:cubicBezTo>
                        <a:pt x="3619" y="4376"/>
                        <a:pt x="1665" y="4149"/>
                        <a:pt x="0" y="4029"/>
                      </a:cubicBezTo>
                      <a:lnTo>
                        <a:pt x="0" y="983"/>
                      </a:lnTo>
                      <a:cubicBezTo>
                        <a:pt x="3317" y="585"/>
                        <a:pt x="6662" y="450"/>
                        <a:pt x="10001" y="580"/>
                      </a:cubicBezTo>
                      <a:cubicBezTo>
                        <a:pt x="10011" y="2579"/>
                        <a:pt x="9876" y="4578"/>
                        <a:pt x="9597" y="6558"/>
                      </a:cubicBezTo>
                      <a:lnTo>
                        <a:pt x="9654" y="6621"/>
                      </a:lnTo>
                      <a:cubicBezTo>
                        <a:pt x="11280" y="2504"/>
                        <a:pt x="15320" y="-143"/>
                        <a:pt x="19743" y="6"/>
                      </a:cubicBezTo>
                      <a:cubicBezTo>
                        <a:pt x="26244" y="6"/>
                        <a:pt x="28313" y="4086"/>
                        <a:pt x="28313" y="9149"/>
                      </a:cubicBezTo>
                      <a:lnTo>
                        <a:pt x="28313" y="25298"/>
                      </a:lnTo>
                      <a:cubicBezTo>
                        <a:pt x="29945" y="25407"/>
                        <a:pt x="31563" y="25677"/>
                        <a:pt x="33143" y="26105"/>
                      </a:cubicBezTo>
                      <a:lnTo>
                        <a:pt x="33143" y="29132"/>
                      </a:lnTo>
                      <a:lnTo>
                        <a:pt x="23161" y="29132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14" name="Google Shape;4914;p31"/>
                <p:cNvSpPr/>
                <p:nvPr/>
              </p:nvSpPr>
              <p:spPr>
                <a:xfrm>
                  <a:off x="8981562" y="4915908"/>
                  <a:ext cx="38200" cy="38805"/>
                </a:xfrm>
                <a:custGeom>
                  <a:rect b="b" l="l" r="r" t="t"/>
                  <a:pathLst>
                    <a:path extrusionOk="0" h="38805" w="38200">
                      <a:moveTo>
                        <a:pt x="16534" y="24971"/>
                      </a:moveTo>
                      <a:cubicBezTo>
                        <a:pt x="17334" y="27215"/>
                        <a:pt x="18312" y="30141"/>
                        <a:pt x="19119" y="33017"/>
                      </a:cubicBezTo>
                      <a:lnTo>
                        <a:pt x="19176" y="33017"/>
                      </a:lnTo>
                      <a:cubicBezTo>
                        <a:pt x="19863" y="30261"/>
                        <a:pt x="20727" y="27669"/>
                        <a:pt x="21818" y="24567"/>
                      </a:cubicBezTo>
                      <a:lnTo>
                        <a:pt x="29290" y="3815"/>
                      </a:lnTo>
                      <a:cubicBezTo>
                        <a:pt x="27759" y="3691"/>
                        <a:pt x="26241" y="3443"/>
                        <a:pt x="24750" y="3071"/>
                      </a:cubicBezTo>
                      <a:lnTo>
                        <a:pt x="24750" y="19"/>
                      </a:lnTo>
                      <a:lnTo>
                        <a:pt x="38200" y="19"/>
                      </a:lnTo>
                      <a:lnTo>
                        <a:pt x="38200" y="3128"/>
                      </a:lnTo>
                      <a:cubicBezTo>
                        <a:pt x="37078" y="3457"/>
                        <a:pt x="35924" y="3669"/>
                        <a:pt x="34757" y="3758"/>
                      </a:cubicBezTo>
                      <a:lnTo>
                        <a:pt x="21906" y="38805"/>
                      </a:lnTo>
                      <a:lnTo>
                        <a:pt x="15985" y="38805"/>
                      </a:lnTo>
                      <a:lnTo>
                        <a:pt x="3506" y="3739"/>
                      </a:lnTo>
                      <a:cubicBezTo>
                        <a:pt x="2319" y="3650"/>
                        <a:pt x="1144" y="3439"/>
                        <a:pt x="0" y="3109"/>
                      </a:cubicBezTo>
                      <a:lnTo>
                        <a:pt x="0" y="0"/>
                      </a:lnTo>
                      <a:lnTo>
                        <a:pt x="13873" y="0"/>
                      </a:lnTo>
                      <a:lnTo>
                        <a:pt x="13873" y="3052"/>
                      </a:lnTo>
                      <a:cubicBezTo>
                        <a:pt x="12381" y="3428"/>
                        <a:pt x="10860" y="3677"/>
                        <a:pt x="9326" y="3796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15" name="Google Shape;4915;p31"/>
                <p:cNvSpPr/>
                <p:nvPr/>
              </p:nvSpPr>
              <p:spPr>
                <a:xfrm>
                  <a:off x="9021811" y="4914700"/>
                  <a:ext cx="15007" cy="40013"/>
                </a:xfrm>
                <a:custGeom>
                  <a:rect b="b" l="l" r="r" t="t"/>
                  <a:pathLst>
                    <a:path extrusionOk="0" h="40013" w="15007">
                      <a:moveTo>
                        <a:pt x="0" y="40013"/>
                      </a:moveTo>
                      <a:lnTo>
                        <a:pt x="0" y="36986"/>
                      </a:lnTo>
                      <a:cubicBezTo>
                        <a:pt x="1638" y="36559"/>
                        <a:pt x="3312" y="36289"/>
                        <a:pt x="5000" y="36179"/>
                      </a:cubicBezTo>
                      <a:lnTo>
                        <a:pt x="5000" y="15484"/>
                      </a:lnTo>
                      <a:cubicBezTo>
                        <a:pt x="3626" y="15257"/>
                        <a:pt x="1671" y="15030"/>
                        <a:pt x="0" y="14910"/>
                      </a:cubicBezTo>
                      <a:lnTo>
                        <a:pt x="0" y="11864"/>
                      </a:lnTo>
                      <a:cubicBezTo>
                        <a:pt x="3377" y="11463"/>
                        <a:pt x="6780" y="11328"/>
                        <a:pt x="10177" y="11461"/>
                      </a:cubicBezTo>
                      <a:lnTo>
                        <a:pt x="10177" y="36179"/>
                      </a:lnTo>
                      <a:cubicBezTo>
                        <a:pt x="11810" y="36288"/>
                        <a:pt x="13428" y="36558"/>
                        <a:pt x="15008" y="36986"/>
                      </a:cubicBezTo>
                      <a:lnTo>
                        <a:pt x="15008" y="40013"/>
                      </a:lnTo>
                      <a:close/>
                      <a:moveTo>
                        <a:pt x="7649" y="6732"/>
                      </a:moveTo>
                      <a:cubicBezTo>
                        <a:pt x="5791" y="6812"/>
                        <a:pt x="4220" y="5371"/>
                        <a:pt x="4139" y="3513"/>
                      </a:cubicBezTo>
                      <a:cubicBezTo>
                        <a:pt x="4058" y="1655"/>
                        <a:pt x="5499" y="84"/>
                        <a:pt x="7358" y="3"/>
                      </a:cubicBezTo>
                      <a:cubicBezTo>
                        <a:pt x="7455" y="-1"/>
                        <a:pt x="7552" y="-1"/>
                        <a:pt x="7649" y="3"/>
                      </a:cubicBezTo>
                      <a:cubicBezTo>
                        <a:pt x="9498" y="-21"/>
                        <a:pt x="11017" y="1458"/>
                        <a:pt x="11041" y="3307"/>
                      </a:cubicBezTo>
                      <a:cubicBezTo>
                        <a:pt x="11041" y="3318"/>
                        <a:pt x="11041" y="3328"/>
                        <a:pt x="11041" y="3339"/>
                      </a:cubicBezTo>
                      <a:cubicBezTo>
                        <a:pt x="11027" y="5210"/>
                        <a:pt x="9520" y="6726"/>
                        <a:pt x="7649" y="6750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16" name="Google Shape;4916;p31"/>
                <p:cNvSpPr/>
                <p:nvPr/>
              </p:nvSpPr>
              <p:spPr>
                <a:xfrm>
                  <a:off x="9040388" y="4925757"/>
                  <a:ext cx="21382" cy="29378"/>
                </a:xfrm>
                <a:custGeom>
                  <a:rect b="b" l="l" r="r" t="t"/>
                  <a:pathLst>
                    <a:path extrusionOk="0" h="29378" w="21382">
                      <a:moveTo>
                        <a:pt x="12933" y="29378"/>
                      </a:moveTo>
                      <a:cubicBezTo>
                        <a:pt x="5864" y="29378"/>
                        <a:pt x="0" y="26156"/>
                        <a:pt x="0" y="15638"/>
                      </a:cubicBezTo>
                      <a:cubicBezTo>
                        <a:pt x="0" y="6444"/>
                        <a:pt x="4660" y="0"/>
                        <a:pt x="14371" y="0"/>
                      </a:cubicBezTo>
                      <a:cubicBezTo>
                        <a:pt x="16686" y="-1"/>
                        <a:pt x="18990" y="328"/>
                        <a:pt x="21212" y="977"/>
                      </a:cubicBezTo>
                      <a:lnTo>
                        <a:pt x="21212" y="9314"/>
                      </a:lnTo>
                      <a:lnTo>
                        <a:pt x="17997" y="9314"/>
                      </a:lnTo>
                      <a:cubicBezTo>
                        <a:pt x="17650" y="7649"/>
                        <a:pt x="17416" y="6035"/>
                        <a:pt x="17246" y="4660"/>
                      </a:cubicBezTo>
                      <a:cubicBezTo>
                        <a:pt x="16094" y="4298"/>
                        <a:pt x="14891" y="4124"/>
                        <a:pt x="13683" y="4143"/>
                      </a:cubicBezTo>
                      <a:cubicBezTo>
                        <a:pt x="8336" y="4143"/>
                        <a:pt x="5404" y="8336"/>
                        <a:pt x="5404" y="14774"/>
                      </a:cubicBezTo>
                      <a:cubicBezTo>
                        <a:pt x="5404" y="20582"/>
                        <a:pt x="7296" y="24952"/>
                        <a:pt x="14024" y="24952"/>
                      </a:cubicBezTo>
                      <a:cubicBezTo>
                        <a:pt x="16450" y="24963"/>
                        <a:pt x="18848" y="24431"/>
                        <a:pt x="21042" y="23394"/>
                      </a:cubicBezTo>
                      <a:lnTo>
                        <a:pt x="21383" y="27884"/>
                      </a:lnTo>
                      <a:cubicBezTo>
                        <a:pt x="18672" y="28863"/>
                        <a:pt x="15815" y="29369"/>
                        <a:pt x="12933" y="29378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17" name="Google Shape;4917;p31"/>
                <p:cNvSpPr/>
                <p:nvPr/>
              </p:nvSpPr>
              <p:spPr>
                <a:xfrm>
                  <a:off x="9066033" y="4925644"/>
                  <a:ext cx="24201" cy="29607"/>
                </a:xfrm>
                <a:custGeom>
                  <a:rect b="b" l="l" r="r" t="t"/>
                  <a:pathLst>
                    <a:path extrusionOk="0" h="29607" w="24201">
                      <a:moveTo>
                        <a:pt x="24031" y="14484"/>
                      </a:moveTo>
                      <a:lnTo>
                        <a:pt x="5347" y="14484"/>
                      </a:lnTo>
                      <a:cubicBezTo>
                        <a:pt x="5120" y="22133"/>
                        <a:pt x="8279" y="25406"/>
                        <a:pt x="14377" y="25406"/>
                      </a:cubicBezTo>
                      <a:cubicBezTo>
                        <a:pt x="17248" y="25406"/>
                        <a:pt x="20086" y="24800"/>
                        <a:pt x="22707" y="23627"/>
                      </a:cubicBezTo>
                      <a:lnTo>
                        <a:pt x="23167" y="27821"/>
                      </a:lnTo>
                      <a:cubicBezTo>
                        <a:pt x="20097" y="29042"/>
                        <a:pt x="16817" y="29648"/>
                        <a:pt x="13513" y="29605"/>
                      </a:cubicBezTo>
                      <a:cubicBezTo>
                        <a:pt x="4717" y="29605"/>
                        <a:pt x="0" y="25008"/>
                        <a:pt x="0" y="14945"/>
                      </a:cubicBezTo>
                      <a:cubicBezTo>
                        <a:pt x="0" y="6381"/>
                        <a:pt x="4660" y="0"/>
                        <a:pt x="12763" y="0"/>
                      </a:cubicBezTo>
                      <a:cubicBezTo>
                        <a:pt x="20866" y="0"/>
                        <a:pt x="24201" y="5461"/>
                        <a:pt x="24201" y="12012"/>
                      </a:cubicBezTo>
                      <a:cubicBezTo>
                        <a:pt x="24192" y="12839"/>
                        <a:pt x="24135" y="13664"/>
                        <a:pt x="24031" y="14484"/>
                      </a:cubicBezTo>
                      <a:close/>
                      <a:moveTo>
                        <a:pt x="12536" y="3796"/>
                      </a:moveTo>
                      <a:cubicBezTo>
                        <a:pt x="8796" y="3796"/>
                        <a:pt x="6154" y="6615"/>
                        <a:pt x="5599" y="10808"/>
                      </a:cubicBezTo>
                      <a:lnTo>
                        <a:pt x="18936" y="10808"/>
                      </a:lnTo>
                      <a:cubicBezTo>
                        <a:pt x="19031" y="6615"/>
                        <a:pt x="16559" y="3796"/>
                        <a:pt x="12536" y="3796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18" name="Google Shape;4918;p31"/>
                <p:cNvSpPr/>
                <p:nvPr/>
              </p:nvSpPr>
              <p:spPr>
                <a:xfrm>
                  <a:off x="9094573" y="4925587"/>
                  <a:ext cx="33142" cy="29126"/>
                </a:xfrm>
                <a:custGeom>
                  <a:rect b="b" l="l" r="r" t="t"/>
                  <a:pathLst>
                    <a:path extrusionOk="0" h="29126" w="33142">
                      <a:moveTo>
                        <a:pt x="23148" y="10694"/>
                      </a:moveTo>
                      <a:cubicBezTo>
                        <a:pt x="23148" y="6671"/>
                        <a:pt x="22057" y="4313"/>
                        <a:pt x="18318" y="4313"/>
                      </a:cubicBezTo>
                      <a:cubicBezTo>
                        <a:pt x="13551" y="4313"/>
                        <a:pt x="10159" y="9087"/>
                        <a:pt x="10159" y="15405"/>
                      </a:cubicBezTo>
                      <a:lnTo>
                        <a:pt x="10159" y="25292"/>
                      </a:lnTo>
                      <a:cubicBezTo>
                        <a:pt x="11708" y="25416"/>
                        <a:pt x="13248" y="25665"/>
                        <a:pt x="14755" y="26036"/>
                      </a:cubicBezTo>
                      <a:lnTo>
                        <a:pt x="14755" y="29126"/>
                      </a:lnTo>
                      <a:lnTo>
                        <a:pt x="0" y="29126"/>
                      </a:lnTo>
                      <a:lnTo>
                        <a:pt x="0" y="26099"/>
                      </a:lnTo>
                      <a:cubicBezTo>
                        <a:pt x="1638" y="25672"/>
                        <a:pt x="3312" y="25402"/>
                        <a:pt x="5000" y="25292"/>
                      </a:cubicBezTo>
                      <a:lnTo>
                        <a:pt x="5000" y="4597"/>
                      </a:lnTo>
                      <a:cubicBezTo>
                        <a:pt x="3626" y="4370"/>
                        <a:pt x="1671" y="4143"/>
                        <a:pt x="0" y="4023"/>
                      </a:cubicBezTo>
                      <a:lnTo>
                        <a:pt x="0" y="977"/>
                      </a:lnTo>
                      <a:cubicBezTo>
                        <a:pt x="3320" y="579"/>
                        <a:pt x="6666" y="444"/>
                        <a:pt x="10007" y="574"/>
                      </a:cubicBezTo>
                      <a:cubicBezTo>
                        <a:pt x="10014" y="2573"/>
                        <a:pt x="9879" y="4571"/>
                        <a:pt x="9604" y="6552"/>
                      </a:cubicBezTo>
                      <a:lnTo>
                        <a:pt x="9660" y="6615"/>
                      </a:lnTo>
                      <a:cubicBezTo>
                        <a:pt x="11325" y="2642"/>
                        <a:pt x="14831" y="0"/>
                        <a:pt x="19750" y="0"/>
                      </a:cubicBezTo>
                      <a:cubicBezTo>
                        <a:pt x="26251" y="0"/>
                        <a:pt x="28313" y="4080"/>
                        <a:pt x="28313" y="9143"/>
                      </a:cubicBezTo>
                      <a:lnTo>
                        <a:pt x="28313" y="25292"/>
                      </a:lnTo>
                      <a:cubicBezTo>
                        <a:pt x="29946" y="25401"/>
                        <a:pt x="31566" y="25671"/>
                        <a:pt x="33143" y="26099"/>
                      </a:cubicBezTo>
                      <a:lnTo>
                        <a:pt x="33143" y="29126"/>
                      </a:lnTo>
                      <a:lnTo>
                        <a:pt x="23142" y="29126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19" name="Google Shape;4919;p31"/>
                <p:cNvSpPr/>
                <p:nvPr/>
              </p:nvSpPr>
              <p:spPr>
                <a:xfrm>
                  <a:off x="9128485" y="4915447"/>
                  <a:ext cx="19055" cy="39744"/>
                </a:xfrm>
                <a:custGeom>
                  <a:rect b="b" l="l" r="r" t="t"/>
                  <a:pathLst>
                    <a:path extrusionOk="0" h="39744" w="19055">
                      <a:moveTo>
                        <a:pt x="13507" y="39745"/>
                      </a:moveTo>
                      <a:cubicBezTo>
                        <a:pt x="7643" y="39745"/>
                        <a:pt x="5864" y="37330"/>
                        <a:pt x="5864" y="31175"/>
                      </a:cubicBezTo>
                      <a:lnTo>
                        <a:pt x="5864" y="14736"/>
                      </a:lnTo>
                      <a:lnTo>
                        <a:pt x="0" y="14736"/>
                      </a:lnTo>
                      <a:lnTo>
                        <a:pt x="0" y="10713"/>
                      </a:lnTo>
                      <a:lnTo>
                        <a:pt x="5864" y="10713"/>
                      </a:lnTo>
                      <a:lnTo>
                        <a:pt x="5864" y="1431"/>
                      </a:lnTo>
                      <a:lnTo>
                        <a:pt x="11035" y="0"/>
                      </a:lnTo>
                      <a:lnTo>
                        <a:pt x="11035" y="10720"/>
                      </a:lnTo>
                      <a:lnTo>
                        <a:pt x="19056" y="10720"/>
                      </a:lnTo>
                      <a:lnTo>
                        <a:pt x="19056" y="14743"/>
                      </a:lnTo>
                      <a:lnTo>
                        <a:pt x="11066" y="14743"/>
                      </a:lnTo>
                      <a:lnTo>
                        <a:pt x="11066" y="29347"/>
                      </a:lnTo>
                      <a:cubicBezTo>
                        <a:pt x="11066" y="34057"/>
                        <a:pt x="11930" y="35325"/>
                        <a:pt x="15146" y="35325"/>
                      </a:cubicBezTo>
                      <a:cubicBezTo>
                        <a:pt x="16464" y="35307"/>
                        <a:pt x="17776" y="35134"/>
                        <a:pt x="19056" y="34808"/>
                      </a:cubicBezTo>
                      <a:lnTo>
                        <a:pt x="19056" y="39177"/>
                      </a:lnTo>
                      <a:cubicBezTo>
                        <a:pt x="17227" y="39549"/>
                        <a:pt x="15373" y="39739"/>
                        <a:pt x="13507" y="39745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20" name="Google Shape;4920;p31"/>
                <p:cNvSpPr/>
                <p:nvPr/>
              </p:nvSpPr>
              <p:spPr>
                <a:xfrm>
                  <a:off x="9151999" y="4925644"/>
                  <a:ext cx="24201" cy="29607"/>
                </a:xfrm>
                <a:custGeom>
                  <a:rect b="b" l="l" r="r" t="t"/>
                  <a:pathLst>
                    <a:path extrusionOk="0" h="29607" w="24201">
                      <a:moveTo>
                        <a:pt x="24031" y="14484"/>
                      </a:moveTo>
                      <a:lnTo>
                        <a:pt x="5347" y="14484"/>
                      </a:lnTo>
                      <a:cubicBezTo>
                        <a:pt x="5120" y="22133"/>
                        <a:pt x="8279" y="25406"/>
                        <a:pt x="14377" y="25406"/>
                      </a:cubicBezTo>
                      <a:cubicBezTo>
                        <a:pt x="17246" y="25406"/>
                        <a:pt x="20084" y="24800"/>
                        <a:pt x="22707" y="23627"/>
                      </a:cubicBezTo>
                      <a:lnTo>
                        <a:pt x="23167" y="27821"/>
                      </a:lnTo>
                      <a:cubicBezTo>
                        <a:pt x="20096" y="29042"/>
                        <a:pt x="16817" y="29648"/>
                        <a:pt x="13513" y="29605"/>
                      </a:cubicBezTo>
                      <a:cubicBezTo>
                        <a:pt x="4685" y="29605"/>
                        <a:pt x="0" y="25008"/>
                        <a:pt x="0" y="14945"/>
                      </a:cubicBezTo>
                      <a:cubicBezTo>
                        <a:pt x="0" y="6381"/>
                        <a:pt x="4660" y="0"/>
                        <a:pt x="12763" y="0"/>
                      </a:cubicBezTo>
                      <a:cubicBezTo>
                        <a:pt x="20866" y="0"/>
                        <a:pt x="24201" y="5461"/>
                        <a:pt x="24201" y="12012"/>
                      </a:cubicBezTo>
                      <a:cubicBezTo>
                        <a:pt x="24189" y="12839"/>
                        <a:pt x="24132" y="13664"/>
                        <a:pt x="24031" y="14484"/>
                      </a:cubicBezTo>
                      <a:close/>
                      <a:moveTo>
                        <a:pt x="12567" y="3796"/>
                      </a:moveTo>
                      <a:cubicBezTo>
                        <a:pt x="8828" y="3796"/>
                        <a:pt x="6186" y="6615"/>
                        <a:pt x="5631" y="10808"/>
                      </a:cubicBezTo>
                      <a:lnTo>
                        <a:pt x="18968" y="10808"/>
                      </a:lnTo>
                      <a:cubicBezTo>
                        <a:pt x="19031" y="6615"/>
                        <a:pt x="16559" y="3796"/>
                        <a:pt x="12567" y="3796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21" name="Google Shape;4921;p31"/>
                <p:cNvSpPr/>
                <p:nvPr/>
              </p:nvSpPr>
              <p:spPr>
                <a:xfrm>
                  <a:off x="9203719" y="4915927"/>
                  <a:ext cx="51769" cy="38786"/>
                </a:xfrm>
                <a:custGeom>
                  <a:rect b="b" l="l" r="r" t="t"/>
                  <a:pathLst>
                    <a:path extrusionOk="0" h="38786" w="51769">
                      <a:moveTo>
                        <a:pt x="48497" y="0"/>
                      </a:moveTo>
                      <a:lnTo>
                        <a:pt x="48497" y="3052"/>
                      </a:lnTo>
                      <a:cubicBezTo>
                        <a:pt x="46858" y="3474"/>
                        <a:pt x="45187" y="3744"/>
                        <a:pt x="43497" y="3859"/>
                      </a:cubicBezTo>
                      <a:lnTo>
                        <a:pt x="48321" y="35066"/>
                      </a:lnTo>
                      <a:cubicBezTo>
                        <a:pt x="49487" y="35160"/>
                        <a:pt x="50641" y="35372"/>
                        <a:pt x="51770" y="35697"/>
                      </a:cubicBezTo>
                      <a:lnTo>
                        <a:pt x="51770" y="38786"/>
                      </a:lnTo>
                      <a:lnTo>
                        <a:pt x="38206" y="38786"/>
                      </a:lnTo>
                      <a:lnTo>
                        <a:pt x="38206" y="35760"/>
                      </a:lnTo>
                      <a:cubicBezTo>
                        <a:pt x="39676" y="35383"/>
                        <a:pt x="41176" y="35132"/>
                        <a:pt x="42690" y="35009"/>
                      </a:cubicBezTo>
                      <a:lnTo>
                        <a:pt x="39871" y="15752"/>
                      </a:lnTo>
                      <a:cubicBezTo>
                        <a:pt x="39240" y="11445"/>
                        <a:pt x="38894" y="8683"/>
                        <a:pt x="38723" y="6728"/>
                      </a:cubicBezTo>
                      <a:lnTo>
                        <a:pt x="38610" y="6728"/>
                      </a:lnTo>
                      <a:cubicBezTo>
                        <a:pt x="38150" y="8683"/>
                        <a:pt x="37519" y="11098"/>
                        <a:pt x="36598" y="13860"/>
                      </a:cubicBezTo>
                      <a:lnTo>
                        <a:pt x="28319" y="38786"/>
                      </a:lnTo>
                      <a:lnTo>
                        <a:pt x="22644" y="38786"/>
                      </a:lnTo>
                      <a:lnTo>
                        <a:pt x="14774" y="15506"/>
                      </a:lnTo>
                      <a:cubicBezTo>
                        <a:pt x="13740" y="12641"/>
                        <a:pt x="12933" y="9700"/>
                        <a:pt x="12359" y="6709"/>
                      </a:cubicBezTo>
                      <a:lnTo>
                        <a:pt x="12246" y="6709"/>
                      </a:lnTo>
                      <a:cubicBezTo>
                        <a:pt x="12012" y="9641"/>
                        <a:pt x="11615" y="12630"/>
                        <a:pt x="11212" y="16080"/>
                      </a:cubicBezTo>
                      <a:lnTo>
                        <a:pt x="8853" y="34997"/>
                      </a:lnTo>
                      <a:cubicBezTo>
                        <a:pt x="10386" y="35115"/>
                        <a:pt x="11905" y="35366"/>
                        <a:pt x="13393" y="35747"/>
                      </a:cubicBezTo>
                      <a:lnTo>
                        <a:pt x="13393" y="38786"/>
                      </a:lnTo>
                      <a:lnTo>
                        <a:pt x="0" y="38786"/>
                      </a:lnTo>
                      <a:lnTo>
                        <a:pt x="0" y="35697"/>
                      </a:lnTo>
                      <a:cubicBezTo>
                        <a:pt x="1141" y="35367"/>
                        <a:pt x="2321" y="35156"/>
                        <a:pt x="3506" y="35066"/>
                      </a:cubicBezTo>
                      <a:lnTo>
                        <a:pt x="8216" y="3859"/>
                      </a:lnTo>
                      <a:cubicBezTo>
                        <a:pt x="6526" y="3744"/>
                        <a:pt x="4855" y="3474"/>
                        <a:pt x="3216" y="3052"/>
                      </a:cubicBezTo>
                      <a:lnTo>
                        <a:pt x="3216" y="0"/>
                      </a:lnTo>
                      <a:lnTo>
                        <a:pt x="15291" y="0"/>
                      </a:lnTo>
                      <a:lnTo>
                        <a:pt x="23489" y="24435"/>
                      </a:lnTo>
                      <a:cubicBezTo>
                        <a:pt x="24372" y="26952"/>
                        <a:pt x="25084" y="29526"/>
                        <a:pt x="25620" y="32140"/>
                      </a:cubicBezTo>
                      <a:lnTo>
                        <a:pt x="25734" y="32140"/>
                      </a:lnTo>
                      <a:cubicBezTo>
                        <a:pt x="26289" y="29646"/>
                        <a:pt x="26995" y="27188"/>
                        <a:pt x="27859" y="24781"/>
                      </a:cubicBezTo>
                      <a:lnTo>
                        <a:pt x="36308" y="0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22" name="Google Shape;4922;p31"/>
                <p:cNvSpPr/>
                <p:nvPr/>
              </p:nvSpPr>
              <p:spPr>
                <a:xfrm>
                  <a:off x="9258957" y="4912408"/>
                  <a:ext cx="27196" cy="42840"/>
                </a:xfrm>
                <a:custGeom>
                  <a:rect b="b" l="l" r="r" t="t"/>
                  <a:pathLst>
                    <a:path extrusionOk="0" h="42840" w="27196">
                      <a:moveTo>
                        <a:pt x="17473" y="42305"/>
                      </a:moveTo>
                      <a:cubicBezTo>
                        <a:pt x="17416" y="40408"/>
                        <a:pt x="17511" y="38511"/>
                        <a:pt x="17763" y="36630"/>
                      </a:cubicBezTo>
                      <a:lnTo>
                        <a:pt x="17650" y="36630"/>
                      </a:lnTo>
                      <a:cubicBezTo>
                        <a:pt x="16269" y="40136"/>
                        <a:pt x="12643" y="42841"/>
                        <a:pt x="7933" y="42841"/>
                      </a:cubicBezTo>
                      <a:cubicBezTo>
                        <a:pt x="3222" y="42841"/>
                        <a:pt x="0" y="40319"/>
                        <a:pt x="0" y="35772"/>
                      </a:cubicBezTo>
                      <a:cubicBezTo>
                        <a:pt x="0" y="29504"/>
                        <a:pt x="6381" y="25652"/>
                        <a:pt x="17183" y="25595"/>
                      </a:cubicBezTo>
                      <a:lnTo>
                        <a:pt x="17183" y="23388"/>
                      </a:lnTo>
                      <a:cubicBezTo>
                        <a:pt x="17183" y="19359"/>
                        <a:pt x="15752" y="17233"/>
                        <a:pt x="11092" y="17233"/>
                      </a:cubicBezTo>
                      <a:cubicBezTo>
                        <a:pt x="9307" y="17230"/>
                        <a:pt x="7529" y="17463"/>
                        <a:pt x="5808" y="17927"/>
                      </a:cubicBezTo>
                      <a:cubicBezTo>
                        <a:pt x="5688" y="19359"/>
                        <a:pt x="5404" y="20973"/>
                        <a:pt x="5114" y="22581"/>
                      </a:cubicBezTo>
                      <a:lnTo>
                        <a:pt x="1961" y="22581"/>
                      </a:lnTo>
                      <a:lnTo>
                        <a:pt x="1961" y="14730"/>
                      </a:lnTo>
                      <a:cubicBezTo>
                        <a:pt x="5108" y="13657"/>
                        <a:pt x="8412" y="13132"/>
                        <a:pt x="11735" y="13179"/>
                      </a:cubicBezTo>
                      <a:cubicBezTo>
                        <a:pt x="20008" y="13179"/>
                        <a:pt x="22366" y="17032"/>
                        <a:pt x="22366" y="22719"/>
                      </a:cubicBezTo>
                      <a:lnTo>
                        <a:pt x="22366" y="38301"/>
                      </a:lnTo>
                      <a:cubicBezTo>
                        <a:pt x="23747" y="38528"/>
                        <a:pt x="25645" y="38761"/>
                        <a:pt x="27197" y="38875"/>
                      </a:cubicBezTo>
                      <a:lnTo>
                        <a:pt x="27197" y="41920"/>
                      </a:lnTo>
                      <a:cubicBezTo>
                        <a:pt x="23974" y="42314"/>
                        <a:pt x="20721" y="42442"/>
                        <a:pt x="17473" y="42305"/>
                      </a:cubicBezTo>
                      <a:close/>
                      <a:moveTo>
                        <a:pt x="17183" y="29195"/>
                      </a:moveTo>
                      <a:cubicBezTo>
                        <a:pt x="7725" y="29195"/>
                        <a:pt x="5057" y="32014"/>
                        <a:pt x="5057" y="34833"/>
                      </a:cubicBezTo>
                      <a:cubicBezTo>
                        <a:pt x="5057" y="37248"/>
                        <a:pt x="6785" y="38799"/>
                        <a:pt x="9427" y="38799"/>
                      </a:cubicBezTo>
                      <a:cubicBezTo>
                        <a:pt x="14081" y="38799"/>
                        <a:pt x="17183" y="34196"/>
                        <a:pt x="17183" y="29719"/>
                      </a:cubicBezTo>
                      <a:close/>
                      <a:moveTo>
                        <a:pt x="10575" y="9250"/>
                      </a:moveTo>
                      <a:lnTo>
                        <a:pt x="8506" y="6375"/>
                      </a:lnTo>
                      <a:lnTo>
                        <a:pt x="16704" y="0"/>
                      </a:lnTo>
                      <a:lnTo>
                        <a:pt x="19289" y="3556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23" name="Google Shape;4923;p31"/>
                <p:cNvSpPr/>
                <p:nvPr/>
              </p:nvSpPr>
              <p:spPr>
                <a:xfrm>
                  <a:off x="9289054" y="4925577"/>
                  <a:ext cx="19894" cy="29135"/>
                </a:xfrm>
                <a:custGeom>
                  <a:rect b="b" l="l" r="r" t="t"/>
                  <a:pathLst>
                    <a:path extrusionOk="0" h="29135" w="19894">
                      <a:moveTo>
                        <a:pt x="19636" y="5124"/>
                      </a:moveTo>
                      <a:cubicBezTo>
                        <a:pt x="13084" y="4089"/>
                        <a:pt x="10177" y="8516"/>
                        <a:pt x="10177" y="17659"/>
                      </a:cubicBezTo>
                      <a:lnTo>
                        <a:pt x="10177" y="25302"/>
                      </a:lnTo>
                      <a:cubicBezTo>
                        <a:pt x="11867" y="25411"/>
                        <a:pt x="13538" y="25681"/>
                        <a:pt x="15178" y="26109"/>
                      </a:cubicBezTo>
                      <a:lnTo>
                        <a:pt x="15178" y="29136"/>
                      </a:lnTo>
                      <a:lnTo>
                        <a:pt x="0" y="29136"/>
                      </a:lnTo>
                      <a:lnTo>
                        <a:pt x="0" y="26109"/>
                      </a:lnTo>
                      <a:cubicBezTo>
                        <a:pt x="1639" y="25681"/>
                        <a:pt x="3311" y="25411"/>
                        <a:pt x="5000" y="25302"/>
                      </a:cubicBezTo>
                      <a:lnTo>
                        <a:pt x="5000" y="4607"/>
                      </a:lnTo>
                      <a:cubicBezTo>
                        <a:pt x="3619" y="4380"/>
                        <a:pt x="1671" y="4153"/>
                        <a:pt x="0" y="4033"/>
                      </a:cubicBezTo>
                      <a:lnTo>
                        <a:pt x="0" y="987"/>
                      </a:lnTo>
                      <a:cubicBezTo>
                        <a:pt x="3317" y="589"/>
                        <a:pt x="6665" y="454"/>
                        <a:pt x="10007" y="584"/>
                      </a:cubicBezTo>
                      <a:cubicBezTo>
                        <a:pt x="9988" y="2857"/>
                        <a:pt x="9799" y="5126"/>
                        <a:pt x="9427" y="7368"/>
                      </a:cubicBezTo>
                      <a:lnTo>
                        <a:pt x="9484" y="7368"/>
                      </a:lnTo>
                      <a:cubicBezTo>
                        <a:pt x="10745" y="3402"/>
                        <a:pt x="13627" y="-564"/>
                        <a:pt x="19894" y="66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24" name="Google Shape;4924;p31"/>
                <p:cNvSpPr/>
                <p:nvPr/>
              </p:nvSpPr>
              <p:spPr>
                <a:xfrm>
                  <a:off x="9310367" y="4915447"/>
                  <a:ext cx="19024" cy="39744"/>
                </a:xfrm>
                <a:custGeom>
                  <a:rect b="b" l="l" r="r" t="t"/>
                  <a:pathLst>
                    <a:path extrusionOk="0" h="39744" w="19024">
                      <a:moveTo>
                        <a:pt x="13507" y="39745"/>
                      </a:moveTo>
                      <a:cubicBezTo>
                        <a:pt x="7643" y="39745"/>
                        <a:pt x="5864" y="37330"/>
                        <a:pt x="5864" y="31175"/>
                      </a:cubicBezTo>
                      <a:lnTo>
                        <a:pt x="5864" y="14736"/>
                      </a:lnTo>
                      <a:lnTo>
                        <a:pt x="0" y="14736"/>
                      </a:lnTo>
                      <a:lnTo>
                        <a:pt x="0" y="10713"/>
                      </a:lnTo>
                      <a:lnTo>
                        <a:pt x="5864" y="10713"/>
                      </a:lnTo>
                      <a:lnTo>
                        <a:pt x="5864" y="1431"/>
                      </a:lnTo>
                      <a:lnTo>
                        <a:pt x="11035" y="0"/>
                      </a:lnTo>
                      <a:lnTo>
                        <a:pt x="11035" y="10720"/>
                      </a:lnTo>
                      <a:lnTo>
                        <a:pt x="19024" y="10720"/>
                      </a:lnTo>
                      <a:lnTo>
                        <a:pt x="19024" y="14743"/>
                      </a:lnTo>
                      <a:lnTo>
                        <a:pt x="11035" y="14743"/>
                      </a:lnTo>
                      <a:lnTo>
                        <a:pt x="11035" y="29347"/>
                      </a:lnTo>
                      <a:cubicBezTo>
                        <a:pt x="11035" y="34057"/>
                        <a:pt x="11899" y="35325"/>
                        <a:pt x="15115" y="35325"/>
                      </a:cubicBezTo>
                      <a:cubicBezTo>
                        <a:pt x="16433" y="35307"/>
                        <a:pt x="17744" y="35134"/>
                        <a:pt x="19024" y="34808"/>
                      </a:cubicBezTo>
                      <a:lnTo>
                        <a:pt x="19024" y="39177"/>
                      </a:lnTo>
                      <a:cubicBezTo>
                        <a:pt x="17208" y="39547"/>
                        <a:pt x="15361" y="39737"/>
                        <a:pt x="13507" y="39745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25" name="Google Shape;4925;p31"/>
                <p:cNvSpPr/>
                <p:nvPr/>
              </p:nvSpPr>
              <p:spPr>
                <a:xfrm>
                  <a:off x="9333194" y="4914700"/>
                  <a:ext cx="15001" cy="40013"/>
                </a:xfrm>
                <a:custGeom>
                  <a:rect b="b" l="l" r="r" t="t"/>
                  <a:pathLst>
                    <a:path extrusionOk="0" h="40013" w="15001">
                      <a:moveTo>
                        <a:pt x="0" y="40013"/>
                      </a:moveTo>
                      <a:lnTo>
                        <a:pt x="0" y="36986"/>
                      </a:lnTo>
                      <a:cubicBezTo>
                        <a:pt x="1639" y="36558"/>
                        <a:pt x="3311" y="36288"/>
                        <a:pt x="5000" y="36179"/>
                      </a:cubicBezTo>
                      <a:lnTo>
                        <a:pt x="5000" y="15484"/>
                      </a:lnTo>
                      <a:cubicBezTo>
                        <a:pt x="3619" y="15257"/>
                        <a:pt x="1665" y="15030"/>
                        <a:pt x="0" y="14910"/>
                      </a:cubicBezTo>
                      <a:lnTo>
                        <a:pt x="0" y="11864"/>
                      </a:lnTo>
                      <a:cubicBezTo>
                        <a:pt x="3374" y="11463"/>
                        <a:pt x="6772" y="11328"/>
                        <a:pt x="10171" y="11461"/>
                      </a:cubicBezTo>
                      <a:lnTo>
                        <a:pt x="10171" y="36179"/>
                      </a:lnTo>
                      <a:cubicBezTo>
                        <a:pt x="11804" y="36288"/>
                        <a:pt x="13425" y="36558"/>
                        <a:pt x="15001" y="36986"/>
                      </a:cubicBezTo>
                      <a:lnTo>
                        <a:pt x="15001" y="40013"/>
                      </a:lnTo>
                      <a:close/>
                      <a:moveTo>
                        <a:pt x="7643" y="6732"/>
                      </a:moveTo>
                      <a:cubicBezTo>
                        <a:pt x="5782" y="6812"/>
                        <a:pt x="4212" y="5371"/>
                        <a:pt x="4130" y="3513"/>
                      </a:cubicBezTo>
                      <a:cubicBezTo>
                        <a:pt x="4055" y="1655"/>
                        <a:pt x="5492" y="84"/>
                        <a:pt x="7352" y="3"/>
                      </a:cubicBezTo>
                      <a:cubicBezTo>
                        <a:pt x="7447" y="-1"/>
                        <a:pt x="7548" y="-1"/>
                        <a:pt x="7643" y="3"/>
                      </a:cubicBezTo>
                      <a:cubicBezTo>
                        <a:pt x="9490" y="-21"/>
                        <a:pt x="11010" y="1458"/>
                        <a:pt x="11035" y="3307"/>
                      </a:cubicBezTo>
                      <a:cubicBezTo>
                        <a:pt x="11035" y="3318"/>
                        <a:pt x="11035" y="3328"/>
                        <a:pt x="11035" y="3339"/>
                      </a:cubicBezTo>
                      <a:cubicBezTo>
                        <a:pt x="11022" y="5210"/>
                        <a:pt x="9515" y="6726"/>
                        <a:pt x="7643" y="6750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26" name="Google Shape;4926;p31"/>
                <p:cNvSpPr/>
                <p:nvPr/>
              </p:nvSpPr>
              <p:spPr>
                <a:xfrm>
                  <a:off x="9351127" y="4925577"/>
                  <a:ext cx="19888" cy="29135"/>
                </a:xfrm>
                <a:custGeom>
                  <a:rect b="b" l="l" r="r" t="t"/>
                  <a:pathLst>
                    <a:path extrusionOk="0" h="29135" w="19888">
                      <a:moveTo>
                        <a:pt x="19636" y="5124"/>
                      </a:moveTo>
                      <a:cubicBezTo>
                        <a:pt x="13084" y="4089"/>
                        <a:pt x="10177" y="8516"/>
                        <a:pt x="10177" y="17659"/>
                      </a:cubicBezTo>
                      <a:lnTo>
                        <a:pt x="10177" y="25302"/>
                      </a:lnTo>
                      <a:cubicBezTo>
                        <a:pt x="11867" y="25411"/>
                        <a:pt x="13538" y="25681"/>
                        <a:pt x="15178" y="26109"/>
                      </a:cubicBezTo>
                      <a:lnTo>
                        <a:pt x="15178" y="29136"/>
                      </a:lnTo>
                      <a:lnTo>
                        <a:pt x="0" y="29136"/>
                      </a:lnTo>
                      <a:lnTo>
                        <a:pt x="0" y="26109"/>
                      </a:lnTo>
                      <a:cubicBezTo>
                        <a:pt x="1639" y="25681"/>
                        <a:pt x="3311" y="25411"/>
                        <a:pt x="5000" y="25302"/>
                      </a:cubicBezTo>
                      <a:lnTo>
                        <a:pt x="5000" y="4607"/>
                      </a:lnTo>
                      <a:cubicBezTo>
                        <a:pt x="3619" y="4380"/>
                        <a:pt x="1665" y="4153"/>
                        <a:pt x="0" y="4033"/>
                      </a:cubicBezTo>
                      <a:lnTo>
                        <a:pt x="0" y="987"/>
                      </a:lnTo>
                      <a:cubicBezTo>
                        <a:pt x="3317" y="589"/>
                        <a:pt x="6659" y="454"/>
                        <a:pt x="10001" y="584"/>
                      </a:cubicBezTo>
                      <a:cubicBezTo>
                        <a:pt x="9988" y="2857"/>
                        <a:pt x="9793" y="5126"/>
                        <a:pt x="9427" y="7368"/>
                      </a:cubicBezTo>
                      <a:lnTo>
                        <a:pt x="9484" y="7368"/>
                      </a:lnTo>
                      <a:cubicBezTo>
                        <a:pt x="10745" y="3402"/>
                        <a:pt x="13620" y="-564"/>
                        <a:pt x="19888" y="66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27" name="Google Shape;4927;p31"/>
                <p:cNvSpPr/>
                <p:nvPr/>
              </p:nvSpPr>
              <p:spPr>
                <a:xfrm>
                  <a:off x="8753825" y="4779124"/>
                  <a:ext cx="7270" cy="14124"/>
                </a:xfrm>
                <a:custGeom>
                  <a:rect b="b" l="l" r="r" t="t"/>
                  <a:pathLst>
                    <a:path extrusionOk="0" h="14124" w="7270">
                      <a:moveTo>
                        <a:pt x="5190" y="14125"/>
                      </a:moveTo>
                      <a:cubicBezTo>
                        <a:pt x="3859" y="9023"/>
                        <a:pt x="2339" y="5240"/>
                        <a:pt x="0" y="5240"/>
                      </a:cubicBezTo>
                      <a:lnTo>
                        <a:pt x="1639" y="0"/>
                      </a:lnTo>
                      <a:cubicBezTo>
                        <a:pt x="4048" y="0"/>
                        <a:pt x="5839" y="2119"/>
                        <a:pt x="7270" y="5309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28" name="Google Shape;4928;p31"/>
                <p:cNvSpPr/>
                <p:nvPr/>
              </p:nvSpPr>
              <p:spPr>
                <a:xfrm>
                  <a:off x="8764784" y="4806068"/>
                  <a:ext cx="7194" cy="13973"/>
                </a:xfrm>
                <a:custGeom>
                  <a:rect b="b" l="l" r="r" t="t"/>
                  <a:pathLst>
                    <a:path extrusionOk="0" h="13973" w="7194">
                      <a:moveTo>
                        <a:pt x="7195" y="8740"/>
                      </a:moveTo>
                      <a:lnTo>
                        <a:pt x="5555" y="13973"/>
                      </a:lnTo>
                      <a:cubicBezTo>
                        <a:pt x="3191" y="13973"/>
                        <a:pt x="1419" y="11943"/>
                        <a:pt x="0" y="8828"/>
                      </a:cubicBezTo>
                      <a:lnTo>
                        <a:pt x="2081" y="0"/>
                      </a:lnTo>
                      <a:cubicBezTo>
                        <a:pt x="3399" y="5013"/>
                        <a:pt x="4906" y="8714"/>
                        <a:pt x="7195" y="8714"/>
                      </a:cubicBezTo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29" name="Google Shape;4929;p31"/>
                <p:cNvSpPr/>
                <p:nvPr/>
              </p:nvSpPr>
              <p:spPr>
                <a:xfrm>
                  <a:off x="8753497" y="4779118"/>
                  <a:ext cx="18809" cy="40917"/>
                </a:xfrm>
                <a:custGeom>
                  <a:rect b="b" l="l" r="r" t="t"/>
                  <a:pathLst>
                    <a:path extrusionOk="0" h="40917" w="18809">
                      <a:moveTo>
                        <a:pt x="18810" y="5240"/>
                      </a:moveTo>
                      <a:cubicBezTo>
                        <a:pt x="11678" y="5240"/>
                        <a:pt x="12189" y="40918"/>
                        <a:pt x="2289" y="40918"/>
                      </a:cubicBezTo>
                      <a:lnTo>
                        <a:pt x="0" y="35684"/>
                      </a:lnTo>
                      <a:cubicBezTo>
                        <a:pt x="7207" y="35684"/>
                        <a:pt x="6621" y="0"/>
                        <a:pt x="16521" y="0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30" name="Google Shape;4930;p31"/>
                <p:cNvSpPr/>
                <p:nvPr/>
              </p:nvSpPr>
              <p:spPr>
                <a:xfrm>
                  <a:off x="8503198" y="4806567"/>
                  <a:ext cx="7270" cy="14118"/>
                </a:xfrm>
                <a:custGeom>
                  <a:rect b="b" l="l" r="r" t="t"/>
                  <a:pathLst>
                    <a:path extrusionOk="0" h="14118" w="7270">
                      <a:moveTo>
                        <a:pt x="2081" y="0"/>
                      </a:moveTo>
                      <a:cubicBezTo>
                        <a:pt x="3411" y="5101"/>
                        <a:pt x="4931" y="8878"/>
                        <a:pt x="7270" y="8878"/>
                      </a:cubicBezTo>
                      <a:lnTo>
                        <a:pt x="5631" y="14118"/>
                      </a:lnTo>
                      <a:cubicBezTo>
                        <a:pt x="3229" y="14118"/>
                        <a:pt x="1431" y="12012"/>
                        <a:pt x="0" y="8822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31" name="Google Shape;4931;p31"/>
                <p:cNvSpPr/>
                <p:nvPr/>
              </p:nvSpPr>
              <p:spPr>
                <a:xfrm>
                  <a:off x="8492314" y="4779767"/>
                  <a:ext cx="7194" cy="13973"/>
                </a:xfrm>
                <a:custGeom>
                  <a:rect b="b" l="l" r="r" t="t"/>
                  <a:pathLst>
                    <a:path extrusionOk="0" h="13973" w="7194">
                      <a:moveTo>
                        <a:pt x="0" y="5240"/>
                      </a:moveTo>
                      <a:lnTo>
                        <a:pt x="1639" y="0"/>
                      </a:lnTo>
                      <a:cubicBezTo>
                        <a:pt x="4010" y="0"/>
                        <a:pt x="5776" y="2043"/>
                        <a:pt x="7195" y="5145"/>
                      </a:cubicBezTo>
                      <a:lnTo>
                        <a:pt x="5114" y="13973"/>
                      </a:lnTo>
                      <a:cubicBezTo>
                        <a:pt x="3802" y="8929"/>
                        <a:pt x="2295" y="5265"/>
                        <a:pt x="0" y="5265"/>
                      </a:cubicBezTo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32" name="Google Shape;4932;p31"/>
                <p:cNvSpPr/>
                <p:nvPr/>
              </p:nvSpPr>
              <p:spPr>
                <a:xfrm>
                  <a:off x="8491986" y="4779774"/>
                  <a:ext cx="18809" cy="40924"/>
                </a:xfrm>
                <a:custGeom>
                  <a:rect b="b" l="l" r="r" t="t"/>
                  <a:pathLst>
                    <a:path extrusionOk="0" h="40924" w="18809">
                      <a:moveTo>
                        <a:pt x="0" y="35690"/>
                      </a:moveTo>
                      <a:cubicBezTo>
                        <a:pt x="7132" y="35690"/>
                        <a:pt x="6621" y="0"/>
                        <a:pt x="16521" y="0"/>
                      </a:cubicBezTo>
                      <a:lnTo>
                        <a:pt x="18810" y="5240"/>
                      </a:lnTo>
                      <a:cubicBezTo>
                        <a:pt x="11609" y="5240"/>
                        <a:pt x="12195" y="40924"/>
                        <a:pt x="2295" y="40924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33" name="Google Shape;4933;p31"/>
                <p:cNvSpPr/>
                <p:nvPr/>
              </p:nvSpPr>
              <p:spPr>
                <a:xfrm rot="-2701801">
                  <a:off x="8711359" y="4699562"/>
                  <a:ext cx="17681" cy="5240"/>
                </a:xfrm>
                <a:custGeom>
                  <a:rect b="b" l="l" r="r" t="t"/>
                  <a:pathLst>
                    <a:path extrusionOk="0" h="5240" w="17681">
                      <a:moveTo>
                        <a:pt x="0" y="0"/>
                      </a:moveTo>
                      <a:lnTo>
                        <a:pt x="17681" y="0"/>
                      </a:lnTo>
                      <a:lnTo>
                        <a:pt x="17681" y="5240"/>
                      </a:lnTo>
                      <a:lnTo>
                        <a:pt x="0" y="5240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34" name="Google Shape;4934;p31"/>
                <p:cNvSpPr/>
                <p:nvPr/>
              </p:nvSpPr>
              <p:spPr>
                <a:xfrm>
                  <a:off x="8721445" y="4703752"/>
                  <a:ext cx="16212" cy="16211"/>
                </a:xfrm>
                <a:custGeom>
                  <a:rect b="b" l="l" r="r" t="t"/>
                  <a:pathLst>
                    <a:path extrusionOk="0" h="16211" w="16212">
                      <a:moveTo>
                        <a:pt x="16212" y="3708"/>
                      </a:moveTo>
                      <a:lnTo>
                        <a:pt x="12504" y="0"/>
                      </a:lnTo>
                      <a:lnTo>
                        <a:pt x="0" y="12504"/>
                      </a:lnTo>
                      <a:lnTo>
                        <a:pt x="3701" y="16212"/>
                      </a:lnTo>
                      <a:lnTo>
                        <a:pt x="16212" y="3708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35" name="Google Shape;4935;p31"/>
                <p:cNvSpPr/>
                <p:nvPr/>
              </p:nvSpPr>
              <p:spPr>
                <a:xfrm>
                  <a:off x="8611366" y="4670994"/>
                  <a:ext cx="14118" cy="7238"/>
                </a:xfrm>
                <a:custGeom>
                  <a:rect b="b" l="l" r="r" t="t"/>
                  <a:pathLst>
                    <a:path extrusionOk="0" h="7238" w="14118">
                      <a:moveTo>
                        <a:pt x="14118" y="2049"/>
                      </a:moveTo>
                      <a:cubicBezTo>
                        <a:pt x="9017" y="3374"/>
                        <a:pt x="5234" y="4893"/>
                        <a:pt x="5234" y="7239"/>
                      </a:cubicBezTo>
                      <a:lnTo>
                        <a:pt x="0" y="5637"/>
                      </a:lnTo>
                      <a:cubicBezTo>
                        <a:pt x="0" y="3229"/>
                        <a:pt x="2112" y="1431"/>
                        <a:pt x="5309" y="0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36" name="Google Shape;4936;p31"/>
                <p:cNvSpPr/>
                <p:nvPr/>
              </p:nvSpPr>
              <p:spPr>
                <a:xfrm>
                  <a:off x="8638310" y="4660079"/>
                  <a:ext cx="13973" cy="7188"/>
                </a:xfrm>
                <a:custGeom>
                  <a:rect b="b" l="l" r="r" t="t"/>
                  <a:pathLst>
                    <a:path extrusionOk="0" h="7188" w="13973">
                      <a:moveTo>
                        <a:pt x="8740" y="0"/>
                      </a:moveTo>
                      <a:lnTo>
                        <a:pt x="13973" y="1633"/>
                      </a:lnTo>
                      <a:cubicBezTo>
                        <a:pt x="13973" y="4004"/>
                        <a:pt x="11943" y="5770"/>
                        <a:pt x="8828" y="7189"/>
                      </a:cubicBezTo>
                      <a:lnTo>
                        <a:pt x="0" y="5108"/>
                      </a:lnTo>
                      <a:cubicBezTo>
                        <a:pt x="5045" y="3796"/>
                        <a:pt x="8715" y="2295"/>
                        <a:pt x="8715" y="0"/>
                      </a:cubicBezTo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37" name="Google Shape;4937;p31"/>
                <p:cNvSpPr/>
                <p:nvPr/>
              </p:nvSpPr>
              <p:spPr>
                <a:xfrm>
                  <a:off x="8611360" y="4659751"/>
                  <a:ext cx="40917" cy="18803"/>
                </a:xfrm>
                <a:custGeom>
                  <a:rect b="b" l="l" r="r" t="t"/>
                  <a:pathLst>
                    <a:path extrusionOk="0" h="18803" w="40917">
                      <a:moveTo>
                        <a:pt x="5240" y="0"/>
                      </a:moveTo>
                      <a:cubicBezTo>
                        <a:pt x="5240" y="7125"/>
                        <a:pt x="40918" y="6615"/>
                        <a:pt x="40918" y="16515"/>
                      </a:cubicBezTo>
                      <a:lnTo>
                        <a:pt x="35678" y="18804"/>
                      </a:lnTo>
                      <a:cubicBezTo>
                        <a:pt x="35678" y="11609"/>
                        <a:pt x="0" y="12183"/>
                        <a:pt x="0" y="2295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38" name="Google Shape;4938;p31"/>
                <p:cNvSpPr/>
                <p:nvPr/>
              </p:nvSpPr>
              <p:spPr>
                <a:xfrm rot="-2699399">
                  <a:off x="8541480" y="4693328"/>
                  <a:ext cx="5240" cy="17681"/>
                </a:xfrm>
                <a:custGeom>
                  <a:rect b="b" l="l" r="r" t="t"/>
                  <a:pathLst>
                    <a:path extrusionOk="0" h="17681" w="5240">
                      <a:moveTo>
                        <a:pt x="0" y="0"/>
                      </a:moveTo>
                      <a:lnTo>
                        <a:pt x="5240" y="0"/>
                      </a:lnTo>
                      <a:lnTo>
                        <a:pt x="5240" y="17681"/>
                      </a:lnTo>
                      <a:lnTo>
                        <a:pt x="0" y="17681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39" name="Google Shape;4939;p31"/>
                <p:cNvSpPr/>
                <p:nvPr/>
              </p:nvSpPr>
              <p:spPr>
                <a:xfrm>
                  <a:off x="8526642" y="4703752"/>
                  <a:ext cx="16212" cy="16211"/>
                </a:xfrm>
                <a:custGeom>
                  <a:rect b="b" l="l" r="r" t="t"/>
                  <a:pathLst>
                    <a:path extrusionOk="0" h="16211" w="16212">
                      <a:moveTo>
                        <a:pt x="0" y="3708"/>
                      </a:moveTo>
                      <a:lnTo>
                        <a:pt x="3708" y="0"/>
                      </a:lnTo>
                      <a:lnTo>
                        <a:pt x="16212" y="12504"/>
                      </a:lnTo>
                      <a:lnTo>
                        <a:pt x="12504" y="16212"/>
                      </a:lnTo>
                      <a:lnTo>
                        <a:pt x="0" y="3708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40" name="Google Shape;4940;p31"/>
                <p:cNvSpPr/>
                <p:nvPr/>
              </p:nvSpPr>
              <p:spPr>
                <a:xfrm>
                  <a:off x="8568676" y="4670281"/>
                  <a:ext cx="12365" cy="10221"/>
                </a:xfrm>
                <a:custGeom>
                  <a:rect b="b" l="l" r="r" t="t"/>
                  <a:pathLst>
                    <a:path extrusionOk="0" h="10221" w="12365">
                      <a:moveTo>
                        <a:pt x="12366" y="0"/>
                      </a:moveTo>
                      <a:cubicBezTo>
                        <a:pt x="11924" y="3670"/>
                        <a:pt x="10575" y="5171"/>
                        <a:pt x="8475" y="8109"/>
                      </a:cubicBezTo>
                      <a:lnTo>
                        <a:pt x="0" y="10222"/>
                      </a:lnTo>
                      <a:cubicBezTo>
                        <a:pt x="2648" y="7346"/>
                        <a:pt x="5726" y="4446"/>
                        <a:pt x="6098" y="1356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41" name="Google Shape;4941;p31"/>
                <p:cNvSpPr/>
                <p:nvPr/>
              </p:nvSpPr>
              <p:spPr>
                <a:xfrm>
                  <a:off x="8565877" y="4680950"/>
                  <a:ext cx="21912" cy="8809"/>
                </a:xfrm>
                <a:custGeom>
                  <a:rect b="b" l="l" r="r" t="t"/>
                  <a:pathLst>
                    <a:path extrusionOk="0" h="8809" w="21912">
                      <a:moveTo>
                        <a:pt x="21912" y="2763"/>
                      </a:moveTo>
                      <a:lnTo>
                        <a:pt x="18028" y="6023"/>
                      </a:lnTo>
                      <a:cubicBezTo>
                        <a:pt x="16716" y="4358"/>
                        <a:pt x="8569" y="6723"/>
                        <a:pt x="1097" y="8810"/>
                      </a:cubicBezTo>
                      <a:lnTo>
                        <a:pt x="0" y="3393"/>
                      </a:lnTo>
                      <a:cubicBezTo>
                        <a:pt x="11691" y="45"/>
                        <a:pt x="18249" y="-1897"/>
                        <a:pt x="21912" y="2763"/>
                      </a:cubicBezTo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42" name="Google Shape;4942;p31"/>
                <p:cNvSpPr/>
                <p:nvPr/>
              </p:nvSpPr>
              <p:spPr>
                <a:xfrm rot="-2700600">
                  <a:off x="8535252" y="4895032"/>
                  <a:ext cx="17674" cy="5240"/>
                </a:xfrm>
                <a:custGeom>
                  <a:rect b="b" l="l" r="r" t="t"/>
                  <a:pathLst>
                    <a:path extrusionOk="0" h="5240" w="17674">
                      <a:moveTo>
                        <a:pt x="0" y="0"/>
                      </a:moveTo>
                      <a:lnTo>
                        <a:pt x="17675" y="0"/>
                      </a:lnTo>
                      <a:lnTo>
                        <a:pt x="17675" y="5240"/>
                      </a:lnTo>
                      <a:lnTo>
                        <a:pt x="0" y="5240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43" name="Google Shape;4943;p31"/>
                <p:cNvSpPr/>
                <p:nvPr/>
              </p:nvSpPr>
              <p:spPr>
                <a:xfrm>
                  <a:off x="8526642" y="4879858"/>
                  <a:ext cx="16212" cy="16211"/>
                </a:xfrm>
                <a:custGeom>
                  <a:rect b="b" l="l" r="r" t="t"/>
                  <a:pathLst>
                    <a:path extrusionOk="0" h="16211" w="16212">
                      <a:moveTo>
                        <a:pt x="0" y="12498"/>
                      </a:moveTo>
                      <a:lnTo>
                        <a:pt x="3708" y="16212"/>
                      </a:lnTo>
                      <a:lnTo>
                        <a:pt x="16212" y="3701"/>
                      </a:lnTo>
                      <a:lnTo>
                        <a:pt x="12504" y="0"/>
                      </a:lnTo>
                      <a:lnTo>
                        <a:pt x="0" y="12498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44" name="Google Shape;4944;p31"/>
                <p:cNvSpPr/>
                <p:nvPr/>
              </p:nvSpPr>
              <p:spPr>
                <a:xfrm>
                  <a:off x="8638809" y="4921589"/>
                  <a:ext cx="14124" cy="7264"/>
                </a:xfrm>
                <a:custGeom>
                  <a:rect b="b" l="l" r="r" t="t"/>
                  <a:pathLst>
                    <a:path extrusionOk="0" h="7264" w="14124">
                      <a:moveTo>
                        <a:pt x="0" y="5183"/>
                      </a:moveTo>
                      <a:cubicBezTo>
                        <a:pt x="5095" y="3865"/>
                        <a:pt x="8878" y="2346"/>
                        <a:pt x="8878" y="0"/>
                      </a:cubicBezTo>
                      <a:lnTo>
                        <a:pt x="14125" y="1633"/>
                      </a:lnTo>
                      <a:cubicBezTo>
                        <a:pt x="14125" y="4042"/>
                        <a:pt x="12006" y="5833"/>
                        <a:pt x="8809" y="7264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45" name="Google Shape;4945;p31"/>
                <p:cNvSpPr/>
                <p:nvPr/>
              </p:nvSpPr>
              <p:spPr>
                <a:xfrm>
                  <a:off x="8611990" y="4932555"/>
                  <a:ext cx="13973" cy="7182"/>
                </a:xfrm>
                <a:custGeom>
                  <a:rect b="b" l="l" r="r" t="t"/>
                  <a:pathLst>
                    <a:path extrusionOk="0" h="7182" w="13973">
                      <a:moveTo>
                        <a:pt x="5240" y="7182"/>
                      </a:moveTo>
                      <a:lnTo>
                        <a:pt x="0" y="5543"/>
                      </a:lnTo>
                      <a:cubicBezTo>
                        <a:pt x="0" y="3184"/>
                        <a:pt x="2037" y="1406"/>
                        <a:pt x="5145" y="0"/>
                      </a:cubicBezTo>
                      <a:lnTo>
                        <a:pt x="13973" y="2075"/>
                      </a:lnTo>
                      <a:cubicBezTo>
                        <a:pt x="8929" y="3386"/>
                        <a:pt x="5265" y="4887"/>
                        <a:pt x="5265" y="7182"/>
                      </a:cubicBezTo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46" name="Google Shape;4946;p31"/>
                <p:cNvSpPr/>
                <p:nvPr/>
              </p:nvSpPr>
              <p:spPr>
                <a:xfrm>
                  <a:off x="8612016" y="4921255"/>
                  <a:ext cx="40917" cy="18809"/>
                </a:xfrm>
                <a:custGeom>
                  <a:rect b="b" l="l" r="r" t="t"/>
                  <a:pathLst>
                    <a:path extrusionOk="0" h="18809" w="40917">
                      <a:moveTo>
                        <a:pt x="35678" y="18810"/>
                      </a:moveTo>
                      <a:cubicBezTo>
                        <a:pt x="35678" y="11691"/>
                        <a:pt x="0" y="12189"/>
                        <a:pt x="0" y="2295"/>
                      </a:cubicBezTo>
                      <a:lnTo>
                        <a:pt x="5240" y="0"/>
                      </a:lnTo>
                      <a:cubicBezTo>
                        <a:pt x="5240" y="7207"/>
                        <a:pt x="40918" y="6621"/>
                        <a:pt x="40918" y="16521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47" name="Google Shape;4947;p31"/>
                <p:cNvSpPr/>
                <p:nvPr/>
              </p:nvSpPr>
              <p:spPr>
                <a:xfrm rot="-2698199">
                  <a:off x="8717580" y="4888793"/>
                  <a:ext cx="5240" cy="17681"/>
                </a:xfrm>
                <a:custGeom>
                  <a:rect b="b" l="l" r="r" t="t"/>
                  <a:pathLst>
                    <a:path extrusionOk="0" h="17681" w="5240">
                      <a:moveTo>
                        <a:pt x="0" y="0"/>
                      </a:moveTo>
                      <a:lnTo>
                        <a:pt x="5240" y="0"/>
                      </a:lnTo>
                      <a:lnTo>
                        <a:pt x="5240" y="17681"/>
                      </a:lnTo>
                      <a:lnTo>
                        <a:pt x="0" y="17681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48" name="Google Shape;4948;p31"/>
                <p:cNvSpPr/>
                <p:nvPr/>
              </p:nvSpPr>
              <p:spPr>
                <a:xfrm>
                  <a:off x="8721445" y="4879858"/>
                  <a:ext cx="16212" cy="16211"/>
                </a:xfrm>
                <a:custGeom>
                  <a:rect b="b" l="l" r="r" t="t"/>
                  <a:pathLst>
                    <a:path extrusionOk="0" h="16211" w="16212">
                      <a:moveTo>
                        <a:pt x="16212" y="12498"/>
                      </a:moveTo>
                      <a:lnTo>
                        <a:pt x="12504" y="16212"/>
                      </a:lnTo>
                      <a:lnTo>
                        <a:pt x="0" y="3701"/>
                      </a:lnTo>
                      <a:lnTo>
                        <a:pt x="3701" y="0"/>
                      </a:lnTo>
                      <a:lnTo>
                        <a:pt x="16212" y="12498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49" name="Google Shape;4949;p31"/>
                <p:cNvSpPr/>
                <p:nvPr/>
              </p:nvSpPr>
              <p:spPr>
                <a:xfrm>
                  <a:off x="8578475" y="4843026"/>
                  <a:ext cx="35425" cy="49941"/>
                </a:xfrm>
                <a:custGeom>
                  <a:rect b="b" l="l" r="r" t="t"/>
                  <a:pathLst>
                    <a:path extrusionOk="0" h="49941" w="35425">
                      <a:moveTo>
                        <a:pt x="4704" y="38213"/>
                      </a:moveTo>
                      <a:lnTo>
                        <a:pt x="29965" y="12920"/>
                      </a:lnTo>
                      <a:lnTo>
                        <a:pt x="29965" y="48680"/>
                      </a:lnTo>
                      <a:cubicBezTo>
                        <a:pt x="31775" y="49134"/>
                        <a:pt x="33578" y="49594"/>
                        <a:pt x="35426" y="49941"/>
                      </a:cubicBezTo>
                      <a:lnTo>
                        <a:pt x="35426" y="0"/>
                      </a:lnTo>
                      <a:lnTo>
                        <a:pt x="0" y="35312"/>
                      </a:lnTo>
                      <a:cubicBezTo>
                        <a:pt x="1520" y="36346"/>
                        <a:pt x="3153" y="37248"/>
                        <a:pt x="4704" y="38187"/>
                      </a:cubicBezTo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50" name="Google Shape;4950;p31"/>
                <p:cNvSpPr/>
                <p:nvPr/>
              </p:nvSpPr>
              <p:spPr>
                <a:xfrm>
                  <a:off x="8649768" y="4843039"/>
                  <a:ext cx="35400" cy="49928"/>
                </a:xfrm>
                <a:custGeom>
                  <a:rect b="b" l="l" r="r" t="t"/>
                  <a:pathLst>
                    <a:path extrusionOk="0" h="49928" w="35400">
                      <a:moveTo>
                        <a:pt x="0" y="49929"/>
                      </a:moveTo>
                      <a:cubicBezTo>
                        <a:pt x="1816" y="49575"/>
                        <a:pt x="3601" y="49121"/>
                        <a:pt x="5379" y="48667"/>
                      </a:cubicBezTo>
                      <a:lnTo>
                        <a:pt x="5379" y="12908"/>
                      </a:lnTo>
                      <a:lnTo>
                        <a:pt x="30879" y="38080"/>
                      </a:lnTo>
                      <a:cubicBezTo>
                        <a:pt x="32392" y="37172"/>
                        <a:pt x="33937" y="36302"/>
                        <a:pt x="35400" y="35312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51" name="Google Shape;4951;p31"/>
                <p:cNvSpPr/>
                <p:nvPr/>
              </p:nvSpPr>
              <p:spPr>
                <a:xfrm>
                  <a:off x="8549929" y="4746625"/>
                  <a:ext cx="56032" cy="106181"/>
                </a:xfrm>
                <a:custGeom>
                  <a:rect b="b" l="l" r="r" t="t"/>
                  <a:pathLst>
                    <a:path extrusionOk="0" h="106181" w="56032">
                      <a:moveTo>
                        <a:pt x="2863" y="0"/>
                      </a:moveTo>
                      <a:cubicBezTo>
                        <a:pt x="1841" y="1526"/>
                        <a:pt x="933" y="3153"/>
                        <a:pt x="0" y="4717"/>
                      </a:cubicBezTo>
                      <a:lnTo>
                        <a:pt x="48472" y="53182"/>
                      </a:lnTo>
                      <a:lnTo>
                        <a:pt x="277" y="101673"/>
                      </a:lnTo>
                      <a:cubicBezTo>
                        <a:pt x="1185" y="103187"/>
                        <a:pt x="2043" y="104732"/>
                        <a:pt x="3027" y="106182"/>
                      </a:cubicBezTo>
                      <a:lnTo>
                        <a:pt x="56033" y="52867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52" name="Google Shape;4952;p31"/>
                <p:cNvSpPr/>
                <p:nvPr/>
              </p:nvSpPr>
              <p:spPr>
                <a:xfrm>
                  <a:off x="8657619" y="4746404"/>
                  <a:ext cx="55912" cy="106446"/>
                </a:xfrm>
                <a:custGeom>
                  <a:rect b="b" l="l" r="r" t="t"/>
                  <a:pathLst>
                    <a:path extrusionOk="0" h="106446" w="55912">
                      <a:moveTo>
                        <a:pt x="7567" y="53075"/>
                      </a:moveTo>
                      <a:lnTo>
                        <a:pt x="55837" y="4521"/>
                      </a:lnTo>
                      <a:cubicBezTo>
                        <a:pt x="54929" y="3008"/>
                        <a:pt x="54072" y="1457"/>
                        <a:pt x="53088" y="0"/>
                      </a:cubicBezTo>
                      <a:lnTo>
                        <a:pt x="0" y="53403"/>
                      </a:lnTo>
                      <a:lnTo>
                        <a:pt x="53037" y="106447"/>
                      </a:lnTo>
                      <a:cubicBezTo>
                        <a:pt x="54065" y="104921"/>
                        <a:pt x="54973" y="103294"/>
                        <a:pt x="55913" y="101730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53" name="Google Shape;4953;p31"/>
                <p:cNvSpPr/>
                <p:nvPr/>
              </p:nvSpPr>
              <p:spPr>
                <a:xfrm>
                  <a:off x="8578911" y="4706268"/>
                  <a:ext cx="34681" cy="48850"/>
                </a:xfrm>
                <a:custGeom>
                  <a:rect b="b" l="l" r="r" t="t"/>
                  <a:pathLst>
                    <a:path extrusionOk="0" h="48850" w="34681">
                      <a:moveTo>
                        <a:pt x="34663" y="0"/>
                      </a:moveTo>
                      <a:cubicBezTo>
                        <a:pt x="32884" y="347"/>
                        <a:pt x="31150" y="807"/>
                        <a:pt x="29404" y="1261"/>
                      </a:cubicBezTo>
                      <a:lnTo>
                        <a:pt x="29404" y="35943"/>
                      </a:lnTo>
                      <a:lnTo>
                        <a:pt x="4729" y="11420"/>
                      </a:lnTo>
                      <a:cubicBezTo>
                        <a:pt x="3140" y="12353"/>
                        <a:pt x="1526" y="13261"/>
                        <a:pt x="0" y="14289"/>
                      </a:cubicBezTo>
                      <a:lnTo>
                        <a:pt x="34681" y="48850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54" name="Google Shape;4954;p31"/>
                <p:cNvSpPr/>
                <p:nvPr/>
              </p:nvSpPr>
              <p:spPr>
                <a:xfrm>
                  <a:off x="8558442" y="4704446"/>
                  <a:ext cx="146765" cy="190268"/>
                </a:xfrm>
                <a:custGeom>
                  <a:rect b="b" l="l" r="r" t="t"/>
                  <a:pathLst>
                    <a:path extrusionOk="0" h="190268" w="146765">
                      <a:moveTo>
                        <a:pt x="146766" y="34612"/>
                      </a:moveTo>
                      <a:cubicBezTo>
                        <a:pt x="143009" y="30080"/>
                        <a:pt x="138845" y="25903"/>
                        <a:pt x="134324" y="22133"/>
                      </a:cubicBezTo>
                      <a:lnTo>
                        <a:pt x="82403" y="74092"/>
                      </a:lnTo>
                      <a:lnTo>
                        <a:pt x="82403" y="70492"/>
                      </a:lnTo>
                      <a:lnTo>
                        <a:pt x="82403" y="70492"/>
                      </a:lnTo>
                      <a:lnTo>
                        <a:pt x="82403" y="63051"/>
                      </a:lnTo>
                      <a:lnTo>
                        <a:pt x="127880" y="17297"/>
                      </a:lnTo>
                      <a:cubicBezTo>
                        <a:pt x="111937" y="6043"/>
                        <a:pt x="92901" y="2"/>
                        <a:pt x="73386" y="0"/>
                      </a:cubicBezTo>
                      <a:cubicBezTo>
                        <a:pt x="70271" y="0"/>
                        <a:pt x="67200" y="177"/>
                        <a:pt x="64161" y="467"/>
                      </a:cubicBezTo>
                      <a:lnTo>
                        <a:pt x="64161" y="73121"/>
                      </a:lnTo>
                      <a:lnTo>
                        <a:pt x="12756" y="21805"/>
                      </a:lnTo>
                      <a:cubicBezTo>
                        <a:pt x="8110" y="25663"/>
                        <a:pt x="3840" y="29951"/>
                        <a:pt x="0" y="34612"/>
                      </a:cubicBezTo>
                      <a:lnTo>
                        <a:pt x="60774" y="95695"/>
                      </a:lnTo>
                      <a:lnTo>
                        <a:pt x="359" y="156110"/>
                      </a:lnTo>
                      <a:cubicBezTo>
                        <a:pt x="4225" y="160740"/>
                        <a:pt x="8520" y="164995"/>
                        <a:pt x="13185" y="168816"/>
                      </a:cubicBezTo>
                      <a:lnTo>
                        <a:pt x="64394" y="117292"/>
                      </a:lnTo>
                      <a:lnTo>
                        <a:pt x="64394" y="189814"/>
                      </a:lnTo>
                      <a:cubicBezTo>
                        <a:pt x="67358" y="190092"/>
                        <a:pt x="70347" y="190268"/>
                        <a:pt x="73380" y="190268"/>
                      </a:cubicBezTo>
                      <a:cubicBezTo>
                        <a:pt x="76413" y="190268"/>
                        <a:pt x="79364" y="190092"/>
                        <a:pt x="82309" y="189814"/>
                      </a:cubicBezTo>
                      <a:lnTo>
                        <a:pt x="82309" y="116946"/>
                      </a:lnTo>
                      <a:lnTo>
                        <a:pt x="133933" y="168501"/>
                      </a:lnTo>
                      <a:cubicBezTo>
                        <a:pt x="138586" y="164658"/>
                        <a:pt x="142864" y="160383"/>
                        <a:pt x="146709" y="155732"/>
                      </a:cubicBezTo>
                      <a:lnTo>
                        <a:pt x="86325" y="95349"/>
                      </a:lnTo>
                      <a:close/>
                      <a:moveTo>
                        <a:pt x="82491" y="17486"/>
                      </a:moveTo>
                      <a:cubicBezTo>
                        <a:pt x="95380" y="19037"/>
                        <a:pt x="100778" y="21477"/>
                        <a:pt x="100778" y="21477"/>
                      </a:cubicBezTo>
                      <a:lnTo>
                        <a:pt x="82491" y="39663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55" name="Google Shape;4955;p31"/>
                <p:cNvSpPr/>
                <p:nvPr/>
              </p:nvSpPr>
              <p:spPr>
                <a:xfrm>
                  <a:off x="8477241" y="4645007"/>
                  <a:ext cx="309809" cy="309800"/>
                </a:xfrm>
                <a:custGeom>
                  <a:rect b="b" l="l" r="r" t="t"/>
                  <a:pathLst>
                    <a:path extrusionOk="0" h="309800" w="309809">
                      <a:moveTo>
                        <a:pt x="173441" y="1124"/>
                      </a:moveTo>
                      <a:cubicBezTo>
                        <a:pt x="88648" y="-9098"/>
                        <a:pt x="11353" y="51569"/>
                        <a:pt x="1125" y="136362"/>
                      </a:cubicBezTo>
                      <a:cubicBezTo>
                        <a:pt x="-9103" y="221155"/>
                        <a:pt x="51571" y="298463"/>
                        <a:pt x="136370" y="308678"/>
                      </a:cubicBezTo>
                      <a:cubicBezTo>
                        <a:pt x="221169" y="318893"/>
                        <a:pt x="298465" y="258233"/>
                        <a:pt x="308686" y="173440"/>
                      </a:cubicBezTo>
                      <a:cubicBezTo>
                        <a:pt x="318908" y="88647"/>
                        <a:pt x="258240" y="11345"/>
                        <a:pt x="173441" y="1124"/>
                      </a:cubicBezTo>
                      <a:moveTo>
                        <a:pt x="300999" y="172513"/>
                      </a:moveTo>
                      <a:cubicBezTo>
                        <a:pt x="291282" y="253068"/>
                        <a:pt x="217852" y="310702"/>
                        <a:pt x="137297" y="300992"/>
                      </a:cubicBezTo>
                      <a:cubicBezTo>
                        <a:pt x="56741" y="291281"/>
                        <a:pt x="-893" y="217844"/>
                        <a:pt x="8830" y="137289"/>
                      </a:cubicBezTo>
                      <a:cubicBezTo>
                        <a:pt x="18554" y="56734"/>
                        <a:pt x="91965" y="-894"/>
                        <a:pt x="172514" y="8817"/>
                      </a:cubicBezTo>
                      <a:cubicBezTo>
                        <a:pt x="253063" y="18527"/>
                        <a:pt x="310710" y="91964"/>
                        <a:pt x="300999" y="172513"/>
                      </a:cubicBezTo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56" name="Google Shape;4956;p31"/>
                <p:cNvSpPr/>
                <p:nvPr/>
              </p:nvSpPr>
              <p:spPr>
                <a:xfrm>
                  <a:off x="8502227" y="4737942"/>
                  <a:ext cx="10063" cy="12466"/>
                </a:xfrm>
                <a:custGeom>
                  <a:rect b="b" l="l" r="r" t="t"/>
                  <a:pathLst>
                    <a:path extrusionOk="0" h="12466" w="10063">
                      <a:moveTo>
                        <a:pt x="0" y="12466"/>
                      </a:moveTo>
                      <a:cubicBezTo>
                        <a:pt x="3664" y="11975"/>
                        <a:pt x="5133" y="10613"/>
                        <a:pt x="8059" y="8481"/>
                      </a:cubicBezTo>
                      <a:lnTo>
                        <a:pt x="10064" y="0"/>
                      </a:lnTo>
                      <a:cubicBezTo>
                        <a:pt x="7220" y="2686"/>
                        <a:pt x="4389" y="5795"/>
                        <a:pt x="1274" y="6205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57" name="Google Shape;4957;p31"/>
                <p:cNvSpPr/>
                <p:nvPr/>
              </p:nvSpPr>
              <p:spPr>
                <a:xfrm>
                  <a:off x="8512879" y="4735085"/>
                  <a:ext cx="8624" cy="21912"/>
                </a:xfrm>
                <a:custGeom>
                  <a:rect b="b" l="l" r="r" t="t"/>
                  <a:pathLst>
                    <a:path extrusionOk="0" h="21912" w="8624">
                      <a:moveTo>
                        <a:pt x="2829" y="21912"/>
                      </a:moveTo>
                      <a:lnTo>
                        <a:pt x="6051" y="17996"/>
                      </a:lnTo>
                      <a:cubicBezTo>
                        <a:pt x="4368" y="16735"/>
                        <a:pt x="6625" y="8538"/>
                        <a:pt x="8624" y="1034"/>
                      </a:cubicBezTo>
                      <a:lnTo>
                        <a:pt x="3195" y="0"/>
                      </a:lnTo>
                      <a:cubicBezTo>
                        <a:pt x="-8" y="11729"/>
                        <a:pt x="-1850" y="18318"/>
                        <a:pt x="2829" y="21912"/>
                      </a:cubicBezTo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58" name="Google Shape;4958;p31"/>
                <p:cNvSpPr/>
                <p:nvPr/>
              </p:nvSpPr>
              <p:spPr>
                <a:xfrm>
                  <a:off x="8567844" y="4919319"/>
                  <a:ext cx="12340" cy="10221"/>
                </a:xfrm>
                <a:custGeom>
                  <a:rect b="b" l="l" r="r" t="t"/>
                  <a:pathLst>
                    <a:path extrusionOk="0" h="10221" w="12340">
                      <a:moveTo>
                        <a:pt x="6098" y="8866"/>
                      </a:moveTo>
                      <a:cubicBezTo>
                        <a:pt x="5726" y="5776"/>
                        <a:pt x="2648" y="2875"/>
                        <a:pt x="0" y="0"/>
                      </a:cubicBezTo>
                      <a:lnTo>
                        <a:pt x="8450" y="2106"/>
                      </a:lnTo>
                      <a:cubicBezTo>
                        <a:pt x="10549" y="5045"/>
                        <a:pt x="11899" y="6520"/>
                        <a:pt x="12340" y="10222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59" name="Google Shape;4959;p31"/>
                <p:cNvSpPr/>
                <p:nvPr/>
              </p:nvSpPr>
              <p:spPr>
                <a:xfrm>
                  <a:off x="8565019" y="4910062"/>
                  <a:ext cx="21906" cy="8809"/>
                </a:xfrm>
                <a:custGeom>
                  <a:rect b="b" l="l" r="r" t="t"/>
                  <a:pathLst>
                    <a:path extrusionOk="0" h="8809" w="21906">
                      <a:moveTo>
                        <a:pt x="21906" y="6047"/>
                      </a:moveTo>
                      <a:cubicBezTo>
                        <a:pt x="18249" y="10707"/>
                        <a:pt x="11691" y="8765"/>
                        <a:pt x="0" y="5417"/>
                      </a:cubicBezTo>
                      <a:lnTo>
                        <a:pt x="1097" y="0"/>
                      </a:lnTo>
                      <a:cubicBezTo>
                        <a:pt x="8557" y="2087"/>
                        <a:pt x="16716" y="4452"/>
                        <a:pt x="18028" y="2787"/>
                      </a:cubicBezTo>
                      <a:lnTo>
                        <a:pt x="21906" y="6047"/>
                      </a:lnTo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60" name="Google Shape;4960;p31"/>
                <p:cNvSpPr/>
                <p:nvPr/>
              </p:nvSpPr>
              <p:spPr>
                <a:xfrm>
                  <a:off x="8501338" y="4849395"/>
                  <a:ext cx="10089" cy="12466"/>
                </a:xfrm>
                <a:custGeom>
                  <a:rect b="b" l="l" r="r" t="t"/>
                  <a:pathLst>
                    <a:path extrusionOk="0" h="12466" w="10089">
                      <a:moveTo>
                        <a:pt x="1305" y="6262"/>
                      </a:moveTo>
                      <a:cubicBezTo>
                        <a:pt x="4389" y="6671"/>
                        <a:pt x="7245" y="9774"/>
                        <a:pt x="10089" y="12466"/>
                      </a:cubicBezTo>
                      <a:lnTo>
                        <a:pt x="8065" y="3985"/>
                      </a:lnTo>
                      <a:cubicBezTo>
                        <a:pt x="5139" y="1854"/>
                        <a:pt x="3651" y="486"/>
                        <a:pt x="0" y="0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61" name="Google Shape;4961;p31"/>
                <p:cNvSpPr/>
                <p:nvPr/>
              </p:nvSpPr>
              <p:spPr>
                <a:xfrm>
                  <a:off x="8512027" y="4842818"/>
                  <a:ext cx="8637" cy="21918"/>
                </a:xfrm>
                <a:custGeom>
                  <a:rect b="b" l="l" r="r" t="t"/>
                  <a:pathLst>
                    <a:path extrusionOk="0" h="21918" w="8637">
                      <a:moveTo>
                        <a:pt x="2843" y="0"/>
                      </a:moveTo>
                      <a:cubicBezTo>
                        <a:pt x="-1867" y="3601"/>
                        <a:pt x="5" y="10190"/>
                        <a:pt x="3202" y="21919"/>
                      </a:cubicBezTo>
                      <a:lnTo>
                        <a:pt x="8638" y="20878"/>
                      </a:lnTo>
                      <a:cubicBezTo>
                        <a:pt x="6639" y="13400"/>
                        <a:pt x="4375" y="5202"/>
                        <a:pt x="6065" y="3922"/>
                      </a:cubicBezTo>
                      <a:lnTo>
                        <a:pt x="2843" y="0"/>
                      </a:lnTo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62" name="Google Shape;4962;p31"/>
                <p:cNvSpPr/>
                <p:nvPr/>
              </p:nvSpPr>
              <p:spPr>
                <a:xfrm>
                  <a:off x="8752084" y="4851552"/>
                  <a:ext cx="10221" cy="12333"/>
                </a:xfrm>
                <a:custGeom>
                  <a:rect b="b" l="l" r="r" t="t"/>
                  <a:pathLst>
                    <a:path extrusionOk="0" h="12333" w="10221">
                      <a:moveTo>
                        <a:pt x="8866" y="6236"/>
                      </a:moveTo>
                      <a:cubicBezTo>
                        <a:pt x="5782" y="6608"/>
                        <a:pt x="2882" y="9686"/>
                        <a:pt x="0" y="12334"/>
                      </a:cubicBezTo>
                      <a:lnTo>
                        <a:pt x="2112" y="3891"/>
                      </a:lnTo>
                      <a:cubicBezTo>
                        <a:pt x="5051" y="1785"/>
                        <a:pt x="6526" y="441"/>
                        <a:pt x="10222" y="0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63" name="Google Shape;4963;p31"/>
                <p:cNvSpPr/>
                <p:nvPr/>
              </p:nvSpPr>
              <p:spPr>
                <a:xfrm>
                  <a:off x="8742834" y="4844804"/>
                  <a:ext cx="8808" cy="21906"/>
                </a:xfrm>
                <a:custGeom>
                  <a:rect b="b" l="l" r="r" t="t"/>
                  <a:pathLst>
                    <a:path extrusionOk="0" h="21906" w="8808">
                      <a:moveTo>
                        <a:pt x="6047" y="0"/>
                      </a:moveTo>
                      <a:cubicBezTo>
                        <a:pt x="10707" y="3657"/>
                        <a:pt x="8759" y="10215"/>
                        <a:pt x="5417" y="21906"/>
                      </a:cubicBezTo>
                      <a:lnTo>
                        <a:pt x="0" y="20815"/>
                      </a:lnTo>
                      <a:cubicBezTo>
                        <a:pt x="2081" y="13349"/>
                        <a:pt x="4446" y="5190"/>
                        <a:pt x="2787" y="3884"/>
                      </a:cubicBezTo>
                      <a:lnTo>
                        <a:pt x="6047" y="0"/>
                      </a:lnTo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64" name="Google Shape;4964;p31"/>
                <p:cNvSpPr/>
                <p:nvPr/>
              </p:nvSpPr>
              <p:spPr>
                <a:xfrm>
                  <a:off x="8682167" y="4920303"/>
                  <a:ext cx="12460" cy="10063"/>
                </a:xfrm>
                <a:custGeom>
                  <a:rect b="b" l="l" r="r" t="t"/>
                  <a:pathLst>
                    <a:path extrusionOk="0" h="10063" w="12460">
                      <a:moveTo>
                        <a:pt x="6262" y="8790"/>
                      </a:moveTo>
                      <a:cubicBezTo>
                        <a:pt x="6671" y="5707"/>
                        <a:pt x="9774" y="2844"/>
                        <a:pt x="12460" y="0"/>
                      </a:cubicBezTo>
                      <a:lnTo>
                        <a:pt x="3985" y="1999"/>
                      </a:lnTo>
                      <a:cubicBezTo>
                        <a:pt x="1854" y="4925"/>
                        <a:pt x="492" y="6413"/>
                        <a:pt x="0" y="10064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65" name="Google Shape;4965;p31"/>
                <p:cNvSpPr/>
                <p:nvPr/>
              </p:nvSpPr>
              <p:spPr>
                <a:xfrm>
                  <a:off x="8675590" y="4911077"/>
                  <a:ext cx="21912" cy="8638"/>
                </a:xfrm>
                <a:custGeom>
                  <a:rect b="b" l="l" r="r" t="t"/>
                  <a:pathLst>
                    <a:path extrusionOk="0" h="8638" w="21912">
                      <a:moveTo>
                        <a:pt x="0" y="5801"/>
                      </a:moveTo>
                      <a:cubicBezTo>
                        <a:pt x="3601" y="10505"/>
                        <a:pt x="10184" y="8633"/>
                        <a:pt x="21912" y="5436"/>
                      </a:cubicBezTo>
                      <a:lnTo>
                        <a:pt x="20878" y="0"/>
                      </a:lnTo>
                      <a:cubicBezTo>
                        <a:pt x="13393" y="2005"/>
                        <a:pt x="5202" y="4256"/>
                        <a:pt x="3916" y="2573"/>
                      </a:cubicBezTo>
                      <a:lnTo>
                        <a:pt x="0" y="5801"/>
                      </a:lnTo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66" name="Google Shape;4966;p31"/>
                <p:cNvSpPr/>
                <p:nvPr/>
              </p:nvSpPr>
              <p:spPr>
                <a:xfrm>
                  <a:off x="8684317" y="4670281"/>
                  <a:ext cx="12340" cy="10221"/>
                </a:xfrm>
                <a:custGeom>
                  <a:rect b="b" l="l" r="r" t="t"/>
                  <a:pathLst>
                    <a:path extrusionOk="0" h="10221" w="12340">
                      <a:moveTo>
                        <a:pt x="6243" y="1356"/>
                      </a:moveTo>
                      <a:cubicBezTo>
                        <a:pt x="6615" y="4446"/>
                        <a:pt x="9692" y="7346"/>
                        <a:pt x="12340" y="10222"/>
                      </a:cubicBezTo>
                      <a:lnTo>
                        <a:pt x="3891" y="8109"/>
                      </a:lnTo>
                      <a:cubicBezTo>
                        <a:pt x="1791" y="5171"/>
                        <a:pt x="441" y="3695"/>
                        <a:pt x="0" y="0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67" name="Google Shape;4967;p31"/>
                <p:cNvSpPr/>
                <p:nvPr/>
              </p:nvSpPr>
              <p:spPr>
                <a:xfrm>
                  <a:off x="8677576" y="4680950"/>
                  <a:ext cx="21906" cy="8809"/>
                </a:xfrm>
                <a:custGeom>
                  <a:rect b="b" l="l" r="r" t="t"/>
                  <a:pathLst>
                    <a:path extrusionOk="0" h="8809" w="21906">
                      <a:moveTo>
                        <a:pt x="0" y="2763"/>
                      </a:moveTo>
                      <a:cubicBezTo>
                        <a:pt x="3657" y="-1897"/>
                        <a:pt x="10215" y="45"/>
                        <a:pt x="21906" y="3393"/>
                      </a:cubicBezTo>
                      <a:lnTo>
                        <a:pt x="20809" y="8810"/>
                      </a:lnTo>
                      <a:cubicBezTo>
                        <a:pt x="13349" y="6723"/>
                        <a:pt x="5190" y="4358"/>
                        <a:pt x="3878" y="6023"/>
                      </a:cubicBezTo>
                      <a:lnTo>
                        <a:pt x="0" y="2763"/>
                      </a:lnTo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68" name="Google Shape;4968;p31"/>
                <p:cNvSpPr/>
                <p:nvPr/>
              </p:nvSpPr>
              <p:spPr>
                <a:xfrm>
                  <a:off x="8753074" y="4737960"/>
                  <a:ext cx="10063" cy="12466"/>
                </a:xfrm>
                <a:custGeom>
                  <a:rect b="b" l="l" r="r" t="t"/>
                  <a:pathLst>
                    <a:path extrusionOk="0" h="12466" w="10063">
                      <a:moveTo>
                        <a:pt x="8784" y="6205"/>
                      </a:moveTo>
                      <a:cubicBezTo>
                        <a:pt x="5707" y="5795"/>
                        <a:pt x="2844" y="2686"/>
                        <a:pt x="0" y="0"/>
                      </a:cubicBezTo>
                      <a:lnTo>
                        <a:pt x="1999" y="8481"/>
                      </a:lnTo>
                      <a:cubicBezTo>
                        <a:pt x="4925" y="10613"/>
                        <a:pt x="6413" y="11975"/>
                        <a:pt x="10064" y="12466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69" name="Google Shape;4969;p31"/>
                <p:cNvSpPr/>
                <p:nvPr/>
              </p:nvSpPr>
              <p:spPr>
                <a:xfrm>
                  <a:off x="8743855" y="4735085"/>
                  <a:ext cx="8637" cy="21912"/>
                </a:xfrm>
                <a:custGeom>
                  <a:rect b="b" l="l" r="r" t="t"/>
                  <a:pathLst>
                    <a:path extrusionOk="0" h="21912" w="8637">
                      <a:moveTo>
                        <a:pt x="5795" y="21912"/>
                      </a:moveTo>
                      <a:cubicBezTo>
                        <a:pt x="10505" y="18318"/>
                        <a:pt x="8633" y="11729"/>
                        <a:pt x="5429" y="0"/>
                      </a:cubicBezTo>
                      <a:lnTo>
                        <a:pt x="0" y="1034"/>
                      </a:lnTo>
                      <a:cubicBezTo>
                        <a:pt x="1999" y="8519"/>
                        <a:pt x="4256" y="16710"/>
                        <a:pt x="2573" y="17996"/>
                      </a:cubicBezTo>
                      <a:lnTo>
                        <a:pt x="5795" y="21912"/>
                      </a:lnTo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70" name="Google Shape;4970;p31"/>
                <p:cNvSpPr/>
                <p:nvPr/>
              </p:nvSpPr>
              <p:spPr>
                <a:xfrm>
                  <a:off x="8516018" y="4683779"/>
                  <a:ext cx="232254" cy="232258"/>
                </a:xfrm>
                <a:custGeom>
                  <a:rect b="b" l="l" r="r" t="t"/>
                  <a:pathLst>
                    <a:path extrusionOk="0" h="232258" w="232254">
                      <a:moveTo>
                        <a:pt x="130023" y="842"/>
                      </a:moveTo>
                      <a:cubicBezTo>
                        <a:pt x="66455" y="-6819"/>
                        <a:pt x="8518" y="38664"/>
                        <a:pt x="844" y="102231"/>
                      </a:cubicBezTo>
                      <a:cubicBezTo>
                        <a:pt x="-6830" y="165799"/>
                        <a:pt x="38679" y="223755"/>
                        <a:pt x="102228" y="231417"/>
                      </a:cubicBezTo>
                      <a:cubicBezTo>
                        <a:pt x="165777" y="239078"/>
                        <a:pt x="223751" y="193582"/>
                        <a:pt x="231413" y="130033"/>
                      </a:cubicBezTo>
                      <a:cubicBezTo>
                        <a:pt x="239074" y="66484"/>
                        <a:pt x="193578" y="8510"/>
                        <a:pt x="130023" y="842"/>
                      </a:cubicBezTo>
                      <a:moveTo>
                        <a:pt x="224174" y="129151"/>
                      </a:moveTo>
                      <a:cubicBezTo>
                        <a:pt x="216992" y="188714"/>
                        <a:pt x="162699" y="231303"/>
                        <a:pt x="103136" y="224152"/>
                      </a:cubicBezTo>
                      <a:cubicBezTo>
                        <a:pt x="43572" y="217002"/>
                        <a:pt x="983" y="162672"/>
                        <a:pt x="8153" y="103083"/>
                      </a:cubicBezTo>
                      <a:cubicBezTo>
                        <a:pt x="15322" y="43494"/>
                        <a:pt x="69627" y="930"/>
                        <a:pt x="129178" y="8094"/>
                      </a:cubicBezTo>
                      <a:cubicBezTo>
                        <a:pt x="188729" y="15257"/>
                        <a:pt x="231318" y="69593"/>
                        <a:pt x="224174" y="129151"/>
                      </a:cubicBezTo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</p:grpSp>
          <p:grpSp>
            <p:nvGrpSpPr>
              <p:cNvPr id="4971" name="Google Shape;4971;p31"/>
              <p:cNvGrpSpPr/>
              <p:nvPr/>
            </p:nvGrpSpPr>
            <p:grpSpPr>
              <a:xfrm>
                <a:off x="7813595" y="4540880"/>
                <a:ext cx="874333" cy="143246"/>
                <a:chOff x="10429965" y="3783604"/>
                <a:chExt cx="892919" cy="146291"/>
              </a:xfrm>
            </p:grpSpPr>
            <p:sp>
              <p:nvSpPr>
                <p:cNvPr id="4972" name="Google Shape;4972;p31"/>
                <p:cNvSpPr/>
                <p:nvPr/>
              </p:nvSpPr>
              <p:spPr>
                <a:xfrm>
                  <a:off x="10429965" y="3784408"/>
                  <a:ext cx="128523" cy="145480"/>
                </a:xfrm>
                <a:custGeom>
                  <a:rect b="b" l="l" r="r" t="t"/>
                  <a:pathLst>
                    <a:path extrusionOk="0" h="145480" w="128523">
                      <a:moveTo>
                        <a:pt x="128441" y="72801"/>
                      </a:moveTo>
                      <a:cubicBezTo>
                        <a:pt x="128441" y="95634"/>
                        <a:pt x="128372" y="118473"/>
                        <a:pt x="128517" y="141306"/>
                      </a:cubicBezTo>
                      <a:cubicBezTo>
                        <a:pt x="128517" y="144560"/>
                        <a:pt x="127741" y="145493"/>
                        <a:pt x="124374" y="145480"/>
                      </a:cubicBezTo>
                      <a:cubicBezTo>
                        <a:pt x="84177" y="145363"/>
                        <a:pt x="43980" y="145363"/>
                        <a:pt x="3783" y="145480"/>
                      </a:cubicBezTo>
                      <a:cubicBezTo>
                        <a:pt x="908" y="145480"/>
                        <a:pt x="0" y="144850"/>
                        <a:pt x="0" y="141842"/>
                      </a:cubicBezTo>
                      <a:cubicBezTo>
                        <a:pt x="114" y="105269"/>
                        <a:pt x="128" y="68706"/>
                        <a:pt x="44" y="32154"/>
                      </a:cubicBezTo>
                      <a:cubicBezTo>
                        <a:pt x="-28" y="30349"/>
                        <a:pt x="510" y="28572"/>
                        <a:pt x="1570" y="27109"/>
                      </a:cubicBezTo>
                      <a:cubicBezTo>
                        <a:pt x="7477" y="18925"/>
                        <a:pt x="13307" y="10694"/>
                        <a:pt x="19062" y="2416"/>
                      </a:cubicBezTo>
                      <a:cubicBezTo>
                        <a:pt x="20216" y="745"/>
                        <a:pt x="21383" y="-24"/>
                        <a:pt x="23476" y="39"/>
                      </a:cubicBezTo>
                      <a:cubicBezTo>
                        <a:pt x="28672" y="197"/>
                        <a:pt x="33887" y="291"/>
                        <a:pt x="39070" y="39"/>
                      </a:cubicBezTo>
                      <a:cubicBezTo>
                        <a:pt x="42223" y="-125"/>
                        <a:pt x="43056" y="739"/>
                        <a:pt x="43037" y="3936"/>
                      </a:cubicBezTo>
                      <a:cubicBezTo>
                        <a:pt x="42892" y="28030"/>
                        <a:pt x="42955" y="52124"/>
                        <a:pt x="42955" y="76218"/>
                      </a:cubicBezTo>
                      <a:cubicBezTo>
                        <a:pt x="42955" y="83924"/>
                        <a:pt x="43093" y="91636"/>
                        <a:pt x="42885" y="99335"/>
                      </a:cubicBezTo>
                      <a:cubicBezTo>
                        <a:pt x="42810" y="102160"/>
                        <a:pt x="43730" y="102784"/>
                        <a:pt x="46410" y="102753"/>
                      </a:cubicBezTo>
                      <a:cubicBezTo>
                        <a:pt x="58215" y="102614"/>
                        <a:pt x="70025" y="102583"/>
                        <a:pt x="81829" y="102753"/>
                      </a:cubicBezTo>
                      <a:cubicBezTo>
                        <a:pt x="84825" y="102797"/>
                        <a:pt x="85499" y="101939"/>
                        <a:pt x="85487" y="99039"/>
                      </a:cubicBezTo>
                      <a:cubicBezTo>
                        <a:pt x="85380" y="67662"/>
                        <a:pt x="85518" y="36284"/>
                        <a:pt x="85304" y="4907"/>
                      </a:cubicBezTo>
                      <a:cubicBezTo>
                        <a:pt x="85304" y="682"/>
                        <a:pt x="86521" y="-87"/>
                        <a:pt x="90430" y="7"/>
                      </a:cubicBezTo>
                      <a:cubicBezTo>
                        <a:pt x="101781" y="279"/>
                        <a:pt x="113200" y="222"/>
                        <a:pt x="124576" y="7"/>
                      </a:cubicBezTo>
                      <a:cubicBezTo>
                        <a:pt x="127685" y="-49"/>
                        <a:pt x="128542" y="676"/>
                        <a:pt x="128523" y="3873"/>
                      </a:cubicBezTo>
                      <a:cubicBezTo>
                        <a:pt x="128366" y="26857"/>
                        <a:pt x="128441" y="49829"/>
                        <a:pt x="128441" y="72801"/>
                      </a:cubicBezTo>
                      <a:close/>
                    </a:path>
                  </a:pathLst>
                </a:custGeom>
                <a:solidFill>
                  <a:srgbClr val="01386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73" name="Google Shape;4973;p31"/>
                <p:cNvSpPr/>
                <p:nvPr/>
              </p:nvSpPr>
              <p:spPr>
                <a:xfrm>
                  <a:off x="10578846" y="3784405"/>
                  <a:ext cx="103072" cy="145490"/>
                </a:xfrm>
                <a:custGeom>
                  <a:rect b="b" l="l" r="r" t="t"/>
                  <a:pathLst>
                    <a:path extrusionOk="0" h="145490" w="103072">
                      <a:moveTo>
                        <a:pt x="102990" y="58509"/>
                      </a:moveTo>
                      <a:cubicBezTo>
                        <a:pt x="102990" y="76291"/>
                        <a:pt x="102939" y="94080"/>
                        <a:pt x="103040" y="111868"/>
                      </a:cubicBezTo>
                      <a:cubicBezTo>
                        <a:pt x="103135" y="114515"/>
                        <a:pt x="102330" y="117115"/>
                        <a:pt x="100757" y="119246"/>
                      </a:cubicBezTo>
                      <a:cubicBezTo>
                        <a:pt x="95150" y="126943"/>
                        <a:pt x="89647" y="134720"/>
                        <a:pt x="84249" y="142577"/>
                      </a:cubicBezTo>
                      <a:cubicBezTo>
                        <a:pt x="82843" y="144620"/>
                        <a:pt x="81392" y="145503"/>
                        <a:pt x="78813" y="145490"/>
                      </a:cubicBezTo>
                      <a:cubicBezTo>
                        <a:pt x="53944" y="145385"/>
                        <a:pt x="29072" y="145385"/>
                        <a:pt x="4198" y="145490"/>
                      </a:cubicBezTo>
                      <a:cubicBezTo>
                        <a:pt x="805" y="145490"/>
                        <a:pt x="-15" y="144507"/>
                        <a:pt x="36" y="141259"/>
                      </a:cubicBezTo>
                      <a:cubicBezTo>
                        <a:pt x="219" y="129783"/>
                        <a:pt x="282" y="118288"/>
                        <a:pt x="4" y="106811"/>
                      </a:cubicBezTo>
                      <a:cubicBezTo>
                        <a:pt x="-84" y="103103"/>
                        <a:pt x="1171" y="102561"/>
                        <a:pt x="4488" y="102593"/>
                      </a:cubicBezTo>
                      <a:cubicBezTo>
                        <a:pt x="21633" y="102757"/>
                        <a:pt x="38778" y="102593"/>
                        <a:pt x="55917" y="102750"/>
                      </a:cubicBezTo>
                      <a:cubicBezTo>
                        <a:pt x="59228" y="102782"/>
                        <a:pt x="60092" y="101924"/>
                        <a:pt x="60079" y="98620"/>
                      </a:cubicBezTo>
                      <a:cubicBezTo>
                        <a:pt x="59947" y="67249"/>
                        <a:pt x="60079" y="35878"/>
                        <a:pt x="59902" y="4507"/>
                      </a:cubicBezTo>
                      <a:cubicBezTo>
                        <a:pt x="59902" y="724"/>
                        <a:pt x="60930" y="-71"/>
                        <a:pt x="64537" y="5"/>
                      </a:cubicBezTo>
                      <a:cubicBezTo>
                        <a:pt x="76051" y="244"/>
                        <a:pt x="87578" y="207"/>
                        <a:pt x="99099" y="5"/>
                      </a:cubicBezTo>
                      <a:cubicBezTo>
                        <a:pt x="102176" y="-46"/>
                        <a:pt x="103103" y="635"/>
                        <a:pt x="103071" y="3870"/>
                      </a:cubicBezTo>
                      <a:cubicBezTo>
                        <a:pt x="102895" y="22094"/>
                        <a:pt x="102990" y="40298"/>
                        <a:pt x="102990" y="58509"/>
                      </a:cubicBezTo>
                      <a:close/>
                    </a:path>
                  </a:pathLst>
                </a:custGeom>
                <a:solidFill>
                  <a:srgbClr val="01386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74" name="Google Shape;4974;p31"/>
                <p:cNvSpPr/>
                <p:nvPr/>
              </p:nvSpPr>
              <p:spPr>
                <a:xfrm>
                  <a:off x="10709656" y="3783604"/>
                  <a:ext cx="43105" cy="145468"/>
                </a:xfrm>
                <a:custGeom>
                  <a:rect b="b" l="l" r="r" t="t"/>
                  <a:pathLst>
                    <a:path extrusionOk="0" h="145468" w="43105">
                      <a:moveTo>
                        <a:pt x="43037" y="72836"/>
                      </a:moveTo>
                      <a:cubicBezTo>
                        <a:pt x="43037" y="95536"/>
                        <a:pt x="42974" y="118237"/>
                        <a:pt x="43106" y="140937"/>
                      </a:cubicBezTo>
                      <a:cubicBezTo>
                        <a:pt x="43106" y="144260"/>
                        <a:pt x="42475" y="145547"/>
                        <a:pt x="38805" y="145465"/>
                      </a:cubicBezTo>
                      <a:cubicBezTo>
                        <a:pt x="27007" y="145219"/>
                        <a:pt x="15191" y="145307"/>
                        <a:pt x="3386" y="145427"/>
                      </a:cubicBezTo>
                      <a:cubicBezTo>
                        <a:pt x="864" y="145427"/>
                        <a:pt x="-6" y="144796"/>
                        <a:pt x="0" y="142148"/>
                      </a:cubicBezTo>
                      <a:cubicBezTo>
                        <a:pt x="76" y="105297"/>
                        <a:pt x="88" y="68447"/>
                        <a:pt x="38" y="31596"/>
                      </a:cubicBezTo>
                      <a:cubicBezTo>
                        <a:pt x="-6" y="30057"/>
                        <a:pt x="457" y="28546"/>
                        <a:pt x="1356" y="27296"/>
                      </a:cubicBezTo>
                      <a:cubicBezTo>
                        <a:pt x="7300" y="18980"/>
                        <a:pt x="13200" y="10627"/>
                        <a:pt x="19056" y="2237"/>
                      </a:cubicBezTo>
                      <a:cubicBezTo>
                        <a:pt x="20222" y="553"/>
                        <a:pt x="21578" y="-40"/>
                        <a:pt x="23596" y="11"/>
                      </a:cubicBezTo>
                      <a:cubicBezTo>
                        <a:pt x="28937" y="149"/>
                        <a:pt x="34284" y="219"/>
                        <a:pt x="39619" y="11"/>
                      </a:cubicBezTo>
                      <a:cubicBezTo>
                        <a:pt x="42406" y="-109"/>
                        <a:pt x="43112" y="761"/>
                        <a:pt x="43100" y="3498"/>
                      </a:cubicBezTo>
                      <a:cubicBezTo>
                        <a:pt x="42993" y="26596"/>
                        <a:pt x="43037" y="49719"/>
                        <a:pt x="43037" y="72836"/>
                      </a:cubicBezTo>
                      <a:close/>
                    </a:path>
                  </a:pathLst>
                </a:custGeom>
                <a:solidFill>
                  <a:srgbClr val="01386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75" name="Google Shape;4975;p31"/>
                <p:cNvSpPr/>
                <p:nvPr/>
              </p:nvSpPr>
              <p:spPr>
                <a:xfrm>
                  <a:off x="10963537" y="3863878"/>
                  <a:ext cx="61142" cy="64486"/>
                </a:xfrm>
                <a:custGeom>
                  <a:rect b="b" l="l" r="r" t="t"/>
                  <a:pathLst>
                    <a:path extrusionOk="0" h="64486" w="61142">
                      <a:moveTo>
                        <a:pt x="30463" y="32975"/>
                      </a:moveTo>
                      <a:cubicBezTo>
                        <a:pt x="36567" y="22602"/>
                        <a:pt x="42299" y="12841"/>
                        <a:pt x="48050" y="3092"/>
                      </a:cubicBezTo>
                      <a:cubicBezTo>
                        <a:pt x="49355" y="873"/>
                        <a:pt x="58561" y="-975"/>
                        <a:pt x="60522" y="570"/>
                      </a:cubicBezTo>
                      <a:cubicBezTo>
                        <a:pt x="61424" y="1289"/>
                        <a:pt x="61077" y="2386"/>
                        <a:pt x="61077" y="3332"/>
                      </a:cubicBezTo>
                      <a:cubicBezTo>
                        <a:pt x="61077" y="22653"/>
                        <a:pt x="61077" y="41980"/>
                        <a:pt x="61134" y="61301"/>
                      </a:cubicBezTo>
                      <a:cubicBezTo>
                        <a:pt x="61134" y="63590"/>
                        <a:pt x="60642" y="64409"/>
                        <a:pt x="58151" y="64453"/>
                      </a:cubicBezTo>
                      <a:cubicBezTo>
                        <a:pt x="49853" y="64573"/>
                        <a:pt x="49853" y="64693"/>
                        <a:pt x="49853" y="56590"/>
                      </a:cubicBezTo>
                      <a:lnTo>
                        <a:pt x="49853" y="22691"/>
                      </a:lnTo>
                      <a:lnTo>
                        <a:pt x="48977" y="22356"/>
                      </a:lnTo>
                      <a:cubicBezTo>
                        <a:pt x="47417" y="24997"/>
                        <a:pt x="45860" y="27641"/>
                        <a:pt x="44304" y="30289"/>
                      </a:cubicBezTo>
                      <a:cubicBezTo>
                        <a:pt x="41320" y="35334"/>
                        <a:pt x="38333" y="40391"/>
                        <a:pt x="35344" y="45461"/>
                      </a:cubicBezTo>
                      <a:cubicBezTo>
                        <a:pt x="32601" y="50083"/>
                        <a:pt x="28287" y="50020"/>
                        <a:pt x="25513" y="45335"/>
                      </a:cubicBezTo>
                      <a:cubicBezTo>
                        <a:pt x="20973" y="37654"/>
                        <a:pt x="16439" y="29974"/>
                        <a:pt x="11830" y="22161"/>
                      </a:cubicBezTo>
                      <a:cubicBezTo>
                        <a:pt x="10505" y="23630"/>
                        <a:pt x="11060" y="25087"/>
                        <a:pt x="11054" y="26398"/>
                      </a:cubicBezTo>
                      <a:cubicBezTo>
                        <a:pt x="11004" y="37881"/>
                        <a:pt x="10966" y="49364"/>
                        <a:pt x="11054" y="60847"/>
                      </a:cubicBezTo>
                      <a:cubicBezTo>
                        <a:pt x="11054" y="63369"/>
                        <a:pt x="10745" y="64529"/>
                        <a:pt x="7725" y="64485"/>
                      </a:cubicBezTo>
                      <a:cubicBezTo>
                        <a:pt x="69" y="64372"/>
                        <a:pt x="69" y="64548"/>
                        <a:pt x="69" y="56798"/>
                      </a:cubicBezTo>
                      <a:cubicBezTo>
                        <a:pt x="69" y="39294"/>
                        <a:pt x="139" y="21789"/>
                        <a:pt x="0" y="4291"/>
                      </a:cubicBezTo>
                      <a:cubicBezTo>
                        <a:pt x="0" y="1289"/>
                        <a:pt x="593" y="413"/>
                        <a:pt x="3840" y="192"/>
                      </a:cubicBezTo>
                      <a:cubicBezTo>
                        <a:pt x="9219" y="-174"/>
                        <a:pt x="12416" y="1358"/>
                        <a:pt x="14989" y="6397"/>
                      </a:cubicBezTo>
                      <a:cubicBezTo>
                        <a:pt x="19573" y="15338"/>
                        <a:pt x="25059" y="23807"/>
                        <a:pt x="30463" y="32975"/>
                      </a:cubicBezTo>
                      <a:close/>
                    </a:path>
                  </a:pathLst>
                </a:custGeom>
                <a:solidFill>
                  <a:srgbClr val="03396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76" name="Google Shape;4976;p31"/>
                <p:cNvSpPr/>
                <p:nvPr/>
              </p:nvSpPr>
              <p:spPr>
                <a:xfrm>
                  <a:off x="10865761" y="3784543"/>
                  <a:ext cx="52343" cy="64990"/>
                </a:xfrm>
                <a:custGeom>
                  <a:rect b="b" l="l" r="r" t="t"/>
                  <a:pathLst>
                    <a:path extrusionOk="0" h="64990" w="52343">
                      <a:moveTo>
                        <a:pt x="11243" y="20613"/>
                      </a:moveTo>
                      <a:cubicBezTo>
                        <a:pt x="11243" y="33728"/>
                        <a:pt x="11054" y="46838"/>
                        <a:pt x="11350" y="59948"/>
                      </a:cubicBezTo>
                      <a:cubicBezTo>
                        <a:pt x="11445" y="64065"/>
                        <a:pt x="10322" y="65169"/>
                        <a:pt x="6306" y="64935"/>
                      </a:cubicBezTo>
                      <a:cubicBezTo>
                        <a:pt x="44" y="64570"/>
                        <a:pt x="0" y="64841"/>
                        <a:pt x="0" y="58768"/>
                      </a:cubicBezTo>
                      <a:cubicBezTo>
                        <a:pt x="0" y="41953"/>
                        <a:pt x="0" y="25151"/>
                        <a:pt x="0" y="8361"/>
                      </a:cubicBezTo>
                      <a:cubicBezTo>
                        <a:pt x="0" y="-45"/>
                        <a:pt x="0" y="75"/>
                        <a:pt x="8380" y="18"/>
                      </a:cubicBezTo>
                      <a:cubicBezTo>
                        <a:pt x="10903" y="18"/>
                        <a:pt x="12113" y="1071"/>
                        <a:pt x="13356" y="2969"/>
                      </a:cubicBezTo>
                      <a:cubicBezTo>
                        <a:pt x="21591" y="15499"/>
                        <a:pt x="29858" y="27940"/>
                        <a:pt x="38131" y="40444"/>
                      </a:cubicBezTo>
                      <a:cubicBezTo>
                        <a:pt x="38887" y="41585"/>
                        <a:pt x="39713" y="42689"/>
                        <a:pt x="40552" y="43862"/>
                      </a:cubicBezTo>
                      <a:cubicBezTo>
                        <a:pt x="41851" y="42683"/>
                        <a:pt x="41303" y="41339"/>
                        <a:pt x="41309" y="40192"/>
                      </a:cubicBezTo>
                      <a:cubicBezTo>
                        <a:pt x="41359" y="28154"/>
                        <a:pt x="41435" y="16110"/>
                        <a:pt x="41271" y="4066"/>
                      </a:cubicBezTo>
                      <a:cubicBezTo>
                        <a:pt x="41233" y="1046"/>
                        <a:pt x="41902" y="-89"/>
                        <a:pt x="45181" y="5"/>
                      </a:cubicBezTo>
                      <a:cubicBezTo>
                        <a:pt x="52274" y="214"/>
                        <a:pt x="52281" y="5"/>
                        <a:pt x="52281" y="7118"/>
                      </a:cubicBezTo>
                      <a:cubicBezTo>
                        <a:pt x="52281" y="25039"/>
                        <a:pt x="52211" y="42966"/>
                        <a:pt x="52344" y="60887"/>
                      </a:cubicBezTo>
                      <a:cubicBezTo>
                        <a:pt x="52344" y="63870"/>
                        <a:pt x="51839" y="65484"/>
                        <a:pt x="48504" y="64841"/>
                      </a:cubicBezTo>
                      <a:cubicBezTo>
                        <a:pt x="48226" y="64797"/>
                        <a:pt x="47943" y="64797"/>
                        <a:pt x="47665" y="64841"/>
                      </a:cubicBezTo>
                      <a:cubicBezTo>
                        <a:pt x="43175" y="65471"/>
                        <a:pt x="40420" y="64172"/>
                        <a:pt x="37765" y="59796"/>
                      </a:cubicBezTo>
                      <a:cubicBezTo>
                        <a:pt x="29675" y="46397"/>
                        <a:pt x="20689" y="33533"/>
                        <a:pt x="12050" y="20461"/>
                      </a:cubicBezTo>
                      <a:close/>
                    </a:path>
                  </a:pathLst>
                </a:custGeom>
                <a:solidFill>
                  <a:srgbClr val="03396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77" name="Google Shape;4977;p31"/>
                <p:cNvSpPr/>
                <p:nvPr/>
              </p:nvSpPr>
              <p:spPr>
                <a:xfrm>
                  <a:off x="11066011" y="3784522"/>
                  <a:ext cx="47823" cy="64932"/>
                </a:xfrm>
                <a:custGeom>
                  <a:rect b="b" l="l" r="r" t="t"/>
                  <a:pathLst>
                    <a:path extrusionOk="0" h="64932" w="47823">
                      <a:moveTo>
                        <a:pt x="36089" y="39311"/>
                      </a:moveTo>
                      <a:cubicBezTo>
                        <a:pt x="42508" y="46442"/>
                        <a:pt x="43794" y="55838"/>
                        <a:pt x="47824" y="64874"/>
                      </a:cubicBezTo>
                      <a:cubicBezTo>
                        <a:pt x="43637" y="64874"/>
                        <a:pt x="40067" y="64805"/>
                        <a:pt x="36473" y="64874"/>
                      </a:cubicBezTo>
                      <a:cubicBezTo>
                        <a:pt x="34676" y="64924"/>
                        <a:pt x="34487" y="63682"/>
                        <a:pt x="34115" y="62503"/>
                      </a:cubicBezTo>
                      <a:cubicBezTo>
                        <a:pt x="32854" y="58511"/>
                        <a:pt x="31637" y="54501"/>
                        <a:pt x="30331" y="50522"/>
                      </a:cubicBezTo>
                      <a:cubicBezTo>
                        <a:pt x="28389" y="44752"/>
                        <a:pt x="25514" y="42741"/>
                        <a:pt x="19416" y="42703"/>
                      </a:cubicBezTo>
                      <a:cubicBezTo>
                        <a:pt x="11055" y="42653"/>
                        <a:pt x="11055" y="42653"/>
                        <a:pt x="11055" y="50831"/>
                      </a:cubicBezTo>
                      <a:cubicBezTo>
                        <a:pt x="11055" y="54192"/>
                        <a:pt x="10777" y="57585"/>
                        <a:pt x="11124" y="60920"/>
                      </a:cubicBezTo>
                      <a:cubicBezTo>
                        <a:pt x="11496" y="64439"/>
                        <a:pt x="10008" y="65013"/>
                        <a:pt x="6906" y="64924"/>
                      </a:cubicBezTo>
                      <a:cubicBezTo>
                        <a:pt x="89" y="64729"/>
                        <a:pt x="83" y="64880"/>
                        <a:pt x="83" y="58146"/>
                      </a:cubicBezTo>
                      <a:cubicBezTo>
                        <a:pt x="83" y="40074"/>
                        <a:pt x="171" y="22008"/>
                        <a:pt x="1" y="3916"/>
                      </a:cubicBezTo>
                      <a:cubicBezTo>
                        <a:pt x="-31" y="732"/>
                        <a:pt x="814" y="-144"/>
                        <a:pt x="3961" y="20"/>
                      </a:cubicBezTo>
                      <a:cubicBezTo>
                        <a:pt x="11528" y="417"/>
                        <a:pt x="19158" y="-529"/>
                        <a:pt x="26693" y="499"/>
                      </a:cubicBezTo>
                      <a:cubicBezTo>
                        <a:pt x="35685" y="1722"/>
                        <a:pt x="43233" y="5228"/>
                        <a:pt x="45730" y="15002"/>
                      </a:cubicBezTo>
                      <a:cubicBezTo>
                        <a:pt x="48265" y="24908"/>
                        <a:pt x="45106" y="32727"/>
                        <a:pt x="36089" y="39311"/>
                      </a:cubicBezTo>
                      <a:close/>
                      <a:moveTo>
                        <a:pt x="18823" y="9863"/>
                      </a:moveTo>
                      <a:lnTo>
                        <a:pt x="18823" y="9951"/>
                      </a:lnTo>
                      <a:cubicBezTo>
                        <a:pt x="16995" y="9951"/>
                        <a:pt x="15160" y="10065"/>
                        <a:pt x="13350" y="9951"/>
                      </a:cubicBezTo>
                      <a:cubicBezTo>
                        <a:pt x="11420" y="9800"/>
                        <a:pt x="11004" y="10645"/>
                        <a:pt x="11023" y="12398"/>
                      </a:cubicBezTo>
                      <a:cubicBezTo>
                        <a:pt x="11111" y="18413"/>
                        <a:pt x="11074" y="24429"/>
                        <a:pt x="11023" y="30445"/>
                      </a:cubicBezTo>
                      <a:cubicBezTo>
                        <a:pt x="11023" y="31788"/>
                        <a:pt x="10960" y="32967"/>
                        <a:pt x="12915" y="32841"/>
                      </a:cubicBezTo>
                      <a:cubicBezTo>
                        <a:pt x="17386" y="32570"/>
                        <a:pt x="21901" y="33333"/>
                        <a:pt x="26340" y="32311"/>
                      </a:cubicBezTo>
                      <a:cubicBezTo>
                        <a:pt x="32942" y="30804"/>
                        <a:pt x="35742" y="27052"/>
                        <a:pt x="35407" y="20242"/>
                      </a:cubicBezTo>
                      <a:cubicBezTo>
                        <a:pt x="35124" y="14447"/>
                        <a:pt x="31933" y="11137"/>
                        <a:pt x="25520" y="10247"/>
                      </a:cubicBezTo>
                      <a:cubicBezTo>
                        <a:pt x="23332" y="9882"/>
                        <a:pt x="21068" y="9945"/>
                        <a:pt x="18823" y="9838"/>
                      </a:cubicBezTo>
                      <a:close/>
                    </a:path>
                  </a:pathLst>
                </a:custGeom>
                <a:solidFill>
                  <a:srgbClr val="03396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78" name="Google Shape;4978;p31"/>
                <p:cNvSpPr/>
                <p:nvPr/>
              </p:nvSpPr>
              <p:spPr>
                <a:xfrm>
                  <a:off x="11221789" y="3784543"/>
                  <a:ext cx="64568" cy="64891"/>
                </a:xfrm>
                <a:custGeom>
                  <a:rect b="b" l="l" r="r" t="t"/>
                  <a:pathLst>
                    <a:path extrusionOk="0" h="64891" w="64568">
                      <a:moveTo>
                        <a:pt x="0" y="64835"/>
                      </a:moveTo>
                      <a:cubicBezTo>
                        <a:pt x="5045" y="52690"/>
                        <a:pt x="9761" y="41220"/>
                        <a:pt x="14503" y="29749"/>
                      </a:cubicBezTo>
                      <a:cubicBezTo>
                        <a:pt x="18085" y="21092"/>
                        <a:pt x="21761" y="12478"/>
                        <a:pt x="25173" y="3757"/>
                      </a:cubicBezTo>
                      <a:cubicBezTo>
                        <a:pt x="26226" y="1065"/>
                        <a:pt x="27493" y="-89"/>
                        <a:pt x="30589" y="5"/>
                      </a:cubicBezTo>
                      <a:cubicBezTo>
                        <a:pt x="38679" y="239"/>
                        <a:pt x="38686" y="62"/>
                        <a:pt x="41807" y="7572"/>
                      </a:cubicBezTo>
                      <a:lnTo>
                        <a:pt x="63146" y="59090"/>
                      </a:lnTo>
                      <a:cubicBezTo>
                        <a:pt x="63518" y="59998"/>
                        <a:pt x="63890" y="60900"/>
                        <a:pt x="64224" y="61820"/>
                      </a:cubicBezTo>
                      <a:cubicBezTo>
                        <a:pt x="65069" y="64122"/>
                        <a:pt x="64394" y="64860"/>
                        <a:pt x="61821" y="64879"/>
                      </a:cubicBezTo>
                      <a:cubicBezTo>
                        <a:pt x="53687" y="64942"/>
                        <a:pt x="53687" y="65055"/>
                        <a:pt x="50585" y="57633"/>
                      </a:cubicBezTo>
                      <a:cubicBezTo>
                        <a:pt x="46896" y="48837"/>
                        <a:pt x="46896" y="48837"/>
                        <a:pt x="37261" y="48837"/>
                      </a:cubicBezTo>
                      <a:cubicBezTo>
                        <a:pt x="32058" y="48837"/>
                        <a:pt x="26850" y="48963"/>
                        <a:pt x="21654" y="48780"/>
                      </a:cubicBezTo>
                      <a:cubicBezTo>
                        <a:pt x="19314" y="48698"/>
                        <a:pt x="18060" y="49411"/>
                        <a:pt x="17297" y="51624"/>
                      </a:cubicBezTo>
                      <a:cubicBezTo>
                        <a:pt x="16036" y="55313"/>
                        <a:pt x="14409" y="58882"/>
                        <a:pt x="13135" y="62571"/>
                      </a:cubicBezTo>
                      <a:cubicBezTo>
                        <a:pt x="12599" y="64141"/>
                        <a:pt x="11874" y="64885"/>
                        <a:pt x="10177" y="64835"/>
                      </a:cubicBezTo>
                      <a:cubicBezTo>
                        <a:pt x="7094" y="64771"/>
                        <a:pt x="4004" y="64835"/>
                        <a:pt x="0" y="64835"/>
                      </a:cubicBezTo>
                      <a:close/>
                      <a:moveTo>
                        <a:pt x="32739" y="14660"/>
                      </a:moveTo>
                      <a:cubicBezTo>
                        <a:pt x="29498" y="22498"/>
                        <a:pt x="26661" y="29592"/>
                        <a:pt x="23621" y="36597"/>
                      </a:cubicBezTo>
                      <a:cubicBezTo>
                        <a:pt x="22524" y="39120"/>
                        <a:pt x="23527" y="39397"/>
                        <a:pt x="25683" y="39353"/>
                      </a:cubicBezTo>
                      <a:cubicBezTo>
                        <a:pt x="30438" y="39271"/>
                        <a:pt x="35205" y="39233"/>
                        <a:pt x="39953" y="39353"/>
                      </a:cubicBezTo>
                      <a:cubicBezTo>
                        <a:pt x="42368" y="39422"/>
                        <a:pt x="42841" y="38868"/>
                        <a:pt x="41845" y="36566"/>
                      </a:cubicBezTo>
                      <a:cubicBezTo>
                        <a:pt x="38805" y="29567"/>
                        <a:pt x="35962" y="22466"/>
                        <a:pt x="32739" y="14660"/>
                      </a:cubicBezTo>
                      <a:close/>
                    </a:path>
                  </a:pathLst>
                </a:custGeom>
                <a:solidFill>
                  <a:srgbClr val="03396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79" name="Google Shape;4979;p31"/>
                <p:cNvSpPr/>
                <p:nvPr/>
              </p:nvSpPr>
              <p:spPr>
                <a:xfrm>
                  <a:off x="10841603" y="3864295"/>
                  <a:ext cx="63285" cy="64429"/>
                </a:xfrm>
                <a:custGeom>
                  <a:rect b="b" l="l" r="r" t="t"/>
                  <a:pathLst>
                    <a:path extrusionOk="0" h="64429" w="63285">
                      <a:moveTo>
                        <a:pt x="57099" y="64118"/>
                      </a:moveTo>
                      <a:cubicBezTo>
                        <a:pt x="53423" y="65304"/>
                        <a:pt x="51632" y="62983"/>
                        <a:pt x="50163" y="59244"/>
                      </a:cubicBezTo>
                      <a:cubicBezTo>
                        <a:pt x="46102" y="48934"/>
                        <a:pt x="45970" y="48984"/>
                        <a:pt x="34979" y="48984"/>
                      </a:cubicBezTo>
                      <a:cubicBezTo>
                        <a:pt x="30067" y="48984"/>
                        <a:pt x="25148" y="49073"/>
                        <a:pt x="20236" y="48940"/>
                      </a:cubicBezTo>
                      <a:cubicBezTo>
                        <a:pt x="18250" y="48890"/>
                        <a:pt x="17083" y="49445"/>
                        <a:pt x="16509" y="51400"/>
                      </a:cubicBezTo>
                      <a:cubicBezTo>
                        <a:pt x="15986" y="53127"/>
                        <a:pt x="15153" y="54767"/>
                        <a:pt x="14466" y="56444"/>
                      </a:cubicBezTo>
                      <a:cubicBezTo>
                        <a:pt x="11156" y="64478"/>
                        <a:pt x="11162" y="64370"/>
                        <a:pt x="2485" y="64181"/>
                      </a:cubicBezTo>
                      <a:cubicBezTo>
                        <a:pt x="-428" y="64118"/>
                        <a:pt x="-371" y="63216"/>
                        <a:pt x="594" y="60984"/>
                      </a:cubicBezTo>
                      <a:cubicBezTo>
                        <a:pt x="6010" y="48114"/>
                        <a:pt x="11313" y="35194"/>
                        <a:pt x="16661" y="22292"/>
                      </a:cubicBezTo>
                      <a:cubicBezTo>
                        <a:pt x="19277" y="15987"/>
                        <a:pt x="22020" y="9681"/>
                        <a:pt x="24448" y="3312"/>
                      </a:cubicBezTo>
                      <a:cubicBezTo>
                        <a:pt x="25381" y="853"/>
                        <a:pt x="26567" y="-43"/>
                        <a:pt x="29272" y="2"/>
                      </a:cubicBezTo>
                      <a:cubicBezTo>
                        <a:pt x="37671" y="134"/>
                        <a:pt x="37671" y="2"/>
                        <a:pt x="40818" y="7568"/>
                      </a:cubicBezTo>
                      <a:cubicBezTo>
                        <a:pt x="47825" y="24460"/>
                        <a:pt x="54831" y="41353"/>
                        <a:pt x="61835" y="58248"/>
                      </a:cubicBezTo>
                      <a:cubicBezTo>
                        <a:pt x="64250" y="64124"/>
                        <a:pt x="64256" y="64118"/>
                        <a:pt x="57099" y="64118"/>
                      </a:cubicBezTo>
                      <a:close/>
                      <a:moveTo>
                        <a:pt x="31763" y="14776"/>
                      </a:moveTo>
                      <a:cubicBezTo>
                        <a:pt x="28528" y="22601"/>
                        <a:pt x="25583" y="29828"/>
                        <a:pt x="22531" y="37004"/>
                      </a:cubicBezTo>
                      <a:cubicBezTo>
                        <a:pt x="21775" y="38782"/>
                        <a:pt x="22304" y="39217"/>
                        <a:pt x="24032" y="39198"/>
                      </a:cubicBezTo>
                      <a:cubicBezTo>
                        <a:pt x="29224" y="39152"/>
                        <a:pt x="34413" y="39152"/>
                        <a:pt x="39601" y="39198"/>
                      </a:cubicBezTo>
                      <a:cubicBezTo>
                        <a:pt x="41530" y="39198"/>
                        <a:pt x="41663" y="38416"/>
                        <a:pt x="41007" y="36865"/>
                      </a:cubicBezTo>
                      <a:cubicBezTo>
                        <a:pt x="37974" y="29708"/>
                        <a:pt x="35029" y="22519"/>
                        <a:pt x="31763" y="14776"/>
                      </a:cubicBezTo>
                      <a:close/>
                    </a:path>
                  </a:pathLst>
                </a:custGeom>
                <a:solidFill>
                  <a:srgbClr val="03396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80" name="Google Shape;4980;p31"/>
                <p:cNvSpPr/>
                <p:nvPr/>
              </p:nvSpPr>
              <p:spPr>
                <a:xfrm>
                  <a:off x="10805247" y="3783975"/>
                  <a:ext cx="50954" cy="65521"/>
                </a:xfrm>
                <a:custGeom>
                  <a:rect b="b" l="l" r="r" t="t"/>
                  <a:pathLst>
                    <a:path extrusionOk="0" h="65521" w="50954">
                      <a:moveTo>
                        <a:pt x="48" y="21136"/>
                      </a:moveTo>
                      <a:cubicBezTo>
                        <a:pt x="48" y="15253"/>
                        <a:pt x="137" y="9370"/>
                        <a:pt x="4" y="3480"/>
                      </a:cubicBezTo>
                      <a:cubicBezTo>
                        <a:pt x="-46" y="1128"/>
                        <a:pt x="307" y="31"/>
                        <a:pt x="3157" y="31"/>
                      </a:cubicBezTo>
                      <a:cubicBezTo>
                        <a:pt x="11172" y="31"/>
                        <a:pt x="11172" y="-127"/>
                        <a:pt x="11172" y="7774"/>
                      </a:cubicBezTo>
                      <a:cubicBezTo>
                        <a:pt x="11172" y="17157"/>
                        <a:pt x="11210" y="26540"/>
                        <a:pt x="11172" y="35929"/>
                      </a:cubicBezTo>
                      <a:cubicBezTo>
                        <a:pt x="11157" y="38450"/>
                        <a:pt x="11455" y="40962"/>
                        <a:pt x="12061" y="43408"/>
                      </a:cubicBezTo>
                      <a:cubicBezTo>
                        <a:pt x="13625" y="49947"/>
                        <a:pt x="17786" y="53440"/>
                        <a:pt x="24092" y="53630"/>
                      </a:cubicBezTo>
                      <a:cubicBezTo>
                        <a:pt x="32290" y="53876"/>
                        <a:pt x="36231" y="51278"/>
                        <a:pt x="38438" y="44171"/>
                      </a:cubicBezTo>
                      <a:cubicBezTo>
                        <a:pt x="39298" y="41358"/>
                        <a:pt x="39723" y="38430"/>
                        <a:pt x="39699" y="35488"/>
                      </a:cubicBezTo>
                      <a:cubicBezTo>
                        <a:pt x="39699" y="24983"/>
                        <a:pt x="39819" y="14471"/>
                        <a:pt x="39617" y="3959"/>
                      </a:cubicBezTo>
                      <a:cubicBezTo>
                        <a:pt x="39554" y="838"/>
                        <a:pt x="40348" y="-83"/>
                        <a:pt x="43545" y="6"/>
                      </a:cubicBezTo>
                      <a:cubicBezTo>
                        <a:pt x="50791" y="207"/>
                        <a:pt x="50917" y="6"/>
                        <a:pt x="50765" y="7245"/>
                      </a:cubicBezTo>
                      <a:cubicBezTo>
                        <a:pt x="50526" y="19137"/>
                        <a:pt x="51711" y="31074"/>
                        <a:pt x="50053" y="42916"/>
                      </a:cubicBezTo>
                      <a:cubicBezTo>
                        <a:pt x="47751" y="59349"/>
                        <a:pt x="34131" y="69060"/>
                        <a:pt x="17478" y="64318"/>
                      </a:cubicBezTo>
                      <a:cubicBezTo>
                        <a:pt x="9734" y="62117"/>
                        <a:pt x="4633" y="56316"/>
                        <a:pt x="2028" y="48617"/>
                      </a:cubicBezTo>
                      <a:cubicBezTo>
                        <a:pt x="634" y="44344"/>
                        <a:pt x="-38" y="39868"/>
                        <a:pt x="42" y="35375"/>
                      </a:cubicBezTo>
                      <a:cubicBezTo>
                        <a:pt x="67" y="30664"/>
                        <a:pt x="48" y="25897"/>
                        <a:pt x="48" y="21136"/>
                      </a:cubicBezTo>
                      <a:close/>
                    </a:path>
                  </a:pathLst>
                </a:custGeom>
                <a:solidFill>
                  <a:srgbClr val="01386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81" name="Google Shape;4981;p31"/>
                <p:cNvSpPr/>
                <p:nvPr/>
              </p:nvSpPr>
              <p:spPr>
                <a:xfrm>
                  <a:off x="11018389" y="3784560"/>
                  <a:ext cx="39362" cy="64926"/>
                </a:xfrm>
                <a:custGeom>
                  <a:rect b="b" l="l" r="r" t="t"/>
                  <a:pathLst>
                    <a:path extrusionOk="0" h="64926" w="39362">
                      <a:moveTo>
                        <a:pt x="65" y="32387"/>
                      </a:moveTo>
                      <a:cubicBezTo>
                        <a:pt x="65" y="22727"/>
                        <a:pt x="135" y="13060"/>
                        <a:pt x="15" y="3381"/>
                      </a:cubicBezTo>
                      <a:cubicBezTo>
                        <a:pt x="-17" y="858"/>
                        <a:pt x="645" y="-31"/>
                        <a:pt x="3300" y="1"/>
                      </a:cubicBezTo>
                      <a:cubicBezTo>
                        <a:pt x="14259" y="146"/>
                        <a:pt x="25225" y="121"/>
                        <a:pt x="36185" y="1"/>
                      </a:cubicBezTo>
                      <a:cubicBezTo>
                        <a:pt x="38474" y="1"/>
                        <a:pt x="39621" y="467"/>
                        <a:pt x="39306" y="2977"/>
                      </a:cubicBezTo>
                      <a:cubicBezTo>
                        <a:pt x="39142" y="4370"/>
                        <a:pt x="39142" y="5777"/>
                        <a:pt x="39306" y="7170"/>
                      </a:cubicBezTo>
                      <a:cubicBezTo>
                        <a:pt x="39583" y="9535"/>
                        <a:pt x="38448" y="9932"/>
                        <a:pt x="36367" y="9901"/>
                      </a:cubicBezTo>
                      <a:cubicBezTo>
                        <a:pt x="28920" y="9800"/>
                        <a:pt x="21473" y="9951"/>
                        <a:pt x="14026" y="9813"/>
                      </a:cubicBezTo>
                      <a:cubicBezTo>
                        <a:pt x="11598" y="9768"/>
                        <a:pt x="10873" y="10563"/>
                        <a:pt x="10962" y="12915"/>
                      </a:cubicBezTo>
                      <a:cubicBezTo>
                        <a:pt x="11119" y="17115"/>
                        <a:pt x="11138" y="21327"/>
                        <a:pt x="10962" y="25526"/>
                      </a:cubicBezTo>
                      <a:cubicBezTo>
                        <a:pt x="10854" y="27954"/>
                        <a:pt x="11699" y="28610"/>
                        <a:pt x="14064" y="28553"/>
                      </a:cubicBezTo>
                      <a:cubicBezTo>
                        <a:pt x="20666" y="28408"/>
                        <a:pt x="27275" y="28610"/>
                        <a:pt x="33877" y="28446"/>
                      </a:cubicBezTo>
                      <a:cubicBezTo>
                        <a:pt x="36399" y="28383"/>
                        <a:pt x="37307" y="28931"/>
                        <a:pt x="37225" y="31637"/>
                      </a:cubicBezTo>
                      <a:cubicBezTo>
                        <a:pt x="36948" y="40099"/>
                        <a:pt x="37956" y="38321"/>
                        <a:pt x="30686" y="38453"/>
                      </a:cubicBezTo>
                      <a:cubicBezTo>
                        <a:pt x="25068" y="38554"/>
                        <a:pt x="19443" y="38567"/>
                        <a:pt x="13824" y="38453"/>
                      </a:cubicBezTo>
                      <a:cubicBezTo>
                        <a:pt x="11592" y="38403"/>
                        <a:pt x="10829" y="39153"/>
                        <a:pt x="10980" y="41335"/>
                      </a:cubicBezTo>
                      <a:cubicBezTo>
                        <a:pt x="11264" y="45509"/>
                        <a:pt x="9341" y="50756"/>
                        <a:pt x="11699" y="53574"/>
                      </a:cubicBezTo>
                      <a:cubicBezTo>
                        <a:pt x="13976" y="56298"/>
                        <a:pt x="19336" y="54268"/>
                        <a:pt x="23333" y="54432"/>
                      </a:cubicBezTo>
                      <a:cubicBezTo>
                        <a:pt x="27539" y="54608"/>
                        <a:pt x="31771" y="54602"/>
                        <a:pt x="35976" y="54432"/>
                      </a:cubicBezTo>
                      <a:cubicBezTo>
                        <a:pt x="38410" y="54331"/>
                        <a:pt x="39382" y="54816"/>
                        <a:pt x="39363" y="57585"/>
                      </a:cubicBezTo>
                      <a:cubicBezTo>
                        <a:pt x="39300" y="64861"/>
                        <a:pt x="39457" y="64861"/>
                        <a:pt x="32174" y="64861"/>
                      </a:cubicBezTo>
                      <a:cubicBezTo>
                        <a:pt x="22621" y="64861"/>
                        <a:pt x="13061" y="64767"/>
                        <a:pt x="3508" y="64925"/>
                      </a:cubicBezTo>
                      <a:cubicBezTo>
                        <a:pt x="746" y="64975"/>
                        <a:pt x="-48" y="64174"/>
                        <a:pt x="2" y="61425"/>
                      </a:cubicBezTo>
                      <a:cubicBezTo>
                        <a:pt x="160" y="51720"/>
                        <a:pt x="65" y="42054"/>
                        <a:pt x="65" y="32387"/>
                      </a:cubicBezTo>
                      <a:close/>
                    </a:path>
                  </a:pathLst>
                </a:custGeom>
                <a:solidFill>
                  <a:srgbClr val="03396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82" name="Google Shape;4982;p31"/>
                <p:cNvSpPr/>
                <p:nvPr/>
              </p:nvSpPr>
              <p:spPr>
                <a:xfrm>
                  <a:off x="10947221" y="3784523"/>
                  <a:ext cx="63955" cy="65319"/>
                </a:xfrm>
                <a:custGeom>
                  <a:rect b="b" l="l" r="r" t="t"/>
                  <a:pathLst>
                    <a:path extrusionOk="0" h="65319" w="63955">
                      <a:moveTo>
                        <a:pt x="31639" y="51593"/>
                      </a:moveTo>
                      <a:lnTo>
                        <a:pt x="48337" y="9628"/>
                      </a:lnTo>
                      <a:cubicBezTo>
                        <a:pt x="52372" y="-518"/>
                        <a:pt x="52372" y="-518"/>
                        <a:pt x="63956" y="346"/>
                      </a:cubicBezTo>
                      <a:cubicBezTo>
                        <a:pt x="61068" y="7692"/>
                        <a:pt x="58192" y="14925"/>
                        <a:pt x="55374" y="22177"/>
                      </a:cubicBezTo>
                      <a:cubicBezTo>
                        <a:pt x="50115" y="35702"/>
                        <a:pt x="44232" y="48982"/>
                        <a:pt x="39609" y="62741"/>
                      </a:cubicBezTo>
                      <a:cubicBezTo>
                        <a:pt x="38783" y="65207"/>
                        <a:pt x="36980" y="65182"/>
                        <a:pt x="35277" y="64791"/>
                      </a:cubicBezTo>
                      <a:cubicBezTo>
                        <a:pt x="31494" y="63921"/>
                        <a:pt x="25819" y="67616"/>
                        <a:pt x="23927" y="62735"/>
                      </a:cubicBezTo>
                      <a:cubicBezTo>
                        <a:pt x="16430" y="43055"/>
                        <a:pt x="8339" y="23589"/>
                        <a:pt x="665" y="3959"/>
                      </a:cubicBezTo>
                      <a:cubicBezTo>
                        <a:pt x="-564" y="807"/>
                        <a:pt x="-306" y="-51"/>
                        <a:pt x="3295" y="31"/>
                      </a:cubicBezTo>
                      <a:cubicBezTo>
                        <a:pt x="11158" y="220"/>
                        <a:pt x="11164" y="31"/>
                        <a:pt x="14122" y="7503"/>
                      </a:cubicBezTo>
                      <a:close/>
                    </a:path>
                  </a:pathLst>
                </a:custGeom>
                <a:solidFill>
                  <a:srgbClr val="03396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83" name="Google Shape;4983;p31"/>
                <p:cNvSpPr/>
                <p:nvPr/>
              </p:nvSpPr>
              <p:spPr>
                <a:xfrm>
                  <a:off x="10905254" y="3862962"/>
                  <a:ext cx="50807" cy="64856"/>
                </a:xfrm>
                <a:custGeom>
                  <a:rect b="b" l="l" r="r" t="t"/>
                  <a:pathLst>
                    <a:path extrusionOk="0" h="64856" w="50807">
                      <a:moveTo>
                        <a:pt x="50742" y="22497"/>
                      </a:moveTo>
                      <a:cubicBezTo>
                        <a:pt x="50370" y="29124"/>
                        <a:pt x="51587" y="37158"/>
                        <a:pt x="49809" y="45040"/>
                      </a:cubicBezTo>
                      <a:cubicBezTo>
                        <a:pt x="46782" y="58458"/>
                        <a:pt x="37828" y="65420"/>
                        <a:pt x="24586" y="64821"/>
                      </a:cubicBezTo>
                      <a:cubicBezTo>
                        <a:pt x="10789" y="64190"/>
                        <a:pt x="2087" y="56396"/>
                        <a:pt x="687" y="42536"/>
                      </a:cubicBezTo>
                      <a:cubicBezTo>
                        <a:pt x="-643" y="29294"/>
                        <a:pt x="416" y="15945"/>
                        <a:pt x="151" y="2646"/>
                      </a:cubicBezTo>
                      <a:cubicBezTo>
                        <a:pt x="151" y="1070"/>
                        <a:pt x="656" y="553"/>
                        <a:pt x="2295" y="383"/>
                      </a:cubicBezTo>
                      <a:cubicBezTo>
                        <a:pt x="11123" y="-500"/>
                        <a:pt x="11016" y="-557"/>
                        <a:pt x="11123" y="8208"/>
                      </a:cubicBezTo>
                      <a:cubicBezTo>
                        <a:pt x="11243" y="18984"/>
                        <a:pt x="10524" y="29780"/>
                        <a:pt x="11558" y="40531"/>
                      </a:cubicBezTo>
                      <a:cubicBezTo>
                        <a:pt x="12529" y="50620"/>
                        <a:pt x="19195" y="55501"/>
                        <a:pt x="29025" y="53609"/>
                      </a:cubicBezTo>
                      <a:cubicBezTo>
                        <a:pt x="34997" y="52455"/>
                        <a:pt x="38686" y="47978"/>
                        <a:pt x="39360" y="40506"/>
                      </a:cubicBezTo>
                      <a:cubicBezTo>
                        <a:pt x="40395" y="29048"/>
                        <a:pt x="39625" y="17553"/>
                        <a:pt x="39802" y="6070"/>
                      </a:cubicBezTo>
                      <a:cubicBezTo>
                        <a:pt x="39890" y="395"/>
                        <a:pt x="39802" y="395"/>
                        <a:pt x="45691" y="433"/>
                      </a:cubicBezTo>
                      <a:cubicBezTo>
                        <a:pt x="46531" y="483"/>
                        <a:pt x="47374" y="483"/>
                        <a:pt x="48214" y="433"/>
                      </a:cubicBezTo>
                      <a:cubicBezTo>
                        <a:pt x="50339" y="174"/>
                        <a:pt x="50805" y="1202"/>
                        <a:pt x="50774" y="3119"/>
                      </a:cubicBezTo>
                      <a:cubicBezTo>
                        <a:pt x="50679" y="9122"/>
                        <a:pt x="50742" y="15144"/>
                        <a:pt x="50742" y="22497"/>
                      </a:cubicBezTo>
                      <a:close/>
                    </a:path>
                  </a:pathLst>
                </a:custGeom>
                <a:solidFill>
                  <a:srgbClr val="01386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84" name="Google Shape;4984;p31"/>
                <p:cNvSpPr/>
                <p:nvPr/>
              </p:nvSpPr>
              <p:spPr>
                <a:xfrm>
                  <a:off x="11034416" y="3864135"/>
                  <a:ext cx="39391" cy="64203"/>
                </a:xfrm>
                <a:custGeom>
                  <a:rect b="b" l="l" r="r" t="t"/>
                  <a:pathLst>
                    <a:path extrusionOk="0" h="64203" w="39391">
                      <a:moveTo>
                        <a:pt x="67" y="32213"/>
                      </a:moveTo>
                      <a:cubicBezTo>
                        <a:pt x="67" y="22837"/>
                        <a:pt x="168" y="13460"/>
                        <a:pt x="4" y="4084"/>
                      </a:cubicBezTo>
                      <a:cubicBezTo>
                        <a:pt x="-47" y="1177"/>
                        <a:pt x="382" y="-78"/>
                        <a:pt x="3787" y="4"/>
                      </a:cubicBezTo>
                      <a:cubicBezTo>
                        <a:pt x="14450" y="256"/>
                        <a:pt x="25126" y="174"/>
                        <a:pt x="35795" y="35"/>
                      </a:cubicBezTo>
                      <a:cubicBezTo>
                        <a:pt x="38437" y="4"/>
                        <a:pt x="39736" y="552"/>
                        <a:pt x="39301" y="3428"/>
                      </a:cubicBezTo>
                      <a:cubicBezTo>
                        <a:pt x="39124" y="4683"/>
                        <a:pt x="39124" y="5956"/>
                        <a:pt x="39301" y="7211"/>
                      </a:cubicBezTo>
                      <a:cubicBezTo>
                        <a:pt x="39629" y="9607"/>
                        <a:pt x="38418" y="9961"/>
                        <a:pt x="36388" y="9935"/>
                      </a:cubicBezTo>
                      <a:cubicBezTo>
                        <a:pt x="29231" y="9853"/>
                        <a:pt x="22067" y="10055"/>
                        <a:pt x="14910" y="9834"/>
                      </a:cubicBezTo>
                      <a:cubicBezTo>
                        <a:pt x="11871" y="9740"/>
                        <a:pt x="11051" y="10755"/>
                        <a:pt x="11240" y="13618"/>
                      </a:cubicBezTo>
                      <a:cubicBezTo>
                        <a:pt x="11483" y="17250"/>
                        <a:pt x="11483" y="20895"/>
                        <a:pt x="11240" y="24527"/>
                      </a:cubicBezTo>
                      <a:cubicBezTo>
                        <a:pt x="11020" y="27680"/>
                        <a:pt x="11808" y="28941"/>
                        <a:pt x="15308" y="28777"/>
                      </a:cubicBezTo>
                      <a:cubicBezTo>
                        <a:pt x="21468" y="28462"/>
                        <a:pt x="27661" y="28777"/>
                        <a:pt x="33834" y="28638"/>
                      </a:cubicBezTo>
                      <a:cubicBezTo>
                        <a:pt x="36299" y="28575"/>
                        <a:pt x="37617" y="29098"/>
                        <a:pt x="37182" y="31829"/>
                      </a:cubicBezTo>
                      <a:cubicBezTo>
                        <a:pt x="37031" y="32940"/>
                        <a:pt x="37031" y="34066"/>
                        <a:pt x="37182" y="35177"/>
                      </a:cubicBezTo>
                      <a:cubicBezTo>
                        <a:pt x="37485" y="37699"/>
                        <a:pt x="36552" y="38607"/>
                        <a:pt x="33910" y="38538"/>
                      </a:cubicBezTo>
                      <a:cubicBezTo>
                        <a:pt x="27459" y="38374"/>
                        <a:pt x="20989" y="38607"/>
                        <a:pt x="14538" y="38431"/>
                      </a:cubicBezTo>
                      <a:cubicBezTo>
                        <a:pt x="11909" y="38355"/>
                        <a:pt x="11083" y="39169"/>
                        <a:pt x="11253" y="41748"/>
                      </a:cubicBezTo>
                      <a:cubicBezTo>
                        <a:pt x="11445" y="44963"/>
                        <a:pt x="11445" y="48186"/>
                        <a:pt x="11253" y="51402"/>
                      </a:cubicBezTo>
                      <a:cubicBezTo>
                        <a:pt x="11133" y="53609"/>
                        <a:pt x="11846" y="54283"/>
                        <a:pt x="14078" y="54239"/>
                      </a:cubicBezTo>
                      <a:cubicBezTo>
                        <a:pt x="21235" y="54107"/>
                        <a:pt x="28405" y="54328"/>
                        <a:pt x="35555" y="54126"/>
                      </a:cubicBezTo>
                      <a:cubicBezTo>
                        <a:pt x="38424" y="54044"/>
                        <a:pt x="39768" y="54700"/>
                        <a:pt x="39301" y="57758"/>
                      </a:cubicBezTo>
                      <a:cubicBezTo>
                        <a:pt x="39143" y="59014"/>
                        <a:pt x="39143" y="60285"/>
                        <a:pt x="39301" y="61541"/>
                      </a:cubicBezTo>
                      <a:cubicBezTo>
                        <a:pt x="39496" y="63471"/>
                        <a:pt x="38910" y="64221"/>
                        <a:pt x="36779" y="64202"/>
                      </a:cubicBezTo>
                      <a:cubicBezTo>
                        <a:pt x="25428" y="64108"/>
                        <a:pt x="14034" y="64070"/>
                        <a:pt x="2665" y="64202"/>
                      </a:cubicBezTo>
                      <a:cubicBezTo>
                        <a:pt x="142" y="64240"/>
                        <a:pt x="16" y="63074"/>
                        <a:pt x="29" y="61182"/>
                      </a:cubicBezTo>
                      <a:cubicBezTo>
                        <a:pt x="92" y="51522"/>
                        <a:pt x="67" y="41867"/>
                        <a:pt x="67" y="32213"/>
                      </a:cubicBezTo>
                      <a:close/>
                    </a:path>
                  </a:pathLst>
                </a:custGeom>
                <a:solidFill>
                  <a:srgbClr val="03396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85" name="Google Shape;4985;p31"/>
                <p:cNvSpPr/>
                <p:nvPr/>
              </p:nvSpPr>
              <p:spPr>
                <a:xfrm>
                  <a:off x="11117444" y="3783635"/>
                  <a:ext cx="44084" cy="65918"/>
                </a:xfrm>
                <a:custGeom>
                  <a:rect b="b" l="l" r="r" t="t"/>
                  <a:pathLst>
                    <a:path extrusionOk="0" h="65918" w="44084">
                      <a:moveTo>
                        <a:pt x="22572" y="31"/>
                      </a:moveTo>
                      <a:cubicBezTo>
                        <a:pt x="29129" y="-278"/>
                        <a:pt x="34943" y="1777"/>
                        <a:pt x="40410" y="5277"/>
                      </a:cubicBezTo>
                      <a:cubicBezTo>
                        <a:pt x="42466" y="6595"/>
                        <a:pt x="42725" y="7749"/>
                        <a:pt x="41192" y="9514"/>
                      </a:cubicBezTo>
                      <a:cubicBezTo>
                        <a:pt x="40726" y="10039"/>
                        <a:pt x="40341" y="10630"/>
                        <a:pt x="40051" y="11267"/>
                      </a:cubicBezTo>
                      <a:cubicBezTo>
                        <a:pt x="38607" y="14527"/>
                        <a:pt x="37024" y="15505"/>
                        <a:pt x="33682" y="12894"/>
                      </a:cubicBezTo>
                      <a:cubicBezTo>
                        <a:pt x="29792" y="9855"/>
                        <a:pt x="24936" y="9193"/>
                        <a:pt x="20056" y="9899"/>
                      </a:cubicBezTo>
                      <a:cubicBezTo>
                        <a:pt x="16524" y="10403"/>
                        <a:pt x="13561" y="11961"/>
                        <a:pt x="12754" y="15814"/>
                      </a:cubicBezTo>
                      <a:cubicBezTo>
                        <a:pt x="11946" y="19667"/>
                        <a:pt x="14286" y="21918"/>
                        <a:pt x="17319" y="23450"/>
                      </a:cubicBezTo>
                      <a:cubicBezTo>
                        <a:pt x="23063" y="26344"/>
                        <a:pt x="29123" y="28677"/>
                        <a:pt x="34672" y="31893"/>
                      </a:cubicBezTo>
                      <a:cubicBezTo>
                        <a:pt x="44080" y="37335"/>
                        <a:pt x="46817" y="47387"/>
                        <a:pt x="41142" y="55855"/>
                      </a:cubicBezTo>
                      <a:cubicBezTo>
                        <a:pt x="37787" y="61065"/>
                        <a:pt x="32364" y="64592"/>
                        <a:pt x="26241" y="65547"/>
                      </a:cubicBezTo>
                      <a:cubicBezTo>
                        <a:pt x="16783" y="67111"/>
                        <a:pt x="8812" y="63529"/>
                        <a:pt x="1176" y="58611"/>
                      </a:cubicBezTo>
                      <a:cubicBezTo>
                        <a:pt x="-217" y="57709"/>
                        <a:pt x="-331" y="56820"/>
                        <a:pt x="615" y="55534"/>
                      </a:cubicBezTo>
                      <a:cubicBezTo>
                        <a:pt x="2109" y="53509"/>
                        <a:pt x="3137" y="50703"/>
                        <a:pt x="5092" y="49575"/>
                      </a:cubicBezTo>
                      <a:cubicBezTo>
                        <a:pt x="7173" y="48395"/>
                        <a:pt x="9058" y="51258"/>
                        <a:pt x="11082" y="52210"/>
                      </a:cubicBezTo>
                      <a:cubicBezTo>
                        <a:pt x="15768" y="54417"/>
                        <a:pt x="20484" y="55811"/>
                        <a:pt x="25699" y="54733"/>
                      </a:cubicBezTo>
                      <a:cubicBezTo>
                        <a:pt x="29483" y="53926"/>
                        <a:pt x="32005" y="51801"/>
                        <a:pt x="32680" y="47878"/>
                      </a:cubicBezTo>
                      <a:cubicBezTo>
                        <a:pt x="33310" y="44278"/>
                        <a:pt x="31418" y="41856"/>
                        <a:pt x="28543" y="40312"/>
                      </a:cubicBezTo>
                      <a:cubicBezTo>
                        <a:pt x="23360" y="37569"/>
                        <a:pt x="17937" y="35267"/>
                        <a:pt x="12735" y="32555"/>
                      </a:cubicBezTo>
                      <a:cubicBezTo>
                        <a:pt x="6189" y="29157"/>
                        <a:pt x="1107" y="24598"/>
                        <a:pt x="1510" y="16369"/>
                      </a:cubicBezTo>
                      <a:cubicBezTo>
                        <a:pt x="1952" y="7408"/>
                        <a:pt x="9329" y="604"/>
                        <a:pt x="19204" y="24"/>
                      </a:cubicBezTo>
                      <a:cubicBezTo>
                        <a:pt x="20327" y="-20"/>
                        <a:pt x="21449" y="37"/>
                        <a:pt x="22572" y="31"/>
                      </a:cubicBezTo>
                      <a:close/>
                    </a:path>
                  </a:pathLst>
                </a:custGeom>
                <a:solidFill>
                  <a:srgbClr val="03396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86" name="Google Shape;4986;p31"/>
                <p:cNvSpPr/>
                <p:nvPr/>
              </p:nvSpPr>
              <p:spPr>
                <a:xfrm>
                  <a:off x="11276938" y="3784230"/>
                  <a:ext cx="45946" cy="65103"/>
                </a:xfrm>
                <a:custGeom>
                  <a:rect b="b" l="l" r="r" t="t"/>
                  <a:pathLst>
                    <a:path extrusionOk="0" h="65103" w="45946">
                      <a:moveTo>
                        <a:pt x="28604" y="37597"/>
                      </a:moveTo>
                      <a:cubicBezTo>
                        <a:pt x="28604" y="45719"/>
                        <a:pt x="28522" y="53847"/>
                        <a:pt x="28654" y="61963"/>
                      </a:cubicBezTo>
                      <a:cubicBezTo>
                        <a:pt x="28692" y="64308"/>
                        <a:pt x="28068" y="65040"/>
                        <a:pt x="25627" y="65078"/>
                      </a:cubicBezTo>
                      <a:cubicBezTo>
                        <a:pt x="17335" y="65191"/>
                        <a:pt x="17335" y="65298"/>
                        <a:pt x="17335" y="57176"/>
                      </a:cubicBezTo>
                      <a:cubicBezTo>
                        <a:pt x="17335" y="42749"/>
                        <a:pt x="17253" y="28328"/>
                        <a:pt x="17405" y="13907"/>
                      </a:cubicBezTo>
                      <a:cubicBezTo>
                        <a:pt x="17405" y="10836"/>
                        <a:pt x="16717" y="9612"/>
                        <a:pt x="13464" y="9890"/>
                      </a:cubicBezTo>
                      <a:cubicBezTo>
                        <a:pt x="10115" y="10174"/>
                        <a:pt x="6716" y="9808"/>
                        <a:pt x="3374" y="9997"/>
                      </a:cubicBezTo>
                      <a:cubicBezTo>
                        <a:pt x="890" y="10136"/>
                        <a:pt x="-31" y="9511"/>
                        <a:pt x="1" y="6800"/>
                      </a:cubicBezTo>
                      <a:cubicBezTo>
                        <a:pt x="64" y="129"/>
                        <a:pt x="-94" y="122"/>
                        <a:pt x="6515" y="122"/>
                      </a:cubicBezTo>
                      <a:cubicBezTo>
                        <a:pt x="17865" y="122"/>
                        <a:pt x="29285" y="343"/>
                        <a:pt x="40654" y="9"/>
                      </a:cubicBezTo>
                      <a:cubicBezTo>
                        <a:pt x="44898" y="-111"/>
                        <a:pt x="46058" y="967"/>
                        <a:pt x="45938" y="5217"/>
                      </a:cubicBezTo>
                      <a:cubicBezTo>
                        <a:pt x="45831" y="9001"/>
                        <a:pt x="44998" y="10464"/>
                        <a:pt x="41064" y="10016"/>
                      </a:cubicBezTo>
                      <a:cubicBezTo>
                        <a:pt x="38012" y="9675"/>
                        <a:pt x="34878" y="10129"/>
                        <a:pt x="31801" y="9896"/>
                      </a:cubicBezTo>
                      <a:cubicBezTo>
                        <a:pt x="29108" y="9694"/>
                        <a:pt x="28522" y="10728"/>
                        <a:pt x="28566" y="13232"/>
                      </a:cubicBezTo>
                      <a:cubicBezTo>
                        <a:pt x="28692" y="21354"/>
                        <a:pt x="28604" y="29475"/>
                        <a:pt x="28604" y="37597"/>
                      </a:cubicBezTo>
                      <a:close/>
                    </a:path>
                  </a:pathLst>
                </a:custGeom>
                <a:solidFill>
                  <a:srgbClr val="03396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87" name="Google Shape;4987;p31"/>
                <p:cNvSpPr/>
                <p:nvPr/>
              </p:nvSpPr>
              <p:spPr>
                <a:xfrm>
                  <a:off x="11185373" y="3784579"/>
                  <a:ext cx="46041" cy="64874"/>
                </a:xfrm>
                <a:custGeom>
                  <a:rect b="b" l="l" r="r" t="t"/>
                  <a:pathLst>
                    <a:path extrusionOk="0" h="64874" w="46041">
                      <a:moveTo>
                        <a:pt x="28357" y="37716"/>
                      </a:moveTo>
                      <a:cubicBezTo>
                        <a:pt x="28357" y="45699"/>
                        <a:pt x="28231" y="53688"/>
                        <a:pt x="28426" y="61677"/>
                      </a:cubicBezTo>
                      <a:cubicBezTo>
                        <a:pt x="28490" y="64370"/>
                        <a:pt x="27607" y="64887"/>
                        <a:pt x="25103" y="64874"/>
                      </a:cubicBezTo>
                      <a:cubicBezTo>
                        <a:pt x="17385" y="64874"/>
                        <a:pt x="17385" y="64963"/>
                        <a:pt x="17385" y="57307"/>
                      </a:cubicBezTo>
                      <a:cubicBezTo>
                        <a:pt x="17385" y="43025"/>
                        <a:pt x="17209" y="28730"/>
                        <a:pt x="17499" y="14428"/>
                      </a:cubicBezTo>
                      <a:cubicBezTo>
                        <a:pt x="17581" y="10380"/>
                        <a:pt x="16238" y="9478"/>
                        <a:pt x="12605" y="9813"/>
                      </a:cubicBezTo>
                      <a:cubicBezTo>
                        <a:pt x="9541" y="10096"/>
                        <a:pt x="6413" y="9693"/>
                        <a:pt x="3336" y="9920"/>
                      </a:cubicBezTo>
                      <a:cubicBezTo>
                        <a:pt x="675" y="10122"/>
                        <a:pt x="-239" y="9125"/>
                        <a:pt x="57" y="6597"/>
                      </a:cubicBezTo>
                      <a:cubicBezTo>
                        <a:pt x="196" y="5481"/>
                        <a:pt x="196" y="4352"/>
                        <a:pt x="57" y="3236"/>
                      </a:cubicBezTo>
                      <a:cubicBezTo>
                        <a:pt x="-283" y="575"/>
                        <a:pt x="908" y="-24"/>
                        <a:pt x="3431" y="1"/>
                      </a:cubicBezTo>
                      <a:cubicBezTo>
                        <a:pt x="16357" y="121"/>
                        <a:pt x="29284" y="140"/>
                        <a:pt x="42217" y="1"/>
                      </a:cubicBezTo>
                      <a:cubicBezTo>
                        <a:pt x="45124" y="-31"/>
                        <a:pt x="46398" y="701"/>
                        <a:pt x="45956" y="3709"/>
                      </a:cubicBezTo>
                      <a:cubicBezTo>
                        <a:pt x="45818" y="4823"/>
                        <a:pt x="45818" y="5949"/>
                        <a:pt x="45956" y="7063"/>
                      </a:cubicBezTo>
                      <a:cubicBezTo>
                        <a:pt x="46209" y="9289"/>
                        <a:pt x="45282" y="10008"/>
                        <a:pt x="43081" y="9920"/>
                      </a:cubicBezTo>
                      <a:cubicBezTo>
                        <a:pt x="39298" y="9775"/>
                        <a:pt x="35514" y="10084"/>
                        <a:pt x="31731" y="9819"/>
                      </a:cubicBezTo>
                      <a:cubicBezTo>
                        <a:pt x="28824" y="9611"/>
                        <a:pt x="28281" y="10733"/>
                        <a:pt x="28332" y="13356"/>
                      </a:cubicBezTo>
                      <a:cubicBezTo>
                        <a:pt x="28452" y="21466"/>
                        <a:pt x="28357" y="29587"/>
                        <a:pt x="28357" y="37716"/>
                      </a:cubicBezTo>
                      <a:close/>
                    </a:path>
                  </a:pathLst>
                </a:custGeom>
                <a:solidFill>
                  <a:srgbClr val="03396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88" name="Google Shape;4988;p31"/>
                <p:cNvSpPr/>
                <p:nvPr/>
              </p:nvSpPr>
              <p:spPr>
                <a:xfrm>
                  <a:off x="10801808" y="3864290"/>
                  <a:ext cx="39076" cy="64719"/>
                </a:xfrm>
                <a:custGeom>
                  <a:rect b="b" l="l" r="r" t="t"/>
                  <a:pathLst>
                    <a:path extrusionOk="0" h="64719" w="39076">
                      <a:moveTo>
                        <a:pt x="0" y="55472"/>
                      </a:moveTo>
                      <a:cubicBezTo>
                        <a:pt x="1054" y="54794"/>
                        <a:pt x="2044" y="54022"/>
                        <a:pt x="2957" y="53164"/>
                      </a:cubicBezTo>
                      <a:cubicBezTo>
                        <a:pt x="5795" y="50011"/>
                        <a:pt x="7863" y="47955"/>
                        <a:pt x="12479" y="51903"/>
                      </a:cubicBezTo>
                      <a:cubicBezTo>
                        <a:pt x="18274" y="56840"/>
                        <a:pt x="25891" y="53283"/>
                        <a:pt x="27379" y="45824"/>
                      </a:cubicBezTo>
                      <a:cubicBezTo>
                        <a:pt x="27748" y="43901"/>
                        <a:pt x="27932" y="41948"/>
                        <a:pt x="27928" y="39991"/>
                      </a:cubicBezTo>
                      <a:cubicBezTo>
                        <a:pt x="27979" y="27808"/>
                        <a:pt x="28004" y="15619"/>
                        <a:pt x="27928" y="3418"/>
                      </a:cubicBezTo>
                      <a:cubicBezTo>
                        <a:pt x="27928" y="1078"/>
                        <a:pt x="28180" y="-13"/>
                        <a:pt x="31024" y="0"/>
                      </a:cubicBezTo>
                      <a:cubicBezTo>
                        <a:pt x="39077" y="32"/>
                        <a:pt x="39077" y="-132"/>
                        <a:pt x="39077" y="8078"/>
                      </a:cubicBezTo>
                      <a:cubicBezTo>
                        <a:pt x="39077" y="18167"/>
                        <a:pt x="39077" y="28256"/>
                        <a:pt x="39077" y="38345"/>
                      </a:cubicBezTo>
                      <a:cubicBezTo>
                        <a:pt x="39077" y="40029"/>
                        <a:pt x="39077" y="41712"/>
                        <a:pt x="38925" y="43390"/>
                      </a:cubicBezTo>
                      <a:cubicBezTo>
                        <a:pt x="38093" y="52369"/>
                        <a:pt x="35356" y="60195"/>
                        <a:pt x="25828" y="63492"/>
                      </a:cubicBezTo>
                      <a:cubicBezTo>
                        <a:pt x="16723" y="66607"/>
                        <a:pt x="7277" y="63738"/>
                        <a:pt x="0" y="55472"/>
                      </a:cubicBezTo>
                      <a:close/>
                    </a:path>
                  </a:pathLst>
                </a:custGeom>
                <a:solidFill>
                  <a:srgbClr val="01386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89" name="Google Shape;4989;p31"/>
                <p:cNvSpPr/>
                <p:nvPr/>
              </p:nvSpPr>
              <p:spPr>
                <a:xfrm>
                  <a:off x="11167402" y="3784511"/>
                  <a:ext cx="11396" cy="64932"/>
                </a:xfrm>
                <a:custGeom>
                  <a:rect b="b" l="l" r="r" t="t"/>
                  <a:pathLst>
                    <a:path extrusionOk="0" h="64932" w="11396">
                      <a:moveTo>
                        <a:pt x="11331" y="32587"/>
                      </a:moveTo>
                      <a:cubicBezTo>
                        <a:pt x="11331" y="42109"/>
                        <a:pt x="11231" y="51631"/>
                        <a:pt x="11394" y="61146"/>
                      </a:cubicBezTo>
                      <a:cubicBezTo>
                        <a:pt x="11445" y="63990"/>
                        <a:pt x="10764" y="64999"/>
                        <a:pt x="7718" y="64930"/>
                      </a:cubicBezTo>
                      <a:cubicBezTo>
                        <a:pt x="69" y="64797"/>
                        <a:pt x="69" y="64930"/>
                        <a:pt x="69" y="57192"/>
                      </a:cubicBezTo>
                      <a:cubicBezTo>
                        <a:pt x="69" y="39536"/>
                        <a:pt x="139" y="21912"/>
                        <a:pt x="0" y="4275"/>
                      </a:cubicBezTo>
                      <a:cubicBezTo>
                        <a:pt x="0" y="1122"/>
                        <a:pt x="593" y="-139"/>
                        <a:pt x="4092" y="12"/>
                      </a:cubicBezTo>
                      <a:cubicBezTo>
                        <a:pt x="11325" y="271"/>
                        <a:pt x="11331" y="56"/>
                        <a:pt x="11331" y="7371"/>
                      </a:cubicBezTo>
                      <a:close/>
                    </a:path>
                  </a:pathLst>
                </a:custGeom>
                <a:solidFill>
                  <a:srgbClr val="03396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90" name="Google Shape;4990;p31"/>
                <p:cNvSpPr/>
                <p:nvPr/>
              </p:nvSpPr>
              <p:spPr>
                <a:xfrm>
                  <a:off x="11102457" y="3864990"/>
                  <a:ext cx="11402" cy="64084"/>
                </a:xfrm>
                <a:custGeom>
                  <a:rect b="b" l="l" r="r" t="t"/>
                  <a:pathLst>
                    <a:path extrusionOk="0" h="64084" w="11402">
                      <a:moveTo>
                        <a:pt x="59" y="31750"/>
                      </a:moveTo>
                      <a:cubicBezTo>
                        <a:pt x="59" y="22367"/>
                        <a:pt x="140" y="12990"/>
                        <a:pt x="2" y="3614"/>
                      </a:cubicBezTo>
                      <a:cubicBezTo>
                        <a:pt x="-36" y="997"/>
                        <a:pt x="513" y="-25"/>
                        <a:pt x="3426" y="0"/>
                      </a:cubicBezTo>
                      <a:cubicBezTo>
                        <a:pt x="11321" y="64"/>
                        <a:pt x="11321" y="-88"/>
                        <a:pt x="11321" y="7933"/>
                      </a:cubicBezTo>
                      <a:cubicBezTo>
                        <a:pt x="11321" y="25154"/>
                        <a:pt x="11226" y="42375"/>
                        <a:pt x="11403" y="59590"/>
                      </a:cubicBezTo>
                      <a:cubicBezTo>
                        <a:pt x="11403" y="62963"/>
                        <a:pt x="10772" y="64218"/>
                        <a:pt x="7096" y="64073"/>
                      </a:cubicBezTo>
                      <a:cubicBezTo>
                        <a:pt x="65" y="63795"/>
                        <a:pt x="59" y="64010"/>
                        <a:pt x="59" y="56947"/>
                      </a:cubicBezTo>
                      <a:close/>
                    </a:path>
                  </a:pathLst>
                </a:custGeom>
                <a:solidFill>
                  <a:srgbClr val="03396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91" name="Google Shape;4991;p31"/>
                <p:cNvSpPr/>
                <p:nvPr/>
              </p:nvSpPr>
              <p:spPr>
                <a:xfrm>
                  <a:off x="10930363" y="3784525"/>
                  <a:ext cx="11079" cy="64941"/>
                </a:xfrm>
                <a:custGeom>
                  <a:rect b="b" l="l" r="r" t="t"/>
                  <a:pathLst>
                    <a:path extrusionOk="0" h="64941" w="11079">
                      <a:moveTo>
                        <a:pt x="11029" y="32328"/>
                      </a:moveTo>
                      <a:cubicBezTo>
                        <a:pt x="11029" y="41982"/>
                        <a:pt x="10966" y="51642"/>
                        <a:pt x="11079" y="61296"/>
                      </a:cubicBezTo>
                      <a:cubicBezTo>
                        <a:pt x="11079" y="63818"/>
                        <a:pt x="10776" y="64985"/>
                        <a:pt x="7756" y="64941"/>
                      </a:cubicBezTo>
                      <a:cubicBezTo>
                        <a:pt x="63" y="64834"/>
                        <a:pt x="63" y="65010"/>
                        <a:pt x="63" y="57248"/>
                      </a:cubicBezTo>
                      <a:cubicBezTo>
                        <a:pt x="63" y="39592"/>
                        <a:pt x="120" y="21980"/>
                        <a:pt x="0" y="4343"/>
                      </a:cubicBezTo>
                      <a:cubicBezTo>
                        <a:pt x="0" y="1310"/>
                        <a:pt x="385" y="-141"/>
                        <a:pt x="4017" y="11"/>
                      </a:cubicBezTo>
                      <a:cubicBezTo>
                        <a:pt x="11022" y="294"/>
                        <a:pt x="11029" y="55"/>
                        <a:pt x="11029" y="7136"/>
                      </a:cubicBezTo>
                      <a:close/>
                    </a:path>
                  </a:pathLst>
                </a:custGeom>
                <a:solidFill>
                  <a:srgbClr val="03396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</p:grpSp>
          <p:grpSp>
            <p:nvGrpSpPr>
              <p:cNvPr id="4992" name="Google Shape;4992;p31"/>
              <p:cNvGrpSpPr/>
              <p:nvPr/>
            </p:nvGrpSpPr>
            <p:grpSpPr>
              <a:xfrm>
                <a:off x="5890256" y="4474337"/>
                <a:ext cx="875131" cy="276332"/>
                <a:chOff x="8314769" y="3747142"/>
                <a:chExt cx="893734" cy="282206"/>
              </a:xfrm>
            </p:grpSpPr>
            <p:sp>
              <p:nvSpPr>
                <p:cNvPr id="4993" name="Google Shape;4993;p31"/>
                <p:cNvSpPr/>
                <p:nvPr/>
              </p:nvSpPr>
              <p:spPr>
                <a:xfrm>
                  <a:off x="8406146" y="3835923"/>
                  <a:ext cx="5988" cy="7078"/>
                </a:xfrm>
                <a:custGeom>
                  <a:rect b="b" l="l" r="r" t="t"/>
                  <a:pathLst>
                    <a:path extrusionOk="0" h="7078" w="5988">
                      <a:moveTo>
                        <a:pt x="276" y="4814"/>
                      </a:moveTo>
                      <a:cubicBezTo>
                        <a:pt x="-531" y="2838"/>
                        <a:pt x="686" y="189"/>
                        <a:pt x="686" y="189"/>
                      </a:cubicBezTo>
                      <a:cubicBezTo>
                        <a:pt x="2137" y="-264"/>
                        <a:pt x="4842" y="19"/>
                        <a:pt x="5655" y="1894"/>
                      </a:cubicBezTo>
                      <a:cubicBezTo>
                        <a:pt x="6532" y="3933"/>
                        <a:pt x="5655" y="5669"/>
                        <a:pt x="3316" y="7079"/>
                      </a:cubicBezTo>
                      <a:cubicBezTo>
                        <a:pt x="2139" y="6571"/>
                        <a:pt x="1098" y="5795"/>
                        <a:pt x="276" y="4814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94" name="Google Shape;4994;p31"/>
                <p:cNvSpPr/>
                <p:nvPr/>
              </p:nvSpPr>
              <p:spPr>
                <a:xfrm>
                  <a:off x="8461357" y="3852691"/>
                  <a:ext cx="14389" cy="117484"/>
                </a:xfrm>
                <a:custGeom>
                  <a:rect b="b" l="l" r="r" t="t"/>
                  <a:pathLst>
                    <a:path extrusionOk="0" h="117484" w="14389">
                      <a:moveTo>
                        <a:pt x="14390" y="106103"/>
                      </a:moveTo>
                      <a:lnTo>
                        <a:pt x="76" y="117484"/>
                      </a:lnTo>
                      <a:lnTo>
                        <a:pt x="0" y="0"/>
                      </a:lnTo>
                      <a:lnTo>
                        <a:pt x="14390" y="0"/>
                      </a:lnTo>
                      <a:lnTo>
                        <a:pt x="14390" y="106103"/>
                      </a:ln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95" name="Google Shape;4995;p31"/>
                <p:cNvSpPr/>
                <p:nvPr/>
              </p:nvSpPr>
              <p:spPr>
                <a:xfrm>
                  <a:off x="8484979" y="3852691"/>
                  <a:ext cx="11823" cy="95859"/>
                </a:xfrm>
                <a:custGeom>
                  <a:rect b="b" l="l" r="r" t="t"/>
                  <a:pathLst>
                    <a:path extrusionOk="0" h="95859" w="11823">
                      <a:moveTo>
                        <a:pt x="0" y="95860"/>
                      </a:moveTo>
                      <a:lnTo>
                        <a:pt x="44" y="0"/>
                      </a:lnTo>
                      <a:lnTo>
                        <a:pt x="11710" y="0"/>
                      </a:lnTo>
                      <a:lnTo>
                        <a:pt x="11823" y="73134"/>
                      </a:lnTo>
                      <a:cubicBezTo>
                        <a:pt x="9572" y="80055"/>
                        <a:pt x="5896" y="87605"/>
                        <a:pt x="0" y="95860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96" name="Google Shape;4996;p31"/>
                <p:cNvSpPr/>
                <p:nvPr/>
              </p:nvSpPr>
              <p:spPr>
                <a:xfrm>
                  <a:off x="8437894" y="3852691"/>
                  <a:ext cx="14515" cy="118572"/>
                </a:xfrm>
                <a:custGeom>
                  <a:rect b="b" l="l" r="r" t="t"/>
                  <a:pathLst>
                    <a:path extrusionOk="0" h="118572" w="14515">
                      <a:moveTo>
                        <a:pt x="0" y="107185"/>
                      </a:moveTo>
                      <a:lnTo>
                        <a:pt x="14516" y="118573"/>
                      </a:lnTo>
                      <a:lnTo>
                        <a:pt x="14516" y="0"/>
                      </a:lnTo>
                      <a:lnTo>
                        <a:pt x="0" y="0"/>
                      </a:lnTo>
                      <a:lnTo>
                        <a:pt x="0" y="107185"/>
                      </a:ln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97" name="Google Shape;4997;p31"/>
                <p:cNvSpPr/>
                <p:nvPr/>
              </p:nvSpPr>
              <p:spPr>
                <a:xfrm>
                  <a:off x="8416808" y="3852691"/>
                  <a:ext cx="12964" cy="99175"/>
                </a:xfrm>
                <a:custGeom>
                  <a:rect b="b" l="l" r="r" t="t"/>
                  <a:pathLst>
                    <a:path extrusionOk="0" h="99175" w="12964">
                      <a:moveTo>
                        <a:pt x="12965" y="99176"/>
                      </a:moveTo>
                      <a:lnTo>
                        <a:pt x="12883" y="0"/>
                      </a:lnTo>
                      <a:lnTo>
                        <a:pt x="0" y="0"/>
                      </a:lnTo>
                      <a:lnTo>
                        <a:pt x="0" y="78067"/>
                      </a:lnTo>
                      <a:cubicBezTo>
                        <a:pt x="492" y="83333"/>
                        <a:pt x="9932" y="96684"/>
                        <a:pt x="12965" y="99176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98" name="Google Shape;4998;p31"/>
                <p:cNvSpPr/>
                <p:nvPr/>
              </p:nvSpPr>
              <p:spPr>
                <a:xfrm>
                  <a:off x="8354406" y="3786685"/>
                  <a:ext cx="203580" cy="203120"/>
                </a:xfrm>
                <a:custGeom>
                  <a:rect b="b" l="l" r="r" t="t"/>
                  <a:pathLst>
                    <a:path extrusionOk="0" h="203120" w="203580">
                      <a:moveTo>
                        <a:pt x="101793" y="199647"/>
                      </a:moveTo>
                      <a:cubicBezTo>
                        <a:pt x="47564" y="199647"/>
                        <a:pt x="3481" y="155643"/>
                        <a:pt x="3481" y="101554"/>
                      </a:cubicBezTo>
                      <a:cubicBezTo>
                        <a:pt x="3481" y="47464"/>
                        <a:pt x="47577" y="3473"/>
                        <a:pt x="101793" y="3473"/>
                      </a:cubicBezTo>
                      <a:cubicBezTo>
                        <a:pt x="156010" y="3473"/>
                        <a:pt x="200099" y="47471"/>
                        <a:pt x="200099" y="101554"/>
                      </a:cubicBezTo>
                      <a:cubicBezTo>
                        <a:pt x="200099" y="155637"/>
                        <a:pt x="155997" y="199647"/>
                        <a:pt x="101793" y="199647"/>
                      </a:cubicBezTo>
                      <a:lnTo>
                        <a:pt x="101793" y="203120"/>
                      </a:lnTo>
                      <a:cubicBezTo>
                        <a:pt x="157914" y="203120"/>
                        <a:pt x="203580" y="157556"/>
                        <a:pt x="203580" y="101554"/>
                      </a:cubicBezTo>
                      <a:cubicBezTo>
                        <a:pt x="203580" y="45552"/>
                        <a:pt x="157920" y="0"/>
                        <a:pt x="101793" y="0"/>
                      </a:cubicBezTo>
                      <a:cubicBezTo>
                        <a:pt x="45666" y="0"/>
                        <a:pt x="0" y="45558"/>
                        <a:pt x="0" y="101554"/>
                      </a:cubicBezTo>
                      <a:cubicBezTo>
                        <a:pt x="0" y="157550"/>
                        <a:pt x="45660" y="203120"/>
                        <a:pt x="101793" y="203120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4999" name="Google Shape;4999;p31"/>
                <p:cNvSpPr/>
                <p:nvPr/>
              </p:nvSpPr>
              <p:spPr>
                <a:xfrm>
                  <a:off x="8314769" y="3747142"/>
                  <a:ext cx="282855" cy="282206"/>
                </a:xfrm>
                <a:custGeom>
                  <a:rect b="b" l="l" r="r" t="t"/>
                  <a:pathLst>
                    <a:path extrusionOk="0" h="282206" w="282855">
                      <a:moveTo>
                        <a:pt x="141431" y="277708"/>
                      </a:moveTo>
                      <a:cubicBezTo>
                        <a:pt x="65926" y="277708"/>
                        <a:pt x="4502" y="216433"/>
                        <a:pt x="4502" y="141097"/>
                      </a:cubicBezTo>
                      <a:cubicBezTo>
                        <a:pt x="4502" y="65761"/>
                        <a:pt x="65926" y="4492"/>
                        <a:pt x="141431" y="4492"/>
                      </a:cubicBezTo>
                      <a:cubicBezTo>
                        <a:pt x="216936" y="4492"/>
                        <a:pt x="278347" y="65773"/>
                        <a:pt x="278347" y="141097"/>
                      </a:cubicBezTo>
                      <a:cubicBezTo>
                        <a:pt x="278347" y="216421"/>
                        <a:pt x="216917" y="277708"/>
                        <a:pt x="141431" y="277708"/>
                      </a:cubicBezTo>
                      <a:lnTo>
                        <a:pt x="141431" y="282207"/>
                      </a:lnTo>
                      <a:cubicBezTo>
                        <a:pt x="219414" y="282207"/>
                        <a:pt x="282856" y="218906"/>
                        <a:pt x="282856" y="141097"/>
                      </a:cubicBezTo>
                      <a:cubicBezTo>
                        <a:pt x="282856" y="63288"/>
                        <a:pt x="219439" y="0"/>
                        <a:pt x="141431" y="0"/>
                      </a:cubicBezTo>
                      <a:cubicBezTo>
                        <a:pt x="63423" y="0"/>
                        <a:pt x="0" y="63294"/>
                        <a:pt x="0" y="141097"/>
                      </a:cubicBezTo>
                      <a:cubicBezTo>
                        <a:pt x="0" y="218900"/>
                        <a:pt x="63442" y="282207"/>
                        <a:pt x="141431" y="28220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00" name="Google Shape;5000;p31"/>
                <p:cNvSpPr/>
                <p:nvPr/>
              </p:nvSpPr>
              <p:spPr>
                <a:xfrm>
                  <a:off x="8339613" y="3925007"/>
                  <a:ext cx="15379" cy="21907"/>
                </a:xfrm>
                <a:custGeom>
                  <a:rect b="b" l="l" r="r" t="t"/>
                  <a:pathLst>
                    <a:path extrusionOk="0" h="21907" w="15379">
                      <a:moveTo>
                        <a:pt x="0" y="3234"/>
                      </a:moveTo>
                      <a:cubicBezTo>
                        <a:pt x="3083" y="6241"/>
                        <a:pt x="4647" y="8318"/>
                        <a:pt x="6344" y="12275"/>
                      </a:cubicBezTo>
                      <a:cubicBezTo>
                        <a:pt x="7851" y="15805"/>
                        <a:pt x="8172" y="18076"/>
                        <a:pt x="8380" y="21908"/>
                      </a:cubicBezTo>
                      <a:lnTo>
                        <a:pt x="15380" y="18812"/>
                      </a:lnTo>
                      <a:cubicBezTo>
                        <a:pt x="12794" y="15949"/>
                        <a:pt x="11344" y="14188"/>
                        <a:pt x="9780" y="10633"/>
                      </a:cubicBezTo>
                      <a:cubicBezTo>
                        <a:pt x="8181" y="7306"/>
                        <a:pt x="7284" y="3687"/>
                        <a:pt x="7144" y="0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01" name="Google Shape;5001;p31"/>
                <p:cNvSpPr/>
                <p:nvPr/>
              </p:nvSpPr>
              <p:spPr>
                <a:xfrm>
                  <a:off x="8335918" y="3928342"/>
                  <a:ext cx="21956" cy="15351"/>
                </a:xfrm>
                <a:custGeom>
                  <a:rect b="b" l="l" r="r" t="t"/>
                  <a:pathLst>
                    <a:path extrusionOk="0" h="15351" w="21956">
                      <a:moveTo>
                        <a:pt x="3241" y="15352"/>
                      </a:moveTo>
                      <a:cubicBezTo>
                        <a:pt x="6224" y="12250"/>
                        <a:pt x="8324" y="10671"/>
                        <a:pt x="12302" y="9022"/>
                      </a:cubicBezTo>
                      <a:cubicBezTo>
                        <a:pt x="15853" y="7550"/>
                        <a:pt x="18116" y="7229"/>
                        <a:pt x="21957" y="6990"/>
                      </a:cubicBezTo>
                      <a:lnTo>
                        <a:pt x="18860" y="0"/>
                      </a:lnTo>
                      <a:cubicBezTo>
                        <a:pt x="16004" y="2598"/>
                        <a:pt x="14207" y="4001"/>
                        <a:pt x="10663" y="5587"/>
                      </a:cubicBezTo>
                      <a:cubicBezTo>
                        <a:pt x="7326" y="7180"/>
                        <a:pt x="3697" y="8075"/>
                        <a:pt x="0" y="821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02" name="Google Shape;5002;p31"/>
                <p:cNvSpPr/>
                <p:nvPr/>
              </p:nvSpPr>
              <p:spPr>
                <a:xfrm>
                  <a:off x="8557141" y="3925007"/>
                  <a:ext cx="15348" cy="21907"/>
                </a:xfrm>
                <a:custGeom>
                  <a:rect b="b" l="l" r="r" t="t"/>
                  <a:pathLst>
                    <a:path extrusionOk="0" h="21907" w="15348">
                      <a:moveTo>
                        <a:pt x="15348" y="3234"/>
                      </a:moveTo>
                      <a:cubicBezTo>
                        <a:pt x="12271" y="6248"/>
                        <a:pt x="10688" y="8318"/>
                        <a:pt x="9042" y="12275"/>
                      </a:cubicBezTo>
                      <a:cubicBezTo>
                        <a:pt x="7523" y="15811"/>
                        <a:pt x="7201" y="18076"/>
                        <a:pt x="6999" y="21908"/>
                      </a:cubicBezTo>
                      <a:lnTo>
                        <a:pt x="0" y="18812"/>
                      </a:lnTo>
                      <a:cubicBezTo>
                        <a:pt x="2554" y="15930"/>
                        <a:pt x="4061" y="14194"/>
                        <a:pt x="5593" y="10633"/>
                      </a:cubicBezTo>
                      <a:cubicBezTo>
                        <a:pt x="7185" y="7303"/>
                        <a:pt x="8084" y="3686"/>
                        <a:pt x="8235" y="0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03" name="Google Shape;5003;p31"/>
                <p:cNvSpPr/>
                <p:nvPr/>
              </p:nvSpPr>
              <p:spPr>
                <a:xfrm>
                  <a:off x="8554228" y="3928348"/>
                  <a:ext cx="21943" cy="15345"/>
                </a:xfrm>
                <a:custGeom>
                  <a:rect b="b" l="l" r="r" t="t"/>
                  <a:pathLst>
                    <a:path extrusionOk="0" h="15345" w="21943">
                      <a:moveTo>
                        <a:pt x="18715" y="15345"/>
                      </a:moveTo>
                      <a:cubicBezTo>
                        <a:pt x="15714" y="12250"/>
                        <a:pt x="13639" y="10658"/>
                        <a:pt x="9654" y="9016"/>
                      </a:cubicBezTo>
                      <a:cubicBezTo>
                        <a:pt x="6091" y="7556"/>
                        <a:pt x="3840" y="7210"/>
                        <a:pt x="0" y="6984"/>
                      </a:cubicBezTo>
                      <a:lnTo>
                        <a:pt x="3090" y="0"/>
                      </a:lnTo>
                      <a:cubicBezTo>
                        <a:pt x="5940" y="2605"/>
                        <a:pt x="7750" y="3989"/>
                        <a:pt x="11287" y="5587"/>
                      </a:cubicBezTo>
                      <a:cubicBezTo>
                        <a:pt x="14622" y="7183"/>
                        <a:pt x="18249" y="8078"/>
                        <a:pt x="21944" y="821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04" name="Google Shape;5004;p31"/>
                <p:cNvSpPr/>
                <p:nvPr/>
              </p:nvSpPr>
              <p:spPr>
                <a:xfrm>
                  <a:off x="8380870" y="3971105"/>
                  <a:ext cx="23466" cy="25537"/>
                </a:xfrm>
                <a:custGeom>
                  <a:rect b="b" l="l" r="r" t="t"/>
                  <a:pathLst>
                    <a:path extrusionOk="0" h="25537" w="23466">
                      <a:moveTo>
                        <a:pt x="20142" y="14931"/>
                      </a:moveTo>
                      <a:cubicBezTo>
                        <a:pt x="21983" y="13931"/>
                        <a:pt x="22879" y="14843"/>
                        <a:pt x="23339" y="14252"/>
                      </a:cubicBezTo>
                      <a:cubicBezTo>
                        <a:pt x="23679" y="13818"/>
                        <a:pt x="23288" y="13623"/>
                        <a:pt x="22771" y="13233"/>
                      </a:cubicBezTo>
                      <a:cubicBezTo>
                        <a:pt x="22084" y="12692"/>
                        <a:pt x="21327" y="12264"/>
                        <a:pt x="20640" y="11735"/>
                      </a:cubicBezTo>
                      <a:cubicBezTo>
                        <a:pt x="19953" y="11207"/>
                        <a:pt x="19341" y="10559"/>
                        <a:pt x="18629" y="10005"/>
                      </a:cubicBezTo>
                      <a:cubicBezTo>
                        <a:pt x="18345" y="9779"/>
                        <a:pt x="17695" y="9149"/>
                        <a:pt x="17317" y="9628"/>
                      </a:cubicBezTo>
                      <a:cubicBezTo>
                        <a:pt x="16611" y="10534"/>
                        <a:pt x="19839" y="11515"/>
                        <a:pt x="17948" y="13906"/>
                      </a:cubicBezTo>
                      <a:cubicBezTo>
                        <a:pt x="17632" y="14315"/>
                        <a:pt x="16882" y="15164"/>
                        <a:pt x="14795" y="16309"/>
                      </a:cubicBezTo>
                      <a:lnTo>
                        <a:pt x="5387" y="21481"/>
                      </a:lnTo>
                      <a:cubicBezTo>
                        <a:pt x="5166" y="21607"/>
                        <a:pt x="4794" y="21884"/>
                        <a:pt x="4642" y="21777"/>
                      </a:cubicBezTo>
                      <a:cubicBezTo>
                        <a:pt x="4491" y="21670"/>
                        <a:pt x="4642" y="21204"/>
                        <a:pt x="4718" y="20971"/>
                      </a:cubicBezTo>
                      <a:lnTo>
                        <a:pt x="8003" y="10276"/>
                      </a:lnTo>
                      <a:cubicBezTo>
                        <a:pt x="8377" y="8767"/>
                        <a:pt x="8997" y="7330"/>
                        <a:pt x="9838" y="6022"/>
                      </a:cubicBezTo>
                      <a:cubicBezTo>
                        <a:pt x="10683" y="4947"/>
                        <a:pt x="11844" y="6475"/>
                        <a:pt x="12361" y="5783"/>
                      </a:cubicBezTo>
                      <a:cubicBezTo>
                        <a:pt x="12701" y="5356"/>
                        <a:pt x="12562" y="5280"/>
                        <a:pt x="11787" y="4670"/>
                      </a:cubicBezTo>
                      <a:cubicBezTo>
                        <a:pt x="11396" y="4374"/>
                        <a:pt x="10608" y="3921"/>
                        <a:pt x="9050" y="2713"/>
                      </a:cubicBezTo>
                      <a:cubicBezTo>
                        <a:pt x="8224" y="2084"/>
                        <a:pt x="7480" y="1310"/>
                        <a:pt x="6673" y="687"/>
                      </a:cubicBezTo>
                      <a:cubicBezTo>
                        <a:pt x="6307" y="410"/>
                        <a:pt x="5714" y="-382"/>
                        <a:pt x="5229" y="222"/>
                      </a:cubicBezTo>
                      <a:cubicBezTo>
                        <a:pt x="5090" y="410"/>
                        <a:pt x="5286" y="807"/>
                        <a:pt x="5342" y="895"/>
                      </a:cubicBezTo>
                      <a:cubicBezTo>
                        <a:pt x="6097" y="1656"/>
                        <a:pt x="6316" y="2797"/>
                        <a:pt x="5897" y="3783"/>
                      </a:cubicBezTo>
                      <a:lnTo>
                        <a:pt x="298" y="23381"/>
                      </a:lnTo>
                      <a:cubicBezTo>
                        <a:pt x="-99" y="24803"/>
                        <a:pt x="-62" y="25269"/>
                        <a:pt x="191" y="25439"/>
                      </a:cubicBezTo>
                      <a:cubicBezTo>
                        <a:pt x="443" y="25608"/>
                        <a:pt x="695" y="25590"/>
                        <a:pt x="1452" y="2513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05" name="Google Shape;5005;p31"/>
                <p:cNvSpPr/>
                <p:nvPr/>
              </p:nvSpPr>
              <p:spPr>
                <a:xfrm>
                  <a:off x="8414769" y="3991718"/>
                  <a:ext cx="17720" cy="25571"/>
                </a:xfrm>
                <a:custGeom>
                  <a:rect b="b" l="l" r="r" t="t"/>
                  <a:pathLst>
                    <a:path extrusionOk="0" h="25571" w="17720">
                      <a:moveTo>
                        <a:pt x="10721" y="4428"/>
                      </a:moveTo>
                      <a:cubicBezTo>
                        <a:pt x="11320" y="2031"/>
                        <a:pt x="13162" y="3730"/>
                        <a:pt x="13458" y="2541"/>
                      </a:cubicBezTo>
                      <a:cubicBezTo>
                        <a:pt x="13553" y="2170"/>
                        <a:pt x="13408" y="2094"/>
                        <a:pt x="12777" y="1912"/>
                      </a:cubicBezTo>
                      <a:cubicBezTo>
                        <a:pt x="12304" y="1799"/>
                        <a:pt x="11907" y="1830"/>
                        <a:pt x="9366" y="1195"/>
                      </a:cubicBezTo>
                      <a:cubicBezTo>
                        <a:pt x="8218" y="918"/>
                        <a:pt x="6515" y="358"/>
                        <a:pt x="5317" y="62"/>
                      </a:cubicBezTo>
                      <a:cubicBezTo>
                        <a:pt x="4687" y="-95"/>
                        <a:pt x="4302" y="62"/>
                        <a:pt x="4220" y="358"/>
                      </a:cubicBezTo>
                      <a:cubicBezTo>
                        <a:pt x="3949" y="1459"/>
                        <a:pt x="7550" y="1446"/>
                        <a:pt x="6881" y="4133"/>
                      </a:cubicBezTo>
                      <a:lnTo>
                        <a:pt x="3161" y="19044"/>
                      </a:lnTo>
                      <a:cubicBezTo>
                        <a:pt x="2202" y="22882"/>
                        <a:pt x="348" y="20611"/>
                        <a:pt x="8" y="22064"/>
                      </a:cubicBezTo>
                      <a:cubicBezTo>
                        <a:pt x="-36" y="22253"/>
                        <a:pt x="102" y="22454"/>
                        <a:pt x="493" y="22555"/>
                      </a:cubicBezTo>
                      <a:cubicBezTo>
                        <a:pt x="2146" y="22957"/>
                        <a:pt x="3426" y="23146"/>
                        <a:pt x="4365" y="23379"/>
                      </a:cubicBezTo>
                      <a:cubicBezTo>
                        <a:pt x="5860" y="23750"/>
                        <a:pt x="7625" y="24329"/>
                        <a:pt x="12178" y="25462"/>
                      </a:cubicBezTo>
                      <a:cubicBezTo>
                        <a:pt x="14637" y="26091"/>
                        <a:pt x="17046" y="23933"/>
                        <a:pt x="17664" y="21473"/>
                      </a:cubicBezTo>
                      <a:cubicBezTo>
                        <a:pt x="17815" y="20875"/>
                        <a:pt x="17626" y="20724"/>
                        <a:pt x="17506" y="20699"/>
                      </a:cubicBezTo>
                      <a:cubicBezTo>
                        <a:pt x="16371" y="20416"/>
                        <a:pt x="15753" y="24637"/>
                        <a:pt x="8331" y="22794"/>
                      </a:cubicBezTo>
                      <a:cubicBezTo>
                        <a:pt x="6169" y="22259"/>
                        <a:pt x="6572" y="21152"/>
                        <a:pt x="7070" y="19201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06" name="Google Shape;5006;p31"/>
                <p:cNvSpPr/>
                <p:nvPr/>
              </p:nvSpPr>
              <p:spPr>
                <a:xfrm>
                  <a:off x="8435945" y="3995713"/>
                  <a:ext cx="17289" cy="23829"/>
                </a:xfrm>
                <a:custGeom>
                  <a:rect b="b" l="l" r="r" t="t"/>
                  <a:pathLst>
                    <a:path extrusionOk="0" h="23829" w="17289">
                      <a:moveTo>
                        <a:pt x="7460" y="4222"/>
                      </a:moveTo>
                      <a:cubicBezTo>
                        <a:pt x="7617" y="1982"/>
                        <a:pt x="7743" y="1963"/>
                        <a:pt x="11470" y="2221"/>
                      </a:cubicBezTo>
                      <a:cubicBezTo>
                        <a:pt x="17416" y="2636"/>
                        <a:pt x="14749" y="6260"/>
                        <a:pt x="16193" y="6355"/>
                      </a:cubicBezTo>
                      <a:cubicBezTo>
                        <a:pt x="16899" y="6405"/>
                        <a:pt x="16824" y="5323"/>
                        <a:pt x="16824" y="4901"/>
                      </a:cubicBezTo>
                      <a:lnTo>
                        <a:pt x="16925" y="1692"/>
                      </a:lnTo>
                      <a:cubicBezTo>
                        <a:pt x="16926" y="1368"/>
                        <a:pt x="16681" y="1096"/>
                        <a:pt x="16357" y="1063"/>
                      </a:cubicBezTo>
                      <a:cubicBezTo>
                        <a:pt x="13639" y="875"/>
                        <a:pt x="11508" y="856"/>
                        <a:pt x="9320" y="705"/>
                      </a:cubicBezTo>
                      <a:cubicBezTo>
                        <a:pt x="4603" y="371"/>
                        <a:pt x="2384" y="76"/>
                        <a:pt x="1122" y="0"/>
                      </a:cubicBezTo>
                      <a:cubicBezTo>
                        <a:pt x="687" y="0"/>
                        <a:pt x="422" y="214"/>
                        <a:pt x="410" y="503"/>
                      </a:cubicBezTo>
                      <a:cubicBezTo>
                        <a:pt x="309" y="1806"/>
                        <a:pt x="3865" y="1013"/>
                        <a:pt x="3664" y="3920"/>
                      </a:cubicBezTo>
                      <a:lnTo>
                        <a:pt x="2604" y="19064"/>
                      </a:lnTo>
                      <a:cubicBezTo>
                        <a:pt x="2327" y="23002"/>
                        <a:pt x="82" y="21102"/>
                        <a:pt x="0" y="22587"/>
                      </a:cubicBezTo>
                      <a:cubicBezTo>
                        <a:pt x="0" y="22782"/>
                        <a:pt x="164" y="22958"/>
                        <a:pt x="561" y="22977"/>
                      </a:cubicBezTo>
                      <a:cubicBezTo>
                        <a:pt x="2257" y="23097"/>
                        <a:pt x="3563" y="23065"/>
                        <a:pt x="4515" y="23128"/>
                      </a:cubicBezTo>
                      <a:cubicBezTo>
                        <a:pt x="6053" y="23241"/>
                        <a:pt x="7895" y="23493"/>
                        <a:pt x="12580" y="23820"/>
                      </a:cubicBezTo>
                      <a:cubicBezTo>
                        <a:pt x="15102" y="24003"/>
                        <a:pt x="17107" y="21473"/>
                        <a:pt x="17284" y="18944"/>
                      </a:cubicBezTo>
                      <a:cubicBezTo>
                        <a:pt x="17328" y="18315"/>
                        <a:pt x="17114" y="18227"/>
                        <a:pt x="17000" y="18214"/>
                      </a:cubicBezTo>
                      <a:cubicBezTo>
                        <a:pt x="15821" y="18133"/>
                        <a:pt x="15960" y="22398"/>
                        <a:pt x="8317" y="21870"/>
                      </a:cubicBezTo>
                      <a:cubicBezTo>
                        <a:pt x="6104" y="21713"/>
                        <a:pt x="6306" y="20555"/>
                        <a:pt x="6426" y="18548"/>
                      </a:cubicBezTo>
                      <a:lnTo>
                        <a:pt x="6716" y="14408"/>
                      </a:lnTo>
                      <a:cubicBezTo>
                        <a:pt x="6848" y="12520"/>
                        <a:pt x="6753" y="12137"/>
                        <a:pt x="8172" y="12231"/>
                      </a:cubicBezTo>
                      <a:lnTo>
                        <a:pt x="10449" y="12395"/>
                      </a:lnTo>
                      <a:cubicBezTo>
                        <a:pt x="13652" y="12615"/>
                        <a:pt x="12548" y="15981"/>
                        <a:pt x="13532" y="16050"/>
                      </a:cubicBezTo>
                      <a:cubicBezTo>
                        <a:pt x="14276" y="16107"/>
                        <a:pt x="14163" y="14924"/>
                        <a:pt x="14163" y="14509"/>
                      </a:cubicBezTo>
                      <a:lnTo>
                        <a:pt x="14346" y="8727"/>
                      </a:lnTo>
                      <a:cubicBezTo>
                        <a:pt x="14377" y="7858"/>
                        <a:pt x="14037" y="7896"/>
                        <a:pt x="13816" y="7883"/>
                      </a:cubicBezTo>
                      <a:cubicBezTo>
                        <a:pt x="13185" y="7833"/>
                        <a:pt x="12895" y="10815"/>
                        <a:pt x="10247" y="10627"/>
                      </a:cubicBezTo>
                      <a:lnTo>
                        <a:pt x="8311" y="10488"/>
                      </a:lnTo>
                      <a:cubicBezTo>
                        <a:pt x="6980" y="10394"/>
                        <a:pt x="6999" y="10167"/>
                        <a:pt x="7100" y="877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07" name="Google Shape;5007;p31"/>
                <p:cNvSpPr/>
                <p:nvPr/>
              </p:nvSpPr>
              <p:spPr>
                <a:xfrm>
                  <a:off x="8454821" y="3995243"/>
                  <a:ext cx="24352" cy="24894"/>
                </a:xfrm>
                <a:custGeom>
                  <a:rect b="b" l="l" r="r" t="t"/>
                  <a:pathLst>
                    <a:path extrusionOk="0" h="24894" w="24352">
                      <a:moveTo>
                        <a:pt x="5048" y="20263"/>
                      </a:moveTo>
                      <a:cubicBezTo>
                        <a:pt x="5339" y="23554"/>
                        <a:pt x="2331" y="23233"/>
                        <a:pt x="2444" y="24523"/>
                      </a:cubicBezTo>
                      <a:cubicBezTo>
                        <a:pt x="2495" y="25076"/>
                        <a:pt x="3075" y="24856"/>
                        <a:pt x="3434" y="24825"/>
                      </a:cubicBezTo>
                      <a:cubicBezTo>
                        <a:pt x="4260" y="24755"/>
                        <a:pt x="5080" y="24554"/>
                        <a:pt x="6070" y="24466"/>
                      </a:cubicBezTo>
                      <a:cubicBezTo>
                        <a:pt x="7060" y="24378"/>
                        <a:pt x="8195" y="24416"/>
                        <a:pt x="9708" y="24284"/>
                      </a:cubicBezTo>
                      <a:cubicBezTo>
                        <a:pt x="10106" y="24252"/>
                        <a:pt x="10875" y="24214"/>
                        <a:pt x="10837" y="23761"/>
                      </a:cubicBezTo>
                      <a:cubicBezTo>
                        <a:pt x="10705" y="22245"/>
                        <a:pt x="6959" y="24781"/>
                        <a:pt x="6423" y="18577"/>
                      </a:cubicBezTo>
                      <a:lnTo>
                        <a:pt x="5452" y="7592"/>
                      </a:lnTo>
                      <a:cubicBezTo>
                        <a:pt x="5452" y="7302"/>
                        <a:pt x="5452" y="7070"/>
                        <a:pt x="5654" y="7051"/>
                      </a:cubicBezTo>
                      <a:cubicBezTo>
                        <a:pt x="5856" y="7032"/>
                        <a:pt x="6007" y="7183"/>
                        <a:pt x="6240" y="7422"/>
                      </a:cubicBezTo>
                      <a:lnTo>
                        <a:pt x="22522" y="22937"/>
                      </a:lnTo>
                      <a:cubicBezTo>
                        <a:pt x="22708" y="23207"/>
                        <a:pt x="23027" y="23354"/>
                        <a:pt x="23354" y="23321"/>
                      </a:cubicBezTo>
                      <a:cubicBezTo>
                        <a:pt x="23726" y="23321"/>
                        <a:pt x="23701" y="23025"/>
                        <a:pt x="23638" y="22314"/>
                      </a:cubicBezTo>
                      <a:lnTo>
                        <a:pt x="22049" y="4194"/>
                      </a:lnTo>
                      <a:cubicBezTo>
                        <a:pt x="21752" y="803"/>
                        <a:pt x="24439" y="1350"/>
                        <a:pt x="24350" y="382"/>
                      </a:cubicBezTo>
                      <a:cubicBezTo>
                        <a:pt x="24350" y="287"/>
                        <a:pt x="24312" y="-40"/>
                        <a:pt x="23720" y="4"/>
                      </a:cubicBezTo>
                      <a:cubicBezTo>
                        <a:pt x="23449" y="42"/>
                        <a:pt x="22377" y="256"/>
                        <a:pt x="20441" y="426"/>
                      </a:cubicBezTo>
                      <a:cubicBezTo>
                        <a:pt x="18322" y="614"/>
                        <a:pt x="17414" y="570"/>
                        <a:pt x="16922" y="608"/>
                      </a:cubicBezTo>
                      <a:cubicBezTo>
                        <a:pt x="16658" y="621"/>
                        <a:pt x="16454" y="846"/>
                        <a:pt x="16467" y="1109"/>
                      </a:cubicBezTo>
                      <a:cubicBezTo>
                        <a:pt x="16469" y="1140"/>
                        <a:pt x="16474" y="1170"/>
                        <a:pt x="16481" y="1199"/>
                      </a:cubicBezTo>
                      <a:cubicBezTo>
                        <a:pt x="16575" y="2263"/>
                        <a:pt x="20264" y="1350"/>
                        <a:pt x="20535" y="4289"/>
                      </a:cubicBezTo>
                      <a:lnTo>
                        <a:pt x="21475" y="15054"/>
                      </a:lnTo>
                      <a:cubicBezTo>
                        <a:pt x="21544" y="15859"/>
                        <a:pt x="21525" y="16255"/>
                        <a:pt x="21336" y="16274"/>
                      </a:cubicBezTo>
                      <a:cubicBezTo>
                        <a:pt x="21147" y="16293"/>
                        <a:pt x="20743" y="15928"/>
                        <a:pt x="20308" y="15519"/>
                      </a:cubicBezTo>
                      <a:lnTo>
                        <a:pt x="6694" y="2345"/>
                      </a:lnTo>
                      <a:cubicBezTo>
                        <a:pt x="6064" y="1778"/>
                        <a:pt x="6436" y="1527"/>
                        <a:pt x="5433" y="1608"/>
                      </a:cubicBezTo>
                      <a:cubicBezTo>
                        <a:pt x="3806" y="1747"/>
                        <a:pt x="3018" y="1948"/>
                        <a:pt x="2217" y="2024"/>
                      </a:cubicBezTo>
                      <a:cubicBezTo>
                        <a:pt x="1631" y="2068"/>
                        <a:pt x="1070" y="1992"/>
                        <a:pt x="483" y="2024"/>
                      </a:cubicBezTo>
                      <a:cubicBezTo>
                        <a:pt x="211" y="2028"/>
                        <a:pt x="-5" y="2252"/>
                        <a:pt x="0" y="2523"/>
                      </a:cubicBezTo>
                      <a:cubicBezTo>
                        <a:pt x="0" y="2554"/>
                        <a:pt x="4" y="2585"/>
                        <a:pt x="10" y="2615"/>
                      </a:cubicBezTo>
                      <a:cubicBezTo>
                        <a:pt x="143" y="4163"/>
                        <a:pt x="3409" y="1759"/>
                        <a:pt x="3945" y="7976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08" name="Google Shape;5008;p31"/>
                <p:cNvSpPr/>
                <p:nvPr/>
              </p:nvSpPr>
              <p:spPr>
                <a:xfrm>
                  <a:off x="8482203" y="3990517"/>
                  <a:ext cx="21479" cy="24687"/>
                </a:xfrm>
                <a:custGeom>
                  <a:rect b="b" l="l" r="r" t="t"/>
                  <a:pathLst>
                    <a:path extrusionOk="0" h="24687" w="21479">
                      <a:moveTo>
                        <a:pt x="15866" y="112"/>
                      </a:moveTo>
                      <a:cubicBezTo>
                        <a:pt x="15810" y="-39"/>
                        <a:pt x="15602" y="-8"/>
                        <a:pt x="15450" y="36"/>
                      </a:cubicBezTo>
                      <a:cubicBezTo>
                        <a:pt x="15040" y="162"/>
                        <a:pt x="15318" y="1194"/>
                        <a:pt x="14757" y="1364"/>
                      </a:cubicBezTo>
                      <a:cubicBezTo>
                        <a:pt x="13880" y="1641"/>
                        <a:pt x="11017" y="433"/>
                        <a:pt x="7448" y="1534"/>
                      </a:cubicBezTo>
                      <a:cubicBezTo>
                        <a:pt x="8" y="3799"/>
                        <a:pt x="-938" y="11600"/>
                        <a:pt x="663" y="16791"/>
                      </a:cubicBezTo>
                      <a:cubicBezTo>
                        <a:pt x="1407" y="19239"/>
                        <a:pt x="5172" y="26776"/>
                        <a:pt x="13823" y="24133"/>
                      </a:cubicBezTo>
                      <a:cubicBezTo>
                        <a:pt x="20129" y="22246"/>
                        <a:pt x="21813" y="16583"/>
                        <a:pt x="21428" y="15325"/>
                      </a:cubicBezTo>
                      <a:cubicBezTo>
                        <a:pt x="21371" y="15136"/>
                        <a:pt x="21062" y="15067"/>
                        <a:pt x="20911" y="15105"/>
                      </a:cubicBezTo>
                      <a:cubicBezTo>
                        <a:pt x="20142" y="15344"/>
                        <a:pt x="19379" y="20025"/>
                        <a:pt x="14801" y="21397"/>
                      </a:cubicBezTo>
                      <a:cubicBezTo>
                        <a:pt x="9163" y="23120"/>
                        <a:pt x="4920" y="17697"/>
                        <a:pt x="3570" y="13324"/>
                      </a:cubicBezTo>
                      <a:cubicBezTo>
                        <a:pt x="2309" y="9172"/>
                        <a:pt x="3362" y="4094"/>
                        <a:pt x="7707" y="2773"/>
                      </a:cubicBezTo>
                      <a:cubicBezTo>
                        <a:pt x="11137" y="1735"/>
                        <a:pt x="14561" y="3629"/>
                        <a:pt x="16945" y="6164"/>
                      </a:cubicBezTo>
                      <a:cubicBezTo>
                        <a:pt x="17285" y="6498"/>
                        <a:pt x="17689" y="7089"/>
                        <a:pt x="18155" y="6951"/>
                      </a:cubicBezTo>
                      <a:cubicBezTo>
                        <a:pt x="18622" y="6812"/>
                        <a:pt x="18326" y="6120"/>
                        <a:pt x="18200" y="5812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09" name="Google Shape;5009;p31"/>
                <p:cNvSpPr/>
                <p:nvPr/>
              </p:nvSpPr>
              <p:spPr>
                <a:xfrm>
                  <a:off x="8499053" y="3984731"/>
                  <a:ext cx="19962" cy="23903"/>
                </a:xfrm>
                <a:custGeom>
                  <a:rect b="b" l="l" r="r" t="t"/>
                  <a:pathLst>
                    <a:path extrusionOk="0" h="23903" w="19962">
                      <a:moveTo>
                        <a:pt x="7914" y="4011"/>
                      </a:moveTo>
                      <a:cubicBezTo>
                        <a:pt x="6464" y="1286"/>
                        <a:pt x="9055" y="1223"/>
                        <a:pt x="8544" y="236"/>
                      </a:cubicBezTo>
                      <a:cubicBezTo>
                        <a:pt x="8355" y="-104"/>
                        <a:pt x="8191" y="-85"/>
                        <a:pt x="7372" y="349"/>
                      </a:cubicBezTo>
                      <a:cubicBezTo>
                        <a:pt x="5820" y="1173"/>
                        <a:pt x="4900" y="1802"/>
                        <a:pt x="3922" y="2331"/>
                      </a:cubicBezTo>
                      <a:cubicBezTo>
                        <a:pt x="2945" y="2859"/>
                        <a:pt x="1841" y="3281"/>
                        <a:pt x="769" y="3847"/>
                      </a:cubicBezTo>
                      <a:cubicBezTo>
                        <a:pt x="524" y="3979"/>
                        <a:pt x="-208" y="4250"/>
                        <a:pt x="57" y="4741"/>
                      </a:cubicBezTo>
                      <a:cubicBezTo>
                        <a:pt x="587" y="5741"/>
                        <a:pt x="3248" y="3312"/>
                        <a:pt x="4629" y="5911"/>
                      </a:cubicBezTo>
                      <a:lnTo>
                        <a:pt x="11956" y="19664"/>
                      </a:lnTo>
                      <a:cubicBezTo>
                        <a:pt x="13406" y="22382"/>
                        <a:pt x="11048" y="22678"/>
                        <a:pt x="11584" y="23678"/>
                      </a:cubicBezTo>
                      <a:cubicBezTo>
                        <a:pt x="11647" y="23855"/>
                        <a:pt x="11842" y="23947"/>
                        <a:pt x="12020" y="23884"/>
                      </a:cubicBezTo>
                      <a:cubicBezTo>
                        <a:pt x="12037" y="23877"/>
                        <a:pt x="12054" y="23870"/>
                        <a:pt x="12069" y="23861"/>
                      </a:cubicBezTo>
                      <a:cubicBezTo>
                        <a:pt x="12776" y="23490"/>
                        <a:pt x="13879" y="22747"/>
                        <a:pt x="15058" y="22124"/>
                      </a:cubicBezTo>
                      <a:cubicBezTo>
                        <a:pt x="17190" y="20998"/>
                        <a:pt x="18249" y="20577"/>
                        <a:pt x="19264" y="20042"/>
                      </a:cubicBezTo>
                      <a:cubicBezTo>
                        <a:pt x="19895" y="19708"/>
                        <a:pt x="20078" y="19469"/>
                        <a:pt x="19895" y="19148"/>
                      </a:cubicBezTo>
                      <a:cubicBezTo>
                        <a:pt x="19409" y="18230"/>
                        <a:pt x="17057" y="21168"/>
                        <a:pt x="15178" y="1765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10" name="Google Shape;5010;p31"/>
                <p:cNvSpPr/>
                <p:nvPr/>
              </p:nvSpPr>
              <p:spPr>
                <a:xfrm>
                  <a:off x="8325485" y="3873051"/>
                  <a:ext cx="24476" cy="19270"/>
                </a:xfrm>
                <a:custGeom>
                  <a:rect b="b" l="l" r="r" t="t"/>
                  <a:pathLst>
                    <a:path extrusionOk="0" h="19270" w="24476">
                      <a:moveTo>
                        <a:pt x="4713" y="2019"/>
                      </a:moveTo>
                      <a:cubicBezTo>
                        <a:pt x="2866" y="1132"/>
                        <a:pt x="3137" y="81"/>
                        <a:pt x="2393" y="6"/>
                      </a:cubicBezTo>
                      <a:cubicBezTo>
                        <a:pt x="1838" y="-51"/>
                        <a:pt x="1901" y="320"/>
                        <a:pt x="1844" y="868"/>
                      </a:cubicBezTo>
                      <a:cubicBezTo>
                        <a:pt x="1775" y="1597"/>
                        <a:pt x="1844" y="2334"/>
                        <a:pt x="1756" y="3057"/>
                      </a:cubicBezTo>
                      <a:cubicBezTo>
                        <a:pt x="1668" y="3781"/>
                        <a:pt x="1478" y="4523"/>
                        <a:pt x="1403" y="5272"/>
                      </a:cubicBezTo>
                      <a:cubicBezTo>
                        <a:pt x="1403" y="5586"/>
                        <a:pt x="1195" y="6335"/>
                        <a:pt x="1813" y="6392"/>
                      </a:cubicBezTo>
                      <a:cubicBezTo>
                        <a:pt x="2954" y="6505"/>
                        <a:pt x="2008" y="3768"/>
                        <a:pt x="5066" y="4070"/>
                      </a:cubicBezTo>
                      <a:cubicBezTo>
                        <a:pt x="6382" y="4250"/>
                        <a:pt x="7657" y="4659"/>
                        <a:pt x="8831" y="5278"/>
                      </a:cubicBezTo>
                      <a:lnTo>
                        <a:pt x="18346" y="9821"/>
                      </a:lnTo>
                      <a:cubicBezTo>
                        <a:pt x="18573" y="9921"/>
                        <a:pt x="19015" y="10072"/>
                        <a:pt x="18977" y="10223"/>
                      </a:cubicBezTo>
                      <a:cubicBezTo>
                        <a:pt x="18939" y="10374"/>
                        <a:pt x="18498" y="10469"/>
                        <a:pt x="18258" y="10519"/>
                      </a:cubicBezTo>
                      <a:lnTo>
                        <a:pt x="7463" y="12847"/>
                      </a:lnTo>
                      <a:cubicBezTo>
                        <a:pt x="5965" y="13238"/>
                        <a:pt x="4420" y="13420"/>
                        <a:pt x="2872" y="13388"/>
                      </a:cubicBezTo>
                      <a:cubicBezTo>
                        <a:pt x="1516" y="13250"/>
                        <a:pt x="2159" y="11740"/>
                        <a:pt x="1283" y="11658"/>
                      </a:cubicBezTo>
                      <a:cubicBezTo>
                        <a:pt x="734" y="11601"/>
                        <a:pt x="747" y="11733"/>
                        <a:pt x="652" y="12564"/>
                      </a:cubicBezTo>
                      <a:cubicBezTo>
                        <a:pt x="608" y="12979"/>
                        <a:pt x="652" y="13740"/>
                        <a:pt x="501" y="15401"/>
                      </a:cubicBezTo>
                      <a:cubicBezTo>
                        <a:pt x="406" y="16282"/>
                        <a:pt x="192" y="17151"/>
                        <a:pt x="104" y="18012"/>
                      </a:cubicBezTo>
                      <a:cubicBezTo>
                        <a:pt x="66" y="18396"/>
                        <a:pt x="-268" y="19176"/>
                        <a:pt x="507" y="19271"/>
                      </a:cubicBezTo>
                      <a:cubicBezTo>
                        <a:pt x="734" y="19271"/>
                        <a:pt x="961" y="18975"/>
                        <a:pt x="999" y="18900"/>
                      </a:cubicBezTo>
                      <a:cubicBezTo>
                        <a:pt x="1434" y="17874"/>
                        <a:pt x="1825" y="17547"/>
                        <a:pt x="3143" y="17226"/>
                      </a:cubicBezTo>
                      <a:lnTo>
                        <a:pt x="22691" y="12658"/>
                      </a:lnTo>
                      <a:cubicBezTo>
                        <a:pt x="24103" y="12325"/>
                        <a:pt x="24457" y="12105"/>
                        <a:pt x="24475" y="11840"/>
                      </a:cubicBezTo>
                      <a:cubicBezTo>
                        <a:pt x="24494" y="11576"/>
                        <a:pt x="24330" y="11412"/>
                        <a:pt x="23511" y="11035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11" name="Google Shape;5011;p31"/>
                <p:cNvSpPr/>
                <p:nvPr/>
              </p:nvSpPr>
              <p:spPr>
                <a:xfrm>
                  <a:off x="8326970" y="3851758"/>
                  <a:ext cx="26671" cy="24561"/>
                </a:xfrm>
                <a:custGeom>
                  <a:rect b="b" l="l" r="r" t="t"/>
                  <a:pathLst>
                    <a:path extrusionOk="0" h="24561" w="26671">
                      <a:moveTo>
                        <a:pt x="18696" y="21217"/>
                      </a:moveTo>
                      <a:cubicBezTo>
                        <a:pt x="21919" y="21953"/>
                        <a:pt x="20790" y="24256"/>
                        <a:pt x="22064" y="24545"/>
                      </a:cubicBezTo>
                      <a:cubicBezTo>
                        <a:pt x="22600" y="24664"/>
                        <a:pt x="22549" y="24123"/>
                        <a:pt x="22619" y="23847"/>
                      </a:cubicBezTo>
                      <a:cubicBezTo>
                        <a:pt x="22776" y="23167"/>
                        <a:pt x="22808" y="22456"/>
                        <a:pt x="22997" y="21638"/>
                      </a:cubicBezTo>
                      <a:cubicBezTo>
                        <a:pt x="23186" y="20820"/>
                        <a:pt x="23520" y="19958"/>
                        <a:pt x="23804" y="18700"/>
                      </a:cubicBezTo>
                      <a:cubicBezTo>
                        <a:pt x="23886" y="18367"/>
                        <a:pt x="24056" y="17744"/>
                        <a:pt x="23621" y="17643"/>
                      </a:cubicBezTo>
                      <a:cubicBezTo>
                        <a:pt x="22127" y="17297"/>
                        <a:pt x="23533" y="21028"/>
                        <a:pt x="17448" y="19631"/>
                      </a:cubicBezTo>
                      <a:lnTo>
                        <a:pt x="6678" y="17146"/>
                      </a:lnTo>
                      <a:cubicBezTo>
                        <a:pt x="6400" y="17083"/>
                        <a:pt x="6186" y="16982"/>
                        <a:pt x="6217" y="16825"/>
                      </a:cubicBezTo>
                      <a:cubicBezTo>
                        <a:pt x="6249" y="16668"/>
                        <a:pt x="6444" y="16586"/>
                        <a:pt x="6741" y="16473"/>
                      </a:cubicBezTo>
                      <a:lnTo>
                        <a:pt x="26017" y="8105"/>
                      </a:lnTo>
                      <a:cubicBezTo>
                        <a:pt x="26320" y="7985"/>
                        <a:pt x="26534" y="7903"/>
                        <a:pt x="26648" y="7551"/>
                      </a:cubicBezTo>
                      <a:cubicBezTo>
                        <a:pt x="26761" y="7199"/>
                        <a:pt x="26459" y="7186"/>
                        <a:pt x="25765" y="7023"/>
                      </a:cubicBezTo>
                      <a:lnTo>
                        <a:pt x="7977" y="2971"/>
                      </a:lnTo>
                      <a:cubicBezTo>
                        <a:pt x="4647" y="2203"/>
                        <a:pt x="5908" y="234"/>
                        <a:pt x="4956" y="7"/>
                      </a:cubicBezTo>
                      <a:cubicBezTo>
                        <a:pt x="4862" y="7"/>
                        <a:pt x="4546" y="-87"/>
                        <a:pt x="4433" y="398"/>
                      </a:cubicBezTo>
                      <a:cubicBezTo>
                        <a:pt x="4376" y="624"/>
                        <a:pt x="4300" y="1543"/>
                        <a:pt x="3935" y="3128"/>
                      </a:cubicBezTo>
                      <a:cubicBezTo>
                        <a:pt x="3531" y="4877"/>
                        <a:pt x="3235" y="5576"/>
                        <a:pt x="3140" y="5985"/>
                      </a:cubicBezTo>
                      <a:cubicBezTo>
                        <a:pt x="3046" y="6393"/>
                        <a:pt x="3367" y="6463"/>
                        <a:pt x="3588" y="6513"/>
                      </a:cubicBezTo>
                      <a:cubicBezTo>
                        <a:pt x="4628" y="6752"/>
                        <a:pt x="4773" y="3537"/>
                        <a:pt x="7661" y="4198"/>
                      </a:cubicBezTo>
                      <a:lnTo>
                        <a:pt x="18205" y="6633"/>
                      </a:lnTo>
                      <a:cubicBezTo>
                        <a:pt x="18999" y="6815"/>
                        <a:pt x="19365" y="6953"/>
                        <a:pt x="19333" y="7104"/>
                      </a:cubicBezTo>
                      <a:cubicBezTo>
                        <a:pt x="19302" y="7255"/>
                        <a:pt x="18841" y="7469"/>
                        <a:pt x="18324" y="7696"/>
                      </a:cubicBezTo>
                      <a:lnTo>
                        <a:pt x="2005" y="14617"/>
                      </a:lnTo>
                      <a:cubicBezTo>
                        <a:pt x="1299" y="14938"/>
                        <a:pt x="1141" y="14617"/>
                        <a:pt x="958" y="15391"/>
                      </a:cubicBezTo>
                      <a:cubicBezTo>
                        <a:pt x="656" y="16731"/>
                        <a:pt x="624" y="17416"/>
                        <a:pt x="473" y="18071"/>
                      </a:cubicBezTo>
                      <a:cubicBezTo>
                        <a:pt x="359" y="18549"/>
                        <a:pt x="132" y="18977"/>
                        <a:pt x="13" y="19461"/>
                      </a:cubicBezTo>
                      <a:cubicBezTo>
                        <a:pt x="-57" y="19763"/>
                        <a:pt x="170" y="19952"/>
                        <a:pt x="460" y="20009"/>
                      </a:cubicBezTo>
                      <a:cubicBezTo>
                        <a:pt x="1980" y="20361"/>
                        <a:pt x="574" y="17058"/>
                        <a:pt x="6652" y="18455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12" name="Google Shape;5012;p31"/>
                <p:cNvSpPr/>
                <p:nvPr/>
              </p:nvSpPr>
              <p:spPr>
                <a:xfrm>
                  <a:off x="8332207" y="3842917"/>
                  <a:ext cx="24408" cy="13568"/>
                </a:xfrm>
                <a:custGeom>
                  <a:rect b="b" l="l" r="r" t="t"/>
                  <a:pathLst>
                    <a:path extrusionOk="0" h="13568" w="24408">
                      <a:moveTo>
                        <a:pt x="5073" y="2821"/>
                      </a:moveTo>
                      <a:cubicBezTo>
                        <a:pt x="2141" y="1871"/>
                        <a:pt x="3856" y="380"/>
                        <a:pt x="2809" y="40"/>
                      </a:cubicBezTo>
                      <a:cubicBezTo>
                        <a:pt x="2431" y="-79"/>
                        <a:pt x="2330" y="40"/>
                        <a:pt x="2091" y="764"/>
                      </a:cubicBezTo>
                      <a:cubicBezTo>
                        <a:pt x="1630" y="2167"/>
                        <a:pt x="1460" y="3098"/>
                        <a:pt x="1176" y="3985"/>
                      </a:cubicBezTo>
                      <a:cubicBezTo>
                        <a:pt x="892" y="4872"/>
                        <a:pt x="464" y="5772"/>
                        <a:pt x="148" y="6735"/>
                      </a:cubicBezTo>
                      <a:cubicBezTo>
                        <a:pt x="73" y="6955"/>
                        <a:pt x="-217" y="7540"/>
                        <a:pt x="306" y="7716"/>
                      </a:cubicBezTo>
                      <a:cubicBezTo>
                        <a:pt x="1391" y="8062"/>
                        <a:pt x="1428" y="4992"/>
                        <a:pt x="4247" y="5910"/>
                      </a:cubicBezTo>
                      <a:lnTo>
                        <a:pt x="19084" y="10717"/>
                      </a:lnTo>
                      <a:cubicBezTo>
                        <a:pt x="22023" y="11674"/>
                        <a:pt x="20636" y="13190"/>
                        <a:pt x="21720" y="13536"/>
                      </a:cubicBezTo>
                      <a:cubicBezTo>
                        <a:pt x="21872" y="13586"/>
                        <a:pt x="22111" y="13605"/>
                        <a:pt x="22181" y="13385"/>
                      </a:cubicBezTo>
                      <a:cubicBezTo>
                        <a:pt x="22389" y="12756"/>
                        <a:pt x="22609" y="11642"/>
                        <a:pt x="22956" y="10579"/>
                      </a:cubicBezTo>
                      <a:cubicBezTo>
                        <a:pt x="23587" y="8691"/>
                        <a:pt x="24003" y="7785"/>
                        <a:pt x="24306" y="6873"/>
                      </a:cubicBezTo>
                      <a:cubicBezTo>
                        <a:pt x="24488" y="6307"/>
                        <a:pt x="24432" y="6043"/>
                        <a:pt x="24098" y="5929"/>
                      </a:cubicBezTo>
                      <a:cubicBezTo>
                        <a:pt x="23108" y="5608"/>
                        <a:pt x="23631" y="8830"/>
                        <a:pt x="19829" y="7603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13" name="Google Shape;5013;p31"/>
                <p:cNvSpPr/>
                <p:nvPr/>
              </p:nvSpPr>
              <p:spPr>
                <a:xfrm>
                  <a:off x="8334894" y="3824600"/>
                  <a:ext cx="25368" cy="18403"/>
                </a:xfrm>
                <a:custGeom>
                  <a:rect b="b" l="l" r="r" t="t"/>
                  <a:pathLst>
                    <a:path extrusionOk="0" h="18403" w="25368">
                      <a:moveTo>
                        <a:pt x="9701" y="2697"/>
                      </a:moveTo>
                      <a:cubicBezTo>
                        <a:pt x="8238" y="1282"/>
                        <a:pt x="8824" y="369"/>
                        <a:pt x="8137" y="67"/>
                      </a:cubicBezTo>
                      <a:cubicBezTo>
                        <a:pt x="7632" y="-159"/>
                        <a:pt x="7576" y="218"/>
                        <a:pt x="7349" y="697"/>
                      </a:cubicBezTo>
                      <a:cubicBezTo>
                        <a:pt x="7052" y="1326"/>
                        <a:pt x="6876" y="2075"/>
                        <a:pt x="6579" y="2741"/>
                      </a:cubicBezTo>
                      <a:cubicBezTo>
                        <a:pt x="6283" y="3408"/>
                        <a:pt x="5860" y="4038"/>
                        <a:pt x="5552" y="4730"/>
                      </a:cubicBezTo>
                      <a:cubicBezTo>
                        <a:pt x="5425" y="5013"/>
                        <a:pt x="5028" y="5654"/>
                        <a:pt x="5596" y="5906"/>
                      </a:cubicBezTo>
                      <a:cubicBezTo>
                        <a:pt x="6636" y="6372"/>
                        <a:pt x="6605" y="3484"/>
                        <a:pt x="9379" y="4730"/>
                      </a:cubicBezTo>
                      <a:cubicBezTo>
                        <a:pt x="10558" y="5311"/>
                        <a:pt x="11625" y="6095"/>
                        <a:pt x="12532" y="7045"/>
                      </a:cubicBezTo>
                      <a:lnTo>
                        <a:pt x="20099" y="14299"/>
                      </a:lnTo>
                      <a:cubicBezTo>
                        <a:pt x="20275" y="14463"/>
                        <a:pt x="20654" y="14746"/>
                        <a:pt x="20584" y="14884"/>
                      </a:cubicBezTo>
                      <a:cubicBezTo>
                        <a:pt x="20515" y="15023"/>
                        <a:pt x="20055" y="14966"/>
                        <a:pt x="19821" y="14941"/>
                      </a:cubicBezTo>
                      <a:lnTo>
                        <a:pt x="8919" y="13771"/>
                      </a:lnTo>
                      <a:cubicBezTo>
                        <a:pt x="7380" y="13680"/>
                        <a:pt x="5863" y="13372"/>
                        <a:pt x="4410" y="12858"/>
                      </a:cubicBezTo>
                      <a:cubicBezTo>
                        <a:pt x="3149" y="12305"/>
                        <a:pt x="4246" y="11078"/>
                        <a:pt x="3445" y="10726"/>
                      </a:cubicBezTo>
                      <a:cubicBezTo>
                        <a:pt x="2941" y="10493"/>
                        <a:pt x="2916" y="10625"/>
                        <a:pt x="2582" y="11386"/>
                      </a:cubicBezTo>
                      <a:cubicBezTo>
                        <a:pt x="2411" y="11770"/>
                        <a:pt x="2222" y="12506"/>
                        <a:pt x="1547" y="14022"/>
                      </a:cubicBezTo>
                      <a:cubicBezTo>
                        <a:pt x="1188" y="14828"/>
                        <a:pt x="702" y="15589"/>
                        <a:pt x="362" y="16363"/>
                      </a:cubicBezTo>
                      <a:cubicBezTo>
                        <a:pt x="198" y="16722"/>
                        <a:pt x="-363" y="17351"/>
                        <a:pt x="362" y="17672"/>
                      </a:cubicBezTo>
                      <a:cubicBezTo>
                        <a:pt x="576" y="17760"/>
                        <a:pt x="892" y="17527"/>
                        <a:pt x="948" y="17477"/>
                      </a:cubicBezTo>
                      <a:cubicBezTo>
                        <a:pt x="1680" y="16633"/>
                        <a:pt x="2159" y="16451"/>
                        <a:pt x="3471" y="16558"/>
                      </a:cubicBezTo>
                      <a:lnTo>
                        <a:pt x="23384" y="18351"/>
                      </a:lnTo>
                      <a:cubicBezTo>
                        <a:pt x="24822" y="18483"/>
                        <a:pt x="25225" y="18351"/>
                        <a:pt x="25333" y="18137"/>
                      </a:cubicBezTo>
                      <a:cubicBezTo>
                        <a:pt x="25440" y="17923"/>
                        <a:pt x="25333" y="17678"/>
                        <a:pt x="24664" y="17074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14" name="Google Shape;5014;p31"/>
                <p:cNvSpPr/>
                <p:nvPr/>
              </p:nvSpPr>
              <p:spPr>
                <a:xfrm>
                  <a:off x="8343752" y="3812188"/>
                  <a:ext cx="25785" cy="22983"/>
                </a:xfrm>
                <a:custGeom>
                  <a:rect b="b" l="l" r="r" t="t"/>
                  <a:pathLst>
                    <a:path extrusionOk="0" h="22983" w="25785">
                      <a:moveTo>
                        <a:pt x="6329" y="8384"/>
                      </a:moveTo>
                      <a:cubicBezTo>
                        <a:pt x="4437" y="7163"/>
                        <a:pt x="4475" y="7056"/>
                        <a:pt x="6190" y="4426"/>
                      </a:cubicBezTo>
                      <a:cubicBezTo>
                        <a:pt x="8921" y="223"/>
                        <a:pt x="11008" y="3986"/>
                        <a:pt x="11676" y="2967"/>
                      </a:cubicBezTo>
                      <a:cubicBezTo>
                        <a:pt x="11998" y="2463"/>
                        <a:pt x="11046" y="1991"/>
                        <a:pt x="10661" y="1784"/>
                      </a:cubicBezTo>
                      <a:lnTo>
                        <a:pt x="7905" y="117"/>
                      </a:lnTo>
                      <a:cubicBezTo>
                        <a:pt x="7653" y="-72"/>
                        <a:pt x="7296" y="-28"/>
                        <a:pt x="7098" y="217"/>
                      </a:cubicBezTo>
                      <a:cubicBezTo>
                        <a:pt x="5837" y="2105"/>
                        <a:pt x="4986" y="3709"/>
                        <a:pt x="3983" y="5251"/>
                      </a:cubicBezTo>
                      <a:cubicBezTo>
                        <a:pt x="1814" y="8579"/>
                        <a:pt x="685" y="10076"/>
                        <a:pt x="105" y="10970"/>
                      </a:cubicBezTo>
                      <a:cubicBezTo>
                        <a:pt x="-72" y="11211"/>
                        <a:pt x="-20" y="11549"/>
                        <a:pt x="221" y="11726"/>
                      </a:cubicBezTo>
                      <a:cubicBezTo>
                        <a:pt x="233" y="11735"/>
                        <a:pt x="245" y="11742"/>
                        <a:pt x="257" y="11750"/>
                      </a:cubicBezTo>
                      <a:cubicBezTo>
                        <a:pt x="1347" y="12461"/>
                        <a:pt x="2073" y="9434"/>
                        <a:pt x="4526" y="11020"/>
                      </a:cubicBezTo>
                      <a:lnTo>
                        <a:pt x="17282" y="19262"/>
                      </a:lnTo>
                      <a:cubicBezTo>
                        <a:pt x="20599" y="21420"/>
                        <a:pt x="18051" y="22125"/>
                        <a:pt x="19306" y="22930"/>
                      </a:cubicBezTo>
                      <a:cubicBezTo>
                        <a:pt x="19470" y="23037"/>
                        <a:pt x="19697" y="22993"/>
                        <a:pt x="19874" y="22710"/>
                      </a:cubicBezTo>
                      <a:cubicBezTo>
                        <a:pt x="20656" y="21514"/>
                        <a:pt x="21135" y="20533"/>
                        <a:pt x="21583" y="19860"/>
                      </a:cubicBezTo>
                      <a:cubicBezTo>
                        <a:pt x="22289" y="18771"/>
                        <a:pt x="23247" y="17532"/>
                        <a:pt x="25366" y="14197"/>
                      </a:cubicBezTo>
                      <a:cubicBezTo>
                        <a:pt x="26526" y="12417"/>
                        <a:pt x="25133" y="9680"/>
                        <a:pt x="23001" y="8302"/>
                      </a:cubicBezTo>
                      <a:cubicBezTo>
                        <a:pt x="22484" y="7969"/>
                        <a:pt x="22308" y="8069"/>
                        <a:pt x="22251" y="8157"/>
                      </a:cubicBezTo>
                      <a:cubicBezTo>
                        <a:pt x="21709" y="8981"/>
                        <a:pt x="25479" y="10995"/>
                        <a:pt x="21973" y="16387"/>
                      </a:cubicBezTo>
                      <a:cubicBezTo>
                        <a:pt x="20952" y="17953"/>
                        <a:pt x="20025" y="17230"/>
                        <a:pt x="18329" y="16141"/>
                      </a:cubicBezTo>
                      <a:lnTo>
                        <a:pt x="14842" y="13876"/>
                      </a:lnTo>
                      <a:cubicBezTo>
                        <a:pt x="13259" y="12851"/>
                        <a:pt x="12874" y="12725"/>
                        <a:pt x="13530" y="11725"/>
                      </a:cubicBezTo>
                      <a:lnTo>
                        <a:pt x="14577" y="10114"/>
                      </a:lnTo>
                      <a:cubicBezTo>
                        <a:pt x="16046" y="7855"/>
                        <a:pt x="18543" y="10334"/>
                        <a:pt x="18991" y="9642"/>
                      </a:cubicBezTo>
                      <a:cubicBezTo>
                        <a:pt x="19331" y="9114"/>
                        <a:pt x="18266" y="8610"/>
                        <a:pt x="17900" y="8384"/>
                      </a:cubicBezTo>
                      <a:lnTo>
                        <a:pt x="12937" y="5389"/>
                      </a:lnTo>
                      <a:cubicBezTo>
                        <a:pt x="12193" y="4936"/>
                        <a:pt x="12092" y="5213"/>
                        <a:pt x="11992" y="5389"/>
                      </a:cubicBezTo>
                      <a:cubicBezTo>
                        <a:pt x="11708" y="5823"/>
                        <a:pt x="14173" y="7516"/>
                        <a:pt x="12956" y="9384"/>
                      </a:cubicBezTo>
                      <a:lnTo>
                        <a:pt x="12067" y="10762"/>
                      </a:lnTo>
                      <a:cubicBezTo>
                        <a:pt x="11437" y="11693"/>
                        <a:pt x="11266" y="11567"/>
                        <a:pt x="10087" y="10806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15" name="Google Shape;5015;p31"/>
                <p:cNvSpPr/>
                <p:nvPr/>
              </p:nvSpPr>
              <p:spPr>
                <a:xfrm>
                  <a:off x="8370688" y="3786113"/>
                  <a:ext cx="19235" cy="22555"/>
                </a:xfrm>
                <a:custGeom>
                  <a:rect b="b" l="l" r="r" t="t"/>
                  <a:pathLst>
                    <a:path extrusionOk="0" h="22555" w="19235">
                      <a:moveTo>
                        <a:pt x="11773" y="21982"/>
                      </a:moveTo>
                      <a:cubicBezTo>
                        <a:pt x="12403" y="22492"/>
                        <a:pt x="12517" y="22706"/>
                        <a:pt x="13141" y="22442"/>
                      </a:cubicBezTo>
                      <a:cubicBezTo>
                        <a:pt x="14572" y="21812"/>
                        <a:pt x="16092" y="21542"/>
                        <a:pt x="17303" y="20554"/>
                      </a:cubicBezTo>
                      <a:cubicBezTo>
                        <a:pt x="19913" y="18371"/>
                        <a:pt x="19894" y="14627"/>
                        <a:pt x="17151" y="11368"/>
                      </a:cubicBezTo>
                      <a:cubicBezTo>
                        <a:pt x="14503" y="8222"/>
                        <a:pt x="12290" y="8222"/>
                        <a:pt x="9168" y="8852"/>
                      </a:cubicBezTo>
                      <a:cubicBezTo>
                        <a:pt x="5246" y="9600"/>
                        <a:pt x="3903" y="10192"/>
                        <a:pt x="2497" y="8531"/>
                      </a:cubicBezTo>
                      <a:cubicBezTo>
                        <a:pt x="1091" y="6870"/>
                        <a:pt x="1236" y="5171"/>
                        <a:pt x="2497" y="4070"/>
                      </a:cubicBezTo>
                      <a:cubicBezTo>
                        <a:pt x="5927" y="1201"/>
                        <a:pt x="10108" y="5574"/>
                        <a:pt x="10568" y="5190"/>
                      </a:cubicBezTo>
                      <a:cubicBezTo>
                        <a:pt x="11029" y="4806"/>
                        <a:pt x="10820" y="4473"/>
                        <a:pt x="10322" y="3931"/>
                      </a:cubicBezTo>
                      <a:lnTo>
                        <a:pt x="7296" y="786"/>
                      </a:lnTo>
                      <a:cubicBezTo>
                        <a:pt x="6779" y="245"/>
                        <a:pt x="6526" y="-177"/>
                        <a:pt x="6224" y="75"/>
                      </a:cubicBezTo>
                      <a:cubicBezTo>
                        <a:pt x="5921" y="326"/>
                        <a:pt x="5801" y="1107"/>
                        <a:pt x="5543" y="1333"/>
                      </a:cubicBezTo>
                      <a:cubicBezTo>
                        <a:pt x="4912" y="1836"/>
                        <a:pt x="3291" y="1566"/>
                        <a:pt x="1665" y="2931"/>
                      </a:cubicBezTo>
                      <a:cubicBezTo>
                        <a:pt x="-669" y="4882"/>
                        <a:pt x="-511" y="8310"/>
                        <a:pt x="1898" y="11161"/>
                      </a:cubicBezTo>
                      <a:cubicBezTo>
                        <a:pt x="4086" y="13778"/>
                        <a:pt x="6079" y="13759"/>
                        <a:pt x="8588" y="13268"/>
                      </a:cubicBezTo>
                      <a:cubicBezTo>
                        <a:pt x="13280" y="12343"/>
                        <a:pt x="14799" y="11620"/>
                        <a:pt x="16578" y="13728"/>
                      </a:cubicBezTo>
                      <a:cubicBezTo>
                        <a:pt x="18255" y="15716"/>
                        <a:pt x="18059" y="17912"/>
                        <a:pt x="16508" y="19214"/>
                      </a:cubicBezTo>
                      <a:cubicBezTo>
                        <a:pt x="14295" y="21064"/>
                        <a:pt x="11161" y="19843"/>
                        <a:pt x="8513" y="17956"/>
                      </a:cubicBezTo>
                      <a:cubicBezTo>
                        <a:pt x="8159" y="17698"/>
                        <a:pt x="7932" y="17509"/>
                        <a:pt x="7617" y="17773"/>
                      </a:cubicBezTo>
                      <a:cubicBezTo>
                        <a:pt x="7119" y="18188"/>
                        <a:pt x="7920" y="18742"/>
                        <a:pt x="8248" y="19031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16" name="Google Shape;5016;p31"/>
                <p:cNvSpPr/>
                <p:nvPr/>
              </p:nvSpPr>
              <p:spPr>
                <a:xfrm>
                  <a:off x="8378977" y="3779734"/>
                  <a:ext cx="20272" cy="22560"/>
                </a:xfrm>
                <a:custGeom>
                  <a:rect b="b" l="l" r="r" t="t"/>
                  <a:pathLst>
                    <a:path extrusionOk="0" h="22560" w="20272">
                      <a:moveTo>
                        <a:pt x="6882" y="3804"/>
                      </a:moveTo>
                      <a:cubicBezTo>
                        <a:pt x="5116" y="1288"/>
                        <a:pt x="7380" y="1124"/>
                        <a:pt x="6750" y="218"/>
                      </a:cubicBezTo>
                      <a:cubicBezTo>
                        <a:pt x="6523" y="-103"/>
                        <a:pt x="6384" y="-84"/>
                        <a:pt x="5741" y="369"/>
                      </a:cubicBezTo>
                      <a:cubicBezTo>
                        <a:pt x="4530" y="1212"/>
                        <a:pt x="3849" y="1860"/>
                        <a:pt x="3073" y="2389"/>
                      </a:cubicBezTo>
                      <a:cubicBezTo>
                        <a:pt x="2298" y="2917"/>
                        <a:pt x="1415" y="3389"/>
                        <a:pt x="551" y="3968"/>
                      </a:cubicBezTo>
                      <a:cubicBezTo>
                        <a:pt x="368" y="4100"/>
                        <a:pt x="-225" y="4396"/>
                        <a:pt x="91" y="4849"/>
                      </a:cubicBezTo>
                      <a:cubicBezTo>
                        <a:pt x="721" y="5774"/>
                        <a:pt x="2613" y="3351"/>
                        <a:pt x="4322" y="5767"/>
                      </a:cubicBezTo>
                      <a:lnTo>
                        <a:pt x="13276" y="18521"/>
                      </a:lnTo>
                      <a:cubicBezTo>
                        <a:pt x="15048" y="21037"/>
                        <a:pt x="13030" y="21421"/>
                        <a:pt x="13680" y="22359"/>
                      </a:cubicBezTo>
                      <a:cubicBezTo>
                        <a:pt x="13780" y="22491"/>
                        <a:pt x="13951" y="22642"/>
                        <a:pt x="14140" y="22510"/>
                      </a:cubicBezTo>
                      <a:cubicBezTo>
                        <a:pt x="14695" y="22120"/>
                        <a:pt x="15540" y="21377"/>
                        <a:pt x="16448" y="20742"/>
                      </a:cubicBezTo>
                      <a:cubicBezTo>
                        <a:pt x="18106" y="19578"/>
                        <a:pt x="18970" y="19131"/>
                        <a:pt x="19765" y="18584"/>
                      </a:cubicBezTo>
                      <a:cubicBezTo>
                        <a:pt x="20250" y="18238"/>
                        <a:pt x="20395" y="17998"/>
                        <a:pt x="20168" y="17709"/>
                      </a:cubicBezTo>
                      <a:cubicBezTo>
                        <a:pt x="19538" y="16860"/>
                        <a:pt x="18037" y="19748"/>
                        <a:pt x="15754" y="16451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17" name="Google Shape;5017;p31"/>
                <p:cNvSpPr/>
                <p:nvPr/>
              </p:nvSpPr>
              <p:spPr>
                <a:xfrm>
                  <a:off x="8467765" y="3759568"/>
                  <a:ext cx="17066" cy="23928"/>
                </a:xfrm>
                <a:custGeom>
                  <a:rect b="b" l="l" r="r" t="t"/>
                  <a:pathLst>
                    <a:path extrusionOk="0" h="23928" w="17066">
                      <a:moveTo>
                        <a:pt x="8519" y="4334"/>
                      </a:moveTo>
                      <a:cubicBezTo>
                        <a:pt x="8777" y="2893"/>
                        <a:pt x="9300" y="2327"/>
                        <a:pt x="10454" y="2528"/>
                      </a:cubicBezTo>
                      <a:cubicBezTo>
                        <a:pt x="14421" y="3227"/>
                        <a:pt x="13828" y="7933"/>
                        <a:pt x="13658" y="8757"/>
                      </a:cubicBezTo>
                      <a:cubicBezTo>
                        <a:pt x="13487" y="9581"/>
                        <a:pt x="12624" y="13161"/>
                        <a:pt x="9521" y="12601"/>
                      </a:cubicBezTo>
                      <a:cubicBezTo>
                        <a:pt x="9121" y="12499"/>
                        <a:pt x="8729" y="12366"/>
                        <a:pt x="8348" y="12205"/>
                      </a:cubicBezTo>
                      <a:cubicBezTo>
                        <a:pt x="8039" y="12148"/>
                        <a:pt x="7919" y="12526"/>
                        <a:pt x="7882" y="12746"/>
                      </a:cubicBezTo>
                      <a:cubicBezTo>
                        <a:pt x="7844" y="12966"/>
                        <a:pt x="7844" y="13696"/>
                        <a:pt x="10353" y="14137"/>
                      </a:cubicBezTo>
                      <a:cubicBezTo>
                        <a:pt x="13399" y="14671"/>
                        <a:pt x="16212" y="12671"/>
                        <a:pt x="16924" y="8669"/>
                      </a:cubicBezTo>
                      <a:cubicBezTo>
                        <a:pt x="17750" y="4007"/>
                        <a:pt x="14849" y="1855"/>
                        <a:pt x="11564" y="1339"/>
                      </a:cubicBezTo>
                      <a:cubicBezTo>
                        <a:pt x="9742" y="1050"/>
                        <a:pt x="7901" y="830"/>
                        <a:pt x="7541" y="760"/>
                      </a:cubicBezTo>
                      <a:cubicBezTo>
                        <a:pt x="5599" y="421"/>
                        <a:pt x="4212" y="49"/>
                        <a:pt x="4035" y="18"/>
                      </a:cubicBezTo>
                      <a:cubicBezTo>
                        <a:pt x="3405" y="-89"/>
                        <a:pt x="3241" y="307"/>
                        <a:pt x="3209" y="496"/>
                      </a:cubicBezTo>
                      <a:cubicBezTo>
                        <a:pt x="2995" y="1679"/>
                        <a:pt x="5895" y="836"/>
                        <a:pt x="5296" y="4221"/>
                      </a:cubicBezTo>
                      <a:lnTo>
                        <a:pt x="2812" y="18276"/>
                      </a:lnTo>
                      <a:cubicBezTo>
                        <a:pt x="2106" y="22265"/>
                        <a:pt x="182" y="21208"/>
                        <a:pt x="18" y="22133"/>
                      </a:cubicBezTo>
                      <a:cubicBezTo>
                        <a:pt x="-52" y="22370"/>
                        <a:pt x="84" y="22618"/>
                        <a:pt x="321" y="22688"/>
                      </a:cubicBezTo>
                      <a:cubicBezTo>
                        <a:pt x="370" y="22703"/>
                        <a:pt x="421" y="22709"/>
                        <a:pt x="472" y="22706"/>
                      </a:cubicBezTo>
                      <a:cubicBezTo>
                        <a:pt x="617" y="22706"/>
                        <a:pt x="2616" y="22951"/>
                        <a:pt x="3625" y="23134"/>
                      </a:cubicBezTo>
                      <a:cubicBezTo>
                        <a:pt x="4187" y="23234"/>
                        <a:pt x="5290" y="23555"/>
                        <a:pt x="7087" y="23876"/>
                      </a:cubicBezTo>
                      <a:cubicBezTo>
                        <a:pt x="7447" y="23939"/>
                        <a:pt x="7686" y="24046"/>
                        <a:pt x="7787" y="23505"/>
                      </a:cubicBezTo>
                      <a:cubicBezTo>
                        <a:pt x="7983" y="22385"/>
                        <a:pt x="5183" y="23146"/>
                        <a:pt x="5895" y="19151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18" name="Google Shape;5018;p31"/>
                <p:cNvSpPr/>
                <p:nvPr/>
              </p:nvSpPr>
              <p:spPr>
                <a:xfrm>
                  <a:off x="8483768" y="3764813"/>
                  <a:ext cx="19842" cy="23010"/>
                </a:xfrm>
                <a:custGeom>
                  <a:rect b="b" l="l" r="r" t="t"/>
                  <a:pathLst>
                    <a:path extrusionOk="0" h="23010" w="19842">
                      <a:moveTo>
                        <a:pt x="14112" y="505"/>
                      </a:moveTo>
                      <a:cubicBezTo>
                        <a:pt x="8210" y="-1458"/>
                        <a:pt x="3203" y="2481"/>
                        <a:pt x="870" y="9200"/>
                      </a:cubicBezTo>
                      <a:cubicBezTo>
                        <a:pt x="-1268" y="15423"/>
                        <a:pt x="624" y="20708"/>
                        <a:pt x="5561" y="22406"/>
                      </a:cubicBezTo>
                      <a:cubicBezTo>
                        <a:pt x="13412" y="25112"/>
                        <a:pt x="17504" y="18097"/>
                        <a:pt x="18980" y="13787"/>
                      </a:cubicBezTo>
                      <a:cubicBezTo>
                        <a:pt x="21225" y="7306"/>
                        <a:pt x="18911" y="2084"/>
                        <a:pt x="14112" y="505"/>
                      </a:cubicBezTo>
                      <a:close/>
                      <a:moveTo>
                        <a:pt x="15543" y="13963"/>
                      </a:moveTo>
                      <a:cubicBezTo>
                        <a:pt x="13790" y="19053"/>
                        <a:pt x="10991" y="22696"/>
                        <a:pt x="6715" y="21331"/>
                      </a:cubicBezTo>
                      <a:cubicBezTo>
                        <a:pt x="2301" y="19909"/>
                        <a:pt x="2932" y="12963"/>
                        <a:pt x="4489" y="8489"/>
                      </a:cubicBezTo>
                      <a:cubicBezTo>
                        <a:pt x="6047" y="4016"/>
                        <a:pt x="8714" y="228"/>
                        <a:pt x="12901" y="1568"/>
                      </a:cubicBezTo>
                      <a:cubicBezTo>
                        <a:pt x="16111" y="2594"/>
                        <a:pt x="17889" y="7187"/>
                        <a:pt x="15543" y="13963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19" name="Google Shape;5019;p31"/>
                <p:cNvSpPr/>
                <p:nvPr/>
              </p:nvSpPr>
              <p:spPr>
                <a:xfrm>
                  <a:off x="8498651" y="3769569"/>
                  <a:ext cx="16462" cy="25763"/>
                </a:xfrm>
                <a:custGeom>
                  <a:rect b="b" l="l" r="r" t="t"/>
                  <a:pathLst>
                    <a:path extrusionOk="0" h="25763" w="16462">
                      <a:moveTo>
                        <a:pt x="13606" y="5142"/>
                      </a:moveTo>
                      <a:cubicBezTo>
                        <a:pt x="14722" y="2953"/>
                        <a:pt x="15820" y="4859"/>
                        <a:pt x="16381" y="3758"/>
                      </a:cubicBezTo>
                      <a:cubicBezTo>
                        <a:pt x="16557" y="3412"/>
                        <a:pt x="16457" y="3324"/>
                        <a:pt x="15977" y="3079"/>
                      </a:cubicBezTo>
                      <a:cubicBezTo>
                        <a:pt x="15062" y="2721"/>
                        <a:pt x="14168" y="2314"/>
                        <a:pt x="13297" y="1858"/>
                      </a:cubicBezTo>
                      <a:cubicBezTo>
                        <a:pt x="12415" y="1411"/>
                        <a:pt x="11128" y="600"/>
                        <a:pt x="10201" y="140"/>
                      </a:cubicBezTo>
                      <a:cubicBezTo>
                        <a:pt x="9716" y="-105"/>
                        <a:pt x="9344" y="-4"/>
                        <a:pt x="9211" y="254"/>
                      </a:cubicBezTo>
                      <a:cubicBezTo>
                        <a:pt x="8701" y="1273"/>
                        <a:pt x="11734" y="1820"/>
                        <a:pt x="10472" y="4274"/>
                      </a:cubicBezTo>
                      <a:lnTo>
                        <a:pt x="3473" y="17946"/>
                      </a:lnTo>
                      <a:cubicBezTo>
                        <a:pt x="1676" y="21469"/>
                        <a:pt x="711" y="19015"/>
                        <a:pt x="30" y="20343"/>
                      </a:cubicBezTo>
                      <a:cubicBezTo>
                        <a:pt x="-52" y="20513"/>
                        <a:pt x="30" y="20733"/>
                        <a:pt x="314" y="20890"/>
                      </a:cubicBezTo>
                      <a:cubicBezTo>
                        <a:pt x="1575" y="21520"/>
                        <a:pt x="2622" y="21916"/>
                        <a:pt x="3334" y="22281"/>
                      </a:cubicBezTo>
                      <a:cubicBezTo>
                        <a:pt x="4495" y="22866"/>
                        <a:pt x="5857" y="23690"/>
                        <a:pt x="9350" y="25483"/>
                      </a:cubicBezTo>
                      <a:cubicBezTo>
                        <a:pt x="11242" y="26452"/>
                        <a:pt x="13827" y="24772"/>
                        <a:pt x="14975" y="22520"/>
                      </a:cubicBezTo>
                      <a:cubicBezTo>
                        <a:pt x="15258" y="21973"/>
                        <a:pt x="15132" y="21803"/>
                        <a:pt x="15044" y="21752"/>
                      </a:cubicBezTo>
                      <a:cubicBezTo>
                        <a:pt x="14168" y="21306"/>
                        <a:pt x="12522" y="25257"/>
                        <a:pt x="6809" y="22337"/>
                      </a:cubicBezTo>
                      <a:cubicBezTo>
                        <a:pt x="5144" y="21488"/>
                        <a:pt x="5768" y="20494"/>
                        <a:pt x="6676" y="18701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20" name="Google Shape;5020;p31"/>
                <p:cNvSpPr/>
                <p:nvPr/>
              </p:nvSpPr>
              <p:spPr>
                <a:xfrm>
                  <a:off x="8511287" y="3777351"/>
                  <a:ext cx="18432" cy="23717"/>
                </a:xfrm>
                <a:custGeom>
                  <a:rect b="b" l="l" r="r" t="t"/>
                  <a:pathLst>
                    <a:path extrusionOk="0" h="23717" w="18432">
                      <a:moveTo>
                        <a:pt x="15013" y="6125"/>
                      </a:moveTo>
                      <a:cubicBezTo>
                        <a:pt x="16741" y="3570"/>
                        <a:pt x="17700" y="5628"/>
                        <a:pt x="18324" y="4715"/>
                      </a:cubicBezTo>
                      <a:cubicBezTo>
                        <a:pt x="18538" y="4394"/>
                        <a:pt x="18469" y="4262"/>
                        <a:pt x="17819" y="3828"/>
                      </a:cubicBezTo>
                      <a:cubicBezTo>
                        <a:pt x="16596" y="2998"/>
                        <a:pt x="15745" y="2570"/>
                        <a:pt x="14963" y="2067"/>
                      </a:cubicBezTo>
                      <a:cubicBezTo>
                        <a:pt x="14181" y="1563"/>
                        <a:pt x="13443" y="884"/>
                        <a:pt x="12604" y="317"/>
                      </a:cubicBezTo>
                      <a:cubicBezTo>
                        <a:pt x="12409" y="185"/>
                        <a:pt x="11930" y="-255"/>
                        <a:pt x="11614" y="204"/>
                      </a:cubicBezTo>
                      <a:cubicBezTo>
                        <a:pt x="10984" y="1142"/>
                        <a:pt x="13929" y="2029"/>
                        <a:pt x="12245" y="4476"/>
                      </a:cubicBezTo>
                      <a:lnTo>
                        <a:pt x="3549" y="17380"/>
                      </a:lnTo>
                      <a:cubicBezTo>
                        <a:pt x="1822" y="19935"/>
                        <a:pt x="737" y="18192"/>
                        <a:pt x="107" y="19136"/>
                      </a:cubicBezTo>
                      <a:cubicBezTo>
                        <a:pt x="12" y="19268"/>
                        <a:pt x="-76" y="19488"/>
                        <a:pt x="107" y="19614"/>
                      </a:cubicBezTo>
                      <a:cubicBezTo>
                        <a:pt x="668" y="19991"/>
                        <a:pt x="1677" y="20507"/>
                        <a:pt x="2629" y="21130"/>
                      </a:cubicBezTo>
                      <a:cubicBezTo>
                        <a:pt x="4306" y="22269"/>
                        <a:pt x="5031" y="22911"/>
                        <a:pt x="5838" y="23446"/>
                      </a:cubicBezTo>
                      <a:cubicBezTo>
                        <a:pt x="6324" y="23785"/>
                        <a:pt x="6601" y="23804"/>
                        <a:pt x="6797" y="23515"/>
                      </a:cubicBezTo>
                      <a:cubicBezTo>
                        <a:pt x="7377" y="22647"/>
                        <a:pt x="4130" y="22256"/>
                        <a:pt x="6368" y="18953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21" name="Google Shape;5021;p31"/>
                <p:cNvSpPr/>
                <p:nvPr/>
              </p:nvSpPr>
              <p:spPr>
                <a:xfrm>
                  <a:off x="8520607" y="3782879"/>
                  <a:ext cx="23942" cy="25853"/>
                </a:xfrm>
                <a:custGeom>
                  <a:rect b="b" l="l" r="r" t="t"/>
                  <a:pathLst>
                    <a:path extrusionOk="0" h="25853" w="23942">
                      <a:moveTo>
                        <a:pt x="4716" y="18743"/>
                      </a:moveTo>
                      <a:cubicBezTo>
                        <a:pt x="2332" y="21788"/>
                        <a:pt x="983" y="18743"/>
                        <a:pt x="201" y="19749"/>
                      </a:cubicBezTo>
                      <a:cubicBezTo>
                        <a:pt x="-240" y="20309"/>
                        <a:pt x="132" y="20555"/>
                        <a:pt x="491" y="20844"/>
                      </a:cubicBezTo>
                      <a:cubicBezTo>
                        <a:pt x="1317" y="21473"/>
                        <a:pt x="2074" y="21914"/>
                        <a:pt x="3448" y="22977"/>
                      </a:cubicBezTo>
                      <a:cubicBezTo>
                        <a:pt x="4823" y="24040"/>
                        <a:pt x="5403" y="24663"/>
                        <a:pt x="6236" y="25292"/>
                      </a:cubicBezTo>
                      <a:cubicBezTo>
                        <a:pt x="6828" y="25758"/>
                        <a:pt x="7181" y="26154"/>
                        <a:pt x="7654" y="25538"/>
                      </a:cubicBezTo>
                      <a:cubicBezTo>
                        <a:pt x="8216" y="24827"/>
                        <a:pt x="5012" y="23518"/>
                        <a:pt x="7478" y="20378"/>
                      </a:cubicBezTo>
                      <a:lnTo>
                        <a:pt x="16526" y="8827"/>
                      </a:lnTo>
                      <a:cubicBezTo>
                        <a:pt x="17479" y="7569"/>
                        <a:pt x="17788" y="7625"/>
                        <a:pt x="18626" y="8279"/>
                      </a:cubicBezTo>
                      <a:lnTo>
                        <a:pt x="20373" y="9638"/>
                      </a:lnTo>
                      <a:cubicBezTo>
                        <a:pt x="22807" y="11375"/>
                        <a:pt x="19932" y="13703"/>
                        <a:pt x="20745" y="14345"/>
                      </a:cubicBezTo>
                      <a:cubicBezTo>
                        <a:pt x="21281" y="14754"/>
                        <a:pt x="21836" y="13583"/>
                        <a:pt x="22044" y="13244"/>
                      </a:cubicBezTo>
                      <a:lnTo>
                        <a:pt x="23652" y="10727"/>
                      </a:lnTo>
                      <a:cubicBezTo>
                        <a:pt x="23828" y="10456"/>
                        <a:pt x="24112" y="10098"/>
                        <a:pt x="23810" y="9859"/>
                      </a:cubicBezTo>
                      <a:cubicBezTo>
                        <a:pt x="21918" y="8374"/>
                        <a:pt x="20449" y="7399"/>
                        <a:pt x="17460" y="5071"/>
                      </a:cubicBezTo>
                      <a:cubicBezTo>
                        <a:pt x="14471" y="2743"/>
                        <a:pt x="13172" y="1566"/>
                        <a:pt x="11261" y="81"/>
                      </a:cubicBezTo>
                      <a:cubicBezTo>
                        <a:pt x="10959" y="-164"/>
                        <a:pt x="10681" y="201"/>
                        <a:pt x="10460" y="440"/>
                      </a:cubicBezTo>
                      <a:lnTo>
                        <a:pt x="7484" y="3554"/>
                      </a:lnTo>
                      <a:cubicBezTo>
                        <a:pt x="7188" y="3850"/>
                        <a:pt x="6626" y="4322"/>
                        <a:pt x="7055" y="4655"/>
                      </a:cubicBezTo>
                      <a:cubicBezTo>
                        <a:pt x="7976" y="5379"/>
                        <a:pt x="9981" y="1547"/>
                        <a:pt x="12302" y="3353"/>
                      </a:cubicBezTo>
                      <a:lnTo>
                        <a:pt x="14017" y="4693"/>
                      </a:lnTo>
                      <a:cubicBezTo>
                        <a:pt x="14855" y="5322"/>
                        <a:pt x="14963" y="5637"/>
                        <a:pt x="14017" y="6864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22" name="Google Shape;5022;p31"/>
                <p:cNvSpPr/>
                <p:nvPr/>
              </p:nvSpPr>
              <p:spPr>
                <a:xfrm>
                  <a:off x="8530294" y="3795067"/>
                  <a:ext cx="25290" cy="24764"/>
                </a:xfrm>
                <a:custGeom>
                  <a:rect b="b" l="l" r="r" t="t"/>
                  <a:pathLst>
                    <a:path extrusionOk="0" h="24764" w="25290">
                      <a:moveTo>
                        <a:pt x="17421" y="6843"/>
                      </a:moveTo>
                      <a:cubicBezTo>
                        <a:pt x="19060" y="5320"/>
                        <a:pt x="19155" y="5377"/>
                        <a:pt x="21299" y="7667"/>
                      </a:cubicBezTo>
                      <a:cubicBezTo>
                        <a:pt x="24729" y="11329"/>
                        <a:pt x="20554" y="12436"/>
                        <a:pt x="21393" y="13330"/>
                      </a:cubicBezTo>
                      <a:cubicBezTo>
                        <a:pt x="21797" y="13770"/>
                        <a:pt x="22497" y="12940"/>
                        <a:pt x="22787" y="12638"/>
                      </a:cubicBezTo>
                      <a:lnTo>
                        <a:pt x="25069" y="10373"/>
                      </a:lnTo>
                      <a:cubicBezTo>
                        <a:pt x="25318" y="10182"/>
                        <a:pt x="25364" y="9826"/>
                        <a:pt x="25173" y="9579"/>
                      </a:cubicBezTo>
                      <a:cubicBezTo>
                        <a:pt x="25170" y="9575"/>
                        <a:pt x="25167" y="9571"/>
                        <a:pt x="25164" y="9567"/>
                      </a:cubicBezTo>
                      <a:cubicBezTo>
                        <a:pt x="23606" y="7900"/>
                        <a:pt x="22289" y="6686"/>
                        <a:pt x="21027" y="5333"/>
                      </a:cubicBezTo>
                      <a:cubicBezTo>
                        <a:pt x="18316" y="2426"/>
                        <a:pt x="17137" y="973"/>
                        <a:pt x="16405" y="199"/>
                      </a:cubicBezTo>
                      <a:cubicBezTo>
                        <a:pt x="16219" y="-31"/>
                        <a:pt x="15882" y="-67"/>
                        <a:pt x="15652" y="119"/>
                      </a:cubicBezTo>
                      <a:cubicBezTo>
                        <a:pt x="15637" y="130"/>
                        <a:pt x="15624" y="142"/>
                        <a:pt x="15611" y="155"/>
                      </a:cubicBezTo>
                      <a:cubicBezTo>
                        <a:pt x="14659" y="1042"/>
                        <a:pt x="17427" y="2477"/>
                        <a:pt x="15283" y="4465"/>
                      </a:cubicBezTo>
                      <a:lnTo>
                        <a:pt x="4153" y="14821"/>
                      </a:lnTo>
                      <a:cubicBezTo>
                        <a:pt x="1253" y="17520"/>
                        <a:pt x="1196" y="14884"/>
                        <a:pt x="105" y="15897"/>
                      </a:cubicBezTo>
                      <a:cubicBezTo>
                        <a:pt x="-40" y="16029"/>
                        <a:pt x="-53" y="16255"/>
                        <a:pt x="181" y="16526"/>
                      </a:cubicBezTo>
                      <a:cubicBezTo>
                        <a:pt x="1158" y="17570"/>
                        <a:pt x="1990" y="18281"/>
                        <a:pt x="2539" y="18866"/>
                      </a:cubicBezTo>
                      <a:cubicBezTo>
                        <a:pt x="3428" y="19816"/>
                        <a:pt x="4399" y="21043"/>
                        <a:pt x="7092" y="23900"/>
                      </a:cubicBezTo>
                      <a:cubicBezTo>
                        <a:pt x="8548" y="25454"/>
                        <a:pt x="11544" y="24762"/>
                        <a:pt x="13397" y="23032"/>
                      </a:cubicBezTo>
                      <a:cubicBezTo>
                        <a:pt x="13852" y="22616"/>
                        <a:pt x="13795" y="22402"/>
                        <a:pt x="13725" y="22339"/>
                      </a:cubicBezTo>
                      <a:cubicBezTo>
                        <a:pt x="13051" y="21616"/>
                        <a:pt x="10188" y="24781"/>
                        <a:pt x="5793" y="20068"/>
                      </a:cubicBezTo>
                      <a:cubicBezTo>
                        <a:pt x="4532" y="18709"/>
                        <a:pt x="5433" y="17986"/>
                        <a:pt x="6915" y="16614"/>
                      </a:cubicBezTo>
                      <a:lnTo>
                        <a:pt x="9955" y="13783"/>
                      </a:lnTo>
                      <a:cubicBezTo>
                        <a:pt x="11329" y="12524"/>
                        <a:pt x="11550" y="12160"/>
                        <a:pt x="12363" y="13034"/>
                      </a:cubicBezTo>
                      <a:lnTo>
                        <a:pt x="13681" y="14437"/>
                      </a:lnTo>
                      <a:cubicBezTo>
                        <a:pt x="15516" y="16413"/>
                        <a:pt x="12502" y="18212"/>
                        <a:pt x="13051" y="18841"/>
                      </a:cubicBezTo>
                      <a:cubicBezTo>
                        <a:pt x="13479" y="19294"/>
                        <a:pt x="14230" y="18382"/>
                        <a:pt x="14514" y="18080"/>
                      </a:cubicBezTo>
                      <a:lnTo>
                        <a:pt x="18631" y="14003"/>
                      </a:lnTo>
                      <a:cubicBezTo>
                        <a:pt x="19262" y="13374"/>
                        <a:pt x="19003" y="13229"/>
                        <a:pt x="18890" y="13091"/>
                      </a:cubicBezTo>
                      <a:cubicBezTo>
                        <a:pt x="18530" y="12713"/>
                        <a:pt x="16292" y="14689"/>
                        <a:pt x="14766" y="13091"/>
                      </a:cubicBezTo>
                      <a:lnTo>
                        <a:pt x="13662" y="11845"/>
                      </a:lnTo>
                      <a:cubicBezTo>
                        <a:pt x="12899" y="11033"/>
                        <a:pt x="13070" y="10876"/>
                        <a:pt x="14091" y="995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23" name="Google Shape;5023;p31"/>
                <p:cNvSpPr/>
                <p:nvPr/>
              </p:nvSpPr>
              <p:spPr>
                <a:xfrm>
                  <a:off x="8542686" y="3812019"/>
                  <a:ext cx="24384" cy="20141"/>
                </a:xfrm>
                <a:custGeom>
                  <a:rect b="b" l="l" r="r" t="t"/>
                  <a:pathLst>
                    <a:path extrusionOk="0" h="20141" w="24384">
                      <a:moveTo>
                        <a:pt x="24311" y="9994"/>
                      </a:moveTo>
                      <a:cubicBezTo>
                        <a:pt x="24444" y="9905"/>
                        <a:pt x="24368" y="9736"/>
                        <a:pt x="24311" y="9622"/>
                      </a:cubicBezTo>
                      <a:cubicBezTo>
                        <a:pt x="24109" y="9320"/>
                        <a:pt x="23201" y="9899"/>
                        <a:pt x="22924" y="9490"/>
                      </a:cubicBezTo>
                      <a:cubicBezTo>
                        <a:pt x="22483" y="8861"/>
                        <a:pt x="23012" y="6086"/>
                        <a:pt x="21253" y="3482"/>
                      </a:cubicBezTo>
                      <a:cubicBezTo>
                        <a:pt x="17596" y="-1935"/>
                        <a:pt x="10136" y="-149"/>
                        <a:pt x="5608" y="2897"/>
                      </a:cubicBezTo>
                      <a:cubicBezTo>
                        <a:pt x="3433" y="4363"/>
                        <a:pt x="-2803" y="9994"/>
                        <a:pt x="1453" y="16285"/>
                      </a:cubicBezTo>
                      <a:cubicBezTo>
                        <a:pt x="4549" y="20866"/>
                        <a:pt x="10161" y="20406"/>
                        <a:pt x="11239" y="19683"/>
                      </a:cubicBezTo>
                      <a:cubicBezTo>
                        <a:pt x="11376" y="19555"/>
                        <a:pt x="11412" y="19352"/>
                        <a:pt x="11328" y="19186"/>
                      </a:cubicBezTo>
                      <a:cubicBezTo>
                        <a:pt x="10949" y="18619"/>
                        <a:pt x="6428" y="19538"/>
                        <a:pt x="4177" y="16197"/>
                      </a:cubicBezTo>
                      <a:cubicBezTo>
                        <a:pt x="1403" y="12095"/>
                        <a:pt x="5571" y="6760"/>
                        <a:pt x="9373" y="4243"/>
                      </a:cubicBezTo>
                      <a:cubicBezTo>
                        <a:pt x="12980" y="1814"/>
                        <a:pt x="17936" y="1015"/>
                        <a:pt x="20093" y="4174"/>
                      </a:cubicBezTo>
                      <a:cubicBezTo>
                        <a:pt x="21783" y="6690"/>
                        <a:pt x="20723" y="10145"/>
                        <a:pt x="18832" y="12982"/>
                      </a:cubicBezTo>
                      <a:cubicBezTo>
                        <a:pt x="18586" y="13366"/>
                        <a:pt x="18125" y="13901"/>
                        <a:pt x="18359" y="14240"/>
                      </a:cubicBezTo>
                      <a:cubicBezTo>
                        <a:pt x="18592" y="14580"/>
                        <a:pt x="19159" y="14102"/>
                        <a:pt x="19418" y="13901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24" name="Google Shape;5024;p31"/>
                <p:cNvSpPr/>
                <p:nvPr/>
              </p:nvSpPr>
              <p:spPr>
                <a:xfrm>
                  <a:off x="8548986" y="3824511"/>
                  <a:ext cx="29162" cy="26176"/>
                </a:xfrm>
                <a:custGeom>
                  <a:rect b="b" l="l" r="r" t="t"/>
                  <a:pathLst>
                    <a:path extrusionOk="0" h="26176" w="29162">
                      <a:moveTo>
                        <a:pt x="4958" y="10330"/>
                      </a:moveTo>
                      <a:cubicBezTo>
                        <a:pt x="1950" y="11727"/>
                        <a:pt x="1427" y="9223"/>
                        <a:pt x="254" y="9770"/>
                      </a:cubicBezTo>
                      <a:cubicBezTo>
                        <a:pt x="-244" y="10003"/>
                        <a:pt x="121" y="10399"/>
                        <a:pt x="254" y="10670"/>
                      </a:cubicBezTo>
                      <a:cubicBezTo>
                        <a:pt x="550" y="11299"/>
                        <a:pt x="960" y="11884"/>
                        <a:pt x="1313" y="12633"/>
                      </a:cubicBezTo>
                      <a:cubicBezTo>
                        <a:pt x="1666" y="13382"/>
                        <a:pt x="1944" y="14307"/>
                        <a:pt x="2499" y="15464"/>
                      </a:cubicBezTo>
                      <a:cubicBezTo>
                        <a:pt x="2644" y="15773"/>
                        <a:pt x="2890" y="16370"/>
                        <a:pt x="3300" y="16182"/>
                      </a:cubicBezTo>
                      <a:cubicBezTo>
                        <a:pt x="4680" y="15552"/>
                        <a:pt x="1275" y="13451"/>
                        <a:pt x="6925" y="10827"/>
                      </a:cubicBezTo>
                      <a:lnTo>
                        <a:pt x="16945" y="6165"/>
                      </a:lnTo>
                      <a:cubicBezTo>
                        <a:pt x="17210" y="6039"/>
                        <a:pt x="17437" y="5989"/>
                        <a:pt x="17506" y="6134"/>
                      </a:cubicBezTo>
                      <a:cubicBezTo>
                        <a:pt x="17576" y="6278"/>
                        <a:pt x="17475" y="6461"/>
                        <a:pt x="17323" y="6763"/>
                      </a:cubicBezTo>
                      <a:lnTo>
                        <a:pt x="7291" y="25185"/>
                      </a:lnTo>
                      <a:cubicBezTo>
                        <a:pt x="7133" y="25462"/>
                        <a:pt x="7007" y="25657"/>
                        <a:pt x="7165" y="25990"/>
                      </a:cubicBezTo>
                      <a:cubicBezTo>
                        <a:pt x="7323" y="26324"/>
                        <a:pt x="7531" y="26166"/>
                        <a:pt x="8180" y="25858"/>
                      </a:cubicBezTo>
                      <a:lnTo>
                        <a:pt x="24714" y="18170"/>
                      </a:lnTo>
                      <a:cubicBezTo>
                        <a:pt x="27797" y="16729"/>
                        <a:pt x="28031" y="19057"/>
                        <a:pt x="28913" y="18648"/>
                      </a:cubicBezTo>
                      <a:cubicBezTo>
                        <a:pt x="29002" y="18604"/>
                        <a:pt x="29298" y="18472"/>
                        <a:pt x="29090" y="18019"/>
                      </a:cubicBezTo>
                      <a:cubicBezTo>
                        <a:pt x="28989" y="17805"/>
                        <a:pt x="28459" y="17037"/>
                        <a:pt x="27829" y="15559"/>
                      </a:cubicBezTo>
                      <a:cubicBezTo>
                        <a:pt x="27066" y="13935"/>
                        <a:pt x="26864" y="13193"/>
                        <a:pt x="26694" y="12822"/>
                      </a:cubicBezTo>
                      <a:cubicBezTo>
                        <a:pt x="26523" y="12451"/>
                        <a:pt x="26221" y="12583"/>
                        <a:pt x="26013" y="12677"/>
                      </a:cubicBezTo>
                      <a:cubicBezTo>
                        <a:pt x="25042" y="13130"/>
                        <a:pt x="26908" y="15754"/>
                        <a:pt x="24235" y="16999"/>
                      </a:cubicBezTo>
                      <a:lnTo>
                        <a:pt x="14423" y="21561"/>
                      </a:lnTo>
                      <a:cubicBezTo>
                        <a:pt x="13685" y="21901"/>
                        <a:pt x="13307" y="22026"/>
                        <a:pt x="13244" y="21882"/>
                      </a:cubicBezTo>
                      <a:cubicBezTo>
                        <a:pt x="13181" y="21737"/>
                        <a:pt x="13401" y="21290"/>
                        <a:pt x="13672" y="20793"/>
                      </a:cubicBezTo>
                      <a:lnTo>
                        <a:pt x="22248" y="5297"/>
                      </a:lnTo>
                      <a:cubicBezTo>
                        <a:pt x="22601" y="4611"/>
                        <a:pt x="22942" y="4800"/>
                        <a:pt x="22595" y="4039"/>
                      </a:cubicBezTo>
                      <a:cubicBezTo>
                        <a:pt x="22009" y="2780"/>
                        <a:pt x="21605" y="2233"/>
                        <a:pt x="21334" y="1623"/>
                      </a:cubicBezTo>
                      <a:cubicBezTo>
                        <a:pt x="21132" y="1176"/>
                        <a:pt x="21050" y="698"/>
                        <a:pt x="20848" y="251"/>
                      </a:cubicBezTo>
                      <a:cubicBezTo>
                        <a:pt x="20716" y="14"/>
                        <a:pt x="20416" y="-70"/>
                        <a:pt x="20179" y="63"/>
                      </a:cubicBezTo>
                      <a:cubicBezTo>
                        <a:pt x="20169" y="69"/>
                        <a:pt x="20158" y="75"/>
                        <a:pt x="20148" y="81"/>
                      </a:cubicBezTo>
                      <a:cubicBezTo>
                        <a:pt x="18742" y="710"/>
                        <a:pt x="21889" y="2485"/>
                        <a:pt x="16233" y="5114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25" name="Google Shape;5025;p31"/>
                <p:cNvSpPr/>
                <p:nvPr/>
              </p:nvSpPr>
              <p:spPr>
                <a:xfrm>
                  <a:off x="8557095" y="3845163"/>
                  <a:ext cx="23850" cy="15433"/>
                </a:xfrm>
                <a:custGeom>
                  <a:rect b="b" l="l" r="r" t="t"/>
                  <a:pathLst>
                    <a:path extrusionOk="0" h="15433" w="23850">
                      <a:moveTo>
                        <a:pt x="20067" y="6792"/>
                      </a:moveTo>
                      <a:cubicBezTo>
                        <a:pt x="22999" y="5835"/>
                        <a:pt x="22488" y="8050"/>
                        <a:pt x="23541" y="7710"/>
                      </a:cubicBezTo>
                      <a:cubicBezTo>
                        <a:pt x="23913" y="7585"/>
                        <a:pt x="23932" y="7446"/>
                        <a:pt x="23692" y="6704"/>
                      </a:cubicBezTo>
                      <a:cubicBezTo>
                        <a:pt x="23232" y="5294"/>
                        <a:pt x="22822" y="4451"/>
                        <a:pt x="22532" y="3558"/>
                      </a:cubicBezTo>
                      <a:cubicBezTo>
                        <a:pt x="22242" y="2664"/>
                        <a:pt x="22065" y="1670"/>
                        <a:pt x="21744" y="727"/>
                      </a:cubicBezTo>
                      <a:cubicBezTo>
                        <a:pt x="21675" y="500"/>
                        <a:pt x="21567" y="-142"/>
                        <a:pt x="21044" y="28"/>
                      </a:cubicBezTo>
                      <a:cubicBezTo>
                        <a:pt x="19966" y="374"/>
                        <a:pt x="21731" y="2885"/>
                        <a:pt x="18919" y="3803"/>
                      </a:cubicBezTo>
                      <a:lnTo>
                        <a:pt x="4082" y="8616"/>
                      </a:lnTo>
                      <a:cubicBezTo>
                        <a:pt x="1143" y="9566"/>
                        <a:pt x="1370" y="7528"/>
                        <a:pt x="298" y="7880"/>
                      </a:cubicBezTo>
                      <a:cubicBezTo>
                        <a:pt x="141" y="7931"/>
                        <a:pt x="-55" y="8050"/>
                        <a:pt x="14" y="8277"/>
                      </a:cubicBezTo>
                      <a:cubicBezTo>
                        <a:pt x="229" y="8906"/>
                        <a:pt x="695" y="9938"/>
                        <a:pt x="1036" y="10995"/>
                      </a:cubicBezTo>
                      <a:cubicBezTo>
                        <a:pt x="1666" y="12920"/>
                        <a:pt x="1843" y="13870"/>
                        <a:pt x="2139" y="14770"/>
                      </a:cubicBezTo>
                      <a:cubicBezTo>
                        <a:pt x="2322" y="15336"/>
                        <a:pt x="2518" y="15518"/>
                        <a:pt x="2865" y="15399"/>
                      </a:cubicBezTo>
                      <a:cubicBezTo>
                        <a:pt x="3842" y="15072"/>
                        <a:pt x="1528" y="12769"/>
                        <a:pt x="5324" y="11542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26" name="Google Shape;5026;p31"/>
                <p:cNvSpPr/>
                <p:nvPr/>
              </p:nvSpPr>
              <p:spPr>
                <a:xfrm>
                  <a:off x="8560552" y="3856890"/>
                  <a:ext cx="23699" cy="17883"/>
                </a:xfrm>
                <a:custGeom>
                  <a:rect b="b" l="l" r="r" t="t"/>
                  <a:pathLst>
                    <a:path extrusionOk="0" h="17883" w="23699">
                      <a:moveTo>
                        <a:pt x="23552" y="14342"/>
                      </a:moveTo>
                      <a:cubicBezTo>
                        <a:pt x="23710" y="14342"/>
                        <a:pt x="23710" y="14128"/>
                        <a:pt x="23691" y="14002"/>
                      </a:cubicBezTo>
                      <a:cubicBezTo>
                        <a:pt x="23628" y="13644"/>
                        <a:pt x="22569" y="13801"/>
                        <a:pt x="22474" y="13316"/>
                      </a:cubicBezTo>
                      <a:cubicBezTo>
                        <a:pt x="22342" y="12549"/>
                        <a:pt x="23950" y="10240"/>
                        <a:pt x="23401" y="7144"/>
                      </a:cubicBezTo>
                      <a:cubicBezTo>
                        <a:pt x="22266" y="708"/>
                        <a:pt x="14718" y="-676"/>
                        <a:pt x="9346" y="268"/>
                      </a:cubicBezTo>
                      <a:cubicBezTo>
                        <a:pt x="6823" y="708"/>
                        <a:pt x="-1172" y="3300"/>
                        <a:pt x="146" y="10794"/>
                      </a:cubicBezTo>
                      <a:cubicBezTo>
                        <a:pt x="1104" y="16236"/>
                        <a:pt x="6420" y="18092"/>
                        <a:pt x="7712" y="17865"/>
                      </a:cubicBezTo>
                      <a:cubicBezTo>
                        <a:pt x="7893" y="17806"/>
                        <a:pt x="8012" y="17633"/>
                        <a:pt x="8003" y="17444"/>
                      </a:cubicBezTo>
                      <a:cubicBezTo>
                        <a:pt x="7883" y="16815"/>
                        <a:pt x="3387" y="15783"/>
                        <a:pt x="2687" y="11819"/>
                      </a:cubicBezTo>
                      <a:cubicBezTo>
                        <a:pt x="1823" y="6943"/>
                        <a:pt x="7801" y="3778"/>
                        <a:pt x="12309" y="3011"/>
                      </a:cubicBezTo>
                      <a:cubicBezTo>
                        <a:pt x="16604" y="2256"/>
                        <a:pt x="21446" y="3539"/>
                        <a:pt x="22115" y="7295"/>
                      </a:cubicBezTo>
                      <a:cubicBezTo>
                        <a:pt x="22644" y="10259"/>
                        <a:pt x="20223" y="12996"/>
                        <a:pt x="17404" y="14814"/>
                      </a:cubicBezTo>
                      <a:cubicBezTo>
                        <a:pt x="17020" y="15066"/>
                        <a:pt x="16383" y="15361"/>
                        <a:pt x="16452" y="15777"/>
                      </a:cubicBezTo>
                      <a:cubicBezTo>
                        <a:pt x="16522" y="16192"/>
                        <a:pt x="17247" y="15978"/>
                        <a:pt x="17562" y="15890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27" name="Google Shape;5027;p31"/>
                <p:cNvSpPr/>
                <p:nvPr/>
              </p:nvSpPr>
              <p:spPr>
                <a:xfrm>
                  <a:off x="8394219" y="3944647"/>
                  <a:ext cx="12457" cy="11832"/>
                </a:xfrm>
                <a:custGeom>
                  <a:rect b="b" l="l" r="r" t="t"/>
                  <a:pathLst>
                    <a:path extrusionOk="0" h="11832" w="12457">
                      <a:moveTo>
                        <a:pt x="3785" y="8307"/>
                      </a:moveTo>
                      <a:cubicBezTo>
                        <a:pt x="2953" y="8937"/>
                        <a:pt x="2902" y="8899"/>
                        <a:pt x="1893" y="7584"/>
                      </a:cubicBezTo>
                      <a:cubicBezTo>
                        <a:pt x="304" y="5489"/>
                        <a:pt x="2366" y="5269"/>
                        <a:pt x="1982" y="4753"/>
                      </a:cubicBezTo>
                      <a:cubicBezTo>
                        <a:pt x="1792" y="4507"/>
                        <a:pt x="1433" y="4866"/>
                        <a:pt x="1282" y="4992"/>
                      </a:cubicBezTo>
                      <a:lnTo>
                        <a:pt x="121" y="5935"/>
                      </a:lnTo>
                      <a:cubicBezTo>
                        <a:pt x="-5" y="6022"/>
                        <a:pt x="-38" y="6193"/>
                        <a:pt x="48" y="6320"/>
                      </a:cubicBezTo>
                      <a:cubicBezTo>
                        <a:pt x="50" y="6322"/>
                        <a:pt x="51" y="6324"/>
                        <a:pt x="52" y="6326"/>
                      </a:cubicBezTo>
                      <a:cubicBezTo>
                        <a:pt x="777" y="7282"/>
                        <a:pt x="1389" y="7999"/>
                        <a:pt x="1944" y="8767"/>
                      </a:cubicBezTo>
                      <a:cubicBezTo>
                        <a:pt x="3205" y="10434"/>
                        <a:pt x="3741" y="11283"/>
                        <a:pt x="4075" y="11699"/>
                      </a:cubicBezTo>
                      <a:cubicBezTo>
                        <a:pt x="4154" y="11829"/>
                        <a:pt x="4325" y="11872"/>
                        <a:pt x="4456" y="11793"/>
                      </a:cubicBezTo>
                      <a:cubicBezTo>
                        <a:pt x="4459" y="11791"/>
                        <a:pt x="4463" y="11789"/>
                        <a:pt x="4466" y="11787"/>
                      </a:cubicBezTo>
                      <a:cubicBezTo>
                        <a:pt x="4952" y="11415"/>
                        <a:pt x="3634" y="10478"/>
                        <a:pt x="4725" y="9660"/>
                      </a:cubicBezTo>
                      <a:lnTo>
                        <a:pt x="10400" y="5401"/>
                      </a:lnTo>
                      <a:cubicBezTo>
                        <a:pt x="11869" y="4293"/>
                        <a:pt x="11837" y="5608"/>
                        <a:pt x="12399" y="5193"/>
                      </a:cubicBezTo>
                      <a:cubicBezTo>
                        <a:pt x="12468" y="5130"/>
                        <a:pt x="12487" y="5017"/>
                        <a:pt x="12399" y="4878"/>
                      </a:cubicBezTo>
                      <a:cubicBezTo>
                        <a:pt x="11945" y="4281"/>
                        <a:pt x="11554" y="3859"/>
                        <a:pt x="11301" y="3526"/>
                      </a:cubicBezTo>
                      <a:cubicBezTo>
                        <a:pt x="10885" y="2985"/>
                        <a:pt x="10438" y="2267"/>
                        <a:pt x="9195" y="638"/>
                      </a:cubicBezTo>
                      <a:cubicBezTo>
                        <a:pt x="8514" y="-249"/>
                        <a:pt x="7045" y="-149"/>
                        <a:pt x="6093" y="556"/>
                      </a:cubicBezTo>
                      <a:cubicBezTo>
                        <a:pt x="5866" y="739"/>
                        <a:pt x="5885" y="839"/>
                        <a:pt x="5916" y="883"/>
                      </a:cubicBezTo>
                      <a:cubicBezTo>
                        <a:pt x="6232" y="1298"/>
                        <a:pt x="7707" y="-48"/>
                        <a:pt x="9738" y="2651"/>
                      </a:cubicBezTo>
                      <a:cubicBezTo>
                        <a:pt x="10330" y="3431"/>
                        <a:pt x="9864" y="3714"/>
                        <a:pt x="9107" y="4281"/>
                      </a:cubicBezTo>
                      <a:lnTo>
                        <a:pt x="7556" y="5445"/>
                      </a:lnTo>
                      <a:cubicBezTo>
                        <a:pt x="6850" y="5973"/>
                        <a:pt x="6742" y="6124"/>
                        <a:pt x="6364" y="5627"/>
                      </a:cubicBezTo>
                      <a:lnTo>
                        <a:pt x="5733" y="4822"/>
                      </a:lnTo>
                      <a:cubicBezTo>
                        <a:pt x="4876" y="3689"/>
                        <a:pt x="6364" y="3029"/>
                        <a:pt x="6124" y="2683"/>
                      </a:cubicBezTo>
                      <a:cubicBezTo>
                        <a:pt x="5885" y="2337"/>
                        <a:pt x="5544" y="2808"/>
                        <a:pt x="5387" y="2947"/>
                      </a:cubicBezTo>
                      <a:lnTo>
                        <a:pt x="3293" y="4639"/>
                      </a:lnTo>
                      <a:cubicBezTo>
                        <a:pt x="2978" y="4897"/>
                        <a:pt x="3091" y="4998"/>
                        <a:pt x="3148" y="5073"/>
                      </a:cubicBezTo>
                      <a:cubicBezTo>
                        <a:pt x="3306" y="5294"/>
                        <a:pt x="4447" y="4488"/>
                        <a:pt x="5160" y="5426"/>
                      </a:cubicBezTo>
                      <a:lnTo>
                        <a:pt x="5670" y="6112"/>
                      </a:lnTo>
                      <a:cubicBezTo>
                        <a:pt x="6030" y="6571"/>
                        <a:pt x="5942" y="6640"/>
                        <a:pt x="5425" y="7036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28" name="Google Shape;5028;p31"/>
                <p:cNvSpPr/>
                <p:nvPr/>
              </p:nvSpPr>
              <p:spPr>
                <a:xfrm>
                  <a:off x="8388227" y="3936419"/>
                  <a:ext cx="14173" cy="13926"/>
                </a:xfrm>
                <a:custGeom>
                  <a:rect b="b" l="l" r="r" t="t"/>
                  <a:pathLst>
                    <a:path extrusionOk="0" h="13926" w="14173">
                      <a:moveTo>
                        <a:pt x="12407" y="7231"/>
                      </a:moveTo>
                      <a:cubicBezTo>
                        <a:pt x="13403" y="7231"/>
                        <a:pt x="13825" y="7860"/>
                        <a:pt x="14103" y="7646"/>
                      </a:cubicBezTo>
                      <a:cubicBezTo>
                        <a:pt x="14273" y="7507"/>
                        <a:pt x="14103" y="7382"/>
                        <a:pt x="13939" y="7155"/>
                      </a:cubicBezTo>
                      <a:cubicBezTo>
                        <a:pt x="13680" y="6803"/>
                        <a:pt x="13371" y="6482"/>
                        <a:pt x="13100" y="6123"/>
                      </a:cubicBezTo>
                      <a:cubicBezTo>
                        <a:pt x="12829" y="5765"/>
                        <a:pt x="12684" y="5494"/>
                        <a:pt x="12280" y="4953"/>
                      </a:cubicBezTo>
                      <a:cubicBezTo>
                        <a:pt x="12123" y="4745"/>
                        <a:pt x="12022" y="4708"/>
                        <a:pt x="11921" y="4777"/>
                      </a:cubicBezTo>
                      <a:cubicBezTo>
                        <a:pt x="11505" y="5104"/>
                        <a:pt x="12552" y="5834"/>
                        <a:pt x="11921" y="6312"/>
                      </a:cubicBezTo>
                      <a:cubicBezTo>
                        <a:pt x="11574" y="6490"/>
                        <a:pt x="11189" y="6581"/>
                        <a:pt x="10799" y="6576"/>
                      </a:cubicBezTo>
                      <a:lnTo>
                        <a:pt x="8812" y="6671"/>
                      </a:lnTo>
                      <a:cubicBezTo>
                        <a:pt x="8565" y="6699"/>
                        <a:pt x="8315" y="6699"/>
                        <a:pt x="8068" y="6671"/>
                      </a:cubicBezTo>
                      <a:cubicBezTo>
                        <a:pt x="8105" y="6452"/>
                        <a:pt x="8175" y="6239"/>
                        <a:pt x="8276" y="6041"/>
                      </a:cubicBezTo>
                      <a:lnTo>
                        <a:pt x="9096" y="3877"/>
                      </a:lnTo>
                      <a:cubicBezTo>
                        <a:pt x="9173" y="3573"/>
                        <a:pt x="9345" y="3302"/>
                        <a:pt x="9588" y="3103"/>
                      </a:cubicBezTo>
                      <a:cubicBezTo>
                        <a:pt x="10042" y="2751"/>
                        <a:pt x="10332" y="3474"/>
                        <a:pt x="10691" y="3204"/>
                      </a:cubicBezTo>
                      <a:cubicBezTo>
                        <a:pt x="10887" y="3053"/>
                        <a:pt x="10736" y="2915"/>
                        <a:pt x="10622" y="2757"/>
                      </a:cubicBezTo>
                      <a:cubicBezTo>
                        <a:pt x="10370" y="2424"/>
                        <a:pt x="10073" y="2084"/>
                        <a:pt x="9632" y="1549"/>
                      </a:cubicBezTo>
                      <a:cubicBezTo>
                        <a:pt x="9191" y="1014"/>
                        <a:pt x="9083" y="725"/>
                        <a:pt x="8901" y="473"/>
                      </a:cubicBezTo>
                      <a:cubicBezTo>
                        <a:pt x="8566" y="33"/>
                        <a:pt x="8447" y="-74"/>
                        <a:pt x="8270" y="46"/>
                      </a:cubicBezTo>
                      <a:cubicBezTo>
                        <a:pt x="8005" y="247"/>
                        <a:pt x="8529" y="725"/>
                        <a:pt x="7929" y="2260"/>
                      </a:cubicBezTo>
                      <a:lnTo>
                        <a:pt x="6523" y="5916"/>
                      </a:lnTo>
                      <a:cubicBezTo>
                        <a:pt x="6372" y="6318"/>
                        <a:pt x="6322" y="6545"/>
                        <a:pt x="6139" y="6677"/>
                      </a:cubicBezTo>
                      <a:cubicBezTo>
                        <a:pt x="5857" y="6764"/>
                        <a:pt x="5562" y="6796"/>
                        <a:pt x="5268" y="6771"/>
                      </a:cubicBezTo>
                      <a:lnTo>
                        <a:pt x="2450" y="6853"/>
                      </a:lnTo>
                      <a:cubicBezTo>
                        <a:pt x="697" y="6916"/>
                        <a:pt x="388" y="6054"/>
                        <a:pt x="104" y="6268"/>
                      </a:cubicBezTo>
                      <a:cubicBezTo>
                        <a:pt x="-28" y="6369"/>
                        <a:pt x="-41" y="6469"/>
                        <a:pt x="104" y="6652"/>
                      </a:cubicBezTo>
                      <a:cubicBezTo>
                        <a:pt x="501" y="7193"/>
                        <a:pt x="798" y="7476"/>
                        <a:pt x="1044" y="7803"/>
                      </a:cubicBezTo>
                      <a:cubicBezTo>
                        <a:pt x="1290" y="8130"/>
                        <a:pt x="1466" y="8432"/>
                        <a:pt x="1851" y="8973"/>
                      </a:cubicBezTo>
                      <a:cubicBezTo>
                        <a:pt x="1904" y="9087"/>
                        <a:pt x="2040" y="9134"/>
                        <a:pt x="2153" y="9081"/>
                      </a:cubicBezTo>
                      <a:cubicBezTo>
                        <a:pt x="2174" y="9072"/>
                        <a:pt x="2193" y="9058"/>
                        <a:pt x="2210" y="9043"/>
                      </a:cubicBezTo>
                      <a:cubicBezTo>
                        <a:pt x="2507" y="8822"/>
                        <a:pt x="1737" y="8111"/>
                        <a:pt x="2261" y="7702"/>
                      </a:cubicBezTo>
                      <a:cubicBezTo>
                        <a:pt x="2481" y="7539"/>
                        <a:pt x="2721" y="7476"/>
                        <a:pt x="3478" y="7457"/>
                      </a:cubicBezTo>
                      <a:lnTo>
                        <a:pt x="5426" y="7394"/>
                      </a:lnTo>
                      <a:cubicBezTo>
                        <a:pt x="5615" y="7394"/>
                        <a:pt x="5849" y="7344"/>
                        <a:pt x="5912" y="7426"/>
                      </a:cubicBezTo>
                      <a:cubicBezTo>
                        <a:pt x="5975" y="7507"/>
                        <a:pt x="5912" y="7658"/>
                        <a:pt x="5842" y="7778"/>
                      </a:cubicBezTo>
                      <a:lnTo>
                        <a:pt x="4732" y="10219"/>
                      </a:lnTo>
                      <a:cubicBezTo>
                        <a:pt x="4665" y="10388"/>
                        <a:pt x="4562" y="10541"/>
                        <a:pt x="4430" y="10666"/>
                      </a:cubicBezTo>
                      <a:cubicBezTo>
                        <a:pt x="3995" y="10993"/>
                        <a:pt x="3572" y="10332"/>
                        <a:pt x="3282" y="10559"/>
                      </a:cubicBezTo>
                      <a:cubicBezTo>
                        <a:pt x="3213" y="10603"/>
                        <a:pt x="3125" y="10660"/>
                        <a:pt x="3282" y="10899"/>
                      </a:cubicBezTo>
                      <a:cubicBezTo>
                        <a:pt x="3440" y="11138"/>
                        <a:pt x="3749" y="11415"/>
                        <a:pt x="4373" y="12245"/>
                      </a:cubicBezTo>
                      <a:cubicBezTo>
                        <a:pt x="4997" y="13076"/>
                        <a:pt x="5218" y="13459"/>
                        <a:pt x="5420" y="13730"/>
                      </a:cubicBezTo>
                      <a:cubicBezTo>
                        <a:pt x="5622" y="14000"/>
                        <a:pt x="5659" y="13938"/>
                        <a:pt x="5773" y="13856"/>
                      </a:cubicBezTo>
                      <a:cubicBezTo>
                        <a:pt x="6227" y="13516"/>
                        <a:pt x="5256" y="13340"/>
                        <a:pt x="6290" y="10836"/>
                      </a:cubicBezTo>
                      <a:lnTo>
                        <a:pt x="7387" y="8187"/>
                      </a:lnTo>
                      <a:cubicBezTo>
                        <a:pt x="7482" y="7894"/>
                        <a:pt x="7615" y="7614"/>
                        <a:pt x="7784" y="7356"/>
                      </a:cubicBezTo>
                      <a:cubicBezTo>
                        <a:pt x="8021" y="7296"/>
                        <a:pt x="8266" y="7275"/>
                        <a:pt x="8510" y="7294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29" name="Google Shape;5029;p31"/>
                <p:cNvSpPr/>
                <p:nvPr/>
              </p:nvSpPr>
              <p:spPr>
                <a:xfrm>
                  <a:off x="8438707" y="3804849"/>
                  <a:ext cx="6141" cy="6128"/>
                </a:xfrm>
                <a:custGeom>
                  <a:rect b="b" l="l" r="r" t="t"/>
                  <a:pathLst>
                    <a:path extrusionOk="0" h="6128" w="6141">
                      <a:moveTo>
                        <a:pt x="3071" y="0"/>
                      </a:moveTo>
                      <a:cubicBezTo>
                        <a:pt x="4767" y="0"/>
                        <a:pt x="6142" y="1372"/>
                        <a:pt x="6142" y="3064"/>
                      </a:cubicBezTo>
                      <a:cubicBezTo>
                        <a:pt x="6142" y="4756"/>
                        <a:pt x="4767" y="6128"/>
                        <a:pt x="3071" y="6128"/>
                      </a:cubicBezTo>
                      <a:cubicBezTo>
                        <a:pt x="1375" y="6128"/>
                        <a:pt x="0" y="4756"/>
                        <a:pt x="0" y="3064"/>
                      </a:cubicBezTo>
                      <a:cubicBezTo>
                        <a:pt x="-4" y="1375"/>
                        <a:pt x="1366" y="3"/>
                        <a:pt x="3058" y="0"/>
                      </a:cubicBezTo>
                      <a:cubicBezTo>
                        <a:pt x="3063" y="0"/>
                        <a:pt x="3066" y="0"/>
                        <a:pt x="3071" y="0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30" name="Google Shape;5030;p31"/>
                <p:cNvSpPr/>
                <p:nvPr/>
              </p:nvSpPr>
              <p:spPr>
                <a:xfrm>
                  <a:off x="8411082" y="3810977"/>
                  <a:ext cx="6141" cy="6128"/>
                </a:xfrm>
                <a:custGeom>
                  <a:rect b="b" l="l" r="r" t="t"/>
                  <a:pathLst>
                    <a:path extrusionOk="0" h="6128" w="6141">
                      <a:moveTo>
                        <a:pt x="3071" y="0"/>
                      </a:moveTo>
                      <a:cubicBezTo>
                        <a:pt x="4767" y="0"/>
                        <a:pt x="6142" y="1372"/>
                        <a:pt x="6142" y="3064"/>
                      </a:cubicBezTo>
                      <a:cubicBezTo>
                        <a:pt x="6142" y="4757"/>
                        <a:pt x="4767" y="6128"/>
                        <a:pt x="3071" y="6128"/>
                      </a:cubicBezTo>
                      <a:cubicBezTo>
                        <a:pt x="1375" y="6128"/>
                        <a:pt x="0" y="4757"/>
                        <a:pt x="0" y="3064"/>
                      </a:cubicBezTo>
                      <a:cubicBezTo>
                        <a:pt x="0" y="3062"/>
                        <a:pt x="0" y="3060"/>
                        <a:pt x="0" y="3058"/>
                      </a:cubicBezTo>
                      <a:cubicBezTo>
                        <a:pt x="4" y="1368"/>
                        <a:pt x="1377" y="0"/>
                        <a:pt x="3071" y="0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31" name="Google Shape;5031;p31"/>
                <p:cNvSpPr/>
                <p:nvPr/>
              </p:nvSpPr>
              <p:spPr>
                <a:xfrm>
                  <a:off x="8403143" y="3808492"/>
                  <a:ext cx="105992" cy="20603"/>
                </a:xfrm>
                <a:custGeom>
                  <a:rect b="b" l="l" r="r" t="t"/>
                  <a:pathLst>
                    <a:path extrusionOk="0" h="20603" w="105992">
                      <a:moveTo>
                        <a:pt x="102020" y="14074"/>
                      </a:moveTo>
                      <a:cubicBezTo>
                        <a:pt x="101282" y="15836"/>
                        <a:pt x="100488" y="16100"/>
                        <a:pt x="97575" y="15591"/>
                      </a:cubicBezTo>
                      <a:cubicBezTo>
                        <a:pt x="95147" y="15163"/>
                        <a:pt x="95204" y="11973"/>
                        <a:pt x="95342" y="10627"/>
                      </a:cubicBezTo>
                      <a:lnTo>
                        <a:pt x="91250" y="9444"/>
                      </a:lnTo>
                      <a:cubicBezTo>
                        <a:pt x="89491" y="12936"/>
                        <a:pt x="87416" y="13124"/>
                        <a:pt x="85802" y="12904"/>
                      </a:cubicBezTo>
                      <a:cubicBezTo>
                        <a:pt x="82857" y="12502"/>
                        <a:pt x="82706" y="7638"/>
                        <a:pt x="82882" y="4775"/>
                      </a:cubicBezTo>
                      <a:lnTo>
                        <a:pt x="78676" y="3926"/>
                      </a:lnTo>
                      <a:cubicBezTo>
                        <a:pt x="76633" y="9677"/>
                        <a:pt x="75719" y="10564"/>
                        <a:pt x="73153" y="11036"/>
                      </a:cubicBezTo>
                      <a:cubicBezTo>
                        <a:pt x="71995" y="11177"/>
                        <a:pt x="70845" y="10717"/>
                        <a:pt x="70107" y="9815"/>
                      </a:cubicBezTo>
                      <a:cubicBezTo>
                        <a:pt x="69222" y="8833"/>
                        <a:pt x="68692" y="7584"/>
                        <a:pt x="68600" y="6267"/>
                      </a:cubicBezTo>
                      <a:cubicBezTo>
                        <a:pt x="68708" y="5642"/>
                        <a:pt x="68775" y="5012"/>
                        <a:pt x="68802" y="4379"/>
                      </a:cubicBezTo>
                      <a:lnTo>
                        <a:pt x="64552" y="3750"/>
                      </a:lnTo>
                      <a:cubicBezTo>
                        <a:pt x="64352" y="4476"/>
                        <a:pt x="64250" y="5225"/>
                        <a:pt x="64249" y="5977"/>
                      </a:cubicBezTo>
                      <a:cubicBezTo>
                        <a:pt x="63999" y="7476"/>
                        <a:pt x="63237" y="8844"/>
                        <a:pt x="62092" y="9846"/>
                      </a:cubicBezTo>
                      <a:cubicBezTo>
                        <a:pt x="61450" y="10342"/>
                        <a:pt x="60607" y="10500"/>
                        <a:pt x="59829" y="10268"/>
                      </a:cubicBezTo>
                      <a:cubicBezTo>
                        <a:pt x="57786" y="9727"/>
                        <a:pt x="55074" y="8079"/>
                        <a:pt x="55074" y="0"/>
                      </a:cubicBezTo>
                      <a:lnTo>
                        <a:pt x="50736" y="0"/>
                      </a:lnTo>
                      <a:cubicBezTo>
                        <a:pt x="50736" y="252"/>
                        <a:pt x="50736" y="484"/>
                        <a:pt x="50736" y="724"/>
                      </a:cubicBezTo>
                      <a:lnTo>
                        <a:pt x="50736" y="724"/>
                      </a:lnTo>
                      <a:cubicBezTo>
                        <a:pt x="50736" y="6531"/>
                        <a:pt x="49317" y="9387"/>
                        <a:pt x="45988" y="10268"/>
                      </a:cubicBezTo>
                      <a:cubicBezTo>
                        <a:pt x="45146" y="10492"/>
                        <a:pt x="44248" y="10279"/>
                        <a:pt x="43598" y="9702"/>
                      </a:cubicBezTo>
                      <a:cubicBezTo>
                        <a:pt x="42462" y="8687"/>
                        <a:pt x="41708" y="7315"/>
                        <a:pt x="41460" y="5814"/>
                      </a:cubicBezTo>
                      <a:cubicBezTo>
                        <a:pt x="41475" y="5181"/>
                        <a:pt x="41424" y="4548"/>
                        <a:pt x="41309" y="3926"/>
                      </a:cubicBezTo>
                      <a:lnTo>
                        <a:pt x="37015" y="4241"/>
                      </a:lnTo>
                      <a:cubicBezTo>
                        <a:pt x="36991" y="4846"/>
                        <a:pt x="37025" y="5453"/>
                        <a:pt x="37115" y="6053"/>
                      </a:cubicBezTo>
                      <a:cubicBezTo>
                        <a:pt x="37019" y="7564"/>
                        <a:pt x="36402" y="8995"/>
                        <a:pt x="35369" y="10104"/>
                      </a:cubicBezTo>
                      <a:cubicBezTo>
                        <a:pt x="34697" y="10870"/>
                        <a:pt x="33676" y="11234"/>
                        <a:pt x="32670" y="11067"/>
                      </a:cubicBezTo>
                      <a:cubicBezTo>
                        <a:pt x="30066" y="10589"/>
                        <a:pt x="28779" y="9419"/>
                        <a:pt x="26768" y="3769"/>
                      </a:cubicBezTo>
                      <a:lnTo>
                        <a:pt x="22568" y="4624"/>
                      </a:lnTo>
                      <a:cubicBezTo>
                        <a:pt x="22751" y="7613"/>
                        <a:pt x="22644" y="12684"/>
                        <a:pt x="19920" y="13055"/>
                      </a:cubicBezTo>
                      <a:cubicBezTo>
                        <a:pt x="18400" y="13269"/>
                        <a:pt x="16584" y="12942"/>
                        <a:pt x="14566" y="8928"/>
                      </a:cubicBezTo>
                      <a:lnTo>
                        <a:pt x="10474" y="10117"/>
                      </a:lnTo>
                      <a:cubicBezTo>
                        <a:pt x="10751" y="12866"/>
                        <a:pt x="9679" y="15509"/>
                        <a:pt x="8134" y="15893"/>
                      </a:cubicBezTo>
                      <a:cubicBezTo>
                        <a:pt x="5379" y="16585"/>
                        <a:pt x="5379" y="16585"/>
                        <a:pt x="4105" y="14383"/>
                      </a:cubicBezTo>
                      <a:lnTo>
                        <a:pt x="3733" y="13754"/>
                      </a:lnTo>
                      <a:lnTo>
                        <a:pt x="0" y="15943"/>
                      </a:lnTo>
                      <a:lnTo>
                        <a:pt x="353" y="16572"/>
                      </a:lnTo>
                      <a:cubicBezTo>
                        <a:pt x="2333" y="19982"/>
                        <a:pt x="3853" y="21448"/>
                        <a:pt x="9181" y="20114"/>
                      </a:cubicBezTo>
                      <a:cubicBezTo>
                        <a:pt x="11571" y="19523"/>
                        <a:pt x="13179" y="17698"/>
                        <a:pt x="14055" y="15440"/>
                      </a:cubicBezTo>
                      <a:cubicBezTo>
                        <a:pt x="15818" y="16998"/>
                        <a:pt x="18190" y="17680"/>
                        <a:pt x="20512" y="17296"/>
                      </a:cubicBezTo>
                      <a:cubicBezTo>
                        <a:pt x="22650" y="17000"/>
                        <a:pt x="25015" y="15761"/>
                        <a:pt x="26188" y="12086"/>
                      </a:cubicBezTo>
                      <a:cubicBezTo>
                        <a:pt x="27625" y="13806"/>
                        <a:pt x="29644" y="14941"/>
                        <a:pt x="31863" y="15276"/>
                      </a:cubicBezTo>
                      <a:cubicBezTo>
                        <a:pt x="34272" y="15705"/>
                        <a:pt x="36735" y="14894"/>
                        <a:pt x="38414" y="13118"/>
                      </a:cubicBezTo>
                      <a:cubicBezTo>
                        <a:pt x="38841" y="12690"/>
                        <a:pt x="39225" y="12222"/>
                        <a:pt x="39562" y="11721"/>
                      </a:cubicBezTo>
                      <a:cubicBezTo>
                        <a:pt x="39955" y="12200"/>
                        <a:pt x="40396" y="12637"/>
                        <a:pt x="40880" y="13024"/>
                      </a:cubicBezTo>
                      <a:cubicBezTo>
                        <a:pt x="42604" y="14451"/>
                        <a:pt x="44912" y="14959"/>
                        <a:pt x="47078" y="14389"/>
                      </a:cubicBezTo>
                      <a:cubicBezTo>
                        <a:pt x="49534" y="13798"/>
                        <a:pt x="51653" y="12256"/>
                        <a:pt x="52968" y="10104"/>
                      </a:cubicBezTo>
                      <a:cubicBezTo>
                        <a:pt x="54224" y="12243"/>
                        <a:pt x="56290" y="13788"/>
                        <a:pt x="58700" y="14389"/>
                      </a:cubicBezTo>
                      <a:cubicBezTo>
                        <a:pt x="60751" y="14965"/>
                        <a:pt x="62953" y="14551"/>
                        <a:pt x="64653" y="13269"/>
                      </a:cubicBezTo>
                      <a:cubicBezTo>
                        <a:pt x="65211" y="12844"/>
                        <a:pt x="65717" y="12354"/>
                        <a:pt x="66160" y="11809"/>
                      </a:cubicBezTo>
                      <a:cubicBezTo>
                        <a:pt x="66388" y="12127"/>
                        <a:pt x="66634" y="12432"/>
                        <a:pt x="66897" y="12722"/>
                      </a:cubicBezTo>
                      <a:cubicBezTo>
                        <a:pt x="68623" y="14746"/>
                        <a:pt x="71289" y="15717"/>
                        <a:pt x="73916" y="15276"/>
                      </a:cubicBezTo>
                      <a:cubicBezTo>
                        <a:pt x="76055" y="14980"/>
                        <a:pt x="78007" y="13900"/>
                        <a:pt x="79389" y="12244"/>
                      </a:cubicBezTo>
                      <a:cubicBezTo>
                        <a:pt x="80757" y="15886"/>
                        <a:pt x="83362" y="16925"/>
                        <a:pt x="85190" y="17176"/>
                      </a:cubicBezTo>
                      <a:cubicBezTo>
                        <a:pt x="87474" y="17544"/>
                        <a:pt x="89809" y="16987"/>
                        <a:pt x="91679" y="15629"/>
                      </a:cubicBezTo>
                      <a:cubicBezTo>
                        <a:pt x="92519" y="17838"/>
                        <a:pt x="94470" y="19437"/>
                        <a:pt x="96805" y="19831"/>
                      </a:cubicBezTo>
                      <a:cubicBezTo>
                        <a:pt x="99063" y="20228"/>
                        <a:pt x="103742" y="21058"/>
                        <a:pt x="105993" y="15742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32" name="Google Shape;5032;p31"/>
                <p:cNvSpPr/>
                <p:nvPr/>
              </p:nvSpPr>
              <p:spPr>
                <a:xfrm>
                  <a:off x="8466894" y="3805025"/>
                  <a:ext cx="6141" cy="6128"/>
                </a:xfrm>
                <a:custGeom>
                  <a:rect b="b" l="l" r="r" t="t"/>
                  <a:pathLst>
                    <a:path extrusionOk="0" h="6128" w="6141">
                      <a:moveTo>
                        <a:pt x="3065" y="0"/>
                      </a:moveTo>
                      <a:cubicBezTo>
                        <a:pt x="4761" y="-3"/>
                        <a:pt x="6138" y="1366"/>
                        <a:pt x="6142" y="3058"/>
                      </a:cubicBezTo>
                      <a:cubicBezTo>
                        <a:pt x="6146" y="4750"/>
                        <a:pt x="4773" y="6124"/>
                        <a:pt x="3077" y="6128"/>
                      </a:cubicBezTo>
                      <a:cubicBezTo>
                        <a:pt x="1381" y="6132"/>
                        <a:pt x="4" y="4763"/>
                        <a:pt x="0" y="3070"/>
                      </a:cubicBezTo>
                      <a:cubicBezTo>
                        <a:pt x="0" y="3068"/>
                        <a:pt x="0" y="3066"/>
                        <a:pt x="0" y="3064"/>
                      </a:cubicBezTo>
                      <a:cubicBezTo>
                        <a:pt x="-4" y="1375"/>
                        <a:pt x="1366" y="3"/>
                        <a:pt x="3058" y="0"/>
                      </a:cubicBezTo>
                      <a:cubicBezTo>
                        <a:pt x="3060" y="0"/>
                        <a:pt x="3063" y="0"/>
                        <a:pt x="3065" y="0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33" name="Google Shape;5033;p31"/>
                <p:cNvSpPr/>
                <p:nvPr/>
              </p:nvSpPr>
              <p:spPr>
                <a:xfrm>
                  <a:off x="8494879" y="3810612"/>
                  <a:ext cx="6141" cy="6128"/>
                </a:xfrm>
                <a:custGeom>
                  <a:rect b="b" l="l" r="r" t="t"/>
                  <a:pathLst>
                    <a:path extrusionOk="0" h="6128" w="6141">
                      <a:moveTo>
                        <a:pt x="3071" y="0"/>
                      </a:moveTo>
                      <a:cubicBezTo>
                        <a:pt x="4767" y="0"/>
                        <a:pt x="6142" y="1372"/>
                        <a:pt x="6142" y="3064"/>
                      </a:cubicBezTo>
                      <a:cubicBezTo>
                        <a:pt x="6142" y="4757"/>
                        <a:pt x="4767" y="6128"/>
                        <a:pt x="3071" y="6128"/>
                      </a:cubicBezTo>
                      <a:cubicBezTo>
                        <a:pt x="1375" y="6128"/>
                        <a:pt x="0" y="4757"/>
                        <a:pt x="0" y="3064"/>
                      </a:cubicBezTo>
                      <a:cubicBezTo>
                        <a:pt x="0" y="1372"/>
                        <a:pt x="1375" y="0"/>
                        <a:pt x="3071" y="0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34" name="Google Shape;5034;p31"/>
                <p:cNvSpPr/>
                <p:nvPr/>
              </p:nvSpPr>
              <p:spPr>
                <a:xfrm>
                  <a:off x="8414216" y="3834589"/>
                  <a:ext cx="7264" cy="4611"/>
                </a:xfrm>
                <a:custGeom>
                  <a:rect b="b" l="l" r="r" t="t"/>
                  <a:pathLst>
                    <a:path extrusionOk="0" h="4611" w="7264">
                      <a:moveTo>
                        <a:pt x="0" y="3127"/>
                      </a:moveTo>
                      <a:lnTo>
                        <a:pt x="3254" y="0"/>
                      </a:lnTo>
                      <a:lnTo>
                        <a:pt x="7264" y="1510"/>
                      </a:lnTo>
                      <a:lnTo>
                        <a:pt x="4181" y="4612"/>
                      </a:lnTo>
                      <a:lnTo>
                        <a:pt x="0" y="3127"/>
                      </a:ln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35" name="Google Shape;5035;p31"/>
                <p:cNvSpPr/>
                <p:nvPr/>
              </p:nvSpPr>
              <p:spPr>
                <a:xfrm>
                  <a:off x="8404699" y="3823585"/>
                  <a:ext cx="103213" cy="11715"/>
                </a:xfrm>
                <a:custGeom>
                  <a:rect b="b" l="l" r="r" t="t"/>
                  <a:pathLst>
                    <a:path extrusionOk="0" h="11715" w="103213">
                      <a:moveTo>
                        <a:pt x="2310" y="11677"/>
                      </a:moveTo>
                      <a:cubicBezTo>
                        <a:pt x="20849" y="5769"/>
                        <a:pt x="31896" y="4064"/>
                        <a:pt x="51551" y="4083"/>
                      </a:cubicBezTo>
                      <a:cubicBezTo>
                        <a:pt x="71395" y="4083"/>
                        <a:pt x="82449" y="5801"/>
                        <a:pt x="100938" y="11677"/>
                      </a:cubicBezTo>
                      <a:cubicBezTo>
                        <a:pt x="100938" y="11677"/>
                        <a:pt x="102470" y="12080"/>
                        <a:pt x="103050" y="10262"/>
                      </a:cubicBezTo>
                      <a:cubicBezTo>
                        <a:pt x="103457" y="9336"/>
                        <a:pt x="103078" y="8253"/>
                        <a:pt x="102180" y="7783"/>
                      </a:cubicBezTo>
                      <a:cubicBezTo>
                        <a:pt x="83471" y="1831"/>
                        <a:pt x="71641" y="13"/>
                        <a:pt x="51558" y="0"/>
                      </a:cubicBezTo>
                      <a:cubicBezTo>
                        <a:pt x="31644" y="0"/>
                        <a:pt x="19846" y="1799"/>
                        <a:pt x="1061" y="7783"/>
                      </a:cubicBezTo>
                      <a:cubicBezTo>
                        <a:pt x="150" y="8227"/>
                        <a:pt x="-248" y="9310"/>
                        <a:pt x="160" y="10237"/>
                      </a:cubicBezTo>
                      <a:cubicBezTo>
                        <a:pt x="360" y="11224"/>
                        <a:pt x="1319" y="11866"/>
                        <a:pt x="2310" y="1167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36" name="Google Shape;5036;p31"/>
                <p:cNvSpPr/>
                <p:nvPr/>
              </p:nvSpPr>
              <p:spPr>
                <a:xfrm>
                  <a:off x="8408912" y="3837219"/>
                  <a:ext cx="94603" cy="10005"/>
                </a:xfrm>
                <a:custGeom>
                  <a:rect b="b" l="l" r="r" t="t"/>
                  <a:pathLst>
                    <a:path extrusionOk="0" h="10005" w="94603">
                      <a:moveTo>
                        <a:pt x="2044" y="9991"/>
                      </a:moveTo>
                      <a:cubicBezTo>
                        <a:pt x="3727" y="9639"/>
                        <a:pt x="5449" y="9243"/>
                        <a:pt x="7271" y="8827"/>
                      </a:cubicBezTo>
                      <a:cubicBezTo>
                        <a:pt x="16465" y="6720"/>
                        <a:pt x="27897" y="4102"/>
                        <a:pt x="47142" y="4083"/>
                      </a:cubicBezTo>
                      <a:cubicBezTo>
                        <a:pt x="63070" y="4083"/>
                        <a:pt x="73872" y="6241"/>
                        <a:pt x="87556" y="8985"/>
                      </a:cubicBezTo>
                      <a:lnTo>
                        <a:pt x="92600" y="9998"/>
                      </a:lnTo>
                      <a:cubicBezTo>
                        <a:pt x="93567" y="10091"/>
                        <a:pt x="94427" y="9383"/>
                        <a:pt x="94520" y="8419"/>
                      </a:cubicBezTo>
                      <a:cubicBezTo>
                        <a:pt x="94521" y="8406"/>
                        <a:pt x="94522" y="8393"/>
                        <a:pt x="94523" y="8381"/>
                      </a:cubicBezTo>
                      <a:cubicBezTo>
                        <a:pt x="94806" y="7414"/>
                        <a:pt x="94322" y="6388"/>
                        <a:pt x="93395" y="5990"/>
                      </a:cubicBezTo>
                      <a:lnTo>
                        <a:pt x="88350" y="4983"/>
                      </a:lnTo>
                      <a:cubicBezTo>
                        <a:pt x="74440" y="2190"/>
                        <a:pt x="63461" y="-13"/>
                        <a:pt x="47123" y="0"/>
                      </a:cubicBezTo>
                      <a:cubicBezTo>
                        <a:pt x="27418" y="0"/>
                        <a:pt x="15733" y="2693"/>
                        <a:pt x="6344" y="4845"/>
                      </a:cubicBezTo>
                      <a:cubicBezTo>
                        <a:pt x="4541" y="5260"/>
                        <a:pt x="2838" y="5650"/>
                        <a:pt x="1192" y="5990"/>
                      </a:cubicBezTo>
                      <a:cubicBezTo>
                        <a:pt x="272" y="6395"/>
                        <a:pt x="-203" y="7419"/>
                        <a:pt x="83" y="8381"/>
                      </a:cubicBezTo>
                      <a:cubicBezTo>
                        <a:pt x="179" y="9365"/>
                        <a:pt x="1057" y="10086"/>
                        <a:pt x="2044" y="9991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37" name="Google Shape;5037;p31"/>
                <p:cNvSpPr/>
                <p:nvPr/>
              </p:nvSpPr>
              <p:spPr>
                <a:xfrm>
                  <a:off x="8439218" y="3830349"/>
                  <a:ext cx="7692" cy="4725"/>
                </a:xfrm>
                <a:custGeom>
                  <a:rect b="b" l="l" r="r" t="t"/>
                  <a:pathLst>
                    <a:path extrusionOk="0" h="4725" w="7692">
                      <a:moveTo>
                        <a:pt x="0" y="2636"/>
                      </a:moveTo>
                      <a:lnTo>
                        <a:pt x="3638" y="0"/>
                      </a:lnTo>
                      <a:lnTo>
                        <a:pt x="7693" y="2127"/>
                      </a:lnTo>
                      <a:lnTo>
                        <a:pt x="3966" y="4725"/>
                      </a:lnTo>
                      <a:lnTo>
                        <a:pt x="0" y="2636"/>
                      </a:ln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38" name="Google Shape;5038;p31"/>
                <p:cNvSpPr/>
                <p:nvPr/>
              </p:nvSpPr>
              <p:spPr>
                <a:xfrm>
                  <a:off x="8500013" y="3835734"/>
                  <a:ext cx="5940" cy="7085"/>
                </a:xfrm>
                <a:custGeom>
                  <a:rect b="b" l="l" r="r" t="t"/>
                  <a:pathLst>
                    <a:path extrusionOk="0" h="7085" w="5940">
                      <a:moveTo>
                        <a:pt x="5668" y="4814"/>
                      </a:moveTo>
                      <a:cubicBezTo>
                        <a:pt x="6468" y="2845"/>
                        <a:pt x="5251" y="196"/>
                        <a:pt x="5251" y="196"/>
                      </a:cubicBezTo>
                      <a:cubicBezTo>
                        <a:pt x="3801" y="-257"/>
                        <a:pt x="983" y="-18"/>
                        <a:pt x="283" y="1907"/>
                      </a:cubicBezTo>
                      <a:cubicBezTo>
                        <a:pt x="-474" y="3996"/>
                        <a:pt x="283" y="5682"/>
                        <a:pt x="2628" y="7085"/>
                      </a:cubicBezTo>
                      <a:cubicBezTo>
                        <a:pt x="3806" y="6576"/>
                        <a:pt x="4847" y="5798"/>
                        <a:pt x="5668" y="4814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39" name="Google Shape;5039;p31"/>
                <p:cNvSpPr/>
                <p:nvPr/>
              </p:nvSpPr>
              <p:spPr>
                <a:xfrm>
                  <a:off x="8490805" y="3834589"/>
                  <a:ext cx="7264" cy="4611"/>
                </a:xfrm>
                <a:custGeom>
                  <a:rect b="b" l="l" r="r" t="t"/>
                  <a:pathLst>
                    <a:path extrusionOk="0" h="4611" w="7264">
                      <a:moveTo>
                        <a:pt x="7264" y="3127"/>
                      </a:moveTo>
                      <a:lnTo>
                        <a:pt x="4004" y="0"/>
                      </a:lnTo>
                      <a:lnTo>
                        <a:pt x="0" y="1510"/>
                      </a:lnTo>
                      <a:lnTo>
                        <a:pt x="3077" y="4612"/>
                      </a:lnTo>
                      <a:lnTo>
                        <a:pt x="7264" y="3127"/>
                      </a:ln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40" name="Google Shape;5040;p31"/>
                <p:cNvSpPr/>
                <p:nvPr/>
              </p:nvSpPr>
              <p:spPr>
                <a:xfrm>
                  <a:off x="8465185" y="3830349"/>
                  <a:ext cx="7699" cy="4725"/>
                </a:xfrm>
                <a:custGeom>
                  <a:rect b="b" l="l" r="r" t="t"/>
                  <a:pathLst>
                    <a:path extrusionOk="0" h="4725" w="7699">
                      <a:moveTo>
                        <a:pt x="7699" y="2636"/>
                      </a:moveTo>
                      <a:lnTo>
                        <a:pt x="4055" y="0"/>
                      </a:lnTo>
                      <a:lnTo>
                        <a:pt x="0" y="2127"/>
                      </a:lnTo>
                      <a:lnTo>
                        <a:pt x="3733" y="4725"/>
                      </a:lnTo>
                      <a:lnTo>
                        <a:pt x="7699" y="2636"/>
                      </a:ln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41" name="Google Shape;5041;p31"/>
                <p:cNvSpPr/>
                <p:nvPr/>
              </p:nvSpPr>
              <p:spPr>
                <a:xfrm>
                  <a:off x="8476274" y="3830805"/>
                  <a:ext cx="11840" cy="6970"/>
                </a:xfrm>
                <a:custGeom>
                  <a:rect b="b" l="l" r="r" t="t"/>
                  <a:pathLst>
                    <a:path extrusionOk="0" h="6970" w="11840">
                      <a:moveTo>
                        <a:pt x="11807" y="4419"/>
                      </a:moveTo>
                      <a:cubicBezTo>
                        <a:pt x="12154" y="2261"/>
                        <a:pt x="9752" y="644"/>
                        <a:pt x="6504" y="147"/>
                      </a:cubicBezTo>
                      <a:cubicBezTo>
                        <a:pt x="3257" y="-350"/>
                        <a:pt x="381" y="399"/>
                        <a:pt x="35" y="2563"/>
                      </a:cubicBezTo>
                      <a:cubicBezTo>
                        <a:pt x="-312" y="4728"/>
                        <a:pt x="1989" y="6294"/>
                        <a:pt x="5243" y="6810"/>
                      </a:cubicBezTo>
                      <a:cubicBezTo>
                        <a:pt x="8497" y="7326"/>
                        <a:pt x="11467" y="6609"/>
                        <a:pt x="11807" y="4419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42" name="Google Shape;5042;p31"/>
                <p:cNvSpPr/>
                <p:nvPr/>
              </p:nvSpPr>
              <p:spPr>
                <a:xfrm>
                  <a:off x="8518943" y="3842603"/>
                  <a:ext cx="12378" cy="9446"/>
                </a:xfrm>
                <a:custGeom>
                  <a:rect b="b" l="l" r="r" t="t"/>
                  <a:pathLst>
                    <a:path extrusionOk="0" h="9446" w="12378">
                      <a:moveTo>
                        <a:pt x="9589" y="3387"/>
                      </a:moveTo>
                      <a:cubicBezTo>
                        <a:pt x="10219" y="3022"/>
                        <a:pt x="10591" y="3041"/>
                        <a:pt x="10900" y="3556"/>
                      </a:cubicBezTo>
                      <a:cubicBezTo>
                        <a:pt x="11985" y="5362"/>
                        <a:pt x="10049" y="6665"/>
                        <a:pt x="9677" y="6866"/>
                      </a:cubicBezTo>
                      <a:cubicBezTo>
                        <a:pt x="9305" y="7067"/>
                        <a:pt x="7703" y="7891"/>
                        <a:pt x="6859" y="6488"/>
                      </a:cubicBezTo>
                      <a:cubicBezTo>
                        <a:pt x="6761" y="6298"/>
                        <a:pt x="6679" y="6100"/>
                        <a:pt x="6613" y="5897"/>
                      </a:cubicBezTo>
                      <a:cubicBezTo>
                        <a:pt x="6531" y="5759"/>
                        <a:pt x="6354" y="5834"/>
                        <a:pt x="6253" y="5897"/>
                      </a:cubicBezTo>
                      <a:cubicBezTo>
                        <a:pt x="6152" y="5960"/>
                        <a:pt x="5894" y="6193"/>
                        <a:pt x="6575" y="7325"/>
                      </a:cubicBezTo>
                      <a:cubicBezTo>
                        <a:pt x="7407" y="8709"/>
                        <a:pt x="9097" y="9162"/>
                        <a:pt x="10819" y="8137"/>
                      </a:cubicBezTo>
                      <a:cubicBezTo>
                        <a:pt x="12811" y="6929"/>
                        <a:pt x="12641" y="5085"/>
                        <a:pt x="11714" y="3613"/>
                      </a:cubicBezTo>
                      <a:cubicBezTo>
                        <a:pt x="11209" y="2801"/>
                        <a:pt x="10667" y="2002"/>
                        <a:pt x="10579" y="1839"/>
                      </a:cubicBezTo>
                      <a:cubicBezTo>
                        <a:pt x="10037" y="958"/>
                        <a:pt x="9715" y="291"/>
                        <a:pt x="9665" y="203"/>
                      </a:cubicBezTo>
                      <a:cubicBezTo>
                        <a:pt x="9501" y="-68"/>
                        <a:pt x="9286" y="-5"/>
                        <a:pt x="9217" y="39"/>
                      </a:cubicBezTo>
                      <a:cubicBezTo>
                        <a:pt x="8700" y="348"/>
                        <a:pt x="9992" y="1216"/>
                        <a:pt x="8536" y="2084"/>
                      </a:cubicBezTo>
                      <a:lnTo>
                        <a:pt x="2495" y="5702"/>
                      </a:lnTo>
                      <a:cubicBezTo>
                        <a:pt x="780" y="6734"/>
                        <a:pt x="521" y="5620"/>
                        <a:pt x="130" y="5865"/>
                      </a:cubicBezTo>
                      <a:cubicBezTo>
                        <a:pt x="19" y="5915"/>
                        <a:pt x="-30" y="6045"/>
                        <a:pt x="19" y="6157"/>
                      </a:cubicBezTo>
                      <a:cubicBezTo>
                        <a:pt x="32" y="6184"/>
                        <a:pt x="51" y="6210"/>
                        <a:pt x="74" y="6230"/>
                      </a:cubicBezTo>
                      <a:cubicBezTo>
                        <a:pt x="111" y="6300"/>
                        <a:pt x="704" y="7155"/>
                        <a:pt x="982" y="7621"/>
                      </a:cubicBezTo>
                      <a:cubicBezTo>
                        <a:pt x="1139" y="7879"/>
                        <a:pt x="1391" y="8420"/>
                        <a:pt x="1871" y="9232"/>
                      </a:cubicBezTo>
                      <a:cubicBezTo>
                        <a:pt x="1972" y="9395"/>
                        <a:pt x="2009" y="9527"/>
                        <a:pt x="2249" y="9389"/>
                      </a:cubicBezTo>
                      <a:cubicBezTo>
                        <a:pt x="2728" y="9099"/>
                        <a:pt x="1505" y="8244"/>
                        <a:pt x="3220" y="7212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43" name="Google Shape;5043;p31"/>
                <p:cNvSpPr/>
                <p:nvPr/>
              </p:nvSpPr>
              <p:spPr>
                <a:xfrm>
                  <a:off x="8530424" y="3871613"/>
                  <a:ext cx="11609" cy="9842"/>
                </a:xfrm>
                <a:custGeom>
                  <a:rect b="b" l="l" r="r" t="t"/>
                  <a:pathLst>
                    <a:path extrusionOk="0" h="9842" w="11609">
                      <a:moveTo>
                        <a:pt x="10947" y="8220"/>
                      </a:moveTo>
                      <a:cubicBezTo>
                        <a:pt x="11199" y="8182"/>
                        <a:pt x="11578" y="8138"/>
                        <a:pt x="11521" y="7931"/>
                      </a:cubicBezTo>
                      <a:cubicBezTo>
                        <a:pt x="11464" y="7723"/>
                        <a:pt x="11048" y="7754"/>
                        <a:pt x="11004" y="7459"/>
                      </a:cubicBezTo>
                      <a:cubicBezTo>
                        <a:pt x="10960" y="7163"/>
                        <a:pt x="11823" y="5829"/>
                        <a:pt x="11559" y="3967"/>
                      </a:cubicBezTo>
                      <a:cubicBezTo>
                        <a:pt x="11086" y="594"/>
                        <a:pt x="7391" y="-293"/>
                        <a:pt x="4730" y="79"/>
                      </a:cubicBezTo>
                      <a:cubicBezTo>
                        <a:pt x="3468" y="255"/>
                        <a:pt x="-492" y="1425"/>
                        <a:pt x="51" y="5351"/>
                      </a:cubicBezTo>
                      <a:cubicBezTo>
                        <a:pt x="380" y="6857"/>
                        <a:pt x="1125" y="8240"/>
                        <a:pt x="2201" y="9346"/>
                      </a:cubicBezTo>
                      <a:cubicBezTo>
                        <a:pt x="2296" y="9453"/>
                        <a:pt x="2384" y="9459"/>
                        <a:pt x="2630" y="9428"/>
                      </a:cubicBezTo>
                      <a:cubicBezTo>
                        <a:pt x="2876" y="9397"/>
                        <a:pt x="3292" y="9290"/>
                        <a:pt x="3941" y="9201"/>
                      </a:cubicBezTo>
                      <a:cubicBezTo>
                        <a:pt x="5972" y="8918"/>
                        <a:pt x="5247" y="9963"/>
                        <a:pt x="5928" y="9831"/>
                      </a:cubicBezTo>
                      <a:cubicBezTo>
                        <a:pt x="6079" y="9831"/>
                        <a:pt x="6136" y="9717"/>
                        <a:pt x="6129" y="9654"/>
                      </a:cubicBezTo>
                      <a:cubicBezTo>
                        <a:pt x="6060" y="9170"/>
                        <a:pt x="5934" y="8711"/>
                        <a:pt x="5865" y="8220"/>
                      </a:cubicBezTo>
                      <a:cubicBezTo>
                        <a:pt x="5770" y="7591"/>
                        <a:pt x="5745" y="6962"/>
                        <a:pt x="5663" y="6332"/>
                      </a:cubicBezTo>
                      <a:cubicBezTo>
                        <a:pt x="5631" y="6106"/>
                        <a:pt x="5663" y="5659"/>
                        <a:pt x="5234" y="5703"/>
                      </a:cubicBezTo>
                      <a:cubicBezTo>
                        <a:pt x="4603" y="5791"/>
                        <a:pt x="5934" y="7232"/>
                        <a:pt x="3462" y="7591"/>
                      </a:cubicBezTo>
                      <a:cubicBezTo>
                        <a:pt x="2541" y="7717"/>
                        <a:pt x="1205" y="7868"/>
                        <a:pt x="870" y="5458"/>
                      </a:cubicBezTo>
                      <a:cubicBezTo>
                        <a:pt x="555" y="3287"/>
                        <a:pt x="3317" y="1947"/>
                        <a:pt x="5480" y="1645"/>
                      </a:cubicBezTo>
                      <a:cubicBezTo>
                        <a:pt x="9497" y="1079"/>
                        <a:pt x="10714" y="2708"/>
                        <a:pt x="10890" y="3954"/>
                      </a:cubicBezTo>
                      <a:cubicBezTo>
                        <a:pt x="11382" y="7471"/>
                        <a:pt x="7927" y="7962"/>
                        <a:pt x="7964" y="8258"/>
                      </a:cubicBezTo>
                      <a:cubicBezTo>
                        <a:pt x="8002" y="8553"/>
                        <a:pt x="8090" y="8579"/>
                        <a:pt x="8305" y="8553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44" name="Google Shape;5044;p31"/>
                <p:cNvSpPr/>
                <p:nvPr/>
              </p:nvSpPr>
              <p:spPr>
                <a:xfrm>
                  <a:off x="8530373" y="3891265"/>
                  <a:ext cx="11890" cy="7855"/>
                </a:xfrm>
                <a:custGeom>
                  <a:rect b="b" l="l" r="r" t="t"/>
                  <a:pathLst>
                    <a:path extrusionOk="0" h="7855" w="11890">
                      <a:moveTo>
                        <a:pt x="9717" y="3655"/>
                      </a:moveTo>
                      <a:cubicBezTo>
                        <a:pt x="10815" y="3762"/>
                        <a:pt x="10821" y="3825"/>
                        <a:pt x="10651" y="5449"/>
                      </a:cubicBezTo>
                      <a:cubicBezTo>
                        <a:pt x="10380" y="8047"/>
                        <a:pt x="8627" y="6801"/>
                        <a:pt x="8563" y="7430"/>
                      </a:cubicBezTo>
                      <a:cubicBezTo>
                        <a:pt x="8563" y="7739"/>
                        <a:pt x="9062" y="7726"/>
                        <a:pt x="9276" y="7732"/>
                      </a:cubicBezTo>
                      <a:lnTo>
                        <a:pt x="10859" y="7852"/>
                      </a:lnTo>
                      <a:cubicBezTo>
                        <a:pt x="11010" y="7877"/>
                        <a:pt x="11153" y="7776"/>
                        <a:pt x="11178" y="7625"/>
                      </a:cubicBezTo>
                      <a:cubicBezTo>
                        <a:pt x="11179" y="7621"/>
                        <a:pt x="11180" y="7617"/>
                        <a:pt x="11180" y="7613"/>
                      </a:cubicBezTo>
                      <a:cubicBezTo>
                        <a:pt x="11306" y="6424"/>
                        <a:pt x="11338" y="5493"/>
                        <a:pt x="11445" y="4536"/>
                      </a:cubicBezTo>
                      <a:cubicBezTo>
                        <a:pt x="11660" y="2479"/>
                        <a:pt x="11824" y="1523"/>
                        <a:pt x="11887" y="969"/>
                      </a:cubicBezTo>
                      <a:cubicBezTo>
                        <a:pt x="11912" y="815"/>
                        <a:pt x="11807" y="669"/>
                        <a:pt x="11653" y="644"/>
                      </a:cubicBezTo>
                      <a:cubicBezTo>
                        <a:pt x="11649" y="643"/>
                        <a:pt x="11644" y="642"/>
                        <a:pt x="11641" y="642"/>
                      </a:cubicBezTo>
                      <a:cubicBezTo>
                        <a:pt x="11010" y="579"/>
                        <a:pt x="11357" y="2152"/>
                        <a:pt x="9919" y="2001"/>
                      </a:cubicBezTo>
                      <a:lnTo>
                        <a:pt x="2472" y="1214"/>
                      </a:lnTo>
                      <a:cubicBezTo>
                        <a:pt x="530" y="1013"/>
                        <a:pt x="1495" y="75"/>
                        <a:pt x="763" y="0"/>
                      </a:cubicBezTo>
                      <a:cubicBezTo>
                        <a:pt x="675" y="0"/>
                        <a:pt x="587" y="63"/>
                        <a:pt x="562" y="233"/>
                      </a:cubicBezTo>
                      <a:cubicBezTo>
                        <a:pt x="480" y="975"/>
                        <a:pt x="492" y="1548"/>
                        <a:pt x="442" y="1969"/>
                      </a:cubicBezTo>
                      <a:cubicBezTo>
                        <a:pt x="372" y="2636"/>
                        <a:pt x="227" y="3435"/>
                        <a:pt x="7" y="5480"/>
                      </a:cubicBezTo>
                      <a:cubicBezTo>
                        <a:pt x="-101" y="6581"/>
                        <a:pt x="1116" y="7519"/>
                        <a:pt x="2359" y="7638"/>
                      </a:cubicBezTo>
                      <a:cubicBezTo>
                        <a:pt x="2655" y="7676"/>
                        <a:pt x="2718" y="7588"/>
                        <a:pt x="2731" y="7537"/>
                      </a:cubicBezTo>
                      <a:cubicBezTo>
                        <a:pt x="2781" y="7021"/>
                        <a:pt x="675" y="6990"/>
                        <a:pt x="1022" y="3655"/>
                      </a:cubicBezTo>
                      <a:cubicBezTo>
                        <a:pt x="1129" y="2693"/>
                        <a:pt x="1690" y="2800"/>
                        <a:pt x="2680" y="2907"/>
                      </a:cubicBezTo>
                      <a:lnTo>
                        <a:pt x="4711" y="3114"/>
                      </a:lnTo>
                      <a:cubicBezTo>
                        <a:pt x="5644" y="3221"/>
                        <a:pt x="5839" y="3184"/>
                        <a:pt x="5776" y="3800"/>
                      </a:cubicBezTo>
                      <a:lnTo>
                        <a:pt x="5669" y="4794"/>
                      </a:lnTo>
                      <a:cubicBezTo>
                        <a:pt x="5524" y="6197"/>
                        <a:pt x="3872" y="5644"/>
                        <a:pt x="3828" y="6053"/>
                      </a:cubicBezTo>
                      <a:cubicBezTo>
                        <a:pt x="3796" y="6380"/>
                        <a:pt x="4370" y="6355"/>
                        <a:pt x="4585" y="6361"/>
                      </a:cubicBezTo>
                      <a:lnTo>
                        <a:pt x="7428" y="6562"/>
                      </a:lnTo>
                      <a:cubicBezTo>
                        <a:pt x="7864" y="6594"/>
                        <a:pt x="7845" y="6443"/>
                        <a:pt x="7857" y="6348"/>
                      </a:cubicBezTo>
                      <a:cubicBezTo>
                        <a:pt x="7857" y="6084"/>
                        <a:pt x="6420" y="5889"/>
                        <a:pt x="6539" y="4731"/>
                      </a:cubicBezTo>
                      <a:lnTo>
                        <a:pt x="6634" y="3882"/>
                      </a:lnTo>
                      <a:cubicBezTo>
                        <a:pt x="6697" y="3309"/>
                        <a:pt x="6804" y="3316"/>
                        <a:pt x="7491" y="3391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45" name="Google Shape;5045;p31"/>
                <p:cNvSpPr/>
                <p:nvPr/>
              </p:nvSpPr>
              <p:spPr>
                <a:xfrm>
                  <a:off x="8529304" y="3899573"/>
                  <a:ext cx="11535" cy="7063"/>
                </a:xfrm>
                <a:custGeom>
                  <a:rect b="b" l="l" r="r" t="t"/>
                  <a:pathLst>
                    <a:path extrusionOk="0" h="7063" w="11535">
                      <a:moveTo>
                        <a:pt x="1751" y="3"/>
                      </a:moveTo>
                      <a:cubicBezTo>
                        <a:pt x="1360" y="3"/>
                        <a:pt x="1233" y="-47"/>
                        <a:pt x="1076" y="273"/>
                      </a:cubicBezTo>
                      <a:cubicBezTo>
                        <a:pt x="639" y="936"/>
                        <a:pt x="298" y="1656"/>
                        <a:pt x="61" y="2413"/>
                      </a:cubicBezTo>
                      <a:cubicBezTo>
                        <a:pt x="-286" y="4149"/>
                        <a:pt x="880" y="5634"/>
                        <a:pt x="2942" y="6043"/>
                      </a:cubicBezTo>
                      <a:cubicBezTo>
                        <a:pt x="5004" y="6452"/>
                        <a:pt x="5774" y="5684"/>
                        <a:pt x="6789" y="4407"/>
                      </a:cubicBezTo>
                      <a:cubicBezTo>
                        <a:pt x="8050" y="2809"/>
                        <a:pt x="8409" y="2117"/>
                        <a:pt x="9475" y="2324"/>
                      </a:cubicBezTo>
                      <a:cubicBezTo>
                        <a:pt x="10292" y="2375"/>
                        <a:pt x="10912" y="3078"/>
                        <a:pt x="10861" y="3893"/>
                      </a:cubicBezTo>
                      <a:cubicBezTo>
                        <a:pt x="10857" y="3967"/>
                        <a:pt x="10846" y="4040"/>
                        <a:pt x="10831" y="4111"/>
                      </a:cubicBezTo>
                      <a:cubicBezTo>
                        <a:pt x="10383" y="6401"/>
                        <a:pt x="7419" y="5999"/>
                        <a:pt x="7369" y="6339"/>
                      </a:cubicBezTo>
                      <a:cubicBezTo>
                        <a:pt x="7318" y="6678"/>
                        <a:pt x="7495" y="6703"/>
                        <a:pt x="7842" y="6741"/>
                      </a:cubicBezTo>
                      <a:lnTo>
                        <a:pt x="9967" y="7006"/>
                      </a:lnTo>
                      <a:cubicBezTo>
                        <a:pt x="10339" y="7050"/>
                        <a:pt x="10597" y="7138"/>
                        <a:pt x="10597" y="6936"/>
                      </a:cubicBezTo>
                      <a:cubicBezTo>
                        <a:pt x="10597" y="6735"/>
                        <a:pt x="10440" y="6383"/>
                        <a:pt x="10471" y="6213"/>
                      </a:cubicBezTo>
                      <a:cubicBezTo>
                        <a:pt x="10547" y="5810"/>
                        <a:pt x="11272" y="5370"/>
                        <a:pt x="11487" y="4287"/>
                      </a:cubicBezTo>
                      <a:cubicBezTo>
                        <a:pt x="11789" y="2733"/>
                        <a:pt x="10673" y="1418"/>
                        <a:pt x="8870" y="1066"/>
                      </a:cubicBezTo>
                      <a:cubicBezTo>
                        <a:pt x="7211" y="745"/>
                        <a:pt x="6448" y="1406"/>
                        <a:pt x="5635" y="2431"/>
                      </a:cubicBezTo>
                      <a:cubicBezTo>
                        <a:pt x="4096" y="4357"/>
                        <a:pt x="3743" y="5156"/>
                        <a:pt x="2400" y="4892"/>
                      </a:cubicBezTo>
                      <a:cubicBezTo>
                        <a:pt x="1361" y="4778"/>
                        <a:pt x="612" y="3845"/>
                        <a:pt x="726" y="2809"/>
                      </a:cubicBezTo>
                      <a:cubicBezTo>
                        <a:pt x="732" y="2761"/>
                        <a:pt x="739" y="2712"/>
                        <a:pt x="748" y="2664"/>
                      </a:cubicBezTo>
                      <a:cubicBezTo>
                        <a:pt x="1025" y="1198"/>
                        <a:pt x="2640" y="651"/>
                        <a:pt x="4216" y="519"/>
                      </a:cubicBezTo>
                      <a:cubicBezTo>
                        <a:pt x="4424" y="519"/>
                        <a:pt x="4569" y="519"/>
                        <a:pt x="4613" y="292"/>
                      </a:cubicBezTo>
                      <a:cubicBezTo>
                        <a:pt x="4683" y="-41"/>
                        <a:pt x="4197" y="9"/>
                        <a:pt x="3983" y="9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46" name="Google Shape;5046;p31"/>
                <p:cNvSpPr/>
                <p:nvPr/>
              </p:nvSpPr>
              <p:spPr>
                <a:xfrm>
                  <a:off x="8527437" y="3906362"/>
                  <a:ext cx="11421" cy="8107"/>
                </a:xfrm>
                <a:custGeom>
                  <a:rect b="b" l="l" r="r" t="t"/>
                  <a:pathLst>
                    <a:path extrusionOk="0" h="8107" w="11421">
                      <a:moveTo>
                        <a:pt x="2110" y="47"/>
                      </a:moveTo>
                      <a:cubicBezTo>
                        <a:pt x="1719" y="-16"/>
                        <a:pt x="1606" y="-60"/>
                        <a:pt x="1410" y="223"/>
                      </a:cubicBezTo>
                      <a:cubicBezTo>
                        <a:pt x="902" y="833"/>
                        <a:pt x="478" y="1508"/>
                        <a:pt x="149" y="2230"/>
                      </a:cubicBezTo>
                      <a:cubicBezTo>
                        <a:pt x="-393" y="3916"/>
                        <a:pt x="572" y="5533"/>
                        <a:pt x="2564" y="6187"/>
                      </a:cubicBezTo>
                      <a:cubicBezTo>
                        <a:pt x="4557" y="6842"/>
                        <a:pt x="5433" y="6187"/>
                        <a:pt x="6594" y="5030"/>
                      </a:cubicBezTo>
                      <a:cubicBezTo>
                        <a:pt x="8050" y="3595"/>
                        <a:pt x="8485" y="2953"/>
                        <a:pt x="9501" y="3287"/>
                      </a:cubicBezTo>
                      <a:cubicBezTo>
                        <a:pt x="10309" y="3434"/>
                        <a:pt x="10846" y="4206"/>
                        <a:pt x="10699" y="5013"/>
                      </a:cubicBezTo>
                      <a:cubicBezTo>
                        <a:pt x="10685" y="5087"/>
                        <a:pt x="10667" y="5160"/>
                        <a:pt x="10642" y="5231"/>
                      </a:cubicBezTo>
                      <a:cubicBezTo>
                        <a:pt x="9917" y="7446"/>
                        <a:pt x="7022" y="6716"/>
                        <a:pt x="6922" y="7012"/>
                      </a:cubicBezTo>
                      <a:cubicBezTo>
                        <a:pt x="6821" y="7307"/>
                        <a:pt x="6997" y="7395"/>
                        <a:pt x="7344" y="7477"/>
                      </a:cubicBezTo>
                      <a:lnTo>
                        <a:pt x="9431" y="7999"/>
                      </a:lnTo>
                      <a:cubicBezTo>
                        <a:pt x="9791" y="8081"/>
                        <a:pt x="10005" y="8194"/>
                        <a:pt x="10062" y="7999"/>
                      </a:cubicBezTo>
                      <a:cubicBezTo>
                        <a:pt x="10119" y="7804"/>
                        <a:pt x="9980" y="7433"/>
                        <a:pt x="10030" y="7263"/>
                      </a:cubicBezTo>
                      <a:cubicBezTo>
                        <a:pt x="10156" y="6879"/>
                        <a:pt x="10926" y="6533"/>
                        <a:pt x="11291" y="5476"/>
                      </a:cubicBezTo>
                      <a:cubicBezTo>
                        <a:pt x="11783" y="3973"/>
                        <a:pt x="10837" y="2526"/>
                        <a:pt x="9084" y="1959"/>
                      </a:cubicBezTo>
                      <a:cubicBezTo>
                        <a:pt x="7489" y="1437"/>
                        <a:pt x="6644" y="2003"/>
                        <a:pt x="5711" y="2935"/>
                      </a:cubicBezTo>
                      <a:cubicBezTo>
                        <a:pt x="3952" y="4646"/>
                        <a:pt x="3491" y="5388"/>
                        <a:pt x="2192" y="4967"/>
                      </a:cubicBezTo>
                      <a:cubicBezTo>
                        <a:pt x="1176" y="4726"/>
                        <a:pt x="547" y="3709"/>
                        <a:pt x="787" y="2695"/>
                      </a:cubicBezTo>
                      <a:cubicBezTo>
                        <a:pt x="798" y="2651"/>
                        <a:pt x="810" y="2607"/>
                        <a:pt x="824" y="2563"/>
                      </a:cubicBezTo>
                      <a:cubicBezTo>
                        <a:pt x="1291" y="1141"/>
                        <a:pt x="2936" y="795"/>
                        <a:pt x="4532" y="858"/>
                      </a:cubicBezTo>
                      <a:cubicBezTo>
                        <a:pt x="4746" y="858"/>
                        <a:pt x="4891" y="858"/>
                        <a:pt x="4954" y="676"/>
                      </a:cubicBezTo>
                      <a:cubicBezTo>
                        <a:pt x="5061" y="355"/>
                        <a:pt x="4582" y="342"/>
                        <a:pt x="4355" y="311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47" name="Google Shape;5047;p31"/>
                <p:cNvSpPr/>
                <p:nvPr/>
              </p:nvSpPr>
              <p:spPr>
                <a:xfrm>
                  <a:off x="8525039" y="3912196"/>
                  <a:ext cx="12138" cy="7185"/>
                </a:xfrm>
                <a:custGeom>
                  <a:rect b="b" l="l" r="r" t="t"/>
                  <a:pathLst>
                    <a:path extrusionOk="0" h="7185" w="12138">
                      <a:moveTo>
                        <a:pt x="9503" y="5702"/>
                      </a:moveTo>
                      <a:cubicBezTo>
                        <a:pt x="10934" y="6218"/>
                        <a:pt x="10045" y="6960"/>
                        <a:pt x="10556" y="7162"/>
                      </a:cubicBezTo>
                      <a:cubicBezTo>
                        <a:pt x="10739" y="7231"/>
                        <a:pt x="10789" y="7162"/>
                        <a:pt x="10934" y="6790"/>
                      </a:cubicBezTo>
                      <a:cubicBezTo>
                        <a:pt x="11187" y="6067"/>
                        <a:pt x="11294" y="5595"/>
                        <a:pt x="11464" y="5136"/>
                      </a:cubicBezTo>
                      <a:cubicBezTo>
                        <a:pt x="11634" y="4676"/>
                        <a:pt x="11868" y="4217"/>
                        <a:pt x="12051" y="3720"/>
                      </a:cubicBezTo>
                      <a:cubicBezTo>
                        <a:pt x="12095" y="3607"/>
                        <a:pt x="12252" y="3311"/>
                        <a:pt x="11994" y="3217"/>
                      </a:cubicBezTo>
                      <a:cubicBezTo>
                        <a:pt x="11464" y="3022"/>
                        <a:pt x="11363" y="4607"/>
                        <a:pt x="9995" y="4110"/>
                      </a:cubicBezTo>
                      <a:lnTo>
                        <a:pt x="2781" y="1493"/>
                      </a:lnTo>
                      <a:cubicBezTo>
                        <a:pt x="1343" y="971"/>
                        <a:pt x="2069" y="234"/>
                        <a:pt x="1520" y="8"/>
                      </a:cubicBezTo>
                      <a:cubicBezTo>
                        <a:pt x="1444" y="8"/>
                        <a:pt x="1324" y="-36"/>
                        <a:pt x="1287" y="83"/>
                      </a:cubicBezTo>
                      <a:cubicBezTo>
                        <a:pt x="1173" y="411"/>
                        <a:pt x="1028" y="977"/>
                        <a:pt x="826" y="1524"/>
                      </a:cubicBezTo>
                      <a:cubicBezTo>
                        <a:pt x="473" y="2518"/>
                        <a:pt x="240" y="2965"/>
                        <a:pt x="70" y="3412"/>
                      </a:cubicBezTo>
                      <a:cubicBezTo>
                        <a:pt x="-44" y="3701"/>
                        <a:pt x="-19" y="3846"/>
                        <a:pt x="145" y="3896"/>
                      </a:cubicBezTo>
                      <a:cubicBezTo>
                        <a:pt x="625" y="4079"/>
                        <a:pt x="454" y="2399"/>
                        <a:pt x="2302" y="3072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48" name="Google Shape;5048;p31"/>
                <p:cNvSpPr/>
                <p:nvPr/>
              </p:nvSpPr>
              <p:spPr>
                <a:xfrm>
                  <a:off x="8522954" y="3917294"/>
                  <a:ext cx="11395" cy="10246"/>
                </a:xfrm>
                <a:custGeom>
                  <a:rect b="b" l="l" r="r" t="t"/>
                  <a:pathLst>
                    <a:path extrusionOk="0" h="10246" w="11395">
                      <a:moveTo>
                        <a:pt x="7010" y="453"/>
                      </a:moveTo>
                      <a:cubicBezTo>
                        <a:pt x="3952" y="-655"/>
                        <a:pt x="1291" y="314"/>
                        <a:pt x="358" y="2875"/>
                      </a:cubicBezTo>
                      <a:cubicBezTo>
                        <a:pt x="-1112" y="6927"/>
                        <a:pt x="2287" y="9041"/>
                        <a:pt x="4393" y="9796"/>
                      </a:cubicBezTo>
                      <a:cubicBezTo>
                        <a:pt x="7584" y="10953"/>
                        <a:pt x="10213" y="9796"/>
                        <a:pt x="11090" y="7279"/>
                      </a:cubicBezTo>
                      <a:cubicBezTo>
                        <a:pt x="12168" y="4240"/>
                        <a:pt x="10295" y="1648"/>
                        <a:pt x="7010" y="453"/>
                      </a:cubicBezTo>
                      <a:close/>
                      <a:moveTo>
                        <a:pt x="10573" y="6669"/>
                      </a:moveTo>
                      <a:cubicBezTo>
                        <a:pt x="10012" y="8317"/>
                        <a:pt x="7704" y="9236"/>
                        <a:pt x="4374" y="8028"/>
                      </a:cubicBezTo>
                      <a:cubicBezTo>
                        <a:pt x="1852" y="7122"/>
                        <a:pt x="118" y="5675"/>
                        <a:pt x="875" y="3473"/>
                      </a:cubicBezTo>
                      <a:cubicBezTo>
                        <a:pt x="1631" y="1270"/>
                        <a:pt x="5099" y="1522"/>
                        <a:pt x="7288" y="2328"/>
                      </a:cubicBezTo>
                      <a:cubicBezTo>
                        <a:pt x="9476" y="3133"/>
                        <a:pt x="11317" y="4504"/>
                        <a:pt x="10573" y="6644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49" name="Google Shape;5049;p31"/>
                <p:cNvSpPr/>
                <p:nvPr/>
              </p:nvSpPr>
              <p:spPr>
                <a:xfrm>
                  <a:off x="8364332" y="3836043"/>
                  <a:ext cx="183434" cy="124746"/>
                </a:xfrm>
                <a:custGeom>
                  <a:rect b="b" l="l" r="r" t="t"/>
                  <a:pathLst>
                    <a:path extrusionOk="0" h="124746" w="183434">
                      <a:moveTo>
                        <a:pt x="48516" y="116742"/>
                      </a:moveTo>
                      <a:cubicBezTo>
                        <a:pt x="48141" y="115473"/>
                        <a:pt x="47596" y="114260"/>
                        <a:pt x="46895" y="113137"/>
                      </a:cubicBezTo>
                      <a:cubicBezTo>
                        <a:pt x="45495" y="110813"/>
                        <a:pt x="43902" y="108609"/>
                        <a:pt x="42134" y="106549"/>
                      </a:cubicBezTo>
                      <a:lnTo>
                        <a:pt x="41642" y="105920"/>
                      </a:lnTo>
                      <a:lnTo>
                        <a:pt x="44266" y="102995"/>
                      </a:lnTo>
                      <a:lnTo>
                        <a:pt x="44530" y="102693"/>
                      </a:lnTo>
                      <a:lnTo>
                        <a:pt x="45161" y="102303"/>
                      </a:lnTo>
                      <a:lnTo>
                        <a:pt x="45048" y="102139"/>
                      </a:lnTo>
                      <a:lnTo>
                        <a:pt x="45048" y="102139"/>
                      </a:lnTo>
                      <a:lnTo>
                        <a:pt x="45048" y="102139"/>
                      </a:lnTo>
                      <a:lnTo>
                        <a:pt x="43717" y="100126"/>
                      </a:lnTo>
                      <a:cubicBezTo>
                        <a:pt x="42043" y="97785"/>
                        <a:pt x="40581" y="95301"/>
                        <a:pt x="39347" y="92701"/>
                      </a:cubicBezTo>
                      <a:cubicBezTo>
                        <a:pt x="37479" y="88770"/>
                        <a:pt x="36017" y="84659"/>
                        <a:pt x="34984" y="80433"/>
                      </a:cubicBezTo>
                      <a:lnTo>
                        <a:pt x="34933" y="80433"/>
                      </a:lnTo>
                      <a:lnTo>
                        <a:pt x="34933" y="80357"/>
                      </a:lnTo>
                      <a:lnTo>
                        <a:pt x="33268" y="80779"/>
                      </a:lnTo>
                      <a:lnTo>
                        <a:pt x="29233" y="81785"/>
                      </a:lnTo>
                      <a:cubicBezTo>
                        <a:pt x="22713" y="65112"/>
                        <a:pt x="20890" y="50296"/>
                        <a:pt x="23785" y="37115"/>
                      </a:cubicBezTo>
                      <a:lnTo>
                        <a:pt x="33117" y="41103"/>
                      </a:lnTo>
                      <a:lnTo>
                        <a:pt x="34208" y="41569"/>
                      </a:lnTo>
                      <a:lnTo>
                        <a:pt x="34511" y="40424"/>
                      </a:lnTo>
                      <a:lnTo>
                        <a:pt x="38862" y="23927"/>
                      </a:lnTo>
                      <a:lnTo>
                        <a:pt x="39253" y="23436"/>
                      </a:lnTo>
                      <a:lnTo>
                        <a:pt x="39019" y="23311"/>
                      </a:lnTo>
                      <a:lnTo>
                        <a:pt x="39019" y="23311"/>
                      </a:lnTo>
                      <a:lnTo>
                        <a:pt x="38981" y="23311"/>
                      </a:lnTo>
                      <a:lnTo>
                        <a:pt x="38149" y="22883"/>
                      </a:lnTo>
                      <a:lnTo>
                        <a:pt x="34044" y="20756"/>
                      </a:lnTo>
                      <a:lnTo>
                        <a:pt x="35791" y="12892"/>
                      </a:lnTo>
                      <a:lnTo>
                        <a:pt x="36365" y="12193"/>
                      </a:lnTo>
                      <a:lnTo>
                        <a:pt x="35394" y="11564"/>
                      </a:lnTo>
                      <a:lnTo>
                        <a:pt x="17334" y="31"/>
                      </a:lnTo>
                      <a:lnTo>
                        <a:pt x="16785" y="893"/>
                      </a:lnTo>
                      <a:lnTo>
                        <a:pt x="15947" y="302"/>
                      </a:lnTo>
                      <a:cubicBezTo>
                        <a:pt x="6167" y="14131"/>
                        <a:pt x="504" y="31395"/>
                        <a:pt x="44" y="48886"/>
                      </a:cubicBezTo>
                      <a:cubicBezTo>
                        <a:pt x="-527" y="66806"/>
                        <a:pt x="4500" y="84459"/>
                        <a:pt x="14427" y="99402"/>
                      </a:cubicBezTo>
                      <a:lnTo>
                        <a:pt x="14969" y="100214"/>
                      </a:lnTo>
                      <a:lnTo>
                        <a:pt x="15808" y="99710"/>
                      </a:lnTo>
                      <a:lnTo>
                        <a:pt x="21483" y="96250"/>
                      </a:lnTo>
                      <a:cubicBezTo>
                        <a:pt x="21868" y="97087"/>
                        <a:pt x="22618" y="98660"/>
                        <a:pt x="23261" y="99761"/>
                      </a:cubicBezTo>
                      <a:cubicBezTo>
                        <a:pt x="23582" y="100290"/>
                        <a:pt x="23929" y="100802"/>
                        <a:pt x="24302" y="101296"/>
                      </a:cubicBezTo>
                      <a:lnTo>
                        <a:pt x="19068" y="104693"/>
                      </a:lnTo>
                      <a:lnTo>
                        <a:pt x="19623" y="105549"/>
                      </a:lnTo>
                      <a:lnTo>
                        <a:pt x="18746" y="106078"/>
                      </a:lnTo>
                      <a:lnTo>
                        <a:pt x="19327" y="107053"/>
                      </a:lnTo>
                      <a:cubicBezTo>
                        <a:pt x="22952" y="113061"/>
                        <a:pt x="31270" y="127174"/>
                        <a:pt x="39662" y="124386"/>
                      </a:cubicBezTo>
                      <a:cubicBezTo>
                        <a:pt x="41709" y="123650"/>
                        <a:pt x="43585" y="122510"/>
                        <a:pt x="45180" y="121033"/>
                      </a:cubicBezTo>
                      <a:cubicBezTo>
                        <a:pt x="46169" y="120178"/>
                        <a:pt x="47222" y="119401"/>
                        <a:pt x="48333" y="118711"/>
                      </a:cubicBezTo>
                      <a:lnTo>
                        <a:pt x="49045" y="118290"/>
                      </a:lnTo>
                      <a:cubicBezTo>
                        <a:pt x="49045" y="118290"/>
                        <a:pt x="48774" y="117503"/>
                        <a:pt x="48774" y="117503"/>
                      </a:cubicBezTo>
                      <a:close/>
                      <a:moveTo>
                        <a:pt x="40394" y="104253"/>
                      </a:moveTo>
                      <a:cubicBezTo>
                        <a:pt x="39227" y="102642"/>
                        <a:pt x="38010" y="100805"/>
                        <a:pt x="36907" y="99006"/>
                      </a:cubicBezTo>
                      <a:lnTo>
                        <a:pt x="41951" y="102498"/>
                      </a:lnTo>
                      <a:close/>
                      <a:moveTo>
                        <a:pt x="32152" y="83176"/>
                      </a:moveTo>
                      <a:lnTo>
                        <a:pt x="31276" y="86636"/>
                      </a:lnTo>
                      <a:cubicBezTo>
                        <a:pt x="30847" y="85655"/>
                        <a:pt x="30437" y="84673"/>
                        <a:pt x="30015" y="83704"/>
                      </a:cubicBezTo>
                      <a:close/>
                      <a:moveTo>
                        <a:pt x="32878" y="38750"/>
                      </a:moveTo>
                      <a:lnTo>
                        <a:pt x="24308" y="35082"/>
                      </a:lnTo>
                      <a:cubicBezTo>
                        <a:pt x="24466" y="34497"/>
                        <a:pt x="24617" y="33906"/>
                        <a:pt x="24794" y="33321"/>
                      </a:cubicBezTo>
                      <a:lnTo>
                        <a:pt x="30191" y="33950"/>
                      </a:lnTo>
                      <a:lnTo>
                        <a:pt x="30759" y="34013"/>
                      </a:lnTo>
                      <a:lnTo>
                        <a:pt x="31112" y="33572"/>
                      </a:lnTo>
                      <a:lnTo>
                        <a:pt x="35753" y="27803"/>
                      </a:lnTo>
                      <a:close/>
                      <a:moveTo>
                        <a:pt x="25424" y="31339"/>
                      </a:moveTo>
                      <a:cubicBezTo>
                        <a:pt x="27192" y="26160"/>
                        <a:pt x="29700" y="21262"/>
                        <a:pt x="32871" y="16799"/>
                      </a:cubicBezTo>
                      <a:lnTo>
                        <a:pt x="29517" y="31861"/>
                      </a:lnTo>
                      <a:close/>
                      <a:moveTo>
                        <a:pt x="36144" y="24091"/>
                      </a:moveTo>
                      <a:lnTo>
                        <a:pt x="32272" y="28898"/>
                      </a:lnTo>
                      <a:lnTo>
                        <a:pt x="33634" y="22788"/>
                      </a:lnTo>
                      <a:close/>
                      <a:moveTo>
                        <a:pt x="15600" y="97464"/>
                      </a:moveTo>
                      <a:cubicBezTo>
                        <a:pt x="6261" y="83042"/>
                        <a:pt x="1548" y="66124"/>
                        <a:pt x="2087" y="48962"/>
                      </a:cubicBezTo>
                      <a:cubicBezTo>
                        <a:pt x="2503" y="32283"/>
                        <a:pt x="7719" y="16075"/>
                        <a:pt x="17113" y="2271"/>
                      </a:cubicBezTo>
                      <a:lnTo>
                        <a:pt x="33388" y="12665"/>
                      </a:lnTo>
                      <a:cubicBezTo>
                        <a:pt x="17321" y="33050"/>
                        <a:pt x="16199" y="57965"/>
                        <a:pt x="29977" y="88757"/>
                      </a:cubicBezTo>
                      <a:close/>
                      <a:moveTo>
                        <a:pt x="23274" y="95206"/>
                      </a:moveTo>
                      <a:lnTo>
                        <a:pt x="31780" y="90040"/>
                      </a:lnTo>
                      <a:lnTo>
                        <a:pt x="32556" y="89568"/>
                      </a:lnTo>
                      <a:lnTo>
                        <a:pt x="32512" y="89474"/>
                      </a:lnTo>
                      <a:lnTo>
                        <a:pt x="32638" y="89505"/>
                      </a:lnTo>
                      <a:lnTo>
                        <a:pt x="33950" y="84340"/>
                      </a:lnTo>
                      <a:cubicBezTo>
                        <a:pt x="34888" y="87503"/>
                        <a:pt x="36079" y="90585"/>
                        <a:pt x="37512" y="93557"/>
                      </a:cubicBezTo>
                      <a:cubicBezTo>
                        <a:pt x="38380" y="95448"/>
                        <a:pt x="39386" y="97274"/>
                        <a:pt x="40520" y="99018"/>
                      </a:cubicBezTo>
                      <a:lnTo>
                        <a:pt x="34687" y="94998"/>
                      </a:lnTo>
                      <a:lnTo>
                        <a:pt x="34649" y="95048"/>
                      </a:lnTo>
                      <a:lnTo>
                        <a:pt x="34479" y="94734"/>
                      </a:lnTo>
                      <a:lnTo>
                        <a:pt x="33546" y="95363"/>
                      </a:lnTo>
                      <a:lnTo>
                        <a:pt x="26055" y="100226"/>
                      </a:lnTo>
                      <a:cubicBezTo>
                        <a:pt x="25714" y="99761"/>
                        <a:pt x="25323" y="99220"/>
                        <a:pt x="25058" y="98767"/>
                      </a:cubicBezTo>
                      <a:cubicBezTo>
                        <a:pt x="24403" y="97628"/>
                        <a:pt x="23583" y="95917"/>
                        <a:pt x="23274" y="95206"/>
                      </a:cubicBezTo>
                      <a:close/>
                      <a:moveTo>
                        <a:pt x="43875" y="119447"/>
                      </a:moveTo>
                      <a:cubicBezTo>
                        <a:pt x="42474" y="120762"/>
                        <a:pt x="40820" y="121778"/>
                        <a:pt x="39013" y="122436"/>
                      </a:cubicBezTo>
                      <a:cubicBezTo>
                        <a:pt x="32190" y="124713"/>
                        <a:pt x="24150" y="111142"/>
                        <a:pt x="21124" y="106034"/>
                      </a:cubicBezTo>
                      <a:lnTo>
                        <a:pt x="21035" y="105889"/>
                      </a:lnTo>
                      <a:lnTo>
                        <a:pt x="33735" y="97647"/>
                      </a:lnTo>
                      <a:cubicBezTo>
                        <a:pt x="35737" y="101210"/>
                        <a:pt x="38012" y="104613"/>
                        <a:pt x="40539" y="107827"/>
                      </a:cubicBezTo>
                      <a:cubicBezTo>
                        <a:pt x="42255" y="109819"/>
                        <a:pt x="43800" y="111954"/>
                        <a:pt x="45155" y="114206"/>
                      </a:cubicBezTo>
                      <a:cubicBezTo>
                        <a:pt x="45768" y="115200"/>
                        <a:pt x="46245" y="116270"/>
                        <a:pt x="46574" y="117390"/>
                      </a:cubicBezTo>
                      <a:lnTo>
                        <a:pt x="46574" y="117390"/>
                      </a:lnTo>
                      <a:cubicBezTo>
                        <a:pt x="45637" y="118025"/>
                        <a:pt x="44735" y="118712"/>
                        <a:pt x="43875" y="119447"/>
                      </a:cubicBezTo>
                      <a:close/>
                      <a:moveTo>
                        <a:pt x="183395" y="48886"/>
                      </a:moveTo>
                      <a:cubicBezTo>
                        <a:pt x="182941" y="31377"/>
                        <a:pt x="177272" y="14112"/>
                        <a:pt x="167448" y="271"/>
                      </a:cubicBezTo>
                      <a:lnTo>
                        <a:pt x="166609" y="862"/>
                      </a:lnTo>
                      <a:lnTo>
                        <a:pt x="166061" y="0"/>
                      </a:lnTo>
                      <a:lnTo>
                        <a:pt x="147995" y="11545"/>
                      </a:lnTo>
                      <a:lnTo>
                        <a:pt x="147030" y="12174"/>
                      </a:lnTo>
                      <a:lnTo>
                        <a:pt x="147604" y="12873"/>
                      </a:lnTo>
                      <a:lnTo>
                        <a:pt x="149350" y="20731"/>
                      </a:lnTo>
                      <a:lnTo>
                        <a:pt x="145245" y="22864"/>
                      </a:lnTo>
                      <a:lnTo>
                        <a:pt x="144419" y="23292"/>
                      </a:lnTo>
                      <a:lnTo>
                        <a:pt x="144363" y="23292"/>
                      </a:lnTo>
                      <a:lnTo>
                        <a:pt x="144363" y="23292"/>
                      </a:lnTo>
                      <a:lnTo>
                        <a:pt x="144142" y="23411"/>
                      </a:lnTo>
                      <a:lnTo>
                        <a:pt x="144520" y="23889"/>
                      </a:lnTo>
                      <a:lnTo>
                        <a:pt x="148884" y="40399"/>
                      </a:lnTo>
                      <a:lnTo>
                        <a:pt x="149186" y="41544"/>
                      </a:lnTo>
                      <a:lnTo>
                        <a:pt x="150277" y="41078"/>
                      </a:lnTo>
                      <a:lnTo>
                        <a:pt x="159610" y="37089"/>
                      </a:lnTo>
                      <a:cubicBezTo>
                        <a:pt x="162504" y="50302"/>
                        <a:pt x="160688" y="65106"/>
                        <a:pt x="154162" y="81760"/>
                      </a:cubicBezTo>
                      <a:lnTo>
                        <a:pt x="150120" y="80754"/>
                      </a:lnTo>
                      <a:lnTo>
                        <a:pt x="148436" y="80345"/>
                      </a:lnTo>
                      <a:lnTo>
                        <a:pt x="148436" y="80420"/>
                      </a:lnTo>
                      <a:lnTo>
                        <a:pt x="148386" y="80420"/>
                      </a:lnTo>
                      <a:cubicBezTo>
                        <a:pt x="147350" y="84646"/>
                        <a:pt x="145888" y="88757"/>
                        <a:pt x="144022" y="92689"/>
                      </a:cubicBezTo>
                      <a:cubicBezTo>
                        <a:pt x="142786" y="95314"/>
                        <a:pt x="141321" y="97825"/>
                        <a:pt x="139646" y="100195"/>
                      </a:cubicBezTo>
                      <a:lnTo>
                        <a:pt x="138259" y="102296"/>
                      </a:lnTo>
                      <a:lnTo>
                        <a:pt x="138353" y="102353"/>
                      </a:lnTo>
                      <a:lnTo>
                        <a:pt x="138278" y="102397"/>
                      </a:lnTo>
                      <a:lnTo>
                        <a:pt x="139129" y="103353"/>
                      </a:lnTo>
                      <a:lnTo>
                        <a:pt x="141613" y="106122"/>
                      </a:lnTo>
                      <a:lnTo>
                        <a:pt x="141203" y="106631"/>
                      </a:lnTo>
                      <a:cubicBezTo>
                        <a:pt x="139968" y="108263"/>
                        <a:pt x="138590" y="109784"/>
                        <a:pt x="137086" y="111174"/>
                      </a:cubicBezTo>
                      <a:lnTo>
                        <a:pt x="135825" y="112369"/>
                      </a:lnTo>
                      <a:cubicBezTo>
                        <a:pt x="134015" y="113753"/>
                        <a:pt x="132968" y="115578"/>
                        <a:pt x="133157" y="117031"/>
                      </a:cubicBezTo>
                      <a:cubicBezTo>
                        <a:pt x="133275" y="117896"/>
                        <a:pt x="133866" y="118624"/>
                        <a:pt x="134690" y="118919"/>
                      </a:cubicBezTo>
                      <a:cubicBezTo>
                        <a:pt x="135715" y="119361"/>
                        <a:pt x="136768" y="119736"/>
                        <a:pt x="137843" y="120039"/>
                      </a:cubicBezTo>
                      <a:cubicBezTo>
                        <a:pt x="138185" y="120127"/>
                        <a:pt x="138522" y="120236"/>
                        <a:pt x="138851" y="120366"/>
                      </a:cubicBezTo>
                      <a:lnTo>
                        <a:pt x="138959" y="120404"/>
                      </a:lnTo>
                      <a:lnTo>
                        <a:pt x="139072" y="120404"/>
                      </a:lnTo>
                      <a:lnTo>
                        <a:pt x="141172" y="120712"/>
                      </a:lnTo>
                      <a:cubicBezTo>
                        <a:pt x="144470" y="121222"/>
                        <a:pt x="145050" y="121240"/>
                        <a:pt x="149161" y="120007"/>
                      </a:cubicBezTo>
                      <a:cubicBezTo>
                        <a:pt x="156911" y="117692"/>
                        <a:pt x="161502" y="107625"/>
                        <a:pt x="161621" y="106952"/>
                      </a:cubicBezTo>
                      <a:lnTo>
                        <a:pt x="160612" y="106782"/>
                      </a:lnTo>
                      <a:lnTo>
                        <a:pt x="161148" y="105908"/>
                      </a:lnTo>
                      <a:lnTo>
                        <a:pt x="157472" y="103668"/>
                      </a:lnTo>
                      <a:cubicBezTo>
                        <a:pt x="158229" y="102598"/>
                        <a:pt x="159332" y="101000"/>
                        <a:pt x="160102" y="99736"/>
                      </a:cubicBezTo>
                      <a:cubicBezTo>
                        <a:pt x="160764" y="98641"/>
                        <a:pt x="161508" y="97062"/>
                        <a:pt x="161892" y="96225"/>
                      </a:cubicBezTo>
                      <a:lnTo>
                        <a:pt x="167568" y="99679"/>
                      </a:lnTo>
                      <a:lnTo>
                        <a:pt x="168406" y="100182"/>
                      </a:lnTo>
                      <a:lnTo>
                        <a:pt x="168949" y="99371"/>
                      </a:lnTo>
                      <a:cubicBezTo>
                        <a:pt x="178892" y="84443"/>
                        <a:pt x="183940" y="66802"/>
                        <a:pt x="183395" y="48886"/>
                      </a:cubicBezTo>
                      <a:close/>
                      <a:moveTo>
                        <a:pt x="149811" y="22770"/>
                      </a:moveTo>
                      <a:lnTo>
                        <a:pt x="151173" y="28885"/>
                      </a:lnTo>
                      <a:lnTo>
                        <a:pt x="147301" y="24078"/>
                      </a:lnTo>
                      <a:close/>
                      <a:moveTo>
                        <a:pt x="150567" y="16748"/>
                      </a:moveTo>
                      <a:cubicBezTo>
                        <a:pt x="153740" y="21225"/>
                        <a:pt x="156248" y="26135"/>
                        <a:pt x="158014" y="31326"/>
                      </a:cubicBezTo>
                      <a:lnTo>
                        <a:pt x="153922" y="31811"/>
                      </a:lnTo>
                      <a:close/>
                      <a:moveTo>
                        <a:pt x="150567" y="38769"/>
                      </a:moveTo>
                      <a:lnTo>
                        <a:pt x="147679" y="27828"/>
                      </a:lnTo>
                      <a:lnTo>
                        <a:pt x="152333" y="33604"/>
                      </a:lnTo>
                      <a:lnTo>
                        <a:pt x="152686" y="34044"/>
                      </a:lnTo>
                      <a:lnTo>
                        <a:pt x="153247" y="33981"/>
                      </a:lnTo>
                      <a:lnTo>
                        <a:pt x="158651" y="33352"/>
                      </a:lnTo>
                      <a:cubicBezTo>
                        <a:pt x="158822" y="33937"/>
                        <a:pt x="158979" y="34529"/>
                        <a:pt x="159137" y="35114"/>
                      </a:cubicBezTo>
                      <a:close/>
                      <a:moveTo>
                        <a:pt x="153405" y="83723"/>
                      </a:moveTo>
                      <a:cubicBezTo>
                        <a:pt x="153010" y="84697"/>
                        <a:pt x="152590" y="85674"/>
                        <a:pt x="152144" y="86655"/>
                      </a:cubicBezTo>
                      <a:lnTo>
                        <a:pt x="151274" y="83201"/>
                      </a:lnTo>
                      <a:close/>
                      <a:moveTo>
                        <a:pt x="141563" y="102969"/>
                      </a:moveTo>
                      <a:lnTo>
                        <a:pt x="145378" y="100874"/>
                      </a:lnTo>
                      <a:cubicBezTo>
                        <a:pt x="144633" y="102129"/>
                        <a:pt x="143818" y="103341"/>
                        <a:pt x="142938" y="104505"/>
                      </a:cubicBezTo>
                      <a:close/>
                      <a:moveTo>
                        <a:pt x="159364" y="107254"/>
                      </a:moveTo>
                      <a:cubicBezTo>
                        <a:pt x="158160" y="109771"/>
                        <a:pt x="154206" y="116446"/>
                        <a:pt x="148644" y="118120"/>
                      </a:cubicBezTo>
                      <a:cubicBezTo>
                        <a:pt x="144817" y="119259"/>
                        <a:pt x="144571" y="119221"/>
                        <a:pt x="141550" y="118749"/>
                      </a:cubicBezTo>
                      <a:lnTo>
                        <a:pt x="139532" y="118453"/>
                      </a:lnTo>
                      <a:cubicBezTo>
                        <a:pt x="139177" y="118318"/>
                        <a:pt x="138815" y="118202"/>
                        <a:pt x="138448" y="118107"/>
                      </a:cubicBezTo>
                      <a:cubicBezTo>
                        <a:pt x="137446" y="117822"/>
                        <a:pt x="136465" y="117471"/>
                        <a:pt x="135509" y="117057"/>
                      </a:cubicBezTo>
                      <a:cubicBezTo>
                        <a:pt x="135270" y="116962"/>
                        <a:pt x="135257" y="116861"/>
                        <a:pt x="135245" y="116786"/>
                      </a:cubicBezTo>
                      <a:cubicBezTo>
                        <a:pt x="135169" y="116157"/>
                        <a:pt x="135875" y="114936"/>
                        <a:pt x="137187" y="113955"/>
                      </a:cubicBezTo>
                      <a:lnTo>
                        <a:pt x="137237" y="113923"/>
                      </a:lnTo>
                      <a:lnTo>
                        <a:pt x="137281" y="113879"/>
                      </a:lnTo>
                      <a:lnTo>
                        <a:pt x="138542" y="112671"/>
                      </a:lnTo>
                      <a:cubicBezTo>
                        <a:pt x="140121" y="111220"/>
                        <a:pt x="141569" y="109632"/>
                        <a:pt x="142868" y="107927"/>
                      </a:cubicBezTo>
                      <a:cubicBezTo>
                        <a:pt x="144845" y="105577"/>
                        <a:pt x="146581" y="103035"/>
                        <a:pt x="148051" y="100340"/>
                      </a:cubicBezTo>
                      <a:close/>
                      <a:moveTo>
                        <a:pt x="158393" y="98741"/>
                      </a:moveTo>
                      <a:cubicBezTo>
                        <a:pt x="157636" y="100000"/>
                        <a:pt x="156501" y="101610"/>
                        <a:pt x="155763" y="102661"/>
                      </a:cubicBezTo>
                      <a:lnTo>
                        <a:pt x="148196" y="98043"/>
                      </a:lnTo>
                      <a:lnTo>
                        <a:pt x="147339" y="97521"/>
                      </a:lnTo>
                      <a:lnTo>
                        <a:pt x="147339" y="97477"/>
                      </a:lnTo>
                      <a:lnTo>
                        <a:pt x="147307" y="97477"/>
                      </a:lnTo>
                      <a:lnTo>
                        <a:pt x="147307" y="97477"/>
                      </a:lnTo>
                      <a:lnTo>
                        <a:pt x="147307" y="97508"/>
                      </a:lnTo>
                      <a:lnTo>
                        <a:pt x="142130" y="100365"/>
                      </a:lnTo>
                      <a:cubicBezTo>
                        <a:pt x="143578" y="98204"/>
                        <a:pt x="144844" y="95927"/>
                        <a:pt x="145914" y="93557"/>
                      </a:cubicBezTo>
                      <a:cubicBezTo>
                        <a:pt x="147340" y="90584"/>
                        <a:pt x="148525" y="87502"/>
                        <a:pt x="149458" y="84340"/>
                      </a:cubicBezTo>
                      <a:lnTo>
                        <a:pt x="150769" y="89505"/>
                      </a:lnTo>
                      <a:lnTo>
                        <a:pt x="150895" y="89474"/>
                      </a:lnTo>
                      <a:lnTo>
                        <a:pt x="150851" y="89568"/>
                      </a:lnTo>
                      <a:lnTo>
                        <a:pt x="151627" y="90040"/>
                      </a:lnTo>
                      <a:lnTo>
                        <a:pt x="160158" y="95206"/>
                      </a:lnTo>
                      <a:cubicBezTo>
                        <a:pt x="159629" y="96409"/>
                        <a:pt x="159037" y="97586"/>
                        <a:pt x="158387" y="98729"/>
                      </a:cubicBezTo>
                      <a:close/>
                      <a:moveTo>
                        <a:pt x="167851" y="97483"/>
                      </a:moveTo>
                      <a:lnTo>
                        <a:pt x="153481" y="88757"/>
                      </a:lnTo>
                      <a:cubicBezTo>
                        <a:pt x="167252" y="57965"/>
                        <a:pt x="166136" y="33050"/>
                        <a:pt x="150069" y="12665"/>
                      </a:cubicBezTo>
                      <a:lnTo>
                        <a:pt x="166344" y="2271"/>
                      </a:lnTo>
                      <a:cubicBezTo>
                        <a:pt x="175739" y="16073"/>
                        <a:pt x="180953" y="32283"/>
                        <a:pt x="181365" y="48962"/>
                      </a:cubicBezTo>
                      <a:cubicBezTo>
                        <a:pt x="181903" y="66125"/>
                        <a:pt x="177184" y="83045"/>
                        <a:pt x="167839" y="97464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50" name="Google Shape;5050;p31"/>
                <p:cNvSpPr/>
                <p:nvPr/>
              </p:nvSpPr>
              <p:spPr>
                <a:xfrm>
                  <a:off x="8450354" y="3828855"/>
                  <a:ext cx="11924" cy="6786"/>
                </a:xfrm>
                <a:custGeom>
                  <a:rect b="b" l="l" r="r" t="t"/>
                  <a:pathLst>
                    <a:path extrusionOk="0" h="6786" w="11924">
                      <a:moveTo>
                        <a:pt x="11925" y="3507"/>
                      </a:moveTo>
                      <a:cubicBezTo>
                        <a:pt x="11962" y="1317"/>
                        <a:pt x="9371" y="65"/>
                        <a:pt x="6079" y="2"/>
                      </a:cubicBezTo>
                      <a:cubicBezTo>
                        <a:pt x="2788" y="-61"/>
                        <a:pt x="38" y="1110"/>
                        <a:pt x="0" y="3299"/>
                      </a:cubicBezTo>
                      <a:cubicBezTo>
                        <a:pt x="-37" y="5489"/>
                        <a:pt x="2460" y="6728"/>
                        <a:pt x="5758" y="6785"/>
                      </a:cubicBezTo>
                      <a:cubicBezTo>
                        <a:pt x="9055" y="6841"/>
                        <a:pt x="11893" y="5696"/>
                        <a:pt x="11925" y="350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51" name="Google Shape;5051;p31"/>
                <p:cNvSpPr/>
                <p:nvPr/>
              </p:nvSpPr>
              <p:spPr>
                <a:xfrm>
                  <a:off x="8423825" y="3830805"/>
                  <a:ext cx="11838" cy="6970"/>
                </a:xfrm>
                <a:custGeom>
                  <a:rect b="b" l="l" r="r" t="t"/>
                  <a:pathLst>
                    <a:path extrusionOk="0" h="6970" w="11838">
                      <a:moveTo>
                        <a:pt x="32" y="4419"/>
                      </a:moveTo>
                      <a:cubicBezTo>
                        <a:pt x="-308" y="2261"/>
                        <a:pt x="2082" y="644"/>
                        <a:pt x="5329" y="147"/>
                      </a:cubicBezTo>
                      <a:cubicBezTo>
                        <a:pt x="8577" y="-350"/>
                        <a:pt x="11465" y="399"/>
                        <a:pt x="11805" y="2563"/>
                      </a:cubicBezTo>
                      <a:cubicBezTo>
                        <a:pt x="12146" y="4728"/>
                        <a:pt x="9850" y="6294"/>
                        <a:pt x="6590" y="6810"/>
                      </a:cubicBezTo>
                      <a:cubicBezTo>
                        <a:pt x="3330" y="7326"/>
                        <a:pt x="354" y="6609"/>
                        <a:pt x="32" y="4419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52" name="Google Shape;5052;p31"/>
                <p:cNvSpPr/>
                <p:nvPr/>
              </p:nvSpPr>
              <p:spPr>
                <a:xfrm>
                  <a:off x="8375747" y="3914961"/>
                  <a:ext cx="12457" cy="10769"/>
                </a:xfrm>
                <a:custGeom>
                  <a:rect b="b" l="l" r="r" t="t"/>
                  <a:pathLst>
                    <a:path extrusionOk="0" h="10769" w="12457">
                      <a:moveTo>
                        <a:pt x="10087" y="3881"/>
                      </a:moveTo>
                      <a:cubicBezTo>
                        <a:pt x="11713" y="3088"/>
                        <a:pt x="11732" y="4787"/>
                        <a:pt x="12268" y="4510"/>
                      </a:cubicBezTo>
                      <a:cubicBezTo>
                        <a:pt x="12565" y="4359"/>
                        <a:pt x="12451" y="4157"/>
                        <a:pt x="12338" y="3937"/>
                      </a:cubicBezTo>
                      <a:cubicBezTo>
                        <a:pt x="12104" y="3453"/>
                        <a:pt x="11859" y="3069"/>
                        <a:pt x="11449" y="2251"/>
                      </a:cubicBezTo>
                      <a:cubicBezTo>
                        <a:pt x="11039" y="1433"/>
                        <a:pt x="10906" y="993"/>
                        <a:pt x="10673" y="508"/>
                      </a:cubicBezTo>
                      <a:cubicBezTo>
                        <a:pt x="10490" y="150"/>
                        <a:pt x="10415" y="-121"/>
                        <a:pt x="10087" y="55"/>
                      </a:cubicBezTo>
                      <a:cubicBezTo>
                        <a:pt x="9759" y="231"/>
                        <a:pt x="10869" y="1609"/>
                        <a:pt x="9191" y="2421"/>
                      </a:cubicBezTo>
                      <a:lnTo>
                        <a:pt x="3031" y="5422"/>
                      </a:lnTo>
                      <a:cubicBezTo>
                        <a:pt x="2400" y="5743"/>
                        <a:pt x="2249" y="5649"/>
                        <a:pt x="1996" y="5152"/>
                      </a:cubicBezTo>
                      <a:lnTo>
                        <a:pt x="1492" y="4107"/>
                      </a:lnTo>
                      <a:cubicBezTo>
                        <a:pt x="748" y="2729"/>
                        <a:pt x="2450" y="2383"/>
                        <a:pt x="2217" y="1899"/>
                      </a:cubicBezTo>
                      <a:cubicBezTo>
                        <a:pt x="2059" y="1578"/>
                        <a:pt x="1587" y="1974"/>
                        <a:pt x="1441" y="2075"/>
                      </a:cubicBezTo>
                      <a:lnTo>
                        <a:pt x="250" y="2817"/>
                      </a:lnTo>
                      <a:cubicBezTo>
                        <a:pt x="124" y="2899"/>
                        <a:pt x="-66" y="2993"/>
                        <a:pt x="23" y="3176"/>
                      </a:cubicBezTo>
                      <a:cubicBezTo>
                        <a:pt x="578" y="4315"/>
                        <a:pt x="1032" y="5107"/>
                        <a:pt x="1914" y="6894"/>
                      </a:cubicBezTo>
                      <a:cubicBezTo>
                        <a:pt x="2797" y="8681"/>
                        <a:pt x="3138" y="9530"/>
                        <a:pt x="3693" y="10669"/>
                      </a:cubicBezTo>
                      <a:cubicBezTo>
                        <a:pt x="3787" y="10845"/>
                        <a:pt x="3976" y="10751"/>
                        <a:pt x="4121" y="10669"/>
                      </a:cubicBezTo>
                      <a:lnTo>
                        <a:pt x="6013" y="9996"/>
                      </a:lnTo>
                      <a:cubicBezTo>
                        <a:pt x="6196" y="9933"/>
                        <a:pt x="6530" y="9864"/>
                        <a:pt x="6404" y="9600"/>
                      </a:cubicBezTo>
                      <a:cubicBezTo>
                        <a:pt x="6139" y="9052"/>
                        <a:pt x="4512" y="10285"/>
                        <a:pt x="3882" y="8901"/>
                      </a:cubicBezTo>
                      <a:lnTo>
                        <a:pt x="3384" y="7876"/>
                      </a:lnTo>
                      <a:cubicBezTo>
                        <a:pt x="3138" y="7379"/>
                        <a:pt x="3150" y="7247"/>
                        <a:pt x="3806" y="6901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53" name="Google Shape;5053;p31"/>
                <p:cNvSpPr/>
                <p:nvPr/>
              </p:nvSpPr>
              <p:spPr>
                <a:xfrm>
                  <a:off x="8372369" y="3905066"/>
                  <a:ext cx="12078" cy="10019"/>
                </a:xfrm>
                <a:custGeom>
                  <a:rect b="b" l="l" r="r" t="t"/>
                  <a:pathLst>
                    <a:path extrusionOk="0" h="10019" w="12078">
                      <a:moveTo>
                        <a:pt x="2764" y="6502"/>
                      </a:moveTo>
                      <a:cubicBezTo>
                        <a:pt x="1761" y="6785"/>
                        <a:pt x="1730" y="6735"/>
                        <a:pt x="1269" y="5156"/>
                      </a:cubicBezTo>
                      <a:cubicBezTo>
                        <a:pt x="544" y="2639"/>
                        <a:pt x="2530" y="3161"/>
                        <a:pt x="2366" y="2545"/>
                      </a:cubicBezTo>
                      <a:cubicBezTo>
                        <a:pt x="2285" y="2243"/>
                        <a:pt x="1824" y="2444"/>
                        <a:pt x="1635" y="2513"/>
                      </a:cubicBezTo>
                      <a:lnTo>
                        <a:pt x="210" y="2979"/>
                      </a:lnTo>
                      <a:cubicBezTo>
                        <a:pt x="61" y="3022"/>
                        <a:pt x="-28" y="3174"/>
                        <a:pt x="8" y="3325"/>
                      </a:cubicBezTo>
                      <a:cubicBezTo>
                        <a:pt x="336" y="4476"/>
                        <a:pt x="639" y="5363"/>
                        <a:pt x="922" y="6288"/>
                      </a:cubicBezTo>
                      <a:cubicBezTo>
                        <a:pt x="1496" y="8295"/>
                        <a:pt x="1704" y="9258"/>
                        <a:pt x="1862" y="9793"/>
                      </a:cubicBezTo>
                      <a:cubicBezTo>
                        <a:pt x="1890" y="9943"/>
                        <a:pt x="2034" y="10042"/>
                        <a:pt x="2185" y="10015"/>
                      </a:cubicBezTo>
                      <a:cubicBezTo>
                        <a:pt x="2189" y="10015"/>
                        <a:pt x="2192" y="10013"/>
                        <a:pt x="2196" y="10013"/>
                      </a:cubicBezTo>
                      <a:cubicBezTo>
                        <a:pt x="2783" y="9843"/>
                        <a:pt x="1887" y="8497"/>
                        <a:pt x="3205" y="8125"/>
                      </a:cubicBezTo>
                      <a:lnTo>
                        <a:pt x="10022" y="6169"/>
                      </a:lnTo>
                      <a:cubicBezTo>
                        <a:pt x="11806" y="5659"/>
                        <a:pt x="11283" y="6880"/>
                        <a:pt x="11976" y="6691"/>
                      </a:cubicBezTo>
                      <a:cubicBezTo>
                        <a:pt x="12058" y="6659"/>
                        <a:pt x="12109" y="6565"/>
                        <a:pt x="12058" y="6395"/>
                      </a:cubicBezTo>
                      <a:cubicBezTo>
                        <a:pt x="11850" y="5672"/>
                        <a:pt x="11636" y="5137"/>
                        <a:pt x="11529" y="4734"/>
                      </a:cubicBezTo>
                      <a:cubicBezTo>
                        <a:pt x="11333" y="4105"/>
                        <a:pt x="11169" y="3281"/>
                        <a:pt x="10589" y="1286"/>
                      </a:cubicBezTo>
                      <a:cubicBezTo>
                        <a:pt x="10286" y="217"/>
                        <a:pt x="8868" y="-217"/>
                        <a:pt x="7733" y="103"/>
                      </a:cubicBezTo>
                      <a:cubicBezTo>
                        <a:pt x="7449" y="185"/>
                        <a:pt x="7436" y="292"/>
                        <a:pt x="7449" y="349"/>
                      </a:cubicBezTo>
                      <a:cubicBezTo>
                        <a:pt x="7594" y="846"/>
                        <a:pt x="9454" y="116"/>
                        <a:pt x="10387" y="3356"/>
                      </a:cubicBezTo>
                      <a:cubicBezTo>
                        <a:pt x="10652" y="4294"/>
                        <a:pt x="10110" y="4394"/>
                        <a:pt x="9208" y="4652"/>
                      </a:cubicBezTo>
                      <a:lnTo>
                        <a:pt x="7316" y="5193"/>
                      </a:lnTo>
                      <a:cubicBezTo>
                        <a:pt x="6465" y="5433"/>
                        <a:pt x="6301" y="5533"/>
                        <a:pt x="6131" y="4935"/>
                      </a:cubicBezTo>
                      <a:lnTo>
                        <a:pt x="5854" y="3960"/>
                      </a:lnTo>
                      <a:cubicBezTo>
                        <a:pt x="5463" y="2601"/>
                        <a:pt x="7115" y="2526"/>
                        <a:pt x="7001" y="2073"/>
                      </a:cubicBezTo>
                      <a:cubicBezTo>
                        <a:pt x="6900" y="1764"/>
                        <a:pt x="6371" y="1997"/>
                        <a:pt x="6219" y="2073"/>
                      </a:cubicBezTo>
                      <a:lnTo>
                        <a:pt x="3647" y="2916"/>
                      </a:lnTo>
                      <a:cubicBezTo>
                        <a:pt x="3256" y="3042"/>
                        <a:pt x="3325" y="3174"/>
                        <a:pt x="3356" y="3268"/>
                      </a:cubicBezTo>
                      <a:cubicBezTo>
                        <a:pt x="3426" y="3520"/>
                        <a:pt x="4788" y="3180"/>
                        <a:pt x="5103" y="4306"/>
                      </a:cubicBezTo>
                      <a:lnTo>
                        <a:pt x="5343" y="5131"/>
                      </a:lnTo>
                      <a:cubicBezTo>
                        <a:pt x="5513" y="5697"/>
                        <a:pt x="5400" y="5722"/>
                        <a:pt x="4775" y="5904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54" name="Google Shape;5054;p31"/>
                <p:cNvSpPr/>
                <p:nvPr/>
              </p:nvSpPr>
              <p:spPr>
                <a:xfrm>
                  <a:off x="8370735" y="3898951"/>
                  <a:ext cx="6738" cy="5408"/>
                </a:xfrm>
                <a:custGeom>
                  <a:rect b="b" l="l" r="r" t="t"/>
                  <a:pathLst>
                    <a:path extrusionOk="0" h="5408" w="6738">
                      <a:moveTo>
                        <a:pt x="4127" y="5357"/>
                      </a:moveTo>
                      <a:cubicBezTo>
                        <a:pt x="5836" y="5086"/>
                        <a:pt x="6945" y="3803"/>
                        <a:pt x="6706" y="2274"/>
                      </a:cubicBezTo>
                      <a:cubicBezTo>
                        <a:pt x="6491" y="890"/>
                        <a:pt x="5123" y="-54"/>
                        <a:pt x="4751" y="2"/>
                      </a:cubicBezTo>
                      <a:cubicBezTo>
                        <a:pt x="4587" y="2"/>
                        <a:pt x="4581" y="109"/>
                        <a:pt x="4587" y="166"/>
                      </a:cubicBezTo>
                      <a:cubicBezTo>
                        <a:pt x="4625" y="380"/>
                        <a:pt x="5520" y="908"/>
                        <a:pt x="5646" y="1701"/>
                      </a:cubicBezTo>
                      <a:cubicBezTo>
                        <a:pt x="5848" y="2960"/>
                        <a:pt x="4341" y="3941"/>
                        <a:pt x="2903" y="4168"/>
                      </a:cubicBezTo>
                      <a:cubicBezTo>
                        <a:pt x="1976" y="4319"/>
                        <a:pt x="860" y="4256"/>
                        <a:pt x="696" y="3217"/>
                      </a:cubicBezTo>
                      <a:cubicBezTo>
                        <a:pt x="583" y="2494"/>
                        <a:pt x="1056" y="2186"/>
                        <a:pt x="1749" y="1903"/>
                      </a:cubicBezTo>
                      <a:cubicBezTo>
                        <a:pt x="1850" y="1865"/>
                        <a:pt x="1970" y="1821"/>
                        <a:pt x="1945" y="1701"/>
                      </a:cubicBezTo>
                      <a:cubicBezTo>
                        <a:pt x="1907" y="1468"/>
                        <a:pt x="1144" y="801"/>
                        <a:pt x="879" y="846"/>
                      </a:cubicBezTo>
                      <a:cubicBezTo>
                        <a:pt x="3" y="984"/>
                        <a:pt x="-48" y="2261"/>
                        <a:pt x="22" y="2733"/>
                      </a:cubicBezTo>
                      <a:cubicBezTo>
                        <a:pt x="312" y="4532"/>
                        <a:pt x="2115" y="5671"/>
                        <a:pt x="4127" y="535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55" name="Google Shape;5055;p31"/>
                <p:cNvSpPr/>
                <p:nvPr/>
              </p:nvSpPr>
              <p:spPr>
                <a:xfrm>
                  <a:off x="8370000" y="3885577"/>
                  <a:ext cx="10770" cy="11174"/>
                </a:xfrm>
                <a:custGeom>
                  <a:rect b="b" l="l" r="r" t="t"/>
                  <a:pathLst>
                    <a:path extrusionOk="0" h="11174" w="10770">
                      <a:moveTo>
                        <a:pt x="1595" y="1435"/>
                      </a:moveTo>
                      <a:cubicBezTo>
                        <a:pt x="107" y="1435"/>
                        <a:pt x="757" y="453"/>
                        <a:pt x="177" y="453"/>
                      </a:cubicBezTo>
                      <a:cubicBezTo>
                        <a:pt x="50" y="453"/>
                        <a:pt x="0" y="503"/>
                        <a:pt x="0" y="736"/>
                      </a:cubicBezTo>
                      <a:cubicBezTo>
                        <a:pt x="0" y="1328"/>
                        <a:pt x="63" y="1831"/>
                        <a:pt x="63" y="2542"/>
                      </a:cubicBezTo>
                      <a:cubicBezTo>
                        <a:pt x="63" y="3385"/>
                        <a:pt x="0" y="3737"/>
                        <a:pt x="0" y="4297"/>
                      </a:cubicBezTo>
                      <a:cubicBezTo>
                        <a:pt x="0" y="4486"/>
                        <a:pt x="0" y="4612"/>
                        <a:pt x="246" y="4612"/>
                      </a:cubicBezTo>
                      <a:cubicBezTo>
                        <a:pt x="687" y="4612"/>
                        <a:pt x="139" y="3114"/>
                        <a:pt x="1810" y="3114"/>
                      </a:cubicBezTo>
                      <a:lnTo>
                        <a:pt x="3941" y="3114"/>
                      </a:lnTo>
                      <a:cubicBezTo>
                        <a:pt x="4282" y="3114"/>
                        <a:pt x="4628" y="3190"/>
                        <a:pt x="4628" y="3586"/>
                      </a:cubicBezTo>
                      <a:lnTo>
                        <a:pt x="4628" y="7638"/>
                      </a:lnTo>
                      <a:cubicBezTo>
                        <a:pt x="4628" y="7921"/>
                        <a:pt x="4433" y="7978"/>
                        <a:pt x="3998" y="7978"/>
                      </a:cubicBezTo>
                      <a:lnTo>
                        <a:pt x="1614" y="7978"/>
                      </a:lnTo>
                      <a:cubicBezTo>
                        <a:pt x="259" y="7978"/>
                        <a:pt x="700" y="6902"/>
                        <a:pt x="259" y="6902"/>
                      </a:cubicBezTo>
                      <a:cubicBezTo>
                        <a:pt x="114" y="6902"/>
                        <a:pt x="32" y="7028"/>
                        <a:pt x="32" y="7223"/>
                      </a:cubicBezTo>
                      <a:cubicBezTo>
                        <a:pt x="32" y="7619"/>
                        <a:pt x="95" y="8160"/>
                        <a:pt x="95" y="8978"/>
                      </a:cubicBezTo>
                      <a:cubicBezTo>
                        <a:pt x="95" y="9689"/>
                        <a:pt x="32" y="10092"/>
                        <a:pt x="32" y="10501"/>
                      </a:cubicBezTo>
                      <a:cubicBezTo>
                        <a:pt x="32" y="10759"/>
                        <a:pt x="32" y="11174"/>
                        <a:pt x="277" y="11174"/>
                      </a:cubicBezTo>
                      <a:cubicBezTo>
                        <a:pt x="851" y="11174"/>
                        <a:pt x="189" y="9633"/>
                        <a:pt x="1841" y="9633"/>
                      </a:cubicBezTo>
                      <a:lnTo>
                        <a:pt x="8601" y="9633"/>
                      </a:lnTo>
                      <a:cubicBezTo>
                        <a:pt x="10493" y="9633"/>
                        <a:pt x="9938" y="10790"/>
                        <a:pt x="10543" y="10790"/>
                      </a:cubicBezTo>
                      <a:cubicBezTo>
                        <a:pt x="10745" y="10790"/>
                        <a:pt x="10770" y="10652"/>
                        <a:pt x="10770" y="10488"/>
                      </a:cubicBezTo>
                      <a:cubicBezTo>
                        <a:pt x="10770" y="9809"/>
                        <a:pt x="10713" y="9230"/>
                        <a:pt x="10713" y="8664"/>
                      </a:cubicBezTo>
                      <a:cubicBezTo>
                        <a:pt x="10713" y="7682"/>
                        <a:pt x="10770" y="7235"/>
                        <a:pt x="10770" y="6675"/>
                      </a:cubicBezTo>
                      <a:cubicBezTo>
                        <a:pt x="10770" y="6241"/>
                        <a:pt x="10650" y="6267"/>
                        <a:pt x="10562" y="6267"/>
                      </a:cubicBezTo>
                      <a:cubicBezTo>
                        <a:pt x="10013" y="6267"/>
                        <a:pt x="10562" y="7959"/>
                        <a:pt x="8670" y="7959"/>
                      </a:cubicBezTo>
                      <a:lnTo>
                        <a:pt x="6262" y="7959"/>
                      </a:lnTo>
                      <a:cubicBezTo>
                        <a:pt x="5631" y="7959"/>
                        <a:pt x="5448" y="7915"/>
                        <a:pt x="5448" y="7286"/>
                      </a:cubicBezTo>
                      <a:lnTo>
                        <a:pt x="5448" y="3649"/>
                      </a:lnTo>
                      <a:cubicBezTo>
                        <a:pt x="5448" y="3020"/>
                        <a:pt x="5612" y="3096"/>
                        <a:pt x="6249" y="3096"/>
                      </a:cubicBezTo>
                      <a:lnTo>
                        <a:pt x="8986" y="3096"/>
                      </a:lnTo>
                      <a:cubicBezTo>
                        <a:pt x="10449" y="3096"/>
                        <a:pt x="10045" y="4090"/>
                        <a:pt x="10575" y="4090"/>
                      </a:cubicBezTo>
                      <a:cubicBezTo>
                        <a:pt x="10682" y="4090"/>
                        <a:pt x="10739" y="4002"/>
                        <a:pt x="10739" y="3813"/>
                      </a:cubicBezTo>
                      <a:cubicBezTo>
                        <a:pt x="10739" y="3121"/>
                        <a:pt x="10682" y="2554"/>
                        <a:pt x="10682" y="2095"/>
                      </a:cubicBezTo>
                      <a:cubicBezTo>
                        <a:pt x="10682" y="1636"/>
                        <a:pt x="10739" y="736"/>
                        <a:pt x="10739" y="283"/>
                      </a:cubicBezTo>
                      <a:cubicBezTo>
                        <a:pt x="10739" y="107"/>
                        <a:pt x="10739" y="0"/>
                        <a:pt x="10562" y="0"/>
                      </a:cubicBezTo>
                      <a:cubicBezTo>
                        <a:pt x="9932" y="0"/>
                        <a:pt x="10562" y="1416"/>
                        <a:pt x="8601" y="1416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56" name="Google Shape;5056;p31"/>
                <p:cNvSpPr/>
                <p:nvPr/>
              </p:nvSpPr>
              <p:spPr>
                <a:xfrm>
                  <a:off x="8370056" y="3872912"/>
                  <a:ext cx="11743" cy="11582"/>
                </a:xfrm>
                <a:custGeom>
                  <a:rect b="b" l="l" r="r" t="t"/>
                  <a:pathLst>
                    <a:path extrusionOk="0" h="11582" w="11743">
                      <a:moveTo>
                        <a:pt x="8791" y="10092"/>
                      </a:moveTo>
                      <a:cubicBezTo>
                        <a:pt x="10336" y="10243"/>
                        <a:pt x="9926" y="11526"/>
                        <a:pt x="10531" y="11583"/>
                      </a:cubicBezTo>
                      <a:cubicBezTo>
                        <a:pt x="10790" y="11583"/>
                        <a:pt x="10739" y="11331"/>
                        <a:pt x="10752" y="11180"/>
                      </a:cubicBezTo>
                      <a:cubicBezTo>
                        <a:pt x="10790" y="10815"/>
                        <a:pt x="10752" y="10438"/>
                        <a:pt x="10815" y="10004"/>
                      </a:cubicBezTo>
                      <a:cubicBezTo>
                        <a:pt x="10878" y="9570"/>
                        <a:pt x="10973" y="9073"/>
                        <a:pt x="11036" y="8406"/>
                      </a:cubicBezTo>
                      <a:cubicBezTo>
                        <a:pt x="11036" y="8230"/>
                        <a:pt x="11105" y="7890"/>
                        <a:pt x="10891" y="7871"/>
                      </a:cubicBezTo>
                      <a:cubicBezTo>
                        <a:pt x="10178" y="7802"/>
                        <a:pt x="11036" y="9639"/>
                        <a:pt x="8129" y="9349"/>
                      </a:cubicBezTo>
                      <a:lnTo>
                        <a:pt x="2983" y="8871"/>
                      </a:lnTo>
                      <a:cubicBezTo>
                        <a:pt x="2845" y="8871"/>
                        <a:pt x="2744" y="8821"/>
                        <a:pt x="2750" y="8733"/>
                      </a:cubicBezTo>
                      <a:cubicBezTo>
                        <a:pt x="2756" y="8645"/>
                        <a:pt x="2845" y="8594"/>
                        <a:pt x="2964" y="8513"/>
                      </a:cubicBezTo>
                      <a:lnTo>
                        <a:pt x="11502" y="2762"/>
                      </a:lnTo>
                      <a:cubicBezTo>
                        <a:pt x="11622" y="2674"/>
                        <a:pt x="11723" y="2624"/>
                        <a:pt x="11742" y="2429"/>
                      </a:cubicBezTo>
                      <a:cubicBezTo>
                        <a:pt x="11761" y="2234"/>
                        <a:pt x="11641" y="2259"/>
                        <a:pt x="11307" y="2221"/>
                      </a:cubicBezTo>
                      <a:lnTo>
                        <a:pt x="2819" y="1321"/>
                      </a:lnTo>
                      <a:cubicBezTo>
                        <a:pt x="1230" y="1164"/>
                        <a:pt x="1703" y="63"/>
                        <a:pt x="1256" y="0"/>
                      </a:cubicBezTo>
                      <a:cubicBezTo>
                        <a:pt x="1205" y="0"/>
                        <a:pt x="1060" y="0"/>
                        <a:pt x="1029" y="239"/>
                      </a:cubicBezTo>
                      <a:cubicBezTo>
                        <a:pt x="1029" y="359"/>
                        <a:pt x="1029" y="868"/>
                        <a:pt x="940" y="1699"/>
                      </a:cubicBezTo>
                      <a:cubicBezTo>
                        <a:pt x="852" y="2529"/>
                        <a:pt x="745" y="3026"/>
                        <a:pt x="732" y="3240"/>
                      </a:cubicBezTo>
                      <a:cubicBezTo>
                        <a:pt x="720" y="3454"/>
                        <a:pt x="858" y="3473"/>
                        <a:pt x="966" y="3479"/>
                      </a:cubicBezTo>
                      <a:cubicBezTo>
                        <a:pt x="1464" y="3536"/>
                        <a:pt x="1356" y="1850"/>
                        <a:pt x="2737" y="1988"/>
                      </a:cubicBezTo>
                      <a:lnTo>
                        <a:pt x="7782" y="2492"/>
                      </a:lnTo>
                      <a:cubicBezTo>
                        <a:pt x="8154" y="2523"/>
                        <a:pt x="8337" y="2573"/>
                        <a:pt x="8324" y="2655"/>
                      </a:cubicBezTo>
                      <a:cubicBezTo>
                        <a:pt x="8312" y="2737"/>
                        <a:pt x="8129" y="2882"/>
                        <a:pt x="7896" y="3039"/>
                      </a:cubicBezTo>
                      <a:lnTo>
                        <a:pt x="675" y="7833"/>
                      </a:lnTo>
                      <a:cubicBezTo>
                        <a:pt x="360" y="8047"/>
                        <a:pt x="272" y="7871"/>
                        <a:pt x="221" y="8311"/>
                      </a:cubicBezTo>
                      <a:cubicBezTo>
                        <a:pt x="152" y="9029"/>
                        <a:pt x="177" y="9387"/>
                        <a:pt x="146" y="9740"/>
                      </a:cubicBezTo>
                      <a:cubicBezTo>
                        <a:pt x="114" y="10092"/>
                        <a:pt x="32" y="10237"/>
                        <a:pt x="1" y="10495"/>
                      </a:cubicBezTo>
                      <a:cubicBezTo>
                        <a:pt x="-10" y="10626"/>
                        <a:pt x="89" y="10741"/>
                        <a:pt x="221" y="10752"/>
                      </a:cubicBezTo>
                      <a:cubicBezTo>
                        <a:pt x="227" y="10752"/>
                        <a:pt x="234" y="10752"/>
                        <a:pt x="240" y="10752"/>
                      </a:cubicBezTo>
                      <a:cubicBezTo>
                        <a:pt x="966" y="10828"/>
                        <a:pt x="139" y="9205"/>
                        <a:pt x="3046" y="9494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57" name="Google Shape;5057;p31"/>
                <p:cNvSpPr/>
                <p:nvPr/>
              </p:nvSpPr>
              <p:spPr>
                <a:xfrm>
                  <a:off x="8371700" y="3866199"/>
                  <a:ext cx="11374" cy="5719"/>
                </a:xfrm>
                <a:custGeom>
                  <a:rect b="b" l="l" r="r" t="t"/>
                  <a:pathLst>
                    <a:path extrusionOk="0" h="5719" w="11374">
                      <a:moveTo>
                        <a:pt x="2203" y="1296"/>
                      </a:moveTo>
                      <a:cubicBezTo>
                        <a:pt x="791" y="988"/>
                        <a:pt x="1573" y="107"/>
                        <a:pt x="1037" y="0"/>
                      </a:cubicBezTo>
                      <a:cubicBezTo>
                        <a:pt x="860" y="0"/>
                        <a:pt x="810" y="0"/>
                        <a:pt x="722" y="428"/>
                      </a:cubicBezTo>
                      <a:cubicBezTo>
                        <a:pt x="570" y="1183"/>
                        <a:pt x="520" y="1686"/>
                        <a:pt x="419" y="2158"/>
                      </a:cubicBezTo>
                      <a:cubicBezTo>
                        <a:pt x="318" y="2630"/>
                        <a:pt x="148" y="3133"/>
                        <a:pt x="41" y="3649"/>
                      </a:cubicBezTo>
                      <a:cubicBezTo>
                        <a:pt x="41" y="3769"/>
                        <a:pt x="-104" y="4096"/>
                        <a:pt x="154" y="4146"/>
                      </a:cubicBezTo>
                      <a:cubicBezTo>
                        <a:pt x="671" y="4259"/>
                        <a:pt x="577" y="2661"/>
                        <a:pt x="1926" y="2951"/>
                      </a:cubicBezTo>
                      <a:lnTo>
                        <a:pt x="9045" y="4461"/>
                      </a:lnTo>
                      <a:cubicBezTo>
                        <a:pt x="10458" y="4757"/>
                        <a:pt x="9871" y="5637"/>
                        <a:pt x="10388" y="5719"/>
                      </a:cubicBezTo>
                      <a:cubicBezTo>
                        <a:pt x="10464" y="5719"/>
                        <a:pt x="10571" y="5719"/>
                        <a:pt x="10596" y="5612"/>
                      </a:cubicBezTo>
                      <a:cubicBezTo>
                        <a:pt x="10666" y="5266"/>
                        <a:pt x="10729" y="4681"/>
                        <a:pt x="10855" y="4108"/>
                      </a:cubicBezTo>
                      <a:cubicBezTo>
                        <a:pt x="11082" y="3064"/>
                        <a:pt x="11239" y="2586"/>
                        <a:pt x="11347" y="2095"/>
                      </a:cubicBezTo>
                      <a:cubicBezTo>
                        <a:pt x="11416" y="1787"/>
                        <a:pt x="11347" y="1655"/>
                        <a:pt x="11214" y="1617"/>
                      </a:cubicBezTo>
                      <a:cubicBezTo>
                        <a:pt x="10735" y="1516"/>
                        <a:pt x="11101" y="3158"/>
                        <a:pt x="9278" y="2768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58" name="Google Shape;5058;p31"/>
                <p:cNvSpPr/>
                <p:nvPr/>
              </p:nvSpPr>
              <p:spPr>
                <a:xfrm>
                  <a:off x="8374910" y="3854956"/>
                  <a:ext cx="10837" cy="10336"/>
                </a:xfrm>
                <a:custGeom>
                  <a:rect b="b" l="l" r="r" t="t"/>
                  <a:pathLst>
                    <a:path extrusionOk="0" h="10336" w="10837">
                      <a:moveTo>
                        <a:pt x="2153" y="0"/>
                      </a:moveTo>
                      <a:cubicBezTo>
                        <a:pt x="2084" y="0"/>
                        <a:pt x="2033" y="57"/>
                        <a:pt x="2008" y="120"/>
                      </a:cubicBezTo>
                      <a:cubicBezTo>
                        <a:pt x="1939" y="302"/>
                        <a:pt x="2399" y="491"/>
                        <a:pt x="2304" y="749"/>
                      </a:cubicBezTo>
                      <a:cubicBezTo>
                        <a:pt x="2159" y="1139"/>
                        <a:pt x="917" y="1781"/>
                        <a:pt x="324" y="3322"/>
                      </a:cubicBezTo>
                      <a:cubicBezTo>
                        <a:pt x="-937" y="6524"/>
                        <a:pt x="1724" y="9035"/>
                        <a:pt x="4108" y="9947"/>
                      </a:cubicBezTo>
                      <a:cubicBezTo>
                        <a:pt x="5218" y="10375"/>
                        <a:pt x="9064" y="11205"/>
                        <a:pt x="10495" y="7462"/>
                      </a:cubicBezTo>
                      <a:cubicBezTo>
                        <a:pt x="11536" y="4757"/>
                        <a:pt x="9922" y="2592"/>
                        <a:pt x="9360" y="2372"/>
                      </a:cubicBezTo>
                      <a:cubicBezTo>
                        <a:pt x="9266" y="2357"/>
                        <a:pt x="9174" y="2406"/>
                        <a:pt x="9133" y="2492"/>
                      </a:cubicBezTo>
                      <a:cubicBezTo>
                        <a:pt x="9001" y="2819"/>
                        <a:pt x="10527" y="4379"/>
                        <a:pt x="9764" y="6367"/>
                      </a:cubicBezTo>
                      <a:cubicBezTo>
                        <a:pt x="8831" y="8796"/>
                        <a:pt x="5634" y="8739"/>
                        <a:pt x="3635" y="7978"/>
                      </a:cubicBezTo>
                      <a:cubicBezTo>
                        <a:pt x="1743" y="7248"/>
                        <a:pt x="148" y="5461"/>
                        <a:pt x="873" y="3574"/>
                      </a:cubicBezTo>
                      <a:cubicBezTo>
                        <a:pt x="1434" y="2095"/>
                        <a:pt x="3105" y="1447"/>
                        <a:pt x="4707" y="1328"/>
                      </a:cubicBezTo>
                      <a:cubicBezTo>
                        <a:pt x="4928" y="1328"/>
                        <a:pt x="5255" y="1328"/>
                        <a:pt x="5337" y="1133"/>
                      </a:cubicBezTo>
                      <a:cubicBezTo>
                        <a:pt x="5419" y="937"/>
                        <a:pt x="5079" y="843"/>
                        <a:pt x="4934" y="799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59" name="Google Shape;5059;p31"/>
                <p:cNvSpPr/>
                <p:nvPr/>
              </p:nvSpPr>
              <p:spPr>
                <a:xfrm>
                  <a:off x="8389584" y="3986734"/>
                  <a:ext cx="21034" cy="26146"/>
                </a:xfrm>
                <a:custGeom>
                  <a:rect b="b" l="l" r="r" t="t"/>
                  <a:pathLst>
                    <a:path extrusionOk="0" h="26146" w="21034">
                      <a:moveTo>
                        <a:pt x="20987" y="1296"/>
                      </a:moveTo>
                      <a:cubicBezTo>
                        <a:pt x="21075" y="252"/>
                        <a:pt x="21056" y="158"/>
                        <a:pt x="20804" y="38"/>
                      </a:cubicBezTo>
                      <a:cubicBezTo>
                        <a:pt x="20445" y="-138"/>
                        <a:pt x="20029" y="334"/>
                        <a:pt x="19593" y="705"/>
                      </a:cubicBezTo>
                      <a:lnTo>
                        <a:pt x="3199" y="14402"/>
                      </a:lnTo>
                      <a:cubicBezTo>
                        <a:pt x="1679" y="15660"/>
                        <a:pt x="374" y="14773"/>
                        <a:pt x="46" y="15446"/>
                      </a:cubicBezTo>
                      <a:cubicBezTo>
                        <a:pt x="-150" y="15818"/>
                        <a:pt x="323" y="15987"/>
                        <a:pt x="676" y="16182"/>
                      </a:cubicBezTo>
                      <a:cubicBezTo>
                        <a:pt x="1477" y="16591"/>
                        <a:pt x="2335" y="16875"/>
                        <a:pt x="3161" y="17296"/>
                      </a:cubicBezTo>
                      <a:cubicBezTo>
                        <a:pt x="3987" y="17718"/>
                        <a:pt x="4807" y="18284"/>
                        <a:pt x="5683" y="18724"/>
                      </a:cubicBezTo>
                      <a:cubicBezTo>
                        <a:pt x="6257" y="19020"/>
                        <a:pt x="7007" y="19655"/>
                        <a:pt x="7316" y="19051"/>
                      </a:cubicBezTo>
                      <a:cubicBezTo>
                        <a:pt x="7713" y="18271"/>
                        <a:pt x="4504" y="17227"/>
                        <a:pt x="5570" y="15144"/>
                      </a:cubicBezTo>
                      <a:cubicBezTo>
                        <a:pt x="6056" y="14402"/>
                        <a:pt x="6644" y="13731"/>
                        <a:pt x="7316" y="13150"/>
                      </a:cubicBezTo>
                      <a:cubicBezTo>
                        <a:pt x="8924" y="11571"/>
                        <a:pt x="9561" y="11741"/>
                        <a:pt x="10028" y="11986"/>
                      </a:cubicBezTo>
                      <a:lnTo>
                        <a:pt x="15444" y="14735"/>
                      </a:lnTo>
                      <a:cubicBezTo>
                        <a:pt x="16163" y="15100"/>
                        <a:pt x="16151" y="15459"/>
                        <a:pt x="15905" y="18183"/>
                      </a:cubicBezTo>
                      <a:cubicBezTo>
                        <a:pt x="15885" y="18936"/>
                        <a:pt x="15718" y="19678"/>
                        <a:pt x="15413" y="20366"/>
                      </a:cubicBezTo>
                      <a:cubicBezTo>
                        <a:pt x="14517" y="22128"/>
                        <a:pt x="12727" y="20813"/>
                        <a:pt x="12298" y="21656"/>
                      </a:cubicBezTo>
                      <a:cubicBezTo>
                        <a:pt x="12083" y="22059"/>
                        <a:pt x="12474" y="22185"/>
                        <a:pt x="12972" y="22430"/>
                      </a:cubicBezTo>
                      <a:cubicBezTo>
                        <a:pt x="13767" y="22845"/>
                        <a:pt x="14864" y="23242"/>
                        <a:pt x="16062" y="23852"/>
                      </a:cubicBezTo>
                      <a:cubicBezTo>
                        <a:pt x="17866" y="24783"/>
                        <a:pt x="18553" y="25268"/>
                        <a:pt x="19543" y="25777"/>
                      </a:cubicBezTo>
                      <a:cubicBezTo>
                        <a:pt x="20293" y="26155"/>
                        <a:pt x="20508" y="26344"/>
                        <a:pt x="20760" y="25847"/>
                      </a:cubicBezTo>
                      <a:cubicBezTo>
                        <a:pt x="21239" y="24896"/>
                        <a:pt x="19184" y="25268"/>
                        <a:pt x="19348" y="22770"/>
                      </a:cubicBezTo>
                      <a:close/>
                      <a:moveTo>
                        <a:pt x="16680" y="11709"/>
                      </a:moveTo>
                      <a:cubicBezTo>
                        <a:pt x="16680" y="12128"/>
                        <a:pt x="16599" y="12542"/>
                        <a:pt x="16441" y="12930"/>
                      </a:cubicBezTo>
                      <a:cubicBezTo>
                        <a:pt x="16296" y="13213"/>
                        <a:pt x="15924" y="12986"/>
                        <a:pt x="15425" y="12741"/>
                      </a:cubicBezTo>
                      <a:lnTo>
                        <a:pt x="11686" y="10853"/>
                      </a:lnTo>
                      <a:cubicBezTo>
                        <a:pt x="11188" y="10602"/>
                        <a:pt x="10791" y="10432"/>
                        <a:pt x="10936" y="10149"/>
                      </a:cubicBezTo>
                      <a:cubicBezTo>
                        <a:pt x="11151" y="9786"/>
                        <a:pt x="11441" y="9473"/>
                        <a:pt x="11787" y="9230"/>
                      </a:cubicBezTo>
                      <a:lnTo>
                        <a:pt x="16516" y="5191"/>
                      </a:lnTo>
                      <a:cubicBezTo>
                        <a:pt x="16813" y="4946"/>
                        <a:pt x="16939" y="4971"/>
                        <a:pt x="16995" y="4996"/>
                      </a:cubicBezTo>
                      <a:cubicBezTo>
                        <a:pt x="17052" y="5021"/>
                        <a:pt x="17046" y="4996"/>
                        <a:pt x="17096" y="5342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60" name="Google Shape;5060;p31"/>
                <p:cNvSpPr/>
                <p:nvPr/>
              </p:nvSpPr>
              <p:spPr>
                <a:xfrm>
                  <a:off x="8517290" y="3976940"/>
                  <a:ext cx="23698" cy="25511"/>
                </a:xfrm>
                <a:custGeom>
                  <a:rect b="b" l="l" r="r" t="t"/>
                  <a:pathLst>
                    <a:path extrusionOk="0" h="25511" w="23698">
                      <a:moveTo>
                        <a:pt x="23551" y="10977"/>
                      </a:moveTo>
                      <a:cubicBezTo>
                        <a:pt x="22920" y="10140"/>
                        <a:pt x="22359" y="12160"/>
                        <a:pt x="20152" y="10977"/>
                      </a:cubicBezTo>
                      <a:lnTo>
                        <a:pt x="1329" y="464"/>
                      </a:lnTo>
                      <a:cubicBezTo>
                        <a:pt x="421" y="-65"/>
                        <a:pt x="327" y="-71"/>
                        <a:pt x="106" y="99"/>
                      </a:cubicBezTo>
                      <a:cubicBezTo>
                        <a:pt x="-115" y="269"/>
                        <a:pt x="55" y="923"/>
                        <a:pt x="200" y="1464"/>
                      </a:cubicBezTo>
                      <a:lnTo>
                        <a:pt x="5718" y="22069"/>
                      </a:lnTo>
                      <a:cubicBezTo>
                        <a:pt x="6222" y="23957"/>
                        <a:pt x="4867" y="24794"/>
                        <a:pt x="5327" y="25372"/>
                      </a:cubicBezTo>
                      <a:cubicBezTo>
                        <a:pt x="5586" y="25706"/>
                        <a:pt x="5958" y="25372"/>
                        <a:pt x="6279" y="25083"/>
                      </a:cubicBezTo>
                      <a:cubicBezTo>
                        <a:pt x="6985" y="24542"/>
                        <a:pt x="7603" y="23888"/>
                        <a:pt x="8335" y="23309"/>
                      </a:cubicBezTo>
                      <a:cubicBezTo>
                        <a:pt x="9066" y="22730"/>
                        <a:pt x="9930" y="22239"/>
                        <a:pt x="10706" y="21635"/>
                      </a:cubicBezTo>
                      <a:cubicBezTo>
                        <a:pt x="11223" y="21239"/>
                        <a:pt x="12112" y="20824"/>
                        <a:pt x="11690" y="20289"/>
                      </a:cubicBezTo>
                      <a:cubicBezTo>
                        <a:pt x="11154" y="19603"/>
                        <a:pt x="8846" y="22057"/>
                        <a:pt x="7402" y="20220"/>
                      </a:cubicBezTo>
                      <a:cubicBezTo>
                        <a:pt x="6936" y="19465"/>
                        <a:pt x="6578" y="18650"/>
                        <a:pt x="6336" y="17797"/>
                      </a:cubicBezTo>
                      <a:cubicBezTo>
                        <a:pt x="5573" y="15677"/>
                        <a:pt x="5995" y="15174"/>
                        <a:pt x="6412" y="14853"/>
                      </a:cubicBezTo>
                      <a:lnTo>
                        <a:pt x="11210" y="11116"/>
                      </a:lnTo>
                      <a:cubicBezTo>
                        <a:pt x="11841" y="10625"/>
                        <a:pt x="12162" y="10788"/>
                        <a:pt x="14527" y="12154"/>
                      </a:cubicBezTo>
                      <a:cubicBezTo>
                        <a:pt x="15193" y="12488"/>
                        <a:pt x="15789" y="12945"/>
                        <a:pt x="16286" y="13500"/>
                      </a:cubicBezTo>
                      <a:cubicBezTo>
                        <a:pt x="17510" y="15054"/>
                        <a:pt x="15568" y="16130"/>
                        <a:pt x="16141" y="16866"/>
                      </a:cubicBezTo>
                      <a:cubicBezTo>
                        <a:pt x="16425" y="17225"/>
                        <a:pt x="16696" y="16923"/>
                        <a:pt x="17138" y="16577"/>
                      </a:cubicBezTo>
                      <a:cubicBezTo>
                        <a:pt x="17844" y="16036"/>
                        <a:pt x="18664" y="15224"/>
                        <a:pt x="19736" y="14394"/>
                      </a:cubicBezTo>
                      <a:cubicBezTo>
                        <a:pt x="21337" y="13135"/>
                        <a:pt x="22081" y="12726"/>
                        <a:pt x="22952" y="12053"/>
                      </a:cubicBezTo>
                      <a:cubicBezTo>
                        <a:pt x="23626" y="11537"/>
                        <a:pt x="23891" y="11418"/>
                        <a:pt x="23551" y="10977"/>
                      </a:cubicBezTo>
                      <a:close/>
                      <a:moveTo>
                        <a:pt x="9350" y="10298"/>
                      </a:moveTo>
                      <a:lnTo>
                        <a:pt x="6040" y="12877"/>
                      </a:lnTo>
                      <a:cubicBezTo>
                        <a:pt x="5598" y="13217"/>
                        <a:pt x="5283" y="13506"/>
                        <a:pt x="5081" y="13255"/>
                      </a:cubicBezTo>
                      <a:cubicBezTo>
                        <a:pt x="4848" y="12904"/>
                        <a:pt x="4688" y="12510"/>
                        <a:pt x="4608" y="12097"/>
                      </a:cubicBezTo>
                      <a:lnTo>
                        <a:pt x="2962" y="6139"/>
                      </a:lnTo>
                      <a:cubicBezTo>
                        <a:pt x="2868" y="5761"/>
                        <a:pt x="2962" y="5661"/>
                        <a:pt x="2962" y="5623"/>
                      </a:cubicBezTo>
                      <a:cubicBezTo>
                        <a:pt x="2962" y="5585"/>
                        <a:pt x="3013" y="5591"/>
                        <a:pt x="3328" y="5680"/>
                      </a:cubicBezTo>
                      <a:lnTo>
                        <a:pt x="8934" y="8750"/>
                      </a:lnTo>
                      <a:cubicBezTo>
                        <a:pt x="9319" y="8927"/>
                        <a:pt x="9664" y="9179"/>
                        <a:pt x="9949" y="9492"/>
                      </a:cubicBezTo>
                      <a:cubicBezTo>
                        <a:pt x="10176" y="9719"/>
                        <a:pt x="9810" y="9952"/>
                        <a:pt x="9350" y="10298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61" name="Google Shape;5061;p31"/>
                <p:cNvSpPr/>
                <p:nvPr/>
              </p:nvSpPr>
              <p:spPr>
                <a:xfrm>
                  <a:off x="8418047" y="3798414"/>
                  <a:ext cx="17838" cy="14161"/>
                </a:xfrm>
                <a:custGeom>
                  <a:rect b="b" l="l" r="r" t="t"/>
                  <a:pathLst>
                    <a:path extrusionOk="0" h="14161" w="17838">
                      <a:moveTo>
                        <a:pt x="17791" y="8737"/>
                      </a:moveTo>
                      <a:lnTo>
                        <a:pt x="17160" y="5730"/>
                      </a:lnTo>
                      <a:cubicBezTo>
                        <a:pt x="16903" y="4506"/>
                        <a:pt x="15699" y="3722"/>
                        <a:pt x="14472" y="3979"/>
                      </a:cubicBezTo>
                      <a:cubicBezTo>
                        <a:pt x="14468" y="3979"/>
                        <a:pt x="14465" y="3980"/>
                        <a:pt x="14461" y="3981"/>
                      </a:cubicBezTo>
                      <a:lnTo>
                        <a:pt x="11845" y="4547"/>
                      </a:lnTo>
                      <a:lnTo>
                        <a:pt x="11264" y="1804"/>
                      </a:lnTo>
                      <a:cubicBezTo>
                        <a:pt x="11000" y="576"/>
                        <a:pt x="9791" y="-208"/>
                        <a:pt x="8559" y="49"/>
                      </a:cubicBezTo>
                      <a:lnTo>
                        <a:pt x="5583" y="678"/>
                      </a:lnTo>
                      <a:cubicBezTo>
                        <a:pt x="4349" y="936"/>
                        <a:pt x="3558" y="2143"/>
                        <a:pt x="3817" y="3374"/>
                      </a:cubicBezTo>
                      <a:cubicBezTo>
                        <a:pt x="3817" y="3375"/>
                        <a:pt x="3817" y="3376"/>
                        <a:pt x="3817" y="3377"/>
                      </a:cubicBezTo>
                      <a:lnTo>
                        <a:pt x="4379" y="6107"/>
                      </a:lnTo>
                      <a:lnTo>
                        <a:pt x="1800" y="6655"/>
                      </a:lnTo>
                      <a:cubicBezTo>
                        <a:pt x="573" y="6914"/>
                        <a:pt x="-210" y="8117"/>
                        <a:pt x="50" y="9341"/>
                      </a:cubicBezTo>
                      <a:cubicBezTo>
                        <a:pt x="51" y="9345"/>
                        <a:pt x="52" y="9349"/>
                        <a:pt x="53" y="9354"/>
                      </a:cubicBezTo>
                      <a:lnTo>
                        <a:pt x="683" y="12361"/>
                      </a:lnTo>
                      <a:cubicBezTo>
                        <a:pt x="941" y="13586"/>
                        <a:pt x="2145" y="14370"/>
                        <a:pt x="3372" y="14113"/>
                      </a:cubicBezTo>
                      <a:cubicBezTo>
                        <a:pt x="3375" y="14112"/>
                        <a:pt x="3379" y="14111"/>
                        <a:pt x="3382" y="14110"/>
                      </a:cubicBezTo>
                      <a:lnTo>
                        <a:pt x="16038" y="11430"/>
                      </a:lnTo>
                      <a:cubicBezTo>
                        <a:pt x="17262" y="11163"/>
                        <a:pt x="18044" y="9963"/>
                        <a:pt x="17791" y="8737"/>
                      </a:cubicBezTo>
                      <a:close/>
                      <a:moveTo>
                        <a:pt x="9650" y="12569"/>
                      </a:moveTo>
                      <a:cubicBezTo>
                        <a:pt x="7876" y="12950"/>
                        <a:pt x="6129" y="11823"/>
                        <a:pt x="5748" y="10054"/>
                      </a:cubicBezTo>
                      <a:cubicBezTo>
                        <a:pt x="5366" y="8284"/>
                        <a:pt x="6495" y="6540"/>
                        <a:pt x="8269" y="6160"/>
                      </a:cubicBezTo>
                      <a:cubicBezTo>
                        <a:pt x="10042" y="5779"/>
                        <a:pt x="11790" y="6905"/>
                        <a:pt x="12171" y="8675"/>
                      </a:cubicBezTo>
                      <a:cubicBezTo>
                        <a:pt x="12172" y="8677"/>
                        <a:pt x="12172" y="8679"/>
                        <a:pt x="12172" y="8681"/>
                      </a:cubicBezTo>
                      <a:cubicBezTo>
                        <a:pt x="12546" y="10452"/>
                        <a:pt x="11412" y="12191"/>
                        <a:pt x="9638" y="12569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62" name="Google Shape;5062;p31"/>
                <p:cNvSpPr/>
                <p:nvPr/>
              </p:nvSpPr>
              <p:spPr>
                <a:xfrm>
                  <a:off x="8447189" y="3794134"/>
                  <a:ext cx="17504" cy="12690"/>
                </a:xfrm>
                <a:custGeom>
                  <a:rect b="b" l="l" r="r" t="t"/>
                  <a:pathLst>
                    <a:path extrusionOk="0" h="12690" w="17504">
                      <a:moveTo>
                        <a:pt x="15235" y="5065"/>
                      </a:moveTo>
                      <a:lnTo>
                        <a:pt x="12611" y="5065"/>
                      </a:lnTo>
                      <a:lnTo>
                        <a:pt x="12611" y="2278"/>
                      </a:lnTo>
                      <a:cubicBezTo>
                        <a:pt x="12611" y="1022"/>
                        <a:pt x="11593" y="3"/>
                        <a:pt x="10335" y="0"/>
                      </a:cubicBezTo>
                      <a:lnTo>
                        <a:pt x="7277" y="0"/>
                      </a:lnTo>
                      <a:cubicBezTo>
                        <a:pt x="6019" y="3"/>
                        <a:pt x="5000" y="1022"/>
                        <a:pt x="5000" y="2278"/>
                      </a:cubicBezTo>
                      <a:lnTo>
                        <a:pt x="5000" y="5077"/>
                      </a:lnTo>
                      <a:lnTo>
                        <a:pt x="2327" y="5077"/>
                      </a:lnTo>
                      <a:cubicBezTo>
                        <a:pt x="1070" y="5050"/>
                        <a:pt x="28" y="6044"/>
                        <a:pt x="1" y="7298"/>
                      </a:cubicBezTo>
                      <a:cubicBezTo>
                        <a:pt x="0" y="7313"/>
                        <a:pt x="0" y="7328"/>
                        <a:pt x="0" y="7342"/>
                      </a:cubicBezTo>
                      <a:lnTo>
                        <a:pt x="0" y="10419"/>
                      </a:lnTo>
                      <a:cubicBezTo>
                        <a:pt x="4" y="11674"/>
                        <a:pt x="1025" y="12690"/>
                        <a:pt x="2283" y="12690"/>
                      </a:cubicBezTo>
                      <a:lnTo>
                        <a:pt x="15222" y="12690"/>
                      </a:lnTo>
                      <a:cubicBezTo>
                        <a:pt x="16479" y="12694"/>
                        <a:pt x="17501" y="11680"/>
                        <a:pt x="17505" y="10425"/>
                      </a:cubicBezTo>
                      <a:cubicBezTo>
                        <a:pt x="17505" y="10423"/>
                        <a:pt x="17505" y="10421"/>
                        <a:pt x="17505" y="10419"/>
                      </a:cubicBezTo>
                      <a:lnTo>
                        <a:pt x="17505" y="7342"/>
                      </a:lnTo>
                      <a:cubicBezTo>
                        <a:pt x="17508" y="6088"/>
                        <a:pt x="16492" y="5068"/>
                        <a:pt x="15235" y="5065"/>
                      </a:cubicBezTo>
                      <a:close/>
                      <a:moveTo>
                        <a:pt x="8778" y="12476"/>
                      </a:moveTo>
                      <a:cubicBezTo>
                        <a:pt x="6963" y="12480"/>
                        <a:pt x="5490" y="11015"/>
                        <a:pt x="5486" y="9205"/>
                      </a:cubicBezTo>
                      <a:cubicBezTo>
                        <a:pt x="5482" y="7394"/>
                        <a:pt x="6951" y="5924"/>
                        <a:pt x="8765" y="5920"/>
                      </a:cubicBezTo>
                      <a:cubicBezTo>
                        <a:pt x="10579" y="5917"/>
                        <a:pt x="12053" y="7382"/>
                        <a:pt x="12057" y="9192"/>
                      </a:cubicBezTo>
                      <a:cubicBezTo>
                        <a:pt x="12057" y="9194"/>
                        <a:pt x="12057" y="9196"/>
                        <a:pt x="12057" y="9198"/>
                      </a:cubicBezTo>
                      <a:cubicBezTo>
                        <a:pt x="12053" y="11005"/>
                        <a:pt x="10588" y="12469"/>
                        <a:pt x="8778" y="12476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63" name="Google Shape;5063;p31"/>
                <p:cNvSpPr/>
                <p:nvPr/>
              </p:nvSpPr>
              <p:spPr>
                <a:xfrm>
                  <a:off x="8476241" y="3798420"/>
                  <a:ext cx="17843" cy="14162"/>
                </a:xfrm>
                <a:custGeom>
                  <a:rect b="b" l="l" r="r" t="t"/>
                  <a:pathLst>
                    <a:path extrusionOk="0" h="14162" w="17843">
                      <a:moveTo>
                        <a:pt x="16033" y="6655"/>
                      </a:moveTo>
                      <a:lnTo>
                        <a:pt x="13454" y="6107"/>
                      </a:lnTo>
                      <a:lnTo>
                        <a:pt x="14016" y="3377"/>
                      </a:lnTo>
                      <a:cubicBezTo>
                        <a:pt x="14282" y="2155"/>
                        <a:pt x="13506" y="948"/>
                        <a:pt x="12281" y="682"/>
                      </a:cubicBezTo>
                      <a:cubicBezTo>
                        <a:pt x="12275" y="680"/>
                        <a:pt x="12269" y="679"/>
                        <a:pt x="12263" y="678"/>
                      </a:cubicBezTo>
                      <a:lnTo>
                        <a:pt x="9280" y="49"/>
                      </a:lnTo>
                      <a:cubicBezTo>
                        <a:pt x="8048" y="-208"/>
                        <a:pt x="6840" y="576"/>
                        <a:pt x="6575" y="1804"/>
                      </a:cubicBezTo>
                      <a:lnTo>
                        <a:pt x="5995" y="4547"/>
                      </a:lnTo>
                      <a:lnTo>
                        <a:pt x="3384" y="3981"/>
                      </a:lnTo>
                      <a:cubicBezTo>
                        <a:pt x="2159" y="3715"/>
                        <a:pt x="949" y="4490"/>
                        <a:pt x="683" y="5712"/>
                      </a:cubicBezTo>
                      <a:cubicBezTo>
                        <a:pt x="681" y="5718"/>
                        <a:pt x="680" y="5724"/>
                        <a:pt x="679" y="5730"/>
                      </a:cubicBezTo>
                      <a:lnTo>
                        <a:pt x="48" y="8737"/>
                      </a:lnTo>
                      <a:cubicBezTo>
                        <a:pt x="-208" y="9969"/>
                        <a:pt x="581" y="11175"/>
                        <a:pt x="1814" y="11436"/>
                      </a:cubicBezTo>
                      <a:lnTo>
                        <a:pt x="14457" y="14110"/>
                      </a:lnTo>
                      <a:cubicBezTo>
                        <a:pt x="15682" y="14377"/>
                        <a:pt x="16892" y="13602"/>
                        <a:pt x="17158" y="12380"/>
                      </a:cubicBezTo>
                      <a:cubicBezTo>
                        <a:pt x="17160" y="12373"/>
                        <a:pt x="17161" y="12368"/>
                        <a:pt x="17162" y="12361"/>
                      </a:cubicBezTo>
                      <a:lnTo>
                        <a:pt x="17793" y="9354"/>
                      </a:lnTo>
                      <a:cubicBezTo>
                        <a:pt x="18056" y="8127"/>
                        <a:pt x="17273" y="6920"/>
                        <a:pt x="16044" y="6657"/>
                      </a:cubicBezTo>
                      <a:cubicBezTo>
                        <a:pt x="16040" y="6656"/>
                        <a:pt x="16037" y="6656"/>
                        <a:pt x="16033" y="6655"/>
                      </a:cubicBezTo>
                      <a:close/>
                      <a:moveTo>
                        <a:pt x="12067" y="10040"/>
                      </a:moveTo>
                      <a:cubicBezTo>
                        <a:pt x="11689" y="11810"/>
                        <a:pt x="9943" y="12940"/>
                        <a:pt x="8169" y="12562"/>
                      </a:cubicBezTo>
                      <a:cubicBezTo>
                        <a:pt x="6394" y="12185"/>
                        <a:pt x="5263" y="10443"/>
                        <a:pt x="5641" y="8673"/>
                      </a:cubicBezTo>
                      <a:cubicBezTo>
                        <a:pt x="6019" y="6902"/>
                        <a:pt x="7765" y="5773"/>
                        <a:pt x="9539" y="6150"/>
                      </a:cubicBezTo>
                      <a:cubicBezTo>
                        <a:pt x="9541" y="6151"/>
                        <a:pt x="9543" y="6151"/>
                        <a:pt x="9545" y="6151"/>
                      </a:cubicBezTo>
                      <a:cubicBezTo>
                        <a:pt x="11317" y="6532"/>
                        <a:pt x="12445" y="8271"/>
                        <a:pt x="12067" y="10040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64" name="Google Shape;5064;p31"/>
                <p:cNvSpPr/>
                <p:nvPr/>
              </p:nvSpPr>
              <p:spPr>
                <a:xfrm>
                  <a:off x="8502140" y="3810384"/>
                  <a:ext cx="14543" cy="12170"/>
                </a:xfrm>
                <a:custGeom>
                  <a:rect b="b" l="l" r="r" t="t"/>
                  <a:pathLst>
                    <a:path extrusionOk="0" h="12170" w="14543">
                      <a:moveTo>
                        <a:pt x="11933" y="335"/>
                      </a:moveTo>
                      <a:cubicBezTo>
                        <a:pt x="10857" y="-322"/>
                        <a:pt x="9452" y="17"/>
                        <a:pt x="8795" y="1090"/>
                      </a:cubicBezTo>
                      <a:cubicBezTo>
                        <a:pt x="8790" y="1098"/>
                        <a:pt x="8785" y="1107"/>
                        <a:pt x="8780" y="1115"/>
                      </a:cubicBezTo>
                      <a:lnTo>
                        <a:pt x="7336" y="3518"/>
                      </a:lnTo>
                      <a:lnTo>
                        <a:pt x="5047" y="2134"/>
                      </a:lnTo>
                      <a:cubicBezTo>
                        <a:pt x="3974" y="1487"/>
                        <a:pt x="2579" y="1830"/>
                        <a:pt x="1930" y="2901"/>
                      </a:cubicBezTo>
                      <a:cubicBezTo>
                        <a:pt x="1929" y="2903"/>
                        <a:pt x="1927" y="2905"/>
                        <a:pt x="1926" y="2908"/>
                      </a:cubicBezTo>
                      <a:lnTo>
                        <a:pt x="337" y="5544"/>
                      </a:lnTo>
                      <a:cubicBezTo>
                        <a:pt x="-322" y="6616"/>
                        <a:pt x="15" y="8019"/>
                        <a:pt x="1090" y="8676"/>
                      </a:cubicBezTo>
                      <a:cubicBezTo>
                        <a:pt x="1097" y="8681"/>
                        <a:pt x="1105" y="8686"/>
                        <a:pt x="1113" y="8690"/>
                      </a:cubicBezTo>
                      <a:lnTo>
                        <a:pt x="6075" y="11836"/>
                      </a:lnTo>
                      <a:cubicBezTo>
                        <a:pt x="7151" y="12492"/>
                        <a:pt x="8556" y="12154"/>
                        <a:pt x="9213" y="11080"/>
                      </a:cubicBezTo>
                      <a:cubicBezTo>
                        <a:pt x="9218" y="11072"/>
                        <a:pt x="9223" y="11064"/>
                        <a:pt x="9228" y="11056"/>
                      </a:cubicBezTo>
                      <a:lnTo>
                        <a:pt x="10817" y="8426"/>
                      </a:lnTo>
                      <a:cubicBezTo>
                        <a:pt x="11448" y="7344"/>
                        <a:pt x="11958" y="6368"/>
                        <a:pt x="11958" y="6368"/>
                      </a:cubicBezTo>
                      <a:lnTo>
                        <a:pt x="14544" y="1908"/>
                      </a:lnTo>
                      <a:close/>
                      <a:moveTo>
                        <a:pt x="6655" y="11395"/>
                      </a:moveTo>
                      <a:cubicBezTo>
                        <a:pt x="5100" y="10462"/>
                        <a:pt x="4598" y="8448"/>
                        <a:pt x="5533" y="6897"/>
                      </a:cubicBezTo>
                      <a:cubicBezTo>
                        <a:pt x="6468" y="5345"/>
                        <a:pt x="8486" y="4844"/>
                        <a:pt x="10041" y="577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65" name="Google Shape;5065;p31"/>
                <p:cNvSpPr/>
                <p:nvPr/>
              </p:nvSpPr>
              <p:spPr>
                <a:xfrm>
                  <a:off x="8395374" y="3810387"/>
                  <a:ext cx="14565" cy="12166"/>
                </a:xfrm>
                <a:custGeom>
                  <a:rect b="b" l="l" r="r" t="t"/>
                  <a:pathLst>
                    <a:path extrusionOk="0" h="12166" w="14565">
                      <a:moveTo>
                        <a:pt x="14238" y="5542"/>
                      </a:moveTo>
                      <a:lnTo>
                        <a:pt x="12649" y="2906"/>
                      </a:lnTo>
                      <a:cubicBezTo>
                        <a:pt x="12008" y="1827"/>
                        <a:pt x="10611" y="1471"/>
                        <a:pt x="9530" y="2112"/>
                      </a:cubicBezTo>
                      <a:cubicBezTo>
                        <a:pt x="9518" y="2118"/>
                        <a:pt x="9508" y="2125"/>
                        <a:pt x="9496" y="2132"/>
                      </a:cubicBezTo>
                      <a:lnTo>
                        <a:pt x="7214" y="3516"/>
                      </a:lnTo>
                      <a:lnTo>
                        <a:pt x="5763" y="1112"/>
                      </a:lnTo>
                      <a:cubicBezTo>
                        <a:pt x="5115" y="30"/>
                        <a:pt x="3709" y="-323"/>
                        <a:pt x="2624" y="324"/>
                      </a:cubicBezTo>
                      <a:cubicBezTo>
                        <a:pt x="2619" y="327"/>
                        <a:pt x="2615" y="330"/>
                        <a:pt x="2611" y="332"/>
                      </a:cubicBezTo>
                      <a:lnTo>
                        <a:pt x="0" y="1899"/>
                      </a:lnTo>
                      <a:lnTo>
                        <a:pt x="2598" y="6360"/>
                      </a:lnTo>
                      <a:cubicBezTo>
                        <a:pt x="2598" y="6360"/>
                        <a:pt x="3077" y="7335"/>
                        <a:pt x="3733" y="8417"/>
                      </a:cubicBezTo>
                      <a:lnTo>
                        <a:pt x="5322" y="11047"/>
                      </a:lnTo>
                      <a:cubicBezTo>
                        <a:pt x="5956" y="12126"/>
                        <a:pt x="7347" y="12488"/>
                        <a:pt x="8429" y="11855"/>
                      </a:cubicBezTo>
                      <a:cubicBezTo>
                        <a:pt x="8444" y="11846"/>
                        <a:pt x="8460" y="11837"/>
                        <a:pt x="8475" y="11827"/>
                      </a:cubicBezTo>
                      <a:lnTo>
                        <a:pt x="13437" y="8681"/>
                      </a:lnTo>
                      <a:cubicBezTo>
                        <a:pt x="14525" y="8045"/>
                        <a:pt x="14890" y="6650"/>
                        <a:pt x="14252" y="5564"/>
                      </a:cubicBezTo>
                      <a:cubicBezTo>
                        <a:pt x="14247" y="5557"/>
                        <a:pt x="14243" y="5549"/>
                        <a:pt x="14238" y="5542"/>
                      </a:cubicBezTo>
                      <a:close/>
                      <a:moveTo>
                        <a:pt x="7933" y="11393"/>
                      </a:moveTo>
                      <a:lnTo>
                        <a:pt x="4521" y="5775"/>
                      </a:lnTo>
                      <a:cubicBezTo>
                        <a:pt x="6076" y="4841"/>
                        <a:pt x="8095" y="5343"/>
                        <a:pt x="9030" y="6894"/>
                      </a:cubicBezTo>
                      <a:cubicBezTo>
                        <a:pt x="9965" y="8446"/>
                        <a:pt x="9462" y="10460"/>
                        <a:pt x="7907" y="11393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66" name="Google Shape;5066;p31"/>
                <p:cNvSpPr/>
                <p:nvPr/>
              </p:nvSpPr>
              <p:spPr>
                <a:xfrm>
                  <a:off x="8353611" y="3799817"/>
                  <a:ext cx="28211" cy="23389"/>
                </a:xfrm>
                <a:custGeom>
                  <a:rect b="b" l="l" r="r" t="t"/>
                  <a:pathLst>
                    <a:path extrusionOk="0" h="23389" w="28211">
                      <a:moveTo>
                        <a:pt x="27853" y="9240"/>
                      </a:moveTo>
                      <a:cubicBezTo>
                        <a:pt x="27714" y="9067"/>
                        <a:pt x="27460" y="9038"/>
                        <a:pt x="27286" y="9177"/>
                      </a:cubicBezTo>
                      <a:cubicBezTo>
                        <a:pt x="27262" y="9196"/>
                        <a:pt x="27241" y="9217"/>
                        <a:pt x="27222" y="9240"/>
                      </a:cubicBezTo>
                      <a:cubicBezTo>
                        <a:pt x="27052" y="9435"/>
                        <a:pt x="27027" y="9756"/>
                        <a:pt x="26857" y="9958"/>
                      </a:cubicBezTo>
                      <a:cubicBezTo>
                        <a:pt x="26632" y="10280"/>
                        <a:pt x="26226" y="10425"/>
                        <a:pt x="25848" y="10316"/>
                      </a:cubicBezTo>
                      <a:cubicBezTo>
                        <a:pt x="21535" y="9058"/>
                        <a:pt x="16522" y="7623"/>
                        <a:pt x="16389" y="7498"/>
                      </a:cubicBezTo>
                      <a:cubicBezTo>
                        <a:pt x="16257" y="7372"/>
                        <a:pt x="16427" y="6529"/>
                        <a:pt x="16351" y="5465"/>
                      </a:cubicBezTo>
                      <a:cubicBezTo>
                        <a:pt x="16208" y="3978"/>
                        <a:pt x="15461" y="2614"/>
                        <a:pt x="14283" y="1690"/>
                      </a:cubicBezTo>
                      <a:cubicBezTo>
                        <a:pt x="13148" y="709"/>
                        <a:pt x="9346" y="-1908"/>
                        <a:pt x="5619" y="2389"/>
                      </a:cubicBezTo>
                      <a:cubicBezTo>
                        <a:pt x="4471" y="3697"/>
                        <a:pt x="3412" y="5119"/>
                        <a:pt x="2264" y="6428"/>
                      </a:cubicBezTo>
                      <a:cubicBezTo>
                        <a:pt x="1117" y="7737"/>
                        <a:pt x="953" y="7730"/>
                        <a:pt x="165" y="8630"/>
                      </a:cubicBezTo>
                      <a:cubicBezTo>
                        <a:pt x="-44" y="8824"/>
                        <a:pt x="-56" y="9151"/>
                        <a:pt x="139" y="9359"/>
                      </a:cubicBezTo>
                      <a:cubicBezTo>
                        <a:pt x="147" y="9368"/>
                        <a:pt x="156" y="9377"/>
                        <a:pt x="165" y="9385"/>
                      </a:cubicBezTo>
                      <a:cubicBezTo>
                        <a:pt x="1047" y="10146"/>
                        <a:pt x="2000" y="7227"/>
                        <a:pt x="4743" y="9612"/>
                      </a:cubicBezTo>
                      <a:lnTo>
                        <a:pt x="15544" y="18974"/>
                      </a:lnTo>
                      <a:cubicBezTo>
                        <a:pt x="18628" y="21654"/>
                        <a:pt x="16440" y="22541"/>
                        <a:pt x="17228" y="23221"/>
                      </a:cubicBezTo>
                      <a:cubicBezTo>
                        <a:pt x="17713" y="23642"/>
                        <a:pt x="17997" y="23170"/>
                        <a:pt x="18186" y="22950"/>
                      </a:cubicBezTo>
                      <a:cubicBezTo>
                        <a:pt x="19044" y="21975"/>
                        <a:pt x="19794" y="20911"/>
                        <a:pt x="20709" y="19854"/>
                      </a:cubicBezTo>
                      <a:cubicBezTo>
                        <a:pt x="21428" y="19037"/>
                        <a:pt x="21970" y="18596"/>
                        <a:pt x="22279" y="18256"/>
                      </a:cubicBezTo>
                      <a:cubicBezTo>
                        <a:pt x="22670" y="17803"/>
                        <a:pt x="22657" y="17514"/>
                        <a:pt x="22443" y="17332"/>
                      </a:cubicBezTo>
                      <a:cubicBezTo>
                        <a:pt x="21554" y="16558"/>
                        <a:pt x="20866" y="19376"/>
                        <a:pt x="18249" y="17099"/>
                      </a:cubicBezTo>
                      <a:lnTo>
                        <a:pt x="14018" y="13387"/>
                      </a:lnTo>
                      <a:cubicBezTo>
                        <a:pt x="13161" y="12651"/>
                        <a:pt x="12890" y="12613"/>
                        <a:pt x="13798" y="11575"/>
                      </a:cubicBezTo>
                      <a:cubicBezTo>
                        <a:pt x="14706" y="10537"/>
                        <a:pt x="15172" y="10436"/>
                        <a:pt x="16648" y="10945"/>
                      </a:cubicBezTo>
                      <a:lnTo>
                        <a:pt x="21951" y="12669"/>
                      </a:lnTo>
                      <a:cubicBezTo>
                        <a:pt x="23912" y="13299"/>
                        <a:pt x="25999" y="14003"/>
                        <a:pt x="27349" y="12455"/>
                      </a:cubicBezTo>
                      <a:cubicBezTo>
                        <a:pt x="27998" y="11663"/>
                        <a:pt x="28629" y="9901"/>
                        <a:pt x="27853" y="9240"/>
                      </a:cubicBezTo>
                      <a:close/>
                      <a:moveTo>
                        <a:pt x="13009" y="10241"/>
                      </a:moveTo>
                      <a:cubicBezTo>
                        <a:pt x="12492" y="10826"/>
                        <a:pt x="11862" y="11549"/>
                        <a:pt x="11244" y="11015"/>
                      </a:cubicBezTo>
                      <a:lnTo>
                        <a:pt x="6287" y="6717"/>
                      </a:lnTo>
                      <a:cubicBezTo>
                        <a:pt x="4818" y="5459"/>
                        <a:pt x="5348" y="4830"/>
                        <a:pt x="5979" y="4113"/>
                      </a:cubicBezTo>
                      <a:cubicBezTo>
                        <a:pt x="7700" y="2131"/>
                        <a:pt x="10474" y="2609"/>
                        <a:pt x="12877" y="4692"/>
                      </a:cubicBezTo>
                      <a:cubicBezTo>
                        <a:pt x="14327" y="5931"/>
                        <a:pt x="15595" y="7240"/>
                        <a:pt x="13009" y="10241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67" name="Google Shape;5067;p31"/>
                <p:cNvSpPr/>
                <p:nvPr/>
              </p:nvSpPr>
              <p:spPr>
                <a:xfrm>
                  <a:off x="8414732" y="3764314"/>
                  <a:ext cx="18640" cy="25218"/>
                </a:xfrm>
                <a:custGeom>
                  <a:rect b="b" l="l" r="r" t="t"/>
                  <a:pathLst>
                    <a:path extrusionOk="0" h="25218" w="18640">
                      <a:moveTo>
                        <a:pt x="18584" y="18847"/>
                      </a:moveTo>
                      <a:cubicBezTo>
                        <a:pt x="18250" y="17828"/>
                        <a:pt x="17323" y="19477"/>
                        <a:pt x="15803" y="17532"/>
                      </a:cubicBezTo>
                      <a:lnTo>
                        <a:pt x="2984" y="815"/>
                      </a:lnTo>
                      <a:cubicBezTo>
                        <a:pt x="2353" y="-2"/>
                        <a:pt x="2296" y="-47"/>
                        <a:pt x="2069" y="23"/>
                      </a:cubicBezTo>
                      <a:cubicBezTo>
                        <a:pt x="1748" y="130"/>
                        <a:pt x="1811" y="753"/>
                        <a:pt x="1804" y="1281"/>
                      </a:cubicBezTo>
                      <a:lnTo>
                        <a:pt x="1174" y="22119"/>
                      </a:lnTo>
                      <a:cubicBezTo>
                        <a:pt x="1117" y="24044"/>
                        <a:pt x="-201" y="24264"/>
                        <a:pt x="26" y="24975"/>
                      </a:cubicBezTo>
                      <a:cubicBezTo>
                        <a:pt x="159" y="25372"/>
                        <a:pt x="531" y="25189"/>
                        <a:pt x="884" y="25076"/>
                      </a:cubicBezTo>
                      <a:cubicBezTo>
                        <a:pt x="1603" y="24843"/>
                        <a:pt x="2284" y="24491"/>
                        <a:pt x="3021" y="24246"/>
                      </a:cubicBezTo>
                      <a:cubicBezTo>
                        <a:pt x="3759" y="24000"/>
                        <a:pt x="4592" y="23874"/>
                        <a:pt x="5380" y="23616"/>
                      </a:cubicBezTo>
                      <a:cubicBezTo>
                        <a:pt x="5903" y="23447"/>
                        <a:pt x="6736" y="23415"/>
                        <a:pt x="6534" y="22767"/>
                      </a:cubicBezTo>
                      <a:cubicBezTo>
                        <a:pt x="6263" y="21930"/>
                        <a:pt x="3747" y="23289"/>
                        <a:pt x="3028" y="21075"/>
                      </a:cubicBezTo>
                      <a:cubicBezTo>
                        <a:pt x="2836" y="20218"/>
                        <a:pt x="2743" y="19342"/>
                        <a:pt x="2750" y="18464"/>
                      </a:cubicBezTo>
                      <a:cubicBezTo>
                        <a:pt x="2656" y="16249"/>
                        <a:pt x="3135" y="15947"/>
                        <a:pt x="3557" y="15815"/>
                      </a:cubicBezTo>
                      <a:lnTo>
                        <a:pt x="8425" y="14242"/>
                      </a:lnTo>
                      <a:cubicBezTo>
                        <a:pt x="9056" y="14028"/>
                        <a:pt x="9296" y="14298"/>
                        <a:pt x="10897" y="16438"/>
                      </a:cubicBezTo>
                      <a:cubicBezTo>
                        <a:pt x="11371" y="17015"/>
                        <a:pt x="11748" y="17665"/>
                        <a:pt x="12013" y="18363"/>
                      </a:cubicBezTo>
                      <a:cubicBezTo>
                        <a:pt x="12644" y="20250"/>
                        <a:pt x="10752" y="20477"/>
                        <a:pt x="11055" y="21370"/>
                      </a:cubicBezTo>
                      <a:cubicBezTo>
                        <a:pt x="11194" y="21798"/>
                        <a:pt x="11490" y="21635"/>
                        <a:pt x="11944" y="21490"/>
                      </a:cubicBezTo>
                      <a:cubicBezTo>
                        <a:pt x="12657" y="21257"/>
                        <a:pt x="13533" y="20861"/>
                        <a:pt x="14624" y="20483"/>
                      </a:cubicBezTo>
                      <a:cubicBezTo>
                        <a:pt x="16251" y="19955"/>
                        <a:pt x="16957" y="19854"/>
                        <a:pt x="17853" y="19577"/>
                      </a:cubicBezTo>
                      <a:cubicBezTo>
                        <a:pt x="18521" y="19382"/>
                        <a:pt x="18761" y="19376"/>
                        <a:pt x="18584" y="18847"/>
                      </a:cubicBezTo>
                      <a:close/>
                      <a:moveTo>
                        <a:pt x="7114" y="12845"/>
                      </a:moveTo>
                      <a:lnTo>
                        <a:pt x="3753" y="13940"/>
                      </a:lnTo>
                      <a:cubicBezTo>
                        <a:pt x="3305" y="14078"/>
                        <a:pt x="2965" y="14229"/>
                        <a:pt x="2864" y="13940"/>
                      </a:cubicBezTo>
                      <a:cubicBezTo>
                        <a:pt x="2760" y="13540"/>
                        <a:pt x="2730" y="13124"/>
                        <a:pt x="2776" y="12713"/>
                      </a:cubicBezTo>
                      <a:lnTo>
                        <a:pt x="2895" y="6635"/>
                      </a:lnTo>
                      <a:cubicBezTo>
                        <a:pt x="2895" y="6251"/>
                        <a:pt x="2996" y="6195"/>
                        <a:pt x="3047" y="6176"/>
                      </a:cubicBezTo>
                      <a:cubicBezTo>
                        <a:pt x="3097" y="6157"/>
                        <a:pt x="3097" y="6176"/>
                        <a:pt x="3324" y="6358"/>
                      </a:cubicBezTo>
                      <a:lnTo>
                        <a:pt x="7171" y="11285"/>
                      </a:lnTo>
                      <a:cubicBezTo>
                        <a:pt x="7441" y="11598"/>
                        <a:pt x="7654" y="11956"/>
                        <a:pt x="7801" y="12342"/>
                      </a:cubicBezTo>
                      <a:cubicBezTo>
                        <a:pt x="7921" y="12625"/>
                        <a:pt x="7562" y="12700"/>
                        <a:pt x="7120" y="12845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68" name="Google Shape;5068;p31"/>
                <p:cNvSpPr/>
                <p:nvPr/>
              </p:nvSpPr>
              <p:spPr>
                <a:xfrm>
                  <a:off x="8561977" y="3875011"/>
                  <a:ext cx="24453" cy="19506"/>
                </a:xfrm>
                <a:custGeom>
                  <a:rect b="b" l="l" r="r" t="t"/>
                  <a:pathLst>
                    <a:path extrusionOk="0" h="19506" w="24453">
                      <a:moveTo>
                        <a:pt x="24448" y="7320"/>
                      </a:moveTo>
                      <a:cubicBezTo>
                        <a:pt x="24416" y="6986"/>
                        <a:pt x="23786" y="6917"/>
                        <a:pt x="23250" y="6791"/>
                      </a:cubicBezTo>
                      <a:lnTo>
                        <a:pt x="2895" y="1739"/>
                      </a:lnTo>
                      <a:cubicBezTo>
                        <a:pt x="1003" y="1273"/>
                        <a:pt x="1072" y="-67"/>
                        <a:pt x="322" y="3"/>
                      </a:cubicBezTo>
                      <a:cubicBezTo>
                        <a:pt x="-100" y="53"/>
                        <a:pt x="0" y="456"/>
                        <a:pt x="38" y="820"/>
                      </a:cubicBezTo>
                      <a:cubicBezTo>
                        <a:pt x="120" y="1569"/>
                        <a:pt x="322" y="2312"/>
                        <a:pt x="398" y="3092"/>
                      </a:cubicBezTo>
                      <a:cubicBezTo>
                        <a:pt x="473" y="3872"/>
                        <a:pt x="429" y="4709"/>
                        <a:pt x="517" y="5539"/>
                      </a:cubicBezTo>
                      <a:cubicBezTo>
                        <a:pt x="568" y="6087"/>
                        <a:pt x="423" y="6911"/>
                        <a:pt x="1098" y="6842"/>
                      </a:cubicBezTo>
                      <a:cubicBezTo>
                        <a:pt x="1980" y="6754"/>
                        <a:pt x="1180" y="4010"/>
                        <a:pt x="3519" y="3778"/>
                      </a:cubicBezTo>
                      <a:cubicBezTo>
                        <a:pt x="4401" y="3769"/>
                        <a:pt x="5282" y="3864"/>
                        <a:pt x="6142" y="4061"/>
                      </a:cubicBezTo>
                      <a:cubicBezTo>
                        <a:pt x="8349" y="4445"/>
                        <a:pt x="8526" y="4973"/>
                        <a:pt x="8570" y="5413"/>
                      </a:cubicBezTo>
                      <a:lnTo>
                        <a:pt x="9087" y="10522"/>
                      </a:lnTo>
                      <a:cubicBezTo>
                        <a:pt x="9150" y="11202"/>
                        <a:pt x="8841" y="11359"/>
                        <a:pt x="6388" y="12466"/>
                      </a:cubicBezTo>
                      <a:cubicBezTo>
                        <a:pt x="5724" y="12812"/>
                        <a:pt x="5005" y="13044"/>
                        <a:pt x="4263" y="13152"/>
                      </a:cubicBezTo>
                      <a:cubicBezTo>
                        <a:pt x="2283" y="13354"/>
                        <a:pt x="2453" y="11472"/>
                        <a:pt x="1514" y="11567"/>
                      </a:cubicBezTo>
                      <a:cubicBezTo>
                        <a:pt x="1053" y="11611"/>
                        <a:pt x="1154" y="11944"/>
                        <a:pt x="1199" y="12416"/>
                      </a:cubicBezTo>
                      <a:cubicBezTo>
                        <a:pt x="1281" y="13165"/>
                        <a:pt x="1507" y="14109"/>
                        <a:pt x="1615" y="15254"/>
                      </a:cubicBezTo>
                      <a:cubicBezTo>
                        <a:pt x="1785" y="16965"/>
                        <a:pt x="1728" y="17676"/>
                        <a:pt x="1823" y="18607"/>
                      </a:cubicBezTo>
                      <a:cubicBezTo>
                        <a:pt x="1892" y="19312"/>
                        <a:pt x="1823" y="19551"/>
                        <a:pt x="2403" y="19500"/>
                      </a:cubicBezTo>
                      <a:cubicBezTo>
                        <a:pt x="3475" y="19387"/>
                        <a:pt x="2069" y="18110"/>
                        <a:pt x="4295" y="17053"/>
                      </a:cubicBezTo>
                      <a:lnTo>
                        <a:pt x="23477" y="8031"/>
                      </a:lnTo>
                      <a:cubicBezTo>
                        <a:pt x="24416" y="7609"/>
                        <a:pt x="24479" y="7553"/>
                        <a:pt x="24448" y="7320"/>
                      </a:cubicBezTo>
                      <a:close/>
                      <a:moveTo>
                        <a:pt x="17978" y="7207"/>
                      </a:moveTo>
                      <a:lnTo>
                        <a:pt x="12303" y="9925"/>
                      </a:lnTo>
                      <a:cubicBezTo>
                        <a:pt x="11940" y="10124"/>
                        <a:pt x="11546" y="10260"/>
                        <a:pt x="11136" y="10327"/>
                      </a:cubicBezTo>
                      <a:cubicBezTo>
                        <a:pt x="10808" y="10327"/>
                        <a:pt x="10808" y="9994"/>
                        <a:pt x="10764" y="9528"/>
                      </a:cubicBezTo>
                      <a:lnTo>
                        <a:pt x="10405" y="5999"/>
                      </a:lnTo>
                      <a:cubicBezTo>
                        <a:pt x="10354" y="5533"/>
                        <a:pt x="10285" y="5168"/>
                        <a:pt x="10613" y="5143"/>
                      </a:cubicBezTo>
                      <a:cubicBezTo>
                        <a:pt x="11029" y="5126"/>
                        <a:pt x="11445" y="5181"/>
                        <a:pt x="11843" y="5306"/>
                      </a:cubicBezTo>
                      <a:lnTo>
                        <a:pt x="17795" y="6728"/>
                      </a:lnTo>
                      <a:cubicBezTo>
                        <a:pt x="18167" y="6823"/>
                        <a:pt x="18211" y="6917"/>
                        <a:pt x="18211" y="6974"/>
                      </a:cubicBezTo>
                      <a:cubicBezTo>
                        <a:pt x="18211" y="7030"/>
                        <a:pt x="18218" y="7030"/>
                        <a:pt x="17978" y="720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69" name="Google Shape;5069;p31"/>
                <p:cNvSpPr/>
                <p:nvPr/>
              </p:nvSpPr>
              <p:spPr>
                <a:xfrm>
                  <a:off x="8528036" y="3860983"/>
                  <a:ext cx="11654" cy="9860"/>
                </a:xfrm>
                <a:custGeom>
                  <a:rect b="b" l="l" r="r" t="t"/>
                  <a:pathLst>
                    <a:path extrusionOk="0" h="9860" w="11654">
                      <a:moveTo>
                        <a:pt x="11405" y="3316"/>
                      </a:moveTo>
                      <a:cubicBezTo>
                        <a:pt x="10377" y="252"/>
                        <a:pt x="7306" y="-642"/>
                        <a:pt x="3970" y="441"/>
                      </a:cubicBezTo>
                      <a:cubicBezTo>
                        <a:pt x="881" y="1441"/>
                        <a:pt x="-608" y="3844"/>
                        <a:pt x="231" y="6424"/>
                      </a:cubicBezTo>
                      <a:cubicBezTo>
                        <a:pt x="1574" y="10532"/>
                        <a:pt x="5559" y="10105"/>
                        <a:pt x="7691" y="9419"/>
                      </a:cubicBezTo>
                      <a:cubicBezTo>
                        <a:pt x="10913" y="8368"/>
                        <a:pt x="12256" y="5814"/>
                        <a:pt x="11405" y="3316"/>
                      </a:cubicBezTo>
                      <a:close/>
                      <a:moveTo>
                        <a:pt x="6575" y="8028"/>
                      </a:moveTo>
                      <a:cubicBezTo>
                        <a:pt x="4052" y="8840"/>
                        <a:pt x="1776" y="8790"/>
                        <a:pt x="1013" y="6588"/>
                      </a:cubicBezTo>
                      <a:cubicBezTo>
                        <a:pt x="250" y="4386"/>
                        <a:pt x="3132" y="2460"/>
                        <a:pt x="5351" y="1737"/>
                      </a:cubicBezTo>
                      <a:cubicBezTo>
                        <a:pt x="7571" y="1013"/>
                        <a:pt x="9873" y="982"/>
                        <a:pt x="10629" y="3146"/>
                      </a:cubicBezTo>
                      <a:cubicBezTo>
                        <a:pt x="11216" y="4794"/>
                        <a:pt x="9955" y="6959"/>
                        <a:pt x="6575" y="8028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70" name="Google Shape;5070;p31"/>
                <p:cNvSpPr/>
                <p:nvPr/>
              </p:nvSpPr>
              <p:spPr>
                <a:xfrm>
                  <a:off x="8522999" y="3849958"/>
                  <a:ext cx="12416" cy="13010"/>
                </a:xfrm>
                <a:custGeom>
                  <a:rect b="b" l="l" r="r" t="t"/>
                  <a:pathLst>
                    <a:path extrusionOk="0" h="13010" w="12416">
                      <a:moveTo>
                        <a:pt x="12003" y="4105"/>
                      </a:moveTo>
                      <a:cubicBezTo>
                        <a:pt x="11624" y="3274"/>
                        <a:pt x="11170" y="2475"/>
                        <a:pt x="10786" y="1651"/>
                      </a:cubicBezTo>
                      <a:cubicBezTo>
                        <a:pt x="10401" y="827"/>
                        <a:pt x="10439" y="757"/>
                        <a:pt x="10155" y="191"/>
                      </a:cubicBezTo>
                      <a:cubicBezTo>
                        <a:pt x="10122" y="56"/>
                        <a:pt x="9985" y="-26"/>
                        <a:pt x="9850" y="7"/>
                      </a:cubicBezTo>
                      <a:cubicBezTo>
                        <a:pt x="9836" y="11"/>
                        <a:pt x="9822" y="16"/>
                        <a:pt x="9808" y="21"/>
                      </a:cubicBezTo>
                      <a:cubicBezTo>
                        <a:pt x="9285" y="267"/>
                        <a:pt x="10439" y="1349"/>
                        <a:pt x="8825" y="2104"/>
                      </a:cubicBezTo>
                      <a:lnTo>
                        <a:pt x="2437" y="5073"/>
                      </a:lnTo>
                      <a:cubicBezTo>
                        <a:pt x="615" y="5929"/>
                        <a:pt x="627" y="4715"/>
                        <a:pt x="167" y="4929"/>
                      </a:cubicBezTo>
                      <a:cubicBezTo>
                        <a:pt x="-123" y="5067"/>
                        <a:pt x="41" y="5300"/>
                        <a:pt x="98" y="5432"/>
                      </a:cubicBezTo>
                      <a:cubicBezTo>
                        <a:pt x="388" y="6061"/>
                        <a:pt x="728" y="6634"/>
                        <a:pt x="1043" y="7320"/>
                      </a:cubicBezTo>
                      <a:cubicBezTo>
                        <a:pt x="1283" y="7829"/>
                        <a:pt x="1378" y="8188"/>
                        <a:pt x="1472" y="8395"/>
                      </a:cubicBezTo>
                      <a:cubicBezTo>
                        <a:pt x="1567" y="8603"/>
                        <a:pt x="1737" y="8735"/>
                        <a:pt x="1870" y="8672"/>
                      </a:cubicBezTo>
                      <a:cubicBezTo>
                        <a:pt x="2393" y="8427"/>
                        <a:pt x="1239" y="7496"/>
                        <a:pt x="2784" y="6785"/>
                      </a:cubicBezTo>
                      <a:lnTo>
                        <a:pt x="5306" y="5615"/>
                      </a:lnTo>
                      <a:cubicBezTo>
                        <a:pt x="5817" y="5382"/>
                        <a:pt x="5880" y="5262"/>
                        <a:pt x="6183" y="5910"/>
                      </a:cubicBezTo>
                      <a:cubicBezTo>
                        <a:pt x="6485" y="6558"/>
                        <a:pt x="6441" y="6804"/>
                        <a:pt x="5930" y="7383"/>
                      </a:cubicBezTo>
                      <a:lnTo>
                        <a:pt x="4127" y="9478"/>
                      </a:lnTo>
                      <a:cubicBezTo>
                        <a:pt x="3496" y="10245"/>
                        <a:pt x="2733" y="11069"/>
                        <a:pt x="3187" y="12032"/>
                      </a:cubicBezTo>
                      <a:cubicBezTo>
                        <a:pt x="3408" y="12523"/>
                        <a:pt x="4108" y="13183"/>
                        <a:pt x="4556" y="12970"/>
                      </a:cubicBezTo>
                      <a:cubicBezTo>
                        <a:pt x="4659" y="12938"/>
                        <a:pt x="4717" y="12829"/>
                        <a:pt x="4686" y="12726"/>
                      </a:cubicBezTo>
                      <a:cubicBezTo>
                        <a:pt x="4683" y="12717"/>
                        <a:pt x="4680" y="12708"/>
                        <a:pt x="4676" y="12699"/>
                      </a:cubicBezTo>
                      <a:cubicBezTo>
                        <a:pt x="4619" y="12579"/>
                        <a:pt x="4480" y="12491"/>
                        <a:pt x="4417" y="12372"/>
                      </a:cubicBezTo>
                      <a:cubicBezTo>
                        <a:pt x="4306" y="12200"/>
                        <a:pt x="4319" y="11977"/>
                        <a:pt x="4449" y="11818"/>
                      </a:cubicBezTo>
                      <a:cubicBezTo>
                        <a:pt x="5855" y="10088"/>
                        <a:pt x="7475" y="8043"/>
                        <a:pt x="7564" y="8043"/>
                      </a:cubicBezTo>
                      <a:cubicBezTo>
                        <a:pt x="7652" y="8043"/>
                        <a:pt x="8005" y="8263"/>
                        <a:pt x="8503" y="8471"/>
                      </a:cubicBezTo>
                      <a:cubicBezTo>
                        <a:pt x="9206" y="8728"/>
                        <a:pt x="9984" y="8677"/>
                        <a:pt x="10647" y="8333"/>
                      </a:cubicBezTo>
                      <a:cubicBezTo>
                        <a:pt x="11322" y="7980"/>
                        <a:pt x="13258" y="6785"/>
                        <a:pt x="12003" y="4105"/>
                      </a:cubicBezTo>
                      <a:close/>
                      <a:moveTo>
                        <a:pt x="9550" y="6967"/>
                      </a:moveTo>
                      <a:cubicBezTo>
                        <a:pt x="8692" y="7370"/>
                        <a:pt x="7841" y="7672"/>
                        <a:pt x="6971" y="5810"/>
                      </a:cubicBezTo>
                      <a:cubicBezTo>
                        <a:pt x="6801" y="5445"/>
                        <a:pt x="6586" y="4992"/>
                        <a:pt x="6971" y="4828"/>
                      </a:cubicBezTo>
                      <a:lnTo>
                        <a:pt x="9903" y="3457"/>
                      </a:lnTo>
                      <a:cubicBezTo>
                        <a:pt x="10767" y="3054"/>
                        <a:pt x="10950" y="3457"/>
                        <a:pt x="11164" y="3891"/>
                      </a:cubicBezTo>
                      <a:cubicBezTo>
                        <a:pt x="11719" y="5124"/>
                        <a:pt x="10969" y="6313"/>
                        <a:pt x="9550" y="696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71" name="Google Shape;5071;p31"/>
                <p:cNvSpPr/>
                <p:nvPr/>
              </p:nvSpPr>
              <p:spPr>
                <a:xfrm>
                  <a:off x="8530833" y="3882261"/>
                  <a:ext cx="12114" cy="9171"/>
                </a:xfrm>
                <a:custGeom>
                  <a:rect b="b" l="l" r="r" t="t"/>
                  <a:pathLst>
                    <a:path extrusionOk="0" h="9171" w="12114">
                      <a:moveTo>
                        <a:pt x="11875" y="698"/>
                      </a:moveTo>
                      <a:cubicBezTo>
                        <a:pt x="11301" y="642"/>
                        <a:pt x="11743" y="2177"/>
                        <a:pt x="9952" y="1994"/>
                      </a:cubicBezTo>
                      <a:lnTo>
                        <a:pt x="2908" y="1290"/>
                      </a:lnTo>
                      <a:cubicBezTo>
                        <a:pt x="890" y="1088"/>
                        <a:pt x="1527" y="31"/>
                        <a:pt x="1016" y="0"/>
                      </a:cubicBezTo>
                      <a:cubicBezTo>
                        <a:pt x="701" y="0"/>
                        <a:pt x="720" y="252"/>
                        <a:pt x="708" y="403"/>
                      </a:cubicBezTo>
                      <a:cubicBezTo>
                        <a:pt x="638" y="1082"/>
                        <a:pt x="638" y="1762"/>
                        <a:pt x="562" y="2492"/>
                      </a:cubicBezTo>
                      <a:cubicBezTo>
                        <a:pt x="506" y="3058"/>
                        <a:pt x="405" y="3416"/>
                        <a:pt x="380" y="3643"/>
                      </a:cubicBezTo>
                      <a:cubicBezTo>
                        <a:pt x="354" y="3869"/>
                        <a:pt x="436" y="4077"/>
                        <a:pt x="581" y="4083"/>
                      </a:cubicBezTo>
                      <a:cubicBezTo>
                        <a:pt x="1162" y="4146"/>
                        <a:pt x="638" y="2743"/>
                        <a:pt x="2347" y="2913"/>
                      </a:cubicBezTo>
                      <a:lnTo>
                        <a:pt x="5122" y="3190"/>
                      </a:lnTo>
                      <a:cubicBezTo>
                        <a:pt x="5676" y="3247"/>
                        <a:pt x="5796" y="3190"/>
                        <a:pt x="5752" y="3888"/>
                      </a:cubicBezTo>
                      <a:cubicBezTo>
                        <a:pt x="5708" y="4587"/>
                        <a:pt x="5519" y="4801"/>
                        <a:pt x="4781" y="5040"/>
                      </a:cubicBezTo>
                      <a:lnTo>
                        <a:pt x="2139" y="5920"/>
                      </a:lnTo>
                      <a:cubicBezTo>
                        <a:pt x="1168" y="6248"/>
                        <a:pt x="108" y="6581"/>
                        <a:pt x="8" y="7651"/>
                      </a:cubicBezTo>
                      <a:cubicBezTo>
                        <a:pt x="-49" y="8185"/>
                        <a:pt x="216" y="9117"/>
                        <a:pt x="708" y="9167"/>
                      </a:cubicBezTo>
                      <a:cubicBezTo>
                        <a:pt x="816" y="9192"/>
                        <a:pt x="924" y="9124"/>
                        <a:pt x="949" y="9015"/>
                      </a:cubicBezTo>
                      <a:cubicBezTo>
                        <a:pt x="951" y="9005"/>
                        <a:pt x="953" y="8995"/>
                        <a:pt x="953" y="8985"/>
                      </a:cubicBezTo>
                      <a:cubicBezTo>
                        <a:pt x="953" y="8846"/>
                        <a:pt x="890" y="8708"/>
                        <a:pt x="897" y="8569"/>
                      </a:cubicBezTo>
                      <a:cubicBezTo>
                        <a:pt x="898" y="8369"/>
                        <a:pt x="1016" y="8187"/>
                        <a:pt x="1199" y="8104"/>
                      </a:cubicBezTo>
                      <a:cubicBezTo>
                        <a:pt x="3318" y="7336"/>
                        <a:pt x="5752" y="6418"/>
                        <a:pt x="5853" y="6430"/>
                      </a:cubicBezTo>
                      <a:cubicBezTo>
                        <a:pt x="5954" y="6443"/>
                        <a:pt x="6118" y="6852"/>
                        <a:pt x="6446" y="7286"/>
                      </a:cubicBezTo>
                      <a:cubicBezTo>
                        <a:pt x="6919" y="7869"/>
                        <a:pt x="7618" y="8224"/>
                        <a:pt x="8369" y="8261"/>
                      </a:cubicBezTo>
                      <a:cubicBezTo>
                        <a:pt x="9100" y="8343"/>
                        <a:pt x="11383" y="8292"/>
                        <a:pt x="11679" y="5329"/>
                      </a:cubicBezTo>
                      <a:cubicBezTo>
                        <a:pt x="11774" y="4423"/>
                        <a:pt x="11806" y="3498"/>
                        <a:pt x="11894" y="2592"/>
                      </a:cubicBezTo>
                      <a:cubicBezTo>
                        <a:pt x="11982" y="1686"/>
                        <a:pt x="12058" y="1642"/>
                        <a:pt x="12115" y="1019"/>
                      </a:cubicBezTo>
                      <a:cubicBezTo>
                        <a:pt x="12102" y="856"/>
                        <a:pt x="12033" y="711"/>
                        <a:pt x="11875" y="698"/>
                      </a:cubicBezTo>
                      <a:close/>
                      <a:moveTo>
                        <a:pt x="11017" y="4706"/>
                      </a:moveTo>
                      <a:cubicBezTo>
                        <a:pt x="10885" y="6071"/>
                        <a:pt x="9624" y="6713"/>
                        <a:pt x="8060" y="6556"/>
                      </a:cubicBezTo>
                      <a:cubicBezTo>
                        <a:pt x="7108" y="6462"/>
                        <a:pt x="6219" y="6292"/>
                        <a:pt x="6433" y="4234"/>
                      </a:cubicBezTo>
                      <a:cubicBezTo>
                        <a:pt x="6433" y="3832"/>
                        <a:pt x="6515" y="3335"/>
                        <a:pt x="6919" y="3372"/>
                      </a:cubicBezTo>
                      <a:lnTo>
                        <a:pt x="10153" y="3693"/>
                      </a:lnTo>
                      <a:cubicBezTo>
                        <a:pt x="11112" y="3794"/>
                        <a:pt x="11074" y="4209"/>
                        <a:pt x="11017" y="4706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72" name="Google Shape;5072;p31"/>
                <p:cNvSpPr/>
                <p:nvPr/>
              </p:nvSpPr>
              <p:spPr>
                <a:xfrm>
                  <a:off x="8380620" y="3847315"/>
                  <a:ext cx="12065" cy="9778"/>
                </a:xfrm>
                <a:custGeom>
                  <a:rect b="b" l="l" r="r" t="t"/>
                  <a:pathLst>
                    <a:path extrusionOk="0" h="9778" w="12065">
                      <a:moveTo>
                        <a:pt x="11930" y="751"/>
                      </a:moveTo>
                      <a:cubicBezTo>
                        <a:pt x="11495" y="506"/>
                        <a:pt x="11652" y="1437"/>
                        <a:pt x="10499" y="1299"/>
                      </a:cubicBezTo>
                      <a:lnTo>
                        <a:pt x="592" y="40"/>
                      </a:lnTo>
                      <a:cubicBezTo>
                        <a:pt x="113" y="-23"/>
                        <a:pt x="75" y="-16"/>
                        <a:pt x="12" y="91"/>
                      </a:cubicBezTo>
                      <a:cubicBezTo>
                        <a:pt x="-51" y="198"/>
                        <a:pt x="145" y="449"/>
                        <a:pt x="302" y="651"/>
                      </a:cubicBezTo>
                      <a:lnTo>
                        <a:pt x="6539" y="8320"/>
                      </a:lnTo>
                      <a:cubicBezTo>
                        <a:pt x="7119" y="9025"/>
                        <a:pt x="6703" y="9579"/>
                        <a:pt x="7005" y="9755"/>
                      </a:cubicBezTo>
                      <a:cubicBezTo>
                        <a:pt x="7175" y="9849"/>
                        <a:pt x="7257" y="9648"/>
                        <a:pt x="7352" y="9478"/>
                      </a:cubicBezTo>
                      <a:cubicBezTo>
                        <a:pt x="7547" y="9132"/>
                        <a:pt x="7686" y="8761"/>
                        <a:pt x="7882" y="8402"/>
                      </a:cubicBezTo>
                      <a:cubicBezTo>
                        <a:pt x="8077" y="8043"/>
                        <a:pt x="8348" y="7697"/>
                        <a:pt x="8556" y="7313"/>
                      </a:cubicBezTo>
                      <a:cubicBezTo>
                        <a:pt x="8695" y="7062"/>
                        <a:pt x="8991" y="6741"/>
                        <a:pt x="8714" y="6590"/>
                      </a:cubicBezTo>
                      <a:cubicBezTo>
                        <a:pt x="8437" y="6439"/>
                        <a:pt x="7856" y="7798"/>
                        <a:pt x="6898" y="7269"/>
                      </a:cubicBezTo>
                      <a:cubicBezTo>
                        <a:pt x="6559" y="7034"/>
                        <a:pt x="6254" y="6755"/>
                        <a:pt x="5990" y="6439"/>
                      </a:cubicBezTo>
                      <a:cubicBezTo>
                        <a:pt x="5271" y="5678"/>
                        <a:pt x="5359" y="5401"/>
                        <a:pt x="5467" y="5181"/>
                      </a:cubicBezTo>
                      <a:lnTo>
                        <a:pt x="6766" y="2840"/>
                      </a:lnTo>
                      <a:cubicBezTo>
                        <a:pt x="6936" y="2526"/>
                        <a:pt x="7106" y="2544"/>
                        <a:pt x="8355" y="2721"/>
                      </a:cubicBezTo>
                      <a:cubicBezTo>
                        <a:pt x="8708" y="2747"/>
                        <a:pt x="9052" y="2841"/>
                        <a:pt x="9370" y="2997"/>
                      </a:cubicBezTo>
                      <a:cubicBezTo>
                        <a:pt x="10177" y="3444"/>
                        <a:pt x="9565" y="4205"/>
                        <a:pt x="9944" y="4426"/>
                      </a:cubicBezTo>
                      <a:cubicBezTo>
                        <a:pt x="10133" y="4526"/>
                        <a:pt x="10196" y="4356"/>
                        <a:pt x="10309" y="4142"/>
                      </a:cubicBezTo>
                      <a:cubicBezTo>
                        <a:pt x="10505" y="3796"/>
                        <a:pt x="10694" y="3325"/>
                        <a:pt x="10990" y="2802"/>
                      </a:cubicBezTo>
                      <a:cubicBezTo>
                        <a:pt x="11425" y="2016"/>
                        <a:pt x="11621" y="1726"/>
                        <a:pt x="11892" y="1292"/>
                      </a:cubicBezTo>
                      <a:cubicBezTo>
                        <a:pt x="12069" y="965"/>
                        <a:pt x="12157" y="877"/>
                        <a:pt x="11930" y="751"/>
                      </a:cubicBezTo>
                      <a:close/>
                      <a:moveTo>
                        <a:pt x="5845" y="2802"/>
                      </a:moveTo>
                      <a:lnTo>
                        <a:pt x="4943" y="4426"/>
                      </a:lnTo>
                      <a:cubicBezTo>
                        <a:pt x="4823" y="4640"/>
                        <a:pt x="4748" y="4816"/>
                        <a:pt x="4615" y="4740"/>
                      </a:cubicBezTo>
                      <a:cubicBezTo>
                        <a:pt x="4451" y="4633"/>
                        <a:pt x="4308" y="4496"/>
                        <a:pt x="4193" y="4338"/>
                      </a:cubicBezTo>
                      <a:lnTo>
                        <a:pt x="2358" y="2123"/>
                      </a:lnTo>
                      <a:cubicBezTo>
                        <a:pt x="2244" y="1978"/>
                        <a:pt x="2263" y="1922"/>
                        <a:pt x="2270" y="1903"/>
                      </a:cubicBezTo>
                      <a:cubicBezTo>
                        <a:pt x="2276" y="1884"/>
                        <a:pt x="2270" y="1903"/>
                        <a:pt x="2434" y="1865"/>
                      </a:cubicBezTo>
                      <a:lnTo>
                        <a:pt x="5378" y="2217"/>
                      </a:lnTo>
                      <a:cubicBezTo>
                        <a:pt x="5573" y="2226"/>
                        <a:pt x="5765" y="2275"/>
                        <a:pt x="5940" y="2362"/>
                      </a:cubicBezTo>
                      <a:cubicBezTo>
                        <a:pt x="6072" y="2431"/>
                        <a:pt x="5965" y="2588"/>
                        <a:pt x="5845" y="2802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73" name="Google Shape;5073;p31"/>
                <p:cNvSpPr/>
                <p:nvPr/>
              </p:nvSpPr>
              <p:spPr>
                <a:xfrm>
                  <a:off x="8407639" y="3847179"/>
                  <a:ext cx="97719" cy="134050"/>
                </a:xfrm>
                <a:custGeom>
                  <a:rect b="b" l="l" r="r" t="t"/>
                  <a:pathLst>
                    <a:path extrusionOk="0" h="134050" w="97719">
                      <a:moveTo>
                        <a:pt x="93659" y="0"/>
                      </a:moveTo>
                      <a:lnTo>
                        <a:pt x="92644" y="0"/>
                      </a:lnTo>
                      <a:lnTo>
                        <a:pt x="0" y="0"/>
                      </a:lnTo>
                      <a:lnTo>
                        <a:pt x="0" y="51038"/>
                      </a:lnTo>
                      <a:cubicBezTo>
                        <a:pt x="0" y="73569"/>
                        <a:pt x="1375" y="92198"/>
                        <a:pt x="18684" y="109777"/>
                      </a:cubicBezTo>
                      <a:cubicBezTo>
                        <a:pt x="28880" y="120127"/>
                        <a:pt x="35810" y="124877"/>
                        <a:pt x="47299" y="132710"/>
                      </a:cubicBezTo>
                      <a:lnTo>
                        <a:pt x="48005" y="133188"/>
                      </a:lnTo>
                      <a:lnTo>
                        <a:pt x="49267" y="134050"/>
                      </a:lnTo>
                      <a:lnTo>
                        <a:pt x="50446" y="133081"/>
                      </a:lnTo>
                      <a:cubicBezTo>
                        <a:pt x="53990" y="130156"/>
                        <a:pt x="57086" y="127929"/>
                        <a:pt x="60081" y="125777"/>
                      </a:cubicBezTo>
                      <a:cubicBezTo>
                        <a:pt x="66235" y="121373"/>
                        <a:pt x="71557" y="117528"/>
                        <a:pt x="78323" y="109469"/>
                      </a:cubicBezTo>
                      <a:cubicBezTo>
                        <a:pt x="94819" y="89832"/>
                        <a:pt x="97720" y="74984"/>
                        <a:pt x="97720" y="51038"/>
                      </a:cubicBezTo>
                      <a:lnTo>
                        <a:pt x="97720" y="0"/>
                      </a:lnTo>
                      <a:close/>
                      <a:moveTo>
                        <a:pt x="75215" y="106826"/>
                      </a:moveTo>
                      <a:cubicBezTo>
                        <a:pt x="68770" y="114490"/>
                        <a:pt x="63644" y="118151"/>
                        <a:pt x="57704" y="122448"/>
                      </a:cubicBezTo>
                      <a:cubicBezTo>
                        <a:pt x="54658" y="124638"/>
                        <a:pt x="52691" y="125934"/>
                        <a:pt x="49046" y="128941"/>
                      </a:cubicBezTo>
                      <a:cubicBezTo>
                        <a:pt x="38093" y="121467"/>
                        <a:pt x="31333" y="116792"/>
                        <a:pt x="21584" y="106889"/>
                      </a:cubicBezTo>
                      <a:cubicBezTo>
                        <a:pt x="5322" y="90380"/>
                        <a:pt x="4061" y="73311"/>
                        <a:pt x="4061" y="50994"/>
                      </a:cubicBezTo>
                      <a:lnTo>
                        <a:pt x="4061" y="4008"/>
                      </a:lnTo>
                      <a:lnTo>
                        <a:pt x="93659" y="4008"/>
                      </a:lnTo>
                      <a:lnTo>
                        <a:pt x="93659" y="50988"/>
                      </a:lnTo>
                      <a:cubicBezTo>
                        <a:pt x="93659" y="74412"/>
                        <a:pt x="90998" y="88033"/>
                        <a:pt x="75215" y="106826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74" name="Google Shape;5074;p31"/>
                <p:cNvSpPr/>
                <p:nvPr/>
              </p:nvSpPr>
              <p:spPr>
                <a:xfrm>
                  <a:off x="8551718" y="3794272"/>
                  <a:ext cx="3133" cy="6436"/>
                </a:xfrm>
                <a:custGeom>
                  <a:rect b="b" l="l" r="r" t="t"/>
                  <a:pathLst>
                    <a:path extrusionOk="0" h="6436" w="3133">
                      <a:moveTo>
                        <a:pt x="3134" y="2932"/>
                      </a:moveTo>
                      <a:lnTo>
                        <a:pt x="1501" y="0"/>
                      </a:lnTo>
                      <a:lnTo>
                        <a:pt x="0" y="4662"/>
                      </a:lnTo>
                      <a:lnTo>
                        <a:pt x="990" y="6436"/>
                      </a:lnTo>
                      <a:lnTo>
                        <a:pt x="3134" y="2932"/>
                      </a:ln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75" name="Google Shape;5075;p31"/>
                <p:cNvSpPr/>
                <p:nvPr/>
              </p:nvSpPr>
              <p:spPr>
                <a:xfrm>
                  <a:off x="8427987" y="3758092"/>
                  <a:ext cx="17730" cy="25045"/>
                </a:xfrm>
                <a:custGeom>
                  <a:rect b="b" l="l" r="r" t="t"/>
                  <a:pathLst>
                    <a:path extrusionOk="0" h="25045" w="17730">
                      <a:moveTo>
                        <a:pt x="10449" y="20376"/>
                      </a:moveTo>
                      <a:cubicBezTo>
                        <a:pt x="11257" y="24151"/>
                        <a:pt x="8047" y="23245"/>
                        <a:pt x="8306" y="24484"/>
                      </a:cubicBezTo>
                      <a:cubicBezTo>
                        <a:pt x="8463" y="25189"/>
                        <a:pt x="8886" y="25070"/>
                        <a:pt x="9346" y="24969"/>
                      </a:cubicBezTo>
                      <a:cubicBezTo>
                        <a:pt x="10368" y="24749"/>
                        <a:pt x="11181" y="24447"/>
                        <a:pt x="12890" y="24082"/>
                      </a:cubicBezTo>
                      <a:cubicBezTo>
                        <a:pt x="14599" y="23717"/>
                        <a:pt x="15475" y="23667"/>
                        <a:pt x="16503" y="23453"/>
                      </a:cubicBezTo>
                      <a:cubicBezTo>
                        <a:pt x="17241" y="23295"/>
                        <a:pt x="17764" y="23283"/>
                        <a:pt x="17606" y="22515"/>
                      </a:cubicBezTo>
                      <a:cubicBezTo>
                        <a:pt x="17417" y="21628"/>
                        <a:pt x="14346" y="23245"/>
                        <a:pt x="13508" y="19325"/>
                      </a:cubicBezTo>
                      <a:lnTo>
                        <a:pt x="10443" y="4936"/>
                      </a:lnTo>
                      <a:cubicBezTo>
                        <a:pt x="10115" y="3401"/>
                        <a:pt x="10336" y="3187"/>
                        <a:pt x="11383" y="2967"/>
                      </a:cubicBezTo>
                      <a:lnTo>
                        <a:pt x="13552" y="2508"/>
                      </a:lnTo>
                      <a:cubicBezTo>
                        <a:pt x="16465" y="1759"/>
                        <a:pt x="16402" y="5471"/>
                        <a:pt x="17424" y="5251"/>
                      </a:cubicBezTo>
                      <a:cubicBezTo>
                        <a:pt x="18054" y="5112"/>
                        <a:pt x="17537" y="3930"/>
                        <a:pt x="17424" y="3552"/>
                      </a:cubicBezTo>
                      <a:lnTo>
                        <a:pt x="16522" y="689"/>
                      </a:lnTo>
                      <a:cubicBezTo>
                        <a:pt x="16434" y="375"/>
                        <a:pt x="16333" y="-72"/>
                        <a:pt x="15954" y="10"/>
                      </a:cubicBezTo>
                      <a:cubicBezTo>
                        <a:pt x="13577" y="513"/>
                        <a:pt x="11900" y="1004"/>
                        <a:pt x="8167" y="1790"/>
                      </a:cubicBezTo>
                      <a:cubicBezTo>
                        <a:pt x="4434" y="2577"/>
                        <a:pt x="2681" y="2816"/>
                        <a:pt x="285" y="3319"/>
                      </a:cubicBezTo>
                      <a:cubicBezTo>
                        <a:pt x="-94" y="3401"/>
                        <a:pt x="1" y="3848"/>
                        <a:pt x="39" y="4175"/>
                      </a:cubicBezTo>
                      <a:lnTo>
                        <a:pt x="524" y="8460"/>
                      </a:lnTo>
                      <a:cubicBezTo>
                        <a:pt x="562" y="8887"/>
                        <a:pt x="562" y="9623"/>
                        <a:pt x="1098" y="9510"/>
                      </a:cubicBezTo>
                      <a:cubicBezTo>
                        <a:pt x="2246" y="9265"/>
                        <a:pt x="594" y="5257"/>
                        <a:pt x="3475" y="4647"/>
                      </a:cubicBezTo>
                      <a:lnTo>
                        <a:pt x="5619" y="4187"/>
                      </a:lnTo>
                      <a:cubicBezTo>
                        <a:pt x="6672" y="3967"/>
                        <a:pt x="6962" y="4074"/>
                        <a:pt x="7284" y="559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76" name="Google Shape;5076;p31"/>
                <p:cNvSpPr/>
                <p:nvPr/>
              </p:nvSpPr>
              <p:spPr>
                <a:xfrm>
                  <a:off x="8389682" y="3769346"/>
                  <a:ext cx="22112" cy="26072"/>
                </a:xfrm>
                <a:custGeom>
                  <a:rect b="b" l="l" r="r" t="t"/>
                  <a:pathLst>
                    <a:path extrusionOk="0" h="26072" w="22112">
                      <a:moveTo>
                        <a:pt x="14546" y="21127"/>
                      </a:moveTo>
                      <a:cubicBezTo>
                        <a:pt x="16337" y="24562"/>
                        <a:pt x="12995" y="24537"/>
                        <a:pt x="13588" y="25663"/>
                      </a:cubicBezTo>
                      <a:cubicBezTo>
                        <a:pt x="13916" y="26292"/>
                        <a:pt x="14294" y="26065"/>
                        <a:pt x="14716" y="25845"/>
                      </a:cubicBezTo>
                      <a:cubicBezTo>
                        <a:pt x="15637" y="25367"/>
                        <a:pt x="16343" y="24851"/>
                        <a:pt x="17869" y="24046"/>
                      </a:cubicBezTo>
                      <a:cubicBezTo>
                        <a:pt x="19395" y="23241"/>
                        <a:pt x="20253" y="22957"/>
                        <a:pt x="21173" y="22473"/>
                      </a:cubicBezTo>
                      <a:cubicBezTo>
                        <a:pt x="21848" y="22121"/>
                        <a:pt x="22359" y="21970"/>
                        <a:pt x="21987" y="21278"/>
                      </a:cubicBezTo>
                      <a:cubicBezTo>
                        <a:pt x="21564" y="20472"/>
                        <a:pt x="19042" y="22844"/>
                        <a:pt x="17207" y="19321"/>
                      </a:cubicBezTo>
                      <a:lnTo>
                        <a:pt x="10384" y="6247"/>
                      </a:lnTo>
                      <a:cubicBezTo>
                        <a:pt x="9659" y="4869"/>
                        <a:pt x="9810" y="4598"/>
                        <a:pt x="10763" y="4114"/>
                      </a:cubicBezTo>
                      <a:lnTo>
                        <a:pt x="12736" y="3082"/>
                      </a:lnTo>
                      <a:cubicBezTo>
                        <a:pt x="15334" y="1585"/>
                        <a:pt x="16274" y="5171"/>
                        <a:pt x="17201" y="4686"/>
                      </a:cubicBezTo>
                      <a:cubicBezTo>
                        <a:pt x="17831" y="4378"/>
                        <a:pt x="16955" y="3384"/>
                        <a:pt x="16728" y="3063"/>
                      </a:cubicBezTo>
                      <a:lnTo>
                        <a:pt x="15088" y="546"/>
                      </a:lnTo>
                      <a:cubicBezTo>
                        <a:pt x="14912" y="270"/>
                        <a:pt x="14697" y="-133"/>
                        <a:pt x="14351" y="43"/>
                      </a:cubicBezTo>
                      <a:cubicBezTo>
                        <a:pt x="12200" y="1163"/>
                        <a:pt x="10706" y="2088"/>
                        <a:pt x="7332" y="3818"/>
                      </a:cubicBezTo>
                      <a:cubicBezTo>
                        <a:pt x="3959" y="5548"/>
                        <a:pt x="2338" y="6266"/>
                        <a:pt x="188" y="7386"/>
                      </a:cubicBezTo>
                      <a:cubicBezTo>
                        <a:pt x="-159" y="7568"/>
                        <a:pt x="56" y="7977"/>
                        <a:pt x="188" y="8273"/>
                      </a:cubicBezTo>
                      <a:lnTo>
                        <a:pt x="1809" y="12274"/>
                      </a:lnTo>
                      <a:cubicBezTo>
                        <a:pt x="1960" y="12677"/>
                        <a:pt x="2155" y="13381"/>
                        <a:pt x="2641" y="13130"/>
                      </a:cubicBezTo>
                      <a:cubicBezTo>
                        <a:pt x="3681" y="12589"/>
                        <a:pt x="1014" y="9166"/>
                        <a:pt x="3625" y="7807"/>
                      </a:cubicBezTo>
                      <a:lnTo>
                        <a:pt x="5567" y="6794"/>
                      </a:lnTo>
                      <a:cubicBezTo>
                        <a:pt x="6519" y="6297"/>
                        <a:pt x="6828" y="6328"/>
                        <a:pt x="7547" y="7706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77" name="Google Shape;5077;p31"/>
                <p:cNvSpPr/>
                <p:nvPr/>
              </p:nvSpPr>
              <p:spPr>
                <a:xfrm>
                  <a:off x="8439748" y="3992479"/>
                  <a:ext cx="5593" cy="3535"/>
                </a:xfrm>
                <a:custGeom>
                  <a:rect b="b" l="l" r="r" t="t"/>
                  <a:pathLst>
                    <a:path extrusionOk="0" h="3535" w="5593">
                      <a:moveTo>
                        <a:pt x="3329" y="0"/>
                      </a:moveTo>
                      <a:lnTo>
                        <a:pt x="0" y="233"/>
                      </a:lnTo>
                      <a:lnTo>
                        <a:pt x="3582" y="3536"/>
                      </a:lnTo>
                      <a:lnTo>
                        <a:pt x="5593" y="3391"/>
                      </a:lnTo>
                      <a:lnTo>
                        <a:pt x="3329" y="0"/>
                      </a:ln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78" name="Google Shape;5078;p31"/>
                <p:cNvSpPr/>
                <p:nvPr/>
              </p:nvSpPr>
              <p:spPr>
                <a:xfrm>
                  <a:off x="8646399" y="3772038"/>
                  <a:ext cx="50414" cy="59934"/>
                </a:xfrm>
                <a:custGeom>
                  <a:rect b="b" l="l" r="r" t="t"/>
                  <a:pathLst>
                    <a:path extrusionOk="0" h="59934" w="50414">
                      <a:moveTo>
                        <a:pt x="44342" y="13"/>
                      </a:moveTo>
                      <a:cubicBezTo>
                        <a:pt x="45491" y="287"/>
                        <a:pt x="46667" y="430"/>
                        <a:pt x="47848" y="440"/>
                      </a:cubicBezTo>
                      <a:cubicBezTo>
                        <a:pt x="48721" y="431"/>
                        <a:pt x="49586" y="286"/>
                        <a:pt x="50414" y="13"/>
                      </a:cubicBezTo>
                      <a:cubicBezTo>
                        <a:pt x="49727" y="7940"/>
                        <a:pt x="49046" y="22946"/>
                        <a:pt x="48869" y="35397"/>
                      </a:cubicBezTo>
                      <a:cubicBezTo>
                        <a:pt x="48699" y="50497"/>
                        <a:pt x="39903" y="59934"/>
                        <a:pt x="24523" y="59934"/>
                      </a:cubicBezTo>
                      <a:cubicBezTo>
                        <a:pt x="7605" y="59934"/>
                        <a:pt x="82" y="52089"/>
                        <a:pt x="82" y="35548"/>
                      </a:cubicBezTo>
                      <a:cubicBezTo>
                        <a:pt x="82" y="30263"/>
                        <a:pt x="511" y="26343"/>
                        <a:pt x="511" y="22084"/>
                      </a:cubicBezTo>
                      <a:cubicBezTo>
                        <a:pt x="511" y="12703"/>
                        <a:pt x="170" y="4945"/>
                        <a:pt x="0" y="0"/>
                      </a:cubicBezTo>
                      <a:cubicBezTo>
                        <a:pt x="1456" y="269"/>
                        <a:pt x="2933" y="412"/>
                        <a:pt x="4414" y="428"/>
                      </a:cubicBezTo>
                      <a:cubicBezTo>
                        <a:pt x="5651" y="418"/>
                        <a:pt x="6884" y="275"/>
                        <a:pt x="8090" y="0"/>
                      </a:cubicBezTo>
                      <a:cubicBezTo>
                        <a:pt x="7579" y="5033"/>
                        <a:pt x="7062" y="16623"/>
                        <a:pt x="7062" y="29244"/>
                      </a:cubicBezTo>
                      <a:cubicBezTo>
                        <a:pt x="7062" y="40839"/>
                        <a:pt x="7062" y="55927"/>
                        <a:pt x="26118" y="55927"/>
                      </a:cubicBezTo>
                      <a:cubicBezTo>
                        <a:pt x="44834" y="55927"/>
                        <a:pt x="44834" y="38448"/>
                        <a:pt x="44834" y="27709"/>
                      </a:cubicBezTo>
                      <a:cubicBezTo>
                        <a:pt x="44859" y="11526"/>
                        <a:pt x="44859" y="3341"/>
                        <a:pt x="44342" y="13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79" name="Google Shape;5079;p31"/>
                <p:cNvSpPr/>
                <p:nvPr/>
              </p:nvSpPr>
              <p:spPr>
                <a:xfrm>
                  <a:off x="8718025" y="3770943"/>
                  <a:ext cx="51095" cy="61041"/>
                </a:xfrm>
                <a:custGeom>
                  <a:rect b="b" l="l" r="r" t="t"/>
                  <a:pathLst>
                    <a:path extrusionOk="0" h="61041" w="51095">
                      <a:moveTo>
                        <a:pt x="48781" y="61042"/>
                      </a:moveTo>
                      <a:cubicBezTo>
                        <a:pt x="35791" y="45784"/>
                        <a:pt x="20241" y="29407"/>
                        <a:pt x="5631" y="13892"/>
                      </a:cubicBezTo>
                      <a:cubicBezTo>
                        <a:pt x="5543" y="17038"/>
                        <a:pt x="5372" y="22166"/>
                        <a:pt x="5372" y="31207"/>
                      </a:cubicBezTo>
                      <a:cubicBezTo>
                        <a:pt x="5372" y="38536"/>
                        <a:pt x="5713" y="56524"/>
                        <a:pt x="6142" y="59934"/>
                      </a:cubicBezTo>
                      <a:cubicBezTo>
                        <a:pt x="5169" y="59660"/>
                        <a:pt x="4164" y="59517"/>
                        <a:pt x="3153" y="59507"/>
                      </a:cubicBezTo>
                      <a:cubicBezTo>
                        <a:pt x="2089" y="59529"/>
                        <a:pt x="1031" y="59672"/>
                        <a:pt x="0" y="59934"/>
                      </a:cubicBezTo>
                      <a:cubicBezTo>
                        <a:pt x="687" y="55927"/>
                        <a:pt x="1797" y="34101"/>
                        <a:pt x="1797" y="22851"/>
                      </a:cubicBezTo>
                      <a:cubicBezTo>
                        <a:pt x="1797" y="12105"/>
                        <a:pt x="1797" y="3838"/>
                        <a:pt x="1539" y="0"/>
                      </a:cubicBezTo>
                      <a:lnTo>
                        <a:pt x="2907" y="0"/>
                      </a:lnTo>
                      <a:cubicBezTo>
                        <a:pt x="16836" y="15100"/>
                        <a:pt x="35697" y="35636"/>
                        <a:pt x="46145" y="46124"/>
                      </a:cubicBezTo>
                      <a:cubicBezTo>
                        <a:pt x="46145" y="30861"/>
                        <a:pt x="46145" y="14238"/>
                        <a:pt x="45458" y="1107"/>
                      </a:cubicBezTo>
                      <a:cubicBezTo>
                        <a:pt x="46404" y="1375"/>
                        <a:pt x="47381" y="1519"/>
                        <a:pt x="48365" y="1535"/>
                      </a:cubicBezTo>
                      <a:cubicBezTo>
                        <a:pt x="49291" y="1519"/>
                        <a:pt x="50209" y="1375"/>
                        <a:pt x="51095" y="1107"/>
                      </a:cubicBezTo>
                      <a:cubicBezTo>
                        <a:pt x="50584" y="6141"/>
                        <a:pt x="49733" y="23015"/>
                        <a:pt x="49733" y="29672"/>
                      </a:cubicBezTo>
                      <a:cubicBezTo>
                        <a:pt x="49733" y="38367"/>
                        <a:pt x="49903" y="57210"/>
                        <a:pt x="49985" y="61042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80" name="Google Shape;5080;p31"/>
                <p:cNvSpPr/>
                <p:nvPr/>
              </p:nvSpPr>
              <p:spPr>
                <a:xfrm>
                  <a:off x="8791001" y="3772050"/>
                  <a:ext cx="8380" cy="58833"/>
                </a:xfrm>
                <a:custGeom>
                  <a:rect b="b" l="l" r="r" t="t"/>
                  <a:pathLst>
                    <a:path extrusionOk="0" h="58833" w="8380">
                      <a:moveTo>
                        <a:pt x="687" y="22084"/>
                      </a:moveTo>
                      <a:cubicBezTo>
                        <a:pt x="687" y="14748"/>
                        <a:pt x="341" y="7336"/>
                        <a:pt x="0" y="0"/>
                      </a:cubicBezTo>
                      <a:cubicBezTo>
                        <a:pt x="1380" y="266"/>
                        <a:pt x="2781" y="409"/>
                        <a:pt x="4187" y="428"/>
                      </a:cubicBezTo>
                      <a:cubicBezTo>
                        <a:pt x="5594" y="409"/>
                        <a:pt x="6998" y="266"/>
                        <a:pt x="8380" y="0"/>
                      </a:cubicBezTo>
                      <a:cubicBezTo>
                        <a:pt x="8033" y="7336"/>
                        <a:pt x="7693" y="14748"/>
                        <a:pt x="7693" y="22084"/>
                      </a:cubicBezTo>
                      <a:lnTo>
                        <a:pt x="7693" y="36750"/>
                      </a:lnTo>
                      <a:cubicBezTo>
                        <a:pt x="7693" y="44086"/>
                        <a:pt x="8033" y="51504"/>
                        <a:pt x="8380" y="58833"/>
                      </a:cubicBezTo>
                      <a:cubicBezTo>
                        <a:pt x="5616" y="58263"/>
                        <a:pt x="2764" y="58263"/>
                        <a:pt x="0" y="58833"/>
                      </a:cubicBezTo>
                      <a:cubicBezTo>
                        <a:pt x="341" y="51504"/>
                        <a:pt x="687" y="44086"/>
                        <a:pt x="687" y="36750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81" name="Google Shape;5081;p31"/>
                <p:cNvSpPr/>
                <p:nvPr/>
              </p:nvSpPr>
              <p:spPr>
                <a:xfrm>
                  <a:off x="8813847" y="3772050"/>
                  <a:ext cx="54008" cy="58827"/>
                </a:xfrm>
                <a:custGeom>
                  <a:rect b="b" l="l" r="r" t="t"/>
                  <a:pathLst>
                    <a:path extrusionOk="0" h="58827" w="54008">
                      <a:moveTo>
                        <a:pt x="0" y="0"/>
                      </a:moveTo>
                      <a:cubicBezTo>
                        <a:pt x="1457" y="268"/>
                        <a:pt x="2933" y="412"/>
                        <a:pt x="4414" y="428"/>
                      </a:cubicBezTo>
                      <a:cubicBezTo>
                        <a:pt x="5895" y="412"/>
                        <a:pt x="7371" y="269"/>
                        <a:pt x="8828" y="0"/>
                      </a:cubicBezTo>
                      <a:cubicBezTo>
                        <a:pt x="13873" y="15100"/>
                        <a:pt x="21130" y="33163"/>
                        <a:pt x="28306" y="50384"/>
                      </a:cubicBezTo>
                      <a:cubicBezTo>
                        <a:pt x="34543" y="36542"/>
                        <a:pt x="44115" y="11168"/>
                        <a:pt x="47703" y="0"/>
                      </a:cubicBezTo>
                      <a:cubicBezTo>
                        <a:pt x="49766" y="567"/>
                        <a:pt x="51945" y="567"/>
                        <a:pt x="54008" y="0"/>
                      </a:cubicBezTo>
                      <a:cubicBezTo>
                        <a:pt x="45126" y="19613"/>
                        <a:pt x="36928" y="39222"/>
                        <a:pt x="29416" y="58827"/>
                      </a:cubicBezTo>
                      <a:cubicBezTo>
                        <a:pt x="28500" y="58560"/>
                        <a:pt x="27552" y="58416"/>
                        <a:pt x="26598" y="58399"/>
                      </a:cubicBezTo>
                      <a:cubicBezTo>
                        <a:pt x="25640" y="58402"/>
                        <a:pt x="24688" y="58546"/>
                        <a:pt x="23773" y="58827"/>
                      </a:cubicBezTo>
                      <a:cubicBezTo>
                        <a:pt x="18709" y="44759"/>
                        <a:pt x="8286" y="19611"/>
                        <a:pt x="0" y="0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82" name="Google Shape;5082;p31"/>
                <p:cNvSpPr/>
                <p:nvPr/>
              </p:nvSpPr>
              <p:spPr>
                <a:xfrm>
                  <a:off x="8882163" y="3772025"/>
                  <a:ext cx="30929" cy="58852"/>
                </a:xfrm>
                <a:custGeom>
                  <a:rect b="b" l="l" r="r" t="t"/>
                  <a:pathLst>
                    <a:path extrusionOk="0" h="58852" w="30929">
                      <a:moveTo>
                        <a:pt x="700" y="22021"/>
                      </a:moveTo>
                      <a:cubicBezTo>
                        <a:pt x="700" y="14691"/>
                        <a:pt x="359" y="7273"/>
                        <a:pt x="19" y="0"/>
                      </a:cubicBezTo>
                      <a:cubicBezTo>
                        <a:pt x="5139" y="258"/>
                        <a:pt x="10184" y="428"/>
                        <a:pt x="15310" y="428"/>
                      </a:cubicBezTo>
                      <a:cubicBezTo>
                        <a:pt x="20437" y="428"/>
                        <a:pt x="25475" y="258"/>
                        <a:pt x="30520" y="0"/>
                      </a:cubicBezTo>
                      <a:cubicBezTo>
                        <a:pt x="30184" y="1689"/>
                        <a:pt x="30184" y="3427"/>
                        <a:pt x="30520" y="5115"/>
                      </a:cubicBezTo>
                      <a:cubicBezTo>
                        <a:pt x="23344" y="4606"/>
                        <a:pt x="19169" y="4008"/>
                        <a:pt x="8046" y="4008"/>
                      </a:cubicBezTo>
                      <a:cubicBezTo>
                        <a:pt x="7964" y="7676"/>
                        <a:pt x="7706" y="10658"/>
                        <a:pt x="7706" y="14836"/>
                      </a:cubicBezTo>
                      <a:cubicBezTo>
                        <a:pt x="7706" y="19240"/>
                        <a:pt x="7794" y="23959"/>
                        <a:pt x="7794" y="26092"/>
                      </a:cubicBezTo>
                      <a:cubicBezTo>
                        <a:pt x="17883" y="26092"/>
                        <a:pt x="23514" y="25664"/>
                        <a:pt x="28552" y="25236"/>
                      </a:cubicBezTo>
                      <a:cubicBezTo>
                        <a:pt x="28385" y="26107"/>
                        <a:pt x="28300" y="26992"/>
                        <a:pt x="28300" y="27878"/>
                      </a:cubicBezTo>
                      <a:cubicBezTo>
                        <a:pt x="28300" y="28738"/>
                        <a:pt x="28385" y="29596"/>
                        <a:pt x="28552" y="30439"/>
                      </a:cubicBezTo>
                      <a:cubicBezTo>
                        <a:pt x="22656" y="29810"/>
                        <a:pt x="11893" y="29672"/>
                        <a:pt x="7794" y="29672"/>
                      </a:cubicBezTo>
                      <a:cubicBezTo>
                        <a:pt x="7687" y="31741"/>
                        <a:pt x="7687" y="33874"/>
                        <a:pt x="7687" y="42060"/>
                      </a:cubicBezTo>
                      <a:cubicBezTo>
                        <a:pt x="7687" y="48534"/>
                        <a:pt x="7775" y="52718"/>
                        <a:pt x="7857" y="54844"/>
                      </a:cubicBezTo>
                      <a:cubicBezTo>
                        <a:pt x="15462" y="54844"/>
                        <a:pt x="25544" y="54756"/>
                        <a:pt x="30930" y="53737"/>
                      </a:cubicBezTo>
                      <a:cubicBezTo>
                        <a:pt x="30759" y="54608"/>
                        <a:pt x="30673" y="55493"/>
                        <a:pt x="30671" y="56380"/>
                      </a:cubicBezTo>
                      <a:cubicBezTo>
                        <a:pt x="30673" y="57211"/>
                        <a:pt x="30759" y="58039"/>
                        <a:pt x="30930" y="58852"/>
                      </a:cubicBezTo>
                      <a:cubicBezTo>
                        <a:pt x="25885" y="58594"/>
                        <a:pt x="20758" y="58424"/>
                        <a:pt x="15544" y="58424"/>
                      </a:cubicBezTo>
                      <a:cubicBezTo>
                        <a:pt x="10329" y="58424"/>
                        <a:pt x="5209" y="58594"/>
                        <a:pt x="0" y="58852"/>
                      </a:cubicBezTo>
                      <a:cubicBezTo>
                        <a:pt x="340" y="51434"/>
                        <a:pt x="681" y="44017"/>
                        <a:pt x="681" y="3668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83" name="Google Shape;5083;p31"/>
                <p:cNvSpPr/>
                <p:nvPr/>
              </p:nvSpPr>
              <p:spPr>
                <a:xfrm>
                  <a:off x="8930200" y="3772050"/>
                  <a:ext cx="43162" cy="58833"/>
                </a:xfrm>
                <a:custGeom>
                  <a:rect b="b" l="l" r="r" t="t"/>
                  <a:pathLst>
                    <a:path extrusionOk="0" h="58833" w="43162">
                      <a:moveTo>
                        <a:pt x="687" y="22084"/>
                      </a:moveTo>
                      <a:cubicBezTo>
                        <a:pt x="687" y="14748"/>
                        <a:pt x="341" y="7336"/>
                        <a:pt x="0" y="0"/>
                      </a:cubicBezTo>
                      <a:cubicBezTo>
                        <a:pt x="3247" y="258"/>
                        <a:pt x="6495" y="428"/>
                        <a:pt x="9742" y="428"/>
                      </a:cubicBezTo>
                      <a:cubicBezTo>
                        <a:pt x="12990" y="428"/>
                        <a:pt x="16237" y="0"/>
                        <a:pt x="19491" y="0"/>
                      </a:cubicBezTo>
                      <a:cubicBezTo>
                        <a:pt x="29145" y="0"/>
                        <a:pt x="37260" y="3328"/>
                        <a:pt x="37260" y="13470"/>
                      </a:cubicBezTo>
                      <a:cubicBezTo>
                        <a:pt x="37260" y="24468"/>
                        <a:pt x="26244" y="28904"/>
                        <a:pt x="19750" y="29753"/>
                      </a:cubicBezTo>
                      <a:cubicBezTo>
                        <a:pt x="23937" y="34957"/>
                        <a:pt x="38200" y="53284"/>
                        <a:pt x="43163" y="58827"/>
                      </a:cubicBezTo>
                      <a:cubicBezTo>
                        <a:pt x="41466" y="58557"/>
                        <a:pt x="39751" y="58414"/>
                        <a:pt x="38036" y="58399"/>
                      </a:cubicBezTo>
                      <a:cubicBezTo>
                        <a:pt x="36378" y="58413"/>
                        <a:pt x="34719" y="58557"/>
                        <a:pt x="33080" y="58827"/>
                      </a:cubicBezTo>
                      <a:cubicBezTo>
                        <a:pt x="29662" y="53630"/>
                        <a:pt x="18293" y="37939"/>
                        <a:pt x="10940" y="30515"/>
                      </a:cubicBezTo>
                      <a:lnTo>
                        <a:pt x="7693" y="30515"/>
                      </a:lnTo>
                      <a:lnTo>
                        <a:pt x="7693" y="36750"/>
                      </a:lnTo>
                      <a:cubicBezTo>
                        <a:pt x="7693" y="44086"/>
                        <a:pt x="8033" y="51504"/>
                        <a:pt x="8374" y="58833"/>
                      </a:cubicBezTo>
                      <a:cubicBezTo>
                        <a:pt x="5612" y="58263"/>
                        <a:pt x="2762" y="58263"/>
                        <a:pt x="0" y="58833"/>
                      </a:cubicBezTo>
                      <a:cubicBezTo>
                        <a:pt x="341" y="51504"/>
                        <a:pt x="687" y="44086"/>
                        <a:pt x="687" y="36750"/>
                      </a:cubicBezTo>
                      <a:close/>
                      <a:moveTo>
                        <a:pt x="7693" y="26941"/>
                      </a:moveTo>
                      <a:cubicBezTo>
                        <a:pt x="9582" y="27279"/>
                        <a:pt x="11500" y="27422"/>
                        <a:pt x="13419" y="27369"/>
                      </a:cubicBezTo>
                      <a:cubicBezTo>
                        <a:pt x="20431" y="27369"/>
                        <a:pt x="29744" y="24468"/>
                        <a:pt x="29744" y="14326"/>
                      </a:cubicBezTo>
                      <a:cubicBezTo>
                        <a:pt x="29744" y="5373"/>
                        <a:pt x="22310" y="3152"/>
                        <a:pt x="16502" y="3152"/>
                      </a:cubicBezTo>
                      <a:cubicBezTo>
                        <a:pt x="13730" y="3149"/>
                        <a:pt x="10961" y="3292"/>
                        <a:pt x="8204" y="3580"/>
                      </a:cubicBezTo>
                      <a:cubicBezTo>
                        <a:pt x="7951" y="9802"/>
                        <a:pt x="7693" y="15943"/>
                        <a:pt x="7693" y="22084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84" name="Google Shape;5084;p31"/>
                <p:cNvSpPr/>
                <p:nvPr/>
              </p:nvSpPr>
              <p:spPr>
                <a:xfrm>
                  <a:off x="8984518" y="3770943"/>
                  <a:ext cx="35034" cy="61041"/>
                </a:xfrm>
                <a:custGeom>
                  <a:rect b="b" l="l" r="r" t="t"/>
                  <a:pathLst>
                    <a:path extrusionOk="0" h="61041" w="35034">
                      <a:moveTo>
                        <a:pt x="2617" y="48597"/>
                      </a:moveTo>
                      <a:cubicBezTo>
                        <a:pt x="4509" y="52605"/>
                        <a:pt x="8771" y="57462"/>
                        <a:pt x="16117" y="57462"/>
                      </a:cubicBezTo>
                      <a:cubicBezTo>
                        <a:pt x="23722" y="57462"/>
                        <a:pt x="28338" y="51919"/>
                        <a:pt x="28338" y="45099"/>
                      </a:cubicBezTo>
                      <a:cubicBezTo>
                        <a:pt x="28338" y="29407"/>
                        <a:pt x="1419" y="36146"/>
                        <a:pt x="1419" y="16113"/>
                      </a:cubicBezTo>
                      <a:cubicBezTo>
                        <a:pt x="1419" y="6675"/>
                        <a:pt x="8595" y="0"/>
                        <a:pt x="19964" y="0"/>
                      </a:cubicBezTo>
                      <a:cubicBezTo>
                        <a:pt x="25349" y="0"/>
                        <a:pt x="29189" y="1258"/>
                        <a:pt x="32575" y="4008"/>
                      </a:cubicBezTo>
                      <a:cubicBezTo>
                        <a:pt x="31554" y="5971"/>
                        <a:pt x="30955" y="7928"/>
                        <a:pt x="30274" y="11168"/>
                      </a:cubicBezTo>
                      <a:lnTo>
                        <a:pt x="29246" y="11168"/>
                      </a:lnTo>
                      <a:cubicBezTo>
                        <a:pt x="28048" y="8022"/>
                        <a:pt x="25462" y="3152"/>
                        <a:pt x="19075" y="3152"/>
                      </a:cubicBezTo>
                      <a:cubicBezTo>
                        <a:pt x="12687" y="3152"/>
                        <a:pt x="8115" y="7500"/>
                        <a:pt x="8115" y="13722"/>
                      </a:cubicBezTo>
                      <a:cubicBezTo>
                        <a:pt x="8115" y="29672"/>
                        <a:pt x="35035" y="23015"/>
                        <a:pt x="35035" y="41858"/>
                      </a:cubicBezTo>
                      <a:cubicBezTo>
                        <a:pt x="35035" y="52259"/>
                        <a:pt x="27253" y="61042"/>
                        <a:pt x="14100" y="61042"/>
                      </a:cubicBezTo>
                      <a:cubicBezTo>
                        <a:pt x="7006" y="61042"/>
                        <a:pt x="2989" y="58569"/>
                        <a:pt x="0" y="56185"/>
                      </a:cubicBezTo>
                      <a:cubicBezTo>
                        <a:pt x="1028" y="53542"/>
                        <a:pt x="1261" y="51837"/>
                        <a:pt x="1621" y="4859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85" name="Google Shape;5085;p31"/>
                <p:cNvSpPr/>
                <p:nvPr/>
              </p:nvSpPr>
              <p:spPr>
                <a:xfrm>
                  <a:off x="9037977" y="3772050"/>
                  <a:ext cx="8373" cy="58833"/>
                </a:xfrm>
                <a:custGeom>
                  <a:rect b="b" l="l" r="r" t="t"/>
                  <a:pathLst>
                    <a:path extrusionOk="0" h="58833" w="8373">
                      <a:moveTo>
                        <a:pt x="687" y="22084"/>
                      </a:moveTo>
                      <a:cubicBezTo>
                        <a:pt x="687" y="14748"/>
                        <a:pt x="347" y="7336"/>
                        <a:pt x="0" y="0"/>
                      </a:cubicBezTo>
                      <a:cubicBezTo>
                        <a:pt x="1381" y="266"/>
                        <a:pt x="2787" y="409"/>
                        <a:pt x="4193" y="428"/>
                      </a:cubicBezTo>
                      <a:cubicBezTo>
                        <a:pt x="5599" y="409"/>
                        <a:pt x="6993" y="266"/>
                        <a:pt x="8374" y="0"/>
                      </a:cubicBezTo>
                      <a:cubicBezTo>
                        <a:pt x="8033" y="7336"/>
                        <a:pt x="7693" y="14748"/>
                        <a:pt x="7693" y="22084"/>
                      </a:cubicBezTo>
                      <a:lnTo>
                        <a:pt x="7693" y="36750"/>
                      </a:lnTo>
                      <a:cubicBezTo>
                        <a:pt x="7693" y="44086"/>
                        <a:pt x="8033" y="51504"/>
                        <a:pt x="8374" y="58833"/>
                      </a:cubicBezTo>
                      <a:cubicBezTo>
                        <a:pt x="5612" y="58263"/>
                        <a:pt x="2762" y="58263"/>
                        <a:pt x="0" y="58833"/>
                      </a:cubicBezTo>
                      <a:cubicBezTo>
                        <a:pt x="347" y="51504"/>
                        <a:pt x="687" y="44086"/>
                        <a:pt x="687" y="36750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86" name="Google Shape;5086;p31"/>
                <p:cNvSpPr/>
                <p:nvPr/>
              </p:nvSpPr>
              <p:spPr>
                <a:xfrm>
                  <a:off x="8645806" y="3859007"/>
                  <a:ext cx="37607" cy="58827"/>
                </a:xfrm>
                <a:custGeom>
                  <a:rect b="b" l="l" r="r" t="t"/>
                  <a:pathLst>
                    <a:path extrusionOk="0" h="58827" w="37607">
                      <a:moveTo>
                        <a:pt x="694" y="22084"/>
                      </a:moveTo>
                      <a:cubicBezTo>
                        <a:pt x="694" y="14754"/>
                        <a:pt x="353" y="7336"/>
                        <a:pt x="13" y="0"/>
                      </a:cubicBezTo>
                      <a:cubicBezTo>
                        <a:pt x="2743" y="258"/>
                        <a:pt x="5568" y="428"/>
                        <a:pt x="8298" y="428"/>
                      </a:cubicBezTo>
                      <a:cubicBezTo>
                        <a:pt x="11029" y="428"/>
                        <a:pt x="16496" y="0"/>
                        <a:pt x="18892" y="0"/>
                      </a:cubicBezTo>
                      <a:cubicBezTo>
                        <a:pt x="24025" y="0"/>
                        <a:pt x="37607" y="170"/>
                        <a:pt x="37607" y="14408"/>
                      </a:cubicBezTo>
                      <a:cubicBezTo>
                        <a:pt x="37607" y="29414"/>
                        <a:pt x="22827" y="32314"/>
                        <a:pt x="14623" y="32314"/>
                      </a:cubicBezTo>
                      <a:cubicBezTo>
                        <a:pt x="12057" y="32314"/>
                        <a:pt x="9925" y="32232"/>
                        <a:pt x="7687" y="32056"/>
                      </a:cubicBezTo>
                      <a:lnTo>
                        <a:pt x="7687" y="36743"/>
                      </a:lnTo>
                      <a:cubicBezTo>
                        <a:pt x="7687" y="44079"/>
                        <a:pt x="8033" y="51497"/>
                        <a:pt x="8374" y="58827"/>
                      </a:cubicBezTo>
                      <a:cubicBezTo>
                        <a:pt x="5611" y="58265"/>
                        <a:pt x="2763" y="58265"/>
                        <a:pt x="0" y="58827"/>
                      </a:cubicBezTo>
                      <a:cubicBezTo>
                        <a:pt x="341" y="51497"/>
                        <a:pt x="681" y="44079"/>
                        <a:pt x="681" y="36743"/>
                      </a:cubicBezTo>
                      <a:close/>
                      <a:moveTo>
                        <a:pt x="7699" y="28476"/>
                      </a:moveTo>
                      <a:cubicBezTo>
                        <a:pt x="9691" y="28920"/>
                        <a:pt x="11725" y="29150"/>
                        <a:pt x="13765" y="29162"/>
                      </a:cubicBezTo>
                      <a:cubicBezTo>
                        <a:pt x="20771" y="29162"/>
                        <a:pt x="29744" y="26519"/>
                        <a:pt x="29744" y="14924"/>
                      </a:cubicBezTo>
                      <a:cubicBezTo>
                        <a:pt x="29744" y="5203"/>
                        <a:pt x="24195" y="3158"/>
                        <a:pt x="15392" y="3158"/>
                      </a:cubicBezTo>
                      <a:lnTo>
                        <a:pt x="7699" y="3158"/>
                      </a:ln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87" name="Google Shape;5087;p31"/>
                <p:cNvSpPr/>
                <p:nvPr/>
              </p:nvSpPr>
              <p:spPr>
                <a:xfrm>
                  <a:off x="8692948" y="3857875"/>
                  <a:ext cx="63996" cy="61048"/>
                </a:xfrm>
                <a:custGeom>
                  <a:rect b="b" l="l" r="r" t="t"/>
                  <a:pathLst>
                    <a:path extrusionOk="0" h="61048" w="63996">
                      <a:moveTo>
                        <a:pt x="31957" y="0"/>
                      </a:moveTo>
                      <a:cubicBezTo>
                        <a:pt x="50875" y="0"/>
                        <a:pt x="63997" y="11168"/>
                        <a:pt x="63997" y="30521"/>
                      </a:cubicBezTo>
                      <a:cubicBezTo>
                        <a:pt x="63997" y="49874"/>
                        <a:pt x="50843" y="61048"/>
                        <a:pt x="31957" y="61048"/>
                      </a:cubicBezTo>
                      <a:cubicBezTo>
                        <a:pt x="13072" y="61048"/>
                        <a:pt x="0" y="49874"/>
                        <a:pt x="0" y="30521"/>
                      </a:cubicBezTo>
                      <a:cubicBezTo>
                        <a:pt x="0" y="11168"/>
                        <a:pt x="13160" y="0"/>
                        <a:pt x="31957" y="0"/>
                      </a:cubicBezTo>
                      <a:close/>
                      <a:moveTo>
                        <a:pt x="31957" y="3146"/>
                      </a:moveTo>
                      <a:cubicBezTo>
                        <a:pt x="18627" y="3146"/>
                        <a:pt x="8374" y="11583"/>
                        <a:pt x="8374" y="30508"/>
                      </a:cubicBezTo>
                      <a:cubicBezTo>
                        <a:pt x="8374" y="49434"/>
                        <a:pt x="18627" y="57877"/>
                        <a:pt x="31957" y="57877"/>
                      </a:cubicBezTo>
                      <a:cubicBezTo>
                        <a:pt x="45288" y="57877"/>
                        <a:pt x="55654" y="49471"/>
                        <a:pt x="55654" y="30546"/>
                      </a:cubicBezTo>
                      <a:cubicBezTo>
                        <a:pt x="55654" y="11621"/>
                        <a:pt x="45376" y="3184"/>
                        <a:pt x="31957" y="3184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88" name="Google Shape;5088;p31"/>
                <p:cNvSpPr/>
                <p:nvPr/>
              </p:nvSpPr>
              <p:spPr>
                <a:xfrm>
                  <a:off x="8770438" y="3859007"/>
                  <a:ext cx="31528" cy="58808"/>
                </a:xfrm>
                <a:custGeom>
                  <a:rect b="b" l="l" r="r" t="t"/>
                  <a:pathLst>
                    <a:path extrusionOk="0" h="58808" w="31528">
                      <a:moveTo>
                        <a:pt x="687" y="22084"/>
                      </a:moveTo>
                      <a:cubicBezTo>
                        <a:pt x="687" y="14754"/>
                        <a:pt x="347" y="7336"/>
                        <a:pt x="0" y="0"/>
                      </a:cubicBezTo>
                      <a:cubicBezTo>
                        <a:pt x="2764" y="571"/>
                        <a:pt x="5616" y="571"/>
                        <a:pt x="8380" y="0"/>
                      </a:cubicBezTo>
                      <a:cubicBezTo>
                        <a:pt x="8033" y="7336"/>
                        <a:pt x="7693" y="14754"/>
                        <a:pt x="7693" y="22084"/>
                      </a:cubicBezTo>
                      <a:cubicBezTo>
                        <a:pt x="7693" y="36404"/>
                        <a:pt x="7863" y="46464"/>
                        <a:pt x="7951" y="54800"/>
                      </a:cubicBezTo>
                      <a:cubicBezTo>
                        <a:pt x="15979" y="54800"/>
                        <a:pt x="22991" y="54800"/>
                        <a:pt x="31529" y="53693"/>
                      </a:cubicBezTo>
                      <a:cubicBezTo>
                        <a:pt x="30957" y="55350"/>
                        <a:pt x="30957" y="57151"/>
                        <a:pt x="31529" y="58808"/>
                      </a:cubicBezTo>
                      <a:cubicBezTo>
                        <a:pt x="26320" y="58550"/>
                        <a:pt x="21023" y="58387"/>
                        <a:pt x="15808" y="58387"/>
                      </a:cubicBezTo>
                      <a:cubicBezTo>
                        <a:pt x="10594" y="58387"/>
                        <a:pt x="5303" y="58550"/>
                        <a:pt x="0" y="58808"/>
                      </a:cubicBezTo>
                      <a:cubicBezTo>
                        <a:pt x="347" y="51478"/>
                        <a:pt x="687" y="44061"/>
                        <a:pt x="687" y="36724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89" name="Google Shape;5089;p31"/>
                <p:cNvSpPr/>
                <p:nvPr/>
              </p:nvSpPr>
              <p:spPr>
                <a:xfrm>
                  <a:off x="8816918" y="3859007"/>
                  <a:ext cx="8373" cy="58827"/>
                </a:xfrm>
                <a:custGeom>
                  <a:rect b="b" l="l" r="r" t="t"/>
                  <a:pathLst>
                    <a:path extrusionOk="0" h="58827" w="8373">
                      <a:moveTo>
                        <a:pt x="687" y="22084"/>
                      </a:moveTo>
                      <a:cubicBezTo>
                        <a:pt x="687" y="14754"/>
                        <a:pt x="347" y="7336"/>
                        <a:pt x="0" y="0"/>
                      </a:cubicBezTo>
                      <a:cubicBezTo>
                        <a:pt x="2762" y="571"/>
                        <a:pt x="5612" y="571"/>
                        <a:pt x="8374" y="0"/>
                      </a:cubicBezTo>
                      <a:cubicBezTo>
                        <a:pt x="8033" y="7336"/>
                        <a:pt x="7687" y="14754"/>
                        <a:pt x="7687" y="22084"/>
                      </a:cubicBezTo>
                      <a:lnTo>
                        <a:pt x="7687" y="36743"/>
                      </a:lnTo>
                      <a:cubicBezTo>
                        <a:pt x="7687" y="44079"/>
                        <a:pt x="8033" y="51497"/>
                        <a:pt x="8374" y="58827"/>
                      </a:cubicBezTo>
                      <a:cubicBezTo>
                        <a:pt x="5611" y="58265"/>
                        <a:pt x="2763" y="58265"/>
                        <a:pt x="0" y="58827"/>
                      </a:cubicBezTo>
                      <a:cubicBezTo>
                        <a:pt x="347" y="51497"/>
                        <a:pt x="687" y="44079"/>
                        <a:pt x="687" y="36743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90" name="Google Shape;5090;p31"/>
                <p:cNvSpPr/>
                <p:nvPr/>
              </p:nvSpPr>
              <p:spPr>
                <a:xfrm>
                  <a:off x="8839045" y="3859007"/>
                  <a:ext cx="44140" cy="58827"/>
                </a:xfrm>
                <a:custGeom>
                  <a:rect b="b" l="l" r="r" t="t"/>
                  <a:pathLst>
                    <a:path extrusionOk="0" h="58827" w="44140">
                      <a:moveTo>
                        <a:pt x="18539" y="22084"/>
                      </a:moveTo>
                      <a:cubicBezTo>
                        <a:pt x="18539" y="16212"/>
                        <a:pt x="18455" y="10329"/>
                        <a:pt x="18287" y="4436"/>
                      </a:cubicBezTo>
                      <a:cubicBezTo>
                        <a:pt x="12179" y="4421"/>
                        <a:pt x="6074" y="4734"/>
                        <a:pt x="0" y="5373"/>
                      </a:cubicBezTo>
                      <a:cubicBezTo>
                        <a:pt x="275" y="4491"/>
                        <a:pt x="419" y="3573"/>
                        <a:pt x="429" y="2649"/>
                      </a:cubicBezTo>
                      <a:cubicBezTo>
                        <a:pt x="406" y="1750"/>
                        <a:pt x="262" y="859"/>
                        <a:pt x="0" y="0"/>
                      </a:cubicBezTo>
                      <a:cubicBezTo>
                        <a:pt x="7346" y="258"/>
                        <a:pt x="14699" y="428"/>
                        <a:pt x="22070" y="428"/>
                      </a:cubicBezTo>
                      <a:cubicBezTo>
                        <a:pt x="29441" y="428"/>
                        <a:pt x="36769" y="258"/>
                        <a:pt x="44140" y="0"/>
                      </a:cubicBezTo>
                      <a:cubicBezTo>
                        <a:pt x="43875" y="886"/>
                        <a:pt x="43730" y="1805"/>
                        <a:pt x="43711" y="2731"/>
                      </a:cubicBezTo>
                      <a:cubicBezTo>
                        <a:pt x="43730" y="3627"/>
                        <a:pt x="43875" y="4517"/>
                        <a:pt x="44140" y="5373"/>
                      </a:cubicBezTo>
                      <a:cubicBezTo>
                        <a:pt x="38066" y="4734"/>
                        <a:pt x="31961" y="4421"/>
                        <a:pt x="25853" y="4436"/>
                      </a:cubicBezTo>
                      <a:cubicBezTo>
                        <a:pt x="25689" y="10308"/>
                        <a:pt x="25606" y="16190"/>
                        <a:pt x="25601" y="22084"/>
                      </a:cubicBezTo>
                      <a:lnTo>
                        <a:pt x="25601" y="36743"/>
                      </a:lnTo>
                      <a:cubicBezTo>
                        <a:pt x="25601" y="44079"/>
                        <a:pt x="25942" y="51497"/>
                        <a:pt x="26282" y="58827"/>
                      </a:cubicBezTo>
                      <a:cubicBezTo>
                        <a:pt x="23519" y="58265"/>
                        <a:pt x="20671" y="58265"/>
                        <a:pt x="17908" y="58827"/>
                      </a:cubicBezTo>
                      <a:cubicBezTo>
                        <a:pt x="18255" y="51497"/>
                        <a:pt x="18589" y="44079"/>
                        <a:pt x="18589" y="36743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91" name="Google Shape;5091;p31"/>
                <p:cNvSpPr/>
                <p:nvPr/>
              </p:nvSpPr>
              <p:spPr>
                <a:xfrm>
                  <a:off x="8938454" y="3857875"/>
                  <a:ext cx="50590" cy="61073"/>
                </a:xfrm>
                <a:custGeom>
                  <a:rect b="b" l="l" r="r" t="t"/>
                  <a:pathLst>
                    <a:path extrusionOk="0" h="61073" w="50590">
                      <a:moveTo>
                        <a:pt x="48964" y="56210"/>
                      </a:moveTo>
                      <a:cubicBezTo>
                        <a:pt x="46826" y="57915"/>
                        <a:pt x="39739" y="61073"/>
                        <a:pt x="31188" y="61073"/>
                      </a:cubicBezTo>
                      <a:cubicBezTo>
                        <a:pt x="13166" y="61073"/>
                        <a:pt x="0" y="49899"/>
                        <a:pt x="0" y="30546"/>
                      </a:cubicBezTo>
                      <a:cubicBezTo>
                        <a:pt x="0" y="11193"/>
                        <a:pt x="13192" y="0"/>
                        <a:pt x="32046" y="0"/>
                      </a:cubicBezTo>
                      <a:cubicBezTo>
                        <a:pt x="38433" y="-12"/>
                        <a:pt x="44758" y="1324"/>
                        <a:pt x="50591" y="3920"/>
                      </a:cubicBezTo>
                      <a:cubicBezTo>
                        <a:pt x="49733" y="5455"/>
                        <a:pt x="49134" y="8783"/>
                        <a:pt x="48794" y="10576"/>
                      </a:cubicBezTo>
                      <a:lnTo>
                        <a:pt x="48283" y="10740"/>
                      </a:lnTo>
                      <a:cubicBezTo>
                        <a:pt x="45887" y="8104"/>
                        <a:pt x="40085" y="3159"/>
                        <a:pt x="32046" y="3159"/>
                      </a:cubicBezTo>
                      <a:cubicBezTo>
                        <a:pt x="18633" y="3159"/>
                        <a:pt x="8374" y="11596"/>
                        <a:pt x="8374" y="30521"/>
                      </a:cubicBezTo>
                      <a:cubicBezTo>
                        <a:pt x="8374" y="49446"/>
                        <a:pt x="18633" y="57890"/>
                        <a:pt x="32046" y="57890"/>
                      </a:cubicBezTo>
                      <a:cubicBezTo>
                        <a:pt x="40161" y="57890"/>
                        <a:pt x="46145" y="53284"/>
                        <a:pt x="49393" y="50812"/>
                      </a:cubicBezTo>
                      <a:lnTo>
                        <a:pt x="49733" y="51158"/>
                      </a:ln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92" name="Google Shape;5092;p31"/>
                <p:cNvSpPr/>
                <p:nvPr/>
              </p:nvSpPr>
              <p:spPr>
                <a:xfrm>
                  <a:off x="9003126" y="3857900"/>
                  <a:ext cx="51095" cy="61048"/>
                </a:xfrm>
                <a:custGeom>
                  <a:rect b="b" l="l" r="r" t="t"/>
                  <a:pathLst>
                    <a:path extrusionOk="0" h="61048" w="51095">
                      <a:moveTo>
                        <a:pt x="48781" y="61048"/>
                      </a:moveTo>
                      <a:cubicBezTo>
                        <a:pt x="35791" y="45784"/>
                        <a:pt x="20241" y="29414"/>
                        <a:pt x="5631" y="13898"/>
                      </a:cubicBezTo>
                      <a:cubicBezTo>
                        <a:pt x="5543" y="17044"/>
                        <a:pt x="5372" y="22166"/>
                        <a:pt x="5372" y="31207"/>
                      </a:cubicBezTo>
                      <a:cubicBezTo>
                        <a:pt x="5372" y="38536"/>
                        <a:pt x="5713" y="56524"/>
                        <a:pt x="6142" y="59934"/>
                      </a:cubicBezTo>
                      <a:cubicBezTo>
                        <a:pt x="5171" y="59662"/>
                        <a:pt x="4162" y="59520"/>
                        <a:pt x="3153" y="59513"/>
                      </a:cubicBezTo>
                      <a:cubicBezTo>
                        <a:pt x="2087" y="59533"/>
                        <a:pt x="1034" y="59675"/>
                        <a:pt x="0" y="59934"/>
                      </a:cubicBezTo>
                      <a:cubicBezTo>
                        <a:pt x="687" y="55927"/>
                        <a:pt x="1797" y="34101"/>
                        <a:pt x="1797" y="22851"/>
                      </a:cubicBezTo>
                      <a:cubicBezTo>
                        <a:pt x="1797" y="12111"/>
                        <a:pt x="1797" y="3838"/>
                        <a:pt x="1539" y="0"/>
                      </a:cubicBezTo>
                      <a:lnTo>
                        <a:pt x="2907" y="0"/>
                      </a:lnTo>
                      <a:cubicBezTo>
                        <a:pt x="16836" y="15100"/>
                        <a:pt x="35697" y="35642"/>
                        <a:pt x="46139" y="46124"/>
                      </a:cubicBezTo>
                      <a:cubicBezTo>
                        <a:pt x="46139" y="30867"/>
                        <a:pt x="46139" y="14238"/>
                        <a:pt x="45464" y="1107"/>
                      </a:cubicBezTo>
                      <a:cubicBezTo>
                        <a:pt x="46410" y="1376"/>
                        <a:pt x="47381" y="1520"/>
                        <a:pt x="48365" y="1535"/>
                      </a:cubicBezTo>
                      <a:cubicBezTo>
                        <a:pt x="49292" y="1519"/>
                        <a:pt x="50212" y="1375"/>
                        <a:pt x="51095" y="1107"/>
                      </a:cubicBezTo>
                      <a:cubicBezTo>
                        <a:pt x="50584" y="6141"/>
                        <a:pt x="49733" y="23021"/>
                        <a:pt x="49733" y="29672"/>
                      </a:cubicBezTo>
                      <a:cubicBezTo>
                        <a:pt x="49733" y="38367"/>
                        <a:pt x="49903" y="57210"/>
                        <a:pt x="49985" y="61048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93" name="Google Shape;5093;p31"/>
                <p:cNvSpPr/>
                <p:nvPr/>
              </p:nvSpPr>
              <p:spPr>
                <a:xfrm>
                  <a:off x="9072117" y="3859007"/>
                  <a:ext cx="8373" cy="58827"/>
                </a:xfrm>
                <a:custGeom>
                  <a:rect b="b" l="l" r="r" t="t"/>
                  <a:pathLst>
                    <a:path extrusionOk="0" h="58827" w="8373">
                      <a:moveTo>
                        <a:pt x="681" y="22084"/>
                      </a:moveTo>
                      <a:cubicBezTo>
                        <a:pt x="681" y="14754"/>
                        <a:pt x="340" y="7336"/>
                        <a:pt x="0" y="0"/>
                      </a:cubicBezTo>
                      <a:cubicBezTo>
                        <a:pt x="2762" y="571"/>
                        <a:pt x="5612" y="571"/>
                        <a:pt x="8374" y="0"/>
                      </a:cubicBezTo>
                      <a:cubicBezTo>
                        <a:pt x="8033" y="7336"/>
                        <a:pt x="7687" y="14754"/>
                        <a:pt x="7687" y="22084"/>
                      </a:cubicBezTo>
                      <a:lnTo>
                        <a:pt x="7687" y="36743"/>
                      </a:lnTo>
                      <a:cubicBezTo>
                        <a:pt x="7687" y="44079"/>
                        <a:pt x="8033" y="51497"/>
                        <a:pt x="8374" y="58827"/>
                      </a:cubicBezTo>
                      <a:cubicBezTo>
                        <a:pt x="5612" y="58265"/>
                        <a:pt x="2762" y="58265"/>
                        <a:pt x="0" y="58827"/>
                      </a:cubicBezTo>
                      <a:cubicBezTo>
                        <a:pt x="340" y="51497"/>
                        <a:pt x="681" y="44079"/>
                        <a:pt x="681" y="36743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94" name="Google Shape;5094;p31"/>
                <p:cNvSpPr/>
                <p:nvPr/>
              </p:nvSpPr>
              <p:spPr>
                <a:xfrm>
                  <a:off x="9095813" y="3857875"/>
                  <a:ext cx="50584" cy="61073"/>
                </a:xfrm>
                <a:custGeom>
                  <a:rect b="b" l="l" r="r" t="t"/>
                  <a:pathLst>
                    <a:path extrusionOk="0" h="61073" w="50584">
                      <a:moveTo>
                        <a:pt x="48964" y="56210"/>
                      </a:moveTo>
                      <a:cubicBezTo>
                        <a:pt x="46826" y="57915"/>
                        <a:pt x="39732" y="61073"/>
                        <a:pt x="31194" y="61073"/>
                      </a:cubicBezTo>
                      <a:cubicBezTo>
                        <a:pt x="13160" y="61073"/>
                        <a:pt x="0" y="49899"/>
                        <a:pt x="0" y="30546"/>
                      </a:cubicBezTo>
                      <a:cubicBezTo>
                        <a:pt x="0" y="11193"/>
                        <a:pt x="13160" y="0"/>
                        <a:pt x="32046" y="0"/>
                      </a:cubicBezTo>
                      <a:cubicBezTo>
                        <a:pt x="38433" y="-12"/>
                        <a:pt x="44752" y="1323"/>
                        <a:pt x="50584" y="3920"/>
                      </a:cubicBezTo>
                      <a:cubicBezTo>
                        <a:pt x="49733" y="5455"/>
                        <a:pt x="49134" y="8783"/>
                        <a:pt x="48794" y="10576"/>
                      </a:cubicBezTo>
                      <a:lnTo>
                        <a:pt x="48277" y="10740"/>
                      </a:lnTo>
                      <a:cubicBezTo>
                        <a:pt x="45887" y="8104"/>
                        <a:pt x="40079" y="3159"/>
                        <a:pt x="32046" y="3159"/>
                      </a:cubicBezTo>
                      <a:cubicBezTo>
                        <a:pt x="18627" y="3159"/>
                        <a:pt x="8380" y="11596"/>
                        <a:pt x="8380" y="30521"/>
                      </a:cubicBezTo>
                      <a:cubicBezTo>
                        <a:pt x="8380" y="49446"/>
                        <a:pt x="18627" y="57890"/>
                        <a:pt x="32046" y="57890"/>
                      </a:cubicBezTo>
                      <a:cubicBezTo>
                        <a:pt x="40161" y="57890"/>
                        <a:pt x="46145" y="53284"/>
                        <a:pt x="49393" y="50812"/>
                      </a:cubicBezTo>
                      <a:lnTo>
                        <a:pt x="49733" y="51158"/>
                      </a:ln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95" name="Google Shape;5095;p31"/>
                <p:cNvSpPr/>
                <p:nvPr/>
              </p:nvSpPr>
              <p:spPr>
                <a:xfrm>
                  <a:off x="8646481" y="3945958"/>
                  <a:ext cx="54014" cy="58820"/>
                </a:xfrm>
                <a:custGeom>
                  <a:rect b="b" l="l" r="r" t="t"/>
                  <a:pathLst>
                    <a:path extrusionOk="0" h="58820" w="54014">
                      <a:moveTo>
                        <a:pt x="681" y="22090"/>
                      </a:moveTo>
                      <a:cubicBezTo>
                        <a:pt x="681" y="14760"/>
                        <a:pt x="341" y="7342"/>
                        <a:pt x="0" y="13"/>
                      </a:cubicBezTo>
                      <a:cubicBezTo>
                        <a:pt x="4269" y="264"/>
                        <a:pt x="8626" y="440"/>
                        <a:pt x="12902" y="440"/>
                      </a:cubicBezTo>
                      <a:cubicBezTo>
                        <a:pt x="17177" y="440"/>
                        <a:pt x="21534" y="0"/>
                        <a:pt x="25822" y="0"/>
                      </a:cubicBezTo>
                      <a:cubicBezTo>
                        <a:pt x="45817" y="0"/>
                        <a:pt x="54015" y="10658"/>
                        <a:pt x="54015" y="28218"/>
                      </a:cubicBezTo>
                      <a:cubicBezTo>
                        <a:pt x="54015" y="50981"/>
                        <a:pt x="36416" y="58821"/>
                        <a:pt x="22915" y="58821"/>
                      </a:cubicBezTo>
                      <a:cubicBezTo>
                        <a:pt x="19068" y="58821"/>
                        <a:pt x="15317" y="58399"/>
                        <a:pt x="11470" y="58399"/>
                      </a:cubicBezTo>
                      <a:cubicBezTo>
                        <a:pt x="7624" y="58399"/>
                        <a:pt x="3859" y="58569"/>
                        <a:pt x="19" y="58821"/>
                      </a:cubicBezTo>
                      <a:cubicBezTo>
                        <a:pt x="359" y="51491"/>
                        <a:pt x="700" y="44073"/>
                        <a:pt x="700" y="36743"/>
                      </a:cubicBezTo>
                      <a:close/>
                      <a:moveTo>
                        <a:pt x="7687" y="36756"/>
                      </a:moveTo>
                      <a:cubicBezTo>
                        <a:pt x="7687" y="42809"/>
                        <a:pt x="7857" y="48949"/>
                        <a:pt x="8204" y="54832"/>
                      </a:cubicBezTo>
                      <a:cubicBezTo>
                        <a:pt x="11902" y="55447"/>
                        <a:pt x="15648" y="55732"/>
                        <a:pt x="19396" y="55681"/>
                      </a:cubicBezTo>
                      <a:cubicBezTo>
                        <a:pt x="31957" y="55681"/>
                        <a:pt x="45628" y="50736"/>
                        <a:pt x="45628" y="28231"/>
                      </a:cubicBezTo>
                      <a:cubicBezTo>
                        <a:pt x="45628" y="8450"/>
                        <a:pt x="35375" y="3593"/>
                        <a:pt x="21357" y="3593"/>
                      </a:cubicBezTo>
                      <a:cubicBezTo>
                        <a:pt x="16960" y="3611"/>
                        <a:pt x="12567" y="3895"/>
                        <a:pt x="8204" y="4442"/>
                      </a:cubicBezTo>
                      <a:cubicBezTo>
                        <a:pt x="7857" y="9897"/>
                        <a:pt x="7687" y="15956"/>
                        <a:pt x="7687" y="22090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96" name="Google Shape;5096;p31"/>
                <p:cNvSpPr/>
                <p:nvPr/>
              </p:nvSpPr>
              <p:spPr>
                <a:xfrm>
                  <a:off x="8710534" y="3945958"/>
                  <a:ext cx="30929" cy="58820"/>
                </a:xfrm>
                <a:custGeom>
                  <a:rect b="b" l="l" r="r" t="t"/>
                  <a:pathLst>
                    <a:path extrusionOk="0" h="58820" w="30929">
                      <a:moveTo>
                        <a:pt x="681" y="22021"/>
                      </a:moveTo>
                      <a:cubicBezTo>
                        <a:pt x="681" y="14685"/>
                        <a:pt x="340" y="7273"/>
                        <a:pt x="0" y="0"/>
                      </a:cubicBezTo>
                      <a:cubicBezTo>
                        <a:pt x="5127" y="252"/>
                        <a:pt x="10171" y="428"/>
                        <a:pt x="15291" y="428"/>
                      </a:cubicBezTo>
                      <a:cubicBezTo>
                        <a:pt x="20412" y="428"/>
                        <a:pt x="25456" y="264"/>
                        <a:pt x="30501" y="0"/>
                      </a:cubicBezTo>
                      <a:cubicBezTo>
                        <a:pt x="30165" y="1689"/>
                        <a:pt x="30165" y="3426"/>
                        <a:pt x="30501" y="5115"/>
                      </a:cubicBezTo>
                      <a:cubicBezTo>
                        <a:pt x="23325" y="4599"/>
                        <a:pt x="19150" y="4001"/>
                        <a:pt x="8027" y="4001"/>
                      </a:cubicBezTo>
                      <a:cubicBezTo>
                        <a:pt x="7945" y="7670"/>
                        <a:pt x="7693" y="10658"/>
                        <a:pt x="7693" y="14829"/>
                      </a:cubicBezTo>
                      <a:cubicBezTo>
                        <a:pt x="7693" y="19265"/>
                        <a:pt x="7775" y="23952"/>
                        <a:pt x="7775" y="26085"/>
                      </a:cubicBezTo>
                      <a:cubicBezTo>
                        <a:pt x="17864" y="26085"/>
                        <a:pt x="23495" y="25657"/>
                        <a:pt x="28533" y="25236"/>
                      </a:cubicBezTo>
                      <a:cubicBezTo>
                        <a:pt x="28364" y="26107"/>
                        <a:pt x="28280" y="26991"/>
                        <a:pt x="28281" y="27878"/>
                      </a:cubicBezTo>
                      <a:cubicBezTo>
                        <a:pt x="28281" y="28736"/>
                        <a:pt x="28365" y="29592"/>
                        <a:pt x="28533" y="30433"/>
                      </a:cubicBezTo>
                      <a:cubicBezTo>
                        <a:pt x="22638" y="29835"/>
                        <a:pt x="11874" y="29665"/>
                        <a:pt x="7775" y="29665"/>
                      </a:cubicBezTo>
                      <a:cubicBezTo>
                        <a:pt x="7693" y="31710"/>
                        <a:pt x="7693" y="33843"/>
                        <a:pt x="7693" y="42028"/>
                      </a:cubicBezTo>
                      <a:cubicBezTo>
                        <a:pt x="7693" y="48509"/>
                        <a:pt x="7775" y="52686"/>
                        <a:pt x="7857" y="54819"/>
                      </a:cubicBezTo>
                      <a:cubicBezTo>
                        <a:pt x="15462" y="54819"/>
                        <a:pt x="25513" y="54731"/>
                        <a:pt x="30930" y="53706"/>
                      </a:cubicBezTo>
                      <a:cubicBezTo>
                        <a:pt x="30759" y="54576"/>
                        <a:pt x="30673" y="55461"/>
                        <a:pt x="30671" y="56348"/>
                      </a:cubicBezTo>
                      <a:cubicBezTo>
                        <a:pt x="30673" y="57179"/>
                        <a:pt x="30759" y="58007"/>
                        <a:pt x="30930" y="58821"/>
                      </a:cubicBezTo>
                      <a:cubicBezTo>
                        <a:pt x="25885" y="58569"/>
                        <a:pt x="20758" y="58399"/>
                        <a:pt x="15550" y="58399"/>
                      </a:cubicBezTo>
                      <a:cubicBezTo>
                        <a:pt x="10341" y="58399"/>
                        <a:pt x="5209" y="58569"/>
                        <a:pt x="0" y="58821"/>
                      </a:cubicBezTo>
                      <a:cubicBezTo>
                        <a:pt x="340" y="51409"/>
                        <a:pt x="681" y="43985"/>
                        <a:pt x="681" y="36655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97" name="Google Shape;5097;p31"/>
                <p:cNvSpPr/>
                <p:nvPr/>
              </p:nvSpPr>
              <p:spPr>
                <a:xfrm>
                  <a:off x="8796847" y="3945958"/>
                  <a:ext cx="54071" cy="58820"/>
                </a:xfrm>
                <a:custGeom>
                  <a:rect b="b" l="l" r="r" t="t"/>
                  <a:pathLst>
                    <a:path extrusionOk="0" h="58820" w="54071">
                      <a:moveTo>
                        <a:pt x="0" y="0"/>
                      </a:moveTo>
                      <a:cubicBezTo>
                        <a:pt x="2934" y="571"/>
                        <a:pt x="5951" y="571"/>
                        <a:pt x="8885" y="0"/>
                      </a:cubicBezTo>
                      <a:cubicBezTo>
                        <a:pt x="13929" y="15100"/>
                        <a:pt x="21187" y="33163"/>
                        <a:pt x="28369" y="50384"/>
                      </a:cubicBezTo>
                      <a:cubicBezTo>
                        <a:pt x="34599" y="36542"/>
                        <a:pt x="44172" y="11168"/>
                        <a:pt x="47766" y="0"/>
                      </a:cubicBezTo>
                      <a:cubicBezTo>
                        <a:pt x="49829" y="568"/>
                        <a:pt x="52008" y="568"/>
                        <a:pt x="54072" y="0"/>
                      </a:cubicBezTo>
                      <a:cubicBezTo>
                        <a:pt x="45189" y="19605"/>
                        <a:pt x="36991" y="39212"/>
                        <a:pt x="29479" y="58821"/>
                      </a:cubicBezTo>
                      <a:cubicBezTo>
                        <a:pt x="28560" y="58558"/>
                        <a:pt x="27610" y="58417"/>
                        <a:pt x="26654" y="58399"/>
                      </a:cubicBezTo>
                      <a:cubicBezTo>
                        <a:pt x="25701" y="58403"/>
                        <a:pt x="24754" y="58545"/>
                        <a:pt x="23842" y="58821"/>
                      </a:cubicBezTo>
                      <a:cubicBezTo>
                        <a:pt x="18709" y="44772"/>
                        <a:pt x="8292" y="19617"/>
                        <a:pt x="0" y="0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98" name="Google Shape;5098;p31"/>
                <p:cNvSpPr/>
                <p:nvPr/>
              </p:nvSpPr>
              <p:spPr>
                <a:xfrm>
                  <a:off x="8915508" y="3945958"/>
                  <a:ext cx="31547" cy="58795"/>
                </a:xfrm>
                <a:custGeom>
                  <a:rect b="b" l="l" r="r" t="t"/>
                  <a:pathLst>
                    <a:path extrusionOk="0" h="58795" w="31547">
                      <a:moveTo>
                        <a:pt x="681" y="22090"/>
                      </a:moveTo>
                      <a:cubicBezTo>
                        <a:pt x="681" y="14760"/>
                        <a:pt x="340" y="7342"/>
                        <a:pt x="0" y="13"/>
                      </a:cubicBezTo>
                      <a:cubicBezTo>
                        <a:pt x="1378" y="275"/>
                        <a:pt x="2778" y="418"/>
                        <a:pt x="4181" y="440"/>
                      </a:cubicBezTo>
                      <a:cubicBezTo>
                        <a:pt x="5595" y="415"/>
                        <a:pt x="7004" y="267"/>
                        <a:pt x="8393" y="0"/>
                      </a:cubicBezTo>
                      <a:cubicBezTo>
                        <a:pt x="8046" y="7330"/>
                        <a:pt x="7706" y="14748"/>
                        <a:pt x="7706" y="22077"/>
                      </a:cubicBezTo>
                      <a:cubicBezTo>
                        <a:pt x="7706" y="36404"/>
                        <a:pt x="7876" y="46464"/>
                        <a:pt x="7964" y="54794"/>
                      </a:cubicBezTo>
                      <a:cubicBezTo>
                        <a:pt x="15998" y="54794"/>
                        <a:pt x="23003" y="54794"/>
                        <a:pt x="31547" y="53681"/>
                      </a:cubicBezTo>
                      <a:cubicBezTo>
                        <a:pt x="30974" y="55338"/>
                        <a:pt x="30974" y="57138"/>
                        <a:pt x="31547" y="58796"/>
                      </a:cubicBezTo>
                      <a:cubicBezTo>
                        <a:pt x="26339" y="58544"/>
                        <a:pt x="21036" y="58374"/>
                        <a:pt x="15827" y="58374"/>
                      </a:cubicBezTo>
                      <a:cubicBezTo>
                        <a:pt x="10619" y="58374"/>
                        <a:pt x="5309" y="58544"/>
                        <a:pt x="13" y="58796"/>
                      </a:cubicBezTo>
                      <a:cubicBezTo>
                        <a:pt x="353" y="51466"/>
                        <a:pt x="694" y="44048"/>
                        <a:pt x="694" y="36718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099" name="Google Shape;5099;p31"/>
                <p:cNvSpPr/>
                <p:nvPr/>
              </p:nvSpPr>
              <p:spPr>
                <a:xfrm>
                  <a:off x="9006550" y="3944857"/>
                  <a:ext cx="51095" cy="61041"/>
                </a:xfrm>
                <a:custGeom>
                  <a:rect b="b" l="l" r="r" t="t"/>
                  <a:pathLst>
                    <a:path extrusionOk="0" h="61041" w="51095">
                      <a:moveTo>
                        <a:pt x="48800" y="61042"/>
                      </a:moveTo>
                      <a:cubicBezTo>
                        <a:pt x="35817" y="45772"/>
                        <a:pt x="20267" y="29414"/>
                        <a:pt x="5631" y="13898"/>
                      </a:cubicBezTo>
                      <a:cubicBezTo>
                        <a:pt x="5549" y="17044"/>
                        <a:pt x="5379" y="22172"/>
                        <a:pt x="5379" y="31207"/>
                      </a:cubicBezTo>
                      <a:cubicBezTo>
                        <a:pt x="5379" y="38536"/>
                        <a:pt x="5719" y="56524"/>
                        <a:pt x="6148" y="59934"/>
                      </a:cubicBezTo>
                      <a:cubicBezTo>
                        <a:pt x="5171" y="59665"/>
                        <a:pt x="4168" y="59524"/>
                        <a:pt x="3153" y="59513"/>
                      </a:cubicBezTo>
                      <a:cubicBezTo>
                        <a:pt x="2087" y="59536"/>
                        <a:pt x="1034" y="59677"/>
                        <a:pt x="0" y="59934"/>
                      </a:cubicBezTo>
                      <a:cubicBezTo>
                        <a:pt x="687" y="55933"/>
                        <a:pt x="1797" y="34107"/>
                        <a:pt x="1797" y="22851"/>
                      </a:cubicBezTo>
                      <a:cubicBezTo>
                        <a:pt x="1797" y="12105"/>
                        <a:pt x="1797" y="3838"/>
                        <a:pt x="1539" y="0"/>
                      </a:cubicBezTo>
                      <a:lnTo>
                        <a:pt x="2907" y="0"/>
                      </a:lnTo>
                      <a:cubicBezTo>
                        <a:pt x="16836" y="15100"/>
                        <a:pt x="35697" y="35642"/>
                        <a:pt x="46139" y="46124"/>
                      </a:cubicBezTo>
                      <a:cubicBezTo>
                        <a:pt x="46139" y="30867"/>
                        <a:pt x="46139" y="14244"/>
                        <a:pt x="45458" y="1114"/>
                      </a:cubicBezTo>
                      <a:cubicBezTo>
                        <a:pt x="46404" y="1379"/>
                        <a:pt x="47381" y="1523"/>
                        <a:pt x="48365" y="1541"/>
                      </a:cubicBezTo>
                      <a:cubicBezTo>
                        <a:pt x="49292" y="1523"/>
                        <a:pt x="50206" y="1379"/>
                        <a:pt x="51095" y="1114"/>
                      </a:cubicBezTo>
                      <a:cubicBezTo>
                        <a:pt x="50585" y="6147"/>
                        <a:pt x="49727" y="23021"/>
                        <a:pt x="49727" y="29672"/>
                      </a:cubicBezTo>
                      <a:cubicBezTo>
                        <a:pt x="49727" y="38367"/>
                        <a:pt x="49897" y="57210"/>
                        <a:pt x="49985" y="61042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100" name="Google Shape;5100;p31"/>
                <p:cNvSpPr/>
                <p:nvPr/>
              </p:nvSpPr>
              <p:spPr>
                <a:xfrm>
                  <a:off x="9070206" y="3944857"/>
                  <a:ext cx="50578" cy="61041"/>
                </a:xfrm>
                <a:custGeom>
                  <a:rect b="b" l="l" r="r" t="t"/>
                  <a:pathLst>
                    <a:path extrusionOk="0" h="61041" w="50578">
                      <a:moveTo>
                        <a:pt x="48958" y="56185"/>
                      </a:moveTo>
                      <a:cubicBezTo>
                        <a:pt x="46820" y="57890"/>
                        <a:pt x="39732" y="61042"/>
                        <a:pt x="31188" y="61042"/>
                      </a:cubicBezTo>
                      <a:cubicBezTo>
                        <a:pt x="13154" y="61042"/>
                        <a:pt x="0" y="49874"/>
                        <a:pt x="0" y="30521"/>
                      </a:cubicBezTo>
                      <a:cubicBezTo>
                        <a:pt x="0" y="11168"/>
                        <a:pt x="13154" y="0"/>
                        <a:pt x="32039" y="0"/>
                      </a:cubicBezTo>
                      <a:cubicBezTo>
                        <a:pt x="38427" y="-14"/>
                        <a:pt x="44745" y="1324"/>
                        <a:pt x="50578" y="3926"/>
                      </a:cubicBezTo>
                      <a:cubicBezTo>
                        <a:pt x="49727" y="5461"/>
                        <a:pt x="49128" y="8783"/>
                        <a:pt x="48787" y="10576"/>
                      </a:cubicBezTo>
                      <a:lnTo>
                        <a:pt x="48270" y="10746"/>
                      </a:lnTo>
                      <a:cubicBezTo>
                        <a:pt x="45880" y="8104"/>
                        <a:pt x="40073" y="3159"/>
                        <a:pt x="32039" y="3159"/>
                      </a:cubicBezTo>
                      <a:cubicBezTo>
                        <a:pt x="18627" y="3159"/>
                        <a:pt x="8374" y="11596"/>
                        <a:pt x="8374" y="30521"/>
                      </a:cubicBezTo>
                      <a:cubicBezTo>
                        <a:pt x="8374" y="49446"/>
                        <a:pt x="18627" y="57890"/>
                        <a:pt x="32039" y="57890"/>
                      </a:cubicBezTo>
                      <a:cubicBezTo>
                        <a:pt x="40155" y="57890"/>
                        <a:pt x="46139" y="53284"/>
                        <a:pt x="49386" y="50818"/>
                      </a:cubicBezTo>
                      <a:lnTo>
                        <a:pt x="49727" y="51158"/>
                      </a:ln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101" name="Google Shape;5101;p31"/>
                <p:cNvSpPr/>
                <p:nvPr/>
              </p:nvSpPr>
              <p:spPr>
                <a:xfrm>
                  <a:off x="9133446" y="3945971"/>
                  <a:ext cx="8373" cy="58820"/>
                </a:xfrm>
                <a:custGeom>
                  <a:rect b="b" l="l" r="r" t="t"/>
                  <a:pathLst>
                    <a:path extrusionOk="0" h="58820" w="8373">
                      <a:moveTo>
                        <a:pt x="687" y="22077"/>
                      </a:moveTo>
                      <a:cubicBezTo>
                        <a:pt x="687" y="14748"/>
                        <a:pt x="340" y="7330"/>
                        <a:pt x="0" y="0"/>
                      </a:cubicBezTo>
                      <a:cubicBezTo>
                        <a:pt x="2762" y="571"/>
                        <a:pt x="5612" y="571"/>
                        <a:pt x="8374" y="0"/>
                      </a:cubicBezTo>
                      <a:cubicBezTo>
                        <a:pt x="8027" y="7330"/>
                        <a:pt x="7687" y="14748"/>
                        <a:pt x="7687" y="22077"/>
                      </a:cubicBezTo>
                      <a:lnTo>
                        <a:pt x="7687" y="36743"/>
                      </a:lnTo>
                      <a:cubicBezTo>
                        <a:pt x="7687" y="44073"/>
                        <a:pt x="8027" y="51491"/>
                        <a:pt x="8374" y="58821"/>
                      </a:cubicBezTo>
                      <a:cubicBezTo>
                        <a:pt x="5612" y="58259"/>
                        <a:pt x="2762" y="58259"/>
                        <a:pt x="0" y="58821"/>
                      </a:cubicBezTo>
                      <a:cubicBezTo>
                        <a:pt x="340" y="51491"/>
                        <a:pt x="687" y="44073"/>
                        <a:pt x="687" y="36743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102" name="Google Shape;5102;p31"/>
                <p:cNvSpPr/>
                <p:nvPr/>
              </p:nvSpPr>
              <p:spPr>
                <a:xfrm>
                  <a:off x="9167182" y="3903810"/>
                  <a:ext cx="13431" cy="13401"/>
                </a:xfrm>
                <a:custGeom>
                  <a:rect b="b" l="l" r="r" t="t"/>
                  <a:pathLst>
                    <a:path extrusionOk="0" h="13401" w="13431">
                      <a:moveTo>
                        <a:pt x="0" y="6707"/>
                      </a:moveTo>
                      <a:cubicBezTo>
                        <a:pt x="-6" y="3006"/>
                        <a:pt x="3001" y="4"/>
                        <a:pt x="6709" y="0"/>
                      </a:cubicBezTo>
                      <a:cubicBezTo>
                        <a:pt x="10417" y="-3"/>
                        <a:pt x="13425" y="2994"/>
                        <a:pt x="13431" y="6694"/>
                      </a:cubicBezTo>
                      <a:cubicBezTo>
                        <a:pt x="13437" y="10395"/>
                        <a:pt x="10430" y="13398"/>
                        <a:pt x="6722" y="13401"/>
                      </a:cubicBezTo>
                      <a:cubicBezTo>
                        <a:pt x="6722" y="13401"/>
                        <a:pt x="6716" y="13401"/>
                        <a:pt x="6716" y="13401"/>
                      </a:cubicBezTo>
                      <a:cubicBezTo>
                        <a:pt x="3008" y="13405"/>
                        <a:pt x="6" y="10410"/>
                        <a:pt x="0" y="6713"/>
                      </a:cubicBezTo>
                      <a:cubicBezTo>
                        <a:pt x="0" y="6711"/>
                        <a:pt x="0" y="6709"/>
                        <a:pt x="0" y="670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103" name="Google Shape;5103;p31"/>
                <p:cNvSpPr/>
                <p:nvPr/>
              </p:nvSpPr>
              <p:spPr>
                <a:xfrm>
                  <a:off x="9154148" y="3857189"/>
                  <a:ext cx="54084" cy="59934"/>
                </a:xfrm>
                <a:custGeom>
                  <a:rect b="b" l="l" r="r" t="t"/>
                  <a:pathLst>
                    <a:path extrusionOk="0" h="59934" w="54084">
                      <a:moveTo>
                        <a:pt x="36207" y="37083"/>
                      </a:moveTo>
                      <a:lnTo>
                        <a:pt x="25532" y="11507"/>
                      </a:lnTo>
                      <a:lnTo>
                        <a:pt x="14591" y="37083"/>
                      </a:lnTo>
                      <a:cubicBezTo>
                        <a:pt x="11003" y="45891"/>
                        <a:pt x="7756" y="54561"/>
                        <a:pt x="6306" y="59934"/>
                      </a:cubicBezTo>
                      <a:cubicBezTo>
                        <a:pt x="4244" y="59368"/>
                        <a:pt x="2062" y="59368"/>
                        <a:pt x="0" y="59934"/>
                      </a:cubicBezTo>
                      <a:cubicBezTo>
                        <a:pt x="9143" y="39984"/>
                        <a:pt x="18028" y="20114"/>
                        <a:pt x="26743" y="0"/>
                      </a:cubicBezTo>
                      <a:lnTo>
                        <a:pt x="28369" y="0"/>
                      </a:lnTo>
                      <a:cubicBezTo>
                        <a:pt x="36737" y="19775"/>
                        <a:pt x="49557" y="50812"/>
                        <a:pt x="54084" y="59934"/>
                      </a:cubicBezTo>
                      <a:cubicBezTo>
                        <a:pt x="51095" y="59364"/>
                        <a:pt x="48018" y="59364"/>
                        <a:pt x="45029" y="59934"/>
                      </a:cubicBezTo>
                      <a:cubicBezTo>
                        <a:pt x="43421" y="54052"/>
                        <a:pt x="39285" y="44671"/>
                        <a:pt x="36207" y="37083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104" name="Google Shape;5104;p31"/>
                <p:cNvSpPr/>
                <p:nvPr/>
              </p:nvSpPr>
              <p:spPr>
                <a:xfrm>
                  <a:off x="9167465" y="3990843"/>
                  <a:ext cx="13431" cy="13401"/>
                </a:xfrm>
                <a:custGeom>
                  <a:rect b="b" l="l" r="r" t="t"/>
                  <a:pathLst>
                    <a:path extrusionOk="0" h="13401" w="13431">
                      <a:moveTo>
                        <a:pt x="0" y="6707"/>
                      </a:moveTo>
                      <a:cubicBezTo>
                        <a:pt x="-6" y="3006"/>
                        <a:pt x="3002" y="4"/>
                        <a:pt x="6709" y="0"/>
                      </a:cubicBezTo>
                      <a:cubicBezTo>
                        <a:pt x="10417" y="-4"/>
                        <a:pt x="13425" y="2994"/>
                        <a:pt x="13431" y="6694"/>
                      </a:cubicBezTo>
                      <a:cubicBezTo>
                        <a:pt x="13437" y="10395"/>
                        <a:pt x="10430" y="13397"/>
                        <a:pt x="6722" y="13401"/>
                      </a:cubicBezTo>
                      <a:cubicBezTo>
                        <a:pt x="6716" y="13401"/>
                        <a:pt x="6716" y="13401"/>
                        <a:pt x="6709" y="13401"/>
                      </a:cubicBezTo>
                      <a:cubicBezTo>
                        <a:pt x="3002" y="13401"/>
                        <a:pt x="0" y="10404"/>
                        <a:pt x="0" y="670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105" name="Google Shape;5105;p31"/>
                <p:cNvSpPr/>
                <p:nvPr/>
              </p:nvSpPr>
              <p:spPr>
                <a:xfrm>
                  <a:off x="9154419" y="3944241"/>
                  <a:ext cx="54084" cy="59934"/>
                </a:xfrm>
                <a:custGeom>
                  <a:rect b="b" l="l" r="r" t="t"/>
                  <a:pathLst>
                    <a:path extrusionOk="0" h="59934" w="54084">
                      <a:moveTo>
                        <a:pt x="36214" y="37083"/>
                      </a:moveTo>
                      <a:lnTo>
                        <a:pt x="25532" y="11507"/>
                      </a:lnTo>
                      <a:lnTo>
                        <a:pt x="14598" y="37083"/>
                      </a:lnTo>
                      <a:cubicBezTo>
                        <a:pt x="11010" y="45891"/>
                        <a:pt x="7762" y="54561"/>
                        <a:pt x="6306" y="59934"/>
                      </a:cubicBezTo>
                      <a:cubicBezTo>
                        <a:pt x="4244" y="59368"/>
                        <a:pt x="2062" y="59368"/>
                        <a:pt x="0" y="59934"/>
                      </a:cubicBezTo>
                      <a:cubicBezTo>
                        <a:pt x="9143" y="39984"/>
                        <a:pt x="18034" y="20114"/>
                        <a:pt x="26749" y="0"/>
                      </a:cubicBezTo>
                      <a:lnTo>
                        <a:pt x="28369" y="0"/>
                      </a:lnTo>
                      <a:cubicBezTo>
                        <a:pt x="36743" y="19775"/>
                        <a:pt x="49563" y="50812"/>
                        <a:pt x="54084" y="59934"/>
                      </a:cubicBezTo>
                      <a:cubicBezTo>
                        <a:pt x="51095" y="59364"/>
                        <a:pt x="48024" y="59364"/>
                        <a:pt x="45035" y="59934"/>
                      </a:cubicBezTo>
                      <a:cubicBezTo>
                        <a:pt x="43396" y="54052"/>
                        <a:pt x="39291" y="44671"/>
                        <a:pt x="36214" y="37083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106" name="Google Shape;5106;p31"/>
                <p:cNvSpPr/>
                <p:nvPr/>
              </p:nvSpPr>
              <p:spPr>
                <a:xfrm>
                  <a:off x="8863675" y="3990843"/>
                  <a:ext cx="13431" cy="13401"/>
                </a:xfrm>
                <a:custGeom>
                  <a:rect b="b" l="l" r="r" t="t"/>
                  <a:pathLst>
                    <a:path extrusionOk="0" h="13401" w="13431">
                      <a:moveTo>
                        <a:pt x="0" y="6707"/>
                      </a:moveTo>
                      <a:cubicBezTo>
                        <a:pt x="-4" y="3006"/>
                        <a:pt x="3000" y="4"/>
                        <a:pt x="6709" y="0"/>
                      </a:cubicBezTo>
                      <a:cubicBezTo>
                        <a:pt x="10418" y="-4"/>
                        <a:pt x="13427" y="2994"/>
                        <a:pt x="13431" y="6694"/>
                      </a:cubicBezTo>
                      <a:cubicBezTo>
                        <a:pt x="13434" y="10395"/>
                        <a:pt x="10431" y="13397"/>
                        <a:pt x="6722" y="13401"/>
                      </a:cubicBezTo>
                      <a:cubicBezTo>
                        <a:pt x="6717" y="13401"/>
                        <a:pt x="6714" y="13401"/>
                        <a:pt x="6709" y="13401"/>
                      </a:cubicBezTo>
                      <a:cubicBezTo>
                        <a:pt x="3004" y="13401"/>
                        <a:pt x="0" y="10404"/>
                        <a:pt x="0" y="670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107" name="Google Shape;5107;p31"/>
                <p:cNvSpPr/>
                <p:nvPr/>
              </p:nvSpPr>
              <p:spPr>
                <a:xfrm>
                  <a:off x="8850660" y="3944241"/>
                  <a:ext cx="54084" cy="59934"/>
                </a:xfrm>
                <a:custGeom>
                  <a:rect b="b" l="l" r="r" t="t"/>
                  <a:pathLst>
                    <a:path extrusionOk="0" h="59934" w="54084">
                      <a:moveTo>
                        <a:pt x="36189" y="37083"/>
                      </a:moveTo>
                      <a:lnTo>
                        <a:pt x="25507" y="11507"/>
                      </a:lnTo>
                      <a:lnTo>
                        <a:pt x="14598" y="37083"/>
                      </a:lnTo>
                      <a:cubicBezTo>
                        <a:pt x="11003" y="45891"/>
                        <a:pt x="7762" y="54561"/>
                        <a:pt x="6306" y="59934"/>
                      </a:cubicBezTo>
                      <a:cubicBezTo>
                        <a:pt x="4243" y="59368"/>
                        <a:pt x="2063" y="59368"/>
                        <a:pt x="0" y="59934"/>
                      </a:cubicBezTo>
                      <a:cubicBezTo>
                        <a:pt x="9143" y="39984"/>
                        <a:pt x="18028" y="20114"/>
                        <a:pt x="26743" y="0"/>
                      </a:cubicBezTo>
                      <a:lnTo>
                        <a:pt x="28369" y="0"/>
                      </a:lnTo>
                      <a:cubicBezTo>
                        <a:pt x="36743" y="19775"/>
                        <a:pt x="49563" y="50812"/>
                        <a:pt x="54084" y="59934"/>
                      </a:cubicBezTo>
                      <a:cubicBezTo>
                        <a:pt x="51093" y="59364"/>
                        <a:pt x="48021" y="59364"/>
                        <a:pt x="45029" y="59934"/>
                      </a:cubicBezTo>
                      <a:cubicBezTo>
                        <a:pt x="43364" y="54052"/>
                        <a:pt x="39259" y="44671"/>
                        <a:pt x="36189" y="37083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108" name="Google Shape;5108;p31"/>
                <p:cNvSpPr/>
                <p:nvPr/>
              </p:nvSpPr>
              <p:spPr>
                <a:xfrm>
                  <a:off x="9060842" y="3772711"/>
                  <a:ext cx="44108" cy="58795"/>
                </a:xfrm>
                <a:custGeom>
                  <a:rect b="b" l="l" r="r" t="t"/>
                  <a:pathLst>
                    <a:path extrusionOk="0" h="58795" w="44108">
                      <a:moveTo>
                        <a:pt x="18545" y="22077"/>
                      </a:moveTo>
                      <a:cubicBezTo>
                        <a:pt x="18545" y="16205"/>
                        <a:pt x="18457" y="10323"/>
                        <a:pt x="18287" y="4429"/>
                      </a:cubicBezTo>
                      <a:cubicBezTo>
                        <a:pt x="12176" y="4418"/>
                        <a:pt x="6072" y="4731"/>
                        <a:pt x="0" y="5367"/>
                      </a:cubicBezTo>
                      <a:cubicBezTo>
                        <a:pt x="277" y="4484"/>
                        <a:pt x="422" y="3567"/>
                        <a:pt x="429" y="2643"/>
                      </a:cubicBezTo>
                      <a:cubicBezTo>
                        <a:pt x="404" y="1746"/>
                        <a:pt x="265" y="857"/>
                        <a:pt x="0" y="0"/>
                      </a:cubicBezTo>
                      <a:cubicBezTo>
                        <a:pt x="7346" y="252"/>
                        <a:pt x="14699" y="428"/>
                        <a:pt x="22070" y="428"/>
                      </a:cubicBezTo>
                      <a:cubicBezTo>
                        <a:pt x="29441" y="428"/>
                        <a:pt x="36762" y="252"/>
                        <a:pt x="44108" y="0"/>
                      </a:cubicBezTo>
                      <a:cubicBezTo>
                        <a:pt x="43844" y="885"/>
                        <a:pt x="43699" y="1801"/>
                        <a:pt x="43680" y="2724"/>
                      </a:cubicBezTo>
                      <a:cubicBezTo>
                        <a:pt x="43699" y="3621"/>
                        <a:pt x="43844" y="4510"/>
                        <a:pt x="44108" y="5367"/>
                      </a:cubicBezTo>
                      <a:cubicBezTo>
                        <a:pt x="38036" y="4730"/>
                        <a:pt x="31932" y="4417"/>
                        <a:pt x="25822" y="4429"/>
                      </a:cubicBezTo>
                      <a:cubicBezTo>
                        <a:pt x="25658" y="10302"/>
                        <a:pt x="25576" y="16184"/>
                        <a:pt x="25570" y="22077"/>
                      </a:cubicBezTo>
                      <a:lnTo>
                        <a:pt x="25570" y="36718"/>
                      </a:lnTo>
                      <a:cubicBezTo>
                        <a:pt x="25570" y="44048"/>
                        <a:pt x="25910" y="51466"/>
                        <a:pt x="26251" y="58796"/>
                      </a:cubicBezTo>
                      <a:cubicBezTo>
                        <a:pt x="23489" y="58234"/>
                        <a:pt x="20639" y="58234"/>
                        <a:pt x="17877" y="58796"/>
                      </a:cubicBezTo>
                      <a:cubicBezTo>
                        <a:pt x="18223" y="51466"/>
                        <a:pt x="18564" y="44048"/>
                        <a:pt x="18564" y="36718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109" name="Google Shape;5109;p31"/>
                <p:cNvSpPr/>
                <p:nvPr/>
              </p:nvSpPr>
              <p:spPr>
                <a:xfrm>
                  <a:off x="9164123" y="3772711"/>
                  <a:ext cx="44140" cy="58795"/>
                </a:xfrm>
                <a:custGeom>
                  <a:rect b="b" l="l" r="r" t="t"/>
                  <a:pathLst>
                    <a:path extrusionOk="0" h="58795" w="44140">
                      <a:moveTo>
                        <a:pt x="18539" y="22077"/>
                      </a:moveTo>
                      <a:cubicBezTo>
                        <a:pt x="18539" y="16205"/>
                        <a:pt x="18457" y="10323"/>
                        <a:pt x="18287" y="4429"/>
                      </a:cubicBezTo>
                      <a:cubicBezTo>
                        <a:pt x="12176" y="4418"/>
                        <a:pt x="6072" y="4731"/>
                        <a:pt x="0" y="5367"/>
                      </a:cubicBezTo>
                      <a:cubicBezTo>
                        <a:pt x="277" y="4484"/>
                        <a:pt x="423" y="3567"/>
                        <a:pt x="429" y="2643"/>
                      </a:cubicBezTo>
                      <a:cubicBezTo>
                        <a:pt x="404" y="1746"/>
                        <a:pt x="265" y="857"/>
                        <a:pt x="0" y="0"/>
                      </a:cubicBezTo>
                      <a:cubicBezTo>
                        <a:pt x="7346" y="252"/>
                        <a:pt x="14699" y="428"/>
                        <a:pt x="22070" y="428"/>
                      </a:cubicBezTo>
                      <a:cubicBezTo>
                        <a:pt x="29441" y="428"/>
                        <a:pt x="36769" y="252"/>
                        <a:pt x="44140" y="0"/>
                      </a:cubicBezTo>
                      <a:cubicBezTo>
                        <a:pt x="43875" y="885"/>
                        <a:pt x="43730" y="1801"/>
                        <a:pt x="43711" y="2724"/>
                      </a:cubicBezTo>
                      <a:cubicBezTo>
                        <a:pt x="43730" y="3621"/>
                        <a:pt x="43875" y="4510"/>
                        <a:pt x="44140" y="5367"/>
                      </a:cubicBezTo>
                      <a:cubicBezTo>
                        <a:pt x="38068" y="4731"/>
                        <a:pt x="31964" y="4418"/>
                        <a:pt x="25853" y="4429"/>
                      </a:cubicBezTo>
                      <a:cubicBezTo>
                        <a:pt x="25683" y="10302"/>
                        <a:pt x="25595" y="16184"/>
                        <a:pt x="25601" y="22077"/>
                      </a:cubicBezTo>
                      <a:lnTo>
                        <a:pt x="25601" y="36718"/>
                      </a:lnTo>
                      <a:cubicBezTo>
                        <a:pt x="25601" y="44048"/>
                        <a:pt x="25942" y="51466"/>
                        <a:pt x="26282" y="58796"/>
                      </a:cubicBezTo>
                      <a:cubicBezTo>
                        <a:pt x="23520" y="58234"/>
                        <a:pt x="20670" y="58234"/>
                        <a:pt x="17908" y="58796"/>
                      </a:cubicBezTo>
                      <a:cubicBezTo>
                        <a:pt x="18255" y="51466"/>
                        <a:pt x="18589" y="44048"/>
                        <a:pt x="18589" y="36718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110" name="Google Shape;5110;p31"/>
                <p:cNvSpPr/>
                <p:nvPr/>
              </p:nvSpPr>
              <p:spPr>
                <a:xfrm>
                  <a:off x="8960789" y="3926628"/>
                  <a:ext cx="31263" cy="77968"/>
                </a:xfrm>
                <a:custGeom>
                  <a:rect b="b" l="l" r="r" t="t"/>
                  <a:pathLst>
                    <a:path extrusionOk="0" h="77968" w="31263">
                      <a:moveTo>
                        <a:pt x="22083" y="14523"/>
                      </a:moveTo>
                      <a:lnTo>
                        <a:pt x="11167" y="3783"/>
                      </a:lnTo>
                      <a:cubicBezTo>
                        <a:pt x="10152" y="2666"/>
                        <a:pt x="9055" y="1630"/>
                        <a:pt x="7876" y="688"/>
                      </a:cubicBezTo>
                      <a:cubicBezTo>
                        <a:pt x="7548" y="408"/>
                        <a:pt x="7163" y="204"/>
                        <a:pt x="6747" y="90"/>
                      </a:cubicBezTo>
                      <a:cubicBezTo>
                        <a:pt x="5284" y="-274"/>
                        <a:pt x="3771" y="493"/>
                        <a:pt x="3203" y="1890"/>
                      </a:cubicBezTo>
                      <a:cubicBezTo>
                        <a:pt x="2926" y="2644"/>
                        <a:pt x="2951" y="3478"/>
                        <a:pt x="3285" y="4211"/>
                      </a:cubicBezTo>
                      <a:cubicBezTo>
                        <a:pt x="3802" y="5073"/>
                        <a:pt x="4673" y="5507"/>
                        <a:pt x="5448" y="6099"/>
                      </a:cubicBezTo>
                      <a:lnTo>
                        <a:pt x="19050" y="14517"/>
                      </a:lnTo>
                      <a:close/>
                      <a:moveTo>
                        <a:pt x="7617" y="23464"/>
                      </a:moveTo>
                      <a:lnTo>
                        <a:pt x="14282" y="23464"/>
                      </a:lnTo>
                      <a:lnTo>
                        <a:pt x="22953" y="23640"/>
                      </a:lnTo>
                      <a:cubicBezTo>
                        <a:pt x="25570" y="23787"/>
                        <a:pt x="28174" y="24102"/>
                        <a:pt x="30747" y="24584"/>
                      </a:cubicBezTo>
                      <a:cubicBezTo>
                        <a:pt x="30614" y="23729"/>
                        <a:pt x="30520" y="22868"/>
                        <a:pt x="30476" y="22004"/>
                      </a:cubicBezTo>
                      <a:cubicBezTo>
                        <a:pt x="30476" y="21148"/>
                        <a:pt x="30658" y="20375"/>
                        <a:pt x="30747" y="19424"/>
                      </a:cubicBezTo>
                      <a:lnTo>
                        <a:pt x="0" y="19424"/>
                      </a:lnTo>
                      <a:lnTo>
                        <a:pt x="0" y="77968"/>
                      </a:lnTo>
                      <a:lnTo>
                        <a:pt x="31264" y="77968"/>
                      </a:lnTo>
                      <a:cubicBezTo>
                        <a:pt x="31131" y="77116"/>
                        <a:pt x="31043" y="76257"/>
                        <a:pt x="30999" y="75395"/>
                      </a:cubicBezTo>
                      <a:cubicBezTo>
                        <a:pt x="30999" y="74533"/>
                        <a:pt x="31169" y="73759"/>
                        <a:pt x="31264" y="72809"/>
                      </a:cubicBezTo>
                      <a:cubicBezTo>
                        <a:pt x="28628" y="73238"/>
                        <a:pt x="25967" y="73497"/>
                        <a:pt x="23293" y="73583"/>
                      </a:cubicBezTo>
                      <a:cubicBezTo>
                        <a:pt x="18097" y="73759"/>
                        <a:pt x="12901" y="74099"/>
                        <a:pt x="7617" y="73929"/>
                      </a:cubicBezTo>
                      <a:lnTo>
                        <a:pt x="7617" y="48825"/>
                      </a:lnTo>
                      <a:lnTo>
                        <a:pt x="21036" y="48825"/>
                      </a:lnTo>
                      <a:cubicBezTo>
                        <a:pt x="23640" y="48825"/>
                        <a:pt x="26150" y="49172"/>
                        <a:pt x="28754" y="49253"/>
                      </a:cubicBezTo>
                      <a:cubicBezTo>
                        <a:pt x="28666" y="48316"/>
                        <a:pt x="28489" y="47536"/>
                        <a:pt x="28489" y="46850"/>
                      </a:cubicBezTo>
                      <a:cubicBezTo>
                        <a:pt x="28527" y="46101"/>
                        <a:pt x="28615" y="45354"/>
                        <a:pt x="28754" y="44616"/>
                      </a:cubicBezTo>
                      <a:cubicBezTo>
                        <a:pt x="26150" y="44704"/>
                        <a:pt x="23640" y="45038"/>
                        <a:pt x="21036" y="45038"/>
                      </a:cubicBezTo>
                      <a:lnTo>
                        <a:pt x="7617" y="45038"/>
                      </a:ln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111" name="Google Shape;5111;p31"/>
                <p:cNvSpPr/>
                <p:nvPr/>
              </p:nvSpPr>
              <p:spPr>
                <a:xfrm>
                  <a:off x="8895613" y="3839910"/>
                  <a:ext cx="31263" cy="78019"/>
                </a:xfrm>
                <a:custGeom>
                  <a:rect b="b" l="l" r="r" t="t"/>
                  <a:pathLst>
                    <a:path extrusionOk="0" h="78019" w="31263">
                      <a:moveTo>
                        <a:pt x="22083" y="14574"/>
                      </a:moveTo>
                      <a:lnTo>
                        <a:pt x="11161" y="3828"/>
                      </a:lnTo>
                      <a:cubicBezTo>
                        <a:pt x="10155" y="2706"/>
                        <a:pt x="9056" y="1670"/>
                        <a:pt x="7876" y="732"/>
                      </a:cubicBezTo>
                      <a:cubicBezTo>
                        <a:pt x="7553" y="438"/>
                        <a:pt x="7167" y="223"/>
                        <a:pt x="6747" y="103"/>
                      </a:cubicBezTo>
                      <a:cubicBezTo>
                        <a:pt x="5164" y="-323"/>
                        <a:pt x="3533" y="612"/>
                        <a:pt x="3106" y="2192"/>
                      </a:cubicBezTo>
                      <a:cubicBezTo>
                        <a:pt x="2923" y="2870"/>
                        <a:pt x="2986" y="3589"/>
                        <a:pt x="3285" y="4224"/>
                      </a:cubicBezTo>
                      <a:cubicBezTo>
                        <a:pt x="3802" y="5086"/>
                        <a:pt x="4673" y="5520"/>
                        <a:pt x="5448" y="6112"/>
                      </a:cubicBezTo>
                      <a:lnTo>
                        <a:pt x="19050" y="14536"/>
                      </a:lnTo>
                      <a:close/>
                      <a:moveTo>
                        <a:pt x="7617" y="23514"/>
                      </a:moveTo>
                      <a:lnTo>
                        <a:pt x="14282" y="23514"/>
                      </a:lnTo>
                      <a:lnTo>
                        <a:pt x="22947" y="23684"/>
                      </a:lnTo>
                      <a:cubicBezTo>
                        <a:pt x="25562" y="23832"/>
                        <a:pt x="28166" y="24147"/>
                        <a:pt x="30740" y="24628"/>
                      </a:cubicBezTo>
                      <a:cubicBezTo>
                        <a:pt x="30658" y="23772"/>
                        <a:pt x="30482" y="22910"/>
                        <a:pt x="30482" y="22048"/>
                      </a:cubicBezTo>
                      <a:cubicBezTo>
                        <a:pt x="30482" y="21187"/>
                        <a:pt x="30658" y="20419"/>
                        <a:pt x="30740" y="19469"/>
                      </a:cubicBezTo>
                      <a:lnTo>
                        <a:pt x="0" y="19469"/>
                      </a:lnTo>
                      <a:lnTo>
                        <a:pt x="0" y="78019"/>
                      </a:lnTo>
                      <a:lnTo>
                        <a:pt x="31264" y="78019"/>
                      </a:lnTo>
                      <a:cubicBezTo>
                        <a:pt x="31134" y="77164"/>
                        <a:pt x="31048" y="76303"/>
                        <a:pt x="31005" y="75440"/>
                      </a:cubicBezTo>
                      <a:cubicBezTo>
                        <a:pt x="31005" y="74571"/>
                        <a:pt x="31175" y="73797"/>
                        <a:pt x="31264" y="72854"/>
                      </a:cubicBezTo>
                      <a:cubicBezTo>
                        <a:pt x="28625" y="73286"/>
                        <a:pt x="25960" y="73545"/>
                        <a:pt x="23287" y="73628"/>
                      </a:cubicBezTo>
                      <a:cubicBezTo>
                        <a:pt x="18097" y="73797"/>
                        <a:pt x="12901" y="74150"/>
                        <a:pt x="7617" y="73980"/>
                      </a:cubicBezTo>
                      <a:lnTo>
                        <a:pt x="7617" y="48876"/>
                      </a:lnTo>
                      <a:lnTo>
                        <a:pt x="21036" y="48876"/>
                      </a:lnTo>
                      <a:cubicBezTo>
                        <a:pt x="23646" y="48876"/>
                        <a:pt x="26156" y="49210"/>
                        <a:pt x="28754" y="49298"/>
                      </a:cubicBezTo>
                      <a:cubicBezTo>
                        <a:pt x="28666" y="48354"/>
                        <a:pt x="28483" y="47586"/>
                        <a:pt x="28483" y="46901"/>
                      </a:cubicBezTo>
                      <a:cubicBezTo>
                        <a:pt x="28525" y="46149"/>
                        <a:pt x="28615" y="45401"/>
                        <a:pt x="28754" y="44661"/>
                      </a:cubicBezTo>
                      <a:cubicBezTo>
                        <a:pt x="26156" y="44749"/>
                        <a:pt x="23646" y="45089"/>
                        <a:pt x="21036" y="45089"/>
                      </a:cubicBezTo>
                      <a:lnTo>
                        <a:pt x="7617" y="45089"/>
                      </a:ln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112" name="Google Shape;5112;p31"/>
                <p:cNvSpPr/>
                <p:nvPr/>
              </p:nvSpPr>
              <p:spPr>
                <a:xfrm>
                  <a:off x="9106502" y="3770943"/>
                  <a:ext cx="54708" cy="59789"/>
                </a:xfrm>
                <a:custGeom>
                  <a:rect b="b" l="l" r="r" t="t"/>
                  <a:pathLst>
                    <a:path extrusionOk="0" h="59789" w="54708">
                      <a:moveTo>
                        <a:pt x="14522" y="52787"/>
                      </a:moveTo>
                      <a:cubicBezTo>
                        <a:pt x="14503" y="49073"/>
                        <a:pt x="17505" y="46044"/>
                        <a:pt x="21225" y="46024"/>
                      </a:cubicBezTo>
                      <a:cubicBezTo>
                        <a:pt x="24945" y="46003"/>
                        <a:pt x="27985" y="48997"/>
                        <a:pt x="28004" y="52712"/>
                      </a:cubicBezTo>
                      <a:cubicBezTo>
                        <a:pt x="28023" y="56426"/>
                        <a:pt x="25021" y="59454"/>
                        <a:pt x="21301" y="59475"/>
                      </a:cubicBezTo>
                      <a:cubicBezTo>
                        <a:pt x="21288" y="59475"/>
                        <a:pt x="21269" y="59475"/>
                        <a:pt x="21257" y="59475"/>
                      </a:cubicBezTo>
                      <a:cubicBezTo>
                        <a:pt x="17549" y="59482"/>
                        <a:pt x="14535" y="56489"/>
                        <a:pt x="14522" y="52787"/>
                      </a:cubicBezTo>
                      <a:close/>
                      <a:moveTo>
                        <a:pt x="26976" y="0"/>
                      </a:moveTo>
                      <a:lnTo>
                        <a:pt x="28704" y="0"/>
                      </a:lnTo>
                      <a:lnTo>
                        <a:pt x="53233" y="56694"/>
                      </a:lnTo>
                      <a:lnTo>
                        <a:pt x="54708" y="59790"/>
                      </a:lnTo>
                      <a:cubicBezTo>
                        <a:pt x="53246" y="59619"/>
                        <a:pt x="51770" y="59533"/>
                        <a:pt x="50294" y="59532"/>
                      </a:cubicBezTo>
                      <a:cubicBezTo>
                        <a:pt x="48705" y="59489"/>
                        <a:pt x="47116" y="59575"/>
                        <a:pt x="45540" y="59790"/>
                      </a:cubicBezTo>
                      <a:lnTo>
                        <a:pt x="44764" y="57273"/>
                      </a:lnTo>
                      <a:lnTo>
                        <a:pt x="40874" y="46986"/>
                      </a:lnTo>
                      <a:lnTo>
                        <a:pt x="36649" y="36863"/>
                      </a:lnTo>
                      <a:lnTo>
                        <a:pt x="25771" y="10973"/>
                      </a:lnTo>
                      <a:lnTo>
                        <a:pt x="14686" y="36863"/>
                      </a:lnTo>
                      <a:cubicBezTo>
                        <a:pt x="11672" y="44413"/>
                        <a:pt x="8557" y="51963"/>
                        <a:pt x="6217" y="59765"/>
                      </a:cubicBezTo>
                      <a:cubicBezTo>
                        <a:pt x="5221" y="59547"/>
                        <a:pt x="4206" y="59461"/>
                        <a:pt x="3191" y="59507"/>
                      </a:cubicBezTo>
                      <a:cubicBezTo>
                        <a:pt x="2125" y="59509"/>
                        <a:pt x="1053" y="59595"/>
                        <a:pt x="0" y="59765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</p:grpSp>
          <p:grpSp>
            <p:nvGrpSpPr>
              <p:cNvPr id="5113" name="Google Shape;5113;p31"/>
              <p:cNvGrpSpPr/>
              <p:nvPr/>
            </p:nvGrpSpPr>
            <p:grpSpPr>
              <a:xfrm>
                <a:off x="4749897" y="4480097"/>
                <a:ext cx="1005478" cy="264812"/>
                <a:chOff x="1562620" y="1241607"/>
                <a:chExt cx="1243428" cy="327481"/>
              </a:xfrm>
            </p:grpSpPr>
            <p:sp>
              <p:nvSpPr>
                <p:cNvPr id="5114" name="Google Shape;5114;p31"/>
                <p:cNvSpPr/>
                <p:nvPr/>
              </p:nvSpPr>
              <p:spPr>
                <a:xfrm>
                  <a:off x="2127722" y="1416283"/>
                  <a:ext cx="121715" cy="117763"/>
                </a:xfrm>
                <a:custGeom>
                  <a:rect b="b" l="l" r="r" t="t"/>
                  <a:pathLst>
                    <a:path extrusionOk="0" h="117763" w="121715">
                      <a:moveTo>
                        <a:pt x="0" y="1426"/>
                      </a:moveTo>
                      <a:cubicBezTo>
                        <a:pt x="699" y="967"/>
                        <a:pt x="1450" y="593"/>
                        <a:pt x="2237" y="312"/>
                      </a:cubicBezTo>
                      <a:cubicBezTo>
                        <a:pt x="3323" y="116"/>
                        <a:pt x="4425" y="34"/>
                        <a:pt x="5527" y="66"/>
                      </a:cubicBezTo>
                      <a:cubicBezTo>
                        <a:pt x="11204" y="207"/>
                        <a:pt x="16880" y="487"/>
                        <a:pt x="22557" y="531"/>
                      </a:cubicBezTo>
                      <a:cubicBezTo>
                        <a:pt x="26198" y="531"/>
                        <a:pt x="29830" y="207"/>
                        <a:pt x="33471" y="110"/>
                      </a:cubicBezTo>
                      <a:cubicBezTo>
                        <a:pt x="35226" y="66"/>
                        <a:pt x="37033" y="224"/>
                        <a:pt x="38805" y="277"/>
                      </a:cubicBezTo>
                      <a:cubicBezTo>
                        <a:pt x="39542" y="277"/>
                        <a:pt x="40253" y="461"/>
                        <a:pt x="40235" y="1321"/>
                      </a:cubicBezTo>
                      <a:cubicBezTo>
                        <a:pt x="40218" y="2181"/>
                        <a:pt x="39472" y="2198"/>
                        <a:pt x="38753" y="2339"/>
                      </a:cubicBezTo>
                      <a:cubicBezTo>
                        <a:pt x="37160" y="2539"/>
                        <a:pt x="35582" y="2832"/>
                        <a:pt x="34024" y="3216"/>
                      </a:cubicBezTo>
                      <a:cubicBezTo>
                        <a:pt x="31550" y="3874"/>
                        <a:pt x="30786" y="5111"/>
                        <a:pt x="31593" y="7515"/>
                      </a:cubicBezTo>
                      <a:cubicBezTo>
                        <a:pt x="33436" y="13051"/>
                        <a:pt x="35436" y="18534"/>
                        <a:pt x="37366" y="24035"/>
                      </a:cubicBezTo>
                      <a:cubicBezTo>
                        <a:pt x="37849" y="25378"/>
                        <a:pt x="38314" y="26729"/>
                        <a:pt x="38814" y="28071"/>
                      </a:cubicBezTo>
                      <a:cubicBezTo>
                        <a:pt x="42078" y="36786"/>
                        <a:pt x="45348" y="45502"/>
                        <a:pt x="48623" y="54216"/>
                      </a:cubicBezTo>
                      <a:cubicBezTo>
                        <a:pt x="51439" y="61735"/>
                        <a:pt x="54220" y="69272"/>
                        <a:pt x="57054" y="76782"/>
                      </a:cubicBezTo>
                      <a:cubicBezTo>
                        <a:pt x="59327" y="82792"/>
                        <a:pt x="61652" y="88784"/>
                        <a:pt x="63950" y="94777"/>
                      </a:cubicBezTo>
                      <a:cubicBezTo>
                        <a:pt x="64091" y="95154"/>
                        <a:pt x="64292" y="95513"/>
                        <a:pt x="64556" y="96066"/>
                      </a:cubicBezTo>
                      <a:cubicBezTo>
                        <a:pt x="64986" y="95386"/>
                        <a:pt x="65372" y="94680"/>
                        <a:pt x="65714" y="93952"/>
                      </a:cubicBezTo>
                      <a:cubicBezTo>
                        <a:pt x="67898" y="88451"/>
                        <a:pt x="70022" y="82923"/>
                        <a:pt x="72215" y="77422"/>
                      </a:cubicBezTo>
                      <a:cubicBezTo>
                        <a:pt x="75400" y="69403"/>
                        <a:pt x="78707" y="61428"/>
                        <a:pt x="81866" y="53392"/>
                      </a:cubicBezTo>
                      <a:cubicBezTo>
                        <a:pt x="84349" y="47005"/>
                        <a:pt x="86621" y="40539"/>
                        <a:pt x="88999" y="34090"/>
                      </a:cubicBezTo>
                      <a:cubicBezTo>
                        <a:pt x="91210" y="28141"/>
                        <a:pt x="93491" y="22211"/>
                        <a:pt x="95640" y="16245"/>
                      </a:cubicBezTo>
                      <a:cubicBezTo>
                        <a:pt x="96640" y="13483"/>
                        <a:pt x="97487" y="10668"/>
                        <a:pt x="98176" y="7813"/>
                      </a:cubicBezTo>
                      <a:cubicBezTo>
                        <a:pt x="98869" y="4935"/>
                        <a:pt x="98027" y="3734"/>
                        <a:pt x="95166" y="3058"/>
                      </a:cubicBezTo>
                      <a:cubicBezTo>
                        <a:pt x="93614" y="2689"/>
                        <a:pt x="91999" y="2575"/>
                        <a:pt x="90420" y="2277"/>
                      </a:cubicBezTo>
                      <a:cubicBezTo>
                        <a:pt x="89773" y="2129"/>
                        <a:pt x="89215" y="1723"/>
                        <a:pt x="88876" y="1154"/>
                      </a:cubicBezTo>
                      <a:cubicBezTo>
                        <a:pt x="89447" y="768"/>
                        <a:pt x="90074" y="472"/>
                        <a:pt x="90736" y="277"/>
                      </a:cubicBezTo>
                      <a:cubicBezTo>
                        <a:pt x="92334" y="95"/>
                        <a:pt x="93944" y="28"/>
                        <a:pt x="95553" y="75"/>
                      </a:cubicBezTo>
                      <a:cubicBezTo>
                        <a:pt x="99615" y="180"/>
                        <a:pt x="103677" y="479"/>
                        <a:pt x="107739" y="514"/>
                      </a:cubicBezTo>
                      <a:cubicBezTo>
                        <a:pt x="110696" y="514"/>
                        <a:pt x="113661" y="198"/>
                        <a:pt x="116618" y="101"/>
                      </a:cubicBezTo>
                      <a:cubicBezTo>
                        <a:pt x="118372" y="40"/>
                        <a:pt x="120127" y="-311"/>
                        <a:pt x="121715" y="794"/>
                      </a:cubicBezTo>
                      <a:cubicBezTo>
                        <a:pt x="121715" y="1874"/>
                        <a:pt x="121083" y="2119"/>
                        <a:pt x="120259" y="2312"/>
                      </a:cubicBezTo>
                      <a:cubicBezTo>
                        <a:pt x="118294" y="2751"/>
                        <a:pt x="116328" y="3242"/>
                        <a:pt x="114398" y="3821"/>
                      </a:cubicBezTo>
                      <a:cubicBezTo>
                        <a:pt x="112178" y="4479"/>
                        <a:pt x="110713" y="6050"/>
                        <a:pt x="109467" y="7962"/>
                      </a:cubicBezTo>
                      <a:cubicBezTo>
                        <a:pt x="105642" y="13841"/>
                        <a:pt x="103642" y="20535"/>
                        <a:pt x="100817" y="26861"/>
                      </a:cubicBezTo>
                      <a:cubicBezTo>
                        <a:pt x="98509" y="32037"/>
                        <a:pt x="96430" y="37292"/>
                        <a:pt x="94245" y="42539"/>
                      </a:cubicBezTo>
                      <a:cubicBezTo>
                        <a:pt x="92648" y="46452"/>
                        <a:pt x="91157" y="50435"/>
                        <a:pt x="89569" y="54331"/>
                      </a:cubicBezTo>
                      <a:cubicBezTo>
                        <a:pt x="87981" y="58226"/>
                        <a:pt x="86288" y="62323"/>
                        <a:pt x="84612" y="66306"/>
                      </a:cubicBezTo>
                      <a:cubicBezTo>
                        <a:pt x="81761" y="73088"/>
                        <a:pt x="78909" y="79879"/>
                        <a:pt x="76005" y="86643"/>
                      </a:cubicBezTo>
                      <a:cubicBezTo>
                        <a:pt x="73777" y="91846"/>
                        <a:pt x="71478" y="97023"/>
                        <a:pt x="69197" y="102208"/>
                      </a:cubicBezTo>
                      <a:cubicBezTo>
                        <a:pt x="67530" y="106009"/>
                        <a:pt x="65848" y="109797"/>
                        <a:pt x="64152" y="113569"/>
                      </a:cubicBezTo>
                      <a:cubicBezTo>
                        <a:pt x="63731" y="114499"/>
                        <a:pt x="63275" y="115421"/>
                        <a:pt x="62792" y="116307"/>
                      </a:cubicBezTo>
                      <a:cubicBezTo>
                        <a:pt x="61748" y="118158"/>
                        <a:pt x="60502" y="118272"/>
                        <a:pt x="59388" y="116491"/>
                      </a:cubicBezTo>
                      <a:cubicBezTo>
                        <a:pt x="58362" y="114842"/>
                        <a:pt x="57482" y="113107"/>
                        <a:pt x="56756" y="111306"/>
                      </a:cubicBezTo>
                      <a:cubicBezTo>
                        <a:pt x="54203" y="104945"/>
                        <a:pt x="51773" y="98532"/>
                        <a:pt x="49237" y="92162"/>
                      </a:cubicBezTo>
                      <a:cubicBezTo>
                        <a:pt x="47272" y="87214"/>
                        <a:pt x="45166" y="82318"/>
                        <a:pt x="43192" y="77379"/>
                      </a:cubicBezTo>
                      <a:cubicBezTo>
                        <a:pt x="41095" y="72114"/>
                        <a:pt x="39121" y="66798"/>
                        <a:pt x="37051" y="61525"/>
                      </a:cubicBezTo>
                      <a:cubicBezTo>
                        <a:pt x="34980" y="56252"/>
                        <a:pt x="32725" y="51067"/>
                        <a:pt x="30628" y="45803"/>
                      </a:cubicBezTo>
                      <a:cubicBezTo>
                        <a:pt x="28725" y="41004"/>
                        <a:pt x="26987" y="36152"/>
                        <a:pt x="25066" y="31335"/>
                      </a:cubicBezTo>
                      <a:cubicBezTo>
                        <a:pt x="23373" y="27106"/>
                        <a:pt x="21557" y="22930"/>
                        <a:pt x="19802" y="18719"/>
                      </a:cubicBezTo>
                      <a:cubicBezTo>
                        <a:pt x="18925" y="16683"/>
                        <a:pt x="18135" y="14630"/>
                        <a:pt x="17433" y="12577"/>
                      </a:cubicBezTo>
                      <a:cubicBezTo>
                        <a:pt x="15582" y="7050"/>
                        <a:pt x="11792" y="3909"/>
                        <a:pt x="6027" y="3049"/>
                      </a:cubicBezTo>
                      <a:cubicBezTo>
                        <a:pt x="4606" y="2839"/>
                        <a:pt x="3185" y="2593"/>
                        <a:pt x="1781" y="2295"/>
                      </a:cubicBezTo>
                      <a:cubicBezTo>
                        <a:pt x="1159" y="2067"/>
                        <a:pt x="562" y="1776"/>
                        <a:pt x="0" y="142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115" name="Google Shape;5115;p31"/>
                <p:cNvSpPr/>
                <p:nvPr/>
              </p:nvSpPr>
              <p:spPr>
                <a:xfrm>
                  <a:off x="1916938" y="1274617"/>
                  <a:ext cx="121030" cy="117420"/>
                </a:xfrm>
                <a:custGeom>
                  <a:rect b="b" l="l" r="r" t="t"/>
                  <a:pathLst>
                    <a:path extrusionOk="0" h="117420" w="121030">
                      <a:moveTo>
                        <a:pt x="39612" y="2084"/>
                      </a:moveTo>
                      <a:cubicBezTo>
                        <a:pt x="38867" y="2259"/>
                        <a:pt x="38130" y="2505"/>
                        <a:pt x="37366" y="2610"/>
                      </a:cubicBezTo>
                      <a:cubicBezTo>
                        <a:pt x="35945" y="2812"/>
                        <a:pt x="34480" y="2786"/>
                        <a:pt x="33094" y="3119"/>
                      </a:cubicBezTo>
                      <a:cubicBezTo>
                        <a:pt x="31102" y="3584"/>
                        <a:pt x="30313" y="4874"/>
                        <a:pt x="30690" y="6909"/>
                      </a:cubicBezTo>
                      <a:cubicBezTo>
                        <a:pt x="30902" y="8163"/>
                        <a:pt x="31221" y="9396"/>
                        <a:pt x="31646" y="10594"/>
                      </a:cubicBezTo>
                      <a:cubicBezTo>
                        <a:pt x="34603" y="18438"/>
                        <a:pt x="37630" y="26246"/>
                        <a:pt x="40595" y="34090"/>
                      </a:cubicBezTo>
                      <a:cubicBezTo>
                        <a:pt x="41341" y="36064"/>
                        <a:pt x="41867" y="38117"/>
                        <a:pt x="42613" y="40091"/>
                      </a:cubicBezTo>
                      <a:cubicBezTo>
                        <a:pt x="44280" y="44530"/>
                        <a:pt x="46017" y="48943"/>
                        <a:pt x="47702" y="53374"/>
                      </a:cubicBezTo>
                      <a:cubicBezTo>
                        <a:pt x="48579" y="55734"/>
                        <a:pt x="49456" y="58138"/>
                        <a:pt x="50334" y="60507"/>
                      </a:cubicBezTo>
                      <a:cubicBezTo>
                        <a:pt x="52290" y="65648"/>
                        <a:pt x="54291" y="70781"/>
                        <a:pt x="56247" y="75931"/>
                      </a:cubicBezTo>
                      <a:cubicBezTo>
                        <a:pt x="57054" y="78063"/>
                        <a:pt x="57730" y="80239"/>
                        <a:pt x="58546" y="82371"/>
                      </a:cubicBezTo>
                      <a:cubicBezTo>
                        <a:pt x="60257" y="86871"/>
                        <a:pt x="62055" y="91355"/>
                        <a:pt x="63898" y="96198"/>
                      </a:cubicBezTo>
                      <a:cubicBezTo>
                        <a:pt x="64213" y="95575"/>
                        <a:pt x="64442" y="95215"/>
                        <a:pt x="64599" y="94820"/>
                      </a:cubicBezTo>
                      <a:cubicBezTo>
                        <a:pt x="68714" y="84617"/>
                        <a:pt x="72873" y="74439"/>
                        <a:pt x="76882" y="64209"/>
                      </a:cubicBezTo>
                      <a:cubicBezTo>
                        <a:pt x="80269" y="55506"/>
                        <a:pt x="83550" y="46829"/>
                        <a:pt x="86814" y="38055"/>
                      </a:cubicBezTo>
                      <a:cubicBezTo>
                        <a:pt x="89926" y="29732"/>
                        <a:pt x="92979" y="21386"/>
                        <a:pt x="95974" y="13016"/>
                      </a:cubicBezTo>
                      <a:cubicBezTo>
                        <a:pt x="96645" y="11009"/>
                        <a:pt x="97169" y="8957"/>
                        <a:pt x="97544" y="6874"/>
                      </a:cubicBezTo>
                      <a:cubicBezTo>
                        <a:pt x="98051" y="5241"/>
                        <a:pt x="97139" y="3505"/>
                        <a:pt x="95505" y="2998"/>
                      </a:cubicBezTo>
                      <a:cubicBezTo>
                        <a:pt x="95270" y="2925"/>
                        <a:pt x="95026" y="2880"/>
                        <a:pt x="94780" y="2865"/>
                      </a:cubicBezTo>
                      <a:cubicBezTo>
                        <a:pt x="93352" y="2674"/>
                        <a:pt x="91913" y="2572"/>
                        <a:pt x="90473" y="2558"/>
                      </a:cubicBezTo>
                      <a:cubicBezTo>
                        <a:pt x="89323" y="2558"/>
                        <a:pt x="88534" y="2119"/>
                        <a:pt x="88490" y="461"/>
                      </a:cubicBezTo>
                      <a:cubicBezTo>
                        <a:pt x="89788" y="246"/>
                        <a:pt x="91097" y="105"/>
                        <a:pt x="92412" y="40"/>
                      </a:cubicBezTo>
                      <a:cubicBezTo>
                        <a:pt x="95631" y="40"/>
                        <a:pt x="98851" y="224"/>
                        <a:pt x="102062" y="215"/>
                      </a:cubicBezTo>
                      <a:cubicBezTo>
                        <a:pt x="107239" y="215"/>
                        <a:pt x="112406" y="57"/>
                        <a:pt x="117583" y="31"/>
                      </a:cubicBezTo>
                      <a:cubicBezTo>
                        <a:pt x="118740" y="96"/>
                        <a:pt x="119892" y="237"/>
                        <a:pt x="121031" y="452"/>
                      </a:cubicBezTo>
                      <a:cubicBezTo>
                        <a:pt x="121031" y="2084"/>
                        <a:pt x="120268" y="2470"/>
                        <a:pt x="119101" y="2575"/>
                      </a:cubicBezTo>
                      <a:cubicBezTo>
                        <a:pt x="117592" y="2714"/>
                        <a:pt x="116092" y="2937"/>
                        <a:pt x="114609" y="3242"/>
                      </a:cubicBezTo>
                      <a:cubicBezTo>
                        <a:pt x="111713" y="3821"/>
                        <a:pt x="109941" y="5874"/>
                        <a:pt x="108467" y="8225"/>
                      </a:cubicBezTo>
                      <a:cubicBezTo>
                        <a:pt x="104958" y="13972"/>
                        <a:pt x="102861" y="20350"/>
                        <a:pt x="100246" y="26501"/>
                      </a:cubicBezTo>
                      <a:cubicBezTo>
                        <a:pt x="97632" y="32651"/>
                        <a:pt x="95149" y="38678"/>
                        <a:pt x="92631" y="44776"/>
                      </a:cubicBezTo>
                      <a:cubicBezTo>
                        <a:pt x="91920" y="46531"/>
                        <a:pt x="91341" y="48285"/>
                        <a:pt x="90622" y="50040"/>
                      </a:cubicBezTo>
                      <a:cubicBezTo>
                        <a:pt x="88797" y="54427"/>
                        <a:pt x="86893" y="58743"/>
                        <a:pt x="85068" y="63113"/>
                      </a:cubicBezTo>
                      <a:cubicBezTo>
                        <a:pt x="81296" y="72176"/>
                        <a:pt x="77637" y="81291"/>
                        <a:pt x="73759" y="90311"/>
                      </a:cubicBezTo>
                      <a:cubicBezTo>
                        <a:pt x="70109" y="98786"/>
                        <a:pt x="66240" y="107156"/>
                        <a:pt x="62450" y="115578"/>
                      </a:cubicBezTo>
                      <a:cubicBezTo>
                        <a:pt x="62029" y="116517"/>
                        <a:pt x="61441" y="117658"/>
                        <a:pt x="60309" y="117377"/>
                      </a:cubicBezTo>
                      <a:cubicBezTo>
                        <a:pt x="59370" y="117072"/>
                        <a:pt x="58591" y="116406"/>
                        <a:pt x="58142" y="115526"/>
                      </a:cubicBezTo>
                      <a:cubicBezTo>
                        <a:pt x="56387" y="111779"/>
                        <a:pt x="54633" y="107981"/>
                        <a:pt x="53115" y="104120"/>
                      </a:cubicBezTo>
                      <a:cubicBezTo>
                        <a:pt x="50334" y="97215"/>
                        <a:pt x="47675" y="90258"/>
                        <a:pt x="44964" y="83327"/>
                      </a:cubicBezTo>
                      <a:cubicBezTo>
                        <a:pt x="42253" y="76396"/>
                        <a:pt x="39612" y="69640"/>
                        <a:pt x="36919" y="62771"/>
                      </a:cubicBezTo>
                      <a:cubicBezTo>
                        <a:pt x="34919" y="57734"/>
                        <a:pt x="32822" y="52742"/>
                        <a:pt x="30778" y="47715"/>
                      </a:cubicBezTo>
                      <a:cubicBezTo>
                        <a:pt x="29900" y="45522"/>
                        <a:pt x="29075" y="43328"/>
                        <a:pt x="28189" y="41091"/>
                      </a:cubicBezTo>
                      <a:cubicBezTo>
                        <a:pt x="24633" y="32218"/>
                        <a:pt x="21065" y="23348"/>
                        <a:pt x="17486" y="14481"/>
                      </a:cubicBezTo>
                      <a:cubicBezTo>
                        <a:pt x="16757" y="12510"/>
                        <a:pt x="15916" y="10583"/>
                        <a:pt x="14968" y="8708"/>
                      </a:cubicBezTo>
                      <a:cubicBezTo>
                        <a:pt x="13418" y="5923"/>
                        <a:pt x="10718" y="3964"/>
                        <a:pt x="7589" y="3356"/>
                      </a:cubicBezTo>
                      <a:cubicBezTo>
                        <a:pt x="5536" y="2891"/>
                        <a:pt x="3387" y="2865"/>
                        <a:pt x="1298" y="2479"/>
                      </a:cubicBezTo>
                      <a:cubicBezTo>
                        <a:pt x="825" y="2400"/>
                        <a:pt x="421" y="1838"/>
                        <a:pt x="0" y="1505"/>
                      </a:cubicBezTo>
                      <a:cubicBezTo>
                        <a:pt x="362" y="1016"/>
                        <a:pt x="752" y="547"/>
                        <a:pt x="1167" y="101"/>
                      </a:cubicBezTo>
                      <a:cubicBezTo>
                        <a:pt x="1307" y="-39"/>
                        <a:pt x="1658" y="5"/>
                        <a:pt x="1913" y="13"/>
                      </a:cubicBezTo>
                      <a:cubicBezTo>
                        <a:pt x="5422" y="13"/>
                        <a:pt x="8870" y="101"/>
                        <a:pt x="12344" y="101"/>
                      </a:cubicBezTo>
                      <a:cubicBezTo>
                        <a:pt x="17863" y="101"/>
                        <a:pt x="23373" y="101"/>
                        <a:pt x="28882" y="101"/>
                      </a:cubicBezTo>
                      <a:cubicBezTo>
                        <a:pt x="31769" y="101"/>
                        <a:pt x="34647" y="101"/>
                        <a:pt x="37524" y="241"/>
                      </a:cubicBezTo>
                      <a:cubicBezTo>
                        <a:pt x="38279" y="414"/>
                        <a:pt x="38999" y="710"/>
                        <a:pt x="39656" y="111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116" name="Google Shape;5116;p31"/>
                <p:cNvSpPr/>
                <p:nvPr/>
              </p:nvSpPr>
              <p:spPr>
                <a:xfrm>
                  <a:off x="1964228" y="1445393"/>
                  <a:ext cx="109118" cy="89689"/>
                </a:xfrm>
                <a:custGeom>
                  <a:rect b="b" l="l" r="r" t="t"/>
                  <a:pathLst>
                    <a:path extrusionOk="0" h="89689" w="109118">
                      <a:moveTo>
                        <a:pt x="1772" y="87582"/>
                      </a:moveTo>
                      <a:cubicBezTo>
                        <a:pt x="2445" y="87231"/>
                        <a:pt x="3147" y="86937"/>
                        <a:pt x="3869" y="86705"/>
                      </a:cubicBezTo>
                      <a:cubicBezTo>
                        <a:pt x="5036" y="86494"/>
                        <a:pt x="6220" y="86424"/>
                        <a:pt x="7379" y="86275"/>
                      </a:cubicBezTo>
                      <a:cubicBezTo>
                        <a:pt x="9046" y="86170"/>
                        <a:pt x="10431" y="84950"/>
                        <a:pt x="10748" y="83310"/>
                      </a:cubicBezTo>
                      <a:cubicBezTo>
                        <a:pt x="11834" y="79171"/>
                        <a:pt x="12382" y="74910"/>
                        <a:pt x="12379" y="70632"/>
                      </a:cubicBezTo>
                      <a:cubicBezTo>
                        <a:pt x="12379" y="51786"/>
                        <a:pt x="12379" y="32906"/>
                        <a:pt x="12379" y="14095"/>
                      </a:cubicBezTo>
                      <a:cubicBezTo>
                        <a:pt x="12297" y="11693"/>
                        <a:pt x="12083" y="9297"/>
                        <a:pt x="11739" y="6918"/>
                      </a:cubicBezTo>
                      <a:cubicBezTo>
                        <a:pt x="11476" y="4585"/>
                        <a:pt x="9984" y="3304"/>
                        <a:pt x="7808" y="2812"/>
                      </a:cubicBezTo>
                      <a:cubicBezTo>
                        <a:pt x="6158" y="2475"/>
                        <a:pt x="4488" y="2244"/>
                        <a:pt x="2808" y="2119"/>
                      </a:cubicBezTo>
                      <a:cubicBezTo>
                        <a:pt x="1720" y="2014"/>
                        <a:pt x="579" y="2119"/>
                        <a:pt x="0" y="408"/>
                      </a:cubicBezTo>
                      <a:cubicBezTo>
                        <a:pt x="700" y="236"/>
                        <a:pt x="1413" y="119"/>
                        <a:pt x="2132" y="57"/>
                      </a:cubicBezTo>
                      <a:cubicBezTo>
                        <a:pt x="13669" y="57"/>
                        <a:pt x="25215" y="356"/>
                        <a:pt x="36744" y="136"/>
                      </a:cubicBezTo>
                      <a:cubicBezTo>
                        <a:pt x="46500" y="-48"/>
                        <a:pt x="56247" y="-311"/>
                        <a:pt x="65889" y="1356"/>
                      </a:cubicBezTo>
                      <a:cubicBezTo>
                        <a:pt x="70823" y="2152"/>
                        <a:pt x="75684" y="3343"/>
                        <a:pt x="80427" y="4918"/>
                      </a:cubicBezTo>
                      <a:cubicBezTo>
                        <a:pt x="87929" y="7392"/>
                        <a:pt x="94606" y="11881"/>
                        <a:pt x="99729" y="17894"/>
                      </a:cubicBezTo>
                      <a:cubicBezTo>
                        <a:pt x="101785" y="20462"/>
                        <a:pt x="103593" y="23220"/>
                        <a:pt x="105124" y="26132"/>
                      </a:cubicBezTo>
                      <a:cubicBezTo>
                        <a:pt x="107202" y="29641"/>
                        <a:pt x="108475" y="33566"/>
                        <a:pt x="108853" y="37626"/>
                      </a:cubicBezTo>
                      <a:cubicBezTo>
                        <a:pt x="109257" y="43881"/>
                        <a:pt x="109485" y="50172"/>
                        <a:pt x="107353" y="56164"/>
                      </a:cubicBezTo>
                      <a:cubicBezTo>
                        <a:pt x="105198" y="62408"/>
                        <a:pt x="101740" y="68123"/>
                        <a:pt x="97211" y="72930"/>
                      </a:cubicBezTo>
                      <a:cubicBezTo>
                        <a:pt x="94659" y="75753"/>
                        <a:pt x="91731" y="78209"/>
                        <a:pt x="88507" y="80230"/>
                      </a:cubicBezTo>
                      <a:cubicBezTo>
                        <a:pt x="83181" y="83367"/>
                        <a:pt x="77435" y="85730"/>
                        <a:pt x="71443" y="87249"/>
                      </a:cubicBezTo>
                      <a:cubicBezTo>
                        <a:pt x="62976" y="89425"/>
                        <a:pt x="54387" y="89881"/>
                        <a:pt x="45728" y="89626"/>
                      </a:cubicBezTo>
                      <a:cubicBezTo>
                        <a:pt x="38367" y="89390"/>
                        <a:pt x="31014" y="88872"/>
                        <a:pt x="23653" y="88679"/>
                      </a:cubicBezTo>
                      <a:cubicBezTo>
                        <a:pt x="17626" y="88512"/>
                        <a:pt x="11599" y="88679"/>
                        <a:pt x="5571" y="88626"/>
                      </a:cubicBezTo>
                      <a:cubicBezTo>
                        <a:pt x="4810" y="88662"/>
                        <a:pt x="4047" y="88636"/>
                        <a:pt x="3290" y="88547"/>
                      </a:cubicBezTo>
                      <a:cubicBezTo>
                        <a:pt x="2851" y="88503"/>
                        <a:pt x="2527" y="88091"/>
                        <a:pt x="1772" y="87582"/>
                      </a:cubicBezTo>
                      <a:close/>
                      <a:moveTo>
                        <a:pt x="24469" y="39670"/>
                      </a:moveTo>
                      <a:lnTo>
                        <a:pt x="24636" y="39670"/>
                      </a:lnTo>
                      <a:cubicBezTo>
                        <a:pt x="24636" y="49847"/>
                        <a:pt x="24575" y="60025"/>
                        <a:pt x="24680" y="70193"/>
                      </a:cubicBezTo>
                      <a:cubicBezTo>
                        <a:pt x="24654" y="73162"/>
                        <a:pt x="25068" y="76119"/>
                        <a:pt x="25908" y="78967"/>
                      </a:cubicBezTo>
                      <a:cubicBezTo>
                        <a:pt x="26215" y="80291"/>
                        <a:pt x="27049" y="81436"/>
                        <a:pt x="28216" y="82134"/>
                      </a:cubicBezTo>
                      <a:cubicBezTo>
                        <a:pt x="29819" y="83075"/>
                        <a:pt x="31547" y="83787"/>
                        <a:pt x="33348" y="84248"/>
                      </a:cubicBezTo>
                      <a:cubicBezTo>
                        <a:pt x="41472" y="85915"/>
                        <a:pt x="49737" y="85564"/>
                        <a:pt x="57914" y="85196"/>
                      </a:cubicBezTo>
                      <a:cubicBezTo>
                        <a:pt x="65032" y="84776"/>
                        <a:pt x="72025" y="83145"/>
                        <a:pt x="78593" y="80370"/>
                      </a:cubicBezTo>
                      <a:cubicBezTo>
                        <a:pt x="81453" y="79340"/>
                        <a:pt x="84213" y="78054"/>
                        <a:pt x="86840" y="76528"/>
                      </a:cubicBezTo>
                      <a:cubicBezTo>
                        <a:pt x="95044" y="71263"/>
                        <a:pt x="98702" y="63209"/>
                        <a:pt x="100378" y="53988"/>
                      </a:cubicBezTo>
                      <a:cubicBezTo>
                        <a:pt x="100650" y="52748"/>
                        <a:pt x="100805" y="51485"/>
                        <a:pt x="100843" y="50216"/>
                      </a:cubicBezTo>
                      <a:cubicBezTo>
                        <a:pt x="100955" y="46784"/>
                        <a:pt x="100773" y="43350"/>
                        <a:pt x="100299" y="39951"/>
                      </a:cubicBezTo>
                      <a:cubicBezTo>
                        <a:pt x="99755" y="36968"/>
                        <a:pt x="99334" y="33993"/>
                        <a:pt x="97728" y="31335"/>
                      </a:cubicBezTo>
                      <a:cubicBezTo>
                        <a:pt x="95466" y="27394"/>
                        <a:pt x="92820" y="23685"/>
                        <a:pt x="89832" y="20263"/>
                      </a:cubicBezTo>
                      <a:cubicBezTo>
                        <a:pt x="85574" y="15659"/>
                        <a:pt x="80299" y="12117"/>
                        <a:pt x="74426" y="9919"/>
                      </a:cubicBezTo>
                      <a:cubicBezTo>
                        <a:pt x="68978" y="7785"/>
                        <a:pt x="63283" y="6349"/>
                        <a:pt x="57475" y="5646"/>
                      </a:cubicBezTo>
                      <a:cubicBezTo>
                        <a:pt x="53791" y="5199"/>
                        <a:pt x="50071" y="4874"/>
                        <a:pt x="46359" y="4707"/>
                      </a:cubicBezTo>
                      <a:cubicBezTo>
                        <a:pt x="40279" y="4444"/>
                        <a:pt x="34190" y="3830"/>
                        <a:pt x="28102" y="4760"/>
                      </a:cubicBezTo>
                      <a:cubicBezTo>
                        <a:pt x="25022" y="5225"/>
                        <a:pt x="24847" y="5787"/>
                        <a:pt x="24671" y="8410"/>
                      </a:cubicBezTo>
                      <a:cubicBezTo>
                        <a:pt x="24478" y="11279"/>
                        <a:pt x="24487" y="14165"/>
                        <a:pt x="24478" y="17043"/>
                      </a:cubicBezTo>
                      <a:cubicBezTo>
                        <a:pt x="24452" y="24571"/>
                        <a:pt x="24469" y="32116"/>
                        <a:pt x="24469" y="3967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117" name="Google Shape;5117;p31"/>
                <p:cNvSpPr/>
                <p:nvPr/>
              </p:nvSpPr>
              <p:spPr>
                <a:xfrm>
                  <a:off x="2364069" y="1303709"/>
                  <a:ext cx="111709" cy="92603"/>
                </a:xfrm>
                <a:custGeom>
                  <a:rect b="b" l="l" r="r" t="t"/>
                  <a:pathLst>
                    <a:path extrusionOk="0" h="92603" w="111709">
                      <a:moveTo>
                        <a:pt x="31220" y="88706"/>
                      </a:moveTo>
                      <a:cubicBezTo>
                        <a:pt x="30562" y="88929"/>
                        <a:pt x="29883" y="89082"/>
                        <a:pt x="29193" y="89163"/>
                      </a:cubicBezTo>
                      <a:cubicBezTo>
                        <a:pt x="20712" y="89163"/>
                        <a:pt x="12232" y="89163"/>
                        <a:pt x="3750" y="89163"/>
                      </a:cubicBezTo>
                      <a:cubicBezTo>
                        <a:pt x="2911" y="89064"/>
                        <a:pt x="2080" y="88897"/>
                        <a:pt x="1267" y="88662"/>
                      </a:cubicBezTo>
                      <a:cubicBezTo>
                        <a:pt x="2206" y="87996"/>
                        <a:pt x="2592" y="87548"/>
                        <a:pt x="3022" y="87425"/>
                      </a:cubicBezTo>
                      <a:cubicBezTo>
                        <a:pt x="3899" y="87197"/>
                        <a:pt x="4856" y="87180"/>
                        <a:pt x="5786" y="87039"/>
                      </a:cubicBezTo>
                      <a:cubicBezTo>
                        <a:pt x="7725" y="86741"/>
                        <a:pt x="8620" y="85486"/>
                        <a:pt x="9058" y="83662"/>
                      </a:cubicBezTo>
                      <a:cubicBezTo>
                        <a:pt x="10120" y="79336"/>
                        <a:pt x="10050" y="74932"/>
                        <a:pt x="10058" y="70545"/>
                      </a:cubicBezTo>
                      <a:cubicBezTo>
                        <a:pt x="10093" y="51612"/>
                        <a:pt x="10093" y="32676"/>
                        <a:pt x="10058" y="13736"/>
                      </a:cubicBezTo>
                      <a:cubicBezTo>
                        <a:pt x="10058" y="11104"/>
                        <a:pt x="10304" y="8341"/>
                        <a:pt x="9330" y="5691"/>
                      </a:cubicBezTo>
                      <a:cubicBezTo>
                        <a:pt x="8959" y="4361"/>
                        <a:pt x="7922" y="3320"/>
                        <a:pt x="6593" y="2945"/>
                      </a:cubicBezTo>
                      <a:cubicBezTo>
                        <a:pt x="5303" y="2568"/>
                        <a:pt x="3961" y="2357"/>
                        <a:pt x="2636" y="2068"/>
                      </a:cubicBezTo>
                      <a:cubicBezTo>
                        <a:pt x="1759" y="1883"/>
                        <a:pt x="881" y="1725"/>
                        <a:pt x="4" y="1559"/>
                      </a:cubicBezTo>
                      <a:cubicBezTo>
                        <a:pt x="-49" y="453"/>
                        <a:pt x="434" y="76"/>
                        <a:pt x="1206" y="23"/>
                      </a:cubicBezTo>
                      <a:cubicBezTo>
                        <a:pt x="1978" y="-29"/>
                        <a:pt x="2566" y="23"/>
                        <a:pt x="3241" y="23"/>
                      </a:cubicBezTo>
                      <a:cubicBezTo>
                        <a:pt x="11041" y="23"/>
                        <a:pt x="18841" y="120"/>
                        <a:pt x="26632" y="23"/>
                      </a:cubicBezTo>
                      <a:cubicBezTo>
                        <a:pt x="31980" y="-35"/>
                        <a:pt x="37320" y="468"/>
                        <a:pt x="42564" y="1524"/>
                      </a:cubicBezTo>
                      <a:cubicBezTo>
                        <a:pt x="48039" y="2576"/>
                        <a:pt x="52075" y="5656"/>
                        <a:pt x="55339" y="10043"/>
                      </a:cubicBezTo>
                      <a:cubicBezTo>
                        <a:pt x="58638" y="14435"/>
                        <a:pt x="59865" y="20045"/>
                        <a:pt x="58699" y="25414"/>
                      </a:cubicBezTo>
                      <a:cubicBezTo>
                        <a:pt x="57821" y="29985"/>
                        <a:pt x="56532" y="34556"/>
                        <a:pt x="53645" y="38574"/>
                      </a:cubicBezTo>
                      <a:cubicBezTo>
                        <a:pt x="51531" y="41478"/>
                        <a:pt x="49013" y="43961"/>
                        <a:pt x="46697" y="46646"/>
                      </a:cubicBezTo>
                      <a:cubicBezTo>
                        <a:pt x="46258" y="47146"/>
                        <a:pt x="45819" y="47629"/>
                        <a:pt x="45214" y="48278"/>
                      </a:cubicBezTo>
                      <a:cubicBezTo>
                        <a:pt x="45992" y="48817"/>
                        <a:pt x="46807" y="49301"/>
                        <a:pt x="47653" y="49725"/>
                      </a:cubicBezTo>
                      <a:cubicBezTo>
                        <a:pt x="52399" y="51717"/>
                        <a:pt x="55953" y="55218"/>
                        <a:pt x="59366" y="58894"/>
                      </a:cubicBezTo>
                      <a:cubicBezTo>
                        <a:pt x="60093" y="59605"/>
                        <a:pt x="60776" y="60362"/>
                        <a:pt x="61410" y="61157"/>
                      </a:cubicBezTo>
                      <a:cubicBezTo>
                        <a:pt x="64481" y="65287"/>
                        <a:pt x="67343" y="69554"/>
                        <a:pt x="69999" y="73958"/>
                      </a:cubicBezTo>
                      <a:cubicBezTo>
                        <a:pt x="71868" y="77046"/>
                        <a:pt x="73509" y="80380"/>
                        <a:pt x="76395" y="82732"/>
                      </a:cubicBezTo>
                      <a:cubicBezTo>
                        <a:pt x="76904" y="83169"/>
                        <a:pt x="77457" y="83560"/>
                        <a:pt x="78036" y="83898"/>
                      </a:cubicBezTo>
                      <a:cubicBezTo>
                        <a:pt x="82414" y="86208"/>
                        <a:pt x="87432" y="86980"/>
                        <a:pt x="92301" y="86092"/>
                      </a:cubicBezTo>
                      <a:cubicBezTo>
                        <a:pt x="95293" y="85592"/>
                        <a:pt x="98329" y="85285"/>
                        <a:pt x="101347" y="84864"/>
                      </a:cubicBezTo>
                      <a:cubicBezTo>
                        <a:pt x="103716" y="84685"/>
                        <a:pt x="105997" y="83866"/>
                        <a:pt x="107945" y="82495"/>
                      </a:cubicBezTo>
                      <a:cubicBezTo>
                        <a:pt x="108962" y="81705"/>
                        <a:pt x="110077" y="80863"/>
                        <a:pt x="111709" y="81021"/>
                      </a:cubicBezTo>
                      <a:cubicBezTo>
                        <a:pt x="111735" y="82132"/>
                        <a:pt x="111322" y="83209"/>
                        <a:pt x="110550" y="84012"/>
                      </a:cubicBezTo>
                      <a:cubicBezTo>
                        <a:pt x="107892" y="86639"/>
                        <a:pt x="104698" y="88660"/>
                        <a:pt x="101180" y="89935"/>
                      </a:cubicBezTo>
                      <a:cubicBezTo>
                        <a:pt x="94705" y="92327"/>
                        <a:pt x="87757" y="93127"/>
                        <a:pt x="80905" y="92268"/>
                      </a:cubicBezTo>
                      <a:cubicBezTo>
                        <a:pt x="72258" y="91084"/>
                        <a:pt x="64428" y="86538"/>
                        <a:pt x="59111" y="79617"/>
                      </a:cubicBezTo>
                      <a:cubicBezTo>
                        <a:pt x="55847" y="75441"/>
                        <a:pt x="52882" y="71028"/>
                        <a:pt x="49846" y="66676"/>
                      </a:cubicBezTo>
                      <a:cubicBezTo>
                        <a:pt x="46919" y="62440"/>
                        <a:pt x="43430" y="58621"/>
                        <a:pt x="39476" y="55323"/>
                      </a:cubicBezTo>
                      <a:cubicBezTo>
                        <a:pt x="38283" y="54332"/>
                        <a:pt x="37511" y="52823"/>
                        <a:pt x="35967" y="52270"/>
                      </a:cubicBezTo>
                      <a:cubicBezTo>
                        <a:pt x="35130" y="51901"/>
                        <a:pt x="34243" y="51662"/>
                        <a:pt x="33335" y="51559"/>
                      </a:cubicBezTo>
                      <a:cubicBezTo>
                        <a:pt x="29518" y="51480"/>
                        <a:pt x="25693" y="51498"/>
                        <a:pt x="21876" y="51559"/>
                      </a:cubicBezTo>
                      <a:cubicBezTo>
                        <a:pt x="20122" y="51559"/>
                        <a:pt x="19806" y="51831"/>
                        <a:pt x="19823" y="53665"/>
                      </a:cubicBezTo>
                      <a:cubicBezTo>
                        <a:pt x="19876" y="59508"/>
                        <a:pt x="20008" y="65360"/>
                        <a:pt x="20122" y="71212"/>
                      </a:cubicBezTo>
                      <a:cubicBezTo>
                        <a:pt x="20122" y="73326"/>
                        <a:pt x="20122" y="75450"/>
                        <a:pt x="20332" y="77546"/>
                      </a:cubicBezTo>
                      <a:cubicBezTo>
                        <a:pt x="20543" y="79643"/>
                        <a:pt x="20832" y="81889"/>
                        <a:pt x="21210" y="84039"/>
                      </a:cubicBezTo>
                      <a:cubicBezTo>
                        <a:pt x="21417" y="85534"/>
                        <a:pt x="22613" y="86697"/>
                        <a:pt x="24114" y="86864"/>
                      </a:cubicBezTo>
                      <a:cubicBezTo>
                        <a:pt x="25781" y="87127"/>
                        <a:pt x="27474" y="87241"/>
                        <a:pt x="29150" y="87460"/>
                      </a:cubicBezTo>
                      <a:cubicBezTo>
                        <a:pt x="29860" y="87548"/>
                        <a:pt x="30553" y="87759"/>
                        <a:pt x="31255" y="87917"/>
                      </a:cubicBezTo>
                      <a:close/>
                      <a:moveTo>
                        <a:pt x="19753" y="25203"/>
                      </a:moveTo>
                      <a:cubicBezTo>
                        <a:pt x="19753" y="30976"/>
                        <a:pt x="19753" y="36747"/>
                        <a:pt x="19753" y="42514"/>
                      </a:cubicBezTo>
                      <a:cubicBezTo>
                        <a:pt x="19753" y="45611"/>
                        <a:pt x="20209" y="46260"/>
                        <a:pt x="23184" y="46830"/>
                      </a:cubicBezTo>
                      <a:cubicBezTo>
                        <a:pt x="27598" y="47702"/>
                        <a:pt x="32120" y="47880"/>
                        <a:pt x="36590" y="47357"/>
                      </a:cubicBezTo>
                      <a:cubicBezTo>
                        <a:pt x="40446" y="46970"/>
                        <a:pt x="43847" y="44659"/>
                        <a:pt x="45626" y="41215"/>
                      </a:cubicBezTo>
                      <a:cubicBezTo>
                        <a:pt x="47635" y="37386"/>
                        <a:pt x="48705" y="33134"/>
                        <a:pt x="48750" y="28809"/>
                      </a:cubicBezTo>
                      <a:cubicBezTo>
                        <a:pt x="48802" y="21870"/>
                        <a:pt x="47785" y="15395"/>
                        <a:pt x="42985" y="9964"/>
                      </a:cubicBezTo>
                      <a:cubicBezTo>
                        <a:pt x="41511" y="8317"/>
                        <a:pt x="39721" y="6983"/>
                        <a:pt x="37721" y="6042"/>
                      </a:cubicBezTo>
                      <a:cubicBezTo>
                        <a:pt x="32606" y="3550"/>
                        <a:pt x="27193" y="3822"/>
                        <a:pt x="21789" y="4542"/>
                      </a:cubicBezTo>
                      <a:cubicBezTo>
                        <a:pt x="20651" y="4570"/>
                        <a:pt x="19751" y="5516"/>
                        <a:pt x="19779" y="6655"/>
                      </a:cubicBezTo>
                      <a:cubicBezTo>
                        <a:pt x="19779" y="6658"/>
                        <a:pt x="19779" y="6662"/>
                        <a:pt x="19779" y="6665"/>
                      </a:cubicBezTo>
                      <a:cubicBezTo>
                        <a:pt x="19715" y="7339"/>
                        <a:pt x="19694" y="8015"/>
                        <a:pt x="19718" y="869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118" name="Google Shape;5118;p31"/>
                <p:cNvSpPr/>
                <p:nvPr/>
              </p:nvSpPr>
              <p:spPr>
                <a:xfrm>
                  <a:off x="2034126" y="1301450"/>
                  <a:ext cx="95034" cy="91257"/>
                </a:xfrm>
                <a:custGeom>
                  <a:rect b="b" l="l" r="r" t="t"/>
                  <a:pathLst>
                    <a:path extrusionOk="0" h="91257" w="95034">
                      <a:moveTo>
                        <a:pt x="85612" y="91211"/>
                      </a:moveTo>
                      <a:cubicBezTo>
                        <a:pt x="84024" y="91474"/>
                        <a:pt x="83103" y="90579"/>
                        <a:pt x="82304" y="89772"/>
                      </a:cubicBezTo>
                      <a:cubicBezTo>
                        <a:pt x="77760" y="85219"/>
                        <a:pt x="73294" y="80586"/>
                        <a:pt x="68784" y="75989"/>
                      </a:cubicBezTo>
                      <a:cubicBezTo>
                        <a:pt x="66056" y="73208"/>
                        <a:pt x="63292" y="70470"/>
                        <a:pt x="60590" y="67663"/>
                      </a:cubicBezTo>
                      <a:cubicBezTo>
                        <a:pt x="58362" y="65355"/>
                        <a:pt x="56203" y="62978"/>
                        <a:pt x="54010" y="60644"/>
                      </a:cubicBezTo>
                      <a:cubicBezTo>
                        <a:pt x="52334" y="58889"/>
                        <a:pt x="50658" y="57082"/>
                        <a:pt x="49000" y="55283"/>
                      </a:cubicBezTo>
                      <a:cubicBezTo>
                        <a:pt x="40028" y="45556"/>
                        <a:pt x="31067" y="35841"/>
                        <a:pt x="22118" y="26138"/>
                      </a:cubicBezTo>
                      <a:cubicBezTo>
                        <a:pt x="20056" y="23892"/>
                        <a:pt x="18065" y="21584"/>
                        <a:pt x="16029" y="19329"/>
                      </a:cubicBezTo>
                      <a:cubicBezTo>
                        <a:pt x="15687" y="19036"/>
                        <a:pt x="15319" y="18771"/>
                        <a:pt x="14933" y="18540"/>
                      </a:cubicBezTo>
                      <a:cubicBezTo>
                        <a:pt x="14933" y="20294"/>
                        <a:pt x="14933" y="21760"/>
                        <a:pt x="14933" y="23207"/>
                      </a:cubicBezTo>
                      <a:cubicBezTo>
                        <a:pt x="15062" y="27682"/>
                        <a:pt x="15211" y="32162"/>
                        <a:pt x="15380" y="36648"/>
                      </a:cubicBezTo>
                      <a:cubicBezTo>
                        <a:pt x="15529" y="40851"/>
                        <a:pt x="15731" y="45053"/>
                        <a:pt x="15854" y="49265"/>
                      </a:cubicBezTo>
                      <a:cubicBezTo>
                        <a:pt x="15924" y="51721"/>
                        <a:pt x="15854" y="54178"/>
                        <a:pt x="15854" y="56634"/>
                      </a:cubicBezTo>
                      <a:cubicBezTo>
                        <a:pt x="16029" y="62960"/>
                        <a:pt x="16178" y="69277"/>
                        <a:pt x="16503" y="75594"/>
                      </a:cubicBezTo>
                      <a:cubicBezTo>
                        <a:pt x="16707" y="78351"/>
                        <a:pt x="17073" y="81092"/>
                        <a:pt x="17600" y="83806"/>
                      </a:cubicBezTo>
                      <a:cubicBezTo>
                        <a:pt x="18100" y="86675"/>
                        <a:pt x="20109" y="88114"/>
                        <a:pt x="22864" y="88596"/>
                      </a:cubicBezTo>
                      <a:cubicBezTo>
                        <a:pt x="24496" y="88886"/>
                        <a:pt x="26163" y="89009"/>
                        <a:pt x="27786" y="89202"/>
                      </a:cubicBezTo>
                      <a:cubicBezTo>
                        <a:pt x="27847" y="90290"/>
                        <a:pt x="27373" y="90641"/>
                        <a:pt x="26575" y="90649"/>
                      </a:cubicBezTo>
                      <a:cubicBezTo>
                        <a:pt x="25382" y="90649"/>
                        <a:pt x="24197" y="90649"/>
                        <a:pt x="23004" y="90649"/>
                      </a:cubicBezTo>
                      <a:cubicBezTo>
                        <a:pt x="16135" y="90649"/>
                        <a:pt x="9265" y="90649"/>
                        <a:pt x="2395" y="90649"/>
                      </a:cubicBezTo>
                      <a:cubicBezTo>
                        <a:pt x="1518" y="90649"/>
                        <a:pt x="483" y="90974"/>
                        <a:pt x="0" y="89526"/>
                      </a:cubicBezTo>
                      <a:cubicBezTo>
                        <a:pt x="1069" y="88921"/>
                        <a:pt x="2282" y="88617"/>
                        <a:pt x="3509" y="88649"/>
                      </a:cubicBezTo>
                      <a:cubicBezTo>
                        <a:pt x="7212" y="88263"/>
                        <a:pt x="8133" y="87561"/>
                        <a:pt x="8537" y="83885"/>
                      </a:cubicBezTo>
                      <a:cubicBezTo>
                        <a:pt x="8960" y="80270"/>
                        <a:pt x="9185" y="76636"/>
                        <a:pt x="9212" y="72997"/>
                      </a:cubicBezTo>
                      <a:cubicBezTo>
                        <a:pt x="9274" y="50914"/>
                        <a:pt x="9212" y="28831"/>
                        <a:pt x="9212" y="6748"/>
                      </a:cubicBezTo>
                      <a:cubicBezTo>
                        <a:pt x="9212" y="4993"/>
                        <a:pt x="9388" y="3239"/>
                        <a:pt x="9563" y="1484"/>
                      </a:cubicBezTo>
                      <a:cubicBezTo>
                        <a:pt x="9730" y="-113"/>
                        <a:pt x="10511" y="-446"/>
                        <a:pt x="11704" y="607"/>
                      </a:cubicBezTo>
                      <a:cubicBezTo>
                        <a:pt x="13660" y="2361"/>
                        <a:pt x="15617" y="4116"/>
                        <a:pt x="17415" y="6037"/>
                      </a:cubicBezTo>
                      <a:cubicBezTo>
                        <a:pt x="22750" y="11714"/>
                        <a:pt x="28023" y="17443"/>
                        <a:pt x="33296" y="23198"/>
                      </a:cubicBezTo>
                      <a:cubicBezTo>
                        <a:pt x="36963" y="27199"/>
                        <a:pt x="40560" y="31253"/>
                        <a:pt x="44236" y="35236"/>
                      </a:cubicBezTo>
                      <a:cubicBezTo>
                        <a:pt x="46245" y="37403"/>
                        <a:pt x="48351" y="39465"/>
                        <a:pt x="50378" y="41597"/>
                      </a:cubicBezTo>
                      <a:cubicBezTo>
                        <a:pt x="52132" y="43421"/>
                        <a:pt x="53887" y="45246"/>
                        <a:pt x="55598" y="47115"/>
                      </a:cubicBezTo>
                      <a:cubicBezTo>
                        <a:pt x="63202" y="55421"/>
                        <a:pt x="70782" y="63744"/>
                        <a:pt x="78339" y="72085"/>
                      </a:cubicBezTo>
                      <a:cubicBezTo>
                        <a:pt x="78795" y="72576"/>
                        <a:pt x="79216" y="73120"/>
                        <a:pt x="79892" y="73953"/>
                      </a:cubicBezTo>
                      <a:cubicBezTo>
                        <a:pt x="80359" y="72647"/>
                        <a:pt x="80509" y="71249"/>
                        <a:pt x="80330" y="69874"/>
                      </a:cubicBezTo>
                      <a:cubicBezTo>
                        <a:pt x="80278" y="67189"/>
                        <a:pt x="80076" y="64513"/>
                        <a:pt x="80023" y="61837"/>
                      </a:cubicBezTo>
                      <a:cubicBezTo>
                        <a:pt x="79927" y="56661"/>
                        <a:pt x="79936" y="51484"/>
                        <a:pt x="79830" y="46308"/>
                      </a:cubicBezTo>
                      <a:cubicBezTo>
                        <a:pt x="79708" y="40491"/>
                        <a:pt x="79506" y="34674"/>
                        <a:pt x="79339" y="28857"/>
                      </a:cubicBezTo>
                      <a:cubicBezTo>
                        <a:pt x="79172" y="23041"/>
                        <a:pt x="79006" y="17013"/>
                        <a:pt x="78813" y="11091"/>
                      </a:cubicBezTo>
                      <a:cubicBezTo>
                        <a:pt x="78806" y="9911"/>
                        <a:pt x="78679" y="8736"/>
                        <a:pt x="78435" y="7582"/>
                      </a:cubicBezTo>
                      <a:cubicBezTo>
                        <a:pt x="78023" y="5976"/>
                        <a:pt x="77198" y="4599"/>
                        <a:pt x="75338" y="4291"/>
                      </a:cubicBezTo>
                      <a:cubicBezTo>
                        <a:pt x="73478" y="3984"/>
                        <a:pt x="71671" y="3704"/>
                        <a:pt x="69846" y="3414"/>
                      </a:cubicBezTo>
                      <a:cubicBezTo>
                        <a:pt x="69162" y="3300"/>
                        <a:pt x="68486" y="3107"/>
                        <a:pt x="67547" y="2897"/>
                      </a:cubicBezTo>
                      <a:cubicBezTo>
                        <a:pt x="68513" y="1326"/>
                        <a:pt x="69767" y="1387"/>
                        <a:pt x="70890" y="1387"/>
                      </a:cubicBezTo>
                      <a:cubicBezTo>
                        <a:pt x="73522" y="1387"/>
                        <a:pt x="76154" y="1572"/>
                        <a:pt x="78786" y="1572"/>
                      </a:cubicBezTo>
                      <a:cubicBezTo>
                        <a:pt x="82761" y="1572"/>
                        <a:pt x="86726" y="1519"/>
                        <a:pt x="90701" y="1387"/>
                      </a:cubicBezTo>
                      <a:cubicBezTo>
                        <a:pt x="92789" y="1326"/>
                        <a:pt x="93228" y="1326"/>
                        <a:pt x="95035" y="2554"/>
                      </a:cubicBezTo>
                      <a:cubicBezTo>
                        <a:pt x="94477" y="2897"/>
                        <a:pt x="93890" y="3191"/>
                        <a:pt x="93280" y="3432"/>
                      </a:cubicBezTo>
                      <a:cubicBezTo>
                        <a:pt x="92140" y="3739"/>
                        <a:pt x="90955" y="3879"/>
                        <a:pt x="89823" y="4204"/>
                      </a:cubicBezTo>
                      <a:cubicBezTo>
                        <a:pt x="88369" y="4543"/>
                        <a:pt x="87277" y="5749"/>
                        <a:pt x="87086" y="7231"/>
                      </a:cubicBezTo>
                      <a:cubicBezTo>
                        <a:pt x="86790" y="8715"/>
                        <a:pt x="86604" y="10219"/>
                        <a:pt x="86533" y="11731"/>
                      </a:cubicBezTo>
                      <a:cubicBezTo>
                        <a:pt x="86489" y="22690"/>
                        <a:pt x="86533" y="33665"/>
                        <a:pt x="86533" y="44606"/>
                      </a:cubicBezTo>
                      <a:cubicBezTo>
                        <a:pt x="86463" y="58058"/>
                        <a:pt x="86334" y="71512"/>
                        <a:pt x="86147" y="84964"/>
                      </a:cubicBezTo>
                      <a:cubicBezTo>
                        <a:pt x="86130" y="86903"/>
                        <a:pt x="85796" y="88991"/>
                        <a:pt x="85612" y="9121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119" name="Google Shape;5119;p31"/>
                <p:cNvSpPr/>
                <p:nvPr/>
              </p:nvSpPr>
              <p:spPr>
                <a:xfrm>
                  <a:off x="2464449" y="1443861"/>
                  <a:ext cx="94581" cy="92009"/>
                </a:xfrm>
                <a:custGeom>
                  <a:rect b="b" l="l" r="r" t="t"/>
                  <a:pathLst>
                    <a:path extrusionOk="0" h="92009" w="94581">
                      <a:moveTo>
                        <a:pt x="80253" y="73893"/>
                      </a:moveTo>
                      <a:cubicBezTo>
                        <a:pt x="80253" y="70787"/>
                        <a:pt x="80297" y="68356"/>
                        <a:pt x="80253" y="65926"/>
                      </a:cubicBezTo>
                      <a:cubicBezTo>
                        <a:pt x="80201" y="63136"/>
                        <a:pt x="79999" y="60355"/>
                        <a:pt x="79955" y="57565"/>
                      </a:cubicBezTo>
                      <a:cubicBezTo>
                        <a:pt x="79893" y="53441"/>
                        <a:pt x="80008" y="49318"/>
                        <a:pt x="79902" y="45203"/>
                      </a:cubicBezTo>
                      <a:cubicBezTo>
                        <a:pt x="79797" y="41088"/>
                        <a:pt x="79429" y="37105"/>
                        <a:pt x="79323" y="33060"/>
                      </a:cubicBezTo>
                      <a:cubicBezTo>
                        <a:pt x="79209" y="29270"/>
                        <a:pt x="79385" y="25471"/>
                        <a:pt x="79253" y="21655"/>
                      </a:cubicBezTo>
                      <a:cubicBezTo>
                        <a:pt x="79104" y="17268"/>
                        <a:pt x="78753" y="12881"/>
                        <a:pt x="78481" y="8538"/>
                      </a:cubicBezTo>
                      <a:cubicBezTo>
                        <a:pt x="78288" y="5450"/>
                        <a:pt x="76551" y="3801"/>
                        <a:pt x="73559" y="3362"/>
                      </a:cubicBezTo>
                      <a:cubicBezTo>
                        <a:pt x="72559" y="3222"/>
                        <a:pt x="71541" y="3125"/>
                        <a:pt x="70532" y="3020"/>
                      </a:cubicBezTo>
                      <a:cubicBezTo>
                        <a:pt x="70023" y="3034"/>
                        <a:pt x="69514" y="2999"/>
                        <a:pt x="69014" y="2915"/>
                      </a:cubicBezTo>
                      <a:cubicBezTo>
                        <a:pt x="68681" y="2809"/>
                        <a:pt x="68418" y="2441"/>
                        <a:pt x="68137" y="2186"/>
                      </a:cubicBezTo>
                      <a:cubicBezTo>
                        <a:pt x="68453" y="1871"/>
                        <a:pt x="68760" y="1309"/>
                        <a:pt x="69093" y="1309"/>
                      </a:cubicBezTo>
                      <a:cubicBezTo>
                        <a:pt x="71462" y="1248"/>
                        <a:pt x="73840" y="1309"/>
                        <a:pt x="76217" y="1309"/>
                      </a:cubicBezTo>
                      <a:cubicBezTo>
                        <a:pt x="80192" y="1309"/>
                        <a:pt x="84175" y="1309"/>
                        <a:pt x="88149" y="1309"/>
                      </a:cubicBezTo>
                      <a:lnTo>
                        <a:pt x="94422" y="1309"/>
                      </a:lnTo>
                      <a:cubicBezTo>
                        <a:pt x="94923" y="2678"/>
                        <a:pt x="94168" y="2880"/>
                        <a:pt x="93220" y="3064"/>
                      </a:cubicBezTo>
                      <a:cubicBezTo>
                        <a:pt x="91904" y="3315"/>
                        <a:pt x="90606" y="3673"/>
                        <a:pt x="89351" y="4134"/>
                      </a:cubicBezTo>
                      <a:cubicBezTo>
                        <a:pt x="87807" y="4731"/>
                        <a:pt x="86737" y="6154"/>
                        <a:pt x="86596" y="7801"/>
                      </a:cubicBezTo>
                      <a:cubicBezTo>
                        <a:pt x="86456" y="8810"/>
                        <a:pt x="86395" y="9827"/>
                        <a:pt x="86395" y="10846"/>
                      </a:cubicBezTo>
                      <a:cubicBezTo>
                        <a:pt x="86395" y="17637"/>
                        <a:pt x="86395" y="24436"/>
                        <a:pt x="86395" y="31227"/>
                      </a:cubicBezTo>
                      <a:cubicBezTo>
                        <a:pt x="86307" y="49101"/>
                        <a:pt x="86193" y="66976"/>
                        <a:pt x="86052" y="84851"/>
                      </a:cubicBezTo>
                      <a:cubicBezTo>
                        <a:pt x="86052" y="87018"/>
                        <a:pt x="85807" y="89185"/>
                        <a:pt x="85631" y="92010"/>
                      </a:cubicBezTo>
                      <a:cubicBezTo>
                        <a:pt x="84193" y="91104"/>
                        <a:pt x="82815" y="90096"/>
                        <a:pt x="81517" y="88992"/>
                      </a:cubicBezTo>
                      <a:cubicBezTo>
                        <a:pt x="74243" y="81631"/>
                        <a:pt x="67040" y="74217"/>
                        <a:pt x="59811" y="66804"/>
                      </a:cubicBezTo>
                      <a:cubicBezTo>
                        <a:pt x="57503" y="64435"/>
                        <a:pt x="55240" y="62022"/>
                        <a:pt x="52915" y="59671"/>
                      </a:cubicBezTo>
                      <a:cubicBezTo>
                        <a:pt x="52037" y="58793"/>
                        <a:pt x="51160" y="58118"/>
                        <a:pt x="50230" y="57346"/>
                      </a:cubicBezTo>
                      <a:cubicBezTo>
                        <a:pt x="49976" y="57126"/>
                        <a:pt x="49572" y="56977"/>
                        <a:pt x="49467" y="56696"/>
                      </a:cubicBezTo>
                      <a:cubicBezTo>
                        <a:pt x="48239" y="53520"/>
                        <a:pt x="45317" y="51739"/>
                        <a:pt x="43246" y="49274"/>
                      </a:cubicBezTo>
                      <a:cubicBezTo>
                        <a:pt x="41176" y="46809"/>
                        <a:pt x="38860" y="44554"/>
                        <a:pt x="36710" y="42167"/>
                      </a:cubicBezTo>
                      <a:cubicBezTo>
                        <a:pt x="30990" y="35833"/>
                        <a:pt x="25287" y="29487"/>
                        <a:pt x="19593" y="23129"/>
                      </a:cubicBezTo>
                      <a:cubicBezTo>
                        <a:pt x="18180" y="21576"/>
                        <a:pt x="16750" y="20041"/>
                        <a:pt x="14864" y="17988"/>
                      </a:cubicBezTo>
                      <a:cubicBezTo>
                        <a:pt x="14864" y="19962"/>
                        <a:pt x="14864" y="21330"/>
                        <a:pt x="14864" y="22690"/>
                      </a:cubicBezTo>
                      <a:cubicBezTo>
                        <a:pt x="15013" y="23430"/>
                        <a:pt x="15101" y="24182"/>
                        <a:pt x="15127" y="24936"/>
                      </a:cubicBezTo>
                      <a:cubicBezTo>
                        <a:pt x="14697" y="28218"/>
                        <a:pt x="15584" y="31472"/>
                        <a:pt x="15426" y="34675"/>
                      </a:cubicBezTo>
                      <a:cubicBezTo>
                        <a:pt x="15233" y="38649"/>
                        <a:pt x="15952" y="42571"/>
                        <a:pt x="15636" y="46528"/>
                      </a:cubicBezTo>
                      <a:cubicBezTo>
                        <a:pt x="15610" y="48810"/>
                        <a:pt x="15706" y="51092"/>
                        <a:pt x="15935" y="53362"/>
                      </a:cubicBezTo>
                      <a:cubicBezTo>
                        <a:pt x="16013" y="55538"/>
                        <a:pt x="16040" y="57749"/>
                        <a:pt x="16066" y="59899"/>
                      </a:cubicBezTo>
                      <a:cubicBezTo>
                        <a:pt x="16128" y="64470"/>
                        <a:pt x="16022" y="69050"/>
                        <a:pt x="16294" y="73612"/>
                      </a:cubicBezTo>
                      <a:cubicBezTo>
                        <a:pt x="16487" y="77051"/>
                        <a:pt x="17110" y="80473"/>
                        <a:pt x="17645" y="83886"/>
                      </a:cubicBezTo>
                      <a:cubicBezTo>
                        <a:pt x="18049" y="86518"/>
                        <a:pt x="19760" y="87816"/>
                        <a:pt x="22304" y="88185"/>
                      </a:cubicBezTo>
                      <a:cubicBezTo>
                        <a:pt x="24129" y="88448"/>
                        <a:pt x="25954" y="88755"/>
                        <a:pt x="27875" y="89062"/>
                      </a:cubicBezTo>
                      <a:cubicBezTo>
                        <a:pt x="27533" y="90545"/>
                        <a:pt x="26471" y="90729"/>
                        <a:pt x="25348" y="90694"/>
                      </a:cubicBezTo>
                      <a:cubicBezTo>
                        <a:pt x="22383" y="90606"/>
                        <a:pt x="19426" y="90396"/>
                        <a:pt x="16461" y="90387"/>
                      </a:cubicBezTo>
                      <a:cubicBezTo>
                        <a:pt x="12574" y="90387"/>
                        <a:pt x="8679" y="90527"/>
                        <a:pt x="4792" y="90597"/>
                      </a:cubicBezTo>
                      <a:cubicBezTo>
                        <a:pt x="3695" y="90654"/>
                        <a:pt x="2599" y="90654"/>
                        <a:pt x="1502" y="90597"/>
                      </a:cubicBezTo>
                      <a:cubicBezTo>
                        <a:pt x="747" y="90527"/>
                        <a:pt x="-42" y="90282"/>
                        <a:pt x="2" y="89150"/>
                      </a:cubicBezTo>
                      <a:cubicBezTo>
                        <a:pt x="1756" y="88746"/>
                        <a:pt x="3511" y="88272"/>
                        <a:pt x="5345" y="87939"/>
                      </a:cubicBezTo>
                      <a:cubicBezTo>
                        <a:pt x="6731" y="87763"/>
                        <a:pt x="7828" y="86688"/>
                        <a:pt x="8038" y="85307"/>
                      </a:cubicBezTo>
                      <a:cubicBezTo>
                        <a:pt x="8266" y="84232"/>
                        <a:pt x="8398" y="83141"/>
                        <a:pt x="8442" y="82043"/>
                      </a:cubicBezTo>
                      <a:cubicBezTo>
                        <a:pt x="8635" y="76296"/>
                        <a:pt x="8889" y="70550"/>
                        <a:pt x="8924" y="64794"/>
                      </a:cubicBezTo>
                      <a:cubicBezTo>
                        <a:pt x="9030" y="44931"/>
                        <a:pt x="9047" y="25068"/>
                        <a:pt x="9126" y="5205"/>
                      </a:cubicBezTo>
                      <a:cubicBezTo>
                        <a:pt x="9152" y="3855"/>
                        <a:pt x="9275" y="2509"/>
                        <a:pt x="9495" y="1177"/>
                      </a:cubicBezTo>
                      <a:cubicBezTo>
                        <a:pt x="9644" y="98"/>
                        <a:pt x="10319" y="-279"/>
                        <a:pt x="11249" y="212"/>
                      </a:cubicBezTo>
                      <a:cubicBezTo>
                        <a:pt x="12092" y="608"/>
                        <a:pt x="12864" y="1145"/>
                        <a:pt x="13530" y="1800"/>
                      </a:cubicBezTo>
                      <a:cubicBezTo>
                        <a:pt x="16522" y="5020"/>
                        <a:pt x="19435" y="8310"/>
                        <a:pt x="22383" y="11565"/>
                      </a:cubicBezTo>
                      <a:cubicBezTo>
                        <a:pt x="23515" y="12820"/>
                        <a:pt x="24664" y="14048"/>
                        <a:pt x="25840" y="15268"/>
                      </a:cubicBezTo>
                      <a:cubicBezTo>
                        <a:pt x="28007" y="17523"/>
                        <a:pt x="30227" y="19742"/>
                        <a:pt x="32367" y="21997"/>
                      </a:cubicBezTo>
                      <a:cubicBezTo>
                        <a:pt x="33648" y="23339"/>
                        <a:pt x="34877" y="24743"/>
                        <a:pt x="36149" y="26103"/>
                      </a:cubicBezTo>
                      <a:cubicBezTo>
                        <a:pt x="44334" y="34912"/>
                        <a:pt x="52529" y="43718"/>
                        <a:pt x="60715" y="52520"/>
                      </a:cubicBezTo>
                      <a:cubicBezTo>
                        <a:pt x="65101" y="57302"/>
                        <a:pt x="69488" y="62171"/>
                        <a:pt x="73875" y="6694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120" name="Google Shape;5120;p31"/>
                <p:cNvSpPr/>
                <p:nvPr/>
              </p:nvSpPr>
              <p:spPr>
                <a:xfrm>
                  <a:off x="2716023" y="1444169"/>
                  <a:ext cx="90025" cy="90650"/>
                </a:xfrm>
                <a:custGeom>
                  <a:rect b="b" l="l" r="r" t="t"/>
                  <a:pathLst>
                    <a:path extrusionOk="0" h="90650" w="90025">
                      <a:moveTo>
                        <a:pt x="26566" y="89798"/>
                      </a:moveTo>
                      <a:cubicBezTo>
                        <a:pt x="26321" y="90086"/>
                        <a:pt x="26022" y="90330"/>
                        <a:pt x="25689" y="90517"/>
                      </a:cubicBezTo>
                      <a:cubicBezTo>
                        <a:pt x="25276" y="90621"/>
                        <a:pt x="24855" y="90653"/>
                        <a:pt x="24434" y="90614"/>
                      </a:cubicBezTo>
                      <a:lnTo>
                        <a:pt x="2307" y="90614"/>
                      </a:lnTo>
                      <a:cubicBezTo>
                        <a:pt x="1018" y="90614"/>
                        <a:pt x="1027" y="90614"/>
                        <a:pt x="0" y="89412"/>
                      </a:cubicBezTo>
                      <a:cubicBezTo>
                        <a:pt x="877" y="88535"/>
                        <a:pt x="1895" y="88938"/>
                        <a:pt x="2843" y="88877"/>
                      </a:cubicBezTo>
                      <a:cubicBezTo>
                        <a:pt x="6115" y="88666"/>
                        <a:pt x="9265" y="86648"/>
                        <a:pt x="10081" y="84113"/>
                      </a:cubicBezTo>
                      <a:cubicBezTo>
                        <a:pt x="10563" y="82676"/>
                        <a:pt x="10949" y="81211"/>
                        <a:pt x="11248" y="79726"/>
                      </a:cubicBezTo>
                      <a:cubicBezTo>
                        <a:pt x="12081" y="75240"/>
                        <a:pt x="12862" y="70748"/>
                        <a:pt x="13608" y="66250"/>
                      </a:cubicBezTo>
                      <a:cubicBezTo>
                        <a:pt x="14555" y="60401"/>
                        <a:pt x="15468" y="54552"/>
                        <a:pt x="16336" y="48703"/>
                      </a:cubicBezTo>
                      <a:cubicBezTo>
                        <a:pt x="17363" y="41851"/>
                        <a:pt x="18275" y="34981"/>
                        <a:pt x="19328" y="28129"/>
                      </a:cubicBezTo>
                      <a:cubicBezTo>
                        <a:pt x="20109" y="23040"/>
                        <a:pt x="21083" y="17978"/>
                        <a:pt x="21881" y="12898"/>
                      </a:cubicBezTo>
                      <a:cubicBezTo>
                        <a:pt x="22434" y="9389"/>
                        <a:pt x="22846" y="5879"/>
                        <a:pt x="23329" y="2370"/>
                      </a:cubicBezTo>
                      <a:cubicBezTo>
                        <a:pt x="23320" y="2200"/>
                        <a:pt x="23320" y="2030"/>
                        <a:pt x="23329" y="1861"/>
                      </a:cubicBezTo>
                      <a:cubicBezTo>
                        <a:pt x="23469" y="984"/>
                        <a:pt x="23741" y="-34"/>
                        <a:pt x="24706" y="1"/>
                      </a:cubicBezTo>
                      <a:cubicBezTo>
                        <a:pt x="25505" y="128"/>
                        <a:pt x="26224" y="570"/>
                        <a:pt x="26698" y="1229"/>
                      </a:cubicBezTo>
                      <a:cubicBezTo>
                        <a:pt x="27751" y="2642"/>
                        <a:pt x="28619" y="4186"/>
                        <a:pt x="29541" y="5695"/>
                      </a:cubicBezTo>
                      <a:cubicBezTo>
                        <a:pt x="32480" y="10538"/>
                        <a:pt x="35454" y="15346"/>
                        <a:pt x="38314" y="20233"/>
                      </a:cubicBezTo>
                      <a:cubicBezTo>
                        <a:pt x="40578" y="24084"/>
                        <a:pt x="42701" y="28024"/>
                        <a:pt x="44894" y="31901"/>
                      </a:cubicBezTo>
                      <a:cubicBezTo>
                        <a:pt x="45850" y="33577"/>
                        <a:pt x="46947" y="35183"/>
                        <a:pt x="47965" y="36841"/>
                      </a:cubicBezTo>
                      <a:cubicBezTo>
                        <a:pt x="50509" y="41008"/>
                        <a:pt x="53062" y="45176"/>
                        <a:pt x="55563" y="49370"/>
                      </a:cubicBezTo>
                      <a:cubicBezTo>
                        <a:pt x="58756" y="54721"/>
                        <a:pt x="61862" y="60117"/>
                        <a:pt x="65065" y="65460"/>
                      </a:cubicBezTo>
                      <a:cubicBezTo>
                        <a:pt x="68267" y="70803"/>
                        <a:pt x="70987" y="76471"/>
                        <a:pt x="75128" y="81253"/>
                      </a:cubicBezTo>
                      <a:cubicBezTo>
                        <a:pt x="77304" y="83736"/>
                        <a:pt x="79330" y="86420"/>
                        <a:pt x="82612" y="87534"/>
                      </a:cubicBezTo>
                      <a:cubicBezTo>
                        <a:pt x="84278" y="88105"/>
                        <a:pt x="86016" y="88412"/>
                        <a:pt x="87727" y="88868"/>
                      </a:cubicBezTo>
                      <a:cubicBezTo>
                        <a:pt x="88349" y="89026"/>
                        <a:pt x="88972" y="89114"/>
                        <a:pt x="90025" y="89307"/>
                      </a:cubicBezTo>
                      <a:cubicBezTo>
                        <a:pt x="89665" y="89760"/>
                        <a:pt x="89253" y="90173"/>
                        <a:pt x="88797" y="90535"/>
                      </a:cubicBezTo>
                      <a:cubicBezTo>
                        <a:pt x="88472" y="90650"/>
                        <a:pt x="88130" y="90680"/>
                        <a:pt x="87788" y="90623"/>
                      </a:cubicBezTo>
                      <a:cubicBezTo>
                        <a:pt x="81094" y="90553"/>
                        <a:pt x="74391" y="90500"/>
                        <a:pt x="67688" y="90386"/>
                      </a:cubicBezTo>
                      <a:cubicBezTo>
                        <a:pt x="66793" y="90266"/>
                        <a:pt x="65907" y="90057"/>
                        <a:pt x="65056" y="89763"/>
                      </a:cubicBezTo>
                      <a:lnTo>
                        <a:pt x="66714" y="87403"/>
                      </a:lnTo>
                      <a:cubicBezTo>
                        <a:pt x="65661" y="85517"/>
                        <a:pt x="64599" y="83525"/>
                        <a:pt x="63459" y="81586"/>
                      </a:cubicBezTo>
                      <a:cubicBezTo>
                        <a:pt x="60195" y="76065"/>
                        <a:pt x="56905" y="70555"/>
                        <a:pt x="53597" y="65057"/>
                      </a:cubicBezTo>
                      <a:cubicBezTo>
                        <a:pt x="53168" y="64346"/>
                        <a:pt x="52588" y="63723"/>
                        <a:pt x="52124" y="63021"/>
                      </a:cubicBezTo>
                      <a:cubicBezTo>
                        <a:pt x="51509" y="62082"/>
                        <a:pt x="50711" y="61495"/>
                        <a:pt x="50693" y="59959"/>
                      </a:cubicBezTo>
                      <a:cubicBezTo>
                        <a:pt x="50693" y="57476"/>
                        <a:pt x="48061" y="55765"/>
                        <a:pt x="45508" y="55757"/>
                      </a:cubicBezTo>
                      <a:cubicBezTo>
                        <a:pt x="38489" y="55757"/>
                        <a:pt x="31444" y="55757"/>
                        <a:pt x="24364" y="55757"/>
                      </a:cubicBezTo>
                      <a:cubicBezTo>
                        <a:pt x="21618" y="55757"/>
                        <a:pt x="21636" y="55818"/>
                        <a:pt x="21267" y="58564"/>
                      </a:cubicBezTo>
                      <a:cubicBezTo>
                        <a:pt x="20486" y="64337"/>
                        <a:pt x="19600" y="70101"/>
                        <a:pt x="18907" y="75883"/>
                      </a:cubicBezTo>
                      <a:cubicBezTo>
                        <a:pt x="18626" y="78556"/>
                        <a:pt x="18521" y="81242"/>
                        <a:pt x="18574" y="83929"/>
                      </a:cubicBezTo>
                      <a:cubicBezTo>
                        <a:pt x="18574" y="86490"/>
                        <a:pt x="19863" y="87947"/>
                        <a:pt x="22434" y="88561"/>
                      </a:cubicBezTo>
                      <a:cubicBezTo>
                        <a:pt x="23715" y="88868"/>
                        <a:pt x="25066" y="88982"/>
                        <a:pt x="26347" y="89184"/>
                      </a:cubicBezTo>
                      <a:cubicBezTo>
                        <a:pt x="26478" y="89386"/>
                        <a:pt x="26522" y="89596"/>
                        <a:pt x="26566" y="89798"/>
                      </a:cubicBezTo>
                      <a:close/>
                      <a:moveTo>
                        <a:pt x="26829" y="17767"/>
                      </a:moveTo>
                      <a:cubicBezTo>
                        <a:pt x="25575" y="20935"/>
                        <a:pt x="22443" y="47159"/>
                        <a:pt x="22697" y="50923"/>
                      </a:cubicBezTo>
                      <a:cubicBezTo>
                        <a:pt x="26075" y="51502"/>
                        <a:pt x="43754" y="51309"/>
                        <a:pt x="45359" y="50651"/>
                      </a:cubicBezTo>
                      <a:cubicBezTo>
                        <a:pt x="42394" y="45167"/>
                        <a:pt x="39507" y="39649"/>
                        <a:pt x="36454" y="34226"/>
                      </a:cubicBezTo>
                      <a:cubicBezTo>
                        <a:pt x="33401" y="28804"/>
                        <a:pt x="30216" y="23540"/>
                        <a:pt x="26829" y="1776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121" name="Google Shape;5121;p31"/>
                <p:cNvSpPr/>
                <p:nvPr/>
              </p:nvSpPr>
              <p:spPr>
                <a:xfrm>
                  <a:off x="2623690" y="1301003"/>
                  <a:ext cx="89840" cy="91086"/>
                </a:xfrm>
                <a:custGeom>
                  <a:rect b="b" l="l" r="r" t="t"/>
                  <a:pathLst>
                    <a:path extrusionOk="0" h="91086" w="89840">
                      <a:moveTo>
                        <a:pt x="24583" y="0"/>
                      </a:moveTo>
                      <a:cubicBezTo>
                        <a:pt x="25250" y="436"/>
                        <a:pt x="25856" y="951"/>
                        <a:pt x="26391" y="1535"/>
                      </a:cubicBezTo>
                      <a:cubicBezTo>
                        <a:pt x="27777" y="3641"/>
                        <a:pt x="29075" y="5817"/>
                        <a:pt x="30400" y="7966"/>
                      </a:cubicBezTo>
                      <a:cubicBezTo>
                        <a:pt x="32155" y="10835"/>
                        <a:pt x="33989" y="13687"/>
                        <a:pt x="35726" y="16582"/>
                      </a:cubicBezTo>
                      <a:cubicBezTo>
                        <a:pt x="37893" y="20188"/>
                        <a:pt x="39998" y="23829"/>
                        <a:pt x="42131" y="27452"/>
                      </a:cubicBezTo>
                      <a:cubicBezTo>
                        <a:pt x="43201" y="29269"/>
                        <a:pt x="44262" y="31085"/>
                        <a:pt x="45350" y="32892"/>
                      </a:cubicBezTo>
                      <a:cubicBezTo>
                        <a:pt x="47868" y="37077"/>
                        <a:pt x="50448" y="41227"/>
                        <a:pt x="52922" y="45438"/>
                      </a:cubicBezTo>
                      <a:cubicBezTo>
                        <a:pt x="55256" y="49421"/>
                        <a:pt x="57475" y="53484"/>
                        <a:pt x="59783" y="57484"/>
                      </a:cubicBezTo>
                      <a:cubicBezTo>
                        <a:pt x="60792" y="59239"/>
                        <a:pt x="61888" y="60941"/>
                        <a:pt x="62959" y="62669"/>
                      </a:cubicBezTo>
                      <a:cubicBezTo>
                        <a:pt x="64520" y="65179"/>
                        <a:pt x="66109" y="67679"/>
                        <a:pt x="67653" y="70206"/>
                      </a:cubicBezTo>
                      <a:cubicBezTo>
                        <a:pt x="68741" y="71961"/>
                        <a:pt x="69855" y="73715"/>
                        <a:pt x="70811" y="75584"/>
                      </a:cubicBezTo>
                      <a:cubicBezTo>
                        <a:pt x="72750" y="79249"/>
                        <a:pt x="75277" y="82571"/>
                        <a:pt x="78295" y="85419"/>
                      </a:cubicBezTo>
                      <a:cubicBezTo>
                        <a:pt x="80585" y="87842"/>
                        <a:pt x="83735" y="89261"/>
                        <a:pt x="87068" y="89367"/>
                      </a:cubicBezTo>
                      <a:cubicBezTo>
                        <a:pt x="88034" y="89367"/>
                        <a:pt x="89148" y="89227"/>
                        <a:pt x="89841" y="90552"/>
                      </a:cubicBezTo>
                      <a:cubicBezTo>
                        <a:pt x="89446" y="90791"/>
                        <a:pt x="89007" y="90963"/>
                        <a:pt x="88551" y="91061"/>
                      </a:cubicBezTo>
                      <a:cubicBezTo>
                        <a:pt x="81532" y="91096"/>
                        <a:pt x="74487" y="91096"/>
                        <a:pt x="67416" y="91061"/>
                      </a:cubicBezTo>
                      <a:cubicBezTo>
                        <a:pt x="66591" y="90952"/>
                        <a:pt x="65775" y="90755"/>
                        <a:pt x="64994" y="90473"/>
                      </a:cubicBezTo>
                      <a:cubicBezTo>
                        <a:pt x="67205" y="88174"/>
                        <a:pt x="66126" y="86305"/>
                        <a:pt x="64933" y="84331"/>
                      </a:cubicBezTo>
                      <a:cubicBezTo>
                        <a:pt x="63283" y="81620"/>
                        <a:pt x="61801" y="78804"/>
                        <a:pt x="60195" y="76067"/>
                      </a:cubicBezTo>
                      <a:cubicBezTo>
                        <a:pt x="57879" y="72136"/>
                        <a:pt x="55519" y="68249"/>
                        <a:pt x="53176" y="64328"/>
                      </a:cubicBezTo>
                      <a:cubicBezTo>
                        <a:pt x="51887" y="62158"/>
                        <a:pt x="50597" y="59982"/>
                        <a:pt x="49325" y="57800"/>
                      </a:cubicBezTo>
                      <a:cubicBezTo>
                        <a:pt x="48754" y="56731"/>
                        <a:pt x="47614" y="56099"/>
                        <a:pt x="46403" y="56186"/>
                      </a:cubicBezTo>
                      <a:cubicBezTo>
                        <a:pt x="38761" y="56186"/>
                        <a:pt x="31120" y="56186"/>
                        <a:pt x="23487" y="56186"/>
                      </a:cubicBezTo>
                      <a:cubicBezTo>
                        <a:pt x="23022" y="56221"/>
                        <a:pt x="22548" y="56285"/>
                        <a:pt x="22092" y="56379"/>
                      </a:cubicBezTo>
                      <a:cubicBezTo>
                        <a:pt x="21837" y="57082"/>
                        <a:pt x="21644" y="57804"/>
                        <a:pt x="21504" y="58537"/>
                      </a:cubicBezTo>
                      <a:cubicBezTo>
                        <a:pt x="20916" y="63064"/>
                        <a:pt x="20363" y="67594"/>
                        <a:pt x="19846" y="72127"/>
                      </a:cubicBezTo>
                      <a:cubicBezTo>
                        <a:pt x="19460" y="75461"/>
                        <a:pt x="19109" y="78801"/>
                        <a:pt x="18784" y="82147"/>
                      </a:cubicBezTo>
                      <a:cubicBezTo>
                        <a:pt x="18758" y="82975"/>
                        <a:pt x="18775" y="83804"/>
                        <a:pt x="18854" y="84630"/>
                      </a:cubicBezTo>
                      <a:cubicBezTo>
                        <a:pt x="18960" y="87121"/>
                        <a:pt x="19732" y="88139"/>
                        <a:pt x="22022" y="88858"/>
                      </a:cubicBezTo>
                      <a:cubicBezTo>
                        <a:pt x="23083" y="89128"/>
                        <a:pt x="24171" y="89328"/>
                        <a:pt x="25259" y="89455"/>
                      </a:cubicBezTo>
                      <a:cubicBezTo>
                        <a:pt x="26040" y="89587"/>
                        <a:pt x="26549" y="89894"/>
                        <a:pt x="26285" y="90894"/>
                      </a:cubicBezTo>
                      <a:cubicBezTo>
                        <a:pt x="25820" y="90938"/>
                        <a:pt x="25329" y="91034"/>
                        <a:pt x="24829" y="91034"/>
                      </a:cubicBezTo>
                      <a:cubicBezTo>
                        <a:pt x="17275" y="91034"/>
                        <a:pt x="9721" y="91034"/>
                        <a:pt x="2167" y="91034"/>
                      </a:cubicBezTo>
                      <a:cubicBezTo>
                        <a:pt x="1290" y="91034"/>
                        <a:pt x="211" y="91297"/>
                        <a:pt x="0" y="89630"/>
                      </a:cubicBezTo>
                      <a:cubicBezTo>
                        <a:pt x="763" y="89516"/>
                        <a:pt x="1474" y="89359"/>
                        <a:pt x="2185" y="89306"/>
                      </a:cubicBezTo>
                      <a:cubicBezTo>
                        <a:pt x="7624" y="88902"/>
                        <a:pt x="9932" y="86674"/>
                        <a:pt x="11151" y="81015"/>
                      </a:cubicBezTo>
                      <a:cubicBezTo>
                        <a:pt x="11932" y="77383"/>
                        <a:pt x="12450" y="73689"/>
                        <a:pt x="13011" y="70013"/>
                      </a:cubicBezTo>
                      <a:cubicBezTo>
                        <a:pt x="14187" y="62257"/>
                        <a:pt x="15292" y="54484"/>
                        <a:pt x="16521" y="46728"/>
                      </a:cubicBezTo>
                      <a:cubicBezTo>
                        <a:pt x="16915" y="44096"/>
                        <a:pt x="17494" y="41587"/>
                        <a:pt x="17907" y="38998"/>
                      </a:cubicBezTo>
                      <a:cubicBezTo>
                        <a:pt x="18784" y="33497"/>
                        <a:pt x="19539" y="27988"/>
                        <a:pt x="20416" y="22495"/>
                      </a:cubicBezTo>
                      <a:cubicBezTo>
                        <a:pt x="21074" y="18328"/>
                        <a:pt x="21846" y="14178"/>
                        <a:pt x="22539" y="10019"/>
                      </a:cubicBezTo>
                      <a:cubicBezTo>
                        <a:pt x="22934" y="7607"/>
                        <a:pt x="23232" y="5176"/>
                        <a:pt x="23653" y="2764"/>
                      </a:cubicBezTo>
                      <a:cubicBezTo>
                        <a:pt x="23899" y="1822"/>
                        <a:pt x="24206" y="898"/>
                        <a:pt x="24583" y="0"/>
                      </a:cubicBezTo>
                      <a:close/>
                      <a:moveTo>
                        <a:pt x="26979" y="18328"/>
                      </a:moveTo>
                      <a:cubicBezTo>
                        <a:pt x="26470" y="19100"/>
                        <a:pt x="26154" y="19363"/>
                        <a:pt x="26101" y="19653"/>
                      </a:cubicBezTo>
                      <a:cubicBezTo>
                        <a:pt x="24934" y="29970"/>
                        <a:pt x="23759" y="40288"/>
                        <a:pt x="22592" y="50606"/>
                      </a:cubicBezTo>
                      <a:cubicBezTo>
                        <a:pt x="22618" y="50982"/>
                        <a:pt x="22680" y="51356"/>
                        <a:pt x="22776" y="51720"/>
                      </a:cubicBezTo>
                      <a:lnTo>
                        <a:pt x="45693" y="51720"/>
                      </a:lnTo>
                      <a:cubicBezTo>
                        <a:pt x="39762" y="40350"/>
                        <a:pt x="33059" y="29760"/>
                        <a:pt x="26979" y="1832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122" name="Google Shape;5122;p31"/>
                <p:cNvSpPr/>
                <p:nvPr/>
              </p:nvSpPr>
              <p:spPr>
                <a:xfrm>
                  <a:off x="2215642" y="1443696"/>
                  <a:ext cx="89674" cy="90646"/>
                </a:xfrm>
                <a:custGeom>
                  <a:rect b="b" l="l" r="r" t="t"/>
                  <a:pathLst>
                    <a:path extrusionOk="0" h="90646" w="89674">
                      <a:moveTo>
                        <a:pt x="89674" y="89069"/>
                      </a:moveTo>
                      <a:cubicBezTo>
                        <a:pt x="89376" y="90824"/>
                        <a:pt x="88235" y="90578"/>
                        <a:pt x="87262" y="90578"/>
                      </a:cubicBezTo>
                      <a:cubicBezTo>
                        <a:pt x="82340" y="90578"/>
                        <a:pt x="77418" y="90578"/>
                        <a:pt x="72487" y="90578"/>
                      </a:cubicBezTo>
                      <a:cubicBezTo>
                        <a:pt x="70796" y="90578"/>
                        <a:pt x="69103" y="90502"/>
                        <a:pt x="67407" y="90350"/>
                      </a:cubicBezTo>
                      <a:cubicBezTo>
                        <a:pt x="66709" y="90232"/>
                        <a:pt x="66023" y="90057"/>
                        <a:pt x="65354" y="89823"/>
                      </a:cubicBezTo>
                      <a:cubicBezTo>
                        <a:pt x="65354" y="89402"/>
                        <a:pt x="65293" y="89148"/>
                        <a:pt x="65354" y="89087"/>
                      </a:cubicBezTo>
                      <a:cubicBezTo>
                        <a:pt x="66881" y="88007"/>
                        <a:pt x="67214" y="86683"/>
                        <a:pt x="66512" y="84910"/>
                      </a:cubicBezTo>
                      <a:cubicBezTo>
                        <a:pt x="65170" y="81532"/>
                        <a:pt x="63977" y="78102"/>
                        <a:pt x="62722" y="74698"/>
                      </a:cubicBezTo>
                      <a:cubicBezTo>
                        <a:pt x="60967" y="69872"/>
                        <a:pt x="59160" y="65047"/>
                        <a:pt x="57344" y="60213"/>
                      </a:cubicBezTo>
                      <a:cubicBezTo>
                        <a:pt x="55589" y="55572"/>
                        <a:pt x="56466" y="55703"/>
                        <a:pt x="51202" y="55721"/>
                      </a:cubicBezTo>
                      <a:cubicBezTo>
                        <a:pt x="44745" y="55721"/>
                        <a:pt x="38296" y="55773"/>
                        <a:pt x="31839" y="55721"/>
                      </a:cubicBezTo>
                      <a:cubicBezTo>
                        <a:pt x="29812" y="55721"/>
                        <a:pt x="28584" y="56159"/>
                        <a:pt x="27803" y="58256"/>
                      </a:cubicBezTo>
                      <a:cubicBezTo>
                        <a:pt x="26091" y="62530"/>
                        <a:pt x="24712" y="66930"/>
                        <a:pt x="23680" y="71417"/>
                      </a:cubicBezTo>
                      <a:cubicBezTo>
                        <a:pt x="23294" y="73294"/>
                        <a:pt x="22215" y="75014"/>
                        <a:pt x="21618" y="76865"/>
                      </a:cubicBezTo>
                      <a:cubicBezTo>
                        <a:pt x="20741" y="79427"/>
                        <a:pt x="19749" y="81936"/>
                        <a:pt x="19863" y="84761"/>
                      </a:cubicBezTo>
                      <a:cubicBezTo>
                        <a:pt x="19933" y="87305"/>
                        <a:pt x="20091" y="87692"/>
                        <a:pt x="22495" y="88350"/>
                      </a:cubicBezTo>
                      <a:cubicBezTo>
                        <a:pt x="23233" y="88531"/>
                        <a:pt x="23984" y="88651"/>
                        <a:pt x="24741" y="88709"/>
                      </a:cubicBezTo>
                      <a:cubicBezTo>
                        <a:pt x="25417" y="88771"/>
                        <a:pt x="26286" y="88709"/>
                        <a:pt x="26277" y="89587"/>
                      </a:cubicBezTo>
                      <a:cubicBezTo>
                        <a:pt x="26277" y="90639"/>
                        <a:pt x="25399" y="90596"/>
                        <a:pt x="24583" y="90596"/>
                      </a:cubicBezTo>
                      <a:cubicBezTo>
                        <a:pt x="23145" y="90596"/>
                        <a:pt x="21697" y="90596"/>
                        <a:pt x="20258" y="90596"/>
                      </a:cubicBezTo>
                      <a:lnTo>
                        <a:pt x="8853" y="90596"/>
                      </a:lnTo>
                      <a:lnTo>
                        <a:pt x="1465" y="90639"/>
                      </a:lnTo>
                      <a:cubicBezTo>
                        <a:pt x="1129" y="90668"/>
                        <a:pt x="790" y="90610"/>
                        <a:pt x="483" y="90473"/>
                      </a:cubicBezTo>
                      <a:cubicBezTo>
                        <a:pt x="216" y="90291"/>
                        <a:pt x="39" y="90003"/>
                        <a:pt x="0" y="89683"/>
                      </a:cubicBezTo>
                      <a:cubicBezTo>
                        <a:pt x="0" y="89429"/>
                        <a:pt x="281" y="88990"/>
                        <a:pt x="500" y="88946"/>
                      </a:cubicBezTo>
                      <a:cubicBezTo>
                        <a:pt x="1249" y="88830"/>
                        <a:pt x="2006" y="88763"/>
                        <a:pt x="2764" y="88744"/>
                      </a:cubicBezTo>
                      <a:cubicBezTo>
                        <a:pt x="5475" y="88560"/>
                        <a:pt x="8028" y="87797"/>
                        <a:pt x="9844" y="85744"/>
                      </a:cubicBezTo>
                      <a:cubicBezTo>
                        <a:pt x="11153" y="84196"/>
                        <a:pt x="12188" y="82437"/>
                        <a:pt x="12906" y="80541"/>
                      </a:cubicBezTo>
                      <a:cubicBezTo>
                        <a:pt x="15538" y="73847"/>
                        <a:pt x="17959" y="67091"/>
                        <a:pt x="20469" y="60362"/>
                      </a:cubicBezTo>
                      <a:cubicBezTo>
                        <a:pt x="22680" y="54422"/>
                        <a:pt x="24943" y="48500"/>
                        <a:pt x="27110" y="42543"/>
                      </a:cubicBezTo>
                      <a:cubicBezTo>
                        <a:pt x="29277" y="36586"/>
                        <a:pt x="31313" y="30409"/>
                        <a:pt x="33497" y="24347"/>
                      </a:cubicBezTo>
                      <a:cubicBezTo>
                        <a:pt x="34743" y="20837"/>
                        <a:pt x="35954" y="17328"/>
                        <a:pt x="37252" y="13818"/>
                      </a:cubicBezTo>
                      <a:cubicBezTo>
                        <a:pt x="37753" y="12476"/>
                        <a:pt x="38516" y="11239"/>
                        <a:pt x="39007" y="9897"/>
                      </a:cubicBezTo>
                      <a:cubicBezTo>
                        <a:pt x="39928" y="7493"/>
                        <a:pt x="40674" y="5018"/>
                        <a:pt x="41639" y="2632"/>
                      </a:cubicBezTo>
                      <a:cubicBezTo>
                        <a:pt x="42060" y="1606"/>
                        <a:pt x="42201" y="0"/>
                        <a:pt x="43631" y="0"/>
                      </a:cubicBezTo>
                      <a:cubicBezTo>
                        <a:pt x="45061" y="0"/>
                        <a:pt x="45280" y="1641"/>
                        <a:pt x="45736" y="2799"/>
                      </a:cubicBezTo>
                      <a:cubicBezTo>
                        <a:pt x="47868" y="8142"/>
                        <a:pt x="50123" y="13450"/>
                        <a:pt x="52176" y="18810"/>
                      </a:cubicBezTo>
                      <a:cubicBezTo>
                        <a:pt x="53282" y="21636"/>
                        <a:pt x="54106" y="24575"/>
                        <a:pt x="55186" y="27409"/>
                      </a:cubicBezTo>
                      <a:cubicBezTo>
                        <a:pt x="56993" y="32146"/>
                        <a:pt x="58914" y="36840"/>
                        <a:pt x="60748" y="41560"/>
                      </a:cubicBezTo>
                      <a:cubicBezTo>
                        <a:pt x="63775" y="49360"/>
                        <a:pt x="66758" y="57168"/>
                        <a:pt x="69776" y="64959"/>
                      </a:cubicBezTo>
                      <a:cubicBezTo>
                        <a:pt x="71338" y="68969"/>
                        <a:pt x="72776" y="73031"/>
                        <a:pt x="74549" y="76944"/>
                      </a:cubicBezTo>
                      <a:cubicBezTo>
                        <a:pt x="75593" y="79234"/>
                        <a:pt x="77532" y="81138"/>
                        <a:pt x="78427" y="83454"/>
                      </a:cubicBezTo>
                      <a:cubicBezTo>
                        <a:pt x="79418" y="86025"/>
                        <a:pt x="81480" y="86963"/>
                        <a:pt x="83585" y="87841"/>
                      </a:cubicBezTo>
                      <a:cubicBezTo>
                        <a:pt x="84956" y="88265"/>
                        <a:pt x="86367" y="88544"/>
                        <a:pt x="87797" y="88674"/>
                      </a:cubicBezTo>
                      <a:cubicBezTo>
                        <a:pt x="88437" y="88797"/>
                        <a:pt x="89051" y="88937"/>
                        <a:pt x="89674" y="89069"/>
                      </a:cubicBezTo>
                      <a:close/>
                      <a:moveTo>
                        <a:pt x="30435" y="50895"/>
                      </a:moveTo>
                      <a:cubicBezTo>
                        <a:pt x="35515" y="51501"/>
                        <a:pt x="51816" y="51246"/>
                        <a:pt x="53492" y="50544"/>
                      </a:cubicBezTo>
                      <a:cubicBezTo>
                        <a:pt x="53010" y="49114"/>
                        <a:pt x="52518" y="47675"/>
                        <a:pt x="52027" y="46245"/>
                      </a:cubicBezTo>
                      <a:cubicBezTo>
                        <a:pt x="50167" y="40823"/>
                        <a:pt x="48289" y="35410"/>
                        <a:pt x="46438" y="29988"/>
                      </a:cubicBezTo>
                      <a:cubicBezTo>
                        <a:pt x="45412" y="26987"/>
                        <a:pt x="44455" y="23952"/>
                        <a:pt x="43411" y="20960"/>
                      </a:cubicBezTo>
                      <a:cubicBezTo>
                        <a:pt x="43043" y="19898"/>
                        <a:pt x="42920" y="18644"/>
                        <a:pt x="41613" y="17968"/>
                      </a:cubicBezTo>
                      <a:cubicBezTo>
                        <a:pt x="41298" y="18286"/>
                        <a:pt x="41029" y="18646"/>
                        <a:pt x="40814" y="19039"/>
                      </a:cubicBezTo>
                      <a:cubicBezTo>
                        <a:pt x="37402" y="29584"/>
                        <a:pt x="33945" y="40130"/>
                        <a:pt x="30435" y="50895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123" name="Google Shape;5123;p31"/>
                <p:cNvSpPr/>
                <p:nvPr/>
              </p:nvSpPr>
              <p:spPr>
                <a:xfrm>
                  <a:off x="2576468" y="1443584"/>
                  <a:ext cx="80272" cy="92431"/>
                </a:xfrm>
                <a:custGeom>
                  <a:rect b="b" l="l" r="r" t="t"/>
                  <a:pathLst>
                    <a:path extrusionOk="0" h="92431" w="80272">
                      <a:moveTo>
                        <a:pt x="77403" y="26064"/>
                      </a:moveTo>
                      <a:cubicBezTo>
                        <a:pt x="76990" y="24387"/>
                        <a:pt x="76701" y="22685"/>
                        <a:pt x="76525" y="20967"/>
                      </a:cubicBezTo>
                      <a:cubicBezTo>
                        <a:pt x="76341" y="13597"/>
                        <a:pt x="71682" y="9982"/>
                        <a:pt x="65515" y="7640"/>
                      </a:cubicBezTo>
                      <a:cubicBezTo>
                        <a:pt x="60356" y="5665"/>
                        <a:pt x="54881" y="4645"/>
                        <a:pt x="49363" y="4630"/>
                      </a:cubicBezTo>
                      <a:cubicBezTo>
                        <a:pt x="42818" y="4630"/>
                        <a:pt x="36202" y="5060"/>
                        <a:pt x="30149" y="7666"/>
                      </a:cubicBezTo>
                      <a:cubicBezTo>
                        <a:pt x="23928" y="10342"/>
                        <a:pt x="18743" y="14501"/>
                        <a:pt x="15637" y="20896"/>
                      </a:cubicBezTo>
                      <a:cubicBezTo>
                        <a:pt x="13768" y="24593"/>
                        <a:pt x="12417" y="28528"/>
                        <a:pt x="11628" y="32592"/>
                      </a:cubicBezTo>
                      <a:cubicBezTo>
                        <a:pt x="11356" y="34074"/>
                        <a:pt x="11356" y="35610"/>
                        <a:pt x="11163" y="37119"/>
                      </a:cubicBezTo>
                      <a:cubicBezTo>
                        <a:pt x="10329" y="43599"/>
                        <a:pt x="10908" y="50183"/>
                        <a:pt x="12847" y="56421"/>
                      </a:cubicBezTo>
                      <a:cubicBezTo>
                        <a:pt x="14330" y="61472"/>
                        <a:pt x="16786" y="66187"/>
                        <a:pt x="20077" y="70300"/>
                      </a:cubicBezTo>
                      <a:cubicBezTo>
                        <a:pt x="23489" y="74450"/>
                        <a:pt x="27192" y="78275"/>
                        <a:pt x="31789" y="81118"/>
                      </a:cubicBezTo>
                      <a:cubicBezTo>
                        <a:pt x="33140" y="81952"/>
                        <a:pt x="34711" y="82425"/>
                        <a:pt x="36176" y="83145"/>
                      </a:cubicBezTo>
                      <a:cubicBezTo>
                        <a:pt x="41852" y="86014"/>
                        <a:pt x="48012" y="86742"/>
                        <a:pt x="54206" y="86821"/>
                      </a:cubicBezTo>
                      <a:cubicBezTo>
                        <a:pt x="58592" y="86882"/>
                        <a:pt x="63032" y="86672"/>
                        <a:pt x="67261" y="85233"/>
                      </a:cubicBezTo>
                      <a:cubicBezTo>
                        <a:pt x="71595" y="83861"/>
                        <a:pt x="75034" y="80521"/>
                        <a:pt x="76525" y="76222"/>
                      </a:cubicBezTo>
                      <a:cubicBezTo>
                        <a:pt x="77175" y="74468"/>
                        <a:pt x="77754" y="72713"/>
                        <a:pt x="78412" y="70958"/>
                      </a:cubicBezTo>
                      <a:cubicBezTo>
                        <a:pt x="78666" y="70399"/>
                        <a:pt x="78964" y="69856"/>
                        <a:pt x="79289" y="69335"/>
                      </a:cubicBezTo>
                      <a:lnTo>
                        <a:pt x="79921" y="69414"/>
                      </a:lnTo>
                      <a:cubicBezTo>
                        <a:pt x="80166" y="70210"/>
                        <a:pt x="80280" y="71039"/>
                        <a:pt x="80272" y="71871"/>
                      </a:cubicBezTo>
                      <a:cubicBezTo>
                        <a:pt x="79745" y="75205"/>
                        <a:pt x="79070" y="78521"/>
                        <a:pt x="78429" y="81829"/>
                      </a:cubicBezTo>
                      <a:cubicBezTo>
                        <a:pt x="78131" y="83408"/>
                        <a:pt x="77745" y="84970"/>
                        <a:pt x="77464" y="86549"/>
                      </a:cubicBezTo>
                      <a:cubicBezTo>
                        <a:pt x="77175" y="88361"/>
                        <a:pt x="75762" y="89788"/>
                        <a:pt x="73955" y="90102"/>
                      </a:cubicBezTo>
                      <a:cubicBezTo>
                        <a:pt x="71498" y="90740"/>
                        <a:pt x="68998" y="91209"/>
                        <a:pt x="66480" y="91506"/>
                      </a:cubicBezTo>
                      <a:cubicBezTo>
                        <a:pt x="62111" y="92045"/>
                        <a:pt x="57715" y="92352"/>
                        <a:pt x="53319" y="92427"/>
                      </a:cubicBezTo>
                      <a:cubicBezTo>
                        <a:pt x="46792" y="92496"/>
                        <a:pt x="40282" y="91768"/>
                        <a:pt x="33930" y="90260"/>
                      </a:cubicBezTo>
                      <a:cubicBezTo>
                        <a:pt x="29394" y="89222"/>
                        <a:pt x="25007" y="87584"/>
                        <a:pt x="20901" y="85391"/>
                      </a:cubicBezTo>
                      <a:cubicBezTo>
                        <a:pt x="20024" y="84917"/>
                        <a:pt x="19050" y="84619"/>
                        <a:pt x="18866" y="83373"/>
                      </a:cubicBezTo>
                      <a:cubicBezTo>
                        <a:pt x="18813" y="82996"/>
                        <a:pt x="18164" y="82689"/>
                        <a:pt x="17760" y="82390"/>
                      </a:cubicBezTo>
                      <a:cubicBezTo>
                        <a:pt x="11215" y="77473"/>
                        <a:pt x="6171" y="70815"/>
                        <a:pt x="3223" y="63176"/>
                      </a:cubicBezTo>
                      <a:cubicBezTo>
                        <a:pt x="1705" y="59412"/>
                        <a:pt x="1415" y="55148"/>
                        <a:pt x="591" y="51104"/>
                      </a:cubicBezTo>
                      <a:cubicBezTo>
                        <a:pt x="406" y="50226"/>
                        <a:pt x="441" y="49253"/>
                        <a:pt x="292" y="48331"/>
                      </a:cubicBezTo>
                      <a:cubicBezTo>
                        <a:pt x="-585" y="43190"/>
                        <a:pt x="696" y="38233"/>
                        <a:pt x="1722" y="33294"/>
                      </a:cubicBezTo>
                      <a:cubicBezTo>
                        <a:pt x="3302" y="26054"/>
                        <a:pt x="6846" y="19391"/>
                        <a:pt x="11979" y="14044"/>
                      </a:cubicBezTo>
                      <a:cubicBezTo>
                        <a:pt x="15664" y="10079"/>
                        <a:pt x="19875" y="6596"/>
                        <a:pt x="25095" y="4674"/>
                      </a:cubicBezTo>
                      <a:cubicBezTo>
                        <a:pt x="27867" y="3665"/>
                        <a:pt x="30579" y="2419"/>
                        <a:pt x="33412" y="1621"/>
                      </a:cubicBezTo>
                      <a:cubicBezTo>
                        <a:pt x="35790" y="1035"/>
                        <a:pt x="38211" y="651"/>
                        <a:pt x="40659" y="472"/>
                      </a:cubicBezTo>
                      <a:cubicBezTo>
                        <a:pt x="50424" y="-572"/>
                        <a:pt x="60101" y="226"/>
                        <a:pt x="69752" y="1796"/>
                      </a:cubicBezTo>
                      <a:cubicBezTo>
                        <a:pt x="71753" y="2130"/>
                        <a:pt x="73788" y="2270"/>
                        <a:pt x="75806" y="2516"/>
                      </a:cubicBezTo>
                      <a:cubicBezTo>
                        <a:pt x="76640" y="2621"/>
                        <a:pt x="77482" y="2735"/>
                        <a:pt x="78306" y="2893"/>
                      </a:cubicBezTo>
                      <a:cubicBezTo>
                        <a:pt x="79377" y="2973"/>
                        <a:pt x="80175" y="3903"/>
                        <a:pt x="80096" y="4971"/>
                      </a:cubicBezTo>
                      <a:cubicBezTo>
                        <a:pt x="80087" y="5054"/>
                        <a:pt x="80079" y="5137"/>
                        <a:pt x="80061" y="5218"/>
                      </a:cubicBezTo>
                      <a:cubicBezTo>
                        <a:pt x="79842" y="8429"/>
                        <a:pt x="79675" y="11640"/>
                        <a:pt x="79544" y="14869"/>
                      </a:cubicBezTo>
                      <a:cubicBezTo>
                        <a:pt x="79447" y="17238"/>
                        <a:pt x="79438" y="19616"/>
                        <a:pt x="79386" y="21984"/>
                      </a:cubicBezTo>
                      <a:cubicBezTo>
                        <a:pt x="79280" y="23844"/>
                        <a:pt x="79158" y="24125"/>
                        <a:pt x="77403" y="2606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124" name="Google Shape;5124;p31"/>
                <p:cNvSpPr/>
                <p:nvPr/>
              </p:nvSpPr>
              <p:spPr>
                <a:xfrm>
                  <a:off x="2188172" y="1302710"/>
                  <a:ext cx="93892" cy="91082"/>
                </a:xfrm>
                <a:custGeom>
                  <a:rect b="b" l="l" r="r" t="t"/>
                  <a:pathLst>
                    <a:path extrusionOk="0" h="91082" w="93892">
                      <a:moveTo>
                        <a:pt x="47517" y="91082"/>
                      </a:moveTo>
                      <a:cubicBezTo>
                        <a:pt x="45982" y="90605"/>
                        <a:pt x="44769" y="89421"/>
                        <a:pt x="44254" y="87898"/>
                      </a:cubicBezTo>
                      <a:cubicBezTo>
                        <a:pt x="42359" y="82914"/>
                        <a:pt x="40490" y="77922"/>
                        <a:pt x="38507" y="72983"/>
                      </a:cubicBezTo>
                      <a:cubicBezTo>
                        <a:pt x="36524" y="68043"/>
                        <a:pt x="34427" y="63332"/>
                        <a:pt x="32488" y="58436"/>
                      </a:cubicBezTo>
                      <a:cubicBezTo>
                        <a:pt x="30365" y="53084"/>
                        <a:pt x="28417" y="47662"/>
                        <a:pt x="26294" y="42310"/>
                      </a:cubicBezTo>
                      <a:cubicBezTo>
                        <a:pt x="23838" y="36099"/>
                        <a:pt x="21293" y="29913"/>
                        <a:pt x="18740" y="23737"/>
                      </a:cubicBezTo>
                      <a:cubicBezTo>
                        <a:pt x="16608" y="18578"/>
                        <a:pt x="14353" y="13472"/>
                        <a:pt x="12274" y="8295"/>
                      </a:cubicBezTo>
                      <a:cubicBezTo>
                        <a:pt x="10528" y="3821"/>
                        <a:pt x="6756" y="2680"/>
                        <a:pt x="2632" y="2066"/>
                      </a:cubicBezTo>
                      <a:cubicBezTo>
                        <a:pt x="1834" y="1952"/>
                        <a:pt x="1018" y="1926"/>
                        <a:pt x="0" y="1847"/>
                      </a:cubicBezTo>
                      <a:cubicBezTo>
                        <a:pt x="246" y="697"/>
                        <a:pt x="746" y="259"/>
                        <a:pt x="1588" y="206"/>
                      </a:cubicBezTo>
                      <a:cubicBezTo>
                        <a:pt x="2939" y="118"/>
                        <a:pt x="4299" y="-22"/>
                        <a:pt x="5650" y="22"/>
                      </a:cubicBezTo>
                      <a:cubicBezTo>
                        <a:pt x="8774" y="127"/>
                        <a:pt x="11897" y="460"/>
                        <a:pt x="15029" y="460"/>
                      </a:cubicBezTo>
                      <a:cubicBezTo>
                        <a:pt x="18538" y="460"/>
                        <a:pt x="21969" y="188"/>
                        <a:pt x="25434" y="83"/>
                      </a:cubicBezTo>
                      <a:cubicBezTo>
                        <a:pt x="26787" y="36"/>
                        <a:pt x="28142" y="86"/>
                        <a:pt x="29488" y="232"/>
                      </a:cubicBezTo>
                      <a:cubicBezTo>
                        <a:pt x="30213" y="480"/>
                        <a:pt x="30899" y="831"/>
                        <a:pt x="31523" y="1276"/>
                      </a:cubicBezTo>
                      <a:cubicBezTo>
                        <a:pt x="30942" y="1580"/>
                        <a:pt x="30334" y="1830"/>
                        <a:pt x="29707" y="2022"/>
                      </a:cubicBezTo>
                      <a:cubicBezTo>
                        <a:pt x="28953" y="2136"/>
                        <a:pt x="28172" y="2022"/>
                        <a:pt x="27426" y="2180"/>
                      </a:cubicBezTo>
                      <a:cubicBezTo>
                        <a:pt x="24610" y="2698"/>
                        <a:pt x="23811" y="3751"/>
                        <a:pt x="24434" y="6567"/>
                      </a:cubicBezTo>
                      <a:cubicBezTo>
                        <a:pt x="24915" y="8445"/>
                        <a:pt x="25522" y="10289"/>
                        <a:pt x="26250" y="12085"/>
                      </a:cubicBezTo>
                      <a:cubicBezTo>
                        <a:pt x="28435" y="17955"/>
                        <a:pt x="30637" y="23816"/>
                        <a:pt x="32883" y="29632"/>
                      </a:cubicBezTo>
                      <a:cubicBezTo>
                        <a:pt x="35960" y="37780"/>
                        <a:pt x="39033" y="45925"/>
                        <a:pt x="42104" y="54067"/>
                      </a:cubicBezTo>
                      <a:cubicBezTo>
                        <a:pt x="44570" y="60638"/>
                        <a:pt x="46991" y="67227"/>
                        <a:pt x="49606" y="74299"/>
                      </a:cubicBezTo>
                      <a:cubicBezTo>
                        <a:pt x="50158" y="73228"/>
                        <a:pt x="50562" y="72544"/>
                        <a:pt x="50851" y="71833"/>
                      </a:cubicBezTo>
                      <a:cubicBezTo>
                        <a:pt x="53562" y="65174"/>
                        <a:pt x="56309" y="58533"/>
                        <a:pt x="58932" y="51838"/>
                      </a:cubicBezTo>
                      <a:cubicBezTo>
                        <a:pt x="60809" y="47039"/>
                        <a:pt x="62494" y="42187"/>
                        <a:pt x="64319" y="37344"/>
                      </a:cubicBezTo>
                      <a:cubicBezTo>
                        <a:pt x="65573" y="34019"/>
                        <a:pt x="66951" y="30747"/>
                        <a:pt x="68205" y="27413"/>
                      </a:cubicBezTo>
                      <a:cubicBezTo>
                        <a:pt x="69960" y="22734"/>
                        <a:pt x="71630" y="18034"/>
                        <a:pt x="73215" y="13314"/>
                      </a:cubicBezTo>
                      <a:cubicBezTo>
                        <a:pt x="74031" y="10919"/>
                        <a:pt x="74786" y="8506"/>
                        <a:pt x="75365" y="6049"/>
                      </a:cubicBezTo>
                      <a:cubicBezTo>
                        <a:pt x="76005" y="3356"/>
                        <a:pt x="75145" y="2329"/>
                        <a:pt x="72399" y="2057"/>
                      </a:cubicBezTo>
                      <a:cubicBezTo>
                        <a:pt x="71180" y="1934"/>
                        <a:pt x="69829" y="2426"/>
                        <a:pt x="68556" y="1180"/>
                      </a:cubicBezTo>
                      <a:cubicBezTo>
                        <a:pt x="69013" y="829"/>
                        <a:pt x="69434" y="303"/>
                        <a:pt x="69837" y="241"/>
                      </a:cubicBezTo>
                      <a:cubicBezTo>
                        <a:pt x="71092" y="32"/>
                        <a:pt x="72366" y="-41"/>
                        <a:pt x="73636" y="22"/>
                      </a:cubicBezTo>
                      <a:cubicBezTo>
                        <a:pt x="79204" y="469"/>
                        <a:pt x="84800" y="469"/>
                        <a:pt x="90367" y="22"/>
                      </a:cubicBezTo>
                      <a:cubicBezTo>
                        <a:pt x="91540" y="-1"/>
                        <a:pt x="92714" y="66"/>
                        <a:pt x="93877" y="224"/>
                      </a:cubicBezTo>
                      <a:cubicBezTo>
                        <a:pt x="94017" y="1829"/>
                        <a:pt x="93175" y="1978"/>
                        <a:pt x="92175" y="1978"/>
                      </a:cubicBezTo>
                      <a:cubicBezTo>
                        <a:pt x="89786" y="1999"/>
                        <a:pt x="87498" y="2942"/>
                        <a:pt x="85788" y="4610"/>
                      </a:cubicBezTo>
                      <a:cubicBezTo>
                        <a:pt x="84075" y="6255"/>
                        <a:pt x="82755" y="8264"/>
                        <a:pt x="81927" y="10489"/>
                      </a:cubicBezTo>
                      <a:cubicBezTo>
                        <a:pt x="79479" y="16349"/>
                        <a:pt x="77119" y="22236"/>
                        <a:pt x="74707" y="28106"/>
                      </a:cubicBezTo>
                      <a:cubicBezTo>
                        <a:pt x="72706" y="32960"/>
                        <a:pt x="70697" y="37803"/>
                        <a:pt x="68679" y="42635"/>
                      </a:cubicBezTo>
                      <a:cubicBezTo>
                        <a:pt x="66556" y="47706"/>
                        <a:pt x="64363" y="52751"/>
                        <a:pt x="62257" y="57822"/>
                      </a:cubicBezTo>
                      <a:cubicBezTo>
                        <a:pt x="59897" y="63525"/>
                        <a:pt x="57651" y="69280"/>
                        <a:pt x="55238" y="74965"/>
                      </a:cubicBezTo>
                      <a:cubicBezTo>
                        <a:pt x="53791" y="78387"/>
                        <a:pt x="52132" y="81721"/>
                        <a:pt x="50571" y="85090"/>
                      </a:cubicBezTo>
                      <a:cubicBezTo>
                        <a:pt x="50114" y="86090"/>
                        <a:pt x="49693" y="87117"/>
                        <a:pt x="49202" y="88091"/>
                      </a:cubicBezTo>
                      <a:cubicBezTo>
                        <a:pt x="48711" y="89064"/>
                        <a:pt x="48132" y="90056"/>
                        <a:pt x="47517" y="9108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125" name="Google Shape;5125;p31"/>
                <p:cNvSpPr/>
                <p:nvPr/>
              </p:nvSpPr>
              <p:spPr>
                <a:xfrm>
                  <a:off x="2390999" y="1444442"/>
                  <a:ext cx="52258" cy="90372"/>
                </a:xfrm>
                <a:custGeom>
                  <a:rect b="b" l="l" r="r" t="t"/>
                  <a:pathLst>
                    <a:path extrusionOk="0" h="90372" w="52258">
                      <a:moveTo>
                        <a:pt x="50641" y="74093"/>
                      </a:moveTo>
                      <a:cubicBezTo>
                        <a:pt x="51974" y="74093"/>
                        <a:pt x="52299" y="74672"/>
                        <a:pt x="52255" y="75435"/>
                      </a:cubicBezTo>
                      <a:cubicBezTo>
                        <a:pt x="52176" y="76698"/>
                        <a:pt x="52088" y="77953"/>
                        <a:pt x="51887" y="79199"/>
                      </a:cubicBezTo>
                      <a:cubicBezTo>
                        <a:pt x="51422" y="82094"/>
                        <a:pt x="50878" y="84980"/>
                        <a:pt x="50378" y="87876"/>
                      </a:cubicBezTo>
                      <a:cubicBezTo>
                        <a:pt x="50255" y="89216"/>
                        <a:pt x="49088" y="90217"/>
                        <a:pt x="47746" y="90131"/>
                      </a:cubicBezTo>
                      <a:cubicBezTo>
                        <a:pt x="46561" y="90174"/>
                        <a:pt x="45377" y="90332"/>
                        <a:pt x="44192" y="90341"/>
                      </a:cubicBezTo>
                      <a:cubicBezTo>
                        <a:pt x="38253" y="90341"/>
                        <a:pt x="32304" y="90411"/>
                        <a:pt x="26364" y="90341"/>
                      </a:cubicBezTo>
                      <a:cubicBezTo>
                        <a:pt x="22302" y="90288"/>
                        <a:pt x="18240" y="89938"/>
                        <a:pt x="14178" y="89885"/>
                      </a:cubicBezTo>
                      <a:cubicBezTo>
                        <a:pt x="10791" y="89841"/>
                        <a:pt x="7396" y="90052"/>
                        <a:pt x="4010" y="90139"/>
                      </a:cubicBezTo>
                      <a:cubicBezTo>
                        <a:pt x="3001" y="90139"/>
                        <a:pt x="1921" y="90271"/>
                        <a:pt x="1509" y="88753"/>
                      </a:cubicBezTo>
                      <a:cubicBezTo>
                        <a:pt x="1934" y="88591"/>
                        <a:pt x="2367" y="88453"/>
                        <a:pt x="2808" y="88341"/>
                      </a:cubicBezTo>
                      <a:cubicBezTo>
                        <a:pt x="3387" y="88227"/>
                        <a:pt x="3992" y="88227"/>
                        <a:pt x="4562" y="88104"/>
                      </a:cubicBezTo>
                      <a:cubicBezTo>
                        <a:pt x="7563" y="87455"/>
                        <a:pt x="8677" y="86349"/>
                        <a:pt x="8949" y="83375"/>
                      </a:cubicBezTo>
                      <a:cubicBezTo>
                        <a:pt x="9274" y="79602"/>
                        <a:pt x="9633" y="75812"/>
                        <a:pt x="9642" y="72031"/>
                      </a:cubicBezTo>
                      <a:cubicBezTo>
                        <a:pt x="9712" y="51483"/>
                        <a:pt x="9642" y="30936"/>
                        <a:pt x="9642" y="10388"/>
                      </a:cubicBezTo>
                      <a:cubicBezTo>
                        <a:pt x="9668" y="9879"/>
                        <a:pt x="9668" y="9370"/>
                        <a:pt x="9642" y="8861"/>
                      </a:cubicBezTo>
                      <a:cubicBezTo>
                        <a:pt x="9300" y="5089"/>
                        <a:pt x="6931" y="2860"/>
                        <a:pt x="3141" y="2720"/>
                      </a:cubicBezTo>
                      <a:cubicBezTo>
                        <a:pt x="2295" y="2746"/>
                        <a:pt x="1449" y="2687"/>
                        <a:pt x="614" y="2544"/>
                      </a:cubicBezTo>
                      <a:cubicBezTo>
                        <a:pt x="316" y="2474"/>
                        <a:pt x="44" y="1799"/>
                        <a:pt x="0" y="1377"/>
                      </a:cubicBezTo>
                      <a:cubicBezTo>
                        <a:pt x="0" y="1184"/>
                        <a:pt x="562" y="737"/>
                        <a:pt x="877" y="737"/>
                      </a:cubicBezTo>
                      <a:cubicBezTo>
                        <a:pt x="2053" y="737"/>
                        <a:pt x="3237" y="956"/>
                        <a:pt x="4387" y="956"/>
                      </a:cubicBezTo>
                      <a:cubicBezTo>
                        <a:pt x="16617" y="956"/>
                        <a:pt x="28847" y="1000"/>
                        <a:pt x="41069" y="956"/>
                      </a:cubicBezTo>
                      <a:cubicBezTo>
                        <a:pt x="43097" y="846"/>
                        <a:pt x="45118" y="626"/>
                        <a:pt x="47123" y="298"/>
                      </a:cubicBezTo>
                      <a:lnTo>
                        <a:pt x="49448" y="0"/>
                      </a:lnTo>
                      <a:cubicBezTo>
                        <a:pt x="49263" y="1667"/>
                        <a:pt x="49114" y="3062"/>
                        <a:pt x="48956" y="4457"/>
                      </a:cubicBezTo>
                      <a:cubicBezTo>
                        <a:pt x="48693" y="6887"/>
                        <a:pt x="48430" y="9317"/>
                        <a:pt x="48149" y="11748"/>
                      </a:cubicBezTo>
                      <a:cubicBezTo>
                        <a:pt x="48046" y="12750"/>
                        <a:pt x="47875" y="13743"/>
                        <a:pt x="47640" y="14722"/>
                      </a:cubicBezTo>
                      <a:cubicBezTo>
                        <a:pt x="47478" y="15077"/>
                        <a:pt x="47148" y="15327"/>
                        <a:pt x="46763" y="15389"/>
                      </a:cubicBezTo>
                      <a:cubicBezTo>
                        <a:pt x="46368" y="15306"/>
                        <a:pt x="46040" y="15033"/>
                        <a:pt x="45886" y="14661"/>
                      </a:cubicBezTo>
                      <a:cubicBezTo>
                        <a:pt x="45605" y="13862"/>
                        <a:pt x="45411" y="13036"/>
                        <a:pt x="45307" y="12195"/>
                      </a:cubicBezTo>
                      <a:cubicBezTo>
                        <a:pt x="44850" y="8607"/>
                        <a:pt x="43183" y="6677"/>
                        <a:pt x="39569" y="6352"/>
                      </a:cubicBezTo>
                      <a:cubicBezTo>
                        <a:pt x="35524" y="5984"/>
                        <a:pt x="31453" y="5940"/>
                        <a:pt x="27391" y="5808"/>
                      </a:cubicBezTo>
                      <a:cubicBezTo>
                        <a:pt x="25127" y="5738"/>
                        <a:pt x="22855" y="5808"/>
                        <a:pt x="20232" y="5808"/>
                      </a:cubicBezTo>
                      <a:cubicBezTo>
                        <a:pt x="20100" y="17319"/>
                        <a:pt x="20232" y="28575"/>
                        <a:pt x="20162" y="40104"/>
                      </a:cubicBezTo>
                      <a:cubicBezTo>
                        <a:pt x="21144" y="40148"/>
                        <a:pt x="21960" y="40235"/>
                        <a:pt x="22794" y="40235"/>
                      </a:cubicBezTo>
                      <a:cubicBezTo>
                        <a:pt x="27470" y="40235"/>
                        <a:pt x="32137" y="40235"/>
                        <a:pt x="36831" y="40235"/>
                      </a:cubicBezTo>
                      <a:cubicBezTo>
                        <a:pt x="40271" y="40235"/>
                        <a:pt x="43622" y="39867"/>
                        <a:pt x="46237" y="37217"/>
                      </a:cubicBezTo>
                      <a:cubicBezTo>
                        <a:pt x="46386" y="37068"/>
                        <a:pt x="46684" y="37059"/>
                        <a:pt x="47272" y="36866"/>
                      </a:cubicBezTo>
                      <a:cubicBezTo>
                        <a:pt x="47438" y="39902"/>
                        <a:pt x="46780" y="42683"/>
                        <a:pt x="46394" y="45517"/>
                      </a:cubicBezTo>
                      <a:cubicBezTo>
                        <a:pt x="46008" y="48351"/>
                        <a:pt x="45991" y="51211"/>
                        <a:pt x="45771" y="54738"/>
                      </a:cubicBezTo>
                      <a:cubicBezTo>
                        <a:pt x="44894" y="53992"/>
                        <a:pt x="44359" y="53729"/>
                        <a:pt x="44271" y="53352"/>
                      </a:cubicBezTo>
                      <a:cubicBezTo>
                        <a:pt x="44052" y="52475"/>
                        <a:pt x="44105" y="51501"/>
                        <a:pt x="43973" y="50579"/>
                      </a:cubicBezTo>
                      <a:cubicBezTo>
                        <a:pt x="43779" y="48406"/>
                        <a:pt x="42265" y="46577"/>
                        <a:pt x="40165" y="45982"/>
                      </a:cubicBezTo>
                      <a:cubicBezTo>
                        <a:pt x="39352" y="45755"/>
                        <a:pt x="38522" y="45593"/>
                        <a:pt x="37682" y="45500"/>
                      </a:cubicBezTo>
                      <a:cubicBezTo>
                        <a:pt x="37102" y="45400"/>
                        <a:pt x="36515" y="45347"/>
                        <a:pt x="35928" y="45342"/>
                      </a:cubicBezTo>
                      <a:lnTo>
                        <a:pt x="20381" y="45342"/>
                      </a:lnTo>
                      <a:cubicBezTo>
                        <a:pt x="20328" y="45894"/>
                        <a:pt x="20197" y="46614"/>
                        <a:pt x="20188" y="47342"/>
                      </a:cubicBezTo>
                      <a:cubicBezTo>
                        <a:pt x="20188" y="56510"/>
                        <a:pt x="20144" y="65687"/>
                        <a:pt x="20188" y="74856"/>
                      </a:cubicBezTo>
                      <a:cubicBezTo>
                        <a:pt x="20222" y="76801"/>
                        <a:pt x="20410" y="78740"/>
                        <a:pt x="20749" y="80655"/>
                      </a:cubicBezTo>
                      <a:cubicBezTo>
                        <a:pt x="21162" y="83042"/>
                        <a:pt x="23022" y="84165"/>
                        <a:pt x="25136" y="84752"/>
                      </a:cubicBezTo>
                      <a:cubicBezTo>
                        <a:pt x="27017" y="85258"/>
                        <a:pt x="28954" y="85529"/>
                        <a:pt x="30900" y="85560"/>
                      </a:cubicBezTo>
                      <a:cubicBezTo>
                        <a:pt x="34410" y="85612"/>
                        <a:pt x="37849" y="85454"/>
                        <a:pt x="41323" y="85305"/>
                      </a:cubicBezTo>
                      <a:cubicBezTo>
                        <a:pt x="45636" y="85109"/>
                        <a:pt x="49193" y="81862"/>
                        <a:pt x="49781" y="77584"/>
                      </a:cubicBezTo>
                      <a:cubicBezTo>
                        <a:pt x="49983" y="76401"/>
                        <a:pt x="50264" y="75233"/>
                        <a:pt x="50641" y="7409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126" name="Google Shape;5126;p31"/>
                <p:cNvSpPr/>
                <p:nvPr/>
              </p:nvSpPr>
              <p:spPr>
                <a:xfrm>
                  <a:off x="2289831" y="1302363"/>
                  <a:ext cx="52493" cy="89998"/>
                </a:xfrm>
                <a:custGeom>
                  <a:rect b="b" l="l" r="r" t="t"/>
                  <a:pathLst>
                    <a:path extrusionOk="0" h="89998" w="52493">
                      <a:moveTo>
                        <a:pt x="20697" y="40007"/>
                      </a:moveTo>
                      <a:cubicBezTo>
                        <a:pt x="23776" y="40007"/>
                        <a:pt x="26724" y="40095"/>
                        <a:pt x="29672" y="40060"/>
                      </a:cubicBezTo>
                      <a:cubicBezTo>
                        <a:pt x="32462" y="40060"/>
                        <a:pt x="35261" y="39814"/>
                        <a:pt x="38051" y="39806"/>
                      </a:cubicBezTo>
                      <a:cubicBezTo>
                        <a:pt x="41253" y="39806"/>
                        <a:pt x="44341" y="39613"/>
                        <a:pt x="46684" y="37016"/>
                      </a:cubicBezTo>
                      <a:cubicBezTo>
                        <a:pt x="46833" y="36849"/>
                        <a:pt x="47131" y="36823"/>
                        <a:pt x="47500" y="36673"/>
                      </a:cubicBezTo>
                      <a:cubicBezTo>
                        <a:pt x="47649" y="37077"/>
                        <a:pt x="47930" y="37463"/>
                        <a:pt x="47895" y="37823"/>
                      </a:cubicBezTo>
                      <a:cubicBezTo>
                        <a:pt x="47438" y="42502"/>
                        <a:pt x="46950" y="47204"/>
                        <a:pt x="46430" y="51931"/>
                      </a:cubicBezTo>
                      <a:cubicBezTo>
                        <a:pt x="46312" y="52589"/>
                        <a:pt x="46154" y="53240"/>
                        <a:pt x="45956" y="53878"/>
                      </a:cubicBezTo>
                      <a:cubicBezTo>
                        <a:pt x="44780" y="54010"/>
                        <a:pt x="44657" y="53343"/>
                        <a:pt x="44552" y="52527"/>
                      </a:cubicBezTo>
                      <a:cubicBezTo>
                        <a:pt x="44430" y="51193"/>
                        <a:pt x="44177" y="49873"/>
                        <a:pt x="43797" y="48588"/>
                      </a:cubicBezTo>
                      <a:cubicBezTo>
                        <a:pt x="43205" y="46846"/>
                        <a:pt x="41638" y="45621"/>
                        <a:pt x="39805" y="45464"/>
                      </a:cubicBezTo>
                      <a:cubicBezTo>
                        <a:pt x="37881" y="45201"/>
                        <a:pt x="35945" y="45011"/>
                        <a:pt x="33997" y="44894"/>
                      </a:cubicBezTo>
                      <a:cubicBezTo>
                        <a:pt x="30277" y="44684"/>
                        <a:pt x="26557" y="44543"/>
                        <a:pt x="22838" y="44377"/>
                      </a:cubicBezTo>
                      <a:cubicBezTo>
                        <a:pt x="20846" y="44289"/>
                        <a:pt x="20451" y="44622"/>
                        <a:pt x="20451" y="46640"/>
                      </a:cubicBezTo>
                      <a:cubicBezTo>
                        <a:pt x="20451" y="56151"/>
                        <a:pt x="20390" y="65652"/>
                        <a:pt x="20451" y="75163"/>
                      </a:cubicBezTo>
                      <a:cubicBezTo>
                        <a:pt x="20451" y="77856"/>
                        <a:pt x="20723" y="80567"/>
                        <a:pt x="22680" y="82796"/>
                      </a:cubicBezTo>
                      <a:cubicBezTo>
                        <a:pt x="23470" y="83800"/>
                        <a:pt x="24617" y="84459"/>
                        <a:pt x="25882" y="84638"/>
                      </a:cubicBezTo>
                      <a:cubicBezTo>
                        <a:pt x="32023" y="85384"/>
                        <a:pt x="38217" y="85621"/>
                        <a:pt x="44350" y="84358"/>
                      </a:cubicBezTo>
                      <a:cubicBezTo>
                        <a:pt x="46573" y="83944"/>
                        <a:pt x="48395" y="82355"/>
                        <a:pt x="49105" y="80208"/>
                      </a:cubicBezTo>
                      <a:cubicBezTo>
                        <a:pt x="49711" y="78549"/>
                        <a:pt x="50185" y="76839"/>
                        <a:pt x="50720" y="75145"/>
                      </a:cubicBezTo>
                      <a:cubicBezTo>
                        <a:pt x="50922" y="74505"/>
                        <a:pt x="51071" y="73803"/>
                        <a:pt x="52308" y="73961"/>
                      </a:cubicBezTo>
                      <a:cubicBezTo>
                        <a:pt x="52445" y="74637"/>
                        <a:pt x="52506" y="75325"/>
                        <a:pt x="52492" y="76014"/>
                      </a:cubicBezTo>
                      <a:cubicBezTo>
                        <a:pt x="52167" y="79208"/>
                        <a:pt x="51764" y="82401"/>
                        <a:pt x="51378" y="85586"/>
                      </a:cubicBezTo>
                      <a:cubicBezTo>
                        <a:pt x="51335" y="86006"/>
                        <a:pt x="51237" y="86418"/>
                        <a:pt x="51088" y="86814"/>
                      </a:cubicBezTo>
                      <a:cubicBezTo>
                        <a:pt x="49904" y="89753"/>
                        <a:pt x="50211" y="89885"/>
                        <a:pt x="47228" y="89955"/>
                      </a:cubicBezTo>
                      <a:cubicBezTo>
                        <a:pt x="41306" y="90087"/>
                        <a:pt x="35375" y="89885"/>
                        <a:pt x="29453" y="89815"/>
                      </a:cubicBezTo>
                      <a:cubicBezTo>
                        <a:pt x="28575" y="89815"/>
                        <a:pt x="27759" y="89736"/>
                        <a:pt x="26917" y="89736"/>
                      </a:cubicBezTo>
                      <a:lnTo>
                        <a:pt x="2334" y="89736"/>
                      </a:lnTo>
                      <a:cubicBezTo>
                        <a:pt x="2237" y="89552"/>
                        <a:pt x="2150" y="89359"/>
                        <a:pt x="2053" y="89165"/>
                      </a:cubicBezTo>
                      <a:cubicBezTo>
                        <a:pt x="2360" y="88815"/>
                        <a:pt x="2597" y="88288"/>
                        <a:pt x="2930" y="88139"/>
                      </a:cubicBezTo>
                      <a:cubicBezTo>
                        <a:pt x="3731" y="87859"/>
                        <a:pt x="4574" y="87720"/>
                        <a:pt x="5422" y="87727"/>
                      </a:cubicBezTo>
                      <a:cubicBezTo>
                        <a:pt x="7291" y="87779"/>
                        <a:pt x="8256" y="86630"/>
                        <a:pt x="8817" y="85165"/>
                      </a:cubicBezTo>
                      <a:cubicBezTo>
                        <a:pt x="9358" y="83834"/>
                        <a:pt x="9695" y="82429"/>
                        <a:pt x="9818" y="80997"/>
                      </a:cubicBezTo>
                      <a:cubicBezTo>
                        <a:pt x="10098" y="76777"/>
                        <a:pt x="10344" y="72548"/>
                        <a:pt x="10353" y="68320"/>
                      </a:cubicBezTo>
                      <a:cubicBezTo>
                        <a:pt x="10414" y="51167"/>
                        <a:pt x="10353" y="34015"/>
                        <a:pt x="10353" y="16872"/>
                      </a:cubicBezTo>
                      <a:cubicBezTo>
                        <a:pt x="10353" y="14327"/>
                        <a:pt x="10294" y="11786"/>
                        <a:pt x="10177" y="9247"/>
                      </a:cubicBezTo>
                      <a:cubicBezTo>
                        <a:pt x="9984" y="5001"/>
                        <a:pt x="8238" y="3202"/>
                        <a:pt x="4036" y="2676"/>
                      </a:cubicBezTo>
                      <a:cubicBezTo>
                        <a:pt x="2737" y="2509"/>
                        <a:pt x="1456" y="2220"/>
                        <a:pt x="0" y="1957"/>
                      </a:cubicBezTo>
                      <a:cubicBezTo>
                        <a:pt x="640" y="263"/>
                        <a:pt x="1869" y="368"/>
                        <a:pt x="2860" y="377"/>
                      </a:cubicBezTo>
                      <a:cubicBezTo>
                        <a:pt x="5913" y="377"/>
                        <a:pt x="8958" y="597"/>
                        <a:pt x="12011" y="614"/>
                      </a:cubicBezTo>
                      <a:cubicBezTo>
                        <a:pt x="17854" y="614"/>
                        <a:pt x="23697" y="614"/>
                        <a:pt x="29558" y="614"/>
                      </a:cubicBezTo>
                      <a:cubicBezTo>
                        <a:pt x="32532" y="614"/>
                        <a:pt x="35506" y="614"/>
                        <a:pt x="38472" y="553"/>
                      </a:cubicBezTo>
                      <a:cubicBezTo>
                        <a:pt x="42095" y="430"/>
                        <a:pt x="45719" y="193"/>
                        <a:pt x="49518" y="0"/>
                      </a:cubicBezTo>
                      <a:cubicBezTo>
                        <a:pt x="49553" y="491"/>
                        <a:pt x="49553" y="983"/>
                        <a:pt x="49518" y="1474"/>
                      </a:cubicBezTo>
                      <a:cubicBezTo>
                        <a:pt x="48991" y="5913"/>
                        <a:pt x="48445" y="10353"/>
                        <a:pt x="47877" y="14792"/>
                      </a:cubicBezTo>
                      <a:cubicBezTo>
                        <a:pt x="47877" y="14976"/>
                        <a:pt x="47544" y="15126"/>
                        <a:pt x="47061" y="15573"/>
                      </a:cubicBezTo>
                      <a:cubicBezTo>
                        <a:pt x="46503" y="14050"/>
                        <a:pt x="46060" y="12487"/>
                        <a:pt x="45736" y="10897"/>
                      </a:cubicBezTo>
                      <a:cubicBezTo>
                        <a:pt x="45368" y="8054"/>
                        <a:pt x="43429" y="6931"/>
                        <a:pt x="41051" y="6238"/>
                      </a:cubicBezTo>
                      <a:cubicBezTo>
                        <a:pt x="39907" y="5915"/>
                        <a:pt x="38730" y="5726"/>
                        <a:pt x="37542" y="5676"/>
                      </a:cubicBezTo>
                      <a:cubicBezTo>
                        <a:pt x="32723" y="5460"/>
                        <a:pt x="27900" y="5282"/>
                        <a:pt x="23074" y="5141"/>
                      </a:cubicBezTo>
                      <a:cubicBezTo>
                        <a:pt x="20583" y="5080"/>
                        <a:pt x="20442" y="5264"/>
                        <a:pt x="20442" y="7677"/>
                      </a:cubicBezTo>
                      <a:cubicBezTo>
                        <a:pt x="20442" y="17620"/>
                        <a:pt x="20442" y="27564"/>
                        <a:pt x="20442" y="37507"/>
                      </a:cubicBezTo>
                      <a:cubicBezTo>
                        <a:pt x="20451" y="38218"/>
                        <a:pt x="20592" y="38963"/>
                        <a:pt x="20697" y="4000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127" name="Google Shape;5127;p31"/>
                <p:cNvSpPr/>
                <p:nvPr/>
              </p:nvSpPr>
              <p:spPr>
                <a:xfrm>
                  <a:off x="2698707" y="1301153"/>
                  <a:ext cx="74892" cy="90955"/>
                </a:xfrm>
                <a:custGeom>
                  <a:rect b="b" l="l" r="r" t="t"/>
                  <a:pathLst>
                    <a:path extrusionOk="0" h="90955" w="74892">
                      <a:moveTo>
                        <a:pt x="74818" y="1070"/>
                      </a:moveTo>
                      <a:cubicBezTo>
                        <a:pt x="75107" y="6334"/>
                        <a:pt x="74467" y="11599"/>
                        <a:pt x="74440" y="16986"/>
                      </a:cubicBezTo>
                      <a:cubicBezTo>
                        <a:pt x="72493" y="16775"/>
                        <a:pt x="72563" y="15512"/>
                        <a:pt x="72466" y="14520"/>
                      </a:cubicBezTo>
                      <a:cubicBezTo>
                        <a:pt x="72317" y="12853"/>
                        <a:pt x="71949" y="11318"/>
                        <a:pt x="70606" y="10230"/>
                      </a:cubicBezTo>
                      <a:cubicBezTo>
                        <a:pt x="68474" y="8536"/>
                        <a:pt x="65860" y="7559"/>
                        <a:pt x="63140" y="7440"/>
                      </a:cubicBezTo>
                      <a:cubicBezTo>
                        <a:pt x="57051" y="7071"/>
                        <a:pt x="50954" y="7028"/>
                        <a:pt x="44847" y="6861"/>
                      </a:cubicBezTo>
                      <a:cubicBezTo>
                        <a:pt x="44400" y="6883"/>
                        <a:pt x="43952" y="6933"/>
                        <a:pt x="43505" y="7010"/>
                      </a:cubicBezTo>
                      <a:cubicBezTo>
                        <a:pt x="43505" y="7958"/>
                        <a:pt x="43391" y="8765"/>
                        <a:pt x="43391" y="9642"/>
                      </a:cubicBezTo>
                      <a:cubicBezTo>
                        <a:pt x="43391" y="30181"/>
                        <a:pt x="43329" y="50720"/>
                        <a:pt x="43435" y="71267"/>
                      </a:cubicBezTo>
                      <a:cubicBezTo>
                        <a:pt x="43496" y="75575"/>
                        <a:pt x="43838" y="79875"/>
                        <a:pt x="44461" y="84138"/>
                      </a:cubicBezTo>
                      <a:cubicBezTo>
                        <a:pt x="44917" y="87542"/>
                        <a:pt x="46532" y="88683"/>
                        <a:pt x="49936" y="88920"/>
                      </a:cubicBezTo>
                      <a:cubicBezTo>
                        <a:pt x="51533" y="89034"/>
                        <a:pt x="53112" y="89280"/>
                        <a:pt x="54779" y="89473"/>
                      </a:cubicBezTo>
                      <a:cubicBezTo>
                        <a:pt x="54639" y="90736"/>
                        <a:pt x="53902" y="90938"/>
                        <a:pt x="53024" y="90955"/>
                      </a:cubicBezTo>
                      <a:cubicBezTo>
                        <a:pt x="51919" y="90955"/>
                        <a:pt x="50813" y="90955"/>
                        <a:pt x="49708" y="90955"/>
                      </a:cubicBezTo>
                      <a:lnTo>
                        <a:pt x="27590" y="90955"/>
                      </a:lnTo>
                      <a:cubicBezTo>
                        <a:pt x="26028" y="90955"/>
                        <a:pt x="26028" y="90955"/>
                        <a:pt x="24791" y="89657"/>
                      </a:cubicBezTo>
                      <a:cubicBezTo>
                        <a:pt x="25940" y="89326"/>
                        <a:pt x="27116" y="89092"/>
                        <a:pt x="28300" y="88955"/>
                      </a:cubicBezTo>
                      <a:cubicBezTo>
                        <a:pt x="30274" y="88885"/>
                        <a:pt x="31222" y="87692"/>
                        <a:pt x="31669" y="86051"/>
                      </a:cubicBezTo>
                      <a:cubicBezTo>
                        <a:pt x="32126" y="84426"/>
                        <a:pt x="32424" y="82760"/>
                        <a:pt x="32547" y="81076"/>
                      </a:cubicBezTo>
                      <a:cubicBezTo>
                        <a:pt x="32836" y="76856"/>
                        <a:pt x="33117" y="72636"/>
                        <a:pt x="33135" y="68416"/>
                      </a:cubicBezTo>
                      <a:cubicBezTo>
                        <a:pt x="33196" y="49053"/>
                        <a:pt x="33135" y="29707"/>
                        <a:pt x="33135" y="10353"/>
                      </a:cubicBezTo>
                      <a:lnTo>
                        <a:pt x="33135" y="6940"/>
                      </a:lnTo>
                      <a:cubicBezTo>
                        <a:pt x="30643" y="6773"/>
                        <a:pt x="28213" y="6835"/>
                        <a:pt x="25800" y="6878"/>
                      </a:cubicBezTo>
                      <a:cubicBezTo>
                        <a:pt x="22835" y="6914"/>
                        <a:pt x="19869" y="7007"/>
                        <a:pt x="16912" y="7159"/>
                      </a:cubicBezTo>
                      <a:cubicBezTo>
                        <a:pt x="14631" y="7264"/>
                        <a:pt x="12350" y="7414"/>
                        <a:pt x="10087" y="7677"/>
                      </a:cubicBezTo>
                      <a:cubicBezTo>
                        <a:pt x="6963" y="7861"/>
                        <a:pt x="4199" y="9787"/>
                        <a:pt x="2954" y="12660"/>
                      </a:cubicBezTo>
                      <a:cubicBezTo>
                        <a:pt x="2322" y="13801"/>
                        <a:pt x="1603" y="14887"/>
                        <a:pt x="787" y="15906"/>
                      </a:cubicBezTo>
                      <a:lnTo>
                        <a:pt x="225" y="15722"/>
                      </a:lnTo>
                      <a:cubicBezTo>
                        <a:pt x="155" y="15213"/>
                        <a:pt x="-108" y="14634"/>
                        <a:pt x="50" y="14204"/>
                      </a:cubicBezTo>
                      <a:cubicBezTo>
                        <a:pt x="1638" y="9633"/>
                        <a:pt x="1111" y="4501"/>
                        <a:pt x="3559" y="0"/>
                      </a:cubicBezTo>
                      <a:cubicBezTo>
                        <a:pt x="8692" y="2044"/>
                        <a:pt x="13815" y="1956"/>
                        <a:pt x="18860" y="2009"/>
                      </a:cubicBezTo>
                      <a:cubicBezTo>
                        <a:pt x="33371" y="2176"/>
                        <a:pt x="47892" y="2132"/>
                        <a:pt x="62403" y="2009"/>
                      </a:cubicBezTo>
                      <a:cubicBezTo>
                        <a:pt x="66430" y="1974"/>
                        <a:pt x="70457" y="1413"/>
                        <a:pt x="74818" y="107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128" name="Google Shape;5128;p31"/>
                <p:cNvSpPr/>
                <p:nvPr/>
              </p:nvSpPr>
              <p:spPr>
                <a:xfrm>
                  <a:off x="2542934" y="1301240"/>
                  <a:ext cx="74814" cy="90885"/>
                </a:xfrm>
                <a:custGeom>
                  <a:rect b="b" l="l" r="r" t="t"/>
                  <a:pathLst>
                    <a:path extrusionOk="0" h="90885" w="74814">
                      <a:moveTo>
                        <a:pt x="566" y="15678"/>
                      </a:moveTo>
                      <a:cubicBezTo>
                        <a:pt x="364" y="15178"/>
                        <a:pt x="-83" y="14617"/>
                        <a:pt x="13" y="14187"/>
                      </a:cubicBezTo>
                      <a:cubicBezTo>
                        <a:pt x="1005" y="9800"/>
                        <a:pt x="2066" y="5466"/>
                        <a:pt x="3154" y="1123"/>
                      </a:cubicBezTo>
                      <a:cubicBezTo>
                        <a:pt x="3339" y="716"/>
                        <a:pt x="3576" y="337"/>
                        <a:pt x="3865" y="0"/>
                      </a:cubicBezTo>
                      <a:cubicBezTo>
                        <a:pt x="8787" y="1939"/>
                        <a:pt x="13911" y="1842"/>
                        <a:pt x="18955" y="1895"/>
                      </a:cubicBezTo>
                      <a:cubicBezTo>
                        <a:pt x="33388" y="2062"/>
                        <a:pt x="47829" y="2018"/>
                        <a:pt x="62262" y="1895"/>
                      </a:cubicBezTo>
                      <a:cubicBezTo>
                        <a:pt x="66306" y="1895"/>
                        <a:pt x="70351" y="1334"/>
                        <a:pt x="74676" y="1018"/>
                      </a:cubicBezTo>
                      <a:cubicBezTo>
                        <a:pt x="74948" y="6310"/>
                        <a:pt x="74817" y="11615"/>
                        <a:pt x="74299" y="16889"/>
                      </a:cubicBezTo>
                      <a:cubicBezTo>
                        <a:pt x="72807" y="16652"/>
                        <a:pt x="72878" y="15538"/>
                        <a:pt x="72816" y="14871"/>
                      </a:cubicBezTo>
                      <a:cubicBezTo>
                        <a:pt x="72474" y="11265"/>
                        <a:pt x="70491" y="9405"/>
                        <a:pt x="67113" y="8282"/>
                      </a:cubicBezTo>
                      <a:cubicBezTo>
                        <a:pt x="64692" y="7538"/>
                        <a:pt x="62183" y="7136"/>
                        <a:pt x="59656" y="7089"/>
                      </a:cubicBezTo>
                      <a:cubicBezTo>
                        <a:pt x="54830" y="6861"/>
                        <a:pt x="50005" y="6852"/>
                        <a:pt x="45162" y="6764"/>
                      </a:cubicBezTo>
                      <a:cubicBezTo>
                        <a:pt x="44741" y="6764"/>
                        <a:pt x="44329" y="6764"/>
                        <a:pt x="43758" y="6835"/>
                      </a:cubicBezTo>
                      <a:cubicBezTo>
                        <a:pt x="43644" y="7414"/>
                        <a:pt x="43574" y="8000"/>
                        <a:pt x="43539" y="8589"/>
                      </a:cubicBezTo>
                      <a:cubicBezTo>
                        <a:pt x="43539" y="29734"/>
                        <a:pt x="43478" y="50878"/>
                        <a:pt x="43539" y="72022"/>
                      </a:cubicBezTo>
                      <a:cubicBezTo>
                        <a:pt x="43618" y="76163"/>
                        <a:pt x="43969" y="80295"/>
                        <a:pt x="44574" y="84393"/>
                      </a:cubicBezTo>
                      <a:cubicBezTo>
                        <a:pt x="44978" y="87402"/>
                        <a:pt x="46680" y="88595"/>
                        <a:pt x="49838" y="88823"/>
                      </a:cubicBezTo>
                      <a:cubicBezTo>
                        <a:pt x="51426" y="88937"/>
                        <a:pt x="53006" y="89165"/>
                        <a:pt x="54637" y="89350"/>
                      </a:cubicBezTo>
                      <a:cubicBezTo>
                        <a:pt x="54637" y="90543"/>
                        <a:pt x="53997" y="90824"/>
                        <a:pt x="53181" y="90850"/>
                      </a:cubicBezTo>
                      <a:cubicBezTo>
                        <a:pt x="51988" y="90850"/>
                        <a:pt x="50803" y="90850"/>
                        <a:pt x="49610" y="90850"/>
                      </a:cubicBezTo>
                      <a:lnTo>
                        <a:pt x="27992" y="90850"/>
                      </a:lnTo>
                      <a:cubicBezTo>
                        <a:pt x="27317" y="90915"/>
                        <a:pt x="26632" y="90892"/>
                        <a:pt x="25966" y="90780"/>
                      </a:cubicBezTo>
                      <a:cubicBezTo>
                        <a:pt x="25509" y="90657"/>
                        <a:pt x="25176" y="90131"/>
                        <a:pt x="24527" y="89560"/>
                      </a:cubicBezTo>
                      <a:cubicBezTo>
                        <a:pt x="26018" y="89271"/>
                        <a:pt x="27080" y="89043"/>
                        <a:pt x="28159" y="88858"/>
                      </a:cubicBezTo>
                      <a:cubicBezTo>
                        <a:pt x="30624" y="88446"/>
                        <a:pt x="31589" y="87700"/>
                        <a:pt x="31932" y="85226"/>
                      </a:cubicBezTo>
                      <a:cubicBezTo>
                        <a:pt x="32519" y="81711"/>
                        <a:pt x="32879" y="78163"/>
                        <a:pt x="33028" y="74601"/>
                      </a:cubicBezTo>
                      <a:cubicBezTo>
                        <a:pt x="33230" y="52878"/>
                        <a:pt x="33300" y="31155"/>
                        <a:pt x="33423" y="9423"/>
                      </a:cubicBezTo>
                      <a:lnTo>
                        <a:pt x="33423" y="6870"/>
                      </a:lnTo>
                      <a:cubicBezTo>
                        <a:pt x="31054" y="6718"/>
                        <a:pt x="28677" y="6689"/>
                        <a:pt x="26308" y="6782"/>
                      </a:cubicBezTo>
                      <a:cubicBezTo>
                        <a:pt x="22921" y="6782"/>
                        <a:pt x="19535" y="6905"/>
                        <a:pt x="16148" y="7063"/>
                      </a:cubicBezTo>
                      <a:cubicBezTo>
                        <a:pt x="13025" y="7212"/>
                        <a:pt x="9884" y="7177"/>
                        <a:pt x="6936" y="8572"/>
                      </a:cubicBezTo>
                      <a:cubicBezTo>
                        <a:pt x="5532" y="9174"/>
                        <a:pt x="4374" y="10247"/>
                        <a:pt x="3672" y="11607"/>
                      </a:cubicBezTo>
                      <a:cubicBezTo>
                        <a:pt x="2944" y="13020"/>
                        <a:pt x="2110" y="14380"/>
                        <a:pt x="1321" y="157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129" name="Google Shape;5129;p31"/>
                <p:cNvSpPr/>
                <p:nvPr/>
              </p:nvSpPr>
              <p:spPr>
                <a:xfrm>
                  <a:off x="2317266" y="1445161"/>
                  <a:ext cx="56734" cy="89577"/>
                </a:xfrm>
                <a:custGeom>
                  <a:rect b="b" l="l" r="r" t="t"/>
                  <a:pathLst>
                    <a:path extrusionOk="0" h="89577" w="56734">
                      <a:moveTo>
                        <a:pt x="0" y="728"/>
                      </a:moveTo>
                      <a:cubicBezTo>
                        <a:pt x="807" y="290"/>
                        <a:pt x="1097" y="0"/>
                        <a:pt x="1377" y="0"/>
                      </a:cubicBezTo>
                      <a:cubicBezTo>
                        <a:pt x="10941" y="0"/>
                        <a:pt x="20504" y="0"/>
                        <a:pt x="29997" y="0"/>
                      </a:cubicBezTo>
                      <a:cubicBezTo>
                        <a:pt x="30470" y="877"/>
                        <a:pt x="30392" y="1509"/>
                        <a:pt x="29497" y="1685"/>
                      </a:cubicBezTo>
                      <a:cubicBezTo>
                        <a:pt x="28602" y="1860"/>
                        <a:pt x="27645" y="1869"/>
                        <a:pt x="26724" y="2009"/>
                      </a:cubicBezTo>
                      <a:cubicBezTo>
                        <a:pt x="23785" y="2439"/>
                        <a:pt x="21030" y="3922"/>
                        <a:pt x="21092" y="7642"/>
                      </a:cubicBezTo>
                      <a:cubicBezTo>
                        <a:pt x="21144" y="10590"/>
                        <a:pt x="21092" y="13538"/>
                        <a:pt x="21004" y="16485"/>
                      </a:cubicBezTo>
                      <a:cubicBezTo>
                        <a:pt x="21004" y="17995"/>
                        <a:pt x="20706" y="19512"/>
                        <a:pt x="20706" y="21030"/>
                      </a:cubicBezTo>
                      <a:cubicBezTo>
                        <a:pt x="20706" y="32234"/>
                        <a:pt x="20635" y="43438"/>
                        <a:pt x="20706" y="54642"/>
                      </a:cubicBezTo>
                      <a:cubicBezTo>
                        <a:pt x="20706" y="60651"/>
                        <a:pt x="20960" y="66661"/>
                        <a:pt x="21232" y="72671"/>
                      </a:cubicBezTo>
                      <a:cubicBezTo>
                        <a:pt x="21385" y="74861"/>
                        <a:pt x="21695" y="77037"/>
                        <a:pt x="22162" y="79181"/>
                      </a:cubicBezTo>
                      <a:cubicBezTo>
                        <a:pt x="22686" y="81955"/>
                        <a:pt x="25013" y="84028"/>
                        <a:pt x="27830" y="84226"/>
                      </a:cubicBezTo>
                      <a:cubicBezTo>
                        <a:pt x="33304" y="84656"/>
                        <a:pt x="38788" y="85103"/>
                        <a:pt x="44315" y="84594"/>
                      </a:cubicBezTo>
                      <a:cubicBezTo>
                        <a:pt x="49193" y="84103"/>
                        <a:pt x="52264" y="81647"/>
                        <a:pt x="53755" y="77058"/>
                      </a:cubicBezTo>
                      <a:cubicBezTo>
                        <a:pt x="53998" y="76165"/>
                        <a:pt x="54291" y="75286"/>
                        <a:pt x="54633" y="74426"/>
                      </a:cubicBezTo>
                      <a:cubicBezTo>
                        <a:pt x="55001" y="73778"/>
                        <a:pt x="55424" y="73162"/>
                        <a:pt x="55896" y="72583"/>
                      </a:cubicBezTo>
                      <a:cubicBezTo>
                        <a:pt x="56652" y="73316"/>
                        <a:pt x="56925" y="74416"/>
                        <a:pt x="56598" y="75417"/>
                      </a:cubicBezTo>
                      <a:cubicBezTo>
                        <a:pt x="56177" y="78506"/>
                        <a:pt x="55677" y="81559"/>
                        <a:pt x="55142" y="84656"/>
                      </a:cubicBezTo>
                      <a:cubicBezTo>
                        <a:pt x="54929" y="85549"/>
                        <a:pt x="54663" y="86428"/>
                        <a:pt x="54343" y="87288"/>
                      </a:cubicBezTo>
                      <a:cubicBezTo>
                        <a:pt x="54012" y="88575"/>
                        <a:pt x="52820" y="89452"/>
                        <a:pt x="51492" y="89385"/>
                      </a:cubicBezTo>
                      <a:cubicBezTo>
                        <a:pt x="46833" y="89490"/>
                        <a:pt x="42166" y="89543"/>
                        <a:pt x="37507" y="89578"/>
                      </a:cubicBezTo>
                      <a:cubicBezTo>
                        <a:pt x="36322" y="89578"/>
                        <a:pt x="35138" y="89455"/>
                        <a:pt x="33954" y="89420"/>
                      </a:cubicBezTo>
                      <a:cubicBezTo>
                        <a:pt x="28540" y="89244"/>
                        <a:pt x="23118" y="88990"/>
                        <a:pt x="17696" y="88946"/>
                      </a:cubicBezTo>
                      <a:cubicBezTo>
                        <a:pt x="14187" y="88946"/>
                        <a:pt x="10598" y="89209"/>
                        <a:pt x="7045" y="89341"/>
                      </a:cubicBezTo>
                      <a:cubicBezTo>
                        <a:pt x="6033" y="89433"/>
                        <a:pt x="5013" y="89433"/>
                        <a:pt x="4001" y="89341"/>
                      </a:cubicBezTo>
                      <a:cubicBezTo>
                        <a:pt x="3371" y="89129"/>
                        <a:pt x="2779" y="88818"/>
                        <a:pt x="2246" y="88420"/>
                      </a:cubicBezTo>
                      <a:cubicBezTo>
                        <a:pt x="2246" y="88235"/>
                        <a:pt x="2325" y="88051"/>
                        <a:pt x="2369" y="87867"/>
                      </a:cubicBezTo>
                      <a:cubicBezTo>
                        <a:pt x="3641" y="87595"/>
                        <a:pt x="4904" y="87314"/>
                        <a:pt x="6185" y="87060"/>
                      </a:cubicBezTo>
                      <a:cubicBezTo>
                        <a:pt x="7672" y="86886"/>
                        <a:pt x="8869" y="85760"/>
                        <a:pt x="9133" y="84287"/>
                      </a:cubicBezTo>
                      <a:cubicBezTo>
                        <a:pt x="9633" y="81655"/>
                        <a:pt x="10379" y="79023"/>
                        <a:pt x="10405" y="76330"/>
                      </a:cubicBezTo>
                      <a:cubicBezTo>
                        <a:pt x="10634" y="56227"/>
                        <a:pt x="10771" y="36127"/>
                        <a:pt x="10818" y="16029"/>
                      </a:cubicBezTo>
                      <a:cubicBezTo>
                        <a:pt x="10828" y="13239"/>
                        <a:pt x="10684" y="10451"/>
                        <a:pt x="10388" y="7677"/>
                      </a:cubicBezTo>
                      <a:cubicBezTo>
                        <a:pt x="9993" y="4167"/>
                        <a:pt x="7905" y="2316"/>
                        <a:pt x="4387" y="1992"/>
                      </a:cubicBezTo>
                      <a:cubicBezTo>
                        <a:pt x="3539" y="1954"/>
                        <a:pt x="2696" y="1864"/>
                        <a:pt x="1860" y="1720"/>
                      </a:cubicBezTo>
                      <a:cubicBezTo>
                        <a:pt x="1205" y="1458"/>
                        <a:pt x="582" y="1126"/>
                        <a:pt x="0" y="72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130" name="Google Shape;5130;p31"/>
                <p:cNvSpPr/>
                <p:nvPr/>
              </p:nvSpPr>
              <p:spPr>
                <a:xfrm>
                  <a:off x="2444227" y="1283658"/>
                  <a:ext cx="41799" cy="83990"/>
                </a:xfrm>
                <a:custGeom>
                  <a:rect b="b" l="l" r="r" t="t"/>
                  <a:pathLst>
                    <a:path extrusionOk="0" h="83990" w="41799">
                      <a:moveTo>
                        <a:pt x="39990" y="2018"/>
                      </a:moveTo>
                      <a:cubicBezTo>
                        <a:pt x="39990" y="4220"/>
                        <a:pt x="39990" y="6317"/>
                        <a:pt x="39990" y="8423"/>
                      </a:cubicBezTo>
                      <a:cubicBezTo>
                        <a:pt x="39990" y="10177"/>
                        <a:pt x="39893" y="11932"/>
                        <a:pt x="39823" y="13757"/>
                      </a:cubicBezTo>
                      <a:cubicBezTo>
                        <a:pt x="39849" y="14262"/>
                        <a:pt x="39762" y="14766"/>
                        <a:pt x="39586" y="15240"/>
                      </a:cubicBezTo>
                      <a:cubicBezTo>
                        <a:pt x="39314" y="15775"/>
                        <a:pt x="38893" y="16494"/>
                        <a:pt x="38411" y="16608"/>
                      </a:cubicBezTo>
                      <a:cubicBezTo>
                        <a:pt x="37533" y="16819"/>
                        <a:pt x="37138" y="16038"/>
                        <a:pt x="36980" y="15213"/>
                      </a:cubicBezTo>
                      <a:cubicBezTo>
                        <a:pt x="36726" y="13889"/>
                        <a:pt x="36472" y="12581"/>
                        <a:pt x="36156" y="11248"/>
                      </a:cubicBezTo>
                      <a:cubicBezTo>
                        <a:pt x="35708" y="9403"/>
                        <a:pt x="34401" y="7885"/>
                        <a:pt x="32646" y="7159"/>
                      </a:cubicBezTo>
                      <a:cubicBezTo>
                        <a:pt x="29137" y="5466"/>
                        <a:pt x="25434" y="4422"/>
                        <a:pt x="21600" y="4878"/>
                      </a:cubicBezTo>
                      <a:cubicBezTo>
                        <a:pt x="18626" y="5229"/>
                        <a:pt x="15459" y="5913"/>
                        <a:pt x="13485" y="8528"/>
                      </a:cubicBezTo>
                      <a:cubicBezTo>
                        <a:pt x="11958" y="10427"/>
                        <a:pt x="10932" y="12681"/>
                        <a:pt x="10502" y="15082"/>
                      </a:cubicBezTo>
                      <a:cubicBezTo>
                        <a:pt x="10125" y="17573"/>
                        <a:pt x="10879" y="19907"/>
                        <a:pt x="11827" y="22215"/>
                      </a:cubicBezTo>
                      <a:cubicBezTo>
                        <a:pt x="13397" y="26031"/>
                        <a:pt x="16810" y="28110"/>
                        <a:pt x="19644" y="30707"/>
                      </a:cubicBezTo>
                      <a:cubicBezTo>
                        <a:pt x="22688" y="33489"/>
                        <a:pt x="26092" y="35893"/>
                        <a:pt x="29137" y="38683"/>
                      </a:cubicBezTo>
                      <a:cubicBezTo>
                        <a:pt x="32085" y="41207"/>
                        <a:pt x="34787" y="44016"/>
                        <a:pt x="37182" y="47070"/>
                      </a:cubicBezTo>
                      <a:cubicBezTo>
                        <a:pt x="40727" y="51754"/>
                        <a:pt x="42323" y="57625"/>
                        <a:pt x="41648" y="63459"/>
                      </a:cubicBezTo>
                      <a:cubicBezTo>
                        <a:pt x="41367" y="67006"/>
                        <a:pt x="40209" y="70428"/>
                        <a:pt x="38261" y="73408"/>
                      </a:cubicBezTo>
                      <a:cubicBezTo>
                        <a:pt x="35726" y="77226"/>
                        <a:pt x="32120" y="80206"/>
                        <a:pt x="27891" y="81971"/>
                      </a:cubicBezTo>
                      <a:cubicBezTo>
                        <a:pt x="22627" y="84208"/>
                        <a:pt x="17179" y="84261"/>
                        <a:pt x="11642" y="83673"/>
                      </a:cubicBezTo>
                      <a:cubicBezTo>
                        <a:pt x="8844" y="83508"/>
                        <a:pt x="6106" y="82815"/>
                        <a:pt x="3571" y="81629"/>
                      </a:cubicBezTo>
                      <a:cubicBezTo>
                        <a:pt x="2448" y="81059"/>
                        <a:pt x="1369" y="80401"/>
                        <a:pt x="0" y="79629"/>
                      </a:cubicBezTo>
                      <a:cubicBezTo>
                        <a:pt x="167" y="76812"/>
                        <a:pt x="369" y="73961"/>
                        <a:pt x="491" y="71110"/>
                      </a:cubicBezTo>
                      <a:cubicBezTo>
                        <a:pt x="579" y="69276"/>
                        <a:pt x="535" y="67433"/>
                        <a:pt x="597" y="65600"/>
                      </a:cubicBezTo>
                      <a:cubicBezTo>
                        <a:pt x="605" y="65076"/>
                        <a:pt x="746" y="64562"/>
                        <a:pt x="1009" y="64108"/>
                      </a:cubicBezTo>
                      <a:cubicBezTo>
                        <a:pt x="1228" y="63760"/>
                        <a:pt x="1597" y="63536"/>
                        <a:pt x="2009" y="63503"/>
                      </a:cubicBezTo>
                      <a:cubicBezTo>
                        <a:pt x="2492" y="63577"/>
                        <a:pt x="2913" y="63869"/>
                        <a:pt x="3150" y="64292"/>
                      </a:cubicBezTo>
                      <a:cubicBezTo>
                        <a:pt x="3439" y="65263"/>
                        <a:pt x="3597" y="66265"/>
                        <a:pt x="3641" y="67276"/>
                      </a:cubicBezTo>
                      <a:cubicBezTo>
                        <a:pt x="3799" y="69656"/>
                        <a:pt x="4606" y="71947"/>
                        <a:pt x="5975" y="73900"/>
                      </a:cubicBezTo>
                      <a:cubicBezTo>
                        <a:pt x="6545" y="74613"/>
                        <a:pt x="7238" y="75227"/>
                        <a:pt x="8010" y="75716"/>
                      </a:cubicBezTo>
                      <a:cubicBezTo>
                        <a:pt x="8475" y="76075"/>
                        <a:pt x="9046" y="76286"/>
                        <a:pt x="9546" y="76593"/>
                      </a:cubicBezTo>
                      <a:cubicBezTo>
                        <a:pt x="14748" y="79892"/>
                        <a:pt x="20223" y="79550"/>
                        <a:pt x="25628" y="77470"/>
                      </a:cubicBezTo>
                      <a:cubicBezTo>
                        <a:pt x="30655" y="75496"/>
                        <a:pt x="33225" y="70759"/>
                        <a:pt x="33243" y="65380"/>
                      </a:cubicBezTo>
                      <a:cubicBezTo>
                        <a:pt x="33243" y="59239"/>
                        <a:pt x="30409" y="54782"/>
                        <a:pt x="26031" y="50974"/>
                      </a:cubicBezTo>
                      <a:cubicBezTo>
                        <a:pt x="23873" y="49088"/>
                        <a:pt x="21732" y="47184"/>
                        <a:pt x="19539" y="45324"/>
                      </a:cubicBezTo>
                      <a:cubicBezTo>
                        <a:pt x="17933" y="43964"/>
                        <a:pt x="16126" y="42806"/>
                        <a:pt x="14643" y="41323"/>
                      </a:cubicBezTo>
                      <a:cubicBezTo>
                        <a:pt x="11555" y="38244"/>
                        <a:pt x="8352" y="35182"/>
                        <a:pt x="6054" y="31444"/>
                      </a:cubicBezTo>
                      <a:cubicBezTo>
                        <a:pt x="2360" y="25391"/>
                        <a:pt x="1465" y="18881"/>
                        <a:pt x="4097" y="12301"/>
                      </a:cubicBezTo>
                      <a:cubicBezTo>
                        <a:pt x="6273" y="6641"/>
                        <a:pt x="11160" y="2463"/>
                        <a:pt x="17091" y="1193"/>
                      </a:cubicBezTo>
                      <a:cubicBezTo>
                        <a:pt x="19012" y="572"/>
                        <a:pt x="21004" y="171"/>
                        <a:pt x="23022" y="0"/>
                      </a:cubicBezTo>
                      <a:cubicBezTo>
                        <a:pt x="25961" y="52"/>
                        <a:pt x="28891" y="295"/>
                        <a:pt x="31795" y="728"/>
                      </a:cubicBezTo>
                      <a:cubicBezTo>
                        <a:pt x="34410" y="1044"/>
                        <a:pt x="36980" y="1535"/>
                        <a:pt x="39990" y="201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131" name="Google Shape;5131;p31"/>
                <p:cNvSpPr/>
                <p:nvPr/>
              </p:nvSpPr>
              <p:spPr>
                <a:xfrm>
                  <a:off x="2150850" y="1302667"/>
                  <a:ext cx="30400" cy="89494"/>
                </a:xfrm>
                <a:custGeom>
                  <a:rect b="b" l="l" r="r" t="t"/>
                  <a:pathLst>
                    <a:path extrusionOk="0" h="89494" w="30400">
                      <a:moveTo>
                        <a:pt x="0" y="960"/>
                      </a:moveTo>
                      <a:cubicBezTo>
                        <a:pt x="1395" y="-189"/>
                        <a:pt x="2869" y="-40"/>
                        <a:pt x="4273" y="83"/>
                      </a:cubicBezTo>
                      <a:cubicBezTo>
                        <a:pt x="10697" y="588"/>
                        <a:pt x="17150" y="588"/>
                        <a:pt x="23574" y="83"/>
                      </a:cubicBezTo>
                      <a:cubicBezTo>
                        <a:pt x="24585" y="14"/>
                        <a:pt x="25600" y="82"/>
                        <a:pt x="26593" y="284"/>
                      </a:cubicBezTo>
                      <a:cubicBezTo>
                        <a:pt x="26943" y="355"/>
                        <a:pt x="27303" y="890"/>
                        <a:pt x="27470" y="1285"/>
                      </a:cubicBezTo>
                      <a:cubicBezTo>
                        <a:pt x="27523" y="1425"/>
                        <a:pt x="26996" y="1943"/>
                        <a:pt x="26663" y="2022"/>
                      </a:cubicBezTo>
                      <a:cubicBezTo>
                        <a:pt x="25847" y="2232"/>
                        <a:pt x="24996" y="2276"/>
                        <a:pt x="24162" y="2416"/>
                      </a:cubicBezTo>
                      <a:cubicBezTo>
                        <a:pt x="21258" y="2899"/>
                        <a:pt x="20276" y="3855"/>
                        <a:pt x="19776" y="6803"/>
                      </a:cubicBezTo>
                      <a:cubicBezTo>
                        <a:pt x="19496" y="8382"/>
                        <a:pt x="19337" y="9981"/>
                        <a:pt x="19302" y="11585"/>
                      </a:cubicBezTo>
                      <a:cubicBezTo>
                        <a:pt x="19153" y="25807"/>
                        <a:pt x="18977" y="40020"/>
                        <a:pt x="18968" y="54242"/>
                      </a:cubicBezTo>
                      <a:cubicBezTo>
                        <a:pt x="18968" y="61927"/>
                        <a:pt x="19232" y="69604"/>
                        <a:pt x="19486" y="77281"/>
                      </a:cubicBezTo>
                      <a:cubicBezTo>
                        <a:pt x="19618" y="79304"/>
                        <a:pt x="19912" y="81314"/>
                        <a:pt x="20363" y="83291"/>
                      </a:cubicBezTo>
                      <a:cubicBezTo>
                        <a:pt x="20872" y="85844"/>
                        <a:pt x="22478" y="87151"/>
                        <a:pt x="25127" y="87388"/>
                      </a:cubicBezTo>
                      <a:cubicBezTo>
                        <a:pt x="26724" y="87537"/>
                        <a:pt x="28321" y="87713"/>
                        <a:pt x="29918" y="87888"/>
                      </a:cubicBezTo>
                      <a:cubicBezTo>
                        <a:pt x="30067" y="87888"/>
                        <a:pt x="30207" y="88046"/>
                        <a:pt x="30400" y="88151"/>
                      </a:cubicBezTo>
                      <a:cubicBezTo>
                        <a:pt x="30400" y="89143"/>
                        <a:pt x="29716" y="89397"/>
                        <a:pt x="28918" y="89424"/>
                      </a:cubicBezTo>
                      <a:cubicBezTo>
                        <a:pt x="27645" y="89467"/>
                        <a:pt x="26373" y="89424"/>
                        <a:pt x="25101" y="89424"/>
                      </a:cubicBezTo>
                      <a:cubicBezTo>
                        <a:pt x="17722" y="89424"/>
                        <a:pt x="10353" y="89424"/>
                        <a:pt x="2983" y="89424"/>
                      </a:cubicBezTo>
                      <a:cubicBezTo>
                        <a:pt x="2106" y="89424"/>
                        <a:pt x="1079" y="89845"/>
                        <a:pt x="500" y="88634"/>
                      </a:cubicBezTo>
                      <a:cubicBezTo>
                        <a:pt x="1123" y="87362"/>
                        <a:pt x="2413" y="87757"/>
                        <a:pt x="3387" y="87555"/>
                      </a:cubicBezTo>
                      <a:cubicBezTo>
                        <a:pt x="6405" y="86976"/>
                        <a:pt x="6896" y="86405"/>
                        <a:pt x="7668" y="83440"/>
                      </a:cubicBezTo>
                      <a:cubicBezTo>
                        <a:pt x="8738" y="79106"/>
                        <a:pt x="8668" y="74666"/>
                        <a:pt x="8686" y="70280"/>
                      </a:cubicBezTo>
                      <a:cubicBezTo>
                        <a:pt x="8774" y="52031"/>
                        <a:pt x="8738" y="33782"/>
                        <a:pt x="8686" y="15533"/>
                      </a:cubicBezTo>
                      <a:cubicBezTo>
                        <a:pt x="8686" y="12752"/>
                        <a:pt x="8458" y="9962"/>
                        <a:pt x="8238" y="7189"/>
                      </a:cubicBezTo>
                      <a:cubicBezTo>
                        <a:pt x="7975" y="3785"/>
                        <a:pt x="6720" y="2802"/>
                        <a:pt x="2702" y="2109"/>
                      </a:cubicBezTo>
                      <a:cubicBezTo>
                        <a:pt x="1132" y="1829"/>
                        <a:pt x="1114" y="1934"/>
                        <a:pt x="0" y="96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132" name="Google Shape;5132;p31"/>
                <p:cNvSpPr/>
                <p:nvPr/>
              </p:nvSpPr>
              <p:spPr>
                <a:xfrm>
                  <a:off x="2500238" y="1302630"/>
                  <a:ext cx="30180" cy="89475"/>
                </a:xfrm>
                <a:custGeom>
                  <a:rect b="b" l="l" r="r" t="t"/>
                  <a:pathLst>
                    <a:path extrusionOk="0" h="89475" w="30180">
                      <a:moveTo>
                        <a:pt x="30181" y="88284"/>
                      </a:moveTo>
                      <a:cubicBezTo>
                        <a:pt x="29593" y="89723"/>
                        <a:pt x="28470" y="89460"/>
                        <a:pt x="27549" y="89451"/>
                      </a:cubicBezTo>
                      <a:cubicBezTo>
                        <a:pt x="22039" y="89399"/>
                        <a:pt x="16529" y="89276"/>
                        <a:pt x="11020" y="89258"/>
                      </a:cubicBezTo>
                      <a:cubicBezTo>
                        <a:pt x="8142" y="89258"/>
                        <a:pt x="5264" y="89399"/>
                        <a:pt x="2386" y="89451"/>
                      </a:cubicBezTo>
                      <a:cubicBezTo>
                        <a:pt x="1570" y="89451"/>
                        <a:pt x="632" y="89662"/>
                        <a:pt x="272" y="88153"/>
                      </a:cubicBezTo>
                      <a:cubicBezTo>
                        <a:pt x="1325" y="87803"/>
                        <a:pt x="2422" y="87579"/>
                        <a:pt x="3527" y="87486"/>
                      </a:cubicBezTo>
                      <a:cubicBezTo>
                        <a:pt x="5861" y="87574"/>
                        <a:pt x="6747" y="86021"/>
                        <a:pt x="7186" y="84293"/>
                      </a:cubicBezTo>
                      <a:cubicBezTo>
                        <a:pt x="7835" y="82007"/>
                        <a:pt x="8203" y="79650"/>
                        <a:pt x="8273" y="77274"/>
                      </a:cubicBezTo>
                      <a:cubicBezTo>
                        <a:pt x="8414" y="56492"/>
                        <a:pt x="8484" y="35705"/>
                        <a:pt x="8475" y="14911"/>
                      </a:cubicBezTo>
                      <a:cubicBezTo>
                        <a:pt x="8475" y="12385"/>
                        <a:pt x="8238" y="9849"/>
                        <a:pt x="8054" y="7322"/>
                      </a:cubicBezTo>
                      <a:cubicBezTo>
                        <a:pt x="7808" y="4041"/>
                        <a:pt x="6598" y="2716"/>
                        <a:pt x="2378" y="2111"/>
                      </a:cubicBezTo>
                      <a:cubicBezTo>
                        <a:pt x="1430" y="1979"/>
                        <a:pt x="228" y="2392"/>
                        <a:pt x="0" y="777"/>
                      </a:cubicBezTo>
                      <a:cubicBezTo>
                        <a:pt x="1290" y="-302"/>
                        <a:pt x="2851" y="40"/>
                        <a:pt x="4317" y="93"/>
                      </a:cubicBezTo>
                      <a:cubicBezTo>
                        <a:pt x="7107" y="189"/>
                        <a:pt x="9888" y="514"/>
                        <a:pt x="12678" y="505"/>
                      </a:cubicBezTo>
                      <a:cubicBezTo>
                        <a:pt x="16056" y="505"/>
                        <a:pt x="19442" y="224"/>
                        <a:pt x="22820" y="102"/>
                      </a:cubicBezTo>
                      <a:cubicBezTo>
                        <a:pt x="24233" y="49"/>
                        <a:pt x="25680" y="-258"/>
                        <a:pt x="26987" y="584"/>
                      </a:cubicBezTo>
                      <a:cubicBezTo>
                        <a:pt x="27154" y="1462"/>
                        <a:pt x="26838" y="1944"/>
                        <a:pt x="26014" y="2093"/>
                      </a:cubicBezTo>
                      <a:cubicBezTo>
                        <a:pt x="24934" y="2277"/>
                        <a:pt x="23864" y="2567"/>
                        <a:pt x="22785" y="2716"/>
                      </a:cubicBezTo>
                      <a:cubicBezTo>
                        <a:pt x="20416" y="3032"/>
                        <a:pt x="19600" y="4681"/>
                        <a:pt x="19214" y="6726"/>
                      </a:cubicBezTo>
                      <a:cubicBezTo>
                        <a:pt x="19126" y="7227"/>
                        <a:pt x="19074" y="7734"/>
                        <a:pt x="19056" y="8243"/>
                      </a:cubicBezTo>
                      <a:cubicBezTo>
                        <a:pt x="18925" y="11753"/>
                        <a:pt x="18714" y="15350"/>
                        <a:pt x="18705" y="18903"/>
                      </a:cubicBezTo>
                      <a:cubicBezTo>
                        <a:pt x="18705" y="35705"/>
                        <a:pt x="18618" y="52506"/>
                        <a:pt x="18705" y="69307"/>
                      </a:cubicBezTo>
                      <a:cubicBezTo>
                        <a:pt x="18793" y="73710"/>
                        <a:pt x="19135" y="78104"/>
                        <a:pt x="19723" y="82468"/>
                      </a:cubicBezTo>
                      <a:cubicBezTo>
                        <a:pt x="20118" y="85679"/>
                        <a:pt x="21697" y="87240"/>
                        <a:pt x="25628" y="87433"/>
                      </a:cubicBezTo>
                      <a:cubicBezTo>
                        <a:pt x="26979" y="87504"/>
                        <a:pt x="28312" y="87749"/>
                        <a:pt x="29655" y="87925"/>
                      </a:cubicBezTo>
                      <a:cubicBezTo>
                        <a:pt x="29777" y="87934"/>
                        <a:pt x="29900" y="88127"/>
                        <a:pt x="30181" y="8828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133" name="Google Shape;5133;p31"/>
                <p:cNvSpPr/>
                <p:nvPr/>
              </p:nvSpPr>
              <p:spPr>
                <a:xfrm>
                  <a:off x="2676726" y="1445109"/>
                  <a:ext cx="30108" cy="89432"/>
                </a:xfrm>
                <a:custGeom>
                  <a:rect b="b" l="l" r="r" t="t"/>
                  <a:pathLst>
                    <a:path extrusionOk="0" h="89432" w="30108">
                      <a:moveTo>
                        <a:pt x="27531" y="535"/>
                      </a:moveTo>
                      <a:cubicBezTo>
                        <a:pt x="27286" y="1860"/>
                        <a:pt x="26286" y="1720"/>
                        <a:pt x="25505" y="1904"/>
                      </a:cubicBezTo>
                      <a:cubicBezTo>
                        <a:pt x="24724" y="2088"/>
                        <a:pt x="24004" y="2132"/>
                        <a:pt x="23294" y="2360"/>
                      </a:cubicBezTo>
                      <a:cubicBezTo>
                        <a:pt x="20153" y="3387"/>
                        <a:pt x="19214" y="5869"/>
                        <a:pt x="19135" y="8861"/>
                      </a:cubicBezTo>
                      <a:cubicBezTo>
                        <a:pt x="19021" y="13415"/>
                        <a:pt x="18854" y="17977"/>
                        <a:pt x="18846" y="22530"/>
                      </a:cubicBezTo>
                      <a:cubicBezTo>
                        <a:pt x="18846" y="36200"/>
                        <a:pt x="18767" y="49878"/>
                        <a:pt x="18846" y="63547"/>
                      </a:cubicBezTo>
                      <a:cubicBezTo>
                        <a:pt x="18846" y="69021"/>
                        <a:pt x="19161" y="74505"/>
                        <a:pt x="19539" y="79980"/>
                      </a:cubicBezTo>
                      <a:cubicBezTo>
                        <a:pt x="19776" y="81655"/>
                        <a:pt x="20276" y="83282"/>
                        <a:pt x="21030" y="84796"/>
                      </a:cubicBezTo>
                      <a:cubicBezTo>
                        <a:pt x="21592" y="85975"/>
                        <a:pt x="22741" y="86766"/>
                        <a:pt x="24039" y="86876"/>
                      </a:cubicBezTo>
                      <a:lnTo>
                        <a:pt x="29970" y="87753"/>
                      </a:lnTo>
                      <a:cubicBezTo>
                        <a:pt x="30330" y="88718"/>
                        <a:pt x="29970" y="89227"/>
                        <a:pt x="29093" y="89297"/>
                      </a:cubicBezTo>
                      <a:cubicBezTo>
                        <a:pt x="27926" y="89430"/>
                        <a:pt x="26750" y="89466"/>
                        <a:pt x="25584" y="89402"/>
                      </a:cubicBezTo>
                      <a:cubicBezTo>
                        <a:pt x="18661" y="88836"/>
                        <a:pt x="11695" y="88836"/>
                        <a:pt x="4773" y="89402"/>
                      </a:cubicBezTo>
                      <a:cubicBezTo>
                        <a:pt x="3676" y="89471"/>
                        <a:pt x="2571" y="89385"/>
                        <a:pt x="1500" y="89148"/>
                      </a:cubicBezTo>
                      <a:cubicBezTo>
                        <a:pt x="1079" y="89069"/>
                        <a:pt x="755" y="88507"/>
                        <a:pt x="105" y="87911"/>
                      </a:cubicBezTo>
                      <a:cubicBezTo>
                        <a:pt x="1799" y="87577"/>
                        <a:pt x="3027" y="87332"/>
                        <a:pt x="4255" y="87112"/>
                      </a:cubicBezTo>
                      <a:cubicBezTo>
                        <a:pt x="5808" y="86857"/>
                        <a:pt x="7054" y="85705"/>
                        <a:pt x="7431" y="84182"/>
                      </a:cubicBezTo>
                      <a:cubicBezTo>
                        <a:pt x="7870" y="82900"/>
                        <a:pt x="8142" y="81568"/>
                        <a:pt x="8238" y="80216"/>
                      </a:cubicBezTo>
                      <a:cubicBezTo>
                        <a:pt x="8484" y="74891"/>
                        <a:pt x="8739" y="69565"/>
                        <a:pt x="8765" y="64240"/>
                      </a:cubicBezTo>
                      <a:cubicBezTo>
                        <a:pt x="8826" y="48105"/>
                        <a:pt x="8765" y="31971"/>
                        <a:pt x="8765" y="15836"/>
                      </a:cubicBezTo>
                      <a:cubicBezTo>
                        <a:pt x="8809" y="13039"/>
                        <a:pt x="8703" y="10242"/>
                        <a:pt x="8431" y="7458"/>
                      </a:cubicBezTo>
                      <a:cubicBezTo>
                        <a:pt x="7966" y="3527"/>
                        <a:pt x="6238" y="2071"/>
                        <a:pt x="2290" y="1781"/>
                      </a:cubicBezTo>
                      <a:cubicBezTo>
                        <a:pt x="965" y="1685"/>
                        <a:pt x="965" y="1685"/>
                        <a:pt x="0" y="518"/>
                      </a:cubicBezTo>
                      <a:cubicBezTo>
                        <a:pt x="421" y="271"/>
                        <a:pt x="886" y="97"/>
                        <a:pt x="1369" y="0"/>
                      </a:cubicBezTo>
                      <a:cubicBezTo>
                        <a:pt x="3492" y="0"/>
                        <a:pt x="5615" y="0"/>
                        <a:pt x="7730" y="0"/>
                      </a:cubicBezTo>
                      <a:lnTo>
                        <a:pt x="20425" y="0"/>
                      </a:lnTo>
                      <a:cubicBezTo>
                        <a:pt x="22381" y="0"/>
                        <a:pt x="24329" y="0"/>
                        <a:pt x="26286" y="0"/>
                      </a:cubicBezTo>
                      <a:cubicBezTo>
                        <a:pt x="26733" y="99"/>
                        <a:pt x="27154" y="281"/>
                        <a:pt x="27531" y="535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134" name="Google Shape;5134;p31"/>
                <p:cNvSpPr/>
                <p:nvPr/>
              </p:nvSpPr>
              <p:spPr>
                <a:xfrm>
                  <a:off x="2396886" y="1422409"/>
                  <a:ext cx="28873" cy="13706"/>
                </a:xfrm>
                <a:custGeom>
                  <a:rect b="b" l="l" r="r" t="t"/>
                  <a:pathLst>
                    <a:path extrusionOk="0" h="13706" w="28873">
                      <a:moveTo>
                        <a:pt x="44" y="3258"/>
                      </a:moveTo>
                      <a:cubicBezTo>
                        <a:pt x="756" y="2860"/>
                        <a:pt x="1495" y="2511"/>
                        <a:pt x="2255" y="2214"/>
                      </a:cubicBezTo>
                      <a:cubicBezTo>
                        <a:pt x="4510" y="1503"/>
                        <a:pt x="6808" y="933"/>
                        <a:pt x="9046" y="169"/>
                      </a:cubicBezTo>
                      <a:cubicBezTo>
                        <a:pt x="9901" y="-182"/>
                        <a:pt x="10884" y="24"/>
                        <a:pt x="11528" y="687"/>
                      </a:cubicBezTo>
                      <a:cubicBezTo>
                        <a:pt x="13871" y="2573"/>
                        <a:pt x="16310" y="4354"/>
                        <a:pt x="18758" y="6100"/>
                      </a:cubicBezTo>
                      <a:cubicBezTo>
                        <a:pt x="21635" y="8153"/>
                        <a:pt x="24575" y="10136"/>
                        <a:pt x="27479" y="12171"/>
                      </a:cubicBezTo>
                      <a:cubicBezTo>
                        <a:pt x="27986" y="12643"/>
                        <a:pt x="28453" y="13157"/>
                        <a:pt x="28874" y="13707"/>
                      </a:cubicBezTo>
                      <a:cubicBezTo>
                        <a:pt x="27820" y="13675"/>
                        <a:pt x="26771" y="13566"/>
                        <a:pt x="25733" y="13382"/>
                      </a:cubicBezTo>
                      <a:cubicBezTo>
                        <a:pt x="22153" y="12382"/>
                        <a:pt x="18574" y="11382"/>
                        <a:pt x="15047" y="10215"/>
                      </a:cubicBezTo>
                      <a:cubicBezTo>
                        <a:pt x="13292" y="9636"/>
                        <a:pt x="11730" y="8592"/>
                        <a:pt x="10019" y="7925"/>
                      </a:cubicBezTo>
                      <a:cubicBezTo>
                        <a:pt x="7650" y="7048"/>
                        <a:pt x="5211" y="6302"/>
                        <a:pt x="2834" y="5416"/>
                      </a:cubicBezTo>
                      <a:cubicBezTo>
                        <a:pt x="1859" y="4981"/>
                        <a:pt x="912" y="4486"/>
                        <a:pt x="0" y="3933"/>
                      </a:cubicBezTo>
                      <a:cubicBezTo>
                        <a:pt x="18" y="3705"/>
                        <a:pt x="26" y="3442"/>
                        <a:pt x="44" y="325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135" name="Google Shape;5135;p31"/>
                <p:cNvSpPr/>
                <p:nvPr/>
              </p:nvSpPr>
              <p:spPr>
                <a:xfrm>
                  <a:off x="2005165" y="1462129"/>
                  <a:ext cx="33591" cy="57667"/>
                </a:xfrm>
                <a:custGeom>
                  <a:rect b="b" l="l" r="r" t="t"/>
                  <a:pathLst>
                    <a:path extrusionOk="0" h="57667" w="33591">
                      <a:moveTo>
                        <a:pt x="28909" y="33848"/>
                      </a:moveTo>
                      <a:cubicBezTo>
                        <a:pt x="28571" y="33208"/>
                        <a:pt x="28326" y="32523"/>
                        <a:pt x="28181" y="31813"/>
                      </a:cubicBezTo>
                      <a:cubicBezTo>
                        <a:pt x="28049" y="30058"/>
                        <a:pt x="26882" y="29365"/>
                        <a:pt x="25417" y="28926"/>
                      </a:cubicBezTo>
                      <a:cubicBezTo>
                        <a:pt x="25261" y="28857"/>
                        <a:pt x="25095" y="28812"/>
                        <a:pt x="24926" y="28795"/>
                      </a:cubicBezTo>
                      <a:cubicBezTo>
                        <a:pt x="21065" y="28602"/>
                        <a:pt x="17196" y="28426"/>
                        <a:pt x="13239" y="28242"/>
                      </a:cubicBezTo>
                      <a:cubicBezTo>
                        <a:pt x="13096" y="28818"/>
                        <a:pt x="12997" y="29405"/>
                        <a:pt x="12941" y="29997"/>
                      </a:cubicBezTo>
                      <a:cubicBezTo>
                        <a:pt x="12941" y="35770"/>
                        <a:pt x="12941" y="41543"/>
                        <a:pt x="12941" y="47316"/>
                      </a:cubicBezTo>
                      <a:cubicBezTo>
                        <a:pt x="12941" y="51150"/>
                        <a:pt x="14696" y="53799"/>
                        <a:pt x="17547" y="54273"/>
                      </a:cubicBezTo>
                      <a:cubicBezTo>
                        <a:pt x="18961" y="54537"/>
                        <a:pt x="20400" y="54640"/>
                        <a:pt x="21837" y="54580"/>
                      </a:cubicBezTo>
                      <a:cubicBezTo>
                        <a:pt x="23944" y="54442"/>
                        <a:pt x="26042" y="54184"/>
                        <a:pt x="28119" y="53808"/>
                      </a:cubicBezTo>
                      <a:cubicBezTo>
                        <a:pt x="29771" y="53597"/>
                        <a:pt x="31115" y="52378"/>
                        <a:pt x="31488" y="50755"/>
                      </a:cubicBezTo>
                      <a:cubicBezTo>
                        <a:pt x="31822" y="49553"/>
                        <a:pt x="32366" y="48412"/>
                        <a:pt x="32997" y="46658"/>
                      </a:cubicBezTo>
                      <a:cubicBezTo>
                        <a:pt x="33339" y="47632"/>
                        <a:pt x="33638" y="48044"/>
                        <a:pt x="33585" y="48412"/>
                      </a:cubicBezTo>
                      <a:cubicBezTo>
                        <a:pt x="33275" y="50670"/>
                        <a:pt x="32916" y="52919"/>
                        <a:pt x="32506" y="55159"/>
                      </a:cubicBezTo>
                      <a:cubicBezTo>
                        <a:pt x="32190" y="56914"/>
                        <a:pt x="31436" y="57546"/>
                        <a:pt x="29505" y="57625"/>
                      </a:cubicBezTo>
                      <a:cubicBezTo>
                        <a:pt x="27215" y="57721"/>
                        <a:pt x="24917" y="57625"/>
                        <a:pt x="22627" y="57625"/>
                      </a:cubicBezTo>
                      <a:cubicBezTo>
                        <a:pt x="17135" y="57554"/>
                        <a:pt x="11634" y="57484"/>
                        <a:pt x="6133" y="57353"/>
                      </a:cubicBezTo>
                      <a:cubicBezTo>
                        <a:pt x="4597" y="57353"/>
                        <a:pt x="2983" y="57774"/>
                        <a:pt x="1009" y="56668"/>
                      </a:cubicBezTo>
                      <a:cubicBezTo>
                        <a:pt x="1726" y="56388"/>
                        <a:pt x="2465" y="56171"/>
                        <a:pt x="3220" y="56019"/>
                      </a:cubicBezTo>
                      <a:cubicBezTo>
                        <a:pt x="4469" y="56030"/>
                        <a:pt x="5505" y="55056"/>
                        <a:pt x="5571" y="53808"/>
                      </a:cubicBezTo>
                      <a:cubicBezTo>
                        <a:pt x="5946" y="51992"/>
                        <a:pt x="6186" y="50150"/>
                        <a:pt x="6291" y="48298"/>
                      </a:cubicBezTo>
                      <a:cubicBezTo>
                        <a:pt x="6405" y="34401"/>
                        <a:pt x="6431" y="20504"/>
                        <a:pt x="6466" y="6606"/>
                      </a:cubicBezTo>
                      <a:cubicBezTo>
                        <a:pt x="6466" y="2974"/>
                        <a:pt x="5089" y="2167"/>
                        <a:pt x="2553" y="1667"/>
                      </a:cubicBezTo>
                      <a:cubicBezTo>
                        <a:pt x="1772" y="1509"/>
                        <a:pt x="1026" y="1211"/>
                        <a:pt x="0" y="895"/>
                      </a:cubicBezTo>
                      <a:cubicBezTo>
                        <a:pt x="956" y="-219"/>
                        <a:pt x="1939" y="105"/>
                        <a:pt x="2772" y="114"/>
                      </a:cubicBezTo>
                      <a:cubicBezTo>
                        <a:pt x="8914" y="114"/>
                        <a:pt x="14985" y="290"/>
                        <a:pt x="21092" y="298"/>
                      </a:cubicBezTo>
                      <a:cubicBezTo>
                        <a:pt x="24469" y="298"/>
                        <a:pt x="27847" y="114"/>
                        <a:pt x="31532" y="0"/>
                      </a:cubicBezTo>
                      <a:cubicBezTo>
                        <a:pt x="31295" y="2930"/>
                        <a:pt x="31041" y="6054"/>
                        <a:pt x="30769" y="9493"/>
                      </a:cubicBezTo>
                      <a:cubicBezTo>
                        <a:pt x="29852" y="9045"/>
                        <a:pt x="29295" y="8090"/>
                        <a:pt x="29356" y="7071"/>
                      </a:cubicBezTo>
                      <a:cubicBezTo>
                        <a:pt x="29310" y="5369"/>
                        <a:pt x="27936" y="4002"/>
                        <a:pt x="26233" y="3966"/>
                      </a:cubicBezTo>
                      <a:cubicBezTo>
                        <a:pt x="21943" y="3641"/>
                        <a:pt x="17644" y="3492"/>
                        <a:pt x="13213" y="3264"/>
                      </a:cubicBezTo>
                      <a:cubicBezTo>
                        <a:pt x="13082" y="3916"/>
                        <a:pt x="12991" y="4575"/>
                        <a:pt x="12941" y="5238"/>
                      </a:cubicBezTo>
                      <a:cubicBezTo>
                        <a:pt x="12941" y="11011"/>
                        <a:pt x="12941" y="16784"/>
                        <a:pt x="12941" y="22557"/>
                      </a:cubicBezTo>
                      <a:cubicBezTo>
                        <a:pt x="12941" y="25189"/>
                        <a:pt x="13116" y="25426"/>
                        <a:pt x="15871" y="25382"/>
                      </a:cubicBezTo>
                      <a:cubicBezTo>
                        <a:pt x="19091" y="25338"/>
                        <a:pt x="22320" y="25312"/>
                        <a:pt x="25522" y="25031"/>
                      </a:cubicBezTo>
                      <a:cubicBezTo>
                        <a:pt x="27236" y="24729"/>
                        <a:pt x="28920" y="24283"/>
                        <a:pt x="30558" y="23697"/>
                      </a:cubicBezTo>
                      <a:cubicBezTo>
                        <a:pt x="30277" y="26996"/>
                        <a:pt x="29997" y="30427"/>
                        <a:pt x="29681" y="3385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grpSp>
              <p:nvGrpSpPr>
                <p:cNvPr id="5136" name="Google Shape;5136;p31"/>
                <p:cNvGrpSpPr/>
                <p:nvPr/>
              </p:nvGrpSpPr>
              <p:grpSpPr>
                <a:xfrm>
                  <a:off x="1562620" y="1241607"/>
                  <a:ext cx="326155" cy="327481"/>
                  <a:chOff x="1562620" y="1241607"/>
                  <a:chExt cx="326155" cy="327481"/>
                </a:xfrm>
              </p:grpSpPr>
              <p:sp>
                <p:nvSpPr>
                  <p:cNvPr id="5137" name="Google Shape;5137;p31"/>
                  <p:cNvSpPr/>
                  <p:nvPr/>
                </p:nvSpPr>
                <p:spPr>
                  <a:xfrm>
                    <a:off x="1782423" y="1482624"/>
                    <a:ext cx="17169" cy="16208"/>
                  </a:xfrm>
                  <a:custGeom>
                    <a:rect b="b" l="l" r="r" t="t"/>
                    <a:pathLst>
                      <a:path extrusionOk="0" h="16208" w="17169">
                        <a:moveTo>
                          <a:pt x="15555" y="7010"/>
                        </a:moveTo>
                        <a:cubicBezTo>
                          <a:pt x="14324" y="7019"/>
                          <a:pt x="13144" y="7507"/>
                          <a:pt x="12265" y="8370"/>
                        </a:cubicBezTo>
                        <a:cubicBezTo>
                          <a:pt x="11555" y="8949"/>
                          <a:pt x="10107" y="10028"/>
                          <a:pt x="10011" y="9326"/>
                        </a:cubicBezTo>
                        <a:cubicBezTo>
                          <a:pt x="9914" y="8624"/>
                          <a:pt x="9888" y="8738"/>
                          <a:pt x="10660" y="8247"/>
                        </a:cubicBezTo>
                        <a:cubicBezTo>
                          <a:pt x="11432" y="7756"/>
                          <a:pt x="14354" y="6150"/>
                          <a:pt x="13125" y="4606"/>
                        </a:cubicBezTo>
                        <a:cubicBezTo>
                          <a:pt x="11897" y="3062"/>
                          <a:pt x="10353" y="2667"/>
                          <a:pt x="10493" y="1369"/>
                        </a:cubicBezTo>
                        <a:cubicBezTo>
                          <a:pt x="10634" y="70"/>
                          <a:pt x="10555" y="491"/>
                          <a:pt x="10555" y="491"/>
                        </a:cubicBezTo>
                        <a:cubicBezTo>
                          <a:pt x="10555" y="491"/>
                          <a:pt x="10090" y="895"/>
                          <a:pt x="9677" y="833"/>
                        </a:cubicBezTo>
                        <a:cubicBezTo>
                          <a:pt x="9184" y="627"/>
                          <a:pt x="8725" y="346"/>
                          <a:pt x="8317" y="0"/>
                        </a:cubicBezTo>
                        <a:cubicBezTo>
                          <a:pt x="8308" y="351"/>
                          <a:pt x="8109" y="669"/>
                          <a:pt x="7800" y="833"/>
                        </a:cubicBezTo>
                        <a:cubicBezTo>
                          <a:pt x="7323" y="997"/>
                          <a:pt x="6814" y="1039"/>
                          <a:pt x="6317" y="956"/>
                        </a:cubicBezTo>
                        <a:cubicBezTo>
                          <a:pt x="6580" y="1401"/>
                          <a:pt x="6647" y="1935"/>
                          <a:pt x="6501" y="2430"/>
                        </a:cubicBezTo>
                        <a:cubicBezTo>
                          <a:pt x="6256" y="3176"/>
                          <a:pt x="5150" y="3483"/>
                          <a:pt x="4746" y="4896"/>
                        </a:cubicBezTo>
                        <a:cubicBezTo>
                          <a:pt x="4343" y="6308"/>
                          <a:pt x="4685" y="7361"/>
                          <a:pt x="6878" y="9370"/>
                        </a:cubicBezTo>
                        <a:cubicBezTo>
                          <a:pt x="3641" y="8194"/>
                          <a:pt x="3825" y="8317"/>
                          <a:pt x="2869" y="8317"/>
                        </a:cubicBezTo>
                        <a:cubicBezTo>
                          <a:pt x="1849" y="8284"/>
                          <a:pt x="844" y="8576"/>
                          <a:pt x="0" y="9151"/>
                        </a:cubicBezTo>
                        <a:cubicBezTo>
                          <a:pt x="711" y="10695"/>
                          <a:pt x="877" y="10783"/>
                          <a:pt x="1641" y="11371"/>
                        </a:cubicBezTo>
                        <a:cubicBezTo>
                          <a:pt x="2404" y="11958"/>
                          <a:pt x="2281" y="12415"/>
                          <a:pt x="4869" y="12415"/>
                        </a:cubicBezTo>
                        <a:cubicBezTo>
                          <a:pt x="7457" y="12415"/>
                          <a:pt x="8475" y="10379"/>
                          <a:pt x="9002" y="13555"/>
                        </a:cubicBezTo>
                        <a:cubicBezTo>
                          <a:pt x="9247" y="14915"/>
                          <a:pt x="8230" y="15898"/>
                          <a:pt x="8914" y="16143"/>
                        </a:cubicBezTo>
                        <a:cubicBezTo>
                          <a:pt x="9940" y="16416"/>
                          <a:pt x="10991" y="15806"/>
                          <a:pt x="11264" y="14780"/>
                        </a:cubicBezTo>
                        <a:cubicBezTo>
                          <a:pt x="11325" y="14553"/>
                          <a:pt x="11343" y="14316"/>
                          <a:pt x="11318" y="14082"/>
                        </a:cubicBezTo>
                        <a:cubicBezTo>
                          <a:pt x="11318" y="12143"/>
                          <a:pt x="10791" y="11713"/>
                          <a:pt x="11897" y="11713"/>
                        </a:cubicBezTo>
                        <a:cubicBezTo>
                          <a:pt x="13002" y="11713"/>
                          <a:pt x="13380" y="11028"/>
                          <a:pt x="14152" y="10195"/>
                        </a:cubicBezTo>
                        <a:cubicBezTo>
                          <a:pt x="14924" y="9361"/>
                          <a:pt x="15292" y="9116"/>
                          <a:pt x="16003" y="9054"/>
                        </a:cubicBezTo>
                        <a:cubicBezTo>
                          <a:pt x="16409" y="9013"/>
                          <a:pt x="16818" y="9103"/>
                          <a:pt x="17170" y="9309"/>
                        </a:cubicBezTo>
                        <a:cubicBezTo>
                          <a:pt x="17170" y="9309"/>
                          <a:pt x="17222" y="7010"/>
                          <a:pt x="15555" y="701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138" name="Google Shape;5138;p31"/>
                  <p:cNvSpPr/>
                  <p:nvPr/>
                </p:nvSpPr>
                <p:spPr>
                  <a:xfrm>
                    <a:off x="1811700" y="1482116"/>
                    <a:ext cx="710" cy="3263"/>
                  </a:xfrm>
                  <a:custGeom>
                    <a:rect b="b" l="l" r="r" t="t"/>
                    <a:pathLst>
                      <a:path extrusionOk="0" h="3263" w="710">
                        <a:moveTo>
                          <a:pt x="0" y="0"/>
                        </a:moveTo>
                        <a:lnTo>
                          <a:pt x="711" y="0"/>
                        </a:lnTo>
                        <a:lnTo>
                          <a:pt x="711" y="3264"/>
                        </a:lnTo>
                        <a:lnTo>
                          <a:pt x="0" y="326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139" name="Google Shape;5139;p31"/>
                  <p:cNvSpPr/>
                  <p:nvPr/>
                </p:nvSpPr>
                <p:spPr>
                  <a:xfrm>
                    <a:off x="1815490" y="1476325"/>
                    <a:ext cx="982" cy="4500"/>
                  </a:xfrm>
                  <a:custGeom>
                    <a:rect b="b" l="l" r="r" t="t"/>
                    <a:pathLst>
                      <a:path extrusionOk="0" h="4500" w="982">
                        <a:moveTo>
                          <a:pt x="0" y="0"/>
                        </a:moveTo>
                        <a:lnTo>
                          <a:pt x="983" y="0"/>
                        </a:lnTo>
                        <a:lnTo>
                          <a:pt x="983" y="4501"/>
                        </a:lnTo>
                        <a:lnTo>
                          <a:pt x="0" y="450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140" name="Google Shape;5140;p31"/>
                  <p:cNvSpPr/>
                  <p:nvPr/>
                </p:nvSpPr>
                <p:spPr>
                  <a:xfrm>
                    <a:off x="1785587" y="1464691"/>
                    <a:ext cx="3679" cy="15266"/>
                  </a:xfrm>
                  <a:custGeom>
                    <a:rect b="b" l="l" r="r" t="t"/>
                    <a:pathLst>
                      <a:path extrusionOk="0" h="15266" w="3679">
                        <a:moveTo>
                          <a:pt x="2074" y="13205"/>
                        </a:moveTo>
                        <a:cubicBezTo>
                          <a:pt x="2197" y="13915"/>
                          <a:pt x="2381" y="15266"/>
                          <a:pt x="2565" y="15266"/>
                        </a:cubicBezTo>
                        <a:cubicBezTo>
                          <a:pt x="2750" y="15266"/>
                          <a:pt x="2627" y="13977"/>
                          <a:pt x="2688" y="13634"/>
                        </a:cubicBezTo>
                        <a:cubicBezTo>
                          <a:pt x="2607" y="12803"/>
                          <a:pt x="2464" y="11979"/>
                          <a:pt x="2258" y="11169"/>
                        </a:cubicBezTo>
                        <a:lnTo>
                          <a:pt x="2688" y="11073"/>
                        </a:lnTo>
                        <a:cubicBezTo>
                          <a:pt x="2688" y="11073"/>
                          <a:pt x="2750" y="10950"/>
                          <a:pt x="2565" y="10116"/>
                        </a:cubicBezTo>
                        <a:cubicBezTo>
                          <a:pt x="1951" y="7379"/>
                          <a:pt x="2504" y="7747"/>
                          <a:pt x="2688" y="7651"/>
                        </a:cubicBezTo>
                        <a:cubicBezTo>
                          <a:pt x="2872" y="7554"/>
                          <a:pt x="2934" y="7344"/>
                          <a:pt x="3522" y="9072"/>
                        </a:cubicBezTo>
                        <a:cubicBezTo>
                          <a:pt x="3952" y="5036"/>
                          <a:pt x="3399" y="4019"/>
                          <a:pt x="3092" y="3712"/>
                        </a:cubicBezTo>
                        <a:cubicBezTo>
                          <a:pt x="2785" y="3404"/>
                          <a:pt x="2969" y="2448"/>
                          <a:pt x="3276" y="2018"/>
                        </a:cubicBezTo>
                        <a:cubicBezTo>
                          <a:pt x="3583" y="1588"/>
                          <a:pt x="3522" y="-140"/>
                          <a:pt x="3337" y="9"/>
                        </a:cubicBezTo>
                        <a:cubicBezTo>
                          <a:pt x="2731" y="442"/>
                          <a:pt x="2078" y="804"/>
                          <a:pt x="1390" y="1088"/>
                        </a:cubicBezTo>
                        <a:cubicBezTo>
                          <a:pt x="749" y="1395"/>
                          <a:pt x="1241" y="1773"/>
                          <a:pt x="1635" y="2325"/>
                        </a:cubicBezTo>
                        <a:cubicBezTo>
                          <a:pt x="1896" y="2667"/>
                          <a:pt x="1989" y="3109"/>
                          <a:pt x="1890" y="3527"/>
                        </a:cubicBezTo>
                        <a:cubicBezTo>
                          <a:pt x="1474" y="3609"/>
                          <a:pt x="1050" y="3650"/>
                          <a:pt x="626" y="3650"/>
                        </a:cubicBezTo>
                        <a:cubicBezTo>
                          <a:pt x="-84" y="3650"/>
                          <a:pt x="3" y="8546"/>
                          <a:pt x="3" y="8546"/>
                        </a:cubicBezTo>
                        <a:cubicBezTo>
                          <a:pt x="216" y="8174"/>
                          <a:pt x="466" y="7824"/>
                          <a:pt x="749" y="7502"/>
                        </a:cubicBezTo>
                        <a:cubicBezTo>
                          <a:pt x="1267" y="6852"/>
                          <a:pt x="872" y="8484"/>
                          <a:pt x="811" y="9625"/>
                        </a:cubicBezTo>
                        <a:cubicBezTo>
                          <a:pt x="749" y="10765"/>
                          <a:pt x="995" y="11073"/>
                          <a:pt x="1425" y="11073"/>
                        </a:cubicBezTo>
                        <a:cubicBezTo>
                          <a:pt x="1855" y="11073"/>
                          <a:pt x="1951" y="12459"/>
                          <a:pt x="2074" y="13205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141" name="Google Shape;5141;p31"/>
                  <p:cNvSpPr/>
                  <p:nvPr/>
                </p:nvSpPr>
                <p:spPr>
                  <a:xfrm>
                    <a:off x="1776090" y="1464664"/>
                    <a:ext cx="3660" cy="15267"/>
                  </a:xfrm>
                  <a:custGeom>
                    <a:rect b="b" l="l" r="r" t="t"/>
                    <a:pathLst>
                      <a:path extrusionOk="0" h="15267" w="3660">
                        <a:moveTo>
                          <a:pt x="3060" y="3677"/>
                        </a:moveTo>
                        <a:cubicBezTo>
                          <a:pt x="2648" y="3680"/>
                          <a:pt x="2236" y="3639"/>
                          <a:pt x="1832" y="3555"/>
                        </a:cubicBezTo>
                        <a:cubicBezTo>
                          <a:pt x="1711" y="3132"/>
                          <a:pt x="1788" y="2676"/>
                          <a:pt x="2043" y="2318"/>
                        </a:cubicBezTo>
                        <a:cubicBezTo>
                          <a:pt x="2446" y="1765"/>
                          <a:pt x="2973" y="1440"/>
                          <a:pt x="2288" y="1089"/>
                        </a:cubicBezTo>
                        <a:cubicBezTo>
                          <a:pt x="1605" y="801"/>
                          <a:pt x="955" y="439"/>
                          <a:pt x="349" y="10"/>
                        </a:cubicBezTo>
                        <a:cubicBezTo>
                          <a:pt x="165" y="-148"/>
                          <a:pt x="104" y="1581"/>
                          <a:pt x="411" y="2011"/>
                        </a:cubicBezTo>
                        <a:cubicBezTo>
                          <a:pt x="718" y="2440"/>
                          <a:pt x="902" y="3432"/>
                          <a:pt x="595" y="3704"/>
                        </a:cubicBezTo>
                        <a:cubicBezTo>
                          <a:pt x="288" y="3976"/>
                          <a:pt x="-282" y="5029"/>
                          <a:pt x="165" y="9100"/>
                        </a:cubicBezTo>
                        <a:cubicBezTo>
                          <a:pt x="779" y="7345"/>
                          <a:pt x="841" y="7529"/>
                          <a:pt x="999" y="7652"/>
                        </a:cubicBezTo>
                        <a:cubicBezTo>
                          <a:pt x="1157" y="7775"/>
                          <a:pt x="1736" y="7406"/>
                          <a:pt x="1121" y="10117"/>
                        </a:cubicBezTo>
                        <a:cubicBezTo>
                          <a:pt x="1036" y="10438"/>
                          <a:pt x="995" y="10768"/>
                          <a:pt x="999" y="11100"/>
                        </a:cubicBezTo>
                        <a:lnTo>
                          <a:pt x="1429" y="11161"/>
                        </a:lnTo>
                        <a:cubicBezTo>
                          <a:pt x="1223" y="11971"/>
                          <a:pt x="1080" y="12795"/>
                          <a:pt x="999" y="13627"/>
                        </a:cubicBezTo>
                        <a:cubicBezTo>
                          <a:pt x="1060" y="14004"/>
                          <a:pt x="937" y="15267"/>
                          <a:pt x="1121" y="15267"/>
                        </a:cubicBezTo>
                        <a:cubicBezTo>
                          <a:pt x="1306" y="15267"/>
                          <a:pt x="1516" y="13943"/>
                          <a:pt x="1613" y="13197"/>
                        </a:cubicBezTo>
                        <a:cubicBezTo>
                          <a:pt x="1709" y="12451"/>
                          <a:pt x="1858" y="11100"/>
                          <a:pt x="2288" y="11100"/>
                        </a:cubicBezTo>
                        <a:cubicBezTo>
                          <a:pt x="2718" y="11100"/>
                          <a:pt x="2938" y="10793"/>
                          <a:pt x="2911" y="9626"/>
                        </a:cubicBezTo>
                        <a:cubicBezTo>
                          <a:pt x="2885" y="8459"/>
                          <a:pt x="2411" y="6854"/>
                          <a:pt x="2911" y="7529"/>
                        </a:cubicBezTo>
                        <a:cubicBezTo>
                          <a:pt x="3193" y="7841"/>
                          <a:pt x="3439" y="8182"/>
                          <a:pt x="3648" y="8547"/>
                        </a:cubicBezTo>
                        <a:cubicBezTo>
                          <a:pt x="3648" y="8547"/>
                          <a:pt x="3797" y="3677"/>
                          <a:pt x="3060" y="3677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142" name="Google Shape;5142;p31"/>
                  <p:cNvSpPr/>
                  <p:nvPr/>
                </p:nvSpPr>
                <p:spPr>
                  <a:xfrm>
                    <a:off x="1809788" y="1453022"/>
                    <a:ext cx="12510" cy="17672"/>
                  </a:xfrm>
                  <a:custGeom>
                    <a:rect b="b" l="l" r="r" t="t"/>
                    <a:pathLst>
                      <a:path extrusionOk="0" h="17672" w="12510">
                        <a:moveTo>
                          <a:pt x="12387" y="2307"/>
                        </a:moveTo>
                        <a:cubicBezTo>
                          <a:pt x="12387" y="2307"/>
                          <a:pt x="10449" y="2307"/>
                          <a:pt x="9922" y="6229"/>
                        </a:cubicBezTo>
                        <a:cubicBezTo>
                          <a:pt x="9396" y="10151"/>
                          <a:pt x="8106" y="8940"/>
                          <a:pt x="8378" y="6782"/>
                        </a:cubicBezTo>
                        <a:cubicBezTo>
                          <a:pt x="8650" y="4624"/>
                          <a:pt x="10133" y="1141"/>
                          <a:pt x="9431" y="368"/>
                        </a:cubicBezTo>
                        <a:cubicBezTo>
                          <a:pt x="8729" y="-404"/>
                          <a:pt x="7395" y="921"/>
                          <a:pt x="6746" y="0"/>
                        </a:cubicBezTo>
                        <a:cubicBezTo>
                          <a:pt x="6685" y="1421"/>
                          <a:pt x="6193" y="1483"/>
                          <a:pt x="5825" y="1693"/>
                        </a:cubicBezTo>
                        <a:cubicBezTo>
                          <a:pt x="5456" y="1904"/>
                          <a:pt x="4316" y="2158"/>
                          <a:pt x="4377" y="2746"/>
                        </a:cubicBezTo>
                        <a:cubicBezTo>
                          <a:pt x="4439" y="3334"/>
                          <a:pt x="4684" y="2930"/>
                          <a:pt x="4684" y="3422"/>
                        </a:cubicBezTo>
                        <a:cubicBezTo>
                          <a:pt x="4684" y="3913"/>
                          <a:pt x="4158" y="3852"/>
                          <a:pt x="4158" y="4299"/>
                        </a:cubicBezTo>
                        <a:cubicBezTo>
                          <a:pt x="4158" y="4746"/>
                          <a:pt x="4772" y="5317"/>
                          <a:pt x="4772" y="5869"/>
                        </a:cubicBezTo>
                        <a:cubicBezTo>
                          <a:pt x="4772" y="6422"/>
                          <a:pt x="4061" y="6457"/>
                          <a:pt x="3324" y="5255"/>
                        </a:cubicBezTo>
                        <a:cubicBezTo>
                          <a:pt x="2587" y="4053"/>
                          <a:pt x="1263" y="1895"/>
                          <a:pt x="771" y="2421"/>
                        </a:cubicBezTo>
                        <a:cubicBezTo>
                          <a:pt x="280" y="2948"/>
                          <a:pt x="982" y="3834"/>
                          <a:pt x="1140" y="4238"/>
                        </a:cubicBezTo>
                        <a:cubicBezTo>
                          <a:pt x="1298" y="4641"/>
                          <a:pt x="2245" y="6914"/>
                          <a:pt x="648" y="7440"/>
                        </a:cubicBezTo>
                        <a:cubicBezTo>
                          <a:pt x="-1" y="7598"/>
                          <a:pt x="-492" y="8677"/>
                          <a:pt x="859" y="8861"/>
                        </a:cubicBezTo>
                        <a:cubicBezTo>
                          <a:pt x="2210" y="9046"/>
                          <a:pt x="3693" y="9168"/>
                          <a:pt x="4465" y="10090"/>
                        </a:cubicBezTo>
                        <a:cubicBezTo>
                          <a:pt x="5237" y="11011"/>
                          <a:pt x="4895" y="10704"/>
                          <a:pt x="4377" y="10967"/>
                        </a:cubicBezTo>
                        <a:cubicBezTo>
                          <a:pt x="3860" y="11230"/>
                          <a:pt x="2737" y="11704"/>
                          <a:pt x="2737" y="12072"/>
                        </a:cubicBezTo>
                        <a:cubicBezTo>
                          <a:pt x="2737" y="12441"/>
                          <a:pt x="2956" y="14538"/>
                          <a:pt x="2342" y="15371"/>
                        </a:cubicBezTo>
                        <a:cubicBezTo>
                          <a:pt x="2023" y="15911"/>
                          <a:pt x="1663" y="16424"/>
                          <a:pt x="1263" y="16907"/>
                        </a:cubicBezTo>
                        <a:cubicBezTo>
                          <a:pt x="1564" y="17457"/>
                          <a:pt x="2179" y="17756"/>
                          <a:pt x="2798" y="17652"/>
                        </a:cubicBezTo>
                        <a:cubicBezTo>
                          <a:pt x="3114" y="16389"/>
                          <a:pt x="4342" y="14880"/>
                          <a:pt x="5018" y="15020"/>
                        </a:cubicBezTo>
                        <a:cubicBezTo>
                          <a:pt x="5390" y="14775"/>
                          <a:pt x="5603" y="14351"/>
                          <a:pt x="5579" y="13906"/>
                        </a:cubicBezTo>
                        <a:cubicBezTo>
                          <a:pt x="5579" y="13073"/>
                          <a:pt x="6035" y="11993"/>
                          <a:pt x="6685" y="11993"/>
                        </a:cubicBezTo>
                        <a:cubicBezTo>
                          <a:pt x="7334" y="11993"/>
                          <a:pt x="7948" y="13845"/>
                          <a:pt x="8536" y="13845"/>
                        </a:cubicBezTo>
                        <a:cubicBezTo>
                          <a:pt x="9124" y="13845"/>
                          <a:pt x="9676" y="14678"/>
                          <a:pt x="9115" y="15169"/>
                        </a:cubicBezTo>
                        <a:cubicBezTo>
                          <a:pt x="8553" y="15661"/>
                          <a:pt x="7272" y="16284"/>
                          <a:pt x="7948" y="16924"/>
                        </a:cubicBezTo>
                        <a:cubicBezTo>
                          <a:pt x="8624" y="17565"/>
                          <a:pt x="9150" y="17600"/>
                          <a:pt x="10352" y="16705"/>
                        </a:cubicBezTo>
                        <a:cubicBezTo>
                          <a:pt x="11554" y="15810"/>
                          <a:pt x="10659" y="15012"/>
                          <a:pt x="10659" y="13134"/>
                        </a:cubicBezTo>
                        <a:cubicBezTo>
                          <a:pt x="10746" y="10869"/>
                          <a:pt x="11057" y="8617"/>
                          <a:pt x="11589" y="6413"/>
                        </a:cubicBezTo>
                        <a:cubicBezTo>
                          <a:pt x="12142" y="6536"/>
                          <a:pt x="12510" y="5861"/>
                          <a:pt x="12510" y="5431"/>
                        </a:cubicBezTo>
                        <a:cubicBezTo>
                          <a:pt x="12359" y="4782"/>
                          <a:pt x="12256" y="4122"/>
                          <a:pt x="12203" y="3457"/>
                        </a:cubicBezTo>
                        <a:cubicBezTo>
                          <a:pt x="12203" y="2378"/>
                          <a:pt x="12414" y="2343"/>
                          <a:pt x="12414" y="234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143" name="Google Shape;5143;p31"/>
                  <p:cNvSpPr/>
                  <p:nvPr/>
                </p:nvSpPr>
                <p:spPr>
                  <a:xfrm>
                    <a:off x="1819360" y="1421850"/>
                    <a:ext cx="3865" cy="16038"/>
                  </a:xfrm>
                  <a:custGeom>
                    <a:rect b="b" l="l" r="r" t="t"/>
                    <a:pathLst>
                      <a:path extrusionOk="0" h="16038" w="3865">
                        <a:moveTo>
                          <a:pt x="3429" y="2080"/>
                        </a:moveTo>
                        <a:cubicBezTo>
                          <a:pt x="3736" y="1650"/>
                          <a:pt x="3675" y="-201"/>
                          <a:pt x="3491" y="18"/>
                        </a:cubicBezTo>
                        <a:cubicBezTo>
                          <a:pt x="2849" y="451"/>
                          <a:pt x="2168" y="821"/>
                          <a:pt x="1455" y="1123"/>
                        </a:cubicBezTo>
                        <a:cubicBezTo>
                          <a:pt x="780" y="1431"/>
                          <a:pt x="1271" y="1834"/>
                          <a:pt x="1701" y="2422"/>
                        </a:cubicBezTo>
                        <a:cubicBezTo>
                          <a:pt x="1977" y="2781"/>
                          <a:pt x="2080" y="3243"/>
                          <a:pt x="1982" y="3685"/>
                        </a:cubicBezTo>
                        <a:cubicBezTo>
                          <a:pt x="1533" y="3769"/>
                          <a:pt x="1078" y="3809"/>
                          <a:pt x="622" y="3808"/>
                        </a:cubicBezTo>
                        <a:cubicBezTo>
                          <a:pt x="-115" y="3808"/>
                          <a:pt x="8" y="8985"/>
                          <a:pt x="8" y="8985"/>
                        </a:cubicBezTo>
                        <a:cubicBezTo>
                          <a:pt x="229" y="8600"/>
                          <a:pt x="487" y="8239"/>
                          <a:pt x="780" y="7905"/>
                        </a:cubicBezTo>
                        <a:cubicBezTo>
                          <a:pt x="1332" y="7195"/>
                          <a:pt x="903" y="8923"/>
                          <a:pt x="841" y="10125"/>
                        </a:cubicBezTo>
                        <a:cubicBezTo>
                          <a:pt x="780" y="11327"/>
                          <a:pt x="1025" y="11669"/>
                          <a:pt x="1455" y="11669"/>
                        </a:cubicBezTo>
                        <a:cubicBezTo>
                          <a:pt x="1885" y="11669"/>
                          <a:pt x="2043" y="13117"/>
                          <a:pt x="2166" y="13880"/>
                        </a:cubicBezTo>
                        <a:cubicBezTo>
                          <a:pt x="2289" y="14643"/>
                          <a:pt x="2473" y="16038"/>
                          <a:pt x="2657" y="16038"/>
                        </a:cubicBezTo>
                        <a:cubicBezTo>
                          <a:pt x="2842" y="16038"/>
                          <a:pt x="2754" y="14714"/>
                          <a:pt x="2815" y="14284"/>
                        </a:cubicBezTo>
                        <a:cubicBezTo>
                          <a:pt x="2724" y="13411"/>
                          <a:pt x="2569" y="12546"/>
                          <a:pt x="2350" y="11696"/>
                        </a:cubicBezTo>
                        <a:lnTo>
                          <a:pt x="2815" y="11634"/>
                        </a:lnTo>
                        <a:cubicBezTo>
                          <a:pt x="2815" y="11634"/>
                          <a:pt x="2877" y="11503"/>
                          <a:pt x="2657" y="10581"/>
                        </a:cubicBezTo>
                        <a:cubicBezTo>
                          <a:pt x="2043" y="7712"/>
                          <a:pt x="2596" y="8116"/>
                          <a:pt x="2815" y="7993"/>
                        </a:cubicBezTo>
                        <a:cubicBezTo>
                          <a:pt x="3035" y="7870"/>
                          <a:pt x="3061" y="7686"/>
                          <a:pt x="3693" y="9537"/>
                        </a:cubicBezTo>
                        <a:cubicBezTo>
                          <a:pt x="4158" y="5221"/>
                          <a:pt x="3570" y="4168"/>
                          <a:pt x="3263" y="3834"/>
                        </a:cubicBezTo>
                        <a:cubicBezTo>
                          <a:pt x="2956" y="3501"/>
                          <a:pt x="3140" y="2510"/>
                          <a:pt x="3447" y="208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144" name="Google Shape;5144;p31"/>
                  <p:cNvSpPr/>
                  <p:nvPr/>
                </p:nvSpPr>
                <p:spPr>
                  <a:xfrm>
                    <a:off x="1809524" y="1421850"/>
                    <a:ext cx="3850" cy="16099"/>
                  </a:xfrm>
                  <a:custGeom>
                    <a:rect b="b" l="l" r="r" t="t"/>
                    <a:pathLst>
                      <a:path extrusionOk="0" h="16099" w="3850">
                        <a:moveTo>
                          <a:pt x="3220" y="3834"/>
                        </a:moveTo>
                        <a:cubicBezTo>
                          <a:pt x="2775" y="3837"/>
                          <a:pt x="2331" y="3796"/>
                          <a:pt x="1895" y="3712"/>
                        </a:cubicBezTo>
                        <a:cubicBezTo>
                          <a:pt x="1775" y="3267"/>
                          <a:pt x="1865" y="2791"/>
                          <a:pt x="2141" y="2422"/>
                        </a:cubicBezTo>
                        <a:cubicBezTo>
                          <a:pt x="2570" y="1834"/>
                          <a:pt x="3062" y="1492"/>
                          <a:pt x="2386" y="1159"/>
                        </a:cubicBezTo>
                        <a:cubicBezTo>
                          <a:pt x="1672" y="847"/>
                          <a:pt x="989" y="465"/>
                          <a:pt x="351" y="18"/>
                        </a:cubicBezTo>
                        <a:cubicBezTo>
                          <a:pt x="167" y="-201"/>
                          <a:pt x="105" y="1650"/>
                          <a:pt x="412" y="2115"/>
                        </a:cubicBezTo>
                        <a:cubicBezTo>
                          <a:pt x="719" y="2580"/>
                          <a:pt x="912" y="3589"/>
                          <a:pt x="596" y="3870"/>
                        </a:cubicBezTo>
                        <a:cubicBezTo>
                          <a:pt x="281" y="4150"/>
                          <a:pt x="-281" y="5256"/>
                          <a:pt x="167" y="9546"/>
                        </a:cubicBezTo>
                        <a:cubicBezTo>
                          <a:pt x="781" y="7695"/>
                          <a:pt x="842" y="7879"/>
                          <a:pt x="1044" y="8002"/>
                        </a:cubicBezTo>
                        <a:cubicBezTo>
                          <a:pt x="1246" y="8125"/>
                          <a:pt x="1807" y="7756"/>
                          <a:pt x="1193" y="10634"/>
                        </a:cubicBezTo>
                        <a:cubicBezTo>
                          <a:pt x="982" y="11511"/>
                          <a:pt x="1044" y="11643"/>
                          <a:pt x="1044" y="11643"/>
                        </a:cubicBezTo>
                        <a:lnTo>
                          <a:pt x="1500" y="11713"/>
                        </a:lnTo>
                        <a:cubicBezTo>
                          <a:pt x="1297" y="12579"/>
                          <a:pt x="1153" y="13459"/>
                          <a:pt x="1070" y="14345"/>
                        </a:cubicBezTo>
                        <a:cubicBezTo>
                          <a:pt x="1132" y="14714"/>
                          <a:pt x="982" y="16100"/>
                          <a:pt x="1193" y="16100"/>
                        </a:cubicBezTo>
                        <a:cubicBezTo>
                          <a:pt x="1404" y="16100"/>
                          <a:pt x="1562" y="14679"/>
                          <a:pt x="1684" y="13942"/>
                        </a:cubicBezTo>
                        <a:cubicBezTo>
                          <a:pt x="1807" y="13205"/>
                          <a:pt x="1965" y="11687"/>
                          <a:pt x="2395" y="11687"/>
                        </a:cubicBezTo>
                        <a:cubicBezTo>
                          <a:pt x="2825" y="11687"/>
                          <a:pt x="3106" y="11380"/>
                          <a:pt x="3009" y="10151"/>
                        </a:cubicBezTo>
                        <a:cubicBezTo>
                          <a:pt x="2913" y="8923"/>
                          <a:pt x="2518" y="7256"/>
                          <a:pt x="3106" y="7958"/>
                        </a:cubicBezTo>
                        <a:cubicBezTo>
                          <a:pt x="3385" y="8284"/>
                          <a:pt x="3631" y="8637"/>
                          <a:pt x="3843" y="9011"/>
                        </a:cubicBezTo>
                        <a:cubicBezTo>
                          <a:pt x="3843" y="9011"/>
                          <a:pt x="3965" y="3861"/>
                          <a:pt x="3228" y="3861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145" name="Google Shape;5145;p31"/>
                  <p:cNvSpPr/>
                  <p:nvPr/>
                </p:nvSpPr>
                <p:spPr>
                  <a:xfrm>
                    <a:off x="1759827" y="1431440"/>
                    <a:ext cx="12470" cy="17767"/>
                  </a:xfrm>
                  <a:custGeom>
                    <a:rect b="b" l="l" r="r" t="t"/>
                    <a:pathLst>
                      <a:path extrusionOk="0" h="17767" w="12470">
                        <a:moveTo>
                          <a:pt x="12418" y="2307"/>
                        </a:moveTo>
                        <a:cubicBezTo>
                          <a:pt x="12418" y="2307"/>
                          <a:pt x="10479" y="2307"/>
                          <a:pt x="9953" y="6220"/>
                        </a:cubicBezTo>
                        <a:cubicBezTo>
                          <a:pt x="9426" y="10133"/>
                          <a:pt x="8110" y="8993"/>
                          <a:pt x="8417" y="6835"/>
                        </a:cubicBezTo>
                        <a:cubicBezTo>
                          <a:pt x="8725" y="4676"/>
                          <a:pt x="10172" y="1167"/>
                          <a:pt x="9461" y="395"/>
                        </a:cubicBezTo>
                        <a:cubicBezTo>
                          <a:pt x="8751" y="-377"/>
                          <a:pt x="7400" y="956"/>
                          <a:pt x="6750" y="0"/>
                        </a:cubicBezTo>
                        <a:cubicBezTo>
                          <a:pt x="6689" y="1448"/>
                          <a:pt x="6198" y="1509"/>
                          <a:pt x="5829" y="1755"/>
                        </a:cubicBezTo>
                        <a:cubicBezTo>
                          <a:pt x="5461" y="2000"/>
                          <a:pt x="4347" y="2193"/>
                          <a:pt x="4408" y="2808"/>
                        </a:cubicBezTo>
                        <a:cubicBezTo>
                          <a:pt x="4469" y="3422"/>
                          <a:pt x="4654" y="2992"/>
                          <a:pt x="4654" y="3483"/>
                        </a:cubicBezTo>
                        <a:cubicBezTo>
                          <a:pt x="4654" y="3974"/>
                          <a:pt x="4162" y="3913"/>
                          <a:pt x="4162" y="4360"/>
                        </a:cubicBezTo>
                        <a:cubicBezTo>
                          <a:pt x="4162" y="4808"/>
                          <a:pt x="4776" y="5413"/>
                          <a:pt x="4776" y="5966"/>
                        </a:cubicBezTo>
                        <a:cubicBezTo>
                          <a:pt x="4776" y="6519"/>
                          <a:pt x="4066" y="6554"/>
                          <a:pt x="3329" y="5352"/>
                        </a:cubicBezTo>
                        <a:cubicBezTo>
                          <a:pt x="2592" y="4150"/>
                          <a:pt x="1267" y="1992"/>
                          <a:pt x="767" y="2518"/>
                        </a:cubicBezTo>
                        <a:cubicBezTo>
                          <a:pt x="267" y="3044"/>
                          <a:pt x="986" y="3931"/>
                          <a:pt x="1144" y="4334"/>
                        </a:cubicBezTo>
                        <a:cubicBezTo>
                          <a:pt x="1302" y="4738"/>
                          <a:pt x="2250" y="7045"/>
                          <a:pt x="644" y="7536"/>
                        </a:cubicBezTo>
                        <a:cubicBezTo>
                          <a:pt x="4" y="7694"/>
                          <a:pt x="-496" y="8774"/>
                          <a:pt x="863" y="8984"/>
                        </a:cubicBezTo>
                        <a:cubicBezTo>
                          <a:pt x="2223" y="9195"/>
                          <a:pt x="3697" y="9230"/>
                          <a:pt x="4469" y="10186"/>
                        </a:cubicBezTo>
                        <a:cubicBezTo>
                          <a:pt x="5241" y="11142"/>
                          <a:pt x="4899" y="10809"/>
                          <a:pt x="4408" y="11063"/>
                        </a:cubicBezTo>
                        <a:cubicBezTo>
                          <a:pt x="3917" y="11318"/>
                          <a:pt x="2741" y="11800"/>
                          <a:pt x="2741" y="12169"/>
                        </a:cubicBezTo>
                        <a:cubicBezTo>
                          <a:pt x="2741" y="12537"/>
                          <a:pt x="2960" y="14634"/>
                          <a:pt x="2346" y="15494"/>
                        </a:cubicBezTo>
                        <a:cubicBezTo>
                          <a:pt x="1732" y="16354"/>
                          <a:pt x="1662" y="16731"/>
                          <a:pt x="1267" y="17038"/>
                        </a:cubicBezTo>
                        <a:cubicBezTo>
                          <a:pt x="1587" y="17565"/>
                          <a:pt x="2193" y="17845"/>
                          <a:pt x="2802" y="17749"/>
                        </a:cubicBezTo>
                        <a:cubicBezTo>
                          <a:pt x="3109" y="16485"/>
                          <a:pt x="4347" y="14976"/>
                          <a:pt x="5057" y="15117"/>
                        </a:cubicBezTo>
                        <a:cubicBezTo>
                          <a:pt x="5408" y="14858"/>
                          <a:pt x="5603" y="14438"/>
                          <a:pt x="5575" y="14003"/>
                        </a:cubicBezTo>
                        <a:cubicBezTo>
                          <a:pt x="5575" y="13204"/>
                          <a:pt x="6040" y="12064"/>
                          <a:pt x="6689" y="12064"/>
                        </a:cubicBezTo>
                        <a:cubicBezTo>
                          <a:pt x="7338" y="12064"/>
                          <a:pt x="7952" y="13941"/>
                          <a:pt x="8567" y="13941"/>
                        </a:cubicBezTo>
                        <a:cubicBezTo>
                          <a:pt x="9007" y="13949"/>
                          <a:pt x="9358" y="14313"/>
                          <a:pt x="9350" y="14754"/>
                        </a:cubicBezTo>
                        <a:cubicBezTo>
                          <a:pt x="9347" y="14959"/>
                          <a:pt x="9264" y="15155"/>
                          <a:pt x="9119" y="15301"/>
                        </a:cubicBezTo>
                        <a:cubicBezTo>
                          <a:pt x="8567" y="15792"/>
                          <a:pt x="7277" y="16380"/>
                          <a:pt x="7952" y="16994"/>
                        </a:cubicBezTo>
                        <a:cubicBezTo>
                          <a:pt x="8628" y="17608"/>
                          <a:pt x="9181" y="17670"/>
                          <a:pt x="10383" y="16784"/>
                        </a:cubicBezTo>
                        <a:cubicBezTo>
                          <a:pt x="11585" y="15898"/>
                          <a:pt x="10663" y="15082"/>
                          <a:pt x="10663" y="13204"/>
                        </a:cubicBezTo>
                        <a:cubicBezTo>
                          <a:pt x="10756" y="10954"/>
                          <a:pt x="11049" y="8717"/>
                          <a:pt x="11541" y="6519"/>
                        </a:cubicBezTo>
                        <a:cubicBezTo>
                          <a:pt x="12102" y="6606"/>
                          <a:pt x="12471" y="5931"/>
                          <a:pt x="12471" y="5501"/>
                        </a:cubicBezTo>
                        <a:cubicBezTo>
                          <a:pt x="12319" y="4852"/>
                          <a:pt x="12216" y="4192"/>
                          <a:pt x="12164" y="3527"/>
                        </a:cubicBezTo>
                        <a:cubicBezTo>
                          <a:pt x="12208" y="2351"/>
                          <a:pt x="12418" y="2307"/>
                          <a:pt x="12418" y="2307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146" name="Google Shape;5146;p31"/>
                  <p:cNvSpPr/>
                  <p:nvPr/>
                </p:nvSpPr>
                <p:spPr>
                  <a:xfrm>
                    <a:off x="1776562" y="1410559"/>
                    <a:ext cx="12466" cy="17768"/>
                  </a:xfrm>
                  <a:custGeom>
                    <a:rect b="b" l="l" r="r" t="t"/>
                    <a:pathLst>
                      <a:path extrusionOk="0" h="17768" w="12466">
                        <a:moveTo>
                          <a:pt x="12414" y="2307"/>
                        </a:moveTo>
                        <a:cubicBezTo>
                          <a:pt x="12414" y="2307"/>
                          <a:pt x="10475" y="2307"/>
                          <a:pt x="9949" y="6256"/>
                        </a:cubicBezTo>
                        <a:cubicBezTo>
                          <a:pt x="9422" y="10204"/>
                          <a:pt x="8098" y="8967"/>
                          <a:pt x="8413" y="6808"/>
                        </a:cubicBezTo>
                        <a:cubicBezTo>
                          <a:pt x="8729" y="4650"/>
                          <a:pt x="10168" y="1167"/>
                          <a:pt x="9458" y="395"/>
                        </a:cubicBezTo>
                        <a:cubicBezTo>
                          <a:pt x="8747" y="-377"/>
                          <a:pt x="7396" y="948"/>
                          <a:pt x="6746" y="0"/>
                        </a:cubicBezTo>
                        <a:cubicBezTo>
                          <a:pt x="6685" y="1448"/>
                          <a:pt x="6194" y="1509"/>
                          <a:pt x="5816" y="1755"/>
                        </a:cubicBezTo>
                        <a:cubicBezTo>
                          <a:pt x="5439" y="2000"/>
                          <a:pt x="4343" y="2185"/>
                          <a:pt x="4404" y="2808"/>
                        </a:cubicBezTo>
                        <a:cubicBezTo>
                          <a:pt x="4465" y="3430"/>
                          <a:pt x="4676" y="2992"/>
                          <a:pt x="4676" y="3483"/>
                        </a:cubicBezTo>
                        <a:cubicBezTo>
                          <a:pt x="4676" y="3974"/>
                          <a:pt x="4158" y="3913"/>
                          <a:pt x="4158" y="4360"/>
                        </a:cubicBezTo>
                        <a:cubicBezTo>
                          <a:pt x="4158" y="4808"/>
                          <a:pt x="4772" y="5413"/>
                          <a:pt x="4772" y="5966"/>
                        </a:cubicBezTo>
                        <a:cubicBezTo>
                          <a:pt x="4772" y="6519"/>
                          <a:pt x="4062" y="6554"/>
                          <a:pt x="3351" y="5352"/>
                        </a:cubicBezTo>
                        <a:cubicBezTo>
                          <a:pt x="2640" y="4150"/>
                          <a:pt x="1263" y="1992"/>
                          <a:pt x="763" y="2483"/>
                        </a:cubicBezTo>
                        <a:cubicBezTo>
                          <a:pt x="263" y="2974"/>
                          <a:pt x="1009" y="3931"/>
                          <a:pt x="1140" y="4334"/>
                        </a:cubicBezTo>
                        <a:cubicBezTo>
                          <a:pt x="1272" y="4738"/>
                          <a:pt x="2246" y="7045"/>
                          <a:pt x="640" y="7536"/>
                        </a:cubicBezTo>
                        <a:cubicBezTo>
                          <a:pt x="0" y="7694"/>
                          <a:pt x="-500" y="8774"/>
                          <a:pt x="886" y="8958"/>
                        </a:cubicBezTo>
                        <a:cubicBezTo>
                          <a:pt x="2272" y="9142"/>
                          <a:pt x="3693" y="9230"/>
                          <a:pt x="4465" y="10186"/>
                        </a:cubicBezTo>
                        <a:cubicBezTo>
                          <a:pt x="5237" y="11142"/>
                          <a:pt x="4895" y="10800"/>
                          <a:pt x="4404" y="11063"/>
                        </a:cubicBezTo>
                        <a:cubicBezTo>
                          <a:pt x="3913" y="11327"/>
                          <a:pt x="2737" y="11800"/>
                          <a:pt x="2737" y="12169"/>
                        </a:cubicBezTo>
                        <a:cubicBezTo>
                          <a:pt x="2737" y="12537"/>
                          <a:pt x="2956" y="14634"/>
                          <a:pt x="2342" y="15468"/>
                        </a:cubicBezTo>
                        <a:cubicBezTo>
                          <a:pt x="1728" y="16301"/>
                          <a:pt x="1658" y="16696"/>
                          <a:pt x="1263" y="17012"/>
                        </a:cubicBezTo>
                        <a:cubicBezTo>
                          <a:pt x="1568" y="17557"/>
                          <a:pt x="2183" y="17851"/>
                          <a:pt x="2798" y="17749"/>
                        </a:cubicBezTo>
                        <a:cubicBezTo>
                          <a:pt x="3105" y="16485"/>
                          <a:pt x="4343" y="14976"/>
                          <a:pt x="5018" y="15117"/>
                        </a:cubicBezTo>
                        <a:cubicBezTo>
                          <a:pt x="5385" y="14869"/>
                          <a:pt x="5595" y="14446"/>
                          <a:pt x="5571" y="14003"/>
                        </a:cubicBezTo>
                        <a:cubicBezTo>
                          <a:pt x="5571" y="13169"/>
                          <a:pt x="6036" y="12064"/>
                          <a:pt x="6685" y="12064"/>
                        </a:cubicBezTo>
                        <a:cubicBezTo>
                          <a:pt x="7334" y="12064"/>
                          <a:pt x="7948" y="13941"/>
                          <a:pt x="8563" y="13941"/>
                        </a:cubicBezTo>
                        <a:cubicBezTo>
                          <a:pt x="8994" y="13946"/>
                          <a:pt x="9340" y="14298"/>
                          <a:pt x="9336" y="14729"/>
                        </a:cubicBezTo>
                        <a:cubicBezTo>
                          <a:pt x="9334" y="14930"/>
                          <a:pt x="9255" y="15122"/>
                          <a:pt x="9115" y="15266"/>
                        </a:cubicBezTo>
                        <a:cubicBezTo>
                          <a:pt x="8563" y="15792"/>
                          <a:pt x="7273" y="16380"/>
                          <a:pt x="7948" y="17021"/>
                        </a:cubicBezTo>
                        <a:cubicBezTo>
                          <a:pt x="8624" y="17661"/>
                          <a:pt x="9177" y="17696"/>
                          <a:pt x="10379" y="16801"/>
                        </a:cubicBezTo>
                        <a:cubicBezTo>
                          <a:pt x="11581" y="15906"/>
                          <a:pt x="10659" y="15108"/>
                          <a:pt x="10659" y="13230"/>
                        </a:cubicBezTo>
                        <a:cubicBezTo>
                          <a:pt x="10734" y="10979"/>
                          <a:pt x="11028" y="8739"/>
                          <a:pt x="11537" y="6545"/>
                        </a:cubicBezTo>
                        <a:cubicBezTo>
                          <a:pt x="12098" y="6633"/>
                          <a:pt x="12467" y="5922"/>
                          <a:pt x="12467" y="5527"/>
                        </a:cubicBezTo>
                        <a:cubicBezTo>
                          <a:pt x="12315" y="4878"/>
                          <a:pt x="12212" y="4218"/>
                          <a:pt x="12160" y="3553"/>
                        </a:cubicBezTo>
                        <a:cubicBezTo>
                          <a:pt x="12160" y="2474"/>
                          <a:pt x="12370" y="2413"/>
                          <a:pt x="12370" y="241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147" name="Google Shape;5147;p31"/>
                  <p:cNvSpPr/>
                  <p:nvPr/>
                </p:nvSpPr>
                <p:spPr>
                  <a:xfrm>
                    <a:off x="1723061" y="1254214"/>
                    <a:ext cx="5913" cy="5913"/>
                  </a:xfrm>
                  <a:custGeom>
                    <a:rect b="b" l="l" r="r" t="t"/>
                    <a:pathLst>
                      <a:path extrusionOk="0" h="5913" w="5913">
                        <a:moveTo>
                          <a:pt x="5913" y="2957"/>
                        </a:moveTo>
                        <a:cubicBezTo>
                          <a:pt x="5913" y="4590"/>
                          <a:pt x="4590" y="5913"/>
                          <a:pt x="2957" y="5913"/>
                        </a:cubicBezTo>
                        <a:cubicBezTo>
                          <a:pt x="1324" y="5913"/>
                          <a:pt x="0" y="4590"/>
                          <a:pt x="0" y="2957"/>
                        </a:cubicBezTo>
                        <a:cubicBezTo>
                          <a:pt x="0" y="1324"/>
                          <a:pt x="1324" y="0"/>
                          <a:pt x="2957" y="0"/>
                        </a:cubicBezTo>
                        <a:cubicBezTo>
                          <a:pt x="4590" y="0"/>
                          <a:pt x="5913" y="1324"/>
                          <a:pt x="5913" y="2957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148" name="Google Shape;5148;p31"/>
                  <p:cNvSpPr/>
                  <p:nvPr/>
                </p:nvSpPr>
                <p:spPr>
                  <a:xfrm>
                    <a:off x="1684256" y="1250977"/>
                    <a:ext cx="20433" cy="19968"/>
                  </a:xfrm>
                  <a:custGeom>
                    <a:rect b="b" l="l" r="r" t="t"/>
                    <a:pathLst>
                      <a:path extrusionOk="0" h="19968" w="20433">
                        <a:moveTo>
                          <a:pt x="2439" y="19583"/>
                        </a:moveTo>
                        <a:cubicBezTo>
                          <a:pt x="2808" y="19510"/>
                          <a:pt x="3180" y="19458"/>
                          <a:pt x="3553" y="19425"/>
                        </a:cubicBezTo>
                        <a:cubicBezTo>
                          <a:pt x="2862" y="15845"/>
                          <a:pt x="2367" y="12231"/>
                          <a:pt x="2071" y="8598"/>
                        </a:cubicBezTo>
                        <a:cubicBezTo>
                          <a:pt x="4703" y="11862"/>
                          <a:pt x="7335" y="15073"/>
                          <a:pt x="9589" y="17933"/>
                        </a:cubicBezTo>
                        <a:cubicBezTo>
                          <a:pt x="9864" y="17804"/>
                          <a:pt x="10163" y="17732"/>
                          <a:pt x="10467" y="17723"/>
                        </a:cubicBezTo>
                        <a:cubicBezTo>
                          <a:pt x="11265" y="13713"/>
                          <a:pt x="12222" y="9739"/>
                          <a:pt x="13099" y="5764"/>
                        </a:cubicBezTo>
                        <a:cubicBezTo>
                          <a:pt x="14275" y="9274"/>
                          <a:pt x="15573" y="12783"/>
                          <a:pt x="16608" y="16424"/>
                        </a:cubicBezTo>
                        <a:lnTo>
                          <a:pt x="18459" y="15871"/>
                        </a:lnTo>
                        <a:cubicBezTo>
                          <a:pt x="19135" y="15713"/>
                          <a:pt x="19784" y="15652"/>
                          <a:pt x="20434" y="15564"/>
                        </a:cubicBezTo>
                        <a:cubicBezTo>
                          <a:pt x="18582" y="11063"/>
                          <a:pt x="16924" y="6098"/>
                          <a:pt x="14704" y="0"/>
                        </a:cubicBezTo>
                        <a:cubicBezTo>
                          <a:pt x="14397" y="142"/>
                          <a:pt x="14077" y="254"/>
                          <a:pt x="13748" y="333"/>
                        </a:cubicBezTo>
                        <a:cubicBezTo>
                          <a:pt x="13414" y="409"/>
                          <a:pt x="13073" y="453"/>
                          <a:pt x="12730" y="465"/>
                        </a:cubicBezTo>
                        <a:cubicBezTo>
                          <a:pt x="11897" y="4852"/>
                          <a:pt x="10756" y="8967"/>
                          <a:pt x="9835" y="12669"/>
                        </a:cubicBezTo>
                        <a:cubicBezTo>
                          <a:pt x="7150" y="9432"/>
                          <a:pt x="4501" y="6220"/>
                          <a:pt x="1939" y="2957"/>
                        </a:cubicBezTo>
                        <a:cubicBezTo>
                          <a:pt x="1328" y="3229"/>
                          <a:pt x="669" y="3376"/>
                          <a:pt x="0" y="3387"/>
                        </a:cubicBezTo>
                        <a:cubicBezTo>
                          <a:pt x="579" y="9528"/>
                          <a:pt x="1079" y="15099"/>
                          <a:pt x="1325" y="19969"/>
                        </a:cubicBezTo>
                        <a:cubicBezTo>
                          <a:pt x="1646" y="19800"/>
                          <a:pt x="1988" y="19677"/>
                          <a:pt x="2343" y="1960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149" name="Google Shape;5149;p31"/>
                  <p:cNvSpPr/>
                  <p:nvPr/>
                </p:nvSpPr>
                <p:spPr>
                  <a:xfrm>
                    <a:off x="1665191" y="1255749"/>
                    <a:ext cx="14309" cy="18371"/>
                  </a:xfrm>
                  <a:custGeom>
                    <a:rect b="b" l="l" r="r" t="t"/>
                    <a:pathLst>
                      <a:path extrusionOk="0" h="18371" w="14309">
                        <a:moveTo>
                          <a:pt x="12362" y="17942"/>
                        </a:moveTo>
                        <a:cubicBezTo>
                          <a:pt x="12684" y="17836"/>
                          <a:pt x="13016" y="17762"/>
                          <a:pt x="13353" y="17723"/>
                        </a:cubicBezTo>
                        <a:cubicBezTo>
                          <a:pt x="13415" y="11748"/>
                          <a:pt x="13906" y="5887"/>
                          <a:pt x="14310" y="0"/>
                        </a:cubicBezTo>
                        <a:cubicBezTo>
                          <a:pt x="13649" y="316"/>
                          <a:pt x="12954" y="555"/>
                          <a:pt x="12239" y="711"/>
                        </a:cubicBezTo>
                        <a:cubicBezTo>
                          <a:pt x="12300" y="4904"/>
                          <a:pt x="12116" y="9160"/>
                          <a:pt x="11871" y="13380"/>
                        </a:cubicBezTo>
                        <a:cubicBezTo>
                          <a:pt x="9239" y="10107"/>
                          <a:pt x="6413" y="6905"/>
                          <a:pt x="3974" y="3545"/>
                        </a:cubicBezTo>
                        <a:cubicBezTo>
                          <a:pt x="3347" y="3857"/>
                          <a:pt x="2700" y="4127"/>
                          <a:pt x="2035" y="4352"/>
                        </a:cubicBezTo>
                        <a:cubicBezTo>
                          <a:pt x="1386" y="4597"/>
                          <a:pt x="684" y="4746"/>
                          <a:pt x="0" y="4931"/>
                        </a:cubicBezTo>
                        <a:cubicBezTo>
                          <a:pt x="3913" y="9317"/>
                          <a:pt x="7703" y="13774"/>
                          <a:pt x="11406" y="1837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150" name="Google Shape;5150;p31"/>
                  <p:cNvSpPr/>
                  <p:nvPr/>
                </p:nvSpPr>
                <p:spPr>
                  <a:xfrm>
                    <a:off x="1648451" y="1262663"/>
                    <a:ext cx="20337" cy="21196"/>
                  </a:xfrm>
                  <a:custGeom>
                    <a:rect b="b" l="l" r="r" t="t"/>
                    <a:pathLst>
                      <a:path extrusionOk="0" h="21196" w="20337">
                        <a:moveTo>
                          <a:pt x="8045" y="20706"/>
                        </a:moveTo>
                        <a:lnTo>
                          <a:pt x="8975" y="20363"/>
                        </a:lnTo>
                        <a:lnTo>
                          <a:pt x="3887" y="9949"/>
                        </a:lnTo>
                        <a:lnTo>
                          <a:pt x="7396" y="11239"/>
                        </a:lnTo>
                        <a:cubicBezTo>
                          <a:pt x="11063" y="12625"/>
                          <a:pt x="14669" y="14134"/>
                          <a:pt x="18486" y="15713"/>
                        </a:cubicBezTo>
                        <a:lnTo>
                          <a:pt x="20337" y="14836"/>
                        </a:lnTo>
                        <a:lnTo>
                          <a:pt x="13160" y="0"/>
                        </a:lnTo>
                        <a:cubicBezTo>
                          <a:pt x="12628" y="387"/>
                          <a:pt x="12035" y="683"/>
                          <a:pt x="11406" y="877"/>
                        </a:cubicBezTo>
                        <a:lnTo>
                          <a:pt x="16310" y="10958"/>
                        </a:lnTo>
                        <a:cubicBezTo>
                          <a:pt x="11590" y="8984"/>
                          <a:pt x="6817" y="7256"/>
                          <a:pt x="2132" y="5405"/>
                        </a:cubicBezTo>
                        <a:lnTo>
                          <a:pt x="0" y="6457"/>
                        </a:lnTo>
                        <a:lnTo>
                          <a:pt x="7168" y="211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151" name="Google Shape;5151;p31"/>
                  <p:cNvSpPr/>
                  <p:nvPr/>
                </p:nvSpPr>
                <p:spPr>
                  <a:xfrm>
                    <a:off x="1617471" y="1286106"/>
                    <a:ext cx="18925" cy="18754"/>
                  </a:xfrm>
                  <a:custGeom>
                    <a:rect b="b" l="l" r="r" t="t"/>
                    <a:pathLst>
                      <a:path extrusionOk="0" h="18754" w="18925">
                        <a:moveTo>
                          <a:pt x="14924" y="15749"/>
                        </a:moveTo>
                        <a:cubicBezTo>
                          <a:pt x="16482" y="14244"/>
                          <a:pt x="17828" y="12536"/>
                          <a:pt x="18925" y="10669"/>
                        </a:cubicBezTo>
                        <a:lnTo>
                          <a:pt x="14538" y="5738"/>
                        </a:lnTo>
                        <a:cubicBezTo>
                          <a:pt x="14135" y="6168"/>
                          <a:pt x="13740" y="6615"/>
                          <a:pt x="13310" y="7028"/>
                        </a:cubicBezTo>
                        <a:lnTo>
                          <a:pt x="11871" y="8142"/>
                        </a:lnTo>
                        <a:lnTo>
                          <a:pt x="15600" y="12300"/>
                        </a:lnTo>
                        <a:cubicBezTo>
                          <a:pt x="15307" y="13181"/>
                          <a:pt x="14786" y="13967"/>
                          <a:pt x="14091" y="14582"/>
                        </a:cubicBezTo>
                        <a:cubicBezTo>
                          <a:pt x="11406" y="17012"/>
                          <a:pt x="8169" y="16556"/>
                          <a:pt x="5396" y="13467"/>
                        </a:cubicBezTo>
                        <a:cubicBezTo>
                          <a:pt x="2624" y="10379"/>
                          <a:pt x="1764" y="6449"/>
                          <a:pt x="4721" y="3816"/>
                        </a:cubicBezTo>
                        <a:cubicBezTo>
                          <a:pt x="6095" y="2517"/>
                          <a:pt x="8036" y="2008"/>
                          <a:pt x="9871" y="2465"/>
                        </a:cubicBezTo>
                        <a:lnTo>
                          <a:pt x="10116" y="2246"/>
                        </a:lnTo>
                        <a:cubicBezTo>
                          <a:pt x="9638" y="1555"/>
                          <a:pt x="9263" y="799"/>
                          <a:pt x="9002" y="0"/>
                        </a:cubicBezTo>
                        <a:cubicBezTo>
                          <a:pt x="7031" y="435"/>
                          <a:pt x="5212" y="1393"/>
                          <a:pt x="3738" y="2772"/>
                        </a:cubicBezTo>
                        <a:cubicBezTo>
                          <a:pt x="-333" y="6440"/>
                          <a:pt x="-1535" y="11651"/>
                          <a:pt x="2440" y="16038"/>
                        </a:cubicBezTo>
                        <a:cubicBezTo>
                          <a:pt x="6203" y="20232"/>
                          <a:pt x="11213" y="19126"/>
                          <a:pt x="14951" y="15731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152" name="Google Shape;5152;p31"/>
                  <p:cNvSpPr/>
                  <p:nvPr/>
                </p:nvSpPr>
                <p:spPr>
                  <a:xfrm>
                    <a:off x="1573806" y="1357215"/>
                    <a:ext cx="19047" cy="17038"/>
                  </a:xfrm>
                  <a:custGeom>
                    <a:rect b="b" l="l" r="r" t="t"/>
                    <a:pathLst>
                      <a:path extrusionOk="0" h="17038" w="19047">
                        <a:moveTo>
                          <a:pt x="15784" y="17038"/>
                        </a:moveTo>
                        <a:lnTo>
                          <a:pt x="15994" y="15863"/>
                        </a:lnTo>
                        <a:cubicBezTo>
                          <a:pt x="16093" y="15475"/>
                          <a:pt x="16216" y="15094"/>
                          <a:pt x="16363" y="14722"/>
                        </a:cubicBezTo>
                        <a:cubicBezTo>
                          <a:pt x="15617" y="14064"/>
                          <a:pt x="14897" y="13380"/>
                          <a:pt x="14204" y="12660"/>
                        </a:cubicBezTo>
                        <a:lnTo>
                          <a:pt x="11370" y="9668"/>
                        </a:lnTo>
                        <a:lnTo>
                          <a:pt x="18065" y="8098"/>
                        </a:lnTo>
                        <a:cubicBezTo>
                          <a:pt x="18188" y="7422"/>
                          <a:pt x="18275" y="6747"/>
                          <a:pt x="18433" y="6098"/>
                        </a:cubicBezTo>
                        <a:cubicBezTo>
                          <a:pt x="18602" y="5420"/>
                          <a:pt x="18807" y="4753"/>
                          <a:pt x="19047" y="4097"/>
                        </a:cubicBezTo>
                        <a:cubicBezTo>
                          <a:pt x="15722" y="4808"/>
                          <a:pt x="12634" y="5694"/>
                          <a:pt x="9528" y="6563"/>
                        </a:cubicBezTo>
                        <a:lnTo>
                          <a:pt x="8905" y="6712"/>
                        </a:lnTo>
                        <a:lnTo>
                          <a:pt x="5764" y="3080"/>
                        </a:lnTo>
                        <a:lnTo>
                          <a:pt x="3176" y="0"/>
                        </a:lnTo>
                        <a:cubicBezTo>
                          <a:pt x="3080" y="788"/>
                          <a:pt x="2895" y="1562"/>
                          <a:pt x="2623" y="2307"/>
                        </a:cubicBezTo>
                        <a:cubicBezTo>
                          <a:pt x="4159" y="4062"/>
                          <a:pt x="5791" y="5571"/>
                          <a:pt x="7335" y="7238"/>
                        </a:cubicBezTo>
                        <a:cubicBezTo>
                          <a:pt x="5238" y="7729"/>
                          <a:pt x="3141" y="8317"/>
                          <a:pt x="1018" y="8721"/>
                        </a:cubicBezTo>
                        <a:cubicBezTo>
                          <a:pt x="895" y="9423"/>
                          <a:pt x="798" y="10133"/>
                          <a:pt x="614" y="10818"/>
                        </a:cubicBezTo>
                        <a:cubicBezTo>
                          <a:pt x="445" y="11504"/>
                          <a:pt x="240" y="12180"/>
                          <a:pt x="0" y="12844"/>
                        </a:cubicBezTo>
                        <a:lnTo>
                          <a:pt x="9712" y="10212"/>
                        </a:lnTo>
                        <a:cubicBezTo>
                          <a:pt x="11739" y="12353"/>
                          <a:pt x="13713" y="14634"/>
                          <a:pt x="15784" y="17038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153" name="Google Shape;5153;p31"/>
                  <p:cNvSpPr/>
                  <p:nvPr/>
                </p:nvSpPr>
                <p:spPr>
                  <a:xfrm>
                    <a:off x="1571498" y="1373587"/>
                    <a:ext cx="17441" cy="11589"/>
                  </a:xfrm>
                  <a:custGeom>
                    <a:rect b="b" l="l" r="r" t="t"/>
                    <a:pathLst>
                      <a:path extrusionOk="0" h="11589" w="17441">
                        <a:moveTo>
                          <a:pt x="17442" y="2571"/>
                        </a:moveTo>
                        <a:lnTo>
                          <a:pt x="16398" y="2571"/>
                        </a:lnTo>
                        <a:cubicBezTo>
                          <a:pt x="16062" y="2496"/>
                          <a:pt x="15733" y="2393"/>
                          <a:pt x="15415" y="2264"/>
                        </a:cubicBezTo>
                        <a:cubicBezTo>
                          <a:pt x="15344" y="4120"/>
                          <a:pt x="15169" y="5971"/>
                          <a:pt x="14889" y="7808"/>
                        </a:cubicBezTo>
                        <a:lnTo>
                          <a:pt x="8905" y="6852"/>
                        </a:lnTo>
                        <a:lnTo>
                          <a:pt x="9274" y="4387"/>
                        </a:lnTo>
                        <a:cubicBezTo>
                          <a:pt x="9467" y="3343"/>
                          <a:pt x="9712" y="2386"/>
                          <a:pt x="9958" y="1518"/>
                        </a:cubicBezTo>
                        <a:lnTo>
                          <a:pt x="8905" y="1518"/>
                        </a:lnTo>
                        <a:cubicBezTo>
                          <a:pt x="8571" y="1439"/>
                          <a:pt x="8242" y="1336"/>
                          <a:pt x="7922" y="1211"/>
                        </a:cubicBezTo>
                        <a:cubicBezTo>
                          <a:pt x="7927" y="2201"/>
                          <a:pt x="7845" y="3191"/>
                          <a:pt x="7677" y="4167"/>
                        </a:cubicBezTo>
                        <a:lnTo>
                          <a:pt x="7273" y="6633"/>
                        </a:lnTo>
                        <a:lnTo>
                          <a:pt x="2246" y="5764"/>
                        </a:lnTo>
                        <a:cubicBezTo>
                          <a:pt x="2477" y="3921"/>
                          <a:pt x="2879" y="2102"/>
                          <a:pt x="3448" y="333"/>
                        </a:cubicBezTo>
                        <a:cubicBezTo>
                          <a:pt x="3099" y="344"/>
                          <a:pt x="2749" y="323"/>
                          <a:pt x="2404" y="272"/>
                        </a:cubicBezTo>
                        <a:cubicBezTo>
                          <a:pt x="2066" y="210"/>
                          <a:pt x="1735" y="119"/>
                          <a:pt x="1413" y="0"/>
                        </a:cubicBezTo>
                        <a:lnTo>
                          <a:pt x="0" y="9028"/>
                        </a:lnTo>
                        <a:lnTo>
                          <a:pt x="16020" y="1159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154" name="Google Shape;5154;p31"/>
                  <p:cNvSpPr/>
                  <p:nvPr/>
                </p:nvSpPr>
                <p:spPr>
                  <a:xfrm>
                    <a:off x="1575836" y="1442020"/>
                    <a:ext cx="17698" cy="17973"/>
                  </a:xfrm>
                  <a:custGeom>
                    <a:rect b="b" l="l" r="r" t="t"/>
                    <a:pathLst>
                      <a:path extrusionOk="0" h="17973" w="17698">
                        <a:moveTo>
                          <a:pt x="16982" y="5703"/>
                        </a:moveTo>
                        <a:cubicBezTo>
                          <a:pt x="16210" y="3670"/>
                          <a:pt x="15165" y="1751"/>
                          <a:pt x="13876" y="0"/>
                        </a:cubicBezTo>
                        <a:lnTo>
                          <a:pt x="7620" y="2158"/>
                        </a:lnTo>
                        <a:cubicBezTo>
                          <a:pt x="7866" y="2711"/>
                          <a:pt x="8112" y="3237"/>
                          <a:pt x="8322" y="3825"/>
                        </a:cubicBezTo>
                        <a:cubicBezTo>
                          <a:pt x="8533" y="4413"/>
                          <a:pt x="8629" y="4966"/>
                          <a:pt x="8787" y="5580"/>
                        </a:cubicBezTo>
                        <a:lnTo>
                          <a:pt x="14051" y="3738"/>
                        </a:lnTo>
                        <a:cubicBezTo>
                          <a:pt x="14729" y="4356"/>
                          <a:pt x="15237" y="5139"/>
                          <a:pt x="15525" y="6010"/>
                        </a:cubicBezTo>
                        <a:cubicBezTo>
                          <a:pt x="16727" y="9467"/>
                          <a:pt x="15069" y="12274"/>
                          <a:pt x="11139" y="13625"/>
                        </a:cubicBezTo>
                        <a:cubicBezTo>
                          <a:pt x="7348" y="14950"/>
                          <a:pt x="3313" y="14275"/>
                          <a:pt x="2014" y="10484"/>
                        </a:cubicBezTo>
                        <a:cubicBezTo>
                          <a:pt x="1370" y="8711"/>
                          <a:pt x="1660" y="6734"/>
                          <a:pt x="2786" y="5220"/>
                        </a:cubicBezTo>
                        <a:lnTo>
                          <a:pt x="2663" y="4913"/>
                        </a:lnTo>
                        <a:cubicBezTo>
                          <a:pt x="1850" y="5060"/>
                          <a:pt x="1022" y="5101"/>
                          <a:pt x="198" y="5036"/>
                        </a:cubicBezTo>
                        <a:cubicBezTo>
                          <a:pt x="-178" y="7025"/>
                          <a:pt x="-17" y="9078"/>
                          <a:pt x="663" y="10984"/>
                        </a:cubicBezTo>
                        <a:cubicBezTo>
                          <a:pt x="2479" y="16249"/>
                          <a:pt x="6805" y="19328"/>
                          <a:pt x="12376" y="17389"/>
                        </a:cubicBezTo>
                        <a:cubicBezTo>
                          <a:pt x="17640" y="15573"/>
                          <a:pt x="18596" y="10484"/>
                          <a:pt x="16991" y="5676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155" name="Google Shape;5155;p31"/>
                  <p:cNvSpPr/>
                  <p:nvPr/>
                </p:nvSpPr>
                <p:spPr>
                  <a:xfrm>
                    <a:off x="1585360" y="1466428"/>
                    <a:ext cx="16327" cy="10449"/>
                  </a:xfrm>
                  <a:custGeom>
                    <a:rect b="b" l="l" r="r" t="t"/>
                    <a:pathLst>
                      <a:path extrusionOk="0" h="10449" w="16327">
                        <a:moveTo>
                          <a:pt x="15415" y="1667"/>
                        </a:moveTo>
                        <a:lnTo>
                          <a:pt x="14731" y="0"/>
                        </a:lnTo>
                        <a:lnTo>
                          <a:pt x="0" y="7212"/>
                        </a:lnTo>
                        <a:lnTo>
                          <a:pt x="948" y="8756"/>
                        </a:lnTo>
                        <a:cubicBezTo>
                          <a:pt x="1193" y="9309"/>
                          <a:pt x="1377" y="9897"/>
                          <a:pt x="1597" y="10449"/>
                        </a:cubicBezTo>
                        <a:lnTo>
                          <a:pt x="16328" y="3237"/>
                        </a:lnTo>
                        <a:lnTo>
                          <a:pt x="15398" y="169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156" name="Google Shape;5156;p31"/>
                  <p:cNvSpPr/>
                  <p:nvPr/>
                </p:nvSpPr>
                <p:spPr>
                  <a:xfrm>
                    <a:off x="1589045" y="1472903"/>
                    <a:ext cx="18573" cy="16046"/>
                  </a:xfrm>
                  <a:custGeom>
                    <a:rect b="b" l="l" r="r" t="t"/>
                    <a:pathLst>
                      <a:path extrusionOk="0" h="16046" w="18573">
                        <a:moveTo>
                          <a:pt x="14073" y="0"/>
                        </a:moveTo>
                        <a:cubicBezTo>
                          <a:pt x="13806" y="219"/>
                          <a:pt x="13528" y="425"/>
                          <a:pt x="13239" y="614"/>
                        </a:cubicBezTo>
                        <a:cubicBezTo>
                          <a:pt x="12940" y="791"/>
                          <a:pt x="12619" y="927"/>
                          <a:pt x="12283" y="1018"/>
                        </a:cubicBezTo>
                        <a:cubicBezTo>
                          <a:pt x="13396" y="2493"/>
                          <a:pt x="14416" y="4038"/>
                          <a:pt x="15336" y="5641"/>
                        </a:cubicBezTo>
                        <a:lnTo>
                          <a:pt x="10072" y="8721"/>
                        </a:lnTo>
                        <a:lnTo>
                          <a:pt x="8835" y="6563"/>
                        </a:lnTo>
                        <a:cubicBezTo>
                          <a:pt x="8339" y="5699"/>
                          <a:pt x="7905" y="4803"/>
                          <a:pt x="7536" y="3878"/>
                        </a:cubicBezTo>
                        <a:cubicBezTo>
                          <a:pt x="7229" y="4097"/>
                          <a:pt x="6984" y="4343"/>
                          <a:pt x="6712" y="4501"/>
                        </a:cubicBezTo>
                        <a:cubicBezTo>
                          <a:pt x="6404" y="4659"/>
                          <a:pt x="6085" y="4790"/>
                          <a:pt x="5755" y="4896"/>
                        </a:cubicBezTo>
                        <a:cubicBezTo>
                          <a:pt x="6353" y="5680"/>
                          <a:pt x="6907" y="6498"/>
                          <a:pt x="7414" y="7343"/>
                        </a:cubicBezTo>
                        <a:lnTo>
                          <a:pt x="8642" y="9502"/>
                        </a:lnTo>
                        <a:lnTo>
                          <a:pt x="4255" y="12064"/>
                        </a:lnTo>
                        <a:cubicBezTo>
                          <a:pt x="3297" y="10491"/>
                          <a:pt x="2473" y="8842"/>
                          <a:pt x="1790" y="7133"/>
                        </a:cubicBezTo>
                        <a:lnTo>
                          <a:pt x="956" y="7747"/>
                        </a:lnTo>
                        <a:lnTo>
                          <a:pt x="0" y="8151"/>
                        </a:lnTo>
                        <a:lnTo>
                          <a:pt x="4536" y="16047"/>
                        </a:lnTo>
                        <a:lnTo>
                          <a:pt x="18574" y="790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157" name="Google Shape;5157;p31"/>
                  <p:cNvSpPr/>
                  <p:nvPr/>
                </p:nvSpPr>
                <p:spPr>
                  <a:xfrm>
                    <a:off x="1616094" y="1505850"/>
                    <a:ext cx="16976" cy="15183"/>
                  </a:xfrm>
                  <a:custGeom>
                    <a:rect b="b" l="l" r="r" t="t"/>
                    <a:pathLst>
                      <a:path extrusionOk="0" h="15183" w="16976">
                        <a:moveTo>
                          <a:pt x="9484" y="13492"/>
                        </a:moveTo>
                        <a:cubicBezTo>
                          <a:pt x="13309" y="9184"/>
                          <a:pt x="7115" y="5455"/>
                          <a:pt x="9668" y="2612"/>
                        </a:cubicBezTo>
                        <a:cubicBezTo>
                          <a:pt x="10600" y="1581"/>
                          <a:pt x="12193" y="1499"/>
                          <a:pt x="13225" y="2432"/>
                        </a:cubicBezTo>
                        <a:cubicBezTo>
                          <a:pt x="13288" y="2489"/>
                          <a:pt x="13349" y="2549"/>
                          <a:pt x="13406" y="2612"/>
                        </a:cubicBezTo>
                        <a:cubicBezTo>
                          <a:pt x="14645" y="3647"/>
                          <a:pt x="14933" y="5435"/>
                          <a:pt x="14082" y="6806"/>
                        </a:cubicBezTo>
                        <a:lnTo>
                          <a:pt x="14450" y="7113"/>
                        </a:lnTo>
                        <a:cubicBezTo>
                          <a:pt x="15250" y="6451"/>
                          <a:pt x="16094" y="5844"/>
                          <a:pt x="16977" y="5297"/>
                        </a:cubicBezTo>
                        <a:cubicBezTo>
                          <a:pt x="16578" y="4011"/>
                          <a:pt x="15831" y="2860"/>
                          <a:pt x="14818" y="1972"/>
                        </a:cubicBezTo>
                        <a:cubicBezTo>
                          <a:pt x="12046" y="-529"/>
                          <a:pt x="8677" y="-660"/>
                          <a:pt x="6589" y="1630"/>
                        </a:cubicBezTo>
                        <a:cubicBezTo>
                          <a:pt x="2922" y="5701"/>
                          <a:pt x="8747" y="10131"/>
                          <a:pt x="6589" y="12535"/>
                        </a:cubicBezTo>
                        <a:cubicBezTo>
                          <a:pt x="5712" y="13553"/>
                          <a:pt x="4431" y="13772"/>
                          <a:pt x="3080" y="12535"/>
                        </a:cubicBezTo>
                        <a:cubicBezTo>
                          <a:pt x="2128" y="11679"/>
                          <a:pt x="1866" y="10293"/>
                          <a:pt x="2439" y="9149"/>
                        </a:cubicBezTo>
                        <a:lnTo>
                          <a:pt x="2158" y="8868"/>
                        </a:lnTo>
                        <a:cubicBezTo>
                          <a:pt x="1470" y="9332"/>
                          <a:pt x="748" y="9745"/>
                          <a:pt x="0" y="10105"/>
                        </a:cubicBezTo>
                        <a:cubicBezTo>
                          <a:pt x="313" y="11423"/>
                          <a:pt x="1035" y="12608"/>
                          <a:pt x="2062" y="13492"/>
                        </a:cubicBezTo>
                        <a:cubicBezTo>
                          <a:pt x="4711" y="15957"/>
                          <a:pt x="7642" y="15527"/>
                          <a:pt x="9484" y="1349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158" name="Google Shape;5158;p31"/>
                  <p:cNvSpPr/>
                  <p:nvPr/>
                </p:nvSpPr>
                <p:spPr>
                  <a:xfrm>
                    <a:off x="1625026" y="1515981"/>
                    <a:ext cx="16801" cy="18213"/>
                  </a:xfrm>
                  <a:custGeom>
                    <a:rect b="b" l="l" r="r" t="t"/>
                    <a:pathLst>
                      <a:path extrusionOk="0" h="18213" w="16801">
                        <a:moveTo>
                          <a:pt x="15161" y="0"/>
                        </a:moveTo>
                        <a:cubicBezTo>
                          <a:pt x="10169" y="3299"/>
                          <a:pt x="5089" y="6141"/>
                          <a:pt x="0" y="9098"/>
                        </a:cubicBezTo>
                        <a:cubicBezTo>
                          <a:pt x="630" y="9476"/>
                          <a:pt x="1219" y="9920"/>
                          <a:pt x="1755" y="10423"/>
                        </a:cubicBezTo>
                        <a:cubicBezTo>
                          <a:pt x="5150" y="8045"/>
                          <a:pt x="8774" y="5799"/>
                          <a:pt x="12423" y="3641"/>
                        </a:cubicBezTo>
                        <a:cubicBezTo>
                          <a:pt x="11186" y="7712"/>
                          <a:pt x="10142" y="11809"/>
                          <a:pt x="8695" y="15661"/>
                        </a:cubicBezTo>
                        <a:cubicBezTo>
                          <a:pt x="9247" y="16064"/>
                          <a:pt x="9861" y="16433"/>
                          <a:pt x="10449" y="16863"/>
                        </a:cubicBezTo>
                        <a:cubicBezTo>
                          <a:pt x="11037" y="17293"/>
                          <a:pt x="11528" y="17784"/>
                          <a:pt x="12055" y="18214"/>
                        </a:cubicBezTo>
                        <a:cubicBezTo>
                          <a:pt x="13538" y="12520"/>
                          <a:pt x="15073" y="6905"/>
                          <a:pt x="16801" y="1202"/>
                        </a:cubicBezTo>
                        <a:cubicBezTo>
                          <a:pt x="16493" y="1057"/>
                          <a:pt x="16199" y="884"/>
                          <a:pt x="15924" y="684"/>
                        </a:cubicBezTo>
                        <a:cubicBezTo>
                          <a:pt x="15648" y="482"/>
                          <a:pt x="15392" y="253"/>
                          <a:pt x="15161" y="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159" name="Google Shape;5159;p31"/>
                  <p:cNvSpPr/>
                  <p:nvPr/>
                </p:nvSpPr>
                <p:spPr>
                  <a:xfrm>
                    <a:off x="1659874" y="1532300"/>
                    <a:ext cx="19643" cy="20766"/>
                  </a:xfrm>
                  <a:custGeom>
                    <a:rect b="b" l="l" r="r" t="t"/>
                    <a:pathLst>
                      <a:path extrusionOk="0" h="20766" w="19643">
                        <a:moveTo>
                          <a:pt x="17854" y="4825"/>
                        </a:moveTo>
                        <a:lnTo>
                          <a:pt x="13538" y="15555"/>
                        </a:lnTo>
                        <a:lnTo>
                          <a:pt x="12125" y="12046"/>
                        </a:lnTo>
                        <a:cubicBezTo>
                          <a:pt x="10704" y="8414"/>
                          <a:pt x="9405" y="4685"/>
                          <a:pt x="7993" y="798"/>
                        </a:cubicBezTo>
                        <a:lnTo>
                          <a:pt x="6141" y="0"/>
                        </a:lnTo>
                        <a:lnTo>
                          <a:pt x="0" y="15248"/>
                        </a:lnTo>
                        <a:cubicBezTo>
                          <a:pt x="617" y="15398"/>
                          <a:pt x="1207" y="15638"/>
                          <a:pt x="1755" y="15959"/>
                        </a:cubicBezTo>
                        <a:lnTo>
                          <a:pt x="5948" y="5571"/>
                        </a:lnTo>
                        <a:cubicBezTo>
                          <a:pt x="7615" y="10414"/>
                          <a:pt x="9554" y="15126"/>
                          <a:pt x="11309" y="19846"/>
                        </a:cubicBezTo>
                        <a:lnTo>
                          <a:pt x="13502" y="20767"/>
                        </a:lnTo>
                        <a:lnTo>
                          <a:pt x="19644" y="5545"/>
                        </a:lnTo>
                        <a:lnTo>
                          <a:pt x="18714" y="5238"/>
                        </a:lnTo>
                        <a:cubicBezTo>
                          <a:pt x="18420" y="5117"/>
                          <a:pt x="18133" y="4979"/>
                          <a:pt x="17854" y="4825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160" name="Google Shape;5160;p31"/>
                  <p:cNvSpPr/>
                  <p:nvPr/>
                </p:nvSpPr>
                <p:spPr>
                  <a:xfrm>
                    <a:off x="1697258" y="1543013"/>
                    <a:ext cx="16950" cy="18520"/>
                  </a:xfrm>
                  <a:custGeom>
                    <a:rect b="b" l="l" r="r" t="t"/>
                    <a:pathLst>
                      <a:path extrusionOk="0" h="18520" w="16950">
                        <a:moveTo>
                          <a:pt x="15143" y="2035"/>
                        </a:moveTo>
                        <a:lnTo>
                          <a:pt x="13292" y="13502"/>
                        </a:lnTo>
                        <a:lnTo>
                          <a:pt x="11169" y="10388"/>
                        </a:lnTo>
                        <a:cubicBezTo>
                          <a:pt x="8949" y="7150"/>
                          <a:pt x="6852" y="3825"/>
                          <a:pt x="4597" y="342"/>
                        </a:cubicBezTo>
                        <a:lnTo>
                          <a:pt x="2632" y="0"/>
                        </a:lnTo>
                        <a:lnTo>
                          <a:pt x="0" y="16240"/>
                        </a:lnTo>
                        <a:cubicBezTo>
                          <a:pt x="639" y="16267"/>
                          <a:pt x="1272" y="16371"/>
                          <a:pt x="1886" y="16547"/>
                        </a:cubicBezTo>
                        <a:lnTo>
                          <a:pt x="3641" y="5457"/>
                        </a:lnTo>
                        <a:cubicBezTo>
                          <a:pt x="6387" y="9774"/>
                          <a:pt x="9309" y="13959"/>
                          <a:pt x="12081" y="18152"/>
                        </a:cubicBezTo>
                        <a:lnTo>
                          <a:pt x="14424" y="18521"/>
                        </a:lnTo>
                        <a:lnTo>
                          <a:pt x="16950" y="2316"/>
                        </a:lnTo>
                        <a:cubicBezTo>
                          <a:pt x="16657" y="2324"/>
                          <a:pt x="16362" y="2301"/>
                          <a:pt x="16073" y="2246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161" name="Google Shape;5161;p31"/>
                  <p:cNvSpPr/>
                  <p:nvPr/>
                </p:nvSpPr>
                <p:spPr>
                  <a:xfrm>
                    <a:off x="1718060" y="1545197"/>
                    <a:ext cx="4386" cy="16581"/>
                  </a:xfrm>
                  <a:custGeom>
                    <a:rect b="b" l="l" r="r" t="t"/>
                    <a:pathLst>
                      <a:path extrusionOk="0" h="16581" w="4386">
                        <a:moveTo>
                          <a:pt x="2632" y="219"/>
                        </a:moveTo>
                        <a:lnTo>
                          <a:pt x="877" y="0"/>
                        </a:lnTo>
                        <a:lnTo>
                          <a:pt x="0" y="16398"/>
                        </a:lnTo>
                        <a:cubicBezTo>
                          <a:pt x="584" y="16368"/>
                          <a:pt x="1170" y="16368"/>
                          <a:pt x="1755" y="16398"/>
                        </a:cubicBezTo>
                        <a:cubicBezTo>
                          <a:pt x="2343" y="16427"/>
                          <a:pt x="2929" y="16488"/>
                          <a:pt x="3509" y="16582"/>
                        </a:cubicBezTo>
                        <a:lnTo>
                          <a:pt x="4387" y="158"/>
                        </a:lnTo>
                        <a:cubicBezTo>
                          <a:pt x="3802" y="188"/>
                          <a:pt x="3216" y="188"/>
                          <a:pt x="2632" y="158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162" name="Google Shape;5162;p31"/>
                  <p:cNvSpPr/>
                  <p:nvPr/>
                </p:nvSpPr>
                <p:spPr>
                  <a:xfrm>
                    <a:off x="1760077" y="1538880"/>
                    <a:ext cx="13186" cy="18170"/>
                  </a:xfrm>
                  <a:custGeom>
                    <a:rect b="b" l="l" r="r" t="t"/>
                    <a:pathLst>
                      <a:path extrusionOk="0" h="18170" w="13186">
                        <a:moveTo>
                          <a:pt x="0" y="2527"/>
                        </a:moveTo>
                        <a:cubicBezTo>
                          <a:pt x="149" y="2838"/>
                          <a:pt x="282" y="3157"/>
                          <a:pt x="395" y="3483"/>
                        </a:cubicBezTo>
                        <a:cubicBezTo>
                          <a:pt x="480" y="3829"/>
                          <a:pt x="533" y="4181"/>
                          <a:pt x="553" y="4536"/>
                        </a:cubicBezTo>
                        <a:cubicBezTo>
                          <a:pt x="2240" y="3786"/>
                          <a:pt x="3982" y="3167"/>
                          <a:pt x="5764" y="2685"/>
                        </a:cubicBezTo>
                        <a:lnTo>
                          <a:pt x="7422" y="8537"/>
                        </a:lnTo>
                        <a:lnTo>
                          <a:pt x="5054" y="9221"/>
                        </a:lnTo>
                        <a:cubicBezTo>
                          <a:pt x="4101" y="9481"/>
                          <a:pt x="3135" y="9686"/>
                          <a:pt x="2158" y="9835"/>
                        </a:cubicBezTo>
                        <a:cubicBezTo>
                          <a:pt x="2314" y="10117"/>
                          <a:pt x="2445" y="10410"/>
                          <a:pt x="2553" y="10713"/>
                        </a:cubicBezTo>
                        <a:cubicBezTo>
                          <a:pt x="2635" y="11060"/>
                          <a:pt x="2696" y="11411"/>
                          <a:pt x="2737" y="11765"/>
                        </a:cubicBezTo>
                        <a:cubicBezTo>
                          <a:pt x="3632" y="11344"/>
                          <a:pt x="4563" y="11004"/>
                          <a:pt x="5519" y="10748"/>
                        </a:cubicBezTo>
                        <a:lnTo>
                          <a:pt x="7887" y="10037"/>
                        </a:lnTo>
                        <a:lnTo>
                          <a:pt x="9274" y="14968"/>
                        </a:lnTo>
                        <a:cubicBezTo>
                          <a:pt x="7515" y="15538"/>
                          <a:pt x="5709" y="15952"/>
                          <a:pt x="3878" y="16205"/>
                        </a:cubicBezTo>
                        <a:cubicBezTo>
                          <a:pt x="4046" y="16505"/>
                          <a:pt x="4181" y="16822"/>
                          <a:pt x="4281" y="17152"/>
                        </a:cubicBezTo>
                        <a:cubicBezTo>
                          <a:pt x="4378" y="17468"/>
                          <a:pt x="4404" y="17863"/>
                          <a:pt x="4466" y="18170"/>
                        </a:cubicBezTo>
                        <a:lnTo>
                          <a:pt x="13187" y="15678"/>
                        </a:lnTo>
                        <a:lnTo>
                          <a:pt x="8721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163" name="Google Shape;5163;p31"/>
                  <p:cNvSpPr/>
                  <p:nvPr/>
                </p:nvSpPr>
                <p:spPr>
                  <a:xfrm>
                    <a:off x="1774930" y="1534415"/>
                    <a:ext cx="11589" cy="18643"/>
                  </a:xfrm>
                  <a:custGeom>
                    <a:rect b="b" l="l" r="r" t="t"/>
                    <a:pathLst>
                      <a:path extrusionOk="0" h="18643" w="11589">
                        <a:moveTo>
                          <a:pt x="3852" y="772"/>
                        </a:moveTo>
                        <a:cubicBezTo>
                          <a:pt x="3299" y="983"/>
                          <a:pt x="2711" y="1176"/>
                          <a:pt x="2158" y="1325"/>
                        </a:cubicBezTo>
                        <a:lnTo>
                          <a:pt x="5115" y="8695"/>
                        </a:lnTo>
                        <a:lnTo>
                          <a:pt x="2772" y="9616"/>
                        </a:lnTo>
                        <a:cubicBezTo>
                          <a:pt x="1895" y="9984"/>
                          <a:pt x="956" y="10230"/>
                          <a:pt x="0" y="10537"/>
                        </a:cubicBezTo>
                        <a:cubicBezTo>
                          <a:pt x="186" y="10835"/>
                          <a:pt x="350" y="11146"/>
                          <a:pt x="491" y="11467"/>
                        </a:cubicBezTo>
                        <a:lnTo>
                          <a:pt x="798" y="12450"/>
                        </a:lnTo>
                        <a:cubicBezTo>
                          <a:pt x="1676" y="11958"/>
                          <a:pt x="2553" y="11528"/>
                          <a:pt x="3360" y="11160"/>
                        </a:cubicBezTo>
                        <a:lnTo>
                          <a:pt x="5729" y="10230"/>
                        </a:lnTo>
                        <a:lnTo>
                          <a:pt x="7642" y="14976"/>
                        </a:lnTo>
                        <a:cubicBezTo>
                          <a:pt x="5929" y="15682"/>
                          <a:pt x="4171" y="16268"/>
                          <a:pt x="2378" y="16731"/>
                        </a:cubicBezTo>
                        <a:cubicBezTo>
                          <a:pt x="2564" y="17029"/>
                          <a:pt x="2728" y="17340"/>
                          <a:pt x="2869" y="17661"/>
                        </a:cubicBezTo>
                        <a:cubicBezTo>
                          <a:pt x="2992" y="17968"/>
                          <a:pt x="3053" y="18337"/>
                          <a:pt x="3150" y="18644"/>
                        </a:cubicBezTo>
                        <a:lnTo>
                          <a:pt x="11590" y="15257"/>
                        </a:lnTo>
                        <a:lnTo>
                          <a:pt x="5448" y="0"/>
                        </a:lnTo>
                        <a:lnTo>
                          <a:pt x="3843" y="77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164" name="Google Shape;5164;p31"/>
                  <p:cNvSpPr/>
                  <p:nvPr/>
                </p:nvSpPr>
                <p:spPr>
                  <a:xfrm>
                    <a:off x="1791285" y="1525694"/>
                    <a:ext cx="13489" cy="17766"/>
                  </a:xfrm>
                  <a:custGeom>
                    <a:rect b="b" l="l" r="r" t="t"/>
                    <a:pathLst>
                      <a:path extrusionOk="0" h="17766" w="13489">
                        <a:moveTo>
                          <a:pt x="2535" y="6159"/>
                        </a:moveTo>
                        <a:cubicBezTo>
                          <a:pt x="1701" y="4712"/>
                          <a:pt x="2447" y="3325"/>
                          <a:pt x="3710" y="2588"/>
                        </a:cubicBezTo>
                        <a:cubicBezTo>
                          <a:pt x="5057" y="1735"/>
                          <a:pt x="6826" y="1996"/>
                          <a:pt x="7869" y="3203"/>
                        </a:cubicBezTo>
                        <a:lnTo>
                          <a:pt x="8272" y="2992"/>
                        </a:lnTo>
                        <a:cubicBezTo>
                          <a:pt x="7888" y="2019"/>
                          <a:pt x="7578" y="1019"/>
                          <a:pt x="7342" y="0"/>
                        </a:cubicBezTo>
                        <a:cubicBezTo>
                          <a:pt x="5998" y="-9"/>
                          <a:pt x="4678" y="353"/>
                          <a:pt x="3526" y="1044"/>
                        </a:cubicBezTo>
                        <a:cubicBezTo>
                          <a:pt x="315" y="2895"/>
                          <a:pt x="-861" y="6133"/>
                          <a:pt x="657" y="8782"/>
                        </a:cubicBezTo>
                        <a:cubicBezTo>
                          <a:pt x="3403" y="13564"/>
                          <a:pt x="9378" y="9397"/>
                          <a:pt x="10983" y="12169"/>
                        </a:cubicBezTo>
                        <a:cubicBezTo>
                          <a:pt x="11659" y="13371"/>
                          <a:pt x="11501" y="14573"/>
                          <a:pt x="9869" y="15564"/>
                        </a:cubicBezTo>
                        <a:cubicBezTo>
                          <a:pt x="8757" y="16188"/>
                          <a:pt x="7365" y="15994"/>
                          <a:pt x="6465" y="15091"/>
                        </a:cubicBezTo>
                        <a:lnTo>
                          <a:pt x="6158" y="15275"/>
                        </a:lnTo>
                        <a:cubicBezTo>
                          <a:pt x="6342" y="16108"/>
                          <a:pt x="6527" y="16907"/>
                          <a:pt x="6649" y="17740"/>
                        </a:cubicBezTo>
                        <a:cubicBezTo>
                          <a:pt x="7993" y="17862"/>
                          <a:pt x="9342" y="17555"/>
                          <a:pt x="10501" y="16863"/>
                        </a:cubicBezTo>
                        <a:cubicBezTo>
                          <a:pt x="13642" y="15047"/>
                          <a:pt x="14133" y="12116"/>
                          <a:pt x="12782" y="9739"/>
                        </a:cubicBezTo>
                        <a:cubicBezTo>
                          <a:pt x="9887" y="4720"/>
                          <a:pt x="4430" y="9493"/>
                          <a:pt x="2517" y="622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165" name="Google Shape;5165;p31"/>
                  <p:cNvSpPr/>
                  <p:nvPr/>
                </p:nvSpPr>
                <p:spPr>
                  <a:xfrm>
                    <a:off x="1805392" y="1519096"/>
                    <a:ext cx="16239" cy="18459"/>
                  </a:xfrm>
                  <a:custGeom>
                    <a:rect b="b" l="l" r="r" t="t"/>
                    <a:pathLst>
                      <a:path extrusionOk="0" h="18459" w="16239">
                        <a:moveTo>
                          <a:pt x="877" y="684"/>
                        </a:moveTo>
                        <a:cubicBezTo>
                          <a:pt x="599" y="872"/>
                          <a:pt x="305" y="1036"/>
                          <a:pt x="0" y="1176"/>
                        </a:cubicBezTo>
                        <a:cubicBezTo>
                          <a:pt x="1606" y="6940"/>
                          <a:pt x="2746" y="12669"/>
                          <a:pt x="3948" y="18460"/>
                        </a:cubicBezTo>
                        <a:cubicBezTo>
                          <a:pt x="4486" y="17987"/>
                          <a:pt x="5074" y="17574"/>
                          <a:pt x="5703" y="17231"/>
                        </a:cubicBezTo>
                        <a:cubicBezTo>
                          <a:pt x="4501" y="13222"/>
                          <a:pt x="3509" y="9063"/>
                          <a:pt x="2623" y="4904"/>
                        </a:cubicBezTo>
                        <a:cubicBezTo>
                          <a:pt x="6010" y="7370"/>
                          <a:pt x="9642" y="9616"/>
                          <a:pt x="12818" y="12204"/>
                        </a:cubicBezTo>
                        <a:cubicBezTo>
                          <a:pt x="13371" y="11748"/>
                          <a:pt x="13932" y="11283"/>
                          <a:pt x="14485" y="10879"/>
                        </a:cubicBezTo>
                        <a:cubicBezTo>
                          <a:pt x="15038" y="10476"/>
                          <a:pt x="15687" y="10142"/>
                          <a:pt x="16240" y="9774"/>
                        </a:cubicBezTo>
                        <a:cubicBezTo>
                          <a:pt x="11309" y="6598"/>
                          <a:pt x="6440" y="3422"/>
                          <a:pt x="1597" y="0"/>
                        </a:cubicBezTo>
                        <a:cubicBezTo>
                          <a:pt x="1377" y="248"/>
                          <a:pt x="1136" y="477"/>
                          <a:pt x="877" y="68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166" name="Google Shape;5166;p31"/>
                  <p:cNvSpPr/>
                  <p:nvPr/>
                </p:nvSpPr>
                <p:spPr>
                  <a:xfrm>
                    <a:off x="1814420" y="1503593"/>
                    <a:ext cx="21810" cy="21977"/>
                  </a:xfrm>
                  <a:custGeom>
                    <a:rect b="b" l="l" r="r" t="t"/>
                    <a:pathLst>
                      <a:path extrusionOk="0" h="21977" w="21810">
                        <a:moveTo>
                          <a:pt x="10221" y="684"/>
                        </a:moveTo>
                        <a:lnTo>
                          <a:pt x="9449" y="1298"/>
                        </a:lnTo>
                        <a:lnTo>
                          <a:pt x="17187" y="9923"/>
                        </a:lnTo>
                        <a:lnTo>
                          <a:pt x="13423" y="9616"/>
                        </a:lnTo>
                        <a:cubicBezTo>
                          <a:pt x="9511" y="9309"/>
                          <a:pt x="5659" y="8844"/>
                          <a:pt x="1527" y="8414"/>
                        </a:cubicBezTo>
                        <a:lnTo>
                          <a:pt x="0" y="9774"/>
                        </a:lnTo>
                        <a:lnTo>
                          <a:pt x="10967" y="21978"/>
                        </a:lnTo>
                        <a:cubicBezTo>
                          <a:pt x="11372" y="21486"/>
                          <a:pt x="11852" y="21059"/>
                          <a:pt x="12388" y="20714"/>
                        </a:cubicBezTo>
                        <a:lnTo>
                          <a:pt x="4896" y="12388"/>
                        </a:lnTo>
                        <a:cubicBezTo>
                          <a:pt x="9984" y="13011"/>
                          <a:pt x="15064" y="13318"/>
                          <a:pt x="20056" y="13783"/>
                        </a:cubicBezTo>
                        <a:lnTo>
                          <a:pt x="21811" y="12178"/>
                        </a:lnTo>
                        <a:lnTo>
                          <a:pt x="10905" y="0"/>
                        </a:lnTo>
                        <a:lnTo>
                          <a:pt x="10256" y="71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167" name="Google Shape;5167;p31"/>
                  <p:cNvSpPr/>
                  <p:nvPr/>
                </p:nvSpPr>
                <p:spPr>
                  <a:xfrm>
                    <a:off x="1828370" y="1497373"/>
                    <a:ext cx="14546" cy="13677"/>
                  </a:xfrm>
                  <a:custGeom>
                    <a:rect b="b" l="l" r="r" t="t"/>
                    <a:pathLst>
                      <a:path extrusionOk="0" h="13677" w="14546">
                        <a:moveTo>
                          <a:pt x="1290" y="1413"/>
                        </a:moveTo>
                        <a:cubicBezTo>
                          <a:pt x="893" y="1858"/>
                          <a:pt x="461" y="2271"/>
                          <a:pt x="0" y="2650"/>
                        </a:cubicBezTo>
                        <a:lnTo>
                          <a:pt x="12169" y="13678"/>
                        </a:lnTo>
                        <a:cubicBezTo>
                          <a:pt x="12511" y="13187"/>
                          <a:pt x="12880" y="12695"/>
                          <a:pt x="13248" y="12265"/>
                        </a:cubicBezTo>
                        <a:cubicBezTo>
                          <a:pt x="13659" y="11830"/>
                          <a:pt x="14092" y="11418"/>
                          <a:pt x="14547" y="11028"/>
                        </a:cubicBezTo>
                        <a:lnTo>
                          <a:pt x="2404" y="0"/>
                        </a:lnTo>
                        <a:cubicBezTo>
                          <a:pt x="2058" y="490"/>
                          <a:pt x="1686" y="962"/>
                          <a:pt x="1290" y="141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168" name="Google Shape;5168;p31"/>
                  <p:cNvSpPr/>
                  <p:nvPr/>
                </p:nvSpPr>
                <p:spPr>
                  <a:xfrm>
                    <a:off x="1835362" y="1488740"/>
                    <a:ext cx="17889" cy="16152"/>
                  </a:xfrm>
                  <a:custGeom>
                    <a:rect b="b" l="l" r="r" t="t"/>
                    <a:pathLst>
                      <a:path extrusionOk="0" h="16152" w="17889">
                        <a:moveTo>
                          <a:pt x="16301" y="5089"/>
                        </a:moveTo>
                        <a:cubicBezTo>
                          <a:pt x="15589" y="6395"/>
                          <a:pt x="14785" y="7650"/>
                          <a:pt x="13897" y="8844"/>
                        </a:cubicBezTo>
                        <a:lnTo>
                          <a:pt x="2193" y="0"/>
                        </a:lnTo>
                        <a:cubicBezTo>
                          <a:pt x="1851" y="491"/>
                          <a:pt x="1570" y="1018"/>
                          <a:pt x="1176" y="1483"/>
                        </a:cubicBezTo>
                        <a:cubicBezTo>
                          <a:pt x="817" y="1961"/>
                          <a:pt x="424" y="2413"/>
                          <a:pt x="0" y="2834"/>
                        </a:cubicBezTo>
                        <a:lnTo>
                          <a:pt x="11713" y="11686"/>
                        </a:lnTo>
                        <a:cubicBezTo>
                          <a:pt x="10844" y="12823"/>
                          <a:pt x="9907" y="13903"/>
                          <a:pt x="8905" y="14924"/>
                        </a:cubicBezTo>
                        <a:cubicBezTo>
                          <a:pt x="9217" y="15064"/>
                          <a:pt x="9511" y="15241"/>
                          <a:pt x="9782" y="15450"/>
                        </a:cubicBezTo>
                        <a:lnTo>
                          <a:pt x="10493" y="16152"/>
                        </a:lnTo>
                        <a:lnTo>
                          <a:pt x="17889" y="6291"/>
                        </a:lnTo>
                        <a:cubicBezTo>
                          <a:pt x="17582" y="6155"/>
                          <a:pt x="17288" y="5991"/>
                          <a:pt x="17012" y="5799"/>
                        </a:cubicBezTo>
                        <a:cubicBezTo>
                          <a:pt x="16756" y="5583"/>
                          <a:pt x="16518" y="5345"/>
                          <a:pt x="16301" y="508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169" name="Google Shape;5169;p31"/>
                  <p:cNvSpPr/>
                  <p:nvPr/>
                </p:nvSpPr>
                <p:spPr>
                  <a:xfrm>
                    <a:off x="1841995" y="1470219"/>
                    <a:ext cx="21556" cy="21021"/>
                  </a:xfrm>
                  <a:custGeom>
                    <a:rect b="b" l="l" r="r" t="t"/>
                    <a:pathLst>
                      <a:path extrusionOk="0" h="21021" w="21556">
                        <a:moveTo>
                          <a:pt x="7115" y="833"/>
                        </a:moveTo>
                        <a:cubicBezTo>
                          <a:pt x="6949" y="1112"/>
                          <a:pt x="6764" y="1377"/>
                          <a:pt x="6563" y="1632"/>
                        </a:cubicBezTo>
                        <a:lnTo>
                          <a:pt x="16450" y="7615"/>
                        </a:lnTo>
                        <a:lnTo>
                          <a:pt x="12783" y="8449"/>
                        </a:lnTo>
                        <a:cubicBezTo>
                          <a:pt x="8967" y="9274"/>
                          <a:pt x="5115" y="9984"/>
                          <a:pt x="1070" y="10791"/>
                        </a:cubicBezTo>
                        <a:lnTo>
                          <a:pt x="0" y="12546"/>
                        </a:lnTo>
                        <a:lnTo>
                          <a:pt x="14038" y="21021"/>
                        </a:lnTo>
                        <a:cubicBezTo>
                          <a:pt x="14295" y="20438"/>
                          <a:pt x="14625" y="19890"/>
                          <a:pt x="15020" y="19390"/>
                        </a:cubicBezTo>
                        <a:lnTo>
                          <a:pt x="5448" y="13538"/>
                        </a:lnTo>
                        <a:cubicBezTo>
                          <a:pt x="10440" y="12608"/>
                          <a:pt x="15406" y="11441"/>
                          <a:pt x="20302" y="10449"/>
                        </a:cubicBezTo>
                        <a:lnTo>
                          <a:pt x="21557" y="8449"/>
                        </a:lnTo>
                        <a:lnTo>
                          <a:pt x="7519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170" name="Google Shape;5170;p31"/>
                  <p:cNvSpPr/>
                  <p:nvPr/>
                </p:nvSpPr>
                <p:spPr>
                  <a:xfrm>
                    <a:off x="1851084" y="1458752"/>
                    <a:ext cx="18573" cy="15029"/>
                  </a:xfrm>
                  <a:custGeom>
                    <a:rect b="b" l="l" r="r" t="t"/>
                    <a:pathLst>
                      <a:path extrusionOk="0" h="15029" w="18573">
                        <a:moveTo>
                          <a:pt x="0" y="8335"/>
                        </a:moveTo>
                        <a:lnTo>
                          <a:pt x="1018" y="8642"/>
                        </a:lnTo>
                        <a:cubicBezTo>
                          <a:pt x="1326" y="8789"/>
                          <a:pt x="1620" y="8966"/>
                          <a:pt x="1895" y="9168"/>
                        </a:cubicBezTo>
                        <a:cubicBezTo>
                          <a:pt x="2417" y="7387"/>
                          <a:pt x="3065" y="5646"/>
                          <a:pt x="3834" y="3957"/>
                        </a:cubicBezTo>
                        <a:lnTo>
                          <a:pt x="9379" y="6422"/>
                        </a:lnTo>
                        <a:lnTo>
                          <a:pt x="8335" y="8730"/>
                        </a:lnTo>
                        <a:cubicBezTo>
                          <a:pt x="7937" y="9639"/>
                          <a:pt x="7473" y="10519"/>
                          <a:pt x="6949" y="11362"/>
                        </a:cubicBezTo>
                        <a:lnTo>
                          <a:pt x="7966" y="11669"/>
                        </a:lnTo>
                        <a:lnTo>
                          <a:pt x="8844" y="12186"/>
                        </a:lnTo>
                        <a:cubicBezTo>
                          <a:pt x="9124" y="11362"/>
                          <a:pt x="9432" y="10432"/>
                          <a:pt x="9861" y="9414"/>
                        </a:cubicBezTo>
                        <a:lnTo>
                          <a:pt x="10844" y="7133"/>
                        </a:lnTo>
                        <a:lnTo>
                          <a:pt x="15564" y="9265"/>
                        </a:lnTo>
                        <a:cubicBezTo>
                          <a:pt x="14834" y="10970"/>
                          <a:pt x="13978" y="12618"/>
                          <a:pt x="13002" y="14196"/>
                        </a:cubicBezTo>
                        <a:cubicBezTo>
                          <a:pt x="13345" y="14254"/>
                          <a:pt x="13678" y="14358"/>
                          <a:pt x="13994" y="14503"/>
                        </a:cubicBezTo>
                        <a:cubicBezTo>
                          <a:pt x="14311" y="14634"/>
                          <a:pt x="14606" y="14811"/>
                          <a:pt x="14871" y="15029"/>
                        </a:cubicBezTo>
                        <a:lnTo>
                          <a:pt x="18574" y="6703"/>
                        </a:lnTo>
                        <a:lnTo>
                          <a:pt x="3694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171" name="Google Shape;5171;p31"/>
                  <p:cNvSpPr/>
                  <p:nvPr/>
                </p:nvSpPr>
                <p:spPr>
                  <a:xfrm>
                    <a:off x="1856076" y="1447021"/>
                    <a:ext cx="18292" cy="9335"/>
                  </a:xfrm>
                  <a:custGeom>
                    <a:rect b="b" l="l" r="r" t="t"/>
                    <a:pathLst>
                      <a:path extrusionOk="0" h="9335" w="18292">
                        <a:moveTo>
                          <a:pt x="0" y="8659"/>
                        </a:moveTo>
                        <a:cubicBezTo>
                          <a:pt x="334" y="8712"/>
                          <a:pt x="663" y="8795"/>
                          <a:pt x="983" y="8905"/>
                        </a:cubicBezTo>
                        <a:cubicBezTo>
                          <a:pt x="1305" y="9021"/>
                          <a:pt x="1616" y="9165"/>
                          <a:pt x="1913" y="9335"/>
                        </a:cubicBezTo>
                        <a:cubicBezTo>
                          <a:pt x="2307" y="7729"/>
                          <a:pt x="2711" y="6010"/>
                          <a:pt x="3387" y="4071"/>
                        </a:cubicBezTo>
                        <a:lnTo>
                          <a:pt x="17126" y="8747"/>
                        </a:lnTo>
                        <a:cubicBezTo>
                          <a:pt x="17275" y="8159"/>
                          <a:pt x="17398" y="7572"/>
                          <a:pt x="17591" y="6993"/>
                        </a:cubicBezTo>
                        <a:cubicBezTo>
                          <a:pt x="17784" y="6413"/>
                          <a:pt x="18047" y="5878"/>
                          <a:pt x="18293" y="5326"/>
                        </a:cubicBezTo>
                        <a:lnTo>
                          <a:pt x="2922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172" name="Google Shape;5172;p31"/>
                  <p:cNvSpPr/>
                  <p:nvPr/>
                </p:nvSpPr>
                <p:spPr>
                  <a:xfrm>
                    <a:off x="1863780" y="1417612"/>
                    <a:ext cx="17538" cy="14976"/>
                  </a:xfrm>
                  <a:custGeom>
                    <a:rect b="b" l="l" r="r" t="t"/>
                    <a:pathLst>
                      <a:path extrusionOk="0" h="14976" w="17538">
                        <a:moveTo>
                          <a:pt x="307" y="4808"/>
                        </a:moveTo>
                        <a:cubicBezTo>
                          <a:pt x="235" y="5144"/>
                          <a:pt x="132" y="5473"/>
                          <a:pt x="0" y="5791"/>
                        </a:cubicBezTo>
                        <a:cubicBezTo>
                          <a:pt x="5264" y="8659"/>
                          <a:pt x="10169" y="11836"/>
                          <a:pt x="15161" y="14976"/>
                        </a:cubicBezTo>
                        <a:cubicBezTo>
                          <a:pt x="15187" y="14246"/>
                          <a:pt x="15302" y="13521"/>
                          <a:pt x="15503" y="12818"/>
                        </a:cubicBezTo>
                        <a:cubicBezTo>
                          <a:pt x="11759" y="10870"/>
                          <a:pt x="8101" y="8776"/>
                          <a:pt x="4527" y="6536"/>
                        </a:cubicBezTo>
                        <a:cubicBezTo>
                          <a:pt x="8659" y="5703"/>
                          <a:pt x="12757" y="4711"/>
                          <a:pt x="16854" y="4194"/>
                        </a:cubicBezTo>
                        <a:lnTo>
                          <a:pt x="17073" y="2062"/>
                        </a:lnTo>
                        <a:cubicBezTo>
                          <a:pt x="17170" y="1386"/>
                          <a:pt x="17380" y="676"/>
                          <a:pt x="17538" y="0"/>
                        </a:cubicBezTo>
                        <a:cubicBezTo>
                          <a:pt x="11800" y="1386"/>
                          <a:pt x="6133" y="2685"/>
                          <a:pt x="342" y="379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173" name="Google Shape;5173;p31"/>
                  <p:cNvSpPr/>
                  <p:nvPr/>
                </p:nvSpPr>
                <p:spPr>
                  <a:xfrm>
                    <a:off x="1864947" y="1400837"/>
                    <a:ext cx="16555" cy="4386"/>
                  </a:xfrm>
                  <a:custGeom>
                    <a:rect b="b" l="l" r="r" t="t"/>
                    <a:pathLst>
                      <a:path extrusionOk="0" h="4386" w="16555">
                        <a:moveTo>
                          <a:pt x="0" y="807"/>
                        </a:moveTo>
                        <a:cubicBezTo>
                          <a:pt x="105" y="1411"/>
                          <a:pt x="179" y="2021"/>
                          <a:pt x="219" y="2632"/>
                        </a:cubicBezTo>
                        <a:lnTo>
                          <a:pt x="219" y="4387"/>
                        </a:lnTo>
                        <a:lnTo>
                          <a:pt x="16556" y="3509"/>
                        </a:lnTo>
                        <a:cubicBezTo>
                          <a:pt x="16452" y="2929"/>
                          <a:pt x="16379" y="2343"/>
                          <a:pt x="16336" y="1755"/>
                        </a:cubicBezTo>
                        <a:lnTo>
                          <a:pt x="16336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174" name="Google Shape;5174;p31"/>
                  <p:cNvSpPr/>
                  <p:nvPr/>
                </p:nvSpPr>
                <p:spPr>
                  <a:xfrm>
                    <a:off x="1864367" y="1382860"/>
                    <a:ext cx="16827" cy="15090"/>
                  </a:xfrm>
                  <a:custGeom>
                    <a:rect b="b" l="l" r="r" t="t"/>
                    <a:pathLst>
                      <a:path extrusionOk="0" h="15090" w="16827">
                        <a:moveTo>
                          <a:pt x="61" y="7229"/>
                        </a:moveTo>
                        <a:cubicBezTo>
                          <a:pt x="144" y="7564"/>
                          <a:pt x="197" y="7904"/>
                          <a:pt x="219" y="8247"/>
                        </a:cubicBezTo>
                        <a:cubicBezTo>
                          <a:pt x="230" y="8588"/>
                          <a:pt x="209" y="8928"/>
                          <a:pt x="158" y="9265"/>
                        </a:cubicBezTo>
                        <a:cubicBezTo>
                          <a:pt x="5861" y="11020"/>
                          <a:pt x="11309" y="13055"/>
                          <a:pt x="16828" y="15090"/>
                        </a:cubicBezTo>
                        <a:cubicBezTo>
                          <a:pt x="16695" y="14359"/>
                          <a:pt x="16654" y="13613"/>
                          <a:pt x="16705" y="12871"/>
                        </a:cubicBezTo>
                        <a:cubicBezTo>
                          <a:pt x="12695" y="11792"/>
                          <a:pt x="8686" y="10432"/>
                          <a:pt x="4685" y="9019"/>
                        </a:cubicBezTo>
                        <a:cubicBezTo>
                          <a:pt x="8563" y="7387"/>
                          <a:pt x="12388" y="5562"/>
                          <a:pt x="16240" y="4176"/>
                        </a:cubicBezTo>
                        <a:cubicBezTo>
                          <a:pt x="16178" y="3474"/>
                          <a:pt x="16056" y="2764"/>
                          <a:pt x="16020" y="2088"/>
                        </a:cubicBezTo>
                        <a:lnTo>
                          <a:pt x="16020" y="0"/>
                        </a:lnTo>
                        <a:cubicBezTo>
                          <a:pt x="10756" y="2556"/>
                          <a:pt x="5416" y="4981"/>
                          <a:pt x="0" y="727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175" name="Google Shape;5175;p31"/>
                  <p:cNvSpPr/>
                  <p:nvPr/>
                </p:nvSpPr>
                <p:spPr>
                  <a:xfrm>
                    <a:off x="1838538" y="1313664"/>
                    <a:ext cx="18503" cy="16853"/>
                  </a:xfrm>
                  <a:custGeom>
                    <a:rect b="b" l="l" r="r" t="t"/>
                    <a:pathLst>
                      <a:path extrusionOk="0" h="16853" w="18503">
                        <a:moveTo>
                          <a:pt x="5211" y="16854"/>
                        </a:moveTo>
                        <a:cubicBezTo>
                          <a:pt x="5455" y="16613"/>
                          <a:pt x="5712" y="16387"/>
                          <a:pt x="5984" y="16178"/>
                        </a:cubicBezTo>
                        <a:lnTo>
                          <a:pt x="6905" y="15687"/>
                        </a:lnTo>
                        <a:cubicBezTo>
                          <a:pt x="5666" y="14322"/>
                          <a:pt x="4515" y="12880"/>
                          <a:pt x="3457" y="11371"/>
                        </a:cubicBezTo>
                        <a:lnTo>
                          <a:pt x="8414" y="7861"/>
                        </a:lnTo>
                        <a:lnTo>
                          <a:pt x="9835" y="9897"/>
                        </a:lnTo>
                        <a:cubicBezTo>
                          <a:pt x="10449" y="10774"/>
                          <a:pt x="10941" y="11651"/>
                          <a:pt x="11371" y="12423"/>
                        </a:cubicBezTo>
                        <a:lnTo>
                          <a:pt x="12116" y="11748"/>
                        </a:lnTo>
                        <a:lnTo>
                          <a:pt x="13037" y="11256"/>
                        </a:lnTo>
                        <a:cubicBezTo>
                          <a:pt x="12372" y="10536"/>
                          <a:pt x="11754" y="9774"/>
                          <a:pt x="11186" y="8975"/>
                        </a:cubicBezTo>
                        <a:lnTo>
                          <a:pt x="9739" y="6905"/>
                        </a:lnTo>
                        <a:lnTo>
                          <a:pt x="13959" y="3974"/>
                        </a:lnTo>
                        <a:cubicBezTo>
                          <a:pt x="15042" y="5455"/>
                          <a:pt x="16002" y="7022"/>
                          <a:pt x="16828" y="8659"/>
                        </a:cubicBezTo>
                        <a:cubicBezTo>
                          <a:pt x="17108" y="8449"/>
                          <a:pt x="17354" y="8168"/>
                          <a:pt x="17626" y="7984"/>
                        </a:cubicBezTo>
                        <a:cubicBezTo>
                          <a:pt x="17904" y="7796"/>
                          <a:pt x="18198" y="7632"/>
                          <a:pt x="18503" y="7493"/>
                        </a:cubicBezTo>
                        <a:lnTo>
                          <a:pt x="13239" y="0"/>
                        </a:lnTo>
                        <a:lnTo>
                          <a:pt x="0" y="939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176" name="Google Shape;5176;p31"/>
                  <p:cNvSpPr/>
                  <p:nvPr/>
                </p:nvSpPr>
                <p:spPr>
                  <a:xfrm>
                    <a:off x="1812560" y="1283395"/>
                    <a:ext cx="21758" cy="22004"/>
                  </a:xfrm>
                  <a:custGeom>
                    <a:rect b="b" l="l" r="r" t="t"/>
                    <a:pathLst>
                      <a:path extrusionOk="0" h="22004" w="21758">
                        <a:moveTo>
                          <a:pt x="737" y="12792"/>
                        </a:moveTo>
                        <a:cubicBezTo>
                          <a:pt x="977" y="13001"/>
                          <a:pt x="1203" y="13227"/>
                          <a:pt x="1413" y="13467"/>
                        </a:cubicBezTo>
                        <a:lnTo>
                          <a:pt x="9124" y="4843"/>
                        </a:lnTo>
                        <a:lnTo>
                          <a:pt x="9247" y="8633"/>
                        </a:lnTo>
                        <a:cubicBezTo>
                          <a:pt x="9335" y="12546"/>
                          <a:pt x="9309" y="16529"/>
                          <a:pt x="9309" y="20653"/>
                        </a:cubicBezTo>
                        <a:lnTo>
                          <a:pt x="10783" y="22004"/>
                        </a:lnTo>
                        <a:lnTo>
                          <a:pt x="21758" y="9800"/>
                        </a:lnTo>
                        <a:cubicBezTo>
                          <a:pt x="21225" y="9451"/>
                          <a:pt x="20746" y="9025"/>
                          <a:pt x="20337" y="8537"/>
                        </a:cubicBezTo>
                        <a:lnTo>
                          <a:pt x="12853" y="16863"/>
                        </a:lnTo>
                        <a:cubicBezTo>
                          <a:pt x="12941" y="11713"/>
                          <a:pt x="12730" y="6624"/>
                          <a:pt x="12669" y="1606"/>
                        </a:cubicBezTo>
                        <a:lnTo>
                          <a:pt x="10914" y="0"/>
                        </a:lnTo>
                        <a:lnTo>
                          <a:pt x="0" y="1217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177" name="Google Shape;5177;p31"/>
                  <p:cNvSpPr/>
                  <p:nvPr/>
                </p:nvSpPr>
                <p:spPr>
                  <a:xfrm>
                    <a:off x="1784669" y="1263856"/>
                    <a:ext cx="19345" cy="20652"/>
                  </a:xfrm>
                  <a:custGeom>
                    <a:rect b="b" l="l" r="r" t="t"/>
                    <a:pathLst>
                      <a:path extrusionOk="0" h="20652" w="19345">
                        <a:moveTo>
                          <a:pt x="0" y="14520"/>
                        </a:moveTo>
                        <a:lnTo>
                          <a:pt x="1105" y="14976"/>
                        </a:lnTo>
                        <a:lnTo>
                          <a:pt x="2123" y="15599"/>
                        </a:lnTo>
                        <a:cubicBezTo>
                          <a:pt x="2746" y="15161"/>
                          <a:pt x="3755" y="14459"/>
                          <a:pt x="4624" y="13959"/>
                        </a:cubicBezTo>
                        <a:lnTo>
                          <a:pt x="8133" y="11871"/>
                        </a:lnTo>
                        <a:cubicBezTo>
                          <a:pt x="8133" y="14143"/>
                          <a:pt x="8230" y="16424"/>
                          <a:pt x="8194" y="18767"/>
                        </a:cubicBezTo>
                        <a:cubicBezTo>
                          <a:pt x="9503" y="19239"/>
                          <a:pt x="10746" y="19873"/>
                          <a:pt x="11897" y="20653"/>
                        </a:cubicBezTo>
                        <a:cubicBezTo>
                          <a:pt x="11897" y="17231"/>
                          <a:pt x="11739" y="14020"/>
                          <a:pt x="11616" y="10791"/>
                        </a:cubicBezTo>
                        <a:lnTo>
                          <a:pt x="11616" y="10212"/>
                        </a:lnTo>
                        <a:cubicBezTo>
                          <a:pt x="13037" y="9449"/>
                          <a:pt x="14389" y="8677"/>
                          <a:pt x="15836" y="7931"/>
                        </a:cubicBezTo>
                        <a:lnTo>
                          <a:pt x="19346" y="6089"/>
                        </a:lnTo>
                        <a:cubicBezTo>
                          <a:pt x="18620" y="5789"/>
                          <a:pt x="17931" y="5406"/>
                          <a:pt x="17293" y="4948"/>
                        </a:cubicBezTo>
                        <a:cubicBezTo>
                          <a:pt x="15283" y="6089"/>
                          <a:pt x="13406" y="7317"/>
                          <a:pt x="11432" y="8458"/>
                        </a:cubicBezTo>
                        <a:cubicBezTo>
                          <a:pt x="11432" y="6299"/>
                          <a:pt x="11344" y="4141"/>
                          <a:pt x="11432" y="1956"/>
                        </a:cubicBezTo>
                        <a:cubicBezTo>
                          <a:pt x="10756" y="1649"/>
                          <a:pt x="10107" y="1430"/>
                          <a:pt x="9493" y="1079"/>
                        </a:cubicBezTo>
                        <a:cubicBezTo>
                          <a:pt x="8879" y="728"/>
                          <a:pt x="8256" y="368"/>
                          <a:pt x="7642" y="0"/>
                        </a:cubicBezTo>
                        <a:lnTo>
                          <a:pt x="8010" y="10072"/>
                        </a:lnTo>
                        <a:cubicBezTo>
                          <a:pt x="5422" y="11616"/>
                          <a:pt x="2808" y="13037"/>
                          <a:pt x="0" y="1452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178" name="Google Shape;5178;p31"/>
                  <p:cNvSpPr/>
                  <p:nvPr/>
                </p:nvSpPr>
                <p:spPr>
                  <a:xfrm>
                    <a:off x="1774588" y="1259040"/>
                    <a:ext cx="14502" cy="18503"/>
                  </a:xfrm>
                  <a:custGeom>
                    <a:rect b="b" l="l" r="r" t="t"/>
                    <a:pathLst>
                      <a:path extrusionOk="0" h="18503" w="14502">
                        <a:moveTo>
                          <a:pt x="8695" y="17512"/>
                        </a:moveTo>
                        <a:cubicBezTo>
                          <a:pt x="8836" y="17208"/>
                          <a:pt x="9001" y="16914"/>
                          <a:pt x="9186" y="16635"/>
                        </a:cubicBezTo>
                        <a:cubicBezTo>
                          <a:pt x="7396" y="16161"/>
                          <a:pt x="5638" y="15574"/>
                          <a:pt x="3922" y="14880"/>
                        </a:cubicBezTo>
                        <a:lnTo>
                          <a:pt x="6203" y="9239"/>
                        </a:lnTo>
                        <a:lnTo>
                          <a:pt x="8510" y="10116"/>
                        </a:lnTo>
                        <a:cubicBezTo>
                          <a:pt x="9413" y="10506"/>
                          <a:pt x="10291" y="10948"/>
                          <a:pt x="11142" y="11441"/>
                        </a:cubicBezTo>
                        <a:cubicBezTo>
                          <a:pt x="11230" y="11134"/>
                          <a:pt x="11292" y="10739"/>
                          <a:pt x="11414" y="10423"/>
                        </a:cubicBezTo>
                        <a:cubicBezTo>
                          <a:pt x="11561" y="10105"/>
                          <a:pt x="11728" y="9797"/>
                          <a:pt x="11914" y="9502"/>
                        </a:cubicBezTo>
                        <a:cubicBezTo>
                          <a:pt x="10972" y="9272"/>
                          <a:pt x="10046" y="8978"/>
                          <a:pt x="9142" y="8624"/>
                        </a:cubicBezTo>
                        <a:lnTo>
                          <a:pt x="6826" y="7703"/>
                        </a:lnTo>
                        <a:lnTo>
                          <a:pt x="8738" y="2922"/>
                        </a:lnTo>
                        <a:cubicBezTo>
                          <a:pt x="10462" y="3584"/>
                          <a:pt x="12130" y="4379"/>
                          <a:pt x="13731" y="5299"/>
                        </a:cubicBezTo>
                        <a:cubicBezTo>
                          <a:pt x="13793" y="4961"/>
                          <a:pt x="13887" y="4629"/>
                          <a:pt x="14011" y="4308"/>
                        </a:cubicBezTo>
                        <a:cubicBezTo>
                          <a:pt x="14151" y="3988"/>
                          <a:pt x="14315" y="3680"/>
                          <a:pt x="14503" y="3387"/>
                        </a:cubicBezTo>
                        <a:lnTo>
                          <a:pt x="6054" y="0"/>
                        </a:lnTo>
                        <a:lnTo>
                          <a:pt x="0" y="15082"/>
                        </a:lnTo>
                        <a:lnTo>
                          <a:pt x="8414" y="18503"/>
                        </a:lnTo>
                        <a:cubicBezTo>
                          <a:pt x="8510" y="18196"/>
                          <a:pt x="8572" y="17828"/>
                          <a:pt x="8695" y="1751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179" name="Google Shape;5179;p31"/>
                  <p:cNvSpPr/>
                  <p:nvPr/>
                </p:nvSpPr>
                <p:spPr>
                  <a:xfrm>
                    <a:off x="1762752" y="1254547"/>
                    <a:ext cx="9308" cy="18003"/>
                  </a:xfrm>
                  <a:custGeom>
                    <a:rect b="b" l="l" r="r" t="t"/>
                    <a:pathLst>
                      <a:path extrusionOk="0" h="18003" w="9308">
                        <a:moveTo>
                          <a:pt x="8940" y="17012"/>
                        </a:moveTo>
                        <a:lnTo>
                          <a:pt x="9309" y="16029"/>
                        </a:lnTo>
                        <a:cubicBezTo>
                          <a:pt x="7493" y="15801"/>
                          <a:pt x="5692" y="15473"/>
                          <a:pt x="3913" y="15047"/>
                        </a:cubicBezTo>
                        <a:lnTo>
                          <a:pt x="7422" y="869"/>
                        </a:lnTo>
                        <a:cubicBezTo>
                          <a:pt x="6808" y="772"/>
                          <a:pt x="6247" y="711"/>
                          <a:pt x="5668" y="562"/>
                        </a:cubicBezTo>
                        <a:cubicBezTo>
                          <a:pt x="5089" y="412"/>
                          <a:pt x="4527" y="184"/>
                          <a:pt x="3913" y="0"/>
                        </a:cubicBezTo>
                        <a:lnTo>
                          <a:pt x="0" y="15845"/>
                        </a:lnTo>
                        <a:lnTo>
                          <a:pt x="8774" y="18003"/>
                        </a:lnTo>
                        <a:cubicBezTo>
                          <a:pt x="8785" y="17667"/>
                          <a:pt x="8841" y="17334"/>
                          <a:pt x="8940" y="1701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180" name="Google Shape;5180;p31"/>
                  <p:cNvSpPr/>
                  <p:nvPr/>
                </p:nvSpPr>
                <p:spPr>
                  <a:xfrm>
                    <a:off x="1562620" y="1241607"/>
                    <a:ext cx="326155" cy="327481"/>
                  </a:xfrm>
                  <a:custGeom>
                    <a:rect b="b" l="l" r="r" t="t"/>
                    <a:pathLst>
                      <a:path extrusionOk="0" h="327481" w="326155">
                        <a:moveTo>
                          <a:pt x="163065" y="0"/>
                        </a:moveTo>
                        <a:cubicBezTo>
                          <a:pt x="73040" y="0"/>
                          <a:pt x="0" y="73285"/>
                          <a:pt x="0" y="163741"/>
                        </a:cubicBezTo>
                        <a:cubicBezTo>
                          <a:pt x="0" y="254196"/>
                          <a:pt x="73013" y="327481"/>
                          <a:pt x="163065" y="327481"/>
                        </a:cubicBezTo>
                        <a:cubicBezTo>
                          <a:pt x="253116" y="327481"/>
                          <a:pt x="326156" y="254161"/>
                          <a:pt x="326156" y="163741"/>
                        </a:cubicBezTo>
                        <a:cubicBezTo>
                          <a:pt x="326156" y="73320"/>
                          <a:pt x="253116" y="0"/>
                          <a:pt x="163065" y="0"/>
                        </a:cubicBezTo>
                        <a:close/>
                        <a:moveTo>
                          <a:pt x="163065" y="324086"/>
                        </a:moveTo>
                        <a:cubicBezTo>
                          <a:pt x="74891" y="324086"/>
                          <a:pt x="3387" y="252283"/>
                          <a:pt x="3387" y="163741"/>
                        </a:cubicBezTo>
                        <a:cubicBezTo>
                          <a:pt x="3387" y="75198"/>
                          <a:pt x="74891" y="3360"/>
                          <a:pt x="163065" y="3360"/>
                        </a:cubicBezTo>
                        <a:cubicBezTo>
                          <a:pt x="251239" y="3360"/>
                          <a:pt x="322866" y="75163"/>
                          <a:pt x="322866" y="163741"/>
                        </a:cubicBezTo>
                        <a:cubicBezTo>
                          <a:pt x="322866" y="252318"/>
                          <a:pt x="251327" y="324086"/>
                          <a:pt x="163091" y="324086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181" name="Google Shape;5181;p31"/>
                  <p:cNvSpPr/>
                  <p:nvPr/>
                </p:nvSpPr>
                <p:spPr>
                  <a:xfrm>
                    <a:off x="1745188" y="1251407"/>
                    <a:ext cx="15081" cy="17827"/>
                  </a:xfrm>
                  <a:custGeom>
                    <a:rect b="b" l="l" r="r" t="t"/>
                    <a:pathLst>
                      <a:path extrusionOk="0" h="17827" w="15081">
                        <a:moveTo>
                          <a:pt x="2220" y="15749"/>
                        </a:moveTo>
                        <a:cubicBezTo>
                          <a:pt x="2930" y="14204"/>
                          <a:pt x="3764" y="12818"/>
                          <a:pt x="4659" y="11125"/>
                        </a:cubicBezTo>
                        <a:lnTo>
                          <a:pt x="10142" y="12002"/>
                        </a:lnTo>
                        <a:cubicBezTo>
                          <a:pt x="10537" y="13704"/>
                          <a:pt x="10756" y="15398"/>
                          <a:pt x="11020" y="17266"/>
                        </a:cubicBezTo>
                        <a:cubicBezTo>
                          <a:pt x="11709" y="17263"/>
                          <a:pt x="12398" y="17307"/>
                          <a:pt x="13081" y="17398"/>
                        </a:cubicBezTo>
                        <a:cubicBezTo>
                          <a:pt x="13757" y="17486"/>
                          <a:pt x="14406" y="17705"/>
                          <a:pt x="15082" y="17828"/>
                        </a:cubicBezTo>
                        <a:lnTo>
                          <a:pt x="11081" y="281"/>
                        </a:lnTo>
                        <a:cubicBezTo>
                          <a:pt x="10485" y="276"/>
                          <a:pt x="9894" y="181"/>
                          <a:pt x="9326" y="0"/>
                        </a:cubicBezTo>
                        <a:lnTo>
                          <a:pt x="0" y="15406"/>
                        </a:lnTo>
                        <a:cubicBezTo>
                          <a:pt x="383" y="15408"/>
                          <a:pt x="763" y="15440"/>
                          <a:pt x="1141" y="15503"/>
                        </a:cubicBezTo>
                        <a:close/>
                        <a:moveTo>
                          <a:pt x="8598" y="4624"/>
                        </a:moveTo>
                        <a:lnTo>
                          <a:pt x="9835" y="10476"/>
                        </a:lnTo>
                        <a:lnTo>
                          <a:pt x="5519" y="977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182" name="Google Shape;5182;p31"/>
                  <p:cNvSpPr/>
                  <p:nvPr/>
                </p:nvSpPr>
                <p:spPr>
                  <a:xfrm>
                    <a:off x="1797978" y="1275911"/>
                    <a:ext cx="16845" cy="18424"/>
                  </a:xfrm>
                  <a:custGeom>
                    <a:rect b="b" l="l" r="r" t="t"/>
                    <a:pathLst>
                      <a:path extrusionOk="0" h="18424" w="16845">
                        <a:moveTo>
                          <a:pt x="956" y="9765"/>
                        </a:moveTo>
                        <a:cubicBezTo>
                          <a:pt x="1263" y="9984"/>
                          <a:pt x="1518" y="10256"/>
                          <a:pt x="1834" y="10502"/>
                        </a:cubicBezTo>
                        <a:cubicBezTo>
                          <a:pt x="3185" y="9458"/>
                          <a:pt x="4545" y="8659"/>
                          <a:pt x="6141" y="7545"/>
                        </a:cubicBezTo>
                        <a:lnTo>
                          <a:pt x="10528" y="10906"/>
                        </a:lnTo>
                        <a:cubicBezTo>
                          <a:pt x="10098" y="12572"/>
                          <a:pt x="9511" y="14169"/>
                          <a:pt x="8896" y="15933"/>
                        </a:cubicBezTo>
                        <a:lnTo>
                          <a:pt x="10590" y="17073"/>
                        </a:lnTo>
                        <a:cubicBezTo>
                          <a:pt x="11142" y="17503"/>
                          <a:pt x="11634" y="17951"/>
                          <a:pt x="12160" y="18424"/>
                        </a:cubicBezTo>
                        <a:lnTo>
                          <a:pt x="16845" y="1079"/>
                        </a:lnTo>
                        <a:cubicBezTo>
                          <a:pt x="16305" y="804"/>
                          <a:pt x="15815" y="439"/>
                          <a:pt x="15398" y="0"/>
                        </a:cubicBezTo>
                        <a:lnTo>
                          <a:pt x="0" y="9151"/>
                        </a:lnTo>
                        <a:lnTo>
                          <a:pt x="930" y="9765"/>
                        </a:lnTo>
                        <a:close/>
                        <a:moveTo>
                          <a:pt x="12669" y="3667"/>
                        </a:moveTo>
                        <a:lnTo>
                          <a:pt x="11002" y="9396"/>
                        </a:lnTo>
                        <a:lnTo>
                          <a:pt x="7493" y="676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183" name="Google Shape;5183;p31"/>
                  <p:cNvSpPr/>
                  <p:nvPr/>
                </p:nvSpPr>
                <p:spPr>
                  <a:xfrm>
                    <a:off x="1826431" y="1297669"/>
                    <a:ext cx="19481" cy="19072"/>
                  </a:xfrm>
                  <a:custGeom>
                    <a:rect b="b" l="l" r="r" t="t"/>
                    <a:pathLst>
                      <a:path extrusionOk="0" h="19072" w="19481">
                        <a:moveTo>
                          <a:pt x="4466" y="15933"/>
                        </a:moveTo>
                        <a:cubicBezTo>
                          <a:pt x="7729" y="19600"/>
                          <a:pt x="12660" y="20320"/>
                          <a:pt x="16670" y="16670"/>
                        </a:cubicBezTo>
                        <a:cubicBezTo>
                          <a:pt x="19565" y="14038"/>
                          <a:pt x="20802" y="10072"/>
                          <a:pt x="17547" y="6141"/>
                        </a:cubicBezTo>
                        <a:lnTo>
                          <a:pt x="12099" y="0"/>
                        </a:lnTo>
                        <a:lnTo>
                          <a:pt x="0" y="10967"/>
                        </a:lnTo>
                        <a:close/>
                        <a:moveTo>
                          <a:pt x="13432" y="3597"/>
                        </a:moveTo>
                        <a:lnTo>
                          <a:pt x="15003" y="5352"/>
                        </a:lnTo>
                        <a:cubicBezTo>
                          <a:pt x="17258" y="7852"/>
                          <a:pt x="17380" y="10616"/>
                          <a:pt x="14046" y="13678"/>
                        </a:cubicBezTo>
                        <a:cubicBezTo>
                          <a:pt x="9888" y="17372"/>
                          <a:pt x="6957" y="16635"/>
                          <a:pt x="4808" y="14169"/>
                        </a:cubicBezTo>
                        <a:lnTo>
                          <a:pt x="3422" y="1266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184" name="Google Shape;5184;p31"/>
                  <p:cNvSpPr/>
                  <p:nvPr/>
                </p:nvSpPr>
                <p:spPr>
                  <a:xfrm>
                    <a:off x="1845224" y="1325043"/>
                    <a:ext cx="18262" cy="19021"/>
                  </a:xfrm>
                  <a:custGeom>
                    <a:rect b="b" l="l" r="r" t="t"/>
                    <a:pathLst>
                      <a:path extrusionOk="0" h="19021" w="18262">
                        <a:moveTo>
                          <a:pt x="991" y="9730"/>
                        </a:moveTo>
                        <a:cubicBezTo>
                          <a:pt x="1298" y="10283"/>
                          <a:pt x="1509" y="10835"/>
                          <a:pt x="1790" y="11362"/>
                        </a:cubicBezTo>
                        <a:lnTo>
                          <a:pt x="8414" y="7536"/>
                        </a:lnTo>
                        <a:lnTo>
                          <a:pt x="8510" y="7668"/>
                        </a:lnTo>
                        <a:cubicBezTo>
                          <a:pt x="7984" y="8545"/>
                          <a:pt x="7370" y="9730"/>
                          <a:pt x="6966" y="10300"/>
                        </a:cubicBezTo>
                        <a:lnTo>
                          <a:pt x="4071" y="15292"/>
                        </a:lnTo>
                        <a:lnTo>
                          <a:pt x="5238" y="17047"/>
                        </a:lnTo>
                        <a:cubicBezTo>
                          <a:pt x="5615" y="17696"/>
                          <a:pt x="5922" y="18372"/>
                          <a:pt x="6229" y="19021"/>
                        </a:cubicBezTo>
                        <a:lnTo>
                          <a:pt x="7028" y="17477"/>
                        </a:lnTo>
                        <a:cubicBezTo>
                          <a:pt x="8265" y="15108"/>
                          <a:pt x="9405" y="12704"/>
                          <a:pt x="10730" y="10388"/>
                        </a:cubicBezTo>
                        <a:cubicBezTo>
                          <a:pt x="12265" y="12143"/>
                          <a:pt x="14301" y="12669"/>
                          <a:pt x="16310" y="11502"/>
                        </a:cubicBezTo>
                        <a:cubicBezTo>
                          <a:pt x="17608" y="10834"/>
                          <a:pt x="18375" y="9447"/>
                          <a:pt x="18249" y="7993"/>
                        </a:cubicBezTo>
                        <a:cubicBezTo>
                          <a:pt x="18188" y="6852"/>
                          <a:pt x="17258" y="5361"/>
                          <a:pt x="16705" y="4387"/>
                        </a:cubicBezTo>
                        <a:lnTo>
                          <a:pt x="14178" y="0"/>
                        </a:lnTo>
                        <a:lnTo>
                          <a:pt x="0" y="8194"/>
                        </a:lnTo>
                        <a:lnTo>
                          <a:pt x="991" y="9704"/>
                        </a:lnTo>
                        <a:close/>
                        <a:moveTo>
                          <a:pt x="14819" y="3808"/>
                        </a:moveTo>
                        <a:cubicBezTo>
                          <a:pt x="15529" y="5045"/>
                          <a:pt x="16573" y="6528"/>
                          <a:pt x="15073" y="7852"/>
                        </a:cubicBezTo>
                        <a:cubicBezTo>
                          <a:pt x="14764" y="8116"/>
                          <a:pt x="14432" y="8351"/>
                          <a:pt x="14082" y="8554"/>
                        </a:cubicBezTo>
                        <a:cubicBezTo>
                          <a:pt x="11958" y="9791"/>
                          <a:pt x="10326" y="9300"/>
                          <a:pt x="9274" y="701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185" name="Google Shape;5185;p31"/>
                  <p:cNvSpPr/>
                  <p:nvPr/>
                </p:nvSpPr>
                <p:spPr>
                  <a:xfrm>
                    <a:off x="1855103" y="1347407"/>
                    <a:ext cx="17925" cy="12101"/>
                  </a:xfrm>
                  <a:custGeom>
                    <a:rect b="b" l="l" r="r" t="t"/>
                    <a:pathLst>
                      <a:path extrusionOk="0" h="12101" w="17925">
                        <a:moveTo>
                          <a:pt x="728" y="6993"/>
                        </a:moveTo>
                        <a:lnTo>
                          <a:pt x="1184" y="8747"/>
                        </a:lnTo>
                        <a:lnTo>
                          <a:pt x="7966" y="6370"/>
                        </a:lnTo>
                        <a:cubicBezTo>
                          <a:pt x="9388" y="10467"/>
                          <a:pt x="11265" y="13116"/>
                          <a:pt x="15275" y="11730"/>
                        </a:cubicBezTo>
                        <a:cubicBezTo>
                          <a:pt x="17828" y="10809"/>
                          <a:pt x="18512" y="8712"/>
                          <a:pt x="17433" y="5589"/>
                        </a:cubicBezTo>
                        <a:lnTo>
                          <a:pt x="15468" y="0"/>
                        </a:lnTo>
                        <a:lnTo>
                          <a:pt x="0" y="5361"/>
                        </a:lnTo>
                        <a:cubicBezTo>
                          <a:pt x="274" y="5891"/>
                          <a:pt x="517" y="6435"/>
                          <a:pt x="728" y="6993"/>
                        </a:cubicBezTo>
                        <a:close/>
                        <a:moveTo>
                          <a:pt x="15468" y="3869"/>
                        </a:moveTo>
                        <a:lnTo>
                          <a:pt x="15959" y="5255"/>
                        </a:lnTo>
                        <a:cubicBezTo>
                          <a:pt x="16363" y="6422"/>
                          <a:pt x="15468" y="7782"/>
                          <a:pt x="13678" y="8396"/>
                        </a:cubicBezTo>
                        <a:cubicBezTo>
                          <a:pt x="12292" y="8888"/>
                          <a:pt x="10809" y="8800"/>
                          <a:pt x="9914" y="7475"/>
                        </a:cubicBezTo>
                        <a:cubicBezTo>
                          <a:pt x="9634" y="7007"/>
                          <a:pt x="9407" y="6511"/>
                          <a:pt x="9239" y="599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186" name="Google Shape;5186;p31"/>
                  <p:cNvSpPr/>
                  <p:nvPr/>
                </p:nvSpPr>
                <p:spPr>
                  <a:xfrm>
                    <a:off x="1859647" y="1361918"/>
                    <a:ext cx="17508" cy="11834"/>
                  </a:xfrm>
                  <a:custGeom>
                    <a:rect b="b" l="l" r="r" t="t"/>
                    <a:pathLst>
                      <a:path extrusionOk="0" h="11834" w="17508">
                        <a:moveTo>
                          <a:pt x="465" y="5457"/>
                        </a:moveTo>
                        <a:cubicBezTo>
                          <a:pt x="602" y="6035"/>
                          <a:pt x="705" y="6621"/>
                          <a:pt x="772" y="7212"/>
                        </a:cubicBezTo>
                        <a:lnTo>
                          <a:pt x="7791" y="5580"/>
                        </a:lnTo>
                        <a:cubicBezTo>
                          <a:pt x="8747" y="9774"/>
                          <a:pt x="10353" y="12599"/>
                          <a:pt x="14485" y="11651"/>
                        </a:cubicBezTo>
                        <a:cubicBezTo>
                          <a:pt x="17117" y="11037"/>
                          <a:pt x="17995" y="9019"/>
                          <a:pt x="17258" y="5729"/>
                        </a:cubicBezTo>
                        <a:lnTo>
                          <a:pt x="15933" y="0"/>
                        </a:lnTo>
                        <a:lnTo>
                          <a:pt x="0" y="3702"/>
                        </a:lnTo>
                        <a:cubicBezTo>
                          <a:pt x="158" y="4317"/>
                          <a:pt x="342" y="4878"/>
                          <a:pt x="465" y="5457"/>
                        </a:cubicBezTo>
                        <a:close/>
                        <a:moveTo>
                          <a:pt x="15477" y="3825"/>
                        </a:moveTo>
                        <a:lnTo>
                          <a:pt x="15784" y="5273"/>
                        </a:lnTo>
                        <a:cubicBezTo>
                          <a:pt x="16091" y="6510"/>
                          <a:pt x="15073" y="7738"/>
                          <a:pt x="13152" y="8168"/>
                        </a:cubicBezTo>
                        <a:cubicBezTo>
                          <a:pt x="11730" y="8484"/>
                          <a:pt x="10283" y="8230"/>
                          <a:pt x="9511" y="6817"/>
                        </a:cubicBezTo>
                        <a:cubicBezTo>
                          <a:pt x="9292" y="6330"/>
                          <a:pt x="9116" y="5825"/>
                          <a:pt x="8984" y="5308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187" name="Google Shape;5187;p31"/>
                  <p:cNvSpPr/>
                  <p:nvPr/>
                </p:nvSpPr>
                <p:spPr>
                  <a:xfrm>
                    <a:off x="1859639" y="1429509"/>
                    <a:ext cx="18152" cy="14915"/>
                  </a:xfrm>
                  <a:custGeom>
                    <a:rect b="b" l="l" r="r" t="t"/>
                    <a:pathLst>
                      <a:path extrusionOk="0" h="14915" w="18152">
                        <a:moveTo>
                          <a:pt x="3553" y="1141"/>
                        </a:moveTo>
                        <a:lnTo>
                          <a:pt x="3220" y="2220"/>
                        </a:lnTo>
                        <a:cubicBezTo>
                          <a:pt x="4694" y="3097"/>
                          <a:pt x="5992" y="3974"/>
                          <a:pt x="7607" y="5054"/>
                        </a:cubicBezTo>
                        <a:lnTo>
                          <a:pt x="6282" y="10476"/>
                        </a:lnTo>
                        <a:cubicBezTo>
                          <a:pt x="4527" y="10695"/>
                          <a:pt x="2895" y="10783"/>
                          <a:pt x="1018" y="10906"/>
                        </a:cubicBezTo>
                        <a:lnTo>
                          <a:pt x="623" y="12941"/>
                        </a:lnTo>
                        <a:cubicBezTo>
                          <a:pt x="465" y="13617"/>
                          <a:pt x="219" y="14239"/>
                          <a:pt x="0" y="14915"/>
                        </a:cubicBezTo>
                        <a:lnTo>
                          <a:pt x="17723" y="12450"/>
                        </a:lnTo>
                        <a:cubicBezTo>
                          <a:pt x="17767" y="11845"/>
                          <a:pt x="17913" y="11252"/>
                          <a:pt x="18152" y="10695"/>
                        </a:cubicBezTo>
                        <a:lnTo>
                          <a:pt x="3764" y="0"/>
                        </a:lnTo>
                        <a:close/>
                        <a:moveTo>
                          <a:pt x="8817" y="6036"/>
                        </a:moveTo>
                        <a:lnTo>
                          <a:pt x="13687" y="9546"/>
                        </a:lnTo>
                        <a:lnTo>
                          <a:pt x="7773" y="1025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188" name="Google Shape;5188;p31"/>
                  <p:cNvSpPr/>
                  <p:nvPr/>
                </p:nvSpPr>
                <p:spPr>
                  <a:xfrm>
                    <a:off x="1744600" y="1542170"/>
                    <a:ext cx="15116" cy="17397"/>
                  </a:xfrm>
                  <a:custGeom>
                    <a:rect b="b" l="l" r="r" t="t"/>
                    <a:pathLst>
                      <a:path extrusionOk="0" h="17397" w="15116">
                        <a:moveTo>
                          <a:pt x="10511" y="412"/>
                        </a:moveTo>
                        <a:lnTo>
                          <a:pt x="8756" y="597"/>
                        </a:lnTo>
                        <a:lnTo>
                          <a:pt x="10081" y="8177"/>
                        </a:lnTo>
                        <a:lnTo>
                          <a:pt x="9923" y="8177"/>
                        </a:lnTo>
                        <a:lnTo>
                          <a:pt x="7922" y="5869"/>
                        </a:lnTo>
                        <a:lnTo>
                          <a:pt x="4255" y="1395"/>
                        </a:lnTo>
                        <a:cubicBezTo>
                          <a:pt x="3571" y="1579"/>
                          <a:pt x="2869" y="1763"/>
                          <a:pt x="2158" y="1895"/>
                        </a:cubicBezTo>
                        <a:cubicBezTo>
                          <a:pt x="1448" y="2027"/>
                          <a:pt x="711" y="2079"/>
                          <a:pt x="0" y="2141"/>
                        </a:cubicBezTo>
                        <a:lnTo>
                          <a:pt x="1167" y="3430"/>
                        </a:lnTo>
                        <a:cubicBezTo>
                          <a:pt x="2992" y="5405"/>
                          <a:pt x="4808" y="7317"/>
                          <a:pt x="6501" y="9353"/>
                        </a:cubicBezTo>
                        <a:cubicBezTo>
                          <a:pt x="4424" y="10004"/>
                          <a:pt x="3164" y="12109"/>
                          <a:pt x="3571" y="14248"/>
                        </a:cubicBezTo>
                        <a:cubicBezTo>
                          <a:pt x="3759" y="15688"/>
                          <a:pt x="4799" y="16871"/>
                          <a:pt x="6203" y="17240"/>
                        </a:cubicBezTo>
                        <a:cubicBezTo>
                          <a:pt x="7282" y="17608"/>
                          <a:pt x="8984" y="17240"/>
                          <a:pt x="10090" y="17056"/>
                        </a:cubicBezTo>
                        <a:lnTo>
                          <a:pt x="15117" y="16178"/>
                        </a:lnTo>
                        <a:lnTo>
                          <a:pt x="12248" y="0"/>
                        </a:lnTo>
                        <a:close/>
                        <a:moveTo>
                          <a:pt x="7431" y="14406"/>
                        </a:moveTo>
                        <a:cubicBezTo>
                          <a:pt x="7289" y="14038"/>
                          <a:pt x="7186" y="13655"/>
                          <a:pt x="7124" y="13266"/>
                        </a:cubicBezTo>
                        <a:cubicBezTo>
                          <a:pt x="6694" y="10800"/>
                          <a:pt x="7738" y="9414"/>
                          <a:pt x="10204" y="9265"/>
                        </a:cubicBezTo>
                        <a:lnTo>
                          <a:pt x="11344" y="15547"/>
                        </a:lnTo>
                        <a:cubicBezTo>
                          <a:pt x="9897" y="15792"/>
                          <a:pt x="8168" y="16284"/>
                          <a:pt x="7457" y="14406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189" name="Google Shape;5189;p31"/>
                  <p:cNvSpPr/>
                  <p:nvPr/>
                </p:nvSpPr>
                <p:spPr>
                  <a:xfrm>
                    <a:off x="1726836" y="1544864"/>
                    <a:ext cx="15763" cy="16733"/>
                  </a:xfrm>
                  <a:custGeom>
                    <a:rect b="b" l="l" r="r" t="t"/>
                    <a:pathLst>
                      <a:path extrusionOk="0" h="16733" w="15763">
                        <a:moveTo>
                          <a:pt x="8245" y="395"/>
                        </a:moveTo>
                        <a:cubicBezTo>
                          <a:pt x="3375" y="614"/>
                          <a:pt x="-266" y="4036"/>
                          <a:pt x="15" y="9432"/>
                        </a:cubicBezTo>
                        <a:cubicBezTo>
                          <a:pt x="235" y="13371"/>
                          <a:pt x="2516" y="16828"/>
                          <a:pt x="7631" y="16731"/>
                        </a:cubicBezTo>
                        <a:lnTo>
                          <a:pt x="15764" y="16301"/>
                        </a:lnTo>
                        <a:lnTo>
                          <a:pt x="14930" y="0"/>
                        </a:lnTo>
                        <a:close/>
                        <a:moveTo>
                          <a:pt x="9789" y="15222"/>
                        </a:moveTo>
                        <a:cubicBezTo>
                          <a:pt x="6429" y="15406"/>
                          <a:pt x="4235" y="13739"/>
                          <a:pt x="3990" y="9239"/>
                        </a:cubicBezTo>
                        <a:cubicBezTo>
                          <a:pt x="3683" y="3632"/>
                          <a:pt x="6122" y="1842"/>
                          <a:pt x="9385" y="1693"/>
                        </a:cubicBezTo>
                        <a:lnTo>
                          <a:pt x="11421" y="1562"/>
                        </a:lnTo>
                        <a:lnTo>
                          <a:pt x="12131" y="1513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190" name="Google Shape;5190;p31"/>
                  <p:cNvSpPr/>
                  <p:nvPr/>
                </p:nvSpPr>
                <p:spPr>
                  <a:xfrm>
                    <a:off x="1682290" y="1538889"/>
                    <a:ext cx="14853" cy="18240"/>
                  </a:xfrm>
                  <a:custGeom>
                    <a:rect b="b" l="l" r="r" t="t"/>
                    <a:pathLst>
                      <a:path extrusionOk="0" h="18240" w="14853">
                        <a:moveTo>
                          <a:pt x="12634" y="3229"/>
                        </a:moveTo>
                        <a:cubicBezTo>
                          <a:pt x="11757" y="4738"/>
                          <a:pt x="10879" y="6001"/>
                          <a:pt x="9800" y="7615"/>
                        </a:cubicBezTo>
                        <a:lnTo>
                          <a:pt x="4404" y="6282"/>
                        </a:lnTo>
                        <a:cubicBezTo>
                          <a:pt x="4185" y="4589"/>
                          <a:pt x="4097" y="2895"/>
                          <a:pt x="3974" y="1018"/>
                        </a:cubicBezTo>
                        <a:cubicBezTo>
                          <a:pt x="3299" y="895"/>
                          <a:pt x="2615" y="798"/>
                          <a:pt x="1939" y="614"/>
                        </a:cubicBezTo>
                        <a:cubicBezTo>
                          <a:pt x="1263" y="430"/>
                          <a:pt x="649" y="211"/>
                          <a:pt x="0" y="0"/>
                        </a:cubicBezTo>
                        <a:lnTo>
                          <a:pt x="2465" y="17784"/>
                        </a:lnTo>
                        <a:cubicBezTo>
                          <a:pt x="2763" y="17800"/>
                          <a:pt x="3057" y="17850"/>
                          <a:pt x="3343" y="17933"/>
                        </a:cubicBezTo>
                        <a:cubicBezTo>
                          <a:pt x="3646" y="18001"/>
                          <a:pt x="3940" y="18104"/>
                          <a:pt x="4220" y="18240"/>
                        </a:cubicBezTo>
                        <a:lnTo>
                          <a:pt x="14854" y="3755"/>
                        </a:lnTo>
                        <a:cubicBezTo>
                          <a:pt x="14482" y="3713"/>
                          <a:pt x="14113" y="3652"/>
                          <a:pt x="13748" y="3571"/>
                        </a:cubicBezTo>
                        <a:close/>
                        <a:moveTo>
                          <a:pt x="5299" y="13757"/>
                        </a:moveTo>
                        <a:lnTo>
                          <a:pt x="4589" y="7835"/>
                        </a:lnTo>
                        <a:lnTo>
                          <a:pt x="8844" y="888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191" name="Google Shape;5191;p31"/>
                  <p:cNvSpPr/>
                  <p:nvPr/>
                </p:nvSpPr>
                <p:spPr>
                  <a:xfrm>
                    <a:off x="1642834" y="1525537"/>
                    <a:ext cx="18926" cy="18862"/>
                  </a:xfrm>
                  <a:custGeom>
                    <a:rect b="b" l="l" r="r" t="t"/>
                    <a:pathLst>
                      <a:path extrusionOk="0" h="18862" w="18926">
                        <a:moveTo>
                          <a:pt x="13162" y="1421"/>
                        </a:moveTo>
                        <a:cubicBezTo>
                          <a:pt x="9003" y="-1106"/>
                          <a:pt x="4108" y="-334"/>
                          <a:pt x="1335" y="4316"/>
                        </a:cubicBezTo>
                        <a:cubicBezTo>
                          <a:pt x="-700" y="7711"/>
                          <a:pt x="-735" y="11835"/>
                          <a:pt x="3546" y="14642"/>
                        </a:cubicBezTo>
                        <a:lnTo>
                          <a:pt x="10565" y="18862"/>
                        </a:lnTo>
                        <a:lnTo>
                          <a:pt x="18926" y="4869"/>
                        </a:lnTo>
                        <a:close/>
                        <a:moveTo>
                          <a:pt x="8205" y="15809"/>
                        </a:moveTo>
                        <a:lnTo>
                          <a:pt x="6205" y="14581"/>
                        </a:lnTo>
                        <a:cubicBezTo>
                          <a:pt x="3300" y="12826"/>
                          <a:pt x="2414" y="10264"/>
                          <a:pt x="4722" y="6386"/>
                        </a:cubicBezTo>
                        <a:cubicBezTo>
                          <a:pt x="7591" y="1579"/>
                          <a:pt x="10574" y="1447"/>
                          <a:pt x="13416" y="3149"/>
                        </a:cubicBezTo>
                        <a:lnTo>
                          <a:pt x="15171" y="419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192" name="Google Shape;5192;p31"/>
                  <p:cNvSpPr/>
                  <p:nvPr/>
                </p:nvSpPr>
                <p:spPr>
                  <a:xfrm>
                    <a:off x="1599573" y="1487308"/>
                    <a:ext cx="19478" cy="18907"/>
                  </a:xfrm>
                  <a:custGeom>
                    <a:rect b="b" l="l" r="r" t="t"/>
                    <a:pathLst>
                      <a:path extrusionOk="0" h="18907" w="19478">
                        <a:moveTo>
                          <a:pt x="15346" y="3563"/>
                        </a:moveTo>
                        <a:cubicBezTo>
                          <a:pt x="12328" y="-289"/>
                          <a:pt x="7450" y="-1341"/>
                          <a:pt x="3238" y="2019"/>
                        </a:cubicBezTo>
                        <a:cubicBezTo>
                          <a:pt x="150" y="4423"/>
                          <a:pt x="-1385" y="8274"/>
                          <a:pt x="1633" y="12433"/>
                        </a:cubicBezTo>
                        <a:lnTo>
                          <a:pt x="6651" y="18908"/>
                        </a:lnTo>
                        <a:lnTo>
                          <a:pt x="19478" y="8862"/>
                        </a:lnTo>
                        <a:close/>
                        <a:moveTo>
                          <a:pt x="5546" y="15206"/>
                        </a:moveTo>
                        <a:lnTo>
                          <a:pt x="4098" y="13363"/>
                        </a:lnTo>
                        <a:cubicBezTo>
                          <a:pt x="2036" y="10731"/>
                          <a:pt x="2124" y="7932"/>
                          <a:pt x="5642" y="5160"/>
                        </a:cubicBezTo>
                        <a:cubicBezTo>
                          <a:pt x="10029" y="1712"/>
                          <a:pt x="12880" y="2668"/>
                          <a:pt x="14916" y="5283"/>
                        </a:cubicBezTo>
                        <a:lnTo>
                          <a:pt x="16144" y="688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193" name="Google Shape;5193;p31"/>
                  <p:cNvSpPr/>
                  <p:nvPr/>
                </p:nvSpPr>
                <p:spPr>
                  <a:xfrm>
                    <a:off x="1572247" y="1425395"/>
                    <a:ext cx="17333" cy="15178"/>
                  </a:xfrm>
                  <a:custGeom>
                    <a:rect b="b" l="l" r="r" t="t"/>
                    <a:pathLst>
                      <a:path extrusionOk="0" h="15178" w="17333">
                        <a:moveTo>
                          <a:pt x="16903" y="10555"/>
                        </a:moveTo>
                        <a:lnTo>
                          <a:pt x="16719" y="8800"/>
                        </a:lnTo>
                        <a:lnTo>
                          <a:pt x="9174" y="10107"/>
                        </a:lnTo>
                        <a:lnTo>
                          <a:pt x="9174" y="9958"/>
                        </a:lnTo>
                        <a:lnTo>
                          <a:pt x="11481" y="7949"/>
                        </a:lnTo>
                        <a:lnTo>
                          <a:pt x="15921" y="4255"/>
                        </a:lnTo>
                        <a:cubicBezTo>
                          <a:pt x="15763" y="3580"/>
                          <a:pt x="15552" y="2895"/>
                          <a:pt x="15430" y="2158"/>
                        </a:cubicBezTo>
                        <a:cubicBezTo>
                          <a:pt x="15307" y="1421"/>
                          <a:pt x="15245" y="711"/>
                          <a:pt x="15184" y="0"/>
                        </a:cubicBezTo>
                        <a:lnTo>
                          <a:pt x="13885" y="1158"/>
                        </a:lnTo>
                        <a:cubicBezTo>
                          <a:pt x="11946" y="2974"/>
                          <a:pt x="10034" y="4825"/>
                          <a:pt x="8033" y="6519"/>
                        </a:cubicBezTo>
                        <a:cubicBezTo>
                          <a:pt x="7156" y="4387"/>
                          <a:pt x="5445" y="3158"/>
                          <a:pt x="3129" y="3562"/>
                        </a:cubicBezTo>
                        <a:cubicBezTo>
                          <a:pt x="1683" y="3764"/>
                          <a:pt x="503" y="4822"/>
                          <a:pt x="146" y="6238"/>
                        </a:cubicBezTo>
                        <a:cubicBezTo>
                          <a:pt x="-196" y="7317"/>
                          <a:pt x="146" y="9010"/>
                          <a:pt x="330" y="10125"/>
                        </a:cubicBezTo>
                        <a:lnTo>
                          <a:pt x="1208" y="15178"/>
                        </a:lnTo>
                        <a:lnTo>
                          <a:pt x="17333" y="12309"/>
                        </a:lnTo>
                        <a:close/>
                        <a:moveTo>
                          <a:pt x="1866" y="11432"/>
                        </a:moveTo>
                        <a:cubicBezTo>
                          <a:pt x="1620" y="9984"/>
                          <a:pt x="1129" y="8256"/>
                          <a:pt x="3006" y="7519"/>
                        </a:cubicBezTo>
                        <a:cubicBezTo>
                          <a:pt x="3375" y="7379"/>
                          <a:pt x="3757" y="7276"/>
                          <a:pt x="4147" y="7212"/>
                        </a:cubicBezTo>
                        <a:cubicBezTo>
                          <a:pt x="6586" y="6773"/>
                          <a:pt x="7972" y="7791"/>
                          <a:pt x="8156" y="10291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194" name="Google Shape;5194;p31"/>
                  <p:cNvSpPr/>
                  <p:nvPr/>
                </p:nvSpPr>
                <p:spPr>
                  <a:xfrm>
                    <a:off x="1569928" y="1408918"/>
                    <a:ext cx="16976" cy="15353"/>
                  </a:xfrm>
                  <a:custGeom>
                    <a:rect b="b" l="l" r="r" t="t"/>
                    <a:pathLst>
                      <a:path extrusionOk="0" h="15353" w="16976">
                        <a:moveTo>
                          <a:pt x="16977" y="15354"/>
                        </a:moveTo>
                        <a:lnTo>
                          <a:pt x="16854" y="14213"/>
                        </a:lnTo>
                        <a:lnTo>
                          <a:pt x="16854" y="13073"/>
                        </a:lnTo>
                        <a:cubicBezTo>
                          <a:pt x="15187" y="12704"/>
                          <a:pt x="13678" y="12195"/>
                          <a:pt x="11862" y="11651"/>
                        </a:cubicBezTo>
                        <a:lnTo>
                          <a:pt x="11555" y="6106"/>
                        </a:lnTo>
                        <a:cubicBezTo>
                          <a:pt x="13090" y="5334"/>
                          <a:pt x="14696" y="4782"/>
                          <a:pt x="16450" y="4106"/>
                        </a:cubicBezTo>
                        <a:cubicBezTo>
                          <a:pt x="16363" y="3422"/>
                          <a:pt x="16240" y="2746"/>
                          <a:pt x="16205" y="2071"/>
                        </a:cubicBezTo>
                        <a:lnTo>
                          <a:pt x="16205" y="0"/>
                        </a:lnTo>
                        <a:lnTo>
                          <a:pt x="0" y="7554"/>
                        </a:lnTo>
                        <a:cubicBezTo>
                          <a:pt x="146" y="8159"/>
                          <a:pt x="188" y="8786"/>
                          <a:pt x="123" y="9405"/>
                        </a:cubicBezTo>
                        <a:close/>
                        <a:moveTo>
                          <a:pt x="10133" y="6721"/>
                        </a:moveTo>
                        <a:lnTo>
                          <a:pt x="10353" y="11107"/>
                        </a:lnTo>
                        <a:lnTo>
                          <a:pt x="4676" y="913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195" name="Google Shape;5195;p31"/>
                  <p:cNvSpPr/>
                  <p:nvPr/>
                </p:nvSpPr>
                <p:spPr>
                  <a:xfrm>
                    <a:off x="1569665" y="1387818"/>
                    <a:ext cx="17248" cy="12554"/>
                  </a:xfrm>
                  <a:custGeom>
                    <a:rect b="b" l="l" r="r" t="t"/>
                    <a:pathLst>
                      <a:path extrusionOk="0" h="12554" w="17248">
                        <a:moveTo>
                          <a:pt x="16380" y="10660"/>
                        </a:moveTo>
                        <a:lnTo>
                          <a:pt x="16626" y="8905"/>
                        </a:lnTo>
                        <a:lnTo>
                          <a:pt x="8984" y="8352"/>
                        </a:lnTo>
                        <a:lnTo>
                          <a:pt x="8984" y="8203"/>
                        </a:lnTo>
                        <a:lnTo>
                          <a:pt x="11757" y="6808"/>
                        </a:lnTo>
                        <a:lnTo>
                          <a:pt x="16933" y="4343"/>
                        </a:lnTo>
                        <a:lnTo>
                          <a:pt x="16933" y="2193"/>
                        </a:lnTo>
                        <a:lnTo>
                          <a:pt x="17249" y="0"/>
                        </a:lnTo>
                        <a:lnTo>
                          <a:pt x="15705" y="877"/>
                        </a:lnTo>
                        <a:cubicBezTo>
                          <a:pt x="13362" y="2141"/>
                          <a:pt x="11081" y="3466"/>
                          <a:pt x="8686" y="4641"/>
                        </a:cubicBezTo>
                        <a:cubicBezTo>
                          <a:pt x="8379" y="2386"/>
                          <a:pt x="6993" y="755"/>
                          <a:pt x="4685" y="632"/>
                        </a:cubicBezTo>
                        <a:cubicBezTo>
                          <a:pt x="3229" y="427"/>
                          <a:pt x="1801" y="1153"/>
                          <a:pt x="1105" y="2448"/>
                        </a:cubicBezTo>
                        <a:cubicBezTo>
                          <a:pt x="491" y="3404"/>
                          <a:pt x="430" y="5159"/>
                          <a:pt x="368" y="6273"/>
                        </a:cubicBezTo>
                        <a:lnTo>
                          <a:pt x="0" y="11414"/>
                        </a:lnTo>
                        <a:lnTo>
                          <a:pt x="16336" y="12555"/>
                        </a:lnTo>
                        <a:lnTo>
                          <a:pt x="16336" y="10712"/>
                        </a:lnTo>
                        <a:close/>
                        <a:moveTo>
                          <a:pt x="7966" y="8282"/>
                        </a:moveTo>
                        <a:lnTo>
                          <a:pt x="1588" y="7817"/>
                        </a:lnTo>
                        <a:cubicBezTo>
                          <a:pt x="1711" y="6370"/>
                          <a:pt x="1588" y="4553"/>
                          <a:pt x="3615" y="4308"/>
                        </a:cubicBezTo>
                        <a:cubicBezTo>
                          <a:pt x="4025" y="4246"/>
                          <a:pt x="4442" y="4246"/>
                          <a:pt x="4852" y="4308"/>
                        </a:cubicBezTo>
                        <a:cubicBezTo>
                          <a:pt x="7282" y="4466"/>
                          <a:pt x="8396" y="5791"/>
                          <a:pt x="7966" y="828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196" name="Google Shape;5196;p31"/>
                  <p:cNvSpPr/>
                  <p:nvPr/>
                </p:nvSpPr>
                <p:spPr>
                  <a:xfrm>
                    <a:off x="1587089" y="1331605"/>
                    <a:ext cx="18617" cy="15283"/>
                  </a:xfrm>
                  <a:custGeom>
                    <a:rect b="b" l="l" r="r" t="t"/>
                    <a:pathLst>
                      <a:path extrusionOk="0" h="15283" w="18617">
                        <a:moveTo>
                          <a:pt x="12020" y="14196"/>
                        </a:moveTo>
                        <a:cubicBezTo>
                          <a:pt x="12178" y="13862"/>
                          <a:pt x="12388" y="13555"/>
                          <a:pt x="12572" y="13213"/>
                        </a:cubicBezTo>
                        <a:cubicBezTo>
                          <a:pt x="11344" y="12046"/>
                          <a:pt x="10291" y="10844"/>
                          <a:pt x="8940" y="9484"/>
                        </a:cubicBezTo>
                        <a:lnTo>
                          <a:pt x="11502" y="4492"/>
                        </a:lnTo>
                        <a:cubicBezTo>
                          <a:pt x="13257" y="4641"/>
                          <a:pt x="14889" y="4957"/>
                          <a:pt x="16766" y="5264"/>
                        </a:cubicBezTo>
                        <a:cubicBezTo>
                          <a:pt x="17012" y="4615"/>
                          <a:pt x="17258" y="4001"/>
                          <a:pt x="17565" y="3351"/>
                        </a:cubicBezTo>
                        <a:cubicBezTo>
                          <a:pt x="17872" y="2702"/>
                          <a:pt x="18249" y="2176"/>
                          <a:pt x="18617" y="1597"/>
                        </a:cubicBezTo>
                        <a:lnTo>
                          <a:pt x="798" y="0"/>
                        </a:lnTo>
                        <a:cubicBezTo>
                          <a:pt x="628" y="586"/>
                          <a:pt x="358" y="1138"/>
                          <a:pt x="0" y="1632"/>
                        </a:cubicBezTo>
                        <a:lnTo>
                          <a:pt x="11555" y="15284"/>
                        </a:lnTo>
                        <a:close/>
                        <a:moveTo>
                          <a:pt x="4010" y="3667"/>
                        </a:moveTo>
                        <a:lnTo>
                          <a:pt x="9923" y="4281"/>
                        </a:lnTo>
                        <a:lnTo>
                          <a:pt x="7922" y="826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197" name="Google Shape;5197;p31"/>
                  <p:cNvSpPr/>
                  <p:nvPr/>
                </p:nvSpPr>
                <p:spPr>
                  <a:xfrm>
                    <a:off x="1594116" y="1313586"/>
                    <a:ext cx="20486" cy="17203"/>
                  </a:xfrm>
                  <a:custGeom>
                    <a:rect b="b" l="l" r="r" t="t"/>
                    <a:pathLst>
                      <a:path extrusionOk="0" h="17203" w="20486">
                        <a:moveTo>
                          <a:pt x="14020" y="15756"/>
                        </a:moveTo>
                        <a:lnTo>
                          <a:pt x="15196" y="14404"/>
                        </a:lnTo>
                        <a:lnTo>
                          <a:pt x="9054" y="9781"/>
                        </a:lnTo>
                        <a:lnTo>
                          <a:pt x="9151" y="9658"/>
                        </a:lnTo>
                        <a:lnTo>
                          <a:pt x="12204" y="9991"/>
                        </a:lnTo>
                        <a:lnTo>
                          <a:pt x="17898" y="10763"/>
                        </a:lnTo>
                        <a:cubicBezTo>
                          <a:pt x="18302" y="10149"/>
                          <a:pt x="18670" y="9535"/>
                          <a:pt x="19135" y="8947"/>
                        </a:cubicBezTo>
                        <a:cubicBezTo>
                          <a:pt x="19600" y="8359"/>
                          <a:pt x="20012" y="7833"/>
                          <a:pt x="20486" y="7280"/>
                        </a:cubicBezTo>
                        <a:lnTo>
                          <a:pt x="18731" y="7131"/>
                        </a:lnTo>
                        <a:cubicBezTo>
                          <a:pt x="16099" y="6938"/>
                          <a:pt x="13467" y="6815"/>
                          <a:pt x="10835" y="6482"/>
                        </a:cubicBezTo>
                        <a:cubicBezTo>
                          <a:pt x="11835" y="4350"/>
                          <a:pt x="11590" y="2297"/>
                          <a:pt x="9739" y="840"/>
                        </a:cubicBezTo>
                        <a:cubicBezTo>
                          <a:pt x="8627" y="-109"/>
                          <a:pt x="7044" y="-269"/>
                          <a:pt x="5764" y="437"/>
                        </a:cubicBezTo>
                        <a:cubicBezTo>
                          <a:pt x="4746" y="937"/>
                          <a:pt x="3729" y="2350"/>
                          <a:pt x="3053" y="3244"/>
                        </a:cubicBezTo>
                        <a:lnTo>
                          <a:pt x="0" y="7315"/>
                        </a:lnTo>
                        <a:lnTo>
                          <a:pt x="13073" y="17203"/>
                        </a:lnTo>
                        <a:cubicBezTo>
                          <a:pt x="13360" y="16702"/>
                          <a:pt x="13676" y="16220"/>
                          <a:pt x="14020" y="15756"/>
                        </a:cubicBezTo>
                        <a:close/>
                        <a:moveTo>
                          <a:pt x="3141" y="5227"/>
                        </a:moveTo>
                        <a:cubicBezTo>
                          <a:pt x="4018" y="4087"/>
                          <a:pt x="4966" y="2516"/>
                          <a:pt x="6747" y="3411"/>
                        </a:cubicBezTo>
                        <a:cubicBezTo>
                          <a:pt x="7115" y="3585"/>
                          <a:pt x="7467" y="3790"/>
                          <a:pt x="7800" y="4025"/>
                        </a:cubicBezTo>
                        <a:cubicBezTo>
                          <a:pt x="9739" y="5534"/>
                          <a:pt x="9958" y="7228"/>
                          <a:pt x="8256" y="9105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198" name="Google Shape;5198;p31"/>
                  <p:cNvSpPr/>
                  <p:nvPr/>
                </p:nvSpPr>
                <p:spPr>
                  <a:xfrm>
                    <a:off x="1606487" y="1302714"/>
                    <a:ext cx="18047" cy="17511"/>
                  </a:xfrm>
                  <a:custGeom>
                    <a:rect b="b" l="l" r="r" t="t"/>
                    <a:pathLst>
                      <a:path extrusionOk="0" h="17511" w="18047">
                        <a:moveTo>
                          <a:pt x="8493" y="16617"/>
                        </a:moveTo>
                        <a:cubicBezTo>
                          <a:pt x="8743" y="16336"/>
                          <a:pt x="9010" y="16069"/>
                          <a:pt x="9291" y="15819"/>
                        </a:cubicBezTo>
                        <a:cubicBezTo>
                          <a:pt x="8370" y="14371"/>
                          <a:pt x="7659" y="12950"/>
                          <a:pt x="6738" y="11256"/>
                        </a:cubicBezTo>
                        <a:lnTo>
                          <a:pt x="10432" y="7124"/>
                        </a:lnTo>
                        <a:cubicBezTo>
                          <a:pt x="12072" y="7712"/>
                          <a:pt x="13608" y="8423"/>
                          <a:pt x="15301" y="9186"/>
                        </a:cubicBezTo>
                        <a:cubicBezTo>
                          <a:pt x="15740" y="8668"/>
                          <a:pt x="16108" y="8107"/>
                          <a:pt x="16564" y="7589"/>
                        </a:cubicBezTo>
                        <a:cubicBezTo>
                          <a:pt x="17021" y="7071"/>
                          <a:pt x="17556" y="6633"/>
                          <a:pt x="18047" y="6141"/>
                        </a:cubicBezTo>
                        <a:lnTo>
                          <a:pt x="1255" y="0"/>
                        </a:lnTo>
                        <a:cubicBezTo>
                          <a:pt x="921" y="517"/>
                          <a:pt x="496" y="969"/>
                          <a:pt x="0" y="1334"/>
                        </a:cubicBezTo>
                        <a:lnTo>
                          <a:pt x="7765" y="17512"/>
                        </a:lnTo>
                        <a:lnTo>
                          <a:pt x="8475" y="16582"/>
                        </a:lnTo>
                        <a:close/>
                        <a:moveTo>
                          <a:pt x="3439" y="4334"/>
                        </a:moveTo>
                        <a:lnTo>
                          <a:pt x="8984" y="6492"/>
                        </a:lnTo>
                        <a:lnTo>
                          <a:pt x="6089" y="976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199" name="Google Shape;5199;p31"/>
                  <p:cNvSpPr/>
                  <p:nvPr/>
                </p:nvSpPr>
                <p:spPr>
                  <a:xfrm>
                    <a:off x="1632155" y="1274605"/>
                    <a:ext cx="18059" cy="18253"/>
                  </a:xfrm>
                  <a:custGeom>
                    <a:rect b="b" l="l" r="r" t="t"/>
                    <a:pathLst>
                      <a:path extrusionOk="0" h="18253" w="18059">
                        <a:moveTo>
                          <a:pt x="13734" y="16344"/>
                        </a:moveTo>
                        <a:cubicBezTo>
                          <a:pt x="18516" y="12948"/>
                          <a:pt x="19165" y="7649"/>
                          <a:pt x="16507" y="3833"/>
                        </a:cubicBezTo>
                        <a:cubicBezTo>
                          <a:pt x="14357" y="806"/>
                          <a:pt x="9944" y="-1993"/>
                          <a:pt x="4364" y="1920"/>
                        </a:cubicBezTo>
                        <a:cubicBezTo>
                          <a:pt x="-505" y="5368"/>
                          <a:pt x="-1102" y="10518"/>
                          <a:pt x="1592" y="14379"/>
                        </a:cubicBezTo>
                        <a:cubicBezTo>
                          <a:pt x="4707" y="18871"/>
                          <a:pt x="9427" y="19362"/>
                          <a:pt x="13734" y="16344"/>
                        </a:cubicBezTo>
                        <a:close/>
                        <a:moveTo>
                          <a:pt x="5110" y="3183"/>
                        </a:moveTo>
                        <a:cubicBezTo>
                          <a:pt x="8005" y="1122"/>
                          <a:pt x="11252" y="3183"/>
                          <a:pt x="13006" y="5737"/>
                        </a:cubicBezTo>
                        <a:cubicBezTo>
                          <a:pt x="15252" y="9009"/>
                          <a:pt x="16024" y="12984"/>
                          <a:pt x="13006" y="15080"/>
                        </a:cubicBezTo>
                        <a:cubicBezTo>
                          <a:pt x="9988" y="17177"/>
                          <a:pt x="7032" y="15265"/>
                          <a:pt x="5242" y="12703"/>
                        </a:cubicBezTo>
                        <a:cubicBezTo>
                          <a:pt x="2189" y="8316"/>
                          <a:pt x="2373" y="5096"/>
                          <a:pt x="5084" y="318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200" name="Google Shape;5200;p31"/>
                  <p:cNvSpPr/>
                  <p:nvPr/>
                </p:nvSpPr>
                <p:spPr>
                  <a:xfrm>
                    <a:off x="1589958" y="1269033"/>
                    <a:ext cx="271479" cy="272628"/>
                  </a:xfrm>
                  <a:custGeom>
                    <a:rect b="b" l="l" r="r" t="t"/>
                    <a:pathLst>
                      <a:path extrusionOk="0" h="272628" w="271479">
                        <a:moveTo>
                          <a:pt x="271479" y="136314"/>
                        </a:moveTo>
                        <a:cubicBezTo>
                          <a:pt x="271479" y="61020"/>
                          <a:pt x="210705" y="0"/>
                          <a:pt x="135726" y="0"/>
                        </a:cubicBezTo>
                        <a:cubicBezTo>
                          <a:pt x="60748" y="0"/>
                          <a:pt x="0" y="61020"/>
                          <a:pt x="0" y="136314"/>
                        </a:cubicBezTo>
                        <a:cubicBezTo>
                          <a:pt x="0" y="211609"/>
                          <a:pt x="60774" y="272629"/>
                          <a:pt x="135726" y="272629"/>
                        </a:cubicBezTo>
                        <a:cubicBezTo>
                          <a:pt x="210679" y="272629"/>
                          <a:pt x="271479" y="211574"/>
                          <a:pt x="271479" y="136314"/>
                        </a:cubicBezTo>
                        <a:close/>
                        <a:moveTo>
                          <a:pt x="135691" y="269234"/>
                        </a:moveTo>
                        <a:cubicBezTo>
                          <a:pt x="62590" y="269234"/>
                          <a:pt x="3369" y="209723"/>
                          <a:pt x="3369" y="136314"/>
                        </a:cubicBezTo>
                        <a:cubicBezTo>
                          <a:pt x="3369" y="62906"/>
                          <a:pt x="62590" y="3395"/>
                          <a:pt x="135691" y="3395"/>
                        </a:cubicBezTo>
                        <a:cubicBezTo>
                          <a:pt x="208947" y="3531"/>
                          <a:pt x="268223" y="63024"/>
                          <a:pt x="268093" y="136279"/>
                        </a:cubicBezTo>
                        <a:lnTo>
                          <a:pt x="268093" y="136279"/>
                        </a:lnTo>
                        <a:cubicBezTo>
                          <a:pt x="268093" y="209723"/>
                          <a:pt x="208828" y="269234"/>
                          <a:pt x="135691" y="2692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201" name="Google Shape;5201;p31"/>
                  <p:cNvSpPr/>
                  <p:nvPr/>
                </p:nvSpPr>
                <p:spPr>
                  <a:xfrm>
                    <a:off x="1676895" y="1274191"/>
                    <a:ext cx="101702" cy="131357"/>
                  </a:xfrm>
                  <a:custGeom>
                    <a:rect b="b" l="l" r="r" t="t"/>
                    <a:pathLst>
                      <a:path extrusionOk="0" h="131357" w="101702">
                        <a:moveTo>
                          <a:pt x="62318" y="40920"/>
                        </a:moveTo>
                        <a:cubicBezTo>
                          <a:pt x="68047" y="39472"/>
                          <a:pt x="72548" y="36972"/>
                          <a:pt x="74733" y="33901"/>
                        </a:cubicBezTo>
                        <a:cubicBezTo>
                          <a:pt x="74815" y="33773"/>
                          <a:pt x="74858" y="33623"/>
                          <a:pt x="74856" y="33471"/>
                        </a:cubicBezTo>
                        <a:lnTo>
                          <a:pt x="75970" y="32699"/>
                        </a:lnTo>
                        <a:cubicBezTo>
                          <a:pt x="76632" y="32225"/>
                          <a:pt x="76795" y="31311"/>
                          <a:pt x="76338" y="30637"/>
                        </a:cubicBezTo>
                        <a:lnTo>
                          <a:pt x="75724" y="29716"/>
                        </a:lnTo>
                        <a:cubicBezTo>
                          <a:pt x="75753" y="29636"/>
                          <a:pt x="75773" y="29554"/>
                          <a:pt x="75786" y="29470"/>
                        </a:cubicBezTo>
                        <a:lnTo>
                          <a:pt x="76058" y="27093"/>
                        </a:lnTo>
                        <a:cubicBezTo>
                          <a:pt x="79567" y="22408"/>
                          <a:pt x="84594" y="19082"/>
                          <a:pt x="89315" y="15687"/>
                        </a:cubicBezTo>
                        <a:lnTo>
                          <a:pt x="88639" y="14424"/>
                        </a:lnTo>
                        <a:cubicBezTo>
                          <a:pt x="87307" y="14916"/>
                          <a:pt x="85947" y="15332"/>
                          <a:pt x="84568" y="15670"/>
                        </a:cubicBezTo>
                        <a:cubicBezTo>
                          <a:pt x="83653" y="15917"/>
                          <a:pt x="82709" y="16044"/>
                          <a:pt x="81761" y="16047"/>
                        </a:cubicBezTo>
                        <a:cubicBezTo>
                          <a:pt x="81640" y="14851"/>
                          <a:pt x="81026" y="13761"/>
                          <a:pt x="80067" y="13037"/>
                        </a:cubicBezTo>
                        <a:cubicBezTo>
                          <a:pt x="77172" y="11283"/>
                          <a:pt x="72671" y="12423"/>
                          <a:pt x="73505" y="16336"/>
                        </a:cubicBezTo>
                        <a:lnTo>
                          <a:pt x="73689" y="17073"/>
                        </a:lnTo>
                        <a:cubicBezTo>
                          <a:pt x="74147" y="16997"/>
                          <a:pt x="74611" y="16956"/>
                          <a:pt x="75075" y="16950"/>
                        </a:cubicBezTo>
                        <a:cubicBezTo>
                          <a:pt x="75346" y="16948"/>
                          <a:pt x="75616" y="16990"/>
                          <a:pt x="75873" y="17073"/>
                        </a:cubicBezTo>
                        <a:cubicBezTo>
                          <a:pt x="76751" y="17723"/>
                          <a:pt x="74829" y="21083"/>
                          <a:pt x="72671" y="20960"/>
                        </a:cubicBezTo>
                        <a:cubicBezTo>
                          <a:pt x="70058" y="20678"/>
                          <a:pt x="67889" y="18815"/>
                          <a:pt x="67214" y="16275"/>
                        </a:cubicBezTo>
                        <a:cubicBezTo>
                          <a:pt x="69241" y="14948"/>
                          <a:pt x="69808" y="12229"/>
                          <a:pt x="68481" y="10202"/>
                        </a:cubicBezTo>
                        <a:cubicBezTo>
                          <a:pt x="67153" y="8175"/>
                          <a:pt x="64435" y="7608"/>
                          <a:pt x="62408" y="8935"/>
                        </a:cubicBezTo>
                        <a:cubicBezTo>
                          <a:pt x="60380" y="10262"/>
                          <a:pt x="59814" y="12981"/>
                          <a:pt x="61141" y="15008"/>
                        </a:cubicBezTo>
                        <a:cubicBezTo>
                          <a:pt x="61343" y="15316"/>
                          <a:pt x="61581" y="15597"/>
                          <a:pt x="61853" y="15845"/>
                        </a:cubicBezTo>
                        <a:lnTo>
                          <a:pt x="61634" y="16336"/>
                        </a:lnTo>
                        <a:cubicBezTo>
                          <a:pt x="60871" y="17784"/>
                          <a:pt x="59572" y="19390"/>
                          <a:pt x="57782" y="19416"/>
                        </a:cubicBezTo>
                        <a:cubicBezTo>
                          <a:pt x="53036" y="19574"/>
                          <a:pt x="53282" y="12397"/>
                          <a:pt x="57782" y="12643"/>
                        </a:cubicBezTo>
                        <a:cubicBezTo>
                          <a:pt x="58432" y="12732"/>
                          <a:pt x="59060" y="12940"/>
                          <a:pt x="59634" y="13257"/>
                        </a:cubicBezTo>
                        <a:lnTo>
                          <a:pt x="59327" y="11774"/>
                        </a:lnTo>
                        <a:cubicBezTo>
                          <a:pt x="59289" y="11492"/>
                          <a:pt x="59227" y="11213"/>
                          <a:pt x="59142" y="10941"/>
                        </a:cubicBezTo>
                        <a:cubicBezTo>
                          <a:pt x="58370" y="8537"/>
                          <a:pt x="56616" y="6721"/>
                          <a:pt x="53878" y="6633"/>
                        </a:cubicBezTo>
                        <a:cubicBezTo>
                          <a:pt x="53878" y="6633"/>
                          <a:pt x="52764" y="2378"/>
                          <a:pt x="50790" y="0"/>
                        </a:cubicBezTo>
                        <a:cubicBezTo>
                          <a:pt x="49377" y="1641"/>
                          <a:pt x="47623" y="6659"/>
                          <a:pt x="47623" y="6659"/>
                        </a:cubicBezTo>
                        <a:cubicBezTo>
                          <a:pt x="44912" y="6721"/>
                          <a:pt x="43148" y="8510"/>
                          <a:pt x="42359" y="10941"/>
                        </a:cubicBezTo>
                        <a:lnTo>
                          <a:pt x="42174" y="11774"/>
                        </a:lnTo>
                        <a:lnTo>
                          <a:pt x="41902" y="13222"/>
                        </a:lnTo>
                        <a:cubicBezTo>
                          <a:pt x="42481" y="12915"/>
                          <a:pt x="43106" y="12707"/>
                          <a:pt x="43754" y="12608"/>
                        </a:cubicBezTo>
                        <a:cubicBezTo>
                          <a:pt x="48219" y="12423"/>
                          <a:pt x="48465" y="19539"/>
                          <a:pt x="43754" y="19416"/>
                        </a:cubicBezTo>
                        <a:cubicBezTo>
                          <a:pt x="41902" y="19416"/>
                          <a:pt x="40639" y="17784"/>
                          <a:pt x="39867" y="16336"/>
                        </a:cubicBezTo>
                        <a:lnTo>
                          <a:pt x="39648" y="15845"/>
                        </a:lnTo>
                        <a:cubicBezTo>
                          <a:pt x="41437" y="14212"/>
                          <a:pt x="41564" y="11437"/>
                          <a:pt x="39930" y="9648"/>
                        </a:cubicBezTo>
                        <a:cubicBezTo>
                          <a:pt x="38296" y="7858"/>
                          <a:pt x="35522" y="7732"/>
                          <a:pt x="33732" y="9365"/>
                        </a:cubicBezTo>
                        <a:cubicBezTo>
                          <a:pt x="31944" y="10998"/>
                          <a:pt x="31817" y="13773"/>
                          <a:pt x="33450" y="15562"/>
                        </a:cubicBezTo>
                        <a:cubicBezTo>
                          <a:pt x="33698" y="15834"/>
                          <a:pt x="33979" y="16073"/>
                          <a:pt x="34287" y="16275"/>
                        </a:cubicBezTo>
                        <a:cubicBezTo>
                          <a:pt x="33603" y="18787"/>
                          <a:pt x="31460" y="20631"/>
                          <a:pt x="28874" y="20934"/>
                        </a:cubicBezTo>
                        <a:cubicBezTo>
                          <a:pt x="26724" y="21056"/>
                          <a:pt x="24838" y="17696"/>
                          <a:pt x="25671" y="17047"/>
                        </a:cubicBezTo>
                        <a:cubicBezTo>
                          <a:pt x="25933" y="16978"/>
                          <a:pt x="26200" y="16937"/>
                          <a:pt x="26470" y="16924"/>
                        </a:cubicBezTo>
                        <a:cubicBezTo>
                          <a:pt x="26928" y="16941"/>
                          <a:pt x="27383" y="17003"/>
                          <a:pt x="27830" y="17108"/>
                        </a:cubicBezTo>
                        <a:lnTo>
                          <a:pt x="28049" y="16310"/>
                        </a:lnTo>
                        <a:cubicBezTo>
                          <a:pt x="28926" y="12397"/>
                          <a:pt x="24347" y="11292"/>
                          <a:pt x="21478" y="13011"/>
                        </a:cubicBezTo>
                        <a:cubicBezTo>
                          <a:pt x="20498" y="13752"/>
                          <a:pt x="19883" y="14876"/>
                          <a:pt x="19784" y="16099"/>
                        </a:cubicBezTo>
                        <a:cubicBezTo>
                          <a:pt x="18827" y="16095"/>
                          <a:pt x="17875" y="15968"/>
                          <a:pt x="16950" y="15722"/>
                        </a:cubicBezTo>
                        <a:cubicBezTo>
                          <a:pt x="15599" y="15345"/>
                          <a:pt x="14257" y="14906"/>
                          <a:pt x="12941" y="14397"/>
                        </a:cubicBezTo>
                        <a:lnTo>
                          <a:pt x="12239" y="15670"/>
                        </a:lnTo>
                        <a:cubicBezTo>
                          <a:pt x="16924" y="19065"/>
                          <a:pt x="21978" y="22390"/>
                          <a:pt x="25487" y="27075"/>
                        </a:cubicBezTo>
                        <a:lnTo>
                          <a:pt x="25733" y="29233"/>
                        </a:lnTo>
                        <a:cubicBezTo>
                          <a:pt x="25614" y="29347"/>
                          <a:pt x="25522" y="29485"/>
                          <a:pt x="25461" y="29637"/>
                        </a:cubicBezTo>
                        <a:lnTo>
                          <a:pt x="24750" y="30988"/>
                        </a:lnTo>
                        <a:cubicBezTo>
                          <a:pt x="24364" y="31705"/>
                          <a:pt x="24632" y="32599"/>
                          <a:pt x="25348" y="32985"/>
                        </a:cubicBezTo>
                        <a:cubicBezTo>
                          <a:pt x="25351" y="32986"/>
                          <a:pt x="25353" y="32987"/>
                          <a:pt x="25355" y="32989"/>
                        </a:cubicBezTo>
                        <a:lnTo>
                          <a:pt x="25355" y="32989"/>
                        </a:lnTo>
                        <a:lnTo>
                          <a:pt x="26777" y="33761"/>
                        </a:lnTo>
                        <a:cubicBezTo>
                          <a:pt x="26809" y="33890"/>
                          <a:pt x="26879" y="34006"/>
                          <a:pt x="26979" y="34094"/>
                        </a:cubicBezTo>
                        <a:cubicBezTo>
                          <a:pt x="29233" y="37121"/>
                          <a:pt x="33638" y="39525"/>
                          <a:pt x="39262" y="40937"/>
                        </a:cubicBezTo>
                        <a:lnTo>
                          <a:pt x="0" y="80295"/>
                        </a:lnTo>
                        <a:lnTo>
                          <a:pt x="50886" y="131357"/>
                        </a:lnTo>
                        <a:lnTo>
                          <a:pt x="101703" y="80322"/>
                        </a:lnTo>
                        <a:close/>
                        <a:moveTo>
                          <a:pt x="13564" y="90929"/>
                        </a:moveTo>
                        <a:lnTo>
                          <a:pt x="3036" y="80401"/>
                        </a:lnTo>
                        <a:lnTo>
                          <a:pt x="13511" y="69829"/>
                        </a:lnTo>
                        <a:close/>
                        <a:moveTo>
                          <a:pt x="34454" y="111985"/>
                        </a:moveTo>
                        <a:lnTo>
                          <a:pt x="24347" y="101756"/>
                        </a:lnTo>
                        <a:lnTo>
                          <a:pt x="24347" y="58949"/>
                        </a:lnTo>
                        <a:lnTo>
                          <a:pt x="34454" y="48772"/>
                        </a:lnTo>
                        <a:close/>
                        <a:moveTo>
                          <a:pt x="72180" y="29821"/>
                        </a:moveTo>
                        <a:cubicBezTo>
                          <a:pt x="71514" y="30308"/>
                          <a:pt x="71351" y="31234"/>
                          <a:pt x="71811" y="31918"/>
                        </a:cubicBezTo>
                        <a:cubicBezTo>
                          <a:pt x="68979" y="30723"/>
                          <a:pt x="66042" y="29795"/>
                          <a:pt x="63038" y="29146"/>
                        </a:cubicBezTo>
                        <a:lnTo>
                          <a:pt x="64178" y="28470"/>
                        </a:lnTo>
                        <a:cubicBezTo>
                          <a:pt x="64866" y="28053"/>
                          <a:pt x="65108" y="27171"/>
                          <a:pt x="64731" y="26461"/>
                        </a:cubicBezTo>
                        <a:lnTo>
                          <a:pt x="64424" y="25943"/>
                        </a:lnTo>
                        <a:cubicBezTo>
                          <a:pt x="67532" y="26624"/>
                          <a:pt x="70552" y="27657"/>
                          <a:pt x="73426" y="29023"/>
                        </a:cubicBezTo>
                        <a:close/>
                        <a:moveTo>
                          <a:pt x="26979" y="26680"/>
                        </a:moveTo>
                        <a:lnTo>
                          <a:pt x="26821" y="26373"/>
                        </a:lnTo>
                        <a:cubicBezTo>
                          <a:pt x="24189" y="22645"/>
                          <a:pt x="19855" y="19618"/>
                          <a:pt x="16249" y="16942"/>
                        </a:cubicBezTo>
                        <a:cubicBezTo>
                          <a:pt x="17287" y="17199"/>
                          <a:pt x="18338" y="17404"/>
                          <a:pt x="19398" y="17556"/>
                        </a:cubicBezTo>
                        <a:cubicBezTo>
                          <a:pt x="20002" y="17616"/>
                          <a:pt x="20611" y="17616"/>
                          <a:pt x="21214" y="17556"/>
                        </a:cubicBezTo>
                        <a:lnTo>
                          <a:pt x="21214" y="16810"/>
                        </a:lnTo>
                        <a:cubicBezTo>
                          <a:pt x="21214" y="16687"/>
                          <a:pt x="21364" y="14748"/>
                          <a:pt x="22294" y="14178"/>
                        </a:cubicBezTo>
                        <a:cubicBezTo>
                          <a:pt x="23583" y="13380"/>
                          <a:pt x="26680" y="13099"/>
                          <a:pt x="26680" y="15354"/>
                        </a:cubicBezTo>
                        <a:lnTo>
                          <a:pt x="26373" y="15354"/>
                        </a:lnTo>
                        <a:lnTo>
                          <a:pt x="25601" y="15477"/>
                        </a:lnTo>
                        <a:cubicBezTo>
                          <a:pt x="22215" y="16152"/>
                          <a:pt x="24987" y="22566"/>
                          <a:pt x="28988" y="22285"/>
                        </a:cubicBezTo>
                        <a:cubicBezTo>
                          <a:pt x="32076" y="22101"/>
                          <a:pt x="34111" y="20249"/>
                          <a:pt x="35340" y="17573"/>
                        </a:cubicBezTo>
                        <a:cubicBezTo>
                          <a:pt x="35638" y="16841"/>
                          <a:pt x="35844" y="16075"/>
                          <a:pt x="35954" y="15292"/>
                        </a:cubicBezTo>
                        <a:cubicBezTo>
                          <a:pt x="34421" y="14773"/>
                          <a:pt x="33599" y="13110"/>
                          <a:pt x="34119" y="11577"/>
                        </a:cubicBezTo>
                        <a:cubicBezTo>
                          <a:pt x="34506" y="10433"/>
                          <a:pt x="35555" y="9644"/>
                          <a:pt x="36761" y="9589"/>
                        </a:cubicBezTo>
                        <a:cubicBezTo>
                          <a:pt x="38360" y="9547"/>
                          <a:pt x="39690" y="10808"/>
                          <a:pt x="39733" y="12406"/>
                        </a:cubicBezTo>
                        <a:cubicBezTo>
                          <a:pt x="39762" y="13464"/>
                          <a:pt x="39211" y="14453"/>
                          <a:pt x="38296" y="14985"/>
                        </a:cubicBezTo>
                        <a:lnTo>
                          <a:pt x="37928" y="15231"/>
                        </a:lnTo>
                        <a:cubicBezTo>
                          <a:pt x="38066" y="15517"/>
                          <a:pt x="38189" y="15810"/>
                          <a:pt x="38296" y="16108"/>
                        </a:cubicBezTo>
                        <a:cubicBezTo>
                          <a:pt x="39174" y="18328"/>
                          <a:pt x="41227" y="20670"/>
                          <a:pt x="43754" y="20732"/>
                        </a:cubicBezTo>
                        <a:cubicBezTo>
                          <a:pt x="50351" y="20890"/>
                          <a:pt x="50106" y="11177"/>
                          <a:pt x="43912" y="10932"/>
                        </a:cubicBezTo>
                        <a:cubicBezTo>
                          <a:pt x="44423" y="9070"/>
                          <a:pt x="46169" y="7821"/>
                          <a:pt x="48096" y="7940"/>
                        </a:cubicBezTo>
                        <a:lnTo>
                          <a:pt x="48597" y="8001"/>
                        </a:lnTo>
                        <a:cubicBezTo>
                          <a:pt x="48597" y="8001"/>
                          <a:pt x="49799" y="3615"/>
                          <a:pt x="50904" y="2299"/>
                        </a:cubicBezTo>
                        <a:cubicBezTo>
                          <a:pt x="51835" y="4106"/>
                          <a:pt x="52539" y="6021"/>
                          <a:pt x="53001" y="8001"/>
                        </a:cubicBezTo>
                        <a:lnTo>
                          <a:pt x="53492" y="7940"/>
                        </a:lnTo>
                        <a:cubicBezTo>
                          <a:pt x="55463" y="7815"/>
                          <a:pt x="57236" y="9132"/>
                          <a:pt x="57686" y="11055"/>
                        </a:cubicBezTo>
                        <a:cubicBezTo>
                          <a:pt x="51544" y="11335"/>
                          <a:pt x="51281" y="21013"/>
                          <a:pt x="57870" y="20855"/>
                        </a:cubicBezTo>
                        <a:cubicBezTo>
                          <a:pt x="60371" y="20793"/>
                          <a:pt x="62468" y="18451"/>
                          <a:pt x="63301" y="16231"/>
                        </a:cubicBezTo>
                        <a:lnTo>
                          <a:pt x="63696" y="15354"/>
                        </a:lnTo>
                        <a:lnTo>
                          <a:pt x="63327" y="15108"/>
                        </a:lnTo>
                        <a:cubicBezTo>
                          <a:pt x="61966" y="14233"/>
                          <a:pt x="61571" y="12421"/>
                          <a:pt x="62446" y="11059"/>
                        </a:cubicBezTo>
                        <a:cubicBezTo>
                          <a:pt x="62976" y="10231"/>
                          <a:pt x="63888" y="9726"/>
                          <a:pt x="64871" y="9712"/>
                        </a:cubicBezTo>
                        <a:cubicBezTo>
                          <a:pt x="66480" y="9733"/>
                          <a:pt x="67767" y="11054"/>
                          <a:pt x="67747" y="12663"/>
                        </a:cubicBezTo>
                        <a:cubicBezTo>
                          <a:pt x="67730" y="13935"/>
                          <a:pt x="66889" y="15050"/>
                          <a:pt x="65670" y="15415"/>
                        </a:cubicBezTo>
                        <a:cubicBezTo>
                          <a:pt x="65784" y="16197"/>
                          <a:pt x="65990" y="16963"/>
                          <a:pt x="66284" y="17696"/>
                        </a:cubicBezTo>
                        <a:cubicBezTo>
                          <a:pt x="67521" y="20407"/>
                          <a:pt x="69557" y="22223"/>
                          <a:pt x="72636" y="22408"/>
                        </a:cubicBezTo>
                        <a:cubicBezTo>
                          <a:pt x="76646" y="22653"/>
                          <a:pt x="79383" y="16266"/>
                          <a:pt x="76023" y="15626"/>
                        </a:cubicBezTo>
                        <a:cubicBezTo>
                          <a:pt x="75759" y="15567"/>
                          <a:pt x="75493" y="15526"/>
                          <a:pt x="75224" y="15503"/>
                        </a:cubicBezTo>
                        <a:lnTo>
                          <a:pt x="74917" y="15503"/>
                        </a:lnTo>
                        <a:cubicBezTo>
                          <a:pt x="74917" y="13222"/>
                          <a:pt x="78032" y="13502"/>
                          <a:pt x="79357" y="14275"/>
                        </a:cubicBezTo>
                        <a:cubicBezTo>
                          <a:pt x="80278" y="14862"/>
                          <a:pt x="80401" y="16740"/>
                          <a:pt x="80436" y="16907"/>
                        </a:cubicBezTo>
                        <a:lnTo>
                          <a:pt x="80497" y="17530"/>
                        </a:lnTo>
                        <a:lnTo>
                          <a:pt x="80988" y="17591"/>
                        </a:lnTo>
                        <a:lnTo>
                          <a:pt x="82217" y="17591"/>
                        </a:lnTo>
                        <a:cubicBezTo>
                          <a:pt x="83090" y="17580"/>
                          <a:pt x="83959" y="17465"/>
                          <a:pt x="84805" y="17249"/>
                        </a:cubicBezTo>
                        <a:cubicBezTo>
                          <a:pt x="81199" y="19960"/>
                          <a:pt x="77470" y="22706"/>
                          <a:pt x="74794" y="26400"/>
                        </a:cubicBezTo>
                        <a:lnTo>
                          <a:pt x="74672" y="26768"/>
                        </a:lnTo>
                        <a:lnTo>
                          <a:pt x="74514" y="27909"/>
                        </a:lnTo>
                        <a:cubicBezTo>
                          <a:pt x="67084" y="24522"/>
                          <a:pt x="58988" y="22849"/>
                          <a:pt x="50825" y="23013"/>
                        </a:cubicBezTo>
                        <a:cubicBezTo>
                          <a:pt x="41578" y="23013"/>
                          <a:pt x="33199" y="24864"/>
                          <a:pt x="27137" y="27944"/>
                        </a:cubicBezTo>
                        <a:close/>
                        <a:moveTo>
                          <a:pt x="52553" y="24706"/>
                        </a:moveTo>
                        <a:lnTo>
                          <a:pt x="52220" y="24426"/>
                        </a:lnTo>
                        <a:cubicBezTo>
                          <a:pt x="55089" y="24474"/>
                          <a:pt x="57951" y="24733"/>
                          <a:pt x="60783" y="25198"/>
                        </a:cubicBezTo>
                        <a:lnTo>
                          <a:pt x="60564" y="25320"/>
                        </a:lnTo>
                        <a:cubicBezTo>
                          <a:pt x="59878" y="25741"/>
                          <a:pt x="59649" y="26630"/>
                          <a:pt x="60046" y="27330"/>
                        </a:cubicBezTo>
                        <a:lnTo>
                          <a:pt x="60783" y="28619"/>
                        </a:lnTo>
                        <a:cubicBezTo>
                          <a:pt x="57843" y="28087"/>
                          <a:pt x="54865" y="27793"/>
                          <a:pt x="51878" y="27742"/>
                        </a:cubicBezTo>
                        <a:lnTo>
                          <a:pt x="52711" y="26724"/>
                        </a:lnTo>
                        <a:cubicBezTo>
                          <a:pt x="53224" y="26102"/>
                          <a:pt x="53142" y="25184"/>
                          <a:pt x="52527" y="24662"/>
                        </a:cubicBezTo>
                        <a:close/>
                        <a:moveTo>
                          <a:pt x="41367" y="25417"/>
                        </a:moveTo>
                        <a:lnTo>
                          <a:pt x="40937" y="25171"/>
                        </a:lnTo>
                        <a:cubicBezTo>
                          <a:pt x="43554" y="24788"/>
                          <a:pt x="46190" y="24551"/>
                          <a:pt x="48833" y="24461"/>
                        </a:cubicBezTo>
                        <a:lnTo>
                          <a:pt x="48333" y="25075"/>
                        </a:lnTo>
                        <a:cubicBezTo>
                          <a:pt x="47814" y="25670"/>
                          <a:pt x="47875" y="26573"/>
                          <a:pt x="48470" y="27093"/>
                        </a:cubicBezTo>
                        <a:cubicBezTo>
                          <a:pt x="48477" y="27098"/>
                          <a:pt x="48484" y="27104"/>
                          <a:pt x="48491" y="27110"/>
                        </a:cubicBezTo>
                        <a:lnTo>
                          <a:pt x="49290" y="27786"/>
                        </a:lnTo>
                        <a:cubicBezTo>
                          <a:pt x="46602" y="27889"/>
                          <a:pt x="43926" y="28182"/>
                          <a:pt x="41279" y="28663"/>
                        </a:cubicBezTo>
                        <a:lnTo>
                          <a:pt x="41929" y="27461"/>
                        </a:lnTo>
                        <a:cubicBezTo>
                          <a:pt x="42339" y="26753"/>
                          <a:pt x="42098" y="25846"/>
                          <a:pt x="41390" y="25435"/>
                        </a:cubicBezTo>
                        <a:cubicBezTo>
                          <a:pt x="41379" y="25429"/>
                          <a:pt x="41369" y="25423"/>
                          <a:pt x="41358" y="25417"/>
                        </a:cubicBezTo>
                        <a:close/>
                        <a:moveTo>
                          <a:pt x="27803" y="29146"/>
                        </a:moveTo>
                        <a:cubicBezTo>
                          <a:pt x="30945" y="27631"/>
                          <a:pt x="34260" y="26502"/>
                          <a:pt x="37674" y="25785"/>
                        </a:cubicBezTo>
                        <a:lnTo>
                          <a:pt x="37235" y="26496"/>
                        </a:lnTo>
                        <a:cubicBezTo>
                          <a:pt x="36845" y="27204"/>
                          <a:pt x="37095" y="28094"/>
                          <a:pt x="37796" y="28496"/>
                        </a:cubicBezTo>
                        <a:lnTo>
                          <a:pt x="38814" y="29111"/>
                        </a:lnTo>
                        <a:cubicBezTo>
                          <a:pt x="35539" y="29803"/>
                          <a:pt x="32345" y="30839"/>
                          <a:pt x="29286" y="32199"/>
                        </a:cubicBezTo>
                        <a:lnTo>
                          <a:pt x="29532" y="31734"/>
                        </a:lnTo>
                        <a:cubicBezTo>
                          <a:pt x="29916" y="31016"/>
                          <a:pt x="29646" y="30123"/>
                          <a:pt x="28927" y="29739"/>
                        </a:cubicBezTo>
                        <a:cubicBezTo>
                          <a:pt x="28925" y="29737"/>
                          <a:pt x="28921" y="29735"/>
                          <a:pt x="28918" y="29734"/>
                        </a:cubicBezTo>
                        <a:lnTo>
                          <a:pt x="28918" y="29734"/>
                        </a:lnTo>
                        <a:close/>
                        <a:moveTo>
                          <a:pt x="40446" y="39674"/>
                        </a:moveTo>
                        <a:cubicBezTo>
                          <a:pt x="35234" y="38472"/>
                          <a:pt x="31102" y="36437"/>
                          <a:pt x="28821" y="33971"/>
                        </a:cubicBezTo>
                        <a:lnTo>
                          <a:pt x="30207" y="33357"/>
                        </a:lnTo>
                        <a:cubicBezTo>
                          <a:pt x="33842" y="35718"/>
                          <a:pt x="37941" y="37274"/>
                          <a:pt x="42227" y="37919"/>
                        </a:cubicBezTo>
                        <a:close/>
                        <a:moveTo>
                          <a:pt x="56317" y="122724"/>
                        </a:moveTo>
                        <a:lnTo>
                          <a:pt x="50799" y="128243"/>
                        </a:lnTo>
                        <a:lnTo>
                          <a:pt x="45315" y="122724"/>
                        </a:lnTo>
                        <a:lnTo>
                          <a:pt x="45315" y="37963"/>
                        </a:lnTo>
                        <a:lnTo>
                          <a:pt x="50799" y="32409"/>
                        </a:lnTo>
                        <a:lnTo>
                          <a:pt x="56317" y="37963"/>
                        </a:lnTo>
                        <a:close/>
                        <a:moveTo>
                          <a:pt x="50799" y="29286"/>
                        </a:moveTo>
                        <a:lnTo>
                          <a:pt x="43490" y="36621"/>
                        </a:lnTo>
                        <a:cubicBezTo>
                          <a:pt x="39391" y="36071"/>
                          <a:pt x="35436" y="34730"/>
                          <a:pt x="31848" y="32673"/>
                        </a:cubicBezTo>
                        <a:cubicBezTo>
                          <a:pt x="44161" y="28028"/>
                          <a:pt x="57744" y="28028"/>
                          <a:pt x="70057" y="32673"/>
                        </a:cubicBezTo>
                        <a:cubicBezTo>
                          <a:pt x="66384" y="34794"/>
                          <a:pt x="62330" y="36171"/>
                          <a:pt x="58125" y="36726"/>
                        </a:cubicBezTo>
                        <a:close/>
                        <a:moveTo>
                          <a:pt x="59441" y="37989"/>
                        </a:moveTo>
                        <a:cubicBezTo>
                          <a:pt x="63815" y="37352"/>
                          <a:pt x="68003" y="35787"/>
                          <a:pt x="71724" y="33401"/>
                        </a:cubicBezTo>
                        <a:lnTo>
                          <a:pt x="72864" y="33919"/>
                        </a:lnTo>
                        <a:cubicBezTo>
                          <a:pt x="70583" y="36384"/>
                          <a:pt x="66416" y="38481"/>
                          <a:pt x="61151" y="39683"/>
                        </a:cubicBezTo>
                        <a:close/>
                        <a:moveTo>
                          <a:pt x="77260" y="101782"/>
                        </a:moveTo>
                        <a:lnTo>
                          <a:pt x="67153" y="111924"/>
                        </a:lnTo>
                        <a:lnTo>
                          <a:pt x="67153" y="48807"/>
                        </a:lnTo>
                        <a:lnTo>
                          <a:pt x="77260" y="58976"/>
                        </a:lnTo>
                        <a:close/>
                        <a:moveTo>
                          <a:pt x="88042" y="69794"/>
                        </a:moveTo>
                        <a:lnTo>
                          <a:pt x="98571" y="80366"/>
                        </a:lnTo>
                        <a:lnTo>
                          <a:pt x="88095" y="9089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202" name="Google Shape;5202;p31"/>
                  <p:cNvSpPr/>
                  <p:nvPr/>
                </p:nvSpPr>
                <p:spPr>
                  <a:xfrm>
                    <a:off x="1786950" y="1439774"/>
                    <a:ext cx="710" cy="3237"/>
                  </a:xfrm>
                  <a:custGeom>
                    <a:rect b="b" l="l" r="r" t="t"/>
                    <a:pathLst>
                      <a:path extrusionOk="0" h="3237" w="710">
                        <a:moveTo>
                          <a:pt x="0" y="0"/>
                        </a:moveTo>
                        <a:lnTo>
                          <a:pt x="711" y="0"/>
                        </a:lnTo>
                        <a:lnTo>
                          <a:pt x="711" y="3237"/>
                        </a:lnTo>
                        <a:lnTo>
                          <a:pt x="0" y="323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203" name="Google Shape;5203;p31"/>
                  <p:cNvSpPr/>
                  <p:nvPr/>
                </p:nvSpPr>
                <p:spPr>
                  <a:xfrm>
                    <a:off x="1778966" y="1439774"/>
                    <a:ext cx="710" cy="3237"/>
                  </a:xfrm>
                  <a:custGeom>
                    <a:rect b="b" l="l" r="r" t="t"/>
                    <a:pathLst>
                      <a:path extrusionOk="0" h="3237" w="710">
                        <a:moveTo>
                          <a:pt x="0" y="0"/>
                        </a:moveTo>
                        <a:lnTo>
                          <a:pt x="711" y="0"/>
                        </a:lnTo>
                        <a:lnTo>
                          <a:pt x="711" y="3237"/>
                        </a:lnTo>
                        <a:lnTo>
                          <a:pt x="0" y="323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204" name="Google Shape;5204;p31"/>
                  <p:cNvSpPr/>
                  <p:nvPr/>
                </p:nvSpPr>
                <p:spPr>
                  <a:xfrm>
                    <a:off x="1782756" y="1433975"/>
                    <a:ext cx="982" cy="4500"/>
                  </a:xfrm>
                  <a:custGeom>
                    <a:rect b="b" l="l" r="r" t="t"/>
                    <a:pathLst>
                      <a:path extrusionOk="0" h="4500" w="982">
                        <a:moveTo>
                          <a:pt x="0" y="0"/>
                        </a:moveTo>
                        <a:lnTo>
                          <a:pt x="983" y="0"/>
                        </a:lnTo>
                        <a:lnTo>
                          <a:pt x="983" y="4501"/>
                        </a:lnTo>
                        <a:lnTo>
                          <a:pt x="0" y="450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205" name="Google Shape;5205;p31"/>
                  <p:cNvSpPr/>
                  <p:nvPr/>
                </p:nvSpPr>
                <p:spPr>
                  <a:xfrm>
                    <a:off x="1769412" y="1418385"/>
                    <a:ext cx="710" cy="3263"/>
                  </a:xfrm>
                  <a:custGeom>
                    <a:rect b="b" l="l" r="r" t="t"/>
                    <a:pathLst>
                      <a:path extrusionOk="0" h="3263" w="710">
                        <a:moveTo>
                          <a:pt x="0" y="0"/>
                        </a:moveTo>
                        <a:lnTo>
                          <a:pt x="711" y="0"/>
                        </a:lnTo>
                        <a:lnTo>
                          <a:pt x="711" y="3264"/>
                        </a:lnTo>
                        <a:lnTo>
                          <a:pt x="0" y="326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206" name="Google Shape;5206;p31"/>
                  <p:cNvSpPr/>
                  <p:nvPr/>
                </p:nvSpPr>
                <p:spPr>
                  <a:xfrm>
                    <a:off x="1761428" y="1418385"/>
                    <a:ext cx="710" cy="3263"/>
                  </a:xfrm>
                  <a:custGeom>
                    <a:rect b="b" l="l" r="r" t="t"/>
                    <a:pathLst>
                      <a:path extrusionOk="0" h="3263" w="710">
                        <a:moveTo>
                          <a:pt x="0" y="0"/>
                        </a:moveTo>
                        <a:lnTo>
                          <a:pt x="711" y="0"/>
                        </a:lnTo>
                        <a:lnTo>
                          <a:pt x="711" y="3264"/>
                        </a:lnTo>
                        <a:lnTo>
                          <a:pt x="0" y="326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207" name="Google Shape;5207;p31"/>
                  <p:cNvSpPr/>
                  <p:nvPr/>
                </p:nvSpPr>
                <p:spPr>
                  <a:xfrm>
                    <a:off x="1751601" y="1375456"/>
                    <a:ext cx="80988" cy="127251"/>
                  </a:xfrm>
                  <a:custGeom>
                    <a:rect b="b" l="l" r="r" t="t"/>
                    <a:pathLst>
                      <a:path extrusionOk="0" h="127251" w="80988">
                        <a:moveTo>
                          <a:pt x="80988" y="11581"/>
                        </a:moveTo>
                        <a:lnTo>
                          <a:pt x="79444" y="11458"/>
                        </a:lnTo>
                        <a:cubicBezTo>
                          <a:pt x="74891" y="11063"/>
                          <a:pt x="67056" y="9888"/>
                          <a:pt x="67161" y="16889"/>
                        </a:cubicBezTo>
                        <a:cubicBezTo>
                          <a:pt x="70671" y="15871"/>
                          <a:pt x="71943" y="19354"/>
                          <a:pt x="67907" y="19354"/>
                        </a:cubicBezTo>
                        <a:cubicBezTo>
                          <a:pt x="66056" y="19354"/>
                          <a:pt x="65810" y="16573"/>
                          <a:pt x="65775" y="15310"/>
                        </a:cubicBezTo>
                        <a:cubicBezTo>
                          <a:pt x="67354" y="13836"/>
                          <a:pt x="67784" y="10783"/>
                          <a:pt x="64757" y="10783"/>
                        </a:cubicBezTo>
                        <a:cubicBezTo>
                          <a:pt x="63884" y="10951"/>
                          <a:pt x="63061" y="11320"/>
                          <a:pt x="62353" y="11862"/>
                        </a:cubicBezTo>
                        <a:cubicBezTo>
                          <a:pt x="62144" y="10717"/>
                          <a:pt x="61331" y="9774"/>
                          <a:pt x="60230" y="9396"/>
                        </a:cubicBezTo>
                        <a:cubicBezTo>
                          <a:pt x="60327" y="7642"/>
                          <a:pt x="60046" y="5817"/>
                          <a:pt x="58537" y="4650"/>
                        </a:cubicBezTo>
                        <a:cubicBezTo>
                          <a:pt x="56862" y="5412"/>
                          <a:pt x="55698" y="6984"/>
                          <a:pt x="55457" y="8809"/>
                        </a:cubicBezTo>
                        <a:cubicBezTo>
                          <a:pt x="53703" y="8931"/>
                          <a:pt x="52185" y="9739"/>
                          <a:pt x="52185" y="12046"/>
                        </a:cubicBezTo>
                        <a:lnTo>
                          <a:pt x="52185" y="12669"/>
                        </a:lnTo>
                        <a:lnTo>
                          <a:pt x="52773" y="12669"/>
                        </a:lnTo>
                        <a:cubicBezTo>
                          <a:pt x="58748" y="12669"/>
                          <a:pt x="52957" y="21328"/>
                          <a:pt x="51018" y="12450"/>
                        </a:cubicBezTo>
                        <a:cubicBezTo>
                          <a:pt x="54659" y="10695"/>
                          <a:pt x="50220" y="5361"/>
                          <a:pt x="48035" y="8388"/>
                        </a:cubicBezTo>
                        <a:cubicBezTo>
                          <a:pt x="47100" y="9500"/>
                          <a:pt x="47244" y="11161"/>
                          <a:pt x="48357" y="12096"/>
                        </a:cubicBezTo>
                        <a:cubicBezTo>
                          <a:pt x="48476" y="12195"/>
                          <a:pt x="48603" y="12285"/>
                          <a:pt x="48737" y="12362"/>
                        </a:cubicBezTo>
                        <a:cubicBezTo>
                          <a:pt x="48491" y="17626"/>
                          <a:pt x="41648" y="16275"/>
                          <a:pt x="41648" y="13037"/>
                        </a:cubicBezTo>
                        <a:cubicBezTo>
                          <a:pt x="41648" y="8326"/>
                          <a:pt x="44210" y="12450"/>
                          <a:pt x="44982" y="13994"/>
                        </a:cubicBezTo>
                        <a:lnTo>
                          <a:pt x="45508" y="13064"/>
                        </a:lnTo>
                        <a:cubicBezTo>
                          <a:pt x="46956" y="10432"/>
                          <a:pt x="47570" y="3641"/>
                          <a:pt x="42604" y="5641"/>
                        </a:cubicBezTo>
                        <a:cubicBezTo>
                          <a:pt x="42604" y="4071"/>
                          <a:pt x="41683" y="737"/>
                          <a:pt x="39972" y="0"/>
                        </a:cubicBezTo>
                        <a:cubicBezTo>
                          <a:pt x="38121" y="1141"/>
                          <a:pt x="37630" y="3387"/>
                          <a:pt x="37445" y="5361"/>
                        </a:cubicBezTo>
                        <a:cubicBezTo>
                          <a:pt x="35103" y="4343"/>
                          <a:pt x="33410" y="6378"/>
                          <a:pt x="33778" y="8537"/>
                        </a:cubicBezTo>
                        <a:lnTo>
                          <a:pt x="33901" y="9458"/>
                        </a:lnTo>
                        <a:cubicBezTo>
                          <a:pt x="34198" y="11373"/>
                          <a:pt x="34612" y="13269"/>
                          <a:pt x="35138" y="15134"/>
                        </a:cubicBezTo>
                        <a:lnTo>
                          <a:pt x="35752" y="13195"/>
                        </a:lnTo>
                        <a:cubicBezTo>
                          <a:pt x="36366" y="11186"/>
                          <a:pt x="38279" y="9528"/>
                          <a:pt x="38525" y="13257"/>
                        </a:cubicBezTo>
                        <a:cubicBezTo>
                          <a:pt x="38586" y="14608"/>
                          <a:pt x="33594" y="19267"/>
                          <a:pt x="31593" y="12379"/>
                        </a:cubicBezTo>
                        <a:cubicBezTo>
                          <a:pt x="34919" y="10493"/>
                          <a:pt x="30356" y="5071"/>
                          <a:pt x="28014" y="8870"/>
                        </a:cubicBezTo>
                        <a:cubicBezTo>
                          <a:pt x="27633" y="9455"/>
                          <a:pt x="27543" y="10183"/>
                          <a:pt x="27768" y="10844"/>
                        </a:cubicBezTo>
                        <a:cubicBezTo>
                          <a:pt x="27188" y="9623"/>
                          <a:pt x="25978" y="8825"/>
                          <a:pt x="24627" y="8774"/>
                        </a:cubicBezTo>
                        <a:cubicBezTo>
                          <a:pt x="24320" y="7238"/>
                          <a:pt x="23206" y="5203"/>
                          <a:pt x="21513" y="4773"/>
                        </a:cubicBezTo>
                        <a:cubicBezTo>
                          <a:pt x="19881" y="5598"/>
                          <a:pt x="19819" y="8001"/>
                          <a:pt x="19819" y="9607"/>
                        </a:cubicBezTo>
                        <a:lnTo>
                          <a:pt x="18310" y="10484"/>
                        </a:lnTo>
                        <a:cubicBezTo>
                          <a:pt x="18011" y="11109"/>
                          <a:pt x="17765" y="11757"/>
                          <a:pt x="17573" y="12423"/>
                        </a:cubicBezTo>
                        <a:cubicBezTo>
                          <a:pt x="17270" y="11457"/>
                          <a:pt x="16366" y="10807"/>
                          <a:pt x="15354" y="10827"/>
                        </a:cubicBezTo>
                        <a:cubicBezTo>
                          <a:pt x="13988" y="10795"/>
                          <a:pt x="12854" y="11876"/>
                          <a:pt x="12823" y="13242"/>
                        </a:cubicBezTo>
                        <a:cubicBezTo>
                          <a:pt x="12797" y="14314"/>
                          <a:pt x="13465" y="15279"/>
                          <a:pt x="14476" y="15634"/>
                        </a:cubicBezTo>
                        <a:cubicBezTo>
                          <a:pt x="14405" y="16721"/>
                          <a:pt x="14135" y="17787"/>
                          <a:pt x="13678" y="18775"/>
                        </a:cubicBezTo>
                        <a:cubicBezTo>
                          <a:pt x="12292" y="21407"/>
                          <a:pt x="7177" y="16003"/>
                          <a:pt x="11274" y="16398"/>
                        </a:cubicBezTo>
                        <a:cubicBezTo>
                          <a:pt x="11678" y="16398"/>
                          <a:pt x="11827" y="16705"/>
                          <a:pt x="12046" y="16959"/>
                        </a:cubicBezTo>
                        <a:cubicBezTo>
                          <a:pt x="12564" y="17573"/>
                          <a:pt x="13985" y="17837"/>
                          <a:pt x="13371" y="16459"/>
                        </a:cubicBezTo>
                        <a:cubicBezTo>
                          <a:pt x="13257" y="16257"/>
                          <a:pt x="13160" y="16056"/>
                          <a:pt x="13064" y="15845"/>
                        </a:cubicBezTo>
                        <a:lnTo>
                          <a:pt x="12906" y="15354"/>
                        </a:lnTo>
                        <a:lnTo>
                          <a:pt x="12660" y="14766"/>
                        </a:lnTo>
                        <a:cubicBezTo>
                          <a:pt x="10809" y="10054"/>
                          <a:pt x="4615" y="11072"/>
                          <a:pt x="640" y="11686"/>
                        </a:cubicBezTo>
                        <a:lnTo>
                          <a:pt x="526" y="11686"/>
                        </a:lnTo>
                        <a:lnTo>
                          <a:pt x="526" y="11809"/>
                        </a:lnTo>
                        <a:lnTo>
                          <a:pt x="0" y="12643"/>
                        </a:lnTo>
                        <a:cubicBezTo>
                          <a:pt x="4097" y="15275"/>
                          <a:pt x="7642" y="18986"/>
                          <a:pt x="7308" y="24233"/>
                        </a:cubicBezTo>
                        <a:lnTo>
                          <a:pt x="7001" y="24320"/>
                        </a:lnTo>
                        <a:cubicBezTo>
                          <a:pt x="6490" y="24471"/>
                          <a:pt x="6198" y="25008"/>
                          <a:pt x="6349" y="25519"/>
                        </a:cubicBezTo>
                        <a:cubicBezTo>
                          <a:pt x="6442" y="25833"/>
                          <a:pt x="6687" y="26078"/>
                          <a:pt x="7001" y="26171"/>
                        </a:cubicBezTo>
                        <a:cubicBezTo>
                          <a:pt x="6900" y="26229"/>
                          <a:pt x="6805" y="26300"/>
                          <a:pt x="6721" y="26382"/>
                        </a:cubicBezTo>
                        <a:lnTo>
                          <a:pt x="5580" y="27523"/>
                        </a:lnTo>
                        <a:cubicBezTo>
                          <a:pt x="4968" y="28150"/>
                          <a:pt x="4968" y="29150"/>
                          <a:pt x="5580" y="29777"/>
                        </a:cubicBezTo>
                        <a:lnTo>
                          <a:pt x="6721" y="30944"/>
                        </a:lnTo>
                        <a:cubicBezTo>
                          <a:pt x="6927" y="31146"/>
                          <a:pt x="7180" y="31293"/>
                          <a:pt x="7457" y="31374"/>
                        </a:cubicBezTo>
                        <a:lnTo>
                          <a:pt x="6229" y="31751"/>
                        </a:lnTo>
                        <a:lnTo>
                          <a:pt x="4913" y="31751"/>
                        </a:lnTo>
                        <a:lnTo>
                          <a:pt x="4852" y="90087"/>
                        </a:lnTo>
                        <a:cubicBezTo>
                          <a:pt x="4852" y="100317"/>
                          <a:pt x="5931" y="103896"/>
                          <a:pt x="11607" y="110433"/>
                        </a:cubicBezTo>
                        <a:cubicBezTo>
                          <a:pt x="17705" y="117513"/>
                          <a:pt x="27321" y="122786"/>
                          <a:pt x="29786" y="123926"/>
                        </a:cubicBezTo>
                        <a:cubicBezTo>
                          <a:pt x="32067" y="124979"/>
                          <a:pt x="37182" y="127251"/>
                          <a:pt x="39832" y="127251"/>
                        </a:cubicBezTo>
                        <a:cubicBezTo>
                          <a:pt x="45903" y="127251"/>
                          <a:pt x="58598" y="118566"/>
                          <a:pt x="62950" y="114714"/>
                        </a:cubicBezTo>
                        <a:cubicBezTo>
                          <a:pt x="66751" y="111314"/>
                          <a:pt x="69967" y="107313"/>
                          <a:pt x="72469" y="102870"/>
                        </a:cubicBezTo>
                        <a:lnTo>
                          <a:pt x="72557" y="102712"/>
                        </a:lnTo>
                        <a:cubicBezTo>
                          <a:pt x="73048" y="101633"/>
                          <a:pt x="73391" y="100650"/>
                          <a:pt x="73856" y="99325"/>
                        </a:cubicBezTo>
                        <a:cubicBezTo>
                          <a:pt x="74092" y="98603"/>
                          <a:pt x="74257" y="97860"/>
                          <a:pt x="74347" y="97106"/>
                        </a:cubicBezTo>
                        <a:lnTo>
                          <a:pt x="74347" y="97106"/>
                        </a:lnTo>
                        <a:lnTo>
                          <a:pt x="74285" y="31681"/>
                        </a:lnTo>
                        <a:lnTo>
                          <a:pt x="73347" y="31681"/>
                        </a:lnTo>
                        <a:lnTo>
                          <a:pt x="72469" y="31278"/>
                        </a:lnTo>
                        <a:cubicBezTo>
                          <a:pt x="72763" y="31220"/>
                          <a:pt x="73031" y="31070"/>
                          <a:pt x="73233" y="30848"/>
                        </a:cubicBezTo>
                        <a:lnTo>
                          <a:pt x="74408" y="29707"/>
                        </a:lnTo>
                        <a:cubicBezTo>
                          <a:pt x="75020" y="29080"/>
                          <a:pt x="75020" y="28080"/>
                          <a:pt x="74408" y="27452"/>
                        </a:cubicBezTo>
                        <a:lnTo>
                          <a:pt x="73233" y="26286"/>
                        </a:lnTo>
                        <a:cubicBezTo>
                          <a:pt x="73126" y="26173"/>
                          <a:pt x="73001" y="26078"/>
                          <a:pt x="72864" y="26005"/>
                        </a:cubicBezTo>
                        <a:cubicBezTo>
                          <a:pt x="73366" y="25810"/>
                          <a:pt x="73614" y="25247"/>
                          <a:pt x="73420" y="24745"/>
                        </a:cubicBezTo>
                        <a:cubicBezTo>
                          <a:pt x="73321" y="24490"/>
                          <a:pt x="73119" y="24288"/>
                          <a:pt x="72864" y="24189"/>
                        </a:cubicBezTo>
                        <a:cubicBezTo>
                          <a:pt x="71355" y="19161"/>
                          <a:pt x="77760" y="13897"/>
                          <a:pt x="80971" y="11581"/>
                        </a:cubicBezTo>
                        <a:close/>
                        <a:moveTo>
                          <a:pt x="61634" y="13959"/>
                        </a:moveTo>
                        <a:cubicBezTo>
                          <a:pt x="62334" y="14110"/>
                          <a:pt x="62887" y="14648"/>
                          <a:pt x="63055" y="15345"/>
                        </a:cubicBezTo>
                        <a:cubicBezTo>
                          <a:pt x="63205" y="16178"/>
                          <a:pt x="61608" y="17503"/>
                          <a:pt x="60423" y="17503"/>
                        </a:cubicBezTo>
                        <a:cubicBezTo>
                          <a:pt x="59239" y="17503"/>
                          <a:pt x="56168" y="13994"/>
                          <a:pt x="60669" y="13678"/>
                        </a:cubicBezTo>
                        <a:lnTo>
                          <a:pt x="60669" y="13739"/>
                        </a:lnTo>
                        <a:lnTo>
                          <a:pt x="61037" y="13836"/>
                        </a:lnTo>
                        <a:close/>
                        <a:moveTo>
                          <a:pt x="48965" y="9028"/>
                        </a:moveTo>
                        <a:cubicBezTo>
                          <a:pt x="49895" y="7791"/>
                          <a:pt x="52913" y="10563"/>
                          <a:pt x="49842" y="11660"/>
                        </a:cubicBezTo>
                        <a:cubicBezTo>
                          <a:pt x="48860" y="11020"/>
                          <a:pt x="48149" y="10274"/>
                          <a:pt x="48965" y="9028"/>
                        </a:cubicBezTo>
                        <a:close/>
                        <a:moveTo>
                          <a:pt x="28935" y="9423"/>
                        </a:moveTo>
                        <a:cubicBezTo>
                          <a:pt x="30198" y="7396"/>
                          <a:pt x="33032" y="10441"/>
                          <a:pt x="30234" y="11520"/>
                        </a:cubicBezTo>
                        <a:cubicBezTo>
                          <a:pt x="29426" y="11213"/>
                          <a:pt x="28286" y="10502"/>
                          <a:pt x="28970" y="9423"/>
                        </a:cubicBezTo>
                        <a:close/>
                        <a:moveTo>
                          <a:pt x="27461" y="12669"/>
                        </a:moveTo>
                        <a:lnTo>
                          <a:pt x="28102" y="12669"/>
                        </a:lnTo>
                        <a:lnTo>
                          <a:pt x="28040" y="12055"/>
                        </a:lnTo>
                        <a:cubicBezTo>
                          <a:pt x="28019" y="11707"/>
                          <a:pt x="27948" y="11364"/>
                          <a:pt x="27830" y="11037"/>
                        </a:cubicBezTo>
                        <a:cubicBezTo>
                          <a:pt x="28096" y="11570"/>
                          <a:pt x="28527" y="12004"/>
                          <a:pt x="29058" y="12274"/>
                        </a:cubicBezTo>
                        <a:cubicBezTo>
                          <a:pt x="28935" y="17266"/>
                          <a:pt x="26593" y="16766"/>
                          <a:pt x="25364" y="15784"/>
                        </a:cubicBezTo>
                        <a:cubicBezTo>
                          <a:pt x="23943" y="14669"/>
                          <a:pt x="23452" y="12669"/>
                          <a:pt x="27461" y="12669"/>
                        </a:cubicBezTo>
                        <a:close/>
                        <a:moveTo>
                          <a:pt x="17380" y="14617"/>
                        </a:moveTo>
                        <a:cubicBezTo>
                          <a:pt x="18828" y="13810"/>
                          <a:pt x="21478" y="12643"/>
                          <a:pt x="21513" y="15494"/>
                        </a:cubicBezTo>
                        <a:cubicBezTo>
                          <a:pt x="21548" y="18345"/>
                          <a:pt x="17565" y="17863"/>
                          <a:pt x="17038" y="15064"/>
                        </a:cubicBezTo>
                        <a:lnTo>
                          <a:pt x="17380" y="14599"/>
                        </a:lnTo>
                        <a:close/>
                        <a:moveTo>
                          <a:pt x="7642" y="98720"/>
                        </a:moveTo>
                        <a:cubicBezTo>
                          <a:pt x="6986" y="95766"/>
                          <a:pt x="6692" y="92743"/>
                          <a:pt x="6764" y="89718"/>
                        </a:cubicBezTo>
                        <a:lnTo>
                          <a:pt x="6764" y="75681"/>
                        </a:lnTo>
                        <a:lnTo>
                          <a:pt x="7642" y="75681"/>
                        </a:lnTo>
                        <a:close/>
                        <a:moveTo>
                          <a:pt x="11397" y="106730"/>
                        </a:moveTo>
                        <a:cubicBezTo>
                          <a:pt x="10759" y="105840"/>
                          <a:pt x="10173" y="104915"/>
                          <a:pt x="9642" y="103958"/>
                        </a:cubicBezTo>
                        <a:lnTo>
                          <a:pt x="9642" y="75716"/>
                        </a:lnTo>
                        <a:lnTo>
                          <a:pt x="11397" y="75716"/>
                        </a:lnTo>
                        <a:close/>
                        <a:moveTo>
                          <a:pt x="15196" y="111117"/>
                        </a:moveTo>
                        <a:lnTo>
                          <a:pt x="13441" y="109266"/>
                        </a:lnTo>
                        <a:lnTo>
                          <a:pt x="13441" y="75628"/>
                        </a:lnTo>
                        <a:lnTo>
                          <a:pt x="15196" y="75628"/>
                        </a:lnTo>
                        <a:close/>
                        <a:moveTo>
                          <a:pt x="19047" y="114539"/>
                        </a:moveTo>
                        <a:lnTo>
                          <a:pt x="17196" y="112977"/>
                        </a:lnTo>
                        <a:lnTo>
                          <a:pt x="17196" y="75689"/>
                        </a:lnTo>
                        <a:lnTo>
                          <a:pt x="19047" y="75689"/>
                        </a:lnTo>
                        <a:close/>
                        <a:moveTo>
                          <a:pt x="22618" y="117276"/>
                        </a:moveTo>
                        <a:lnTo>
                          <a:pt x="21074" y="116135"/>
                        </a:lnTo>
                        <a:lnTo>
                          <a:pt x="21074" y="75654"/>
                        </a:lnTo>
                        <a:lnTo>
                          <a:pt x="22530" y="75654"/>
                        </a:lnTo>
                        <a:lnTo>
                          <a:pt x="22618" y="75935"/>
                        </a:lnTo>
                        <a:close/>
                        <a:moveTo>
                          <a:pt x="22899" y="74838"/>
                        </a:moveTo>
                        <a:lnTo>
                          <a:pt x="6808" y="74838"/>
                        </a:lnTo>
                        <a:lnTo>
                          <a:pt x="6808" y="53905"/>
                        </a:lnTo>
                        <a:lnTo>
                          <a:pt x="22899" y="53905"/>
                        </a:lnTo>
                        <a:lnTo>
                          <a:pt x="22899" y="33585"/>
                        </a:lnTo>
                        <a:lnTo>
                          <a:pt x="39727" y="33585"/>
                        </a:lnTo>
                        <a:lnTo>
                          <a:pt x="39727" y="53957"/>
                        </a:lnTo>
                        <a:lnTo>
                          <a:pt x="22899" y="53957"/>
                        </a:lnTo>
                        <a:close/>
                        <a:moveTo>
                          <a:pt x="36796" y="25101"/>
                        </a:moveTo>
                        <a:lnTo>
                          <a:pt x="37963" y="26268"/>
                        </a:lnTo>
                        <a:lnTo>
                          <a:pt x="38121" y="26391"/>
                        </a:lnTo>
                        <a:cubicBezTo>
                          <a:pt x="33903" y="26466"/>
                          <a:pt x="29692" y="26798"/>
                          <a:pt x="25513" y="27382"/>
                        </a:cubicBezTo>
                        <a:lnTo>
                          <a:pt x="26593" y="26303"/>
                        </a:lnTo>
                        <a:cubicBezTo>
                          <a:pt x="27204" y="25676"/>
                          <a:pt x="27204" y="24676"/>
                          <a:pt x="26593" y="24048"/>
                        </a:cubicBezTo>
                        <a:lnTo>
                          <a:pt x="25426" y="22881"/>
                        </a:lnTo>
                        <a:cubicBezTo>
                          <a:pt x="25184" y="22652"/>
                          <a:pt x="24878" y="22501"/>
                          <a:pt x="24548" y="22451"/>
                        </a:cubicBezTo>
                        <a:cubicBezTo>
                          <a:pt x="29238" y="21777"/>
                          <a:pt x="33963" y="21384"/>
                          <a:pt x="38700" y="21276"/>
                        </a:cubicBezTo>
                        <a:cubicBezTo>
                          <a:pt x="38418" y="21356"/>
                          <a:pt x="38161" y="21507"/>
                          <a:pt x="37954" y="21715"/>
                        </a:cubicBezTo>
                        <a:lnTo>
                          <a:pt x="36787" y="22846"/>
                        </a:lnTo>
                        <a:cubicBezTo>
                          <a:pt x="36189" y="23474"/>
                          <a:pt x="36193" y="24461"/>
                          <a:pt x="36796" y="25084"/>
                        </a:cubicBezTo>
                        <a:close/>
                        <a:moveTo>
                          <a:pt x="39165" y="28303"/>
                        </a:moveTo>
                        <a:cubicBezTo>
                          <a:pt x="44596" y="28303"/>
                          <a:pt x="51404" y="28365"/>
                          <a:pt x="56028" y="29137"/>
                        </a:cubicBezTo>
                        <a:cubicBezTo>
                          <a:pt x="60030" y="29758"/>
                          <a:pt x="63991" y="30622"/>
                          <a:pt x="67890" y="31725"/>
                        </a:cubicBezTo>
                        <a:lnTo>
                          <a:pt x="13345" y="31725"/>
                        </a:lnTo>
                        <a:cubicBezTo>
                          <a:pt x="21765" y="29525"/>
                          <a:pt x="30427" y="28382"/>
                          <a:pt x="39130" y="28321"/>
                        </a:cubicBezTo>
                        <a:close/>
                        <a:moveTo>
                          <a:pt x="54484" y="26180"/>
                        </a:moveTo>
                        <a:lnTo>
                          <a:pt x="55414" y="27101"/>
                        </a:lnTo>
                        <a:cubicBezTo>
                          <a:pt x="50314" y="26557"/>
                          <a:pt x="45187" y="26330"/>
                          <a:pt x="40060" y="26426"/>
                        </a:cubicBezTo>
                        <a:lnTo>
                          <a:pt x="40218" y="26268"/>
                        </a:lnTo>
                        <a:lnTo>
                          <a:pt x="41358" y="25127"/>
                        </a:lnTo>
                        <a:cubicBezTo>
                          <a:pt x="41974" y="24505"/>
                          <a:pt x="41974" y="23503"/>
                          <a:pt x="41358" y="22881"/>
                        </a:cubicBezTo>
                        <a:lnTo>
                          <a:pt x="40218" y="21715"/>
                        </a:lnTo>
                        <a:cubicBezTo>
                          <a:pt x="40002" y="21491"/>
                          <a:pt x="39724" y="21338"/>
                          <a:pt x="39419" y="21276"/>
                        </a:cubicBezTo>
                        <a:lnTo>
                          <a:pt x="40955" y="21276"/>
                        </a:lnTo>
                        <a:cubicBezTo>
                          <a:pt x="46214" y="21243"/>
                          <a:pt x="51468" y="21593"/>
                          <a:pt x="56677" y="22320"/>
                        </a:cubicBezTo>
                        <a:cubicBezTo>
                          <a:pt x="56307" y="22353"/>
                          <a:pt x="55959" y="22515"/>
                          <a:pt x="55694" y="22776"/>
                        </a:cubicBezTo>
                        <a:lnTo>
                          <a:pt x="54519" y="23952"/>
                        </a:lnTo>
                        <a:cubicBezTo>
                          <a:pt x="53918" y="24543"/>
                          <a:pt x="53911" y="25510"/>
                          <a:pt x="54502" y="26111"/>
                        </a:cubicBezTo>
                        <a:cubicBezTo>
                          <a:pt x="54507" y="26116"/>
                          <a:pt x="54513" y="26122"/>
                          <a:pt x="54519" y="26128"/>
                        </a:cubicBezTo>
                        <a:close/>
                        <a:moveTo>
                          <a:pt x="65179" y="54010"/>
                        </a:moveTo>
                        <a:lnTo>
                          <a:pt x="72469" y="35682"/>
                        </a:lnTo>
                        <a:lnTo>
                          <a:pt x="72469" y="72355"/>
                        </a:lnTo>
                        <a:close/>
                        <a:moveTo>
                          <a:pt x="72513" y="73794"/>
                        </a:moveTo>
                        <a:lnTo>
                          <a:pt x="72513" y="74838"/>
                        </a:lnTo>
                        <a:lnTo>
                          <a:pt x="71592" y="74838"/>
                        </a:lnTo>
                        <a:lnTo>
                          <a:pt x="71592" y="71452"/>
                        </a:lnTo>
                        <a:close/>
                        <a:moveTo>
                          <a:pt x="69741" y="66828"/>
                        </a:moveTo>
                        <a:lnTo>
                          <a:pt x="69741" y="74838"/>
                        </a:lnTo>
                        <a:lnTo>
                          <a:pt x="67802" y="74838"/>
                        </a:lnTo>
                        <a:lnTo>
                          <a:pt x="67802" y="61941"/>
                        </a:lnTo>
                        <a:close/>
                        <a:moveTo>
                          <a:pt x="56800" y="73513"/>
                        </a:moveTo>
                        <a:lnTo>
                          <a:pt x="56861" y="34533"/>
                        </a:lnTo>
                        <a:lnTo>
                          <a:pt x="64626" y="54010"/>
                        </a:lnTo>
                        <a:close/>
                        <a:moveTo>
                          <a:pt x="62345" y="61099"/>
                        </a:moveTo>
                        <a:lnTo>
                          <a:pt x="62345" y="74838"/>
                        </a:lnTo>
                        <a:lnTo>
                          <a:pt x="60371" y="74838"/>
                        </a:lnTo>
                        <a:lnTo>
                          <a:pt x="60371" y="65951"/>
                        </a:lnTo>
                        <a:close/>
                        <a:moveTo>
                          <a:pt x="58519" y="70574"/>
                        </a:moveTo>
                        <a:lnTo>
                          <a:pt x="58519" y="74821"/>
                        </a:lnTo>
                        <a:lnTo>
                          <a:pt x="56826" y="74821"/>
                        </a:lnTo>
                        <a:close/>
                        <a:moveTo>
                          <a:pt x="57010" y="33585"/>
                        </a:moveTo>
                        <a:lnTo>
                          <a:pt x="58555" y="33585"/>
                        </a:lnTo>
                        <a:lnTo>
                          <a:pt x="58555" y="37375"/>
                        </a:lnTo>
                        <a:close/>
                        <a:moveTo>
                          <a:pt x="60406" y="42034"/>
                        </a:moveTo>
                        <a:lnTo>
                          <a:pt x="60406" y="33585"/>
                        </a:lnTo>
                        <a:lnTo>
                          <a:pt x="62345" y="33585"/>
                        </a:lnTo>
                        <a:lnTo>
                          <a:pt x="62345" y="46886"/>
                        </a:lnTo>
                        <a:close/>
                        <a:moveTo>
                          <a:pt x="64222" y="51615"/>
                        </a:moveTo>
                        <a:lnTo>
                          <a:pt x="64222" y="33585"/>
                        </a:lnTo>
                        <a:lnTo>
                          <a:pt x="65916" y="33585"/>
                        </a:lnTo>
                        <a:lnTo>
                          <a:pt x="65916" y="50755"/>
                        </a:lnTo>
                        <a:lnTo>
                          <a:pt x="64871" y="53282"/>
                        </a:lnTo>
                        <a:close/>
                        <a:moveTo>
                          <a:pt x="64222" y="56361"/>
                        </a:moveTo>
                        <a:lnTo>
                          <a:pt x="64907" y="54703"/>
                        </a:lnTo>
                        <a:lnTo>
                          <a:pt x="65916" y="57256"/>
                        </a:lnTo>
                        <a:lnTo>
                          <a:pt x="65916" y="74803"/>
                        </a:lnTo>
                        <a:lnTo>
                          <a:pt x="64222" y="74803"/>
                        </a:lnTo>
                        <a:close/>
                        <a:moveTo>
                          <a:pt x="67802" y="46008"/>
                        </a:moveTo>
                        <a:lnTo>
                          <a:pt x="67802" y="33550"/>
                        </a:lnTo>
                        <a:lnTo>
                          <a:pt x="69741" y="33550"/>
                        </a:lnTo>
                        <a:lnTo>
                          <a:pt x="69741" y="41139"/>
                        </a:lnTo>
                        <a:close/>
                        <a:moveTo>
                          <a:pt x="71592" y="36515"/>
                        </a:moveTo>
                        <a:lnTo>
                          <a:pt x="71592" y="33585"/>
                        </a:lnTo>
                        <a:lnTo>
                          <a:pt x="72513" y="33585"/>
                        </a:lnTo>
                        <a:lnTo>
                          <a:pt x="72513" y="34331"/>
                        </a:lnTo>
                        <a:close/>
                        <a:moveTo>
                          <a:pt x="71066" y="26312"/>
                        </a:moveTo>
                        <a:lnTo>
                          <a:pt x="69899" y="27426"/>
                        </a:lnTo>
                        <a:cubicBezTo>
                          <a:pt x="69278" y="28039"/>
                          <a:pt x="69273" y="29040"/>
                          <a:pt x="69886" y="29660"/>
                        </a:cubicBezTo>
                        <a:cubicBezTo>
                          <a:pt x="69890" y="29663"/>
                          <a:pt x="69894" y="29668"/>
                          <a:pt x="69899" y="29672"/>
                        </a:cubicBezTo>
                        <a:lnTo>
                          <a:pt x="70820" y="30602"/>
                        </a:lnTo>
                        <a:cubicBezTo>
                          <a:pt x="66533" y="29166"/>
                          <a:pt x="62130" y="28103"/>
                          <a:pt x="57660" y="27426"/>
                        </a:cubicBezTo>
                        <a:cubicBezTo>
                          <a:pt x="57714" y="27378"/>
                          <a:pt x="57764" y="27325"/>
                          <a:pt x="57809" y="27268"/>
                        </a:cubicBezTo>
                        <a:lnTo>
                          <a:pt x="58984" y="26101"/>
                        </a:lnTo>
                        <a:cubicBezTo>
                          <a:pt x="59596" y="25474"/>
                          <a:pt x="59596" y="24474"/>
                          <a:pt x="58984" y="23846"/>
                        </a:cubicBezTo>
                        <a:lnTo>
                          <a:pt x="57809" y="22680"/>
                        </a:lnTo>
                        <a:cubicBezTo>
                          <a:pt x="57659" y="22530"/>
                          <a:pt x="57480" y="22414"/>
                          <a:pt x="57282" y="22337"/>
                        </a:cubicBezTo>
                        <a:cubicBezTo>
                          <a:pt x="62228" y="23061"/>
                          <a:pt x="67097" y="24236"/>
                          <a:pt x="71829" y="25847"/>
                        </a:cubicBezTo>
                        <a:cubicBezTo>
                          <a:pt x="71514" y="25893"/>
                          <a:pt x="71223" y="26045"/>
                          <a:pt x="71004" y="26277"/>
                        </a:cubicBezTo>
                        <a:close/>
                        <a:moveTo>
                          <a:pt x="48105" y="86595"/>
                        </a:moveTo>
                        <a:cubicBezTo>
                          <a:pt x="47606" y="86641"/>
                          <a:pt x="47138" y="86858"/>
                          <a:pt x="46780" y="87209"/>
                        </a:cubicBezTo>
                        <a:lnTo>
                          <a:pt x="46780" y="94886"/>
                        </a:lnTo>
                        <a:lnTo>
                          <a:pt x="41516" y="94886"/>
                        </a:lnTo>
                        <a:lnTo>
                          <a:pt x="41516" y="92850"/>
                        </a:lnTo>
                        <a:lnTo>
                          <a:pt x="42867" y="92850"/>
                        </a:lnTo>
                        <a:lnTo>
                          <a:pt x="42867" y="80497"/>
                        </a:lnTo>
                        <a:lnTo>
                          <a:pt x="44903" y="80497"/>
                        </a:lnTo>
                        <a:lnTo>
                          <a:pt x="44903" y="83515"/>
                        </a:lnTo>
                        <a:lnTo>
                          <a:pt x="45894" y="83515"/>
                        </a:lnTo>
                        <a:lnTo>
                          <a:pt x="45894" y="77163"/>
                        </a:lnTo>
                        <a:lnTo>
                          <a:pt x="49895" y="77163"/>
                        </a:lnTo>
                        <a:lnTo>
                          <a:pt x="49895" y="83515"/>
                        </a:lnTo>
                        <a:lnTo>
                          <a:pt x="51009" y="83515"/>
                        </a:lnTo>
                        <a:lnTo>
                          <a:pt x="51009" y="80497"/>
                        </a:lnTo>
                        <a:lnTo>
                          <a:pt x="52983" y="80497"/>
                        </a:lnTo>
                        <a:lnTo>
                          <a:pt x="52983" y="92824"/>
                        </a:lnTo>
                        <a:lnTo>
                          <a:pt x="54308" y="92824"/>
                        </a:lnTo>
                        <a:lnTo>
                          <a:pt x="54308" y="94886"/>
                        </a:lnTo>
                        <a:lnTo>
                          <a:pt x="49044" y="94886"/>
                        </a:lnTo>
                        <a:lnTo>
                          <a:pt x="49044" y="87244"/>
                        </a:lnTo>
                        <a:cubicBezTo>
                          <a:pt x="48856" y="86867"/>
                          <a:pt x="48474" y="86626"/>
                          <a:pt x="48053" y="86621"/>
                        </a:cubicBezTo>
                        <a:close/>
                        <a:moveTo>
                          <a:pt x="43517" y="74794"/>
                        </a:moveTo>
                        <a:lnTo>
                          <a:pt x="43517" y="33559"/>
                        </a:lnTo>
                        <a:lnTo>
                          <a:pt x="45368" y="33559"/>
                        </a:lnTo>
                        <a:lnTo>
                          <a:pt x="45368" y="74794"/>
                        </a:lnTo>
                        <a:close/>
                        <a:moveTo>
                          <a:pt x="47403" y="74794"/>
                        </a:moveTo>
                        <a:lnTo>
                          <a:pt x="47403" y="33559"/>
                        </a:lnTo>
                        <a:lnTo>
                          <a:pt x="49220" y="33559"/>
                        </a:lnTo>
                        <a:lnTo>
                          <a:pt x="49220" y="74794"/>
                        </a:lnTo>
                        <a:close/>
                        <a:moveTo>
                          <a:pt x="51281" y="74794"/>
                        </a:moveTo>
                        <a:lnTo>
                          <a:pt x="51281" y="33559"/>
                        </a:lnTo>
                        <a:lnTo>
                          <a:pt x="53036" y="33559"/>
                        </a:lnTo>
                        <a:lnTo>
                          <a:pt x="53036" y="74794"/>
                        </a:lnTo>
                        <a:close/>
                        <a:moveTo>
                          <a:pt x="41481" y="33559"/>
                        </a:moveTo>
                        <a:lnTo>
                          <a:pt x="41481" y="74794"/>
                        </a:lnTo>
                        <a:lnTo>
                          <a:pt x="40183" y="74794"/>
                        </a:lnTo>
                        <a:lnTo>
                          <a:pt x="40183" y="33559"/>
                        </a:lnTo>
                        <a:close/>
                        <a:moveTo>
                          <a:pt x="22065" y="26259"/>
                        </a:moveTo>
                        <a:lnTo>
                          <a:pt x="23206" y="27426"/>
                        </a:lnTo>
                        <a:lnTo>
                          <a:pt x="23452" y="27645"/>
                        </a:lnTo>
                        <a:cubicBezTo>
                          <a:pt x="18602" y="28383"/>
                          <a:pt x="13807" y="29444"/>
                          <a:pt x="9098" y="30821"/>
                        </a:cubicBezTo>
                        <a:lnTo>
                          <a:pt x="10204" y="29707"/>
                        </a:lnTo>
                        <a:cubicBezTo>
                          <a:pt x="10805" y="29109"/>
                          <a:pt x="10806" y="28137"/>
                          <a:pt x="10208" y="27536"/>
                        </a:cubicBezTo>
                        <a:cubicBezTo>
                          <a:pt x="10206" y="27534"/>
                          <a:pt x="10205" y="27533"/>
                          <a:pt x="10204" y="27531"/>
                        </a:cubicBezTo>
                        <a:lnTo>
                          <a:pt x="10204" y="27487"/>
                        </a:lnTo>
                        <a:lnTo>
                          <a:pt x="9028" y="26321"/>
                        </a:lnTo>
                        <a:cubicBezTo>
                          <a:pt x="8812" y="26100"/>
                          <a:pt x="8533" y="25949"/>
                          <a:pt x="8230" y="25891"/>
                        </a:cubicBezTo>
                        <a:cubicBezTo>
                          <a:pt x="13278" y="24391"/>
                          <a:pt x="18431" y="23268"/>
                          <a:pt x="23645" y="22530"/>
                        </a:cubicBezTo>
                        <a:cubicBezTo>
                          <a:pt x="23483" y="22609"/>
                          <a:pt x="23336" y="22713"/>
                          <a:pt x="23206" y="22838"/>
                        </a:cubicBezTo>
                        <a:lnTo>
                          <a:pt x="22004" y="24075"/>
                        </a:lnTo>
                        <a:cubicBezTo>
                          <a:pt x="21393" y="24702"/>
                          <a:pt x="21393" y="25702"/>
                          <a:pt x="22004" y="26329"/>
                        </a:cubicBezTo>
                        <a:close/>
                        <a:moveTo>
                          <a:pt x="9124" y="50290"/>
                        </a:moveTo>
                        <a:lnTo>
                          <a:pt x="9124" y="37902"/>
                        </a:lnTo>
                        <a:lnTo>
                          <a:pt x="11186" y="37902"/>
                        </a:lnTo>
                        <a:lnTo>
                          <a:pt x="11186" y="40920"/>
                        </a:lnTo>
                        <a:lnTo>
                          <a:pt x="12169" y="40920"/>
                        </a:lnTo>
                        <a:lnTo>
                          <a:pt x="12169" y="34603"/>
                        </a:lnTo>
                        <a:lnTo>
                          <a:pt x="16178" y="34603"/>
                        </a:lnTo>
                        <a:lnTo>
                          <a:pt x="16178" y="40946"/>
                        </a:lnTo>
                        <a:lnTo>
                          <a:pt x="17258" y="40946"/>
                        </a:lnTo>
                        <a:lnTo>
                          <a:pt x="17258" y="37928"/>
                        </a:lnTo>
                        <a:lnTo>
                          <a:pt x="19258" y="37928"/>
                        </a:lnTo>
                        <a:lnTo>
                          <a:pt x="19258" y="50290"/>
                        </a:lnTo>
                        <a:lnTo>
                          <a:pt x="20583" y="50290"/>
                        </a:lnTo>
                        <a:lnTo>
                          <a:pt x="20583" y="52325"/>
                        </a:lnTo>
                        <a:lnTo>
                          <a:pt x="15319" y="52325"/>
                        </a:lnTo>
                        <a:lnTo>
                          <a:pt x="15319" y="44649"/>
                        </a:lnTo>
                        <a:cubicBezTo>
                          <a:pt x="15132" y="44277"/>
                          <a:pt x="14753" y="44040"/>
                          <a:pt x="14336" y="44034"/>
                        </a:cubicBezTo>
                        <a:cubicBezTo>
                          <a:pt x="13837" y="44081"/>
                          <a:pt x="13369" y="44298"/>
                          <a:pt x="13011" y="44649"/>
                        </a:cubicBezTo>
                        <a:lnTo>
                          <a:pt x="13011" y="52325"/>
                        </a:lnTo>
                        <a:lnTo>
                          <a:pt x="7747" y="52325"/>
                        </a:lnTo>
                        <a:lnTo>
                          <a:pt x="7747" y="50290"/>
                        </a:lnTo>
                        <a:close/>
                        <a:moveTo>
                          <a:pt x="31620" y="97202"/>
                        </a:moveTo>
                        <a:lnTo>
                          <a:pt x="39516" y="77505"/>
                        </a:lnTo>
                        <a:lnTo>
                          <a:pt x="39516" y="97202"/>
                        </a:lnTo>
                        <a:cubicBezTo>
                          <a:pt x="39148" y="100746"/>
                          <a:pt x="37779" y="104112"/>
                          <a:pt x="35568" y="106906"/>
                        </a:cubicBezTo>
                        <a:close/>
                        <a:moveTo>
                          <a:pt x="35129" y="107397"/>
                        </a:moveTo>
                        <a:lnTo>
                          <a:pt x="34208" y="108634"/>
                        </a:lnTo>
                        <a:lnTo>
                          <a:pt x="34208" y="105028"/>
                        </a:lnTo>
                        <a:close/>
                        <a:moveTo>
                          <a:pt x="25268" y="73715"/>
                        </a:moveTo>
                        <a:lnTo>
                          <a:pt x="25268" y="71680"/>
                        </a:lnTo>
                        <a:lnTo>
                          <a:pt x="26654" y="71680"/>
                        </a:lnTo>
                        <a:lnTo>
                          <a:pt x="26654" y="59327"/>
                        </a:lnTo>
                        <a:lnTo>
                          <a:pt x="28689" y="59327"/>
                        </a:lnTo>
                        <a:lnTo>
                          <a:pt x="28689" y="62345"/>
                        </a:lnTo>
                        <a:lnTo>
                          <a:pt x="29681" y="62345"/>
                        </a:lnTo>
                        <a:lnTo>
                          <a:pt x="29681" y="55993"/>
                        </a:lnTo>
                        <a:lnTo>
                          <a:pt x="33682" y="55993"/>
                        </a:lnTo>
                        <a:lnTo>
                          <a:pt x="33682" y="62345"/>
                        </a:lnTo>
                        <a:lnTo>
                          <a:pt x="34796" y="62345"/>
                        </a:lnTo>
                        <a:lnTo>
                          <a:pt x="34796" y="59327"/>
                        </a:lnTo>
                        <a:lnTo>
                          <a:pt x="36761" y="59327"/>
                        </a:lnTo>
                        <a:lnTo>
                          <a:pt x="36761" y="71680"/>
                        </a:lnTo>
                        <a:lnTo>
                          <a:pt x="38086" y="71680"/>
                        </a:lnTo>
                        <a:lnTo>
                          <a:pt x="38086" y="73715"/>
                        </a:lnTo>
                        <a:lnTo>
                          <a:pt x="32822" y="73715"/>
                        </a:lnTo>
                        <a:lnTo>
                          <a:pt x="32822" y="66038"/>
                        </a:lnTo>
                        <a:cubicBezTo>
                          <a:pt x="32645" y="65658"/>
                          <a:pt x="32259" y="65416"/>
                          <a:pt x="31839" y="65424"/>
                        </a:cubicBezTo>
                        <a:cubicBezTo>
                          <a:pt x="31340" y="65471"/>
                          <a:pt x="30872" y="65687"/>
                          <a:pt x="30514" y="66038"/>
                        </a:cubicBezTo>
                        <a:lnTo>
                          <a:pt x="30514" y="73715"/>
                        </a:lnTo>
                        <a:close/>
                        <a:moveTo>
                          <a:pt x="28567" y="75689"/>
                        </a:moveTo>
                        <a:lnTo>
                          <a:pt x="28567" y="89552"/>
                        </a:lnTo>
                        <a:lnTo>
                          <a:pt x="26654" y="84717"/>
                        </a:lnTo>
                        <a:lnTo>
                          <a:pt x="26654" y="75689"/>
                        </a:lnTo>
                        <a:close/>
                        <a:moveTo>
                          <a:pt x="39165" y="75689"/>
                        </a:moveTo>
                        <a:lnTo>
                          <a:pt x="39165" y="77076"/>
                        </a:lnTo>
                        <a:lnTo>
                          <a:pt x="37998" y="80032"/>
                        </a:lnTo>
                        <a:lnTo>
                          <a:pt x="37998" y="75716"/>
                        </a:lnTo>
                        <a:lnTo>
                          <a:pt x="39174" y="75716"/>
                        </a:lnTo>
                        <a:close/>
                        <a:moveTo>
                          <a:pt x="36086" y="75689"/>
                        </a:moveTo>
                        <a:lnTo>
                          <a:pt x="36086" y="84744"/>
                        </a:lnTo>
                        <a:lnTo>
                          <a:pt x="34234" y="89367"/>
                        </a:lnTo>
                        <a:lnTo>
                          <a:pt x="34234" y="75716"/>
                        </a:lnTo>
                        <a:lnTo>
                          <a:pt x="36086" y="75716"/>
                        </a:lnTo>
                        <a:close/>
                        <a:moveTo>
                          <a:pt x="30444" y="75689"/>
                        </a:moveTo>
                        <a:lnTo>
                          <a:pt x="32330" y="75689"/>
                        </a:lnTo>
                        <a:lnTo>
                          <a:pt x="32330" y="94114"/>
                        </a:lnTo>
                        <a:lnTo>
                          <a:pt x="31374" y="96518"/>
                        </a:lnTo>
                        <a:lnTo>
                          <a:pt x="30444" y="94237"/>
                        </a:lnTo>
                        <a:close/>
                        <a:moveTo>
                          <a:pt x="32199" y="100036"/>
                        </a:moveTo>
                        <a:lnTo>
                          <a:pt x="32199" y="110933"/>
                        </a:lnTo>
                        <a:cubicBezTo>
                          <a:pt x="31637" y="111547"/>
                          <a:pt x="31058" y="112100"/>
                          <a:pt x="30444" y="112687"/>
                        </a:cubicBezTo>
                        <a:lnTo>
                          <a:pt x="30444" y="100097"/>
                        </a:lnTo>
                        <a:lnTo>
                          <a:pt x="31322" y="97904"/>
                        </a:lnTo>
                        <a:close/>
                        <a:moveTo>
                          <a:pt x="24768" y="75689"/>
                        </a:moveTo>
                        <a:lnTo>
                          <a:pt x="24768" y="80006"/>
                        </a:lnTo>
                        <a:lnTo>
                          <a:pt x="23101" y="75874"/>
                        </a:lnTo>
                        <a:lnTo>
                          <a:pt x="23101" y="75689"/>
                        </a:lnTo>
                        <a:close/>
                        <a:moveTo>
                          <a:pt x="23101" y="77225"/>
                        </a:moveTo>
                        <a:lnTo>
                          <a:pt x="31058" y="97202"/>
                        </a:lnTo>
                        <a:lnTo>
                          <a:pt x="23101" y="116951"/>
                        </a:lnTo>
                        <a:close/>
                        <a:moveTo>
                          <a:pt x="28532" y="104905"/>
                        </a:moveTo>
                        <a:lnTo>
                          <a:pt x="28532" y="114442"/>
                        </a:lnTo>
                        <a:lnTo>
                          <a:pt x="26707" y="115890"/>
                        </a:lnTo>
                        <a:lnTo>
                          <a:pt x="26707" y="109415"/>
                        </a:lnTo>
                        <a:close/>
                        <a:moveTo>
                          <a:pt x="23338" y="117785"/>
                        </a:moveTo>
                        <a:lnTo>
                          <a:pt x="24820" y="114179"/>
                        </a:lnTo>
                        <a:lnTo>
                          <a:pt x="24820" y="117197"/>
                        </a:lnTo>
                        <a:cubicBezTo>
                          <a:pt x="24433" y="117467"/>
                          <a:pt x="24032" y="117716"/>
                          <a:pt x="23618" y="117943"/>
                        </a:cubicBezTo>
                        <a:close/>
                        <a:moveTo>
                          <a:pt x="39858" y="125304"/>
                        </a:moveTo>
                        <a:cubicBezTo>
                          <a:pt x="37700" y="125304"/>
                          <a:pt x="33076" y="123303"/>
                          <a:pt x="30576" y="122163"/>
                        </a:cubicBezTo>
                        <a:cubicBezTo>
                          <a:pt x="28332" y="121020"/>
                          <a:pt x="26171" y="119722"/>
                          <a:pt x="24110" y="118276"/>
                        </a:cubicBezTo>
                        <a:cubicBezTo>
                          <a:pt x="30453" y="114460"/>
                          <a:pt x="38226" y="106441"/>
                          <a:pt x="39762" y="99080"/>
                        </a:cubicBezTo>
                        <a:cubicBezTo>
                          <a:pt x="40902" y="104344"/>
                          <a:pt x="45561" y="110424"/>
                          <a:pt x="50369" y="114793"/>
                        </a:cubicBezTo>
                        <a:cubicBezTo>
                          <a:pt x="51771" y="116080"/>
                          <a:pt x="53273" y="117254"/>
                          <a:pt x="54861" y="118302"/>
                        </a:cubicBezTo>
                        <a:cubicBezTo>
                          <a:pt x="49711" y="121759"/>
                          <a:pt x="43332" y="125304"/>
                          <a:pt x="39849" y="125304"/>
                        </a:cubicBezTo>
                        <a:close/>
                        <a:moveTo>
                          <a:pt x="56186" y="117408"/>
                        </a:moveTo>
                        <a:lnTo>
                          <a:pt x="55308" y="117995"/>
                        </a:lnTo>
                        <a:cubicBezTo>
                          <a:pt x="54117" y="117186"/>
                          <a:pt x="52975" y="116307"/>
                          <a:pt x="51887" y="115363"/>
                        </a:cubicBezTo>
                        <a:lnTo>
                          <a:pt x="52562" y="114898"/>
                        </a:lnTo>
                        <a:cubicBezTo>
                          <a:pt x="53799" y="114021"/>
                          <a:pt x="52843" y="113205"/>
                          <a:pt x="52843" y="111319"/>
                        </a:cubicBezTo>
                        <a:cubicBezTo>
                          <a:pt x="52937" y="109066"/>
                          <a:pt x="53246" y="106828"/>
                          <a:pt x="53764" y="104633"/>
                        </a:cubicBezTo>
                        <a:cubicBezTo>
                          <a:pt x="54326" y="104756"/>
                          <a:pt x="54694" y="104080"/>
                          <a:pt x="54694" y="103651"/>
                        </a:cubicBezTo>
                        <a:cubicBezTo>
                          <a:pt x="54542" y="103001"/>
                          <a:pt x="54440" y="102342"/>
                          <a:pt x="54387" y="101677"/>
                        </a:cubicBezTo>
                        <a:cubicBezTo>
                          <a:pt x="54387" y="100597"/>
                          <a:pt x="54598" y="100571"/>
                          <a:pt x="54598" y="100571"/>
                        </a:cubicBezTo>
                        <a:cubicBezTo>
                          <a:pt x="54598" y="100571"/>
                          <a:pt x="52659" y="100571"/>
                          <a:pt x="52132" y="104484"/>
                        </a:cubicBezTo>
                        <a:cubicBezTo>
                          <a:pt x="51606" y="108397"/>
                          <a:pt x="50281" y="107195"/>
                          <a:pt x="50597" y="105037"/>
                        </a:cubicBezTo>
                        <a:cubicBezTo>
                          <a:pt x="50913" y="102879"/>
                          <a:pt x="52352" y="99395"/>
                          <a:pt x="51641" y="98623"/>
                        </a:cubicBezTo>
                        <a:cubicBezTo>
                          <a:pt x="50930" y="97851"/>
                          <a:pt x="49579" y="99176"/>
                          <a:pt x="48930" y="98255"/>
                        </a:cubicBezTo>
                        <a:cubicBezTo>
                          <a:pt x="48869" y="99676"/>
                          <a:pt x="48377" y="99738"/>
                          <a:pt x="48009" y="99948"/>
                        </a:cubicBezTo>
                        <a:cubicBezTo>
                          <a:pt x="47640" y="100159"/>
                          <a:pt x="46526" y="100378"/>
                          <a:pt x="46587" y="101001"/>
                        </a:cubicBezTo>
                        <a:cubicBezTo>
                          <a:pt x="46649" y="101624"/>
                          <a:pt x="46833" y="101185"/>
                          <a:pt x="46833" y="101677"/>
                        </a:cubicBezTo>
                        <a:cubicBezTo>
                          <a:pt x="46833" y="102168"/>
                          <a:pt x="46342" y="102106"/>
                          <a:pt x="46342" y="102554"/>
                        </a:cubicBezTo>
                        <a:cubicBezTo>
                          <a:pt x="46342" y="103001"/>
                          <a:pt x="46956" y="103572"/>
                          <a:pt x="46956" y="104124"/>
                        </a:cubicBezTo>
                        <a:cubicBezTo>
                          <a:pt x="46956" y="104677"/>
                          <a:pt x="46245" y="104712"/>
                          <a:pt x="45508" y="103510"/>
                        </a:cubicBezTo>
                        <a:cubicBezTo>
                          <a:pt x="44771" y="102308"/>
                          <a:pt x="43447" y="100150"/>
                          <a:pt x="42946" y="100641"/>
                        </a:cubicBezTo>
                        <a:cubicBezTo>
                          <a:pt x="42446" y="101133"/>
                          <a:pt x="43166" y="102124"/>
                          <a:pt x="43324" y="102492"/>
                        </a:cubicBezTo>
                        <a:cubicBezTo>
                          <a:pt x="43482" y="102861"/>
                          <a:pt x="44306" y="104861"/>
                          <a:pt x="43166" y="105546"/>
                        </a:cubicBezTo>
                        <a:cubicBezTo>
                          <a:pt x="41406" y="103058"/>
                          <a:pt x="40313" y="100161"/>
                          <a:pt x="39990" y="97132"/>
                        </a:cubicBezTo>
                        <a:lnTo>
                          <a:pt x="56168" y="97132"/>
                        </a:lnTo>
                        <a:close/>
                        <a:moveTo>
                          <a:pt x="56282" y="74786"/>
                        </a:moveTo>
                        <a:lnTo>
                          <a:pt x="55098" y="74786"/>
                        </a:lnTo>
                        <a:lnTo>
                          <a:pt x="55098" y="33550"/>
                        </a:lnTo>
                        <a:lnTo>
                          <a:pt x="56273" y="33550"/>
                        </a:lnTo>
                        <a:close/>
                        <a:moveTo>
                          <a:pt x="69530" y="104124"/>
                        </a:moveTo>
                        <a:cubicBezTo>
                          <a:pt x="68348" y="105923"/>
                          <a:pt x="67041" y="107635"/>
                          <a:pt x="65617" y="109248"/>
                        </a:cubicBezTo>
                        <a:lnTo>
                          <a:pt x="65617" y="108301"/>
                        </a:lnTo>
                        <a:cubicBezTo>
                          <a:pt x="65434" y="107923"/>
                          <a:pt x="65054" y="107682"/>
                          <a:pt x="64635" y="107678"/>
                        </a:cubicBezTo>
                        <a:cubicBezTo>
                          <a:pt x="64135" y="107726"/>
                          <a:pt x="63666" y="107946"/>
                          <a:pt x="63310" y="108301"/>
                        </a:cubicBezTo>
                        <a:lnTo>
                          <a:pt x="63310" y="111749"/>
                        </a:lnTo>
                        <a:cubicBezTo>
                          <a:pt x="61753" y="113291"/>
                          <a:pt x="60071" y="114703"/>
                          <a:pt x="58283" y="115969"/>
                        </a:cubicBezTo>
                        <a:lnTo>
                          <a:pt x="58037" y="115969"/>
                        </a:lnTo>
                        <a:lnTo>
                          <a:pt x="58037" y="113933"/>
                        </a:lnTo>
                        <a:lnTo>
                          <a:pt x="59397" y="113933"/>
                        </a:lnTo>
                        <a:lnTo>
                          <a:pt x="59397" y="101545"/>
                        </a:lnTo>
                        <a:lnTo>
                          <a:pt x="61459" y="101545"/>
                        </a:lnTo>
                        <a:lnTo>
                          <a:pt x="61459" y="104563"/>
                        </a:lnTo>
                        <a:lnTo>
                          <a:pt x="62441" y="104563"/>
                        </a:lnTo>
                        <a:lnTo>
                          <a:pt x="62441" y="98246"/>
                        </a:lnTo>
                        <a:lnTo>
                          <a:pt x="66451" y="98246"/>
                        </a:lnTo>
                        <a:lnTo>
                          <a:pt x="66451" y="104598"/>
                        </a:lnTo>
                        <a:lnTo>
                          <a:pt x="67530" y="104598"/>
                        </a:lnTo>
                        <a:lnTo>
                          <a:pt x="67530" y="101545"/>
                        </a:lnTo>
                        <a:lnTo>
                          <a:pt x="69530" y="101545"/>
                        </a:lnTo>
                        <a:close/>
                        <a:moveTo>
                          <a:pt x="72522" y="97106"/>
                        </a:moveTo>
                        <a:lnTo>
                          <a:pt x="56300" y="97106"/>
                        </a:lnTo>
                        <a:lnTo>
                          <a:pt x="56300" y="75593"/>
                        </a:lnTo>
                        <a:lnTo>
                          <a:pt x="72469" y="75593"/>
                        </a:lnTo>
                        <a:close/>
                        <a:moveTo>
                          <a:pt x="71645" y="23750"/>
                        </a:moveTo>
                        <a:cubicBezTo>
                          <a:pt x="61723" y="20575"/>
                          <a:pt x="51355" y="19014"/>
                          <a:pt x="40937" y="19126"/>
                        </a:cubicBezTo>
                        <a:cubicBezTo>
                          <a:pt x="29991" y="19211"/>
                          <a:pt x="19106" y="20778"/>
                          <a:pt x="8581" y="23785"/>
                        </a:cubicBezTo>
                        <a:cubicBezTo>
                          <a:pt x="8668" y="19065"/>
                          <a:pt x="5869" y="15187"/>
                          <a:pt x="2167" y="12537"/>
                        </a:cubicBezTo>
                        <a:cubicBezTo>
                          <a:pt x="5501" y="12046"/>
                          <a:pt x="10177" y="11607"/>
                          <a:pt x="11634" y="15169"/>
                        </a:cubicBezTo>
                        <a:lnTo>
                          <a:pt x="11353" y="15169"/>
                        </a:lnTo>
                        <a:cubicBezTo>
                          <a:pt x="4878" y="14555"/>
                          <a:pt x="11783" y="24908"/>
                          <a:pt x="14740" y="19205"/>
                        </a:cubicBezTo>
                        <a:cubicBezTo>
                          <a:pt x="15413" y="17737"/>
                          <a:pt x="15741" y="16135"/>
                          <a:pt x="15696" y="14520"/>
                        </a:cubicBezTo>
                        <a:cubicBezTo>
                          <a:pt x="13634" y="14310"/>
                          <a:pt x="13388" y="11888"/>
                          <a:pt x="15362" y="11888"/>
                        </a:cubicBezTo>
                        <a:cubicBezTo>
                          <a:pt x="17021" y="11888"/>
                          <a:pt x="16591" y="13976"/>
                          <a:pt x="15854" y="14564"/>
                        </a:cubicBezTo>
                        <a:cubicBezTo>
                          <a:pt x="16345" y="19740"/>
                          <a:pt x="22723" y="19714"/>
                          <a:pt x="22697" y="15441"/>
                        </a:cubicBezTo>
                        <a:cubicBezTo>
                          <a:pt x="22697" y="12572"/>
                          <a:pt x="20504" y="12055"/>
                          <a:pt x="18653" y="12634"/>
                        </a:cubicBezTo>
                        <a:cubicBezTo>
                          <a:pt x="18813" y="12142"/>
                          <a:pt x="19000" y="11658"/>
                          <a:pt x="19214" y="11186"/>
                        </a:cubicBezTo>
                        <a:lnTo>
                          <a:pt x="20969" y="10169"/>
                        </a:lnTo>
                        <a:cubicBezTo>
                          <a:pt x="20969" y="9124"/>
                          <a:pt x="20969" y="6782"/>
                          <a:pt x="21653" y="5948"/>
                        </a:cubicBezTo>
                        <a:cubicBezTo>
                          <a:pt x="22916" y="6659"/>
                          <a:pt x="23496" y="8633"/>
                          <a:pt x="23496" y="9958"/>
                        </a:cubicBezTo>
                        <a:cubicBezTo>
                          <a:pt x="24855" y="9774"/>
                          <a:pt x="26215" y="9958"/>
                          <a:pt x="26768" y="11432"/>
                        </a:cubicBezTo>
                        <a:cubicBezTo>
                          <a:pt x="22083" y="11739"/>
                          <a:pt x="22732" y="15099"/>
                          <a:pt x="24671" y="16696"/>
                        </a:cubicBezTo>
                        <a:cubicBezTo>
                          <a:pt x="26856" y="18451"/>
                          <a:pt x="30216" y="17933"/>
                          <a:pt x="30251" y="11958"/>
                        </a:cubicBezTo>
                        <a:cubicBezTo>
                          <a:pt x="32883" y="21443"/>
                          <a:pt x="39805" y="15591"/>
                          <a:pt x="39648" y="13099"/>
                        </a:cubicBezTo>
                        <a:cubicBezTo>
                          <a:pt x="39463" y="9923"/>
                          <a:pt x="37182" y="8291"/>
                          <a:pt x="35428" y="11002"/>
                        </a:cubicBezTo>
                        <a:lnTo>
                          <a:pt x="35120" y="9089"/>
                        </a:lnTo>
                        <a:lnTo>
                          <a:pt x="34875" y="7545"/>
                        </a:lnTo>
                        <a:cubicBezTo>
                          <a:pt x="35024" y="6668"/>
                          <a:pt x="36015" y="5387"/>
                          <a:pt x="37551" y="6747"/>
                        </a:cubicBezTo>
                        <a:lnTo>
                          <a:pt x="38481" y="7545"/>
                        </a:lnTo>
                        <a:cubicBezTo>
                          <a:pt x="38542" y="5791"/>
                          <a:pt x="38630" y="2615"/>
                          <a:pt x="40016" y="1325"/>
                        </a:cubicBezTo>
                        <a:cubicBezTo>
                          <a:pt x="41069" y="2615"/>
                          <a:pt x="41525" y="5571"/>
                          <a:pt x="41437" y="7212"/>
                        </a:cubicBezTo>
                        <a:lnTo>
                          <a:pt x="42271" y="6896"/>
                        </a:lnTo>
                        <a:cubicBezTo>
                          <a:pt x="46368" y="4624"/>
                          <a:pt x="45693" y="9274"/>
                          <a:pt x="44903" y="11432"/>
                        </a:cubicBezTo>
                        <a:cubicBezTo>
                          <a:pt x="42955" y="8686"/>
                          <a:pt x="40428" y="8905"/>
                          <a:pt x="40428" y="12967"/>
                        </a:cubicBezTo>
                        <a:cubicBezTo>
                          <a:pt x="40428" y="17652"/>
                          <a:pt x="49342" y="19109"/>
                          <a:pt x="49860" y="12572"/>
                        </a:cubicBezTo>
                        <a:cubicBezTo>
                          <a:pt x="52729" y="24347"/>
                          <a:pt x="61108" y="12081"/>
                          <a:pt x="53369" y="11432"/>
                        </a:cubicBezTo>
                        <a:cubicBezTo>
                          <a:pt x="53589" y="10318"/>
                          <a:pt x="54484" y="9923"/>
                          <a:pt x="56001" y="9949"/>
                        </a:cubicBezTo>
                        <a:lnTo>
                          <a:pt x="56589" y="9949"/>
                        </a:lnTo>
                        <a:lnTo>
                          <a:pt x="56589" y="9335"/>
                        </a:lnTo>
                        <a:cubicBezTo>
                          <a:pt x="56644" y="8026"/>
                          <a:pt x="57289" y="6813"/>
                          <a:pt x="58344" y="6036"/>
                        </a:cubicBezTo>
                        <a:cubicBezTo>
                          <a:pt x="59177" y="7054"/>
                          <a:pt x="59081" y="8931"/>
                          <a:pt x="58958" y="10133"/>
                        </a:cubicBezTo>
                        <a:cubicBezTo>
                          <a:pt x="60222" y="10598"/>
                          <a:pt x="61116" y="10906"/>
                          <a:pt x="61239" y="12388"/>
                        </a:cubicBezTo>
                        <a:lnTo>
                          <a:pt x="61020" y="12476"/>
                        </a:lnTo>
                        <a:cubicBezTo>
                          <a:pt x="56001" y="12906"/>
                          <a:pt x="55817" y="18617"/>
                          <a:pt x="60406" y="18617"/>
                        </a:cubicBezTo>
                        <a:cubicBezTo>
                          <a:pt x="63336" y="18617"/>
                          <a:pt x="65924" y="14801"/>
                          <a:pt x="62599" y="13073"/>
                        </a:cubicBezTo>
                        <a:cubicBezTo>
                          <a:pt x="63254" y="12585"/>
                          <a:pt x="63978" y="12200"/>
                          <a:pt x="64749" y="11932"/>
                        </a:cubicBezTo>
                        <a:cubicBezTo>
                          <a:pt x="66881" y="11932"/>
                          <a:pt x="65398" y="14090"/>
                          <a:pt x="64599" y="14740"/>
                        </a:cubicBezTo>
                        <a:lnTo>
                          <a:pt x="64599" y="15047"/>
                        </a:lnTo>
                        <a:cubicBezTo>
                          <a:pt x="64599" y="17082"/>
                          <a:pt x="65126" y="20504"/>
                          <a:pt x="67898" y="20504"/>
                        </a:cubicBezTo>
                        <a:cubicBezTo>
                          <a:pt x="73162" y="20504"/>
                          <a:pt x="71996" y="15047"/>
                          <a:pt x="68355" y="15380"/>
                        </a:cubicBezTo>
                        <a:cubicBezTo>
                          <a:pt x="68916" y="11686"/>
                          <a:pt x="75137" y="12213"/>
                          <a:pt x="77821" y="12458"/>
                        </a:cubicBezTo>
                        <a:cubicBezTo>
                          <a:pt x="75014" y="14941"/>
                          <a:pt x="70846" y="19293"/>
                          <a:pt x="71592" y="23785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208" name="Google Shape;5208;p31"/>
                  <p:cNvSpPr/>
                  <p:nvPr/>
                </p:nvSpPr>
                <p:spPr>
                  <a:xfrm>
                    <a:off x="1765253" y="1412585"/>
                    <a:ext cx="982" cy="4527"/>
                  </a:xfrm>
                  <a:custGeom>
                    <a:rect b="b" l="l" r="r" t="t"/>
                    <a:pathLst>
                      <a:path extrusionOk="0" h="4527" w="982">
                        <a:moveTo>
                          <a:pt x="0" y="0"/>
                        </a:moveTo>
                        <a:lnTo>
                          <a:pt x="983" y="0"/>
                        </a:lnTo>
                        <a:lnTo>
                          <a:pt x="983" y="4527"/>
                        </a:lnTo>
                        <a:lnTo>
                          <a:pt x="0" y="452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209" name="Google Shape;5209;p31"/>
                  <p:cNvSpPr/>
                  <p:nvPr/>
                </p:nvSpPr>
                <p:spPr>
                  <a:xfrm>
                    <a:off x="1803190" y="1460971"/>
                    <a:ext cx="710" cy="3237"/>
                  </a:xfrm>
                  <a:custGeom>
                    <a:rect b="b" l="l" r="r" t="t"/>
                    <a:pathLst>
                      <a:path extrusionOk="0" h="3237" w="710">
                        <a:moveTo>
                          <a:pt x="0" y="0"/>
                        </a:moveTo>
                        <a:lnTo>
                          <a:pt x="711" y="0"/>
                        </a:lnTo>
                        <a:lnTo>
                          <a:pt x="711" y="3237"/>
                        </a:lnTo>
                        <a:lnTo>
                          <a:pt x="0" y="323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210" name="Google Shape;5210;p31"/>
                  <p:cNvSpPr/>
                  <p:nvPr/>
                </p:nvSpPr>
                <p:spPr>
                  <a:xfrm>
                    <a:off x="1795206" y="1460971"/>
                    <a:ext cx="710" cy="3237"/>
                  </a:xfrm>
                  <a:custGeom>
                    <a:rect b="b" l="l" r="r" t="t"/>
                    <a:pathLst>
                      <a:path extrusionOk="0" h="3237" w="710">
                        <a:moveTo>
                          <a:pt x="0" y="0"/>
                        </a:moveTo>
                        <a:lnTo>
                          <a:pt x="711" y="0"/>
                        </a:lnTo>
                        <a:lnTo>
                          <a:pt x="711" y="3237"/>
                        </a:lnTo>
                        <a:lnTo>
                          <a:pt x="0" y="323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211" name="Google Shape;5211;p31"/>
                  <p:cNvSpPr/>
                  <p:nvPr/>
                </p:nvSpPr>
                <p:spPr>
                  <a:xfrm>
                    <a:off x="1798996" y="1455181"/>
                    <a:ext cx="982" cy="4527"/>
                  </a:xfrm>
                  <a:custGeom>
                    <a:rect b="b" l="l" r="r" t="t"/>
                    <a:pathLst>
                      <a:path extrusionOk="0" h="4527" w="982">
                        <a:moveTo>
                          <a:pt x="0" y="0"/>
                        </a:moveTo>
                        <a:lnTo>
                          <a:pt x="983" y="0"/>
                        </a:lnTo>
                        <a:lnTo>
                          <a:pt x="983" y="4527"/>
                        </a:lnTo>
                        <a:lnTo>
                          <a:pt x="0" y="452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212" name="Google Shape;5212;p31"/>
                  <p:cNvSpPr/>
                  <p:nvPr/>
                </p:nvSpPr>
                <p:spPr>
                  <a:xfrm>
                    <a:off x="1626654" y="1352311"/>
                    <a:ext cx="69779" cy="152501"/>
                  </a:xfrm>
                  <a:custGeom>
                    <a:rect b="b" l="l" r="r" t="t"/>
                    <a:pathLst>
                      <a:path extrusionOk="0" h="152501" w="69779">
                        <a:moveTo>
                          <a:pt x="56593" y="53562"/>
                        </a:moveTo>
                        <a:cubicBezTo>
                          <a:pt x="57411" y="52104"/>
                          <a:pt x="58706" y="50971"/>
                          <a:pt x="60260" y="50351"/>
                        </a:cubicBezTo>
                        <a:cubicBezTo>
                          <a:pt x="59637" y="49149"/>
                          <a:pt x="59119" y="48193"/>
                          <a:pt x="57672" y="47886"/>
                        </a:cubicBezTo>
                        <a:cubicBezTo>
                          <a:pt x="57428" y="47826"/>
                          <a:pt x="57177" y="47796"/>
                          <a:pt x="56926" y="47798"/>
                        </a:cubicBezTo>
                        <a:cubicBezTo>
                          <a:pt x="57759" y="45701"/>
                          <a:pt x="57452" y="43640"/>
                          <a:pt x="57330" y="41508"/>
                        </a:cubicBezTo>
                        <a:cubicBezTo>
                          <a:pt x="57635" y="41619"/>
                          <a:pt x="57973" y="41462"/>
                          <a:pt x="58084" y="41157"/>
                        </a:cubicBezTo>
                        <a:cubicBezTo>
                          <a:pt x="58196" y="40851"/>
                          <a:pt x="58038" y="40514"/>
                          <a:pt x="57733" y="40402"/>
                        </a:cubicBezTo>
                        <a:lnTo>
                          <a:pt x="57207" y="40244"/>
                        </a:lnTo>
                        <a:lnTo>
                          <a:pt x="57207" y="38147"/>
                        </a:lnTo>
                        <a:cubicBezTo>
                          <a:pt x="57454" y="37402"/>
                          <a:pt x="57828" y="36704"/>
                          <a:pt x="58312" y="36086"/>
                        </a:cubicBezTo>
                        <a:cubicBezTo>
                          <a:pt x="59435" y="35073"/>
                          <a:pt x="60678" y="34205"/>
                          <a:pt x="62015" y="33497"/>
                        </a:cubicBezTo>
                        <a:lnTo>
                          <a:pt x="61243" y="32883"/>
                        </a:lnTo>
                        <a:cubicBezTo>
                          <a:pt x="61007" y="32801"/>
                          <a:pt x="60781" y="32695"/>
                          <a:pt x="60567" y="32567"/>
                        </a:cubicBezTo>
                        <a:cubicBezTo>
                          <a:pt x="58812" y="31690"/>
                          <a:pt x="57207" y="31093"/>
                          <a:pt x="55540" y="32638"/>
                        </a:cubicBezTo>
                        <a:lnTo>
                          <a:pt x="55478" y="32541"/>
                        </a:lnTo>
                        <a:cubicBezTo>
                          <a:pt x="55250" y="32164"/>
                          <a:pt x="54934" y="31848"/>
                          <a:pt x="54557" y="31620"/>
                        </a:cubicBezTo>
                        <a:lnTo>
                          <a:pt x="54706" y="31620"/>
                        </a:lnTo>
                        <a:cubicBezTo>
                          <a:pt x="54052" y="29230"/>
                          <a:pt x="52802" y="27044"/>
                          <a:pt x="51074" y="25268"/>
                        </a:cubicBezTo>
                        <a:cubicBezTo>
                          <a:pt x="50926" y="24042"/>
                          <a:pt x="50853" y="22809"/>
                          <a:pt x="50855" y="21574"/>
                        </a:cubicBezTo>
                        <a:cubicBezTo>
                          <a:pt x="51533" y="20581"/>
                          <a:pt x="52487" y="19810"/>
                          <a:pt x="53601" y="19354"/>
                        </a:cubicBezTo>
                        <a:lnTo>
                          <a:pt x="54829" y="18951"/>
                        </a:lnTo>
                        <a:cubicBezTo>
                          <a:pt x="54522" y="17565"/>
                          <a:pt x="53846" y="16521"/>
                          <a:pt x="52197" y="16521"/>
                        </a:cubicBezTo>
                        <a:cubicBezTo>
                          <a:pt x="51406" y="16523"/>
                          <a:pt x="50636" y="16782"/>
                          <a:pt x="50004" y="17258"/>
                        </a:cubicBezTo>
                        <a:cubicBezTo>
                          <a:pt x="48775" y="14178"/>
                          <a:pt x="47538" y="14976"/>
                          <a:pt x="45757" y="15845"/>
                        </a:cubicBezTo>
                        <a:cubicBezTo>
                          <a:pt x="45767" y="14990"/>
                          <a:pt x="45236" y="14224"/>
                          <a:pt x="44432" y="13932"/>
                        </a:cubicBezTo>
                        <a:cubicBezTo>
                          <a:pt x="44443" y="13826"/>
                          <a:pt x="44422" y="13719"/>
                          <a:pt x="44371" y="13625"/>
                        </a:cubicBezTo>
                        <a:cubicBezTo>
                          <a:pt x="43246" y="11082"/>
                          <a:pt x="40956" y="9243"/>
                          <a:pt x="38230" y="8695"/>
                        </a:cubicBezTo>
                        <a:cubicBezTo>
                          <a:pt x="38895" y="7647"/>
                          <a:pt x="38589" y="6259"/>
                          <a:pt x="37545" y="5589"/>
                        </a:cubicBezTo>
                        <a:cubicBezTo>
                          <a:pt x="37376" y="5481"/>
                          <a:pt x="37193" y="5396"/>
                          <a:pt x="37001" y="5334"/>
                        </a:cubicBezTo>
                        <a:lnTo>
                          <a:pt x="37001" y="4097"/>
                        </a:lnTo>
                        <a:lnTo>
                          <a:pt x="38844" y="4097"/>
                        </a:lnTo>
                        <a:cubicBezTo>
                          <a:pt x="39200" y="4138"/>
                          <a:pt x="39522" y="3884"/>
                          <a:pt x="39564" y="3528"/>
                        </a:cubicBezTo>
                        <a:cubicBezTo>
                          <a:pt x="39605" y="3172"/>
                          <a:pt x="39351" y="2849"/>
                          <a:pt x="38995" y="2808"/>
                        </a:cubicBezTo>
                        <a:cubicBezTo>
                          <a:pt x="38945" y="2801"/>
                          <a:pt x="38894" y="2801"/>
                          <a:pt x="38844" y="2808"/>
                        </a:cubicBezTo>
                        <a:lnTo>
                          <a:pt x="37001" y="2808"/>
                        </a:lnTo>
                        <a:lnTo>
                          <a:pt x="37001" y="649"/>
                        </a:lnTo>
                        <a:cubicBezTo>
                          <a:pt x="37001" y="290"/>
                          <a:pt x="36711" y="0"/>
                          <a:pt x="36352" y="0"/>
                        </a:cubicBezTo>
                        <a:cubicBezTo>
                          <a:pt x="35993" y="0"/>
                          <a:pt x="35703" y="290"/>
                          <a:pt x="35703" y="649"/>
                        </a:cubicBezTo>
                        <a:lnTo>
                          <a:pt x="35703" y="2808"/>
                        </a:lnTo>
                        <a:lnTo>
                          <a:pt x="33852" y="2808"/>
                        </a:lnTo>
                        <a:cubicBezTo>
                          <a:pt x="33486" y="2765"/>
                          <a:pt x="33155" y="3028"/>
                          <a:pt x="33113" y="3394"/>
                        </a:cubicBezTo>
                        <a:cubicBezTo>
                          <a:pt x="33071" y="3759"/>
                          <a:pt x="33333" y="4090"/>
                          <a:pt x="33699" y="4132"/>
                        </a:cubicBezTo>
                        <a:cubicBezTo>
                          <a:pt x="33750" y="4138"/>
                          <a:pt x="33801" y="4138"/>
                          <a:pt x="33852" y="4132"/>
                        </a:cubicBezTo>
                        <a:lnTo>
                          <a:pt x="35703" y="4132"/>
                        </a:lnTo>
                        <a:lnTo>
                          <a:pt x="35703" y="5361"/>
                        </a:lnTo>
                        <a:cubicBezTo>
                          <a:pt x="34522" y="5741"/>
                          <a:pt x="33873" y="7006"/>
                          <a:pt x="34253" y="8187"/>
                        </a:cubicBezTo>
                        <a:cubicBezTo>
                          <a:pt x="34253" y="8189"/>
                          <a:pt x="34254" y="8192"/>
                          <a:pt x="34255" y="8194"/>
                        </a:cubicBezTo>
                        <a:cubicBezTo>
                          <a:pt x="34311" y="8380"/>
                          <a:pt x="34395" y="8558"/>
                          <a:pt x="34501" y="8721"/>
                        </a:cubicBezTo>
                        <a:cubicBezTo>
                          <a:pt x="31729" y="9335"/>
                          <a:pt x="29434" y="11270"/>
                          <a:pt x="28359" y="13897"/>
                        </a:cubicBezTo>
                        <a:cubicBezTo>
                          <a:pt x="27480" y="14165"/>
                          <a:pt x="26887" y="14987"/>
                          <a:pt x="26912" y="15906"/>
                        </a:cubicBezTo>
                        <a:cubicBezTo>
                          <a:pt x="25157" y="14976"/>
                          <a:pt x="23929" y="14152"/>
                          <a:pt x="22692" y="17258"/>
                        </a:cubicBezTo>
                        <a:cubicBezTo>
                          <a:pt x="22071" y="16788"/>
                          <a:pt x="21312" y="16538"/>
                          <a:pt x="20533" y="16547"/>
                        </a:cubicBezTo>
                        <a:cubicBezTo>
                          <a:pt x="19476" y="16520"/>
                          <a:pt x="18505" y="17128"/>
                          <a:pt x="18068" y="18091"/>
                        </a:cubicBezTo>
                        <a:cubicBezTo>
                          <a:pt x="17969" y="18379"/>
                          <a:pt x="17887" y="18671"/>
                          <a:pt x="17822" y="18968"/>
                        </a:cubicBezTo>
                        <a:cubicBezTo>
                          <a:pt x="19244" y="19372"/>
                          <a:pt x="21121" y="20205"/>
                          <a:pt x="21832" y="21600"/>
                        </a:cubicBezTo>
                        <a:cubicBezTo>
                          <a:pt x="21893" y="21793"/>
                          <a:pt x="21674" y="24443"/>
                          <a:pt x="21586" y="25268"/>
                        </a:cubicBezTo>
                        <a:cubicBezTo>
                          <a:pt x="19847" y="27041"/>
                          <a:pt x="18611" y="29246"/>
                          <a:pt x="18007" y="31655"/>
                        </a:cubicBezTo>
                        <a:cubicBezTo>
                          <a:pt x="17714" y="31859"/>
                          <a:pt x="17464" y="32119"/>
                          <a:pt x="17270" y="32418"/>
                        </a:cubicBezTo>
                        <a:lnTo>
                          <a:pt x="17208" y="32515"/>
                        </a:lnTo>
                        <a:cubicBezTo>
                          <a:pt x="15541" y="30971"/>
                          <a:pt x="13971" y="31637"/>
                          <a:pt x="12216" y="32453"/>
                        </a:cubicBezTo>
                        <a:cubicBezTo>
                          <a:pt x="11992" y="32583"/>
                          <a:pt x="11753" y="32686"/>
                          <a:pt x="11505" y="32760"/>
                        </a:cubicBezTo>
                        <a:lnTo>
                          <a:pt x="10733" y="33375"/>
                        </a:lnTo>
                        <a:cubicBezTo>
                          <a:pt x="12071" y="34097"/>
                          <a:pt x="13314" y="34981"/>
                          <a:pt x="14436" y="36007"/>
                        </a:cubicBezTo>
                        <a:cubicBezTo>
                          <a:pt x="14946" y="36614"/>
                          <a:pt x="15333" y="37314"/>
                          <a:pt x="15576" y="38068"/>
                        </a:cubicBezTo>
                        <a:lnTo>
                          <a:pt x="15576" y="39981"/>
                        </a:lnTo>
                        <a:lnTo>
                          <a:pt x="15576" y="40200"/>
                        </a:lnTo>
                        <a:lnTo>
                          <a:pt x="15120" y="40350"/>
                        </a:lnTo>
                        <a:cubicBezTo>
                          <a:pt x="14818" y="40470"/>
                          <a:pt x="14671" y="40811"/>
                          <a:pt x="14791" y="41113"/>
                        </a:cubicBezTo>
                        <a:cubicBezTo>
                          <a:pt x="14901" y="41390"/>
                          <a:pt x="15201" y="41540"/>
                          <a:pt x="15489" y="41464"/>
                        </a:cubicBezTo>
                        <a:cubicBezTo>
                          <a:pt x="15331" y="43622"/>
                          <a:pt x="15024" y="45745"/>
                          <a:pt x="15919" y="47868"/>
                        </a:cubicBezTo>
                        <a:cubicBezTo>
                          <a:pt x="15625" y="47839"/>
                          <a:pt x="15328" y="47861"/>
                          <a:pt x="15041" y="47930"/>
                        </a:cubicBezTo>
                        <a:cubicBezTo>
                          <a:pt x="13594" y="48237"/>
                          <a:pt x="13041" y="49228"/>
                          <a:pt x="12409" y="50395"/>
                        </a:cubicBezTo>
                        <a:cubicBezTo>
                          <a:pt x="13969" y="51004"/>
                          <a:pt x="15267" y="52140"/>
                          <a:pt x="16076" y="53606"/>
                        </a:cubicBezTo>
                        <a:cubicBezTo>
                          <a:pt x="16419" y="54308"/>
                          <a:pt x="17182" y="56238"/>
                          <a:pt x="17436" y="56896"/>
                        </a:cubicBezTo>
                        <a:lnTo>
                          <a:pt x="12" y="56896"/>
                        </a:lnTo>
                        <a:lnTo>
                          <a:pt x="12" y="116074"/>
                        </a:lnTo>
                        <a:cubicBezTo>
                          <a:pt x="-67" y="118998"/>
                          <a:pt x="245" y="121919"/>
                          <a:pt x="942" y="124760"/>
                        </a:cubicBezTo>
                        <a:cubicBezTo>
                          <a:pt x="4329" y="136569"/>
                          <a:pt x="16006" y="144737"/>
                          <a:pt x="26613" y="149510"/>
                        </a:cubicBezTo>
                        <a:cubicBezTo>
                          <a:pt x="28972" y="150580"/>
                          <a:pt x="31388" y="151518"/>
                          <a:pt x="33852" y="152317"/>
                        </a:cubicBezTo>
                        <a:lnTo>
                          <a:pt x="35106" y="152502"/>
                        </a:lnTo>
                        <a:lnTo>
                          <a:pt x="36247" y="152256"/>
                        </a:lnTo>
                        <a:cubicBezTo>
                          <a:pt x="44019" y="149852"/>
                          <a:pt x="51244" y="145947"/>
                          <a:pt x="57514" y="140763"/>
                        </a:cubicBezTo>
                        <a:cubicBezTo>
                          <a:pt x="64594" y="134621"/>
                          <a:pt x="69033" y="128366"/>
                          <a:pt x="69656" y="119189"/>
                        </a:cubicBezTo>
                        <a:cubicBezTo>
                          <a:pt x="69779" y="117434"/>
                          <a:pt x="69779" y="116039"/>
                          <a:pt x="69779" y="116039"/>
                        </a:cubicBezTo>
                        <a:lnTo>
                          <a:pt x="69779" y="56870"/>
                        </a:lnTo>
                        <a:lnTo>
                          <a:pt x="55285" y="56870"/>
                        </a:lnTo>
                        <a:cubicBezTo>
                          <a:pt x="55496" y="56230"/>
                          <a:pt x="56268" y="54282"/>
                          <a:pt x="56610" y="53580"/>
                        </a:cubicBezTo>
                        <a:close/>
                        <a:moveTo>
                          <a:pt x="6943" y="122812"/>
                        </a:moveTo>
                        <a:lnTo>
                          <a:pt x="2644" y="122812"/>
                        </a:lnTo>
                        <a:lnTo>
                          <a:pt x="2469" y="121794"/>
                        </a:lnTo>
                        <a:lnTo>
                          <a:pt x="3460" y="120715"/>
                        </a:lnTo>
                        <a:cubicBezTo>
                          <a:pt x="3460" y="120715"/>
                          <a:pt x="2583" y="119838"/>
                          <a:pt x="2469" y="119610"/>
                        </a:cubicBezTo>
                        <a:cubicBezTo>
                          <a:pt x="2283" y="119303"/>
                          <a:pt x="2189" y="118950"/>
                          <a:pt x="2197" y="118592"/>
                        </a:cubicBezTo>
                        <a:cubicBezTo>
                          <a:pt x="2197" y="118285"/>
                          <a:pt x="2135" y="117416"/>
                          <a:pt x="4355" y="117451"/>
                        </a:cubicBezTo>
                        <a:cubicBezTo>
                          <a:pt x="6575" y="117486"/>
                          <a:pt x="6636" y="118188"/>
                          <a:pt x="6636" y="118680"/>
                        </a:cubicBezTo>
                        <a:cubicBezTo>
                          <a:pt x="6473" y="119467"/>
                          <a:pt x="6061" y="120180"/>
                          <a:pt x="5460" y="120715"/>
                        </a:cubicBezTo>
                        <a:lnTo>
                          <a:pt x="6943" y="122470"/>
                        </a:lnTo>
                        <a:lnTo>
                          <a:pt x="6943" y="122812"/>
                        </a:lnTo>
                        <a:close/>
                        <a:moveTo>
                          <a:pt x="6943" y="97843"/>
                        </a:moveTo>
                        <a:lnTo>
                          <a:pt x="1916" y="97843"/>
                        </a:lnTo>
                        <a:lnTo>
                          <a:pt x="1916" y="97474"/>
                        </a:lnTo>
                        <a:cubicBezTo>
                          <a:pt x="1916" y="97325"/>
                          <a:pt x="3425" y="95719"/>
                          <a:pt x="3425" y="95719"/>
                        </a:cubicBezTo>
                        <a:cubicBezTo>
                          <a:pt x="3069" y="95371"/>
                          <a:pt x="2740" y="94995"/>
                          <a:pt x="2442" y="94596"/>
                        </a:cubicBezTo>
                        <a:cubicBezTo>
                          <a:pt x="2263" y="94300"/>
                          <a:pt x="2167" y="93960"/>
                          <a:pt x="2162" y="93614"/>
                        </a:cubicBezTo>
                        <a:cubicBezTo>
                          <a:pt x="2162" y="93298"/>
                          <a:pt x="2162" y="92438"/>
                          <a:pt x="4320" y="92473"/>
                        </a:cubicBezTo>
                        <a:cubicBezTo>
                          <a:pt x="6478" y="92508"/>
                          <a:pt x="6601" y="93210"/>
                          <a:pt x="6601" y="93701"/>
                        </a:cubicBezTo>
                        <a:cubicBezTo>
                          <a:pt x="6457" y="94494"/>
                          <a:pt x="6045" y="95212"/>
                          <a:pt x="5434" y="95737"/>
                        </a:cubicBezTo>
                        <a:lnTo>
                          <a:pt x="6908" y="97492"/>
                        </a:lnTo>
                        <a:close/>
                        <a:moveTo>
                          <a:pt x="7127" y="64626"/>
                        </a:moveTo>
                        <a:lnTo>
                          <a:pt x="2162" y="64626"/>
                        </a:lnTo>
                        <a:lnTo>
                          <a:pt x="2162" y="64319"/>
                        </a:lnTo>
                        <a:cubicBezTo>
                          <a:pt x="2601" y="63668"/>
                          <a:pt x="3097" y="63057"/>
                          <a:pt x="3644" y="62494"/>
                        </a:cubicBezTo>
                        <a:cubicBezTo>
                          <a:pt x="3287" y="62148"/>
                          <a:pt x="2953" y="61779"/>
                          <a:pt x="2644" y="61388"/>
                        </a:cubicBezTo>
                        <a:cubicBezTo>
                          <a:pt x="2477" y="61076"/>
                          <a:pt x="2392" y="60725"/>
                          <a:pt x="2399" y="60371"/>
                        </a:cubicBezTo>
                        <a:cubicBezTo>
                          <a:pt x="2399" y="60064"/>
                          <a:pt x="2337" y="59230"/>
                          <a:pt x="4557" y="59230"/>
                        </a:cubicBezTo>
                        <a:cubicBezTo>
                          <a:pt x="6777" y="59230"/>
                          <a:pt x="6838" y="59967"/>
                          <a:pt x="6838" y="60458"/>
                        </a:cubicBezTo>
                        <a:cubicBezTo>
                          <a:pt x="6677" y="61262"/>
                          <a:pt x="6254" y="61990"/>
                          <a:pt x="5636" y="62529"/>
                        </a:cubicBezTo>
                        <a:lnTo>
                          <a:pt x="7119" y="64284"/>
                        </a:lnTo>
                        <a:close/>
                        <a:moveTo>
                          <a:pt x="44854" y="17468"/>
                        </a:moveTo>
                        <a:lnTo>
                          <a:pt x="46143" y="17468"/>
                        </a:lnTo>
                        <a:cubicBezTo>
                          <a:pt x="46950" y="17468"/>
                          <a:pt x="47258" y="18091"/>
                          <a:pt x="47284" y="18951"/>
                        </a:cubicBezTo>
                        <a:cubicBezTo>
                          <a:pt x="47284" y="20425"/>
                          <a:pt x="45099" y="19872"/>
                          <a:pt x="44511" y="17626"/>
                        </a:cubicBezTo>
                        <a:cubicBezTo>
                          <a:pt x="44620" y="17575"/>
                          <a:pt x="44723" y="17514"/>
                          <a:pt x="44819" y="17442"/>
                        </a:cubicBezTo>
                        <a:close/>
                        <a:moveTo>
                          <a:pt x="43678" y="14976"/>
                        </a:moveTo>
                        <a:cubicBezTo>
                          <a:pt x="44139" y="14971"/>
                          <a:pt x="44515" y="15341"/>
                          <a:pt x="44520" y="15801"/>
                        </a:cubicBezTo>
                        <a:cubicBezTo>
                          <a:pt x="44525" y="16262"/>
                          <a:pt x="44156" y="16638"/>
                          <a:pt x="43696" y="16643"/>
                        </a:cubicBezTo>
                        <a:cubicBezTo>
                          <a:pt x="43235" y="16648"/>
                          <a:pt x="42859" y="16279"/>
                          <a:pt x="42853" y="15819"/>
                        </a:cubicBezTo>
                        <a:cubicBezTo>
                          <a:pt x="42853" y="15816"/>
                          <a:pt x="42853" y="15813"/>
                          <a:pt x="42853" y="15810"/>
                        </a:cubicBezTo>
                        <a:cubicBezTo>
                          <a:pt x="42848" y="15355"/>
                          <a:pt x="43213" y="14981"/>
                          <a:pt x="43668" y="14976"/>
                        </a:cubicBezTo>
                        <a:cubicBezTo>
                          <a:pt x="43681" y="14976"/>
                          <a:pt x="43692" y="14976"/>
                          <a:pt x="43704" y="14976"/>
                        </a:cubicBezTo>
                        <a:close/>
                        <a:moveTo>
                          <a:pt x="36256" y="6528"/>
                        </a:moveTo>
                        <a:cubicBezTo>
                          <a:pt x="36753" y="6399"/>
                          <a:pt x="37260" y="6698"/>
                          <a:pt x="37389" y="7195"/>
                        </a:cubicBezTo>
                        <a:cubicBezTo>
                          <a:pt x="37517" y="7692"/>
                          <a:pt x="37219" y="8200"/>
                          <a:pt x="36721" y="8328"/>
                        </a:cubicBezTo>
                        <a:cubicBezTo>
                          <a:pt x="36678" y="8339"/>
                          <a:pt x="36634" y="8347"/>
                          <a:pt x="36589" y="8352"/>
                        </a:cubicBezTo>
                        <a:cubicBezTo>
                          <a:pt x="36478" y="8370"/>
                          <a:pt x="36366" y="8370"/>
                          <a:pt x="36256" y="8352"/>
                        </a:cubicBezTo>
                        <a:cubicBezTo>
                          <a:pt x="35762" y="8324"/>
                          <a:pt x="35377" y="7916"/>
                          <a:pt x="35378" y="7422"/>
                        </a:cubicBezTo>
                        <a:cubicBezTo>
                          <a:pt x="35378" y="6938"/>
                          <a:pt x="35771" y="6545"/>
                          <a:pt x="36256" y="6545"/>
                        </a:cubicBezTo>
                        <a:close/>
                        <a:moveTo>
                          <a:pt x="36343" y="9765"/>
                        </a:moveTo>
                        <a:cubicBezTo>
                          <a:pt x="39168" y="9747"/>
                          <a:pt x="41755" y="11345"/>
                          <a:pt x="43002" y="13880"/>
                        </a:cubicBezTo>
                        <a:cubicBezTo>
                          <a:pt x="42329" y="14124"/>
                          <a:pt x="41836" y="14709"/>
                          <a:pt x="41713" y="15415"/>
                        </a:cubicBezTo>
                        <a:cubicBezTo>
                          <a:pt x="41142" y="14147"/>
                          <a:pt x="39865" y="13347"/>
                          <a:pt x="38475" y="13388"/>
                        </a:cubicBezTo>
                        <a:cubicBezTo>
                          <a:pt x="38449" y="12183"/>
                          <a:pt x="37850" y="11062"/>
                          <a:pt x="36861" y="10370"/>
                        </a:cubicBezTo>
                        <a:cubicBezTo>
                          <a:pt x="36685" y="10262"/>
                          <a:pt x="36500" y="10171"/>
                          <a:pt x="36308" y="10098"/>
                        </a:cubicBezTo>
                        <a:cubicBezTo>
                          <a:pt x="34967" y="10644"/>
                          <a:pt x="34088" y="11949"/>
                          <a:pt x="34088" y="13397"/>
                        </a:cubicBezTo>
                        <a:cubicBezTo>
                          <a:pt x="32696" y="13346"/>
                          <a:pt x="31413" y="14149"/>
                          <a:pt x="30851" y="15424"/>
                        </a:cubicBezTo>
                        <a:cubicBezTo>
                          <a:pt x="30730" y="14769"/>
                          <a:pt x="30293" y="14218"/>
                          <a:pt x="29684" y="13950"/>
                        </a:cubicBezTo>
                        <a:cubicBezTo>
                          <a:pt x="30911" y="11375"/>
                          <a:pt x="33517" y="9743"/>
                          <a:pt x="36370" y="9765"/>
                        </a:cubicBezTo>
                        <a:close/>
                        <a:moveTo>
                          <a:pt x="42169" y="17100"/>
                        </a:moveTo>
                        <a:cubicBezTo>
                          <a:pt x="41739" y="18091"/>
                          <a:pt x="41186" y="19074"/>
                          <a:pt x="39923" y="19074"/>
                        </a:cubicBezTo>
                        <a:cubicBezTo>
                          <a:pt x="38256" y="19074"/>
                          <a:pt x="38168" y="18196"/>
                          <a:pt x="38168" y="17872"/>
                        </a:cubicBezTo>
                        <a:cubicBezTo>
                          <a:pt x="38229" y="17407"/>
                          <a:pt x="38501" y="16995"/>
                          <a:pt x="38905" y="16757"/>
                        </a:cubicBezTo>
                        <a:cubicBezTo>
                          <a:pt x="39712" y="16424"/>
                          <a:pt x="41125" y="16757"/>
                          <a:pt x="42055" y="16977"/>
                        </a:cubicBezTo>
                        <a:close/>
                        <a:moveTo>
                          <a:pt x="34273" y="17872"/>
                        </a:moveTo>
                        <a:cubicBezTo>
                          <a:pt x="34273" y="18179"/>
                          <a:pt x="34211" y="19074"/>
                          <a:pt x="32518" y="19074"/>
                        </a:cubicBezTo>
                        <a:cubicBezTo>
                          <a:pt x="31255" y="19074"/>
                          <a:pt x="30667" y="18091"/>
                          <a:pt x="30263" y="17100"/>
                        </a:cubicBezTo>
                        <a:lnTo>
                          <a:pt x="30360" y="16977"/>
                        </a:lnTo>
                        <a:lnTo>
                          <a:pt x="31097" y="16793"/>
                        </a:lnTo>
                        <a:cubicBezTo>
                          <a:pt x="32185" y="16573"/>
                          <a:pt x="34334" y="16328"/>
                          <a:pt x="34334" y="17872"/>
                        </a:cubicBezTo>
                        <a:close/>
                        <a:moveTo>
                          <a:pt x="28763" y="14976"/>
                        </a:moveTo>
                        <a:cubicBezTo>
                          <a:pt x="29221" y="14929"/>
                          <a:pt x="29631" y="15262"/>
                          <a:pt x="29677" y="15720"/>
                        </a:cubicBezTo>
                        <a:cubicBezTo>
                          <a:pt x="29725" y="16178"/>
                          <a:pt x="29392" y="16587"/>
                          <a:pt x="28934" y="16635"/>
                        </a:cubicBezTo>
                        <a:cubicBezTo>
                          <a:pt x="28877" y="16641"/>
                          <a:pt x="28820" y="16641"/>
                          <a:pt x="28763" y="16635"/>
                        </a:cubicBezTo>
                        <a:cubicBezTo>
                          <a:pt x="28305" y="16682"/>
                          <a:pt x="27895" y="16349"/>
                          <a:pt x="27849" y="15891"/>
                        </a:cubicBezTo>
                        <a:cubicBezTo>
                          <a:pt x="27801" y="15433"/>
                          <a:pt x="28134" y="15024"/>
                          <a:pt x="28592" y="14976"/>
                        </a:cubicBezTo>
                        <a:cubicBezTo>
                          <a:pt x="28649" y="14970"/>
                          <a:pt x="28706" y="14970"/>
                          <a:pt x="28763" y="14976"/>
                        </a:cubicBezTo>
                        <a:close/>
                        <a:moveTo>
                          <a:pt x="26333" y="17468"/>
                        </a:moveTo>
                        <a:lnTo>
                          <a:pt x="27658" y="17468"/>
                        </a:lnTo>
                        <a:lnTo>
                          <a:pt x="27965" y="17626"/>
                        </a:lnTo>
                        <a:cubicBezTo>
                          <a:pt x="27377" y="19872"/>
                          <a:pt x="25192" y="20425"/>
                          <a:pt x="25192" y="18951"/>
                        </a:cubicBezTo>
                        <a:cubicBezTo>
                          <a:pt x="25245" y="18091"/>
                          <a:pt x="25552" y="17468"/>
                          <a:pt x="26333" y="17468"/>
                        </a:cubicBezTo>
                        <a:close/>
                        <a:moveTo>
                          <a:pt x="19244" y="18152"/>
                        </a:moveTo>
                        <a:cubicBezTo>
                          <a:pt x="19523" y="17815"/>
                          <a:pt x="19946" y="17630"/>
                          <a:pt x="20384" y="17652"/>
                        </a:cubicBezTo>
                        <a:cubicBezTo>
                          <a:pt x="21092" y="17652"/>
                          <a:pt x="21766" y="17956"/>
                          <a:pt x="22235" y="18486"/>
                        </a:cubicBezTo>
                        <a:cubicBezTo>
                          <a:pt x="22323" y="18547"/>
                          <a:pt x="23113" y="19661"/>
                          <a:pt x="23113" y="19661"/>
                        </a:cubicBezTo>
                        <a:cubicBezTo>
                          <a:pt x="23262" y="19039"/>
                          <a:pt x="23990" y="15406"/>
                          <a:pt x="25297" y="16363"/>
                        </a:cubicBezTo>
                        <a:lnTo>
                          <a:pt x="25455" y="16450"/>
                        </a:lnTo>
                        <a:cubicBezTo>
                          <a:pt x="24553" y="16933"/>
                          <a:pt x="24013" y="17895"/>
                          <a:pt x="24069" y="18916"/>
                        </a:cubicBezTo>
                        <a:cubicBezTo>
                          <a:pt x="23973" y="21820"/>
                          <a:pt x="28166" y="21548"/>
                          <a:pt x="29088" y="18152"/>
                        </a:cubicBezTo>
                        <a:lnTo>
                          <a:pt x="29491" y="18152"/>
                        </a:lnTo>
                        <a:cubicBezTo>
                          <a:pt x="30029" y="19405"/>
                          <a:pt x="31243" y="20233"/>
                          <a:pt x="32606" y="20276"/>
                        </a:cubicBezTo>
                        <a:cubicBezTo>
                          <a:pt x="35071" y="20276"/>
                          <a:pt x="35501" y="18679"/>
                          <a:pt x="35501" y="17907"/>
                        </a:cubicBezTo>
                        <a:cubicBezTo>
                          <a:pt x="35501" y="15968"/>
                          <a:pt x="33650" y="15380"/>
                          <a:pt x="32114" y="15503"/>
                        </a:cubicBezTo>
                        <a:cubicBezTo>
                          <a:pt x="32646" y="14926"/>
                          <a:pt x="33392" y="14593"/>
                          <a:pt x="34176" y="14582"/>
                        </a:cubicBezTo>
                        <a:lnTo>
                          <a:pt x="35194" y="14643"/>
                        </a:lnTo>
                        <a:cubicBezTo>
                          <a:pt x="35194" y="13467"/>
                          <a:pt x="35194" y="12143"/>
                          <a:pt x="36238" y="11432"/>
                        </a:cubicBezTo>
                        <a:cubicBezTo>
                          <a:pt x="37317" y="12143"/>
                          <a:pt x="37352" y="13467"/>
                          <a:pt x="37317" y="14643"/>
                        </a:cubicBezTo>
                        <a:cubicBezTo>
                          <a:pt x="38431" y="14547"/>
                          <a:pt x="39633" y="14547"/>
                          <a:pt x="40432" y="15520"/>
                        </a:cubicBezTo>
                        <a:cubicBezTo>
                          <a:pt x="38888" y="15398"/>
                          <a:pt x="37045" y="15985"/>
                          <a:pt x="37045" y="17924"/>
                        </a:cubicBezTo>
                        <a:cubicBezTo>
                          <a:pt x="37045" y="18696"/>
                          <a:pt x="37440" y="20293"/>
                          <a:pt x="39905" y="20293"/>
                        </a:cubicBezTo>
                        <a:cubicBezTo>
                          <a:pt x="41287" y="20250"/>
                          <a:pt x="42508" y="19383"/>
                          <a:pt x="43002" y="18091"/>
                        </a:cubicBezTo>
                        <a:lnTo>
                          <a:pt x="43090" y="17995"/>
                        </a:lnTo>
                        <a:lnTo>
                          <a:pt x="43397" y="18117"/>
                        </a:lnTo>
                        <a:cubicBezTo>
                          <a:pt x="43658" y="19309"/>
                          <a:pt x="44508" y="20284"/>
                          <a:pt x="45652" y="20706"/>
                        </a:cubicBezTo>
                        <a:cubicBezTo>
                          <a:pt x="49284" y="21785"/>
                          <a:pt x="49039" y="17196"/>
                          <a:pt x="47065" y="16450"/>
                        </a:cubicBezTo>
                        <a:lnTo>
                          <a:pt x="47222" y="16363"/>
                        </a:lnTo>
                        <a:cubicBezTo>
                          <a:pt x="48100" y="15749"/>
                          <a:pt x="48696" y="17196"/>
                          <a:pt x="48916" y="17810"/>
                        </a:cubicBezTo>
                        <a:cubicBezTo>
                          <a:pt x="49039" y="18152"/>
                          <a:pt x="49407" y="19661"/>
                          <a:pt x="49407" y="19661"/>
                        </a:cubicBezTo>
                        <a:cubicBezTo>
                          <a:pt x="50179" y="18609"/>
                          <a:pt x="50644" y="17652"/>
                          <a:pt x="52118" y="17652"/>
                        </a:cubicBezTo>
                        <a:cubicBezTo>
                          <a:pt x="52568" y="17616"/>
                          <a:pt x="53008" y="17803"/>
                          <a:pt x="53294" y="18152"/>
                        </a:cubicBezTo>
                        <a:cubicBezTo>
                          <a:pt x="52606" y="18425"/>
                          <a:pt x="51961" y="18798"/>
                          <a:pt x="51381" y="19258"/>
                        </a:cubicBezTo>
                        <a:cubicBezTo>
                          <a:pt x="49442" y="20767"/>
                          <a:pt x="49565" y="21320"/>
                          <a:pt x="49714" y="23355"/>
                        </a:cubicBezTo>
                        <a:cubicBezTo>
                          <a:pt x="45346" y="22109"/>
                          <a:pt x="40824" y="21486"/>
                          <a:pt x="36282" y="21504"/>
                        </a:cubicBezTo>
                        <a:cubicBezTo>
                          <a:pt x="31731" y="21492"/>
                          <a:pt x="27201" y="22115"/>
                          <a:pt x="22823" y="23355"/>
                        </a:cubicBezTo>
                        <a:cubicBezTo>
                          <a:pt x="22872" y="22751"/>
                          <a:pt x="22872" y="22144"/>
                          <a:pt x="22823" y="21539"/>
                        </a:cubicBezTo>
                        <a:cubicBezTo>
                          <a:pt x="22736" y="20091"/>
                          <a:pt x="20454" y="18644"/>
                          <a:pt x="19217" y="18152"/>
                        </a:cubicBezTo>
                        <a:close/>
                        <a:moveTo>
                          <a:pt x="21735" y="26628"/>
                        </a:moveTo>
                        <a:lnTo>
                          <a:pt x="22569" y="25794"/>
                        </a:lnTo>
                        <a:lnTo>
                          <a:pt x="22692" y="24654"/>
                        </a:lnTo>
                        <a:cubicBezTo>
                          <a:pt x="31551" y="22101"/>
                          <a:pt x="40951" y="22101"/>
                          <a:pt x="49811" y="24654"/>
                        </a:cubicBezTo>
                        <a:lnTo>
                          <a:pt x="49907" y="25794"/>
                        </a:lnTo>
                        <a:cubicBezTo>
                          <a:pt x="51536" y="27298"/>
                          <a:pt x="52727" y="29213"/>
                          <a:pt x="53355" y="31339"/>
                        </a:cubicBezTo>
                        <a:cubicBezTo>
                          <a:pt x="51697" y="31436"/>
                          <a:pt x="50276" y="33462"/>
                          <a:pt x="51820" y="34787"/>
                        </a:cubicBezTo>
                        <a:cubicBezTo>
                          <a:pt x="52111" y="35101"/>
                          <a:pt x="52293" y="35501"/>
                          <a:pt x="52337" y="35928"/>
                        </a:cubicBezTo>
                        <a:lnTo>
                          <a:pt x="52337" y="36024"/>
                        </a:lnTo>
                        <a:cubicBezTo>
                          <a:pt x="52262" y="36615"/>
                          <a:pt x="51722" y="37033"/>
                          <a:pt x="51130" y="36958"/>
                        </a:cubicBezTo>
                        <a:cubicBezTo>
                          <a:pt x="50597" y="36890"/>
                          <a:pt x="50195" y="36439"/>
                          <a:pt x="50188" y="35901"/>
                        </a:cubicBezTo>
                        <a:lnTo>
                          <a:pt x="50188" y="35252"/>
                        </a:lnTo>
                        <a:lnTo>
                          <a:pt x="48951" y="35068"/>
                        </a:lnTo>
                        <a:lnTo>
                          <a:pt x="48889" y="35191"/>
                        </a:lnTo>
                        <a:cubicBezTo>
                          <a:pt x="48763" y="35614"/>
                          <a:pt x="48342" y="35876"/>
                          <a:pt x="47907" y="35805"/>
                        </a:cubicBezTo>
                        <a:cubicBezTo>
                          <a:pt x="47267" y="35792"/>
                          <a:pt x="46760" y="35262"/>
                          <a:pt x="46773" y="34622"/>
                        </a:cubicBezTo>
                        <a:cubicBezTo>
                          <a:pt x="46776" y="34512"/>
                          <a:pt x="46794" y="34402"/>
                          <a:pt x="46828" y="34296"/>
                        </a:cubicBezTo>
                        <a:cubicBezTo>
                          <a:pt x="47060" y="33582"/>
                          <a:pt x="47828" y="33191"/>
                          <a:pt x="48542" y="33424"/>
                        </a:cubicBezTo>
                        <a:cubicBezTo>
                          <a:pt x="48679" y="33468"/>
                          <a:pt x="48808" y="33535"/>
                          <a:pt x="48925" y="33620"/>
                        </a:cubicBezTo>
                        <a:cubicBezTo>
                          <a:pt x="49239" y="33903"/>
                          <a:pt x="49516" y="34224"/>
                          <a:pt x="49749" y="34577"/>
                        </a:cubicBezTo>
                        <a:cubicBezTo>
                          <a:pt x="49933" y="32638"/>
                          <a:pt x="49969" y="31339"/>
                          <a:pt x="48117" y="30356"/>
                        </a:cubicBezTo>
                        <a:lnTo>
                          <a:pt x="47872" y="30199"/>
                        </a:lnTo>
                        <a:cubicBezTo>
                          <a:pt x="47968" y="29181"/>
                          <a:pt x="47723" y="27610"/>
                          <a:pt x="46828" y="26900"/>
                        </a:cubicBezTo>
                        <a:lnTo>
                          <a:pt x="46582" y="26689"/>
                        </a:lnTo>
                        <a:lnTo>
                          <a:pt x="46266" y="26777"/>
                        </a:lnTo>
                        <a:cubicBezTo>
                          <a:pt x="45161" y="27145"/>
                          <a:pt x="44424" y="28532"/>
                          <a:pt x="44143" y="29549"/>
                        </a:cubicBezTo>
                        <a:lnTo>
                          <a:pt x="43862" y="29549"/>
                        </a:lnTo>
                        <a:cubicBezTo>
                          <a:pt x="41774" y="29856"/>
                          <a:pt x="41371" y="31146"/>
                          <a:pt x="40844" y="33059"/>
                        </a:cubicBezTo>
                        <a:cubicBezTo>
                          <a:pt x="41177" y="32753"/>
                          <a:pt x="41564" y="32512"/>
                          <a:pt x="41985" y="32348"/>
                        </a:cubicBezTo>
                        <a:cubicBezTo>
                          <a:pt x="42695" y="32102"/>
                          <a:pt x="43897" y="32752"/>
                          <a:pt x="43739" y="33708"/>
                        </a:cubicBezTo>
                        <a:cubicBezTo>
                          <a:pt x="43707" y="34362"/>
                          <a:pt x="43151" y="34864"/>
                          <a:pt x="42497" y="34831"/>
                        </a:cubicBezTo>
                        <a:cubicBezTo>
                          <a:pt x="42407" y="34827"/>
                          <a:pt x="42317" y="34812"/>
                          <a:pt x="42230" y="34787"/>
                        </a:cubicBezTo>
                        <a:cubicBezTo>
                          <a:pt x="41780" y="34728"/>
                          <a:pt x="41463" y="34316"/>
                          <a:pt x="41520" y="33866"/>
                        </a:cubicBezTo>
                        <a:lnTo>
                          <a:pt x="41520" y="33708"/>
                        </a:lnTo>
                        <a:lnTo>
                          <a:pt x="40721" y="33524"/>
                        </a:lnTo>
                        <a:lnTo>
                          <a:pt x="40098" y="33524"/>
                        </a:lnTo>
                        <a:lnTo>
                          <a:pt x="40098" y="33673"/>
                        </a:lnTo>
                        <a:cubicBezTo>
                          <a:pt x="40062" y="34130"/>
                          <a:pt x="39679" y="34482"/>
                          <a:pt x="39221" y="34480"/>
                        </a:cubicBezTo>
                        <a:cubicBezTo>
                          <a:pt x="38576" y="34554"/>
                          <a:pt x="37994" y="34090"/>
                          <a:pt x="37920" y="33446"/>
                        </a:cubicBezTo>
                        <a:cubicBezTo>
                          <a:pt x="37908" y="33349"/>
                          <a:pt x="37909" y="33252"/>
                          <a:pt x="37923" y="33155"/>
                        </a:cubicBezTo>
                        <a:cubicBezTo>
                          <a:pt x="37923" y="32164"/>
                          <a:pt x="39221" y="31769"/>
                          <a:pt x="39870" y="32102"/>
                        </a:cubicBezTo>
                        <a:cubicBezTo>
                          <a:pt x="40231" y="32328"/>
                          <a:pt x="40562" y="32599"/>
                          <a:pt x="40853" y="32910"/>
                        </a:cubicBezTo>
                        <a:cubicBezTo>
                          <a:pt x="40704" y="30962"/>
                          <a:pt x="40519" y="29698"/>
                          <a:pt x="38484" y="29023"/>
                        </a:cubicBezTo>
                        <a:lnTo>
                          <a:pt x="38238" y="28961"/>
                        </a:lnTo>
                        <a:cubicBezTo>
                          <a:pt x="38142" y="27917"/>
                          <a:pt x="37615" y="26400"/>
                          <a:pt x="36633" y="25882"/>
                        </a:cubicBezTo>
                        <a:lnTo>
                          <a:pt x="36326" y="25724"/>
                        </a:lnTo>
                        <a:lnTo>
                          <a:pt x="36019" y="25847"/>
                        </a:lnTo>
                        <a:cubicBezTo>
                          <a:pt x="35060" y="26586"/>
                          <a:pt x="34483" y="27716"/>
                          <a:pt x="34448" y="28926"/>
                        </a:cubicBezTo>
                        <a:lnTo>
                          <a:pt x="34167" y="29023"/>
                        </a:lnTo>
                        <a:cubicBezTo>
                          <a:pt x="32167" y="29698"/>
                          <a:pt x="31983" y="30962"/>
                          <a:pt x="31790" y="32910"/>
                        </a:cubicBezTo>
                        <a:cubicBezTo>
                          <a:pt x="32092" y="32607"/>
                          <a:pt x="32435" y="32346"/>
                          <a:pt x="32808" y="32137"/>
                        </a:cubicBezTo>
                        <a:cubicBezTo>
                          <a:pt x="33457" y="31769"/>
                          <a:pt x="34755" y="32137"/>
                          <a:pt x="34755" y="33155"/>
                        </a:cubicBezTo>
                        <a:cubicBezTo>
                          <a:pt x="34838" y="33804"/>
                          <a:pt x="34379" y="34398"/>
                          <a:pt x="33731" y="34480"/>
                        </a:cubicBezTo>
                        <a:cubicBezTo>
                          <a:pt x="33631" y="34492"/>
                          <a:pt x="33530" y="34492"/>
                          <a:pt x="33430" y="34480"/>
                        </a:cubicBezTo>
                        <a:cubicBezTo>
                          <a:pt x="32904" y="34480"/>
                          <a:pt x="32658" y="34173"/>
                          <a:pt x="32553" y="33673"/>
                        </a:cubicBezTo>
                        <a:lnTo>
                          <a:pt x="32553" y="33550"/>
                        </a:lnTo>
                        <a:lnTo>
                          <a:pt x="31167" y="33550"/>
                        </a:lnTo>
                        <a:lnTo>
                          <a:pt x="31167" y="33708"/>
                        </a:lnTo>
                        <a:cubicBezTo>
                          <a:pt x="31228" y="34155"/>
                          <a:pt x="30916" y="34566"/>
                          <a:pt x="30469" y="34627"/>
                        </a:cubicBezTo>
                        <a:cubicBezTo>
                          <a:pt x="30465" y="34628"/>
                          <a:pt x="30461" y="34628"/>
                          <a:pt x="30456" y="34629"/>
                        </a:cubicBezTo>
                        <a:cubicBezTo>
                          <a:pt x="29825" y="34820"/>
                          <a:pt x="29160" y="34464"/>
                          <a:pt x="28968" y="33833"/>
                        </a:cubicBezTo>
                        <a:cubicBezTo>
                          <a:pt x="28944" y="33753"/>
                          <a:pt x="28928" y="33669"/>
                          <a:pt x="28921" y="33585"/>
                        </a:cubicBezTo>
                        <a:cubicBezTo>
                          <a:pt x="28763" y="32602"/>
                          <a:pt x="29965" y="31980"/>
                          <a:pt x="30676" y="32199"/>
                        </a:cubicBezTo>
                        <a:cubicBezTo>
                          <a:pt x="31091" y="32373"/>
                          <a:pt x="31477" y="32613"/>
                          <a:pt x="31816" y="32910"/>
                        </a:cubicBezTo>
                        <a:cubicBezTo>
                          <a:pt x="31290" y="31058"/>
                          <a:pt x="30939" y="29698"/>
                          <a:pt x="28798" y="29400"/>
                        </a:cubicBezTo>
                        <a:lnTo>
                          <a:pt x="28517" y="29400"/>
                        </a:lnTo>
                        <a:cubicBezTo>
                          <a:pt x="28272" y="28417"/>
                          <a:pt x="27500" y="26970"/>
                          <a:pt x="26420" y="26628"/>
                        </a:cubicBezTo>
                        <a:lnTo>
                          <a:pt x="26087" y="26540"/>
                        </a:lnTo>
                        <a:lnTo>
                          <a:pt x="25833" y="26724"/>
                        </a:lnTo>
                        <a:cubicBezTo>
                          <a:pt x="24955" y="27426"/>
                          <a:pt x="24701" y="29032"/>
                          <a:pt x="24789" y="30049"/>
                        </a:cubicBezTo>
                        <a:lnTo>
                          <a:pt x="24543" y="30172"/>
                        </a:lnTo>
                        <a:cubicBezTo>
                          <a:pt x="22692" y="31190"/>
                          <a:pt x="22692" y="32453"/>
                          <a:pt x="22911" y="34427"/>
                        </a:cubicBezTo>
                        <a:cubicBezTo>
                          <a:pt x="23159" y="34070"/>
                          <a:pt x="23454" y="33748"/>
                          <a:pt x="23788" y="33471"/>
                        </a:cubicBezTo>
                        <a:cubicBezTo>
                          <a:pt x="24389" y="33029"/>
                          <a:pt x="25235" y="33157"/>
                          <a:pt x="25677" y="33757"/>
                        </a:cubicBezTo>
                        <a:cubicBezTo>
                          <a:pt x="25764" y="33876"/>
                          <a:pt x="25832" y="34007"/>
                          <a:pt x="25876" y="34147"/>
                        </a:cubicBezTo>
                        <a:cubicBezTo>
                          <a:pt x="26071" y="34777"/>
                          <a:pt x="25719" y="35444"/>
                          <a:pt x="25089" y="35639"/>
                        </a:cubicBezTo>
                        <a:cubicBezTo>
                          <a:pt x="24997" y="35668"/>
                          <a:pt x="24903" y="35685"/>
                          <a:pt x="24806" y="35691"/>
                        </a:cubicBezTo>
                        <a:cubicBezTo>
                          <a:pt x="24357" y="35764"/>
                          <a:pt x="23927" y="35482"/>
                          <a:pt x="23815" y="35042"/>
                        </a:cubicBezTo>
                        <a:lnTo>
                          <a:pt x="23701" y="34936"/>
                        </a:lnTo>
                        <a:lnTo>
                          <a:pt x="22472" y="35120"/>
                        </a:lnTo>
                        <a:lnTo>
                          <a:pt x="22472" y="35814"/>
                        </a:lnTo>
                        <a:cubicBezTo>
                          <a:pt x="22438" y="36414"/>
                          <a:pt x="21924" y="36872"/>
                          <a:pt x="21324" y="36838"/>
                        </a:cubicBezTo>
                        <a:cubicBezTo>
                          <a:pt x="20819" y="36809"/>
                          <a:pt x="20400" y="36436"/>
                          <a:pt x="20314" y="35936"/>
                        </a:cubicBezTo>
                        <a:lnTo>
                          <a:pt x="20314" y="35814"/>
                        </a:lnTo>
                        <a:cubicBezTo>
                          <a:pt x="20368" y="35383"/>
                          <a:pt x="20562" y="34982"/>
                          <a:pt x="20867" y="34673"/>
                        </a:cubicBezTo>
                        <a:cubicBezTo>
                          <a:pt x="22411" y="33348"/>
                          <a:pt x="20928" y="31286"/>
                          <a:pt x="19235" y="31225"/>
                        </a:cubicBezTo>
                        <a:cubicBezTo>
                          <a:pt x="19783" y="29535"/>
                          <a:pt x="20649" y="27966"/>
                          <a:pt x="21788" y="26601"/>
                        </a:cubicBezTo>
                        <a:close/>
                        <a:moveTo>
                          <a:pt x="15173" y="35164"/>
                        </a:moveTo>
                        <a:cubicBezTo>
                          <a:pt x="14538" y="34521"/>
                          <a:pt x="13825" y="33961"/>
                          <a:pt x="13050" y="33497"/>
                        </a:cubicBezTo>
                        <a:lnTo>
                          <a:pt x="12830" y="33375"/>
                        </a:lnTo>
                        <a:cubicBezTo>
                          <a:pt x="14252" y="32638"/>
                          <a:pt x="15576" y="32234"/>
                          <a:pt x="16717" y="33804"/>
                        </a:cubicBezTo>
                        <a:lnTo>
                          <a:pt x="17700" y="33743"/>
                        </a:lnTo>
                        <a:cubicBezTo>
                          <a:pt x="17856" y="33439"/>
                          <a:pt x="18032" y="33146"/>
                          <a:pt x="18226" y="32866"/>
                        </a:cubicBezTo>
                        <a:cubicBezTo>
                          <a:pt x="19489" y="31567"/>
                          <a:pt x="20753" y="33111"/>
                          <a:pt x="19981" y="33743"/>
                        </a:cubicBezTo>
                        <a:cubicBezTo>
                          <a:pt x="19622" y="34083"/>
                          <a:pt x="19357" y="34509"/>
                          <a:pt x="19209" y="34980"/>
                        </a:cubicBezTo>
                        <a:cubicBezTo>
                          <a:pt x="19117" y="35208"/>
                          <a:pt x="19055" y="35447"/>
                          <a:pt x="19024" y="35691"/>
                        </a:cubicBezTo>
                        <a:lnTo>
                          <a:pt x="19024" y="35778"/>
                        </a:lnTo>
                        <a:cubicBezTo>
                          <a:pt x="19173" y="38244"/>
                          <a:pt x="22630" y="38805"/>
                          <a:pt x="23411" y="36489"/>
                        </a:cubicBezTo>
                        <a:cubicBezTo>
                          <a:pt x="23818" y="36792"/>
                          <a:pt x="24337" y="36904"/>
                          <a:pt x="24832" y="36796"/>
                        </a:cubicBezTo>
                        <a:cubicBezTo>
                          <a:pt x="26110" y="36667"/>
                          <a:pt x="27042" y="35528"/>
                          <a:pt x="26913" y="34250"/>
                        </a:cubicBezTo>
                        <a:cubicBezTo>
                          <a:pt x="26902" y="34144"/>
                          <a:pt x="26884" y="34040"/>
                          <a:pt x="26859" y="33936"/>
                        </a:cubicBezTo>
                        <a:cubicBezTo>
                          <a:pt x="26718" y="32762"/>
                          <a:pt x="25652" y="31925"/>
                          <a:pt x="24478" y="32066"/>
                        </a:cubicBezTo>
                        <a:cubicBezTo>
                          <a:pt x="24314" y="32087"/>
                          <a:pt x="24153" y="32125"/>
                          <a:pt x="23999" y="32181"/>
                        </a:cubicBezTo>
                        <a:cubicBezTo>
                          <a:pt x="24429" y="31304"/>
                          <a:pt x="25139" y="31129"/>
                          <a:pt x="25999" y="30857"/>
                        </a:cubicBezTo>
                        <a:lnTo>
                          <a:pt x="25876" y="30304"/>
                        </a:lnTo>
                        <a:cubicBezTo>
                          <a:pt x="25746" y="29479"/>
                          <a:pt x="25907" y="28635"/>
                          <a:pt x="26333" y="27917"/>
                        </a:cubicBezTo>
                        <a:cubicBezTo>
                          <a:pt x="26953" y="28478"/>
                          <a:pt x="27357" y="29239"/>
                          <a:pt x="27473" y="30067"/>
                        </a:cubicBezTo>
                        <a:lnTo>
                          <a:pt x="27535" y="30628"/>
                        </a:lnTo>
                        <a:cubicBezTo>
                          <a:pt x="28359" y="30456"/>
                          <a:pt x="29217" y="30658"/>
                          <a:pt x="29877" y="31181"/>
                        </a:cubicBezTo>
                        <a:cubicBezTo>
                          <a:pt x="28700" y="31168"/>
                          <a:pt x="27735" y="32111"/>
                          <a:pt x="27721" y="33289"/>
                        </a:cubicBezTo>
                        <a:cubicBezTo>
                          <a:pt x="27719" y="33465"/>
                          <a:pt x="27739" y="33641"/>
                          <a:pt x="27780" y="33813"/>
                        </a:cubicBezTo>
                        <a:cubicBezTo>
                          <a:pt x="27910" y="35096"/>
                          <a:pt x="29055" y="36029"/>
                          <a:pt x="30338" y="35900"/>
                        </a:cubicBezTo>
                        <a:cubicBezTo>
                          <a:pt x="30440" y="35889"/>
                          <a:pt x="30540" y="35872"/>
                          <a:pt x="30641" y="35849"/>
                        </a:cubicBezTo>
                        <a:cubicBezTo>
                          <a:pt x="31177" y="35799"/>
                          <a:pt x="31663" y="35516"/>
                          <a:pt x="31974" y="35077"/>
                        </a:cubicBezTo>
                        <a:cubicBezTo>
                          <a:pt x="32344" y="35482"/>
                          <a:pt x="32872" y="35707"/>
                          <a:pt x="33422" y="35691"/>
                        </a:cubicBezTo>
                        <a:cubicBezTo>
                          <a:pt x="34688" y="35786"/>
                          <a:pt x="35791" y="34838"/>
                          <a:pt x="35887" y="33572"/>
                        </a:cubicBezTo>
                        <a:cubicBezTo>
                          <a:pt x="35896" y="33456"/>
                          <a:pt x="35896" y="33340"/>
                          <a:pt x="35887" y="33225"/>
                        </a:cubicBezTo>
                        <a:cubicBezTo>
                          <a:pt x="35948" y="32044"/>
                          <a:pt x="35040" y="31038"/>
                          <a:pt x="33859" y="30978"/>
                        </a:cubicBezTo>
                        <a:cubicBezTo>
                          <a:pt x="33701" y="30970"/>
                          <a:pt x="33543" y="30978"/>
                          <a:pt x="33387" y="31006"/>
                        </a:cubicBezTo>
                        <a:cubicBezTo>
                          <a:pt x="33947" y="30372"/>
                          <a:pt x="34761" y="30022"/>
                          <a:pt x="35606" y="30049"/>
                        </a:cubicBezTo>
                        <a:lnTo>
                          <a:pt x="35606" y="29470"/>
                        </a:lnTo>
                        <a:cubicBezTo>
                          <a:pt x="35570" y="28634"/>
                          <a:pt x="35835" y="27812"/>
                          <a:pt x="36352" y="27154"/>
                        </a:cubicBezTo>
                        <a:cubicBezTo>
                          <a:pt x="36866" y="27814"/>
                          <a:pt x="37127" y="28635"/>
                          <a:pt x="37089" y="29470"/>
                        </a:cubicBezTo>
                        <a:lnTo>
                          <a:pt x="37089" y="30049"/>
                        </a:lnTo>
                        <a:cubicBezTo>
                          <a:pt x="37923" y="30025"/>
                          <a:pt x="38725" y="30376"/>
                          <a:pt x="39274" y="31006"/>
                        </a:cubicBezTo>
                        <a:cubicBezTo>
                          <a:pt x="37923" y="30944"/>
                          <a:pt x="36747" y="31629"/>
                          <a:pt x="36747" y="33199"/>
                        </a:cubicBezTo>
                        <a:cubicBezTo>
                          <a:pt x="36663" y="34490"/>
                          <a:pt x="37641" y="35605"/>
                          <a:pt x="38931" y="35689"/>
                        </a:cubicBezTo>
                        <a:cubicBezTo>
                          <a:pt x="39025" y="35695"/>
                          <a:pt x="39119" y="35696"/>
                          <a:pt x="39212" y="35691"/>
                        </a:cubicBezTo>
                        <a:cubicBezTo>
                          <a:pt x="39766" y="35719"/>
                          <a:pt x="40303" y="35493"/>
                          <a:pt x="40669" y="35077"/>
                        </a:cubicBezTo>
                        <a:cubicBezTo>
                          <a:pt x="40984" y="35565"/>
                          <a:pt x="41503" y="35887"/>
                          <a:pt x="42081" y="35954"/>
                        </a:cubicBezTo>
                        <a:cubicBezTo>
                          <a:pt x="43346" y="36248"/>
                          <a:pt x="44610" y="35461"/>
                          <a:pt x="44904" y="34197"/>
                        </a:cubicBezTo>
                        <a:cubicBezTo>
                          <a:pt x="44925" y="34107"/>
                          <a:pt x="44940" y="34018"/>
                          <a:pt x="44950" y="33927"/>
                        </a:cubicBezTo>
                        <a:cubicBezTo>
                          <a:pt x="45221" y="32776"/>
                          <a:pt x="44509" y="31623"/>
                          <a:pt x="43358" y="31352"/>
                        </a:cubicBezTo>
                        <a:cubicBezTo>
                          <a:pt x="43193" y="31314"/>
                          <a:pt x="43023" y="31294"/>
                          <a:pt x="42853" y="31295"/>
                        </a:cubicBezTo>
                        <a:cubicBezTo>
                          <a:pt x="43511" y="30768"/>
                          <a:pt x="44368" y="30556"/>
                          <a:pt x="45196" y="30716"/>
                        </a:cubicBezTo>
                        <a:lnTo>
                          <a:pt x="45257" y="30163"/>
                        </a:lnTo>
                        <a:cubicBezTo>
                          <a:pt x="45382" y="29335"/>
                          <a:pt x="45784" y="28575"/>
                          <a:pt x="46398" y="28005"/>
                        </a:cubicBezTo>
                        <a:cubicBezTo>
                          <a:pt x="46790" y="28742"/>
                          <a:pt x="46900" y="29598"/>
                          <a:pt x="46705" y="30409"/>
                        </a:cubicBezTo>
                        <a:lnTo>
                          <a:pt x="46617" y="30962"/>
                        </a:lnTo>
                        <a:cubicBezTo>
                          <a:pt x="47444" y="31111"/>
                          <a:pt x="48170" y="31601"/>
                          <a:pt x="48617" y="32313"/>
                        </a:cubicBezTo>
                        <a:cubicBezTo>
                          <a:pt x="47293" y="32006"/>
                          <a:pt x="46029" y="32471"/>
                          <a:pt x="45749" y="34068"/>
                        </a:cubicBezTo>
                        <a:cubicBezTo>
                          <a:pt x="45444" y="35321"/>
                          <a:pt x="46214" y="36582"/>
                          <a:pt x="47465" y="36886"/>
                        </a:cubicBezTo>
                        <a:cubicBezTo>
                          <a:pt x="47559" y="36909"/>
                          <a:pt x="47653" y="36925"/>
                          <a:pt x="47749" y="36937"/>
                        </a:cubicBezTo>
                        <a:cubicBezTo>
                          <a:pt x="48227" y="37062"/>
                          <a:pt x="48737" y="36973"/>
                          <a:pt x="49144" y="36691"/>
                        </a:cubicBezTo>
                        <a:cubicBezTo>
                          <a:pt x="49942" y="38998"/>
                          <a:pt x="53390" y="38446"/>
                          <a:pt x="53531" y="35980"/>
                        </a:cubicBezTo>
                        <a:lnTo>
                          <a:pt x="53531" y="35884"/>
                        </a:lnTo>
                        <a:cubicBezTo>
                          <a:pt x="53497" y="35652"/>
                          <a:pt x="53435" y="35425"/>
                          <a:pt x="53346" y="35208"/>
                        </a:cubicBezTo>
                        <a:cubicBezTo>
                          <a:pt x="53192" y="34724"/>
                          <a:pt x="52914" y="34289"/>
                          <a:pt x="52539" y="33945"/>
                        </a:cubicBezTo>
                        <a:cubicBezTo>
                          <a:pt x="51837" y="33331"/>
                          <a:pt x="53066" y="31787"/>
                          <a:pt x="54364" y="33067"/>
                        </a:cubicBezTo>
                        <a:lnTo>
                          <a:pt x="54882" y="33945"/>
                        </a:lnTo>
                        <a:lnTo>
                          <a:pt x="55873" y="34033"/>
                        </a:lnTo>
                        <a:cubicBezTo>
                          <a:pt x="57014" y="32462"/>
                          <a:pt x="58339" y="32831"/>
                          <a:pt x="59751" y="33568"/>
                        </a:cubicBezTo>
                        <a:lnTo>
                          <a:pt x="59541" y="33690"/>
                        </a:lnTo>
                        <a:cubicBezTo>
                          <a:pt x="58765" y="34157"/>
                          <a:pt x="58049" y="34717"/>
                          <a:pt x="57409" y="35357"/>
                        </a:cubicBezTo>
                        <a:cubicBezTo>
                          <a:pt x="56676" y="36161"/>
                          <a:pt x="56186" y="37156"/>
                          <a:pt x="55996" y="38226"/>
                        </a:cubicBezTo>
                        <a:lnTo>
                          <a:pt x="55996" y="39920"/>
                        </a:lnTo>
                        <a:cubicBezTo>
                          <a:pt x="43139" y="36162"/>
                          <a:pt x="29480" y="36141"/>
                          <a:pt x="16612" y="39858"/>
                        </a:cubicBezTo>
                        <a:lnTo>
                          <a:pt x="16612" y="38103"/>
                        </a:lnTo>
                        <a:cubicBezTo>
                          <a:pt x="16439" y="37007"/>
                          <a:pt x="15948" y="35985"/>
                          <a:pt x="15199" y="35164"/>
                        </a:cubicBezTo>
                        <a:close/>
                        <a:moveTo>
                          <a:pt x="50741" y="50448"/>
                        </a:moveTo>
                        <a:cubicBezTo>
                          <a:pt x="50644" y="51325"/>
                          <a:pt x="50521" y="51922"/>
                          <a:pt x="49565" y="51834"/>
                        </a:cubicBezTo>
                        <a:cubicBezTo>
                          <a:pt x="48067" y="51473"/>
                          <a:pt x="46936" y="50243"/>
                          <a:pt x="46705" y="48719"/>
                        </a:cubicBezTo>
                        <a:cubicBezTo>
                          <a:pt x="47962" y="48263"/>
                          <a:pt x="48611" y="46874"/>
                          <a:pt x="48154" y="45617"/>
                        </a:cubicBezTo>
                        <a:cubicBezTo>
                          <a:pt x="47698" y="44360"/>
                          <a:pt x="46309" y="43711"/>
                          <a:pt x="45052" y="44167"/>
                        </a:cubicBezTo>
                        <a:cubicBezTo>
                          <a:pt x="43795" y="44624"/>
                          <a:pt x="43145" y="46013"/>
                          <a:pt x="43603" y="47270"/>
                        </a:cubicBezTo>
                        <a:cubicBezTo>
                          <a:pt x="43730" y="47620"/>
                          <a:pt x="43935" y="47936"/>
                          <a:pt x="44204" y="48193"/>
                        </a:cubicBezTo>
                        <a:cubicBezTo>
                          <a:pt x="44176" y="48397"/>
                          <a:pt x="44114" y="48597"/>
                          <a:pt x="44020" y="48781"/>
                        </a:cubicBezTo>
                        <a:cubicBezTo>
                          <a:pt x="43458" y="49982"/>
                          <a:pt x="42337" y="50826"/>
                          <a:pt x="41028" y="51036"/>
                        </a:cubicBezTo>
                        <a:cubicBezTo>
                          <a:pt x="39949" y="51036"/>
                          <a:pt x="38624" y="50229"/>
                          <a:pt x="38660" y="49334"/>
                        </a:cubicBezTo>
                        <a:cubicBezTo>
                          <a:pt x="38660" y="47430"/>
                          <a:pt x="41292" y="47307"/>
                          <a:pt x="42634" y="47702"/>
                        </a:cubicBezTo>
                        <a:lnTo>
                          <a:pt x="43511" y="48009"/>
                        </a:lnTo>
                        <a:cubicBezTo>
                          <a:pt x="42932" y="44964"/>
                          <a:pt x="41879" y="44008"/>
                          <a:pt x="39010" y="43701"/>
                        </a:cubicBezTo>
                        <a:cubicBezTo>
                          <a:pt x="39086" y="42030"/>
                          <a:pt x="38205" y="40461"/>
                          <a:pt x="36738" y="39656"/>
                        </a:cubicBezTo>
                        <a:cubicBezTo>
                          <a:pt x="36568" y="39581"/>
                          <a:pt x="36392" y="39520"/>
                          <a:pt x="36212" y="39472"/>
                        </a:cubicBezTo>
                        <a:cubicBezTo>
                          <a:pt x="36031" y="39531"/>
                          <a:pt x="35855" y="39605"/>
                          <a:pt x="35685" y="39691"/>
                        </a:cubicBezTo>
                        <a:cubicBezTo>
                          <a:pt x="34895" y="40147"/>
                          <a:pt x="34253" y="40820"/>
                          <a:pt x="33834" y="41630"/>
                        </a:cubicBezTo>
                        <a:cubicBezTo>
                          <a:pt x="33555" y="42295"/>
                          <a:pt x="33409" y="43007"/>
                          <a:pt x="33404" y="43727"/>
                        </a:cubicBezTo>
                        <a:cubicBezTo>
                          <a:pt x="30570" y="44034"/>
                          <a:pt x="29491" y="44964"/>
                          <a:pt x="28938" y="47982"/>
                        </a:cubicBezTo>
                        <a:lnTo>
                          <a:pt x="29816" y="47702"/>
                        </a:lnTo>
                        <a:cubicBezTo>
                          <a:pt x="31114" y="47307"/>
                          <a:pt x="33729" y="47430"/>
                          <a:pt x="33790" y="49334"/>
                        </a:cubicBezTo>
                        <a:cubicBezTo>
                          <a:pt x="33790" y="50264"/>
                          <a:pt x="32465" y="51088"/>
                          <a:pt x="31421" y="51036"/>
                        </a:cubicBezTo>
                        <a:cubicBezTo>
                          <a:pt x="30105" y="50843"/>
                          <a:pt x="28978" y="49993"/>
                          <a:pt x="28430" y="48781"/>
                        </a:cubicBezTo>
                        <a:lnTo>
                          <a:pt x="28219" y="48193"/>
                        </a:lnTo>
                        <a:cubicBezTo>
                          <a:pt x="29152" y="47282"/>
                          <a:pt x="29168" y="45788"/>
                          <a:pt x="28258" y="44856"/>
                        </a:cubicBezTo>
                        <a:cubicBezTo>
                          <a:pt x="27347" y="43923"/>
                          <a:pt x="25853" y="43906"/>
                          <a:pt x="24920" y="44817"/>
                        </a:cubicBezTo>
                        <a:cubicBezTo>
                          <a:pt x="23988" y="45728"/>
                          <a:pt x="23971" y="47222"/>
                          <a:pt x="24882" y="48154"/>
                        </a:cubicBezTo>
                        <a:cubicBezTo>
                          <a:pt x="25126" y="48405"/>
                          <a:pt x="25425" y="48598"/>
                          <a:pt x="25754" y="48719"/>
                        </a:cubicBezTo>
                        <a:cubicBezTo>
                          <a:pt x="25511" y="50246"/>
                          <a:pt x="24359" y="51468"/>
                          <a:pt x="22850" y="51799"/>
                        </a:cubicBezTo>
                        <a:cubicBezTo>
                          <a:pt x="21972" y="51895"/>
                          <a:pt x="21806" y="51343"/>
                          <a:pt x="21683" y="50448"/>
                        </a:cubicBezTo>
                        <a:cubicBezTo>
                          <a:pt x="21498" y="48597"/>
                          <a:pt x="23595" y="48570"/>
                          <a:pt x="24736" y="48509"/>
                        </a:cubicBezTo>
                        <a:lnTo>
                          <a:pt x="24052" y="47579"/>
                        </a:lnTo>
                        <a:cubicBezTo>
                          <a:pt x="21709" y="44499"/>
                          <a:pt x="19770" y="45421"/>
                          <a:pt x="18542" y="48877"/>
                        </a:cubicBezTo>
                        <a:cubicBezTo>
                          <a:pt x="18067" y="48538"/>
                          <a:pt x="17547" y="48267"/>
                          <a:pt x="16998" y="48070"/>
                        </a:cubicBezTo>
                        <a:cubicBezTo>
                          <a:pt x="16294" y="46410"/>
                          <a:pt x="16028" y="44598"/>
                          <a:pt x="16226" y="42806"/>
                        </a:cubicBezTo>
                        <a:cubicBezTo>
                          <a:pt x="16339" y="42226"/>
                          <a:pt x="16421" y="41640"/>
                          <a:pt x="16471" y="41051"/>
                        </a:cubicBezTo>
                        <a:cubicBezTo>
                          <a:pt x="29371" y="37312"/>
                          <a:pt x="43071" y="37345"/>
                          <a:pt x="55952" y="41148"/>
                        </a:cubicBezTo>
                        <a:cubicBezTo>
                          <a:pt x="55965" y="41771"/>
                          <a:pt x="56038" y="42390"/>
                          <a:pt x="56171" y="42999"/>
                        </a:cubicBezTo>
                        <a:cubicBezTo>
                          <a:pt x="56371" y="44725"/>
                          <a:pt x="56127" y="46473"/>
                          <a:pt x="55461" y="48079"/>
                        </a:cubicBezTo>
                        <a:cubicBezTo>
                          <a:pt x="54867" y="48286"/>
                          <a:pt x="54308" y="48582"/>
                          <a:pt x="53803" y="48956"/>
                        </a:cubicBezTo>
                        <a:cubicBezTo>
                          <a:pt x="52566" y="45535"/>
                          <a:pt x="50627" y="44570"/>
                          <a:pt x="48310" y="47693"/>
                        </a:cubicBezTo>
                        <a:lnTo>
                          <a:pt x="47635" y="48570"/>
                        </a:lnTo>
                        <a:cubicBezTo>
                          <a:pt x="48802" y="48570"/>
                          <a:pt x="50872" y="48693"/>
                          <a:pt x="50688" y="50509"/>
                        </a:cubicBezTo>
                        <a:close/>
                        <a:moveTo>
                          <a:pt x="45836" y="47675"/>
                        </a:moveTo>
                        <a:cubicBezTo>
                          <a:pt x="45180" y="47780"/>
                          <a:pt x="44563" y="47331"/>
                          <a:pt x="44459" y="46675"/>
                        </a:cubicBezTo>
                        <a:cubicBezTo>
                          <a:pt x="44354" y="46019"/>
                          <a:pt x="44803" y="45402"/>
                          <a:pt x="45459" y="45298"/>
                        </a:cubicBezTo>
                        <a:cubicBezTo>
                          <a:pt x="45584" y="45280"/>
                          <a:pt x="45711" y="45280"/>
                          <a:pt x="45836" y="45298"/>
                        </a:cubicBezTo>
                        <a:cubicBezTo>
                          <a:pt x="46500" y="45298"/>
                          <a:pt x="47038" y="45836"/>
                          <a:pt x="47038" y="46500"/>
                        </a:cubicBezTo>
                        <a:cubicBezTo>
                          <a:pt x="47038" y="47164"/>
                          <a:pt x="46500" y="47702"/>
                          <a:pt x="45836" y="47702"/>
                        </a:cubicBezTo>
                        <a:close/>
                        <a:moveTo>
                          <a:pt x="27903" y="46500"/>
                        </a:moveTo>
                        <a:cubicBezTo>
                          <a:pt x="27903" y="47164"/>
                          <a:pt x="27365" y="47702"/>
                          <a:pt x="26701" y="47702"/>
                        </a:cubicBezTo>
                        <a:cubicBezTo>
                          <a:pt x="26037" y="47702"/>
                          <a:pt x="25499" y="47164"/>
                          <a:pt x="25499" y="46500"/>
                        </a:cubicBezTo>
                        <a:lnTo>
                          <a:pt x="25499" y="46500"/>
                        </a:lnTo>
                        <a:cubicBezTo>
                          <a:pt x="25499" y="45836"/>
                          <a:pt x="26037" y="45298"/>
                          <a:pt x="26701" y="45298"/>
                        </a:cubicBezTo>
                        <a:cubicBezTo>
                          <a:pt x="27365" y="45298"/>
                          <a:pt x="27903" y="45836"/>
                          <a:pt x="27903" y="46500"/>
                        </a:cubicBezTo>
                        <a:close/>
                        <a:moveTo>
                          <a:pt x="13971" y="49851"/>
                        </a:moveTo>
                        <a:cubicBezTo>
                          <a:pt x="14270" y="49438"/>
                          <a:pt x="14705" y="49143"/>
                          <a:pt x="15199" y="49018"/>
                        </a:cubicBezTo>
                        <a:cubicBezTo>
                          <a:pt x="16892" y="48614"/>
                          <a:pt x="18314" y="50123"/>
                          <a:pt x="19209" y="51299"/>
                        </a:cubicBezTo>
                        <a:cubicBezTo>
                          <a:pt x="19439" y="50110"/>
                          <a:pt x="19853" y="48964"/>
                          <a:pt x="20437" y="47904"/>
                        </a:cubicBezTo>
                        <a:cubicBezTo>
                          <a:pt x="21148" y="46737"/>
                          <a:pt x="21674" y="46552"/>
                          <a:pt x="22692" y="47596"/>
                        </a:cubicBezTo>
                        <a:cubicBezTo>
                          <a:pt x="21373" y="47962"/>
                          <a:pt x="20512" y="49227"/>
                          <a:pt x="20656" y="50588"/>
                        </a:cubicBezTo>
                        <a:cubicBezTo>
                          <a:pt x="20840" y="52132"/>
                          <a:pt x="21428" y="53141"/>
                          <a:pt x="23122" y="53018"/>
                        </a:cubicBezTo>
                        <a:cubicBezTo>
                          <a:pt x="25122" y="52808"/>
                          <a:pt x="26692" y="50834"/>
                          <a:pt x="26999" y="48860"/>
                        </a:cubicBezTo>
                        <a:lnTo>
                          <a:pt x="27315" y="48860"/>
                        </a:lnTo>
                        <a:cubicBezTo>
                          <a:pt x="27941" y="50701"/>
                          <a:pt x="29569" y="52018"/>
                          <a:pt x="31500" y="52246"/>
                        </a:cubicBezTo>
                        <a:cubicBezTo>
                          <a:pt x="35817" y="52369"/>
                          <a:pt x="36896" y="46175"/>
                          <a:pt x="30886" y="46394"/>
                        </a:cubicBezTo>
                        <a:lnTo>
                          <a:pt x="30641" y="46394"/>
                        </a:lnTo>
                        <a:cubicBezTo>
                          <a:pt x="31220" y="45541"/>
                          <a:pt x="32171" y="45013"/>
                          <a:pt x="33202" y="44973"/>
                        </a:cubicBezTo>
                        <a:lnTo>
                          <a:pt x="34589" y="44850"/>
                        </a:lnTo>
                        <a:cubicBezTo>
                          <a:pt x="34563" y="43956"/>
                          <a:pt x="34697" y="43065"/>
                          <a:pt x="34983" y="42218"/>
                        </a:cubicBezTo>
                        <a:cubicBezTo>
                          <a:pt x="35321" y="41633"/>
                          <a:pt x="35761" y="41113"/>
                          <a:pt x="36282" y="40683"/>
                        </a:cubicBezTo>
                        <a:cubicBezTo>
                          <a:pt x="36820" y="41102"/>
                          <a:pt x="37271" y="41624"/>
                          <a:pt x="37607" y="42218"/>
                        </a:cubicBezTo>
                        <a:cubicBezTo>
                          <a:pt x="37896" y="43065"/>
                          <a:pt x="38032" y="43956"/>
                          <a:pt x="38010" y="44850"/>
                        </a:cubicBezTo>
                        <a:lnTo>
                          <a:pt x="39396" y="44973"/>
                        </a:lnTo>
                        <a:cubicBezTo>
                          <a:pt x="40422" y="44978"/>
                          <a:pt x="41378" y="45490"/>
                          <a:pt x="41950" y="46342"/>
                        </a:cubicBezTo>
                        <a:lnTo>
                          <a:pt x="41739" y="46342"/>
                        </a:lnTo>
                        <a:cubicBezTo>
                          <a:pt x="35694" y="46096"/>
                          <a:pt x="36808" y="52290"/>
                          <a:pt x="41090" y="52203"/>
                        </a:cubicBezTo>
                        <a:cubicBezTo>
                          <a:pt x="43024" y="51952"/>
                          <a:pt x="44649" y="50626"/>
                          <a:pt x="45284" y="48781"/>
                        </a:cubicBezTo>
                        <a:lnTo>
                          <a:pt x="45591" y="48781"/>
                        </a:lnTo>
                        <a:cubicBezTo>
                          <a:pt x="45898" y="50755"/>
                          <a:pt x="47468" y="52755"/>
                          <a:pt x="49504" y="52940"/>
                        </a:cubicBezTo>
                        <a:cubicBezTo>
                          <a:pt x="51162" y="53062"/>
                          <a:pt x="51750" y="52018"/>
                          <a:pt x="51934" y="50474"/>
                        </a:cubicBezTo>
                        <a:cubicBezTo>
                          <a:pt x="52048" y="49138"/>
                          <a:pt x="51254" y="47891"/>
                          <a:pt x="49995" y="47430"/>
                        </a:cubicBezTo>
                        <a:cubicBezTo>
                          <a:pt x="50951" y="46500"/>
                          <a:pt x="51443" y="46658"/>
                          <a:pt x="52153" y="47798"/>
                        </a:cubicBezTo>
                        <a:cubicBezTo>
                          <a:pt x="52726" y="48861"/>
                          <a:pt x="53139" y="50002"/>
                          <a:pt x="53381" y="51185"/>
                        </a:cubicBezTo>
                        <a:cubicBezTo>
                          <a:pt x="54259" y="50044"/>
                          <a:pt x="55698" y="48553"/>
                          <a:pt x="57391" y="48939"/>
                        </a:cubicBezTo>
                        <a:cubicBezTo>
                          <a:pt x="57890" y="49054"/>
                          <a:pt x="58328" y="49351"/>
                          <a:pt x="58619" y="49772"/>
                        </a:cubicBezTo>
                        <a:cubicBezTo>
                          <a:pt x="55987" y="51369"/>
                          <a:pt x="55268" y="53405"/>
                          <a:pt x="54233" y="56089"/>
                        </a:cubicBezTo>
                        <a:cubicBezTo>
                          <a:pt x="48541" y="54717"/>
                          <a:pt x="42715" y="53981"/>
                          <a:pt x="36861" y="53896"/>
                        </a:cubicBezTo>
                        <a:lnTo>
                          <a:pt x="35720" y="53896"/>
                        </a:lnTo>
                        <a:cubicBezTo>
                          <a:pt x="29868" y="53983"/>
                          <a:pt x="24046" y="54739"/>
                          <a:pt x="18366" y="56151"/>
                        </a:cubicBezTo>
                        <a:cubicBezTo>
                          <a:pt x="17322" y="53466"/>
                          <a:pt x="16620" y="51430"/>
                          <a:pt x="13971" y="49851"/>
                        </a:cubicBezTo>
                        <a:close/>
                        <a:moveTo>
                          <a:pt x="15936" y="64336"/>
                        </a:moveTo>
                        <a:cubicBezTo>
                          <a:pt x="16398" y="63692"/>
                          <a:pt x="16905" y="63083"/>
                          <a:pt x="17454" y="62511"/>
                        </a:cubicBezTo>
                        <a:cubicBezTo>
                          <a:pt x="17099" y="62165"/>
                          <a:pt x="16768" y="61796"/>
                          <a:pt x="16462" y="61406"/>
                        </a:cubicBezTo>
                        <a:cubicBezTo>
                          <a:pt x="16277" y="61100"/>
                          <a:pt x="16183" y="60746"/>
                          <a:pt x="16191" y="60388"/>
                        </a:cubicBezTo>
                        <a:cubicBezTo>
                          <a:pt x="16191" y="60081"/>
                          <a:pt x="16191" y="59248"/>
                          <a:pt x="18340" y="59248"/>
                        </a:cubicBezTo>
                        <a:cubicBezTo>
                          <a:pt x="20490" y="59248"/>
                          <a:pt x="20656" y="59985"/>
                          <a:pt x="20621" y="60476"/>
                        </a:cubicBezTo>
                        <a:cubicBezTo>
                          <a:pt x="20482" y="61270"/>
                          <a:pt x="20069" y="61990"/>
                          <a:pt x="19454" y="62511"/>
                        </a:cubicBezTo>
                        <a:lnTo>
                          <a:pt x="20928" y="64336"/>
                        </a:lnTo>
                        <a:lnTo>
                          <a:pt x="20928" y="64643"/>
                        </a:lnTo>
                        <a:lnTo>
                          <a:pt x="15936" y="64643"/>
                        </a:lnTo>
                        <a:close/>
                        <a:moveTo>
                          <a:pt x="15059" y="135525"/>
                        </a:moveTo>
                        <a:lnTo>
                          <a:pt x="10084" y="135525"/>
                        </a:lnTo>
                        <a:lnTo>
                          <a:pt x="10084" y="135218"/>
                        </a:lnTo>
                        <a:cubicBezTo>
                          <a:pt x="10524" y="134567"/>
                          <a:pt x="11020" y="133956"/>
                          <a:pt x="11567" y="133393"/>
                        </a:cubicBezTo>
                        <a:cubicBezTo>
                          <a:pt x="11197" y="133045"/>
                          <a:pt x="10854" y="132669"/>
                          <a:pt x="10540" y="132270"/>
                        </a:cubicBezTo>
                        <a:cubicBezTo>
                          <a:pt x="10371" y="131958"/>
                          <a:pt x="10286" y="131607"/>
                          <a:pt x="10295" y="131252"/>
                        </a:cubicBezTo>
                        <a:cubicBezTo>
                          <a:pt x="10295" y="130945"/>
                          <a:pt x="10233" y="130085"/>
                          <a:pt x="12453" y="130112"/>
                        </a:cubicBezTo>
                        <a:cubicBezTo>
                          <a:pt x="14673" y="130138"/>
                          <a:pt x="14734" y="130849"/>
                          <a:pt x="14734" y="131349"/>
                        </a:cubicBezTo>
                        <a:cubicBezTo>
                          <a:pt x="14573" y="132140"/>
                          <a:pt x="14150" y="132854"/>
                          <a:pt x="13532" y="133375"/>
                        </a:cubicBezTo>
                        <a:lnTo>
                          <a:pt x="15015" y="135200"/>
                        </a:lnTo>
                        <a:close/>
                        <a:moveTo>
                          <a:pt x="17050" y="129690"/>
                        </a:moveTo>
                        <a:cubicBezTo>
                          <a:pt x="14120" y="126734"/>
                          <a:pt x="11786" y="124146"/>
                          <a:pt x="10821" y="121496"/>
                        </a:cubicBezTo>
                        <a:lnTo>
                          <a:pt x="23771" y="134437"/>
                        </a:lnTo>
                        <a:cubicBezTo>
                          <a:pt x="21313" y="133188"/>
                          <a:pt x="19050" y="131588"/>
                          <a:pt x="17050" y="129690"/>
                        </a:cubicBezTo>
                        <a:close/>
                        <a:moveTo>
                          <a:pt x="26605" y="134718"/>
                        </a:moveTo>
                        <a:lnTo>
                          <a:pt x="10330" y="118373"/>
                        </a:lnTo>
                        <a:lnTo>
                          <a:pt x="10330" y="116056"/>
                        </a:lnTo>
                        <a:lnTo>
                          <a:pt x="26543" y="132393"/>
                        </a:lnTo>
                        <a:close/>
                        <a:moveTo>
                          <a:pt x="26605" y="129813"/>
                        </a:moveTo>
                        <a:lnTo>
                          <a:pt x="10330" y="113503"/>
                        </a:lnTo>
                        <a:lnTo>
                          <a:pt x="10330" y="111266"/>
                        </a:lnTo>
                        <a:lnTo>
                          <a:pt x="26570" y="127541"/>
                        </a:lnTo>
                        <a:close/>
                        <a:moveTo>
                          <a:pt x="26605" y="124944"/>
                        </a:moveTo>
                        <a:lnTo>
                          <a:pt x="10330" y="108634"/>
                        </a:lnTo>
                        <a:lnTo>
                          <a:pt x="10330" y="106353"/>
                        </a:lnTo>
                        <a:lnTo>
                          <a:pt x="26570" y="122672"/>
                        </a:lnTo>
                        <a:close/>
                        <a:moveTo>
                          <a:pt x="26605" y="115170"/>
                        </a:moveTo>
                        <a:lnTo>
                          <a:pt x="17726" y="106256"/>
                        </a:lnTo>
                        <a:lnTo>
                          <a:pt x="17419" y="106256"/>
                        </a:lnTo>
                        <a:cubicBezTo>
                          <a:pt x="17355" y="105870"/>
                          <a:pt x="17355" y="105475"/>
                          <a:pt x="17419" y="105089"/>
                        </a:cubicBezTo>
                        <a:cubicBezTo>
                          <a:pt x="17541" y="104623"/>
                          <a:pt x="17749" y="104182"/>
                          <a:pt x="18033" y="103791"/>
                        </a:cubicBezTo>
                        <a:cubicBezTo>
                          <a:pt x="18474" y="103367"/>
                          <a:pt x="19054" y="103118"/>
                          <a:pt x="19665" y="103089"/>
                        </a:cubicBezTo>
                        <a:cubicBezTo>
                          <a:pt x="20542" y="103089"/>
                          <a:pt x="20542" y="104221"/>
                          <a:pt x="20542" y="104686"/>
                        </a:cubicBezTo>
                        <a:cubicBezTo>
                          <a:pt x="20542" y="105151"/>
                          <a:pt x="20297" y="106230"/>
                          <a:pt x="20358" y="106256"/>
                        </a:cubicBezTo>
                        <a:lnTo>
                          <a:pt x="19954" y="106256"/>
                        </a:lnTo>
                        <a:lnTo>
                          <a:pt x="26517" y="112828"/>
                        </a:lnTo>
                        <a:close/>
                        <a:moveTo>
                          <a:pt x="26605" y="106265"/>
                        </a:moveTo>
                        <a:lnTo>
                          <a:pt x="24850" y="106265"/>
                        </a:lnTo>
                        <a:lnTo>
                          <a:pt x="26543" y="107967"/>
                        </a:lnTo>
                        <a:lnTo>
                          <a:pt x="26543" y="110275"/>
                        </a:lnTo>
                        <a:lnTo>
                          <a:pt x="22543" y="106265"/>
                        </a:lnTo>
                        <a:lnTo>
                          <a:pt x="23464" y="106265"/>
                        </a:lnTo>
                        <a:lnTo>
                          <a:pt x="23464" y="105186"/>
                        </a:lnTo>
                        <a:cubicBezTo>
                          <a:pt x="23459" y="104376"/>
                          <a:pt x="23671" y="103580"/>
                          <a:pt x="24078" y="102879"/>
                        </a:cubicBezTo>
                        <a:cubicBezTo>
                          <a:pt x="24473" y="102142"/>
                          <a:pt x="24955" y="102387"/>
                          <a:pt x="24955" y="102387"/>
                        </a:cubicBezTo>
                        <a:cubicBezTo>
                          <a:pt x="25007" y="101563"/>
                          <a:pt x="24729" y="100752"/>
                          <a:pt x="24183" y="100132"/>
                        </a:cubicBezTo>
                        <a:cubicBezTo>
                          <a:pt x="23841" y="99641"/>
                          <a:pt x="23104" y="98474"/>
                          <a:pt x="19709" y="98720"/>
                        </a:cubicBezTo>
                        <a:cubicBezTo>
                          <a:pt x="16313" y="98966"/>
                          <a:pt x="16603" y="98720"/>
                          <a:pt x="15708" y="98255"/>
                        </a:cubicBezTo>
                        <a:cubicBezTo>
                          <a:pt x="15068" y="97928"/>
                          <a:pt x="14612" y="97328"/>
                          <a:pt x="14471" y="96623"/>
                        </a:cubicBezTo>
                        <a:cubicBezTo>
                          <a:pt x="14409" y="96193"/>
                          <a:pt x="14322" y="96254"/>
                          <a:pt x="14322" y="96254"/>
                        </a:cubicBezTo>
                        <a:cubicBezTo>
                          <a:pt x="14040" y="96469"/>
                          <a:pt x="13807" y="96741"/>
                          <a:pt x="13637" y="97053"/>
                        </a:cubicBezTo>
                        <a:cubicBezTo>
                          <a:pt x="13392" y="97544"/>
                          <a:pt x="13515" y="97667"/>
                          <a:pt x="13515" y="97667"/>
                        </a:cubicBezTo>
                        <a:cubicBezTo>
                          <a:pt x="13328" y="97481"/>
                          <a:pt x="13163" y="97276"/>
                          <a:pt x="13023" y="97053"/>
                        </a:cubicBezTo>
                        <a:cubicBezTo>
                          <a:pt x="12655" y="96526"/>
                          <a:pt x="12409" y="96562"/>
                          <a:pt x="12409" y="96562"/>
                        </a:cubicBezTo>
                        <a:cubicBezTo>
                          <a:pt x="12216" y="96760"/>
                          <a:pt x="12077" y="97005"/>
                          <a:pt x="12006" y="97272"/>
                        </a:cubicBezTo>
                        <a:cubicBezTo>
                          <a:pt x="11798" y="97887"/>
                          <a:pt x="11777" y="98550"/>
                          <a:pt x="11944" y="99176"/>
                        </a:cubicBezTo>
                        <a:cubicBezTo>
                          <a:pt x="12113" y="99730"/>
                          <a:pt x="12059" y="100328"/>
                          <a:pt x="11795" y="100843"/>
                        </a:cubicBezTo>
                        <a:cubicBezTo>
                          <a:pt x="11637" y="101001"/>
                          <a:pt x="11672" y="101062"/>
                          <a:pt x="11856" y="101212"/>
                        </a:cubicBezTo>
                        <a:cubicBezTo>
                          <a:pt x="12041" y="101361"/>
                          <a:pt x="12348" y="101334"/>
                          <a:pt x="13330" y="101457"/>
                        </a:cubicBezTo>
                        <a:cubicBezTo>
                          <a:pt x="14313" y="101580"/>
                          <a:pt x="14409" y="102598"/>
                          <a:pt x="14506" y="103493"/>
                        </a:cubicBezTo>
                        <a:cubicBezTo>
                          <a:pt x="14478" y="104434"/>
                          <a:pt x="14321" y="105367"/>
                          <a:pt x="14041" y="106265"/>
                        </a:cubicBezTo>
                        <a:lnTo>
                          <a:pt x="15094" y="106265"/>
                        </a:lnTo>
                        <a:lnTo>
                          <a:pt x="26552" y="117767"/>
                        </a:lnTo>
                        <a:lnTo>
                          <a:pt x="26552" y="120040"/>
                        </a:lnTo>
                        <a:lnTo>
                          <a:pt x="12813" y="106265"/>
                        </a:lnTo>
                        <a:lnTo>
                          <a:pt x="10330" y="106265"/>
                        </a:lnTo>
                        <a:lnTo>
                          <a:pt x="10330" y="66100"/>
                        </a:lnTo>
                        <a:lnTo>
                          <a:pt x="26570" y="66100"/>
                        </a:lnTo>
                        <a:lnTo>
                          <a:pt x="26570" y="106230"/>
                        </a:lnTo>
                        <a:close/>
                        <a:moveTo>
                          <a:pt x="33817" y="146623"/>
                        </a:moveTo>
                        <a:lnTo>
                          <a:pt x="28824" y="146623"/>
                        </a:lnTo>
                        <a:lnTo>
                          <a:pt x="28824" y="146255"/>
                        </a:lnTo>
                        <a:cubicBezTo>
                          <a:pt x="29282" y="145633"/>
                          <a:pt x="29787" y="145047"/>
                          <a:pt x="30333" y="144500"/>
                        </a:cubicBezTo>
                        <a:cubicBezTo>
                          <a:pt x="29967" y="144158"/>
                          <a:pt x="29626" y="143789"/>
                          <a:pt x="29316" y="143395"/>
                        </a:cubicBezTo>
                        <a:cubicBezTo>
                          <a:pt x="29153" y="143090"/>
                          <a:pt x="29068" y="142749"/>
                          <a:pt x="29070" y="142403"/>
                        </a:cubicBezTo>
                        <a:cubicBezTo>
                          <a:pt x="29070" y="142096"/>
                          <a:pt x="29009" y="141236"/>
                          <a:pt x="31228" y="141236"/>
                        </a:cubicBezTo>
                        <a:cubicBezTo>
                          <a:pt x="33448" y="141236"/>
                          <a:pt x="33509" y="141973"/>
                          <a:pt x="33509" y="142465"/>
                        </a:cubicBezTo>
                        <a:cubicBezTo>
                          <a:pt x="33366" y="143269"/>
                          <a:pt x="32951" y="143999"/>
                          <a:pt x="32334" y="144535"/>
                        </a:cubicBezTo>
                        <a:lnTo>
                          <a:pt x="33817" y="146290"/>
                        </a:lnTo>
                        <a:close/>
                        <a:moveTo>
                          <a:pt x="33817" y="97807"/>
                        </a:moveTo>
                        <a:lnTo>
                          <a:pt x="28824" y="97807"/>
                        </a:lnTo>
                        <a:lnTo>
                          <a:pt x="28824" y="97500"/>
                        </a:lnTo>
                        <a:cubicBezTo>
                          <a:pt x="29281" y="96855"/>
                          <a:pt x="29786" y="96246"/>
                          <a:pt x="30333" y="95675"/>
                        </a:cubicBezTo>
                        <a:cubicBezTo>
                          <a:pt x="29966" y="95344"/>
                          <a:pt x="29625" y="94983"/>
                          <a:pt x="29316" y="94596"/>
                        </a:cubicBezTo>
                        <a:cubicBezTo>
                          <a:pt x="29152" y="94295"/>
                          <a:pt x="29067" y="93957"/>
                          <a:pt x="29070" y="93614"/>
                        </a:cubicBezTo>
                        <a:cubicBezTo>
                          <a:pt x="29070" y="93298"/>
                          <a:pt x="29009" y="92438"/>
                          <a:pt x="31228" y="92473"/>
                        </a:cubicBezTo>
                        <a:cubicBezTo>
                          <a:pt x="33448" y="92508"/>
                          <a:pt x="33509" y="93210"/>
                          <a:pt x="33509" y="93701"/>
                        </a:cubicBezTo>
                        <a:cubicBezTo>
                          <a:pt x="33363" y="94495"/>
                          <a:pt x="32948" y="95214"/>
                          <a:pt x="32334" y="95737"/>
                        </a:cubicBezTo>
                        <a:lnTo>
                          <a:pt x="33817" y="97492"/>
                        </a:lnTo>
                        <a:close/>
                        <a:moveTo>
                          <a:pt x="33817" y="64617"/>
                        </a:moveTo>
                        <a:lnTo>
                          <a:pt x="28824" y="64617"/>
                        </a:lnTo>
                        <a:lnTo>
                          <a:pt x="28824" y="64310"/>
                        </a:lnTo>
                        <a:cubicBezTo>
                          <a:pt x="29273" y="63658"/>
                          <a:pt x="29777" y="63048"/>
                          <a:pt x="30333" y="62485"/>
                        </a:cubicBezTo>
                        <a:cubicBezTo>
                          <a:pt x="29967" y="62143"/>
                          <a:pt x="29626" y="61774"/>
                          <a:pt x="29316" y="61380"/>
                        </a:cubicBezTo>
                        <a:cubicBezTo>
                          <a:pt x="29144" y="61068"/>
                          <a:pt x="29060" y="60717"/>
                          <a:pt x="29070" y="60362"/>
                        </a:cubicBezTo>
                        <a:cubicBezTo>
                          <a:pt x="29070" y="60055"/>
                          <a:pt x="29009" y="59221"/>
                          <a:pt x="31228" y="59221"/>
                        </a:cubicBezTo>
                        <a:cubicBezTo>
                          <a:pt x="33448" y="59221"/>
                          <a:pt x="33509" y="59958"/>
                          <a:pt x="33509" y="60450"/>
                        </a:cubicBezTo>
                        <a:cubicBezTo>
                          <a:pt x="33366" y="61254"/>
                          <a:pt x="32951" y="61984"/>
                          <a:pt x="32334" y="62520"/>
                        </a:cubicBezTo>
                        <a:lnTo>
                          <a:pt x="33817" y="64275"/>
                        </a:lnTo>
                        <a:close/>
                        <a:moveTo>
                          <a:pt x="35229" y="56844"/>
                        </a:moveTo>
                        <a:lnTo>
                          <a:pt x="20840" y="56844"/>
                        </a:lnTo>
                        <a:cubicBezTo>
                          <a:pt x="25929" y="55825"/>
                          <a:pt x="31095" y="55238"/>
                          <a:pt x="36282" y="55089"/>
                        </a:cubicBezTo>
                        <a:cubicBezTo>
                          <a:pt x="41533" y="55195"/>
                          <a:pt x="46764" y="55782"/>
                          <a:pt x="51908" y="56844"/>
                        </a:cubicBezTo>
                        <a:lnTo>
                          <a:pt x="35238" y="56844"/>
                        </a:lnTo>
                        <a:close/>
                        <a:moveTo>
                          <a:pt x="66814" y="124154"/>
                        </a:moveTo>
                        <a:cubicBezTo>
                          <a:pt x="65580" y="128169"/>
                          <a:pt x="63468" y="131859"/>
                          <a:pt x="60628" y="134955"/>
                        </a:cubicBezTo>
                        <a:lnTo>
                          <a:pt x="36282" y="134955"/>
                        </a:lnTo>
                        <a:lnTo>
                          <a:pt x="36282" y="119294"/>
                        </a:lnTo>
                        <a:lnTo>
                          <a:pt x="67568" y="119294"/>
                        </a:lnTo>
                        <a:cubicBezTo>
                          <a:pt x="67501" y="120939"/>
                          <a:pt x="67253" y="122572"/>
                          <a:pt x="66831" y="124163"/>
                        </a:cubicBezTo>
                        <a:close/>
                        <a:moveTo>
                          <a:pt x="67647" y="103879"/>
                        </a:moveTo>
                        <a:lnTo>
                          <a:pt x="36247" y="103879"/>
                        </a:lnTo>
                        <a:lnTo>
                          <a:pt x="36247" y="87981"/>
                        </a:lnTo>
                        <a:lnTo>
                          <a:pt x="67682" y="87981"/>
                        </a:lnTo>
                        <a:close/>
                        <a:moveTo>
                          <a:pt x="67647" y="58879"/>
                        </a:moveTo>
                        <a:lnTo>
                          <a:pt x="67647" y="74935"/>
                        </a:lnTo>
                        <a:lnTo>
                          <a:pt x="36247" y="74935"/>
                        </a:lnTo>
                        <a:lnTo>
                          <a:pt x="36247" y="5892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</p:grpSp>
          </p:grpSp>
        </p:grpSp>
      </p:grpSp>
      <p:grpSp>
        <p:nvGrpSpPr>
          <p:cNvPr id="5213" name="Google Shape;5213;p31"/>
          <p:cNvGrpSpPr/>
          <p:nvPr/>
        </p:nvGrpSpPr>
        <p:grpSpPr>
          <a:xfrm>
            <a:off x="7678522" y="172845"/>
            <a:ext cx="4178516" cy="424465"/>
            <a:chOff x="0" y="2819890"/>
            <a:chExt cx="12191681" cy="1238465"/>
          </a:xfrm>
        </p:grpSpPr>
        <p:sp>
          <p:nvSpPr>
            <p:cNvPr id="5214" name="Google Shape;5214;p31"/>
            <p:cNvSpPr/>
            <p:nvPr/>
          </p:nvSpPr>
          <p:spPr>
            <a:xfrm>
              <a:off x="87015" y="3340513"/>
              <a:ext cx="442431" cy="330666"/>
            </a:xfrm>
            <a:custGeom>
              <a:rect b="b" l="l" r="r" t="t"/>
              <a:pathLst>
                <a:path extrusionOk="0" h="330666" w="442431">
                  <a:moveTo>
                    <a:pt x="442432" y="180404"/>
                  </a:moveTo>
                  <a:cubicBezTo>
                    <a:pt x="442432" y="180404"/>
                    <a:pt x="391669" y="151407"/>
                    <a:pt x="351739" y="104272"/>
                  </a:cubicBezTo>
                  <a:cubicBezTo>
                    <a:pt x="311810" y="57136"/>
                    <a:pt x="284676" y="18163"/>
                    <a:pt x="284676" y="18163"/>
                  </a:cubicBezTo>
                  <a:lnTo>
                    <a:pt x="260165" y="13628"/>
                  </a:lnTo>
                  <a:cubicBezTo>
                    <a:pt x="260165" y="13628"/>
                    <a:pt x="296417" y="76182"/>
                    <a:pt x="335390" y="116969"/>
                  </a:cubicBezTo>
                  <a:cubicBezTo>
                    <a:pt x="359962" y="142438"/>
                    <a:pt x="386644" y="165782"/>
                    <a:pt x="415151" y="186753"/>
                  </a:cubicBezTo>
                  <a:lnTo>
                    <a:pt x="396130" y="213029"/>
                  </a:lnTo>
                  <a:cubicBezTo>
                    <a:pt x="396130" y="213029"/>
                    <a:pt x="368040" y="191287"/>
                    <a:pt x="349901" y="172242"/>
                  </a:cubicBezTo>
                  <a:lnTo>
                    <a:pt x="312742" y="133269"/>
                  </a:lnTo>
                  <a:lnTo>
                    <a:pt x="292789" y="137803"/>
                  </a:lnTo>
                  <a:cubicBezTo>
                    <a:pt x="309630" y="158030"/>
                    <a:pt x="327481" y="177394"/>
                    <a:pt x="346273" y="195822"/>
                  </a:cubicBezTo>
                  <a:cubicBezTo>
                    <a:pt x="375270" y="223912"/>
                    <a:pt x="396130" y="242026"/>
                    <a:pt x="396130" y="242026"/>
                  </a:cubicBezTo>
                  <a:lnTo>
                    <a:pt x="388776" y="252002"/>
                  </a:lnTo>
                  <a:cubicBezTo>
                    <a:pt x="388776" y="252002"/>
                    <a:pt x="347769" y="225260"/>
                    <a:pt x="341641" y="213029"/>
                  </a:cubicBezTo>
                  <a:cubicBezTo>
                    <a:pt x="339827" y="209401"/>
                    <a:pt x="320806" y="214843"/>
                    <a:pt x="320806" y="214843"/>
                  </a:cubicBezTo>
                  <a:lnTo>
                    <a:pt x="352524" y="247468"/>
                  </a:lnTo>
                  <a:cubicBezTo>
                    <a:pt x="352524" y="247468"/>
                    <a:pt x="333478" y="266513"/>
                    <a:pt x="321713" y="279333"/>
                  </a:cubicBezTo>
                  <a:cubicBezTo>
                    <a:pt x="313350" y="288579"/>
                    <a:pt x="305480" y="298258"/>
                    <a:pt x="298133" y="308330"/>
                  </a:cubicBezTo>
                  <a:lnTo>
                    <a:pt x="284554" y="292005"/>
                  </a:lnTo>
                  <a:cubicBezTo>
                    <a:pt x="290578" y="282303"/>
                    <a:pt x="297892" y="273463"/>
                    <a:pt x="306295" y="265729"/>
                  </a:cubicBezTo>
                  <a:cubicBezTo>
                    <a:pt x="313024" y="259078"/>
                    <a:pt x="320306" y="253010"/>
                    <a:pt x="328061" y="247590"/>
                  </a:cubicBezTo>
                  <a:cubicBezTo>
                    <a:pt x="328061" y="247590"/>
                    <a:pt x="273719" y="224770"/>
                    <a:pt x="228398" y="131381"/>
                  </a:cubicBezTo>
                  <a:cubicBezTo>
                    <a:pt x="185919" y="43827"/>
                    <a:pt x="177708" y="907"/>
                    <a:pt x="177708" y="907"/>
                  </a:cubicBezTo>
                  <a:lnTo>
                    <a:pt x="159594" y="0"/>
                  </a:lnTo>
                  <a:cubicBezTo>
                    <a:pt x="159594" y="0"/>
                    <a:pt x="161408" y="48018"/>
                    <a:pt x="169570" y="110571"/>
                  </a:cubicBezTo>
                  <a:cubicBezTo>
                    <a:pt x="177733" y="173124"/>
                    <a:pt x="203886" y="213887"/>
                    <a:pt x="203886" y="213887"/>
                  </a:cubicBezTo>
                  <a:lnTo>
                    <a:pt x="193003" y="215995"/>
                  </a:lnTo>
                  <a:cubicBezTo>
                    <a:pt x="184792" y="197293"/>
                    <a:pt x="170649" y="172683"/>
                    <a:pt x="164913" y="158614"/>
                  </a:cubicBezTo>
                  <a:cubicBezTo>
                    <a:pt x="154937" y="134102"/>
                    <a:pt x="143147" y="71598"/>
                    <a:pt x="141333" y="56180"/>
                  </a:cubicBezTo>
                  <a:cubicBezTo>
                    <a:pt x="139519" y="40763"/>
                    <a:pt x="126847" y="44415"/>
                    <a:pt x="126847" y="44415"/>
                  </a:cubicBezTo>
                  <a:cubicBezTo>
                    <a:pt x="126847" y="44415"/>
                    <a:pt x="115792" y="51131"/>
                    <a:pt x="99002" y="62798"/>
                  </a:cubicBezTo>
                  <a:lnTo>
                    <a:pt x="51621" y="61622"/>
                  </a:lnTo>
                  <a:lnTo>
                    <a:pt x="51621" y="13579"/>
                  </a:lnTo>
                  <a:cubicBezTo>
                    <a:pt x="47600" y="13142"/>
                    <a:pt x="43535" y="13767"/>
                    <a:pt x="39831" y="15393"/>
                  </a:cubicBezTo>
                  <a:cubicBezTo>
                    <a:pt x="33483" y="18114"/>
                    <a:pt x="28948" y="27183"/>
                    <a:pt x="28948" y="27183"/>
                  </a:cubicBezTo>
                  <a:lnTo>
                    <a:pt x="29855" y="83388"/>
                  </a:lnTo>
                  <a:lnTo>
                    <a:pt x="69858" y="83388"/>
                  </a:lnTo>
                  <a:cubicBezTo>
                    <a:pt x="41351" y="101404"/>
                    <a:pt x="0" y="114223"/>
                    <a:pt x="0" y="114223"/>
                  </a:cubicBezTo>
                  <a:cubicBezTo>
                    <a:pt x="17270" y="142060"/>
                    <a:pt x="28394" y="173265"/>
                    <a:pt x="32625" y="205749"/>
                  </a:cubicBezTo>
                  <a:cubicBezTo>
                    <a:pt x="38973" y="258326"/>
                    <a:pt x="31718" y="298206"/>
                    <a:pt x="26276" y="313600"/>
                  </a:cubicBezTo>
                  <a:cubicBezTo>
                    <a:pt x="20835" y="328993"/>
                    <a:pt x="36252" y="333527"/>
                    <a:pt x="51670" y="328993"/>
                  </a:cubicBezTo>
                  <a:cubicBezTo>
                    <a:pt x="67088" y="324458"/>
                    <a:pt x="100693" y="297275"/>
                    <a:pt x="112385" y="283671"/>
                  </a:cubicBezTo>
                  <a:cubicBezTo>
                    <a:pt x="124077" y="270067"/>
                    <a:pt x="181262" y="242909"/>
                    <a:pt x="195724" y="241095"/>
                  </a:cubicBezTo>
                  <a:cubicBezTo>
                    <a:pt x="197675" y="240845"/>
                    <a:pt x="199123" y="239164"/>
                    <a:pt x="199082" y="237197"/>
                  </a:cubicBezTo>
                  <a:lnTo>
                    <a:pt x="214745" y="234746"/>
                  </a:lnTo>
                  <a:cubicBezTo>
                    <a:pt x="214745" y="234746"/>
                    <a:pt x="237418" y="267371"/>
                    <a:pt x="253718" y="285485"/>
                  </a:cubicBezTo>
                  <a:cubicBezTo>
                    <a:pt x="270018" y="303599"/>
                    <a:pt x="299947" y="325365"/>
                    <a:pt x="299947" y="325365"/>
                  </a:cubicBezTo>
                  <a:cubicBezTo>
                    <a:pt x="306747" y="321508"/>
                    <a:pt x="313129" y="316957"/>
                    <a:pt x="318992" y="311786"/>
                  </a:cubicBezTo>
                  <a:cubicBezTo>
                    <a:pt x="325341" y="305437"/>
                    <a:pt x="330758" y="299089"/>
                    <a:pt x="330758" y="299089"/>
                  </a:cubicBezTo>
                  <a:lnTo>
                    <a:pt x="366128" y="326272"/>
                  </a:lnTo>
                  <a:cubicBezTo>
                    <a:pt x="379908" y="311469"/>
                    <a:pt x="391782" y="295000"/>
                    <a:pt x="401473" y="277249"/>
                  </a:cubicBezTo>
                  <a:cubicBezTo>
                    <a:pt x="418631" y="246414"/>
                    <a:pt x="416866" y="221951"/>
                    <a:pt x="416866" y="221951"/>
                  </a:cubicBezTo>
                  <a:cubicBezTo>
                    <a:pt x="416866" y="221951"/>
                    <a:pt x="424220" y="211975"/>
                    <a:pt x="432284" y="201117"/>
                  </a:cubicBezTo>
                  <a:cubicBezTo>
                    <a:pt x="437092" y="195007"/>
                    <a:pt x="440550" y="187948"/>
                    <a:pt x="442432" y="180404"/>
                  </a:cubicBezTo>
                  <a:close/>
                  <a:moveTo>
                    <a:pt x="111527" y="255581"/>
                  </a:moveTo>
                  <a:cubicBezTo>
                    <a:pt x="91599" y="270092"/>
                    <a:pt x="67112" y="300903"/>
                    <a:pt x="53509" y="300903"/>
                  </a:cubicBezTo>
                  <a:cubicBezTo>
                    <a:pt x="51719" y="300903"/>
                    <a:pt x="63485" y="238374"/>
                    <a:pt x="55322" y="196680"/>
                  </a:cubicBezTo>
                  <a:cubicBezTo>
                    <a:pt x="50679" y="172197"/>
                    <a:pt x="42095" y="148630"/>
                    <a:pt x="29904" y="126896"/>
                  </a:cubicBezTo>
                  <a:cubicBezTo>
                    <a:pt x="29904" y="126896"/>
                    <a:pt x="63436" y="112385"/>
                    <a:pt x="83388" y="102384"/>
                  </a:cubicBezTo>
                  <a:cubicBezTo>
                    <a:pt x="103340" y="92384"/>
                    <a:pt x="125057" y="73387"/>
                    <a:pt x="125057" y="73387"/>
                  </a:cubicBezTo>
                  <a:cubicBezTo>
                    <a:pt x="125057" y="73387"/>
                    <a:pt x="132411" y="120523"/>
                    <a:pt x="140451" y="147706"/>
                  </a:cubicBezTo>
                  <a:cubicBezTo>
                    <a:pt x="148490" y="174889"/>
                    <a:pt x="170355" y="224770"/>
                    <a:pt x="170355" y="224770"/>
                  </a:cubicBezTo>
                  <a:cubicBezTo>
                    <a:pt x="170355" y="224770"/>
                    <a:pt x="131381" y="241095"/>
                    <a:pt x="111527" y="255581"/>
                  </a:cubicBezTo>
                  <a:close/>
                  <a:moveTo>
                    <a:pt x="212024" y="186704"/>
                  </a:moveTo>
                  <a:cubicBezTo>
                    <a:pt x="199013" y="156109"/>
                    <a:pt x="190747" y="123708"/>
                    <a:pt x="187513" y="90619"/>
                  </a:cubicBezTo>
                  <a:cubicBezTo>
                    <a:pt x="187513" y="90619"/>
                    <a:pt x="211068" y="153172"/>
                    <a:pt x="246340" y="199401"/>
                  </a:cubicBezTo>
                  <a:cubicBezTo>
                    <a:pt x="281612" y="245629"/>
                    <a:pt x="298917" y="249233"/>
                    <a:pt x="298917" y="249233"/>
                  </a:cubicBezTo>
                  <a:lnTo>
                    <a:pt x="274406" y="277347"/>
                  </a:lnTo>
                  <a:cubicBezTo>
                    <a:pt x="274406" y="277347"/>
                    <a:pt x="233619" y="238374"/>
                    <a:pt x="211853" y="186655"/>
                  </a:cubicBezTo>
                  <a:close/>
                  <a:moveTo>
                    <a:pt x="373359" y="292740"/>
                  </a:moveTo>
                  <a:cubicBezTo>
                    <a:pt x="367942" y="300094"/>
                    <a:pt x="364314" y="304530"/>
                    <a:pt x="364314" y="304530"/>
                  </a:cubicBezTo>
                  <a:lnTo>
                    <a:pt x="341641" y="282789"/>
                  </a:lnTo>
                  <a:lnTo>
                    <a:pt x="365196" y="263743"/>
                  </a:lnTo>
                  <a:lnTo>
                    <a:pt x="379707" y="272813"/>
                  </a:lnTo>
                  <a:cubicBezTo>
                    <a:pt x="379707" y="272813"/>
                    <a:pt x="378800" y="285485"/>
                    <a:pt x="373359" y="292740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215" name="Google Shape;5215;p31"/>
            <p:cNvSpPr/>
            <p:nvPr/>
          </p:nvSpPr>
          <p:spPr>
            <a:xfrm>
              <a:off x="0" y="3787333"/>
              <a:ext cx="249257" cy="251977"/>
            </a:xfrm>
            <a:custGeom>
              <a:rect b="b" l="l" r="r" t="t"/>
              <a:pathLst>
                <a:path extrusionOk="0" h="251977" w="249257">
                  <a:moveTo>
                    <a:pt x="0" y="35370"/>
                  </a:moveTo>
                  <a:cubicBezTo>
                    <a:pt x="158614" y="232957"/>
                    <a:pt x="249257" y="251978"/>
                    <a:pt x="249257" y="251978"/>
                  </a:cubicBezTo>
                  <a:lnTo>
                    <a:pt x="38973" y="0"/>
                  </a:lnTo>
                  <a:lnTo>
                    <a:pt x="0" y="35370"/>
                  </a:ln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216" name="Google Shape;5216;p31"/>
            <p:cNvSpPr/>
            <p:nvPr/>
          </p:nvSpPr>
          <p:spPr>
            <a:xfrm>
              <a:off x="80667" y="3723897"/>
              <a:ext cx="320855" cy="334458"/>
            </a:xfrm>
            <a:custGeom>
              <a:rect b="b" l="l" r="r" t="t"/>
              <a:pathLst>
                <a:path extrusionOk="0" h="334458" w="320855">
                  <a:moveTo>
                    <a:pt x="0" y="32625"/>
                  </a:moveTo>
                  <a:lnTo>
                    <a:pt x="255606" y="333527"/>
                  </a:lnTo>
                  <a:lnTo>
                    <a:pt x="320855" y="334459"/>
                  </a:lnTo>
                  <a:lnTo>
                    <a:pt x="35346" y="0"/>
                  </a:lnTo>
                  <a:lnTo>
                    <a:pt x="0" y="32625"/>
                  </a:lnTo>
                  <a:lnTo>
                    <a:pt x="0" y="32625"/>
                  </a:ln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217" name="Google Shape;5217;p31"/>
            <p:cNvSpPr/>
            <p:nvPr/>
          </p:nvSpPr>
          <p:spPr>
            <a:xfrm>
              <a:off x="154985" y="3655020"/>
              <a:ext cx="298206" cy="365271"/>
            </a:xfrm>
            <a:custGeom>
              <a:rect b="b" l="l" r="r" t="t"/>
              <a:pathLst>
                <a:path extrusionOk="0" h="365271" w="298206">
                  <a:moveTo>
                    <a:pt x="0" y="30811"/>
                  </a:moveTo>
                  <a:cubicBezTo>
                    <a:pt x="0" y="30811"/>
                    <a:pt x="285510" y="366177"/>
                    <a:pt x="286416" y="365270"/>
                  </a:cubicBezTo>
                  <a:cubicBezTo>
                    <a:pt x="297520" y="354044"/>
                    <a:pt x="298206" y="303623"/>
                    <a:pt x="298206" y="303623"/>
                  </a:cubicBezTo>
                  <a:lnTo>
                    <a:pt x="38066" y="0"/>
                  </a:lnTo>
                  <a:lnTo>
                    <a:pt x="0" y="30811"/>
                  </a:ln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218" name="Google Shape;5218;p31"/>
            <p:cNvSpPr/>
            <p:nvPr/>
          </p:nvSpPr>
          <p:spPr>
            <a:xfrm>
              <a:off x="234819" y="3586142"/>
              <a:ext cx="207563" cy="274530"/>
            </a:xfrm>
            <a:custGeom>
              <a:rect b="b" l="l" r="r" t="t"/>
              <a:pathLst>
                <a:path extrusionOk="0" h="274530" w="207563">
                  <a:moveTo>
                    <a:pt x="161261" y="150476"/>
                  </a:moveTo>
                  <a:cubicBezTo>
                    <a:pt x="133171" y="104247"/>
                    <a:pt x="36252" y="0"/>
                    <a:pt x="36252" y="0"/>
                  </a:cubicBezTo>
                  <a:lnTo>
                    <a:pt x="0" y="34316"/>
                  </a:lnTo>
                  <a:cubicBezTo>
                    <a:pt x="0" y="34316"/>
                    <a:pt x="207563" y="275411"/>
                    <a:pt x="207563" y="274528"/>
                  </a:cubicBezTo>
                  <a:cubicBezTo>
                    <a:pt x="207563" y="250973"/>
                    <a:pt x="189425" y="196582"/>
                    <a:pt x="161334" y="150378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219" name="Google Shape;5219;p31"/>
            <p:cNvSpPr/>
            <p:nvPr/>
          </p:nvSpPr>
          <p:spPr>
            <a:xfrm>
              <a:off x="296368" y="3360613"/>
              <a:ext cx="45419" cy="72832"/>
            </a:xfrm>
            <a:custGeom>
              <a:rect b="b" l="l" r="r" t="t"/>
              <a:pathLst>
                <a:path extrusionOk="0" h="72832" w="45419">
                  <a:moveTo>
                    <a:pt x="23580" y="70519"/>
                  </a:moveTo>
                  <a:cubicBezTo>
                    <a:pt x="23982" y="65870"/>
                    <a:pt x="26765" y="61760"/>
                    <a:pt x="30933" y="59661"/>
                  </a:cubicBezTo>
                  <a:lnTo>
                    <a:pt x="30933" y="35296"/>
                  </a:lnTo>
                  <a:lnTo>
                    <a:pt x="45420" y="35296"/>
                  </a:lnTo>
                  <a:lnTo>
                    <a:pt x="45420" y="18138"/>
                  </a:lnTo>
                  <a:lnTo>
                    <a:pt x="30027" y="18138"/>
                  </a:lnTo>
                  <a:lnTo>
                    <a:pt x="30027" y="0"/>
                  </a:lnTo>
                  <a:lnTo>
                    <a:pt x="15418" y="0"/>
                  </a:lnTo>
                  <a:lnTo>
                    <a:pt x="15418" y="19045"/>
                  </a:lnTo>
                  <a:lnTo>
                    <a:pt x="0" y="19045"/>
                  </a:lnTo>
                  <a:lnTo>
                    <a:pt x="0" y="35296"/>
                  </a:lnTo>
                  <a:lnTo>
                    <a:pt x="14511" y="35296"/>
                  </a:lnTo>
                  <a:lnTo>
                    <a:pt x="14511" y="60690"/>
                  </a:lnTo>
                  <a:cubicBezTo>
                    <a:pt x="20859" y="61597"/>
                    <a:pt x="22673" y="78804"/>
                    <a:pt x="23580" y="70642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220" name="Google Shape;5220;p31"/>
            <p:cNvSpPr/>
            <p:nvPr/>
          </p:nvSpPr>
          <p:spPr>
            <a:xfrm>
              <a:off x="107017" y="3308771"/>
              <a:ext cx="271243" cy="41694"/>
            </a:xfrm>
            <a:custGeom>
              <a:rect b="b" l="l" r="r" t="t"/>
              <a:pathLst>
                <a:path extrusionOk="0" h="41694" w="271243">
                  <a:moveTo>
                    <a:pt x="270950" y="21766"/>
                  </a:moveTo>
                  <a:cubicBezTo>
                    <a:pt x="270950" y="21766"/>
                    <a:pt x="234673" y="0"/>
                    <a:pt x="145941" y="0"/>
                  </a:cubicBezTo>
                  <a:cubicBezTo>
                    <a:pt x="33532" y="0"/>
                    <a:pt x="0" y="26301"/>
                    <a:pt x="0" y="26301"/>
                  </a:cubicBezTo>
                  <a:lnTo>
                    <a:pt x="7353" y="41694"/>
                  </a:lnTo>
                  <a:cubicBezTo>
                    <a:pt x="7353" y="41694"/>
                    <a:pt x="79858" y="19952"/>
                    <a:pt x="139715" y="19952"/>
                  </a:cubicBezTo>
                  <a:cubicBezTo>
                    <a:pt x="199572" y="19952"/>
                    <a:pt x="263890" y="39880"/>
                    <a:pt x="263890" y="39880"/>
                  </a:cubicBezTo>
                  <a:lnTo>
                    <a:pt x="271244" y="21766"/>
                  </a:ln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221" name="Google Shape;5221;p31"/>
            <p:cNvSpPr/>
            <p:nvPr/>
          </p:nvSpPr>
          <p:spPr>
            <a:xfrm>
              <a:off x="76157" y="3217374"/>
              <a:ext cx="333527" cy="99850"/>
            </a:xfrm>
            <a:custGeom>
              <a:rect b="b" l="l" r="r" t="t"/>
              <a:pathLst>
                <a:path extrusionOk="0" h="99850" w="333527">
                  <a:moveTo>
                    <a:pt x="62529" y="97647"/>
                  </a:moveTo>
                  <a:cubicBezTo>
                    <a:pt x="78829" y="92206"/>
                    <a:pt x="91526" y="75906"/>
                    <a:pt x="91526" y="75906"/>
                  </a:cubicBezTo>
                  <a:cubicBezTo>
                    <a:pt x="101823" y="84038"/>
                    <a:pt x="114664" y="88267"/>
                    <a:pt x="127778" y="87843"/>
                  </a:cubicBezTo>
                  <a:cubicBezTo>
                    <a:pt x="149520" y="86936"/>
                    <a:pt x="168565" y="69704"/>
                    <a:pt x="168565" y="69704"/>
                  </a:cubicBezTo>
                  <a:cubicBezTo>
                    <a:pt x="168565" y="69704"/>
                    <a:pt x="186679" y="86862"/>
                    <a:pt x="206632" y="86862"/>
                  </a:cubicBezTo>
                  <a:cubicBezTo>
                    <a:pt x="219196" y="86589"/>
                    <a:pt x="231435" y="82821"/>
                    <a:pt x="241977" y="75979"/>
                  </a:cubicBezTo>
                  <a:cubicBezTo>
                    <a:pt x="241977" y="75979"/>
                    <a:pt x="258302" y="95000"/>
                    <a:pt x="274602" y="97721"/>
                  </a:cubicBezTo>
                  <a:cubicBezTo>
                    <a:pt x="290902" y="100442"/>
                    <a:pt x="311761" y="92279"/>
                    <a:pt x="311761" y="92279"/>
                  </a:cubicBezTo>
                  <a:lnTo>
                    <a:pt x="333527" y="23402"/>
                  </a:lnTo>
                  <a:cubicBezTo>
                    <a:pt x="333527" y="23402"/>
                    <a:pt x="324458" y="27030"/>
                    <a:pt x="320831" y="32471"/>
                  </a:cubicBezTo>
                  <a:cubicBezTo>
                    <a:pt x="317203" y="37913"/>
                    <a:pt x="318110" y="46982"/>
                    <a:pt x="318110" y="46982"/>
                  </a:cubicBezTo>
                  <a:cubicBezTo>
                    <a:pt x="318110" y="46982"/>
                    <a:pt x="304506" y="42448"/>
                    <a:pt x="299996" y="47889"/>
                  </a:cubicBezTo>
                  <a:cubicBezTo>
                    <a:pt x="295486" y="53331"/>
                    <a:pt x="295461" y="58748"/>
                    <a:pt x="303599" y="68724"/>
                  </a:cubicBezTo>
                  <a:cubicBezTo>
                    <a:pt x="303599" y="68724"/>
                    <a:pt x="294554" y="82328"/>
                    <a:pt x="279087" y="79607"/>
                  </a:cubicBezTo>
                  <a:cubicBezTo>
                    <a:pt x="263621" y="76886"/>
                    <a:pt x="260067" y="58748"/>
                    <a:pt x="260067" y="58748"/>
                  </a:cubicBezTo>
                  <a:cubicBezTo>
                    <a:pt x="260067" y="58748"/>
                    <a:pt x="274553" y="56027"/>
                    <a:pt x="274553" y="48772"/>
                  </a:cubicBezTo>
                  <a:cubicBezTo>
                    <a:pt x="274553" y="41516"/>
                    <a:pt x="259135" y="33378"/>
                    <a:pt x="259135" y="33378"/>
                  </a:cubicBezTo>
                  <a:cubicBezTo>
                    <a:pt x="259135" y="33378"/>
                    <a:pt x="265729" y="9798"/>
                    <a:pt x="249870" y="7323"/>
                  </a:cubicBezTo>
                  <a:cubicBezTo>
                    <a:pt x="233325" y="4872"/>
                    <a:pt x="238300" y="28844"/>
                    <a:pt x="238300" y="28844"/>
                  </a:cubicBezTo>
                  <a:cubicBezTo>
                    <a:pt x="238300" y="28844"/>
                    <a:pt x="217784" y="24530"/>
                    <a:pt x="217784" y="38354"/>
                  </a:cubicBezTo>
                  <a:cubicBezTo>
                    <a:pt x="217784" y="52179"/>
                    <a:pt x="229354" y="52179"/>
                    <a:pt x="229354" y="52179"/>
                  </a:cubicBezTo>
                  <a:cubicBezTo>
                    <a:pt x="229354" y="52179"/>
                    <a:pt x="232859" y="66689"/>
                    <a:pt x="206117" y="66689"/>
                  </a:cubicBezTo>
                  <a:cubicBezTo>
                    <a:pt x="179375" y="66689"/>
                    <a:pt x="180061" y="53649"/>
                    <a:pt x="180061" y="53649"/>
                  </a:cubicBezTo>
                  <a:cubicBezTo>
                    <a:pt x="180061" y="53649"/>
                    <a:pt x="196827" y="47080"/>
                    <a:pt x="196043" y="36197"/>
                  </a:cubicBezTo>
                  <a:cubicBezTo>
                    <a:pt x="195258" y="25314"/>
                    <a:pt x="177120" y="23941"/>
                    <a:pt x="177120" y="23941"/>
                  </a:cubicBezTo>
                  <a:cubicBezTo>
                    <a:pt x="177120" y="23941"/>
                    <a:pt x="182905" y="-766"/>
                    <a:pt x="166237" y="18"/>
                  </a:cubicBezTo>
                  <a:cubicBezTo>
                    <a:pt x="149569" y="803"/>
                    <a:pt x="154692" y="23941"/>
                    <a:pt x="154692" y="23941"/>
                  </a:cubicBezTo>
                  <a:cubicBezTo>
                    <a:pt x="154692" y="23941"/>
                    <a:pt x="136676" y="26883"/>
                    <a:pt x="139519" y="39237"/>
                  </a:cubicBezTo>
                  <a:cubicBezTo>
                    <a:pt x="142363" y="51590"/>
                    <a:pt x="156849" y="52252"/>
                    <a:pt x="156849" y="52252"/>
                  </a:cubicBezTo>
                  <a:cubicBezTo>
                    <a:pt x="156849" y="52252"/>
                    <a:pt x="151947" y="66959"/>
                    <a:pt x="127165" y="69704"/>
                  </a:cubicBezTo>
                  <a:cubicBezTo>
                    <a:pt x="102384" y="72450"/>
                    <a:pt x="100987" y="57449"/>
                    <a:pt x="100987" y="57449"/>
                  </a:cubicBezTo>
                  <a:cubicBezTo>
                    <a:pt x="100987" y="57449"/>
                    <a:pt x="115694" y="49531"/>
                    <a:pt x="112655" y="37178"/>
                  </a:cubicBezTo>
                  <a:cubicBezTo>
                    <a:pt x="109615" y="24824"/>
                    <a:pt x="93046" y="29138"/>
                    <a:pt x="93046" y="29138"/>
                  </a:cubicBezTo>
                  <a:cubicBezTo>
                    <a:pt x="93046" y="29138"/>
                    <a:pt x="92384" y="2960"/>
                    <a:pt x="78559" y="5901"/>
                  </a:cubicBezTo>
                  <a:cubicBezTo>
                    <a:pt x="64735" y="8842"/>
                    <a:pt x="73461" y="33550"/>
                    <a:pt x="73461" y="33550"/>
                  </a:cubicBezTo>
                  <a:cubicBezTo>
                    <a:pt x="73461" y="33550"/>
                    <a:pt x="54661" y="37864"/>
                    <a:pt x="58264" y="50193"/>
                  </a:cubicBezTo>
                  <a:cubicBezTo>
                    <a:pt x="61867" y="62523"/>
                    <a:pt x="76402" y="61076"/>
                    <a:pt x="76402" y="61076"/>
                  </a:cubicBezTo>
                  <a:cubicBezTo>
                    <a:pt x="76402" y="61076"/>
                    <a:pt x="71304" y="79092"/>
                    <a:pt x="53190" y="79877"/>
                  </a:cubicBezTo>
                  <a:cubicBezTo>
                    <a:pt x="35076" y="80661"/>
                    <a:pt x="32110" y="68332"/>
                    <a:pt x="32110" y="68332"/>
                  </a:cubicBezTo>
                  <a:cubicBezTo>
                    <a:pt x="32110" y="68332"/>
                    <a:pt x="38679" y="58919"/>
                    <a:pt x="35051" y="51664"/>
                  </a:cubicBezTo>
                  <a:cubicBezTo>
                    <a:pt x="31424" y="44409"/>
                    <a:pt x="16986" y="46419"/>
                    <a:pt x="16986" y="46419"/>
                  </a:cubicBezTo>
                  <a:cubicBezTo>
                    <a:pt x="16986" y="46419"/>
                    <a:pt x="19609" y="29653"/>
                    <a:pt x="0" y="25241"/>
                  </a:cubicBezTo>
                  <a:cubicBezTo>
                    <a:pt x="0" y="25241"/>
                    <a:pt x="16325" y="72376"/>
                    <a:pt x="20859" y="85073"/>
                  </a:cubicBezTo>
                  <a:cubicBezTo>
                    <a:pt x="25394" y="97770"/>
                    <a:pt x="46229" y="103187"/>
                    <a:pt x="62529" y="97745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222" name="Google Shape;5222;p31"/>
            <p:cNvSpPr/>
            <p:nvPr/>
          </p:nvSpPr>
          <p:spPr>
            <a:xfrm>
              <a:off x="96170" y="2922984"/>
              <a:ext cx="428913" cy="330807"/>
            </a:xfrm>
            <a:custGeom>
              <a:rect b="b" l="l" r="r" t="t"/>
              <a:pathLst>
                <a:path extrusionOk="0" h="330807" w="428913">
                  <a:moveTo>
                    <a:pt x="31853" y="152511"/>
                  </a:moveTo>
                  <a:cubicBezTo>
                    <a:pt x="36755" y="146506"/>
                    <a:pt x="46364" y="131333"/>
                    <a:pt x="53031" y="134961"/>
                  </a:cubicBezTo>
                  <a:cubicBezTo>
                    <a:pt x="59698" y="138588"/>
                    <a:pt x="48839" y="149471"/>
                    <a:pt x="42172" y="154913"/>
                  </a:cubicBezTo>
                  <a:cubicBezTo>
                    <a:pt x="35505" y="160355"/>
                    <a:pt x="28789" y="173150"/>
                    <a:pt x="39108" y="177341"/>
                  </a:cubicBezTo>
                  <a:cubicBezTo>
                    <a:pt x="49427" y="181532"/>
                    <a:pt x="54281" y="179792"/>
                    <a:pt x="54281" y="179792"/>
                  </a:cubicBezTo>
                  <a:cubicBezTo>
                    <a:pt x="54543" y="184944"/>
                    <a:pt x="53281" y="190060"/>
                    <a:pt x="50653" y="194499"/>
                  </a:cubicBezTo>
                  <a:cubicBezTo>
                    <a:pt x="50653" y="194499"/>
                    <a:pt x="69478" y="185773"/>
                    <a:pt x="70949" y="172757"/>
                  </a:cubicBezTo>
                  <a:cubicBezTo>
                    <a:pt x="72419" y="159742"/>
                    <a:pt x="70140" y="154619"/>
                    <a:pt x="70140" y="154619"/>
                  </a:cubicBezTo>
                  <a:cubicBezTo>
                    <a:pt x="70140" y="154619"/>
                    <a:pt x="47614" y="175699"/>
                    <a:pt x="59281" y="157560"/>
                  </a:cubicBezTo>
                  <a:cubicBezTo>
                    <a:pt x="70949" y="139422"/>
                    <a:pt x="70262" y="127215"/>
                    <a:pt x="65164" y="121308"/>
                  </a:cubicBezTo>
                  <a:cubicBezTo>
                    <a:pt x="60065" y="115401"/>
                    <a:pt x="39108" y="119151"/>
                    <a:pt x="32539" y="127093"/>
                  </a:cubicBezTo>
                  <a:cubicBezTo>
                    <a:pt x="25970" y="135034"/>
                    <a:pt x="14401" y="143736"/>
                    <a:pt x="18715" y="127093"/>
                  </a:cubicBezTo>
                  <a:cubicBezTo>
                    <a:pt x="23029" y="110449"/>
                    <a:pt x="44084" y="97899"/>
                    <a:pt x="45555" y="90668"/>
                  </a:cubicBezTo>
                  <a:cubicBezTo>
                    <a:pt x="47025" y="83438"/>
                    <a:pt x="46241" y="77530"/>
                    <a:pt x="53496" y="73216"/>
                  </a:cubicBezTo>
                  <a:cubicBezTo>
                    <a:pt x="60752" y="68902"/>
                    <a:pt x="65948" y="60961"/>
                    <a:pt x="68792" y="49979"/>
                  </a:cubicBezTo>
                  <a:cubicBezTo>
                    <a:pt x="71635" y="38998"/>
                    <a:pt x="73081" y="47038"/>
                    <a:pt x="73081" y="51450"/>
                  </a:cubicBezTo>
                  <a:cubicBezTo>
                    <a:pt x="73081" y="55862"/>
                    <a:pt x="68179" y="66157"/>
                    <a:pt x="78179" y="65275"/>
                  </a:cubicBezTo>
                  <a:cubicBezTo>
                    <a:pt x="88180" y="64392"/>
                    <a:pt x="100632" y="42749"/>
                    <a:pt x="144042" y="46425"/>
                  </a:cubicBezTo>
                  <a:cubicBezTo>
                    <a:pt x="187452" y="50102"/>
                    <a:pt x="178137" y="60936"/>
                    <a:pt x="185393" y="62407"/>
                  </a:cubicBezTo>
                  <a:cubicBezTo>
                    <a:pt x="192648" y="63877"/>
                    <a:pt x="202722" y="65250"/>
                    <a:pt x="204193" y="71819"/>
                  </a:cubicBezTo>
                  <a:cubicBezTo>
                    <a:pt x="205664" y="78388"/>
                    <a:pt x="200565" y="84075"/>
                    <a:pt x="209291" y="85644"/>
                  </a:cubicBezTo>
                  <a:cubicBezTo>
                    <a:pt x="218017" y="87212"/>
                    <a:pt x="225371" y="92997"/>
                    <a:pt x="231842" y="103758"/>
                  </a:cubicBezTo>
                  <a:cubicBezTo>
                    <a:pt x="238313" y="114518"/>
                    <a:pt x="252015" y="130720"/>
                    <a:pt x="240445" y="141481"/>
                  </a:cubicBezTo>
                  <a:cubicBezTo>
                    <a:pt x="228876" y="152241"/>
                    <a:pt x="203678" y="173346"/>
                    <a:pt x="199193" y="179228"/>
                  </a:cubicBezTo>
                  <a:cubicBezTo>
                    <a:pt x="194707" y="185111"/>
                    <a:pt x="198310" y="191484"/>
                    <a:pt x="200565" y="200970"/>
                  </a:cubicBezTo>
                  <a:cubicBezTo>
                    <a:pt x="202820" y="210456"/>
                    <a:pt x="202158" y="235629"/>
                    <a:pt x="194094" y="250949"/>
                  </a:cubicBezTo>
                  <a:cubicBezTo>
                    <a:pt x="188286" y="261555"/>
                    <a:pt x="181733" y="271737"/>
                    <a:pt x="174485" y="281417"/>
                  </a:cubicBezTo>
                  <a:lnTo>
                    <a:pt x="193285" y="290805"/>
                  </a:lnTo>
                  <a:cubicBezTo>
                    <a:pt x="193285" y="290805"/>
                    <a:pt x="215149" y="272127"/>
                    <a:pt x="220934" y="233595"/>
                  </a:cubicBezTo>
                  <a:cubicBezTo>
                    <a:pt x="226719" y="195063"/>
                    <a:pt x="220934" y="183518"/>
                    <a:pt x="220934" y="183518"/>
                  </a:cubicBezTo>
                  <a:cubicBezTo>
                    <a:pt x="220934" y="183518"/>
                    <a:pt x="254245" y="151653"/>
                    <a:pt x="310769" y="121896"/>
                  </a:cubicBezTo>
                  <a:cubicBezTo>
                    <a:pt x="367292" y="92139"/>
                    <a:pt x="399941" y="86305"/>
                    <a:pt x="399941" y="86305"/>
                  </a:cubicBezTo>
                  <a:cubicBezTo>
                    <a:pt x="399941" y="86305"/>
                    <a:pt x="397098" y="103758"/>
                    <a:pt x="400726" y="109542"/>
                  </a:cubicBezTo>
                  <a:cubicBezTo>
                    <a:pt x="404353" y="115327"/>
                    <a:pt x="406510" y="126994"/>
                    <a:pt x="402883" y="132779"/>
                  </a:cubicBezTo>
                  <a:cubicBezTo>
                    <a:pt x="399255" y="138564"/>
                    <a:pt x="392000" y="157462"/>
                    <a:pt x="393495" y="165404"/>
                  </a:cubicBezTo>
                  <a:cubicBezTo>
                    <a:pt x="394990" y="173346"/>
                    <a:pt x="399941" y="187954"/>
                    <a:pt x="394157" y="192367"/>
                  </a:cubicBezTo>
                  <a:cubicBezTo>
                    <a:pt x="388372" y="196779"/>
                    <a:pt x="377513" y="210603"/>
                    <a:pt x="377513" y="215603"/>
                  </a:cubicBezTo>
                  <a:cubicBezTo>
                    <a:pt x="377513" y="220604"/>
                    <a:pt x="376043" y="231462"/>
                    <a:pt x="368787" y="232933"/>
                  </a:cubicBezTo>
                  <a:cubicBezTo>
                    <a:pt x="358808" y="234430"/>
                    <a:pt x="349750" y="239607"/>
                    <a:pt x="343393" y="247444"/>
                  </a:cubicBezTo>
                  <a:cubicBezTo>
                    <a:pt x="334006" y="258302"/>
                    <a:pt x="323784" y="283696"/>
                    <a:pt x="323784" y="283696"/>
                  </a:cubicBezTo>
                  <a:cubicBezTo>
                    <a:pt x="323784" y="283696"/>
                    <a:pt x="312215" y="281637"/>
                    <a:pt x="288316" y="295364"/>
                  </a:cubicBezTo>
                  <a:cubicBezTo>
                    <a:pt x="264418" y="309090"/>
                    <a:pt x="263609" y="324361"/>
                    <a:pt x="263609" y="324361"/>
                  </a:cubicBezTo>
                  <a:lnTo>
                    <a:pt x="281747" y="330807"/>
                  </a:lnTo>
                  <a:cubicBezTo>
                    <a:pt x="286932" y="318585"/>
                    <a:pt x="297757" y="309664"/>
                    <a:pt x="310744" y="306909"/>
                  </a:cubicBezTo>
                  <a:cubicBezTo>
                    <a:pt x="332510" y="302595"/>
                    <a:pt x="336922" y="300340"/>
                    <a:pt x="336922" y="300340"/>
                  </a:cubicBezTo>
                  <a:cubicBezTo>
                    <a:pt x="336922" y="300340"/>
                    <a:pt x="349178" y="267813"/>
                    <a:pt x="365135" y="259111"/>
                  </a:cubicBezTo>
                  <a:cubicBezTo>
                    <a:pt x="373665" y="254174"/>
                    <a:pt x="382974" y="250726"/>
                    <a:pt x="392661" y="248914"/>
                  </a:cubicBezTo>
                  <a:cubicBezTo>
                    <a:pt x="392661" y="248914"/>
                    <a:pt x="392661" y="225114"/>
                    <a:pt x="402172" y="215603"/>
                  </a:cubicBezTo>
                  <a:cubicBezTo>
                    <a:pt x="407419" y="210383"/>
                    <a:pt x="412269" y="204779"/>
                    <a:pt x="416683" y="198838"/>
                  </a:cubicBezTo>
                  <a:cubicBezTo>
                    <a:pt x="416683" y="198838"/>
                    <a:pt x="410212" y="179915"/>
                    <a:pt x="413055" y="162585"/>
                  </a:cubicBezTo>
                  <a:cubicBezTo>
                    <a:pt x="415898" y="145255"/>
                    <a:pt x="428914" y="132215"/>
                    <a:pt x="428914" y="132215"/>
                  </a:cubicBezTo>
                  <a:cubicBezTo>
                    <a:pt x="428914" y="132215"/>
                    <a:pt x="415089" y="114641"/>
                    <a:pt x="418055" y="97311"/>
                  </a:cubicBezTo>
                  <a:cubicBezTo>
                    <a:pt x="421021" y="79981"/>
                    <a:pt x="426757" y="52455"/>
                    <a:pt x="426757" y="52455"/>
                  </a:cubicBezTo>
                  <a:cubicBezTo>
                    <a:pt x="426757" y="52455"/>
                    <a:pt x="365135" y="72064"/>
                    <a:pt x="330353" y="90056"/>
                  </a:cubicBezTo>
                  <a:cubicBezTo>
                    <a:pt x="295572" y="108047"/>
                    <a:pt x="265913" y="124862"/>
                    <a:pt x="265913" y="124862"/>
                  </a:cubicBezTo>
                  <a:lnTo>
                    <a:pt x="255030" y="97213"/>
                  </a:lnTo>
                  <a:lnTo>
                    <a:pt x="267285" y="95865"/>
                  </a:lnTo>
                  <a:cubicBezTo>
                    <a:pt x="267285" y="95865"/>
                    <a:pt x="249858" y="71844"/>
                    <a:pt x="234661" y="64588"/>
                  </a:cubicBezTo>
                  <a:cubicBezTo>
                    <a:pt x="226176" y="60661"/>
                    <a:pt x="218160" y="55794"/>
                    <a:pt x="210762" y="50077"/>
                  </a:cubicBezTo>
                  <a:lnTo>
                    <a:pt x="218115" y="37822"/>
                  </a:lnTo>
                  <a:cubicBezTo>
                    <a:pt x="218115" y="37822"/>
                    <a:pt x="204977" y="26816"/>
                    <a:pt x="165881" y="24610"/>
                  </a:cubicBezTo>
                  <a:cubicBezTo>
                    <a:pt x="126786" y="22404"/>
                    <a:pt x="118746" y="29708"/>
                    <a:pt x="118746" y="29708"/>
                  </a:cubicBezTo>
                  <a:lnTo>
                    <a:pt x="118060" y="9437"/>
                  </a:lnTo>
                  <a:cubicBezTo>
                    <a:pt x="118060" y="9437"/>
                    <a:pt x="103353" y="6030"/>
                    <a:pt x="98450" y="17355"/>
                  </a:cubicBezTo>
                  <a:cubicBezTo>
                    <a:pt x="97764" y="18948"/>
                    <a:pt x="94823" y="25"/>
                    <a:pt x="94823" y="25"/>
                  </a:cubicBezTo>
                  <a:cubicBezTo>
                    <a:pt x="94823" y="25"/>
                    <a:pt x="85410" y="-1446"/>
                    <a:pt x="67296" y="18139"/>
                  </a:cubicBezTo>
                  <a:cubicBezTo>
                    <a:pt x="49182" y="37724"/>
                    <a:pt x="52001" y="51450"/>
                    <a:pt x="52001" y="51450"/>
                  </a:cubicBezTo>
                  <a:cubicBezTo>
                    <a:pt x="52001" y="51450"/>
                    <a:pt x="36191" y="61132"/>
                    <a:pt x="30725" y="67897"/>
                  </a:cubicBezTo>
                  <a:cubicBezTo>
                    <a:pt x="27338" y="72641"/>
                    <a:pt x="25614" y="78372"/>
                    <a:pt x="25823" y="84197"/>
                  </a:cubicBezTo>
                  <a:cubicBezTo>
                    <a:pt x="25823" y="84197"/>
                    <a:pt x="18470" y="96453"/>
                    <a:pt x="11312" y="106625"/>
                  </a:cubicBezTo>
                  <a:cubicBezTo>
                    <a:pt x="4155" y="116798"/>
                    <a:pt x="-5552" y="134961"/>
                    <a:pt x="3959" y="147069"/>
                  </a:cubicBezTo>
                  <a:cubicBezTo>
                    <a:pt x="13469" y="159178"/>
                    <a:pt x="26828" y="158516"/>
                    <a:pt x="31706" y="152511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223" name="Google Shape;5223;p31"/>
            <p:cNvSpPr/>
            <p:nvPr/>
          </p:nvSpPr>
          <p:spPr>
            <a:xfrm>
              <a:off x="77823" y="3088756"/>
              <a:ext cx="47184" cy="42944"/>
            </a:xfrm>
            <a:custGeom>
              <a:rect b="b" l="l" r="r" t="t"/>
              <a:pathLst>
                <a:path extrusionOk="0" h="42944" w="47184">
                  <a:moveTo>
                    <a:pt x="30933" y="32625"/>
                  </a:moveTo>
                  <a:cubicBezTo>
                    <a:pt x="37304" y="26820"/>
                    <a:pt x="42780" y="20105"/>
                    <a:pt x="47185" y="12697"/>
                  </a:cubicBezTo>
                  <a:lnTo>
                    <a:pt x="37380" y="0"/>
                  </a:lnTo>
                  <a:cubicBezTo>
                    <a:pt x="37380" y="0"/>
                    <a:pt x="30149" y="15197"/>
                    <a:pt x="20516" y="20639"/>
                  </a:cubicBezTo>
                  <a:cubicBezTo>
                    <a:pt x="14206" y="23907"/>
                    <a:pt x="7046" y="25165"/>
                    <a:pt x="0" y="24242"/>
                  </a:cubicBezTo>
                  <a:lnTo>
                    <a:pt x="4755" y="42944"/>
                  </a:lnTo>
                  <a:cubicBezTo>
                    <a:pt x="4755" y="42944"/>
                    <a:pt x="20614" y="41694"/>
                    <a:pt x="30811" y="32625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224" name="Google Shape;5224;p31"/>
            <p:cNvSpPr/>
            <p:nvPr/>
          </p:nvSpPr>
          <p:spPr>
            <a:xfrm>
              <a:off x="149765" y="3006103"/>
              <a:ext cx="22820" cy="15711"/>
            </a:xfrm>
            <a:custGeom>
              <a:rect b="b" l="l" r="r" t="t"/>
              <a:pathLst>
                <a:path extrusionOk="0" h="15711" w="22820">
                  <a:moveTo>
                    <a:pt x="9069" y="74"/>
                  </a:moveTo>
                  <a:cubicBezTo>
                    <a:pt x="6618" y="74"/>
                    <a:pt x="0" y="1887"/>
                    <a:pt x="0" y="5515"/>
                  </a:cubicBezTo>
                  <a:cubicBezTo>
                    <a:pt x="366" y="9007"/>
                    <a:pt x="1190" y="12435"/>
                    <a:pt x="2451" y="15712"/>
                  </a:cubicBezTo>
                  <a:cubicBezTo>
                    <a:pt x="2451" y="15712"/>
                    <a:pt x="12256" y="4829"/>
                    <a:pt x="20590" y="2451"/>
                  </a:cubicBezTo>
                  <a:cubicBezTo>
                    <a:pt x="28924" y="74"/>
                    <a:pt x="11398" y="0"/>
                    <a:pt x="9020" y="0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225" name="Google Shape;5225;p31"/>
            <p:cNvSpPr/>
            <p:nvPr/>
          </p:nvSpPr>
          <p:spPr>
            <a:xfrm>
              <a:off x="112904" y="3021227"/>
              <a:ext cx="147531" cy="226956"/>
            </a:xfrm>
            <a:custGeom>
              <a:rect b="b" l="l" r="r" t="t"/>
              <a:pathLst>
                <a:path extrusionOk="0" h="226956" w="147531">
                  <a:moveTo>
                    <a:pt x="21908" y="225922"/>
                  </a:moveTo>
                  <a:cubicBezTo>
                    <a:pt x="25896" y="210407"/>
                    <a:pt x="31159" y="195248"/>
                    <a:pt x="37645" y="180600"/>
                  </a:cubicBezTo>
                  <a:cubicBezTo>
                    <a:pt x="48528" y="155917"/>
                    <a:pt x="90222" y="123734"/>
                    <a:pt x="113115" y="105595"/>
                  </a:cubicBezTo>
                  <a:cubicBezTo>
                    <a:pt x="136009" y="87457"/>
                    <a:pt x="148804" y="65715"/>
                    <a:pt x="147432" y="39218"/>
                  </a:cubicBezTo>
                  <a:cubicBezTo>
                    <a:pt x="146059" y="12721"/>
                    <a:pt x="111179" y="0"/>
                    <a:pt x="111179" y="0"/>
                  </a:cubicBezTo>
                  <a:cubicBezTo>
                    <a:pt x="109299" y="5284"/>
                    <a:pt x="106832" y="10340"/>
                    <a:pt x="103826" y="15075"/>
                  </a:cubicBezTo>
                  <a:cubicBezTo>
                    <a:pt x="98384" y="24119"/>
                    <a:pt x="77868" y="38066"/>
                    <a:pt x="71961" y="39316"/>
                  </a:cubicBezTo>
                  <a:cubicBezTo>
                    <a:pt x="66053" y="40566"/>
                    <a:pt x="61102" y="50739"/>
                    <a:pt x="62916" y="54955"/>
                  </a:cubicBezTo>
                  <a:cubicBezTo>
                    <a:pt x="64730" y="59171"/>
                    <a:pt x="64044" y="68313"/>
                    <a:pt x="63480" y="71941"/>
                  </a:cubicBezTo>
                  <a:cubicBezTo>
                    <a:pt x="62916" y="75569"/>
                    <a:pt x="74927" y="61622"/>
                    <a:pt x="79780" y="54955"/>
                  </a:cubicBezTo>
                  <a:cubicBezTo>
                    <a:pt x="84633" y="48288"/>
                    <a:pt x="94291" y="47601"/>
                    <a:pt x="102796" y="42944"/>
                  </a:cubicBezTo>
                  <a:cubicBezTo>
                    <a:pt x="111302" y="38287"/>
                    <a:pt x="117282" y="25933"/>
                    <a:pt x="117282" y="25933"/>
                  </a:cubicBezTo>
                  <a:cubicBezTo>
                    <a:pt x="117282" y="25933"/>
                    <a:pt x="139049" y="40444"/>
                    <a:pt x="116621" y="74956"/>
                  </a:cubicBezTo>
                  <a:cubicBezTo>
                    <a:pt x="101914" y="97850"/>
                    <a:pt x="74951" y="102826"/>
                    <a:pt x="38650" y="144520"/>
                  </a:cubicBezTo>
                  <a:cubicBezTo>
                    <a:pt x="2348" y="186214"/>
                    <a:pt x="5486" y="225162"/>
                    <a:pt x="608" y="226486"/>
                  </a:cubicBezTo>
                  <a:cubicBezTo>
                    <a:pt x="-4270" y="227810"/>
                    <a:pt x="21810" y="225922"/>
                    <a:pt x="21810" y="225922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226" name="Google Shape;5226;p31"/>
            <p:cNvSpPr/>
            <p:nvPr/>
          </p:nvSpPr>
          <p:spPr>
            <a:xfrm>
              <a:off x="100840" y="3152339"/>
              <a:ext cx="30810" cy="40541"/>
            </a:xfrm>
            <a:custGeom>
              <a:rect b="b" l="l" r="r" t="t"/>
              <a:pathLst>
                <a:path extrusionOk="0" h="40541" w="30810">
                  <a:moveTo>
                    <a:pt x="30811" y="27870"/>
                  </a:moveTo>
                  <a:lnTo>
                    <a:pt x="10859" y="0"/>
                  </a:lnTo>
                  <a:lnTo>
                    <a:pt x="0" y="13922"/>
                  </a:lnTo>
                  <a:lnTo>
                    <a:pt x="20614" y="40542"/>
                  </a:lnTo>
                  <a:cubicBezTo>
                    <a:pt x="20614" y="40542"/>
                    <a:pt x="24806" y="31497"/>
                    <a:pt x="30811" y="27870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227" name="Google Shape;5227;p31"/>
            <p:cNvSpPr/>
            <p:nvPr/>
          </p:nvSpPr>
          <p:spPr>
            <a:xfrm>
              <a:off x="87015" y="3173958"/>
              <a:ext cx="30810" cy="41130"/>
            </a:xfrm>
            <a:custGeom>
              <a:rect b="b" l="l" r="r" t="t"/>
              <a:pathLst>
                <a:path extrusionOk="0" h="41130" w="30810">
                  <a:moveTo>
                    <a:pt x="30811" y="23556"/>
                  </a:moveTo>
                  <a:lnTo>
                    <a:pt x="8383" y="0"/>
                  </a:lnTo>
                  <a:lnTo>
                    <a:pt x="0" y="18800"/>
                  </a:lnTo>
                  <a:lnTo>
                    <a:pt x="26497" y="41130"/>
                  </a:lnTo>
                  <a:cubicBezTo>
                    <a:pt x="26497" y="41130"/>
                    <a:pt x="25369" y="35689"/>
                    <a:pt x="30811" y="23556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228" name="Google Shape;5228;p31"/>
            <p:cNvSpPr/>
            <p:nvPr/>
          </p:nvSpPr>
          <p:spPr>
            <a:xfrm>
              <a:off x="80275" y="3205455"/>
              <a:ext cx="30222" cy="33188"/>
            </a:xfrm>
            <a:custGeom>
              <a:rect b="b" l="l" r="r" t="t"/>
              <a:pathLst>
                <a:path extrusionOk="0" h="33188" w="30222">
                  <a:moveTo>
                    <a:pt x="3064" y="0"/>
                  </a:moveTo>
                  <a:lnTo>
                    <a:pt x="0" y="18702"/>
                  </a:lnTo>
                  <a:lnTo>
                    <a:pt x="27771" y="33189"/>
                  </a:lnTo>
                  <a:cubicBezTo>
                    <a:pt x="27771" y="33189"/>
                    <a:pt x="26619" y="28433"/>
                    <a:pt x="30223" y="18138"/>
                  </a:cubicBezTo>
                  <a:lnTo>
                    <a:pt x="3064" y="0"/>
                  </a:ln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229" name="Google Shape;5229;p31"/>
            <p:cNvSpPr/>
            <p:nvPr/>
          </p:nvSpPr>
          <p:spPr>
            <a:xfrm>
              <a:off x="354607" y="3048312"/>
              <a:ext cx="111821" cy="76696"/>
            </a:xfrm>
            <a:custGeom>
              <a:rect b="b" l="l" r="r" t="t"/>
              <a:pathLst>
                <a:path extrusionOk="0" h="76696" w="111821">
                  <a:moveTo>
                    <a:pt x="111821" y="21742"/>
                  </a:moveTo>
                  <a:lnTo>
                    <a:pt x="110007" y="0"/>
                  </a:lnTo>
                  <a:lnTo>
                    <a:pt x="0" y="54955"/>
                  </a:lnTo>
                  <a:lnTo>
                    <a:pt x="2500" y="76696"/>
                  </a:lnTo>
                  <a:lnTo>
                    <a:pt x="111821" y="21742"/>
                  </a:lnTo>
                  <a:lnTo>
                    <a:pt x="111821" y="21742"/>
                  </a:ln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230" name="Google Shape;5230;p31"/>
            <p:cNvSpPr/>
            <p:nvPr/>
          </p:nvSpPr>
          <p:spPr>
            <a:xfrm>
              <a:off x="350955" y="3120817"/>
              <a:ext cx="108806" cy="31399"/>
            </a:xfrm>
            <a:custGeom>
              <a:rect b="b" l="l" r="r" t="t"/>
              <a:pathLst>
                <a:path extrusionOk="0" h="31399" w="108806">
                  <a:moveTo>
                    <a:pt x="45346" y="25958"/>
                  </a:moveTo>
                  <a:cubicBezTo>
                    <a:pt x="70054" y="23506"/>
                    <a:pt x="105865" y="19952"/>
                    <a:pt x="105865" y="19952"/>
                  </a:cubicBezTo>
                  <a:lnTo>
                    <a:pt x="108806" y="0"/>
                  </a:lnTo>
                  <a:lnTo>
                    <a:pt x="4902" y="12133"/>
                  </a:lnTo>
                  <a:lnTo>
                    <a:pt x="0" y="31399"/>
                  </a:lnTo>
                  <a:cubicBezTo>
                    <a:pt x="0" y="31399"/>
                    <a:pt x="20639" y="28433"/>
                    <a:pt x="45322" y="25958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231" name="Google Shape;5231;p31"/>
            <p:cNvSpPr/>
            <p:nvPr/>
          </p:nvSpPr>
          <p:spPr>
            <a:xfrm>
              <a:off x="339557" y="3158319"/>
              <a:ext cx="79172" cy="21079"/>
            </a:xfrm>
            <a:custGeom>
              <a:rect b="b" l="l" r="r" t="t"/>
              <a:pathLst>
                <a:path extrusionOk="0" h="21079" w="79172">
                  <a:moveTo>
                    <a:pt x="0" y="18138"/>
                  </a:moveTo>
                  <a:lnTo>
                    <a:pt x="73755" y="21080"/>
                  </a:lnTo>
                  <a:lnTo>
                    <a:pt x="79172" y="4755"/>
                  </a:lnTo>
                  <a:lnTo>
                    <a:pt x="9608" y="0"/>
                  </a:lnTo>
                  <a:cubicBezTo>
                    <a:pt x="5417" y="3628"/>
                    <a:pt x="0" y="18138"/>
                    <a:pt x="0" y="18138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232" name="Google Shape;5232;p31"/>
            <p:cNvSpPr/>
            <p:nvPr/>
          </p:nvSpPr>
          <p:spPr>
            <a:xfrm>
              <a:off x="830742" y="3094835"/>
              <a:ext cx="119174" cy="351984"/>
            </a:xfrm>
            <a:custGeom>
              <a:rect b="b" l="l" r="r" t="t"/>
              <a:pathLst>
                <a:path extrusionOk="0" h="351984" w="119174">
                  <a:moveTo>
                    <a:pt x="118219" y="19192"/>
                  </a:moveTo>
                  <a:lnTo>
                    <a:pt x="35272" y="19192"/>
                  </a:lnTo>
                  <a:lnTo>
                    <a:pt x="35272" y="148883"/>
                  </a:lnTo>
                  <a:lnTo>
                    <a:pt x="108684" y="148883"/>
                  </a:lnTo>
                  <a:lnTo>
                    <a:pt x="108684" y="167953"/>
                  </a:lnTo>
                  <a:lnTo>
                    <a:pt x="36228" y="167953"/>
                  </a:lnTo>
                  <a:lnTo>
                    <a:pt x="36228" y="332915"/>
                  </a:lnTo>
                  <a:lnTo>
                    <a:pt x="119175" y="332915"/>
                  </a:lnTo>
                  <a:lnTo>
                    <a:pt x="119175" y="351985"/>
                  </a:lnTo>
                  <a:lnTo>
                    <a:pt x="17158" y="351985"/>
                  </a:lnTo>
                  <a:cubicBezTo>
                    <a:pt x="10466" y="351985"/>
                    <a:pt x="0" y="351985"/>
                    <a:pt x="0" y="341494"/>
                  </a:cubicBezTo>
                  <a:lnTo>
                    <a:pt x="0" y="0"/>
                  </a:lnTo>
                  <a:lnTo>
                    <a:pt x="118243" y="0"/>
                  </a:lnTo>
                  <a:lnTo>
                    <a:pt x="118243" y="19192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233" name="Google Shape;5233;p31"/>
            <p:cNvSpPr/>
            <p:nvPr/>
          </p:nvSpPr>
          <p:spPr>
            <a:xfrm>
              <a:off x="1147307" y="3498195"/>
              <a:ext cx="119199" cy="351862"/>
            </a:xfrm>
            <a:custGeom>
              <a:rect b="b" l="l" r="r" t="t"/>
              <a:pathLst>
                <a:path extrusionOk="0" h="351862" w="119199">
                  <a:moveTo>
                    <a:pt x="118243" y="19070"/>
                  </a:moveTo>
                  <a:lnTo>
                    <a:pt x="35272" y="19070"/>
                  </a:lnTo>
                  <a:lnTo>
                    <a:pt x="35272" y="148736"/>
                  </a:lnTo>
                  <a:lnTo>
                    <a:pt x="108806" y="148736"/>
                  </a:lnTo>
                  <a:lnTo>
                    <a:pt x="108806" y="167805"/>
                  </a:lnTo>
                  <a:lnTo>
                    <a:pt x="36228" y="167805"/>
                  </a:lnTo>
                  <a:lnTo>
                    <a:pt x="36228" y="332792"/>
                  </a:lnTo>
                  <a:lnTo>
                    <a:pt x="119199" y="332792"/>
                  </a:lnTo>
                  <a:lnTo>
                    <a:pt x="119199" y="351862"/>
                  </a:lnTo>
                  <a:lnTo>
                    <a:pt x="17158" y="351862"/>
                  </a:lnTo>
                  <a:cubicBezTo>
                    <a:pt x="10491" y="351862"/>
                    <a:pt x="0" y="351862"/>
                    <a:pt x="0" y="341371"/>
                  </a:cubicBezTo>
                  <a:lnTo>
                    <a:pt x="0" y="0"/>
                  </a:lnTo>
                  <a:lnTo>
                    <a:pt x="118243" y="0"/>
                  </a:lnTo>
                  <a:lnTo>
                    <a:pt x="118243" y="19070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234" name="Google Shape;5234;p31"/>
            <p:cNvSpPr/>
            <p:nvPr/>
          </p:nvSpPr>
          <p:spPr>
            <a:xfrm>
              <a:off x="1216087" y="3092359"/>
              <a:ext cx="119199" cy="351862"/>
            </a:xfrm>
            <a:custGeom>
              <a:rect b="b" l="l" r="r" t="t"/>
              <a:pathLst>
                <a:path extrusionOk="0" h="351862" w="119199">
                  <a:moveTo>
                    <a:pt x="118243" y="19070"/>
                  </a:moveTo>
                  <a:lnTo>
                    <a:pt x="35272" y="19070"/>
                  </a:lnTo>
                  <a:lnTo>
                    <a:pt x="35272" y="148760"/>
                  </a:lnTo>
                  <a:lnTo>
                    <a:pt x="108806" y="148760"/>
                  </a:lnTo>
                  <a:lnTo>
                    <a:pt x="108806" y="167830"/>
                  </a:lnTo>
                  <a:lnTo>
                    <a:pt x="36228" y="167830"/>
                  </a:lnTo>
                  <a:lnTo>
                    <a:pt x="36228" y="332792"/>
                  </a:lnTo>
                  <a:lnTo>
                    <a:pt x="119199" y="332792"/>
                  </a:lnTo>
                  <a:lnTo>
                    <a:pt x="119199" y="351862"/>
                  </a:lnTo>
                  <a:lnTo>
                    <a:pt x="17158" y="351862"/>
                  </a:lnTo>
                  <a:cubicBezTo>
                    <a:pt x="10491" y="351862"/>
                    <a:pt x="0" y="351862"/>
                    <a:pt x="0" y="341371"/>
                  </a:cubicBezTo>
                  <a:lnTo>
                    <a:pt x="0" y="0"/>
                  </a:lnTo>
                  <a:lnTo>
                    <a:pt x="118243" y="0"/>
                  </a:lnTo>
                  <a:lnTo>
                    <a:pt x="118243" y="19070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235" name="Google Shape;5235;p31"/>
            <p:cNvSpPr/>
            <p:nvPr/>
          </p:nvSpPr>
          <p:spPr>
            <a:xfrm>
              <a:off x="609452" y="3093645"/>
              <a:ext cx="194527" cy="358163"/>
            </a:xfrm>
            <a:custGeom>
              <a:rect b="b" l="l" r="r" t="t"/>
              <a:pathLst>
                <a:path extrusionOk="0" h="358163" w="194527">
                  <a:moveTo>
                    <a:pt x="156432" y="179511"/>
                  </a:moveTo>
                  <a:lnTo>
                    <a:pt x="194523" y="179511"/>
                  </a:lnTo>
                  <a:lnTo>
                    <a:pt x="194523" y="284395"/>
                  </a:lnTo>
                  <a:cubicBezTo>
                    <a:pt x="194523" y="299642"/>
                    <a:pt x="195479" y="321579"/>
                    <a:pt x="168786" y="340772"/>
                  </a:cubicBezTo>
                  <a:cubicBezTo>
                    <a:pt x="142093" y="359964"/>
                    <a:pt x="108708" y="357930"/>
                    <a:pt x="108708" y="357930"/>
                  </a:cubicBezTo>
                  <a:cubicBezTo>
                    <a:pt x="108708" y="357930"/>
                    <a:pt x="0" y="372244"/>
                    <a:pt x="0" y="176766"/>
                  </a:cubicBezTo>
                  <a:cubicBezTo>
                    <a:pt x="0" y="-4399"/>
                    <a:pt x="112532" y="283"/>
                    <a:pt x="112532" y="283"/>
                  </a:cubicBezTo>
                  <a:cubicBezTo>
                    <a:pt x="112532" y="283"/>
                    <a:pt x="159251" y="-7340"/>
                    <a:pt x="193567" y="56537"/>
                  </a:cubicBezTo>
                  <a:lnTo>
                    <a:pt x="166874" y="70852"/>
                  </a:lnTo>
                  <a:cubicBezTo>
                    <a:pt x="166874" y="70852"/>
                    <a:pt x="155427" y="22221"/>
                    <a:pt x="110620" y="22221"/>
                  </a:cubicBezTo>
                  <a:cubicBezTo>
                    <a:pt x="65813" y="22221"/>
                    <a:pt x="36228" y="69896"/>
                    <a:pt x="36228" y="172893"/>
                  </a:cubicBezTo>
                  <a:cubicBezTo>
                    <a:pt x="36228" y="275890"/>
                    <a:pt x="58166" y="340698"/>
                    <a:pt x="109762" y="340698"/>
                  </a:cubicBezTo>
                  <a:cubicBezTo>
                    <a:pt x="136455" y="340698"/>
                    <a:pt x="156481" y="316873"/>
                    <a:pt x="156481" y="316873"/>
                  </a:cubicBezTo>
                  <a:lnTo>
                    <a:pt x="156481" y="179609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236" name="Google Shape;5236;p31"/>
            <p:cNvSpPr/>
            <p:nvPr/>
          </p:nvSpPr>
          <p:spPr>
            <a:xfrm>
              <a:off x="981389" y="3091967"/>
              <a:ext cx="189767" cy="353773"/>
            </a:xfrm>
            <a:custGeom>
              <a:rect b="b" l="l" r="r" t="t"/>
              <a:pathLst>
                <a:path extrusionOk="0" h="353773" w="189767">
                  <a:moveTo>
                    <a:pt x="0" y="353774"/>
                  </a:moveTo>
                  <a:lnTo>
                    <a:pt x="0" y="1912"/>
                  </a:lnTo>
                  <a:lnTo>
                    <a:pt x="20026" y="1912"/>
                  </a:lnTo>
                  <a:cubicBezTo>
                    <a:pt x="20026" y="1912"/>
                    <a:pt x="158393" y="260336"/>
                    <a:pt x="161138" y="267003"/>
                  </a:cubicBezTo>
                  <a:cubicBezTo>
                    <a:pt x="163884" y="273670"/>
                    <a:pt x="165918" y="267003"/>
                    <a:pt x="165918" y="260336"/>
                  </a:cubicBezTo>
                  <a:lnTo>
                    <a:pt x="165918" y="0"/>
                  </a:lnTo>
                  <a:lnTo>
                    <a:pt x="189768" y="0"/>
                  </a:lnTo>
                  <a:lnTo>
                    <a:pt x="189768" y="351862"/>
                  </a:lnTo>
                  <a:lnTo>
                    <a:pt x="165918" y="351862"/>
                  </a:lnTo>
                  <a:lnTo>
                    <a:pt x="23850" y="85790"/>
                  </a:lnTo>
                  <a:lnTo>
                    <a:pt x="23850" y="353774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237" name="Google Shape;5237;p31"/>
            <p:cNvSpPr/>
            <p:nvPr/>
          </p:nvSpPr>
          <p:spPr>
            <a:xfrm>
              <a:off x="1295111" y="3495328"/>
              <a:ext cx="189743" cy="353773"/>
            </a:xfrm>
            <a:custGeom>
              <a:rect b="b" l="l" r="r" t="t"/>
              <a:pathLst>
                <a:path extrusionOk="0" h="353773" w="189743">
                  <a:moveTo>
                    <a:pt x="0" y="353774"/>
                  </a:moveTo>
                  <a:lnTo>
                    <a:pt x="0" y="1912"/>
                  </a:lnTo>
                  <a:lnTo>
                    <a:pt x="20026" y="1912"/>
                  </a:lnTo>
                  <a:cubicBezTo>
                    <a:pt x="20026" y="1912"/>
                    <a:pt x="158271" y="260312"/>
                    <a:pt x="161138" y="266979"/>
                  </a:cubicBezTo>
                  <a:cubicBezTo>
                    <a:pt x="164006" y="273646"/>
                    <a:pt x="165918" y="266979"/>
                    <a:pt x="165918" y="260312"/>
                  </a:cubicBezTo>
                  <a:lnTo>
                    <a:pt x="165918" y="0"/>
                  </a:lnTo>
                  <a:lnTo>
                    <a:pt x="189743" y="0"/>
                  </a:lnTo>
                  <a:lnTo>
                    <a:pt x="189743" y="351862"/>
                  </a:lnTo>
                  <a:lnTo>
                    <a:pt x="165918" y="351862"/>
                  </a:lnTo>
                  <a:lnTo>
                    <a:pt x="23752" y="85815"/>
                  </a:lnTo>
                  <a:lnTo>
                    <a:pt x="23752" y="353774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238" name="Google Shape;5238;p31"/>
            <p:cNvSpPr/>
            <p:nvPr/>
          </p:nvSpPr>
          <p:spPr>
            <a:xfrm>
              <a:off x="2017293" y="3490278"/>
              <a:ext cx="189767" cy="353773"/>
            </a:xfrm>
            <a:custGeom>
              <a:rect b="b" l="l" r="r" t="t"/>
              <a:pathLst>
                <a:path extrusionOk="0" h="353773" w="189767">
                  <a:moveTo>
                    <a:pt x="0" y="353774"/>
                  </a:moveTo>
                  <a:lnTo>
                    <a:pt x="0" y="1912"/>
                  </a:lnTo>
                  <a:lnTo>
                    <a:pt x="20026" y="1912"/>
                  </a:lnTo>
                  <a:cubicBezTo>
                    <a:pt x="20026" y="1912"/>
                    <a:pt x="158295" y="260312"/>
                    <a:pt x="161163" y="267003"/>
                  </a:cubicBezTo>
                  <a:cubicBezTo>
                    <a:pt x="164031" y="273695"/>
                    <a:pt x="165918" y="267003"/>
                    <a:pt x="165918" y="260312"/>
                  </a:cubicBezTo>
                  <a:lnTo>
                    <a:pt x="165918" y="0"/>
                  </a:lnTo>
                  <a:lnTo>
                    <a:pt x="189768" y="0"/>
                  </a:lnTo>
                  <a:lnTo>
                    <a:pt x="189768" y="351862"/>
                  </a:lnTo>
                  <a:lnTo>
                    <a:pt x="165943" y="351862"/>
                  </a:lnTo>
                  <a:lnTo>
                    <a:pt x="23776" y="85815"/>
                  </a:lnTo>
                  <a:lnTo>
                    <a:pt x="23776" y="353774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239" name="Google Shape;5239;p31"/>
            <p:cNvSpPr/>
            <p:nvPr/>
          </p:nvSpPr>
          <p:spPr>
            <a:xfrm>
              <a:off x="1363839" y="3089026"/>
              <a:ext cx="145918" cy="353847"/>
            </a:xfrm>
            <a:custGeom>
              <a:rect b="b" l="l" r="r" t="t"/>
              <a:pathLst>
                <a:path extrusionOk="0" h="353847" w="145918">
                  <a:moveTo>
                    <a:pt x="75252" y="188885"/>
                  </a:moveTo>
                  <a:cubicBezTo>
                    <a:pt x="75252" y="188885"/>
                    <a:pt x="141164" y="159325"/>
                    <a:pt x="141164" y="90692"/>
                  </a:cubicBezTo>
                  <a:cubicBezTo>
                    <a:pt x="141164" y="22060"/>
                    <a:pt x="71551" y="0"/>
                    <a:pt x="34367" y="0"/>
                  </a:cubicBezTo>
                  <a:cubicBezTo>
                    <a:pt x="-2817" y="0"/>
                    <a:pt x="51" y="956"/>
                    <a:pt x="51" y="956"/>
                  </a:cubicBezTo>
                  <a:lnTo>
                    <a:pt x="51" y="353847"/>
                  </a:lnTo>
                  <a:lnTo>
                    <a:pt x="34367" y="353847"/>
                  </a:lnTo>
                  <a:lnTo>
                    <a:pt x="34367" y="192709"/>
                  </a:lnTo>
                  <a:cubicBezTo>
                    <a:pt x="34367" y="192709"/>
                    <a:pt x="40103" y="187954"/>
                    <a:pt x="47726" y="209867"/>
                  </a:cubicBezTo>
                  <a:cubicBezTo>
                    <a:pt x="55349" y="231780"/>
                    <a:pt x="111603" y="353847"/>
                    <a:pt x="111603" y="353847"/>
                  </a:cubicBezTo>
                  <a:lnTo>
                    <a:pt x="145919" y="353847"/>
                  </a:lnTo>
                  <a:lnTo>
                    <a:pt x="75351" y="188885"/>
                  </a:lnTo>
                  <a:close/>
                  <a:moveTo>
                    <a:pt x="35201" y="167928"/>
                  </a:moveTo>
                  <a:lnTo>
                    <a:pt x="35201" y="30664"/>
                  </a:lnTo>
                  <a:cubicBezTo>
                    <a:pt x="35201" y="20173"/>
                    <a:pt x="45692" y="23016"/>
                    <a:pt x="52359" y="23016"/>
                  </a:cubicBezTo>
                  <a:cubicBezTo>
                    <a:pt x="59026" y="23016"/>
                    <a:pt x="106848" y="36326"/>
                    <a:pt x="106848" y="98315"/>
                  </a:cubicBezTo>
                  <a:cubicBezTo>
                    <a:pt x="106848" y="160305"/>
                    <a:pt x="68708" y="167928"/>
                    <a:pt x="68708" y="167928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240" name="Google Shape;5240;p31"/>
            <p:cNvSpPr/>
            <p:nvPr/>
          </p:nvSpPr>
          <p:spPr>
            <a:xfrm>
              <a:off x="615603" y="3501039"/>
              <a:ext cx="203667" cy="351862"/>
            </a:xfrm>
            <a:custGeom>
              <a:rect b="b" l="l" r="r" t="t"/>
              <a:pathLst>
                <a:path extrusionOk="0" h="351862" w="203667">
                  <a:moveTo>
                    <a:pt x="590" y="9535"/>
                  </a:moveTo>
                  <a:cubicBezTo>
                    <a:pt x="-1322" y="4780"/>
                    <a:pt x="1546" y="1912"/>
                    <a:pt x="7257" y="1912"/>
                  </a:cubicBezTo>
                  <a:lnTo>
                    <a:pt x="34906" y="1912"/>
                  </a:lnTo>
                  <a:cubicBezTo>
                    <a:pt x="34906" y="1912"/>
                    <a:pt x="100695" y="254601"/>
                    <a:pt x="102582" y="263180"/>
                  </a:cubicBezTo>
                  <a:cubicBezTo>
                    <a:pt x="104470" y="271759"/>
                    <a:pt x="110205" y="277494"/>
                    <a:pt x="114029" y="263180"/>
                  </a:cubicBezTo>
                  <a:cubicBezTo>
                    <a:pt x="117853" y="248865"/>
                    <a:pt x="180774" y="0"/>
                    <a:pt x="180774" y="0"/>
                  </a:cubicBezTo>
                  <a:lnTo>
                    <a:pt x="203668" y="0"/>
                  </a:lnTo>
                  <a:lnTo>
                    <a:pt x="112142" y="351862"/>
                  </a:lnTo>
                  <a:lnTo>
                    <a:pt x="89273" y="351862"/>
                  </a:lnTo>
                  <a:lnTo>
                    <a:pt x="590" y="9535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241" name="Google Shape;5241;p31"/>
            <p:cNvSpPr/>
            <p:nvPr/>
          </p:nvSpPr>
          <p:spPr>
            <a:xfrm>
              <a:off x="775420" y="3501039"/>
              <a:ext cx="203692" cy="351862"/>
            </a:xfrm>
            <a:custGeom>
              <a:rect b="b" l="l" r="r" t="t"/>
              <a:pathLst>
                <a:path extrusionOk="0" h="351862" w="203692">
                  <a:moveTo>
                    <a:pt x="203102" y="342327"/>
                  </a:moveTo>
                  <a:lnTo>
                    <a:pt x="114346" y="0"/>
                  </a:lnTo>
                  <a:lnTo>
                    <a:pt x="91550" y="0"/>
                  </a:lnTo>
                  <a:lnTo>
                    <a:pt x="0" y="351862"/>
                  </a:lnTo>
                  <a:lnTo>
                    <a:pt x="22894" y="351862"/>
                  </a:lnTo>
                  <a:cubicBezTo>
                    <a:pt x="22894" y="351862"/>
                    <a:pt x="33507" y="309849"/>
                    <a:pt x="46302" y="259380"/>
                  </a:cubicBezTo>
                  <a:lnTo>
                    <a:pt x="145206" y="259380"/>
                  </a:lnTo>
                  <a:lnTo>
                    <a:pt x="168786" y="350073"/>
                  </a:lnTo>
                  <a:lnTo>
                    <a:pt x="196435" y="350073"/>
                  </a:lnTo>
                  <a:cubicBezTo>
                    <a:pt x="202146" y="350073"/>
                    <a:pt x="205014" y="347229"/>
                    <a:pt x="203102" y="342450"/>
                  </a:cubicBezTo>
                  <a:close/>
                  <a:moveTo>
                    <a:pt x="51351" y="239379"/>
                  </a:moveTo>
                  <a:cubicBezTo>
                    <a:pt x="68509" y="171384"/>
                    <a:pt x="87604" y="96379"/>
                    <a:pt x="89638" y="88707"/>
                  </a:cubicBezTo>
                  <a:cubicBezTo>
                    <a:pt x="93462" y="74417"/>
                    <a:pt x="99173" y="80128"/>
                    <a:pt x="101085" y="88707"/>
                  </a:cubicBezTo>
                  <a:cubicBezTo>
                    <a:pt x="102115" y="93389"/>
                    <a:pt x="122043" y="170232"/>
                    <a:pt x="140009" y="239379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242" name="Google Shape;5242;p31"/>
            <p:cNvSpPr/>
            <p:nvPr/>
          </p:nvSpPr>
          <p:spPr>
            <a:xfrm>
              <a:off x="1515568" y="3089957"/>
              <a:ext cx="203692" cy="351862"/>
            </a:xfrm>
            <a:custGeom>
              <a:rect b="b" l="l" r="r" t="t"/>
              <a:pathLst>
                <a:path extrusionOk="0" h="351862" w="203692">
                  <a:moveTo>
                    <a:pt x="203102" y="342327"/>
                  </a:moveTo>
                  <a:lnTo>
                    <a:pt x="114444" y="0"/>
                  </a:lnTo>
                  <a:lnTo>
                    <a:pt x="91550" y="0"/>
                  </a:lnTo>
                  <a:lnTo>
                    <a:pt x="0" y="351862"/>
                  </a:lnTo>
                  <a:lnTo>
                    <a:pt x="22869" y="351862"/>
                  </a:lnTo>
                  <a:cubicBezTo>
                    <a:pt x="22869" y="351862"/>
                    <a:pt x="33556" y="309849"/>
                    <a:pt x="46278" y="259380"/>
                  </a:cubicBezTo>
                  <a:lnTo>
                    <a:pt x="145206" y="259380"/>
                  </a:lnTo>
                  <a:lnTo>
                    <a:pt x="168761" y="350073"/>
                  </a:lnTo>
                  <a:lnTo>
                    <a:pt x="196435" y="350073"/>
                  </a:lnTo>
                  <a:cubicBezTo>
                    <a:pt x="202146" y="350073"/>
                    <a:pt x="205014" y="347205"/>
                    <a:pt x="203102" y="342450"/>
                  </a:cubicBezTo>
                  <a:close/>
                  <a:moveTo>
                    <a:pt x="51352" y="239379"/>
                  </a:moveTo>
                  <a:cubicBezTo>
                    <a:pt x="68510" y="171409"/>
                    <a:pt x="87579" y="96379"/>
                    <a:pt x="89638" y="88732"/>
                  </a:cubicBezTo>
                  <a:cubicBezTo>
                    <a:pt x="93438" y="74417"/>
                    <a:pt x="99173" y="80152"/>
                    <a:pt x="101061" y="88732"/>
                  </a:cubicBezTo>
                  <a:cubicBezTo>
                    <a:pt x="102115" y="93389"/>
                    <a:pt x="122043" y="170232"/>
                    <a:pt x="140009" y="239379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243" name="Google Shape;5243;p31"/>
            <p:cNvSpPr/>
            <p:nvPr/>
          </p:nvSpPr>
          <p:spPr>
            <a:xfrm>
              <a:off x="2102372" y="3084908"/>
              <a:ext cx="203792" cy="351862"/>
            </a:xfrm>
            <a:custGeom>
              <a:rect b="b" l="l" r="r" t="t"/>
              <a:pathLst>
                <a:path extrusionOk="0" h="351862" w="203792">
                  <a:moveTo>
                    <a:pt x="203102" y="342327"/>
                  </a:moveTo>
                  <a:lnTo>
                    <a:pt x="114444" y="0"/>
                  </a:lnTo>
                  <a:lnTo>
                    <a:pt x="91550" y="0"/>
                  </a:lnTo>
                  <a:lnTo>
                    <a:pt x="0" y="351862"/>
                  </a:lnTo>
                  <a:lnTo>
                    <a:pt x="22894" y="351862"/>
                  </a:lnTo>
                  <a:cubicBezTo>
                    <a:pt x="22894" y="351862"/>
                    <a:pt x="33507" y="309849"/>
                    <a:pt x="46302" y="259356"/>
                  </a:cubicBezTo>
                  <a:lnTo>
                    <a:pt x="145328" y="259356"/>
                  </a:lnTo>
                  <a:cubicBezTo>
                    <a:pt x="158197" y="308918"/>
                    <a:pt x="168884" y="350048"/>
                    <a:pt x="168884" y="350048"/>
                  </a:cubicBezTo>
                  <a:lnTo>
                    <a:pt x="196533" y="350048"/>
                  </a:lnTo>
                  <a:cubicBezTo>
                    <a:pt x="202268" y="350048"/>
                    <a:pt x="205112" y="347180"/>
                    <a:pt x="203200" y="342425"/>
                  </a:cubicBezTo>
                  <a:close/>
                  <a:moveTo>
                    <a:pt x="51376" y="239379"/>
                  </a:moveTo>
                  <a:cubicBezTo>
                    <a:pt x="68534" y="171384"/>
                    <a:pt x="87604" y="96379"/>
                    <a:pt x="89638" y="88707"/>
                  </a:cubicBezTo>
                  <a:cubicBezTo>
                    <a:pt x="93462" y="74417"/>
                    <a:pt x="99173" y="80128"/>
                    <a:pt x="101085" y="88707"/>
                  </a:cubicBezTo>
                  <a:cubicBezTo>
                    <a:pt x="102115" y="93364"/>
                    <a:pt x="122043" y="170208"/>
                    <a:pt x="140009" y="239379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244" name="Google Shape;5244;p31"/>
            <p:cNvSpPr/>
            <p:nvPr/>
          </p:nvSpPr>
          <p:spPr>
            <a:xfrm>
              <a:off x="2224022" y="3486724"/>
              <a:ext cx="203691" cy="351862"/>
            </a:xfrm>
            <a:custGeom>
              <a:rect b="b" l="l" r="r" t="t"/>
              <a:pathLst>
                <a:path extrusionOk="0" h="351862" w="203691">
                  <a:moveTo>
                    <a:pt x="203102" y="342327"/>
                  </a:moveTo>
                  <a:lnTo>
                    <a:pt x="114370" y="0"/>
                  </a:lnTo>
                  <a:lnTo>
                    <a:pt x="91501" y="0"/>
                  </a:lnTo>
                  <a:lnTo>
                    <a:pt x="0" y="351862"/>
                  </a:lnTo>
                  <a:lnTo>
                    <a:pt x="22894" y="351862"/>
                  </a:lnTo>
                  <a:cubicBezTo>
                    <a:pt x="22894" y="351862"/>
                    <a:pt x="33507" y="309849"/>
                    <a:pt x="46302" y="259380"/>
                  </a:cubicBezTo>
                  <a:lnTo>
                    <a:pt x="145230" y="259380"/>
                  </a:lnTo>
                  <a:cubicBezTo>
                    <a:pt x="158099" y="308918"/>
                    <a:pt x="168786" y="350073"/>
                    <a:pt x="168786" y="350073"/>
                  </a:cubicBezTo>
                  <a:lnTo>
                    <a:pt x="196435" y="350073"/>
                  </a:lnTo>
                  <a:cubicBezTo>
                    <a:pt x="202146" y="350073"/>
                    <a:pt x="205014" y="347205"/>
                    <a:pt x="203102" y="342425"/>
                  </a:cubicBezTo>
                  <a:close/>
                  <a:moveTo>
                    <a:pt x="51351" y="239379"/>
                  </a:moveTo>
                  <a:cubicBezTo>
                    <a:pt x="68509" y="171384"/>
                    <a:pt x="87604" y="96379"/>
                    <a:pt x="89638" y="88707"/>
                  </a:cubicBezTo>
                  <a:cubicBezTo>
                    <a:pt x="93462" y="74417"/>
                    <a:pt x="99173" y="80128"/>
                    <a:pt x="101085" y="88707"/>
                  </a:cubicBezTo>
                  <a:cubicBezTo>
                    <a:pt x="102115" y="93389"/>
                    <a:pt x="122043" y="170232"/>
                    <a:pt x="140009" y="239379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245" name="Google Shape;5245;p31"/>
            <p:cNvSpPr/>
            <p:nvPr/>
          </p:nvSpPr>
          <p:spPr>
            <a:xfrm>
              <a:off x="1790684" y="3489445"/>
              <a:ext cx="203706" cy="351862"/>
            </a:xfrm>
            <a:custGeom>
              <a:rect b="b" l="l" r="r" t="t"/>
              <a:pathLst>
                <a:path extrusionOk="0" h="351862" w="203706">
                  <a:moveTo>
                    <a:pt x="203126" y="342327"/>
                  </a:moveTo>
                  <a:lnTo>
                    <a:pt x="114444" y="0"/>
                  </a:lnTo>
                  <a:lnTo>
                    <a:pt x="91550" y="0"/>
                  </a:lnTo>
                  <a:lnTo>
                    <a:pt x="0" y="351862"/>
                  </a:lnTo>
                  <a:lnTo>
                    <a:pt x="22894" y="351862"/>
                  </a:lnTo>
                  <a:cubicBezTo>
                    <a:pt x="22894" y="351862"/>
                    <a:pt x="33507" y="309849"/>
                    <a:pt x="46302" y="259380"/>
                  </a:cubicBezTo>
                  <a:lnTo>
                    <a:pt x="145230" y="259380"/>
                  </a:lnTo>
                  <a:cubicBezTo>
                    <a:pt x="158099" y="308918"/>
                    <a:pt x="168786" y="349950"/>
                    <a:pt x="168786" y="349950"/>
                  </a:cubicBezTo>
                  <a:lnTo>
                    <a:pt x="196435" y="349950"/>
                  </a:lnTo>
                  <a:cubicBezTo>
                    <a:pt x="202171" y="349950"/>
                    <a:pt x="205014" y="347107"/>
                    <a:pt x="203126" y="342327"/>
                  </a:cubicBezTo>
                  <a:close/>
                  <a:moveTo>
                    <a:pt x="51376" y="239379"/>
                  </a:moveTo>
                  <a:cubicBezTo>
                    <a:pt x="68534" y="171384"/>
                    <a:pt x="87604" y="96379"/>
                    <a:pt x="89638" y="88707"/>
                  </a:cubicBezTo>
                  <a:cubicBezTo>
                    <a:pt x="93462" y="74417"/>
                    <a:pt x="99173" y="80128"/>
                    <a:pt x="101085" y="88707"/>
                  </a:cubicBezTo>
                  <a:cubicBezTo>
                    <a:pt x="102115" y="93389"/>
                    <a:pt x="122043" y="170232"/>
                    <a:pt x="140009" y="239379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246" name="Google Shape;5246;p31"/>
            <p:cNvSpPr/>
            <p:nvPr/>
          </p:nvSpPr>
          <p:spPr>
            <a:xfrm>
              <a:off x="1000361" y="3500083"/>
              <a:ext cx="125008" cy="348062"/>
            </a:xfrm>
            <a:custGeom>
              <a:rect b="b" l="l" r="r" t="t"/>
              <a:pathLst>
                <a:path extrusionOk="0" h="348062" w="125008">
                  <a:moveTo>
                    <a:pt x="2010" y="25"/>
                  </a:moveTo>
                  <a:lnTo>
                    <a:pt x="30615" y="25"/>
                  </a:lnTo>
                  <a:cubicBezTo>
                    <a:pt x="35370" y="25"/>
                    <a:pt x="39194" y="2868"/>
                    <a:pt x="39194" y="9559"/>
                  </a:cubicBezTo>
                  <a:lnTo>
                    <a:pt x="39194" y="316590"/>
                  </a:lnTo>
                  <a:cubicBezTo>
                    <a:pt x="39194" y="324213"/>
                    <a:pt x="41106" y="329949"/>
                    <a:pt x="54440" y="329949"/>
                  </a:cubicBezTo>
                  <a:lnTo>
                    <a:pt x="125008" y="329949"/>
                  </a:lnTo>
                  <a:lnTo>
                    <a:pt x="125008" y="348063"/>
                  </a:lnTo>
                  <a:lnTo>
                    <a:pt x="0" y="348063"/>
                  </a:lnTo>
                  <a:lnTo>
                    <a:pt x="1912" y="0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247" name="Google Shape;5247;p31"/>
            <p:cNvSpPr/>
            <p:nvPr/>
          </p:nvSpPr>
          <p:spPr>
            <a:xfrm>
              <a:off x="1749064" y="3090104"/>
              <a:ext cx="125008" cy="348062"/>
            </a:xfrm>
            <a:custGeom>
              <a:rect b="b" l="l" r="r" t="t"/>
              <a:pathLst>
                <a:path extrusionOk="0" h="348062" w="125008">
                  <a:moveTo>
                    <a:pt x="1985" y="0"/>
                  </a:moveTo>
                  <a:lnTo>
                    <a:pt x="30590" y="0"/>
                  </a:lnTo>
                  <a:cubicBezTo>
                    <a:pt x="35493" y="0"/>
                    <a:pt x="39169" y="2868"/>
                    <a:pt x="39169" y="9559"/>
                  </a:cubicBezTo>
                  <a:lnTo>
                    <a:pt x="39169" y="316590"/>
                  </a:lnTo>
                  <a:cubicBezTo>
                    <a:pt x="39169" y="324213"/>
                    <a:pt x="41081" y="329949"/>
                    <a:pt x="54440" y="329949"/>
                  </a:cubicBezTo>
                  <a:lnTo>
                    <a:pt x="125008" y="329949"/>
                  </a:lnTo>
                  <a:lnTo>
                    <a:pt x="125008" y="348063"/>
                  </a:lnTo>
                  <a:lnTo>
                    <a:pt x="0" y="348063"/>
                  </a:lnTo>
                  <a:lnTo>
                    <a:pt x="1912" y="0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248" name="Google Shape;5248;p31"/>
            <p:cNvSpPr/>
            <p:nvPr/>
          </p:nvSpPr>
          <p:spPr>
            <a:xfrm>
              <a:off x="1728964" y="3492460"/>
              <a:ext cx="34340" cy="350906"/>
            </a:xfrm>
            <a:custGeom>
              <a:rect b="b" l="l" r="r" t="t"/>
              <a:pathLst>
                <a:path extrusionOk="0" h="350906" w="34340">
                  <a:moveTo>
                    <a:pt x="34341" y="350906"/>
                  </a:moveTo>
                  <a:lnTo>
                    <a:pt x="0" y="350906"/>
                  </a:lnTo>
                  <a:lnTo>
                    <a:pt x="0" y="0"/>
                  </a:lnTo>
                  <a:lnTo>
                    <a:pt x="34341" y="0"/>
                  </a:lnTo>
                  <a:lnTo>
                    <a:pt x="34341" y="350906"/>
                  </a:lnTo>
                  <a:lnTo>
                    <a:pt x="34341" y="350906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249" name="Google Shape;5249;p31"/>
            <p:cNvSpPr/>
            <p:nvPr/>
          </p:nvSpPr>
          <p:spPr>
            <a:xfrm>
              <a:off x="1907800" y="3086819"/>
              <a:ext cx="34340" cy="350906"/>
            </a:xfrm>
            <a:custGeom>
              <a:rect b="b" l="l" r="r" t="t"/>
              <a:pathLst>
                <a:path extrusionOk="0" h="350906" w="34340">
                  <a:moveTo>
                    <a:pt x="34341" y="350906"/>
                  </a:moveTo>
                  <a:lnTo>
                    <a:pt x="0" y="350906"/>
                  </a:lnTo>
                  <a:lnTo>
                    <a:pt x="0" y="0"/>
                  </a:lnTo>
                  <a:lnTo>
                    <a:pt x="34341" y="0"/>
                  </a:lnTo>
                  <a:lnTo>
                    <a:pt x="34341" y="350906"/>
                  </a:lnTo>
                  <a:lnTo>
                    <a:pt x="34341" y="350906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250" name="Google Shape;5250;p31"/>
            <p:cNvSpPr/>
            <p:nvPr/>
          </p:nvSpPr>
          <p:spPr>
            <a:xfrm>
              <a:off x="1515518" y="3485376"/>
              <a:ext cx="191557" cy="360931"/>
            </a:xfrm>
            <a:custGeom>
              <a:rect b="b" l="l" r="r" t="t"/>
              <a:pathLst>
                <a:path extrusionOk="0" h="360931" w="191557">
                  <a:moveTo>
                    <a:pt x="156726" y="76035"/>
                  </a:moveTo>
                  <a:cubicBezTo>
                    <a:pt x="156726" y="76035"/>
                    <a:pt x="146432" y="26154"/>
                    <a:pt x="102801" y="26154"/>
                  </a:cubicBezTo>
                  <a:cubicBezTo>
                    <a:pt x="59171" y="26154"/>
                    <a:pt x="38704" y="102139"/>
                    <a:pt x="38704" y="189229"/>
                  </a:cubicBezTo>
                  <a:cubicBezTo>
                    <a:pt x="38704" y="276318"/>
                    <a:pt x="56989" y="341935"/>
                    <a:pt x="109248" y="341935"/>
                  </a:cubicBezTo>
                  <a:cubicBezTo>
                    <a:pt x="161506" y="341935"/>
                    <a:pt x="165428" y="279406"/>
                    <a:pt x="165428" y="279406"/>
                  </a:cubicBezTo>
                  <a:lnTo>
                    <a:pt x="191557" y="292079"/>
                  </a:lnTo>
                  <a:cubicBezTo>
                    <a:pt x="191557" y="292079"/>
                    <a:pt x="179694" y="360931"/>
                    <a:pt x="106870" y="360931"/>
                  </a:cubicBezTo>
                  <a:cubicBezTo>
                    <a:pt x="34046" y="360931"/>
                    <a:pt x="0" y="288917"/>
                    <a:pt x="0" y="177291"/>
                  </a:cubicBezTo>
                  <a:cubicBezTo>
                    <a:pt x="0" y="65666"/>
                    <a:pt x="41155" y="0"/>
                    <a:pt x="105399" y="0"/>
                  </a:cubicBezTo>
                  <a:cubicBezTo>
                    <a:pt x="169644" y="0"/>
                    <a:pt x="182978" y="59367"/>
                    <a:pt x="182978" y="59367"/>
                  </a:cubicBezTo>
                  <a:lnTo>
                    <a:pt x="156849" y="75986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251" name="Google Shape;5251;p31"/>
            <p:cNvSpPr/>
            <p:nvPr/>
          </p:nvSpPr>
          <p:spPr>
            <a:xfrm>
              <a:off x="1976751" y="3085716"/>
              <a:ext cx="161554" cy="353259"/>
            </a:xfrm>
            <a:custGeom>
              <a:rect b="b" l="l" r="r" t="t"/>
              <a:pathLst>
                <a:path extrusionOk="0" h="353259" w="161554">
                  <a:moveTo>
                    <a:pt x="0" y="0"/>
                  </a:moveTo>
                  <a:lnTo>
                    <a:pt x="161555" y="0"/>
                  </a:lnTo>
                  <a:lnTo>
                    <a:pt x="161555" y="19266"/>
                  </a:lnTo>
                  <a:lnTo>
                    <a:pt x="102115" y="19266"/>
                  </a:lnTo>
                  <a:lnTo>
                    <a:pt x="102115" y="353259"/>
                  </a:lnTo>
                  <a:lnTo>
                    <a:pt x="64441" y="353259"/>
                  </a:lnTo>
                  <a:lnTo>
                    <a:pt x="64441" y="20933"/>
                  </a:lnTo>
                  <a:lnTo>
                    <a:pt x="0" y="2093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252" name="Google Shape;5252;p31"/>
            <p:cNvSpPr/>
            <p:nvPr/>
          </p:nvSpPr>
          <p:spPr>
            <a:xfrm>
              <a:off x="2266378" y="3085716"/>
              <a:ext cx="161555" cy="353259"/>
            </a:xfrm>
            <a:custGeom>
              <a:rect b="b" l="l" r="r" t="t"/>
              <a:pathLst>
                <a:path extrusionOk="0" h="353259" w="161555">
                  <a:moveTo>
                    <a:pt x="0" y="0"/>
                  </a:moveTo>
                  <a:lnTo>
                    <a:pt x="161555" y="0"/>
                  </a:lnTo>
                  <a:lnTo>
                    <a:pt x="161555" y="19266"/>
                  </a:lnTo>
                  <a:lnTo>
                    <a:pt x="102115" y="19266"/>
                  </a:lnTo>
                  <a:lnTo>
                    <a:pt x="102115" y="353259"/>
                  </a:lnTo>
                  <a:lnTo>
                    <a:pt x="64465" y="353259"/>
                  </a:lnTo>
                  <a:lnTo>
                    <a:pt x="64465" y="20933"/>
                  </a:lnTo>
                  <a:lnTo>
                    <a:pt x="0" y="2093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253" name="Google Shape;5253;p31"/>
            <p:cNvSpPr/>
            <p:nvPr/>
          </p:nvSpPr>
          <p:spPr>
            <a:xfrm>
              <a:off x="8576853" y="3060862"/>
              <a:ext cx="1285405" cy="856945"/>
            </a:xfrm>
            <a:custGeom>
              <a:rect b="b" l="l" r="r" t="t"/>
              <a:pathLst>
                <a:path extrusionOk="0" h="856945" w="1285405">
                  <a:moveTo>
                    <a:pt x="0" y="0"/>
                  </a:moveTo>
                  <a:lnTo>
                    <a:pt x="1285406" y="0"/>
                  </a:lnTo>
                  <a:lnTo>
                    <a:pt x="1285406" y="856945"/>
                  </a:lnTo>
                  <a:lnTo>
                    <a:pt x="0" y="856945"/>
                  </a:ln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254" name="Google Shape;5254;p31"/>
            <p:cNvSpPr/>
            <p:nvPr/>
          </p:nvSpPr>
          <p:spPr>
            <a:xfrm>
              <a:off x="9174957" y="3163418"/>
              <a:ext cx="88731" cy="84221"/>
            </a:xfrm>
            <a:custGeom>
              <a:rect b="b" l="l" r="r" t="t"/>
              <a:pathLst>
                <a:path extrusionOk="0" h="84221" w="88731">
                  <a:moveTo>
                    <a:pt x="17256" y="84221"/>
                  </a:moveTo>
                  <a:lnTo>
                    <a:pt x="44366" y="64416"/>
                  </a:lnTo>
                  <a:lnTo>
                    <a:pt x="71500" y="84221"/>
                  </a:lnTo>
                  <a:lnTo>
                    <a:pt x="61181" y="52185"/>
                  </a:lnTo>
                  <a:lnTo>
                    <a:pt x="88732" y="32355"/>
                  </a:lnTo>
                  <a:lnTo>
                    <a:pt x="54759" y="32355"/>
                  </a:lnTo>
                  <a:lnTo>
                    <a:pt x="44366" y="0"/>
                  </a:lnTo>
                  <a:lnTo>
                    <a:pt x="33949" y="32429"/>
                  </a:lnTo>
                  <a:lnTo>
                    <a:pt x="0" y="32355"/>
                  </a:lnTo>
                  <a:lnTo>
                    <a:pt x="27575" y="52185"/>
                  </a:lnTo>
                  <a:lnTo>
                    <a:pt x="17256" y="84221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255" name="Google Shape;5255;p31"/>
            <p:cNvSpPr/>
            <p:nvPr/>
          </p:nvSpPr>
          <p:spPr>
            <a:xfrm>
              <a:off x="9034629" y="3201092"/>
              <a:ext cx="88658" cy="84221"/>
            </a:xfrm>
            <a:custGeom>
              <a:rect b="b" l="l" r="r" t="t"/>
              <a:pathLst>
                <a:path extrusionOk="0" h="84221" w="88658">
                  <a:moveTo>
                    <a:pt x="17183" y="84221"/>
                  </a:moveTo>
                  <a:lnTo>
                    <a:pt x="44292" y="64416"/>
                  </a:lnTo>
                  <a:lnTo>
                    <a:pt x="71402" y="84221"/>
                  </a:lnTo>
                  <a:lnTo>
                    <a:pt x="61108" y="52234"/>
                  </a:lnTo>
                  <a:lnTo>
                    <a:pt x="88658" y="32429"/>
                  </a:lnTo>
                  <a:lnTo>
                    <a:pt x="54661" y="32429"/>
                  </a:lnTo>
                  <a:lnTo>
                    <a:pt x="44292" y="0"/>
                  </a:lnTo>
                  <a:lnTo>
                    <a:pt x="33924" y="32429"/>
                  </a:lnTo>
                  <a:lnTo>
                    <a:pt x="0" y="32429"/>
                  </a:lnTo>
                  <a:lnTo>
                    <a:pt x="27478" y="52234"/>
                  </a:lnTo>
                  <a:lnTo>
                    <a:pt x="17183" y="84221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256" name="Google Shape;5256;p31"/>
            <p:cNvSpPr/>
            <p:nvPr/>
          </p:nvSpPr>
          <p:spPr>
            <a:xfrm>
              <a:off x="8931902" y="3304016"/>
              <a:ext cx="88657" cy="84221"/>
            </a:xfrm>
            <a:custGeom>
              <a:rect b="b" l="l" r="r" t="t"/>
              <a:pathLst>
                <a:path extrusionOk="0" h="84221" w="88657">
                  <a:moveTo>
                    <a:pt x="44366" y="0"/>
                  </a:moveTo>
                  <a:lnTo>
                    <a:pt x="33924" y="32478"/>
                  </a:lnTo>
                  <a:lnTo>
                    <a:pt x="0" y="32429"/>
                  </a:lnTo>
                  <a:lnTo>
                    <a:pt x="27551" y="52234"/>
                  </a:lnTo>
                  <a:lnTo>
                    <a:pt x="17232" y="84221"/>
                  </a:lnTo>
                  <a:lnTo>
                    <a:pt x="44366" y="64490"/>
                  </a:lnTo>
                  <a:lnTo>
                    <a:pt x="71475" y="84221"/>
                  </a:lnTo>
                  <a:lnTo>
                    <a:pt x="61156" y="52234"/>
                  </a:lnTo>
                  <a:lnTo>
                    <a:pt x="88658" y="32429"/>
                  </a:lnTo>
                  <a:lnTo>
                    <a:pt x="54734" y="32429"/>
                  </a:lnTo>
                  <a:lnTo>
                    <a:pt x="44366" y="0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257" name="Google Shape;5257;p31"/>
            <p:cNvSpPr/>
            <p:nvPr/>
          </p:nvSpPr>
          <p:spPr>
            <a:xfrm>
              <a:off x="8894203" y="3444221"/>
              <a:ext cx="88682" cy="84245"/>
            </a:xfrm>
            <a:custGeom>
              <a:rect b="b" l="l" r="r" t="t"/>
              <a:pathLst>
                <a:path extrusionOk="0" h="84245" w="88682">
                  <a:moveTo>
                    <a:pt x="44365" y="64441"/>
                  </a:moveTo>
                  <a:lnTo>
                    <a:pt x="71500" y="84246"/>
                  </a:lnTo>
                  <a:lnTo>
                    <a:pt x="61181" y="52234"/>
                  </a:lnTo>
                  <a:lnTo>
                    <a:pt x="88682" y="32429"/>
                  </a:lnTo>
                  <a:lnTo>
                    <a:pt x="54758" y="32429"/>
                  </a:lnTo>
                  <a:lnTo>
                    <a:pt x="44365" y="0"/>
                  </a:lnTo>
                  <a:lnTo>
                    <a:pt x="33997" y="32502"/>
                  </a:lnTo>
                  <a:lnTo>
                    <a:pt x="0" y="32429"/>
                  </a:lnTo>
                  <a:lnTo>
                    <a:pt x="27575" y="52234"/>
                  </a:lnTo>
                  <a:lnTo>
                    <a:pt x="17256" y="84246"/>
                  </a:lnTo>
                  <a:lnTo>
                    <a:pt x="44365" y="64441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258" name="Google Shape;5258;p31"/>
            <p:cNvSpPr/>
            <p:nvPr/>
          </p:nvSpPr>
          <p:spPr>
            <a:xfrm>
              <a:off x="8931902" y="3584819"/>
              <a:ext cx="88657" cy="84245"/>
            </a:xfrm>
            <a:custGeom>
              <a:rect b="b" l="l" r="r" t="t"/>
              <a:pathLst>
                <a:path extrusionOk="0" h="84245" w="88657">
                  <a:moveTo>
                    <a:pt x="54734" y="32429"/>
                  </a:moveTo>
                  <a:lnTo>
                    <a:pt x="44366" y="0"/>
                  </a:lnTo>
                  <a:lnTo>
                    <a:pt x="33924" y="32502"/>
                  </a:lnTo>
                  <a:lnTo>
                    <a:pt x="0" y="32429"/>
                  </a:lnTo>
                  <a:lnTo>
                    <a:pt x="27551" y="52234"/>
                  </a:lnTo>
                  <a:lnTo>
                    <a:pt x="17232" y="84246"/>
                  </a:lnTo>
                  <a:lnTo>
                    <a:pt x="44366" y="64441"/>
                  </a:lnTo>
                  <a:lnTo>
                    <a:pt x="71475" y="84246"/>
                  </a:lnTo>
                  <a:lnTo>
                    <a:pt x="61156" y="52234"/>
                  </a:lnTo>
                  <a:lnTo>
                    <a:pt x="88658" y="32429"/>
                  </a:lnTo>
                  <a:lnTo>
                    <a:pt x="54734" y="32429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259" name="Google Shape;5259;p31"/>
            <p:cNvSpPr/>
            <p:nvPr/>
          </p:nvSpPr>
          <p:spPr>
            <a:xfrm>
              <a:off x="9034801" y="3687742"/>
              <a:ext cx="88682" cy="84221"/>
            </a:xfrm>
            <a:custGeom>
              <a:rect b="b" l="l" r="r" t="t"/>
              <a:pathLst>
                <a:path extrusionOk="0" h="84221" w="88682">
                  <a:moveTo>
                    <a:pt x="54734" y="32429"/>
                  </a:moveTo>
                  <a:lnTo>
                    <a:pt x="44366" y="0"/>
                  </a:lnTo>
                  <a:lnTo>
                    <a:pt x="33949" y="32429"/>
                  </a:lnTo>
                  <a:lnTo>
                    <a:pt x="0" y="32429"/>
                  </a:lnTo>
                  <a:lnTo>
                    <a:pt x="27575" y="52234"/>
                  </a:lnTo>
                  <a:lnTo>
                    <a:pt x="17256" y="84221"/>
                  </a:lnTo>
                  <a:lnTo>
                    <a:pt x="44366" y="64416"/>
                  </a:lnTo>
                  <a:lnTo>
                    <a:pt x="71427" y="84221"/>
                  </a:lnTo>
                  <a:lnTo>
                    <a:pt x="61181" y="52234"/>
                  </a:lnTo>
                  <a:lnTo>
                    <a:pt x="88682" y="32429"/>
                  </a:lnTo>
                  <a:lnTo>
                    <a:pt x="54734" y="32429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260" name="Google Shape;5260;p31"/>
            <p:cNvSpPr/>
            <p:nvPr/>
          </p:nvSpPr>
          <p:spPr>
            <a:xfrm>
              <a:off x="9174957" y="3725049"/>
              <a:ext cx="88731" cy="84221"/>
            </a:xfrm>
            <a:custGeom>
              <a:rect b="b" l="l" r="r" t="t"/>
              <a:pathLst>
                <a:path extrusionOk="0" h="84221" w="88731">
                  <a:moveTo>
                    <a:pt x="54759" y="32429"/>
                  </a:moveTo>
                  <a:lnTo>
                    <a:pt x="44366" y="0"/>
                  </a:lnTo>
                  <a:lnTo>
                    <a:pt x="33998" y="32429"/>
                  </a:lnTo>
                  <a:lnTo>
                    <a:pt x="0" y="32429"/>
                  </a:lnTo>
                  <a:lnTo>
                    <a:pt x="27575" y="52160"/>
                  </a:lnTo>
                  <a:lnTo>
                    <a:pt x="17256" y="84221"/>
                  </a:lnTo>
                  <a:lnTo>
                    <a:pt x="44366" y="64416"/>
                  </a:lnTo>
                  <a:lnTo>
                    <a:pt x="71500" y="84221"/>
                  </a:lnTo>
                  <a:lnTo>
                    <a:pt x="61181" y="52160"/>
                  </a:lnTo>
                  <a:lnTo>
                    <a:pt x="88732" y="32429"/>
                  </a:lnTo>
                  <a:lnTo>
                    <a:pt x="54759" y="32429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261" name="Google Shape;5261;p31"/>
            <p:cNvSpPr/>
            <p:nvPr/>
          </p:nvSpPr>
          <p:spPr>
            <a:xfrm>
              <a:off x="9315188" y="3687742"/>
              <a:ext cx="88657" cy="84221"/>
            </a:xfrm>
            <a:custGeom>
              <a:rect b="b" l="l" r="r" t="t"/>
              <a:pathLst>
                <a:path extrusionOk="0" h="84221" w="88657">
                  <a:moveTo>
                    <a:pt x="54734" y="32429"/>
                  </a:moveTo>
                  <a:lnTo>
                    <a:pt x="44365" y="0"/>
                  </a:lnTo>
                  <a:lnTo>
                    <a:pt x="33923" y="32429"/>
                  </a:lnTo>
                  <a:lnTo>
                    <a:pt x="0" y="32429"/>
                  </a:lnTo>
                  <a:lnTo>
                    <a:pt x="27551" y="52234"/>
                  </a:lnTo>
                  <a:lnTo>
                    <a:pt x="17256" y="84221"/>
                  </a:lnTo>
                  <a:lnTo>
                    <a:pt x="44365" y="64416"/>
                  </a:lnTo>
                  <a:lnTo>
                    <a:pt x="71475" y="84221"/>
                  </a:lnTo>
                  <a:lnTo>
                    <a:pt x="61107" y="52234"/>
                  </a:lnTo>
                  <a:lnTo>
                    <a:pt x="88658" y="32429"/>
                  </a:lnTo>
                  <a:lnTo>
                    <a:pt x="54734" y="32429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262" name="Google Shape;5262;p31"/>
            <p:cNvSpPr/>
            <p:nvPr/>
          </p:nvSpPr>
          <p:spPr>
            <a:xfrm>
              <a:off x="9418111" y="3584819"/>
              <a:ext cx="88657" cy="84245"/>
            </a:xfrm>
            <a:custGeom>
              <a:rect b="b" l="l" r="r" t="t"/>
              <a:pathLst>
                <a:path extrusionOk="0" h="84245" w="88657">
                  <a:moveTo>
                    <a:pt x="54734" y="32429"/>
                  </a:moveTo>
                  <a:lnTo>
                    <a:pt x="44365" y="0"/>
                  </a:lnTo>
                  <a:lnTo>
                    <a:pt x="33923" y="32502"/>
                  </a:lnTo>
                  <a:lnTo>
                    <a:pt x="0" y="32429"/>
                  </a:lnTo>
                  <a:lnTo>
                    <a:pt x="27551" y="52234"/>
                  </a:lnTo>
                  <a:lnTo>
                    <a:pt x="17232" y="84246"/>
                  </a:lnTo>
                  <a:lnTo>
                    <a:pt x="44365" y="64441"/>
                  </a:lnTo>
                  <a:lnTo>
                    <a:pt x="71475" y="84246"/>
                  </a:lnTo>
                  <a:lnTo>
                    <a:pt x="61107" y="52234"/>
                  </a:lnTo>
                  <a:lnTo>
                    <a:pt x="88658" y="32429"/>
                  </a:lnTo>
                  <a:lnTo>
                    <a:pt x="54734" y="32429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263" name="Google Shape;5263;p31"/>
            <p:cNvSpPr/>
            <p:nvPr/>
          </p:nvSpPr>
          <p:spPr>
            <a:xfrm>
              <a:off x="9455344" y="3443853"/>
              <a:ext cx="88731" cy="84245"/>
            </a:xfrm>
            <a:custGeom>
              <a:rect b="b" l="l" r="r" t="t"/>
              <a:pathLst>
                <a:path extrusionOk="0" h="84245" w="88731">
                  <a:moveTo>
                    <a:pt x="88731" y="32429"/>
                  </a:moveTo>
                  <a:lnTo>
                    <a:pt x="54734" y="32429"/>
                  </a:lnTo>
                  <a:lnTo>
                    <a:pt x="44366" y="0"/>
                  </a:lnTo>
                  <a:lnTo>
                    <a:pt x="33997" y="32429"/>
                  </a:lnTo>
                  <a:lnTo>
                    <a:pt x="0" y="32429"/>
                  </a:lnTo>
                  <a:lnTo>
                    <a:pt x="27551" y="52185"/>
                  </a:lnTo>
                  <a:lnTo>
                    <a:pt x="17256" y="84246"/>
                  </a:lnTo>
                  <a:lnTo>
                    <a:pt x="44366" y="64367"/>
                  </a:lnTo>
                  <a:lnTo>
                    <a:pt x="71475" y="84246"/>
                  </a:lnTo>
                  <a:lnTo>
                    <a:pt x="61181" y="52185"/>
                  </a:lnTo>
                  <a:lnTo>
                    <a:pt x="88731" y="32429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264" name="Google Shape;5264;p31"/>
            <p:cNvSpPr/>
            <p:nvPr/>
          </p:nvSpPr>
          <p:spPr>
            <a:xfrm>
              <a:off x="9418111" y="3303623"/>
              <a:ext cx="88657" cy="84172"/>
            </a:xfrm>
            <a:custGeom>
              <a:rect b="b" l="l" r="r" t="t"/>
              <a:pathLst>
                <a:path extrusionOk="0" h="84172" w="88657">
                  <a:moveTo>
                    <a:pt x="17183" y="84172"/>
                  </a:moveTo>
                  <a:lnTo>
                    <a:pt x="44365" y="64441"/>
                  </a:lnTo>
                  <a:lnTo>
                    <a:pt x="71475" y="84172"/>
                  </a:lnTo>
                  <a:lnTo>
                    <a:pt x="61107" y="52185"/>
                  </a:lnTo>
                  <a:lnTo>
                    <a:pt x="88658" y="32453"/>
                  </a:lnTo>
                  <a:lnTo>
                    <a:pt x="54734" y="32453"/>
                  </a:lnTo>
                  <a:lnTo>
                    <a:pt x="44365" y="0"/>
                  </a:lnTo>
                  <a:lnTo>
                    <a:pt x="33923" y="32502"/>
                  </a:lnTo>
                  <a:lnTo>
                    <a:pt x="0" y="32453"/>
                  </a:lnTo>
                  <a:lnTo>
                    <a:pt x="27551" y="52185"/>
                  </a:lnTo>
                  <a:lnTo>
                    <a:pt x="17183" y="84172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265" name="Google Shape;5265;p31"/>
            <p:cNvSpPr/>
            <p:nvPr/>
          </p:nvSpPr>
          <p:spPr>
            <a:xfrm>
              <a:off x="9315629" y="3201165"/>
              <a:ext cx="88657" cy="84221"/>
            </a:xfrm>
            <a:custGeom>
              <a:rect b="b" l="l" r="r" t="t"/>
              <a:pathLst>
                <a:path extrusionOk="0" h="84221" w="88657">
                  <a:moveTo>
                    <a:pt x="44292" y="0"/>
                  </a:moveTo>
                  <a:lnTo>
                    <a:pt x="33924" y="32429"/>
                  </a:lnTo>
                  <a:lnTo>
                    <a:pt x="0" y="32355"/>
                  </a:lnTo>
                  <a:lnTo>
                    <a:pt x="27502" y="52160"/>
                  </a:lnTo>
                  <a:lnTo>
                    <a:pt x="17183" y="84221"/>
                  </a:lnTo>
                  <a:lnTo>
                    <a:pt x="44366" y="64343"/>
                  </a:lnTo>
                  <a:lnTo>
                    <a:pt x="71426" y="84221"/>
                  </a:lnTo>
                  <a:lnTo>
                    <a:pt x="61107" y="52160"/>
                  </a:lnTo>
                  <a:lnTo>
                    <a:pt x="88658" y="32355"/>
                  </a:lnTo>
                  <a:lnTo>
                    <a:pt x="54661" y="32355"/>
                  </a:lnTo>
                  <a:lnTo>
                    <a:pt x="44292" y="0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266" name="Google Shape;5266;p31"/>
            <p:cNvSpPr/>
            <p:nvPr/>
          </p:nvSpPr>
          <p:spPr>
            <a:xfrm>
              <a:off x="10021412" y="3061082"/>
              <a:ext cx="131234" cy="191189"/>
            </a:xfrm>
            <a:custGeom>
              <a:rect b="b" l="l" r="r" t="t"/>
              <a:pathLst>
                <a:path extrusionOk="0" h="191189" w="131234">
                  <a:moveTo>
                    <a:pt x="0" y="191189"/>
                  </a:moveTo>
                  <a:lnTo>
                    <a:pt x="0" y="0"/>
                  </a:lnTo>
                  <a:lnTo>
                    <a:pt x="131234" y="0"/>
                  </a:lnTo>
                  <a:lnTo>
                    <a:pt x="131234" y="32233"/>
                  </a:lnTo>
                  <a:lnTo>
                    <a:pt x="38680" y="32233"/>
                  </a:lnTo>
                  <a:lnTo>
                    <a:pt x="38680" y="77456"/>
                  </a:lnTo>
                  <a:lnTo>
                    <a:pt x="118611" y="77456"/>
                  </a:lnTo>
                  <a:lnTo>
                    <a:pt x="118611" y="109836"/>
                  </a:lnTo>
                  <a:lnTo>
                    <a:pt x="38680" y="109836"/>
                  </a:lnTo>
                  <a:lnTo>
                    <a:pt x="38680" y="191067"/>
                  </a:ln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267" name="Google Shape;5267;p31"/>
            <p:cNvSpPr/>
            <p:nvPr/>
          </p:nvSpPr>
          <p:spPr>
            <a:xfrm>
              <a:off x="10184242" y="3061009"/>
              <a:ext cx="36767" cy="191262"/>
            </a:xfrm>
            <a:custGeom>
              <a:rect b="b" l="l" r="r" t="t"/>
              <a:pathLst>
                <a:path extrusionOk="0" h="191262" w="36767">
                  <a:moveTo>
                    <a:pt x="0" y="33801"/>
                  </a:moveTo>
                  <a:lnTo>
                    <a:pt x="0" y="0"/>
                  </a:lnTo>
                  <a:lnTo>
                    <a:pt x="36767" y="0"/>
                  </a:lnTo>
                  <a:lnTo>
                    <a:pt x="36767" y="33801"/>
                  </a:lnTo>
                  <a:close/>
                  <a:moveTo>
                    <a:pt x="0" y="191263"/>
                  </a:moveTo>
                  <a:lnTo>
                    <a:pt x="0" y="52602"/>
                  </a:lnTo>
                  <a:lnTo>
                    <a:pt x="36767" y="52602"/>
                  </a:lnTo>
                  <a:lnTo>
                    <a:pt x="36767" y="191263"/>
                  </a:ln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268" name="Google Shape;5268;p31"/>
            <p:cNvSpPr/>
            <p:nvPr/>
          </p:nvSpPr>
          <p:spPr>
            <a:xfrm>
              <a:off x="10258291" y="3110492"/>
              <a:ext cx="126764" cy="141779"/>
            </a:xfrm>
            <a:custGeom>
              <a:rect b="b" l="l" r="r" t="t"/>
              <a:pathLst>
                <a:path extrusionOk="0" h="141779" w="126764">
                  <a:moveTo>
                    <a:pt x="126430" y="141780"/>
                  </a:moveTo>
                  <a:lnTo>
                    <a:pt x="89663" y="141780"/>
                  </a:lnTo>
                  <a:lnTo>
                    <a:pt x="89663" y="71040"/>
                  </a:lnTo>
                  <a:cubicBezTo>
                    <a:pt x="90177" y="61297"/>
                    <a:pt x="89394" y="51530"/>
                    <a:pt x="87334" y="41993"/>
                  </a:cubicBezTo>
                  <a:cubicBezTo>
                    <a:pt x="86058" y="37871"/>
                    <a:pt x="83478" y="34275"/>
                    <a:pt x="79981" y="31748"/>
                  </a:cubicBezTo>
                  <a:cubicBezTo>
                    <a:pt x="76303" y="29257"/>
                    <a:pt x="71945" y="27965"/>
                    <a:pt x="67505" y="28046"/>
                  </a:cubicBezTo>
                  <a:cubicBezTo>
                    <a:pt x="61379" y="27965"/>
                    <a:pt x="55381" y="29799"/>
                    <a:pt x="50347" y="33292"/>
                  </a:cubicBezTo>
                  <a:cubicBezTo>
                    <a:pt x="45417" y="36585"/>
                    <a:pt x="41759" y="41462"/>
                    <a:pt x="39978" y="47116"/>
                  </a:cubicBezTo>
                  <a:cubicBezTo>
                    <a:pt x="37621" y="57564"/>
                    <a:pt x="36673" y="68281"/>
                    <a:pt x="37160" y="78981"/>
                  </a:cubicBezTo>
                  <a:lnTo>
                    <a:pt x="37159" y="141780"/>
                  </a:lnTo>
                  <a:lnTo>
                    <a:pt x="0" y="141780"/>
                  </a:lnTo>
                  <a:lnTo>
                    <a:pt x="0" y="3118"/>
                  </a:lnTo>
                  <a:lnTo>
                    <a:pt x="34071" y="3118"/>
                  </a:lnTo>
                  <a:lnTo>
                    <a:pt x="34071" y="23487"/>
                  </a:lnTo>
                  <a:cubicBezTo>
                    <a:pt x="44581" y="8587"/>
                    <a:pt x="61747" y="-193"/>
                    <a:pt x="79981" y="5"/>
                  </a:cubicBezTo>
                  <a:cubicBezTo>
                    <a:pt x="87599" y="-101"/>
                    <a:pt x="95153" y="1385"/>
                    <a:pt x="102163" y="4368"/>
                  </a:cubicBezTo>
                  <a:cubicBezTo>
                    <a:pt x="108147" y="6689"/>
                    <a:pt x="113425" y="10523"/>
                    <a:pt x="117483" y="15497"/>
                  </a:cubicBezTo>
                  <a:cubicBezTo>
                    <a:pt x="120962" y="20057"/>
                    <a:pt x="123412" y="25317"/>
                    <a:pt x="124665" y="30914"/>
                  </a:cubicBezTo>
                  <a:cubicBezTo>
                    <a:pt x="126256" y="39041"/>
                    <a:pt x="126946" y="47319"/>
                    <a:pt x="126724" y="55597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269" name="Google Shape;5269;p31"/>
            <p:cNvSpPr/>
            <p:nvPr/>
          </p:nvSpPr>
          <p:spPr>
            <a:xfrm>
              <a:off x="10411990" y="3110096"/>
              <a:ext cx="130364" cy="145215"/>
            </a:xfrm>
            <a:custGeom>
              <a:rect b="b" l="l" r="r" t="t"/>
              <a:pathLst>
                <a:path extrusionOk="0" h="145215" w="130364">
                  <a:moveTo>
                    <a:pt x="37245" y="45821"/>
                  </a:moveTo>
                  <a:lnTo>
                    <a:pt x="3934" y="39570"/>
                  </a:lnTo>
                  <a:cubicBezTo>
                    <a:pt x="6661" y="27670"/>
                    <a:pt x="13501" y="17114"/>
                    <a:pt x="23249" y="9765"/>
                  </a:cubicBezTo>
                  <a:cubicBezTo>
                    <a:pt x="32449" y="3326"/>
                    <a:pt x="46029" y="115"/>
                    <a:pt x="63987" y="132"/>
                  </a:cubicBezTo>
                  <a:cubicBezTo>
                    <a:pt x="76444" y="-551"/>
                    <a:pt x="88903" y="1429"/>
                    <a:pt x="100534" y="5941"/>
                  </a:cubicBezTo>
                  <a:cubicBezTo>
                    <a:pt x="107584" y="8944"/>
                    <a:pt x="113509" y="14089"/>
                    <a:pt x="117472" y="20648"/>
                  </a:cubicBezTo>
                  <a:cubicBezTo>
                    <a:pt x="120706" y="26555"/>
                    <a:pt x="122373" y="37512"/>
                    <a:pt x="122373" y="53444"/>
                  </a:cubicBezTo>
                  <a:lnTo>
                    <a:pt x="121981" y="96315"/>
                  </a:lnTo>
                  <a:cubicBezTo>
                    <a:pt x="121733" y="105337"/>
                    <a:pt x="122323" y="114364"/>
                    <a:pt x="123746" y="123277"/>
                  </a:cubicBezTo>
                  <a:cubicBezTo>
                    <a:pt x="125150" y="129782"/>
                    <a:pt x="127374" y="136083"/>
                    <a:pt x="130365" y="142028"/>
                  </a:cubicBezTo>
                  <a:lnTo>
                    <a:pt x="94063" y="142028"/>
                  </a:lnTo>
                  <a:cubicBezTo>
                    <a:pt x="93058" y="139577"/>
                    <a:pt x="91930" y="135778"/>
                    <a:pt x="90508" y="131219"/>
                  </a:cubicBezTo>
                  <a:cubicBezTo>
                    <a:pt x="89945" y="129037"/>
                    <a:pt x="89503" y="127591"/>
                    <a:pt x="89259" y="126905"/>
                  </a:cubicBezTo>
                  <a:cubicBezTo>
                    <a:pt x="83429" y="132639"/>
                    <a:pt x="76612" y="137272"/>
                    <a:pt x="69135" y="140582"/>
                  </a:cubicBezTo>
                  <a:cubicBezTo>
                    <a:pt x="61908" y="143665"/>
                    <a:pt x="54122" y="145217"/>
                    <a:pt x="46266" y="145141"/>
                  </a:cubicBezTo>
                  <a:cubicBezTo>
                    <a:pt x="33928" y="145833"/>
                    <a:pt x="21812" y="141662"/>
                    <a:pt x="12513" y="133523"/>
                  </a:cubicBezTo>
                  <a:cubicBezTo>
                    <a:pt x="4290" y="125986"/>
                    <a:pt x="-268" y="115260"/>
                    <a:pt x="12" y="104109"/>
                  </a:cubicBezTo>
                  <a:cubicBezTo>
                    <a:pt x="-112" y="96740"/>
                    <a:pt x="1841" y="89486"/>
                    <a:pt x="5649" y="83176"/>
                  </a:cubicBezTo>
                  <a:cubicBezTo>
                    <a:pt x="9399" y="77031"/>
                    <a:pt x="14871" y="72122"/>
                    <a:pt x="21386" y="69058"/>
                  </a:cubicBezTo>
                  <a:cubicBezTo>
                    <a:pt x="30727" y="65015"/>
                    <a:pt x="40533" y="62142"/>
                    <a:pt x="50579" y="60503"/>
                  </a:cubicBezTo>
                  <a:cubicBezTo>
                    <a:pt x="62723" y="58618"/>
                    <a:pt x="74663" y="55598"/>
                    <a:pt x="86243" y="51483"/>
                  </a:cubicBezTo>
                  <a:lnTo>
                    <a:pt x="86244" y="47806"/>
                  </a:lnTo>
                  <a:cubicBezTo>
                    <a:pt x="86828" y="42258"/>
                    <a:pt x="84903" y="36740"/>
                    <a:pt x="80998" y="32756"/>
                  </a:cubicBezTo>
                  <a:cubicBezTo>
                    <a:pt x="75096" y="29100"/>
                    <a:pt x="68145" y="27514"/>
                    <a:pt x="61242" y="28246"/>
                  </a:cubicBezTo>
                  <a:cubicBezTo>
                    <a:pt x="49890" y="26857"/>
                    <a:pt x="39405" y="34511"/>
                    <a:pt x="37270" y="45747"/>
                  </a:cubicBezTo>
                  <a:close/>
                  <a:moveTo>
                    <a:pt x="86268" y="75872"/>
                  </a:moveTo>
                  <a:cubicBezTo>
                    <a:pt x="81537" y="77441"/>
                    <a:pt x="74012" y="79304"/>
                    <a:pt x="63913" y="81510"/>
                  </a:cubicBezTo>
                  <a:cubicBezTo>
                    <a:pt x="56975" y="82517"/>
                    <a:pt x="50240" y="84619"/>
                    <a:pt x="43960" y="87735"/>
                  </a:cubicBezTo>
                  <a:cubicBezTo>
                    <a:pt x="39514" y="90518"/>
                    <a:pt x="36803" y="95384"/>
                    <a:pt x="36778" y="100629"/>
                  </a:cubicBezTo>
                  <a:cubicBezTo>
                    <a:pt x="36723" y="105696"/>
                    <a:pt x="38815" y="110549"/>
                    <a:pt x="42539" y="113987"/>
                  </a:cubicBezTo>
                  <a:cubicBezTo>
                    <a:pt x="46461" y="117804"/>
                    <a:pt x="51777" y="119842"/>
                    <a:pt x="57245" y="119625"/>
                  </a:cubicBezTo>
                  <a:cubicBezTo>
                    <a:pt x="64001" y="119582"/>
                    <a:pt x="70566" y="117393"/>
                    <a:pt x="75997" y="113374"/>
                  </a:cubicBezTo>
                  <a:cubicBezTo>
                    <a:pt x="80217" y="110291"/>
                    <a:pt x="83295" y="105894"/>
                    <a:pt x="84747" y="100874"/>
                  </a:cubicBezTo>
                  <a:cubicBezTo>
                    <a:pt x="85953" y="94974"/>
                    <a:pt x="86431" y="88948"/>
                    <a:pt x="86169" y="82931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270" name="Google Shape;5270;p31"/>
            <p:cNvSpPr/>
            <p:nvPr/>
          </p:nvSpPr>
          <p:spPr>
            <a:xfrm>
              <a:off x="10570370" y="3110491"/>
              <a:ext cx="126430" cy="141780"/>
            </a:xfrm>
            <a:custGeom>
              <a:rect b="b" l="l" r="r" t="t"/>
              <a:pathLst>
                <a:path extrusionOk="0" h="141780" w="126430">
                  <a:moveTo>
                    <a:pt x="126430" y="141781"/>
                  </a:moveTo>
                  <a:lnTo>
                    <a:pt x="89663" y="141781"/>
                  </a:lnTo>
                  <a:lnTo>
                    <a:pt x="89663" y="71041"/>
                  </a:lnTo>
                  <a:cubicBezTo>
                    <a:pt x="90162" y="61292"/>
                    <a:pt x="89338" y="51522"/>
                    <a:pt x="87212" y="41995"/>
                  </a:cubicBezTo>
                  <a:cubicBezTo>
                    <a:pt x="85842" y="37847"/>
                    <a:pt x="83168" y="34254"/>
                    <a:pt x="79589" y="31749"/>
                  </a:cubicBezTo>
                  <a:cubicBezTo>
                    <a:pt x="75897" y="29289"/>
                    <a:pt x="71549" y="27999"/>
                    <a:pt x="67113" y="28048"/>
                  </a:cubicBezTo>
                  <a:cubicBezTo>
                    <a:pt x="60988" y="27967"/>
                    <a:pt x="54989" y="29800"/>
                    <a:pt x="49955" y="33293"/>
                  </a:cubicBezTo>
                  <a:cubicBezTo>
                    <a:pt x="45025" y="36586"/>
                    <a:pt x="41368" y="41463"/>
                    <a:pt x="39587" y="47118"/>
                  </a:cubicBezTo>
                  <a:cubicBezTo>
                    <a:pt x="37229" y="57566"/>
                    <a:pt x="36281" y="68283"/>
                    <a:pt x="36768" y="78982"/>
                  </a:cubicBezTo>
                  <a:lnTo>
                    <a:pt x="36767" y="141781"/>
                  </a:lnTo>
                  <a:lnTo>
                    <a:pt x="0" y="141781"/>
                  </a:lnTo>
                  <a:lnTo>
                    <a:pt x="0" y="3120"/>
                  </a:lnTo>
                  <a:lnTo>
                    <a:pt x="34047" y="3120"/>
                  </a:lnTo>
                  <a:lnTo>
                    <a:pt x="34047" y="23489"/>
                  </a:lnTo>
                  <a:cubicBezTo>
                    <a:pt x="44540" y="8658"/>
                    <a:pt x="61617" y="-110"/>
                    <a:pt x="79786" y="7"/>
                  </a:cubicBezTo>
                  <a:cubicBezTo>
                    <a:pt x="87403" y="-112"/>
                    <a:pt x="94963" y="1375"/>
                    <a:pt x="101968" y="4370"/>
                  </a:cubicBezTo>
                  <a:cubicBezTo>
                    <a:pt x="107908" y="6707"/>
                    <a:pt x="113143" y="10541"/>
                    <a:pt x="117165" y="15498"/>
                  </a:cubicBezTo>
                  <a:cubicBezTo>
                    <a:pt x="120451" y="20109"/>
                    <a:pt x="122724" y="25363"/>
                    <a:pt x="123833" y="30915"/>
                  </a:cubicBezTo>
                  <a:cubicBezTo>
                    <a:pt x="125432" y="39042"/>
                    <a:pt x="126131" y="47319"/>
                    <a:pt x="125917" y="55599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271" name="Google Shape;5271;p31"/>
            <p:cNvSpPr/>
            <p:nvPr/>
          </p:nvSpPr>
          <p:spPr>
            <a:xfrm>
              <a:off x="10725798" y="3110405"/>
              <a:ext cx="131283" cy="145084"/>
            </a:xfrm>
            <a:custGeom>
              <a:rect b="b" l="l" r="r" t="t"/>
              <a:pathLst>
                <a:path extrusionOk="0" h="145084" w="131283">
                  <a:moveTo>
                    <a:pt x="129053" y="44312"/>
                  </a:moveTo>
                  <a:lnTo>
                    <a:pt x="92947" y="50562"/>
                  </a:lnTo>
                  <a:cubicBezTo>
                    <a:pt x="92205" y="44292"/>
                    <a:pt x="89260" y="38489"/>
                    <a:pt x="84638" y="34188"/>
                  </a:cubicBezTo>
                  <a:cubicBezTo>
                    <a:pt x="79873" y="30407"/>
                    <a:pt x="73898" y="28482"/>
                    <a:pt x="67823" y="28771"/>
                  </a:cubicBezTo>
                  <a:cubicBezTo>
                    <a:pt x="59475" y="28409"/>
                    <a:pt x="51421" y="31886"/>
                    <a:pt x="45959" y="38208"/>
                  </a:cubicBezTo>
                  <a:cubicBezTo>
                    <a:pt x="40501" y="44483"/>
                    <a:pt x="37788" y="55039"/>
                    <a:pt x="37820" y="69877"/>
                  </a:cubicBezTo>
                  <a:cubicBezTo>
                    <a:pt x="37820" y="86218"/>
                    <a:pt x="40574" y="97845"/>
                    <a:pt x="46081" y="104757"/>
                  </a:cubicBezTo>
                  <a:cubicBezTo>
                    <a:pt x="51527" y="111595"/>
                    <a:pt x="59895" y="115442"/>
                    <a:pt x="68632" y="115125"/>
                  </a:cubicBezTo>
                  <a:cubicBezTo>
                    <a:pt x="74893" y="115365"/>
                    <a:pt x="81015" y="113249"/>
                    <a:pt x="85790" y="109193"/>
                  </a:cubicBezTo>
                  <a:cubicBezTo>
                    <a:pt x="91045" y="103567"/>
                    <a:pt x="94355" y="96401"/>
                    <a:pt x="95227" y="88751"/>
                  </a:cubicBezTo>
                  <a:lnTo>
                    <a:pt x="131284" y="95001"/>
                  </a:lnTo>
                  <a:cubicBezTo>
                    <a:pt x="128654" y="109617"/>
                    <a:pt x="121040" y="122870"/>
                    <a:pt x="109738" y="132504"/>
                  </a:cubicBezTo>
                  <a:cubicBezTo>
                    <a:pt x="97334" y="141428"/>
                    <a:pt x="82246" y="145832"/>
                    <a:pt x="66990" y="144980"/>
                  </a:cubicBezTo>
                  <a:cubicBezTo>
                    <a:pt x="48700" y="145846"/>
                    <a:pt x="30925" y="138769"/>
                    <a:pt x="18236" y="125567"/>
                  </a:cubicBezTo>
                  <a:cubicBezTo>
                    <a:pt x="6079" y="113066"/>
                    <a:pt x="0" y="95443"/>
                    <a:pt x="0" y="72696"/>
                  </a:cubicBezTo>
                  <a:cubicBezTo>
                    <a:pt x="0" y="49949"/>
                    <a:pt x="6038" y="32121"/>
                    <a:pt x="18114" y="19212"/>
                  </a:cubicBezTo>
                  <a:cubicBezTo>
                    <a:pt x="30996" y="6162"/>
                    <a:pt x="48822" y="-791"/>
                    <a:pt x="67137" y="93"/>
                  </a:cubicBezTo>
                  <a:cubicBezTo>
                    <a:pt x="81382" y="-657"/>
                    <a:pt x="95495" y="3146"/>
                    <a:pt x="107434" y="10952"/>
                  </a:cubicBezTo>
                  <a:cubicBezTo>
                    <a:pt x="118192" y="19319"/>
                    <a:pt x="125810" y="31074"/>
                    <a:pt x="129053" y="44312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272" name="Google Shape;5272;p31"/>
            <p:cNvSpPr/>
            <p:nvPr/>
          </p:nvSpPr>
          <p:spPr>
            <a:xfrm>
              <a:off x="10882671" y="3061009"/>
              <a:ext cx="36767" cy="191262"/>
            </a:xfrm>
            <a:custGeom>
              <a:rect b="b" l="l" r="r" t="t"/>
              <a:pathLst>
                <a:path extrusionOk="0" h="191262" w="36767">
                  <a:moveTo>
                    <a:pt x="0" y="33801"/>
                  </a:moveTo>
                  <a:lnTo>
                    <a:pt x="0" y="0"/>
                  </a:lnTo>
                  <a:lnTo>
                    <a:pt x="36767" y="0"/>
                  </a:lnTo>
                  <a:lnTo>
                    <a:pt x="36767" y="33801"/>
                  </a:lnTo>
                  <a:close/>
                  <a:moveTo>
                    <a:pt x="0" y="191263"/>
                  </a:moveTo>
                  <a:lnTo>
                    <a:pt x="0" y="52602"/>
                  </a:lnTo>
                  <a:lnTo>
                    <a:pt x="36767" y="52602"/>
                  </a:lnTo>
                  <a:lnTo>
                    <a:pt x="36767" y="191263"/>
                  </a:ln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273" name="Google Shape;5273;p31"/>
            <p:cNvSpPr/>
            <p:nvPr/>
          </p:nvSpPr>
          <p:spPr>
            <a:xfrm>
              <a:off x="10947346" y="3110096"/>
              <a:ext cx="130363" cy="145460"/>
            </a:xfrm>
            <a:custGeom>
              <a:rect b="b" l="l" r="r" t="t"/>
              <a:pathLst>
                <a:path extrusionOk="0" h="145460" w="130363">
                  <a:moveTo>
                    <a:pt x="37048" y="45821"/>
                  </a:moveTo>
                  <a:lnTo>
                    <a:pt x="3737" y="39571"/>
                  </a:lnTo>
                  <a:cubicBezTo>
                    <a:pt x="6478" y="27658"/>
                    <a:pt x="13347" y="17100"/>
                    <a:pt x="23126" y="9765"/>
                  </a:cubicBezTo>
                  <a:cubicBezTo>
                    <a:pt x="32244" y="3327"/>
                    <a:pt x="45823" y="116"/>
                    <a:pt x="63863" y="132"/>
                  </a:cubicBezTo>
                  <a:cubicBezTo>
                    <a:pt x="76320" y="-552"/>
                    <a:pt x="88779" y="1428"/>
                    <a:pt x="100410" y="5941"/>
                  </a:cubicBezTo>
                  <a:cubicBezTo>
                    <a:pt x="107448" y="8933"/>
                    <a:pt x="113353" y="14083"/>
                    <a:pt x="117274" y="20648"/>
                  </a:cubicBezTo>
                  <a:cubicBezTo>
                    <a:pt x="120583" y="26555"/>
                    <a:pt x="122176" y="37512"/>
                    <a:pt x="122176" y="53444"/>
                  </a:cubicBezTo>
                  <a:lnTo>
                    <a:pt x="121980" y="96560"/>
                  </a:lnTo>
                  <a:cubicBezTo>
                    <a:pt x="121760" y="105584"/>
                    <a:pt x="122368" y="114609"/>
                    <a:pt x="123794" y="123523"/>
                  </a:cubicBezTo>
                  <a:cubicBezTo>
                    <a:pt x="125162" y="130031"/>
                    <a:pt x="127370" y="136335"/>
                    <a:pt x="130364" y="142274"/>
                  </a:cubicBezTo>
                  <a:lnTo>
                    <a:pt x="94061" y="142274"/>
                  </a:lnTo>
                  <a:cubicBezTo>
                    <a:pt x="93106" y="139823"/>
                    <a:pt x="91929" y="136024"/>
                    <a:pt x="90557" y="131464"/>
                  </a:cubicBezTo>
                  <a:cubicBezTo>
                    <a:pt x="89919" y="129307"/>
                    <a:pt x="89502" y="127861"/>
                    <a:pt x="89233" y="127150"/>
                  </a:cubicBezTo>
                  <a:cubicBezTo>
                    <a:pt x="83425" y="132911"/>
                    <a:pt x="76603" y="137548"/>
                    <a:pt x="69109" y="140828"/>
                  </a:cubicBezTo>
                  <a:cubicBezTo>
                    <a:pt x="61884" y="143913"/>
                    <a:pt x="54096" y="145466"/>
                    <a:pt x="46240" y="145387"/>
                  </a:cubicBezTo>
                  <a:cubicBezTo>
                    <a:pt x="33910" y="146074"/>
                    <a:pt x="21802" y="141903"/>
                    <a:pt x="12512" y="133769"/>
                  </a:cubicBezTo>
                  <a:cubicBezTo>
                    <a:pt x="4297" y="126226"/>
                    <a:pt x="-259" y="115504"/>
                    <a:pt x="11" y="104355"/>
                  </a:cubicBezTo>
                  <a:cubicBezTo>
                    <a:pt x="-113" y="96989"/>
                    <a:pt x="1832" y="89737"/>
                    <a:pt x="5625" y="83422"/>
                  </a:cubicBezTo>
                  <a:cubicBezTo>
                    <a:pt x="9353" y="77276"/>
                    <a:pt x="14809" y="72366"/>
                    <a:pt x="21312" y="69303"/>
                  </a:cubicBezTo>
                  <a:cubicBezTo>
                    <a:pt x="30653" y="65261"/>
                    <a:pt x="40459" y="62388"/>
                    <a:pt x="50505" y="60749"/>
                  </a:cubicBezTo>
                  <a:cubicBezTo>
                    <a:pt x="62651" y="58884"/>
                    <a:pt x="74592" y="55872"/>
                    <a:pt x="86169" y="51753"/>
                  </a:cubicBezTo>
                  <a:lnTo>
                    <a:pt x="86169" y="48052"/>
                  </a:lnTo>
                  <a:cubicBezTo>
                    <a:pt x="86759" y="42503"/>
                    <a:pt x="84836" y="36981"/>
                    <a:pt x="80923" y="33002"/>
                  </a:cubicBezTo>
                  <a:cubicBezTo>
                    <a:pt x="75065" y="29375"/>
                    <a:pt x="68170" y="27789"/>
                    <a:pt x="61314" y="28492"/>
                  </a:cubicBezTo>
                  <a:cubicBezTo>
                    <a:pt x="55940" y="28197"/>
                    <a:pt x="50605" y="29548"/>
                    <a:pt x="46018" y="32365"/>
                  </a:cubicBezTo>
                  <a:cubicBezTo>
                    <a:pt x="41722" y="35827"/>
                    <a:pt x="38589" y="40524"/>
                    <a:pt x="37047" y="45821"/>
                  </a:cubicBezTo>
                  <a:close/>
                  <a:moveTo>
                    <a:pt x="86071" y="75872"/>
                  </a:moveTo>
                  <a:cubicBezTo>
                    <a:pt x="78740" y="78145"/>
                    <a:pt x="71295" y="80027"/>
                    <a:pt x="63765" y="81510"/>
                  </a:cubicBezTo>
                  <a:cubicBezTo>
                    <a:pt x="56811" y="82518"/>
                    <a:pt x="50061" y="84619"/>
                    <a:pt x="43763" y="87736"/>
                  </a:cubicBezTo>
                  <a:cubicBezTo>
                    <a:pt x="39303" y="90505"/>
                    <a:pt x="36588" y="95379"/>
                    <a:pt x="36581" y="100629"/>
                  </a:cubicBezTo>
                  <a:cubicBezTo>
                    <a:pt x="36538" y="105689"/>
                    <a:pt x="38618" y="110535"/>
                    <a:pt x="42316" y="113988"/>
                  </a:cubicBezTo>
                  <a:cubicBezTo>
                    <a:pt x="46247" y="117782"/>
                    <a:pt x="51566" y="119794"/>
                    <a:pt x="57023" y="119552"/>
                  </a:cubicBezTo>
                  <a:cubicBezTo>
                    <a:pt x="63782" y="119534"/>
                    <a:pt x="70356" y="117343"/>
                    <a:pt x="75774" y="113301"/>
                  </a:cubicBezTo>
                  <a:cubicBezTo>
                    <a:pt x="80016" y="110271"/>
                    <a:pt x="83101" y="105889"/>
                    <a:pt x="84524" y="100874"/>
                  </a:cubicBezTo>
                  <a:cubicBezTo>
                    <a:pt x="85731" y="94974"/>
                    <a:pt x="86208" y="88948"/>
                    <a:pt x="85946" y="82932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274" name="Google Shape;5274;p31"/>
            <p:cNvSpPr/>
            <p:nvPr/>
          </p:nvSpPr>
          <p:spPr>
            <a:xfrm>
              <a:off x="11097392" y="3061107"/>
              <a:ext cx="135523" cy="194277"/>
            </a:xfrm>
            <a:custGeom>
              <a:rect b="b" l="l" r="r" t="t"/>
              <a:pathLst>
                <a:path extrusionOk="0" h="194277" w="135523">
                  <a:moveTo>
                    <a:pt x="135524" y="191165"/>
                  </a:moveTo>
                  <a:lnTo>
                    <a:pt x="101403" y="191165"/>
                  </a:lnTo>
                  <a:lnTo>
                    <a:pt x="101403" y="170796"/>
                  </a:lnTo>
                  <a:cubicBezTo>
                    <a:pt x="96298" y="178249"/>
                    <a:pt x="89426" y="184321"/>
                    <a:pt x="81401" y="188469"/>
                  </a:cubicBezTo>
                  <a:cubicBezTo>
                    <a:pt x="74199" y="192216"/>
                    <a:pt x="66211" y="194207"/>
                    <a:pt x="58091" y="194278"/>
                  </a:cubicBezTo>
                  <a:cubicBezTo>
                    <a:pt x="42216" y="194315"/>
                    <a:pt x="27173" y="187181"/>
                    <a:pt x="17157" y="174865"/>
                  </a:cubicBezTo>
                  <a:cubicBezTo>
                    <a:pt x="5719" y="162021"/>
                    <a:pt x="0" y="144103"/>
                    <a:pt x="0" y="121111"/>
                  </a:cubicBezTo>
                  <a:cubicBezTo>
                    <a:pt x="0" y="98119"/>
                    <a:pt x="5522" y="80251"/>
                    <a:pt x="16569" y="67505"/>
                  </a:cubicBezTo>
                  <a:cubicBezTo>
                    <a:pt x="27153" y="55513"/>
                    <a:pt x="42494" y="48811"/>
                    <a:pt x="58484" y="49194"/>
                  </a:cubicBezTo>
                  <a:cubicBezTo>
                    <a:pt x="74141" y="49289"/>
                    <a:pt x="88923" y="56428"/>
                    <a:pt x="98732" y="68632"/>
                  </a:cubicBezTo>
                  <a:lnTo>
                    <a:pt x="98732" y="0"/>
                  </a:lnTo>
                  <a:lnTo>
                    <a:pt x="135499" y="0"/>
                  </a:lnTo>
                  <a:close/>
                  <a:moveTo>
                    <a:pt x="37600" y="118611"/>
                  </a:moveTo>
                  <a:cubicBezTo>
                    <a:pt x="36816" y="129686"/>
                    <a:pt x="38973" y="140772"/>
                    <a:pt x="43850" y="150745"/>
                  </a:cubicBezTo>
                  <a:cubicBezTo>
                    <a:pt x="48830" y="159844"/>
                    <a:pt x="58484" y="165390"/>
                    <a:pt x="68852" y="165109"/>
                  </a:cubicBezTo>
                  <a:cubicBezTo>
                    <a:pt x="77326" y="165107"/>
                    <a:pt x="85305" y="161122"/>
                    <a:pt x="90398" y="154349"/>
                  </a:cubicBezTo>
                  <a:cubicBezTo>
                    <a:pt x="96957" y="144964"/>
                    <a:pt x="100090" y="133610"/>
                    <a:pt x="99271" y="122190"/>
                  </a:cubicBezTo>
                  <a:cubicBezTo>
                    <a:pt x="99271" y="106241"/>
                    <a:pt x="96395" y="94802"/>
                    <a:pt x="90643" y="87874"/>
                  </a:cubicBezTo>
                  <a:cubicBezTo>
                    <a:pt x="80731" y="75799"/>
                    <a:pt x="62906" y="74047"/>
                    <a:pt x="50833" y="83960"/>
                  </a:cubicBezTo>
                  <a:cubicBezTo>
                    <a:pt x="50825" y="83965"/>
                    <a:pt x="50819" y="83971"/>
                    <a:pt x="50812" y="83976"/>
                  </a:cubicBezTo>
                  <a:cubicBezTo>
                    <a:pt x="49382" y="85137"/>
                    <a:pt x="48076" y="86443"/>
                    <a:pt x="46915" y="87874"/>
                  </a:cubicBezTo>
                  <a:cubicBezTo>
                    <a:pt x="40287" y="96702"/>
                    <a:pt x="36989" y="107588"/>
                    <a:pt x="37601" y="118611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275" name="Google Shape;5275;p31"/>
            <p:cNvSpPr/>
            <p:nvPr/>
          </p:nvSpPr>
          <p:spPr>
            <a:xfrm>
              <a:off x="11260501" y="3110456"/>
              <a:ext cx="142928" cy="144958"/>
            </a:xfrm>
            <a:custGeom>
              <a:rect b="b" l="l" r="r" t="t"/>
              <a:pathLst>
                <a:path extrusionOk="0" h="144958" w="142928">
                  <a:moveTo>
                    <a:pt x="63" y="70512"/>
                  </a:moveTo>
                  <a:cubicBezTo>
                    <a:pt x="33" y="58183"/>
                    <a:pt x="3038" y="46035"/>
                    <a:pt x="8813" y="35142"/>
                  </a:cubicBezTo>
                  <a:cubicBezTo>
                    <a:pt x="14480" y="24067"/>
                    <a:pt x="23367" y="14966"/>
                    <a:pt x="34305" y="9037"/>
                  </a:cubicBezTo>
                  <a:cubicBezTo>
                    <a:pt x="45671" y="2949"/>
                    <a:pt x="58399" y="-147"/>
                    <a:pt x="71292" y="42"/>
                  </a:cubicBezTo>
                  <a:cubicBezTo>
                    <a:pt x="90546" y="-626"/>
                    <a:pt x="109205" y="6775"/>
                    <a:pt x="122766" y="20460"/>
                  </a:cubicBezTo>
                  <a:cubicBezTo>
                    <a:pt x="136253" y="34189"/>
                    <a:pt x="143525" y="52845"/>
                    <a:pt x="142890" y="72081"/>
                  </a:cubicBezTo>
                  <a:cubicBezTo>
                    <a:pt x="143517" y="91514"/>
                    <a:pt x="136187" y="110363"/>
                    <a:pt x="122595" y="124266"/>
                  </a:cubicBezTo>
                  <a:cubicBezTo>
                    <a:pt x="109190" y="137999"/>
                    <a:pt x="90647" y="145493"/>
                    <a:pt x="71464" y="144929"/>
                  </a:cubicBezTo>
                  <a:cubicBezTo>
                    <a:pt x="58841" y="144944"/>
                    <a:pt x="46390" y="141997"/>
                    <a:pt x="35114" y="136325"/>
                  </a:cubicBezTo>
                  <a:cubicBezTo>
                    <a:pt x="23981" y="130973"/>
                    <a:pt x="14808" y="122263"/>
                    <a:pt x="8886" y="111422"/>
                  </a:cubicBezTo>
                  <a:cubicBezTo>
                    <a:pt x="2556" y="98743"/>
                    <a:pt x="-479" y="84673"/>
                    <a:pt x="61" y="70512"/>
                  </a:cubicBezTo>
                  <a:close/>
                  <a:moveTo>
                    <a:pt x="37565" y="72448"/>
                  </a:moveTo>
                  <a:cubicBezTo>
                    <a:pt x="36794" y="83840"/>
                    <a:pt x="40289" y="95111"/>
                    <a:pt x="47369" y="104068"/>
                  </a:cubicBezTo>
                  <a:cubicBezTo>
                    <a:pt x="53400" y="111146"/>
                    <a:pt x="62264" y="115178"/>
                    <a:pt x="71562" y="115074"/>
                  </a:cubicBezTo>
                  <a:cubicBezTo>
                    <a:pt x="80842" y="115221"/>
                    <a:pt x="89693" y="111178"/>
                    <a:pt x="95657" y="104068"/>
                  </a:cubicBezTo>
                  <a:cubicBezTo>
                    <a:pt x="102763" y="95029"/>
                    <a:pt x="106257" y="83673"/>
                    <a:pt x="105462" y="72203"/>
                  </a:cubicBezTo>
                  <a:cubicBezTo>
                    <a:pt x="106180" y="60931"/>
                    <a:pt x="102686" y="49793"/>
                    <a:pt x="95657" y="40951"/>
                  </a:cubicBezTo>
                  <a:cubicBezTo>
                    <a:pt x="89702" y="33861"/>
                    <a:pt x="80870" y="29828"/>
                    <a:pt x="71612" y="29970"/>
                  </a:cubicBezTo>
                  <a:cubicBezTo>
                    <a:pt x="62314" y="29846"/>
                    <a:pt x="53446" y="33872"/>
                    <a:pt x="47418" y="40951"/>
                  </a:cubicBezTo>
                  <a:cubicBezTo>
                    <a:pt x="40431" y="49901"/>
                    <a:pt x="37007" y="61122"/>
                    <a:pt x="37810" y="72448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276" name="Google Shape;5276;p31"/>
            <p:cNvSpPr/>
            <p:nvPr/>
          </p:nvSpPr>
          <p:spPr>
            <a:xfrm>
              <a:off x="11505557" y="3110981"/>
              <a:ext cx="135302" cy="193965"/>
            </a:xfrm>
            <a:custGeom>
              <a:rect b="b" l="l" r="r" t="t"/>
              <a:pathLst>
                <a:path extrusionOk="0" h="193965" w="135302">
                  <a:moveTo>
                    <a:pt x="122" y="2629"/>
                  </a:moveTo>
                  <a:lnTo>
                    <a:pt x="34438" y="2629"/>
                  </a:lnTo>
                  <a:lnTo>
                    <a:pt x="34438" y="22999"/>
                  </a:lnTo>
                  <a:cubicBezTo>
                    <a:pt x="38996" y="16047"/>
                    <a:pt x="45169" y="10303"/>
                    <a:pt x="52429" y="6257"/>
                  </a:cubicBezTo>
                  <a:cubicBezTo>
                    <a:pt x="60071" y="2019"/>
                    <a:pt x="68693" y="-137"/>
                    <a:pt x="77431" y="7"/>
                  </a:cubicBezTo>
                  <a:cubicBezTo>
                    <a:pt x="93219" y="-198"/>
                    <a:pt x="108267" y="6683"/>
                    <a:pt x="118439" y="18758"/>
                  </a:cubicBezTo>
                  <a:cubicBezTo>
                    <a:pt x="129665" y="31259"/>
                    <a:pt x="135287" y="48834"/>
                    <a:pt x="135303" y="71482"/>
                  </a:cubicBezTo>
                  <a:cubicBezTo>
                    <a:pt x="135303" y="94703"/>
                    <a:pt x="129632" y="112678"/>
                    <a:pt x="118292" y="125407"/>
                  </a:cubicBezTo>
                  <a:cubicBezTo>
                    <a:pt x="108203" y="137707"/>
                    <a:pt x="93092" y="144780"/>
                    <a:pt x="77186" y="144649"/>
                  </a:cubicBezTo>
                  <a:cubicBezTo>
                    <a:pt x="69989" y="144768"/>
                    <a:pt x="62863" y="143207"/>
                    <a:pt x="56375" y="140090"/>
                  </a:cubicBezTo>
                  <a:cubicBezTo>
                    <a:pt x="48949" y="136083"/>
                    <a:pt x="42305" y="130769"/>
                    <a:pt x="36766" y="124402"/>
                  </a:cubicBezTo>
                  <a:lnTo>
                    <a:pt x="36767" y="193966"/>
                  </a:lnTo>
                  <a:lnTo>
                    <a:pt x="0" y="193966"/>
                  </a:lnTo>
                  <a:close/>
                  <a:moveTo>
                    <a:pt x="36424" y="69619"/>
                  </a:moveTo>
                  <a:cubicBezTo>
                    <a:pt x="36424" y="85160"/>
                    <a:pt x="39512" y="96680"/>
                    <a:pt x="45689" y="104180"/>
                  </a:cubicBezTo>
                  <a:cubicBezTo>
                    <a:pt x="51091" y="111201"/>
                    <a:pt x="59453" y="115306"/>
                    <a:pt x="68313" y="115284"/>
                  </a:cubicBezTo>
                  <a:cubicBezTo>
                    <a:pt x="76613" y="115428"/>
                    <a:pt x="84488" y="111626"/>
                    <a:pt x="89540" y="105038"/>
                  </a:cubicBezTo>
                  <a:cubicBezTo>
                    <a:pt x="95251" y="98224"/>
                    <a:pt x="98095" y="86998"/>
                    <a:pt x="98046" y="71433"/>
                  </a:cubicBezTo>
                  <a:cubicBezTo>
                    <a:pt x="98954" y="59953"/>
                    <a:pt x="95863" y="48513"/>
                    <a:pt x="89296" y="39053"/>
                  </a:cubicBezTo>
                  <a:cubicBezTo>
                    <a:pt x="84131" y="32313"/>
                    <a:pt x="76094" y="28398"/>
                    <a:pt x="67603" y="28489"/>
                  </a:cubicBezTo>
                  <a:cubicBezTo>
                    <a:pt x="58966" y="28346"/>
                    <a:pt x="50744" y="32178"/>
                    <a:pt x="45297" y="38882"/>
                  </a:cubicBezTo>
                  <a:cubicBezTo>
                    <a:pt x="38768" y="47743"/>
                    <a:pt x="35613" y="58641"/>
                    <a:pt x="36400" y="69619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277" name="Google Shape;5277;p31"/>
            <p:cNvSpPr/>
            <p:nvPr/>
          </p:nvSpPr>
          <p:spPr>
            <a:xfrm>
              <a:off x="11661523" y="3110454"/>
              <a:ext cx="143232" cy="145082"/>
            </a:xfrm>
            <a:custGeom>
              <a:rect b="b" l="l" r="r" t="t"/>
              <a:pathLst>
                <a:path extrusionOk="0" h="145082" w="143232">
                  <a:moveTo>
                    <a:pt x="49" y="70514"/>
                  </a:moveTo>
                  <a:cubicBezTo>
                    <a:pt x="86" y="58163"/>
                    <a:pt x="3176" y="46012"/>
                    <a:pt x="9044" y="35144"/>
                  </a:cubicBezTo>
                  <a:cubicBezTo>
                    <a:pt x="14730" y="24066"/>
                    <a:pt x="23634" y="14966"/>
                    <a:pt x="34585" y="9039"/>
                  </a:cubicBezTo>
                  <a:cubicBezTo>
                    <a:pt x="45917" y="2953"/>
                    <a:pt x="58613" y="-143"/>
                    <a:pt x="71474" y="44"/>
                  </a:cubicBezTo>
                  <a:cubicBezTo>
                    <a:pt x="90767" y="-641"/>
                    <a:pt x="109470" y="6761"/>
                    <a:pt x="123070" y="20462"/>
                  </a:cubicBezTo>
                  <a:cubicBezTo>
                    <a:pt x="136556" y="34242"/>
                    <a:pt x="143826" y="52934"/>
                    <a:pt x="143194" y="72205"/>
                  </a:cubicBezTo>
                  <a:cubicBezTo>
                    <a:pt x="143813" y="91642"/>
                    <a:pt x="136474" y="110490"/>
                    <a:pt x="122874" y="124390"/>
                  </a:cubicBezTo>
                  <a:cubicBezTo>
                    <a:pt x="109475" y="138117"/>
                    <a:pt x="90942" y="145610"/>
                    <a:pt x="71767" y="145053"/>
                  </a:cubicBezTo>
                  <a:cubicBezTo>
                    <a:pt x="59136" y="145071"/>
                    <a:pt x="46677" y="142124"/>
                    <a:pt x="35393" y="136450"/>
                  </a:cubicBezTo>
                  <a:cubicBezTo>
                    <a:pt x="24221" y="131080"/>
                    <a:pt x="15020" y="122334"/>
                    <a:pt x="9092" y="111448"/>
                  </a:cubicBezTo>
                  <a:cubicBezTo>
                    <a:pt x="2683" y="98781"/>
                    <a:pt x="-428" y="84702"/>
                    <a:pt x="47" y="70514"/>
                  </a:cubicBezTo>
                  <a:close/>
                  <a:moveTo>
                    <a:pt x="37527" y="72450"/>
                  </a:moveTo>
                  <a:cubicBezTo>
                    <a:pt x="36734" y="83845"/>
                    <a:pt x="40231" y="95123"/>
                    <a:pt x="47331" y="104070"/>
                  </a:cubicBezTo>
                  <a:cubicBezTo>
                    <a:pt x="58835" y="117388"/>
                    <a:pt x="78958" y="118858"/>
                    <a:pt x="92275" y="107354"/>
                  </a:cubicBezTo>
                  <a:cubicBezTo>
                    <a:pt x="92303" y="107330"/>
                    <a:pt x="92332" y="107305"/>
                    <a:pt x="92359" y="107281"/>
                  </a:cubicBezTo>
                  <a:cubicBezTo>
                    <a:pt x="93502" y="106286"/>
                    <a:pt x="94574" y="105213"/>
                    <a:pt x="95570" y="104070"/>
                  </a:cubicBezTo>
                  <a:cubicBezTo>
                    <a:pt x="102615" y="95005"/>
                    <a:pt x="106063" y="83657"/>
                    <a:pt x="105253" y="72205"/>
                  </a:cubicBezTo>
                  <a:cubicBezTo>
                    <a:pt x="105982" y="60951"/>
                    <a:pt x="102535" y="49824"/>
                    <a:pt x="95570" y="40953"/>
                  </a:cubicBezTo>
                  <a:cubicBezTo>
                    <a:pt x="84065" y="27636"/>
                    <a:pt x="63942" y="26168"/>
                    <a:pt x="50626" y="37673"/>
                  </a:cubicBezTo>
                  <a:cubicBezTo>
                    <a:pt x="50590" y="37704"/>
                    <a:pt x="50554" y="37735"/>
                    <a:pt x="50518" y="37767"/>
                  </a:cubicBezTo>
                  <a:cubicBezTo>
                    <a:pt x="49378" y="38748"/>
                    <a:pt x="48313" y="39813"/>
                    <a:pt x="47332" y="40953"/>
                  </a:cubicBezTo>
                  <a:cubicBezTo>
                    <a:pt x="40269" y="49872"/>
                    <a:pt x="36774" y="61098"/>
                    <a:pt x="37528" y="72450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278" name="Google Shape;5278;p31"/>
            <p:cNvSpPr/>
            <p:nvPr/>
          </p:nvSpPr>
          <p:spPr>
            <a:xfrm>
              <a:off x="11831681" y="3110417"/>
              <a:ext cx="89981" cy="141854"/>
            </a:xfrm>
            <a:custGeom>
              <a:rect b="b" l="l" r="r" t="t"/>
              <a:pathLst>
                <a:path extrusionOk="0" h="141854" w="89981">
                  <a:moveTo>
                    <a:pt x="36767" y="141855"/>
                  </a:moveTo>
                  <a:lnTo>
                    <a:pt x="0" y="141855"/>
                  </a:lnTo>
                  <a:lnTo>
                    <a:pt x="0" y="3193"/>
                  </a:lnTo>
                  <a:lnTo>
                    <a:pt x="34071" y="3193"/>
                  </a:lnTo>
                  <a:lnTo>
                    <a:pt x="34071" y="22803"/>
                  </a:lnTo>
                  <a:cubicBezTo>
                    <a:pt x="38059" y="15649"/>
                    <a:pt x="43483" y="9399"/>
                    <a:pt x="50003" y="4443"/>
                  </a:cubicBezTo>
                  <a:cubicBezTo>
                    <a:pt x="54733" y="1427"/>
                    <a:pt x="60253" y="-117"/>
                    <a:pt x="65863" y="7"/>
                  </a:cubicBezTo>
                  <a:cubicBezTo>
                    <a:pt x="74364" y="30"/>
                    <a:pt x="82700" y="2360"/>
                    <a:pt x="89981" y="6748"/>
                  </a:cubicBezTo>
                  <a:lnTo>
                    <a:pt x="78608" y="38735"/>
                  </a:lnTo>
                  <a:cubicBezTo>
                    <a:pt x="73611" y="35040"/>
                    <a:pt x="67652" y="32869"/>
                    <a:pt x="61450" y="32485"/>
                  </a:cubicBezTo>
                  <a:cubicBezTo>
                    <a:pt x="56733" y="32356"/>
                    <a:pt x="52117" y="33863"/>
                    <a:pt x="48385" y="36750"/>
                  </a:cubicBezTo>
                  <a:cubicBezTo>
                    <a:pt x="44068" y="40889"/>
                    <a:pt x="41125" y="46253"/>
                    <a:pt x="39953" y="52118"/>
                  </a:cubicBezTo>
                  <a:cubicBezTo>
                    <a:pt x="37299" y="67491"/>
                    <a:pt x="36272" y="83102"/>
                    <a:pt x="36889" y="98690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279" name="Google Shape;5279;p31"/>
            <p:cNvSpPr/>
            <p:nvPr/>
          </p:nvSpPr>
          <p:spPr>
            <a:xfrm>
              <a:off x="10020922" y="3381741"/>
              <a:ext cx="36766" cy="191655"/>
            </a:xfrm>
            <a:custGeom>
              <a:rect b="b" l="l" r="r" t="t"/>
              <a:pathLst>
                <a:path extrusionOk="0" h="191655" w="36766">
                  <a:moveTo>
                    <a:pt x="0" y="191655"/>
                  </a:moveTo>
                  <a:lnTo>
                    <a:pt x="0" y="0"/>
                  </a:lnTo>
                  <a:lnTo>
                    <a:pt x="36767" y="0"/>
                  </a:lnTo>
                  <a:lnTo>
                    <a:pt x="36767" y="191655"/>
                  </a:ln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280" name="Google Shape;5280;p31"/>
            <p:cNvSpPr/>
            <p:nvPr/>
          </p:nvSpPr>
          <p:spPr>
            <a:xfrm>
              <a:off x="10085424" y="3430975"/>
              <a:ext cx="130339" cy="145220"/>
            </a:xfrm>
            <a:custGeom>
              <a:rect b="b" l="l" r="r" t="t"/>
              <a:pathLst>
                <a:path extrusionOk="0" h="145220" w="130339">
                  <a:moveTo>
                    <a:pt x="37220" y="45821"/>
                  </a:moveTo>
                  <a:lnTo>
                    <a:pt x="3909" y="39571"/>
                  </a:lnTo>
                  <a:cubicBezTo>
                    <a:pt x="6656" y="27693"/>
                    <a:pt x="13494" y="17159"/>
                    <a:pt x="23224" y="9814"/>
                  </a:cubicBezTo>
                  <a:cubicBezTo>
                    <a:pt x="32343" y="3564"/>
                    <a:pt x="45971" y="132"/>
                    <a:pt x="63962" y="132"/>
                  </a:cubicBezTo>
                  <a:cubicBezTo>
                    <a:pt x="76419" y="-552"/>
                    <a:pt x="88878" y="1428"/>
                    <a:pt x="100509" y="5941"/>
                  </a:cubicBezTo>
                  <a:cubicBezTo>
                    <a:pt x="107559" y="8944"/>
                    <a:pt x="113484" y="14089"/>
                    <a:pt x="117447" y="20648"/>
                  </a:cubicBezTo>
                  <a:cubicBezTo>
                    <a:pt x="120714" y="26629"/>
                    <a:pt x="122349" y="37586"/>
                    <a:pt x="122349" y="53518"/>
                  </a:cubicBezTo>
                  <a:lnTo>
                    <a:pt x="121981" y="96315"/>
                  </a:lnTo>
                  <a:cubicBezTo>
                    <a:pt x="121740" y="105337"/>
                    <a:pt x="122323" y="114362"/>
                    <a:pt x="123721" y="123278"/>
                  </a:cubicBezTo>
                  <a:cubicBezTo>
                    <a:pt x="125136" y="129780"/>
                    <a:pt x="127359" y="136079"/>
                    <a:pt x="130340" y="142029"/>
                  </a:cubicBezTo>
                  <a:lnTo>
                    <a:pt x="94038" y="142029"/>
                  </a:lnTo>
                  <a:cubicBezTo>
                    <a:pt x="93033" y="139578"/>
                    <a:pt x="91930" y="135779"/>
                    <a:pt x="90484" y="131146"/>
                  </a:cubicBezTo>
                  <a:cubicBezTo>
                    <a:pt x="90136" y="129681"/>
                    <a:pt x="89695" y="128240"/>
                    <a:pt x="89161" y="126832"/>
                  </a:cubicBezTo>
                  <a:cubicBezTo>
                    <a:pt x="83399" y="132633"/>
                    <a:pt x="76597" y="137298"/>
                    <a:pt x="69110" y="140583"/>
                  </a:cubicBezTo>
                  <a:cubicBezTo>
                    <a:pt x="61869" y="143619"/>
                    <a:pt x="54092" y="145169"/>
                    <a:pt x="46241" y="145142"/>
                  </a:cubicBezTo>
                  <a:cubicBezTo>
                    <a:pt x="33900" y="145854"/>
                    <a:pt x="21776" y="141681"/>
                    <a:pt x="12488" y="133523"/>
                  </a:cubicBezTo>
                  <a:cubicBezTo>
                    <a:pt x="4280" y="125979"/>
                    <a:pt x="-269" y="115255"/>
                    <a:pt x="12" y="104110"/>
                  </a:cubicBezTo>
                  <a:cubicBezTo>
                    <a:pt x="-129" y="96727"/>
                    <a:pt x="1816" y="89454"/>
                    <a:pt x="5626" y="83128"/>
                  </a:cubicBezTo>
                  <a:cubicBezTo>
                    <a:pt x="9511" y="77002"/>
                    <a:pt x="15087" y="72132"/>
                    <a:pt x="21680" y="69107"/>
                  </a:cubicBezTo>
                  <a:cubicBezTo>
                    <a:pt x="31025" y="65088"/>
                    <a:pt x="40830" y="62240"/>
                    <a:pt x="50874" y="60626"/>
                  </a:cubicBezTo>
                  <a:cubicBezTo>
                    <a:pt x="63000" y="58710"/>
                    <a:pt x="74923" y="55674"/>
                    <a:pt x="86488" y="51557"/>
                  </a:cubicBezTo>
                  <a:lnTo>
                    <a:pt x="86488" y="47929"/>
                  </a:lnTo>
                  <a:cubicBezTo>
                    <a:pt x="87075" y="42390"/>
                    <a:pt x="85170" y="36877"/>
                    <a:pt x="81292" y="32879"/>
                  </a:cubicBezTo>
                  <a:cubicBezTo>
                    <a:pt x="75438" y="29237"/>
                    <a:pt x="68543" y="27633"/>
                    <a:pt x="61682" y="28320"/>
                  </a:cubicBezTo>
                  <a:cubicBezTo>
                    <a:pt x="50360" y="27013"/>
                    <a:pt x="39907" y="34545"/>
                    <a:pt x="37563" y="45699"/>
                  </a:cubicBezTo>
                  <a:close/>
                  <a:moveTo>
                    <a:pt x="86243" y="75627"/>
                  </a:moveTo>
                  <a:cubicBezTo>
                    <a:pt x="78911" y="77889"/>
                    <a:pt x="71465" y="79762"/>
                    <a:pt x="63937" y="81241"/>
                  </a:cubicBezTo>
                  <a:cubicBezTo>
                    <a:pt x="56992" y="82298"/>
                    <a:pt x="50248" y="84406"/>
                    <a:pt x="43935" y="87491"/>
                  </a:cubicBezTo>
                  <a:cubicBezTo>
                    <a:pt x="39488" y="90295"/>
                    <a:pt x="36781" y="95176"/>
                    <a:pt x="36753" y="100433"/>
                  </a:cubicBezTo>
                  <a:cubicBezTo>
                    <a:pt x="36733" y="105479"/>
                    <a:pt x="38821" y="110304"/>
                    <a:pt x="42514" y="113743"/>
                  </a:cubicBezTo>
                  <a:cubicBezTo>
                    <a:pt x="46452" y="117531"/>
                    <a:pt x="51760" y="119556"/>
                    <a:pt x="57220" y="119356"/>
                  </a:cubicBezTo>
                  <a:cubicBezTo>
                    <a:pt x="63979" y="119338"/>
                    <a:pt x="70553" y="117147"/>
                    <a:pt x="75972" y="113105"/>
                  </a:cubicBezTo>
                  <a:cubicBezTo>
                    <a:pt x="80177" y="110178"/>
                    <a:pt x="83263" y="105908"/>
                    <a:pt x="84722" y="100997"/>
                  </a:cubicBezTo>
                  <a:cubicBezTo>
                    <a:pt x="85953" y="95117"/>
                    <a:pt x="86432" y="89104"/>
                    <a:pt x="86144" y="83103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281" name="Google Shape;5281;p31"/>
            <p:cNvSpPr/>
            <p:nvPr/>
          </p:nvSpPr>
          <p:spPr>
            <a:xfrm>
              <a:off x="10318220" y="3381055"/>
              <a:ext cx="152965" cy="195549"/>
            </a:xfrm>
            <a:custGeom>
              <a:rect b="b" l="l" r="r" t="t"/>
              <a:pathLst>
                <a:path extrusionOk="0" h="195549" w="152965">
                  <a:moveTo>
                    <a:pt x="0" y="686"/>
                  </a:moveTo>
                  <a:lnTo>
                    <a:pt x="38802" y="686"/>
                  </a:lnTo>
                  <a:lnTo>
                    <a:pt x="38802" y="104345"/>
                  </a:lnTo>
                  <a:cubicBezTo>
                    <a:pt x="38458" y="114942"/>
                    <a:pt x="38876" y="125550"/>
                    <a:pt x="40051" y="136088"/>
                  </a:cubicBezTo>
                  <a:cubicBezTo>
                    <a:pt x="41586" y="143582"/>
                    <a:pt x="45815" y="150254"/>
                    <a:pt x="51940" y="154839"/>
                  </a:cubicBezTo>
                  <a:cubicBezTo>
                    <a:pt x="59408" y="159983"/>
                    <a:pt x="68378" y="162492"/>
                    <a:pt x="77431" y="161972"/>
                  </a:cubicBezTo>
                  <a:cubicBezTo>
                    <a:pt x="86274" y="162629"/>
                    <a:pt x="95079" y="160270"/>
                    <a:pt x="102408" y="155280"/>
                  </a:cubicBezTo>
                  <a:cubicBezTo>
                    <a:pt x="107728" y="151218"/>
                    <a:pt x="111325" y="145303"/>
                    <a:pt x="112482" y="138710"/>
                  </a:cubicBezTo>
                  <a:cubicBezTo>
                    <a:pt x="113855" y="127942"/>
                    <a:pt x="114420" y="117086"/>
                    <a:pt x="114173" y="106233"/>
                  </a:cubicBezTo>
                  <a:lnTo>
                    <a:pt x="114175" y="0"/>
                  </a:lnTo>
                  <a:lnTo>
                    <a:pt x="152854" y="0"/>
                  </a:lnTo>
                  <a:lnTo>
                    <a:pt x="152854" y="101232"/>
                  </a:lnTo>
                  <a:cubicBezTo>
                    <a:pt x="153331" y="117538"/>
                    <a:pt x="152280" y="133852"/>
                    <a:pt x="149717" y="149961"/>
                  </a:cubicBezTo>
                  <a:cubicBezTo>
                    <a:pt x="147929" y="158797"/>
                    <a:pt x="143961" y="167046"/>
                    <a:pt x="138173" y="173958"/>
                  </a:cubicBezTo>
                  <a:cubicBezTo>
                    <a:pt x="132004" y="180899"/>
                    <a:pt x="124263" y="186261"/>
                    <a:pt x="115598" y="189596"/>
                  </a:cubicBezTo>
                  <a:cubicBezTo>
                    <a:pt x="103823" y="193854"/>
                    <a:pt x="91345" y="195826"/>
                    <a:pt x="78830" y="195405"/>
                  </a:cubicBezTo>
                  <a:cubicBezTo>
                    <a:pt x="64661" y="196148"/>
                    <a:pt x="50489" y="194022"/>
                    <a:pt x="37161" y="189155"/>
                  </a:cubicBezTo>
                  <a:cubicBezTo>
                    <a:pt x="28503" y="185524"/>
                    <a:pt x="20832" y="179887"/>
                    <a:pt x="14782" y="172708"/>
                  </a:cubicBezTo>
                  <a:cubicBezTo>
                    <a:pt x="9588" y="166581"/>
                    <a:pt x="5887" y="159331"/>
                    <a:pt x="3972" y="151530"/>
                  </a:cubicBezTo>
                  <a:cubicBezTo>
                    <a:pt x="983" y="135509"/>
                    <a:pt x="-291" y="119215"/>
                    <a:pt x="174" y="102924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282" name="Google Shape;5282;p31"/>
            <p:cNvSpPr/>
            <p:nvPr/>
          </p:nvSpPr>
          <p:spPr>
            <a:xfrm>
              <a:off x="10510930" y="3431531"/>
              <a:ext cx="126528" cy="141865"/>
            </a:xfrm>
            <a:custGeom>
              <a:rect b="b" l="l" r="r" t="t"/>
              <a:pathLst>
                <a:path extrusionOk="0" h="141865" w="126528">
                  <a:moveTo>
                    <a:pt x="126528" y="141866"/>
                  </a:moveTo>
                  <a:lnTo>
                    <a:pt x="89761" y="141866"/>
                  </a:lnTo>
                  <a:lnTo>
                    <a:pt x="89761" y="70782"/>
                  </a:lnTo>
                  <a:cubicBezTo>
                    <a:pt x="90248" y="61026"/>
                    <a:pt x="89424" y="51249"/>
                    <a:pt x="87310" y="41712"/>
                  </a:cubicBezTo>
                  <a:cubicBezTo>
                    <a:pt x="85915" y="37577"/>
                    <a:pt x="83246" y="33991"/>
                    <a:pt x="79687" y="31466"/>
                  </a:cubicBezTo>
                  <a:cubicBezTo>
                    <a:pt x="75992" y="28997"/>
                    <a:pt x="71630" y="27714"/>
                    <a:pt x="67186" y="27789"/>
                  </a:cubicBezTo>
                  <a:cubicBezTo>
                    <a:pt x="61058" y="27697"/>
                    <a:pt x="55056" y="29532"/>
                    <a:pt x="50028" y="33035"/>
                  </a:cubicBezTo>
                  <a:cubicBezTo>
                    <a:pt x="45081" y="36347"/>
                    <a:pt x="41399" y="41237"/>
                    <a:pt x="39587" y="46908"/>
                  </a:cubicBezTo>
                  <a:cubicBezTo>
                    <a:pt x="37223" y="57356"/>
                    <a:pt x="36275" y="68073"/>
                    <a:pt x="36768" y="78773"/>
                  </a:cubicBezTo>
                  <a:lnTo>
                    <a:pt x="36767" y="141841"/>
                  </a:lnTo>
                  <a:lnTo>
                    <a:pt x="0" y="141841"/>
                  </a:lnTo>
                  <a:lnTo>
                    <a:pt x="0" y="2959"/>
                  </a:lnTo>
                  <a:lnTo>
                    <a:pt x="34120" y="2959"/>
                  </a:lnTo>
                  <a:lnTo>
                    <a:pt x="34120" y="23206"/>
                  </a:lnTo>
                  <a:cubicBezTo>
                    <a:pt x="49674" y="2011"/>
                    <a:pt x="77737" y="-5744"/>
                    <a:pt x="101968" y="4454"/>
                  </a:cubicBezTo>
                  <a:cubicBezTo>
                    <a:pt x="107940" y="6795"/>
                    <a:pt x="113196" y="10656"/>
                    <a:pt x="117215" y="15656"/>
                  </a:cubicBezTo>
                  <a:cubicBezTo>
                    <a:pt x="120672" y="20215"/>
                    <a:pt x="123127" y="25452"/>
                    <a:pt x="124421" y="31025"/>
                  </a:cubicBezTo>
                  <a:cubicBezTo>
                    <a:pt x="125962" y="39257"/>
                    <a:pt x="126628" y="47630"/>
                    <a:pt x="126406" y="56002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283" name="Google Shape;5283;p31"/>
            <p:cNvSpPr/>
            <p:nvPr/>
          </p:nvSpPr>
          <p:spPr>
            <a:xfrm>
              <a:off x="10674740" y="3381741"/>
              <a:ext cx="36767" cy="191655"/>
            </a:xfrm>
            <a:custGeom>
              <a:rect b="b" l="l" r="r" t="t"/>
              <a:pathLst>
                <a:path extrusionOk="0" h="191655" w="36767">
                  <a:moveTo>
                    <a:pt x="0" y="33924"/>
                  </a:moveTo>
                  <a:lnTo>
                    <a:pt x="0" y="0"/>
                  </a:lnTo>
                  <a:lnTo>
                    <a:pt x="36767" y="0"/>
                  </a:lnTo>
                  <a:lnTo>
                    <a:pt x="36767" y="33924"/>
                  </a:lnTo>
                  <a:close/>
                  <a:moveTo>
                    <a:pt x="0" y="191459"/>
                  </a:moveTo>
                  <a:lnTo>
                    <a:pt x="0" y="52749"/>
                  </a:lnTo>
                  <a:lnTo>
                    <a:pt x="36767" y="52749"/>
                  </a:lnTo>
                  <a:lnTo>
                    <a:pt x="36767" y="191655"/>
                  </a:ln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284" name="Google Shape;5284;p31"/>
            <p:cNvSpPr/>
            <p:nvPr/>
          </p:nvSpPr>
          <p:spPr>
            <a:xfrm>
              <a:off x="10740429" y="3378481"/>
              <a:ext cx="143097" cy="197882"/>
            </a:xfrm>
            <a:custGeom>
              <a:rect b="b" l="l" r="r" t="t"/>
              <a:pathLst>
                <a:path extrusionOk="0" h="197882" w="143097">
                  <a:moveTo>
                    <a:pt x="75" y="123415"/>
                  </a:moveTo>
                  <a:cubicBezTo>
                    <a:pt x="124" y="111050"/>
                    <a:pt x="3213" y="98886"/>
                    <a:pt x="9071" y="87996"/>
                  </a:cubicBezTo>
                  <a:cubicBezTo>
                    <a:pt x="14780" y="76920"/>
                    <a:pt x="23687" y="67816"/>
                    <a:pt x="34637" y="61867"/>
                  </a:cubicBezTo>
                  <a:cubicBezTo>
                    <a:pt x="45935" y="55808"/>
                    <a:pt x="58584" y="52713"/>
                    <a:pt x="71404" y="52871"/>
                  </a:cubicBezTo>
                  <a:cubicBezTo>
                    <a:pt x="90661" y="52213"/>
                    <a:pt x="109319" y="59623"/>
                    <a:pt x="122878" y="73314"/>
                  </a:cubicBezTo>
                  <a:cubicBezTo>
                    <a:pt x="149837" y="102655"/>
                    <a:pt x="149837" y="147754"/>
                    <a:pt x="122878" y="177095"/>
                  </a:cubicBezTo>
                  <a:cubicBezTo>
                    <a:pt x="109496" y="190858"/>
                    <a:pt x="90960" y="198388"/>
                    <a:pt x="71771" y="197856"/>
                  </a:cubicBezTo>
                  <a:cubicBezTo>
                    <a:pt x="59008" y="197912"/>
                    <a:pt x="46411" y="194956"/>
                    <a:pt x="35004" y="189228"/>
                  </a:cubicBezTo>
                  <a:cubicBezTo>
                    <a:pt x="23833" y="183859"/>
                    <a:pt x="14631" y="175113"/>
                    <a:pt x="8703" y="164227"/>
                  </a:cubicBezTo>
                  <a:cubicBezTo>
                    <a:pt x="2446" y="151563"/>
                    <a:pt x="-522" y="137528"/>
                    <a:pt x="75" y="123415"/>
                  </a:cubicBezTo>
                  <a:close/>
                  <a:moveTo>
                    <a:pt x="37577" y="125352"/>
                  </a:moveTo>
                  <a:cubicBezTo>
                    <a:pt x="36936" y="136788"/>
                    <a:pt x="40561" y="148055"/>
                    <a:pt x="47749" y="156971"/>
                  </a:cubicBezTo>
                  <a:cubicBezTo>
                    <a:pt x="53786" y="164033"/>
                    <a:pt x="62654" y="168039"/>
                    <a:pt x="71942" y="167903"/>
                  </a:cubicBezTo>
                  <a:cubicBezTo>
                    <a:pt x="81196" y="168072"/>
                    <a:pt x="90032" y="164055"/>
                    <a:pt x="95988" y="156971"/>
                  </a:cubicBezTo>
                  <a:cubicBezTo>
                    <a:pt x="103094" y="147932"/>
                    <a:pt x="106588" y="136576"/>
                    <a:pt x="105793" y="125106"/>
                  </a:cubicBezTo>
                  <a:cubicBezTo>
                    <a:pt x="106510" y="113842"/>
                    <a:pt x="103015" y="102712"/>
                    <a:pt x="95988" y="93879"/>
                  </a:cubicBezTo>
                  <a:cubicBezTo>
                    <a:pt x="90028" y="86798"/>
                    <a:pt x="81198" y="82774"/>
                    <a:pt x="71942" y="82922"/>
                  </a:cubicBezTo>
                  <a:cubicBezTo>
                    <a:pt x="62676" y="82773"/>
                    <a:pt x="53820" y="86730"/>
                    <a:pt x="47749" y="93732"/>
                  </a:cubicBezTo>
                  <a:cubicBezTo>
                    <a:pt x="40596" y="102662"/>
                    <a:pt x="37015" y="113930"/>
                    <a:pt x="37699" y="125352"/>
                  </a:cubicBezTo>
                  <a:close/>
                  <a:moveTo>
                    <a:pt x="52946" y="39071"/>
                  </a:moveTo>
                  <a:lnTo>
                    <a:pt x="71011" y="0"/>
                  </a:lnTo>
                  <a:lnTo>
                    <a:pt x="112117" y="0"/>
                  </a:lnTo>
                  <a:lnTo>
                    <a:pt x="76183" y="39071"/>
                  </a:ln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285" name="Google Shape;5285;p31"/>
            <p:cNvSpPr/>
            <p:nvPr/>
          </p:nvSpPr>
          <p:spPr>
            <a:xfrm>
              <a:off x="10911987" y="3431576"/>
              <a:ext cx="126454" cy="141820"/>
            </a:xfrm>
            <a:custGeom>
              <a:rect b="b" l="l" r="r" t="t"/>
              <a:pathLst>
                <a:path extrusionOk="0" h="141820" w="126454">
                  <a:moveTo>
                    <a:pt x="126454" y="141821"/>
                  </a:moveTo>
                  <a:lnTo>
                    <a:pt x="89687" y="141821"/>
                  </a:lnTo>
                  <a:lnTo>
                    <a:pt x="89687" y="70737"/>
                  </a:lnTo>
                  <a:cubicBezTo>
                    <a:pt x="90198" y="61005"/>
                    <a:pt x="89373" y="51249"/>
                    <a:pt x="87236" y="41740"/>
                  </a:cubicBezTo>
                  <a:cubicBezTo>
                    <a:pt x="85871" y="37590"/>
                    <a:pt x="83197" y="33994"/>
                    <a:pt x="79613" y="31495"/>
                  </a:cubicBezTo>
                  <a:cubicBezTo>
                    <a:pt x="75920" y="29018"/>
                    <a:pt x="71558" y="27727"/>
                    <a:pt x="67112" y="27793"/>
                  </a:cubicBezTo>
                  <a:cubicBezTo>
                    <a:pt x="60987" y="27712"/>
                    <a:pt x="54988" y="29546"/>
                    <a:pt x="49954" y="33039"/>
                  </a:cubicBezTo>
                  <a:cubicBezTo>
                    <a:pt x="45037" y="36373"/>
                    <a:pt x="41379" y="41257"/>
                    <a:pt x="39561" y="46912"/>
                  </a:cubicBezTo>
                  <a:cubicBezTo>
                    <a:pt x="37196" y="57359"/>
                    <a:pt x="36255" y="68078"/>
                    <a:pt x="36766" y="78777"/>
                  </a:cubicBezTo>
                  <a:lnTo>
                    <a:pt x="36767" y="141772"/>
                  </a:lnTo>
                  <a:lnTo>
                    <a:pt x="0" y="141772"/>
                  </a:lnTo>
                  <a:lnTo>
                    <a:pt x="0" y="2914"/>
                  </a:lnTo>
                  <a:lnTo>
                    <a:pt x="34071" y="2914"/>
                  </a:lnTo>
                  <a:lnTo>
                    <a:pt x="34071" y="23161"/>
                  </a:lnTo>
                  <a:cubicBezTo>
                    <a:pt x="49615" y="2033"/>
                    <a:pt x="77599" y="-5715"/>
                    <a:pt x="101796" y="4409"/>
                  </a:cubicBezTo>
                  <a:cubicBezTo>
                    <a:pt x="107731" y="6778"/>
                    <a:pt x="112956" y="10636"/>
                    <a:pt x="116968" y="15611"/>
                  </a:cubicBezTo>
                  <a:cubicBezTo>
                    <a:pt x="120426" y="20170"/>
                    <a:pt x="122880" y="25407"/>
                    <a:pt x="124174" y="30980"/>
                  </a:cubicBezTo>
                  <a:cubicBezTo>
                    <a:pt x="125716" y="39212"/>
                    <a:pt x="126381" y="47585"/>
                    <a:pt x="126160" y="55957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286" name="Google Shape;5286;p31"/>
            <p:cNvSpPr/>
            <p:nvPr/>
          </p:nvSpPr>
          <p:spPr>
            <a:xfrm>
              <a:off x="11150262" y="3381741"/>
              <a:ext cx="145622" cy="191655"/>
            </a:xfrm>
            <a:custGeom>
              <a:rect b="b" l="l" r="r" t="t"/>
              <a:pathLst>
                <a:path extrusionOk="0" h="191655" w="145622">
                  <a:moveTo>
                    <a:pt x="0" y="191655"/>
                  </a:moveTo>
                  <a:lnTo>
                    <a:pt x="0" y="0"/>
                  </a:lnTo>
                  <a:lnTo>
                    <a:pt x="141897" y="0"/>
                  </a:lnTo>
                  <a:lnTo>
                    <a:pt x="141897" y="32380"/>
                  </a:lnTo>
                  <a:lnTo>
                    <a:pt x="38679" y="32380"/>
                  </a:lnTo>
                  <a:lnTo>
                    <a:pt x="38679" y="74858"/>
                  </a:lnTo>
                  <a:lnTo>
                    <a:pt x="134813" y="74858"/>
                  </a:lnTo>
                  <a:lnTo>
                    <a:pt x="134813" y="107115"/>
                  </a:lnTo>
                  <a:lnTo>
                    <a:pt x="38704" y="107115"/>
                  </a:lnTo>
                  <a:lnTo>
                    <a:pt x="38704" y="159153"/>
                  </a:lnTo>
                  <a:lnTo>
                    <a:pt x="145623" y="159153"/>
                  </a:lnTo>
                  <a:lnTo>
                    <a:pt x="145623" y="191655"/>
                  </a:ln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287" name="Google Shape;5287;p31"/>
            <p:cNvSpPr/>
            <p:nvPr/>
          </p:nvSpPr>
          <p:spPr>
            <a:xfrm>
              <a:off x="11327601" y="3434539"/>
              <a:ext cx="126309" cy="141605"/>
            </a:xfrm>
            <a:custGeom>
              <a:rect b="b" l="l" r="r" t="t"/>
              <a:pathLst>
                <a:path extrusionOk="0" h="141605" w="126309">
                  <a:moveTo>
                    <a:pt x="92019" y="138857"/>
                  </a:moveTo>
                  <a:lnTo>
                    <a:pt x="92019" y="117851"/>
                  </a:lnTo>
                  <a:cubicBezTo>
                    <a:pt x="86968" y="125280"/>
                    <a:pt x="80110" y="131303"/>
                    <a:pt x="72091" y="135352"/>
                  </a:cubicBezTo>
                  <a:cubicBezTo>
                    <a:pt x="64053" y="139549"/>
                    <a:pt x="55103" y="141696"/>
                    <a:pt x="46036" y="141603"/>
                  </a:cubicBezTo>
                  <a:cubicBezTo>
                    <a:pt x="37303" y="141702"/>
                    <a:pt x="28692" y="139550"/>
                    <a:pt x="21033" y="135352"/>
                  </a:cubicBezTo>
                  <a:cubicBezTo>
                    <a:pt x="13922" y="131579"/>
                    <a:pt x="8271" y="125541"/>
                    <a:pt x="4979" y="118194"/>
                  </a:cubicBezTo>
                  <a:cubicBezTo>
                    <a:pt x="1278" y="108404"/>
                    <a:pt x="-390" y="97962"/>
                    <a:pt x="77" y="87506"/>
                  </a:cubicBezTo>
                  <a:lnTo>
                    <a:pt x="75" y="0"/>
                  </a:lnTo>
                  <a:lnTo>
                    <a:pt x="36843" y="0"/>
                  </a:lnTo>
                  <a:lnTo>
                    <a:pt x="36843" y="63877"/>
                  </a:lnTo>
                  <a:cubicBezTo>
                    <a:pt x="36314" y="75867"/>
                    <a:pt x="36979" y="87879"/>
                    <a:pt x="38828" y="99737"/>
                  </a:cubicBezTo>
                  <a:cubicBezTo>
                    <a:pt x="40065" y="103932"/>
                    <a:pt x="42649" y="107602"/>
                    <a:pt x="46182" y="110179"/>
                  </a:cubicBezTo>
                  <a:cubicBezTo>
                    <a:pt x="50204" y="112871"/>
                    <a:pt x="54973" y="114226"/>
                    <a:pt x="59810" y="114052"/>
                  </a:cubicBezTo>
                  <a:cubicBezTo>
                    <a:pt x="65818" y="114102"/>
                    <a:pt x="71692" y="112286"/>
                    <a:pt x="76625" y="108855"/>
                  </a:cubicBezTo>
                  <a:cubicBezTo>
                    <a:pt x="81266" y="105885"/>
                    <a:pt x="84832" y="101503"/>
                    <a:pt x="86797" y="96355"/>
                  </a:cubicBezTo>
                  <a:cubicBezTo>
                    <a:pt x="89326" y="84033"/>
                    <a:pt x="90248" y="71435"/>
                    <a:pt x="89542" y="58877"/>
                  </a:cubicBezTo>
                  <a:lnTo>
                    <a:pt x="89542" y="49"/>
                  </a:lnTo>
                  <a:lnTo>
                    <a:pt x="126309" y="49"/>
                  </a:lnTo>
                  <a:lnTo>
                    <a:pt x="126309" y="138955"/>
                  </a:ln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288" name="Google Shape;5288;p31"/>
            <p:cNvSpPr/>
            <p:nvPr/>
          </p:nvSpPr>
          <p:spPr>
            <a:xfrm>
              <a:off x="11490065" y="3431032"/>
              <a:ext cx="89859" cy="142364"/>
            </a:xfrm>
            <a:custGeom>
              <a:rect b="b" l="l" r="r" t="t"/>
              <a:pathLst>
                <a:path extrusionOk="0" h="142364" w="89859">
                  <a:moveTo>
                    <a:pt x="36767" y="142365"/>
                  </a:moveTo>
                  <a:lnTo>
                    <a:pt x="0" y="142365"/>
                  </a:lnTo>
                  <a:lnTo>
                    <a:pt x="0" y="3459"/>
                  </a:lnTo>
                  <a:lnTo>
                    <a:pt x="34120" y="3459"/>
                  </a:lnTo>
                  <a:lnTo>
                    <a:pt x="34120" y="23190"/>
                  </a:lnTo>
                  <a:cubicBezTo>
                    <a:pt x="38018" y="15916"/>
                    <a:pt x="43385" y="9530"/>
                    <a:pt x="49881" y="4439"/>
                  </a:cubicBezTo>
                  <a:cubicBezTo>
                    <a:pt x="54615" y="1470"/>
                    <a:pt x="60105" y="-70"/>
                    <a:pt x="65691" y="2"/>
                  </a:cubicBezTo>
                  <a:cubicBezTo>
                    <a:pt x="74231" y="55"/>
                    <a:pt x="82592" y="2455"/>
                    <a:pt x="89859" y="6939"/>
                  </a:cubicBezTo>
                  <a:lnTo>
                    <a:pt x="78486" y="38951"/>
                  </a:lnTo>
                  <a:cubicBezTo>
                    <a:pt x="73494" y="35248"/>
                    <a:pt x="67532" y="33077"/>
                    <a:pt x="61328" y="32701"/>
                  </a:cubicBezTo>
                  <a:cubicBezTo>
                    <a:pt x="56612" y="32549"/>
                    <a:pt x="51991" y="34049"/>
                    <a:pt x="48263" y="36941"/>
                  </a:cubicBezTo>
                  <a:cubicBezTo>
                    <a:pt x="43953" y="41059"/>
                    <a:pt x="41024" y="46411"/>
                    <a:pt x="39880" y="52261"/>
                  </a:cubicBezTo>
                  <a:cubicBezTo>
                    <a:pt x="37200" y="67631"/>
                    <a:pt x="36174" y="83244"/>
                    <a:pt x="36816" y="98833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289" name="Google Shape;5289;p31"/>
            <p:cNvSpPr/>
            <p:nvPr/>
          </p:nvSpPr>
          <p:spPr>
            <a:xfrm>
              <a:off x="11587236" y="3431311"/>
              <a:ext cx="143150" cy="145053"/>
            </a:xfrm>
            <a:custGeom>
              <a:rect b="b" l="l" r="r" t="t"/>
              <a:pathLst>
                <a:path extrusionOk="0" h="145053" w="143150">
                  <a:moveTo>
                    <a:pt x="41" y="70586"/>
                  </a:moveTo>
                  <a:cubicBezTo>
                    <a:pt x="90" y="58220"/>
                    <a:pt x="3179" y="46057"/>
                    <a:pt x="9037" y="35167"/>
                  </a:cubicBezTo>
                  <a:cubicBezTo>
                    <a:pt x="14758" y="24107"/>
                    <a:pt x="23652" y="15009"/>
                    <a:pt x="34578" y="9037"/>
                  </a:cubicBezTo>
                  <a:cubicBezTo>
                    <a:pt x="45878" y="2985"/>
                    <a:pt x="58526" y="-109"/>
                    <a:pt x="71345" y="42"/>
                  </a:cubicBezTo>
                  <a:cubicBezTo>
                    <a:pt x="90647" y="-628"/>
                    <a:pt x="109355" y="6781"/>
                    <a:pt x="122966" y="20484"/>
                  </a:cubicBezTo>
                  <a:cubicBezTo>
                    <a:pt x="149878" y="49844"/>
                    <a:pt x="149878" y="94906"/>
                    <a:pt x="122966" y="124266"/>
                  </a:cubicBezTo>
                  <a:cubicBezTo>
                    <a:pt x="109584" y="138029"/>
                    <a:pt x="91048" y="145559"/>
                    <a:pt x="71859" y="145027"/>
                  </a:cubicBezTo>
                  <a:cubicBezTo>
                    <a:pt x="59227" y="145031"/>
                    <a:pt x="46770" y="142076"/>
                    <a:pt x="35485" y="136399"/>
                  </a:cubicBezTo>
                  <a:cubicBezTo>
                    <a:pt x="24322" y="131016"/>
                    <a:pt x="15125" y="122273"/>
                    <a:pt x="9184" y="111397"/>
                  </a:cubicBezTo>
                  <a:cubicBezTo>
                    <a:pt x="2743" y="98783"/>
                    <a:pt x="-403" y="84743"/>
                    <a:pt x="41" y="70586"/>
                  </a:cubicBezTo>
                  <a:close/>
                  <a:moveTo>
                    <a:pt x="37519" y="72522"/>
                  </a:moveTo>
                  <a:cubicBezTo>
                    <a:pt x="36739" y="83915"/>
                    <a:pt x="40235" y="95189"/>
                    <a:pt x="47324" y="104142"/>
                  </a:cubicBezTo>
                  <a:cubicBezTo>
                    <a:pt x="58982" y="117469"/>
                    <a:pt x="79237" y="118822"/>
                    <a:pt x="92564" y="107164"/>
                  </a:cubicBezTo>
                  <a:cubicBezTo>
                    <a:pt x="92566" y="107162"/>
                    <a:pt x="92568" y="107159"/>
                    <a:pt x="92572" y="107157"/>
                  </a:cubicBezTo>
                  <a:cubicBezTo>
                    <a:pt x="93637" y="106214"/>
                    <a:pt x="94644" y="105207"/>
                    <a:pt x="95587" y="104142"/>
                  </a:cubicBezTo>
                  <a:cubicBezTo>
                    <a:pt x="102632" y="95077"/>
                    <a:pt x="106080" y="83729"/>
                    <a:pt x="105269" y="72277"/>
                  </a:cubicBezTo>
                  <a:cubicBezTo>
                    <a:pt x="106002" y="61030"/>
                    <a:pt x="102554" y="49909"/>
                    <a:pt x="95587" y="41050"/>
                  </a:cubicBezTo>
                  <a:cubicBezTo>
                    <a:pt x="83928" y="27722"/>
                    <a:pt x="63674" y="26369"/>
                    <a:pt x="50347" y="38028"/>
                  </a:cubicBezTo>
                  <a:cubicBezTo>
                    <a:pt x="50345" y="38030"/>
                    <a:pt x="50342" y="38032"/>
                    <a:pt x="50339" y="38035"/>
                  </a:cubicBezTo>
                  <a:cubicBezTo>
                    <a:pt x="49274" y="38977"/>
                    <a:pt x="48267" y="39984"/>
                    <a:pt x="47324" y="41050"/>
                  </a:cubicBezTo>
                  <a:cubicBezTo>
                    <a:pt x="40309" y="49979"/>
                    <a:pt x="36860" y="61194"/>
                    <a:pt x="37641" y="72522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290" name="Google Shape;5290;p31"/>
            <p:cNvSpPr/>
            <p:nvPr/>
          </p:nvSpPr>
          <p:spPr>
            <a:xfrm>
              <a:off x="11758025" y="3431541"/>
              <a:ext cx="135278" cy="194481"/>
            </a:xfrm>
            <a:custGeom>
              <a:rect b="b" l="l" r="r" t="t"/>
              <a:pathLst>
                <a:path extrusionOk="0" h="194481" w="135278">
                  <a:moveTo>
                    <a:pt x="122" y="2949"/>
                  </a:moveTo>
                  <a:lnTo>
                    <a:pt x="34438" y="2949"/>
                  </a:lnTo>
                  <a:lnTo>
                    <a:pt x="34438" y="23195"/>
                  </a:lnTo>
                  <a:cubicBezTo>
                    <a:pt x="38954" y="16158"/>
                    <a:pt x="45133" y="10341"/>
                    <a:pt x="52429" y="6258"/>
                  </a:cubicBezTo>
                  <a:cubicBezTo>
                    <a:pt x="60069" y="2013"/>
                    <a:pt x="68692" y="-143"/>
                    <a:pt x="77431" y="7"/>
                  </a:cubicBezTo>
                  <a:cubicBezTo>
                    <a:pt x="93225" y="-164"/>
                    <a:pt x="108275" y="6710"/>
                    <a:pt x="118488" y="18759"/>
                  </a:cubicBezTo>
                  <a:cubicBezTo>
                    <a:pt x="129665" y="31260"/>
                    <a:pt x="135279" y="49006"/>
                    <a:pt x="135279" y="71507"/>
                  </a:cubicBezTo>
                  <a:cubicBezTo>
                    <a:pt x="135279" y="94009"/>
                    <a:pt x="129665" y="112687"/>
                    <a:pt x="118366" y="125555"/>
                  </a:cubicBezTo>
                  <a:cubicBezTo>
                    <a:pt x="108209" y="137806"/>
                    <a:pt x="93100" y="144866"/>
                    <a:pt x="77187" y="144797"/>
                  </a:cubicBezTo>
                  <a:cubicBezTo>
                    <a:pt x="69995" y="144868"/>
                    <a:pt x="62880" y="143309"/>
                    <a:pt x="56376" y="140238"/>
                  </a:cubicBezTo>
                  <a:cubicBezTo>
                    <a:pt x="48961" y="136214"/>
                    <a:pt x="42321" y="130902"/>
                    <a:pt x="36767" y="124550"/>
                  </a:cubicBezTo>
                  <a:lnTo>
                    <a:pt x="36767" y="194481"/>
                  </a:lnTo>
                  <a:lnTo>
                    <a:pt x="0" y="194481"/>
                  </a:lnTo>
                  <a:close/>
                  <a:moveTo>
                    <a:pt x="36300" y="69914"/>
                  </a:moveTo>
                  <a:cubicBezTo>
                    <a:pt x="36300" y="85552"/>
                    <a:pt x="39406" y="97073"/>
                    <a:pt x="45615" y="104475"/>
                  </a:cubicBezTo>
                  <a:cubicBezTo>
                    <a:pt x="50964" y="111533"/>
                    <a:pt x="59310" y="115679"/>
                    <a:pt x="68167" y="115677"/>
                  </a:cubicBezTo>
                  <a:cubicBezTo>
                    <a:pt x="76482" y="115776"/>
                    <a:pt x="84366" y="111975"/>
                    <a:pt x="89467" y="105407"/>
                  </a:cubicBezTo>
                  <a:cubicBezTo>
                    <a:pt x="95104" y="98543"/>
                    <a:pt x="97972" y="87366"/>
                    <a:pt x="97972" y="71801"/>
                  </a:cubicBezTo>
                  <a:cubicBezTo>
                    <a:pt x="98855" y="60309"/>
                    <a:pt x="95766" y="48861"/>
                    <a:pt x="89221" y="39373"/>
                  </a:cubicBezTo>
                  <a:cubicBezTo>
                    <a:pt x="84038" y="32669"/>
                    <a:pt x="76027" y="28763"/>
                    <a:pt x="67554" y="28808"/>
                  </a:cubicBezTo>
                  <a:cubicBezTo>
                    <a:pt x="58904" y="28677"/>
                    <a:pt x="50667" y="32494"/>
                    <a:pt x="45175" y="39177"/>
                  </a:cubicBezTo>
                  <a:cubicBezTo>
                    <a:pt x="38646" y="48040"/>
                    <a:pt x="35467" y="58930"/>
                    <a:pt x="36203" y="69914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291" name="Google Shape;5291;p31"/>
            <p:cNvSpPr/>
            <p:nvPr/>
          </p:nvSpPr>
          <p:spPr>
            <a:xfrm>
              <a:off x="11911681" y="3431329"/>
              <a:ext cx="129801" cy="145177"/>
            </a:xfrm>
            <a:custGeom>
              <a:rect b="b" l="l" r="r" t="t"/>
              <a:pathLst>
                <a:path extrusionOk="0" h="145177" w="129801">
                  <a:moveTo>
                    <a:pt x="91065" y="97701"/>
                  </a:moveTo>
                  <a:lnTo>
                    <a:pt x="127612" y="103952"/>
                  </a:lnTo>
                  <a:cubicBezTo>
                    <a:pt x="123705" y="116291"/>
                    <a:pt x="115905" y="127033"/>
                    <a:pt x="105381" y="134567"/>
                  </a:cubicBezTo>
                  <a:cubicBezTo>
                    <a:pt x="94093" y="141949"/>
                    <a:pt x="80792" y="145641"/>
                    <a:pt x="67315" y="145131"/>
                  </a:cubicBezTo>
                  <a:cubicBezTo>
                    <a:pt x="43195" y="145131"/>
                    <a:pt x="25342" y="137230"/>
                    <a:pt x="13756" y="121428"/>
                  </a:cubicBezTo>
                  <a:cubicBezTo>
                    <a:pt x="4116" y="107290"/>
                    <a:pt x="-684" y="90408"/>
                    <a:pt x="79" y="73312"/>
                  </a:cubicBezTo>
                  <a:cubicBezTo>
                    <a:pt x="79" y="50321"/>
                    <a:pt x="6076" y="32346"/>
                    <a:pt x="18070" y="19387"/>
                  </a:cubicBezTo>
                  <a:cubicBezTo>
                    <a:pt x="29735" y="6568"/>
                    <a:pt x="46435" y="-492"/>
                    <a:pt x="63759" y="72"/>
                  </a:cubicBezTo>
                  <a:cubicBezTo>
                    <a:pt x="82293" y="-825"/>
                    <a:pt x="100240" y="6686"/>
                    <a:pt x="112611" y="20515"/>
                  </a:cubicBezTo>
                  <a:cubicBezTo>
                    <a:pt x="124572" y="34143"/>
                    <a:pt x="130292" y="54970"/>
                    <a:pt x="129769" y="82995"/>
                  </a:cubicBezTo>
                  <a:lnTo>
                    <a:pt x="37655" y="82995"/>
                  </a:lnTo>
                  <a:cubicBezTo>
                    <a:pt x="37313" y="92289"/>
                    <a:pt x="40481" y="101371"/>
                    <a:pt x="46528" y="108437"/>
                  </a:cubicBezTo>
                  <a:cubicBezTo>
                    <a:pt x="51918" y="114372"/>
                    <a:pt x="59618" y="117672"/>
                    <a:pt x="67632" y="117482"/>
                  </a:cubicBezTo>
                  <a:cubicBezTo>
                    <a:pt x="72865" y="117650"/>
                    <a:pt x="77995" y="115995"/>
                    <a:pt x="82143" y="112800"/>
                  </a:cubicBezTo>
                  <a:cubicBezTo>
                    <a:pt x="86613" y="108816"/>
                    <a:pt x="89731" y="103539"/>
                    <a:pt x="91065" y="97701"/>
                  </a:cubicBezTo>
                  <a:close/>
                  <a:moveTo>
                    <a:pt x="93198" y="60640"/>
                  </a:moveTo>
                  <a:cubicBezTo>
                    <a:pt x="93567" y="51812"/>
                    <a:pt x="90620" y="43164"/>
                    <a:pt x="84938" y="36398"/>
                  </a:cubicBezTo>
                  <a:cubicBezTo>
                    <a:pt x="80141" y="31105"/>
                    <a:pt x="73329" y="28087"/>
                    <a:pt x="66187" y="28089"/>
                  </a:cubicBezTo>
                  <a:cubicBezTo>
                    <a:pt x="58600" y="27924"/>
                    <a:pt x="51329" y="31128"/>
                    <a:pt x="46332" y="36839"/>
                  </a:cubicBezTo>
                  <a:cubicBezTo>
                    <a:pt x="40702" y="43525"/>
                    <a:pt x="37834" y="52108"/>
                    <a:pt x="38317" y="60836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292" name="Google Shape;5292;p31"/>
            <p:cNvSpPr/>
            <p:nvPr/>
          </p:nvSpPr>
          <p:spPr>
            <a:xfrm>
              <a:off x="12061315" y="3430975"/>
              <a:ext cx="130366" cy="145215"/>
            </a:xfrm>
            <a:custGeom>
              <a:rect b="b" l="l" r="r" t="t"/>
              <a:pathLst>
                <a:path extrusionOk="0" h="145215" w="130366">
                  <a:moveTo>
                    <a:pt x="37271" y="45822"/>
                  </a:moveTo>
                  <a:lnTo>
                    <a:pt x="3985" y="39571"/>
                  </a:lnTo>
                  <a:cubicBezTo>
                    <a:pt x="6730" y="27699"/>
                    <a:pt x="13558" y="17167"/>
                    <a:pt x="23275" y="9814"/>
                  </a:cubicBezTo>
                  <a:cubicBezTo>
                    <a:pt x="32491" y="3392"/>
                    <a:pt x="46079" y="165"/>
                    <a:pt x="64038" y="132"/>
                  </a:cubicBezTo>
                  <a:cubicBezTo>
                    <a:pt x="76510" y="-552"/>
                    <a:pt x="88986" y="1428"/>
                    <a:pt x="100634" y="5941"/>
                  </a:cubicBezTo>
                  <a:cubicBezTo>
                    <a:pt x="107665" y="8953"/>
                    <a:pt x="113573" y="14097"/>
                    <a:pt x="117522" y="20648"/>
                  </a:cubicBezTo>
                  <a:cubicBezTo>
                    <a:pt x="121562" y="31109"/>
                    <a:pt x="123236" y="42334"/>
                    <a:pt x="122425" y="53518"/>
                  </a:cubicBezTo>
                  <a:lnTo>
                    <a:pt x="121983" y="96315"/>
                  </a:lnTo>
                  <a:cubicBezTo>
                    <a:pt x="121788" y="105337"/>
                    <a:pt x="122378" y="114359"/>
                    <a:pt x="123748" y="123278"/>
                  </a:cubicBezTo>
                  <a:cubicBezTo>
                    <a:pt x="125152" y="129783"/>
                    <a:pt x="127376" y="136084"/>
                    <a:pt x="130367" y="142029"/>
                  </a:cubicBezTo>
                  <a:lnTo>
                    <a:pt x="94064" y="142029"/>
                  </a:lnTo>
                  <a:cubicBezTo>
                    <a:pt x="93133" y="139578"/>
                    <a:pt x="91931" y="135779"/>
                    <a:pt x="90559" y="131146"/>
                  </a:cubicBezTo>
                  <a:cubicBezTo>
                    <a:pt x="89922" y="128940"/>
                    <a:pt x="89505" y="127518"/>
                    <a:pt x="89235" y="126832"/>
                  </a:cubicBezTo>
                  <a:cubicBezTo>
                    <a:pt x="83439" y="132614"/>
                    <a:pt x="76625" y="137276"/>
                    <a:pt x="69135" y="140583"/>
                  </a:cubicBezTo>
                  <a:cubicBezTo>
                    <a:pt x="61898" y="143629"/>
                    <a:pt x="54118" y="145180"/>
                    <a:pt x="46266" y="145142"/>
                  </a:cubicBezTo>
                  <a:cubicBezTo>
                    <a:pt x="33928" y="145833"/>
                    <a:pt x="21812" y="141662"/>
                    <a:pt x="12513" y="133523"/>
                  </a:cubicBezTo>
                  <a:cubicBezTo>
                    <a:pt x="4290" y="125987"/>
                    <a:pt x="-268" y="115260"/>
                    <a:pt x="12" y="104110"/>
                  </a:cubicBezTo>
                  <a:cubicBezTo>
                    <a:pt x="-105" y="96736"/>
                    <a:pt x="1821" y="89474"/>
                    <a:pt x="5576" y="83128"/>
                  </a:cubicBezTo>
                  <a:cubicBezTo>
                    <a:pt x="9356" y="77001"/>
                    <a:pt x="14818" y="72091"/>
                    <a:pt x="21313" y="68985"/>
                  </a:cubicBezTo>
                  <a:cubicBezTo>
                    <a:pt x="30671" y="64987"/>
                    <a:pt x="40484" y="62147"/>
                    <a:pt x="50530" y="60528"/>
                  </a:cubicBezTo>
                  <a:cubicBezTo>
                    <a:pt x="62682" y="58615"/>
                    <a:pt x="74629" y="55579"/>
                    <a:pt x="86219" y="51459"/>
                  </a:cubicBezTo>
                  <a:lnTo>
                    <a:pt x="86220" y="47954"/>
                  </a:lnTo>
                  <a:cubicBezTo>
                    <a:pt x="86790" y="42403"/>
                    <a:pt x="84858" y="36887"/>
                    <a:pt x="80950" y="32904"/>
                  </a:cubicBezTo>
                  <a:cubicBezTo>
                    <a:pt x="75098" y="29259"/>
                    <a:pt x="68201" y="27656"/>
                    <a:pt x="61341" y="28345"/>
                  </a:cubicBezTo>
                  <a:cubicBezTo>
                    <a:pt x="55967" y="28050"/>
                    <a:pt x="50632" y="29401"/>
                    <a:pt x="46045" y="32218"/>
                  </a:cubicBezTo>
                  <a:cubicBezTo>
                    <a:pt x="41795" y="35746"/>
                    <a:pt x="38733" y="40495"/>
                    <a:pt x="37270" y="45821"/>
                  </a:cubicBezTo>
                  <a:close/>
                  <a:moveTo>
                    <a:pt x="86294" y="75627"/>
                  </a:moveTo>
                  <a:cubicBezTo>
                    <a:pt x="81612" y="77172"/>
                    <a:pt x="73793" y="79059"/>
                    <a:pt x="63939" y="81241"/>
                  </a:cubicBezTo>
                  <a:cubicBezTo>
                    <a:pt x="57009" y="82293"/>
                    <a:pt x="50280" y="84401"/>
                    <a:pt x="43987" y="87491"/>
                  </a:cubicBezTo>
                  <a:cubicBezTo>
                    <a:pt x="39519" y="90276"/>
                    <a:pt x="36803" y="95168"/>
                    <a:pt x="36805" y="100433"/>
                  </a:cubicBezTo>
                  <a:cubicBezTo>
                    <a:pt x="36754" y="105485"/>
                    <a:pt x="38848" y="110322"/>
                    <a:pt x="42565" y="113743"/>
                  </a:cubicBezTo>
                  <a:cubicBezTo>
                    <a:pt x="46491" y="117550"/>
                    <a:pt x="51807" y="119580"/>
                    <a:pt x="57272" y="119356"/>
                  </a:cubicBezTo>
                  <a:cubicBezTo>
                    <a:pt x="64030" y="119338"/>
                    <a:pt x="70605" y="117147"/>
                    <a:pt x="76023" y="113106"/>
                  </a:cubicBezTo>
                  <a:cubicBezTo>
                    <a:pt x="80215" y="110165"/>
                    <a:pt x="83297" y="105901"/>
                    <a:pt x="84773" y="100997"/>
                  </a:cubicBezTo>
                  <a:cubicBezTo>
                    <a:pt x="85977" y="95113"/>
                    <a:pt x="86462" y="89104"/>
                    <a:pt x="86219" y="83104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293" name="Google Shape;5293;p31"/>
            <p:cNvSpPr/>
            <p:nvPr/>
          </p:nvSpPr>
          <p:spPr>
            <a:xfrm>
              <a:off x="10021215" y="3752110"/>
              <a:ext cx="130352" cy="165452"/>
            </a:xfrm>
            <a:custGeom>
              <a:rect b="b" l="l" r="r" t="t"/>
              <a:pathLst>
                <a:path extrusionOk="0" h="165452" w="130352">
                  <a:moveTo>
                    <a:pt x="0" y="165452"/>
                  </a:moveTo>
                  <a:lnTo>
                    <a:pt x="0" y="0"/>
                  </a:lnTo>
                  <a:lnTo>
                    <a:pt x="22453" y="0"/>
                  </a:lnTo>
                  <a:lnTo>
                    <a:pt x="109370" y="129911"/>
                  </a:lnTo>
                  <a:lnTo>
                    <a:pt x="109370" y="0"/>
                  </a:lnTo>
                  <a:lnTo>
                    <a:pt x="130352" y="0"/>
                  </a:lnTo>
                  <a:lnTo>
                    <a:pt x="130352" y="165452"/>
                  </a:lnTo>
                  <a:lnTo>
                    <a:pt x="107925" y="165452"/>
                  </a:lnTo>
                  <a:lnTo>
                    <a:pt x="21129" y="35419"/>
                  </a:lnTo>
                  <a:lnTo>
                    <a:pt x="21129" y="165452"/>
                  </a:ln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294" name="Google Shape;5294;p31"/>
            <p:cNvSpPr/>
            <p:nvPr/>
          </p:nvSpPr>
          <p:spPr>
            <a:xfrm>
              <a:off x="10178996" y="3794924"/>
              <a:ext cx="110374" cy="125403"/>
            </a:xfrm>
            <a:custGeom>
              <a:rect b="b" l="l" r="r" t="t"/>
              <a:pathLst>
                <a:path extrusionOk="0" h="125403" w="110374">
                  <a:moveTo>
                    <a:pt x="88854" y="84032"/>
                  </a:moveTo>
                  <a:lnTo>
                    <a:pt x="109860" y="86655"/>
                  </a:lnTo>
                  <a:cubicBezTo>
                    <a:pt x="107117" y="97982"/>
                    <a:pt x="100620" y="108047"/>
                    <a:pt x="91427" y="115211"/>
                  </a:cubicBezTo>
                  <a:cubicBezTo>
                    <a:pt x="81425" y="122293"/>
                    <a:pt x="69355" y="125854"/>
                    <a:pt x="57111" y="125334"/>
                  </a:cubicBezTo>
                  <a:cubicBezTo>
                    <a:pt x="41551" y="126121"/>
                    <a:pt x="26394" y="120236"/>
                    <a:pt x="15442" y="109156"/>
                  </a:cubicBezTo>
                  <a:cubicBezTo>
                    <a:pt x="5131" y="98355"/>
                    <a:pt x="-17" y="83207"/>
                    <a:pt x="0" y="63712"/>
                  </a:cubicBezTo>
                  <a:cubicBezTo>
                    <a:pt x="0" y="43515"/>
                    <a:pt x="5188" y="27876"/>
                    <a:pt x="15565" y="16797"/>
                  </a:cubicBezTo>
                  <a:cubicBezTo>
                    <a:pt x="25975" y="5620"/>
                    <a:pt x="40719" y="-496"/>
                    <a:pt x="55985" y="31"/>
                  </a:cubicBezTo>
                  <a:cubicBezTo>
                    <a:pt x="70802" y="-392"/>
                    <a:pt x="85086" y="5572"/>
                    <a:pt x="95203" y="16405"/>
                  </a:cubicBezTo>
                  <a:cubicBezTo>
                    <a:pt x="105326" y="27362"/>
                    <a:pt x="110375" y="42657"/>
                    <a:pt x="110375" y="62462"/>
                  </a:cubicBezTo>
                  <a:lnTo>
                    <a:pt x="110375" y="67904"/>
                  </a:lnTo>
                  <a:lnTo>
                    <a:pt x="20908" y="67904"/>
                  </a:lnTo>
                  <a:cubicBezTo>
                    <a:pt x="20883" y="79001"/>
                    <a:pt x="24850" y="89737"/>
                    <a:pt x="32085" y="98151"/>
                  </a:cubicBezTo>
                  <a:cubicBezTo>
                    <a:pt x="38551" y="105040"/>
                    <a:pt x="47642" y="108854"/>
                    <a:pt x="57087" y="108642"/>
                  </a:cubicBezTo>
                  <a:cubicBezTo>
                    <a:pt x="63908" y="108839"/>
                    <a:pt x="70602" y="106780"/>
                    <a:pt x="76133" y="102783"/>
                  </a:cubicBezTo>
                  <a:cubicBezTo>
                    <a:pt x="82115" y="97910"/>
                    <a:pt x="86537" y="91391"/>
                    <a:pt x="88854" y="84032"/>
                  </a:cubicBezTo>
                  <a:close/>
                  <a:moveTo>
                    <a:pt x="22133" y="51162"/>
                  </a:moveTo>
                  <a:lnTo>
                    <a:pt x="89050" y="51162"/>
                  </a:lnTo>
                  <a:cubicBezTo>
                    <a:pt x="88855" y="42993"/>
                    <a:pt x="86179" y="35077"/>
                    <a:pt x="81379" y="28465"/>
                  </a:cubicBezTo>
                  <a:cubicBezTo>
                    <a:pt x="75301" y="20914"/>
                    <a:pt x="66067" y="16606"/>
                    <a:pt x="56376" y="16797"/>
                  </a:cubicBezTo>
                  <a:cubicBezTo>
                    <a:pt x="47581" y="16549"/>
                    <a:pt x="39068" y="19915"/>
                    <a:pt x="32821" y="26112"/>
                  </a:cubicBezTo>
                  <a:cubicBezTo>
                    <a:pt x="26203" y="32799"/>
                    <a:pt x="22381" y="41757"/>
                    <a:pt x="22135" y="51162"/>
                  </a:cubicBez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295" name="Google Shape;5295;p31"/>
            <p:cNvSpPr/>
            <p:nvPr/>
          </p:nvSpPr>
          <p:spPr>
            <a:xfrm>
              <a:off x="10300793" y="3797529"/>
              <a:ext cx="112483" cy="120032"/>
            </a:xfrm>
            <a:custGeom>
              <a:rect b="b" l="l" r="r" t="t"/>
              <a:pathLst>
                <a:path extrusionOk="0" h="120032" w="112483">
                  <a:moveTo>
                    <a:pt x="0" y="120033"/>
                  </a:moveTo>
                  <a:lnTo>
                    <a:pt x="43728" y="57553"/>
                  </a:lnTo>
                  <a:lnTo>
                    <a:pt x="3187" y="0"/>
                  </a:lnTo>
                  <a:lnTo>
                    <a:pt x="28605" y="0"/>
                  </a:lnTo>
                  <a:lnTo>
                    <a:pt x="46988" y="28066"/>
                  </a:lnTo>
                  <a:cubicBezTo>
                    <a:pt x="50494" y="33434"/>
                    <a:pt x="53239" y="37870"/>
                    <a:pt x="55371" y="41498"/>
                  </a:cubicBezTo>
                  <a:cubicBezTo>
                    <a:pt x="58680" y="36596"/>
                    <a:pt x="61622" y="32110"/>
                    <a:pt x="64490" y="28311"/>
                  </a:cubicBezTo>
                  <a:lnTo>
                    <a:pt x="84736" y="0"/>
                  </a:lnTo>
                  <a:lnTo>
                    <a:pt x="108978" y="0"/>
                  </a:lnTo>
                  <a:lnTo>
                    <a:pt x="67554" y="56229"/>
                  </a:lnTo>
                  <a:lnTo>
                    <a:pt x="112483" y="119959"/>
                  </a:lnTo>
                  <a:lnTo>
                    <a:pt x="87481" y="119959"/>
                  </a:lnTo>
                  <a:lnTo>
                    <a:pt x="62848" y="82481"/>
                  </a:lnTo>
                  <a:lnTo>
                    <a:pt x="56622" y="72407"/>
                  </a:lnTo>
                  <a:lnTo>
                    <a:pt x="25370" y="119714"/>
                  </a:ln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296" name="Google Shape;5296;p31"/>
            <p:cNvSpPr/>
            <p:nvPr/>
          </p:nvSpPr>
          <p:spPr>
            <a:xfrm>
              <a:off x="10418841" y="3755468"/>
              <a:ext cx="58361" cy="163705"/>
            </a:xfrm>
            <a:custGeom>
              <a:rect b="b" l="l" r="r" t="t"/>
              <a:pathLst>
                <a:path extrusionOk="0" h="163705" w="58361">
                  <a:moveTo>
                    <a:pt x="55420" y="143907"/>
                  </a:moveTo>
                  <a:lnTo>
                    <a:pt x="58362" y="161849"/>
                  </a:lnTo>
                  <a:cubicBezTo>
                    <a:pt x="53329" y="162966"/>
                    <a:pt x="48197" y="163573"/>
                    <a:pt x="43042" y="163663"/>
                  </a:cubicBezTo>
                  <a:cubicBezTo>
                    <a:pt x="37119" y="163956"/>
                    <a:pt x="31217" y="162750"/>
                    <a:pt x="25884" y="160158"/>
                  </a:cubicBezTo>
                  <a:cubicBezTo>
                    <a:pt x="22079" y="158144"/>
                    <a:pt x="19065" y="154906"/>
                    <a:pt x="17329" y="150966"/>
                  </a:cubicBezTo>
                  <a:cubicBezTo>
                    <a:pt x="15158" y="143164"/>
                    <a:pt x="14329" y="135049"/>
                    <a:pt x="14878" y="126969"/>
                  </a:cubicBezTo>
                  <a:lnTo>
                    <a:pt x="14878" y="58337"/>
                  </a:lnTo>
                  <a:lnTo>
                    <a:pt x="0" y="58337"/>
                  </a:lnTo>
                  <a:lnTo>
                    <a:pt x="0" y="42356"/>
                  </a:lnTo>
                  <a:lnTo>
                    <a:pt x="14878" y="42356"/>
                  </a:lnTo>
                  <a:lnTo>
                    <a:pt x="14878" y="12501"/>
                  </a:lnTo>
                  <a:lnTo>
                    <a:pt x="35051" y="0"/>
                  </a:lnTo>
                  <a:lnTo>
                    <a:pt x="35051" y="41939"/>
                  </a:lnTo>
                  <a:lnTo>
                    <a:pt x="55494" y="41939"/>
                  </a:lnTo>
                  <a:lnTo>
                    <a:pt x="55494" y="57675"/>
                  </a:lnTo>
                  <a:lnTo>
                    <a:pt x="35051" y="57675"/>
                  </a:lnTo>
                  <a:lnTo>
                    <a:pt x="35051" y="127803"/>
                  </a:lnTo>
                  <a:cubicBezTo>
                    <a:pt x="34801" y="131565"/>
                    <a:pt x="35181" y="135343"/>
                    <a:pt x="36178" y="138980"/>
                  </a:cubicBezTo>
                  <a:cubicBezTo>
                    <a:pt x="36881" y="140622"/>
                    <a:pt x="38081" y="142003"/>
                    <a:pt x="39610" y="142926"/>
                  </a:cubicBezTo>
                  <a:cubicBezTo>
                    <a:pt x="41768" y="144053"/>
                    <a:pt x="44191" y="144570"/>
                    <a:pt x="46620" y="144421"/>
                  </a:cubicBezTo>
                  <a:cubicBezTo>
                    <a:pt x="49560" y="144431"/>
                    <a:pt x="52500" y="144259"/>
                    <a:pt x="55419" y="143907"/>
                  </a:cubicBez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297" name="Google Shape;5297;p31"/>
            <p:cNvSpPr/>
            <p:nvPr/>
          </p:nvSpPr>
          <p:spPr>
            <a:xfrm>
              <a:off x="10491263" y="3748928"/>
              <a:ext cx="153279" cy="171190"/>
            </a:xfrm>
            <a:custGeom>
              <a:rect b="b" l="l" r="r" t="t"/>
              <a:pathLst>
                <a:path extrusionOk="0" h="171190" w="153279">
                  <a:moveTo>
                    <a:pt x="82980" y="103703"/>
                  </a:moveTo>
                  <a:lnTo>
                    <a:pt x="82980" y="84290"/>
                  </a:lnTo>
                  <a:lnTo>
                    <a:pt x="153279" y="84290"/>
                  </a:lnTo>
                  <a:lnTo>
                    <a:pt x="153279" y="145569"/>
                  </a:lnTo>
                  <a:cubicBezTo>
                    <a:pt x="143263" y="153735"/>
                    <a:pt x="132021" y="160270"/>
                    <a:pt x="119968" y="164933"/>
                  </a:cubicBezTo>
                  <a:cubicBezTo>
                    <a:pt x="108698" y="169143"/>
                    <a:pt x="96752" y="171262"/>
                    <a:pt x="84721" y="171183"/>
                  </a:cubicBezTo>
                  <a:cubicBezTo>
                    <a:pt x="69329" y="171377"/>
                    <a:pt x="54121" y="167801"/>
                    <a:pt x="40429" y="160766"/>
                  </a:cubicBezTo>
                  <a:cubicBezTo>
                    <a:pt x="27426" y="154126"/>
                    <a:pt x="16843" y="143561"/>
                    <a:pt x="10183" y="130568"/>
                  </a:cubicBezTo>
                  <a:cubicBezTo>
                    <a:pt x="3272" y="116901"/>
                    <a:pt x="-219" y="101760"/>
                    <a:pt x="11" y="86447"/>
                  </a:cubicBezTo>
                  <a:cubicBezTo>
                    <a:pt x="-115" y="70852"/>
                    <a:pt x="3349" y="55437"/>
                    <a:pt x="10134" y="41395"/>
                  </a:cubicBezTo>
                  <a:cubicBezTo>
                    <a:pt x="16167" y="28102"/>
                    <a:pt x="26363" y="17132"/>
                    <a:pt x="39180" y="10143"/>
                  </a:cubicBezTo>
                  <a:cubicBezTo>
                    <a:pt x="52688" y="3184"/>
                    <a:pt x="67718" y="-296"/>
                    <a:pt x="82908" y="20"/>
                  </a:cubicBezTo>
                  <a:cubicBezTo>
                    <a:pt x="93998" y="-147"/>
                    <a:pt x="105017" y="1826"/>
                    <a:pt x="115362" y="5829"/>
                  </a:cubicBezTo>
                  <a:cubicBezTo>
                    <a:pt x="124240" y="9130"/>
                    <a:pt x="132086" y="14720"/>
                    <a:pt x="138108" y="22031"/>
                  </a:cubicBezTo>
                  <a:cubicBezTo>
                    <a:pt x="144099" y="30051"/>
                    <a:pt x="148349" y="39235"/>
                    <a:pt x="150584" y="48994"/>
                  </a:cubicBezTo>
                  <a:lnTo>
                    <a:pt x="130850" y="54435"/>
                  </a:lnTo>
                  <a:cubicBezTo>
                    <a:pt x="128984" y="47312"/>
                    <a:pt x="125846" y="40586"/>
                    <a:pt x="121585" y="34581"/>
                  </a:cubicBezTo>
                  <a:cubicBezTo>
                    <a:pt x="117426" y="29411"/>
                    <a:pt x="111983" y="25421"/>
                    <a:pt x="105800" y="23012"/>
                  </a:cubicBezTo>
                  <a:cubicBezTo>
                    <a:pt x="98560" y="20046"/>
                    <a:pt x="90802" y="18555"/>
                    <a:pt x="82980" y="18624"/>
                  </a:cubicBezTo>
                  <a:cubicBezTo>
                    <a:pt x="74098" y="18437"/>
                    <a:pt x="65268" y="20012"/>
                    <a:pt x="56997" y="23257"/>
                  </a:cubicBezTo>
                  <a:cubicBezTo>
                    <a:pt x="50294" y="25883"/>
                    <a:pt x="44270" y="29989"/>
                    <a:pt x="39374" y="35267"/>
                  </a:cubicBezTo>
                  <a:cubicBezTo>
                    <a:pt x="34968" y="40068"/>
                    <a:pt x="31435" y="45601"/>
                    <a:pt x="28933" y="51616"/>
                  </a:cubicBezTo>
                  <a:cubicBezTo>
                    <a:pt x="24666" y="62197"/>
                    <a:pt x="22541" y="73520"/>
                    <a:pt x="22683" y="84928"/>
                  </a:cubicBezTo>
                  <a:cubicBezTo>
                    <a:pt x="22267" y="97678"/>
                    <a:pt x="24854" y="110347"/>
                    <a:pt x="30232" y="121915"/>
                  </a:cubicBezTo>
                  <a:cubicBezTo>
                    <a:pt x="35018" y="131494"/>
                    <a:pt x="42810" y="139242"/>
                    <a:pt x="52415" y="143976"/>
                  </a:cubicBezTo>
                  <a:cubicBezTo>
                    <a:pt x="62010" y="148808"/>
                    <a:pt x="72604" y="151327"/>
                    <a:pt x="83348" y="151329"/>
                  </a:cubicBezTo>
                  <a:cubicBezTo>
                    <a:pt x="92893" y="151322"/>
                    <a:pt x="102344" y="149448"/>
                    <a:pt x="111169" y="145814"/>
                  </a:cubicBezTo>
                  <a:cubicBezTo>
                    <a:pt x="118612" y="143117"/>
                    <a:pt x="125542" y="139171"/>
                    <a:pt x="131660" y="134147"/>
                  </a:cubicBezTo>
                  <a:lnTo>
                    <a:pt x="131659" y="103409"/>
                  </a:ln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298" name="Google Shape;5298;p31"/>
            <p:cNvSpPr/>
            <p:nvPr/>
          </p:nvSpPr>
          <p:spPr>
            <a:xfrm>
              <a:off x="10667141" y="3794921"/>
              <a:ext cx="110473" cy="125406"/>
            </a:xfrm>
            <a:custGeom>
              <a:rect b="b" l="l" r="r" t="t"/>
              <a:pathLst>
                <a:path extrusionOk="0" h="125406" w="110473">
                  <a:moveTo>
                    <a:pt x="88854" y="84035"/>
                  </a:moveTo>
                  <a:lnTo>
                    <a:pt x="109861" y="86658"/>
                  </a:lnTo>
                  <a:cubicBezTo>
                    <a:pt x="107128" y="97989"/>
                    <a:pt x="100629" y="108057"/>
                    <a:pt x="91429" y="115214"/>
                  </a:cubicBezTo>
                  <a:cubicBezTo>
                    <a:pt x="81426" y="122296"/>
                    <a:pt x="69356" y="125857"/>
                    <a:pt x="57112" y="125337"/>
                  </a:cubicBezTo>
                  <a:cubicBezTo>
                    <a:pt x="41552" y="126123"/>
                    <a:pt x="26395" y="120239"/>
                    <a:pt x="15443" y="109159"/>
                  </a:cubicBezTo>
                  <a:cubicBezTo>
                    <a:pt x="5131" y="98358"/>
                    <a:pt x="-16" y="83210"/>
                    <a:pt x="0" y="63715"/>
                  </a:cubicBezTo>
                  <a:cubicBezTo>
                    <a:pt x="0" y="43518"/>
                    <a:pt x="5214" y="27879"/>
                    <a:pt x="15638" y="16800"/>
                  </a:cubicBezTo>
                  <a:cubicBezTo>
                    <a:pt x="26015" y="5604"/>
                    <a:pt x="40753" y="-518"/>
                    <a:pt x="56009" y="34"/>
                  </a:cubicBezTo>
                  <a:cubicBezTo>
                    <a:pt x="70830" y="-411"/>
                    <a:pt x="85124" y="5556"/>
                    <a:pt x="95227" y="16408"/>
                  </a:cubicBezTo>
                  <a:cubicBezTo>
                    <a:pt x="105350" y="27365"/>
                    <a:pt x="110474" y="42660"/>
                    <a:pt x="110474" y="62465"/>
                  </a:cubicBezTo>
                  <a:lnTo>
                    <a:pt x="110474" y="67907"/>
                  </a:lnTo>
                  <a:lnTo>
                    <a:pt x="20982" y="67907"/>
                  </a:lnTo>
                  <a:cubicBezTo>
                    <a:pt x="20954" y="79008"/>
                    <a:pt x="24932" y="89748"/>
                    <a:pt x="32183" y="98154"/>
                  </a:cubicBezTo>
                  <a:cubicBezTo>
                    <a:pt x="38644" y="105051"/>
                    <a:pt x="47738" y="108866"/>
                    <a:pt x="57185" y="108645"/>
                  </a:cubicBezTo>
                  <a:cubicBezTo>
                    <a:pt x="63900" y="108790"/>
                    <a:pt x="70478" y="106733"/>
                    <a:pt x="75913" y="102786"/>
                  </a:cubicBezTo>
                  <a:cubicBezTo>
                    <a:pt x="81987" y="97954"/>
                    <a:pt x="86492" y="91428"/>
                    <a:pt x="88854" y="84035"/>
                  </a:cubicBezTo>
                  <a:close/>
                  <a:moveTo>
                    <a:pt x="22135" y="51165"/>
                  </a:moveTo>
                  <a:lnTo>
                    <a:pt x="89050" y="51165"/>
                  </a:lnTo>
                  <a:cubicBezTo>
                    <a:pt x="88833" y="43008"/>
                    <a:pt x="86178" y="35103"/>
                    <a:pt x="81428" y="28468"/>
                  </a:cubicBezTo>
                  <a:cubicBezTo>
                    <a:pt x="75357" y="20908"/>
                    <a:pt x="66119" y="16597"/>
                    <a:pt x="56425" y="16800"/>
                  </a:cubicBezTo>
                  <a:cubicBezTo>
                    <a:pt x="47631" y="16555"/>
                    <a:pt x="39119" y="19920"/>
                    <a:pt x="32870" y="26114"/>
                  </a:cubicBezTo>
                  <a:cubicBezTo>
                    <a:pt x="26242" y="32799"/>
                    <a:pt x="22404" y="41755"/>
                    <a:pt x="22135" y="51165"/>
                  </a:cubicBez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299" name="Google Shape;5299;p31"/>
            <p:cNvSpPr/>
            <p:nvPr/>
          </p:nvSpPr>
          <p:spPr>
            <a:xfrm>
              <a:off x="10802494" y="3794915"/>
              <a:ext cx="97399" cy="122646"/>
            </a:xfrm>
            <a:custGeom>
              <a:rect b="b" l="l" r="r" t="t"/>
              <a:pathLst>
                <a:path extrusionOk="0" h="122646" w="97399">
                  <a:moveTo>
                    <a:pt x="0" y="122647"/>
                  </a:moveTo>
                  <a:lnTo>
                    <a:pt x="0" y="2810"/>
                  </a:lnTo>
                  <a:lnTo>
                    <a:pt x="18309" y="2810"/>
                  </a:lnTo>
                  <a:lnTo>
                    <a:pt x="18309" y="19797"/>
                  </a:lnTo>
                  <a:cubicBezTo>
                    <a:pt x="26596" y="6901"/>
                    <a:pt x="41111" y="-622"/>
                    <a:pt x="56424" y="40"/>
                  </a:cubicBezTo>
                  <a:cubicBezTo>
                    <a:pt x="63268" y="-31"/>
                    <a:pt x="70052" y="1313"/>
                    <a:pt x="76352" y="3987"/>
                  </a:cubicBezTo>
                  <a:cubicBezTo>
                    <a:pt x="81751" y="6058"/>
                    <a:pt x="86469" y="9588"/>
                    <a:pt x="89980" y="14184"/>
                  </a:cubicBezTo>
                  <a:cubicBezTo>
                    <a:pt x="93094" y="18680"/>
                    <a:pt x="95225" y="23784"/>
                    <a:pt x="96230" y="29160"/>
                  </a:cubicBezTo>
                  <a:cubicBezTo>
                    <a:pt x="97157" y="35702"/>
                    <a:pt x="97534" y="42311"/>
                    <a:pt x="97358" y="48916"/>
                  </a:cubicBezTo>
                  <a:lnTo>
                    <a:pt x="97359" y="122647"/>
                  </a:lnTo>
                  <a:lnTo>
                    <a:pt x="77039" y="122647"/>
                  </a:lnTo>
                  <a:lnTo>
                    <a:pt x="77039" y="49725"/>
                  </a:lnTo>
                  <a:cubicBezTo>
                    <a:pt x="77318" y="43380"/>
                    <a:pt x="76488" y="37034"/>
                    <a:pt x="74588" y="30974"/>
                  </a:cubicBezTo>
                  <a:cubicBezTo>
                    <a:pt x="72960" y="26843"/>
                    <a:pt x="69979" y="23386"/>
                    <a:pt x="66131" y="21169"/>
                  </a:cubicBezTo>
                  <a:cubicBezTo>
                    <a:pt x="61859" y="18653"/>
                    <a:pt x="56969" y="17379"/>
                    <a:pt x="52013" y="17493"/>
                  </a:cubicBezTo>
                  <a:cubicBezTo>
                    <a:pt x="43768" y="17323"/>
                    <a:pt x="35761" y="20263"/>
                    <a:pt x="29585" y="25728"/>
                  </a:cubicBezTo>
                  <a:cubicBezTo>
                    <a:pt x="23286" y="31244"/>
                    <a:pt x="20148" y="41636"/>
                    <a:pt x="20148" y="56981"/>
                  </a:cubicBezTo>
                  <a:lnTo>
                    <a:pt x="20148" y="122475"/>
                  </a:ln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300" name="Google Shape;5300;p31"/>
            <p:cNvSpPr/>
            <p:nvPr/>
          </p:nvSpPr>
          <p:spPr>
            <a:xfrm>
              <a:off x="10924291" y="3794922"/>
              <a:ext cx="110448" cy="125339"/>
            </a:xfrm>
            <a:custGeom>
              <a:rect b="b" l="l" r="r" t="t"/>
              <a:pathLst>
                <a:path extrusionOk="0" h="125339" w="110448">
                  <a:moveTo>
                    <a:pt x="88854" y="84034"/>
                  </a:moveTo>
                  <a:lnTo>
                    <a:pt x="109787" y="86657"/>
                  </a:lnTo>
                  <a:cubicBezTo>
                    <a:pt x="107081" y="97987"/>
                    <a:pt x="100596" y="108059"/>
                    <a:pt x="91403" y="115213"/>
                  </a:cubicBezTo>
                  <a:cubicBezTo>
                    <a:pt x="67643" y="130704"/>
                    <a:pt x="36425" y="128216"/>
                    <a:pt x="15418" y="109158"/>
                  </a:cubicBezTo>
                  <a:cubicBezTo>
                    <a:pt x="5139" y="98357"/>
                    <a:pt x="0" y="83209"/>
                    <a:pt x="0" y="63714"/>
                  </a:cubicBezTo>
                  <a:cubicBezTo>
                    <a:pt x="0" y="43517"/>
                    <a:pt x="5180" y="27878"/>
                    <a:pt x="15540" y="16799"/>
                  </a:cubicBezTo>
                  <a:cubicBezTo>
                    <a:pt x="25950" y="5607"/>
                    <a:pt x="40708" y="-511"/>
                    <a:pt x="55984" y="33"/>
                  </a:cubicBezTo>
                  <a:cubicBezTo>
                    <a:pt x="70804" y="-412"/>
                    <a:pt x="85098" y="5555"/>
                    <a:pt x="95202" y="16407"/>
                  </a:cubicBezTo>
                  <a:cubicBezTo>
                    <a:pt x="105374" y="27364"/>
                    <a:pt x="110449" y="42659"/>
                    <a:pt x="110449" y="62464"/>
                  </a:cubicBezTo>
                  <a:lnTo>
                    <a:pt x="110449" y="67906"/>
                  </a:lnTo>
                  <a:lnTo>
                    <a:pt x="20957" y="67906"/>
                  </a:lnTo>
                  <a:cubicBezTo>
                    <a:pt x="20929" y="79007"/>
                    <a:pt x="24906" y="89747"/>
                    <a:pt x="32158" y="98153"/>
                  </a:cubicBezTo>
                  <a:cubicBezTo>
                    <a:pt x="38610" y="105046"/>
                    <a:pt x="47696" y="108862"/>
                    <a:pt x="57135" y="108644"/>
                  </a:cubicBezTo>
                  <a:cubicBezTo>
                    <a:pt x="63963" y="108841"/>
                    <a:pt x="70666" y="106782"/>
                    <a:pt x="76205" y="102785"/>
                  </a:cubicBezTo>
                  <a:cubicBezTo>
                    <a:pt x="82143" y="97888"/>
                    <a:pt x="86537" y="91375"/>
                    <a:pt x="88853" y="84034"/>
                  </a:cubicBezTo>
                  <a:close/>
                  <a:moveTo>
                    <a:pt x="22109" y="51164"/>
                  </a:moveTo>
                  <a:lnTo>
                    <a:pt x="88854" y="51164"/>
                  </a:lnTo>
                  <a:cubicBezTo>
                    <a:pt x="88715" y="42997"/>
                    <a:pt x="86100" y="35065"/>
                    <a:pt x="81353" y="28418"/>
                  </a:cubicBezTo>
                  <a:cubicBezTo>
                    <a:pt x="75288" y="20849"/>
                    <a:pt x="66049" y="16529"/>
                    <a:pt x="56351" y="16726"/>
                  </a:cubicBezTo>
                  <a:cubicBezTo>
                    <a:pt x="47558" y="16489"/>
                    <a:pt x="39050" y="19853"/>
                    <a:pt x="32796" y="26040"/>
                  </a:cubicBezTo>
                  <a:cubicBezTo>
                    <a:pt x="26175" y="32755"/>
                    <a:pt x="22355" y="41737"/>
                    <a:pt x="22109" y="51164"/>
                  </a:cubicBez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301" name="Google Shape;5301;p31"/>
            <p:cNvSpPr/>
            <p:nvPr/>
          </p:nvSpPr>
          <p:spPr>
            <a:xfrm>
              <a:off x="11059374" y="3794956"/>
              <a:ext cx="65127" cy="122606"/>
            </a:xfrm>
            <a:custGeom>
              <a:rect b="b" l="l" r="r" t="t"/>
              <a:pathLst>
                <a:path extrusionOk="0" h="122606" w="65127">
                  <a:moveTo>
                    <a:pt x="0" y="122606"/>
                  </a:moveTo>
                  <a:lnTo>
                    <a:pt x="0" y="2770"/>
                  </a:lnTo>
                  <a:lnTo>
                    <a:pt x="18311" y="2770"/>
                  </a:lnTo>
                  <a:lnTo>
                    <a:pt x="18311" y="20884"/>
                  </a:lnTo>
                  <a:cubicBezTo>
                    <a:pt x="21349" y="14424"/>
                    <a:pt x="25738" y="8690"/>
                    <a:pt x="31179" y="4069"/>
                  </a:cubicBezTo>
                  <a:cubicBezTo>
                    <a:pt x="35022" y="1422"/>
                    <a:pt x="39577" y="4"/>
                    <a:pt x="44244" y="0"/>
                  </a:cubicBezTo>
                  <a:cubicBezTo>
                    <a:pt x="51685" y="183"/>
                    <a:pt x="58922" y="2460"/>
                    <a:pt x="65128" y="6569"/>
                  </a:cubicBezTo>
                  <a:lnTo>
                    <a:pt x="58117" y="25320"/>
                  </a:lnTo>
                  <a:cubicBezTo>
                    <a:pt x="53651" y="22520"/>
                    <a:pt x="48508" y="20986"/>
                    <a:pt x="43239" y="20884"/>
                  </a:cubicBezTo>
                  <a:cubicBezTo>
                    <a:pt x="38914" y="20871"/>
                    <a:pt x="34705" y="22274"/>
                    <a:pt x="31252" y="24879"/>
                  </a:cubicBezTo>
                  <a:cubicBezTo>
                    <a:pt x="27629" y="27709"/>
                    <a:pt x="24982" y="31599"/>
                    <a:pt x="23678" y="36007"/>
                  </a:cubicBezTo>
                  <a:cubicBezTo>
                    <a:pt x="21364" y="43709"/>
                    <a:pt x="20232" y="51717"/>
                    <a:pt x="20320" y="59759"/>
                  </a:cubicBezTo>
                  <a:lnTo>
                    <a:pt x="20320" y="122239"/>
                  </a:ln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302" name="Google Shape;5302;p31"/>
            <p:cNvSpPr/>
            <p:nvPr/>
          </p:nvSpPr>
          <p:spPr>
            <a:xfrm>
              <a:off x="11129660" y="3795256"/>
              <a:ext cx="110362" cy="125094"/>
            </a:xfrm>
            <a:custGeom>
              <a:rect b="b" l="l" r="r" t="t"/>
              <a:pathLst>
                <a:path extrusionOk="0" h="125094" w="110362">
                  <a:moveTo>
                    <a:pt x="85116" y="107501"/>
                  </a:moveTo>
                  <a:cubicBezTo>
                    <a:pt x="78731" y="113236"/>
                    <a:pt x="71399" y="117823"/>
                    <a:pt x="63448" y="121056"/>
                  </a:cubicBezTo>
                  <a:cubicBezTo>
                    <a:pt x="56273" y="123719"/>
                    <a:pt x="48673" y="125057"/>
                    <a:pt x="41021" y="125002"/>
                  </a:cubicBezTo>
                  <a:cubicBezTo>
                    <a:pt x="30047" y="125717"/>
                    <a:pt x="19206" y="122278"/>
                    <a:pt x="10651" y="115369"/>
                  </a:cubicBezTo>
                  <a:cubicBezTo>
                    <a:pt x="3638" y="109112"/>
                    <a:pt x="-255" y="100080"/>
                    <a:pt x="13" y="90686"/>
                  </a:cubicBezTo>
                  <a:cubicBezTo>
                    <a:pt x="14" y="79607"/>
                    <a:pt x="5457" y="69235"/>
                    <a:pt x="14573" y="62939"/>
                  </a:cubicBezTo>
                  <a:cubicBezTo>
                    <a:pt x="19030" y="59938"/>
                    <a:pt x="23949" y="57686"/>
                    <a:pt x="29132" y="56272"/>
                  </a:cubicBezTo>
                  <a:cubicBezTo>
                    <a:pt x="35083" y="54872"/>
                    <a:pt x="41118" y="53849"/>
                    <a:pt x="47198" y="53208"/>
                  </a:cubicBezTo>
                  <a:cubicBezTo>
                    <a:pt x="59480" y="52104"/>
                    <a:pt x="71618" y="49755"/>
                    <a:pt x="83425" y="46198"/>
                  </a:cubicBezTo>
                  <a:lnTo>
                    <a:pt x="83425" y="40879"/>
                  </a:lnTo>
                  <a:cubicBezTo>
                    <a:pt x="84087" y="34502"/>
                    <a:pt x="82001" y="28146"/>
                    <a:pt x="77690" y="23402"/>
                  </a:cubicBezTo>
                  <a:cubicBezTo>
                    <a:pt x="71072" y="18385"/>
                    <a:pt x="62860" y="15938"/>
                    <a:pt x="54575" y="16514"/>
                  </a:cubicBezTo>
                  <a:cubicBezTo>
                    <a:pt x="47151" y="16051"/>
                    <a:pt x="39766" y="17910"/>
                    <a:pt x="33446" y="21833"/>
                  </a:cubicBezTo>
                  <a:cubicBezTo>
                    <a:pt x="28126" y="26405"/>
                    <a:pt x="24550" y="32674"/>
                    <a:pt x="23323" y="39580"/>
                  </a:cubicBezTo>
                  <a:lnTo>
                    <a:pt x="3444" y="36957"/>
                  </a:lnTo>
                  <a:cubicBezTo>
                    <a:pt x="4833" y="29498"/>
                    <a:pt x="7891" y="22451"/>
                    <a:pt x="12391" y="16343"/>
                  </a:cubicBezTo>
                  <a:cubicBezTo>
                    <a:pt x="17103" y="10698"/>
                    <a:pt x="23328" y="6515"/>
                    <a:pt x="30333" y="4283"/>
                  </a:cubicBezTo>
                  <a:cubicBezTo>
                    <a:pt x="39097" y="1309"/>
                    <a:pt x="48311" y="-125"/>
                    <a:pt x="57565" y="42"/>
                  </a:cubicBezTo>
                  <a:cubicBezTo>
                    <a:pt x="66048" y="-251"/>
                    <a:pt x="74516" y="978"/>
                    <a:pt x="82567" y="3670"/>
                  </a:cubicBezTo>
                  <a:cubicBezTo>
                    <a:pt x="87960" y="5449"/>
                    <a:pt x="92815" y="8560"/>
                    <a:pt x="96685" y="12715"/>
                  </a:cubicBezTo>
                  <a:cubicBezTo>
                    <a:pt x="99840" y="16778"/>
                    <a:pt x="101982" y="21534"/>
                    <a:pt x="102935" y="26588"/>
                  </a:cubicBezTo>
                  <a:cubicBezTo>
                    <a:pt x="103785" y="32801"/>
                    <a:pt x="104121" y="39072"/>
                    <a:pt x="103940" y="45340"/>
                  </a:cubicBezTo>
                  <a:lnTo>
                    <a:pt x="103941" y="71886"/>
                  </a:lnTo>
                  <a:cubicBezTo>
                    <a:pt x="103627" y="83863"/>
                    <a:pt x="104060" y="95848"/>
                    <a:pt x="105240" y="107770"/>
                  </a:cubicBezTo>
                  <a:cubicBezTo>
                    <a:pt x="106128" y="112812"/>
                    <a:pt x="107861" y="117668"/>
                    <a:pt x="110362" y="122134"/>
                  </a:cubicBezTo>
                  <a:lnTo>
                    <a:pt x="89234" y="122134"/>
                  </a:lnTo>
                  <a:cubicBezTo>
                    <a:pt x="87050" y="117522"/>
                    <a:pt x="85658" y="112575"/>
                    <a:pt x="85116" y="107501"/>
                  </a:cubicBezTo>
                  <a:close/>
                  <a:moveTo>
                    <a:pt x="83450" y="62130"/>
                  </a:moveTo>
                  <a:cubicBezTo>
                    <a:pt x="72716" y="65947"/>
                    <a:pt x="61581" y="68529"/>
                    <a:pt x="50261" y="69827"/>
                  </a:cubicBezTo>
                  <a:cubicBezTo>
                    <a:pt x="44223" y="70471"/>
                    <a:pt x="38283" y="71829"/>
                    <a:pt x="32564" y="73871"/>
                  </a:cubicBezTo>
                  <a:cubicBezTo>
                    <a:pt x="23532" y="77678"/>
                    <a:pt x="19297" y="88085"/>
                    <a:pt x="23103" y="97117"/>
                  </a:cubicBezTo>
                  <a:cubicBezTo>
                    <a:pt x="24168" y="99643"/>
                    <a:pt x="25804" y="101889"/>
                    <a:pt x="27882" y="103677"/>
                  </a:cubicBezTo>
                  <a:cubicBezTo>
                    <a:pt x="32990" y="107743"/>
                    <a:pt x="39432" y="109754"/>
                    <a:pt x="45947" y="109315"/>
                  </a:cubicBezTo>
                  <a:cubicBezTo>
                    <a:pt x="53228" y="109459"/>
                    <a:pt x="60420" y="107693"/>
                    <a:pt x="66806" y="104192"/>
                  </a:cubicBezTo>
                  <a:cubicBezTo>
                    <a:pt x="72666" y="101052"/>
                    <a:pt x="77372" y="96122"/>
                    <a:pt x="80238" y="90122"/>
                  </a:cubicBezTo>
                  <a:cubicBezTo>
                    <a:pt x="82758" y="83667"/>
                    <a:pt x="83870" y="76747"/>
                    <a:pt x="83498" y="69827"/>
                  </a:cubicBez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303" name="Google Shape;5303;p31"/>
            <p:cNvSpPr/>
            <p:nvPr/>
          </p:nvSpPr>
          <p:spPr>
            <a:xfrm>
              <a:off x="11253995" y="3755468"/>
              <a:ext cx="58534" cy="163711"/>
            </a:xfrm>
            <a:custGeom>
              <a:rect b="b" l="l" r="r" t="t"/>
              <a:pathLst>
                <a:path extrusionOk="0" h="163711" w="58534">
                  <a:moveTo>
                    <a:pt x="55592" y="143907"/>
                  </a:moveTo>
                  <a:lnTo>
                    <a:pt x="58534" y="161849"/>
                  </a:lnTo>
                  <a:cubicBezTo>
                    <a:pt x="53485" y="162967"/>
                    <a:pt x="48336" y="163575"/>
                    <a:pt x="43166" y="163663"/>
                  </a:cubicBezTo>
                  <a:cubicBezTo>
                    <a:pt x="37241" y="163975"/>
                    <a:pt x="31335" y="162768"/>
                    <a:pt x="26008" y="160158"/>
                  </a:cubicBezTo>
                  <a:cubicBezTo>
                    <a:pt x="22198" y="158127"/>
                    <a:pt x="19165" y="154896"/>
                    <a:pt x="17379" y="150966"/>
                  </a:cubicBezTo>
                  <a:cubicBezTo>
                    <a:pt x="15267" y="143153"/>
                    <a:pt x="14439" y="135048"/>
                    <a:pt x="14928" y="126969"/>
                  </a:cubicBezTo>
                  <a:lnTo>
                    <a:pt x="14928" y="58337"/>
                  </a:lnTo>
                  <a:lnTo>
                    <a:pt x="0" y="58337"/>
                  </a:lnTo>
                  <a:lnTo>
                    <a:pt x="0" y="42356"/>
                  </a:lnTo>
                  <a:lnTo>
                    <a:pt x="14928" y="42356"/>
                  </a:lnTo>
                  <a:lnTo>
                    <a:pt x="14928" y="12501"/>
                  </a:lnTo>
                  <a:lnTo>
                    <a:pt x="35101" y="0"/>
                  </a:lnTo>
                  <a:lnTo>
                    <a:pt x="35101" y="41939"/>
                  </a:lnTo>
                  <a:lnTo>
                    <a:pt x="55592" y="41939"/>
                  </a:lnTo>
                  <a:lnTo>
                    <a:pt x="55592" y="57675"/>
                  </a:lnTo>
                  <a:lnTo>
                    <a:pt x="35150" y="57675"/>
                  </a:lnTo>
                  <a:lnTo>
                    <a:pt x="35150" y="127803"/>
                  </a:lnTo>
                  <a:cubicBezTo>
                    <a:pt x="34932" y="131562"/>
                    <a:pt x="35296" y="135332"/>
                    <a:pt x="36229" y="138980"/>
                  </a:cubicBezTo>
                  <a:cubicBezTo>
                    <a:pt x="36929" y="140646"/>
                    <a:pt x="38162" y="142034"/>
                    <a:pt x="39734" y="142926"/>
                  </a:cubicBezTo>
                  <a:cubicBezTo>
                    <a:pt x="41873" y="144032"/>
                    <a:pt x="44267" y="144548"/>
                    <a:pt x="46671" y="144421"/>
                  </a:cubicBezTo>
                  <a:cubicBezTo>
                    <a:pt x="49654" y="144446"/>
                    <a:pt x="52634" y="144274"/>
                    <a:pt x="55594" y="143907"/>
                  </a:cubicBez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304" name="Google Shape;5304;p31"/>
            <p:cNvSpPr/>
            <p:nvPr/>
          </p:nvSpPr>
          <p:spPr>
            <a:xfrm>
              <a:off x="11329514" y="3752110"/>
              <a:ext cx="20296" cy="165525"/>
            </a:xfrm>
            <a:custGeom>
              <a:rect b="b" l="l" r="r" t="t"/>
              <a:pathLst>
                <a:path extrusionOk="0" h="165525" w="20296">
                  <a:moveTo>
                    <a:pt x="0" y="23359"/>
                  </a:moveTo>
                  <a:lnTo>
                    <a:pt x="0" y="0"/>
                  </a:lnTo>
                  <a:lnTo>
                    <a:pt x="20296" y="0"/>
                  </a:lnTo>
                  <a:lnTo>
                    <a:pt x="20296" y="23359"/>
                  </a:lnTo>
                  <a:close/>
                  <a:moveTo>
                    <a:pt x="0" y="165526"/>
                  </a:moveTo>
                  <a:lnTo>
                    <a:pt x="0" y="45616"/>
                  </a:lnTo>
                  <a:lnTo>
                    <a:pt x="20296" y="45616"/>
                  </a:lnTo>
                  <a:lnTo>
                    <a:pt x="20296" y="165452"/>
                  </a:ln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305" name="Google Shape;5305;p31"/>
            <p:cNvSpPr/>
            <p:nvPr/>
          </p:nvSpPr>
          <p:spPr>
            <a:xfrm>
              <a:off x="11373317" y="3794926"/>
              <a:ext cx="112441" cy="125424"/>
            </a:xfrm>
            <a:custGeom>
              <a:rect b="b" l="l" r="r" t="t"/>
              <a:pathLst>
                <a:path extrusionOk="0" h="125424" w="112441">
                  <a:moveTo>
                    <a:pt x="0" y="62705"/>
                  </a:moveTo>
                  <a:cubicBezTo>
                    <a:pt x="0" y="40465"/>
                    <a:pt x="6250" y="24010"/>
                    <a:pt x="18751" y="13339"/>
                  </a:cubicBezTo>
                  <a:cubicBezTo>
                    <a:pt x="29186" y="4453"/>
                    <a:pt x="42526" y="-284"/>
                    <a:pt x="56229" y="30"/>
                  </a:cubicBezTo>
                  <a:cubicBezTo>
                    <a:pt x="71385" y="-471"/>
                    <a:pt x="86055" y="5406"/>
                    <a:pt x="96673" y="16232"/>
                  </a:cubicBezTo>
                  <a:cubicBezTo>
                    <a:pt x="107658" y="28482"/>
                    <a:pt x="113296" y="44612"/>
                    <a:pt x="112336" y="61039"/>
                  </a:cubicBezTo>
                  <a:cubicBezTo>
                    <a:pt x="112937" y="73534"/>
                    <a:pt x="110560" y="85993"/>
                    <a:pt x="105399" y="97389"/>
                  </a:cubicBezTo>
                  <a:cubicBezTo>
                    <a:pt x="100879" y="106147"/>
                    <a:pt x="93823" y="113340"/>
                    <a:pt x="85153" y="118028"/>
                  </a:cubicBezTo>
                  <a:cubicBezTo>
                    <a:pt x="76305" y="122924"/>
                    <a:pt x="66343" y="125457"/>
                    <a:pt x="56230" y="125381"/>
                  </a:cubicBezTo>
                  <a:cubicBezTo>
                    <a:pt x="41005" y="125991"/>
                    <a:pt x="26234" y="120132"/>
                    <a:pt x="15566" y="109253"/>
                  </a:cubicBezTo>
                  <a:cubicBezTo>
                    <a:pt x="4902" y="98566"/>
                    <a:pt x="0" y="82952"/>
                    <a:pt x="0" y="62705"/>
                  </a:cubicBezTo>
                  <a:close/>
                  <a:moveTo>
                    <a:pt x="20859" y="62705"/>
                  </a:moveTo>
                  <a:cubicBezTo>
                    <a:pt x="20859" y="78025"/>
                    <a:pt x="24168" y="89521"/>
                    <a:pt x="30934" y="97218"/>
                  </a:cubicBezTo>
                  <a:cubicBezTo>
                    <a:pt x="43058" y="111137"/>
                    <a:pt x="64169" y="112596"/>
                    <a:pt x="78094" y="100477"/>
                  </a:cubicBezTo>
                  <a:cubicBezTo>
                    <a:pt x="79247" y="99459"/>
                    <a:pt x="80336" y="98371"/>
                    <a:pt x="81355" y="97218"/>
                  </a:cubicBezTo>
                  <a:cubicBezTo>
                    <a:pt x="88070" y="89554"/>
                    <a:pt x="91420" y="77845"/>
                    <a:pt x="91403" y="62093"/>
                  </a:cubicBezTo>
                  <a:cubicBezTo>
                    <a:pt x="92284" y="50003"/>
                    <a:pt x="88681" y="38014"/>
                    <a:pt x="81280" y="28414"/>
                  </a:cubicBezTo>
                  <a:cubicBezTo>
                    <a:pt x="69229" y="14514"/>
                    <a:pt x="48191" y="13015"/>
                    <a:pt x="34291" y="25067"/>
                  </a:cubicBezTo>
                  <a:cubicBezTo>
                    <a:pt x="34267" y="25087"/>
                    <a:pt x="34243" y="25108"/>
                    <a:pt x="34219" y="25129"/>
                  </a:cubicBezTo>
                  <a:cubicBezTo>
                    <a:pt x="33040" y="26137"/>
                    <a:pt x="31941" y="27235"/>
                    <a:pt x="30935" y="28414"/>
                  </a:cubicBezTo>
                  <a:cubicBezTo>
                    <a:pt x="24168" y="35767"/>
                    <a:pt x="21129" y="47165"/>
                    <a:pt x="21129" y="62730"/>
                  </a:cubicBez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306" name="Google Shape;5306;p31"/>
            <p:cNvSpPr/>
            <p:nvPr/>
          </p:nvSpPr>
          <p:spPr>
            <a:xfrm>
              <a:off x="11509282" y="3794915"/>
              <a:ext cx="97399" cy="122646"/>
            </a:xfrm>
            <a:custGeom>
              <a:rect b="b" l="l" r="r" t="t"/>
              <a:pathLst>
                <a:path extrusionOk="0" h="122646" w="97399">
                  <a:moveTo>
                    <a:pt x="0" y="122647"/>
                  </a:moveTo>
                  <a:lnTo>
                    <a:pt x="0" y="2810"/>
                  </a:lnTo>
                  <a:lnTo>
                    <a:pt x="18309" y="2810"/>
                  </a:lnTo>
                  <a:lnTo>
                    <a:pt x="18309" y="19797"/>
                  </a:lnTo>
                  <a:cubicBezTo>
                    <a:pt x="26596" y="6901"/>
                    <a:pt x="41111" y="-622"/>
                    <a:pt x="56424" y="40"/>
                  </a:cubicBezTo>
                  <a:cubicBezTo>
                    <a:pt x="63268" y="-31"/>
                    <a:pt x="70052" y="1313"/>
                    <a:pt x="76352" y="3987"/>
                  </a:cubicBezTo>
                  <a:cubicBezTo>
                    <a:pt x="81751" y="6058"/>
                    <a:pt x="86469" y="9588"/>
                    <a:pt x="89980" y="14184"/>
                  </a:cubicBezTo>
                  <a:cubicBezTo>
                    <a:pt x="93071" y="18693"/>
                    <a:pt x="95199" y="23791"/>
                    <a:pt x="96230" y="29160"/>
                  </a:cubicBezTo>
                  <a:cubicBezTo>
                    <a:pt x="97157" y="35702"/>
                    <a:pt x="97534" y="42311"/>
                    <a:pt x="97358" y="48916"/>
                  </a:cubicBezTo>
                  <a:lnTo>
                    <a:pt x="97359" y="122647"/>
                  </a:lnTo>
                  <a:lnTo>
                    <a:pt x="77039" y="122647"/>
                  </a:lnTo>
                  <a:lnTo>
                    <a:pt x="77039" y="49725"/>
                  </a:lnTo>
                  <a:cubicBezTo>
                    <a:pt x="77318" y="43380"/>
                    <a:pt x="76488" y="37034"/>
                    <a:pt x="74588" y="30974"/>
                  </a:cubicBezTo>
                  <a:cubicBezTo>
                    <a:pt x="72960" y="26843"/>
                    <a:pt x="69979" y="23386"/>
                    <a:pt x="66131" y="21169"/>
                  </a:cubicBezTo>
                  <a:cubicBezTo>
                    <a:pt x="61845" y="18644"/>
                    <a:pt x="56936" y="17370"/>
                    <a:pt x="51964" y="17493"/>
                  </a:cubicBezTo>
                  <a:cubicBezTo>
                    <a:pt x="43734" y="17330"/>
                    <a:pt x="35745" y="20270"/>
                    <a:pt x="29585" y="25728"/>
                  </a:cubicBezTo>
                  <a:cubicBezTo>
                    <a:pt x="23261" y="31244"/>
                    <a:pt x="20099" y="41636"/>
                    <a:pt x="20148" y="56981"/>
                  </a:cubicBezTo>
                  <a:lnTo>
                    <a:pt x="20148" y="122475"/>
                  </a:ln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307" name="Google Shape;5307;p31"/>
            <p:cNvSpPr/>
            <p:nvPr/>
          </p:nvSpPr>
          <p:spPr>
            <a:xfrm>
              <a:off x="11640884" y="3752110"/>
              <a:ext cx="123708" cy="165574"/>
            </a:xfrm>
            <a:custGeom>
              <a:rect b="b" l="l" r="r" t="t"/>
              <a:pathLst>
                <a:path extrusionOk="0" h="165574" w="123708">
                  <a:moveTo>
                    <a:pt x="0" y="165452"/>
                  </a:moveTo>
                  <a:lnTo>
                    <a:pt x="0" y="0"/>
                  </a:lnTo>
                  <a:lnTo>
                    <a:pt x="119714" y="0"/>
                  </a:lnTo>
                  <a:lnTo>
                    <a:pt x="119714" y="19487"/>
                  </a:lnTo>
                  <a:lnTo>
                    <a:pt x="22158" y="19487"/>
                  </a:lnTo>
                  <a:lnTo>
                    <a:pt x="22158" y="70299"/>
                  </a:lnTo>
                  <a:lnTo>
                    <a:pt x="113659" y="70299"/>
                  </a:lnTo>
                  <a:lnTo>
                    <a:pt x="113659" y="89712"/>
                  </a:lnTo>
                  <a:lnTo>
                    <a:pt x="22158" y="89712"/>
                  </a:lnTo>
                  <a:lnTo>
                    <a:pt x="22158" y="145966"/>
                  </a:lnTo>
                  <a:lnTo>
                    <a:pt x="123709" y="145966"/>
                  </a:lnTo>
                  <a:lnTo>
                    <a:pt x="123709" y="165575"/>
                  </a:ln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308" name="Google Shape;5308;p31"/>
            <p:cNvSpPr/>
            <p:nvPr/>
          </p:nvSpPr>
          <p:spPr>
            <a:xfrm>
              <a:off x="11794940" y="3752110"/>
              <a:ext cx="130203" cy="168344"/>
            </a:xfrm>
            <a:custGeom>
              <a:rect b="b" l="l" r="r" t="t"/>
              <a:pathLst>
                <a:path extrusionOk="0" h="168344" w="130203">
                  <a:moveTo>
                    <a:pt x="108266" y="0"/>
                  </a:moveTo>
                  <a:lnTo>
                    <a:pt x="130130" y="0"/>
                  </a:lnTo>
                  <a:lnTo>
                    <a:pt x="130130" y="95595"/>
                  </a:lnTo>
                  <a:cubicBezTo>
                    <a:pt x="130615" y="109026"/>
                    <a:pt x="128714" y="122437"/>
                    <a:pt x="124517" y="135205"/>
                  </a:cubicBezTo>
                  <a:cubicBezTo>
                    <a:pt x="120559" y="145199"/>
                    <a:pt x="113394" y="153597"/>
                    <a:pt x="104148" y="159079"/>
                  </a:cubicBezTo>
                  <a:cubicBezTo>
                    <a:pt x="92366" y="165696"/>
                    <a:pt x="78967" y="168880"/>
                    <a:pt x="65469" y="168271"/>
                  </a:cubicBezTo>
                  <a:cubicBezTo>
                    <a:pt x="52338" y="168789"/>
                    <a:pt x="39286" y="166043"/>
                    <a:pt x="27476" y="160280"/>
                  </a:cubicBezTo>
                  <a:cubicBezTo>
                    <a:pt x="17931" y="155268"/>
                    <a:pt x="10452" y="147061"/>
                    <a:pt x="6347" y="137093"/>
                  </a:cubicBezTo>
                  <a:cubicBezTo>
                    <a:pt x="1627" y="123787"/>
                    <a:pt x="-495" y="109700"/>
                    <a:pt x="97" y="95595"/>
                  </a:cubicBezTo>
                  <a:lnTo>
                    <a:pt x="96" y="0"/>
                  </a:lnTo>
                  <a:lnTo>
                    <a:pt x="22034" y="0"/>
                  </a:lnTo>
                  <a:lnTo>
                    <a:pt x="22034" y="95472"/>
                  </a:lnTo>
                  <a:cubicBezTo>
                    <a:pt x="21503" y="106245"/>
                    <a:pt x="22855" y="117028"/>
                    <a:pt x="26029" y="127337"/>
                  </a:cubicBezTo>
                  <a:cubicBezTo>
                    <a:pt x="28625" y="134056"/>
                    <a:pt x="33525" y="139633"/>
                    <a:pt x="39854" y="143073"/>
                  </a:cubicBezTo>
                  <a:cubicBezTo>
                    <a:pt x="47186" y="146992"/>
                    <a:pt x="55419" y="148912"/>
                    <a:pt x="63729" y="148637"/>
                  </a:cubicBezTo>
                  <a:cubicBezTo>
                    <a:pt x="79783" y="148637"/>
                    <a:pt x="91279" y="144961"/>
                    <a:pt x="98044" y="137705"/>
                  </a:cubicBezTo>
                  <a:cubicBezTo>
                    <a:pt x="104809" y="130450"/>
                    <a:pt x="108290" y="116331"/>
                    <a:pt x="108290" y="95595"/>
                  </a:cubicBez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309" name="Google Shape;5309;p31"/>
            <p:cNvSpPr/>
            <p:nvPr/>
          </p:nvSpPr>
          <p:spPr>
            <a:xfrm>
              <a:off x="3410843" y="3060862"/>
              <a:ext cx="476086" cy="821035"/>
            </a:xfrm>
            <a:custGeom>
              <a:rect b="b" l="l" r="r" t="t"/>
              <a:pathLst>
                <a:path extrusionOk="0" h="821035" w="476086">
                  <a:moveTo>
                    <a:pt x="476086" y="0"/>
                  </a:moveTo>
                  <a:lnTo>
                    <a:pt x="476086" y="163491"/>
                  </a:lnTo>
                  <a:lnTo>
                    <a:pt x="326836" y="163491"/>
                  </a:lnTo>
                  <a:lnTo>
                    <a:pt x="326836" y="821036"/>
                  </a:lnTo>
                  <a:lnTo>
                    <a:pt x="150035" y="821036"/>
                  </a:lnTo>
                  <a:lnTo>
                    <a:pt x="150035" y="163491"/>
                  </a:lnTo>
                  <a:lnTo>
                    <a:pt x="0" y="163491"/>
                  </a:lnTo>
                  <a:lnTo>
                    <a:pt x="0" y="0"/>
                  </a:lnTo>
                  <a:lnTo>
                    <a:pt x="476086" y="0"/>
                  </a:lnTo>
                  <a:close/>
                </a:path>
              </a:pathLst>
            </a:custGeom>
            <a:solidFill>
              <a:srgbClr val="CE0E2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310" name="Google Shape;5310;p31"/>
            <p:cNvSpPr/>
            <p:nvPr/>
          </p:nvSpPr>
          <p:spPr>
            <a:xfrm>
              <a:off x="3868790" y="3620066"/>
              <a:ext cx="380687" cy="260875"/>
            </a:xfrm>
            <a:custGeom>
              <a:rect b="b" l="l" r="r" t="t"/>
              <a:pathLst>
                <a:path extrusionOk="0" h="260875" w="380687">
                  <a:moveTo>
                    <a:pt x="192979" y="0"/>
                  </a:moveTo>
                  <a:lnTo>
                    <a:pt x="168247" y="7868"/>
                  </a:lnTo>
                  <a:cubicBezTo>
                    <a:pt x="128197" y="20566"/>
                    <a:pt x="86804" y="28553"/>
                    <a:pt x="44905" y="31669"/>
                  </a:cubicBezTo>
                  <a:lnTo>
                    <a:pt x="0" y="32796"/>
                  </a:lnTo>
                  <a:lnTo>
                    <a:pt x="162536" y="260875"/>
                  </a:lnTo>
                  <a:lnTo>
                    <a:pt x="380688" y="260875"/>
                  </a:lnTo>
                  <a:close/>
                </a:path>
              </a:pathLst>
            </a:custGeom>
            <a:solidFill>
              <a:srgbClr val="CE0E2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311" name="Google Shape;5311;p31"/>
            <p:cNvSpPr/>
            <p:nvPr/>
          </p:nvSpPr>
          <p:spPr>
            <a:xfrm>
              <a:off x="3384248" y="3720906"/>
              <a:ext cx="142656" cy="127729"/>
            </a:xfrm>
            <a:custGeom>
              <a:rect b="b" l="l" r="r" t="t"/>
              <a:pathLst>
                <a:path extrusionOk="0" h="127729" w="142656">
                  <a:moveTo>
                    <a:pt x="142657" y="50396"/>
                  </a:moveTo>
                  <a:lnTo>
                    <a:pt x="90055" y="47307"/>
                  </a:lnTo>
                  <a:lnTo>
                    <a:pt x="81672" y="0"/>
                  </a:lnTo>
                  <a:lnTo>
                    <a:pt x="55371" y="45346"/>
                  </a:lnTo>
                  <a:lnTo>
                    <a:pt x="0" y="42135"/>
                  </a:lnTo>
                  <a:lnTo>
                    <a:pt x="38434" y="75030"/>
                  </a:lnTo>
                  <a:lnTo>
                    <a:pt x="12084" y="121969"/>
                  </a:lnTo>
                  <a:lnTo>
                    <a:pt x="62234" y="95791"/>
                  </a:lnTo>
                  <a:lnTo>
                    <a:pt x="111772" y="127729"/>
                  </a:lnTo>
                  <a:lnTo>
                    <a:pt x="96502" y="80030"/>
                  </a:lnTo>
                  <a:lnTo>
                    <a:pt x="142657" y="50396"/>
                  </a:lnTo>
                  <a:close/>
                </a:path>
              </a:pathLst>
            </a:custGeom>
            <a:solidFill>
              <a:srgbClr val="FFCD00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312" name="Google Shape;5312;p31"/>
            <p:cNvSpPr/>
            <p:nvPr/>
          </p:nvSpPr>
          <p:spPr>
            <a:xfrm>
              <a:off x="3244924" y="3563077"/>
              <a:ext cx="133023" cy="114713"/>
            </a:xfrm>
            <a:custGeom>
              <a:rect b="b" l="l" r="r" t="t"/>
              <a:pathLst>
                <a:path extrusionOk="0" h="114713" w="133023">
                  <a:moveTo>
                    <a:pt x="133024" y="45518"/>
                  </a:moveTo>
                  <a:lnTo>
                    <a:pt x="83927" y="42674"/>
                  </a:lnTo>
                  <a:lnTo>
                    <a:pt x="76035" y="0"/>
                  </a:lnTo>
                  <a:lnTo>
                    <a:pt x="51621" y="40812"/>
                  </a:lnTo>
                  <a:lnTo>
                    <a:pt x="0" y="37797"/>
                  </a:lnTo>
                  <a:lnTo>
                    <a:pt x="35860" y="67529"/>
                  </a:lnTo>
                  <a:lnTo>
                    <a:pt x="4216" y="109346"/>
                  </a:lnTo>
                  <a:lnTo>
                    <a:pt x="58068" y="86256"/>
                  </a:lnTo>
                  <a:lnTo>
                    <a:pt x="97017" y="114714"/>
                  </a:lnTo>
                  <a:lnTo>
                    <a:pt x="90006" y="72113"/>
                  </a:lnTo>
                  <a:lnTo>
                    <a:pt x="133024" y="45518"/>
                  </a:lnTo>
                  <a:close/>
                </a:path>
              </a:pathLst>
            </a:custGeom>
            <a:solidFill>
              <a:srgbClr val="FFCD00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313" name="Google Shape;5313;p31"/>
            <p:cNvSpPr/>
            <p:nvPr/>
          </p:nvSpPr>
          <p:spPr>
            <a:xfrm>
              <a:off x="3241223" y="3392821"/>
              <a:ext cx="119812" cy="97874"/>
            </a:xfrm>
            <a:custGeom>
              <a:rect b="b" l="l" r="r" t="t"/>
              <a:pathLst>
                <a:path extrusionOk="0" h="97874" w="119812">
                  <a:moveTo>
                    <a:pt x="119812" y="38973"/>
                  </a:moveTo>
                  <a:lnTo>
                    <a:pt x="75618" y="36424"/>
                  </a:lnTo>
                  <a:lnTo>
                    <a:pt x="68363" y="0"/>
                  </a:lnTo>
                  <a:lnTo>
                    <a:pt x="46523" y="34757"/>
                  </a:lnTo>
                  <a:lnTo>
                    <a:pt x="0" y="32012"/>
                  </a:lnTo>
                  <a:lnTo>
                    <a:pt x="32380" y="57479"/>
                  </a:lnTo>
                  <a:lnTo>
                    <a:pt x="3995" y="92996"/>
                  </a:lnTo>
                  <a:lnTo>
                    <a:pt x="52479" y="73485"/>
                  </a:lnTo>
                  <a:lnTo>
                    <a:pt x="87628" y="97874"/>
                  </a:lnTo>
                  <a:lnTo>
                    <a:pt x="81157" y="61524"/>
                  </a:lnTo>
                  <a:lnTo>
                    <a:pt x="119812" y="38973"/>
                  </a:lnTo>
                  <a:close/>
                </a:path>
              </a:pathLst>
            </a:custGeom>
            <a:solidFill>
              <a:srgbClr val="FFCD00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314" name="Google Shape;5314;p31"/>
            <p:cNvSpPr/>
            <p:nvPr/>
          </p:nvSpPr>
          <p:spPr>
            <a:xfrm>
              <a:off x="3339441" y="3263964"/>
              <a:ext cx="104222" cy="77235"/>
            </a:xfrm>
            <a:custGeom>
              <a:rect b="b" l="l" r="r" t="t"/>
              <a:pathLst>
                <a:path extrusionOk="0" h="77235" w="104222">
                  <a:moveTo>
                    <a:pt x="104223" y="30933"/>
                  </a:moveTo>
                  <a:lnTo>
                    <a:pt x="65813" y="28752"/>
                  </a:lnTo>
                  <a:lnTo>
                    <a:pt x="59318" y="0"/>
                  </a:lnTo>
                  <a:lnTo>
                    <a:pt x="40518" y="27257"/>
                  </a:lnTo>
                  <a:lnTo>
                    <a:pt x="0" y="24879"/>
                  </a:lnTo>
                  <a:lnTo>
                    <a:pt x="28262" y="45101"/>
                  </a:lnTo>
                  <a:lnTo>
                    <a:pt x="3750" y="72995"/>
                  </a:lnTo>
                  <a:lnTo>
                    <a:pt x="45812" y="57823"/>
                  </a:lnTo>
                  <a:lnTo>
                    <a:pt x="76525" y="77236"/>
                  </a:lnTo>
                  <a:lnTo>
                    <a:pt x="70740" y="48557"/>
                  </a:lnTo>
                  <a:lnTo>
                    <a:pt x="104223" y="30933"/>
                  </a:lnTo>
                  <a:close/>
                </a:path>
              </a:pathLst>
            </a:custGeom>
            <a:solidFill>
              <a:srgbClr val="FFCD00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315" name="Google Shape;5315;p31"/>
            <p:cNvSpPr/>
            <p:nvPr/>
          </p:nvSpPr>
          <p:spPr>
            <a:xfrm>
              <a:off x="3754150" y="3062014"/>
              <a:ext cx="470419" cy="575419"/>
            </a:xfrm>
            <a:custGeom>
              <a:rect b="b" l="l" r="r" t="t"/>
              <a:pathLst>
                <a:path extrusionOk="0" h="575419" w="470419">
                  <a:moveTo>
                    <a:pt x="447481" y="168516"/>
                  </a:moveTo>
                  <a:cubicBezTo>
                    <a:pt x="432563" y="134116"/>
                    <a:pt x="410213" y="103445"/>
                    <a:pt x="382036" y="78706"/>
                  </a:cubicBezTo>
                  <a:cubicBezTo>
                    <a:pt x="351869" y="52454"/>
                    <a:pt x="316640" y="32666"/>
                    <a:pt x="278524" y="20565"/>
                  </a:cubicBezTo>
                  <a:cubicBezTo>
                    <a:pt x="236957" y="7279"/>
                    <a:pt x="193623" y="346"/>
                    <a:pt x="149986" y="0"/>
                  </a:cubicBezTo>
                  <a:lnTo>
                    <a:pt x="149986" y="163222"/>
                  </a:lnTo>
                  <a:cubicBezTo>
                    <a:pt x="181316" y="165398"/>
                    <a:pt x="211379" y="176451"/>
                    <a:pt x="236658" y="195087"/>
                  </a:cubicBezTo>
                  <a:cubicBezTo>
                    <a:pt x="264438" y="216020"/>
                    <a:pt x="278328" y="246855"/>
                    <a:pt x="278328" y="287593"/>
                  </a:cubicBezTo>
                  <a:lnTo>
                    <a:pt x="278328" y="290265"/>
                  </a:lnTo>
                  <a:cubicBezTo>
                    <a:pt x="278890" y="324233"/>
                    <a:pt x="264409" y="356712"/>
                    <a:pt x="238766" y="378996"/>
                  </a:cubicBezTo>
                  <a:cubicBezTo>
                    <a:pt x="212539" y="402854"/>
                    <a:pt x="175625" y="414783"/>
                    <a:pt x="128023" y="414783"/>
                  </a:cubicBezTo>
                  <a:lnTo>
                    <a:pt x="0" y="414783"/>
                  </a:lnTo>
                  <a:lnTo>
                    <a:pt x="0" y="575407"/>
                  </a:lnTo>
                  <a:lnTo>
                    <a:pt x="121847" y="575407"/>
                  </a:lnTo>
                  <a:cubicBezTo>
                    <a:pt x="167845" y="575746"/>
                    <a:pt x="213663" y="569624"/>
                    <a:pt x="257959" y="557219"/>
                  </a:cubicBezTo>
                  <a:cubicBezTo>
                    <a:pt x="298033" y="546165"/>
                    <a:pt x="335657" y="527636"/>
                    <a:pt x="368849" y="502608"/>
                  </a:cubicBezTo>
                  <a:cubicBezTo>
                    <a:pt x="400267" y="478567"/>
                    <a:pt x="425765" y="447653"/>
                    <a:pt x="443388" y="412234"/>
                  </a:cubicBezTo>
                  <a:cubicBezTo>
                    <a:pt x="462080" y="373020"/>
                    <a:pt x="471315" y="329969"/>
                    <a:pt x="470351" y="286539"/>
                  </a:cubicBezTo>
                  <a:lnTo>
                    <a:pt x="470350" y="284505"/>
                  </a:lnTo>
                  <a:cubicBezTo>
                    <a:pt x="470886" y="244671"/>
                    <a:pt x="463096" y="205165"/>
                    <a:pt x="447481" y="168516"/>
                  </a:cubicBezTo>
                  <a:close/>
                </a:path>
              </a:pathLst>
            </a:custGeom>
            <a:solidFill>
              <a:srgbClr val="FFCD00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316" name="Google Shape;5316;p31"/>
            <p:cNvSpPr/>
            <p:nvPr/>
          </p:nvSpPr>
          <p:spPr>
            <a:xfrm>
              <a:off x="4386056" y="3386512"/>
              <a:ext cx="147299" cy="185879"/>
            </a:xfrm>
            <a:custGeom>
              <a:rect b="b" l="l" r="r" t="t"/>
              <a:pathLst>
                <a:path extrusionOk="0" h="185879" w="147299">
                  <a:moveTo>
                    <a:pt x="0" y="9"/>
                  </a:moveTo>
                  <a:lnTo>
                    <a:pt x="75986" y="9"/>
                  </a:lnTo>
                  <a:cubicBezTo>
                    <a:pt x="86095" y="-136"/>
                    <a:pt x="96156" y="1430"/>
                    <a:pt x="105742" y="4642"/>
                  </a:cubicBezTo>
                  <a:cubicBezTo>
                    <a:pt x="114087" y="7426"/>
                    <a:pt x="121765" y="11908"/>
                    <a:pt x="128293" y="17805"/>
                  </a:cubicBezTo>
                  <a:cubicBezTo>
                    <a:pt x="134398" y="23495"/>
                    <a:pt x="139205" y="30434"/>
                    <a:pt x="142387" y="38149"/>
                  </a:cubicBezTo>
                  <a:cubicBezTo>
                    <a:pt x="145734" y="46466"/>
                    <a:pt x="147400" y="55363"/>
                    <a:pt x="147289" y="64327"/>
                  </a:cubicBezTo>
                  <a:lnTo>
                    <a:pt x="147289" y="64842"/>
                  </a:lnTo>
                  <a:cubicBezTo>
                    <a:pt x="147460" y="74654"/>
                    <a:pt x="145425" y="84380"/>
                    <a:pt x="141333" y="93300"/>
                  </a:cubicBezTo>
                  <a:cubicBezTo>
                    <a:pt x="137583" y="101246"/>
                    <a:pt x="132076" y="108236"/>
                    <a:pt x="125229" y="113742"/>
                  </a:cubicBezTo>
                  <a:cubicBezTo>
                    <a:pt x="118178" y="119380"/>
                    <a:pt x="110093" y="123585"/>
                    <a:pt x="101428" y="126121"/>
                  </a:cubicBezTo>
                  <a:cubicBezTo>
                    <a:pt x="91878" y="128923"/>
                    <a:pt x="81968" y="130311"/>
                    <a:pt x="72015" y="130239"/>
                  </a:cubicBezTo>
                  <a:lnTo>
                    <a:pt x="40959" y="130239"/>
                  </a:lnTo>
                  <a:lnTo>
                    <a:pt x="40959" y="185880"/>
                  </a:lnTo>
                  <a:lnTo>
                    <a:pt x="25" y="185880"/>
                  </a:lnTo>
                  <a:close/>
                  <a:moveTo>
                    <a:pt x="73338" y="93815"/>
                  </a:moveTo>
                  <a:cubicBezTo>
                    <a:pt x="82025" y="94338"/>
                    <a:pt x="90570" y="91434"/>
                    <a:pt x="97139" y="85726"/>
                  </a:cubicBezTo>
                  <a:cubicBezTo>
                    <a:pt x="102704" y="80561"/>
                    <a:pt x="105798" y="73266"/>
                    <a:pt x="105644" y="65676"/>
                  </a:cubicBezTo>
                  <a:lnTo>
                    <a:pt x="105644" y="65161"/>
                  </a:lnTo>
                  <a:cubicBezTo>
                    <a:pt x="106186" y="57137"/>
                    <a:pt x="102872" y="49336"/>
                    <a:pt x="96722" y="44154"/>
                  </a:cubicBezTo>
                  <a:cubicBezTo>
                    <a:pt x="89683" y="39137"/>
                    <a:pt x="81132" y="36696"/>
                    <a:pt x="72505" y="37242"/>
                  </a:cubicBezTo>
                  <a:lnTo>
                    <a:pt x="40934" y="37242"/>
                  </a:lnTo>
                  <a:lnTo>
                    <a:pt x="40934" y="94133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317" name="Google Shape;5317;p31"/>
            <p:cNvSpPr/>
            <p:nvPr/>
          </p:nvSpPr>
          <p:spPr>
            <a:xfrm>
              <a:off x="4561190" y="3378555"/>
              <a:ext cx="40394" cy="193836"/>
            </a:xfrm>
            <a:custGeom>
              <a:rect b="b" l="l" r="r" t="t"/>
              <a:pathLst>
                <a:path extrusionOk="0" h="193836" w="40394">
                  <a:moveTo>
                    <a:pt x="0" y="0"/>
                  </a:moveTo>
                  <a:lnTo>
                    <a:pt x="40395" y="0"/>
                  </a:lnTo>
                  <a:lnTo>
                    <a:pt x="40395" y="193837"/>
                  </a:lnTo>
                  <a:lnTo>
                    <a:pt x="0" y="193837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318" name="Google Shape;5318;p31"/>
            <p:cNvSpPr/>
            <p:nvPr/>
          </p:nvSpPr>
          <p:spPr>
            <a:xfrm>
              <a:off x="4631083" y="3428492"/>
              <a:ext cx="131451" cy="146753"/>
            </a:xfrm>
            <a:custGeom>
              <a:rect b="b" l="l" r="r" t="t"/>
              <a:pathLst>
                <a:path extrusionOk="0" h="146753" w="131451">
                  <a:moveTo>
                    <a:pt x="48914" y="146718"/>
                  </a:moveTo>
                  <a:cubicBezTo>
                    <a:pt x="42482" y="146799"/>
                    <a:pt x="36078" y="145856"/>
                    <a:pt x="29942" y="143924"/>
                  </a:cubicBezTo>
                  <a:cubicBezTo>
                    <a:pt x="24245" y="142217"/>
                    <a:pt x="18946" y="139392"/>
                    <a:pt x="14353" y="135614"/>
                  </a:cubicBezTo>
                  <a:cubicBezTo>
                    <a:pt x="9924" y="131848"/>
                    <a:pt x="6355" y="127176"/>
                    <a:pt x="3887" y="121912"/>
                  </a:cubicBezTo>
                  <a:cubicBezTo>
                    <a:pt x="1216" y="116037"/>
                    <a:pt x="-108" y="109638"/>
                    <a:pt x="14" y="103185"/>
                  </a:cubicBezTo>
                  <a:lnTo>
                    <a:pt x="14" y="102646"/>
                  </a:lnTo>
                  <a:cubicBezTo>
                    <a:pt x="-157" y="95671"/>
                    <a:pt x="1286" y="88750"/>
                    <a:pt x="4229" y="82424"/>
                  </a:cubicBezTo>
                  <a:cubicBezTo>
                    <a:pt x="7016" y="76848"/>
                    <a:pt x="11091" y="72017"/>
                    <a:pt x="16117" y="68330"/>
                  </a:cubicBezTo>
                  <a:cubicBezTo>
                    <a:pt x="21503" y="64464"/>
                    <a:pt x="27563" y="61637"/>
                    <a:pt x="33986" y="59996"/>
                  </a:cubicBezTo>
                  <a:cubicBezTo>
                    <a:pt x="41582" y="58038"/>
                    <a:pt x="49405" y="57099"/>
                    <a:pt x="57248" y="57202"/>
                  </a:cubicBezTo>
                  <a:cubicBezTo>
                    <a:pt x="63622" y="57127"/>
                    <a:pt x="69990" y="57644"/>
                    <a:pt x="76269" y="58746"/>
                  </a:cubicBezTo>
                  <a:cubicBezTo>
                    <a:pt x="81616" y="59807"/>
                    <a:pt x="86882" y="61241"/>
                    <a:pt x="92030" y="63036"/>
                  </a:cubicBezTo>
                  <a:lnTo>
                    <a:pt x="92030" y="60707"/>
                  </a:lnTo>
                  <a:cubicBezTo>
                    <a:pt x="92542" y="53416"/>
                    <a:pt x="89721" y="46285"/>
                    <a:pt x="84358" y="41319"/>
                  </a:cubicBezTo>
                  <a:cubicBezTo>
                    <a:pt x="77855" y="36443"/>
                    <a:pt x="69819" y="34060"/>
                    <a:pt x="61709" y="34603"/>
                  </a:cubicBezTo>
                  <a:cubicBezTo>
                    <a:pt x="54771" y="34506"/>
                    <a:pt x="47842" y="35164"/>
                    <a:pt x="41046" y="36563"/>
                  </a:cubicBezTo>
                  <a:cubicBezTo>
                    <a:pt x="34682" y="38136"/>
                    <a:pt x="28427" y="40117"/>
                    <a:pt x="22319" y="42495"/>
                  </a:cubicBezTo>
                  <a:lnTo>
                    <a:pt x="12269" y="11684"/>
                  </a:lnTo>
                  <a:cubicBezTo>
                    <a:pt x="20199" y="8276"/>
                    <a:pt x="28398" y="5529"/>
                    <a:pt x="36781" y="3473"/>
                  </a:cubicBezTo>
                  <a:cubicBezTo>
                    <a:pt x="46930" y="1072"/>
                    <a:pt x="57334" y="-89"/>
                    <a:pt x="67763" y="17"/>
                  </a:cubicBezTo>
                  <a:cubicBezTo>
                    <a:pt x="77406" y="-172"/>
                    <a:pt x="87014" y="1236"/>
                    <a:pt x="96197" y="4184"/>
                  </a:cubicBezTo>
                  <a:cubicBezTo>
                    <a:pt x="103551" y="6606"/>
                    <a:pt x="110257" y="10672"/>
                    <a:pt x="115806" y="16072"/>
                  </a:cubicBezTo>
                  <a:cubicBezTo>
                    <a:pt x="121279" y="21564"/>
                    <a:pt x="125356" y="28288"/>
                    <a:pt x="127694" y="35681"/>
                  </a:cubicBezTo>
                  <a:cubicBezTo>
                    <a:pt x="130296" y="44084"/>
                    <a:pt x="131562" y="52843"/>
                    <a:pt x="131444" y="61639"/>
                  </a:cubicBezTo>
                  <a:lnTo>
                    <a:pt x="131444" y="143899"/>
                  </a:lnTo>
                  <a:lnTo>
                    <a:pt x="92226" y="143899"/>
                  </a:lnTo>
                  <a:lnTo>
                    <a:pt x="92226" y="128702"/>
                  </a:lnTo>
                  <a:cubicBezTo>
                    <a:pt x="87205" y="134219"/>
                    <a:pt x="81140" y="138684"/>
                    <a:pt x="74381" y="141840"/>
                  </a:cubicBezTo>
                  <a:cubicBezTo>
                    <a:pt x="66365" y="145355"/>
                    <a:pt x="57661" y="147022"/>
                    <a:pt x="48914" y="146718"/>
                  </a:cubicBezTo>
                  <a:close/>
                  <a:moveTo>
                    <a:pt x="61170" y="118824"/>
                  </a:moveTo>
                  <a:cubicBezTo>
                    <a:pt x="69390" y="119241"/>
                    <a:pt x="77503" y="116808"/>
                    <a:pt x="84137" y="111936"/>
                  </a:cubicBezTo>
                  <a:cubicBezTo>
                    <a:pt x="89664" y="107683"/>
                    <a:pt x="92855" y="101066"/>
                    <a:pt x="92741" y="94092"/>
                  </a:cubicBezTo>
                  <a:lnTo>
                    <a:pt x="92740" y="86935"/>
                  </a:lnTo>
                  <a:cubicBezTo>
                    <a:pt x="88925" y="85235"/>
                    <a:pt x="84940" y="83945"/>
                    <a:pt x="80852" y="83086"/>
                  </a:cubicBezTo>
                  <a:cubicBezTo>
                    <a:pt x="76285" y="82050"/>
                    <a:pt x="71613" y="81548"/>
                    <a:pt x="66930" y="81591"/>
                  </a:cubicBezTo>
                  <a:cubicBezTo>
                    <a:pt x="59758" y="81217"/>
                    <a:pt x="52637" y="82974"/>
                    <a:pt x="46463" y="86640"/>
                  </a:cubicBezTo>
                  <a:cubicBezTo>
                    <a:pt x="41580" y="89895"/>
                    <a:pt x="38784" y="95489"/>
                    <a:pt x="39109" y="101347"/>
                  </a:cubicBezTo>
                  <a:lnTo>
                    <a:pt x="39110" y="101886"/>
                  </a:lnTo>
                  <a:cubicBezTo>
                    <a:pt x="38811" y="106862"/>
                    <a:pt x="41053" y="111651"/>
                    <a:pt x="45066" y="114608"/>
                  </a:cubicBezTo>
                  <a:cubicBezTo>
                    <a:pt x="49818" y="117760"/>
                    <a:pt x="55483" y="119243"/>
                    <a:pt x="61170" y="118824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319" name="Google Shape;5319;p31"/>
            <p:cNvSpPr/>
            <p:nvPr/>
          </p:nvSpPr>
          <p:spPr>
            <a:xfrm>
              <a:off x="4796892" y="3427299"/>
              <a:ext cx="130618" cy="145092"/>
            </a:xfrm>
            <a:custGeom>
              <a:rect b="b" l="l" r="r" t="t"/>
              <a:pathLst>
                <a:path extrusionOk="0" h="145092" w="130618">
                  <a:moveTo>
                    <a:pt x="0" y="2926"/>
                  </a:moveTo>
                  <a:lnTo>
                    <a:pt x="40395" y="2926"/>
                  </a:lnTo>
                  <a:lnTo>
                    <a:pt x="40395" y="23271"/>
                  </a:lnTo>
                  <a:cubicBezTo>
                    <a:pt x="42724" y="20159"/>
                    <a:pt x="45245" y="17195"/>
                    <a:pt x="47944" y="14398"/>
                  </a:cubicBezTo>
                  <a:cubicBezTo>
                    <a:pt x="50739" y="11608"/>
                    <a:pt x="53839" y="9141"/>
                    <a:pt x="57185" y="7044"/>
                  </a:cubicBezTo>
                  <a:cubicBezTo>
                    <a:pt x="60649" y="4865"/>
                    <a:pt x="64392" y="3166"/>
                    <a:pt x="68313" y="1995"/>
                  </a:cubicBezTo>
                  <a:cubicBezTo>
                    <a:pt x="72812" y="686"/>
                    <a:pt x="77478" y="42"/>
                    <a:pt x="82162" y="83"/>
                  </a:cubicBezTo>
                  <a:cubicBezTo>
                    <a:pt x="95563" y="-729"/>
                    <a:pt x="108633" y="4442"/>
                    <a:pt x="117851" y="14202"/>
                  </a:cubicBezTo>
                  <a:cubicBezTo>
                    <a:pt x="126817" y="25065"/>
                    <a:pt x="131344" y="38917"/>
                    <a:pt x="130524" y="52979"/>
                  </a:cubicBezTo>
                  <a:lnTo>
                    <a:pt x="130524" y="145093"/>
                  </a:lnTo>
                  <a:lnTo>
                    <a:pt x="90129" y="145093"/>
                  </a:lnTo>
                  <a:lnTo>
                    <a:pt x="90129" y="65994"/>
                  </a:lnTo>
                  <a:cubicBezTo>
                    <a:pt x="90689" y="58254"/>
                    <a:pt x="88406" y="50576"/>
                    <a:pt x="83707" y="44400"/>
                  </a:cubicBezTo>
                  <a:cubicBezTo>
                    <a:pt x="79161" y="39399"/>
                    <a:pt x="72612" y="36700"/>
                    <a:pt x="65862" y="37046"/>
                  </a:cubicBezTo>
                  <a:cubicBezTo>
                    <a:pt x="58914" y="36668"/>
                    <a:pt x="52150" y="39356"/>
                    <a:pt x="47356" y="44400"/>
                  </a:cubicBezTo>
                  <a:cubicBezTo>
                    <a:pt x="42428" y="50471"/>
                    <a:pt x="40008" y="58197"/>
                    <a:pt x="40591" y="65994"/>
                  </a:cubicBezTo>
                  <a:lnTo>
                    <a:pt x="40591" y="145093"/>
                  </a:lnTo>
                  <a:lnTo>
                    <a:pt x="245" y="145093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320" name="Google Shape;5320;p31"/>
            <p:cNvSpPr/>
            <p:nvPr/>
          </p:nvSpPr>
          <p:spPr>
            <a:xfrm>
              <a:off x="5035791" y="3378555"/>
              <a:ext cx="150072" cy="196683"/>
            </a:xfrm>
            <a:custGeom>
              <a:rect b="b" l="l" r="r" t="t"/>
              <a:pathLst>
                <a:path extrusionOk="0" h="196683" w="150072">
                  <a:moveTo>
                    <a:pt x="65043" y="196655"/>
                  </a:moveTo>
                  <a:cubicBezTo>
                    <a:pt x="56739" y="196654"/>
                    <a:pt x="48514" y="195039"/>
                    <a:pt x="40826" y="191900"/>
                  </a:cubicBezTo>
                  <a:cubicBezTo>
                    <a:pt x="32931" y="188704"/>
                    <a:pt x="25810" y="183857"/>
                    <a:pt x="19942" y="177684"/>
                  </a:cubicBezTo>
                  <a:cubicBezTo>
                    <a:pt x="13639" y="170993"/>
                    <a:pt x="8710" y="163132"/>
                    <a:pt x="5431" y="154545"/>
                  </a:cubicBezTo>
                  <a:cubicBezTo>
                    <a:pt x="1657" y="144490"/>
                    <a:pt x="-182" y="133811"/>
                    <a:pt x="14" y="123072"/>
                  </a:cubicBezTo>
                  <a:lnTo>
                    <a:pt x="14" y="122533"/>
                  </a:lnTo>
                  <a:cubicBezTo>
                    <a:pt x="-180" y="111778"/>
                    <a:pt x="1658" y="101084"/>
                    <a:pt x="5431" y="91011"/>
                  </a:cubicBezTo>
                  <a:cubicBezTo>
                    <a:pt x="8771" y="82469"/>
                    <a:pt x="13694" y="74636"/>
                    <a:pt x="19941" y="67921"/>
                  </a:cubicBezTo>
                  <a:cubicBezTo>
                    <a:pt x="25719" y="61743"/>
                    <a:pt x="32769" y="56892"/>
                    <a:pt x="40604" y="53705"/>
                  </a:cubicBezTo>
                  <a:cubicBezTo>
                    <a:pt x="48371" y="50469"/>
                    <a:pt x="56702" y="48802"/>
                    <a:pt x="65116" y="48802"/>
                  </a:cubicBezTo>
                  <a:cubicBezTo>
                    <a:pt x="74434" y="48441"/>
                    <a:pt x="83674" y="50637"/>
                    <a:pt x="91833" y="55151"/>
                  </a:cubicBezTo>
                  <a:cubicBezTo>
                    <a:pt x="98547" y="59143"/>
                    <a:pt x="104572" y="64191"/>
                    <a:pt x="109678" y="70103"/>
                  </a:cubicBezTo>
                  <a:lnTo>
                    <a:pt x="109678" y="0"/>
                  </a:lnTo>
                  <a:lnTo>
                    <a:pt x="150073" y="0"/>
                  </a:lnTo>
                  <a:lnTo>
                    <a:pt x="150073" y="193837"/>
                  </a:lnTo>
                  <a:lnTo>
                    <a:pt x="109163" y="193837"/>
                  </a:lnTo>
                  <a:lnTo>
                    <a:pt x="109163" y="173492"/>
                  </a:lnTo>
                  <a:cubicBezTo>
                    <a:pt x="104321" y="180105"/>
                    <a:pt x="98265" y="185736"/>
                    <a:pt x="91319" y="190086"/>
                  </a:cubicBezTo>
                  <a:cubicBezTo>
                    <a:pt x="83348" y="194693"/>
                    <a:pt x="74244" y="196969"/>
                    <a:pt x="65043" y="196655"/>
                  </a:cubicBezTo>
                  <a:close/>
                  <a:moveTo>
                    <a:pt x="75387" y="162339"/>
                  </a:moveTo>
                  <a:cubicBezTo>
                    <a:pt x="80020" y="162374"/>
                    <a:pt x="84607" y="161422"/>
                    <a:pt x="88843" y="159545"/>
                  </a:cubicBezTo>
                  <a:cubicBezTo>
                    <a:pt x="92998" y="157697"/>
                    <a:pt x="96708" y="154980"/>
                    <a:pt x="99726" y="151579"/>
                  </a:cubicBezTo>
                  <a:cubicBezTo>
                    <a:pt x="102938" y="147918"/>
                    <a:pt x="105432" y="143685"/>
                    <a:pt x="107080" y="139103"/>
                  </a:cubicBezTo>
                  <a:cubicBezTo>
                    <a:pt x="108996" y="133961"/>
                    <a:pt x="109943" y="128509"/>
                    <a:pt x="109874" y="123023"/>
                  </a:cubicBezTo>
                  <a:lnTo>
                    <a:pt x="109874" y="122484"/>
                  </a:lnTo>
                  <a:cubicBezTo>
                    <a:pt x="109944" y="116989"/>
                    <a:pt x="108997" y="111530"/>
                    <a:pt x="107080" y="106380"/>
                  </a:cubicBezTo>
                  <a:cubicBezTo>
                    <a:pt x="105408" y="101801"/>
                    <a:pt x="102917" y="97565"/>
                    <a:pt x="99727" y="93879"/>
                  </a:cubicBezTo>
                  <a:cubicBezTo>
                    <a:pt x="90096" y="83489"/>
                    <a:pt x="74962" y="80297"/>
                    <a:pt x="61955" y="85913"/>
                  </a:cubicBezTo>
                  <a:cubicBezTo>
                    <a:pt x="57789" y="87802"/>
                    <a:pt x="54046" y="90512"/>
                    <a:pt x="50949" y="93879"/>
                  </a:cubicBezTo>
                  <a:cubicBezTo>
                    <a:pt x="47671" y="97489"/>
                    <a:pt x="45109" y="101690"/>
                    <a:pt x="43400" y="106257"/>
                  </a:cubicBezTo>
                  <a:cubicBezTo>
                    <a:pt x="41434" y="111436"/>
                    <a:pt x="40486" y="116946"/>
                    <a:pt x="40606" y="122484"/>
                  </a:cubicBezTo>
                  <a:lnTo>
                    <a:pt x="40605" y="123023"/>
                  </a:lnTo>
                  <a:cubicBezTo>
                    <a:pt x="40512" y="128511"/>
                    <a:pt x="41460" y="133968"/>
                    <a:pt x="43399" y="139103"/>
                  </a:cubicBezTo>
                  <a:cubicBezTo>
                    <a:pt x="45073" y="143716"/>
                    <a:pt x="47638" y="147955"/>
                    <a:pt x="50949" y="151579"/>
                  </a:cubicBezTo>
                  <a:cubicBezTo>
                    <a:pt x="54032" y="154961"/>
                    <a:pt x="57778" y="157673"/>
                    <a:pt x="61954" y="159545"/>
                  </a:cubicBezTo>
                  <a:cubicBezTo>
                    <a:pt x="66183" y="161419"/>
                    <a:pt x="70762" y="162371"/>
                    <a:pt x="75387" y="162339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321" name="Google Shape;5321;p31"/>
            <p:cNvSpPr/>
            <p:nvPr/>
          </p:nvSpPr>
          <p:spPr>
            <a:xfrm>
              <a:off x="5214466" y="3427192"/>
              <a:ext cx="139878" cy="148574"/>
            </a:xfrm>
            <a:custGeom>
              <a:rect b="b" l="l" r="r" t="t"/>
              <a:pathLst>
                <a:path extrusionOk="0" h="148574" w="139878">
                  <a:moveTo>
                    <a:pt x="74690" y="148558"/>
                  </a:moveTo>
                  <a:cubicBezTo>
                    <a:pt x="64536" y="148657"/>
                    <a:pt x="54453" y="146862"/>
                    <a:pt x="44958" y="143264"/>
                  </a:cubicBezTo>
                  <a:cubicBezTo>
                    <a:pt x="36069" y="139882"/>
                    <a:pt x="27974" y="134700"/>
                    <a:pt x="21182" y="128042"/>
                  </a:cubicBezTo>
                  <a:cubicBezTo>
                    <a:pt x="14469" y="121420"/>
                    <a:pt x="9166" y="113507"/>
                    <a:pt x="5593" y="104781"/>
                  </a:cubicBezTo>
                  <a:cubicBezTo>
                    <a:pt x="1799" y="95332"/>
                    <a:pt x="-100" y="85229"/>
                    <a:pt x="4" y="75048"/>
                  </a:cubicBezTo>
                  <a:lnTo>
                    <a:pt x="4" y="74509"/>
                  </a:lnTo>
                  <a:cubicBezTo>
                    <a:pt x="-53" y="64690"/>
                    <a:pt x="1726" y="54947"/>
                    <a:pt x="5249" y="45781"/>
                  </a:cubicBezTo>
                  <a:cubicBezTo>
                    <a:pt x="8484" y="36992"/>
                    <a:pt x="13386" y="28910"/>
                    <a:pt x="19686" y="21981"/>
                  </a:cubicBezTo>
                  <a:cubicBezTo>
                    <a:pt x="25928" y="15197"/>
                    <a:pt x="33483" y="9751"/>
                    <a:pt x="41894" y="5975"/>
                  </a:cubicBezTo>
                  <a:cubicBezTo>
                    <a:pt x="50879" y="1977"/>
                    <a:pt x="60615" y="-54"/>
                    <a:pt x="70449" y="19"/>
                  </a:cubicBezTo>
                  <a:cubicBezTo>
                    <a:pt x="81086" y="-226"/>
                    <a:pt x="91640" y="1953"/>
                    <a:pt x="101309" y="6392"/>
                  </a:cubicBezTo>
                  <a:cubicBezTo>
                    <a:pt x="109713" y="10437"/>
                    <a:pt x="117113" y="16297"/>
                    <a:pt x="122978" y="23550"/>
                  </a:cubicBezTo>
                  <a:cubicBezTo>
                    <a:pt x="128809" y="30855"/>
                    <a:pt x="133133" y="39245"/>
                    <a:pt x="135699" y="48233"/>
                  </a:cubicBezTo>
                  <a:cubicBezTo>
                    <a:pt x="138479" y="57680"/>
                    <a:pt x="139883" y="67480"/>
                    <a:pt x="139866" y="77328"/>
                  </a:cubicBezTo>
                  <a:lnTo>
                    <a:pt x="139866" y="82377"/>
                  </a:lnTo>
                  <a:cubicBezTo>
                    <a:pt x="139922" y="84247"/>
                    <a:pt x="139798" y="86119"/>
                    <a:pt x="139499" y="87966"/>
                  </a:cubicBezTo>
                  <a:lnTo>
                    <a:pt x="40448" y="87966"/>
                  </a:lnTo>
                  <a:cubicBezTo>
                    <a:pt x="41770" y="96136"/>
                    <a:pt x="46001" y="103553"/>
                    <a:pt x="52361" y="108849"/>
                  </a:cubicBezTo>
                  <a:cubicBezTo>
                    <a:pt x="58928" y="113680"/>
                    <a:pt x="66935" y="116150"/>
                    <a:pt x="75083" y="115860"/>
                  </a:cubicBezTo>
                  <a:cubicBezTo>
                    <a:pt x="81204" y="115955"/>
                    <a:pt x="87278" y="114787"/>
                    <a:pt x="92927" y="112428"/>
                  </a:cubicBezTo>
                  <a:cubicBezTo>
                    <a:pt x="99004" y="109640"/>
                    <a:pt x="104572" y="105853"/>
                    <a:pt x="109399" y="101226"/>
                  </a:cubicBezTo>
                  <a:lnTo>
                    <a:pt x="132733" y="121865"/>
                  </a:lnTo>
                  <a:cubicBezTo>
                    <a:pt x="126118" y="130138"/>
                    <a:pt x="117745" y="136836"/>
                    <a:pt x="108222" y="141474"/>
                  </a:cubicBezTo>
                  <a:cubicBezTo>
                    <a:pt x="97737" y="146378"/>
                    <a:pt x="86263" y="148802"/>
                    <a:pt x="74690" y="148558"/>
                  </a:cubicBezTo>
                  <a:close/>
                  <a:moveTo>
                    <a:pt x="100746" y="63013"/>
                  </a:moveTo>
                  <a:cubicBezTo>
                    <a:pt x="99913" y="54826"/>
                    <a:pt x="96526" y="47108"/>
                    <a:pt x="91064" y="40953"/>
                  </a:cubicBezTo>
                  <a:cubicBezTo>
                    <a:pt x="85796" y="35297"/>
                    <a:pt x="78319" y="32225"/>
                    <a:pt x="70597" y="32545"/>
                  </a:cubicBezTo>
                  <a:cubicBezTo>
                    <a:pt x="62863" y="32223"/>
                    <a:pt x="55362" y="35241"/>
                    <a:pt x="50007" y="40830"/>
                  </a:cubicBezTo>
                  <a:cubicBezTo>
                    <a:pt x="44459" y="46988"/>
                    <a:pt x="40897" y="54676"/>
                    <a:pt x="39786" y="62890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322" name="Google Shape;5322;p31"/>
            <p:cNvSpPr/>
            <p:nvPr/>
          </p:nvSpPr>
          <p:spPr>
            <a:xfrm>
              <a:off x="5468506" y="3386521"/>
              <a:ext cx="160892" cy="185870"/>
            </a:xfrm>
            <a:custGeom>
              <a:rect b="b" l="l" r="r" t="t"/>
              <a:pathLst>
                <a:path extrusionOk="0" h="185870" w="160892">
                  <a:moveTo>
                    <a:pt x="0" y="0"/>
                  </a:moveTo>
                  <a:lnTo>
                    <a:pt x="85079" y="0"/>
                  </a:lnTo>
                  <a:cubicBezTo>
                    <a:pt x="108627" y="0"/>
                    <a:pt x="126692" y="6283"/>
                    <a:pt x="139274" y="18849"/>
                  </a:cubicBezTo>
                  <a:cubicBezTo>
                    <a:pt x="150231" y="30231"/>
                    <a:pt x="156019" y="45620"/>
                    <a:pt x="155280" y="61401"/>
                  </a:cubicBezTo>
                  <a:lnTo>
                    <a:pt x="155280" y="61916"/>
                  </a:lnTo>
                  <a:cubicBezTo>
                    <a:pt x="155858" y="75073"/>
                    <a:pt x="151952" y="88036"/>
                    <a:pt x="144201" y="98683"/>
                  </a:cubicBezTo>
                  <a:cubicBezTo>
                    <a:pt x="136741" y="108220"/>
                    <a:pt x="126741" y="115459"/>
                    <a:pt x="115351" y="119567"/>
                  </a:cubicBezTo>
                  <a:lnTo>
                    <a:pt x="160893" y="185870"/>
                  </a:lnTo>
                  <a:lnTo>
                    <a:pt x="113292" y="185870"/>
                  </a:lnTo>
                  <a:lnTo>
                    <a:pt x="73534" y="126479"/>
                  </a:lnTo>
                  <a:lnTo>
                    <a:pt x="41351" y="126479"/>
                  </a:lnTo>
                  <a:lnTo>
                    <a:pt x="41351" y="185870"/>
                  </a:lnTo>
                  <a:lnTo>
                    <a:pt x="417" y="185870"/>
                  </a:lnTo>
                  <a:close/>
                  <a:moveTo>
                    <a:pt x="82481" y="90276"/>
                  </a:moveTo>
                  <a:cubicBezTo>
                    <a:pt x="90852" y="90835"/>
                    <a:pt x="99134" y="88287"/>
                    <a:pt x="105742" y="83118"/>
                  </a:cubicBezTo>
                  <a:cubicBezTo>
                    <a:pt x="111188" y="78280"/>
                    <a:pt x="114175" y="71253"/>
                    <a:pt x="113880" y="63975"/>
                  </a:cubicBezTo>
                  <a:lnTo>
                    <a:pt x="113880" y="63436"/>
                  </a:lnTo>
                  <a:cubicBezTo>
                    <a:pt x="114358" y="55883"/>
                    <a:pt x="111208" y="48554"/>
                    <a:pt x="105399" y="43704"/>
                  </a:cubicBezTo>
                  <a:cubicBezTo>
                    <a:pt x="98450" y="38849"/>
                    <a:pt x="90059" y="36498"/>
                    <a:pt x="81599" y="37037"/>
                  </a:cubicBezTo>
                  <a:lnTo>
                    <a:pt x="40909" y="37037"/>
                  </a:lnTo>
                  <a:lnTo>
                    <a:pt x="40909" y="90570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323" name="Google Shape;5323;p31"/>
            <p:cNvSpPr/>
            <p:nvPr/>
          </p:nvSpPr>
          <p:spPr>
            <a:xfrm>
              <a:off x="5649467" y="3427241"/>
              <a:ext cx="139810" cy="148526"/>
            </a:xfrm>
            <a:custGeom>
              <a:rect b="b" l="l" r="r" t="t"/>
              <a:pathLst>
                <a:path extrusionOk="0" h="148526" w="139810">
                  <a:moveTo>
                    <a:pt x="74571" y="148509"/>
                  </a:moveTo>
                  <a:cubicBezTo>
                    <a:pt x="64409" y="148608"/>
                    <a:pt x="54318" y="146813"/>
                    <a:pt x="44814" y="143215"/>
                  </a:cubicBezTo>
                  <a:cubicBezTo>
                    <a:pt x="26950" y="136440"/>
                    <a:pt x="12731" y="122505"/>
                    <a:pt x="5596" y="104781"/>
                  </a:cubicBezTo>
                  <a:cubicBezTo>
                    <a:pt x="1766" y="95343"/>
                    <a:pt x="-135" y="85233"/>
                    <a:pt x="7" y="75048"/>
                  </a:cubicBezTo>
                  <a:lnTo>
                    <a:pt x="7" y="74509"/>
                  </a:lnTo>
                  <a:cubicBezTo>
                    <a:pt x="-48" y="64697"/>
                    <a:pt x="1705" y="54958"/>
                    <a:pt x="5180" y="45782"/>
                  </a:cubicBezTo>
                  <a:cubicBezTo>
                    <a:pt x="8417" y="36977"/>
                    <a:pt x="13346" y="28891"/>
                    <a:pt x="19690" y="21981"/>
                  </a:cubicBezTo>
                  <a:cubicBezTo>
                    <a:pt x="25923" y="15186"/>
                    <a:pt x="33480" y="9739"/>
                    <a:pt x="41898" y="5975"/>
                  </a:cubicBezTo>
                  <a:cubicBezTo>
                    <a:pt x="50875" y="1977"/>
                    <a:pt x="60603" y="-54"/>
                    <a:pt x="70429" y="19"/>
                  </a:cubicBezTo>
                  <a:cubicBezTo>
                    <a:pt x="81058" y="-227"/>
                    <a:pt x="91603" y="1953"/>
                    <a:pt x="101264" y="6392"/>
                  </a:cubicBezTo>
                  <a:cubicBezTo>
                    <a:pt x="109656" y="10444"/>
                    <a:pt x="117047" y="16304"/>
                    <a:pt x="122908" y="23550"/>
                  </a:cubicBezTo>
                  <a:cubicBezTo>
                    <a:pt x="128766" y="30849"/>
                    <a:pt x="133116" y="39239"/>
                    <a:pt x="135703" y="48233"/>
                  </a:cubicBezTo>
                  <a:cubicBezTo>
                    <a:pt x="138460" y="57684"/>
                    <a:pt x="139838" y="67483"/>
                    <a:pt x="139796" y="77328"/>
                  </a:cubicBezTo>
                  <a:lnTo>
                    <a:pt x="139796" y="82377"/>
                  </a:lnTo>
                  <a:cubicBezTo>
                    <a:pt x="139859" y="84250"/>
                    <a:pt x="139719" y="86123"/>
                    <a:pt x="139380" y="87966"/>
                  </a:cubicBezTo>
                  <a:lnTo>
                    <a:pt x="40280" y="87966"/>
                  </a:lnTo>
                  <a:cubicBezTo>
                    <a:pt x="41557" y="96146"/>
                    <a:pt x="45786" y="103575"/>
                    <a:pt x="52168" y="108850"/>
                  </a:cubicBezTo>
                  <a:cubicBezTo>
                    <a:pt x="58743" y="113683"/>
                    <a:pt x="66759" y="116154"/>
                    <a:pt x="74915" y="115860"/>
                  </a:cubicBezTo>
                  <a:cubicBezTo>
                    <a:pt x="81034" y="115938"/>
                    <a:pt x="87105" y="114771"/>
                    <a:pt x="92759" y="112428"/>
                  </a:cubicBezTo>
                  <a:cubicBezTo>
                    <a:pt x="98814" y="109601"/>
                    <a:pt x="104376" y="105819"/>
                    <a:pt x="109231" y="101226"/>
                  </a:cubicBezTo>
                  <a:lnTo>
                    <a:pt x="132320" y="121694"/>
                  </a:lnTo>
                  <a:cubicBezTo>
                    <a:pt x="125818" y="129979"/>
                    <a:pt x="117565" y="136725"/>
                    <a:pt x="108152" y="141450"/>
                  </a:cubicBezTo>
                  <a:cubicBezTo>
                    <a:pt x="97646" y="146343"/>
                    <a:pt x="86157" y="148759"/>
                    <a:pt x="74571" y="148509"/>
                  </a:cubicBezTo>
                  <a:close/>
                  <a:moveTo>
                    <a:pt x="100627" y="62964"/>
                  </a:moveTo>
                  <a:cubicBezTo>
                    <a:pt x="99797" y="54795"/>
                    <a:pt x="96448" y="47085"/>
                    <a:pt x="91043" y="40904"/>
                  </a:cubicBezTo>
                  <a:cubicBezTo>
                    <a:pt x="85763" y="35264"/>
                    <a:pt x="78295" y="32196"/>
                    <a:pt x="70575" y="32496"/>
                  </a:cubicBezTo>
                  <a:cubicBezTo>
                    <a:pt x="62850" y="32181"/>
                    <a:pt x="55361" y="35199"/>
                    <a:pt x="50011" y="40781"/>
                  </a:cubicBezTo>
                  <a:cubicBezTo>
                    <a:pt x="44436" y="46925"/>
                    <a:pt x="40863" y="54619"/>
                    <a:pt x="39765" y="62842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324" name="Google Shape;5324;p31"/>
            <p:cNvSpPr/>
            <p:nvPr/>
          </p:nvSpPr>
          <p:spPr>
            <a:xfrm>
              <a:off x="5812548" y="3427412"/>
              <a:ext cx="132755" cy="148423"/>
            </a:xfrm>
            <a:custGeom>
              <a:rect b="b" l="l" r="r" t="t"/>
              <a:pathLst>
                <a:path extrusionOk="0" h="148423" w="132755">
                  <a:moveTo>
                    <a:pt x="74124" y="148338"/>
                  </a:moveTo>
                  <a:cubicBezTo>
                    <a:pt x="63913" y="148401"/>
                    <a:pt x="53797" y="146383"/>
                    <a:pt x="44392" y="142406"/>
                  </a:cubicBezTo>
                  <a:cubicBezTo>
                    <a:pt x="35600" y="138709"/>
                    <a:pt x="27614" y="133331"/>
                    <a:pt x="20885" y="126572"/>
                  </a:cubicBezTo>
                  <a:cubicBezTo>
                    <a:pt x="14337" y="119927"/>
                    <a:pt x="9150" y="112067"/>
                    <a:pt x="5615" y="103433"/>
                  </a:cubicBezTo>
                  <a:cubicBezTo>
                    <a:pt x="1850" y="94386"/>
                    <a:pt x="-59" y="84676"/>
                    <a:pt x="1" y="74877"/>
                  </a:cubicBezTo>
                  <a:lnTo>
                    <a:pt x="1" y="74338"/>
                  </a:lnTo>
                  <a:cubicBezTo>
                    <a:pt x="-57" y="64484"/>
                    <a:pt x="1851" y="54718"/>
                    <a:pt x="5615" y="45610"/>
                  </a:cubicBezTo>
                  <a:cubicBezTo>
                    <a:pt x="12772" y="27737"/>
                    <a:pt x="26778" y="13466"/>
                    <a:pt x="44515" y="5975"/>
                  </a:cubicBezTo>
                  <a:cubicBezTo>
                    <a:pt x="54057" y="1971"/>
                    <a:pt x="64315" y="-47"/>
                    <a:pt x="74664" y="44"/>
                  </a:cubicBezTo>
                  <a:cubicBezTo>
                    <a:pt x="86165" y="-341"/>
                    <a:pt x="97608" y="1827"/>
                    <a:pt x="108171" y="6392"/>
                  </a:cubicBezTo>
                  <a:cubicBezTo>
                    <a:pt x="117056" y="10768"/>
                    <a:pt x="124999" y="16838"/>
                    <a:pt x="131555" y="24261"/>
                  </a:cubicBezTo>
                  <a:lnTo>
                    <a:pt x="106969" y="50831"/>
                  </a:lnTo>
                  <a:cubicBezTo>
                    <a:pt x="102763" y="46404"/>
                    <a:pt x="97982" y="42562"/>
                    <a:pt x="92752" y="39409"/>
                  </a:cubicBezTo>
                  <a:cubicBezTo>
                    <a:pt x="87177" y="36394"/>
                    <a:pt x="80899" y="34922"/>
                    <a:pt x="74565" y="35144"/>
                  </a:cubicBezTo>
                  <a:cubicBezTo>
                    <a:pt x="69724" y="35080"/>
                    <a:pt x="64933" y="36137"/>
                    <a:pt x="60569" y="38232"/>
                  </a:cubicBezTo>
                  <a:cubicBezTo>
                    <a:pt x="56404" y="40249"/>
                    <a:pt x="52699" y="43103"/>
                    <a:pt x="49686" y="46615"/>
                  </a:cubicBezTo>
                  <a:cubicBezTo>
                    <a:pt x="46552" y="50223"/>
                    <a:pt x="44109" y="54378"/>
                    <a:pt x="42480" y="58871"/>
                  </a:cubicBezTo>
                  <a:cubicBezTo>
                    <a:pt x="40813" y="63720"/>
                    <a:pt x="39984" y="68818"/>
                    <a:pt x="40029" y="73946"/>
                  </a:cubicBezTo>
                  <a:lnTo>
                    <a:pt x="40028" y="74460"/>
                  </a:lnTo>
                  <a:cubicBezTo>
                    <a:pt x="39981" y="79700"/>
                    <a:pt x="40809" y="84911"/>
                    <a:pt x="42479" y="89878"/>
                  </a:cubicBezTo>
                  <a:cubicBezTo>
                    <a:pt x="44127" y="94469"/>
                    <a:pt x="46621" y="98709"/>
                    <a:pt x="49833" y="102379"/>
                  </a:cubicBezTo>
                  <a:cubicBezTo>
                    <a:pt x="53061" y="105887"/>
                    <a:pt x="56940" y="108735"/>
                    <a:pt x="61255" y="110762"/>
                  </a:cubicBezTo>
                  <a:cubicBezTo>
                    <a:pt x="65943" y="112818"/>
                    <a:pt x="71015" y="113854"/>
                    <a:pt x="76134" y="113801"/>
                  </a:cubicBezTo>
                  <a:cubicBezTo>
                    <a:pt x="82334" y="113956"/>
                    <a:pt x="88472" y="112539"/>
                    <a:pt x="93978" y="109683"/>
                  </a:cubicBezTo>
                  <a:cubicBezTo>
                    <a:pt x="99413" y="106640"/>
                    <a:pt x="104445" y="102926"/>
                    <a:pt x="108955" y="98629"/>
                  </a:cubicBezTo>
                  <a:lnTo>
                    <a:pt x="132755" y="122429"/>
                  </a:lnTo>
                  <a:cubicBezTo>
                    <a:pt x="125924" y="129957"/>
                    <a:pt x="117878" y="136287"/>
                    <a:pt x="108955" y="141156"/>
                  </a:cubicBezTo>
                  <a:cubicBezTo>
                    <a:pt x="98138" y="146456"/>
                    <a:pt x="86155" y="148927"/>
                    <a:pt x="74124" y="148338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325" name="Google Shape;5325;p31"/>
            <p:cNvSpPr/>
            <p:nvPr/>
          </p:nvSpPr>
          <p:spPr>
            <a:xfrm>
              <a:off x="5970115" y="3430225"/>
              <a:ext cx="130541" cy="145063"/>
            </a:xfrm>
            <a:custGeom>
              <a:rect b="b" l="l" r="r" t="t"/>
              <a:pathLst>
                <a:path extrusionOk="0" h="145063" w="130541">
                  <a:moveTo>
                    <a:pt x="48404" y="144985"/>
                  </a:moveTo>
                  <a:cubicBezTo>
                    <a:pt x="35021" y="145768"/>
                    <a:pt x="21967" y="140644"/>
                    <a:pt x="12691" y="130965"/>
                  </a:cubicBezTo>
                  <a:cubicBezTo>
                    <a:pt x="3782" y="120044"/>
                    <a:pt x="-712" y="106184"/>
                    <a:pt x="92" y="92114"/>
                  </a:cubicBezTo>
                  <a:lnTo>
                    <a:pt x="92" y="0"/>
                  </a:lnTo>
                  <a:lnTo>
                    <a:pt x="40487" y="0"/>
                  </a:lnTo>
                  <a:lnTo>
                    <a:pt x="40487" y="79246"/>
                  </a:lnTo>
                  <a:cubicBezTo>
                    <a:pt x="39943" y="86938"/>
                    <a:pt x="42207" y="94567"/>
                    <a:pt x="46860" y="100718"/>
                  </a:cubicBezTo>
                  <a:cubicBezTo>
                    <a:pt x="51416" y="105704"/>
                    <a:pt x="57958" y="108400"/>
                    <a:pt x="64704" y="108071"/>
                  </a:cubicBezTo>
                  <a:cubicBezTo>
                    <a:pt x="71701" y="108434"/>
                    <a:pt x="78511" y="105752"/>
                    <a:pt x="83382" y="100718"/>
                  </a:cubicBezTo>
                  <a:cubicBezTo>
                    <a:pt x="88313" y="94619"/>
                    <a:pt x="90732" y="86870"/>
                    <a:pt x="90148" y="79049"/>
                  </a:cubicBezTo>
                  <a:lnTo>
                    <a:pt x="90147" y="0"/>
                  </a:lnTo>
                  <a:lnTo>
                    <a:pt x="130542" y="0"/>
                  </a:lnTo>
                  <a:lnTo>
                    <a:pt x="130542" y="142166"/>
                  </a:lnTo>
                  <a:lnTo>
                    <a:pt x="90147" y="142166"/>
                  </a:lnTo>
                  <a:lnTo>
                    <a:pt x="90147" y="121871"/>
                  </a:lnTo>
                  <a:cubicBezTo>
                    <a:pt x="87814" y="124955"/>
                    <a:pt x="85275" y="127879"/>
                    <a:pt x="82548" y="130622"/>
                  </a:cubicBezTo>
                  <a:cubicBezTo>
                    <a:pt x="79770" y="133399"/>
                    <a:pt x="76696" y="135865"/>
                    <a:pt x="73381" y="137975"/>
                  </a:cubicBezTo>
                  <a:cubicBezTo>
                    <a:pt x="69919" y="140170"/>
                    <a:pt x="66176" y="141885"/>
                    <a:pt x="62253" y="143073"/>
                  </a:cubicBezTo>
                  <a:cubicBezTo>
                    <a:pt x="57757" y="144393"/>
                    <a:pt x="53089" y="145038"/>
                    <a:pt x="48404" y="144985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326" name="Google Shape;5326;p31"/>
            <p:cNvSpPr/>
            <p:nvPr/>
          </p:nvSpPr>
          <p:spPr>
            <a:xfrm>
              <a:off x="6136786" y="3427518"/>
              <a:ext cx="149876" cy="187768"/>
            </a:xfrm>
            <a:custGeom>
              <a:rect b="b" l="l" r="r" t="t"/>
              <a:pathLst>
                <a:path extrusionOk="0" h="187768" w="149876">
                  <a:moveTo>
                    <a:pt x="49" y="2707"/>
                  </a:moveTo>
                  <a:lnTo>
                    <a:pt x="40444" y="2707"/>
                  </a:lnTo>
                  <a:lnTo>
                    <a:pt x="40444" y="23174"/>
                  </a:lnTo>
                  <a:cubicBezTo>
                    <a:pt x="45261" y="16539"/>
                    <a:pt x="51321" y="10903"/>
                    <a:pt x="58288" y="6579"/>
                  </a:cubicBezTo>
                  <a:cubicBezTo>
                    <a:pt x="66322" y="1954"/>
                    <a:pt x="75497" y="-314"/>
                    <a:pt x="84761" y="35"/>
                  </a:cubicBezTo>
                  <a:cubicBezTo>
                    <a:pt x="93055" y="46"/>
                    <a:pt x="101263" y="1712"/>
                    <a:pt x="108905" y="4937"/>
                  </a:cubicBezTo>
                  <a:cubicBezTo>
                    <a:pt x="116764" y="8147"/>
                    <a:pt x="123850" y="12993"/>
                    <a:pt x="129691" y="19154"/>
                  </a:cubicBezTo>
                  <a:cubicBezTo>
                    <a:pt x="136043" y="25825"/>
                    <a:pt x="141037" y="33667"/>
                    <a:pt x="144397" y="42244"/>
                  </a:cubicBezTo>
                  <a:cubicBezTo>
                    <a:pt x="148200" y="52310"/>
                    <a:pt x="150056" y="63007"/>
                    <a:pt x="149863" y="73765"/>
                  </a:cubicBezTo>
                  <a:lnTo>
                    <a:pt x="149863" y="74305"/>
                  </a:lnTo>
                  <a:cubicBezTo>
                    <a:pt x="150055" y="85047"/>
                    <a:pt x="148200" y="95728"/>
                    <a:pt x="144397" y="105777"/>
                  </a:cubicBezTo>
                  <a:cubicBezTo>
                    <a:pt x="141144" y="114338"/>
                    <a:pt x="136277" y="122193"/>
                    <a:pt x="130058" y="128916"/>
                  </a:cubicBezTo>
                  <a:cubicBezTo>
                    <a:pt x="124307" y="135093"/>
                    <a:pt x="117282" y="139944"/>
                    <a:pt x="109469" y="143133"/>
                  </a:cubicBezTo>
                  <a:cubicBezTo>
                    <a:pt x="101688" y="146307"/>
                    <a:pt x="93360" y="147922"/>
                    <a:pt x="84957" y="147888"/>
                  </a:cubicBezTo>
                  <a:cubicBezTo>
                    <a:pt x="75634" y="148300"/>
                    <a:pt x="66381" y="146101"/>
                    <a:pt x="58240" y="141540"/>
                  </a:cubicBezTo>
                  <a:cubicBezTo>
                    <a:pt x="51509" y="137603"/>
                    <a:pt x="45478" y="132575"/>
                    <a:pt x="40395" y="126661"/>
                  </a:cubicBezTo>
                  <a:lnTo>
                    <a:pt x="40395" y="187768"/>
                  </a:lnTo>
                  <a:lnTo>
                    <a:pt x="0" y="187768"/>
                  </a:lnTo>
                  <a:close/>
                  <a:moveTo>
                    <a:pt x="74417" y="113425"/>
                  </a:moveTo>
                  <a:cubicBezTo>
                    <a:pt x="79043" y="113474"/>
                    <a:pt x="83626" y="112520"/>
                    <a:pt x="87849" y="110631"/>
                  </a:cubicBezTo>
                  <a:cubicBezTo>
                    <a:pt x="92048" y="108760"/>
                    <a:pt x="95818" y="106048"/>
                    <a:pt x="98929" y="102664"/>
                  </a:cubicBezTo>
                  <a:cubicBezTo>
                    <a:pt x="102190" y="99088"/>
                    <a:pt x="104751" y="94931"/>
                    <a:pt x="106478" y="90409"/>
                  </a:cubicBezTo>
                  <a:cubicBezTo>
                    <a:pt x="108406" y="85236"/>
                    <a:pt x="109354" y="79750"/>
                    <a:pt x="109272" y="74231"/>
                  </a:cubicBezTo>
                  <a:lnTo>
                    <a:pt x="109272" y="73692"/>
                  </a:lnTo>
                  <a:cubicBezTo>
                    <a:pt x="109329" y="68198"/>
                    <a:pt x="108382" y="62741"/>
                    <a:pt x="106478" y="57588"/>
                  </a:cubicBezTo>
                  <a:cubicBezTo>
                    <a:pt x="104752" y="52992"/>
                    <a:pt x="102192" y="48754"/>
                    <a:pt x="98929" y="45087"/>
                  </a:cubicBezTo>
                  <a:cubicBezTo>
                    <a:pt x="95801" y="41723"/>
                    <a:pt x="92034" y="39015"/>
                    <a:pt x="87849" y="37121"/>
                  </a:cubicBezTo>
                  <a:cubicBezTo>
                    <a:pt x="74892" y="31255"/>
                    <a:pt x="59627" y="34481"/>
                    <a:pt x="50151" y="45087"/>
                  </a:cubicBezTo>
                  <a:cubicBezTo>
                    <a:pt x="46949" y="48764"/>
                    <a:pt x="44456" y="53003"/>
                    <a:pt x="42798" y="57588"/>
                  </a:cubicBezTo>
                  <a:cubicBezTo>
                    <a:pt x="40871" y="62735"/>
                    <a:pt x="39923" y="68197"/>
                    <a:pt x="40003" y="73692"/>
                  </a:cubicBezTo>
                  <a:lnTo>
                    <a:pt x="40003" y="74231"/>
                  </a:lnTo>
                  <a:cubicBezTo>
                    <a:pt x="39933" y="79717"/>
                    <a:pt x="40881" y="85169"/>
                    <a:pt x="42797" y="90311"/>
                  </a:cubicBezTo>
                  <a:cubicBezTo>
                    <a:pt x="44437" y="94897"/>
                    <a:pt x="46931" y="99131"/>
                    <a:pt x="50150" y="102787"/>
                  </a:cubicBezTo>
                  <a:cubicBezTo>
                    <a:pt x="53178" y="106198"/>
                    <a:pt x="56908" y="108915"/>
                    <a:pt x="61082" y="110753"/>
                  </a:cubicBezTo>
                  <a:cubicBezTo>
                    <a:pt x="65289" y="112575"/>
                    <a:pt x="69833" y="113486"/>
                    <a:pt x="74416" y="113425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327" name="Google Shape;5327;p31"/>
            <p:cNvSpPr/>
            <p:nvPr/>
          </p:nvSpPr>
          <p:spPr>
            <a:xfrm>
              <a:off x="6309047" y="3427241"/>
              <a:ext cx="139834" cy="148526"/>
            </a:xfrm>
            <a:custGeom>
              <a:rect b="b" l="l" r="r" t="t"/>
              <a:pathLst>
                <a:path extrusionOk="0" h="148526" w="139834">
                  <a:moveTo>
                    <a:pt x="74668" y="148509"/>
                  </a:moveTo>
                  <a:cubicBezTo>
                    <a:pt x="64514" y="148610"/>
                    <a:pt x="54431" y="146815"/>
                    <a:pt x="44936" y="143214"/>
                  </a:cubicBezTo>
                  <a:cubicBezTo>
                    <a:pt x="36046" y="139841"/>
                    <a:pt x="27946" y="134677"/>
                    <a:pt x="21135" y="128042"/>
                  </a:cubicBezTo>
                  <a:cubicBezTo>
                    <a:pt x="14458" y="121400"/>
                    <a:pt x="9175" y="113492"/>
                    <a:pt x="5595" y="104780"/>
                  </a:cubicBezTo>
                  <a:cubicBezTo>
                    <a:pt x="1776" y="95339"/>
                    <a:pt x="-124" y="85231"/>
                    <a:pt x="6" y="75048"/>
                  </a:cubicBezTo>
                  <a:lnTo>
                    <a:pt x="6" y="74509"/>
                  </a:lnTo>
                  <a:cubicBezTo>
                    <a:pt x="-37" y="64697"/>
                    <a:pt x="1716" y="54961"/>
                    <a:pt x="5178" y="45781"/>
                  </a:cubicBezTo>
                  <a:cubicBezTo>
                    <a:pt x="8433" y="36980"/>
                    <a:pt x="13370" y="28896"/>
                    <a:pt x="19714" y="21981"/>
                  </a:cubicBezTo>
                  <a:cubicBezTo>
                    <a:pt x="25942" y="15192"/>
                    <a:pt x="33491" y="9746"/>
                    <a:pt x="41897" y="5975"/>
                  </a:cubicBezTo>
                  <a:cubicBezTo>
                    <a:pt x="50882" y="1977"/>
                    <a:pt x="60618" y="-54"/>
                    <a:pt x="70452" y="18"/>
                  </a:cubicBezTo>
                  <a:cubicBezTo>
                    <a:pt x="81073" y="-225"/>
                    <a:pt x="91610" y="1955"/>
                    <a:pt x="101263" y="6391"/>
                  </a:cubicBezTo>
                  <a:cubicBezTo>
                    <a:pt x="109681" y="10435"/>
                    <a:pt x="117098" y="16295"/>
                    <a:pt x="122981" y="23549"/>
                  </a:cubicBezTo>
                  <a:cubicBezTo>
                    <a:pt x="128803" y="30861"/>
                    <a:pt x="133126" y="39248"/>
                    <a:pt x="135702" y="48232"/>
                  </a:cubicBezTo>
                  <a:cubicBezTo>
                    <a:pt x="138466" y="57682"/>
                    <a:pt x="139853" y="67482"/>
                    <a:pt x="139820" y="77327"/>
                  </a:cubicBezTo>
                  <a:lnTo>
                    <a:pt x="139820" y="82377"/>
                  </a:lnTo>
                  <a:cubicBezTo>
                    <a:pt x="139882" y="84249"/>
                    <a:pt x="139743" y="86123"/>
                    <a:pt x="139403" y="87965"/>
                  </a:cubicBezTo>
                  <a:lnTo>
                    <a:pt x="40401" y="87965"/>
                  </a:lnTo>
                  <a:cubicBezTo>
                    <a:pt x="41678" y="96151"/>
                    <a:pt x="45917" y="103583"/>
                    <a:pt x="52314" y="108849"/>
                  </a:cubicBezTo>
                  <a:cubicBezTo>
                    <a:pt x="58880" y="113683"/>
                    <a:pt x="66888" y="116153"/>
                    <a:pt x="75036" y="115859"/>
                  </a:cubicBezTo>
                  <a:cubicBezTo>
                    <a:pt x="81157" y="115953"/>
                    <a:pt x="87231" y="114784"/>
                    <a:pt x="92881" y="112428"/>
                  </a:cubicBezTo>
                  <a:cubicBezTo>
                    <a:pt x="98941" y="109610"/>
                    <a:pt x="104504" y="105827"/>
                    <a:pt x="109352" y="101226"/>
                  </a:cubicBezTo>
                  <a:lnTo>
                    <a:pt x="132736" y="121865"/>
                  </a:lnTo>
                  <a:cubicBezTo>
                    <a:pt x="126090" y="130106"/>
                    <a:pt x="117724" y="136798"/>
                    <a:pt x="108225" y="141474"/>
                  </a:cubicBezTo>
                  <a:cubicBezTo>
                    <a:pt x="97725" y="146355"/>
                    <a:pt x="86245" y="148762"/>
                    <a:pt x="74669" y="148509"/>
                  </a:cubicBezTo>
                  <a:close/>
                  <a:moveTo>
                    <a:pt x="100724" y="62964"/>
                  </a:moveTo>
                  <a:cubicBezTo>
                    <a:pt x="99905" y="54782"/>
                    <a:pt x="96535" y="47065"/>
                    <a:pt x="91091" y="40903"/>
                  </a:cubicBezTo>
                  <a:cubicBezTo>
                    <a:pt x="85823" y="35247"/>
                    <a:pt x="78347" y="32176"/>
                    <a:pt x="70624" y="32496"/>
                  </a:cubicBezTo>
                  <a:cubicBezTo>
                    <a:pt x="62890" y="32174"/>
                    <a:pt x="55390" y="35192"/>
                    <a:pt x="50035" y="40781"/>
                  </a:cubicBezTo>
                  <a:cubicBezTo>
                    <a:pt x="44486" y="46939"/>
                    <a:pt x="40924" y="54627"/>
                    <a:pt x="39813" y="62841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328" name="Google Shape;5328;p31"/>
            <p:cNvSpPr/>
            <p:nvPr/>
          </p:nvSpPr>
          <p:spPr>
            <a:xfrm>
              <a:off x="6479040" y="3427568"/>
              <a:ext cx="85937" cy="144824"/>
            </a:xfrm>
            <a:custGeom>
              <a:rect b="b" l="l" r="r" t="t"/>
              <a:pathLst>
                <a:path extrusionOk="0" h="144824" w="85937">
                  <a:moveTo>
                    <a:pt x="98" y="2658"/>
                  </a:moveTo>
                  <a:lnTo>
                    <a:pt x="40493" y="2658"/>
                  </a:lnTo>
                  <a:lnTo>
                    <a:pt x="40493" y="31336"/>
                  </a:lnTo>
                  <a:cubicBezTo>
                    <a:pt x="44140" y="22387"/>
                    <a:pt x="49891" y="14450"/>
                    <a:pt x="57259" y="8197"/>
                  </a:cubicBezTo>
                  <a:cubicBezTo>
                    <a:pt x="65477" y="2029"/>
                    <a:pt x="75714" y="-824"/>
                    <a:pt x="85937" y="206"/>
                  </a:cubicBezTo>
                  <a:lnTo>
                    <a:pt x="85937" y="42513"/>
                  </a:lnTo>
                  <a:lnTo>
                    <a:pt x="83854" y="42513"/>
                  </a:lnTo>
                  <a:cubicBezTo>
                    <a:pt x="72025" y="41764"/>
                    <a:pt x="60436" y="46087"/>
                    <a:pt x="51989" y="54401"/>
                  </a:cubicBezTo>
                  <a:cubicBezTo>
                    <a:pt x="44276" y="62572"/>
                    <a:pt x="40411" y="75244"/>
                    <a:pt x="40395" y="92418"/>
                  </a:cubicBezTo>
                  <a:lnTo>
                    <a:pt x="40395" y="144824"/>
                  </a:lnTo>
                  <a:lnTo>
                    <a:pt x="0" y="144824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329" name="Google Shape;5329;p31"/>
            <p:cNvSpPr/>
            <p:nvPr/>
          </p:nvSpPr>
          <p:spPr>
            <a:xfrm>
              <a:off x="6581750" y="3428804"/>
              <a:ext cx="131188" cy="146444"/>
            </a:xfrm>
            <a:custGeom>
              <a:rect b="b" l="l" r="r" t="t"/>
              <a:pathLst>
                <a:path extrusionOk="0" h="146444" w="131188">
                  <a:moveTo>
                    <a:pt x="48918" y="146406"/>
                  </a:moveTo>
                  <a:cubicBezTo>
                    <a:pt x="42462" y="146476"/>
                    <a:pt x="36036" y="145533"/>
                    <a:pt x="29872" y="143612"/>
                  </a:cubicBezTo>
                  <a:cubicBezTo>
                    <a:pt x="24200" y="141900"/>
                    <a:pt x="18926" y="139075"/>
                    <a:pt x="14356" y="135303"/>
                  </a:cubicBezTo>
                  <a:cubicBezTo>
                    <a:pt x="9915" y="131543"/>
                    <a:pt x="6337" y="126869"/>
                    <a:pt x="3865" y="121601"/>
                  </a:cubicBezTo>
                  <a:cubicBezTo>
                    <a:pt x="1189" y="115728"/>
                    <a:pt x="-127" y="109326"/>
                    <a:pt x="17" y="102874"/>
                  </a:cubicBezTo>
                  <a:lnTo>
                    <a:pt x="17" y="102335"/>
                  </a:lnTo>
                  <a:cubicBezTo>
                    <a:pt x="-178" y="95357"/>
                    <a:pt x="1266" y="88431"/>
                    <a:pt x="4233" y="82113"/>
                  </a:cubicBezTo>
                  <a:cubicBezTo>
                    <a:pt x="7020" y="76537"/>
                    <a:pt x="11095" y="71705"/>
                    <a:pt x="16122" y="68019"/>
                  </a:cubicBezTo>
                  <a:cubicBezTo>
                    <a:pt x="21507" y="64152"/>
                    <a:pt x="27567" y="61326"/>
                    <a:pt x="33991" y="59685"/>
                  </a:cubicBezTo>
                  <a:cubicBezTo>
                    <a:pt x="41586" y="57727"/>
                    <a:pt x="49408" y="56787"/>
                    <a:pt x="57252" y="56891"/>
                  </a:cubicBezTo>
                  <a:cubicBezTo>
                    <a:pt x="63610" y="56817"/>
                    <a:pt x="69961" y="57334"/>
                    <a:pt x="76224" y="58435"/>
                  </a:cubicBezTo>
                  <a:cubicBezTo>
                    <a:pt x="81590" y="59484"/>
                    <a:pt x="86873" y="60918"/>
                    <a:pt x="92034" y="62724"/>
                  </a:cubicBezTo>
                  <a:lnTo>
                    <a:pt x="92034" y="60396"/>
                  </a:lnTo>
                  <a:cubicBezTo>
                    <a:pt x="92589" y="53088"/>
                    <a:pt x="89740" y="45933"/>
                    <a:pt x="84313" y="41007"/>
                  </a:cubicBezTo>
                  <a:cubicBezTo>
                    <a:pt x="77751" y="36103"/>
                    <a:pt x="69638" y="33735"/>
                    <a:pt x="61468" y="34340"/>
                  </a:cubicBezTo>
                  <a:cubicBezTo>
                    <a:pt x="54554" y="34244"/>
                    <a:pt x="47650" y="34902"/>
                    <a:pt x="40878" y="36301"/>
                  </a:cubicBezTo>
                  <a:cubicBezTo>
                    <a:pt x="34511" y="37867"/>
                    <a:pt x="28254" y="39856"/>
                    <a:pt x="22152" y="42257"/>
                  </a:cubicBezTo>
                  <a:lnTo>
                    <a:pt x="12028" y="11446"/>
                  </a:lnTo>
                  <a:cubicBezTo>
                    <a:pt x="19958" y="8038"/>
                    <a:pt x="28157" y="5291"/>
                    <a:pt x="36540" y="3235"/>
                  </a:cubicBezTo>
                  <a:cubicBezTo>
                    <a:pt x="46665" y="906"/>
                    <a:pt x="57037" y="-172"/>
                    <a:pt x="67425" y="24"/>
                  </a:cubicBezTo>
                  <a:cubicBezTo>
                    <a:pt x="77104" y="-203"/>
                    <a:pt x="86754" y="1180"/>
                    <a:pt x="95980" y="4117"/>
                  </a:cubicBezTo>
                  <a:cubicBezTo>
                    <a:pt x="103338" y="6531"/>
                    <a:pt x="110046" y="10598"/>
                    <a:pt x="115589" y="16006"/>
                  </a:cubicBezTo>
                  <a:cubicBezTo>
                    <a:pt x="121092" y="21479"/>
                    <a:pt x="125180" y="28209"/>
                    <a:pt x="127502" y="35615"/>
                  </a:cubicBezTo>
                  <a:cubicBezTo>
                    <a:pt x="130069" y="44024"/>
                    <a:pt x="131310" y="52781"/>
                    <a:pt x="131179" y="61572"/>
                  </a:cubicBezTo>
                  <a:lnTo>
                    <a:pt x="131178" y="143588"/>
                  </a:lnTo>
                  <a:lnTo>
                    <a:pt x="92205" y="143588"/>
                  </a:lnTo>
                  <a:lnTo>
                    <a:pt x="92205" y="128391"/>
                  </a:lnTo>
                  <a:cubicBezTo>
                    <a:pt x="87185" y="133907"/>
                    <a:pt x="81119" y="138373"/>
                    <a:pt x="74361" y="141529"/>
                  </a:cubicBezTo>
                  <a:cubicBezTo>
                    <a:pt x="66358" y="145057"/>
                    <a:pt x="57659" y="146725"/>
                    <a:pt x="48918" y="146406"/>
                  </a:cubicBezTo>
                  <a:close/>
                  <a:moveTo>
                    <a:pt x="60806" y="118512"/>
                  </a:moveTo>
                  <a:cubicBezTo>
                    <a:pt x="69043" y="118945"/>
                    <a:pt x="77176" y="116512"/>
                    <a:pt x="83822" y="111625"/>
                  </a:cubicBezTo>
                  <a:cubicBezTo>
                    <a:pt x="89359" y="107376"/>
                    <a:pt x="92558" y="100758"/>
                    <a:pt x="92450" y="93780"/>
                  </a:cubicBezTo>
                  <a:lnTo>
                    <a:pt x="92450" y="86623"/>
                  </a:lnTo>
                  <a:cubicBezTo>
                    <a:pt x="88633" y="84927"/>
                    <a:pt x="84648" y="83637"/>
                    <a:pt x="80562" y="82775"/>
                  </a:cubicBezTo>
                  <a:cubicBezTo>
                    <a:pt x="75995" y="81738"/>
                    <a:pt x="71322" y="81237"/>
                    <a:pt x="66639" y="81280"/>
                  </a:cubicBezTo>
                  <a:cubicBezTo>
                    <a:pt x="59468" y="80903"/>
                    <a:pt x="52345" y="82660"/>
                    <a:pt x="46172" y="86329"/>
                  </a:cubicBezTo>
                  <a:cubicBezTo>
                    <a:pt x="41282" y="89577"/>
                    <a:pt x="38483" y="95175"/>
                    <a:pt x="38819" y="101036"/>
                  </a:cubicBezTo>
                  <a:lnTo>
                    <a:pt x="38819" y="101575"/>
                  </a:lnTo>
                  <a:cubicBezTo>
                    <a:pt x="38546" y="106540"/>
                    <a:pt x="40772" y="111314"/>
                    <a:pt x="44751" y="114296"/>
                  </a:cubicBezTo>
                  <a:cubicBezTo>
                    <a:pt x="49592" y="117521"/>
                    <a:pt x="55374" y="119031"/>
                    <a:pt x="61173" y="118586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330" name="Google Shape;5330;p31"/>
            <p:cNvSpPr/>
            <p:nvPr/>
          </p:nvSpPr>
          <p:spPr>
            <a:xfrm>
              <a:off x="6740651" y="3427220"/>
              <a:ext cx="132901" cy="148591"/>
            </a:xfrm>
            <a:custGeom>
              <a:rect b="b" l="l" r="r" t="t"/>
              <a:pathLst>
                <a:path extrusionOk="0" h="148591" w="132901">
                  <a:moveTo>
                    <a:pt x="74197" y="148530"/>
                  </a:moveTo>
                  <a:cubicBezTo>
                    <a:pt x="63977" y="148595"/>
                    <a:pt x="53853" y="146577"/>
                    <a:pt x="44440" y="142598"/>
                  </a:cubicBezTo>
                  <a:cubicBezTo>
                    <a:pt x="26810" y="135308"/>
                    <a:pt x="12824" y="121277"/>
                    <a:pt x="5589" y="103625"/>
                  </a:cubicBezTo>
                  <a:cubicBezTo>
                    <a:pt x="1869" y="94565"/>
                    <a:pt x="-30" y="84862"/>
                    <a:pt x="0" y="75069"/>
                  </a:cubicBezTo>
                  <a:lnTo>
                    <a:pt x="0" y="74529"/>
                  </a:lnTo>
                  <a:cubicBezTo>
                    <a:pt x="-16" y="64682"/>
                    <a:pt x="1882" y="54925"/>
                    <a:pt x="5589" y="45802"/>
                  </a:cubicBezTo>
                  <a:cubicBezTo>
                    <a:pt x="9157" y="36955"/>
                    <a:pt x="14391" y="28875"/>
                    <a:pt x="21007" y="22001"/>
                  </a:cubicBezTo>
                  <a:cubicBezTo>
                    <a:pt x="27780" y="15116"/>
                    <a:pt x="35876" y="9671"/>
                    <a:pt x="44807" y="5995"/>
                  </a:cubicBezTo>
                  <a:cubicBezTo>
                    <a:pt x="54352" y="1996"/>
                    <a:pt x="64608" y="-30"/>
                    <a:pt x="74957" y="39"/>
                  </a:cubicBezTo>
                  <a:cubicBezTo>
                    <a:pt x="86458" y="-325"/>
                    <a:pt x="97899" y="1851"/>
                    <a:pt x="108464" y="6412"/>
                  </a:cubicBezTo>
                  <a:cubicBezTo>
                    <a:pt x="117346" y="10780"/>
                    <a:pt x="125289" y="16842"/>
                    <a:pt x="131848" y="24257"/>
                  </a:cubicBezTo>
                  <a:lnTo>
                    <a:pt x="107140" y="50851"/>
                  </a:lnTo>
                  <a:cubicBezTo>
                    <a:pt x="102924" y="46435"/>
                    <a:pt x="98144" y="42595"/>
                    <a:pt x="92923" y="39429"/>
                  </a:cubicBezTo>
                  <a:cubicBezTo>
                    <a:pt x="87324" y="36404"/>
                    <a:pt x="81022" y="34924"/>
                    <a:pt x="74662" y="35140"/>
                  </a:cubicBezTo>
                  <a:cubicBezTo>
                    <a:pt x="69844" y="35099"/>
                    <a:pt x="65081" y="36164"/>
                    <a:pt x="60740" y="38252"/>
                  </a:cubicBezTo>
                  <a:cubicBezTo>
                    <a:pt x="56575" y="40269"/>
                    <a:pt x="52870" y="43123"/>
                    <a:pt x="49857" y="46635"/>
                  </a:cubicBezTo>
                  <a:cubicBezTo>
                    <a:pt x="46695" y="50224"/>
                    <a:pt x="44249" y="54384"/>
                    <a:pt x="42651" y="58891"/>
                  </a:cubicBezTo>
                  <a:cubicBezTo>
                    <a:pt x="40994" y="63692"/>
                    <a:pt x="40165" y="68740"/>
                    <a:pt x="40200" y="73819"/>
                  </a:cubicBezTo>
                  <a:lnTo>
                    <a:pt x="40199" y="74358"/>
                  </a:lnTo>
                  <a:cubicBezTo>
                    <a:pt x="40143" y="79598"/>
                    <a:pt x="40971" y="84811"/>
                    <a:pt x="42650" y="89776"/>
                  </a:cubicBezTo>
                  <a:cubicBezTo>
                    <a:pt x="47345" y="104289"/>
                    <a:pt x="61005" y="114003"/>
                    <a:pt x="76255" y="113674"/>
                  </a:cubicBezTo>
                  <a:cubicBezTo>
                    <a:pt x="82455" y="113854"/>
                    <a:pt x="88598" y="112444"/>
                    <a:pt x="94100" y="109581"/>
                  </a:cubicBezTo>
                  <a:cubicBezTo>
                    <a:pt x="99524" y="106509"/>
                    <a:pt x="104560" y="102798"/>
                    <a:pt x="109101" y="98526"/>
                  </a:cubicBezTo>
                  <a:lnTo>
                    <a:pt x="132901" y="122302"/>
                  </a:lnTo>
                  <a:cubicBezTo>
                    <a:pt x="126054" y="129820"/>
                    <a:pt x="118012" y="136155"/>
                    <a:pt x="109101" y="141054"/>
                  </a:cubicBezTo>
                  <a:cubicBezTo>
                    <a:pt x="98287" y="146462"/>
                    <a:pt x="86277" y="149034"/>
                    <a:pt x="74197" y="148530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331" name="Google Shape;5331;p31"/>
            <p:cNvSpPr/>
            <p:nvPr/>
          </p:nvSpPr>
          <p:spPr>
            <a:xfrm>
              <a:off x="6900147" y="3378555"/>
              <a:ext cx="42527" cy="193836"/>
            </a:xfrm>
            <a:custGeom>
              <a:rect b="b" l="l" r="r" t="t"/>
              <a:pathLst>
                <a:path extrusionOk="0" h="193836" w="42527">
                  <a:moveTo>
                    <a:pt x="0" y="0"/>
                  </a:moveTo>
                  <a:lnTo>
                    <a:pt x="42527" y="0"/>
                  </a:lnTo>
                  <a:lnTo>
                    <a:pt x="42527" y="35689"/>
                  </a:lnTo>
                  <a:lnTo>
                    <a:pt x="0" y="35689"/>
                  </a:lnTo>
                  <a:close/>
                  <a:moveTo>
                    <a:pt x="1078" y="51474"/>
                  </a:moveTo>
                  <a:lnTo>
                    <a:pt x="41351" y="51474"/>
                  </a:lnTo>
                  <a:lnTo>
                    <a:pt x="41351" y="193837"/>
                  </a:lnTo>
                  <a:lnTo>
                    <a:pt x="956" y="193837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332" name="Google Shape;5332;p31"/>
            <p:cNvSpPr/>
            <p:nvPr/>
          </p:nvSpPr>
          <p:spPr>
            <a:xfrm>
              <a:off x="6972578" y="3367353"/>
              <a:ext cx="154570" cy="208419"/>
            </a:xfrm>
            <a:custGeom>
              <a:rect b="b" l="l" r="r" t="t"/>
              <a:pathLst>
                <a:path extrusionOk="0" h="208419" w="154570">
                  <a:moveTo>
                    <a:pt x="76917" y="208396"/>
                  </a:moveTo>
                  <a:cubicBezTo>
                    <a:pt x="66440" y="208422"/>
                    <a:pt x="56058" y="206407"/>
                    <a:pt x="46351" y="202465"/>
                  </a:cubicBezTo>
                  <a:cubicBezTo>
                    <a:pt x="37362" y="199014"/>
                    <a:pt x="29123" y="193862"/>
                    <a:pt x="22085" y="187292"/>
                  </a:cubicBezTo>
                  <a:cubicBezTo>
                    <a:pt x="15183" y="180507"/>
                    <a:pt x="9701" y="172416"/>
                    <a:pt x="5956" y="163491"/>
                  </a:cubicBezTo>
                  <a:cubicBezTo>
                    <a:pt x="2008" y="154404"/>
                    <a:pt x="-20" y="144599"/>
                    <a:pt x="0" y="134690"/>
                  </a:cubicBezTo>
                  <a:lnTo>
                    <a:pt x="0" y="134151"/>
                  </a:lnTo>
                  <a:cubicBezTo>
                    <a:pt x="-20" y="124227"/>
                    <a:pt x="2008" y="114406"/>
                    <a:pt x="5956" y="105301"/>
                  </a:cubicBezTo>
                  <a:cubicBezTo>
                    <a:pt x="9883" y="96515"/>
                    <a:pt x="15477" y="88573"/>
                    <a:pt x="22428" y="81917"/>
                  </a:cubicBezTo>
                  <a:cubicBezTo>
                    <a:pt x="29495" y="75064"/>
                    <a:pt x="37817" y="69637"/>
                    <a:pt x="46939" y="65936"/>
                  </a:cubicBezTo>
                  <a:cubicBezTo>
                    <a:pt x="66645" y="58265"/>
                    <a:pt x="88512" y="58265"/>
                    <a:pt x="108218" y="65936"/>
                  </a:cubicBezTo>
                  <a:cubicBezTo>
                    <a:pt x="126373" y="73023"/>
                    <a:pt x="140925" y="87098"/>
                    <a:pt x="148613" y="105007"/>
                  </a:cubicBezTo>
                  <a:cubicBezTo>
                    <a:pt x="152610" y="114096"/>
                    <a:pt x="154640" y="123928"/>
                    <a:pt x="154569" y="133857"/>
                  </a:cubicBezTo>
                  <a:lnTo>
                    <a:pt x="154569" y="134396"/>
                  </a:lnTo>
                  <a:cubicBezTo>
                    <a:pt x="154628" y="144308"/>
                    <a:pt x="152598" y="154122"/>
                    <a:pt x="148613" y="163197"/>
                  </a:cubicBezTo>
                  <a:cubicBezTo>
                    <a:pt x="144863" y="172143"/>
                    <a:pt x="139343" y="180239"/>
                    <a:pt x="132386" y="186998"/>
                  </a:cubicBezTo>
                  <a:cubicBezTo>
                    <a:pt x="125300" y="193816"/>
                    <a:pt x="116982" y="199223"/>
                    <a:pt x="107875" y="202930"/>
                  </a:cubicBezTo>
                  <a:cubicBezTo>
                    <a:pt x="98021" y="206793"/>
                    <a:pt x="87497" y="208651"/>
                    <a:pt x="76917" y="208396"/>
                  </a:cubicBezTo>
                  <a:close/>
                  <a:moveTo>
                    <a:pt x="77456" y="173590"/>
                  </a:moveTo>
                  <a:cubicBezTo>
                    <a:pt x="82793" y="173713"/>
                    <a:pt x="88093" y="172685"/>
                    <a:pt x="92996" y="170575"/>
                  </a:cubicBezTo>
                  <a:cubicBezTo>
                    <a:pt x="97382" y="168584"/>
                    <a:pt x="101325" y="165734"/>
                    <a:pt x="104590" y="162192"/>
                  </a:cubicBezTo>
                  <a:cubicBezTo>
                    <a:pt x="107685" y="158577"/>
                    <a:pt x="110086" y="154423"/>
                    <a:pt x="111674" y="149937"/>
                  </a:cubicBezTo>
                  <a:cubicBezTo>
                    <a:pt x="113341" y="145113"/>
                    <a:pt x="114170" y="140039"/>
                    <a:pt x="114125" y="134936"/>
                  </a:cubicBezTo>
                  <a:lnTo>
                    <a:pt x="114125" y="134396"/>
                  </a:lnTo>
                  <a:cubicBezTo>
                    <a:pt x="114152" y="129257"/>
                    <a:pt x="113238" y="124156"/>
                    <a:pt x="111429" y="119346"/>
                  </a:cubicBezTo>
                  <a:cubicBezTo>
                    <a:pt x="109734" y="114715"/>
                    <a:pt x="107125" y="110472"/>
                    <a:pt x="103757" y="106870"/>
                  </a:cubicBezTo>
                  <a:cubicBezTo>
                    <a:pt x="100394" y="103248"/>
                    <a:pt x="96355" y="100317"/>
                    <a:pt x="91868" y="98242"/>
                  </a:cubicBezTo>
                  <a:cubicBezTo>
                    <a:pt x="87112" y="96058"/>
                    <a:pt x="81929" y="94961"/>
                    <a:pt x="76696" y="95031"/>
                  </a:cubicBezTo>
                  <a:cubicBezTo>
                    <a:pt x="71362" y="94931"/>
                    <a:pt x="66069" y="95984"/>
                    <a:pt x="61180" y="98119"/>
                  </a:cubicBezTo>
                  <a:cubicBezTo>
                    <a:pt x="56761" y="100065"/>
                    <a:pt x="52802" y="102922"/>
                    <a:pt x="49562" y="106502"/>
                  </a:cubicBezTo>
                  <a:cubicBezTo>
                    <a:pt x="46328" y="110064"/>
                    <a:pt x="43829" y="114229"/>
                    <a:pt x="42208" y="118758"/>
                  </a:cubicBezTo>
                  <a:cubicBezTo>
                    <a:pt x="40637" y="123614"/>
                    <a:pt x="39932" y="128708"/>
                    <a:pt x="40125" y="133808"/>
                  </a:cubicBezTo>
                  <a:lnTo>
                    <a:pt x="40125" y="134347"/>
                  </a:lnTo>
                  <a:cubicBezTo>
                    <a:pt x="40098" y="139471"/>
                    <a:pt x="41012" y="144555"/>
                    <a:pt x="42822" y="149348"/>
                  </a:cubicBezTo>
                  <a:cubicBezTo>
                    <a:pt x="44555" y="153968"/>
                    <a:pt x="47160" y="158212"/>
                    <a:pt x="50493" y="161849"/>
                  </a:cubicBezTo>
                  <a:cubicBezTo>
                    <a:pt x="53851" y="165471"/>
                    <a:pt x="57891" y="168395"/>
                    <a:pt x="62382" y="170453"/>
                  </a:cubicBezTo>
                  <a:cubicBezTo>
                    <a:pt x="67118" y="172612"/>
                    <a:pt x="72277" y="173684"/>
                    <a:pt x="77481" y="173590"/>
                  </a:cubicBezTo>
                  <a:close/>
                  <a:moveTo>
                    <a:pt x="91795" y="0"/>
                  </a:moveTo>
                  <a:lnTo>
                    <a:pt x="126651" y="15173"/>
                  </a:lnTo>
                  <a:lnTo>
                    <a:pt x="92628" y="47037"/>
                  </a:lnTo>
                  <a:lnTo>
                    <a:pt x="61818" y="47037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333" name="Google Shape;5333;p31"/>
            <p:cNvSpPr/>
            <p:nvPr/>
          </p:nvSpPr>
          <p:spPr>
            <a:xfrm>
              <a:off x="7156145" y="3427300"/>
              <a:ext cx="130529" cy="145091"/>
            </a:xfrm>
            <a:custGeom>
              <a:rect b="b" l="l" r="r" t="t"/>
              <a:pathLst>
                <a:path extrusionOk="0" h="145091" w="130529">
                  <a:moveTo>
                    <a:pt x="0" y="2925"/>
                  </a:moveTo>
                  <a:lnTo>
                    <a:pt x="40419" y="2925"/>
                  </a:lnTo>
                  <a:lnTo>
                    <a:pt x="40419" y="23270"/>
                  </a:lnTo>
                  <a:cubicBezTo>
                    <a:pt x="42733" y="20146"/>
                    <a:pt x="45256" y="17181"/>
                    <a:pt x="47969" y="14396"/>
                  </a:cubicBezTo>
                  <a:cubicBezTo>
                    <a:pt x="50738" y="11608"/>
                    <a:pt x="53813" y="9141"/>
                    <a:pt x="57136" y="7043"/>
                  </a:cubicBezTo>
                  <a:cubicBezTo>
                    <a:pt x="60617" y="4863"/>
                    <a:pt x="64377" y="3164"/>
                    <a:pt x="68314" y="1994"/>
                  </a:cubicBezTo>
                  <a:cubicBezTo>
                    <a:pt x="72795" y="685"/>
                    <a:pt x="77445" y="41"/>
                    <a:pt x="82113" y="82"/>
                  </a:cubicBezTo>
                  <a:cubicBezTo>
                    <a:pt x="95513" y="-723"/>
                    <a:pt x="108580" y="4447"/>
                    <a:pt x="117802" y="14200"/>
                  </a:cubicBezTo>
                  <a:cubicBezTo>
                    <a:pt x="126777" y="25124"/>
                    <a:pt x="131287" y="39038"/>
                    <a:pt x="130425" y="53149"/>
                  </a:cubicBezTo>
                  <a:lnTo>
                    <a:pt x="130425" y="145092"/>
                  </a:lnTo>
                  <a:lnTo>
                    <a:pt x="89932" y="145092"/>
                  </a:lnTo>
                  <a:lnTo>
                    <a:pt x="89932" y="65993"/>
                  </a:lnTo>
                  <a:cubicBezTo>
                    <a:pt x="90513" y="58262"/>
                    <a:pt x="88257" y="50585"/>
                    <a:pt x="83584" y="44399"/>
                  </a:cubicBezTo>
                  <a:cubicBezTo>
                    <a:pt x="79018" y="39411"/>
                    <a:pt x="72469" y="36715"/>
                    <a:pt x="65715" y="37045"/>
                  </a:cubicBezTo>
                  <a:cubicBezTo>
                    <a:pt x="58792" y="36692"/>
                    <a:pt x="52061" y="39378"/>
                    <a:pt x="47282" y="44399"/>
                  </a:cubicBezTo>
                  <a:cubicBezTo>
                    <a:pt x="42356" y="50472"/>
                    <a:pt x="39929" y="58194"/>
                    <a:pt x="40492" y="65993"/>
                  </a:cubicBezTo>
                  <a:lnTo>
                    <a:pt x="40493" y="145092"/>
                  </a:lnTo>
                  <a:lnTo>
                    <a:pt x="98" y="145092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334" name="Google Shape;5334;p31"/>
            <p:cNvSpPr/>
            <p:nvPr/>
          </p:nvSpPr>
          <p:spPr>
            <a:xfrm>
              <a:off x="7310322" y="3530060"/>
              <a:ext cx="52356" cy="85563"/>
            </a:xfrm>
            <a:custGeom>
              <a:rect b="b" l="l" r="r" t="t"/>
              <a:pathLst>
                <a:path extrusionOk="0" h="85563" w="52356">
                  <a:moveTo>
                    <a:pt x="0" y="68828"/>
                  </a:moveTo>
                  <a:cubicBezTo>
                    <a:pt x="18678" y="66867"/>
                    <a:pt x="27331" y="58109"/>
                    <a:pt x="25958" y="42552"/>
                  </a:cubicBezTo>
                  <a:lnTo>
                    <a:pt x="9535" y="42552"/>
                  </a:lnTo>
                  <a:lnTo>
                    <a:pt x="9535" y="0"/>
                  </a:lnTo>
                  <a:lnTo>
                    <a:pt x="52357" y="0"/>
                  </a:lnTo>
                  <a:lnTo>
                    <a:pt x="52357" y="35713"/>
                  </a:lnTo>
                  <a:cubicBezTo>
                    <a:pt x="52357" y="53231"/>
                    <a:pt x="48132" y="65862"/>
                    <a:pt x="39685" y="73608"/>
                  </a:cubicBezTo>
                  <a:cubicBezTo>
                    <a:pt x="29498" y="81922"/>
                    <a:pt x="16588" y="86158"/>
                    <a:pt x="3456" y="85496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335" name="Google Shape;5335;p31"/>
            <p:cNvSpPr/>
            <p:nvPr/>
          </p:nvSpPr>
          <p:spPr>
            <a:xfrm>
              <a:off x="4370393" y="3691101"/>
              <a:ext cx="154201" cy="186041"/>
            </a:xfrm>
            <a:custGeom>
              <a:rect b="b" l="l" r="r" t="t"/>
              <a:pathLst>
                <a:path extrusionOk="0" h="186041" w="154201">
                  <a:moveTo>
                    <a:pt x="56524" y="37723"/>
                  </a:moveTo>
                  <a:lnTo>
                    <a:pt x="0" y="37723"/>
                  </a:lnTo>
                  <a:lnTo>
                    <a:pt x="0" y="0"/>
                  </a:lnTo>
                  <a:lnTo>
                    <a:pt x="154202" y="0"/>
                  </a:lnTo>
                  <a:lnTo>
                    <a:pt x="154202" y="37723"/>
                  </a:lnTo>
                  <a:lnTo>
                    <a:pt x="97556" y="37723"/>
                  </a:lnTo>
                  <a:lnTo>
                    <a:pt x="97556" y="186042"/>
                  </a:lnTo>
                  <a:lnTo>
                    <a:pt x="56621" y="186042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336" name="Google Shape;5336;p31"/>
            <p:cNvSpPr/>
            <p:nvPr/>
          </p:nvSpPr>
          <p:spPr>
            <a:xfrm>
              <a:off x="4551459" y="3731811"/>
              <a:ext cx="85937" cy="145429"/>
            </a:xfrm>
            <a:custGeom>
              <a:rect b="b" l="l" r="r" t="t"/>
              <a:pathLst>
                <a:path extrusionOk="0" h="145429" w="85937">
                  <a:moveTo>
                    <a:pt x="98" y="2847"/>
                  </a:moveTo>
                  <a:lnTo>
                    <a:pt x="40493" y="2847"/>
                  </a:lnTo>
                  <a:lnTo>
                    <a:pt x="40493" y="31574"/>
                  </a:lnTo>
                  <a:cubicBezTo>
                    <a:pt x="44076" y="22521"/>
                    <a:pt x="49834" y="14489"/>
                    <a:pt x="57259" y="8190"/>
                  </a:cubicBezTo>
                  <a:cubicBezTo>
                    <a:pt x="65461" y="1993"/>
                    <a:pt x="75713" y="-855"/>
                    <a:pt x="85937" y="224"/>
                  </a:cubicBezTo>
                  <a:lnTo>
                    <a:pt x="85937" y="42457"/>
                  </a:lnTo>
                  <a:lnTo>
                    <a:pt x="83854" y="42457"/>
                  </a:lnTo>
                  <a:cubicBezTo>
                    <a:pt x="71950" y="41836"/>
                    <a:pt x="60351" y="46342"/>
                    <a:pt x="51989" y="54835"/>
                  </a:cubicBezTo>
                  <a:cubicBezTo>
                    <a:pt x="44047" y="63006"/>
                    <a:pt x="40182" y="75662"/>
                    <a:pt x="40395" y="92804"/>
                  </a:cubicBezTo>
                  <a:lnTo>
                    <a:pt x="40395" y="145430"/>
                  </a:lnTo>
                  <a:lnTo>
                    <a:pt x="0" y="145430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337" name="Google Shape;5337;p31"/>
            <p:cNvSpPr/>
            <p:nvPr/>
          </p:nvSpPr>
          <p:spPr>
            <a:xfrm>
              <a:off x="4654151" y="3733261"/>
              <a:ext cx="131253" cy="146616"/>
            </a:xfrm>
            <a:custGeom>
              <a:rect b="b" l="l" r="r" t="t"/>
              <a:pathLst>
                <a:path extrusionOk="0" h="146616" w="131253">
                  <a:moveTo>
                    <a:pt x="48911" y="146554"/>
                  </a:moveTo>
                  <a:cubicBezTo>
                    <a:pt x="42467" y="146584"/>
                    <a:pt x="36054" y="145642"/>
                    <a:pt x="29890" y="143759"/>
                  </a:cubicBezTo>
                  <a:cubicBezTo>
                    <a:pt x="24201" y="142036"/>
                    <a:pt x="18916" y="139185"/>
                    <a:pt x="14350" y="135376"/>
                  </a:cubicBezTo>
                  <a:cubicBezTo>
                    <a:pt x="9909" y="131622"/>
                    <a:pt x="6338" y="126947"/>
                    <a:pt x="3884" y="121674"/>
                  </a:cubicBezTo>
                  <a:cubicBezTo>
                    <a:pt x="1188" y="115807"/>
                    <a:pt x="-136" y="109403"/>
                    <a:pt x="11" y="102948"/>
                  </a:cubicBezTo>
                  <a:lnTo>
                    <a:pt x="11" y="102408"/>
                  </a:lnTo>
                  <a:cubicBezTo>
                    <a:pt x="-139" y="95448"/>
                    <a:pt x="1311" y="88546"/>
                    <a:pt x="4252" y="82235"/>
                  </a:cubicBezTo>
                  <a:cubicBezTo>
                    <a:pt x="7004" y="76637"/>
                    <a:pt x="11086" y="71799"/>
                    <a:pt x="16140" y="68141"/>
                  </a:cubicBezTo>
                  <a:cubicBezTo>
                    <a:pt x="21505" y="64246"/>
                    <a:pt x="27560" y="61401"/>
                    <a:pt x="33984" y="59758"/>
                  </a:cubicBezTo>
                  <a:cubicBezTo>
                    <a:pt x="41584" y="57825"/>
                    <a:pt x="49403" y="56886"/>
                    <a:pt x="57245" y="56964"/>
                  </a:cubicBezTo>
                  <a:cubicBezTo>
                    <a:pt x="63606" y="56880"/>
                    <a:pt x="69960" y="57414"/>
                    <a:pt x="76217" y="58557"/>
                  </a:cubicBezTo>
                  <a:cubicBezTo>
                    <a:pt x="81582" y="59625"/>
                    <a:pt x="86871" y="61041"/>
                    <a:pt x="92051" y="62798"/>
                  </a:cubicBezTo>
                  <a:lnTo>
                    <a:pt x="92051" y="60347"/>
                  </a:lnTo>
                  <a:cubicBezTo>
                    <a:pt x="92539" y="53059"/>
                    <a:pt x="89721" y="45939"/>
                    <a:pt x="84379" y="40958"/>
                  </a:cubicBezTo>
                  <a:cubicBezTo>
                    <a:pt x="77782" y="36088"/>
                    <a:pt x="69666" y="33725"/>
                    <a:pt x="61486" y="34291"/>
                  </a:cubicBezTo>
                  <a:cubicBezTo>
                    <a:pt x="54569" y="34231"/>
                    <a:pt x="47667" y="34913"/>
                    <a:pt x="40896" y="36325"/>
                  </a:cubicBezTo>
                  <a:cubicBezTo>
                    <a:pt x="34506" y="37843"/>
                    <a:pt x="28239" y="39834"/>
                    <a:pt x="22145" y="42282"/>
                  </a:cubicBezTo>
                  <a:lnTo>
                    <a:pt x="12046" y="11446"/>
                  </a:lnTo>
                  <a:cubicBezTo>
                    <a:pt x="19978" y="8029"/>
                    <a:pt x="28176" y="5266"/>
                    <a:pt x="36558" y="3186"/>
                  </a:cubicBezTo>
                  <a:cubicBezTo>
                    <a:pt x="46686" y="885"/>
                    <a:pt x="57057" y="-177"/>
                    <a:pt x="67442" y="24"/>
                  </a:cubicBezTo>
                  <a:cubicBezTo>
                    <a:pt x="77122" y="-179"/>
                    <a:pt x="86770" y="1212"/>
                    <a:pt x="95998" y="4142"/>
                  </a:cubicBezTo>
                  <a:cubicBezTo>
                    <a:pt x="103368" y="6530"/>
                    <a:pt x="110082" y="10600"/>
                    <a:pt x="115607" y="16030"/>
                  </a:cubicBezTo>
                  <a:cubicBezTo>
                    <a:pt x="121111" y="21498"/>
                    <a:pt x="125192" y="28230"/>
                    <a:pt x="127495" y="35639"/>
                  </a:cubicBezTo>
                  <a:cubicBezTo>
                    <a:pt x="130098" y="44042"/>
                    <a:pt x="131363" y="52801"/>
                    <a:pt x="131246" y="61597"/>
                  </a:cubicBezTo>
                  <a:lnTo>
                    <a:pt x="131246" y="144225"/>
                  </a:lnTo>
                  <a:lnTo>
                    <a:pt x="92346" y="144225"/>
                  </a:lnTo>
                  <a:lnTo>
                    <a:pt x="92346" y="128807"/>
                  </a:lnTo>
                  <a:cubicBezTo>
                    <a:pt x="87330" y="134329"/>
                    <a:pt x="81264" y="138796"/>
                    <a:pt x="74501" y="141945"/>
                  </a:cubicBezTo>
                  <a:cubicBezTo>
                    <a:pt x="66427" y="145388"/>
                    <a:pt x="57679" y="146963"/>
                    <a:pt x="48911" y="146553"/>
                  </a:cubicBezTo>
                  <a:close/>
                  <a:moveTo>
                    <a:pt x="61167" y="118659"/>
                  </a:moveTo>
                  <a:cubicBezTo>
                    <a:pt x="69407" y="119083"/>
                    <a:pt x="77540" y="116641"/>
                    <a:pt x="84183" y="111747"/>
                  </a:cubicBezTo>
                  <a:cubicBezTo>
                    <a:pt x="89720" y="107499"/>
                    <a:pt x="92920" y="100881"/>
                    <a:pt x="92811" y="93903"/>
                  </a:cubicBezTo>
                  <a:lnTo>
                    <a:pt x="92811" y="86696"/>
                  </a:lnTo>
                  <a:cubicBezTo>
                    <a:pt x="88982" y="85029"/>
                    <a:pt x="85001" y="83732"/>
                    <a:pt x="80923" y="82824"/>
                  </a:cubicBezTo>
                  <a:cubicBezTo>
                    <a:pt x="76346" y="81861"/>
                    <a:pt x="71679" y="81385"/>
                    <a:pt x="67001" y="81402"/>
                  </a:cubicBezTo>
                  <a:cubicBezTo>
                    <a:pt x="59822" y="80982"/>
                    <a:pt x="52685" y="82752"/>
                    <a:pt x="46534" y="86476"/>
                  </a:cubicBezTo>
                  <a:cubicBezTo>
                    <a:pt x="41668" y="89676"/>
                    <a:pt x="38868" y="95220"/>
                    <a:pt x="39180" y="101036"/>
                  </a:cubicBezTo>
                  <a:lnTo>
                    <a:pt x="39180" y="101575"/>
                  </a:lnTo>
                  <a:cubicBezTo>
                    <a:pt x="38896" y="106563"/>
                    <a:pt x="41121" y="111364"/>
                    <a:pt x="45112" y="114370"/>
                  </a:cubicBezTo>
                  <a:cubicBezTo>
                    <a:pt x="49867" y="117557"/>
                    <a:pt x="55524" y="119122"/>
                    <a:pt x="61241" y="118831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338" name="Google Shape;5338;p31"/>
            <p:cNvSpPr/>
            <p:nvPr/>
          </p:nvSpPr>
          <p:spPr>
            <a:xfrm>
              <a:off x="4820031" y="3732050"/>
              <a:ext cx="130616" cy="145166"/>
            </a:xfrm>
            <a:custGeom>
              <a:rect b="b" l="l" r="r" t="t"/>
              <a:pathLst>
                <a:path extrusionOk="0" h="145166" w="130616">
                  <a:moveTo>
                    <a:pt x="0" y="2608"/>
                  </a:moveTo>
                  <a:lnTo>
                    <a:pt x="40395" y="2608"/>
                  </a:lnTo>
                  <a:lnTo>
                    <a:pt x="40395" y="23001"/>
                  </a:lnTo>
                  <a:cubicBezTo>
                    <a:pt x="42728" y="19970"/>
                    <a:pt x="45250" y="17088"/>
                    <a:pt x="47945" y="14373"/>
                  </a:cubicBezTo>
                  <a:cubicBezTo>
                    <a:pt x="50749" y="11605"/>
                    <a:pt x="53839" y="9140"/>
                    <a:pt x="57161" y="7020"/>
                  </a:cubicBezTo>
                  <a:cubicBezTo>
                    <a:pt x="60648" y="4824"/>
                    <a:pt x="64416" y="3109"/>
                    <a:pt x="68363" y="1922"/>
                  </a:cubicBezTo>
                  <a:cubicBezTo>
                    <a:pt x="72845" y="625"/>
                    <a:pt x="77497" y="6"/>
                    <a:pt x="82162" y="83"/>
                  </a:cubicBezTo>
                  <a:cubicBezTo>
                    <a:pt x="95543" y="-726"/>
                    <a:pt x="108600" y="4403"/>
                    <a:pt x="117851" y="14104"/>
                  </a:cubicBezTo>
                  <a:cubicBezTo>
                    <a:pt x="126811" y="24999"/>
                    <a:pt x="131336" y="38871"/>
                    <a:pt x="130524" y="52954"/>
                  </a:cubicBezTo>
                  <a:lnTo>
                    <a:pt x="130524" y="145166"/>
                  </a:lnTo>
                  <a:lnTo>
                    <a:pt x="90055" y="145166"/>
                  </a:lnTo>
                  <a:lnTo>
                    <a:pt x="90055" y="65847"/>
                  </a:lnTo>
                  <a:cubicBezTo>
                    <a:pt x="90655" y="58092"/>
                    <a:pt x="88397" y="50385"/>
                    <a:pt x="83707" y="44179"/>
                  </a:cubicBezTo>
                  <a:cubicBezTo>
                    <a:pt x="79133" y="39218"/>
                    <a:pt x="72604" y="36527"/>
                    <a:pt x="65863" y="36826"/>
                  </a:cubicBezTo>
                  <a:cubicBezTo>
                    <a:pt x="58935" y="36482"/>
                    <a:pt x="52199" y="39166"/>
                    <a:pt x="47405" y="44179"/>
                  </a:cubicBezTo>
                  <a:cubicBezTo>
                    <a:pt x="42457" y="50271"/>
                    <a:pt x="40020" y="58020"/>
                    <a:pt x="40591" y="65847"/>
                  </a:cubicBezTo>
                  <a:lnTo>
                    <a:pt x="40591" y="145093"/>
                  </a:lnTo>
                  <a:lnTo>
                    <a:pt x="196" y="145093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339" name="Google Shape;5339;p31"/>
            <p:cNvSpPr/>
            <p:nvPr/>
          </p:nvSpPr>
          <p:spPr>
            <a:xfrm>
              <a:off x="4974478" y="3732302"/>
              <a:ext cx="115537" cy="147511"/>
            </a:xfrm>
            <a:custGeom>
              <a:rect b="b" l="l" r="r" t="t"/>
              <a:pathLst>
                <a:path extrusionOk="0" h="147511" w="115537">
                  <a:moveTo>
                    <a:pt x="61083" y="147512"/>
                  </a:moveTo>
                  <a:cubicBezTo>
                    <a:pt x="38865" y="147266"/>
                    <a:pt x="17366" y="139606"/>
                    <a:pt x="0" y="125746"/>
                  </a:cubicBezTo>
                  <a:lnTo>
                    <a:pt x="17158" y="99151"/>
                  </a:lnTo>
                  <a:cubicBezTo>
                    <a:pt x="24277" y="104473"/>
                    <a:pt x="32107" y="108771"/>
                    <a:pt x="40419" y="111921"/>
                  </a:cubicBezTo>
                  <a:cubicBezTo>
                    <a:pt x="47340" y="114585"/>
                    <a:pt x="54673" y="116020"/>
                    <a:pt x="62087" y="116162"/>
                  </a:cubicBezTo>
                  <a:cubicBezTo>
                    <a:pt x="66580" y="116499"/>
                    <a:pt x="71070" y="115483"/>
                    <a:pt x="74980" y="113245"/>
                  </a:cubicBezTo>
                  <a:cubicBezTo>
                    <a:pt x="77597" y="111546"/>
                    <a:pt x="79153" y="108619"/>
                    <a:pt x="79098" y="105499"/>
                  </a:cubicBezTo>
                  <a:lnTo>
                    <a:pt x="79098" y="104960"/>
                  </a:lnTo>
                  <a:cubicBezTo>
                    <a:pt x="79108" y="102856"/>
                    <a:pt x="78216" y="100848"/>
                    <a:pt x="76647" y="99445"/>
                  </a:cubicBezTo>
                  <a:cubicBezTo>
                    <a:pt x="74752" y="97650"/>
                    <a:pt x="72531" y="96235"/>
                    <a:pt x="70103" y="95278"/>
                  </a:cubicBezTo>
                  <a:cubicBezTo>
                    <a:pt x="67357" y="94150"/>
                    <a:pt x="64147" y="93023"/>
                    <a:pt x="60690" y="91944"/>
                  </a:cubicBezTo>
                  <a:cubicBezTo>
                    <a:pt x="57234" y="90866"/>
                    <a:pt x="53337" y="89738"/>
                    <a:pt x="49513" y="88488"/>
                  </a:cubicBezTo>
                  <a:cubicBezTo>
                    <a:pt x="44412" y="87070"/>
                    <a:pt x="39403" y="85343"/>
                    <a:pt x="34512" y="83316"/>
                  </a:cubicBezTo>
                  <a:cubicBezTo>
                    <a:pt x="29626" y="81363"/>
                    <a:pt x="25058" y="78695"/>
                    <a:pt x="20957" y="75399"/>
                  </a:cubicBezTo>
                  <a:cubicBezTo>
                    <a:pt x="16859" y="72145"/>
                    <a:pt x="13464" y="68093"/>
                    <a:pt x="10981" y="63487"/>
                  </a:cubicBezTo>
                  <a:cubicBezTo>
                    <a:pt x="8203" y="57961"/>
                    <a:pt x="6871" y="51822"/>
                    <a:pt x="7108" y="45642"/>
                  </a:cubicBezTo>
                  <a:lnTo>
                    <a:pt x="7108" y="45103"/>
                  </a:lnTo>
                  <a:cubicBezTo>
                    <a:pt x="6754" y="32186"/>
                    <a:pt x="12413" y="19836"/>
                    <a:pt x="22428" y="11669"/>
                  </a:cubicBezTo>
                  <a:cubicBezTo>
                    <a:pt x="27282" y="7687"/>
                    <a:pt x="32882" y="4712"/>
                    <a:pt x="38899" y="2919"/>
                  </a:cubicBezTo>
                  <a:cubicBezTo>
                    <a:pt x="45497" y="934"/>
                    <a:pt x="52355" y="-49"/>
                    <a:pt x="59244" y="2"/>
                  </a:cubicBezTo>
                  <a:cubicBezTo>
                    <a:pt x="68571" y="51"/>
                    <a:pt x="77837" y="1522"/>
                    <a:pt x="86721" y="4365"/>
                  </a:cubicBezTo>
                  <a:cubicBezTo>
                    <a:pt x="95810" y="7094"/>
                    <a:pt x="104467" y="11096"/>
                    <a:pt x="112433" y="16253"/>
                  </a:cubicBezTo>
                  <a:lnTo>
                    <a:pt x="96943" y="44049"/>
                  </a:lnTo>
                  <a:cubicBezTo>
                    <a:pt x="90350" y="40193"/>
                    <a:pt x="83417" y="36952"/>
                    <a:pt x="76231" y="34367"/>
                  </a:cubicBezTo>
                  <a:cubicBezTo>
                    <a:pt x="70536" y="32138"/>
                    <a:pt x="64499" y="30910"/>
                    <a:pt x="58386" y="30739"/>
                  </a:cubicBezTo>
                  <a:cubicBezTo>
                    <a:pt x="54458" y="30459"/>
                    <a:pt x="50543" y="31438"/>
                    <a:pt x="47209" y="33534"/>
                  </a:cubicBezTo>
                  <a:cubicBezTo>
                    <a:pt x="44865" y="35119"/>
                    <a:pt x="43461" y="37763"/>
                    <a:pt x="43458" y="40593"/>
                  </a:cubicBezTo>
                  <a:lnTo>
                    <a:pt x="43459" y="41083"/>
                  </a:lnTo>
                  <a:cubicBezTo>
                    <a:pt x="43509" y="43076"/>
                    <a:pt x="44399" y="44954"/>
                    <a:pt x="45910" y="46255"/>
                  </a:cubicBezTo>
                  <a:cubicBezTo>
                    <a:pt x="47801" y="47991"/>
                    <a:pt x="49951" y="49422"/>
                    <a:pt x="52283" y="50495"/>
                  </a:cubicBezTo>
                  <a:cubicBezTo>
                    <a:pt x="55258" y="51972"/>
                    <a:pt x="58319" y="53265"/>
                    <a:pt x="61451" y="54368"/>
                  </a:cubicBezTo>
                  <a:cubicBezTo>
                    <a:pt x="64881" y="55594"/>
                    <a:pt x="68583" y="56819"/>
                    <a:pt x="72456" y="58094"/>
                  </a:cubicBezTo>
                  <a:cubicBezTo>
                    <a:pt x="77623" y="59790"/>
                    <a:pt x="82688" y="61778"/>
                    <a:pt x="87628" y="64050"/>
                  </a:cubicBezTo>
                  <a:cubicBezTo>
                    <a:pt x="92559" y="66139"/>
                    <a:pt x="97197" y="68857"/>
                    <a:pt x="101428" y="72139"/>
                  </a:cubicBezTo>
                  <a:cubicBezTo>
                    <a:pt x="105550" y="75402"/>
                    <a:pt x="108982" y="79451"/>
                    <a:pt x="111527" y="84052"/>
                  </a:cubicBezTo>
                  <a:cubicBezTo>
                    <a:pt x="114318" y="89188"/>
                    <a:pt x="115697" y="94974"/>
                    <a:pt x="115522" y="100817"/>
                  </a:cubicBezTo>
                  <a:lnTo>
                    <a:pt x="115523" y="101357"/>
                  </a:lnTo>
                  <a:cubicBezTo>
                    <a:pt x="115698" y="108441"/>
                    <a:pt x="114292" y="115475"/>
                    <a:pt x="111405" y="121946"/>
                  </a:cubicBezTo>
                  <a:cubicBezTo>
                    <a:pt x="108795" y="127562"/>
                    <a:pt x="104837" y="132446"/>
                    <a:pt x="99885" y="136163"/>
                  </a:cubicBezTo>
                  <a:cubicBezTo>
                    <a:pt x="94649" y="140036"/>
                    <a:pt x="88727" y="142881"/>
                    <a:pt x="82432" y="144546"/>
                  </a:cubicBezTo>
                  <a:cubicBezTo>
                    <a:pt x="75484" y="146500"/>
                    <a:pt x="68301" y="147498"/>
                    <a:pt x="61083" y="147512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340" name="Google Shape;5340;p31"/>
            <p:cNvSpPr/>
            <p:nvPr/>
          </p:nvSpPr>
          <p:spPr>
            <a:xfrm>
              <a:off x="5109217" y="3681309"/>
              <a:ext cx="89466" cy="195760"/>
            </a:xfrm>
            <a:custGeom>
              <a:rect b="b" l="l" r="r" t="t"/>
              <a:pathLst>
                <a:path extrusionOk="0" h="195760" w="89466">
                  <a:moveTo>
                    <a:pt x="16717" y="87910"/>
                  </a:moveTo>
                  <a:lnTo>
                    <a:pt x="0" y="87910"/>
                  </a:lnTo>
                  <a:lnTo>
                    <a:pt x="0" y="54721"/>
                  </a:lnTo>
                  <a:lnTo>
                    <a:pt x="16717" y="54721"/>
                  </a:lnTo>
                  <a:lnTo>
                    <a:pt x="16717" y="45848"/>
                  </a:lnTo>
                  <a:cubicBezTo>
                    <a:pt x="16717" y="30439"/>
                    <a:pt x="20524" y="18918"/>
                    <a:pt x="28139" y="11287"/>
                  </a:cubicBezTo>
                  <a:cubicBezTo>
                    <a:pt x="37092" y="3299"/>
                    <a:pt x="48893" y="-732"/>
                    <a:pt x="60862" y="110"/>
                  </a:cubicBezTo>
                  <a:cubicBezTo>
                    <a:pt x="66331" y="44"/>
                    <a:pt x="71797" y="396"/>
                    <a:pt x="77211" y="1164"/>
                  </a:cubicBezTo>
                  <a:cubicBezTo>
                    <a:pt x="81367" y="1811"/>
                    <a:pt x="85465" y="2786"/>
                    <a:pt x="89467" y="4081"/>
                  </a:cubicBezTo>
                  <a:lnTo>
                    <a:pt x="89467" y="37588"/>
                  </a:lnTo>
                  <a:cubicBezTo>
                    <a:pt x="86590" y="36581"/>
                    <a:pt x="83651" y="35762"/>
                    <a:pt x="80667" y="35137"/>
                  </a:cubicBezTo>
                  <a:cubicBezTo>
                    <a:pt x="77582" y="34407"/>
                    <a:pt x="74424" y="34029"/>
                    <a:pt x="71254" y="34009"/>
                  </a:cubicBezTo>
                  <a:cubicBezTo>
                    <a:pt x="61450" y="34009"/>
                    <a:pt x="56695" y="39181"/>
                    <a:pt x="56695" y="49402"/>
                  </a:cubicBezTo>
                  <a:lnTo>
                    <a:pt x="56695" y="54991"/>
                  </a:lnTo>
                  <a:lnTo>
                    <a:pt x="89099" y="54991"/>
                  </a:lnTo>
                  <a:lnTo>
                    <a:pt x="89099" y="87910"/>
                  </a:lnTo>
                  <a:lnTo>
                    <a:pt x="56989" y="87910"/>
                  </a:lnTo>
                  <a:lnTo>
                    <a:pt x="56989" y="195760"/>
                  </a:lnTo>
                  <a:lnTo>
                    <a:pt x="16594" y="195760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341" name="Google Shape;5341;p31"/>
            <p:cNvSpPr/>
            <p:nvPr/>
          </p:nvSpPr>
          <p:spPr>
            <a:xfrm>
              <a:off x="5213561" y="3731370"/>
              <a:ext cx="154447" cy="148985"/>
            </a:xfrm>
            <a:custGeom>
              <a:rect b="b" l="l" r="r" t="t"/>
              <a:pathLst>
                <a:path extrusionOk="0" h="148985" w="154447">
                  <a:moveTo>
                    <a:pt x="76918" y="148984"/>
                  </a:moveTo>
                  <a:cubicBezTo>
                    <a:pt x="66432" y="149004"/>
                    <a:pt x="56041" y="146981"/>
                    <a:pt x="46328" y="143027"/>
                  </a:cubicBezTo>
                  <a:cubicBezTo>
                    <a:pt x="37275" y="139428"/>
                    <a:pt x="29014" y="134090"/>
                    <a:pt x="22013" y="127316"/>
                  </a:cubicBezTo>
                  <a:cubicBezTo>
                    <a:pt x="15180" y="120644"/>
                    <a:pt x="9718" y="112700"/>
                    <a:pt x="5933" y="103932"/>
                  </a:cubicBezTo>
                  <a:cubicBezTo>
                    <a:pt x="1955" y="94837"/>
                    <a:pt x="-65" y="85008"/>
                    <a:pt x="2" y="75082"/>
                  </a:cubicBezTo>
                  <a:lnTo>
                    <a:pt x="1" y="74542"/>
                  </a:lnTo>
                  <a:cubicBezTo>
                    <a:pt x="16" y="54750"/>
                    <a:pt x="7972" y="35792"/>
                    <a:pt x="22086" y="21916"/>
                  </a:cubicBezTo>
                  <a:cubicBezTo>
                    <a:pt x="29156" y="15073"/>
                    <a:pt x="37479" y="9656"/>
                    <a:pt x="46597" y="5959"/>
                  </a:cubicBezTo>
                  <a:cubicBezTo>
                    <a:pt x="56376" y="1936"/>
                    <a:pt x="66860" y="-89"/>
                    <a:pt x="77433" y="3"/>
                  </a:cubicBezTo>
                  <a:cubicBezTo>
                    <a:pt x="87910" y="-3"/>
                    <a:pt x="98290" y="2020"/>
                    <a:pt x="107999" y="5959"/>
                  </a:cubicBezTo>
                  <a:cubicBezTo>
                    <a:pt x="117038" y="9565"/>
                    <a:pt x="125301" y="14874"/>
                    <a:pt x="132338" y="21598"/>
                  </a:cubicBezTo>
                  <a:cubicBezTo>
                    <a:pt x="139138" y="28293"/>
                    <a:pt x="144588" y="36231"/>
                    <a:pt x="148393" y="44982"/>
                  </a:cubicBezTo>
                  <a:cubicBezTo>
                    <a:pt x="152383" y="54094"/>
                    <a:pt x="154444" y="63933"/>
                    <a:pt x="154448" y="73881"/>
                  </a:cubicBezTo>
                  <a:lnTo>
                    <a:pt x="154448" y="74420"/>
                  </a:lnTo>
                  <a:cubicBezTo>
                    <a:pt x="154470" y="84344"/>
                    <a:pt x="152442" y="94166"/>
                    <a:pt x="148492" y="103270"/>
                  </a:cubicBezTo>
                  <a:cubicBezTo>
                    <a:pt x="144694" y="112190"/>
                    <a:pt x="139181" y="120276"/>
                    <a:pt x="132265" y="127070"/>
                  </a:cubicBezTo>
                  <a:cubicBezTo>
                    <a:pt x="125194" y="133926"/>
                    <a:pt x="116873" y="139360"/>
                    <a:pt x="107753" y="143076"/>
                  </a:cubicBezTo>
                  <a:cubicBezTo>
                    <a:pt x="97962" y="147052"/>
                    <a:pt x="87485" y="149059"/>
                    <a:pt x="76918" y="148984"/>
                  </a:cubicBezTo>
                  <a:close/>
                  <a:moveTo>
                    <a:pt x="77457" y="114104"/>
                  </a:moveTo>
                  <a:cubicBezTo>
                    <a:pt x="82784" y="114200"/>
                    <a:pt x="88071" y="113173"/>
                    <a:pt x="92973" y="111089"/>
                  </a:cubicBezTo>
                  <a:cubicBezTo>
                    <a:pt x="97392" y="109142"/>
                    <a:pt x="101344" y="106276"/>
                    <a:pt x="104567" y="102682"/>
                  </a:cubicBezTo>
                  <a:cubicBezTo>
                    <a:pt x="107799" y="99119"/>
                    <a:pt x="110298" y="94954"/>
                    <a:pt x="111921" y="90426"/>
                  </a:cubicBezTo>
                  <a:cubicBezTo>
                    <a:pt x="113612" y="85591"/>
                    <a:pt x="114442" y="80497"/>
                    <a:pt x="114372" y="75376"/>
                  </a:cubicBezTo>
                  <a:lnTo>
                    <a:pt x="114371" y="74837"/>
                  </a:lnTo>
                  <a:cubicBezTo>
                    <a:pt x="114397" y="69724"/>
                    <a:pt x="113492" y="64649"/>
                    <a:pt x="111699" y="59860"/>
                  </a:cubicBezTo>
                  <a:cubicBezTo>
                    <a:pt x="109968" y="55239"/>
                    <a:pt x="107363" y="50995"/>
                    <a:pt x="104028" y="47359"/>
                  </a:cubicBezTo>
                  <a:cubicBezTo>
                    <a:pt x="100666" y="43724"/>
                    <a:pt x="96617" y="40791"/>
                    <a:pt x="92115" y="38731"/>
                  </a:cubicBezTo>
                  <a:cubicBezTo>
                    <a:pt x="87355" y="36557"/>
                    <a:pt x="82174" y="35461"/>
                    <a:pt x="76942" y="35520"/>
                  </a:cubicBezTo>
                  <a:cubicBezTo>
                    <a:pt x="71613" y="35420"/>
                    <a:pt x="66324" y="36456"/>
                    <a:pt x="61426" y="38560"/>
                  </a:cubicBezTo>
                  <a:cubicBezTo>
                    <a:pt x="57036" y="40543"/>
                    <a:pt x="53091" y="43394"/>
                    <a:pt x="49832" y="46943"/>
                  </a:cubicBezTo>
                  <a:cubicBezTo>
                    <a:pt x="46618" y="50564"/>
                    <a:pt x="44122" y="54765"/>
                    <a:pt x="42479" y="59321"/>
                  </a:cubicBezTo>
                  <a:cubicBezTo>
                    <a:pt x="40810" y="64136"/>
                    <a:pt x="39981" y="69202"/>
                    <a:pt x="40028" y="74297"/>
                  </a:cubicBezTo>
                  <a:lnTo>
                    <a:pt x="40028" y="74837"/>
                  </a:lnTo>
                  <a:cubicBezTo>
                    <a:pt x="40003" y="79973"/>
                    <a:pt x="40908" y="85072"/>
                    <a:pt x="42700" y="89887"/>
                  </a:cubicBezTo>
                  <a:cubicBezTo>
                    <a:pt x="44397" y="94524"/>
                    <a:pt x="47005" y="98775"/>
                    <a:pt x="50372" y="102388"/>
                  </a:cubicBezTo>
                  <a:cubicBezTo>
                    <a:pt x="53756" y="105998"/>
                    <a:pt x="57799" y="108926"/>
                    <a:pt x="62285" y="111016"/>
                  </a:cubicBezTo>
                  <a:cubicBezTo>
                    <a:pt x="67050" y="113162"/>
                    <a:pt x="72233" y="114217"/>
                    <a:pt x="77457" y="114104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342" name="Google Shape;5342;p31"/>
            <p:cNvSpPr/>
            <p:nvPr/>
          </p:nvSpPr>
          <p:spPr>
            <a:xfrm>
              <a:off x="5396957" y="3731810"/>
              <a:ext cx="85961" cy="145332"/>
            </a:xfrm>
            <a:custGeom>
              <a:rect b="b" l="l" r="r" t="t"/>
              <a:pathLst>
                <a:path extrusionOk="0" h="145332" w="85961">
                  <a:moveTo>
                    <a:pt x="123" y="2848"/>
                  </a:moveTo>
                  <a:lnTo>
                    <a:pt x="40518" y="2848"/>
                  </a:lnTo>
                  <a:lnTo>
                    <a:pt x="40518" y="31575"/>
                  </a:lnTo>
                  <a:cubicBezTo>
                    <a:pt x="44070" y="22518"/>
                    <a:pt x="49814" y="14484"/>
                    <a:pt x="57234" y="8191"/>
                  </a:cubicBezTo>
                  <a:cubicBezTo>
                    <a:pt x="65454" y="1990"/>
                    <a:pt x="75723" y="-857"/>
                    <a:pt x="85962" y="225"/>
                  </a:cubicBezTo>
                  <a:lnTo>
                    <a:pt x="85961" y="42458"/>
                  </a:lnTo>
                  <a:lnTo>
                    <a:pt x="83805" y="42458"/>
                  </a:lnTo>
                  <a:cubicBezTo>
                    <a:pt x="71920" y="41805"/>
                    <a:pt x="60324" y="46265"/>
                    <a:pt x="51940" y="54714"/>
                  </a:cubicBezTo>
                  <a:cubicBezTo>
                    <a:pt x="44194" y="62876"/>
                    <a:pt x="40395" y="75549"/>
                    <a:pt x="40395" y="92682"/>
                  </a:cubicBezTo>
                  <a:lnTo>
                    <a:pt x="40395" y="145333"/>
                  </a:lnTo>
                  <a:lnTo>
                    <a:pt x="0" y="145333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343" name="Google Shape;5343;p31"/>
            <p:cNvSpPr/>
            <p:nvPr/>
          </p:nvSpPr>
          <p:spPr>
            <a:xfrm>
              <a:off x="5508019" y="3731688"/>
              <a:ext cx="217563" cy="145454"/>
            </a:xfrm>
            <a:custGeom>
              <a:rect b="b" l="l" r="r" t="t"/>
              <a:pathLst>
                <a:path extrusionOk="0" h="145454" w="217563">
                  <a:moveTo>
                    <a:pt x="122" y="2969"/>
                  </a:moveTo>
                  <a:lnTo>
                    <a:pt x="40517" y="2969"/>
                  </a:lnTo>
                  <a:lnTo>
                    <a:pt x="40517" y="23363"/>
                  </a:lnTo>
                  <a:cubicBezTo>
                    <a:pt x="42866" y="20292"/>
                    <a:pt x="45413" y="17377"/>
                    <a:pt x="48140" y="14637"/>
                  </a:cubicBezTo>
                  <a:cubicBezTo>
                    <a:pt x="50901" y="11839"/>
                    <a:pt x="53977" y="9371"/>
                    <a:pt x="57308" y="7283"/>
                  </a:cubicBezTo>
                  <a:cubicBezTo>
                    <a:pt x="60815" y="5055"/>
                    <a:pt x="64619" y="3330"/>
                    <a:pt x="68608" y="2160"/>
                  </a:cubicBezTo>
                  <a:cubicBezTo>
                    <a:pt x="81415" y="-1269"/>
                    <a:pt x="95039" y="172"/>
                    <a:pt x="106846" y="6205"/>
                  </a:cubicBezTo>
                  <a:cubicBezTo>
                    <a:pt x="113681" y="10119"/>
                    <a:pt x="119194" y="15981"/>
                    <a:pt x="122680" y="23044"/>
                  </a:cubicBezTo>
                  <a:cubicBezTo>
                    <a:pt x="128339" y="16008"/>
                    <a:pt x="135391" y="10217"/>
                    <a:pt x="143392" y="6033"/>
                  </a:cubicBezTo>
                  <a:cubicBezTo>
                    <a:pt x="151492" y="2037"/>
                    <a:pt x="160416" y="-3"/>
                    <a:pt x="169447" y="77"/>
                  </a:cubicBezTo>
                  <a:cubicBezTo>
                    <a:pt x="182568" y="-677"/>
                    <a:pt x="195397" y="4148"/>
                    <a:pt x="204768" y="13362"/>
                  </a:cubicBezTo>
                  <a:cubicBezTo>
                    <a:pt x="213298" y="22235"/>
                    <a:pt x="217563" y="35259"/>
                    <a:pt x="217563" y="52433"/>
                  </a:cubicBezTo>
                  <a:lnTo>
                    <a:pt x="217563" y="145185"/>
                  </a:lnTo>
                  <a:lnTo>
                    <a:pt x="177168" y="145185"/>
                  </a:lnTo>
                  <a:lnTo>
                    <a:pt x="177168" y="66209"/>
                  </a:lnTo>
                  <a:cubicBezTo>
                    <a:pt x="177782" y="58511"/>
                    <a:pt x="175674" y="50843"/>
                    <a:pt x="171212" y="44541"/>
                  </a:cubicBezTo>
                  <a:cubicBezTo>
                    <a:pt x="166742" y="39433"/>
                    <a:pt x="160139" y="36712"/>
                    <a:pt x="153368" y="37187"/>
                  </a:cubicBezTo>
                  <a:cubicBezTo>
                    <a:pt x="146628" y="36896"/>
                    <a:pt x="140101" y="39585"/>
                    <a:pt x="135523" y="44541"/>
                  </a:cubicBezTo>
                  <a:cubicBezTo>
                    <a:pt x="130745" y="50709"/>
                    <a:pt x="128414" y="58426"/>
                    <a:pt x="128979" y="66209"/>
                  </a:cubicBezTo>
                  <a:lnTo>
                    <a:pt x="128979" y="145454"/>
                  </a:lnTo>
                  <a:lnTo>
                    <a:pt x="88584" y="145454"/>
                  </a:lnTo>
                  <a:lnTo>
                    <a:pt x="88584" y="66209"/>
                  </a:lnTo>
                  <a:cubicBezTo>
                    <a:pt x="89217" y="58513"/>
                    <a:pt x="87117" y="50841"/>
                    <a:pt x="82653" y="44541"/>
                  </a:cubicBezTo>
                  <a:cubicBezTo>
                    <a:pt x="78170" y="39435"/>
                    <a:pt x="71561" y="36715"/>
                    <a:pt x="64784" y="37187"/>
                  </a:cubicBezTo>
                  <a:cubicBezTo>
                    <a:pt x="58044" y="36896"/>
                    <a:pt x="51517" y="39585"/>
                    <a:pt x="46939" y="44541"/>
                  </a:cubicBezTo>
                  <a:cubicBezTo>
                    <a:pt x="42179" y="50719"/>
                    <a:pt x="39851" y="58428"/>
                    <a:pt x="40395" y="66209"/>
                  </a:cubicBezTo>
                  <a:lnTo>
                    <a:pt x="40395" y="145454"/>
                  </a:lnTo>
                  <a:lnTo>
                    <a:pt x="0" y="145454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344" name="Google Shape;5344;p31"/>
            <p:cNvSpPr/>
            <p:nvPr/>
          </p:nvSpPr>
          <p:spPr>
            <a:xfrm>
              <a:off x="5752164" y="3733261"/>
              <a:ext cx="131161" cy="146608"/>
            </a:xfrm>
            <a:custGeom>
              <a:rect b="b" l="l" r="r" t="t"/>
              <a:pathLst>
                <a:path extrusionOk="0" h="146608" w="131161">
                  <a:moveTo>
                    <a:pt x="48914" y="146553"/>
                  </a:moveTo>
                  <a:cubicBezTo>
                    <a:pt x="42461" y="146582"/>
                    <a:pt x="36041" y="145640"/>
                    <a:pt x="29868" y="143759"/>
                  </a:cubicBezTo>
                  <a:cubicBezTo>
                    <a:pt x="24185" y="142037"/>
                    <a:pt x="18908" y="139186"/>
                    <a:pt x="14352" y="135376"/>
                  </a:cubicBezTo>
                  <a:cubicBezTo>
                    <a:pt x="9902" y="131613"/>
                    <a:pt x="6308" y="126941"/>
                    <a:pt x="3812" y="121674"/>
                  </a:cubicBezTo>
                  <a:cubicBezTo>
                    <a:pt x="1165" y="115793"/>
                    <a:pt x="-133" y="109395"/>
                    <a:pt x="13" y="102947"/>
                  </a:cubicBezTo>
                  <a:lnTo>
                    <a:pt x="14" y="102408"/>
                  </a:lnTo>
                  <a:cubicBezTo>
                    <a:pt x="-158" y="95448"/>
                    <a:pt x="1285" y="88544"/>
                    <a:pt x="4230" y="82235"/>
                  </a:cubicBezTo>
                  <a:cubicBezTo>
                    <a:pt x="6992" y="76636"/>
                    <a:pt x="11081" y="71797"/>
                    <a:pt x="16142" y="68141"/>
                  </a:cubicBezTo>
                  <a:cubicBezTo>
                    <a:pt x="21505" y="64241"/>
                    <a:pt x="27561" y="61396"/>
                    <a:pt x="33987" y="59758"/>
                  </a:cubicBezTo>
                  <a:cubicBezTo>
                    <a:pt x="41587" y="57825"/>
                    <a:pt x="49406" y="56886"/>
                    <a:pt x="57248" y="56964"/>
                  </a:cubicBezTo>
                  <a:cubicBezTo>
                    <a:pt x="63609" y="56881"/>
                    <a:pt x="69962" y="57415"/>
                    <a:pt x="76220" y="58557"/>
                  </a:cubicBezTo>
                  <a:cubicBezTo>
                    <a:pt x="81584" y="59627"/>
                    <a:pt x="86873" y="61044"/>
                    <a:pt x="92054" y="62797"/>
                  </a:cubicBezTo>
                  <a:lnTo>
                    <a:pt x="92054" y="60346"/>
                  </a:lnTo>
                  <a:cubicBezTo>
                    <a:pt x="92546" y="53053"/>
                    <a:pt x="89718" y="45928"/>
                    <a:pt x="84358" y="40958"/>
                  </a:cubicBezTo>
                  <a:cubicBezTo>
                    <a:pt x="77762" y="36084"/>
                    <a:pt x="69646" y="33720"/>
                    <a:pt x="61464" y="34291"/>
                  </a:cubicBezTo>
                  <a:cubicBezTo>
                    <a:pt x="54548" y="34231"/>
                    <a:pt x="47645" y="34914"/>
                    <a:pt x="40875" y="36325"/>
                  </a:cubicBezTo>
                  <a:cubicBezTo>
                    <a:pt x="34493" y="37842"/>
                    <a:pt x="28234" y="39833"/>
                    <a:pt x="22148" y="42281"/>
                  </a:cubicBezTo>
                  <a:lnTo>
                    <a:pt x="12024" y="11446"/>
                  </a:lnTo>
                  <a:cubicBezTo>
                    <a:pt x="19957" y="8034"/>
                    <a:pt x="28155" y="5271"/>
                    <a:pt x="36535" y="3186"/>
                  </a:cubicBezTo>
                  <a:cubicBezTo>
                    <a:pt x="46656" y="886"/>
                    <a:pt x="57019" y="-176"/>
                    <a:pt x="67396" y="24"/>
                  </a:cubicBezTo>
                  <a:cubicBezTo>
                    <a:pt x="77076" y="-183"/>
                    <a:pt x="86724" y="1209"/>
                    <a:pt x="95951" y="4142"/>
                  </a:cubicBezTo>
                  <a:cubicBezTo>
                    <a:pt x="103321" y="6529"/>
                    <a:pt x="110035" y="10599"/>
                    <a:pt x="115560" y="16030"/>
                  </a:cubicBezTo>
                  <a:cubicBezTo>
                    <a:pt x="121063" y="21503"/>
                    <a:pt x="125151" y="28233"/>
                    <a:pt x="127473" y="35639"/>
                  </a:cubicBezTo>
                  <a:cubicBezTo>
                    <a:pt x="130052" y="44045"/>
                    <a:pt x="131293" y="52805"/>
                    <a:pt x="131150" y="61596"/>
                  </a:cubicBezTo>
                  <a:lnTo>
                    <a:pt x="131150" y="144225"/>
                  </a:lnTo>
                  <a:lnTo>
                    <a:pt x="92128" y="144225"/>
                  </a:lnTo>
                  <a:lnTo>
                    <a:pt x="92128" y="128807"/>
                  </a:lnTo>
                  <a:cubicBezTo>
                    <a:pt x="87101" y="134316"/>
                    <a:pt x="81037" y="138781"/>
                    <a:pt x="74283" y="141945"/>
                  </a:cubicBezTo>
                  <a:cubicBezTo>
                    <a:pt x="66278" y="145357"/>
                    <a:pt x="57608" y="146932"/>
                    <a:pt x="48914" y="146553"/>
                  </a:cubicBezTo>
                  <a:close/>
                  <a:moveTo>
                    <a:pt x="61170" y="118659"/>
                  </a:moveTo>
                  <a:cubicBezTo>
                    <a:pt x="69418" y="119087"/>
                    <a:pt x="77560" y="116644"/>
                    <a:pt x="84210" y="111747"/>
                  </a:cubicBezTo>
                  <a:cubicBezTo>
                    <a:pt x="89747" y="107498"/>
                    <a:pt x="92947" y="100881"/>
                    <a:pt x="92838" y="93903"/>
                  </a:cubicBezTo>
                  <a:lnTo>
                    <a:pt x="92839" y="86696"/>
                  </a:lnTo>
                  <a:cubicBezTo>
                    <a:pt x="84701" y="83114"/>
                    <a:pt x="75894" y="81309"/>
                    <a:pt x="67004" y="81402"/>
                  </a:cubicBezTo>
                  <a:cubicBezTo>
                    <a:pt x="59826" y="80988"/>
                    <a:pt x="52691" y="82757"/>
                    <a:pt x="46536" y="86476"/>
                  </a:cubicBezTo>
                  <a:cubicBezTo>
                    <a:pt x="41678" y="89683"/>
                    <a:pt x="38880" y="95222"/>
                    <a:pt x="39183" y="101035"/>
                  </a:cubicBezTo>
                  <a:lnTo>
                    <a:pt x="39183" y="101575"/>
                  </a:lnTo>
                  <a:cubicBezTo>
                    <a:pt x="38917" y="106565"/>
                    <a:pt x="41149" y="111361"/>
                    <a:pt x="45139" y="114370"/>
                  </a:cubicBezTo>
                  <a:cubicBezTo>
                    <a:pt x="49885" y="117556"/>
                    <a:pt x="55534" y="119121"/>
                    <a:pt x="61243" y="118831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345" name="Google Shape;5345;p31"/>
            <p:cNvSpPr/>
            <p:nvPr/>
          </p:nvSpPr>
          <p:spPr>
            <a:xfrm>
              <a:off x="5911008" y="3731742"/>
              <a:ext cx="132953" cy="148680"/>
            </a:xfrm>
            <a:custGeom>
              <a:rect b="b" l="l" r="r" t="t"/>
              <a:pathLst>
                <a:path extrusionOk="0" h="148680" w="132953">
                  <a:moveTo>
                    <a:pt x="74249" y="148611"/>
                  </a:moveTo>
                  <a:cubicBezTo>
                    <a:pt x="64028" y="148669"/>
                    <a:pt x="53903" y="146642"/>
                    <a:pt x="44492" y="142655"/>
                  </a:cubicBezTo>
                  <a:cubicBezTo>
                    <a:pt x="17270" y="131173"/>
                    <a:pt x="-308" y="104374"/>
                    <a:pt x="4" y="74832"/>
                  </a:cubicBezTo>
                  <a:lnTo>
                    <a:pt x="3" y="74293"/>
                  </a:lnTo>
                  <a:cubicBezTo>
                    <a:pt x="-103" y="54788"/>
                    <a:pt x="7407" y="36011"/>
                    <a:pt x="20936" y="21961"/>
                  </a:cubicBezTo>
                  <a:cubicBezTo>
                    <a:pt x="27716" y="15095"/>
                    <a:pt x="35811" y="9667"/>
                    <a:pt x="44737" y="6004"/>
                  </a:cubicBezTo>
                  <a:cubicBezTo>
                    <a:pt x="54279" y="1967"/>
                    <a:pt x="64550" y="-61"/>
                    <a:pt x="74911" y="47"/>
                  </a:cubicBezTo>
                  <a:cubicBezTo>
                    <a:pt x="86408" y="-356"/>
                    <a:pt x="97848" y="1822"/>
                    <a:pt x="108393" y="6420"/>
                  </a:cubicBezTo>
                  <a:cubicBezTo>
                    <a:pt x="117289" y="10767"/>
                    <a:pt x="125236" y="16831"/>
                    <a:pt x="131777" y="24265"/>
                  </a:cubicBezTo>
                  <a:lnTo>
                    <a:pt x="107094" y="50860"/>
                  </a:lnTo>
                  <a:cubicBezTo>
                    <a:pt x="102908" y="46397"/>
                    <a:pt x="98124" y="42536"/>
                    <a:pt x="92877" y="39388"/>
                  </a:cubicBezTo>
                  <a:cubicBezTo>
                    <a:pt x="87281" y="36409"/>
                    <a:pt x="81002" y="34947"/>
                    <a:pt x="74665" y="35148"/>
                  </a:cubicBezTo>
                  <a:cubicBezTo>
                    <a:pt x="69837" y="35081"/>
                    <a:pt x="65058" y="36121"/>
                    <a:pt x="60694" y="38187"/>
                  </a:cubicBezTo>
                  <a:cubicBezTo>
                    <a:pt x="56554" y="40256"/>
                    <a:pt x="52851" y="43102"/>
                    <a:pt x="49786" y="46570"/>
                  </a:cubicBezTo>
                  <a:cubicBezTo>
                    <a:pt x="46644" y="50214"/>
                    <a:pt x="44209" y="54412"/>
                    <a:pt x="42605" y="58948"/>
                  </a:cubicBezTo>
                  <a:cubicBezTo>
                    <a:pt x="40938" y="63772"/>
                    <a:pt x="40109" y="68846"/>
                    <a:pt x="40154" y="73949"/>
                  </a:cubicBezTo>
                  <a:lnTo>
                    <a:pt x="40153" y="74489"/>
                  </a:lnTo>
                  <a:cubicBezTo>
                    <a:pt x="40084" y="79722"/>
                    <a:pt x="40912" y="84929"/>
                    <a:pt x="42604" y="89882"/>
                  </a:cubicBezTo>
                  <a:cubicBezTo>
                    <a:pt x="44170" y="94510"/>
                    <a:pt x="46673" y="98766"/>
                    <a:pt x="49958" y="102383"/>
                  </a:cubicBezTo>
                  <a:cubicBezTo>
                    <a:pt x="53149" y="105932"/>
                    <a:pt x="57038" y="108785"/>
                    <a:pt x="61380" y="110766"/>
                  </a:cubicBezTo>
                  <a:cubicBezTo>
                    <a:pt x="66064" y="112834"/>
                    <a:pt x="71138" y="113870"/>
                    <a:pt x="76258" y="113805"/>
                  </a:cubicBezTo>
                  <a:cubicBezTo>
                    <a:pt x="82462" y="113988"/>
                    <a:pt x="88607" y="112569"/>
                    <a:pt x="94103" y="109687"/>
                  </a:cubicBezTo>
                  <a:cubicBezTo>
                    <a:pt x="99565" y="106670"/>
                    <a:pt x="104622" y="102972"/>
                    <a:pt x="109153" y="98681"/>
                  </a:cubicBezTo>
                  <a:lnTo>
                    <a:pt x="132954" y="122482"/>
                  </a:lnTo>
                  <a:cubicBezTo>
                    <a:pt x="126111" y="130005"/>
                    <a:pt x="118068" y="136341"/>
                    <a:pt x="109153" y="141233"/>
                  </a:cubicBezTo>
                  <a:cubicBezTo>
                    <a:pt x="98329" y="146603"/>
                    <a:pt x="86320" y="149142"/>
                    <a:pt x="74249" y="148611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346" name="Google Shape;5346;p31"/>
            <p:cNvSpPr/>
            <p:nvPr/>
          </p:nvSpPr>
          <p:spPr>
            <a:xfrm>
              <a:off x="6070557" y="3683134"/>
              <a:ext cx="42600" cy="194253"/>
            </a:xfrm>
            <a:custGeom>
              <a:rect b="b" l="l" r="r" t="t"/>
              <a:pathLst>
                <a:path extrusionOk="0" h="194253" w="42600">
                  <a:moveTo>
                    <a:pt x="0" y="0"/>
                  </a:moveTo>
                  <a:lnTo>
                    <a:pt x="42601" y="0"/>
                  </a:lnTo>
                  <a:lnTo>
                    <a:pt x="42601" y="35689"/>
                  </a:lnTo>
                  <a:lnTo>
                    <a:pt x="48" y="35689"/>
                  </a:lnTo>
                  <a:close/>
                  <a:moveTo>
                    <a:pt x="1078" y="51474"/>
                  </a:moveTo>
                  <a:lnTo>
                    <a:pt x="41473" y="51474"/>
                  </a:lnTo>
                  <a:lnTo>
                    <a:pt x="41473" y="194253"/>
                  </a:lnTo>
                  <a:lnTo>
                    <a:pt x="1078" y="194253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347" name="Google Shape;5347;p31"/>
            <p:cNvSpPr/>
            <p:nvPr/>
          </p:nvSpPr>
          <p:spPr>
            <a:xfrm>
              <a:off x="6143012" y="3671957"/>
              <a:ext cx="154472" cy="208397"/>
            </a:xfrm>
            <a:custGeom>
              <a:rect b="b" l="l" r="r" t="t"/>
              <a:pathLst>
                <a:path extrusionOk="0" h="208397" w="154472">
                  <a:moveTo>
                    <a:pt x="76942" y="208397"/>
                  </a:moveTo>
                  <a:cubicBezTo>
                    <a:pt x="66456" y="208405"/>
                    <a:pt x="56068" y="206382"/>
                    <a:pt x="46352" y="202440"/>
                  </a:cubicBezTo>
                  <a:cubicBezTo>
                    <a:pt x="28240" y="195273"/>
                    <a:pt x="13712" y="181212"/>
                    <a:pt x="5957" y="163344"/>
                  </a:cubicBezTo>
                  <a:cubicBezTo>
                    <a:pt x="2006" y="154241"/>
                    <a:pt x="-22" y="144419"/>
                    <a:pt x="1" y="134494"/>
                  </a:cubicBezTo>
                  <a:lnTo>
                    <a:pt x="0" y="133955"/>
                  </a:lnTo>
                  <a:cubicBezTo>
                    <a:pt x="-5" y="124033"/>
                    <a:pt x="2021" y="114214"/>
                    <a:pt x="5956" y="105105"/>
                  </a:cubicBezTo>
                  <a:cubicBezTo>
                    <a:pt x="9778" y="96200"/>
                    <a:pt x="15298" y="88124"/>
                    <a:pt x="22207" y="81329"/>
                  </a:cubicBezTo>
                  <a:cubicBezTo>
                    <a:pt x="29273" y="74481"/>
                    <a:pt x="37596" y="69062"/>
                    <a:pt x="46718" y="65372"/>
                  </a:cubicBezTo>
                  <a:cubicBezTo>
                    <a:pt x="56491" y="61360"/>
                    <a:pt x="66965" y="59335"/>
                    <a:pt x="77529" y="59416"/>
                  </a:cubicBezTo>
                  <a:cubicBezTo>
                    <a:pt x="88016" y="59396"/>
                    <a:pt x="98407" y="61419"/>
                    <a:pt x="108120" y="65372"/>
                  </a:cubicBezTo>
                  <a:cubicBezTo>
                    <a:pt x="117160" y="68978"/>
                    <a:pt x="125423" y="74287"/>
                    <a:pt x="132459" y="81010"/>
                  </a:cubicBezTo>
                  <a:cubicBezTo>
                    <a:pt x="139266" y="87699"/>
                    <a:pt x="144718" y="95639"/>
                    <a:pt x="148515" y="104394"/>
                  </a:cubicBezTo>
                  <a:cubicBezTo>
                    <a:pt x="152477" y="113495"/>
                    <a:pt x="154505" y="123319"/>
                    <a:pt x="154471" y="133244"/>
                  </a:cubicBezTo>
                  <a:lnTo>
                    <a:pt x="154471" y="133784"/>
                  </a:lnTo>
                  <a:cubicBezTo>
                    <a:pt x="154518" y="143710"/>
                    <a:pt x="152489" y="153537"/>
                    <a:pt x="148515" y="162634"/>
                  </a:cubicBezTo>
                  <a:cubicBezTo>
                    <a:pt x="144743" y="171555"/>
                    <a:pt x="139245" y="179644"/>
                    <a:pt x="132337" y="186434"/>
                  </a:cubicBezTo>
                  <a:cubicBezTo>
                    <a:pt x="125250" y="193269"/>
                    <a:pt x="116933" y="198700"/>
                    <a:pt x="107826" y="202440"/>
                  </a:cubicBezTo>
                  <a:cubicBezTo>
                    <a:pt x="98020" y="206427"/>
                    <a:pt x="87527" y="208451"/>
                    <a:pt x="76941" y="208396"/>
                  </a:cubicBezTo>
                  <a:close/>
                  <a:moveTo>
                    <a:pt x="77456" y="173517"/>
                  </a:moveTo>
                  <a:cubicBezTo>
                    <a:pt x="82808" y="173630"/>
                    <a:pt x="88122" y="172602"/>
                    <a:pt x="93046" y="170502"/>
                  </a:cubicBezTo>
                  <a:cubicBezTo>
                    <a:pt x="97449" y="168553"/>
                    <a:pt x="101385" y="165687"/>
                    <a:pt x="104591" y="162094"/>
                  </a:cubicBezTo>
                  <a:cubicBezTo>
                    <a:pt x="107826" y="158534"/>
                    <a:pt x="110325" y="154369"/>
                    <a:pt x="111944" y="149839"/>
                  </a:cubicBezTo>
                  <a:cubicBezTo>
                    <a:pt x="113602" y="144995"/>
                    <a:pt x="114431" y="139907"/>
                    <a:pt x="114395" y="134789"/>
                  </a:cubicBezTo>
                  <a:lnTo>
                    <a:pt x="114395" y="134249"/>
                  </a:lnTo>
                  <a:cubicBezTo>
                    <a:pt x="114400" y="129143"/>
                    <a:pt x="113512" y="124074"/>
                    <a:pt x="111773" y="119273"/>
                  </a:cubicBezTo>
                  <a:cubicBezTo>
                    <a:pt x="108282" y="109917"/>
                    <a:pt x="101232" y="102322"/>
                    <a:pt x="92163" y="98144"/>
                  </a:cubicBezTo>
                  <a:cubicBezTo>
                    <a:pt x="87412" y="95972"/>
                    <a:pt x="82240" y="94875"/>
                    <a:pt x="77015" y="94933"/>
                  </a:cubicBezTo>
                  <a:cubicBezTo>
                    <a:pt x="71678" y="94831"/>
                    <a:pt x="66381" y="95867"/>
                    <a:pt x="61475" y="97972"/>
                  </a:cubicBezTo>
                  <a:cubicBezTo>
                    <a:pt x="57090" y="99941"/>
                    <a:pt x="53160" y="102795"/>
                    <a:pt x="49930" y="106355"/>
                  </a:cubicBezTo>
                  <a:cubicBezTo>
                    <a:pt x="46678" y="109950"/>
                    <a:pt x="44178" y="114159"/>
                    <a:pt x="42577" y="118734"/>
                  </a:cubicBezTo>
                  <a:cubicBezTo>
                    <a:pt x="40844" y="123535"/>
                    <a:pt x="39972" y="128605"/>
                    <a:pt x="40003" y="133710"/>
                  </a:cubicBezTo>
                  <a:lnTo>
                    <a:pt x="40003" y="134249"/>
                  </a:lnTo>
                  <a:cubicBezTo>
                    <a:pt x="39974" y="139389"/>
                    <a:pt x="40887" y="144490"/>
                    <a:pt x="42699" y="149299"/>
                  </a:cubicBezTo>
                  <a:cubicBezTo>
                    <a:pt x="46181" y="158661"/>
                    <a:pt x="53233" y="166259"/>
                    <a:pt x="62309" y="170428"/>
                  </a:cubicBezTo>
                  <a:cubicBezTo>
                    <a:pt x="67064" y="172577"/>
                    <a:pt x="72240" y="173632"/>
                    <a:pt x="77456" y="173517"/>
                  </a:cubicBezTo>
                  <a:close/>
                  <a:moveTo>
                    <a:pt x="91795" y="0"/>
                  </a:moveTo>
                  <a:lnTo>
                    <a:pt x="126676" y="15099"/>
                  </a:lnTo>
                  <a:lnTo>
                    <a:pt x="92629" y="46964"/>
                  </a:lnTo>
                  <a:lnTo>
                    <a:pt x="61818" y="46964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348" name="Google Shape;5348;p31"/>
            <p:cNvSpPr/>
            <p:nvPr/>
          </p:nvSpPr>
          <p:spPr>
            <a:xfrm>
              <a:off x="6326554" y="3731928"/>
              <a:ext cx="130547" cy="145214"/>
            </a:xfrm>
            <a:custGeom>
              <a:rect b="b" l="l" r="r" t="t"/>
              <a:pathLst>
                <a:path extrusionOk="0" h="145214" w="130547">
                  <a:moveTo>
                    <a:pt x="0" y="2730"/>
                  </a:moveTo>
                  <a:lnTo>
                    <a:pt x="40395" y="2730"/>
                  </a:lnTo>
                  <a:lnTo>
                    <a:pt x="40395" y="23123"/>
                  </a:lnTo>
                  <a:cubicBezTo>
                    <a:pt x="42725" y="20058"/>
                    <a:pt x="45246" y="17144"/>
                    <a:pt x="47945" y="14397"/>
                  </a:cubicBezTo>
                  <a:cubicBezTo>
                    <a:pt x="50728" y="11625"/>
                    <a:pt x="53802" y="9160"/>
                    <a:pt x="57112" y="7044"/>
                  </a:cubicBezTo>
                  <a:cubicBezTo>
                    <a:pt x="60595" y="4850"/>
                    <a:pt x="64353" y="3127"/>
                    <a:pt x="68289" y="1921"/>
                  </a:cubicBezTo>
                  <a:cubicBezTo>
                    <a:pt x="72775" y="638"/>
                    <a:pt x="77424" y="18"/>
                    <a:pt x="82089" y="83"/>
                  </a:cubicBezTo>
                  <a:cubicBezTo>
                    <a:pt x="95474" y="-724"/>
                    <a:pt x="108533" y="4415"/>
                    <a:pt x="117778" y="14128"/>
                  </a:cubicBezTo>
                  <a:cubicBezTo>
                    <a:pt x="126755" y="25014"/>
                    <a:pt x="131282" y="38893"/>
                    <a:pt x="130450" y="52978"/>
                  </a:cubicBezTo>
                  <a:lnTo>
                    <a:pt x="130450" y="145190"/>
                  </a:lnTo>
                  <a:lnTo>
                    <a:pt x="90006" y="145190"/>
                  </a:lnTo>
                  <a:lnTo>
                    <a:pt x="90006" y="65969"/>
                  </a:lnTo>
                  <a:cubicBezTo>
                    <a:pt x="90598" y="58211"/>
                    <a:pt x="88332" y="50504"/>
                    <a:pt x="83633" y="44301"/>
                  </a:cubicBezTo>
                  <a:cubicBezTo>
                    <a:pt x="79061" y="39337"/>
                    <a:pt x="72530" y="36646"/>
                    <a:pt x="65788" y="36948"/>
                  </a:cubicBezTo>
                  <a:cubicBezTo>
                    <a:pt x="58868" y="36605"/>
                    <a:pt x="52140" y="39289"/>
                    <a:pt x="47356" y="44301"/>
                  </a:cubicBezTo>
                  <a:cubicBezTo>
                    <a:pt x="42407" y="50391"/>
                    <a:pt x="39978" y="58144"/>
                    <a:pt x="40566" y="65969"/>
                  </a:cubicBezTo>
                  <a:lnTo>
                    <a:pt x="40567" y="145215"/>
                  </a:lnTo>
                  <a:lnTo>
                    <a:pt x="171" y="145215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349" name="Google Shape;5349;p31"/>
            <p:cNvSpPr/>
            <p:nvPr/>
          </p:nvSpPr>
          <p:spPr>
            <a:xfrm>
              <a:off x="6559266" y="3734903"/>
              <a:ext cx="148294" cy="185565"/>
            </a:xfrm>
            <a:custGeom>
              <a:rect b="b" l="l" r="r" t="t"/>
              <a:pathLst>
                <a:path extrusionOk="0" h="185565" w="148294">
                  <a:moveTo>
                    <a:pt x="46572" y="185552"/>
                  </a:moveTo>
                  <a:cubicBezTo>
                    <a:pt x="39941" y="185688"/>
                    <a:pt x="33329" y="184812"/>
                    <a:pt x="26963" y="182954"/>
                  </a:cubicBezTo>
                  <a:cubicBezTo>
                    <a:pt x="21296" y="181161"/>
                    <a:pt x="15845" y="178744"/>
                    <a:pt x="10712" y="175747"/>
                  </a:cubicBezTo>
                  <a:lnTo>
                    <a:pt x="24291" y="146530"/>
                  </a:lnTo>
                  <a:cubicBezTo>
                    <a:pt x="27025" y="148181"/>
                    <a:pt x="29936" y="149521"/>
                    <a:pt x="32968" y="150525"/>
                  </a:cubicBezTo>
                  <a:cubicBezTo>
                    <a:pt x="35736" y="151530"/>
                    <a:pt x="38652" y="152068"/>
                    <a:pt x="41596" y="152118"/>
                  </a:cubicBezTo>
                  <a:cubicBezTo>
                    <a:pt x="44509" y="152259"/>
                    <a:pt x="47401" y="151561"/>
                    <a:pt x="49930" y="150108"/>
                  </a:cubicBezTo>
                  <a:cubicBezTo>
                    <a:pt x="52561" y="148266"/>
                    <a:pt x="54618" y="145717"/>
                    <a:pt x="55861" y="142755"/>
                  </a:cubicBezTo>
                  <a:lnTo>
                    <a:pt x="0" y="0"/>
                  </a:lnTo>
                  <a:lnTo>
                    <a:pt x="42821" y="0"/>
                  </a:lnTo>
                  <a:lnTo>
                    <a:pt x="75250" y="97016"/>
                  </a:lnTo>
                  <a:lnTo>
                    <a:pt x="106306" y="0"/>
                  </a:lnTo>
                  <a:lnTo>
                    <a:pt x="148294" y="0"/>
                  </a:lnTo>
                  <a:lnTo>
                    <a:pt x="93560" y="145917"/>
                  </a:lnTo>
                  <a:cubicBezTo>
                    <a:pt x="91179" y="152263"/>
                    <a:pt x="88217" y="158376"/>
                    <a:pt x="84711" y="164178"/>
                  </a:cubicBezTo>
                  <a:cubicBezTo>
                    <a:pt x="82035" y="168794"/>
                    <a:pt x="78662" y="172970"/>
                    <a:pt x="74710" y="176556"/>
                  </a:cubicBezTo>
                  <a:cubicBezTo>
                    <a:pt x="71149" y="179685"/>
                    <a:pt x="66975" y="182039"/>
                    <a:pt x="62455" y="183468"/>
                  </a:cubicBezTo>
                  <a:cubicBezTo>
                    <a:pt x="57291" y="184936"/>
                    <a:pt x="51939" y="185638"/>
                    <a:pt x="46571" y="185552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350" name="Google Shape;5350;p31"/>
            <p:cNvSpPr/>
            <p:nvPr/>
          </p:nvSpPr>
          <p:spPr>
            <a:xfrm>
              <a:off x="6815313" y="3691101"/>
              <a:ext cx="160795" cy="186041"/>
            </a:xfrm>
            <a:custGeom>
              <a:rect b="b" l="l" r="r" t="t"/>
              <a:pathLst>
                <a:path extrusionOk="0" h="186041" w="160795">
                  <a:moveTo>
                    <a:pt x="0" y="0"/>
                  </a:moveTo>
                  <a:lnTo>
                    <a:pt x="85079" y="0"/>
                  </a:lnTo>
                  <a:cubicBezTo>
                    <a:pt x="108627" y="0"/>
                    <a:pt x="126692" y="6291"/>
                    <a:pt x="139274" y="18874"/>
                  </a:cubicBezTo>
                  <a:cubicBezTo>
                    <a:pt x="150218" y="30249"/>
                    <a:pt x="155982" y="45636"/>
                    <a:pt x="155207" y="61401"/>
                  </a:cubicBezTo>
                  <a:lnTo>
                    <a:pt x="155207" y="61941"/>
                  </a:lnTo>
                  <a:cubicBezTo>
                    <a:pt x="155820" y="75090"/>
                    <a:pt x="151938" y="88057"/>
                    <a:pt x="144201" y="98708"/>
                  </a:cubicBezTo>
                  <a:cubicBezTo>
                    <a:pt x="136772" y="108277"/>
                    <a:pt x="126762" y="115523"/>
                    <a:pt x="115351" y="119591"/>
                  </a:cubicBezTo>
                  <a:lnTo>
                    <a:pt x="160795" y="186042"/>
                  </a:lnTo>
                  <a:lnTo>
                    <a:pt x="113218" y="186042"/>
                  </a:lnTo>
                  <a:lnTo>
                    <a:pt x="73363" y="126553"/>
                  </a:lnTo>
                  <a:lnTo>
                    <a:pt x="41179" y="126553"/>
                  </a:lnTo>
                  <a:lnTo>
                    <a:pt x="41179" y="186042"/>
                  </a:lnTo>
                  <a:lnTo>
                    <a:pt x="245" y="186042"/>
                  </a:lnTo>
                  <a:close/>
                  <a:moveTo>
                    <a:pt x="82408" y="90374"/>
                  </a:moveTo>
                  <a:cubicBezTo>
                    <a:pt x="90786" y="90931"/>
                    <a:pt x="99073" y="88364"/>
                    <a:pt x="105669" y="83167"/>
                  </a:cubicBezTo>
                  <a:cubicBezTo>
                    <a:pt x="111088" y="78314"/>
                    <a:pt x="114055" y="71293"/>
                    <a:pt x="113758" y="64024"/>
                  </a:cubicBezTo>
                  <a:lnTo>
                    <a:pt x="113758" y="63485"/>
                  </a:lnTo>
                  <a:cubicBezTo>
                    <a:pt x="114278" y="55863"/>
                    <a:pt x="111115" y="48454"/>
                    <a:pt x="105253" y="43557"/>
                  </a:cubicBezTo>
                  <a:cubicBezTo>
                    <a:pt x="98291" y="38733"/>
                    <a:pt x="89904" y="36401"/>
                    <a:pt x="81452" y="36939"/>
                  </a:cubicBezTo>
                  <a:lnTo>
                    <a:pt x="40763" y="36939"/>
                  </a:lnTo>
                  <a:lnTo>
                    <a:pt x="40763" y="90496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351" name="Google Shape;5351;p31"/>
            <p:cNvSpPr/>
            <p:nvPr/>
          </p:nvSpPr>
          <p:spPr>
            <a:xfrm>
              <a:off x="6996103" y="3732083"/>
              <a:ext cx="139809" cy="148291"/>
            </a:xfrm>
            <a:custGeom>
              <a:rect b="b" l="l" r="r" t="t"/>
              <a:pathLst>
                <a:path extrusionOk="0" h="148291" w="139809">
                  <a:moveTo>
                    <a:pt x="74668" y="148271"/>
                  </a:moveTo>
                  <a:cubicBezTo>
                    <a:pt x="64499" y="148374"/>
                    <a:pt x="54403" y="146553"/>
                    <a:pt x="44911" y="142903"/>
                  </a:cubicBezTo>
                  <a:cubicBezTo>
                    <a:pt x="36011" y="139585"/>
                    <a:pt x="27904" y="134442"/>
                    <a:pt x="21111" y="127804"/>
                  </a:cubicBezTo>
                  <a:cubicBezTo>
                    <a:pt x="14420" y="121178"/>
                    <a:pt x="9142" y="113265"/>
                    <a:pt x="5595" y="104543"/>
                  </a:cubicBezTo>
                  <a:cubicBezTo>
                    <a:pt x="1777" y="95092"/>
                    <a:pt x="-122" y="84977"/>
                    <a:pt x="6" y="74786"/>
                  </a:cubicBezTo>
                  <a:lnTo>
                    <a:pt x="6" y="74246"/>
                  </a:lnTo>
                  <a:cubicBezTo>
                    <a:pt x="-50" y="64458"/>
                    <a:pt x="1704" y="54744"/>
                    <a:pt x="5178" y="45592"/>
                  </a:cubicBezTo>
                  <a:cubicBezTo>
                    <a:pt x="8431" y="36806"/>
                    <a:pt x="13341" y="28727"/>
                    <a:pt x="19640" y="21792"/>
                  </a:cubicBezTo>
                  <a:cubicBezTo>
                    <a:pt x="32694" y="7631"/>
                    <a:pt x="51170" y="-288"/>
                    <a:pt x="70427" y="26"/>
                  </a:cubicBezTo>
                  <a:cubicBezTo>
                    <a:pt x="81058" y="-264"/>
                    <a:pt x="91612" y="1908"/>
                    <a:pt x="101263" y="6374"/>
                  </a:cubicBezTo>
                  <a:cubicBezTo>
                    <a:pt x="109672" y="10399"/>
                    <a:pt x="117069" y="16263"/>
                    <a:pt x="122907" y="23532"/>
                  </a:cubicBezTo>
                  <a:cubicBezTo>
                    <a:pt x="128734" y="30879"/>
                    <a:pt x="133079" y="39286"/>
                    <a:pt x="135702" y="48289"/>
                  </a:cubicBezTo>
                  <a:cubicBezTo>
                    <a:pt x="138470" y="57737"/>
                    <a:pt x="139849" y="67538"/>
                    <a:pt x="139795" y="77384"/>
                  </a:cubicBezTo>
                  <a:lnTo>
                    <a:pt x="139795" y="82433"/>
                  </a:lnTo>
                  <a:cubicBezTo>
                    <a:pt x="139857" y="84306"/>
                    <a:pt x="139718" y="86179"/>
                    <a:pt x="139379" y="88022"/>
                  </a:cubicBezTo>
                  <a:lnTo>
                    <a:pt x="40573" y="88022"/>
                  </a:lnTo>
                  <a:cubicBezTo>
                    <a:pt x="41892" y="96179"/>
                    <a:pt x="46124" y="103582"/>
                    <a:pt x="52485" y="108857"/>
                  </a:cubicBezTo>
                  <a:cubicBezTo>
                    <a:pt x="59040" y="113718"/>
                    <a:pt x="67052" y="116207"/>
                    <a:pt x="75208" y="115916"/>
                  </a:cubicBezTo>
                  <a:cubicBezTo>
                    <a:pt x="81326" y="115983"/>
                    <a:pt x="87395" y="114816"/>
                    <a:pt x="93052" y="112484"/>
                  </a:cubicBezTo>
                  <a:cubicBezTo>
                    <a:pt x="99118" y="109649"/>
                    <a:pt x="104694" y="105868"/>
                    <a:pt x="109573" y="101283"/>
                  </a:cubicBezTo>
                  <a:lnTo>
                    <a:pt x="132662" y="121750"/>
                  </a:lnTo>
                  <a:cubicBezTo>
                    <a:pt x="126068" y="130043"/>
                    <a:pt x="117690" y="136746"/>
                    <a:pt x="108151" y="141359"/>
                  </a:cubicBezTo>
                  <a:cubicBezTo>
                    <a:pt x="97660" y="146176"/>
                    <a:pt x="86209" y="148540"/>
                    <a:pt x="74668" y="148271"/>
                  </a:cubicBezTo>
                  <a:close/>
                  <a:moveTo>
                    <a:pt x="100724" y="62652"/>
                  </a:moveTo>
                  <a:cubicBezTo>
                    <a:pt x="99859" y="54529"/>
                    <a:pt x="96513" y="46869"/>
                    <a:pt x="91140" y="40715"/>
                  </a:cubicBezTo>
                  <a:cubicBezTo>
                    <a:pt x="85849" y="35100"/>
                    <a:pt x="78381" y="32059"/>
                    <a:pt x="70673" y="32381"/>
                  </a:cubicBezTo>
                  <a:cubicBezTo>
                    <a:pt x="62941" y="32070"/>
                    <a:pt x="55439" y="35054"/>
                    <a:pt x="50034" y="40592"/>
                  </a:cubicBezTo>
                  <a:cubicBezTo>
                    <a:pt x="44519" y="46772"/>
                    <a:pt x="40962" y="54449"/>
                    <a:pt x="39813" y="62652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352" name="Google Shape;5352;p31"/>
            <p:cNvSpPr/>
            <p:nvPr/>
          </p:nvSpPr>
          <p:spPr>
            <a:xfrm>
              <a:off x="7155017" y="3732204"/>
              <a:ext cx="115515" cy="147610"/>
            </a:xfrm>
            <a:custGeom>
              <a:rect b="b" l="l" r="r" t="t"/>
              <a:pathLst>
                <a:path extrusionOk="0" h="147610" w="115515">
                  <a:moveTo>
                    <a:pt x="61156" y="147610"/>
                  </a:moveTo>
                  <a:cubicBezTo>
                    <a:pt x="38914" y="147379"/>
                    <a:pt x="17387" y="139717"/>
                    <a:pt x="0" y="125844"/>
                  </a:cubicBezTo>
                  <a:lnTo>
                    <a:pt x="17158" y="99249"/>
                  </a:lnTo>
                  <a:cubicBezTo>
                    <a:pt x="24292" y="104548"/>
                    <a:pt x="32119" y="108845"/>
                    <a:pt x="40419" y="112019"/>
                  </a:cubicBezTo>
                  <a:cubicBezTo>
                    <a:pt x="47357" y="114684"/>
                    <a:pt x="54706" y="116119"/>
                    <a:pt x="62137" y="116260"/>
                  </a:cubicBezTo>
                  <a:cubicBezTo>
                    <a:pt x="66614" y="116600"/>
                    <a:pt x="71090" y="115583"/>
                    <a:pt x="74981" y="113343"/>
                  </a:cubicBezTo>
                  <a:cubicBezTo>
                    <a:pt x="77598" y="111644"/>
                    <a:pt x="79154" y="108717"/>
                    <a:pt x="79099" y="105597"/>
                  </a:cubicBezTo>
                  <a:lnTo>
                    <a:pt x="79099" y="105058"/>
                  </a:lnTo>
                  <a:cubicBezTo>
                    <a:pt x="79081" y="102960"/>
                    <a:pt x="78193" y="100962"/>
                    <a:pt x="76647" y="99543"/>
                  </a:cubicBezTo>
                  <a:cubicBezTo>
                    <a:pt x="74767" y="97754"/>
                    <a:pt x="72562" y="96340"/>
                    <a:pt x="70152" y="95376"/>
                  </a:cubicBezTo>
                  <a:cubicBezTo>
                    <a:pt x="67431" y="94249"/>
                    <a:pt x="64220" y="93121"/>
                    <a:pt x="60690" y="92043"/>
                  </a:cubicBezTo>
                  <a:cubicBezTo>
                    <a:pt x="57161" y="90964"/>
                    <a:pt x="53337" y="89837"/>
                    <a:pt x="49562" y="88586"/>
                  </a:cubicBezTo>
                  <a:cubicBezTo>
                    <a:pt x="44443" y="87176"/>
                    <a:pt x="39417" y="85448"/>
                    <a:pt x="34512" y="83415"/>
                  </a:cubicBezTo>
                  <a:cubicBezTo>
                    <a:pt x="29586" y="81446"/>
                    <a:pt x="24978" y="78762"/>
                    <a:pt x="20835" y="75448"/>
                  </a:cubicBezTo>
                  <a:cubicBezTo>
                    <a:pt x="16758" y="72186"/>
                    <a:pt x="13381" y="68134"/>
                    <a:pt x="10907" y="63536"/>
                  </a:cubicBezTo>
                  <a:cubicBezTo>
                    <a:pt x="8104" y="58020"/>
                    <a:pt x="6770" y="51874"/>
                    <a:pt x="7034" y="45691"/>
                  </a:cubicBezTo>
                  <a:lnTo>
                    <a:pt x="7034" y="45152"/>
                  </a:lnTo>
                  <a:cubicBezTo>
                    <a:pt x="6682" y="32227"/>
                    <a:pt x="12329" y="19865"/>
                    <a:pt x="22330" y="11669"/>
                  </a:cubicBezTo>
                  <a:cubicBezTo>
                    <a:pt x="27188" y="7692"/>
                    <a:pt x="32786" y="4718"/>
                    <a:pt x="38801" y="2919"/>
                  </a:cubicBezTo>
                  <a:cubicBezTo>
                    <a:pt x="45382" y="933"/>
                    <a:pt x="52223" y="-50"/>
                    <a:pt x="59097" y="2"/>
                  </a:cubicBezTo>
                  <a:cubicBezTo>
                    <a:pt x="68441" y="51"/>
                    <a:pt x="77722" y="1522"/>
                    <a:pt x="86623" y="4365"/>
                  </a:cubicBezTo>
                  <a:cubicBezTo>
                    <a:pt x="95695" y="7098"/>
                    <a:pt x="104335" y="11100"/>
                    <a:pt x="112287" y="16253"/>
                  </a:cubicBezTo>
                  <a:lnTo>
                    <a:pt x="96869" y="44147"/>
                  </a:lnTo>
                  <a:cubicBezTo>
                    <a:pt x="90268" y="40276"/>
                    <a:pt x="83317" y="37034"/>
                    <a:pt x="76108" y="34465"/>
                  </a:cubicBezTo>
                  <a:cubicBezTo>
                    <a:pt x="70414" y="32236"/>
                    <a:pt x="64377" y="31009"/>
                    <a:pt x="58264" y="30837"/>
                  </a:cubicBezTo>
                  <a:cubicBezTo>
                    <a:pt x="54337" y="30569"/>
                    <a:pt x="50426" y="31547"/>
                    <a:pt x="47086" y="33632"/>
                  </a:cubicBezTo>
                  <a:cubicBezTo>
                    <a:pt x="44768" y="35234"/>
                    <a:pt x="43385" y="37873"/>
                    <a:pt x="43385" y="40691"/>
                  </a:cubicBezTo>
                  <a:lnTo>
                    <a:pt x="43385" y="41181"/>
                  </a:lnTo>
                  <a:cubicBezTo>
                    <a:pt x="43423" y="43177"/>
                    <a:pt x="44316" y="45060"/>
                    <a:pt x="45836" y="46353"/>
                  </a:cubicBezTo>
                  <a:cubicBezTo>
                    <a:pt x="47748" y="48063"/>
                    <a:pt x="49894" y="49490"/>
                    <a:pt x="52210" y="50594"/>
                  </a:cubicBezTo>
                  <a:cubicBezTo>
                    <a:pt x="55184" y="52070"/>
                    <a:pt x="58245" y="53363"/>
                    <a:pt x="61377" y="54466"/>
                  </a:cubicBezTo>
                  <a:cubicBezTo>
                    <a:pt x="64808" y="55692"/>
                    <a:pt x="68509" y="56918"/>
                    <a:pt x="72431" y="58192"/>
                  </a:cubicBezTo>
                  <a:cubicBezTo>
                    <a:pt x="77570" y="59901"/>
                    <a:pt x="82610" y="61889"/>
                    <a:pt x="87530" y="64149"/>
                  </a:cubicBezTo>
                  <a:cubicBezTo>
                    <a:pt x="92489" y="66225"/>
                    <a:pt x="97154" y="68944"/>
                    <a:pt x="101404" y="72237"/>
                  </a:cubicBezTo>
                  <a:cubicBezTo>
                    <a:pt x="105515" y="75517"/>
                    <a:pt x="108953" y="79563"/>
                    <a:pt x="111527" y="84150"/>
                  </a:cubicBezTo>
                  <a:cubicBezTo>
                    <a:pt x="114274" y="89302"/>
                    <a:pt x="115642" y="95078"/>
                    <a:pt x="115498" y="100916"/>
                  </a:cubicBezTo>
                  <a:lnTo>
                    <a:pt x="115498" y="101455"/>
                  </a:lnTo>
                  <a:cubicBezTo>
                    <a:pt x="115695" y="108546"/>
                    <a:pt x="114270" y="115588"/>
                    <a:pt x="111331" y="122045"/>
                  </a:cubicBezTo>
                  <a:cubicBezTo>
                    <a:pt x="108720" y="127667"/>
                    <a:pt x="104753" y="132552"/>
                    <a:pt x="99786" y="136261"/>
                  </a:cubicBezTo>
                  <a:cubicBezTo>
                    <a:pt x="94562" y="140137"/>
                    <a:pt x="88647" y="142982"/>
                    <a:pt x="82358" y="144644"/>
                  </a:cubicBezTo>
                  <a:cubicBezTo>
                    <a:pt x="75458" y="146588"/>
                    <a:pt x="68325" y="147586"/>
                    <a:pt x="61156" y="147610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353" name="Google Shape;5353;p31"/>
            <p:cNvSpPr/>
            <p:nvPr/>
          </p:nvSpPr>
          <p:spPr>
            <a:xfrm>
              <a:off x="7300395" y="3683134"/>
              <a:ext cx="42527" cy="194253"/>
            </a:xfrm>
            <a:custGeom>
              <a:rect b="b" l="l" r="r" t="t"/>
              <a:pathLst>
                <a:path extrusionOk="0" h="194253" w="42527">
                  <a:moveTo>
                    <a:pt x="0" y="0"/>
                  </a:moveTo>
                  <a:lnTo>
                    <a:pt x="42527" y="0"/>
                  </a:lnTo>
                  <a:lnTo>
                    <a:pt x="42527" y="35689"/>
                  </a:lnTo>
                  <a:lnTo>
                    <a:pt x="0" y="35689"/>
                  </a:lnTo>
                  <a:close/>
                  <a:moveTo>
                    <a:pt x="1078" y="51474"/>
                  </a:moveTo>
                  <a:lnTo>
                    <a:pt x="41473" y="51474"/>
                  </a:lnTo>
                  <a:lnTo>
                    <a:pt x="41473" y="194253"/>
                  </a:lnTo>
                  <a:lnTo>
                    <a:pt x="1078" y="194253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354" name="Google Shape;5354;p31"/>
            <p:cNvSpPr/>
            <p:nvPr/>
          </p:nvSpPr>
          <p:spPr>
            <a:xfrm>
              <a:off x="7381675" y="3683134"/>
              <a:ext cx="40394" cy="194008"/>
            </a:xfrm>
            <a:custGeom>
              <a:rect b="b" l="l" r="r" t="t"/>
              <a:pathLst>
                <a:path extrusionOk="0" h="194008" w="40394">
                  <a:moveTo>
                    <a:pt x="49" y="0"/>
                  </a:moveTo>
                  <a:lnTo>
                    <a:pt x="40395" y="0"/>
                  </a:lnTo>
                  <a:lnTo>
                    <a:pt x="40395" y="194008"/>
                  </a:lnTo>
                  <a:lnTo>
                    <a:pt x="0" y="194008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355" name="Google Shape;5355;p31"/>
            <p:cNvSpPr/>
            <p:nvPr/>
          </p:nvSpPr>
          <p:spPr>
            <a:xfrm>
              <a:off x="7460969" y="3683134"/>
              <a:ext cx="42477" cy="194253"/>
            </a:xfrm>
            <a:custGeom>
              <a:rect b="b" l="l" r="r" t="t"/>
              <a:pathLst>
                <a:path extrusionOk="0" h="194253" w="42477">
                  <a:moveTo>
                    <a:pt x="0" y="0"/>
                  </a:moveTo>
                  <a:lnTo>
                    <a:pt x="42478" y="0"/>
                  </a:lnTo>
                  <a:lnTo>
                    <a:pt x="42478" y="35689"/>
                  </a:lnTo>
                  <a:lnTo>
                    <a:pt x="0" y="35689"/>
                  </a:lnTo>
                  <a:close/>
                  <a:moveTo>
                    <a:pt x="1005" y="51474"/>
                  </a:moveTo>
                  <a:lnTo>
                    <a:pt x="41449" y="51474"/>
                  </a:lnTo>
                  <a:lnTo>
                    <a:pt x="41449" y="194253"/>
                  </a:lnTo>
                  <a:lnTo>
                    <a:pt x="1005" y="194253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356" name="Google Shape;5356;p31"/>
            <p:cNvSpPr/>
            <p:nvPr/>
          </p:nvSpPr>
          <p:spPr>
            <a:xfrm>
              <a:off x="7533127" y="3732083"/>
              <a:ext cx="139807" cy="148291"/>
            </a:xfrm>
            <a:custGeom>
              <a:rect b="b" l="l" r="r" t="t"/>
              <a:pathLst>
                <a:path extrusionOk="0" h="148291" w="139807">
                  <a:moveTo>
                    <a:pt x="74666" y="148271"/>
                  </a:moveTo>
                  <a:cubicBezTo>
                    <a:pt x="64497" y="148374"/>
                    <a:pt x="54401" y="146553"/>
                    <a:pt x="44909" y="142903"/>
                  </a:cubicBezTo>
                  <a:cubicBezTo>
                    <a:pt x="36018" y="139566"/>
                    <a:pt x="27915" y="134425"/>
                    <a:pt x="21109" y="127804"/>
                  </a:cubicBezTo>
                  <a:cubicBezTo>
                    <a:pt x="14457" y="121146"/>
                    <a:pt x="9184" y="113241"/>
                    <a:pt x="5593" y="104543"/>
                  </a:cubicBezTo>
                  <a:cubicBezTo>
                    <a:pt x="1799" y="95085"/>
                    <a:pt x="-100" y="84975"/>
                    <a:pt x="4" y="74786"/>
                  </a:cubicBezTo>
                  <a:lnTo>
                    <a:pt x="4" y="74246"/>
                  </a:lnTo>
                  <a:cubicBezTo>
                    <a:pt x="-64" y="64457"/>
                    <a:pt x="1690" y="54740"/>
                    <a:pt x="5176" y="45592"/>
                  </a:cubicBezTo>
                  <a:cubicBezTo>
                    <a:pt x="8432" y="36797"/>
                    <a:pt x="13359" y="28714"/>
                    <a:pt x="19687" y="21792"/>
                  </a:cubicBezTo>
                  <a:cubicBezTo>
                    <a:pt x="32718" y="7628"/>
                    <a:pt x="51181" y="-293"/>
                    <a:pt x="70425" y="26"/>
                  </a:cubicBezTo>
                  <a:cubicBezTo>
                    <a:pt x="81071" y="-264"/>
                    <a:pt x="91641" y="1909"/>
                    <a:pt x="101310" y="6374"/>
                  </a:cubicBezTo>
                  <a:cubicBezTo>
                    <a:pt x="109710" y="10414"/>
                    <a:pt x="117104" y="16276"/>
                    <a:pt x="122954" y="23532"/>
                  </a:cubicBezTo>
                  <a:cubicBezTo>
                    <a:pt x="128775" y="30875"/>
                    <a:pt x="133104" y="39285"/>
                    <a:pt x="135700" y="48289"/>
                  </a:cubicBezTo>
                  <a:cubicBezTo>
                    <a:pt x="138456" y="57740"/>
                    <a:pt x="139835" y="67539"/>
                    <a:pt x="139793" y="77384"/>
                  </a:cubicBezTo>
                  <a:lnTo>
                    <a:pt x="139793" y="82433"/>
                  </a:lnTo>
                  <a:cubicBezTo>
                    <a:pt x="139855" y="84306"/>
                    <a:pt x="139716" y="86179"/>
                    <a:pt x="139376" y="88022"/>
                  </a:cubicBezTo>
                  <a:lnTo>
                    <a:pt x="40497" y="88022"/>
                  </a:lnTo>
                  <a:cubicBezTo>
                    <a:pt x="41812" y="96181"/>
                    <a:pt x="46045" y="103585"/>
                    <a:pt x="52410" y="108856"/>
                  </a:cubicBezTo>
                  <a:cubicBezTo>
                    <a:pt x="58976" y="113694"/>
                    <a:pt x="66980" y="116180"/>
                    <a:pt x="75132" y="115916"/>
                  </a:cubicBezTo>
                  <a:cubicBezTo>
                    <a:pt x="81250" y="115985"/>
                    <a:pt x="87320" y="114818"/>
                    <a:pt x="92976" y="112484"/>
                  </a:cubicBezTo>
                  <a:cubicBezTo>
                    <a:pt x="99026" y="109648"/>
                    <a:pt x="104587" y="105867"/>
                    <a:pt x="109448" y="101282"/>
                  </a:cubicBezTo>
                  <a:lnTo>
                    <a:pt x="132586" y="121750"/>
                  </a:lnTo>
                  <a:cubicBezTo>
                    <a:pt x="125979" y="130031"/>
                    <a:pt x="117605" y="136731"/>
                    <a:pt x="108075" y="141359"/>
                  </a:cubicBezTo>
                  <a:cubicBezTo>
                    <a:pt x="97611" y="146179"/>
                    <a:pt x="86183" y="148543"/>
                    <a:pt x="74666" y="148271"/>
                  </a:cubicBezTo>
                  <a:close/>
                  <a:moveTo>
                    <a:pt x="100721" y="62652"/>
                  </a:moveTo>
                  <a:cubicBezTo>
                    <a:pt x="99891" y="54520"/>
                    <a:pt x="96540" y="46850"/>
                    <a:pt x="91137" y="40715"/>
                  </a:cubicBezTo>
                  <a:cubicBezTo>
                    <a:pt x="85843" y="35105"/>
                    <a:pt x="78377" y="32065"/>
                    <a:pt x="70670" y="32381"/>
                  </a:cubicBezTo>
                  <a:cubicBezTo>
                    <a:pt x="62952" y="32065"/>
                    <a:pt x="55464" y="35051"/>
                    <a:pt x="50081" y="40592"/>
                  </a:cubicBezTo>
                  <a:cubicBezTo>
                    <a:pt x="44547" y="46759"/>
                    <a:pt x="40987" y="54443"/>
                    <a:pt x="39860" y="62652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357" name="Google Shape;5357;p31"/>
            <p:cNvSpPr/>
            <p:nvPr/>
          </p:nvSpPr>
          <p:spPr>
            <a:xfrm>
              <a:off x="7703314" y="3731933"/>
              <a:ext cx="130564" cy="145209"/>
            </a:xfrm>
            <a:custGeom>
              <a:rect b="b" l="l" r="r" t="t"/>
              <a:pathLst>
                <a:path extrusionOk="0" h="145209" w="130564">
                  <a:moveTo>
                    <a:pt x="0" y="2724"/>
                  </a:moveTo>
                  <a:lnTo>
                    <a:pt x="40395" y="2724"/>
                  </a:lnTo>
                  <a:lnTo>
                    <a:pt x="40395" y="23118"/>
                  </a:lnTo>
                  <a:cubicBezTo>
                    <a:pt x="42744" y="20047"/>
                    <a:pt x="45291" y="17132"/>
                    <a:pt x="48018" y="14392"/>
                  </a:cubicBezTo>
                  <a:cubicBezTo>
                    <a:pt x="50779" y="11594"/>
                    <a:pt x="53855" y="9126"/>
                    <a:pt x="57185" y="7038"/>
                  </a:cubicBezTo>
                  <a:cubicBezTo>
                    <a:pt x="60644" y="4831"/>
                    <a:pt x="64388" y="3107"/>
                    <a:pt x="68314" y="1915"/>
                  </a:cubicBezTo>
                  <a:cubicBezTo>
                    <a:pt x="72816" y="631"/>
                    <a:pt x="77482" y="11"/>
                    <a:pt x="82162" y="77"/>
                  </a:cubicBezTo>
                  <a:cubicBezTo>
                    <a:pt x="95543" y="-699"/>
                    <a:pt x="108589" y="4435"/>
                    <a:pt x="117851" y="14122"/>
                  </a:cubicBezTo>
                  <a:cubicBezTo>
                    <a:pt x="126768" y="25039"/>
                    <a:pt x="131272" y="38900"/>
                    <a:pt x="130474" y="52973"/>
                  </a:cubicBezTo>
                  <a:lnTo>
                    <a:pt x="130474" y="145185"/>
                  </a:lnTo>
                  <a:lnTo>
                    <a:pt x="90080" y="145185"/>
                  </a:lnTo>
                  <a:lnTo>
                    <a:pt x="90080" y="65964"/>
                  </a:lnTo>
                  <a:cubicBezTo>
                    <a:pt x="90634" y="58209"/>
                    <a:pt x="88371" y="50515"/>
                    <a:pt x="83706" y="44296"/>
                  </a:cubicBezTo>
                  <a:cubicBezTo>
                    <a:pt x="79133" y="39334"/>
                    <a:pt x="72603" y="36644"/>
                    <a:pt x="65862" y="36942"/>
                  </a:cubicBezTo>
                  <a:cubicBezTo>
                    <a:pt x="58925" y="36630"/>
                    <a:pt x="52187" y="39307"/>
                    <a:pt x="47356" y="44296"/>
                  </a:cubicBezTo>
                  <a:cubicBezTo>
                    <a:pt x="42425" y="50394"/>
                    <a:pt x="40006" y="58143"/>
                    <a:pt x="40591" y="65964"/>
                  </a:cubicBezTo>
                  <a:lnTo>
                    <a:pt x="40591" y="145209"/>
                  </a:lnTo>
                  <a:lnTo>
                    <a:pt x="196" y="145209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358" name="Google Shape;5358;p31"/>
            <p:cNvSpPr/>
            <p:nvPr/>
          </p:nvSpPr>
          <p:spPr>
            <a:xfrm>
              <a:off x="7861852" y="3731669"/>
              <a:ext cx="132927" cy="148744"/>
            </a:xfrm>
            <a:custGeom>
              <a:rect b="b" l="l" r="r" t="t"/>
              <a:pathLst>
                <a:path extrusionOk="0" h="148744" w="132927">
                  <a:moveTo>
                    <a:pt x="74320" y="148685"/>
                  </a:moveTo>
                  <a:cubicBezTo>
                    <a:pt x="64100" y="148742"/>
                    <a:pt x="53975" y="146715"/>
                    <a:pt x="44564" y="142728"/>
                  </a:cubicBezTo>
                  <a:cubicBezTo>
                    <a:pt x="17362" y="131211"/>
                    <a:pt x="-225" y="104444"/>
                    <a:pt x="2" y="74905"/>
                  </a:cubicBezTo>
                  <a:lnTo>
                    <a:pt x="2" y="74366"/>
                  </a:lnTo>
                  <a:cubicBezTo>
                    <a:pt x="-29" y="54879"/>
                    <a:pt x="7512" y="36141"/>
                    <a:pt x="21033" y="22107"/>
                  </a:cubicBezTo>
                  <a:cubicBezTo>
                    <a:pt x="27812" y="15242"/>
                    <a:pt x="35907" y="9814"/>
                    <a:pt x="44833" y="6151"/>
                  </a:cubicBezTo>
                  <a:cubicBezTo>
                    <a:pt x="54349" y="2069"/>
                    <a:pt x="64603" y="-9"/>
                    <a:pt x="74958" y="47"/>
                  </a:cubicBezTo>
                  <a:cubicBezTo>
                    <a:pt x="86463" y="-355"/>
                    <a:pt x="97912" y="1822"/>
                    <a:pt x="108465" y="6420"/>
                  </a:cubicBezTo>
                  <a:cubicBezTo>
                    <a:pt x="117361" y="10767"/>
                    <a:pt x="125308" y="16831"/>
                    <a:pt x="131849" y="24265"/>
                  </a:cubicBezTo>
                  <a:lnTo>
                    <a:pt x="107141" y="50859"/>
                  </a:lnTo>
                  <a:cubicBezTo>
                    <a:pt x="102943" y="46410"/>
                    <a:pt x="98161" y="42551"/>
                    <a:pt x="92924" y="39388"/>
                  </a:cubicBezTo>
                  <a:cubicBezTo>
                    <a:pt x="87316" y="36395"/>
                    <a:pt x="81017" y="34932"/>
                    <a:pt x="74663" y="35148"/>
                  </a:cubicBezTo>
                  <a:cubicBezTo>
                    <a:pt x="69853" y="35097"/>
                    <a:pt x="65093" y="36136"/>
                    <a:pt x="60741" y="38187"/>
                  </a:cubicBezTo>
                  <a:cubicBezTo>
                    <a:pt x="56609" y="40257"/>
                    <a:pt x="52914" y="43103"/>
                    <a:pt x="49858" y="46570"/>
                  </a:cubicBezTo>
                  <a:cubicBezTo>
                    <a:pt x="46708" y="50213"/>
                    <a:pt x="44265" y="54410"/>
                    <a:pt x="42652" y="58948"/>
                  </a:cubicBezTo>
                  <a:cubicBezTo>
                    <a:pt x="40984" y="63772"/>
                    <a:pt x="40155" y="68846"/>
                    <a:pt x="40201" y="73949"/>
                  </a:cubicBezTo>
                  <a:lnTo>
                    <a:pt x="40201" y="74488"/>
                  </a:lnTo>
                  <a:cubicBezTo>
                    <a:pt x="40143" y="79721"/>
                    <a:pt x="40971" y="84926"/>
                    <a:pt x="42652" y="89882"/>
                  </a:cubicBezTo>
                  <a:cubicBezTo>
                    <a:pt x="44229" y="94505"/>
                    <a:pt x="46731" y="98758"/>
                    <a:pt x="50005" y="102383"/>
                  </a:cubicBezTo>
                  <a:cubicBezTo>
                    <a:pt x="53197" y="105931"/>
                    <a:pt x="57085" y="108785"/>
                    <a:pt x="61427" y="110765"/>
                  </a:cubicBezTo>
                  <a:cubicBezTo>
                    <a:pt x="66112" y="112833"/>
                    <a:pt x="71186" y="113870"/>
                    <a:pt x="76306" y="113805"/>
                  </a:cubicBezTo>
                  <a:cubicBezTo>
                    <a:pt x="82508" y="113972"/>
                    <a:pt x="88649" y="112555"/>
                    <a:pt x="94150" y="109687"/>
                  </a:cubicBezTo>
                  <a:cubicBezTo>
                    <a:pt x="99581" y="106655"/>
                    <a:pt x="104612" y="102958"/>
                    <a:pt x="109127" y="98681"/>
                  </a:cubicBezTo>
                  <a:lnTo>
                    <a:pt x="132927" y="122482"/>
                  </a:lnTo>
                  <a:cubicBezTo>
                    <a:pt x="126085" y="130005"/>
                    <a:pt x="118042" y="136341"/>
                    <a:pt x="109127" y="141233"/>
                  </a:cubicBezTo>
                  <a:cubicBezTo>
                    <a:pt x="98339" y="146612"/>
                    <a:pt x="86365" y="149176"/>
                    <a:pt x="74320" y="148685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359" name="Google Shape;5359;p31"/>
            <p:cNvSpPr/>
            <p:nvPr/>
          </p:nvSpPr>
          <p:spPr>
            <a:xfrm>
              <a:off x="8021473" y="3683134"/>
              <a:ext cx="42527" cy="194253"/>
            </a:xfrm>
            <a:custGeom>
              <a:rect b="b" l="l" r="r" t="t"/>
              <a:pathLst>
                <a:path extrusionOk="0" h="194253" w="42527">
                  <a:moveTo>
                    <a:pt x="0" y="0"/>
                  </a:moveTo>
                  <a:lnTo>
                    <a:pt x="42527" y="0"/>
                  </a:lnTo>
                  <a:lnTo>
                    <a:pt x="42527" y="35689"/>
                  </a:lnTo>
                  <a:lnTo>
                    <a:pt x="0" y="35689"/>
                  </a:lnTo>
                  <a:close/>
                  <a:moveTo>
                    <a:pt x="1078" y="51474"/>
                  </a:moveTo>
                  <a:lnTo>
                    <a:pt x="41473" y="51474"/>
                  </a:lnTo>
                  <a:lnTo>
                    <a:pt x="41473" y="194253"/>
                  </a:lnTo>
                  <a:lnTo>
                    <a:pt x="1127" y="194253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360" name="Google Shape;5360;p31"/>
            <p:cNvSpPr/>
            <p:nvPr/>
          </p:nvSpPr>
          <p:spPr>
            <a:xfrm>
              <a:off x="8092420" y="3733261"/>
              <a:ext cx="131304" cy="146601"/>
            </a:xfrm>
            <a:custGeom>
              <a:rect b="b" l="l" r="r" t="t"/>
              <a:pathLst>
                <a:path extrusionOk="0" h="146601" w="131304">
                  <a:moveTo>
                    <a:pt x="48913" y="146554"/>
                  </a:moveTo>
                  <a:cubicBezTo>
                    <a:pt x="42485" y="146584"/>
                    <a:pt x="36089" y="145642"/>
                    <a:pt x="29942" y="143759"/>
                  </a:cubicBezTo>
                  <a:cubicBezTo>
                    <a:pt x="24237" y="142036"/>
                    <a:pt x="18935" y="139185"/>
                    <a:pt x="14352" y="135376"/>
                  </a:cubicBezTo>
                  <a:cubicBezTo>
                    <a:pt x="9911" y="131622"/>
                    <a:pt x="6340" y="126947"/>
                    <a:pt x="3886" y="121674"/>
                  </a:cubicBezTo>
                  <a:cubicBezTo>
                    <a:pt x="1215" y="115799"/>
                    <a:pt x="-108" y="109401"/>
                    <a:pt x="13" y="102948"/>
                  </a:cubicBezTo>
                  <a:lnTo>
                    <a:pt x="13" y="102408"/>
                  </a:lnTo>
                  <a:cubicBezTo>
                    <a:pt x="-157" y="95441"/>
                    <a:pt x="1312" y="88531"/>
                    <a:pt x="4303" y="82235"/>
                  </a:cubicBezTo>
                  <a:cubicBezTo>
                    <a:pt x="7065" y="76636"/>
                    <a:pt x="11155" y="71798"/>
                    <a:pt x="16216" y="68141"/>
                  </a:cubicBezTo>
                  <a:cubicBezTo>
                    <a:pt x="21581" y="64246"/>
                    <a:pt x="27636" y="61401"/>
                    <a:pt x="34060" y="59758"/>
                  </a:cubicBezTo>
                  <a:cubicBezTo>
                    <a:pt x="41661" y="57825"/>
                    <a:pt x="49480" y="56886"/>
                    <a:pt x="57321" y="56964"/>
                  </a:cubicBezTo>
                  <a:cubicBezTo>
                    <a:pt x="63698" y="56881"/>
                    <a:pt x="70068" y="57415"/>
                    <a:pt x="76342" y="58557"/>
                  </a:cubicBezTo>
                  <a:cubicBezTo>
                    <a:pt x="81704" y="59639"/>
                    <a:pt x="86992" y="61055"/>
                    <a:pt x="92177" y="62798"/>
                  </a:cubicBezTo>
                  <a:lnTo>
                    <a:pt x="92177" y="60347"/>
                  </a:lnTo>
                  <a:cubicBezTo>
                    <a:pt x="92639" y="53048"/>
                    <a:pt x="89794" y="45929"/>
                    <a:pt x="84431" y="40958"/>
                  </a:cubicBezTo>
                  <a:cubicBezTo>
                    <a:pt x="77848" y="36096"/>
                    <a:pt x="69751" y="33733"/>
                    <a:pt x="61586" y="34291"/>
                  </a:cubicBezTo>
                  <a:cubicBezTo>
                    <a:pt x="54654" y="34233"/>
                    <a:pt x="47735" y="34915"/>
                    <a:pt x="40948" y="36325"/>
                  </a:cubicBezTo>
                  <a:cubicBezTo>
                    <a:pt x="34572" y="37865"/>
                    <a:pt x="28315" y="39856"/>
                    <a:pt x="22221" y="42282"/>
                  </a:cubicBezTo>
                  <a:lnTo>
                    <a:pt x="12171" y="11446"/>
                  </a:lnTo>
                  <a:cubicBezTo>
                    <a:pt x="20102" y="8029"/>
                    <a:pt x="28300" y="5266"/>
                    <a:pt x="36682" y="3186"/>
                  </a:cubicBezTo>
                  <a:cubicBezTo>
                    <a:pt x="46786" y="885"/>
                    <a:pt x="57133" y="-177"/>
                    <a:pt x="67493" y="24"/>
                  </a:cubicBezTo>
                  <a:cubicBezTo>
                    <a:pt x="77174" y="-195"/>
                    <a:pt x="86824" y="1197"/>
                    <a:pt x="96049" y="4142"/>
                  </a:cubicBezTo>
                  <a:cubicBezTo>
                    <a:pt x="103412" y="6545"/>
                    <a:pt x="110122" y="10613"/>
                    <a:pt x="115658" y="16030"/>
                  </a:cubicBezTo>
                  <a:cubicBezTo>
                    <a:pt x="121154" y="21504"/>
                    <a:pt x="125234" y="28234"/>
                    <a:pt x="127546" y="35639"/>
                  </a:cubicBezTo>
                  <a:cubicBezTo>
                    <a:pt x="130149" y="44042"/>
                    <a:pt x="131415" y="52801"/>
                    <a:pt x="131297" y="61597"/>
                  </a:cubicBezTo>
                  <a:lnTo>
                    <a:pt x="131297" y="144225"/>
                  </a:lnTo>
                  <a:lnTo>
                    <a:pt x="92078" y="144225"/>
                  </a:lnTo>
                  <a:lnTo>
                    <a:pt x="92078" y="128807"/>
                  </a:lnTo>
                  <a:cubicBezTo>
                    <a:pt x="87074" y="134342"/>
                    <a:pt x="81005" y="138811"/>
                    <a:pt x="74234" y="141945"/>
                  </a:cubicBezTo>
                  <a:cubicBezTo>
                    <a:pt x="66237" y="145331"/>
                    <a:pt x="57591" y="146905"/>
                    <a:pt x="48913" y="146553"/>
                  </a:cubicBezTo>
                  <a:close/>
                  <a:moveTo>
                    <a:pt x="61169" y="118659"/>
                  </a:moveTo>
                  <a:cubicBezTo>
                    <a:pt x="69393" y="119076"/>
                    <a:pt x="77509" y="116634"/>
                    <a:pt x="84137" y="111747"/>
                  </a:cubicBezTo>
                  <a:cubicBezTo>
                    <a:pt x="89673" y="107499"/>
                    <a:pt x="92873" y="100881"/>
                    <a:pt x="92765" y="93903"/>
                  </a:cubicBezTo>
                  <a:lnTo>
                    <a:pt x="92765" y="86697"/>
                  </a:lnTo>
                  <a:cubicBezTo>
                    <a:pt x="88939" y="85018"/>
                    <a:pt x="84957" y="83721"/>
                    <a:pt x="80877" y="82824"/>
                  </a:cubicBezTo>
                  <a:cubicBezTo>
                    <a:pt x="76274" y="81861"/>
                    <a:pt x="71583" y="81385"/>
                    <a:pt x="66881" y="81402"/>
                  </a:cubicBezTo>
                  <a:cubicBezTo>
                    <a:pt x="59710" y="80986"/>
                    <a:pt x="52582" y="82755"/>
                    <a:pt x="46438" y="86476"/>
                  </a:cubicBezTo>
                  <a:cubicBezTo>
                    <a:pt x="41522" y="89631"/>
                    <a:pt x="38642" y="95150"/>
                    <a:pt x="38864" y="100987"/>
                  </a:cubicBezTo>
                  <a:lnTo>
                    <a:pt x="38864" y="101526"/>
                  </a:lnTo>
                  <a:cubicBezTo>
                    <a:pt x="38594" y="106510"/>
                    <a:pt x="40828" y="111301"/>
                    <a:pt x="44820" y="114296"/>
                  </a:cubicBezTo>
                  <a:cubicBezTo>
                    <a:pt x="49617" y="117578"/>
                    <a:pt x="55368" y="119173"/>
                    <a:pt x="61169" y="118831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361" name="Google Shape;5361;p31"/>
            <p:cNvSpPr/>
            <p:nvPr/>
          </p:nvSpPr>
          <p:spPr>
            <a:xfrm>
              <a:off x="2824945" y="2819890"/>
              <a:ext cx="2451" cy="1220670"/>
            </a:xfrm>
            <a:custGeom>
              <a:rect b="b" l="l" r="r" t="t"/>
              <a:pathLst>
                <a:path extrusionOk="0" h="1220670" w="2451">
                  <a:moveTo>
                    <a:pt x="0" y="0"/>
                  </a:moveTo>
                  <a:lnTo>
                    <a:pt x="0" y="1220671"/>
                  </a:lnTo>
                </a:path>
              </a:pathLst>
            </a:custGeom>
            <a:noFill/>
            <a:ln cap="flat" cmpd="sng" w="9525">
              <a:solidFill>
                <a:srgbClr val="D2131D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</p:grp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 slide_presenters-image">
  <p:cSld name="Thanks slide_presenters-image">
    <p:spTree>
      <p:nvGrpSpPr>
        <p:cNvPr id="5362" name="Shape 53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63" name="Google Shape;5363;p32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lt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5364" name="Google Shape;5364;p32"/>
          <p:cNvSpPr/>
          <p:nvPr/>
        </p:nvSpPr>
        <p:spPr>
          <a:xfrm>
            <a:off x="0" y="0"/>
            <a:ext cx="8274262" cy="6858000"/>
          </a:xfrm>
          <a:custGeom>
            <a:rect b="b" l="l" r="r" t="t"/>
            <a:pathLst>
              <a:path extrusionOk="0" h="6844392" w="8274262">
                <a:moveTo>
                  <a:pt x="0" y="0"/>
                </a:moveTo>
                <a:lnTo>
                  <a:pt x="5372025" y="0"/>
                </a:lnTo>
                <a:lnTo>
                  <a:pt x="5428036" y="17929"/>
                </a:lnTo>
                <a:cubicBezTo>
                  <a:pt x="6234859" y="333188"/>
                  <a:pt x="6578506" y="1281953"/>
                  <a:pt x="6709988" y="1882588"/>
                </a:cubicBezTo>
                <a:cubicBezTo>
                  <a:pt x="6841470" y="2483223"/>
                  <a:pt x="6624825" y="2791011"/>
                  <a:pt x="6216930" y="3621741"/>
                </a:cubicBezTo>
                <a:cubicBezTo>
                  <a:pt x="5889719" y="4219389"/>
                  <a:pt x="6157166" y="4802094"/>
                  <a:pt x="6405189" y="5217459"/>
                </a:cubicBezTo>
                <a:cubicBezTo>
                  <a:pt x="6653212" y="5632824"/>
                  <a:pt x="7364412" y="5961530"/>
                  <a:pt x="7705071" y="6113930"/>
                </a:cubicBezTo>
                <a:cubicBezTo>
                  <a:pt x="7907338" y="6204417"/>
                  <a:pt x="8309236" y="6534569"/>
                  <a:pt x="8271821" y="6833232"/>
                </a:cubicBezTo>
                <a:lnTo>
                  <a:pt x="8269523" y="6844392"/>
                </a:lnTo>
                <a:lnTo>
                  <a:pt x="0" y="6844392"/>
                </a:lnTo>
                <a:lnTo>
                  <a:pt x="0" y="0"/>
                </a:lnTo>
                <a:close/>
              </a:path>
            </a:pathLst>
          </a:custGeom>
          <a:solidFill>
            <a:srgbClr val="DDFFF5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accent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5365" name="Google Shape;5365;p32"/>
          <p:cNvSpPr txBox="1"/>
          <p:nvPr/>
        </p:nvSpPr>
        <p:spPr>
          <a:xfrm>
            <a:off x="426242" y="969380"/>
            <a:ext cx="5763421" cy="646331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-GB" sz="3600">
                <a:solidFill>
                  <a:schemeClr val="accent1"/>
                </a:solidFill>
                <a:latin typeface="Corbel"/>
                <a:ea typeface="Corbel"/>
                <a:cs typeface="Corbel"/>
                <a:sym typeface="Corbel"/>
              </a:rPr>
              <a:t>We’re thinking in</a:t>
            </a:r>
            <a:endParaRPr/>
          </a:p>
        </p:txBody>
      </p:sp>
      <p:sp>
        <p:nvSpPr>
          <p:cNvPr id="5366" name="Google Shape;5366;p32"/>
          <p:cNvSpPr txBox="1"/>
          <p:nvPr/>
        </p:nvSpPr>
        <p:spPr>
          <a:xfrm>
            <a:off x="426242" y="1522901"/>
            <a:ext cx="2507530" cy="369332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i="1" lang="en-GB" sz="1800">
                <a:solidFill>
                  <a:schemeClr val="accent1"/>
                </a:solidFill>
                <a:latin typeface="Corbel"/>
                <a:ea typeface="Corbel"/>
                <a:cs typeface="Corbel"/>
                <a:sym typeface="Corbel"/>
              </a:rPr>
              <a:t>Thanks | Gràcies</a:t>
            </a:r>
            <a:endParaRPr i="1" sz="1800">
              <a:solidFill>
                <a:schemeClr val="accent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grpSp>
        <p:nvGrpSpPr>
          <p:cNvPr id="5367" name="Google Shape;5367;p32"/>
          <p:cNvGrpSpPr/>
          <p:nvPr/>
        </p:nvGrpSpPr>
        <p:grpSpPr>
          <a:xfrm>
            <a:off x="3938558" y="877524"/>
            <a:ext cx="1187016" cy="865902"/>
            <a:chOff x="6395687" y="619004"/>
            <a:chExt cx="1262917" cy="921270"/>
          </a:xfrm>
        </p:grpSpPr>
        <p:sp>
          <p:nvSpPr>
            <p:cNvPr id="5368" name="Google Shape;5368;p32"/>
            <p:cNvSpPr/>
            <p:nvPr/>
          </p:nvSpPr>
          <p:spPr>
            <a:xfrm>
              <a:off x="7252460" y="623474"/>
              <a:ext cx="253552" cy="252582"/>
            </a:xfrm>
            <a:custGeom>
              <a:rect b="b" l="l" r="r" t="t"/>
              <a:pathLst>
                <a:path extrusionOk="0" h="252582" w="253552">
                  <a:moveTo>
                    <a:pt x="253552" y="126291"/>
                  </a:moveTo>
                  <a:cubicBezTo>
                    <a:pt x="253552" y="196040"/>
                    <a:pt x="196793" y="252583"/>
                    <a:pt x="126776" y="252583"/>
                  </a:cubicBezTo>
                  <a:cubicBezTo>
                    <a:pt x="56760" y="252583"/>
                    <a:pt x="0" y="196040"/>
                    <a:pt x="0" y="126291"/>
                  </a:cubicBezTo>
                  <a:cubicBezTo>
                    <a:pt x="0" y="56543"/>
                    <a:pt x="56760" y="0"/>
                    <a:pt x="126776" y="0"/>
                  </a:cubicBezTo>
                  <a:cubicBezTo>
                    <a:pt x="196793" y="0"/>
                    <a:pt x="253552" y="56543"/>
                    <a:pt x="253552" y="126291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369" name="Google Shape;5369;p32"/>
            <p:cNvSpPr/>
            <p:nvPr/>
          </p:nvSpPr>
          <p:spPr>
            <a:xfrm>
              <a:off x="7531828" y="619004"/>
              <a:ext cx="126776" cy="126291"/>
            </a:xfrm>
            <a:custGeom>
              <a:rect b="b" l="l" r="r" t="t"/>
              <a:pathLst>
                <a:path extrusionOk="0" h="126291" w="126776">
                  <a:moveTo>
                    <a:pt x="126776" y="63146"/>
                  </a:moveTo>
                  <a:cubicBezTo>
                    <a:pt x="126776" y="98020"/>
                    <a:pt x="98397" y="126291"/>
                    <a:pt x="63388" y="126291"/>
                  </a:cubicBezTo>
                  <a:cubicBezTo>
                    <a:pt x="28380" y="126291"/>
                    <a:pt x="0" y="98020"/>
                    <a:pt x="0" y="63146"/>
                  </a:cubicBezTo>
                  <a:cubicBezTo>
                    <a:pt x="0" y="28271"/>
                    <a:pt x="28380" y="0"/>
                    <a:pt x="63388" y="0"/>
                  </a:cubicBezTo>
                  <a:cubicBezTo>
                    <a:pt x="98396" y="0"/>
                    <a:pt x="126776" y="28271"/>
                    <a:pt x="126776" y="63146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370" name="Google Shape;5370;p32"/>
            <p:cNvSpPr/>
            <p:nvPr/>
          </p:nvSpPr>
          <p:spPr>
            <a:xfrm>
              <a:off x="6562839" y="1124208"/>
              <a:ext cx="69005" cy="52056"/>
            </a:xfrm>
            <a:custGeom>
              <a:rect b="b" l="l" r="r" t="t"/>
              <a:pathLst>
                <a:path extrusionOk="0" h="52056" w="69005">
                  <a:moveTo>
                    <a:pt x="43427" y="1"/>
                  </a:moveTo>
                  <a:cubicBezTo>
                    <a:pt x="37811" y="-23"/>
                    <a:pt x="32195" y="337"/>
                    <a:pt x="26627" y="1069"/>
                  </a:cubicBezTo>
                  <a:cubicBezTo>
                    <a:pt x="21821" y="1623"/>
                    <a:pt x="17139" y="2961"/>
                    <a:pt x="12766" y="5026"/>
                  </a:cubicBezTo>
                  <a:cubicBezTo>
                    <a:pt x="9025" y="6822"/>
                    <a:pt x="5811" y="9548"/>
                    <a:pt x="3432" y="12939"/>
                  </a:cubicBezTo>
                  <a:cubicBezTo>
                    <a:pt x="1033" y="16745"/>
                    <a:pt x="-158" y="21188"/>
                    <a:pt x="17" y="25679"/>
                  </a:cubicBezTo>
                  <a:cubicBezTo>
                    <a:pt x="17" y="35621"/>
                    <a:pt x="3353" y="42482"/>
                    <a:pt x="10025" y="46253"/>
                  </a:cubicBezTo>
                  <a:cubicBezTo>
                    <a:pt x="18529" y="50482"/>
                    <a:pt x="27977" y="52456"/>
                    <a:pt x="37470" y="51989"/>
                  </a:cubicBezTo>
                  <a:cubicBezTo>
                    <a:pt x="43705" y="51989"/>
                    <a:pt x="49703" y="51989"/>
                    <a:pt x="55382" y="51554"/>
                  </a:cubicBezTo>
                  <a:cubicBezTo>
                    <a:pt x="59946" y="51396"/>
                    <a:pt x="64493" y="50977"/>
                    <a:pt x="69005" y="50288"/>
                  </a:cubicBezTo>
                  <a:lnTo>
                    <a:pt x="69005" y="2533"/>
                  </a:lnTo>
                  <a:cubicBezTo>
                    <a:pt x="66463" y="1979"/>
                    <a:pt x="62611" y="1425"/>
                    <a:pt x="57487" y="832"/>
                  </a:cubicBezTo>
                  <a:cubicBezTo>
                    <a:pt x="52820" y="302"/>
                    <a:pt x="48126" y="25"/>
                    <a:pt x="43427" y="1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371" name="Google Shape;5371;p32"/>
            <p:cNvSpPr/>
            <p:nvPr/>
          </p:nvSpPr>
          <p:spPr>
            <a:xfrm>
              <a:off x="6395687" y="626244"/>
              <a:ext cx="917539" cy="914030"/>
            </a:xfrm>
            <a:custGeom>
              <a:rect b="b" l="l" r="r" t="t"/>
              <a:pathLst>
                <a:path extrusionOk="0" h="914030" w="917539">
                  <a:moveTo>
                    <a:pt x="458809" y="0"/>
                  </a:moveTo>
                  <a:cubicBezTo>
                    <a:pt x="205439" y="-22"/>
                    <a:pt x="24" y="204573"/>
                    <a:pt x="0" y="456976"/>
                  </a:cubicBezTo>
                  <a:cubicBezTo>
                    <a:pt x="-24" y="709376"/>
                    <a:pt x="205360" y="914006"/>
                    <a:pt x="458730" y="914030"/>
                  </a:cubicBezTo>
                  <a:cubicBezTo>
                    <a:pt x="712100" y="914054"/>
                    <a:pt x="917519" y="709455"/>
                    <a:pt x="917539" y="457055"/>
                  </a:cubicBezTo>
                  <a:cubicBezTo>
                    <a:pt x="917539" y="457043"/>
                    <a:pt x="917539" y="457027"/>
                    <a:pt x="917539" y="457015"/>
                  </a:cubicBezTo>
                  <a:cubicBezTo>
                    <a:pt x="917539" y="204628"/>
                    <a:pt x="712167" y="22"/>
                    <a:pt x="458809" y="0"/>
                  </a:cubicBezTo>
                  <a:close/>
                  <a:moveTo>
                    <a:pt x="296963" y="587896"/>
                  </a:moveTo>
                  <a:cubicBezTo>
                    <a:pt x="287908" y="589874"/>
                    <a:pt x="275278" y="592209"/>
                    <a:pt x="259073" y="594899"/>
                  </a:cubicBezTo>
                  <a:cubicBezTo>
                    <a:pt x="239620" y="597799"/>
                    <a:pt x="219960" y="599125"/>
                    <a:pt x="200292" y="598856"/>
                  </a:cubicBezTo>
                  <a:cubicBezTo>
                    <a:pt x="187055" y="598927"/>
                    <a:pt x="173849" y="597597"/>
                    <a:pt x="160893" y="594899"/>
                  </a:cubicBezTo>
                  <a:cubicBezTo>
                    <a:pt x="150034" y="592719"/>
                    <a:pt x="139700" y="588458"/>
                    <a:pt x="130470" y="582357"/>
                  </a:cubicBezTo>
                  <a:cubicBezTo>
                    <a:pt x="122014" y="576675"/>
                    <a:pt x="115250" y="568830"/>
                    <a:pt x="110889" y="559647"/>
                  </a:cubicBezTo>
                  <a:cubicBezTo>
                    <a:pt x="106024" y="548865"/>
                    <a:pt x="103685" y="537118"/>
                    <a:pt x="104058" y="525304"/>
                  </a:cubicBezTo>
                  <a:cubicBezTo>
                    <a:pt x="103717" y="513771"/>
                    <a:pt x="106457" y="502357"/>
                    <a:pt x="112002" y="492228"/>
                  </a:cubicBezTo>
                  <a:cubicBezTo>
                    <a:pt x="117085" y="483357"/>
                    <a:pt x="124342" y="475911"/>
                    <a:pt x="133091" y="470586"/>
                  </a:cubicBezTo>
                  <a:cubicBezTo>
                    <a:pt x="142409" y="464936"/>
                    <a:pt x="152632" y="460920"/>
                    <a:pt x="163316" y="458716"/>
                  </a:cubicBezTo>
                  <a:cubicBezTo>
                    <a:pt x="174957" y="456469"/>
                    <a:pt x="186808" y="455448"/>
                    <a:pt x="198664" y="455670"/>
                  </a:cubicBezTo>
                  <a:cubicBezTo>
                    <a:pt x="205999" y="455634"/>
                    <a:pt x="213327" y="455975"/>
                    <a:pt x="220627" y="456699"/>
                  </a:cubicBezTo>
                  <a:cubicBezTo>
                    <a:pt x="225866" y="457233"/>
                    <a:pt x="231057" y="458159"/>
                    <a:pt x="236157" y="459468"/>
                  </a:cubicBezTo>
                  <a:lnTo>
                    <a:pt x="236157" y="453533"/>
                  </a:lnTo>
                  <a:cubicBezTo>
                    <a:pt x="236589" y="443939"/>
                    <a:pt x="233059" y="434590"/>
                    <a:pt x="226386" y="427658"/>
                  </a:cubicBezTo>
                  <a:cubicBezTo>
                    <a:pt x="219845" y="421118"/>
                    <a:pt x="208474" y="417858"/>
                    <a:pt x="192269" y="417885"/>
                  </a:cubicBezTo>
                  <a:cubicBezTo>
                    <a:pt x="181637" y="417893"/>
                    <a:pt x="171017" y="418673"/>
                    <a:pt x="160496" y="420220"/>
                  </a:cubicBezTo>
                  <a:cubicBezTo>
                    <a:pt x="151218" y="421498"/>
                    <a:pt x="142091" y="423697"/>
                    <a:pt x="133250" y="426787"/>
                  </a:cubicBezTo>
                  <a:lnTo>
                    <a:pt x="125307" y="375867"/>
                  </a:lnTo>
                  <a:cubicBezTo>
                    <a:pt x="129000" y="374760"/>
                    <a:pt x="133608" y="373533"/>
                    <a:pt x="139168" y="372267"/>
                  </a:cubicBezTo>
                  <a:cubicBezTo>
                    <a:pt x="144728" y="371001"/>
                    <a:pt x="150725" y="369893"/>
                    <a:pt x="157279" y="368904"/>
                  </a:cubicBezTo>
                  <a:cubicBezTo>
                    <a:pt x="163832" y="367915"/>
                    <a:pt x="170663" y="367084"/>
                    <a:pt x="177892" y="366332"/>
                  </a:cubicBezTo>
                  <a:cubicBezTo>
                    <a:pt x="185120" y="365580"/>
                    <a:pt x="192468" y="365303"/>
                    <a:pt x="199855" y="365303"/>
                  </a:cubicBezTo>
                  <a:cubicBezTo>
                    <a:pt x="215579" y="364883"/>
                    <a:pt x="231267" y="366981"/>
                    <a:pt x="246324" y="371515"/>
                  </a:cubicBezTo>
                  <a:cubicBezTo>
                    <a:pt x="257695" y="375045"/>
                    <a:pt x="268009" y="381325"/>
                    <a:pt x="276350" y="389794"/>
                  </a:cubicBezTo>
                  <a:cubicBezTo>
                    <a:pt x="283972" y="397925"/>
                    <a:pt x="289433" y="407828"/>
                    <a:pt x="292237" y="418597"/>
                  </a:cubicBezTo>
                  <a:cubicBezTo>
                    <a:pt x="295494" y="430926"/>
                    <a:pt x="297070" y="443634"/>
                    <a:pt x="296923" y="456382"/>
                  </a:cubicBezTo>
                  <a:close/>
                  <a:moveTo>
                    <a:pt x="495547" y="594266"/>
                  </a:moveTo>
                  <a:lnTo>
                    <a:pt x="310189" y="594266"/>
                  </a:lnTo>
                  <a:lnTo>
                    <a:pt x="310189" y="556917"/>
                  </a:lnTo>
                  <a:cubicBezTo>
                    <a:pt x="316146" y="546760"/>
                    <a:pt x="323307" y="535817"/>
                    <a:pt x="331676" y="524078"/>
                  </a:cubicBezTo>
                  <a:cubicBezTo>
                    <a:pt x="340044" y="512339"/>
                    <a:pt x="348845" y="500469"/>
                    <a:pt x="358087" y="488469"/>
                  </a:cubicBezTo>
                  <a:cubicBezTo>
                    <a:pt x="367302" y="476600"/>
                    <a:pt x="376464" y="465074"/>
                    <a:pt x="385571" y="453889"/>
                  </a:cubicBezTo>
                  <a:cubicBezTo>
                    <a:pt x="394678" y="442704"/>
                    <a:pt x="403047" y="432592"/>
                    <a:pt x="410673" y="423543"/>
                  </a:cubicBezTo>
                  <a:lnTo>
                    <a:pt x="315352" y="423543"/>
                  </a:lnTo>
                  <a:lnTo>
                    <a:pt x="315352" y="371120"/>
                  </a:lnTo>
                  <a:lnTo>
                    <a:pt x="493403" y="371120"/>
                  </a:lnTo>
                  <a:lnTo>
                    <a:pt x="493403" y="413533"/>
                  </a:lnTo>
                  <a:lnTo>
                    <a:pt x="472710" y="436441"/>
                  </a:lnTo>
                  <a:cubicBezTo>
                    <a:pt x="464052" y="446044"/>
                    <a:pt x="454786" y="456592"/>
                    <a:pt x="444908" y="468093"/>
                  </a:cubicBezTo>
                  <a:cubicBezTo>
                    <a:pt x="435031" y="479595"/>
                    <a:pt x="424998" y="491753"/>
                    <a:pt x="414803" y="504572"/>
                  </a:cubicBezTo>
                  <a:cubicBezTo>
                    <a:pt x="404715" y="517352"/>
                    <a:pt x="395540" y="529617"/>
                    <a:pt x="387279" y="541486"/>
                  </a:cubicBezTo>
                  <a:lnTo>
                    <a:pt x="495706" y="541486"/>
                  </a:lnTo>
                  <a:close/>
                  <a:moveTo>
                    <a:pt x="702075" y="586630"/>
                  </a:moveTo>
                  <a:cubicBezTo>
                    <a:pt x="688349" y="590369"/>
                    <a:pt x="674412" y="593277"/>
                    <a:pt x="660333" y="595334"/>
                  </a:cubicBezTo>
                  <a:cubicBezTo>
                    <a:pt x="642579" y="598052"/>
                    <a:pt x="624639" y="599378"/>
                    <a:pt x="606675" y="599291"/>
                  </a:cubicBezTo>
                  <a:cubicBezTo>
                    <a:pt x="590447" y="599793"/>
                    <a:pt x="574266" y="597202"/>
                    <a:pt x="559015" y="591655"/>
                  </a:cubicBezTo>
                  <a:cubicBezTo>
                    <a:pt x="547358" y="587287"/>
                    <a:pt x="537048" y="579963"/>
                    <a:pt x="529108" y="570408"/>
                  </a:cubicBezTo>
                  <a:cubicBezTo>
                    <a:pt x="521431" y="560758"/>
                    <a:pt x="516006" y="549526"/>
                    <a:pt x="513222" y="537530"/>
                  </a:cubicBezTo>
                  <a:cubicBezTo>
                    <a:pt x="510004" y="523769"/>
                    <a:pt x="508447" y="509680"/>
                    <a:pt x="508575" y="495551"/>
                  </a:cubicBezTo>
                  <a:lnTo>
                    <a:pt x="508575" y="371120"/>
                  </a:lnTo>
                  <a:lnTo>
                    <a:pt x="572122" y="371120"/>
                  </a:lnTo>
                  <a:lnTo>
                    <a:pt x="572122" y="487757"/>
                  </a:lnTo>
                  <a:cubicBezTo>
                    <a:pt x="572122" y="508121"/>
                    <a:pt x="574771" y="522839"/>
                    <a:pt x="580065" y="531912"/>
                  </a:cubicBezTo>
                  <a:cubicBezTo>
                    <a:pt x="585467" y="540972"/>
                    <a:pt x="595515" y="545482"/>
                    <a:pt x="610290" y="545482"/>
                  </a:cubicBezTo>
                  <a:cubicBezTo>
                    <a:pt x="614857" y="545482"/>
                    <a:pt x="619702" y="545482"/>
                    <a:pt x="624786" y="544849"/>
                  </a:cubicBezTo>
                  <a:cubicBezTo>
                    <a:pt x="629870" y="544216"/>
                    <a:pt x="634437" y="543939"/>
                    <a:pt x="638409" y="543346"/>
                  </a:cubicBezTo>
                  <a:lnTo>
                    <a:pt x="638409" y="371120"/>
                  </a:lnTo>
                  <a:lnTo>
                    <a:pt x="701956" y="371120"/>
                  </a:lnTo>
                  <a:close/>
                  <a:moveTo>
                    <a:pt x="759784" y="592565"/>
                  </a:moveTo>
                  <a:cubicBezTo>
                    <a:pt x="749592" y="589649"/>
                    <a:pt x="740251" y="584343"/>
                    <a:pt x="732538" y="577095"/>
                  </a:cubicBezTo>
                  <a:cubicBezTo>
                    <a:pt x="725846" y="570436"/>
                    <a:pt x="721119" y="562072"/>
                    <a:pt x="718875" y="552921"/>
                  </a:cubicBezTo>
                  <a:cubicBezTo>
                    <a:pt x="716341" y="542428"/>
                    <a:pt x="715126" y="531662"/>
                    <a:pt x="715261" y="520873"/>
                  </a:cubicBezTo>
                  <a:lnTo>
                    <a:pt x="715261" y="275214"/>
                  </a:lnTo>
                  <a:lnTo>
                    <a:pt x="778808" y="265006"/>
                  </a:lnTo>
                  <a:lnTo>
                    <a:pt x="778808" y="508133"/>
                  </a:lnTo>
                  <a:cubicBezTo>
                    <a:pt x="778769" y="513253"/>
                    <a:pt x="779193" y="518365"/>
                    <a:pt x="780079" y="523405"/>
                  </a:cubicBezTo>
                  <a:cubicBezTo>
                    <a:pt x="780782" y="527563"/>
                    <a:pt x="782470" y="531500"/>
                    <a:pt x="785004" y="534879"/>
                  </a:cubicBezTo>
                  <a:cubicBezTo>
                    <a:pt x="787768" y="538278"/>
                    <a:pt x="791367" y="540909"/>
                    <a:pt x="795450" y="542515"/>
                  </a:cubicBezTo>
                  <a:cubicBezTo>
                    <a:pt x="801288" y="544837"/>
                    <a:pt x="807476" y="546175"/>
                    <a:pt x="813759" y="546472"/>
                  </a:cubicBezTo>
                  <a:lnTo>
                    <a:pt x="804783" y="598658"/>
                  </a:lnTo>
                  <a:cubicBezTo>
                    <a:pt x="789540" y="598804"/>
                    <a:pt x="774356" y="596751"/>
                    <a:pt x="759704" y="592565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</p:grpSp>
      <p:sp>
        <p:nvSpPr>
          <p:cNvPr id="5372" name="Google Shape;5372;p32"/>
          <p:cNvSpPr txBox="1"/>
          <p:nvPr/>
        </p:nvSpPr>
        <p:spPr>
          <a:xfrm>
            <a:off x="407988" y="2503230"/>
            <a:ext cx="4717585" cy="1092826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-GB" sz="1600">
                <a:solidFill>
                  <a:schemeClr val="accent1"/>
                </a:solidFill>
                <a:latin typeface="Candara"/>
                <a:ea typeface="Candara"/>
                <a:cs typeface="Candara"/>
                <a:sym typeface="Candara"/>
              </a:rPr>
              <a:t>Project Coordinators</a:t>
            </a:r>
            <a:endParaRPr/>
          </a:p>
          <a:p>
            <a:pPr indent="0" lvl="0" marL="0" marR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n-GB" sz="1200">
                <a:solidFill>
                  <a:schemeClr val="dk1"/>
                </a:solidFill>
                <a:latin typeface="Candara"/>
                <a:ea typeface="Candara"/>
                <a:cs typeface="Candara"/>
                <a:sym typeface="Candara"/>
              </a:rPr>
              <a:t>Jaume Pérez-Sánchez</a:t>
            </a:r>
            <a:endParaRPr/>
          </a:p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GB" sz="1050" u="sng">
                <a:solidFill>
                  <a:schemeClr val="dk1"/>
                </a:solidFill>
                <a:latin typeface="Candara"/>
                <a:ea typeface="Candara"/>
                <a:cs typeface="Candara"/>
                <a:sym typeface="Candara"/>
                <a:hlinkClick r:id="rId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jaime.perez.sanchez@csic.es</a:t>
            </a:r>
            <a:endParaRPr sz="1050">
              <a:solidFill>
                <a:schemeClr val="dk1"/>
              </a:solidFill>
              <a:latin typeface="Candara"/>
              <a:ea typeface="Candara"/>
              <a:cs typeface="Candara"/>
              <a:sym typeface="Candara"/>
            </a:endParaRPr>
          </a:p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GB" sz="1200">
                <a:solidFill>
                  <a:schemeClr val="dk1"/>
                </a:solidFill>
                <a:latin typeface="Candara"/>
                <a:ea typeface="Candara"/>
                <a:cs typeface="Candara"/>
                <a:sym typeface="Candara"/>
              </a:rPr>
              <a:t>Carlos Valle Pérez </a:t>
            </a:r>
            <a:endParaRPr/>
          </a:p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GB" sz="1050" u="sng">
                <a:solidFill>
                  <a:schemeClr val="dk1"/>
                </a:solidFill>
                <a:latin typeface="Candara"/>
                <a:ea typeface="Candara"/>
                <a:cs typeface="Candara"/>
                <a:sym typeface="Candara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carlos.valle@ua.es</a:t>
            </a:r>
            <a:endParaRPr sz="1050">
              <a:solidFill>
                <a:schemeClr val="dk1"/>
              </a:solidFill>
              <a:latin typeface="Candara"/>
              <a:ea typeface="Candara"/>
              <a:cs typeface="Candara"/>
              <a:sym typeface="Candara"/>
            </a:endParaRPr>
          </a:p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50">
              <a:solidFill>
                <a:schemeClr val="dk1"/>
              </a:solidFill>
              <a:latin typeface="Candara"/>
              <a:ea typeface="Candara"/>
              <a:cs typeface="Candara"/>
              <a:sym typeface="Candara"/>
            </a:endParaRPr>
          </a:p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50">
              <a:solidFill>
                <a:schemeClr val="dk1"/>
              </a:solidFill>
              <a:latin typeface="Candara"/>
              <a:ea typeface="Candara"/>
              <a:cs typeface="Candara"/>
              <a:sym typeface="Candara"/>
            </a:endParaRPr>
          </a:p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50">
              <a:solidFill>
                <a:schemeClr val="dk1"/>
              </a:solidFill>
              <a:latin typeface="Candara"/>
              <a:ea typeface="Candara"/>
              <a:cs typeface="Candara"/>
              <a:sym typeface="Candara"/>
            </a:endParaRPr>
          </a:p>
          <a:p>
            <a:pPr indent="0" lvl="0" marL="0" marR="0" rtl="0" algn="l">
              <a:spcBef>
                <a:spcPts val="1200"/>
              </a:spcBef>
              <a:spcAft>
                <a:spcPts val="0"/>
              </a:spcAft>
              <a:buNone/>
            </a:pPr>
            <a:r>
              <a:rPr b="1" lang="en-GB" sz="1600">
                <a:solidFill>
                  <a:schemeClr val="accent1"/>
                </a:solidFill>
                <a:latin typeface="Candara"/>
                <a:ea typeface="Candara"/>
                <a:cs typeface="Candara"/>
                <a:sym typeface="Candara"/>
              </a:rPr>
              <a:t>Project Manager</a:t>
            </a:r>
            <a:endParaRPr/>
          </a:p>
          <a:p>
            <a:pPr indent="0" lvl="0" marL="0" marR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n-GB" sz="1050">
                <a:solidFill>
                  <a:schemeClr val="dk1"/>
                </a:solidFill>
                <a:latin typeface="Candara"/>
                <a:ea typeface="Candara"/>
                <a:cs typeface="Candara"/>
                <a:sym typeface="Candara"/>
              </a:rPr>
              <a:t>……</a:t>
            </a:r>
            <a:endParaRPr/>
          </a:p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GB" sz="1050" u="sng">
                <a:solidFill>
                  <a:schemeClr val="dk1"/>
                </a:solidFill>
                <a:latin typeface="Candara"/>
                <a:ea typeface="Candara"/>
                <a:cs typeface="Candara"/>
                <a:sym typeface="Candara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email@email.com</a:t>
            </a:r>
            <a:endParaRPr sz="1050">
              <a:solidFill>
                <a:schemeClr val="dk1"/>
              </a:solidFill>
              <a:latin typeface="Candara"/>
              <a:ea typeface="Candara"/>
              <a:cs typeface="Candara"/>
              <a:sym typeface="Candara"/>
            </a:endParaRPr>
          </a:p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-GB" sz="1600">
                <a:solidFill>
                  <a:schemeClr val="accent1"/>
                </a:solidFill>
                <a:latin typeface="Candara"/>
                <a:ea typeface="Candara"/>
                <a:cs typeface="Candara"/>
                <a:sym typeface="Candara"/>
              </a:rPr>
              <a:t>Communication and Press</a:t>
            </a:r>
            <a:endParaRPr/>
          </a:p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GB" sz="1050">
                <a:solidFill>
                  <a:schemeClr val="dk1"/>
                </a:solidFill>
                <a:latin typeface="Candara"/>
                <a:ea typeface="Candara"/>
                <a:cs typeface="Candara"/>
                <a:sym typeface="Candara"/>
              </a:rPr>
              <a:t>……</a:t>
            </a:r>
            <a:endParaRPr/>
          </a:p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GB" sz="1050" u="sng">
                <a:solidFill>
                  <a:schemeClr val="dk1"/>
                </a:solidFill>
                <a:latin typeface="Candara"/>
                <a:ea typeface="Candara"/>
                <a:cs typeface="Candara"/>
                <a:sym typeface="Candara"/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email@email.com</a:t>
            </a:r>
            <a:r>
              <a:rPr lang="en-GB" sz="1050">
                <a:solidFill>
                  <a:schemeClr val="dk1"/>
                </a:solidFill>
                <a:latin typeface="Candara"/>
                <a:ea typeface="Candara"/>
                <a:cs typeface="Candara"/>
                <a:sym typeface="Candara"/>
              </a:rPr>
              <a:t>	</a:t>
            </a:r>
            <a:endParaRPr/>
          </a:p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50">
              <a:solidFill>
                <a:schemeClr val="dk1"/>
              </a:solidFill>
              <a:latin typeface="Candara"/>
              <a:ea typeface="Candara"/>
              <a:cs typeface="Candara"/>
              <a:sym typeface="Candara"/>
            </a:endParaRPr>
          </a:p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50">
              <a:solidFill>
                <a:schemeClr val="dk1"/>
              </a:solidFill>
              <a:latin typeface="Candara"/>
              <a:ea typeface="Candara"/>
              <a:cs typeface="Candara"/>
              <a:sym typeface="Candara"/>
            </a:endParaRPr>
          </a:p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50">
              <a:solidFill>
                <a:schemeClr val="dk1"/>
              </a:solidFill>
              <a:latin typeface="Candara"/>
              <a:ea typeface="Candara"/>
              <a:cs typeface="Candara"/>
              <a:sym typeface="Candara"/>
            </a:endParaRPr>
          </a:p>
        </p:txBody>
      </p:sp>
      <p:sp>
        <p:nvSpPr>
          <p:cNvPr id="5373" name="Google Shape;5373;p32"/>
          <p:cNvSpPr/>
          <p:nvPr/>
        </p:nvSpPr>
        <p:spPr>
          <a:xfrm>
            <a:off x="331737" y="5956015"/>
            <a:ext cx="5754456" cy="369332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00"/>
              <a:buFont typeface="Corbel"/>
              <a:buNone/>
            </a:pPr>
            <a:r>
              <a:rPr lang="en-GB" sz="9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rPr>
              <a:t>This study forms part of the ThinkInAzul programme and was supported by MCIN with funding from European Union NextGenerationEU (PRTR-C17.I1) and by </a:t>
            </a:r>
            <a:r>
              <a:rPr i="1" lang="en-GB" sz="9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rPr>
              <a:t>Generalitat Valenciana</a:t>
            </a:r>
            <a:endParaRPr sz="9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374" name="Google Shape;5374;p32"/>
          <p:cNvSpPr txBox="1"/>
          <p:nvPr>
            <p:ph idx="1" type="body"/>
          </p:nvPr>
        </p:nvSpPr>
        <p:spPr>
          <a:xfrm>
            <a:off x="7888940" y="3184927"/>
            <a:ext cx="3968097" cy="394428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91425" spcFirstLastPara="1" rIns="91425" wrap="square" tIns="45700">
            <a:normAutofit/>
          </a:bodyPr>
          <a:lstStyle>
            <a:lvl1pPr indent="-228600" lvl="0" marL="457200" algn="r">
              <a:lnSpc>
                <a:spcPct val="90000"/>
              </a:lnSpc>
              <a:spcBef>
                <a:spcPts val="22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indent="-228600" lvl="1" marL="9144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2000"/>
              <a:buNone/>
              <a:defRPr sz="2000">
                <a:solidFill>
                  <a:srgbClr val="8A898A"/>
                </a:solidFill>
              </a:defRPr>
            </a:lvl2pPr>
            <a:lvl3pPr indent="-228600" lvl="2" marL="1371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None/>
              <a:defRPr sz="1800">
                <a:solidFill>
                  <a:srgbClr val="8A898A"/>
                </a:solidFill>
              </a:defRPr>
            </a:lvl3pPr>
            <a:lvl4pPr indent="-228600" lvl="3" marL="18288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600"/>
              <a:buNone/>
              <a:defRPr sz="1600">
                <a:solidFill>
                  <a:srgbClr val="8A898A"/>
                </a:solidFill>
              </a:defRPr>
            </a:lvl4pPr>
            <a:lvl5pPr indent="-228600" lvl="4" marL="22860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600"/>
              <a:buNone/>
              <a:defRPr sz="1600">
                <a:solidFill>
                  <a:srgbClr val="8A898A"/>
                </a:solidFill>
              </a:defRPr>
            </a:lvl5pPr>
            <a:lvl6pPr indent="-228600" lvl="5" marL="27432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A898A"/>
              </a:buClr>
              <a:buSzPts val="1600"/>
              <a:buNone/>
              <a:defRPr sz="1600">
                <a:solidFill>
                  <a:srgbClr val="8A898A"/>
                </a:solidFill>
              </a:defRPr>
            </a:lvl6pPr>
            <a:lvl7pPr indent="-228600" lvl="6" marL="32004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A898A"/>
              </a:buClr>
              <a:buSzPts val="1600"/>
              <a:buNone/>
              <a:defRPr sz="1600">
                <a:solidFill>
                  <a:srgbClr val="8A898A"/>
                </a:solidFill>
              </a:defRPr>
            </a:lvl7pPr>
            <a:lvl8pPr indent="-228600" lvl="7" marL="3657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A898A"/>
              </a:buClr>
              <a:buSzPts val="1600"/>
              <a:buNone/>
              <a:defRPr sz="1600">
                <a:solidFill>
                  <a:srgbClr val="8A898A"/>
                </a:solidFill>
              </a:defRPr>
            </a:lvl8pPr>
            <a:lvl9pPr indent="-228600" lvl="8" marL="41148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A898A"/>
              </a:buClr>
              <a:buSzPts val="1600"/>
              <a:buNone/>
              <a:defRPr sz="1600">
                <a:solidFill>
                  <a:srgbClr val="8A898A"/>
                </a:solidFill>
              </a:defRPr>
            </a:lvl9pPr>
          </a:lstStyle>
          <a:p/>
        </p:txBody>
      </p:sp>
      <p:sp>
        <p:nvSpPr>
          <p:cNvPr id="5375" name="Google Shape;5375;p32"/>
          <p:cNvSpPr txBox="1"/>
          <p:nvPr>
            <p:ph idx="2" type="body"/>
          </p:nvPr>
        </p:nvSpPr>
        <p:spPr>
          <a:xfrm>
            <a:off x="7888940" y="3605057"/>
            <a:ext cx="3968097" cy="335489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rmAutofit/>
          </a:bodyPr>
          <a:lstStyle>
            <a:lvl1pPr indent="-228600" lvl="0" marL="457200" algn="r">
              <a:lnSpc>
                <a:spcPct val="90000"/>
              </a:lnSpc>
              <a:spcBef>
                <a:spcPts val="2200"/>
              </a:spcBef>
              <a:spcAft>
                <a:spcPts val="0"/>
              </a:spcAft>
              <a:buSzPts val="1800"/>
              <a:buNone/>
              <a:defRPr sz="1800">
                <a:solidFill>
                  <a:srgbClr val="7F7F7F"/>
                </a:solidFill>
              </a:defRPr>
            </a:lvl1pPr>
            <a:lvl2pPr indent="-228600" lvl="1" marL="9144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2000"/>
              <a:buNone/>
              <a:defRPr sz="2000">
                <a:solidFill>
                  <a:srgbClr val="8A898A"/>
                </a:solidFill>
              </a:defRPr>
            </a:lvl2pPr>
            <a:lvl3pPr indent="-228600" lvl="2" marL="1371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None/>
              <a:defRPr sz="1800">
                <a:solidFill>
                  <a:srgbClr val="8A898A"/>
                </a:solidFill>
              </a:defRPr>
            </a:lvl3pPr>
            <a:lvl4pPr indent="-228600" lvl="3" marL="18288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600"/>
              <a:buNone/>
              <a:defRPr sz="1600">
                <a:solidFill>
                  <a:srgbClr val="8A898A"/>
                </a:solidFill>
              </a:defRPr>
            </a:lvl4pPr>
            <a:lvl5pPr indent="-228600" lvl="4" marL="22860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600"/>
              <a:buNone/>
              <a:defRPr sz="1600">
                <a:solidFill>
                  <a:srgbClr val="8A898A"/>
                </a:solidFill>
              </a:defRPr>
            </a:lvl5pPr>
            <a:lvl6pPr indent="-228600" lvl="5" marL="27432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A898A"/>
              </a:buClr>
              <a:buSzPts val="1600"/>
              <a:buNone/>
              <a:defRPr sz="1600">
                <a:solidFill>
                  <a:srgbClr val="8A898A"/>
                </a:solidFill>
              </a:defRPr>
            </a:lvl6pPr>
            <a:lvl7pPr indent="-228600" lvl="6" marL="32004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A898A"/>
              </a:buClr>
              <a:buSzPts val="1600"/>
              <a:buNone/>
              <a:defRPr sz="1600">
                <a:solidFill>
                  <a:srgbClr val="8A898A"/>
                </a:solidFill>
              </a:defRPr>
            </a:lvl7pPr>
            <a:lvl8pPr indent="-228600" lvl="7" marL="3657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A898A"/>
              </a:buClr>
              <a:buSzPts val="1600"/>
              <a:buNone/>
              <a:defRPr sz="1600">
                <a:solidFill>
                  <a:srgbClr val="8A898A"/>
                </a:solidFill>
              </a:defRPr>
            </a:lvl8pPr>
            <a:lvl9pPr indent="-228600" lvl="8" marL="41148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A898A"/>
              </a:buClr>
              <a:buSzPts val="1600"/>
              <a:buNone/>
              <a:defRPr sz="1600">
                <a:solidFill>
                  <a:srgbClr val="8A898A"/>
                </a:solidFill>
              </a:defRPr>
            </a:lvl9pPr>
          </a:lstStyle>
          <a:p/>
        </p:txBody>
      </p:sp>
      <p:sp>
        <p:nvSpPr>
          <p:cNvPr id="5376" name="Google Shape;5376;p32"/>
          <p:cNvSpPr/>
          <p:nvPr>
            <p:ph idx="3" type="pic"/>
          </p:nvPr>
        </p:nvSpPr>
        <p:spPr>
          <a:xfrm>
            <a:off x="9685622" y="4158705"/>
            <a:ext cx="2171416" cy="853376"/>
          </a:xfrm>
          <a:prstGeom prst="rect">
            <a:avLst/>
          </a:prstGeom>
          <a:solidFill>
            <a:srgbClr val="DDFFF5"/>
          </a:solidFill>
          <a:ln>
            <a:noFill/>
          </a:ln>
        </p:spPr>
      </p:sp>
      <p:sp>
        <p:nvSpPr>
          <p:cNvPr id="5377" name="Google Shape;5377;p32"/>
          <p:cNvSpPr/>
          <p:nvPr>
            <p:ph idx="4" type="pic"/>
          </p:nvPr>
        </p:nvSpPr>
        <p:spPr>
          <a:xfrm>
            <a:off x="10337723" y="1615711"/>
            <a:ext cx="1519315" cy="1515521"/>
          </a:xfrm>
          <a:prstGeom prst="ellipse">
            <a:avLst/>
          </a:prstGeom>
          <a:solidFill>
            <a:srgbClr val="DDFFF5"/>
          </a:solidFill>
          <a:ln>
            <a:noFill/>
          </a:ln>
        </p:spPr>
      </p:sp>
      <p:grpSp>
        <p:nvGrpSpPr>
          <p:cNvPr id="5378" name="Google Shape;5378;p32"/>
          <p:cNvGrpSpPr/>
          <p:nvPr/>
        </p:nvGrpSpPr>
        <p:grpSpPr>
          <a:xfrm>
            <a:off x="426242" y="4098987"/>
            <a:ext cx="6281342" cy="926309"/>
            <a:chOff x="4537442" y="4097785"/>
            <a:chExt cx="7410505" cy="1092826"/>
          </a:xfrm>
        </p:grpSpPr>
        <p:sp>
          <p:nvSpPr>
            <p:cNvPr id="5379" name="Google Shape;5379;p32"/>
            <p:cNvSpPr/>
            <p:nvPr/>
          </p:nvSpPr>
          <p:spPr>
            <a:xfrm>
              <a:off x="4537442" y="4097785"/>
              <a:ext cx="7410505" cy="1092826"/>
            </a:xfrm>
            <a:prstGeom prst="rect">
              <a:avLst/>
            </a:prstGeom>
            <a:solidFill>
              <a:srgbClr val="FFFFFF">
                <a:alpha val="53333"/>
              </a:srgbClr>
            </a:solidFill>
            <a:ln cap="flat" cmpd="sng" w="9525">
              <a:solidFill>
                <a:schemeClr val="accent5"/>
              </a:solidFill>
              <a:prstDash val="solid"/>
              <a:miter lim="800000"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grpSp>
          <p:nvGrpSpPr>
            <p:cNvPr id="5380" name="Google Shape;5380;p32"/>
            <p:cNvGrpSpPr/>
            <p:nvPr/>
          </p:nvGrpSpPr>
          <p:grpSpPr>
            <a:xfrm>
              <a:off x="4749897" y="4359355"/>
              <a:ext cx="6968117" cy="565842"/>
              <a:chOff x="4749897" y="4329582"/>
              <a:chExt cx="6968117" cy="565842"/>
            </a:xfrm>
          </p:grpSpPr>
          <p:grpSp>
            <p:nvGrpSpPr>
              <p:cNvPr id="5381" name="Google Shape;5381;p32"/>
              <p:cNvGrpSpPr/>
              <p:nvPr/>
            </p:nvGrpSpPr>
            <p:grpSpPr>
              <a:xfrm>
                <a:off x="10842895" y="4505327"/>
                <a:ext cx="875119" cy="214352"/>
                <a:chOff x="8314769" y="3086750"/>
                <a:chExt cx="893722" cy="218909"/>
              </a:xfrm>
            </p:grpSpPr>
            <p:sp>
              <p:nvSpPr>
                <p:cNvPr id="5382" name="Google Shape;5382;p32"/>
                <p:cNvSpPr/>
                <p:nvPr/>
              </p:nvSpPr>
              <p:spPr>
                <a:xfrm>
                  <a:off x="8314977" y="3280966"/>
                  <a:ext cx="24384" cy="23917"/>
                </a:xfrm>
                <a:custGeom>
                  <a:rect b="b" l="l" r="r" t="t"/>
                  <a:pathLst>
                    <a:path extrusionOk="0" h="23917" w="24384">
                      <a:moveTo>
                        <a:pt x="24384" y="20096"/>
                      </a:moveTo>
                      <a:lnTo>
                        <a:pt x="23842" y="20494"/>
                      </a:lnTo>
                      <a:cubicBezTo>
                        <a:pt x="23699" y="20289"/>
                        <a:pt x="23461" y="20172"/>
                        <a:pt x="23211" y="20185"/>
                      </a:cubicBezTo>
                      <a:cubicBezTo>
                        <a:pt x="22631" y="20185"/>
                        <a:pt x="20014" y="23918"/>
                        <a:pt x="13065" y="23918"/>
                      </a:cubicBezTo>
                      <a:cubicBezTo>
                        <a:pt x="5322" y="23918"/>
                        <a:pt x="0" y="18539"/>
                        <a:pt x="0" y="11382"/>
                      </a:cubicBezTo>
                      <a:cubicBezTo>
                        <a:pt x="0" y="5372"/>
                        <a:pt x="4994" y="0"/>
                        <a:pt x="12933" y="0"/>
                      </a:cubicBezTo>
                      <a:cubicBezTo>
                        <a:pt x="15162" y="16"/>
                        <a:pt x="17371" y="424"/>
                        <a:pt x="19459" y="1204"/>
                      </a:cubicBezTo>
                      <a:cubicBezTo>
                        <a:pt x="21086" y="1778"/>
                        <a:pt x="22039" y="2402"/>
                        <a:pt x="22499" y="2402"/>
                      </a:cubicBezTo>
                      <a:cubicBezTo>
                        <a:pt x="22959" y="2402"/>
                        <a:pt x="22953" y="2226"/>
                        <a:pt x="23129" y="1999"/>
                      </a:cubicBezTo>
                      <a:lnTo>
                        <a:pt x="23628" y="2358"/>
                      </a:lnTo>
                      <a:lnTo>
                        <a:pt x="21049" y="7119"/>
                      </a:lnTo>
                      <a:lnTo>
                        <a:pt x="20506" y="6848"/>
                      </a:lnTo>
                      <a:cubicBezTo>
                        <a:pt x="20633" y="6680"/>
                        <a:pt x="20706" y="6478"/>
                        <a:pt x="20714" y="6268"/>
                      </a:cubicBezTo>
                      <a:cubicBezTo>
                        <a:pt x="20714" y="5291"/>
                        <a:pt x="17139" y="3027"/>
                        <a:pt x="12731" y="3027"/>
                      </a:cubicBezTo>
                      <a:cubicBezTo>
                        <a:pt x="8324" y="3027"/>
                        <a:pt x="3411" y="5675"/>
                        <a:pt x="3411" y="11823"/>
                      </a:cubicBezTo>
                      <a:cubicBezTo>
                        <a:pt x="3411" y="17202"/>
                        <a:pt x="8361" y="20897"/>
                        <a:pt x="13501" y="20897"/>
                      </a:cubicBezTo>
                      <a:cubicBezTo>
                        <a:pt x="17448" y="20897"/>
                        <a:pt x="21023" y="18003"/>
                        <a:pt x="21023" y="16805"/>
                      </a:cubicBezTo>
                      <a:cubicBezTo>
                        <a:pt x="21009" y="16580"/>
                        <a:pt x="20938" y="16363"/>
                        <a:pt x="20815" y="16174"/>
                      </a:cubicBezTo>
                      <a:lnTo>
                        <a:pt x="21357" y="15821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383" name="Google Shape;5383;p32"/>
                <p:cNvSpPr/>
                <p:nvPr/>
              </p:nvSpPr>
              <p:spPr>
                <a:xfrm>
                  <a:off x="8342665" y="3284787"/>
                  <a:ext cx="20953" cy="20096"/>
                </a:xfrm>
                <a:custGeom>
                  <a:rect b="b" l="l" r="r" t="t"/>
                  <a:pathLst>
                    <a:path extrusionOk="0" h="20096" w="20953">
                      <a:moveTo>
                        <a:pt x="20954" y="10051"/>
                      </a:moveTo>
                      <a:cubicBezTo>
                        <a:pt x="20954" y="15563"/>
                        <a:pt x="16880" y="20096"/>
                        <a:pt x="10474" y="20096"/>
                      </a:cubicBezTo>
                      <a:cubicBezTo>
                        <a:pt x="4067" y="20096"/>
                        <a:pt x="0" y="15563"/>
                        <a:pt x="0" y="10051"/>
                      </a:cubicBezTo>
                      <a:cubicBezTo>
                        <a:pt x="0" y="4540"/>
                        <a:pt x="4073" y="0"/>
                        <a:pt x="10474" y="0"/>
                      </a:cubicBezTo>
                      <a:cubicBezTo>
                        <a:pt x="16874" y="0"/>
                        <a:pt x="20954" y="4534"/>
                        <a:pt x="20954" y="10051"/>
                      </a:cubicBezTo>
                      <a:close/>
                      <a:moveTo>
                        <a:pt x="2743" y="10001"/>
                      </a:moveTo>
                      <a:cubicBezTo>
                        <a:pt x="2743" y="14232"/>
                        <a:pt x="5738" y="17612"/>
                        <a:pt x="10474" y="17612"/>
                      </a:cubicBezTo>
                      <a:cubicBezTo>
                        <a:pt x="15209" y="17612"/>
                        <a:pt x="18211" y="14232"/>
                        <a:pt x="18211" y="10001"/>
                      </a:cubicBezTo>
                      <a:cubicBezTo>
                        <a:pt x="18211" y="5770"/>
                        <a:pt x="15216" y="2484"/>
                        <a:pt x="10474" y="2484"/>
                      </a:cubicBezTo>
                      <a:cubicBezTo>
                        <a:pt x="5732" y="2484"/>
                        <a:pt x="2743" y="5826"/>
                        <a:pt x="2743" y="10001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384" name="Google Shape;5384;p32"/>
                <p:cNvSpPr/>
                <p:nvPr/>
              </p:nvSpPr>
              <p:spPr>
                <a:xfrm>
                  <a:off x="8367566" y="3285033"/>
                  <a:ext cx="20121" cy="19617"/>
                </a:xfrm>
                <a:custGeom>
                  <a:rect b="b" l="l" r="r" t="t"/>
                  <a:pathLst>
                    <a:path extrusionOk="0" h="19617" w="20121">
                      <a:moveTo>
                        <a:pt x="0" y="19586"/>
                      </a:moveTo>
                      <a:lnTo>
                        <a:pt x="0" y="19050"/>
                      </a:lnTo>
                      <a:cubicBezTo>
                        <a:pt x="870" y="19050"/>
                        <a:pt x="1122" y="18829"/>
                        <a:pt x="1122" y="17788"/>
                      </a:cubicBezTo>
                      <a:lnTo>
                        <a:pt x="1122" y="1797"/>
                      </a:lnTo>
                      <a:cubicBezTo>
                        <a:pt x="1122" y="776"/>
                        <a:pt x="870" y="536"/>
                        <a:pt x="0" y="536"/>
                      </a:cubicBezTo>
                      <a:lnTo>
                        <a:pt x="0" y="0"/>
                      </a:lnTo>
                      <a:lnTo>
                        <a:pt x="6066" y="0"/>
                      </a:lnTo>
                      <a:lnTo>
                        <a:pt x="6066" y="536"/>
                      </a:lnTo>
                      <a:cubicBezTo>
                        <a:pt x="5196" y="536"/>
                        <a:pt x="4950" y="713"/>
                        <a:pt x="4950" y="933"/>
                      </a:cubicBezTo>
                      <a:cubicBezTo>
                        <a:pt x="4950" y="1154"/>
                        <a:pt x="5114" y="1331"/>
                        <a:pt x="5404" y="1690"/>
                      </a:cubicBezTo>
                      <a:lnTo>
                        <a:pt x="16672" y="15518"/>
                      </a:lnTo>
                      <a:lnTo>
                        <a:pt x="16672" y="1797"/>
                      </a:lnTo>
                      <a:cubicBezTo>
                        <a:pt x="16672" y="776"/>
                        <a:pt x="16420" y="536"/>
                        <a:pt x="15550" y="536"/>
                      </a:cubicBezTo>
                      <a:lnTo>
                        <a:pt x="15550" y="0"/>
                      </a:lnTo>
                      <a:lnTo>
                        <a:pt x="20122" y="0"/>
                      </a:lnTo>
                      <a:lnTo>
                        <a:pt x="20122" y="536"/>
                      </a:lnTo>
                      <a:cubicBezTo>
                        <a:pt x="19251" y="536"/>
                        <a:pt x="18999" y="757"/>
                        <a:pt x="18999" y="1797"/>
                      </a:cubicBezTo>
                      <a:lnTo>
                        <a:pt x="18999" y="17807"/>
                      </a:lnTo>
                      <a:cubicBezTo>
                        <a:pt x="18999" y="18829"/>
                        <a:pt x="19251" y="19069"/>
                        <a:pt x="20122" y="19069"/>
                      </a:cubicBezTo>
                      <a:lnTo>
                        <a:pt x="20122" y="19605"/>
                      </a:lnTo>
                      <a:lnTo>
                        <a:pt x="14554" y="19605"/>
                      </a:lnTo>
                      <a:lnTo>
                        <a:pt x="14554" y="19069"/>
                      </a:lnTo>
                      <a:cubicBezTo>
                        <a:pt x="15632" y="19069"/>
                        <a:pt x="15714" y="18936"/>
                        <a:pt x="15714" y="18671"/>
                      </a:cubicBezTo>
                      <a:cubicBezTo>
                        <a:pt x="15714" y="18406"/>
                        <a:pt x="15512" y="18224"/>
                        <a:pt x="15216" y="17870"/>
                      </a:cubicBezTo>
                      <a:lnTo>
                        <a:pt x="3449" y="3500"/>
                      </a:lnTo>
                      <a:lnTo>
                        <a:pt x="3449" y="17820"/>
                      </a:lnTo>
                      <a:cubicBezTo>
                        <a:pt x="3449" y="18842"/>
                        <a:pt x="3701" y="19081"/>
                        <a:pt x="4572" y="19081"/>
                      </a:cubicBezTo>
                      <a:lnTo>
                        <a:pt x="4572" y="19617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385" name="Google Shape;5385;p32"/>
                <p:cNvSpPr/>
                <p:nvPr/>
              </p:nvSpPr>
              <p:spPr>
                <a:xfrm>
                  <a:off x="8391635" y="3284794"/>
                  <a:ext cx="18381" cy="20077"/>
                </a:xfrm>
                <a:custGeom>
                  <a:rect b="b" l="l" r="r" t="t"/>
                  <a:pathLst>
                    <a:path extrusionOk="0" h="20077" w="18381">
                      <a:moveTo>
                        <a:pt x="1621" y="14226"/>
                      </a:moveTo>
                      <a:lnTo>
                        <a:pt x="2119" y="14358"/>
                      </a:lnTo>
                      <a:cubicBezTo>
                        <a:pt x="2073" y="14546"/>
                        <a:pt x="2046" y="14738"/>
                        <a:pt x="2037" y="14932"/>
                      </a:cubicBezTo>
                      <a:cubicBezTo>
                        <a:pt x="2037" y="15909"/>
                        <a:pt x="5738" y="17606"/>
                        <a:pt x="9730" y="17606"/>
                      </a:cubicBezTo>
                      <a:cubicBezTo>
                        <a:pt x="13469" y="17606"/>
                        <a:pt x="15802" y="16445"/>
                        <a:pt x="15802" y="14453"/>
                      </a:cubicBezTo>
                      <a:cubicBezTo>
                        <a:pt x="15802" y="8778"/>
                        <a:pt x="870" y="14409"/>
                        <a:pt x="870" y="6180"/>
                      </a:cubicBezTo>
                      <a:cubicBezTo>
                        <a:pt x="870" y="1690"/>
                        <a:pt x="4572" y="0"/>
                        <a:pt x="8733" y="0"/>
                      </a:cubicBezTo>
                      <a:cubicBezTo>
                        <a:pt x="13097" y="0"/>
                        <a:pt x="15304" y="1595"/>
                        <a:pt x="15966" y="1595"/>
                      </a:cubicBezTo>
                      <a:cubicBezTo>
                        <a:pt x="16218" y="1595"/>
                        <a:pt x="16382" y="1513"/>
                        <a:pt x="16634" y="965"/>
                      </a:cubicBezTo>
                      <a:lnTo>
                        <a:pt x="17170" y="1185"/>
                      </a:lnTo>
                      <a:lnTo>
                        <a:pt x="15632" y="5543"/>
                      </a:lnTo>
                      <a:lnTo>
                        <a:pt x="15134" y="5322"/>
                      </a:lnTo>
                      <a:cubicBezTo>
                        <a:pt x="15194" y="5150"/>
                        <a:pt x="15221" y="4968"/>
                        <a:pt x="15216" y="4786"/>
                      </a:cubicBezTo>
                      <a:cubicBezTo>
                        <a:pt x="15216" y="3853"/>
                        <a:pt x="11893" y="2478"/>
                        <a:pt x="8607" y="2478"/>
                      </a:cubicBezTo>
                      <a:cubicBezTo>
                        <a:pt x="4326" y="2478"/>
                        <a:pt x="3449" y="4168"/>
                        <a:pt x="3449" y="5814"/>
                      </a:cubicBezTo>
                      <a:cubicBezTo>
                        <a:pt x="3449" y="11104"/>
                        <a:pt x="18381" y="5770"/>
                        <a:pt x="18381" y="13772"/>
                      </a:cubicBezTo>
                      <a:cubicBezTo>
                        <a:pt x="18381" y="17952"/>
                        <a:pt x="15632" y="20077"/>
                        <a:pt x="9314" y="20077"/>
                      </a:cubicBezTo>
                      <a:cubicBezTo>
                        <a:pt x="5032" y="20077"/>
                        <a:pt x="2119" y="18186"/>
                        <a:pt x="1249" y="18186"/>
                      </a:cubicBezTo>
                      <a:cubicBezTo>
                        <a:pt x="876" y="18213"/>
                        <a:pt x="568" y="18487"/>
                        <a:pt x="498" y="18854"/>
                      </a:cubicBezTo>
                      <a:lnTo>
                        <a:pt x="0" y="18678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386" name="Google Shape;5386;p32"/>
                <p:cNvSpPr/>
                <p:nvPr/>
              </p:nvSpPr>
              <p:spPr>
                <a:xfrm>
                  <a:off x="8414330" y="3283968"/>
                  <a:ext cx="18753" cy="21691"/>
                </a:xfrm>
                <a:custGeom>
                  <a:rect b="b" l="l" r="r" t="t"/>
                  <a:pathLst>
                    <a:path extrusionOk="0" h="21691" w="18753">
                      <a:moveTo>
                        <a:pt x="958" y="2863"/>
                      </a:moveTo>
                      <a:cubicBezTo>
                        <a:pt x="958" y="1841"/>
                        <a:pt x="795" y="1602"/>
                        <a:pt x="0" y="1602"/>
                      </a:cubicBezTo>
                      <a:lnTo>
                        <a:pt x="0" y="1066"/>
                      </a:lnTo>
                      <a:lnTo>
                        <a:pt x="16761" y="1066"/>
                      </a:lnTo>
                      <a:cubicBezTo>
                        <a:pt x="17593" y="1066"/>
                        <a:pt x="17801" y="750"/>
                        <a:pt x="17801" y="0"/>
                      </a:cubicBezTo>
                      <a:lnTo>
                        <a:pt x="18299" y="0"/>
                      </a:lnTo>
                      <a:lnTo>
                        <a:pt x="18299" y="4622"/>
                      </a:lnTo>
                      <a:lnTo>
                        <a:pt x="17801" y="4622"/>
                      </a:lnTo>
                      <a:cubicBezTo>
                        <a:pt x="17801" y="3865"/>
                        <a:pt x="17593" y="3556"/>
                        <a:pt x="16761" y="3556"/>
                      </a:cubicBezTo>
                      <a:lnTo>
                        <a:pt x="3701" y="3556"/>
                      </a:lnTo>
                      <a:lnTo>
                        <a:pt x="3701" y="9339"/>
                      </a:lnTo>
                      <a:lnTo>
                        <a:pt x="12895" y="9339"/>
                      </a:lnTo>
                      <a:cubicBezTo>
                        <a:pt x="13721" y="9339"/>
                        <a:pt x="13929" y="9024"/>
                        <a:pt x="13929" y="8267"/>
                      </a:cubicBezTo>
                      <a:lnTo>
                        <a:pt x="14434" y="8267"/>
                      </a:lnTo>
                      <a:lnTo>
                        <a:pt x="14434" y="12895"/>
                      </a:lnTo>
                      <a:lnTo>
                        <a:pt x="13942" y="12895"/>
                      </a:lnTo>
                      <a:cubicBezTo>
                        <a:pt x="13942" y="12139"/>
                        <a:pt x="13734" y="11830"/>
                        <a:pt x="12908" y="11830"/>
                      </a:cubicBezTo>
                      <a:lnTo>
                        <a:pt x="3701" y="11830"/>
                      </a:lnTo>
                      <a:lnTo>
                        <a:pt x="3701" y="18135"/>
                      </a:lnTo>
                      <a:lnTo>
                        <a:pt x="17215" y="18135"/>
                      </a:lnTo>
                      <a:cubicBezTo>
                        <a:pt x="18047" y="18135"/>
                        <a:pt x="18255" y="17826"/>
                        <a:pt x="18255" y="17070"/>
                      </a:cubicBezTo>
                      <a:lnTo>
                        <a:pt x="18753" y="17070"/>
                      </a:lnTo>
                      <a:lnTo>
                        <a:pt x="18753" y="21692"/>
                      </a:lnTo>
                      <a:lnTo>
                        <a:pt x="18255" y="21692"/>
                      </a:lnTo>
                      <a:cubicBezTo>
                        <a:pt x="18255" y="20935"/>
                        <a:pt x="18047" y="20626"/>
                        <a:pt x="17215" y="20626"/>
                      </a:cubicBezTo>
                      <a:lnTo>
                        <a:pt x="0" y="20626"/>
                      </a:lnTo>
                      <a:lnTo>
                        <a:pt x="0" y="20090"/>
                      </a:lnTo>
                      <a:cubicBezTo>
                        <a:pt x="795" y="20090"/>
                        <a:pt x="958" y="19869"/>
                        <a:pt x="958" y="18829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387" name="Google Shape;5387;p32"/>
                <p:cNvSpPr/>
                <p:nvPr/>
              </p:nvSpPr>
              <p:spPr>
                <a:xfrm>
                  <a:off x="8433745" y="3285033"/>
                  <a:ext cx="14553" cy="19869"/>
                </a:xfrm>
                <a:custGeom>
                  <a:rect b="b" l="l" r="r" t="t"/>
                  <a:pathLst>
                    <a:path extrusionOk="0" h="19869" w="14553">
                      <a:moveTo>
                        <a:pt x="14554" y="19"/>
                      </a:moveTo>
                      <a:lnTo>
                        <a:pt x="14554" y="555"/>
                      </a:lnTo>
                      <a:cubicBezTo>
                        <a:pt x="13683" y="555"/>
                        <a:pt x="13513" y="776"/>
                        <a:pt x="13513" y="1816"/>
                      </a:cubicBezTo>
                      <a:lnTo>
                        <a:pt x="13513" y="14270"/>
                      </a:lnTo>
                      <a:cubicBezTo>
                        <a:pt x="13513" y="18684"/>
                        <a:pt x="10644" y="19869"/>
                        <a:pt x="6779" y="19869"/>
                      </a:cubicBezTo>
                      <a:cubicBezTo>
                        <a:pt x="5586" y="19867"/>
                        <a:pt x="4403" y="19654"/>
                        <a:pt x="3285" y="19239"/>
                      </a:cubicBezTo>
                      <a:cubicBezTo>
                        <a:pt x="2635" y="18947"/>
                        <a:pt x="1950" y="18736"/>
                        <a:pt x="1249" y="18608"/>
                      </a:cubicBezTo>
                      <a:cubicBezTo>
                        <a:pt x="914" y="18608"/>
                        <a:pt x="706" y="18829"/>
                        <a:pt x="416" y="19182"/>
                      </a:cubicBezTo>
                      <a:lnTo>
                        <a:pt x="0" y="19005"/>
                      </a:lnTo>
                      <a:lnTo>
                        <a:pt x="1665" y="14591"/>
                      </a:lnTo>
                      <a:lnTo>
                        <a:pt x="2163" y="14768"/>
                      </a:lnTo>
                      <a:cubicBezTo>
                        <a:pt x="2114" y="14975"/>
                        <a:pt x="2087" y="15186"/>
                        <a:pt x="2081" y="15399"/>
                      </a:cubicBezTo>
                      <a:cubicBezTo>
                        <a:pt x="2081" y="16553"/>
                        <a:pt x="4326" y="17360"/>
                        <a:pt x="6735" y="17360"/>
                      </a:cubicBezTo>
                      <a:cubicBezTo>
                        <a:pt x="9887" y="17360"/>
                        <a:pt x="10934" y="16471"/>
                        <a:pt x="10934" y="13356"/>
                      </a:cubicBezTo>
                      <a:lnTo>
                        <a:pt x="10934" y="1797"/>
                      </a:lnTo>
                      <a:cubicBezTo>
                        <a:pt x="10934" y="776"/>
                        <a:pt x="10770" y="536"/>
                        <a:pt x="9894" y="536"/>
                      </a:cubicBezTo>
                      <a:lnTo>
                        <a:pt x="9894" y="0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388" name="Google Shape;5388;p32"/>
                <p:cNvSpPr/>
                <p:nvPr/>
              </p:nvSpPr>
              <p:spPr>
                <a:xfrm>
                  <a:off x="8452366" y="3284787"/>
                  <a:ext cx="20960" cy="20096"/>
                </a:xfrm>
                <a:custGeom>
                  <a:rect b="b" l="l" r="r" t="t"/>
                  <a:pathLst>
                    <a:path extrusionOk="0" h="20096" w="20960">
                      <a:moveTo>
                        <a:pt x="20960" y="10051"/>
                      </a:moveTo>
                      <a:cubicBezTo>
                        <a:pt x="20960" y="15563"/>
                        <a:pt x="16887" y="20096"/>
                        <a:pt x="10480" y="20096"/>
                      </a:cubicBezTo>
                      <a:cubicBezTo>
                        <a:pt x="4073" y="20096"/>
                        <a:pt x="0" y="15563"/>
                        <a:pt x="0" y="10051"/>
                      </a:cubicBezTo>
                      <a:cubicBezTo>
                        <a:pt x="0" y="4540"/>
                        <a:pt x="4080" y="0"/>
                        <a:pt x="10480" y="0"/>
                      </a:cubicBezTo>
                      <a:cubicBezTo>
                        <a:pt x="16880" y="0"/>
                        <a:pt x="20960" y="4534"/>
                        <a:pt x="20960" y="10051"/>
                      </a:cubicBezTo>
                      <a:close/>
                      <a:moveTo>
                        <a:pt x="2749" y="10001"/>
                      </a:moveTo>
                      <a:cubicBezTo>
                        <a:pt x="2749" y="14232"/>
                        <a:pt x="5738" y="17612"/>
                        <a:pt x="10480" y="17612"/>
                      </a:cubicBezTo>
                      <a:cubicBezTo>
                        <a:pt x="15222" y="17612"/>
                        <a:pt x="18217" y="14232"/>
                        <a:pt x="18217" y="10001"/>
                      </a:cubicBezTo>
                      <a:cubicBezTo>
                        <a:pt x="18217" y="5770"/>
                        <a:pt x="15222" y="2484"/>
                        <a:pt x="10480" y="2484"/>
                      </a:cubicBezTo>
                      <a:cubicBezTo>
                        <a:pt x="5738" y="2484"/>
                        <a:pt x="2749" y="5826"/>
                        <a:pt x="2749" y="10001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389" name="Google Shape;5389;p32"/>
                <p:cNvSpPr/>
                <p:nvPr/>
              </p:nvSpPr>
              <p:spPr>
                <a:xfrm>
                  <a:off x="8485773" y="3280991"/>
                  <a:ext cx="21918" cy="23923"/>
                </a:xfrm>
                <a:custGeom>
                  <a:rect b="b" l="l" r="r" t="t"/>
                  <a:pathLst>
                    <a:path extrusionOk="0" h="23923" w="21918">
                      <a:moveTo>
                        <a:pt x="2220" y="16288"/>
                      </a:moveTo>
                      <a:lnTo>
                        <a:pt x="2762" y="16603"/>
                      </a:lnTo>
                      <a:cubicBezTo>
                        <a:pt x="2686" y="16785"/>
                        <a:pt x="2643" y="16979"/>
                        <a:pt x="2636" y="17177"/>
                      </a:cubicBezTo>
                      <a:cubicBezTo>
                        <a:pt x="2636" y="18823"/>
                        <a:pt x="6917" y="20960"/>
                        <a:pt x="10997" y="20960"/>
                      </a:cubicBezTo>
                      <a:cubicBezTo>
                        <a:pt x="16237" y="20960"/>
                        <a:pt x="18482" y="19069"/>
                        <a:pt x="18482" y="16546"/>
                      </a:cubicBezTo>
                      <a:cubicBezTo>
                        <a:pt x="18482" y="9610"/>
                        <a:pt x="769" y="18148"/>
                        <a:pt x="769" y="7157"/>
                      </a:cubicBezTo>
                      <a:cubicBezTo>
                        <a:pt x="769" y="2938"/>
                        <a:pt x="5423" y="0"/>
                        <a:pt x="11489" y="0"/>
                      </a:cubicBezTo>
                      <a:cubicBezTo>
                        <a:pt x="16231" y="0"/>
                        <a:pt x="18394" y="1690"/>
                        <a:pt x="19472" y="1690"/>
                      </a:cubicBezTo>
                      <a:cubicBezTo>
                        <a:pt x="19910" y="1704"/>
                        <a:pt x="20321" y="1483"/>
                        <a:pt x="20550" y="1110"/>
                      </a:cubicBezTo>
                      <a:lnTo>
                        <a:pt x="21055" y="1337"/>
                      </a:lnTo>
                      <a:lnTo>
                        <a:pt x="18797" y="6419"/>
                      </a:lnTo>
                      <a:lnTo>
                        <a:pt x="18337" y="6104"/>
                      </a:lnTo>
                      <a:cubicBezTo>
                        <a:pt x="18372" y="5915"/>
                        <a:pt x="18387" y="5722"/>
                        <a:pt x="18381" y="5530"/>
                      </a:cubicBezTo>
                      <a:cubicBezTo>
                        <a:pt x="18381" y="4685"/>
                        <a:pt x="15556" y="2907"/>
                        <a:pt x="11521" y="2907"/>
                      </a:cubicBezTo>
                      <a:cubicBezTo>
                        <a:pt x="7031" y="2907"/>
                        <a:pt x="4200" y="4685"/>
                        <a:pt x="4200" y="7088"/>
                      </a:cubicBezTo>
                      <a:cubicBezTo>
                        <a:pt x="4200" y="13135"/>
                        <a:pt x="21919" y="5038"/>
                        <a:pt x="21919" y="16546"/>
                      </a:cubicBezTo>
                      <a:cubicBezTo>
                        <a:pt x="21919" y="20279"/>
                        <a:pt x="18173" y="23924"/>
                        <a:pt x="11104" y="23924"/>
                      </a:cubicBezTo>
                      <a:cubicBezTo>
                        <a:pt x="5114" y="23924"/>
                        <a:pt x="2535" y="21168"/>
                        <a:pt x="1293" y="21168"/>
                      </a:cubicBezTo>
                      <a:cubicBezTo>
                        <a:pt x="931" y="21194"/>
                        <a:pt x="604" y="21394"/>
                        <a:pt x="416" y="21704"/>
                      </a:cubicBezTo>
                      <a:lnTo>
                        <a:pt x="0" y="21439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390" name="Google Shape;5390;p32"/>
                <p:cNvSpPr/>
                <p:nvPr/>
              </p:nvSpPr>
              <p:spPr>
                <a:xfrm>
                  <a:off x="8511110" y="3285033"/>
                  <a:ext cx="20039" cy="19850"/>
                </a:xfrm>
                <a:custGeom>
                  <a:rect b="b" l="l" r="r" t="t"/>
                  <a:pathLst>
                    <a:path extrusionOk="0" h="19850" w="20039">
                      <a:moveTo>
                        <a:pt x="19169" y="13362"/>
                      </a:moveTo>
                      <a:cubicBezTo>
                        <a:pt x="19207" y="18343"/>
                        <a:pt x="14219" y="19850"/>
                        <a:pt x="10020" y="19850"/>
                      </a:cubicBezTo>
                      <a:cubicBezTo>
                        <a:pt x="5820" y="19850"/>
                        <a:pt x="832" y="18343"/>
                        <a:pt x="870" y="13362"/>
                      </a:cubicBezTo>
                      <a:lnTo>
                        <a:pt x="870" y="1797"/>
                      </a:lnTo>
                      <a:cubicBezTo>
                        <a:pt x="870" y="776"/>
                        <a:pt x="706" y="536"/>
                        <a:pt x="0" y="536"/>
                      </a:cubicBezTo>
                      <a:lnTo>
                        <a:pt x="0" y="0"/>
                      </a:lnTo>
                      <a:lnTo>
                        <a:pt x="4326" y="0"/>
                      </a:lnTo>
                      <a:lnTo>
                        <a:pt x="4326" y="536"/>
                      </a:lnTo>
                      <a:cubicBezTo>
                        <a:pt x="3619" y="536"/>
                        <a:pt x="3449" y="757"/>
                        <a:pt x="3449" y="1797"/>
                      </a:cubicBezTo>
                      <a:lnTo>
                        <a:pt x="3449" y="12782"/>
                      </a:lnTo>
                      <a:cubicBezTo>
                        <a:pt x="3449" y="16162"/>
                        <a:pt x="6066" y="17366"/>
                        <a:pt x="10020" y="17366"/>
                      </a:cubicBezTo>
                      <a:cubicBezTo>
                        <a:pt x="13973" y="17366"/>
                        <a:pt x="16590" y="16162"/>
                        <a:pt x="16590" y="12782"/>
                      </a:cubicBezTo>
                      <a:lnTo>
                        <a:pt x="16590" y="1797"/>
                      </a:lnTo>
                      <a:cubicBezTo>
                        <a:pt x="16590" y="776"/>
                        <a:pt x="16420" y="536"/>
                        <a:pt x="15714" y="536"/>
                      </a:cubicBezTo>
                      <a:lnTo>
                        <a:pt x="15714" y="0"/>
                      </a:lnTo>
                      <a:lnTo>
                        <a:pt x="20040" y="0"/>
                      </a:lnTo>
                      <a:lnTo>
                        <a:pt x="20040" y="536"/>
                      </a:lnTo>
                      <a:cubicBezTo>
                        <a:pt x="19333" y="536"/>
                        <a:pt x="19169" y="757"/>
                        <a:pt x="19169" y="1797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391" name="Google Shape;5391;p32"/>
                <p:cNvSpPr/>
                <p:nvPr/>
              </p:nvSpPr>
              <p:spPr>
                <a:xfrm>
                  <a:off x="8535551" y="3285033"/>
                  <a:ext cx="17384" cy="19585"/>
                </a:xfrm>
                <a:custGeom>
                  <a:rect b="b" l="l" r="r" t="t"/>
                  <a:pathLst>
                    <a:path extrusionOk="0" h="19585" w="17384">
                      <a:moveTo>
                        <a:pt x="1040" y="1797"/>
                      </a:moveTo>
                      <a:cubicBezTo>
                        <a:pt x="1040" y="776"/>
                        <a:pt x="876" y="536"/>
                        <a:pt x="0" y="536"/>
                      </a:cubicBezTo>
                      <a:lnTo>
                        <a:pt x="0" y="0"/>
                      </a:lnTo>
                      <a:lnTo>
                        <a:pt x="11149" y="0"/>
                      </a:lnTo>
                      <a:cubicBezTo>
                        <a:pt x="15260" y="0"/>
                        <a:pt x="17385" y="1778"/>
                        <a:pt x="17385" y="5467"/>
                      </a:cubicBezTo>
                      <a:cubicBezTo>
                        <a:pt x="17385" y="8803"/>
                        <a:pt x="14554" y="11029"/>
                        <a:pt x="11476" y="11029"/>
                      </a:cubicBezTo>
                      <a:lnTo>
                        <a:pt x="3619" y="11029"/>
                      </a:lnTo>
                      <a:lnTo>
                        <a:pt x="3619" y="17788"/>
                      </a:lnTo>
                      <a:cubicBezTo>
                        <a:pt x="3619" y="18810"/>
                        <a:pt x="3783" y="19050"/>
                        <a:pt x="4660" y="19050"/>
                      </a:cubicBezTo>
                      <a:lnTo>
                        <a:pt x="4660" y="19586"/>
                      </a:lnTo>
                      <a:lnTo>
                        <a:pt x="0" y="19586"/>
                      </a:lnTo>
                      <a:lnTo>
                        <a:pt x="0" y="19050"/>
                      </a:lnTo>
                      <a:cubicBezTo>
                        <a:pt x="876" y="19050"/>
                        <a:pt x="1040" y="18829"/>
                        <a:pt x="1040" y="17788"/>
                      </a:cubicBezTo>
                      <a:close/>
                      <a:moveTo>
                        <a:pt x="3619" y="8544"/>
                      </a:moveTo>
                      <a:lnTo>
                        <a:pt x="11268" y="8544"/>
                      </a:lnTo>
                      <a:cubicBezTo>
                        <a:pt x="13513" y="8544"/>
                        <a:pt x="14642" y="7346"/>
                        <a:pt x="14642" y="5391"/>
                      </a:cubicBezTo>
                      <a:cubicBezTo>
                        <a:pt x="14642" y="3260"/>
                        <a:pt x="13349" y="2327"/>
                        <a:pt x="10688" y="2327"/>
                      </a:cubicBezTo>
                      <a:lnTo>
                        <a:pt x="3619" y="2327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392" name="Google Shape;5392;p32"/>
                <p:cNvSpPr/>
                <p:nvPr/>
              </p:nvSpPr>
              <p:spPr>
                <a:xfrm>
                  <a:off x="8555319" y="3283968"/>
                  <a:ext cx="18772" cy="21691"/>
                </a:xfrm>
                <a:custGeom>
                  <a:rect b="b" l="l" r="r" t="t"/>
                  <a:pathLst>
                    <a:path extrusionOk="0" h="21691" w="18772">
                      <a:moveTo>
                        <a:pt x="958" y="2863"/>
                      </a:moveTo>
                      <a:cubicBezTo>
                        <a:pt x="958" y="1841"/>
                        <a:pt x="795" y="1602"/>
                        <a:pt x="0" y="1602"/>
                      </a:cubicBezTo>
                      <a:lnTo>
                        <a:pt x="0" y="1066"/>
                      </a:lnTo>
                      <a:lnTo>
                        <a:pt x="16761" y="1066"/>
                      </a:lnTo>
                      <a:cubicBezTo>
                        <a:pt x="17593" y="1066"/>
                        <a:pt x="17801" y="750"/>
                        <a:pt x="17801" y="0"/>
                      </a:cubicBezTo>
                      <a:lnTo>
                        <a:pt x="18299" y="0"/>
                      </a:lnTo>
                      <a:lnTo>
                        <a:pt x="18299" y="4622"/>
                      </a:lnTo>
                      <a:lnTo>
                        <a:pt x="17801" y="4622"/>
                      </a:lnTo>
                      <a:cubicBezTo>
                        <a:pt x="17801" y="3865"/>
                        <a:pt x="17593" y="3556"/>
                        <a:pt x="16761" y="3556"/>
                      </a:cubicBezTo>
                      <a:lnTo>
                        <a:pt x="3720" y="3556"/>
                      </a:lnTo>
                      <a:lnTo>
                        <a:pt x="3720" y="9339"/>
                      </a:lnTo>
                      <a:lnTo>
                        <a:pt x="12939" y="9339"/>
                      </a:lnTo>
                      <a:cubicBezTo>
                        <a:pt x="13765" y="9339"/>
                        <a:pt x="13973" y="9024"/>
                        <a:pt x="13973" y="8267"/>
                      </a:cubicBezTo>
                      <a:lnTo>
                        <a:pt x="14478" y="8267"/>
                      </a:lnTo>
                      <a:lnTo>
                        <a:pt x="14478" y="12895"/>
                      </a:lnTo>
                      <a:lnTo>
                        <a:pt x="13973" y="12895"/>
                      </a:lnTo>
                      <a:cubicBezTo>
                        <a:pt x="13973" y="12139"/>
                        <a:pt x="13765" y="11830"/>
                        <a:pt x="12939" y="11830"/>
                      </a:cubicBezTo>
                      <a:lnTo>
                        <a:pt x="3720" y="11830"/>
                      </a:lnTo>
                      <a:lnTo>
                        <a:pt x="3720" y="18135"/>
                      </a:lnTo>
                      <a:lnTo>
                        <a:pt x="17234" y="18135"/>
                      </a:lnTo>
                      <a:cubicBezTo>
                        <a:pt x="18066" y="18135"/>
                        <a:pt x="18274" y="17826"/>
                        <a:pt x="18274" y="17070"/>
                      </a:cubicBezTo>
                      <a:lnTo>
                        <a:pt x="18772" y="17070"/>
                      </a:lnTo>
                      <a:lnTo>
                        <a:pt x="18772" y="21692"/>
                      </a:lnTo>
                      <a:lnTo>
                        <a:pt x="18274" y="21692"/>
                      </a:lnTo>
                      <a:cubicBezTo>
                        <a:pt x="18274" y="20935"/>
                        <a:pt x="18066" y="20626"/>
                        <a:pt x="17234" y="20626"/>
                      </a:cubicBezTo>
                      <a:lnTo>
                        <a:pt x="19" y="20626"/>
                      </a:lnTo>
                      <a:lnTo>
                        <a:pt x="19" y="20090"/>
                      </a:lnTo>
                      <a:cubicBezTo>
                        <a:pt x="813" y="20090"/>
                        <a:pt x="977" y="19869"/>
                        <a:pt x="977" y="18829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393" name="Google Shape;5393;p32"/>
                <p:cNvSpPr/>
                <p:nvPr/>
              </p:nvSpPr>
              <p:spPr>
                <a:xfrm>
                  <a:off x="8577414" y="3285033"/>
                  <a:ext cx="18532" cy="19604"/>
                </a:xfrm>
                <a:custGeom>
                  <a:rect b="b" l="l" r="r" t="t"/>
                  <a:pathLst>
                    <a:path extrusionOk="0" h="19604" w="18532">
                      <a:moveTo>
                        <a:pt x="3619" y="17807"/>
                      </a:moveTo>
                      <a:cubicBezTo>
                        <a:pt x="3619" y="18829"/>
                        <a:pt x="3783" y="19069"/>
                        <a:pt x="4654" y="19069"/>
                      </a:cubicBezTo>
                      <a:lnTo>
                        <a:pt x="4654" y="19605"/>
                      </a:lnTo>
                      <a:lnTo>
                        <a:pt x="0" y="19605"/>
                      </a:lnTo>
                      <a:lnTo>
                        <a:pt x="0" y="19069"/>
                      </a:lnTo>
                      <a:cubicBezTo>
                        <a:pt x="870" y="19069"/>
                        <a:pt x="1040" y="18848"/>
                        <a:pt x="1040" y="17807"/>
                      </a:cubicBezTo>
                      <a:lnTo>
                        <a:pt x="1040" y="1797"/>
                      </a:lnTo>
                      <a:cubicBezTo>
                        <a:pt x="1040" y="776"/>
                        <a:pt x="870" y="536"/>
                        <a:pt x="0" y="536"/>
                      </a:cubicBezTo>
                      <a:lnTo>
                        <a:pt x="0" y="0"/>
                      </a:lnTo>
                      <a:lnTo>
                        <a:pt x="12725" y="0"/>
                      </a:lnTo>
                      <a:cubicBezTo>
                        <a:pt x="16300" y="0"/>
                        <a:pt x="17965" y="2138"/>
                        <a:pt x="17965" y="5467"/>
                      </a:cubicBezTo>
                      <a:cubicBezTo>
                        <a:pt x="17965" y="8891"/>
                        <a:pt x="16136" y="10676"/>
                        <a:pt x="12920" y="10764"/>
                      </a:cubicBezTo>
                      <a:lnTo>
                        <a:pt x="17492" y="18236"/>
                      </a:lnTo>
                      <a:cubicBezTo>
                        <a:pt x="17864" y="18867"/>
                        <a:pt x="18079" y="19031"/>
                        <a:pt x="18533" y="19031"/>
                      </a:cubicBezTo>
                      <a:lnTo>
                        <a:pt x="18533" y="19567"/>
                      </a:lnTo>
                      <a:lnTo>
                        <a:pt x="14043" y="19567"/>
                      </a:lnTo>
                      <a:lnTo>
                        <a:pt x="14043" y="19031"/>
                      </a:lnTo>
                      <a:cubicBezTo>
                        <a:pt x="14623" y="19031"/>
                        <a:pt x="14705" y="18942"/>
                        <a:pt x="14705" y="18678"/>
                      </a:cubicBezTo>
                      <a:cubicBezTo>
                        <a:pt x="14635" y="18293"/>
                        <a:pt x="14480" y="17929"/>
                        <a:pt x="14251" y="17612"/>
                      </a:cubicBezTo>
                      <a:lnTo>
                        <a:pt x="10177" y="10764"/>
                      </a:lnTo>
                      <a:lnTo>
                        <a:pt x="3619" y="10764"/>
                      </a:lnTo>
                      <a:close/>
                      <a:moveTo>
                        <a:pt x="3619" y="8292"/>
                      </a:moveTo>
                      <a:lnTo>
                        <a:pt x="12448" y="8292"/>
                      </a:lnTo>
                      <a:cubicBezTo>
                        <a:pt x="14446" y="8292"/>
                        <a:pt x="15190" y="7359"/>
                        <a:pt x="15190" y="5398"/>
                      </a:cubicBezTo>
                      <a:cubicBezTo>
                        <a:pt x="15190" y="3266"/>
                        <a:pt x="14484" y="2333"/>
                        <a:pt x="12038" y="2333"/>
                      </a:cubicBezTo>
                      <a:lnTo>
                        <a:pt x="3619" y="2333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394" name="Google Shape;5394;p32"/>
                <p:cNvSpPr/>
                <p:nvPr/>
              </p:nvSpPr>
              <p:spPr>
                <a:xfrm>
                  <a:off x="8600153" y="3285033"/>
                  <a:ext cx="4678" cy="19604"/>
                </a:xfrm>
                <a:custGeom>
                  <a:rect b="b" l="l" r="r" t="t"/>
                  <a:pathLst>
                    <a:path extrusionOk="0" h="19604" w="4678">
                      <a:moveTo>
                        <a:pt x="0" y="19586"/>
                      </a:moveTo>
                      <a:lnTo>
                        <a:pt x="0" y="19050"/>
                      </a:lnTo>
                      <a:cubicBezTo>
                        <a:pt x="877" y="19050"/>
                        <a:pt x="1040" y="18829"/>
                        <a:pt x="1040" y="17788"/>
                      </a:cubicBezTo>
                      <a:lnTo>
                        <a:pt x="1040" y="1797"/>
                      </a:lnTo>
                      <a:cubicBezTo>
                        <a:pt x="1040" y="776"/>
                        <a:pt x="877" y="536"/>
                        <a:pt x="0" y="536"/>
                      </a:cubicBezTo>
                      <a:lnTo>
                        <a:pt x="0" y="0"/>
                      </a:lnTo>
                      <a:lnTo>
                        <a:pt x="4679" y="0"/>
                      </a:lnTo>
                      <a:lnTo>
                        <a:pt x="4679" y="536"/>
                      </a:lnTo>
                      <a:cubicBezTo>
                        <a:pt x="3802" y="536"/>
                        <a:pt x="3638" y="757"/>
                        <a:pt x="3638" y="1797"/>
                      </a:cubicBezTo>
                      <a:lnTo>
                        <a:pt x="3638" y="17807"/>
                      </a:lnTo>
                      <a:cubicBezTo>
                        <a:pt x="3638" y="18829"/>
                        <a:pt x="3802" y="19069"/>
                        <a:pt x="4679" y="19069"/>
                      </a:cubicBezTo>
                      <a:lnTo>
                        <a:pt x="4679" y="19605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395" name="Google Shape;5395;p32"/>
                <p:cNvSpPr/>
                <p:nvPr/>
              </p:nvSpPr>
              <p:spPr>
                <a:xfrm>
                  <a:off x="8608344" y="3284787"/>
                  <a:ext cx="20953" cy="20096"/>
                </a:xfrm>
                <a:custGeom>
                  <a:rect b="b" l="l" r="r" t="t"/>
                  <a:pathLst>
                    <a:path extrusionOk="0" h="20096" w="20953">
                      <a:moveTo>
                        <a:pt x="20954" y="10051"/>
                      </a:moveTo>
                      <a:cubicBezTo>
                        <a:pt x="20954" y="15563"/>
                        <a:pt x="16880" y="20096"/>
                        <a:pt x="10480" y="20096"/>
                      </a:cubicBezTo>
                      <a:cubicBezTo>
                        <a:pt x="4080" y="20096"/>
                        <a:pt x="0" y="15563"/>
                        <a:pt x="0" y="10051"/>
                      </a:cubicBezTo>
                      <a:cubicBezTo>
                        <a:pt x="0" y="4540"/>
                        <a:pt x="4073" y="0"/>
                        <a:pt x="10480" y="0"/>
                      </a:cubicBezTo>
                      <a:cubicBezTo>
                        <a:pt x="16887" y="0"/>
                        <a:pt x="20954" y="4534"/>
                        <a:pt x="20954" y="10051"/>
                      </a:cubicBezTo>
                      <a:close/>
                      <a:moveTo>
                        <a:pt x="2743" y="10001"/>
                      </a:moveTo>
                      <a:cubicBezTo>
                        <a:pt x="2743" y="14232"/>
                        <a:pt x="5738" y="17612"/>
                        <a:pt x="10480" y="17612"/>
                      </a:cubicBezTo>
                      <a:cubicBezTo>
                        <a:pt x="15222" y="17612"/>
                        <a:pt x="18211" y="14232"/>
                        <a:pt x="18211" y="10001"/>
                      </a:cubicBezTo>
                      <a:cubicBezTo>
                        <a:pt x="18211" y="5770"/>
                        <a:pt x="15216" y="2484"/>
                        <a:pt x="10480" y="2484"/>
                      </a:cubicBezTo>
                      <a:cubicBezTo>
                        <a:pt x="5745" y="2484"/>
                        <a:pt x="2743" y="5826"/>
                        <a:pt x="2743" y="10001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396" name="Google Shape;5396;p32"/>
                <p:cNvSpPr/>
                <p:nvPr/>
              </p:nvSpPr>
              <p:spPr>
                <a:xfrm>
                  <a:off x="8632110" y="3285033"/>
                  <a:ext cx="18532" cy="19604"/>
                </a:xfrm>
                <a:custGeom>
                  <a:rect b="b" l="l" r="r" t="t"/>
                  <a:pathLst>
                    <a:path extrusionOk="0" h="19604" w="18532">
                      <a:moveTo>
                        <a:pt x="3619" y="17807"/>
                      </a:moveTo>
                      <a:cubicBezTo>
                        <a:pt x="3619" y="18829"/>
                        <a:pt x="3783" y="19069"/>
                        <a:pt x="4660" y="19069"/>
                      </a:cubicBezTo>
                      <a:lnTo>
                        <a:pt x="4660" y="19605"/>
                      </a:lnTo>
                      <a:lnTo>
                        <a:pt x="0" y="19605"/>
                      </a:lnTo>
                      <a:lnTo>
                        <a:pt x="0" y="19069"/>
                      </a:lnTo>
                      <a:cubicBezTo>
                        <a:pt x="876" y="19069"/>
                        <a:pt x="1040" y="18848"/>
                        <a:pt x="1040" y="17807"/>
                      </a:cubicBezTo>
                      <a:lnTo>
                        <a:pt x="1040" y="1797"/>
                      </a:lnTo>
                      <a:cubicBezTo>
                        <a:pt x="1040" y="776"/>
                        <a:pt x="876" y="536"/>
                        <a:pt x="0" y="536"/>
                      </a:cubicBezTo>
                      <a:lnTo>
                        <a:pt x="0" y="0"/>
                      </a:lnTo>
                      <a:lnTo>
                        <a:pt x="12725" y="0"/>
                      </a:lnTo>
                      <a:cubicBezTo>
                        <a:pt x="16300" y="0"/>
                        <a:pt x="17965" y="2138"/>
                        <a:pt x="17965" y="5467"/>
                      </a:cubicBezTo>
                      <a:cubicBezTo>
                        <a:pt x="17965" y="8891"/>
                        <a:pt x="16136" y="10676"/>
                        <a:pt x="12920" y="10764"/>
                      </a:cubicBezTo>
                      <a:lnTo>
                        <a:pt x="17492" y="18255"/>
                      </a:lnTo>
                      <a:cubicBezTo>
                        <a:pt x="17870" y="18886"/>
                        <a:pt x="18078" y="19050"/>
                        <a:pt x="18533" y="19050"/>
                      </a:cubicBezTo>
                      <a:lnTo>
                        <a:pt x="18533" y="19586"/>
                      </a:lnTo>
                      <a:lnTo>
                        <a:pt x="14024" y="19586"/>
                      </a:lnTo>
                      <a:lnTo>
                        <a:pt x="14024" y="19050"/>
                      </a:lnTo>
                      <a:cubicBezTo>
                        <a:pt x="14604" y="19050"/>
                        <a:pt x="14692" y="18961"/>
                        <a:pt x="14692" y="18697"/>
                      </a:cubicBezTo>
                      <a:cubicBezTo>
                        <a:pt x="14619" y="18312"/>
                        <a:pt x="14462" y="17948"/>
                        <a:pt x="14232" y="17631"/>
                      </a:cubicBezTo>
                      <a:lnTo>
                        <a:pt x="10159" y="10783"/>
                      </a:lnTo>
                      <a:lnTo>
                        <a:pt x="3619" y="10783"/>
                      </a:lnTo>
                      <a:close/>
                      <a:moveTo>
                        <a:pt x="3619" y="8292"/>
                      </a:moveTo>
                      <a:lnTo>
                        <a:pt x="12447" y="8292"/>
                      </a:lnTo>
                      <a:cubicBezTo>
                        <a:pt x="14446" y="8292"/>
                        <a:pt x="15197" y="7359"/>
                        <a:pt x="15197" y="5398"/>
                      </a:cubicBezTo>
                      <a:cubicBezTo>
                        <a:pt x="15197" y="3266"/>
                        <a:pt x="14491" y="2333"/>
                        <a:pt x="12044" y="2333"/>
                      </a:cubicBezTo>
                      <a:lnTo>
                        <a:pt x="3619" y="2333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397" name="Google Shape;5397;p32"/>
                <p:cNvSpPr/>
                <p:nvPr/>
              </p:nvSpPr>
              <p:spPr>
                <a:xfrm>
                  <a:off x="8663298" y="3285033"/>
                  <a:ext cx="19484" cy="19566"/>
                </a:xfrm>
                <a:custGeom>
                  <a:rect b="b" l="l" r="r" t="t"/>
                  <a:pathLst>
                    <a:path extrusionOk="0" h="19566" w="19484">
                      <a:moveTo>
                        <a:pt x="1040" y="1797"/>
                      </a:moveTo>
                      <a:cubicBezTo>
                        <a:pt x="1040" y="776"/>
                        <a:pt x="870" y="536"/>
                        <a:pt x="0" y="536"/>
                      </a:cubicBezTo>
                      <a:lnTo>
                        <a:pt x="0" y="0"/>
                      </a:lnTo>
                      <a:lnTo>
                        <a:pt x="10089" y="0"/>
                      </a:lnTo>
                      <a:cubicBezTo>
                        <a:pt x="16660" y="0"/>
                        <a:pt x="19485" y="4269"/>
                        <a:pt x="19485" y="9786"/>
                      </a:cubicBezTo>
                      <a:cubicBezTo>
                        <a:pt x="19485" y="15304"/>
                        <a:pt x="16660" y="19567"/>
                        <a:pt x="10089" y="19567"/>
                      </a:cubicBezTo>
                      <a:lnTo>
                        <a:pt x="0" y="19567"/>
                      </a:lnTo>
                      <a:lnTo>
                        <a:pt x="0" y="19031"/>
                      </a:lnTo>
                      <a:cubicBezTo>
                        <a:pt x="870" y="19031"/>
                        <a:pt x="1040" y="18810"/>
                        <a:pt x="1040" y="17770"/>
                      </a:cubicBezTo>
                      <a:close/>
                      <a:moveTo>
                        <a:pt x="3620" y="17095"/>
                      </a:moveTo>
                      <a:lnTo>
                        <a:pt x="9566" y="17095"/>
                      </a:lnTo>
                      <a:cubicBezTo>
                        <a:pt x="14724" y="17095"/>
                        <a:pt x="16716" y="13803"/>
                        <a:pt x="16716" y="9805"/>
                      </a:cubicBezTo>
                      <a:cubicBezTo>
                        <a:pt x="16716" y="5808"/>
                        <a:pt x="14724" y="2510"/>
                        <a:pt x="9566" y="2510"/>
                      </a:cubicBezTo>
                      <a:lnTo>
                        <a:pt x="3620" y="2510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398" name="Google Shape;5398;p32"/>
                <p:cNvSpPr/>
                <p:nvPr/>
              </p:nvSpPr>
              <p:spPr>
                <a:xfrm>
                  <a:off x="8685621" y="3283968"/>
                  <a:ext cx="18759" cy="21691"/>
                </a:xfrm>
                <a:custGeom>
                  <a:rect b="b" l="l" r="r" t="t"/>
                  <a:pathLst>
                    <a:path extrusionOk="0" h="21691" w="18759">
                      <a:moveTo>
                        <a:pt x="958" y="2863"/>
                      </a:moveTo>
                      <a:cubicBezTo>
                        <a:pt x="958" y="1841"/>
                        <a:pt x="795" y="1602"/>
                        <a:pt x="0" y="1602"/>
                      </a:cubicBezTo>
                      <a:lnTo>
                        <a:pt x="0" y="1066"/>
                      </a:lnTo>
                      <a:lnTo>
                        <a:pt x="16761" y="1066"/>
                      </a:lnTo>
                      <a:cubicBezTo>
                        <a:pt x="17593" y="1066"/>
                        <a:pt x="17801" y="750"/>
                        <a:pt x="17801" y="0"/>
                      </a:cubicBezTo>
                      <a:lnTo>
                        <a:pt x="18299" y="0"/>
                      </a:lnTo>
                      <a:lnTo>
                        <a:pt x="18299" y="4622"/>
                      </a:lnTo>
                      <a:lnTo>
                        <a:pt x="17801" y="4622"/>
                      </a:lnTo>
                      <a:cubicBezTo>
                        <a:pt x="17801" y="3865"/>
                        <a:pt x="17593" y="3556"/>
                        <a:pt x="16761" y="3556"/>
                      </a:cubicBezTo>
                      <a:lnTo>
                        <a:pt x="3708" y="3556"/>
                      </a:lnTo>
                      <a:lnTo>
                        <a:pt x="3708" y="9339"/>
                      </a:lnTo>
                      <a:lnTo>
                        <a:pt x="12902" y="9339"/>
                      </a:lnTo>
                      <a:cubicBezTo>
                        <a:pt x="13728" y="9339"/>
                        <a:pt x="13936" y="9024"/>
                        <a:pt x="13936" y="8267"/>
                      </a:cubicBezTo>
                      <a:lnTo>
                        <a:pt x="14440" y="8267"/>
                      </a:lnTo>
                      <a:lnTo>
                        <a:pt x="14440" y="12895"/>
                      </a:lnTo>
                      <a:lnTo>
                        <a:pt x="13936" y="12895"/>
                      </a:lnTo>
                      <a:cubicBezTo>
                        <a:pt x="13936" y="12139"/>
                        <a:pt x="13728" y="11830"/>
                        <a:pt x="12902" y="11830"/>
                      </a:cubicBezTo>
                      <a:lnTo>
                        <a:pt x="3708" y="11830"/>
                      </a:lnTo>
                      <a:lnTo>
                        <a:pt x="3708" y="18135"/>
                      </a:lnTo>
                      <a:lnTo>
                        <a:pt x="17221" y="18135"/>
                      </a:lnTo>
                      <a:cubicBezTo>
                        <a:pt x="18053" y="18135"/>
                        <a:pt x="18261" y="17826"/>
                        <a:pt x="18261" y="17070"/>
                      </a:cubicBezTo>
                      <a:lnTo>
                        <a:pt x="18760" y="17070"/>
                      </a:lnTo>
                      <a:lnTo>
                        <a:pt x="18760" y="21692"/>
                      </a:lnTo>
                      <a:lnTo>
                        <a:pt x="18261" y="21692"/>
                      </a:lnTo>
                      <a:cubicBezTo>
                        <a:pt x="18261" y="20935"/>
                        <a:pt x="18053" y="20626"/>
                        <a:pt x="17221" y="20626"/>
                      </a:cubicBezTo>
                      <a:lnTo>
                        <a:pt x="6" y="20626"/>
                      </a:lnTo>
                      <a:lnTo>
                        <a:pt x="6" y="20090"/>
                      </a:lnTo>
                      <a:cubicBezTo>
                        <a:pt x="801" y="20090"/>
                        <a:pt x="965" y="19869"/>
                        <a:pt x="965" y="18829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399" name="Google Shape;5399;p32"/>
                <p:cNvSpPr/>
                <p:nvPr/>
              </p:nvSpPr>
              <p:spPr>
                <a:xfrm>
                  <a:off x="8717345" y="3281256"/>
                  <a:ext cx="5485" cy="23381"/>
                </a:xfrm>
                <a:custGeom>
                  <a:rect b="b" l="l" r="r" t="t"/>
                  <a:pathLst>
                    <a:path extrusionOk="0" h="23381" w="5485">
                      <a:moveTo>
                        <a:pt x="0" y="23363"/>
                      </a:moveTo>
                      <a:lnTo>
                        <a:pt x="0" y="22827"/>
                      </a:lnTo>
                      <a:cubicBezTo>
                        <a:pt x="788" y="22827"/>
                        <a:pt x="996" y="22385"/>
                        <a:pt x="996" y="21761"/>
                      </a:cubicBezTo>
                      <a:lnTo>
                        <a:pt x="996" y="1602"/>
                      </a:lnTo>
                      <a:cubicBezTo>
                        <a:pt x="996" y="971"/>
                        <a:pt x="788" y="536"/>
                        <a:pt x="0" y="536"/>
                      </a:cubicBezTo>
                      <a:lnTo>
                        <a:pt x="0" y="0"/>
                      </a:lnTo>
                      <a:lnTo>
                        <a:pt x="5486" y="0"/>
                      </a:lnTo>
                      <a:lnTo>
                        <a:pt x="5486" y="536"/>
                      </a:lnTo>
                      <a:cubicBezTo>
                        <a:pt x="4698" y="536"/>
                        <a:pt x="4490" y="984"/>
                        <a:pt x="4490" y="1602"/>
                      </a:cubicBezTo>
                      <a:lnTo>
                        <a:pt x="4490" y="21780"/>
                      </a:lnTo>
                      <a:cubicBezTo>
                        <a:pt x="4490" y="22411"/>
                        <a:pt x="4698" y="22846"/>
                        <a:pt x="5486" y="22846"/>
                      </a:cubicBezTo>
                      <a:lnTo>
                        <a:pt x="5486" y="23382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400" name="Google Shape;5400;p32"/>
                <p:cNvSpPr/>
                <p:nvPr/>
              </p:nvSpPr>
              <p:spPr>
                <a:xfrm>
                  <a:off x="8727529" y="3285033"/>
                  <a:ext cx="20108" cy="19617"/>
                </a:xfrm>
                <a:custGeom>
                  <a:rect b="b" l="l" r="r" t="t"/>
                  <a:pathLst>
                    <a:path extrusionOk="0" h="19617" w="20108">
                      <a:moveTo>
                        <a:pt x="0" y="19586"/>
                      </a:moveTo>
                      <a:lnTo>
                        <a:pt x="0" y="19050"/>
                      </a:lnTo>
                      <a:cubicBezTo>
                        <a:pt x="870" y="19050"/>
                        <a:pt x="1122" y="18829"/>
                        <a:pt x="1122" y="17788"/>
                      </a:cubicBezTo>
                      <a:lnTo>
                        <a:pt x="1122" y="1797"/>
                      </a:lnTo>
                      <a:cubicBezTo>
                        <a:pt x="1122" y="776"/>
                        <a:pt x="870" y="536"/>
                        <a:pt x="0" y="536"/>
                      </a:cubicBezTo>
                      <a:lnTo>
                        <a:pt x="0" y="0"/>
                      </a:lnTo>
                      <a:lnTo>
                        <a:pt x="6066" y="0"/>
                      </a:lnTo>
                      <a:lnTo>
                        <a:pt x="6066" y="536"/>
                      </a:lnTo>
                      <a:cubicBezTo>
                        <a:pt x="5196" y="536"/>
                        <a:pt x="4944" y="713"/>
                        <a:pt x="4944" y="933"/>
                      </a:cubicBezTo>
                      <a:cubicBezTo>
                        <a:pt x="4944" y="1154"/>
                        <a:pt x="5114" y="1331"/>
                        <a:pt x="5404" y="1690"/>
                      </a:cubicBezTo>
                      <a:lnTo>
                        <a:pt x="16660" y="15537"/>
                      </a:lnTo>
                      <a:lnTo>
                        <a:pt x="16660" y="1797"/>
                      </a:lnTo>
                      <a:cubicBezTo>
                        <a:pt x="16660" y="776"/>
                        <a:pt x="16407" y="536"/>
                        <a:pt x="15537" y="536"/>
                      </a:cubicBezTo>
                      <a:lnTo>
                        <a:pt x="15537" y="0"/>
                      </a:lnTo>
                      <a:lnTo>
                        <a:pt x="20109" y="0"/>
                      </a:lnTo>
                      <a:lnTo>
                        <a:pt x="20109" y="536"/>
                      </a:lnTo>
                      <a:cubicBezTo>
                        <a:pt x="19239" y="536"/>
                        <a:pt x="18987" y="757"/>
                        <a:pt x="18987" y="1797"/>
                      </a:cubicBezTo>
                      <a:lnTo>
                        <a:pt x="18987" y="17807"/>
                      </a:lnTo>
                      <a:cubicBezTo>
                        <a:pt x="18987" y="18829"/>
                        <a:pt x="19239" y="19069"/>
                        <a:pt x="20109" y="19069"/>
                      </a:cubicBezTo>
                      <a:lnTo>
                        <a:pt x="20109" y="19605"/>
                      </a:lnTo>
                      <a:lnTo>
                        <a:pt x="14541" y="19605"/>
                      </a:lnTo>
                      <a:lnTo>
                        <a:pt x="14541" y="19069"/>
                      </a:lnTo>
                      <a:cubicBezTo>
                        <a:pt x="15619" y="19069"/>
                        <a:pt x="15701" y="18936"/>
                        <a:pt x="15701" y="18671"/>
                      </a:cubicBezTo>
                      <a:cubicBezTo>
                        <a:pt x="15701" y="18406"/>
                        <a:pt x="15493" y="18224"/>
                        <a:pt x="15203" y="17870"/>
                      </a:cubicBezTo>
                      <a:lnTo>
                        <a:pt x="3449" y="3500"/>
                      </a:lnTo>
                      <a:lnTo>
                        <a:pt x="3449" y="17820"/>
                      </a:lnTo>
                      <a:cubicBezTo>
                        <a:pt x="3449" y="18842"/>
                        <a:pt x="3701" y="19081"/>
                        <a:pt x="4572" y="19081"/>
                      </a:cubicBezTo>
                      <a:lnTo>
                        <a:pt x="4572" y="19617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401" name="Google Shape;5401;p32"/>
                <p:cNvSpPr/>
                <p:nvPr/>
              </p:nvSpPr>
              <p:spPr>
                <a:xfrm>
                  <a:off x="8748836" y="3285052"/>
                  <a:ext cx="19314" cy="19566"/>
                </a:xfrm>
                <a:custGeom>
                  <a:rect b="b" l="l" r="r" t="t"/>
                  <a:pathLst>
                    <a:path extrusionOk="0" h="19566" w="19314">
                      <a:moveTo>
                        <a:pt x="19" y="0"/>
                      </a:moveTo>
                      <a:lnTo>
                        <a:pt x="4925" y="0"/>
                      </a:lnTo>
                      <a:lnTo>
                        <a:pt x="4925" y="536"/>
                      </a:lnTo>
                      <a:cubicBezTo>
                        <a:pt x="4427" y="492"/>
                        <a:pt x="3966" y="713"/>
                        <a:pt x="3966" y="1286"/>
                      </a:cubicBezTo>
                      <a:cubicBezTo>
                        <a:pt x="4074" y="1704"/>
                        <a:pt x="4228" y="2108"/>
                        <a:pt x="4427" y="2491"/>
                      </a:cubicBezTo>
                      <a:lnTo>
                        <a:pt x="10329" y="15966"/>
                      </a:lnTo>
                      <a:lnTo>
                        <a:pt x="15733" y="2138"/>
                      </a:lnTo>
                      <a:cubicBezTo>
                        <a:pt x="15865" y="1839"/>
                        <a:pt x="15950" y="1522"/>
                        <a:pt x="15985" y="1198"/>
                      </a:cubicBezTo>
                      <a:cubicBezTo>
                        <a:pt x="15985" y="801"/>
                        <a:pt x="15733" y="536"/>
                        <a:pt x="15071" y="536"/>
                      </a:cubicBezTo>
                      <a:lnTo>
                        <a:pt x="15071" y="0"/>
                      </a:lnTo>
                      <a:lnTo>
                        <a:pt x="19314" y="0"/>
                      </a:lnTo>
                      <a:lnTo>
                        <a:pt x="19314" y="536"/>
                      </a:lnTo>
                      <a:cubicBezTo>
                        <a:pt x="18919" y="585"/>
                        <a:pt x="18591" y="865"/>
                        <a:pt x="18482" y="1249"/>
                      </a:cubicBezTo>
                      <a:lnTo>
                        <a:pt x="12126" y="17385"/>
                      </a:lnTo>
                      <a:cubicBezTo>
                        <a:pt x="11958" y="17722"/>
                        <a:pt x="11845" y="18084"/>
                        <a:pt x="11792" y="18457"/>
                      </a:cubicBezTo>
                      <a:cubicBezTo>
                        <a:pt x="11792" y="18810"/>
                        <a:pt x="12038" y="19087"/>
                        <a:pt x="12706" y="19031"/>
                      </a:cubicBezTo>
                      <a:lnTo>
                        <a:pt x="12706" y="19567"/>
                      </a:lnTo>
                      <a:lnTo>
                        <a:pt x="7882" y="19567"/>
                      </a:lnTo>
                      <a:lnTo>
                        <a:pt x="7882" y="19031"/>
                      </a:lnTo>
                      <a:cubicBezTo>
                        <a:pt x="8380" y="19031"/>
                        <a:pt x="8633" y="18942"/>
                        <a:pt x="8633" y="18633"/>
                      </a:cubicBezTo>
                      <a:cubicBezTo>
                        <a:pt x="8512" y="18013"/>
                        <a:pt x="8300" y="17413"/>
                        <a:pt x="8002" y="16855"/>
                      </a:cubicBezTo>
                      <a:lnTo>
                        <a:pt x="1261" y="1425"/>
                      </a:lnTo>
                      <a:cubicBezTo>
                        <a:pt x="1104" y="868"/>
                        <a:pt x="578" y="496"/>
                        <a:pt x="0" y="536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402" name="Google Shape;5402;p32"/>
                <p:cNvSpPr/>
                <p:nvPr/>
              </p:nvSpPr>
              <p:spPr>
                <a:xfrm>
                  <a:off x="8769468" y="3283968"/>
                  <a:ext cx="18759" cy="21691"/>
                </a:xfrm>
                <a:custGeom>
                  <a:rect b="b" l="l" r="r" t="t"/>
                  <a:pathLst>
                    <a:path extrusionOk="0" h="21691" w="18759">
                      <a:moveTo>
                        <a:pt x="958" y="2863"/>
                      </a:moveTo>
                      <a:cubicBezTo>
                        <a:pt x="958" y="1841"/>
                        <a:pt x="794" y="1602"/>
                        <a:pt x="0" y="1602"/>
                      </a:cubicBezTo>
                      <a:lnTo>
                        <a:pt x="0" y="1066"/>
                      </a:lnTo>
                      <a:lnTo>
                        <a:pt x="16761" y="1066"/>
                      </a:lnTo>
                      <a:cubicBezTo>
                        <a:pt x="17593" y="1066"/>
                        <a:pt x="17801" y="750"/>
                        <a:pt x="17801" y="0"/>
                      </a:cubicBezTo>
                      <a:lnTo>
                        <a:pt x="18299" y="0"/>
                      </a:lnTo>
                      <a:lnTo>
                        <a:pt x="18299" y="4622"/>
                      </a:lnTo>
                      <a:lnTo>
                        <a:pt x="17801" y="4622"/>
                      </a:lnTo>
                      <a:cubicBezTo>
                        <a:pt x="17801" y="3865"/>
                        <a:pt x="17593" y="3556"/>
                        <a:pt x="16761" y="3556"/>
                      </a:cubicBezTo>
                      <a:lnTo>
                        <a:pt x="3727" y="3556"/>
                      </a:lnTo>
                      <a:lnTo>
                        <a:pt x="3727" y="9339"/>
                      </a:lnTo>
                      <a:lnTo>
                        <a:pt x="12920" y="9339"/>
                      </a:lnTo>
                      <a:cubicBezTo>
                        <a:pt x="13753" y="9339"/>
                        <a:pt x="13961" y="9024"/>
                        <a:pt x="13961" y="8267"/>
                      </a:cubicBezTo>
                      <a:lnTo>
                        <a:pt x="14446" y="8267"/>
                      </a:lnTo>
                      <a:lnTo>
                        <a:pt x="14446" y="12895"/>
                      </a:lnTo>
                      <a:lnTo>
                        <a:pt x="13948" y="12895"/>
                      </a:lnTo>
                      <a:cubicBezTo>
                        <a:pt x="13948" y="12139"/>
                        <a:pt x="13740" y="11830"/>
                        <a:pt x="12908" y="11830"/>
                      </a:cubicBezTo>
                      <a:lnTo>
                        <a:pt x="3727" y="11830"/>
                      </a:lnTo>
                      <a:lnTo>
                        <a:pt x="3727" y="18135"/>
                      </a:lnTo>
                      <a:lnTo>
                        <a:pt x="17221" y="18135"/>
                      </a:lnTo>
                      <a:cubicBezTo>
                        <a:pt x="18047" y="18135"/>
                        <a:pt x="18255" y="17826"/>
                        <a:pt x="18255" y="17070"/>
                      </a:cubicBezTo>
                      <a:lnTo>
                        <a:pt x="18760" y="17070"/>
                      </a:lnTo>
                      <a:lnTo>
                        <a:pt x="18760" y="21692"/>
                      </a:lnTo>
                      <a:lnTo>
                        <a:pt x="18230" y="21692"/>
                      </a:lnTo>
                      <a:cubicBezTo>
                        <a:pt x="18230" y="20935"/>
                        <a:pt x="18022" y="20626"/>
                        <a:pt x="17196" y="20626"/>
                      </a:cubicBezTo>
                      <a:lnTo>
                        <a:pt x="0" y="20626"/>
                      </a:lnTo>
                      <a:lnTo>
                        <a:pt x="0" y="20090"/>
                      </a:lnTo>
                      <a:cubicBezTo>
                        <a:pt x="794" y="20090"/>
                        <a:pt x="958" y="19869"/>
                        <a:pt x="958" y="18829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403" name="Google Shape;5403;p32"/>
                <p:cNvSpPr/>
                <p:nvPr/>
              </p:nvSpPr>
              <p:spPr>
                <a:xfrm>
                  <a:off x="8789861" y="3284794"/>
                  <a:ext cx="18374" cy="20077"/>
                </a:xfrm>
                <a:custGeom>
                  <a:rect b="b" l="l" r="r" t="t"/>
                  <a:pathLst>
                    <a:path extrusionOk="0" h="20077" w="18374">
                      <a:moveTo>
                        <a:pt x="1621" y="14226"/>
                      </a:moveTo>
                      <a:lnTo>
                        <a:pt x="2119" y="14358"/>
                      </a:lnTo>
                      <a:cubicBezTo>
                        <a:pt x="2070" y="14545"/>
                        <a:pt x="2042" y="14738"/>
                        <a:pt x="2037" y="14932"/>
                      </a:cubicBezTo>
                      <a:cubicBezTo>
                        <a:pt x="2037" y="15909"/>
                        <a:pt x="5738" y="17606"/>
                        <a:pt x="9730" y="17606"/>
                      </a:cubicBezTo>
                      <a:cubicBezTo>
                        <a:pt x="13469" y="17606"/>
                        <a:pt x="15796" y="16445"/>
                        <a:pt x="15796" y="14453"/>
                      </a:cubicBezTo>
                      <a:cubicBezTo>
                        <a:pt x="15796" y="8778"/>
                        <a:pt x="870" y="14409"/>
                        <a:pt x="870" y="6180"/>
                      </a:cubicBezTo>
                      <a:cubicBezTo>
                        <a:pt x="870" y="1690"/>
                        <a:pt x="4572" y="0"/>
                        <a:pt x="8727" y="0"/>
                      </a:cubicBezTo>
                      <a:cubicBezTo>
                        <a:pt x="13097" y="0"/>
                        <a:pt x="15298" y="1595"/>
                        <a:pt x="15966" y="1595"/>
                      </a:cubicBezTo>
                      <a:cubicBezTo>
                        <a:pt x="16212" y="1595"/>
                        <a:pt x="16382" y="1513"/>
                        <a:pt x="16628" y="965"/>
                      </a:cubicBezTo>
                      <a:lnTo>
                        <a:pt x="17170" y="1185"/>
                      </a:lnTo>
                      <a:lnTo>
                        <a:pt x="15632" y="5543"/>
                      </a:lnTo>
                      <a:lnTo>
                        <a:pt x="15134" y="5322"/>
                      </a:lnTo>
                      <a:cubicBezTo>
                        <a:pt x="15194" y="5150"/>
                        <a:pt x="15221" y="4968"/>
                        <a:pt x="15216" y="4786"/>
                      </a:cubicBezTo>
                      <a:cubicBezTo>
                        <a:pt x="15216" y="3853"/>
                        <a:pt x="11886" y="2478"/>
                        <a:pt x="8607" y="2478"/>
                      </a:cubicBezTo>
                      <a:cubicBezTo>
                        <a:pt x="4319" y="2478"/>
                        <a:pt x="3449" y="4168"/>
                        <a:pt x="3449" y="5814"/>
                      </a:cubicBezTo>
                      <a:cubicBezTo>
                        <a:pt x="3449" y="11104"/>
                        <a:pt x="18375" y="5770"/>
                        <a:pt x="18375" y="13772"/>
                      </a:cubicBezTo>
                      <a:cubicBezTo>
                        <a:pt x="18375" y="17952"/>
                        <a:pt x="15632" y="20077"/>
                        <a:pt x="9314" y="20077"/>
                      </a:cubicBezTo>
                      <a:cubicBezTo>
                        <a:pt x="5032" y="20077"/>
                        <a:pt x="2119" y="18186"/>
                        <a:pt x="1242" y="18186"/>
                      </a:cubicBezTo>
                      <a:cubicBezTo>
                        <a:pt x="871" y="18214"/>
                        <a:pt x="566" y="18488"/>
                        <a:pt x="498" y="18854"/>
                      </a:cubicBezTo>
                      <a:lnTo>
                        <a:pt x="0" y="18678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404" name="Google Shape;5404;p32"/>
                <p:cNvSpPr/>
                <p:nvPr/>
              </p:nvSpPr>
              <p:spPr>
                <a:xfrm>
                  <a:off x="8808462" y="3283987"/>
                  <a:ext cx="18715" cy="20651"/>
                </a:xfrm>
                <a:custGeom>
                  <a:rect b="b" l="l" r="r" t="t"/>
                  <a:pathLst>
                    <a:path extrusionOk="0" h="20651" w="18715">
                      <a:moveTo>
                        <a:pt x="18715" y="4622"/>
                      </a:moveTo>
                      <a:lnTo>
                        <a:pt x="18217" y="4622"/>
                      </a:lnTo>
                      <a:cubicBezTo>
                        <a:pt x="18217" y="3865"/>
                        <a:pt x="18009" y="3556"/>
                        <a:pt x="17177" y="3556"/>
                      </a:cubicBezTo>
                      <a:lnTo>
                        <a:pt x="10764" y="3556"/>
                      </a:lnTo>
                      <a:lnTo>
                        <a:pt x="10764" y="18854"/>
                      </a:lnTo>
                      <a:cubicBezTo>
                        <a:pt x="10764" y="19876"/>
                        <a:pt x="10928" y="20115"/>
                        <a:pt x="11804" y="20115"/>
                      </a:cubicBezTo>
                      <a:lnTo>
                        <a:pt x="11804" y="20651"/>
                      </a:lnTo>
                      <a:lnTo>
                        <a:pt x="6980" y="20651"/>
                      </a:lnTo>
                      <a:lnTo>
                        <a:pt x="6980" y="20115"/>
                      </a:lnTo>
                      <a:cubicBezTo>
                        <a:pt x="7851" y="20115"/>
                        <a:pt x="8015" y="19895"/>
                        <a:pt x="8015" y="18854"/>
                      </a:cubicBezTo>
                      <a:lnTo>
                        <a:pt x="8015" y="3556"/>
                      </a:lnTo>
                      <a:lnTo>
                        <a:pt x="1539" y="3556"/>
                      </a:lnTo>
                      <a:cubicBezTo>
                        <a:pt x="713" y="3556"/>
                        <a:pt x="504" y="3865"/>
                        <a:pt x="504" y="4622"/>
                      </a:cubicBezTo>
                      <a:lnTo>
                        <a:pt x="0" y="4622"/>
                      </a:lnTo>
                      <a:lnTo>
                        <a:pt x="0" y="0"/>
                      </a:lnTo>
                      <a:lnTo>
                        <a:pt x="504" y="0"/>
                      </a:lnTo>
                      <a:cubicBezTo>
                        <a:pt x="504" y="750"/>
                        <a:pt x="713" y="1066"/>
                        <a:pt x="1539" y="1066"/>
                      </a:cubicBezTo>
                      <a:lnTo>
                        <a:pt x="17177" y="1066"/>
                      </a:lnTo>
                      <a:cubicBezTo>
                        <a:pt x="18009" y="1066"/>
                        <a:pt x="18217" y="750"/>
                        <a:pt x="18217" y="0"/>
                      </a:cubicBezTo>
                      <a:lnTo>
                        <a:pt x="18715" y="0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405" name="Google Shape;5405;p32"/>
                <p:cNvSpPr/>
                <p:nvPr/>
              </p:nvSpPr>
              <p:spPr>
                <a:xfrm>
                  <a:off x="8829461" y="3285033"/>
                  <a:ext cx="4653" cy="19604"/>
                </a:xfrm>
                <a:custGeom>
                  <a:rect b="b" l="l" r="r" t="t"/>
                  <a:pathLst>
                    <a:path extrusionOk="0" h="19604" w="4653">
                      <a:moveTo>
                        <a:pt x="0" y="19586"/>
                      </a:moveTo>
                      <a:lnTo>
                        <a:pt x="0" y="19050"/>
                      </a:lnTo>
                      <a:cubicBezTo>
                        <a:pt x="870" y="19050"/>
                        <a:pt x="1034" y="18829"/>
                        <a:pt x="1034" y="17788"/>
                      </a:cubicBezTo>
                      <a:lnTo>
                        <a:pt x="1034" y="1797"/>
                      </a:lnTo>
                      <a:cubicBezTo>
                        <a:pt x="1034" y="776"/>
                        <a:pt x="870" y="536"/>
                        <a:pt x="0" y="536"/>
                      </a:cubicBezTo>
                      <a:lnTo>
                        <a:pt x="0" y="0"/>
                      </a:lnTo>
                      <a:lnTo>
                        <a:pt x="4654" y="0"/>
                      </a:lnTo>
                      <a:lnTo>
                        <a:pt x="4654" y="536"/>
                      </a:lnTo>
                      <a:cubicBezTo>
                        <a:pt x="3783" y="536"/>
                        <a:pt x="3613" y="757"/>
                        <a:pt x="3613" y="1797"/>
                      </a:cubicBezTo>
                      <a:lnTo>
                        <a:pt x="3613" y="17807"/>
                      </a:lnTo>
                      <a:cubicBezTo>
                        <a:pt x="3613" y="18829"/>
                        <a:pt x="3783" y="19069"/>
                        <a:pt x="4654" y="19069"/>
                      </a:cubicBezTo>
                      <a:lnTo>
                        <a:pt x="4654" y="19605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406" name="Google Shape;5406;p32"/>
                <p:cNvSpPr/>
                <p:nvPr/>
              </p:nvSpPr>
              <p:spPr>
                <a:xfrm>
                  <a:off x="8837645" y="3284806"/>
                  <a:ext cx="20291" cy="20096"/>
                </a:xfrm>
                <a:custGeom>
                  <a:rect b="b" l="l" r="r" t="t"/>
                  <a:pathLst>
                    <a:path extrusionOk="0" h="20096" w="20291">
                      <a:moveTo>
                        <a:pt x="18217" y="6293"/>
                      </a:moveTo>
                      <a:lnTo>
                        <a:pt x="17713" y="6072"/>
                      </a:lnTo>
                      <a:cubicBezTo>
                        <a:pt x="17768" y="5914"/>
                        <a:pt x="17798" y="5748"/>
                        <a:pt x="17801" y="5581"/>
                      </a:cubicBezTo>
                      <a:cubicBezTo>
                        <a:pt x="17801" y="5007"/>
                        <a:pt x="15184" y="2472"/>
                        <a:pt x="10442" y="2472"/>
                      </a:cubicBezTo>
                      <a:cubicBezTo>
                        <a:pt x="5864" y="2472"/>
                        <a:pt x="2749" y="5763"/>
                        <a:pt x="2749" y="10386"/>
                      </a:cubicBezTo>
                      <a:cubicBezTo>
                        <a:pt x="2749" y="14301"/>
                        <a:pt x="5492" y="17593"/>
                        <a:pt x="11022" y="17593"/>
                      </a:cubicBezTo>
                      <a:cubicBezTo>
                        <a:pt x="12725" y="17593"/>
                        <a:pt x="15594" y="17057"/>
                        <a:pt x="16969" y="15897"/>
                      </a:cubicBezTo>
                      <a:lnTo>
                        <a:pt x="16969" y="13229"/>
                      </a:lnTo>
                      <a:lnTo>
                        <a:pt x="13185" y="13229"/>
                      </a:lnTo>
                      <a:cubicBezTo>
                        <a:pt x="12353" y="13229"/>
                        <a:pt x="12145" y="13545"/>
                        <a:pt x="12145" y="14301"/>
                      </a:cubicBezTo>
                      <a:lnTo>
                        <a:pt x="11647" y="14301"/>
                      </a:lnTo>
                      <a:lnTo>
                        <a:pt x="11647" y="10032"/>
                      </a:lnTo>
                      <a:lnTo>
                        <a:pt x="12145" y="10032"/>
                      </a:lnTo>
                      <a:cubicBezTo>
                        <a:pt x="12145" y="10430"/>
                        <a:pt x="12353" y="10739"/>
                        <a:pt x="13185" y="10739"/>
                      </a:cubicBezTo>
                      <a:lnTo>
                        <a:pt x="20292" y="10739"/>
                      </a:lnTo>
                      <a:lnTo>
                        <a:pt x="20292" y="11294"/>
                      </a:lnTo>
                      <a:cubicBezTo>
                        <a:pt x="19876" y="11382"/>
                        <a:pt x="19712" y="11558"/>
                        <a:pt x="19712" y="12094"/>
                      </a:cubicBezTo>
                      <a:lnTo>
                        <a:pt x="19712" y="15077"/>
                      </a:lnTo>
                      <a:cubicBezTo>
                        <a:pt x="19712" y="15563"/>
                        <a:pt x="19876" y="15708"/>
                        <a:pt x="20292" y="15827"/>
                      </a:cubicBezTo>
                      <a:lnTo>
                        <a:pt x="20292" y="16275"/>
                      </a:lnTo>
                      <a:cubicBezTo>
                        <a:pt x="17713" y="18942"/>
                        <a:pt x="13728" y="20096"/>
                        <a:pt x="10650" y="20096"/>
                      </a:cubicBezTo>
                      <a:cubicBezTo>
                        <a:pt x="4534" y="20096"/>
                        <a:pt x="0" y="16452"/>
                        <a:pt x="0" y="9957"/>
                      </a:cubicBezTo>
                      <a:cubicBezTo>
                        <a:pt x="0" y="5202"/>
                        <a:pt x="3783" y="0"/>
                        <a:pt x="10562" y="0"/>
                      </a:cubicBezTo>
                      <a:cubicBezTo>
                        <a:pt x="15140" y="0"/>
                        <a:pt x="18381" y="2491"/>
                        <a:pt x="18797" y="2491"/>
                      </a:cubicBezTo>
                      <a:cubicBezTo>
                        <a:pt x="19009" y="2486"/>
                        <a:pt x="19200" y="2365"/>
                        <a:pt x="19295" y="2175"/>
                      </a:cubicBezTo>
                      <a:lnTo>
                        <a:pt x="19794" y="2402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407" name="Google Shape;5407;p32"/>
                <p:cNvSpPr/>
                <p:nvPr/>
              </p:nvSpPr>
              <p:spPr>
                <a:xfrm>
                  <a:off x="8858265" y="3285046"/>
                  <a:ext cx="21496" cy="19573"/>
                </a:xfrm>
                <a:custGeom>
                  <a:rect b="b" l="l" r="r" t="t"/>
                  <a:pathLst>
                    <a:path extrusionOk="0" h="19573" w="21496">
                      <a:moveTo>
                        <a:pt x="0" y="19573"/>
                      </a:moveTo>
                      <a:lnTo>
                        <a:pt x="0" y="19037"/>
                      </a:lnTo>
                      <a:cubicBezTo>
                        <a:pt x="877" y="19037"/>
                        <a:pt x="1085" y="18596"/>
                        <a:pt x="1331" y="17927"/>
                      </a:cubicBezTo>
                      <a:lnTo>
                        <a:pt x="7901" y="1829"/>
                      </a:lnTo>
                      <a:cubicBezTo>
                        <a:pt x="8025" y="1595"/>
                        <a:pt x="8097" y="1336"/>
                        <a:pt x="8109" y="1072"/>
                      </a:cubicBezTo>
                      <a:cubicBezTo>
                        <a:pt x="8109" y="807"/>
                        <a:pt x="7819" y="498"/>
                        <a:pt x="7069" y="441"/>
                      </a:cubicBezTo>
                      <a:lnTo>
                        <a:pt x="7069" y="0"/>
                      </a:lnTo>
                      <a:lnTo>
                        <a:pt x="13803" y="0"/>
                      </a:lnTo>
                      <a:lnTo>
                        <a:pt x="13803" y="536"/>
                      </a:lnTo>
                      <a:cubicBezTo>
                        <a:pt x="13387" y="536"/>
                        <a:pt x="12851" y="668"/>
                        <a:pt x="12851" y="1066"/>
                      </a:cubicBezTo>
                      <a:cubicBezTo>
                        <a:pt x="12889" y="1378"/>
                        <a:pt x="12987" y="1680"/>
                        <a:pt x="13141" y="1955"/>
                      </a:cubicBezTo>
                      <a:lnTo>
                        <a:pt x="20235" y="18148"/>
                      </a:lnTo>
                      <a:cubicBezTo>
                        <a:pt x="20392" y="18705"/>
                        <a:pt x="20919" y="19077"/>
                        <a:pt x="21496" y="19037"/>
                      </a:cubicBezTo>
                      <a:lnTo>
                        <a:pt x="21496" y="19573"/>
                      </a:lnTo>
                      <a:lnTo>
                        <a:pt x="16256" y="19573"/>
                      </a:lnTo>
                      <a:lnTo>
                        <a:pt x="16256" y="19037"/>
                      </a:lnTo>
                      <a:cubicBezTo>
                        <a:pt x="17252" y="19037"/>
                        <a:pt x="17517" y="18860"/>
                        <a:pt x="17517" y="18507"/>
                      </a:cubicBezTo>
                      <a:cubicBezTo>
                        <a:pt x="17505" y="18167"/>
                        <a:pt x="17419" y="17834"/>
                        <a:pt x="17265" y="17530"/>
                      </a:cubicBezTo>
                      <a:lnTo>
                        <a:pt x="15563" y="13791"/>
                      </a:lnTo>
                      <a:lnTo>
                        <a:pt x="5473" y="13791"/>
                      </a:lnTo>
                      <a:lnTo>
                        <a:pt x="4061" y="17171"/>
                      </a:lnTo>
                      <a:cubicBezTo>
                        <a:pt x="3841" y="17599"/>
                        <a:pt x="3662" y="18046"/>
                        <a:pt x="3525" y="18507"/>
                      </a:cubicBezTo>
                      <a:cubicBezTo>
                        <a:pt x="3525" y="18860"/>
                        <a:pt x="3815" y="19037"/>
                        <a:pt x="4647" y="19037"/>
                      </a:cubicBezTo>
                      <a:lnTo>
                        <a:pt x="4647" y="19573"/>
                      </a:lnTo>
                      <a:close/>
                      <a:moveTo>
                        <a:pt x="10354" y="1961"/>
                      </a:moveTo>
                      <a:lnTo>
                        <a:pt x="6444" y="11300"/>
                      </a:lnTo>
                      <a:lnTo>
                        <a:pt x="14560" y="11300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408" name="Google Shape;5408;p32"/>
                <p:cNvSpPr/>
                <p:nvPr/>
              </p:nvSpPr>
              <p:spPr>
                <a:xfrm>
                  <a:off x="8879093" y="3284800"/>
                  <a:ext cx="20001" cy="20096"/>
                </a:xfrm>
                <a:custGeom>
                  <a:rect b="b" l="l" r="r" t="t"/>
                  <a:pathLst>
                    <a:path extrusionOk="0" h="20096" w="20001">
                      <a:moveTo>
                        <a:pt x="17007" y="6035"/>
                      </a:moveTo>
                      <a:lnTo>
                        <a:pt x="16508" y="5770"/>
                      </a:lnTo>
                      <a:cubicBezTo>
                        <a:pt x="16576" y="5523"/>
                        <a:pt x="16604" y="5268"/>
                        <a:pt x="16590" y="5013"/>
                      </a:cubicBezTo>
                      <a:cubicBezTo>
                        <a:pt x="16590" y="4301"/>
                        <a:pt x="13393" y="2491"/>
                        <a:pt x="10398" y="2491"/>
                      </a:cubicBezTo>
                      <a:cubicBezTo>
                        <a:pt x="5612" y="2491"/>
                        <a:pt x="2743" y="5959"/>
                        <a:pt x="2743" y="10096"/>
                      </a:cubicBezTo>
                      <a:cubicBezTo>
                        <a:pt x="2604" y="13959"/>
                        <a:pt x="5623" y="17203"/>
                        <a:pt x="9486" y="17342"/>
                      </a:cubicBezTo>
                      <a:cubicBezTo>
                        <a:pt x="9664" y="17348"/>
                        <a:pt x="9842" y="17348"/>
                        <a:pt x="10020" y="17341"/>
                      </a:cubicBezTo>
                      <a:cubicBezTo>
                        <a:pt x="14390" y="17341"/>
                        <a:pt x="16843" y="15077"/>
                        <a:pt x="16843" y="14320"/>
                      </a:cubicBezTo>
                      <a:cubicBezTo>
                        <a:pt x="16838" y="14017"/>
                        <a:pt x="16780" y="13716"/>
                        <a:pt x="16672" y="13431"/>
                      </a:cubicBezTo>
                      <a:lnTo>
                        <a:pt x="17088" y="13160"/>
                      </a:lnTo>
                      <a:lnTo>
                        <a:pt x="20002" y="17253"/>
                      </a:lnTo>
                      <a:lnTo>
                        <a:pt x="19541" y="17612"/>
                      </a:lnTo>
                      <a:cubicBezTo>
                        <a:pt x="19132" y="17253"/>
                        <a:pt x="18911" y="17209"/>
                        <a:pt x="18753" y="17209"/>
                      </a:cubicBezTo>
                      <a:cubicBezTo>
                        <a:pt x="17757" y="17209"/>
                        <a:pt x="15424" y="20097"/>
                        <a:pt x="10146" y="20097"/>
                      </a:cubicBezTo>
                      <a:cubicBezTo>
                        <a:pt x="4471" y="20097"/>
                        <a:pt x="0" y="16496"/>
                        <a:pt x="0" y="10096"/>
                      </a:cubicBezTo>
                      <a:cubicBezTo>
                        <a:pt x="0" y="3695"/>
                        <a:pt x="4660" y="6"/>
                        <a:pt x="10316" y="6"/>
                      </a:cubicBezTo>
                      <a:cubicBezTo>
                        <a:pt x="12147" y="-50"/>
                        <a:pt x="13972" y="268"/>
                        <a:pt x="15676" y="940"/>
                      </a:cubicBezTo>
                      <a:cubicBezTo>
                        <a:pt x="16761" y="1337"/>
                        <a:pt x="17505" y="1785"/>
                        <a:pt x="17883" y="1785"/>
                      </a:cubicBezTo>
                      <a:cubicBezTo>
                        <a:pt x="18175" y="1748"/>
                        <a:pt x="18426" y="1561"/>
                        <a:pt x="18545" y="1293"/>
                      </a:cubicBezTo>
                      <a:lnTo>
                        <a:pt x="19043" y="1469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409" name="Google Shape;5409;p32"/>
                <p:cNvSpPr/>
                <p:nvPr/>
              </p:nvSpPr>
              <p:spPr>
                <a:xfrm>
                  <a:off x="8901630" y="3285033"/>
                  <a:ext cx="4653" cy="19604"/>
                </a:xfrm>
                <a:custGeom>
                  <a:rect b="b" l="l" r="r" t="t"/>
                  <a:pathLst>
                    <a:path extrusionOk="0" h="19604" w="4653">
                      <a:moveTo>
                        <a:pt x="0" y="19586"/>
                      </a:moveTo>
                      <a:lnTo>
                        <a:pt x="0" y="19050"/>
                      </a:lnTo>
                      <a:cubicBezTo>
                        <a:pt x="870" y="19050"/>
                        <a:pt x="1034" y="18829"/>
                        <a:pt x="1034" y="17788"/>
                      </a:cubicBezTo>
                      <a:lnTo>
                        <a:pt x="1034" y="1797"/>
                      </a:lnTo>
                      <a:cubicBezTo>
                        <a:pt x="1034" y="776"/>
                        <a:pt x="870" y="536"/>
                        <a:pt x="0" y="536"/>
                      </a:cubicBezTo>
                      <a:lnTo>
                        <a:pt x="0" y="0"/>
                      </a:lnTo>
                      <a:lnTo>
                        <a:pt x="4654" y="0"/>
                      </a:lnTo>
                      <a:lnTo>
                        <a:pt x="4654" y="536"/>
                      </a:lnTo>
                      <a:cubicBezTo>
                        <a:pt x="3777" y="536"/>
                        <a:pt x="3613" y="757"/>
                        <a:pt x="3613" y="1797"/>
                      </a:cubicBezTo>
                      <a:lnTo>
                        <a:pt x="3613" y="17807"/>
                      </a:lnTo>
                      <a:cubicBezTo>
                        <a:pt x="3613" y="18829"/>
                        <a:pt x="3777" y="19069"/>
                        <a:pt x="4654" y="19069"/>
                      </a:cubicBezTo>
                      <a:lnTo>
                        <a:pt x="4654" y="19605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410" name="Google Shape;5410;p32"/>
                <p:cNvSpPr/>
                <p:nvPr/>
              </p:nvSpPr>
              <p:spPr>
                <a:xfrm>
                  <a:off x="8909814" y="3284787"/>
                  <a:ext cx="20960" cy="20096"/>
                </a:xfrm>
                <a:custGeom>
                  <a:rect b="b" l="l" r="r" t="t"/>
                  <a:pathLst>
                    <a:path extrusionOk="0" h="20096" w="20960">
                      <a:moveTo>
                        <a:pt x="20960" y="10051"/>
                      </a:moveTo>
                      <a:cubicBezTo>
                        <a:pt x="20960" y="15563"/>
                        <a:pt x="16880" y="20096"/>
                        <a:pt x="10480" y="20096"/>
                      </a:cubicBezTo>
                      <a:cubicBezTo>
                        <a:pt x="4080" y="20096"/>
                        <a:pt x="0" y="15563"/>
                        <a:pt x="0" y="10051"/>
                      </a:cubicBezTo>
                      <a:cubicBezTo>
                        <a:pt x="0" y="4540"/>
                        <a:pt x="4074" y="0"/>
                        <a:pt x="10480" y="0"/>
                      </a:cubicBezTo>
                      <a:cubicBezTo>
                        <a:pt x="16887" y="0"/>
                        <a:pt x="20960" y="4534"/>
                        <a:pt x="20960" y="10051"/>
                      </a:cubicBezTo>
                      <a:close/>
                      <a:moveTo>
                        <a:pt x="2737" y="10001"/>
                      </a:moveTo>
                      <a:cubicBezTo>
                        <a:pt x="2737" y="14232"/>
                        <a:pt x="5732" y="17612"/>
                        <a:pt x="10474" y="17612"/>
                      </a:cubicBezTo>
                      <a:cubicBezTo>
                        <a:pt x="15216" y="17612"/>
                        <a:pt x="18205" y="14232"/>
                        <a:pt x="18205" y="10001"/>
                      </a:cubicBezTo>
                      <a:cubicBezTo>
                        <a:pt x="18205" y="5770"/>
                        <a:pt x="15222" y="2484"/>
                        <a:pt x="10480" y="2484"/>
                      </a:cubicBezTo>
                      <a:cubicBezTo>
                        <a:pt x="5738" y="2484"/>
                        <a:pt x="2737" y="5826"/>
                        <a:pt x="2737" y="10001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411" name="Google Shape;5411;p32"/>
                <p:cNvSpPr/>
                <p:nvPr/>
              </p:nvSpPr>
              <p:spPr>
                <a:xfrm>
                  <a:off x="8933467" y="3285033"/>
                  <a:ext cx="20127" cy="19617"/>
                </a:xfrm>
                <a:custGeom>
                  <a:rect b="b" l="l" r="r" t="t"/>
                  <a:pathLst>
                    <a:path extrusionOk="0" h="19617" w="20127">
                      <a:moveTo>
                        <a:pt x="0" y="19586"/>
                      </a:moveTo>
                      <a:lnTo>
                        <a:pt x="0" y="19050"/>
                      </a:lnTo>
                      <a:cubicBezTo>
                        <a:pt x="877" y="19050"/>
                        <a:pt x="1122" y="18829"/>
                        <a:pt x="1122" y="17788"/>
                      </a:cubicBezTo>
                      <a:lnTo>
                        <a:pt x="1122" y="1797"/>
                      </a:lnTo>
                      <a:cubicBezTo>
                        <a:pt x="1122" y="776"/>
                        <a:pt x="877" y="536"/>
                        <a:pt x="0" y="536"/>
                      </a:cubicBezTo>
                      <a:lnTo>
                        <a:pt x="0" y="0"/>
                      </a:lnTo>
                      <a:lnTo>
                        <a:pt x="6072" y="0"/>
                      </a:lnTo>
                      <a:lnTo>
                        <a:pt x="6072" y="536"/>
                      </a:lnTo>
                      <a:cubicBezTo>
                        <a:pt x="5196" y="536"/>
                        <a:pt x="4950" y="713"/>
                        <a:pt x="4950" y="933"/>
                      </a:cubicBezTo>
                      <a:cubicBezTo>
                        <a:pt x="4950" y="1154"/>
                        <a:pt x="5114" y="1331"/>
                        <a:pt x="5404" y="1690"/>
                      </a:cubicBezTo>
                      <a:lnTo>
                        <a:pt x="16679" y="15518"/>
                      </a:lnTo>
                      <a:lnTo>
                        <a:pt x="16679" y="1797"/>
                      </a:lnTo>
                      <a:cubicBezTo>
                        <a:pt x="16679" y="776"/>
                        <a:pt x="16426" y="536"/>
                        <a:pt x="15550" y="536"/>
                      </a:cubicBezTo>
                      <a:lnTo>
                        <a:pt x="15550" y="0"/>
                      </a:lnTo>
                      <a:lnTo>
                        <a:pt x="20128" y="0"/>
                      </a:lnTo>
                      <a:lnTo>
                        <a:pt x="20128" y="536"/>
                      </a:lnTo>
                      <a:cubicBezTo>
                        <a:pt x="19258" y="536"/>
                        <a:pt x="19005" y="757"/>
                        <a:pt x="19005" y="1797"/>
                      </a:cubicBezTo>
                      <a:lnTo>
                        <a:pt x="19005" y="17807"/>
                      </a:lnTo>
                      <a:cubicBezTo>
                        <a:pt x="19005" y="18829"/>
                        <a:pt x="19258" y="19069"/>
                        <a:pt x="20128" y="19069"/>
                      </a:cubicBezTo>
                      <a:lnTo>
                        <a:pt x="20128" y="19605"/>
                      </a:lnTo>
                      <a:lnTo>
                        <a:pt x="14554" y="19605"/>
                      </a:lnTo>
                      <a:lnTo>
                        <a:pt x="14554" y="19069"/>
                      </a:lnTo>
                      <a:cubicBezTo>
                        <a:pt x="15638" y="19069"/>
                        <a:pt x="15720" y="18936"/>
                        <a:pt x="15720" y="18671"/>
                      </a:cubicBezTo>
                      <a:cubicBezTo>
                        <a:pt x="15720" y="18406"/>
                        <a:pt x="15512" y="18224"/>
                        <a:pt x="15222" y="17870"/>
                      </a:cubicBezTo>
                      <a:lnTo>
                        <a:pt x="3456" y="3500"/>
                      </a:lnTo>
                      <a:lnTo>
                        <a:pt x="3456" y="17820"/>
                      </a:lnTo>
                      <a:cubicBezTo>
                        <a:pt x="3456" y="18842"/>
                        <a:pt x="3701" y="19081"/>
                        <a:pt x="4578" y="19081"/>
                      </a:cubicBezTo>
                      <a:lnTo>
                        <a:pt x="4578" y="19617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412" name="Google Shape;5412;p32"/>
                <p:cNvSpPr/>
                <p:nvPr/>
              </p:nvSpPr>
              <p:spPr>
                <a:xfrm>
                  <a:off x="8957952" y="3283968"/>
                  <a:ext cx="18759" cy="21691"/>
                </a:xfrm>
                <a:custGeom>
                  <a:rect b="b" l="l" r="r" t="t"/>
                  <a:pathLst>
                    <a:path extrusionOk="0" h="21691" w="18759">
                      <a:moveTo>
                        <a:pt x="958" y="2863"/>
                      </a:moveTo>
                      <a:cubicBezTo>
                        <a:pt x="958" y="1841"/>
                        <a:pt x="795" y="1602"/>
                        <a:pt x="0" y="1602"/>
                      </a:cubicBezTo>
                      <a:lnTo>
                        <a:pt x="0" y="1066"/>
                      </a:lnTo>
                      <a:lnTo>
                        <a:pt x="16761" y="1066"/>
                      </a:lnTo>
                      <a:cubicBezTo>
                        <a:pt x="17593" y="1066"/>
                        <a:pt x="17801" y="750"/>
                        <a:pt x="17801" y="0"/>
                      </a:cubicBezTo>
                      <a:lnTo>
                        <a:pt x="18299" y="0"/>
                      </a:lnTo>
                      <a:lnTo>
                        <a:pt x="18299" y="4622"/>
                      </a:lnTo>
                      <a:lnTo>
                        <a:pt x="17801" y="4622"/>
                      </a:lnTo>
                      <a:cubicBezTo>
                        <a:pt x="17801" y="3865"/>
                        <a:pt x="17593" y="3556"/>
                        <a:pt x="16761" y="3556"/>
                      </a:cubicBezTo>
                      <a:lnTo>
                        <a:pt x="3701" y="3556"/>
                      </a:lnTo>
                      <a:lnTo>
                        <a:pt x="3701" y="9339"/>
                      </a:lnTo>
                      <a:lnTo>
                        <a:pt x="12889" y="9339"/>
                      </a:lnTo>
                      <a:cubicBezTo>
                        <a:pt x="13728" y="9339"/>
                        <a:pt x="13936" y="9024"/>
                        <a:pt x="13936" y="8267"/>
                      </a:cubicBezTo>
                      <a:lnTo>
                        <a:pt x="14434" y="8267"/>
                      </a:lnTo>
                      <a:lnTo>
                        <a:pt x="14434" y="12895"/>
                      </a:lnTo>
                      <a:lnTo>
                        <a:pt x="13936" y="12895"/>
                      </a:lnTo>
                      <a:cubicBezTo>
                        <a:pt x="13936" y="12139"/>
                        <a:pt x="13728" y="11830"/>
                        <a:pt x="12889" y="11830"/>
                      </a:cubicBezTo>
                      <a:lnTo>
                        <a:pt x="3701" y="11830"/>
                      </a:lnTo>
                      <a:lnTo>
                        <a:pt x="3701" y="18135"/>
                      </a:lnTo>
                      <a:lnTo>
                        <a:pt x="17215" y="18135"/>
                      </a:lnTo>
                      <a:cubicBezTo>
                        <a:pt x="18047" y="18135"/>
                        <a:pt x="18255" y="17826"/>
                        <a:pt x="18255" y="17070"/>
                      </a:cubicBezTo>
                      <a:lnTo>
                        <a:pt x="18760" y="17070"/>
                      </a:lnTo>
                      <a:lnTo>
                        <a:pt x="18760" y="21692"/>
                      </a:lnTo>
                      <a:lnTo>
                        <a:pt x="18255" y="21692"/>
                      </a:lnTo>
                      <a:cubicBezTo>
                        <a:pt x="18255" y="20935"/>
                        <a:pt x="18047" y="20626"/>
                        <a:pt x="17215" y="20626"/>
                      </a:cubicBezTo>
                      <a:lnTo>
                        <a:pt x="0" y="20626"/>
                      </a:lnTo>
                      <a:lnTo>
                        <a:pt x="0" y="20090"/>
                      </a:lnTo>
                      <a:cubicBezTo>
                        <a:pt x="795" y="20090"/>
                        <a:pt x="958" y="19869"/>
                        <a:pt x="958" y="18829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413" name="Google Shape;5413;p32"/>
                <p:cNvSpPr/>
                <p:nvPr/>
              </p:nvSpPr>
              <p:spPr>
                <a:xfrm>
                  <a:off x="8978364" y="3284794"/>
                  <a:ext cx="18381" cy="20077"/>
                </a:xfrm>
                <a:custGeom>
                  <a:rect b="b" l="l" r="r" t="t"/>
                  <a:pathLst>
                    <a:path extrusionOk="0" h="20077" w="18381">
                      <a:moveTo>
                        <a:pt x="1621" y="14226"/>
                      </a:moveTo>
                      <a:lnTo>
                        <a:pt x="2119" y="14358"/>
                      </a:lnTo>
                      <a:cubicBezTo>
                        <a:pt x="2075" y="14546"/>
                        <a:pt x="2043" y="14738"/>
                        <a:pt x="2037" y="14932"/>
                      </a:cubicBezTo>
                      <a:cubicBezTo>
                        <a:pt x="2037" y="15909"/>
                        <a:pt x="5738" y="17606"/>
                        <a:pt x="9730" y="17606"/>
                      </a:cubicBezTo>
                      <a:cubicBezTo>
                        <a:pt x="13475" y="17606"/>
                        <a:pt x="15802" y="16445"/>
                        <a:pt x="15802" y="14453"/>
                      </a:cubicBezTo>
                      <a:cubicBezTo>
                        <a:pt x="15802" y="8778"/>
                        <a:pt x="870" y="14409"/>
                        <a:pt x="870" y="6180"/>
                      </a:cubicBezTo>
                      <a:cubicBezTo>
                        <a:pt x="870" y="1690"/>
                        <a:pt x="4578" y="0"/>
                        <a:pt x="8733" y="0"/>
                      </a:cubicBezTo>
                      <a:cubicBezTo>
                        <a:pt x="13097" y="0"/>
                        <a:pt x="15304" y="1595"/>
                        <a:pt x="15966" y="1595"/>
                      </a:cubicBezTo>
                      <a:cubicBezTo>
                        <a:pt x="16218" y="1595"/>
                        <a:pt x="16382" y="1513"/>
                        <a:pt x="16635" y="965"/>
                      </a:cubicBezTo>
                      <a:lnTo>
                        <a:pt x="17170" y="1185"/>
                      </a:lnTo>
                      <a:lnTo>
                        <a:pt x="15638" y="5543"/>
                      </a:lnTo>
                      <a:lnTo>
                        <a:pt x="15140" y="5322"/>
                      </a:lnTo>
                      <a:cubicBezTo>
                        <a:pt x="15197" y="5149"/>
                        <a:pt x="15222" y="4968"/>
                        <a:pt x="15222" y="4786"/>
                      </a:cubicBezTo>
                      <a:cubicBezTo>
                        <a:pt x="15222" y="3853"/>
                        <a:pt x="11893" y="2478"/>
                        <a:pt x="8607" y="2478"/>
                      </a:cubicBezTo>
                      <a:cubicBezTo>
                        <a:pt x="4326" y="2478"/>
                        <a:pt x="3449" y="4168"/>
                        <a:pt x="3449" y="5814"/>
                      </a:cubicBezTo>
                      <a:cubicBezTo>
                        <a:pt x="3449" y="11104"/>
                        <a:pt x="18381" y="5770"/>
                        <a:pt x="18381" y="13772"/>
                      </a:cubicBezTo>
                      <a:cubicBezTo>
                        <a:pt x="18381" y="17952"/>
                        <a:pt x="15638" y="20077"/>
                        <a:pt x="9314" y="20077"/>
                      </a:cubicBezTo>
                      <a:cubicBezTo>
                        <a:pt x="5032" y="20077"/>
                        <a:pt x="2119" y="18186"/>
                        <a:pt x="1249" y="18186"/>
                      </a:cubicBezTo>
                      <a:cubicBezTo>
                        <a:pt x="877" y="18213"/>
                        <a:pt x="568" y="18487"/>
                        <a:pt x="498" y="18854"/>
                      </a:cubicBezTo>
                      <a:lnTo>
                        <a:pt x="0" y="18678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414" name="Google Shape;5414;p32"/>
                <p:cNvSpPr/>
                <p:nvPr/>
              </p:nvSpPr>
              <p:spPr>
                <a:xfrm>
                  <a:off x="9007793" y="3280960"/>
                  <a:ext cx="24415" cy="23923"/>
                </a:xfrm>
                <a:custGeom>
                  <a:rect b="b" l="l" r="r" t="t"/>
                  <a:pathLst>
                    <a:path extrusionOk="0" h="23923" w="24415">
                      <a:moveTo>
                        <a:pt x="24416" y="20103"/>
                      </a:moveTo>
                      <a:lnTo>
                        <a:pt x="23873" y="20500"/>
                      </a:lnTo>
                      <a:cubicBezTo>
                        <a:pt x="23728" y="20295"/>
                        <a:pt x="23495" y="20178"/>
                        <a:pt x="23243" y="20191"/>
                      </a:cubicBezTo>
                      <a:cubicBezTo>
                        <a:pt x="22663" y="20191"/>
                        <a:pt x="20040" y="23924"/>
                        <a:pt x="13097" y="23924"/>
                      </a:cubicBezTo>
                      <a:cubicBezTo>
                        <a:pt x="5322" y="23924"/>
                        <a:pt x="0" y="18545"/>
                        <a:pt x="0" y="11388"/>
                      </a:cubicBezTo>
                      <a:cubicBezTo>
                        <a:pt x="0" y="5379"/>
                        <a:pt x="4988" y="0"/>
                        <a:pt x="12933" y="0"/>
                      </a:cubicBezTo>
                      <a:cubicBezTo>
                        <a:pt x="15165" y="17"/>
                        <a:pt x="17372" y="425"/>
                        <a:pt x="19459" y="1204"/>
                      </a:cubicBezTo>
                      <a:cubicBezTo>
                        <a:pt x="21080" y="1778"/>
                        <a:pt x="22038" y="2402"/>
                        <a:pt x="22492" y="2402"/>
                      </a:cubicBezTo>
                      <a:cubicBezTo>
                        <a:pt x="22947" y="2402"/>
                        <a:pt x="22953" y="2226"/>
                        <a:pt x="23123" y="1999"/>
                      </a:cubicBezTo>
                      <a:lnTo>
                        <a:pt x="23621" y="2358"/>
                      </a:lnTo>
                      <a:lnTo>
                        <a:pt x="21049" y="7119"/>
                      </a:lnTo>
                      <a:lnTo>
                        <a:pt x="20506" y="6848"/>
                      </a:lnTo>
                      <a:cubicBezTo>
                        <a:pt x="20632" y="6680"/>
                        <a:pt x="20708" y="6478"/>
                        <a:pt x="20714" y="6268"/>
                      </a:cubicBezTo>
                      <a:cubicBezTo>
                        <a:pt x="20714" y="5291"/>
                        <a:pt x="17139" y="3027"/>
                        <a:pt x="12731" y="3027"/>
                      </a:cubicBezTo>
                      <a:cubicBezTo>
                        <a:pt x="8324" y="3027"/>
                        <a:pt x="3418" y="5694"/>
                        <a:pt x="3418" y="11855"/>
                      </a:cubicBezTo>
                      <a:cubicBezTo>
                        <a:pt x="3418" y="17234"/>
                        <a:pt x="8361" y="20929"/>
                        <a:pt x="13507" y="20929"/>
                      </a:cubicBezTo>
                      <a:cubicBezTo>
                        <a:pt x="17461" y="20929"/>
                        <a:pt x="21036" y="18034"/>
                        <a:pt x="21036" y="16836"/>
                      </a:cubicBezTo>
                      <a:cubicBezTo>
                        <a:pt x="21017" y="16612"/>
                        <a:pt x="20948" y="16396"/>
                        <a:pt x="20828" y="16206"/>
                      </a:cubicBezTo>
                      <a:lnTo>
                        <a:pt x="21370" y="15853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415" name="Google Shape;5415;p32"/>
                <p:cNvSpPr/>
                <p:nvPr/>
              </p:nvSpPr>
              <p:spPr>
                <a:xfrm>
                  <a:off x="9036566" y="3285033"/>
                  <a:ext cx="4653" cy="19604"/>
                </a:xfrm>
                <a:custGeom>
                  <a:rect b="b" l="l" r="r" t="t"/>
                  <a:pathLst>
                    <a:path extrusionOk="0" h="19604" w="4653">
                      <a:moveTo>
                        <a:pt x="0" y="19586"/>
                      </a:moveTo>
                      <a:lnTo>
                        <a:pt x="0" y="19050"/>
                      </a:lnTo>
                      <a:cubicBezTo>
                        <a:pt x="870" y="19050"/>
                        <a:pt x="1040" y="18829"/>
                        <a:pt x="1040" y="17788"/>
                      </a:cubicBezTo>
                      <a:lnTo>
                        <a:pt x="1040" y="1797"/>
                      </a:lnTo>
                      <a:cubicBezTo>
                        <a:pt x="1040" y="776"/>
                        <a:pt x="870" y="536"/>
                        <a:pt x="0" y="536"/>
                      </a:cubicBezTo>
                      <a:lnTo>
                        <a:pt x="0" y="0"/>
                      </a:lnTo>
                      <a:lnTo>
                        <a:pt x="4654" y="0"/>
                      </a:lnTo>
                      <a:lnTo>
                        <a:pt x="4654" y="536"/>
                      </a:lnTo>
                      <a:cubicBezTo>
                        <a:pt x="3783" y="536"/>
                        <a:pt x="3613" y="757"/>
                        <a:pt x="3613" y="1797"/>
                      </a:cubicBezTo>
                      <a:lnTo>
                        <a:pt x="3613" y="17807"/>
                      </a:lnTo>
                      <a:cubicBezTo>
                        <a:pt x="3613" y="18829"/>
                        <a:pt x="3783" y="19069"/>
                        <a:pt x="4654" y="19069"/>
                      </a:cubicBezTo>
                      <a:lnTo>
                        <a:pt x="4654" y="19605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416" name="Google Shape;5416;p32"/>
                <p:cNvSpPr/>
                <p:nvPr/>
              </p:nvSpPr>
              <p:spPr>
                <a:xfrm>
                  <a:off x="9046415" y="3283968"/>
                  <a:ext cx="18759" cy="21691"/>
                </a:xfrm>
                <a:custGeom>
                  <a:rect b="b" l="l" r="r" t="t"/>
                  <a:pathLst>
                    <a:path extrusionOk="0" h="21691" w="18759">
                      <a:moveTo>
                        <a:pt x="958" y="2863"/>
                      </a:moveTo>
                      <a:cubicBezTo>
                        <a:pt x="958" y="1841"/>
                        <a:pt x="795" y="1602"/>
                        <a:pt x="0" y="1602"/>
                      </a:cubicBezTo>
                      <a:lnTo>
                        <a:pt x="0" y="1066"/>
                      </a:lnTo>
                      <a:lnTo>
                        <a:pt x="16761" y="1066"/>
                      </a:lnTo>
                      <a:cubicBezTo>
                        <a:pt x="17593" y="1066"/>
                        <a:pt x="17801" y="750"/>
                        <a:pt x="17801" y="0"/>
                      </a:cubicBezTo>
                      <a:lnTo>
                        <a:pt x="18299" y="0"/>
                      </a:lnTo>
                      <a:lnTo>
                        <a:pt x="18299" y="4622"/>
                      </a:lnTo>
                      <a:lnTo>
                        <a:pt x="17801" y="4622"/>
                      </a:lnTo>
                      <a:cubicBezTo>
                        <a:pt x="17801" y="3865"/>
                        <a:pt x="17593" y="3556"/>
                        <a:pt x="16761" y="3556"/>
                      </a:cubicBezTo>
                      <a:lnTo>
                        <a:pt x="3701" y="3556"/>
                      </a:lnTo>
                      <a:lnTo>
                        <a:pt x="3701" y="9339"/>
                      </a:lnTo>
                      <a:lnTo>
                        <a:pt x="12889" y="9339"/>
                      </a:lnTo>
                      <a:cubicBezTo>
                        <a:pt x="13728" y="9339"/>
                        <a:pt x="13936" y="9024"/>
                        <a:pt x="13936" y="8267"/>
                      </a:cubicBezTo>
                      <a:lnTo>
                        <a:pt x="14434" y="8267"/>
                      </a:lnTo>
                      <a:lnTo>
                        <a:pt x="14434" y="12895"/>
                      </a:lnTo>
                      <a:lnTo>
                        <a:pt x="13936" y="12895"/>
                      </a:lnTo>
                      <a:cubicBezTo>
                        <a:pt x="13936" y="12139"/>
                        <a:pt x="13728" y="11830"/>
                        <a:pt x="12889" y="11830"/>
                      </a:cubicBezTo>
                      <a:lnTo>
                        <a:pt x="3701" y="11830"/>
                      </a:lnTo>
                      <a:lnTo>
                        <a:pt x="3701" y="18135"/>
                      </a:lnTo>
                      <a:lnTo>
                        <a:pt x="17215" y="18135"/>
                      </a:lnTo>
                      <a:cubicBezTo>
                        <a:pt x="18047" y="18135"/>
                        <a:pt x="18255" y="17826"/>
                        <a:pt x="18255" y="17070"/>
                      </a:cubicBezTo>
                      <a:lnTo>
                        <a:pt x="18760" y="17070"/>
                      </a:lnTo>
                      <a:lnTo>
                        <a:pt x="18760" y="21692"/>
                      </a:lnTo>
                      <a:lnTo>
                        <a:pt x="18255" y="21692"/>
                      </a:lnTo>
                      <a:cubicBezTo>
                        <a:pt x="18255" y="20935"/>
                        <a:pt x="18047" y="20626"/>
                        <a:pt x="17215" y="20626"/>
                      </a:cubicBezTo>
                      <a:lnTo>
                        <a:pt x="0" y="20626"/>
                      </a:lnTo>
                      <a:lnTo>
                        <a:pt x="0" y="20090"/>
                      </a:lnTo>
                      <a:cubicBezTo>
                        <a:pt x="795" y="20090"/>
                        <a:pt x="958" y="19869"/>
                        <a:pt x="958" y="18829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417" name="Google Shape;5417;p32"/>
                <p:cNvSpPr/>
                <p:nvPr/>
              </p:nvSpPr>
              <p:spPr>
                <a:xfrm>
                  <a:off x="9068410" y="3285033"/>
                  <a:ext cx="20121" cy="19617"/>
                </a:xfrm>
                <a:custGeom>
                  <a:rect b="b" l="l" r="r" t="t"/>
                  <a:pathLst>
                    <a:path extrusionOk="0" h="19617" w="20121">
                      <a:moveTo>
                        <a:pt x="0" y="19586"/>
                      </a:moveTo>
                      <a:lnTo>
                        <a:pt x="0" y="19050"/>
                      </a:lnTo>
                      <a:cubicBezTo>
                        <a:pt x="870" y="19050"/>
                        <a:pt x="1122" y="18829"/>
                        <a:pt x="1122" y="17788"/>
                      </a:cubicBezTo>
                      <a:lnTo>
                        <a:pt x="1122" y="1797"/>
                      </a:lnTo>
                      <a:cubicBezTo>
                        <a:pt x="1122" y="776"/>
                        <a:pt x="870" y="536"/>
                        <a:pt x="0" y="536"/>
                      </a:cubicBezTo>
                      <a:lnTo>
                        <a:pt x="0" y="0"/>
                      </a:lnTo>
                      <a:lnTo>
                        <a:pt x="6072" y="0"/>
                      </a:lnTo>
                      <a:lnTo>
                        <a:pt x="6072" y="536"/>
                      </a:lnTo>
                      <a:cubicBezTo>
                        <a:pt x="5196" y="536"/>
                        <a:pt x="4944" y="713"/>
                        <a:pt x="4944" y="933"/>
                      </a:cubicBezTo>
                      <a:cubicBezTo>
                        <a:pt x="4944" y="1154"/>
                        <a:pt x="5114" y="1331"/>
                        <a:pt x="5404" y="1690"/>
                      </a:cubicBezTo>
                      <a:lnTo>
                        <a:pt x="16672" y="15518"/>
                      </a:lnTo>
                      <a:lnTo>
                        <a:pt x="16672" y="1797"/>
                      </a:lnTo>
                      <a:cubicBezTo>
                        <a:pt x="16672" y="776"/>
                        <a:pt x="16426" y="536"/>
                        <a:pt x="15550" y="536"/>
                      </a:cubicBezTo>
                      <a:lnTo>
                        <a:pt x="15550" y="0"/>
                      </a:lnTo>
                      <a:lnTo>
                        <a:pt x="20122" y="0"/>
                      </a:lnTo>
                      <a:lnTo>
                        <a:pt x="20122" y="536"/>
                      </a:lnTo>
                      <a:cubicBezTo>
                        <a:pt x="19251" y="536"/>
                        <a:pt x="18999" y="757"/>
                        <a:pt x="18999" y="1797"/>
                      </a:cubicBezTo>
                      <a:lnTo>
                        <a:pt x="18999" y="17807"/>
                      </a:lnTo>
                      <a:cubicBezTo>
                        <a:pt x="18999" y="18829"/>
                        <a:pt x="19251" y="19069"/>
                        <a:pt x="20122" y="19069"/>
                      </a:cubicBezTo>
                      <a:lnTo>
                        <a:pt x="20122" y="19605"/>
                      </a:lnTo>
                      <a:lnTo>
                        <a:pt x="14554" y="19605"/>
                      </a:lnTo>
                      <a:lnTo>
                        <a:pt x="14554" y="19069"/>
                      </a:lnTo>
                      <a:cubicBezTo>
                        <a:pt x="15632" y="19069"/>
                        <a:pt x="15714" y="18936"/>
                        <a:pt x="15714" y="18671"/>
                      </a:cubicBezTo>
                      <a:cubicBezTo>
                        <a:pt x="15714" y="18406"/>
                        <a:pt x="15506" y="18224"/>
                        <a:pt x="15216" y="17870"/>
                      </a:cubicBezTo>
                      <a:lnTo>
                        <a:pt x="3449" y="3500"/>
                      </a:lnTo>
                      <a:lnTo>
                        <a:pt x="3449" y="17820"/>
                      </a:lnTo>
                      <a:cubicBezTo>
                        <a:pt x="3449" y="18842"/>
                        <a:pt x="3701" y="19081"/>
                        <a:pt x="4572" y="19081"/>
                      </a:cubicBezTo>
                      <a:lnTo>
                        <a:pt x="4572" y="19617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418" name="Google Shape;5418;p32"/>
                <p:cNvSpPr/>
                <p:nvPr/>
              </p:nvSpPr>
              <p:spPr>
                <a:xfrm>
                  <a:off x="9090026" y="3283987"/>
                  <a:ext cx="18709" cy="20651"/>
                </a:xfrm>
                <a:custGeom>
                  <a:rect b="b" l="l" r="r" t="t"/>
                  <a:pathLst>
                    <a:path extrusionOk="0" h="20651" w="18709">
                      <a:moveTo>
                        <a:pt x="18709" y="4622"/>
                      </a:moveTo>
                      <a:lnTo>
                        <a:pt x="18211" y="4622"/>
                      </a:lnTo>
                      <a:cubicBezTo>
                        <a:pt x="18211" y="3865"/>
                        <a:pt x="18003" y="3556"/>
                        <a:pt x="17171" y="3556"/>
                      </a:cubicBezTo>
                      <a:lnTo>
                        <a:pt x="10726" y="3556"/>
                      </a:lnTo>
                      <a:lnTo>
                        <a:pt x="10726" y="18854"/>
                      </a:lnTo>
                      <a:cubicBezTo>
                        <a:pt x="10726" y="19876"/>
                        <a:pt x="10890" y="20115"/>
                        <a:pt x="11767" y="20115"/>
                      </a:cubicBezTo>
                      <a:lnTo>
                        <a:pt x="11767" y="20651"/>
                      </a:lnTo>
                      <a:lnTo>
                        <a:pt x="6943" y="20651"/>
                      </a:lnTo>
                      <a:lnTo>
                        <a:pt x="6943" y="20115"/>
                      </a:lnTo>
                      <a:cubicBezTo>
                        <a:pt x="7813" y="20115"/>
                        <a:pt x="7983" y="19895"/>
                        <a:pt x="7983" y="18854"/>
                      </a:cubicBezTo>
                      <a:lnTo>
                        <a:pt x="7983" y="3556"/>
                      </a:lnTo>
                      <a:lnTo>
                        <a:pt x="1539" y="3556"/>
                      </a:lnTo>
                      <a:cubicBezTo>
                        <a:pt x="706" y="3556"/>
                        <a:pt x="498" y="3865"/>
                        <a:pt x="498" y="4622"/>
                      </a:cubicBezTo>
                      <a:lnTo>
                        <a:pt x="0" y="4622"/>
                      </a:lnTo>
                      <a:lnTo>
                        <a:pt x="0" y="0"/>
                      </a:lnTo>
                      <a:lnTo>
                        <a:pt x="498" y="0"/>
                      </a:lnTo>
                      <a:cubicBezTo>
                        <a:pt x="498" y="750"/>
                        <a:pt x="706" y="1066"/>
                        <a:pt x="1539" y="1066"/>
                      </a:cubicBezTo>
                      <a:lnTo>
                        <a:pt x="17171" y="1066"/>
                      </a:lnTo>
                      <a:cubicBezTo>
                        <a:pt x="18003" y="1066"/>
                        <a:pt x="18211" y="750"/>
                        <a:pt x="18211" y="0"/>
                      </a:cubicBezTo>
                      <a:lnTo>
                        <a:pt x="18709" y="0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419" name="Google Shape;5419;p32"/>
                <p:cNvSpPr/>
                <p:nvPr/>
              </p:nvSpPr>
              <p:spPr>
                <a:xfrm>
                  <a:off x="9110771" y="3276514"/>
                  <a:ext cx="7812" cy="28123"/>
                </a:xfrm>
                <a:custGeom>
                  <a:rect b="b" l="l" r="r" t="t"/>
                  <a:pathLst>
                    <a:path extrusionOk="0" h="28123" w="7812">
                      <a:moveTo>
                        <a:pt x="2119" y="6135"/>
                      </a:moveTo>
                      <a:lnTo>
                        <a:pt x="0" y="6135"/>
                      </a:lnTo>
                      <a:lnTo>
                        <a:pt x="4610" y="0"/>
                      </a:lnTo>
                      <a:lnTo>
                        <a:pt x="7813" y="0"/>
                      </a:lnTo>
                      <a:close/>
                      <a:moveTo>
                        <a:pt x="227" y="28105"/>
                      </a:moveTo>
                      <a:lnTo>
                        <a:pt x="227" y="27569"/>
                      </a:lnTo>
                      <a:cubicBezTo>
                        <a:pt x="1097" y="27569"/>
                        <a:pt x="1267" y="27348"/>
                        <a:pt x="1267" y="26308"/>
                      </a:cubicBezTo>
                      <a:lnTo>
                        <a:pt x="1267" y="10316"/>
                      </a:lnTo>
                      <a:cubicBezTo>
                        <a:pt x="1267" y="9295"/>
                        <a:pt x="1097" y="9055"/>
                        <a:pt x="227" y="9055"/>
                      </a:cubicBezTo>
                      <a:lnTo>
                        <a:pt x="227" y="8519"/>
                      </a:lnTo>
                      <a:lnTo>
                        <a:pt x="4881" y="8519"/>
                      </a:lnTo>
                      <a:lnTo>
                        <a:pt x="4881" y="9055"/>
                      </a:lnTo>
                      <a:cubicBezTo>
                        <a:pt x="4010" y="9055"/>
                        <a:pt x="3846" y="9276"/>
                        <a:pt x="3846" y="10316"/>
                      </a:cubicBezTo>
                      <a:lnTo>
                        <a:pt x="3846" y="26326"/>
                      </a:lnTo>
                      <a:cubicBezTo>
                        <a:pt x="3846" y="27348"/>
                        <a:pt x="4010" y="27588"/>
                        <a:pt x="4881" y="27588"/>
                      </a:cubicBezTo>
                      <a:lnTo>
                        <a:pt x="4881" y="28124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420" name="Google Shape;5420;p32"/>
                <p:cNvSpPr/>
                <p:nvPr/>
              </p:nvSpPr>
              <p:spPr>
                <a:xfrm>
                  <a:off x="9120867" y="3283968"/>
                  <a:ext cx="17466" cy="20670"/>
                </a:xfrm>
                <a:custGeom>
                  <a:rect b="b" l="l" r="r" t="t"/>
                  <a:pathLst>
                    <a:path extrusionOk="0" h="20670" w="17466">
                      <a:moveTo>
                        <a:pt x="17467" y="4641"/>
                      </a:moveTo>
                      <a:lnTo>
                        <a:pt x="16969" y="4641"/>
                      </a:lnTo>
                      <a:cubicBezTo>
                        <a:pt x="16969" y="3884"/>
                        <a:pt x="16761" y="3575"/>
                        <a:pt x="15928" y="3575"/>
                      </a:cubicBezTo>
                      <a:lnTo>
                        <a:pt x="3701" y="3575"/>
                      </a:lnTo>
                      <a:lnTo>
                        <a:pt x="3701" y="9534"/>
                      </a:lnTo>
                      <a:lnTo>
                        <a:pt x="11899" y="9534"/>
                      </a:lnTo>
                      <a:cubicBezTo>
                        <a:pt x="12725" y="9534"/>
                        <a:pt x="12933" y="9225"/>
                        <a:pt x="12933" y="8557"/>
                      </a:cubicBezTo>
                      <a:lnTo>
                        <a:pt x="13438" y="8557"/>
                      </a:lnTo>
                      <a:lnTo>
                        <a:pt x="13438" y="12914"/>
                      </a:lnTo>
                      <a:lnTo>
                        <a:pt x="12933" y="12914"/>
                      </a:lnTo>
                      <a:cubicBezTo>
                        <a:pt x="12933" y="12334"/>
                        <a:pt x="12725" y="12025"/>
                        <a:pt x="11899" y="12025"/>
                      </a:cubicBezTo>
                      <a:lnTo>
                        <a:pt x="3701" y="12025"/>
                      </a:lnTo>
                      <a:lnTo>
                        <a:pt x="3701" y="18873"/>
                      </a:lnTo>
                      <a:cubicBezTo>
                        <a:pt x="3701" y="19895"/>
                        <a:pt x="3872" y="20134"/>
                        <a:pt x="4824" y="20134"/>
                      </a:cubicBezTo>
                      <a:lnTo>
                        <a:pt x="4824" y="20670"/>
                      </a:lnTo>
                      <a:lnTo>
                        <a:pt x="0" y="20670"/>
                      </a:lnTo>
                      <a:lnTo>
                        <a:pt x="0" y="20134"/>
                      </a:lnTo>
                      <a:cubicBezTo>
                        <a:pt x="958" y="20134"/>
                        <a:pt x="1129" y="19914"/>
                        <a:pt x="1129" y="18873"/>
                      </a:cubicBezTo>
                      <a:lnTo>
                        <a:pt x="1129" y="2863"/>
                      </a:lnTo>
                      <a:cubicBezTo>
                        <a:pt x="1129" y="1841"/>
                        <a:pt x="958" y="1602"/>
                        <a:pt x="88" y="1602"/>
                      </a:cubicBezTo>
                      <a:lnTo>
                        <a:pt x="88" y="1066"/>
                      </a:lnTo>
                      <a:lnTo>
                        <a:pt x="15928" y="1066"/>
                      </a:lnTo>
                      <a:cubicBezTo>
                        <a:pt x="16761" y="1066"/>
                        <a:pt x="16969" y="750"/>
                        <a:pt x="16969" y="0"/>
                      </a:cubicBezTo>
                      <a:lnTo>
                        <a:pt x="17467" y="0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421" name="Google Shape;5421;p32"/>
                <p:cNvSpPr/>
                <p:nvPr/>
              </p:nvSpPr>
              <p:spPr>
                <a:xfrm>
                  <a:off x="9141323" y="3285033"/>
                  <a:ext cx="4659" cy="19604"/>
                </a:xfrm>
                <a:custGeom>
                  <a:rect b="b" l="l" r="r" t="t"/>
                  <a:pathLst>
                    <a:path extrusionOk="0" h="19604" w="4659">
                      <a:moveTo>
                        <a:pt x="0" y="19586"/>
                      </a:moveTo>
                      <a:lnTo>
                        <a:pt x="0" y="19050"/>
                      </a:lnTo>
                      <a:cubicBezTo>
                        <a:pt x="876" y="19050"/>
                        <a:pt x="1040" y="18829"/>
                        <a:pt x="1040" y="17788"/>
                      </a:cubicBezTo>
                      <a:lnTo>
                        <a:pt x="1040" y="1797"/>
                      </a:lnTo>
                      <a:cubicBezTo>
                        <a:pt x="1040" y="776"/>
                        <a:pt x="876" y="536"/>
                        <a:pt x="0" y="536"/>
                      </a:cubicBezTo>
                      <a:lnTo>
                        <a:pt x="0" y="0"/>
                      </a:lnTo>
                      <a:lnTo>
                        <a:pt x="4660" y="0"/>
                      </a:lnTo>
                      <a:lnTo>
                        <a:pt x="4660" y="536"/>
                      </a:lnTo>
                      <a:cubicBezTo>
                        <a:pt x="3783" y="536"/>
                        <a:pt x="3619" y="757"/>
                        <a:pt x="3619" y="1797"/>
                      </a:cubicBezTo>
                      <a:lnTo>
                        <a:pt x="3619" y="17807"/>
                      </a:lnTo>
                      <a:cubicBezTo>
                        <a:pt x="3619" y="18829"/>
                        <a:pt x="3783" y="19069"/>
                        <a:pt x="4660" y="19069"/>
                      </a:cubicBezTo>
                      <a:lnTo>
                        <a:pt x="4660" y="19605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422" name="Google Shape;5422;p32"/>
                <p:cNvSpPr/>
                <p:nvPr/>
              </p:nvSpPr>
              <p:spPr>
                <a:xfrm>
                  <a:off x="9149085" y="3284787"/>
                  <a:ext cx="19995" cy="20096"/>
                </a:xfrm>
                <a:custGeom>
                  <a:rect b="b" l="l" r="r" t="t"/>
                  <a:pathLst>
                    <a:path extrusionOk="0" h="20096" w="19995">
                      <a:moveTo>
                        <a:pt x="17019" y="6047"/>
                      </a:moveTo>
                      <a:lnTo>
                        <a:pt x="16521" y="5783"/>
                      </a:lnTo>
                      <a:cubicBezTo>
                        <a:pt x="16590" y="5536"/>
                        <a:pt x="16616" y="5281"/>
                        <a:pt x="16603" y="5026"/>
                      </a:cubicBezTo>
                      <a:cubicBezTo>
                        <a:pt x="16603" y="4313"/>
                        <a:pt x="13400" y="2504"/>
                        <a:pt x="10404" y="2504"/>
                      </a:cubicBezTo>
                      <a:cubicBezTo>
                        <a:pt x="5625" y="2504"/>
                        <a:pt x="2756" y="5972"/>
                        <a:pt x="2756" y="10108"/>
                      </a:cubicBezTo>
                      <a:cubicBezTo>
                        <a:pt x="2623" y="13968"/>
                        <a:pt x="5637" y="17207"/>
                        <a:pt x="9496" y="17342"/>
                      </a:cubicBezTo>
                      <a:cubicBezTo>
                        <a:pt x="9673" y="17348"/>
                        <a:pt x="9843" y="17348"/>
                        <a:pt x="10020" y="17341"/>
                      </a:cubicBezTo>
                      <a:cubicBezTo>
                        <a:pt x="14383" y="17341"/>
                        <a:pt x="16836" y="15077"/>
                        <a:pt x="16836" y="14321"/>
                      </a:cubicBezTo>
                      <a:cubicBezTo>
                        <a:pt x="16830" y="14017"/>
                        <a:pt x="16773" y="13717"/>
                        <a:pt x="16672" y="13431"/>
                      </a:cubicBezTo>
                      <a:lnTo>
                        <a:pt x="17088" y="13160"/>
                      </a:lnTo>
                      <a:lnTo>
                        <a:pt x="19995" y="17253"/>
                      </a:lnTo>
                      <a:lnTo>
                        <a:pt x="19541" y="17612"/>
                      </a:lnTo>
                      <a:cubicBezTo>
                        <a:pt x="19125" y="17253"/>
                        <a:pt x="18911" y="17209"/>
                        <a:pt x="18753" y="17209"/>
                      </a:cubicBezTo>
                      <a:cubicBezTo>
                        <a:pt x="17751" y="17209"/>
                        <a:pt x="15424" y="20097"/>
                        <a:pt x="10146" y="20097"/>
                      </a:cubicBezTo>
                      <a:cubicBezTo>
                        <a:pt x="4471" y="20097"/>
                        <a:pt x="0" y="16496"/>
                        <a:pt x="0" y="10096"/>
                      </a:cubicBezTo>
                      <a:cubicBezTo>
                        <a:pt x="0" y="3695"/>
                        <a:pt x="4654" y="7"/>
                        <a:pt x="10310" y="7"/>
                      </a:cubicBezTo>
                      <a:cubicBezTo>
                        <a:pt x="12145" y="-51"/>
                        <a:pt x="13967" y="267"/>
                        <a:pt x="15676" y="940"/>
                      </a:cubicBezTo>
                      <a:cubicBezTo>
                        <a:pt x="16389" y="1280"/>
                        <a:pt x="17120" y="1562"/>
                        <a:pt x="17877" y="1785"/>
                      </a:cubicBezTo>
                      <a:cubicBezTo>
                        <a:pt x="18167" y="1747"/>
                        <a:pt x="18419" y="1561"/>
                        <a:pt x="18545" y="1293"/>
                      </a:cubicBezTo>
                      <a:lnTo>
                        <a:pt x="19043" y="1470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423" name="Google Shape;5423;p32"/>
                <p:cNvSpPr/>
                <p:nvPr/>
              </p:nvSpPr>
              <p:spPr>
                <a:xfrm>
                  <a:off x="9167845" y="3285046"/>
                  <a:ext cx="21527" cy="19573"/>
                </a:xfrm>
                <a:custGeom>
                  <a:rect b="b" l="l" r="r" t="t"/>
                  <a:pathLst>
                    <a:path extrusionOk="0" h="19573" w="21527">
                      <a:moveTo>
                        <a:pt x="0" y="19573"/>
                      </a:moveTo>
                      <a:lnTo>
                        <a:pt x="0" y="19037"/>
                      </a:lnTo>
                      <a:cubicBezTo>
                        <a:pt x="870" y="19037"/>
                        <a:pt x="1078" y="18596"/>
                        <a:pt x="1330" y="17927"/>
                      </a:cubicBezTo>
                      <a:lnTo>
                        <a:pt x="7901" y="1829"/>
                      </a:lnTo>
                      <a:cubicBezTo>
                        <a:pt x="8027" y="1595"/>
                        <a:pt x="8097" y="1336"/>
                        <a:pt x="8109" y="1072"/>
                      </a:cubicBezTo>
                      <a:cubicBezTo>
                        <a:pt x="8109" y="807"/>
                        <a:pt x="7819" y="498"/>
                        <a:pt x="7069" y="441"/>
                      </a:cubicBezTo>
                      <a:lnTo>
                        <a:pt x="7069" y="0"/>
                      </a:lnTo>
                      <a:lnTo>
                        <a:pt x="13803" y="0"/>
                      </a:lnTo>
                      <a:lnTo>
                        <a:pt x="13803" y="536"/>
                      </a:lnTo>
                      <a:cubicBezTo>
                        <a:pt x="13387" y="536"/>
                        <a:pt x="12845" y="668"/>
                        <a:pt x="12845" y="1066"/>
                      </a:cubicBezTo>
                      <a:cubicBezTo>
                        <a:pt x="12883" y="1378"/>
                        <a:pt x="12983" y="1680"/>
                        <a:pt x="13141" y="1955"/>
                      </a:cubicBezTo>
                      <a:lnTo>
                        <a:pt x="20267" y="18148"/>
                      </a:lnTo>
                      <a:cubicBezTo>
                        <a:pt x="20437" y="18697"/>
                        <a:pt x="20954" y="19062"/>
                        <a:pt x="21528" y="19037"/>
                      </a:cubicBezTo>
                      <a:lnTo>
                        <a:pt x="21528" y="19573"/>
                      </a:lnTo>
                      <a:lnTo>
                        <a:pt x="16288" y="19573"/>
                      </a:lnTo>
                      <a:lnTo>
                        <a:pt x="16288" y="19037"/>
                      </a:lnTo>
                      <a:cubicBezTo>
                        <a:pt x="17284" y="19037"/>
                        <a:pt x="17549" y="18860"/>
                        <a:pt x="17549" y="18507"/>
                      </a:cubicBezTo>
                      <a:cubicBezTo>
                        <a:pt x="17536" y="18167"/>
                        <a:pt x="17448" y="17834"/>
                        <a:pt x="17297" y="17530"/>
                      </a:cubicBezTo>
                      <a:lnTo>
                        <a:pt x="15594" y="13791"/>
                      </a:lnTo>
                      <a:lnTo>
                        <a:pt x="5505" y="13791"/>
                      </a:lnTo>
                      <a:lnTo>
                        <a:pt x="4092" y="17171"/>
                      </a:lnTo>
                      <a:cubicBezTo>
                        <a:pt x="3872" y="17597"/>
                        <a:pt x="3689" y="18045"/>
                        <a:pt x="3550" y="18507"/>
                      </a:cubicBezTo>
                      <a:cubicBezTo>
                        <a:pt x="3550" y="18860"/>
                        <a:pt x="3846" y="19037"/>
                        <a:pt x="4673" y="19037"/>
                      </a:cubicBezTo>
                      <a:lnTo>
                        <a:pt x="4673" y="19573"/>
                      </a:lnTo>
                      <a:close/>
                      <a:moveTo>
                        <a:pt x="10354" y="1961"/>
                      </a:moveTo>
                      <a:lnTo>
                        <a:pt x="6444" y="11300"/>
                      </a:lnTo>
                      <a:lnTo>
                        <a:pt x="14554" y="11300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424" name="Google Shape;5424;p32"/>
                <p:cNvSpPr/>
                <p:nvPr/>
              </p:nvSpPr>
              <p:spPr>
                <a:xfrm>
                  <a:off x="9189089" y="3284794"/>
                  <a:ext cx="18381" cy="20077"/>
                </a:xfrm>
                <a:custGeom>
                  <a:rect b="b" l="l" r="r" t="t"/>
                  <a:pathLst>
                    <a:path extrusionOk="0" h="20077" w="18381">
                      <a:moveTo>
                        <a:pt x="1621" y="14226"/>
                      </a:moveTo>
                      <a:lnTo>
                        <a:pt x="2119" y="14358"/>
                      </a:lnTo>
                      <a:cubicBezTo>
                        <a:pt x="2075" y="14546"/>
                        <a:pt x="2043" y="14738"/>
                        <a:pt x="2037" y="14932"/>
                      </a:cubicBezTo>
                      <a:cubicBezTo>
                        <a:pt x="2037" y="15909"/>
                        <a:pt x="5738" y="17606"/>
                        <a:pt x="9730" y="17606"/>
                      </a:cubicBezTo>
                      <a:cubicBezTo>
                        <a:pt x="13469" y="17606"/>
                        <a:pt x="15802" y="16445"/>
                        <a:pt x="15802" y="14453"/>
                      </a:cubicBezTo>
                      <a:cubicBezTo>
                        <a:pt x="15802" y="8778"/>
                        <a:pt x="870" y="14409"/>
                        <a:pt x="870" y="6180"/>
                      </a:cubicBezTo>
                      <a:cubicBezTo>
                        <a:pt x="870" y="1690"/>
                        <a:pt x="4572" y="0"/>
                        <a:pt x="8733" y="0"/>
                      </a:cubicBezTo>
                      <a:cubicBezTo>
                        <a:pt x="13097" y="0"/>
                        <a:pt x="15304" y="1595"/>
                        <a:pt x="15966" y="1595"/>
                      </a:cubicBezTo>
                      <a:cubicBezTo>
                        <a:pt x="16218" y="1595"/>
                        <a:pt x="16382" y="1513"/>
                        <a:pt x="16628" y="965"/>
                      </a:cubicBezTo>
                      <a:lnTo>
                        <a:pt x="17170" y="1185"/>
                      </a:lnTo>
                      <a:lnTo>
                        <a:pt x="15632" y="5543"/>
                      </a:lnTo>
                      <a:lnTo>
                        <a:pt x="15134" y="5322"/>
                      </a:lnTo>
                      <a:cubicBezTo>
                        <a:pt x="15197" y="5150"/>
                        <a:pt x="15222" y="4968"/>
                        <a:pt x="15216" y="4786"/>
                      </a:cubicBezTo>
                      <a:cubicBezTo>
                        <a:pt x="15216" y="3853"/>
                        <a:pt x="11893" y="2478"/>
                        <a:pt x="8607" y="2478"/>
                      </a:cubicBezTo>
                      <a:cubicBezTo>
                        <a:pt x="4319" y="2478"/>
                        <a:pt x="3449" y="4168"/>
                        <a:pt x="3449" y="5814"/>
                      </a:cubicBezTo>
                      <a:cubicBezTo>
                        <a:pt x="3449" y="11104"/>
                        <a:pt x="18381" y="5770"/>
                        <a:pt x="18381" y="13772"/>
                      </a:cubicBezTo>
                      <a:cubicBezTo>
                        <a:pt x="18381" y="17952"/>
                        <a:pt x="15632" y="20077"/>
                        <a:pt x="9313" y="20077"/>
                      </a:cubicBezTo>
                      <a:cubicBezTo>
                        <a:pt x="5032" y="20077"/>
                        <a:pt x="2119" y="18186"/>
                        <a:pt x="1242" y="18186"/>
                      </a:cubicBezTo>
                      <a:cubicBezTo>
                        <a:pt x="870" y="18216"/>
                        <a:pt x="567" y="18490"/>
                        <a:pt x="498" y="18854"/>
                      </a:cubicBezTo>
                      <a:lnTo>
                        <a:pt x="0" y="18678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425" name="Google Shape;5425;p32"/>
                <p:cNvSpPr/>
                <p:nvPr/>
              </p:nvSpPr>
              <p:spPr>
                <a:xfrm>
                  <a:off x="8507478" y="3086750"/>
                  <a:ext cx="189827" cy="171686"/>
                </a:xfrm>
                <a:custGeom>
                  <a:rect b="b" l="l" r="r" t="t"/>
                  <a:pathLst>
                    <a:path extrusionOk="0" h="171686" w="189827">
                      <a:moveTo>
                        <a:pt x="189828" y="144225"/>
                      </a:moveTo>
                      <a:lnTo>
                        <a:pt x="187305" y="146779"/>
                      </a:lnTo>
                      <a:cubicBezTo>
                        <a:pt x="186044" y="146779"/>
                        <a:pt x="185073" y="146463"/>
                        <a:pt x="183793" y="146463"/>
                      </a:cubicBezTo>
                      <a:cubicBezTo>
                        <a:pt x="179007" y="146463"/>
                        <a:pt x="143272" y="171686"/>
                        <a:pt x="102109" y="171686"/>
                      </a:cubicBezTo>
                      <a:cubicBezTo>
                        <a:pt x="48182" y="171686"/>
                        <a:pt x="0" y="142327"/>
                        <a:pt x="0" y="85846"/>
                      </a:cubicBezTo>
                      <a:cubicBezTo>
                        <a:pt x="0" y="29366"/>
                        <a:pt x="48169" y="0"/>
                        <a:pt x="102077" y="0"/>
                      </a:cubicBezTo>
                      <a:cubicBezTo>
                        <a:pt x="123453" y="0"/>
                        <a:pt x="141645" y="4149"/>
                        <a:pt x="154724" y="7977"/>
                      </a:cubicBezTo>
                      <a:cubicBezTo>
                        <a:pt x="167802" y="11804"/>
                        <a:pt x="175785" y="15954"/>
                        <a:pt x="177380" y="15954"/>
                      </a:cubicBezTo>
                      <a:cubicBezTo>
                        <a:pt x="179272" y="15954"/>
                        <a:pt x="180892" y="13084"/>
                        <a:pt x="181851" y="11804"/>
                      </a:cubicBezTo>
                      <a:lnTo>
                        <a:pt x="186637" y="15638"/>
                      </a:lnTo>
                      <a:lnTo>
                        <a:pt x="161748" y="54229"/>
                      </a:lnTo>
                      <a:lnTo>
                        <a:pt x="158557" y="51991"/>
                      </a:lnTo>
                      <a:cubicBezTo>
                        <a:pt x="158481" y="50591"/>
                        <a:pt x="158270" y="49201"/>
                        <a:pt x="157927" y="47842"/>
                      </a:cubicBezTo>
                      <a:cubicBezTo>
                        <a:pt x="156035" y="38270"/>
                        <a:pt x="123151" y="27424"/>
                        <a:pt x="102090" y="27424"/>
                      </a:cubicBezTo>
                      <a:cubicBezTo>
                        <a:pt x="66034" y="27424"/>
                        <a:pt x="35079" y="48163"/>
                        <a:pt x="35079" y="84856"/>
                      </a:cubicBezTo>
                      <a:cubicBezTo>
                        <a:pt x="35079" y="121549"/>
                        <a:pt x="66034" y="142295"/>
                        <a:pt x="102090" y="142295"/>
                      </a:cubicBezTo>
                      <a:cubicBezTo>
                        <a:pt x="128895" y="142295"/>
                        <a:pt x="165588" y="128574"/>
                        <a:pt x="165588" y="116770"/>
                      </a:cubicBezTo>
                      <a:cubicBezTo>
                        <a:pt x="165513" y="115403"/>
                        <a:pt x="165078" y="114080"/>
                        <a:pt x="164327" y="112936"/>
                      </a:cubicBezTo>
                      <a:lnTo>
                        <a:pt x="168798" y="110413"/>
                      </a:lnTo>
                      <a:close/>
                    </a:path>
                  </a:pathLst>
                </a:custGeom>
                <a:solidFill>
                  <a:srgbClr val="AE0E1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426" name="Google Shape;5426;p32"/>
                <p:cNvSpPr/>
                <p:nvPr/>
              </p:nvSpPr>
              <p:spPr>
                <a:xfrm>
                  <a:off x="8730171" y="3086750"/>
                  <a:ext cx="167877" cy="171648"/>
                </a:xfrm>
                <a:custGeom>
                  <a:rect b="b" l="l" r="r" t="t"/>
                  <a:pathLst>
                    <a:path extrusionOk="0" h="171648" w="167877">
                      <a:moveTo>
                        <a:pt x="0" y="155714"/>
                      </a:moveTo>
                      <a:lnTo>
                        <a:pt x="17555" y="117104"/>
                      </a:lnTo>
                      <a:lnTo>
                        <a:pt x="20746" y="118699"/>
                      </a:lnTo>
                      <a:cubicBezTo>
                        <a:pt x="20669" y="120487"/>
                        <a:pt x="21107" y="122260"/>
                        <a:pt x="22007" y="123807"/>
                      </a:cubicBezTo>
                      <a:cubicBezTo>
                        <a:pt x="28388" y="134337"/>
                        <a:pt x="59980" y="144225"/>
                        <a:pt x="80083" y="144225"/>
                      </a:cubicBezTo>
                      <a:cubicBezTo>
                        <a:pt x="94119" y="144225"/>
                        <a:pt x="131455" y="140719"/>
                        <a:pt x="131455" y="121253"/>
                      </a:cubicBezTo>
                      <a:cubicBezTo>
                        <a:pt x="131468" y="82321"/>
                        <a:pt x="1917" y="131159"/>
                        <a:pt x="1917" y="52968"/>
                      </a:cubicBezTo>
                      <a:cubicBezTo>
                        <a:pt x="1917" y="26484"/>
                        <a:pt x="26509" y="0"/>
                        <a:pt x="79477" y="0"/>
                      </a:cubicBezTo>
                      <a:cubicBezTo>
                        <a:pt x="123807" y="0"/>
                        <a:pt x="145177" y="15954"/>
                        <a:pt x="156035" y="15954"/>
                      </a:cubicBezTo>
                      <a:cubicBezTo>
                        <a:pt x="159226" y="15954"/>
                        <a:pt x="161143" y="15323"/>
                        <a:pt x="162417" y="14062"/>
                      </a:cubicBezTo>
                      <a:lnTo>
                        <a:pt x="166250" y="16584"/>
                      </a:lnTo>
                      <a:lnTo>
                        <a:pt x="144231" y="56480"/>
                      </a:lnTo>
                      <a:lnTo>
                        <a:pt x="141040" y="55219"/>
                      </a:lnTo>
                      <a:cubicBezTo>
                        <a:pt x="140778" y="52606"/>
                        <a:pt x="139903" y="50091"/>
                        <a:pt x="138486" y="47879"/>
                      </a:cubicBezTo>
                      <a:cubicBezTo>
                        <a:pt x="131783" y="37992"/>
                        <a:pt x="104984" y="27461"/>
                        <a:pt x="80411" y="27461"/>
                      </a:cubicBezTo>
                      <a:cubicBezTo>
                        <a:pt x="61588" y="27461"/>
                        <a:pt x="38295" y="32884"/>
                        <a:pt x="38295" y="46927"/>
                      </a:cubicBezTo>
                      <a:cubicBezTo>
                        <a:pt x="38295" y="87429"/>
                        <a:pt x="167877" y="40205"/>
                        <a:pt x="167877" y="116789"/>
                      </a:cubicBezTo>
                      <a:cubicBezTo>
                        <a:pt x="167877" y="160821"/>
                        <a:pt x="115224" y="171648"/>
                        <a:pt x="80764" y="171648"/>
                      </a:cubicBezTo>
                      <a:cubicBezTo>
                        <a:pt x="31623" y="171648"/>
                        <a:pt x="18224" y="155689"/>
                        <a:pt x="8651" y="155689"/>
                      </a:cubicBezTo>
                      <a:cubicBezTo>
                        <a:pt x="7056" y="155689"/>
                        <a:pt x="5461" y="156950"/>
                        <a:pt x="4502" y="158242"/>
                      </a:cubicBezTo>
                      <a:close/>
                    </a:path>
                  </a:pathLst>
                </a:custGeom>
                <a:solidFill>
                  <a:srgbClr val="AE0E1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427" name="Google Shape;5427;p32"/>
                <p:cNvSpPr/>
                <p:nvPr/>
              </p:nvSpPr>
              <p:spPr>
                <a:xfrm>
                  <a:off x="8934394" y="3088641"/>
                  <a:ext cx="52968" cy="167871"/>
                </a:xfrm>
                <a:custGeom>
                  <a:rect b="b" l="l" r="r" t="t"/>
                  <a:pathLst>
                    <a:path extrusionOk="0" h="167871" w="52968">
                      <a:moveTo>
                        <a:pt x="0" y="167865"/>
                      </a:moveTo>
                      <a:lnTo>
                        <a:pt x="0" y="162120"/>
                      </a:lnTo>
                      <a:cubicBezTo>
                        <a:pt x="5423" y="162120"/>
                        <a:pt x="8298" y="160229"/>
                        <a:pt x="8298" y="156376"/>
                      </a:cubicBezTo>
                      <a:lnTo>
                        <a:pt x="8298" y="11508"/>
                      </a:lnTo>
                      <a:cubicBezTo>
                        <a:pt x="8298" y="7680"/>
                        <a:pt x="5423" y="5763"/>
                        <a:pt x="0" y="5763"/>
                      </a:cubicBezTo>
                      <a:lnTo>
                        <a:pt x="0" y="0"/>
                      </a:lnTo>
                      <a:lnTo>
                        <a:pt x="52968" y="0"/>
                      </a:lnTo>
                      <a:lnTo>
                        <a:pt x="52968" y="5745"/>
                      </a:lnTo>
                      <a:cubicBezTo>
                        <a:pt x="47545" y="5745"/>
                        <a:pt x="44670" y="7636"/>
                        <a:pt x="44670" y="11489"/>
                      </a:cubicBezTo>
                      <a:lnTo>
                        <a:pt x="44670" y="156382"/>
                      </a:lnTo>
                      <a:cubicBezTo>
                        <a:pt x="44670" y="160210"/>
                        <a:pt x="47545" y="162127"/>
                        <a:pt x="52968" y="162127"/>
                      </a:cubicBezTo>
                      <a:lnTo>
                        <a:pt x="52968" y="167871"/>
                      </a:lnTo>
                      <a:close/>
                    </a:path>
                  </a:pathLst>
                </a:custGeom>
                <a:solidFill>
                  <a:srgbClr val="AE0E1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428" name="Google Shape;5428;p32"/>
                <p:cNvSpPr/>
                <p:nvPr/>
              </p:nvSpPr>
              <p:spPr>
                <a:xfrm>
                  <a:off x="9018664" y="3086750"/>
                  <a:ext cx="189827" cy="171686"/>
                </a:xfrm>
                <a:custGeom>
                  <a:rect b="b" l="l" r="r" t="t"/>
                  <a:pathLst>
                    <a:path extrusionOk="0" h="171686" w="189827">
                      <a:moveTo>
                        <a:pt x="189827" y="144225"/>
                      </a:moveTo>
                      <a:lnTo>
                        <a:pt x="187305" y="146779"/>
                      </a:lnTo>
                      <a:cubicBezTo>
                        <a:pt x="186044" y="146779"/>
                        <a:pt x="185067" y="146463"/>
                        <a:pt x="183793" y="146463"/>
                      </a:cubicBezTo>
                      <a:cubicBezTo>
                        <a:pt x="179007" y="146463"/>
                        <a:pt x="143266" y="171686"/>
                        <a:pt x="102109" y="171686"/>
                      </a:cubicBezTo>
                      <a:cubicBezTo>
                        <a:pt x="48182" y="171686"/>
                        <a:pt x="0" y="142327"/>
                        <a:pt x="0" y="85846"/>
                      </a:cubicBezTo>
                      <a:cubicBezTo>
                        <a:pt x="0" y="29366"/>
                        <a:pt x="48157" y="0"/>
                        <a:pt x="102083" y="0"/>
                      </a:cubicBezTo>
                      <a:cubicBezTo>
                        <a:pt x="123460" y="0"/>
                        <a:pt x="141645" y="4149"/>
                        <a:pt x="154730" y="7977"/>
                      </a:cubicBezTo>
                      <a:cubicBezTo>
                        <a:pt x="167814" y="11804"/>
                        <a:pt x="175791" y="15954"/>
                        <a:pt x="177386" y="15954"/>
                      </a:cubicBezTo>
                      <a:cubicBezTo>
                        <a:pt x="179278" y="15954"/>
                        <a:pt x="180899" y="13084"/>
                        <a:pt x="181851" y="11804"/>
                      </a:cubicBezTo>
                      <a:lnTo>
                        <a:pt x="186637" y="15638"/>
                      </a:lnTo>
                      <a:lnTo>
                        <a:pt x="161748" y="54229"/>
                      </a:lnTo>
                      <a:lnTo>
                        <a:pt x="158557" y="51991"/>
                      </a:lnTo>
                      <a:cubicBezTo>
                        <a:pt x="158482" y="50591"/>
                        <a:pt x="158267" y="49201"/>
                        <a:pt x="157927" y="47842"/>
                      </a:cubicBezTo>
                      <a:cubicBezTo>
                        <a:pt x="156035" y="38270"/>
                        <a:pt x="123144" y="27424"/>
                        <a:pt x="102090" y="27424"/>
                      </a:cubicBezTo>
                      <a:cubicBezTo>
                        <a:pt x="66027" y="27424"/>
                        <a:pt x="35079" y="48163"/>
                        <a:pt x="35079" y="84856"/>
                      </a:cubicBezTo>
                      <a:cubicBezTo>
                        <a:pt x="35079" y="121549"/>
                        <a:pt x="66027" y="142295"/>
                        <a:pt x="102090" y="142295"/>
                      </a:cubicBezTo>
                      <a:cubicBezTo>
                        <a:pt x="128889" y="142295"/>
                        <a:pt x="165588" y="128574"/>
                        <a:pt x="165588" y="116770"/>
                      </a:cubicBezTo>
                      <a:cubicBezTo>
                        <a:pt x="165513" y="115404"/>
                        <a:pt x="165077" y="114082"/>
                        <a:pt x="164327" y="112936"/>
                      </a:cubicBezTo>
                      <a:lnTo>
                        <a:pt x="168798" y="110413"/>
                      </a:lnTo>
                      <a:close/>
                    </a:path>
                  </a:pathLst>
                </a:custGeom>
                <a:solidFill>
                  <a:srgbClr val="AE0E1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429" name="Google Shape;5429;p32"/>
                <p:cNvSpPr/>
                <p:nvPr/>
              </p:nvSpPr>
              <p:spPr>
                <a:xfrm>
                  <a:off x="8314769" y="3087658"/>
                  <a:ext cx="144760" cy="168890"/>
                </a:xfrm>
                <a:custGeom>
                  <a:rect b="b" l="l" r="r" t="t"/>
                  <a:pathLst>
                    <a:path extrusionOk="0" h="168890" w="144760">
                      <a:moveTo>
                        <a:pt x="133410" y="154131"/>
                      </a:moveTo>
                      <a:cubicBezTo>
                        <a:pt x="134278" y="154023"/>
                        <a:pt x="135127" y="153796"/>
                        <a:pt x="135932" y="153456"/>
                      </a:cubicBezTo>
                      <a:cubicBezTo>
                        <a:pt x="137824" y="149856"/>
                        <a:pt x="129148" y="144906"/>
                        <a:pt x="129148" y="144906"/>
                      </a:cubicBezTo>
                      <a:cubicBezTo>
                        <a:pt x="129148" y="144906"/>
                        <a:pt x="127306" y="145795"/>
                        <a:pt x="126625" y="146091"/>
                      </a:cubicBezTo>
                      <a:cubicBezTo>
                        <a:pt x="124254" y="146936"/>
                        <a:pt x="133341" y="154131"/>
                        <a:pt x="133442" y="154131"/>
                      </a:cubicBezTo>
                      <a:moveTo>
                        <a:pt x="98514" y="153702"/>
                      </a:moveTo>
                      <a:cubicBezTo>
                        <a:pt x="98514" y="153702"/>
                        <a:pt x="97581" y="158974"/>
                        <a:pt x="100715" y="161963"/>
                      </a:cubicBezTo>
                      <a:cubicBezTo>
                        <a:pt x="111971" y="167997"/>
                        <a:pt x="125049" y="168395"/>
                        <a:pt x="134634" y="162694"/>
                      </a:cubicBezTo>
                      <a:cubicBezTo>
                        <a:pt x="135233" y="160746"/>
                        <a:pt x="136216" y="157946"/>
                        <a:pt x="136361" y="155878"/>
                      </a:cubicBezTo>
                      <a:cubicBezTo>
                        <a:pt x="125843" y="160702"/>
                        <a:pt x="107866" y="157492"/>
                        <a:pt x="98527" y="153702"/>
                      </a:cubicBezTo>
                      <a:moveTo>
                        <a:pt x="12561" y="155682"/>
                      </a:moveTo>
                      <a:cubicBezTo>
                        <a:pt x="12731" y="158526"/>
                        <a:pt x="13305" y="161357"/>
                        <a:pt x="15676" y="163401"/>
                      </a:cubicBezTo>
                      <a:cubicBezTo>
                        <a:pt x="25526" y="167815"/>
                        <a:pt x="38421" y="166169"/>
                        <a:pt x="47728" y="162398"/>
                      </a:cubicBezTo>
                      <a:cubicBezTo>
                        <a:pt x="51171" y="161074"/>
                        <a:pt x="50509" y="158753"/>
                        <a:pt x="50433" y="153444"/>
                      </a:cubicBezTo>
                      <a:cubicBezTo>
                        <a:pt x="39316" y="158539"/>
                        <a:pt x="24170" y="160115"/>
                        <a:pt x="12561" y="155682"/>
                      </a:cubicBezTo>
                      <a:moveTo>
                        <a:pt x="99290" y="151432"/>
                      </a:moveTo>
                      <a:cubicBezTo>
                        <a:pt x="99504" y="151886"/>
                        <a:pt x="101276" y="152498"/>
                        <a:pt x="102663" y="152662"/>
                      </a:cubicBezTo>
                      <a:cubicBezTo>
                        <a:pt x="104038" y="152498"/>
                        <a:pt x="102897" y="147485"/>
                        <a:pt x="103092" y="146438"/>
                      </a:cubicBezTo>
                      <a:cubicBezTo>
                        <a:pt x="102916" y="146476"/>
                        <a:pt x="99309" y="147132"/>
                        <a:pt x="99309" y="151432"/>
                      </a:cubicBezTo>
                      <a:moveTo>
                        <a:pt x="45710" y="145883"/>
                      </a:moveTo>
                      <a:cubicBezTo>
                        <a:pt x="45710" y="145883"/>
                        <a:pt x="45710" y="152920"/>
                        <a:pt x="45635" y="152920"/>
                      </a:cubicBezTo>
                      <a:cubicBezTo>
                        <a:pt x="47211" y="152359"/>
                        <a:pt x="49847" y="151754"/>
                        <a:pt x="50049" y="150890"/>
                      </a:cubicBezTo>
                      <a:cubicBezTo>
                        <a:pt x="50332" y="149717"/>
                        <a:pt x="47526" y="146684"/>
                        <a:pt x="45685" y="145883"/>
                      </a:cubicBezTo>
                      <a:moveTo>
                        <a:pt x="18810" y="143689"/>
                      </a:moveTo>
                      <a:cubicBezTo>
                        <a:pt x="16527" y="146388"/>
                        <a:pt x="12775" y="148355"/>
                        <a:pt x="12416" y="152946"/>
                      </a:cubicBezTo>
                      <a:cubicBezTo>
                        <a:pt x="12340" y="154144"/>
                        <a:pt x="16830" y="154207"/>
                        <a:pt x="16925" y="154144"/>
                      </a:cubicBezTo>
                      <a:cubicBezTo>
                        <a:pt x="19649" y="152019"/>
                        <a:pt x="22202" y="151092"/>
                        <a:pt x="23319" y="146388"/>
                      </a:cubicBezTo>
                      <a:cubicBezTo>
                        <a:pt x="23092" y="144988"/>
                        <a:pt x="20254" y="143746"/>
                        <a:pt x="18810" y="143689"/>
                      </a:cubicBezTo>
                      <a:moveTo>
                        <a:pt x="46662" y="142774"/>
                      </a:moveTo>
                      <a:cubicBezTo>
                        <a:pt x="46700" y="144036"/>
                        <a:pt x="50055" y="146091"/>
                        <a:pt x="51511" y="148778"/>
                      </a:cubicBezTo>
                      <a:cubicBezTo>
                        <a:pt x="52394" y="150366"/>
                        <a:pt x="52830" y="152164"/>
                        <a:pt x="52773" y="153980"/>
                      </a:cubicBezTo>
                      <a:cubicBezTo>
                        <a:pt x="64634" y="159522"/>
                        <a:pt x="84232" y="161080"/>
                        <a:pt x="96282" y="154995"/>
                      </a:cubicBezTo>
                      <a:cubicBezTo>
                        <a:pt x="96433" y="149786"/>
                        <a:pt x="97802" y="146116"/>
                        <a:pt x="101875" y="144370"/>
                      </a:cubicBezTo>
                      <a:cubicBezTo>
                        <a:pt x="102462" y="143739"/>
                        <a:pt x="101503" y="142478"/>
                        <a:pt x="100513" y="142478"/>
                      </a:cubicBezTo>
                      <a:cubicBezTo>
                        <a:pt x="92177" y="145795"/>
                        <a:pt x="84270" y="149938"/>
                        <a:pt x="74376" y="149723"/>
                      </a:cubicBezTo>
                      <a:cubicBezTo>
                        <a:pt x="63612" y="150650"/>
                        <a:pt x="55907" y="143102"/>
                        <a:pt x="46662" y="142787"/>
                      </a:cubicBezTo>
                      <a:moveTo>
                        <a:pt x="127849" y="135756"/>
                      </a:moveTo>
                      <a:cubicBezTo>
                        <a:pt x="124109" y="136330"/>
                        <a:pt x="124696" y="142163"/>
                        <a:pt x="125131" y="144370"/>
                      </a:cubicBezTo>
                      <a:cubicBezTo>
                        <a:pt x="129545" y="141602"/>
                        <a:pt x="135516" y="140284"/>
                        <a:pt x="140265" y="141286"/>
                      </a:cubicBezTo>
                      <a:cubicBezTo>
                        <a:pt x="140510" y="141286"/>
                        <a:pt x="140555" y="137591"/>
                        <a:pt x="140555" y="135832"/>
                      </a:cubicBezTo>
                      <a:cubicBezTo>
                        <a:pt x="140555" y="135832"/>
                        <a:pt x="133574" y="133726"/>
                        <a:pt x="127849" y="135756"/>
                      </a:cubicBezTo>
                      <a:moveTo>
                        <a:pt x="7844" y="135340"/>
                      </a:moveTo>
                      <a:cubicBezTo>
                        <a:pt x="7794" y="137301"/>
                        <a:pt x="7586" y="139754"/>
                        <a:pt x="7939" y="141116"/>
                      </a:cubicBezTo>
                      <a:cubicBezTo>
                        <a:pt x="13267" y="140530"/>
                        <a:pt x="20765" y="141337"/>
                        <a:pt x="23602" y="143746"/>
                      </a:cubicBezTo>
                      <a:lnTo>
                        <a:pt x="23136" y="137888"/>
                      </a:lnTo>
                      <a:cubicBezTo>
                        <a:pt x="20166" y="132931"/>
                        <a:pt x="12958" y="134602"/>
                        <a:pt x="7844" y="135365"/>
                      </a:cubicBezTo>
                      <a:moveTo>
                        <a:pt x="62862" y="118214"/>
                      </a:moveTo>
                      <a:lnTo>
                        <a:pt x="62862" y="120736"/>
                      </a:lnTo>
                      <a:cubicBezTo>
                        <a:pt x="65472" y="127868"/>
                        <a:pt x="73991" y="125648"/>
                        <a:pt x="79887" y="127458"/>
                      </a:cubicBezTo>
                      <a:cubicBezTo>
                        <a:pt x="81501" y="128088"/>
                        <a:pt x="83166" y="130213"/>
                        <a:pt x="84427" y="131386"/>
                      </a:cubicBezTo>
                      <a:cubicBezTo>
                        <a:pt x="84780" y="117318"/>
                        <a:pt x="69413" y="123864"/>
                        <a:pt x="62843" y="118188"/>
                      </a:cubicBezTo>
                      <a:moveTo>
                        <a:pt x="64735" y="115143"/>
                      </a:moveTo>
                      <a:lnTo>
                        <a:pt x="63877" y="116051"/>
                      </a:lnTo>
                      <a:lnTo>
                        <a:pt x="64735" y="116732"/>
                      </a:lnTo>
                      <a:lnTo>
                        <a:pt x="64735" y="115117"/>
                      </a:lnTo>
                      <a:close/>
                      <a:moveTo>
                        <a:pt x="48630" y="98584"/>
                      </a:moveTo>
                      <a:cubicBezTo>
                        <a:pt x="47842" y="100167"/>
                        <a:pt x="49998" y="102153"/>
                        <a:pt x="50629" y="103950"/>
                      </a:cubicBezTo>
                      <a:cubicBezTo>
                        <a:pt x="53189" y="113781"/>
                        <a:pt x="39909" y="115414"/>
                        <a:pt x="34795" y="120534"/>
                      </a:cubicBezTo>
                      <a:cubicBezTo>
                        <a:pt x="32815" y="122665"/>
                        <a:pt x="31642" y="125263"/>
                        <a:pt x="32014" y="128196"/>
                      </a:cubicBezTo>
                      <a:cubicBezTo>
                        <a:pt x="32923" y="130323"/>
                        <a:pt x="34866" y="131830"/>
                        <a:pt x="37153" y="132181"/>
                      </a:cubicBezTo>
                      <a:cubicBezTo>
                        <a:pt x="39928" y="131733"/>
                        <a:pt x="42910" y="131140"/>
                        <a:pt x="44878" y="128795"/>
                      </a:cubicBezTo>
                      <a:cubicBezTo>
                        <a:pt x="45508" y="127603"/>
                        <a:pt x="44878" y="125825"/>
                        <a:pt x="43705" y="125459"/>
                      </a:cubicBezTo>
                      <a:cubicBezTo>
                        <a:pt x="41347" y="127250"/>
                        <a:pt x="39146" y="129242"/>
                        <a:pt x="35955" y="128795"/>
                      </a:cubicBezTo>
                      <a:cubicBezTo>
                        <a:pt x="35009" y="128650"/>
                        <a:pt x="33811" y="127855"/>
                        <a:pt x="33988" y="126651"/>
                      </a:cubicBezTo>
                      <a:cubicBezTo>
                        <a:pt x="37380" y="120345"/>
                        <a:pt x="45288" y="119532"/>
                        <a:pt x="50206" y="114209"/>
                      </a:cubicBezTo>
                      <a:cubicBezTo>
                        <a:pt x="52621" y="111288"/>
                        <a:pt x="53575" y="107426"/>
                        <a:pt x="52798" y="103717"/>
                      </a:cubicBezTo>
                      <a:cubicBezTo>
                        <a:pt x="51814" y="101964"/>
                        <a:pt x="51625" y="98218"/>
                        <a:pt x="48630" y="98584"/>
                      </a:cubicBezTo>
                      <a:moveTo>
                        <a:pt x="36378" y="96446"/>
                      </a:moveTo>
                      <a:cubicBezTo>
                        <a:pt x="34417" y="98584"/>
                        <a:pt x="33225" y="101560"/>
                        <a:pt x="33988" y="104707"/>
                      </a:cubicBezTo>
                      <a:cubicBezTo>
                        <a:pt x="34795" y="105861"/>
                        <a:pt x="35009" y="108099"/>
                        <a:pt x="36554" y="108257"/>
                      </a:cubicBezTo>
                      <a:cubicBezTo>
                        <a:pt x="43491" y="107040"/>
                        <a:pt x="36788" y="101756"/>
                        <a:pt x="37752" y="97979"/>
                      </a:cubicBezTo>
                      <a:cubicBezTo>
                        <a:pt x="37967" y="96642"/>
                        <a:pt x="39146" y="94990"/>
                        <a:pt x="40729" y="94674"/>
                      </a:cubicBezTo>
                      <a:cubicBezTo>
                        <a:pt x="38944" y="94870"/>
                        <a:pt x="37380" y="95267"/>
                        <a:pt x="36378" y="96446"/>
                      </a:cubicBezTo>
                      <a:moveTo>
                        <a:pt x="109808" y="94088"/>
                      </a:moveTo>
                      <a:cubicBezTo>
                        <a:pt x="101863" y="95853"/>
                        <a:pt x="93760" y="100570"/>
                        <a:pt x="85443" y="97619"/>
                      </a:cubicBezTo>
                      <a:cubicBezTo>
                        <a:pt x="84856" y="99006"/>
                        <a:pt x="85651" y="100394"/>
                        <a:pt x="86653" y="101169"/>
                      </a:cubicBezTo>
                      <a:cubicBezTo>
                        <a:pt x="95355" y="104707"/>
                        <a:pt x="103817" y="99795"/>
                        <a:pt x="112160" y="97979"/>
                      </a:cubicBezTo>
                      <a:cubicBezTo>
                        <a:pt x="113125" y="98259"/>
                        <a:pt x="113773" y="99163"/>
                        <a:pt x="113730" y="100167"/>
                      </a:cubicBezTo>
                      <a:cubicBezTo>
                        <a:pt x="111561" y="104146"/>
                        <a:pt x="106794" y="105123"/>
                        <a:pt x="102890" y="106472"/>
                      </a:cubicBezTo>
                      <a:cubicBezTo>
                        <a:pt x="102663" y="107317"/>
                        <a:pt x="103439" y="107481"/>
                        <a:pt x="103817" y="108099"/>
                      </a:cubicBezTo>
                      <a:cubicBezTo>
                        <a:pt x="107008" y="110445"/>
                        <a:pt x="109966" y="106725"/>
                        <a:pt x="112753" y="105123"/>
                      </a:cubicBezTo>
                      <a:cubicBezTo>
                        <a:pt x="115306" y="102777"/>
                        <a:pt x="117898" y="100167"/>
                        <a:pt x="117097" y="96774"/>
                      </a:cubicBezTo>
                      <a:cubicBezTo>
                        <a:pt x="115704" y="94088"/>
                        <a:pt x="112545" y="94252"/>
                        <a:pt x="109808" y="94088"/>
                      </a:cubicBezTo>
                      <a:moveTo>
                        <a:pt x="84856" y="93224"/>
                      </a:moveTo>
                      <a:cubicBezTo>
                        <a:pt x="84062" y="94870"/>
                        <a:pt x="86048" y="94990"/>
                        <a:pt x="87019" y="95431"/>
                      </a:cubicBezTo>
                      <a:cubicBezTo>
                        <a:pt x="91187" y="96642"/>
                        <a:pt x="96944" y="96446"/>
                        <a:pt x="100097" y="93810"/>
                      </a:cubicBezTo>
                      <a:cubicBezTo>
                        <a:pt x="95935" y="91099"/>
                        <a:pt x="89031" y="90746"/>
                        <a:pt x="84856" y="93224"/>
                      </a:cubicBezTo>
                      <a:moveTo>
                        <a:pt x="41498" y="84560"/>
                      </a:moveTo>
                      <a:cubicBezTo>
                        <a:pt x="42292" y="85190"/>
                        <a:pt x="42910" y="86162"/>
                        <a:pt x="43882" y="85771"/>
                      </a:cubicBezTo>
                      <a:cubicBezTo>
                        <a:pt x="44291" y="85190"/>
                        <a:pt x="45080" y="84989"/>
                        <a:pt x="44878" y="84396"/>
                      </a:cubicBezTo>
                      <a:cubicBezTo>
                        <a:pt x="44487" y="82378"/>
                        <a:pt x="41914" y="82637"/>
                        <a:pt x="41498" y="84560"/>
                      </a:cubicBezTo>
                      <a:moveTo>
                        <a:pt x="63467" y="80865"/>
                      </a:moveTo>
                      <a:cubicBezTo>
                        <a:pt x="62837" y="82965"/>
                        <a:pt x="63291" y="85575"/>
                        <a:pt x="63877" y="87543"/>
                      </a:cubicBezTo>
                      <a:cubicBezTo>
                        <a:pt x="67660" y="95595"/>
                        <a:pt x="76148" y="97001"/>
                        <a:pt x="82876" y="100154"/>
                      </a:cubicBezTo>
                      <a:cubicBezTo>
                        <a:pt x="83286" y="99782"/>
                        <a:pt x="83286" y="99170"/>
                        <a:pt x="83469" y="98571"/>
                      </a:cubicBezTo>
                      <a:cubicBezTo>
                        <a:pt x="81092" y="88709"/>
                        <a:pt x="69205" y="86937"/>
                        <a:pt x="63467" y="80852"/>
                      </a:cubicBezTo>
                      <a:moveTo>
                        <a:pt x="104807" y="80266"/>
                      </a:moveTo>
                      <a:cubicBezTo>
                        <a:pt x="103817" y="80581"/>
                        <a:pt x="102064" y="80423"/>
                        <a:pt x="102449" y="82038"/>
                      </a:cubicBezTo>
                      <a:cubicBezTo>
                        <a:pt x="105835" y="83210"/>
                        <a:pt x="109562" y="83961"/>
                        <a:pt x="112753" y="85563"/>
                      </a:cubicBezTo>
                      <a:cubicBezTo>
                        <a:pt x="114127" y="86149"/>
                        <a:pt x="116883" y="87334"/>
                        <a:pt x="116883" y="84547"/>
                      </a:cubicBezTo>
                      <a:cubicBezTo>
                        <a:pt x="113327" y="82038"/>
                        <a:pt x="109150" y="80557"/>
                        <a:pt x="104807" y="80266"/>
                      </a:cubicBezTo>
                      <a:moveTo>
                        <a:pt x="36378" y="80852"/>
                      </a:moveTo>
                      <a:cubicBezTo>
                        <a:pt x="35590" y="81603"/>
                        <a:pt x="35955" y="83210"/>
                        <a:pt x="36378" y="83961"/>
                      </a:cubicBezTo>
                      <a:cubicBezTo>
                        <a:pt x="34581" y="87530"/>
                        <a:pt x="37570" y="90267"/>
                        <a:pt x="39928" y="92032"/>
                      </a:cubicBezTo>
                      <a:cubicBezTo>
                        <a:pt x="43509" y="92896"/>
                        <a:pt x="47060" y="92896"/>
                        <a:pt x="49626" y="90525"/>
                      </a:cubicBezTo>
                      <a:cubicBezTo>
                        <a:pt x="48995" y="88980"/>
                        <a:pt x="48270" y="87215"/>
                        <a:pt x="46650" y="86193"/>
                      </a:cubicBezTo>
                      <a:cubicBezTo>
                        <a:pt x="43497" y="90159"/>
                        <a:pt x="39928" y="85222"/>
                        <a:pt x="37153" y="84005"/>
                      </a:cubicBezTo>
                      <a:cubicBezTo>
                        <a:pt x="37570" y="83841"/>
                        <a:pt x="37752" y="82996"/>
                        <a:pt x="38364" y="83425"/>
                      </a:cubicBezTo>
                      <a:cubicBezTo>
                        <a:pt x="39316" y="82996"/>
                        <a:pt x="41347" y="82410"/>
                        <a:pt x="41113" y="80903"/>
                      </a:cubicBezTo>
                      <a:cubicBezTo>
                        <a:pt x="39531" y="79307"/>
                        <a:pt x="37960" y="79307"/>
                        <a:pt x="36378" y="80903"/>
                      </a:cubicBezTo>
                      <a:moveTo>
                        <a:pt x="86193" y="79307"/>
                      </a:moveTo>
                      <a:cubicBezTo>
                        <a:pt x="85007" y="80316"/>
                        <a:pt x="82864" y="80903"/>
                        <a:pt x="83456" y="82838"/>
                      </a:cubicBezTo>
                      <a:cubicBezTo>
                        <a:pt x="85808" y="82252"/>
                        <a:pt x="88387" y="81224"/>
                        <a:pt x="89762" y="79307"/>
                      </a:cubicBezTo>
                      <a:cubicBezTo>
                        <a:pt x="88747" y="78860"/>
                        <a:pt x="87240" y="79143"/>
                        <a:pt x="86174" y="79307"/>
                      </a:cubicBezTo>
                      <a:moveTo>
                        <a:pt x="89548" y="76734"/>
                      </a:moveTo>
                      <a:cubicBezTo>
                        <a:pt x="93728" y="77365"/>
                        <a:pt x="96251" y="81085"/>
                        <a:pt x="97064" y="84818"/>
                      </a:cubicBezTo>
                      <a:cubicBezTo>
                        <a:pt x="98060" y="84188"/>
                        <a:pt x="99473" y="84434"/>
                        <a:pt x="100261" y="83261"/>
                      </a:cubicBezTo>
                      <a:cubicBezTo>
                        <a:pt x="100652" y="80903"/>
                        <a:pt x="99630" y="79143"/>
                        <a:pt x="98249" y="77535"/>
                      </a:cubicBezTo>
                      <a:cubicBezTo>
                        <a:pt x="96087" y="75763"/>
                        <a:pt x="91723" y="74559"/>
                        <a:pt x="89548" y="76734"/>
                      </a:cubicBezTo>
                      <a:moveTo>
                        <a:pt x="65636" y="74963"/>
                      </a:moveTo>
                      <a:cubicBezTo>
                        <a:pt x="64664" y="75492"/>
                        <a:pt x="64171" y="76612"/>
                        <a:pt x="64438" y="77687"/>
                      </a:cubicBezTo>
                      <a:cubicBezTo>
                        <a:pt x="64873" y="78544"/>
                        <a:pt x="65428" y="80316"/>
                        <a:pt x="66210" y="79736"/>
                      </a:cubicBezTo>
                      <a:cubicBezTo>
                        <a:pt x="66595" y="77939"/>
                        <a:pt x="66595" y="76123"/>
                        <a:pt x="65636" y="74963"/>
                      </a:cubicBezTo>
                      <a:moveTo>
                        <a:pt x="114714" y="74963"/>
                      </a:moveTo>
                      <a:cubicBezTo>
                        <a:pt x="108749" y="77687"/>
                        <a:pt x="104404" y="70624"/>
                        <a:pt x="99258" y="73771"/>
                      </a:cubicBezTo>
                      <a:cubicBezTo>
                        <a:pt x="104007" y="75915"/>
                        <a:pt x="108547" y="80316"/>
                        <a:pt x="114487" y="78122"/>
                      </a:cubicBezTo>
                      <a:cubicBezTo>
                        <a:pt x="115887" y="77334"/>
                        <a:pt x="118068" y="76331"/>
                        <a:pt x="117867" y="74155"/>
                      </a:cubicBezTo>
                      <a:lnTo>
                        <a:pt x="116851" y="74155"/>
                      </a:lnTo>
                      <a:lnTo>
                        <a:pt x="114764" y="74925"/>
                      </a:lnTo>
                      <a:close/>
                      <a:moveTo>
                        <a:pt x="39928" y="72756"/>
                      </a:moveTo>
                      <a:cubicBezTo>
                        <a:pt x="37406" y="73941"/>
                        <a:pt x="32992" y="75505"/>
                        <a:pt x="32992" y="78658"/>
                      </a:cubicBezTo>
                      <a:cubicBezTo>
                        <a:pt x="34391" y="81048"/>
                        <a:pt x="36352" y="78506"/>
                        <a:pt x="37727" y="77649"/>
                      </a:cubicBezTo>
                      <a:cubicBezTo>
                        <a:pt x="40880" y="74704"/>
                        <a:pt x="44462" y="77296"/>
                        <a:pt x="47816" y="78084"/>
                      </a:cubicBezTo>
                      <a:cubicBezTo>
                        <a:pt x="48245" y="76697"/>
                        <a:pt x="47034" y="75290"/>
                        <a:pt x="46252" y="74118"/>
                      </a:cubicBezTo>
                      <a:cubicBezTo>
                        <a:pt x="44657" y="72352"/>
                        <a:pt x="42267" y="72756"/>
                        <a:pt x="39903" y="72756"/>
                      </a:cubicBezTo>
                      <a:moveTo>
                        <a:pt x="91906" y="61519"/>
                      </a:moveTo>
                      <a:cubicBezTo>
                        <a:pt x="92360" y="62383"/>
                        <a:pt x="92360" y="64438"/>
                        <a:pt x="94018" y="64041"/>
                      </a:cubicBezTo>
                      <a:cubicBezTo>
                        <a:pt x="96541" y="61992"/>
                        <a:pt x="96541" y="58278"/>
                        <a:pt x="96118" y="55345"/>
                      </a:cubicBezTo>
                      <a:cubicBezTo>
                        <a:pt x="94018" y="56607"/>
                        <a:pt x="92146" y="59274"/>
                        <a:pt x="91906" y="61531"/>
                      </a:cubicBezTo>
                      <a:moveTo>
                        <a:pt x="106125" y="51196"/>
                      </a:moveTo>
                      <a:lnTo>
                        <a:pt x="105697" y="53416"/>
                      </a:lnTo>
                      <a:cubicBezTo>
                        <a:pt x="105488" y="57199"/>
                        <a:pt x="109373" y="56714"/>
                        <a:pt x="110741" y="57515"/>
                      </a:cubicBezTo>
                      <a:lnTo>
                        <a:pt x="110741" y="53416"/>
                      </a:lnTo>
                      <a:cubicBezTo>
                        <a:pt x="109518" y="51493"/>
                        <a:pt x="107904" y="51770"/>
                        <a:pt x="106106" y="51196"/>
                      </a:cubicBezTo>
                      <a:moveTo>
                        <a:pt x="93552" y="41775"/>
                      </a:moveTo>
                      <a:lnTo>
                        <a:pt x="93205" y="39152"/>
                      </a:lnTo>
                      <a:lnTo>
                        <a:pt x="92360" y="41775"/>
                      </a:lnTo>
                      <a:close/>
                      <a:moveTo>
                        <a:pt x="111025" y="33401"/>
                      </a:moveTo>
                      <a:lnTo>
                        <a:pt x="109808" y="35205"/>
                      </a:lnTo>
                      <a:cubicBezTo>
                        <a:pt x="110349" y="35482"/>
                        <a:pt x="110993" y="35470"/>
                        <a:pt x="111523" y="35173"/>
                      </a:cubicBezTo>
                      <a:lnTo>
                        <a:pt x="111025" y="33401"/>
                      </a:lnTo>
                      <a:close/>
                      <a:moveTo>
                        <a:pt x="115918" y="27644"/>
                      </a:moveTo>
                      <a:cubicBezTo>
                        <a:pt x="114525" y="28811"/>
                        <a:pt x="112538" y="31144"/>
                        <a:pt x="112444" y="32134"/>
                      </a:cubicBezTo>
                      <a:cubicBezTo>
                        <a:pt x="112538" y="33710"/>
                        <a:pt x="113755" y="38528"/>
                        <a:pt x="112967" y="41504"/>
                      </a:cubicBezTo>
                      <a:cubicBezTo>
                        <a:pt x="114373" y="42091"/>
                        <a:pt x="116196" y="41208"/>
                        <a:pt x="117381" y="40874"/>
                      </a:cubicBezTo>
                      <a:cubicBezTo>
                        <a:pt x="118831" y="36592"/>
                        <a:pt x="119361" y="30665"/>
                        <a:pt x="115899" y="27632"/>
                      </a:cubicBezTo>
                      <a:moveTo>
                        <a:pt x="38919" y="27108"/>
                      </a:moveTo>
                      <a:cubicBezTo>
                        <a:pt x="39903" y="29259"/>
                        <a:pt x="43125" y="29505"/>
                        <a:pt x="45521" y="30097"/>
                      </a:cubicBezTo>
                      <a:lnTo>
                        <a:pt x="44638" y="28578"/>
                      </a:lnTo>
                      <a:cubicBezTo>
                        <a:pt x="42992" y="26226"/>
                        <a:pt x="41422" y="25633"/>
                        <a:pt x="38919" y="27108"/>
                      </a:cubicBezTo>
                      <a:moveTo>
                        <a:pt x="102153" y="27348"/>
                      </a:moveTo>
                      <a:cubicBezTo>
                        <a:pt x="100966" y="29337"/>
                        <a:pt x="100942" y="31812"/>
                        <a:pt x="102090" y="33824"/>
                      </a:cubicBezTo>
                      <a:cubicBezTo>
                        <a:pt x="104188" y="32151"/>
                        <a:pt x="106091" y="30247"/>
                        <a:pt x="107765" y="28149"/>
                      </a:cubicBezTo>
                      <a:cubicBezTo>
                        <a:pt x="106794" y="26390"/>
                        <a:pt x="103893" y="24996"/>
                        <a:pt x="102128" y="27380"/>
                      </a:cubicBezTo>
                      <a:moveTo>
                        <a:pt x="102657" y="22448"/>
                      </a:moveTo>
                      <a:cubicBezTo>
                        <a:pt x="82063" y="31541"/>
                        <a:pt x="104795" y="50004"/>
                        <a:pt x="96238" y="65327"/>
                      </a:cubicBezTo>
                      <a:cubicBezTo>
                        <a:pt x="98290" y="65643"/>
                        <a:pt x="100338" y="64737"/>
                        <a:pt x="101484" y="63007"/>
                      </a:cubicBezTo>
                      <a:cubicBezTo>
                        <a:pt x="105652" y="53315"/>
                        <a:pt x="101976" y="42639"/>
                        <a:pt x="99712" y="33332"/>
                      </a:cubicBezTo>
                      <a:cubicBezTo>
                        <a:pt x="98886" y="30091"/>
                        <a:pt x="99208" y="28098"/>
                        <a:pt x="101705" y="25690"/>
                      </a:cubicBezTo>
                      <a:cubicBezTo>
                        <a:pt x="104227" y="23527"/>
                        <a:pt x="107721" y="25400"/>
                        <a:pt x="108925" y="27026"/>
                      </a:cubicBezTo>
                      <a:cubicBezTo>
                        <a:pt x="109556" y="26579"/>
                        <a:pt x="111681" y="24718"/>
                        <a:pt x="111681" y="23874"/>
                      </a:cubicBezTo>
                      <a:cubicBezTo>
                        <a:pt x="109392" y="22165"/>
                        <a:pt x="105804" y="21862"/>
                        <a:pt x="102657" y="22467"/>
                      </a:cubicBezTo>
                      <a:moveTo>
                        <a:pt x="32790" y="23218"/>
                      </a:moveTo>
                      <a:cubicBezTo>
                        <a:pt x="34555" y="29479"/>
                        <a:pt x="40785" y="23432"/>
                        <a:pt x="43251" y="25400"/>
                      </a:cubicBezTo>
                      <a:cubicBezTo>
                        <a:pt x="54935" y="35318"/>
                        <a:pt x="39650" y="46921"/>
                        <a:pt x="44014" y="59413"/>
                      </a:cubicBezTo>
                      <a:cubicBezTo>
                        <a:pt x="44901" y="61969"/>
                        <a:pt x="46762" y="64072"/>
                        <a:pt x="49191" y="65264"/>
                      </a:cubicBezTo>
                      <a:cubicBezTo>
                        <a:pt x="51997" y="66185"/>
                        <a:pt x="55843" y="65334"/>
                        <a:pt x="58196" y="63789"/>
                      </a:cubicBezTo>
                      <a:cubicBezTo>
                        <a:pt x="58599" y="62376"/>
                        <a:pt x="57111" y="61185"/>
                        <a:pt x="56096" y="59759"/>
                      </a:cubicBezTo>
                      <a:cubicBezTo>
                        <a:pt x="55131" y="60592"/>
                        <a:pt x="54135" y="61891"/>
                        <a:pt x="53372" y="62660"/>
                      </a:cubicBezTo>
                      <a:cubicBezTo>
                        <a:pt x="52369" y="64678"/>
                        <a:pt x="49809" y="64268"/>
                        <a:pt x="49393" y="62269"/>
                      </a:cubicBezTo>
                      <a:cubicBezTo>
                        <a:pt x="47842" y="49941"/>
                        <a:pt x="58013" y="34455"/>
                        <a:pt x="46732" y="24006"/>
                      </a:cubicBezTo>
                      <a:cubicBezTo>
                        <a:pt x="42671" y="20935"/>
                        <a:pt x="36952" y="21004"/>
                        <a:pt x="32790" y="23218"/>
                      </a:cubicBezTo>
                      <a:moveTo>
                        <a:pt x="86893" y="144918"/>
                      </a:moveTo>
                      <a:cubicBezTo>
                        <a:pt x="86994" y="145013"/>
                        <a:pt x="89415" y="144918"/>
                        <a:pt x="97764" y="140662"/>
                      </a:cubicBezTo>
                      <a:cubicBezTo>
                        <a:pt x="106497" y="136160"/>
                        <a:pt x="105331" y="153393"/>
                        <a:pt x="105331" y="153393"/>
                      </a:cubicBezTo>
                      <a:cubicBezTo>
                        <a:pt x="114556" y="157341"/>
                        <a:pt x="129381" y="156098"/>
                        <a:pt x="130554" y="155178"/>
                      </a:cubicBezTo>
                      <a:cubicBezTo>
                        <a:pt x="131727" y="154257"/>
                        <a:pt x="125692" y="150858"/>
                        <a:pt x="123756" y="147252"/>
                      </a:cubicBezTo>
                      <a:cubicBezTo>
                        <a:pt x="122073" y="144055"/>
                        <a:pt x="122337" y="137339"/>
                        <a:pt x="123756" y="135832"/>
                      </a:cubicBezTo>
                      <a:cubicBezTo>
                        <a:pt x="128996" y="130270"/>
                        <a:pt x="142352" y="134142"/>
                        <a:pt x="142352" y="134142"/>
                      </a:cubicBezTo>
                      <a:cubicBezTo>
                        <a:pt x="142787" y="135403"/>
                        <a:pt x="141973" y="143399"/>
                        <a:pt x="141973" y="143399"/>
                      </a:cubicBezTo>
                      <a:cubicBezTo>
                        <a:pt x="141128" y="142945"/>
                        <a:pt x="132010" y="142440"/>
                        <a:pt x="131165" y="144218"/>
                      </a:cubicBezTo>
                      <a:cubicBezTo>
                        <a:pt x="131165" y="144218"/>
                        <a:pt x="135579" y="145820"/>
                        <a:pt x="137370" y="149894"/>
                      </a:cubicBezTo>
                      <a:cubicBezTo>
                        <a:pt x="140025" y="155827"/>
                        <a:pt x="135478" y="164687"/>
                        <a:pt x="135478" y="164687"/>
                      </a:cubicBezTo>
                      <a:cubicBezTo>
                        <a:pt x="117658" y="174700"/>
                        <a:pt x="99309" y="163760"/>
                        <a:pt x="98590" y="163161"/>
                      </a:cubicBezTo>
                      <a:cubicBezTo>
                        <a:pt x="97695" y="162297"/>
                        <a:pt x="96383" y="157593"/>
                        <a:pt x="96383" y="157593"/>
                      </a:cubicBezTo>
                      <a:cubicBezTo>
                        <a:pt x="74836" y="166421"/>
                        <a:pt x="52640" y="156565"/>
                        <a:pt x="52640" y="156565"/>
                      </a:cubicBezTo>
                      <a:cubicBezTo>
                        <a:pt x="52845" y="158903"/>
                        <a:pt x="52225" y="161239"/>
                        <a:pt x="50887" y="163167"/>
                      </a:cubicBezTo>
                      <a:cubicBezTo>
                        <a:pt x="28250" y="173887"/>
                        <a:pt x="13381" y="164466"/>
                        <a:pt x="13381" y="164466"/>
                      </a:cubicBezTo>
                      <a:cubicBezTo>
                        <a:pt x="4843" y="150846"/>
                        <a:pt x="16811" y="143159"/>
                        <a:pt x="16811" y="143159"/>
                      </a:cubicBezTo>
                      <a:cubicBezTo>
                        <a:pt x="15090" y="142377"/>
                        <a:pt x="5864" y="142768"/>
                        <a:pt x="5864" y="142768"/>
                      </a:cubicBezTo>
                      <a:lnTo>
                        <a:pt x="5864" y="133940"/>
                      </a:lnTo>
                      <a:cubicBezTo>
                        <a:pt x="26175" y="129331"/>
                        <a:pt x="25154" y="137276"/>
                        <a:pt x="25355" y="144193"/>
                      </a:cubicBezTo>
                      <a:cubicBezTo>
                        <a:pt x="25557" y="151111"/>
                        <a:pt x="18419" y="155058"/>
                        <a:pt x="18419" y="155058"/>
                      </a:cubicBezTo>
                      <a:cubicBezTo>
                        <a:pt x="34120" y="158142"/>
                        <a:pt x="43434" y="153582"/>
                        <a:pt x="43434" y="153582"/>
                      </a:cubicBezTo>
                      <a:cubicBezTo>
                        <a:pt x="43434" y="153582"/>
                        <a:pt x="43333" y="151691"/>
                        <a:pt x="43560" y="143752"/>
                      </a:cubicBezTo>
                      <a:cubicBezTo>
                        <a:pt x="43787" y="135813"/>
                        <a:pt x="60327" y="144382"/>
                        <a:pt x="60327" y="144382"/>
                      </a:cubicBezTo>
                      <a:cubicBezTo>
                        <a:pt x="63902" y="141917"/>
                        <a:pt x="64110" y="126436"/>
                        <a:pt x="64110" y="126436"/>
                      </a:cubicBezTo>
                      <a:cubicBezTo>
                        <a:pt x="55762" y="117268"/>
                        <a:pt x="64520" y="112438"/>
                        <a:pt x="64520" y="112438"/>
                      </a:cubicBezTo>
                      <a:cubicBezTo>
                        <a:pt x="64943" y="99883"/>
                        <a:pt x="54059" y="99259"/>
                        <a:pt x="54059" y="99259"/>
                      </a:cubicBezTo>
                      <a:cubicBezTo>
                        <a:pt x="56379" y="110968"/>
                        <a:pt x="53428" y="112438"/>
                        <a:pt x="51732" y="115376"/>
                      </a:cubicBezTo>
                      <a:cubicBezTo>
                        <a:pt x="50036" y="118315"/>
                        <a:pt x="35180" y="125194"/>
                        <a:pt x="36062" y="127054"/>
                      </a:cubicBezTo>
                      <a:cubicBezTo>
                        <a:pt x="36945" y="128914"/>
                        <a:pt x="44436" y="122911"/>
                        <a:pt x="44436" y="122911"/>
                      </a:cubicBezTo>
                      <a:cubicBezTo>
                        <a:pt x="46959" y="125377"/>
                        <a:pt x="46719" y="129810"/>
                        <a:pt x="46719" y="129810"/>
                      </a:cubicBezTo>
                      <a:cubicBezTo>
                        <a:pt x="43781" y="135252"/>
                        <a:pt x="29738" y="136071"/>
                        <a:pt x="30576" y="126247"/>
                      </a:cubicBezTo>
                      <a:cubicBezTo>
                        <a:pt x="31497" y="115452"/>
                        <a:pt x="39594" y="117034"/>
                        <a:pt x="46511" y="111435"/>
                      </a:cubicBezTo>
                      <a:cubicBezTo>
                        <a:pt x="53428" y="105835"/>
                        <a:pt x="44619" y="99259"/>
                        <a:pt x="44619" y="99259"/>
                      </a:cubicBezTo>
                      <a:cubicBezTo>
                        <a:pt x="42961" y="99486"/>
                        <a:pt x="40205" y="101150"/>
                        <a:pt x="40205" y="101150"/>
                      </a:cubicBezTo>
                      <a:cubicBezTo>
                        <a:pt x="40432" y="103212"/>
                        <a:pt x="43144" y="106750"/>
                        <a:pt x="43144" y="106750"/>
                      </a:cubicBezTo>
                      <a:cubicBezTo>
                        <a:pt x="41883" y="108213"/>
                        <a:pt x="35381" y="110956"/>
                        <a:pt x="35381" y="110956"/>
                      </a:cubicBezTo>
                      <a:cubicBezTo>
                        <a:pt x="34335" y="110558"/>
                        <a:pt x="32664" y="107380"/>
                        <a:pt x="32664" y="107380"/>
                      </a:cubicBezTo>
                      <a:lnTo>
                        <a:pt x="30772" y="109480"/>
                      </a:lnTo>
                      <a:cubicBezTo>
                        <a:pt x="34990" y="125181"/>
                        <a:pt x="20506" y="125364"/>
                        <a:pt x="20506" y="125364"/>
                      </a:cubicBezTo>
                      <a:lnTo>
                        <a:pt x="20929" y="121657"/>
                      </a:lnTo>
                      <a:cubicBezTo>
                        <a:pt x="18406" y="122918"/>
                        <a:pt x="12132" y="122287"/>
                        <a:pt x="12132" y="122287"/>
                      </a:cubicBezTo>
                      <a:cubicBezTo>
                        <a:pt x="11710" y="116158"/>
                        <a:pt x="17372" y="111410"/>
                        <a:pt x="17372" y="111410"/>
                      </a:cubicBezTo>
                      <a:cubicBezTo>
                        <a:pt x="16767" y="111151"/>
                        <a:pt x="15764" y="109442"/>
                        <a:pt x="15764" y="109442"/>
                      </a:cubicBezTo>
                      <a:cubicBezTo>
                        <a:pt x="22020" y="103824"/>
                        <a:pt x="28130" y="107343"/>
                        <a:pt x="28130" y="107343"/>
                      </a:cubicBezTo>
                      <a:lnTo>
                        <a:pt x="29353" y="104902"/>
                      </a:lnTo>
                      <a:cubicBezTo>
                        <a:pt x="25778" y="98193"/>
                        <a:pt x="31875" y="101308"/>
                        <a:pt x="31875" y="101308"/>
                      </a:cubicBezTo>
                      <a:cubicBezTo>
                        <a:pt x="32304" y="95633"/>
                        <a:pt x="36289" y="94044"/>
                        <a:pt x="36289" y="94044"/>
                      </a:cubicBezTo>
                      <a:cubicBezTo>
                        <a:pt x="36100" y="92934"/>
                        <a:pt x="33767" y="91950"/>
                        <a:pt x="33767" y="91950"/>
                      </a:cubicBezTo>
                      <a:cubicBezTo>
                        <a:pt x="23911" y="100072"/>
                        <a:pt x="18696" y="87309"/>
                        <a:pt x="18696" y="87309"/>
                      </a:cubicBezTo>
                      <a:cubicBezTo>
                        <a:pt x="16603" y="87517"/>
                        <a:pt x="13425" y="85853"/>
                        <a:pt x="13425" y="85853"/>
                      </a:cubicBezTo>
                      <a:cubicBezTo>
                        <a:pt x="14055" y="84591"/>
                        <a:pt x="16376" y="82536"/>
                        <a:pt x="16376" y="82536"/>
                      </a:cubicBezTo>
                      <a:cubicBezTo>
                        <a:pt x="15531" y="82050"/>
                        <a:pt x="14074" y="76898"/>
                        <a:pt x="14074" y="76898"/>
                      </a:cubicBezTo>
                      <a:cubicBezTo>
                        <a:pt x="15134" y="76268"/>
                        <a:pt x="20380" y="76060"/>
                        <a:pt x="20380" y="76060"/>
                      </a:cubicBezTo>
                      <a:cubicBezTo>
                        <a:pt x="20380" y="74799"/>
                        <a:pt x="22064" y="72453"/>
                        <a:pt x="22064" y="72453"/>
                      </a:cubicBezTo>
                      <a:cubicBezTo>
                        <a:pt x="23325" y="73342"/>
                        <a:pt x="26478" y="77535"/>
                        <a:pt x="26478" y="77535"/>
                      </a:cubicBezTo>
                      <a:cubicBezTo>
                        <a:pt x="27739" y="77302"/>
                        <a:pt x="29990" y="78336"/>
                        <a:pt x="29990" y="78336"/>
                      </a:cubicBezTo>
                      <a:cubicBezTo>
                        <a:pt x="29990" y="77302"/>
                        <a:pt x="31453" y="75442"/>
                        <a:pt x="31453" y="75442"/>
                      </a:cubicBezTo>
                      <a:cubicBezTo>
                        <a:pt x="31699" y="74811"/>
                        <a:pt x="28161" y="72920"/>
                        <a:pt x="28161" y="72920"/>
                      </a:cubicBezTo>
                      <a:lnTo>
                        <a:pt x="28981" y="71848"/>
                      </a:lnTo>
                      <a:cubicBezTo>
                        <a:pt x="29788" y="71848"/>
                        <a:pt x="33786" y="73109"/>
                        <a:pt x="33786" y="73109"/>
                      </a:cubicBezTo>
                      <a:cubicBezTo>
                        <a:pt x="44506" y="66437"/>
                        <a:pt x="48636" y="73739"/>
                        <a:pt x="48636" y="73739"/>
                      </a:cubicBezTo>
                      <a:cubicBezTo>
                        <a:pt x="49897" y="83198"/>
                        <a:pt x="52419" y="80631"/>
                        <a:pt x="52419" y="80631"/>
                      </a:cubicBezTo>
                      <a:cubicBezTo>
                        <a:pt x="52855" y="79780"/>
                        <a:pt x="52010" y="75448"/>
                        <a:pt x="52010" y="75448"/>
                      </a:cubicBezTo>
                      <a:lnTo>
                        <a:pt x="54948" y="75448"/>
                      </a:lnTo>
                      <a:cubicBezTo>
                        <a:pt x="55352" y="77914"/>
                        <a:pt x="60169" y="83185"/>
                        <a:pt x="60169" y="83185"/>
                      </a:cubicBezTo>
                      <a:cubicBezTo>
                        <a:pt x="59955" y="73096"/>
                        <a:pt x="66027" y="70170"/>
                        <a:pt x="66027" y="70170"/>
                      </a:cubicBezTo>
                      <a:cubicBezTo>
                        <a:pt x="65353" y="54519"/>
                        <a:pt x="52338" y="49941"/>
                        <a:pt x="52338" y="49941"/>
                      </a:cubicBezTo>
                      <a:cubicBezTo>
                        <a:pt x="51486" y="53094"/>
                        <a:pt x="50200" y="61657"/>
                        <a:pt x="51284" y="62061"/>
                      </a:cubicBezTo>
                      <a:cubicBezTo>
                        <a:pt x="52369" y="62465"/>
                        <a:pt x="55698" y="57275"/>
                        <a:pt x="55698" y="57275"/>
                      </a:cubicBezTo>
                      <a:cubicBezTo>
                        <a:pt x="59646" y="59734"/>
                        <a:pt x="60466" y="64747"/>
                        <a:pt x="60466" y="64747"/>
                      </a:cubicBezTo>
                      <a:cubicBezTo>
                        <a:pt x="46864" y="73140"/>
                        <a:pt x="42482" y="60144"/>
                        <a:pt x="42482" y="60144"/>
                      </a:cubicBezTo>
                      <a:cubicBezTo>
                        <a:pt x="41611" y="60384"/>
                        <a:pt x="33893" y="61657"/>
                        <a:pt x="33893" y="61657"/>
                      </a:cubicBezTo>
                      <a:cubicBezTo>
                        <a:pt x="32632" y="60144"/>
                        <a:pt x="35337" y="52886"/>
                        <a:pt x="35337" y="52886"/>
                      </a:cubicBezTo>
                      <a:cubicBezTo>
                        <a:pt x="30293" y="52659"/>
                        <a:pt x="27392" y="57300"/>
                        <a:pt x="27392" y="57300"/>
                      </a:cubicBezTo>
                      <a:cubicBezTo>
                        <a:pt x="29511" y="68562"/>
                        <a:pt x="13772" y="70864"/>
                        <a:pt x="13772" y="70864"/>
                      </a:cubicBezTo>
                      <a:cubicBezTo>
                        <a:pt x="14402" y="70025"/>
                        <a:pt x="11880" y="67711"/>
                        <a:pt x="11880" y="67711"/>
                      </a:cubicBezTo>
                      <a:cubicBezTo>
                        <a:pt x="10240" y="68342"/>
                        <a:pt x="2693" y="68972"/>
                        <a:pt x="2693" y="68972"/>
                      </a:cubicBezTo>
                      <a:cubicBezTo>
                        <a:pt x="2522" y="63537"/>
                        <a:pt x="7567" y="59974"/>
                        <a:pt x="7567" y="59974"/>
                      </a:cubicBezTo>
                      <a:cubicBezTo>
                        <a:pt x="6936" y="59362"/>
                        <a:pt x="5675" y="55213"/>
                        <a:pt x="5675" y="55213"/>
                      </a:cubicBezTo>
                      <a:cubicBezTo>
                        <a:pt x="16590" y="49752"/>
                        <a:pt x="23483" y="53889"/>
                        <a:pt x="23483" y="53889"/>
                      </a:cubicBezTo>
                      <a:cubicBezTo>
                        <a:pt x="30179" y="47419"/>
                        <a:pt x="43150" y="45124"/>
                        <a:pt x="43150" y="45124"/>
                      </a:cubicBezTo>
                      <a:cubicBezTo>
                        <a:pt x="43331" y="44042"/>
                        <a:pt x="43680" y="42995"/>
                        <a:pt x="44184" y="42021"/>
                      </a:cubicBezTo>
                      <a:cubicBezTo>
                        <a:pt x="44815" y="39121"/>
                        <a:pt x="33294" y="39121"/>
                        <a:pt x="33294" y="39121"/>
                      </a:cubicBezTo>
                      <a:cubicBezTo>
                        <a:pt x="33723" y="38244"/>
                        <a:pt x="31838" y="33635"/>
                        <a:pt x="31838" y="33635"/>
                      </a:cubicBezTo>
                      <a:cubicBezTo>
                        <a:pt x="31005" y="33635"/>
                        <a:pt x="29315" y="34694"/>
                        <a:pt x="29315" y="34694"/>
                      </a:cubicBezTo>
                      <a:cubicBezTo>
                        <a:pt x="25147" y="40722"/>
                        <a:pt x="24473" y="35520"/>
                        <a:pt x="24473" y="35520"/>
                      </a:cubicBezTo>
                      <a:cubicBezTo>
                        <a:pt x="23445" y="35331"/>
                        <a:pt x="20519" y="37639"/>
                        <a:pt x="20519" y="37639"/>
                      </a:cubicBezTo>
                      <a:cubicBezTo>
                        <a:pt x="18224" y="43276"/>
                        <a:pt x="7762" y="43276"/>
                        <a:pt x="7762" y="43276"/>
                      </a:cubicBezTo>
                      <a:cubicBezTo>
                        <a:pt x="8803" y="42015"/>
                        <a:pt x="7762" y="40344"/>
                        <a:pt x="7762" y="40344"/>
                      </a:cubicBezTo>
                      <a:cubicBezTo>
                        <a:pt x="5442" y="40079"/>
                        <a:pt x="0" y="35722"/>
                        <a:pt x="0" y="35722"/>
                      </a:cubicBezTo>
                      <a:cubicBezTo>
                        <a:pt x="1677" y="34265"/>
                        <a:pt x="7567" y="31308"/>
                        <a:pt x="7567" y="31308"/>
                      </a:cubicBezTo>
                      <a:cubicBezTo>
                        <a:pt x="5883" y="29851"/>
                        <a:pt x="6306" y="23602"/>
                        <a:pt x="6306" y="23602"/>
                      </a:cubicBezTo>
                      <a:cubicBezTo>
                        <a:pt x="7315" y="24706"/>
                        <a:pt x="13633" y="25954"/>
                        <a:pt x="13633" y="25954"/>
                      </a:cubicBezTo>
                      <a:cubicBezTo>
                        <a:pt x="19453" y="26137"/>
                        <a:pt x="21200" y="32418"/>
                        <a:pt x="21200" y="32418"/>
                      </a:cubicBezTo>
                      <a:cubicBezTo>
                        <a:pt x="23287" y="32821"/>
                        <a:pt x="30204" y="28887"/>
                        <a:pt x="30204" y="28887"/>
                      </a:cubicBezTo>
                      <a:cubicBezTo>
                        <a:pt x="28716" y="22581"/>
                        <a:pt x="21799" y="21521"/>
                        <a:pt x="21799" y="21521"/>
                      </a:cubicBezTo>
                      <a:cubicBezTo>
                        <a:pt x="7151" y="28243"/>
                        <a:pt x="4843" y="15247"/>
                        <a:pt x="4843" y="15247"/>
                      </a:cubicBezTo>
                      <a:cubicBezTo>
                        <a:pt x="3783" y="14774"/>
                        <a:pt x="391" y="13324"/>
                        <a:pt x="391" y="13324"/>
                      </a:cubicBezTo>
                      <a:cubicBezTo>
                        <a:pt x="1261" y="12101"/>
                        <a:pt x="5215" y="10247"/>
                        <a:pt x="5215" y="10247"/>
                      </a:cubicBezTo>
                      <a:cubicBezTo>
                        <a:pt x="4181" y="9616"/>
                        <a:pt x="3771" y="4572"/>
                        <a:pt x="3771" y="4572"/>
                      </a:cubicBezTo>
                      <a:cubicBezTo>
                        <a:pt x="5215" y="4193"/>
                        <a:pt x="10884" y="5019"/>
                        <a:pt x="10884" y="5019"/>
                      </a:cubicBezTo>
                      <a:cubicBezTo>
                        <a:pt x="10505" y="3758"/>
                        <a:pt x="12353" y="820"/>
                        <a:pt x="12353" y="820"/>
                      </a:cubicBezTo>
                      <a:lnTo>
                        <a:pt x="15298" y="7125"/>
                      </a:lnTo>
                      <a:cubicBezTo>
                        <a:pt x="15298" y="7125"/>
                        <a:pt x="24126" y="4603"/>
                        <a:pt x="22808" y="16748"/>
                      </a:cubicBezTo>
                      <a:cubicBezTo>
                        <a:pt x="23825" y="17767"/>
                        <a:pt x="25057" y="18545"/>
                        <a:pt x="26415" y="19024"/>
                      </a:cubicBezTo>
                      <a:cubicBezTo>
                        <a:pt x="26415" y="19024"/>
                        <a:pt x="27878" y="14465"/>
                        <a:pt x="26812" y="12548"/>
                      </a:cubicBezTo>
                      <a:cubicBezTo>
                        <a:pt x="25746" y="10631"/>
                        <a:pt x="23262" y="6028"/>
                        <a:pt x="22638" y="5839"/>
                      </a:cubicBezTo>
                      <a:cubicBezTo>
                        <a:pt x="22638" y="5839"/>
                        <a:pt x="26421" y="6854"/>
                        <a:pt x="27216" y="7516"/>
                      </a:cubicBezTo>
                      <a:cubicBezTo>
                        <a:pt x="27216" y="7516"/>
                        <a:pt x="29738" y="4994"/>
                        <a:pt x="29738" y="3954"/>
                      </a:cubicBezTo>
                      <a:cubicBezTo>
                        <a:pt x="29738" y="3954"/>
                        <a:pt x="35627" y="10259"/>
                        <a:pt x="35180" y="13784"/>
                      </a:cubicBezTo>
                      <a:cubicBezTo>
                        <a:pt x="34732" y="17309"/>
                        <a:pt x="30331" y="20248"/>
                        <a:pt x="29322" y="20664"/>
                      </a:cubicBezTo>
                      <a:lnTo>
                        <a:pt x="30791" y="21925"/>
                      </a:lnTo>
                      <a:cubicBezTo>
                        <a:pt x="30791" y="21925"/>
                        <a:pt x="45887" y="15619"/>
                        <a:pt x="51953" y="27953"/>
                      </a:cubicBezTo>
                      <a:cubicBezTo>
                        <a:pt x="51953" y="27953"/>
                        <a:pt x="52798" y="22707"/>
                        <a:pt x="52363" y="21465"/>
                      </a:cubicBezTo>
                      <a:cubicBezTo>
                        <a:pt x="52363" y="21465"/>
                        <a:pt x="44165" y="20525"/>
                        <a:pt x="48838" y="10373"/>
                      </a:cubicBezTo>
                      <a:cubicBezTo>
                        <a:pt x="50887" y="5808"/>
                        <a:pt x="48378" y="3922"/>
                        <a:pt x="48378" y="3922"/>
                      </a:cubicBezTo>
                      <a:cubicBezTo>
                        <a:pt x="48378" y="3922"/>
                        <a:pt x="55068" y="4982"/>
                        <a:pt x="56367" y="10001"/>
                      </a:cubicBezTo>
                      <a:cubicBezTo>
                        <a:pt x="56367" y="10001"/>
                        <a:pt x="59898" y="7062"/>
                        <a:pt x="59047" y="3922"/>
                      </a:cubicBezTo>
                      <a:cubicBezTo>
                        <a:pt x="59047" y="3922"/>
                        <a:pt x="65353" y="6634"/>
                        <a:pt x="63669" y="15853"/>
                      </a:cubicBezTo>
                      <a:cubicBezTo>
                        <a:pt x="62641" y="21465"/>
                        <a:pt x="57823" y="22316"/>
                        <a:pt x="57823" y="22316"/>
                      </a:cubicBezTo>
                      <a:cubicBezTo>
                        <a:pt x="57823" y="22316"/>
                        <a:pt x="54456" y="32954"/>
                        <a:pt x="60112" y="41763"/>
                      </a:cubicBezTo>
                      <a:cubicBezTo>
                        <a:pt x="60112" y="41763"/>
                        <a:pt x="65353" y="37166"/>
                        <a:pt x="65970" y="35287"/>
                      </a:cubicBezTo>
                      <a:cubicBezTo>
                        <a:pt x="65970" y="35287"/>
                        <a:pt x="61815" y="28981"/>
                        <a:pt x="64930" y="24416"/>
                      </a:cubicBezTo>
                      <a:cubicBezTo>
                        <a:pt x="68045" y="19850"/>
                        <a:pt x="70807" y="21067"/>
                        <a:pt x="72062" y="20002"/>
                      </a:cubicBezTo>
                      <a:cubicBezTo>
                        <a:pt x="72062" y="20002"/>
                        <a:pt x="76034" y="15197"/>
                        <a:pt x="76249" y="13892"/>
                      </a:cubicBezTo>
                      <a:cubicBezTo>
                        <a:pt x="76249" y="13892"/>
                        <a:pt x="77718" y="18110"/>
                        <a:pt x="77069" y="19169"/>
                      </a:cubicBezTo>
                      <a:cubicBezTo>
                        <a:pt x="77069" y="19169"/>
                        <a:pt x="82523" y="17707"/>
                        <a:pt x="83563" y="17707"/>
                      </a:cubicBezTo>
                      <a:cubicBezTo>
                        <a:pt x="83563" y="17707"/>
                        <a:pt x="83147" y="22940"/>
                        <a:pt x="82523" y="23527"/>
                      </a:cubicBezTo>
                      <a:cubicBezTo>
                        <a:pt x="82523" y="23527"/>
                        <a:pt x="85449" y="26251"/>
                        <a:pt x="87732" y="25456"/>
                      </a:cubicBezTo>
                      <a:cubicBezTo>
                        <a:pt x="87732" y="25456"/>
                        <a:pt x="84850" y="28994"/>
                        <a:pt x="83147" y="29410"/>
                      </a:cubicBezTo>
                      <a:cubicBezTo>
                        <a:pt x="83147" y="29410"/>
                        <a:pt x="80625" y="41120"/>
                        <a:pt x="68468" y="38402"/>
                      </a:cubicBezTo>
                      <a:cubicBezTo>
                        <a:pt x="68468" y="38402"/>
                        <a:pt x="63902" y="43213"/>
                        <a:pt x="63423" y="44708"/>
                      </a:cubicBezTo>
                      <a:cubicBezTo>
                        <a:pt x="63423" y="44708"/>
                        <a:pt x="68468" y="51404"/>
                        <a:pt x="68468" y="53044"/>
                      </a:cubicBezTo>
                      <a:cubicBezTo>
                        <a:pt x="68468" y="53044"/>
                        <a:pt x="74969" y="50944"/>
                        <a:pt x="76665" y="52211"/>
                      </a:cubicBezTo>
                      <a:cubicBezTo>
                        <a:pt x="76665" y="52211"/>
                        <a:pt x="87725" y="47797"/>
                        <a:pt x="88160" y="28218"/>
                      </a:cubicBezTo>
                      <a:lnTo>
                        <a:pt x="91105" y="27588"/>
                      </a:lnTo>
                      <a:cubicBezTo>
                        <a:pt x="91105" y="27588"/>
                        <a:pt x="89844" y="21490"/>
                        <a:pt x="91105" y="17751"/>
                      </a:cubicBezTo>
                      <a:cubicBezTo>
                        <a:pt x="91105" y="17751"/>
                        <a:pt x="80020" y="5833"/>
                        <a:pt x="87322" y="2094"/>
                      </a:cubicBezTo>
                      <a:cubicBezTo>
                        <a:pt x="87322" y="2094"/>
                        <a:pt x="89213" y="5637"/>
                        <a:pt x="91490" y="6659"/>
                      </a:cubicBezTo>
                      <a:cubicBezTo>
                        <a:pt x="91490" y="6659"/>
                        <a:pt x="95273" y="5637"/>
                        <a:pt x="96106" y="3109"/>
                      </a:cubicBezTo>
                      <a:cubicBezTo>
                        <a:pt x="96106" y="3109"/>
                        <a:pt x="100721" y="9414"/>
                        <a:pt x="99057" y="14768"/>
                      </a:cubicBezTo>
                      <a:cubicBezTo>
                        <a:pt x="99057" y="14768"/>
                        <a:pt x="94012" y="21950"/>
                        <a:pt x="95078" y="25633"/>
                      </a:cubicBezTo>
                      <a:cubicBezTo>
                        <a:pt x="95078" y="25633"/>
                        <a:pt x="99895" y="19838"/>
                        <a:pt x="108692" y="21313"/>
                      </a:cubicBezTo>
                      <a:cubicBezTo>
                        <a:pt x="108692" y="21313"/>
                        <a:pt x="107639" y="14175"/>
                        <a:pt x="112078" y="8563"/>
                      </a:cubicBezTo>
                      <a:cubicBezTo>
                        <a:pt x="112078" y="8563"/>
                        <a:pt x="112709" y="12347"/>
                        <a:pt x="114953" y="14175"/>
                      </a:cubicBezTo>
                      <a:cubicBezTo>
                        <a:pt x="117198" y="16004"/>
                        <a:pt x="116845" y="18987"/>
                        <a:pt x="116214" y="19850"/>
                      </a:cubicBezTo>
                      <a:lnTo>
                        <a:pt x="118957" y="18816"/>
                      </a:lnTo>
                      <a:cubicBezTo>
                        <a:pt x="118957" y="18816"/>
                        <a:pt x="115597" y="8967"/>
                        <a:pt x="123794" y="6659"/>
                      </a:cubicBezTo>
                      <a:cubicBezTo>
                        <a:pt x="123794" y="6659"/>
                        <a:pt x="125686" y="1419"/>
                        <a:pt x="126947" y="0"/>
                      </a:cubicBezTo>
                      <a:lnTo>
                        <a:pt x="130100" y="3556"/>
                      </a:lnTo>
                      <a:cubicBezTo>
                        <a:pt x="130100" y="3556"/>
                        <a:pt x="133656" y="202"/>
                        <a:pt x="135340" y="202"/>
                      </a:cubicBezTo>
                      <a:cubicBezTo>
                        <a:pt x="135340" y="202"/>
                        <a:pt x="137231" y="5637"/>
                        <a:pt x="136784" y="6659"/>
                      </a:cubicBezTo>
                      <a:cubicBezTo>
                        <a:pt x="136784" y="6659"/>
                        <a:pt x="140567" y="7088"/>
                        <a:pt x="141639" y="6463"/>
                      </a:cubicBezTo>
                      <a:cubicBezTo>
                        <a:pt x="141639" y="6463"/>
                        <a:pt x="137654" y="13141"/>
                        <a:pt x="136784" y="13583"/>
                      </a:cubicBezTo>
                      <a:cubicBezTo>
                        <a:pt x="136784" y="13583"/>
                        <a:pt x="139104" y="24826"/>
                        <a:pt x="122520" y="21950"/>
                      </a:cubicBezTo>
                      <a:lnTo>
                        <a:pt x="117350" y="26516"/>
                      </a:lnTo>
                      <a:cubicBezTo>
                        <a:pt x="117350" y="26516"/>
                        <a:pt x="119008" y="29038"/>
                        <a:pt x="119008" y="29820"/>
                      </a:cubicBezTo>
                      <a:cubicBezTo>
                        <a:pt x="119008" y="29820"/>
                        <a:pt x="128624" y="26516"/>
                        <a:pt x="130308" y="24826"/>
                      </a:cubicBezTo>
                      <a:cubicBezTo>
                        <a:pt x="130308" y="24826"/>
                        <a:pt x="130308" y="30677"/>
                        <a:pt x="129444" y="32393"/>
                      </a:cubicBezTo>
                      <a:cubicBezTo>
                        <a:pt x="129444" y="32393"/>
                        <a:pt x="135340" y="34045"/>
                        <a:pt x="137213" y="33401"/>
                      </a:cubicBezTo>
                      <a:cubicBezTo>
                        <a:pt x="137213" y="33401"/>
                        <a:pt x="134905" y="40338"/>
                        <a:pt x="129444" y="41170"/>
                      </a:cubicBezTo>
                      <a:cubicBezTo>
                        <a:pt x="129444" y="41170"/>
                        <a:pt x="131367" y="44109"/>
                        <a:pt x="127161" y="43491"/>
                      </a:cubicBezTo>
                      <a:cubicBezTo>
                        <a:pt x="127161" y="43491"/>
                        <a:pt x="123378" y="44752"/>
                        <a:pt x="122520" y="45944"/>
                      </a:cubicBezTo>
                      <a:cubicBezTo>
                        <a:pt x="122520" y="45944"/>
                        <a:pt x="120061" y="42393"/>
                        <a:pt x="118737" y="42160"/>
                      </a:cubicBezTo>
                      <a:cubicBezTo>
                        <a:pt x="118737" y="42160"/>
                        <a:pt x="113131" y="44247"/>
                        <a:pt x="111012" y="43238"/>
                      </a:cubicBezTo>
                      <a:cubicBezTo>
                        <a:pt x="111012" y="43238"/>
                        <a:pt x="112116" y="39884"/>
                        <a:pt x="111239" y="39083"/>
                      </a:cubicBezTo>
                      <a:lnTo>
                        <a:pt x="110426" y="38206"/>
                      </a:lnTo>
                      <a:lnTo>
                        <a:pt x="111239" y="39083"/>
                      </a:lnTo>
                      <a:cubicBezTo>
                        <a:pt x="111239" y="39083"/>
                        <a:pt x="103483" y="39423"/>
                        <a:pt x="103906" y="42810"/>
                      </a:cubicBezTo>
                      <a:cubicBezTo>
                        <a:pt x="103906" y="42810"/>
                        <a:pt x="104959" y="48857"/>
                        <a:pt x="104959" y="49702"/>
                      </a:cubicBezTo>
                      <a:cubicBezTo>
                        <a:pt x="104959" y="49702"/>
                        <a:pt x="110798" y="50749"/>
                        <a:pt x="111838" y="51594"/>
                      </a:cubicBezTo>
                      <a:lnTo>
                        <a:pt x="112116" y="59532"/>
                      </a:lnTo>
                      <a:lnTo>
                        <a:pt x="105558" y="57426"/>
                      </a:lnTo>
                      <a:cubicBezTo>
                        <a:pt x="105558" y="57426"/>
                        <a:pt x="103458" y="68323"/>
                        <a:pt x="96339" y="67068"/>
                      </a:cubicBezTo>
                      <a:cubicBezTo>
                        <a:pt x="89220" y="65813"/>
                        <a:pt x="87732" y="62477"/>
                        <a:pt x="93621" y="52659"/>
                      </a:cubicBezTo>
                      <a:cubicBezTo>
                        <a:pt x="93621" y="52659"/>
                        <a:pt x="81691" y="53864"/>
                        <a:pt x="81848" y="70189"/>
                      </a:cubicBezTo>
                      <a:cubicBezTo>
                        <a:pt x="81848" y="70189"/>
                        <a:pt x="82523" y="71652"/>
                        <a:pt x="84850" y="70820"/>
                      </a:cubicBezTo>
                      <a:cubicBezTo>
                        <a:pt x="84850" y="70820"/>
                        <a:pt x="84402" y="74981"/>
                        <a:pt x="83784" y="76444"/>
                      </a:cubicBezTo>
                      <a:cubicBezTo>
                        <a:pt x="83784" y="76444"/>
                        <a:pt x="90241" y="72030"/>
                        <a:pt x="95305" y="73922"/>
                      </a:cubicBezTo>
                      <a:cubicBezTo>
                        <a:pt x="97670" y="70878"/>
                        <a:pt x="101766" y="69769"/>
                        <a:pt x="105343" y="71204"/>
                      </a:cubicBezTo>
                      <a:cubicBezTo>
                        <a:pt x="105343" y="71204"/>
                        <a:pt x="108704" y="71204"/>
                        <a:pt x="108049" y="62811"/>
                      </a:cubicBezTo>
                      <a:lnTo>
                        <a:pt x="111201" y="62610"/>
                      </a:lnTo>
                      <a:lnTo>
                        <a:pt x="111422" y="67263"/>
                      </a:lnTo>
                      <a:cubicBezTo>
                        <a:pt x="111422" y="67263"/>
                        <a:pt x="116650" y="64697"/>
                        <a:pt x="117305" y="63480"/>
                      </a:cubicBezTo>
                      <a:cubicBezTo>
                        <a:pt x="117305" y="63480"/>
                        <a:pt x="114556" y="55913"/>
                        <a:pt x="122098" y="53201"/>
                      </a:cubicBezTo>
                      <a:cubicBezTo>
                        <a:pt x="122098" y="53201"/>
                        <a:pt x="124620" y="49273"/>
                        <a:pt x="125881" y="48825"/>
                      </a:cubicBezTo>
                      <a:cubicBezTo>
                        <a:pt x="125881" y="48825"/>
                        <a:pt x="127527" y="54463"/>
                        <a:pt x="127325" y="55762"/>
                      </a:cubicBezTo>
                      <a:cubicBezTo>
                        <a:pt x="127325" y="55762"/>
                        <a:pt x="133631" y="54696"/>
                        <a:pt x="135100" y="55131"/>
                      </a:cubicBezTo>
                      <a:cubicBezTo>
                        <a:pt x="135100" y="55131"/>
                        <a:pt x="134243" y="60087"/>
                        <a:pt x="133208" y="61399"/>
                      </a:cubicBezTo>
                      <a:cubicBezTo>
                        <a:pt x="133208" y="61399"/>
                        <a:pt x="136361" y="62805"/>
                        <a:pt x="137402" y="64312"/>
                      </a:cubicBezTo>
                      <a:cubicBezTo>
                        <a:pt x="137402" y="64312"/>
                        <a:pt x="126051" y="70574"/>
                        <a:pt x="120628" y="68266"/>
                      </a:cubicBezTo>
                      <a:cubicBezTo>
                        <a:pt x="120628" y="68266"/>
                        <a:pt x="113509" y="70366"/>
                        <a:pt x="112236" y="72049"/>
                      </a:cubicBezTo>
                      <a:cubicBezTo>
                        <a:pt x="112236" y="72049"/>
                        <a:pt x="115388" y="73941"/>
                        <a:pt x="120433" y="70788"/>
                      </a:cubicBezTo>
                      <a:lnTo>
                        <a:pt x="120433" y="73941"/>
                      </a:lnTo>
                      <a:lnTo>
                        <a:pt x="122785" y="73941"/>
                      </a:lnTo>
                      <a:cubicBezTo>
                        <a:pt x="122785" y="73941"/>
                        <a:pt x="134892" y="65561"/>
                        <a:pt x="139716" y="76463"/>
                      </a:cubicBezTo>
                      <a:cubicBezTo>
                        <a:pt x="139716" y="76463"/>
                        <a:pt x="142869" y="77933"/>
                        <a:pt x="144761" y="77094"/>
                      </a:cubicBezTo>
                      <a:cubicBezTo>
                        <a:pt x="144761" y="77094"/>
                        <a:pt x="143922" y="80877"/>
                        <a:pt x="142238" y="81268"/>
                      </a:cubicBezTo>
                      <a:cubicBezTo>
                        <a:pt x="142238" y="81268"/>
                        <a:pt x="144761" y="85272"/>
                        <a:pt x="144761" y="87353"/>
                      </a:cubicBezTo>
                      <a:cubicBezTo>
                        <a:pt x="144761" y="87353"/>
                        <a:pt x="141204" y="88400"/>
                        <a:pt x="139085" y="87561"/>
                      </a:cubicBezTo>
                      <a:cubicBezTo>
                        <a:pt x="139085" y="87561"/>
                        <a:pt x="139085" y="91975"/>
                        <a:pt x="138650" y="93237"/>
                      </a:cubicBezTo>
                      <a:cubicBezTo>
                        <a:pt x="138650" y="93237"/>
                        <a:pt x="134470" y="90084"/>
                        <a:pt x="133833" y="88413"/>
                      </a:cubicBezTo>
                      <a:cubicBezTo>
                        <a:pt x="133833" y="88413"/>
                        <a:pt x="122482" y="90090"/>
                        <a:pt x="122123" y="78834"/>
                      </a:cubicBezTo>
                      <a:lnTo>
                        <a:pt x="119380" y="77914"/>
                      </a:lnTo>
                      <a:cubicBezTo>
                        <a:pt x="119380" y="77914"/>
                        <a:pt x="116006" y="80436"/>
                        <a:pt x="114569" y="80852"/>
                      </a:cubicBezTo>
                      <a:cubicBezTo>
                        <a:pt x="114569" y="80852"/>
                        <a:pt x="118314" y="82933"/>
                        <a:pt x="119153" y="83955"/>
                      </a:cubicBezTo>
                      <a:cubicBezTo>
                        <a:pt x="119153" y="83955"/>
                        <a:pt x="117318" y="88785"/>
                        <a:pt x="115849" y="88999"/>
                      </a:cubicBezTo>
                      <a:cubicBezTo>
                        <a:pt x="115849" y="88999"/>
                        <a:pt x="102821" y="82347"/>
                        <a:pt x="99277" y="86893"/>
                      </a:cubicBezTo>
                      <a:cubicBezTo>
                        <a:pt x="99277" y="86893"/>
                        <a:pt x="105766" y="90676"/>
                        <a:pt x="107229" y="92335"/>
                      </a:cubicBezTo>
                      <a:cubicBezTo>
                        <a:pt x="107229" y="92335"/>
                        <a:pt x="120837" y="89239"/>
                        <a:pt x="118314" y="100703"/>
                      </a:cubicBezTo>
                      <a:lnTo>
                        <a:pt x="119153" y="101964"/>
                      </a:lnTo>
                      <a:cubicBezTo>
                        <a:pt x="119153" y="101964"/>
                        <a:pt x="125887" y="102594"/>
                        <a:pt x="128195" y="114531"/>
                      </a:cubicBezTo>
                      <a:cubicBezTo>
                        <a:pt x="128195" y="114531"/>
                        <a:pt x="119998" y="116637"/>
                        <a:pt x="117911" y="104927"/>
                      </a:cubicBezTo>
                      <a:cubicBezTo>
                        <a:pt x="117367" y="105177"/>
                        <a:pt x="116870" y="105518"/>
                        <a:pt x="116441" y="105936"/>
                      </a:cubicBezTo>
                      <a:cubicBezTo>
                        <a:pt x="116441" y="105936"/>
                        <a:pt x="117318" y="108030"/>
                        <a:pt x="116877" y="108831"/>
                      </a:cubicBezTo>
                      <a:cubicBezTo>
                        <a:pt x="116877" y="108831"/>
                        <a:pt x="126335" y="118088"/>
                        <a:pt x="113724" y="128088"/>
                      </a:cubicBezTo>
                      <a:cubicBezTo>
                        <a:pt x="113724" y="128088"/>
                        <a:pt x="109070" y="122886"/>
                        <a:pt x="109070" y="120522"/>
                      </a:cubicBezTo>
                      <a:cubicBezTo>
                        <a:pt x="109070" y="120522"/>
                        <a:pt x="103452" y="118724"/>
                        <a:pt x="100728" y="121783"/>
                      </a:cubicBezTo>
                      <a:cubicBezTo>
                        <a:pt x="100728" y="121783"/>
                        <a:pt x="100097" y="111397"/>
                        <a:pt x="112898" y="110287"/>
                      </a:cubicBezTo>
                      <a:lnTo>
                        <a:pt x="113099" y="108017"/>
                      </a:lnTo>
                      <a:cubicBezTo>
                        <a:pt x="113099" y="108017"/>
                        <a:pt x="108685" y="110735"/>
                        <a:pt x="106794" y="111170"/>
                      </a:cubicBezTo>
                      <a:cubicBezTo>
                        <a:pt x="106794" y="111170"/>
                        <a:pt x="102569" y="111170"/>
                        <a:pt x="99038" y="106126"/>
                      </a:cubicBezTo>
                      <a:cubicBezTo>
                        <a:pt x="99038" y="106126"/>
                        <a:pt x="111599" y="101951"/>
                        <a:pt x="110388" y="100513"/>
                      </a:cubicBezTo>
                      <a:cubicBezTo>
                        <a:pt x="109064" y="99044"/>
                        <a:pt x="95519" y="107595"/>
                        <a:pt x="85657" y="102594"/>
                      </a:cubicBezTo>
                      <a:cubicBezTo>
                        <a:pt x="85657" y="102594"/>
                        <a:pt x="84585" y="104486"/>
                        <a:pt x="83135" y="104656"/>
                      </a:cubicBezTo>
                      <a:cubicBezTo>
                        <a:pt x="83135" y="104656"/>
                        <a:pt x="78721" y="112595"/>
                        <a:pt x="81678" y="120345"/>
                      </a:cubicBezTo>
                      <a:cubicBezTo>
                        <a:pt x="81678" y="120345"/>
                        <a:pt x="91408" y="127130"/>
                        <a:pt x="84074" y="134331"/>
                      </a:cubicBezTo>
                      <a:cubicBezTo>
                        <a:pt x="84074" y="134331"/>
                        <a:pt x="85222" y="144029"/>
                        <a:pt x="86905" y="144893"/>
                      </a:cubicBezTo>
                    </a:path>
                  </a:pathLst>
                </a:custGeom>
                <a:solidFill>
                  <a:srgbClr val="BCBCB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</p:grpSp>
          <p:grpSp>
            <p:nvGrpSpPr>
              <p:cNvPr id="5430" name="Google Shape;5430;p32"/>
              <p:cNvGrpSpPr/>
              <p:nvPr/>
            </p:nvGrpSpPr>
            <p:grpSpPr>
              <a:xfrm>
                <a:off x="8822809" y="4494148"/>
                <a:ext cx="875152" cy="236710"/>
                <a:chOff x="9370748" y="3767388"/>
                <a:chExt cx="893755" cy="241742"/>
              </a:xfrm>
            </p:grpSpPr>
            <p:sp>
              <p:nvSpPr>
                <p:cNvPr id="5431" name="Google Shape;5431;p32"/>
                <p:cNvSpPr/>
                <p:nvPr/>
              </p:nvSpPr>
              <p:spPr>
                <a:xfrm>
                  <a:off x="9370748" y="3767388"/>
                  <a:ext cx="263013" cy="241742"/>
                </a:xfrm>
                <a:custGeom>
                  <a:rect b="b" l="l" r="r" t="t"/>
                  <a:pathLst>
                    <a:path extrusionOk="0" h="241742" w="263013">
                      <a:moveTo>
                        <a:pt x="33108" y="108963"/>
                      </a:moveTo>
                      <a:lnTo>
                        <a:pt x="33108" y="138776"/>
                      </a:lnTo>
                      <a:cubicBezTo>
                        <a:pt x="34445" y="137654"/>
                        <a:pt x="34558" y="136204"/>
                        <a:pt x="35050" y="134993"/>
                      </a:cubicBezTo>
                      <a:cubicBezTo>
                        <a:pt x="42238" y="117444"/>
                        <a:pt x="47308" y="99202"/>
                        <a:pt x="52706" y="81054"/>
                      </a:cubicBezTo>
                      <a:cubicBezTo>
                        <a:pt x="53702" y="77686"/>
                        <a:pt x="54730" y="74332"/>
                        <a:pt x="56704" y="71368"/>
                      </a:cubicBezTo>
                      <a:cubicBezTo>
                        <a:pt x="57782" y="69748"/>
                        <a:pt x="59119" y="68304"/>
                        <a:pt x="61231" y="68625"/>
                      </a:cubicBezTo>
                      <a:cubicBezTo>
                        <a:pt x="63123" y="68909"/>
                        <a:pt x="63545" y="70769"/>
                        <a:pt x="64031" y="72308"/>
                      </a:cubicBezTo>
                      <a:cubicBezTo>
                        <a:pt x="65847" y="78046"/>
                        <a:pt x="66257" y="84017"/>
                        <a:pt x="66724" y="89964"/>
                      </a:cubicBezTo>
                      <a:cubicBezTo>
                        <a:pt x="68287" y="109776"/>
                        <a:pt x="67222" y="129482"/>
                        <a:pt x="64460" y="149143"/>
                      </a:cubicBezTo>
                      <a:cubicBezTo>
                        <a:pt x="63438" y="156432"/>
                        <a:pt x="62820" y="163785"/>
                        <a:pt x="61673" y="171074"/>
                      </a:cubicBezTo>
                      <a:cubicBezTo>
                        <a:pt x="61105" y="174668"/>
                        <a:pt x="61994" y="177859"/>
                        <a:pt x="65456" y="179814"/>
                      </a:cubicBezTo>
                      <a:cubicBezTo>
                        <a:pt x="69637" y="182197"/>
                        <a:pt x="72115" y="181870"/>
                        <a:pt x="75974" y="178786"/>
                      </a:cubicBezTo>
                      <a:cubicBezTo>
                        <a:pt x="78308" y="176815"/>
                        <a:pt x="80203" y="174378"/>
                        <a:pt x="81536" y="171629"/>
                      </a:cubicBezTo>
                      <a:cubicBezTo>
                        <a:pt x="88522" y="158274"/>
                        <a:pt x="94538" y="144401"/>
                        <a:pt x="102603" y="131638"/>
                      </a:cubicBezTo>
                      <a:cubicBezTo>
                        <a:pt x="104413" y="128769"/>
                        <a:pt x="106229" y="125900"/>
                        <a:pt x="108133" y="123100"/>
                      </a:cubicBezTo>
                      <a:cubicBezTo>
                        <a:pt x="109760" y="120710"/>
                        <a:pt x="111734" y="118466"/>
                        <a:pt x="114950" y="119052"/>
                      </a:cubicBezTo>
                      <a:cubicBezTo>
                        <a:pt x="118166" y="119638"/>
                        <a:pt x="118878" y="122470"/>
                        <a:pt x="119534" y="125112"/>
                      </a:cubicBezTo>
                      <a:cubicBezTo>
                        <a:pt x="121918" y="134747"/>
                        <a:pt x="121930" y="144603"/>
                        <a:pt x="121848" y="154427"/>
                      </a:cubicBezTo>
                      <a:cubicBezTo>
                        <a:pt x="121747" y="165891"/>
                        <a:pt x="118966" y="176888"/>
                        <a:pt x="115618" y="187759"/>
                      </a:cubicBezTo>
                      <a:cubicBezTo>
                        <a:pt x="114926" y="189745"/>
                        <a:pt x="114369" y="191776"/>
                        <a:pt x="113953" y="193838"/>
                      </a:cubicBezTo>
                      <a:cubicBezTo>
                        <a:pt x="113594" y="196038"/>
                        <a:pt x="113462" y="198435"/>
                        <a:pt x="115845" y="199765"/>
                      </a:cubicBezTo>
                      <a:cubicBezTo>
                        <a:pt x="118040" y="201026"/>
                        <a:pt x="120752" y="200964"/>
                        <a:pt x="122889" y="199608"/>
                      </a:cubicBezTo>
                      <a:cubicBezTo>
                        <a:pt x="126018" y="197820"/>
                        <a:pt x="128071" y="194610"/>
                        <a:pt x="128381" y="191019"/>
                      </a:cubicBezTo>
                      <a:cubicBezTo>
                        <a:pt x="130304" y="172550"/>
                        <a:pt x="134617" y="154314"/>
                        <a:pt x="133823" y="135529"/>
                      </a:cubicBezTo>
                      <a:cubicBezTo>
                        <a:pt x="133660" y="129801"/>
                        <a:pt x="132854" y="124109"/>
                        <a:pt x="131420" y="118560"/>
                      </a:cubicBezTo>
                      <a:cubicBezTo>
                        <a:pt x="130678" y="115719"/>
                        <a:pt x="129394" y="113050"/>
                        <a:pt x="127637" y="110697"/>
                      </a:cubicBezTo>
                      <a:cubicBezTo>
                        <a:pt x="122996" y="104599"/>
                        <a:pt x="115656" y="103363"/>
                        <a:pt x="109300" y="107658"/>
                      </a:cubicBezTo>
                      <a:cubicBezTo>
                        <a:pt x="104943" y="110615"/>
                        <a:pt x="101909" y="114802"/>
                        <a:pt x="99078" y="119115"/>
                      </a:cubicBezTo>
                      <a:cubicBezTo>
                        <a:pt x="92211" y="129595"/>
                        <a:pt x="86208" y="140554"/>
                        <a:pt x="80161" y="151545"/>
                      </a:cubicBezTo>
                      <a:cubicBezTo>
                        <a:pt x="78604" y="154383"/>
                        <a:pt x="77128" y="157302"/>
                        <a:pt x="74341" y="159875"/>
                      </a:cubicBezTo>
                      <a:cubicBezTo>
                        <a:pt x="73338" y="156672"/>
                        <a:pt x="74417" y="154030"/>
                        <a:pt x="74908" y="151438"/>
                      </a:cubicBezTo>
                      <a:cubicBezTo>
                        <a:pt x="78465" y="132792"/>
                        <a:pt x="81498" y="114096"/>
                        <a:pt x="80798" y="95002"/>
                      </a:cubicBezTo>
                      <a:cubicBezTo>
                        <a:pt x="80420" y="84793"/>
                        <a:pt x="79360" y="74691"/>
                        <a:pt x="75835" y="65012"/>
                      </a:cubicBezTo>
                      <a:cubicBezTo>
                        <a:pt x="74114" y="60295"/>
                        <a:pt x="71585" y="56134"/>
                        <a:pt x="67291" y="53309"/>
                      </a:cubicBezTo>
                      <a:cubicBezTo>
                        <a:pt x="62480" y="50156"/>
                        <a:pt x="57990" y="50698"/>
                        <a:pt x="54049" y="54885"/>
                      </a:cubicBezTo>
                      <a:cubicBezTo>
                        <a:pt x="51600" y="57580"/>
                        <a:pt x="49747" y="60763"/>
                        <a:pt x="48614" y="64224"/>
                      </a:cubicBezTo>
                      <a:cubicBezTo>
                        <a:pt x="44200" y="77024"/>
                        <a:pt x="38644" y="89447"/>
                        <a:pt x="34955" y="102512"/>
                      </a:cubicBezTo>
                      <a:cubicBezTo>
                        <a:pt x="34629" y="103692"/>
                        <a:pt x="33973" y="104756"/>
                        <a:pt x="33064" y="105577"/>
                      </a:cubicBezTo>
                      <a:lnTo>
                        <a:pt x="33064" y="103414"/>
                      </a:lnTo>
                      <a:cubicBezTo>
                        <a:pt x="33064" y="70145"/>
                        <a:pt x="33108" y="36882"/>
                        <a:pt x="32994" y="3619"/>
                      </a:cubicBezTo>
                      <a:cubicBezTo>
                        <a:pt x="33032" y="713"/>
                        <a:pt x="33757" y="0"/>
                        <a:pt x="36683" y="0"/>
                      </a:cubicBezTo>
                      <a:cubicBezTo>
                        <a:pt x="106021" y="126"/>
                        <a:pt x="175352" y="164"/>
                        <a:pt x="244677" y="114"/>
                      </a:cubicBezTo>
                      <a:cubicBezTo>
                        <a:pt x="247465" y="114"/>
                        <a:pt x="248152" y="851"/>
                        <a:pt x="248146" y="3607"/>
                      </a:cubicBezTo>
                      <a:cubicBezTo>
                        <a:pt x="248065" y="51505"/>
                        <a:pt x="248065" y="99408"/>
                        <a:pt x="248146" y="147314"/>
                      </a:cubicBezTo>
                      <a:cubicBezTo>
                        <a:pt x="248146" y="149836"/>
                        <a:pt x="247786" y="150890"/>
                        <a:pt x="244942" y="150467"/>
                      </a:cubicBezTo>
                      <a:cubicBezTo>
                        <a:pt x="238113" y="149490"/>
                        <a:pt x="231208" y="149137"/>
                        <a:pt x="224398" y="147945"/>
                      </a:cubicBezTo>
                      <a:cubicBezTo>
                        <a:pt x="222034" y="147522"/>
                        <a:pt x="221201" y="146589"/>
                        <a:pt x="221636" y="144161"/>
                      </a:cubicBezTo>
                      <a:cubicBezTo>
                        <a:pt x="225994" y="119992"/>
                        <a:pt x="228882" y="95607"/>
                        <a:pt x="233699" y="71488"/>
                      </a:cubicBezTo>
                      <a:cubicBezTo>
                        <a:pt x="235361" y="62735"/>
                        <a:pt x="235908" y="53806"/>
                        <a:pt x="235326" y="44916"/>
                      </a:cubicBezTo>
                      <a:cubicBezTo>
                        <a:pt x="235168" y="42122"/>
                        <a:pt x="234967" y="38736"/>
                        <a:pt x="231271" y="37979"/>
                      </a:cubicBezTo>
                      <a:cubicBezTo>
                        <a:pt x="228421" y="37393"/>
                        <a:pt x="226473" y="39739"/>
                        <a:pt x="225539" y="44153"/>
                      </a:cubicBezTo>
                      <a:cubicBezTo>
                        <a:pt x="224215" y="50370"/>
                        <a:pt x="224127" y="56707"/>
                        <a:pt x="223774" y="63007"/>
                      </a:cubicBezTo>
                      <a:cubicBezTo>
                        <a:pt x="223030" y="76280"/>
                        <a:pt x="219732" y="89106"/>
                        <a:pt x="217285" y="102102"/>
                      </a:cubicBezTo>
                      <a:cubicBezTo>
                        <a:pt x="214908" y="114764"/>
                        <a:pt x="212518" y="127376"/>
                        <a:pt x="210109" y="139987"/>
                      </a:cubicBezTo>
                      <a:cubicBezTo>
                        <a:pt x="209075" y="145366"/>
                        <a:pt x="208892" y="145189"/>
                        <a:pt x="203400" y="144678"/>
                      </a:cubicBezTo>
                      <a:cubicBezTo>
                        <a:pt x="192788" y="143682"/>
                        <a:pt x="182131" y="142875"/>
                        <a:pt x="171909" y="147119"/>
                      </a:cubicBezTo>
                      <a:cubicBezTo>
                        <a:pt x="169192" y="148247"/>
                        <a:pt x="169463" y="146349"/>
                        <a:pt x="169696" y="144861"/>
                      </a:cubicBezTo>
                      <a:cubicBezTo>
                        <a:pt x="170207" y="141513"/>
                        <a:pt x="171203" y="138221"/>
                        <a:pt x="171487" y="134860"/>
                      </a:cubicBezTo>
                      <a:cubicBezTo>
                        <a:pt x="173379" y="112475"/>
                        <a:pt x="176960" y="90260"/>
                        <a:pt x="178253" y="67818"/>
                      </a:cubicBezTo>
                      <a:cubicBezTo>
                        <a:pt x="179016" y="54576"/>
                        <a:pt x="180542" y="41479"/>
                        <a:pt x="182490" y="28388"/>
                      </a:cubicBezTo>
                      <a:cubicBezTo>
                        <a:pt x="182730" y="26293"/>
                        <a:pt x="182730" y="24178"/>
                        <a:pt x="182490" y="22083"/>
                      </a:cubicBezTo>
                      <a:cubicBezTo>
                        <a:pt x="182320" y="20014"/>
                        <a:pt x="181488" y="18299"/>
                        <a:pt x="179300" y="17467"/>
                      </a:cubicBezTo>
                      <a:cubicBezTo>
                        <a:pt x="177200" y="16545"/>
                        <a:pt x="174751" y="16978"/>
                        <a:pt x="173095" y="18564"/>
                      </a:cubicBezTo>
                      <a:cubicBezTo>
                        <a:pt x="170245" y="21118"/>
                        <a:pt x="168990" y="24479"/>
                        <a:pt x="168681" y="28218"/>
                      </a:cubicBezTo>
                      <a:cubicBezTo>
                        <a:pt x="167546" y="42450"/>
                        <a:pt x="166304" y="56682"/>
                        <a:pt x="165339" y="70927"/>
                      </a:cubicBezTo>
                      <a:cubicBezTo>
                        <a:pt x="162703" y="109789"/>
                        <a:pt x="157179" y="148184"/>
                        <a:pt x="147323" y="185867"/>
                      </a:cubicBezTo>
                      <a:cubicBezTo>
                        <a:pt x="144877" y="195244"/>
                        <a:pt x="142909" y="204740"/>
                        <a:pt x="140576" y="214779"/>
                      </a:cubicBezTo>
                      <a:cubicBezTo>
                        <a:pt x="145558" y="214779"/>
                        <a:pt x="150211" y="214779"/>
                        <a:pt x="154871" y="214779"/>
                      </a:cubicBezTo>
                      <a:cubicBezTo>
                        <a:pt x="156492" y="214779"/>
                        <a:pt x="156479" y="213411"/>
                        <a:pt x="156864" y="212339"/>
                      </a:cubicBezTo>
                      <a:cubicBezTo>
                        <a:pt x="160017" y="203593"/>
                        <a:pt x="161164" y="194393"/>
                        <a:pt x="163075" y="185369"/>
                      </a:cubicBezTo>
                      <a:cubicBezTo>
                        <a:pt x="164109" y="180451"/>
                        <a:pt x="164967" y="175488"/>
                        <a:pt x="166537" y="170702"/>
                      </a:cubicBezTo>
                      <a:cubicBezTo>
                        <a:pt x="168107" y="165916"/>
                        <a:pt x="171020" y="162189"/>
                        <a:pt x="176191" y="160941"/>
                      </a:cubicBezTo>
                      <a:cubicBezTo>
                        <a:pt x="184388" y="158955"/>
                        <a:pt x="192586" y="157120"/>
                        <a:pt x="201061" y="156823"/>
                      </a:cubicBezTo>
                      <a:cubicBezTo>
                        <a:pt x="206528" y="156628"/>
                        <a:pt x="206950" y="157359"/>
                        <a:pt x="205765" y="162498"/>
                      </a:cubicBezTo>
                      <a:cubicBezTo>
                        <a:pt x="203242" y="173439"/>
                        <a:pt x="199459" y="184032"/>
                        <a:pt x="197220" y="195042"/>
                      </a:cubicBezTo>
                      <a:cubicBezTo>
                        <a:pt x="196682" y="197564"/>
                        <a:pt x="196524" y="200154"/>
                        <a:pt x="196754" y="202723"/>
                      </a:cubicBezTo>
                      <a:cubicBezTo>
                        <a:pt x="197038" y="205705"/>
                        <a:pt x="198047" y="208328"/>
                        <a:pt x="201326" y="209028"/>
                      </a:cubicBezTo>
                      <a:cubicBezTo>
                        <a:pt x="204605" y="209728"/>
                        <a:pt x="207291" y="208480"/>
                        <a:pt x="209050" y="205547"/>
                      </a:cubicBezTo>
                      <a:cubicBezTo>
                        <a:pt x="212077" y="200503"/>
                        <a:pt x="213016" y="194828"/>
                        <a:pt x="213691" y="189153"/>
                      </a:cubicBezTo>
                      <a:cubicBezTo>
                        <a:pt x="214675" y="180911"/>
                        <a:pt x="215110" y="172600"/>
                        <a:pt x="217210" y="164510"/>
                      </a:cubicBezTo>
                      <a:cubicBezTo>
                        <a:pt x="218635" y="159030"/>
                        <a:pt x="219467" y="158595"/>
                        <a:pt x="224959" y="159232"/>
                      </a:cubicBezTo>
                      <a:cubicBezTo>
                        <a:pt x="231686" y="160022"/>
                        <a:pt x="238386" y="161073"/>
                        <a:pt x="245062" y="162385"/>
                      </a:cubicBezTo>
                      <a:cubicBezTo>
                        <a:pt x="247477" y="162858"/>
                        <a:pt x="248259" y="162025"/>
                        <a:pt x="247988" y="159705"/>
                      </a:cubicBezTo>
                      <a:cubicBezTo>
                        <a:pt x="247928" y="158655"/>
                        <a:pt x="247928" y="157602"/>
                        <a:pt x="247988" y="156552"/>
                      </a:cubicBezTo>
                      <a:cubicBezTo>
                        <a:pt x="247988" y="150461"/>
                        <a:pt x="247988" y="150423"/>
                        <a:pt x="254149" y="151426"/>
                      </a:cubicBezTo>
                      <a:cubicBezTo>
                        <a:pt x="255878" y="151708"/>
                        <a:pt x="257580" y="152145"/>
                        <a:pt x="259231" y="152731"/>
                      </a:cubicBezTo>
                      <a:cubicBezTo>
                        <a:pt x="262579" y="153935"/>
                        <a:pt x="263304" y="156653"/>
                        <a:pt x="262920" y="159837"/>
                      </a:cubicBezTo>
                      <a:cubicBezTo>
                        <a:pt x="262554" y="162908"/>
                        <a:pt x="260574" y="164396"/>
                        <a:pt x="257661" y="164409"/>
                      </a:cubicBezTo>
                      <a:cubicBezTo>
                        <a:pt x="255323" y="164478"/>
                        <a:pt x="252988" y="164212"/>
                        <a:pt x="250725" y="163621"/>
                      </a:cubicBezTo>
                      <a:cubicBezTo>
                        <a:pt x="248202" y="162883"/>
                        <a:pt x="248082" y="163829"/>
                        <a:pt x="248089" y="165878"/>
                      </a:cubicBezTo>
                      <a:cubicBezTo>
                        <a:pt x="248152" y="181100"/>
                        <a:pt x="248051" y="196329"/>
                        <a:pt x="248190" y="211557"/>
                      </a:cubicBezTo>
                      <a:cubicBezTo>
                        <a:pt x="248190" y="214344"/>
                        <a:pt x="247446" y="215044"/>
                        <a:pt x="244690" y="215031"/>
                      </a:cubicBezTo>
                      <a:cubicBezTo>
                        <a:pt x="216352" y="214930"/>
                        <a:pt x="188008" y="215031"/>
                        <a:pt x="159664" y="214899"/>
                      </a:cubicBezTo>
                      <a:cubicBezTo>
                        <a:pt x="157015" y="214899"/>
                        <a:pt x="155792" y="215574"/>
                        <a:pt x="154953" y="218159"/>
                      </a:cubicBezTo>
                      <a:cubicBezTo>
                        <a:pt x="152860" y="224603"/>
                        <a:pt x="150596" y="231016"/>
                        <a:pt x="147563" y="237076"/>
                      </a:cubicBezTo>
                      <a:cubicBezTo>
                        <a:pt x="146586" y="239037"/>
                        <a:pt x="146302" y="242278"/>
                        <a:pt x="142808" y="241667"/>
                      </a:cubicBezTo>
                      <a:cubicBezTo>
                        <a:pt x="139273" y="240891"/>
                        <a:pt x="136652" y="237908"/>
                        <a:pt x="136339" y="234302"/>
                      </a:cubicBezTo>
                      <a:cubicBezTo>
                        <a:pt x="136087" y="229528"/>
                        <a:pt x="137524" y="225051"/>
                        <a:pt x="138792" y="220549"/>
                      </a:cubicBezTo>
                      <a:cubicBezTo>
                        <a:pt x="139265" y="218878"/>
                        <a:pt x="139876" y="217238"/>
                        <a:pt x="140437" y="215504"/>
                      </a:cubicBezTo>
                      <a:cubicBezTo>
                        <a:pt x="139176" y="214691"/>
                        <a:pt x="137884" y="215075"/>
                        <a:pt x="136654" y="215075"/>
                      </a:cubicBezTo>
                      <a:cubicBezTo>
                        <a:pt x="103391" y="215075"/>
                        <a:pt x="70129" y="215006"/>
                        <a:pt x="36866" y="215132"/>
                      </a:cubicBezTo>
                      <a:cubicBezTo>
                        <a:pt x="33713" y="215132"/>
                        <a:pt x="33019" y="214338"/>
                        <a:pt x="33032" y="211273"/>
                      </a:cubicBezTo>
                      <a:cubicBezTo>
                        <a:pt x="33171" y="188081"/>
                        <a:pt x="33108" y="164895"/>
                        <a:pt x="33108" y="141469"/>
                      </a:cubicBezTo>
                      <a:cubicBezTo>
                        <a:pt x="31557" y="142062"/>
                        <a:pt x="31449" y="143487"/>
                        <a:pt x="31002" y="144527"/>
                      </a:cubicBezTo>
                      <a:cubicBezTo>
                        <a:pt x="26506" y="154976"/>
                        <a:pt x="23655" y="165967"/>
                        <a:pt x="20490" y="176838"/>
                      </a:cubicBezTo>
                      <a:cubicBezTo>
                        <a:pt x="18207" y="184688"/>
                        <a:pt x="15527" y="192419"/>
                        <a:pt x="13018" y="200200"/>
                      </a:cubicBezTo>
                      <a:cubicBezTo>
                        <a:pt x="12867" y="200763"/>
                        <a:pt x="12655" y="201309"/>
                        <a:pt x="12387" y="201827"/>
                      </a:cubicBezTo>
                      <a:cubicBezTo>
                        <a:pt x="11082" y="204066"/>
                        <a:pt x="10495" y="207288"/>
                        <a:pt x="7071" y="207086"/>
                      </a:cubicBezTo>
                      <a:cubicBezTo>
                        <a:pt x="3837" y="206897"/>
                        <a:pt x="299" y="202628"/>
                        <a:pt x="15" y="199191"/>
                      </a:cubicBezTo>
                      <a:cubicBezTo>
                        <a:pt x="-91" y="197191"/>
                        <a:pt x="359" y="195200"/>
                        <a:pt x="1314" y="193441"/>
                      </a:cubicBezTo>
                      <a:cubicBezTo>
                        <a:pt x="8017" y="180255"/>
                        <a:pt x="12469" y="166225"/>
                        <a:pt x="16971" y="152207"/>
                      </a:cubicBezTo>
                      <a:cubicBezTo>
                        <a:pt x="21442" y="138297"/>
                        <a:pt x="26127" y="124462"/>
                        <a:pt x="31601" y="110905"/>
                      </a:cubicBezTo>
                      <a:cubicBezTo>
                        <a:pt x="31891" y="110186"/>
                        <a:pt x="32200" y="109480"/>
                        <a:pt x="32502" y="108761"/>
                      </a:cubicBezTo>
                      <a:close/>
                    </a:path>
                  </a:pathLst>
                </a:custGeom>
                <a:solidFill>
                  <a:srgbClr val="B9393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432" name="Google Shape;5432;p32"/>
                <p:cNvSpPr/>
                <p:nvPr/>
              </p:nvSpPr>
              <p:spPr>
                <a:xfrm>
                  <a:off x="9737214" y="3794342"/>
                  <a:ext cx="55345" cy="75491"/>
                </a:xfrm>
                <a:custGeom>
                  <a:rect b="b" l="l" r="r" t="t"/>
                  <a:pathLst>
                    <a:path extrusionOk="0" h="75491" w="55345">
                      <a:moveTo>
                        <a:pt x="15210" y="25717"/>
                      </a:moveTo>
                      <a:cubicBezTo>
                        <a:pt x="15210" y="41204"/>
                        <a:pt x="15147" y="56520"/>
                        <a:pt x="15273" y="71831"/>
                      </a:cubicBezTo>
                      <a:cubicBezTo>
                        <a:pt x="15273" y="74353"/>
                        <a:pt x="14819" y="75406"/>
                        <a:pt x="12082" y="75097"/>
                      </a:cubicBezTo>
                      <a:cubicBezTo>
                        <a:pt x="8299" y="74662"/>
                        <a:pt x="3166" y="76692"/>
                        <a:pt x="1016" y="74309"/>
                      </a:cubicBezTo>
                      <a:cubicBezTo>
                        <a:pt x="-876" y="72228"/>
                        <a:pt x="455" y="67196"/>
                        <a:pt x="455" y="63469"/>
                      </a:cubicBezTo>
                      <a:cubicBezTo>
                        <a:pt x="455" y="43442"/>
                        <a:pt x="492" y="23409"/>
                        <a:pt x="391" y="3382"/>
                      </a:cubicBezTo>
                      <a:cubicBezTo>
                        <a:pt x="391" y="860"/>
                        <a:pt x="795" y="-136"/>
                        <a:pt x="3588" y="15"/>
                      </a:cubicBezTo>
                      <a:cubicBezTo>
                        <a:pt x="8375" y="273"/>
                        <a:pt x="13192" y="223"/>
                        <a:pt x="17991" y="15"/>
                      </a:cubicBezTo>
                      <a:cubicBezTo>
                        <a:pt x="20267" y="-80"/>
                        <a:pt x="21245" y="759"/>
                        <a:pt x="22039" y="2802"/>
                      </a:cubicBezTo>
                      <a:cubicBezTo>
                        <a:pt x="27872" y="17810"/>
                        <a:pt x="33818" y="32779"/>
                        <a:pt x="39733" y="47755"/>
                      </a:cubicBezTo>
                      <a:cubicBezTo>
                        <a:pt x="39991" y="48563"/>
                        <a:pt x="40459" y="49287"/>
                        <a:pt x="41089" y="49855"/>
                      </a:cubicBezTo>
                      <a:cubicBezTo>
                        <a:pt x="41089" y="40712"/>
                        <a:pt x="41089" y="31569"/>
                        <a:pt x="41089" y="22432"/>
                      </a:cubicBezTo>
                      <a:cubicBezTo>
                        <a:pt x="41089" y="15874"/>
                        <a:pt x="41089" y="9309"/>
                        <a:pt x="40918" y="2758"/>
                      </a:cubicBezTo>
                      <a:cubicBezTo>
                        <a:pt x="40855" y="545"/>
                        <a:pt x="41549" y="-92"/>
                        <a:pt x="43687" y="27"/>
                      </a:cubicBezTo>
                      <a:cubicBezTo>
                        <a:pt x="46726" y="198"/>
                        <a:pt x="49778" y="141"/>
                        <a:pt x="52824" y="27"/>
                      </a:cubicBezTo>
                      <a:cubicBezTo>
                        <a:pt x="54482" y="-29"/>
                        <a:pt x="55346" y="217"/>
                        <a:pt x="55346" y="2253"/>
                      </a:cubicBezTo>
                      <a:cubicBezTo>
                        <a:pt x="55275" y="25795"/>
                        <a:pt x="55275" y="49336"/>
                        <a:pt x="55346" y="72877"/>
                      </a:cubicBezTo>
                      <a:cubicBezTo>
                        <a:pt x="55346" y="75015"/>
                        <a:pt x="54400" y="75053"/>
                        <a:pt x="52824" y="75034"/>
                      </a:cubicBezTo>
                      <a:cubicBezTo>
                        <a:pt x="48025" y="74984"/>
                        <a:pt x="43214" y="74883"/>
                        <a:pt x="38421" y="75078"/>
                      </a:cubicBezTo>
                      <a:cubicBezTo>
                        <a:pt x="36164" y="75166"/>
                        <a:pt x="35174" y="74378"/>
                        <a:pt x="34354" y="72335"/>
                      </a:cubicBezTo>
                      <a:cubicBezTo>
                        <a:pt x="28502" y="57832"/>
                        <a:pt x="22518" y="43386"/>
                        <a:pt x="16578" y="28914"/>
                      </a:cubicBezTo>
                      <a:cubicBezTo>
                        <a:pt x="16168" y="27905"/>
                        <a:pt x="15677" y="26833"/>
                        <a:pt x="15210" y="25717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433" name="Google Shape;5433;p32"/>
                <p:cNvSpPr/>
                <p:nvPr/>
              </p:nvSpPr>
              <p:spPr>
                <a:xfrm>
                  <a:off x="9959043" y="3794337"/>
                  <a:ext cx="50679" cy="75134"/>
                </a:xfrm>
                <a:custGeom>
                  <a:rect b="b" l="l" r="r" t="t"/>
                  <a:pathLst>
                    <a:path extrusionOk="0" h="75134" w="50679">
                      <a:moveTo>
                        <a:pt x="36737" y="38132"/>
                      </a:moveTo>
                      <a:cubicBezTo>
                        <a:pt x="39109" y="39407"/>
                        <a:pt x="40850" y="41603"/>
                        <a:pt x="41549" y="44204"/>
                      </a:cubicBezTo>
                      <a:cubicBezTo>
                        <a:pt x="44569" y="54369"/>
                        <a:pt x="47571" y="64540"/>
                        <a:pt x="50679" y="75052"/>
                      </a:cubicBezTo>
                      <a:cubicBezTo>
                        <a:pt x="45383" y="75052"/>
                        <a:pt x="40376" y="74982"/>
                        <a:pt x="35382" y="75083"/>
                      </a:cubicBezTo>
                      <a:cubicBezTo>
                        <a:pt x="33572" y="75121"/>
                        <a:pt x="33704" y="73853"/>
                        <a:pt x="33421" y="72807"/>
                      </a:cubicBezTo>
                      <a:cubicBezTo>
                        <a:pt x="31668" y="66394"/>
                        <a:pt x="30110" y="59918"/>
                        <a:pt x="28136" y="53574"/>
                      </a:cubicBezTo>
                      <a:cubicBezTo>
                        <a:pt x="26207" y="47344"/>
                        <a:pt x="23760" y="45623"/>
                        <a:pt x="18621" y="45509"/>
                      </a:cubicBezTo>
                      <a:cubicBezTo>
                        <a:pt x="16559" y="45465"/>
                        <a:pt x="16099" y="46140"/>
                        <a:pt x="16099" y="48076"/>
                      </a:cubicBezTo>
                      <a:cubicBezTo>
                        <a:pt x="16200" y="56033"/>
                        <a:pt x="15998" y="63998"/>
                        <a:pt x="16219" y="71955"/>
                      </a:cubicBezTo>
                      <a:cubicBezTo>
                        <a:pt x="16301" y="74736"/>
                        <a:pt x="15392" y="75272"/>
                        <a:pt x="12895" y="75108"/>
                      </a:cubicBezTo>
                      <a:cubicBezTo>
                        <a:pt x="9625" y="74888"/>
                        <a:pt x="6342" y="74888"/>
                        <a:pt x="3071" y="75108"/>
                      </a:cubicBezTo>
                      <a:cubicBezTo>
                        <a:pt x="549" y="75279"/>
                        <a:pt x="-12" y="74478"/>
                        <a:pt x="0" y="72012"/>
                      </a:cubicBezTo>
                      <a:cubicBezTo>
                        <a:pt x="114" y="54690"/>
                        <a:pt x="57" y="37362"/>
                        <a:pt x="57" y="20040"/>
                      </a:cubicBezTo>
                      <a:cubicBezTo>
                        <a:pt x="57" y="14189"/>
                        <a:pt x="57" y="8337"/>
                        <a:pt x="57" y="2479"/>
                      </a:cubicBezTo>
                      <a:cubicBezTo>
                        <a:pt x="57" y="1029"/>
                        <a:pt x="158" y="39"/>
                        <a:pt x="2050" y="64"/>
                      </a:cubicBezTo>
                      <a:cubicBezTo>
                        <a:pt x="11414" y="165"/>
                        <a:pt x="20803" y="-270"/>
                        <a:pt x="30135" y="304"/>
                      </a:cubicBezTo>
                      <a:cubicBezTo>
                        <a:pt x="42980" y="1085"/>
                        <a:pt x="49626" y="10298"/>
                        <a:pt x="47545" y="23433"/>
                      </a:cubicBezTo>
                      <a:cubicBezTo>
                        <a:pt x="46379" y="30924"/>
                        <a:pt x="43938" y="34272"/>
                        <a:pt x="36737" y="38132"/>
                      </a:cubicBezTo>
                      <a:close/>
                      <a:moveTo>
                        <a:pt x="16174" y="22645"/>
                      </a:moveTo>
                      <a:cubicBezTo>
                        <a:pt x="16174" y="31857"/>
                        <a:pt x="16174" y="31857"/>
                        <a:pt x="24208" y="30930"/>
                      </a:cubicBezTo>
                      <a:cubicBezTo>
                        <a:pt x="30167" y="30243"/>
                        <a:pt x="32903" y="26271"/>
                        <a:pt x="31535" y="20286"/>
                      </a:cubicBezTo>
                      <a:cubicBezTo>
                        <a:pt x="30501" y="15784"/>
                        <a:pt x="24719" y="13035"/>
                        <a:pt x="17745" y="14447"/>
                      </a:cubicBezTo>
                      <a:cubicBezTo>
                        <a:pt x="14327" y="15141"/>
                        <a:pt x="16950" y="18527"/>
                        <a:pt x="16206" y="20558"/>
                      </a:cubicBezTo>
                      <a:cubicBezTo>
                        <a:pt x="15979" y="21175"/>
                        <a:pt x="16174" y="21945"/>
                        <a:pt x="16174" y="22645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434" name="Google Shape;5434;p32"/>
                <p:cNvSpPr/>
                <p:nvPr/>
              </p:nvSpPr>
              <p:spPr>
                <a:xfrm>
                  <a:off x="9670826" y="3794340"/>
                  <a:ext cx="55136" cy="76310"/>
                </a:xfrm>
                <a:custGeom>
                  <a:rect b="b" l="l" r="r" t="t"/>
                  <a:pathLst>
                    <a:path extrusionOk="0" h="76310" w="55136">
                      <a:moveTo>
                        <a:pt x="46" y="26350"/>
                      </a:moveTo>
                      <a:cubicBezTo>
                        <a:pt x="46" y="18506"/>
                        <a:pt x="115" y="10661"/>
                        <a:pt x="2" y="2817"/>
                      </a:cubicBezTo>
                      <a:cubicBezTo>
                        <a:pt x="-30" y="730"/>
                        <a:pt x="418" y="-90"/>
                        <a:pt x="2675" y="36"/>
                      </a:cubicBezTo>
                      <a:cubicBezTo>
                        <a:pt x="6300" y="232"/>
                        <a:pt x="9934" y="232"/>
                        <a:pt x="13559" y="36"/>
                      </a:cubicBezTo>
                      <a:cubicBezTo>
                        <a:pt x="15923" y="-90"/>
                        <a:pt x="16504" y="711"/>
                        <a:pt x="16485" y="3000"/>
                      </a:cubicBezTo>
                      <a:cubicBezTo>
                        <a:pt x="16377" y="15876"/>
                        <a:pt x="16422" y="28759"/>
                        <a:pt x="16441" y="41635"/>
                      </a:cubicBezTo>
                      <a:cubicBezTo>
                        <a:pt x="16441" y="45614"/>
                        <a:pt x="16573" y="49599"/>
                        <a:pt x="17702" y="53464"/>
                      </a:cubicBezTo>
                      <a:cubicBezTo>
                        <a:pt x="19228" y="58755"/>
                        <a:pt x="22696" y="61618"/>
                        <a:pt x="27387" y="61567"/>
                      </a:cubicBezTo>
                      <a:cubicBezTo>
                        <a:pt x="32079" y="61517"/>
                        <a:pt x="35131" y="58881"/>
                        <a:pt x="36789" y="53603"/>
                      </a:cubicBezTo>
                      <a:cubicBezTo>
                        <a:pt x="37633" y="50921"/>
                        <a:pt x="38059" y="48124"/>
                        <a:pt x="38050" y="45311"/>
                      </a:cubicBezTo>
                      <a:cubicBezTo>
                        <a:pt x="38050" y="31262"/>
                        <a:pt x="38139" y="17213"/>
                        <a:pt x="38050" y="3164"/>
                      </a:cubicBezTo>
                      <a:cubicBezTo>
                        <a:pt x="38050" y="749"/>
                        <a:pt x="38618" y="-109"/>
                        <a:pt x="41127" y="11"/>
                      </a:cubicBezTo>
                      <a:cubicBezTo>
                        <a:pt x="44980" y="225"/>
                        <a:pt x="48852" y="87"/>
                        <a:pt x="52717" y="55"/>
                      </a:cubicBezTo>
                      <a:cubicBezTo>
                        <a:pt x="53979" y="55"/>
                        <a:pt x="54975" y="55"/>
                        <a:pt x="54937" y="1846"/>
                      </a:cubicBezTo>
                      <a:cubicBezTo>
                        <a:pt x="54609" y="18928"/>
                        <a:pt x="55933" y="36061"/>
                        <a:pt x="54306" y="53080"/>
                      </a:cubicBezTo>
                      <a:cubicBezTo>
                        <a:pt x="52610" y="70887"/>
                        <a:pt x="39356" y="77748"/>
                        <a:pt x="23541" y="76064"/>
                      </a:cubicBezTo>
                      <a:cubicBezTo>
                        <a:pt x="8653" y="74475"/>
                        <a:pt x="613" y="65111"/>
                        <a:pt x="210" y="49511"/>
                      </a:cubicBezTo>
                      <a:cubicBezTo>
                        <a:pt x="-5" y="41793"/>
                        <a:pt x="172" y="34062"/>
                        <a:pt x="172" y="26331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435" name="Google Shape;5435;p32"/>
                <p:cNvSpPr/>
                <p:nvPr/>
              </p:nvSpPr>
              <p:spPr>
                <a:xfrm>
                  <a:off x="10146544" y="3794350"/>
                  <a:ext cx="65497" cy="75102"/>
                </a:xfrm>
                <a:custGeom>
                  <a:rect b="b" l="l" r="r" t="t"/>
                  <a:pathLst>
                    <a:path extrusionOk="0" h="75102" w="65497">
                      <a:moveTo>
                        <a:pt x="65498" y="75039"/>
                      </a:moveTo>
                      <a:cubicBezTo>
                        <a:pt x="59980" y="75039"/>
                        <a:pt x="54948" y="74957"/>
                        <a:pt x="49922" y="75089"/>
                      </a:cubicBezTo>
                      <a:cubicBezTo>
                        <a:pt x="48264" y="75133"/>
                        <a:pt x="47671" y="74459"/>
                        <a:pt x="47306" y="73034"/>
                      </a:cubicBezTo>
                      <a:cubicBezTo>
                        <a:pt x="46290" y="69074"/>
                        <a:pt x="45143" y="65151"/>
                        <a:pt x="44153" y="61191"/>
                      </a:cubicBezTo>
                      <a:cubicBezTo>
                        <a:pt x="43755" y="59590"/>
                        <a:pt x="43062" y="58934"/>
                        <a:pt x="41296" y="58972"/>
                      </a:cubicBezTo>
                      <a:cubicBezTo>
                        <a:pt x="35331" y="59090"/>
                        <a:pt x="29359" y="59090"/>
                        <a:pt x="23388" y="58972"/>
                      </a:cubicBezTo>
                      <a:cubicBezTo>
                        <a:pt x="21496" y="58934"/>
                        <a:pt x="20765" y="59602"/>
                        <a:pt x="20311" y="61412"/>
                      </a:cubicBezTo>
                      <a:cubicBezTo>
                        <a:pt x="19384" y="65139"/>
                        <a:pt x="18041" y="68771"/>
                        <a:pt x="17101" y="72498"/>
                      </a:cubicBezTo>
                      <a:cubicBezTo>
                        <a:pt x="16622" y="74389"/>
                        <a:pt x="15903" y="75184"/>
                        <a:pt x="13816" y="75096"/>
                      </a:cubicBezTo>
                      <a:cubicBezTo>
                        <a:pt x="9402" y="74913"/>
                        <a:pt x="4937" y="75039"/>
                        <a:pt x="0" y="75039"/>
                      </a:cubicBezTo>
                      <a:lnTo>
                        <a:pt x="5713" y="56286"/>
                      </a:lnTo>
                      <a:cubicBezTo>
                        <a:pt x="11117" y="38541"/>
                        <a:pt x="16565" y="20810"/>
                        <a:pt x="21868" y="3034"/>
                      </a:cubicBezTo>
                      <a:cubicBezTo>
                        <a:pt x="22562" y="726"/>
                        <a:pt x="23514" y="-119"/>
                        <a:pt x="25961" y="13"/>
                      </a:cubicBezTo>
                      <a:cubicBezTo>
                        <a:pt x="30633" y="234"/>
                        <a:pt x="35318" y="114"/>
                        <a:pt x="40003" y="51"/>
                      </a:cubicBezTo>
                      <a:cubicBezTo>
                        <a:pt x="41416" y="51"/>
                        <a:pt x="42419" y="209"/>
                        <a:pt x="42910" y="1804"/>
                      </a:cubicBezTo>
                      <a:cubicBezTo>
                        <a:pt x="50383" y="26106"/>
                        <a:pt x="57893" y="50396"/>
                        <a:pt x="65498" y="75039"/>
                      </a:cubicBezTo>
                      <a:close/>
                      <a:moveTo>
                        <a:pt x="24813" y="44866"/>
                      </a:moveTo>
                      <a:cubicBezTo>
                        <a:pt x="29422" y="44866"/>
                        <a:pt x="33641" y="44797"/>
                        <a:pt x="37822" y="44866"/>
                      </a:cubicBezTo>
                      <a:cubicBezTo>
                        <a:pt x="39713" y="44916"/>
                        <a:pt x="39600" y="44034"/>
                        <a:pt x="39266" y="42709"/>
                      </a:cubicBezTo>
                      <a:cubicBezTo>
                        <a:pt x="37115" y="34087"/>
                        <a:pt x="34984" y="25459"/>
                        <a:pt x="32859" y="16824"/>
                      </a:cubicBezTo>
                      <a:lnTo>
                        <a:pt x="32298" y="16768"/>
                      </a:lnTo>
                      <a:cubicBezTo>
                        <a:pt x="29845" y="26005"/>
                        <a:pt x="27398" y="35187"/>
                        <a:pt x="24813" y="44866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436" name="Google Shape;5436;p32"/>
                <p:cNvSpPr/>
                <p:nvPr/>
              </p:nvSpPr>
              <p:spPr>
                <a:xfrm>
                  <a:off x="9903402" y="3794363"/>
                  <a:ext cx="43459" cy="75063"/>
                </a:xfrm>
                <a:custGeom>
                  <a:rect b="b" l="l" r="r" t="t"/>
                  <a:pathLst>
                    <a:path extrusionOk="0" h="75063" w="43459">
                      <a:moveTo>
                        <a:pt x="44" y="37412"/>
                      </a:moveTo>
                      <a:cubicBezTo>
                        <a:pt x="44" y="25942"/>
                        <a:pt x="101" y="14472"/>
                        <a:pt x="0" y="3002"/>
                      </a:cubicBezTo>
                      <a:cubicBezTo>
                        <a:pt x="0" y="820"/>
                        <a:pt x="391" y="-25"/>
                        <a:pt x="2831" y="1"/>
                      </a:cubicBezTo>
                      <a:cubicBezTo>
                        <a:pt x="15123" y="131"/>
                        <a:pt x="27413" y="131"/>
                        <a:pt x="39701" y="1"/>
                      </a:cubicBezTo>
                      <a:cubicBezTo>
                        <a:pt x="41971" y="1"/>
                        <a:pt x="42482" y="738"/>
                        <a:pt x="42368" y="2813"/>
                      </a:cubicBezTo>
                      <a:cubicBezTo>
                        <a:pt x="42195" y="5736"/>
                        <a:pt x="42195" y="8667"/>
                        <a:pt x="42368" y="11590"/>
                      </a:cubicBezTo>
                      <a:cubicBezTo>
                        <a:pt x="42507" y="13747"/>
                        <a:pt x="41832" y="14384"/>
                        <a:pt x="39644" y="14340"/>
                      </a:cubicBezTo>
                      <a:cubicBezTo>
                        <a:pt x="32746" y="14201"/>
                        <a:pt x="25835" y="14390"/>
                        <a:pt x="18930" y="14233"/>
                      </a:cubicBezTo>
                      <a:cubicBezTo>
                        <a:pt x="16590" y="14182"/>
                        <a:pt x="15960" y="14914"/>
                        <a:pt x="16067" y="17165"/>
                      </a:cubicBezTo>
                      <a:cubicBezTo>
                        <a:pt x="16278" y="20436"/>
                        <a:pt x="16278" y="23718"/>
                        <a:pt x="16067" y="26989"/>
                      </a:cubicBezTo>
                      <a:cubicBezTo>
                        <a:pt x="15871" y="29612"/>
                        <a:pt x="16925" y="30041"/>
                        <a:pt x="19258" y="29978"/>
                      </a:cubicBezTo>
                      <a:cubicBezTo>
                        <a:pt x="25563" y="29827"/>
                        <a:pt x="31869" y="30035"/>
                        <a:pt x="38219" y="29871"/>
                      </a:cubicBezTo>
                      <a:cubicBezTo>
                        <a:pt x="40470" y="29814"/>
                        <a:pt x="41006" y="30501"/>
                        <a:pt x="40880" y="32645"/>
                      </a:cubicBezTo>
                      <a:cubicBezTo>
                        <a:pt x="40710" y="35684"/>
                        <a:pt x="40710" y="38730"/>
                        <a:pt x="40880" y="41770"/>
                      </a:cubicBezTo>
                      <a:cubicBezTo>
                        <a:pt x="40981" y="43661"/>
                        <a:pt x="40287" y="44115"/>
                        <a:pt x="38490" y="44090"/>
                      </a:cubicBezTo>
                      <a:cubicBezTo>
                        <a:pt x="31825" y="43996"/>
                        <a:pt x="25147" y="44090"/>
                        <a:pt x="18476" y="44014"/>
                      </a:cubicBezTo>
                      <a:cubicBezTo>
                        <a:pt x="16716" y="44014"/>
                        <a:pt x="16017" y="44380"/>
                        <a:pt x="16086" y="46303"/>
                      </a:cubicBezTo>
                      <a:cubicBezTo>
                        <a:pt x="16237" y="50276"/>
                        <a:pt x="16256" y="54268"/>
                        <a:pt x="16086" y="58240"/>
                      </a:cubicBezTo>
                      <a:cubicBezTo>
                        <a:pt x="15991" y="60390"/>
                        <a:pt x="16584" y="61015"/>
                        <a:pt x="18785" y="60964"/>
                      </a:cubicBezTo>
                      <a:cubicBezTo>
                        <a:pt x="25917" y="60813"/>
                        <a:pt x="33067" y="61071"/>
                        <a:pt x="40224" y="60832"/>
                      </a:cubicBezTo>
                      <a:cubicBezTo>
                        <a:pt x="43011" y="60737"/>
                        <a:pt x="43617" y="61645"/>
                        <a:pt x="43428" y="64168"/>
                      </a:cubicBezTo>
                      <a:cubicBezTo>
                        <a:pt x="43270" y="66974"/>
                        <a:pt x="43270" y="69786"/>
                        <a:pt x="43428" y="72592"/>
                      </a:cubicBezTo>
                      <a:cubicBezTo>
                        <a:pt x="43491" y="74295"/>
                        <a:pt x="43156" y="75076"/>
                        <a:pt x="41170" y="75064"/>
                      </a:cubicBezTo>
                      <a:cubicBezTo>
                        <a:pt x="28180" y="74980"/>
                        <a:pt x="15189" y="74980"/>
                        <a:pt x="2194" y="75064"/>
                      </a:cubicBezTo>
                      <a:cubicBezTo>
                        <a:pt x="44" y="75064"/>
                        <a:pt x="82" y="74055"/>
                        <a:pt x="88" y="72542"/>
                      </a:cubicBezTo>
                      <a:cubicBezTo>
                        <a:pt x="63" y="60826"/>
                        <a:pt x="44" y="49122"/>
                        <a:pt x="44" y="37412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437" name="Google Shape;5437;p32"/>
                <p:cNvSpPr/>
                <p:nvPr/>
              </p:nvSpPr>
              <p:spPr>
                <a:xfrm>
                  <a:off x="9834571" y="3794382"/>
                  <a:ext cx="59463" cy="75058"/>
                </a:xfrm>
                <a:custGeom>
                  <a:rect b="b" l="l" r="r" t="t"/>
                  <a:pathLst>
                    <a:path extrusionOk="0" h="75058" w="59463">
                      <a:moveTo>
                        <a:pt x="30284" y="57634"/>
                      </a:moveTo>
                      <a:cubicBezTo>
                        <a:pt x="32613" y="47545"/>
                        <a:pt x="34939" y="37433"/>
                        <a:pt x="37264" y="27297"/>
                      </a:cubicBezTo>
                      <a:cubicBezTo>
                        <a:pt x="39156" y="19100"/>
                        <a:pt x="41086" y="10903"/>
                        <a:pt x="42832" y="2705"/>
                      </a:cubicBezTo>
                      <a:cubicBezTo>
                        <a:pt x="43249" y="750"/>
                        <a:pt x="43885" y="-82"/>
                        <a:pt x="45985" y="6"/>
                      </a:cubicBezTo>
                      <a:cubicBezTo>
                        <a:pt x="49838" y="177"/>
                        <a:pt x="53710" y="107"/>
                        <a:pt x="57569" y="38"/>
                      </a:cubicBezTo>
                      <a:cubicBezTo>
                        <a:pt x="59196" y="6"/>
                        <a:pt x="59814" y="170"/>
                        <a:pt x="59271" y="2144"/>
                      </a:cubicBezTo>
                      <a:cubicBezTo>
                        <a:pt x="52789" y="25786"/>
                        <a:pt x="46376" y="49445"/>
                        <a:pt x="40033" y="73121"/>
                      </a:cubicBezTo>
                      <a:cubicBezTo>
                        <a:pt x="39616" y="74653"/>
                        <a:pt x="38841" y="75082"/>
                        <a:pt x="37309" y="75057"/>
                      </a:cubicBezTo>
                      <a:cubicBezTo>
                        <a:pt x="32163" y="74962"/>
                        <a:pt x="27005" y="74950"/>
                        <a:pt x="21860" y="75057"/>
                      </a:cubicBezTo>
                      <a:cubicBezTo>
                        <a:pt x="20125" y="75095"/>
                        <a:pt x="19438" y="74508"/>
                        <a:pt x="19003" y="72850"/>
                      </a:cubicBezTo>
                      <a:cubicBezTo>
                        <a:pt x="12798" y="49494"/>
                        <a:pt x="6545" y="26162"/>
                        <a:pt x="243" y="2857"/>
                      </a:cubicBezTo>
                      <a:cubicBezTo>
                        <a:pt x="-349" y="668"/>
                        <a:pt x="54" y="-63"/>
                        <a:pt x="2413" y="38"/>
                      </a:cubicBezTo>
                      <a:cubicBezTo>
                        <a:pt x="6265" y="202"/>
                        <a:pt x="10143" y="202"/>
                        <a:pt x="13996" y="38"/>
                      </a:cubicBezTo>
                      <a:cubicBezTo>
                        <a:pt x="16083" y="-50"/>
                        <a:pt x="16727" y="719"/>
                        <a:pt x="17149" y="2686"/>
                      </a:cubicBezTo>
                      <a:cubicBezTo>
                        <a:pt x="21267" y="21030"/>
                        <a:pt x="25523" y="39348"/>
                        <a:pt x="29761" y="57666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438" name="Google Shape;5438;p32"/>
                <p:cNvSpPr/>
                <p:nvPr/>
              </p:nvSpPr>
              <p:spPr>
                <a:xfrm>
                  <a:off x="10018062" y="3793233"/>
                  <a:ext cx="44842" cy="77524"/>
                </a:xfrm>
                <a:custGeom>
                  <a:rect b="b" l="l" r="r" t="t"/>
                  <a:pathLst>
                    <a:path extrusionOk="0" h="77524" w="44842">
                      <a:moveTo>
                        <a:pt x="1933" y="57749"/>
                      </a:moveTo>
                      <a:cubicBezTo>
                        <a:pt x="7860" y="61255"/>
                        <a:pt x="13838" y="63059"/>
                        <a:pt x="20301" y="62592"/>
                      </a:cubicBezTo>
                      <a:cubicBezTo>
                        <a:pt x="26178" y="62163"/>
                        <a:pt x="28814" y="59168"/>
                        <a:pt x="28083" y="54124"/>
                      </a:cubicBezTo>
                      <a:cubicBezTo>
                        <a:pt x="27660" y="51185"/>
                        <a:pt x="25819" y="49262"/>
                        <a:pt x="23296" y="48051"/>
                      </a:cubicBezTo>
                      <a:cubicBezTo>
                        <a:pt x="20358" y="46639"/>
                        <a:pt x="17325" y="45422"/>
                        <a:pt x="14292" y="44211"/>
                      </a:cubicBezTo>
                      <a:cubicBezTo>
                        <a:pt x="3528" y="39929"/>
                        <a:pt x="-1315" y="32381"/>
                        <a:pt x="306" y="18988"/>
                      </a:cubicBezTo>
                      <a:cubicBezTo>
                        <a:pt x="1624" y="8117"/>
                        <a:pt x="9437" y="1383"/>
                        <a:pt x="21115" y="279"/>
                      </a:cubicBezTo>
                      <a:cubicBezTo>
                        <a:pt x="27061" y="-374"/>
                        <a:pt x="33083" y="121"/>
                        <a:pt x="38846" y="1736"/>
                      </a:cubicBezTo>
                      <a:cubicBezTo>
                        <a:pt x="40883" y="2366"/>
                        <a:pt x="41608" y="3337"/>
                        <a:pt x="41369" y="5519"/>
                      </a:cubicBezTo>
                      <a:cubicBezTo>
                        <a:pt x="40978" y="8773"/>
                        <a:pt x="40763" y="12047"/>
                        <a:pt x="40738" y="15325"/>
                      </a:cubicBezTo>
                      <a:cubicBezTo>
                        <a:pt x="40738" y="17595"/>
                        <a:pt x="40259" y="18231"/>
                        <a:pt x="37989" y="17134"/>
                      </a:cubicBezTo>
                      <a:cubicBezTo>
                        <a:pt x="33449" y="14940"/>
                        <a:pt x="28574" y="14486"/>
                        <a:pt x="23605" y="15047"/>
                      </a:cubicBezTo>
                      <a:cubicBezTo>
                        <a:pt x="19450" y="15514"/>
                        <a:pt x="16966" y="17487"/>
                        <a:pt x="16417" y="20615"/>
                      </a:cubicBezTo>
                      <a:cubicBezTo>
                        <a:pt x="15868" y="23743"/>
                        <a:pt x="17502" y="26378"/>
                        <a:pt x="21462" y="28119"/>
                      </a:cubicBezTo>
                      <a:cubicBezTo>
                        <a:pt x="25087" y="29702"/>
                        <a:pt x="28871" y="30944"/>
                        <a:pt x="32515" y="32533"/>
                      </a:cubicBezTo>
                      <a:cubicBezTo>
                        <a:pt x="39401" y="35465"/>
                        <a:pt x="43525" y="40585"/>
                        <a:pt x="44496" y="48114"/>
                      </a:cubicBezTo>
                      <a:cubicBezTo>
                        <a:pt x="46319" y="62378"/>
                        <a:pt x="41255" y="75796"/>
                        <a:pt x="22010" y="77379"/>
                      </a:cubicBezTo>
                      <a:cubicBezTo>
                        <a:pt x="15578" y="77868"/>
                        <a:pt x="9109" y="77122"/>
                        <a:pt x="2961" y="75178"/>
                      </a:cubicBezTo>
                      <a:cubicBezTo>
                        <a:pt x="1958" y="74869"/>
                        <a:pt x="545" y="74857"/>
                        <a:pt x="697" y="73091"/>
                      </a:cubicBezTo>
                      <a:cubicBezTo>
                        <a:pt x="1144" y="68040"/>
                        <a:pt x="1510" y="63065"/>
                        <a:pt x="1933" y="57749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439" name="Google Shape;5439;p32"/>
                <p:cNvSpPr/>
                <p:nvPr/>
              </p:nvSpPr>
              <p:spPr>
                <a:xfrm>
                  <a:off x="10219394" y="3793238"/>
                  <a:ext cx="45109" cy="77458"/>
                </a:xfrm>
                <a:custGeom>
                  <a:rect b="b" l="l" r="r" t="t"/>
                  <a:pathLst>
                    <a:path extrusionOk="0" h="77458" w="45109">
                      <a:moveTo>
                        <a:pt x="40294" y="18069"/>
                      </a:moveTo>
                      <a:cubicBezTo>
                        <a:pt x="35047" y="15641"/>
                        <a:pt x="29782" y="14323"/>
                        <a:pt x="24183" y="14953"/>
                      </a:cubicBezTo>
                      <a:cubicBezTo>
                        <a:pt x="21660" y="15237"/>
                        <a:pt x="19327" y="15868"/>
                        <a:pt x="17814" y="18106"/>
                      </a:cubicBezTo>
                      <a:cubicBezTo>
                        <a:pt x="15714" y="21221"/>
                        <a:pt x="16748" y="25352"/>
                        <a:pt x="20450" y="27325"/>
                      </a:cubicBezTo>
                      <a:cubicBezTo>
                        <a:pt x="23312" y="28851"/>
                        <a:pt x="26440" y="29904"/>
                        <a:pt x="29479" y="31109"/>
                      </a:cubicBezTo>
                      <a:cubicBezTo>
                        <a:pt x="42053" y="35950"/>
                        <a:pt x="48315" y="50065"/>
                        <a:pt x="43472" y="62635"/>
                      </a:cubicBezTo>
                      <a:cubicBezTo>
                        <a:pt x="42671" y="64716"/>
                        <a:pt x="41593" y="66677"/>
                        <a:pt x="40256" y="68464"/>
                      </a:cubicBezTo>
                      <a:cubicBezTo>
                        <a:pt x="35735" y="74650"/>
                        <a:pt x="29101" y="76661"/>
                        <a:pt x="21913" y="77292"/>
                      </a:cubicBezTo>
                      <a:cubicBezTo>
                        <a:pt x="15550" y="77859"/>
                        <a:pt x="9301" y="76939"/>
                        <a:pt x="3191" y="75167"/>
                      </a:cubicBezTo>
                      <a:cubicBezTo>
                        <a:pt x="1791" y="74763"/>
                        <a:pt x="668" y="74322"/>
                        <a:pt x="902" y="72354"/>
                      </a:cubicBezTo>
                      <a:cubicBezTo>
                        <a:pt x="1387" y="67619"/>
                        <a:pt x="1621" y="62858"/>
                        <a:pt x="1980" y="57782"/>
                      </a:cubicBezTo>
                      <a:cubicBezTo>
                        <a:pt x="6394" y="60039"/>
                        <a:pt x="10606" y="61944"/>
                        <a:pt x="15310" y="62429"/>
                      </a:cubicBezTo>
                      <a:cubicBezTo>
                        <a:pt x="17404" y="62714"/>
                        <a:pt x="19523" y="62714"/>
                        <a:pt x="21616" y="62429"/>
                      </a:cubicBezTo>
                      <a:cubicBezTo>
                        <a:pt x="24574" y="61937"/>
                        <a:pt x="27102" y="60821"/>
                        <a:pt x="27752" y="57568"/>
                      </a:cubicBezTo>
                      <a:cubicBezTo>
                        <a:pt x="28433" y="54106"/>
                        <a:pt x="27689" y="51029"/>
                        <a:pt x="24599" y="48897"/>
                      </a:cubicBezTo>
                      <a:cubicBezTo>
                        <a:pt x="21509" y="46766"/>
                        <a:pt x="18098" y="45744"/>
                        <a:pt x="14743" y="44420"/>
                      </a:cubicBezTo>
                      <a:cubicBezTo>
                        <a:pt x="7466" y="41532"/>
                        <a:pt x="2251" y="36904"/>
                        <a:pt x="624" y="28820"/>
                      </a:cubicBezTo>
                      <a:cubicBezTo>
                        <a:pt x="-2528" y="12986"/>
                        <a:pt x="6482" y="1106"/>
                        <a:pt x="22606" y="148"/>
                      </a:cubicBezTo>
                      <a:cubicBezTo>
                        <a:pt x="28098" y="-289"/>
                        <a:pt x="33629" y="245"/>
                        <a:pt x="38938" y="1724"/>
                      </a:cubicBezTo>
                      <a:cubicBezTo>
                        <a:pt x="40678" y="2241"/>
                        <a:pt x="41681" y="2903"/>
                        <a:pt x="41385" y="5117"/>
                      </a:cubicBezTo>
                      <a:cubicBezTo>
                        <a:pt x="40804" y="9285"/>
                        <a:pt x="40647" y="13503"/>
                        <a:pt x="40294" y="18069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440" name="Google Shape;5440;p32"/>
                <p:cNvSpPr/>
                <p:nvPr/>
              </p:nvSpPr>
              <p:spPr>
                <a:xfrm>
                  <a:off x="10102550" y="3794395"/>
                  <a:ext cx="45621" cy="75058"/>
                </a:xfrm>
                <a:custGeom>
                  <a:rect b="b" l="l" r="r" t="t"/>
                  <a:pathLst>
                    <a:path extrusionOk="0" h="75058" w="45621">
                      <a:moveTo>
                        <a:pt x="30822" y="45004"/>
                      </a:moveTo>
                      <a:cubicBezTo>
                        <a:pt x="30822" y="54128"/>
                        <a:pt x="30740" y="63291"/>
                        <a:pt x="30885" y="72390"/>
                      </a:cubicBezTo>
                      <a:cubicBezTo>
                        <a:pt x="30922" y="74635"/>
                        <a:pt x="30254" y="75152"/>
                        <a:pt x="28142" y="75044"/>
                      </a:cubicBezTo>
                      <a:cubicBezTo>
                        <a:pt x="24636" y="74855"/>
                        <a:pt x="21117" y="74855"/>
                        <a:pt x="17611" y="75044"/>
                      </a:cubicBezTo>
                      <a:cubicBezTo>
                        <a:pt x="15284" y="75177"/>
                        <a:pt x="14692" y="74414"/>
                        <a:pt x="14704" y="72131"/>
                      </a:cubicBezTo>
                      <a:cubicBezTo>
                        <a:pt x="14799" y="54229"/>
                        <a:pt x="14704" y="36321"/>
                        <a:pt x="14824" y="18413"/>
                      </a:cubicBezTo>
                      <a:cubicBezTo>
                        <a:pt x="14824" y="15550"/>
                        <a:pt x="14237" y="14453"/>
                        <a:pt x="11223" y="14743"/>
                      </a:cubicBezTo>
                      <a:cubicBezTo>
                        <a:pt x="8329" y="15027"/>
                        <a:pt x="5378" y="14743"/>
                        <a:pt x="2458" y="14837"/>
                      </a:cubicBezTo>
                      <a:cubicBezTo>
                        <a:pt x="693" y="14900"/>
                        <a:pt x="-64" y="14434"/>
                        <a:pt x="6" y="12504"/>
                      </a:cubicBezTo>
                      <a:cubicBezTo>
                        <a:pt x="151" y="9118"/>
                        <a:pt x="151" y="5713"/>
                        <a:pt x="6" y="2327"/>
                      </a:cubicBezTo>
                      <a:cubicBezTo>
                        <a:pt x="-76" y="366"/>
                        <a:pt x="756" y="-6"/>
                        <a:pt x="2490" y="0"/>
                      </a:cubicBezTo>
                      <a:cubicBezTo>
                        <a:pt x="16066" y="51"/>
                        <a:pt x="29642" y="51"/>
                        <a:pt x="43219" y="0"/>
                      </a:cubicBezTo>
                      <a:cubicBezTo>
                        <a:pt x="45022" y="0"/>
                        <a:pt x="45690" y="473"/>
                        <a:pt x="45615" y="2352"/>
                      </a:cubicBezTo>
                      <a:cubicBezTo>
                        <a:pt x="45476" y="5738"/>
                        <a:pt x="45470" y="9143"/>
                        <a:pt x="45615" y="12530"/>
                      </a:cubicBezTo>
                      <a:cubicBezTo>
                        <a:pt x="45697" y="14421"/>
                        <a:pt x="44984" y="14926"/>
                        <a:pt x="43212" y="14850"/>
                      </a:cubicBezTo>
                      <a:cubicBezTo>
                        <a:pt x="40173" y="14724"/>
                        <a:pt x="37115" y="14982"/>
                        <a:pt x="34088" y="14768"/>
                      </a:cubicBezTo>
                      <a:cubicBezTo>
                        <a:pt x="31566" y="14585"/>
                        <a:pt x="30677" y="15222"/>
                        <a:pt x="30740" y="17978"/>
                      </a:cubicBezTo>
                      <a:cubicBezTo>
                        <a:pt x="30948" y="26976"/>
                        <a:pt x="30822" y="35993"/>
                        <a:pt x="30822" y="45004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441" name="Google Shape;5441;p32"/>
                <p:cNvSpPr/>
                <p:nvPr/>
              </p:nvSpPr>
              <p:spPr>
                <a:xfrm>
                  <a:off x="9670129" y="3896982"/>
                  <a:ext cx="75651" cy="58589"/>
                </a:xfrm>
                <a:custGeom>
                  <a:rect b="b" l="l" r="r" t="t"/>
                  <a:pathLst>
                    <a:path extrusionOk="0" h="58589" w="75651">
                      <a:moveTo>
                        <a:pt x="57450" y="11540"/>
                      </a:moveTo>
                      <a:cubicBezTo>
                        <a:pt x="49522" y="25947"/>
                        <a:pt x="41585" y="40349"/>
                        <a:pt x="33640" y="54747"/>
                      </a:cubicBezTo>
                      <a:cubicBezTo>
                        <a:pt x="32845" y="56178"/>
                        <a:pt x="32606" y="58808"/>
                        <a:pt x="30638" y="58575"/>
                      </a:cubicBezTo>
                      <a:cubicBezTo>
                        <a:pt x="28431" y="58316"/>
                        <a:pt x="28980" y="55642"/>
                        <a:pt x="28595" y="53997"/>
                      </a:cubicBezTo>
                      <a:cubicBezTo>
                        <a:pt x="25575" y="41152"/>
                        <a:pt x="22655" y="28282"/>
                        <a:pt x="19704" y="15418"/>
                      </a:cubicBezTo>
                      <a:cubicBezTo>
                        <a:pt x="19569" y="14732"/>
                        <a:pt x="19159" y="14131"/>
                        <a:pt x="18569" y="13754"/>
                      </a:cubicBezTo>
                      <a:cubicBezTo>
                        <a:pt x="17365" y="19063"/>
                        <a:pt x="16142" y="24366"/>
                        <a:pt x="14969" y="29688"/>
                      </a:cubicBezTo>
                      <a:cubicBezTo>
                        <a:pt x="13581" y="35956"/>
                        <a:pt x="12238" y="42236"/>
                        <a:pt x="10876" y="48517"/>
                      </a:cubicBezTo>
                      <a:cubicBezTo>
                        <a:pt x="9842" y="53271"/>
                        <a:pt x="10202" y="53826"/>
                        <a:pt x="14981" y="54583"/>
                      </a:cubicBezTo>
                      <a:cubicBezTo>
                        <a:pt x="15807" y="54715"/>
                        <a:pt x="16652" y="54583"/>
                        <a:pt x="16451" y="55907"/>
                      </a:cubicBezTo>
                      <a:cubicBezTo>
                        <a:pt x="16299" y="56935"/>
                        <a:pt x="16072" y="57559"/>
                        <a:pt x="14761" y="57534"/>
                      </a:cubicBezTo>
                      <a:cubicBezTo>
                        <a:pt x="10347" y="57440"/>
                        <a:pt x="5870" y="57496"/>
                        <a:pt x="1424" y="57496"/>
                      </a:cubicBezTo>
                      <a:cubicBezTo>
                        <a:pt x="718" y="57496"/>
                        <a:pt x="-89" y="57578"/>
                        <a:pt x="12" y="56519"/>
                      </a:cubicBezTo>
                      <a:cubicBezTo>
                        <a:pt x="81" y="55800"/>
                        <a:pt x="-335" y="54709"/>
                        <a:pt x="957" y="54627"/>
                      </a:cubicBezTo>
                      <a:cubicBezTo>
                        <a:pt x="5302" y="54400"/>
                        <a:pt x="5895" y="51115"/>
                        <a:pt x="6664" y="47842"/>
                      </a:cubicBezTo>
                      <a:cubicBezTo>
                        <a:pt x="9697" y="34997"/>
                        <a:pt x="12831" y="22184"/>
                        <a:pt x="15864" y="9346"/>
                      </a:cubicBezTo>
                      <a:cubicBezTo>
                        <a:pt x="16987" y="4623"/>
                        <a:pt x="16324" y="3772"/>
                        <a:pt x="11545" y="3248"/>
                      </a:cubicBezTo>
                      <a:cubicBezTo>
                        <a:pt x="10334" y="3116"/>
                        <a:pt x="8833" y="3475"/>
                        <a:pt x="9155" y="1306"/>
                      </a:cubicBezTo>
                      <a:cubicBezTo>
                        <a:pt x="9464" y="-731"/>
                        <a:pt x="10794" y="221"/>
                        <a:pt x="11816" y="228"/>
                      </a:cubicBezTo>
                      <a:cubicBezTo>
                        <a:pt x="15328" y="228"/>
                        <a:pt x="18897" y="707"/>
                        <a:pt x="22327" y="190"/>
                      </a:cubicBezTo>
                      <a:cubicBezTo>
                        <a:pt x="25430" y="-277"/>
                        <a:pt x="26237" y="776"/>
                        <a:pt x="26823" y="3513"/>
                      </a:cubicBezTo>
                      <a:cubicBezTo>
                        <a:pt x="29548" y="16124"/>
                        <a:pt x="32499" y="28736"/>
                        <a:pt x="35330" y="41385"/>
                      </a:cubicBezTo>
                      <a:cubicBezTo>
                        <a:pt x="36875" y="41209"/>
                        <a:pt x="36932" y="39947"/>
                        <a:pt x="37392" y="39115"/>
                      </a:cubicBezTo>
                      <a:cubicBezTo>
                        <a:pt x="44057" y="26926"/>
                        <a:pt x="50735" y="14750"/>
                        <a:pt x="57286" y="2498"/>
                      </a:cubicBezTo>
                      <a:cubicBezTo>
                        <a:pt x="58308" y="606"/>
                        <a:pt x="59266" y="-119"/>
                        <a:pt x="61568" y="158"/>
                      </a:cubicBezTo>
                      <a:cubicBezTo>
                        <a:pt x="65643" y="612"/>
                        <a:pt x="69757" y="612"/>
                        <a:pt x="73833" y="158"/>
                      </a:cubicBezTo>
                      <a:cubicBezTo>
                        <a:pt x="74615" y="83"/>
                        <a:pt x="75636" y="-289"/>
                        <a:pt x="75649" y="1010"/>
                      </a:cubicBezTo>
                      <a:cubicBezTo>
                        <a:pt x="75649" y="1981"/>
                        <a:pt x="75781" y="3437"/>
                        <a:pt x="74186" y="3236"/>
                      </a:cubicBezTo>
                      <a:cubicBezTo>
                        <a:pt x="69204" y="2605"/>
                        <a:pt x="68744" y="6149"/>
                        <a:pt x="68214" y="9579"/>
                      </a:cubicBezTo>
                      <a:cubicBezTo>
                        <a:pt x="66171" y="22611"/>
                        <a:pt x="64155" y="35664"/>
                        <a:pt x="62167" y="48738"/>
                      </a:cubicBezTo>
                      <a:cubicBezTo>
                        <a:pt x="61385" y="53782"/>
                        <a:pt x="61480" y="53965"/>
                        <a:pt x="66625" y="54633"/>
                      </a:cubicBezTo>
                      <a:cubicBezTo>
                        <a:pt x="67634" y="54766"/>
                        <a:pt x="68422" y="54722"/>
                        <a:pt x="68366" y="56122"/>
                      </a:cubicBezTo>
                      <a:cubicBezTo>
                        <a:pt x="68309" y="57522"/>
                        <a:pt x="67640" y="57559"/>
                        <a:pt x="66562" y="57547"/>
                      </a:cubicBezTo>
                      <a:cubicBezTo>
                        <a:pt x="60124" y="57509"/>
                        <a:pt x="53686" y="57547"/>
                        <a:pt x="47248" y="57515"/>
                      </a:cubicBezTo>
                      <a:cubicBezTo>
                        <a:pt x="46384" y="57515"/>
                        <a:pt x="45268" y="57868"/>
                        <a:pt x="45413" y="56254"/>
                      </a:cubicBezTo>
                      <a:cubicBezTo>
                        <a:pt x="45507" y="55125"/>
                        <a:pt x="45911" y="54583"/>
                        <a:pt x="47128" y="54640"/>
                      </a:cubicBezTo>
                      <a:cubicBezTo>
                        <a:pt x="51182" y="54835"/>
                        <a:pt x="52090" y="52118"/>
                        <a:pt x="52576" y="48839"/>
                      </a:cubicBezTo>
                      <a:cubicBezTo>
                        <a:pt x="54379" y="36580"/>
                        <a:pt x="56252" y="24341"/>
                        <a:pt x="58094" y="12089"/>
                      </a:cubicBezTo>
                      <a:cubicBezTo>
                        <a:pt x="58289" y="11528"/>
                        <a:pt x="58648" y="10960"/>
                        <a:pt x="57993" y="10449"/>
                      </a:cubicBezTo>
                      <a:cubicBezTo>
                        <a:pt x="57816" y="10802"/>
                        <a:pt x="57633" y="11174"/>
                        <a:pt x="57450" y="11540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442" name="Google Shape;5442;p32"/>
                <p:cNvSpPr/>
                <p:nvPr/>
              </p:nvSpPr>
              <p:spPr>
                <a:xfrm>
                  <a:off x="9916013" y="3897207"/>
                  <a:ext cx="62050" cy="57357"/>
                </a:xfrm>
                <a:custGeom>
                  <a:rect b="b" l="l" r="r" t="t"/>
                  <a:pathLst>
                    <a:path extrusionOk="0" h="57357" w="62050">
                      <a:moveTo>
                        <a:pt x="19743" y="79"/>
                      </a:moveTo>
                      <a:cubicBezTo>
                        <a:pt x="22896" y="79"/>
                        <a:pt x="26049" y="79"/>
                        <a:pt x="29202" y="79"/>
                      </a:cubicBezTo>
                      <a:cubicBezTo>
                        <a:pt x="29920" y="79"/>
                        <a:pt x="31018" y="-400"/>
                        <a:pt x="30961" y="1006"/>
                      </a:cubicBezTo>
                      <a:cubicBezTo>
                        <a:pt x="30923" y="1970"/>
                        <a:pt x="30646" y="3118"/>
                        <a:pt x="29422" y="2897"/>
                      </a:cubicBezTo>
                      <a:cubicBezTo>
                        <a:pt x="24037" y="2021"/>
                        <a:pt x="24025" y="6050"/>
                        <a:pt x="23381" y="9436"/>
                      </a:cubicBezTo>
                      <a:cubicBezTo>
                        <a:pt x="22555" y="13800"/>
                        <a:pt x="21918" y="18201"/>
                        <a:pt x="21067" y="22559"/>
                      </a:cubicBezTo>
                      <a:cubicBezTo>
                        <a:pt x="20739" y="24230"/>
                        <a:pt x="21067" y="24822"/>
                        <a:pt x="22871" y="24791"/>
                      </a:cubicBezTo>
                      <a:cubicBezTo>
                        <a:pt x="28722" y="24690"/>
                        <a:pt x="34578" y="24690"/>
                        <a:pt x="40438" y="24791"/>
                      </a:cubicBezTo>
                      <a:cubicBezTo>
                        <a:pt x="42116" y="24791"/>
                        <a:pt x="42677" y="24160"/>
                        <a:pt x="42885" y="22615"/>
                      </a:cubicBezTo>
                      <a:cubicBezTo>
                        <a:pt x="43560" y="17634"/>
                        <a:pt x="44279" y="12652"/>
                        <a:pt x="45092" y="7690"/>
                      </a:cubicBezTo>
                      <a:cubicBezTo>
                        <a:pt x="45603" y="4537"/>
                        <a:pt x="44461" y="3087"/>
                        <a:pt x="41220" y="3017"/>
                      </a:cubicBezTo>
                      <a:cubicBezTo>
                        <a:pt x="40337" y="3017"/>
                        <a:pt x="38698" y="3862"/>
                        <a:pt x="38654" y="1756"/>
                      </a:cubicBezTo>
                      <a:cubicBezTo>
                        <a:pt x="38610" y="-350"/>
                        <a:pt x="40022" y="72"/>
                        <a:pt x="41327" y="79"/>
                      </a:cubicBezTo>
                      <a:cubicBezTo>
                        <a:pt x="47532" y="79"/>
                        <a:pt x="53737" y="79"/>
                        <a:pt x="59942" y="79"/>
                      </a:cubicBezTo>
                      <a:cubicBezTo>
                        <a:pt x="60951" y="79"/>
                        <a:pt x="62111" y="-344"/>
                        <a:pt x="62048" y="1453"/>
                      </a:cubicBezTo>
                      <a:cubicBezTo>
                        <a:pt x="61998" y="3042"/>
                        <a:pt x="61014" y="3150"/>
                        <a:pt x="59929" y="2967"/>
                      </a:cubicBezTo>
                      <a:cubicBezTo>
                        <a:pt x="56713" y="2424"/>
                        <a:pt x="55591" y="4190"/>
                        <a:pt x="55099" y="6971"/>
                      </a:cubicBezTo>
                      <a:cubicBezTo>
                        <a:pt x="52577" y="21367"/>
                        <a:pt x="49979" y="35756"/>
                        <a:pt x="48163" y="50266"/>
                      </a:cubicBezTo>
                      <a:cubicBezTo>
                        <a:pt x="47728" y="53728"/>
                        <a:pt x="49708" y="54119"/>
                        <a:pt x="52287" y="54333"/>
                      </a:cubicBezTo>
                      <a:cubicBezTo>
                        <a:pt x="53214" y="54409"/>
                        <a:pt x="54872" y="53545"/>
                        <a:pt x="54841" y="55645"/>
                      </a:cubicBezTo>
                      <a:cubicBezTo>
                        <a:pt x="54809" y="57745"/>
                        <a:pt x="53302" y="57259"/>
                        <a:pt x="52060" y="57259"/>
                      </a:cubicBezTo>
                      <a:cubicBezTo>
                        <a:pt x="45754" y="57259"/>
                        <a:pt x="39448" y="57259"/>
                        <a:pt x="33092" y="57259"/>
                      </a:cubicBezTo>
                      <a:cubicBezTo>
                        <a:pt x="32190" y="57259"/>
                        <a:pt x="30866" y="57890"/>
                        <a:pt x="30955" y="55966"/>
                      </a:cubicBezTo>
                      <a:cubicBezTo>
                        <a:pt x="31018" y="54440"/>
                        <a:pt x="31907" y="54289"/>
                        <a:pt x="33048" y="54384"/>
                      </a:cubicBezTo>
                      <a:cubicBezTo>
                        <a:pt x="36434" y="54661"/>
                        <a:pt x="37828" y="52946"/>
                        <a:pt x="38313" y="49730"/>
                      </a:cubicBezTo>
                      <a:cubicBezTo>
                        <a:pt x="39228" y="43607"/>
                        <a:pt x="40407" y="37522"/>
                        <a:pt x="41510" y="31443"/>
                      </a:cubicBezTo>
                      <a:cubicBezTo>
                        <a:pt x="41807" y="29810"/>
                        <a:pt x="41718" y="28883"/>
                        <a:pt x="39543" y="28921"/>
                      </a:cubicBezTo>
                      <a:cubicBezTo>
                        <a:pt x="33691" y="29079"/>
                        <a:pt x="27833" y="28997"/>
                        <a:pt x="21975" y="28921"/>
                      </a:cubicBezTo>
                      <a:cubicBezTo>
                        <a:pt x="20601" y="28921"/>
                        <a:pt x="19920" y="29224"/>
                        <a:pt x="19718" y="30813"/>
                      </a:cubicBezTo>
                      <a:cubicBezTo>
                        <a:pt x="18911" y="36955"/>
                        <a:pt x="17826" y="43065"/>
                        <a:pt x="17063" y="49213"/>
                      </a:cubicBezTo>
                      <a:cubicBezTo>
                        <a:pt x="16527" y="53501"/>
                        <a:pt x="16994" y="53860"/>
                        <a:pt x="21414" y="54333"/>
                      </a:cubicBezTo>
                      <a:cubicBezTo>
                        <a:pt x="22221" y="54421"/>
                        <a:pt x="23413" y="53936"/>
                        <a:pt x="23388" y="55563"/>
                      </a:cubicBezTo>
                      <a:cubicBezTo>
                        <a:pt x="23388" y="56918"/>
                        <a:pt x="22814" y="57322"/>
                        <a:pt x="21496" y="57303"/>
                      </a:cubicBezTo>
                      <a:cubicBezTo>
                        <a:pt x="14938" y="57240"/>
                        <a:pt x="8380" y="57303"/>
                        <a:pt x="1822" y="57265"/>
                      </a:cubicBezTo>
                      <a:cubicBezTo>
                        <a:pt x="927" y="57265"/>
                        <a:pt x="-126" y="57568"/>
                        <a:pt x="12" y="56004"/>
                      </a:cubicBezTo>
                      <a:cubicBezTo>
                        <a:pt x="107" y="54875"/>
                        <a:pt x="473" y="54283"/>
                        <a:pt x="1696" y="54377"/>
                      </a:cubicBezTo>
                      <a:cubicBezTo>
                        <a:pt x="5643" y="54686"/>
                        <a:pt x="6804" y="52486"/>
                        <a:pt x="7333" y="48910"/>
                      </a:cubicBezTo>
                      <a:cubicBezTo>
                        <a:pt x="9332" y="35378"/>
                        <a:pt x="11590" y="21878"/>
                        <a:pt x="13753" y="8364"/>
                      </a:cubicBezTo>
                      <a:cubicBezTo>
                        <a:pt x="14465" y="3950"/>
                        <a:pt x="14181" y="3604"/>
                        <a:pt x="9717" y="3093"/>
                      </a:cubicBezTo>
                      <a:cubicBezTo>
                        <a:pt x="8758" y="2979"/>
                        <a:pt x="7125" y="3679"/>
                        <a:pt x="7346" y="1567"/>
                      </a:cubicBezTo>
                      <a:cubicBezTo>
                        <a:pt x="7529" y="-180"/>
                        <a:pt x="8714" y="66"/>
                        <a:pt x="9919" y="79"/>
                      </a:cubicBezTo>
                      <a:cubicBezTo>
                        <a:pt x="13198" y="129"/>
                        <a:pt x="16477" y="79"/>
                        <a:pt x="19756" y="79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443" name="Google Shape;5443;p32"/>
                <p:cNvSpPr/>
                <p:nvPr/>
              </p:nvSpPr>
              <p:spPr>
                <a:xfrm>
                  <a:off x="10075970" y="3794354"/>
                  <a:ext cx="16092" cy="75101"/>
                </a:xfrm>
                <a:custGeom>
                  <a:rect b="b" l="l" r="r" t="t"/>
                  <a:pathLst>
                    <a:path extrusionOk="0" h="75101" w="16092">
                      <a:moveTo>
                        <a:pt x="57" y="37774"/>
                      </a:moveTo>
                      <a:cubicBezTo>
                        <a:pt x="57" y="26191"/>
                        <a:pt x="114" y="14607"/>
                        <a:pt x="13" y="3017"/>
                      </a:cubicBezTo>
                      <a:cubicBezTo>
                        <a:pt x="13" y="791"/>
                        <a:pt x="480" y="-135"/>
                        <a:pt x="2907" y="16"/>
                      </a:cubicBezTo>
                      <a:cubicBezTo>
                        <a:pt x="6413" y="224"/>
                        <a:pt x="9926" y="224"/>
                        <a:pt x="13432" y="16"/>
                      </a:cubicBezTo>
                      <a:cubicBezTo>
                        <a:pt x="15727" y="-123"/>
                        <a:pt x="16099" y="773"/>
                        <a:pt x="16093" y="2822"/>
                      </a:cubicBezTo>
                      <a:cubicBezTo>
                        <a:pt x="16030" y="25997"/>
                        <a:pt x="16030" y="49169"/>
                        <a:pt x="16093" y="72336"/>
                      </a:cubicBezTo>
                      <a:cubicBezTo>
                        <a:pt x="16093" y="74417"/>
                        <a:pt x="15708" y="75224"/>
                        <a:pt x="13438" y="75085"/>
                      </a:cubicBezTo>
                      <a:cubicBezTo>
                        <a:pt x="9932" y="74874"/>
                        <a:pt x="6413" y="74874"/>
                        <a:pt x="2907" y="75085"/>
                      </a:cubicBezTo>
                      <a:cubicBezTo>
                        <a:pt x="568" y="75224"/>
                        <a:pt x="-18" y="74455"/>
                        <a:pt x="0" y="72178"/>
                      </a:cubicBezTo>
                      <a:cubicBezTo>
                        <a:pt x="120" y="60715"/>
                        <a:pt x="57" y="49245"/>
                        <a:pt x="57" y="37774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444" name="Google Shape;5444;p32"/>
                <p:cNvSpPr/>
                <p:nvPr/>
              </p:nvSpPr>
              <p:spPr>
                <a:xfrm>
                  <a:off x="9807832" y="3794371"/>
                  <a:ext cx="16181" cy="75058"/>
                </a:xfrm>
                <a:custGeom>
                  <a:rect b="b" l="l" r="r" t="t"/>
                  <a:pathLst>
                    <a:path extrusionOk="0" h="75058" w="16181">
                      <a:moveTo>
                        <a:pt x="64" y="37619"/>
                      </a:moveTo>
                      <a:cubicBezTo>
                        <a:pt x="64" y="26042"/>
                        <a:pt x="139" y="14464"/>
                        <a:pt x="1" y="2887"/>
                      </a:cubicBezTo>
                      <a:cubicBezTo>
                        <a:pt x="1" y="504"/>
                        <a:pt x="700" y="-95"/>
                        <a:pt x="2945" y="12"/>
                      </a:cubicBezTo>
                      <a:cubicBezTo>
                        <a:pt x="6565" y="182"/>
                        <a:pt x="10197" y="144"/>
                        <a:pt x="13823" y="12"/>
                      </a:cubicBezTo>
                      <a:cubicBezTo>
                        <a:pt x="15714" y="-51"/>
                        <a:pt x="16181" y="642"/>
                        <a:pt x="16181" y="2439"/>
                      </a:cubicBezTo>
                      <a:cubicBezTo>
                        <a:pt x="16131" y="25829"/>
                        <a:pt x="16131" y="49220"/>
                        <a:pt x="16181" y="72610"/>
                      </a:cubicBezTo>
                      <a:cubicBezTo>
                        <a:pt x="16181" y="74753"/>
                        <a:pt x="15399" y="75132"/>
                        <a:pt x="13539" y="75044"/>
                      </a:cubicBezTo>
                      <a:cubicBezTo>
                        <a:pt x="9919" y="74917"/>
                        <a:pt x="6281" y="74854"/>
                        <a:pt x="2668" y="75044"/>
                      </a:cubicBezTo>
                      <a:cubicBezTo>
                        <a:pt x="436" y="75176"/>
                        <a:pt x="-18" y="74444"/>
                        <a:pt x="1" y="72319"/>
                      </a:cubicBezTo>
                      <a:cubicBezTo>
                        <a:pt x="120" y="60774"/>
                        <a:pt x="64" y="49196"/>
                        <a:pt x="64" y="37619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445" name="Google Shape;5445;p32"/>
                <p:cNvSpPr/>
                <p:nvPr/>
              </p:nvSpPr>
              <p:spPr>
                <a:xfrm>
                  <a:off x="9761890" y="3915022"/>
                  <a:ext cx="43309" cy="61797"/>
                </a:xfrm>
                <a:custGeom>
                  <a:rect b="b" l="l" r="r" t="t"/>
                  <a:pathLst>
                    <a:path extrusionOk="0" h="61797" w="43309">
                      <a:moveTo>
                        <a:pt x="18928" y="27797"/>
                      </a:moveTo>
                      <a:cubicBezTo>
                        <a:pt x="11809" y="26965"/>
                        <a:pt x="8946" y="24921"/>
                        <a:pt x="8026" y="20413"/>
                      </a:cubicBezTo>
                      <a:cubicBezTo>
                        <a:pt x="6720" y="14151"/>
                        <a:pt x="9350" y="6805"/>
                        <a:pt x="14331" y="4094"/>
                      </a:cubicBezTo>
                      <a:cubicBezTo>
                        <a:pt x="19767" y="1130"/>
                        <a:pt x="25196" y="-1657"/>
                        <a:pt x="31899" y="1187"/>
                      </a:cubicBezTo>
                      <a:cubicBezTo>
                        <a:pt x="34497" y="2290"/>
                        <a:pt x="37908" y="1483"/>
                        <a:pt x="40948" y="1552"/>
                      </a:cubicBezTo>
                      <a:cubicBezTo>
                        <a:pt x="42039" y="1552"/>
                        <a:pt x="43584" y="1111"/>
                        <a:pt x="43268" y="3085"/>
                      </a:cubicBezTo>
                      <a:cubicBezTo>
                        <a:pt x="43041" y="4510"/>
                        <a:pt x="43590" y="6648"/>
                        <a:pt x="40866" y="6420"/>
                      </a:cubicBezTo>
                      <a:cubicBezTo>
                        <a:pt x="39479" y="6307"/>
                        <a:pt x="38079" y="6420"/>
                        <a:pt x="36332" y="6420"/>
                      </a:cubicBezTo>
                      <a:cubicBezTo>
                        <a:pt x="36521" y="7738"/>
                        <a:pt x="36780" y="9037"/>
                        <a:pt x="36874" y="10349"/>
                      </a:cubicBezTo>
                      <a:cubicBezTo>
                        <a:pt x="37354" y="17184"/>
                        <a:pt x="33948" y="22513"/>
                        <a:pt x="27063" y="25804"/>
                      </a:cubicBezTo>
                      <a:cubicBezTo>
                        <a:pt x="18808" y="29752"/>
                        <a:pt x="18739" y="30534"/>
                        <a:pt x="26022" y="36171"/>
                      </a:cubicBezTo>
                      <a:cubicBezTo>
                        <a:pt x="27813" y="37489"/>
                        <a:pt x="29531" y="38904"/>
                        <a:pt x="31168" y="40408"/>
                      </a:cubicBezTo>
                      <a:cubicBezTo>
                        <a:pt x="36174" y="45232"/>
                        <a:pt x="35979" y="52036"/>
                        <a:pt x="30796" y="56728"/>
                      </a:cubicBezTo>
                      <a:cubicBezTo>
                        <a:pt x="24849" y="62106"/>
                        <a:pt x="11954" y="63487"/>
                        <a:pt x="4942" y="59502"/>
                      </a:cubicBezTo>
                      <a:cubicBezTo>
                        <a:pt x="418" y="57115"/>
                        <a:pt x="-1315" y="51511"/>
                        <a:pt x="1072" y="46986"/>
                      </a:cubicBezTo>
                      <a:cubicBezTo>
                        <a:pt x="1203" y="46738"/>
                        <a:pt x="1346" y="46496"/>
                        <a:pt x="1499" y="46260"/>
                      </a:cubicBezTo>
                      <a:cubicBezTo>
                        <a:pt x="3353" y="43214"/>
                        <a:pt x="6121" y="41373"/>
                        <a:pt x="9325" y="40055"/>
                      </a:cubicBezTo>
                      <a:cubicBezTo>
                        <a:pt x="11689" y="39078"/>
                        <a:pt x="15069" y="38794"/>
                        <a:pt x="12477" y="34702"/>
                      </a:cubicBezTo>
                      <a:cubicBezTo>
                        <a:pt x="11778" y="33598"/>
                        <a:pt x="12591" y="32299"/>
                        <a:pt x="13871" y="31492"/>
                      </a:cubicBezTo>
                      <a:cubicBezTo>
                        <a:pt x="15372" y="30483"/>
                        <a:pt x="16854" y="29317"/>
                        <a:pt x="18928" y="27797"/>
                      </a:cubicBezTo>
                      <a:close/>
                      <a:moveTo>
                        <a:pt x="17793" y="58758"/>
                      </a:moveTo>
                      <a:cubicBezTo>
                        <a:pt x="19148" y="58525"/>
                        <a:pt x="20480" y="58181"/>
                        <a:pt x="21778" y="57730"/>
                      </a:cubicBezTo>
                      <a:cubicBezTo>
                        <a:pt x="27699" y="55321"/>
                        <a:pt x="28614" y="49772"/>
                        <a:pt x="23771" y="45623"/>
                      </a:cubicBezTo>
                      <a:cubicBezTo>
                        <a:pt x="21728" y="43876"/>
                        <a:pt x="19496" y="42357"/>
                        <a:pt x="17377" y="40698"/>
                      </a:cubicBezTo>
                      <a:cubicBezTo>
                        <a:pt x="16608" y="40068"/>
                        <a:pt x="15933" y="39727"/>
                        <a:pt x="14855" y="40068"/>
                      </a:cubicBezTo>
                      <a:cubicBezTo>
                        <a:pt x="9533" y="41619"/>
                        <a:pt x="5894" y="46708"/>
                        <a:pt x="6657" y="51677"/>
                      </a:cubicBezTo>
                      <a:cubicBezTo>
                        <a:pt x="7319" y="55857"/>
                        <a:pt x="11620" y="58808"/>
                        <a:pt x="17793" y="58758"/>
                      </a:cubicBezTo>
                      <a:close/>
                      <a:moveTo>
                        <a:pt x="28633" y="11402"/>
                      </a:moveTo>
                      <a:cubicBezTo>
                        <a:pt x="28771" y="6603"/>
                        <a:pt x="27498" y="4314"/>
                        <a:pt x="24364" y="3715"/>
                      </a:cubicBezTo>
                      <a:cubicBezTo>
                        <a:pt x="21230" y="3116"/>
                        <a:pt x="17932" y="5449"/>
                        <a:pt x="16759" y="9498"/>
                      </a:cubicBezTo>
                      <a:cubicBezTo>
                        <a:pt x="15851" y="12619"/>
                        <a:pt x="15056" y="15803"/>
                        <a:pt x="15498" y="19114"/>
                      </a:cubicBezTo>
                      <a:cubicBezTo>
                        <a:pt x="15857" y="21706"/>
                        <a:pt x="16866" y="23913"/>
                        <a:pt x="19660" y="24512"/>
                      </a:cubicBezTo>
                      <a:cubicBezTo>
                        <a:pt x="22686" y="25142"/>
                        <a:pt x="24849" y="23679"/>
                        <a:pt x="26306" y="21138"/>
                      </a:cubicBezTo>
                      <a:cubicBezTo>
                        <a:pt x="28053" y="18137"/>
                        <a:pt x="28570" y="14813"/>
                        <a:pt x="28633" y="11402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446" name="Google Shape;5446;p32"/>
                <p:cNvSpPr/>
                <p:nvPr/>
              </p:nvSpPr>
              <p:spPr>
                <a:xfrm>
                  <a:off x="10160590" y="3893799"/>
                  <a:ext cx="38316" cy="61898"/>
                </a:xfrm>
                <a:custGeom>
                  <a:rect b="b" l="l" r="r" t="t"/>
                  <a:pathLst>
                    <a:path extrusionOk="0" h="61898" w="38316">
                      <a:moveTo>
                        <a:pt x="22244" y="44725"/>
                      </a:moveTo>
                      <a:cubicBezTo>
                        <a:pt x="20983" y="46617"/>
                        <a:pt x="19785" y="48509"/>
                        <a:pt x="18505" y="50400"/>
                      </a:cubicBezTo>
                      <a:cubicBezTo>
                        <a:pt x="15623" y="54588"/>
                        <a:pt x="12281" y="58327"/>
                        <a:pt x="7785" y="60868"/>
                      </a:cubicBezTo>
                      <a:cubicBezTo>
                        <a:pt x="4159" y="62924"/>
                        <a:pt x="552" y="61606"/>
                        <a:pt x="218" y="57482"/>
                      </a:cubicBezTo>
                      <a:cubicBezTo>
                        <a:pt x="-936" y="43805"/>
                        <a:pt x="2185" y="28595"/>
                        <a:pt x="17042" y="22170"/>
                      </a:cubicBezTo>
                      <a:cubicBezTo>
                        <a:pt x="19532" y="21087"/>
                        <a:pt x="22313" y="20865"/>
                        <a:pt x="24943" y="21539"/>
                      </a:cubicBezTo>
                      <a:cubicBezTo>
                        <a:pt x="26626" y="21955"/>
                        <a:pt x="26866" y="21413"/>
                        <a:pt x="27011" y="20007"/>
                      </a:cubicBezTo>
                      <a:cubicBezTo>
                        <a:pt x="27339" y="16753"/>
                        <a:pt x="27736" y="13499"/>
                        <a:pt x="28209" y="10265"/>
                      </a:cubicBezTo>
                      <a:cubicBezTo>
                        <a:pt x="28625" y="7465"/>
                        <a:pt x="27686" y="6052"/>
                        <a:pt x="24690" y="6103"/>
                      </a:cubicBezTo>
                      <a:cubicBezTo>
                        <a:pt x="23827" y="6103"/>
                        <a:pt x="22275" y="6588"/>
                        <a:pt x="22168" y="5094"/>
                      </a:cubicBezTo>
                      <a:cubicBezTo>
                        <a:pt x="22017" y="3259"/>
                        <a:pt x="23587" y="3290"/>
                        <a:pt x="24886" y="3202"/>
                      </a:cubicBezTo>
                      <a:cubicBezTo>
                        <a:pt x="28505" y="2927"/>
                        <a:pt x="32056" y="2026"/>
                        <a:pt x="35366" y="541"/>
                      </a:cubicBezTo>
                      <a:cubicBezTo>
                        <a:pt x="38027" y="-600"/>
                        <a:pt x="38683" y="24"/>
                        <a:pt x="38141" y="2792"/>
                      </a:cubicBezTo>
                      <a:cubicBezTo>
                        <a:pt x="36097" y="13226"/>
                        <a:pt x="34111" y="23672"/>
                        <a:pt x="32182" y="34132"/>
                      </a:cubicBezTo>
                      <a:cubicBezTo>
                        <a:pt x="31110" y="39878"/>
                        <a:pt x="30094" y="45635"/>
                        <a:pt x="29142" y="51403"/>
                      </a:cubicBezTo>
                      <a:cubicBezTo>
                        <a:pt x="28959" y="52507"/>
                        <a:pt x="28373" y="53925"/>
                        <a:pt x="29476" y="54695"/>
                      </a:cubicBezTo>
                      <a:cubicBezTo>
                        <a:pt x="30738" y="55546"/>
                        <a:pt x="31494" y="54020"/>
                        <a:pt x="32440" y="53465"/>
                      </a:cubicBezTo>
                      <a:cubicBezTo>
                        <a:pt x="32938" y="53169"/>
                        <a:pt x="33336" y="52696"/>
                        <a:pt x="33840" y="52418"/>
                      </a:cubicBezTo>
                      <a:cubicBezTo>
                        <a:pt x="34344" y="52141"/>
                        <a:pt x="34956" y="51245"/>
                        <a:pt x="35631" y="51971"/>
                      </a:cubicBezTo>
                      <a:cubicBezTo>
                        <a:pt x="36205" y="52601"/>
                        <a:pt x="36432" y="53585"/>
                        <a:pt x="35681" y="54190"/>
                      </a:cubicBezTo>
                      <a:cubicBezTo>
                        <a:pt x="32245" y="56977"/>
                        <a:pt x="29193" y="60376"/>
                        <a:pt x="24785" y="61700"/>
                      </a:cubicBezTo>
                      <a:cubicBezTo>
                        <a:pt x="21941" y="62552"/>
                        <a:pt x="20112" y="60591"/>
                        <a:pt x="20648" y="57091"/>
                      </a:cubicBezTo>
                      <a:cubicBezTo>
                        <a:pt x="21184" y="53591"/>
                        <a:pt x="22042" y="50224"/>
                        <a:pt x="22748" y="46794"/>
                      </a:cubicBezTo>
                      <a:cubicBezTo>
                        <a:pt x="22862" y="46251"/>
                        <a:pt x="22919" y="45703"/>
                        <a:pt x="23007" y="45160"/>
                      </a:cubicBezTo>
                      <a:close/>
                      <a:moveTo>
                        <a:pt x="8529" y="49354"/>
                      </a:moveTo>
                      <a:cubicBezTo>
                        <a:pt x="8529" y="50886"/>
                        <a:pt x="8529" y="51472"/>
                        <a:pt x="8529" y="52059"/>
                      </a:cubicBezTo>
                      <a:cubicBezTo>
                        <a:pt x="8529" y="53099"/>
                        <a:pt x="8371" y="54310"/>
                        <a:pt x="9544" y="54821"/>
                      </a:cubicBezTo>
                      <a:cubicBezTo>
                        <a:pt x="10717" y="55332"/>
                        <a:pt x="11530" y="54474"/>
                        <a:pt x="12363" y="53831"/>
                      </a:cubicBezTo>
                      <a:cubicBezTo>
                        <a:pt x="12836" y="53491"/>
                        <a:pt x="13283" y="53116"/>
                        <a:pt x="13700" y="52708"/>
                      </a:cubicBezTo>
                      <a:cubicBezTo>
                        <a:pt x="20201" y="45892"/>
                        <a:pt x="23707" y="37631"/>
                        <a:pt x="25397" y="28494"/>
                      </a:cubicBezTo>
                      <a:cubicBezTo>
                        <a:pt x="25643" y="27834"/>
                        <a:pt x="25447" y="27088"/>
                        <a:pt x="24899" y="26641"/>
                      </a:cubicBezTo>
                      <a:cubicBezTo>
                        <a:pt x="21872" y="24150"/>
                        <a:pt x="15162" y="25411"/>
                        <a:pt x="13674" y="28974"/>
                      </a:cubicBezTo>
                      <a:cubicBezTo>
                        <a:pt x="10950" y="35472"/>
                        <a:pt x="9216" y="42341"/>
                        <a:pt x="8529" y="49354"/>
                      </a:cubicBezTo>
                      <a:close/>
                      <a:moveTo>
                        <a:pt x="22547" y="43988"/>
                      </a:moveTo>
                      <a:cubicBezTo>
                        <a:pt x="22673" y="44145"/>
                        <a:pt x="22799" y="44309"/>
                        <a:pt x="22919" y="44473"/>
                      </a:cubicBezTo>
                      <a:cubicBezTo>
                        <a:pt x="23076" y="44319"/>
                        <a:pt x="23202" y="44137"/>
                        <a:pt x="23297" y="43937"/>
                      </a:cubicBezTo>
                      <a:cubicBezTo>
                        <a:pt x="23373" y="43622"/>
                        <a:pt x="23297" y="43269"/>
                        <a:pt x="22862" y="43382"/>
                      </a:cubicBezTo>
                      <a:cubicBezTo>
                        <a:pt x="22717" y="43426"/>
                        <a:pt x="22654" y="43767"/>
                        <a:pt x="22547" y="43988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447" name="Google Shape;5447;p32"/>
                <p:cNvSpPr/>
                <p:nvPr/>
              </p:nvSpPr>
              <p:spPr>
                <a:xfrm>
                  <a:off x="10118408" y="3914980"/>
                  <a:ext cx="38091" cy="40586"/>
                </a:xfrm>
                <a:custGeom>
                  <a:rect b="b" l="l" r="r" t="t"/>
                  <a:pathLst>
                    <a:path extrusionOk="0" h="40586" w="38091">
                      <a:moveTo>
                        <a:pt x="14490" y="15776"/>
                      </a:moveTo>
                      <a:cubicBezTo>
                        <a:pt x="18015" y="10939"/>
                        <a:pt x="21874" y="6418"/>
                        <a:pt x="26774" y="2906"/>
                      </a:cubicBezTo>
                      <a:cubicBezTo>
                        <a:pt x="27915" y="2091"/>
                        <a:pt x="29126" y="1383"/>
                        <a:pt x="30400" y="793"/>
                      </a:cubicBezTo>
                      <a:cubicBezTo>
                        <a:pt x="34240" y="-979"/>
                        <a:pt x="36478" y="396"/>
                        <a:pt x="36113" y="4577"/>
                      </a:cubicBezTo>
                      <a:cubicBezTo>
                        <a:pt x="35552" y="10990"/>
                        <a:pt x="33590" y="17150"/>
                        <a:pt x="32228" y="23424"/>
                      </a:cubicBezTo>
                      <a:cubicBezTo>
                        <a:pt x="31686" y="25947"/>
                        <a:pt x="31175" y="28469"/>
                        <a:pt x="30671" y="30991"/>
                      </a:cubicBezTo>
                      <a:cubicBezTo>
                        <a:pt x="30513" y="31786"/>
                        <a:pt x="30280" y="32669"/>
                        <a:pt x="31037" y="33274"/>
                      </a:cubicBezTo>
                      <a:cubicBezTo>
                        <a:pt x="31982" y="34018"/>
                        <a:pt x="32834" y="33274"/>
                        <a:pt x="33597" y="32845"/>
                      </a:cubicBezTo>
                      <a:cubicBezTo>
                        <a:pt x="34492" y="32300"/>
                        <a:pt x="35350" y="31691"/>
                        <a:pt x="36163" y="31023"/>
                      </a:cubicBezTo>
                      <a:cubicBezTo>
                        <a:pt x="36705" y="30619"/>
                        <a:pt x="37229" y="29919"/>
                        <a:pt x="37841" y="30853"/>
                      </a:cubicBezTo>
                      <a:cubicBezTo>
                        <a:pt x="38257" y="31410"/>
                        <a:pt x="38143" y="32201"/>
                        <a:pt x="37588" y="32618"/>
                      </a:cubicBezTo>
                      <a:cubicBezTo>
                        <a:pt x="37557" y="32640"/>
                        <a:pt x="37525" y="32662"/>
                        <a:pt x="37494" y="32681"/>
                      </a:cubicBezTo>
                      <a:cubicBezTo>
                        <a:pt x="33956" y="35531"/>
                        <a:pt x="30683" y="38785"/>
                        <a:pt x="26225" y="40248"/>
                      </a:cubicBezTo>
                      <a:cubicBezTo>
                        <a:pt x="23413" y="41175"/>
                        <a:pt x="21925" y="40204"/>
                        <a:pt x="21811" y="37278"/>
                      </a:cubicBezTo>
                      <a:cubicBezTo>
                        <a:pt x="21647" y="33369"/>
                        <a:pt x="22808" y="29654"/>
                        <a:pt x="23703" y="25928"/>
                      </a:cubicBezTo>
                      <a:cubicBezTo>
                        <a:pt x="24819" y="21161"/>
                        <a:pt x="25948" y="16387"/>
                        <a:pt x="27045" y="11614"/>
                      </a:cubicBezTo>
                      <a:cubicBezTo>
                        <a:pt x="27285" y="10567"/>
                        <a:pt x="27423" y="9319"/>
                        <a:pt x="26484" y="8694"/>
                      </a:cubicBezTo>
                      <a:cubicBezTo>
                        <a:pt x="25387" y="7975"/>
                        <a:pt x="24195" y="8631"/>
                        <a:pt x="23281" y="9407"/>
                      </a:cubicBezTo>
                      <a:cubicBezTo>
                        <a:pt x="19283" y="12842"/>
                        <a:pt x="16149" y="17165"/>
                        <a:pt x="14125" y="22031"/>
                      </a:cubicBezTo>
                      <a:cubicBezTo>
                        <a:pt x="12233" y="26445"/>
                        <a:pt x="10543" y="30928"/>
                        <a:pt x="9988" y="35702"/>
                      </a:cubicBezTo>
                      <a:cubicBezTo>
                        <a:pt x="9736" y="37865"/>
                        <a:pt x="8664" y="38319"/>
                        <a:pt x="6835" y="38602"/>
                      </a:cubicBezTo>
                      <a:cubicBezTo>
                        <a:pt x="530" y="39592"/>
                        <a:pt x="397" y="39599"/>
                        <a:pt x="2270" y="33394"/>
                      </a:cubicBezTo>
                      <a:cubicBezTo>
                        <a:pt x="4427" y="26360"/>
                        <a:pt x="5940" y="19147"/>
                        <a:pt x="6797" y="11841"/>
                      </a:cubicBezTo>
                      <a:cubicBezTo>
                        <a:pt x="6924" y="10769"/>
                        <a:pt x="7693" y="9356"/>
                        <a:pt x="6400" y="8612"/>
                      </a:cubicBezTo>
                      <a:cubicBezTo>
                        <a:pt x="5208" y="7925"/>
                        <a:pt x="4256" y="9085"/>
                        <a:pt x="3285" y="9659"/>
                      </a:cubicBezTo>
                      <a:cubicBezTo>
                        <a:pt x="2787" y="9972"/>
                        <a:pt x="2314" y="10318"/>
                        <a:pt x="1866" y="10693"/>
                      </a:cubicBezTo>
                      <a:cubicBezTo>
                        <a:pt x="1419" y="11040"/>
                        <a:pt x="933" y="11601"/>
                        <a:pt x="410" y="10996"/>
                      </a:cubicBezTo>
                      <a:cubicBezTo>
                        <a:pt x="-114" y="10504"/>
                        <a:pt x="-139" y="9682"/>
                        <a:pt x="353" y="9160"/>
                      </a:cubicBezTo>
                      <a:cubicBezTo>
                        <a:pt x="372" y="9141"/>
                        <a:pt x="391" y="9122"/>
                        <a:pt x="410" y="9104"/>
                      </a:cubicBezTo>
                      <a:cubicBezTo>
                        <a:pt x="4149" y="5762"/>
                        <a:pt x="7712" y="2092"/>
                        <a:pt x="12491" y="276"/>
                      </a:cubicBezTo>
                      <a:cubicBezTo>
                        <a:pt x="14724" y="-581"/>
                        <a:pt x="16275" y="610"/>
                        <a:pt x="15878" y="3133"/>
                      </a:cubicBezTo>
                      <a:cubicBezTo>
                        <a:pt x="15285" y="7168"/>
                        <a:pt x="14465" y="11172"/>
                        <a:pt x="13740" y="15189"/>
                      </a:cubicBezTo>
                      <a:cubicBezTo>
                        <a:pt x="13557" y="15738"/>
                        <a:pt x="13109" y="16299"/>
                        <a:pt x="13816" y="16803"/>
                      </a:cubicBezTo>
                      <a:cubicBezTo>
                        <a:pt x="14087" y="16463"/>
                        <a:pt x="14276" y="16122"/>
                        <a:pt x="14490" y="15776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448" name="Google Shape;5448;p32"/>
                <p:cNvSpPr/>
                <p:nvPr/>
              </p:nvSpPr>
              <p:spPr>
                <a:xfrm>
                  <a:off x="10037222" y="3914905"/>
                  <a:ext cx="38064" cy="40625"/>
                </a:xfrm>
                <a:custGeom>
                  <a:rect b="b" l="l" r="r" t="t"/>
                  <a:pathLst>
                    <a:path extrusionOk="0" h="40625" w="38064">
                      <a:moveTo>
                        <a:pt x="13746" y="16305"/>
                      </a:moveTo>
                      <a:cubicBezTo>
                        <a:pt x="16596" y="12919"/>
                        <a:pt x="19264" y="9564"/>
                        <a:pt x="22410" y="6626"/>
                      </a:cubicBezTo>
                      <a:cubicBezTo>
                        <a:pt x="24642" y="4395"/>
                        <a:pt x="27190" y="2506"/>
                        <a:pt x="29977" y="1020"/>
                      </a:cubicBezTo>
                      <a:cubicBezTo>
                        <a:pt x="31553" y="245"/>
                        <a:pt x="33174" y="-531"/>
                        <a:pt x="34895" y="799"/>
                      </a:cubicBezTo>
                      <a:cubicBezTo>
                        <a:pt x="36718" y="2199"/>
                        <a:pt x="36472" y="4154"/>
                        <a:pt x="36106" y="5945"/>
                      </a:cubicBezTo>
                      <a:cubicBezTo>
                        <a:pt x="34990" y="11437"/>
                        <a:pt x="33672" y="16892"/>
                        <a:pt x="32455" y="22340"/>
                      </a:cubicBezTo>
                      <a:cubicBezTo>
                        <a:pt x="31875" y="24963"/>
                        <a:pt x="31251" y="27580"/>
                        <a:pt x="30816" y="30228"/>
                      </a:cubicBezTo>
                      <a:cubicBezTo>
                        <a:pt x="30639" y="31288"/>
                        <a:pt x="29983" y="32750"/>
                        <a:pt x="31251" y="33432"/>
                      </a:cubicBezTo>
                      <a:cubicBezTo>
                        <a:pt x="32405" y="34062"/>
                        <a:pt x="33344" y="32801"/>
                        <a:pt x="34404" y="32423"/>
                      </a:cubicBezTo>
                      <a:cubicBezTo>
                        <a:pt x="35602" y="32006"/>
                        <a:pt x="36573" y="29572"/>
                        <a:pt x="37601" y="30859"/>
                      </a:cubicBezTo>
                      <a:cubicBezTo>
                        <a:pt x="39152" y="32801"/>
                        <a:pt x="36403" y="33425"/>
                        <a:pt x="35387" y="34384"/>
                      </a:cubicBezTo>
                      <a:cubicBezTo>
                        <a:pt x="33048" y="36685"/>
                        <a:pt x="30324" y="38561"/>
                        <a:pt x="27335" y="39926"/>
                      </a:cubicBezTo>
                      <a:cubicBezTo>
                        <a:pt x="23337" y="41660"/>
                        <a:pt x="21269" y="40134"/>
                        <a:pt x="21717" y="35727"/>
                      </a:cubicBezTo>
                      <a:cubicBezTo>
                        <a:pt x="22208" y="30947"/>
                        <a:pt x="23608" y="26344"/>
                        <a:pt x="24724" y="21684"/>
                      </a:cubicBezTo>
                      <a:cubicBezTo>
                        <a:pt x="25481" y="18531"/>
                        <a:pt x="26313" y="15340"/>
                        <a:pt x="27001" y="12143"/>
                      </a:cubicBezTo>
                      <a:cubicBezTo>
                        <a:pt x="27266" y="10933"/>
                        <a:pt x="27713" y="9407"/>
                        <a:pt x="26269" y="8663"/>
                      </a:cubicBezTo>
                      <a:cubicBezTo>
                        <a:pt x="24951" y="7988"/>
                        <a:pt x="23778" y="8890"/>
                        <a:pt x="22820" y="9766"/>
                      </a:cubicBezTo>
                      <a:cubicBezTo>
                        <a:pt x="18841" y="13410"/>
                        <a:pt x="15739" y="17913"/>
                        <a:pt x="13759" y="22932"/>
                      </a:cubicBezTo>
                      <a:cubicBezTo>
                        <a:pt x="12107" y="27056"/>
                        <a:pt x="10442" y="31225"/>
                        <a:pt x="9937" y="35639"/>
                      </a:cubicBezTo>
                      <a:cubicBezTo>
                        <a:pt x="9679" y="37946"/>
                        <a:pt x="8676" y="38426"/>
                        <a:pt x="6715" y="38709"/>
                      </a:cubicBezTo>
                      <a:cubicBezTo>
                        <a:pt x="410" y="39617"/>
                        <a:pt x="353" y="39649"/>
                        <a:pt x="2200" y="33665"/>
                      </a:cubicBezTo>
                      <a:cubicBezTo>
                        <a:pt x="4464" y="26534"/>
                        <a:pt x="6003" y="19193"/>
                        <a:pt x="6791" y="11752"/>
                      </a:cubicBezTo>
                      <a:cubicBezTo>
                        <a:pt x="6892" y="10725"/>
                        <a:pt x="7630" y="9230"/>
                        <a:pt x="6255" y="8600"/>
                      </a:cubicBezTo>
                      <a:cubicBezTo>
                        <a:pt x="5082" y="8083"/>
                        <a:pt x="4098" y="9180"/>
                        <a:pt x="3134" y="9804"/>
                      </a:cubicBezTo>
                      <a:cubicBezTo>
                        <a:pt x="2743" y="10056"/>
                        <a:pt x="2415" y="10435"/>
                        <a:pt x="2017" y="10649"/>
                      </a:cubicBezTo>
                      <a:cubicBezTo>
                        <a:pt x="1519" y="10933"/>
                        <a:pt x="1084" y="11910"/>
                        <a:pt x="378" y="10889"/>
                      </a:cubicBezTo>
                      <a:cubicBezTo>
                        <a:pt x="-63" y="10258"/>
                        <a:pt x="-215" y="9627"/>
                        <a:pt x="460" y="9035"/>
                      </a:cubicBezTo>
                      <a:cubicBezTo>
                        <a:pt x="4168" y="5825"/>
                        <a:pt x="7661" y="2269"/>
                        <a:pt x="12277" y="345"/>
                      </a:cubicBezTo>
                      <a:cubicBezTo>
                        <a:pt x="14648" y="-645"/>
                        <a:pt x="16111" y="547"/>
                        <a:pt x="15909" y="3233"/>
                      </a:cubicBezTo>
                      <a:cubicBezTo>
                        <a:pt x="15613" y="7673"/>
                        <a:pt x="14560" y="11929"/>
                        <a:pt x="13746" y="16305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449" name="Google Shape;5449;p32"/>
                <p:cNvSpPr/>
                <p:nvPr/>
              </p:nvSpPr>
              <p:spPr>
                <a:xfrm>
                  <a:off x="9805196" y="3915061"/>
                  <a:ext cx="37141" cy="40600"/>
                </a:xfrm>
                <a:custGeom>
                  <a:rect b="b" l="l" r="r" t="t"/>
                  <a:pathLst>
                    <a:path extrusionOk="0" h="40600" w="37141">
                      <a:moveTo>
                        <a:pt x="23597" y="24391"/>
                      </a:moveTo>
                      <a:cubicBezTo>
                        <a:pt x="21705" y="26913"/>
                        <a:pt x="20021" y="29215"/>
                        <a:pt x="18230" y="31459"/>
                      </a:cubicBezTo>
                      <a:cubicBezTo>
                        <a:pt x="15513" y="34877"/>
                        <a:pt x="12423" y="37923"/>
                        <a:pt x="8450" y="39846"/>
                      </a:cubicBezTo>
                      <a:cubicBezTo>
                        <a:pt x="4585" y="41738"/>
                        <a:pt x="1987" y="39978"/>
                        <a:pt x="2145" y="35628"/>
                      </a:cubicBezTo>
                      <a:cubicBezTo>
                        <a:pt x="2302" y="31636"/>
                        <a:pt x="3671" y="27840"/>
                        <a:pt x="4440" y="23949"/>
                      </a:cubicBezTo>
                      <a:cubicBezTo>
                        <a:pt x="5297" y="19592"/>
                        <a:pt x="6199" y="15247"/>
                        <a:pt x="6962" y="10884"/>
                      </a:cubicBezTo>
                      <a:cubicBezTo>
                        <a:pt x="7139" y="9906"/>
                        <a:pt x="7467" y="8576"/>
                        <a:pt x="6508" y="7958"/>
                      </a:cubicBezTo>
                      <a:cubicBezTo>
                        <a:pt x="5550" y="7340"/>
                        <a:pt x="4566" y="8336"/>
                        <a:pt x="3677" y="8847"/>
                      </a:cubicBezTo>
                      <a:cubicBezTo>
                        <a:pt x="3166" y="9137"/>
                        <a:pt x="2737" y="9560"/>
                        <a:pt x="2214" y="9812"/>
                      </a:cubicBezTo>
                      <a:cubicBezTo>
                        <a:pt x="1691" y="10064"/>
                        <a:pt x="1199" y="11073"/>
                        <a:pt x="505" y="10108"/>
                      </a:cubicBezTo>
                      <a:cubicBezTo>
                        <a:pt x="26" y="9434"/>
                        <a:pt x="-365" y="8683"/>
                        <a:pt x="568" y="7983"/>
                      </a:cubicBezTo>
                      <a:cubicBezTo>
                        <a:pt x="4497" y="5045"/>
                        <a:pt x="8211" y="1778"/>
                        <a:pt x="12990" y="215"/>
                      </a:cubicBezTo>
                      <a:cubicBezTo>
                        <a:pt x="15342" y="-555"/>
                        <a:pt x="16225" y="845"/>
                        <a:pt x="16585" y="2806"/>
                      </a:cubicBezTo>
                      <a:cubicBezTo>
                        <a:pt x="16969" y="4944"/>
                        <a:pt x="16219" y="6981"/>
                        <a:pt x="15759" y="9024"/>
                      </a:cubicBezTo>
                      <a:cubicBezTo>
                        <a:pt x="14308" y="15399"/>
                        <a:pt x="12732" y="21749"/>
                        <a:pt x="11345" y="28143"/>
                      </a:cubicBezTo>
                      <a:cubicBezTo>
                        <a:pt x="11017" y="29662"/>
                        <a:pt x="10228" y="31844"/>
                        <a:pt x="11717" y="32714"/>
                      </a:cubicBezTo>
                      <a:cubicBezTo>
                        <a:pt x="13558" y="33799"/>
                        <a:pt x="14870" y="31768"/>
                        <a:pt x="15998" y="30526"/>
                      </a:cubicBezTo>
                      <a:cubicBezTo>
                        <a:pt x="22531" y="23287"/>
                        <a:pt x="26295" y="14686"/>
                        <a:pt x="27721" y="5127"/>
                      </a:cubicBezTo>
                      <a:cubicBezTo>
                        <a:pt x="28086" y="2649"/>
                        <a:pt x="28925" y="1974"/>
                        <a:pt x="31233" y="1570"/>
                      </a:cubicBezTo>
                      <a:cubicBezTo>
                        <a:pt x="37085" y="631"/>
                        <a:pt x="36990" y="479"/>
                        <a:pt x="35521" y="6438"/>
                      </a:cubicBezTo>
                      <a:cubicBezTo>
                        <a:pt x="33705" y="13808"/>
                        <a:pt x="31977" y="21198"/>
                        <a:pt x="30337" y="28609"/>
                      </a:cubicBezTo>
                      <a:cubicBezTo>
                        <a:pt x="30028" y="29990"/>
                        <a:pt x="29146" y="31857"/>
                        <a:pt x="30684" y="32796"/>
                      </a:cubicBezTo>
                      <a:cubicBezTo>
                        <a:pt x="32053" y="33635"/>
                        <a:pt x="33162" y="32021"/>
                        <a:pt x="34342" y="31333"/>
                      </a:cubicBezTo>
                      <a:cubicBezTo>
                        <a:pt x="35060" y="30911"/>
                        <a:pt x="35603" y="29126"/>
                        <a:pt x="36788" y="30621"/>
                      </a:cubicBezTo>
                      <a:cubicBezTo>
                        <a:pt x="37703" y="31781"/>
                        <a:pt x="36643" y="32513"/>
                        <a:pt x="35849" y="33194"/>
                      </a:cubicBezTo>
                      <a:cubicBezTo>
                        <a:pt x="32942" y="35716"/>
                        <a:pt x="29965" y="38238"/>
                        <a:pt x="26434" y="39859"/>
                      </a:cubicBezTo>
                      <a:cubicBezTo>
                        <a:pt x="23420" y="41271"/>
                        <a:pt x="21705" y="40142"/>
                        <a:pt x="21749" y="36794"/>
                      </a:cubicBezTo>
                      <a:cubicBezTo>
                        <a:pt x="21793" y="33736"/>
                        <a:pt x="22600" y="30785"/>
                        <a:pt x="23313" y="27834"/>
                      </a:cubicBezTo>
                      <a:cubicBezTo>
                        <a:pt x="23590" y="26812"/>
                        <a:pt x="24032" y="25841"/>
                        <a:pt x="23597" y="24391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450" name="Google Shape;5450;p32"/>
                <p:cNvSpPr/>
                <p:nvPr/>
              </p:nvSpPr>
              <p:spPr>
                <a:xfrm>
                  <a:off x="10079967" y="3914716"/>
                  <a:ext cx="35314" cy="40923"/>
                </a:xfrm>
                <a:custGeom>
                  <a:rect b="b" l="l" r="r" t="t"/>
                  <a:pathLst>
                    <a:path extrusionOk="0" h="40923" w="35314">
                      <a:moveTo>
                        <a:pt x="34645" y="30341"/>
                      </a:moveTo>
                      <a:cubicBezTo>
                        <a:pt x="35168" y="31659"/>
                        <a:pt x="35786" y="32605"/>
                        <a:pt x="34764" y="33544"/>
                      </a:cubicBezTo>
                      <a:cubicBezTo>
                        <a:pt x="31750" y="36325"/>
                        <a:pt x="28686" y="39068"/>
                        <a:pt x="24770" y="40481"/>
                      </a:cubicBezTo>
                      <a:cubicBezTo>
                        <a:pt x="21724" y="41597"/>
                        <a:pt x="20444" y="40626"/>
                        <a:pt x="20274" y="37328"/>
                      </a:cubicBezTo>
                      <a:cubicBezTo>
                        <a:pt x="20116" y="34251"/>
                        <a:pt x="20841" y="31300"/>
                        <a:pt x="21535" y="28323"/>
                      </a:cubicBezTo>
                      <a:cubicBezTo>
                        <a:pt x="21794" y="27157"/>
                        <a:pt x="22412" y="25933"/>
                        <a:pt x="21838" y="24489"/>
                      </a:cubicBezTo>
                      <a:cubicBezTo>
                        <a:pt x="20350" y="24975"/>
                        <a:pt x="20116" y="26381"/>
                        <a:pt x="19461" y="27352"/>
                      </a:cubicBezTo>
                      <a:cubicBezTo>
                        <a:pt x="16440" y="31829"/>
                        <a:pt x="13420" y="36313"/>
                        <a:pt x="8741" y="39283"/>
                      </a:cubicBezTo>
                      <a:cubicBezTo>
                        <a:pt x="3545" y="42593"/>
                        <a:pt x="33" y="40783"/>
                        <a:pt x="1" y="34667"/>
                      </a:cubicBezTo>
                      <a:cubicBezTo>
                        <a:pt x="-43" y="26980"/>
                        <a:pt x="1319" y="19394"/>
                        <a:pt x="4831" y="12597"/>
                      </a:cubicBezTo>
                      <a:cubicBezTo>
                        <a:pt x="7839" y="6777"/>
                        <a:pt x="13212" y="2880"/>
                        <a:pt x="19334" y="540"/>
                      </a:cubicBezTo>
                      <a:cubicBezTo>
                        <a:pt x="22071" y="-506"/>
                        <a:pt x="25142" y="61"/>
                        <a:pt x="27860" y="1442"/>
                      </a:cubicBezTo>
                      <a:cubicBezTo>
                        <a:pt x="29178" y="2117"/>
                        <a:pt x="30350" y="2489"/>
                        <a:pt x="31643" y="1341"/>
                      </a:cubicBezTo>
                      <a:cubicBezTo>
                        <a:pt x="32167" y="881"/>
                        <a:pt x="32816" y="-15"/>
                        <a:pt x="33730" y="578"/>
                      </a:cubicBezTo>
                      <a:cubicBezTo>
                        <a:pt x="34764" y="1247"/>
                        <a:pt x="34222" y="2211"/>
                        <a:pt x="34033" y="3100"/>
                      </a:cubicBezTo>
                      <a:cubicBezTo>
                        <a:pt x="32211" y="11785"/>
                        <a:pt x="30401" y="20475"/>
                        <a:pt x="28604" y="29168"/>
                      </a:cubicBezTo>
                      <a:cubicBezTo>
                        <a:pt x="28276" y="30738"/>
                        <a:pt x="27292" y="32800"/>
                        <a:pt x="28938" y="33689"/>
                      </a:cubicBezTo>
                      <a:cubicBezTo>
                        <a:pt x="30439" y="34497"/>
                        <a:pt x="31750" y="32611"/>
                        <a:pt x="33012" y="31665"/>
                      </a:cubicBezTo>
                      <a:cubicBezTo>
                        <a:pt x="33491" y="31363"/>
                        <a:pt x="33913" y="30965"/>
                        <a:pt x="34645" y="30341"/>
                      </a:cubicBezTo>
                      <a:close/>
                      <a:moveTo>
                        <a:pt x="8274" y="29616"/>
                      </a:moveTo>
                      <a:cubicBezTo>
                        <a:pt x="8451" y="31476"/>
                        <a:pt x="7946" y="33248"/>
                        <a:pt x="9535" y="33847"/>
                      </a:cubicBezTo>
                      <a:cubicBezTo>
                        <a:pt x="10923" y="34364"/>
                        <a:pt x="11805" y="32863"/>
                        <a:pt x="12644" y="31993"/>
                      </a:cubicBezTo>
                      <a:cubicBezTo>
                        <a:pt x="18950" y="25524"/>
                        <a:pt x="22670" y="17704"/>
                        <a:pt x="24480" y="8933"/>
                      </a:cubicBezTo>
                      <a:cubicBezTo>
                        <a:pt x="24688" y="7943"/>
                        <a:pt x="25281" y="6802"/>
                        <a:pt x="23805" y="5869"/>
                      </a:cubicBezTo>
                      <a:cubicBezTo>
                        <a:pt x="19933" y="3416"/>
                        <a:pt x="15721" y="4305"/>
                        <a:pt x="13760" y="8454"/>
                      </a:cubicBezTo>
                      <a:cubicBezTo>
                        <a:pt x="10532" y="15302"/>
                        <a:pt x="9497" y="22736"/>
                        <a:pt x="8274" y="29616"/>
                      </a:cubicBezTo>
                      <a:close/>
                      <a:moveTo>
                        <a:pt x="21642" y="23796"/>
                      </a:moveTo>
                      <a:lnTo>
                        <a:pt x="22021" y="24275"/>
                      </a:lnTo>
                      <a:cubicBezTo>
                        <a:pt x="22153" y="24098"/>
                        <a:pt x="22355" y="23941"/>
                        <a:pt x="22399" y="23745"/>
                      </a:cubicBezTo>
                      <a:cubicBezTo>
                        <a:pt x="22481" y="23430"/>
                        <a:pt x="22399" y="23077"/>
                        <a:pt x="21964" y="23197"/>
                      </a:cubicBezTo>
                      <a:cubicBezTo>
                        <a:pt x="21819" y="23241"/>
                        <a:pt x="21749" y="23556"/>
                        <a:pt x="21630" y="23796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451" name="Google Shape;5451;p32"/>
                <p:cNvSpPr/>
                <p:nvPr/>
              </p:nvSpPr>
              <p:spPr>
                <a:xfrm>
                  <a:off x="9879577" y="3893628"/>
                  <a:ext cx="18842" cy="62067"/>
                </a:xfrm>
                <a:custGeom>
                  <a:rect b="b" l="l" r="r" t="t"/>
                  <a:pathLst>
                    <a:path extrusionOk="0" h="62067" w="18842">
                      <a:moveTo>
                        <a:pt x="17582" y="0"/>
                      </a:moveTo>
                      <a:cubicBezTo>
                        <a:pt x="19310" y="151"/>
                        <a:pt x="18843" y="1261"/>
                        <a:pt x="18584" y="2421"/>
                      </a:cubicBezTo>
                      <a:cubicBezTo>
                        <a:pt x="16478" y="12605"/>
                        <a:pt x="14360" y="22789"/>
                        <a:pt x="12361" y="32992"/>
                      </a:cubicBezTo>
                      <a:cubicBezTo>
                        <a:pt x="11175" y="39070"/>
                        <a:pt x="9592" y="45073"/>
                        <a:pt x="9038" y="51278"/>
                      </a:cubicBezTo>
                      <a:cubicBezTo>
                        <a:pt x="8930" y="52401"/>
                        <a:pt x="8407" y="53800"/>
                        <a:pt x="9536" y="54551"/>
                      </a:cubicBezTo>
                      <a:cubicBezTo>
                        <a:pt x="10740" y="55345"/>
                        <a:pt x="11553" y="53763"/>
                        <a:pt x="12607" y="53498"/>
                      </a:cubicBezTo>
                      <a:cubicBezTo>
                        <a:pt x="13937" y="53157"/>
                        <a:pt x="14902" y="50301"/>
                        <a:pt x="16390" y="52237"/>
                      </a:cubicBezTo>
                      <a:cubicBezTo>
                        <a:pt x="17948" y="54317"/>
                        <a:pt x="15097" y="54759"/>
                        <a:pt x="14063" y="55598"/>
                      </a:cubicBezTo>
                      <a:cubicBezTo>
                        <a:pt x="11598" y="57563"/>
                        <a:pt x="8984" y="59334"/>
                        <a:pt x="6244" y="60894"/>
                      </a:cubicBezTo>
                      <a:cubicBezTo>
                        <a:pt x="2120" y="63259"/>
                        <a:pt x="128" y="62036"/>
                        <a:pt x="8" y="57338"/>
                      </a:cubicBezTo>
                      <a:cubicBezTo>
                        <a:pt x="-125" y="51890"/>
                        <a:pt x="1477" y="46688"/>
                        <a:pt x="2435" y="41416"/>
                      </a:cubicBezTo>
                      <a:cubicBezTo>
                        <a:pt x="4258" y="31421"/>
                        <a:pt x="6591" y="21515"/>
                        <a:pt x="8211" y="11476"/>
                      </a:cubicBezTo>
                      <a:cubicBezTo>
                        <a:pt x="8943" y="6962"/>
                        <a:pt x="8956" y="6810"/>
                        <a:pt x="4428" y="6186"/>
                      </a:cubicBezTo>
                      <a:cubicBezTo>
                        <a:pt x="3690" y="6085"/>
                        <a:pt x="2656" y="6482"/>
                        <a:pt x="2536" y="5209"/>
                      </a:cubicBezTo>
                      <a:cubicBezTo>
                        <a:pt x="2399" y="4412"/>
                        <a:pt x="2934" y="3655"/>
                        <a:pt x="3730" y="3519"/>
                      </a:cubicBezTo>
                      <a:cubicBezTo>
                        <a:pt x="3785" y="3509"/>
                        <a:pt x="3842" y="3503"/>
                        <a:pt x="3898" y="3500"/>
                      </a:cubicBezTo>
                      <a:cubicBezTo>
                        <a:pt x="8572" y="2827"/>
                        <a:pt x="13160" y="1655"/>
                        <a:pt x="17582" y="0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452" name="Google Shape;5452;p32"/>
                <p:cNvSpPr/>
                <p:nvPr/>
              </p:nvSpPr>
              <p:spPr>
                <a:xfrm>
                  <a:off x="9846371" y="3914907"/>
                  <a:ext cx="29356" cy="40821"/>
                </a:xfrm>
                <a:custGeom>
                  <a:rect b="b" l="l" r="r" t="t"/>
                  <a:pathLst>
                    <a:path extrusionOk="0" h="40821" w="29356">
                      <a:moveTo>
                        <a:pt x="8" y="29041"/>
                      </a:moveTo>
                      <a:cubicBezTo>
                        <a:pt x="280" y="23873"/>
                        <a:pt x="1365" y="18781"/>
                        <a:pt x="3224" y="13951"/>
                      </a:cubicBezTo>
                      <a:cubicBezTo>
                        <a:pt x="6200" y="6340"/>
                        <a:pt x="12575" y="2298"/>
                        <a:pt x="20009" y="350"/>
                      </a:cubicBezTo>
                      <a:cubicBezTo>
                        <a:pt x="26864" y="-1447"/>
                        <a:pt x="30956" y="3913"/>
                        <a:pt x="28762" y="11114"/>
                      </a:cubicBezTo>
                      <a:cubicBezTo>
                        <a:pt x="27589" y="14960"/>
                        <a:pt x="24833" y="17419"/>
                        <a:pt x="21346" y="19097"/>
                      </a:cubicBezTo>
                      <a:cubicBezTo>
                        <a:pt x="18080" y="20648"/>
                        <a:pt x="14719" y="22067"/>
                        <a:pt x="11131" y="22672"/>
                      </a:cubicBezTo>
                      <a:cubicBezTo>
                        <a:pt x="9277" y="22981"/>
                        <a:pt x="8483" y="23801"/>
                        <a:pt x="8609" y="25674"/>
                      </a:cubicBezTo>
                      <a:cubicBezTo>
                        <a:pt x="8691" y="26834"/>
                        <a:pt x="8520" y="28013"/>
                        <a:pt x="8571" y="29180"/>
                      </a:cubicBezTo>
                      <a:cubicBezTo>
                        <a:pt x="8773" y="34041"/>
                        <a:pt x="11970" y="36311"/>
                        <a:pt x="16667" y="34937"/>
                      </a:cubicBezTo>
                      <a:cubicBezTo>
                        <a:pt x="19619" y="34073"/>
                        <a:pt x="22185" y="32414"/>
                        <a:pt x="24726" y="30775"/>
                      </a:cubicBezTo>
                      <a:cubicBezTo>
                        <a:pt x="25218" y="30453"/>
                        <a:pt x="25741" y="29602"/>
                        <a:pt x="26410" y="30567"/>
                      </a:cubicBezTo>
                      <a:cubicBezTo>
                        <a:pt x="26921" y="31305"/>
                        <a:pt x="27173" y="32004"/>
                        <a:pt x="26227" y="32654"/>
                      </a:cubicBezTo>
                      <a:cubicBezTo>
                        <a:pt x="22097" y="35492"/>
                        <a:pt x="18231" y="38827"/>
                        <a:pt x="13269" y="40189"/>
                      </a:cubicBezTo>
                      <a:cubicBezTo>
                        <a:pt x="4825" y="42491"/>
                        <a:pt x="-226" y="38449"/>
                        <a:pt x="8" y="29041"/>
                      </a:cubicBezTo>
                      <a:close/>
                      <a:moveTo>
                        <a:pt x="9391" y="20585"/>
                      </a:moveTo>
                      <a:cubicBezTo>
                        <a:pt x="17342" y="18737"/>
                        <a:pt x="21762" y="14657"/>
                        <a:pt x="22109" y="9090"/>
                      </a:cubicBezTo>
                      <a:cubicBezTo>
                        <a:pt x="22229" y="7147"/>
                        <a:pt x="22071" y="5230"/>
                        <a:pt x="19978" y="4367"/>
                      </a:cubicBezTo>
                      <a:cubicBezTo>
                        <a:pt x="18023" y="3559"/>
                        <a:pt x="16333" y="4367"/>
                        <a:pt x="14933" y="5741"/>
                      </a:cubicBezTo>
                      <a:cubicBezTo>
                        <a:pt x="13711" y="7001"/>
                        <a:pt x="12770" y="8505"/>
                        <a:pt x="12171" y="10155"/>
                      </a:cubicBezTo>
                      <a:cubicBezTo>
                        <a:pt x="10809" y="13365"/>
                        <a:pt x="10154" y="16770"/>
                        <a:pt x="9391" y="20560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453" name="Google Shape;5453;p32"/>
                <p:cNvSpPr/>
                <p:nvPr/>
              </p:nvSpPr>
              <p:spPr>
                <a:xfrm>
                  <a:off x="9974948" y="3914899"/>
                  <a:ext cx="29383" cy="40770"/>
                </a:xfrm>
                <a:custGeom>
                  <a:rect b="b" l="l" r="r" t="t"/>
                  <a:pathLst>
                    <a:path extrusionOk="0" h="40770" w="29383">
                      <a:moveTo>
                        <a:pt x="4" y="29257"/>
                      </a:moveTo>
                      <a:cubicBezTo>
                        <a:pt x="528" y="24250"/>
                        <a:pt x="1265" y="18537"/>
                        <a:pt x="3636" y="13259"/>
                      </a:cubicBezTo>
                      <a:cubicBezTo>
                        <a:pt x="6846" y="6115"/>
                        <a:pt x="12937" y="2149"/>
                        <a:pt x="20164" y="326"/>
                      </a:cubicBezTo>
                      <a:cubicBezTo>
                        <a:pt x="26892" y="-1370"/>
                        <a:pt x="30883" y="3757"/>
                        <a:pt x="28853" y="10876"/>
                      </a:cubicBezTo>
                      <a:cubicBezTo>
                        <a:pt x="27895" y="14180"/>
                        <a:pt x="25612" y="16941"/>
                        <a:pt x="22547" y="18506"/>
                      </a:cubicBezTo>
                      <a:cubicBezTo>
                        <a:pt x="19119" y="20515"/>
                        <a:pt x="15375" y="21928"/>
                        <a:pt x="11474" y="22686"/>
                      </a:cubicBezTo>
                      <a:cubicBezTo>
                        <a:pt x="9671" y="22995"/>
                        <a:pt x="8731" y="23720"/>
                        <a:pt x="8788" y="25612"/>
                      </a:cubicBezTo>
                      <a:cubicBezTo>
                        <a:pt x="8826" y="26785"/>
                        <a:pt x="8675" y="27958"/>
                        <a:pt x="8719" y="29124"/>
                      </a:cubicBezTo>
                      <a:cubicBezTo>
                        <a:pt x="8902" y="34081"/>
                        <a:pt x="12010" y="36313"/>
                        <a:pt x="16752" y="34900"/>
                      </a:cubicBezTo>
                      <a:cubicBezTo>
                        <a:pt x="19697" y="34024"/>
                        <a:pt x="22264" y="32378"/>
                        <a:pt x="24798" y="30713"/>
                      </a:cubicBezTo>
                      <a:cubicBezTo>
                        <a:pt x="25290" y="30386"/>
                        <a:pt x="25833" y="29591"/>
                        <a:pt x="26469" y="30594"/>
                      </a:cubicBezTo>
                      <a:cubicBezTo>
                        <a:pt x="26955" y="31363"/>
                        <a:pt x="27163" y="32031"/>
                        <a:pt x="26217" y="32668"/>
                      </a:cubicBezTo>
                      <a:cubicBezTo>
                        <a:pt x="21967" y="35531"/>
                        <a:pt x="18020" y="38974"/>
                        <a:pt x="12906" y="40235"/>
                      </a:cubicBezTo>
                      <a:cubicBezTo>
                        <a:pt x="4708" y="42291"/>
                        <a:pt x="-166" y="38381"/>
                        <a:pt x="4" y="29257"/>
                      </a:cubicBezTo>
                      <a:close/>
                      <a:moveTo>
                        <a:pt x="9255" y="20511"/>
                      </a:moveTo>
                      <a:cubicBezTo>
                        <a:pt x="16065" y="19660"/>
                        <a:pt x="20668" y="16097"/>
                        <a:pt x="21866" y="10705"/>
                      </a:cubicBezTo>
                      <a:cubicBezTo>
                        <a:pt x="22383" y="8448"/>
                        <a:pt x="22825" y="5787"/>
                        <a:pt x="20113" y="4589"/>
                      </a:cubicBezTo>
                      <a:cubicBezTo>
                        <a:pt x="17635" y="3492"/>
                        <a:pt x="15655" y="4892"/>
                        <a:pt x="14085" y="6853"/>
                      </a:cubicBezTo>
                      <a:cubicBezTo>
                        <a:pt x="12938" y="8321"/>
                        <a:pt x="12082" y="9994"/>
                        <a:pt x="11563" y="11784"/>
                      </a:cubicBezTo>
                      <a:cubicBezTo>
                        <a:pt x="10749" y="14546"/>
                        <a:pt x="10087" y="17358"/>
                        <a:pt x="9255" y="20511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454" name="Google Shape;5454;p32"/>
                <p:cNvSpPr/>
                <p:nvPr/>
              </p:nvSpPr>
              <p:spPr>
                <a:xfrm>
                  <a:off x="10200505" y="3914860"/>
                  <a:ext cx="29392" cy="40814"/>
                </a:xfrm>
                <a:custGeom>
                  <a:rect b="b" l="l" r="r" t="t"/>
                  <a:pathLst>
                    <a:path extrusionOk="0" h="40814" w="29392">
                      <a:moveTo>
                        <a:pt x="3" y="29491"/>
                      </a:moveTo>
                      <a:cubicBezTo>
                        <a:pt x="243" y="24037"/>
                        <a:pt x="1397" y="18662"/>
                        <a:pt x="3408" y="13588"/>
                      </a:cubicBezTo>
                      <a:cubicBezTo>
                        <a:pt x="6460" y="6204"/>
                        <a:pt x="12778" y="2282"/>
                        <a:pt x="20062" y="346"/>
                      </a:cubicBezTo>
                      <a:cubicBezTo>
                        <a:pt x="26790" y="-1413"/>
                        <a:pt x="30876" y="3758"/>
                        <a:pt x="28890" y="10763"/>
                      </a:cubicBezTo>
                      <a:cubicBezTo>
                        <a:pt x="27956" y="13947"/>
                        <a:pt x="25793" y="16631"/>
                        <a:pt x="22886" y="18229"/>
                      </a:cubicBezTo>
                      <a:cubicBezTo>
                        <a:pt x="19261" y="20367"/>
                        <a:pt x="15433" y="22120"/>
                        <a:pt x="11221" y="22732"/>
                      </a:cubicBezTo>
                      <a:cubicBezTo>
                        <a:pt x="9399" y="22990"/>
                        <a:pt x="8598" y="23709"/>
                        <a:pt x="8654" y="25632"/>
                      </a:cubicBezTo>
                      <a:cubicBezTo>
                        <a:pt x="8749" y="28735"/>
                        <a:pt x="7721" y="32222"/>
                        <a:pt x="10861" y="34347"/>
                      </a:cubicBezTo>
                      <a:cubicBezTo>
                        <a:pt x="14166" y="36585"/>
                        <a:pt x="17363" y="34851"/>
                        <a:pt x="20402" y="33287"/>
                      </a:cubicBezTo>
                      <a:cubicBezTo>
                        <a:pt x="21953" y="32493"/>
                        <a:pt x="23404" y="31509"/>
                        <a:pt x="24911" y="30626"/>
                      </a:cubicBezTo>
                      <a:cubicBezTo>
                        <a:pt x="25453" y="30305"/>
                        <a:pt x="26020" y="29643"/>
                        <a:pt x="26537" y="30702"/>
                      </a:cubicBezTo>
                      <a:cubicBezTo>
                        <a:pt x="26853" y="31332"/>
                        <a:pt x="27206" y="31963"/>
                        <a:pt x="26418" y="32531"/>
                      </a:cubicBezTo>
                      <a:cubicBezTo>
                        <a:pt x="21241" y="36062"/>
                        <a:pt x="16448" y="40432"/>
                        <a:pt x="9733" y="40791"/>
                      </a:cubicBezTo>
                      <a:cubicBezTo>
                        <a:pt x="3364" y="41157"/>
                        <a:pt x="-117" y="37203"/>
                        <a:pt x="3" y="29491"/>
                      </a:cubicBezTo>
                      <a:close/>
                      <a:moveTo>
                        <a:pt x="9254" y="20764"/>
                      </a:moveTo>
                      <a:cubicBezTo>
                        <a:pt x="15559" y="19698"/>
                        <a:pt x="19797" y="16760"/>
                        <a:pt x="21726" y="11186"/>
                      </a:cubicBezTo>
                      <a:cubicBezTo>
                        <a:pt x="22527" y="8872"/>
                        <a:pt x="22987" y="6065"/>
                        <a:pt x="20238" y="4691"/>
                      </a:cubicBezTo>
                      <a:cubicBezTo>
                        <a:pt x="17678" y="3430"/>
                        <a:pt x="15446" y="4842"/>
                        <a:pt x="13932" y="6986"/>
                      </a:cubicBezTo>
                      <a:cubicBezTo>
                        <a:pt x="12917" y="8396"/>
                        <a:pt x="12123" y="9955"/>
                        <a:pt x="11587" y="11608"/>
                      </a:cubicBezTo>
                      <a:cubicBezTo>
                        <a:pt x="10691" y="14452"/>
                        <a:pt x="10092" y="17391"/>
                        <a:pt x="9254" y="20764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455" name="Google Shape;5455;p32"/>
                <p:cNvSpPr/>
                <p:nvPr/>
              </p:nvSpPr>
              <p:spPr>
                <a:xfrm>
                  <a:off x="10231612" y="3914845"/>
                  <a:ext cx="32309" cy="40880"/>
                </a:xfrm>
                <a:custGeom>
                  <a:rect b="b" l="l" r="r" t="t"/>
                  <a:pathLst>
                    <a:path extrusionOk="0" h="40880" w="32309">
                      <a:moveTo>
                        <a:pt x="10281" y="31518"/>
                      </a:moveTo>
                      <a:cubicBezTo>
                        <a:pt x="14751" y="30377"/>
                        <a:pt x="19153" y="31518"/>
                        <a:pt x="23523" y="32205"/>
                      </a:cubicBezTo>
                      <a:cubicBezTo>
                        <a:pt x="26209" y="32628"/>
                        <a:pt x="27754" y="32306"/>
                        <a:pt x="28271" y="29444"/>
                      </a:cubicBezTo>
                      <a:cubicBezTo>
                        <a:pt x="28454" y="28422"/>
                        <a:pt x="28851" y="27142"/>
                        <a:pt x="30289" y="27735"/>
                      </a:cubicBezTo>
                      <a:cubicBezTo>
                        <a:pt x="31726" y="28327"/>
                        <a:pt x="30459" y="29368"/>
                        <a:pt x="30326" y="30125"/>
                      </a:cubicBezTo>
                      <a:cubicBezTo>
                        <a:pt x="29898" y="32533"/>
                        <a:pt x="29065" y="34885"/>
                        <a:pt x="28763" y="37307"/>
                      </a:cubicBezTo>
                      <a:cubicBezTo>
                        <a:pt x="28353" y="40378"/>
                        <a:pt x="26606" y="41090"/>
                        <a:pt x="23876" y="40832"/>
                      </a:cubicBezTo>
                      <a:cubicBezTo>
                        <a:pt x="19064" y="40384"/>
                        <a:pt x="14537" y="38719"/>
                        <a:pt x="9833" y="37817"/>
                      </a:cubicBezTo>
                      <a:cubicBezTo>
                        <a:pt x="7241" y="37319"/>
                        <a:pt x="4744" y="37275"/>
                        <a:pt x="2361" y="38694"/>
                      </a:cubicBezTo>
                      <a:cubicBezTo>
                        <a:pt x="1881" y="38978"/>
                        <a:pt x="1352" y="39955"/>
                        <a:pt x="633" y="39079"/>
                      </a:cubicBezTo>
                      <a:cubicBezTo>
                        <a:pt x="2" y="38322"/>
                        <a:pt x="-313" y="37433"/>
                        <a:pt x="437" y="36556"/>
                      </a:cubicBezTo>
                      <a:cubicBezTo>
                        <a:pt x="1276" y="35568"/>
                        <a:pt x="2121" y="34589"/>
                        <a:pt x="2960" y="33618"/>
                      </a:cubicBezTo>
                      <a:lnTo>
                        <a:pt x="24311" y="8925"/>
                      </a:lnTo>
                      <a:cubicBezTo>
                        <a:pt x="18636" y="9946"/>
                        <a:pt x="14032" y="8925"/>
                        <a:pt x="9379" y="8458"/>
                      </a:cubicBezTo>
                      <a:cubicBezTo>
                        <a:pt x="7159" y="8231"/>
                        <a:pt x="6226" y="9404"/>
                        <a:pt x="5766" y="11308"/>
                      </a:cubicBezTo>
                      <a:cubicBezTo>
                        <a:pt x="5532" y="12349"/>
                        <a:pt x="5078" y="13118"/>
                        <a:pt x="3874" y="12828"/>
                      </a:cubicBezTo>
                      <a:cubicBezTo>
                        <a:pt x="2159" y="12424"/>
                        <a:pt x="3369" y="11359"/>
                        <a:pt x="3540" y="10665"/>
                      </a:cubicBezTo>
                      <a:cubicBezTo>
                        <a:pt x="4032" y="8622"/>
                        <a:pt x="4650" y="6610"/>
                        <a:pt x="5249" y="4599"/>
                      </a:cubicBezTo>
                      <a:cubicBezTo>
                        <a:pt x="6548" y="254"/>
                        <a:pt x="7771" y="-553"/>
                        <a:pt x="12355" y="305"/>
                      </a:cubicBezTo>
                      <a:cubicBezTo>
                        <a:pt x="15445" y="879"/>
                        <a:pt x="18484" y="1755"/>
                        <a:pt x="21555" y="2480"/>
                      </a:cubicBezTo>
                      <a:cubicBezTo>
                        <a:pt x="24758" y="3237"/>
                        <a:pt x="28012" y="4214"/>
                        <a:pt x="30415" y="752"/>
                      </a:cubicBezTo>
                      <a:cubicBezTo>
                        <a:pt x="30635" y="343"/>
                        <a:pt x="31152" y="192"/>
                        <a:pt x="31562" y="415"/>
                      </a:cubicBezTo>
                      <a:cubicBezTo>
                        <a:pt x="31581" y="426"/>
                        <a:pt x="31600" y="437"/>
                        <a:pt x="31619" y="450"/>
                      </a:cubicBezTo>
                      <a:cubicBezTo>
                        <a:pt x="32168" y="706"/>
                        <a:pt x="32439" y="1331"/>
                        <a:pt x="32250" y="1906"/>
                      </a:cubicBezTo>
                      <a:cubicBezTo>
                        <a:pt x="31745" y="3691"/>
                        <a:pt x="31228" y="5381"/>
                        <a:pt x="29904" y="6882"/>
                      </a:cubicBezTo>
                      <a:cubicBezTo>
                        <a:pt x="22968" y="14770"/>
                        <a:pt x="16107" y="22778"/>
                        <a:pt x="9234" y="30742"/>
                      </a:cubicBezTo>
                      <a:cubicBezTo>
                        <a:pt x="8975" y="31047"/>
                        <a:pt x="8736" y="31365"/>
                        <a:pt x="8515" y="31695"/>
                      </a:cubicBezTo>
                      <a:cubicBezTo>
                        <a:pt x="9139" y="32218"/>
                        <a:pt x="9707" y="31764"/>
                        <a:pt x="10281" y="31518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456" name="Google Shape;5456;p32"/>
                <p:cNvSpPr/>
                <p:nvPr/>
              </p:nvSpPr>
              <p:spPr>
                <a:xfrm>
                  <a:off x="10008191" y="3914944"/>
                  <a:ext cx="29217" cy="40380"/>
                </a:xfrm>
                <a:custGeom>
                  <a:rect b="b" l="l" r="r" t="t"/>
                  <a:pathLst>
                    <a:path extrusionOk="0" h="40380" w="29217">
                      <a:moveTo>
                        <a:pt x="13437" y="16329"/>
                      </a:moveTo>
                      <a:cubicBezTo>
                        <a:pt x="15959" y="13876"/>
                        <a:pt x="16514" y="11367"/>
                        <a:pt x="17630" y="9185"/>
                      </a:cubicBezTo>
                      <a:cubicBezTo>
                        <a:pt x="19232" y="6032"/>
                        <a:pt x="20972" y="2999"/>
                        <a:pt x="24087" y="1082"/>
                      </a:cubicBezTo>
                      <a:cubicBezTo>
                        <a:pt x="25399" y="269"/>
                        <a:pt x="26956" y="-444"/>
                        <a:pt x="28394" y="338"/>
                      </a:cubicBezTo>
                      <a:cubicBezTo>
                        <a:pt x="30128" y="1277"/>
                        <a:pt x="28577" y="2860"/>
                        <a:pt x="28627" y="4121"/>
                      </a:cubicBezTo>
                      <a:cubicBezTo>
                        <a:pt x="28671" y="5143"/>
                        <a:pt x="28261" y="6177"/>
                        <a:pt x="28123" y="7217"/>
                      </a:cubicBezTo>
                      <a:cubicBezTo>
                        <a:pt x="27763" y="9885"/>
                        <a:pt x="28690" y="13391"/>
                        <a:pt x="23501" y="11203"/>
                      </a:cubicBezTo>
                      <a:cubicBezTo>
                        <a:pt x="20789" y="10061"/>
                        <a:pt x="18677" y="12874"/>
                        <a:pt x="17271" y="15276"/>
                      </a:cubicBezTo>
                      <a:cubicBezTo>
                        <a:pt x="13853" y="21122"/>
                        <a:pt x="12459" y="27616"/>
                        <a:pt x="11274" y="34193"/>
                      </a:cubicBezTo>
                      <a:cubicBezTo>
                        <a:pt x="10971" y="35864"/>
                        <a:pt x="11444" y="38279"/>
                        <a:pt x="9931" y="38998"/>
                      </a:cubicBezTo>
                      <a:cubicBezTo>
                        <a:pt x="7793" y="40007"/>
                        <a:pt x="5201" y="40316"/>
                        <a:pt x="2786" y="40379"/>
                      </a:cubicBezTo>
                      <a:cubicBezTo>
                        <a:pt x="1046" y="40430"/>
                        <a:pt x="1910" y="38834"/>
                        <a:pt x="2156" y="37964"/>
                      </a:cubicBezTo>
                      <a:cubicBezTo>
                        <a:pt x="4142" y="30744"/>
                        <a:pt x="5397" y="23385"/>
                        <a:pt x="6570" y="16014"/>
                      </a:cubicBezTo>
                      <a:cubicBezTo>
                        <a:pt x="6759" y="15338"/>
                        <a:pt x="6891" y="14649"/>
                        <a:pt x="6967" y="13952"/>
                      </a:cubicBezTo>
                      <a:cubicBezTo>
                        <a:pt x="6967" y="12167"/>
                        <a:pt x="8272" y="9803"/>
                        <a:pt x="6532" y="8743"/>
                      </a:cubicBezTo>
                      <a:cubicBezTo>
                        <a:pt x="4791" y="7684"/>
                        <a:pt x="3562" y="10005"/>
                        <a:pt x="2118" y="10881"/>
                      </a:cubicBezTo>
                      <a:cubicBezTo>
                        <a:pt x="1620" y="11190"/>
                        <a:pt x="1210" y="12142"/>
                        <a:pt x="447" y="11222"/>
                      </a:cubicBezTo>
                      <a:cubicBezTo>
                        <a:pt x="-95" y="10748"/>
                        <a:pt x="-152" y="9923"/>
                        <a:pt x="321" y="9380"/>
                      </a:cubicBezTo>
                      <a:cubicBezTo>
                        <a:pt x="409" y="9282"/>
                        <a:pt x="504" y="9197"/>
                        <a:pt x="617" y="9128"/>
                      </a:cubicBezTo>
                      <a:cubicBezTo>
                        <a:pt x="4029" y="6095"/>
                        <a:pt x="7415" y="3024"/>
                        <a:pt x="11438" y="823"/>
                      </a:cubicBezTo>
                      <a:cubicBezTo>
                        <a:pt x="14181" y="-684"/>
                        <a:pt x="15644" y="193"/>
                        <a:pt x="15688" y="3384"/>
                      </a:cubicBezTo>
                      <a:cubicBezTo>
                        <a:pt x="15776" y="7501"/>
                        <a:pt x="14414" y="11455"/>
                        <a:pt x="13437" y="16329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457" name="Google Shape;5457;p32"/>
                <p:cNvSpPr/>
                <p:nvPr/>
              </p:nvSpPr>
              <p:spPr>
                <a:xfrm>
                  <a:off x="9744056" y="3914882"/>
                  <a:ext cx="19794" cy="40811"/>
                </a:xfrm>
                <a:custGeom>
                  <a:rect b="b" l="l" r="r" t="t"/>
                  <a:pathLst>
                    <a:path extrusionOk="0" h="40811" w="19794">
                      <a:moveTo>
                        <a:pt x="3108" y="35744"/>
                      </a:moveTo>
                      <a:cubicBezTo>
                        <a:pt x="3651" y="29772"/>
                        <a:pt x="5366" y="24046"/>
                        <a:pt x="6658" y="18233"/>
                      </a:cubicBezTo>
                      <a:cubicBezTo>
                        <a:pt x="7094" y="16297"/>
                        <a:pt x="7484" y="14348"/>
                        <a:pt x="7819" y="12387"/>
                      </a:cubicBezTo>
                      <a:cubicBezTo>
                        <a:pt x="8046" y="11076"/>
                        <a:pt x="9080" y="9379"/>
                        <a:pt x="7655" y="8541"/>
                      </a:cubicBezTo>
                      <a:cubicBezTo>
                        <a:pt x="6356" y="7790"/>
                        <a:pt x="5252" y="9581"/>
                        <a:pt x="3979" y="9978"/>
                      </a:cubicBezTo>
                      <a:cubicBezTo>
                        <a:pt x="2705" y="10376"/>
                        <a:pt x="1898" y="13005"/>
                        <a:pt x="485" y="11240"/>
                      </a:cubicBezTo>
                      <a:cubicBezTo>
                        <a:pt x="-1098" y="9285"/>
                        <a:pt x="1620" y="8856"/>
                        <a:pt x="2541" y="8087"/>
                      </a:cubicBezTo>
                      <a:cubicBezTo>
                        <a:pt x="5378" y="5665"/>
                        <a:pt x="8248" y="3231"/>
                        <a:pt x="11564" y="1440"/>
                      </a:cubicBezTo>
                      <a:cubicBezTo>
                        <a:pt x="13204" y="558"/>
                        <a:pt x="14976" y="-741"/>
                        <a:pt x="16760" y="532"/>
                      </a:cubicBezTo>
                      <a:cubicBezTo>
                        <a:pt x="18545" y="1806"/>
                        <a:pt x="18166" y="3824"/>
                        <a:pt x="17738" y="5716"/>
                      </a:cubicBezTo>
                      <a:cubicBezTo>
                        <a:pt x="15942" y="13703"/>
                        <a:pt x="14158" y="21677"/>
                        <a:pt x="12384" y="29640"/>
                      </a:cubicBezTo>
                      <a:cubicBezTo>
                        <a:pt x="12184" y="30435"/>
                        <a:pt x="12061" y="31248"/>
                        <a:pt x="12018" y="32067"/>
                      </a:cubicBezTo>
                      <a:cubicBezTo>
                        <a:pt x="11980" y="33650"/>
                        <a:pt x="12649" y="34325"/>
                        <a:pt x="14150" y="33328"/>
                      </a:cubicBezTo>
                      <a:cubicBezTo>
                        <a:pt x="15228" y="32635"/>
                        <a:pt x="16249" y="31847"/>
                        <a:pt x="17353" y="31197"/>
                      </a:cubicBezTo>
                      <a:cubicBezTo>
                        <a:pt x="17984" y="30844"/>
                        <a:pt x="18576" y="29741"/>
                        <a:pt x="19383" y="30806"/>
                      </a:cubicBezTo>
                      <a:cubicBezTo>
                        <a:pt x="20014" y="31645"/>
                        <a:pt x="19957" y="32484"/>
                        <a:pt x="18948" y="33171"/>
                      </a:cubicBezTo>
                      <a:cubicBezTo>
                        <a:pt x="15758" y="35334"/>
                        <a:pt x="12737" y="37787"/>
                        <a:pt x="9408" y="39697"/>
                      </a:cubicBezTo>
                      <a:cubicBezTo>
                        <a:pt x="5227" y="42106"/>
                        <a:pt x="2932" y="40530"/>
                        <a:pt x="3108" y="35744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458" name="Google Shape;5458;p32"/>
                <p:cNvSpPr/>
                <p:nvPr/>
              </p:nvSpPr>
              <p:spPr>
                <a:xfrm>
                  <a:off x="10097246" y="3894708"/>
                  <a:ext cx="17854" cy="15071"/>
                </a:xfrm>
                <a:custGeom>
                  <a:rect b="b" l="l" r="r" t="t"/>
                  <a:pathLst>
                    <a:path extrusionOk="0" h="15071" w="17854">
                      <a:moveTo>
                        <a:pt x="0" y="14905"/>
                      </a:moveTo>
                      <a:cubicBezTo>
                        <a:pt x="3910" y="10264"/>
                        <a:pt x="7422" y="5951"/>
                        <a:pt x="11104" y="1789"/>
                      </a:cubicBezTo>
                      <a:cubicBezTo>
                        <a:pt x="12712" y="-34"/>
                        <a:pt x="14749" y="-891"/>
                        <a:pt x="16780" y="1310"/>
                      </a:cubicBezTo>
                      <a:cubicBezTo>
                        <a:pt x="18495" y="3151"/>
                        <a:pt x="18154" y="5610"/>
                        <a:pt x="15777" y="7231"/>
                      </a:cubicBezTo>
                      <a:cubicBezTo>
                        <a:pt x="12132" y="9753"/>
                        <a:pt x="8349" y="12017"/>
                        <a:pt x="4641" y="14419"/>
                      </a:cubicBezTo>
                      <a:cubicBezTo>
                        <a:pt x="3386" y="15251"/>
                        <a:pt x="2018" y="15132"/>
                        <a:pt x="0" y="14905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459" name="Google Shape;5459;p32"/>
                <p:cNvSpPr/>
                <p:nvPr/>
              </p:nvSpPr>
              <p:spPr>
                <a:xfrm>
                  <a:off x="9756253" y="3896120"/>
                  <a:ext cx="9364" cy="11006"/>
                </a:xfrm>
                <a:custGeom>
                  <a:rect b="b" l="l" r="r" t="t"/>
                  <a:pathLst>
                    <a:path extrusionOk="0" h="11006" w="9364">
                      <a:moveTo>
                        <a:pt x="9362" y="4350"/>
                      </a:moveTo>
                      <a:cubicBezTo>
                        <a:pt x="9457" y="8077"/>
                        <a:pt x="7035" y="11122"/>
                        <a:pt x="4172" y="11003"/>
                      </a:cubicBezTo>
                      <a:cubicBezTo>
                        <a:pt x="1310" y="10883"/>
                        <a:pt x="99" y="9048"/>
                        <a:pt x="4" y="6368"/>
                      </a:cubicBezTo>
                      <a:cubicBezTo>
                        <a:pt x="-115" y="2881"/>
                        <a:pt x="2262" y="-146"/>
                        <a:pt x="5112" y="5"/>
                      </a:cubicBezTo>
                      <a:cubicBezTo>
                        <a:pt x="7962" y="157"/>
                        <a:pt x="9040" y="2112"/>
                        <a:pt x="9362" y="4350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</p:grpSp>
          <p:grpSp>
            <p:nvGrpSpPr>
              <p:cNvPr id="5460" name="Google Shape;5460;p32"/>
              <p:cNvGrpSpPr/>
              <p:nvPr/>
            </p:nvGrpSpPr>
            <p:grpSpPr>
              <a:xfrm>
                <a:off x="6900268" y="4329582"/>
                <a:ext cx="778446" cy="565842"/>
                <a:chOff x="10429555" y="4488509"/>
                <a:chExt cx="691777" cy="502843"/>
              </a:xfrm>
            </p:grpSpPr>
            <p:sp>
              <p:nvSpPr>
                <p:cNvPr id="5461" name="Google Shape;5461;p32"/>
                <p:cNvSpPr/>
                <p:nvPr/>
              </p:nvSpPr>
              <p:spPr>
                <a:xfrm>
                  <a:off x="10633634" y="4488509"/>
                  <a:ext cx="286394" cy="286562"/>
                </a:xfrm>
                <a:custGeom>
                  <a:rect b="b" l="l" r="r" t="t"/>
                  <a:pathLst>
                    <a:path extrusionOk="0" h="286562" w="286394">
                      <a:moveTo>
                        <a:pt x="47" y="41"/>
                      </a:moveTo>
                      <a:lnTo>
                        <a:pt x="286394" y="0"/>
                      </a:lnTo>
                      <a:lnTo>
                        <a:pt x="286317" y="286562"/>
                      </a:lnTo>
                      <a:lnTo>
                        <a:pt x="0" y="286562"/>
                      </a:lnTo>
                      <a:lnTo>
                        <a:pt x="47" y="41"/>
                      </a:lnTo>
                      <a:close/>
                    </a:path>
                  </a:pathLst>
                </a:custGeom>
                <a:solidFill>
                  <a:srgbClr val="E0E5E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462" name="Google Shape;5462;p32"/>
                <p:cNvSpPr/>
                <p:nvPr/>
              </p:nvSpPr>
              <p:spPr>
                <a:xfrm>
                  <a:off x="10633634" y="4537681"/>
                  <a:ext cx="286325" cy="237389"/>
                </a:xfrm>
                <a:custGeom>
                  <a:rect b="b" l="l" r="r" t="t"/>
                  <a:pathLst>
                    <a:path extrusionOk="0" h="237389" w="286325">
                      <a:moveTo>
                        <a:pt x="80685" y="0"/>
                      </a:moveTo>
                      <a:lnTo>
                        <a:pt x="286312" y="181039"/>
                      </a:lnTo>
                      <a:cubicBezTo>
                        <a:pt x="286365" y="195330"/>
                        <a:pt x="286241" y="214152"/>
                        <a:pt x="286312" y="237390"/>
                      </a:cubicBezTo>
                      <a:lnTo>
                        <a:pt x="0" y="237390"/>
                      </a:lnTo>
                      <a:lnTo>
                        <a:pt x="59" y="19664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463" name="Google Shape;5463;p32"/>
                <p:cNvSpPr/>
                <p:nvPr/>
              </p:nvSpPr>
              <p:spPr>
                <a:xfrm>
                  <a:off x="10715920" y="4637664"/>
                  <a:ext cx="78688" cy="28961"/>
                </a:xfrm>
                <a:custGeom>
                  <a:rect b="b" l="l" r="r" t="t"/>
                  <a:pathLst>
                    <a:path extrusionOk="0" h="28961" w="78688">
                      <a:moveTo>
                        <a:pt x="49875" y="0"/>
                      </a:moveTo>
                      <a:lnTo>
                        <a:pt x="50549" y="1774"/>
                      </a:lnTo>
                      <a:cubicBezTo>
                        <a:pt x="51748" y="2052"/>
                        <a:pt x="52975" y="2188"/>
                        <a:pt x="54206" y="2182"/>
                      </a:cubicBezTo>
                      <a:lnTo>
                        <a:pt x="54206" y="3134"/>
                      </a:lnTo>
                      <a:lnTo>
                        <a:pt x="56226" y="2862"/>
                      </a:lnTo>
                      <a:lnTo>
                        <a:pt x="57035" y="5310"/>
                      </a:lnTo>
                      <a:lnTo>
                        <a:pt x="58123" y="6126"/>
                      </a:lnTo>
                      <a:cubicBezTo>
                        <a:pt x="58317" y="6090"/>
                        <a:pt x="58625" y="4458"/>
                        <a:pt x="59204" y="5038"/>
                      </a:cubicBezTo>
                      <a:lnTo>
                        <a:pt x="60285" y="8160"/>
                      </a:lnTo>
                      <a:cubicBezTo>
                        <a:pt x="61295" y="7711"/>
                        <a:pt x="65602" y="11974"/>
                        <a:pt x="65419" y="12512"/>
                      </a:cubicBezTo>
                      <a:lnTo>
                        <a:pt x="66500" y="12648"/>
                      </a:lnTo>
                      <a:lnTo>
                        <a:pt x="67581" y="14422"/>
                      </a:lnTo>
                      <a:lnTo>
                        <a:pt x="69743" y="14552"/>
                      </a:lnTo>
                      <a:cubicBezTo>
                        <a:pt x="69873" y="17733"/>
                        <a:pt x="75823" y="21334"/>
                        <a:pt x="78015" y="23794"/>
                      </a:cubicBezTo>
                      <a:lnTo>
                        <a:pt x="78688" y="23930"/>
                      </a:lnTo>
                      <a:lnTo>
                        <a:pt x="78688" y="27738"/>
                      </a:lnTo>
                      <a:cubicBezTo>
                        <a:pt x="72414" y="27046"/>
                        <a:pt x="41007" y="26857"/>
                        <a:pt x="34898" y="28140"/>
                      </a:cubicBezTo>
                      <a:lnTo>
                        <a:pt x="34762" y="27738"/>
                      </a:lnTo>
                      <a:lnTo>
                        <a:pt x="32736" y="28140"/>
                      </a:lnTo>
                      <a:lnTo>
                        <a:pt x="32600" y="27738"/>
                      </a:lnTo>
                      <a:lnTo>
                        <a:pt x="32192" y="28826"/>
                      </a:lnTo>
                      <a:lnTo>
                        <a:pt x="25162" y="28826"/>
                      </a:lnTo>
                      <a:cubicBezTo>
                        <a:pt x="25753" y="27679"/>
                        <a:pt x="23301" y="27951"/>
                        <a:pt x="23945" y="28826"/>
                      </a:cubicBezTo>
                      <a:cubicBezTo>
                        <a:pt x="22468" y="28016"/>
                        <a:pt x="20241" y="28471"/>
                        <a:pt x="18675" y="28826"/>
                      </a:cubicBezTo>
                      <a:lnTo>
                        <a:pt x="18539" y="27738"/>
                      </a:lnTo>
                      <a:lnTo>
                        <a:pt x="16513" y="28554"/>
                      </a:lnTo>
                      <a:lnTo>
                        <a:pt x="16247" y="27738"/>
                      </a:lnTo>
                      <a:lnTo>
                        <a:pt x="15302" y="28826"/>
                      </a:lnTo>
                      <a:lnTo>
                        <a:pt x="10428" y="28826"/>
                      </a:lnTo>
                      <a:lnTo>
                        <a:pt x="9754" y="27738"/>
                      </a:lnTo>
                      <a:cubicBezTo>
                        <a:pt x="9459" y="27738"/>
                        <a:pt x="8041" y="30399"/>
                        <a:pt x="8271" y="27874"/>
                      </a:cubicBezTo>
                      <a:cubicBezTo>
                        <a:pt x="5548" y="28359"/>
                        <a:pt x="2771" y="28241"/>
                        <a:pt x="0" y="28140"/>
                      </a:cubicBezTo>
                      <a:lnTo>
                        <a:pt x="0" y="23504"/>
                      </a:lnTo>
                      <a:lnTo>
                        <a:pt x="951" y="23912"/>
                      </a:lnTo>
                      <a:cubicBezTo>
                        <a:pt x="2066" y="22082"/>
                        <a:pt x="2496" y="19916"/>
                        <a:pt x="2162" y="17798"/>
                      </a:cubicBezTo>
                      <a:lnTo>
                        <a:pt x="3125" y="17798"/>
                      </a:lnTo>
                      <a:cubicBezTo>
                        <a:pt x="4307" y="14729"/>
                        <a:pt x="5713" y="11371"/>
                        <a:pt x="5424" y="8012"/>
                      </a:cubicBezTo>
                      <a:lnTo>
                        <a:pt x="6375" y="8284"/>
                      </a:lnTo>
                      <a:cubicBezTo>
                        <a:pt x="7273" y="7533"/>
                        <a:pt x="8058" y="6215"/>
                        <a:pt x="7592" y="5026"/>
                      </a:cubicBezTo>
                      <a:lnTo>
                        <a:pt x="8537" y="5026"/>
                      </a:lnTo>
                      <a:lnTo>
                        <a:pt x="8673" y="3252"/>
                      </a:lnTo>
                      <a:cubicBezTo>
                        <a:pt x="10114" y="2413"/>
                        <a:pt x="12265" y="1821"/>
                        <a:pt x="13943" y="2164"/>
                      </a:cubicBezTo>
                      <a:lnTo>
                        <a:pt x="14215" y="3252"/>
                      </a:lnTo>
                      <a:lnTo>
                        <a:pt x="14752" y="1756"/>
                      </a:lnTo>
                      <a:cubicBezTo>
                        <a:pt x="16619" y="1892"/>
                        <a:pt x="18197" y="3784"/>
                        <a:pt x="19349" y="3252"/>
                      </a:cubicBezTo>
                      <a:cubicBezTo>
                        <a:pt x="19260" y="1478"/>
                        <a:pt x="25564" y="1685"/>
                        <a:pt x="26781" y="1756"/>
                      </a:cubicBezTo>
                      <a:lnTo>
                        <a:pt x="26917" y="2164"/>
                      </a:lnTo>
                      <a:lnTo>
                        <a:pt x="28400" y="1076"/>
                      </a:lnTo>
                      <a:cubicBezTo>
                        <a:pt x="28937" y="544"/>
                        <a:pt x="30763" y="2064"/>
                        <a:pt x="29345" y="2028"/>
                      </a:cubicBezTo>
                      <a:lnTo>
                        <a:pt x="31779" y="3252"/>
                      </a:lnTo>
                      <a:lnTo>
                        <a:pt x="32322" y="2164"/>
                      </a:lnTo>
                      <a:cubicBezTo>
                        <a:pt x="34999" y="337"/>
                        <a:pt x="37214" y="1863"/>
                        <a:pt x="40340" y="1147"/>
                      </a:cubicBezTo>
                      <a:lnTo>
                        <a:pt x="40529" y="2850"/>
                      </a:lnTo>
                      <a:lnTo>
                        <a:pt x="44487" y="3252"/>
                      </a:lnTo>
                      <a:lnTo>
                        <a:pt x="45025" y="2164"/>
                      </a:lnTo>
                      <a:lnTo>
                        <a:pt x="46242" y="3252"/>
                      </a:lnTo>
                      <a:lnTo>
                        <a:pt x="47866" y="2028"/>
                      </a:lnTo>
                      <a:lnTo>
                        <a:pt x="47459" y="1484"/>
                      </a:lnTo>
                      <a:lnTo>
                        <a:pt x="48404" y="674"/>
                      </a:lnTo>
                      <a:lnTo>
                        <a:pt x="48812" y="1076"/>
                      </a:lnTo>
                      <a:close/>
                    </a:path>
                  </a:pathLst>
                </a:custGeom>
                <a:solidFill>
                  <a:srgbClr val="FFD23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464" name="Google Shape;5464;p32"/>
                <p:cNvSpPr/>
                <p:nvPr/>
              </p:nvSpPr>
              <p:spPr>
                <a:xfrm>
                  <a:off x="10694327" y="4686952"/>
                  <a:ext cx="157009" cy="31555"/>
                </a:xfrm>
                <a:custGeom>
                  <a:rect b="b" l="l" r="r" t="t"/>
                  <a:pathLst>
                    <a:path extrusionOk="0" h="31555" w="157009">
                      <a:moveTo>
                        <a:pt x="138459" y="7223"/>
                      </a:moveTo>
                      <a:cubicBezTo>
                        <a:pt x="138459" y="7223"/>
                        <a:pt x="138146" y="8506"/>
                        <a:pt x="139050" y="8477"/>
                      </a:cubicBezTo>
                      <a:cubicBezTo>
                        <a:pt x="139511" y="8477"/>
                        <a:pt x="139688" y="9239"/>
                        <a:pt x="140308" y="9068"/>
                      </a:cubicBezTo>
                      <a:cubicBezTo>
                        <a:pt x="141236" y="8814"/>
                        <a:pt x="140982" y="9559"/>
                        <a:pt x="140982" y="9559"/>
                      </a:cubicBezTo>
                      <a:cubicBezTo>
                        <a:pt x="140982" y="9559"/>
                        <a:pt x="141880" y="9712"/>
                        <a:pt x="141431" y="10292"/>
                      </a:cubicBezTo>
                      <a:cubicBezTo>
                        <a:pt x="141123" y="10682"/>
                        <a:pt x="142228" y="11173"/>
                        <a:pt x="142228" y="11173"/>
                      </a:cubicBezTo>
                      <a:lnTo>
                        <a:pt x="143847" y="11132"/>
                      </a:lnTo>
                      <a:lnTo>
                        <a:pt x="144060" y="12060"/>
                      </a:lnTo>
                      <a:cubicBezTo>
                        <a:pt x="144669" y="12576"/>
                        <a:pt x="145152" y="13225"/>
                        <a:pt x="145472" y="13958"/>
                      </a:cubicBezTo>
                      <a:cubicBezTo>
                        <a:pt x="145889" y="14775"/>
                        <a:pt x="146497" y="15479"/>
                        <a:pt x="147244" y="16010"/>
                      </a:cubicBezTo>
                      <a:cubicBezTo>
                        <a:pt x="147244" y="16010"/>
                        <a:pt x="147528" y="16276"/>
                        <a:pt x="147953" y="15732"/>
                      </a:cubicBezTo>
                      <a:cubicBezTo>
                        <a:pt x="148378" y="15188"/>
                        <a:pt x="148544" y="15300"/>
                        <a:pt x="148544" y="15300"/>
                      </a:cubicBezTo>
                      <a:cubicBezTo>
                        <a:pt x="149151" y="16038"/>
                        <a:pt x="149878" y="16667"/>
                        <a:pt x="150694" y="17163"/>
                      </a:cubicBezTo>
                      <a:cubicBezTo>
                        <a:pt x="151155" y="17470"/>
                        <a:pt x="150694" y="18428"/>
                        <a:pt x="151959" y="18795"/>
                      </a:cubicBezTo>
                      <a:cubicBezTo>
                        <a:pt x="152605" y="19063"/>
                        <a:pt x="153214" y="19413"/>
                        <a:pt x="153772" y="19835"/>
                      </a:cubicBezTo>
                      <a:lnTo>
                        <a:pt x="152998" y="20687"/>
                      </a:lnTo>
                      <a:cubicBezTo>
                        <a:pt x="153258" y="21077"/>
                        <a:pt x="154511" y="21190"/>
                        <a:pt x="154570" y="21663"/>
                      </a:cubicBezTo>
                      <a:cubicBezTo>
                        <a:pt x="154919" y="24365"/>
                        <a:pt x="156809" y="23218"/>
                        <a:pt x="156809" y="23218"/>
                      </a:cubicBezTo>
                      <a:cubicBezTo>
                        <a:pt x="156809" y="23218"/>
                        <a:pt x="157341" y="23762"/>
                        <a:pt x="156673" y="24814"/>
                      </a:cubicBezTo>
                      <a:cubicBezTo>
                        <a:pt x="156006" y="25867"/>
                        <a:pt x="156537" y="26316"/>
                        <a:pt x="156537" y="26316"/>
                      </a:cubicBezTo>
                      <a:cubicBezTo>
                        <a:pt x="156150" y="27251"/>
                        <a:pt x="155984" y="28263"/>
                        <a:pt x="156053" y="29273"/>
                      </a:cubicBezTo>
                      <a:cubicBezTo>
                        <a:pt x="156205" y="30063"/>
                        <a:pt x="156459" y="30830"/>
                        <a:pt x="156809" y="31555"/>
                      </a:cubicBezTo>
                      <a:cubicBezTo>
                        <a:pt x="156809" y="31555"/>
                        <a:pt x="154493" y="31555"/>
                        <a:pt x="152975" y="30331"/>
                      </a:cubicBezTo>
                      <a:cubicBezTo>
                        <a:pt x="152289" y="29781"/>
                        <a:pt x="151415" y="29704"/>
                        <a:pt x="150812" y="28936"/>
                      </a:cubicBezTo>
                      <a:cubicBezTo>
                        <a:pt x="149885" y="27753"/>
                        <a:pt x="149300" y="28486"/>
                        <a:pt x="149300" y="28486"/>
                      </a:cubicBezTo>
                      <a:lnTo>
                        <a:pt x="148118" y="29486"/>
                      </a:lnTo>
                      <a:cubicBezTo>
                        <a:pt x="147740" y="28924"/>
                        <a:pt x="147268" y="28232"/>
                        <a:pt x="143770" y="29361"/>
                      </a:cubicBezTo>
                      <a:cubicBezTo>
                        <a:pt x="140273" y="30491"/>
                        <a:pt x="141637" y="29799"/>
                        <a:pt x="140042" y="29953"/>
                      </a:cubicBezTo>
                      <a:cubicBezTo>
                        <a:pt x="139027" y="30108"/>
                        <a:pt x="137989" y="29972"/>
                        <a:pt x="137047" y="29562"/>
                      </a:cubicBezTo>
                      <a:cubicBezTo>
                        <a:pt x="136314" y="29284"/>
                        <a:pt x="135615" y="28925"/>
                        <a:pt x="134961" y="28492"/>
                      </a:cubicBezTo>
                      <a:lnTo>
                        <a:pt x="133065" y="29491"/>
                      </a:lnTo>
                      <a:lnTo>
                        <a:pt x="130808" y="30183"/>
                      </a:lnTo>
                      <a:lnTo>
                        <a:pt x="130808" y="30597"/>
                      </a:lnTo>
                      <a:lnTo>
                        <a:pt x="127966" y="29663"/>
                      </a:lnTo>
                      <a:lnTo>
                        <a:pt x="125940" y="30142"/>
                      </a:lnTo>
                      <a:lnTo>
                        <a:pt x="125060" y="29302"/>
                      </a:lnTo>
                      <a:lnTo>
                        <a:pt x="123234" y="29101"/>
                      </a:lnTo>
                      <a:lnTo>
                        <a:pt x="121243" y="29491"/>
                      </a:lnTo>
                      <a:lnTo>
                        <a:pt x="120617" y="28664"/>
                      </a:lnTo>
                      <a:cubicBezTo>
                        <a:pt x="118254" y="29450"/>
                        <a:pt x="119282" y="30106"/>
                        <a:pt x="117161" y="29491"/>
                      </a:cubicBezTo>
                      <a:cubicBezTo>
                        <a:pt x="117161" y="29491"/>
                        <a:pt x="116180" y="28930"/>
                        <a:pt x="115896" y="29491"/>
                      </a:cubicBezTo>
                      <a:lnTo>
                        <a:pt x="115010" y="29302"/>
                      </a:lnTo>
                      <a:lnTo>
                        <a:pt x="114171" y="28545"/>
                      </a:lnTo>
                      <a:lnTo>
                        <a:pt x="113693" y="29663"/>
                      </a:lnTo>
                      <a:cubicBezTo>
                        <a:pt x="113462" y="28740"/>
                        <a:pt x="110473" y="29344"/>
                        <a:pt x="108411" y="30100"/>
                      </a:cubicBezTo>
                      <a:lnTo>
                        <a:pt x="106261" y="29704"/>
                      </a:lnTo>
                      <a:lnTo>
                        <a:pt x="104547" y="29184"/>
                      </a:lnTo>
                      <a:cubicBezTo>
                        <a:pt x="104247" y="28802"/>
                        <a:pt x="103693" y="28736"/>
                        <a:pt x="103311" y="29037"/>
                      </a:cubicBezTo>
                      <a:cubicBezTo>
                        <a:pt x="103299" y="29047"/>
                        <a:pt x="103288" y="29056"/>
                        <a:pt x="103277" y="29066"/>
                      </a:cubicBezTo>
                      <a:cubicBezTo>
                        <a:pt x="102361" y="29769"/>
                        <a:pt x="100855" y="29385"/>
                        <a:pt x="100855" y="29385"/>
                      </a:cubicBezTo>
                      <a:lnTo>
                        <a:pt x="98663" y="30024"/>
                      </a:lnTo>
                      <a:lnTo>
                        <a:pt x="96300" y="28900"/>
                      </a:lnTo>
                      <a:cubicBezTo>
                        <a:pt x="95603" y="29326"/>
                        <a:pt x="97558" y="30402"/>
                        <a:pt x="94321" y="29143"/>
                      </a:cubicBezTo>
                      <a:lnTo>
                        <a:pt x="92548" y="28451"/>
                      </a:lnTo>
                      <a:cubicBezTo>
                        <a:pt x="91308" y="30455"/>
                        <a:pt x="89003" y="29491"/>
                        <a:pt x="89003" y="29491"/>
                      </a:cubicBezTo>
                      <a:cubicBezTo>
                        <a:pt x="89003" y="29491"/>
                        <a:pt x="74511" y="29491"/>
                        <a:pt x="74275" y="29521"/>
                      </a:cubicBezTo>
                      <a:cubicBezTo>
                        <a:pt x="74039" y="29551"/>
                        <a:pt x="74021" y="29521"/>
                        <a:pt x="74015" y="29491"/>
                      </a:cubicBezTo>
                      <a:cubicBezTo>
                        <a:pt x="73938" y="29355"/>
                        <a:pt x="73601" y="29491"/>
                        <a:pt x="73601" y="29491"/>
                      </a:cubicBezTo>
                      <a:cubicBezTo>
                        <a:pt x="73601" y="29255"/>
                        <a:pt x="73725" y="29184"/>
                        <a:pt x="73601" y="29001"/>
                      </a:cubicBezTo>
                      <a:lnTo>
                        <a:pt x="72768" y="29491"/>
                      </a:lnTo>
                      <a:cubicBezTo>
                        <a:pt x="68946" y="30455"/>
                        <a:pt x="68089" y="29953"/>
                        <a:pt x="59948" y="28687"/>
                      </a:cubicBezTo>
                      <a:cubicBezTo>
                        <a:pt x="58837" y="29728"/>
                        <a:pt x="58489" y="30225"/>
                        <a:pt x="57331" y="29480"/>
                      </a:cubicBezTo>
                      <a:cubicBezTo>
                        <a:pt x="56976" y="29249"/>
                        <a:pt x="55688" y="28705"/>
                        <a:pt x="55688" y="28705"/>
                      </a:cubicBezTo>
                      <a:cubicBezTo>
                        <a:pt x="56031" y="29527"/>
                        <a:pt x="55860" y="29054"/>
                        <a:pt x="55316" y="29491"/>
                      </a:cubicBezTo>
                      <a:cubicBezTo>
                        <a:pt x="55145" y="29633"/>
                        <a:pt x="49408" y="28941"/>
                        <a:pt x="51488" y="29202"/>
                      </a:cubicBezTo>
                      <a:cubicBezTo>
                        <a:pt x="51836" y="29249"/>
                        <a:pt x="50779" y="28297"/>
                        <a:pt x="50779" y="28297"/>
                      </a:cubicBezTo>
                      <a:lnTo>
                        <a:pt x="50253" y="29083"/>
                      </a:lnTo>
                      <a:lnTo>
                        <a:pt x="47660" y="29438"/>
                      </a:lnTo>
                      <a:cubicBezTo>
                        <a:pt x="46679" y="29261"/>
                        <a:pt x="45940" y="29616"/>
                        <a:pt x="44676" y="30030"/>
                      </a:cubicBezTo>
                      <a:cubicBezTo>
                        <a:pt x="44586" y="29915"/>
                        <a:pt x="44511" y="29790"/>
                        <a:pt x="44451" y="29657"/>
                      </a:cubicBezTo>
                      <a:cubicBezTo>
                        <a:pt x="44404" y="29545"/>
                        <a:pt x="44156" y="29332"/>
                        <a:pt x="44156" y="29148"/>
                      </a:cubicBezTo>
                      <a:cubicBezTo>
                        <a:pt x="44137" y="29014"/>
                        <a:pt x="44059" y="28895"/>
                        <a:pt x="43943" y="28823"/>
                      </a:cubicBezTo>
                      <a:lnTo>
                        <a:pt x="42443" y="29456"/>
                      </a:lnTo>
                      <a:cubicBezTo>
                        <a:pt x="42443" y="29456"/>
                        <a:pt x="42614" y="28865"/>
                        <a:pt x="42124" y="28941"/>
                      </a:cubicBezTo>
                      <a:cubicBezTo>
                        <a:pt x="41633" y="29018"/>
                        <a:pt x="41710" y="28498"/>
                        <a:pt x="41710" y="28498"/>
                      </a:cubicBezTo>
                      <a:lnTo>
                        <a:pt x="41173" y="29456"/>
                      </a:lnTo>
                      <a:cubicBezTo>
                        <a:pt x="41173" y="29456"/>
                        <a:pt x="36446" y="29787"/>
                        <a:pt x="34674" y="29456"/>
                      </a:cubicBezTo>
                      <a:cubicBezTo>
                        <a:pt x="33739" y="29225"/>
                        <a:pt x="32752" y="29344"/>
                        <a:pt x="31897" y="29787"/>
                      </a:cubicBezTo>
                      <a:lnTo>
                        <a:pt x="31141" y="28604"/>
                      </a:lnTo>
                      <a:lnTo>
                        <a:pt x="29717" y="29899"/>
                      </a:lnTo>
                      <a:lnTo>
                        <a:pt x="27543" y="29450"/>
                      </a:lnTo>
                      <a:lnTo>
                        <a:pt x="26273" y="28693"/>
                      </a:lnTo>
                      <a:cubicBezTo>
                        <a:pt x="25428" y="28693"/>
                        <a:pt x="23602" y="30343"/>
                        <a:pt x="23082" y="29598"/>
                      </a:cubicBezTo>
                      <a:cubicBezTo>
                        <a:pt x="23017" y="29503"/>
                        <a:pt x="20861" y="28480"/>
                        <a:pt x="19538" y="29279"/>
                      </a:cubicBezTo>
                      <a:cubicBezTo>
                        <a:pt x="17452" y="30538"/>
                        <a:pt x="16306" y="28965"/>
                        <a:pt x="15544" y="30030"/>
                      </a:cubicBezTo>
                      <a:cubicBezTo>
                        <a:pt x="14622" y="30390"/>
                        <a:pt x="9854" y="28876"/>
                        <a:pt x="9323" y="28876"/>
                      </a:cubicBezTo>
                      <a:cubicBezTo>
                        <a:pt x="8998" y="28876"/>
                        <a:pt x="8413" y="29710"/>
                        <a:pt x="7940" y="29468"/>
                      </a:cubicBezTo>
                      <a:lnTo>
                        <a:pt x="5743" y="28752"/>
                      </a:lnTo>
                      <a:cubicBezTo>
                        <a:pt x="5010" y="29432"/>
                        <a:pt x="3734" y="28941"/>
                        <a:pt x="3722" y="28924"/>
                      </a:cubicBezTo>
                      <a:cubicBezTo>
                        <a:pt x="3444" y="28504"/>
                        <a:pt x="2735" y="28687"/>
                        <a:pt x="2735" y="28687"/>
                      </a:cubicBezTo>
                      <a:lnTo>
                        <a:pt x="0" y="28652"/>
                      </a:lnTo>
                      <a:cubicBezTo>
                        <a:pt x="594" y="27835"/>
                        <a:pt x="985" y="26889"/>
                        <a:pt x="1140" y="25890"/>
                      </a:cubicBezTo>
                      <a:cubicBezTo>
                        <a:pt x="1223" y="25063"/>
                        <a:pt x="1501" y="23277"/>
                        <a:pt x="1501" y="23277"/>
                      </a:cubicBezTo>
                      <a:cubicBezTo>
                        <a:pt x="1979" y="22544"/>
                        <a:pt x="1790" y="22041"/>
                        <a:pt x="1938" y="21503"/>
                      </a:cubicBezTo>
                      <a:lnTo>
                        <a:pt x="2694" y="20705"/>
                      </a:lnTo>
                      <a:cubicBezTo>
                        <a:pt x="2771" y="20113"/>
                        <a:pt x="2765" y="18594"/>
                        <a:pt x="2765" y="18594"/>
                      </a:cubicBezTo>
                      <a:lnTo>
                        <a:pt x="3474" y="14880"/>
                      </a:lnTo>
                      <a:lnTo>
                        <a:pt x="6239" y="13390"/>
                      </a:lnTo>
                      <a:cubicBezTo>
                        <a:pt x="6177" y="13273"/>
                        <a:pt x="6143" y="13144"/>
                        <a:pt x="6138" y="13012"/>
                      </a:cubicBezTo>
                      <a:cubicBezTo>
                        <a:pt x="6122" y="12770"/>
                        <a:pt x="6066" y="12532"/>
                        <a:pt x="5973" y="12308"/>
                      </a:cubicBezTo>
                      <a:cubicBezTo>
                        <a:pt x="5910" y="12118"/>
                        <a:pt x="5890" y="11916"/>
                        <a:pt x="5914" y="11717"/>
                      </a:cubicBezTo>
                      <a:cubicBezTo>
                        <a:pt x="5930" y="11558"/>
                        <a:pt x="5930" y="11397"/>
                        <a:pt x="5914" y="11238"/>
                      </a:cubicBezTo>
                      <a:lnTo>
                        <a:pt x="6286" y="10865"/>
                      </a:lnTo>
                      <a:cubicBezTo>
                        <a:pt x="8058" y="8293"/>
                        <a:pt x="10008" y="5372"/>
                        <a:pt x="10930" y="2339"/>
                      </a:cubicBezTo>
                      <a:lnTo>
                        <a:pt x="13293" y="1748"/>
                      </a:lnTo>
                      <a:cubicBezTo>
                        <a:pt x="16773" y="2558"/>
                        <a:pt x="16590" y="2788"/>
                        <a:pt x="17109" y="1748"/>
                      </a:cubicBezTo>
                      <a:lnTo>
                        <a:pt x="19916" y="2635"/>
                      </a:lnTo>
                      <a:cubicBezTo>
                        <a:pt x="19526" y="2445"/>
                        <a:pt x="21765" y="1736"/>
                        <a:pt x="21883" y="1671"/>
                      </a:cubicBezTo>
                      <a:cubicBezTo>
                        <a:pt x="22184" y="1505"/>
                        <a:pt x="22633" y="1848"/>
                        <a:pt x="23147" y="2221"/>
                      </a:cubicBezTo>
                      <a:lnTo>
                        <a:pt x="28075" y="2357"/>
                      </a:lnTo>
                      <a:lnTo>
                        <a:pt x="28447" y="1700"/>
                      </a:lnTo>
                      <a:cubicBezTo>
                        <a:pt x="30219" y="1742"/>
                        <a:pt x="31596" y="1109"/>
                        <a:pt x="33545" y="1949"/>
                      </a:cubicBezTo>
                      <a:cubicBezTo>
                        <a:pt x="34178" y="2227"/>
                        <a:pt x="35093" y="2907"/>
                        <a:pt x="36417" y="2540"/>
                      </a:cubicBezTo>
                      <a:cubicBezTo>
                        <a:pt x="37007" y="2386"/>
                        <a:pt x="38609" y="1949"/>
                        <a:pt x="39790" y="2676"/>
                      </a:cubicBezTo>
                      <a:cubicBezTo>
                        <a:pt x="40322" y="2995"/>
                        <a:pt x="41651" y="3409"/>
                        <a:pt x="42153" y="3267"/>
                      </a:cubicBezTo>
                      <a:cubicBezTo>
                        <a:pt x="43331" y="3028"/>
                        <a:pt x="44537" y="2960"/>
                        <a:pt x="45734" y="3066"/>
                      </a:cubicBezTo>
                      <a:cubicBezTo>
                        <a:pt x="46490" y="2960"/>
                        <a:pt x="49107" y="3427"/>
                        <a:pt x="50596" y="2232"/>
                      </a:cubicBezTo>
                      <a:cubicBezTo>
                        <a:pt x="51594" y="2067"/>
                        <a:pt x="51724" y="1641"/>
                        <a:pt x="51901" y="1736"/>
                      </a:cubicBezTo>
                      <a:lnTo>
                        <a:pt x="53621" y="2191"/>
                      </a:lnTo>
                      <a:cubicBezTo>
                        <a:pt x="53621" y="2191"/>
                        <a:pt x="58536" y="2363"/>
                        <a:pt x="60710" y="1706"/>
                      </a:cubicBezTo>
                      <a:cubicBezTo>
                        <a:pt x="62181" y="1269"/>
                        <a:pt x="63499" y="1653"/>
                        <a:pt x="67073" y="1753"/>
                      </a:cubicBezTo>
                      <a:lnTo>
                        <a:pt x="69064" y="2451"/>
                      </a:lnTo>
                      <a:cubicBezTo>
                        <a:pt x="69182" y="2451"/>
                        <a:pt x="71215" y="3078"/>
                        <a:pt x="71811" y="1931"/>
                      </a:cubicBezTo>
                      <a:cubicBezTo>
                        <a:pt x="72768" y="1895"/>
                        <a:pt x="73724" y="2037"/>
                        <a:pt x="74629" y="2351"/>
                      </a:cubicBezTo>
                      <a:cubicBezTo>
                        <a:pt x="75191" y="2321"/>
                        <a:pt x="75462" y="1576"/>
                        <a:pt x="76018" y="1552"/>
                      </a:cubicBezTo>
                      <a:cubicBezTo>
                        <a:pt x="77731" y="1481"/>
                        <a:pt x="79332" y="2179"/>
                        <a:pt x="80313" y="2315"/>
                      </a:cubicBezTo>
                      <a:lnTo>
                        <a:pt x="81689" y="1552"/>
                      </a:lnTo>
                      <a:lnTo>
                        <a:pt x="83692" y="2315"/>
                      </a:lnTo>
                      <a:lnTo>
                        <a:pt x="87450" y="1351"/>
                      </a:lnTo>
                      <a:lnTo>
                        <a:pt x="88897" y="2179"/>
                      </a:lnTo>
                      <a:cubicBezTo>
                        <a:pt x="90669" y="2741"/>
                        <a:pt x="92820" y="2593"/>
                        <a:pt x="94214" y="1405"/>
                      </a:cubicBezTo>
                      <a:cubicBezTo>
                        <a:pt x="93990" y="2759"/>
                        <a:pt x="95987" y="589"/>
                        <a:pt x="95987" y="1677"/>
                      </a:cubicBezTo>
                      <a:cubicBezTo>
                        <a:pt x="95987" y="2765"/>
                        <a:pt x="97759" y="2451"/>
                        <a:pt x="97889" y="1937"/>
                      </a:cubicBezTo>
                      <a:lnTo>
                        <a:pt x="103797" y="1215"/>
                      </a:lnTo>
                      <a:lnTo>
                        <a:pt x="104175" y="1807"/>
                      </a:lnTo>
                      <a:lnTo>
                        <a:pt x="105067" y="1215"/>
                      </a:lnTo>
                      <a:lnTo>
                        <a:pt x="109144" y="1215"/>
                      </a:lnTo>
                      <a:lnTo>
                        <a:pt x="111920" y="955"/>
                      </a:lnTo>
                      <a:lnTo>
                        <a:pt x="113356" y="441"/>
                      </a:lnTo>
                      <a:lnTo>
                        <a:pt x="114774" y="801"/>
                      </a:lnTo>
                      <a:lnTo>
                        <a:pt x="118171" y="583"/>
                      </a:lnTo>
                      <a:cubicBezTo>
                        <a:pt x="118602" y="1020"/>
                        <a:pt x="127766" y="-281"/>
                        <a:pt x="128215" y="56"/>
                      </a:cubicBezTo>
                      <a:cubicBezTo>
                        <a:pt x="128900" y="600"/>
                        <a:pt x="126519" y="2232"/>
                        <a:pt x="128994" y="1718"/>
                      </a:cubicBezTo>
                      <a:cubicBezTo>
                        <a:pt x="130406" y="1422"/>
                        <a:pt x="129697" y="2771"/>
                        <a:pt x="130938" y="2221"/>
                      </a:cubicBezTo>
                      <a:cubicBezTo>
                        <a:pt x="131287" y="2061"/>
                        <a:pt x="131452" y="2481"/>
                        <a:pt x="131919" y="3066"/>
                      </a:cubicBezTo>
                      <a:lnTo>
                        <a:pt x="133035" y="3817"/>
                      </a:lnTo>
                      <a:lnTo>
                        <a:pt x="134282" y="4846"/>
                      </a:lnTo>
                      <a:cubicBezTo>
                        <a:pt x="134282" y="4846"/>
                        <a:pt x="135310" y="5165"/>
                        <a:pt x="136828" y="5768"/>
                      </a:cubicBezTo>
                      <a:cubicBezTo>
                        <a:pt x="137348" y="5969"/>
                        <a:pt x="138512" y="6117"/>
                        <a:pt x="138010" y="6537"/>
                      </a:cubicBezTo>
                      <a:cubicBezTo>
                        <a:pt x="137508" y="6957"/>
                        <a:pt x="138459" y="7223"/>
                        <a:pt x="138459" y="7223"/>
                      </a:cubicBezTo>
                      <a:close/>
                    </a:path>
                  </a:pathLst>
                </a:custGeom>
                <a:solidFill>
                  <a:srgbClr val="EE72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465" name="Google Shape;5465;p32"/>
                <p:cNvSpPr/>
                <p:nvPr/>
              </p:nvSpPr>
              <p:spPr>
                <a:xfrm>
                  <a:off x="10668361" y="4745630"/>
                  <a:ext cx="251419" cy="29570"/>
                </a:xfrm>
                <a:custGeom>
                  <a:rect b="b" l="l" r="r" t="t"/>
                  <a:pathLst>
                    <a:path extrusionOk="0" h="29570" w="251419">
                      <a:moveTo>
                        <a:pt x="118" y="24994"/>
                      </a:moveTo>
                      <a:lnTo>
                        <a:pt x="2481" y="23404"/>
                      </a:lnTo>
                      <a:cubicBezTo>
                        <a:pt x="2747" y="22623"/>
                        <a:pt x="2304" y="22753"/>
                        <a:pt x="2440" y="22126"/>
                      </a:cubicBezTo>
                      <a:cubicBezTo>
                        <a:pt x="3090" y="20885"/>
                        <a:pt x="4774" y="18851"/>
                        <a:pt x="5264" y="17083"/>
                      </a:cubicBezTo>
                      <a:cubicBezTo>
                        <a:pt x="6097" y="14020"/>
                        <a:pt x="6233" y="11288"/>
                        <a:pt x="8956" y="9668"/>
                      </a:cubicBezTo>
                      <a:lnTo>
                        <a:pt x="8956" y="4825"/>
                      </a:lnTo>
                      <a:cubicBezTo>
                        <a:pt x="8946" y="3401"/>
                        <a:pt x="10092" y="2239"/>
                        <a:pt x="11515" y="2229"/>
                      </a:cubicBezTo>
                      <a:cubicBezTo>
                        <a:pt x="11521" y="2229"/>
                        <a:pt x="11526" y="2229"/>
                        <a:pt x="11532" y="2229"/>
                      </a:cubicBezTo>
                      <a:lnTo>
                        <a:pt x="20394" y="2229"/>
                      </a:lnTo>
                      <a:cubicBezTo>
                        <a:pt x="20944" y="2229"/>
                        <a:pt x="21127" y="2968"/>
                        <a:pt x="21682" y="2968"/>
                      </a:cubicBezTo>
                      <a:cubicBezTo>
                        <a:pt x="25599" y="2968"/>
                        <a:pt x="27726" y="1112"/>
                        <a:pt x="31643" y="1112"/>
                      </a:cubicBezTo>
                      <a:cubicBezTo>
                        <a:pt x="32198" y="1112"/>
                        <a:pt x="32429" y="1809"/>
                        <a:pt x="32937" y="1857"/>
                      </a:cubicBezTo>
                      <a:cubicBezTo>
                        <a:pt x="40221" y="2507"/>
                        <a:pt x="44469" y="1620"/>
                        <a:pt x="51754" y="2229"/>
                      </a:cubicBezTo>
                      <a:cubicBezTo>
                        <a:pt x="52215" y="2229"/>
                        <a:pt x="52345" y="2968"/>
                        <a:pt x="52864" y="2968"/>
                      </a:cubicBezTo>
                      <a:cubicBezTo>
                        <a:pt x="55121" y="2968"/>
                        <a:pt x="56137" y="1112"/>
                        <a:pt x="58394" y="1112"/>
                      </a:cubicBezTo>
                      <a:cubicBezTo>
                        <a:pt x="59363" y="1112"/>
                        <a:pt x="59824" y="1857"/>
                        <a:pt x="60793" y="1857"/>
                      </a:cubicBezTo>
                      <a:cubicBezTo>
                        <a:pt x="62181" y="1857"/>
                        <a:pt x="62914" y="1112"/>
                        <a:pt x="64296" y="1112"/>
                      </a:cubicBezTo>
                      <a:cubicBezTo>
                        <a:pt x="65821" y="1112"/>
                        <a:pt x="66659" y="1857"/>
                        <a:pt x="68172" y="1857"/>
                      </a:cubicBezTo>
                      <a:cubicBezTo>
                        <a:pt x="69354" y="1857"/>
                        <a:pt x="69944" y="1484"/>
                        <a:pt x="71126" y="1484"/>
                      </a:cubicBezTo>
                      <a:cubicBezTo>
                        <a:pt x="71587" y="1484"/>
                        <a:pt x="71587" y="745"/>
                        <a:pt x="72048" y="745"/>
                      </a:cubicBezTo>
                      <a:cubicBezTo>
                        <a:pt x="72786" y="745"/>
                        <a:pt x="72786" y="1857"/>
                        <a:pt x="73519" y="1857"/>
                      </a:cubicBezTo>
                      <a:cubicBezTo>
                        <a:pt x="74860" y="1857"/>
                        <a:pt x="75646" y="1023"/>
                        <a:pt x="76473" y="0"/>
                      </a:cubicBezTo>
                      <a:cubicBezTo>
                        <a:pt x="77654" y="881"/>
                        <a:pt x="78322" y="1857"/>
                        <a:pt x="79793" y="1857"/>
                      </a:cubicBezTo>
                      <a:cubicBezTo>
                        <a:pt x="81778" y="1857"/>
                        <a:pt x="83716" y="1762"/>
                        <a:pt x="84596" y="0"/>
                      </a:cubicBezTo>
                      <a:cubicBezTo>
                        <a:pt x="85029" y="300"/>
                        <a:pt x="85404" y="676"/>
                        <a:pt x="85701" y="1112"/>
                      </a:cubicBezTo>
                      <a:lnTo>
                        <a:pt x="89387" y="1112"/>
                      </a:lnTo>
                      <a:cubicBezTo>
                        <a:pt x="90173" y="1112"/>
                        <a:pt x="90268" y="0"/>
                        <a:pt x="91048" y="0"/>
                      </a:cubicBezTo>
                      <a:cubicBezTo>
                        <a:pt x="91556" y="0"/>
                        <a:pt x="91638" y="745"/>
                        <a:pt x="92158" y="745"/>
                      </a:cubicBezTo>
                      <a:cubicBezTo>
                        <a:pt x="92678" y="745"/>
                        <a:pt x="92944" y="189"/>
                        <a:pt x="93446" y="0"/>
                      </a:cubicBezTo>
                      <a:lnTo>
                        <a:pt x="93446" y="1112"/>
                      </a:lnTo>
                      <a:lnTo>
                        <a:pt x="106361" y="1112"/>
                      </a:lnTo>
                      <a:cubicBezTo>
                        <a:pt x="107147" y="1112"/>
                        <a:pt x="107424" y="1857"/>
                        <a:pt x="108204" y="1857"/>
                      </a:cubicBezTo>
                      <a:cubicBezTo>
                        <a:pt x="108854" y="1857"/>
                        <a:pt x="109037" y="1112"/>
                        <a:pt x="109681" y="1112"/>
                      </a:cubicBezTo>
                      <a:cubicBezTo>
                        <a:pt x="110189" y="1112"/>
                        <a:pt x="110272" y="1857"/>
                        <a:pt x="110786" y="1857"/>
                      </a:cubicBezTo>
                      <a:cubicBezTo>
                        <a:pt x="111436" y="1857"/>
                        <a:pt x="111619" y="1112"/>
                        <a:pt x="112263" y="1112"/>
                      </a:cubicBezTo>
                      <a:lnTo>
                        <a:pt x="121125" y="1112"/>
                      </a:lnTo>
                      <a:cubicBezTo>
                        <a:pt x="122236" y="1112"/>
                        <a:pt x="122785" y="1857"/>
                        <a:pt x="123896" y="1857"/>
                      </a:cubicBezTo>
                      <a:cubicBezTo>
                        <a:pt x="124859" y="1857"/>
                        <a:pt x="125326" y="1112"/>
                        <a:pt x="126259" y="1112"/>
                      </a:cubicBezTo>
                      <a:cubicBezTo>
                        <a:pt x="126956" y="1112"/>
                        <a:pt x="127228" y="1857"/>
                        <a:pt x="127925" y="1857"/>
                      </a:cubicBezTo>
                      <a:cubicBezTo>
                        <a:pt x="128622" y="1857"/>
                        <a:pt x="128758" y="1112"/>
                        <a:pt x="129402" y="1112"/>
                      </a:cubicBezTo>
                      <a:cubicBezTo>
                        <a:pt x="130460" y="1112"/>
                        <a:pt x="130920" y="2229"/>
                        <a:pt x="131978" y="2229"/>
                      </a:cubicBezTo>
                      <a:cubicBezTo>
                        <a:pt x="133549" y="2229"/>
                        <a:pt x="134105" y="745"/>
                        <a:pt x="135676" y="745"/>
                      </a:cubicBezTo>
                      <a:cubicBezTo>
                        <a:pt x="137147" y="745"/>
                        <a:pt x="137886" y="1857"/>
                        <a:pt x="139363" y="1857"/>
                      </a:cubicBezTo>
                      <a:cubicBezTo>
                        <a:pt x="140143" y="1857"/>
                        <a:pt x="140426" y="1112"/>
                        <a:pt x="141206" y="1112"/>
                      </a:cubicBezTo>
                      <a:cubicBezTo>
                        <a:pt x="141714" y="1112"/>
                        <a:pt x="141797" y="1857"/>
                        <a:pt x="142317" y="1857"/>
                      </a:cubicBezTo>
                      <a:cubicBezTo>
                        <a:pt x="143286" y="1857"/>
                        <a:pt x="143747" y="1112"/>
                        <a:pt x="144715" y="1112"/>
                      </a:cubicBezTo>
                      <a:cubicBezTo>
                        <a:pt x="146488" y="1112"/>
                        <a:pt x="147386" y="1857"/>
                        <a:pt x="149141" y="1857"/>
                      </a:cubicBezTo>
                      <a:cubicBezTo>
                        <a:pt x="150387" y="1857"/>
                        <a:pt x="150984" y="1265"/>
                        <a:pt x="152095" y="745"/>
                      </a:cubicBezTo>
                      <a:cubicBezTo>
                        <a:pt x="158877" y="881"/>
                        <a:pt x="162729" y="278"/>
                        <a:pt x="169440" y="1112"/>
                      </a:cubicBezTo>
                      <a:cubicBezTo>
                        <a:pt x="170031" y="1159"/>
                        <a:pt x="170267" y="1857"/>
                        <a:pt x="170911" y="1857"/>
                      </a:cubicBezTo>
                      <a:cubicBezTo>
                        <a:pt x="171555" y="1857"/>
                        <a:pt x="171886" y="1112"/>
                        <a:pt x="172571" y="1112"/>
                      </a:cubicBezTo>
                      <a:cubicBezTo>
                        <a:pt x="173257" y="1112"/>
                        <a:pt x="173405" y="1857"/>
                        <a:pt x="174054" y="1857"/>
                      </a:cubicBezTo>
                      <a:cubicBezTo>
                        <a:pt x="174604" y="1857"/>
                        <a:pt x="174645" y="1112"/>
                        <a:pt x="174970" y="745"/>
                      </a:cubicBezTo>
                      <a:cubicBezTo>
                        <a:pt x="175803" y="1159"/>
                        <a:pt x="176217" y="1857"/>
                        <a:pt x="177186" y="1857"/>
                      </a:cubicBezTo>
                      <a:cubicBezTo>
                        <a:pt x="177646" y="1857"/>
                        <a:pt x="177646" y="1112"/>
                        <a:pt x="178113" y="1112"/>
                      </a:cubicBezTo>
                      <a:cubicBezTo>
                        <a:pt x="179218" y="1112"/>
                        <a:pt x="179773" y="1857"/>
                        <a:pt x="180878" y="1857"/>
                      </a:cubicBezTo>
                      <a:cubicBezTo>
                        <a:pt x="182119" y="1857"/>
                        <a:pt x="182769" y="1112"/>
                        <a:pt x="184015" y="1112"/>
                      </a:cubicBezTo>
                      <a:cubicBezTo>
                        <a:pt x="184565" y="1112"/>
                        <a:pt x="184748" y="1857"/>
                        <a:pt x="185303" y="1857"/>
                      </a:cubicBezTo>
                      <a:cubicBezTo>
                        <a:pt x="185858" y="1857"/>
                        <a:pt x="185894" y="1112"/>
                        <a:pt x="186414" y="1112"/>
                      </a:cubicBezTo>
                      <a:cubicBezTo>
                        <a:pt x="187064" y="1112"/>
                        <a:pt x="187241" y="1857"/>
                        <a:pt x="187891" y="1857"/>
                      </a:cubicBezTo>
                      <a:lnTo>
                        <a:pt x="190845" y="1857"/>
                      </a:lnTo>
                      <a:cubicBezTo>
                        <a:pt x="191678" y="1857"/>
                        <a:pt x="192026" y="1112"/>
                        <a:pt x="192877" y="1112"/>
                      </a:cubicBezTo>
                      <a:cubicBezTo>
                        <a:pt x="193332" y="1112"/>
                        <a:pt x="193332" y="1857"/>
                        <a:pt x="193793" y="1857"/>
                      </a:cubicBezTo>
                      <a:cubicBezTo>
                        <a:pt x="194862" y="1857"/>
                        <a:pt x="195317" y="1112"/>
                        <a:pt x="196381" y="1112"/>
                      </a:cubicBezTo>
                      <a:cubicBezTo>
                        <a:pt x="196889" y="1112"/>
                        <a:pt x="196971" y="1857"/>
                        <a:pt x="197485" y="1857"/>
                      </a:cubicBezTo>
                      <a:cubicBezTo>
                        <a:pt x="198135" y="1857"/>
                        <a:pt x="198318" y="1112"/>
                        <a:pt x="198962" y="1112"/>
                      </a:cubicBezTo>
                      <a:lnTo>
                        <a:pt x="222210" y="1112"/>
                      </a:lnTo>
                      <a:cubicBezTo>
                        <a:pt x="224325" y="3944"/>
                        <a:pt x="226452" y="7025"/>
                        <a:pt x="229956" y="6309"/>
                      </a:cubicBezTo>
                      <a:cubicBezTo>
                        <a:pt x="230097" y="8119"/>
                        <a:pt x="232130" y="8349"/>
                        <a:pt x="233276" y="9650"/>
                      </a:cubicBezTo>
                      <a:cubicBezTo>
                        <a:pt x="234617" y="11128"/>
                        <a:pt x="235308" y="12896"/>
                        <a:pt x="237335" y="12985"/>
                      </a:cubicBezTo>
                      <a:cubicBezTo>
                        <a:pt x="237429" y="15533"/>
                        <a:pt x="238670" y="16533"/>
                        <a:pt x="240472" y="18307"/>
                      </a:cubicBezTo>
                      <a:cubicBezTo>
                        <a:pt x="242593" y="20441"/>
                        <a:pt x="241960" y="21127"/>
                        <a:pt x="245115" y="24013"/>
                      </a:cubicBezTo>
                      <a:cubicBezTo>
                        <a:pt x="245115" y="24013"/>
                        <a:pt x="248607" y="27442"/>
                        <a:pt x="248335" y="27377"/>
                      </a:cubicBezTo>
                      <a:lnTo>
                        <a:pt x="251419" y="29524"/>
                      </a:lnTo>
                      <a:lnTo>
                        <a:pt x="0" y="29571"/>
                      </a:lnTo>
                      <a:close/>
                    </a:path>
                  </a:pathLst>
                </a:custGeom>
                <a:solidFill>
                  <a:srgbClr val="E0E5E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466" name="Google Shape;5466;p32"/>
                <p:cNvSpPr/>
                <p:nvPr/>
              </p:nvSpPr>
              <p:spPr>
                <a:xfrm>
                  <a:off x="10633705" y="4532324"/>
                  <a:ext cx="286258" cy="218261"/>
                </a:xfrm>
                <a:custGeom>
                  <a:rect b="b" l="l" r="r" t="t"/>
                  <a:pathLst>
                    <a:path extrusionOk="0" h="218261" w="286258">
                      <a:moveTo>
                        <a:pt x="283080" y="182215"/>
                      </a:moveTo>
                      <a:lnTo>
                        <a:pt x="59133" y="43756"/>
                      </a:lnTo>
                      <a:moveTo>
                        <a:pt x="66157" y="30156"/>
                      </a:moveTo>
                      <a:lnTo>
                        <a:pt x="65767" y="30399"/>
                      </a:lnTo>
                      <a:close/>
                      <a:moveTo>
                        <a:pt x="266484" y="178514"/>
                      </a:moveTo>
                      <a:cubicBezTo>
                        <a:pt x="266121" y="178897"/>
                        <a:pt x="265538" y="178971"/>
                        <a:pt x="265090" y="178691"/>
                      </a:cubicBezTo>
                      <a:lnTo>
                        <a:pt x="265090" y="177509"/>
                      </a:lnTo>
                      <a:lnTo>
                        <a:pt x="264499" y="177024"/>
                      </a:lnTo>
                      <a:cubicBezTo>
                        <a:pt x="263965" y="177190"/>
                        <a:pt x="263421" y="177321"/>
                        <a:pt x="262869" y="177414"/>
                      </a:cubicBezTo>
                      <a:lnTo>
                        <a:pt x="262869" y="175640"/>
                      </a:lnTo>
                      <a:lnTo>
                        <a:pt x="262514" y="175333"/>
                      </a:lnTo>
                      <a:cubicBezTo>
                        <a:pt x="262237" y="175764"/>
                        <a:pt x="261663" y="175888"/>
                        <a:pt x="261232" y="175611"/>
                      </a:cubicBezTo>
                      <a:cubicBezTo>
                        <a:pt x="261220" y="175603"/>
                        <a:pt x="261209" y="175595"/>
                        <a:pt x="261197" y="175587"/>
                      </a:cubicBezTo>
                      <a:lnTo>
                        <a:pt x="261197" y="174221"/>
                      </a:lnTo>
                      <a:cubicBezTo>
                        <a:pt x="260523" y="173671"/>
                        <a:pt x="259808" y="173109"/>
                        <a:pt x="259005" y="172548"/>
                      </a:cubicBezTo>
                      <a:lnTo>
                        <a:pt x="258733" y="172548"/>
                      </a:lnTo>
                      <a:cubicBezTo>
                        <a:pt x="258024" y="172033"/>
                        <a:pt x="257552" y="170348"/>
                        <a:pt x="256801" y="170774"/>
                      </a:cubicBezTo>
                      <a:lnTo>
                        <a:pt x="256441" y="168864"/>
                      </a:lnTo>
                      <a:cubicBezTo>
                        <a:pt x="255810" y="168648"/>
                        <a:pt x="255159" y="168498"/>
                        <a:pt x="254497" y="168414"/>
                      </a:cubicBezTo>
                      <a:cubicBezTo>
                        <a:pt x="254250" y="168449"/>
                        <a:pt x="254051" y="168636"/>
                        <a:pt x="254001" y="168882"/>
                      </a:cubicBezTo>
                      <a:lnTo>
                        <a:pt x="253570" y="168261"/>
                      </a:lnTo>
                      <a:lnTo>
                        <a:pt x="253156" y="168190"/>
                      </a:lnTo>
                      <a:lnTo>
                        <a:pt x="252849" y="167598"/>
                      </a:lnTo>
                      <a:lnTo>
                        <a:pt x="252039" y="167598"/>
                      </a:lnTo>
                      <a:cubicBezTo>
                        <a:pt x="249304" y="163063"/>
                        <a:pt x="249204" y="166031"/>
                        <a:pt x="248111" y="164299"/>
                      </a:cubicBezTo>
                      <a:lnTo>
                        <a:pt x="248258" y="162797"/>
                      </a:lnTo>
                      <a:cubicBezTo>
                        <a:pt x="247975" y="162531"/>
                        <a:pt x="247620" y="162501"/>
                        <a:pt x="247591" y="162933"/>
                      </a:cubicBezTo>
                      <a:cubicBezTo>
                        <a:pt x="246570" y="162155"/>
                        <a:pt x="245795" y="161101"/>
                        <a:pt x="245358" y="159894"/>
                      </a:cubicBezTo>
                      <a:cubicBezTo>
                        <a:pt x="244418" y="160148"/>
                        <a:pt x="241275" y="157126"/>
                        <a:pt x="239385" y="155252"/>
                      </a:cubicBezTo>
                      <a:cubicBezTo>
                        <a:pt x="239148" y="155157"/>
                        <a:pt x="238965" y="155175"/>
                        <a:pt x="238900" y="155388"/>
                      </a:cubicBezTo>
                      <a:lnTo>
                        <a:pt x="238900" y="154797"/>
                      </a:lnTo>
                      <a:lnTo>
                        <a:pt x="238522" y="154424"/>
                      </a:lnTo>
                      <a:cubicBezTo>
                        <a:pt x="238238" y="154767"/>
                        <a:pt x="237860" y="154962"/>
                        <a:pt x="237559" y="154608"/>
                      </a:cubicBezTo>
                      <a:lnTo>
                        <a:pt x="236649" y="153318"/>
                      </a:lnTo>
                      <a:cubicBezTo>
                        <a:pt x="236815" y="153425"/>
                        <a:pt x="237151" y="153318"/>
                        <a:pt x="237092" y="153064"/>
                      </a:cubicBezTo>
                      <a:lnTo>
                        <a:pt x="235172" y="152804"/>
                      </a:lnTo>
                      <a:cubicBezTo>
                        <a:pt x="235846" y="151734"/>
                        <a:pt x="230688" y="149079"/>
                        <a:pt x="233051" y="149156"/>
                      </a:cubicBezTo>
                      <a:lnTo>
                        <a:pt x="231521" y="148943"/>
                      </a:lnTo>
                      <a:lnTo>
                        <a:pt x="231557" y="148216"/>
                      </a:lnTo>
                      <a:cubicBezTo>
                        <a:pt x="231155" y="148216"/>
                        <a:pt x="229932" y="148547"/>
                        <a:pt x="228945" y="147825"/>
                      </a:cubicBezTo>
                      <a:cubicBezTo>
                        <a:pt x="228715" y="147660"/>
                        <a:pt x="229152" y="147169"/>
                        <a:pt x="229140" y="147033"/>
                      </a:cubicBezTo>
                      <a:lnTo>
                        <a:pt x="228880" y="145703"/>
                      </a:lnTo>
                      <a:lnTo>
                        <a:pt x="227882" y="146968"/>
                      </a:lnTo>
                      <a:cubicBezTo>
                        <a:pt x="227387" y="145491"/>
                        <a:pt x="226494" y="144182"/>
                        <a:pt x="225300" y="143184"/>
                      </a:cubicBezTo>
                      <a:lnTo>
                        <a:pt x="224928" y="142906"/>
                      </a:lnTo>
                      <a:cubicBezTo>
                        <a:pt x="223746" y="142048"/>
                        <a:pt x="222500" y="141605"/>
                        <a:pt x="221383" y="139825"/>
                      </a:cubicBezTo>
                      <a:cubicBezTo>
                        <a:pt x="220632" y="139384"/>
                        <a:pt x="219992" y="138777"/>
                        <a:pt x="219510" y="138051"/>
                      </a:cubicBezTo>
                      <a:cubicBezTo>
                        <a:pt x="218919" y="138010"/>
                        <a:pt x="218205" y="138051"/>
                        <a:pt x="217791" y="137649"/>
                      </a:cubicBezTo>
                      <a:cubicBezTo>
                        <a:pt x="217377" y="137247"/>
                        <a:pt x="214837" y="134066"/>
                        <a:pt x="215268" y="133398"/>
                      </a:cubicBezTo>
                      <a:cubicBezTo>
                        <a:pt x="215080" y="133257"/>
                        <a:pt x="214883" y="133129"/>
                        <a:pt x="214678" y="133013"/>
                      </a:cubicBezTo>
                      <a:lnTo>
                        <a:pt x="214034" y="133705"/>
                      </a:lnTo>
                      <a:cubicBezTo>
                        <a:pt x="211883" y="130749"/>
                        <a:pt x="209632" y="129820"/>
                        <a:pt x="207263" y="128040"/>
                      </a:cubicBezTo>
                      <a:lnTo>
                        <a:pt x="205987" y="128371"/>
                      </a:lnTo>
                      <a:cubicBezTo>
                        <a:pt x="205615" y="128129"/>
                        <a:pt x="205449" y="127289"/>
                        <a:pt x="205325" y="126438"/>
                      </a:cubicBezTo>
                      <a:lnTo>
                        <a:pt x="204439" y="126994"/>
                      </a:lnTo>
                      <a:lnTo>
                        <a:pt x="204557" y="125220"/>
                      </a:lnTo>
                      <a:cubicBezTo>
                        <a:pt x="204049" y="124682"/>
                        <a:pt x="203585" y="124105"/>
                        <a:pt x="203169" y="123493"/>
                      </a:cubicBezTo>
                      <a:cubicBezTo>
                        <a:pt x="203252" y="127514"/>
                        <a:pt x="201692" y="120028"/>
                        <a:pt x="198838" y="120608"/>
                      </a:cubicBezTo>
                      <a:lnTo>
                        <a:pt x="198490" y="118775"/>
                      </a:lnTo>
                      <a:lnTo>
                        <a:pt x="197101" y="117592"/>
                      </a:lnTo>
                      <a:cubicBezTo>
                        <a:pt x="197503" y="117835"/>
                        <a:pt x="196971" y="117338"/>
                        <a:pt x="196404" y="116806"/>
                      </a:cubicBezTo>
                      <a:cubicBezTo>
                        <a:pt x="196177" y="116730"/>
                        <a:pt x="195995" y="116557"/>
                        <a:pt x="195908" y="116333"/>
                      </a:cubicBezTo>
                      <a:lnTo>
                        <a:pt x="195583" y="116001"/>
                      </a:lnTo>
                      <a:lnTo>
                        <a:pt x="195447" y="117592"/>
                      </a:lnTo>
                      <a:lnTo>
                        <a:pt x="194986" y="117592"/>
                      </a:lnTo>
                      <a:cubicBezTo>
                        <a:pt x="194396" y="116350"/>
                        <a:pt x="194396" y="114742"/>
                        <a:pt x="192859" y="115274"/>
                      </a:cubicBezTo>
                      <a:lnTo>
                        <a:pt x="191802" y="113548"/>
                      </a:lnTo>
                      <a:lnTo>
                        <a:pt x="191270" y="114080"/>
                      </a:lnTo>
                      <a:lnTo>
                        <a:pt x="190744" y="112353"/>
                      </a:lnTo>
                      <a:lnTo>
                        <a:pt x="191140" y="112554"/>
                      </a:lnTo>
                      <a:cubicBezTo>
                        <a:pt x="191613" y="111904"/>
                        <a:pt x="190874" y="110999"/>
                        <a:pt x="190213" y="110893"/>
                      </a:cubicBezTo>
                      <a:cubicBezTo>
                        <a:pt x="187808" y="110520"/>
                        <a:pt x="187347" y="108918"/>
                        <a:pt x="185333" y="107936"/>
                      </a:cubicBezTo>
                      <a:lnTo>
                        <a:pt x="184594" y="108545"/>
                      </a:lnTo>
                      <a:lnTo>
                        <a:pt x="184399" y="106972"/>
                      </a:lnTo>
                      <a:cubicBezTo>
                        <a:pt x="182893" y="106895"/>
                        <a:pt x="177469" y="100669"/>
                        <a:pt x="176843" y="101118"/>
                      </a:cubicBezTo>
                      <a:lnTo>
                        <a:pt x="176737" y="100770"/>
                      </a:lnTo>
                      <a:cubicBezTo>
                        <a:pt x="176701" y="100663"/>
                        <a:pt x="176542" y="100030"/>
                        <a:pt x="176341" y="100078"/>
                      </a:cubicBezTo>
                      <a:cubicBezTo>
                        <a:pt x="175346" y="100434"/>
                        <a:pt x="174238" y="100062"/>
                        <a:pt x="173659" y="99179"/>
                      </a:cubicBezTo>
                      <a:cubicBezTo>
                        <a:pt x="173452" y="98913"/>
                        <a:pt x="172365" y="97115"/>
                        <a:pt x="173003" y="96902"/>
                      </a:cubicBezTo>
                      <a:lnTo>
                        <a:pt x="171585" y="96973"/>
                      </a:lnTo>
                      <a:lnTo>
                        <a:pt x="171585" y="96264"/>
                      </a:lnTo>
                      <a:lnTo>
                        <a:pt x="170616" y="94401"/>
                      </a:lnTo>
                      <a:lnTo>
                        <a:pt x="170120" y="94070"/>
                      </a:lnTo>
                      <a:cubicBezTo>
                        <a:pt x="169021" y="94490"/>
                        <a:pt x="166681" y="92030"/>
                        <a:pt x="164212" y="89482"/>
                      </a:cubicBezTo>
                      <a:lnTo>
                        <a:pt x="164289" y="90256"/>
                      </a:lnTo>
                      <a:cubicBezTo>
                        <a:pt x="162853" y="89168"/>
                        <a:pt x="161027" y="85337"/>
                        <a:pt x="159332" y="85585"/>
                      </a:cubicBezTo>
                      <a:cubicBezTo>
                        <a:pt x="159237" y="85301"/>
                        <a:pt x="159108" y="85028"/>
                        <a:pt x="158948" y="84775"/>
                      </a:cubicBezTo>
                      <a:lnTo>
                        <a:pt x="157766" y="84668"/>
                      </a:lnTo>
                      <a:lnTo>
                        <a:pt x="157406" y="83232"/>
                      </a:lnTo>
                      <a:lnTo>
                        <a:pt x="157034" y="82906"/>
                      </a:lnTo>
                      <a:cubicBezTo>
                        <a:pt x="156620" y="83320"/>
                        <a:pt x="156366" y="82546"/>
                        <a:pt x="156218" y="81866"/>
                      </a:cubicBezTo>
                      <a:cubicBezTo>
                        <a:pt x="156081" y="81601"/>
                        <a:pt x="155970" y="81324"/>
                        <a:pt x="155887" y="81038"/>
                      </a:cubicBezTo>
                      <a:lnTo>
                        <a:pt x="155645" y="81038"/>
                      </a:lnTo>
                      <a:lnTo>
                        <a:pt x="155645" y="81759"/>
                      </a:lnTo>
                      <a:lnTo>
                        <a:pt x="154653" y="81759"/>
                      </a:lnTo>
                      <a:lnTo>
                        <a:pt x="154653" y="81298"/>
                      </a:lnTo>
                      <a:cubicBezTo>
                        <a:pt x="154741" y="81156"/>
                        <a:pt x="155314" y="81268"/>
                        <a:pt x="154653" y="80311"/>
                      </a:cubicBezTo>
                      <a:cubicBezTo>
                        <a:pt x="153831" y="79128"/>
                        <a:pt x="152555" y="79429"/>
                        <a:pt x="151699" y="80772"/>
                      </a:cubicBezTo>
                      <a:cubicBezTo>
                        <a:pt x="150931" y="79950"/>
                        <a:pt x="151309" y="76846"/>
                        <a:pt x="149595" y="76325"/>
                      </a:cubicBezTo>
                      <a:cubicBezTo>
                        <a:pt x="149595" y="76325"/>
                        <a:pt x="145631" y="75935"/>
                        <a:pt x="146399" y="74108"/>
                      </a:cubicBezTo>
                      <a:lnTo>
                        <a:pt x="145808" y="73126"/>
                      </a:lnTo>
                      <a:lnTo>
                        <a:pt x="145578" y="72730"/>
                      </a:lnTo>
                      <a:lnTo>
                        <a:pt x="144237" y="72476"/>
                      </a:lnTo>
                      <a:lnTo>
                        <a:pt x="143888" y="70619"/>
                      </a:lnTo>
                      <a:lnTo>
                        <a:pt x="142648" y="69484"/>
                      </a:lnTo>
                      <a:cubicBezTo>
                        <a:pt x="142955" y="69750"/>
                        <a:pt x="142193" y="71139"/>
                        <a:pt x="141318" y="69957"/>
                      </a:cubicBezTo>
                      <a:cubicBezTo>
                        <a:pt x="140793" y="69241"/>
                        <a:pt x="141785" y="68833"/>
                        <a:pt x="141856" y="68615"/>
                      </a:cubicBezTo>
                      <a:lnTo>
                        <a:pt x="140970" y="68023"/>
                      </a:lnTo>
                      <a:lnTo>
                        <a:pt x="140852" y="69442"/>
                      </a:lnTo>
                      <a:lnTo>
                        <a:pt x="140379" y="69442"/>
                      </a:lnTo>
                      <a:lnTo>
                        <a:pt x="139304" y="67154"/>
                      </a:lnTo>
                      <a:lnTo>
                        <a:pt x="139499" y="66864"/>
                      </a:lnTo>
                      <a:lnTo>
                        <a:pt x="138234" y="67089"/>
                      </a:lnTo>
                      <a:lnTo>
                        <a:pt x="137289" y="65575"/>
                      </a:lnTo>
                      <a:lnTo>
                        <a:pt x="136604" y="65883"/>
                      </a:lnTo>
                      <a:lnTo>
                        <a:pt x="136072" y="64109"/>
                      </a:lnTo>
                      <a:lnTo>
                        <a:pt x="136474" y="64316"/>
                      </a:lnTo>
                      <a:lnTo>
                        <a:pt x="136539" y="63831"/>
                      </a:lnTo>
                      <a:cubicBezTo>
                        <a:pt x="135455" y="63133"/>
                        <a:pt x="134410" y="62377"/>
                        <a:pt x="133408" y="61566"/>
                      </a:cubicBezTo>
                      <a:lnTo>
                        <a:pt x="129827" y="60283"/>
                      </a:lnTo>
                      <a:cubicBezTo>
                        <a:pt x="129696" y="59700"/>
                        <a:pt x="129609" y="59106"/>
                        <a:pt x="129567" y="58509"/>
                      </a:cubicBezTo>
                      <a:cubicBezTo>
                        <a:pt x="128538" y="57665"/>
                        <a:pt x="127435" y="56915"/>
                        <a:pt x="126271" y="56268"/>
                      </a:cubicBezTo>
                      <a:cubicBezTo>
                        <a:pt x="126009" y="55696"/>
                        <a:pt x="125602" y="55202"/>
                        <a:pt x="125089" y="54837"/>
                      </a:cubicBezTo>
                      <a:cubicBezTo>
                        <a:pt x="124830" y="54922"/>
                        <a:pt x="124551" y="54922"/>
                        <a:pt x="124292" y="54837"/>
                      </a:cubicBezTo>
                      <a:cubicBezTo>
                        <a:pt x="123801" y="54542"/>
                        <a:pt x="123252" y="53489"/>
                        <a:pt x="123216" y="53566"/>
                      </a:cubicBezTo>
                      <a:cubicBezTo>
                        <a:pt x="122879" y="53093"/>
                        <a:pt x="122655" y="52549"/>
                        <a:pt x="122561" y="51975"/>
                      </a:cubicBezTo>
                      <a:cubicBezTo>
                        <a:pt x="122372" y="52283"/>
                        <a:pt x="122277" y="52774"/>
                        <a:pt x="121970" y="52750"/>
                      </a:cubicBezTo>
                      <a:lnTo>
                        <a:pt x="121704" y="51875"/>
                      </a:lnTo>
                      <a:cubicBezTo>
                        <a:pt x="121273" y="51609"/>
                        <a:pt x="120806" y="52537"/>
                        <a:pt x="120700" y="52413"/>
                      </a:cubicBezTo>
                      <a:cubicBezTo>
                        <a:pt x="119949" y="51550"/>
                        <a:pt x="118927" y="50852"/>
                        <a:pt x="118242" y="49935"/>
                      </a:cubicBezTo>
                      <a:cubicBezTo>
                        <a:pt x="115985" y="49492"/>
                        <a:pt x="115826" y="45205"/>
                        <a:pt x="113740" y="45507"/>
                      </a:cubicBezTo>
                      <a:cubicBezTo>
                        <a:pt x="112990" y="43342"/>
                        <a:pt x="109811" y="43076"/>
                        <a:pt x="109575" y="40859"/>
                      </a:cubicBezTo>
                      <a:cubicBezTo>
                        <a:pt x="107743" y="39105"/>
                        <a:pt x="105767" y="37509"/>
                        <a:pt x="103667" y="36087"/>
                      </a:cubicBezTo>
                      <a:lnTo>
                        <a:pt x="102663" y="36087"/>
                      </a:lnTo>
                      <a:lnTo>
                        <a:pt x="102137" y="33994"/>
                      </a:lnTo>
                      <a:lnTo>
                        <a:pt x="101463" y="34230"/>
                      </a:lnTo>
                      <a:lnTo>
                        <a:pt x="101398" y="33698"/>
                      </a:lnTo>
                      <a:lnTo>
                        <a:pt x="100920" y="33899"/>
                      </a:lnTo>
                      <a:lnTo>
                        <a:pt x="100855" y="31747"/>
                      </a:lnTo>
                      <a:lnTo>
                        <a:pt x="99975" y="32971"/>
                      </a:lnTo>
                      <a:lnTo>
                        <a:pt x="99384" y="30133"/>
                      </a:lnTo>
                      <a:cubicBezTo>
                        <a:pt x="99898" y="33255"/>
                        <a:pt x="94344" y="28737"/>
                        <a:pt x="94344" y="28051"/>
                      </a:cubicBezTo>
                      <a:lnTo>
                        <a:pt x="95301" y="27756"/>
                      </a:lnTo>
                      <a:cubicBezTo>
                        <a:pt x="94885" y="27671"/>
                        <a:pt x="94454" y="27719"/>
                        <a:pt x="94067" y="27892"/>
                      </a:cubicBezTo>
                      <a:cubicBezTo>
                        <a:pt x="93612" y="28134"/>
                        <a:pt x="93056" y="27768"/>
                        <a:pt x="92720" y="27419"/>
                      </a:cubicBezTo>
                      <a:lnTo>
                        <a:pt x="92389" y="25875"/>
                      </a:lnTo>
                      <a:lnTo>
                        <a:pt x="92117" y="25875"/>
                      </a:lnTo>
                      <a:lnTo>
                        <a:pt x="91898" y="27141"/>
                      </a:lnTo>
                      <a:cubicBezTo>
                        <a:pt x="90912" y="27425"/>
                        <a:pt x="90912" y="25278"/>
                        <a:pt x="90829" y="24249"/>
                      </a:cubicBezTo>
                      <a:cubicBezTo>
                        <a:pt x="90838" y="24069"/>
                        <a:pt x="90889" y="23893"/>
                        <a:pt x="90977" y="23735"/>
                      </a:cubicBezTo>
                      <a:cubicBezTo>
                        <a:pt x="90828" y="23592"/>
                        <a:pt x="90688" y="23440"/>
                        <a:pt x="90557" y="23280"/>
                      </a:cubicBezTo>
                      <a:lnTo>
                        <a:pt x="90492" y="23918"/>
                      </a:lnTo>
                      <a:lnTo>
                        <a:pt x="89754" y="23581"/>
                      </a:lnTo>
                      <a:cubicBezTo>
                        <a:pt x="88980" y="22931"/>
                        <a:pt x="88885" y="21435"/>
                        <a:pt x="88879" y="20489"/>
                      </a:cubicBezTo>
                      <a:cubicBezTo>
                        <a:pt x="87875" y="22197"/>
                        <a:pt x="85849" y="17130"/>
                        <a:pt x="84153" y="17999"/>
                      </a:cubicBezTo>
                      <a:cubicBezTo>
                        <a:pt x="84029" y="17863"/>
                        <a:pt x="83355" y="17112"/>
                        <a:pt x="82871" y="16456"/>
                      </a:cubicBezTo>
                      <a:cubicBezTo>
                        <a:pt x="79988" y="20772"/>
                        <a:pt x="77678" y="29127"/>
                        <a:pt x="75226" y="34083"/>
                      </a:cubicBezTo>
                      <a:lnTo>
                        <a:pt x="75391" y="36590"/>
                      </a:lnTo>
                      <a:cubicBezTo>
                        <a:pt x="72833" y="37973"/>
                        <a:pt x="74653" y="39741"/>
                        <a:pt x="73324" y="41545"/>
                      </a:cubicBezTo>
                      <a:lnTo>
                        <a:pt x="72898" y="40877"/>
                      </a:lnTo>
                      <a:lnTo>
                        <a:pt x="72012" y="42254"/>
                      </a:lnTo>
                      <a:cubicBezTo>
                        <a:pt x="72692" y="42846"/>
                        <a:pt x="68981" y="47736"/>
                        <a:pt x="69371" y="48049"/>
                      </a:cubicBezTo>
                      <a:lnTo>
                        <a:pt x="68101" y="49823"/>
                      </a:lnTo>
                      <a:lnTo>
                        <a:pt x="69631" y="49315"/>
                      </a:lnTo>
                      <a:cubicBezTo>
                        <a:pt x="67859" y="54406"/>
                        <a:pt x="65354" y="59284"/>
                        <a:pt x="63505" y="64269"/>
                      </a:cubicBezTo>
                      <a:cubicBezTo>
                        <a:pt x="64190" y="66415"/>
                        <a:pt x="61910" y="67497"/>
                        <a:pt x="62104" y="69537"/>
                      </a:cubicBezTo>
                      <a:cubicBezTo>
                        <a:pt x="60633" y="72452"/>
                        <a:pt x="59298" y="75409"/>
                        <a:pt x="57733" y="77981"/>
                      </a:cubicBezTo>
                      <a:lnTo>
                        <a:pt x="54696" y="85230"/>
                      </a:lnTo>
                      <a:lnTo>
                        <a:pt x="53881" y="86383"/>
                      </a:lnTo>
                      <a:lnTo>
                        <a:pt x="54442" y="86868"/>
                      </a:lnTo>
                      <a:cubicBezTo>
                        <a:pt x="51836" y="88819"/>
                        <a:pt x="52516" y="88689"/>
                        <a:pt x="52581" y="91462"/>
                      </a:cubicBezTo>
                      <a:lnTo>
                        <a:pt x="51122" y="92822"/>
                      </a:lnTo>
                      <a:lnTo>
                        <a:pt x="51901" y="95661"/>
                      </a:lnTo>
                      <a:cubicBezTo>
                        <a:pt x="48989" y="95856"/>
                        <a:pt x="51464" y="99451"/>
                        <a:pt x="49213" y="100314"/>
                      </a:cubicBezTo>
                      <a:lnTo>
                        <a:pt x="48871" y="99782"/>
                      </a:lnTo>
                      <a:lnTo>
                        <a:pt x="48103" y="100498"/>
                      </a:lnTo>
                      <a:cubicBezTo>
                        <a:pt x="47676" y="101974"/>
                        <a:pt x="47339" y="103475"/>
                        <a:pt x="47092" y="104991"/>
                      </a:cubicBezTo>
                      <a:lnTo>
                        <a:pt x="46183" y="107303"/>
                      </a:lnTo>
                      <a:cubicBezTo>
                        <a:pt x="42502" y="114529"/>
                        <a:pt x="39028" y="127408"/>
                        <a:pt x="37397" y="128643"/>
                      </a:cubicBezTo>
                      <a:cubicBezTo>
                        <a:pt x="36535" y="129294"/>
                        <a:pt x="37468" y="130873"/>
                        <a:pt x="37031" y="131860"/>
                      </a:cubicBezTo>
                      <a:lnTo>
                        <a:pt x="35956" y="133634"/>
                      </a:lnTo>
                      <a:cubicBezTo>
                        <a:pt x="35974" y="134133"/>
                        <a:pt x="36108" y="134620"/>
                        <a:pt x="36346" y="135059"/>
                      </a:cubicBezTo>
                      <a:cubicBezTo>
                        <a:pt x="36476" y="135225"/>
                        <a:pt x="37002" y="134639"/>
                        <a:pt x="36937" y="134840"/>
                      </a:cubicBezTo>
                      <a:cubicBezTo>
                        <a:pt x="36635" y="135798"/>
                        <a:pt x="35117" y="136147"/>
                        <a:pt x="34987" y="137146"/>
                      </a:cubicBezTo>
                      <a:lnTo>
                        <a:pt x="35962" y="137306"/>
                      </a:lnTo>
                      <a:cubicBezTo>
                        <a:pt x="36062" y="137543"/>
                        <a:pt x="35093" y="138128"/>
                        <a:pt x="34816" y="138075"/>
                      </a:cubicBezTo>
                      <a:cubicBezTo>
                        <a:pt x="34391" y="139575"/>
                        <a:pt x="33842" y="141037"/>
                        <a:pt x="33173" y="142444"/>
                      </a:cubicBezTo>
                      <a:cubicBezTo>
                        <a:pt x="34585" y="143627"/>
                        <a:pt x="29109" y="146483"/>
                        <a:pt x="30946" y="146921"/>
                      </a:cubicBezTo>
                      <a:cubicBezTo>
                        <a:pt x="30621" y="147612"/>
                        <a:pt x="29321" y="150829"/>
                        <a:pt x="29067" y="150823"/>
                      </a:cubicBezTo>
                      <a:cubicBezTo>
                        <a:pt x="28004" y="152804"/>
                        <a:pt x="27035" y="154868"/>
                        <a:pt x="27372" y="157186"/>
                      </a:cubicBezTo>
                      <a:cubicBezTo>
                        <a:pt x="25711" y="157322"/>
                        <a:pt x="25209" y="161591"/>
                        <a:pt x="24601" y="162691"/>
                      </a:cubicBezTo>
                      <a:cubicBezTo>
                        <a:pt x="24713" y="162436"/>
                        <a:pt x="23809" y="163649"/>
                        <a:pt x="22905" y="163873"/>
                      </a:cubicBezTo>
                      <a:lnTo>
                        <a:pt x="22840" y="164258"/>
                      </a:lnTo>
                      <a:lnTo>
                        <a:pt x="23372" y="164470"/>
                      </a:lnTo>
                      <a:lnTo>
                        <a:pt x="22876" y="164648"/>
                      </a:lnTo>
                      <a:cubicBezTo>
                        <a:pt x="22787" y="166191"/>
                        <a:pt x="20306" y="174038"/>
                        <a:pt x="19425" y="174073"/>
                      </a:cubicBezTo>
                      <a:lnTo>
                        <a:pt x="19035" y="175723"/>
                      </a:lnTo>
                      <a:cubicBezTo>
                        <a:pt x="18445" y="174865"/>
                        <a:pt x="17818" y="176356"/>
                        <a:pt x="19171" y="175871"/>
                      </a:cubicBezTo>
                      <a:lnTo>
                        <a:pt x="18114" y="177053"/>
                      </a:lnTo>
                      <a:lnTo>
                        <a:pt x="18232" y="177739"/>
                      </a:lnTo>
                      <a:lnTo>
                        <a:pt x="17104" y="179513"/>
                      </a:lnTo>
                      <a:lnTo>
                        <a:pt x="17618" y="179974"/>
                      </a:lnTo>
                      <a:cubicBezTo>
                        <a:pt x="17488" y="180122"/>
                        <a:pt x="16820" y="179832"/>
                        <a:pt x="16696" y="179974"/>
                      </a:cubicBezTo>
                      <a:lnTo>
                        <a:pt x="16353" y="180808"/>
                      </a:lnTo>
                      <a:lnTo>
                        <a:pt x="15733" y="182345"/>
                      </a:lnTo>
                      <a:lnTo>
                        <a:pt x="16223" y="182393"/>
                      </a:lnTo>
                      <a:lnTo>
                        <a:pt x="15798" y="183498"/>
                      </a:lnTo>
                      <a:cubicBezTo>
                        <a:pt x="15656" y="183652"/>
                        <a:pt x="14250" y="187389"/>
                        <a:pt x="14368" y="185397"/>
                      </a:cubicBezTo>
                      <a:cubicBezTo>
                        <a:pt x="14143" y="186478"/>
                        <a:pt x="13794" y="187529"/>
                        <a:pt x="13328" y="188530"/>
                      </a:cubicBezTo>
                      <a:lnTo>
                        <a:pt x="12933" y="188761"/>
                      </a:lnTo>
                      <a:lnTo>
                        <a:pt x="12454" y="188862"/>
                      </a:lnTo>
                      <a:lnTo>
                        <a:pt x="12383" y="190446"/>
                      </a:lnTo>
                      <a:lnTo>
                        <a:pt x="12797" y="189825"/>
                      </a:lnTo>
                      <a:lnTo>
                        <a:pt x="12980" y="190174"/>
                      </a:lnTo>
                      <a:lnTo>
                        <a:pt x="12117" y="192729"/>
                      </a:lnTo>
                      <a:lnTo>
                        <a:pt x="11414" y="192469"/>
                      </a:lnTo>
                      <a:cubicBezTo>
                        <a:pt x="11249" y="192670"/>
                        <a:pt x="11497" y="193338"/>
                        <a:pt x="11414" y="193592"/>
                      </a:cubicBezTo>
                      <a:cubicBezTo>
                        <a:pt x="10741" y="195366"/>
                        <a:pt x="8732" y="196673"/>
                        <a:pt x="8655" y="198571"/>
                      </a:cubicBezTo>
                      <a:cubicBezTo>
                        <a:pt x="8614" y="199546"/>
                        <a:pt x="9163" y="200345"/>
                        <a:pt x="8383" y="201226"/>
                      </a:cubicBezTo>
                      <a:cubicBezTo>
                        <a:pt x="6115" y="203833"/>
                        <a:pt x="1696" y="214483"/>
                        <a:pt x="0" y="218261"/>
                      </a:cubicBezTo>
                      <a:lnTo>
                        <a:pt x="0" y="192705"/>
                      </a:lnTo>
                      <a:cubicBezTo>
                        <a:pt x="1040" y="191522"/>
                        <a:pt x="2062" y="189553"/>
                        <a:pt x="3078" y="187094"/>
                      </a:cubicBezTo>
                      <a:cubicBezTo>
                        <a:pt x="2546" y="187933"/>
                        <a:pt x="2032" y="188590"/>
                        <a:pt x="1607" y="187377"/>
                      </a:cubicBezTo>
                      <a:cubicBezTo>
                        <a:pt x="1016" y="185745"/>
                        <a:pt x="2712" y="185012"/>
                        <a:pt x="3096" y="184841"/>
                      </a:cubicBezTo>
                      <a:lnTo>
                        <a:pt x="2777" y="184545"/>
                      </a:lnTo>
                      <a:lnTo>
                        <a:pt x="2972" y="183729"/>
                      </a:lnTo>
                      <a:cubicBezTo>
                        <a:pt x="3131" y="183067"/>
                        <a:pt x="3562" y="181488"/>
                        <a:pt x="4153" y="181098"/>
                      </a:cubicBezTo>
                      <a:cubicBezTo>
                        <a:pt x="6192" y="179785"/>
                        <a:pt x="4348" y="179324"/>
                        <a:pt x="5288" y="177952"/>
                      </a:cubicBezTo>
                      <a:cubicBezTo>
                        <a:pt x="5672" y="177402"/>
                        <a:pt x="6186" y="178597"/>
                        <a:pt x="6097" y="178319"/>
                      </a:cubicBezTo>
                      <a:cubicBezTo>
                        <a:pt x="5819" y="177396"/>
                        <a:pt x="8183" y="168491"/>
                        <a:pt x="9671" y="166363"/>
                      </a:cubicBezTo>
                      <a:cubicBezTo>
                        <a:pt x="9890" y="166055"/>
                        <a:pt x="10091" y="166227"/>
                        <a:pt x="10262" y="166457"/>
                      </a:cubicBezTo>
                      <a:cubicBezTo>
                        <a:pt x="10162" y="166123"/>
                        <a:pt x="10111" y="165777"/>
                        <a:pt x="10109" y="165428"/>
                      </a:cubicBezTo>
                      <a:lnTo>
                        <a:pt x="10634" y="165493"/>
                      </a:lnTo>
                      <a:lnTo>
                        <a:pt x="10977" y="164618"/>
                      </a:lnTo>
                      <a:cubicBezTo>
                        <a:pt x="10965" y="164305"/>
                        <a:pt x="11090" y="164003"/>
                        <a:pt x="11320" y="163790"/>
                      </a:cubicBezTo>
                      <a:lnTo>
                        <a:pt x="11822" y="162608"/>
                      </a:lnTo>
                      <a:lnTo>
                        <a:pt x="11993" y="162082"/>
                      </a:lnTo>
                      <a:lnTo>
                        <a:pt x="12371" y="160509"/>
                      </a:lnTo>
                      <a:cubicBezTo>
                        <a:pt x="12466" y="160858"/>
                        <a:pt x="12962" y="160231"/>
                        <a:pt x="12998" y="160237"/>
                      </a:cubicBezTo>
                      <a:lnTo>
                        <a:pt x="13139" y="159982"/>
                      </a:lnTo>
                      <a:cubicBezTo>
                        <a:pt x="12602" y="159681"/>
                        <a:pt x="11780" y="159657"/>
                        <a:pt x="12743" y="159161"/>
                      </a:cubicBezTo>
                      <a:lnTo>
                        <a:pt x="13127" y="159693"/>
                      </a:lnTo>
                      <a:lnTo>
                        <a:pt x="13447" y="159468"/>
                      </a:lnTo>
                      <a:lnTo>
                        <a:pt x="13872" y="158806"/>
                      </a:lnTo>
                      <a:lnTo>
                        <a:pt x="13506" y="158776"/>
                      </a:lnTo>
                      <a:lnTo>
                        <a:pt x="13783" y="158138"/>
                      </a:lnTo>
                      <a:cubicBezTo>
                        <a:pt x="13730" y="157836"/>
                        <a:pt x="13482" y="157375"/>
                        <a:pt x="13340" y="157546"/>
                      </a:cubicBezTo>
                      <a:lnTo>
                        <a:pt x="14043" y="155477"/>
                      </a:lnTo>
                      <a:cubicBezTo>
                        <a:pt x="14043" y="155660"/>
                        <a:pt x="14386" y="155897"/>
                        <a:pt x="14681" y="156068"/>
                      </a:cubicBezTo>
                      <a:lnTo>
                        <a:pt x="14983" y="155382"/>
                      </a:lnTo>
                      <a:lnTo>
                        <a:pt x="14799" y="154093"/>
                      </a:lnTo>
                      <a:cubicBezTo>
                        <a:pt x="15095" y="154093"/>
                        <a:pt x="15438" y="153780"/>
                        <a:pt x="15721" y="153726"/>
                      </a:cubicBezTo>
                      <a:lnTo>
                        <a:pt x="16188" y="152698"/>
                      </a:lnTo>
                      <a:lnTo>
                        <a:pt x="15904" y="151089"/>
                      </a:lnTo>
                      <a:cubicBezTo>
                        <a:pt x="16243" y="151243"/>
                        <a:pt x="16636" y="151216"/>
                        <a:pt x="16950" y="151018"/>
                      </a:cubicBezTo>
                      <a:lnTo>
                        <a:pt x="18197" y="148322"/>
                      </a:lnTo>
                      <a:cubicBezTo>
                        <a:pt x="17606" y="147808"/>
                        <a:pt x="16785" y="147417"/>
                        <a:pt x="18067" y="147376"/>
                      </a:cubicBezTo>
                      <a:lnTo>
                        <a:pt x="18019" y="145259"/>
                      </a:lnTo>
                      <a:lnTo>
                        <a:pt x="19089" y="144011"/>
                      </a:lnTo>
                      <a:cubicBezTo>
                        <a:pt x="19360" y="144011"/>
                        <a:pt x="19874" y="144230"/>
                        <a:pt x="19945" y="144549"/>
                      </a:cubicBezTo>
                      <a:lnTo>
                        <a:pt x="20052" y="141351"/>
                      </a:lnTo>
                      <a:cubicBezTo>
                        <a:pt x="20684" y="141889"/>
                        <a:pt x="20701" y="141782"/>
                        <a:pt x="20749" y="141014"/>
                      </a:cubicBezTo>
                      <a:lnTo>
                        <a:pt x="20749" y="140665"/>
                      </a:lnTo>
                      <a:cubicBezTo>
                        <a:pt x="22492" y="140854"/>
                        <a:pt x="20388" y="141416"/>
                        <a:pt x="20678" y="142066"/>
                      </a:cubicBezTo>
                      <a:cubicBezTo>
                        <a:pt x="20772" y="142152"/>
                        <a:pt x="20883" y="142218"/>
                        <a:pt x="21003" y="142261"/>
                      </a:cubicBezTo>
                      <a:lnTo>
                        <a:pt x="21564" y="141079"/>
                      </a:lnTo>
                      <a:cubicBezTo>
                        <a:pt x="21556" y="140614"/>
                        <a:pt x="21612" y="140150"/>
                        <a:pt x="21729" y="139701"/>
                      </a:cubicBezTo>
                      <a:cubicBezTo>
                        <a:pt x="20814" y="141906"/>
                        <a:pt x="21363" y="137891"/>
                        <a:pt x="21960" y="136591"/>
                      </a:cubicBezTo>
                      <a:lnTo>
                        <a:pt x="22102" y="135999"/>
                      </a:lnTo>
                      <a:cubicBezTo>
                        <a:pt x="22344" y="135786"/>
                        <a:pt x="22692" y="136667"/>
                        <a:pt x="22740" y="136715"/>
                      </a:cubicBezTo>
                      <a:cubicBezTo>
                        <a:pt x="23100" y="137022"/>
                        <a:pt x="23732" y="136265"/>
                        <a:pt x="23803" y="136165"/>
                      </a:cubicBezTo>
                      <a:cubicBezTo>
                        <a:pt x="24008" y="135746"/>
                        <a:pt x="23948" y="135246"/>
                        <a:pt x="23650" y="134888"/>
                      </a:cubicBezTo>
                      <a:lnTo>
                        <a:pt x="23396" y="134444"/>
                      </a:lnTo>
                      <a:lnTo>
                        <a:pt x="23396" y="135497"/>
                      </a:lnTo>
                      <a:lnTo>
                        <a:pt x="23094" y="135402"/>
                      </a:lnTo>
                      <a:lnTo>
                        <a:pt x="23189" y="134811"/>
                      </a:lnTo>
                      <a:lnTo>
                        <a:pt x="22840" y="134763"/>
                      </a:lnTo>
                      <a:lnTo>
                        <a:pt x="22840" y="134326"/>
                      </a:lnTo>
                      <a:cubicBezTo>
                        <a:pt x="22840" y="134107"/>
                        <a:pt x="23313" y="133924"/>
                        <a:pt x="23502" y="134119"/>
                      </a:cubicBezTo>
                      <a:cubicBezTo>
                        <a:pt x="23502" y="133474"/>
                        <a:pt x="23094" y="131470"/>
                        <a:pt x="24282" y="131943"/>
                      </a:cubicBezTo>
                      <a:lnTo>
                        <a:pt x="24660" y="130329"/>
                      </a:lnTo>
                      <a:lnTo>
                        <a:pt x="25316" y="130423"/>
                      </a:lnTo>
                      <a:lnTo>
                        <a:pt x="25026" y="129501"/>
                      </a:lnTo>
                      <a:cubicBezTo>
                        <a:pt x="25026" y="129306"/>
                        <a:pt x="25516" y="129755"/>
                        <a:pt x="25617" y="129584"/>
                      </a:cubicBezTo>
                      <a:cubicBezTo>
                        <a:pt x="25965" y="128933"/>
                        <a:pt x="25192" y="128519"/>
                        <a:pt x="25416" y="127887"/>
                      </a:cubicBezTo>
                      <a:lnTo>
                        <a:pt x="26409" y="126237"/>
                      </a:lnTo>
                      <a:lnTo>
                        <a:pt x="26781" y="126538"/>
                      </a:lnTo>
                      <a:lnTo>
                        <a:pt x="26609" y="126243"/>
                      </a:lnTo>
                      <a:cubicBezTo>
                        <a:pt x="27377" y="126716"/>
                        <a:pt x="27407" y="125959"/>
                        <a:pt x="27407" y="124865"/>
                      </a:cubicBezTo>
                      <a:lnTo>
                        <a:pt x="28240" y="119206"/>
                      </a:lnTo>
                      <a:lnTo>
                        <a:pt x="28671" y="118792"/>
                      </a:lnTo>
                      <a:cubicBezTo>
                        <a:pt x="29581" y="119124"/>
                        <a:pt x="29138" y="120430"/>
                        <a:pt x="29510" y="119662"/>
                      </a:cubicBezTo>
                      <a:cubicBezTo>
                        <a:pt x="30101" y="118479"/>
                        <a:pt x="29374" y="119401"/>
                        <a:pt x="30024" y="118278"/>
                      </a:cubicBezTo>
                      <a:cubicBezTo>
                        <a:pt x="30278" y="117835"/>
                        <a:pt x="29752" y="117391"/>
                        <a:pt x="29752" y="117391"/>
                      </a:cubicBezTo>
                      <a:lnTo>
                        <a:pt x="29676" y="116829"/>
                      </a:lnTo>
                      <a:lnTo>
                        <a:pt x="30001" y="116658"/>
                      </a:lnTo>
                      <a:lnTo>
                        <a:pt x="29847" y="117113"/>
                      </a:lnTo>
                      <a:cubicBezTo>
                        <a:pt x="29983" y="117432"/>
                        <a:pt x="30798" y="117557"/>
                        <a:pt x="30887" y="117220"/>
                      </a:cubicBezTo>
                      <a:cubicBezTo>
                        <a:pt x="31111" y="116333"/>
                        <a:pt x="30627" y="116817"/>
                        <a:pt x="30237" y="116350"/>
                      </a:cubicBezTo>
                      <a:lnTo>
                        <a:pt x="29747" y="116143"/>
                      </a:lnTo>
                      <a:lnTo>
                        <a:pt x="30538" y="116007"/>
                      </a:lnTo>
                      <a:lnTo>
                        <a:pt x="30822" y="115487"/>
                      </a:lnTo>
                      <a:cubicBezTo>
                        <a:pt x="30958" y="115830"/>
                        <a:pt x="30775" y="116143"/>
                        <a:pt x="31005" y="116463"/>
                      </a:cubicBezTo>
                      <a:cubicBezTo>
                        <a:pt x="31200" y="116386"/>
                        <a:pt x="30343" y="113506"/>
                        <a:pt x="31070" y="112986"/>
                      </a:cubicBezTo>
                      <a:lnTo>
                        <a:pt x="31572" y="113577"/>
                      </a:lnTo>
                      <a:cubicBezTo>
                        <a:pt x="31673" y="113619"/>
                        <a:pt x="32417" y="113234"/>
                        <a:pt x="33114" y="113063"/>
                      </a:cubicBezTo>
                      <a:cubicBezTo>
                        <a:pt x="34946" y="110041"/>
                        <a:pt x="33758" y="106351"/>
                        <a:pt x="36411" y="106156"/>
                      </a:cubicBezTo>
                      <a:lnTo>
                        <a:pt x="36576" y="105654"/>
                      </a:lnTo>
                      <a:cubicBezTo>
                        <a:pt x="36322" y="105240"/>
                        <a:pt x="35708" y="105009"/>
                        <a:pt x="35560" y="104648"/>
                      </a:cubicBezTo>
                      <a:cubicBezTo>
                        <a:pt x="35412" y="104288"/>
                        <a:pt x="35773" y="103342"/>
                        <a:pt x="35968" y="102999"/>
                      </a:cubicBezTo>
                      <a:lnTo>
                        <a:pt x="35838" y="102721"/>
                      </a:lnTo>
                      <a:cubicBezTo>
                        <a:pt x="36553" y="102490"/>
                        <a:pt x="38479" y="98316"/>
                        <a:pt x="39973" y="94673"/>
                      </a:cubicBezTo>
                      <a:cubicBezTo>
                        <a:pt x="40818" y="91681"/>
                        <a:pt x="41368" y="89352"/>
                        <a:pt x="41155" y="88896"/>
                      </a:cubicBezTo>
                      <a:cubicBezTo>
                        <a:pt x="41811" y="88784"/>
                        <a:pt x="42484" y="87755"/>
                        <a:pt x="43099" y="86484"/>
                      </a:cubicBezTo>
                      <a:lnTo>
                        <a:pt x="43583" y="84355"/>
                      </a:lnTo>
                      <a:cubicBezTo>
                        <a:pt x="43583" y="84456"/>
                        <a:pt x="43707" y="84580"/>
                        <a:pt x="43861" y="84704"/>
                      </a:cubicBezTo>
                      <a:cubicBezTo>
                        <a:pt x="44050" y="84213"/>
                        <a:pt x="44221" y="83728"/>
                        <a:pt x="44387" y="83273"/>
                      </a:cubicBezTo>
                      <a:lnTo>
                        <a:pt x="44345" y="82989"/>
                      </a:lnTo>
                      <a:lnTo>
                        <a:pt x="44995" y="81469"/>
                      </a:lnTo>
                      <a:lnTo>
                        <a:pt x="44717" y="79908"/>
                      </a:lnTo>
                      <a:cubicBezTo>
                        <a:pt x="45970" y="80021"/>
                        <a:pt x="46395" y="78377"/>
                        <a:pt x="45627" y="77579"/>
                      </a:cubicBezTo>
                      <a:cubicBezTo>
                        <a:pt x="46242" y="77106"/>
                        <a:pt x="46741" y="76500"/>
                        <a:pt x="47086" y="75805"/>
                      </a:cubicBezTo>
                      <a:cubicBezTo>
                        <a:pt x="47411" y="73948"/>
                        <a:pt x="47949" y="70235"/>
                        <a:pt x="49243" y="69401"/>
                      </a:cubicBezTo>
                      <a:cubicBezTo>
                        <a:pt x="51074" y="68218"/>
                        <a:pt x="49373" y="67391"/>
                        <a:pt x="50377" y="66255"/>
                      </a:cubicBezTo>
                      <a:cubicBezTo>
                        <a:pt x="50534" y="66029"/>
                        <a:pt x="50712" y="65820"/>
                        <a:pt x="50909" y="65629"/>
                      </a:cubicBezTo>
                      <a:lnTo>
                        <a:pt x="50791" y="65321"/>
                      </a:lnTo>
                      <a:cubicBezTo>
                        <a:pt x="50879" y="65085"/>
                        <a:pt x="51163" y="64996"/>
                        <a:pt x="51435" y="64937"/>
                      </a:cubicBezTo>
                      <a:lnTo>
                        <a:pt x="51600" y="64682"/>
                      </a:lnTo>
                      <a:lnTo>
                        <a:pt x="51057" y="64091"/>
                      </a:lnTo>
                      <a:cubicBezTo>
                        <a:pt x="51029" y="63515"/>
                        <a:pt x="51171" y="62944"/>
                        <a:pt x="51464" y="62447"/>
                      </a:cubicBezTo>
                      <a:lnTo>
                        <a:pt x="51328" y="62163"/>
                      </a:lnTo>
                      <a:cubicBezTo>
                        <a:pt x="52398" y="61815"/>
                        <a:pt x="56988" y="50811"/>
                        <a:pt x="57455" y="49013"/>
                      </a:cubicBezTo>
                      <a:cubicBezTo>
                        <a:pt x="57687" y="49006"/>
                        <a:pt x="57910" y="48921"/>
                        <a:pt x="58087" y="48771"/>
                      </a:cubicBezTo>
                      <a:lnTo>
                        <a:pt x="58855" y="46642"/>
                      </a:lnTo>
                      <a:lnTo>
                        <a:pt x="58755" y="45920"/>
                      </a:lnTo>
                      <a:lnTo>
                        <a:pt x="58406" y="45867"/>
                      </a:lnTo>
                      <a:lnTo>
                        <a:pt x="59127" y="43739"/>
                      </a:lnTo>
                      <a:cubicBezTo>
                        <a:pt x="59298" y="43579"/>
                        <a:pt x="59901" y="42923"/>
                        <a:pt x="60438" y="42319"/>
                      </a:cubicBezTo>
                      <a:lnTo>
                        <a:pt x="61147" y="40463"/>
                      </a:lnTo>
                      <a:lnTo>
                        <a:pt x="60964" y="39428"/>
                      </a:lnTo>
                      <a:cubicBezTo>
                        <a:pt x="61135" y="39516"/>
                        <a:pt x="61329" y="39549"/>
                        <a:pt x="61520" y="39523"/>
                      </a:cubicBezTo>
                      <a:cubicBezTo>
                        <a:pt x="61986" y="38340"/>
                        <a:pt x="62441" y="37276"/>
                        <a:pt x="62873" y="36353"/>
                      </a:cubicBezTo>
                      <a:cubicBezTo>
                        <a:pt x="62406" y="35998"/>
                        <a:pt x="62122" y="35762"/>
                        <a:pt x="63127" y="35715"/>
                      </a:cubicBezTo>
                      <a:lnTo>
                        <a:pt x="63079" y="33598"/>
                      </a:lnTo>
                      <a:lnTo>
                        <a:pt x="64155" y="32344"/>
                      </a:lnTo>
                      <a:cubicBezTo>
                        <a:pt x="64444" y="32344"/>
                        <a:pt x="64982" y="32587"/>
                        <a:pt x="65017" y="32935"/>
                      </a:cubicBezTo>
                      <a:lnTo>
                        <a:pt x="65053" y="31877"/>
                      </a:lnTo>
                      <a:lnTo>
                        <a:pt x="65053" y="31617"/>
                      </a:lnTo>
                      <a:lnTo>
                        <a:pt x="65106" y="29731"/>
                      </a:lnTo>
                      <a:cubicBezTo>
                        <a:pt x="65194" y="29601"/>
                        <a:pt x="65561" y="28986"/>
                        <a:pt x="65821" y="29009"/>
                      </a:cubicBezTo>
                      <a:lnTo>
                        <a:pt x="66222" y="30074"/>
                      </a:lnTo>
                      <a:cubicBezTo>
                        <a:pt x="66329" y="29949"/>
                        <a:pt x="66411" y="29807"/>
                        <a:pt x="66506" y="29677"/>
                      </a:cubicBezTo>
                      <a:lnTo>
                        <a:pt x="66801" y="28016"/>
                      </a:lnTo>
                      <a:cubicBezTo>
                        <a:pt x="65673" y="30748"/>
                        <a:pt x="66335" y="24841"/>
                        <a:pt x="67168" y="24344"/>
                      </a:cubicBezTo>
                      <a:cubicBezTo>
                        <a:pt x="67481" y="24166"/>
                        <a:pt x="67723" y="24977"/>
                        <a:pt x="67812" y="25059"/>
                      </a:cubicBezTo>
                      <a:cubicBezTo>
                        <a:pt x="68166" y="25367"/>
                        <a:pt x="68804" y="24610"/>
                        <a:pt x="68875" y="24504"/>
                      </a:cubicBezTo>
                      <a:cubicBezTo>
                        <a:pt x="69077" y="24086"/>
                        <a:pt x="69017" y="23589"/>
                        <a:pt x="68721" y="23232"/>
                      </a:cubicBezTo>
                      <a:lnTo>
                        <a:pt x="68467" y="22789"/>
                      </a:lnTo>
                      <a:lnTo>
                        <a:pt x="68467" y="23841"/>
                      </a:lnTo>
                      <a:lnTo>
                        <a:pt x="68160" y="23753"/>
                      </a:lnTo>
                      <a:lnTo>
                        <a:pt x="68261" y="23161"/>
                      </a:lnTo>
                      <a:lnTo>
                        <a:pt x="67912" y="23108"/>
                      </a:lnTo>
                      <a:lnTo>
                        <a:pt x="67912" y="22670"/>
                      </a:lnTo>
                      <a:cubicBezTo>
                        <a:pt x="67912" y="22452"/>
                        <a:pt x="68385" y="22268"/>
                        <a:pt x="68574" y="22464"/>
                      </a:cubicBezTo>
                      <a:cubicBezTo>
                        <a:pt x="68574" y="21819"/>
                        <a:pt x="68166" y="19815"/>
                        <a:pt x="69354" y="20288"/>
                      </a:cubicBezTo>
                      <a:lnTo>
                        <a:pt x="69732" y="18673"/>
                      </a:lnTo>
                      <a:lnTo>
                        <a:pt x="70387" y="18768"/>
                      </a:lnTo>
                      <a:lnTo>
                        <a:pt x="70098" y="17845"/>
                      </a:lnTo>
                      <a:cubicBezTo>
                        <a:pt x="70098" y="17650"/>
                        <a:pt x="70588" y="18100"/>
                        <a:pt x="70689" y="17928"/>
                      </a:cubicBezTo>
                      <a:cubicBezTo>
                        <a:pt x="70878" y="17579"/>
                        <a:pt x="70506" y="16592"/>
                        <a:pt x="70488" y="16231"/>
                      </a:cubicBezTo>
                      <a:lnTo>
                        <a:pt x="71480" y="14587"/>
                      </a:lnTo>
                      <a:lnTo>
                        <a:pt x="71853" y="14889"/>
                      </a:lnTo>
                      <a:lnTo>
                        <a:pt x="71687" y="14587"/>
                      </a:lnTo>
                      <a:cubicBezTo>
                        <a:pt x="72124" y="14670"/>
                        <a:pt x="73099" y="13777"/>
                        <a:pt x="72827" y="13050"/>
                      </a:cubicBezTo>
                      <a:cubicBezTo>
                        <a:pt x="72762" y="12873"/>
                        <a:pt x="72479" y="13493"/>
                        <a:pt x="72331" y="13363"/>
                      </a:cubicBezTo>
                      <a:cubicBezTo>
                        <a:pt x="71923" y="13007"/>
                        <a:pt x="71704" y="12480"/>
                        <a:pt x="71740" y="11938"/>
                      </a:cubicBezTo>
                      <a:cubicBezTo>
                        <a:pt x="73235" y="11477"/>
                        <a:pt x="71333" y="9756"/>
                        <a:pt x="73347" y="11383"/>
                      </a:cubicBezTo>
                      <a:lnTo>
                        <a:pt x="73223" y="11063"/>
                      </a:lnTo>
                      <a:lnTo>
                        <a:pt x="73070" y="10525"/>
                      </a:lnTo>
                      <a:cubicBezTo>
                        <a:pt x="72898" y="9816"/>
                        <a:pt x="72361" y="8751"/>
                        <a:pt x="72940" y="8331"/>
                      </a:cubicBezTo>
                      <a:cubicBezTo>
                        <a:pt x="76484" y="5682"/>
                        <a:pt x="75504" y="1786"/>
                        <a:pt x="76112" y="1330"/>
                      </a:cubicBezTo>
                      <a:lnTo>
                        <a:pt x="76614" y="1922"/>
                      </a:lnTo>
                      <a:lnTo>
                        <a:pt x="77276" y="0"/>
                      </a:lnTo>
                      <a:cubicBezTo>
                        <a:pt x="77759" y="543"/>
                        <a:pt x="78293" y="1038"/>
                        <a:pt x="78871" y="1478"/>
                      </a:cubicBezTo>
                      <a:lnTo>
                        <a:pt x="78842" y="656"/>
                      </a:lnTo>
                      <a:lnTo>
                        <a:pt x="79379" y="1502"/>
                      </a:lnTo>
                      <a:lnTo>
                        <a:pt x="79574" y="1230"/>
                      </a:lnTo>
                      <a:cubicBezTo>
                        <a:pt x="79722" y="1135"/>
                        <a:pt x="79941" y="1455"/>
                        <a:pt x="79923" y="1626"/>
                      </a:cubicBezTo>
                      <a:cubicBezTo>
                        <a:pt x="80957" y="999"/>
                        <a:pt x="83202" y="4074"/>
                        <a:pt x="84472" y="3489"/>
                      </a:cubicBezTo>
                      <a:lnTo>
                        <a:pt x="85364" y="4754"/>
                      </a:lnTo>
                      <a:lnTo>
                        <a:pt x="86038" y="5505"/>
                      </a:lnTo>
                      <a:lnTo>
                        <a:pt x="87373" y="5688"/>
                      </a:lnTo>
                      <a:cubicBezTo>
                        <a:pt x="87172" y="6014"/>
                        <a:pt x="87414" y="6457"/>
                        <a:pt x="87840" y="6942"/>
                      </a:cubicBezTo>
                      <a:lnTo>
                        <a:pt x="88915" y="6906"/>
                      </a:lnTo>
                      <a:lnTo>
                        <a:pt x="89015" y="8089"/>
                      </a:lnTo>
                      <a:cubicBezTo>
                        <a:pt x="90167" y="9088"/>
                        <a:pt x="91308" y="9999"/>
                        <a:pt x="90356" y="10135"/>
                      </a:cubicBezTo>
                      <a:lnTo>
                        <a:pt x="91822" y="10407"/>
                      </a:lnTo>
                      <a:lnTo>
                        <a:pt x="91768" y="11341"/>
                      </a:lnTo>
                      <a:lnTo>
                        <a:pt x="92773" y="10714"/>
                      </a:lnTo>
                      <a:lnTo>
                        <a:pt x="94959" y="11767"/>
                      </a:lnTo>
                      <a:cubicBezTo>
                        <a:pt x="95037" y="12111"/>
                        <a:pt x="94945" y="12472"/>
                        <a:pt x="94710" y="12737"/>
                      </a:cubicBezTo>
                      <a:lnTo>
                        <a:pt x="94799" y="13156"/>
                      </a:lnTo>
                      <a:cubicBezTo>
                        <a:pt x="95100" y="13271"/>
                        <a:pt x="95341" y="13504"/>
                        <a:pt x="95467" y="13801"/>
                      </a:cubicBezTo>
                      <a:lnTo>
                        <a:pt x="96247" y="12819"/>
                      </a:lnTo>
                      <a:cubicBezTo>
                        <a:pt x="95939" y="18188"/>
                        <a:pt x="100701" y="15356"/>
                        <a:pt x="99898" y="18555"/>
                      </a:cubicBezTo>
                      <a:lnTo>
                        <a:pt x="101404" y="17964"/>
                      </a:lnTo>
                      <a:cubicBezTo>
                        <a:pt x="101446" y="18289"/>
                        <a:pt x="101593" y="19655"/>
                        <a:pt x="101965" y="19832"/>
                      </a:cubicBezTo>
                      <a:lnTo>
                        <a:pt x="102556" y="19590"/>
                      </a:lnTo>
                      <a:lnTo>
                        <a:pt x="102633" y="22168"/>
                      </a:lnTo>
                      <a:lnTo>
                        <a:pt x="104216" y="21281"/>
                      </a:lnTo>
                      <a:lnTo>
                        <a:pt x="104388" y="23770"/>
                      </a:lnTo>
                      <a:cubicBezTo>
                        <a:pt x="104388" y="22404"/>
                        <a:pt x="106237" y="24084"/>
                        <a:pt x="106580" y="22818"/>
                      </a:cubicBezTo>
                      <a:lnTo>
                        <a:pt x="107472" y="24107"/>
                      </a:lnTo>
                      <a:lnTo>
                        <a:pt x="108517" y="24107"/>
                      </a:lnTo>
                      <a:cubicBezTo>
                        <a:pt x="109008" y="24938"/>
                        <a:pt x="109263" y="25887"/>
                        <a:pt x="109256" y="26851"/>
                      </a:cubicBezTo>
                      <a:lnTo>
                        <a:pt x="110798" y="27277"/>
                      </a:lnTo>
                      <a:lnTo>
                        <a:pt x="111743" y="28944"/>
                      </a:lnTo>
                      <a:lnTo>
                        <a:pt x="114106" y="30227"/>
                      </a:lnTo>
                      <a:lnTo>
                        <a:pt x="114106" y="31410"/>
                      </a:lnTo>
                      <a:lnTo>
                        <a:pt x="115158" y="31410"/>
                      </a:lnTo>
                      <a:cubicBezTo>
                        <a:pt x="115377" y="31847"/>
                        <a:pt x="114278" y="32841"/>
                        <a:pt x="115075" y="33267"/>
                      </a:cubicBezTo>
                      <a:lnTo>
                        <a:pt x="116930" y="33509"/>
                      </a:lnTo>
                      <a:cubicBezTo>
                        <a:pt x="115122" y="34863"/>
                        <a:pt x="118703" y="35508"/>
                        <a:pt x="119506" y="35443"/>
                      </a:cubicBezTo>
                      <a:lnTo>
                        <a:pt x="120316" y="37542"/>
                      </a:lnTo>
                      <a:cubicBezTo>
                        <a:pt x="121107" y="38086"/>
                        <a:pt x="122779" y="38843"/>
                        <a:pt x="123535" y="37784"/>
                      </a:cubicBezTo>
                      <a:lnTo>
                        <a:pt x="124126" y="39883"/>
                      </a:lnTo>
                      <a:cubicBezTo>
                        <a:pt x="125095" y="40475"/>
                        <a:pt x="125804" y="41805"/>
                        <a:pt x="126377" y="42722"/>
                      </a:cubicBezTo>
                      <a:cubicBezTo>
                        <a:pt x="126552" y="41607"/>
                        <a:pt x="126312" y="40466"/>
                        <a:pt x="125704" y="39517"/>
                      </a:cubicBezTo>
                      <a:lnTo>
                        <a:pt x="127104" y="40528"/>
                      </a:lnTo>
                      <a:cubicBezTo>
                        <a:pt x="127234" y="41350"/>
                        <a:pt x="128599" y="42550"/>
                        <a:pt x="129999" y="44519"/>
                      </a:cubicBezTo>
                      <a:lnTo>
                        <a:pt x="131606" y="44832"/>
                      </a:lnTo>
                      <a:lnTo>
                        <a:pt x="132031" y="47056"/>
                      </a:lnTo>
                      <a:lnTo>
                        <a:pt x="133673" y="48475"/>
                      </a:lnTo>
                      <a:cubicBezTo>
                        <a:pt x="133378" y="48126"/>
                        <a:pt x="134058" y="46370"/>
                        <a:pt x="135168" y="47884"/>
                      </a:cubicBezTo>
                      <a:cubicBezTo>
                        <a:pt x="135308" y="48043"/>
                        <a:pt x="135402" y="48237"/>
                        <a:pt x="135440" y="48445"/>
                      </a:cubicBezTo>
                      <a:lnTo>
                        <a:pt x="135718" y="48682"/>
                      </a:lnTo>
                      <a:lnTo>
                        <a:pt x="136308" y="48528"/>
                      </a:lnTo>
                      <a:cubicBezTo>
                        <a:pt x="136447" y="48830"/>
                        <a:pt x="136565" y="49139"/>
                        <a:pt x="136663" y="49456"/>
                      </a:cubicBezTo>
                      <a:cubicBezTo>
                        <a:pt x="137508" y="50172"/>
                        <a:pt x="138488" y="51041"/>
                        <a:pt x="138636" y="51425"/>
                      </a:cubicBezTo>
                      <a:lnTo>
                        <a:pt x="138884" y="51355"/>
                      </a:lnTo>
                      <a:cubicBezTo>
                        <a:pt x="139995" y="50911"/>
                        <a:pt x="140869" y="52484"/>
                        <a:pt x="141159" y="53347"/>
                      </a:cubicBezTo>
                      <a:lnTo>
                        <a:pt x="141295" y="54358"/>
                      </a:lnTo>
                      <a:cubicBezTo>
                        <a:pt x="142372" y="55357"/>
                        <a:pt x="143632" y="56138"/>
                        <a:pt x="145005" y="56658"/>
                      </a:cubicBezTo>
                      <a:lnTo>
                        <a:pt x="145489" y="57415"/>
                      </a:lnTo>
                      <a:cubicBezTo>
                        <a:pt x="146712" y="58048"/>
                        <a:pt x="148148" y="58415"/>
                        <a:pt x="148957" y="59497"/>
                      </a:cubicBezTo>
                      <a:lnTo>
                        <a:pt x="149206" y="61413"/>
                      </a:lnTo>
                      <a:lnTo>
                        <a:pt x="150340" y="61466"/>
                      </a:lnTo>
                      <a:lnTo>
                        <a:pt x="150647" y="61897"/>
                      </a:lnTo>
                      <a:cubicBezTo>
                        <a:pt x="151504" y="62778"/>
                        <a:pt x="152337" y="63671"/>
                        <a:pt x="153164" y="64611"/>
                      </a:cubicBezTo>
                      <a:cubicBezTo>
                        <a:pt x="153992" y="64888"/>
                        <a:pt x="154775" y="65286"/>
                        <a:pt x="155486" y="65794"/>
                      </a:cubicBezTo>
                      <a:cubicBezTo>
                        <a:pt x="156549" y="66563"/>
                        <a:pt x="156738" y="67982"/>
                        <a:pt x="157737" y="69371"/>
                      </a:cubicBezTo>
                      <a:lnTo>
                        <a:pt x="158268" y="69105"/>
                      </a:lnTo>
                      <a:lnTo>
                        <a:pt x="158386" y="68514"/>
                      </a:lnTo>
                      <a:lnTo>
                        <a:pt x="158522" y="68934"/>
                      </a:lnTo>
                      <a:cubicBezTo>
                        <a:pt x="158558" y="69064"/>
                        <a:pt x="158759" y="69833"/>
                        <a:pt x="158995" y="69779"/>
                      </a:cubicBezTo>
                      <a:cubicBezTo>
                        <a:pt x="159982" y="69555"/>
                        <a:pt x="161163" y="69407"/>
                        <a:pt x="162262" y="70867"/>
                      </a:cubicBezTo>
                      <a:cubicBezTo>
                        <a:pt x="162817" y="71607"/>
                        <a:pt x="162103" y="73268"/>
                        <a:pt x="162983" y="73540"/>
                      </a:cubicBezTo>
                      <a:lnTo>
                        <a:pt x="164755" y="73540"/>
                      </a:lnTo>
                      <a:cubicBezTo>
                        <a:pt x="164164" y="74516"/>
                        <a:pt x="165742" y="75728"/>
                        <a:pt x="167461" y="76083"/>
                      </a:cubicBezTo>
                      <a:cubicBezTo>
                        <a:pt x="167745" y="76142"/>
                        <a:pt x="167774" y="76455"/>
                        <a:pt x="167768" y="76816"/>
                      </a:cubicBezTo>
                      <a:lnTo>
                        <a:pt x="168359" y="77821"/>
                      </a:lnTo>
                      <a:cubicBezTo>
                        <a:pt x="168649" y="77868"/>
                        <a:pt x="168643" y="78052"/>
                        <a:pt x="168619" y="78241"/>
                      </a:cubicBezTo>
                      <a:lnTo>
                        <a:pt x="169068" y="78974"/>
                      </a:lnTo>
                      <a:lnTo>
                        <a:pt x="169068" y="78625"/>
                      </a:lnTo>
                      <a:lnTo>
                        <a:pt x="170291" y="79217"/>
                      </a:lnTo>
                      <a:lnTo>
                        <a:pt x="169877" y="79299"/>
                      </a:lnTo>
                      <a:lnTo>
                        <a:pt x="170267" y="80695"/>
                      </a:lnTo>
                      <a:lnTo>
                        <a:pt x="170817" y="79684"/>
                      </a:lnTo>
                      <a:cubicBezTo>
                        <a:pt x="170982" y="80133"/>
                        <a:pt x="175017" y="83983"/>
                        <a:pt x="179312" y="87962"/>
                      </a:cubicBezTo>
                      <a:cubicBezTo>
                        <a:pt x="179631" y="88151"/>
                        <a:pt x="179968" y="88340"/>
                        <a:pt x="180335" y="88524"/>
                      </a:cubicBezTo>
                      <a:lnTo>
                        <a:pt x="181516" y="88524"/>
                      </a:lnTo>
                      <a:lnTo>
                        <a:pt x="182001" y="90469"/>
                      </a:lnTo>
                      <a:lnTo>
                        <a:pt x="182485" y="90918"/>
                      </a:lnTo>
                      <a:lnTo>
                        <a:pt x="182958" y="90753"/>
                      </a:lnTo>
                      <a:lnTo>
                        <a:pt x="183034" y="91397"/>
                      </a:lnTo>
                      <a:lnTo>
                        <a:pt x="183596" y="91155"/>
                      </a:lnTo>
                      <a:lnTo>
                        <a:pt x="183596" y="91930"/>
                      </a:lnTo>
                      <a:lnTo>
                        <a:pt x="184092" y="92379"/>
                      </a:lnTo>
                      <a:lnTo>
                        <a:pt x="184092" y="92042"/>
                      </a:lnTo>
                      <a:lnTo>
                        <a:pt x="185108" y="92361"/>
                      </a:lnTo>
                      <a:cubicBezTo>
                        <a:pt x="185864" y="92953"/>
                        <a:pt x="187655" y="95188"/>
                        <a:pt x="187265" y="94307"/>
                      </a:cubicBezTo>
                      <a:lnTo>
                        <a:pt x="188960" y="94596"/>
                      </a:lnTo>
                      <a:cubicBezTo>
                        <a:pt x="188807" y="95288"/>
                        <a:pt x="190532" y="97606"/>
                        <a:pt x="191418" y="98144"/>
                      </a:cubicBezTo>
                      <a:cubicBezTo>
                        <a:pt x="191258" y="98197"/>
                        <a:pt x="191004" y="98546"/>
                        <a:pt x="191418" y="98670"/>
                      </a:cubicBezTo>
                      <a:cubicBezTo>
                        <a:pt x="192009" y="98848"/>
                        <a:pt x="192369" y="97653"/>
                        <a:pt x="192877" y="97931"/>
                      </a:cubicBezTo>
                      <a:cubicBezTo>
                        <a:pt x="193385" y="98209"/>
                        <a:pt x="193433" y="99504"/>
                        <a:pt x="193740" y="99983"/>
                      </a:cubicBezTo>
                      <a:lnTo>
                        <a:pt x="193781" y="99646"/>
                      </a:lnTo>
                      <a:cubicBezTo>
                        <a:pt x="194006" y="99546"/>
                        <a:pt x="194212" y="99132"/>
                        <a:pt x="194413" y="99268"/>
                      </a:cubicBezTo>
                      <a:cubicBezTo>
                        <a:pt x="194915" y="99611"/>
                        <a:pt x="195595" y="100722"/>
                        <a:pt x="195299" y="101367"/>
                      </a:cubicBezTo>
                      <a:lnTo>
                        <a:pt x="196298" y="103040"/>
                      </a:lnTo>
                      <a:lnTo>
                        <a:pt x="197184" y="103200"/>
                      </a:lnTo>
                      <a:lnTo>
                        <a:pt x="197928" y="103354"/>
                      </a:lnTo>
                      <a:lnTo>
                        <a:pt x="198336" y="105518"/>
                      </a:lnTo>
                      <a:cubicBezTo>
                        <a:pt x="198903" y="105748"/>
                        <a:pt x="199446" y="106036"/>
                        <a:pt x="199955" y="106375"/>
                      </a:cubicBezTo>
                      <a:cubicBezTo>
                        <a:pt x="200203" y="105896"/>
                        <a:pt x="200841" y="105482"/>
                        <a:pt x="201544" y="106428"/>
                      </a:cubicBezTo>
                      <a:cubicBezTo>
                        <a:pt x="201698" y="106635"/>
                        <a:pt x="201544" y="107049"/>
                        <a:pt x="201391" y="107469"/>
                      </a:cubicBezTo>
                      <a:cubicBezTo>
                        <a:pt x="201609" y="107664"/>
                        <a:pt x="201828" y="107859"/>
                        <a:pt x="202035" y="108060"/>
                      </a:cubicBezTo>
                      <a:lnTo>
                        <a:pt x="202117" y="107079"/>
                      </a:lnTo>
                      <a:lnTo>
                        <a:pt x="202708" y="107079"/>
                      </a:lnTo>
                      <a:lnTo>
                        <a:pt x="204008" y="109858"/>
                      </a:lnTo>
                      <a:lnTo>
                        <a:pt x="203813" y="110159"/>
                      </a:lnTo>
                      <a:lnTo>
                        <a:pt x="205272" y="109923"/>
                      </a:lnTo>
                      <a:lnTo>
                        <a:pt x="206400" y="111762"/>
                      </a:lnTo>
                      <a:lnTo>
                        <a:pt x="207228" y="111389"/>
                      </a:lnTo>
                      <a:lnTo>
                        <a:pt x="207883" y="113512"/>
                      </a:lnTo>
                      <a:lnTo>
                        <a:pt x="207393" y="113270"/>
                      </a:lnTo>
                      <a:lnTo>
                        <a:pt x="207298" y="113932"/>
                      </a:lnTo>
                      <a:cubicBezTo>
                        <a:pt x="207470" y="114210"/>
                        <a:pt x="207623" y="114523"/>
                        <a:pt x="207771" y="114789"/>
                      </a:cubicBezTo>
                      <a:lnTo>
                        <a:pt x="208533" y="115310"/>
                      </a:lnTo>
                      <a:lnTo>
                        <a:pt x="209839" y="114819"/>
                      </a:lnTo>
                      <a:cubicBezTo>
                        <a:pt x="211428" y="115795"/>
                        <a:pt x="211611" y="116741"/>
                        <a:pt x="214169" y="117521"/>
                      </a:cubicBezTo>
                      <a:lnTo>
                        <a:pt x="214169" y="118497"/>
                      </a:lnTo>
                      <a:lnTo>
                        <a:pt x="215316" y="119325"/>
                      </a:lnTo>
                      <a:cubicBezTo>
                        <a:pt x="215475" y="120141"/>
                        <a:pt x="215664" y="121370"/>
                        <a:pt x="216273" y="122003"/>
                      </a:cubicBezTo>
                      <a:lnTo>
                        <a:pt x="219817" y="123079"/>
                      </a:lnTo>
                      <a:cubicBezTo>
                        <a:pt x="219646" y="124954"/>
                        <a:pt x="222015" y="125119"/>
                        <a:pt x="222216" y="124853"/>
                      </a:cubicBezTo>
                      <a:lnTo>
                        <a:pt x="222216" y="125113"/>
                      </a:lnTo>
                      <a:lnTo>
                        <a:pt x="222972" y="124983"/>
                      </a:lnTo>
                      <a:lnTo>
                        <a:pt x="223079" y="125445"/>
                      </a:lnTo>
                      <a:cubicBezTo>
                        <a:pt x="223669" y="125309"/>
                        <a:pt x="223888" y="126787"/>
                        <a:pt x="223350" y="126533"/>
                      </a:cubicBezTo>
                      <a:lnTo>
                        <a:pt x="223581" y="127490"/>
                      </a:lnTo>
                      <a:cubicBezTo>
                        <a:pt x="224922" y="130128"/>
                        <a:pt x="227214" y="125356"/>
                        <a:pt x="229377" y="132422"/>
                      </a:cubicBezTo>
                      <a:lnTo>
                        <a:pt x="231521" y="132451"/>
                      </a:lnTo>
                      <a:lnTo>
                        <a:pt x="231521" y="134137"/>
                      </a:lnTo>
                      <a:lnTo>
                        <a:pt x="232449" y="134137"/>
                      </a:lnTo>
                      <a:lnTo>
                        <a:pt x="231551" y="136011"/>
                      </a:lnTo>
                      <a:lnTo>
                        <a:pt x="232047" y="136041"/>
                      </a:lnTo>
                      <a:lnTo>
                        <a:pt x="233743" y="134947"/>
                      </a:lnTo>
                      <a:cubicBezTo>
                        <a:pt x="234333" y="135828"/>
                        <a:pt x="234522" y="137117"/>
                        <a:pt x="234841" y="138051"/>
                      </a:cubicBezTo>
                      <a:lnTo>
                        <a:pt x="235958" y="138223"/>
                      </a:lnTo>
                      <a:lnTo>
                        <a:pt x="236259" y="139222"/>
                      </a:lnTo>
                      <a:cubicBezTo>
                        <a:pt x="236945" y="139059"/>
                        <a:pt x="237587" y="138746"/>
                        <a:pt x="238138" y="138305"/>
                      </a:cubicBezTo>
                      <a:lnTo>
                        <a:pt x="238250" y="140079"/>
                      </a:lnTo>
                      <a:lnTo>
                        <a:pt x="238735" y="140186"/>
                      </a:lnTo>
                      <a:cubicBezTo>
                        <a:pt x="238979" y="140330"/>
                        <a:pt x="239147" y="140574"/>
                        <a:pt x="239196" y="140854"/>
                      </a:cubicBezTo>
                      <a:lnTo>
                        <a:pt x="239964" y="141445"/>
                      </a:lnTo>
                      <a:lnTo>
                        <a:pt x="240123" y="140812"/>
                      </a:lnTo>
                      <a:lnTo>
                        <a:pt x="240289" y="141309"/>
                      </a:lnTo>
                      <a:lnTo>
                        <a:pt x="241588" y="142202"/>
                      </a:lnTo>
                      <a:cubicBezTo>
                        <a:pt x="241328" y="142320"/>
                        <a:pt x="241228" y="142433"/>
                        <a:pt x="241240" y="142533"/>
                      </a:cubicBezTo>
                      <a:lnTo>
                        <a:pt x="241494" y="142764"/>
                      </a:lnTo>
                      <a:cubicBezTo>
                        <a:pt x="241847" y="142922"/>
                        <a:pt x="242251" y="142922"/>
                        <a:pt x="242604" y="142764"/>
                      </a:cubicBezTo>
                      <a:lnTo>
                        <a:pt x="242327" y="142113"/>
                      </a:lnTo>
                      <a:cubicBezTo>
                        <a:pt x="242705" y="142444"/>
                        <a:pt x="242734" y="142651"/>
                        <a:pt x="242604" y="142764"/>
                      </a:cubicBezTo>
                      <a:lnTo>
                        <a:pt x="243307" y="144402"/>
                      </a:lnTo>
                      <a:lnTo>
                        <a:pt x="243603" y="144887"/>
                      </a:lnTo>
                      <a:cubicBezTo>
                        <a:pt x="244460" y="145188"/>
                        <a:pt x="245245" y="145507"/>
                        <a:pt x="245511" y="146365"/>
                      </a:cubicBezTo>
                      <a:cubicBezTo>
                        <a:pt x="246846" y="146181"/>
                        <a:pt x="247018" y="146856"/>
                        <a:pt x="247201" y="147547"/>
                      </a:cubicBezTo>
                      <a:lnTo>
                        <a:pt x="248530" y="147612"/>
                      </a:lnTo>
                      <a:lnTo>
                        <a:pt x="248778" y="148606"/>
                      </a:lnTo>
                      <a:lnTo>
                        <a:pt x="249499" y="150043"/>
                      </a:lnTo>
                      <a:lnTo>
                        <a:pt x="249983" y="149871"/>
                      </a:lnTo>
                      <a:lnTo>
                        <a:pt x="250066" y="150522"/>
                      </a:lnTo>
                      <a:lnTo>
                        <a:pt x="250657" y="150279"/>
                      </a:lnTo>
                      <a:lnTo>
                        <a:pt x="250740" y="152893"/>
                      </a:lnTo>
                      <a:lnTo>
                        <a:pt x="251147" y="151178"/>
                      </a:lnTo>
                      <a:lnTo>
                        <a:pt x="252370" y="151769"/>
                      </a:lnTo>
                      <a:lnTo>
                        <a:pt x="251963" y="151852"/>
                      </a:lnTo>
                      <a:lnTo>
                        <a:pt x="252453" y="154454"/>
                      </a:lnTo>
                      <a:cubicBezTo>
                        <a:pt x="252666" y="153425"/>
                        <a:pt x="254438" y="154667"/>
                        <a:pt x="254739" y="153567"/>
                      </a:cubicBezTo>
                      <a:lnTo>
                        <a:pt x="255637" y="154874"/>
                      </a:lnTo>
                      <a:lnTo>
                        <a:pt x="256671" y="154874"/>
                      </a:lnTo>
                      <a:cubicBezTo>
                        <a:pt x="259413" y="159415"/>
                        <a:pt x="259507" y="156441"/>
                        <a:pt x="260606" y="158173"/>
                      </a:cubicBezTo>
                      <a:lnTo>
                        <a:pt x="261014" y="160053"/>
                      </a:lnTo>
                      <a:cubicBezTo>
                        <a:pt x="260872" y="159338"/>
                        <a:pt x="262018" y="158871"/>
                        <a:pt x="262485" y="159722"/>
                      </a:cubicBezTo>
                      <a:cubicBezTo>
                        <a:pt x="263549" y="161585"/>
                        <a:pt x="264447" y="163538"/>
                        <a:pt x="265167" y="165558"/>
                      </a:cubicBezTo>
                      <a:lnTo>
                        <a:pt x="265451" y="165434"/>
                      </a:lnTo>
                      <a:lnTo>
                        <a:pt x="266242" y="164204"/>
                      </a:lnTo>
                      <a:lnTo>
                        <a:pt x="267075" y="166398"/>
                      </a:lnTo>
                      <a:lnTo>
                        <a:pt x="268026" y="166351"/>
                      </a:lnTo>
                      <a:lnTo>
                        <a:pt x="267885" y="166073"/>
                      </a:lnTo>
                      <a:lnTo>
                        <a:pt x="268109" y="166345"/>
                      </a:lnTo>
                      <a:lnTo>
                        <a:pt x="268924" y="168119"/>
                      </a:lnTo>
                      <a:cubicBezTo>
                        <a:pt x="269102" y="168207"/>
                        <a:pt x="269267" y="168302"/>
                        <a:pt x="269432" y="168397"/>
                      </a:cubicBezTo>
                      <a:lnTo>
                        <a:pt x="269356" y="168030"/>
                      </a:lnTo>
                      <a:cubicBezTo>
                        <a:pt x="269462" y="168000"/>
                        <a:pt x="269515" y="168142"/>
                        <a:pt x="269486" y="168278"/>
                      </a:cubicBezTo>
                      <a:cubicBezTo>
                        <a:pt x="269998" y="168680"/>
                        <a:pt x="270429" y="169175"/>
                        <a:pt x="270756" y="169739"/>
                      </a:cubicBezTo>
                      <a:cubicBezTo>
                        <a:pt x="270797" y="169828"/>
                        <a:pt x="270756" y="169993"/>
                        <a:pt x="270638" y="170165"/>
                      </a:cubicBezTo>
                      <a:cubicBezTo>
                        <a:pt x="271229" y="170910"/>
                        <a:pt x="271743" y="171312"/>
                        <a:pt x="272162" y="171134"/>
                      </a:cubicBezTo>
                      <a:cubicBezTo>
                        <a:pt x="273048" y="170780"/>
                        <a:pt x="273296" y="172601"/>
                        <a:pt x="273586" y="171696"/>
                      </a:cubicBezTo>
                      <a:lnTo>
                        <a:pt x="273509" y="172719"/>
                      </a:lnTo>
                      <a:lnTo>
                        <a:pt x="273798" y="172488"/>
                      </a:lnTo>
                      <a:lnTo>
                        <a:pt x="275199" y="172772"/>
                      </a:lnTo>
                      <a:lnTo>
                        <a:pt x="274720" y="173364"/>
                      </a:lnTo>
                      <a:lnTo>
                        <a:pt x="274974" y="173955"/>
                      </a:lnTo>
                      <a:lnTo>
                        <a:pt x="275104" y="174251"/>
                      </a:lnTo>
                      <a:lnTo>
                        <a:pt x="275996" y="174203"/>
                      </a:lnTo>
                      <a:lnTo>
                        <a:pt x="275459" y="174966"/>
                      </a:lnTo>
                      <a:lnTo>
                        <a:pt x="275671" y="175439"/>
                      </a:lnTo>
                      <a:cubicBezTo>
                        <a:pt x="275993" y="175883"/>
                        <a:pt x="276614" y="175982"/>
                        <a:pt x="277057" y="175660"/>
                      </a:cubicBezTo>
                      <a:cubicBezTo>
                        <a:pt x="277165" y="175582"/>
                        <a:pt x="277257" y="175483"/>
                        <a:pt x="277326" y="175368"/>
                      </a:cubicBezTo>
                      <a:lnTo>
                        <a:pt x="277916" y="176444"/>
                      </a:lnTo>
                      <a:lnTo>
                        <a:pt x="278135" y="176764"/>
                      </a:lnTo>
                      <a:lnTo>
                        <a:pt x="279151" y="176870"/>
                      </a:lnTo>
                      <a:cubicBezTo>
                        <a:pt x="279529" y="177674"/>
                        <a:pt x="279376" y="178987"/>
                        <a:pt x="279689" y="179886"/>
                      </a:cubicBezTo>
                      <a:cubicBezTo>
                        <a:pt x="279748" y="180083"/>
                        <a:pt x="279845" y="180268"/>
                        <a:pt x="279972" y="180430"/>
                      </a:cubicBezTo>
                      <a:cubicBezTo>
                        <a:pt x="280127" y="180614"/>
                        <a:pt x="280333" y="180750"/>
                        <a:pt x="280563" y="180820"/>
                      </a:cubicBezTo>
                      <a:lnTo>
                        <a:pt x="281774" y="180329"/>
                      </a:lnTo>
                      <a:lnTo>
                        <a:pt x="282005" y="180660"/>
                      </a:lnTo>
                      <a:lnTo>
                        <a:pt x="282720" y="180566"/>
                      </a:lnTo>
                      <a:cubicBezTo>
                        <a:pt x="282796" y="180861"/>
                        <a:pt x="282932" y="181488"/>
                        <a:pt x="283115" y="182227"/>
                      </a:cubicBezTo>
                      <a:cubicBezTo>
                        <a:pt x="283598" y="182207"/>
                        <a:pt x="284076" y="182127"/>
                        <a:pt x="284539" y="181991"/>
                      </a:cubicBezTo>
                      <a:lnTo>
                        <a:pt x="283848" y="183297"/>
                      </a:lnTo>
                      <a:lnTo>
                        <a:pt x="284805" y="184675"/>
                      </a:lnTo>
                      <a:lnTo>
                        <a:pt x="285106" y="184817"/>
                      </a:lnTo>
                      <a:lnTo>
                        <a:pt x="286258" y="186177"/>
                      </a:lnTo>
                      <a:lnTo>
                        <a:pt x="286258" y="198163"/>
                      </a:lnTo>
                      <a:cubicBezTo>
                        <a:pt x="282256" y="194068"/>
                        <a:pt x="277922" y="190310"/>
                        <a:pt x="273302" y="186928"/>
                      </a:cubicBezTo>
                      <a:lnTo>
                        <a:pt x="272812" y="184835"/>
                      </a:lnTo>
                      <a:cubicBezTo>
                        <a:pt x="272930" y="186289"/>
                        <a:pt x="271754" y="185645"/>
                        <a:pt x="271039" y="185089"/>
                      </a:cubicBezTo>
                      <a:cubicBezTo>
                        <a:pt x="270325" y="184533"/>
                        <a:pt x="268298" y="180282"/>
                        <a:pt x="267802" y="179371"/>
                      </a:cubicBezTo>
                      <a:cubicBezTo>
                        <a:pt x="267341" y="179105"/>
                        <a:pt x="266898" y="178821"/>
                        <a:pt x="266484" y="178514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467" name="Google Shape;5467;p32"/>
                <p:cNvSpPr/>
                <p:nvPr/>
              </p:nvSpPr>
              <p:spPr>
                <a:xfrm>
                  <a:off x="10716781" y="4591042"/>
                  <a:ext cx="8066" cy="16950"/>
                </a:xfrm>
                <a:custGeom>
                  <a:rect b="b" l="l" r="r" t="t"/>
                  <a:pathLst>
                    <a:path extrusionOk="0" h="16950" w="8066">
                      <a:moveTo>
                        <a:pt x="8066" y="1843"/>
                      </a:moveTo>
                      <a:cubicBezTo>
                        <a:pt x="4521" y="6526"/>
                        <a:pt x="5815" y="14609"/>
                        <a:pt x="85" y="16951"/>
                      </a:cubicBezTo>
                      <a:cubicBezTo>
                        <a:pt x="-565" y="14550"/>
                        <a:pt x="2784" y="13007"/>
                        <a:pt x="1585" y="11191"/>
                      </a:cubicBezTo>
                      <a:cubicBezTo>
                        <a:pt x="3505" y="9276"/>
                        <a:pt x="1957" y="5621"/>
                        <a:pt x="5337" y="4788"/>
                      </a:cubicBezTo>
                      <a:cubicBezTo>
                        <a:pt x="4557" y="2819"/>
                        <a:pt x="6518" y="1896"/>
                        <a:pt x="6312" y="193"/>
                      </a:cubicBezTo>
                      <a:cubicBezTo>
                        <a:pt x="7842" y="-575"/>
                        <a:pt x="7475" y="1151"/>
                        <a:pt x="8066" y="1843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468" name="Google Shape;5468;p32"/>
                <p:cNvSpPr/>
                <p:nvPr/>
              </p:nvSpPr>
              <p:spPr>
                <a:xfrm>
                  <a:off x="10715155" y="4609169"/>
                  <a:ext cx="1769" cy="3979"/>
                </a:xfrm>
                <a:custGeom>
                  <a:rect b="b" l="l" r="r" t="t"/>
                  <a:pathLst>
                    <a:path extrusionOk="0" h="3979" w="1769">
                      <a:moveTo>
                        <a:pt x="1686" y="1673"/>
                      </a:moveTo>
                      <a:lnTo>
                        <a:pt x="1769" y="3956"/>
                      </a:lnTo>
                      <a:cubicBezTo>
                        <a:pt x="1178" y="3956"/>
                        <a:pt x="357" y="4145"/>
                        <a:pt x="50" y="3441"/>
                      </a:cubicBezTo>
                      <a:cubicBezTo>
                        <a:pt x="-281" y="2170"/>
                        <a:pt x="1119" y="-2442"/>
                        <a:pt x="1686" y="1673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469" name="Google Shape;5469;p32"/>
                <p:cNvSpPr/>
                <p:nvPr/>
              </p:nvSpPr>
              <p:spPr>
                <a:xfrm>
                  <a:off x="10712399" y="4614496"/>
                  <a:ext cx="2826" cy="4092"/>
                </a:xfrm>
                <a:custGeom>
                  <a:rect b="b" l="l" r="r" t="t"/>
                  <a:pathLst>
                    <a:path extrusionOk="0" h="4092" w="2826">
                      <a:moveTo>
                        <a:pt x="2706" y="1"/>
                      </a:moveTo>
                      <a:cubicBezTo>
                        <a:pt x="3167" y="982"/>
                        <a:pt x="2198" y="1591"/>
                        <a:pt x="1654" y="2319"/>
                      </a:cubicBezTo>
                      <a:cubicBezTo>
                        <a:pt x="2020" y="2576"/>
                        <a:pt x="2240" y="2994"/>
                        <a:pt x="2245" y="3442"/>
                      </a:cubicBezTo>
                      <a:cubicBezTo>
                        <a:pt x="1855" y="4453"/>
                        <a:pt x="1004" y="3773"/>
                        <a:pt x="0" y="4092"/>
                      </a:cubicBezTo>
                      <a:cubicBezTo>
                        <a:pt x="278" y="1928"/>
                        <a:pt x="738" y="-41"/>
                        <a:pt x="2706" y="1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470" name="Google Shape;5470;p32"/>
                <p:cNvSpPr/>
                <p:nvPr/>
              </p:nvSpPr>
              <p:spPr>
                <a:xfrm>
                  <a:off x="10690965" y="4663060"/>
                  <a:ext cx="3857" cy="7545"/>
                </a:xfrm>
                <a:custGeom>
                  <a:rect b="b" l="l" r="r" t="t"/>
                  <a:pathLst>
                    <a:path extrusionOk="0" h="7545" w="3857">
                      <a:moveTo>
                        <a:pt x="3858" y="2892"/>
                      </a:moveTo>
                      <a:cubicBezTo>
                        <a:pt x="744" y="3141"/>
                        <a:pt x="3562" y="6606"/>
                        <a:pt x="1182" y="7546"/>
                      </a:cubicBezTo>
                      <a:lnTo>
                        <a:pt x="0" y="5719"/>
                      </a:lnTo>
                      <a:cubicBezTo>
                        <a:pt x="3243" y="5175"/>
                        <a:pt x="-939" y="-650"/>
                        <a:pt x="3196" y="60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471" name="Google Shape;5471;p32"/>
                <p:cNvSpPr/>
                <p:nvPr/>
              </p:nvSpPr>
              <p:spPr>
                <a:xfrm>
                  <a:off x="10682673" y="4678565"/>
                  <a:ext cx="5893" cy="12712"/>
                </a:xfrm>
                <a:custGeom>
                  <a:rect b="b" l="l" r="r" t="t"/>
                  <a:pathLst>
                    <a:path extrusionOk="0" h="12712" w="5893">
                      <a:moveTo>
                        <a:pt x="5893" y="0"/>
                      </a:moveTo>
                      <a:cubicBezTo>
                        <a:pt x="3796" y="1727"/>
                        <a:pt x="5728" y="3430"/>
                        <a:pt x="4351" y="4618"/>
                      </a:cubicBezTo>
                      <a:cubicBezTo>
                        <a:pt x="3311" y="7362"/>
                        <a:pt x="978" y="9585"/>
                        <a:pt x="1226" y="12713"/>
                      </a:cubicBezTo>
                      <a:cubicBezTo>
                        <a:pt x="-1941" y="11258"/>
                        <a:pt x="2088" y="8834"/>
                        <a:pt x="1574" y="6427"/>
                      </a:cubicBezTo>
                      <a:cubicBezTo>
                        <a:pt x="2354" y="4263"/>
                        <a:pt x="3997" y="1821"/>
                        <a:pt x="4192" y="59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472" name="Google Shape;5472;p32"/>
                <p:cNvSpPr/>
                <p:nvPr/>
              </p:nvSpPr>
              <p:spPr>
                <a:xfrm>
                  <a:off x="10659959" y="4739959"/>
                  <a:ext cx="3743" cy="5191"/>
                </a:xfrm>
                <a:custGeom>
                  <a:rect b="b" l="l" r="r" t="t"/>
                  <a:pathLst>
                    <a:path extrusionOk="0" h="5191" w="3743">
                      <a:moveTo>
                        <a:pt x="3664" y="4500"/>
                      </a:moveTo>
                      <a:cubicBezTo>
                        <a:pt x="2855" y="5529"/>
                        <a:pt x="1413" y="5008"/>
                        <a:pt x="285" y="5192"/>
                      </a:cubicBezTo>
                      <a:cubicBezTo>
                        <a:pt x="-932" y="2826"/>
                        <a:pt x="2164" y="1987"/>
                        <a:pt x="1809" y="0"/>
                      </a:cubicBezTo>
                      <a:cubicBezTo>
                        <a:pt x="3109" y="668"/>
                        <a:pt x="4025" y="2637"/>
                        <a:pt x="3664" y="4500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473" name="Google Shape;5473;p32"/>
                <p:cNvSpPr/>
                <p:nvPr/>
              </p:nvSpPr>
              <p:spPr>
                <a:xfrm>
                  <a:off x="10652438" y="4749140"/>
                  <a:ext cx="6882" cy="16849"/>
                </a:xfrm>
                <a:custGeom>
                  <a:rect b="b" l="l" r="r" t="t"/>
                  <a:pathLst>
                    <a:path extrusionOk="0" h="16849" w="6882">
                      <a:moveTo>
                        <a:pt x="6813" y="37"/>
                      </a:moveTo>
                      <a:cubicBezTo>
                        <a:pt x="7587" y="5998"/>
                        <a:pt x="1608" y="9344"/>
                        <a:pt x="2814" y="15577"/>
                      </a:cubicBezTo>
                      <a:cubicBezTo>
                        <a:pt x="2213" y="16508"/>
                        <a:pt x="1117" y="16992"/>
                        <a:pt x="25" y="16813"/>
                      </a:cubicBezTo>
                      <a:cubicBezTo>
                        <a:pt x="-324" y="10976"/>
                        <a:pt x="3074" y="6583"/>
                        <a:pt x="4019" y="1273"/>
                      </a:cubicBezTo>
                      <a:cubicBezTo>
                        <a:pt x="4622" y="342"/>
                        <a:pt x="5719" y="-144"/>
                        <a:pt x="6813" y="37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474" name="Google Shape;5474;p32"/>
                <p:cNvSpPr/>
                <p:nvPr/>
              </p:nvSpPr>
              <p:spPr>
                <a:xfrm>
                  <a:off x="10647969" y="4769311"/>
                  <a:ext cx="4139" cy="2974"/>
                </a:xfrm>
                <a:custGeom>
                  <a:rect b="b" l="l" r="r" t="t"/>
                  <a:pathLst>
                    <a:path extrusionOk="0" h="2974" w="4139">
                      <a:moveTo>
                        <a:pt x="4104" y="1792"/>
                      </a:moveTo>
                      <a:cubicBezTo>
                        <a:pt x="4264" y="2354"/>
                        <a:pt x="3850" y="2655"/>
                        <a:pt x="3578" y="2975"/>
                      </a:cubicBezTo>
                      <a:lnTo>
                        <a:pt x="158" y="2525"/>
                      </a:lnTo>
                      <a:cubicBezTo>
                        <a:pt x="-935" y="-461"/>
                        <a:pt x="4010" y="-916"/>
                        <a:pt x="4104" y="1792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475" name="Google Shape;5475;p32"/>
                <p:cNvSpPr/>
                <p:nvPr/>
              </p:nvSpPr>
              <p:spPr>
                <a:xfrm>
                  <a:off x="10661816" y="4735278"/>
                  <a:ext cx="4347" cy="3591"/>
                </a:xfrm>
                <a:custGeom>
                  <a:rect b="b" l="l" r="r" t="t"/>
                  <a:pathLst>
                    <a:path extrusionOk="0" h="3591" w="4347">
                      <a:moveTo>
                        <a:pt x="4348" y="537"/>
                      </a:moveTo>
                      <a:cubicBezTo>
                        <a:pt x="4147" y="2967"/>
                        <a:pt x="3166" y="3860"/>
                        <a:pt x="478" y="3523"/>
                      </a:cubicBezTo>
                      <a:cubicBezTo>
                        <a:pt x="-674" y="2996"/>
                        <a:pt x="567" y="1956"/>
                        <a:pt x="968" y="1228"/>
                      </a:cubicBezTo>
                      <a:cubicBezTo>
                        <a:pt x="1559" y="1063"/>
                        <a:pt x="1825" y="1483"/>
                        <a:pt x="2150" y="1755"/>
                      </a:cubicBezTo>
                      <a:cubicBezTo>
                        <a:pt x="2794" y="738"/>
                        <a:pt x="2877" y="-835"/>
                        <a:pt x="4348" y="537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476" name="Google Shape;5476;p32"/>
                <p:cNvSpPr/>
                <p:nvPr/>
              </p:nvSpPr>
              <p:spPr>
                <a:xfrm>
                  <a:off x="10723476" y="4586342"/>
                  <a:ext cx="2743" cy="3734"/>
                </a:xfrm>
                <a:custGeom>
                  <a:rect b="b" l="l" r="r" t="t"/>
                  <a:pathLst>
                    <a:path extrusionOk="0" h="3734" w="2743">
                      <a:moveTo>
                        <a:pt x="2735" y="222"/>
                      </a:moveTo>
                      <a:cubicBezTo>
                        <a:pt x="2818" y="1573"/>
                        <a:pt x="2224" y="2876"/>
                        <a:pt x="1152" y="3699"/>
                      </a:cubicBezTo>
                      <a:cubicBezTo>
                        <a:pt x="591" y="3859"/>
                        <a:pt x="295" y="3445"/>
                        <a:pt x="0" y="3167"/>
                      </a:cubicBezTo>
                      <a:cubicBezTo>
                        <a:pt x="815" y="2144"/>
                        <a:pt x="142" y="-830"/>
                        <a:pt x="2735" y="222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477" name="Google Shape;5477;p32"/>
                <p:cNvSpPr/>
                <p:nvPr/>
              </p:nvSpPr>
              <p:spPr>
                <a:xfrm>
                  <a:off x="10695762" y="4657186"/>
                  <a:ext cx="1756" cy="1758"/>
                </a:xfrm>
                <a:custGeom>
                  <a:rect b="b" l="l" r="r" t="t"/>
                  <a:pathLst>
                    <a:path extrusionOk="0" h="1758" w="1756">
                      <a:moveTo>
                        <a:pt x="1719" y="535"/>
                      </a:moveTo>
                      <a:cubicBezTo>
                        <a:pt x="1885" y="1126"/>
                        <a:pt x="1465" y="1398"/>
                        <a:pt x="1193" y="1717"/>
                      </a:cubicBezTo>
                      <a:lnTo>
                        <a:pt x="59" y="1759"/>
                      </a:lnTo>
                      <a:lnTo>
                        <a:pt x="0" y="50"/>
                      </a:lnTo>
                      <a:cubicBezTo>
                        <a:pt x="567" y="3"/>
                        <a:pt x="1424" y="-157"/>
                        <a:pt x="1719" y="535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478" name="Google Shape;5478;p32"/>
                <p:cNvSpPr/>
                <p:nvPr/>
              </p:nvSpPr>
              <p:spPr>
                <a:xfrm>
                  <a:off x="10694728" y="4660067"/>
                  <a:ext cx="1744" cy="2287"/>
                </a:xfrm>
                <a:custGeom>
                  <a:rect b="b" l="l" r="r" t="t"/>
                  <a:pathLst>
                    <a:path extrusionOk="0" h="2287" w="1744">
                      <a:moveTo>
                        <a:pt x="1719" y="540"/>
                      </a:moveTo>
                      <a:cubicBezTo>
                        <a:pt x="1719" y="1131"/>
                        <a:pt x="1914" y="1959"/>
                        <a:pt x="1211" y="2272"/>
                      </a:cubicBezTo>
                      <a:cubicBezTo>
                        <a:pt x="-59" y="2462"/>
                        <a:pt x="30" y="889"/>
                        <a:pt x="0" y="31"/>
                      </a:cubicBezTo>
                      <a:cubicBezTo>
                        <a:pt x="567" y="14"/>
                        <a:pt x="1412" y="-158"/>
                        <a:pt x="1719" y="540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479" name="Google Shape;5479;p32"/>
                <p:cNvSpPr/>
                <p:nvPr/>
              </p:nvSpPr>
              <p:spPr>
                <a:xfrm>
                  <a:off x="10657410" y="4742731"/>
                  <a:ext cx="1704" cy="2511"/>
                </a:xfrm>
                <a:custGeom>
                  <a:rect b="b" l="l" r="r" t="t"/>
                  <a:pathLst>
                    <a:path extrusionOk="0" h="2511" w="1704">
                      <a:moveTo>
                        <a:pt x="1705" y="2461"/>
                      </a:moveTo>
                      <a:cubicBezTo>
                        <a:pt x="919" y="2686"/>
                        <a:pt x="523" y="2100"/>
                        <a:pt x="92" y="1716"/>
                      </a:cubicBezTo>
                      <a:cubicBezTo>
                        <a:pt x="-334" y="936"/>
                        <a:pt x="813" y="-300"/>
                        <a:pt x="1616" y="66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480" name="Google Shape;5480;p32"/>
                <p:cNvSpPr/>
                <p:nvPr/>
              </p:nvSpPr>
              <p:spPr>
                <a:xfrm>
                  <a:off x="10681772" y="4690185"/>
                  <a:ext cx="1742" cy="1731"/>
                </a:xfrm>
                <a:custGeom>
                  <a:rect b="b" l="l" r="r" t="t"/>
                  <a:pathLst>
                    <a:path extrusionOk="0" h="1731" w="1742">
                      <a:moveTo>
                        <a:pt x="1707" y="549"/>
                      </a:moveTo>
                      <a:cubicBezTo>
                        <a:pt x="1867" y="1140"/>
                        <a:pt x="1453" y="1418"/>
                        <a:pt x="1176" y="1731"/>
                      </a:cubicBezTo>
                      <a:lnTo>
                        <a:pt x="53" y="1731"/>
                      </a:lnTo>
                      <a:lnTo>
                        <a:pt x="0" y="23"/>
                      </a:lnTo>
                      <a:cubicBezTo>
                        <a:pt x="549" y="17"/>
                        <a:pt x="1394" y="-155"/>
                        <a:pt x="1707" y="549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481" name="Google Shape;5481;p32"/>
                <p:cNvSpPr/>
                <p:nvPr/>
              </p:nvSpPr>
              <p:spPr>
                <a:xfrm>
                  <a:off x="10680726" y="4693080"/>
                  <a:ext cx="1742" cy="2280"/>
                </a:xfrm>
                <a:custGeom>
                  <a:rect b="b" l="l" r="r" t="t"/>
                  <a:pathLst>
                    <a:path extrusionOk="0" h="2280" w="1742">
                      <a:moveTo>
                        <a:pt x="1719" y="539"/>
                      </a:moveTo>
                      <a:cubicBezTo>
                        <a:pt x="1719" y="1130"/>
                        <a:pt x="1908" y="1958"/>
                        <a:pt x="1211" y="2265"/>
                      </a:cubicBezTo>
                      <a:cubicBezTo>
                        <a:pt x="-59" y="2454"/>
                        <a:pt x="30" y="882"/>
                        <a:pt x="0" y="30"/>
                      </a:cubicBezTo>
                      <a:cubicBezTo>
                        <a:pt x="561" y="18"/>
                        <a:pt x="1406" y="-165"/>
                        <a:pt x="1719" y="539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482" name="Google Shape;5482;p32"/>
                <p:cNvSpPr/>
                <p:nvPr/>
              </p:nvSpPr>
              <p:spPr>
                <a:xfrm>
                  <a:off x="10682228" y="4671032"/>
                  <a:ext cx="10125" cy="19825"/>
                </a:xfrm>
                <a:custGeom>
                  <a:rect b="b" l="l" r="r" t="t"/>
                  <a:pathLst>
                    <a:path extrusionOk="0" h="19825" w="10125">
                      <a:moveTo>
                        <a:pt x="8796" y="1797"/>
                      </a:moveTo>
                      <a:lnTo>
                        <a:pt x="8748" y="4606"/>
                      </a:lnTo>
                      <a:lnTo>
                        <a:pt x="7862" y="4606"/>
                      </a:lnTo>
                      <a:cubicBezTo>
                        <a:pt x="7437" y="5593"/>
                        <a:pt x="8229" y="7781"/>
                        <a:pt x="6681" y="7905"/>
                      </a:cubicBezTo>
                      <a:cubicBezTo>
                        <a:pt x="6917" y="8816"/>
                        <a:pt x="6308" y="9129"/>
                        <a:pt x="5759" y="9679"/>
                      </a:cubicBezTo>
                      <a:cubicBezTo>
                        <a:pt x="5566" y="10901"/>
                        <a:pt x="5503" y="12140"/>
                        <a:pt x="5570" y="13375"/>
                      </a:cubicBezTo>
                      <a:lnTo>
                        <a:pt x="3662" y="13375"/>
                      </a:lnTo>
                      <a:cubicBezTo>
                        <a:pt x="4542" y="15693"/>
                        <a:pt x="867" y="14498"/>
                        <a:pt x="3473" y="17076"/>
                      </a:cubicBezTo>
                      <a:cubicBezTo>
                        <a:pt x="1476" y="16651"/>
                        <a:pt x="3177" y="19560"/>
                        <a:pt x="1399" y="19442"/>
                      </a:cubicBezTo>
                      <a:lnTo>
                        <a:pt x="1399" y="19826"/>
                      </a:lnTo>
                      <a:lnTo>
                        <a:pt x="135" y="19826"/>
                      </a:lnTo>
                      <a:cubicBezTo>
                        <a:pt x="-427" y="18312"/>
                        <a:pt x="932" y="18720"/>
                        <a:pt x="1186" y="17544"/>
                      </a:cubicBezTo>
                      <a:cubicBezTo>
                        <a:pt x="1316" y="16952"/>
                        <a:pt x="2722" y="17544"/>
                        <a:pt x="2220" y="16544"/>
                      </a:cubicBezTo>
                      <a:cubicBezTo>
                        <a:pt x="1169" y="16728"/>
                        <a:pt x="1629" y="15533"/>
                        <a:pt x="1228" y="15249"/>
                      </a:cubicBezTo>
                      <a:cubicBezTo>
                        <a:pt x="1694" y="15356"/>
                        <a:pt x="1623" y="14504"/>
                        <a:pt x="1623" y="14232"/>
                      </a:cubicBezTo>
                      <a:cubicBezTo>
                        <a:pt x="2433" y="14232"/>
                        <a:pt x="2492" y="13186"/>
                        <a:pt x="3165" y="13239"/>
                      </a:cubicBezTo>
                      <a:cubicBezTo>
                        <a:pt x="3308" y="13012"/>
                        <a:pt x="3359" y="12739"/>
                        <a:pt x="3307" y="12476"/>
                      </a:cubicBezTo>
                      <a:cubicBezTo>
                        <a:pt x="2787" y="12287"/>
                        <a:pt x="1954" y="12228"/>
                        <a:pt x="2309" y="11435"/>
                      </a:cubicBezTo>
                      <a:cubicBezTo>
                        <a:pt x="3100" y="11435"/>
                        <a:pt x="2273" y="10034"/>
                        <a:pt x="3095" y="10170"/>
                      </a:cubicBezTo>
                      <a:cubicBezTo>
                        <a:pt x="3827" y="9112"/>
                        <a:pt x="2533" y="6066"/>
                        <a:pt x="4436" y="6108"/>
                      </a:cubicBezTo>
                      <a:lnTo>
                        <a:pt x="4436" y="5085"/>
                      </a:lnTo>
                      <a:cubicBezTo>
                        <a:pt x="4849" y="4771"/>
                        <a:pt x="5026" y="4216"/>
                        <a:pt x="5470" y="3955"/>
                      </a:cubicBezTo>
                      <a:lnTo>
                        <a:pt x="5470" y="3317"/>
                      </a:lnTo>
                      <a:lnTo>
                        <a:pt x="6503" y="2312"/>
                      </a:lnTo>
                      <a:lnTo>
                        <a:pt x="6545" y="11"/>
                      </a:lnTo>
                      <a:cubicBezTo>
                        <a:pt x="7396" y="29"/>
                        <a:pt x="12494" y="-320"/>
                        <a:pt x="8796" y="1797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483" name="Google Shape;5483;p32"/>
                <p:cNvSpPr/>
                <p:nvPr/>
              </p:nvSpPr>
              <p:spPr>
                <a:xfrm>
                  <a:off x="10693880" y="4658672"/>
                  <a:ext cx="3305" cy="3938"/>
                </a:xfrm>
                <a:custGeom>
                  <a:rect b="b" l="l" r="r" t="t"/>
                  <a:pathLst>
                    <a:path extrusionOk="0" h="3938" w="3305">
                      <a:moveTo>
                        <a:pt x="3306" y="871"/>
                      </a:moveTo>
                      <a:lnTo>
                        <a:pt x="3188" y="1752"/>
                      </a:lnTo>
                      <a:cubicBezTo>
                        <a:pt x="2242" y="1432"/>
                        <a:pt x="2366" y="2875"/>
                        <a:pt x="1368" y="2881"/>
                      </a:cubicBezTo>
                      <a:cubicBezTo>
                        <a:pt x="1315" y="3384"/>
                        <a:pt x="889" y="3301"/>
                        <a:pt x="842" y="3892"/>
                      </a:cubicBezTo>
                      <a:cubicBezTo>
                        <a:pt x="80" y="4188"/>
                        <a:pt x="641" y="2970"/>
                        <a:pt x="68" y="3212"/>
                      </a:cubicBezTo>
                      <a:cubicBezTo>
                        <a:pt x="-405" y="1379"/>
                        <a:pt x="1764" y="2769"/>
                        <a:pt x="1019" y="959"/>
                      </a:cubicBezTo>
                      <a:cubicBezTo>
                        <a:pt x="2479" y="1746"/>
                        <a:pt x="1516" y="-318"/>
                        <a:pt x="2555" y="43"/>
                      </a:cubicBezTo>
                      <a:cubicBezTo>
                        <a:pt x="2689" y="87"/>
                        <a:pt x="2816" y="149"/>
                        <a:pt x="2933" y="226"/>
                      </a:cubicBezTo>
                      <a:cubicBezTo>
                        <a:pt x="3071" y="433"/>
                        <a:pt x="3195" y="648"/>
                        <a:pt x="3306" y="871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484" name="Google Shape;5484;p32"/>
                <p:cNvSpPr/>
                <p:nvPr/>
              </p:nvSpPr>
              <p:spPr>
                <a:xfrm>
                  <a:off x="10666377" y="4701300"/>
                  <a:ext cx="13398" cy="33012"/>
                </a:xfrm>
                <a:custGeom>
                  <a:rect b="b" l="l" r="r" t="t"/>
                  <a:pathLst>
                    <a:path extrusionOk="0" h="33012" w="13398">
                      <a:moveTo>
                        <a:pt x="12282" y="0"/>
                      </a:moveTo>
                      <a:cubicBezTo>
                        <a:pt x="12022" y="1401"/>
                        <a:pt x="13942" y="1047"/>
                        <a:pt x="13245" y="2957"/>
                      </a:cubicBezTo>
                      <a:cubicBezTo>
                        <a:pt x="12465" y="2507"/>
                        <a:pt x="12749" y="3477"/>
                        <a:pt x="12217" y="3577"/>
                      </a:cubicBezTo>
                      <a:cubicBezTo>
                        <a:pt x="12282" y="4387"/>
                        <a:pt x="11910" y="5416"/>
                        <a:pt x="12430" y="6138"/>
                      </a:cubicBezTo>
                      <a:lnTo>
                        <a:pt x="12530" y="7669"/>
                      </a:lnTo>
                      <a:cubicBezTo>
                        <a:pt x="11768" y="7261"/>
                        <a:pt x="11857" y="8048"/>
                        <a:pt x="11496" y="8420"/>
                      </a:cubicBezTo>
                      <a:cubicBezTo>
                        <a:pt x="12554" y="11306"/>
                        <a:pt x="9304" y="10732"/>
                        <a:pt x="10392" y="13742"/>
                      </a:cubicBezTo>
                      <a:lnTo>
                        <a:pt x="9499" y="13742"/>
                      </a:lnTo>
                      <a:cubicBezTo>
                        <a:pt x="9216" y="14333"/>
                        <a:pt x="9364" y="15125"/>
                        <a:pt x="9340" y="15782"/>
                      </a:cubicBezTo>
                      <a:cubicBezTo>
                        <a:pt x="7751" y="14960"/>
                        <a:pt x="8749" y="17095"/>
                        <a:pt x="7414" y="16769"/>
                      </a:cubicBezTo>
                      <a:lnTo>
                        <a:pt x="7278" y="17532"/>
                      </a:lnTo>
                      <a:lnTo>
                        <a:pt x="8288" y="17680"/>
                      </a:lnTo>
                      <a:cubicBezTo>
                        <a:pt x="8578" y="18591"/>
                        <a:pt x="7768" y="18330"/>
                        <a:pt x="7378" y="18815"/>
                      </a:cubicBezTo>
                      <a:lnTo>
                        <a:pt x="7219" y="20589"/>
                      </a:lnTo>
                      <a:lnTo>
                        <a:pt x="6333" y="20589"/>
                      </a:lnTo>
                      <a:lnTo>
                        <a:pt x="6155" y="23268"/>
                      </a:lnTo>
                      <a:cubicBezTo>
                        <a:pt x="5399" y="22854"/>
                        <a:pt x="5482" y="23646"/>
                        <a:pt x="5128" y="24019"/>
                      </a:cubicBezTo>
                      <a:lnTo>
                        <a:pt x="5128" y="25290"/>
                      </a:lnTo>
                      <a:lnTo>
                        <a:pt x="4489" y="25290"/>
                      </a:lnTo>
                      <a:lnTo>
                        <a:pt x="4318" y="27969"/>
                      </a:lnTo>
                      <a:cubicBezTo>
                        <a:pt x="3001" y="27253"/>
                        <a:pt x="2168" y="30334"/>
                        <a:pt x="1364" y="29961"/>
                      </a:cubicBezTo>
                      <a:cubicBezTo>
                        <a:pt x="956" y="30783"/>
                        <a:pt x="1660" y="32563"/>
                        <a:pt x="679" y="33012"/>
                      </a:cubicBezTo>
                      <a:cubicBezTo>
                        <a:pt x="-503" y="32794"/>
                        <a:pt x="253" y="30854"/>
                        <a:pt x="88" y="30056"/>
                      </a:cubicBezTo>
                      <a:cubicBezTo>
                        <a:pt x="2859" y="29465"/>
                        <a:pt x="-326" y="27637"/>
                        <a:pt x="395" y="26999"/>
                      </a:cubicBezTo>
                      <a:cubicBezTo>
                        <a:pt x="1577" y="27342"/>
                        <a:pt x="1021" y="25568"/>
                        <a:pt x="2061" y="26005"/>
                      </a:cubicBezTo>
                      <a:cubicBezTo>
                        <a:pt x="2191" y="25464"/>
                        <a:pt x="2245" y="24906"/>
                        <a:pt x="2221" y="24350"/>
                      </a:cubicBezTo>
                      <a:cubicBezTo>
                        <a:pt x="2965" y="24640"/>
                        <a:pt x="2711" y="23658"/>
                        <a:pt x="3249" y="23729"/>
                      </a:cubicBezTo>
                      <a:lnTo>
                        <a:pt x="3302" y="20666"/>
                      </a:lnTo>
                      <a:cubicBezTo>
                        <a:pt x="5411" y="20228"/>
                        <a:pt x="3521" y="16610"/>
                        <a:pt x="4915" y="15581"/>
                      </a:cubicBezTo>
                      <a:lnTo>
                        <a:pt x="5293" y="15581"/>
                      </a:lnTo>
                      <a:cubicBezTo>
                        <a:pt x="5216" y="16007"/>
                        <a:pt x="5293" y="16840"/>
                        <a:pt x="5913" y="16616"/>
                      </a:cubicBezTo>
                      <a:cubicBezTo>
                        <a:pt x="6427" y="16793"/>
                        <a:pt x="6439" y="15906"/>
                        <a:pt x="6439" y="15604"/>
                      </a:cubicBezTo>
                      <a:lnTo>
                        <a:pt x="7325" y="15604"/>
                      </a:lnTo>
                      <a:cubicBezTo>
                        <a:pt x="7804" y="14422"/>
                        <a:pt x="6693" y="11394"/>
                        <a:pt x="8542" y="11412"/>
                      </a:cubicBezTo>
                      <a:cubicBezTo>
                        <a:pt x="8223" y="11028"/>
                        <a:pt x="8253" y="10312"/>
                        <a:pt x="7538" y="10632"/>
                      </a:cubicBezTo>
                      <a:cubicBezTo>
                        <a:pt x="7538" y="10040"/>
                        <a:pt x="7721" y="9384"/>
                        <a:pt x="8442" y="9751"/>
                      </a:cubicBezTo>
                      <a:cubicBezTo>
                        <a:pt x="8105" y="7746"/>
                        <a:pt x="9470" y="7527"/>
                        <a:pt x="9777" y="6073"/>
                      </a:cubicBezTo>
                      <a:lnTo>
                        <a:pt x="10132" y="6073"/>
                      </a:lnTo>
                      <a:cubicBezTo>
                        <a:pt x="10262" y="5401"/>
                        <a:pt x="10315" y="4717"/>
                        <a:pt x="10291" y="4033"/>
                      </a:cubicBezTo>
                      <a:lnTo>
                        <a:pt x="11313" y="3796"/>
                      </a:lnTo>
                      <a:cubicBezTo>
                        <a:pt x="11177" y="3175"/>
                        <a:pt x="10327" y="2945"/>
                        <a:pt x="10321" y="2371"/>
                      </a:cubicBezTo>
                      <a:cubicBezTo>
                        <a:pt x="10885" y="2202"/>
                        <a:pt x="11485" y="2488"/>
                        <a:pt x="11709" y="3033"/>
                      </a:cubicBezTo>
                      <a:cubicBezTo>
                        <a:pt x="12216" y="2647"/>
                        <a:pt x="12471" y="2013"/>
                        <a:pt x="12371" y="1384"/>
                      </a:cubicBezTo>
                      <a:lnTo>
                        <a:pt x="11355" y="1242"/>
                      </a:lnTo>
                      <a:cubicBezTo>
                        <a:pt x="11142" y="509"/>
                        <a:pt x="11549" y="77"/>
                        <a:pt x="12282" y="0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485" name="Google Shape;5485;p32"/>
                <p:cNvSpPr/>
                <p:nvPr/>
              </p:nvSpPr>
              <p:spPr>
                <a:xfrm>
                  <a:off x="10697351" y="4619819"/>
                  <a:ext cx="15283" cy="34912"/>
                </a:xfrm>
                <a:custGeom>
                  <a:rect b="b" l="l" r="r" t="t"/>
                  <a:pathLst>
                    <a:path extrusionOk="0" h="34912" w="15283">
                      <a:moveTo>
                        <a:pt x="14303" y="41"/>
                      </a:moveTo>
                      <a:cubicBezTo>
                        <a:pt x="14055" y="912"/>
                        <a:pt x="14469" y="1835"/>
                        <a:pt x="15284" y="2229"/>
                      </a:cubicBezTo>
                      <a:cubicBezTo>
                        <a:pt x="15189" y="2637"/>
                        <a:pt x="15024" y="3211"/>
                        <a:pt x="14380" y="2980"/>
                      </a:cubicBezTo>
                      <a:lnTo>
                        <a:pt x="14197" y="2229"/>
                      </a:lnTo>
                      <a:cubicBezTo>
                        <a:pt x="13447" y="1780"/>
                        <a:pt x="13919" y="2755"/>
                        <a:pt x="13376" y="2868"/>
                      </a:cubicBezTo>
                      <a:lnTo>
                        <a:pt x="13612" y="3607"/>
                      </a:lnTo>
                      <a:lnTo>
                        <a:pt x="13352" y="3607"/>
                      </a:lnTo>
                      <a:cubicBezTo>
                        <a:pt x="14232" y="6108"/>
                        <a:pt x="10959" y="5570"/>
                        <a:pt x="12259" y="8184"/>
                      </a:cubicBezTo>
                      <a:lnTo>
                        <a:pt x="12513" y="8184"/>
                      </a:lnTo>
                      <a:cubicBezTo>
                        <a:pt x="12253" y="8734"/>
                        <a:pt x="11497" y="8414"/>
                        <a:pt x="11225" y="9059"/>
                      </a:cubicBezTo>
                      <a:cubicBezTo>
                        <a:pt x="10853" y="9958"/>
                        <a:pt x="11515" y="12169"/>
                        <a:pt x="10404" y="12488"/>
                      </a:cubicBezTo>
                      <a:lnTo>
                        <a:pt x="10404" y="13387"/>
                      </a:lnTo>
                      <a:lnTo>
                        <a:pt x="10020" y="13505"/>
                      </a:lnTo>
                      <a:cubicBezTo>
                        <a:pt x="10658" y="13641"/>
                        <a:pt x="10120" y="14930"/>
                        <a:pt x="10357" y="15427"/>
                      </a:cubicBezTo>
                      <a:lnTo>
                        <a:pt x="9961" y="15752"/>
                      </a:lnTo>
                      <a:cubicBezTo>
                        <a:pt x="8437" y="15823"/>
                        <a:pt x="9642" y="17467"/>
                        <a:pt x="8921" y="18082"/>
                      </a:cubicBezTo>
                      <a:cubicBezTo>
                        <a:pt x="8608" y="18999"/>
                        <a:pt x="9405" y="19265"/>
                        <a:pt x="9027" y="20270"/>
                      </a:cubicBezTo>
                      <a:lnTo>
                        <a:pt x="8673" y="20270"/>
                      </a:lnTo>
                      <a:lnTo>
                        <a:pt x="8206" y="22925"/>
                      </a:lnTo>
                      <a:cubicBezTo>
                        <a:pt x="6960" y="22818"/>
                        <a:pt x="7119" y="24456"/>
                        <a:pt x="5518" y="23900"/>
                      </a:cubicBezTo>
                      <a:cubicBezTo>
                        <a:pt x="4803" y="24143"/>
                        <a:pt x="5187" y="25373"/>
                        <a:pt x="5104" y="25934"/>
                      </a:cubicBezTo>
                      <a:cubicBezTo>
                        <a:pt x="3196" y="24982"/>
                        <a:pt x="4963" y="29157"/>
                        <a:pt x="3255" y="29737"/>
                      </a:cubicBezTo>
                      <a:cubicBezTo>
                        <a:pt x="3108" y="30813"/>
                        <a:pt x="3557" y="32551"/>
                        <a:pt x="2812" y="33432"/>
                      </a:cubicBezTo>
                      <a:cubicBezTo>
                        <a:pt x="1276" y="32522"/>
                        <a:pt x="1826" y="34071"/>
                        <a:pt x="1843" y="34100"/>
                      </a:cubicBezTo>
                      <a:cubicBezTo>
                        <a:pt x="1861" y="34130"/>
                        <a:pt x="1453" y="35679"/>
                        <a:pt x="857" y="34420"/>
                      </a:cubicBezTo>
                      <a:cubicBezTo>
                        <a:pt x="414" y="33474"/>
                        <a:pt x="0" y="34420"/>
                        <a:pt x="0" y="34420"/>
                      </a:cubicBezTo>
                      <a:lnTo>
                        <a:pt x="53" y="31463"/>
                      </a:lnTo>
                      <a:cubicBezTo>
                        <a:pt x="792" y="31782"/>
                        <a:pt x="532" y="30801"/>
                        <a:pt x="1081" y="30842"/>
                      </a:cubicBezTo>
                      <a:cubicBezTo>
                        <a:pt x="1199" y="29949"/>
                        <a:pt x="609" y="28087"/>
                        <a:pt x="2139" y="28306"/>
                      </a:cubicBezTo>
                      <a:cubicBezTo>
                        <a:pt x="2345" y="27153"/>
                        <a:pt x="1507" y="23853"/>
                        <a:pt x="3113" y="23575"/>
                      </a:cubicBezTo>
                      <a:cubicBezTo>
                        <a:pt x="3557" y="22576"/>
                        <a:pt x="2552" y="19803"/>
                        <a:pt x="4189" y="19891"/>
                      </a:cubicBezTo>
                      <a:lnTo>
                        <a:pt x="4336" y="18874"/>
                      </a:lnTo>
                      <a:lnTo>
                        <a:pt x="5861" y="18874"/>
                      </a:lnTo>
                      <a:cubicBezTo>
                        <a:pt x="5997" y="18123"/>
                        <a:pt x="5890" y="16935"/>
                        <a:pt x="6912" y="16852"/>
                      </a:cubicBezTo>
                      <a:cubicBezTo>
                        <a:pt x="6977" y="16261"/>
                        <a:pt x="7503" y="14729"/>
                        <a:pt x="6800" y="14398"/>
                      </a:cubicBezTo>
                      <a:lnTo>
                        <a:pt x="7090" y="13807"/>
                      </a:lnTo>
                      <a:cubicBezTo>
                        <a:pt x="7134" y="13404"/>
                        <a:pt x="7496" y="13114"/>
                        <a:pt x="7898" y="13159"/>
                      </a:cubicBezTo>
                      <a:cubicBezTo>
                        <a:pt x="7928" y="13162"/>
                        <a:pt x="7958" y="13167"/>
                        <a:pt x="7988" y="13174"/>
                      </a:cubicBezTo>
                      <a:lnTo>
                        <a:pt x="8165" y="10366"/>
                      </a:lnTo>
                      <a:lnTo>
                        <a:pt x="9057" y="10366"/>
                      </a:lnTo>
                      <a:cubicBezTo>
                        <a:pt x="9191" y="9136"/>
                        <a:pt x="9254" y="7900"/>
                        <a:pt x="9246" y="6664"/>
                      </a:cubicBezTo>
                      <a:cubicBezTo>
                        <a:pt x="10038" y="6664"/>
                        <a:pt x="10091" y="5641"/>
                        <a:pt x="10788" y="5671"/>
                      </a:cubicBezTo>
                      <a:cubicBezTo>
                        <a:pt x="10711" y="5079"/>
                        <a:pt x="11840" y="4346"/>
                        <a:pt x="10942" y="4009"/>
                      </a:cubicBezTo>
                      <a:cubicBezTo>
                        <a:pt x="10693" y="3489"/>
                        <a:pt x="10983" y="4151"/>
                        <a:pt x="10693" y="3223"/>
                      </a:cubicBezTo>
                      <a:cubicBezTo>
                        <a:pt x="11710" y="3098"/>
                        <a:pt x="11355" y="3489"/>
                        <a:pt x="12206" y="3518"/>
                      </a:cubicBezTo>
                      <a:cubicBezTo>
                        <a:pt x="12376" y="3060"/>
                        <a:pt x="12481" y="2580"/>
                        <a:pt x="12519" y="2093"/>
                      </a:cubicBezTo>
                      <a:cubicBezTo>
                        <a:pt x="13701" y="2501"/>
                        <a:pt x="12466" y="1070"/>
                        <a:pt x="13299" y="1183"/>
                      </a:cubicBezTo>
                      <a:lnTo>
                        <a:pt x="13429" y="0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486" name="Google Shape;5486;p32"/>
                <p:cNvSpPr/>
                <p:nvPr/>
              </p:nvSpPr>
              <p:spPr>
                <a:xfrm>
                  <a:off x="10659805" y="4746555"/>
                  <a:ext cx="1696" cy="2497"/>
                </a:xfrm>
                <a:custGeom>
                  <a:rect b="b" l="l" r="r" t="t"/>
                  <a:pathLst>
                    <a:path extrusionOk="0" h="2497" w="1696">
                      <a:moveTo>
                        <a:pt x="1697" y="2445"/>
                      </a:moveTo>
                      <a:cubicBezTo>
                        <a:pt x="917" y="2676"/>
                        <a:pt x="515" y="2091"/>
                        <a:pt x="90" y="1706"/>
                      </a:cubicBezTo>
                      <a:cubicBezTo>
                        <a:pt x="-330" y="932"/>
                        <a:pt x="816" y="-304"/>
                        <a:pt x="1614" y="68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487" name="Google Shape;5487;p32"/>
                <p:cNvSpPr/>
                <p:nvPr/>
              </p:nvSpPr>
              <p:spPr>
                <a:xfrm>
                  <a:off x="10677985" y="4696128"/>
                  <a:ext cx="3993" cy="5447"/>
                </a:xfrm>
                <a:custGeom>
                  <a:rect b="b" l="l" r="r" t="t"/>
                  <a:pathLst>
                    <a:path extrusionOk="0" h="5447" w="3993">
                      <a:moveTo>
                        <a:pt x="3988" y="1388"/>
                      </a:moveTo>
                      <a:cubicBezTo>
                        <a:pt x="3173" y="968"/>
                        <a:pt x="3486" y="1938"/>
                        <a:pt x="2960" y="1979"/>
                      </a:cubicBezTo>
                      <a:lnTo>
                        <a:pt x="2901" y="5426"/>
                      </a:lnTo>
                      <a:cubicBezTo>
                        <a:pt x="1601" y="5621"/>
                        <a:pt x="1501" y="4462"/>
                        <a:pt x="1660" y="3487"/>
                      </a:cubicBezTo>
                      <a:cubicBezTo>
                        <a:pt x="1503" y="3305"/>
                        <a:pt x="1245" y="3250"/>
                        <a:pt x="1028" y="3351"/>
                      </a:cubicBezTo>
                      <a:cubicBezTo>
                        <a:pt x="780" y="3463"/>
                        <a:pt x="886" y="3907"/>
                        <a:pt x="886" y="4114"/>
                      </a:cubicBezTo>
                      <a:lnTo>
                        <a:pt x="0" y="4114"/>
                      </a:lnTo>
                      <a:lnTo>
                        <a:pt x="0" y="3221"/>
                      </a:lnTo>
                      <a:cubicBezTo>
                        <a:pt x="331" y="3156"/>
                        <a:pt x="715" y="3292"/>
                        <a:pt x="1022" y="3114"/>
                      </a:cubicBezTo>
                      <a:cubicBezTo>
                        <a:pt x="780" y="2623"/>
                        <a:pt x="502" y="2422"/>
                        <a:pt x="662" y="1831"/>
                      </a:cubicBezTo>
                      <a:cubicBezTo>
                        <a:pt x="2221" y="1618"/>
                        <a:pt x="1560" y="-729"/>
                        <a:pt x="3994" y="229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488" name="Google Shape;5488;p32"/>
                <p:cNvSpPr/>
                <p:nvPr/>
              </p:nvSpPr>
              <p:spPr>
                <a:xfrm>
                  <a:off x="10471337" y="4841297"/>
                  <a:ext cx="46472" cy="55038"/>
                </a:xfrm>
                <a:custGeom>
                  <a:rect b="b" l="l" r="r" t="t"/>
                  <a:pathLst>
                    <a:path extrusionOk="0" h="55038" w="46472">
                      <a:moveTo>
                        <a:pt x="40150" y="8308"/>
                      </a:moveTo>
                      <a:lnTo>
                        <a:pt x="40150" y="35472"/>
                      </a:lnTo>
                      <a:cubicBezTo>
                        <a:pt x="40150" y="42036"/>
                        <a:pt x="39252" y="46720"/>
                        <a:pt x="37456" y="49527"/>
                      </a:cubicBezTo>
                      <a:cubicBezTo>
                        <a:pt x="35093" y="53205"/>
                        <a:pt x="30479" y="55042"/>
                        <a:pt x="23614" y="55038"/>
                      </a:cubicBezTo>
                      <a:cubicBezTo>
                        <a:pt x="14764" y="55038"/>
                        <a:pt x="9419" y="52060"/>
                        <a:pt x="7580" y="46104"/>
                      </a:cubicBezTo>
                      <a:cubicBezTo>
                        <a:pt x="6706" y="43317"/>
                        <a:pt x="6268" y="39769"/>
                        <a:pt x="6268" y="35460"/>
                      </a:cubicBezTo>
                      <a:lnTo>
                        <a:pt x="6268" y="8308"/>
                      </a:lnTo>
                      <a:cubicBezTo>
                        <a:pt x="6268" y="4760"/>
                        <a:pt x="5360" y="2698"/>
                        <a:pt x="3545" y="2123"/>
                      </a:cubicBezTo>
                      <a:cubicBezTo>
                        <a:pt x="2391" y="1806"/>
                        <a:pt x="1196" y="1660"/>
                        <a:pt x="0" y="1691"/>
                      </a:cubicBezTo>
                      <a:lnTo>
                        <a:pt x="0" y="0"/>
                      </a:lnTo>
                      <a:lnTo>
                        <a:pt x="19071" y="0"/>
                      </a:lnTo>
                      <a:lnTo>
                        <a:pt x="19071" y="1691"/>
                      </a:lnTo>
                      <a:cubicBezTo>
                        <a:pt x="16708" y="1691"/>
                        <a:pt x="15079" y="2125"/>
                        <a:pt x="14185" y="2992"/>
                      </a:cubicBezTo>
                      <a:cubicBezTo>
                        <a:pt x="13240" y="3907"/>
                        <a:pt x="12767" y="5681"/>
                        <a:pt x="12767" y="8314"/>
                      </a:cubicBezTo>
                      <a:lnTo>
                        <a:pt x="12767" y="35478"/>
                      </a:lnTo>
                      <a:cubicBezTo>
                        <a:pt x="12767" y="43303"/>
                        <a:pt x="14620" y="48329"/>
                        <a:pt x="18326" y="50556"/>
                      </a:cubicBezTo>
                      <a:cubicBezTo>
                        <a:pt x="20027" y="51528"/>
                        <a:pt x="21965" y="52006"/>
                        <a:pt x="23921" y="51934"/>
                      </a:cubicBezTo>
                      <a:cubicBezTo>
                        <a:pt x="28785" y="51934"/>
                        <a:pt x="32102" y="50424"/>
                        <a:pt x="33870" y="47405"/>
                      </a:cubicBezTo>
                      <a:cubicBezTo>
                        <a:pt x="35312" y="44941"/>
                        <a:pt x="36031" y="40965"/>
                        <a:pt x="36027" y="35478"/>
                      </a:cubicBezTo>
                      <a:lnTo>
                        <a:pt x="36027" y="8308"/>
                      </a:lnTo>
                      <a:cubicBezTo>
                        <a:pt x="36027" y="5682"/>
                        <a:pt x="35568" y="3922"/>
                        <a:pt x="34650" y="3027"/>
                      </a:cubicBezTo>
                      <a:cubicBezTo>
                        <a:pt x="33752" y="2141"/>
                        <a:pt x="32110" y="1691"/>
                        <a:pt x="29729" y="1691"/>
                      </a:cubicBezTo>
                      <a:lnTo>
                        <a:pt x="29729" y="0"/>
                      </a:lnTo>
                      <a:lnTo>
                        <a:pt x="46472" y="0"/>
                      </a:lnTo>
                      <a:lnTo>
                        <a:pt x="46472" y="1691"/>
                      </a:lnTo>
                      <a:cubicBezTo>
                        <a:pt x="43478" y="1691"/>
                        <a:pt x="41614" y="2440"/>
                        <a:pt x="40877" y="3938"/>
                      </a:cubicBezTo>
                      <a:cubicBezTo>
                        <a:pt x="40397" y="4884"/>
                        <a:pt x="40155" y="6341"/>
                        <a:pt x="40150" y="8308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489" name="Google Shape;5489;p32"/>
                <p:cNvSpPr/>
                <p:nvPr/>
              </p:nvSpPr>
              <p:spPr>
                <a:xfrm>
                  <a:off x="10516267" y="4857250"/>
                  <a:ext cx="36652" cy="38328"/>
                </a:xfrm>
                <a:custGeom>
                  <a:rect b="b" l="l" r="r" t="t"/>
                  <a:pathLst>
                    <a:path extrusionOk="0" h="38328" w="36652">
                      <a:moveTo>
                        <a:pt x="0" y="38299"/>
                      </a:moveTo>
                      <a:lnTo>
                        <a:pt x="0" y="36921"/>
                      </a:lnTo>
                      <a:cubicBezTo>
                        <a:pt x="1969" y="36921"/>
                        <a:pt x="3373" y="36473"/>
                        <a:pt x="4212" y="35579"/>
                      </a:cubicBezTo>
                      <a:cubicBezTo>
                        <a:pt x="5051" y="34684"/>
                        <a:pt x="5477" y="33123"/>
                        <a:pt x="5488" y="30895"/>
                      </a:cubicBezTo>
                      <a:lnTo>
                        <a:pt x="5488" y="8609"/>
                      </a:lnTo>
                      <a:cubicBezTo>
                        <a:pt x="5488" y="6670"/>
                        <a:pt x="4992" y="5310"/>
                        <a:pt x="4006" y="4518"/>
                      </a:cubicBezTo>
                      <a:cubicBezTo>
                        <a:pt x="3218" y="3914"/>
                        <a:pt x="1883" y="3534"/>
                        <a:pt x="0" y="3376"/>
                      </a:cubicBezTo>
                      <a:lnTo>
                        <a:pt x="0" y="2005"/>
                      </a:lnTo>
                      <a:lnTo>
                        <a:pt x="11154" y="0"/>
                      </a:lnTo>
                      <a:lnTo>
                        <a:pt x="11154" y="10821"/>
                      </a:lnTo>
                      <a:lnTo>
                        <a:pt x="11296" y="10821"/>
                      </a:lnTo>
                      <a:cubicBezTo>
                        <a:pt x="13797" y="3607"/>
                        <a:pt x="17622" y="0"/>
                        <a:pt x="22769" y="0"/>
                      </a:cubicBezTo>
                      <a:cubicBezTo>
                        <a:pt x="26314" y="0"/>
                        <a:pt x="28677" y="1128"/>
                        <a:pt x="29859" y="3382"/>
                      </a:cubicBezTo>
                      <a:cubicBezTo>
                        <a:pt x="30710" y="5010"/>
                        <a:pt x="31133" y="8002"/>
                        <a:pt x="31129" y="12358"/>
                      </a:cubicBezTo>
                      <a:lnTo>
                        <a:pt x="31129" y="30901"/>
                      </a:lnTo>
                      <a:cubicBezTo>
                        <a:pt x="31129" y="34000"/>
                        <a:pt x="32003" y="35864"/>
                        <a:pt x="33752" y="36495"/>
                      </a:cubicBezTo>
                      <a:cubicBezTo>
                        <a:pt x="34687" y="36806"/>
                        <a:pt x="35668" y="36952"/>
                        <a:pt x="36653" y="36927"/>
                      </a:cubicBezTo>
                      <a:lnTo>
                        <a:pt x="36653" y="38305"/>
                      </a:lnTo>
                      <a:lnTo>
                        <a:pt x="20004" y="38305"/>
                      </a:lnTo>
                      <a:lnTo>
                        <a:pt x="20004" y="36927"/>
                      </a:lnTo>
                      <a:cubicBezTo>
                        <a:pt x="22013" y="36927"/>
                        <a:pt x="23425" y="36477"/>
                        <a:pt x="24252" y="35585"/>
                      </a:cubicBezTo>
                      <a:cubicBezTo>
                        <a:pt x="25079" y="34692"/>
                        <a:pt x="25528" y="33131"/>
                        <a:pt x="25528" y="30901"/>
                      </a:cubicBezTo>
                      <a:lnTo>
                        <a:pt x="25528" y="14126"/>
                      </a:lnTo>
                      <a:cubicBezTo>
                        <a:pt x="25528" y="10397"/>
                        <a:pt x="25410" y="8099"/>
                        <a:pt x="25174" y="7232"/>
                      </a:cubicBezTo>
                      <a:cubicBezTo>
                        <a:pt x="24583" y="5056"/>
                        <a:pt x="23072" y="3968"/>
                        <a:pt x="20642" y="3968"/>
                      </a:cubicBezTo>
                      <a:cubicBezTo>
                        <a:pt x="19035" y="3968"/>
                        <a:pt x="17395" y="5097"/>
                        <a:pt x="15721" y="7356"/>
                      </a:cubicBezTo>
                      <a:cubicBezTo>
                        <a:pt x="14426" y="9116"/>
                        <a:pt x="13388" y="11051"/>
                        <a:pt x="12637" y="13103"/>
                      </a:cubicBezTo>
                      <a:cubicBezTo>
                        <a:pt x="11671" y="15599"/>
                        <a:pt x="11169" y="18250"/>
                        <a:pt x="11154" y="20926"/>
                      </a:cubicBezTo>
                      <a:lnTo>
                        <a:pt x="11154" y="30925"/>
                      </a:lnTo>
                      <a:cubicBezTo>
                        <a:pt x="11154" y="34023"/>
                        <a:pt x="12027" y="35888"/>
                        <a:pt x="13771" y="36519"/>
                      </a:cubicBezTo>
                      <a:cubicBezTo>
                        <a:pt x="14708" y="36829"/>
                        <a:pt x="15692" y="36975"/>
                        <a:pt x="16678" y="36950"/>
                      </a:cubicBezTo>
                      <a:lnTo>
                        <a:pt x="16678" y="38328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490" name="Google Shape;5490;p32"/>
                <p:cNvSpPr/>
                <p:nvPr/>
              </p:nvSpPr>
              <p:spPr>
                <a:xfrm>
                  <a:off x="10556447" y="4840468"/>
                  <a:ext cx="16678" cy="55086"/>
                </a:xfrm>
                <a:custGeom>
                  <a:rect b="b" l="l" r="r" t="t"/>
                  <a:pathLst>
                    <a:path extrusionOk="0" h="55086" w="16678">
                      <a:moveTo>
                        <a:pt x="0" y="55080"/>
                      </a:moveTo>
                      <a:lnTo>
                        <a:pt x="0" y="53703"/>
                      </a:lnTo>
                      <a:cubicBezTo>
                        <a:pt x="1969" y="53703"/>
                        <a:pt x="3373" y="53255"/>
                        <a:pt x="4212" y="52360"/>
                      </a:cubicBezTo>
                      <a:cubicBezTo>
                        <a:pt x="5051" y="51466"/>
                        <a:pt x="5477" y="49905"/>
                        <a:pt x="5488" y="47677"/>
                      </a:cubicBezTo>
                      <a:lnTo>
                        <a:pt x="5488" y="25391"/>
                      </a:lnTo>
                      <a:cubicBezTo>
                        <a:pt x="5488" y="23420"/>
                        <a:pt x="4994" y="22056"/>
                        <a:pt x="4006" y="21299"/>
                      </a:cubicBezTo>
                      <a:cubicBezTo>
                        <a:pt x="3249" y="20696"/>
                        <a:pt x="1914" y="20316"/>
                        <a:pt x="0" y="20158"/>
                      </a:cubicBezTo>
                      <a:lnTo>
                        <a:pt x="0" y="18786"/>
                      </a:lnTo>
                      <a:lnTo>
                        <a:pt x="11154" y="16782"/>
                      </a:lnTo>
                      <a:lnTo>
                        <a:pt x="11154" y="47683"/>
                      </a:lnTo>
                      <a:cubicBezTo>
                        <a:pt x="11154" y="50782"/>
                        <a:pt x="12027" y="52646"/>
                        <a:pt x="13771" y="53277"/>
                      </a:cubicBezTo>
                      <a:cubicBezTo>
                        <a:pt x="14708" y="53587"/>
                        <a:pt x="15692" y="53733"/>
                        <a:pt x="16678" y="53709"/>
                      </a:cubicBezTo>
                      <a:lnTo>
                        <a:pt x="16678" y="55086"/>
                      </a:lnTo>
                      <a:close/>
                      <a:moveTo>
                        <a:pt x="8112" y="9290"/>
                      </a:moveTo>
                      <a:cubicBezTo>
                        <a:pt x="6977" y="9307"/>
                        <a:pt x="5894" y="8817"/>
                        <a:pt x="5158" y="7954"/>
                      </a:cubicBezTo>
                      <a:cubicBezTo>
                        <a:pt x="4363" y="7053"/>
                        <a:pt x="3941" y="5884"/>
                        <a:pt x="3976" y="4684"/>
                      </a:cubicBezTo>
                      <a:cubicBezTo>
                        <a:pt x="3943" y="3473"/>
                        <a:pt x="4365" y="2294"/>
                        <a:pt x="5158" y="1378"/>
                      </a:cubicBezTo>
                      <a:cubicBezTo>
                        <a:pt x="5887" y="500"/>
                        <a:pt x="6971" y="-6"/>
                        <a:pt x="8112" y="1"/>
                      </a:cubicBezTo>
                      <a:cubicBezTo>
                        <a:pt x="9256" y="-22"/>
                        <a:pt x="10347" y="487"/>
                        <a:pt x="11066" y="1378"/>
                      </a:cubicBezTo>
                      <a:cubicBezTo>
                        <a:pt x="11869" y="2288"/>
                        <a:pt x="12292" y="3471"/>
                        <a:pt x="12247" y="4684"/>
                      </a:cubicBezTo>
                      <a:cubicBezTo>
                        <a:pt x="12283" y="5884"/>
                        <a:pt x="11860" y="7053"/>
                        <a:pt x="11066" y="7954"/>
                      </a:cubicBezTo>
                      <a:cubicBezTo>
                        <a:pt x="10329" y="8818"/>
                        <a:pt x="9246" y="9308"/>
                        <a:pt x="8112" y="9290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491" name="Google Shape;5491;p32"/>
                <p:cNvSpPr/>
                <p:nvPr/>
              </p:nvSpPr>
              <p:spPr>
                <a:xfrm>
                  <a:off x="10571193" y="4858072"/>
                  <a:ext cx="39287" cy="38263"/>
                </a:xfrm>
                <a:custGeom>
                  <a:rect b="b" l="l" r="r" t="t"/>
                  <a:pathLst>
                    <a:path extrusionOk="0" h="38263" w="39287">
                      <a:moveTo>
                        <a:pt x="18592" y="38263"/>
                      </a:moveTo>
                      <a:lnTo>
                        <a:pt x="7474" y="8870"/>
                      </a:lnTo>
                      <a:cubicBezTo>
                        <a:pt x="6197" y="5511"/>
                        <a:pt x="4864" y="3359"/>
                        <a:pt x="3474" y="2413"/>
                      </a:cubicBezTo>
                      <a:cubicBezTo>
                        <a:pt x="2429" y="1774"/>
                        <a:pt x="1224" y="1448"/>
                        <a:pt x="0" y="1472"/>
                      </a:cubicBezTo>
                      <a:lnTo>
                        <a:pt x="0" y="0"/>
                      </a:lnTo>
                      <a:lnTo>
                        <a:pt x="15331" y="0"/>
                      </a:lnTo>
                      <a:lnTo>
                        <a:pt x="15331" y="1460"/>
                      </a:lnTo>
                      <a:cubicBezTo>
                        <a:pt x="13181" y="1460"/>
                        <a:pt x="12111" y="2099"/>
                        <a:pt x="12111" y="3388"/>
                      </a:cubicBezTo>
                      <a:cubicBezTo>
                        <a:pt x="12203" y="4771"/>
                        <a:pt x="12527" y="6128"/>
                        <a:pt x="13068" y="7403"/>
                      </a:cubicBezTo>
                      <a:lnTo>
                        <a:pt x="21340" y="29648"/>
                      </a:lnTo>
                      <a:lnTo>
                        <a:pt x="28630" y="7640"/>
                      </a:lnTo>
                      <a:cubicBezTo>
                        <a:pt x="29060" y="6528"/>
                        <a:pt x="29335" y="5362"/>
                        <a:pt x="29445" y="4175"/>
                      </a:cubicBezTo>
                      <a:cubicBezTo>
                        <a:pt x="29445" y="2519"/>
                        <a:pt x="28360" y="1614"/>
                        <a:pt x="26190" y="1460"/>
                      </a:cubicBezTo>
                      <a:lnTo>
                        <a:pt x="26190" y="0"/>
                      </a:lnTo>
                      <a:lnTo>
                        <a:pt x="39288" y="0"/>
                      </a:lnTo>
                      <a:lnTo>
                        <a:pt x="39288" y="1460"/>
                      </a:lnTo>
                      <a:cubicBezTo>
                        <a:pt x="37098" y="1614"/>
                        <a:pt x="35523" y="2269"/>
                        <a:pt x="34562" y="3424"/>
                      </a:cubicBezTo>
                      <a:cubicBezTo>
                        <a:pt x="33924" y="4188"/>
                        <a:pt x="33136" y="5921"/>
                        <a:pt x="32198" y="8621"/>
                      </a:cubicBezTo>
                      <a:lnTo>
                        <a:pt x="22013" y="38263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492" name="Google Shape;5492;p32"/>
                <p:cNvSpPr/>
                <p:nvPr/>
              </p:nvSpPr>
              <p:spPr>
                <a:xfrm>
                  <a:off x="10607899" y="4857244"/>
                  <a:ext cx="27120" cy="39099"/>
                </a:xfrm>
                <a:custGeom>
                  <a:rect b="b" l="l" r="r" t="t"/>
                  <a:pathLst>
                    <a:path extrusionOk="0" h="39099" w="27120">
                      <a:moveTo>
                        <a:pt x="26196" y="35076"/>
                      </a:moveTo>
                      <a:lnTo>
                        <a:pt x="26196" y="37672"/>
                      </a:lnTo>
                      <a:cubicBezTo>
                        <a:pt x="23432" y="38687"/>
                        <a:pt x="20501" y="39168"/>
                        <a:pt x="17558" y="39091"/>
                      </a:cubicBezTo>
                      <a:cubicBezTo>
                        <a:pt x="9906" y="39091"/>
                        <a:pt x="4736" y="36006"/>
                        <a:pt x="2050" y="29837"/>
                      </a:cubicBezTo>
                      <a:cubicBezTo>
                        <a:pt x="679" y="26739"/>
                        <a:pt x="-4" y="22972"/>
                        <a:pt x="0" y="18537"/>
                      </a:cubicBezTo>
                      <a:cubicBezTo>
                        <a:pt x="0" y="6179"/>
                        <a:pt x="4908" y="0"/>
                        <a:pt x="14723" y="0"/>
                      </a:cubicBezTo>
                      <a:cubicBezTo>
                        <a:pt x="19678" y="0"/>
                        <a:pt x="23254" y="1993"/>
                        <a:pt x="25452" y="5978"/>
                      </a:cubicBezTo>
                      <a:cubicBezTo>
                        <a:pt x="26627" y="8321"/>
                        <a:pt x="27198" y="10921"/>
                        <a:pt x="27112" y="13541"/>
                      </a:cubicBezTo>
                      <a:lnTo>
                        <a:pt x="27112" y="15315"/>
                      </a:lnTo>
                      <a:lnTo>
                        <a:pt x="6014" y="15315"/>
                      </a:lnTo>
                      <a:cubicBezTo>
                        <a:pt x="6014" y="20960"/>
                        <a:pt x="7253" y="25723"/>
                        <a:pt x="9730" y="29606"/>
                      </a:cubicBezTo>
                      <a:cubicBezTo>
                        <a:pt x="12488" y="33963"/>
                        <a:pt x="16276" y="36142"/>
                        <a:pt x="21097" y="36146"/>
                      </a:cubicBezTo>
                      <a:cubicBezTo>
                        <a:pt x="22860" y="36229"/>
                        <a:pt x="24615" y="35861"/>
                        <a:pt x="26196" y="35076"/>
                      </a:cubicBezTo>
                      <a:close/>
                      <a:moveTo>
                        <a:pt x="6014" y="12654"/>
                      </a:moveTo>
                      <a:lnTo>
                        <a:pt x="20672" y="12654"/>
                      </a:lnTo>
                      <a:cubicBezTo>
                        <a:pt x="20672" y="8775"/>
                        <a:pt x="19752" y="5954"/>
                        <a:pt x="17913" y="4192"/>
                      </a:cubicBezTo>
                      <a:cubicBezTo>
                        <a:pt x="16776" y="3188"/>
                        <a:pt x="15292" y="2666"/>
                        <a:pt x="13777" y="2738"/>
                      </a:cubicBezTo>
                      <a:cubicBezTo>
                        <a:pt x="10587" y="2738"/>
                        <a:pt x="8297" y="4665"/>
                        <a:pt x="6906" y="8521"/>
                      </a:cubicBezTo>
                      <a:cubicBezTo>
                        <a:pt x="6372" y="9836"/>
                        <a:pt x="6070" y="11235"/>
                        <a:pt x="6014" y="12654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493" name="Google Shape;5493;p32"/>
                <p:cNvSpPr/>
                <p:nvPr/>
              </p:nvSpPr>
              <p:spPr>
                <a:xfrm>
                  <a:off x="10638325" y="4857250"/>
                  <a:ext cx="24395" cy="38310"/>
                </a:xfrm>
                <a:custGeom>
                  <a:rect b="b" l="l" r="r" t="t"/>
                  <a:pathLst>
                    <a:path extrusionOk="0" h="38310" w="24395">
                      <a:moveTo>
                        <a:pt x="0" y="38299"/>
                      </a:moveTo>
                      <a:lnTo>
                        <a:pt x="0" y="36921"/>
                      </a:lnTo>
                      <a:cubicBezTo>
                        <a:pt x="2001" y="36921"/>
                        <a:pt x="3417" y="36474"/>
                        <a:pt x="4248" y="35579"/>
                      </a:cubicBezTo>
                      <a:cubicBezTo>
                        <a:pt x="5079" y="34684"/>
                        <a:pt x="5504" y="33123"/>
                        <a:pt x="5524" y="30896"/>
                      </a:cubicBezTo>
                      <a:lnTo>
                        <a:pt x="5524" y="8610"/>
                      </a:lnTo>
                      <a:cubicBezTo>
                        <a:pt x="5524" y="6639"/>
                        <a:pt x="5028" y="5259"/>
                        <a:pt x="4035" y="4471"/>
                      </a:cubicBezTo>
                      <a:cubicBezTo>
                        <a:pt x="3255" y="3879"/>
                        <a:pt x="1914" y="3530"/>
                        <a:pt x="0" y="3371"/>
                      </a:cubicBezTo>
                      <a:lnTo>
                        <a:pt x="0" y="2005"/>
                      </a:lnTo>
                      <a:lnTo>
                        <a:pt x="11184" y="0"/>
                      </a:lnTo>
                      <a:lnTo>
                        <a:pt x="11184" y="8698"/>
                      </a:lnTo>
                      <a:lnTo>
                        <a:pt x="11326" y="8698"/>
                      </a:lnTo>
                      <a:cubicBezTo>
                        <a:pt x="13295" y="2899"/>
                        <a:pt x="16434" y="0"/>
                        <a:pt x="20743" y="0"/>
                      </a:cubicBezTo>
                      <a:cubicBezTo>
                        <a:pt x="21703" y="-12"/>
                        <a:pt x="22626" y="370"/>
                        <a:pt x="23295" y="1059"/>
                      </a:cubicBezTo>
                      <a:cubicBezTo>
                        <a:pt x="24026" y="1771"/>
                        <a:pt x="24425" y="2758"/>
                        <a:pt x="24394" y="3779"/>
                      </a:cubicBezTo>
                      <a:cubicBezTo>
                        <a:pt x="24394" y="6321"/>
                        <a:pt x="23224" y="7593"/>
                        <a:pt x="20885" y="7593"/>
                      </a:cubicBezTo>
                      <a:cubicBezTo>
                        <a:pt x="19984" y="7533"/>
                        <a:pt x="19122" y="7205"/>
                        <a:pt x="18409" y="6652"/>
                      </a:cubicBezTo>
                      <a:cubicBezTo>
                        <a:pt x="17928" y="6230"/>
                        <a:pt x="17376" y="5895"/>
                        <a:pt x="16779" y="5665"/>
                      </a:cubicBezTo>
                      <a:cubicBezTo>
                        <a:pt x="15762" y="5665"/>
                        <a:pt x="14640" y="6652"/>
                        <a:pt x="13417" y="8621"/>
                      </a:cubicBezTo>
                      <a:cubicBezTo>
                        <a:pt x="11928" y="10987"/>
                        <a:pt x="11184" y="14322"/>
                        <a:pt x="11184" y="18626"/>
                      </a:cubicBezTo>
                      <a:lnTo>
                        <a:pt x="11184" y="30908"/>
                      </a:lnTo>
                      <a:cubicBezTo>
                        <a:pt x="11184" y="34006"/>
                        <a:pt x="12058" y="35870"/>
                        <a:pt x="13807" y="36501"/>
                      </a:cubicBezTo>
                      <a:cubicBezTo>
                        <a:pt x="14742" y="36812"/>
                        <a:pt x="15723" y="36958"/>
                        <a:pt x="16708" y="36933"/>
                      </a:cubicBezTo>
                      <a:lnTo>
                        <a:pt x="16708" y="38311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494" name="Google Shape;5494;p32"/>
                <p:cNvSpPr/>
                <p:nvPr/>
              </p:nvSpPr>
              <p:spPr>
                <a:xfrm>
                  <a:off x="10665035" y="4857231"/>
                  <a:ext cx="23188" cy="39123"/>
                </a:xfrm>
                <a:custGeom>
                  <a:rect b="b" l="l" r="r" t="t"/>
                  <a:pathLst>
                    <a:path extrusionOk="0" h="39123" w="23188">
                      <a:moveTo>
                        <a:pt x="21381" y="10012"/>
                      </a:moveTo>
                      <a:lnTo>
                        <a:pt x="19573" y="10012"/>
                      </a:lnTo>
                      <a:cubicBezTo>
                        <a:pt x="18517" y="5183"/>
                        <a:pt x="16052" y="2769"/>
                        <a:pt x="12176" y="2769"/>
                      </a:cubicBezTo>
                      <a:cubicBezTo>
                        <a:pt x="9888" y="2769"/>
                        <a:pt x="8177" y="3477"/>
                        <a:pt x="7042" y="4892"/>
                      </a:cubicBezTo>
                      <a:cubicBezTo>
                        <a:pt x="6421" y="5748"/>
                        <a:pt x="6108" y="6790"/>
                        <a:pt x="6156" y="7848"/>
                      </a:cubicBezTo>
                      <a:cubicBezTo>
                        <a:pt x="6156" y="9847"/>
                        <a:pt x="7243" y="11621"/>
                        <a:pt x="9417" y="13170"/>
                      </a:cubicBezTo>
                      <a:lnTo>
                        <a:pt x="16460" y="17463"/>
                      </a:lnTo>
                      <a:cubicBezTo>
                        <a:pt x="18870" y="18988"/>
                        <a:pt x="20522" y="20380"/>
                        <a:pt x="21416" y="21637"/>
                      </a:cubicBezTo>
                      <a:cubicBezTo>
                        <a:pt x="22598" y="23287"/>
                        <a:pt x="23189" y="25469"/>
                        <a:pt x="23189" y="28171"/>
                      </a:cubicBezTo>
                      <a:cubicBezTo>
                        <a:pt x="23189" y="31979"/>
                        <a:pt x="21749" y="34839"/>
                        <a:pt x="18870" y="36751"/>
                      </a:cubicBezTo>
                      <a:cubicBezTo>
                        <a:pt x="16507" y="38328"/>
                        <a:pt x="13498" y="39116"/>
                        <a:pt x="9843" y="39116"/>
                      </a:cubicBezTo>
                      <a:cubicBezTo>
                        <a:pt x="6668" y="39189"/>
                        <a:pt x="3506" y="38709"/>
                        <a:pt x="496" y="37697"/>
                      </a:cubicBezTo>
                      <a:lnTo>
                        <a:pt x="0" y="28632"/>
                      </a:lnTo>
                      <a:lnTo>
                        <a:pt x="1808" y="28632"/>
                      </a:lnTo>
                      <a:cubicBezTo>
                        <a:pt x="3100" y="33855"/>
                        <a:pt x="5955" y="36467"/>
                        <a:pt x="10374" y="36467"/>
                      </a:cubicBezTo>
                      <a:cubicBezTo>
                        <a:pt x="12139" y="36477"/>
                        <a:pt x="13848" y="35847"/>
                        <a:pt x="15183" y="34693"/>
                      </a:cubicBezTo>
                      <a:cubicBezTo>
                        <a:pt x="16691" y="33542"/>
                        <a:pt x="17566" y="31747"/>
                        <a:pt x="17547" y="29850"/>
                      </a:cubicBezTo>
                      <a:cubicBezTo>
                        <a:pt x="17547" y="27990"/>
                        <a:pt x="16562" y="26216"/>
                        <a:pt x="14593" y="24529"/>
                      </a:cubicBezTo>
                      <a:cubicBezTo>
                        <a:pt x="12988" y="23259"/>
                        <a:pt x="11269" y="22140"/>
                        <a:pt x="9459" y="21188"/>
                      </a:cubicBezTo>
                      <a:cubicBezTo>
                        <a:pt x="7659" y="20213"/>
                        <a:pt x="5942" y="19095"/>
                        <a:pt x="4325" y="17841"/>
                      </a:cubicBezTo>
                      <a:cubicBezTo>
                        <a:pt x="1796" y="15736"/>
                        <a:pt x="533" y="13174"/>
                        <a:pt x="538" y="10154"/>
                      </a:cubicBezTo>
                      <a:cubicBezTo>
                        <a:pt x="538" y="6606"/>
                        <a:pt x="1800" y="3956"/>
                        <a:pt x="4325" y="2201"/>
                      </a:cubicBezTo>
                      <a:cubicBezTo>
                        <a:pt x="6420" y="735"/>
                        <a:pt x="9177" y="1"/>
                        <a:pt x="12596" y="1"/>
                      </a:cubicBezTo>
                      <a:cubicBezTo>
                        <a:pt x="15439" y="-30"/>
                        <a:pt x="18266" y="437"/>
                        <a:pt x="20950" y="1379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495" name="Google Shape;5495;p32"/>
                <p:cNvSpPr/>
                <p:nvPr/>
              </p:nvSpPr>
              <p:spPr>
                <a:xfrm>
                  <a:off x="10691514" y="4840468"/>
                  <a:ext cx="16672" cy="55086"/>
                </a:xfrm>
                <a:custGeom>
                  <a:rect b="b" l="l" r="r" t="t"/>
                  <a:pathLst>
                    <a:path extrusionOk="0" h="55086" w="16672">
                      <a:moveTo>
                        <a:pt x="0" y="55080"/>
                      </a:moveTo>
                      <a:lnTo>
                        <a:pt x="0" y="53703"/>
                      </a:lnTo>
                      <a:cubicBezTo>
                        <a:pt x="1985" y="53703"/>
                        <a:pt x="3385" y="53253"/>
                        <a:pt x="4212" y="52360"/>
                      </a:cubicBezTo>
                      <a:cubicBezTo>
                        <a:pt x="5039" y="51468"/>
                        <a:pt x="5488" y="49883"/>
                        <a:pt x="5488" y="47677"/>
                      </a:cubicBezTo>
                      <a:lnTo>
                        <a:pt x="5488" y="25391"/>
                      </a:lnTo>
                      <a:cubicBezTo>
                        <a:pt x="5488" y="23420"/>
                        <a:pt x="4992" y="22056"/>
                        <a:pt x="4000" y="21299"/>
                      </a:cubicBezTo>
                      <a:cubicBezTo>
                        <a:pt x="3248" y="20696"/>
                        <a:pt x="1914" y="20316"/>
                        <a:pt x="0" y="20158"/>
                      </a:cubicBezTo>
                      <a:lnTo>
                        <a:pt x="0" y="18786"/>
                      </a:lnTo>
                      <a:lnTo>
                        <a:pt x="11154" y="16782"/>
                      </a:lnTo>
                      <a:lnTo>
                        <a:pt x="11154" y="47683"/>
                      </a:lnTo>
                      <a:cubicBezTo>
                        <a:pt x="11154" y="50782"/>
                        <a:pt x="12027" y="52646"/>
                        <a:pt x="13771" y="53277"/>
                      </a:cubicBezTo>
                      <a:cubicBezTo>
                        <a:pt x="14706" y="53587"/>
                        <a:pt x="15687" y="53733"/>
                        <a:pt x="16672" y="53709"/>
                      </a:cubicBezTo>
                      <a:lnTo>
                        <a:pt x="16672" y="55086"/>
                      </a:lnTo>
                      <a:close/>
                      <a:moveTo>
                        <a:pt x="8106" y="9290"/>
                      </a:moveTo>
                      <a:cubicBezTo>
                        <a:pt x="6971" y="9308"/>
                        <a:pt x="5887" y="8818"/>
                        <a:pt x="5152" y="7954"/>
                      </a:cubicBezTo>
                      <a:cubicBezTo>
                        <a:pt x="4357" y="7053"/>
                        <a:pt x="3935" y="5884"/>
                        <a:pt x="3970" y="4684"/>
                      </a:cubicBezTo>
                      <a:cubicBezTo>
                        <a:pt x="3937" y="3473"/>
                        <a:pt x="4359" y="2294"/>
                        <a:pt x="5152" y="1378"/>
                      </a:cubicBezTo>
                      <a:cubicBezTo>
                        <a:pt x="5880" y="499"/>
                        <a:pt x="6964" y="-7"/>
                        <a:pt x="8106" y="1"/>
                      </a:cubicBezTo>
                      <a:cubicBezTo>
                        <a:pt x="9250" y="-22"/>
                        <a:pt x="10341" y="487"/>
                        <a:pt x="11060" y="1378"/>
                      </a:cubicBezTo>
                      <a:cubicBezTo>
                        <a:pt x="11863" y="2288"/>
                        <a:pt x="12286" y="3471"/>
                        <a:pt x="12241" y="4684"/>
                      </a:cubicBezTo>
                      <a:cubicBezTo>
                        <a:pt x="12277" y="5884"/>
                        <a:pt x="11854" y="7053"/>
                        <a:pt x="11060" y="7954"/>
                      </a:cubicBezTo>
                      <a:cubicBezTo>
                        <a:pt x="10323" y="8817"/>
                        <a:pt x="9240" y="9307"/>
                        <a:pt x="8106" y="9290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496" name="Google Shape;5496;p32"/>
                <p:cNvSpPr/>
                <p:nvPr/>
              </p:nvSpPr>
              <p:spPr>
                <a:xfrm>
                  <a:off x="10709037" y="4845867"/>
                  <a:ext cx="20890" cy="50467"/>
                </a:xfrm>
                <a:custGeom>
                  <a:rect b="b" l="l" r="r" t="t"/>
                  <a:pathLst>
                    <a:path extrusionOk="0" h="50467" w="20890">
                      <a:moveTo>
                        <a:pt x="20891" y="47434"/>
                      </a:moveTo>
                      <a:lnTo>
                        <a:pt x="20891" y="50154"/>
                      </a:lnTo>
                      <a:cubicBezTo>
                        <a:pt x="19730" y="50329"/>
                        <a:pt x="18560" y="50433"/>
                        <a:pt x="17387" y="50468"/>
                      </a:cubicBezTo>
                      <a:cubicBezTo>
                        <a:pt x="12240" y="50468"/>
                        <a:pt x="8982" y="49614"/>
                        <a:pt x="7615" y="47907"/>
                      </a:cubicBezTo>
                      <a:cubicBezTo>
                        <a:pt x="6453" y="46496"/>
                        <a:pt x="5873" y="43321"/>
                        <a:pt x="5873" y="38381"/>
                      </a:cubicBezTo>
                      <a:lnTo>
                        <a:pt x="5873" y="14913"/>
                      </a:lnTo>
                      <a:lnTo>
                        <a:pt x="0" y="14913"/>
                      </a:lnTo>
                      <a:lnTo>
                        <a:pt x="0" y="12204"/>
                      </a:lnTo>
                      <a:cubicBezTo>
                        <a:pt x="4202" y="12204"/>
                        <a:pt x="7035" y="10472"/>
                        <a:pt x="8496" y="7007"/>
                      </a:cubicBezTo>
                      <a:cubicBezTo>
                        <a:pt x="9322" y="4766"/>
                        <a:pt x="9707" y="2387"/>
                        <a:pt x="9630" y="0"/>
                      </a:cubicBezTo>
                      <a:lnTo>
                        <a:pt x="11503" y="0"/>
                      </a:lnTo>
                      <a:lnTo>
                        <a:pt x="11503" y="12204"/>
                      </a:lnTo>
                      <a:lnTo>
                        <a:pt x="20885" y="12204"/>
                      </a:lnTo>
                      <a:lnTo>
                        <a:pt x="20885" y="14919"/>
                      </a:lnTo>
                      <a:lnTo>
                        <a:pt x="11509" y="14919"/>
                      </a:lnTo>
                      <a:lnTo>
                        <a:pt x="11509" y="40670"/>
                      </a:lnTo>
                      <a:cubicBezTo>
                        <a:pt x="11509" y="43347"/>
                        <a:pt x="11981" y="45211"/>
                        <a:pt x="12927" y="46263"/>
                      </a:cubicBezTo>
                      <a:cubicBezTo>
                        <a:pt x="13896" y="47310"/>
                        <a:pt x="15579" y="47836"/>
                        <a:pt x="17990" y="47836"/>
                      </a:cubicBezTo>
                      <a:cubicBezTo>
                        <a:pt x="18202" y="47830"/>
                        <a:pt x="19165" y="47683"/>
                        <a:pt x="20891" y="47434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497" name="Google Shape;5497;p32"/>
                <p:cNvSpPr/>
                <p:nvPr/>
              </p:nvSpPr>
              <p:spPr>
                <a:xfrm>
                  <a:off x="10733040" y="4857250"/>
                  <a:ext cx="29848" cy="39085"/>
                </a:xfrm>
                <a:custGeom>
                  <a:rect b="b" l="l" r="r" t="t"/>
                  <a:pathLst>
                    <a:path extrusionOk="0" h="39085" w="29848">
                      <a:moveTo>
                        <a:pt x="29848" y="36684"/>
                      </a:moveTo>
                      <a:lnTo>
                        <a:pt x="29848" y="38375"/>
                      </a:lnTo>
                      <a:cubicBezTo>
                        <a:pt x="28130" y="38851"/>
                        <a:pt x="26355" y="39089"/>
                        <a:pt x="24572" y="39085"/>
                      </a:cubicBezTo>
                      <a:cubicBezTo>
                        <a:pt x="20941" y="39085"/>
                        <a:pt x="19123" y="37104"/>
                        <a:pt x="19119" y="33142"/>
                      </a:cubicBezTo>
                      <a:lnTo>
                        <a:pt x="18978" y="33142"/>
                      </a:lnTo>
                      <a:cubicBezTo>
                        <a:pt x="16614" y="37104"/>
                        <a:pt x="13180" y="39085"/>
                        <a:pt x="8674" y="39085"/>
                      </a:cubicBezTo>
                      <a:cubicBezTo>
                        <a:pt x="5255" y="39085"/>
                        <a:pt x="2742" y="37614"/>
                        <a:pt x="1135" y="34674"/>
                      </a:cubicBezTo>
                      <a:cubicBezTo>
                        <a:pt x="366" y="33218"/>
                        <a:pt x="-24" y="31591"/>
                        <a:pt x="1" y="29944"/>
                      </a:cubicBezTo>
                      <a:cubicBezTo>
                        <a:pt x="1" y="24929"/>
                        <a:pt x="2327" y="21529"/>
                        <a:pt x="6978" y="19744"/>
                      </a:cubicBezTo>
                      <a:cubicBezTo>
                        <a:pt x="9134" y="18945"/>
                        <a:pt x="11380" y="18417"/>
                        <a:pt x="13666" y="18171"/>
                      </a:cubicBezTo>
                      <a:lnTo>
                        <a:pt x="19119" y="17538"/>
                      </a:lnTo>
                      <a:lnTo>
                        <a:pt x="19119" y="14422"/>
                      </a:lnTo>
                      <a:cubicBezTo>
                        <a:pt x="19119" y="9297"/>
                        <a:pt x="18459" y="5947"/>
                        <a:pt x="17140" y="4370"/>
                      </a:cubicBezTo>
                      <a:cubicBezTo>
                        <a:pt x="16219" y="3294"/>
                        <a:pt x="14826" y="2755"/>
                        <a:pt x="12963" y="2755"/>
                      </a:cubicBezTo>
                      <a:cubicBezTo>
                        <a:pt x="11191" y="2755"/>
                        <a:pt x="9974" y="3039"/>
                        <a:pt x="9241" y="3619"/>
                      </a:cubicBezTo>
                      <a:cubicBezTo>
                        <a:pt x="8351" y="4328"/>
                        <a:pt x="7904" y="5601"/>
                        <a:pt x="7900" y="7439"/>
                      </a:cubicBezTo>
                      <a:cubicBezTo>
                        <a:pt x="7900" y="10273"/>
                        <a:pt x="6766" y="11690"/>
                        <a:pt x="4497" y="11690"/>
                      </a:cubicBezTo>
                      <a:cubicBezTo>
                        <a:pt x="2165" y="11690"/>
                        <a:pt x="998" y="10456"/>
                        <a:pt x="994" y="7988"/>
                      </a:cubicBezTo>
                      <a:cubicBezTo>
                        <a:pt x="994" y="4760"/>
                        <a:pt x="3202" y="2411"/>
                        <a:pt x="7617" y="940"/>
                      </a:cubicBezTo>
                      <a:cubicBezTo>
                        <a:pt x="9360" y="338"/>
                        <a:pt x="11190" y="20"/>
                        <a:pt x="13034" y="0"/>
                      </a:cubicBezTo>
                      <a:cubicBezTo>
                        <a:pt x="18942" y="0"/>
                        <a:pt x="22552" y="2006"/>
                        <a:pt x="23863" y="6019"/>
                      </a:cubicBezTo>
                      <a:cubicBezTo>
                        <a:pt x="24530" y="8281"/>
                        <a:pt x="24841" y="10633"/>
                        <a:pt x="24785" y="12991"/>
                      </a:cubicBezTo>
                      <a:lnTo>
                        <a:pt x="24785" y="33148"/>
                      </a:lnTo>
                      <a:cubicBezTo>
                        <a:pt x="24785" y="35719"/>
                        <a:pt x="25823" y="37004"/>
                        <a:pt x="27899" y="37004"/>
                      </a:cubicBezTo>
                      <a:cubicBezTo>
                        <a:pt x="28558" y="36972"/>
                        <a:pt x="29212" y="36865"/>
                        <a:pt x="29848" y="36684"/>
                      </a:cubicBezTo>
                      <a:close/>
                      <a:moveTo>
                        <a:pt x="19119" y="24988"/>
                      </a:moveTo>
                      <a:lnTo>
                        <a:pt x="19119" y="20258"/>
                      </a:lnTo>
                      <a:cubicBezTo>
                        <a:pt x="10671" y="20463"/>
                        <a:pt x="6447" y="23258"/>
                        <a:pt x="6447" y="28643"/>
                      </a:cubicBezTo>
                      <a:cubicBezTo>
                        <a:pt x="6420" y="30304"/>
                        <a:pt x="6849" y="31940"/>
                        <a:pt x="7687" y="33373"/>
                      </a:cubicBezTo>
                      <a:cubicBezTo>
                        <a:pt x="8633" y="34946"/>
                        <a:pt x="9856" y="35738"/>
                        <a:pt x="11368" y="35738"/>
                      </a:cubicBezTo>
                      <a:cubicBezTo>
                        <a:pt x="13731" y="35738"/>
                        <a:pt x="15667" y="34583"/>
                        <a:pt x="17176" y="32273"/>
                      </a:cubicBezTo>
                      <a:cubicBezTo>
                        <a:pt x="18515" y="30085"/>
                        <a:pt x="19190" y="27554"/>
                        <a:pt x="19119" y="24988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498" name="Google Shape;5498;p32"/>
                <p:cNvSpPr/>
                <p:nvPr/>
              </p:nvSpPr>
              <p:spPr>
                <a:xfrm>
                  <a:off x="10763196" y="4845861"/>
                  <a:ext cx="20884" cy="50473"/>
                </a:xfrm>
                <a:custGeom>
                  <a:rect b="b" l="l" r="r" t="t"/>
                  <a:pathLst>
                    <a:path extrusionOk="0" h="50473" w="20884">
                      <a:moveTo>
                        <a:pt x="20885" y="47440"/>
                      </a:moveTo>
                      <a:lnTo>
                        <a:pt x="20885" y="50160"/>
                      </a:lnTo>
                      <a:cubicBezTo>
                        <a:pt x="19724" y="50335"/>
                        <a:pt x="18554" y="50439"/>
                        <a:pt x="17381" y="50473"/>
                      </a:cubicBezTo>
                      <a:cubicBezTo>
                        <a:pt x="12237" y="50473"/>
                        <a:pt x="8978" y="49620"/>
                        <a:pt x="7604" y="47913"/>
                      </a:cubicBezTo>
                      <a:cubicBezTo>
                        <a:pt x="6450" y="46502"/>
                        <a:pt x="5873" y="43326"/>
                        <a:pt x="5873" y="38387"/>
                      </a:cubicBezTo>
                      <a:lnTo>
                        <a:pt x="5873" y="14919"/>
                      </a:lnTo>
                      <a:lnTo>
                        <a:pt x="0" y="14919"/>
                      </a:lnTo>
                      <a:lnTo>
                        <a:pt x="0" y="12210"/>
                      </a:lnTo>
                      <a:cubicBezTo>
                        <a:pt x="4195" y="12210"/>
                        <a:pt x="7025" y="10478"/>
                        <a:pt x="8490" y="7013"/>
                      </a:cubicBezTo>
                      <a:cubicBezTo>
                        <a:pt x="9313" y="4769"/>
                        <a:pt x="9694" y="2388"/>
                        <a:pt x="9612" y="0"/>
                      </a:cubicBezTo>
                      <a:lnTo>
                        <a:pt x="11491" y="0"/>
                      </a:lnTo>
                      <a:lnTo>
                        <a:pt x="11491" y="12210"/>
                      </a:lnTo>
                      <a:lnTo>
                        <a:pt x="20873" y="12210"/>
                      </a:lnTo>
                      <a:lnTo>
                        <a:pt x="20873" y="14924"/>
                      </a:lnTo>
                      <a:lnTo>
                        <a:pt x="11503" y="14924"/>
                      </a:lnTo>
                      <a:lnTo>
                        <a:pt x="11503" y="40676"/>
                      </a:lnTo>
                      <a:cubicBezTo>
                        <a:pt x="11503" y="43354"/>
                        <a:pt x="11970" y="45217"/>
                        <a:pt x="12915" y="46269"/>
                      </a:cubicBezTo>
                      <a:cubicBezTo>
                        <a:pt x="13860" y="47322"/>
                        <a:pt x="15573" y="47842"/>
                        <a:pt x="17978" y="47842"/>
                      </a:cubicBezTo>
                      <a:cubicBezTo>
                        <a:pt x="18191" y="47836"/>
                        <a:pt x="19160" y="47688"/>
                        <a:pt x="20885" y="47440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499" name="Google Shape;5499;p32"/>
                <p:cNvSpPr/>
                <p:nvPr/>
              </p:nvSpPr>
              <p:spPr>
                <a:xfrm>
                  <a:off x="10805568" y="4838931"/>
                  <a:ext cx="32990" cy="57427"/>
                </a:xfrm>
                <a:custGeom>
                  <a:rect b="b" l="l" r="r" t="t"/>
                  <a:pathLst>
                    <a:path extrusionOk="0" h="57427" w="32990">
                      <a:moveTo>
                        <a:pt x="6481" y="37914"/>
                      </a:moveTo>
                      <a:cubicBezTo>
                        <a:pt x="6481" y="44478"/>
                        <a:pt x="7466" y="49163"/>
                        <a:pt x="9435" y="51969"/>
                      </a:cubicBezTo>
                      <a:cubicBezTo>
                        <a:pt x="10511" y="53584"/>
                        <a:pt x="12348" y="54524"/>
                        <a:pt x="14285" y="54453"/>
                      </a:cubicBezTo>
                      <a:cubicBezTo>
                        <a:pt x="17117" y="54453"/>
                        <a:pt x="19181" y="52352"/>
                        <a:pt x="20477" y="48150"/>
                      </a:cubicBezTo>
                      <a:cubicBezTo>
                        <a:pt x="22273" y="41444"/>
                        <a:pt x="22273" y="34384"/>
                        <a:pt x="20477" y="27679"/>
                      </a:cubicBezTo>
                      <a:cubicBezTo>
                        <a:pt x="19177" y="23481"/>
                        <a:pt x="17114" y="21381"/>
                        <a:pt x="14285" y="21381"/>
                      </a:cubicBezTo>
                      <a:cubicBezTo>
                        <a:pt x="11355" y="21381"/>
                        <a:pt x="9218" y="23455"/>
                        <a:pt x="7875" y="27602"/>
                      </a:cubicBezTo>
                      <a:cubicBezTo>
                        <a:pt x="6869" y="30944"/>
                        <a:pt x="6398" y="34425"/>
                        <a:pt x="6481" y="37914"/>
                      </a:cubicBezTo>
                      <a:close/>
                      <a:moveTo>
                        <a:pt x="21842" y="57427"/>
                      </a:moveTo>
                      <a:lnTo>
                        <a:pt x="21842" y="51378"/>
                      </a:lnTo>
                      <a:lnTo>
                        <a:pt x="21700" y="51378"/>
                      </a:lnTo>
                      <a:cubicBezTo>
                        <a:pt x="21107" y="53134"/>
                        <a:pt x="19917" y="54626"/>
                        <a:pt x="18338" y="55594"/>
                      </a:cubicBezTo>
                      <a:cubicBezTo>
                        <a:pt x="16898" y="56694"/>
                        <a:pt x="15156" y="57325"/>
                        <a:pt x="13346" y="57404"/>
                      </a:cubicBezTo>
                      <a:cubicBezTo>
                        <a:pt x="8620" y="57404"/>
                        <a:pt x="5115" y="55381"/>
                        <a:pt x="2830" y="51337"/>
                      </a:cubicBezTo>
                      <a:cubicBezTo>
                        <a:pt x="939" y="47982"/>
                        <a:pt x="-4" y="43508"/>
                        <a:pt x="0" y="37914"/>
                      </a:cubicBezTo>
                      <a:cubicBezTo>
                        <a:pt x="4" y="32321"/>
                        <a:pt x="949" y="27837"/>
                        <a:pt x="2836" y="24462"/>
                      </a:cubicBezTo>
                      <a:cubicBezTo>
                        <a:pt x="5124" y="20370"/>
                        <a:pt x="8630" y="18324"/>
                        <a:pt x="13352" y="18324"/>
                      </a:cubicBezTo>
                      <a:cubicBezTo>
                        <a:pt x="17129" y="18324"/>
                        <a:pt x="19914" y="20424"/>
                        <a:pt x="21706" y="24622"/>
                      </a:cubicBezTo>
                      <a:lnTo>
                        <a:pt x="21848" y="24622"/>
                      </a:lnTo>
                      <a:lnTo>
                        <a:pt x="21848" y="8657"/>
                      </a:lnTo>
                      <a:cubicBezTo>
                        <a:pt x="21848" y="6764"/>
                        <a:pt x="21329" y="5412"/>
                        <a:pt x="20294" y="4600"/>
                      </a:cubicBezTo>
                      <a:cubicBezTo>
                        <a:pt x="19506" y="3966"/>
                        <a:pt x="18183" y="3546"/>
                        <a:pt x="16324" y="3341"/>
                      </a:cubicBezTo>
                      <a:lnTo>
                        <a:pt x="16324" y="1934"/>
                      </a:lnTo>
                      <a:lnTo>
                        <a:pt x="27502" y="0"/>
                      </a:lnTo>
                      <a:lnTo>
                        <a:pt x="27502" y="48782"/>
                      </a:lnTo>
                      <a:cubicBezTo>
                        <a:pt x="27502" y="50753"/>
                        <a:pt x="27998" y="52133"/>
                        <a:pt x="28990" y="52921"/>
                      </a:cubicBezTo>
                      <a:cubicBezTo>
                        <a:pt x="29719" y="53525"/>
                        <a:pt x="31052" y="53933"/>
                        <a:pt x="32990" y="54145"/>
                      </a:cubicBezTo>
                      <a:lnTo>
                        <a:pt x="32990" y="55482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500" name="Google Shape;5500;p32"/>
                <p:cNvSpPr/>
                <p:nvPr/>
              </p:nvSpPr>
              <p:spPr>
                <a:xfrm>
                  <a:off x="10843208" y="4840472"/>
                  <a:ext cx="8849" cy="17599"/>
                </a:xfrm>
                <a:custGeom>
                  <a:rect b="b" l="l" r="r" t="t"/>
                  <a:pathLst>
                    <a:path extrusionOk="0" h="17599" w="8849">
                      <a:moveTo>
                        <a:pt x="3716" y="17599"/>
                      </a:moveTo>
                      <a:lnTo>
                        <a:pt x="1305" y="17599"/>
                      </a:lnTo>
                      <a:cubicBezTo>
                        <a:pt x="3574" y="14950"/>
                        <a:pt x="4708" y="12445"/>
                        <a:pt x="4708" y="10084"/>
                      </a:cubicBezTo>
                      <a:cubicBezTo>
                        <a:pt x="4708" y="9374"/>
                        <a:pt x="4259" y="8913"/>
                        <a:pt x="3361" y="8700"/>
                      </a:cubicBezTo>
                      <a:cubicBezTo>
                        <a:pt x="2435" y="8577"/>
                        <a:pt x="1576" y="8149"/>
                        <a:pt x="921" y="7482"/>
                      </a:cubicBezTo>
                      <a:cubicBezTo>
                        <a:pt x="-403" y="5585"/>
                        <a:pt x="-289" y="3033"/>
                        <a:pt x="1199" y="1262"/>
                      </a:cubicBezTo>
                      <a:cubicBezTo>
                        <a:pt x="2001" y="422"/>
                        <a:pt x="3122" y="-36"/>
                        <a:pt x="4283" y="2"/>
                      </a:cubicBezTo>
                      <a:cubicBezTo>
                        <a:pt x="7327" y="2"/>
                        <a:pt x="8850" y="1893"/>
                        <a:pt x="8850" y="5673"/>
                      </a:cubicBezTo>
                      <a:cubicBezTo>
                        <a:pt x="8783" y="9001"/>
                        <a:pt x="7726" y="12233"/>
                        <a:pt x="5813" y="14956"/>
                      </a:cubicBezTo>
                      <a:cubicBezTo>
                        <a:pt x="5200" y="15902"/>
                        <a:pt x="4498" y="16787"/>
                        <a:pt x="3716" y="17599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501" name="Google Shape;5501;p32"/>
                <p:cNvSpPr/>
                <p:nvPr/>
              </p:nvSpPr>
              <p:spPr>
                <a:xfrm>
                  <a:off x="10853475" y="4840469"/>
                  <a:ext cx="51157" cy="55079"/>
                </a:xfrm>
                <a:custGeom>
                  <a:rect b="b" l="l" r="r" t="t"/>
                  <a:pathLst>
                    <a:path extrusionOk="0" h="55079" w="51157">
                      <a:moveTo>
                        <a:pt x="0" y="55080"/>
                      </a:moveTo>
                      <a:lnTo>
                        <a:pt x="0" y="53465"/>
                      </a:lnTo>
                      <a:cubicBezTo>
                        <a:pt x="3233" y="53465"/>
                        <a:pt x="5416" y="52296"/>
                        <a:pt x="6546" y="49959"/>
                      </a:cubicBezTo>
                      <a:cubicBezTo>
                        <a:pt x="7366" y="48167"/>
                        <a:pt x="8076" y="46327"/>
                        <a:pt x="8673" y="44448"/>
                      </a:cubicBezTo>
                      <a:lnTo>
                        <a:pt x="23679" y="0"/>
                      </a:lnTo>
                      <a:lnTo>
                        <a:pt x="27756" y="0"/>
                      </a:lnTo>
                      <a:lnTo>
                        <a:pt x="42839" y="45075"/>
                      </a:lnTo>
                      <a:cubicBezTo>
                        <a:pt x="44111" y="48859"/>
                        <a:pt x="45609" y="51315"/>
                        <a:pt x="47335" y="52443"/>
                      </a:cubicBezTo>
                      <a:cubicBezTo>
                        <a:pt x="48477" y="53160"/>
                        <a:pt x="49809" y="53517"/>
                        <a:pt x="51157" y="53465"/>
                      </a:cubicBezTo>
                      <a:lnTo>
                        <a:pt x="51157" y="55080"/>
                      </a:lnTo>
                      <a:lnTo>
                        <a:pt x="32322" y="55080"/>
                      </a:lnTo>
                      <a:lnTo>
                        <a:pt x="32322" y="53465"/>
                      </a:lnTo>
                      <a:cubicBezTo>
                        <a:pt x="35741" y="53465"/>
                        <a:pt x="37451" y="52547"/>
                        <a:pt x="37451" y="50710"/>
                      </a:cubicBezTo>
                      <a:cubicBezTo>
                        <a:pt x="37419" y="49555"/>
                        <a:pt x="37206" y="48411"/>
                        <a:pt x="36818" y="47322"/>
                      </a:cubicBezTo>
                      <a:lnTo>
                        <a:pt x="33415" y="37116"/>
                      </a:lnTo>
                      <a:lnTo>
                        <a:pt x="15219" y="37116"/>
                      </a:lnTo>
                      <a:lnTo>
                        <a:pt x="12088" y="46772"/>
                      </a:lnTo>
                      <a:cubicBezTo>
                        <a:pt x="11634" y="47988"/>
                        <a:pt x="11338" y="49258"/>
                        <a:pt x="11207" y="50550"/>
                      </a:cubicBezTo>
                      <a:cubicBezTo>
                        <a:pt x="11207" y="52023"/>
                        <a:pt x="12017" y="52916"/>
                        <a:pt x="13647" y="53229"/>
                      </a:cubicBezTo>
                      <a:cubicBezTo>
                        <a:pt x="14533" y="53402"/>
                        <a:pt x="15434" y="53481"/>
                        <a:pt x="16336" y="53465"/>
                      </a:cubicBezTo>
                      <a:lnTo>
                        <a:pt x="16336" y="55080"/>
                      </a:lnTo>
                      <a:close/>
                      <a:moveTo>
                        <a:pt x="24353" y="9053"/>
                      </a:moveTo>
                      <a:lnTo>
                        <a:pt x="16211" y="33887"/>
                      </a:lnTo>
                      <a:lnTo>
                        <a:pt x="32393" y="33887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502" name="Google Shape;5502;p32"/>
                <p:cNvSpPr/>
                <p:nvPr/>
              </p:nvSpPr>
              <p:spPr>
                <a:xfrm>
                  <a:off x="10909211" y="4838931"/>
                  <a:ext cx="16672" cy="56617"/>
                </a:xfrm>
                <a:custGeom>
                  <a:rect b="b" l="l" r="r" t="t"/>
                  <a:pathLst>
                    <a:path extrusionOk="0" h="56617" w="16672">
                      <a:moveTo>
                        <a:pt x="0" y="56617"/>
                      </a:moveTo>
                      <a:lnTo>
                        <a:pt x="0" y="55239"/>
                      </a:lnTo>
                      <a:cubicBezTo>
                        <a:pt x="2009" y="55239"/>
                        <a:pt x="3421" y="54790"/>
                        <a:pt x="4248" y="53897"/>
                      </a:cubicBezTo>
                      <a:cubicBezTo>
                        <a:pt x="5075" y="53004"/>
                        <a:pt x="5524" y="51443"/>
                        <a:pt x="5524" y="49214"/>
                      </a:cubicBezTo>
                      <a:lnTo>
                        <a:pt x="5524" y="8627"/>
                      </a:lnTo>
                      <a:cubicBezTo>
                        <a:pt x="5524" y="6711"/>
                        <a:pt x="5016" y="5345"/>
                        <a:pt x="4000" y="4529"/>
                      </a:cubicBezTo>
                      <a:cubicBezTo>
                        <a:pt x="3212" y="3926"/>
                        <a:pt x="1879" y="3520"/>
                        <a:pt x="0" y="3311"/>
                      </a:cubicBezTo>
                      <a:lnTo>
                        <a:pt x="0" y="1934"/>
                      </a:lnTo>
                      <a:lnTo>
                        <a:pt x="11148" y="0"/>
                      </a:lnTo>
                      <a:lnTo>
                        <a:pt x="11148" y="49214"/>
                      </a:lnTo>
                      <a:cubicBezTo>
                        <a:pt x="11148" y="52312"/>
                        <a:pt x="12023" y="54177"/>
                        <a:pt x="13771" y="54808"/>
                      </a:cubicBezTo>
                      <a:cubicBezTo>
                        <a:pt x="14706" y="55118"/>
                        <a:pt x="15687" y="55264"/>
                        <a:pt x="16672" y="55239"/>
                      </a:cubicBezTo>
                      <a:lnTo>
                        <a:pt x="16672" y="56617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503" name="Google Shape;5503;p32"/>
                <p:cNvSpPr/>
                <p:nvPr/>
              </p:nvSpPr>
              <p:spPr>
                <a:xfrm>
                  <a:off x="10927920" y="4857250"/>
                  <a:ext cx="29848" cy="39085"/>
                </a:xfrm>
                <a:custGeom>
                  <a:rect b="b" l="l" r="r" t="t"/>
                  <a:pathLst>
                    <a:path extrusionOk="0" h="39085" w="29848">
                      <a:moveTo>
                        <a:pt x="29848" y="36684"/>
                      </a:moveTo>
                      <a:lnTo>
                        <a:pt x="29848" y="38375"/>
                      </a:lnTo>
                      <a:cubicBezTo>
                        <a:pt x="28130" y="38851"/>
                        <a:pt x="26355" y="39090"/>
                        <a:pt x="24572" y="39085"/>
                      </a:cubicBezTo>
                      <a:cubicBezTo>
                        <a:pt x="20937" y="39085"/>
                        <a:pt x="19119" y="37104"/>
                        <a:pt x="19119" y="33142"/>
                      </a:cubicBezTo>
                      <a:lnTo>
                        <a:pt x="18978" y="33142"/>
                      </a:lnTo>
                      <a:cubicBezTo>
                        <a:pt x="16614" y="37104"/>
                        <a:pt x="13182" y="39085"/>
                        <a:pt x="8680" y="39085"/>
                      </a:cubicBezTo>
                      <a:cubicBezTo>
                        <a:pt x="5253" y="39085"/>
                        <a:pt x="2738" y="37614"/>
                        <a:pt x="1135" y="34674"/>
                      </a:cubicBezTo>
                      <a:cubicBezTo>
                        <a:pt x="366" y="33218"/>
                        <a:pt x="-24" y="31591"/>
                        <a:pt x="1" y="29944"/>
                      </a:cubicBezTo>
                      <a:cubicBezTo>
                        <a:pt x="1" y="24929"/>
                        <a:pt x="2327" y="21529"/>
                        <a:pt x="6978" y="19744"/>
                      </a:cubicBezTo>
                      <a:cubicBezTo>
                        <a:pt x="9134" y="18944"/>
                        <a:pt x="11380" y="18416"/>
                        <a:pt x="13666" y="18171"/>
                      </a:cubicBezTo>
                      <a:lnTo>
                        <a:pt x="19119" y="17538"/>
                      </a:lnTo>
                      <a:lnTo>
                        <a:pt x="19119" y="14422"/>
                      </a:lnTo>
                      <a:cubicBezTo>
                        <a:pt x="19119" y="9297"/>
                        <a:pt x="18459" y="5947"/>
                        <a:pt x="17140" y="4370"/>
                      </a:cubicBezTo>
                      <a:cubicBezTo>
                        <a:pt x="16219" y="3294"/>
                        <a:pt x="14824" y="2755"/>
                        <a:pt x="12957" y="2755"/>
                      </a:cubicBezTo>
                      <a:cubicBezTo>
                        <a:pt x="11185" y="2755"/>
                        <a:pt x="9974" y="3039"/>
                        <a:pt x="9241" y="3619"/>
                      </a:cubicBezTo>
                      <a:cubicBezTo>
                        <a:pt x="8343" y="4328"/>
                        <a:pt x="7900" y="5600"/>
                        <a:pt x="7900" y="7439"/>
                      </a:cubicBezTo>
                      <a:cubicBezTo>
                        <a:pt x="7900" y="10273"/>
                        <a:pt x="6766" y="11690"/>
                        <a:pt x="4497" y="11690"/>
                      </a:cubicBezTo>
                      <a:cubicBezTo>
                        <a:pt x="2165" y="11690"/>
                        <a:pt x="998" y="10456"/>
                        <a:pt x="994" y="7988"/>
                      </a:cubicBezTo>
                      <a:cubicBezTo>
                        <a:pt x="994" y="4760"/>
                        <a:pt x="3199" y="2411"/>
                        <a:pt x="7611" y="940"/>
                      </a:cubicBezTo>
                      <a:cubicBezTo>
                        <a:pt x="9355" y="339"/>
                        <a:pt x="11184" y="21"/>
                        <a:pt x="13028" y="0"/>
                      </a:cubicBezTo>
                      <a:cubicBezTo>
                        <a:pt x="18936" y="0"/>
                        <a:pt x="22548" y="2006"/>
                        <a:pt x="23863" y="6019"/>
                      </a:cubicBezTo>
                      <a:cubicBezTo>
                        <a:pt x="24530" y="8281"/>
                        <a:pt x="24841" y="10633"/>
                        <a:pt x="24785" y="12991"/>
                      </a:cubicBezTo>
                      <a:lnTo>
                        <a:pt x="24785" y="33148"/>
                      </a:lnTo>
                      <a:cubicBezTo>
                        <a:pt x="24785" y="35719"/>
                        <a:pt x="25823" y="37004"/>
                        <a:pt x="27899" y="37004"/>
                      </a:cubicBezTo>
                      <a:cubicBezTo>
                        <a:pt x="28558" y="36972"/>
                        <a:pt x="29212" y="36865"/>
                        <a:pt x="29848" y="36684"/>
                      </a:cubicBezTo>
                      <a:close/>
                      <a:moveTo>
                        <a:pt x="19119" y="24988"/>
                      </a:moveTo>
                      <a:lnTo>
                        <a:pt x="19119" y="20258"/>
                      </a:lnTo>
                      <a:cubicBezTo>
                        <a:pt x="10671" y="20463"/>
                        <a:pt x="6447" y="23258"/>
                        <a:pt x="6447" y="28643"/>
                      </a:cubicBezTo>
                      <a:cubicBezTo>
                        <a:pt x="6420" y="30304"/>
                        <a:pt x="6849" y="31940"/>
                        <a:pt x="7687" y="33373"/>
                      </a:cubicBezTo>
                      <a:cubicBezTo>
                        <a:pt x="8633" y="34946"/>
                        <a:pt x="9856" y="35738"/>
                        <a:pt x="11368" y="35738"/>
                      </a:cubicBezTo>
                      <a:cubicBezTo>
                        <a:pt x="13731" y="35738"/>
                        <a:pt x="15667" y="34583"/>
                        <a:pt x="17176" y="32273"/>
                      </a:cubicBezTo>
                      <a:cubicBezTo>
                        <a:pt x="18515" y="30085"/>
                        <a:pt x="19190" y="27554"/>
                        <a:pt x="19119" y="24988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504" name="Google Shape;5504;p32"/>
                <p:cNvSpPr/>
                <p:nvPr/>
              </p:nvSpPr>
              <p:spPr>
                <a:xfrm>
                  <a:off x="10959499" y="4857234"/>
                  <a:ext cx="27076" cy="39113"/>
                </a:xfrm>
                <a:custGeom>
                  <a:rect b="b" l="l" r="r" t="t"/>
                  <a:pathLst>
                    <a:path extrusionOk="0" h="39113" w="27076">
                      <a:moveTo>
                        <a:pt x="26202" y="35482"/>
                      </a:moveTo>
                      <a:lnTo>
                        <a:pt x="26202" y="37847"/>
                      </a:lnTo>
                      <a:cubicBezTo>
                        <a:pt x="23707" y="38750"/>
                        <a:pt x="21067" y="39176"/>
                        <a:pt x="18415" y="39107"/>
                      </a:cubicBezTo>
                      <a:cubicBezTo>
                        <a:pt x="12231" y="39107"/>
                        <a:pt x="7582" y="37244"/>
                        <a:pt x="4466" y="33519"/>
                      </a:cubicBezTo>
                      <a:cubicBezTo>
                        <a:pt x="1489" y="29943"/>
                        <a:pt x="0" y="24927"/>
                        <a:pt x="0" y="18470"/>
                      </a:cubicBezTo>
                      <a:cubicBezTo>
                        <a:pt x="0" y="10646"/>
                        <a:pt x="2253" y="5253"/>
                        <a:pt x="6759" y="2292"/>
                      </a:cubicBezTo>
                      <a:cubicBezTo>
                        <a:pt x="9098" y="767"/>
                        <a:pt x="12074" y="6"/>
                        <a:pt x="15686" y="10"/>
                      </a:cubicBezTo>
                      <a:cubicBezTo>
                        <a:pt x="18213" y="-77"/>
                        <a:pt x="20727" y="408"/>
                        <a:pt x="23041" y="1429"/>
                      </a:cubicBezTo>
                      <a:cubicBezTo>
                        <a:pt x="25727" y="2710"/>
                        <a:pt x="27072" y="4770"/>
                        <a:pt x="27076" y="7608"/>
                      </a:cubicBezTo>
                      <a:cubicBezTo>
                        <a:pt x="27076" y="10186"/>
                        <a:pt x="25944" y="11473"/>
                        <a:pt x="23679" y="11469"/>
                      </a:cubicBezTo>
                      <a:cubicBezTo>
                        <a:pt x="22506" y="11501"/>
                        <a:pt x="21418" y="10857"/>
                        <a:pt x="20879" y="9814"/>
                      </a:cubicBezTo>
                      <a:cubicBezTo>
                        <a:pt x="20339" y="8677"/>
                        <a:pt x="19959" y="7471"/>
                        <a:pt x="19750" y="6230"/>
                      </a:cubicBezTo>
                      <a:cubicBezTo>
                        <a:pt x="19230" y="3924"/>
                        <a:pt x="17566" y="2771"/>
                        <a:pt x="14758" y="2771"/>
                      </a:cubicBezTo>
                      <a:cubicBezTo>
                        <a:pt x="11213" y="2771"/>
                        <a:pt x="8689" y="4685"/>
                        <a:pt x="7184" y="8513"/>
                      </a:cubicBezTo>
                      <a:cubicBezTo>
                        <a:pt x="6365" y="10866"/>
                        <a:pt x="5981" y="13348"/>
                        <a:pt x="6050" y="15839"/>
                      </a:cubicBezTo>
                      <a:cubicBezTo>
                        <a:pt x="6050" y="23530"/>
                        <a:pt x="8586" y="29342"/>
                        <a:pt x="13659" y="33276"/>
                      </a:cubicBezTo>
                      <a:cubicBezTo>
                        <a:pt x="16073" y="35192"/>
                        <a:pt x="19075" y="36209"/>
                        <a:pt x="22155" y="36156"/>
                      </a:cubicBezTo>
                      <a:cubicBezTo>
                        <a:pt x="23527" y="36102"/>
                        <a:pt x="24886" y="35875"/>
                        <a:pt x="26202" y="35482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505" name="Google Shape;5505;p32"/>
                <p:cNvSpPr/>
                <p:nvPr/>
              </p:nvSpPr>
              <p:spPr>
                <a:xfrm>
                  <a:off x="10990740" y="4857244"/>
                  <a:ext cx="29871" cy="39091"/>
                </a:xfrm>
                <a:custGeom>
                  <a:rect b="b" l="l" r="r" t="t"/>
                  <a:pathLst>
                    <a:path extrusionOk="0" h="39091" w="29871">
                      <a:moveTo>
                        <a:pt x="29872" y="36690"/>
                      </a:moveTo>
                      <a:lnTo>
                        <a:pt x="29872" y="38381"/>
                      </a:lnTo>
                      <a:cubicBezTo>
                        <a:pt x="28154" y="38857"/>
                        <a:pt x="26378" y="39095"/>
                        <a:pt x="24596" y="39091"/>
                      </a:cubicBezTo>
                      <a:cubicBezTo>
                        <a:pt x="20957" y="39091"/>
                        <a:pt x="19139" y="37110"/>
                        <a:pt x="19143" y="33148"/>
                      </a:cubicBezTo>
                      <a:lnTo>
                        <a:pt x="18978" y="33148"/>
                      </a:lnTo>
                      <a:cubicBezTo>
                        <a:pt x="16614" y="37110"/>
                        <a:pt x="13180" y="39091"/>
                        <a:pt x="8674" y="39091"/>
                      </a:cubicBezTo>
                      <a:cubicBezTo>
                        <a:pt x="5252" y="39091"/>
                        <a:pt x="2738" y="37620"/>
                        <a:pt x="1135" y="34680"/>
                      </a:cubicBezTo>
                      <a:cubicBezTo>
                        <a:pt x="366" y="33223"/>
                        <a:pt x="-24" y="31597"/>
                        <a:pt x="1" y="29949"/>
                      </a:cubicBezTo>
                      <a:cubicBezTo>
                        <a:pt x="1" y="24935"/>
                        <a:pt x="2327" y="21535"/>
                        <a:pt x="6978" y="19749"/>
                      </a:cubicBezTo>
                      <a:cubicBezTo>
                        <a:pt x="9134" y="18951"/>
                        <a:pt x="11380" y="18423"/>
                        <a:pt x="13666" y="18177"/>
                      </a:cubicBezTo>
                      <a:lnTo>
                        <a:pt x="19119" y="17544"/>
                      </a:lnTo>
                      <a:lnTo>
                        <a:pt x="19119" y="14428"/>
                      </a:lnTo>
                      <a:cubicBezTo>
                        <a:pt x="19119" y="9303"/>
                        <a:pt x="18459" y="5953"/>
                        <a:pt x="17140" y="4376"/>
                      </a:cubicBezTo>
                      <a:cubicBezTo>
                        <a:pt x="16219" y="3299"/>
                        <a:pt x="14824" y="2761"/>
                        <a:pt x="12957" y="2761"/>
                      </a:cubicBezTo>
                      <a:cubicBezTo>
                        <a:pt x="11185" y="2761"/>
                        <a:pt x="9974" y="3045"/>
                        <a:pt x="9241" y="3625"/>
                      </a:cubicBezTo>
                      <a:cubicBezTo>
                        <a:pt x="8351" y="4334"/>
                        <a:pt x="7904" y="5607"/>
                        <a:pt x="7900" y="7444"/>
                      </a:cubicBezTo>
                      <a:cubicBezTo>
                        <a:pt x="7900" y="10279"/>
                        <a:pt x="6766" y="11696"/>
                        <a:pt x="4497" y="11696"/>
                      </a:cubicBezTo>
                      <a:cubicBezTo>
                        <a:pt x="2165" y="11696"/>
                        <a:pt x="998" y="10462"/>
                        <a:pt x="994" y="7994"/>
                      </a:cubicBezTo>
                      <a:cubicBezTo>
                        <a:pt x="994" y="4766"/>
                        <a:pt x="3202" y="2417"/>
                        <a:pt x="7617" y="946"/>
                      </a:cubicBezTo>
                      <a:cubicBezTo>
                        <a:pt x="9371" y="338"/>
                        <a:pt x="11213" y="18"/>
                        <a:pt x="13070" y="0"/>
                      </a:cubicBezTo>
                      <a:cubicBezTo>
                        <a:pt x="18978" y="0"/>
                        <a:pt x="22587" y="2006"/>
                        <a:pt x="23899" y="6019"/>
                      </a:cubicBezTo>
                      <a:cubicBezTo>
                        <a:pt x="24565" y="8281"/>
                        <a:pt x="24877" y="10633"/>
                        <a:pt x="24821" y="12991"/>
                      </a:cubicBezTo>
                      <a:lnTo>
                        <a:pt x="24821" y="33148"/>
                      </a:lnTo>
                      <a:cubicBezTo>
                        <a:pt x="24821" y="35719"/>
                        <a:pt x="25859" y="37004"/>
                        <a:pt x="27934" y="37004"/>
                      </a:cubicBezTo>
                      <a:cubicBezTo>
                        <a:pt x="28590" y="36973"/>
                        <a:pt x="29240" y="36868"/>
                        <a:pt x="29872" y="36690"/>
                      </a:cubicBezTo>
                      <a:close/>
                      <a:moveTo>
                        <a:pt x="19143" y="24994"/>
                      </a:moveTo>
                      <a:lnTo>
                        <a:pt x="19143" y="20264"/>
                      </a:lnTo>
                      <a:cubicBezTo>
                        <a:pt x="10695" y="20469"/>
                        <a:pt x="6470" y="23264"/>
                        <a:pt x="6470" y="28649"/>
                      </a:cubicBezTo>
                      <a:cubicBezTo>
                        <a:pt x="6443" y="30310"/>
                        <a:pt x="6872" y="31946"/>
                        <a:pt x="7711" y="33379"/>
                      </a:cubicBezTo>
                      <a:cubicBezTo>
                        <a:pt x="8652" y="34956"/>
                        <a:pt x="9879" y="35744"/>
                        <a:pt x="11392" y="35744"/>
                      </a:cubicBezTo>
                      <a:cubicBezTo>
                        <a:pt x="13755" y="35744"/>
                        <a:pt x="15691" y="34589"/>
                        <a:pt x="17199" y="32279"/>
                      </a:cubicBezTo>
                      <a:cubicBezTo>
                        <a:pt x="18539" y="30091"/>
                        <a:pt x="19213" y="27560"/>
                        <a:pt x="19143" y="24994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506" name="Google Shape;5506;p32"/>
                <p:cNvSpPr/>
                <p:nvPr/>
              </p:nvSpPr>
              <p:spPr>
                <a:xfrm>
                  <a:off x="11024398" y="4857250"/>
                  <a:ext cx="36647" cy="38304"/>
                </a:xfrm>
                <a:custGeom>
                  <a:rect b="b" l="l" r="r" t="t"/>
                  <a:pathLst>
                    <a:path extrusionOk="0" h="38304" w="36647">
                      <a:moveTo>
                        <a:pt x="0" y="38299"/>
                      </a:moveTo>
                      <a:lnTo>
                        <a:pt x="0" y="36921"/>
                      </a:lnTo>
                      <a:cubicBezTo>
                        <a:pt x="1985" y="36921"/>
                        <a:pt x="3385" y="36471"/>
                        <a:pt x="4212" y="35579"/>
                      </a:cubicBezTo>
                      <a:cubicBezTo>
                        <a:pt x="5040" y="34686"/>
                        <a:pt x="5489" y="33101"/>
                        <a:pt x="5489" y="30895"/>
                      </a:cubicBezTo>
                      <a:lnTo>
                        <a:pt x="5489" y="8609"/>
                      </a:lnTo>
                      <a:cubicBezTo>
                        <a:pt x="5489" y="6670"/>
                        <a:pt x="4992" y="5310"/>
                        <a:pt x="4000" y="4518"/>
                      </a:cubicBezTo>
                      <a:cubicBezTo>
                        <a:pt x="3214" y="3914"/>
                        <a:pt x="1879" y="3534"/>
                        <a:pt x="0" y="3376"/>
                      </a:cubicBezTo>
                      <a:lnTo>
                        <a:pt x="0" y="2005"/>
                      </a:lnTo>
                      <a:lnTo>
                        <a:pt x="11148" y="0"/>
                      </a:lnTo>
                      <a:lnTo>
                        <a:pt x="11148" y="10821"/>
                      </a:lnTo>
                      <a:lnTo>
                        <a:pt x="11290" y="10821"/>
                      </a:lnTo>
                      <a:cubicBezTo>
                        <a:pt x="13795" y="3607"/>
                        <a:pt x="17618" y="0"/>
                        <a:pt x="22763" y="0"/>
                      </a:cubicBezTo>
                      <a:cubicBezTo>
                        <a:pt x="26308" y="0"/>
                        <a:pt x="28671" y="1128"/>
                        <a:pt x="29853" y="3382"/>
                      </a:cubicBezTo>
                      <a:cubicBezTo>
                        <a:pt x="30698" y="5010"/>
                        <a:pt x="31117" y="8002"/>
                        <a:pt x="31123" y="12358"/>
                      </a:cubicBezTo>
                      <a:lnTo>
                        <a:pt x="31123" y="30901"/>
                      </a:lnTo>
                      <a:cubicBezTo>
                        <a:pt x="31123" y="34000"/>
                        <a:pt x="31998" y="35864"/>
                        <a:pt x="33740" y="36495"/>
                      </a:cubicBezTo>
                      <a:cubicBezTo>
                        <a:pt x="34680" y="36806"/>
                        <a:pt x="35660" y="36952"/>
                        <a:pt x="36647" y="36927"/>
                      </a:cubicBezTo>
                      <a:lnTo>
                        <a:pt x="36647" y="38305"/>
                      </a:lnTo>
                      <a:lnTo>
                        <a:pt x="19998" y="38305"/>
                      </a:lnTo>
                      <a:lnTo>
                        <a:pt x="19998" y="36927"/>
                      </a:lnTo>
                      <a:cubicBezTo>
                        <a:pt x="22007" y="36927"/>
                        <a:pt x="23425" y="36479"/>
                        <a:pt x="24246" y="35585"/>
                      </a:cubicBezTo>
                      <a:cubicBezTo>
                        <a:pt x="25068" y="34690"/>
                        <a:pt x="25493" y="33129"/>
                        <a:pt x="25522" y="30901"/>
                      </a:cubicBezTo>
                      <a:lnTo>
                        <a:pt x="25522" y="14126"/>
                      </a:lnTo>
                      <a:cubicBezTo>
                        <a:pt x="25522" y="10395"/>
                        <a:pt x="25410" y="8101"/>
                        <a:pt x="25168" y="7232"/>
                      </a:cubicBezTo>
                      <a:cubicBezTo>
                        <a:pt x="24577" y="5056"/>
                        <a:pt x="23065" y="3968"/>
                        <a:pt x="20637" y="3968"/>
                      </a:cubicBezTo>
                      <a:cubicBezTo>
                        <a:pt x="19035" y="3968"/>
                        <a:pt x="17393" y="5097"/>
                        <a:pt x="15715" y="7356"/>
                      </a:cubicBezTo>
                      <a:cubicBezTo>
                        <a:pt x="14421" y="9116"/>
                        <a:pt x="13387" y="11051"/>
                        <a:pt x="12637" y="13103"/>
                      </a:cubicBezTo>
                      <a:cubicBezTo>
                        <a:pt x="11668" y="15588"/>
                        <a:pt x="11166" y="18230"/>
                        <a:pt x="11148" y="20897"/>
                      </a:cubicBezTo>
                      <a:lnTo>
                        <a:pt x="11148" y="30895"/>
                      </a:lnTo>
                      <a:cubicBezTo>
                        <a:pt x="11148" y="33994"/>
                        <a:pt x="12023" y="35858"/>
                        <a:pt x="13771" y="36489"/>
                      </a:cubicBezTo>
                      <a:cubicBezTo>
                        <a:pt x="14705" y="36800"/>
                        <a:pt x="15686" y="36946"/>
                        <a:pt x="16672" y="36921"/>
                      </a:cubicBezTo>
                      <a:lnTo>
                        <a:pt x="16672" y="38299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507" name="Google Shape;5507;p32"/>
                <p:cNvSpPr/>
                <p:nvPr/>
              </p:nvSpPr>
              <p:spPr>
                <a:xfrm>
                  <a:off x="11059787" y="4845867"/>
                  <a:ext cx="20884" cy="50467"/>
                </a:xfrm>
                <a:custGeom>
                  <a:rect b="b" l="l" r="r" t="t"/>
                  <a:pathLst>
                    <a:path extrusionOk="0" h="50467" w="20884">
                      <a:moveTo>
                        <a:pt x="20885" y="47434"/>
                      </a:moveTo>
                      <a:lnTo>
                        <a:pt x="20885" y="50154"/>
                      </a:lnTo>
                      <a:cubicBezTo>
                        <a:pt x="19727" y="50329"/>
                        <a:pt x="18557" y="50433"/>
                        <a:pt x="17381" y="50468"/>
                      </a:cubicBezTo>
                      <a:cubicBezTo>
                        <a:pt x="12235" y="50468"/>
                        <a:pt x="8974" y="49614"/>
                        <a:pt x="7609" y="47907"/>
                      </a:cubicBezTo>
                      <a:cubicBezTo>
                        <a:pt x="6452" y="46496"/>
                        <a:pt x="5872" y="43321"/>
                        <a:pt x="5872" y="38381"/>
                      </a:cubicBezTo>
                      <a:lnTo>
                        <a:pt x="5872" y="14913"/>
                      </a:lnTo>
                      <a:lnTo>
                        <a:pt x="0" y="14913"/>
                      </a:lnTo>
                      <a:lnTo>
                        <a:pt x="0" y="12204"/>
                      </a:lnTo>
                      <a:cubicBezTo>
                        <a:pt x="4195" y="12204"/>
                        <a:pt x="7025" y="10472"/>
                        <a:pt x="8496" y="7007"/>
                      </a:cubicBezTo>
                      <a:cubicBezTo>
                        <a:pt x="9317" y="4766"/>
                        <a:pt x="9707" y="2387"/>
                        <a:pt x="9630" y="0"/>
                      </a:cubicBezTo>
                      <a:lnTo>
                        <a:pt x="11503" y="0"/>
                      </a:lnTo>
                      <a:lnTo>
                        <a:pt x="11503" y="12204"/>
                      </a:lnTo>
                      <a:lnTo>
                        <a:pt x="20885" y="12204"/>
                      </a:lnTo>
                      <a:lnTo>
                        <a:pt x="20885" y="14919"/>
                      </a:lnTo>
                      <a:lnTo>
                        <a:pt x="11503" y="14919"/>
                      </a:lnTo>
                      <a:lnTo>
                        <a:pt x="11503" y="40670"/>
                      </a:lnTo>
                      <a:cubicBezTo>
                        <a:pt x="11503" y="43347"/>
                        <a:pt x="11975" y="45211"/>
                        <a:pt x="12921" y="46263"/>
                      </a:cubicBezTo>
                      <a:cubicBezTo>
                        <a:pt x="13890" y="47310"/>
                        <a:pt x="15573" y="47836"/>
                        <a:pt x="17984" y="47836"/>
                      </a:cubicBezTo>
                      <a:cubicBezTo>
                        <a:pt x="18197" y="47830"/>
                        <a:pt x="19160" y="47683"/>
                        <a:pt x="20885" y="47434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508" name="Google Shape;5508;p32"/>
                <p:cNvSpPr/>
                <p:nvPr/>
              </p:nvSpPr>
              <p:spPr>
                <a:xfrm>
                  <a:off x="10429555" y="4936307"/>
                  <a:ext cx="46483" cy="55038"/>
                </a:xfrm>
                <a:custGeom>
                  <a:rect b="b" l="l" r="r" t="t"/>
                  <a:pathLst>
                    <a:path extrusionOk="0" h="55038" w="46483">
                      <a:moveTo>
                        <a:pt x="40174" y="8308"/>
                      </a:moveTo>
                      <a:lnTo>
                        <a:pt x="40174" y="35472"/>
                      </a:lnTo>
                      <a:cubicBezTo>
                        <a:pt x="40174" y="42036"/>
                        <a:pt x="39276" y="46720"/>
                        <a:pt x="37480" y="49527"/>
                      </a:cubicBezTo>
                      <a:cubicBezTo>
                        <a:pt x="35117" y="53198"/>
                        <a:pt x="30503" y="55034"/>
                        <a:pt x="23638" y="55038"/>
                      </a:cubicBezTo>
                      <a:cubicBezTo>
                        <a:pt x="14788" y="55038"/>
                        <a:pt x="9443" y="52060"/>
                        <a:pt x="7604" y="46104"/>
                      </a:cubicBezTo>
                      <a:cubicBezTo>
                        <a:pt x="6729" y="43344"/>
                        <a:pt x="6292" y="39796"/>
                        <a:pt x="6292" y="35460"/>
                      </a:cubicBezTo>
                      <a:lnTo>
                        <a:pt x="6292" y="8308"/>
                      </a:lnTo>
                      <a:cubicBezTo>
                        <a:pt x="6292" y="4760"/>
                        <a:pt x="5384" y="2700"/>
                        <a:pt x="3568" y="2129"/>
                      </a:cubicBezTo>
                      <a:cubicBezTo>
                        <a:pt x="2407" y="1807"/>
                        <a:pt x="1205" y="1660"/>
                        <a:pt x="0" y="1691"/>
                      </a:cubicBezTo>
                      <a:lnTo>
                        <a:pt x="0" y="0"/>
                      </a:lnTo>
                      <a:lnTo>
                        <a:pt x="19083" y="0"/>
                      </a:lnTo>
                      <a:lnTo>
                        <a:pt x="19083" y="1691"/>
                      </a:lnTo>
                      <a:cubicBezTo>
                        <a:pt x="16720" y="1691"/>
                        <a:pt x="15071" y="2129"/>
                        <a:pt x="14197" y="2992"/>
                      </a:cubicBezTo>
                      <a:cubicBezTo>
                        <a:pt x="13322" y="3855"/>
                        <a:pt x="12779" y="5682"/>
                        <a:pt x="12779" y="8314"/>
                      </a:cubicBezTo>
                      <a:lnTo>
                        <a:pt x="12779" y="35472"/>
                      </a:lnTo>
                      <a:cubicBezTo>
                        <a:pt x="12779" y="43297"/>
                        <a:pt x="14632" y="48323"/>
                        <a:pt x="18338" y="50550"/>
                      </a:cubicBezTo>
                      <a:cubicBezTo>
                        <a:pt x="20038" y="51525"/>
                        <a:pt x="21976" y="52002"/>
                        <a:pt x="23933" y="51928"/>
                      </a:cubicBezTo>
                      <a:cubicBezTo>
                        <a:pt x="28797" y="51928"/>
                        <a:pt x="32114" y="50418"/>
                        <a:pt x="33882" y="47399"/>
                      </a:cubicBezTo>
                      <a:cubicBezTo>
                        <a:pt x="35320" y="44931"/>
                        <a:pt x="36039" y="40955"/>
                        <a:pt x="36039" y="35472"/>
                      </a:cubicBezTo>
                      <a:lnTo>
                        <a:pt x="36039" y="8308"/>
                      </a:lnTo>
                      <a:cubicBezTo>
                        <a:pt x="36039" y="5682"/>
                        <a:pt x="35580" y="3924"/>
                        <a:pt x="34662" y="3033"/>
                      </a:cubicBezTo>
                      <a:cubicBezTo>
                        <a:pt x="33764" y="2141"/>
                        <a:pt x="32122" y="1697"/>
                        <a:pt x="29741" y="1691"/>
                      </a:cubicBezTo>
                      <a:lnTo>
                        <a:pt x="29741" y="0"/>
                      </a:lnTo>
                      <a:lnTo>
                        <a:pt x="46484" y="0"/>
                      </a:lnTo>
                      <a:lnTo>
                        <a:pt x="46484" y="1691"/>
                      </a:lnTo>
                      <a:cubicBezTo>
                        <a:pt x="43487" y="1691"/>
                        <a:pt x="41622" y="2440"/>
                        <a:pt x="40889" y="3938"/>
                      </a:cubicBezTo>
                      <a:cubicBezTo>
                        <a:pt x="40416" y="4884"/>
                        <a:pt x="40174" y="6321"/>
                        <a:pt x="40174" y="8308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509" name="Google Shape;5509;p32"/>
                <p:cNvSpPr/>
                <p:nvPr/>
              </p:nvSpPr>
              <p:spPr>
                <a:xfrm>
                  <a:off x="10474592" y="4952254"/>
                  <a:ext cx="36658" cy="38304"/>
                </a:xfrm>
                <a:custGeom>
                  <a:rect b="b" l="l" r="r" t="t"/>
                  <a:pathLst>
                    <a:path extrusionOk="0" h="38304" w="36658">
                      <a:moveTo>
                        <a:pt x="0" y="38304"/>
                      </a:moveTo>
                      <a:lnTo>
                        <a:pt x="0" y="36927"/>
                      </a:lnTo>
                      <a:cubicBezTo>
                        <a:pt x="1969" y="36927"/>
                        <a:pt x="3375" y="36481"/>
                        <a:pt x="4218" y="35590"/>
                      </a:cubicBezTo>
                      <a:cubicBezTo>
                        <a:pt x="5069" y="34668"/>
                        <a:pt x="5488" y="33107"/>
                        <a:pt x="5488" y="30901"/>
                      </a:cubicBezTo>
                      <a:lnTo>
                        <a:pt x="5488" y="8621"/>
                      </a:lnTo>
                      <a:cubicBezTo>
                        <a:pt x="5488" y="6682"/>
                        <a:pt x="4992" y="5310"/>
                        <a:pt x="4006" y="4529"/>
                      </a:cubicBezTo>
                      <a:cubicBezTo>
                        <a:pt x="3226" y="3938"/>
                        <a:pt x="1891" y="3542"/>
                        <a:pt x="0" y="3382"/>
                      </a:cubicBezTo>
                      <a:lnTo>
                        <a:pt x="0" y="2004"/>
                      </a:lnTo>
                      <a:lnTo>
                        <a:pt x="11154" y="0"/>
                      </a:lnTo>
                      <a:lnTo>
                        <a:pt x="11154" y="10827"/>
                      </a:lnTo>
                      <a:lnTo>
                        <a:pt x="11296" y="10827"/>
                      </a:lnTo>
                      <a:cubicBezTo>
                        <a:pt x="13801" y="3605"/>
                        <a:pt x="17625" y="-4"/>
                        <a:pt x="22769" y="0"/>
                      </a:cubicBezTo>
                      <a:cubicBezTo>
                        <a:pt x="26314" y="0"/>
                        <a:pt x="28677" y="1128"/>
                        <a:pt x="29859" y="3382"/>
                      </a:cubicBezTo>
                      <a:cubicBezTo>
                        <a:pt x="30710" y="5014"/>
                        <a:pt x="31135" y="8006"/>
                        <a:pt x="31135" y="12358"/>
                      </a:cubicBezTo>
                      <a:lnTo>
                        <a:pt x="31135" y="30901"/>
                      </a:lnTo>
                      <a:cubicBezTo>
                        <a:pt x="31135" y="34000"/>
                        <a:pt x="32008" y="35864"/>
                        <a:pt x="33752" y="36495"/>
                      </a:cubicBezTo>
                      <a:cubicBezTo>
                        <a:pt x="34689" y="36809"/>
                        <a:pt x="35672" y="36955"/>
                        <a:pt x="36659" y="36927"/>
                      </a:cubicBezTo>
                      <a:lnTo>
                        <a:pt x="36659" y="38304"/>
                      </a:lnTo>
                      <a:lnTo>
                        <a:pt x="20004" y="38304"/>
                      </a:lnTo>
                      <a:lnTo>
                        <a:pt x="20004" y="36927"/>
                      </a:lnTo>
                      <a:cubicBezTo>
                        <a:pt x="22013" y="36927"/>
                        <a:pt x="23425" y="36483"/>
                        <a:pt x="24252" y="35590"/>
                      </a:cubicBezTo>
                      <a:cubicBezTo>
                        <a:pt x="25079" y="34698"/>
                        <a:pt x="25528" y="33137"/>
                        <a:pt x="25528" y="30901"/>
                      </a:cubicBezTo>
                      <a:lnTo>
                        <a:pt x="25528" y="14132"/>
                      </a:lnTo>
                      <a:cubicBezTo>
                        <a:pt x="25528" y="10407"/>
                        <a:pt x="25410" y="8111"/>
                        <a:pt x="25174" y="7243"/>
                      </a:cubicBezTo>
                      <a:cubicBezTo>
                        <a:pt x="24583" y="5067"/>
                        <a:pt x="23072" y="3978"/>
                        <a:pt x="20642" y="3974"/>
                      </a:cubicBezTo>
                      <a:cubicBezTo>
                        <a:pt x="19035" y="3974"/>
                        <a:pt x="17395" y="5103"/>
                        <a:pt x="15721" y="7362"/>
                      </a:cubicBezTo>
                      <a:cubicBezTo>
                        <a:pt x="14430" y="9123"/>
                        <a:pt x="13393" y="11058"/>
                        <a:pt x="12643" y="13109"/>
                      </a:cubicBezTo>
                      <a:cubicBezTo>
                        <a:pt x="11676" y="15594"/>
                        <a:pt x="11172" y="18236"/>
                        <a:pt x="11154" y="20902"/>
                      </a:cubicBezTo>
                      <a:lnTo>
                        <a:pt x="11154" y="30901"/>
                      </a:lnTo>
                      <a:cubicBezTo>
                        <a:pt x="11154" y="34000"/>
                        <a:pt x="12027" y="35864"/>
                        <a:pt x="13771" y="36495"/>
                      </a:cubicBezTo>
                      <a:cubicBezTo>
                        <a:pt x="14708" y="36808"/>
                        <a:pt x="15692" y="36954"/>
                        <a:pt x="16678" y="36927"/>
                      </a:cubicBezTo>
                      <a:lnTo>
                        <a:pt x="16678" y="38304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510" name="Google Shape;5510;p32"/>
                <p:cNvSpPr/>
                <p:nvPr/>
              </p:nvSpPr>
              <p:spPr>
                <a:xfrm>
                  <a:off x="10514849" y="4935478"/>
                  <a:ext cx="16672" cy="55080"/>
                </a:xfrm>
                <a:custGeom>
                  <a:rect b="b" l="l" r="r" t="t"/>
                  <a:pathLst>
                    <a:path extrusionOk="0" h="55080" w="16672">
                      <a:moveTo>
                        <a:pt x="0" y="55080"/>
                      </a:moveTo>
                      <a:lnTo>
                        <a:pt x="0" y="53703"/>
                      </a:lnTo>
                      <a:cubicBezTo>
                        <a:pt x="1969" y="53703"/>
                        <a:pt x="3373" y="53257"/>
                        <a:pt x="4212" y="52366"/>
                      </a:cubicBezTo>
                      <a:cubicBezTo>
                        <a:pt x="5051" y="51475"/>
                        <a:pt x="5477" y="49912"/>
                        <a:pt x="5488" y="47677"/>
                      </a:cubicBezTo>
                      <a:lnTo>
                        <a:pt x="5488" y="25397"/>
                      </a:lnTo>
                      <a:cubicBezTo>
                        <a:pt x="5488" y="23426"/>
                        <a:pt x="4992" y="22062"/>
                        <a:pt x="4000" y="21305"/>
                      </a:cubicBezTo>
                      <a:cubicBezTo>
                        <a:pt x="3243" y="20714"/>
                        <a:pt x="1914" y="20318"/>
                        <a:pt x="0" y="20158"/>
                      </a:cubicBezTo>
                      <a:lnTo>
                        <a:pt x="0" y="18780"/>
                      </a:lnTo>
                      <a:lnTo>
                        <a:pt x="11154" y="16776"/>
                      </a:lnTo>
                      <a:lnTo>
                        <a:pt x="11154" y="47677"/>
                      </a:lnTo>
                      <a:cubicBezTo>
                        <a:pt x="11154" y="50776"/>
                        <a:pt x="12027" y="52640"/>
                        <a:pt x="13771" y="53271"/>
                      </a:cubicBezTo>
                      <a:cubicBezTo>
                        <a:pt x="14706" y="53584"/>
                        <a:pt x="15687" y="53730"/>
                        <a:pt x="16672" y="53703"/>
                      </a:cubicBezTo>
                      <a:lnTo>
                        <a:pt x="16672" y="55080"/>
                      </a:lnTo>
                      <a:close/>
                      <a:moveTo>
                        <a:pt x="8106" y="9296"/>
                      </a:moveTo>
                      <a:cubicBezTo>
                        <a:pt x="6970" y="9314"/>
                        <a:pt x="5886" y="8821"/>
                        <a:pt x="5152" y="7954"/>
                      </a:cubicBezTo>
                      <a:cubicBezTo>
                        <a:pt x="4356" y="7057"/>
                        <a:pt x="3933" y="5889"/>
                        <a:pt x="3970" y="4690"/>
                      </a:cubicBezTo>
                      <a:cubicBezTo>
                        <a:pt x="3936" y="3477"/>
                        <a:pt x="4358" y="2296"/>
                        <a:pt x="5152" y="1378"/>
                      </a:cubicBezTo>
                      <a:cubicBezTo>
                        <a:pt x="5880" y="499"/>
                        <a:pt x="6964" y="-8"/>
                        <a:pt x="8106" y="1"/>
                      </a:cubicBezTo>
                      <a:cubicBezTo>
                        <a:pt x="9250" y="-22"/>
                        <a:pt x="10341" y="487"/>
                        <a:pt x="11060" y="1378"/>
                      </a:cubicBezTo>
                      <a:cubicBezTo>
                        <a:pt x="11859" y="2293"/>
                        <a:pt x="12281" y="3476"/>
                        <a:pt x="12241" y="4690"/>
                      </a:cubicBezTo>
                      <a:cubicBezTo>
                        <a:pt x="12275" y="5888"/>
                        <a:pt x="11853" y="7055"/>
                        <a:pt x="11060" y="7954"/>
                      </a:cubicBezTo>
                      <a:cubicBezTo>
                        <a:pt x="10324" y="8819"/>
                        <a:pt x="9241" y="9311"/>
                        <a:pt x="8106" y="9296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511" name="Google Shape;5511;p32"/>
                <p:cNvSpPr/>
                <p:nvPr/>
              </p:nvSpPr>
              <p:spPr>
                <a:xfrm>
                  <a:off x="10529672" y="4953082"/>
                  <a:ext cx="39311" cy="38263"/>
                </a:xfrm>
                <a:custGeom>
                  <a:rect b="b" l="l" r="r" t="t"/>
                  <a:pathLst>
                    <a:path extrusionOk="0" h="38263" w="39311">
                      <a:moveTo>
                        <a:pt x="18581" y="38263"/>
                      </a:moveTo>
                      <a:lnTo>
                        <a:pt x="7468" y="8858"/>
                      </a:lnTo>
                      <a:cubicBezTo>
                        <a:pt x="6192" y="5499"/>
                        <a:pt x="4858" y="3347"/>
                        <a:pt x="3468" y="2401"/>
                      </a:cubicBezTo>
                      <a:cubicBezTo>
                        <a:pt x="2425" y="1761"/>
                        <a:pt x="1222" y="1433"/>
                        <a:pt x="0" y="1455"/>
                      </a:cubicBezTo>
                      <a:lnTo>
                        <a:pt x="0" y="0"/>
                      </a:lnTo>
                      <a:lnTo>
                        <a:pt x="15325" y="0"/>
                      </a:lnTo>
                      <a:lnTo>
                        <a:pt x="15325" y="1455"/>
                      </a:lnTo>
                      <a:cubicBezTo>
                        <a:pt x="13175" y="1455"/>
                        <a:pt x="12105" y="2099"/>
                        <a:pt x="12105" y="3382"/>
                      </a:cubicBezTo>
                      <a:cubicBezTo>
                        <a:pt x="12198" y="4764"/>
                        <a:pt x="12520" y="6121"/>
                        <a:pt x="13057" y="7397"/>
                      </a:cubicBezTo>
                      <a:lnTo>
                        <a:pt x="21328" y="29642"/>
                      </a:lnTo>
                      <a:lnTo>
                        <a:pt x="28618" y="7634"/>
                      </a:lnTo>
                      <a:cubicBezTo>
                        <a:pt x="29049" y="6522"/>
                        <a:pt x="29324" y="5356"/>
                        <a:pt x="29433" y="4169"/>
                      </a:cubicBezTo>
                      <a:cubicBezTo>
                        <a:pt x="29433" y="2513"/>
                        <a:pt x="28348" y="1608"/>
                        <a:pt x="26178" y="1455"/>
                      </a:cubicBezTo>
                      <a:lnTo>
                        <a:pt x="26178" y="0"/>
                      </a:lnTo>
                      <a:lnTo>
                        <a:pt x="39312" y="0"/>
                      </a:lnTo>
                      <a:lnTo>
                        <a:pt x="39312" y="1455"/>
                      </a:lnTo>
                      <a:cubicBezTo>
                        <a:pt x="37114" y="1608"/>
                        <a:pt x="35548" y="2271"/>
                        <a:pt x="34585" y="3424"/>
                      </a:cubicBezTo>
                      <a:cubicBezTo>
                        <a:pt x="33947" y="4186"/>
                        <a:pt x="33155" y="5913"/>
                        <a:pt x="32222" y="8621"/>
                      </a:cubicBezTo>
                      <a:lnTo>
                        <a:pt x="21989" y="38263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512" name="Google Shape;5512;p32"/>
                <p:cNvSpPr/>
                <p:nvPr/>
              </p:nvSpPr>
              <p:spPr>
                <a:xfrm>
                  <a:off x="10566419" y="4952254"/>
                  <a:ext cx="27125" cy="39098"/>
                </a:xfrm>
                <a:custGeom>
                  <a:rect b="b" l="l" r="r" t="t"/>
                  <a:pathLst>
                    <a:path extrusionOk="0" h="39098" w="27125">
                      <a:moveTo>
                        <a:pt x="26196" y="35076"/>
                      </a:moveTo>
                      <a:lnTo>
                        <a:pt x="26196" y="37678"/>
                      </a:lnTo>
                      <a:cubicBezTo>
                        <a:pt x="23431" y="38688"/>
                        <a:pt x="20501" y="39167"/>
                        <a:pt x="17558" y="39091"/>
                      </a:cubicBezTo>
                      <a:cubicBezTo>
                        <a:pt x="9914" y="39091"/>
                        <a:pt x="4744" y="36006"/>
                        <a:pt x="2050" y="29837"/>
                      </a:cubicBezTo>
                      <a:cubicBezTo>
                        <a:pt x="679" y="26743"/>
                        <a:pt x="-4" y="22978"/>
                        <a:pt x="0" y="18543"/>
                      </a:cubicBezTo>
                      <a:cubicBezTo>
                        <a:pt x="0" y="6181"/>
                        <a:pt x="4908" y="0"/>
                        <a:pt x="14723" y="0"/>
                      </a:cubicBezTo>
                      <a:cubicBezTo>
                        <a:pt x="19678" y="0"/>
                        <a:pt x="23254" y="1994"/>
                        <a:pt x="25451" y="5984"/>
                      </a:cubicBezTo>
                      <a:cubicBezTo>
                        <a:pt x="26630" y="8324"/>
                        <a:pt x="27203" y="10922"/>
                        <a:pt x="27118" y="13541"/>
                      </a:cubicBezTo>
                      <a:lnTo>
                        <a:pt x="27118" y="15315"/>
                      </a:lnTo>
                      <a:lnTo>
                        <a:pt x="6038" y="15315"/>
                      </a:lnTo>
                      <a:cubicBezTo>
                        <a:pt x="6038" y="20956"/>
                        <a:pt x="7277" y="25720"/>
                        <a:pt x="9754" y="29606"/>
                      </a:cubicBezTo>
                      <a:cubicBezTo>
                        <a:pt x="12511" y="33942"/>
                        <a:pt x="16300" y="36111"/>
                        <a:pt x="21121" y="36111"/>
                      </a:cubicBezTo>
                      <a:cubicBezTo>
                        <a:pt x="22873" y="36202"/>
                        <a:pt x="24619" y="35845"/>
                        <a:pt x="26196" y="35076"/>
                      </a:cubicBezTo>
                      <a:close/>
                      <a:moveTo>
                        <a:pt x="6014" y="12677"/>
                      </a:moveTo>
                      <a:lnTo>
                        <a:pt x="20672" y="12677"/>
                      </a:lnTo>
                      <a:cubicBezTo>
                        <a:pt x="20672" y="8791"/>
                        <a:pt x="19752" y="5968"/>
                        <a:pt x="17913" y="4210"/>
                      </a:cubicBezTo>
                      <a:cubicBezTo>
                        <a:pt x="16776" y="3206"/>
                        <a:pt x="15292" y="2684"/>
                        <a:pt x="13777" y="2755"/>
                      </a:cubicBezTo>
                      <a:cubicBezTo>
                        <a:pt x="10587" y="2755"/>
                        <a:pt x="8297" y="4685"/>
                        <a:pt x="6906" y="8544"/>
                      </a:cubicBezTo>
                      <a:cubicBezTo>
                        <a:pt x="6379" y="9861"/>
                        <a:pt x="6086" y="11260"/>
                        <a:pt x="6038" y="12677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513" name="Google Shape;5513;p32"/>
                <p:cNvSpPr/>
                <p:nvPr/>
              </p:nvSpPr>
              <p:spPr>
                <a:xfrm>
                  <a:off x="10596946" y="4952248"/>
                  <a:ext cx="24389" cy="38316"/>
                </a:xfrm>
                <a:custGeom>
                  <a:rect b="b" l="l" r="r" t="t"/>
                  <a:pathLst>
                    <a:path extrusionOk="0" h="38316" w="24389">
                      <a:moveTo>
                        <a:pt x="0" y="38310"/>
                      </a:moveTo>
                      <a:lnTo>
                        <a:pt x="0" y="36933"/>
                      </a:lnTo>
                      <a:cubicBezTo>
                        <a:pt x="2003" y="36933"/>
                        <a:pt x="3421" y="36489"/>
                        <a:pt x="4242" y="35596"/>
                      </a:cubicBezTo>
                      <a:cubicBezTo>
                        <a:pt x="5063" y="34703"/>
                        <a:pt x="5518" y="33142"/>
                        <a:pt x="5518" y="30907"/>
                      </a:cubicBezTo>
                      <a:lnTo>
                        <a:pt x="5518" y="8627"/>
                      </a:lnTo>
                      <a:cubicBezTo>
                        <a:pt x="5518" y="6656"/>
                        <a:pt x="5024" y="5276"/>
                        <a:pt x="4035" y="4488"/>
                      </a:cubicBezTo>
                      <a:cubicBezTo>
                        <a:pt x="3248" y="3908"/>
                        <a:pt x="1902" y="3540"/>
                        <a:pt x="0" y="3382"/>
                      </a:cubicBezTo>
                      <a:lnTo>
                        <a:pt x="0" y="2004"/>
                      </a:lnTo>
                      <a:lnTo>
                        <a:pt x="11184" y="0"/>
                      </a:lnTo>
                      <a:lnTo>
                        <a:pt x="11184" y="8710"/>
                      </a:lnTo>
                      <a:lnTo>
                        <a:pt x="11326" y="8710"/>
                      </a:lnTo>
                      <a:cubicBezTo>
                        <a:pt x="13295" y="2907"/>
                        <a:pt x="16434" y="8"/>
                        <a:pt x="20743" y="12"/>
                      </a:cubicBezTo>
                      <a:cubicBezTo>
                        <a:pt x="21703" y="-4"/>
                        <a:pt x="22627" y="380"/>
                        <a:pt x="23295" y="1070"/>
                      </a:cubicBezTo>
                      <a:cubicBezTo>
                        <a:pt x="24025" y="1783"/>
                        <a:pt x="24421" y="2770"/>
                        <a:pt x="24388" y="3790"/>
                      </a:cubicBezTo>
                      <a:cubicBezTo>
                        <a:pt x="24388" y="6340"/>
                        <a:pt x="23220" y="7614"/>
                        <a:pt x="20885" y="7610"/>
                      </a:cubicBezTo>
                      <a:cubicBezTo>
                        <a:pt x="19983" y="7550"/>
                        <a:pt x="19121" y="7221"/>
                        <a:pt x="18409" y="6664"/>
                      </a:cubicBezTo>
                      <a:cubicBezTo>
                        <a:pt x="17928" y="6241"/>
                        <a:pt x="17376" y="5906"/>
                        <a:pt x="16779" y="5676"/>
                      </a:cubicBezTo>
                      <a:cubicBezTo>
                        <a:pt x="15762" y="5676"/>
                        <a:pt x="14642" y="6662"/>
                        <a:pt x="13417" y="8633"/>
                      </a:cubicBezTo>
                      <a:cubicBezTo>
                        <a:pt x="11928" y="10998"/>
                        <a:pt x="11184" y="14331"/>
                        <a:pt x="11184" y="18632"/>
                      </a:cubicBezTo>
                      <a:lnTo>
                        <a:pt x="11184" y="30913"/>
                      </a:lnTo>
                      <a:cubicBezTo>
                        <a:pt x="11184" y="34012"/>
                        <a:pt x="12058" y="35876"/>
                        <a:pt x="13807" y="36507"/>
                      </a:cubicBezTo>
                      <a:cubicBezTo>
                        <a:pt x="14741" y="36821"/>
                        <a:pt x="15723" y="36967"/>
                        <a:pt x="16708" y="36939"/>
                      </a:cubicBezTo>
                      <a:lnTo>
                        <a:pt x="16708" y="38316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514" name="Google Shape;5514;p32"/>
                <p:cNvSpPr/>
                <p:nvPr/>
              </p:nvSpPr>
              <p:spPr>
                <a:xfrm>
                  <a:off x="10623726" y="4952230"/>
                  <a:ext cx="23188" cy="39116"/>
                </a:xfrm>
                <a:custGeom>
                  <a:rect b="b" l="l" r="r" t="t"/>
                  <a:pathLst>
                    <a:path extrusionOk="0" h="39116" w="23188">
                      <a:moveTo>
                        <a:pt x="21381" y="10023"/>
                      </a:moveTo>
                      <a:lnTo>
                        <a:pt x="19579" y="10023"/>
                      </a:lnTo>
                      <a:cubicBezTo>
                        <a:pt x="18516" y="5191"/>
                        <a:pt x="16048" y="2776"/>
                        <a:pt x="12176" y="2780"/>
                      </a:cubicBezTo>
                      <a:cubicBezTo>
                        <a:pt x="9884" y="2780"/>
                        <a:pt x="8172" y="3489"/>
                        <a:pt x="7042" y="4908"/>
                      </a:cubicBezTo>
                      <a:cubicBezTo>
                        <a:pt x="6422" y="5765"/>
                        <a:pt x="6111" y="6808"/>
                        <a:pt x="6162" y="7865"/>
                      </a:cubicBezTo>
                      <a:cubicBezTo>
                        <a:pt x="6162" y="9859"/>
                        <a:pt x="7247" y="11633"/>
                        <a:pt x="9417" y="13187"/>
                      </a:cubicBezTo>
                      <a:lnTo>
                        <a:pt x="16460" y="17480"/>
                      </a:lnTo>
                      <a:cubicBezTo>
                        <a:pt x="18870" y="19005"/>
                        <a:pt x="20522" y="20396"/>
                        <a:pt x="21416" y="21654"/>
                      </a:cubicBezTo>
                      <a:cubicBezTo>
                        <a:pt x="22598" y="23310"/>
                        <a:pt x="23189" y="25478"/>
                        <a:pt x="23189" y="28158"/>
                      </a:cubicBezTo>
                      <a:cubicBezTo>
                        <a:pt x="23189" y="31966"/>
                        <a:pt x="21749" y="34828"/>
                        <a:pt x="18870" y="36744"/>
                      </a:cubicBezTo>
                      <a:cubicBezTo>
                        <a:pt x="16507" y="38321"/>
                        <a:pt x="13498" y="39109"/>
                        <a:pt x="9843" y="39109"/>
                      </a:cubicBezTo>
                      <a:cubicBezTo>
                        <a:pt x="6669" y="39183"/>
                        <a:pt x="3508" y="38707"/>
                        <a:pt x="496" y="37702"/>
                      </a:cubicBezTo>
                      <a:lnTo>
                        <a:pt x="0" y="28643"/>
                      </a:lnTo>
                      <a:lnTo>
                        <a:pt x="1772" y="28643"/>
                      </a:lnTo>
                      <a:cubicBezTo>
                        <a:pt x="3072" y="33870"/>
                        <a:pt x="5927" y="36482"/>
                        <a:pt x="10339" y="36478"/>
                      </a:cubicBezTo>
                      <a:cubicBezTo>
                        <a:pt x="12107" y="36485"/>
                        <a:pt x="13818" y="35855"/>
                        <a:pt x="15160" y="34704"/>
                      </a:cubicBezTo>
                      <a:cubicBezTo>
                        <a:pt x="16653" y="33543"/>
                        <a:pt x="17517" y="31748"/>
                        <a:pt x="17493" y="29855"/>
                      </a:cubicBezTo>
                      <a:cubicBezTo>
                        <a:pt x="17493" y="27995"/>
                        <a:pt x="16509" y="26221"/>
                        <a:pt x="14539" y="24534"/>
                      </a:cubicBezTo>
                      <a:cubicBezTo>
                        <a:pt x="12935" y="23261"/>
                        <a:pt x="11217" y="22141"/>
                        <a:pt x="9405" y="21187"/>
                      </a:cubicBezTo>
                      <a:cubicBezTo>
                        <a:pt x="7605" y="20215"/>
                        <a:pt x="5888" y="19096"/>
                        <a:pt x="4271" y="17840"/>
                      </a:cubicBezTo>
                      <a:cubicBezTo>
                        <a:pt x="1743" y="15739"/>
                        <a:pt x="480" y="13177"/>
                        <a:pt x="484" y="10153"/>
                      </a:cubicBezTo>
                      <a:cubicBezTo>
                        <a:pt x="484" y="6605"/>
                        <a:pt x="1747" y="3956"/>
                        <a:pt x="4271" y="2206"/>
                      </a:cubicBezTo>
                      <a:cubicBezTo>
                        <a:pt x="6367" y="732"/>
                        <a:pt x="9124" y="-3"/>
                        <a:pt x="12543" y="1"/>
                      </a:cubicBezTo>
                      <a:cubicBezTo>
                        <a:pt x="15381" y="-20"/>
                        <a:pt x="18202" y="452"/>
                        <a:pt x="20879" y="1396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515" name="Google Shape;5515;p32"/>
                <p:cNvSpPr/>
                <p:nvPr/>
              </p:nvSpPr>
              <p:spPr>
                <a:xfrm>
                  <a:off x="10650283" y="4935478"/>
                  <a:ext cx="16672" cy="55080"/>
                </a:xfrm>
                <a:custGeom>
                  <a:rect b="b" l="l" r="r" t="t"/>
                  <a:pathLst>
                    <a:path extrusionOk="0" h="55080" w="16672">
                      <a:moveTo>
                        <a:pt x="0" y="55080"/>
                      </a:moveTo>
                      <a:lnTo>
                        <a:pt x="0" y="53703"/>
                      </a:lnTo>
                      <a:cubicBezTo>
                        <a:pt x="1969" y="53703"/>
                        <a:pt x="3373" y="53257"/>
                        <a:pt x="4212" y="52366"/>
                      </a:cubicBezTo>
                      <a:cubicBezTo>
                        <a:pt x="5051" y="51475"/>
                        <a:pt x="5475" y="49912"/>
                        <a:pt x="5483" y="47677"/>
                      </a:cubicBezTo>
                      <a:lnTo>
                        <a:pt x="5483" y="25397"/>
                      </a:lnTo>
                      <a:cubicBezTo>
                        <a:pt x="5483" y="23428"/>
                        <a:pt x="4992" y="22062"/>
                        <a:pt x="4000" y="21305"/>
                      </a:cubicBezTo>
                      <a:cubicBezTo>
                        <a:pt x="3243" y="20714"/>
                        <a:pt x="1908" y="20318"/>
                        <a:pt x="0" y="20158"/>
                      </a:cubicBezTo>
                      <a:lnTo>
                        <a:pt x="0" y="18780"/>
                      </a:lnTo>
                      <a:lnTo>
                        <a:pt x="11148" y="16776"/>
                      </a:lnTo>
                      <a:lnTo>
                        <a:pt x="11148" y="47677"/>
                      </a:lnTo>
                      <a:cubicBezTo>
                        <a:pt x="11148" y="50776"/>
                        <a:pt x="12023" y="52640"/>
                        <a:pt x="13771" y="53271"/>
                      </a:cubicBezTo>
                      <a:cubicBezTo>
                        <a:pt x="14706" y="53585"/>
                        <a:pt x="15687" y="53731"/>
                        <a:pt x="16672" y="53703"/>
                      </a:cubicBezTo>
                      <a:lnTo>
                        <a:pt x="16672" y="55080"/>
                      </a:lnTo>
                      <a:close/>
                      <a:moveTo>
                        <a:pt x="8106" y="9296"/>
                      </a:moveTo>
                      <a:cubicBezTo>
                        <a:pt x="6971" y="9311"/>
                        <a:pt x="5888" y="8819"/>
                        <a:pt x="5152" y="7954"/>
                      </a:cubicBezTo>
                      <a:cubicBezTo>
                        <a:pt x="4359" y="7055"/>
                        <a:pt x="3936" y="5888"/>
                        <a:pt x="3970" y="4690"/>
                      </a:cubicBezTo>
                      <a:cubicBezTo>
                        <a:pt x="3936" y="3477"/>
                        <a:pt x="4358" y="2296"/>
                        <a:pt x="5152" y="1378"/>
                      </a:cubicBezTo>
                      <a:cubicBezTo>
                        <a:pt x="5878" y="497"/>
                        <a:pt x="6964" y="-9"/>
                        <a:pt x="8106" y="1"/>
                      </a:cubicBezTo>
                      <a:cubicBezTo>
                        <a:pt x="9250" y="-22"/>
                        <a:pt x="10341" y="487"/>
                        <a:pt x="11060" y="1378"/>
                      </a:cubicBezTo>
                      <a:cubicBezTo>
                        <a:pt x="11860" y="2291"/>
                        <a:pt x="12283" y="3476"/>
                        <a:pt x="12241" y="4690"/>
                      </a:cubicBezTo>
                      <a:cubicBezTo>
                        <a:pt x="12279" y="5889"/>
                        <a:pt x="11856" y="7057"/>
                        <a:pt x="11060" y="7954"/>
                      </a:cubicBezTo>
                      <a:cubicBezTo>
                        <a:pt x="10324" y="8819"/>
                        <a:pt x="9241" y="9311"/>
                        <a:pt x="8106" y="9296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516" name="Google Shape;5516;p32"/>
                <p:cNvSpPr/>
                <p:nvPr/>
              </p:nvSpPr>
              <p:spPr>
                <a:xfrm>
                  <a:off x="10670252" y="4933948"/>
                  <a:ext cx="33013" cy="57397"/>
                </a:xfrm>
                <a:custGeom>
                  <a:rect b="b" l="l" r="r" t="t"/>
                  <a:pathLst>
                    <a:path extrusionOk="0" h="57397" w="33013">
                      <a:moveTo>
                        <a:pt x="6481" y="37914"/>
                      </a:moveTo>
                      <a:cubicBezTo>
                        <a:pt x="6481" y="44470"/>
                        <a:pt x="7466" y="49155"/>
                        <a:pt x="9435" y="51969"/>
                      </a:cubicBezTo>
                      <a:cubicBezTo>
                        <a:pt x="10513" y="53582"/>
                        <a:pt x="12349" y="54520"/>
                        <a:pt x="14285" y="54447"/>
                      </a:cubicBezTo>
                      <a:cubicBezTo>
                        <a:pt x="17117" y="54447"/>
                        <a:pt x="19181" y="52346"/>
                        <a:pt x="20477" y="48144"/>
                      </a:cubicBezTo>
                      <a:cubicBezTo>
                        <a:pt x="22273" y="41438"/>
                        <a:pt x="22273" y="34378"/>
                        <a:pt x="20477" y="27673"/>
                      </a:cubicBezTo>
                      <a:cubicBezTo>
                        <a:pt x="19185" y="23475"/>
                        <a:pt x="17121" y="21376"/>
                        <a:pt x="14285" y="21376"/>
                      </a:cubicBezTo>
                      <a:cubicBezTo>
                        <a:pt x="11355" y="21376"/>
                        <a:pt x="9218" y="23449"/>
                        <a:pt x="7875" y="27596"/>
                      </a:cubicBezTo>
                      <a:cubicBezTo>
                        <a:pt x="6870" y="30940"/>
                        <a:pt x="6400" y="34423"/>
                        <a:pt x="6481" y="37914"/>
                      </a:cubicBezTo>
                      <a:close/>
                      <a:moveTo>
                        <a:pt x="21842" y="57398"/>
                      </a:moveTo>
                      <a:lnTo>
                        <a:pt x="21842" y="51378"/>
                      </a:lnTo>
                      <a:lnTo>
                        <a:pt x="21700" y="51378"/>
                      </a:lnTo>
                      <a:cubicBezTo>
                        <a:pt x="21109" y="53133"/>
                        <a:pt x="19918" y="54624"/>
                        <a:pt x="18338" y="55588"/>
                      </a:cubicBezTo>
                      <a:cubicBezTo>
                        <a:pt x="16898" y="56688"/>
                        <a:pt x="15156" y="57320"/>
                        <a:pt x="13346" y="57398"/>
                      </a:cubicBezTo>
                      <a:cubicBezTo>
                        <a:pt x="8620" y="57398"/>
                        <a:pt x="5115" y="55377"/>
                        <a:pt x="2830" y="51337"/>
                      </a:cubicBezTo>
                      <a:cubicBezTo>
                        <a:pt x="943" y="47978"/>
                        <a:pt x="0" y="43504"/>
                        <a:pt x="0" y="37914"/>
                      </a:cubicBezTo>
                      <a:cubicBezTo>
                        <a:pt x="0" y="32325"/>
                        <a:pt x="943" y="27834"/>
                        <a:pt x="2830" y="24444"/>
                      </a:cubicBezTo>
                      <a:cubicBezTo>
                        <a:pt x="5115" y="20353"/>
                        <a:pt x="8620" y="18307"/>
                        <a:pt x="13346" y="18307"/>
                      </a:cubicBezTo>
                      <a:cubicBezTo>
                        <a:pt x="17119" y="18307"/>
                        <a:pt x="19904" y="20406"/>
                        <a:pt x="21700" y="24604"/>
                      </a:cubicBezTo>
                      <a:lnTo>
                        <a:pt x="21842" y="24604"/>
                      </a:lnTo>
                      <a:lnTo>
                        <a:pt x="21842" y="8639"/>
                      </a:lnTo>
                      <a:cubicBezTo>
                        <a:pt x="21842" y="6747"/>
                        <a:pt x="21322" y="5399"/>
                        <a:pt x="20282" y="4583"/>
                      </a:cubicBezTo>
                      <a:cubicBezTo>
                        <a:pt x="19502" y="3950"/>
                        <a:pt x="18185" y="3536"/>
                        <a:pt x="16324" y="3323"/>
                      </a:cubicBezTo>
                      <a:lnTo>
                        <a:pt x="16324" y="1945"/>
                      </a:lnTo>
                      <a:lnTo>
                        <a:pt x="27525" y="0"/>
                      </a:lnTo>
                      <a:lnTo>
                        <a:pt x="27525" y="48776"/>
                      </a:lnTo>
                      <a:cubicBezTo>
                        <a:pt x="27525" y="50747"/>
                        <a:pt x="28020" y="52127"/>
                        <a:pt x="29008" y="52916"/>
                      </a:cubicBezTo>
                      <a:cubicBezTo>
                        <a:pt x="29741" y="53519"/>
                        <a:pt x="31076" y="53925"/>
                        <a:pt x="33014" y="54134"/>
                      </a:cubicBezTo>
                      <a:lnTo>
                        <a:pt x="33014" y="55476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517" name="Google Shape;5517;p32"/>
                <p:cNvSpPr/>
                <p:nvPr/>
              </p:nvSpPr>
              <p:spPr>
                <a:xfrm>
                  <a:off x="10706755" y="4952296"/>
                  <a:ext cx="29842" cy="39049"/>
                </a:xfrm>
                <a:custGeom>
                  <a:rect b="b" l="l" r="r" t="t"/>
                  <a:pathLst>
                    <a:path extrusionOk="0" h="39049" w="29842">
                      <a:moveTo>
                        <a:pt x="29843" y="36649"/>
                      </a:moveTo>
                      <a:lnTo>
                        <a:pt x="29843" y="38346"/>
                      </a:lnTo>
                      <a:cubicBezTo>
                        <a:pt x="28124" y="38817"/>
                        <a:pt x="26350" y="39053"/>
                        <a:pt x="24567" y="39050"/>
                      </a:cubicBezTo>
                      <a:cubicBezTo>
                        <a:pt x="20935" y="39050"/>
                        <a:pt x="19118" y="37079"/>
                        <a:pt x="19114" y="33137"/>
                      </a:cubicBezTo>
                      <a:lnTo>
                        <a:pt x="18978" y="33137"/>
                      </a:lnTo>
                      <a:cubicBezTo>
                        <a:pt x="16591" y="37079"/>
                        <a:pt x="13157" y="39050"/>
                        <a:pt x="8675" y="39050"/>
                      </a:cubicBezTo>
                      <a:cubicBezTo>
                        <a:pt x="5248" y="39050"/>
                        <a:pt x="2733" y="37581"/>
                        <a:pt x="1130" y="34644"/>
                      </a:cubicBezTo>
                      <a:cubicBezTo>
                        <a:pt x="358" y="33177"/>
                        <a:pt x="-30" y="31537"/>
                        <a:pt x="2" y="29878"/>
                      </a:cubicBezTo>
                      <a:cubicBezTo>
                        <a:pt x="2" y="24864"/>
                        <a:pt x="2325" y="21464"/>
                        <a:pt x="6973" y="19679"/>
                      </a:cubicBezTo>
                      <a:cubicBezTo>
                        <a:pt x="9131" y="18885"/>
                        <a:pt x="11380" y="18362"/>
                        <a:pt x="13667" y="18123"/>
                      </a:cubicBezTo>
                      <a:lnTo>
                        <a:pt x="19114" y="17497"/>
                      </a:lnTo>
                      <a:lnTo>
                        <a:pt x="19114" y="14422"/>
                      </a:lnTo>
                      <a:cubicBezTo>
                        <a:pt x="19114" y="9278"/>
                        <a:pt x="18454" y="5927"/>
                        <a:pt x="17135" y="4370"/>
                      </a:cubicBezTo>
                      <a:cubicBezTo>
                        <a:pt x="16213" y="3294"/>
                        <a:pt x="14821" y="2755"/>
                        <a:pt x="12958" y="2755"/>
                      </a:cubicBezTo>
                      <a:cubicBezTo>
                        <a:pt x="11209" y="2755"/>
                        <a:pt x="9969" y="3043"/>
                        <a:pt x="9236" y="3619"/>
                      </a:cubicBezTo>
                      <a:cubicBezTo>
                        <a:pt x="8344" y="4328"/>
                        <a:pt x="7895" y="5606"/>
                        <a:pt x="7895" y="7439"/>
                      </a:cubicBezTo>
                      <a:cubicBezTo>
                        <a:pt x="7895" y="10277"/>
                        <a:pt x="6762" y="11694"/>
                        <a:pt x="4498" y="11690"/>
                      </a:cubicBezTo>
                      <a:cubicBezTo>
                        <a:pt x="2158" y="11690"/>
                        <a:pt x="988" y="10456"/>
                        <a:pt x="988" y="7988"/>
                      </a:cubicBezTo>
                      <a:cubicBezTo>
                        <a:pt x="988" y="4760"/>
                        <a:pt x="3196" y="2411"/>
                        <a:pt x="7611" y="940"/>
                      </a:cubicBezTo>
                      <a:cubicBezTo>
                        <a:pt x="9355" y="338"/>
                        <a:pt x="11184" y="20"/>
                        <a:pt x="13029" y="0"/>
                      </a:cubicBezTo>
                      <a:cubicBezTo>
                        <a:pt x="18937" y="0"/>
                        <a:pt x="22547" y="2006"/>
                        <a:pt x="23858" y="6019"/>
                      </a:cubicBezTo>
                      <a:cubicBezTo>
                        <a:pt x="24524" y="8282"/>
                        <a:pt x="24835" y="10633"/>
                        <a:pt x="24780" y="12991"/>
                      </a:cubicBezTo>
                      <a:lnTo>
                        <a:pt x="24780" y="33148"/>
                      </a:lnTo>
                      <a:cubicBezTo>
                        <a:pt x="24780" y="35719"/>
                        <a:pt x="25820" y="37005"/>
                        <a:pt x="27899" y="37010"/>
                      </a:cubicBezTo>
                      <a:cubicBezTo>
                        <a:pt x="28559" y="36963"/>
                        <a:pt x="29211" y="36842"/>
                        <a:pt x="29843" y="36649"/>
                      </a:cubicBezTo>
                      <a:close/>
                      <a:moveTo>
                        <a:pt x="19114" y="24959"/>
                      </a:moveTo>
                      <a:lnTo>
                        <a:pt x="19114" y="20193"/>
                      </a:lnTo>
                      <a:cubicBezTo>
                        <a:pt x="10666" y="20406"/>
                        <a:pt x="6441" y="23201"/>
                        <a:pt x="6441" y="28578"/>
                      </a:cubicBezTo>
                      <a:cubicBezTo>
                        <a:pt x="6413" y="30239"/>
                        <a:pt x="6843" y="31875"/>
                        <a:pt x="7682" y="33308"/>
                      </a:cubicBezTo>
                      <a:cubicBezTo>
                        <a:pt x="8627" y="34881"/>
                        <a:pt x="9850" y="35673"/>
                        <a:pt x="11363" y="35673"/>
                      </a:cubicBezTo>
                      <a:cubicBezTo>
                        <a:pt x="13750" y="35673"/>
                        <a:pt x="15686" y="34518"/>
                        <a:pt x="17170" y="32208"/>
                      </a:cubicBezTo>
                      <a:cubicBezTo>
                        <a:pt x="18501" y="30029"/>
                        <a:pt x="19176" y="27512"/>
                        <a:pt x="19114" y="24959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518" name="Google Shape;5518;p32"/>
                <p:cNvSpPr/>
                <p:nvPr/>
              </p:nvSpPr>
              <p:spPr>
                <a:xfrm>
                  <a:off x="10740066" y="4933965"/>
                  <a:ext cx="32990" cy="57379"/>
                </a:xfrm>
                <a:custGeom>
                  <a:rect b="b" l="l" r="r" t="t"/>
                  <a:pathLst>
                    <a:path extrusionOk="0" h="57379" w="32990">
                      <a:moveTo>
                        <a:pt x="6481" y="37897"/>
                      </a:moveTo>
                      <a:cubicBezTo>
                        <a:pt x="6481" y="44452"/>
                        <a:pt x="7466" y="49137"/>
                        <a:pt x="9435" y="51952"/>
                      </a:cubicBezTo>
                      <a:cubicBezTo>
                        <a:pt x="10513" y="53564"/>
                        <a:pt x="12349" y="54502"/>
                        <a:pt x="14285" y="54429"/>
                      </a:cubicBezTo>
                      <a:cubicBezTo>
                        <a:pt x="17117" y="54429"/>
                        <a:pt x="19181" y="52328"/>
                        <a:pt x="20477" y="48126"/>
                      </a:cubicBezTo>
                      <a:cubicBezTo>
                        <a:pt x="22273" y="41421"/>
                        <a:pt x="22273" y="34361"/>
                        <a:pt x="20477" y="27655"/>
                      </a:cubicBezTo>
                      <a:cubicBezTo>
                        <a:pt x="19177" y="23457"/>
                        <a:pt x="17114" y="21358"/>
                        <a:pt x="14285" y="21358"/>
                      </a:cubicBezTo>
                      <a:cubicBezTo>
                        <a:pt x="11355" y="21358"/>
                        <a:pt x="9218" y="23432"/>
                        <a:pt x="7875" y="27578"/>
                      </a:cubicBezTo>
                      <a:cubicBezTo>
                        <a:pt x="6869" y="30923"/>
                        <a:pt x="6398" y="34405"/>
                        <a:pt x="6481" y="37897"/>
                      </a:cubicBezTo>
                      <a:close/>
                      <a:moveTo>
                        <a:pt x="21842" y="57380"/>
                      </a:moveTo>
                      <a:lnTo>
                        <a:pt x="21842" y="51360"/>
                      </a:lnTo>
                      <a:lnTo>
                        <a:pt x="21700" y="51360"/>
                      </a:lnTo>
                      <a:cubicBezTo>
                        <a:pt x="21106" y="53114"/>
                        <a:pt x="19916" y="54604"/>
                        <a:pt x="18338" y="55571"/>
                      </a:cubicBezTo>
                      <a:cubicBezTo>
                        <a:pt x="16898" y="56670"/>
                        <a:pt x="15156" y="57302"/>
                        <a:pt x="13346" y="57380"/>
                      </a:cubicBezTo>
                      <a:cubicBezTo>
                        <a:pt x="8620" y="57380"/>
                        <a:pt x="5115" y="55359"/>
                        <a:pt x="2830" y="51319"/>
                      </a:cubicBezTo>
                      <a:cubicBezTo>
                        <a:pt x="947" y="47960"/>
                        <a:pt x="4" y="43486"/>
                        <a:pt x="0" y="37897"/>
                      </a:cubicBezTo>
                      <a:cubicBezTo>
                        <a:pt x="-4" y="32307"/>
                        <a:pt x="939" y="27817"/>
                        <a:pt x="2830" y="24427"/>
                      </a:cubicBezTo>
                      <a:cubicBezTo>
                        <a:pt x="5122" y="20335"/>
                        <a:pt x="8627" y="18289"/>
                        <a:pt x="13346" y="18289"/>
                      </a:cubicBezTo>
                      <a:cubicBezTo>
                        <a:pt x="17123" y="18289"/>
                        <a:pt x="19908" y="20388"/>
                        <a:pt x="21700" y="24586"/>
                      </a:cubicBezTo>
                      <a:lnTo>
                        <a:pt x="21842" y="24586"/>
                      </a:lnTo>
                      <a:lnTo>
                        <a:pt x="21842" y="8621"/>
                      </a:lnTo>
                      <a:cubicBezTo>
                        <a:pt x="21842" y="6729"/>
                        <a:pt x="21322" y="5381"/>
                        <a:pt x="20282" y="4565"/>
                      </a:cubicBezTo>
                      <a:cubicBezTo>
                        <a:pt x="19508" y="3932"/>
                        <a:pt x="18185" y="3518"/>
                        <a:pt x="16318" y="3305"/>
                      </a:cubicBezTo>
                      <a:lnTo>
                        <a:pt x="16318" y="1928"/>
                      </a:lnTo>
                      <a:lnTo>
                        <a:pt x="27507" y="0"/>
                      </a:lnTo>
                      <a:lnTo>
                        <a:pt x="27507" y="48776"/>
                      </a:lnTo>
                      <a:cubicBezTo>
                        <a:pt x="27507" y="50747"/>
                        <a:pt x="28004" y="52127"/>
                        <a:pt x="28996" y="52916"/>
                      </a:cubicBezTo>
                      <a:cubicBezTo>
                        <a:pt x="29723" y="53507"/>
                        <a:pt x="31058" y="53927"/>
                        <a:pt x="32990" y="54134"/>
                      </a:cubicBezTo>
                      <a:lnTo>
                        <a:pt x="32990" y="55476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519" name="Google Shape;5519;p32"/>
                <p:cNvSpPr/>
                <p:nvPr/>
              </p:nvSpPr>
              <p:spPr>
                <a:xfrm>
                  <a:off x="10796457" y="4933965"/>
                  <a:ext cx="32995" cy="57379"/>
                </a:xfrm>
                <a:custGeom>
                  <a:rect b="b" l="l" r="r" t="t"/>
                  <a:pathLst>
                    <a:path extrusionOk="0" h="57379" w="32995">
                      <a:moveTo>
                        <a:pt x="6481" y="37897"/>
                      </a:moveTo>
                      <a:cubicBezTo>
                        <a:pt x="6481" y="44452"/>
                        <a:pt x="7466" y="49137"/>
                        <a:pt x="9435" y="51952"/>
                      </a:cubicBezTo>
                      <a:cubicBezTo>
                        <a:pt x="10511" y="53562"/>
                        <a:pt x="12345" y="54500"/>
                        <a:pt x="14280" y="54429"/>
                      </a:cubicBezTo>
                      <a:cubicBezTo>
                        <a:pt x="17115" y="54429"/>
                        <a:pt x="19181" y="52328"/>
                        <a:pt x="20477" y="48126"/>
                      </a:cubicBezTo>
                      <a:cubicBezTo>
                        <a:pt x="22273" y="41421"/>
                        <a:pt x="22273" y="34361"/>
                        <a:pt x="20477" y="27655"/>
                      </a:cubicBezTo>
                      <a:cubicBezTo>
                        <a:pt x="19177" y="23457"/>
                        <a:pt x="17111" y="21358"/>
                        <a:pt x="14280" y="21358"/>
                      </a:cubicBezTo>
                      <a:cubicBezTo>
                        <a:pt x="11353" y="21358"/>
                        <a:pt x="9218" y="23432"/>
                        <a:pt x="7875" y="27578"/>
                      </a:cubicBezTo>
                      <a:cubicBezTo>
                        <a:pt x="6869" y="30923"/>
                        <a:pt x="6398" y="34405"/>
                        <a:pt x="6481" y="37897"/>
                      </a:cubicBezTo>
                      <a:close/>
                      <a:moveTo>
                        <a:pt x="21842" y="57380"/>
                      </a:moveTo>
                      <a:lnTo>
                        <a:pt x="21842" y="51360"/>
                      </a:lnTo>
                      <a:lnTo>
                        <a:pt x="21700" y="51360"/>
                      </a:lnTo>
                      <a:cubicBezTo>
                        <a:pt x="21106" y="53114"/>
                        <a:pt x="19916" y="54604"/>
                        <a:pt x="18338" y="55571"/>
                      </a:cubicBezTo>
                      <a:cubicBezTo>
                        <a:pt x="16898" y="56670"/>
                        <a:pt x="15156" y="57302"/>
                        <a:pt x="13346" y="57380"/>
                      </a:cubicBezTo>
                      <a:cubicBezTo>
                        <a:pt x="8620" y="57380"/>
                        <a:pt x="5115" y="55359"/>
                        <a:pt x="2830" y="51319"/>
                      </a:cubicBezTo>
                      <a:cubicBezTo>
                        <a:pt x="939" y="47960"/>
                        <a:pt x="-4" y="43486"/>
                        <a:pt x="0" y="37897"/>
                      </a:cubicBezTo>
                      <a:cubicBezTo>
                        <a:pt x="4" y="32307"/>
                        <a:pt x="947" y="27817"/>
                        <a:pt x="2830" y="24427"/>
                      </a:cubicBezTo>
                      <a:cubicBezTo>
                        <a:pt x="5115" y="20335"/>
                        <a:pt x="8620" y="18289"/>
                        <a:pt x="13346" y="18289"/>
                      </a:cubicBezTo>
                      <a:cubicBezTo>
                        <a:pt x="17120" y="18289"/>
                        <a:pt x="19904" y="20388"/>
                        <a:pt x="21700" y="24586"/>
                      </a:cubicBezTo>
                      <a:lnTo>
                        <a:pt x="21842" y="24586"/>
                      </a:lnTo>
                      <a:lnTo>
                        <a:pt x="21842" y="8621"/>
                      </a:lnTo>
                      <a:cubicBezTo>
                        <a:pt x="21842" y="6729"/>
                        <a:pt x="21322" y="5381"/>
                        <a:pt x="20282" y="4565"/>
                      </a:cubicBezTo>
                      <a:cubicBezTo>
                        <a:pt x="19502" y="3932"/>
                        <a:pt x="18185" y="3518"/>
                        <a:pt x="16318" y="3305"/>
                      </a:cubicBezTo>
                      <a:lnTo>
                        <a:pt x="16318" y="1928"/>
                      </a:lnTo>
                      <a:lnTo>
                        <a:pt x="27507" y="0"/>
                      </a:lnTo>
                      <a:lnTo>
                        <a:pt x="27507" y="48776"/>
                      </a:lnTo>
                      <a:cubicBezTo>
                        <a:pt x="27507" y="50747"/>
                        <a:pt x="28002" y="52127"/>
                        <a:pt x="28990" y="52916"/>
                      </a:cubicBezTo>
                      <a:cubicBezTo>
                        <a:pt x="29723" y="53519"/>
                        <a:pt x="31058" y="53925"/>
                        <a:pt x="32996" y="54134"/>
                      </a:cubicBezTo>
                      <a:lnTo>
                        <a:pt x="32996" y="55476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520" name="Google Shape;5520;p32"/>
                <p:cNvSpPr/>
                <p:nvPr/>
              </p:nvSpPr>
              <p:spPr>
                <a:xfrm>
                  <a:off x="10832443" y="4952254"/>
                  <a:ext cx="27126" cy="39098"/>
                </a:xfrm>
                <a:custGeom>
                  <a:rect b="b" l="l" r="r" t="t"/>
                  <a:pathLst>
                    <a:path extrusionOk="0" h="39098" w="27126">
                      <a:moveTo>
                        <a:pt x="26202" y="35076"/>
                      </a:moveTo>
                      <a:lnTo>
                        <a:pt x="26202" y="37678"/>
                      </a:lnTo>
                      <a:cubicBezTo>
                        <a:pt x="23437" y="38688"/>
                        <a:pt x="20507" y="39167"/>
                        <a:pt x="17564" y="39091"/>
                      </a:cubicBezTo>
                      <a:cubicBezTo>
                        <a:pt x="9915" y="39091"/>
                        <a:pt x="4746" y="36006"/>
                        <a:pt x="2056" y="29837"/>
                      </a:cubicBezTo>
                      <a:cubicBezTo>
                        <a:pt x="685" y="26743"/>
                        <a:pt x="0" y="22978"/>
                        <a:pt x="0" y="18543"/>
                      </a:cubicBezTo>
                      <a:cubicBezTo>
                        <a:pt x="0" y="6181"/>
                        <a:pt x="4910" y="0"/>
                        <a:pt x="14729" y="0"/>
                      </a:cubicBezTo>
                      <a:cubicBezTo>
                        <a:pt x="19684" y="0"/>
                        <a:pt x="23260" y="1994"/>
                        <a:pt x="25457" y="5984"/>
                      </a:cubicBezTo>
                      <a:cubicBezTo>
                        <a:pt x="26634" y="8324"/>
                        <a:pt x="27204" y="10923"/>
                        <a:pt x="27118" y="13541"/>
                      </a:cubicBezTo>
                      <a:lnTo>
                        <a:pt x="27118" y="15315"/>
                      </a:lnTo>
                      <a:lnTo>
                        <a:pt x="6020" y="15315"/>
                      </a:lnTo>
                      <a:cubicBezTo>
                        <a:pt x="6020" y="20956"/>
                        <a:pt x="7259" y="25720"/>
                        <a:pt x="9736" y="29606"/>
                      </a:cubicBezTo>
                      <a:cubicBezTo>
                        <a:pt x="12494" y="33942"/>
                        <a:pt x="16282" y="36111"/>
                        <a:pt x="21103" y="36111"/>
                      </a:cubicBezTo>
                      <a:cubicBezTo>
                        <a:pt x="22863" y="36205"/>
                        <a:pt x="24618" y="35849"/>
                        <a:pt x="26202" y="35076"/>
                      </a:cubicBezTo>
                      <a:close/>
                      <a:moveTo>
                        <a:pt x="6020" y="12677"/>
                      </a:moveTo>
                      <a:lnTo>
                        <a:pt x="20678" y="12677"/>
                      </a:lnTo>
                      <a:cubicBezTo>
                        <a:pt x="20678" y="8791"/>
                        <a:pt x="19758" y="5968"/>
                        <a:pt x="17919" y="4210"/>
                      </a:cubicBezTo>
                      <a:cubicBezTo>
                        <a:pt x="16782" y="3206"/>
                        <a:pt x="15298" y="2684"/>
                        <a:pt x="13783" y="2755"/>
                      </a:cubicBezTo>
                      <a:cubicBezTo>
                        <a:pt x="10597" y="2755"/>
                        <a:pt x="8308" y="4685"/>
                        <a:pt x="6918" y="8544"/>
                      </a:cubicBezTo>
                      <a:cubicBezTo>
                        <a:pt x="6381" y="9859"/>
                        <a:pt x="6078" y="11258"/>
                        <a:pt x="6020" y="12677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521" name="Google Shape;5521;p32"/>
                <p:cNvSpPr/>
                <p:nvPr/>
              </p:nvSpPr>
              <p:spPr>
                <a:xfrm>
                  <a:off x="10879429" y="4935479"/>
                  <a:ext cx="51168" cy="55079"/>
                </a:xfrm>
                <a:custGeom>
                  <a:rect b="b" l="l" r="r" t="t"/>
                  <a:pathLst>
                    <a:path extrusionOk="0" h="55079" w="51168">
                      <a:moveTo>
                        <a:pt x="0" y="55080"/>
                      </a:moveTo>
                      <a:lnTo>
                        <a:pt x="0" y="53465"/>
                      </a:lnTo>
                      <a:cubicBezTo>
                        <a:pt x="3233" y="53465"/>
                        <a:pt x="5418" y="52296"/>
                        <a:pt x="6552" y="49959"/>
                      </a:cubicBezTo>
                      <a:cubicBezTo>
                        <a:pt x="7373" y="48168"/>
                        <a:pt x="8082" y="46327"/>
                        <a:pt x="8673" y="44448"/>
                      </a:cubicBezTo>
                      <a:lnTo>
                        <a:pt x="23685" y="0"/>
                      </a:lnTo>
                      <a:lnTo>
                        <a:pt x="27756" y="0"/>
                      </a:lnTo>
                      <a:lnTo>
                        <a:pt x="42850" y="45081"/>
                      </a:lnTo>
                      <a:cubicBezTo>
                        <a:pt x="44127" y="48857"/>
                        <a:pt x="45625" y="51311"/>
                        <a:pt x="47346" y="52443"/>
                      </a:cubicBezTo>
                      <a:cubicBezTo>
                        <a:pt x="48490" y="53159"/>
                        <a:pt x="49821" y="53515"/>
                        <a:pt x="51169" y="53465"/>
                      </a:cubicBezTo>
                      <a:lnTo>
                        <a:pt x="51169" y="55080"/>
                      </a:lnTo>
                      <a:lnTo>
                        <a:pt x="32322" y="55080"/>
                      </a:lnTo>
                      <a:lnTo>
                        <a:pt x="32322" y="53465"/>
                      </a:lnTo>
                      <a:cubicBezTo>
                        <a:pt x="35749" y="53465"/>
                        <a:pt x="37461" y="52547"/>
                        <a:pt x="37456" y="50710"/>
                      </a:cubicBezTo>
                      <a:cubicBezTo>
                        <a:pt x="37423" y="49554"/>
                        <a:pt x="37207" y="48410"/>
                        <a:pt x="36818" y="47322"/>
                      </a:cubicBezTo>
                      <a:lnTo>
                        <a:pt x="33398" y="37086"/>
                      </a:lnTo>
                      <a:lnTo>
                        <a:pt x="15201" y="37086"/>
                      </a:lnTo>
                      <a:lnTo>
                        <a:pt x="12129" y="46766"/>
                      </a:lnTo>
                      <a:cubicBezTo>
                        <a:pt x="11674" y="47982"/>
                        <a:pt x="11376" y="49252"/>
                        <a:pt x="11243" y="50544"/>
                      </a:cubicBezTo>
                      <a:cubicBezTo>
                        <a:pt x="11243" y="52019"/>
                        <a:pt x="12056" y="52911"/>
                        <a:pt x="13683" y="53223"/>
                      </a:cubicBezTo>
                      <a:cubicBezTo>
                        <a:pt x="14570" y="53398"/>
                        <a:pt x="15473" y="53478"/>
                        <a:pt x="16377" y="53460"/>
                      </a:cubicBezTo>
                      <a:lnTo>
                        <a:pt x="16377" y="55074"/>
                      </a:lnTo>
                      <a:close/>
                      <a:moveTo>
                        <a:pt x="24359" y="9059"/>
                      </a:moveTo>
                      <a:lnTo>
                        <a:pt x="16217" y="33858"/>
                      </a:lnTo>
                      <a:lnTo>
                        <a:pt x="32393" y="33858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522" name="Google Shape;5522;p32"/>
                <p:cNvSpPr/>
                <p:nvPr/>
              </p:nvSpPr>
              <p:spPr>
                <a:xfrm>
                  <a:off x="10930166" y="4933948"/>
                  <a:ext cx="16672" cy="56611"/>
                </a:xfrm>
                <a:custGeom>
                  <a:rect b="b" l="l" r="r" t="t"/>
                  <a:pathLst>
                    <a:path extrusionOk="0" h="56611" w="16672">
                      <a:moveTo>
                        <a:pt x="0" y="56611"/>
                      </a:moveTo>
                      <a:lnTo>
                        <a:pt x="0" y="55233"/>
                      </a:lnTo>
                      <a:cubicBezTo>
                        <a:pt x="2001" y="55233"/>
                        <a:pt x="3417" y="54788"/>
                        <a:pt x="4248" y="53897"/>
                      </a:cubicBezTo>
                      <a:cubicBezTo>
                        <a:pt x="5093" y="53004"/>
                        <a:pt x="5524" y="51443"/>
                        <a:pt x="5524" y="49208"/>
                      </a:cubicBezTo>
                      <a:lnTo>
                        <a:pt x="5524" y="8621"/>
                      </a:lnTo>
                      <a:cubicBezTo>
                        <a:pt x="5524" y="6705"/>
                        <a:pt x="5010" y="5339"/>
                        <a:pt x="4000" y="4523"/>
                      </a:cubicBezTo>
                      <a:cubicBezTo>
                        <a:pt x="3220" y="3932"/>
                        <a:pt x="1885" y="3518"/>
                        <a:pt x="0" y="3305"/>
                      </a:cubicBezTo>
                      <a:lnTo>
                        <a:pt x="0" y="1928"/>
                      </a:lnTo>
                      <a:lnTo>
                        <a:pt x="11148" y="0"/>
                      </a:lnTo>
                      <a:lnTo>
                        <a:pt x="11148" y="49208"/>
                      </a:lnTo>
                      <a:cubicBezTo>
                        <a:pt x="11148" y="52307"/>
                        <a:pt x="12023" y="54171"/>
                        <a:pt x="13771" y="54802"/>
                      </a:cubicBezTo>
                      <a:cubicBezTo>
                        <a:pt x="14706" y="55115"/>
                        <a:pt x="15687" y="55261"/>
                        <a:pt x="16672" y="55233"/>
                      </a:cubicBezTo>
                      <a:lnTo>
                        <a:pt x="16672" y="56611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523" name="Google Shape;5523;p32"/>
                <p:cNvSpPr/>
                <p:nvPr/>
              </p:nvSpPr>
              <p:spPr>
                <a:xfrm>
                  <a:off x="10949674" y="4935478"/>
                  <a:ext cx="16672" cy="55080"/>
                </a:xfrm>
                <a:custGeom>
                  <a:rect b="b" l="l" r="r" t="t"/>
                  <a:pathLst>
                    <a:path extrusionOk="0" h="55080" w="16672">
                      <a:moveTo>
                        <a:pt x="0" y="55080"/>
                      </a:moveTo>
                      <a:lnTo>
                        <a:pt x="0" y="53703"/>
                      </a:lnTo>
                      <a:cubicBezTo>
                        <a:pt x="1985" y="53703"/>
                        <a:pt x="3385" y="53259"/>
                        <a:pt x="4212" y="52366"/>
                      </a:cubicBezTo>
                      <a:cubicBezTo>
                        <a:pt x="5040" y="51474"/>
                        <a:pt x="5488" y="49883"/>
                        <a:pt x="5488" y="47677"/>
                      </a:cubicBezTo>
                      <a:lnTo>
                        <a:pt x="5488" y="25397"/>
                      </a:lnTo>
                      <a:cubicBezTo>
                        <a:pt x="5488" y="23426"/>
                        <a:pt x="4992" y="22062"/>
                        <a:pt x="4000" y="21305"/>
                      </a:cubicBezTo>
                      <a:cubicBezTo>
                        <a:pt x="3243" y="20714"/>
                        <a:pt x="1914" y="20318"/>
                        <a:pt x="0" y="20158"/>
                      </a:cubicBezTo>
                      <a:lnTo>
                        <a:pt x="0" y="18780"/>
                      </a:lnTo>
                      <a:lnTo>
                        <a:pt x="11154" y="16776"/>
                      </a:lnTo>
                      <a:lnTo>
                        <a:pt x="11154" y="47677"/>
                      </a:lnTo>
                      <a:cubicBezTo>
                        <a:pt x="11154" y="50776"/>
                        <a:pt x="12027" y="52640"/>
                        <a:pt x="13771" y="53271"/>
                      </a:cubicBezTo>
                      <a:cubicBezTo>
                        <a:pt x="14705" y="53584"/>
                        <a:pt x="15687" y="53730"/>
                        <a:pt x="16672" y="53703"/>
                      </a:cubicBezTo>
                      <a:lnTo>
                        <a:pt x="16672" y="55080"/>
                      </a:lnTo>
                      <a:close/>
                      <a:moveTo>
                        <a:pt x="8106" y="9296"/>
                      </a:moveTo>
                      <a:cubicBezTo>
                        <a:pt x="6970" y="9311"/>
                        <a:pt x="5887" y="8819"/>
                        <a:pt x="5152" y="7954"/>
                      </a:cubicBezTo>
                      <a:cubicBezTo>
                        <a:pt x="4356" y="7057"/>
                        <a:pt x="3933" y="5889"/>
                        <a:pt x="3970" y="4690"/>
                      </a:cubicBezTo>
                      <a:cubicBezTo>
                        <a:pt x="3937" y="3477"/>
                        <a:pt x="4358" y="2296"/>
                        <a:pt x="5152" y="1378"/>
                      </a:cubicBezTo>
                      <a:cubicBezTo>
                        <a:pt x="5880" y="499"/>
                        <a:pt x="6964" y="-7"/>
                        <a:pt x="8106" y="1"/>
                      </a:cubicBezTo>
                      <a:cubicBezTo>
                        <a:pt x="9250" y="-22"/>
                        <a:pt x="10341" y="487"/>
                        <a:pt x="11060" y="1378"/>
                      </a:cubicBezTo>
                      <a:cubicBezTo>
                        <a:pt x="11859" y="2293"/>
                        <a:pt x="12281" y="3476"/>
                        <a:pt x="12241" y="4690"/>
                      </a:cubicBezTo>
                      <a:cubicBezTo>
                        <a:pt x="12275" y="5888"/>
                        <a:pt x="11853" y="7055"/>
                        <a:pt x="11060" y="7954"/>
                      </a:cubicBezTo>
                      <a:cubicBezTo>
                        <a:pt x="10324" y="8819"/>
                        <a:pt x="9241" y="9311"/>
                        <a:pt x="8106" y="9296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524" name="Google Shape;5524;p32"/>
                <p:cNvSpPr/>
                <p:nvPr/>
              </p:nvSpPr>
              <p:spPr>
                <a:xfrm>
                  <a:off x="10969454" y="4952245"/>
                  <a:ext cx="27040" cy="39107"/>
                </a:xfrm>
                <a:custGeom>
                  <a:rect b="b" l="l" r="r" t="t"/>
                  <a:pathLst>
                    <a:path extrusionOk="0" h="39107" w="27040">
                      <a:moveTo>
                        <a:pt x="26178" y="35481"/>
                      </a:moveTo>
                      <a:lnTo>
                        <a:pt x="26178" y="37846"/>
                      </a:lnTo>
                      <a:cubicBezTo>
                        <a:pt x="23687" y="38745"/>
                        <a:pt x="21050" y="39170"/>
                        <a:pt x="18403" y="39100"/>
                      </a:cubicBezTo>
                      <a:cubicBezTo>
                        <a:pt x="12224" y="39100"/>
                        <a:pt x="7574" y="37237"/>
                        <a:pt x="4455" y="33512"/>
                      </a:cubicBezTo>
                      <a:cubicBezTo>
                        <a:pt x="1485" y="29941"/>
                        <a:pt x="0" y="24926"/>
                        <a:pt x="0" y="18469"/>
                      </a:cubicBezTo>
                      <a:cubicBezTo>
                        <a:pt x="0" y="10652"/>
                        <a:pt x="2253" y="5260"/>
                        <a:pt x="6759" y="2291"/>
                      </a:cubicBezTo>
                      <a:cubicBezTo>
                        <a:pt x="9094" y="766"/>
                        <a:pt x="12068" y="5"/>
                        <a:pt x="15680" y="9"/>
                      </a:cubicBezTo>
                      <a:cubicBezTo>
                        <a:pt x="18197" y="-73"/>
                        <a:pt x="20700" y="410"/>
                        <a:pt x="23006" y="1422"/>
                      </a:cubicBezTo>
                      <a:cubicBezTo>
                        <a:pt x="25700" y="2711"/>
                        <a:pt x="27045" y="4773"/>
                        <a:pt x="27041" y="7607"/>
                      </a:cubicBezTo>
                      <a:cubicBezTo>
                        <a:pt x="27041" y="10177"/>
                        <a:pt x="25908" y="11462"/>
                        <a:pt x="23644" y="11462"/>
                      </a:cubicBezTo>
                      <a:cubicBezTo>
                        <a:pt x="22472" y="11494"/>
                        <a:pt x="21385" y="10850"/>
                        <a:pt x="20849" y="9807"/>
                      </a:cubicBezTo>
                      <a:cubicBezTo>
                        <a:pt x="20311" y="8671"/>
                        <a:pt x="19929" y="7468"/>
                        <a:pt x="19715" y="6229"/>
                      </a:cubicBezTo>
                      <a:cubicBezTo>
                        <a:pt x="19195" y="3916"/>
                        <a:pt x="17531" y="2760"/>
                        <a:pt x="14723" y="2764"/>
                      </a:cubicBezTo>
                      <a:cubicBezTo>
                        <a:pt x="11178" y="2764"/>
                        <a:pt x="8653" y="4680"/>
                        <a:pt x="7149" y="8512"/>
                      </a:cubicBezTo>
                      <a:cubicBezTo>
                        <a:pt x="6327" y="10854"/>
                        <a:pt x="5937" y="13327"/>
                        <a:pt x="5997" y="15808"/>
                      </a:cubicBezTo>
                      <a:cubicBezTo>
                        <a:pt x="5997" y="23499"/>
                        <a:pt x="8533" y="29314"/>
                        <a:pt x="13606" y="33252"/>
                      </a:cubicBezTo>
                      <a:cubicBezTo>
                        <a:pt x="16024" y="35163"/>
                        <a:pt x="19027" y="36178"/>
                        <a:pt x="22108" y="36126"/>
                      </a:cubicBezTo>
                      <a:cubicBezTo>
                        <a:pt x="23486" y="36082"/>
                        <a:pt x="24854" y="35865"/>
                        <a:pt x="26178" y="35481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525" name="Google Shape;5525;p32"/>
                <p:cNvSpPr/>
                <p:nvPr/>
              </p:nvSpPr>
              <p:spPr>
                <a:xfrm>
                  <a:off x="11000783" y="4952296"/>
                  <a:ext cx="29830" cy="39049"/>
                </a:xfrm>
                <a:custGeom>
                  <a:rect b="b" l="l" r="r" t="t"/>
                  <a:pathLst>
                    <a:path extrusionOk="0" h="39049" w="29830">
                      <a:moveTo>
                        <a:pt x="29831" y="36649"/>
                      </a:moveTo>
                      <a:lnTo>
                        <a:pt x="29831" y="38346"/>
                      </a:lnTo>
                      <a:cubicBezTo>
                        <a:pt x="28112" y="38817"/>
                        <a:pt x="26333" y="39053"/>
                        <a:pt x="24549" y="39050"/>
                      </a:cubicBezTo>
                      <a:cubicBezTo>
                        <a:pt x="20916" y="39050"/>
                        <a:pt x="19098" y="37079"/>
                        <a:pt x="19102" y="33137"/>
                      </a:cubicBezTo>
                      <a:lnTo>
                        <a:pt x="18978" y="33137"/>
                      </a:lnTo>
                      <a:cubicBezTo>
                        <a:pt x="16591" y="37079"/>
                        <a:pt x="13157" y="39050"/>
                        <a:pt x="8675" y="39050"/>
                      </a:cubicBezTo>
                      <a:cubicBezTo>
                        <a:pt x="5256" y="39050"/>
                        <a:pt x="2743" y="37581"/>
                        <a:pt x="1136" y="34644"/>
                      </a:cubicBezTo>
                      <a:cubicBezTo>
                        <a:pt x="361" y="33177"/>
                        <a:pt x="-29" y="31538"/>
                        <a:pt x="2" y="29878"/>
                      </a:cubicBezTo>
                      <a:cubicBezTo>
                        <a:pt x="2" y="24864"/>
                        <a:pt x="2325" y="21464"/>
                        <a:pt x="6973" y="19679"/>
                      </a:cubicBezTo>
                      <a:cubicBezTo>
                        <a:pt x="9130" y="18886"/>
                        <a:pt x="11376" y="18364"/>
                        <a:pt x="13661" y="18123"/>
                      </a:cubicBezTo>
                      <a:lnTo>
                        <a:pt x="19114" y="17497"/>
                      </a:lnTo>
                      <a:lnTo>
                        <a:pt x="19114" y="14422"/>
                      </a:lnTo>
                      <a:cubicBezTo>
                        <a:pt x="19114" y="9278"/>
                        <a:pt x="18452" y="5927"/>
                        <a:pt x="17129" y="4370"/>
                      </a:cubicBezTo>
                      <a:cubicBezTo>
                        <a:pt x="16207" y="3294"/>
                        <a:pt x="14819" y="2755"/>
                        <a:pt x="12952" y="2755"/>
                      </a:cubicBezTo>
                      <a:cubicBezTo>
                        <a:pt x="11179" y="2755"/>
                        <a:pt x="9998" y="3045"/>
                        <a:pt x="9236" y="3619"/>
                      </a:cubicBezTo>
                      <a:cubicBezTo>
                        <a:pt x="8338" y="4328"/>
                        <a:pt x="7889" y="5606"/>
                        <a:pt x="7889" y="7439"/>
                      </a:cubicBezTo>
                      <a:cubicBezTo>
                        <a:pt x="7889" y="10277"/>
                        <a:pt x="6756" y="11694"/>
                        <a:pt x="4492" y="11690"/>
                      </a:cubicBezTo>
                      <a:cubicBezTo>
                        <a:pt x="2156" y="11690"/>
                        <a:pt x="988" y="10456"/>
                        <a:pt x="988" y="7988"/>
                      </a:cubicBezTo>
                      <a:cubicBezTo>
                        <a:pt x="988" y="4760"/>
                        <a:pt x="3196" y="2411"/>
                        <a:pt x="7611" y="940"/>
                      </a:cubicBezTo>
                      <a:cubicBezTo>
                        <a:pt x="9353" y="338"/>
                        <a:pt x="11180" y="21"/>
                        <a:pt x="13023" y="0"/>
                      </a:cubicBezTo>
                      <a:cubicBezTo>
                        <a:pt x="18931" y="0"/>
                        <a:pt x="22541" y="2006"/>
                        <a:pt x="23858" y="6019"/>
                      </a:cubicBezTo>
                      <a:cubicBezTo>
                        <a:pt x="24526" y="8282"/>
                        <a:pt x="24833" y="10633"/>
                        <a:pt x="24780" y="12991"/>
                      </a:cubicBezTo>
                      <a:lnTo>
                        <a:pt x="24780" y="33148"/>
                      </a:lnTo>
                      <a:cubicBezTo>
                        <a:pt x="24780" y="35721"/>
                        <a:pt x="25813" y="37010"/>
                        <a:pt x="27893" y="37010"/>
                      </a:cubicBezTo>
                      <a:cubicBezTo>
                        <a:pt x="28549" y="36962"/>
                        <a:pt x="29199" y="36841"/>
                        <a:pt x="29831" y="36649"/>
                      </a:cubicBezTo>
                      <a:close/>
                      <a:moveTo>
                        <a:pt x="19102" y="24959"/>
                      </a:moveTo>
                      <a:lnTo>
                        <a:pt x="19102" y="20193"/>
                      </a:lnTo>
                      <a:cubicBezTo>
                        <a:pt x="10646" y="20406"/>
                        <a:pt x="6422" y="23201"/>
                        <a:pt x="6429" y="28578"/>
                      </a:cubicBezTo>
                      <a:cubicBezTo>
                        <a:pt x="6402" y="30237"/>
                        <a:pt x="6829" y="31874"/>
                        <a:pt x="7664" y="33308"/>
                      </a:cubicBezTo>
                      <a:cubicBezTo>
                        <a:pt x="8610" y="34881"/>
                        <a:pt x="9838" y="35673"/>
                        <a:pt x="11345" y="35673"/>
                      </a:cubicBezTo>
                      <a:cubicBezTo>
                        <a:pt x="13732" y="35673"/>
                        <a:pt x="15668" y="34518"/>
                        <a:pt x="17152" y="32208"/>
                      </a:cubicBezTo>
                      <a:cubicBezTo>
                        <a:pt x="18488" y="30031"/>
                        <a:pt x="19165" y="27513"/>
                        <a:pt x="19102" y="24959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526" name="Google Shape;5526;p32"/>
                <p:cNvSpPr/>
                <p:nvPr/>
              </p:nvSpPr>
              <p:spPr>
                <a:xfrm>
                  <a:off x="11033024" y="4952254"/>
                  <a:ext cx="36647" cy="38304"/>
                </a:xfrm>
                <a:custGeom>
                  <a:rect b="b" l="l" r="r" t="t"/>
                  <a:pathLst>
                    <a:path extrusionOk="0" h="38304" w="36647">
                      <a:moveTo>
                        <a:pt x="0" y="38304"/>
                      </a:moveTo>
                      <a:lnTo>
                        <a:pt x="0" y="36927"/>
                      </a:lnTo>
                      <a:cubicBezTo>
                        <a:pt x="1967" y="36927"/>
                        <a:pt x="3373" y="36481"/>
                        <a:pt x="4212" y="35590"/>
                      </a:cubicBezTo>
                      <a:cubicBezTo>
                        <a:pt x="5057" y="34668"/>
                        <a:pt x="5488" y="33107"/>
                        <a:pt x="5488" y="30901"/>
                      </a:cubicBezTo>
                      <a:lnTo>
                        <a:pt x="5488" y="8621"/>
                      </a:lnTo>
                      <a:cubicBezTo>
                        <a:pt x="5488" y="6682"/>
                        <a:pt x="4986" y="5310"/>
                        <a:pt x="4000" y="4529"/>
                      </a:cubicBezTo>
                      <a:cubicBezTo>
                        <a:pt x="3220" y="3938"/>
                        <a:pt x="1885" y="3542"/>
                        <a:pt x="0" y="3382"/>
                      </a:cubicBezTo>
                      <a:lnTo>
                        <a:pt x="0" y="2004"/>
                      </a:lnTo>
                      <a:lnTo>
                        <a:pt x="11148" y="0"/>
                      </a:lnTo>
                      <a:lnTo>
                        <a:pt x="11148" y="10827"/>
                      </a:lnTo>
                      <a:lnTo>
                        <a:pt x="11290" y="10827"/>
                      </a:lnTo>
                      <a:cubicBezTo>
                        <a:pt x="13789" y="3605"/>
                        <a:pt x="17618" y="-4"/>
                        <a:pt x="22763" y="0"/>
                      </a:cubicBezTo>
                      <a:cubicBezTo>
                        <a:pt x="26308" y="0"/>
                        <a:pt x="28671" y="1128"/>
                        <a:pt x="29853" y="3382"/>
                      </a:cubicBezTo>
                      <a:cubicBezTo>
                        <a:pt x="30704" y="5014"/>
                        <a:pt x="31129" y="8006"/>
                        <a:pt x="31129" y="12358"/>
                      </a:cubicBezTo>
                      <a:lnTo>
                        <a:pt x="31129" y="30901"/>
                      </a:lnTo>
                      <a:cubicBezTo>
                        <a:pt x="31129" y="34000"/>
                        <a:pt x="32003" y="35864"/>
                        <a:pt x="33746" y="36495"/>
                      </a:cubicBezTo>
                      <a:cubicBezTo>
                        <a:pt x="34680" y="36808"/>
                        <a:pt x="35660" y="36954"/>
                        <a:pt x="36647" y="36927"/>
                      </a:cubicBezTo>
                      <a:lnTo>
                        <a:pt x="36647" y="38304"/>
                      </a:lnTo>
                      <a:lnTo>
                        <a:pt x="19998" y="38304"/>
                      </a:lnTo>
                      <a:lnTo>
                        <a:pt x="19998" y="36927"/>
                      </a:lnTo>
                      <a:cubicBezTo>
                        <a:pt x="22007" y="36927"/>
                        <a:pt x="23419" y="36483"/>
                        <a:pt x="24246" y="35590"/>
                      </a:cubicBezTo>
                      <a:cubicBezTo>
                        <a:pt x="25073" y="34698"/>
                        <a:pt x="25522" y="33137"/>
                        <a:pt x="25522" y="30901"/>
                      </a:cubicBezTo>
                      <a:lnTo>
                        <a:pt x="25522" y="14132"/>
                      </a:lnTo>
                      <a:cubicBezTo>
                        <a:pt x="25522" y="10407"/>
                        <a:pt x="25404" y="8111"/>
                        <a:pt x="25168" y="7243"/>
                      </a:cubicBezTo>
                      <a:cubicBezTo>
                        <a:pt x="24577" y="5067"/>
                        <a:pt x="23065" y="3978"/>
                        <a:pt x="20636" y="3974"/>
                      </a:cubicBezTo>
                      <a:cubicBezTo>
                        <a:pt x="19030" y="3974"/>
                        <a:pt x="17387" y="5103"/>
                        <a:pt x="15715" y="7362"/>
                      </a:cubicBezTo>
                      <a:cubicBezTo>
                        <a:pt x="14421" y="9121"/>
                        <a:pt x="13387" y="11057"/>
                        <a:pt x="12637" y="13109"/>
                      </a:cubicBezTo>
                      <a:cubicBezTo>
                        <a:pt x="11668" y="15594"/>
                        <a:pt x="11166" y="18236"/>
                        <a:pt x="11148" y="20902"/>
                      </a:cubicBezTo>
                      <a:lnTo>
                        <a:pt x="11148" y="30901"/>
                      </a:lnTo>
                      <a:cubicBezTo>
                        <a:pt x="11148" y="34000"/>
                        <a:pt x="12023" y="35864"/>
                        <a:pt x="13766" y="36495"/>
                      </a:cubicBezTo>
                      <a:cubicBezTo>
                        <a:pt x="14699" y="36809"/>
                        <a:pt x="15686" y="36955"/>
                        <a:pt x="16672" y="36927"/>
                      </a:cubicBezTo>
                      <a:lnTo>
                        <a:pt x="16672" y="38304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527" name="Google Shape;5527;p32"/>
                <p:cNvSpPr/>
                <p:nvPr/>
              </p:nvSpPr>
              <p:spPr>
                <a:xfrm>
                  <a:off x="11070658" y="4940872"/>
                  <a:ext cx="20884" cy="50473"/>
                </a:xfrm>
                <a:custGeom>
                  <a:rect b="b" l="l" r="r" t="t"/>
                  <a:pathLst>
                    <a:path extrusionOk="0" h="50473" w="20884">
                      <a:moveTo>
                        <a:pt x="20885" y="47446"/>
                      </a:moveTo>
                      <a:lnTo>
                        <a:pt x="20885" y="50160"/>
                      </a:lnTo>
                      <a:cubicBezTo>
                        <a:pt x="19727" y="50335"/>
                        <a:pt x="18557" y="50439"/>
                        <a:pt x="17381" y="50473"/>
                      </a:cubicBezTo>
                      <a:cubicBezTo>
                        <a:pt x="12235" y="50473"/>
                        <a:pt x="8974" y="49620"/>
                        <a:pt x="7609" y="47913"/>
                      </a:cubicBezTo>
                      <a:cubicBezTo>
                        <a:pt x="6451" y="46498"/>
                        <a:pt x="5872" y="43323"/>
                        <a:pt x="5878" y="38387"/>
                      </a:cubicBezTo>
                      <a:lnTo>
                        <a:pt x="5878" y="14924"/>
                      </a:lnTo>
                      <a:lnTo>
                        <a:pt x="0" y="14924"/>
                      </a:lnTo>
                      <a:lnTo>
                        <a:pt x="0" y="12210"/>
                      </a:lnTo>
                      <a:cubicBezTo>
                        <a:pt x="4201" y="12210"/>
                        <a:pt x="7030" y="10478"/>
                        <a:pt x="8496" y="7013"/>
                      </a:cubicBezTo>
                      <a:cubicBezTo>
                        <a:pt x="9323" y="4770"/>
                        <a:pt x="9707" y="2389"/>
                        <a:pt x="9630" y="0"/>
                      </a:cubicBezTo>
                      <a:lnTo>
                        <a:pt x="11503" y="0"/>
                      </a:lnTo>
                      <a:lnTo>
                        <a:pt x="11503" y="12210"/>
                      </a:lnTo>
                      <a:lnTo>
                        <a:pt x="20885" y="12210"/>
                      </a:lnTo>
                      <a:lnTo>
                        <a:pt x="20885" y="14924"/>
                      </a:lnTo>
                      <a:lnTo>
                        <a:pt x="11503" y="14924"/>
                      </a:lnTo>
                      <a:lnTo>
                        <a:pt x="11503" y="40676"/>
                      </a:lnTo>
                      <a:cubicBezTo>
                        <a:pt x="11503" y="43348"/>
                        <a:pt x="11975" y="45211"/>
                        <a:pt x="12921" y="46263"/>
                      </a:cubicBezTo>
                      <a:cubicBezTo>
                        <a:pt x="13890" y="47310"/>
                        <a:pt x="15573" y="47836"/>
                        <a:pt x="17984" y="47836"/>
                      </a:cubicBezTo>
                      <a:cubicBezTo>
                        <a:pt x="18226" y="47836"/>
                        <a:pt x="19165" y="47706"/>
                        <a:pt x="20885" y="47446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528" name="Google Shape;5528;p32"/>
                <p:cNvSpPr/>
                <p:nvPr/>
              </p:nvSpPr>
              <p:spPr>
                <a:xfrm>
                  <a:off x="11094201" y="4952254"/>
                  <a:ext cx="27131" cy="39098"/>
                </a:xfrm>
                <a:custGeom>
                  <a:rect b="b" l="l" r="r" t="t"/>
                  <a:pathLst>
                    <a:path extrusionOk="0" h="39098" w="27131">
                      <a:moveTo>
                        <a:pt x="26202" y="35076"/>
                      </a:moveTo>
                      <a:lnTo>
                        <a:pt x="26202" y="37678"/>
                      </a:lnTo>
                      <a:cubicBezTo>
                        <a:pt x="23437" y="38688"/>
                        <a:pt x="20507" y="39167"/>
                        <a:pt x="17564" y="39091"/>
                      </a:cubicBezTo>
                      <a:cubicBezTo>
                        <a:pt x="9914" y="39091"/>
                        <a:pt x="4744" y="36006"/>
                        <a:pt x="2056" y="29837"/>
                      </a:cubicBezTo>
                      <a:cubicBezTo>
                        <a:pt x="685" y="26743"/>
                        <a:pt x="0" y="22978"/>
                        <a:pt x="0" y="18543"/>
                      </a:cubicBezTo>
                      <a:cubicBezTo>
                        <a:pt x="0" y="6181"/>
                        <a:pt x="4910" y="0"/>
                        <a:pt x="14729" y="0"/>
                      </a:cubicBezTo>
                      <a:cubicBezTo>
                        <a:pt x="19685" y="0"/>
                        <a:pt x="23260" y="1994"/>
                        <a:pt x="25457" y="5984"/>
                      </a:cubicBezTo>
                      <a:cubicBezTo>
                        <a:pt x="26633" y="8325"/>
                        <a:pt x="27206" y="10923"/>
                        <a:pt x="27123" y="13541"/>
                      </a:cubicBezTo>
                      <a:lnTo>
                        <a:pt x="27123" y="15315"/>
                      </a:lnTo>
                      <a:lnTo>
                        <a:pt x="6020" y="15315"/>
                      </a:lnTo>
                      <a:cubicBezTo>
                        <a:pt x="6020" y="20956"/>
                        <a:pt x="7261" y="25720"/>
                        <a:pt x="9736" y="29606"/>
                      </a:cubicBezTo>
                      <a:cubicBezTo>
                        <a:pt x="12495" y="33942"/>
                        <a:pt x="16282" y="36111"/>
                        <a:pt x="21103" y="36111"/>
                      </a:cubicBezTo>
                      <a:cubicBezTo>
                        <a:pt x="22864" y="36205"/>
                        <a:pt x="24618" y="35849"/>
                        <a:pt x="26202" y="35076"/>
                      </a:cubicBezTo>
                      <a:close/>
                      <a:moveTo>
                        <a:pt x="6020" y="12677"/>
                      </a:moveTo>
                      <a:lnTo>
                        <a:pt x="20678" y="12677"/>
                      </a:lnTo>
                      <a:cubicBezTo>
                        <a:pt x="20678" y="8791"/>
                        <a:pt x="19756" y="5968"/>
                        <a:pt x="17919" y="4210"/>
                      </a:cubicBezTo>
                      <a:cubicBezTo>
                        <a:pt x="16779" y="3206"/>
                        <a:pt x="15296" y="2684"/>
                        <a:pt x="13783" y="2755"/>
                      </a:cubicBezTo>
                      <a:cubicBezTo>
                        <a:pt x="10599" y="2755"/>
                        <a:pt x="8312" y="4685"/>
                        <a:pt x="6918" y="8544"/>
                      </a:cubicBezTo>
                      <a:cubicBezTo>
                        <a:pt x="6381" y="9859"/>
                        <a:pt x="6079" y="11258"/>
                        <a:pt x="6020" y="12677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</p:grpSp>
          <p:grpSp>
            <p:nvGrpSpPr>
              <p:cNvPr id="5529" name="Google Shape;5529;p32"/>
              <p:cNvGrpSpPr/>
              <p:nvPr/>
            </p:nvGrpSpPr>
            <p:grpSpPr>
              <a:xfrm>
                <a:off x="9832842" y="4457879"/>
                <a:ext cx="875170" cy="309249"/>
                <a:chOff x="8477241" y="4639428"/>
                <a:chExt cx="893774" cy="315823"/>
              </a:xfrm>
            </p:grpSpPr>
            <p:sp>
              <p:nvSpPr>
                <p:cNvPr id="5530" name="Google Shape;5530;p32"/>
                <p:cNvSpPr/>
                <p:nvPr/>
              </p:nvSpPr>
              <p:spPr>
                <a:xfrm>
                  <a:off x="8857749" y="4644718"/>
                  <a:ext cx="62489" cy="65074"/>
                </a:xfrm>
                <a:custGeom>
                  <a:rect b="b" l="l" r="r" t="t"/>
                  <a:pathLst>
                    <a:path extrusionOk="0" h="65074" w="62489">
                      <a:moveTo>
                        <a:pt x="55755" y="5328"/>
                      </a:moveTo>
                      <a:lnTo>
                        <a:pt x="55755" y="39852"/>
                      </a:lnTo>
                      <a:cubicBezTo>
                        <a:pt x="55755" y="56405"/>
                        <a:pt x="47192" y="65075"/>
                        <a:pt x="30532" y="65075"/>
                      </a:cubicBezTo>
                      <a:cubicBezTo>
                        <a:pt x="10556" y="65075"/>
                        <a:pt x="6753" y="53945"/>
                        <a:pt x="6753" y="42910"/>
                      </a:cubicBezTo>
                      <a:lnTo>
                        <a:pt x="6753" y="5328"/>
                      </a:lnTo>
                      <a:cubicBezTo>
                        <a:pt x="4469" y="5109"/>
                        <a:pt x="2210" y="4687"/>
                        <a:pt x="0" y="4067"/>
                      </a:cubicBezTo>
                      <a:lnTo>
                        <a:pt x="0" y="0"/>
                      </a:lnTo>
                      <a:lnTo>
                        <a:pt x="21875" y="0"/>
                      </a:lnTo>
                      <a:lnTo>
                        <a:pt x="21875" y="4092"/>
                      </a:lnTo>
                      <a:cubicBezTo>
                        <a:pt x="19321" y="4765"/>
                        <a:pt x="16709" y="5187"/>
                        <a:pt x="14074" y="5354"/>
                      </a:cubicBezTo>
                      <a:lnTo>
                        <a:pt x="14074" y="42236"/>
                      </a:lnTo>
                      <a:cubicBezTo>
                        <a:pt x="14074" y="51461"/>
                        <a:pt x="17227" y="59066"/>
                        <a:pt x="31005" y="59066"/>
                      </a:cubicBezTo>
                      <a:cubicBezTo>
                        <a:pt x="42898" y="59066"/>
                        <a:pt x="48604" y="54122"/>
                        <a:pt x="48604" y="40426"/>
                      </a:cubicBezTo>
                      <a:lnTo>
                        <a:pt x="48604" y="5328"/>
                      </a:lnTo>
                      <a:cubicBezTo>
                        <a:pt x="45938" y="5162"/>
                        <a:pt x="43295" y="4739"/>
                        <a:pt x="40710" y="4067"/>
                      </a:cubicBezTo>
                      <a:lnTo>
                        <a:pt x="40710" y="0"/>
                      </a:lnTo>
                      <a:lnTo>
                        <a:pt x="62490" y="0"/>
                      </a:lnTo>
                      <a:lnTo>
                        <a:pt x="62490" y="4092"/>
                      </a:lnTo>
                      <a:cubicBezTo>
                        <a:pt x="60288" y="4712"/>
                        <a:pt x="58033" y="5125"/>
                        <a:pt x="55755" y="5328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531" name="Google Shape;5531;p32"/>
                <p:cNvSpPr/>
                <p:nvPr/>
              </p:nvSpPr>
              <p:spPr>
                <a:xfrm>
                  <a:off x="8926040" y="4660709"/>
                  <a:ext cx="53951" cy="48251"/>
                </a:xfrm>
                <a:custGeom>
                  <a:rect b="b" l="l" r="r" t="t"/>
                  <a:pathLst>
                    <a:path extrusionOk="0" h="48251" w="53951">
                      <a:moveTo>
                        <a:pt x="38723" y="17587"/>
                      </a:moveTo>
                      <a:cubicBezTo>
                        <a:pt x="38723" y="10165"/>
                        <a:pt x="36724" y="5883"/>
                        <a:pt x="29895" y="5883"/>
                      </a:cubicBezTo>
                      <a:cubicBezTo>
                        <a:pt x="21427" y="5883"/>
                        <a:pt x="15436" y="14257"/>
                        <a:pt x="15436" y="25481"/>
                      </a:cubicBezTo>
                      <a:lnTo>
                        <a:pt x="15436" y="42885"/>
                      </a:lnTo>
                      <a:cubicBezTo>
                        <a:pt x="18102" y="43052"/>
                        <a:pt x="20746" y="43474"/>
                        <a:pt x="23331" y="44146"/>
                      </a:cubicBezTo>
                      <a:lnTo>
                        <a:pt x="23331" y="48239"/>
                      </a:lnTo>
                      <a:lnTo>
                        <a:pt x="0" y="48239"/>
                      </a:lnTo>
                      <a:lnTo>
                        <a:pt x="0" y="44146"/>
                      </a:lnTo>
                      <a:cubicBezTo>
                        <a:pt x="2721" y="43514"/>
                        <a:pt x="5487" y="43093"/>
                        <a:pt x="8273" y="42885"/>
                      </a:cubicBezTo>
                      <a:lnTo>
                        <a:pt x="8273" y="6646"/>
                      </a:lnTo>
                      <a:cubicBezTo>
                        <a:pt x="5990" y="6268"/>
                        <a:pt x="2762" y="5883"/>
                        <a:pt x="0" y="5694"/>
                      </a:cubicBezTo>
                      <a:lnTo>
                        <a:pt x="0" y="1608"/>
                      </a:lnTo>
                      <a:cubicBezTo>
                        <a:pt x="5077" y="993"/>
                        <a:pt x="10193" y="769"/>
                        <a:pt x="15304" y="940"/>
                      </a:cubicBezTo>
                      <a:cubicBezTo>
                        <a:pt x="15292" y="4440"/>
                        <a:pt x="15037" y="7936"/>
                        <a:pt x="14541" y="11401"/>
                      </a:cubicBezTo>
                      <a:lnTo>
                        <a:pt x="14673" y="11508"/>
                      </a:lnTo>
                      <a:cubicBezTo>
                        <a:pt x="17435" y="4660"/>
                        <a:pt x="23426" y="0"/>
                        <a:pt x="31699" y="0"/>
                      </a:cubicBezTo>
                      <a:cubicBezTo>
                        <a:pt x="42538" y="0"/>
                        <a:pt x="45868" y="6848"/>
                        <a:pt x="45868" y="15222"/>
                      </a:cubicBezTo>
                      <a:lnTo>
                        <a:pt x="45868" y="42898"/>
                      </a:lnTo>
                      <a:cubicBezTo>
                        <a:pt x="48593" y="43097"/>
                        <a:pt x="51296" y="43519"/>
                        <a:pt x="53952" y="44159"/>
                      </a:cubicBezTo>
                      <a:lnTo>
                        <a:pt x="53952" y="48251"/>
                      </a:lnTo>
                      <a:lnTo>
                        <a:pt x="38723" y="48251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532" name="Google Shape;5532;p32"/>
                <p:cNvSpPr/>
                <p:nvPr/>
              </p:nvSpPr>
              <p:spPr>
                <a:xfrm>
                  <a:off x="8984854" y="4643356"/>
                  <a:ext cx="23495" cy="65591"/>
                </a:xfrm>
                <a:custGeom>
                  <a:rect b="b" l="l" r="r" t="t"/>
                  <a:pathLst>
                    <a:path extrusionOk="0" h="65591" w="23495">
                      <a:moveTo>
                        <a:pt x="0" y="65567"/>
                      </a:moveTo>
                      <a:lnTo>
                        <a:pt x="0" y="61474"/>
                      </a:lnTo>
                      <a:cubicBezTo>
                        <a:pt x="2721" y="60842"/>
                        <a:pt x="5487" y="60420"/>
                        <a:pt x="8273" y="60213"/>
                      </a:cubicBezTo>
                      <a:lnTo>
                        <a:pt x="8273" y="24000"/>
                      </a:lnTo>
                      <a:cubicBezTo>
                        <a:pt x="5990" y="23621"/>
                        <a:pt x="2756" y="23237"/>
                        <a:pt x="0" y="23047"/>
                      </a:cubicBezTo>
                      <a:lnTo>
                        <a:pt x="0" y="18961"/>
                      </a:lnTo>
                      <a:cubicBezTo>
                        <a:pt x="5112" y="18343"/>
                        <a:pt x="10264" y="18120"/>
                        <a:pt x="15411" y="18293"/>
                      </a:cubicBezTo>
                      <a:lnTo>
                        <a:pt x="15411" y="60238"/>
                      </a:lnTo>
                      <a:cubicBezTo>
                        <a:pt x="18135" y="60445"/>
                        <a:pt x="20838" y="60866"/>
                        <a:pt x="23495" y="61500"/>
                      </a:cubicBezTo>
                      <a:lnTo>
                        <a:pt x="23495" y="65592"/>
                      </a:lnTo>
                      <a:close/>
                      <a:moveTo>
                        <a:pt x="11893" y="9730"/>
                      </a:moveTo>
                      <a:cubicBezTo>
                        <a:pt x="9226" y="9799"/>
                        <a:pt x="7008" y="7694"/>
                        <a:pt x="6938" y="5027"/>
                      </a:cubicBezTo>
                      <a:cubicBezTo>
                        <a:pt x="6937" y="4985"/>
                        <a:pt x="6936" y="4942"/>
                        <a:pt x="6936" y="4900"/>
                      </a:cubicBezTo>
                      <a:cubicBezTo>
                        <a:pt x="6936" y="2194"/>
                        <a:pt x="9130" y="0"/>
                        <a:pt x="11836" y="0"/>
                      </a:cubicBezTo>
                      <a:cubicBezTo>
                        <a:pt x="14542" y="0"/>
                        <a:pt x="16735" y="2194"/>
                        <a:pt x="16735" y="4900"/>
                      </a:cubicBezTo>
                      <a:cubicBezTo>
                        <a:pt x="16750" y="7553"/>
                        <a:pt x="14610" y="9716"/>
                        <a:pt x="11956" y="9730"/>
                      </a:cubicBezTo>
                      <a:cubicBezTo>
                        <a:pt x="11925" y="9730"/>
                        <a:pt x="11893" y="9730"/>
                        <a:pt x="11861" y="9730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533" name="Google Shape;5533;p32"/>
                <p:cNvSpPr/>
                <p:nvPr/>
              </p:nvSpPr>
              <p:spPr>
                <a:xfrm>
                  <a:off x="9006980" y="4661649"/>
                  <a:ext cx="51839" cy="47273"/>
                </a:xfrm>
                <a:custGeom>
                  <a:rect b="b" l="l" r="r" t="t"/>
                  <a:pathLst>
                    <a:path extrusionOk="0" h="47273" w="51839">
                      <a:moveTo>
                        <a:pt x="45464" y="5328"/>
                      </a:moveTo>
                      <a:lnTo>
                        <a:pt x="29870" y="47274"/>
                      </a:lnTo>
                      <a:lnTo>
                        <a:pt x="21591" y="47274"/>
                      </a:lnTo>
                      <a:lnTo>
                        <a:pt x="6375" y="5328"/>
                      </a:lnTo>
                      <a:cubicBezTo>
                        <a:pt x="4221" y="5069"/>
                        <a:pt x="2090" y="4647"/>
                        <a:pt x="0" y="4067"/>
                      </a:cubicBezTo>
                      <a:lnTo>
                        <a:pt x="0" y="0"/>
                      </a:lnTo>
                      <a:lnTo>
                        <a:pt x="21591" y="0"/>
                      </a:lnTo>
                      <a:lnTo>
                        <a:pt x="21591" y="4092"/>
                      </a:lnTo>
                      <a:cubicBezTo>
                        <a:pt x="19189" y="4712"/>
                        <a:pt x="16740" y="5133"/>
                        <a:pt x="14270" y="5354"/>
                      </a:cubicBezTo>
                      <a:lnTo>
                        <a:pt x="23211" y="31579"/>
                      </a:lnTo>
                      <a:cubicBezTo>
                        <a:pt x="24258" y="34530"/>
                        <a:pt x="25103" y="37286"/>
                        <a:pt x="25872" y="40142"/>
                      </a:cubicBezTo>
                      <a:lnTo>
                        <a:pt x="26061" y="40142"/>
                      </a:lnTo>
                      <a:cubicBezTo>
                        <a:pt x="26825" y="37380"/>
                        <a:pt x="27682" y="34435"/>
                        <a:pt x="28634" y="31768"/>
                      </a:cubicBezTo>
                      <a:lnTo>
                        <a:pt x="37954" y="5328"/>
                      </a:lnTo>
                      <a:cubicBezTo>
                        <a:pt x="35482" y="5124"/>
                        <a:pt x="33032" y="4702"/>
                        <a:pt x="30633" y="4067"/>
                      </a:cubicBezTo>
                      <a:lnTo>
                        <a:pt x="30633" y="0"/>
                      </a:lnTo>
                      <a:lnTo>
                        <a:pt x="51839" y="0"/>
                      </a:lnTo>
                      <a:lnTo>
                        <a:pt x="51839" y="4092"/>
                      </a:lnTo>
                      <a:cubicBezTo>
                        <a:pt x="49748" y="4664"/>
                        <a:pt x="47617" y="5077"/>
                        <a:pt x="45464" y="5328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534" name="Google Shape;5534;p32"/>
                <p:cNvSpPr/>
                <p:nvPr/>
              </p:nvSpPr>
              <p:spPr>
                <a:xfrm>
                  <a:off x="9061569" y="4660791"/>
                  <a:ext cx="39192" cy="48992"/>
                </a:xfrm>
                <a:custGeom>
                  <a:rect b="b" l="l" r="r" t="t"/>
                  <a:pathLst>
                    <a:path extrusionOk="0" h="48992" w="39192">
                      <a:moveTo>
                        <a:pt x="39001" y="23022"/>
                      </a:moveTo>
                      <a:lnTo>
                        <a:pt x="7422" y="23022"/>
                      </a:lnTo>
                      <a:cubicBezTo>
                        <a:pt x="6943" y="37191"/>
                        <a:pt x="12555" y="43093"/>
                        <a:pt x="23117" y="43093"/>
                      </a:cubicBezTo>
                      <a:cubicBezTo>
                        <a:pt x="28060" y="43093"/>
                        <a:pt x="33294" y="41832"/>
                        <a:pt x="36813" y="40048"/>
                      </a:cubicBezTo>
                      <a:lnTo>
                        <a:pt x="37475" y="46133"/>
                      </a:lnTo>
                      <a:cubicBezTo>
                        <a:pt x="32512" y="48089"/>
                        <a:pt x="27215" y="49059"/>
                        <a:pt x="21881" y="48989"/>
                      </a:cubicBezTo>
                      <a:cubicBezTo>
                        <a:pt x="7611" y="48989"/>
                        <a:pt x="0" y="41283"/>
                        <a:pt x="0" y="24731"/>
                      </a:cubicBezTo>
                      <a:cubicBezTo>
                        <a:pt x="0" y="10562"/>
                        <a:pt x="7611" y="0"/>
                        <a:pt x="20740" y="0"/>
                      </a:cubicBezTo>
                      <a:cubicBezTo>
                        <a:pt x="33767" y="0"/>
                        <a:pt x="39190" y="9036"/>
                        <a:pt x="39190" y="19504"/>
                      </a:cubicBezTo>
                      <a:cubicBezTo>
                        <a:pt x="39207" y="20679"/>
                        <a:pt x="39144" y="21855"/>
                        <a:pt x="39001" y="23022"/>
                      </a:cubicBezTo>
                      <a:close/>
                      <a:moveTo>
                        <a:pt x="20355" y="5423"/>
                      </a:moveTo>
                      <a:cubicBezTo>
                        <a:pt x="13696" y="5423"/>
                        <a:pt x="8942" y="10272"/>
                        <a:pt x="7800" y="17694"/>
                      </a:cubicBezTo>
                      <a:lnTo>
                        <a:pt x="31762" y="17694"/>
                      </a:lnTo>
                      <a:cubicBezTo>
                        <a:pt x="31957" y="10373"/>
                        <a:pt x="27588" y="5423"/>
                        <a:pt x="20355" y="5423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535" name="Google Shape;5535;p32"/>
                <p:cNvSpPr/>
                <p:nvPr/>
              </p:nvSpPr>
              <p:spPr>
                <a:xfrm>
                  <a:off x="9108326" y="4660669"/>
                  <a:ext cx="32058" cy="48253"/>
                </a:xfrm>
                <a:custGeom>
                  <a:rect b="b" l="l" r="r" t="t"/>
                  <a:pathLst>
                    <a:path extrusionOk="0" h="48253" w="32058">
                      <a:moveTo>
                        <a:pt x="31806" y="7134"/>
                      </a:moveTo>
                      <a:cubicBezTo>
                        <a:pt x="20393" y="5425"/>
                        <a:pt x="15411" y="13440"/>
                        <a:pt x="15411" y="29299"/>
                      </a:cubicBezTo>
                      <a:lnTo>
                        <a:pt x="15411" y="42900"/>
                      </a:lnTo>
                      <a:cubicBezTo>
                        <a:pt x="18198" y="43106"/>
                        <a:pt x="20960" y="43528"/>
                        <a:pt x="23684" y="44161"/>
                      </a:cubicBezTo>
                      <a:lnTo>
                        <a:pt x="23684" y="48254"/>
                      </a:lnTo>
                      <a:lnTo>
                        <a:pt x="0" y="48254"/>
                      </a:lnTo>
                      <a:lnTo>
                        <a:pt x="0" y="44161"/>
                      </a:lnTo>
                      <a:cubicBezTo>
                        <a:pt x="2724" y="43529"/>
                        <a:pt x="5492" y="43107"/>
                        <a:pt x="8279" y="42900"/>
                      </a:cubicBezTo>
                      <a:lnTo>
                        <a:pt x="8279" y="6686"/>
                      </a:lnTo>
                      <a:cubicBezTo>
                        <a:pt x="5997" y="6308"/>
                        <a:pt x="2762" y="5923"/>
                        <a:pt x="0" y="5734"/>
                      </a:cubicBezTo>
                      <a:lnTo>
                        <a:pt x="0" y="1648"/>
                      </a:lnTo>
                      <a:cubicBezTo>
                        <a:pt x="5082" y="1032"/>
                        <a:pt x="10203" y="809"/>
                        <a:pt x="15317" y="980"/>
                      </a:cubicBezTo>
                      <a:cubicBezTo>
                        <a:pt x="15272" y="4969"/>
                        <a:pt x="14888" y="8947"/>
                        <a:pt x="14175" y="12872"/>
                      </a:cubicBezTo>
                      <a:lnTo>
                        <a:pt x="14364" y="12967"/>
                      </a:lnTo>
                      <a:cubicBezTo>
                        <a:pt x="16256" y="6031"/>
                        <a:pt x="21219" y="-1019"/>
                        <a:pt x="32058" y="122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536" name="Google Shape;5536;p32"/>
                <p:cNvSpPr/>
                <p:nvPr/>
              </p:nvSpPr>
              <p:spPr>
                <a:xfrm>
                  <a:off x="9146999" y="4660772"/>
                  <a:ext cx="31270" cy="49007"/>
                </a:xfrm>
                <a:custGeom>
                  <a:rect b="b" l="l" r="r" t="t"/>
                  <a:pathLst>
                    <a:path extrusionOk="0" h="49007" w="31270">
                      <a:moveTo>
                        <a:pt x="11483" y="49008"/>
                      </a:moveTo>
                      <a:cubicBezTo>
                        <a:pt x="7901" y="48992"/>
                        <a:pt x="4332" y="48609"/>
                        <a:pt x="826" y="47867"/>
                      </a:cubicBezTo>
                      <a:lnTo>
                        <a:pt x="826" y="34625"/>
                      </a:lnTo>
                      <a:lnTo>
                        <a:pt x="5108" y="34625"/>
                      </a:lnTo>
                      <a:cubicBezTo>
                        <a:pt x="5669" y="37264"/>
                        <a:pt x="6091" y="39930"/>
                        <a:pt x="6369" y="42614"/>
                      </a:cubicBezTo>
                      <a:cubicBezTo>
                        <a:pt x="8342" y="43006"/>
                        <a:pt x="10354" y="43198"/>
                        <a:pt x="12366" y="43188"/>
                      </a:cubicBezTo>
                      <a:cubicBezTo>
                        <a:pt x="19302" y="43188"/>
                        <a:pt x="24063" y="40035"/>
                        <a:pt x="24063" y="34990"/>
                      </a:cubicBezTo>
                      <a:cubicBezTo>
                        <a:pt x="24063" y="23640"/>
                        <a:pt x="0" y="30614"/>
                        <a:pt x="0" y="13873"/>
                      </a:cubicBezTo>
                      <a:cubicBezTo>
                        <a:pt x="0" y="5877"/>
                        <a:pt x="6564" y="0"/>
                        <a:pt x="18545" y="0"/>
                      </a:cubicBezTo>
                      <a:cubicBezTo>
                        <a:pt x="22001" y="45"/>
                        <a:pt x="25444" y="500"/>
                        <a:pt x="28792" y="1356"/>
                      </a:cubicBezTo>
                      <a:lnTo>
                        <a:pt x="28792" y="14005"/>
                      </a:lnTo>
                      <a:lnTo>
                        <a:pt x="24611" y="14005"/>
                      </a:lnTo>
                      <a:cubicBezTo>
                        <a:pt x="24006" y="11375"/>
                        <a:pt x="23583" y="8705"/>
                        <a:pt x="23350" y="6016"/>
                      </a:cubicBezTo>
                      <a:cubicBezTo>
                        <a:pt x="21477" y="5669"/>
                        <a:pt x="19579" y="5477"/>
                        <a:pt x="17675" y="5442"/>
                      </a:cubicBezTo>
                      <a:cubicBezTo>
                        <a:pt x="10739" y="5442"/>
                        <a:pt x="7207" y="8393"/>
                        <a:pt x="7207" y="13053"/>
                      </a:cubicBezTo>
                      <a:cubicBezTo>
                        <a:pt x="7207" y="24561"/>
                        <a:pt x="31270" y="17996"/>
                        <a:pt x="31270" y="33981"/>
                      </a:cubicBezTo>
                      <a:cubicBezTo>
                        <a:pt x="31264" y="42255"/>
                        <a:pt x="23873" y="49008"/>
                        <a:pt x="11483" y="49008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537" name="Google Shape;5537;p32"/>
                <p:cNvSpPr/>
                <p:nvPr/>
              </p:nvSpPr>
              <p:spPr>
                <a:xfrm>
                  <a:off x="9186347" y="4643337"/>
                  <a:ext cx="23507" cy="65610"/>
                </a:xfrm>
                <a:custGeom>
                  <a:rect b="b" l="l" r="r" t="t"/>
                  <a:pathLst>
                    <a:path extrusionOk="0" h="65610" w="23507">
                      <a:moveTo>
                        <a:pt x="0" y="65586"/>
                      </a:moveTo>
                      <a:lnTo>
                        <a:pt x="0" y="61493"/>
                      </a:lnTo>
                      <a:cubicBezTo>
                        <a:pt x="2724" y="60861"/>
                        <a:pt x="5486" y="60439"/>
                        <a:pt x="8273" y="60232"/>
                      </a:cubicBezTo>
                      <a:lnTo>
                        <a:pt x="8273" y="24018"/>
                      </a:lnTo>
                      <a:cubicBezTo>
                        <a:pt x="5990" y="23640"/>
                        <a:pt x="2756" y="23255"/>
                        <a:pt x="0" y="23066"/>
                      </a:cubicBezTo>
                      <a:lnTo>
                        <a:pt x="0" y="18980"/>
                      </a:lnTo>
                      <a:cubicBezTo>
                        <a:pt x="5114" y="18361"/>
                        <a:pt x="10272" y="18138"/>
                        <a:pt x="15424" y="18312"/>
                      </a:cubicBezTo>
                      <a:lnTo>
                        <a:pt x="15424" y="60257"/>
                      </a:lnTo>
                      <a:cubicBezTo>
                        <a:pt x="18148" y="60464"/>
                        <a:pt x="20853" y="60885"/>
                        <a:pt x="23508" y="61518"/>
                      </a:cubicBezTo>
                      <a:lnTo>
                        <a:pt x="23508" y="65611"/>
                      </a:lnTo>
                      <a:close/>
                      <a:moveTo>
                        <a:pt x="11893" y="9749"/>
                      </a:moveTo>
                      <a:cubicBezTo>
                        <a:pt x="9225" y="9815"/>
                        <a:pt x="7012" y="7707"/>
                        <a:pt x="6943" y="5040"/>
                      </a:cubicBezTo>
                      <a:cubicBezTo>
                        <a:pt x="6943" y="4993"/>
                        <a:pt x="6943" y="4946"/>
                        <a:pt x="6943" y="4900"/>
                      </a:cubicBezTo>
                      <a:cubicBezTo>
                        <a:pt x="6943" y="2194"/>
                        <a:pt x="9137" y="0"/>
                        <a:pt x="11842" y="0"/>
                      </a:cubicBezTo>
                      <a:cubicBezTo>
                        <a:pt x="14547" y="0"/>
                        <a:pt x="16742" y="2194"/>
                        <a:pt x="16742" y="4900"/>
                      </a:cubicBezTo>
                      <a:cubicBezTo>
                        <a:pt x="16767" y="7553"/>
                        <a:pt x="14636" y="9724"/>
                        <a:pt x="11981" y="9749"/>
                      </a:cubicBezTo>
                      <a:cubicBezTo>
                        <a:pt x="11949" y="9749"/>
                        <a:pt x="11924" y="9749"/>
                        <a:pt x="11893" y="9749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538" name="Google Shape;5538;p32"/>
                <p:cNvSpPr/>
                <p:nvPr/>
              </p:nvSpPr>
              <p:spPr>
                <a:xfrm>
                  <a:off x="9216116" y="4639428"/>
                  <a:ext cx="48238" cy="70352"/>
                </a:xfrm>
                <a:custGeom>
                  <a:rect b="b" l="l" r="r" t="t"/>
                  <a:pathLst>
                    <a:path extrusionOk="0" h="70352" w="48238">
                      <a:moveTo>
                        <a:pt x="33004" y="69495"/>
                      </a:moveTo>
                      <a:cubicBezTo>
                        <a:pt x="33010" y="66054"/>
                        <a:pt x="33294" y="62618"/>
                        <a:pt x="33862" y="59223"/>
                      </a:cubicBezTo>
                      <a:lnTo>
                        <a:pt x="33673" y="59129"/>
                      </a:lnTo>
                      <a:cubicBezTo>
                        <a:pt x="31012" y="65882"/>
                        <a:pt x="25015" y="70353"/>
                        <a:pt x="17404" y="70353"/>
                      </a:cubicBezTo>
                      <a:cubicBezTo>
                        <a:pt x="5707" y="70353"/>
                        <a:pt x="0" y="61790"/>
                        <a:pt x="0" y="47999"/>
                      </a:cubicBezTo>
                      <a:cubicBezTo>
                        <a:pt x="0" y="31163"/>
                        <a:pt x="9509" y="21654"/>
                        <a:pt x="24252" y="21654"/>
                      </a:cubicBezTo>
                      <a:cubicBezTo>
                        <a:pt x="27014" y="21654"/>
                        <a:pt x="29769" y="21843"/>
                        <a:pt x="33004" y="22127"/>
                      </a:cubicBezTo>
                      <a:lnTo>
                        <a:pt x="33004" y="5763"/>
                      </a:lnTo>
                      <a:cubicBezTo>
                        <a:pt x="30721" y="5385"/>
                        <a:pt x="27487" y="5007"/>
                        <a:pt x="24731" y="4818"/>
                      </a:cubicBezTo>
                      <a:lnTo>
                        <a:pt x="24731" y="725"/>
                      </a:lnTo>
                      <a:cubicBezTo>
                        <a:pt x="29807" y="107"/>
                        <a:pt x="34927" y="-116"/>
                        <a:pt x="40041" y="57"/>
                      </a:cubicBezTo>
                      <a:lnTo>
                        <a:pt x="40041" y="63789"/>
                      </a:lnTo>
                      <a:cubicBezTo>
                        <a:pt x="42324" y="64167"/>
                        <a:pt x="45559" y="64551"/>
                        <a:pt x="48239" y="64741"/>
                      </a:cubicBezTo>
                      <a:lnTo>
                        <a:pt x="48239" y="68833"/>
                      </a:lnTo>
                      <a:cubicBezTo>
                        <a:pt x="43188" y="69449"/>
                        <a:pt x="38093" y="69670"/>
                        <a:pt x="33004" y="69495"/>
                      </a:cubicBezTo>
                      <a:close/>
                      <a:moveTo>
                        <a:pt x="33004" y="28401"/>
                      </a:moveTo>
                      <a:cubicBezTo>
                        <a:pt x="29952" y="27660"/>
                        <a:pt x="26825" y="27277"/>
                        <a:pt x="23684" y="27260"/>
                      </a:cubicBezTo>
                      <a:cubicBezTo>
                        <a:pt x="13980" y="27260"/>
                        <a:pt x="7510" y="33162"/>
                        <a:pt x="7510" y="47438"/>
                      </a:cubicBezTo>
                      <a:cubicBezTo>
                        <a:pt x="7510" y="58094"/>
                        <a:pt x="11130" y="64463"/>
                        <a:pt x="18930" y="64463"/>
                      </a:cubicBezTo>
                      <a:cubicBezTo>
                        <a:pt x="28344" y="64463"/>
                        <a:pt x="33004" y="53428"/>
                        <a:pt x="33004" y="45054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539" name="Google Shape;5539;p32"/>
                <p:cNvSpPr/>
                <p:nvPr/>
              </p:nvSpPr>
              <p:spPr>
                <a:xfrm>
                  <a:off x="9271083" y="4660823"/>
                  <a:ext cx="44013" cy="48957"/>
                </a:xfrm>
                <a:custGeom>
                  <a:rect b="b" l="l" r="r" t="t"/>
                  <a:pathLst>
                    <a:path extrusionOk="0" h="48957" w="44013">
                      <a:moveTo>
                        <a:pt x="29107" y="48100"/>
                      </a:moveTo>
                      <a:cubicBezTo>
                        <a:pt x="29107" y="44487"/>
                        <a:pt x="29107" y="40874"/>
                        <a:pt x="29580" y="38112"/>
                      </a:cubicBezTo>
                      <a:lnTo>
                        <a:pt x="29391" y="38112"/>
                      </a:lnTo>
                      <a:cubicBezTo>
                        <a:pt x="27108" y="44108"/>
                        <a:pt x="21023" y="48958"/>
                        <a:pt x="12939" y="48958"/>
                      </a:cubicBezTo>
                      <a:cubicBezTo>
                        <a:pt x="5423" y="48958"/>
                        <a:pt x="0" y="44960"/>
                        <a:pt x="0" y="37443"/>
                      </a:cubicBezTo>
                      <a:cubicBezTo>
                        <a:pt x="0" y="27556"/>
                        <a:pt x="10272" y="20897"/>
                        <a:pt x="28722" y="20803"/>
                      </a:cubicBezTo>
                      <a:lnTo>
                        <a:pt x="28722" y="16805"/>
                      </a:lnTo>
                      <a:cubicBezTo>
                        <a:pt x="28722" y="9578"/>
                        <a:pt x="26251" y="5675"/>
                        <a:pt x="18072" y="5675"/>
                      </a:cubicBezTo>
                      <a:cubicBezTo>
                        <a:pt x="14894" y="5675"/>
                        <a:pt x="11729" y="6100"/>
                        <a:pt x="8658" y="6936"/>
                      </a:cubicBezTo>
                      <a:cubicBezTo>
                        <a:pt x="8374" y="9509"/>
                        <a:pt x="7895" y="12359"/>
                        <a:pt x="7397" y="15216"/>
                      </a:cubicBezTo>
                      <a:lnTo>
                        <a:pt x="3020" y="15216"/>
                      </a:lnTo>
                      <a:lnTo>
                        <a:pt x="3020" y="2566"/>
                      </a:lnTo>
                      <a:cubicBezTo>
                        <a:pt x="7397" y="952"/>
                        <a:pt x="12819" y="0"/>
                        <a:pt x="19188" y="0"/>
                      </a:cubicBezTo>
                      <a:cubicBezTo>
                        <a:pt x="32222" y="0"/>
                        <a:pt x="35930" y="6470"/>
                        <a:pt x="35930" y="15411"/>
                      </a:cubicBezTo>
                      <a:lnTo>
                        <a:pt x="35930" y="42425"/>
                      </a:lnTo>
                      <a:cubicBezTo>
                        <a:pt x="38213" y="42803"/>
                        <a:pt x="41353" y="43188"/>
                        <a:pt x="44014" y="43377"/>
                      </a:cubicBezTo>
                      <a:lnTo>
                        <a:pt x="44014" y="47469"/>
                      </a:lnTo>
                      <a:cubicBezTo>
                        <a:pt x="39070" y="48067"/>
                        <a:pt x="34082" y="48277"/>
                        <a:pt x="29107" y="48100"/>
                      </a:cubicBezTo>
                      <a:close/>
                      <a:moveTo>
                        <a:pt x="28722" y="26030"/>
                      </a:moveTo>
                      <a:cubicBezTo>
                        <a:pt x="11413" y="26030"/>
                        <a:pt x="7132" y="31358"/>
                        <a:pt x="7132" y="36119"/>
                      </a:cubicBezTo>
                      <a:cubicBezTo>
                        <a:pt x="7132" y="40394"/>
                        <a:pt x="10177" y="43156"/>
                        <a:pt x="14837" y="43156"/>
                      </a:cubicBezTo>
                      <a:cubicBezTo>
                        <a:pt x="23211" y="43156"/>
                        <a:pt x="28710" y="34877"/>
                        <a:pt x="28710" y="26698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540" name="Google Shape;5540;p32"/>
                <p:cNvSpPr/>
                <p:nvPr/>
              </p:nvSpPr>
              <p:spPr>
                <a:xfrm>
                  <a:off x="9321396" y="4639428"/>
                  <a:ext cx="48238" cy="70352"/>
                </a:xfrm>
                <a:custGeom>
                  <a:rect b="b" l="l" r="r" t="t"/>
                  <a:pathLst>
                    <a:path extrusionOk="0" h="70352" w="48238">
                      <a:moveTo>
                        <a:pt x="33004" y="69495"/>
                      </a:moveTo>
                      <a:cubicBezTo>
                        <a:pt x="33004" y="66053"/>
                        <a:pt x="33294" y="62617"/>
                        <a:pt x="33862" y="59223"/>
                      </a:cubicBezTo>
                      <a:lnTo>
                        <a:pt x="33666" y="59129"/>
                      </a:lnTo>
                      <a:cubicBezTo>
                        <a:pt x="31005" y="65882"/>
                        <a:pt x="25015" y="70353"/>
                        <a:pt x="17404" y="70353"/>
                      </a:cubicBezTo>
                      <a:cubicBezTo>
                        <a:pt x="5707" y="70353"/>
                        <a:pt x="0" y="61790"/>
                        <a:pt x="0" y="47999"/>
                      </a:cubicBezTo>
                      <a:cubicBezTo>
                        <a:pt x="0" y="31163"/>
                        <a:pt x="9509" y="21654"/>
                        <a:pt x="24252" y="21654"/>
                      </a:cubicBezTo>
                      <a:cubicBezTo>
                        <a:pt x="27007" y="21654"/>
                        <a:pt x="29769" y="21843"/>
                        <a:pt x="33004" y="22127"/>
                      </a:cubicBezTo>
                      <a:lnTo>
                        <a:pt x="33004" y="5763"/>
                      </a:lnTo>
                      <a:cubicBezTo>
                        <a:pt x="30722" y="5385"/>
                        <a:pt x="27487" y="5007"/>
                        <a:pt x="24725" y="4817"/>
                      </a:cubicBezTo>
                      <a:lnTo>
                        <a:pt x="24725" y="725"/>
                      </a:lnTo>
                      <a:cubicBezTo>
                        <a:pt x="29807" y="107"/>
                        <a:pt x="34927" y="-116"/>
                        <a:pt x="40041" y="57"/>
                      </a:cubicBezTo>
                      <a:lnTo>
                        <a:pt x="40041" y="63788"/>
                      </a:lnTo>
                      <a:cubicBezTo>
                        <a:pt x="42324" y="64167"/>
                        <a:pt x="45559" y="64551"/>
                        <a:pt x="48239" y="64741"/>
                      </a:cubicBezTo>
                      <a:lnTo>
                        <a:pt x="48239" y="68833"/>
                      </a:lnTo>
                      <a:cubicBezTo>
                        <a:pt x="43188" y="69448"/>
                        <a:pt x="38093" y="69670"/>
                        <a:pt x="33004" y="69495"/>
                      </a:cubicBezTo>
                      <a:close/>
                      <a:moveTo>
                        <a:pt x="33004" y="28401"/>
                      </a:moveTo>
                      <a:cubicBezTo>
                        <a:pt x="29952" y="27660"/>
                        <a:pt x="26818" y="27277"/>
                        <a:pt x="23678" y="27260"/>
                      </a:cubicBezTo>
                      <a:cubicBezTo>
                        <a:pt x="13980" y="27260"/>
                        <a:pt x="7510" y="33162"/>
                        <a:pt x="7510" y="47438"/>
                      </a:cubicBezTo>
                      <a:cubicBezTo>
                        <a:pt x="7510" y="58094"/>
                        <a:pt x="11130" y="64463"/>
                        <a:pt x="18923" y="64463"/>
                      </a:cubicBezTo>
                      <a:cubicBezTo>
                        <a:pt x="28344" y="64463"/>
                        <a:pt x="33004" y="53428"/>
                        <a:pt x="33004" y="45054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541" name="Google Shape;5541;p32"/>
                <p:cNvSpPr/>
                <p:nvPr/>
              </p:nvSpPr>
              <p:spPr>
                <a:xfrm>
                  <a:off x="8858506" y="4734246"/>
                  <a:ext cx="47841" cy="65819"/>
                </a:xfrm>
                <a:custGeom>
                  <a:rect b="b" l="l" r="r" t="t"/>
                  <a:pathLst>
                    <a:path extrusionOk="0" h="65819" w="47841">
                      <a:moveTo>
                        <a:pt x="38068" y="20128"/>
                      </a:moveTo>
                      <a:cubicBezTo>
                        <a:pt x="37494" y="17183"/>
                        <a:pt x="37115" y="14516"/>
                        <a:pt x="36806" y="12044"/>
                      </a:cubicBezTo>
                      <a:cubicBezTo>
                        <a:pt x="34685" y="11563"/>
                        <a:pt x="32519" y="11307"/>
                        <a:pt x="30343" y="11281"/>
                      </a:cubicBezTo>
                      <a:cubicBezTo>
                        <a:pt x="19623" y="11281"/>
                        <a:pt x="13696" y="19844"/>
                        <a:pt x="13696" y="32720"/>
                      </a:cubicBezTo>
                      <a:cubicBezTo>
                        <a:pt x="13696" y="46322"/>
                        <a:pt x="19119" y="54311"/>
                        <a:pt x="33477" y="54311"/>
                      </a:cubicBezTo>
                      <a:cubicBezTo>
                        <a:pt x="38137" y="54274"/>
                        <a:pt x="42750" y="53370"/>
                        <a:pt x="47078" y="51644"/>
                      </a:cubicBezTo>
                      <a:lnTo>
                        <a:pt x="47841" y="63063"/>
                      </a:lnTo>
                      <a:cubicBezTo>
                        <a:pt x="42313" y="64869"/>
                        <a:pt x="36537" y="65800"/>
                        <a:pt x="30721" y="65819"/>
                      </a:cubicBezTo>
                      <a:cubicBezTo>
                        <a:pt x="10083" y="65819"/>
                        <a:pt x="0" y="54027"/>
                        <a:pt x="0" y="34808"/>
                      </a:cubicBezTo>
                      <a:cubicBezTo>
                        <a:pt x="0" y="13999"/>
                        <a:pt x="10720" y="0"/>
                        <a:pt x="32626" y="0"/>
                      </a:cubicBezTo>
                      <a:cubicBezTo>
                        <a:pt x="37593" y="-8"/>
                        <a:pt x="42545" y="549"/>
                        <a:pt x="47387" y="1658"/>
                      </a:cubicBezTo>
                      <a:lnTo>
                        <a:pt x="47387" y="20109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542" name="Google Shape;5542;p32"/>
                <p:cNvSpPr/>
                <p:nvPr/>
              </p:nvSpPr>
              <p:spPr>
                <a:xfrm>
                  <a:off x="8913958" y="4750685"/>
                  <a:ext cx="47286" cy="49348"/>
                </a:xfrm>
                <a:custGeom>
                  <a:rect b="b" l="l" r="r" t="t"/>
                  <a:pathLst>
                    <a:path extrusionOk="0" h="49348" w="47286">
                      <a:moveTo>
                        <a:pt x="28262" y="48491"/>
                      </a:moveTo>
                      <a:cubicBezTo>
                        <a:pt x="28223" y="45788"/>
                        <a:pt x="28381" y="43086"/>
                        <a:pt x="28735" y="40407"/>
                      </a:cubicBezTo>
                      <a:lnTo>
                        <a:pt x="28641" y="40312"/>
                      </a:lnTo>
                      <a:cubicBezTo>
                        <a:pt x="26358" y="45641"/>
                        <a:pt x="20557" y="49348"/>
                        <a:pt x="13507" y="49348"/>
                      </a:cubicBezTo>
                      <a:cubicBezTo>
                        <a:pt x="4944" y="49348"/>
                        <a:pt x="0" y="44499"/>
                        <a:pt x="0" y="36888"/>
                      </a:cubicBezTo>
                      <a:cubicBezTo>
                        <a:pt x="0" y="25570"/>
                        <a:pt x="11224" y="19958"/>
                        <a:pt x="27297" y="19768"/>
                      </a:cubicBezTo>
                      <a:lnTo>
                        <a:pt x="27297" y="16912"/>
                      </a:lnTo>
                      <a:cubicBezTo>
                        <a:pt x="27297" y="11867"/>
                        <a:pt x="25299" y="9307"/>
                        <a:pt x="18640" y="9307"/>
                      </a:cubicBezTo>
                      <a:cubicBezTo>
                        <a:pt x="16392" y="9293"/>
                        <a:pt x="14153" y="9579"/>
                        <a:pt x="11981" y="10158"/>
                      </a:cubicBezTo>
                      <a:cubicBezTo>
                        <a:pt x="11792" y="12050"/>
                        <a:pt x="11413" y="14251"/>
                        <a:pt x="11035" y="16344"/>
                      </a:cubicBezTo>
                      <a:lnTo>
                        <a:pt x="3342" y="16344"/>
                      </a:lnTo>
                      <a:lnTo>
                        <a:pt x="3342" y="2472"/>
                      </a:lnTo>
                      <a:cubicBezTo>
                        <a:pt x="8715" y="877"/>
                        <a:pt x="14284" y="45"/>
                        <a:pt x="19888" y="0"/>
                      </a:cubicBezTo>
                      <a:cubicBezTo>
                        <a:pt x="35205" y="0"/>
                        <a:pt x="39486" y="6186"/>
                        <a:pt x="39486" y="16552"/>
                      </a:cubicBezTo>
                      <a:lnTo>
                        <a:pt x="39486" y="39095"/>
                      </a:lnTo>
                      <a:cubicBezTo>
                        <a:pt x="41769" y="39474"/>
                        <a:pt x="44815" y="39858"/>
                        <a:pt x="47287" y="40048"/>
                      </a:cubicBezTo>
                      <a:lnTo>
                        <a:pt x="47287" y="47753"/>
                      </a:lnTo>
                      <a:cubicBezTo>
                        <a:pt x="40970" y="48440"/>
                        <a:pt x="34613" y="48687"/>
                        <a:pt x="28262" y="48491"/>
                      </a:cubicBezTo>
                      <a:close/>
                      <a:moveTo>
                        <a:pt x="27310" y="27682"/>
                      </a:moveTo>
                      <a:cubicBezTo>
                        <a:pt x="15897" y="27682"/>
                        <a:pt x="11615" y="30532"/>
                        <a:pt x="11615" y="35098"/>
                      </a:cubicBezTo>
                      <a:cubicBezTo>
                        <a:pt x="11615" y="38143"/>
                        <a:pt x="13709" y="40142"/>
                        <a:pt x="17227" y="40142"/>
                      </a:cubicBezTo>
                      <a:cubicBezTo>
                        <a:pt x="23218" y="40142"/>
                        <a:pt x="27316" y="34530"/>
                        <a:pt x="27316" y="28729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543" name="Google Shape;5543;p32"/>
                <p:cNvSpPr/>
                <p:nvPr/>
              </p:nvSpPr>
              <p:spPr>
                <a:xfrm>
                  <a:off x="8962361" y="4734013"/>
                  <a:ext cx="31787" cy="66020"/>
                </a:xfrm>
                <a:custGeom>
                  <a:rect b="b" l="l" r="r" t="t"/>
                  <a:pathLst>
                    <a:path extrusionOk="0" h="66020" w="31787">
                      <a:moveTo>
                        <a:pt x="21893" y="66021"/>
                      </a:moveTo>
                      <a:cubicBezTo>
                        <a:pt x="11432" y="66021"/>
                        <a:pt x="8197" y="62237"/>
                        <a:pt x="8197" y="51183"/>
                      </a:cubicBezTo>
                      <a:lnTo>
                        <a:pt x="8197" y="27222"/>
                      </a:lnTo>
                      <a:lnTo>
                        <a:pt x="0" y="27222"/>
                      </a:lnTo>
                      <a:lnTo>
                        <a:pt x="0" y="17795"/>
                      </a:lnTo>
                      <a:lnTo>
                        <a:pt x="8084" y="17795"/>
                      </a:lnTo>
                      <a:lnTo>
                        <a:pt x="8084" y="3241"/>
                      </a:lnTo>
                      <a:lnTo>
                        <a:pt x="20279" y="0"/>
                      </a:lnTo>
                      <a:lnTo>
                        <a:pt x="20279" y="17788"/>
                      </a:lnTo>
                      <a:lnTo>
                        <a:pt x="31787" y="17788"/>
                      </a:lnTo>
                      <a:lnTo>
                        <a:pt x="31787" y="27209"/>
                      </a:lnTo>
                      <a:lnTo>
                        <a:pt x="20279" y="27209"/>
                      </a:lnTo>
                      <a:lnTo>
                        <a:pt x="20279" y="47923"/>
                      </a:lnTo>
                      <a:cubicBezTo>
                        <a:pt x="20279" y="54008"/>
                        <a:pt x="21704" y="55724"/>
                        <a:pt x="25891" y="55724"/>
                      </a:cubicBezTo>
                      <a:cubicBezTo>
                        <a:pt x="27881" y="55724"/>
                        <a:pt x="29863" y="55468"/>
                        <a:pt x="31787" y="54961"/>
                      </a:cubicBezTo>
                      <a:lnTo>
                        <a:pt x="31787" y="64760"/>
                      </a:lnTo>
                      <a:cubicBezTo>
                        <a:pt x="28551" y="65572"/>
                        <a:pt x="25230" y="65995"/>
                        <a:pt x="21893" y="66021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544" name="Google Shape;5544;p32"/>
                <p:cNvSpPr/>
                <p:nvPr/>
              </p:nvSpPr>
              <p:spPr>
                <a:xfrm>
                  <a:off x="9000618" y="4728130"/>
                  <a:ext cx="46227" cy="71903"/>
                </a:xfrm>
                <a:custGeom>
                  <a:rect b="b" l="l" r="r" t="t"/>
                  <a:pathLst>
                    <a:path extrusionOk="0" h="71903" w="46227">
                      <a:moveTo>
                        <a:pt x="22070" y="71904"/>
                      </a:moveTo>
                      <a:cubicBezTo>
                        <a:pt x="8658" y="71904"/>
                        <a:pt x="0" y="64968"/>
                        <a:pt x="0" y="48125"/>
                      </a:cubicBezTo>
                      <a:cubicBezTo>
                        <a:pt x="0" y="33382"/>
                        <a:pt x="9793" y="22726"/>
                        <a:pt x="24157" y="22726"/>
                      </a:cubicBezTo>
                      <a:cubicBezTo>
                        <a:pt x="37569" y="22726"/>
                        <a:pt x="46227" y="30148"/>
                        <a:pt x="46227" y="46410"/>
                      </a:cubicBezTo>
                      <a:cubicBezTo>
                        <a:pt x="46215" y="61254"/>
                        <a:pt x="36233" y="71904"/>
                        <a:pt x="22070" y="71904"/>
                      </a:cubicBezTo>
                      <a:close/>
                      <a:moveTo>
                        <a:pt x="23331" y="33004"/>
                      </a:moveTo>
                      <a:cubicBezTo>
                        <a:pt x="17908" y="33004"/>
                        <a:pt x="12580" y="37185"/>
                        <a:pt x="12580" y="46877"/>
                      </a:cubicBezTo>
                      <a:cubicBezTo>
                        <a:pt x="12580" y="56569"/>
                        <a:pt x="16105" y="61525"/>
                        <a:pt x="23142" y="61525"/>
                      </a:cubicBezTo>
                      <a:cubicBezTo>
                        <a:pt x="29132" y="61525"/>
                        <a:pt x="33704" y="56669"/>
                        <a:pt x="33704" y="47066"/>
                      </a:cubicBezTo>
                      <a:cubicBezTo>
                        <a:pt x="33666" y="37948"/>
                        <a:pt x="30431" y="32998"/>
                        <a:pt x="23293" y="32998"/>
                      </a:cubicBezTo>
                      <a:close/>
                      <a:moveTo>
                        <a:pt x="19813" y="17397"/>
                      </a:moveTo>
                      <a:lnTo>
                        <a:pt x="15626" y="10461"/>
                      </a:lnTo>
                      <a:lnTo>
                        <a:pt x="32273" y="0"/>
                      </a:lnTo>
                      <a:lnTo>
                        <a:pt x="37317" y="8374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545" name="Google Shape;5545;p32"/>
                <p:cNvSpPr/>
                <p:nvPr/>
              </p:nvSpPr>
              <p:spPr>
                <a:xfrm>
                  <a:off x="9050729" y="4729482"/>
                  <a:ext cx="28155" cy="69618"/>
                </a:xfrm>
                <a:custGeom>
                  <a:rect b="b" l="l" r="r" t="t"/>
                  <a:pathLst>
                    <a:path extrusionOk="0" h="69618" w="28155">
                      <a:moveTo>
                        <a:pt x="28155" y="61913"/>
                      </a:moveTo>
                      <a:lnTo>
                        <a:pt x="28155" y="69619"/>
                      </a:lnTo>
                      <a:lnTo>
                        <a:pt x="0" y="69619"/>
                      </a:lnTo>
                      <a:lnTo>
                        <a:pt x="0" y="61913"/>
                      </a:lnTo>
                      <a:cubicBezTo>
                        <a:pt x="2733" y="61371"/>
                        <a:pt x="5495" y="60990"/>
                        <a:pt x="8273" y="60772"/>
                      </a:cubicBezTo>
                      <a:lnTo>
                        <a:pt x="8273" y="9506"/>
                      </a:lnTo>
                      <a:cubicBezTo>
                        <a:pt x="5990" y="9122"/>
                        <a:pt x="2756" y="8743"/>
                        <a:pt x="0" y="8554"/>
                      </a:cubicBezTo>
                      <a:lnTo>
                        <a:pt x="0" y="924"/>
                      </a:lnTo>
                      <a:cubicBezTo>
                        <a:pt x="6787" y="143"/>
                        <a:pt x="13621" y="-143"/>
                        <a:pt x="20449" y="67"/>
                      </a:cubicBezTo>
                      <a:lnTo>
                        <a:pt x="20449" y="60753"/>
                      </a:lnTo>
                      <a:cubicBezTo>
                        <a:pt x="23041" y="60968"/>
                        <a:pt x="25615" y="61356"/>
                        <a:pt x="28155" y="61913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546" name="Google Shape;5546;p32"/>
                <p:cNvSpPr/>
                <p:nvPr/>
              </p:nvSpPr>
              <p:spPr>
                <a:xfrm>
                  <a:off x="9083065" y="4730971"/>
                  <a:ext cx="28041" cy="68110"/>
                </a:xfrm>
                <a:custGeom>
                  <a:rect b="b" l="l" r="r" t="t"/>
                  <a:pathLst>
                    <a:path extrusionOk="0" h="68110" w="28041">
                      <a:moveTo>
                        <a:pt x="0" y="68110"/>
                      </a:moveTo>
                      <a:lnTo>
                        <a:pt x="0" y="60424"/>
                      </a:lnTo>
                      <a:cubicBezTo>
                        <a:pt x="2733" y="59882"/>
                        <a:pt x="5495" y="59501"/>
                        <a:pt x="8273" y="59282"/>
                      </a:cubicBezTo>
                      <a:lnTo>
                        <a:pt x="8273" y="30156"/>
                      </a:lnTo>
                      <a:cubicBezTo>
                        <a:pt x="5990" y="29772"/>
                        <a:pt x="2756" y="29393"/>
                        <a:pt x="0" y="29204"/>
                      </a:cubicBezTo>
                      <a:lnTo>
                        <a:pt x="0" y="21600"/>
                      </a:lnTo>
                      <a:cubicBezTo>
                        <a:pt x="6748" y="20817"/>
                        <a:pt x="13545" y="20531"/>
                        <a:pt x="20336" y="20742"/>
                      </a:cubicBezTo>
                      <a:lnTo>
                        <a:pt x="20336" y="59264"/>
                      </a:lnTo>
                      <a:cubicBezTo>
                        <a:pt x="22926" y="59480"/>
                        <a:pt x="25500" y="59861"/>
                        <a:pt x="28042" y="60405"/>
                      </a:cubicBezTo>
                      <a:lnTo>
                        <a:pt x="28042" y="68110"/>
                      </a:lnTo>
                      <a:close/>
                      <a:moveTo>
                        <a:pt x="14264" y="14752"/>
                      </a:moveTo>
                      <a:cubicBezTo>
                        <a:pt x="10191" y="14623"/>
                        <a:pt x="6994" y="11217"/>
                        <a:pt x="7123" y="7144"/>
                      </a:cubicBezTo>
                      <a:cubicBezTo>
                        <a:pt x="7252" y="3072"/>
                        <a:pt x="10658" y="-125"/>
                        <a:pt x="14730" y="4"/>
                      </a:cubicBezTo>
                      <a:cubicBezTo>
                        <a:pt x="18694" y="129"/>
                        <a:pt x="21849" y="3365"/>
                        <a:pt x="21875" y="7330"/>
                      </a:cubicBezTo>
                      <a:cubicBezTo>
                        <a:pt x="21795" y="11469"/>
                        <a:pt x="18404" y="14777"/>
                        <a:pt x="14264" y="14752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547" name="Google Shape;5547;p32"/>
                <p:cNvSpPr/>
                <p:nvPr/>
              </p:nvSpPr>
              <p:spPr>
                <a:xfrm>
                  <a:off x="9116158" y="4750950"/>
                  <a:ext cx="36238" cy="48989"/>
                </a:xfrm>
                <a:custGeom>
                  <a:rect b="b" l="l" r="r" t="t"/>
                  <a:pathLst>
                    <a:path extrusionOk="0" h="48989" w="36238">
                      <a:moveTo>
                        <a:pt x="22638" y="48989"/>
                      </a:moveTo>
                      <a:cubicBezTo>
                        <a:pt x="8847" y="48989"/>
                        <a:pt x="0" y="42141"/>
                        <a:pt x="0" y="26068"/>
                      </a:cubicBezTo>
                      <a:cubicBezTo>
                        <a:pt x="0" y="11325"/>
                        <a:pt x="7611" y="0"/>
                        <a:pt x="24920" y="0"/>
                      </a:cubicBezTo>
                      <a:cubicBezTo>
                        <a:pt x="28660" y="11"/>
                        <a:pt x="32374" y="557"/>
                        <a:pt x="35955" y="1621"/>
                      </a:cubicBezTo>
                      <a:lnTo>
                        <a:pt x="35955" y="16836"/>
                      </a:lnTo>
                      <a:lnTo>
                        <a:pt x="28155" y="16836"/>
                      </a:lnTo>
                      <a:cubicBezTo>
                        <a:pt x="27777" y="14554"/>
                        <a:pt x="27392" y="12460"/>
                        <a:pt x="27203" y="10562"/>
                      </a:cubicBezTo>
                      <a:cubicBezTo>
                        <a:pt x="25935" y="10205"/>
                        <a:pt x="24624" y="10044"/>
                        <a:pt x="23306" y="10083"/>
                      </a:cubicBezTo>
                      <a:cubicBezTo>
                        <a:pt x="16742" y="10083"/>
                        <a:pt x="12656" y="15506"/>
                        <a:pt x="12656" y="24447"/>
                      </a:cubicBezTo>
                      <a:cubicBezTo>
                        <a:pt x="12656" y="33105"/>
                        <a:pt x="15884" y="38433"/>
                        <a:pt x="25399" y="38433"/>
                      </a:cubicBezTo>
                      <a:cubicBezTo>
                        <a:pt x="28836" y="38428"/>
                        <a:pt x="32235" y="37715"/>
                        <a:pt x="35388" y="36340"/>
                      </a:cubicBezTo>
                      <a:lnTo>
                        <a:pt x="36239" y="46801"/>
                      </a:lnTo>
                      <a:cubicBezTo>
                        <a:pt x="31850" y="48251"/>
                        <a:pt x="27260" y="48990"/>
                        <a:pt x="22638" y="48989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548" name="Google Shape;5548;p32"/>
                <p:cNvSpPr/>
                <p:nvPr/>
              </p:nvSpPr>
              <p:spPr>
                <a:xfrm>
                  <a:off x="9159043" y="4750685"/>
                  <a:ext cx="47273" cy="49348"/>
                </a:xfrm>
                <a:custGeom>
                  <a:rect b="b" l="l" r="r" t="t"/>
                  <a:pathLst>
                    <a:path extrusionOk="0" h="49348" w="47273">
                      <a:moveTo>
                        <a:pt x="28262" y="48491"/>
                      </a:moveTo>
                      <a:cubicBezTo>
                        <a:pt x="28224" y="45788"/>
                        <a:pt x="28382" y="43086"/>
                        <a:pt x="28735" y="40407"/>
                      </a:cubicBezTo>
                      <a:lnTo>
                        <a:pt x="28641" y="40312"/>
                      </a:lnTo>
                      <a:cubicBezTo>
                        <a:pt x="26358" y="45641"/>
                        <a:pt x="20557" y="49348"/>
                        <a:pt x="13507" y="49348"/>
                      </a:cubicBezTo>
                      <a:cubicBezTo>
                        <a:pt x="4944" y="49348"/>
                        <a:pt x="0" y="44499"/>
                        <a:pt x="0" y="36888"/>
                      </a:cubicBezTo>
                      <a:cubicBezTo>
                        <a:pt x="0" y="25570"/>
                        <a:pt x="11224" y="19958"/>
                        <a:pt x="27297" y="19768"/>
                      </a:cubicBezTo>
                      <a:lnTo>
                        <a:pt x="27297" y="16912"/>
                      </a:lnTo>
                      <a:cubicBezTo>
                        <a:pt x="27297" y="11867"/>
                        <a:pt x="25299" y="9307"/>
                        <a:pt x="18640" y="9307"/>
                      </a:cubicBezTo>
                      <a:cubicBezTo>
                        <a:pt x="16395" y="9293"/>
                        <a:pt x="14150" y="9579"/>
                        <a:pt x="11981" y="10158"/>
                      </a:cubicBezTo>
                      <a:cubicBezTo>
                        <a:pt x="11792" y="12050"/>
                        <a:pt x="11413" y="14251"/>
                        <a:pt x="11029" y="16344"/>
                      </a:cubicBezTo>
                      <a:lnTo>
                        <a:pt x="3329" y="16344"/>
                      </a:lnTo>
                      <a:lnTo>
                        <a:pt x="3329" y="2472"/>
                      </a:lnTo>
                      <a:cubicBezTo>
                        <a:pt x="8702" y="877"/>
                        <a:pt x="14270" y="45"/>
                        <a:pt x="19876" y="0"/>
                      </a:cubicBezTo>
                      <a:cubicBezTo>
                        <a:pt x="35192" y="0"/>
                        <a:pt x="39474" y="6186"/>
                        <a:pt x="39474" y="16552"/>
                      </a:cubicBezTo>
                      <a:lnTo>
                        <a:pt x="39474" y="39095"/>
                      </a:lnTo>
                      <a:cubicBezTo>
                        <a:pt x="41756" y="39474"/>
                        <a:pt x="44796" y="39858"/>
                        <a:pt x="47274" y="40048"/>
                      </a:cubicBezTo>
                      <a:lnTo>
                        <a:pt x="47274" y="47753"/>
                      </a:lnTo>
                      <a:cubicBezTo>
                        <a:pt x="40962" y="48440"/>
                        <a:pt x="34606" y="48686"/>
                        <a:pt x="28262" y="48491"/>
                      </a:cubicBezTo>
                      <a:close/>
                      <a:moveTo>
                        <a:pt x="27310" y="27682"/>
                      </a:moveTo>
                      <a:cubicBezTo>
                        <a:pt x="15897" y="27682"/>
                        <a:pt x="11615" y="30532"/>
                        <a:pt x="11615" y="35098"/>
                      </a:cubicBezTo>
                      <a:cubicBezTo>
                        <a:pt x="11615" y="38143"/>
                        <a:pt x="13709" y="40142"/>
                        <a:pt x="17227" y="40142"/>
                      </a:cubicBezTo>
                      <a:cubicBezTo>
                        <a:pt x="23218" y="40142"/>
                        <a:pt x="27316" y="34530"/>
                        <a:pt x="27316" y="28729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549" name="Google Shape;5549;p32"/>
                <p:cNvSpPr/>
                <p:nvPr/>
              </p:nvSpPr>
              <p:spPr>
                <a:xfrm>
                  <a:off x="9232088" y="4729482"/>
                  <a:ext cx="50893" cy="70646"/>
                </a:xfrm>
                <a:custGeom>
                  <a:rect b="b" l="l" r="r" t="t"/>
                  <a:pathLst>
                    <a:path extrusionOk="0" h="70646" w="50893">
                      <a:moveTo>
                        <a:pt x="31768" y="69695"/>
                      </a:moveTo>
                      <a:cubicBezTo>
                        <a:pt x="31781" y="67022"/>
                        <a:pt x="31970" y="64352"/>
                        <a:pt x="32342" y="61705"/>
                      </a:cubicBezTo>
                      <a:lnTo>
                        <a:pt x="32153" y="61705"/>
                      </a:lnTo>
                      <a:cubicBezTo>
                        <a:pt x="29681" y="66939"/>
                        <a:pt x="24447" y="70647"/>
                        <a:pt x="17221" y="70647"/>
                      </a:cubicBezTo>
                      <a:cubicBezTo>
                        <a:pt x="5707" y="70647"/>
                        <a:pt x="0" y="61989"/>
                        <a:pt x="0" y="48488"/>
                      </a:cubicBezTo>
                      <a:cubicBezTo>
                        <a:pt x="0" y="32503"/>
                        <a:pt x="9326" y="21468"/>
                        <a:pt x="25015" y="21468"/>
                      </a:cubicBezTo>
                      <a:cubicBezTo>
                        <a:pt x="27020" y="21455"/>
                        <a:pt x="29025" y="21584"/>
                        <a:pt x="31012" y="21853"/>
                      </a:cubicBezTo>
                      <a:lnTo>
                        <a:pt x="31012" y="9488"/>
                      </a:lnTo>
                      <a:cubicBezTo>
                        <a:pt x="28729" y="9103"/>
                        <a:pt x="25494" y="8725"/>
                        <a:pt x="22738" y="8535"/>
                      </a:cubicBezTo>
                      <a:lnTo>
                        <a:pt x="22738" y="924"/>
                      </a:lnTo>
                      <a:cubicBezTo>
                        <a:pt x="29492" y="143"/>
                        <a:pt x="36296" y="-144"/>
                        <a:pt x="43093" y="67"/>
                      </a:cubicBezTo>
                      <a:lnTo>
                        <a:pt x="43093" y="60280"/>
                      </a:lnTo>
                      <a:cubicBezTo>
                        <a:pt x="45376" y="60658"/>
                        <a:pt x="48516" y="61043"/>
                        <a:pt x="50893" y="61232"/>
                      </a:cubicBezTo>
                      <a:lnTo>
                        <a:pt x="50893" y="68850"/>
                      </a:lnTo>
                      <a:cubicBezTo>
                        <a:pt x="44550" y="69623"/>
                        <a:pt x="38156" y="69906"/>
                        <a:pt x="31768" y="69695"/>
                      </a:cubicBezTo>
                      <a:close/>
                      <a:moveTo>
                        <a:pt x="31012" y="31860"/>
                      </a:moveTo>
                      <a:cubicBezTo>
                        <a:pt x="28918" y="31376"/>
                        <a:pt x="26780" y="31120"/>
                        <a:pt x="24636" y="31097"/>
                      </a:cubicBezTo>
                      <a:cubicBezTo>
                        <a:pt x="17700" y="31097"/>
                        <a:pt x="12750" y="35473"/>
                        <a:pt x="12750" y="47171"/>
                      </a:cubicBezTo>
                      <a:cubicBezTo>
                        <a:pt x="12750" y="55999"/>
                        <a:pt x="15317" y="60583"/>
                        <a:pt x="20834" y="60583"/>
                      </a:cubicBezTo>
                      <a:cubicBezTo>
                        <a:pt x="27203" y="60583"/>
                        <a:pt x="31012" y="53167"/>
                        <a:pt x="31012" y="45077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550" name="Google Shape;5550;p32"/>
                <p:cNvSpPr/>
                <p:nvPr/>
              </p:nvSpPr>
              <p:spPr>
                <a:xfrm>
                  <a:off x="9287919" y="4750761"/>
                  <a:ext cx="42040" cy="49273"/>
                </a:xfrm>
                <a:custGeom>
                  <a:rect b="b" l="l" r="r" t="t"/>
                  <a:pathLst>
                    <a:path extrusionOk="0" h="49273" w="42040">
                      <a:moveTo>
                        <a:pt x="41662" y="26635"/>
                      </a:moveTo>
                      <a:lnTo>
                        <a:pt x="12366" y="26635"/>
                      </a:lnTo>
                      <a:cubicBezTo>
                        <a:pt x="12271" y="35463"/>
                        <a:pt x="16647" y="39764"/>
                        <a:pt x="25399" y="39764"/>
                      </a:cubicBezTo>
                      <a:cubicBezTo>
                        <a:pt x="30154" y="39759"/>
                        <a:pt x="34852" y="38754"/>
                        <a:pt x="39190" y="36813"/>
                      </a:cubicBezTo>
                      <a:lnTo>
                        <a:pt x="40331" y="46227"/>
                      </a:lnTo>
                      <a:cubicBezTo>
                        <a:pt x="34921" y="48277"/>
                        <a:pt x="29183" y="49309"/>
                        <a:pt x="23401" y="49273"/>
                      </a:cubicBezTo>
                      <a:cubicBezTo>
                        <a:pt x="8374" y="49273"/>
                        <a:pt x="0" y="41756"/>
                        <a:pt x="0" y="25116"/>
                      </a:cubicBezTo>
                      <a:cubicBezTo>
                        <a:pt x="0" y="10657"/>
                        <a:pt x="7989" y="0"/>
                        <a:pt x="22165" y="0"/>
                      </a:cubicBezTo>
                      <a:cubicBezTo>
                        <a:pt x="35955" y="0"/>
                        <a:pt x="42040" y="9421"/>
                        <a:pt x="42040" y="21118"/>
                      </a:cubicBezTo>
                      <a:cubicBezTo>
                        <a:pt x="42040" y="22964"/>
                        <a:pt x="41914" y="24807"/>
                        <a:pt x="41662" y="26635"/>
                      </a:cubicBezTo>
                      <a:close/>
                      <a:moveTo>
                        <a:pt x="21780" y="8942"/>
                      </a:moveTo>
                      <a:cubicBezTo>
                        <a:pt x="16735" y="8942"/>
                        <a:pt x="13223" y="12649"/>
                        <a:pt x="12555" y="18362"/>
                      </a:cubicBezTo>
                      <a:lnTo>
                        <a:pt x="29965" y="18362"/>
                      </a:lnTo>
                      <a:cubicBezTo>
                        <a:pt x="30154" y="12460"/>
                        <a:pt x="26919" y="8942"/>
                        <a:pt x="21780" y="8942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551" name="Google Shape;5551;p32"/>
                <p:cNvSpPr/>
                <p:nvPr/>
              </p:nvSpPr>
              <p:spPr>
                <a:xfrm>
                  <a:off x="8855681" y="4825036"/>
                  <a:ext cx="62842" cy="64211"/>
                </a:xfrm>
                <a:custGeom>
                  <a:rect b="b" l="l" r="r" t="t"/>
                  <a:pathLst>
                    <a:path extrusionOk="0" h="64211" w="62842">
                      <a:moveTo>
                        <a:pt x="27859" y="37576"/>
                      </a:moveTo>
                      <a:cubicBezTo>
                        <a:pt x="29120" y="41189"/>
                        <a:pt x="30520" y="45470"/>
                        <a:pt x="31642" y="50130"/>
                      </a:cubicBezTo>
                      <a:lnTo>
                        <a:pt x="31737" y="50130"/>
                      </a:lnTo>
                      <a:cubicBezTo>
                        <a:pt x="32769" y="45617"/>
                        <a:pt x="34072" y="41169"/>
                        <a:pt x="35640" y="36813"/>
                      </a:cubicBezTo>
                      <a:lnTo>
                        <a:pt x="45244" y="8752"/>
                      </a:lnTo>
                      <a:cubicBezTo>
                        <a:pt x="43055" y="8563"/>
                        <a:pt x="40584" y="8090"/>
                        <a:pt x="38585" y="7706"/>
                      </a:cubicBezTo>
                      <a:lnTo>
                        <a:pt x="38585" y="0"/>
                      </a:lnTo>
                      <a:lnTo>
                        <a:pt x="62843" y="0"/>
                      </a:lnTo>
                      <a:lnTo>
                        <a:pt x="62843" y="7800"/>
                      </a:lnTo>
                      <a:cubicBezTo>
                        <a:pt x="61226" y="8242"/>
                        <a:pt x="59571" y="8529"/>
                        <a:pt x="57899" y="8658"/>
                      </a:cubicBezTo>
                      <a:lnTo>
                        <a:pt x="38490" y="64211"/>
                      </a:lnTo>
                      <a:lnTo>
                        <a:pt x="24151" y="64211"/>
                      </a:lnTo>
                      <a:lnTo>
                        <a:pt x="4950" y="8658"/>
                      </a:lnTo>
                      <a:cubicBezTo>
                        <a:pt x="3276" y="8530"/>
                        <a:pt x="1619" y="8243"/>
                        <a:pt x="0" y="7800"/>
                      </a:cubicBezTo>
                      <a:lnTo>
                        <a:pt x="0" y="0"/>
                      </a:lnTo>
                      <a:lnTo>
                        <a:pt x="25223" y="0"/>
                      </a:lnTo>
                      <a:lnTo>
                        <a:pt x="25223" y="7706"/>
                      </a:lnTo>
                      <a:cubicBezTo>
                        <a:pt x="23129" y="8090"/>
                        <a:pt x="20557" y="8563"/>
                        <a:pt x="18369" y="8752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552" name="Google Shape;5552;p32"/>
                <p:cNvSpPr/>
                <p:nvPr/>
              </p:nvSpPr>
              <p:spPr>
                <a:xfrm>
                  <a:off x="8917004" y="4840844"/>
                  <a:ext cx="47280" cy="49354"/>
                </a:xfrm>
                <a:custGeom>
                  <a:rect b="b" l="l" r="r" t="t"/>
                  <a:pathLst>
                    <a:path extrusionOk="0" h="49354" w="47280">
                      <a:moveTo>
                        <a:pt x="28256" y="48497"/>
                      </a:moveTo>
                      <a:cubicBezTo>
                        <a:pt x="28215" y="45795"/>
                        <a:pt x="28375" y="43093"/>
                        <a:pt x="28735" y="40413"/>
                      </a:cubicBezTo>
                      <a:lnTo>
                        <a:pt x="28641" y="40312"/>
                      </a:lnTo>
                      <a:cubicBezTo>
                        <a:pt x="26358" y="45641"/>
                        <a:pt x="20550" y="49355"/>
                        <a:pt x="13507" y="49355"/>
                      </a:cubicBezTo>
                      <a:cubicBezTo>
                        <a:pt x="4950" y="49355"/>
                        <a:pt x="0" y="44499"/>
                        <a:pt x="0" y="36888"/>
                      </a:cubicBezTo>
                      <a:cubicBezTo>
                        <a:pt x="0" y="25570"/>
                        <a:pt x="11224" y="19958"/>
                        <a:pt x="27297" y="19768"/>
                      </a:cubicBezTo>
                      <a:lnTo>
                        <a:pt x="27297" y="16918"/>
                      </a:lnTo>
                      <a:cubicBezTo>
                        <a:pt x="27297" y="11874"/>
                        <a:pt x="25305" y="9307"/>
                        <a:pt x="18646" y="9307"/>
                      </a:cubicBezTo>
                      <a:cubicBezTo>
                        <a:pt x="16398" y="9291"/>
                        <a:pt x="14158" y="9580"/>
                        <a:pt x="11987" y="10165"/>
                      </a:cubicBezTo>
                      <a:cubicBezTo>
                        <a:pt x="11798" y="12057"/>
                        <a:pt x="11413" y="14251"/>
                        <a:pt x="11035" y="16344"/>
                      </a:cubicBezTo>
                      <a:lnTo>
                        <a:pt x="3336" y="16344"/>
                      </a:lnTo>
                      <a:lnTo>
                        <a:pt x="3336" y="2472"/>
                      </a:lnTo>
                      <a:cubicBezTo>
                        <a:pt x="8709" y="875"/>
                        <a:pt x="14282" y="42"/>
                        <a:pt x="19888" y="0"/>
                      </a:cubicBezTo>
                      <a:cubicBezTo>
                        <a:pt x="35205" y="0"/>
                        <a:pt x="39480" y="6180"/>
                        <a:pt x="39480" y="16546"/>
                      </a:cubicBezTo>
                      <a:lnTo>
                        <a:pt x="39480" y="39089"/>
                      </a:lnTo>
                      <a:cubicBezTo>
                        <a:pt x="41763" y="39474"/>
                        <a:pt x="44808" y="39852"/>
                        <a:pt x="47280" y="40041"/>
                      </a:cubicBezTo>
                      <a:lnTo>
                        <a:pt x="47280" y="47747"/>
                      </a:lnTo>
                      <a:cubicBezTo>
                        <a:pt x="40964" y="48439"/>
                        <a:pt x="34607" y="48689"/>
                        <a:pt x="28256" y="48497"/>
                      </a:cubicBezTo>
                      <a:close/>
                      <a:moveTo>
                        <a:pt x="27304" y="27688"/>
                      </a:moveTo>
                      <a:cubicBezTo>
                        <a:pt x="15890" y="27688"/>
                        <a:pt x="11615" y="30545"/>
                        <a:pt x="11615" y="35110"/>
                      </a:cubicBezTo>
                      <a:cubicBezTo>
                        <a:pt x="11615" y="38150"/>
                        <a:pt x="13702" y="40155"/>
                        <a:pt x="17221" y="40155"/>
                      </a:cubicBezTo>
                      <a:cubicBezTo>
                        <a:pt x="23218" y="40155"/>
                        <a:pt x="27310" y="34543"/>
                        <a:pt x="27310" y="28741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553" name="Google Shape;5553;p32"/>
                <p:cNvSpPr/>
                <p:nvPr/>
              </p:nvSpPr>
              <p:spPr>
                <a:xfrm>
                  <a:off x="8967702" y="4819647"/>
                  <a:ext cx="28155" cy="69624"/>
                </a:xfrm>
                <a:custGeom>
                  <a:rect b="b" l="l" r="r" t="t"/>
                  <a:pathLst>
                    <a:path extrusionOk="0" h="69624" w="28155">
                      <a:moveTo>
                        <a:pt x="28155" y="61919"/>
                      </a:moveTo>
                      <a:lnTo>
                        <a:pt x="28155" y="69625"/>
                      </a:lnTo>
                      <a:lnTo>
                        <a:pt x="0" y="69625"/>
                      </a:lnTo>
                      <a:lnTo>
                        <a:pt x="0" y="61919"/>
                      </a:lnTo>
                      <a:cubicBezTo>
                        <a:pt x="2732" y="61371"/>
                        <a:pt x="5495" y="60991"/>
                        <a:pt x="8273" y="60778"/>
                      </a:cubicBezTo>
                      <a:lnTo>
                        <a:pt x="8273" y="9481"/>
                      </a:lnTo>
                      <a:cubicBezTo>
                        <a:pt x="5990" y="9103"/>
                        <a:pt x="2762" y="8718"/>
                        <a:pt x="0" y="8529"/>
                      </a:cubicBezTo>
                      <a:lnTo>
                        <a:pt x="0" y="924"/>
                      </a:lnTo>
                      <a:cubicBezTo>
                        <a:pt x="6787" y="143"/>
                        <a:pt x="13621" y="-143"/>
                        <a:pt x="20449" y="67"/>
                      </a:cubicBezTo>
                      <a:lnTo>
                        <a:pt x="20449" y="60753"/>
                      </a:lnTo>
                      <a:cubicBezTo>
                        <a:pt x="23042" y="60964"/>
                        <a:pt x="25616" y="61354"/>
                        <a:pt x="28155" y="61919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554" name="Google Shape;5554;p32"/>
                <p:cNvSpPr/>
                <p:nvPr/>
              </p:nvSpPr>
              <p:spPr>
                <a:xfrm>
                  <a:off x="9000013" y="4840926"/>
                  <a:ext cx="42040" cy="49273"/>
                </a:xfrm>
                <a:custGeom>
                  <a:rect b="b" l="l" r="r" t="t"/>
                  <a:pathLst>
                    <a:path extrusionOk="0" h="49273" w="42040">
                      <a:moveTo>
                        <a:pt x="41687" y="26629"/>
                      </a:moveTo>
                      <a:lnTo>
                        <a:pt x="12391" y="26629"/>
                      </a:lnTo>
                      <a:cubicBezTo>
                        <a:pt x="12296" y="35457"/>
                        <a:pt x="16666" y="39758"/>
                        <a:pt x="25418" y="39758"/>
                      </a:cubicBezTo>
                      <a:cubicBezTo>
                        <a:pt x="30173" y="39753"/>
                        <a:pt x="34874" y="38748"/>
                        <a:pt x="39215" y="36806"/>
                      </a:cubicBezTo>
                      <a:lnTo>
                        <a:pt x="40331" y="46227"/>
                      </a:lnTo>
                      <a:cubicBezTo>
                        <a:pt x="34922" y="48277"/>
                        <a:pt x="29179" y="49309"/>
                        <a:pt x="23394" y="49273"/>
                      </a:cubicBezTo>
                      <a:cubicBezTo>
                        <a:pt x="8368" y="49273"/>
                        <a:pt x="0" y="41756"/>
                        <a:pt x="0" y="25109"/>
                      </a:cubicBezTo>
                      <a:cubicBezTo>
                        <a:pt x="0" y="10650"/>
                        <a:pt x="7989" y="0"/>
                        <a:pt x="22158" y="0"/>
                      </a:cubicBezTo>
                      <a:cubicBezTo>
                        <a:pt x="35955" y="0"/>
                        <a:pt x="42040" y="9414"/>
                        <a:pt x="42040" y="21112"/>
                      </a:cubicBezTo>
                      <a:cubicBezTo>
                        <a:pt x="42052" y="22957"/>
                        <a:pt x="41933" y="24800"/>
                        <a:pt x="41687" y="26629"/>
                      </a:cubicBezTo>
                      <a:close/>
                      <a:moveTo>
                        <a:pt x="21805" y="8973"/>
                      </a:moveTo>
                      <a:cubicBezTo>
                        <a:pt x="16761" y="8973"/>
                        <a:pt x="13248" y="12681"/>
                        <a:pt x="12580" y="18387"/>
                      </a:cubicBezTo>
                      <a:lnTo>
                        <a:pt x="29984" y="18387"/>
                      </a:lnTo>
                      <a:cubicBezTo>
                        <a:pt x="30173" y="12460"/>
                        <a:pt x="26938" y="8942"/>
                        <a:pt x="21805" y="8942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555" name="Google Shape;5555;p32"/>
                <p:cNvSpPr/>
                <p:nvPr/>
              </p:nvSpPr>
              <p:spPr>
                <a:xfrm>
                  <a:off x="9048144" y="4840926"/>
                  <a:ext cx="57085" cy="48345"/>
                </a:xfrm>
                <a:custGeom>
                  <a:rect b="b" l="l" r="r" t="t"/>
                  <a:pathLst>
                    <a:path extrusionOk="0" h="48345" w="57085">
                      <a:moveTo>
                        <a:pt x="37210" y="18072"/>
                      </a:moveTo>
                      <a:cubicBezTo>
                        <a:pt x="37210" y="13122"/>
                        <a:pt x="35873" y="10177"/>
                        <a:pt x="31402" y="10177"/>
                      </a:cubicBezTo>
                      <a:cubicBezTo>
                        <a:pt x="25223" y="10177"/>
                        <a:pt x="20367" y="17215"/>
                        <a:pt x="20367" y="25488"/>
                      </a:cubicBezTo>
                      <a:lnTo>
                        <a:pt x="20367" y="39474"/>
                      </a:lnTo>
                      <a:cubicBezTo>
                        <a:pt x="22706" y="39621"/>
                        <a:pt x="25026" y="39971"/>
                        <a:pt x="27304" y="40520"/>
                      </a:cubicBezTo>
                      <a:lnTo>
                        <a:pt x="27304" y="48321"/>
                      </a:lnTo>
                      <a:lnTo>
                        <a:pt x="0" y="48321"/>
                      </a:lnTo>
                      <a:lnTo>
                        <a:pt x="0" y="40640"/>
                      </a:lnTo>
                      <a:cubicBezTo>
                        <a:pt x="2734" y="40092"/>
                        <a:pt x="5499" y="39711"/>
                        <a:pt x="8279" y="39499"/>
                      </a:cubicBezTo>
                      <a:lnTo>
                        <a:pt x="8279" y="10373"/>
                      </a:lnTo>
                      <a:cubicBezTo>
                        <a:pt x="5997" y="9995"/>
                        <a:pt x="2762" y="9610"/>
                        <a:pt x="0" y="9421"/>
                      </a:cubicBezTo>
                      <a:lnTo>
                        <a:pt x="0" y="1803"/>
                      </a:lnTo>
                      <a:cubicBezTo>
                        <a:pt x="6535" y="1038"/>
                        <a:pt x="13117" y="751"/>
                        <a:pt x="19693" y="946"/>
                      </a:cubicBezTo>
                      <a:cubicBezTo>
                        <a:pt x="19697" y="3782"/>
                        <a:pt x="19474" y="6614"/>
                        <a:pt x="19024" y="9414"/>
                      </a:cubicBezTo>
                      <a:lnTo>
                        <a:pt x="19119" y="9509"/>
                      </a:lnTo>
                      <a:cubicBezTo>
                        <a:pt x="21975" y="3897"/>
                        <a:pt x="27493" y="0"/>
                        <a:pt x="35199" y="0"/>
                      </a:cubicBezTo>
                      <a:cubicBezTo>
                        <a:pt x="45849" y="0"/>
                        <a:pt x="49273" y="6848"/>
                        <a:pt x="49273" y="15134"/>
                      </a:cubicBezTo>
                      <a:lnTo>
                        <a:pt x="49273" y="39486"/>
                      </a:lnTo>
                      <a:cubicBezTo>
                        <a:pt x="51900" y="39694"/>
                        <a:pt x="54510" y="40079"/>
                        <a:pt x="57086" y="40640"/>
                      </a:cubicBezTo>
                      <a:lnTo>
                        <a:pt x="57086" y="48346"/>
                      </a:lnTo>
                      <a:lnTo>
                        <a:pt x="37210" y="48346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556" name="Google Shape;5556;p32"/>
                <p:cNvSpPr/>
                <p:nvPr/>
              </p:nvSpPr>
              <p:spPr>
                <a:xfrm>
                  <a:off x="9110073" y="4841116"/>
                  <a:ext cx="36238" cy="48989"/>
                </a:xfrm>
                <a:custGeom>
                  <a:rect b="b" l="l" r="r" t="t"/>
                  <a:pathLst>
                    <a:path extrusionOk="0" h="48989" w="36238">
                      <a:moveTo>
                        <a:pt x="22637" y="48989"/>
                      </a:moveTo>
                      <a:cubicBezTo>
                        <a:pt x="8847" y="48989"/>
                        <a:pt x="0" y="42135"/>
                        <a:pt x="0" y="26061"/>
                      </a:cubicBezTo>
                      <a:cubicBezTo>
                        <a:pt x="0" y="11319"/>
                        <a:pt x="7611" y="0"/>
                        <a:pt x="24920" y="0"/>
                      </a:cubicBezTo>
                      <a:cubicBezTo>
                        <a:pt x="28659" y="9"/>
                        <a:pt x="32374" y="553"/>
                        <a:pt x="35955" y="1614"/>
                      </a:cubicBezTo>
                      <a:lnTo>
                        <a:pt x="35955" y="16836"/>
                      </a:lnTo>
                      <a:lnTo>
                        <a:pt x="28155" y="16836"/>
                      </a:lnTo>
                      <a:cubicBezTo>
                        <a:pt x="27770" y="14554"/>
                        <a:pt x="27392" y="12460"/>
                        <a:pt x="27203" y="10531"/>
                      </a:cubicBezTo>
                      <a:cubicBezTo>
                        <a:pt x="25935" y="10176"/>
                        <a:pt x="24624" y="10017"/>
                        <a:pt x="23306" y="10058"/>
                      </a:cubicBezTo>
                      <a:cubicBezTo>
                        <a:pt x="16742" y="10058"/>
                        <a:pt x="12649" y="15481"/>
                        <a:pt x="12649" y="24416"/>
                      </a:cubicBezTo>
                      <a:cubicBezTo>
                        <a:pt x="12649" y="33073"/>
                        <a:pt x="15884" y="38402"/>
                        <a:pt x="25393" y="38402"/>
                      </a:cubicBezTo>
                      <a:cubicBezTo>
                        <a:pt x="28830" y="38397"/>
                        <a:pt x="32228" y="37684"/>
                        <a:pt x="35381" y="36308"/>
                      </a:cubicBezTo>
                      <a:lnTo>
                        <a:pt x="36239" y="46776"/>
                      </a:lnTo>
                      <a:cubicBezTo>
                        <a:pt x="31850" y="48234"/>
                        <a:pt x="27260" y="48981"/>
                        <a:pt x="22637" y="48989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557" name="Google Shape;5557;p32"/>
                <p:cNvSpPr/>
                <p:nvPr/>
              </p:nvSpPr>
              <p:spPr>
                <a:xfrm>
                  <a:off x="9152964" y="4821130"/>
                  <a:ext cx="28060" cy="68142"/>
                </a:xfrm>
                <a:custGeom>
                  <a:rect b="b" l="l" r="r" t="t"/>
                  <a:pathLst>
                    <a:path extrusionOk="0" h="68142" w="28060">
                      <a:moveTo>
                        <a:pt x="0" y="68117"/>
                      </a:moveTo>
                      <a:lnTo>
                        <a:pt x="0" y="60437"/>
                      </a:lnTo>
                      <a:cubicBezTo>
                        <a:pt x="2730" y="59889"/>
                        <a:pt x="5492" y="59507"/>
                        <a:pt x="8273" y="59296"/>
                      </a:cubicBezTo>
                      <a:lnTo>
                        <a:pt x="8273" y="30169"/>
                      </a:lnTo>
                      <a:cubicBezTo>
                        <a:pt x="5990" y="29791"/>
                        <a:pt x="2756" y="29406"/>
                        <a:pt x="0" y="29217"/>
                      </a:cubicBezTo>
                      <a:lnTo>
                        <a:pt x="0" y="21600"/>
                      </a:lnTo>
                      <a:cubicBezTo>
                        <a:pt x="6753" y="20820"/>
                        <a:pt x="13557" y="20533"/>
                        <a:pt x="20355" y="20742"/>
                      </a:cubicBezTo>
                      <a:lnTo>
                        <a:pt x="20355" y="59270"/>
                      </a:lnTo>
                      <a:cubicBezTo>
                        <a:pt x="22947" y="59489"/>
                        <a:pt x="25519" y="59879"/>
                        <a:pt x="28060" y="60437"/>
                      </a:cubicBezTo>
                      <a:lnTo>
                        <a:pt x="28060" y="68142"/>
                      </a:lnTo>
                      <a:close/>
                      <a:moveTo>
                        <a:pt x="14270" y="14752"/>
                      </a:moveTo>
                      <a:cubicBezTo>
                        <a:pt x="10196" y="14627"/>
                        <a:pt x="6999" y="11223"/>
                        <a:pt x="7125" y="7150"/>
                      </a:cubicBezTo>
                      <a:cubicBezTo>
                        <a:pt x="7245" y="3078"/>
                        <a:pt x="10650" y="-122"/>
                        <a:pt x="14724" y="4"/>
                      </a:cubicBezTo>
                      <a:cubicBezTo>
                        <a:pt x="18690" y="126"/>
                        <a:pt x="21849" y="3363"/>
                        <a:pt x="21875" y="7330"/>
                      </a:cubicBezTo>
                      <a:cubicBezTo>
                        <a:pt x="21818" y="11476"/>
                        <a:pt x="18419" y="14794"/>
                        <a:pt x="14270" y="14752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558" name="Google Shape;5558;p32"/>
                <p:cNvSpPr/>
                <p:nvPr/>
              </p:nvSpPr>
              <p:spPr>
                <a:xfrm>
                  <a:off x="9186429" y="4840844"/>
                  <a:ext cx="47305" cy="49354"/>
                </a:xfrm>
                <a:custGeom>
                  <a:rect b="b" l="l" r="r" t="t"/>
                  <a:pathLst>
                    <a:path extrusionOk="0" h="49354" w="47305">
                      <a:moveTo>
                        <a:pt x="28262" y="48497"/>
                      </a:moveTo>
                      <a:cubicBezTo>
                        <a:pt x="28224" y="45795"/>
                        <a:pt x="28382" y="43093"/>
                        <a:pt x="28735" y="40413"/>
                      </a:cubicBezTo>
                      <a:lnTo>
                        <a:pt x="28641" y="40312"/>
                      </a:lnTo>
                      <a:cubicBezTo>
                        <a:pt x="26364" y="45641"/>
                        <a:pt x="20563" y="49355"/>
                        <a:pt x="13507" y="49355"/>
                      </a:cubicBezTo>
                      <a:cubicBezTo>
                        <a:pt x="4944" y="49355"/>
                        <a:pt x="0" y="44499"/>
                        <a:pt x="0" y="36888"/>
                      </a:cubicBezTo>
                      <a:cubicBezTo>
                        <a:pt x="0" y="25570"/>
                        <a:pt x="11224" y="19958"/>
                        <a:pt x="27297" y="19768"/>
                      </a:cubicBezTo>
                      <a:lnTo>
                        <a:pt x="27297" y="16918"/>
                      </a:lnTo>
                      <a:cubicBezTo>
                        <a:pt x="27297" y="11874"/>
                        <a:pt x="25305" y="9307"/>
                        <a:pt x="18646" y="9307"/>
                      </a:cubicBezTo>
                      <a:cubicBezTo>
                        <a:pt x="16395" y="9291"/>
                        <a:pt x="14156" y="9580"/>
                        <a:pt x="11987" y="10165"/>
                      </a:cubicBezTo>
                      <a:cubicBezTo>
                        <a:pt x="11798" y="12057"/>
                        <a:pt x="11413" y="14251"/>
                        <a:pt x="11035" y="16344"/>
                      </a:cubicBezTo>
                      <a:lnTo>
                        <a:pt x="3361" y="16344"/>
                      </a:lnTo>
                      <a:lnTo>
                        <a:pt x="3361" y="2472"/>
                      </a:lnTo>
                      <a:cubicBezTo>
                        <a:pt x="8733" y="875"/>
                        <a:pt x="14308" y="42"/>
                        <a:pt x="19913" y="0"/>
                      </a:cubicBezTo>
                      <a:cubicBezTo>
                        <a:pt x="35224" y="0"/>
                        <a:pt x="39505" y="6180"/>
                        <a:pt x="39505" y="16546"/>
                      </a:cubicBezTo>
                      <a:lnTo>
                        <a:pt x="39505" y="39089"/>
                      </a:lnTo>
                      <a:cubicBezTo>
                        <a:pt x="41788" y="39474"/>
                        <a:pt x="44834" y="39852"/>
                        <a:pt x="47305" y="40041"/>
                      </a:cubicBezTo>
                      <a:lnTo>
                        <a:pt x="47305" y="47747"/>
                      </a:lnTo>
                      <a:cubicBezTo>
                        <a:pt x="40981" y="48439"/>
                        <a:pt x="34618" y="48690"/>
                        <a:pt x="28262" y="48497"/>
                      </a:cubicBezTo>
                      <a:close/>
                      <a:moveTo>
                        <a:pt x="27310" y="27688"/>
                      </a:moveTo>
                      <a:cubicBezTo>
                        <a:pt x="15897" y="27688"/>
                        <a:pt x="11621" y="30545"/>
                        <a:pt x="11621" y="35110"/>
                      </a:cubicBezTo>
                      <a:cubicBezTo>
                        <a:pt x="11621" y="38150"/>
                        <a:pt x="13709" y="40155"/>
                        <a:pt x="17233" y="40155"/>
                      </a:cubicBezTo>
                      <a:cubicBezTo>
                        <a:pt x="23224" y="40155"/>
                        <a:pt x="27323" y="34543"/>
                        <a:pt x="27323" y="28741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559" name="Google Shape;5559;p32"/>
                <p:cNvSpPr/>
                <p:nvPr/>
              </p:nvSpPr>
              <p:spPr>
                <a:xfrm>
                  <a:off x="8864074" y="4915403"/>
                  <a:ext cx="23236" cy="39846"/>
                </a:xfrm>
                <a:custGeom>
                  <a:rect b="b" l="l" r="r" t="t"/>
                  <a:pathLst>
                    <a:path extrusionOk="0" h="39846" w="23236">
                      <a:moveTo>
                        <a:pt x="8866" y="39846"/>
                      </a:moveTo>
                      <a:cubicBezTo>
                        <a:pt x="6076" y="39867"/>
                        <a:pt x="3295" y="39538"/>
                        <a:pt x="586" y="38868"/>
                      </a:cubicBezTo>
                      <a:lnTo>
                        <a:pt x="586" y="29668"/>
                      </a:lnTo>
                      <a:lnTo>
                        <a:pt x="4370" y="29668"/>
                      </a:lnTo>
                      <a:cubicBezTo>
                        <a:pt x="4710" y="31560"/>
                        <a:pt x="4944" y="33294"/>
                        <a:pt x="5114" y="34789"/>
                      </a:cubicBezTo>
                      <a:cubicBezTo>
                        <a:pt x="6432" y="35107"/>
                        <a:pt x="7781" y="35280"/>
                        <a:pt x="9137" y="35306"/>
                      </a:cubicBezTo>
                      <a:cubicBezTo>
                        <a:pt x="13854" y="35306"/>
                        <a:pt x="17706" y="33414"/>
                        <a:pt x="17706" y="28634"/>
                      </a:cubicBezTo>
                      <a:cubicBezTo>
                        <a:pt x="17706" y="19901"/>
                        <a:pt x="0" y="23464"/>
                        <a:pt x="0" y="10978"/>
                      </a:cubicBezTo>
                      <a:cubicBezTo>
                        <a:pt x="0" y="4597"/>
                        <a:pt x="5045" y="0"/>
                        <a:pt x="13734" y="0"/>
                      </a:cubicBezTo>
                      <a:cubicBezTo>
                        <a:pt x="16245" y="11"/>
                        <a:pt x="18749" y="260"/>
                        <a:pt x="21212" y="744"/>
                      </a:cubicBezTo>
                      <a:lnTo>
                        <a:pt x="21212" y="9673"/>
                      </a:lnTo>
                      <a:lnTo>
                        <a:pt x="17429" y="9673"/>
                      </a:lnTo>
                      <a:cubicBezTo>
                        <a:pt x="17112" y="8020"/>
                        <a:pt x="16883" y="6350"/>
                        <a:pt x="16742" y="4673"/>
                      </a:cubicBezTo>
                      <a:cubicBezTo>
                        <a:pt x="15679" y="4481"/>
                        <a:pt x="14600" y="4386"/>
                        <a:pt x="13519" y="4389"/>
                      </a:cubicBezTo>
                      <a:cubicBezTo>
                        <a:pt x="8229" y="4389"/>
                        <a:pt x="5530" y="6798"/>
                        <a:pt x="5530" y="10417"/>
                      </a:cubicBezTo>
                      <a:cubicBezTo>
                        <a:pt x="5530" y="18810"/>
                        <a:pt x="23237" y="15708"/>
                        <a:pt x="23237" y="27896"/>
                      </a:cubicBezTo>
                      <a:cubicBezTo>
                        <a:pt x="23237" y="34845"/>
                        <a:pt x="17776" y="39846"/>
                        <a:pt x="8866" y="39846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560" name="Google Shape;5560;p32"/>
                <p:cNvSpPr/>
                <p:nvPr/>
              </p:nvSpPr>
              <p:spPr>
                <a:xfrm>
                  <a:off x="8892834" y="4925584"/>
                  <a:ext cx="27202" cy="29664"/>
                </a:xfrm>
                <a:custGeom>
                  <a:rect b="b" l="l" r="r" t="t"/>
                  <a:pathLst>
                    <a:path extrusionOk="0" h="29664" w="27202">
                      <a:moveTo>
                        <a:pt x="17479" y="29129"/>
                      </a:moveTo>
                      <a:cubicBezTo>
                        <a:pt x="17423" y="27233"/>
                        <a:pt x="17518" y="25335"/>
                        <a:pt x="17763" y="23454"/>
                      </a:cubicBezTo>
                      <a:lnTo>
                        <a:pt x="17650" y="23454"/>
                      </a:lnTo>
                      <a:cubicBezTo>
                        <a:pt x="16269" y="26960"/>
                        <a:pt x="12649" y="29665"/>
                        <a:pt x="7933" y="29665"/>
                      </a:cubicBezTo>
                      <a:cubicBezTo>
                        <a:pt x="3216" y="29665"/>
                        <a:pt x="0" y="27143"/>
                        <a:pt x="0" y="22596"/>
                      </a:cubicBezTo>
                      <a:cubicBezTo>
                        <a:pt x="0" y="16328"/>
                        <a:pt x="6381" y="12475"/>
                        <a:pt x="17189" y="12419"/>
                      </a:cubicBezTo>
                      <a:lnTo>
                        <a:pt x="17189" y="10212"/>
                      </a:lnTo>
                      <a:cubicBezTo>
                        <a:pt x="17189" y="6182"/>
                        <a:pt x="15752" y="4057"/>
                        <a:pt x="11098" y="4057"/>
                      </a:cubicBezTo>
                      <a:cubicBezTo>
                        <a:pt x="9312" y="4054"/>
                        <a:pt x="7533" y="4287"/>
                        <a:pt x="5808" y="4751"/>
                      </a:cubicBezTo>
                      <a:cubicBezTo>
                        <a:pt x="5694" y="6182"/>
                        <a:pt x="5404" y="7797"/>
                        <a:pt x="5120" y="9405"/>
                      </a:cubicBezTo>
                      <a:lnTo>
                        <a:pt x="1967" y="9405"/>
                      </a:lnTo>
                      <a:lnTo>
                        <a:pt x="1967" y="1554"/>
                      </a:lnTo>
                      <a:cubicBezTo>
                        <a:pt x="5113" y="481"/>
                        <a:pt x="8419" y="-43"/>
                        <a:pt x="11741" y="3"/>
                      </a:cubicBezTo>
                      <a:cubicBezTo>
                        <a:pt x="20021" y="3"/>
                        <a:pt x="22379" y="3856"/>
                        <a:pt x="22379" y="9543"/>
                      </a:cubicBezTo>
                      <a:lnTo>
                        <a:pt x="22379" y="25125"/>
                      </a:lnTo>
                      <a:cubicBezTo>
                        <a:pt x="23754" y="25352"/>
                        <a:pt x="25652" y="25585"/>
                        <a:pt x="27203" y="25699"/>
                      </a:cubicBezTo>
                      <a:lnTo>
                        <a:pt x="27203" y="28744"/>
                      </a:lnTo>
                      <a:cubicBezTo>
                        <a:pt x="23977" y="29138"/>
                        <a:pt x="20726" y="29267"/>
                        <a:pt x="17479" y="29129"/>
                      </a:cubicBezTo>
                      <a:close/>
                      <a:moveTo>
                        <a:pt x="17189" y="16019"/>
                      </a:moveTo>
                      <a:cubicBezTo>
                        <a:pt x="7731" y="16019"/>
                        <a:pt x="5063" y="18838"/>
                        <a:pt x="5063" y="21657"/>
                      </a:cubicBezTo>
                      <a:cubicBezTo>
                        <a:pt x="5063" y="24072"/>
                        <a:pt x="6785" y="25623"/>
                        <a:pt x="9427" y="25623"/>
                      </a:cubicBezTo>
                      <a:cubicBezTo>
                        <a:pt x="14087" y="25623"/>
                        <a:pt x="17189" y="21020"/>
                        <a:pt x="17189" y="16543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561" name="Google Shape;5561;p32"/>
                <p:cNvSpPr/>
                <p:nvPr/>
              </p:nvSpPr>
              <p:spPr>
                <a:xfrm>
                  <a:off x="8922913" y="4925581"/>
                  <a:ext cx="33142" cy="29132"/>
                </a:xfrm>
                <a:custGeom>
                  <a:rect b="b" l="l" r="r" t="t"/>
                  <a:pathLst>
                    <a:path extrusionOk="0" h="29132" w="33142">
                      <a:moveTo>
                        <a:pt x="23161" y="10700"/>
                      </a:moveTo>
                      <a:cubicBezTo>
                        <a:pt x="23161" y="6677"/>
                        <a:pt x="22070" y="4319"/>
                        <a:pt x="18337" y="4319"/>
                      </a:cubicBezTo>
                      <a:cubicBezTo>
                        <a:pt x="13564" y="4319"/>
                        <a:pt x="10140" y="9093"/>
                        <a:pt x="10140" y="15411"/>
                      </a:cubicBezTo>
                      <a:lnTo>
                        <a:pt x="10140" y="25298"/>
                      </a:lnTo>
                      <a:cubicBezTo>
                        <a:pt x="11690" y="25421"/>
                        <a:pt x="13227" y="25670"/>
                        <a:pt x="14736" y="26042"/>
                      </a:cubicBezTo>
                      <a:lnTo>
                        <a:pt x="14736" y="29132"/>
                      </a:lnTo>
                      <a:lnTo>
                        <a:pt x="0" y="29132"/>
                      </a:lnTo>
                      <a:lnTo>
                        <a:pt x="0" y="26105"/>
                      </a:lnTo>
                      <a:cubicBezTo>
                        <a:pt x="1637" y="25677"/>
                        <a:pt x="3312" y="25407"/>
                        <a:pt x="5000" y="25298"/>
                      </a:cubicBezTo>
                      <a:lnTo>
                        <a:pt x="5000" y="4603"/>
                      </a:lnTo>
                      <a:cubicBezTo>
                        <a:pt x="3619" y="4376"/>
                        <a:pt x="1665" y="4149"/>
                        <a:pt x="0" y="4029"/>
                      </a:cubicBezTo>
                      <a:lnTo>
                        <a:pt x="0" y="983"/>
                      </a:lnTo>
                      <a:cubicBezTo>
                        <a:pt x="3317" y="585"/>
                        <a:pt x="6662" y="450"/>
                        <a:pt x="10001" y="580"/>
                      </a:cubicBezTo>
                      <a:cubicBezTo>
                        <a:pt x="10011" y="2579"/>
                        <a:pt x="9876" y="4578"/>
                        <a:pt x="9597" y="6558"/>
                      </a:cubicBezTo>
                      <a:lnTo>
                        <a:pt x="9654" y="6621"/>
                      </a:lnTo>
                      <a:cubicBezTo>
                        <a:pt x="11280" y="2504"/>
                        <a:pt x="15320" y="-143"/>
                        <a:pt x="19743" y="6"/>
                      </a:cubicBezTo>
                      <a:cubicBezTo>
                        <a:pt x="26244" y="6"/>
                        <a:pt x="28313" y="4086"/>
                        <a:pt x="28313" y="9149"/>
                      </a:cubicBezTo>
                      <a:lnTo>
                        <a:pt x="28313" y="25298"/>
                      </a:lnTo>
                      <a:cubicBezTo>
                        <a:pt x="29945" y="25407"/>
                        <a:pt x="31563" y="25677"/>
                        <a:pt x="33143" y="26105"/>
                      </a:cubicBezTo>
                      <a:lnTo>
                        <a:pt x="33143" y="29132"/>
                      </a:lnTo>
                      <a:lnTo>
                        <a:pt x="23161" y="29132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562" name="Google Shape;5562;p32"/>
                <p:cNvSpPr/>
                <p:nvPr/>
              </p:nvSpPr>
              <p:spPr>
                <a:xfrm>
                  <a:off x="8981562" y="4915908"/>
                  <a:ext cx="38200" cy="38805"/>
                </a:xfrm>
                <a:custGeom>
                  <a:rect b="b" l="l" r="r" t="t"/>
                  <a:pathLst>
                    <a:path extrusionOk="0" h="38805" w="38200">
                      <a:moveTo>
                        <a:pt x="16534" y="24971"/>
                      </a:moveTo>
                      <a:cubicBezTo>
                        <a:pt x="17334" y="27215"/>
                        <a:pt x="18312" y="30141"/>
                        <a:pt x="19119" y="33017"/>
                      </a:cubicBezTo>
                      <a:lnTo>
                        <a:pt x="19176" y="33017"/>
                      </a:lnTo>
                      <a:cubicBezTo>
                        <a:pt x="19863" y="30261"/>
                        <a:pt x="20727" y="27669"/>
                        <a:pt x="21818" y="24567"/>
                      </a:cubicBezTo>
                      <a:lnTo>
                        <a:pt x="29290" y="3815"/>
                      </a:lnTo>
                      <a:cubicBezTo>
                        <a:pt x="27759" y="3691"/>
                        <a:pt x="26241" y="3443"/>
                        <a:pt x="24750" y="3071"/>
                      </a:cubicBezTo>
                      <a:lnTo>
                        <a:pt x="24750" y="19"/>
                      </a:lnTo>
                      <a:lnTo>
                        <a:pt x="38200" y="19"/>
                      </a:lnTo>
                      <a:lnTo>
                        <a:pt x="38200" y="3128"/>
                      </a:lnTo>
                      <a:cubicBezTo>
                        <a:pt x="37078" y="3457"/>
                        <a:pt x="35924" y="3669"/>
                        <a:pt x="34757" y="3758"/>
                      </a:cubicBezTo>
                      <a:lnTo>
                        <a:pt x="21906" y="38805"/>
                      </a:lnTo>
                      <a:lnTo>
                        <a:pt x="15985" y="38805"/>
                      </a:lnTo>
                      <a:lnTo>
                        <a:pt x="3506" y="3739"/>
                      </a:lnTo>
                      <a:cubicBezTo>
                        <a:pt x="2319" y="3650"/>
                        <a:pt x="1144" y="3439"/>
                        <a:pt x="0" y="3109"/>
                      </a:cubicBezTo>
                      <a:lnTo>
                        <a:pt x="0" y="0"/>
                      </a:lnTo>
                      <a:lnTo>
                        <a:pt x="13873" y="0"/>
                      </a:lnTo>
                      <a:lnTo>
                        <a:pt x="13873" y="3052"/>
                      </a:lnTo>
                      <a:cubicBezTo>
                        <a:pt x="12381" y="3428"/>
                        <a:pt x="10860" y="3677"/>
                        <a:pt x="9326" y="3796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563" name="Google Shape;5563;p32"/>
                <p:cNvSpPr/>
                <p:nvPr/>
              </p:nvSpPr>
              <p:spPr>
                <a:xfrm>
                  <a:off x="9021811" y="4914700"/>
                  <a:ext cx="15007" cy="40013"/>
                </a:xfrm>
                <a:custGeom>
                  <a:rect b="b" l="l" r="r" t="t"/>
                  <a:pathLst>
                    <a:path extrusionOk="0" h="40013" w="15007">
                      <a:moveTo>
                        <a:pt x="0" y="40013"/>
                      </a:moveTo>
                      <a:lnTo>
                        <a:pt x="0" y="36986"/>
                      </a:lnTo>
                      <a:cubicBezTo>
                        <a:pt x="1638" y="36559"/>
                        <a:pt x="3312" y="36289"/>
                        <a:pt x="5000" y="36179"/>
                      </a:cubicBezTo>
                      <a:lnTo>
                        <a:pt x="5000" y="15484"/>
                      </a:lnTo>
                      <a:cubicBezTo>
                        <a:pt x="3626" y="15257"/>
                        <a:pt x="1671" y="15030"/>
                        <a:pt x="0" y="14910"/>
                      </a:cubicBezTo>
                      <a:lnTo>
                        <a:pt x="0" y="11864"/>
                      </a:lnTo>
                      <a:cubicBezTo>
                        <a:pt x="3377" y="11463"/>
                        <a:pt x="6780" y="11328"/>
                        <a:pt x="10177" y="11461"/>
                      </a:cubicBezTo>
                      <a:lnTo>
                        <a:pt x="10177" y="36179"/>
                      </a:lnTo>
                      <a:cubicBezTo>
                        <a:pt x="11810" y="36288"/>
                        <a:pt x="13428" y="36558"/>
                        <a:pt x="15008" y="36986"/>
                      </a:cubicBezTo>
                      <a:lnTo>
                        <a:pt x="15008" y="40013"/>
                      </a:lnTo>
                      <a:close/>
                      <a:moveTo>
                        <a:pt x="7649" y="6732"/>
                      </a:moveTo>
                      <a:cubicBezTo>
                        <a:pt x="5791" y="6812"/>
                        <a:pt x="4220" y="5371"/>
                        <a:pt x="4139" y="3513"/>
                      </a:cubicBezTo>
                      <a:cubicBezTo>
                        <a:pt x="4058" y="1655"/>
                        <a:pt x="5499" y="84"/>
                        <a:pt x="7358" y="3"/>
                      </a:cubicBezTo>
                      <a:cubicBezTo>
                        <a:pt x="7455" y="-1"/>
                        <a:pt x="7552" y="-1"/>
                        <a:pt x="7649" y="3"/>
                      </a:cubicBezTo>
                      <a:cubicBezTo>
                        <a:pt x="9498" y="-21"/>
                        <a:pt x="11017" y="1458"/>
                        <a:pt x="11041" y="3307"/>
                      </a:cubicBezTo>
                      <a:cubicBezTo>
                        <a:pt x="11041" y="3318"/>
                        <a:pt x="11041" y="3328"/>
                        <a:pt x="11041" y="3339"/>
                      </a:cubicBezTo>
                      <a:cubicBezTo>
                        <a:pt x="11027" y="5210"/>
                        <a:pt x="9520" y="6726"/>
                        <a:pt x="7649" y="6750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564" name="Google Shape;5564;p32"/>
                <p:cNvSpPr/>
                <p:nvPr/>
              </p:nvSpPr>
              <p:spPr>
                <a:xfrm>
                  <a:off x="9040388" y="4925757"/>
                  <a:ext cx="21382" cy="29378"/>
                </a:xfrm>
                <a:custGeom>
                  <a:rect b="b" l="l" r="r" t="t"/>
                  <a:pathLst>
                    <a:path extrusionOk="0" h="29378" w="21382">
                      <a:moveTo>
                        <a:pt x="12933" y="29378"/>
                      </a:moveTo>
                      <a:cubicBezTo>
                        <a:pt x="5864" y="29378"/>
                        <a:pt x="0" y="26156"/>
                        <a:pt x="0" y="15638"/>
                      </a:cubicBezTo>
                      <a:cubicBezTo>
                        <a:pt x="0" y="6444"/>
                        <a:pt x="4660" y="0"/>
                        <a:pt x="14371" y="0"/>
                      </a:cubicBezTo>
                      <a:cubicBezTo>
                        <a:pt x="16686" y="-1"/>
                        <a:pt x="18990" y="328"/>
                        <a:pt x="21212" y="977"/>
                      </a:cubicBezTo>
                      <a:lnTo>
                        <a:pt x="21212" y="9314"/>
                      </a:lnTo>
                      <a:lnTo>
                        <a:pt x="17997" y="9314"/>
                      </a:lnTo>
                      <a:cubicBezTo>
                        <a:pt x="17650" y="7649"/>
                        <a:pt x="17416" y="6035"/>
                        <a:pt x="17246" y="4660"/>
                      </a:cubicBezTo>
                      <a:cubicBezTo>
                        <a:pt x="16094" y="4298"/>
                        <a:pt x="14891" y="4124"/>
                        <a:pt x="13683" y="4143"/>
                      </a:cubicBezTo>
                      <a:cubicBezTo>
                        <a:pt x="8336" y="4143"/>
                        <a:pt x="5404" y="8336"/>
                        <a:pt x="5404" y="14774"/>
                      </a:cubicBezTo>
                      <a:cubicBezTo>
                        <a:pt x="5404" y="20582"/>
                        <a:pt x="7296" y="24952"/>
                        <a:pt x="14024" y="24952"/>
                      </a:cubicBezTo>
                      <a:cubicBezTo>
                        <a:pt x="16450" y="24963"/>
                        <a:pt x="18848" y="24431"/>
                        <a:pt x="21042" y="23394"/>
                      </a:cubicBezTo>
                      <a:lnTo>
                        <a:pt x="21383" y="27884"/>
                      </a:lnTo>
                      <a:cubicBezTo>
                        <a:pt x="18672" y="28863"/>
                        <a:pt x="15815" y="29369"/>
                        <a:pt x="12933" y="29378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565" name="Google Shape;5565;p32"/>
                <p:cNvSpPr/>
                <p:nvPr/>
              </p:nvSpPr>
              <p:spPr>
                <a:xfrm>
                  <a:off x="9066033" y="4925644"/>
                  <a:ext cx="24201" cy="29607"/>
                </a:xfrm>
                <a:custGeom>
                  <a:rect b="b" l="l" r="r" t="t"/>
                  <a:pathLst>
                    <a:path extrusionOk="0" h="29607" w="24201">
                      <a:moveTo>
                        <a:pt x="24031" y="14484"/>
                      </a:moveTo>
                      <a:lnTo>
                        <a:pt x="5347" y="14484"/>
                      </a:lnTo>
                      <a:cubicBezTo>
                        <a:pt x="5120" y="22133"/>
                        <a:pt x="8279" y="25406"/>
                        <a:pt x="14377" y="25406"/>
                      </a:cubicBezTo>
                      <a:cubicBezTo>
                        <a:pt x="17248" y="25406"/>
                        <a:pt x="20086" y="24800"/>
                        <a:pt x="22707" y="23627"/>
                      </a:cubicBezTo>
                      <a:lnTo>
                        <a:pt x="23167" y="27821"/>
                      </a:lnTo>
                      <a:cubicBezTo>
                        <a:pt x="20097" y="29042"/>
                        <a:pt x="16817" y="29648"/>
                        <a:pt x="13513" y="29605"/>
                      </a:cubicBezTo>
                      <a:cubicBezTo>
                        <a:pt x="4717" y="29605"/>
                        <a:pt x="0" y="25008"/>
                        <a:pt x="0" y="14945"/>
                      </a:cubicBezTo>
                      <a:cubicBezTo>
                        <a:pt x="0" y="6381"/>
                        <a:pt x="4660" y="0"/>
                        <a:pt x="12763" y="0"/>
                      </a:cubicBezTo>
                      <a:cubicBezTo>
                        <a:pt x="20866" y="0"/>
                        <a:pt x="24201" y="5461"/>
                        <a:pt x="24201" y="12012"/>
                      </a:cubicBezTo>
                      <a:cubicBezTo>
                        <a:pt x="24192" y="12839"/>
                        <a:pt x="24135" y="13664"/>
                        <a:pt x="24031" y="14484"/>
                      </a:cubicBezTo>
                      <a:close/>
                      <a:moveTo>
                        <a:pt x="12536" y="3796"/>
                      </a:moveTo>
                      <a:cubicBezTo>
                        <a:pt x="8796" y="3796"/>
                        <a:pt x="6154" y="6615"/>
                        <a:pt x="5599" y="10808"/>
                      </a:cubicBezTo>
                      <a:lnTo>
                        <a:pt x="18936" y="10808"/>
                      </a:lnTo>
                      <a:cubicBezTo>
                        <a:pt x="19031" y="6615"/>
                        <a:pt x="16559" y="3796"/>
                        <a:pt x="12536" y="3796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566" name="Google Shape;5566;p32"/>
                <p:cNvSpPr/>
                <p:nvPr/>
              </p:nvSpPr>
              <p:spPr>
                <a:xfrm>
                  <a:off x="9094573" y="4925587"/>
                  <a:ext cx="33142" cy="29126"/>
                </a:xfrm>
                <a:custGeom>
                  <a:rect b="b" l="l" r="r" t="t"/>
                  <a:pathLst>
                    <a:path extrusionOk="0" h="29126" w="33142">
                      <a:moveTo>
                        <a:pt x="23148" y="10694"/>
                      </a:moveTo>
                      <a:cubicBezTo>
                        <a:pt x="23148" y="6671"/>
                        <a:pt x="22057" y="4313"/>
                        <a:pt x="18318" y="4313"/>
                      </a:cubicBezTo>
                      <a:cubicBezTo>
                        <a:pt x="13551" y="4313"/>
                        <a:pt x="10159" y="9087"/>
                        <a:pt x="10159" y="15405"/>
                      </a:cubicBezTo>
                      <a:lnTo>
                        <a:pt x="10159" y="25292"/>
                      </a:lnTo>
                      <a:cubicBezTo>
                        <a:pt x="11708" y="25416"/>
                        <a:pt x="13248" y="25665"/>
                        <a:pt x="14755" y="26036"/>
                      </a:cubicBezTo>
                      <a:lnTo>
                        <a:pt x="14755" y="29126"/>
                      </a:lnTo>
                      <a:lnTo>
                        <a:pt x="0" y="29126"/>
                      </a:lnTo>
                      <a:lnTo>
                        <a:pt x="0" y="26099"/>
                      </a:lnTo>
                      <a:cubicBezTo>
                        <a:pt x="1638" y="25672"/>
                        <a:pt x="3312" y="25402"/>
                        <a:pt x="5000" y="25292"/>
                      </a:cubicBezTo>
                      <a:lnTo>
                        <a:pt x="5000" y="4597"/>
                      </a:lnTo>
                      <a:cubicBezTo>
                        <a:pt x="3626" y="4370"/>
                        <a:pt x="1671" y="4143"/>
                        <a:pt x="0" y="4023"/>
                      </a:cubicBezTo>
                      <a:lnTo>
                        <a:pt x="0" y="977"/>
                      </a:lnTo>
                      <a:cubicBezTo>
                        <a:pt x="3320" y="579"/>
                        <a:pt x="6666" y="444"/>
                        <a:pt x="10007" y="574"/>
                      </a:cubicBezTo>
                      <a:cubicBezTo>
                        <a:pt x="10014" y="2573"/>
                        <a:pt x="9879" y="4571"/>
                        <a:pt x="9604" y="6552"/>
                      </a:cubicBezTo>
                      <a:lnTo>
                        <a:pt x="9660" y="6615"/>
                      </a:lnTo>
                      <a:cubicBezTo>
                        <a:pt x="11325" y="2642"/>
                        <a:pt x="14831" y="0"/>
                        <a:pt x="19750" y="0"/>
                      </a:cubicBezTo>
                      <a:cubicBezTo>
                        <a:pt x="26251" y="0"/>
                        <a:pt x="28313" y="4080"/>
                        <a:pt x="28313" y="9143"/>
                      </a:cubicBezTo>
                      <a:lnTo>
                        <a:pt x="28313" y="25292"/>
                      </a:lnTo>
                      <a:cubicBezTo>
                        <a:pt x="29946" y="25401"/>
                        <a:pt x="31566" y="25671"/>
                        <a:pt x="33143" y="26099"/>
                      </a:cubicBezTo>
                      <a:lnTo>
                        <a:pt x="33143" y="29126"/>
                      </a:lnTo>
                      <a:lnTo>
                        <a:pt x="23142" y="29126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567" name="Google Shape;5567;p32"/>
                <p:cNvSpPr/>
                <p:nvPr/>
              </p:nvSpPr>
              <p:spPr>
                <a:xfrm>
                  <a:off x="9128485" y="4915447"/>
                  <a:ext cx="19055" cy="39744"/>
                </a:xfrm>
                <a:custGeom>
                  <a:rect b="b" l="l" r="r" t="t"/>
                  <a:pathLst>
                    <a:path extrusionOk="0" h="39744" w="19055">
                      <a:moveTo>
                        <a:pt x="13507" y="39745"/>
                      </a:moveTo>
                      <a:cubicBezTo>
                        <a:pt x="7643" y="39745"/>
                        <a:pt x="5864" y="37330"/>
                        <a:pt x="5864" y="31175"/>
                      </a:cubicBezTo>
                      <a:lnTo>
                        <a:pt x="5864" y="14736"/>
                      </a:lnTo>
                      <a:lnTo>
                        <a:pt x="0" y="14736"/>
                      </a:lnTo>
                      <a:lnTo>
                        <a:pt x="0" y="10713"/>
                      </a:lnTo>
                      <a:lnTo>
                        <a:pt x="5864" y="10713"/>
                      </a:lnTo>
                      <a:lnTo>
                        <a:pt x="5864" y="1431"/>
                      </a:lnTo>
                      <a:lnTo>
                        <a:pt x="11035" y="0"/>
                      </a:lnTo>
                      <a:lnTo>
                        <a:pt x="11035" y="10720"/>
                      </a:lnTo>
                      <a:lnTo>
                        <a:pt x="19056" y="10720"/>
                      </a:lnTo>
                      <a:lnTo>
                        <a:pt x="19056" y="14743"/>
                      </a:lnTo>
                      <a:lnTo>
                        <a:pt x="11066" y="14743"/>
                      </a:lnTo>
                      <a:lnTo>
                        <a:pt x="11066" y="29347"/>
                      </a:lnTo>
                      <a:cubicBezTo>
                        <a:pt x="11066" y="34057"/>
                        <a:pt x="11930" y="35325"/>
                        <a:pt x="15146" y="35325"/>
                      </a:cubicBezTo>
                      <a:cubicBezTo>
                        <a:pt x="16464" y="35307"/>
                        <a:pt x="17776" y="35134"/>
                        <a:pt x="19056" y="34808"/>
                      </a:cubicBezTo>
                      <a:lnTo>
                        <a:pt x="19056" y="39177"/>
                      </a:lnTo>
                      <a:cubicBezTo>
                        <a:pt x="17227" y="39549"/>
                        <a:pt x="15373" y="39739"/>
                        <a:pt x="13507" y="39745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568" name="Google Shape;5568;p32"/>
                <p:cNvSpPr/>
                <p:nvPr/>
              </p:nvSpPr>
              <p:spPr>
                <a:xfrm>
                  <a:off x="9151999" y="4925644"/>
                  <a:ext cx="24201" cy="29607"/>
                </a:xfrm>
                <a:custGeom>
                  <a:rect b="b" l="l" r="r" t="t"/>
                  <a:pathLst>
                    <a:path extrusionOk="0" h="29607" w="24201">
                      <a:moveTo>
                        <a:pt x="24031" y="14484"/>
                      </a:moveTo>
                      <a:lnTo>
                        <a:pt x="5347" y="14484"/>
                      </a:lnTo>
                      <a:cubicBezTo>
                        <a:pt x="5120" y="22133"/>
                        <a:pt x="8279" y="25406"/>
                        <a:pt x="14377" y="25406"/>
                      </a:cubicBezTo>
                      <a:cubicBezTo>
                        <a:pt x="17246" y="25406"/>
                        <a:pt x="20084" y="24800"/>
                        <a:pt x="22707" y="23627"/>
                      </a:cubicBezTo>
                      <a:lnTo>
                        <a:pt x="23167" y="27821"/>
                      </a:lnTo>
                      <a:cubicBezTo>
                        <a:pt x="20096" y="29042"/>
                        <a:pt x="16817" y="29648"/>
                        <a:pt x="13513" y="29605"/>
                      </a:cubicBezTo>
                      <a:cubicBezTo>
                        <a:pt x="4685" y="29605"/>
                        <a:pt x="0" y="25008"/>
                        <a:pt x="0" y="14945"/>
                      </a:cubicBezTo>
                      <a:cubicBezTo>
                        <a:pt x="0" y="6381"/>
                        <a:pt x="4660" y="0"/>
                        <a:pt x="12763" y="0"/>
                      </a:cubicBezTo>
                      <a:cubicBezTo>
                        <a:pt x="20866" y="0"/>
                        <a:pt x="24201" y="5461"/>
                        <a:pt x="24201" y="12012"/>
                      </a:cubicBezTo>
                      <a:cubicBezTo>
                        <a:pt x="24189" y="12839"/>
                        <a:pt x="24132" y="13664"/>
                        <a:pt x="24031" y="14484"/>
                      </a:cubicBezTo>
                      <a:close/>
                      <a:moveTo>
                        <a:pt x="12567" y="3796"/>
                      </a:moveTo>
                      <a:cubicBezTo>
                        <a:pt x="8828" y="3796"/>
                        <a:pt x="6186" y="6615"/>
                        <a:pt x="5631" y="10808"/>
                      </a:cubicBezTo>
                      <a:lnTo>
                        <a:pt x="18968" y="10808"/>
                      </a:lnTo>
                      <a:cubicBezTo>
                        <a:pt x="19031" y="6615"/>
                        <a:pt x="16559" y="3796"/>
                        <a:pt x="12567" y="3796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569" name="Google Shape;5569;p32"/>
                <p:cNvSpPr/>
                <p:nvPr/>
              </p:nvSpPr>
              <p:spPr>
                <a:xfrm>
                  <a:off x="9203719" y="4915927"/>
                  <a:ext cx="51769" cy="38786"/>
                </a:xfrm>
                <a:custGeom>
                  <a:rect b="b" l="l" r="r" t="t"/>
                  <a:pathLst>
                    <a:path extrusionOk="0" h="38786" w="51769">
                      <a:moveTo>
                        <a:pt x="48497" y="0"/>
                      </a:moveTo>
                      <a:lnTo>
                        <a:pt x="48497" y="3052"/>
                      </a:lnTo>
                      <a:cubicBezTo>
                        <a:pt x="46858" y="3474"/>
                        <a:pt x="45187" y="3744"/>
                        <a:pt x="43497" y="3859"/>
                      </a:cubicBezTo>
                      <a:lnTo>
                        <a:pt x="48321" y="35066"/>
                      </a:lnTo>
                      <a:cubicBezTo>
                        <a:pt x="49487" y="35160"/>
                        <a:pt x="50641" y="35372"/>
                        <a:pt x="51770" y="35697"/>
                      </a:cubicBezTo>
                      <a:lnTo>
                        <a:pt x="51770" y="38786"/>
                      </a:lnTo>
                      <a:lnTo>
                        <a:pt x="38206" y="38786"/>
                      </a:lnTo>
                      <a:lnTo>
                        <a:pt x="38206" y="35760"/>
                      </a:lnTo>
                      <a:cubicBezTo>
                        <a:pt x="39676" y="35383"/>
                        <a:pt x="41176" y="35132"/>
                        <a:pt x="42690" y="35009"/>
                      </a:cubicBezTo>
                      <a:lnTo>
                        <a:pt x="39871" y="15752"/>
                      </a:lnTo>
                      <a:cubicBezTo>
                        <a:pt x="39240" y="11445"/>
                        <a:pt x="38894" y="8683"/>
                        <a:pt x="38723" y="6728"/>
                      </a:cubicBezTo>
                      <a:lnTo>
                        <a:pt x="38610" y="6728"/>
                      </a:lnTo>
                      <a:cubicBezTo>
                        <a:pt x="38150" y="8683"/>
                        <a:pt x="37519" y="11098"/>
                        <a:pt x="36598" y="13860"/>
                      </a:cubicBezTo>
                      <a:lnTo>
                        <a:pt x="28319" y="38786"/>
                      </a:lnTo>
                      <a:lnTo>
                        <a:pt x="22644" y="38786"/>
                      </a:lnTo>
                      <a:lnTo>
                        <a:pt x="14774" y="15506"/>
                      </a:lnTo>
                      <a:cubicBezTo>
                        <a:pt x="13740" y="12641"/>
                        <a:pt x="12933" y="9700"/>
                        <a:pt x="12359" y="6709"/>
                      </a:cubicBezTo>
                      <a:lnTo>
                        <a:pt x="12246" y="6709"/>
                      </a:lnTo>
                      <a:cubicBezTo>
                        <a:pt x="12012" y="9641"/>
                        <a:pt x="11615" y="12630"/>
                        <a:pt x="11212" y="16080"/>
                      </a:cubicBezTo>
                      <a:lnTo>
                        <a:pt x="8853" y="34997"/>
                      </a:lnTo>
                      <a:cubicBezTo>
                        <a:pt x="10386" y="35115"/>
                        <a:pt x="11905" y="35366"/>
                        <a:pt x="13393" y="35747"/>
                      </a:cubicBezTo>
                      <a:lnTo>
                        <a:pt x="13393" y="38786"/>
                      </a:lnTo>
                      <a:lnTo>
                        <a:pt x="0" y="38786"/>
                      </a:lnTo>
                      <a:lnTo>
                        <a:pt x="0" y="35697"/>
                      </a:lnTo>
                      <a:cubicBezTo>
                        <a:pt x="1141" y="35367"/>
                        <a:pt x="2321" y="35156"/>
                        <a:pt x="3506" y="35066"/>
                      </a:cubicBezTo>
                      <a:lnTo>
                        <a:pt x="8216" y="3859"/>
                      </a:lnTo>
                      <a:cubicBezTo>
                        <a:pt x="6526" y="3744"/>
                        <a:pt x="4855" y="3474"/>
                        <a:pt x="3216" y="3052"/>
                      </a:cubicBezTo>
                      <a:lnTo>
                        <a:pt x="3216" y="0"/>
                      </a:lnTo>
                      <a:lnTo>
                        <a:pt x="15291" y="0"/>
                      </a:lnTo>
                      <a:lnTo>
                        <a:pt x="23489" y="24435"/>
                      </a:lnTo>
                      <a:cubicBezTo>
                        <a:pt x="24372" y="26952"/>
                        <a:pt x="25084" y="29526"/>
                        <a:pt x="25620" y="32140"/>
                      </a:cubicBezTo>
                      <a:lnTo>
                        <a:pt x="25734" y="32140"/>
                      </a:lnTo>
                      <a:cubicBezTo>
                        <a:pt x="26289" y="29646"/>
                        <a:pt x="26995" y="27188"/>
                        <a:pt x="27859" y="24781"/>
                      </a:cubicBezTo>
                      <a:lnTo>
                        <a:pt x="36308" y="0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570" name="Google Shape;5570;p32"/>
                <p:cNvSpPr/>
                <p:nvPr/>
              </p:nvSpPr>
              <p:spPr>
                <a:xfrm>
                  <a:off x="9258957" y="4912408"/>
                  <a:ext cx="27196" cy="42840"/>
                </a:xfrm>
                <a:custGeom>
                  <a:rect b="b" l="l" r="r" t="t"/>
                  <a:pathLst>
                    <a:path extrusionOk="0" h="42840" w="27196">
                      <a:moveTo>
                        <a:pt x="17473" y="42305"/>
                      </a:moveTo>
                      <a:cubicBezTo>
                        <a:pt x="17416" y="40408"/>
                        <a:pt x="17511" y="38511"/>
                        <a:pt x="17763" y="36630"/>
                      </a:cubicBezTo>
                      <a:lnTo>
                        <a:pt x="17650" y="36630"/>
                      </a:lnTo>
                      <a:cubicBezTo>
                        <a:pt x="16269" y="40136"/>
                        <a:pt x="12643" y="42841"/>
                        <a:pt x="7933" y="42841"/>
                      </a:cubicBezTo>
                      <a:cubicBezTo>
                        <a:pt x="3222" y="42841"/>
                        <a:pt x="0" y="40319"/>
                        <a:pt x="0" y="35772"/>
                      </a:cubicBezTo>
                      <a:cubicBezTo>
                        <a:pt x="0" y="29504"/>
                        <a:pt x="6381" y="25652"/>
                        <a:pt x="17183" y="25595"/>
                      </a:cubicBezTo>
                      <a:lnTo>
                        <a:pt x="17183" y="23388"/>
                      </a:lnTo>
                      <a:cubicBezTo>
                        <a:pt x="17183" y="19359"/>
                        <a:pt x="15752" y="17233"/>
                        <a:pt x="11092" y="17233"/>
                      </a:cubicBezTo>
                      <a:cubicBezTo>
                        <a:pt x="9307" y="17230"/>
                        <a:pt x="7529" y="17463"/>
                        <a:pt x="5808" y="17927"/>
                      </a:cubicBezTo>
                      <a:cubicBezTo>
                        <a:pt x="5688" y="19359"/>
                        <a:pt x="5404" y="20973"/>
                        <a:pt x="5114" y="22581"/>
                      </a:cubicBezTo>
                      <a:lnTo>
                        <a:pt x="1961" y="22581"/>
                      </a:lnTo>
                      <a:lnTo>
                        <a:pt x="1961" y="14730"/>
                      </a:lnTo>
                      <a:cubicBezTo>
                        <a:pt x="5108" y="13657"/>
                        <a:pt x="8412" y="13132"/>
                        <a:pt x="11735" y="13179"/>
                      </a:cubicBezTo>
                      <a:cubicBezTo>
                        <a:pt x="20008" y="13179"/>
                        <a:pt x="22366" y="17032"/>
                        <a:pt x="22366" y="22719"/>
                      </a:cubicBezTo>
                      <a:lnTo>
                        <a:pt x="22366" y="38301"/>
                      </a:lnTo>
                      <a:cubicBezTo>
                        <a:pt x="23747" y="38528"/>
                        <a:pt x="25645" y="38761"/>
                        <a:pt x="27197" y="38875"/>
                      </a:cubicBezTo>
                      <a:lnTo>
                        <a:pt x="27197" y="41920"/>
                      </a:lnTo>
                      <a:cubicBezTo>
                        <a:pt x="23974" y="42314"/>
                        <a:pt x="20721" y="42442"/>
                        <a:pt x="17473" y="42305"/>
                      </a:cubicBezTo>
                      <a:close/>
                      <a:moveTo>
                        <a:pt x="17183" y="29195"/>
                      </a:moveTo>
                      <a:cubicBezTo>
                        <a:pt x="7725" y="29195"/>
                        <a:pt x="5057" y="32014"/>
                        <a:pt x="5057" y="34833"/>
                      </a:cubicBezTo>
                      <a:cubicBezTo>
                        <a:pt x="5057" y="37248"/>
                        <a:pt x="6785" y="38799"/>
                        <a:pt x="9427" y="38799"/>
                      </a:cubicBezTo>
                      <a:cubicBezTo>
                        <a:pt x="14081" y="38799"/>
                        <a:pt x="17183" y="34196"/>
                        <a:pt x="17183" y="29719"/>
                      </a:cubicBezTo>
                      <a:close/>
                      <a:moveTo>
                        <a:pt x="10575" y="9250"/>
                      </a:moveTo>
                      <a:lnTo>
                        <a:pt x="8506" y="6375"/>
                      </a:lnTo>
                      <a:lnTo>
                        <a:pt x="16704" y="0"/>
                      </a:lnTo>
                      <a:lnTo>
                        <a:pt x="19289" y="3556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571" name="Google Shape;5571;p32"/>
                <p:cNvSpPr/>
                <p:nvPr/>
              </p:nvSpPr>
              <p:spPr>
                <a:xfrm>
                  <a:off x="9289054" y="4925577"/>
                  <a:ext cx="19894" cy="29135"/>
                </a:xfrm>
                <a:custGeom>
                  <a:rect b="b" l="l" r="r" t="t"/>
                  <a:pathLst>
                    <a:path extrusionOk="0" h="29135" w="19894">
                      <a:moveTo>
                        <a:pt x="19636" y="5124"/>
                      </a:moveTo>
                      <a:cubicBezTo>
                        <a:pt x="13084" y="4089"/>
                        <a:pt x="10177" y="8516"/>
                        <a:pt x="10177" y="17659"/>
                      </a:cubicBezTo>
                      <a:lnTo>
                        <a:pt x="10177" y="25302"/>
                      </a:lnTo>
                      <a:cubicBezTo>
                        <a:pt x="11867" y="25411"/>
                        <a:pt x="13538" y="25681"/>
                        <a:pt x="15178" y="26109"/>
                      </a:cubicBezTo>
                      <a:lnTo>
                        <a:pt x="15178" y="29136"/>
                      </a:lnTo>
                      <a:lnTo>
                        <a:pt x="0" y="29136"/>
                      </a:lnTo>
                      <a:lnTo>
                        <a:pt x="0" y="26109"/>
                      </a:lnTo>
                      <a:cubicBezTo>
                        <a:pt x="1639" y="25681"/>
                        <a:pt x="3311" y="25411"/>
                        <a:pt x="5000" y="25302"/>
                      </a:cubicBezTo>
                      <a:lnTo>
                        <a:pt x="5000" y="4607"/>
                      </a:lnTo>
                      <a:cubicBezTo>
                        <a:pt x="3619" y="4380"/>
                        <a:pt x="1671" y="4153"/>
                        <a:pt x="0" y="4033"/>
                      </a:cubicBezTo>
                      <a:lnTo>
                        <a:pt x="0" y="987"/>
                      </a:lnTo>
                      <a:cubicBezTo>
                        <a:pt x="3317" y="589"/>
                        <a:pt x="6665" y="454"/>
                        <a:pt x="10007" y="584"/>
                      </a:cubicBezTo>
                      <a:cubicBezTo>
                        <a:pt x="9988" y="2857"/>
                        <a:pt x="9799" y="5126"/>
                        <a:pt x="9427" y="7368"/>
                      </a:cubicBezTo>
                      <a:lnTo>
                        <a:pt x="9484" y="7368"/>
                      </a:lnTo>
                      <a:cubicBezTo>
                        <a:pt x="10745" y="3402"/>
                        <a:pt x="13627" y="-564"/>
                        <a:pt x="19894" y="66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572" name="Google Shape;5572;p32"/>
                <p:cNvSpPr/>
                <p:nvPr/>
              </p:nvSpPr>
              <p:spPr>
                <a:xfrm>
                  <a:off x="9310367" y="4915447"/>
                  <a:ext cx="19024" cy="39744"/>
                </a:xfrm>
                <a:custGeom>
                  <a:rect b="b" l="l" r="r" t="t"/>
                  <a:pathLst>
                    <a:path extrusionOk="0" h="39744" w="19024">
                      <a:moveTo>
                        <a:pt x="13507" y="39745"/>
                      </a:moveTo>
                      <a:cubicBezTo>
                        <a:pt x="7643" y="39745"/>
                        <a:pt x="5864" y="37330"/>
                        <a:pt x="5864" y="31175"/>
                      </a:cubicBezTo>
                      <a:lnTo>
                        <a:pt x="5864" y="14736"/>
                      </a:lnTo>
                      <a:lnTo>
                        <a:pt x="0" y="14736"/>
                      </a:lnTo>
                      <a:lnTo>
                        <a:pt x="0" y="10713"/>
                      </a:lnTo>
                      <a:lnTo>
                        <a:pt x="5864" y="10713"/>
                      </a:lnTo>
                      <a:lnTo>
                        <a:pt x="5864" y="1431"/>
                      </a:lnTo>
                      <a:lnTo>
                        <a:pt x="11035" y="0"/>
                      </a:lnTo>
                      <a:lnTo>
                        <a:pt x="11035" y="10720"/>
                      </a:lnTo>
                      <a:lnTo>
                        <a:pt x="19024" y="10720"/>
                      </a:lnTo>
                      <a:lnTo>
                        <a:pt x="19024" y="14743"/>
                      </a:lnTo>
                      <a:lnTo>
                        <a:pt x="11035" y="14743"/>
                      </a:lnTo>
                      <a:lnTo>
                        <a:pt x="11035" y="29347"/>
                      </a:lnTo>
                      <a:cubicBezTo>
                        <a:pt x="11035" y="34057"/>
                        <a:pt x="11899" y="35325"/>
                        <a:pt x="15115" y="35325"/>
                      </a:cubicBezTo>
                      <a:cubicBezTo>
                        <a:pt x="16433" y="35307"/>
                        <a:pt x="17744" y="35134"/>
                        <a:pt x="19024" y="34808"/>
                      </a:cubicBezTo>
                      <a:lnTo>
                        <a:pt x="19024" y="39177"/>
                      </a:lnTo>
                      <a:cubicBezTo>
                        <a:pt x="17208" y="39547"/>
                        <a:pt x="15361" y="39737"/>
                        <a:pt x="13507" y="39745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573" name="Google Shape;5573;p32"/>
                <p:cNvSpPr/>
                <p:nvPr/>
              </p:nvSpPr>
              <p:spPr>
                <a:xfrm>
                  <a:off x="9333194" y="4914700"/>
                  <a:ext cx="15001" cy="40013"/>
                </a:xfrm>
                <a:custGeom>
                  <a:rect b="b" l="l" r="r" t="t"/>
                  <a:pathLst>
                    <a:path extrusionOk="0" h="40013" w="15001">
                      <a:moveTo>
                        <a:pt x="0" y="40013"/>
                      </a:moveTo>
                      <a:lnTo>
                        <a:pt x="0" y="36986"/>
                      </a:lnTo>
                      <a:cubicBezTo>
                        <a:pt x="1639" y="36558"/>
                        <a:pt x="3311" y="36288"/>
                        <a:pt x="5000" y="36179"/>
                      </a:cubicBezTo>
                      <a:lnTo>
                        <a:pt x="5000" y="15484"/>
                      </a:lnTo>
                      <a:cubicBezTo>
                        <a:pt x="3619" y="15257"/>
                        <a:pt x="1665" y="15030"/>
                        <a:pt x="0" y="14910"/>
                      </a:cubicBezTo>
                      <a:lnTo>
                        <a:pt x="0" y="11864"/>
                      </a:lnTo>
                      <a:cubicBezTo>
                        <a:pt x="3374" y="11463"/>
                        <a:pt x="6772" y="11328"/>
                        <a:pt x="10171" y="11461"/>
                      </a:cubicBezTo>
                      <a:lnTo>
                        <a:pt x="10171" y="36179"/>
                      </a:lnTo>
                      <a:cubicBezTo>
                        <a:pt x="11804" y="36288"/>
                        <a:pt x="13425" y="36558"/>
                        <a:pt x="15001" y="36986"/>
                      </a:cubicBezTo>
                      <a:lnTo>
                        <a:pt x="15001" y="40013"/>
                      </a:lnTo>
                      <a:close/>
                      <a:moveTo>
                        <a:pt x="7643" y="6732"/>
                      </a:moveTo>
                      <a:cubicBezTo>
                        <a:pt x="5782" y="6812"/>
                        <a:pt x="4212" y="5371"/>
                        <a:pt x="4130" y="3513"/>
                      </a:cubicBezTo>
                      <a:cubicBezTo>
                        <a:pt x="4055" y="1655"/>
                        <a:pt x="5492" y="84"/>
                        <a:pt x="7352" y="3"/>
                      </a:cubicBezTo>
                      <a:cubicBezTo>
                        <a:pt x="7447" y="-1"/>
                        <a:pt x="7548" y="-1"/>
                        <a:pt x="7643" y="3"/>
                      </a:cubicBezTo>
                      <a:cubicBezTo>
                        <a:pt x="9490" y="-21"/>
                        <a:pt x="11010" y="1458"/>
                        <a:pt x="11035" y="3307"/>
                      </a:cubicBezTo>
                      <a:cubicBezTo>
                        <a:pt x="11035" y="3318"/>
                        <a:pt x="11035" y="3328"/>
                        <a:pt x="11035" y="3339"/>
                      </a:cubicBezTo>
                      <a:cubicBezTo>
                        <a:pt x="11022" y="5210"/>
                        <a:pt x="9515" y="6726"/>
                        <a:pt x="7643" y="6750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574" name="Google Shape;5574;p32"/>
                <p:cNvSpPr/>
                <p:nvPr/>
              </p:nvSpPr>
              <p:spPr>
                <a:xfrm>
                  <a:off x="9351127" y="4925577"/>
                  <a:ext cx="19888" cy="29135"/>
                </a:xfrm>
                <a:custGeom>
                  <a:rect b="b" l="l" r="r" t="t"/>
                  <a:pathLst>
                    <a:path extrusionOk="0" h="29135" w="19888">
                      <a:moveTo>
                        <a:pt x="19636" y="5124"/>
                      </a:moveTo>
                      <a:cubicBezTo>
                        <a:pt x="13084" y="4089"/>
                        <a:pt x="10177" y="8516"/>
                        <a:pt x="10177" y="17659"/>
                      </a:cubicBezTo>
                      <a:lnTo>
                        <a:pt x="10177" y="25302"/>
                      </a:lnTo>
                      <a:cubicBezTo>
                        <a:pt x="11867" y="25411"/>
                        <a:pt x="13538" y="25681"/>
                        <a:pt x="15178" y="26109"/>
                      </a:cubicBezTo>
                      <a:lnTo>
                        <a:pt x="15178" y="29136"/>
                      </a:lnTo>
                      <a:lnTo>
                        <a:pt x="0" y="29136"/>
                      </a:lnTo>
                      <a:lnTo>
                        <a:pt x="0" y="26109"/>
                      </a:lnTo>
                      <a:cubicBezTo>
                        <a:pt x="1639" y="25681"/>
                        <a:pt x="3311" y="25411"/>
                        <a:pt x="5000" y="25302"/>
                      </a:cubicBezTo>
                      <a:lnTo>
                        <a:pt x="5000" y="4607"/>
                      </a:lnTo>
                      <a:cubicBezTo>
                        <a:pt x="3619" y="4380"/>
                        <a:pt x="1665" y="4153"/>
                        <a:pt x="0" y="4033"/>
                      </a:cubicBezTo>
                      <a:lnTo>
                        <a:pt x="0" y="987"/>
                      </a:lnTo>
                      <a:cubicBezTo>
                        <a:pt x="3317" y="589"/>
                        <a:pt x="6659" y="454"/>
                        <a:pt x="10001" y="584"/>
                      </a:cubicBezTo>
                      <a:cubicBezTo>
                        <a:pt x="9988" y="2857"/>
                        <a:pt x="9793" y="5126"/>
                        <a:pt x="9427" y="7368"/>
                      </a:cubicBezTo>
                      <a:lnTo>
                        <a:pt x="9484" y="7368"/>
                      </a:lnTo>
                      <a:cubicBezTo>
                        <a:pt x="10745" y="3402"/>
                        <a:pt x="13620" y="-564"/>
                        <a:pt x="19888" y="66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575" name="Google Shape;5575;p32"/>
                <p:cNvSpPr/>
                <p:nvPr/>
              </p:nvSpPr>
              <p:spPr>
                <a:xfrm>
                  <a:off x="8753825" y="4779124"/>
                  <a:ext cx="7270" cy="14124"/>
                </a:xfrm>
                <a:custGeom>
                  <a:rect b="b" l="l" r="r" t="t"/>
                  <a:pathLst>
                    <a:path extrusionOk="0" h="14124" w="7270">
                      <a:moveTo>
                        <a:pt x="5190" y="14125"/>
                      </a:moveTo>
                      <a:cubicBezTo>
                        <a:pt x="3859" y="9023"/>
                        <a:pt x="2339" y="5240"/>
                        <a:pt x="0" y="5240"/>
                      </a:cubicBezTo>
                      <a:lnTo>
                        <a:pt x="1639" y="0"/>
                      </a:lnTo>
                      <a:cubicBezTo>
                        <a:pt x="4048" y="0"/>
                        <a:pt x="5839" y="2119"/>
                        <a:pt x="7270" y="5309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576" name="Google Shape;5576;p32"/>
                <p:cNvSpPr/>
                <p:nvPr/>
              </p:nvSpPr>
              <p:spPr>
                <a:xfrm>
                  <a:off x="8764784" y="4806068"/>
                  <a:ext cx="7194" cy="13973"/>
                </a:xfrm>
                <a:custGeom>
                  <a:rect b="b" l="l" r="r" t="t"/>
                  <a:pathLst>
                    <a:path extrusionOk="0" h="13973" w="7194">
                      <a:moveTo>
                        <a:pt x="7195" y="8740"/>
                      </a:moveTo>
                      <a:lnTo>
                        <a:pt x="5555" y="13973"/>
                      </a:lnTo>
                      <a:cubicBezTo>
                        <a:pt x="3191" y="13973"/>
                        <a:pt x="1419" y="11943"/>
                        <a:pt x="0" y="8828"/>
                      </a:cubicBezTo>
                      <a:lnTo>
                        <a:pt x="2081" y="0"/>
                      </a:lnTo>
                      <a:cubicBezTo>
                        <a:pt x="3399" y="5013"/>
                        <a:pt x="4906" y="8714"/>
                        <a:pt x="7195" y="8714"/>
                      </a:cubicBezTo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577" name="Google Shape;5577;p32"/>
                <p:cNvSpPr/>
                <p:nvPr/>
              </p:nvSpPr>
              <p:spPr>
                <a:xfrm>
                  <a:off x="8753497" y="4779118"/>
                  <a:ext cx="18809" cy="40917"/>
                </a:xfrm>
                <a:custGeom>
                  <a:rect b="b" l="l" r="r" t="t"/>
                  <a:pathLst>
                    <a:path extrusionOk="0" h="40917" w="18809">
                      <a:moveTo>
                        <a:pt x="18810" y="5240"/>
                      </a:moveTo>
                      <a:cubicBezTo>
                        <a:pt x="11678" y="5240"/>
                        <a:pt x="12189" y="40918"/>
                        <a:pt x="2289" y="40918"/>
                      </a:cubicBezTo>
                      <a:lnTo>
                        <a:pt x="0" y="35684"/>
                      </a:lnTo>
                      <a:cubicBezTo>
                        <a:pt x="7207" y="35684"/>
                        <a:pt x="6621" y="0"/>
                        <a:pt x="16521" y="0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578" name="Google Shape;5578;p32"/>
                <p:cNvSpPr/>
                <p:nvPr/>
              </p:nvSpPr>
              <p:spPr>
                <a:xfrm>
                  <a:off x="8503198" y="4806567"/>
                  <a:ext cx="7270" cy="14118"/>
                </a:xfrm>
                <a:custGeom>
                  <a:rect b="b" l="l" r="r" t="t"/>
                  <a:pathLst>
                    <a:path extrusionOk="0" h="14118" w="7270">
                      <a:moveTo>
                        <a:pt x="2081" y="0"/>
                      </a:moveTo>
                      <a:cubicBezTo>
                        <a:pt x="3411" y="5101"/>
                        <a:pt x="4931" y="8878"/>
                        <a:pt x="7270" y="8878"/>
                      </a:cubicBezTo>
                      <a:lnTo>
                        <a:pt x="5631" y="14118"/>
                      </a:lnTo>
                      <a:cubicBezTo>
                        <a:pt x="3229" y="14118"/>
                        <a:pt x="1431" y="12012"/>
                        <a:pt x="0" y="8822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579" name="Google Shape;5579;p32"/>
                <p:cNvSpPr/>
                <p:nvPr/>
              </p:nvSpPr>
              <p:spPr>
                <a:xfrm>
                  <a:off x="8492314" y="4779767"/>
                  <a:ext cx="7194" cy="13973"/>
                </a:xfrm>
                <a:custGeom>
                  <a:rect b="b" l="l" r="r" t="t"/>
                  <a:pathLst>
                    <a:path extrusionOk="0" h="13973" w="7194">
                      <a:moveTo>
                        <a:pt x="0" y="5240"/>
                      </a:moveTo>
                      <a:lnTo>
                        <a:pt x="1639" y="0"/>
                      </a:lnTo>
                      <a:cubicBezTo>
                        <a:pt x="4010" y="0"/>
                        <a:pt x="5776" y="2043"/>
                        <a:pt x="7195" y="5145"/>
                      </a:cubicBezTo>
                      <a:lnTo>
                        <a:pt x="5114" y="13973"/>
                      </a:lnTo>
                      <a:cubicBezTo>
                        <a:pt x="3802" y="8929"/>
                        <a:pt x="2295" y="5265"/>
                        <a:pt x="0" y="5265"/>
                      </a:cubicBezTo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580" name="Google Shape;5580;p32"/>
                <p:cNvSpPr/>
                <p:nvPr/>
              </p:nvSpPr>
              <p:spPr>
                <a:xfrm>
                  <a:off x="8491986" y="4779774"/>
                  <a:ext cx="18809" cy="40924"/>
                </a:xfrm>
                <a:custGeom>
                  <a:rect b="b" l="l" r="r" t="t"/>
                  <a:pathLst>
                    <a:path extrusionOk="0" h="40924" w="18809">
                      <a:moveTo>
                        <a:pt x="0" y="35690"/>
                      </a:moveTo>
                      <a:cubicBezTo>
                        <a:pt x="7132" y="35690"/>
                        <a:pt x="6621" y="0"/>
                        <a:pt x="16521" y="0"/>
                      </a:cubicBezTo>
                      <a:lnTo>
                        <a:pt x="18810" y="5240"/>
                      </a:lnTo>
                      <a:cubicBezTo>
                        <a:pt x="11609" y="5240"/>
                        <a:pt x="12195" y="40924"/>
                        <a:pt x="2295" y="40924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581" name="Google Shape;5581;p32"/>
                <p:cNvSpPr/>
                <p:nvPr/>
              </p:nvSpPr>
              <p:spPr>
                <a:xfrm rot="-2701801">
                  <a:off x="8711359" y="4699562"/>
                  <a:ext cx="17681" cy="5240"/>
                </a:xfrm>
                <a:custGeom>
                  <a:rect b="b" l="l" r="r" t="t"/>
                  <a:pathLst>
                    <a:path extrusionOk="0" h="5240" w="17681">
                      <a:moveTo>
                        <a:pt x="0" y="0"/>
                      </a:moveTo>
                      <a:lnTo>
                        <a:pt x="17681" y="0"/>
                      </a:lnTo>
                      <a:lnTo>
                        <a:pt x="17681" y="5240"/>
                      </a:lnTo>
                      <a:lnTo>
                        <a:pt x="0" y="5240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582" name="Google Shape;5582;p32"/>
                <p:cNvSpPr/>
                <p:nvPr/>
              </p:nvSpPr>
              <p:spPr>
                <a:xfrm>
                  <a:off x="8721445" y="4703752"/>
                  <a:ext cx="16212" cy="16211"/>
                </a:xfrm>
                <a:custGeom>
                  <a:rect b="b" l="l" r="r" t="t"/>
                  <a:pathLst>
                    <a:path extrusionOk="0" h="16211" w="16212">
                      <a:moveTo>
                        <a:pt x="16212" y="3708"/>
                      </a:moveTo>
                      <a:lnTo>
                        <a:pt x="12504" y="0"/>
                      </a:lnTo>
                      <a:lnTo>
                        <a:pt x="0" y="12504"/>
                      </a:lnTo>
                      <a:lnTo>
                        <a:pt x="3701" y="16212"/>
                      </a:lnTo>
                      <a:lnTo>
                        <a:pt x="16212" y="3708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583" name="Google Shape;5583;p32"/>
                <p:cNvSpPr/>
                <p:nvPr/>
              </p:nvSpPr>
              <p:spPr>
                <a:xfrm>
                  <a:off x="8611366" y="4670994"/>
                  <a:ext cx="14118" cy="7238"/>
                </a:xfrm>
                <a:custGeom>
                  <a:rect b="b" l="l" r="r" t="t"/>
                  <a:pathLst>
                    <a:path extrusionOk="0" h="7238" w="14118">
                      <a:moveTo>
                        <a:pt x="14118" y="2049"/>
                      </a:moveTo>
                      <a:cubicBezTo>
                        <a:pt x="9017" y="3374"/>
                        <a:pt x="5234" y="4893"/>
                        <a:pt x="5234" y="7239"/>
                      </a:cubicBezTo>
                      <a:lnTo>
                        <a:pt x="0" y="5637"/>
                      </a:lnTo>
                      <a:cubicBezTo>
                        <a:pt x="0" y="3229"/>
                        <a:pt x="2112" y="1431"/>
                        <a:pt x="5309" y="0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584" name="Google Shape;5584;p32"/>
                <p:cNvSpPr/>
                <p:nvPr/>
              </p:nvSpPr>
              <p:spPr>
                <a:xfrm>
                  <a:off x="8638310" y="4660079"/>
                  <a:ext cx="13973" cy="7188"/>
                </a:xfrm>
                <a:custGeom>
                  <a:rect b="b" l="l" r="r" t="t"/>
                  <a:pathLst>
                    <a:path extrusionOk="0" h="7188" w="13973">
                      <a:moveTo>
                        <a:pt x="8740" y="0"/>
                      </a:moveTo>
                      <a:lnTo>
                        <a:pt x="13973" y="1633"/>
                      </a:lnTo>
                      <a:cubicBezTo>
                        <a:pt x="13973" y="4004"/>
                        <a:pt x="11943" y="5770"/>
                        <a:pt x="8828" y="7189"/>
                      </a:cubicBezTo>
                      <a:lnTo>
                        <a:pt x="0" y="5108"/>
                      </a:lnTo>
                      <a:cubicBezTo>
                        <a:pt x="5045" y="3796"/>
                        <a:pt x="8715" y="2295"/>
                        <a:pt x="8715" y="0"/>
                      </a:cubicBezTo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585" name="Google Shape;5585;p32"/>
                <p:cNvSpPr/>
                <p:nvPr/>
              </p:nvSpPr>
              <p:spPr>
                <a:xfrm>
                  <a:off x="8611360" y="4659751"/>
                  <a:ext cx="40917" cy="18803"/>
                </a:xfrm>
                <a:custGeom>
                  <a:rect b="b" l="l" r="r" t="t"/>
                  <a:pathLst>
                    <a:path extrusionOk="0" h="18803" w="40917">
                      <a:moveTo>
                        <a:pt x="5240" y="0"/>
                      </a:moveTo>
                      <a:cubicBezTo>
                        <a:pt x="5240" y="7125"/>
                        <a:pt x="40918" y="6615"/>
                        <a:pt x="40918" y="16515"/>
                      </a:cubicBezTo>
                      <a:lnTo>
                        <a:pt x="35678" y="18804"/>
                      </a:lnTo>
                      <a:cubicBezTo>
                        <a:pt x="35678" y="11609"/>
                        <a:pt x="0" y="12183"/>
                        <a:pt x="0" y="2295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586" name="Google Shape;5586;p32"/>
                <p:cNvSpPr/>
                <p:nvPr/>
              </p:nvSpPr>
              <p:spPr>
                <a:xfrm rot="-2699399">
                  <a:off x="8541480" y="4693328"/>
                  <a:ext cx="5240" cy="17681"/>
                </a:xfrm>
                <a:custGeom>
                  <a:rect b="b" l="l" r="r" t="t"/>
                  <a:pathLst>
                    <a:path extrusionOk="0" h="17681" w="5240">
                      <a:moveTo>
                        <a:pt x="0" y="0"/>
                      </a:moveTo>
                      <a:lnTo>
                        <a:pt x="5240" y="0"/>
                      </a:lnTo>
                      <a:lnTo>
                        <a:pt x="5240" y="17681"/>
                      </a:lnTo>
                      <a:lnTo>
                        <a:pt x="0" y="17681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587" name="Google Shape;5587;p32"/>
                <p:cNvSpPr/>
                <p:nvPr/>
              </p:nvSpPr>
              <p:spPr>
                <a:xfrm>
                  <a:off x="8526642" y="4703752"/>
                  <a:ext cx="16212" cy="16211"/>
                </a:xfrm>
                <a:custGeom>
                  <a:rect b="b" l="l" r="r" t="t"/>
                  <a:pathLst>
                    <a:path extrusionOk="0" h="16211" w="16212">
                      <a:moveTo>
                        <a:pt x="0" y="3708"/>
                      </a:moveTo>
                      <a:lnTo>
                        <a:pt x="3708" y="0"/>
                      </a:lnTo>
                      <a:lnTo>
                        <a:pt x="16212" y="12504"/>
                      </a:lnTo>
                      <a:lnTo>
                        <a:pt x="12504" y="16212"/>
                      </a:lnTo>
                      <a:lnTo>
                        <a:pt x="0" y="3708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588" name="Google Shape;5588;p32"/>
                <p:cNvSpPr/>
                <p:nvPr/>
              </p:nvSpPr>
              <p:spPr>
                <a:xfrm>
                  <a:off x="8568676" y="4670281"/>
                  <a:ext cx="12365" cy="10221"/>
                </a:xfrm>
                <a:custGeom>
                  <a:rect b="b" l="l" r="r" t="t"/>
                  <a:pathLst>
                    <a:path extrusionOk="0" h="10221" w="12365">
                      <a:moveTo>
                        <a:pt x="12366" y="0"/>
                      </a:moveTo>
                      <a:cubicBezTo>
                        <a:pt x="11924" y="3670"/>
                        <a:pt x="10575" y="5171"/>
                        <a:pt x="8475" y="8109"/>
                      </a:cubicBezTo>
                      <a:lnTo>
                        <a:pt x="0" y="10222"/>
                      </a:lnTo>
                      <a:cubicBezTo>
                        <a:pt x="2648" y="7346"/>
                        <a:pt x="5726" y="4446"/>
                        <a:pt x="6098" y="1356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589" name="Google Shape;5589;p32"/>
                <p:cNvSpPr/>
                <p:nvPr/>
              </p:nvSpPr>
              <p:spPr>
                <a:xfrm>
                  <a:off x="8565877" y="4680950"/>
                  <a:ext cx="21912" cy="8809"/>
                </a:xfrm>
                <a:custGeom>
                  <a:rect b="b" l="l" r="r" t="t"/>
                  <a:pathLst>
                    <a:path extrusionOk="0" h="8809" w="21912">
                      <a:moveTo>
                        <a:pt x="21912" y="2763"/>
                      </a:moveTo>
                      <a:lnTo>
                        <a:pt x="18028" y="6023"/>
                      </a:lnTo>
                      <a:cubicBezTo>
                        <a:pt x="16716" y="4358"/>
                        <a:pt x="8569" y="6723"/>
                        <a:pt x="1097" y="8810"/>
                      </a:cubicBezTo>
                      <a:lnTo>
                        <a:pt x="0" y="3393"/>
                      </a:lnTo>
                      <a:cubicBezTo>
                        <a:pt x="11691" y="45"/>
                        <a:pt x="18249" y="-1897"/>
                        <a:pt x="21912" y="2763"/>
                      </a:cubicBezTo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590" name="Google Shape;5590;p32"/>
                <p:cNvSpPr/>
                <p:nvPr/>
              </p:nvSpPr>
              <p:spPr>
                <a:xfrm rot="-2700600">
                  <a:off x="8535252" y="4895032"/>
                  <a:ext cx="17674" cy="5240"/>
                </a:xfrm>
                <a:custGeom>
                  <a:rect b="b" l="l" r="r" t="t"/>
                  <a:pathLst>
                    <a:path extrusionOk="0" h="5240" w="17674">
                      <a:moveTo>
                        <a:pt x="0" y="0"/>
                      </a:moveTo>
                      <a:lnTo>
                        <a:pt x="17675" y="0"/>
                      </a:lnTo>
                      <a:lnTo>
                        <a:pt x="17675" y="5240"/>
                      </a:lnTo>
                      <a:lnTo>
                        <a:pt x="0" y="5240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591" name="Google Shape;5591;p32"/>
                <p:cNvSpPr/>
                <p:nvPr/>
              </p:nvSpPr>
              <p:spPr>
                <a:xfrm>
                  <a:off x="8526642" y="4879858"/>
                  <a:ext cx="16212" cy="16211"/>
                </a:xfrm>
                <a:custGeom>
                  <a:rect b="b" l="l" r="r" t="t"/>
                  <a:pathLst>
                    <a:path extrusionOk="0" h="16211" w="16212">
                      <a:moveTo>
                        <a:pt x="0" y="12498"/>
                      </a:moveTo>
                      <a:lnTo>
                        <a:pt x="3708" y="16212"/>
                      </a:lnTo>
                      <a:lnTo>
                        <a:pt x="16212" y="3701"/>
                      </a:lnTo>
                      <a:lnTo>
                        <a:pt x="12504" y="0"/>
                      </a:lnTo>
                      <a:lnTo>
                        <a:pt x="0" y="12498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592" name="Google Shape;5592;p32"/>
                <p:cNvSpPr/>
                <p:nvPr/>
              </p:nvSpPr>
              <p:spPr>
                <a:xfrm>
                  <a:off x="8638809" y="4921589"/>
                  <a:ext cx="14124" cy="7264"/>
                </a:xfrm>
                <a:custGeom>
                  <a:rect b="b" l="l" r="r" t="t"/>
                  <a:pathLst>
                    <a:path extrusionOk="0" h="7264" w="14124">
                      <a:moveTo>
                        <a:pt x="0" y="5183"/>
                      </a:moveTo>
                      <a:cubicBezTo>
                        <a:pt x="5095" y="3865"/>
                        <a:pt x="8878" y="2346"/>
                        <a:pt x="8878" y="0"/>
                      </a:cubicBezTo>
                      <a:lnTo>
                        <a:pt x="14125" y="1633"/>
                      </a:lnTo>
                      <a:cubicBezTo>
                        <a:pt x="14125" y="4042"/>
                        <a:pt x="12006" y="5833"/>
                        <a:pt x="8809" y="7264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593" name="Google Shape;5593;p32"/>
                <p:cNvSpPr/>
                <p:nvPr/>
              </p:nvSpPr>
              <p:spPr>
                <a:xfrm>
                  <a:off x="8611990" y="4932555"/>
                  <a:ext cx="13973" cy="7182"/>
                </a:xfrm>
                <a:custGeom>
                  <a:rect b="b" l="l" r="r" t="t"/>
                  <a:pathLst>
                    <a:path extrusionOk="0" h="7182" w="13973">
                      <a:moveTo>
                        <a:pt x="5240" y="7182"/>
                      </a:moveTo>
                      <a:lnTo>
                        <a:pt x="0" y="5543"/>
                      </a:lnTo>
                      <a:cubicBezTo>
                        <a:pt x="0" y="3184"/>
                        <a:pt x="2037" y="1406"/>
                        <a:pt x="5145" y="0"/>
                      </a:cubicBezTo>
                      <a:lnTo>
                        <a:pt x="13973" y="2075"/>
                      </a:lnTo>
                      <a:cubicBezTo>
                        <a:pt x="8929" y="3386"/>
                        <a:pt x="5265" y="4887"/>
                        <a:pt x="5265" y="7182"/>
                      </a:cubicBezTo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594" name="Google Shape;5594;p32"/>
                <p:cNvSpPr/>
                <p:nvPr/>
              </p:nvSpPr>
              <p:spPr>
                <a:xfrm>
                  <a:off x="8612016" y="4921255"/>
                  <a:ext cx="40917" cy="18809"/>
                </a:xfrm>
                <a:custGeom>
                  <a:rect b="b" l="l" r="r" t="t"/>
                  <a:pathLst>
                    <a:path extrusionOk="0" h="18809" w="40917">
                      <a:moveTo>
                        <a:pt x="35678" y="18810"/>
                      </a:moveTo>
                      <a:cubicBezTo>
                        <a:pt x="35678" y="11691"/>
                        <a:pt x="0" y="12189"/>
                        <a:pt x="0" y="2295"/>
                      </a:cubicBezTo>
                      <a:lnTo>
                        <a:pt x="5240" y="0"/>
                      </a:lnTo>
                      <a:cubicBezTo>
                        <a:pt x="5240" y="7207"/>
                        <a:pt x="40918" y="6621"/>
                        <a:pt x="40918" y="16521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595" name="Google Shape;5595;p32"/>
                <p:cNvSpPr/>
                <p:nvPr/>
              </p:nvSpPr>
              <p:spPr>
                <a:xfrm rot="-2698199">
                  <a:off x="8717580" y="4888793"/>
                  <a:ext cx="5240" cy="17681"/>
                </a:xfrm>
                <a:custGeom>
                  <a:rect b="b" l="l" r="r" t="t"/>
                  <a:pathLst>
                    <a:path extrusionOk="0" h="17681" w="5240">
                      <a:moveTo>
                        <a:pt x="0" y="0"/>
                      </a:moveTo>
                      <a:lnTo>
                        <a:pt x="5240" y="0"/>
                      </a:lnTo>
                      <a:lnTo>
                        <a:pt x="5240" y="17681"/>
                      </a:lnTo>
                      <a:lnTo>
                        <a:pt x="0" y="17681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596" name="Google Shape;5596;p32"/>
                <p:cNvSpPr/>
                <p:nvPr/>
              </p:nvSpPr>
              <p:spPr>
                <a:xfrm>
                  <a:off x="8721445" y="4879858"/>
                  <a:ext cx="16212" cy="16211"/>
                </a:xfrm>
                <a:custGeom>
                  <a:rect b="b" l="l" r="r" t="t"/>
                  <a:pathLst>
                    <a:path extrusionOk="0" h="16211" w="16212">
                      <a:moveTo>
                        <a:pt x="16212" y="12498"/>
                      </a:moveTo>
                      <a:lnTo>
                        <a:pt x="12504" y="16212"/>
                      </a:lnTo>
                      <a:lnTo>
                        <a:pt x="0" y="3701"/>
                      </a:lnTo>
                      <a:lnTo>
                        <a:pt x="3701" y="0"/>
                      </a:lnTo>
                      <a:lnTo>
                        <a:pt x="16212" y="12498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597" name="Google Shape;5597;p32"/>
                <p:cNvSpPr/>
                <p:nvPr/>
              </p:nvSpPr>
              <p:spPr>
                <a:xfrm>
                  <a:off x="8578475" y="4843026"/>
                  <a:ext cx="35425" cy="49941"/>
                </a:xfrm>
                <a:custGeom>
                  <a:rect b="b" l="l" r="r" t="t"/>
                  <a:pathLst>
                    <a:path extrusionOk="0" h="49941" w="35425">
                      <a:moveTo>
                        <a:pt x="4704" y="38213"/>
                      </a:moveTo>
                      <a:lnTo>
                        <a:pt x="29965" y="12920"/>
                      </a:lnTo>
                      <a:lnTo>
                        <a:pt x="29965" y="48680"/>
                      </a:lnTo>
                      <a:cubicBezTo>
                        <a:pt x="31775" y="49134"/>
                        <a:pt x="33578" y="49594"/>
                        <a:pt x="35426" y="49941"/>
                      </a:cubicBezTo>
                      <a:lnTo>
                        <a:pt x="35426" y="0"/>
                      </a:lnTo>
                      <a:lnTo>
                        <a:pt x="0" y="35312"/>
                      </a:lnTo>
                      <a:cubicBezTo>
                        <a:pt x="1520" y="36346"/>
                        <a:pt x="3153" y="37248"/>
                        <a:pt x="4704" y="38187"/>
                      </a:cubicBezTo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598" name="Google Shape;5598;p32"/>
                <p:cNvSpPr/>
                <p:nvPr/>
              </p:nvSpPr>
              <p:spPr>
                <a:xfrm>
                  <a:off x="8649768" y="4843039"/>
                  <a:ext cx="35400" cy="49928"/>
                </a:xfrm>
                <a:custGeom>
                  <a:rect b="b" l="l" r="r" t="t"/>
                  <a:pathLst>
                    <a:path extrusionOk="0" h="49928" w="35400">
                      <a:moveTo>
                        <a:pt x="0" y="49929"/>
                      </a:moveTo>
                      <a:cubicBezTo>
                        <a:pt x="1816" y="49575"/>
                        <a:pt x="3601" y="49121"/>
                        <a:pt x="5379" y="48667"/>
                      </a:cubicBezTo>
                      <a:lnTo>
                        <a:pt x="5379" y="12908"/>
                      </a:lnTo>
                      <a:lnTo>
                        <a:pt x="30879" y="38080"/>
                      </a:lnTo>
                      <a:cubicBezTo>
                        <a:pt x="32392" y="37172"/>
                        <a:pt x="33937" y="36302"/>
                        <a:pt x="35400" y="35312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599" name="Google Shape;5599;p32"/>
                <p:cNvSpPr/>
                <p:nvPr/>
              </p:nvSpPr>
              <p:spPr>
                <a:xfrm>
                  <a:off x="8549929" y="4746625"/>
                  <a:ext cx="56032" cy="106181"/>
                </a:xfrm>
                <a:custGeom>
                  <a:rect b="b" l="l" r="r" t="t"/>
                  <a:pathLst>
                    <a:path extrusionOk="0" h="106181" w="56032">
                      <a:moveTo>
                        <a:pt x="2863" y="0"/>
                      </a:moveTo>
                      <a:cubicBezTo>
                        <a:pt x="1841" y="1526"/>
                        <a:pt x="933" y="3153"/>
                        <a:pt x="0" y="4717"/>
                      </a:cubicBezTo>
                      <a:lnTo>
                        <a:pt x="48472" y="53182"/>
                      </a:lnTo>
                      <a:lnTo>
                        <a:pt x="277" y="101673"/>
                      </a:lnTo>
                      <a:cubicBezTo>
                        <a:pt x="1185" y="103187"/>
                        <a:pt x="2043" y="104732"/>
                        <a:pt x="3027" y="106182"/>
                      </a:cubicBezTo>
                      <a:lnTo>
                        <a:pt x="56033" y="52867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600" name="Google Shape;5600;p32"/>
                <p:cNvSpPr/>
                <p:nvPr/>
              </p:nvSpPr>
              <p:spPr>
                <a:xfrm>
                  <a:off x="8657619" y="4746404"/>
                  <a:ext cx="55912" cy="106446"/>
                </a:xfrm>
                <a:custGeom>
                  <a:rect b="b" l="l" r="r" t="t"/>
                  <a:pathLst>
                    <a:path extrusionOk="0" h="106446" w="55912">
                      <a:moveTo>
                        <a:pt x="7567" y="53075"/>
                      </a:moveTo>
                      <a:lnTo>
                        <a:pt x="55837" y="4521"/>
                      </a:lnTo>
                      <a:cubicBezTo>
                        <a:pt x="54929" y="3008"/>
                        <a:pt x="54072" y="1457"/>
                        <a:pt x="53088" y="0"/>
                      </a:cubicBezTo>
                      <a:lnTo>
                        <a:pt x="0" y="53403"/>
                      </a:lnTo>
                      <a:lnTo>
                        <a:pt x="53037" y="106447"/>
                      </a:lnTo>
                      <a:cubicBezTo>
                        <a:pt x="54065" y="104921"/>
                        <a:pt x="54973" y="103294"/>
                        <a:pt x="55913" y="101730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601" name="Google Shape;5601;p32"/>
                <p:cNvSpPr/>
                <p:nvPr/>
              </p:nvSpPr>
              <p:spPr>
                <a:xfrm>
                  <a:off x="8578911" y="4706268"/>
                  <a:ext cx="34681" cy="48850"/>
                </a:xfrm>
                <a:custGeom>
                  <a:rect b="b" l="l" r="r" t="t"/>
                  <a:pathLst>
                    <a:path extrusionOk="0" h="48850" w="34681">
                      <a:moveTo>
                        <a:pt x="34663" y="0"/>
                      </a:moveTo>
                      <a:cubicBezTo>
                        <a:pt x="32884" y="347"/>
                        <a:pt x="31150" y="807"/>
                        <a:pt x="29404" y="1261"/>
                      </a:cubicBezTo>
                      <a:lnTo>
                        <a:pt x="29404" y="35943"/>
                      </a:lnTo>
                      <a:lnTo>
                        <a:pt x="4729" y="11420"/>
                      </a:lnTo>
                      <a:cubicBezTo>
                        <a:pt x="3140" y="12353"/>
                        <a:pt x="1526" y="13261"/>
                        <a:pt x="0" y="14289"/>
                      </a:cubicBezTo>
                      <a:lnTo>
                        <a:pt x="34681" y="48850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602" name="Google Shape;5602;p32"/>
                <p:cNvSpPr/>
                <p:nvPr/>
              </p:nvSpPr>
              <p:spPr>
                <a:xfrm>
                  <a:off x="8558442" y="4704446"/>
                  <a:ext cx="146765" cy="190268"/>
                </a:xfrm>
                <a:custGeom>
                  <a:rect b="b" l="l" r="r" t="t"/>
                  <a:pathLst>
                    <a:path extrusionOk="0" h="190268" w="146765">
                      <a:moveTo>
                        <a:pt x="146766" y="34612"/>
                      </a:moveTo>
                      <a:cubicBezTo>
                        <a:pt x="143009" y="30080"/>
                        <a:pt x="138845" y="25903"/>
                        <a:pt x="134324" y="22133"/>
                      </a:cubicBezTo>
                      <a:lnTo>
                        <a:pt x="82403" y="74092"/>
                      </a:lnTo>
                      <a:lnTo>
                        <a:pt x="82403" y="70492"/>
                      </a:lnTo>
                      <a:lnTo>
                        <a:pt x="82403" y="70492"/>
                      </a:lnTo>
                      <a:lnTo>
                        <a:pt x="82403" y="63051"/>
                      </a:lnTo>
                      <a:lnTo>
                        <a:pt x="127880" y="17297"/>
                      </a:lnTo>
                      <a:cubicBezTo>
                        <a:pt x="111937" y="6043"/>
                        <a:pt x="92901" y="2"/>
                        <a:pt x="73386" y="0"/>
                      </a:cubicBezTo>
                      <a:cubicBezTo>
                        <a:pt x="70271" y="0"/>
                        <a:pt x="67200" y="177"/>
                        <a:pt x="64161" y="467"/>
                      </a:cubicBezTo>
                      <a:lnTo>
                        <a:pt x="64161" y="73121"/>
                      </a:lnTo>
                      <a:lnTo>
                        <a:pt x="12756" y="21805"/>
                      </a:lnTo>
                      <a:cubicBezTo>
                        <a:pt x="8110" y="25663"/>
                        <a:pt x="3840" y="29951"/>
                        <a:pt x="0" y="34612"/>
                      </a:cubicBezTo>
                      <a:lnTo>
                        <a:pt x="60774" y="95695"/>
                      </a:lnTo>
                      <a:lnTo>
                        <a:pt x="359" y="156110"/>
                      </a:lnTo>
                      <a:cubicBezTo>
                        <a:pt x="4225" y="160740"/>
                        <a:pt x="8520" y="164995"/>
                        <a:pt x="13185" y="168816"/>
                      </a:cubicBezTo>
                      <a:lnTo>
                        <a:pt x="64394" y="117292"/>
                      </a:lnTo>
                      <a:lnTo>
                        <a:pt x="64394" y="189814"/>
                      </a:lnTo>
                      <a:cubicBezTo>
                        <a:pt x="67358" y="190092"/>
                        <a:pt x="70347" y="190268"/>
                        <a:pt x="73380" y="190268"/>
                      </a:cubicBezTo>
                      <a:cubicBezTo>
                        <a:pt x="76413" y="190268"/>
                        <a:pt x="79364" y="190092"/>
                        <a:pt x="82309" y="189814"/>
                      </a:cubicBezTo>
                      <a:lnTo>
                        <a:pt x="82309" y="116946"/>
                      </a:lnTo>
                      <a:lnTo>
                        <a:pt x="133933" y="168501"/>
                      </a:lnTo>
                      <a:cubicBezTo>
                        <a:pt x="138586" y="164658"/>
                        <a:pt x="142864" y="160383"/>
                        <a:pt x="146709" y="155732"/>
                      </a:cubicBezTo>
                      <a:lnTo>
                        <a:pt x="86325" y="95349"/>
                      </a:lnTo>
                      <a:close/>
                      <a:moveTo>
                        <a:pt x="82491" y="17486"/>
                      </a:moveTo>
                      <a:cubicBezTo>
                        <a:pt x="95380" y="19037"/>
                        <a:pt x="100778" y="21477"/>
                        <a:pt x="100778" y="21477"/>
                      </a:cubicBezTo>
                      <a:lnTo>
                        <a:pt x="82491" y="39663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603" name="Google Shape;5603;p32"/>
                <p:cNvSpPr/>
                <p:nvPr/>
              </p:nvSpPr>
              <p:spPr>
                <a:xfrm>
                  <a:off x="8477241" y="4645007"/>
                  <a:ext cx="309809" cy="309800"/>
                </a:xfrm>
                <a:custGeom>
                  <a:rect b="b" l="l" r="r" t="t"/>
                  <a:pathLst>
                    <a:path extrusionOk="0" h="309800" w="309809">
                      <a:moveTo>
                        <a:pt x="173441" y="1124"/>
                      </a:moveTo>
                      <a:cubicBezTo>
                        <a:pt x="88648" y="-9098"/>
                        <a:pt x="11353" y="51569"/>
                        <a:pt x="1125" y="136362"/>
                      </a:cubicBezTo>
                      <a:cubicBezTo>
                        <a:pt x="-9103" y="221155"/>
                        <a:pt x="51571" y="298463"/>
                        <a:pt x="136370" y="308678"/>
                      </a:cubicBezTo>
                      <a:cubicBezTo>
                        <a:pt x="221169" y="318893"/>
                        <a:pt x="298465" y="258233"/>
                        <a:pt x="308686" y="173440"/>
                      </a:cubicBezTo>
                      <a:cubicBezTo>
                        <a:pt x="318908" y="88647"/>
                        <a:pt x="258240" y="11345"/>
                        <a:pt x="173441" y="1124"/>
                      </a:cubicBezTo>
                      <a:moveTo>
                        <a:pt x="300999" y="172513"/>
                      </a:moveTo>
                      <a:cubicBezTo>
                        <a:pt x="291282" y="253068"/>
                        <a:pt x="217852" y="310702"/>
                        <a:pt x="137297" y="300992"/>
                      </a:cubicBezTo>
                      <a:cubicBezTo>
                        <a:pt x="56741" y="291281"/>
                        <a:pt x="-893" y="217844"/>
                        <a:pt x="8830" y="137289"/>
                      </a:cubicBezTo>
                      <a:cubicBezTo>
                        <a:pt x="18554" y="56734"/>
                        <a:pt x="91965" y="-894"/>
                        <a:pt x="172514" y="8817"/>
                      </a:cubicBezTo>
                      <a:cubicBezTo>
                        <a:pt x="253063" y="18527"/>
                        <a:pt x="310710" y="91964"/>
                        <a:pt x="300999" y="172513"/>
                      </a:cubicBezTo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604" name="Google Shape;5604;p32"/>
                <p:cNvSpPr/>
                <p:nvPr/>
              </p:nvSpPr>
              <p:spPr>
                <a:xfrm>
                  <a:off x="8502227" y="4737942"/>
                  <a:ext cx="10063" cy="12466"/>
                </a:xfrm>
                <a:custGeom>
                  <a:rect b="b" l="l" r="r" t="t"/>
                  <a:pathLst>
                    <a:path extrusionOk="0" h="12466" w="10063">
                      <a:moveTo>
                        <a:pt x="0" y="12466"/>
                      </a:moveTo>
                      <a:cubicBezTo>
                        <a:pt x="3664" y="11975"/>
                        <a:pt x="5133" y="10613"/>
                        <a:pt x="8059" y="8481"/>
                      </a:cubicBezTo>
                      <a:lnTo>
                        <a:pt x="10064" y="0"/>
                      </a:lnTo>
                      <a:cubicBezTo>
                        <a:pt x="7220" y="2686"/>
                        <a:pt x="4389" y="5795"/>
                        <a:pt x="1274" y="6205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605" name="Google Shape;5605;p32"/>
                <p:cNvSpPr/>
                <p:nvPr/>
              </p:nvSpPr>
              <p:spPr>
                <a:xfrm>
                  <a:off x="8512879" y="4735085"/>
                  <a:ext cx="8624" cy="21912"/>
                </a:xfrm>
                <a:custGeom>
                  <a:rect b="b" l="l" r="r" t="t"/>
                  <a:pathLst>
                    <a:path extrusionOk="0" h="21912" w="8624">
                      <a:moveTo>
                        <a:pt x="2829" y="21912"/>
                      </a:moveTo>
                      <a:lnTo>
                        <a:pt x="6051" y="17996"/>
                      </a:lnTo>
                      <a:cubicBezTo>
                        <a:pt x="4368" y="16735"/>
                        <a:pt x="6625" y="8538"/>
                        <a:pt x="8624" y="1034"/>
                      </a:cubicBezTo>
                      <a:lnTo>
                        <a:pt x="3195" y="0"/>
                      </a:lnTo>
                      <a:cubicBezTo>
                        <a:pt x="-8" y="11729"/>
                        <a:pt x="-1850" y="18318"/>
                        <a:pt x="2829" y="21912"/>
                      </a:cubicBezTo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606" name="Google Shape;5606;p32"/>
                <p:cNvSpPr/>
                <p:nvPr/>
              </p:nvSpPr>
              <p:spPr>
                <a:xfrm>
                  <a:off x="8567844" y="4919319"/>
                  <a:ext cx="12340" cy="10221"/>
                </a:xfrm>
                <a:custGeom>
                  <a:rect b="b" l="l" r="r" t="t"/>
                  <a:pathLst>
                    <a:path extrusionOk="0" h="10221" w="12340">
                      <a:moveTo>
                        <a:pt x="6098" y="8866"/>
                      </a:moveTo>
                      <a:cubicBezTo>
                        <a:pt x="5726" y="5776"/>
                        <a:pt x="2648" y="2875"/>
                        <a:pt x="0" y="0"/>
                      </a:cubicBezTo>
                      <a:lnTo>
                        <a:pt x="8450" y="2106"/>
                      </a:lnTo>
                      <a:cubicBezTo>
                        <a:pt x="10549" y="5045"/>
                        <a:pt x="11899" y="6520"/>
                        <a:pt x="12340" y="10222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607" name="Google Shape;5607;p32"/>
                <p:cNvSpPr/>
                <p:nvPr/>
              </p:nvSpPr>
              <p:spPr>
                <a:xfrm>
                  <a:off x="8565019" y="4910062"/>
                  <a:ext cx="21906" cy="8809"/>
                </a:xfrm>
                <a:custGeom>
                  <a:rect b="b" l="l" r="r" t="t"/>
                  <a:pathLst>
                    <a:path extrusionOk="0" h="8809" w="21906">
                      <a:moveTo>
                        <a:pt x="21906" y="6047"/>
                      </a:moveTo>
                      <a:cubicBezTo>
                        <a:pt x="18249" y="10707"/>
                        <a:pt x="11691" y="8765"/>
                        <a:pt x="0" y="5417"/>
                      </a:cubicBezTo>
                      <a:lnTo>
                        <a:pt x="1097" y="0"/>
                      </a:lnTo>
                      <a:cubicBezTo>
                        <a:pt x="8557" y="2087"/>
                        <a:pt x="16716" y="4452"/>
                        <a:pt x="18028" y="2787"/>
                      </a:cubicBezTo>
                      <a:lnTo>
                        <a:pt x="21906" y="6047"/>
                      </a:lnTo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608" name="Google Shape;5608;p32"/>
                <p:cNvSpPr/>
                <p:nvPr/>
              </p:nvSpPr>
              <p:spPr>
                <a:xfrm>
                  <a:off x="8501338" y="4849395"/>
                  <a:ext cx="10089" cy="12466"/>
                </a:xfrm>
                <a:custGeom>
                  <a:rect b="b" l="l" r="r" t="t"/>
                  <a:pathLst>
                    <a:path extrusionOk="0" h="12466" w="10089">
                      <a:moveTo>
                        <a:pt x="1305" y="6262"/>
                      </a:moveTo>
                      <a:cubicBezTo>
                        <a:pt x="4389" y="6671"/>
                        <a:pt x="7245" y="9774"/>
                        <a:pt x="10089" y="12466"/>
                      </a:cubicBezTo>
                      <a:lnTo>
                        <a:pt x="8065" y="3985"/>
                      </a:lnTo>
                      <a:cubicBezTo>
                        <a:pt x="5139" y="1854"/>
                        <a:pt x="3651" y="486"/>
                        <a:pt x="0" y="0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609" name="Google Shape;5609;p32"/>
                <p:cNvSpPr/>
                <p:nvPr/>
              </p:nvSpPr>
              <p:spPr>
                <a:xfrm>
                  <a:off x="8512027" y="4842818"/>
                  <a:ext cx="8637" cy="21918"/>
                </a:xfrm>
                <a:custGeom>
                  <a:rect b="b" l="l" r="r" t="t"/>
                  <a:pathLst>
                    <a:path extrusionOk="0" h="21918" w="8637">
                      <a:moveTo>
                        <a:pt x="2843" y="0"/>
                      </a:moveTo>
                      <a:cubicBezTo>
                        <a:pt x="-1867" y="3601"/>
                        <a:pt x="5" y="10190"/>
                        <a:pt x="3202" y="21919"/>
                      </a:cubicBezTo>
                      <a:lnTo>
                        <a:pt x="8638" y="20878"/>
                      </a:lnTo>
                      <a:cubicBezTo>
                        <a:pt x="6639" y="13400"/>
                        <a:pt x="4375" y="5202"/>
                        <a:pt x="6065" y="3922"/>
                      </a:cubicBezTo>
                      <a:lnTo>
                        <a:pt x="2843" y="0"/>
                      </a:lnTo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610" name="Google Shape;5610;p32"/>
                <p:cNvSpPr/>
                <p:nvPr/>
              </p:nvSpPr>
              <p:spPr>
                <a:xfrm>
                  <a:off x="8752084" y="4851552"/>
                  <a:ext cx="10221" cy="12333"/>
                </a:xfrm>
                <a:custGeom>
                  <a:rect b="b" l="l" r="r" t="t"/>
                  <a:pathLst>
                    <a:path extrusionOk="0" h="12333" w="10221">
                      <a:moveTo>
                        <a:pt x="8866" y="6236"/>
                      </a:moveTo>
                      <a:cubicBezTo>
                        <a:pt x="5782" y="6608"/>
                        <a:pt x="2882" y="9686"/>
                        <a:pt x="0" y="12334"/>
                      </a:cubicBezTo>
                      <a:lnTo>
                        <a:pt x="2112" y="3891"/>
                      </a:lnTo>
                      <a:cubicBezTo>
                        <a:pt x="5051" y="1785"/>
                        <a:pt x="6526" y="441"/>
                        <a:pt x="10222" y="0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611" name="Google Shape;5611;p32"/>
                <p:cNvSpPr/>
                <p:nvPr/>
              </p:nvSpPr>
              <p:spPr>
                <a:xfrm>
                  <a:off x="8742834" y="4844804"/>
                  <a:ext cx="8808" cy="21906"/>
                </a:xfrm>
                <a:custGeom>
                  <a:rect b="b" l="l" r="r" t="t"/>
                  <a:pathLst>
                    <a:path extrusionOk="0" h="21906" w="8808">
                      <a:moveTo>
                        <a:pt x="6047" y="0"/>
                      </a:moveTo>
                      <a:cubicBezTo>
                        <a:pt x="10707" y="3657"/>
                        <a:pt x="8759" y="10215"/>
                        <a:pt x="5417" y="21906"/>
                      </a:cubicBezTo>
                      <a:lnTo>
                        <a:pt x="0" y="20815"/>
                      </a:lnTo>
                      <a:cubicBezTo>
                        <a:pt x="2081" y="13349"/>
                        <a:pt x="4446" y="5190"/>
                        <a:pt x="2787" y="3884"/>
                      </a:cubicBezTo>
                      <a:lnTo>
                        <a:pt x="6047" y="0"/>
                      </a:lnTo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612" name="Google Shape;5612;p32"/>
                <p:cNvSpPr/>
                <p:nvPr/>
              </p:nvSpPr>
              <p:spPr>
                <a:xfrm>
                  <a:off x="8682167" y="4920303"/>
                  <a:ext cx="12460" cy="10063"/>
                </a:xfrm>
                <a:custGeom>
                  <a:rect b="b" l="l" r="r" t="t"/>
                  <a:pathLst>
                    <a:path extrusionOk="0" h="10063" w="12460">
                      <a:moveTo>
                        <a:pt x="6262" y="8790"/>
                      </a:moveTo>
                      <a:cubicBezTo>
                        <a:pt x="6671" y="5707"/>
                        <a:pt x="9774" y="2844"/>
                        <a:pt x="12460" y="0"/>
                      </a:cubicBezTo>
                      <a:lnTo>
                        <a:pt x="3985" y="1999"/>
                      </a:lnTo>
                      <a:cubicBezTo>
                        <a:pt x="1854" y="4925"/>
                        <a:pt x="492" y="6413"/>
                        <a:pt x="0" y="10064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613" name="Google Shape;5613;p32"/>
                <p:cNvSpPr/>
                <p:nvPr/>
              </p:nvSpPr>
              <p:spPr>
                <a:xfrm>
                  <a:off x="8675590" y="4911077"/>
                  <a:ext cx="21912" cy="8638"/>
                </a:xfrm>
                <a:custGeom>
                  <a:rect b="b" l="l" r="r" t="t"/>
                  <a:pathLst>
                    <a:path extrusionOk="0" h="8638" w="21912">
                      <a:moveTo>
                        <a:pt x="0" y="5801"/>
                      </a:moveTo>
                      <a:cubicBezTo>
                        <a:pt x="3601" y="10505"/>
                        <a:pt x="10184" y="8633"/>
                        <a:pt x="21912" y="5436"/>
                      </a:cubicBezTo>
                      <a:lnTo>
                        <a:pt x="20878" y="0"/>
                      </a:lnTo>
                      <a:cubicBezTo>
                        <a:pt x="13393" y="2005"/>
                        <a:pt x="5202" y="4256"/>
                        <a:pt x="3916" y="2573"/>
                      </a:cubicBezTo>
                      <a:lnTo>
                        <a:pt x="0" y="5801"/>
                      </a:lnTo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614" name="Google Shape;5614;p32"/>
                <p:cNvSpPr/>
                <p:nvPr/>
              </p:nvSpPr>
              <p:spPr>
                <a:xfrm>
                  <a:off x="8684317" y="4670281"/>
                  <a:ext cx="12340" cy="10221"/>
                </a:xfrm>
                <a:custGeom>
                  <a:rect b="b" l="l" r="r" t="t"/>
                  <a:pathLst>
                    <a:path extrusionOk="0" h="10221" w="12340">
                      <a:moveTo>
                        <a:pt x="6243" y="1356"/>
                      </a:moveTo>
                      <a:cubicBezTo>
                        <a:pt x="6615" y="4446"/>
                        <a:pt x="9692" y="7346"/>
                        <a:pt x="12340" y="10222"/>
                      </a:cubicBezTo>
                      <a:lnTo>
                        <a:pt x="3891" y="8109"/>
                      </a:lnTo>
                      <a:cubicBezTo>
                        <a:pt x="1791" y="5171"/>
                        <a:pt x="441" y="3695"/>
                        <a:pt x="0" y="0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615" name="Google Shape;5615;p32"/>
                <p:cNvSpPr/>
                <p:nvPr/>
              </p:nvSpPr>
              <p:spPr>
                <a:xfrm>
                  <a:off x="8677576" y="4680950"/>
                  <a:ext cx="21906" cy="8809"/>
                </a:xfrm>
                <a:custGeom>
                  <a:rect b="b" l="l" r="r" t="t"/>
                  <a:pathLst>
                    <a:path extrusionOk="0" h="8809" w="21906">
                      <a:moveTo>
                        <a:pt x="0" y="2763"/>
                      </a:moveTo>
                      <a:cubicBezTo>
                        <a:pt x="3657" y="-1897"/>
                        <a:pt x="10215" y="45"/>
                        <a:pt x="21906" y="3393"/>
                      </a:cubicBezTo>
                      <a:lnTo>
                        <a:pt x="20809" y="8810"/>
                      </a:lnTo>
                      <a:cubicBezTo>
                        <a:pt x="13349" y="6723"/>
                        <a:pt x="5190" y="4358"/>
                        <a:pt x="3878" y="6023"/>
                      </a:cubicBezTo>
                      <a:lnTo>
                        <a:pt x="0" y="2763"/>
                      </a:lnTo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616" name="Google Shape;5616;p32"/>
                <p:cNvSpPr/>
                <p:nvPr/>
              </p:nvSpPr>
              <p:spPr>
                <a:xfrm>
                  <a:off x="8753074" y="4737960"/>
                  <a:ext cx="10063" cy="12466"/>
                </a:xfrm>
                <a:custGeom>
                  <a:rect b="b" l="l" r="r" t="t"/>
                  <a:pathLst>
                    <a:path extrusionOk="0" h="12466" w="10063">
                      <a:moveTo>
                        <a:pt x="8784" y="6205"/>
                      </a:moveTo>
                      <a:cubicBezTo>
                        <a:pt x="5707" y="5795"/>
                        <a:pt x="2844" y="2686"/>
                        <a:pt x="0" y="0"/>
                      </a:cubicBezTo>
                      <a:lnTo>
                        <a:pt x="1999" y="8481"/>
                      </a:lnTo>
                      <a:cubicBezTo>
                        <a:pt x="4925" y="10613"/>
                        <a:pt x="6413" y="11975"/>
                        <a:pt x="10064" y="12466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617" name="Google Shape;5617;p32"/>
                <p:cNvSpPr/>
                <p:nvPr/>
              </p:nvSpPr>
              <p:spPr>
                <a:xfrm>
                  <a:off x="8743855" y="4735085"/>
                  <a:ext cx="8637" cy="21912"/>
                </a:xfrm>
                <a:custGeom>
                  <a:rect b="b" l="l" r="r" t="t"/>
                  <a:pathLst>
                    <a:path extrusionOk="0" h="21912" w="8637">
                      <a:moveTo>
                        <a:pt x="5795" y="21912"/>
                      </a:moveTo>
                      <a:cubicBezTo>
                        <a:pt x="10505" y="18318"/>
                        <a:pt x="8633" y="11729"/>
                        <a:pt x="5429" y="0"/>
                      </a:cubicBezTo>
                      <a:lnTo>
                        <a:pt x="0" y="1034"/>
                      </a:lnTo>
                      <a:cubicBezTo>
                        <a:pt x="1999" y="8519"/>
                        <a:pt x="4256" y="16710"/>
                        <a:pt x="2573" y="17996"/>
                      </a:cubicBezTo>
                      <a:lnTo>
                        <a:pt x="5795" y="21912"/>
                      </a:lnTo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618" name="Google Shape;5618;p32"/>
                <p:cNvSpPr/>
                <p:nvPr/>
              </p:nvSpPr>
              <p:spPr>
                <a:xfrm>
                  <a:off x="8516018" y="4683779"/>
                  <a:ext cx="232254" cy="232258"/>
                </a:xfrm>
                <a:custGeom>
                  <a:rect b="b" l="l" r="r" t="t"/>
                  <a:pathLst>
                    <a:path extrusionOk="0" h="232258" w="232254">
                      <a:moveTo>
                        <a:pt x="130023" y="842"/>
                      </a:moveTo>
                      <a:cubicBezTo>
                        <a:pt x="66455" y="-6819"/>
                        <a:pt x="8518" y="38664"/>
                        <a:pt x="844" y="102231"/>
                      </a:cubicBezTo>
                      <a:cubicBezTo>
                        <a:pt x="-6830" y="165799"/>
                        <a:pt x="38679" y="223755"/>
                        <a:pt x="102228" y="231417"/>
                      </a:cubicBezTo>
                      <a:cubicBezTo>
                        <a:pt x="165777" y="239078"/>
                        <a:pt x="223751" y="193582"/>
                        <a:pt x="231413" y="130033"/>
                      </a:cubicBezTo>
                      <a:cubicBezTo>
                        <a:pt x="239074" y="66484"/>
                        <a:pt x="193578" y="8510"/>
                        <a:pt x="130023" y="842"/>
                      </a:cubicBezTo>
                      <a:moveTo>
                        <a:pt x="224174" y="129151"/>
                      </a:moveTo>
                      <a:cubicBezTo>
                        <a:pt x="216992" y="188714"/>
                        <a:pt x="162699" y="231303"/>
                        <a:pt x="103136" y="224152"/>
                      </a:cubicBezTo>
                      <a:cubicBezTo>
                        <a:pt x="43572" y="217002"/>
                        <a:pt x="983" y="162672"/>
                        <a:pt x="8153" y="103083"/>
                      </a:cubicBezTo>
                      <a:cubicBezTo>
                        <a:pt x="15322" y="43494"/>
                        <a:pt x="69627" y="930"/>
                        <a:pt x="129178" y="8094"/>
                      </a:cubicBezTo>
                      <a:cubicBezTo>
                        <a:pt x="188729" y="15257"/>
                        <a:pt x="231318" y="69593"/>
                        <a:pt x="224174" y="129151"/>
                      </a:cubicBezTo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</p:grpSp>
          <p:grpSp>
            <p:nvGrpSpPr>
              <p:cNvPr id="5619" name="Google Shape;5619;p32"/>
              <p:cNvGrpSpPr/>
              <p:nvPr/>
            </p:nvGrpSpPr>
            <p:grpSpPr>
              <a:xfrm>
                <a:off x="7813595" y="4540880"/>
                <a:ext cx="874333" cy="143246"/>
                <a:chOff x="10429965" y="3783604"/>
                <a:chExt cx="892919" cy="146291"/>
              </a:xfrm>
            </p:grpSpPr>
            <p:sp>
              <p:nvSpPr>
                <p:cNvPr id="5620" name="Google Shape;5620;p32"/>
                <p:cNvSpPr/>
                <p:nvPr/>
              </p:nvSpPr>
              <p:spPr>
                <a:xfrm>
                  <a:off x="10429965" y="3784408"/>
                  <a:ext cx="128523" cy="145480"/>
                </a:xfrm>
                <a:custGeom>
                  <a:rect b="b" l="l" r="r" t="t"/>
                  <a:pathLst>
                    <a:path extrusionOk="0" h="145480" w="128523">
                      <a:moveTo>
                        <a:pt x="128441" y="72801"/>
                      </a:moveTo>
                      <a:cubicBezTo>
                        <a:pt x="128441" y="95634"/>
                        <a:pt x="128372" y="118473"/>
                        <a:pt x="128517" y="141306"/>
                      </a:cubicBezTo>
                      <a:cubicBezTo>
                        <a:pt x="128517" y="144560"/>
                        <a:pt x="127741" y="145493"/>
                        <a:pt x="124374" y="145480"/>
                      </a:cubicBezTo>
                      <a:cubicBezTo>
                        <a:pt x="84177" y="145363"/>
                        <a:pt x="43980" y="145363"/>
                        <a:pt x="3783" y="145480"/>
                      </a:cubicBezTo>
                      <a:cubicBezTo>
                        <a:pt x="908" y="145480"/>
                        <a:pt x="0" y="144850"/>
                        <a:pt x="0" y="141842"/>
                      </a:cubicBezTo>
                      <a:cubicBezTo>
                        <a:pt x="114" y="105269"/>
                        <a:pt x="128" y="68706"/>
                        <a:pt x="44" y="32154"/>
                      </a:cubicBezTo>
                      <a:cubicBezTo>
                        <a:pt x="-28" y="30349"/>
                        <a:pt x="510" y="28572"/>
                        <a:pt x="1570" y="27109"/>
                      </a:cubicBezTo>
                      <a:cubicBezTo>
                        <a:pt x="7477" y="18925"/>
                        <a:pt x="13307" y="10694"/>
                        <a:pt x="19062" y="2416"/>
                      </a:cubicBezTo>
                      <a:cubicBezTo>
                        <a:pt x="20216" y="745"/>
                        <a:pt x="21383" y="-24"/>
                        <a:pt x="23476" y="39"/>
                      </a:cubicBezTo>
                      <a:cubicBezTo>
                        <a:pt x="28672" y="197"/>
                        <a:pt x="33887" y="291"/>
                        <a:pt x="39070" y="39"/>
                      </a:cubicBezTo>
                      <a:cubicBezTo>
                        <a:pt x="42223" y="-125"/>
                        <a:pt x="43056" y="739"/>
                        <a:pt x="43037" y="3936"/>
                      </a:cubicBezTo>
                      <a:cubicBezTo>
                        <a:pt x="42892" y="28030"/>
                        <a:pt x="42955" y="52124"/>
                        <a:pt x="42955" y="76218"/>
                      </a:cubicBezTo>
                      <a:cubicBezTo>
                        <a:pt x="42955" y="83924"/>
                        <a:pt x="43093" y="91636"/>
                        <a:pt x="42885" y="99335"/>
                      </a:cubicBezTo>
                      <a:cubicBezTo>
                        <a:pt x="42810" y="102160"/>
                        <a:pt x="43730" y="102784"/>
                        <a:pt x="46410" y="102753"/>
                      </a:cubicBezTo>
                      <a:cubicBezTo>
                        <a:pt x="58215" y="102614"/>
                        <a:pt x="70025" y="102583"/>
                        <a:pt x="81829" y="102753"/>
                      </a:cubicBezTo>
                      <a:cubicBezTo>
                        <a:pt x="84825" y="102797"/>
                        <a:pt x="85499" y="101939"/>
                        <a:pt x="85487" y="99039"/>
                      </a:cubicBezTo>
                      <a:cubicBezTo>
                        <a:pt x="85380" y="67662"/>
                        <a:pt x="85518" y="36284"/>
                        <a:pt x="85304" y="4907"/>
                      </a:cubicBezTo>
                      <a:cubicBezTo>
                        <a:pt x="85304" y="682"/>
                        <a:pt x="86521" y="-87"/>
                        <a:pt x="90430" y="7"/>
                      </a:cubicBezTo>
                      <a:cubicBezTo>
                        <a:pt x="101781" y="279"/>
                        <a:pt x="113200" y="222"/>
                        <a:pt x="124576" y="7"/>
                      </a:cubicBezTo>
                      <a:cubicBezTo>
                        <a:pt x="127685" y="-49"/>
                        <a:pt x="128542" y="676"/>
                        <a:pt x="128523" y="3873"/>
                      </a:cubicBezTo>
                      <a:cubicBezTo>
                        <a:pt x="128366" y="26857"/>
                        <a:pt x="128441" y="49829"/>
                        <a:pt x="128441" y="72801"/>
                      </a:cubicBezTo>
                      <a:close/>
                    </a:path>
                  </a:pathLst>
                </a:custGeom>
                <a:solidFill>
                  <a:srgbClr val="01386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621" name="Google Shape;5621;p32"/>
                <p:cNvSpPr/>
                <p:nvPr/>
              </p:nvSpPr>
              <p:spPr>
                <a:xfrm>
                  <a:off x="10578846" y="3784405"/>
                  <a:ext cx="103072" cy="145490"/>
                </a:xfrm>
                <a:custGeom>
                  <a:rect b="b" l="l" r="r" t="t"/>
                  <a:pathLst>
                    <a:path extrusionOk="0" h="145490" w="103072">
                      <a:moveTo>
                        <a:pt x="102990" y="58509"/>
                      </a:moveTo>
                      <a:cubicBezTo>
                        <a:pt x="102990" y="76291"/>
                        <a:pt x="102939" y="94080"/>
                        <a:pt x="103040" y="111868"/>
                      </a:cubicBezTo>
                      <a:cubicBezTo>
                        <a:pt x="103135" y="114515"/>
                        <a:pt x="102330" y="117115"/>
                        <a:pt x="100757" y="119246"/>
                      </a:cubicBezTo>
                      <a:cubicBezTo>
                        <a:pt x="95150" y="126943"/>
                        <a:pt x="89647" y="134720"/>
                        <a:pt x="84249" y="142577"/>
                      </a:cubicBezTo>
                      <a:cubicBezTo>
                        <a:pt x="82843" y="144620"/>
                        <a:pt x="81392" y="145503"/>
                        <a:pt x="78813" y="145490"/>
                      </a:cubicBezTo>
                      <a:cubicBezTo>
                        <a:pt x="53944" y="145385"/>
                        <a:pt x="29072" y="145385"/>
                        <a:pt x="4198" y="145490"/>
                      </a:cubicBezTo>
                      <a:cubicBezTo>
                        <a:pt x="805" y="145490"/>
                        <a:pt x="-15" y="144507"/>
                        <a:pt x="36" y="141259"/>
                      </a:cubicBezTo>
                      <a:cubicBezTo>
                        <a:pt x="219" y="129783"/>
                        <a:pt x="282" y="118288"/>
                        <a:pt x="4" y="106811"/>
                      </a:cubicBezTo>
                      <a:cubicBezTo>
                        <a:pt x="-84" y="103103"/>
                        <a:pt x="1171" y="102561"/>
                        <a:pt x="4488" y="102593"/>
                      </a:cubicBezTo>
                      <a:cubicBezTo>
                        <a:pt x="21633" y="102757"/>
                        <a:pt x="38778" y="102593"/>
                        <a:pt x="55917" y="102750"/>
                      </a:cubicBezTo>
                      <a:cubicBezTo>
                        <a:pt x="59228" y="102782"/>
                        <a:pt x="60092" y="101924"/>
                        <a:pt x="60079" y="98620"/>
                      </a:cubicBezTo>
                      <a:cubicBezTo>
                        <a:pt x="59947" y="67249"/>
                        <a:pt x="60079" y="35878"/>
                        <a:pt x="59902" y="4507"/>
                      </a:cubicBezTo>
                      <a:cubicBezTo>
                        <a:pt x="59902" y="724"/>
                        <a:pt x="60930" y="-71"/>
                        <a:pt x="64537" y="5"/>
                      </a:cubicBezTo>
                      <a:cubicBezTo>
                        <a:pt x="76051" y="244"/>
                        <a:pt x="87578" y="207"/>
                        <a:pt x="99099" y="5"/>
                      </a:cubicBezTo>
                      <a:cubicBezTo>
                        <a:pt x="102176" y="-46"/>
                        <a:pt x="103103" y="635"/>
                        <a:pt x="103071" y="3870"/>
                      </a:cubicBezTo>
                      <a:cubicBezTo>
                        <a:pt x="102895" y="22094"/>
                        <a:pt x="102990" y="40298"/>
                        <a:pt x="102990" y="58509"/>
                      </a:cubicBezTo>
                      <a:close/>
                    </a:path>
                  </a:pathLst>
                </a:custGeom>
                <a:solidFill>
                  <a:srgbClr val="01386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622" name="Google Shape;5622;p32"/>
                <p:cNvSpPr/>
                <p:nvPr/>
              </p:nvSpPr>
              <p:spPr>
                <a:xfrm>
                  <a:off x="10709656" y="3783604"/>
                  <a:ext cx="43105" cy="145468"/>
                </a:xfrm>
                <a:custGeom>
                  <a:rect b="b" l="l" r="r" t="t"/>
                  <a:pathLst>
                    <a:path extrusionOk="0" h="145468" w="43105">
                      <a:moveTo>
                        <a:pt x="43037" y="72836"/>
                      </a:moveTo>
                      <a:cubicBezTo>
                        <a:pt x="43037" y="95536"/>
                        <a:pt x="42974" y="118237"/>
                        <a:pt x="43106" y="140937"/>
                      </a:cubicBezTo>
                      <a:cubicBezTo>
                        <a:pt x="43106" y="144260"/>
                        <a:pt x="42475" y="145547"/>
                        <a:pt x="38805" y="145465"/>
                      </a:cubicBezTo>
                      <a:cubicBezTo>
                        <a:pt x="27007" y="145219"/>
                        <a:pt x="15191" y="145307"/>
                        <a:pt x="3386" y="145427"/>
                      </a:cubicBezTo>
                      <a:cubicBezTo>
                        <a:pt x="864" y="145427"/>
                        <a:pt x="-6" y="144796"/>
                        <a:pt x="0" y="142148"/>
                      </a:cubicBezTo>
                      <a:cubicBezTo>
                        <a:pt x="76" y="105297"/>
                        <a:pt x="88" y="68447"/>
                        <a:pt x="38" y="31596"/>
                      </a:cubicBezTo>
                      <a:cubicBezTo>
                        <a:pt x="-6" y="30057"/>
                        <a:pt x="457" y="28546"/>
                        <a:pt x="1356" y="27296"/>
                      </a:cubicBezTo>
                      <a:cubicBezTo>
                        <a:pt x="7300" y="18980"/>
                        <a:pt x="13200" y="10627"/>
                        <a:pt x="19056" y="2237"/>
                      </a:cubicBezTo>
                      <a:cubicBezTo>
                        <a:pt x="20222" y="553"/>
                        <a:pt x="21578" y="-40"/>
                        <a:pt x="23596" y="11"/>
                      </a:cubicBezTo>
                      <a:cubicBezTo>
                        <a:pt x="28937" y="149"/>
                        <a:pt x="34284" y="219"/>
                        <a:pt x="39619" y="11"/>
                      </a:cubicBezTo>
                      <a:cubicBezTo>
                        <a:pt x="42406" y="-109"/>
                        <a:pt x="43112" y="761"/>
                        <a:pt x="43100" y="3498"/>
                      </a:cubicBezTo>
                      <a:cubicBezTo>
                        <a:pt x="42993" y="26596"/>
                        <a:pt x="43037" y="49719"/>
                        <a:pt x="43037" y="72836"/>
                      </a:cubicBezTo>
                      <a:close/>
                    </a:path>
                  </a:pathLst>
                </a:custGeom>
                <a:solidFill>
                  <a:srgbClr val="01386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623" name="Google Shape;5623;p32"/>
                <p:cNvSpPr/>
                <p:nvPr/>
              </p:nvSpPr>
              <p:spPr>
                <a:xfrm>
                  <a:off x="10963537" y="3863878"/>
                  <a:ext cx="61142" cy="64486"/>
                </a:xfrm>
                <a:custGeom>
                  <a:rect b="b" l="l" r="r" t="t"/>
                  <a:pathLst>
                    <a:path extrusionOk="0" h="64486" w="61142">
                      <a:moveTo>
                        <a:pt x="30463" y="32975"/>
                      </a:moveTo>
                      <a:cubicBezTo>
                        <a:pt x="36567" y="22602"/>
                        <a:pt x="42299" y="12841"/>
                        <a:pt x="48050" y="3092"/>
                      </a:cubicBezTo>
                      <a:cubicBezTo>
                        <a:pt x="49355" y="873"/>
                        <a:pt x="58561" y="-975"/>
                        <a:pt x="60522" y="570"/>
                      </a:cubicBezTo>
                      <a:cubicBezTo>
                        <a:pt x="61424" y="1289"/>
                        <a:pt x="61077" y="2386"/>
                        <a:pt x="61077" y="3332"/>
                      </a:cubicBezTo>
                      <a:cubicBezTo>
                        <a:pt x="61077" y="22653"/>
                        <a:pt x="61077" y="41980"/>
                        <a:pt x="61134" y="61301"/>
                      </a:cubicBezTo>
                      <a:cubicBezTo>
                        <a:pt x="61134" y="63590"/>
                        <a:pt x="60642" y="64409"/>
                        <a:pt x="58151" y="64453"/>
                      </a:cubicBezTo>
                      <a:cubicBezTo>
                        <a:pt x="49853" y="64573"/>
                        <a:pt x="49853" y="64693"/>
                        <a:pt x="49853" y="56590"/>
                      </a:cubicBezTo>
                      <a:lnTo>
                        <a:pt x="49853" y="22691"/>
                      </a:lnTo>
                      <a:lnTo>
                        <a:pt x="48977" y="22356"/>
                      </a:lnTo>
                      <a:cubicBezTo>
                        <a:pt x="47417" y="24997"/>
                        <a:pt x="45860" y="27641"/>
                        <a:pt x="44304" y="30289"/>
                      </a:cubicBezTo>
                      <a:cubicBezTo>
                        <a:pt x="41320" y="35334"/>
                        <a:pt x="38333" y="40391"/>
                        <a:pt x="35344" y="45461"/>
                      </a:cubicBezTo>
                      <a:cubicBezTo>
                        <a:pt x="32601" y="50083"/>
                        <a:pt x="28287" y="50020"/>
                        <a:pt x="25513" y="45335"/>
                      </a:cubicBezTo>
                      <a:cubicBezTo>
                        <a:pt x="20973" y="37654"/>
                        <a:pt x="16439" y="29974"/>
                        <a:pt x="11830" y="22161"/>
                      </a:cubicBezTo>
                      <a:cubicBezTo>
                        <a:pt x="10505" y="23630"/>
                        <a:pt x="11060" y="25087"/>
                        <a:pt x="11054" y="26398"/>
                      </a:cubicBezTo>
                      <a:cubicBezTo>
                        <a:pt x="11004" y="37881"/>
                        <a:pt x="10966" y="49364"/>
                        <a:pt x="11054" y="60847"/>
                      </a:cubicBezTo>
                      <a:cubicBezTo>
                        <a:pt x="11054" y="63369"/>
                        <a:pt x="10745" y="64529"/>
                        <a:pt x="7725" y="64485"/>
                      </a:cubicBezTo>
                      <a:cubicBezTo>
                        <a:pt x="69" y="64372"/>
                        <a:pt x="69" y="64548"/>
                        <a:pt x="69" y="56798"/>
                      </a:cubicBezTo>
                      <a:cubicBezTo>
                        <a:pt x="69" y="39294"/>
                        <a:pt x="139" y="21789"/>
                        <a:pt x="0" y="4291"/>
                      </a:cubicBezTo>
                      <a:cubicBezTo>
                        <a:pt x="0" y="1289"/>
                        <a:pt x="593" y="413"/>
                        <a:pt x="3840" y="192"/>
                      </a:cubicBezTo>
                      <a:cubicBezTo>
                        <a:pt x="9219" y="-174"/>
                        <a:pt x="12416" y="1358"/>
                        <a:pt x="14989" y="6397"/>
                      </a:cubicBezTo>
                      <a:cubicBezTo>
                        <a:pt x="19573" y="15338"/>
                        <a:pt x="25059" y="23807"/>
                        <a:pt x="30463" y="32975"/>
                      </a:cubicBezTo>
                      <a:close/>
                    </a:path>
                  </a:pathLst>
                </a:custGeom>
                <a:solidFill>
                  <a:srgbClr val="03396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624" name="Google Shape;5624;p32"/>
                <p:cNvSpPr/>
                <p:nvPr/>
              </p:nvSpPr>
              <p:spPr>
                <a:xfrm>
                  <a:off x="10865761" y="3784543"/>
                  <a:ext cx="52343" cy="64990"/>
                </a:xfrm>
                <a:custGeom>
                  <a:rect b="b" l="l" r="r" t="t"/>
                  <a:pathLst>
                    <a:path extrusionOk="0" h="64990" w="52343">
                      <a:moveTo>
                        <a:pt x="11243" y="20613"/>
                      </a:moveTo>
                      <a:cubicBezTo>
                        <a:pt x="11243" y="33728"/>
                        <a:pt x="11054" y="46838"/>
                        <a:pt x="11350" y="59948"/>
                      </a:cubicBezTo>
                      <a:cubicBezTo>
                        <a:pt x="11445" y="64065"/>
                        <a:pt x="10322" y="65169"/>
                        <a:pt x="6306" y="64935"/>
                      </a:cubicBezTo>
                      <a:cubicBezTo>
                        <a:pt x="44" y="64570"/>
                        <a:pt x="0" y="64841"/>
                        <a:pt x="0" y="58768"/>
                      </a:cubicBezTo>
                      <a:cubicBezTo>
                        <a:pt x="0" y="41953"/>
                        <a:pt x="0" y="25151"/>
                        <a:pt x="0" y="8361"/>
                      </a:cubicBezTo>
                      <a:cubicBezTo>
                        <a:pt x="0" y="-45"/>
                        <a:pt x="0" y="75"/>
                        <a:pt x="8380" y="18"/>
                      </a:cubicBezTo>
                      <a:cubicBezTo>
                        <a:pt x="10903" y="18"/>
                        <a:pt x="12113" y="1071"/>
                        <a:pt x="13356" y="2969"/>
                      </a:cubicBezTo>
                      <a:cubicBezTo>
                        <a:pt x="21591" y="15499"/>
                        <a:pt x="29858" y="27940"/>
                        <a:pt x="38131" y="40444"/>
                      </a:cubicBezTo>
                      <a:cubicBezTo>
                        <a:pt x="38887" y="41585"/>
                        <a:pt x="39713" y="42689"/>
                        <a:pt x="40552" y="43862"/>
                      </a:cubicBezTo>
                      <a:cubicBezTo>
                        <a:pt x="41851" y="42683"/>
                        <a:pt x="41303" y="41339"/>
                        <a:pt x="41309" y="40192"/>
                      </a:cubicBezTo>
                      <a:cubicBezTo>
                        <a:pt x="41359" y="28154"/>
                        <a:pt x="41435" y="16110"/>
                        <a:pt x="41271" y="4066"/>
                      </a:cubicBezTo>
                      <a:cubicBezTo>
                        <a:pt x="41233" y="1046"/>
                        <a:pt x="41902" y="-89"/>
                        <a:pt x="45181" y="5"/>
                      </a:cubicBezTo>
                      <a:cubicBezTo>
                        <a:pt x="52274" y="214"/>
                        <a:pt x="52281" y="5"/>
                        <a:pt x="52281" y="7118"/>
                      </a:cubicBezTo>
                      <a:cubicBezTo>
                        <a:pt x="52281" y="25039"/>
                        <a:pt x="52211" y="42966"/>
                        <a:pt x="52344" y="60887"/>
                      </a:cubicBezTo>
                      <a:cubicBezTo>
                        <a:pt x="52344" y="63870"/>
                        <a:pt x="51839" y="65484"/>
                        <a:pt x="48504" y="64841"/>
                      </a:cubicBezTo>
                      <a:cubicBezTo>
                        <a:pt x="48226" y="64797"/>
                        <a:pt x="47943" y="64797"/>
                        <a:pt x="47665" y="64841"/>
                      </a:cubicBezTo>
                      <a:cubicBezTo>
                        <a:pt x="43175" y="65471"/>
                        <a:pt x="40420" y="64172"/>
                        <a:pt x="37765" y="59796"/>
                      </a:cubicBezTo>
                      <a:cubicBezTo>
                        <a:pt x="29675" y="46397"/>
                        <a:pt x="20689" y="33533"/>
                        <a:pt x="12050" y="20461"/>
                      </a:cubicBezTo>
                      <a:close/>
                    </a:path>
                  </a:pathLst>
                </a:custGeom>
                <a:solidFill>
                  <a:srgbClr val="03396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625" name="Google Shape;5625;p32"/>
                <p:cNvSpPr/>
                <p:nvPr/>
              </p:nvSpPr>
              <p:spPr>
                <a:xfrm>
                  <a:off x="11066011" y="3784522"/>
                  <a:ext cx="47823" cy="64932"/>
                </a:xfrm>
                <a:custGeom>
                  <a:rect b="b" l="l" r="r" t="t"/>
                  <a:pathLst>
                    <a:path extrusionOk="0" h="64932" w="47823">
                      <a:moveTo>
                        <a:pt x="36089" y="39311"/>
                      </a:moveTo>
                      <a:cubicBezTo>
                        <a:pt x="42508" y="46442"/>
                        <a:pt x="43794" y="55838"/>
                        <a:pt x="47824" y="64874"/>
                      </a:cubicBezTo>
                      <a:cubicBezTo>
                        <a:pt x="43637" y="64874"/>
                        <a:pt x="40067" y="64805"/>
                        <a:pt x="36473" y="64874"/>
                      </a:cubicBezTo>
                      <a:cubicBezTo>
                        <a:pt x="34676" y="64924"/>
                        <a:pt x="34487" y="63682"/>
                        <a:pt x="34115" y="62503"/>
                      </a:cubicBezTo>
                      <a:cubicBezTo>
                        <a:pt x="32854" y="58511"/>
                        <a:pt x="31637" y="54501"/>
                        <a:pt x="30331" y="50522"/>
                      </a:cubicBezTo>
                      <a:cubicBezTo>
                        <a:pt x="28389" y="44752"/>
                        <a:pt x="25514" y="42741"/>
                        <a:pt x="19416" y="42703"/>
                      </a:cubicBezTo>
                      <a:cubicBezTo>
                        <a:pt x="11055" y="42653"/>
                        <a:pt x="11055" y="42653"/>
                        <a:pt x="11055" y="50831"/>
                      </a:cubicBezTo>
                      <a:cubicBezTo>
                        <a:pt x="11055" y="54192"/>
                        <a:pt x="10777" y="57585"/>
                        <a:pt x="11124" y="60920"/>
                      </a:cubicBezTo>
                      <a:cubicBezTo>
                        <a:pt x="11496" y="64439"/>
                        <a:pt x="10008" y="65013"/>
                        <a:pt x="6906" y="64924"/>
                      </a:cubicBezTo>
                      <a:cubicBezTo>
                        <a:pt x="89" y="64729"/>
                        <a:pt x="83" y="64880"/>
                        <a:pt x="83" y="58146"/>
                      </a:cubicBezTo>
                      <a:cubicBezTo>
                        <a:pt x="83" y="40074"/>
                        <a:pt x="171" y="22008"/>
                        <a:pt x="1" y="3916"/>
                      </a:cubicBezTo>
                      <a:cubicBezTo>
                        <a:pt x="-31" y="732"/>
                        <a:pt x="814" y="-144"/>
                        <a:pt x="3961" y="20"/>
                      </a:cubicBezTo>
                      <a:cubicBezTo>
                        <a:pt x="11528" y="417"/>
                        <a:pt x="19158" y="-529"/>
                        <a:pt x="26693" y="499"/>
                      </a:cubicBezTo>
                      <a:cubicBezTo>
                        <a:pt x="35685" y="1722"/>
                        <a:pt x="43233" y="5228"/>
                        <a:pt x="45730" y="15002"/>
                      </a:cubicBezTo>
                      <a:cubicBezTo>
                        <a:pt x="48265" y="24908"/>
                        <a:pt x="45106" y="32727"/>
                        <a:pt x="36089" y="39311"/>
                      </a:cubicBezTo>
                      <a:close/>
                      <a:moveTo>
                        <a:pt x="18823" y="9863"/>
                      </a:moveTo>
                      <a:lnTo>
                        <a:pt x="18823" y="9951"/>
                      </a:lnTo>
                      <a:cubicBezTo>
                        <a:pt x="16995" y="9951"/>
                        <a:pt x="15160" y="10065"/>
                        <a:pt x="13350" y="9951"/>
                      </a:cubicBezTo>
                      <a:cubicBezTo>
                        <a:pt x="11420" y="9800"/>
                        <a:pt x="11004" y="10645"/>
                        <a:pt x="11023" y="12398"/>
                      </a:cubicBezTo>
                      <a:cubicBezTo>
                        <a:pt x="11111" y="18413"/>
                        <a:pt x="11074" y="24429"/>
                        <a:pt x="11023" y="30445"/>
                      </a:cubicBezTo>
                      <a:cubicBezTo>
                        <a:pt x="11023" y="31788"/>
                        <a:pt x="10960" y="32967"/>
                        <a:pt x="12915" y="32841"/>
                      </a:cubicBezTo>
                      <a:cubicBezTo>
                        <a:pt x="17386" y="32570"/>
                        <a:pt x="21901" y="33333"/>
                        <a:pt x="26340" y="32311"/>
                      </a:cubicBezTo>
                      <a:cubicBezTo>
                        <a:pt x="32942" y="30804"/>
                        <a:pt x="35742" y="27052"/>
                        <a:pt x="35407" y="20242"/>
                      </a:cubicBezTo>
                      <a:cubicBezTo>
                        <a:pt x="35124" y="14447"/>
                        <a:pt x="31933" y="11137"/>
                        <a:pt x="25520" y="10247"/>
                      </a:cubicBezTo>
                      <a:cubicBezTo>
                        <a:pt x="23332" y="9882"/>
                        <a:pt x="21068" y="9945"/>
                        <a:pt x="18823" y="9838"/>
                      </a:cubicBezTo>
                      <a:close/>
                    </a:path>
                  </a:pathLst>
                </a:custGeom>
                <a:solidFill>
                  <a:srgbClr val="03396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626" name="Google Shape;5626;p32"/>
                <p:cNvSpPr/>
                <p:nvPr/>
              </p:nvSpPr>
              <p:spPr>
                <a:xfrm>
                  <a:off x="11221789" y="3784543"/>
                  <a:ext cx="64568" cy="64891"/>
                </a:xfrm>
                <a:custGeom>
                  <a:rect b="b" l="l" r="r" t="t"/>
                  <a:pathLst>
                    <a:path extrusionOk="0" h="64891" w="64568">
                      <a:moveTo>
                        <a:pt x="0" y="64835"/>
                      </a:moveTo>
                      <a:cubicBezTo>
                        <a:pt x="5045" y="52690"/>
                        <a:pt x="9761" y="41220"/>
                        <a:pt x="14503" y="29749"/>
                      </a:cubicBezTo>
                      <a:cubicBezTo>
                        <a:pt x="18085" y="21092"/>
                        <a:pt x="21761" y="12478"/>
                        <a:pt x="25173" y="3757"/>
                      </a:cubicBezTo>
                      <a:cubicBezTo>
                        <a:pt x="26226" y="1065"/>
                        <a:pt x="27493" y="-89"/>
                        <a:pt x="30589" y="5"/>
                      </a:cubicBezTo>
                      <a:cubicBezTo>
                        <a:pt x="38679" y="239"/>
                        <a:pt x="38686" y="62"/>
                        <a:pt x="41807" y="7572"/>
                      </a:cubicBezTo>
                      <a:lnTo>
                        <a:pt x="63146" y="59090"/>
                      </a:lnTo>
                      <a:cubicBezTo>
                        <a:pt x="63518" y="59998"/>
                        <a:pt x="63890" y="60900"/>
                        <a:pt x="64224" y="61820"/>
                      </a:cubicBezTo>
                      <a:cubicBezTo>
                        <a:pt x="65069" y="64122"/>
                        <a:pt x="64394" y="64860"/>
                        <a:pt x="61821" y="64879"/>
                      </a:cubicBezTo>
                      <a:cubicBezTo>
                        <a:pt x="53687" y="64942"/>
                        <a:pt x="53687" y="65055"/>
                        <a:pt x="50585" y="57633"/>
                      </a:cubicBezTo>
                      <a:cubicBezTo>
                        <a:pt x="46896" y="48837"/>
                        <a:pt x="46896" y="48837"/>
                        <a:pt x="37261" y="48837"/>
                      </a:cubicBezTo>
                      <a:cubicBezTo>
                        <a:pt x="32058" y="48837"/>
                        <a:pt x="26850" y="48963"/>
                        <a:pt x="21654" y="48780"/>
                      </a:cubicBezTo>
                      <a:cubicBezTo>
                        <a:pt x="19314" y="48698"/>
                        <a:pt x="18060" y="49411"/>
                        <a:pt x="17297" y="51624"/>
                      </a:cubicBezTo>
                      <a:cubicBezTo>
                        <a:pt x="16036" y="55313"/>
                        <a:pt x="14409" y="58882"/>
                        <a:pt x="13135" y="62571"/>
                      </a:cubicBezTo>
                      <a:cubicBezTo>
                        <a:pt x="12599" y="64141"/>
                        <a:pt x="11874" y="64885"/>
                        <a:pt x="10177" y="64835"/>
                      </a:cubicBezTo>
                      <a:cubicBezTo>
                        <a:pt x="7094" y="64771"/>
                        <a:pt x="4004" y="64835"/>
                        <a:pt x="0" y="64835"/>
                      </a:cubicBezTo>
                      <a:close/>
                      <a:moveTo>
                        <a:pt x="32739" y="14660"/>
                      </a:moveTo>
                      <a:cubicBezTo>
                        <a:pt x="29498" y="22498"/>
                        <a:pt x="26661" y="29592"/>
                        <a:pt x="23621" y="36597"/>
                      </a:cubicBezTo>
                      <a:cubicBezTo>
                        <a:pt x="22524" y="39120"/>
                        <a:pt x="23527" y="39397"/>
                        <a:pt x="25683" y="39353"/>
                      </a:cubicBezTo>
                      <a:cubicBezTo>
                        <a:pt x="30438" y="39271"/>
                        <a:pt x="35205" y="39233"/>
                        <a:pt x="39953" y="39353"/>
                      </a:cubicBezTo>
                      <a:cubicBezTo>
                        <a:pt x="42368" y="39422"/>
                        <a:pt x="42841" y="38868"/>
                        <a:pt x="41845" y="36566"/>
                      </a:cubicBezTo>
                      <a:cubicBezTo>
                        <a:pt x="38805" y="29567"/>
                        <a:pt x="35962" y="22466"/>
                        <a:pt x="32739" y="14660"/>
                      </a:cubicBezTo>
                      <a:close/>
                    </a:path>
                  </a:pathLst>
                </a:custGeom>
                <a:solidFill>
                  <a:srgbClr val="03396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627" name="Google Shape;5627;p32"/>
                <p:cNvSpPr/>
                <p:nvPr/>
              </p:nvSpPr>
              <p:spPr>
                <a:xfrm>
                  <a:off x="10841603" y="3864295"/>
                  <a:ext cx="63285" cy="64429"/>
                </a:xfrm>
                <a:custGeom>
                  <a:rect b="b" l="l" r="r" t="t"/>
                  <a:pathLst>
                    <a:path extrusionOk="0" h="64429" w="63285">
                      <a:moveTo>
                        <a:pt x="57099" y="64118"/>
                      </a:moveTo>
                      <a:cubicBezTo>
                        <a:pt x="53423" y="65304"/>
                        <a:pt x="51632" y="62983"/>
                        <a:pt x="50163" y="59244"/>
                      </a:cubicBezTo>
                      <a:cubicBezTo>
                        <a:pt x="46102" y="48934"/>
                        <a:pt x="45970" y="48984"/>
                        <a:pt x="34979" y="48984"/>
                      </a:cubicBezTo>
                      <a:cubicBezTo>
                        <a:pt x="30067" y="48984"/>
                        <a:pt x="25148" y="49073"/>
                        <a:pt x="20236" y="48940"/>
                      </a:cubicBezTo>
                      <a:cubicBezTo>
                        <a:pt x="18250" y="48890"/>
                        <a:pt x="17083" y="49445"/>
                        <a:pt x="16509" y="51400"/>
                      </a:cubicBezTo>
                      <a:cubicBezTo>
                        <a:pt x="15986" y="53127"/>
                        <a:pt x="15153" y="54767"/>
                        <a:pt x="14466" y="56444"/>
                      </a:cubicBezTo>
                      <a:cubicBezTo>
                        <a:pt x="11156" y="64478"/>
                        <a:pt x="11162" y="64370"/>
                        <a:pt x="2485" y="64181"/>
                      </a:cubicBezTo>
                      <a:cubicBezTo>
                        <a:pt x="-428" y="64118"/>
                        <a:pt x="-371" y="63216"/>
                        <a:pt x="594" y="60984"/>
                      </a:cubicBezTo>
                      <a:cubicBezTo>
                        <a:pt x="6010" y="48114"/>
                        <a:pt x="11313" y="35194"/>
                        <a:pt x="16661" y="22292"/>
                      </a:cubicBezTo>
                      <a:cubicBezTo>
                        <a:pt x="19277" y="15987"/>
                        <a:pt x="22020" y="9681"/>
                        <a:pt x="24448" y="3312"/>
                      </a:cubicBezTo>
                      <a:cubicBezTo>
                        <a:pt x="25381" y="853"/>
                        <a:pt x="26567" y="-43"/>
                        <a:pt x="29272" y="2"/>
                      </a:cubicBezTo>
                      <a:cubicBezTo>
                        <a:pt x="37671" y="134"/>
                        <a:pt x="37671" y="2"/>
                        <a:pt x="40818" y="7568"/>
                      </a:cubicBezTo>
                      <a:cubicBezTo>
                        <a:pt x="47825" y="24460"/>
                        <a:pt x="54831" y="41353"/>
                        <a:pt x="61835" y="58248"/>
                      </a:cubicBezTo>
                      <a:cubicBezTo>
                        <a:pt x="64250" y="64124"/>
                        <a:pt x="64256" y="64118"/>
                        <a:pt x="57099" y="64118"/>
                      </a:cubicBezTo>
                      <a:close/>
                      <a:moveTo>
                        <a:pt x="31763" y="14776"/>
                      </a:moveTo>
                      <a:cubicBezTo>
                        <a:pt x="28528" y="22601"/>
                        <a:pt x="25583" y="29828"/>
                        <a:pt x="22531" y="37004"/>
                      </a:cubicBezTo>
                      <a:cubicBezTo>
                        <a:pt x="21775" y="38782"/>
                        <a:pt x="22304" y="39217"/>
                        <a:pt x="24032" y="39198"/>
                      </a:cubicBezTo>
                      <a:cubicBezTo>
                        <a:pt x="29224" y="39152"/>
                        <a:pt x="34413" y="39152"/>
                        <a:pt x="39601" y="39198"/>
                      </a:cubicBezTo>
                      <a:cubicBezTo>
                        <a:pt x="41530" y="39198"/>
                        <a:pt x="41663" y="38416"/>
                        <a:pt x="41007" y="36865"/>
                      </a:cubicBezTo>
                      <a:cubicBezTo>
                        <a:pt x="37974" y="29708"/>
                        <a:pt x="35029" y="22519"/>
                        <a:pt x="31763" y="14776"/>
                      </a:cubicBezTo>
                      <a:close/>
                    </a:path>
                  </a:pathLst>
                </a:custGeom>
                <a:solidFill>
                  <a:srgbClr val="03396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628" name="Google Shape;5628;p32"/>
                <p:cNvSpPr/>
                <p:nvPr/>
              </p:nvSpPr>
              <p:spPr>
                <a:xfrm>
                  <a:off x="10805247" y="3783975"/>
                  <a:ext cx="50954" cy="65521"/>
                </a:xfrm>
                <a:custGeom>
                  <a:rect b="b" l="l" r="r" t="t"/>
                  <a:pathLst>
                    <a:path extrusionOk="0" h="65521" w="50954">
                      <a:moveTo>
                        <a:pt x="48" y="21136"/>
                      </a:moveTo>
                      <a:cubicBezTo>
                        <a:pt x="48" y="15253"/>
                        <a:pt x="137" y="9370"/>
                        <a:pt x="4" y="3480"/>
                      </a:cubicBezTo>
                      <a:cubicBezTo>
                        <a:pt x="-46" y="1128"/>
                        <a:pt x="307" y="31"/>
                        <a:pt x="3157" y="31"/>
                      </a:cubicBezTo>
                      <a:cubicBezTo>
                        <a:pt x="11172" y="31"/>
                        <a:pt x="11172" y="-127"/>
                        <a:pt x="11172" y="7774"/>
                      </a:cubicBezTo>
                      <a:cubicBezTo>
                        <a:pt x="11172" y="17157"/>
                        <a:pt x="11210" y="26540"/>
                        <a:pt x="11172" y="35929"/>
                      </a:cubicBezTo>
                      <a:cubicBezTo>
                        <a:pt x="11157" y="38450"/>
                        <a:pt x="11455" y="40962"/>
                        <a:pt x="12061" y="43408"/>
                      </a:cubicBezTo>
                      <a:cubicBezTo>
                        <a:pt x="13625" y="49947"/>
                        <a:pt x="17786" y="53440"/>
                        <a:pt x="24092" y="53630"/>
                      </a:cubicBezTo>
                      <a:cubicBezTo>
                        <a:pt x="32290" y="53876"/>
                        <a:pt x="36231" y="51278"/>
                        <a:pt x="38438" y="44171"/>
                      </a:cubicBezTo>
                      <a:cubicBezTo>
                        <a:pt x="39298" y="41358"/>
                        <a:pt x="39723" y="38430"/>
                        <a:pt x="39699" y="35488"/>
                      </a:cubicBezTo>
                      <a:cubicBezTo>
                        <a:pt x="39699" y="24983"/>
                        <a:pt x="39819" y="14471"/>
                        <a:pt x="39617" y="3959"/>
                      </a:cubicBezTo>
                      <a:cubicBezTo>
                        <a:pt x="39554" y="838"/>
                        <a:pt x="40348" y="-83"/>
                        <a:pt x="43545" y="6"/>
                      </a:cubicBezTo>
                      <a:cubicBezTo>
                        <a:pt x="50791" y="207"/>
                        <a:pt x="50917" y="6"/>
                        <a:pt x="50765" y="7245"/>
                      </a:cubicBezTo>
                      <a:cubicBezTo>
                        <a:pt x="50526" y="19137"/>
                        <a:pt x="51711" y="31074"/>
                        <a:pt x="50053" y="42916"/>
                      </a:cubicBezTo>
                      <a:cubicBezTo>
                        <a:pt x="47751" y="59349"/>
                        <a:pt x="34131" y="69060"/>
                        <a:pt x="17478" y="64318"/>
                      </a:cubicBezTo>
                      <a:cubicBezTo>
                        <a:pt x="9734" y="62117"/>
                        <a:pt x="4633" y="56316"/>
                        <a:pt x="2028" y="48617"/>
                      </a:cubicBezTo>
                      <a:cubicBezTo>
                        <a:pt x="634" y="44344"/>
                        <a:pt x="-38" y="39868"/>
                        <a:pt x="42" y="35375"/>
                      </a:cubicBezTo>
                      <a:cubicBezTo>
                        <a:pt x="67" y="30664"/>
                        <a:pt x="48" y="25897"/>
                        <a:pt x="48" y="21136"/>
                      </a:cubicBezTo>
                      <a:close/>
                    </a:path>
                  </a:pathLst>
                </a:custGeom>
                <a:solidFill>
                  <a:srgbClr val="01386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629" name="Google Shape;5629;p32"/>
                <p:cNvSpPr/>
                <p:nvPr/>
              </p:nvSpPr>
              <p:spPr>
                <a:xfrm>
                  <a:off x="11018389" y="3784560"/>
                  <a:ext cx="39362" cy="64926"/>
                </a:xfrm>
                <a:custGeom>
                  <a:rect b="b" l="l" r="r" t="t"/>
                  <a:pathLst>
                    <a:path extrusionOk="0" h="64926" w="39362">
                      <a:moveTo>
                        <a:pt x="65" y="32387"/>
                      </a:moveTo>
                      <a:cubicBezTo>
                        <a:pt x="65" y="22727"/>
                        <a:pt x="135" y="13060"/>
                        <a:pt x="15" y="3381"/>
                      </a:cubicBezTo>
                      <a:cubicBezTo>
                        <a:pt x="-17" y="858"/>
                        <a:pt x="645" y="-31"/>
                        <a:pt x="3300" y="1"/>
                      </a:cubicBezTo>
                      <a:cubicBezTo>
                        <a:pt x="14259" y="146"/>
                        <a:pt x="25225" y="121"/>
                        <a:pt x="36185" y="1"/>
                      </a:cubicBezTo>
                      <a:cubicBezTo>
                        <a:pt x="38474" y="1"/>
                        <a:pt x="39621" y="467"/>
                        <a:pt x="39306" y="2977"/>
                      </a:cubicBezTo>
                      <a:cubicBezTo>
                        <a:pt x="39142" y="4370"/>
                        <a:pt x="39142" y="5777"/>
                        <a:pt x="39306" y="7170"/>
                      </a:cubicBezTo>
                      <a:cubicBezTo>
                        <a:pt x="39583" y="9535"/>
                        <a:pt x="38448" y="9932"/>
                        <a:pt x="36367" y="9901"/>
                      </a:cubicBezTo>
                      <a:cubicBezTo>
                        <a:pt x="28920" y="9800"/>
                        <a:pt x="21473" y="9951"/>
                        <a:pt x="14026" y="9813"/>
                      </a:cubicBezTo>
                      <a:cubicBezTo>
                        <a:pt x="11598" y="9768"/>
                        <a:pt x="10873" y="10563"/>
                        <a:pt x="10962" y="12915"/>
                      </a:cubicBezTo>
                      <a:cubicBezTo>
                        <a:pt x="11119" y="17115"/>
                        <a:pt x="11138" y="21327"/>
                        <a:pt x="10962" y="25526"/>
                      </a:cubicBezTo>
                      <a:cubicBezTo>
                        <a:pt x="10854" y="27954"/>
                        <a:pt x="11699" y="28610"/>
                        <a:pt x="14064" y="28553"/>
                      </a:cubicBezTo>
                      <a:cubicBezTo>
                        <a:pt x="20666" y="28408"/>
                        <a:pt x="27275" y="28610"/>
                        <a:pt x="33877" y="28446"/>
                      </a:cubicBezTo>
                      <a:cubicBezTo>
                        <a:pt x="36399" y="28383"/>
                        <a:pt x="37307" y="28931"/>
                        <a:pt x="37225" y="31637"/>
                      </a:cubicBezTo>
                      <a:cubicBezTo>
                        <a:pt x="36948" y="40099"/>
                        <a:pt x="37956" y="38321"/>
                        <a:pt x="30686" y="38453"/>
                      </a:cubicBezTo>
                      <a:cubicBezTo>
                        <a:pt x="25068" y="38554"/>
                        <a:pt x="19443" y="38567"/>
                        <a:pt x="13824" y="38453"/>
                      </a:cubicBezTo>
                      <a:cubicBezTo>
                        <a:pt x="11592" y="38403"/>
                        <a:pt x="10829" y="39153"/>
                        <a:pt x="10980" y="41335"/>
                      </a:cubicBezTo>
                      <a:cubicBezTo>
                        <a:pt x="11264" y="45509"/>
                        <a:pt x="9341" y="50756"/>
                        <a:pt x="11699" y="53574"/>
                      </a:cubicBezTo>
                      <a:cubicBezTo>
                        <a:pt x="13976" y="56298"/>
                        <a:pt x="19336" y="54268"/>
                        <a:pt x="23333" y="54432"/>
                      </a:cubicBezTo>
                      <a:cubicBezTo>
                        <a:pt x="27539" y="54608"/>
                        <a:pt x="31771" y="54602"/>
                        <a:pt x="35976" y="54432"/>
                      </a:cubicBezTo>
                      <a:cubicBezTo>
                        <a:pt x="38410" y="54331"/>
                        <a:pt x="39382" y="54816"/>
                        <a:pt x="39363" y="57585"/>
                      </a:cubicBezTo>
                      <a:cubicBezTo>
                        <a:pt x="39300" y="64861"/>
                        <a:pt x="39457" y="64861"/>
                        <a:pt x="32174" y="64861"/>
                      </a:cubicBezTo>
                      <a:cubicBezTo>
                        <a:pt x="22621" y="64861"/>
                        <a:pt x="13061" y="64767"/>
                        <a:pt x="3508" y="64925"/>
                      </a:cubicBezTo>
                      <a:cubicBezTo>
                        <a:pt x="746" y="64975"/>
                        <a:pt x="-48" y="64174"/>
                        <a:pt x="2" y="61425"/>
                      </a:cubicBezTo>
                      <a:cubicBezTo>
                        <a:pt x="160" y="51720"/>
                        <a:pt x="65" y="42054"/>
                        <a:pt x="65" y="32387"/>
                      </a:cubicBezTo>
                      <a:close/>
                    </a:path>
                  </a:pathLst>
                </a:custGeom>
                <a:solidFill>
                  <a:srgbClr val="03396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630" name="Google Shape;5630;p32"/>
                <p:cNvSpPr/>
                <p:nvPr/>
              </p:nvSpPr>
              <p:spPr>
                <a:xfrm>
                  <a:off x="10947221" y="3784523"/>
                  <a:ext cx="63955" cy="65319"/>
                </a:xfrm>
                <a:custGeom>
                  <a:rect b="b" l="l" r="r" t="t"/>
                  <a:pathLst>
                    <a:path extrusionOk="0" h="65319" w="63955">
                      <a:moveTo>
                        <a:pt x="31639" y="51593"/>
                      </a:moveTo>
                      <a:lnTo>
                        <a:pt x="48337" y="9628"/>
                      </a:lnTo>
                      <a:cubicBezTo>
                        <a:pt x="52372" y="-518"/>
                        <a:pt x="52372" y="-518"/>
                        <a:pt x="63956" y="346"/>
                      </a:cubicBezTo>
                      <a:cubicBezTo>
                        <a:pt x="61068" y="7692"/>
                        <a:pt x="58192" y="14925"/>
                        <a:pt x="55374" y="22177"/>
                      </a:cubicBezTo>
                      <a:cubicBezTo>
                        <a:pt x="50115" y="35702"/>
                        <a:pt x="44232" y="48982"/>
                        <a:pt x="39609" y="62741"/>
                      </a:cubicBezTo>
                      <a:cubicBezTo>
                        <a:pt x="38783" y="65207"/>
                        <a:pt x="36980" y="65182"/>
                        <a:pt x="35277" y="64791"/>
                      </a:cubicBezTo>
                      <a:cubicBezTo>
                        <a:pt x="31494" y="63921"/>
                        <a:pt x="25819" y="67616"/>
                        <a:pt x="23927" y="62735"/>
                      </a:cubicBezTo>
                      <a:cubicBezTo>
                        <a:pt x="16430" y="43055"/>
                        <a:pt x="8339" y="23589"/>
                        <a:pt x="665" y="3959"/>
                      </a:cubicBezTo>
                      <a:cubicBezTo>
                        <a:pt x="-564" y="807"/>
                        <a:pt x="-306" y="-51"/>
                        <a:pt x="3295" y="31"/>
                      </a:cubicBezTo>
                      <a:cubicBezTo>
                        <a:pt x="11158" y="220"/>
                        <a:pt x="11164" y="31"/>
                        <a:pt x="14122" y="7503"/>
                      </a:cubicBezTo>
                      <a:close/>
                    </a:path>
                  </a:pathLst>
                </a:custGeom>
                <a:solidFill>
                  <a:srgbClr val="03396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631" name="Google Shape;5631;p32"/>
                <p:cNvSpPr/>
                <p:nvPr/>
              </p:nvSpPr>
              <p:spPr>
                <a:xfrm>
                  <a:off x="10905254" y="3862962"/>
                  <a:ext cx="50807" cy="64856"/>
                </a:xfrm>
                <a:custGeom>
                  <a:rect b="b" l="l" r="r" t="t"/>
                  <a:pathLst>
                    <a:path extrusionOk="0" h="64856" w="50807">
                      <a:moveTo>
                        <a:pt x="50742" y="22497"/>
                      </a:moveTo>
                      <a:cubicBezTo>
                        <a:pt x="50370" y="29124"/>
                        <a:pt x="51587" y="37158"/>
                        <a:pt x="49809" y="45040"/>
                      </a:cubicBezTo>
                      <a:cubicBezTo>
                        <a:pt x="46782" y="58458"/>
                        <a:pt x="37828" y="65420"/>
                        <a:pt x="24586" y="64821"/>
                      </a:cubicBezTo>
                      <a:cubicBezTo>
                        <a:pt x="10789" y="64190"/>
                        <a:pt x="2087" y="56396"/>
                        <a:pt x="687" y="42536"/>
                      </a:cubicBezTo>
                      <a:cubicBezTo>
                        <a:pt x="-643" y="29294"/>
                        <a:pt x="416" y="15945"/>
                        <a:pt x="151" y="2646"/>
                      </a:cubicBezTo>
                      <a:cubicBezTo>
                        <a:pt x="151" y="1070"/>
                        <a:pt x="656" y="553"/>
                        <a:pt x="2295" y="383"/>
                      </a:cubicBezTo>
                      <a:cubicBezTo>
                        <a:pt x="11123" y="-500"/>
                        <a:pt x="11016" y="-557"/>
                        <a:pt x="11123" y="8208"/>
                      </a:cubicBezTo>
                      <a:cubicBezTo>
                        <a:pt x="11243" y="18984"/>
                        <a:pt x="10524" y="29780"/>
                        <a:pt x="11558" y="40531"/>
                      </a:cubicBezTo>
                      <a:cubicBezTo>
                        <a:pt x="12529" y="50620"/>
                        <a:pt x="19195" y="55501"/>
                        <a:pt x="29025" y="53609"/>
                      </a:cubicBezTo>
                      <a:cubicBezTo>
                        <a:pt x="34997" y="52455"/>
                        <a:pt x="38686" y="47978"/>
                        <a:pt x="39360" y="40506"/>
                      </a:cubicBezTo>
                      <a:cubicBezTo>
                        <a:pt x="40395" y="29048"/>
                        <a:pt x="39625" y="17553"/>
                        <a:pt x="39802" y="6070"/>
                      </a:cubicBezTo>
                      <a:cubicBezTo>
                        <a:pt x="39890" y="395"/>
                        <a:pt x="39802" y="395"/>
                        <a:pt x="45691" y="433"/>
                      </a:cubicBezTo>
                      <a:cubicBezTo>
                        <a:pt x="46531" y="483"/>
                        <a:pt x="47374" y="483"/>
                        <a:pt x="48214" y="433"/>
                      </a:cubicBezTo>
                      <a:cubicBezTo>
                        <a:pt x="50339" y="174"/>
                        <a:pt x="50805" y="1202"/>
                        <a:pt x="50774" y="3119"/>
                      </a:cubicBezTo>
                      <a:cubicBezTo>
                        <a:pt x="50679" y="9122"/>
                        <a:pt x="50742" y="15144"/>
                        <a:pt x="50742" y="22497"/>
                      </a:cubicBezTo>
                      <a:close/>
                    </a:path>
                  </a:pathLst>
                </a:custGeom>
                <a:solidFill>
                  <a:srgbClr val="01386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632" name="Google Shape;5632;p32"/>
                <p:cNvSpPr/>
                <p:nvPr/>
              </p:nvSpPr>
              <p:spPr>
                <a:xfrm>
                  <a:off x="11034416" y="3864135"/>
                  <a:ext cx="39391" cy="64203"/>
                </a:xfrm>
                <a:custGeom>
                  <a:rect b="b" l="l" r="r" t="t"/>
                  <a:pathLst>
                    <a:path extrusionOk="0" h="64203" w="39391">
                      <a:moveTo>
                        <a:pt x="67" y="32213"/>
                      </a:moveTo>
                      <a:cubicBezTo>
                        <a:pt x="67" y="22837"/>
                        <a:pt x="168" y="13460"/>
                        <a:pt x="4" y="4084"/>
                      </a:cubicBezTo>
                      <a:cubicBezTo>
                        <a:pt x="-47" y="1177"/>
                        <a:pt x="382" y="-78"/>
                        <a:pt x="3787" y="4"/>
                      </a:cubicBezTo>
                      <a:cubicBezTo>
                        <a:pt x="14450" y="256"/>
                        <a:pt x="25126" y="174"/>
                        <a:pt x="35795" y="35"/>
                      </a:cubicBezTo>
                      <a:cubicBezTo>
                        <a:pt x="38437" y="4"/>
                        <a:pt x="39736" y="552"/>
                        <a:pt x="39301" y="3428"/>
                      </a:cubicBezTo>
                      <a:cubicBezTo>
                        <a:pt x="39124" y="4683"/>
                        <a:pt x="39124" y="5956"/>
                        <a:pt x="39301" y="7211"/>
                      </a:cubicBezTo>
                      <a:cubicBezTo>
                        <a:pt x="39629" y="9607"/>
                        <a:pt x="38418" y="9961"/>
                        <a:pt x="36388" y="9935"/>
                      </a:cubicBezTo>
                      <a:cubicBezTo>
                        <a:pt x="29231" y="9853"/>
                        <a:pt x="22067" y="10055"/>
                        <a:pt x="14910" y="9834"/>
                      </a:cubicBezTo>
                      <a:cubicBezTo>
                        <a:pt x="11871" y="9740"/>
                        <a:pt x="11051" y="10755"/>
                        <a:pt x="11240" y="13618"/>
                      </a:cubicBezTo>
                      <a:cubicBezTo>
                        <a:pt x="11483" y="17250"/>
                        <a:pt x="11483" y="20895"/>
                        <a:pt x="11240" y="24527"/>
                      </a:cubicBezTo>
                      <a:cubicBezTo>
                        <a:pt x="11020" y="27680"/>
                        <a:pt x="11808" y="28941"/>
                        <a:pt x="15308" y="28777"/>
                      </a:cubicBezTo>
                      <a:cubicBezTo>
                        <a:pt x="21468" y="28462"/>
                        <a:pt x="27661" y="28777"/>
                        <a:pt x="33834" y="28638"/>
                      </a:cubicBezTo>
                      <a:cubicBezTo>
                        <a:pt x="36299" y="28575"/>
                        <a:pt x="37617" y="29098"/>
                        <a:pt x="37182" y="31829"/>
                      </a:cubicBezTo>
                      <a:cubicBezTo>
                        <a:pt x="37031" y="32940"/>
                        <a:pt x="37031" y="34066"/>
                        <a:pt x="37182" y="35177"/>
                      </a:cubicBezTo>
                      <a:cubicBezTo>
                        <a:pt x="37485" y="37699"/>
                        <a:pt x="36552" y="38607"/>
                        <a:pt x="33910" y="38538"/>
                      </a:cubicBezTo>
                      <a:cubicBezTo>
                        <a:pt x="27459" y="38374"/>
                        <a:pt x="20989" y="38607"/>
                        <a:pt x="14538" y="38431"/>
                      </a:cubicBezTo>
                      <a:cubicBezTo>
                        <a:pt x="11909" y="38355"/>
                        <a:pt x="11083" y="39169"/>
                        <a:pt x="11253" y="41748"/>
                      </a:cubicBezTo>
                      <a:cubicBezTo>
                        <a:pt x="11445" y="44963"/>
                        <a:pt x="11445" y="48186"/>
                        <a:pt x="11253" y="51402"/>
                      </a:cubicBezTo>
                      <a:cubicBezTo>
                        <a:pt x="11133" y="53609"/>
                        <a:pt x="11846" y="54283"/>
                        <a:pt x="14078" y="54239"/>
                      </a:cubicBezTo>
                      <a:cubicBezTo>
                        <a:pt x="21235" y="54107"/>
                        <a:pt x="28405" y="54328"/>
                        <a:pt x="35555" y="54126"/>
                      </a:cubicBezTo>
                      <a:cubicBezTo>
                        <a:pt x="38424" y="54044"/>
                        <a:pt x="39768" y="54700"/>
                        <a:pt x="39301" y="57758"/>
                      </a:cubicBezTo>
                      <a:cubicBezTo>
                        <a:pt x="39143" y="59014"/>
                        <a:pt x="39143" y="60285"/>
                        <a:pt x="39301" y="61541"/>
                      </a:cubicBezTo>
                      <a:cubicBezTo>
                        <a:pt x="39496" y="63471"/>
                        <a:pt x="38910" y="64221"/>
                        <a:pt x="36779" y="64202"/>
                      </a:cubicBezTo>
                      <a:cubicBezTo>
                        <a:pt x="25428" y="64108"/>
                        <a:pt x="14034" y="64070"/>
                        <a:pt x="2665" y="64202"/>
                      </a:cubicBezTo>
                      <a:cubicBezTo>
                        <a:pt x="142" y="64240"/>
                        <a:pt x="16" y="63074"/>
                        <a:pt x="29" y="61182"/>
                      </a:cubicBezTo>
                      <a:cubicBezTo>
                        <a:pt x="92" y="51522"/>
                        <a:pt x="67" y="41867"/>
                        <a:pt x="67" y="32213"/>
                      </a:cubicBezTo>
                      <a:close/>
                    </a:path>
                  </a:pathLst>
                </a:custGeom>
                <a:solidFill>
                  <a:srgbClr val="03396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633" name="Google Shape;5633;p32"/>
                <p:cNvSpPr/>
                <p:nvPr/>
              </p:nvSpPr>
              <p:spPr>
                <a:xfrm>
                  <a:off x="11117444" y="3783635"/>
                  <a:ext cx="44084" cy="65918"/>
                </a:xfrm>
                <a:custGeom>
                  <a:rect b="b" l="l" r="r" t="t"/>
                  <a:pathLst>
                    <a:path extrusionOk="0" h="65918" w="44084">
                      <a:moveTo>
                        <a:pt x="22572" y="31"/>
                      </a:moveTo>
                      <a:cubicBezTo>
                        <a:pt x="29129" y="-278"/>
                        <a:pt x="34943" y="1777"/>
                        <a:pt x="40410" y="5277"/>
                      </a:cubicBezTo>
                      <a:cubicBezTo>
                        <a:pt x="42466" y="6595"/>
                        <a:pt x="42725" y="7749"/>
                        <a:pt x="41192" y="9514"/>
                      </a:cubicBezTo>
                      <a:cubicBezTo>
                        <a:pt x="40726" y="10039"/>
                        <a:pt x="40341" y="10630"/>
                        <a:pt x="40051" y="11267"/>
                      </a:cubicBezTo>
                      <a:cubicBezTo>
                        <a:pt x="38607" y="14527"/>
                        <a:pt x="37024" y="15505"/>
                        <a:pt x="33682" y="12894"/>
                      </a:cubicBezTo>
                      <a:cubicBezTo>
                        <a:pt x="29792" y="9855"/>
                        <a:pt x="24936" y="9193"/>
                        <a:pt x="20056" y="9899"/>
                      </a:cubicBezTo>
                      <a:cubicBezTo>
                        <a:pt x="16524" y="10403"/>
                        <a:pt x="13561" y="11961"/>
                        <a:pt x="12754" y="15814"/>
                      </a:cubicBezTo>
                      <a:cubicBezTo>
                        <a:pt x="11946" y="19667"/>
                        <a:pt x="14286" y="21918"/>
                        <a:pt x="17319" y="23450"/>
                      </a:cubicBezTo>
                      <a:cubicBezTo>
                        <a:pt x="23063" y="26344"/>
                        <a:pt x="29123" y="28677"/>
                        <a:pt x="34672" y="31893"/>
                      </a:cubicBezTo>
                      <a:cubicBezTo>
                        <a:pt x="44080" y="37335"/>
                        <a:pt x="46817" y="47387"/>
                        <a:pt x="41142" y="55855"/>
                      </a:cubicBezTo>
                      <a:cubicBezTo>
                        <a:pt x="37787" y="61065"/>
                        <a:pt x="32364" y="64592"/>
                        <a:pt x="26241" y="65547"/>
                      </a:cubicBezTo>
                      <a:cubicBezTo>
                        <a:pt x="16783" y="67111"/>
                        <a:pt x="8812" y="63529"/>
                        <a:pt x="1176" y="58611"/>
                      </a:cubicBezTo>
                      <a:cubicBezTo>
                        <a:pt x="-217" y="57709"/>
                        <a:pt x="-331" y="56820"/>
                        <a:pt x="615" y="55534"/>
                      </a:cubicBezTo>
                      <a:cubicBezTo>
                        <a:pt x="2109" y="53509"/>
                        <a:pt x="3137" y="50703"/>
                        <a:pt x="5092" y="49575"/>
                      </a:cubicBezTo>
                      <a:cubicBezTo>
                        <a:pt x="7173" y="48395"/>
                        <a:pt x="9058" y="51258"/>
                        <a:pt x="11082" y="52210"/>
                      </a:cubicBezTo>
                      <a:cubicBezTo>
                        <a:pt x="15768" y="54417"/>
                        <a:pt x="20484" y="55811"/>
                        <a:pt x="25699" y="54733"/>
                      </a:cubicBezTo>
                      <a:cubicBezTo>
                        <a:pt x="29483" y="53926"/>
                        <a:pt x="32005" y="51801"/>
                        <a:pt x="32680" y="47878"/>
                      </a:cubicBezTo>
                      <a:cubicBezTo>
                        <a:pt x="33310" y="44278"/>
                        <a:pt x="31418" y="41856"/>
                        <a:pt x="28543" y="40312"/>
                      </a:cubicBezTo>
                      <a:cubicBezTo>
                        <a:pt x="23360" y="37569"/>
                        <a:pt x="17937" y="35267"/>
                        <a:pt x="12735" y="32555"/>
                      </a:cubicBezTo>
                      <a:cubicBezTo>
                        <a:pt x="6189" y="29157"/>
                        <a:pt x="1107" y="24598"/>
                        <a:pt x="1510" y="16369"/>
                      </a:cubicBezTo>
                      <a:cubicBezTo>
                        <a:pt x="1952" y="7408"/>
                        <a:pt x="9329" y="604"/>
                        <a:pt x="19204" y="24"/>
                      </a:cubicBezTo>
                      <a:cubicBezTo>
                        <a:pt x="20327" y="-20"/>
                        <a:pt x="21449" y="37"/>
                        <a:pt x="22572" y="31"/>
                      </a:cubicBezTo>
                      <a:close/>
                    </a:path>
                  </a:pathLst>
                </a:custGeom>
                <a:solidFill>
                  <a:srgbClr val="03396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634" name="Google Shape;5634;p32"/>
                <p:cNvSpPr/>
                <p:nvPr/>
              </p:nvSpPr>
              <p:spPr>
                <a:xfrm>
                  <a:off x="11276938" y="3784230"/>
                  <a:ext cx="45946" cy="65103"/>
                </a:xfrm>
                <a:custGeom>
                  <a:rect b="b" l="l" r="r" t="t"/>
                  <a:pathLst>
                    <a:path extrusionOk="0" h="65103" w="45946">
                      <a:moveTo>
                        <a:pt x="28604" y="37597"/>
                      </a:moveTo>
                      <a:cubicBezTo>
                        <a:pt x="28604" y="45719"/>
                        <a:pt x="28522" y="53847"/>
                        <a:pt x="28654" y="61963"/>
                      </a:cubicBezTo>
                      <a:cubicBezTo>
                        <a:pt x="28692" y="64308"/>
                        <a:pt x="28068" y="65040"/>
                        <a:pt x="25627" y="65078"/>
                      </a:cubicBezTo>
                      <a:cubicBezTo>
                        <a:pt x="17335" y="65191"/>
                        <a:pt x="17335" y="65298"/>
                        <a:pt x="17335" y="57176"/>
                      </a:cubicBezTo>
                      <a:cubicBezTo>
                        <a:pt x="17335" y="42749"/>
                        <a:pt x="17253" y="28328"/>
                        <a:pt x="17405" y="13907"/>
                      </a:cubicBezTo>
                      <a:cubicBezTo>
                        <a:pt x="17405" y="10836"/>
                        <a:pt x="16717" y="9612"/>
                        <a:pt x="13464" y="9890"/>
                      </a:cubicBezTo>
                      <a:cubicBezTo>
                        <a:pt x="10115" y="10174"/>
                        <a:pt x="6716" y="9808"/>
                        <a:pt x="3374" y="9997"/>
                      </a:cubicBezTo>
                      <a:cubicBezTo>
                        <a:pt x="890" y="10136"/>
                        <a:pt x="-31" y="9511"/>
                        <a:pt x="1" y="6800"/>
                      </a:cubicBezTo>
                      <a:cubicBezTo>
                        <a:pt x="64" y="129"/>
                        <a:pt x="-94" y="122"/>
                        <a:pt x="6515" y="122"/>
                      </a:cubicBezTo>
                      <a:cubicBezTo>
                        <a:pt x="17865" y="122"/>
                        <a:pt x="29285" y="343"/>
                        <a:pt x="40654" y="9"/>
                      </a:cubicBezTo>
                      <a:cubicBezTo>
                        <a:pt x="44898" y="-111"/>
                        <a:pt x="46058" y="967"/>
                        <a:pt x="45938" y="5217"/>
                      </a:cubicBezTo>
                      <a:cubicBezTo>
                        <a:pt x="45831" y="9001"/>
                        <a:pt x="44998" y="10464"/>
                        <a:pt x="41064" y="10016"/>
                      </a:cubicBezTo>
                      <a:cubicBezTo>
                        <a:pt x="38012" y="9675"/>
                        <a:pt x="34878" y="10129"/>
                        <a:pt x="31801" y="9896"/>
                      </a:cubicBezTo>
                      <a:cubicBezTo>
                        <a:pt x="29108" y="9694"/>
                        <a:pt x="28522" y="10728"/>
                        <a:pt x="28566" y="13232"/>
                      </a:cubicBezTo>
                      <a:cubicBezTo>
                        <a:pt x="28692" y="21354"/>
                        <a:pt x="28604" y="29475"/>
                        <a:pt x="28604" y="37597"/>
                      </a:cubicBezTo>
                      <a:close/>
                    </a:path>
                  </a:pathLst>
                </a:custGeom>
                <a:solidFill>
                  <a:srgbClr val="03396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635" name="Google Shape;5635;p32"/>
                <p:cNvSpPr/>
                <p:nvPr/>
              </p:nvSpPr>
              <p:spPr>
                <a:xfrm>
                  <a:off x="11185373" y="3784579"/>
                  <a:ext cx="46041" cy="64874"/>
                </a:xfrm>
                <a:custGeom>
                  <a:rect b="b" l="l" r="r" t="t"/>
                  <a:pathLst>
                    <a:path extrusionOk="0" h="64874" w="46041">
                      <a:moveTo>
                        <a:pt x="28357" y="37716"/>
                      </a:moveTo>
                      <a:cubicBezTo>
                        <a:pt x="28357" y="45699"/>
                        <a:pt x="28231" y="53688"/>
                        <a:pt x="28426" y="61677"/>
                      </a:cubicBezTo>
                      <a:cubicBezTo>
                        <a:pt x="28490" y="64370"/>
                        <a:pt x="27607" y="64887"/>
                        <a:pt x="25103" y="64874"/>
                      </a:cubicBezTo>
                      <a:cubicBezTo>
                        <a:pt x="17385" y="64874"/>
                        <a:pt x="17385" y="64963"/>
                        <a:pt x="17385" y="57307"/>
                      </a:cubicBezTo>
                      <a:cubicBezTo>
                        <a:pt x="17385" y="43025"/>
                        <a:pt x="17209" y="28730"/>
                        <a:pt x="17499" y="14428"/>
                      </a:cubicBezTo>
                      <a:cubicBezTo>
                        <a:pt x="17581" y="10380"/>
                        <a:pt x="16238" y="9478"/>
                        <a:pt x="12605" y="9813"/>
                      </a:cubicBezTo>
                      <a:cubicBezTo>
                        <a:pt x="9541" y="10096"/>
                        <a:pt x="6413" y="9693"/>
                        <a:pt x="3336" y="9920"/>
                      </a:cubicBezTo>
                      <a:cubicBezTo>
                        <a:pt x="675" y="10122"/>
                        <a:pt x="-239" y="9125"/>
                        <a:pt x="57" y="6597"/>
                      </a:cubicBezTo>
                      <a:cubicBezTo>
                        <a:pt x="196" y="5481"/>
                        <a:pt x="196" y="4352"/>
                        <a:pt x="57" y="3236"/>
                      </a:cubicBezTo>
                      <a:cubicBezTo>
                        <a:pt x="-283" y="575"/>
                        <a:pt x="908" y="-24"/>
                        <a:pt x="3431" y="1"/>
                      </a:cubicBezTo>
                      <a:cubicBezTo>
                        <a:pt x="16357" y="121"/>
                        <a:pt x="29284" y="140"/>
                        <a:pt x="42217" y="1"/>
                      </a:cubicBezTo>
                      <a:cubicBezTo>
                        <a:pt x="45124" y="-31"/>
                        <a:pt x="46398" y="701"/>
                        <a:pt x="45956" y="3709"/>
                      </a:cubicBezTo>
                      <a:cubicBezTo>
                        <a:pt x="45818" y="4823"/>
                        <a:pt x="45818" y="5949"/>
                        <a:pt x="45956" y="7063"/>
                      </a:cubicBezTo>
                      <a:cubicBezTo>
                        <a:pt x="46209" y="9289"/>
                        <a:pt x="45282" y="10008"/>
                        <a:pt x="43081" y="9920"/>
                      </a:cubicBezTo>
                      <a:cubicBezTo>
                        <a:pt x="39298" y="9775"/>
                        <a:pt x="35514" y="10084"/>
                        <a:pt x="31731" y="9819"/>
                      </a:cubicBezTo>
                      <a:cubicBezTo>
                        <a:pt x="28824" y="9611"/>
                        <a:pt x="28281" y="10733"/>
                        <a:pt x="28332" y="13356"/>
                      </a:cubicBezTo>
                      <a:cubicBezTo>
                        <a:pt x="28452" y="21466"/>
                        <a:pt x="28357" y="29587"/>
                        <a:pt x="28357" y="37716"/>
                      </a:cubicBezTo>
                      <a:close/>
                    </a:path>
                  </a:pathLst>
                </a:custGeom>
                <a:solidFill>
                  <a:srgbClr val="03396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636" name="Google Shape;5636;p32"/>
                <p:cNvSpPr/>
                <p:nvPr/>
              </p:nvSpPr>
              <p:spPr>
                <a:xfrm>
                  <a:off x="10801808" y="3864290"/>
                  <a:ext cx="39076" cy="64719"/>
                </a:xfrm>
                <a:custGeom>
                  <a:rect b="b" l="l" r="r" t="t"/>
                  <a:pathLst>
                    <a:path extrusionOk="0" h="64719" w="39076">
                      <a:moveTo>
                        <a:pt x="0" y="55472"/>
                      </a:moveTo>
                      <a:cubicBezTo>
                        <a:pt x="1054" y="54794"/>
                        <a:pt x="2044" y="54022"/>
                        <a:pt x="2957" y="53164"/>
                      </a:cubicBezTo>
                      <a:cubicBezTo>
                        <a:pt x="5795" y="50011"/>
                        <a:pt x="7863" y="47955"/>
                        <a:pt x="12479" y="51903"/>
                      </a:cubicBezTo>
                      <a:cubicBezTo>
                        <a:pt x="18274" y="56840"/>
                        <a:pt x="25891" y="53283"/>
                        <a:pt x="27379" y="45824"/>
                      </a:cubicBezTo>
                      <a:cubicBezTo>
                        <a:pt x="27748" y="43901"/>
                        <a:pt x="27932" y="41948"/>
                        <a:pt x="27928" y="39991"/>
                      </a:cubicBezTo>
                      <a:cubicBezTo>
                        <a:pt x="27979" y="27808"/>
                        <a:pt x="28004" y="15619"/>
                        <a:pt x="27928" y="3418"/>
                      </a:cubicBezTo>
                      <a:cubicBezTo>
                        <a:pt x="27928" y="1078"/>
                        <a:pt x="28180" y="-13"/>
                        <a:pt x="31024" y="0"/>
                      </a:cubicBezTo>
                      <a:cubicBezTo>
                        <a:pt x="39077" y="32"/>
                        <a:pt x="39077" y="-132"/>
                        <a:pt x="39077" y="8078"/>
                      </a:cubicBezTo>
                      <a:cubicBezTo>
                        <a:pt x="39077" y="18167"/>
                        <a:pt x="39077" y="28256"/>
                        <a:pt x="39077" y="38345"/>
                      </a:cubicBezTo>
                      <a:cubicBezTo>
                        <a:pt x="39077" y="40029"/>
                        <a:pt x="39077" y="41712"/>
                        <a:pt x="38925" y="43390"/>
                      </a:cubicBezTo>
                      <a:cubicBezTo>
                        <a:pt x="38093" y="52369"/>
                        <a:pt x="35356" y="60195"/>
                        <a:pt x="25828" y="63492"/>
                      </a:cubicBezTo>
                      <a:cubicBezTo>
                        <a:pt x="16723" y="66607"/>
                        <a:pt x="7277" y="63738"/>
                        <a:pt x="0" y="55472"/>
                      </a:cubicBezTo>
                      <a:close/>
                    </a:path>
                  </a:pathLst>
                </a:custGeom>
                <a:solidFill>
                  <a:srgbClr val="01386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637" name="Google Shape;5637;p32"/>
                <p:cNvSpPr/>
                <p:nvPr/>
              </p:nvSpPr>
              <p:spPr>
                <a:xfrm>
                  <a:off x="11167402" y="3784511"/>
                  <a:ext cx="11396" cy="64932"/>
                </a:xfrm>
                <a:custGeom>
                  <a:rect b="b" l="l" r="r" t="t"/>
                  <a:pathLst>
                    <a:path extrusionOk="0" h="64932" w="11396">
                      <a:moveTo>
                        <a:pt x="11331" y="32587"/>
                      </a:moveTo>
                      <a:cubicBezTo>
                        <a:pt x="11331" y="42109"/>
                        <a:pt x="11231" y="51631"/>
                        <a:pt x="11394" y="61146"/>
                      </a:cubicBezTo>
                      <a:cubicBezTo>
                        <a:pt x="11445" y="63990"/>
                        <a:pt x="10764" y="64999"/>
                        <a:pt x="7718" y="64930"/>
                      </a:cubicBezTo>
                      <a:cubicBezTo>
                        <a:pt x="69" y="64797"/>
                        <a:pt x="69" y="64930"/>
                        <a:pt x="69" y="57192"/>
                      </a:cubicBezTo>
                      <a:cubicBezTo>
                        <a:pt x="69" y="39536"/>
                        <a:pt x="139" y="21912"/>
                        <a:pt x="0" y="4275"/>
                      </a:cubicBezTo>
                      <a:cubicBezTo>
                        <a:pt x="0" y="1122"/>
                        <a:pt x="593" y="-139"/>
                        <a:pt x="4092" y="12"/>
                      </a:cubicBezTo>
                      <a:cubicBezTo>
                        <a:pt x="11325" y="271"/>
                        <a:pt x="11331" y="56"/>
                        <a:pt x="11331" y="7371"/>
                      </a:cubicBezTo>
                      <a:close/>
                    </a:path>
                  </a:pathLst>
                </a:custGeom>
                <a:solidFill>
                  <a:srgbClr val="03396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638" name="Google Shape;5638;p32"/>
                <p:cNvSpPr/>
                <p:nvPr/>
              </p:nvSpPr>
              <p:spPr>
                <a:xfrm>
                  <a:off x="11102457" y="3864990"/>
                  <a:ext cx="11402" cy="64084"/>
                </a:xfrm>
                <a:custGeom>
                  <a:rect b="b" l="l" r="r" t="t"/>
                  <a:pathLst>
                    <a:path extrusionOk="0" h="64084" w="11402">
                      <a:moveTo>
                        <a:pt x="59" y="31750"/>
                      </a:moveTo>
                      <a:cubicBezTo>
                        <a:pt x="59" y="22367"/>
                        <a:pt x="140" y="12990"/>
                        <a:pt x="2" y="3614"/>
                      </a:cubicBezTo>
                      <a:cubicBezTo>
                        <a:pt x="-36" y="997"/>
                        <a:pt x="513" y="-25"/>
                        <a:pt x="3426" y="0"/>
                      </a:cubicBezTo>
                      <a:cubicBezTo>
                        <a:pt x="11321" y="64"/>
                        <a:pt x="11321" y="-88"/>
                        <a:pt x="11321" y="7933"/>
                      </a:cubicBezTo>
                      <a:cubicBezTo>
                        <a:pt x="11321" y="25154"/>
                        <a:pt x="11226" y="42375"/>
                        <a:pt x="11403" y="59590"/>
                      </a:cubicBezTo>
                      <a:cubicBezTo>
                        <a:pt x="11403" y="62963"/>
                        <a:pt x="10772" y="64218"/>
                        <a:pt x="7096" y="64073"/>
                      </a:cubicBezTo>
                      <a:cubicBezTo>
                        <a:pt x="65" y="63795"/>
                        <a:pt x="59" y="64010"/>
                        <a:pt x="59" y="56947"/>
                      </a:cubicBezTo>
                      <a:close/>
                    </a:path>
                  </a:pathLst>
                </a:custGeom>
                <a:solidFill>
                  <a:srgbClr val="03396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639" name="Google Shape;5639;p32"/>
                <p:cNvSpPr/>
                <p:nvPr/>
              </p:nvSpPr>
              <p:spPr>
                <a:xfrm>
                  <a:off x="10930363" y="3784525"/>
                  <a:ext cx="11079" cy="64941"/>
                </a:xfrm>
                <a:custGeom>
                  <a:rect b="b" l="l" r="r" t="t"/>
                  <a:pathLst>
                    <a:path extrusionOk="0" h="64941" w="11079">
                      <a:moveTo>
                        <a:pt x="11029" y="32328"/>
                      </a:moveTo>
                      <a:cubicBezTo>
                        <a:pt x="11029" y="41982"/>
                        <a:pt x="10966" y="51642"/>
                        <a:pt x="11079" y="61296"/>
                      </a:cubicBezTo>
                      <a:cubicBezTo>
                        <a:pt x="11079" y="63818"/>
                        <a:pt x="10776" y="64985"/>
                        <a:pt x="7756" y="64941"/>
                      </a:cubicBezTo>
                      <a:cubicBezTo>
                        <a:pt x="63" y="64834"/>
                        <a:pt x="63" y="65010"/>
                        <a:pt x="63" y="57248"/>
                      </a:cubicBezTo>
                      <a:cubicBezTo>
                        <a:pt x="63" y="39592"/>
                        <a:pt x="120" y="21980"/>
                        <a:pt x="0" y="4343"/>
                      </a:cubicBezTo>
                      <a:cubicBezTo>
                        <a:pt x="0" y="1310"/>
                        <a:pt x="385" y="-141"/>
                        <a:pt x="4017" y="11"/>
                      </a:cubicBezTo>
                      <a:cubicBezTo>
                        <a:pt x="11022" y="294"/>
                        <a:pt x="11029" y="55"/>
                        <a:pt x="11029" y="7136"/>
                      </a:cubicBezTo>
                      <a:close/>
                    </a:path>
                  </a:pathLst>
                </a:custGeom>
                <a:solidFill>
                  <a:srgbClr val="03396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</p:grpSp>
          <p:grpSp>
            <p:nvGrpSpPr>
              <p:cNvPr id="5640" name="Google Shape;5640;p32"/>
              <p:cNvGrpSpPr/>
              <p:nvPr/>
            </p:nvGrpSpPr>
            <p:grpSpPr>
              <a:xfrm>
                <a:off x="5890256" y="4474337"/>
                <a:ext cx="875131" cy="276332"/>
                <a:chOff x="8314769" y="3747142"/>
                <a:chExt cx="893734" cy="282206"/>
              </a:xfrm>
            </p:grpSpPr>
            <p:sp>
              <p:nvSpPr>
                <p:cNvPr id="5641" name="Google Shape;5641;p32"/>
                <p:cNvSpPr/>
                <p:nvPr/>
              </p:nvSpPr>
              <p:spPr>
                <a:xfrm>
                  <a:off x="8406146" y="3835923"/>
                  <a:ext cx="5988" cy="7078"/>
                </a:xfrm>
                <a:custGeom>
                  <a:rect b="b" l="l" r="r" t="t"/>
                  <a:pathLst>
                    <a:path extrusionOk="0" h="7078" w="5988">
                      <a:moveTo>
                        <a:pt x="276" y="4814"/>
                      </a:moveTo>
                      <a:cubicBezTo>
                        <a:pt x="-531" y="2838"/>
                        <a:pt x="686" y="189"/>
                        <a:pt x="686" y="189"/>
                      </a:cubicBezTo>
                      <a:cubicBezTo>
                        <a:pt x="2137" y="-264"/>
                        <a:pt x="4842" y="19"/>
                        <a:pt x="5655" y="1894"/>
                      </a:cubicBezTo>
                      <a:cubicBezTo>
                        <a:pt x="6532" y="3933"/>
                        <a:pt x="5655" y="5669"/>
                        <a:pt x="3316" y="7079"/>
                      </a:cubicBezTo>
                      <a:cubicBezTo>
                        <a:pt x="2139" y="6571"/>
                        <a:pt x="1098" y="5795"/>
                        <a:pt x="276" y="4814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642" name="Google Shape;5642;p32"/>
                <p:cNvSpPr/>
                <p:nvPr/>
              </p:nvSpPr>
              <p:spPr>
                <a:xfrm>
                  <a:off x="8461357" y="3852691"/>
                  <a:ext cx="14389" cy="117484"/>
                </a:xfrm>
                <a:custGeom>
                  <a:rect b="b" l="l" r="r" t="t"/>
                  <a:pathLst>
                    <a:path extrusionOk="0" h="117484" w="14389">
                      <a:moveTo>
                        <a:pt x="14390" y="106103"/>
                      </a:moveTo>
                      <a:lnTo>
                        <a:pt x="76" y="117484"/>
                      </a:lnTo>
                      <a:lnTo>
                        <a:pt x="0" y="0"/>
                      </a:lnTo>
                      <a:lnTo>
                        <a:pt x="14390" y="0"/>
                      </a:lnTo>
                      <a:lnTo>
                        <a:pt x="14390" y="106103"/>
                      </a:ln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643" name="Google Shape;5643;p32"/>
                <p:cNvSpPr/>
                <p:nvPr/>
              </p:nvSpPr>
              <p:spPr>
                <a:xfrm>
                  <a:off x="8484979" y="3852691"/>
                  <a:ext cx="11823" cy="95859"/>
                </a:xfrm>
                <a:custGeom>
                  <a:rect b="b" l="l" r="r" t="t"/>
                  <a:pathLst>
                    <a:path extrusionOk="0" h="95859" w="11823">
                      <a:moveTo>
                        <a:pt x="0" y="95860"/>
                      </a:moveTo>
                      <a:lnTo>
                        <a:pt x="44" y="0"/>
                      </a:lnTo>
                      <a:lnTo>
                        <a:pt x="11710" y="0"/>
                      </a:lnTo>
                      <a:lnTo>
                        <a:pt x="11823" y="73134"/>
                      </a:lnTo>
                      <a:cubicBezTo>
                        <a:pt x="9572" y="80055"/>
                        <a:pt x="5896" y="87605"/>
                        <a:pt x="0" y="95860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644" name="Google Shape;5644;p32"/>
                <p:cNvSpPr/>
                <p:nvPr/>
              </p:nvSpPr>
              <p:spPr>
                <a:xfrm>
                  <a:off x="8437894" y="3852691"/>
                  <a:ext cx="14515" cy="118572"/>
                </a:xfrm>
                <a:custGeom>
                  <a:rect b="b" l="l" r="r" t="t"/>
                  <a:pathLst>
                    <a:path extrusionOk="0" h="118572" w="14515">
                      <a:moveTo>
                        <a:pt x="0" y="107185"/>
                      </a:moveTo>
                      <a:lnTo>
                        <a:pt x="14516" y="118573"/>
                      </a:lnTo>
                      <a:lnTo>
                        <a:pt x="14516" y="0"/>
                      </a:lnTo>
                      <a:lnTo>
                        <a:pt x="0" y="0"/>
                      </a:lnTo>
                      <a:lnTo>
                        <a:pt x="0" y="107185"/>
                      </a:ln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645" name="Google Shape;5645;p32"/>
                <p:cNvSpPr/>
                <p:nvPr/>
              </p:nvSpPr>
              <p:spPr>
                <a:xfrm>
                  <a:off x="8416808" y="3852691"/>
                  <a:ext cx="12964" cy="99175"/>
                </a:xfrm>
                <a:custGeom>
                  <a:rect b="b" l="l" r="r" t="t"/>
                  <a:pathLst>
                    <a:path extrusionOk="0" h="99175" w="12964">
                      <a:moveTo>
                        <a:pt x="12965" y="99176"/>
                      </a:moveTo>
                      <a:lnTo>
                        <a:pt x="12883" y="0"/>
                      </a:lnTo>
                      <a:lnTo>
                        <a:pt x="0" y="0"/>
                      </a:lnTo>
                      <a:lnTo>
                        <a:pt x="0" y="78067"/>
                      </a:lnTo>
                      <a:cubicBezTo>
                        <a:pt x="492" y="83333"/>
                        <a:pt x="9932" y="96684"/>
                        <a:pt x="12965" y="99176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646" name="Google Shape;5646;p32"/>
                <p:cNvSpPr/>
                <p:nvPr/>
              </p:nvSpPr>
              <p:spPr>
                <a:xfrm>
                  <a:off x="8354406" y="3786685"/>
                  <a:ext cx="203580" cy="203120"/>
                </a:xfrm>
                <a:custGeom>
                  <a:rect b="b" l="l" r="r" t="t"/>
                  <a:pathLst>
                    <a:path extrusionOk="0" h="203120" w="203580">
                      <a:moveTo>
                        <a:pt x="101793" y="199647"/>
                      </a:moveTo>
                      <a:cubicBezTo>
                        <a:pt x="47564" y="199647"/>
                        <a:pt x="3481" y="155643"/>
                        <a:pt x="3481" y="101554"/>
                      </a:cubicBezTo>
                      <a:cubicBezTo>
                        <a:pt x="3481" y="47464"/>
                        <a:pt x="47577" y="3473"/>
                        <a:pt x="101793" y="3473"/>
                      </a:cubicBezTo>
                      <a:cubicBezTo>
                        <a:pt x="156010" y="3473"/>
                        <a:pt x="200099" y="47471"/>
                        <a:pt x="200099" y="101554"/>
                      </a:cubicBezTo>
                      <a:cubicBezTo>
                        <a:pt x="200099" y="155637"/>
                        <a:pt x="155997" y="199647"/>
                        <a:pt x="101793" y="199647"/>
                      </a:cubicBezTo>
                      <a:lnTo>
                        <a:pt x="101793" y="203120"/>
                      </a:lnTo>
                      <a:cubicBezTo>
                        <a:pt x="157914" y="203120"/>
                        <a:pt x="203580" y="157556"/>
                        <a:pt x="203580" y="101554"/>
                      </a:cubicBezTo>
                      <a:cubicBezTo>
                        <a:pt x="203580" y="45552"/>
                        <a:pt x="157920" y="0"/>
                        <a:pt x="101793" y="0"/>
                      </a:cubicBezTo>
                      <a:cubicBezTo>
                        <a:pt x="45666" y="0"/>
                        <a:pt x="0" y="45558"/>
                        <a:pt x="0" y="101554"/>
                      </a:cubicBezTo>
                      <a:cubicBezTo>
                        <a:pt x="0" y="157550"/>
                        <a:pt x="45660" y="203120"/>
                        <a:pt x="101793" y="203120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647" name="Google Shape;5647;p32"/>
                <p:cNvSpPr/>
                <p:nvPr/>
              </p:nvSpPr>
              <p:spPr>
                <a:xfrm>
                  <a:off x="8314769" y="3747142"/>
                  <a:ext cx="282855" cy="282206"/>
                </a:xfrm>
                <a:custGeom>
                  <a:rect b="b" l="l" r="r" t="t"/>
                  <a:pathLst>
                    <a:path extrusionOk="0" h="282206" w="282855">
                      <a:moveTo>
                        <a:pt x="141431" y="277708"/>
                      </a:moveTo>
                      <a:cubicBezTo>
                        <a:pt x="65926" y="277708"/>
                        <a:pt x="4502" y="216433"/>
                        <a:pt x="4502" y="141097"/>
                      </a:cubicBezTo>
                      <a:cubicBezTo>
                        <a:pt x="4502" y="65761"/>
                        <a:pt x="65926" y="4492"/>
                        <a:pt x="141431" y="4492"/>
                      </a:cubicBezTo>
                      <a:cubicBezTo>
                        <a:pt x="216936" y="4492"/>
                        <a:pt x="278347" y="65773"/>
                        <a:pt x="278347" y="141097"/>
                      </a:cubicBezTo>
                      <a:cubicBezTo>
                        <a:pt x="278347" y="216421"/>
                        <a:pt x="216917" y="277708"/>
                        <a:pt x="141431" y="277708"/>
                      </a:cubicBezTo>
                      <a:lnTo>
                        <a:pt x="141431" y="282207"/>
                      </a:lnTo>
                      <a:cubicBezTo>
                        <a:pt x="219414" y="282207"/>
                        <a:pt x="282856" y="218906"/>
                        <a:pt x="282856" y="141097"/>
                      </a:cubicBezTo>
                      <a:cubicBezTo>
                        <a:pt x="282856" y="63288"/>
                        <a:pt x="219439" y="0"/>
                        <a:pt x="141431" y="0"/>
                      </a:cubicBezTo>
                      <a:cubicBezTo>
                        <a:pt x="63423" y="0"/>
                        <a:pt x="0" y="63294"/>
                        <a:pt x="0" y="141097"/>
                      </a:cubicBezTo>
                      <a:cubicBezTo>
                        <a:pt x="0" y="218900"/>
                        <a:pt x="63442" y="282207"/>
                        <a:pt x="141431" y="28220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648" name="Google Shape;5648;p32"/>
                <p:cNvSpPr/>
                <p:nvPr/>
              </p:nvSpPr>
              <p:spPr>
                <a:xfrm>
                  <a:off x="8339613" y="3925007"/>
                  <a:ext cx="15379" cy="21907"/>
                </a:xfrm>
                <a:custGeom>
                  <a:rect b="b" l="l" r="r" t="t"/>
                  <a:pathLst>
                    <a:path extrusionOk="0" h="21907" w="15379">
                      <a:moveTo>
                        <a:pt x="0" y="3234"/>
                      </a:moveTo>
                      <a:cubicBezTo>
                        <a:pt x="3083" y="6241"/>
                        <a:pt x="4647" y="8318"/>
                        <a:pt x="6344" y="12275"/>
                      </a:cubicBezTo>
                      <a:cubicBezTo>
                        <a:pt x="7851" y="15805"/>
                        <a:pt x="8172" y="18076"/>
                        <a:pt x="8380" y="21908"/>
                      </a:cubicBezTo>
                      <a:lnTo>
                        <a:pt x="15380" y="18812"/>
                      </a:lnTo>
                      <a:cubicBezTo>
                        <a:pt x="12794" y="15949"/>
                        <a:pt x="11344" y="14188"/>
                        <a:pt x="9780" y="10633"/>
                      </a:cubicBezTo>
                      <a:cubicBezTo>
                        <a:pt x="8181" y="7306"/>
                        <a:pt x="7284" y="3687"/>
                        <a:pt x="7144" y="0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649" name="Google Shape;5649;p32"/>
                <p:cNvSpPr/>
                <p:nvPr/>
              </p:nvSpPr>
              <p:spPr>
                <a:xfrm>
                  <a:off x="8335918" y="3928342"/>
                  <a:ext cx="21956" cy="15351"/>
                </a:xfrm>
                <a:custGeom>
                  <a:rect b="b" l="l" r="r" t="t"/>
                  <a:pathLst>
                    <a:path extrusionOk="0" h="15351" w="21956">
                      <a:moveTo>
                        <a:pt x="3241" y="15352"/>
                      </a:moveTo>
                      <a:cubicBezTo>
                        <a:pt x="6224" y="12250"/>
                        <a:pt x="8324" y="10671"/>
                        <a:pt x="12302" y="9022"/>
                      </a:cubicBezTo>
                      <a:cubicBezTo>
                        <a:pt x="15853" y="7550"/>
                        <a:pt x="18116" y="7229"/>
                        <a:pt x="21957" y="6990"/>
                      </a:cubicBezTo>
                      <a:lnTo>
                        <a:pt x="18860" y="0"/>
                      </a:lnTo>
                      <a:cubicBezTo>
                        <a:pt x="16004" y="2598"/>
                        <a:pt x="14207" y="4001"/>
                        <a:pt x="10663" y="5587"/>
                      </a:cubicBezTo>
                      <a:cubicBezTo>
                        <a:pt x="7326" y="7180"/>
                        <a:pt x="3697" y="8075"/>
                        <a:pt x="0" y="821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650" name="Google Shape;5650;p32"/>
                <p:cNvSpPr/>
                <p:nvPr/>
              </p:nvSpPr>
              <p:spPr>
                <a:xfrm>
                  <a:off x="8557141" y="3925007"/>
                  <a:ext cx="15348" cy="21907"/>
                </a:xfrm>
                <a:custGeom>
                  <a:rect b="b" l="l" r="r" t="t"/>
                  <a:pathLst>
                    <a:path extrusionOk="0" h="21907" w="15348">
                      <a:moveTo>
                        <a:pt x="15348" y="3234"/>
                      </a:moveTo>
                      <a:cubicBezTo>
                        <a:pt x="12271" y="6248"/>
                        <a:pt x="10688" y="8318"/>
                        <a:pt x="9042" y="12275"/>
                      </a:cubicBezTo>
                      <a:cubicBezTo>
                        <a:pt x="7523" y="15811"/>
                        <a:pt x="7201" y="18076"/>
                        <a:pt x="6999" y="21908"/>
                      </a:cubicBezTo>
                      <a:lnTo>
                        <a:pt x="0" y="18812"/>
                      </a:lnTo>
                      <a:cubicBezTo>
                        <a:pt x="2554" y="15930"/>
                        <a:pt x="4061" y="14194"/>
                        <a:pt x="5593" y="10633"/>
                      </a:cubicBezTo>
                      <a:cubicBezTo>
                        <a:pt x="7185" y="7303"/>
                        <a:pt x="8084" y="3686"/>
                        <a:pt x="8235" y="0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651" name="Google Shape;5651;p32"/>
                <p:cNvSpPr/>
                <p:nvPr/>
              </p:nvSpPr>
              <p:spPr>
                <a:xfrm>
                  <a:off x="8554228" y="3928348"/>
                  <a:ext cx="21943" cy="15345"/>
                </a:xfrm>
                <a:custGeom>
                  <a:rect b="b" l="l" r="r" t="t"/>
                  <a:pathLst>
                    <a:path extrusionOk="0" h="15345" w="21943">
                      <a:moveTo>
                        <a:pt x="18715" y="15345"/>
                      </a:moveTo>
                      <a:cubicBezTo>
                        <a:pt x="15714" y="12250"/>
                        <a:pt x="13639" y="10658"/>
                        <a:pt x="9654" y="9016"/>
                      </a:cubicBezTo>
                      <a:cubicBezTo>
                        <a:pt x="6091" y="7556"/>
                        <a:pt x="3840" y="7210"/>
                        <a:pt x="0" y="6984"/>
                      </a:cubicBezTo>
                      <a:lnTo>
                        <a:pt x="3090" y="0"/>
                      </a:lnTo>
                      <a:cubicBezTo>
                        <a:pt x="5940" y="2605"/>
                        <a:pt x="7750" y="3989"/>
                        <a:pt x="11287" y="5587"/>
                      </a:cubicBezTo>
                      <a:cubicBezTo>
                        <a:pt x="14622" y="7183"/>
                        <a:pt x="18249" y="8078"/>
                        <a:pt x="21944" y="821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652" name="Google Shape;5652;p32"/>
                <p:cNvSpPr/>
                <p:nvPr/>
              </p:nvSpPr>
              <p:spPr>
                <a:xfrm>
                  <a:off x="8380870" y="3971105"/>
                  <a:ext cx="23466" cy="25537"/>
                </a:xfrm>
                <a:custGeom>
                  <a:rect b="b" l="l" r="r" t="t"/>
                  <a:pathLst>
                    <a:path extrusionOk="0" h="25537" w="23466">
                      <a:moveTo>
                        <a:pt x="20142" y="14931"/>
                      </a:moveTo>
                      <a:cubicBezTo>
                        <a:pt x="21983" y="13931"/>
                        <a:pt x="22879" y="14843"/>
                        <a:pt x="23339" y="14252"/>
                      </a:cubicBezTo>
                      <a:cubicBezTo>
                        <a:pt x="23679" y="13818"/>
                        <a:pt x="23288" y="13623"/>
                        <a:pt x="22771" y="13233"/>
                      </a:cubicBezTo>
                      <a:cubicBezTo>
                        <a:pt x="22084" y="12692"/>
                        <a:pt x="21327" y="12264"/>
                        <a:pt x="20640" y="11735"/>
                      </a:cubicBezTo>
                      <a:cubicBezTo>
                        <a:pt x="19953" y="11207"/>
                        <a:pt x="19341" y="10559"/>
                        <a:pt x="18629" y="10005"/>
                      </a:cubicBezTo>
                      <a:cubicBezTo>
                        <a:pt x="18345" y="9779"/>
                        <a:pt x="17695" y="9149"/>
                        <a:pt x="17317" y="9628"/>
                      </a:cubicBezTo>
                      <a:cubicBezTo>
                        <a:pt x="16611" y="10534"/>
                        <a:pt x="19839" y="11515"/>
                        <a:pt x="17948" y="13906"/>
                      </a:cubicBezTo>
                      <a:cubicBezTo>
                        <a:pt x="17632" y="14315"/>
                        <a:pt x="16882" y="15164"/>
                        <a:pt x="14795" y="16309"/>
                      </a:cubicBezTo>
                      <a:lnTo>
                        <a:pt x="5387" y="21481"/>
                      </a:lnTo>
                      <a:cubicBezTo>
                        <a:pt x="5166" y="21607"/>
                        <a:pt x="4794" y="21884"/>
                        <a:pt x="4642" y="21777"/>
                      </a:cubicBezTo>
                      <a:cubicBezTo>
                        <a:pt x="4491" y="21670"/>
                        <a:pt x="4642" y="21204"/>
                        <a:pt x="4718" y="20971"/>
                      </a:cubicBezTo>
                      <a:lnTo>
                        <a:pt x="8003" y="10276"/>
                      </a:lnTo>
                      <a:cubicBezTo>
                        <a:pt x="8377" y="8767"/>
                        <a:pt x="8997" y="7330"/>
                        <a:pt x="9838" y="6022"/>
                      </a:cubicBezTo>
                      <a:cubicBezTo>
                        <a:pt x="10683" y="4947"/>
                        <a:pt x="11844" y="6475"/>
                        <a:pt x="12361" y="5783"/>
                      </a:cubicBezTo>
                      <a:cubicBezTo>
                        <a:pt x="12701" y="5356"/>
                        <a:pt x="12562" y="5280"/>
                        <a:pt x="11787" y="4670"/>
                      </a:cubicBezTo>
                      <a:cubicBezTo>
                        <a:pt x="11396" y="4374"/>
                        <a:pt x="10608" y="3921"/>
                        <a:pt x="9050" y="2713"/>
                      </a:cubicBezTo>
                      <a:cubicBezTo>
                        <a:pt x="8224" y="2084"/>
                        <a:pt x="7480" y="1310"/>
                        <a:pt x="6673" y="687"/>
                      </a:cubicBezTo>
                      <a:cubicBezTo>
                        <a:pt x="6307" y="410"/>
                        <a:pt x="5714" y="-382"/>
                        <a:pt x="5229" y="222"/>
                      </a:cubicBezTo>
                      <a:cubicBezTo>
                        <a:pt x="5090" y="410"/>
                        <a:pt x="5286" y="807"/>
                        <a:pt x="5342" y="895"/>
                      </a:cubicBezTo>
                      <a:cubicBezTo>
                        <a:pt x="6097" y="1656"/>
                        <a:pt x="6316" y="2797"/>
                        <a:pt x="5897" y="3783"/>
                      </a:cubicBezTo>
                      <a:lnTo>
                        <a:pt x="298" y="23381"/>
                      </a:lnTo>
                      <a:cubicBezTo>
                        <a:pt x="-99" y="24803"/>
                        <a:pt x="-62" y="25269"/>
                        <a:pt x="191" y="25439"/>
                      </a:cubicBezTo>
                      <a:cubicBezTo>
                        <a:pt x="443" y="25608"/>
                        <a:pt x="695" y="25590"/>
                        <a:pt x="1452" y="2513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653" name="Google Shape;5653;p32"/>
                <p:cNvSpPr/>
                <p:nvPr/>
              </p:nvSpPr>
              <p:spPr>
                <a:xfrm>
                  <a:off x="8414769" y="3991718"/>
                  <a:ext cx="17720" cy="25571"/>
                </a:xfrm>
                <a:custGeom>
                  <a:rect b="b" l="l" r="r" t="t"/>
                  <a:pathLst>
                    <a:path extrusionOk="0" h="25571" w="17720">
                      <a:moveTo>
                        <a:pt x="10721" y="4428"/>
                      </a:moveTo>
                      <a:cubicBezTo>
                        <a:pt x="11320" y="2031"/>
                        <a:pt x="13162" y="3730"/>
                        <a:pt x="13458" y="2541"/>
                      </a:cubicBezTo>
                      <a:cubicBezTo>
                        <a:pt x="13553" y="2170"/>
                        <a:pt x="13408" y="2094"/>
                        <a:pt x="12777" y="1912"/>
                      </a:cubicBezTo>
                      <a:cubicBezTo>
                        <a:pt x="12304" y="1799"/>
                        <a:pt x="11907" y="1830"/>
                        <a:pt x="9366" y="1195"/>
                      </a:cubicBezTo>
                      <a:cubicBezTo>
                        <a:pt x="8218" y="918"/>
                        <a:pt x="6515" y="358"/>
                        <a:pt x="5317" y="62"/>
                      </a:cubicBezTo>
                      <a:cubicBezTo>
                        <a:pt x="4687" y="-95"/>
                        <a:pt x="4302" y="62"/>
                        <a:pt x="4220" y="358"/>
                      </a:cubicBezTo>
                      <a:cubicBezTo>
                        <a:pt x="3949" y="1459"/>
                        <a:pt x="7550" y="1446"/>
                        <a:pt x="6881" y="4133"/>
                      </a:cubicBezTo>
                      <a:lnTo>
                        <a:pt x="3161" y="19044"/>
                      </a:lnTo>
                      <a:cubicBezTo>
                        <a:pt x="2202" y="22882"/>
                        <a:pt x="348" y="20611"/>
                        <a:pt x="8" y="22064"/>
                      </a:cubicBezTo>
                      <a:cubicBezTo>
                        <a:pt x="-36" y="22253"/>
                        <a:pt x="102" y="22454"/>
                        <a:pt x="493" y="22555"/>
                      </a:cubicBezTo>
                      <a:cubicBezTo>
                        <a:pt x="2146" y="22957"/>
                        <a:pt x="3426" y="23146"/>
                        <a:pt x="4365" y="23379"/>
                      </a:cubicBezTo>
                      <a:cubicBezTo>
                        <a:pt x="5860" y="23750"/>
                        <a:pt x="7625" y="24329"/>
                        <a:pt x="12178" y="25462"/>
                      </a:cubicBezTo>
                      <a:cubicBezTo>
                        <a:pt x="14637" y="26091"/>
                        <a:pt x="17046" y="23933"/>
                        <a:pt x="17664" y="21473"/>
                      </a:cubicBezTo>
                      <a:cubicBezTo>
                        <a:pt x="17815" y="20875"/>
                        <a:pt x="17626" y="20724"/>
                        <a:pt x="17506" y="20699"/>
                      </a:cubicBezTo>
                      <a:cubicBezTo>
                        <a:pt x="16371" y="20416"/>
                        <a:pt x="15753" y="24637"/>
                        <a:pt x="8331" y="22794"/>
                      </a:cubicBezTo>
                      <a:cubicBezTo>
                        <a:pt x="6169" y="22259"/>
                        <a:pt x="6572" y="21152"/>
                        <a:pt x="7070" y="19201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654" name="Google Shape;5654;p32"/>
                <p:cNvSpPr/>
                <p:nvPr/>
              </p:nvSpPr>
              <p:spPr>
                <a:xfrm>
                  <a:off x="8435945" y="3995713"/>
                  <a:ext cx="17289" cy="23829"/>
                </a:xfrm>
                <a:custGeom>
                  <a:rect b="b" l="l" r="r" t="t"/>
                  <a:pathLst>
                    <a:path extrusionOk="0" h="23829" w="17289">
                      <a:moveTo>
                        <a:pt x="7460" y="4222"/>
                      </a:moveTo>
                      <a:cubicBezTo>
                        <a:pt x="7617" y="1982"/>
                        <a:pt x="7743" y="1963"/>
                        <a:pt x="11470" y="2221"/>
                      </a:cubicBezTo>
                      <a:cubicBezTo>
                        <a:pt x="17416" y="2636"/>
                        <a:pt x="14749" y="6260"/>
                        <a:pt x="16193" y="6355"/>
                      </a:cubicBezTo>
                      <a:cubicBezTo>
                        <a:pt x="16899" y="6405"/>
                        <a:pt x="16824" y="5323"/>
                        <a:pt x="16824" y="4901"/>
                      </a:cubicBezTo>
                      <a:lnTo>
                        <a:pt x="16925" y="1692"/>
                      </a:lnTo>
                      <a:cubicBezTo>
                        <a:pt x="16926" y="1368"/>
                        <a:pt x="16681" y="1096"/>
                        <a:pt x="16357" y="1063"/>
                      </a:cubicBezTo>
                      <a:cubicBezTo>
                        <a:pt x="13639" y="875"/>
                        <a:pt x="11508" y="856"/>
                        <a:pt x="9320" y="705"/>
                      </a:cubicBezTo>
                      <a:cubicBezTo>
                        <a:pt x="4603" y="371"/>
                        <a:pt x="2384" y="76"/>
                        <a:pt x="1122" y="0"/>
                      </a:cubicBezTo>
                      <a:cubicBezTo>
                        <a:pt x="687" y="0"/>
                        <a:pt x="422" y="214"/>
                        <a:pt x="410" y="503"/>
                      </a:cubicBezTo>
                      <a:cubicBezTo>
                        <a:pt x="309" y="1806"/>
                        <a:pt x="3865" y="1013"/>
                        <a:pt x="3664" y="3920"/>
                      </a:cubicBezTo>
                      <a:lnTo>
                        <a:pt x="2604" y="19064"/>
                      </a:lnTo>
                      <a:cubicBezTo>
                        <a:pt x="2327" y="23002"/>
                        <a:pt x="82" y="21102"/>
                        <a:pt x="0" y="22587"/>
                      </a:cubicBezTo>
                      <a:cubicBezTo>
                        <a:pt x="0" y="22782"/>
                        <a:pt x="164" y="22958"/>
                        <a:pt x="561" y="22977"/>
                      </a:cubicBezTo>
                      <a:cubicBezTo>
                        <a:pt x="2257" y="23097"/>
                        <a:pt x="3563" y="23065"/>
                        <a:pt x="4515" y="23128"/>
                      </a:cubicBezTo>
                      <a:cubicBezTo>
                        <a:pt x="6053" y="23241"/>
                        <a:pt x="7895" y="23493"/>
                        <a:pt x="12580" y="23820"/>
                      </a:cubicBezTo>
                      <a:cubicBezTo>
                        <a:pt x="15102" y="24003"/>
                        <a:pt x="17107" y="21473"/>
                        <a:pt x="17284" y="18944"/>
                      </a:cubicBezTo>
                      <a:cubicBezTo>
                        <a:pt x="17328" y="18315"/>
                        <a:pt x="17114" y="18227"/>
                        <a:pt x="17000" y="18214"/>
                      </a:cubicBezTo>
                      <a:cubicBezTo>
                        <a:pt x="15821" y="18133"/>
                        <a:pt x="15960" y="22398"/>
                        <a:pt x="8317" y="21870"/>
                      </a:cubicBezTo>
                      <a:cubicBezTo>
                        <a:pt x="6104" y="21713"/>
                        <a:pt x="6306" y="20555"/>
                        <a:pt x="6426" y="18548"/>
                      </a:cubicBezTo>
                      <a:lnTo>
                        <a:pt x="6716" y="14408"/>
                      </a:lnTo>
                      <a:cubicBezTo>
                        <a:pt x="6848" y="12520"/>
                        <a:pt x="6753" y="12137"/>
                        <a:pt x="8172" y="12231"/>
                      </a:cubicBezTo>
                      <a:lnTo>
                        <a:pt x="10449" y="12395"/>
                      </a:lnTo>
                      <a:cubicBezTo>
                        <a:pt x="13652" y="12615"/>
                        <a:pt x="12548" y="15981"/>
                        <a:pt x="13532" y="16050"/>
                      </a:cubicBezTo>
                      <a:cubicBezTo>
                        <a:pt x="14276" y="16107"/>
                        <a:pt x="14163" y="14924"/>
                        <a:pt x="14163" y="14509"/>
                      </a:cubicBezTo>
                      <a:lnTo>
                        <a:pt x="14346" y="8727"/>
                      </a:lnTo>
                      <a:cubicBezTo>
                        <a:pt x="14377" y="7858"/>
                        <a:pt x="14037" y="7896"/>
                        <a:pt x="13816" y="7883"/>
                      </a:cubicBezTo>
                      <a:cubicBezTo>
                        <a:pt x="13185" y="7833"/>
                        <a:pt x="12895" y="10815"/>
                        <a:pt x="10247" y="10627"/>
                      </a:cubicBezTo>
                      <a:lnTo>
                        <a:pt x="8311" y="10488"/>
                      </a:lnTo>
                      <a:cubicBezTo>
                        <a:pt x="6980" y="10394"/>
                        <a:pt x="6999" y="10167"/>
                        <a:pt x="7100" y="877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655" name="Google Shape;5655;p32"/>
                <p:cNvSpPr/>
                <p:nvPr/>
              </p:nvSpPr>
              <p:spPr>
                <a:xfrm>
                  <a:off x="8454821" y="3995243"/>
                  <a:ext cx="24352" cy="24894"/>
                </a:xfrm>
                <a:custGeom>
                  <a:rect b="b" l="l" r="r" t="t"/>
                  <a:pathLst>
                    <a:path extrusionOk="0" h="24894" w="24352">
                      <a:moveTo>
                        <a:pt x="5048" y="20263"/>
                      </a:moveTo>
                      <a:cubicBezTo>
                        <a:pt x="5339" y="23554"/>
                        <a:pt x="2331" y="23233"/>
                        <a:pt x="2444" y="24523"/>
                      </a:cubicBezTo>
                      <a:cubicBezTo>
                        <a:pt x="2495" y="25076"/>
                        <a:pt x="3075" y="24856"/>
                        <a:pt x="3434" y="24825"/>
                      </a:cubicBezTo>
                      <a:cubicBezTo>
                        <a:pt x="4260" y="24755"/>
                        <a:pt x="5080" y="24554"/>
                        <a:pt x="6070" y="24466"/>
                      </a:cubicBezTo>
                      <a:cubicBezTo>
                        <a:pt x="7060" y="24378"/>
                        <a:pt x="8195" y="24416"/>
                        <a:pt x="9708" y="24284"/>
                      </a:cubicBezTo>
                      <a:cubicBezTo>
                        <a:pt x="10106" y="24252"/>
                        <a:pt x="10875" y="24214"/>
                        <a:pt x="10837" y="23761"/>
                      </a:cubicBezTo>
                      <a:cubicBezTo>
                        <a:pt x="10705" y="22245"/>
                        <a:pt x="6959" y="24781"/>
                        <a:pt x="6423" y="18577"/>
                      </a:cubicBezTo>
                      <a:lnTo>
                        <a:pt x="5452" y="7592"/>
                      </a:lnTo>
                      <a:cubicBezTo>
                        <a:pt x="5452" y="7302"/>
                        <a:pt x="5452" y="7070"/>
                        <a:pt x="5654" y="7051"/>
                      </a:cubicBezTo>
                      <a:cubicBezTo>
                        <a:pt x="5856" y="7032"/>
                        <a:pt x="6007" y="7183"/>
                        <a:pt x="6240" y="7422"/>
                      </a:cubicBezTo>
                      <a:lnTo>
                        <a:pt x="22522" y="22937"/>
                      </a:lnTo>
                      <a:cubicBezTo>
                        <a:pt x="22708" y="23207"/>
                        <a:pt x="23027" y="23354"/>
                        <a:pt x="23354" y="23321"/>
                      </a:cubicBezTo>
                      <a:cubicBezTo>
                        <a:pt x="23726" y="23321"/>
                        <a:pt x="23701" y="23025"/>
                        <a:pt x="23638" y="22314"/>
                      </a:cubicBezTo>
                      <a:lnTo>
                        <a:pt x="22049" y="4194"/>
                      </a:lnTo>
                      <a:cubicBezTo>
                        <a:pt x="21752" y="803"/>
                        <a:pt x="24439" y="1350"/>
                        <a:pt x="24350" y="382"/>
                      </a:cubicBezTo>
                      <a:cubicBezTo>
                        <a:pt x="24350" y="287"/>
                        <a:pt x="24312" y="-40"/>
                        <a:pt x="23720" y="4"/>
                      </a:cubicBezTo>
                      <a:cubicBezTo>
                        <a:pt x="23449" y="42"/>
                        <a:pt x="22377" y="256"/>
                        <a:pt x="20441" y="426"/>
                      </a:cubicBezTo>
                      <a:cubicBezTo>
                        <a:pt x="18322" y="614"/>
                        <a:pt x="17414" y="570"/>
                        <a:pt x="16922" y="608"/>
                      </a:cubicBezTo>
                      <a:cubicBezTo>
                        <a:pt x="16658" y="621"/>
                        <a:pt x="16454" y="846"/>
                        <a:pt x="16467" y="1109"/>
                      </a:cubicBezTo>
                      <a:cubicBezTo>
                        <a:pt x="16469" y="1140"/>
                        <a:pt x="16474" y="1170"/>
                        <a:pt x="16481" y="1199"/>
                      </a:cubicBezTo>
                      <a:cubicBezTo>
                        <a:pt x="16575" y="2263"/>
                        <a:pt x="20264" y="1350"/>
                        <a:pt x="20535" y="4289"/>
                      </a:cubicBezTo>
                      <a:lnTo>
                        <a:pt x="21475" y="15054"/>
                      </a:lnTo>
                      <a:cubicBezTo>
                        <a:pt x="21544" y="15859"/>
                        <a:pt x="21525" y="16255"/>
                        <a:pt x="21336" y="16274"/>
                      </a:cubicBezTo>
                      <a:cubicBezTo>
                        <a:pt x="21147" y="16293"/>
                        <a:pt x="20743" y="15928"/>
                        <a:pt x="20308" y="15519"/>
                      </a:cubicBezTo>
                      <a:lnTo>
                        <a:pt x="6694" y="2345"/>
                      </a:lnTo>
                      <a:cubicBezTo>
                        <a:pt x="6064" y="1778"/>
                        <a:pt x="6436" y="1527"/>
                        <a:pt x="5433" y="1608"/>
                      </a:cubicBezTo>
                      <a:cubicBezTo>
                        <a:pt x="3806" y="1747"/>
                        <a:pt x="3018" y="1948"/>
                        <a:pt x="2217" y="2024"/>
                      </a:cubicBezTo>
                      <a:cubicBezTo>
                        <a:pt x="1631" y="2068"/>
                        <a:pt x="1070" y="1992"/>
                        <a:pt x="483" y="2024"/>
                      </a:cubicBezTo>
                      <a:cubicBezTo>
                        <a:pt x="211" y="2028"/>
                        <a:pt x="-5" y="2252"/>
                        <a:pt x="0" y="2523"/>
                      </a:cubicBezTo>
                      <a:cubicBezTo>
                        <a:pt x="0" y="2554"/>
                        <a:pt x="4" y="2585"/>
                        <a:pt x="10" y="2615"/>
                      </a:cubicBezTo>
                      <a:cubicBezTo>
                        <a:pt x="143" y="4163"/>
                        <a:pt x="3409" y="1759"/>
                        <a:pt x="3945" y="7976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656" name="Google Shape;5656;p32"/>
                <p:cNvSpPr/>
                <p:nvPr/>
              </p:nvSpPr>
              <p:spPr>
                <a:xfrm>
                  <a:off x="8482203" y="3990517"/>
                  <a:ext cx="21479" cy="24687"/>
                </a:xfrm>
                <a:custGeom>
                  <a:rect b="b" l="l" r="r" t="t"/>
                  <a:pathLst>
                    <a:path extrusionOk="0" h="24687" w="21479">
                      <a:moveTo>
                        <a:pt x="15866" y="112"/>
                      </a:moveTo>
                      <a:cubicBezTo>
                        <a:pt x="15810" y="-39"/>
                        <a:pt x="15602" y="-8"/>
                        <a:pt x="15450" y="36"/>
                      </a:cubicBezTo>
                      <a:cubicBezTo>
                        <a:pt x="15040" y="162"/>
                        <a:pt x="15318" y="1194"/>
                        <a:pt x="14757" y="1364"/>
                      </a:cubicBezTo>
                      <a:cubicBezTo>
                        <a:pt x="13880" y="1641"/>
                        <a:pt x="11017" y="433"/>
                        <a:pt x="7448" y="1534"/>
                      </a:cubicBezTo>
                      <a:cubicBezTo>
                        <a:pt x="8" y="3799"/>
                        <a:pt x="-938" y="11600"/>
                        <a:pt x="663" y="16791"/>
                      </a:cubicBezTo>
                      <a:cubicBezTo>
                        <a:pt x="1407" y="19239"/>
                        <a:pt x="5172" y="26776"/>
                        <a:pt x="13823" y="24133"/>
                      </a:cubicBezTo>
                      <a:cubicBezTo>
                        <a:pt x="20129" y="22246"/>
                        <a:pt x="21813" y="16583"/>
                        <a:pt x="21428" y="15325"/>
                      </a:cubicBezTo>
                      <a:cubicBezTo>
                        <a:pt x="21371" y="15136"/>
                        <a:pt x="21062" y="15067"/>
                        <a:pt x="20911" y="15105"/>
                      </a:cubicBezTo>
                      <a:cubicBezTo>
                        <a:pt x="20142" y="15344"/>
                        <a:pt x="19379" y="20025"/>
                        <a:pt x="14801" y="21397"/>
                      </a:cubicBezTo>
                      <a:cubicBezTo>
                        <a:pt x="9163" y="23120"/>
                        <a:pt x="4920" y="17697"/>
                        <a:pt x="3570" y="13324"/>
                      </a:cubicBezTo>
                      <a:cubicBezTo>
                        <a:pt x="2309" y="9172"/>
                        <a:pt x="3362" y="4094"/>
                        <a:pt x="7707" y="2773"/>
                      </a:cubicBezTo>
                      <a:cubicBezTo>
                        <a:pt x="11137" y="1735"/>
                        <a:pt x="14561" y="3629"/>
                        <a:pt x="16945" y="6164"/>
                      </a:cubicBezTo>
                      <a:cubicBezTo>
                        <a:pt x="17285" y="6498"/>
                        <a:pt x="17689" y="7089"/>
                        <a:pt x="18155" y="6951"/>
                      </a:cubicBezTo>
                      <a:cubicBezTo>
                        <a:pt x="18622" y="6812"/>
                        <a:pt x="18326" y="6120"/>
                        <a:pt x="18200" y="5812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657" name="Google Shape;5657;p32"/>
                <p:cNvSpPr/>
                <p:nvPr/>
              </p:nvSpPr>
              <p:spPr>
                <a:xfrm>
                  <a:off x="8499053" y="3984731"/>
                  <a:ext cx="19962" cy="23903"/>
                </a:xfrm>
                <a:custGeom>
                  <a:rect b="b" l="l" r="r" t="t"/>
                  <a:pathLst>
                    <a:path extrusionOk="0" h="23903" w="19962">
                      <a:moveTo>
                        <a:pt x="7914" y="4011"/>
                      </a:moveTo>
                      <a:cubicBezTo>
                        <a:pt x="6464" y="1286"/>
                        <a:pt x="9055" y="1223"/>
                        <a:pt x="8544" y="236"/>
                      </a:cubicBezTo>
                      <a:cubicBezTo>
                        <a:pt x="8355" y="-104"/>
                        <a:pt x="8191" y="-85"/>
                        <a:pt x="7372" y="349"/>
                      </a:cubicBezTo>
                      <a:cubicBezTo>
                        <a:pt x="5820" y="1173"/>
                        <a:pt x="4900" y="1802"/>
                        <a:pt x="3922" y="2331"/>
                      </a:cubicBezTo>
                      <a:cubicBezTo>
                        <a:pt x="2945" y="2859"/>
                        <a:pt x="1841" y="3281"/>
                        <a:pt x="769" y="3847"/>
                      </a:cubicBezTo>
                      <a:cubicBezTo>
                        <a:pt x="524" y="3979"/>
                        <a:pt x="-208" y="4250"/>
                        <a:pt x="57" y="4741"/>
                      </a:cubicBezTo>
                      <a:cubicBezTo>
                        <a:pt x="587" y="5741"/>
                        <a:pt x="3248" y="3312"/>
                        <a:pt x="4629" y="5911"/>
                      </a:cubicBezTo>
                      <a:lnTo>
                        <a:pt x="11956" y="19664"/>
                      </a:lnTo>
                      <a:cubicBezTo>
                        <a:pt x="13406" y="22382"/>
                        <a:pt x="11048" y="22678"/>
                        <a:pt x="11584" y="23678"/>
                      </a:cubicBezTo>
                      <a:cubicBezTo>
                        <a:pt x="11647" y="23855"/>
                        <a:pt x="11842" y="23947"/>
                        <a:pt x="12020" y="23884"/>
                      </a:cubicBezTo>
                      <a:cubicBezTo>
                        <a:pt x="12037" y="23877"/>
                        <a:pt x="12054" y="23870"/>
                        <a:pt x="12069" y="23861"/>
                      </a:cubicBezTo>
                      <a:cubicBezTo>
                        <a:pt x="12776" y="23490"/>
                        <a:pt x="13879" y="22747"/>
                        <a:pt x="15058" y="22124"/>
                      </a:cubicBezTo>
                      <a:cubicBezTo>
                        <a:pt x="17190" y="20998"/>
                        <a:pt x="18249" y="20577"/>
                        <a:pt x="19264" y="20042"/>
                      </a:cubicBezTo>
                      <a:cubicBezTo>
                        <a:pt x="19895" y="19708"/>
                        <a:pt x="20078" y="19469"/>
                        <a:pt x="19895" y="19148"/>
                      </a:cubicBezTo>
                      <a:cubicBezTo>
                        <a:pt x="19409" y="18230"/>
                        <a:pt x="17057" y="21168"/>
                        <a:pt x="15178" y="1765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658" name="Google Shape;5658;p32"/>
                <p:cNvSpPr/>
                <p:nvPr/>
              </p:nvSpPr>
              <p:spPr>
                <a:xfrm>
                  <a:off x="8325485" y="3873051"/>
                  <a:ext cx="24476" cy="19270"/>
                </a:xfrm>
                <a:custGeom>
                  <a:rect b="b" l="l" r="r" t="t"/>
                  <a:pathLst>
                    <a:path extrusionOk="0" h="19270" w="24476">
                      <a:moveTo>
                        <a:pt x="4713" y="2019"/>
                      </a:moveTo>
                      <a:cubicBezTo>
                        <a:pt x="2866" y="1132"/>
                        <a:pt x="3137" y="81"/>
                        <a:pt x="2393" y="6"/>
                      </a:cubicBezTo>
                      <a:cubicBezTo>
                        <a:pt x="1838" y="-51"/>
                        <a:pt x="1901" y="320"/>
                        <a:pt x="1844" y="868"/>
                      </a:cubicBezTo>
                      <a:cubicBezTo>
                        <a:pt x="1775" y="1597"/>
                        <a:pt x="1844" y="2334"/>
                        <a:pt x="1756" y="3057"/>
                      </a:cubicBezTo>
                      <a:cubicBezTo>
                        <a:pt x="1668" y="3781"/>
                        <a:pt x="1478" y="4523"/>
                        <a:pt x="1403" y="5272"/>
                      </a:cubicBezTo>
                      <a:cubicBezTo>
                        <a:pt x="1403" y="5586"/>
                        <a:pt x="1195" y="6335"/>
                        <a:pt x="1813" y="6392"/>
                      </a:cubicBezTo>
                      <a:cubicBezTo>
                        <a:pt x="2954" y="6505"/>
                        <a:pt x="2008" y="3768"/>
                        <a:pt x="5066" y="4070"/>
                      </a:cubicBezTo>
                      <a:cubicBezTo>
                        <a:pt x="6382" y="4250"/>
                        <a:pt x="7657" y="4659"/>
                        <a:pt x="8831" y="5278"/>
                      </a:cubicBezTo>
                      <a:lnTo>
                        <a:pt x="18346" y="9821"/>
                      </a:lnTo>
                      <a:cubicBezTo>
                        <a:pt x="18573" y="9921"/>
                        <a:pt x="19015" y="10072"/>
                        <a:pt x="18977" y="10223"/>
                      </a:cubicBezTo>
                      <a:cubicBezTo>
                        <a:pt x="18939" y="10374"/>
                        <a:pt x="18498" y="10469"/>
                        <a:pt x="18258" y="10519"/>
                      </a:cubicBezTo>
                      <a:lnTo>
                        <a:pt x="7463" y="12847"/>
                      </a:lnTo>
                      <a:cubicBezTo>
                        <a:pt x="5965" y="13238"/>
                        <a:pt x="4420" y="13420"/>
                        <a:pt x="2872" y="13388"/>
                      </a:cubicBezTo>
                      <a:cubicBezTo>
                        <a:pt x="1516" y="13250"/>
                        <a:pt x="2159" y="11740"/>
                        <a:pt x="1283" y="11658"/>
                      </a:cubicBezTo>
                      <a:cubicBezTo>
                        <a:pt x="734" y="11601"/>
                        <a:pt x="747" y="11733"/>
                        <a:pt x="652" y="12564"/>
                      </a:cubicBezTo>
                      <a:cubicBezTo>
                        <a:pt x="608" y="12979"/>
                        <a:pt x="652" y="13740"/>
                        <a:pt x="501" y="15401"/>
                      </a:cubicBezTo>
                      <a:cubicBezTo>
                        <a:pt x="406" y="16282"/>
                        <a:pt x="192" y="17151"/>
                        <a:pt x="104" y="18012"/>
                      </a:cubicBezTo>
                      <a:cubicBezTo>
                        <a:pt x="66" y="18396"/>
                        <a:pt x="-268" y="19176"/>
                        <a:pt x="507" y="19271"/>
                      </a:cubicBezTo>
                      <a:cubicBezTo>
                        <a:pt x="734" y="19271"/>
                        <a:pt x="961" y="18975"/>
                        <a:pt x="999" y="18900"/>
                      </a:cubicBezTo>
                      <a:cubicBezTo>
                        <a:pt x="1434" y="17874"/>
                        <a:pt x="1825" y="17547"/>
                        <a:pt x="3143" y="17226"/>
                      </a:cubicBezTo>
                      <a:lnTo>
                        <a:pt x="22691" y="12658"/>
                      </a:lnTo>
                      <a:cubicBezTo>
                        <a:pt x="24103" y="12325"/>
                        <a:pt x="24457" y="12105"/>
                        <a:pt x="24475" y="11840"/>
                      </a:cubicBezTo>
                      <a:cubicBezTo>
                        <a:pt x="24494" y="11576"/>
                        <a:pt x="24330" y="11412"/>
                        <a:pt x="23511" y="11035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659" name="Google Shape;5659;p32"/>
                <p:cNvSpPr/>
                <p:nvPr/>
              </p:nvSpPr>
              <p:spPr>
                <a:xfrm>
                  <a:off x="8326970" y="3851758"/>
                  <a:ext cx="26671" cy="24561"/>
                </a:xfrm>
                <a:custGeom>
                  <a:rect b="b" l="l" r="r" t="t"/>
                  <a:pathLst>
                    <a:path extrusionOk="0" h="24561" w="26671">
                      <a:moveTo>
                        <a:pt x="18696" y="21217"/>
                      </a:moveTo>
                      <a:cubicBezTo>
                        <a:pt x="21919" y="21953"/>
                        <a:pt x="20790" y="24256"/>
                        <a:pt x="22064" y="24545"/>
                      </a:cubicBezTo>
                      <a:cubicBezTo>
                        <a:pt x="22600" y="24664"/>
                        <a:pt x="22549" y="24123"/>
                        <a:pt x="22619" y="23847"/>
                      </a:cubicBezTo>
                      <a:cubicBezTo>
                        <a:pt x="22776" y="23167"/>
                        <a:pt x="22808" y="22456"/>
                        <a:pt x="22997" y="21638"/>
                      </a:cubicBezTo>
                      <a:cubicBezTo>
                        <a:pt x="23186" y="20820"/>
                        <a:pt x="23520" y="19958"/>
                        <a:pt x="23804" y="18700"/>
                      </a:cubicBezTo>
                      <a:cubicBezTo>
                        <a:pt x="23886" y="18367"/>
                        <a:pt x="24056" y="17744"/>
                        <a:pt x="23621" y="17643"/>
                      </a:cubicBezTo>
                      <a:cubicBezTo>
                        <a:pt x="22127" y="17297"/>
                        <a:pt x="23533" y="21028"/>
                        <a:pt x="17448" y="19631"/>
                      </a:cubicBezTo>
                      <a:lnTo>
                        <a:pt x="6678" y="17146"/>
                      </a:lnTo>
                      <a:cubicBezTo>
                        <a:pt x="6400" y="17083"/>
                        <a:pt x="6186" y="16982"/>
                        <a:pt x="6217" y="16825"/>
                      </a:cubicBezTo>
                      <a:cubicBezTo>
                        <a:pt x="6249" y="16668"/>
                        <a:pt x="6444" y="16586"/>
                        <a:pt x="6741" y="16473"/>
                      </a:cubicBezTo>
                      <a:lnTo>
                        <a:pt x="26017" y="8105"/>
                      </a:lnTo>
                      <a:cubicBezTo>
                        <a:pt x="26320" y="7985"/>
                        <a:pt x="26534" y="7903"/>
                        <a:pt x="26648" y="7551"/>
                      </a:cubicBezTo>
                      <a:cubicBezTo>
                        <a:pt x="26761" y="7199"/>
                        <a:pt x="26459" y="7186"/>
                        <a:pt x="25765" y="7023"/>
                      </a:cubicBezTo>
                      <a:lnTo>
                        <a:pt x="7977" y="2971"/>
                      </a:lnTo>
                      <a:cubicBezTo>
                        <a:pt x="4647" y="2203"/>
                        <a:pt x="5908" y="234"/>
                        <a:pt x="4956" y="7"/>
                      </a:cubicBezTo>
                      <a:cubicBezTo>
                        <a:pt x="4862" y="7"/>
                        <a:pt x="4546" y="-87"/>
                        <a:pt x="4433" y="398"/>
                      </a:cubicBezTo>
                      <a:cubicBezTo>
                        <a:pt x="4376" y="624"/>
                        <a:pt x="4300" y="1543"/>
                        <a:pt x="3935" y="3128"/>
                      </a:cubicBezTo>
                      <a:cubicBezTo>
                        <a:pt x="3531" y="4877"/>
                        <a:pt x="3235" y="5576"/>
                        <a:pt x="3140" y="5985"/>
                      </a:cubicBezTo>
                      <a:cubicBezTo>
                        <a:pt x="3046" y="6393"/>
                        <a:pt x="3367" y="6463"/>
                        <a:pt x="3588" y="6513"/>
                      </a:cubicBezTo>
                      <a:cubicBezTo>
                        <a:pt x="4628" y="6752"/>
                        <a:pt x="4773" y="3537"/>
                        <a:pt x="7661" y="4198"/>
                      </a:cubicBezTo>
                      <a:lnTo>
                        <a:pt x="18205" y="6633"/>
                      </a:lnTo>
                      <a:cubicBezTo>
                        <a:pt x="18999" y="6815"/>
                        <a:pt x="19365" y="6953"/>
                        <a:pt x="19333" y="7104"/>
                      </a:cubicBezTo>
                      <a:cubicBezTo>
                        <a:pt x="19302" y="7255"/>
                        <a:pt x="18841" y="7469"/>
                        <a:pt x="18324" y="7696"/>
                      </a:cubicBezTo>
                      <a:lnTo>
                        <a:pt x="2005" y="14617"/>
                      </a:lnTo>
                      <a:cubicBezTo>
                        <a:pt x="1299" y="14938"/>
                        <a:pt x="1141" y="14617"/>
                        <a:pt x="958" y="15391"/>
                      </a:cubicBezTo>
                      <a:cubicBezTo>
                        <a:pt x="656" y="16731"/>
                        <a:pt x="624" y="17416"/>
                        <a:pt x="473" y="18071"/>
                      </a:cubicBezTo>
                      <a:cubicBezTo>
                        <a:pt x="359" y="18549"/>
                        <a:pt x="132" y="18977"/>
                        <a:pt x="13" y="19461"/>
                      </a:cubicBezTo>
                      <a:cubicBezTo>
                        <a:pt x="-57" y="19763"/>
                        <a:pt x="170" y="19952"/>
                        <a:pt x="460" y="20009"/>
                      </a:cubicBezTo>
                      <a:cubicBezTo>
                        <a:pt x="1980" y="20361"/>
                        <a:pt x="574" y="17058"/>
                        <a:pt x="6652" y="18455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660" name="Google Shape;5660;p32"/>
                <p:cNvSpPr/>
                <p:nvPr/>
              </p:nvSpPr>
              <p:spPr>
                <a:xfrm>
                  <a:off x="8332207" y="3842917"/>
                  <a:ext cx="24408" cy="13568"/>
                </a:xfrm>
                <a:custGeom>
                  <a:rect b="b" l="l" r="r" t="t"/>
                  <a:pathLst>
                    <a:path extrusionOk="0" h="13568" w="24408">
                      <a:moveTo>
                        <a:pt x="5073" y="2821"/>
                      </a:moveTo>
                      <a:cubicBezTo>
                        <a:pt x="2141" y="1871"/>
                        <a:pt x="3856" y="380"/>
                        <a:pt x="2809" y="40"/>
                      </a:cubicBezTo>
                      <a:cubicBezTo>
                        <a:pt x="2431" y="-79"/>
                        <a:pt x="2330" y="40"/>
                        <a:pt x="2091" y="764"/>
                      </a:cubicBezTo>
                      <a:cubicBezTo>
                        <a:pt x="1630" y="2167"/>
                        <a:pt x="1460" y="3098"/>
                        <a:pt x="1176" y="3985"/>
                      </a:cubicBezTo>
                      <a:cubicBezTo>
                        <a:pt x="892" y="4872"/>
                        <a:pt x="464" y="5772"/>
                        <a:pt x="148" y="6735"/>
                      </a:cubicBezTo>
                      <a:cubicBezTo>
                        <a:pt x="73" y="6955"/>
                        <a:pt x="-217" y="7540"/>
                        <a:pt x="306" y="7716"/>
                      </a:cubicBezTo>
                      <a:cubicBezTo>
                        <a:pt x="1391" y="8062"/>
                        <a:pt x="1428" y="4992"/>
                        <a:pt x="4247" y="5910"/>
                      </a:cubicBezTo>
                      <a:lnTo>
                        <a:pt x="19084" y="10717"/>
                      </a:lnTo>
                      <a:cubicBezTo>
                        <a:pt x="22023" y="11674"/>
                        <a:pt x="20636" y="13190"/>
                        <a:pt x="21720" y="13536"/>
                      </a:cubicBezTo>
                      <a:cubicBezTo>
                        <a:pt x="21872" y="13586"/>
                        <a:pt x="22111" y="13605"/>
                        <a:pt x="22181" y="13385"/>
                      </a:cubicBezTo>
                      <a:cubicBezTo>
                        <a:pt x="22389" y="12756"/>
                        <a:pt x="22609" y="11642"/>
                        <a:pt x="22956" y="10579"/>
                      </a:cubicBezTo>
                      <a:cubicBezTo>
                        <a:pt x="23587" y="8691"/>
                        <a:pt x="24003" y="7785"/>
                        <a:pt x="24306" y="6873"/>
                      </a:cubicBezTo>
                      <a:cubicBezTo>
                        <a:pt x="24488" y="6307"/>
                        <a:pt x="24432" y="6043"/>
                        <a:pt x="24098" y="5929"/>
                      </a:cubicBezTo>
                      <a:cubicBezTo>
                        <a:pt x="23108" y="5608"/>
                        <a:pt x="23631" y="8830"/>
                        <a:pt x="19829" y="7603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661" name="Google Shape;5661;p32"/>
                <p:cNvSpPr/>
                <p:nvPr/>
              </p:nvSpPr>
              <p:spPr>
                <a:xfrm>
                  <a:off x="8334894" y="3824600"/>
                  <a:ext cx="25368" cy="18403"/>
                </a:xfrm>
                <a:custGeom>
                  <a:rect b="b" l="l" r="r" t="t"/>
                  <a:pathLst>
                    <a:path extrusionOk="0" h="18403" w="25368">
                      <a:moveTo>
                        <a:pt x="9701" y="2697"/>
                      </a:moveTo>
                      <a:cubicBezTo>
                        <a:pt x="8238" y="1282"/>
                        <a:pt x="8824" y="369"/>
                        <a:pt x="8137" y="67"/>
                      </a:cubicBezTo>
                      <a:cubicBezTo>
                        <a:pt x="7632" y="-159"/>
                        <a:pt x="7576" y="218"/>
                        <a:pt x="7349" y="697"/>
                      </a:cubicBezTo>
                      <a:cubicBezTo>
                        <a:pt x="7052" y="1326"/>
                        <a:pt x="6876" y="2075"/>
                        <a:pt x="6579" y="2741"/>
                      </a:cubicBezTo>
                      <a:cubicBezTo>
                        <a:pt x="6283" y="3408"/>
                        <a:pt x="5860" y="4038"/>
                        <a:pt x="5552" y="4730"/>
                      </a:cubicBezTo>
                      <a:cubicBezTo>
                        <a:pt x="5425" y="5013"/>
                        <a:pt x="5028" y="5654"/>
                        <a:pt x="5596" y="5906"/>
                      </a:cubicBezTo>
                      <a:cubicBezTo>
                        <a:pt x="6636" y="6372"/>
                        <a:pt x="6605" y="3484"/>
                        <a:pt x="9379" y="4730"/>
                      </a:cubicBezTo>
                      <a:cubicBezTo>
                        <a:pt x="10558" y="5311"/>
                        <a:pt x="11625" y="6095"/>
                        <a:pt x="12532" y="7045"/>
                      </a:cubicBezTo>
                      <a:lnTo>
                        <a:pt x="20099" y="14299"/>
                      </a:lnTo>
                      <a:cubicBezTo>
                        <a:pt x="20275" y="14463"/>
                        <a:pt x="20654" y="14746"/>
                        <a:pt x="20584" y="14884"/>
                      </a:cubicBezTo>
                      <a:cubicBezTo>
                        <a:pt x="20515" y="15023"/>
                        <a:pt x="20055" y="14966"/>
                        <a:pt x="19821" y="14941"/>
                      </a:cubicBezTo>
                      <a:lnTo>
                        <a:pt x="8919" y="13771"/>
                      </a:lnTo>
                      <a:cubicBezTo>
                        <a:pt x="7380" y="13680"/>
                        <a:pt x="5863" y="13372"/>
                        <a:pt x="4410" y="12858"/>
                      </a:cubicBezTo>
                      <a:cubicBezTo>
                        <a:pt x="3149" y="12305"/>
                        <a:pt x="4246" y="11078"/>
                        <a:pt x="3445" y="10726"/>
                      </a:cubicBezTo>
                      <a:cubicBezTo>
                        <a:pt x="2941" y="10493"/>
                        <a:pt x="2916" y="10625"/>
                        <a:pt x="2582" y="11386"/>
                      </a:cubicBezTo>
                      <a:cubicBezTo>
                        <a:pt x="2411" y="11770"/>
                        <a:pt x="2222" y="12506"/>
                        <a:pt x="1547" y="14022"/>
                      </a:cubicBezTo>
                      <a:cubicBezTo>
                        <a:pt x="1188" y="14828"/>
                        <a:pt x="702" y="15589"/>
                        <a:pt x="362" y="16363"/>
                      </a:cubicBezTo>
                      <a:cubicBezTo>
                        <a:pt x="198" y="16722"/>
                        <a:pt x="-363" y="17351"/>
                        <a:pt x="362" y="17672"/>
                      </a:cubicBezTo>
                      <a:cubicBezTo>
                        <a:pt x="576" y="17760"/>
                        <a:pt x="892" y="17527"/>
                        <a:pt x="948" y="17477"/>
                      </a:cubicBezTo>
                      <a:cubicBezTo>
                        <a:pt x="1680" y="16633"/>
                        <a:pt x="2159" y="16451"/>
                        <a:pt x="3471" y="16558"/>
                      </a:cubicBezTo>
                      <a:lnTo>
                        <a:pt x="23384" y="18351"/>
                      </a:lnTo>
                      <a:cubicBezTo>
                        <a:pt x="24822" y="18483"/>
                        <a:pt x="25225" y="18351"/>
                        <a:pt x="25333" y="18137"/>
                      </a:cubicBezTo>
                      <a:cubicBezTo>
                        <a:pt x="25440" y="17923"/>
                        <a:pt x="25333" y="17678"/>
                        <a:pt x="24664" y="17074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662" name="Google Shape;5662;p32"/>
                <p:cNvSpPr/>
                <p:nvPr/>
              </p:nvSpPr>
              <p:spPr>
                <a:xfrm>
                  <a:off x="8343752" y="3812188"/>
                  <a:ext cx="25785" cy="22983"/>
                </a:xfrm>
                <a:custGeom>
                  <a:rect b="b" l="l" r="r" t="t"/>
                  <a:pathLst>
                    <a:path extrusionOk="0" h="22983" w="25785">
                      <a:moveTo>
                        <a:pt x="6329" y="8384"/>
                      </a:moveTo>
                      <a:cubicBezTo>
                        <a:pt x="4437" y="7163"/>
                        <a:pt x="4475" y="7056"/>
                        <a:pt x="6190" y="4426"/>
                      </a:cubicBezTo>
                      <a:cubicBezTo>
                        <a:pt x="8921" y="223"/>
                        <a:pt x="11008" y="3986"/>
                        <a:pt x="11676" y="2967"/>
                      </a:cubicBezTo>
                      <a:cubicBezTo>
                        <a:pt x="11998" y="2463"/>
                        <a:pt x="11046" y="1991"/>
                        <a:pt x="10661" y="1784"/>
                      </a:cubicBezTo>
                      <a:lnTo>
                        <a:pt x="7905" y="117"/>
                      </a:lnTo>
                      <a:cubicBezTo>
                        <a:pt x="7653" y="-72"/>
                        <a:pt x="7296" y="-28"/>
                        <a:pt x="7098" y="217"/>
                      </a:cubicBezTo>
                      <a:cubicBezTo>
                        <a:pt x="5837" y="2105"/>
                        <a:pt x="4986" y="3709"/>
                        <a:pt x="3983" y="5251"/>
                      </a:cubicBezTo>
                      <a:cubicBezTo>
                        <a:pt x="1814" y="8579"/>
                        <a:pt x="685" y="10076"/>
                        <a:pt x="105" y="10970"/>
                      </a:cubicBezTo>
                      <a:cubicBezTo>
                        <a:pt x="-72" y="11211"/>
                        <a:pt x="-20" y="11549"/>
                        <a:pt x="221" y="11726"/>
                      </a:cubicBezTo>
                      <a:cubicBezTo>
                        <a:pt x="233" y="11735"/>
                        <a:pt x="245" y="11742"/>
                        <a:pt x="257" y="11750"/>
                      </a:cubicBezTo>
                      <a:cubicBezTo>
                        <a:pt x="1347" y="12461"/>
                        <a:pt x="2073" y="9434"/>
                        <a:pt x="4526" y="11020"/>
                      </a:cubicBezTo>
                      <a:lnTo>
                        <a:pt x="17282" y="19262"/>
                      </a:lnTo>
                      <a:cubicBezTo>
                        <a:pt x="20599" y="21420"/>
                        <a:pt x="18051" y="22125"/>
                        <a:pt x="19306" y="22930"/>
                      </a:cubicBezTo>
                      <a:cubicBezTo>
                        <a:pt x="19470" y="23037"/>
                        <a:pt x="19697" y="22993"/>
                        <a:pt x="19874" y="22710"/>
                      </a:cubicBezTo>
                      <a:cubicBezTo>
                        <a:pt x="20656" y="21514"/>
                        <a:pt x="21135" y="20533"/>
                        <a:pt x="21583" y="19860"/>
                      </a:cubicBezTo>
                      <a:cubicBezTo>
                        <a:pt x="22289" y="18771"/>
                        <a:pt x="23247" y="17532"/>
                        <a:pt x="25366" y="14197"/>
                      </a:cubicBezTo>
                      <a:cubicBezTo>
                        <a:pt x="26526" y="12417"/>
                        <a:pt x="25133" y="9680"/>
                        <a:pt x="23001" y="8302"/>
                      </a:cubicBezTo>
                      <a:cubicBezTo>
                        <a:pt x="22484" y="7969"/>
                        <a:pt x="22308" y="8069"/>
                        <a:pt x="22251" y="8157"/>
                      </a:cubicBezTo>
                      <a:cubicBezTo>
                        <a:pt x="21709" y="8981"/>
                        <a:pt x="25479" y="10995"/>
                        <a:pt x="21973" y="16387"/>
                      </a:cubicBezTo>
                      <a:cubicBezTo>
                        <a:pt x="20952" y="17953"/>
                        <a:pt x="20025" y="17230"/>
                        <a:pt x="18329" y="16141"/>
                      </a:cubicBezTo>
                      <a:lnTo>
                        <a:pt x="14842" y="13876"/>
                      </a:lnTo>
                      <a:cubicBezTo>
                        <a:pt x="13259" y="12851"/>
                        <a:pt x="12874" y="12725"/>
                        <a:pt x="13530" y="11725"/>
                      </a:cubicBezTo>
                      <a:lnTo>
                        <a:pt x="14577" y="10114"/>
                      </a:lnTo>
                      <a:cubicBezTo>
                        <a:pt x="16046" y="7855"/>
                        <a:pt x="18543" y="10334"/>
                        <a:pt x="18991" y="9642"/>
                      </a:cubicBezTo>
                      <a:cubicBezTo>
                        <a:pt x="19331" y="9114"/>
                        <a:pt x="18266" y="8610"/>
                        <a:pt x="17900" y="8384"/>
                      </a:cubicBezTo>
                      <a:lnTo>
                        <a:pt x="12937" y="5389"/>
                      </a:lnTo>
                      <a:cubicBezTo>
                        <a:pt x="12193" y="4936"/>
                        <a:pt x="12092" y="5213"/>
                        <a:pt x="11992" y="5389"/>
                      </a:cubicBezTo>
                      <a:cubicBezTo>
                        <a:pt x="11708" y="5823"/>
                        <a:pt x="14173" y="7516"/>
                        <a:pt x="12956" y="9384"/>
                      </a:cubicBezTo>
                      <a:lnTo>
                        <a:pt x="12067" y="10762"/>
                      </a:lnTo>
                      <a:cubicBezTo>
                        <a:pt x="11437" y="11693"/>
                        <a:pt x="11266" y="11567"/>
                        <a:pt x="10087" y="10806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663" name="Google Shape;5663;p32"/>
                <p:cNvSpPr/>
                <p:nvPr/>
              </p:nvSpPr>
              <p:spPr>
                <a:xfrm>
                  <a:off x="8370688" y="3786113"/>
                  <a:ext cx="19235" cy="22555"/>
                </a:xfrm>
                <a:custGeom>
                  <a:rect b="b" l="l" r="r" t="t"/>
                  <a:pathLst>
                    <a:path extrusionOk="0" h="22555" w="19235">
                      <a:moveTo>
                        <a:pt x="11773" y="21982"/>
                      </a:moveTo>
                      <a:cubicBezTo>
                        <a:pt x="12403" y="22492"/>
                        <a:pt x="12517" y="22706"/>
                        <a:pt x="13141" y="22442"/>
                      </a:cubicBezTo>
                      <a:cubicBezTo>
                        <a:pt x="14572" y="21812"/>
                        <a:pt x="16092" y="21542"/>
                        <a:pt x="17303" y="20554"/>
                      </a:cubicBezTo>
                      <a:cubicBezTo>
                        <a:pt x="19913" y="18371"/>
                        <a:pt x="19894" y="14627"/>
                        <a:pt x="17151" y="11368"/>
                      </a:cubicBezTo>
                      <a:cubicBezTo>
                        <a:pt x="14503" y="8222"/>
                        <a:pt x="12290" y="8222"/>
                        <a:pt x="9168" y="8852"/>
                      </a:cubicBezTo>
                      <a:cubicBezTo>
                        <a:pt x="5246" y="9600"/>
                        <a:pt x="3903" y="10192"/>
                        <a:pt x="2497" y="8531"/>
                      </a:cubicBezTo>
                      <a:cubicBezTo>
                        <a:pt x="1091" y="6870"/>
                        <a:pt x="1236" y="5171"/>
                        <a:pt x="2497" y="4070"/>
                      </a:cubicBezTo>
                      <a:cubicBezTo>
                        <a:pt x="5927" y="1201"/>
                        <a:pt x="10108" y="5574"/>
                        <a:pt x="10568" y="5190"/>
                      </a:cubicBezTo>
                      <a:cubicBezTo>
                        <a:pt x="11029" y="4806"/>
                        <a:pt x="10820" y="4473"/>
                        <a:pt x="10322" y="3931"/>
                      </a:cubicBezTo>
                      <a:lnTo>
                        <a:pt x="7296" y="786"/>
                      </a:lnTo>
                      <a:cubicBezTo>
                        <a:pt x="6779" y="245"/>
                        <a:pt x="6526" y="-177"/>
                        <a:pt x="6224" y="75"/>
                      </a:cubicBezTo>
                      <a:cubicBezTo>
                        <a:pt x="5921" y="326"/>
                        <a:pt x="5801" y="1107"/>
                        <a:pt x="5543" y="1333"/>
                      </a:cubicBezTo>
                      <a:cubicBezTo>
                        <a:pt x="4912" y="1836"/>
                        <a:pt x="3291" y="1566"/>
                        <a:pt x="1665" y="2931"/>
                      </a:cubicBezTo>
                      <a:cubicBezTo>
                        <a:pt x="-669" y="4882"/>
                        <a:pt x="-511" y="8310"/>
                        <a:pt x="1898" y="11161"/>
                      </a:cubicBezTo>
                      <a:cubicBezTo>
                        <a:pt x="4086" y="13778"/>
                        <a:pt x="6079" y="13759"/>
                        <a:pt x="8588" y="13268"/>
                      </a:cubicBezTo>
                      <a:cubicBezTo>
                        <a:pt x="13280" y="12343"/>
                        <a:pt x="14799" y="11620"/>
                        <a:pt x="16578" y="13728"/>
                      </a:cubicBezTo>
                      <a:cubicBezTo>
                        <a:pt x="18255" y="15716"/>
                        <a:pt x="18059" y="17912"/>
                        <a:pt x="16508" y="19214"/>
                      </a:cubicBezTo>
                      <a:cubicBezTo>
                        <a:pt x="14295" y="21064"/>
                        <a:pt x="11161" y="19843"/>
                        <a:pt x="8513" y="17956"/>
                      </a:cubicBezTo>
                      <a:cubicBezTo>
                        <a:pt x="8159" y="17698"/>
                        <a:pt x="7932" y="17509"/>
                        <a:pt x="7617" y="17773"/>
                      </a:cubicBezTo>
                      <a:cubicBezTo>
                        <a:pt x="7119" y="18188"/>
                        <a:pt x="7920" y="18742"/>
                        <a:pt x="8248" y="19031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664" name="Google Shape;5664;p32"/>
                <p:cNvSpPr/>
                <p:nvPr/>
              </p:nvSpPr>
              <p:spPr>
                <a:xfrm>
                  <a:off x="8378977" y="3779734"/>
                  <a:ext cx="20272" cy="22560"/>
                </a:xfrm>
                <a:custGeom>
                  <a:rect b="b" l="l" r="r" t="t"/>
                  <a:pathLst>
                    <a:path extrusionOk="0" h="22560" w="20272">
                      <a:moveTo>
                        <a:pt x="6882" y="3804"/>
                      </a:moveTo>
                      <a:cubicBezTo>
                        <a:pt x="5116" y="1288"/>
                        <a:pt x="7380" y="1124"/>
                        <a:pt x="6750" y="218"/>
                      </a:cubicBezTo>
                      <a:cubicBezTo>
                        <a:pt x="6523" y="-103"/>
                        <a:pt x="6384" y="-84"/>
                        <a:pt x="5741" y="369"/>
                      </a:cubicBezTo>
                      <a:cubicBezTo>
                        <a:pt x="4530" y="1212"/>
                        <a:pt x="3849" y="1860"/>
                        <a:pt x="3073" y="2389"/>
                      </a:cubicBezTo>
                      <a:cubicBezTo>
                        <a:pt x="2298" y="2917"/>
                        <a:pt x="1415" y="3389"/>
                        <a:pt x="551" y="3968"/>
                      </a:cubicBezTo>
                      <a:cubicBezTo>
                        <a:pt x="368" y="4100"/>
                        <a:pt x="-225" y="4396"/>
                        <a:pt x="91" y="4849"/>
                      </a:cubicBezTo>
                      <a:cubicBezTo>
                        <a:pt x="721" y="5774"/>
                        <a:pt x="2613" y="3351"/>
                        <a:pt x="4322" y="5767"/>
                      </a:cubicBezTo>
                      <a:lnTo>
                        <a:pt x="13276" y="18521"/>
                      </a:lnTo>
                      <a:cubicBezTo>
                        <a:pt x="15048" y="21037"/>
                        <a:pt x="13030" y="21421"/>
                        <a:pt x="13680" y="22359"/>
                      </a:cubicBezTo>
                      <a:cubicBezTo>
                        <a:pt x="13780" y="22491"/>
                        <a:pt x="13951" y="22642"/>
                        <a:pt x="14140" y="22510"/>
                      </a:cubicBezTo>
                      <a:cubicBezTo>
                        <a:pt x="14695" y="22120"/>
                        <a:pt x="15540" y="21377"/>
                        <a:pt x="16448" y="20742"/>
                      </a:cubicBezTo>
                      <a:cubicBezTo>
                        <a:pt x="18106" y="19578"/>
                        <a:pt x="18970" y="19131"/>
                        <a:pt x="19765" y="18584"/>
                      </a:cubicBezTo>
                      <a:cubicBezTo>
                        <a:pt x="20250" y="18238"/>
                        <a:pt x="20395" y="17998"/>
                        <a:pt x="20168" y="17709"/>
                      </a:cubicBezTo>
                      <a:cubicBezTo>
                        <a:pt x="19538" y="16860"/>
                        <a:pt x="18037" y="19748"/>
                        <a:pt x="15754" y="16451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665" name="Google Shape;5665;p32"/>
                <p:cNvSpPr/>
                <p:nvPr/>
              </p:nvSpPr>
              <p:spPr>
                <a:xfrm>
                  <a:off x="8467765" y="3759568"/>
                  <a:ext cx="17066" cy="23928"/>
                </a:xfrm>
                <a:custGeom>
                  <a:rect b="b" l="l" r="r" t="t"/>
                  <a:pathLst>
                    <a:path extrusionOk="0" h="23928" w="17066">
                      <a:moveTo>
                        <a:pt x="8519" y="4334"/>
                      </a:moveTo>
                      <a:cubicBezTo>
                        <a:pt x="8777" y="2893"/>
                        <a:pt x="9300" y="2327"/>
                        <a:pt x="10454" y="2528"/>
                      </a:cubicBezTo>
                      <a:cubicBezTo>
                        <a:pt x="14421" y="3227"/>
                        <a:pt x="13828" y="7933"/>
                        <a:pt x="13658" y="8757"/>
                      </a:cubicBezTo>
                      <a:cubicBezTo>
                        <a:pt x="13487" y="9581"/>
                        <a:pt x="12624" y="13161"/>
                        <a:pt x="9521" y="12601"/>
                      </a:cubicBezTo>
                      <a:cubicBezTo>
                        <a:pt x="9121" y="12499"/>
                        <a:pt x="8729" y="12366"/>
                        <a:pt x="8348" y="12205"/>
                      </a:cubicBezTo>
                      <a:cubicBezTo>
                        <a:pt x="8039" y="12148"/>
                        <a:pt x="7919" y="12526"/>
                        <a:pt x="7882" y="12746"/>
                      </a:cubicBezTo>
                      <a:cubicBezTo>
                        <a:pt x="7844" y="12966"/>
                        <a:pt x="7844" y="13696"/>
                        <a:pt x="10353" y="14137"/>
                      </a:cubicBezTo>
                      <a:cubicBezTo>
                        <a:pt x="13399" y="14671"/>
                        <a:pt x="16212" y="12671"/>
                        <a:pt x="16924" y="8669"/>
                      </a:cubicBezTo>
                      <a:cubicBezTo>
                        <a:pt x="17750" y="4007"/>
                        <a:pt x="14849" y="1855"/>
                        <a:pt x="11564" y="1339"/>
                      </a:cubicBezTo>
                      <a:cubicBezTo>
                        <a:pt x="9742" y="1050"/>
                        <a:pt x="7901" y="830"/>
                        <a:pt x="7541" y="760"/>
                      </a:cubicBezTo>
                      <a:cubicBezTo>
                        <a:pt x="5599" y="421"/>
                        <a:pt x="4212" y="49"/>
                        <a:pt x="4035" y="18"/>
                      </a:cubicBezTo>
                      <a:cubicBezTo>
                        <a:pt x="3405" y="-89"/>
                        <a:pt x="3241" y="307"/>
                        <a:pt x="3209" y="496"/>
                      </a:cubicBezTo>
                      <a:cubicBezTo>
                        <a:pt x="2995" y="1679"/>
                        <a:pt x="5895" y="836"/>
                        <a:pt x="5296" y="4221"/>
                      </a:cubicBezTo>
                      <a:lnTo>
                        <a:pt x="2812" y="18276"/>
                      </a:lnTo>
                      <a:cubicBezTo>
                        <a:pt x="2106" y="22265"/>
                        <a:pt x="182" y="21208"/>
                        <a:pt x="18" y="22133"/>
                      </a:cubicBezTo>
                      <a:cubicBezTo>
                        <a:pt x="-52" y="22370"/>
                        <a:pt x="84" y="22618"/>
                        <a:pt x="321" y="22688"/>
                      </a:cubicBezTo>
                      <a:cubicBezTo>
                        <a:pt x="370" y="22703"/>
                        <a:pt x="421" y="22709"/>
                        <a:pt x="472" y="22706"/>
                      </a:cubicBezTo>
                      <a:cubicBezTo>
                        <a:pt x="617" y="22706"/>
                        <a:pt x="2616" y="22951"/>
                        <a:pt x="3625" y="23134"/>
                      </a:cubicBezTo>
                      <a:cubicBezTo>
                        <a:pt x="4187" y="23234"/>
                        <a:pt x="5290" y="23555"/>
                        <a:pt x="7087" y="23876"/>
                      </a:cubicBezTo>
                      <a:cubicBezTo>
                        <a:pt x="7447" y="23939"/>
                        <a:pt x="7686" y="24046"/>
                        <a:pt x="7787" y="23505"/>
                      </a:cubicBezTo>
                      <a:cubicBezTo>
                        <a:pt x="7983" y="22385"/>
                        <a:pt x="5183" y="23146"/>
                        <a:pt x="5895" y="19151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666" name="Google Shape;5666;p32"/>
                <p:cNvSpPr/>
                <p:nvPr/>
              </p:nvSpPr>
              <p:spPr>
                <a:xfrm>
                  <a:off x="8483768" y="3764813"/>
                  <a:ext cx="19842" cy="23010"/>
                </a:xfrm>
                <a:custGeom>
                  <a:rect b="b" l="l" r="r" t="t"/>
                  <a:pathLst>
                    <a:path extrusionOk="0" h="23010" w="19842">
                      <a:moveTo>
                        <a:pt x="14112" y="505"/>
                      </a:moveTo>
                      <a:cubicBezTo>
                        <a:pt x="8210" y="-1458"/>
                        <a:pt x="3203" y="2481"/>
                        <a:pt x="870" y="9200"/>
                      </a:cubicBezTo>
                      <a:cubicBezTo>
                        <a:pt x="-1268" y="15423"/>
                        <a:pt x="624" y="20708"/>
                        <a:pt x="5561" y="22406"/>
                      </a:cubicBezTo>
                      <a:cubicBezTo>
                        <a:pt x="13412" y="25112"/>
                        <a:pt x="17504" y="18097"/>
                        <a:pt x="18980" y="13787"/>
                      </a:cubicBezTo>
                      <a:cubicBezTo>
                        <a:pt x="21225" y="7306"/>
                        <a:pt x="18911" y="2084"/>
                        <a:pt x="14112" y="505"/>
                      </a:cubicBezTo>
                      <a:close/>
                      <a:moveTo>
                        <a:pt x="15543" y="13963"/>
                      </a:moveTo>
                      <a:cubicBezTo>
                        <a:pt x="13790" y="19053"/>
                        <a:pt x="10991" y="22696"/>
                        <a:pt x="6715" y="21331"/>
                      </a:cubicBezTo>
                      <a:cubicBezTo>
                        <a:pt x="2301" y="19909"/>
                        <a:pt x="2932" y="12963"/>
                        <a:pt x="4489" y="8489"/>
                      </a:cubicBezTo>
                      <a:cubicBezTo>
                        <a:pt x="6047" y="4016"/>
                        <a:pt x="8714" y="228"/>
                        <a:pt x="12901" y="1568"/>
                      </a:cubicBezTo>
                      <a:cubicBezTo>
                        <a:pt x="16111" y="2594"/>
                        <a:pt x="17889" y="7187"/>
                        <a:pt x="15543" y="13963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667" name="Google Shape;5667;p32"/>
                <p:cNvSpPr/>
                <p:nvPr/>
              </p:nvSpPr>
              <p:spPr>
                <a:xfrm>
                  <a:off x="8498651" y="3769569"/>
                  <a:ext cx="16462" cy="25763"/>
                </a:xfrm>
                <a:custGeom>
                  <a:rect b="b" l="l" r="r" t="t"/>
                  <a:pathLst>
                    <a:path extrusionOk="0" h="25763" w="16462">
                      <a:moveTo>
                        <a:pt x="13606" y="5142"/>
                      </a:moveTo>
                      <a:cubicBezTo>
                        <a:pt x="14722" y="2953"/>
                        <a:pt x="15820" y="4859"/>
                        <a:pt x="16381" y="3758"/>
                      </a:cubicBezTo>
                      <a:cubicBezTo>
                        <a:pt x="16557" y="3412"/>
                        <a:pt x="16457" y="3324"/>
                        <a:pt x="15977" y="3079"/>
                      </a:cubicBezTo>
                      <a:cubicBezTo>
                        <a:pt x="15062" y="2721"/>
                        <a:pt x="14168" y="2314"/>
                        <a:pt x="13297" y="1858"/>
                      </a:cubicBezTo>
                      <a:cubicBezTo>
                        <a:pt x="12415" y="1411"/>
                        <a:pt x="11128" y="600"/>
                        <a:pt x="10201" y="140"/>
                      </a:cubicBezTo>
                      <a:cubicBezTo>
                        <a:pt x="9716" y="-105"/>
                        <a:pt x="9344" y="-4"/>
                        <a:pt x="9211" y="254"/>
                      </a:cubicBezTo>
                      <a:cubicBezTo>
                        <a:pt x="8701" y="1273"/>
                        <a:pt x="11734" y="1820"/>
                        <a:pt x="10472" y="4274"/>
                      </a:cubicBezTo>
                      <a:lnTo>
                        <a:pt x="3473" y="17946"/>
                      </a:lnTo>
                      <a:cubicBezTo>
                        <a:pt x="1676" y="21469"/>
                        <a:pt x="711" y="19015"/>
                        <a:pt x="30" y="20343"/>
                      </a:cubicBezTo>
                      <a:cubicBezTo>
                        <a:pt x="-52" y="20513"/>
                        <a:pt x="30" y="20733"/>
                        <a:pt x="314" y="20890"/>
                      </a:cubicBezTo>
                      <a:cubicBezTo>
                        <a:pt x="1575" y="21520"/>
                        <a:pt x="2622" y="21916"/>
                        <a:pt x="3334" y="22281"/>
                      </a:cubicBezTo>
                      <a:cubicBezTo>
                        <a:pt x="4495" y="22866"/>
                        <a:pt x="5857" y="23690"/>
                        <a:pt x="9350" y="25483"/>
                      </a:cubicBezTo>
                      <a:cubicBezTo>
                        <a:pt x="11242" y="26452"/>
                        <a:pt x="13827" y="24772"/>
                        <a:pt x="14975" y="22520"/>
                      </a:cubicBezTo>
                      <a:cubicBezTo>
                        <a:pt x="15258" y="21973"/>
                        <a:pt x="15132" y="21803"/>
                        <a:pt x="15044" y="21752"/>
                      </a:cubicBezTo>
                      <a:cubicBezTo>
                        <a:pt x="14168" y="21306"/>
                        <a:pt x="12522" y="25257"/>
                        <a:pt x="6809" y="22337"/>
                      </a:cubicBezTo>
                      <a:cubicBezTo>
                        <a:pt x="5144" y="21488"/>
                        <a:pt x="5768" y="20494"/>
                        <a:pt x="6676" y="18701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668" name="Google Shape;5668;p32"/>
                <p:cNvSpPr/>
                <p:nvPr/>
              </p:nvSpPr>
              <p:spPr>
                <a:xfrm>
                  <a:off x="8511287" y="3777351"/>
                  <a:ext cx="18432" cy="23717"/>
                </a:xfrm>
                <a:custGeom>
                  <a:rect b="b" l="l" r="r" t="t"/>
                  <a:pathLst>
                    <a:path extrusionOk="0" h="23717" w="18432">
                      <a:moveTo>
                        <a:pt x="15013" y="6125"/>
                      </a:moveTo>
                      <a:cubicBezTo>
                        <a:pt x="16741" y="3570"/>
                        <a:pt x="17700" y="5628"/>
                        <a:pt x="18324" y="4715"/>
                      </a:cubicBezTo>
                      <a:cubicBezTo>
                        <a:pt x="18538" y="4394"/>
                        <a:pt x="18469" y="4262"/>
                        <a:pt x="17819" y="3828"/>
                      </a:cubicBezTo>
                      <a:cubicBezTo>
                        <a:pt x="16596" y="2998"/>
                        <a:pt x="15745" y="2570"/>
                        <a:pt x="14963" y="2067"/>
                      </a:cubicBezTo>
                      <a:cubicBezTo>
                        <a:pt x="14181" y="1563"/>
                        <a:pt x="13443" y="884"/>
                        <a:pt x="12604" y="317"/>
                      </a:cubicBezTo>
                      <a:cubicBezTo>
                        <a:pt x="12409" y="185"/>
                        <a:pt x="11930" y="-255"/>
                        <a:pt x="11614" y="204"/>
                      </a:cubicBezTo>
                      <a:cubicBezTo>
                        <a:pt x="10984" y="1142"/>
                        <a:pt x="13929" y="2029"/>
                        <a:pt x="12245" y="4476"/>
                      </a:cubicBezTo>
                      <a:lnTo>
                        <a:pt x="3549" y="17380"/>
                      </a:lnTo>
                      <a:cubicBezTo>
                        <a:pt x="1822" y="19935"/>
                        <a:pt x="737" y="18192"/>
                        <a:pt x="107" y="19136"/>
                      </a:cubicBezTo>
                      <a:cubicBezTo>
                        <a:pt x="12" y="19268"/>
                        <a:pt x="-76" y="19488"/>
                        <a:pt x="107" y="19614"/>
                      </a:cubicBezTo>
                      <a:cubicBezTo>
                        <a:pt x="668" y="19991"/>
                        <a:pt x="1677" y="20507"/>
                        <a:pt x="2629" y="21130"/>
                      </a:cubicBezTo>
                      <a:cubicBezTo>
                        <a:pt x="4306" y="22269"/>
                        <a:pt x="5031" y="22911"/>
                        <a:pt x="5838" y="23446"/>
                      </a:cubicBezTo>
                      <a:cubicBezTo>
                        <a:pt x="6324" y="23785"/>
                        <a:pt x="6601" y="23804"/>
                        <a:pt x="6797" y="23515"/>
                      </a:cubicBezTo>
                      <a:cubicBezTo>
                        <a:pt x="7377" y="22647"/>
                        <a:pt x="4130" y="22256"/>
                        <a:pt x="6368" y="18953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669" name="Google Shape;5669;p32"/>
                <p:cNvSpPr/>
                <p:nvPr/>
              </p:nvSpPr>
              <p:spPr>
                <a:xfrm>
                  <a:off x="8520607" y="3782879"/>
                  <a:ext cx="23942" cy="25853"/>
                </a:xfrm>
                <a:custGeom>
                  <a:rect b="b" l="l" r="r" t="t"/>
                  <a:pathLst>
                    <a:path extrusionOk="0" h="25853" w="23942">
                      <a:moveTo>
                        <a:pt x="4716" y="18743"/>
                      </a:moveTo>
                      <a:cubicBezTo>
                        <a:pt x="2332" y="21788"/>
                        <a:pt x="983" y="18743"/>
                        <a:pt x="201" y="19749"/>
                      </a:cubicBezTo>
                      <a:cubicBezTo>
                        <a:pt x="-240" y="20309"/>
                        <a:pt x="132" y="20555"/>
                        <a:pt x="491" y="20844"/>
                      </a:cubicBezTo>
                      <a:cubicBezTo>
                        <a:pt x="1317" y="21473"/>
                        <a:pt x="2074" y="21914"/>
                        <a:pt x="3448" y="22977"/>
                      </a:cubicBezTo>
                      <a:cubicBezTo>
                        <a:pt x="4823" y="24040"/>
                        <a:pt x="5403" y="24663"/>
                        <a:pt x="6236" y="25292"/>
                      </a:cubicBezTo>
                      <a:cubicBezTo>
                        <a:pt x="6828" y="25758"/>
                        <a:pt x="7181" y="26154"/>
                        <a:pt x="7654" y="25538"/>
                      </a:cubicBezTo>
                      <a:cubicBezTo>
                        <a:pt x="8216" y="24827"/>
                        <a:pt x="5012" y="23518"/>
                        <a:pt x="7478" y="20378"/>
                      </a:cubicBezTo>
                      <a:lnTo>
                        <a:pt x="16526" y="8827"/>
                      </a:lnTo>
                      <a:cubicBezTo>
                        <a:pt x="17479" y="7569"/>
                        <a:pt x="17788" y="7625"/>
                        <a:pt x="18626" y="8279"/>
                      </a:cubicBezTo>
                      <a:lnTo>
                        <a:pt x="20373" y="9638"/>
                      </a:lnTo>
                      <a:cubicBezTo>
                        <a:pt x="22807" y="11375"/>
                        <a:pt x="19932" y="13703"/>
                        <a:pt x="20745" y="14345"/>
                      </a:cubicBezTo>
                      <a:cubicBezTo>
                        <a:pt x="21281" y="14754"/>
                        <a:pt x="21836" y="13583"/>
                        <a:pt x="22044" y="13244"/>
                      </a:cubicBezTo>
                      <a:lnTo>
                        <a:pt x="23652" y="10727"/>
                      </a:lnTo>
                      <a:cubicBezTo>
                        <a:pt x="23828" y="10456"/>
                        <a:pt x="24112" y="10098"/>
                        <a:pt x="23810" y="9859"/>
                      </a:cubicBezTo>
                      <a:cubicBezTo>
                        <a:pt x="21918" y="8374"/>
                        <a:pt x="20449" y="7399"/>
                        <a:pt x="17460" y="5071"/>
                      </a:cubicBezTo>
                      <a:cubicBezTo>
                        <a:pt x="14471" y="2743"/>
                        <a:pt x="13172" y="1566"/>
                        <a:pt x="11261" y="81"/>
                      </a:cubicBezTo>
                      <a:cubicBezTo>
                        <a:pt x="10959" y="-164"/>
                        <a:pt x="10681" y="201"/>
                        <a:pt x="10460" y="440"/>
                      </a:cubicBezTo>
                      <a:lnTo>
                        <a:pt x="7484" y="3554"/>
                      </a:lnTo>
                      <a:cubicBezTo>
                        <a:pt x="7188" y="3850"/>
                        <a:pt x="6626" y="4322"/>
                        <a:pt x="7055" y="4655"/>
                      </a:cubicBezTo>
                      <a:cubicBezTo>
                        <a:pt x="7976" y="5379"/>
                        <a:pt x="9981" y="1547"/>
                        <a:pt x="12302" y="3353"/>
                      </a:cubicBezTo>
                      <a:lnTo>
                        <a:pt x="14017" y="4693"/>
                      </a:lnTo>
                      <a:cubicBezTo>
                        <a:pt x="14855" y="5322"/>
                        <a:pt x="14963" y="5637"/>
                        <a:pt x="14017" y="6864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670" name="Google Shape;5670;p32"/>
                <p:cNvSpPr/>
                <p:nvPr/>
              </p:nvSpPr>
              <p:spPr>
                <a:xfrm>
                  <a:off x="8530294" y="3795067"/>
                  <a:ext cx="25290" cy="24764"/>
                </a:xfrm>
                <a:custGeom>
                  <a:rect b="b" l="l" r="r" t="t"/>
                  <a:pathLst>
                    <a:path extrusionOk="0" h="24764" w="25290">
                      <a:moveTo>
                        <a:pt x="17421" y="6843"/>
                      </a:moveTo>
                      <a:cubicBezTo>
                        <a:pt x="19060" y="5320"/>
                        <a:pt x="19155" y="5377"/>
                        <a:pt x="21299" y="7667"/>
                      </a:cubicBezTo>
                      <a:cubicBezTo>
                        <a:pt x="24729" y="11329"/>
                        <a:pt x="20554" y="12436"/>
                        <a:pt x="21393" y="13330"/>
                      </a:cubicBezTo>
                      <a:cubicBezTo>
                        <a:pt x="21797" y="13770"/>
                        <a:pt x="22497" y="12940"/>
                        <a:pt x="22787" y="12638"/>
                      </a:cubicBezTo>
                      <a:lnTo>
                        <a:pt x="25069" y="10373"/>
                      </a:lnTo>
                      <a:cubicBezTo>
                        <a:pt x="25318" y="10182"/>
                        <a:pt x="25364" y="9826"/>
                        <a:pt x="25173" y="9579"/>
                      </a:cubicBezTo>
                      <a:cubicBezTo>
                        <a:pt x="25170" y="9575"/>
                        <a:pt x="25167" y="9571"/>
                        <a:pt x="25164" y="9567"/>
                      </a:cubicBezTo>
                      <a:cubicBezTo>
                        <a:pt x="23606" y="7900"/>
                        <a:pt x="22289" y="6686"/>
                        <a:pt x="21027" y="5333"/>
                      </a:cubicBezTo>
                      <a:cubicBezTo>
                        <a:pt x="18316" y="2426"/>
                        <a:pt x="17137" y="973"/>
                        <a:pt x="16405" y="199"/>
                      </a:cubicBezTo>
                      <a:cubicBezTo>
                        <a:pt x="16219" y="-31"/>
                        <a:pt x="15882" y="-67"/>
                        <a:pt x="15652" y="119"/>
                      </a:cubicBezTo>
                      <a:cubicBezTo>
                        <a:pt x="15637" y="130"/>
                        <a:pt x="15624" y="142"/>
                        <a:pt x="15611" y="155"/>
                      </a:cubicBezTo>
                      <a:cubicBezTo>
                        <a:pt x="14659" y="1042"/>
                        <a:pt x="17427" y="2477"/>
                        <a:pt x="15283" y="4465"/>
                      </a:cubicBezTo>
                      <a:lnTo>
                        <a:pt x="4153" y="14821"/>
                      </a:lnTo>
                      <a:cubicBezTo>
                        <a:pt x="1253" y="17520"/>
                        <a:pt x="1196" y="14884"/>
                        <a:pt x="105" y="15897"/>
                      </a:cubicBezTo>
                      <a:cubicBezTo>
                        <a:pt x="-40" y="16029"/>
                        <a:pt x="-53" y="16255"/>
                        <a:pt x="181" y="16526"/>
                      </a:cubicBezTo>
                      <a:cubicBezTo>
                        <a:pt x="1158" y="17570"/>
                        <a:pt x="1990" y="18281"/>
                        <a:pt x="2539" y="18866"/>
                      </a:cubicBezTo>
                      <a:cubicBezTo>
                        <a:pt x="3428" y="19816"/>
                        <a:pt x="4399" y="21043"/>
                        <a:pt x="7092" y="23900"/>
                      </a:cubicBezTo>
                      <a:cubicBezTo>
                        <a:pt x="8548" y="25454"/>
                        <a:pt x="11544" y="24762"/>
                        <a:pt x="13397" y="23032"/>
                      </a:cubicBezTo>
                      <a:cubicBezTo>
                        <a:pt x="13852" y="22616"/>
                        <a:pt x="13795" y="22402"/>
                        <a:pt x="13725" y="22339"/>
                      </a:cubicBezTo>
                      <a:cubicBezTo>
                        <a:pt x="13051" y="21616"/>
                        <a:pt x="10188" y="24781"/>
                        <a:pt x="5793" y="20068"/>
                      </a:cubicBezTo>
                      <a:cubicBezTo>
                        <a:pt x="4532" y="18709"/>
                        <a:pt x="5433" y="17986"/>
                        <a:pt x="6915" y="16614"/>
                      </a:cubicBezTo>
                      <a:lnTo>
                        <a:pt x="9955" y="13783"/>
                      </a:lnTo>
                      <a:cubicBezTo>
                        <a:pt x="11329" y="12524"/>
                        <a:pt x="11550" y="12160"/>
                        <a:pt x="12363" y="13034"/>
                      </a:cubicBezTo>
                      <a:lnTo>
                        <a:pt x="13681" y="14437"/>
                      </a:lnTo>
                      <a:cubicBezTo>
                        <a:pt x="15516" y="16413"/>
                        <a:pt x="12502" y="18212"/>
                        <a:pt x="13051" y="18841"/>
                      </a:cubicBezTo>
                      <a:cubicBezTo>
                        <a:pt x="13479" y="19294"/>
                        <a:pt x="14230" y="18382"/>
                        <a:pt x="14514" y="18080"/>
                      </a:cubicBezTo>
                      <a:lnTo>
                        <a:pt x="18631" y="14003"/>
                      </a:lnTo>
                      <a:cubicBezTo>
                        <a:pt x="19262" y="13374"/>
                        <a:pt x="19003" y="13229"/>
                        <a:pt x="18890" y="13091"/>
                      </a:cubicBezTo>
                      <a:cubicBezTo>
                        <a:pt x="18530" y="12713"/>
                        <a:pt x="16292" y="14689"/>
                        <a:pt x="14766" y="13091"/>
                      </a:cubicBezTo>
                      <a:lnTo>
                        <a:pt x="13662" y="11845"/>
                      </a:lnTo>
                      <a:cubicBezTo>
                        <a:pt x="12899" y="11033"/>
                        <a:pt x="13070" y="10876"/>
                        <a:pt x="14091" y="995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671" name="Google Shape;5671;p32"/>
                <p:cNvSpPr/>
                <p:nvPr/>
              </p:nvSpPr>
              <p:spPr>
                <a:xfrm>
                  <a:off x="8542686" y="3812019"/>
                  <a:ext cx="24384" cy="20141"/>
                </a:xfrm>
                <a:custGeom>
                  <a:rect b="b" l="l" r="r" t="t"/>
                  <a:pathLst>
                    <a:path extrusionOk="0" h="20141" w="24384">
                      <a:moveTo>
                        <a:pt x="24311" y="9994"/>
                      </a:moveTo>
                      <a:cubicBezTo>
                        <a:pt x="24444" y="9905"/>
                        <a:pt x="24368" y="9736"/>
                        <a:pt x="24311" y="9622"/>
                      </a:cubicBezTo>
                      <a:cubicBezTo>
                        <a:pt x="24109" y="9320"/>
                        <a:pt x="23201" y="9899"/>
                        <a:pt x="22924" y="9490"/>
                      </a:cubicBezTo>
                      <a:cubicBezTo>
                        <a:pt x="22483" y="8861"/>
                        <a:pt x="23012" y="6086"/>
                        <a:pt x="21253" y="3482"/>
                      </a:cubicBezTo>
                      <a:cubicBezTo>
                        <a:pt x="17596" y="-1935"/>
                        <a:pt x="10136" y="-149"/>
                        <a:pt x="5608" y="2897"/>
                      </a:cubicBezTo>
                      <a:cubicBezTo>
                        <a:pt x="3433" y="4363"/>
                        <a:pt x="-2803" y="9994"/>
                        <a:pt x="1453" y="16285"/>
                      </a:cubicBezTo>
                      <a:cubicBezTo>
                        <a:pt x="4549" y="20866"/>
                        <a:pt x="10161" y="20406"/>
                        <a:pt x="11239" y="19683"/>
                      </a:cubicBezTo>
                      <a:cubicBezTo>
                        <a:pt x="11376" y="19555"/>
                        <a:pt x="11412" y="19352"/>
                        <a:pt x="11328" y="19186"/>
                      </a:cubicBezTo>
                      <a:cubicBezTo>
                        <a:pt x="10949" y="18619"/>
                        <a:pt x="6428" y="19538"/>
                        <a:pt x="4177" y="16197"/>
                      </a:cubicBezTo>
                      <a:cubicBezTo>
                        <a:pt x="1403" y="12095"/>
                        <a:pt x="5571" y="6760"/>
                        <a:pt x="9373" y="4243"/>
                      </a:cubicBezTo>
                      <a:cubicBezTo>
                        <a:pt x="12980" y="1814"/>
                        <a:pt x="17936" y="1015"/>
                        <a:pt x="20093" y="4174"/>
                      </a:cubicBezTo>
                      <a:cubicBezTo>
                        <a:pt x="21783" y="6690"/>
                        <a:pt x="20723" y="10145"/>
                        <a:pt x="18832" y="12982"/>
                      </a:cubicBezTo>
                      <a:cubicBezTo>
                        <a:pt x="18586" y="13366"/>
                        <a:pt x="18125" y="13901"/>
                        <a:pt x="18359" y="14240"/>
                      </a:cubicBezTo>
                      <a:cubicBezTo>
                        <a:pt x="18592" y="14580"/>
                        <a:pt x="19159" y="14102"/>
                        <a:pt x="19418" y="13901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672" name="Google Shape;5672;p32"/>
                <p:cNvSpPr/>
                <p:nvPr/>
              </p:nvSpPr>
              <p:spPr>
                <a:xfrm>
                  <a:off x="8548986" y="3824511"/>
                  <a:ext cx="29162" cy="26176"/>
                </a:xfrm>
                <a:custGeom>
                  <a:rect b="b" l="l" r="r" t="t"/>
                  <a:pathLst>
                    <a:path extrusionOk="0" h="26176" w="29162">
                      <a:moveTo>
                        <a:pt x="4958" y="10330"/>
                      </a:moveTo>
                      <a:cubicBezTo>
                        <a:pt x="1950" y="11727"/>
                        <a:pt x="1427" y="9223"/>
                        <a:pt x="254" y="9770"/>
                      </a:cubicBezTo>
                      <a:cubicBezTo>
                        <a:pt x="-244" y="10003"/>
                        <a:pt x="121" y="10399"/>
                        <a:pt x="254" y="10670"/>
                      </a:cubicBezTo>
                      <a:cubicBezTo>
                        <a:pt x="550" y="11299"/>
                        <a:pt x="960" y="11884"/>
                        <a:pt x="1313" y="12633"/>
                      </a:cubicBezTo>
                      <a:cubicBezTo>
                        <a:pt x="1666" y="13382"/>
                        <a:pt x="1944" y="14307"/>
                        <a:pt x="2499" y="15464"/>
                      </a:cubicBezTo>
                      <a:cubicBezTo>
                        <a:pt x="2644" y="15773"/>
                        <a:pt x="2890" y="16370"/>
                        <a:pt x="3300" y="16182"/>
                      </a:cubicBezTo>
                      <a:cubicBezTo>
                        <a:pt x="4680" y="15552"/>
                        <a:pt x="1275" y="13451"/>
                        <a:pt x="6925" y="10827"/>
                      </a:cubicBezTo>
                      <a:lnTo>
                        <a:pt x="16945" y="6165"/>
                      </a:lnTo>
                      <a:cubicBezTo>
                        <a:pt x="17210" y="6039"/>
                        <a:pt x="17437" y="5989"/>
                        <a:pt x="17506" y="6134"/>
                      </a:cubicBezTo>
                      <a:cubicBezTo>
                        <a:pt x="17576" y="6278"/>
                        <a:pt x="17475" y="6461"/>
                        <a:pt x="17323" y="6763"/>
                      </a:cubicBezTo>
                      <a:lnTo>
                        <a:pt x="7291" y="25185"/>
                      </a:lnTo>
                      <a:cubicBezTo>
                        <a:pt x="7133" y="25462"/>
                        <a:pt x="7007" y="25657"/>
                        <a:pt x="7165" y="25990"/>
                      </a:cubicBezTo>
                      <a:cubicBezTo>
                        <a:pt x="7323" y="26324"/>
                        <a:pt x="7531" y="26166"/>
                        <a:pt x="8180" y="25858"/>
                      </a:cubicBezTo>
                      <a:lnTo>
                        <a:pt x="24714" y="18170"/>
                      </a:lnTo>
                      <a:cubicBezTo>
                        <a:pt x="27797" y="16729"/>
                        <a:pt x="28031" y="19057"/>
                        <a:pt x="28913" y="18648"/>
                      </a:cubicBezTo>
                      <a:cubicBezTo>
                        <a:pt x="29002" y="18604"/>
                        <a:pt x="29298" y="18472"/>
                        <a:pt x="29090" y="18019"/>
                      </a:cubicBezTo>
                      <a:cubicBezTo>
                        <a:pt x="28989" y="17805"/>
                        <a:pt x="28459" y="17037"/>
                        <a:pt x="27829" y="15559"/>
                      </a:cubicBezTo>
                      <a:cubicBezTo>
                        <a:pt x="27066" y="13935"/>
                        <a:pt x="26864" y="13193"/>
                        <a:pt x="26694" y="12822"/>
                      </a:cubicBezTo>
                      <a:cubicBezTo>
                        <a:pt x="26523" y="12451"/>
                        <a:pt x="26221" y="12583"/>
                        <a:pt x="26013" y="12677"/>
                      </a:cubicBezTo>
                      <a:cubicBezTo>
                        <a:pt x="25042" y="13130"/>
                        <a:pt x="26908" y="15754"/>
                        <a:pt x="24235" y="16999"/>
                      </a:cubicBezTo>
                      <a:lnTo>
                        <a:pt x="14423" y="21561"/>
                      </a:lnTo>
                      <a:cubicBezTo>
                        <a:pt x="13685" y="21901"/>
                        <a:pt x="13307" y="22026"/>
                        <a:pt x="13244" y="21882"/>
                      </a:cubicBezTo>
                      <a:cubicBezTo>
                        <a:pt x="13181" y="21737"/>
                        <a:pt x="13401" y="21290"/>
                        <a:pt x="13672" y="20793"/>
                      </a:cubicBezTo>
                      <a:lnTo>
                        <a:pt x="22248" y="5297"/>
                      </a:lnTo>
                      <a:cubicBezTo>
                        <a:pt x="22601" y="4611"/>
                        <a:pt x="22942" y="4800"/>
                        <a:pt x="22595" y="4039"/>
                      </a:cubicBezTo>
                      <a:cubicBezTo>
                        <a:pt x="22009" y="2780"/>
                        <a:pt x="21605" y="2233"/>
                        <a:pt x="21334" y="1623"/>
                      </a:cubicBezTo>
                      <a:cubicBezTo>
                        <a:pt x="21132" y="1176"/>
                        <a:pt x="21050" y="698"/>
                        <a:pt x="20848" y="251"/>
                      </a:cubicBezTo>
                      <a:cubicBezTo>
                        <a:pt x="20716" y="14"/>
                        <a:pt x="20416" y="-70"/>
                        <a:pt x="20179" y="63"/>
                      </a:cubicBezTo>
                      <a:cubicBezTo>
                        <a:pt x="20169" y="69"/>
                        <a:pt x="20158" y="75"/>
                        <a:pt x="20148" y="81"/>
                      </a:cubicBezTo>
                      <a:cubicBezTo>
                        <a:pt x="18742" y="710"/>
                        <a:pt x="21889" y="2485"/>
                        <a:pt x="16233" y="5114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673" name="Google Shape;5673;p32"/>
                <p:cNvSpPr/>
                <p:nvPr/>
              </p:nvSpPr>
              <p:spPr>
                <a:xfrm>
                  <a:off x="8557095" y="3845163"/>
                  <a:ext cx="23850" cy="15433"/>
                </a:xfrm>
                <a:custGeom>
                  <a:rect b="b" l="l" r="r" t="t"/>
                  <a:pathLst>
                    <a:path extrusionOk="0" h="15433" w="23850">
                      <a:moveTo>
                        <a:pt x="20067" y="6792"/>
                      </a:moveTo>
                      <a:cubicBezTo>
                        <a:pt x="22999" y="5835"/>
                        <a:pt x="22488" y="8050"/>
                        <a:pt x="23541" y="7710"/>
                      </a:cubicBezTo>
                      <a:cubicBezTo>
                        <a:pt x="23913" y="7585"/>
                        <a:pt x="23932" y="7446"/>
                        <a:pt x="23692" y="6704"/>
                      </a:cubicBezTo>
                      <a:cubicBezTo>
                        <a:pt x="23232" y="5294"/>
                        <a:pt x="22822" y="4451"/>
                        <a:pt x="22532" y="3558"/>
                      </a:cubicBezTo>
                      <a:cubicBezTo>
                        <a:pt x="22242" y="2664"/>
                        <a:pt x="22065" y="1670"/>
                        <a:pt x="21744" y="727"/>
                      </a:cubicBezTo>
                      <a:cubicBezTo>
                        <a:pt x="21675" y="500"/>
                        <a:pt x="21567" y="-142"/>
                        <a:pt x="21044" y="28"/>
                      </a:cubicBezTo>
                      <a:cubicBezTo>
                        <a:pt x="19966" y="374"/>
                        <a:pt x="21731" y="2885"/>
                        <a:pt x="18919" y="3803"/>
                      </a:cubicBezTo>
                      <a:lnTo>
                        <a:pt x="4082" y="8616"/>
                      </a:lnTo>
                      <a:cubicBezTo>
                        <a:pt x="1143" y="9566"/>
                        <a:pt x="1370" y="7528"/>
                        <a:pt x="298" y="7880"/>
                      </a:cubicBezTo>
                      <a:cubicBezTo>
                        <a:pt x="141" y="7931"/>
                        <a:pt x="-55" y="8050"/>
                        <a:pt x="14" y="8277"/>
                      </a:cubicBezTo>
                      <a:cubicBezTo>
                        <a:pt x="229" y="8906"/>
                        <a:pt x="695" y="9938"/>
                        <a:pt x="1036" y="10995"/>
                      </a:cubicBezTo>
                      <a:cubicBezTo>
                        <a:pt x="1666" y="12920"/>
                        <a:pt x="1843" y="13870"/>
                        <a:pt x="2139" y="14770"/>
                      </a:cubicBezTo>
                      <a:cubicBezTo>
                        <a:pt x="2322" y="15336"/>
                        <a:pt x="2518" y="15518"/>
                        <a:pt x="2865" y="15399"/>
                      </a:cubicBezTo>
                      <a:cubicBezTo>
                        <a:pt x="3842" y="15072"/>
                        <a:pt x="1528" y="12769"/>
                        <a:pt x="5324" y="11542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674" name="Google Shape;5674;p32"/>
                <p:cNvSpPr/>
                <p:nvPr/>
              </p:nvSpPr>
              <p:spPr>
                <a:xfrm>
                  <a:off x="8560552" y="3856890"/>
                  <a:ext cx="23699" cy="17883"/>
                </a:xfrm>
                <a:custGeom>
                  <a:rect b="b" l="l" r="r" t="t"/>
                  <a:pathLst>
                    <a:path extrusionOk="0" h="17883" w="23699">
                      <a:moveTo>
                        <a:pt x="23552" y="14342"/>
                      </a:moveTo>
                      <a:cubicBezTo>
                        <a:pt x="23710" y="14342"/>
                        <a:pt x="23710" y="14128"/>
                        <a:pt x="23691" y="14002"/>
                      </a:cubicBezTo>
                      <a:cubicBezTo>
                        <a:pt x="23628" y="13644"/>
                        <a:pt x="22569" y="13801"/>
                        <a:pt x="22474" y="13316"/>
                      </a:cubicBezTo>
                      <a:cubicBezTo>
                        <a:pt x="22342" y="12549"/>
                        <a:pt x="23950" y="10240"/>
                        <a:pt x="23401" y="7144"/>
                      </a:cubicBezTo>
                      <a:cubicBezTo>
                        <a:pt x="22266" y="708"/>
                        <a:pt x="14718" y="-676"/>
                        <a:pt x="9346" y="268"/>
                      </a:cubicBezTo>
                      <a:cubicBezTo>
                        <a:pt x="6823" y="708"/>
                        <a:pt x="-1172" y="3300"/>
                        <a:pt x="146" y="10794"/>
                      </a:cubicBezTo>
                      <a:cubicBezTo>
                        <a:pt x="1104" y="16236"/>
                        <a:pt x="6420" y="18092"/>
                        <a:pt x="7712" y="17865"/>
                      </a:cubicBezTo>
                      <a:cubicBezTo>
                        <a:pt x="7893" y="17806"/>
                        <a:pt x="8012" y="17633"/>
                        <a:pt x="8003" y="17444"/>
                      </a:cubicBezTo>
                      <a:cubicBezTo>
                        <a:pt x="7883" y="16815"/>
                        <a:pt x="3387" y="15783"/>
                        <a:pt x="2687" y="11819"/>
                      </a:cubicBezTo>
                      <a:cubicBezTo>
                        <a:pt x="1823" y="6943"/>
                        <a:pt x="7801" y="3778"/>
                        <a:pt x="12309" y="3011"/>
                      </a:cubicBezTo>
                      <a:cubicBezTo>
                        <a:pt x="16604" y="2256"/>
                        <a:pt x="21446" y="3539"/>
                        <a:pt x="22115" y="7295"/>
                      </a:cubicBezTo>
                      <a:cubicBezTo>
                        <a:pt x="22644" y="10259"/>
                        <a:pt x="20223" y="12996"/>
                        <a:pt x="17404" y="14814"/>
                      </a:cubicBezTo>
                      <a:cubicBezTo>
                        <a:pt x="17020" y="15066"/>
                        <a:pt x="16383" y="15361"/>
                        <a:pt x="16452" y="15777"/>
                      </a:cubicBezTo>
                      <a:cubicBezTo>
                        <a:pt x="16522" y="16192"/>
                        <a:pt x="17247" y="15978"/>
                        <a:pt x="17562" y="15890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675" name="Google Shape;5675;p32"/>
                <p:cNvSpPr/>
                <p:nvPr/>
              </p:nvSpPr>
              <p:spPr>
                <a:xfrm>
                  <a:off x="8394219" y="3944647"/>
                  <a:ext cx="12457" cy="11832"/>
                </a:xfrm>
                <a:custGeom>
                  <a:rect b="b" l="l" r="r" t="t"/>
                  <a:pathLst>
                    <a:path extrusionOk="0" h="11832" w="12457">
                      <a:moveTo>
                        <a:pt x="3785" y="8307"/>
                      </a:moveTo>
                      <a:cubicBezTo>
                        <a:pt x="2953" y="8937"/>
                        <a:pt x="2902" y="8899"/>
                        <a:pt x="1893" y="7584"/>
                      </a:cubicBezTo>
                      <a:cubicBezTo>
                        <a:pt x="304" y="5489"/>
                        <a:pt x="2366" y="5269"/>
                        <a:pt x="1982" y="4753"/>
                      </a:cubicBezTo>
                      <a:cubicBezTo>
                        <a:pt x="1792" y="4507"/>
                        <a:pt x="1433" y="4866"/>
                        <a:pt x="1282" y="4992"/>
                      </a:cubicBezTo>
                      <a:lnTo>
                        <a:pt x="121" y="5935"/>
                      </a:lnTo>
                      <a:cubicBezTo>
                        <a:pt x="-5" y="6022"/>
                        <a:pt x="-38" y="6193"/>
                        <a:pt x="48" y="6320"/>
                      </a:cubicBezTo>
                      <a:cubicBezTo>
                        <a:pt x="50" y="6322"/>
                        <a:pt x="51" y="6324"/>
                        <a:pt x="52" y="6326"/>
                      </a:cubicBezTo>
                      <a:cubicBezTo>
                        <a:pt x="777" y="7282"/>
                        <a:pt x="1389" y="7999"/>
                        <a:pt x="1944" y="8767"/>
                      </a:cubicBezTo>
                      <a:cubicBezTo>
                        <a:pt x="3205" y="10434"/>
                        <a:pt x="3741" y="11283"/>
                        <a:pt x="4075" y="11699"/>
                      </a:cubicBezTo>
                      <a:cubicBezTo>
                        <a:pt x="4154" y="11829"/>
                        <a:pt x="4325" y="11872"/>
                        <a:pt x="4456" y="11793"/>
                      </a:cubicBezTo>
                      <a:cubicBezTo>
                        <a:pt x="4459" y="11791"/>
                        <a:pt x="4463" y="11789"/>
                        <a:pt x="4466" y="11787"/>
                      </a:cubicBezTo>
                      <a:cubicBezTo>
                        <a:pt x="4952" y="11415"/>
                        <a:pt x="3634" y="10478"/>
                        <a:pt x="4725" y="9660"/>
                      </a:cubicBezTo>
                      <a:lnTo>
                        <a:pt x="10400" y="5401"/>
                      </a:lnTo>
                      <a:cubicBezTo>
                        <a:pt x="11869" y="4293"/>
                        <a:pt x="11837" y="5608"/>
                        <a:pt x="12399" y="5193"/>
                      </a:cubicBezTo>
                      <a:cubicBezTo>
                        <a:pt x="12468" y="5130"/>
                        <a:pt x="12487" y="5017"/>
                        <a:pt x="12399" y="4878"/>
                      </a:cubicBezTo>
                      <a:cubicBezTo>
                        <a:pt x="11945" y="4281"/>
                        <a:pt x="11554" y="3859"/>
                        <a:pt x="11301" y="3526"/>
                      </a:cubicBezTo>
                      <a:cubicBezTo>
                        <a:pt x="10885" y="2985"/>
                        <a:pt x="10438" y="2267"/>
                        <a:pt x="9195" y="638"/>
                      </a:cubicBezTo>
                      <a:cubicBezTo>
                        <a:pt x="8514" y="-249"/>
                        <a:pt x="7045" y="-149"/>
                        <a:pt x="6093" y="556"/>
                      </a:cubicBezTo>
                      <a:cubicBezTo>
                        <a:pt x="5866" y="739"/>
                        <a:pt x="5885" y="839"/>
                        <a:pt x="5916" y="883"/>
                      </a:cubicBezTo>
                      <a:cubicBezTo>
                        <a:pt x="6232" y="1298"/>
                        <a:pt x="7707" y="-48"/>
                        <a:pt x="9738" y="2651"/>
                      </a:cubicBezTo>
                      <a:cubicBezTo>
                        <a:pt x="10330" y="3431"/>
                        <a:pt x="9864" y="3714"/>
                        <a:pt x="9107" y="4281"/>
                      </a:cubicBezTo>
                      <a:lnTo>
                        <a:pt x="7556" y="5445"/>
                      </a:lnTo>
                      <a:cubicBezTo>
                        <a:pt x="6850" y="5973"/>
                        <a:pt x="6742" y="6124"/>
                        <a:pt x="6364" y="5627"/>
                      </a:cubicBezTo>
                      <a:lnTo>
                        <a:pt x="5733" y="4822"/>
                      </a:lnTo>
                      <a:cubicBezTo>
                        <a:pt x="4876" y="3689"/>
                        <a:pt x="6364" y="3029"/>
                        <a:pt x="6124" y="2683"/>
                      </a:cubicBezTo>
                      <a:cubicBezTo>
                        <a:pt x="5885" y="2337"/>
                        <a:pt x="5544" y="2808"/>
                        <a:pt x="5387" y="2947"/>
                      </a:cubicBezTo>
                      <a:lnTo>
                        <a:pt x="3293" y="4639"/>
                      </a:lnTo>
                      <a:cubicBezTo>
                        <a:pt x="2978" y="4897"/>
                        <a:pt x="3091" y="4998"/>
                        <a:pt x="3148" y="5073"/>
                      </a:cubicBezTo>
                      <a:cubicBezTo>
                        <a:pt x="3306" y="5294"/>
                        <a:pt x="4447" y="4488"/>
                        <a:pt x="5160" y="5426"/>
                      </a:cubicBezTo>
                      <a:lnTo>
                        <a:pt x="5670" y="6112"/>
                      </a:lnTo>
                      <a:cubicBezTo>
                        <a:pt x="6030" y="6571"/>
                        <a:pt x="5942" y="6640"/>
                        <a:pt x="5425" y="7036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676" name="Google Shape;5676;p32"/>
                <p:cNvSpPr/>
                <p:nvPr/>
              </p:nvSpPr>
              <p:spPr>
                <a:xfrm>
                  <a:off x="8388227" y="3936419"/>
                  <a:ext cx="14173" cy="13926"/>
                </a:xfrm>
                <a:custGeom>
                  <a:rect b="b" l="l" r="r" t="t"/>
                  <a:pathLst>
                    <a:path extrusionOk="0" h="13926" w="14173">
                      <a:moveTo>
                        <a:pt x="12407" y="7231"/>
                      </a:moveTo>
                      <a:cubicBezTo>
                        <a:pt x="13403" y="7231"/>
                        <a:pt x="13825" y="7860"/>
                        <a:pt x="14103" y="7646"/>
                      </a:cubicBezTo>
                      <a:cubicBezTo>
                        <a:pt x="14273" y="7507"/>
                        <a:pt x="14103" y="7382"/>
                        <a:pt x="13939" y="7155"/>
                      </a:cubicBezTo>
                      <a:cubicBezTo>
                        <a:pt x="13680" y="6803"/>
                        <a:pt x="13371" y="6482"/>
                        <a:pt x="13100" y="6123"/>
                      </a:cubicBezTo>
                      <a:cubicBezTo>
                        <a:pt x="12829" y="5765"/>
                        <a:pt x="12684" y="5494"/>
                        <a:pt x="12280" y="4953"/>
                      </a:cubicBezTo>
                      <a:cubicBezTo>
                        <a:pt x="12123" y="4745"/>
                        <a:pt x="12022" y="4708"/>
                        <a:pt x="11921" y="4777"/>
                      </a:cubicBezTo>
                      <a:cubicBezTo>
                        <a:pt x="11505" y="5104"/>
                        <a:pt x="12552" y="5834"/>
                        <a:pt x="11921" y="6312"/>
                      </a:cubicBezTo>
                      <a:cubicBezTo>
                        <a:pt x="11574" y="6490"/>
                        <a:pt x="11189" y="6581"/>
                        <a:pt x="10799" y="6576"/>
                      </a:cubicBezTo>
                      <a:lnTo>
                        <a:pt x="8812" y="6671"/>
                      </a:lnTo>
                      <a:cubicBezTo>
                        <a:pt x="8565" y="6699"/>
                        <a:pt x="8315" y="6699"/>
                        <a:pt x="8068" y="6671"/>
                      </a:cubicBezTo>
                      <a:cubicBezTo>
                        <a:pt x="8105" y="6452"/>
                        <a:pt x="8175" y="6239"/>
                        <a:pt x="8276" y="6041"/>
                      </a:cubicBezTo>
                      <a:lnTo>
                        <a:pt x="9096" y="3877"/>
                      </a:lnTo>
                      <a:cubicBezTo>
                        <a:pt x="9173" y="3573"/>
                        <a:pt x="9345" y="3302"/>
                        <a:pt x="9588" y="3103"/>
                      </a:cubicBezTo>
                      <a:cubicBezTo>
                        <a:pt x="10042" y="2751"/>
                        <a:pt x="10332" y="3474"/>
                        <a:pt x="10691" y="3204"/>
                      </a:cubicBezTo>
                      <a:cubicBezTo>
                        <a:pt x="10887" y="3053"/>
                        <a:pt x="10736" y="2915"/>
                        <a:pt x="10622" y="2757"/>
                      </a:cubicBezTo>
                      <a:cubicBezTo>
                        <a:pt x="10370" y="2424"/>
                        <a:pt x="10073" y="2084"/>
                        <a:pt x="9632" y="1549"/>
                      </a:cubicBezTo>
                      <a:cubicBezTo>
                        <a:pt x="9191" y="1014"/>
                        <a:pt x="9083" y="725"/>
                        <a:pt x="8901" y="473"/>
                      </a:cubicBezTo>
                      <a:cubicBezTo>
                        <a:pt x="8566" y="33"/>
                        <a:pt x="8447" y="-74"/>
                        <a:pt x="8270" y="46"/>
                      </a:cubicBezTo>
                      <a:cubicBezTo>
                        <a:pt x="8005" y="247"/>
                        <a:pt x="8529" y="725"/>
                        <a:pt x="7929" y="2260"/>
                      </a:cubicBezTo>
                      <a:lnTo>
                        <a:pt x="6523" y="5916"/>
                      </a:lnTo>
                      <a:cubicBezTo>
                        <a:pt x="6372" y="6318"/>
                        <a:pt x="6322" y="6545"/>
                        <a:pt x="6139" y="6677"/>
                      </a:cubicBezTo>
                      <a:cubicBezTo>
                        <a:pt x="5857" y="6764"/>
                        <a:pt x="5562" y="6796"/>
                        <a:pt x="5268" y="6771"/>
                      </a:cubicBezTo>
                      <a:lnTo>
                        <a:pt x="2450" y="6853"/>
                      </a:lnTo>
                      <a:cubicBezTo>
                        <a:pt x="697" y="6916"/>
                        <a:pt x="388" y="6054"/>
                        <a:pt x="104" y="6268"/>
                      </a:cubicBezTo>
                      <a:cubicBezTo>
                        <a:pt x="-28" y="6369"/>
                        <a:pt x="-41" y="6469"/>
                        <a:pt x="104" y="6652"/>
                      </a:cubicBezTo>
                      <a:cubicBezTo>
                        <a:pt x="501" y="7193"/>
                        <a:pt x="798" y="7476"/>
                        <a:pt x="1044" y="7803"/>
                      </a:cubicBezTo>
                      <a:cubicBezTo>
                        <a:pt x="1290" y="8130"/>
                        <a:pt x="1466" y="8432"/>
                        <a:pt x="1851" y="8973"/>
                      </a:cubicBezTo>
                      <a:cubicBezTo>
                        <a:pt x="1904" y="9087"/>
                        <a:pt x="2040" y="9134"/>
                        <a:pt x="2153" y="9081"/>
                      </a:cubicBezTo>
                      <a:cubicBezTo>
                        <a:pt x="2174" y="9072"/>
                        <a:pt x="2193" y="9058"/>
                        <a:pt x="2210" y="9043"/>
                      </a:cubicBezTo>
                      <a:cubicBezTo>
                        <a:pt x="2507" y="8822"/>
                        <a:pt x="1737" y="8111"/>
                        <a:pt x="2261" y="7702"/>
                      </a:cubicBezTo>
                      <a:cubicBezTo>
                        <a:pt x="2481" y="7539"/>
                        <a:pt x="2721" y="7476"/>
                        <a:pt x="3478" y="7457"/>
                      </a:cubicBezTo>
                      <a:lnTo>
                        <a:pt x="5426" y="7394"/>
                      </a:lnTo>
                      <a:cubicBezTo>
                        <a:pt x="5615" y="7394"/>
                        <a:pt x="5849" y="7344"/>
                        <a:pt x="5912" y="7426"/>
                      </a:cubicBezTo>
                      <a:cubicBezTo>
                        <a:pt x="5975" y="7507"/>
                        <a:pt x="5912" y="7658"/>
                        <a:pt x="5842" y="7778"/>
                      </a:cubicBezTo>
                      <a:lnTo>
                        <a:pt x="4732" y="10219"/>
                      </a:lnTo>
                      <a:cubicBezTo>
                        <a:pt x="4665" y="10388"/>
                        <a:pt x="4562" y="10541"/>
                        <a:pt x="4430" y="10666"/>
                      </a:cubicBezTo>
                      <a:cubicBezTo>
                        <a:pt x="3995" y="10993"/>
                        <a:pt x="3572" y="10332"/>
                        <a:pt x="3282" y="10559"/>
                      </a:cubicBezTo>
                      <a:cubicBezTo>
                        <a:pt x="3213" y="10603"/>
                        <a:pt x="3125" y="10660"/>
                        <a:pt x="3282" y="10899"/>
                      </a:cubicBezTo>
                      <a:cubicBezTo>
                        <a:pt x="3440" y="11138"/>
                        <a:pt x="3749" y="11415"/>
                        <a:pt x="4373" y="12245"/>
                      </a:cubicBezTo>
                      <a:cubicBezTo>
                        <a:pt x="4997" y="13076"/>
                        <a:pt x="5218" y="13459"/>
                        <a:pt x="5420" y="13730"/>
                      </a:cubicBezTo>
                      <a:cubicBezTo>
                        <a:pt x="5622" y="14000"/>
                        <a:pt x="5659" y="13938"/>
                        <a:pt x="5773" y="13856"/>
                      </a:cubicBezTo>
                      <a:cubicBezTo>
                        <a:pt x="6227" y="13516"/>
                        <a:pt x="5256" y="13340"/>
                        <a:pt x="6290" y="10836"/>
                      </a:cubicBezTo>
                      <a:lnTo>
                        <a:pt x="7387" y="8187"/>
                      </a:lnTo>
                      <a:cubicBezTo>
                        <a:pt x="7482" y="7894"/>
                        <a:pt x="7615" y="7614"/>
                        <a:pt x="7784" y="7356"/>
                      </a:cubicBezTo>
                      <a:cubicBezTo>
                        <a:pt x="8021" y="7296"/>
                        <a:pt x="8266" y="7275"/>
                        <a:pt x="8510" y="7294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677" name="Google Shape;5677;p32"/>
                <p:cNvSpPr/>
                <p:nvPr/>
              </p:nvSpPr>
              <p:spPr>
                <a:xfrm>
                  <a:off x="8438707" y="3804849"/>
                  <a:ext cx="6141" cy="6128"/>
                </a:xfrm>
                <a:custGeom>
                  <a:rect b="b" l="l" r="r" t="t"/>
                  <a:pathLst>
                    <a:path extrusionOk="0" h="6128" w="6141">
                      <a:moveTo>
                        <a:pt x="3071" y="0"/>
                      </a:moveTo>
                      <a:cubicBezTo>
                        <a:pt x="4767" y="0"/>
                        <a:pt x="6142" y="1372"/>
                        <a:pt x="6142" y="3064"/>
                      </a:cubicBezTo>
                      <a:cubicBezTo>
                        <a:pt x="6142" y="4756"/>
                        <a:pt x="4767" y="6128"/>
                        <a:pt x="3071" y="6128"/>
                      </a:cubicBezTo>
                      <a:cubicBezTo>
                        <a:pt x="1375" y="6128"/>
                        <a:pt x="0" y="4756"/>
                        <a:pt x="0" y="3064"/>
                      </a:cubicBezTo>
                      <a:cubicBezTo>
                        <a:pt x="-4" y="1375"/>
                        <a:pt x="1366" y="3"/>
                        <a:pt x="3058" y="0"/>
                      </a:cubicBezTo>
                      <a:cubicBezTo>
                        <a:pt x="3063" y="0"/>
                        <a:pt x="3066" y="0"/>
                        <a:pt x="3071" y="0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678" name="Google Shape;5678;p32"/>
                <p:cNvSpPr/>
                <p:nvPr/>
              </p:nvSpPr>
              <p:spPr>
                <a:xfrm>
                  <a:off x="8411082" y="3810977"/>
                  <a:ext cx="6141" cy="6128"/>
                </a:xfrm>
                <a:custGeom>
                  <a:rect b="b" l="l" r="r" t="t"/>
                  <a:pathLst>
                    <a:path extrusionOk="0" h="6128" w="6141">
                      <a:moveTo>
                        <a:pt x="3071" y="0"/>
                      </a:moveTo>
                      <a:cubicBezTo>
                        <a:pt x="4767" y="0"/>
                        <a:pt x="6142" y="1372"/>
                        <a:pt x="6142" y="3064"/>
                      </a:cubicBezTo>
                      <a:cubicBezTo>
                        <a:pt x="6142" y="4757"/>
                        <a:pt x="4767" y="6128"/>
                        <a:pt x="3071" y="6128"/>
                      </a:cubicBezTo>
                      <a:cubicBezTo>
                        <a:pt x="1375" y="6128"/>
                        <a:pt x="0" y="4757"/>
                        <a:pt x="0" y="3064"/>
                      </a:cubicBezTo>
                      <a:cubicBezTo>
                        <a:pt x="0" y="3062"/>
                        <a:pt x="0" y="3060"/>
                        <a:pt x="0" y="3058"/>
                      </a:cubicBezTo>
                      <a:cubicBezTo>
                        <a:pt x="4" y="1368"/>
                        <a:pt x="1377" y="0"/>
                        <a:pt x="3071" y="0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679" name="Google Shape;5679;p32"/>
                <p:cNvSpPr/>
                <p:nvPr/>
              </p:nvSpPr>
              <p:spPr>
                <a:xfrm>
                  <a:off x="8403143" y="3808492"/>
                  <a:ext cx="105992" cy="20603"/>
                </a:xfrm>
                <a:custGeom>
                  <a:rect b="b" l="l" r="r" t="t"/>
                  <a:pathLst>
                    <a:path extrusionOk="0" h="20603" w="105992">
                      <a:moveTo>
                        <a:pt x="102020" y="14074"/>
                      </a:moveTo>
                      <a:cubicBezTo>
                        <a:pt x="101282" y="15836"/>
                        <a:pt x="100488" y="16100"/>
                        <a:pt x="97575" y="15591"/>
                      </a:cubicBezTo>
                      <a:cubicBezTo>
                        <a:pt x="95147" y="15163"/>
                        <a:pt x="95204" y="11973"/>
                        <a:pt x="95342" y="10627"/>
                      </a:cubicBezTo>
                      <a:lnTo>
                        <a:pt x="91250" y="9444"/>
                      </a:lnTo>
                      <a:cubicBezTo>
                        <a:pt x="89491" y="12936"/>
                        <a:pt x="87416" y="13124"/>
                        <a:pt x="85802" y="12904"/>
                      </a:cubicBezTo>
                      <a:cubicBezTo>
                        <a:pt x="82857" y="12502"/>
                        <a:pt x="82706" y="7638"/>
                        <a:pt x="82882" y="4775"/>
                      </a:cubicBezTo>
                      <a:lnTo>
                        <a:pt x="78676" y="3926"/>
                      </a:lnTo>
                      <a:cubicBezTo>
                        <a:pt x="76633" y="9677"/>
                        <a:pt x="75719" y="10564"/>
                        <a:pt x="73153" y="11036"/>
                      </a:cubicBezTo>
                      <a:cubicBezTo>
                        <a:pt x="71995" y="11177"/>
                        <a:pt x="70845" y="10717"/>
                        <a:pt x="70107" y="9815"/>
                      </a:cubicBezTo>
                      <a:cubicBezTo>
                        <a:pt x="69222" y="8833"/>
                        <a:pt x="68692" y="7584"/>
                        <a:pt x="68600" y="6267"/>
                      </a:cubicBezTo>
                      <a:cubicBezTo>
                        <a:pt x="68708" y="5642"/>
                        <a:pt x="68775" y="5012"/>
                        <a:pt x="68802" y="4379"/>
                      </a:cubicBezTo>
                      <a:lnTo>
                        <a:pt x="64552" y="3750"/>
                      </a:lnTo>
                      <a:cubicBezTo>
                        <a:pt x="64352" y="4476"/>
                        <a:pt x="64250" y="5225"/>
                        <a:pt x="64249" y="5977"/>
                      </a:cubicBezTo>
                      <a:cubicBezTo>
                        <a:pt x="63999" y="7476"/>
                        <a:pt x="63237" y="8844"/>
                        <a:pt x="62092" y="9846"/>
                      </a:cubicBezTo>
                      <a:cubicBezTo>
                        <a:pt x="61450" y="10342"/>
                        <a:pt x="60607" y="10500"/>
                        <a:pt x="59829" y="10268"/>
                      </a:cubicBezTo>
                      <a:cubicBezTo>
                        <a:pt x="57786" y="9727"/>
                        <a:pt x="55074" y="8079"/>
                        <a:pt x="55074" y="0"/>
                      </a:cubicBezTo>
                      <a:lnTo>
                        <a:pt x="50736" y="0"/>
                      </a:lnTo>
                      <a:cubicBezTo>
                        <a:pt x="50736" y="252"/>
                        <a:pt x="50736" y="484"/>
                        <a:pt x="50736" y="724"/>
                      </a:cubicBezTo>
                      <a:lnTo>
                        <a:pt x="50736" y="724"/>
                      </a:lnTo>
                      <a:cubicBezTo>
                        <a:pt x="50736" y="6531"/>
                        <a:pt x="49317" y="9387"/>
                        <a:pt x="45988" y="10268"/>
                      </a:cubicBezTo>
                      <a:cubicBezTo>
                        <a:pt x="45146" y="10492"/>
                        <a:pt x="44248" y="10279"/>
                        <a:pt x="43598" y="9702"/>
                      </a:cubicBezTo>
                      <a:cubicBezTo>
                        <a:pt x="42462" y="8687"/>
                        <a:pt x="41708" y="7315"/>
                        <a:pt x="41460" y="5814"/>
                      </a:cubicBezTo>
                      <a:cubicBezTo>
                        <a:pt x="41475" y="5181"/>
                        <a:pt x="41424" y="4548"/>
                        <a:pt x="41309" y="3926"/>
                      </a:cubicBezTo>
                      <a:lnTo>
                        <a:pt x="37015" y="4241"/>
                      </a:lnTo>
                      <a:cubicBezTo>
                        <a:pt x="36991" y="4846"/>
                        <a:pt x="37025" y="5453"/>
                        <a:pt x="37115" y="6053"/>
                      </a:cubicBezTo>
                      <a:cubicBezTo>
                        <a:pt x="37019" y="7564"/>
                        <a:pt x="36402" y="8995"/>
                        <a:pt x="35369" y="10104"/>
                      </a:cubicBezTo>
                      <a:cubicBezTo>
                        <a:pt x="34697" y="10870"/>
                        <a:pt x="33676" y="11234"/>
                        <a:pt x="32670" y="11067"/>
                      </a:cubicBezTo>
                      <a:cubicBezTo>
                        <a:pt x="30066" y="10589"/>
                        <a:pt x="28779" y="9419"/>
                        <a:pt x="26768" y="3769"/>
                      </a:cubicBezTo>
                      <a:lnTo>
                        <a:pt x="22568" y="4624"/>
                      </a:lnTo>
                      <a:cubicBezTo>
                        <a:pt x="22751" y="7613"/>
                        <a:pt x="22644" y="12684"/>
                        <a:pt x="19920" y="13055"/>
                      </a:cubicBezTo>
                      <a:cubicBezTo>
                        <a:pt x="18400" y="13269"/>
                        <a:pt x="16584" y="12942"/>
                        <a:pt x="14566" y="8928"/>
                      </a:cubicBezTo>
                      <a:lnTo>
                        <a:pt x="10474" y="10117"/>
                      </a:lnTo>
                      <a:cubicBezTo>
                        <a:pt x="10751" y="12866"/>
                        <a:pt x="9679" y="15509"/>
                        <a:pt x="8134" y="15893"/>
                      </a:cubicBezTo>
                      <a:cubicBezTo>
                        <a:pt x="5379" y="16585"/>
                        <a:pt x="5379" y="16585"/>
                        <a:pt x="4105" y="14383"/>
                      </a:cubicBezTo>
                      <a:lnTo>
                        <a:pt x="3733" y="13754"/>
                      </a:lnTo>
                      <a:lnTo>
                        <a:pt x="0" y="15943"/>
                      </a:lnTo>
                      <a:lnTo>
                        <a:pt x="353" y="16572"/>
                      </a:lnTo>
                      <a:cubicBezTo>
                        <a:pt x="2333" y="19982"/>
                        <a:pt x="3853" y="21448"/>
                        <a:pt x="9181" y="20114"/>
                      </a:cubicBezTo>
                      <a:cubicBezTo>
                        <a:pt x="11571" y="19523"/>
                        <a:pt x="13179" y="17698"/>
                        <a:pt x="14055" y="15440"/>
                      </a:cubicBezTo>
                      <a:cubicBezTo>
                        <a:pt x="15818" y="16998"/>
                        <a:pt x="18190" y="17680"/>
                        <a:pt x="20512" y="17296"/>
                      </a:cubicBezTo>
                      <a:cubicBezTo>
                        <a:pt x="22650" y="17000"/>
                        <a:pt x="25015" y="15761"/>
                        <a:pt x="26188" y="12086"/>
                      </a:cubicBezTo>
                      <a:cubicBezTo>
                        <a:pt x="27625" y="13806"/>
                        <a:pt x="29644" y="14941"/>
                        <a:pt x="31863" y="15276"/>
                      </a:cubicBezTo>
                      <a:cubicBezTo>
                        <a:pt x="34272" y="15705"/>
                        <a:pt x="36735" y="14894"/>
                        <a:pt x="38414" y="13118"/>
                      </a:cubicBezTo>
                      <a:cubicBezTo>
                        <a:pt x="38841" y="12690"/>
                        <a:pt x="39225" y="12222"/>
                        <a:pt x="39562" y="11721"/>
                      </a:cubicBezTo>
                      <a:cubicBezTo>
                        <a:pt x="39955" y="12200"/>
                        <a:pt x="40396" y="12637"/>
                        <a:pt x="40880" y="13024"/>
                      </a:cubicBezTo>
                      <a:cubicBezTo>
                        <a:pt x="42604" y="14451"/>
                        <a:pt x="44912" y="14959"/>
                        <a:pt x="47078" y="14389"/>
                      </a:cubicBezTo>
                      <a:cubicBezTo>
                        <a:pt x="49534" y="13798"/>
                        <a:pt x="51653" y="12256"/>
                        <a:pt x="52968" y="10104"/>
                      </a:cubicBezTo>
                      <a:cubicBezTo>
                        <a:pt x="54224" y="12243"/>
                        <a:pt x="56290" y="13788"/>
                        <a:pt x="58700" y="14389"/>
                      </a:cubicBezTo>
                      <a:cubicBezTo>
                        <a:pt x="60751" y="14965"/>
                        <a:pt x="62953" y="14551"/>
                        <a:pt x="64653" y="13269"/>
                      </a:cubicBezTo>
                      <a:cubicBezTo>
                        <a:pt x="65211" y="12844"/>
                        <a:pt x="65717" y="12354"/>
                        <a:pt x="66160" y="11809"/>
                      </a:cubicBezTo>
                      <a:cubicBezTo>
                        <a:pt x="66388" y="12127"/>
                        <a:pt x="66634" y="12432"/>
                        <a:pt x="66897" y="12722"/>
                      </a:cubicBezTo>
                      <a:cubicBezTo>
                        <a:pt x="68623" y="14746"/>
                        <a:pt x="71289" y="15717"/>
                        <a:pt x="73916" y="15276"/>
                      </a:cubicBezTo>
                      <a:cubicBezTo>
                        <a:pt x="76055" y="14980"/>
                        <a:pt x="78007" y="13900"/>
                        <a:pt x="79389" y="12244"/>
                      </a:cubicBezTo>
                      <a:cubicBezTo>
                        <a:pt x="80757" y="15886"/>
                        <a:pt x="83362" y="16925"/>
                        <a:pt x="85190" y="17176"/>
                      </a:cubicBezTo>
                      <a:cubicBezTo>
                        <a:pt x="87474" y="17544"/>
                        <a:pt x="89809" y="16987"/>
                        <a:pt x="91679" y="15629"/>
                      </a:cubicBezTo>
                      <a:cubicBezTo>
                        <a:pt x="92519" y="17838"/>
                        <a:pt x="94470" y="19437"/>
                        <a:pt x="96805" y="19831"/>
                      </a:cubicBezTo>
                      <a:cubicBezTo>
                        <a:pt x="99063" y="20228"/>
                        <a:pt x="103742" y="21058"/>
                        <a:pt x="105993" y="15742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680" name="Google Shape;5680;p32"/>
                <p:cNvSpPr/>
                <p:nvPr/>
              </p:nvSpPr>
              <p:spPr>
                <a:xfrm>
                  <a:off x="8466894" y="3805025"/>
                  <a:ext cx="6141" cy="6128"/>
                </a:xfrm>
                <a:custGeom>
                  <a:rect b="b" l="l" r="r" t="t"/>
                  <a:pathLst>
                    <a:path extrusionOk="0" h="6128" w="6141">
                      <a:moveTo>
                        <a:pt x="3065" y="0"/>
                      </a:moveTo>
                      <a:cubicBezTo>
                        <a:pt x="4761" y="-3"/>
                        <a:pt x="6138" y="1366"/>
                        <a:pt x="6142" y="3058"/>
                      </a:cubicBezTo>
                      <a:cubicBezTo>
                        <a:pt x="6146" y="4750"/>
                        <a:pt x="4773" y="6124"/>
                        <a:pt x="3077" y="6128"/>
                      </a:cubicBezTo>
                      <a:cubicBezTo>
                        <a:pt x="1381" y="6132"/>
                        <a:pt x="4" y="4763"/>
                        <a:pt x="0" y="3070"/>
                      </a:cubicBezTo>
                      <a:cubicBezTo>
                        <a:pt x="0" y="3068"/>
                        <a:pt x="0" y="3066"/>
                        <a:pt x="0" y="3064"/>
                      </a:cubicBezTo>
                      <a:cubicBezTo>
                        <a:pt x="-4" y="1375"/>
                        <a:pt x="1366" y="3"/>
                        <a:pt x="3058" y="0"/>
                      </a:cubicBezTo>
                      <a:cubicBezTo>
                        <a:pt x="3060" y="0"/>
                        <a:pt x="3063" y="0"/>
                        <a:pt x="3065" y="0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681" name="Google Shape;5681;p32"/>
                <p:cNvSpPr/>
                <p:nvPr/>
              </p:nvSpPr>
              <p:spPr>
                <a:xfrm>
                  <a:off x="8494879" y="3810612"/>
                  <a:ext cx="6141" cy="6128"/>
                </a:xfrm>
                <a:custGeom>
                  <a:rect b="b" l="l" r="r" t="t"/>
                  <a:pathLst>
                    <a:path extrusionOk="0" h="6128" w="6141">
                      <a:moveTo>
                        <a:pt x="3071" y="0"/>
                      </a:moveTo>
                      <a:cubicBezTo>
                        <a:pt x="4767" y="0"/>
                        <a:pt x="6142" y="1372"/>
                        <a:pt x="6142" y="3064"/>
                      </a:cubicBezTo>
                      <a:cubicBezTo>
                        <a:pt x="6142" y="4757"/>
                        <a:pt x="4767" y="6128"/>
                        <a:pt x="3071" y="6128"/>
                      </a:cubicBezTo>
                      <a:cubicBezTo>
                        <a:pt x="1375" y="6128"/>
                        <a:pt x="0" y="4757"/>
                        <a:pt x="0" y="3064"/>
                      </a:cubicBezTo>
                      <a:cubicBezTo>
                        <a:pt x="0" y="1372"/>
                        <a:pt x="1375" y="0"/>
                        <a:pt x="3071" y="0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682" name="Google Shape;5682;p32"/>
                <p:cNvSpPr/>
                <p:nvPr/>
              </p:nvSpPr>
              <p:spPr>
                <a:xfrm>
                  <a:off x="8414216" y="3834589"/>
                  <a:ext cx="7264" cy="4611"/>
                </a:xfrm>
                <a:custGeom>
                  <a:rect b="b" l="l" r="r" t="t"/>
                  <a:pathLst>
                    <a:path extrusionOk="0" h="4611" w="7264">
                      <a:moveTo>
                        <a:pt x="0" y="3127"/>
                      </a:moveTo>
                      <a:lnTo>
                        <a:pt x="3254" y="0"/>
                      </a:lnTo>
                      <a:lnTo>
                        <a:pt x="7264" y="1510"/>
                      </a:lnTo>
                      <a:lnTo>
                        <a:pt x="4181" y="4612"/>
                      </a:lnTo>
                      <a:lnTo>
                        <a:pt x="0" y="3127"/>
                      </a:ln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683" name="Google Shape;5683;p32"/>
                <p:cNvSpPr/>
                <p:nvPr/>
              </p:nvSpPr>
              <p:spPr>
                <a:xfrm>
                  <a:off x="8404699" y="3823585"/>
                  <a:ext cx="103213" cy="11715"/>
                </a:xfrm>
                <a:custGeom>
                  <a:rect b="b" l="l" r="r" t="t"/>
                  <a:pathLst>
                    <a:path extrusionOk="0" h="11715" w="103213">
                      <a:moveTo>
                        <a:pt x="2310" y="11677"/>
                      </a:moveTo>
                      <a:cubicBezTo>
                        <a:pt x="20849" y="5769"/>
                        <a:pt x="31896" y="4064"/>
                        <a:pt x="51551" y="4083"/>
                      </a:cubicBezTo>
                      <a:cubicBezTo>
                        <a:pt x="71395" y="4083"/>
                        <a:pt x="82449" y="5801"/>
                        <a:pt x="100938" y="11677"/>
                      </a:cubicBezTo>
                      <a:cubicBezTo>
                        <a:pt x="100938" y="11677"/>
                        <a:pt x="102470" y="12080"/>
                        <a:pt x="103050" y="10262"/>
                      </a:cubicBezTo>
                      <a:cubicBezTo>
                        <a:pt x="103457" y="9336"/>
                        <a:pt x="103078" y="8253"/>
                        <a:pt x="102180" y="7783"/>
                      </a:cubicBezTo>
                      <a:cubicBezTo>
                        <a:pt x="83471" y="1831"/>
                        <a:pt x="71641" y="13"/>
                        <a:pt x="51558" y="0"/>
                      </a:cubicBezTo>
                      <a:cubicBezTo>
                        <a:pt x="31644" y="0"/>
                        <a:pt x="19846" y="1799"/>
                        <a:pt x="1061" y="7783"/>
                      </a:cubicBezTo>
                      <a:cubicBezTo>
                        <a:pt x="150" y="8227"/>
                        <a:pt x="-248" y="9310"/>
                        <a:pt x="160" y="10237"/>
                      </a:cubicBezTo>
                      <a:cubicBezTo>
                        <a:pt x="360" y="11224"/>
                        <a:pt x="1319" y="11866"/>
                        <a:pt x="2310" y="1167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684" name="Google Shape;5684;p32"/>
                <p:cNvSpPr/>
                <p:nvPr/>
              </p:nvSpPr>
              <p:spPr>
                <a:xfrm>
                  <a:off x="8408912" y="3837219"/>
                  <a:ext cx="94603" cy="10005"/>
                </a:xfrm>
                <a:custGeom>
                  <a:rect b="b" l="l" r="r" t="t"/>
                  <a:pathLst>
                    <a:path extrusionOk="0" h="10005" w="94603">
                      <a:moveTo>
                        <a:pt x="2044" y="9991"/>
                      </a:moveTo>
                      <a:cubicBezTo>
                        <a:pt x="3727" y="9639"/>
                        <a:pt x="5449" y="9243"/>
                        <a:pt x="7271" y="8827"/>
                      </a:cubicBezTo>
                      <a:cubicBezTo>
                        <a:pt x="16465" y="6720"/>
                        <a:pt x="27897" y="4102"/>
                        <a:pt x="47142" y="4083"/>
                      </a:cubicBezTo>
                      <a:cubicBezTo>
                        <a:pt x="63070" y="4083"/>
                        <a:pt x="73872" y="6241"/>
                        <a:pt x="87556" y="8985"/>
                      </a:cubicBezTo>
                      <a:lnTo>
                        <a:pt x="92600" y="9998"/>
                      </a:lnTo>
                      <a:cubicBezTo>
                        <a:pt x="93567" y="10091"/>
                        <a:pt x="94427" y="9383"/>
                        <a:pt x="94520" y="8419"/>
                      </a:cubicBezTo>
                      <a:cubicBezTo>
                        <a:pt x="94521" y="8406"/>
                        <a:pt x="94522" y="8393"/>
                        <a:pt x="94523" y="8381"/>
                      </a:cubicBezTo>
                      <a:cubicBezTo>
                        <a:pt x="94806" y="7414"/>
                        <a:pt x="94322" y="6388"/>
                        <a:pt x="93395" y="5990"/>
                      </a:cubicBezTo>
                      <a:lnTo>
                        <a:pt x="88350" y="4983"/>
                      </a:lnTo>
                      <a:cubicBezTo>
                        <a:pt x="74440" y="2190"/>
                        <a:pt x="63461" y="-13"/>
                        <a:pt x="47123" y="0"/>
                      </a:cubicBezTo>
                      <a:cubicBezTo>
                        <a:pt x="27418" y="0"/>
                        <a:pt x="15733" y="2693"/>
                        <a:pt x="6344" y="4845"/>
                      </a:cubicBezTo>
                      <a:cubicBezTo>
                        <a:pt x="4541" y="5260"/>
                        <a:pt x="2838" y="5650"/>
                        <a:pt x="1192" y="5990"/>
                      </a:cubicBezTo>
                      <a:cubicBezTo>
                        <a:pt x="272" y="6395"/>
                        <a:pt x="-203" y="7419"/>
                        <a:pt x="83" y="8381"/>
                      </a:cubicBezTo>
                      <a:cubicBezTo>
                        <a:pt x="179" y="9365"/>
                        <a:pt x="1057" y="10086"/>
                        <a:pt x="2044" y="9991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685" name="Google Shape;5685;p32"/>
                <p:cNvSpPr/>
                <p:nvPr/>
              </p:nvSpPr>
              <p:spPr>
                <a:xfrm>
                  <a:off x="8439218" y="3830349"/>
                  <a:ext cx="7692" cy="4725"/>
                </a:xfrm>
                <a:custGeom>
                  <a:rect b="b" l="l" r="r" t="t"/>
                  <a:pathLst>
                    <a:path extrusionOk="0" h="4725" w="7692">
                      <a:moveTo>
                        <a:pt x="0" y="2636"/>
                      </a:moveTo>
                      <a:lnTo>
                        <a:pt x="3638" y="0"/>
                      </a:lnTo>
                      <a:lnTo>
                        <a:pt x="7693" y="2127"/>
                      </a:lnTo>
                      <a:lnTo>
                        <a:pt x="3966" y="4725"/>
                      </a:lnTo>
                      <a:lnTo>
                        <a:pt x="0" y="2636"/>
                      </a:ln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686" name="Google Shape;5686;p32"/>
                <p:cNvSpPr/>
                <p:nvPr/>
              </p:nvSpPr>
              <p:spPr>
                <a:xfrm>
                  <a:off x="8500013" y="3835734"/>
                  <a:ext cx="5940" cy="7085"/>
                </a:xfrm>
                <a:custGeom>
                  <a:rect b="b" l="l" r="r" t="t"/>
                  <a:pathLst>
                    <a:path extrusionOk="0" h="7085" w="5940">
                      <a:moveTo>
                        <a:pt x="5668" y="4814"/>
                      </a:moveTo>
                      <a:cubicBezTo>
                        <a:pt x="6468" y="2845"/>
                        <a:pt x="5251" y="196"/>
                        <a:pt x="5251" y="196"/>
                      </a:cubicBezTo>
                      <a:cubicBezTo>
                        <a:pt x="3801" y="-257"/>
                        <a:pt x="983" y="-18"/>
                        <a:pt x="283" y="1907"/>
                      </a:cubicBezTo>
                      <a:cubicBezTo>
                        <a:pt x="-474" y="3996"/>
                        <a:pt x="283" y="5682"/>
                        <a:pt x="2628" y="7085"/>
                      </a:cubicBezTo>
                      <a:cubicBezTo>
                        <a:pt x="3806" y="6576"/>
                        <a:pt x="4847" y="5798"/>
                        <a:pt x="5668" y="4814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687" name="Google Shape;5687;p32"/>
                <p:cNvSpPr/>
                <p:nvPr/>
              </p:nvSpPr>
              <p:spPr>
                <a:xfrm>
                  <a:off x="8490805" y="3834589"/>
                  <a:ext cx="7264" cy="4611"/>
                </a:xfrm>
                <a:custGeom>
                  <a:rect b="b" l="l" r="r" t="t"/>
                  <a:pathLst>
                    <a:path extrusionOk="0" h="4611" w="7264">
                      <a:moveTo>
                        <a:pt x="7264" y="3127"/>
                      </a:moveTo>
                      <a:lnTo>
                        <a:pt x="4004" y="0"/>
                      </a:lnTo>
                      <a:lnTo>
                        <a:pt x="0" y="1510"/>
                      </a:lnTo>
                      <a:lnTo>
                        <a:pt x="3077" y="4612"/>
                      </a:lnTo>
                      <a:lnTo>
                        <a:pt x="7264" y="3127"/>
                      </a:ln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688" name="Google Shape;5688;p32"/>
                <p:cNvSpPr/>
                <p:nvPr/>
              </p:nvSpPr>
              <p:spPr>
                <a:xfrm>
                  <a:off x="8465185" y="3830349"/>
                  <a:ext cx="7699" cy="4725"/>
                </a:xfrm>
                <a:custGeom>
                  <a:rect b="b" l="l" r="r" t="t"/>
                  <a:pathLst>
                    <a:path extrusionOk="0" h="4725" w="7699">
                      <a:moveTo>
                        <a:pt x="7699" y="2636"/>
                      </a:moveTo>
                      <a:lnTo>
                        <a:pt x="4055" y="0"/>
                      </a:lnTo>
                      <a:lnTo>
                        <a:pt x="0" y="2127"/>
                      </a:lnTo>
                      <a:lnTo>
                        <a:pt x="3733" y="4725"/>
                      </a:lnTo>
                      <a:lnTo>
                        <a:pt x="7699" y="2636"/>
                      </a:ln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689" name="Google Shape;5689;p32"/>
                <p:cNvSpPr/>
                <p:nvPr/>
              </p:nvSpPr>
              <p:spPr>
                <a:xfrm>
                  <a:off x="8476274" y="3830805"/>
                  <a:ext cx="11840" cy="6970"/>
                </a:xfrm>
                <a:custGeom>
                  <a:rect b="b" l="l" r="r" t="t"/>
                  <a:pathLst>
                    <a:path extrusionOk="0" h="6970" w="11840">
                      <a:moveTo>
                        <a:pt x="11807" y="4419"/>
                      </a:moveTo>
                      <a:cubicBezTo>
                        <a:pt x="12154" y="2261"/>
                        <a:pt x="9752" y="644"/>
                        <a:pt x="6504" y="147"/>
                      </a:cubicBezTo>
                      <a:cubicBezTo>
                        <a:pt x="3257" y="-350"/>
                        <a:pt x="381" y="399"/>
                        <a:pt x="35" y="2563"/>
                      </a:cubicBezTo>
                      <a:cubicBezTo>
                        <a:pt x="-312" y="4728"/>
                        <a:pt x="1989" y="6294"/>
                        <a:pt x="5243" y="6810"/>
                      </a:cubicBezTo>
                      <a:cubicBezTo>
                        <a:pt x="8497" y="7326"/>
                        <a:pt x="11467" y="6609"/>
                        <a:pt x="11807" y="4419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690" name="Google Shape;5690;p32"/>
                <p:cNvSpPr/>
                <p:nvPr/>
              </p:nvSpPr>
              <p:spPr>
                <a:xfrm>
                  <a:off x="8518943" y="3842603"/>
                  <a:ext cx="12378" cy="9446"/>
                </a:xfrm>
                <a:custGeom>
                  <a:rect b="b" l="l" r="r" t="t"/>
                  <a:pathLst>
                    <a:path extrusionOk="0" h="9446" w="12378">
                      <a:moveTo>
                        <a:pt x="9589" y="3387"/>
                      </a:moveTo>
                      <a:cubicBezTo>
                        <a:pt x="10219" y="3022"/>
                        <a:pt x="10591" y="3041"/>
                        <a:pt x="10900" y="3556"/>
                      </a:cubicBezTo>
                      <a:cubicBezTo>
                        <a:pt x="11985" y="5362"/>
                        <a:pt x="10049" y="6665"/>
                        <a:pt x="9677" y="6866"/>
                      </a:cubicBezTo>
                      <a:cubicBezTo>
                        <a:pt x="9305" y="7067"/>
                        <a:pt x="7703" y="7891"/>
                        <a:pt x="6859" y="6488"/>
                      </a:cubicBezTo>
                      <a:cubicBezTo>
                        <a:pt x="6761" y="6298"/>
                        <a:pt x="6679" y="6100"/>
                        <a:pt x="6613" y="5897"/>
                      </a:cubicBezTo>
                      <a:cubicBezTo>
                        <a:pt x="6531" y="5759"/>
                        <a:pt x="6354" y="5834"/>
                        <a:pt x="6253" y="5897"/>
                      </a:cubicBezTo>
                      <a:cubicBezTo>
                        <a:pt x="6152" y="5960"/>
                        <a:pt x="5894" y="6193"/>
                        <a:pt x="6575" y="7325"/>
                      </a:cubicBezTo>
                      <a:cubicBezTo>
                        <a:pt x="7407" y="8709"/>
                        <a:pt x="9097" y="9162"/>
                        <a:pt x="10819" y="8137"/>
                      </a:cubicBezTo>
                      <a:cubicBezTo>
                        <a:pt x="12811" y="6929"/>
                        <a:pt x="12641" y="5085"/>
                        <a:pt x="11714" y="3613"/>
                      </a:cubicBezTo>
                      <a:cubicBezTo>
                        <a:pt x="11209" y="2801"/>
                        <a:pt x="10667" y="2002"/>
                        <a:pt x="10579" y="1839"/>
                      </a:cubicBezTo>
                      <a:cubicBezTo>
                        <a:pt x="10037" y="958"/>
                        <a:pt x="9715" y="291"/>
                        <a:pt x="9665" y="203"/>
                      </a:cubicBezTo>
                      <a:cubicBezTo>
                        <a:pt x="9501" y="-68"/>
                        <a:pt x="9286" y="-5"/>
                        <a:pt x="9217" y="39"/>
                      </a:cubicBezTo>
                      <a:cubicBezTo>
                        <a:pt x="8700" y="348"/>
                        <a:pt x="9992" y="1216"/>
                        <a:pt x="8536" y="2084"/>
                      </a:cubicBezTo>
                      <a:lnTo>
                        <a:pt x="2495" y="5702"/>
                      </a:lnTo>
                      <a:cubicBezTo>
                        <a:pt x="780" y="6734"/>
                        <a:pt x="521" y="5620"/>
                        <a:pt x="130" y="5865"/>
                      </a:cubicBezTo>
                      <a:cubicBezTo>
                        <a:pt x="19" y="5915"/>
                        <a:pt x="-30" y="6045"/>
                        <a:pt x="19" y="6157"/>
                      </a:cubicBezTo>
                      <a:cubicBezTo>
                        <a:pt x="32" y="6184"/>
                        <a:pt x="51" y="6210"/>
                        <a:pt x="74" y="6230"/>
                      </a:cubicBezTo>
                      <a:cubicBezTo>
                        <a:pt x="111" y="6300"/>
                        <a:pt x="704" y="7155"/>
                        <a:pt x="982" y="7621"/>
                      </a:cubicBezTo>
                      <a:cubicBezTo>
                        <a:pt x="1139" y="7879"/>
                        <a:pt x="1391" y="8420"/>
                        <a:pt x="1871" y="9232"/>
                      </a:cubicBezTo>
                      <a:cubicBezTo>
                        <a:pt x="1972" y="9395"/>
                        <a:pt x="2009" y="9527"/>
                        <a:pt x="2249" y="9389"/>
                      </a:cubicBezTo>
                      <a:cubicBezTo>
                        <a:pt x="2728" y="9099"/>
                        <a:pt x="1505" y="8244"/>
                        <a:pt x="3220" y="7212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691" name="Google Shape;5691;p32"/>
                <p:cNvSpPr/>
                <p:nvPr/>
              </p:nvSpPr>
              <p:spPr>
                <a:xfrm>
                  <a:off x="8530424" y="3871613"/>
                  <a:ext cx="11609" cy="9842"/>
                </a:xfrm>
                <a:custGeom>
                  <a:rect b="b" l="l" r="r" t="t"/>
                  <a:pathLst>
                    <a:path extrusionOk="0" h="9842" w="11609">
                      <a:moveTo>
                        <a:pt x="10947" y="8220"/>
                      </a:moveTo>
                      <a:cubicBezTo>
                        <a:pt x="11199" y="8182"/>
                        <a:pt x="11578" y="8138"/>
                        <a:pt x="11521" y="7931"/>
                      </a:cubicBezTo>
                      <a:cubicBezTo>
                        <a:pt x="11464" y="7723"/>
                        <a:pt x="11048" y="7754"/>
                        <a:pt x="11004" y="7459"/>
                      </a:cubicBezTo>
                      <a:cubicBezTo>
                        <a:pt x="10960" y="7163"/>
                        <a:pt x="11823" y="5829"/>
                        <a:pt x="11559" y="3967"/>
                      </a:cubicBezTo>
                      <a:cubicBezTo>
                        <a:pt x="11086" y="594"/>
                        <a:pt x="7391" y="-293"/>
                        <a:pt x="4730" y="79"/>
                      </a:cubicBezTo>
                      <a:cubicBezTo>
                        <a:pt x="3468" y="255"/>
                        <a:pt x="-492" y="1425"/>
                        <a:pt x="51" y="5351"/>
                      </a:cubicBezTo>
                      <a:cubicBezTo>
                        <a:pt x="380" y="6857"/>
                        <a:pt x="1125" y="8240"/>
                        <a:pt x="2201" y="9346"/>
                      </a:cubicBezTo>
                      <a:cubicBezTo>
                        <a:pt x="2296" y="9453"/>
                        <a:pt x="2384" y="9459"/>
                        <a:pt x="2630" y="9428"/>
                      </a:cubicBezTo>
                      <a:cubicBezTo>
                        <a:pt x="2876" y="9397"/>
                        <a:pt x="3292" y="9290"/>
                        <a:pt x="3941" y="9201"/>
                      </a:cubicBezTo>
                      <a:cubicBezTo>
                        <a:pt x="5972" y="8918"/>
                        <a:pt x="5247" y="9963"/>
                        <a:pt x="5928" y="9831"/>
                      </a:cubicBezTo>
                      <a:cubicBezTo>
                        <a:pt x="6079" y="9831"/>
                        <a:pt x="6136" y="9717"/>
                        <a:pt x="6129" y="9654"/>
                      </a:cubicBezTo>
                      <a:cubicBezTo>
                        <a:pt x="6060" y="9170"/>
                        <a:pt x="5934" y="8711"/>
                        <a:pt x="5865" y="8220"/>
                      </a:cubicBezTo>
                      <a:cubicBezTo>
                        <a:pt x="5770" y="7591"/>
                        <a:pt x="5745" y="6962"/>
                        <a:pt x="5663" y="6332"/>
                      </a:cubicBezTo>
                      <a:cubicBezTo>
                        <a:pt x="5631" y="6106"/>
                        <a:pt x="5663" y="5659"/>
                        <a:pt x="5234" y="5703"/>
                      </a:cubicBezTo>
                      <a:cubicBezTo>
                        <a:pt x="4603" y="5791"/>
                        <a:pt x="5934" y="7232"/>
                        <a:pt x="3462" y="7591"/>
                      </a:cubicBezTo>
                      <a:cubicBezTo>
                        <a:pt x="2541" y="7717"/>
                        <a:pt x="1205" y="7868"/>
                        <a:pt x="870" y="5458"/>
                      </a:cubicBezTo>
                      <a:cubicBezTo>
                        <a:pt x="555" y="3287"/>
                        <a:pt x="3317" y="1947"/>
                        <a:pt x="5480" y="1645"/>
                      </a:cubicBezTo>
                      <a:cubicBezTo>
                        <a:pt x="9497" y="1079"/>
                        <a:pt x="10714" y="2708"/>
                        <a:pt x="10890" y="3954"/>
                      </a:cubicBezTo>
                      <a:cubicBezTo>
                        <a:pt x="11382" y="7471"/>
                        <a:pt x="7927" y="7962"/>
                        <a:pt x="7964" y="8258"/>
                      </a:cubicBezTo>
                      <a:cubicBezTo>
                        <a:pt x="8002" y="8553"/>
                        <a:pt x="8090" y="8579"/>
                        <a:pt x="8305" y="8553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692" name="Google Shape;5692;p32"/>
                <p:cNvSpPr/>
                <p:nvPr/>
              </p:nvSpPr>
              <p:spPr>
                <a:xfrm>
                  <a:off x="8530373" y="3891265"/>
                  <a:ext cx="11890" cy="7855"/>
                </a:xfrm>
                <a:custGeom>
                  <a:rect b="b" l="l" r="r" t="t"/>
                  <a:pathLst>
                    <a:path extrusionOk="0" h="7855" w="11890">
                      <a:moveTo>
                        <a:pt x="9717" y="3655"/>
                      </a:moveTo>
                      <a:cubicBezTo>
                        <a:pt x="10815" y="3762"/>
                        <a:pt x="10821" y="3825"/>
                        <a:pt x="10651" y="5449"/>
                      </a:cubicBezTo>
                      <a:cubicBezTo>
                        <a:pt x="10380" y="8047"/>
                        <a:pt x="8627" y="6801"/>
                        <a:pt x="8563" y="7430"/>
                      </a:cubicBezTo>
                      <a:cubicBezTo>
                        <a:pt x="8563" y="7739"/>
                        <a:pt x="9062" y="7726"/>
                        <a:pt x="9276" y="7732"/>
                      </a:cubicBezTo>
                      <a:lnTo>
                        <a:pt x="10859" y="7852"/>
                      </a:lnTo>
                      <a:cubicBezTo>
                        <a:pt x="11010" y="7877"/>
                        <a:pt x="11153" y="7776"/>
                        <a:pt x="11178" y="7625"/>
                      </a:cubicBezTo>
                      <a:cubicBezTo>
                        <a:pt x="11179" y="7621"/>
                        <a:pt x="11180" y="7617"/>
                        <a:pt x="11180" y="7613"/>
                      </a:cubicBezTo>
                      <a:cubicBezTo>
                        <a:pt x="11306" y="6424"/>
                        <a:pt x="11338" y="5493"/>
                        <a:pt x="11445" y="4536"/>
                      </a:cubicBezTo>
                      <a:cubicBezTo>
                        <a:pt x="11660" y="2479"/>
                        <a:pt x="11824" y="1523"/>
                        <a:pt x="11887" y="969"/>
                      </a:cubicBezTo>
                      <a:cubicBezTo>
                        <a:pt x="11912" y="815"/>
                        <a:pt x="11807" y="669"/>
                        <a:pt x="11653" y="644"/>
                      </a:cubicBezTo>
                      <a:cubicBezTo>
                        <a:pt x="11649" y="643"/>
                        <a:pt x="11644" y="642"/>
                        <a:pt x="11641" y="642"/>
                      </a:cubicBezTo>
                      <a:cubicBezTo>
                        <a:pt x="11010" y="579"/>
                        <a:pt x="11357" y="2152"/>
                        <a:pt x="9919" y="2001"/>
                      </a:cubicBezTo>
                      <a:lnTo>
                        <a:pt x="2472" y="1214"/>
                      </a:lnTo>
                      <a:cubicBezTo>
                        <a:pt x="530" y="1013"/>
                        <a:pt x="1495" y="75"/>
                        <a:pt x="763" y="0"/>
                      </a:cubicBezTo>
                      <a:cubicBezTo>
                        <a:pt x="675" y="0"/>
                        <a:pt x="587" y="63"/>
                        <a:pt x="562" y="233"/>
                      </a:cubicBezTo>
                      <a:cubicBezTo>
                        <a:pt x="480" y="975"/>
                        <a:pt x="492" y="1548"/>
                        <a:pt x="442" y="1969"/>
                      </a:cubicBezTo>
                      <a:cubicBezTo>
                        <a:pt x="372" y="2636"/>
                        <a:pt x="227" y="3435"/>
                        <a:pt x="7" y="5480"/>
                      </a:cubicBezTo>
                      <a:cubicBezTo>
                        <a:pt x="-101" y="6581"/>
                        <a:pt x="1116" y="7519"/>
                        <a:pt x="2359" y="7638"/>
                      </a:cubicBezTo>
                      <a:cubicBezTo>
                        <a:pt x="2655" y="7676"/>
                        <a:pt x="2718" y="7588"/>
                        <a:pt x="2731" y="7537"/>
                      </a:cubicBezTo>
                      <a:cubicBezTo>
                        <a:pt x="2781" y="7021"/>
                        <a:pt x="675" y="6990"/>
                        <a:pt x="1022" y="3655"/>
                      </a:cubicBezTo>
                      <a:cubicBezTo>
                        <a:pt x="1129" y="2693"/>
                        <a:pt x="1690" y="2800"/>
                        <a:pt x="2680" y="2907"/>
                      </a:cubicBezTo>
                      <a:lnTo>
                        <a:pt x="4711" y="3114"/>
                      </a:lnTo>
                      <a:cubicBezTo>
                        <a:pt x="5644" y="3221"/>
                        <a:pt x="5839" y="3184"/>
                        <a:pt x="5776" y="3800"/>
                      </a:cubicBezTo>
                      <a:lnTo>
                        <a:pt x="5669" y="4794"/>
                      </a:lnTo>
                      <a:cubicBezTo>
                        <a:pt x="5524" y="6197"/>
                        <a:pt x="3872" y="5644"/>
                        <a:pt x="3828" y="6053"/>
                      </a:cubicBezTo>
                      <a:cubicBezTo>
                        <a:pt x="3796" y="6380"/>
                        <a:pt x="4370" y="6355"/>
                        <a:pt x="4585" y="6361"/>
                      </a:cubicBezTo>
                      <a:lnTo>
                        <a:pt x="7428" y="6562"/>
                      </a:lnTo>
                      <a:cubicBezTo>
                        <a:pt x="7864" y="6594"/>
                        <a:pt x="7845" y="6443"/>
                        <a:pt x="7857" y="6348"/>
                      </a:cubicBezTo>
                      <a:cubicBezTo>
                        <a:pt x="7857" y="6084"/>
                        <a:pt x="6420" y="5889"/>
                        <a:pt x="6539" y="4731"/>
                      </a:cubicBezTo>
                      <a:lnTo>
                        <a:pt x="6634" y="3882"/>
                      </a:lnTo>
                      <a:cubicBezTo>
                        <a:pt x="6697" y="3309"/>
                        <a:pt x="6804" y="3316"/>
                        <a:pt x="7491" y="3391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693" name="Google Shape;5693;p32"/>
                <p:cNvSpPr/>
                <p:nvPr/>
              </p:nvSpPr>
              <p:spPr>
                <a:xfrm>
                  <a:off x="8529304" y="3899573"/>
                  <a:ext cx="11535" cy="7063"/>
                </a:xfrm>
                <a:custGeom>
                  <a:rect b="b" l="l" r="r" t="t"/>
                  <a:pathLst>
                    <a:path extrusionOk="0" h="7063" w="11535">
                      <a:moveTo>
                        <a:pt x="1751" y="3"/>
                      </a:moveTo>
                      <a:cubicBezTo>
                        <a:pt x="1360" y="3"/>
                        <a:pt x="1233" y="-47"/>
                        <a:pt x="1076" y="273"/>
                      </a:cubicBezTo>
                      <a:cubicBezTo>
                        <a:pt x="639" y="936"/>
                        <a:pt x="298" y="1656"/>
                        <a:pt x="61" y="2413"/>
                      </a:cubicBezTo>
                      <a:cubicBezTo>
                        <a:pt x="-286" y="4149"/>
                        <a:pt x="880" y="5634"/>
                        <a:pt x="2942" y="6043"/>
                      </a:cubicBezTo>
                      <a:cubicBezTo>
                        <a:pt x="5004" y="6452"/>
                        <a:pt x="5774" y="5684"/>
                        <a:pt x="6789" y="4407"/>
                      </a:cubicBezTo>
                      <a:cubicBezTo>
                        <a:pt x="8050" y="2809"/>
                        <a:pt x="8409" y="2117"/>
                        <a:pt x="9475" y="2324"/>
                      </a:cubicBezTo>
                      <a:cubicBezTo>
                        <a:pt x="10292" y="2375"/>
                        <a:pt x="10912" y="3078"/>
                        <a:pt x="10861" y="3893"/>
                      </a:cubicBezTo>
                      <a:cubicBezTo>
                        <a:pt x="10857" y="3967"/>
                        <a:pt x="10846" y="4040"/>
                        <a:pt x="10831" y="4111"/>
                      </a:cubicBezTo>
                      <a:cubicBezTo>
                        <a:pt x="10383" y="6401"/>
                        <a:pt x="7419" y="5999"/>
                        <a:pt x="7369" y="6339"/>
                      </a:cubicBezTo>
                      <a:cubicBezTo>
                        <a:pt x="7318" y="6678"/>
                        <a:pt x="7495" y="6703"/>
                        <a:pt x="7842" y="6741"/>
                      </a:cubicBezTo>
                      <a:lnTo>
                        <a:pt x="9967" y="7006"/>
                      </a:lnTo>
                      <a:cubicBezTo>
                        <a:pt x="10339" y="7050"/>
                        <a:pt x="10597" y="7138"/>
                        <a:pt x="10597" y="6936"/>
                      </a:cubicBezTo>
                      <a:cubicBezTo>
                        <a:pt x="10597" y="6735"/>
                        <a:pt x="10440" y="6383"/>
                        <a:pt x="10471" y="6213"/>
                      </a:cubicBezTo>
                      <a:cubicBezTo>
                        <a:pt x="10547" y="5810"/>
                        <a:pt x="11272" y="5370"/>
                        <a:pt x="11487" y="4287"/>
                      </a:cubicBezTo>
                      <a:cubicBezTo>
                        <a:pt x="11789" y="2733"/>
                        <a:pt x="10673" y="1418"/>
                        <a:pt x="8870" y="1066"/>
                      </a:cubicBezTo>
                      <a:cubicBezTo>
                        <a:pt x="7211" y="745"/>
                        <a:pt x="6448" y="1406"/>
                        <a:pt x="5635" y="2431"/>
                      </a:cubicBezTo>
                      <a:cubicBezTo>
                        <a:pt x="4096" y="4357"/>
                        <a:pt x="3743" y="5156"/>
                        <a:pt x="2400" y="4892"/>
                      </a:cubicBezTo>
                      <a:cubicBezTo>
                        <a:pt x="1361" y="4778"/>
                        <a:pt x="612" y="3845"/>
                        <a:pt x="726" y="2809"/>
                      </a:cubicBezTo>
                      <a:cubicBezTo>
                        <a:pt x="732" y="2761"/>
                        <a:pt x="739" y="2712"/>
                        <a:pt x="748" y="2664"/>
                      </a:cubicBezTo>
                      <a:cubicBezTo>
                        <a:pt x="1025" y="1198"/>
                        <a:pt x="2640" y="651"/>
                        <a:pt x="4216" y="519"/>
                      </a:cubicBezTo>
                      <a:cubicBezTo>
                        <a:pt x="4424" y="519"/>
                        <a:pt x="4569" y="519"/>
                        <a:pt x="4613" y="292"/>
                      </a:cubicBezTo>
                      <a:cubicBezTo>
                        <a:pt x="4683" y="-41"/>
                        <a:pt x="4197" y="9"/>
                        <a:pt x="3983" y="9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694" name="Google Shape;5694;p32"/>
                <p:cNvSpPr/>
                <p:nvPr/>
              </p:nvSpPr>
              <p:spPr>
                <a:xfrm>
                  <a:off x="8527437" y="3906362"/>
                  <a:ext cx="11421" cy="8107"/>
                </a:xfrm>
                <a:custGeom>
                  <a:rect b="b" l="l" r="r" t="t"/>
                  <a:pathLst>
                    <a:path extrusionOk="0" h="8107" w="11421">
                      <a:moveTo>
                        <a:pt x="2110" y="47"/>
                      </a:moveTo>
                      <a:cubicBezTo>
                        <a:pt x="1719" y="-16"/>
                        <a:pt x="1606" y="-60"/>
                        <a:pt x="1410" y="223"/>
                      </a:cubicBezTo>
                      <a:cubicBezTo>
                        <a:pt x="902" y="833"/>
                        <a:pt x="478" y="1508"/>
                        <a:pt x="149" y="2230"/>
                      </a:cubicBezTo>
                      <a:cubicBezTo>
                        <a:pt x="-393" y="3916"/>
                        <a:pt x="572" y="5533"/>
                        <a:pt x="2564" y="6187"/>
                      </a:cubicBezTo>
                      <a:cubicBezTo>
                        <a:pt x="4557" y="6842"/>
                        <a:pt x="5433" y="6187"/>
                        <a:pt x="6594" y="5030"/>
                      </a:cubicBezTo>
                      <a:cubicBezTo>
                        <a:pt x="8050" y="3595"/>
                        <a:pt x="8485" y="2953"/>
                        <a:pt x="9501" y="3287"/>
                      </a:cubicBezTo>
                      <a:cubicBezTo>
                        <a:pt x="10309" y="3434"/>
                        <a:pt x="10846" y="4206"/>
                        <a:pt x="10699" y="5013"/>
                      </a:cubicBezTo>
                      <a:cubicBezTo>
                        <a:pt x="10685" y="5087"/>
                        <a:pt x="10667" y="5160"/>
                        <a:pt x="10642" y="5231"/>
                      </a:cubicBezTo>
                      <a:cubicBezTo>
                        <a:pt x="9917" y="7446"/>
                        <a:pt x="7022" y="6716"/>
                        <a:pt x="6922" y="7012"/>
                      </a:cubicBezTo>
                      <a:cubicBezTo>
                        <a:pt x="6821" y="7307"/>
                        <a:pt x="6997" y="7395"/>
                        <a:pt x="7344" y="7477"/>
                      </a:cubicBezTo>
                      <a:lnTo>
                        <a:pt x="9431" y="7999"/>
                      </a:lnTo>
                      <a:cubicBezTo>
                        <a:pt x="9791" y="8081"/>
                        <a:pt x="10005" y="8194"/>
                        <a:pt x="10062" y="7999"/>
                      </a:cubicBezTo>
                      <a:cubicBezTo>
                        <a:pt x="10119" y="7804"/>
                        <a:pt x="9980" y="7433"/>
                        <a:pt x="10030" y="7263"/>
                      </a:cubicBezTo>
                      <a:cubicBezTo>
                        <a:pt x="10156" y="6879"/>
                        <a:pt x="10926" y="6533"/>
                        <a:pt x="11291" y="5476"/>
                      </a:cubicBezTo>
                      <a:cubicBezTo>
                        <a:pt x="11783" y="3973"/>
                        <a:pt x="10837" y="2526"/>
                        <a:pt x="9084" y="1959"/>
                      </a:cubicBezTo>
                      <a:cubicBezTo>
                        <a:pt x="7489" y="1437"/>
                        <a:pt x="6644" y="2003"/>
                        <a:pt x="5711" y="2935"/>
                      </a:cubicBezTo>
                      <a:cubicBezTo>
                        <a:pt x="3952" y="4646"/>
                        <a:pt x="3491" y="5388"/>
                        <a:pt x="2192" y="4967"/>
                      </a:cubicBezTo>
                      <a:cubicBezTo>
                        <a:pt x="1176" y="4726"/>
                        <a:pt x="547" y="3709"/>
                        <a:pt x="787" y="2695"/>
                      </a:cubicBezTo>
                      <a:cubicBezTo>
                        <a:pt x="798" y="2651"/>
                        <a:pt x="810" y="2607"/>
                        <a:pt x="824" y="2563"/>
                      </a:cubicBezTo>
                      <a:cubicBezTo>
                        <a:pt x="1291" y="1141"/>
                        <a:pt x="2936" y="795"/>
                        <a:pt x="4532" y="858"/>
                      </a:cubicBezTo>
                      <a:cubicBezTo>
                        <a:pt x="4746" y="858"/>
                        <a:pt x="4891" y="858"/>
                        <a:pt x="4954" y="676"/>
                      </a:cubicBezTo>
                      <a:cubicBezTo>
                        <a:pt x="5061" y="355"/>
                        <a:pt x="4582" y="342"/>
                        <a:pt x="4355" y="311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695" name="Google Shape;5695;p32"/>
                <p:cNvSpPr/>
                <p:nvPr/>
              </p:nvSpPr>
              <p:spPr>
                <a:xfrm>
                  <a:off x="8525039" y="3912196"/>
                  <a:ext cx="12138" cy="7185"/>
                </a:xfrm>
                <a:custGeom>
                  <a:rect b="b" l="l" r="r" t="t"/>
                  <a:pathLst>
                    <a:path extrusionOk="0" h="7185" w="12138">
                      <a:moveTo>
                        <a:pt x="9503" y="5702"/>
                      </a:moveTo>
                      <a:cubicBezTo>
                        <a:pt x="10934" y="6218"/>
                        <a:pt x="10045" y="6960"/>
                        <a:pt x="10556" y="7162"/>
                      </a:cubicBezTo>
                      <a:cubicBezTo>
                        <a:pt x="10739" y="7231"/>
                        <a:pt x="10789" y="7162"/>
                        <a:pt x="10934" y="6790"/>
                      </a:cubicBezTo>
                      <a:cubicBezTo>
                        <a:pt x="11187" y="6067"/>
                        <a:pt x="11294" y="5595"/>
                        <a:pt x="11464" y="5136"/>
                      </a:cubicBezTo>
                      <a:cubicBezTo>
                        <a:pt x="11634" y="4676"/>
                        <a:pt x="11868" y="4217"/>
                        <a:pt x="12051" y="3720"/>
                      </a:cubicBezTo>
                      <a:cubicBezTo>
                        <a:pt x="12095" y="3607"/>
                        <a:pt x="12252" y="3311"/>
                        <a:pt x="11994" y="3217"/>
                      </a:cubicBezTo>
                      <a:cubicBezTo>
                        <a:pt x="11464" y="3022"/>
                        <a:pt x="11363" y="4607"/>
                        <a:pt x="9995" y="4110"/>
                      </a:cubicBezTo>
                      <a:lnTo>
                        <a:pt x="2781" y="1493"/>
                      </a:lnTo>
                      <a:cubicBezTo>
                        <a:pt x="1343" y="971"/>
                        <a:pt x="2069" y="234"/>
                        <a:pt x="1520" y="8"/>
                      </a:cubicBezTo>
                      <a:cubicBezTo>
                        <a:pt x="1444" y="8"/>
                        <a:pt x="1324" y="-36"/>
                        <a:pt x="1287" y="83"/>
                      </a:cubicBezTo>
                      <a:cubicBezTo>
                        <a:pt x="1173" y="411"/>
                        <a:pt x="1028" y="977"/>
                        <a:pt x="826" y="1524"/>
                      </a:cubicBezTo>
                      <a:cubicBezTo>
                        <a:pt x="473" y="2518"/>
                        <a:pt x="240" y="2965"/>
                        <a:pt x="70" y="3412"/>
                      </a:cubicBezTo>
                      <a:cubicBezTo>
                        <a:pt x="-44" y="3701"/>
                        <a:pt x="-19" y="3846"/>
                        <a:pt x="145" y="3896"/>
                      </a:cubicBezTo>
                      <a:cubicBezTo>
                        <a:pt x="625" y="4079"/>
                        <a:pt x="454" y="2399"/>
                        <a:pt x="2302" y="3072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696" name="Google Shape;5696;p32"/>
                <p:cNvSpPr/>
                <p:nvPr/>
              </p:nvSpPr>
              <p:spPr>
                <a:xfrm>
                  <a:off x="8522954" y="3917294"/>
                  <a:ext cx="11395" cy="10246"/>
                </a:xfrm>
                <a:custGeom>
                  <a:rect b="b" l="l" r="r" t="t"/>
                  <a:pathLst>
                    <a:path extrusionOk="0" h="10246" w="11395">
                      <a:moveTo>
                        <a:pt x="7010" y="453"/>
                      </a:moveTo>
                      <a:cubicBezTo>
                        <a:pt x="3952" y="-655"/>
                        <a:pt x="1291" y="314"/>
                        <a:pt x="358" y="2875"/>
                      </a:cubicBezTo>
                      <a:cubicBezTo>
                        <a:pt x="-1112" y="6927"/>
                        <a:pt x="2287" y="9041"/>
                        <a:pt x="4393" y="9796"/>
                      </a:cubicBezTo>
                      <a:cubicBezTo>
                        <a:pt x="7584" y="10953"/>
                        <a:pt x="10213" y="9796"/>
                        <a:pt x="11090" y="7279"/>
                      </a:cubicBezTo>
                      <a:cubicBezTo>
                        <a:pt x="12168" y="4240"/>
                        <a:pt x="10295" y="1648"/>
                        <a:pt x="7010" y="453"/>
                      </a:cubicBezTo>
                      <a:close/>
                      <a:moveTo>
                        <a:pt x="10573" y="6669"/>
                      </a:moveTo>
                      <a:cubicBezTo>
                        <a:pt x="10012" y="8317"/>
                        <a:pt x="7704" y="9236"/>
                        <a:pt x="4374" y="8028"/>
                      </a:cubicBezTo>
                      <a:cubicBezTo>
                        <a:pt x="1852" y="7122"/>
                        <a:pt x="118" y="5675"/>
                        <a:pt x="875" y="3473"/>
                      </a:cubicBezTo>
                      <a:cubicBezTo>
                        <a:pt x="1631" y="1270"/>
                        <a:pt x="5099" y="1522"/>
                        <a:pt x="7288" y="2328"/>
                      </a:cubicBezTo>
                      <a:cubicBezTo>
                        <a:pt x="9476" y="3133"/>
                        <a:pt x="11317" y="4504"/>
                        <a:pt x="10573" y="6644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697" name="Google Shape;5697;p32"/>
                <p:cNvSpPr/>
                <p:nvPr/>
              </p:nvSpPr>
              <p:spPr>
                <a:xfrm>
                  <a:off x="8364332" y="3836043"/>
                  <a:ext cx="183434" cy="124746"/>
                </a:xfrm>
                <a:custGeom>
                  <a:rect b="b" l="l" r="r" t="t"/>
                  <a:pathLst>
                    <a:path extrusionOk="0" h="124746" w="183434">
                      <a:moveTo>
                        <a:pt x="48516" y="116742"/>
                      </a:moveTo>
                      <a:cubicBezTo>
                        <a:pt x="48141" y="115473"/>
                        <a:pt x="47596" y="114260"/>
                        <a:pt x="46895" y="113137"/>
                      </a:cubicBezTo>
                      <a:cubicBezTo>
                        <a:pt x="45495" y="110813"/>
                        <a:pt x="43902" y="108609"/>
                        <a:pt x="42134" y="106549"/>
                      </a:cubicBezTo>
                      <a:lnTo>
                        <a:pt x="41642" y="105920"/>
                      </a:lnTo>
                      <a:lnTo>
                        <a:pt x="44266" y="102995"/>
                      </a:lnTo>
                      <a:lnTo>
                        <a:pt x="44530" y="102693"/>
                      </a:lnTo>
                      <a:lnTo>
                        <a:pt x="45161" y="102303"/>
                      </a:lnTo>
                      <a:lnTo>
                        <a:pt x="45048" y="102139"/>
                      </a:lnTo>
                      <a:lnTo>
                        <a:pt x="45048" y="102139"/>
                      </a:lnTo>
                      <a:lnTo>
                        <a:pt x="45048" y="102139"/>
                      </a:lnTo>
                      <a:lnTo>
                        <a:pt x="43717" y="100126"/>
                      </a:lnTo>
                      <a:cubicBezTo>
                        <a:pt x="42043" y="97785"/>
                        <a:pt x="40581" y="95301"/>
                        <a:pt x="39347" y="92701"/>
                      </a:cubicBezTo>
                      <a:cubicBezTo>
                        <a:pt x="37479" y="88770"/>
                        <a:pt x="36017" y="84659"/>
                        <a:pt x="34984" y="80433"/>
                      </a:cubicBezTo>
                      <a:lnTo>
                        <a:pt x="34933" y="80433"/>
                      </a:lnTo>
                      <a:lnTo>
                        <a:pt x="34933" y="80357"/>
                      </a:lnTo>
                      <a:lnTo>
                        <a:pt x="33268" y="80779"/>
                      </a:lnTo>
                      <a:lnTo>
                        <a:pt x="29233" y="81785"/>
                      </a:lnTo>
                      <a:cubicBezTo>
                        <a:pt x="22713" y="65112"/>
                        <a:pt x="20890" y="50296"/>
                        <a:pt x="23785" y="37115"/>
                      </a:cubicBezTo>
                      <a:lnTo>
                        <a:pt x="33117" y="41103"/>
                      </a:lnTo>
                      <a:lnTo>
                        <a:pt x="34208" y="41569"/>
                      </a:lnTo>
                      <a:lnTo>
                        <a:pt x="34511" y="40424"/>
                      </a:lnTo>
                      <a:lnTo>
                        <a:pt x="38862" y="23927"/>
                      </a:lnTo>
                      <a:lnTo>
                        <a:pt x="39253" y="23436"/>
                      </a:lnTo>
                      <a:lnTo>
                        <a:pt x="39019" y="23311"/>
                      </a:lnTo>
                      <a:lnTo>
                        <a:pt x="39019" y="23311"/>
                      </a:lnTo>
                      <a:lnTo>
                        <a:pt x="38981" y="23311"/>
                      </a:lnTo>
                      <a:lnTo>
                        <a:pt x="38149" y="22883"/>
                      </a:lnTo>
                      <a:lnTo>
                        <a:pt x="34044" y="20756"/>
                      </a:lnTo>
                      <a:lnTo>
                        <a:pt x="35791" y="12892"/>
                      </a:lnTo>
                      <a:lnTo>
                        <a:pt x="36365" y="12193"/>
                      </a:lnTo>
                      <a:lnTo>
                        <a:pt x="35394" y="11564"/>
                      </a:lnTo>
                      <a:lnTo>
                        <a:pt x="17334" y="31"/>
                      </a:lnTo>
                      <a:lnTo>
                        <a:pt x="16785" y="893"/>
                      </a:lnTo>
                      <a:lnTo>
                        <a:pt x="15947" y="302"/>
                      </a:lnTo>
                      <a:cubicBezTo>
                        <a:pt x="6167" y="14131"/>
                        <a:pt x="504" y="31395"/>
                        <a:pt x="44" y="48886"/>
                      </a:cubicBezTo>
                      <a:cubicBezTo>
                        <a:pt x="-527" y="66806"/>
                        <a:pt x="4500" y="84459"/>
                        <a:pt x="14427" y="99402"/>
                      </a:cubicBezTo>
                      <a:lnTo>
                        <a:pt x="14969" y="100214"/>
                      </a:lnTo>
                      <a:lnTo>
                        <a:pt x="15808" y="99710"/>
                      </a:lnTo>
                      <a:lnTo>
                        <a:pt x="21483" y="96250"/>
                      </a:lnTo>
                      <a:cubicBezTo>
                        <a:pt x="21868" y="97087"/>
                        <a:pt x="22618" y="98660"/>
                        <a:pt x="23261" y="99761"/>
                      </a:cubicBezTo>
                      <a:cubicBezTo>
                        <a:pt x="23582" y="100290"/>
                        <a:pt x="23929" y="100802"/>
                        <a:pt x="24302" y="101296"/>
                      </a:cubicBezTo>
                      <a:lnTo>
                        <a:pt x="19068" y="104693"/>
                      </a:lnTo>
                      <a:lnTo>
                        <a:pt x="19623" y="105549"/>
                      </a:lnTo>
                      <a:lnTo>
                        <a:pt x="18746" y="106078"/>
                      </a:lnTo>
                      <a:lnTo>
                        <a:pt x="19327" y="107053"/>
                      </a:lnTo>
                      <a:cubicBezTo>
                        <a:pt x="22952" y="113061"/>
                        <a:pt x="31270" y="127174"/>
                        <a:pt x="39662" y="124386"/>
                      </a:cubicBezTo>
                      <a:cubicBezTo>
                        <a:pt x="41709" y="123650"/>
                        <a:pt x="43585" y="122510"/>
                        <a:pt x="45180" y="121033"/>
                      </a:cubicBezTo>
                      <a:cubicBezTo>
                        <a:pt x="46169" y="120178"/>
                        <a:pt x="47222" y="119401"/>
                        <a:pt x="48333" y="118711"/>
                      </a:cubicBezTo>
                      <a:lnTo>
                        <a:pt x="49045" y="118290"/>
                      </a:lnTo>
                      <a:cubicBezTo>
                        <a:pt x="49045" y="118290"/>
                        <a:pt x="48774" y="117503"/>
                        <a:pt x="48774" y="117503"/>
                      </a:cubicBezTo>
                      <a:close/>
                      <a:moveTo>
                        <a:pt x="40394" y="104253"/>
                      </a:moveTo>
                      <a:cubicBezTo>
                        <a:pt x="39227" y="102642"/>
                        <a:pt x="38010" y="100805"/>
                        <a:pt x="36907" y="99006"/>
                      </a:cubicBezTo>
                      <a:lnTo>
                        <a:pt x="41951" y="102498"/>
                      </a:lnTo>
                      <a:close/>
                      <a:moveTo>
                        <a:pt x="32152" y="83176"/>
                      </a:moveTo>
                      <a:lnTo>
                        <a:pt x="31276" y="86636"/>
                      </a:lnTo>
                      <a:cubicBezTo>
                        <a:pt x="30847" y="85655"/>
                        <a:pt x="30437" y="84673"/>
                        <a:pt x="30015" y="83704"/>
                      </a:cubicBezTo>
                      <a:close/>
                      <a:moveTo>
                        <a:pt x="32878" y="38750"/>
                      </a:moveTo>
                      <a:lnTo>
                        <a:pt x="24308" y="35082"/>
                      </a:lnTo>
                      <a:cubicBezTo>
                        <a:pt x="24466" y="34497"/>
                        <a:pt x="24617" y="33906"/>
                        <a:pt x="24794" y="33321"/>
                      </a:cubicBezTo>
                      <a:lnTo>
                        <a:pt x="30191" y="33950"/>
                      </a:lnTo>
                      <a:lnTo>
                        <a:pt x="30759" y="34013"/>
                      </a:lnTo>
                      <a:lnTo>
                        <a:pt x="31112" y="33572"/>
                      </a:lnTo>
                      <a:lnTo>
                        <a:pt x="35753" y="27803"/>
                      </a:lnTo>
                      <a:close/>
                      <a:moveTo>
                        <a:pt x="25424" y="31339"/>
                      </a:moveTo>
                      <a:cubicBezTo>
                        <a:pt x="27192" y="26160"/>
                        <a:pt x="29700" y="21262"/>
                        <a:pt x="32871" y="16799"/>
                      </a:cubicBezTo>
                      <a:lnTo>
                        <a:pt x="29517" y="31861"/>
                      </a:lnTo>
                      <a:close/>
                      <a:moveTo>
                        <a:pt x="36144" y="24091"/>
                      </a:moveTo>
                      <a:lnTo>
                        <a:pt x="32272" y="28898"/>
                      </a:lnTo>
                      <a:lnTo>
                        <a:pt x="33634" y="22788"/>
                      </a:lnTo>
                      <a:close/>
                      <a:moveTo>
                        <a:pt x="15600" y="97464"/>
                      </a:moveTo>
                      <a:cubicBezTo>
                        <a:pt x="6261" y="83042"/>
                        <a:pt x="1548" y="66124"/>
                        <a:pt x="2087" y="48962"/>
                      </a:cubicBezTo>
                      <a:cubicBezTo>
                        <a:pt x="2503" y="32283"/>
                        <a:pt x="7719" y="16075"/>
                        <a:pt x="17113" y="2271"/>
                      </a:cubicBezTo>
                      <a:lnTo>
                        <a:pt x="33388" y="12665"/>
                      </a:lnTo>
                      <a:cubicBezTo>
                        <a:pt x="17321" y="33050"/>
                        <a:pt x="16199" y="57965"/>
                        <a:pt x="29977" y="88757"/>
                      </a:cubicBezTo>
                      <a:close/>
                      <a:moveTo>
                        <a:pt x="23274" y="95206"/>
                      </a:moveTo>
                      <a:lnTo>
                        <a:pt x="31780" y="90040"/>
                      </a:lnTo>
                      <a:lnTo>
                        <a:pt x="32556" y="89568"/>
                      </a:lnTo>
                      <a:lnTo>
                        <a:pt x="32512" y="89474"/>
                      </a:lnTo>
                      <a:lnTo>
                        <a:pt x="32638" y="89505"/>
                      </a:lnTo>
                      <a:lnTo>
                        <a:pt x="33950" y="84340"/>
                      </a:lnTo>
                      <a:cubicBezTo>
                        <a:pt x="34888" y="87503"/>
                        <a:pt x="36079" y="90585"/>
                        <a:pt x="37512" y="93557"/>
                      </a:cubicBezTo>
                      <a:cubicBezTo>
                        <a:pt x="38380" y="95448"/>
                        <a:pt x="39386" y="97274"/>
                        <a:pt x="40520" y="99018"/>
                      </a:cubicBezTo>
                      <a:lnTo>
                        <a:pt x="34687" y="94998"/>
                      </a:lnTo>
                      <a:lnTo>
                        <a:pt x="34649" y="95048"/>
                      </a:lnTo>
                      <a:lnTo>
                        <a:pt x="34479" y="94734"/>
                      </a:lnTo>
                      <a:lnTo>
                        <a:pt x="33546" y="95363"/>
                      </a:lnTo>
                      <a:lnTo>
                        <a:pt x="26055" y="100226"/>
                      </a:lnTo>
                      <a:cubicBezTo>
                        <a:pt x="25714" y="99761"/>
                        <a:pt x="25323" y="99220"/>
                        <a:pt x="25058" y="98767"/>
                      </a:cubicBezTo>
                      <a:cubicBezTo>
                        <a:pt x="24403" y="97628"/>
                        <a:pt x="23583" y="95917"/>
                        <a:pt x="23274" y="95206"/>
                      </a:cubicBezTo>
                      <a:close/>
                      <a:moveTo>
                        <a:pt x="43875" y="119447"/>
                      </a:moveTo>
                      <a:cubicBezTo>
                        <a:pt x="42474" y="120762"/>
                        <a:pt x="40820" y="121778"/>
                        <a:pt x="39013" y="122436"/>
                      </a:cubicBezTo>
                      <a:cubicBezTo>
                        <a:pt x="32190" y="124713"/>
                        <a:pt x="24150" y="111142"/>
                        <a:pt x="21124" y="106034"/>
                      </a:cubicBezTo>
                      <a:lnTo>
                        <a:pt x="21035" y="105889"/>
                      </a:lnTo>
                      <a:lnTo>
                        <a:pt x="33735" y="97647"/>
                      </a:lnTo>
                      <a:cubicBezTo>
                        <a:pt x="35737" y="101210"/>
                        <a:pt x="38012" y="104613"/>
                        <a:pt x="40539" y="107827"/>
                      </a:cubicBezTo>
                      <a:cubicBezTo>
                        <a:pt x="42255" y="109819"/>
                        <a:pt x="43800" y="111954"/>
                        <a:pt x="45155" y="114206"/>
                      </a:cubicBezTo>
                      <a:cubicBezTo>
                        <a:pt x="45768" y="115200"/>
                        <a:pt x="46245" y="116270"/>
                        <a:pt x="46574" y="117390"/>
                      </a:cubicBezTo>
                      <a:lnTo>
                        <a:pt x="46574" y="117390"/>
                      </a:lnTo>
                      <a:cubicBezTo>
                        <a:pt x="45637" y="118025"/>
                        <a:pt x="44735" y="118712"/>
                        <a:pt x="43875" y="119447"/>
                      </a:cubicBezTo>
                      <a:close/>
                      <a:moveTo>
                        <a:pt x="183395" y="48886"/>
                      </a:moveTo>
                      <a:cubicBezTo>
                        <a:pt x="182941" y="31377"/>
                        <a:pt x="177272" y="14112"/>
                        <a:pt x="167448" y="271"/>
                      </a:cubicBezTo>
                      <a:lnTo>
                        <a:pt x="166609" y="862"/>
                      </a:lnTo>
                      <a:lnTo>
                        <a:pt x="166061" y="0"/>
                      </a:lnTo>
                      <a:lnTo>
                        <a:pt x="147995" y="11545"/>
                      </a:lnTo>
                      <a:lnTo>
                        <a:pt x="147030" y="12174"/>
                      </a:lnTo>
                      <a:lnTo>
                        <a:pt x="147604" y="12873"/>
                      </a:lnTo>
                      <a:lnTo>
                        <a:pt x="149350" y="20731"/>
                      </a:lnTo>
                      <a:lnTo>
                        <a:pt x="145245" y="22864"/>
                      </a:lnTo>
                      <a:lnTo>
                        <a:pt x="144419" y="23292"/>
                      </a:lnTo>
                      <a:lnTo>
                        <a:pt x="144363" y="23292"/>
                      </a:lnTo>
                      <a:lnTo>
                        <a:pt x="144363" y="23292"/>
                      </a:lnTo>
                      <a:lnTo>
                        <a:pt x="144142" y="23411"/>
                      </a:lnTo>
                      <a:lnTo>
                        <a:pt x="144520" y="23889"/>
                      </a:lnTo>
                      <a:lnTo>
                        <a:pt x="148884" y="40399"/>
                      </a:lnTo>
                      <a:lnTo>
                        <a:pt x="149186" y="41544"/>
                      </a:lnTo>
                      <a:lnTo>
                        <a:pt x="150277" y="41078"/>
                      </a:lnTo>
                      <a:lnTo>
                        <a:pt x="159610" y="37089"/>
                      </a:lnTo>
                      <a:cubicBezTo>
                        <a:pt x="162504" y="50302"/>
                        <a:pt x="160688" y="65106"/>
                        <a:pt x="154162" y="81760"/>
                      </a:cubicBezTo>
                      <a:lnTo>
                        <a:pt x="150120" y="80754"/>
                      </a:lnTo>
                      <a:lnTo>
                        <a:pt x="148436" y="80345"/>
                      </a:lnTo>
                      <a:lnTo>
                        <a:pt x="148436" y="80420"/>
                      </a:lnTo>
                      <a:lnTo>
                        <a:pt x="148386" y="80420"/>
                      </a:lnTo>
                      <a:cubicBezTo>
                        <a:pt x="147350" y="84646"/>
                        <a:pt x="145888" y="88757"/>
                        <a:pt x="144022" y="92689"/>
                      </a:cubicBezTo>
                      <a:cubicBezTo>
                        <a:pt x="142786" y="95314"/>
                        <a:pt x="141321" y="97825"/>
                        <a:pt x="139646" y="100195"/>
                      </a:cubicBezTo>
                      <a:lnTo>
                        <a:pt x="138259" y="102296"/>
                      </a:lnTo>
                      <a:lnTo>
                        <a:pt x="138353" y="102353"/>
                      </a:lnTo>
                      <a:lnTo>
                        <a:pt x="138278" y="102397"/>
                      </a:lnTo>
                      <a:lnTo>
                        <a:pt x="139129" y="103353"/>
                      </a:lnTo>
                      <a:lnTo>
                        <a:pt x="141613" y="106122"/>
                      </a:lnTo>
                      <a:lnTo>
                        <a:pt x="141203" y="106631"/>
                      </a:lnTo>
                      <a:cubicBezTo>
                        <a:pt x="139968" y="108263"/>
                        <a:pt x="138590" y="109784"/>
                        <a:pt x="137086" y="111174"/>
                      </a:cubicBezTo>
                      <a:lnTo>
                        <a:pt x="135825" y="112369"/>
                      </a:lnTo>
                      <a:cubicBezTo>
                        <a:pt x="134015" y="113753"/>
                        <a:pt x="132968" y="115578"/>
                        <a:pt x="133157" y="117031"/>
                      </a:cubicBezTo>
                      <a:cubicBezTo>
                        <a:pt x="133275" y="117896"/>
                        <a:pt x="133866" y="118624"/>
                        <a:pt x="134690" y="118919"/>
                      </a:cubicBezTo>
                      <a:cubicBezTo>
                        <a:pt x="135715" y="119361"/>
                        <a:pt x="136768" y="119736"/>
                        <a:pt x="137843" y="120039"/>
                      </a:cubicBezTo>
                      <a:cubicBezTo>
                        <a:pt x="138185" y="120127"/>
                        <a:pt x="138522" y="120236"/>
                        <a:pt x="138851" y="120366"/>
                      </a:cubicBezTo>
                      <a:lnTo>
                        <a:pt x="138959" y="120404"/>
                      </a:lnTo>
                      <a:lnTo>
                        <a:pt x="139072" y="120404"/>
                      </a:lnTo>
                      <a:lnTo>
                        <a:pt x="141172" y="120712"/>
                      </a:lnTo>
                      <a:cubicBezTo>
                        <a:pt x="144470" y="121222"/>
                        <a:pt x="145050" y="121240"/>
                        <a:pt x="149161" y="120007"/>
                      </a:cubicBezTo>
                      <a:cubicBezTo>
                        <a:pt x="156911" y="117692"/>
                        <a:pt x="161502" y="107625"/>
                        <a:pt x="161621" y="106952"/>
                      </a:cubicBezTo>
                      <a:lnTo>
                        <a:pt x="160612" y="106782"/>
                      </a:lnTo>
                      <a:lnTo>
                        <a:pt x="161148" y="105908"/>
                      </a:lnTo>
                      <a:lnTo>
                        <a:pt x="157472" y="103668"/>
                      </a:lnTo>
                      <a:cubicBezTo>
                        <a:pt x="158229" y="102598"/>
                        <a:pt x="159332" y="101000"/>
                        <a:pt x="160102" y="99736"/>
                      </a:cubicBezTo>
                      <a:cubicBezTo>
                        <a:pt x="160764" y="98641"/>
                        <a:pt x="161508" y="97062"/>
                        <a:pt x="161892" y="96225"/>
                      </a:cubicBezTo>
                      <a:lnTo>
                        <a:pt x="167568" y="99679"/>
                      </a:lnTo>
                      <a:lnTo>
                        <a:pt x="168406" y="100182"/>
                      </a:lnTo>
                      <a:lnTo>
                        <a:pt x="168949" y="99371"/>
                      </a:lnTo>
                      <a:cubicBezTo>
                        <a:pt x="178892" y="84443"/>
                        <a:pt x="183940" y="66802"/>
                        <a:pt x="183395" y="48886"/>
                      </a:cubicBezTo>
                      <a:close/>
                      <a:moveTo>
                        <a:pt x="149811" y="22770"/>
                      </a:moveTo>
                      <a:lnTo>
                        <a:pt x="151173" y="28885"/>
                      </a:lnTo>
                      <a:lnTo>
                        <a:pt x="147301" y="24078"/>
                      </a:lnTo>
                      <a:close/>
                      <a:moveTo>
                        <a:pt x="150567" y="16748"/>
                      </a:moveTo>
                      <a:cubicBezTo>
                        <a:pt x="153740" y="21225"/>
                        <a:pt x="156248" y="26135"/>
                        <a:pt x="158014" y="31326"/>
                      </a:cubicBezTo>
                      <a:lnTo>
                        <a:pt x="153922" y="31811"/>
                      </a:lnTo>
                      <a:close/>
                      <a:moveTo>
                        <a:pt x="150567" y="38769"/>
                      </a:moveTo>
                      <a:lnTo>
                        <a:pt x="147679" y="27828"/>
                      </a:lnTo>
                      <a:lnTo>
                        <a:pt x="152333" y="33604"/>
                      </a:lnTo>
                      <a:lnTo>
                        <a:pt x="152686" y="34044"/>
                      </a:lnTo>
                      <a:lnTo>
                        <a:pt x="153247" y="33981"/>
                      </a:lnTo>
                      <a:lnTo>
                        <a:pt x="158651" y="33352"/>
                      </a:lnTo>
                      <a:cubicBezTo>
                        <a:pt x="158822" y="33937"/>
                        <a:pt x="158979" y="34529"/>
                        <a:pt x="159137" y="35114"/>
                      </a:cubicBezTo>
                      <a:close/>
                      <a:moveTo>
                        <a:pt x="153405" y="83723"/>
                      </a:moveTo>
                      <a:cubicBezTo>
                        <a:pt x="153010" y="84697"/>
                        <a:pt x="152590" y="85674"/>
                        <a:pt x="152144" y="86655"/>
                      </a:cubicBezTo>
                      <a:lnTo>
                        <a:pt x="151274" y="83201"/>
                      </a:lnTo>
                      <a:close/>
                      <a:moveTo>
                        <a:pt x="141563" y="102969"/>
                      </a:moveTo>
                      <a:lnTo>
                        <a:pt x="145378" y="100874"/>
                      </a:lnTo>
                      <a:cubicBezTo>
                        <a:pt x="144633" y="102129"/>
                        <a:pt x="143818" y="103341"/>
                        <a:pt x="142938" y="104505"/>
                      </a:cubicBezTo>
                      <a:close/>
                      <a:moveTo>
                        <a:pt x="159364" y="107254"/>
                      </a:moveTo>
                      <a:cubicBezTo>
                        <a:pt x="158160" y="109771"/>
                        <a:pt x="154206" y="116446"/>
                        <a:pt x="148644" y="118120"/>
                      </a:cubicBezTo>
                      <a:cubicBezTo>
                        <a:pt x="144817" y="119259"/>
                        <a:pt x="144571" y="119221"/>
                        <a:pt x="141550" y="118749"/>
                      </a:cubicBezTo>
                      <a:lnTo>
                        <a:pt x="139532" y="118453"/>
                      </a:lnTo>
                      <a:cubicBezTo>
                        <a:pt x="139177" y="118318"/>
                        <a:pt x="138815" y="118202"/>
                        <a:pt x="138448" y="118107"/>
                      </a:cubicBezTo>
                      <a:cubicBezTo>
                        <a:pt x="137446" y="117822"/>
                        <a:pt x="136465" y="117471"/>
                        <a:pt x="135509" y="117057"/>
                      </a:cubicBezTo>
                      <a:cubicBezTo>
                        <a:pt x="135270" y="116962"/>
                        <a:pt x="135257" y="116861"/>
                        <a:pt x="135245" y="116786"/>
                      </a:cubicBezTo>
                      <a:cubicBezTo>
                        <a:pt x="135169" y="116157"/>
                        <a:pt x="135875" y="114936"/>
                        <a:pt x="137187" y="113955"/>
                      </a:cubicBezTo>
                      <a:lnTo>
                        <a:pt x="137237" y="113923"/>
                      </a:lnTo>
                      <a:lnTo>
                        <a:pt x="137281" y="113879"/>
                      </a:lnTo>
                      <a:lnTo>
                        <a:pt x="138542" y="112671"/>
                      </a:lnTo>
                      <a:cubicBezTo>
                        <a:pt x="140121" y="111220"/>
                        <a:pt x="141569" y="109632"/>
                        <a:pt x="142868" y="107927"/>
                      </a:cubicBezTo>
                      <a:cubicBezTo>
                        <a:pt x="144845" y="105577"/>
                        <a:pt x="146581" y="103035"/>
                        <a:pt x="148051" y="100340"/>
                      </a:cubicBezTo>
                      <a:close/>
                      <a:moveTo>
                        <a:pt x="158393" y="98741"/>
                      </a:moveTo>
                      <a:cubicBezTo>
                        <a:pt x="157636" y="100000"/>
                        <a:pt x="156501" y="101610"/>
                        <a:pt x="155763" y="102661"/>
                      </a:cubicBezTo>
                      <a:lnTo>
                        <a:pt x="148196" y="98043"/>
                      </a:lnTo>
                      <a:lnTo>
                        <a:pt x="147339" y="97521"/>
                      </a:lnTo>
                      <a:lnTo>
                        <a:pt x="147339" y="97477"/>
                      </a:lnTo>
                      <a:lnTo>
                        <a:pt x="147307" y="97477"/>
                      </a:lnTo>
                      <a:lnTo>
                        <a:pt x="147307" y="97477"/>
                      </a:lnTo>
                      <a:lnTo>
                        <a:pt x="147307" y="97508"/>
                      </a:lnTo>
                      <a:lnTo>
                        <a:pt x="142130" y="100365"/>
                      </a:lnTo>
                      <a:cubicBezTo>
                        <a:pt x="143578" y="98204"/>
                        <a:pt x="144844" y="95927"/>
                        <a:pt x="145914" y="93557"/>
                      </a:cubicBezTo>
                      <a:cubicBezTo>
                        <a:pt x="147340" y="90584"/>
                        <a:pt x="148525" y="87502"/>
                        <a:pt x="149458" y="84340"/>
                      </a:cubicBezTo>
                      <a:lnTo>
                        <a:pt x="150769" y="89505"/>
                      </a:lnTo>
                      <a:lnTo>
                        <a:pt x="150895" y="89474"/>
                      </a:lnTo>
                      <a:lnTo>
                        <a:pt x="150851" y="89568"/>
                      </a:lnTo>
                      <a:lnTo>
                        <a:pt x="151627" y="90040"/>
                      </a:lnTo>
                      <a:lnTo>
                        <a:pt x="160158" y="95206"/>
                      </a:lnTo>
                      <a:cubicBezTo>
                        <a:pt x="159629" y="96409"/>
                        <a:pt x="159037" y="97586"/>
                        <a:pt x="158387" y="98729"/>
                      </a:cubicBezTo>
                      <a:close/>
                      <a:moveTo>
                        <a:pt x="167851" y="97483"/>
                      </a:moveTo>
                      <a:lnTo>
                        <a:pt x="153481" y="88757"/>
                      </a:lnTo>
                      <a:cubicBezTo>
                        <a:pt x="167252" y="57965"/>
                        <a:pt x="166136" y="33050"/>
                        <a:pt x="150069" y="12665"/>
                      </a:cubicBezTo>
                      <a:lnTo>
                        <a:pt x="166344" y="2271"/>
                      </a:lnTo>
                      <a:cubicBezTo>
                        <a:pt x="175739" y="16073"/>
                        <a:pt x="180953" y="32283"/>
                        <a:pt x="181365" y="48962"/>
                      </a:cubicBezTo>
                      <a:cubicBezTo>
                        <a:pt x="181903" y="66125"/>
                        <a:pt x="177184" y="83045"/>
                        <a:pt x="167839" y="97464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698" name="Google Shape;5698;p32"/>
                <p:cNvSpPr/>
                <p:nvPr/>
              </p:nvSpPr>
              <p:spPr>
                <a:xfrm>
                  <a:off x="8450354" y="3828855"/>
                  <a:ext cx="11924" cy="6786"/>
                </a:xfrm>
                <a:custGeom>
                  <a:rect b="b" l="l" r="r" t="t"/>
                  <a:pathLst>
                    <a:path extrusionOk="0" h="6786" w="11924">
                      <a:moveTo>
                        <a:pt x="11925" y="3507"/>
                      </a:moveTo>
                      <a:cubicBezTo>
                        <a:pt x="11962" y="1317"/>
                        <a:pt x="9371" y="65"/>
                        <a:pt x="6079" y="2"/>
                      </a:cubicBezTo>
                      <a:cubicBezTo>
                        <a:pt x="2788" y="-61"/>
                        <a:pt x="38" y="1110"/>
                        <a:pt x="0" y="3299"/>
                      </a:cubicBezTo>
                      <a:cubicBezTo>
                        <a:pt x="-37" y="5489"/>
                        <a:pt x="2460" y="6728"/>
                        <a:pt x="5758" y="6785"/>
                      </a:cubicBezTo>
                      <a:cubicBezTo>
                        <a:pt x="9055" y="6841"/>
                        <a:pt x="11893" y="5696"/>
                        <a:pt x="11925" y="350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699" name="Google Shape;5699;p32"/>
                <p:cNvSpPr/>
                <p:nvPr/>
              </p:nvSpPr>
              <p:spPr>
                <a:xfrm>
                  <a:off x="8423825" y="3830805"/>
                  <a:ext cx="11838" cy="6970"/>
                </a:xfrm>
                <a:custGeom>
                  <a:rect b="b" l="l" r="r" t="t"/>
                  <a:pathLst>
                    <a:path extrusionOk="0" h="6970" w="11838">
                      <a:moveTo>
                        <a:pt x="32" y="4419"/>
                      </a:moveTo>
                      <a:cubicBezTo>
                        <a:pt x="-308" y="2261"/>
                        <a:pt x="2082" y="644"/>
                        <a:pt x="5329" y="147"/>
                      </a:cubicBezTo>
                      <a:cubicBezTo>
                        <a:pt x="8577" y="-350"/>
                        <a:pt x="11465" y="399"/>
                        <a:pt x="11805" y="2563"/>
                      </a:cubicBezTo>
                      <a:cubicBezTo>
                        <a:pt x="12146" y="4728"/>
                        <a:pt x="9850" y="6294"/>
                        <a:pt x="6590" y="6810"/>
                      </a:cubicBezTo>
                      <a:cubicBezTo>
                        <a:pt x="3330" y="7326"/>
                        <a:pt x="354" y="6609"/>
                        <a:pt x="32" y="4419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700" name="Google Shape;5700;p32"/>
                <p:cNvSpPr/>
                <p:nvPr/>
              </p:nvSpPr>
              <p:spPr>
                <a:xfrm>
                  <a:off x="8375747" y="3914961"/>
                  <a:ext cx="12457" cy="10769"/>
                </a:xfrm>
                <a:custGeom>
                  <a:rect b="b" l="l" r="r" t="t"/>
                  <a:pathLst>
                    <a:path extrusionOk="0" h="10769" w="12457">
                      <a:moveTo>
                        <a:pt x="10087" y="3881"/>
                      </a:moveTo>
                      <a:cubicBezTo>
                        <a:pt x="11713" y="3088"/>
                        <a:pt x="11732" y="4787"/>
                        <a:pt x="12268" y="4510"/>
                      </a:cubicBezTo>
                      <a:cubicBezTo>
                        <a:pt x="12565" y="4359"/>
                        <a:pt x="12451" y="4157"/>
                        <a:pt x="12338" y="3937"/>
                      </a:cubicBezTo>
                      <a:cubicBezTo>
                        <a:pt x="12104" y="3453"/>
                        <a:pt x="11859" y="3069"/>
                        <a:pt x="11449" y="2251"/>
                      </a:cubicBezTo>
                      <a:cubicBezTo>
                        <a:pt x="11039" y="1433"/>
                        <a:pt x="10906" y="993"/>
                        <a:pt x="10673" y="508"/>
                      </a:cubicBezTo>
                      <a:cubicBezTo>
                        <a:pt x="10490" y="150"/>
                        <a:pt x="10415" y="-121"/>
                        <a:pt x="10087" y="55"/>
                      </a:cubicBezTo>
                      <a:cubicBezTo>
                        <a:pt x="9759" y="231"/>
                        <a:pt x="10869" y="1609"/>
                        <a:pt x="9191" y="2421"/>
                      </a:cubicBezTo>
                      <a:lnTo>
                        <a:pt x="3031" y="5422"/>
                      </a:lnTo>
                      <a:cubicBezTo>
                        <a:pt x="2400" y="5743"/>
                        <a:pt x="2249" y="5649"/>
                        <a:pt x="1996" y="5152"/>
                      </a:cubicBezTo>
                      <a:lnTo>
                        <a:pt x="1492" y="4107"/>
                      </a:lnTo>
                      <a:cubicBezTo>
                        <a:pt x="748" y="2729"/>
                        <a:pt x="2450" y="2383"/>
                        <a:pt x="2217" y="1899"/>
                      </a:cubicBezTo>
                      <a:cubicBezTo>
                        <a:pt x="2059" y="1578"/>
                        <a:pt x="1587" y="1974"/>
                        <a:pt x="1441" y="2075"/>
                      </a:cubicBezTo>
                      <a:lnTo>
                        <a:pt x="250" y="2817"/>
                      </a:lnTo>
                      <a:cubicBezTo>
                        <a:pt x="124" y="2899"/>
                        <a:pt x="-66" y="2993"/>
                        <a:pt x="23" y="3176"/>
                      </a:cubicBezTo>
                      <a:cubicBezTo>
                        <a:pt x="578" y="4315"/>
                        <a:pt x="1032" y="5107"/>
                        <a:pt x="1914" y="6894"/>
                      </a:cubicBezTo>
                      <a:cubicBezTo>
                        <a:pt x="2797" y="8681"/>
                        <a:pt x="3138" y="9530"/>
                        <a:pt x="3693" y="10669"/>
                      </a:cubicBezTo>
                      <a:cubicBezTo>
                        <a:pt x="3787" y="10845"/>
                        <a:pt x="3976" y="10751"/>
                        <a:pt x="4121" y="10669"/>
                      </a:cubicBezTo>
                      <a:lnTo>
                        <a:pt x="6013" y="9996"/>
                      </a:lnTo>
                      <a:cubicBezTo>
                        <a:pt x="6196" y="9933"/>
                        <a:pt x="6530" y="9864"/>
                        <a:pt x="6404" y="9600"/>
                      </a:cubicBezTo>
                      <a:cubicBezTo>
                        <a:pt x="6139" y="9052"/>
                        <a:pt x="4512" y="10285"/>
                        <a:pt x="3882" y="8901"/>
                      </a:cubicBezTo>
                      <a:lnTo>
                        <a:pt x="3384" y="7876"/>
                      </a:lnTo>
                      <a:cubicBezTo>
                        <a:pt x="3138" y="7379"/>
                        <a:pt x="3150" y="7247"/>
                        <a:pt x="3806" y="6901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701" name="Google Shape;5701;p32"/>
                <p:cNvSpPr/>
                <p:nvPr/>
              </p:nvSpPr>
              <p:spPr>
                <a:xfrm>
                  <a:off x="8372369" y="3905066"/>
                  <a:ext cx="12078" cy="10019"/>
                </a:xfrm>
                <a:custGeom>
                  <a:rect b="b" l="l" r="r" t="t"/>
                  <a:pathLst>
                    <a:path extrusionOk="0" h="10019" w="12078">
                      <a:moveTo>
                        <a:pt x="2764" y="6502"/>
                      </a:moveTo>
                      <a:cubicBezTo>
                        <a:pt x="1761" y="6785"/>
                        <a:pt x="1730" y="6735"/>
                        <a:pt x="1269" y="5156"/>
                      </a:cubicBezTo>
                      <a:cubicBezTo>
                        <a:pt x="544" y="2639"/>
                        <a:pt x="2530" y="3161"/>
                        <a:pt x="2366" y="2545"/>
                      </a:cubicBezTo>
                      <a:cubicBezTo>
                        <a:pt x="2285" y="2243"/>
                        <a:pt x="1824" y="2444"/>
                        <a:pt x="1635" y="2513"/>
                      </a:cubicBezTo>
                      <a:lnTo>
                        <a:pt x="210" y="2979"/>
                      </a:lnTo>
                      <a:cubicBezTo>
                        <a:pt x="61" y="3022"/>
                        <a:pt x="-28" y="3174"/>
                        <a:pt x="8" y="3325"/>
                      </a:cubicBezTo>
                      <a:cubicBezTo>
                        <a:pt x="336" y="4476"/>
                        <a:pt x="639" y="5363"/>
                        <a:pt x="922" y="6288"/>
                      </a:cubicBezTo>
                      <a:cubicBezTo>
                        <a:pt x="1496" y="8295"/>
                        <a:pt x="1704" y="9258"/>
                        <a:pt x="1862" y="9793"/>
                      </a:cubicBezTo>
                      <a:cubicBezTo>
                        <a:pt x="1890" y="9943"/>
                        <a:pt x="2034" y="10042"/>
                        <a:pt x="2185" y="10015"/>
                      </a:cubicBezTo>
                      <a:cubicBezTo>
                        <a:pt x="2189" y="10015"/>
                        <a:pt x="2192" y="10013"/>
                        <a:pt x="2196" y="10013"/>
                      </a:cubicBezTo>
                      <a:cubicBezTo>
                        <a:pt x="2783" y="9843"/>
                        <a:pt x="1887" y="8497"/>
                        <a:pt x="3205" y="8125"/>
                      </a:cubicBezTo>
                      <a:lnTo>
                        <a:pt x="10022" y="6169"/>
                      </a:lnTo>
                      <a:cubicBezTo>
                        <a:pt x="11806" y="5659"/>
                        <a:pt x="11283" y="6880"/>
                        <a:pt x="11976" y="6691"/>
                      </a:cubicBezTo>
                      <a:cubicBezTo>
                        <a:pt x="12058" y="6659"/>
                        <a:pt x="12109" y="6565"/>
                        <a:pt x="12058" y="6395"/>
                      </a:cubicBezTo>
                      <a:cubicBezTo>
                        <a:pt x="11850" y="5672"/>
                        <a:pt x="11636" y="5137"/>
                        <a:pt x="11529" y="4734"/>
                      </a:cubicBezTo>
                      <a:cubicBezTo>
                        <a:pt x="11333" y="4105"/>
                        <a:pt x="11169" y="3281"/>
                        <a:pt x="10589" y="1286"/>
                      </a:cubicBezTo>
                      <a:cubicBezTo>
                        <a:pt x="10286" y="217"/>
                        <a:pt x="8868" y="-217"/>
                        <a:pt x="7733" y="103"/>
                      </a:cubicBezTo>
                      <a:cubicBezTo>
                        <a:pt x="7449" y="185"/>
                        <a:pt x="7436" y="292"/>
                        <a:pt x="7449" y="349"/>
                      </a:cubicBezTo>
                      <a:cubicBezTo>
                        <a:pt x="7594" y="846"/>
                        <a:pt x="9454" y="116"/>
                        <a:pt x="10387" y="3356"/>
                      </a:cubicBezTo>
                      <a:cubicBezTo>
                        <a:pt x="10652" y="4294"/>
                        <a:pt x="10110" y="4394"/>
                        <a:pt x="9208" y="4652"/>
                      </a:cubicBezTo>
                      <a:lnTo>
                        <a:pt x="7316" y="5193"/>
                      </a:lnTo>
                      <a:cubicBezTo>
                        <a:pt x="6465" y="5433"/>
                        <a:pt x="6301" y="5533"/>
                        <a:pt x="6131" y="4935"/>
                      </a:cubicBezTo>
                      <a:lnTo>
                        <a:pt x="5854" y="3960"/>
                      </a:lnTo>
                      <a:cubicBezTo>
                        <a:pt x="5463" y="2601"/>
                        <a:pt x="7115" y="2526"/>
                        <a:pt x="7001" y="2073"/>
                      </a:cubicBezTo>
                      <a:cubicBezTo>
                        <a:pt x="6900" y="1764"/>
                        <a:pt x="6371" y="1997"/>
                        <a:pt x="6219" y="2073"/>
                      </a:cubicBezTo>
                      <a:lnTo>
                        <a:pt x="3647" y="2916"/>
                      </a:lnTo>
                      <a:cubicBezTo>
                        <a:pt x="3256" y="3042"/>
                        <a:pt x="3325" y="3174"/>
                        <a:pt x="3356" y="3268"/>
                      </a:cubicBezTo>
                      <a:cubicBezTo>
                        <a:pt x="3426" y="3520"/>
                        <a:pt x="4788" y="3180"/>
                        <a:pt x="5103" y="4306"/>
                      </a:cubicBezTo>
                      <a:lnTo>
                        <a:pt x="5343" y="5131"/>
                      </a:lnTo>
                      <a:cubicBezTo>
                        <a:pt x="5513" y="5697"/>
                        <a:pt x="5400" y="5722"/>
                        <a:pt x="4775" y="5904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702" name="Google Shape;5702;p32"/>
                <p:cNvSpPr/>
                <p:nvPr/>
              </p:nvSpPr>
              <p:spPr>
                <a:xfrm>
                  <a:off x="8370735" y="3898951"/>
                  <a:ext cx="6738" cy="5408"/>
                </a:xfrm>
                <a:custGeom>
                  <a:rect b="b" l="l" r="r" t="t"/>
                  <a:pathLst>
                    <a:path extrusionOk="0" h="5408" w="6738">
                      <a:moveTo>
                        <a:pt x="4127" y="5357"/>
                      </a:moveTo>
                      <a:cubicBezTo>
                        <a:pt x="5836" y="5086"/>
                        <a:pt x="6945" y="3803"/>
                        <a:pt x="6706" y="2274"/>
                      </a:cubicBezTo>
                      <a:cubicBezTo>
                        <a:pt x="6491" y="890"/>
                        <a:pt x="5123" y="-54"/>
                        <a:pt x="4751" y="2"/>
                      </a:cubicBezTo>
                      <a:cubicBezTo>
                        <a:pt x="4587" y="2"/>
                        <a:pt x="4581" y="109"/>
                        <a:pt x="4587" y="166"/>
                      </a:cubicBezTo>
                      <a:cubicBezTo>
                        <a:pt x="4625" y="380"/>
                        <a:pt x="5520" y="908"/>
                        <a:pt x="5646" y="1701"/>
                      </a:cubicBezTo>
                      <a:cubicBezTo>
                        <a:pt x="5848" y="2960"/>
                        <a:pt x="4341" y="3941"/>
                        <a:pt x="2903" y="4168"/>
                      </a:cubicBezTo>
                      <a:cubicBezTo>
                        <a:pt x="1976" y="4319"/>
                        <a:pt x="860" y="4256"/>
                        <a:pt x="696" y="3217"/>
                      </a:cubicBezTo>
                      <a:cubicBezTo>
                        <a:pt x="583" y="2494"/>
                        <a:pt x="1056" y="2186"/>
                        <a:pt x="1749" y="1903"/>
                      </a:cubicBezTo>
                      <a:cubicBezTo>
                        <a:pt x="1850" y="1865"/>
                        <a:pt x="1970" y="1821"/>
                        <a:pt x="1945" y="1701"/>
                      </a:cubicBezTo>
                      <a:cubicBezTo>
                        <a:pt x="1907" y="1468"/>
                        <a:pt x="1144" y="801"/>
                        <a:pt x="879" y="846"/>
                      </a:cubicBezTo>
                      <a:cubicBezTo>
                        <a:pt x="3" y="984"/>
                        <a:pt x="-48" y="2261"/>
                        <a:pt x="22" y="2733"/>
                      </a:cubicBezTo>
                      <a:cubicBezTo>
                        <a:pt x="312" y="4532"/>
                        <a:pt x="2115" y="5671"/>
                        <a:pt x="4127" y="535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703" name="Google Shape;5703;p32"/>
                <p:cNvSpPr/>
                <p:nvPr/>
              </p:nvSpPr>
              <p:spPr>
                <a:xfrm>
                  <a:off x="8370000" y="3885577"/>
                  <a:ext cx="10770" cy="11174"/>
                </a:xfrm>
                <a:custGeom>
                  <a:rect b="b" l="l" r="r" t="t"/>
                  <a:pathLst>
                    <a:path extrusionOk="0" h="11174" w="10770">
                      <a:moveTo>
                        <a:pt x="1595" y="1435"/>
                      </a:moveTo>
                      <a:cubicBezTo>
                        <a:pt x="107" y="1435"/>
                        <a:pt x="757" y="453"/>
                        <a:pt x="177" y="453"/>
                      </a:cubicBezTo>
                      <a:cubicBezTo>
                        <a:pt x="50" y="453"/>
                        <a:pt x="0" y="503"/>
                        <a:pt x="0" y="736"/>
                      </a:cubicBezTo>
                      <a:cubicBezTo>
                        <a:pt x="0" y="1328"/>
                        <a:pt x="63" y="1831"/>
                        <a:pt x="63" y="2542"/>
                      </a:cubicBezTo>
                      <a:cubicBezTo>
                        <a:pt x="63" y="3385"/>
                        <a:pt x="0" y="3737"/>
                        <a:pt x="0" y="4297"/>
                      </a:cubicBezTo>
                      <a:cubicBezTo>
                        <a:pt x="0" y="4486"/>
                        <a:pt x="0" y="4612"/>
                        <a:pt x="246" y="4612"/>
                      </a:cubicBezTo>
                      <a:cubicBezTo>
                        <a:pt x="687" y="4612"/>
                        <a:pt x="139" y="3114"/>
                        <a:pt x="1810" y="3114"/>
                      </a:cubicBezTo>
                      <a:lnTo>
                        <a:pt x="3941" y="3114"/>
                      </a:lnTo>
                      <a:cubicBezTo>
                        <a:pt x="4282" y="3114"/>
                        <a:pt x="4628" y="3190"/>
                        <a:pt x="4628" y="3586"/>
                      </a:cubicBezTo>
                      <a:lnTo>
                        <a:pt x="4628" y="7638"/>
                      </a:lnTo>
                      <a:cubicBezTo>
                        <a:pt x="4628" y="7921"/>
                        <a:pt x="4433" y="7978"/>
                        <a:pt x="3998" y="7978"/>
                      </a:cubicBezTo>
                      <a:lnTo>
                        <a:pt x="1614" y="7978"/>
                      </a:lnTo>
                      <a:cubicBezTo>
                        <a:pt x="259" y="7978"/>
                        <a:pt x="700" y="6902"/>
                        <a:pt x="259" y="6902"/>
                      </a:cubicBezTo>
                      <a:cubicBezTo>
                        <a:pt x="114" y="6902"/>
                        <a:pt x="32" y="7028"/>
                        <a:pt x="32" y="7223"/>
                      </a:cubicBezTo>
                      <a:cubicBezTo>
                        <a:pt x="32" y="7619"/>
                        <a:pt x="95" y="8160"/>
                        <a:pt x="95" y="8978"/>
                      </a:cubicBezTo>
                      <a:cubicBezTo>
                        <a:pt x="95" y="9689"/>
                        <a:pt x="32" y="10092"/>
                        <a:pt x="32" y="10501"/>
                      </a:cubicBezTo>
                      <a:cubicBezTo>
                        <a:pt x="32" y="10759"/>
                        <a:pt x="32" y="11174"/>
                        <a:pt x="277" y="11174"/>
                      </a:cubicBezTo>
                      <a:cubicBezTo>
                        <a:pt x="851" y="11174"/>
                        <a:pt x="189" y="9633"/>
                        <a:pt x="1841" y="9633"/>
                      </a:cubicBezTo>
                      <a:lnTo>
                        <a:pt x="8601" y="9633"/>
                      </a:lnTo>
                      <a:cubicBezTo>
                        <a:pt x="10493" y="9633"/>
                        <a:pt x="9938" y="10790"/>
                        <a:pt x="10543" y="10790"/>
                      </a:cubicBezTo>
                      <a:cubicBezTo>
                        <a:pt x="10745" y="10790"/>
                        <a:pt x="10770" y="10652"/>
                        <a:pt x="10770" y="10488"/>
                      </a:cubicBezTo>
                      <a:cubicBezTo>
                        <a:pt x="10770" y="9809"/>
                        <a:pt x="10713" y="9230"/>
                        <a:pt x="10713" y="8664"/>
                      </a:cubicBezTo>
                      <a:cubicBezTo>
                        <a:pt x="10713" y="7682"/>
                        <a:pt x="10770" y="7235"/>
                        <a:pt x="10770" y="6675"/>
                      </a:cubicBezTo>
                      <a:cubicBezTo>
                        <a:pt x="10770" y="6241"/>
                        <a:pt x="10650" y="6267"/>
                        <a:pt x="10562" y="6267"/>
                      </a:cubicBezTo>
                      <a:cubicBezTo>
                        <a:pt x="10013" y="6267"/>
                        <a:pt x="10562" y="7959"/>
                        <a:pt x="8670" y="7959"/>
                      </a:cubicBezTo>
                      <a:lnTo>
                        <a:pt x="6262" y="7959"/>
                      </a:lnTo>
                      <a:cubicBezTo>
                        <a:pt x="5631" y="7959"/>
                        <a:pt x="5448" y="7915"/>
                        <a:pt x="5448" y="7286"/>
                      </a:cubicBezTo>
                      <a:lnTo>
                        <a:pt x="5448" y="3649"/>
                      </a:lnTo>
                      <a:cubicBezTo>
                        <a:pt x="5448" y="3020"/>
                        <a:pt x="5612" y="3096"/>
                        <a:pt x="6249" y="3096"/>
                      </a:cubicBezTo>
                      <a:lnTo>
                        <a:pt x="8986" y="3096"/>
                      </a:lnTo>
                      <a:cubicBezTo>
                        <a:pt x="10449" y="3096"/>
                        <a:pt x="10045" y="4090"/>
                        <a:pt x="10575" y="4090"/>
                      </a:cubicBezTo>
                      <a:cubicBezTo>
                        <a:pt x="10682" y="4090"/>
                        <a:pt x="10739" y="4002"/>
                        <a:pt x="10739" y="3813"/>
                      </a:cubicBezTo>
                      <a:cubicBezTo>
                        <a:pt x="10739" y="3121"/>
                        <a:pt x="10682" y="2554"/>
                        <a:pt x="10682" y="2095"/>
                      </a:cubicBezTo>
                      <a:cubicBezTo>
                        <a:pt x="10682" y="1636"/>
                        <a:pt x="10739" y="736"/>
                        <a:pt x="10739" y="283"/>
                      </a:cubicBezTo>
                      <a:cubicBezTo>
                        <a:pt x="10739" y="107"/>
                        <a:pt x="10739" y="0"/>
                        <a:pt x="10562" y="0"/>
                      </a:cubicBezTo>
                      <a:cubicBezTo>
                        <a:pt x="9932" y="0"/>
                        <a:pt x="10562" y="1416"/>
                        <a:pt x="8601" y="1416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704" name="Google Shape;5704;p32"/>
                <p:cNvSpPr/>
                <p:nvPr/>
              </p:nvSpPr>
              <p:spPr>
                <a:xfrm>
                  <a:off x="8370056" y="3872912"/>
                  <a:ext cx="11743" cy="11582"/>
                </a:xfrm>
                <a:custGeom>
                  <a:rect b="b" l="l" r="r" t="t"/>
                  <a:pathLst>
                    <a:path extrusionOk="0" h="11582" w="11743">
                      <a:moveTo>
                        <a:pt x="8791" y="10092"/>
                      </a:moveTo>
                      <a:cubicBezTo>
                        <a:pt x="10336" y="10243"/>
                        <a:pt x="9926" y="11526"/>
                        <a:pt x="10531" y="11583"/>
                      </a:cubicBezTo>
                      <a:cubicBezTo>
                        <a:pt x="10790" y="11583"/>
                        <a:pt x="10739" y="11331"/>
                        <a:pt x="10752" y="11180"/>
                      </a:cubicBezTo>
                      <a:cubicBezTo>
                        <a:pt x="10790" y="10815"/>
                        <a:pt x="10752" y="10438"/>
                        <a:pt x="10815" y="10004"/>
                      </a:cubicBezTo>
                      <a:cubicBezTo>
                        <a:pt x="10878" y="9570"/>
                        <a:pt x="10973" y="9073"/>
                        <a:pt x="11036" y="8406"/>
                      </a:cubicBezTo>
                      <a:cubicBezTo>
                        <a:pt x="11036" y="8230"/>
                        <a:pt x="11105" y="7890"/>
                        <a:pt x="10891" y="7871"/>
                      </a:cubicBezTo>
                      <a:cubicBezTo>
                        <a:pt x="10178" y="7802"/>
                        <a:pt x="11036" y="9639"/>
                        <a:pt x="8129" y="9349"/>
                      </a:cubicBezTo>
                      <a:lnTo>
                        <a:pt x="2983" y="8871"/>
                      </a:lnTo>
                      <a:cubicBezTo>
                        <a:pt x="2845" y="8871"/>
                        <a:pt x="2744" y="8821"/>
                        <a:pt x="2750" y="8733"/>
                      </a:cubicBezTo>
                      <a:cubicBezTo>
                        <a:pt x="2756" y="8645"/>
                        <a:pt x="2845" y="8594"/>
                        <a:pt x="2964" y="8513"/>
                      </a:cubicBezTo>
                      <a:lnTo>
                        <a:pt x="11502" y="2762"/>
                      </a:lnTo>
                      <a:cubicBezTo>
                        <a:pt x="11622" y="2674"/>
                        <a:pt x="11723" y="2624"/>
                        <a:pt x="11742" y="2429"/>
                      </a:cubicBezTo>
                      <a:cubicBezTo>
                        <a:pt x="11761" y="2234"/>
                        <a:pt x="11641" y="2259"/>
                        <a:pt x="11307" y="2221"/>
                      </a:cubicBezTo>
                      <a:lnTo>
                        <a:pt x="2819" y="1321"/>
                      </a:lnTo>
                      <a:cubicBezTo>
                        <a:pt x="1230" y="1164"/>
                        <a:pt x="1703" y="63"/>
                        <a:pt x="1256" y="0"/>
                      </a:cubicBezTo>
                      <a:cubicBezTo>
                        <a:pt x="1205" y="0"/>
                        <a:pt x="1060" y="0"/>
                        <a:pt x="1029" y="239"/>
                      </a:cubicBezTo>
                      <a:cubicBezTo>
                        <a:pt x="1029" y="359"/>
                        <a:pt x="1029" y="868"/>
                        <a:pt x="940" y="1699"/>
                      </a:cubicBezTo>
                      <a:cubicBezTo>
                        <a:pt x="852" y="2529"/>
                        <a:pt x="745" y="3026"/>
                        <a:pt x="732" y="3240"/>
                      </a:cubicBezTo>
                      <a:cubicBezTo>
                        <a:pt x="720" y="3454"/>
                        <a:pt x="858" y="3473"/>
                        <a:pt x="966" y="3479"/>
                      </a:cubicBezTo>
                      <a:cubicBezTo>
                        <a:pt x="1464" y="3536"/>
                        <a:pt x="1356" y="1850"/>
                        <a:pt x="2737" y="1988"/>
                      </a:cubicBezTo>
                      <a:lnTo>
                        <a:pt x="7782" y="2492"/>
                      </a:lnTo>
                      <a:cubicBezTo>
                        <a:pt x="8154" y="2523"/>
                        <a:pt x="8337" y="2573"/>
                        <a:pt x="8324" y="2655"/>
                      </a:cubicBezTo>
                      <a:cubicBezTo>
                        <a:pt x="8312" y="2737"/>
                        <a:pt x="8129" y="2882"/>
                        <a:pt x="7896" y="3039"/>
                      </a:cubicBezTo>
                      <a:lnTo>
                        <a:pt x="675" y="7833"/>
                      </a:lnTo>
                      <a:cubicBezTo>
                        <a:pt x="360" y="8047"/>
                        <a:pt x="272" y="7871"/>
                        <a:pt x="221" y="8311"/>
                      </a:cubicBezTo>
                      <a:cubicBezTo>
                        <a:pt x="152" y="9029"/>
                        <a:pt x="177" y="9387"/>
                        <a:pt x="146" y="9740"/>
                      </a:cubicBezTo>
                      <a:cubicBezTo>
                        <a:pt x="114" y="10092"/>
                        <a:pt x="32" y="10237"/>
                        <a:pt x="1" y="10495"/>
                      </a:cubicBezTo>
                      <a:cubicBezTo>
                        <a:pt x="-10" y="10626"/>
                        <a:pt x="89" y="10741"/>
                        <a:pt x="221" y="10752"/>
                      </a:cubicBezTo>
                      <a:cubicBezTo>
                        <a:pt x="227" y="10752"/>
                        <a:pt x="234" y="10752"/>
                        <a:pt x="240" y="10752"/>
                      </a:cubicBezTo>
                      <a:cubicBezTo>
                        <a:pt x="966" y="10828"/>
                        <a:pt x="139" y="9205"/>
                        <a:pt x="3046" y="9494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705" name="Google Shape;5705;p32"/>
                <p:cNvSpPr/>
                <p:nvPr/>
              </p:nvSpPr>
              <p:spPr>
                <a:xfrm>
                  <a:off x="8371700" y="3866199"/>
                  <a:ext cx="11374" cy="5719"/>
                </a:xfrm>
                <a:custGeom>
                  <a:rect b="b" l="l" r="r" t="t"/>
                  <a:pathLst>
                    <a:path extrusionOk="0" h="5719" w="11374">
                      <a:moveTo>
                        <a:pt x="2203" y="1296"/>
                      </a:moveTo>
                      <a:cubicBezTo>
                        <a:pt x="791" y="988"/>
                        <a:pt x="1573" y="107"/>
                        <a:pt x="1037" y="0"/>
                      </a:cubicBezTo>
                      <a:cubicBezTo>
                        <a:pt x="860" y="0"/>
                        <a:pt x="810" y="0"/>
                        <a:pt x="722" y="428"/>
                      </a:cubicBezTo>
                      <a:cubicBezTo>
                        <a:pt x="570" y="1183"/>
                        <a:pt x="520" y="1686"/>
                        <a:pt x="419" y="2158"/>
                      </a:cubicBezTo>
                      <a:cubicBezTo>
                        <a:pt x="318" y="2630"/>
                        <a:pt x="148" y="3133"/>
                        <a:pt x="41" y="3649"/>
                      </a:cubicBezTo>
                      <a:cubicBezTo>
                        <a:pt x="41" y="3769"/>
                        <a:pt x="-104" y="4096"/>
                        <a:pt x="154" y="4146"/>
                      </a:cubicBezTo>
                      <a:cubicBezTo>
                        <a:pt x="671" y="4259"/>
                        <a:pt x="577" y="2661"/>
                        <a:pt x="1926" y="2951"/>
                      </a:cubicBezTo>
                      <a:lnTo>
                        <a:pt x="9045" y="4461"/>
                      </a:lnTo>
                      <a:cubicBezTo>
                        <a:pt x="10458" y="4757"/>
                        <a:pt x="9871" y="5637"/>
                        <a:pt x="10388" y="5719"/>
                      </a:cubicBezTo>
                      <a:cubicBezTo>
                        <a:pt x="10464" y="5719"/>
                        <a:pt x="10571" y="5719"/>
                        <a:pt x="10596" y="5612"/>
                      </a:cubicBezTo>
                      <a:cubicBezTo>
                        <a:pt x="10666" y="5266"/>
                        <a:pt x="10729" y="4681"/>
                        <a:pt x="10855" y="4108"/>
                      </a:cubicBezTo>
                      <a:cubicBezTo>
                        <a:pt x="11082" y="3064"/>
                        <a:pt x="11239" y="2586"/>
                        <a:pt x="11347" y="2095"/>
                      </a:cubicBezTo>
                      <a:cubicBezTo>
                        <a:pt x="11416" y="1787"/>
                        <a:pt x="11347" y="1655"/>
                        <a:pt x="11214" y="1617"/>
                      </a:cubicBezTo>
                      <a:cubicBezTo>
                        <a:pt x="10735" y="1516"/>
                        <a:pt x="11101" y="3158"/>
                        <a:pt x="9278" y="2768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706" name="Google Shape;5706;p32"/>
                <p:cNvSpPr/>
                <p:nvPr/>
              </p:nvSpPr>
              <p:spPr>
                <a:xfrm>
                  <a:off x="8374910" y="3854956"/>
                  <a:ext cx="10837" cy="10336"/>
                </a:xfrm>
                <a:custGeom>
                  <a:rect b="b" l="l" r="r" t="t"/>
                  <a:pathLst>
                    <a:path extrusionOk="0" h="10336" w="10837">
                      <a:moveTo>
                        <a:pt x="2153" y="0"/>
                      </a:moveTo>
                      <a:cubicBezTo>
                        <a:pt x="2084" y="0"/>
                        <a:pt x="2033" y="57"/>
                        <a:pt x="2008" y="120"/>
                      </a:cubicBezTo>
                      <a:cubicBezTo>
                        <a:pt x="1939" y="302"/>
                        <a:pt x="2399" y="491"/>
                        <a:pt x="2304" y="749"/>
                      </a:cubicBezTo>
                      <a:cubicBezTo>
                        <a:pt x="2159" y="1139"/>
                        <a:pt x="917" y="1781"/>
                        <a:pt x="324" y="3322"/>
                      </a:cubicBezTo>
                      <a:cubicBezTo>
                        <a:pt x="-937" y="6524"/>
                        <a:pt x="1724" y="9035"/>
                        <a:pt x="4108" y="9947"/>
                      </a:cubicBezTo>
                      <a:cubicBezTo>
                        <a:pt x="5218" y="10375"/>
                        <a:pt x="9064" y="11205"/>
                        <a:pt x="10495" y="7462"/>
                      </a:cubicBezTo>
                      <a:cubicBezTo>
                        <a:pt x="11536" y="4757"/>
                        <a:pt x="9922" y="2592"/>
                        <a:pt x="9360" y="2372"/>
                      </a:cubicBezTo>
                      <a:cubicBezTo>
                        <a:pt x="9266" y="2357"/>
                        <a:pt x="9174" y="2406"/>
                        <a:pt x="9133" y="2492"/>
                      </a:cubicBezTo>
                      <a:cubicBezTo>
                        <a:pt x="9001" y="2819"/>
                        <a:pt x="10527" y="4379"/>
                        <a:pt x="9764" y="6367"/>
                      </a:cubicBezTo>
                      <a:cubicBezTo>
                        <a:pt x="8831" y="8796"/>
                        <a:pt x="5634" y="8739"/>
                        <a:pt x="3635" y="7978"/>
                      </a:cubicBezTo>
                      <a:cubicBezTo>
                        <a:pt x="1743" y="7248"/>
                        <a:pt x="148" y="5461"/>
                        <a:pt x="873" y="3574"/>
                      </a:cubicBezTo>
                      <a:cubicBezTo>
                        <a:pt x="1434" y="2095"/>
                        <a:pt x="3105" y="1447"/>
                        <a:pt x="4707" y="1328"/>
                      </a:cubicBezTo>
                      <a:cubicBezTo>
                        <a:pt x="4928" y="1328"/>
                        <a:pt x="5255" y="1328"/>
                        <a:pt x="5337" y="1133"/>
                      </a:cubicBezTo>
                      <a:cubicBezTo>
                        <a:pt x="5419" y="937"/>
                        <a:pt x="5079" y="843"/>
                        <a:pt x="4934" y="799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707" name="Google Shape;5707;p32"/>
                <p:cNvSpPr/>
                <p:nvPr/>
              </p:nvSpPr>
              <p:spPr>
                <a:xfrm>
                  <a:off x="8389584" y="3986734"/>
                  <a:ext cx="21034" cy="26146"/>
                </a:xfrm>
                <a:custGeom>
                  <a:rect b="b" l="l" r="r" t="t"/>
                  <a:pathLst>
                    <a:path extrusionOk="0" h="26146" w="21034">
                      <a:moveTo>
                        <a:pt x="20987" y="1296"/>
                      </a:moveTo>
                      <a:cubicBezTo>
                        <a:pt x="21075" y="252"/>
                        <a:pt x="21056" y="158"/>
                        <a:pt x="20804" y="38"/>
                      </a:cubicBezTo>
                      <a:cubicBezTo>
                        <a:pt x="20445" y="-138"/>
                        <a:pt x="20029" y="334"/>
                        <a:pt x="19593" y="705"/>
                      </a:cubicBezTo>
                      <a:lnTo>
                        <a:pt x="3199" y="14402"/>
                      </a:lnTo>
                      <a:cubicBezTo>
                        <a:pt x="1679" y="15660"/>
                        <a:pt x="374" y="14773"/>
                        <a:pt x="46" y="15446"/>
                      </a:cubicBezTo>
                      <a:cubicBezTo>
                        <a:pt x="-150" y="15818"/>
                        <a:pt x="323" y="15987"/>
                        <a:pt x="676" y="16182"/>
                      </a:cubicBezTo>
                      <a:cubicBezTo>
                        <a:pt x="1477" y="16591"/>
                        <a:pt x="2335" y="16875"/>
                        <a:pt x="3161" y="17296"/>
                      </a:cubicBezTo>
                      <a:cubicBezTo>
                        <a:pt x="3987" y="17718"/>
                        <a:pt x="4807" y="18284"/>
                        <a:pt x="5683" y="18724"/>
                      </a:cubicBezTo>
                      <a:cubicBezTo>
                        <a:pt x="6257" y="19020"/>
                        <a:pt x="7007" y="19655"/>
                        <a:pt x="7316" y="19051"/>
                      </a:cubicBezTo>
                      <a:cubicBezTo>
                        <a:pt x="7713" y="18271"/>
                        <a:pt x="4504" y="17227"/>
                        <a:pt x="5570" y="15144"/>
                      </a:cubicBezTo>
                      <a:cubicBezTo>
                        <a:pt x="6056" y="14402"/>
                        <a:pt x="6644" y="13731"/>
                        <a:pt x="7316" y="13150"/>
                      </a:cubicBezTo>
                      <a:cubicBezTo>
                        <a:pt x="8924" y="11571"/>
                        <a:pt x="9561" y="11741"/>
                        <a:pt x="10028" y="11986"/>
                      </a:cubicBezTo>
                      <a:lnTo>
                        <a:pt x="15444" y="14735"/>
                      </a:lnTo>
                      <a:cubicBezTo>
                        <a:pt x="16163" y="15100"/>
                        <a:pt x="16151" y="15459"/>
                        <a:pt x="15905" y="18183"/>
                      </a:cubicBezTo>
                      <a:cubicBezTo>
                        <a:pt x="15885" y="18936"/>
                        <a:pt x="15718" y="19678"/>
                        <a:pt x="15413" y="20366"/>
                      </a:cubicBezTo>
                      <a:cubicBezTo>
                        <a:pt x="14517" y="22128"/>
                        <a:pt x="12727" y="20813"/>
                        <a:pt x="12298" y="21656"/>
                      </a:cubicBezTo>
                      <a:cubicBezTo>
                        <a:pt x="12083" y="22059"/>
                        <a:pt x="12474" y="22185"/>
                        <a:pt x="12972" y="22430"/>
                      </a:cubicBezTo>
                      <a:cubicBezTo>
                        <a:pt x="13767" y="22845"/>
                        <a:pt x="14864" y="23242"/>
                        <a:pt x="16062" y="23852"/>
                      </a:cubicBezTo>
                      <a:cubicBezTo>
                        <a:pt x="17866" y="24783"/>
                        <a:pt x="18553" y="25268"/>
                        <a:pt x="19543" y="25777"/>
                      </a:cubicBezTo>
                      <a:cubicBezTo>
                        <a:pt x="20293" y="26155"/>
                        <a:pt x="20508" y="26344"/>
                        <a:pt x="20760" y="25847"/>
                      </a:cubicBezTo>
                      <a:cubicBezTo>
                        <a:pt x="21239" y="24896"/>
                        <a:pt x="19184" y="25268"/>
                        <a:pt x="19348" y="22770"/>
                      </a:cubicBezTo>
                      <a:close/>
                      <a:moveTo>
                        <a:pt x="16680" y="11709"/>
                      </a:moveTo>
                      <a:cubicBezTo>
                        <a:pt x="16680" y="12128"/>
                        <a:pt x="16599" y="12542"/>
                        <a:pt x="16441" y="12930"/>
                      </a:cubicBezTo>
                      <a:cubicBezTo>
                        <a:pt x="16296" y="13213"/>
                        <a:pt x="15924" y="12986"/>
                        <a:pt x="15425" y="12741"/>
                      </a:cubicBezTo>
                      <a:lnTo>
                        <a:pt x="11686" y="10853"/>
                      </a:lnTo>
                      <a:cubicBezTo>
                        <a:pt x="11188" y="10602"/>
                        <a:pt x="10791" y="10432"/>
                        <a:pt x="10936" y="10149"/>
                      </a:cubicBezTo>
                      <a:cubicBezTo>
                        <a:pt x="11151" y="9786"/>
                        <a:pt x="11441" y="9473"/>
                        <a:pt x="11787" y="9230"/>
                      </a:cubicBezTo>
                      <a:lnTo>
                        <a:pt x="16516" y="5191"/>
                      </a:lnTo>
                      <a:cubicBezTo>
                        <a:pt x="16813" y="4946"/>
                        <a:pt x="16939" y="4971"/>
                        <a:pt x="16995" y="4996"/>
                      </a:cubicBezTo>
                      <a:cubicBezTo>
                        <a:pt x="17052" y="5021"/>
                        <a:pt x="17046" y="4996"/>
                        <a:pt x="17096" y="5342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708" name="Google Shape;5708;p32"/>
                <p:cNvSpPr/>
                <p:nvPr/>
              </p:nvSpPr>
              <p:spPr>
                <a:xfrm>
                  <a:off x="8517290" y="3976940"/>
                  <a:ext cx="23698" cy="25511"/>
                </a:xfrm>
                <a:custGeom>
                  <a:rect b="b" l="l" r="r" t="t"/>
                  <a:pathLst>
                    <a:path extrusionOk="0" h="25511" w="23698">
                      <a:moveTo>
                        <a:pt x="23551" y="10977"/>
                      </a:moveTo>
                      <a:cubicBezTo>
                        <a:pt x="22920" y="10140"/>
                        <a:pt x="22359" y="12160"/>
                        <a:pt x="20152" y="10977"/>
                      </a:cubicBezTo>
                      <a:lnTo>
                        <a:pt x="1329" y="464"/>
                      </a:lnTo>
                      <a:cubicBezTo>
                        <a:pt x="421" y="-65"/>
                        <a:pt x="327" y="-71"/>
                        <a:pt x="106" y="99"/>
                      </a:cubicBezTo>
                      <a:cubicBezTo>
                        <a:pt x="-115" y="269"/>
                        <a:pt x="55" y="923"/>
                        <a:pt x="200" y="1464"/>
                      </a:cubicBezTo>
                      <a:lnTo>
                        <a:pt x="5718" y="22069"/>
                      </a:lnTo>
                      <a:cubicBezTo>
                        <a:pt x="6222" y="23957"/>
                        <a:pt x="4867" y="24794"/>
                        <a:pt x="5327" y="25372"/>
                      </a:cubicBezTo>
                      <a:cubicBezTo>
                        <a:pt x="5586" y="25706"/>
                        <a:pt x="5958" y="25372"/>
                        <a:pt x="6279" y="25083"/>
                      </a:cubicBezTo>
                      <a:cubicBezTo>
                        <a:pt x="6985" y="24542"/>
                        <a:pt x="7603" y="23888"/>
                        <a:pt x="8335" y="23309"/>
                      </a:cubicBezTo>
                      <a:cubicBezTo>
                        <a:pt x="9066" y="22730"/>
                        <a:pt x="9930" y="22239"/>
                        <a:pt x="10706" y="21635"/>
                      </a:cubicBezTo>
                      <a:cubicBezTo>
                        <a:pt x="11223" y="21239"/>
                        <a:pt x="12112" y="20824"/>
                        <a:pt x="11690" y="20289"/>
                      </a:cubicBezTo>
                      <a:cubicBezTo>
                        <a:pt x="11154" y="19603"/>
                        <a:pt x="8846" y="22057"/>
                        <a:pt x="7402" y="20220"/>
                      </a:cubicBezTo>
                      <a:cubicBezTo>
                        <a:pt x="6936" y="19465"/>
                        <a:pt x="6578" y="18650"/>
                        <a:pt x="6336" y="17797"/>
                      </a:cubicBezTo>
                      <a:cubicBezTo>
                        <a:pt x="5573" y="15677"/>
                        <a:pt x="5995" y="15174"/>
                        <a:pt x="6412" y="14853"/>
                      </a:cubicBezTo>
                      <a:lnTo>
                        <a:pt x="11210" y="11116"/>
                      </a:lnTo>
                      <a:cubicBezTo>
                        <a:pt x="11841" y="10625"/>
                        <a:pt x="12162" y="10788"/>
                        <a:pt x="14527" y="12154"/>
                      </a:cubicBezTo>
                      <a:cubicBezTo>
                        <a:pt x="15193" y="12488"/>
                        <a:pt x="15789" y="12945"/>
                        <a:pt x="16286" y="13500"/>
                      </a:cubicBezTo>
                      <a:cubicBezTo>
                        <a:pt x="17510" y="15054"/>
                        <a:pt x="15568" y="16130"/>
                        <a:pt x="16141" y="16866"/>
                      </a:cubicBezTo>
                      <a:cubicBezTo>
                        <a:pt x="16425" y="17225"/>
                        <a:pt x="16696" y="16923"/>
                        <a:pt x="17138" y="16577"/>
                      </a:cubicBezTo>
                      <a:cubicBezTo>
                        <a:pt x="17844" y="16036"/>
                        <a:pt x="18664" y="15224"/>
                        <a:pt x="19736" y="14394"/>
                      </a:cubicBezTo>
                      <a:cubicBezTo>
                        <a:pt x="21337" y="13135"/>
                        <a:pt x="22081" y="12726"/>
                        <a:pt x="22952" y="12053"/>
                      </a:cubicBezTo>
                      <a:cubicBezTo>
                        <a:pt x="23626" y="11537"/>
                        <a:pt x="23891" y="11418"/>
                        <a:pt x="23551" y="10977"/>
                      </a:cubicBezTo>
                      <a:close/>
                      <a:moveTo>
                        <a:pt x="9350" y="10298"/>
                      </a:moveTo>
                      <a:lnTo>
                        <a:pt x="6040" y="12877"/>
                      </a:lnTo>
                      <a:cubicBezTo>
                        <a:pt x="5598" y="13217"/>
                        <a:pt x="5283" y="13506"/>
                        <a:pt x="5081" y="13255"/>
                      </a:cubicBezTo>
                      <a:cubicBezTo>
                        <a:pt x="4848" y="12904"/>
                        <a:pt x="4688" y="12510"/>
                        <a:pt x="4608" y="12097"/>
                      </a:cubicBezTo>
                      <a:lnTo>
                        <a:pt x="2962" y="6139"/>
                      </a:lnTo>
                      <a:cubicBezTo>
                        <a:pt x="2868" y="5761"/>
                        <a:pt x="2962" y="5661"/>
                        <a:pt x="2962" y="5623"/>
                      </a:cubicBezTo>
                      <a:cubicBezTo>
                        <a:pt x="2962" y="5585"/>
                        <a:pt x="3013" y="5591"/>
                        <a:pt x="3328" y="5680"/>
                      </a:cubicBezTo>
                      <a:lnTo>
                        <a:pt x="8934" y="8750"/>
                      </a:lnTo>
                      <a:cubicBezTo>
                        <a:pt x="9319" y="8927"/>
                        <a:pt x="9664" y="9179"/>
                        <a:pt x="9949" y="9492"/>
                      </a:cubicBezTo>
                      <a:cubicBezTo>
                        <a:pt x="10176" y="9719"/>
                        <a:pt x="9810" y="9952"/>
                        <a:pt x="9350" y="10298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709" name="Google Shape;5709;p32"/>
                <p:cNvSpPr/>
                <p:nvPr/>
              </p:nvSpPr>
              <p:spPr>
                <a:xfrm>
                  <a:off x="8418047" y="3798414"/>
                  <a:ext cx="17838" cy="14161"/>
                </a:xfrm>
                <a:custGeom>
                  <a:rect b="b" l="l" r="r" t="t"/>
                  <a:pathLst>
                    <a:path extrusionOk="0" h="14161" w="17838">
                      <a:moveTo>
                        <a:pt x="17791" y="8737"/>
                      </a:moveTo>
                      <a:lnTo>
                        <a:pt x="17160" y="5730"/>
                      </a:lnTo>
                      <a:cubicBezTo>
                        <a:pt x="16903" y="4506"/>
                        <a:pt x="15699" y="3722"/>
                        <a:pt x="14472" y="3979"/>
                      </a:cubicBezTo>
                      <a:cubicBezTo>
                        <a:pt x="14468" y="3979"/>
                        <a:pt x="14465" y="3980"/>
                        <a:pt x="14461" y="3981"/>
                      </a:cubicBezTo>
                      <a:lnTo>
                        <a:pt x="11845" y="4547"/>
                      </a:lnTo>
                      <a:lnTo>
                        <a:pt x="11264" y="1804"/>
                      </a:lnTo>
                      <a:cubicBezTo>
                        <a:pt x="11000" y="576"/>
                        <a:pt x="9791" y="-208"/>
                        <a:pt x="8559" y="49"/>
                      </a:cubicBezTo>
                      <a:lnTo>
                        <a:pt x="5583" y="678"/>
                      </a:lnTo>
                      <a:cubicBezTo>
                        <a:pt x="4349" y="936"/>
                        <a:pt x="3558" y="2143"/>
                        <a:pt x="3817" y="3374"/>
                      </a:cubicBezTo>
                      <a:cubicBezTo>
                        <a:pt x="3817" y="3375"/>
                        <a:pt x="3817" y="3376"/>
                        <a:pt x="3817" y="3377"/>
                      </a:cubicBezTo>
                      <a:lnTo>
                        <a:pt x="4379" y="6107"/>
                      </a:lnTo>
                      <a:lnTo>
                        <a:pt x="1800" y="6655"/>
                      </a:lnTo>
                      <a:cubicBezTo>
                        <a:pt x="573" y="6914"/>
                        <a:pt x="-210" y="8117"/>
                        <a:pt x="50" y="9341"/>
                      </a:cubicBezTo>
                      <a:cubicBezTo>
                        <a:pt x="51" y="9345"/>
                        <a:pt x="52" y="9349"/>
                        <a:pt x="53" y="9354"/>
                      </a:cubicBezTo>
                      <a:lnTo>
                        <a:pt x="683" y="12361"/>
                      </a:lnTo>
                      <a:cubicBezTo>
                        <a:pt x="941" y="13586"/>
                        <a:pt x="2145" y="14370"/>
                        <a:pt x="3372" y="14113"/>
                      </a:cubicBezTo>
                      <a:cubicBezTo>
                        <a:pt x="3375" y="14112"/>
                        <a:pt x="3379" y="14111"/>
                        <a:pt x="3382" y="14110"/>
                      </a:cubicBezTo>
                      <a:lnTo>
                        <a:pt x="16038" y="11430"/>
                      </a:lnTo>
                      <a:cubicBezTo>
                        <a:pt x="17262" y="11163"/>
                        <a:pt x="18044" y="9963"/>
                        <a:pt x="17791" y="8737"/>
                      </a:cubicBezTo>
                      <a:close/>
                      <a:moveTo>
                        <a:pt x="9650" y="12569"/>
                      </a:moveTo>
                      <a:cubicBezTo>
                        <a:pt x="7876" y="12950"/>
                        <a:pt x="6129" y="11823"/>
                        <a:pt x="5748" y="10054"/>
                      </a:cubicBezTo>
                      <a:cubicBezTo>
                        <a:pt x="5366" y="8284"/>
                        <a:pt x="6495" y="6540"/>
                        <a:pt x="8269" y="6160"/>
                      </a:cubicBezTo>
                      <a:cubicBezTo>
                        <a:pt x="10042" y="5779"/>
                        <a:pt x="11790" y="6905"/>
                        <a:pt x="12171" y="8675"/>
                      </a:cubicBezTo>
                      <a:cubicBezTo>
                        <a:pt x="12172" y="8677"/>
                        <a:pt x="12172" y="8679"/>
                        <a:pt x="12172" y="8681"/>
                      </a:cubicBezTo>
                      <a:cubicBezTo>
                        <a:pt x="12546" y="10452"/>
                        <a:pt x="11412" y="12191"/>
                        <a:pt x="9638" y="12569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710" name="Google Shape;5710;p32"/>
                <p:cNvSpPr/>
                <p:nvPr/>
              </p:nvSpPr>
              <p:spPr>
                <a:xfrm>
                  <a:off x="8447189" y="3794134"/>
                  <a:ext cx="17504" cy="12690"/>
                </a:xfrm>
                <a:custGeom>
                  <a:rect b="b" l="l" r="r" t="t"/>
                  <a:pathLst>
                    <a:path extrusionOk="0" h="12690" w="17504">
                      <a:moveTo>
                        <a:pt x="15235" y="5065"/>
                      </a:moveTo>
                      <a:lnTo>
                        <a:pt x="12611" y="5065"/>
                      </a:lnTo>
                      <a:lnTo>
                        <a:pt x="12611" y="2278"/>
                      </a:lnTo>
                      <a:cubicBezTo>
                        <a:pt x="12611" y="1022"/>
                        <a:pt x="11593" y="3"/>
                        <a:pt x="10335" y="0"/>
                      </a:cubicBezTo>
                      <a:lnTo>
                        <a:pt x="7277" y="0"/>
                      </a:lnTo>
                      <a:cubicBezTo>
                        <a:pt x="6019" y="3"/>
                        <a:pt x="5000" y="1022"/>
                        <a:pt x="5000" y="2278"/>
                      </a:cubicBezTo>
                      <a:lnTo>
                        <a:pt x="5000" y="5077"/>
                      </a:lnTo>
                      <a:lnTo>
                        <a:pt x="2327" y="5077"/>
                      </a:lnTo>
                      <a:cubicBezTo>
                        <a:pt x="1070" y="5050"/>
                        <a:pt x="28" y="6044"/>
                        <a:pt x="1" y="7298"/>
                      </a:cubicBezTo>
                      <a:cubicBezTo>
                        <a:pt x="0" y="7313"/>
                        <a:pt x="0" y="7328"/>
                        <a:pt x="0" y="7342"/>
                      </a:cubicBezTo>
                      <a:lnTo>
                        <a:pt x="0" y="10419"/>
                      </a:lnTo>
                      <a:cubicBezTo>
                        <a:pt x="4" y="11674"/>
                        <a:pt x="1025" y="12690"/>
                        <a:pt x="2283" y="12690"/>
                      </a:cubicBezTo>
                      <a:lnTo>
                        <a:pt x="15222" y="12690"/>
                      </a:lnTo>
                      <a:cubicBezTo>
                        <a:pt x="16479" y="12694"/>
                        <a:pt x="17501" y="11680"/>
                        <a:pt x="17505" y="10425"/>
                      </a:cubicBezTo>
                      <a:cubicBezTo>
                        <a:pt x="17505" y="10423"/>
                        <a:pt x="17505" y="10421"/>
                        <a:pt x="17505" y="10419"/>
                      </a:cubicBezTo>
                      <a:lnTo>
                        <a:pt x="17505" y="7342"/>
                      </a:lnTo>
                      <a:cubicBezTo>
                        <a:pt x="17508" y="6088"/>
                        <a:pt x="16492" y="5068"/>
                        <a:pt x="15235" y="5065"/>
                      </a:cubicBezTo>
                      <a:close/>
                      <a:moveTo>
                        <a:pt x="8778" y="12476"/>
                      </a:moveTo>
                      <a:cubicBezTo>
                        <a:pt x="6963" y="12480"/>
                        <a:pt x="5490" y="11015"/>
                        <a:pt x="5486" y="9205"/>
                      </a:cubicBezTo>
                      <a:cubicBezTo>
                        <a:pt x="5482" y="7394"/>
                        <a:pt x="6951" y="5924"/>
                        <a:pt x="8765" y="5920"/>
                      </a:cubicBezTo>
                      <a:cubicBezTo>
                        <a:pt x="10579" y="5917"/>
                        <a:pt x="12053" y="7382"/>
                        <a:pt x="12057" y="9192"/>
                      </a:cubicBezTo>
                      <a:cubicBezTo>
                        <a:pt x="12057" y="9194"/>
                        <a:pt x="12057" y="9196"/>
                        <a:pt x="12057" y="9198"/>
                      </a:cubicBezTo>
                      <a:cubicBezTo>
                        <a:pt x="12053" y="11005"/>
                        <a:pt x="10588" y="12469"/>
                        <a:pt x="8778" y="12476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711" name="Google Shape;5711;p32"/>
                <p:cNvSpPr/>
                <p:nvPr/>
              </p:nvSpPr>
              <p:spPr>
                <a:xfrm>
                  <a:off x="8476241" y="3798420"/>
                  <a:ext cx="17843" cy="14162"/>
                </a:xfrm>
                <a:custGeom>
                  <a:rect b="b" l="l" r="r" t="t"/>
                  <a:pathLst>
                    <a:path extrusionOk="0" h="14162" w="17843">
                      <a:moveTo>
                        <a:pt x="16033" y="6655"/>
                      </a:moveTo>
                      <a:lnTo>
                        <a:pt x="13454" y="6107"/>
                      </a:lnTo>
                      <a:lnTo>
                        <a:pt x="14016" y="3377"/>
                      </a:lnTo>
                      <a:cubicBezTo>
                        <a:pt x="14282" y="2155"/>
                        <a:pt x="13506" y="948"/>
                        <a:pt x="12281" y="682"/>
                      </a:cubicBezTo>
                      <a:cubicBezTo>
                        <a:pt x="12275" y="680"/>
                        <a:pt x="12269" y="679"/>
                        <a:pt x="12263" y="678"/>
                      </a:cubicBezTo>
                      <a:lnTo>
                        <a:pt x="9280" y="49"/>
                      </a:lnTo>
                      <a:cubicBezTo>
                        <a:pt x="8048" y="-208"/>
                        <a:pt x="6840" y="576"/>
                        <a:pt x="6575" y="1804"/>
                      </a:cubicBezTo>
                      <a:lnTo>
                        <a:pt x="5995" y="4547"/>
                      </a:lnTo>
                      <a:lnTo>
                        <a:pt x="3384" y="3981"/>
                      </a:lnTo>
                      <a:cubicBezTo>
                        <a:pt x="2159" y="3715"/>
                        <a:pt x="949" y="4490"/>
                        <a:pt x="683" y="5712"/>
                      </a:cubicBezTo>
                      <a:cubicBezTo>
                        <a:pt x="681" y="5718"/>
                        <a:pt x="680" y="5724"/>
                        <a:pt x="679" y="5730"/>
                      </a:cubicBezTo>
                      <a:lnTo>
                        <a:pt x="48" y="8737"/>
                      </a:lnTo>
                      <a:cubicBezTo>
                        <a:pt x="-208" y="9969"/>
                        <a:pt x="581" y="11175"/>
                        <a:pt x="1814" y="11436"/>
                      </a:cubicBezTo>
                      <a:lnTo>
                        <a:pt x="14457" y="14110"/>
                      </a:lnTo>
                      <a:cubicBezTo>
                        <a:pt x="15682" y="14377"/>
                        <a:pt x="16892" y="13602"/>
                        <a:pt x="17158" y="12380"/>
                      </a:cubicBezTo>
                      <a:cubicBezTo>
                        <a:pt x="17160" y="12373"/>
                        <a:pt x="17161" y="12368"/>
                        <a:pt x="17162" y="12361"/>
                      </a:cubicBezTo>
                      <a:lnTo>
                        <a:pt x="17793" y="9354"/>
                      </a:lnTo>
                      <a:cubicBezTo>
                        <a:pt x="18056" y="8127"/>
                        <a:pt x="17273" y="6920"/>
                        <a:pt x="16044" y="6657"/>
                      </a:cubicBezTo>
                      <a:cubicBezTo>
                        <a:pt x="16040" y="6656"/>
                        <a:pt x="16037" y="6656"/>
                        <a:pt x="16033" y="6655"/>
                      </a:cubicBezTo>
                      <a:close/>
                      <a:moveTo>
                        <a:pt x="12067" y="10040"/>
                      </a:moveTo>
                      <a:cubicBezTo>
                        <a:pt x="11689" y="11810"/>
                        <a:pt x="9943" y="12940"/>
                        <a:pt x="8169" y="12562"/>
                      </a:cubicBezTo>
                      <a:cubicBezTo>
                        <a:pt x="6394" y="12185"/>
                        <a:pt x="5263" y="10443"/>
                        <a:pt x="5641" y="8673"/>
                      </a:cubicBezTo>
                      <a:cubicBezTo>
                        <a:pt x="6019" y="6902"/>
                        <a:pt x="7765" y="5773"/>
                        <a:pt x="9539" y="6150"/>
                      </a:cubicBezTo>
                      <a:cubicBezTo>
                        <a:pt x="9541" y="6151"/>
                        <a:pt x="9543" y="6151"/>
                        <a:pt x="9545" y="6151"/>
                      </a:cubicBezTo>
                      <a:cubicBezTo>
                        <a:pt x="11317" y="6532"/>
                        <a:pt x="12445" y="8271"/>
                        <a:pt x="12067" y="10040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712" name="Google Shape;5712;p32"/>
                <p:cNvSpPr/>
                <p:nvPr/>
              </p:nvSpPr>
              <p:spPr>
                <a:xfrm>
                  <a:off x="8502140" y="3810384"/>
                  <a:ext cx="14543" cy="12170"/>
                </a:xfrm>
                <a:custGeom>
                  <a:rect b="b" l="l" r="r" t="t"/>
                  <a:pathLst>
                    <a:path extrusionOk="0" h="12170" w="14543">
                      <a:moveTo>
                        <a:pt x="11933" y="335"/>
                      </a:moveTo>
                      <a:cubicBezTo>
                        <a:pt x="10857" y="-322"/>
                        <a:pt x="9452" y="17"/>
                        <a:pt x="8795" y="1090"/>
                      </a:cubicBezTo>
                      <a:cubicBezTo>
                        <a:pt x="8790" y="1098"/>
                        <a:pt x="8785" y="1107"/>
                        <a:pt x="8780" y="1115"/>
                      </a:cubicBezTo>
                      <a:lnTo>
                        <a:pt x="7336" y="3518"/>
                      </a:lnTo>
                      <a:lnTo>
                        <a:pt x="5047" y="2134"/>
                      </a:lnTo>
                      <a:cubicBezTo>
                        <a:pt x="3974" y="1487"/>
                        <a:pt x="2579" y="1830"/>
                        <a:pt x="1930" y="2901"/>
                      </a:cubicBezTo>
                      <a:cubicBezTo>
                        <a:pt x="1929" y="2903"/>
                        <a:pt x="1927" y="2905"/>
                        <a:pt x="1926" y="2908"/>
                      </a:cubicBezTo>
                      <a:lnTo>
                        <a:pt x="337" y="5544"/>
                      </a:lnTo>
                      <a:cubicBezTo>
                        <a:pt x="-322" y="6616"/>
                        <a:pt x="15" y="8019"/>
                        <a:pt x="1090" y="8676"/>
                      </a:cubicBezTo>
                      <a:cubicBezTo>
                        <a:pt x="1097" y="8681"/>
                        <a:pt x="1105" y="8686"/>
                        <a:pt x="1113" y="8690"/>
                      </a:cubicBezTo>
                      <a:lnTo>
                        <a:pt x="6075" y="11836"/>
                      </a:lnTo>
                      <a:cubicBezTo>
                        <a:pt x="7151" y="12492"/>
                        <a:pt x="8556" y="12154"/>
                        <a:pt x="9213" y="11080"/>
                      </a:cubicBezTo>
                      <a:cubicBezTo>
                        <a:pt x="9218" y="11072"/>
                        <a:pt x="9223" y="11064"/>
                        <a:pt x="9228" y="11056"/>
                      </a:cubicBezTo>
                      <a:lnTo>
                        <a:pt x="10817" y="8426"/>
                      </a:lnTo>
                      <a:cubicBezTo>
                        <a:pt x="11448" y="7344"/>
                        <a:pt x="11958" y="6368"/>
                        <a:pt x="11958" y="6368"/>
                      </a:cubicBezTo>
                      <a:lnTo>
                        <a:pt x="14544" y="1908"/>
                      </a:lnTo>
                      <a:close/>
                      <a:moveTo>
                        <a:pt x="6655" y="11395"/>
                      </a:moveTo>
                      <a:cubicBezTo>
                        <a:pt x="5100" y="10462"/>
                        <a:pt x="4598" y="8448"/>
                        <a:pt x="5533" y="6897"/>
                      </a:cubicBezTo>
                      <a:cubicBezTo>
                        <a:pt x="6468" y="5345"/>
                        <a:pt x="8486" y="4844"/>
                        <a:pt x="10041" y="577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713" name="Google Shape;5713;p32"/>
                <p:cNvSpPr/>
                <p:nvPr/>
              </p:nvSpPr>
              <p:spPr>
                <a:xfrm>
                  <a:off x="8395374" y="3810387"/>
                  <a:ext cx="14565" cy="12166"/>
                </a:xfrm>
                <a:custGeom>
                  <a:rect b="b" l="l" r="r" t="t"/>
                  <a:pathLst>
                    <a:path extrusionOk="0" h="12166" w="14565">
                      <a:moveTo>
                        <a:pt x="14238" y="5542"/>
                      </a:moveTo>
                      <a:lnTo>
                        <a:pt x="12649" y="2906"/>
                      </a:lnTo>
                      <a:cubicBezTo>
                        <a:pt x="12008" y="1827"/>
                        <a:pt x="10611" y="1471"/>
                        <a:pt x="9530" y="2112"/>
                      </a:cubicBezTo>
                      <a:cubicBezTo>
                        <a:pt x="9518" y="2118"/>
                        <a:pt x="9508" y="2125"/>
                        <a:pt x="9496" y="2132"/>
                      </a:cubicBezTo>
                      <a:lnTo>
                        <a:pt x="7214" y="3516"/>
                      </a:lnTo>
                      <a:lnTo>
                        <a:pt x="5763" y="1112"/>
                      </a:lnTo>
                      <a:cubicBezTo>
                        <a:pt x="5115" y="30"/>
                        <a:pt x="3709" y="-323"/>
                        <a:pt x="2624" y="324"/>
                      </a:cubicBezTo>
                      <a:cubicBezTo>
                        <a:pt x="2619" y="327"/>
                        <a:pt x="2615" y="330"/>
                        <a:pt x="2611" y="332"/>
                      </a:cubicBezTo>
                      <a:lnTo>
                        <a:pt x="0" y="1899"/>
                      </a:lnTo>
                      <a:lnTo>
                        <a:pt x="2598" y="6360"/>
                      </a:lnTo>
                      <a:cubicBezTo>
                        <a:pt x="2598" y="6360"/>
                        <a:pt x="3077" y="7335"/>
                        <a:pt x="3733" y="8417"/>
                      </a:cubicBezTo>
                      <a:lnTo>
                        <a:pt x="5322" y="11047"/>
                      </a:lnTo>
                      <a:cubicBezTo>
                        <a:pt x="5956" y="12126"/>
                        <a:pt x="7347" y="12488"/>
                        <a:pt x="8429" y="11855"/>
                      </a:cubicBezTo>
                      <a:cubicBezTo>
                        <a:pt x="8444" y="11846"/>
                        <a:pt x="8460" y="11837"/>
                        <a:pt x="8475" y="11827"/>
                      </a:cubicBezTo>
                      <a:lnTo>
                        <a:pt x="13437" y="8681"/>
                      </a:lnTo>
                      <a:cubicBezTo>
                        <a:pt x="14525" y="8045"/>
                        <a:pt x="14890" y="6650"/>
                        <a:pt x="14252" y="5564"/>
                      </a:cubicBezTo>
                      <a:cubicBezTo>
                        <a:pt x="14247" y="5557"/>
                        <a:pt x="14243" y="5549"/>
                        <a:pt x="14238" y="5542"/>
                      </a:cubicBezTo>
                      <a:close/>
                      <a:moveTo>
                        <a:pt x="7933" y="11393"/>
                      </a:moveTo>
                      <a:lnTo>
                        <a:pt x="4521" y="5775"/>
                      </a:lnTo>
                      <a:cubicBezTo>
                        <a:pt x="6076" y="4841"/>
                        <a:pt x="8095" y="5343"/>
                        <a:pt x="9030" y="6894"/>
                      </a:cubicBezTo>
                      <a:cubicBezTo>
                        <a:pt x="9965" y="8446"/>
                        <a:pt x="9462" y="10460"/>
                        <a:pt x="7907" y="11393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714" name="Google Shape;5714;p32"/>
                <p:cNvSpPr/>
                <p:nvPr/>
              </p:nvSpPr>
              <p:spPr>
                <a:xfrm>
                  <a:off x="8353611" y="3799817"/>
                  <a:ext cx="28211" cy="23389"/>
                </a:xfrm>
                <a:custGeom>
                  <a:rect b="b" l="l" r="r" t="t"/>
                  <a:pathLst>
                    <a:path extrusionOk="0" h="23389" w="28211">
                      <a:moveTo>
                        <a:pt x="27853" y="9240"/>
                      </a:moveTo>
                      <a:cubicBezTo>
                        <a:pt x="27714" y="9067"/>
                        <a:pt x="27460" y="9038"/>
                        <a:pt x="27286" y="9177"/>
                      </a:cubicBezTo>
                      <a:cubicBezTo>
                        <a:pt x="27262" y="9196"/>
                        <a:pt x="27241" y="9217"/>
                        <a:pt x="27222" y="9240"/>
                      </a:cubicBezTo>
                      <a:cubicBezTo>
                        <a:pt x="27052" y="9435"/>
                        <a:pt x="27027" y="9756"/>
                        <a:pt x="26857" y="9958"/>
                      </a:cubicBezTo>
                      <a:cubicBezTo>
                        <a:pt x="26632" y="10280"/>
                        <a:pt x="26226" y="10425"/>
                        <a:pt x="25848" y="10316"/>
                      </a:cubicBezTo>
                      <a:cubicBezTo>
                        <a:pt x="21535" y="9058"/>
                        <a:pt x="16522" y="7623"/>
                        <a:pt x="16389" y="7498"/>
                      </a:cubicBezTo>
                      <a:cubicBezTo>
                        <a:pt x="16257" y="7372"/>
                        <a:pt x="16427" y="6529"/>
                        <a:pt x="16351" y="5465"/>
                      </a:cubicBezTo>
                      <a:cubicBezTo>
                        <a:pt x="16208" y="3978"/>
                        <a:pt x="15461" y="2614"/>
                        <a:pt x="14283" y="1690"/>
                      </a:cubicBezTo>
                      <a:cubicBezTo>
                        <a:pt x="13148" y="709"/>
                        <a:pt x="9346" y="-1908"/>
                        <a:pt x="5619" y="2389"/>
                      </a:cubicBezTo>
                      <a:cubicBezTo>
                        <a:pt x="4471" y="3697"/>
                        <a:pt x="3412" y="5119"/>
                        <a:pt x="2264" y="6428"/>
                      </a:cubicBezTo>
                      <a:cubicBezTo>
                        <a:pt x="1117" y="7737"/>
                        <a:pt x="953" y="7730"/>
                        <a:pt x="165" y="8630"/>
                      </a:cubicBezTo>
                      <a:cubicBezTo>
                        <a:pt x="-44" y="8824"/>
                        <a:pt x="-56" y="9151"/>
                        <a:pt x="139" y="9359"/>
                      </a:cubicBezTo>
                      <a:cubicBezTo>
                        <a:pt x="147" y="9368"/>
                        <a:pt x="156" y="9377"/>
                        <a:pt x="165" y="9385"/>
                      </a:cubicBezTo>
                      <a:cubicBezTo>
                        <a:pt x="1047" y="10146"/>
                        <a:pt x="2000" y="7227"/>
                        <a:pt x="4743" y="9612"/>
                      </a:cubicBezTo>
                      <a:lnTo>
                        <a:pt x="15544" y="18974"/>
                      </a:lnTo>
                      <a:cubicBezTo>
                        <a:pt x="18628" y="21654"/>
                        <a:pt x="16440" y="22541"/>
                        <a:pt x="17228" y="23221"/>
                      </a:cubicBezTo>
                      <a:cubicBezTo>
                        <a:pt x="17713" y="23642"/>
                        <a:pt x="17997" y="23170"/>
                        <a:pt x="18186" y="22950"/>
                      </a:cubicBezTo>
                      <a:cubicBezTo>
                        <a:pt x="19044" y="21975"/>
                        <a:pt x="19794" y="20911"/>
                        <a:pt x="20709" y="19854"/>
                      </a:cubicBezTo>
                      <a:cubicBezTo>
                        <a:pt x="21428" y="19037"/>
                        <a:pt x="21970" y="18596"/>
                        <a:pt x="22279" y="18256"/>
                      </a:cubicBezTo>
                      <a:cubicBezTo>
                        <a:pt x="22670" y="17803"/>
                        <a:pt x="22657" y="17514"/>
                        <a:pt x="22443" y="17332"/>
                      </a:cubicBezTo>
                      <a:cubicBezTo>
                        <a:pt x="21554" y="16558"/>
                        <a:pt x="20866" y="19376"/>
                        <a:pt x="18249" y="17099"/>
                      </a:cubicBezTo>
                      <a:lnTo>
                        <a:pt x="14018" y="13387"/>
                      </a:lnTo>
                      <a:cubicBezTo>
                        <a:pt x="13161" y="12651"/>
                        <a:pt x="12890" y="12613"/>
                        <a:pt x="13798" y="11575"/>
                      </a:cubicBezTo>
                      <a:cubicBezTo>
                        <a:pt x="14706" y="10537"/>
                        <a:pt x="15172" y="10436"/>
                        <a:pt x="16648" y="10945"/>
                      </a:cubicBezTo>
                      <a:lnTo>
                        <a:pt x="21951" y="12669"/>
                      </a:lnTo>
                      <a:cubicBezTo>
                        <a:pt x="23912" y="13299"/>
                        <a:pt x="25999" y="14003"/>
                        <a:pt x="27349" y="12455"/>
                      </a:cubicBezTo>
                      <a:cubicBezTo>
                        <a:pt x="27998" y="11663"/>
                        <a:pt x="28629" y="9901"/>
                        <a:pt x="27853" y="9240"/>
                      </a:cubicBezTo>
                      <a:close/>
                      <a:moveTo>
                        <a:pt x="13009" y="10241"/>
                      </a:moveTo>
                      <a:cubicBezTo>
                        <a:pt x="12492" y="10826"/>
                        <a:pt x="11862" y="11549"/>
                        <a:pt x="11244" y="11015"/>
                      </a:cubicBezTo>
                      <a:lnTo>
                        <a:pt x="6287" y="6717"/>
                      </a:lnTo>
                      <a:cubicBezTo>
                        <a:pt x="4818" y="5459"/>
                        <a:pt x="5348" y="4830"/>
                        <a:pt x="5979" y="4113"/>
                      </a:cubicBezTo>
                      <a:cubicBezTo>
                        <a:pt x="7700" y="2131"/>
                        <a:pt x="10474" y="2609"/>
                        <a:pt x="12877" y="4692"/>
                      </a:cubicBezTo>
                      <a:cubicBezTo>
                        <a:pt x="14327" y="5931"/>
                        <a:pt x="15595" y="7240"/>
                        <a:pt x="13009" y="10241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715" name="Google Shape;5715;p32"/>
                <p:cNvSpPr/>
                <p:nvPr/>
              </p:nvSpPr>
              <p:spPr>
                <a:xfrm>
                  <a:off x="8414732" y="3764314"/>
                  <a:ext cx="18640" cy="25218"/>
                </a:xfrm>
                <a:custGeom>
                  <a:rect b="b" l="l" r="r" t="t"/>
                  <a:pathLst>
                    <a:path extrusionOk="0" h="25218" w="18640">
                      <a:moveTo>
                        <a:pt x="18584" y="18847"/>
                      </a:moveTo>
                      <a:cubicBezTo>
                        <a:pt x="18250" y="17828"/>
                        <a:pt x="17323" y="19477"/>
                        <a:pt x="15803" y="17532"/>
                      </a:cubicBezTo>
                      <a:lnTo>
                        <a:pt x="2984" y="815"/>
                      </a:lnTo>
                      <a:cubicBezTo>
                        <a:pt x="2353" y="-2"/>
                        <a:pt x="2296" y="-47"/>
                        <a:pt x="2069" y="23"/>
                      </a:cubicBezTo>
                      <a:cubicBezTo>
                        <a:pt x="1748" y="130"/>
                        <a:pt x="1811" y="753"/>
                        <a:pt x="1804" y="1281"/>
                      </a:cubicBezTo>
                      <a:lnTo>
                        <a:pt x="1174" y="22119"/>
                      </a:lnTo>
                      <a:cubicBezTo>
                        <a:pt x="1117" y="24044"/>
                        <a:pt x="-201" y="24264"/>
                        <a:pt x="26" y="24975"/>
                      </a:cubicBezTo>
                      <a:cubicBezTo>
                        <a:pt x="159" y="25372"/>
                        <a:pt x="531" y="25189"/>
                        <a:pt x="884" y="25076"/>
                      </a:cubicBezTo>
                      <a:cubicBezTo>
                        <a:pt x="1603" y="24843"/>
                        <a:pt x="2284" y="24491"/>
                        <a:pt x="3021" y="24246"/>
                      </a:cubicBezTo>
                      <a:cubicBezTo>
                        <a:pt x="3759" y="24000"/>
                        <a:pt x="4592" y="23874"/>
                        <a:pt x="5380" y="23616"/>
                      </a:cubicBezTo>
                      <a:cubicBezTo>
                        <a:pt x="5903" y="23447"/>
                        <a:pt x="6736" y="23415"/>
                        <a:pt x="6534" y="22767"/>
                      </a:cubicBezTo>
                      <a:cubicBezTo>
                        <a:pt x="6263" y="21930"/>
                        <a:pt x="3747" y="23289"/>
                        <a:pt x="3028" y="21075"/>
                      </a:cubicBezTo>
                      <a:cubicBezTo>
                        <a:pt x="2836" y="20218"/>
                        <a:pt x="2743" y="19342"/>
                        <a:pt x="2750" y="18464"/>
                      </a:cubicBezTo>
                      <a:cubicBezTo>
                        <a:pt x="2656" y="16249"/>
                        <a:pt x="3135" y="15947"/>
                        <a:pt x="3557" y="15815"/>
                      </a:cubicBezTo>
                      <a:lnTo>
                        <a:pt x="8425" y="14242"/>
                      </a:lnTo>
                      <a:cubicBezTo>
                        <a:pt x="9056" y="14028"/>
                        <a:pt x="9296" y="14298"/>
                        <a:pt x="10897" y="16438"/>
                      </a:cubicBezTo>
                      <a:cubicBezTo>
                        <a:pt x="11371" y="17015"/>
                        <a:pt x="11748" y="17665"/>
                        <a:pt x="12013" y="18363"/>
                      </a:cubicBezTo>
                      <a:cubicBezTo>
                        <a:pt x="12644" y="20250"/>
                        <a:pt x="10752" y="20477"/>
                        <a:pt x="11055" y="21370"/>
                      </a:cubicBezTo>
                      <a:cubicBezTo>
                        <a:pt x="11194" y="21798"/>
                        <a:pt x="11490" y="21635"/>
                        <a:pt x="11944" y="21490"/>
                      </a:cubicBezTo>
                      <a:cubicBezTo>
                        <a:pt x="12657" y="21257"/>
                        <a:pt x="13533" y="20861"/>
                        <a:pt x="14624" y="20483"/>
                      </a:cubicBezTo>
                      <a:cubicBezTo>
                        <a:pt x="16251" y="19955"/>
                        <a:pt x="16957" y="19854"/>
                        <a:pt x="17853" y="19577"/>
                      </a:cubicBezTo>
                      <a:cubicBezTo>
                        <a:pt x="18521" y="19382"/>
                        <a:pt x="18761" y="19376"/>
                        <a:pt x="18584" y="18847"/>
                      </a:cubicBezTo>
                      <a:close/>
                      <a:moveTo>
                        <a:pt x="7114" y="12845"/>
                      </a:moveTo>
                      <a:lnTo>
                        <a:pt x="3753" y="13940"/>
                      </a:lnTo>
                      <a:cubicBezTo>
                        <a:pt x="3305" y="14078"/>
                        <a:pt x="2965" y="14229"/>
                        <a:pt x="2864" y="13940"/>
                      </a:cubicBezTo>
                      <a:cubicBezTo>
                        <a:pt x="2760" y="13540"/>
                        <a:pt x="2730" y="13124"/>
                        <a:pt x="2776" y="12713"/>
                      </a:cubicBezTo>
                      <a:lnTo>
                        <a:pt x="2895" y="6635"/>
                      </a:lnTo>
                      <a:cubicBezTo>
                        <a:pt x="2895" y="6251"/>
                        <a:pt x="2996" y="6195"/>
                        <a:pt x="3047" y="6176"/>
                      </a:cubicBezTo>
                      <a:cubicBezTo>
                        <a:pt x="3097" y="6157"/>
                        <a:pt x="3097" y="6176"/>
                        <a:pt x="3324" y="6358"/>
                      </a:cubicBezTo>
                      <a:lnTo>
                        <a:pt x="7171" y="11285"/>
                      </a:lnTo>
                      <a:cubicBezTo>
                        <a:pt x="7441" y="11598"/>
                        <a:pt x="7654" y="11956"/>
                        <a:pt x="7801" y="12342"/>
                      </a:cubicBezTo>
                      <a:cubicBezTo>
                        <a:pt x="7921" y="12625"/>
                        <a:pt x="7562" y="12700"/>
                        <a:pt x="7120" y="12845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716" name="Google Shape;5716;p32"/>
                <p:cNvSpPr/>
                <p:nvPr/>
              </p:nvSpPr>
              <p:spPr>
                <a:xfrm>
                  <a:off x="8561977" y="3875011"/>
                  <a:ext cx="24453" cy="19506"/>
                </a:xfrm>
                <a:custGeom>
                  <a:rect b="b" l="l" r="r" t="t"/>
                  <a:pathLst>
                    <a:path extrusionOk="0" h="19506" w="24453">
                      <a:moveTo>
                        <a:pt x="24448" y="7320"/>
                      </a:moveTo>
                      <a:cubicBezTo>
                        <a:pt x="24416" y="6986"/>
                        <a:pt x="23786" y="6917"/>
                        <a:pt x="23250" y="6791"/>
                      </a:cubicBezTo>
                      <a:lnTo>
                        <a:pt x="2895" y="1739"/>
                      </a:lnTo>
                      <a:cubicBezTo>
                        <a:pt x="1003" y="1273"/>
                        <a:pt x="1072" y="-67"/>
                        <a:pt x="322" y="3"/>
                      </a:cubicBezTo>
                      <a:cubicBezTo>
                        <a:pt x="-100" y="53"/>
                        <a:pt x="0" y="456"/>
                        <a:pt x="38" y="820"/>
                      </a:cubicBezTo>
                      <a:cubicBezTo>
                        <a:pt x="120" y="1569"/>
                        <a:pt x="322" y="2312"/>
                        <a:pt x="398" y="3092"/>
                      </a:cubicBezTo>
                      <a:cubicBezTo>
                        <a:pt x="473" y="3872"/>
                        <a:pt x="429" y="4709"/>
                        <a:pt x="517" y="5539"/>
                      </a:cubicBezTo>
                      <a:cubicBezTo>
                        <a:pt x="568" y="6087"/>
                        <a:pt x="423" y="6911"/>
                        <a:pt x="1098" y="6842"/>
                      </a:cubicBezTo>
                      <a:cubicBezTo>
                        <a:pt x="1980" y="6754"/>
                        <a:pt x="1180" y="4010"/>
                        <a:pt x="3519" y="3778"/>
                      </a:cubicBezTo>
                      <a:cubicBezTo>
                        <a:pt x="4401" y="3769"/>
                        <a:pt x="5282" y="3864"/>
                        <a:pt x="6142" y="4061"/>
                      </a:cubicBezTo>
                      <a:cubicBezTo>
                        <a:pt x="8349" y="4445"/>
                        <a:pt x="8526" y="4973"/>
                        <a:pt x="8570" y="5413"/>
                      </a:cubicBezTo>
                      <a:lnTo>
                        <a:pt x="9087" y="10522"/>
                      </a:lnTo>
                      <a:cubicBezTo>
                        <a:pt x="9150" y="11202"/>
                        <a:pt x="8841" y="11359"/>
                        <a:pt x="6388" y="12466"/>
                      </a:cubicBezTo>
                      <a:cubicBezTo>
                        <a:pt x="5724" y="12812"/>
                        <a:pt x="5005" y="13044"/>
                        <a:pt x="4263" y="13152"/>
                      </a:cubicBezTo>
                      <a:cubicBezTo>
                        <a:pt x="2283" y="13354"/>
                        <a:pt x="2453" y="11472"/>
                        <a:pt x="1514" y="11567"/>
                      </a:cubicBezTo>
                      <a:cubicBezTo>
                        <a:pt x="1053" y="11611"/>
                        <a:pt x="1154" y="11944"/>
                        <a:pt x="1199" y="12416"/>
                      </a:cubicBezTo>
                      <a:cubicBezTo>
                        <a:pt x="1281" y="13165"/>
                        <a:pt x="1507" y="14109"/>
                        <a:pt x="1615" y="15254"/>
                      </a:cubicBezTo>
                      <a:cubicBezTo>
                        <a:pt x="1785" y="16965"/>
                        <a:pt x="1728" y="17676"/>
                        <a:pt x="1823" y="18607"/>
                      </a:cubicBezTo>
                      <a:cubicBezTo>
                        <a:pt x="1892" y="19312"/>
                        <a:pt x="1823" y="19551"/>
                        <a:pt x="2403" y="19500"/>
                      </a:cubicBezTo>
                      <a:cubicBezTo>
                        <a:pt x="3475" y="19387"/>
                        <a:pt x="2069" y="18110"/>
                        <a:pt x="4295" y="17053"/>
                      </a:cubicBezTo>
                      <a:lnTo>
                        <a:pt x="23477" y="8031"/>
                      </a:lnTo>
                      <a:cubicBezTo>
                        <a:pt x="24416" y="7609"/>
                        <a:pt x="24479" y="7553"/>
                        <a:pt x="24448" y="7320"/>
                      </a:cubicBezTo>
                      <a:close/>
                      <a:moveTo>
                        <a:pt x="17978" y="7207"/>
                      </a:moveTo>
                      <a:lnTo>
                        <a:pt x="12303" y="9925"/>
                      </a:lnTo>
                      <a:cubicBezTo>
                        <a:pt x="11940" y="10124"/>
                        <a:pt x="11546" y="10260"/>
                        <a:pt x="11136" y="10327"/>
                      </a:cubicBezTo>
                      <a:cubicBezTo>
                        <a:pt x="10808" y="10327"/>
                        <a:pt x="10808" y="9994"/>
                        <a:pt x="10764" y="9528"/>
                      </a:cubicBezTo>
                      <a:lnTo>
                        <a:pt x="10405" y="5999"/>
                      </a:lnTo>
                      <a:cubicBezTo>
                        <a:pt x="10354" y="5533"/>
                        <a:pt x="10285" y="5168"/>
                        <a:pt x="10613" y="5143"/>
                      </a:cubicBezTo>
                      <a:cubicBezTo>
                        <a:pt x="11029" y="5126"/>
                        <a:pt x="11445" y="5181"/>
                        <a:pt x="11843" y="5306"/>
                      </a:cubicBezTo>
                      <a:lnTo>
                        <a:pt x="17795" y="6728"/>
                      </a:lnTo>
                      <a:cubicBezTo>
                        <a:pt x="18167" y="6823"/>
                        <a:pt x="18211" y="6917"/>
                        <a:pt x="18211" y="6974"/>
                      </a:cubicBezTo>
                      <a:cubicBezTo>
                        <a:pt x="18211" y="7030"/>
                        <a:pt x="18218" y="7030"/>
                        <a:pt x="17978" y="720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717" name="Google Shape;5717;p32"/>
                <p:cNvSpPr/>
                <p:nvPr/>
              </p:nvSpPr>
              <p:spPr>
                <a:xfrm>
                  <a:off x="8528036" y="3860983"/>
                  <a:ext cx="11654" cy="9860"/>
                </a:xfrm>
                <a:custGeom>
                  <a:rect b="b" l="l" r="r" t="t"/>
                  <a:pathLst>
                    <a:path extrusionOk="0" h="9860" w="11654">
                      <a:moveTo>
                        <a:pt x="11405" y="3316"/>
                      </a:moveTo>
                      <a:cubicBezTo>
                        <a:pt x="10377" y="252"/>
                        <a:pt x="7306" y="-642"/>
                        <a:pt x="3970" y="441"/>
                      </a:cubicBezTo>
                      <a:cubicBezTo>
                        <a:pt x="881" y="1441"/>
                        <a:pt x="-608" y="3844"/>
                        <a:pt x="231" y="6424"/>
                      </a:cubicBezTo>
                      <a:cubicBezTo>
                        <a:pt x="1574" y="10532"/>
                        <a:pt x="5559" y="10105"/>
                        <a:pt x="7691" y="9419"/>
                      </a:cubicBezTo>
                      <a:cubicBezTo>
                        <a:pt x="10913" y="8368"/>
                        <a:pt x="12256" y="5814"/>
                        <a:pt x="11405" y="3316"/>
                      </a:cubicBezTo>
                      <a:close/>
                      <a:moveTo>
                        <a:pt x="6575" y="8028"/>
                      </a:moveTo>
                      <a:cubicBezTo>
                        <a:pt x="4052" y="8840"/>
                        <a:pt x="1776" y="8790"/>
                        <a:pt x="1013" y="6588"/>
                      </a:cubicBezTo>
                      <a:cubicBezTo>
                        <a:pt x="250" y="4386"/>
                        <a:pt x="3132" y="2460"/>
                        <a:pt x="5351" y="1737"/>
                      </a:cubicBezTo>
                      <a:cubicBezTo>
                        <a:pt x="7571" y="1013"/>
                        <a:pt x="9873" y="982"/>
                        <a:pt x="10629" y="3146"/>
                      </a:cubicBezTo>
                      <a:cubicBezTo>
                        <a:pt x="11216" y="4794"/>
                        <a:pt x="9955" y="6959"/>
                        <a:pt x="6575" y="8028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718" name="Google Shape;5718;p32"/>
                <p:cNvSpPr/>
                <p:nvPr/>
              </p:nvSpPr>
              <p:spPr>
                <a:xfrm>
                  <a:off x="8522999" y="3849958"/>
                  <a:ext cx="12416" cy="13010"/>
                </a:xfrm>
                <a:custGeom>
                  <a:rect b="b" l="l" r="r" t="t"/>
                  <a:pathLst>
                    <a:path extrusionOk="0" h="13010" w="12416">
                      <a:moveTo>
                        <a:pt x="12003" y="4105"/>
                      </a:moveTo>
                      <a:cubicBezTo>
                        <a:pt x="11624" y="3274"/>
                        <a:pt x="11170" y="2475"/>
                        <a:pt x="10786" y="1651"/>
                      </a:cubicBezTo>
                      <a:cubicBezTo>
                        <a:pt x="10401" y="827"/>
                        <a:pt x="10439" y="757"/>
                        <a:pt x="10155" y="191"/>
                      </a:cubicBezTo>
                      <a:cubicBezTo>
                        <a:pt x="10122" y="56"/>
                        <a:pt x="9985" y="-26"/>
                        <a:pt x="9850" y="7"/>
                      </a:cubicBezTo>
                      <a:cubicBezTo>
                        <a:pt x="9836" y="11"/>
                        <a:pt x="9822" y="16"/>
                        <a:pt x="9808" y="21"/>
                      </a:cubicBezTo>
                      <a:cubicBezTo>
                        <a:pt x="9285" y="267"/>
                        <a:pt x="10439" y="1349"/>
                        <a:pt x="8825" y="2104"/>
                      </a:cubicBezTo>
                      <a:lnTo>
                        <a:pt x="2437" y="5073"/>
                      </a:lnTo>
                      <a:cubicBezTo>
                        <a:pt x="615" y="5929"/>
                        <a:pt x="627" y="4715"/>
                        <a:pt x="167" y="4929"/>
                      </a:cubicBezTo>
                      <a:cubicBezTo>
                        <a:pt x="-123" y="5067"/>
                        <a:pt x="41" y="5300"/>
                        <a:pt x="98" y="5432"/>
                      </a:cubicBezTo>
                      <a:cubicBezTo>
                        <a:pt x="388" y="6061"/>
                        <a:pt x="728" y="6634"/>
                        <a:pt x="1043" y="7320"/>
                      </a:cubicBezTo>
                      <a:cubicBezTo>
                        <a:pt x="1283" y="7829"/>
                        <a:pt x="1378" y="8188"/>
                        <a:pt x="1472" y="8395"/>
                      </a:cubicBezTo>
                      <a:cubicBezTo>
                        <a:pt x="1567" y="8603"/>
                        <a:pt x="1737" y="8735"/>
                        <a:pt x="1870" y="8672"/>
                      </a:cubicBezTo>
                      <a:cubicBezTo>
                        <a:pt x="2393" y="8427"/>
                        <a:pt x="1239" y="7496"/>
                        <a:pt x="2784" y="6785"/>
                      </a:cubicBezTo>
                      <a:lnTo>
                        <a:pt x="5306" y="5615"/>
                      </a:lnTo>
                      <a:cubicBezTo>
                        <a:pt x="5817" y="5382"/>
                        <a:pt x="5880" y="5262"/>
                        <a:pt x="6183" y="5910"/>
                      </a:cubicBezTo>
                      <a:cubicBezTo>
                        <a:pt x="6485" y="6558"/>
                        <a:pt x="6441" y="6804"/>
                        <a:pt x="5930" y="7383"/>
                      </a:cubicBezTo>
                      <a:lnTo>
                        <a:pt x="4127" y="9478"/>
                      </a:lnTo>
                      <a:cubicBezTo>
                        <a:pt x="3496" y="10245"/>
                        <a:pt x="2733" y="11069"/>
                        <a:pt x="3187" y="12032"/>
                      </a:cubicBezTo>
                      <a:cubicBezTo>
                        <a:pt x="3408" y="12523"/>
                        <a:pt x="4108" y="13183"/>
                        <a:pt x="4556" y="12970"/>
                      </a:cubicBezTo>
                      <a:cubicBezTo>
                        <a:pt x="4659" y="12938"/>
                        <a:pt x="4717" y="12829"/>
                        <a:pt x="4686" y="12726"/>
                      </a:cubicBezTo>
                      <a:cubicBezTo>
                        <a:pt x="4683" y="12717"/>
                        <a:pt x="4680" y="12708"/>
                        <a:pt x="4676" y="12699"/>
                      </a:cubicBezTo>
                      <a:cubicBezTo>
                        <a:pt x="4619" y="12579"/>
                        <a:pt x="4480" y="12491"/>
                        <a:pt x="4417" y="12372"/>
                      </a:cubicBezTo>
                      <a:cubicBezTo>
                        <a:pt x="4306" y="12200"/>
                        <a:pt x="4319" y="11977"/>
                        <a:pt x="4449" y="11818"/>
                      </a:cubicBezTo>
                      <a:cubicBezTo>
                        <a:pt x="5855" y="10088"/>
                        <a:pt x="7475" y="8043"/>
                        <a:pt x="7564" y="8043"/>
                      </a:cubicBezTo>
                      <a:cubicBezTo>
                        <a:pt x="7652" y="8043"/>
                        <a:pt x="8005" y="8263"/>
                        <a:pt x="8503" y="8471"/>
                      </a:cubicBezTo>
                      <a:cubicBezTo>
                        <a:pt x="9206" y="8728"/>
                        <a:pt x="9984" y="8677"/>
                        <a:pt x="10647" y="8333"/>
                      </a:cubicBezTo>
                      <a:cubicBezTo>
                        <a:pt x="11322" y="7980"/>
                        <a:pt x="13258" y="6785"/>
                        <a:pt x="12003" y="4105"/>
                      </a:cubicBezTo>
                      <a:close/>
                      <a:moveTo>
                        <a:pt x="9550" y="6967"/>
                      </a:moveTo>
                      <a:cubicBezTo>
                        <a:pt x="8692" y="7370"/>
                        <a:pt x="7841" y="7672"/>
                        <a:pt x="6971" y="5810"/>
                      </a:cubicBezTo>
                      <a:cubicBezTo>
                        <a:pt x="6801" y="5445"/>
                        <a:pt x="6586" y="4992"/>
                        <a:pt x="6971" y="4828"/>
                      </a:cubicBezTo>
                      <a:lnTo>
                        <a:pt x="9903" y="3457"/>
                      </a:lnTo>
                      <a:cubicBezTo>
                        <a:pt x="10767" y="3054"/>
                        <a:pt x="10950" y="3457"/>
                        <a:pt x="11164" y="3891"/>
                      </a:cubicBezTo>
                      <a:cubicBezTo>
                        <a:pt x="11719" y="5124"/>
                        <a:pt x="10969" y="6313"/>
                        <a:pt x="9550" y="696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719" name="Google Shape;5719;p32"/>
                <p:cNvSpPr/>
                <p:nvPr/>
              </p:nvSpPr>
              <p:spPr>
                <a:xfrm>
                  <a:off x="8530833" y="3882261"/>
                  <a:ext cx="12114" cy="9171"/>
                </a:xfrm>
                <a:custGeom>
                  <a:rect b="b" l="l" r="r" t="t"/>
                  <a:pathLst>
                    <a:path extrusionOk="0" h="9171" w="12114">
                      <a:moveTo>
                        <a:pt x="11875" y="698"/>
                      </a:moveTo>
                      <a:cubicBezTo>
                        <a:pt x="11301" y="642"/>
                        <a:pt x="11743" y="2177"/>
                        <a:pt x="9952" y="1994"/>
                      </a:cubicBezTo>
                      <a:lnTo>
                        <a:pt x="2908" y="1290"/>
                      </a:lnTo>
                      <a:cubicBezTo>
                        <a:pt x="890" y="1088"/>
                        <a:pt x="1527" y="31"/>
                        <a:pt x="1016" y="0"/>
                      </a:cubicBezTo>
                      <a:cubicBezTo>
                        <a:pt x="701" y="0"/>
                        <a:pt x="720" y="252"/>
                        <a:pt x="708" y="403"/>
                      </a:cubicBezTo>
                      <a:cubicBezTo>
                        <a:pt x="638" y="1082"/>
                        <a:pt x="638" y="1762"/>
                        <a:pt x="562" y="2492"/>
                      </a:cubicBezTo>
                      <a:cubicBezTo>
                        <a:pt x="506" y="3058"/>
                        <a:pt x="405" y="3416"/>
                        <a:pt x="380" y="3643"/>
                      </a:cubicBezTo>
                      <a:cubicBezTo>
                        <a:pt x="354" y="3869"/>
                        <a:pt x="436" y="4077"/>
                        <a:pt x="581" y="4083"/>
                      </a:cubicBezTo>
                      <a:cubicBezTo>
                        <a:pt x="1162" y="4146"/>
                        <a:pt x="638" y="2743"/>
                        <a:pt x="2347" y="2913"/>
                      </a:cubicBezTo>
                      <a:lnTo>
                        <a:pt x="5122" y="3190"/>
                      </a:lnTo>
                      <a:cubicBezTo>
                        <a:pt x="5676" y="3247"/>
                        <a:pt x="5796" y="3190"/>
                        <a:pt x="5752" y="3888"/>
                      </a:cubicBezTo>
                      <a:cubicBezTo>
                        <a:pt x="5708" y="4587"/>
                        <a:pt x="5519" y="4801"/>
                        <a:pt x="4781" y="5040"/>
                      </a:cubicBezTo>
                      <a:lnTo>
                        <a:pt x="2139" y="5920"/>
                      </a:lnTo>
                      <a:cubicBezTo>
                        <a:pt x="1168" y="6248"/>
                        <a:pt x="108" y="6581"/>
                        <a:pt x="8" y="7651"/>
                      </a:cubicBezTo>
                      <a:cubicBezTo>
                        <a:pt x="-49" y="8185"/>
                        <a:pt x="216" y="9117"/>
                        <a:pt x="708" y="9167"/>
                      </a:cubicBezTo>
                      <a:cubicBezTo>
                        <a:pt x="816" y="9192"/>
                        <a:pt x="924" y="9124"/>
                        <a:pt x="949" y="9015"/>
                      </a:cubicBezTo>
                      <a:cubicBezTo>
                        <a:pt x="951" y="9005"/>
                        <a:pt x="953" y="8995"/>
                        <a:pt x="953" y="8985"/>
                      </a:cubicBezTo>
                      <a:cubicBezTo>
                        <a:pt x="953" y="8846"/>
                        <a:pt x="890" y="8708"/>
                        <a:pt x="897" y="8569"/>
                      </a:cubicBezTo>
                      <a:cubicBezTo>
                        <a:pt x="898" y="8369"/>
                        <a:pt x="1016" y="8187"/>
                        <a:pt x="1199" y="8104"/>
                      </a:cubicBezTo>
                      <a:cubicBezTo>
                        <a:pt x="3318" y="7336"/>
                        <a:pt x="5752" y="6418"/>
                        <a:pt x="5853" y="6430"/>
                      </a:cubicBezTo>
                      <a:cubicBezTo>
                        <a:pt x="5954" y="6443"/>
                        <a:pt x="6118" y="6852"/>
                        <a:pt x="6446" y="7286"/>
                      </a:cubicBezTo>
                      <a:cubicBezTo>
                        <a:pt x="6919" y="7869"/>
                        <a:pt x="7618" y="8224"/>
                        <a:pt x="8369" y="8261"/>
                      </a:cubicBezTo>
                      <a:cubicBezTo>
                        <a:pt x="9100" y="8343"/>
                        <a:pt x="11383" y="8292"/>
                        <a:pt x="11679" y="5329"/>
                      </a:cubicBezTo>
                      <a:cubicBezTo>
                        <a:pt x="11774" y="4423"/>
                        <a:pt x="11806" y="3498"/>
                        <a:pt x="11894" y="2592"/>
                      </a:cubicBezTo>
                      <a:cubicBezTo>
                        <a:pt x="11982" y="1686"/>
                        <a:pt x="12058" y="1642"/>
                        <a:pt x="12115" y="1019"/>
                      </a:cubicBezTo>
                      <a:cubicBezTo>
                        <a:pt x="12102" y="856"/>
                        <a:pt x="12033" y="711"/>
                        <a:pt x="11875" y="698"/>
                      </a:cubicBezTo>
                      <a:close/>
                      <a:moveTo>
                        <a:pt x="11017" y="4706"/>
                      </a:moveTo>
                      <a:cubicBezTo>
                        <a:pt x="10885" y="6071"/>
                        <a:pt x="9624" y="6713"/>
                        <a:pt x="8060" y="6556"/>
                      </a:cubicBezTo>
                      <a:cubicBezTo>
                        <a:pt x="7108" y="6462"/>
                        <a:pt x="6219" y="6292"/>
                        <a:pt x="6433" y="4234"/>
                      </a:cubicBezTo>
                      <a:cubicBezTo>
                        <a:pt x="6433" y="3832"/>
                        <a:pt x="6515" y="3335"/>
                        <a:pt x="6919" y="3372"/>
                      </a:cubicBezTo>
                      <a:lnTo>
                        <a:pt x="10153" y="3693"/>
                      </a:lnTo>
                      <a:cubicBezTo>
                        <a:pt x="11112" y="3794"/>
                        <a:pt x="11074" y="4209"/>
                        <a:pt x="11017" y="4706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720" name="Google Shape;5720;p32"/>
                <p:cNvSpPr/>
                <p:nvPr/>
              </p:nvSpPr>
              <p:spPr>
                <a:xfrm>
                  <a:off x="8380620" y="3847315"/>
                  <a:ext cx="12065" cy="9778"/>
                </a:xfrm>
                <a:custGeom>
                  <a:rect b="b" l="l" r="r" t="t"/>
                  <a:pathLst>
                    <a:path extrusionOk="0" h="9778" w="12065">
                      <a:moveTo>
                        <a:pt x="11930" y="751"/>
                      </a:moveTo>
                      <a:cubicBezTo>
                        <a:pt x="11495" y="506"/>
                        <a:pt x="11652" y="1437"/>
                        <a:pt x="10499" y="1299"/>
                      </a:cubicBezTo>
                      <a:lnTo>
                        <a:pt x="592" y="40"/>
                      </a:lnTo>
                      <a:cubicBezTo>
                        <a:pt x="113" y="-23"/>
                        <a:pt x="75" y="-16"/>
                        <a:pt x="12" y="91"/>
                      </a:cubicBezTo>
                      <a:cubicBezTo>
                        <a:pt x="-51" y="198"/>
                        <a:pt x="145" y="449"/>
                        <a:pt x="302" y="651"/>
                      </a:cubicBezTo>
                      <a:lnTo>
                        <a:pt x="6539" y="8320"/>
                      </a:lnTo>
                      <a:cubicBezTo>
                        <a:pt x="7119" y="9025"/>
                        <a:pt x="6703" y="9579"/>
                        <a:pt x="7005" y="9755"/>
                      </a:cubicBezTo>
                      <a:cubicBezTo>
                        <a:pt x="7175" y="9849"/>
                        <a:pt x="7257" y="9648"/>
                        <a:pt x="7352" y="9478"/>
                      </a:cubicBezTo>
                      <a:cubicBezTo>
                        <a:pt x="7547" y="9132"/>
                        <a:pt x="7686" y="8761"/>
                        <a:pt x="7882" y="8402"/>
                      </a:cubicBezTo>
                      <a:cubicBezTo>
                        <a:pt x="8077" y="8043"/>
                        <a:pt x="8348" y="7697"/>
                        <a:pt x="8556" y="7313"/>
                      </a:cubicBezTo>
                      <a:cubicBezTo>
                        <a:pt x="8695" y="7062"/>
                        <a:pt x="8991" y="6741"/>
                        <a:pt x="8714" y="6590"/>
                      </a:cubicBezTo>
                      <a:cubicBezTo>
                        <a:pt x="8437" y="6439"/>
                        <a:pt x="7856" y="7798"/>
                        <a:pt x="6898" y="7269"/>
                      </a:cubicBezTo>
                      <a:cubicBezTo>
                        <a:pt x="6559" y="7034"/>
                        <a:pt x="6254" y="6755"/>
                        <a:pt x="5990" y="6439"/>
                      </a:cubicBezTo>
                      <a:cubicBezTo>
                        <a:pt x="5271" y="5678"/>
                        <a:pt x="5359" y="5401"/>
                        <a:pt x="5467" y="5181"/>
                      </a:cubicBezTo>
                      <a:lnTo>
                        <a:pt x="6766" y="2840"/>
                      </a:lnTo>
                      <a:cubicBezTo>
                        <a:pt x="6936" y="2526"/>
                        <a:pt x="7106" y="2544"/>
                        <a:pt x="8355" y="2721"/>
                      </a:cubicBezTo>
                      <a:cubicBezTo>
                        <a:pt x="8708" y="2747"/>
                        <a:pt x="9052" y="2841"/>
                        <a:pt x="9370" y="2997"/>
                      </a:cubicBezTo>
                      <a:cubicBezTo>
                        <a:pt x="10177" y="3444"/>
                        <a:pt x="9565" y="4205"/>
                        <a:pt x="9944" y="4426"/>
                      </a:cubicBezTo>
                      <a:cubicBezTo>
                        <a:pt x="10133" y="4526"/>
                        <a:pt x="10196" y="4356"/>
                        <a:pt x="10309" y="4142"/>
                      </a:cubicBezTo>
                      <a:cubicBezTo>
                        <a:pt x="10505" y="3796"/>
                        <a:pt x="10694" y="3325"/>
                        <a:pt x="10990" y="2802"/>
                      </a:cubicBezTo>
                      <a:cubicBezTo>
                        <a:pt x="11425" y="2016"/>
                        <a:pt x="11621" y="1726"/>
                        <a:pt x="11892" y="1292"/>
                      </a:cubicBezTo>
                      <a:cubicBezTo>
                        <a:pt x="12069" y="965"/>
                        <a:pt x="12157" y="877"/>
                        <a:pt x="11930" y="751"/>
                      </a:cubicBezTo>
                      <a:close/>
                      <a:moveTo>
                        <a:pt x="5845" y="2802"/>
                      </a:moveTo>
                      <a:lnTo>
                        <a:pt x="4943" y="4426"/>
                      </a:lnTo>
                      <a:cubicBezTo>
                        <a:pt x="4823" y="4640"/>
                        <a:pt x="4748" y="4816"/>
                        <a:pt x="4615" y="4740"/>
                      </a:cubicBezTo>
                      <a:cubicBezTo>
                        <a:pt x="4451" y="4633"/>
                        <a:pt x="4308" y="4496"/>
                        <a:pt x="4193" y="4338"/>
                      </a:cubicBezTo>
                      <a:lnTo>
                        <a:pt x="2358" y="2123"/>
                      </a:lnTo>
                      <a:cubicBezTo>
                        <a:pt x="2244" y="1978"/>
                        <a:pt x="2263" y="1922"/>
                        <a:pt x="2270" y="1903"/>
                      </a:cubicBezTo>
                      <a:cubicBezTo>
                        <a:pt x="2276" y="1884"/>
                        <a:pt x="2270" y="1903"/>
                        <a:pt x="2434" y="1865"/>
                      </a:cubicBezTo>
                      <a:lnTo>
                        <a:pt x="5378" y="2217"/>
                      </a:lnTo>
                      <a:cubicBezTo>
                        <a:pt x="5573" y="2226"/>
                        <a:pt x="5765" y="2275"/>
                        <a:pt x="5940" y="2362"/>
                      </a:cubicBezTo>
                      <a:cubicBezTo>
                        <a:pt x="6072" y="2431"/>
                        <a:pt x="5965" y="2588"/>
                        <a:pt x="5845" y="2802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721" name="Google Shape;5721;p32"/>
                <p:cNvSpPr/>
                <p:nvPr/>
              </p:nvSpPr>
              <p:spPr>
                <a:xfrm>
                  <a:off x="8407639" y="3847179"/>
                  <a:ext cx="97719" cy="134050"/>
                </a:xfrm>
                <a:custGeom>
                  <a:rect b="b" l="l" r="r" t="t"/>
                  <a:pathLst>
                    <a:path extrusionOk="0" h="134050" w="97719">
                      <a:moveTo>
                        <a:pt x="93659" y="0"/>
                      </a:moveTo>
                      <a:lnTo>
                        <a:pt x="92644" y="0"/>
                      </a:lnTo>
                      <a:lnTo>
                        <a:pt x="0" y="0"/>
                      </a:lnTo>
                      <a:lnTo>
                        <a:pt x="0" y="51038"/>
                      </a:lnTo>
                      <a:cubicBezTo>
                        <a:pt x="0" y="73569"/>
                        <a:pt x="1375" y="92198"/>
                        <a:pt x="18684" y="109777"/>
                      </a:cubicBezTo>
                      <a:cubicBezTo>
                        <a:pt x="28880" y="120127"/>
                        <a:pt x="35810" y="124877"/>
                        <a:pt x="47299" y="132710"/>
                      </a:cubicBezTo>
                      <a:lnTo>
                        <a:pt x="48005" y="133188"/>
                      </a:lnTo>
                      <a:lnTo>
                        <a:pt x="49267" y="134050"/>
                      </a:lnTo>
                      <a:lnTo>
                        <a:pt x="50446" y="133081"/>
                      </a:lnTo>
                      <a:cubicBezTo>
                        <a:pt x="53990" y="130156"/>
                        <a:pt x="57086" y="127929"/>
                        <a:pt x="60081" y="125777"/>
                      </a:cubicBezTo>
                      <a:cubicBezTo>
                        <a:pt x="66235" y="121373"/>
                        <a:pt x="71557" y="117528"/>
                        <a:pt x="78323" y="109469"/>
                      </a:cubicBezTo>
                      <a:cubicBezTo>
                        <a:pt x="94819" y="89832"/>
                        <a:pt x="97720" y="74984"/>
                        <a:pt x="97720" y="51038"/>
                      </a:cubicBezTo>
                      <a:lnTo>
                        <a:pt x="97720" y="0"/>
                      </a:lnTo>
                      <a:close/>
                      <a:moveTo>
                        <a:pt x="75215" y="106826"/>
                      </a:moveTo>
                      <a:cubicBezTo>
                        <a:pt x="68770" y="114490"/>
                        <a:pt x="63644" y="118151"/>
                        <a:pt x="57704" y="122448"/>
                      </a:cubicBezTo>
                      <a:cubicBezTo>
                        <a:pt x="54658" y="124638"/>
                        <a:pt x="52691" y="125934"/>
                        <a:pt x="49046" y="128941"/>
                      </a:cubicBezTo>
                      <a:cubicBezTo>
                        <a:pt x="38093" y="121467"/>
                        <a:pt x="31333" y="116792"/>
                        <a:pt x="21584" y="106889"/>
                      </a:cubicBezTo>
                      <a:cubicBezTo>
                        <a:pt x="5322" y="90380"/>
                        <a:pt x="4061" y="73311"/>
                        <a:pt x="4061" y="50994"/>
                      </a:cubicBezTo>
                      <a:lnTo>
                        <a:pt x="4061" y="4008"/>
                      </a:lnTo>
                      <a:lnTo>
                        <a:pt x="93659" y="4008"/>
                      </a:lnTo>
                      <a:lnTo>
                        <a:pt x="93659" y="50988"/>
                      </a:lnTo>
                      <a:cubicBezTo>
                        <a:pt x="93659" y="74412"/>
                        <a:pt x="90998" y="88033"/>
                        <a:pt x="75215" y="106826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722" name="Google Shape;5722;p32"/>
                <p:cNvSpPr/>
                <p:nvPr/>
              </p:nvSpPr>
              <p:spPr>
                <a:xfrm>
                  <a:off x="8551718" y="3794272"/>
                  <a:ext cx="3133" cy="6436"/>
                </a:xfrm>
                <a:custGeom>
                  <a:rect b="b" l="l" r="r" t="t"/>
                  <a:pathLst>
                    <a:path extrusionOk="0" h="6436" w="3133">
                      <a:moveTo>
                        <a:pt x="3134" y="2932"/>
                      </a:moveTo>
                      <a:lnTo>
                        <a:pt x="1501" y="0"/>
                      </a:lnTo>
                      <a:lnTo>
                        <a:pt x="0" y="4662"/>
                      </a:lnTo>
                      <a:lnTo>
                        <a:pt x="990" y="6436"/>
                      </a:lnTo>
                      <a:lnTo>
                        <a:pt x="3134" y="2932"/>
                      </a:ln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723" name="Google Shape;5723;p32"/>
                <p:cNvSpPr/>
                <p:nvPr/>
              </p:nvSpPr>
              <p:spPr>
                <a:xfrm>
                  <a:off x="8427987" y="3758092"/>
                  <a:ext cx="17730" cy="25045"/>
                </a:xfrm>
                <a:custGeom>
                  <a:rect b="b" l="l" r="r" t="t"/>
                  <a:pathLst>
                    <a:path extrusionOk="0" h="25045" w="17730">
                      <a:moveTo>
                        <a:pt x="10449" y="20376"/>
                      </a:moveTo>
                      <a:cubicBezTo>
                        <a:pt x="11257" y="24151"/>
                        <a:pt x="8047" y="23245"/>
                        <a:pt x="8306" y="24484"/>
                      </a:cubicBezTo>
                      <a:cubicBezTo>
                        <a:pt x="8463" y="25189"/>
                        <a:pt x="8886" y="25070"/>
                        <a:pt x="9346" y="24969"/>
                      </a:cubicBezTo>
                      <a:cubicBezTo>
                        <a:pt x="10368" y="24749"/>
                        <a:pt x="11181" y="24447"/>
                        <a:pt x="12890" y="24082"/>
                      </a:cubicBezTo>
                      <a:cubicBezTo>
                        <a:pt x="14599" y="23717"/>
                        <a:pt x="15475" y="23667"/>
                        <a:pt x="16503" y="23453"/>
                      </a:cubicBezTo>
                      <a:cubicBezTo>
                        <a:pt x="17241" y="23295"/>
                        <a:pt x="17764" y="23283"/>
                        <a:pt x="17606" y="22515"/>
                      </a:cubicBezTo>
                      <a:cubicBezTo>
                        <a:pt x="17417" y="21628"/>
                        <a:pt x="14346" y="23245"/>
                        <a:pt x="13508" y="19325"/>
                      </a:cubicBezTo>
                      <a:lnTo>
                        <a:pt x="10443" y="4936"/>
                      </a:lnTo>
                      <a:cubicBezTo>
                        <a:pt x="10115" y="3401"/>
                        <a:pt x="10336" y="3187"/>
                        <a:pt x="11383" y="2967"/>
                      </a:cubicBezTo>
                      <a:lnTo>
                        <a:pt x="13552" y="2508"/>
                      </a:lnTo>
                      <a:cubicBezTo>
                        <a:pt x="16465" y="1759"/>
                        <a:pt x="16402" y="5471"/>
                        <a:pt x="17424" y="5251"/>
                      </a:cubicBezTo>
                      <a:cubicBezTo>
                        <a:pt x="18054" y="5112"/>
                        <a:pt x="17537" y="3930"/>
                        <a:pt x="17424" y="3552"/>
                      </a:cubicBezTo>
                      <a:lnTo>
                        <a:pt x="16522" y="689"/>
                      </a:lnTo>
                      <a:cubicBezTo>
                        <a:pt x="16434" y="375"/>
                        <a:pt x="16333" y="-72"/>
                        <a:pt x="15954" y="10"/>
                      </a:cubicBezTo>
                      <a:cubicBezTo>
                        <a:pt x="13577" y="513"/>
                        <a:pt x="11900" y="1004"/>
                        <a:pt x="8167" y="1790"/>
                      </a:cubicBezTo>
                      <a:cubicBezTo>
                        <a:pt x="4434" y="2577"/>
                        <a:pt x="2681" y="2816"/>
                        <a:pt x="285" y="3319"/>
                      </a:cubicBezTo>
                      <a:cubicBezTo>
                        <a:pt x="-94" y="3401"/>
                        <a:pt x="1" y="3848"/>
                        <a:pt x="39" y="4175"/>
                      </a:cubicBezTo>
                      <a:lnTo>
                        <a:pt x="524" y="8460"/>
                      </a:lnTo>
                      <a:cubicBezTo>
                        <a:pt x="562" y="8887"/>
                        <a:pt x="562" y="9623"/>
                        <a:pt x="1098" y="9510"/>
                      </a:cubicBezTo>
                      <a:cubicBezTo>
                        <a:pt x="2246" y="9265"/>
                        <a:pt x="594" y="5257"/>
                        <a:pt x="3475" y="4647"/>
                      </a:cubicBezTo>
                      <a:lnTo>
                        <a:pt x="5619" y="4187"/>
                      </a:lnTo>
                      <a:cubicBezTo>
                        <a:pt x="6672" y="3967"/>
                        <a:pt x="6962" y="4074"/>
                        <a:pt x="7284" y="559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724" name="Google Shape;5724;p32"/>
                <p:cNvSpPr/>
                <p:nvPr/>
              </p:nvSpPr>
              <p:spPr>
                <a:xfrm>
                  <a:off x="8389682" y="3769346"/>
                  <a:ext cx="22112" cy="26072"/>
                </a:xfrm>
                <a:custGeom>
                  <a:rect b="b" l="l" r="r" t="t"/>
                  <a:pathLst>
                    <a:path extrusionOk="0" h="26072" w="22112">
                      <a:moveTo>
                        <a:pt x="14546" y="21127"/>
                      </a:moveTo>
                      <a:cubicBezTo>
                        <a:pt x="16337" y="24562"/>
                        <a:pt x="12995" y="24537"/>
                        <a:pt x="13588" y="25663"/>
                      </a:cubicBezTo>
                      <a:cubicBezTo>
                        <a:pt x="13916" y="26292"/>
                        <a:pt x="14294" y="26065"/>
                        <a:pt x="14716" y="25845"/>
                      </a:cubicBezTo>
                      <a:cubicBezTo>
                        <a:pt x="15637" y="25367"/>
                        <a:pt x="16343" y="24851"/>
                        <a:pt x="17869" y="24046"/>
                      </a:cubicBezTo>
                      <a:cubicBezTo>
                        <a:pt x="19395" y="23241"/>
                        <a:pt x="20253" y="22957"/>
                        <a:pt x="21173" y="22473"/>
                      </a:cubicBezTo>
                      <a:cubicBezTo>
                        <a:pt x="21848" y="22121"/>
                        <a:pt x="22359" y="21970"/>
                        <a:pt x="21987" y="21278"/>
                      </a:cubicBezTo>
                      <a:cubicBezTo>
                        <a:pt x="21564" y="20472"/>
                        <a:pt x="19042" y="22844"/>
                        <a:pt x="17207" y="19321"/>
                      </a:cubicBezTo>
                      <a:lnTo>
                        <a:pt x="10384" y="6247"/>
                      </a:lnTo>
                      <a:cubicBezTo>
                        <a:pt x="9659" y="4869"/>
                        <a:pt x="9810" y="4598"/>
                        <a:pt x="10763" y="4114"/>
                      </a:cubicBezTo>
                      <a:lnTo>
                        <a:pt x="12736" y="3082"/>
                      </a:lnTo>
                      <a:cubicBezTo>
                        <a:pt x="15334" y="1585"/>
                        <a:pt x="16274" y="5171"/>
                        <a:pt x="17201" y="4686"/>
                      </a:cubicBezTo>
                      <a:cubicBezTo>
                        <a:pt x="17831" y="4378"/>
                        <a:pt x="16955" y="3384"/>
                        <a:pt x="16728" y="3063"/>
                      </a:cubicBezTo>
                      <a:lnTo>
                        <a:pt x="15088" y="546"/>
                      </a:lnTo>
                      <a:cubicBezTo>
                        <a:pt x="14912" y="270"/>
                        <a:pt x="14697" y="-133"/>
                        <a:pt x="14351" y="43"/>
                      </a:cubicBezTo>
                      <a:cubicBezTo>
                        <a:pt x="12200" y="1163"/>
                        <a:pt x="10706" y="2088"/>
                        <a:pt x="7332" y="3818"/>
                      </a:cubicBezTo>
                      <a:cubicBezTo>
                        <a:pt x="3959" y="5548"/>
                        <a:pt x="2338" y="6266"/>
                        <a:pt x="188" y="7386"/>
                      </a:cubicBezTo>
                      <a:cubicBezTo>
                        <a:pt x="-159" y="7568"/>
                        <a:pt x="56" y="7977"/>
                        <a:pt x="188" y="8273"/>
                      </a:cubicBezTo>
                      <a:lnTo>
                        <a:pt x="1809" y="12274"/>
                      </a:lnTo>
                      <a:cubicBezTo>
                        <a:pt x="1960" y="12677"/>
                        <a:pt x="2155" y="13381"/>
                        <a:pt x="2641" y="13130"/>
                      </a:cubicBezTo>
                      <a:cubicBezTo>
                        <a:pt x="3681" y="12589"/>
                        <a:pt x="1014" y="9166"/>
                        <a:pt x="3625" y="7807"/>
                      </a:cubicBezTo>
                      <a:lnTo>
                        <a:pt x="5567" y="6794"/>
                      </a:lnTo>
                      <a:cubicBezTo>
                        <a:pt x="6519" y="6297"/>
                        <a:pt x="6828" y="6328"/>
                        <a:pt x="7547" y="7706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725" name="Google Shape;5725;p32"/>
                <p:cNvSpPr/>
                <p:nvPr/>
              </p:nvSpPr>
              <p:spPr>
                <a:xfrm>
                  <a:off x="8439748" y="3992479"/>
                  <a:ext cx="5593" cy="3535"/>
                </a:xfrm>
                <a:custGeom>
                  <a:rect b="b" l="l" r="r" t="t"/>
                  <a:pathLst>
                    <a:path extrusionOk="0" h="3535" w="5593">
                      <a:moveTo>
                        <a:pt x="3329" y="0"/>
                      </a:moveTo>
                      <a:lnTo>
                        <a:pt x="0" y="233"/>
                      </a:lnTo>
                      <a:lnTo>
                        <a:pt x="3582" y="3536"/>
                      </a:lnTo>
                      <a:lnTo>
                        <a:pt x="5593" y="3391"/>
                      </a:lnTo>
                      <a:lnTo>
                        <a:pt x="3329" y="0"/>
                      </a:ln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726" name="Google Shape;5726;p32"/>
                <p:cNvSpPr/>
                <p:nvPr/>
              </p:nvSpPr>
              <p:spPr>
                <a:xfrm>
                  <a:off x="8646399" y="3772038"/>
                  <a:ext cx="50414" cy="59934"/>
                </a:xfrm>
                <a:custGeom>
                  <a:rect b="b" l="l" r="r" t="t"/>
                  <a:pathLst>
                    <a:path extrusionOk="0" h="59934" w="50414">
                      <a:moveTo>
                        <a:pt x="44342" y="13"/>
                      </a:moveTo>
                      <a:cubicBezTo>
                        <a:pt x="45491" y="287"/>
                        <a:pt x="46667" y="430"/>
                        <a:pt x="47848" y="440"/>
                      </a:cubicBezTo>
                      <a:cubicBezTo>
                        <a:pt x="48721" y="431"/>
                        <a:pt x="49586" y="286"/>
                        <a:pt x="50414" y="13"/>
                      </a:cubicBezTo>
                      <a:cubicBezTo>
                        <a:pt x="49727" y="7940"/>
                        <a:pt x="49046" y="22946"/>
                        <a:pt x="48869" y="35397"/>
                      </a:cubicBezTo>
                      <a:cubicBezTo>
                        <a:pt x="48699" y="50497"/>
                        <a:pt x="39903" y="59934"/>
                        <a:pt x="24523" y="59934"/>
                      </a:cubicBezTo>
                      <a:cubicBezTo>
                        <a:pt x="7605" y="59934"/>
                        <a:pt x="82" y="52089"/>
                        <a:pt x="82" y="35548"/>
                      </a:cubicBezTo>
                      <a:cubicBezTo>
                        <a:pt x="82" y="30263"/>
                        <a:pt x="511" y="26343"/>
                        <a:pt x="511" y="22084"/>
                      </a:cubicBezTo>
                      <a:cubicBezTo>
                        <a:pt x="511" y="12703"/>
                        <a:pt x="170" y="4945"/>
                        <a:pt x="0" y="0"/>
                      </a:cubicBezTo>
                      <a:cubicBezTo>
                        <a:pt x="1456" y="269"/>
                        <a:pt x="2933" y="412"/>
                        <a:pt x="4414" y="428"/>
                      </a:cubicBezTo>
                      <a:cubicBezTo>
                        <a:pt x="5651" y="418"/>
                        <a:pt x="6884" y="275"/>
                        <a:pt x="8090" y="0"/>
                      </a:cubicBezTo>
                      <a:cubicBezTo>
                        <a:pt x="7579" y="5033"/>
                        <a:pt x="7062" y="16623"/>
                        <a:pt x="7062" y="29244"/>
                      </a:cubicBezTo>
                      <a:cubicBezTo>
                        <a:pt x="7062" y="40839"/>
                        <a:pt x="7062" y="55927"/>
                        <a:pt x="26118" y="55927"/>
                      </a:cubicBezTo>
                      <a:cubicBezTo>
                        <a:pt x="44834" y="55927"/>
                        <a:pt x="44834" y="38448"/>
                        <a:pt x="44834" y="27709"/>
                      </a:cubicBezTo>
                      <a:cubicBezTo>
                        <a:pt x="44859" y="11526"/>
                        <a:pt x="44859" y="3341"/>
                        <a:pt x="44342" y="13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727" name="Google Shape;5727;p32"/>
                <p:cNvSpPr/>
                <p:nvPr/>
              </p:nvSpPr>
              <p:spPr>
                <a:xfrm>
                  <a:off x="8718025" y="3770943"/>
                  <a:ext cx="51095" cy="61041"/>
                </a:xfrm>
                <a:custGeom>
                  <a:rect b="b" l="l" r="r" t="t"/>
                  <a:pathLst>
                    <a:path extrusionOk="0" h="61041" w="51095">
                      <a:moveTo>
                        <a:pt x="48781" y="61042"/>
                      </a:moveTo>
                      <a:cubicBezTo>
                        <a:pt x="35791" y="45784"/>
                        <a:pt x="20241" y="29407"/>
                        <a:pt x="5631" y="13892"/>
                      </a:cubicBezTo>
                      <a:cubicBezTo>
                        <a:pt x="5543" y="17038"/>
                        <a:pt x="5372" y="22166"/>
                        <a:pt x="5372" y="31207"/>
                      </a:cubicBezTo>
                      <a:cubicBezTo>
                        <a:pt x="5372" y="38536"/>
                        <a:pt x="5713" y="56524"/>
                        <a:pt x="6142" y="59934"/>
                      </a:cubicBezTo>
                      <a:cubicBezTo>
                        <a:pt x="5169" y="59660"/>
                        <a:pt x="4164" y="59517"/>
                        <a:pt x="3153" y="59507"/>
                      </a:cubicBezTo>
                      <a:cubicBezTo>
                        <a:pt x="2089" y="59529"/>
                        <a:pt x="1031" y="59672"/>
                        <a:pt x="0" y="59934"/>
                      </a:cubicBezTo>
                      <a:cubicBezTo>
                        <a:pt x="687" y="55927"/>
                        <a:pt x="1797" y="34101"/>
                        <a:pt x="1797" y="22851"/>
                      </a:cubicBezTo>
                      <a:cubicBezTo>
                        <a:pt x="1797" y="12105"/>
                        <a:pt x="1797" y="3838"/>
                        <a:pt x="1539" y="0"/>
                      </a:cubicBezTo>
                      <a:lnTo>
                        <a:pt x="2907" y="0"/>
                      </a:lnTo>
                      <a:cubicBezTo>
                        <a:pt x="16836" y="15100"/>
                        <a:pt x="35697" y="35636"/>
                        <a:pt x="46145" y="46124"/>
                      </a:cubicBezTo>
                      <a:cubicBezTo>
                        <a:pt x="46145" y="30861"/>
                        <a:pt x="46145" y="14238"/>
                        <a:pt x="45458" y="1107"/>
                      </a:cubicBezTo>
                      <a:cubicBezTo>
                        <a:pt x="46404" y="1375"/>
                        <a:pt x="47381" y="1519"/>
                        <a:pt x="48365" y="1535"/>
                      </a:cubicBezTo>
                      <a:cubicBezTo>
                        <a:pt x="49291" y="1519"/>
                        <a:pt x="50209" y="1375"/>
                        <a:pt x="51095" y="1107"/>
                      </a:cubicBezTo>
                      <a:cubicBezTo>
                        <a:pt x="50584" y="6141"/>
                        <a:pt x="49733" y="23015"/>
                        <a:pt x="49733" y="29672"/>
                      </a:cubicBezTo>
                      <a:cubicBezTo>
                        <a:pt x="49733" y="38367"/>
                        <a:pt x="49903" y="57210"/>
                        <a:pt x="49985" y="61042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728" name="Google Shape;5728;p32"/>
                <p:cNvSpPr/>
                <p:nvPr/>
              </p:nvSpPr>
              <p:spPr>
                <a:xfrm>
                  <a:off x="8791001" y="3772050"/>
                  <a:ext cx="8380" cy="58833"/>
                </a:xfrm>
                <a:custGeom>
                  <a:rect b="b" l="l" r="r" t="t"/>
                  <a:pathLst>
                    <a:path extrusionOk="0" h="58833" w="8380">
                      <a:moveTo>
                        <a:pt x="687" y="22084"/>
                      </a:moveTo>
                      <a:cubicBezTo>
                        <a:pt x="687" y="14748"/>
                        <a:pt x="341" y="7336"/>
                        <a:pt x="0" y="0"/>
                      </a:cubicBezTo>
                      <a:cubicBezTo>
                        <a:pt x="1380" y="266"/>
                        <a:pt x="2781" y="409"/>
                        <a:pt x="4187" y="428"/>
                      </a:cubicBezTo>
                      <a:cubicBezTo>
                        <a:pt x="5594" y="409"/>
                        <a:pt x="6998" y="266"/>
                        <a:pt x="8380" y="0"/>
                      </a:cubicBezTo>
                      <a:cubicBezTo>
                        <a:pt x="8033" y="7336"/>
                        <a:pt x="7693" y="14748"/>
                        <a:pt x="7693" y="22084"/>
                      </a:cubicBezTo>
                      <a:lnTo>
                        <a:pt x="7693" y="36750"/>
                      </a:lnTo>
                      <a:cubicBezTo>
                        <a:pt x="7693" y="44086"/>
                        <a:pt x="8033" y="51504"/>
                        <a:pt x="8380" y="58833"/>
                      </a:cubicBezTo>
                      <a:cubicBezTo>
                        <a:pt x="5616" y="58263"/>
                        <a:pt x="2764" y="58263"/>
                        <a:pt x="0" y="58833"/>
                      </a:cubicBezTo>
                      <a:cubicBezTo>
                        <a:pt x="341" y="51504"/>
                        <a:pt x="687" y="44086"/>
                        <a:pt x="687" y="36750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729" name="Google Shape;5729;p32"/>
                <p:cNvSpPr/>
                <p:nvPr/>
              </p:nvSpPr>
              <p:spPr>
                <a:xfrm>
                  <a:off x="8813847" y="3772050"/>
                  <a:ext cx="54008" cy="58827"/>
                </a:xfrm>
                <a:custGeom>
                  <a:rect b="b" l="l" r="r" t="t"/>
                  <a:pathLst>
                    <a:path extrusionOk="0" h="58827" w="54008">
                      <a:moveTo>
                        <a:pt x="0" y="0"/>
                      </a:moveTo>
                      <a:cubicBezTo>
                        <a:pt x="1457" y="268"/>
                        <a:pt x="2933" y="412"/>
                        <a:pt x="4414" y="428"/>
                      </a:cubicBezTo>
                      <a:cubicBezTo>
                        <a:pt x="5895" y="412"/>
                        <a:pt x="7371" y="269"/>
                        <a:pt x="8828" y="0"/>
                      </a:cubicBezTo>
                      <a:cubicBezTo>
                        <a:pt x="13873" y="15100"/>
                        <a:pt x="21130" y="33163"/>
                        <a:pt x="28306" y="50384"/>
                      </a:cubicBezTo>
                      <a:cubicBezTo>
                        <a:pt x="34543" y="36542"/>
                        <a:pt x="44115" y="11168"/>
                        <a:pt x="47703" y="0"/>
                      </a:cubicBezTo>
                      <a:cubicBezTo>
                        <a:pt x="49766" y="567"/>
                        <a:pt x="51945" y="567"/>
                        <a:pt x="54008" y="0"/>
                      </a:cubicBezTo>
                      <a:cubicBezTo>
                        <a:pt x="45126" y="19613"/>
                        <a:pt x="36928" y="39222"/>
                        <a:pt x="29416" y="58827"/>
                      </a:cubicBezTo>
                      <a:cubicBezTo>
                        <a:pt x="28500" y="58560"/>
                        <a:pt x="27552" y="58416"/>
                        <a:pt x="26598" y="58399"/>
                      </a:cubicBezTo>
                      <a:cubicBezTo>
                        <a:pt x="25640" y="58402"/>
                        <a:pt x="24688" y="58546"/>
                        <a:pt x="23773" y="58827"/>
                      </a:cubicBezTo>
                      <a:cubicBezTo>
                        <a:pt x="18709" y="44759"/>
                        <a:pt x="8286" y="19611"/>
                        <a:pt x="0" y="0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730" name="Google Shape;5730;p32"/>
                <p:cNvSpPr/>
                <p:nvPr/>
              </p:nvSpPr>
              <p:spPr>
                <a:xfrm>
                  <a:off x="8882163" y="3772025"/>
                  <a:ext cx="30929" cy="58852"/>
                </a:xfrm>
                <a:custGeom>
                  <a:rect b="b" l="l" r="r" t="t"/>
                  <a:pathLst>
                    <a:path extrusionOk="0" h="58852" w="30929">
                      <a:moveTo>
                        <a:pt x="700" y="22021"/>
                      </a:moveTo>
                      <a:cubicBezTo>
                        <a:pt x="700" y="14691"/>
                        <a:pt x="359" y="7273"/>
                        <a:pt x="19" y="0"/>
                      </a:cubicBezTo>
                      <a:cubicBezTo>
                        <a:pt x="5139" y="258"/>
                        <a:pt x="10184" y="428"/>
                        <a:pt x="15310" y="428"/>
                      </a:cubicBezTo>
                      <a:cubicBezTo>
                        <a:pt x="20437" y="428"/>
                        <a:pt x="25475" y="258"/>
                        <a:pt x="30520" y="0"/>
                      </a:cubicBezTo>
                      <a:cubicBezTo>
                        <a:pt x="30184" y="1689"/>
                        <a:pt x="30184" y="3427"/>
                        <a:pt x="30520" y="5115"/>
                      </a:cubicBezTo>
                      <a:cubicBezTo>
                        <a:pt x="23344" y="4606"/>
                        <a:pt x="19169" y="4008"/>
                        <a:pt x="8046" y="4008"/>
                      </a:cubicBezTo>
                      <a:cubicBezTo>
                        <a:pt x="7964" y="7676"/>
                        <a:pt x="7706" y="10658"/>
                        <a:pt x="7706" y="14836"/>
                      </a:cubicBezTo>
                      <a:cubicBezTo>
                        <a:pt x="7706" y="19240"/>
                        <a:pt x="7794" y="23959"/>
                        <a:pt x="7794" y="26092"/>
                      </a:cubicBezTo>
                      <a:cubicBezTo>
                        <a:pt x="17883" y="26092"/>
                        <a:pt x="23514" y="25664"/>
                        <a:pt x="28552" y="25236"/>
                      </a:cubicBezTo>
                      <a:cubicBezTo>
                        <a:pt x="28385" y="26107"/>
                        <a:pt x="28300" y="26992"/>
                        <a:pt x="28300" y="27878"/>
                      </a:cubicBezTo>
                      <a:cubicBezTo>
                        <a:pt x="28300" y="28738"/>
                        <a:pt x="28385" y="29596"/>
                        <a:pt x="28552" y="30439"/>
                      </a:cubicBezTo>
                      <a:cubicBezTo>
                        <a:pt x="22656" y="29810"/>
                        <a:pt x="11893" y="29672"/>
                        <a:pt x="7794" y="29672"/>
                      </a:cubicBezTo>
                      <a:cubicBezTo>
                        <a:pt x="7687" y="31741"/>
                        <a:pt x="7687" y="33874"/>
                        <a:pt x="7687" y="42060"/>
                      </a:cubicBezTo>
                      <a:cubicBezTo>
                        <a:pt x="7687" y="48534"/>
                        <a:pt x="7775" y="52718"/>
                        <a:pt x="7857" y="54844"/>
                      </a:cubicBezTo>
                      <a:cubicBezTo>
                        <a:pt x="15462" y="54844"/>
                        <a:pt x="25544" y="54756"/>
                        <a:pt x="30930" y="53737"/>
                      </a:cubicBezTo>
                      <a:cubicBezTo>
                        <a:pt x="30759" y="54608"/>
                        <a:pt x="30673" y="55493"/>
                        <a:pt x="30671" y="56380"/>
                      </a:cubicBezTo>
                      <a:cubicBezTo>
                        <a:pt x="30673" y="57211"/>
                        <a:pt x="30759" y="58039"/>
                        <a:pt x="30930" y="58852"/>
                      </a:cubicBezTo>
                      <a:cubicBezTo>
                        <a:pt x="25885" y="58594"/>
                        <a:pt x="20758" y="58424"/>
                        <a:pt x="15544" y="58424"/>
                      </a:cubicBezTo>
                      <a:cubicBezTo>
                        <a:pt x="10329" y="58424"/>
                        <a:pt x="5209" y="58594"/>
                        <a:pt x="0" y="58852"/>
                      </a:cubicBezTo>
                      <a:cubicBezTo>
                        <a:pt x="340" y="51434"/>
                        <a:pt x="681" y="44017"/>
                        <a:pt x="681" y="3668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731" name="Google Shape;5731;p32"/>
                <p:cNvSpPr/>
                <p:nvPr/>
              </p:nvSpPr>
              <p:spPr>
                <a:xfrm>
                  <a:off x="8930200" y="3772050"/>
                  <a:ext cx="43162" cy="58833"/>
                </a:xfrm>
                <a:custGeom>
                  <a:rect b="b" l="l" r="r" t="t"/>
                  <a:pathLst>
                    <a:path extrusionOk="0" h="58833" w="43162">
                      <a:moveTo>
                        <a:pt x="687" y="22084"/>
                      </a:moveTo>
                      <a:cubicBezTo>
                        <a:pt x="687" y="14748"/>
                        <a:pt x="341" y="7336"/>
                        <a:pt x="0" y="0"/>
                      </a:cubicBezTo>
                      <a:cubicBezTo>
                        <a:pt x="3247" y="258"/>
                        <a:pt x="6495" y="428"/>
                        <a:pt x="9742" y="428"/>
                      </a:cubicBezTo>
                      <a:cubicBezTo>
                        <a:pt x="12990" y="428"/>
                        <a:pt x="16237" y="0"/>
                        <a:pt x="19491" y="0"/>
                      </a:cubicBezTo>
                      <a:cubicBezTo>
                        <a:pt x="29145" y="0"/>
                        <a:pt x="37260" y="3328"/>
                        <a:pt x="37260" y="13470"/>
                      </a:cubicBezTo>
                      <a:cubicBezTo>
                        <a:pt x="37260" y="24468"/>
                        <a:pt x="26244" y="28904"/>
                        <a:pt x="19750" y="29753"/>
                      </a:cubicBezTo>
                      <a:cubicBezTo>
                        <a:pt x="23937" y="34957"/>
                        <a:pt x="38200" y="53284"/>
                        <a:pt x="43163" y="58827"/>
                      </a:cubicBezTo>
                      <a:cubicBezTo>
                        <a:pt x="41466" y="58557"/>
                        <a:pt x="39751" y="58414"/>
                        <a:pt x="38036" y="58399"/>
                      </a:cubicBezTo>
                      <a:cubicBezTo>
                        <a:pt x="36378" y="58413"/>
                        <a:pt x="34719" y="58557"/>
                        <a:pt x="33080" y="58827"/>
                      </a:cubicBezTo>
                      <a:cubicBezTo>
                        <a:pt x="29662" y="53630"/>
                        <a:pt x="18293" y="37939"/>
                        <a:pt x="10940" y="30515"/>
                      </a:cubicBezTo>
                      <a:lnTo>
                        <a:pt x="7693" y="30515"/>
                      </a:lnTo>
                      <a:lnTo>
                        <a:pt x="7693" y="36750"/>
                      </a:lnTo>
                      <a:cubicBezTo>
                        <a:pt x="7693" y="44086"/>
                        <a:pt x="8033" y="51504"/>
                        <a:pt x="8374" y="58833"/>
                      </a:cubicBezTo>
                      <a:cubicBezTo>
                        <a:pt x="5612" y="58263"/>
                        <a:pt x="2762" y="58263"/>
                        <a:pt x="0" y="58833"/>
                      </a:cubicBezTo>
                      <a:cubicBezTo>
                        <a:pt x="341" y="51504"/>
                        <a:pt x="687" y="44086"/>
                        <a:pt x="687" y="36750"/>
                      </a:cubicBezTo>
                      <a:close/>
                      <a:moveTo>
                        <a:pt x="7693" y="26941"/>
                      </a:moveTo>
                      <a:cubicBezTo>
                        <a:pt x="9582" y="27279"/>
                        <a:pt x="11500" y="27422"/>
                        <a:pt x="13419" y="27369"/>
                      </a:cubicBezTo>
                      <a:cubicBezTo>
                        <a:pt x="20431" y="27369"/>
                        <a:pt x="29744" y="24468"/>
                        <a:pt x="29744" y="14326"/>
                      </a:cubicBezTo>
                      <a:cubicBezTo>
                        <a:pt x="29744" y="5373"/>
                        <a:pt x="22310" y="3152"/>
                        <a:pt x="16502" y="3152"/>
                      </a:cubicBezTo>
                      <a:cubicBezTo>
                        <a:pt x="13730" y="3149"/>
                        <a:pt x="10961" y="3292"/>
                        <a:pt x="8204" y="3580"/>
                      </a:cubicBezTo>
                      <a:cubicBezTo>
                        <a:pt x="7951" y="9802"/>
                        <a:pt x="7693" y="15943"/>
                        <a:pt x="7693" y="22084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732" name="Google Shape;5732;p32"/>
                <p:cNvSpPr/>
                <p:nvPr/>
              </p:nvSpPr>
              <p:spPr>
                <a:xfrm>
                  <a:off x="8984518" y="3770943"/>
                  <a:ext cx="35034" cy="61041"/>
                </a:xfrm>
                <a:custGeom>
                  <a:rect b="b" l="l" r="r" t="t"/>
                  <a:pathLst>
                    <a:path extrusionOk="0" h="61041" w="35034">
                      <a:moveTo>
                        <a:pt x="2617" y="48597"/>
                      </a:moveTo>
                      <a:cubicBezTo>
                        <a:pt x="4509" y="52605"/>
                        <a:pt x="8771" y="57462"/>
                        <a:pt x="16117" y="57462"/>
                      </a:cubicBezTo>
                      <a:cubicBezTo>
                        <a:pt x="23722" y="57462"/>
                        <a:pt x="28338" y="51919"/>
                        <a:pt x="28338" y="45099"/>
                      </a:cubicBezTo>
                      <a:cubicBezTo>
                        <a:pt x="28338" y="29407"/>
                        <a:pt x="1419" y="36146"/>
                        <a:pt x="1419" y="16113"/>
                      </a:cubicBezTo>
                      <a:cubicBezTo>
                        <a:pt x="1419" y="6675"/>
                        <a:pt x="8595" y="0"/>
                        <a:pt x="19964" y="0"/>
                      </a:cubicBezTo>
                      <a:cubicBezTo>
                        <a:pt x="25349" y="0"/>
                        <a:pt x="29189" y="1258"/>
                        <a:pt x="32575" y="4008"/>
                      </a:cubicBezTo>
                      <a:cubicBezTo>
                        <a:pt x="31554" y="5971"/>
                        <a:pt x="30955" y="7928"/>
                        <a:pt x="30274" y="11168"/>
                      </a:cubicBezTo>
                      <a:lnTo>
                        <a:pt x="29246" y="11168"/>
                      </a:lnTo>
                      <a:cubicBezTo>
                        <a:pt x="28048" y="8022"/>
                        <a:pt x="25462" y="3152"/>
                        <a:pt x="19075" y="3152"/>
                      </a:cubicBezTo>
                      <a:cubicBezTo>
                        <a:pt x="12687" y="3152"/>
                        <a:pt x="8115" y="7500"/>
                        <a:pt x="8115" y="13722"/>
                      </a:cubicBezTo>
                      <a:cubicBezTo>
                        <a:pt x="8115" y="29672"/>
                        <a:pt x="35035" y="23015"/>
                        <a:pt x="35035" y="41858"/>
                      </a:cubicBezTo>
                      <a:cubicBezTo>
                        <a:pt x="35035" y="52259"/>
                        <a:pt x="27253" y="61042"/>
                        <a:pt x="14100" y="61042"/>
                      </a:cubicBezTo>
                      <a:cubicBezTo>
                        <a:pt x="7006" y="61042"/>
                        <a:pt x="2989" y="58569"/>
                        <a:pt x="0" y="56185"/>
                      </a:cubicBezTo>
                      <a:cubicBezTo>
                        <a:pt x="1028" y="53542"/>
                        <a:pt x="1261" y="51837"/>
                        <a:pt x="1621" y="4859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733" name="Google Shape;5733;p32"/>
                <p:cNvSpPr/>
                <p:nvPr/>
              </p:nvSpPr>
              <p:spPr>
                <a:xfrm>
                  <a:off x="9037977" y="3772050"/>
                  <a:ext cx="8373" cy="58833"/>
                </a:xfrm>
                <a:custGeom>
                  <a:rect b="b" l="l" r="r" t="t"/>
                  <a:pathLst>
                    <a:path extrusionOk="0" h="58833" w="8373">
                      <a:moveTo>
                        <a:pt x="687" y="22084"/>
                      </a:moveTo>
                      <a:cubicBezTo>
                        <a:pt x="687" y="14748"/>
                        <a:pt x="347" y="7336"/>
                        <a:pt x="0" y="0"/>
                      </a:cubicBezTo>
                      <a:cubicBezTo>
                        <a:pt x="1381" y="266"/>
                        <a:pt x="2787" y="409"/>
                        <a:pt x="4193" y="428"/>
                      </a:cubicBezTo>
                      <a:cubicBezTo>
                        <a:pt x="5599" y="409"/>
                        <a:pt x="6993" y="266"/>
                        <a:pt x="8374" y="0"/>
                      </a:cubicBezTo>
                      <a:cubicBezTo>
                        <a:pt x="8033" y="7336"/>
                        <a:pt x="7693" y="14748"/>
                        <a:pt x="7693" y="22084"/>
                      </a:cubicBezTo>
                      <a:lnTo>
                        <a:pt x="7693" y="36750"/>
                      </a:lnTo>
                      <a:cubicBezTo>
                        <a:pt x="7693" y="44086"/>
                        <a:pt x="8033" y="51504"/>
                        <a:pt x="8374" y="58833"/>
                      </a:cubicBezTo>
                      <a:cubicBezTo>
                        <a:pt x="5612" y="58263"/>
                        <a:pt x="2762" y="58263"/>
                        <a:pt x="0" y="58833"/>
                      </a:cubicBezTo>
                      <a:cubicBezTo>
                        <a:pt x="347" y="51504"/>
                        <a:pt x="687" y="44086"/>
                        <a:pt x="687" y="36750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734" name="Google Shape;5734;p32"/>
                <p:cNvSpPr/>
                <p:nvPr/>
              </p:nvSpPr>
              <p:spPr>
                <a:xfrm>
                  <a:off x="8645806" y="3859007"/>
                  <a:ext cx="37607" cy="58827"/>
                </a:xfrm>
                <a:custGeom>
                  <a:rect b="b" l="l" r="r" t="t"/>
                  <a:pathLst>
                    <a:path extrusionOk="0" h="58827" w="37607">
                      <a:moveTo>
                        <a:pt x="694" y="22084"/>
                      </a:moveTo>
                      <a:cubicBezTo>
                        <a:pt x="694" y="14754"/>
                        <a:pt x="353" y="7336"/>
                        <a:pt x="13" y="0"/>
                      </a:cubicBezTo>
                      <a:cubicBezTo>
                        <a:pt x="2743" y="258"/>
                        <a:pt x="5568" y="428"/>
                        <a:pt x="8298" y="428"/>
                      </a:cubicBezTo>
                      <a:cubicBezTo>
                        <a:pt x="11029" y="428"/>
                        <a:pt x="16496" y="0"/>
                        <a:pt x="18892" y="0"/>
                      </a:cubicBezTo>
                      <a:cubicBezTo>
                        <a:pt x="24025" y="0"/>
                        <a:pt x="37607" y="170"/>
                        <a:pt x="37607" y="14408"/>
                      </a:cubicBezTo>
                      <a:cubicBezTo>
                        <a:pt x="37607" y="29414"/>
                        <a:pt x="22827" y="32314"/>
                        <a:pt x="14623" y="32314"/>
                      </a:cubicBezTo>
                      <a:cubicBezTo>
                        <a:pt x="12057" y="32314"/>
                        <a:pt x="9925" y="32232"/>
                        <a:pt x="7687" y="32056"/>
                      </a:cubicBezTo>
                      <a:lnTo>
                        <a:pt x="7687" y="36743"/>
                      </a:lnTo>
                      <a:cubicBezTo>
                        <a:pt x="7687" y="44079"/>
                        <a:pt x="8033" y="51497"/>
                        <a:pt x="8374" y="58827"/>
                      </a:cubicBezTo>
                      <a:cubicBezTo>
                        <a:pt x="5611" y="58265"/>
                        <a:pt x="2763" y="58265"/>
                        <a:pt x="0" y="58827"/>
                      </a:cubicBezTo>
                      <a:cubicBezTo>
                        <a:pt x="341" y="51497"/>
                        <a:pt x="681" y="44079"/>
                        <a:pt x="681" y="36743"/>
                      </a:cubicBezTo>
                      <a:close/>
                      <a:moveTo>
                        <a:pt x="7699" y="28476"/>
                      </a:moveTo>
                      <a:cubicBezTo>
                        <a:pt x="9691" y="28920"/>
                        <a:pt x="11725" y="29150"/>
                        <a:pt x="13765" y="29162"/>
                      </a:cubicBezTo>
                      <a:cubicBezTo>
                        <a:pt x="20771" y="29162"/>
                        <a:pt x="29744" y="26519"/>
                        <a:pt x="29744" y="14924"/>
                      </a:cubicBezTo>
                      <a:cubicBezTo>
                        <a:pt x="29744" y="5203"/>
                        <a:pt x="24195" y="3158"/>
                        <a:pt x="15392" y="3158"/>
                      </a:cubicBezTo>
                      <a:lnTo>
                        <a:pt x="7699" y="3158"/>
                      </a:ln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735" name="Google Shape;5735;p32"/>
                <p:cNvSpPr/>
                <p:nvPr/>
              </p:nvSpPr>
              <p:spPr>
                <a:xfrm>
                  <a:off x="8692948" y="3857875"/>
                  <a:ext cx="63996" cy="61048"/>
                </a:xfrm>
                <a:custGeom>
                  <a:rect b="b" l="l" r="r" t="t"/>
                  <a:pathLst>
                    <a:path extrusionOk="0" h="61048" w="63996">
                      <a:moveTo>
                        <a:pt x="31957" y="0"/>
                      </a:moveTo>
                      <a:cubicBezTo>
                        <a:pt x="50875" y="0"/>
                        <a:pt x="63997" y="11168"/>
                        <a:pt x="63997" y="30521"/>
                      </a:cubicBezTo>
                      <a:cubicBezTo>
                        <a:pt x="63997" y="49874"/>
                        <a:pt x="50843" y="61048"/>
                        <a:pt x="31957" y="61048"/>
                      </a:cubicBezTo>
                      <a:cubicBezTo>
                        <a:pt x="13072" y="61048"/>
                        <a:pt x="0" y="49874"/>
                        <a:pt x="0" y="30521"/>
                      </a:cubicBezTo>
                      <a:cubicBezTo>
                        <a:pt x="0" y="11168"/>
                        <a:pt x="13160" y="0"/>
                        <a:pt x="31957" y="0"/>
                      </a:cubicBezTo>
                      <a:close/>
                      <a:moveTo>
                        <a:pt x="31957" y="3146"/>
                      </a:moveTo>
                      <a:cubicBezTo>
                        <a:pt x="18627" y="3146"/>
                        <a:pt x="8374" y="11583"/>
                        <a:pt x="8374" y="30508"/>
                      </a:cubicBezTo>
                      <a:cubicBezTo>
                        <a:pt x="8374" y="49434"/>
                        <a:pt x="18627" y="57877"/>
                        <a:pt x="31957" y="57877"/>
                      </a:cubicBezTo>
                      <a:cubicBezTo>
                        <a:pt x="45288" y="57877"/>
                        <a:pt x="55654" y="49471"/>
                        <a:pt x="55654" y="30546"/>
                      </a:cubicBezTo>
                      <a:cubicBezTo>
                        <a:pt x="55654" y="11621"/>
                        <a:pt x="45376" y="3184"/>
                        <a:pt x="31957" y="3184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736" name="Google Shape;5736;p32"/>
                <p:cNvSpPr/>
                <p:nvPr/>
              </p:nvSpPr>
              <p:spPr>
                <a:xfrm>
                  <a:off x="8770438" y="3859007"/>
                  <a:ext cx="31528" cy="58808"/>
                </a:xfrm>
                <a:custGeom>
                  <a:rect b="b" l="l" r="r" t="t"/>
                  <a:pathLst>
                    <a:path extrusionOk="0" h="58808" w="31528">
                      <a:moveTo>
                        <a:pt x="687" y="22084"/>
                      </a:moveTo>
                      <a:cubicBezTo>
                        <a:pt x="687" y="14754"/>
                        <a:pt x="347" y="7336"/>
                        <a:pt x="0" y="0"/>
                      </a:cubicBezTo>
                      <a:cubicBezTo>
                        <a:pt x="2764" y="571"/>
                        <a:pt x="5616" y="571"/>
                        <a:pt x="8380" y="0"/>
                      </a:cubicBezTo>
                      <a:cubicBezTo>
                        <a:pt x="8033" y="7336"/>
                        <a:pt x="7693" y="14754"/>
                        <a:pt x="7693" y="22084"/>
                      </a:cubicBezTo>
                      <a:cubicBezTo>
                        <a:pt x="7693" y="36404"/>
                        <a:pt x="7863" y="46464"/>
                        <a:pt x="7951" y="54800"/>
                      </a:cubicBezTo>
                      <a:cubicBezTo>
                        <a:pt x="15979" y="54800"/>
                        <a:pt x="22991" y="54800"/>
                        <a:pt x="31529" y="53693"/>
                      </a:cubicBezTo>
                      <a:cubicBezTo>
                        <a:pt x="30957" y="55350"/>
                        <a:pt x="30957" y="57151"/>
                        <a:pt x="31529" y="58808"/>
                      </a:cubicBezTo>
                      <a:cubicBezTo>
                        <a:pt x="26320" y="58550"/>
                        <a:pt x="21023" y="58387"/>
                        <a:pt x="15808" y="58387"/>
                      </a:cubicBezTo>
                      <a:cubicBezTo>
                        <a:pt x="10594" y="58387"/>
                        <a:pt x="5303" y="58550"/>
                        <a:pt x="0" y="58808"/>
                      </a:cubicBezTo>
                      <a:cubicBezTo>
                        <a:pt x="347" y="51478"/>
                        <a:pt x="687" y="44061"/>
                        <a:pt x="687" y="36724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737" name="Google Shape;5737;p32"/>
                <p:cNvSpPr/>
                <p:nvPr/>
              </p:nvSpPr>
              <p:spPr>
                <a:xfrm>
                  <a:off x="8816918" y="3859007"/>
                  <a:ext cx="8373" cy="58827"/>
                </a:xfrm>
                <a:custGeom>
                  <a:rect b="b" l="l" r="r" t="t"/>
                  <a:pathLst>
                    <a:path extrusionOk="0" h="58827" w="8373">
                      <a:moveTo>
                        <a:pt x="687" y="22084"/>
                      </a:moveTo>
                      <a:cubicBezTo>
                        <a:pt x="687" y="14754"/>
                        <a:pt x="347" y="7336"/>
                        <a:pt x="0" y="0"/>
                      </a:cubicBezTo>
                      <a:cubicBezTo>
                        <a:pt x="2762" y="571"/>
                        <a:pt x="5612" y="571"/>
                        <a:pt x="8374" y="0"/>
                      </a:cubicBezTo>
                      <a:cubicBezTo>
                        <a:pt x="8033" y="7336"/>
                        <a:pt x="7687" y="14754"/>
                        <a:pt x="7687" y="22084"/>
                      </a:cubicBezTo>
                      <a:lnTo>
                        <a:pt x="7687" y="36743"/>
                      </a:lnTo>
                      <a:cubicBezTo>
                        <a:pt x="7687" y="44079"/>
                        <a:pt x="8033" y="51497"/>
                        <a:pt x="8374" y="58827"/>
                      </a:cubicBezTo>
                      <a:cubicBezTo>
                        <a:pt x="5611" y="58265"/>
                        <a:pt x="2763" y="58265"/>
                        <a:pt x="0" y="58827"/>
                      </a:cubicBezTo>
                      <a:cubicBezTo>
                        <a:pt x="347" y="51497"/>
                        <a:pt x="687" y="44079"/>
                        <a:pt x="687" y="36743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738" name="Google Shape;5738;p32"/>
                <p:cNvSpPr/>
                <p:nvPr/>
              </p:nvSpPr>
              <p:spPr>
                <a:xfrm>
                  <a:off x="8839045" y="3859007"/>
                  <a:ext cx="44140" cy="58827"/>
                </a:xfrm>
                <a:custGeom>
                  <a:rect b="b" l="l" r="r" t="t"/>
                  <a:pathLst>
                    <a:path extrusionOk="0" h="58827" w="44140">
                      <a:moveTo>
                        <a:pt x="18539" y="22084"/>
                      </a:moveTo>
                      <a:cubicBezTo>
                        <a:pt x="18539" y="16212"/>
                        <a:pt x="18455" y="10329"/>
                        <a:pt x="18287" y="4436"/>
                      </a:cubicBezTo>
                      <a:cubicBezTo>
                        <a:pt x="12179" y="4421"/>
                        <a:pt x="6074" y="4734"/>
                        <a:pt x="0" y="5373"/>
                      </a:cubicBezTo>
                      <a:cubicBezTo>
                        <a:pt x="275" y="4491"/>
                        <a:pt x="419" y="3573"/>
                        <a:pt x="429" y="2649"/>
                      </a:cubicBezTo>
                      <a:cubicBezTo>
                        <a:pt x="406" y="1750"/>
                        <a:pt x="262" y="859"/>
                        <a:pt x="0" y="0"/>
                      </a:cubicBezTo>
                      <a:cubicBezTo>
                        <a:pt x="7346" y="258"/>
                        <a:pt x="14699" y="428"/>
                        <a:pt x="22070" y="428"/>
                      </a:cubicBezTo>
                      <a:cubicBezTo>
                        <a:pt x="29441" y="428"/>
                        <a:pt x="36769" y="258"/>
                        <a:pt x="44140" y="0"/>
                      </a:cubicBezTo>
                      <a:cubicBezTo>
                        <a:pt x="43875" y="886"/>
                        <a:pt x="43730" y="1805"/>
                        <a:pt x="43711" y="2731"/>
                      </a:cubicBezTo>
                      <a:cubicBezTo>
                        <a:pt x="43730" y="3627"/>
                        <a:pt x="43875" y="4517"/>
                        <a:pt x="44140" y="5373"/>
                      </a:cubicBezTo>
                      <a:cubicBezTo>
                        <a:pt x="38066" y="4734"/>
                        <a:pt x="31961" y="4421"/>
                        <a:pt x="25853" y="4436"/>
                      </a:cubicBezTo>
                      <a:cubicBezTo>
                        <a:pt x="25689" y="10308"/>
                        <a:pt x="25606" y="16190"/>
                        <a:pt x="25601" y="22084"/>
                      </a:cubicBezTo>
                      <a:lnTo>
                        <a:pt x="25601" y="36743"/>
                      </a:lnTo>
                      <a:cubicBezTo>
                        <a:pt x="25601" y="44079"/>
                        <a:pt x="25942" y="51497"/>
                        <a:pt x="26282" y="58827"/>
                      </a:cubicBezTo>
                      <a:cubicBezTo>
                        <a:pt x="23519" y="58265"/>
                        <a:pt x="20671" y="58265"/>
                        <a:pt x="17908" y="58827"/>
                      </a:cubicBezTo>
                      <a:cubicBezTo>
                        <a:pt x="18255" y="51497"/>
                        <a:pt x="18589" y="44079"/>
                        <a:pt x="18589" y="36743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739" name="Google Shape;5739;p32"/>
                <p:cNvSpPr/>
                <p:nvPr/>
              </p:nvSpPr>
              <p:spPr>
                <a:xfrm>
                  <a:off x="8938454" y="3857875"/>
                  <a:ext cx="50590" cy="61073"/>
                </a:xfrm>
                <a:custGeom>
                  <a:rect b="b" l="l" r="r" t="t"/>
                  <a:pathLst>
                    <a:path extrusionOk="0" h="61073" w="50590">
                      <a:moveTo>
                        <a:pt x="48964" y="56210"/>
                      </a:moveTo>
                      <a:cubicBezTo>
                        <a:pt x="46826" y="57915"/>
                        <a:pt x="39739" y="61073"/>
                        <a:pt x="31188" y="61073"/>
                      </a:cubicBezTo>
                      <a:cubicBezTo>
                        <a:pt x="13166" y="61073"/>
                        <a:pt x="0" y="49899"/>
                        <a:pt x="0" y="30546"/>
                      </a:cubicBezTo>
                      <a:cubicBezTo>
                        <a:pt x="0" y="11193"/>
                        <a:pt x="13192" y="0"/>
                        <a:pt x="32046" y="0"/>
                      </a:cubicBezTo>
                      <a:cubicBezTo>
                        <a:pt x="38433" y="-12"/>
                        <a:pt x="44758" y="1324"/>
                        <a:pt x="50591" y="3920"/>
                      </a:cubicBezTo>
                      <a:cubicBezTo>
                        <a:pt x="49733" y="5455"/>
                        <a:pt x="49134" y="8783"/>
                        <a:pt x="48794" y="10576"/>
                      </a:cubicBezTo>
                      <a:lnTo>
                        <a:pt x="48283" y="10740"/>
                      </a:lnTo>
                      <a:cubicBezTo>
                        <a:pt x="45887" y="8104"/>
                        <a:pt x="40085" y="3159"/>
                        <a:pt x="32046" y="3159"/>
                      </a:cubicBezTo>
                      <a:cubicBezTo>
                        <a:pt x="18633" y="3159"/>
                        <a:pt x="8374" y="11596"/>
                        <a:pt x="8374" y="30521"/>
                      </a:cubicBezTo>
                      <a:cubicBezTo>
                        <a:pt x="8374" y="49446"/>
                        <a:pt x="18633" y="57890"/>
                        <a:pt x="32046" y="57890"/>
                      </a:cubicBezTo>
                      <a:cubicBezTo>
                        <a:pt x="40161" y="57890"/>
                        <a:pt x="46145" y="53284"/>
                        <a:pt x="49393" y="50812"/>
                      </a:cubicBezTo>
                      <a:lnTo>
                        <a:pt x="49733" y="51158"/>
                      </a:ln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740" name="Google Shape;5740;p32"/>
                <p:cNvSpPr/>
                <p:nvPr/>
              </p:nvSpPr>
              <p:spPr>
                <a:xfrm>
                  <a:off x="9003126" y="3857900"/>
                  <a:ext cx="51095" cy="61048"/>
                </a:xfrm>
                <a:custGeom>
                  <a:rect b="b" l="l" r="r" t="t"/>
                  <a:pathLst>
                    <a:path extrusionOk="0" h="61048" w="51095">
                      <a:moveTo>
                        <a:pt x="48781" y="61048"/>
                      </a:moveTo>
                      <a:cubicBezTo>
                        <a:pt x="35791" y="45784"/>
                        <a:pt x="20241" y="29414"/>
                        <a:pt x="5631" y="13898"/>
                      </a:cubicBezTo>
                      <a:cubicBezTo>
                        <a:pt x="5543" y="17044"/>
                        <a:pt x="5372" y="22166"/>
                        <a:pt x="5372" y="31207"/>
                      </a:cubicBezTo>
                      <a:cubicBezTo>
                        <a:pt x="5372" y="38536"/>
                        <a:pt x="5713" y="56524"/>
                        <a:pt x="6142" y="59934"/>
                      </a:cubicBezTo>
                      <a:cubicBezTo>
                        <a:pt x="5171" y="59662"/>
                        <a:pt x="4162" y="59520"/>
                        <a:pt x="3153" y="59513"/>
                      </a:cubicBezTo>
                      <a:cubicBezTo>
                        <a:pt x="2087" y="59533"/>
                        <a:pt x="1034" y="59675"/>
                        <a:pt x="0" y="59934"/>
                      </a:cubicBezTo>
                      <a:cubicBezTo>
                        <a:pt x="687" y="55927"/>
                        <a:pt x="1797" y="34101"/>
                        <a:pt x="1797" y="22851"/>
                      </a:cubicBezTo>
                      <a:cubicBezTo>
                        <a:pt x="1797" y="12111"/>
                        <a:pt x="1797" y="3838"/>
                        <a:pt x="1539" y="0"/>
                      </a:cubicBezTo>
                      <a:lnTo>
                        <a:pt x="2907" y="0"/>
                      </a:lnTo>
                      <a:cubicBezTo>
                        <a:pt x="16836" y="15100"/>
                        <a:pt x="35697" y="35642"/>
                        <a:pt x="46139" y="46124"/>
                      </a:cubicBezTo>
                      <a:cubicBezTo>
                        <a:pt x="46139" y="30867"/>
                        <a:pt x="46139" y="14238"/>
                        <a:pt x="45464" y="1107"/>
                      </a:cubicBezTo>
                      <a:cubicBezTo>
                        <a:pt x="46410" y="1376"/>
                        <a:pt x="47381" y="1520"/>
                        <a:pt x="48365" y="1535"/>
                      </a:cubicBezTo>
                      <a:cubicBezTo>
                        <a:pt x="49292" y="1519"/>
                        <a:pt x="50212" y="1375"/>
                        <a:pt x="51095" y="1107"/>
                      </a:cubicBezTo>
                      <a:cubicBezTo>
                        <a:pt x="50584" y="6141"/>
                        <a:pt x="49733" y="23021"/>
                        <a:pt x="49733" y="29672"/>
                      </a:cubicBezTo>
                      <a:cubicBezTo>
                        <a:pt x="49733" y="38367"/>
                        <a:pt x="49903" y="57210"/>
                        <a:pt x="49985" y="61048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741" name="Google Shape;5741;p32"/>
                <p:cNvSpPr/>
                <p:nvPr/>
              </p:nvSpPr>
              <p:spPr>
                <a:xfrm>
                  <a:off x="9072117" y="3859007"/>
                  <a:ext cx="8373" cy="58827"/>
                </a:xfrm>
                <a:custGeom>
                  <a:rect b="b" l="l" r="r" t="t"/>
                  <a:pathLst>
                    <a:path extrusionOk="0" h="58827" w="8373">
                      <a:moveTo>
                        <a:pt x="681" y="22084"/>
                      </a:moveTo>
                      <a:cubicBezTo>
                        <a:pt x="681" y="14754"/>
                        <a:pt x="340" y="7336"/>
                        <a:pt x="0" y="0"/>
                      </a:cubicBezTo>
                      <a:cubicBezTo>
                        <a:pt x="2762" y="571"/>
                        <a:pt x="5612" y="571"/>
                        <a:pt x="8374" y="0"/>
                      </a:cubicBezTo>
                      <a:cubicBezTo>
                        <a:pt x="8033" y="7336"/>
                        <a:pt x="7687" y="14754"/>
                        <a:pt x="7687" y="22084"/>
                      </a:cubicBezTo>
                      <a:lnTo>
                        <a:pt x="7687" y="36743"/>
                      </a:lnTo>
                      <a:cubicBezTo>
                        <a:pt x="7687" y="44079"/>
                        <a:pt x="8033" y="51497"/>
                        <a:pt x="8374" y="58827"/>
                      </a:cubicBezTo>
                      <a:cubicBezTo>
                        <a:pt x="5612" y="58265"/>
                        <a:pt x="2762" y="58265"/>
                        <a:pt x="0" y="58827"/>
                      </a:cubicBezTo>
                      <a:cubicBezTo>
                        <a:pt x="340" y="51497"/>
                        <a:pt x="681" y="44079"/>
                        <a:pt x="681" y="36743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742" name="Google Shape;5742;p32"/>
                <p:cNvSpPr/>
                <p:nvPr/>
              </p:nvSpPr>
              <p:spPr>
                <a:xfrm>
                  <a:off x="9095813" y="3857875"/>
                  <a:ext cx="50584" cy="61073"/>
                </a:xfrm>
                <a:custGeom>
                  <a:rect b="b" l="l" r="r" t="t"/>
                  <a:pathLst>
                    <a:path extrusionOk="0" h="61073" w="50584">
                      <a:moveTo>
                        <a:pt x="48964" y="56210"/>
                      </a:moveTo>
                      <a:cubicBezTo>
                        <a:pt x="46826" y="57915"/>
                        <a:pt x="39732" y="61073"/>
                        <a:pt x="31194" y="61073"/>
                      </a:cubicBezTo>
                      <a:cubicBezTo>
                        <a:pt x="13160" y="61073"/>
                        <a:pt x="0" y="49899"/>
                        <a:pt x="0" y="30546"/>
                      </a:cubicBezTo>
                      <a:cubicBezTo>
                        <a:pt x="0" y="11193"/>
                        <a:pt x="13160" y="0"/>
                        <a:pt x="32046" y="0"/>
                      </a:cubicBezTo>
                      <a:cubicBezTo>
                        <a:pt x="38433" y="-12"/>
                        <a:pt x="44752" y="1323"/>
                        <a:pt x="50584" y="3920"/>
                      </a:cubicBezTo>
                      <a:cubicBezTo>
                        <a:pt x="49733" y="5455"/>
                        <a:pt x="49134" y="8783"/>
                        <a:pt x="48794" y="10576"/>
                      </a:cubicBezTo>
                      <a:lnTo>
                        <a:pt x="48277" y="10740"/>
                      </a:lnTo>
                      <a:cubicBezTo>
                        <a:pt x="45887" y="8104"/>
                        <a:pt x="40079" y="3159"/>
                        <a:pt x="32046" y="3159"/>
                      </a:cubicBezTo>
                      <a:cubicBezTo>
                        <a:pt x="18627" y="3159"/>
                        <a:pt x="8380" y="11596"/>
                        <a:pt x="8380" y="30521"/>
                      </a:cubicBezTo>
                      <a:cubicBezTo>
                        <a:pt x="8380" y="49446"/>
                        <a:pt x="18627" y="57890"/>
                        <a:pt x="32046" y="57890"/>
                      </a:cubicBezTo>
                      <a:cubicBezTo>
                        <a:pt x="40161" y="57890"/>
                        <a:pt x="46145" y="53284"/>
                        <a:pt x="49393" y="50812"/>
                      </a:cubicBezTo>
                      <a:lnTo>
                        <a:pt x="49733" y="51158"/>
                      </a:ln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743" name="Google Shape;5743;p32"/>
                <p:cNvSpPr/>
                <p:nvPr/>
              </p:nvSpPr>
              <p:spPr>
                <a:xfrm>
                  <a:off x="8646481" y="3945958"/>
                  <a:ext cx="54014" cy="58820"/>
                </a:xfrm>
                <a:custGeom>
                  <a:rect b="b" l="l" r="r" t="t"/>
                  <a:pathLst>
                    <a:path extrusionOk="0" h="58820" w="54014">
                      <a:moveTo>
                        <a:pt x="681" y="22090"/>
                      </a:moveTo>
                      <a:cubicBezTo>
                        <a:pt x="681" y="14760"/>
                        <a:pt x="341" y="7342"/>
                        <a:pt x="0" y="13"/>
                      </a:cubicBezTo>
                      <a:cubicBezTo>
                        <a:pt x="4269" y="264"/>
                        <a:pt x="8626" y="440"/>
                        <a:pt x="12902" y="440"/>
                      </a:cubicBezTo>
                      <a:cubicBezTo>
                        <a:pt x="17177" y="440"/>
                        <a:pt x="21534" y="0"/>
                        <a:pt x="25822" y="0"/>
                      </a:cubicBezTo>
                      <a:cubicBezTo>
                        <a:pt x="45817" y="0"/>
                        <a:pt x="54015" y="10658"/>
                        <a:pt x="54015" y="28218"/>
                      </a:cubicBezTo>
                      <a:cubicBezTo>
                        <a:pt x="54015" y="50981"/>
                        <a:pt x="36416" y="58821"/>
                        <a:pt x="22915" y="58821"/>
                      </a:cubicBezTo>
                      <a:cubicBezTo>
                        <a:pt x="19068" y="58821"/>
                        <a:pt x="15317" y="58399"/>
                        <a:pt x="11470" y="58399"/>
                      </a:cubicBezTo>
                      <a:cubicBezTo>
                        <a:pt x="7624" y="58399"/>
                        <a:pt x="3859" y="58569"/>
                        <a:pt x="19" y="58821"/>
                      </a:cubicBezTo>
                      <a:cubicBezTo>
                        <a:pt x="359" y="51491"/>
                        <a:pt x="700" y="44073"/>
                        <a:pt x="700" y="36743"/>
                      </a:cubicBezTo>
                      <a:close/>
                      <a:moveTo>
                        <a:pt x="7687" y="36756"/>
                      </a:moveTo>
                      <a:cubicBezTo>
                        <a:pt x="7687" y="42809"/>
                        <a:pt x="7857" y="48949"/>
                        <a:pt x="8204" y="54832"/>
                      </a:cubicBezTo>
                      <a:cubicBezTo>
                        <a:pt x="11902" y="55447"/>
                        <a:pt x="15648" y="55732"/>
                        <a:pt x="19396" y="55681"/>
                      </a:cubicBezTo>
                      <a:cubicBezTo>
                        <a:pt x="31957" y="55681"/>
                        <a:pt x="45628" y="50736"/>
                        <a:pt x="45628" y="28231"/>
                      </a:cubicBezTo>
                      <a:cubicBezTo>
                        <a:pt x="45628" y="8450"/>
                        <a:pt x="35375" y="3593"/>
                        <a:pt x="21357" y="3593"/>
                      </a:cubicBezTo>
                      <a:cubicBezTo>
                        <a:pt x="16960" y="3611"/>
                        <a:pt x="12567" y="3895"/>
                        <a:pt x="8204" y="4442"/>
                      </a:cubicBezTo>
                      <a:cubicBezTo>
                        <a:pt x="7857" y="9897"/>
                        <a:pt x="7687" y="15956"/>
                        <a:pt x="7687" y="22090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744" name="Google Shape;5744;p32"/>
                <p:cNvSpPr/>
                <p:nvPr/>
              </p:nvSpPr>
              <p:spPr>
                <a:xfrm>
                  <a:off x="8710534" y="3945958"/>
                  <a:ext cx="30929" cy="58820"/>
                </a:xfrm>
                <a:custGeom>
                  <a:rect b="b" l="l" r="r" t="t"/>
                  <a:pathLst>
                    <a:path extrusionOk="0" h="58820" w="30929">
                      <a:moveTo>
                        <a:pt x="681" y="22021"/>
                      </a:moveTo>
                      <a:cubicBezTo>
                        <a:pt x="681" y="14685"/>
                        <a:pt x="340" y="7273"/>
                        <a:pt x="0" y="0"/>
                      </a:cubicBezTo>
                      <a:cubicBezTo>
                        <a:pt x="5127" y="252"/>
                        <a:pt x="10171" y="428"/>
                        <a:pt x="15291" y="428"/>
                      </a:cubicBezTo>
                      <a:cubicBezTo>
                        <a:pt x="20412" y="428"/>
                        <a:pt x="25456" y="264"/>
                        <a:pt x="30501" y="0"/>
                      </a:cubicBezTo>
                      <a:cubicBezTo>
                        <a:pt x="30165" y="1689"/>
                        <a:pt x="30165" y="3426"/>
                        <a:pt x="30501" y="5115"/>
                      </a:cubicBezTo>
                      <a:cubicBezTo>
                        <a:pt x="23325" y="4599"/>
                        <a:pt x="19150" y="4001"/>
                        <a:pt x="8027" y="4001"/>
                      </a:cubicBezTo>
                      <a:cubicBezTo>
                        <a:pt x="7945" y="7670"/>
                        <a:pt x="7693" y="10658"/>
                        <a:pt x="7693" y="14829"/>
                      </a:cubicBezTo>
                      <a:cubicBezTo>
                        <a:pt x="7693" y="19265"/>
                        <a:pt x="7775" y="23952"/>
                        <a:pt x="7775" y="26085"/>
                      </a:cubicBezTo>
                      <a:cubicBezTo>
                        <a:pt x="17864" y="26085"/>
                        <a:pt x="23495" y="25657"/>
                        <a:pt x="28533" y="25236"/>
                      </a:cubicBezTo>
                      <a:cubicBezTo>
                        <a:pt x="28364" y="26107"/>
                        <a:pt x="28280" y="26991"/>
                        <a:pt x="28281" y="27878"/>
                      </a:cubicBezTo>
                      <a:cubicBezTo>
                        <a:pt x="28281" y="28736"/>
                        <a:pt x="28365" y="29592"/>
                        <a:pt x="28533" y="30433"/>
                      </a:cubicBezTo>
                      <a:cubicBezTo>
                        <a:pt x="22638" y="29835"/>
                        <a:pt x="11874" y="29665"/>
                        <a:pt x="7775" y="29665"/>
                      </a:cubicBezTo>
                      <a:cubicBezTo>
                        <a:pt x="7693" y="31710"/>
                        <a:pt x="7693" y="33843"/>
                        <a:pt x="7693" y="42028"/>
                      </a:cubicBezTo>
                      <a:cubicBezTo>
                        <a:pt x="7693" y="48509"/>
                        <a:pt x="7775" y="52686"/>
                        <a:pt x="7857" y="54819"/>
                      </a:cubicBezTo>
                      <a:cubicBezTo>
                        <a:pt x="15462" y="54819"/>
                        <a:pt x="25513" y="54731"/>
                        <a:pt x="30930" y="53706"/>
                      </a:cubicBezTo>
                      <a:cubicBezTo>
                        <a:pt x="30759" y="54576"/>
                        <a:pt x="30673" y="55461"/>
                        <a:pt x="30671" y="56348"/>
                      </a:cubicBezTo>
                      <a:cubicBezTo>
                        <a:pt x="30673" y="57179"/>
                        <a:pt x="30759" y="58007"/>
                        <a:pt x="30930" y="58821"/>
                      </a:cubicBezTo>
                      <a:cubicBezTo>
                        <a:pt x="25885" y="58569"/>
                        <a:pt x="20758" y="58399"/>
                        <a:pt x="15550" y="58399"/>
                      </a:cubicBezTo>
                      <a:cubicBezTo>
                        <a:pt x="10341" y="58399"/>
                        <a:pt x="5209" y="58569"/>
                        <a:pt x="0" y="58821"/>
                      </a:cubicBezTo>
                      <a:cubicBezTo>
                        <a:pt x="340" y="51409"/>
                        <a:pt x="681" y="43985"/>
                        <a:pt x="681" y="36655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745" name="Google Shape;5745;p32"/>
                <p:cNvSpPr/>
                <p:nvPr/>
              </p:nvSpPr>
              <p:spPr>
                <a:xfrm>
                  <a:off x="8796847" y="3945958"/>
                  <a:ext cx="54071" cy="58820"/>
                </a:xfrm>
                <a:custGeom>
                  <a:rect b="b" l="l" r="r" t="t"/>
                  <a:pathLst>
                    <a:path extrusionOk="0" h="58820" w="54071">
                      <a:moveTo>
                        <a:pt x="0" y="0"/>
                      </a:moveTo>
                      <a:cubicBezTo>
                        <a:pt x="2934" y="571"/>
                        <a:pt x="5951" y="571"/>
                        <a:pt x="8885" y="0"/>
                      </a:cubicBezTo>
                      <a:cubicBezTo>
                        <a:pt x="13929" y="15100"/>
                        <a:pt x="21187" y="33163"/>
                        <a:pt x="28369" y="50384"/>
                      </a:cubicBezTo>
                      <a:cubicBezTo>
                        <a:pt x="34599" y="36542"/>
                        <a:pt x="44172" y="11168"/>
                        <a:pt x="47766" y="0"/>
                      </a:cubicBezTo>
                      <a:cubicBezTo>
                        <a:pt x="49829" y="568"/>
                        <a:pt x="52008" y="568"/>
                        <a:pt x="54072" y="0"/>
                      </a:cubicBezTo>
                      <a:cubicBezTo>
                        <a:pt x="45189" y="19605"/>
                        <a:pt x="36991" y="39212"/>
                        <a:pt x="29479" y="58821"/>
                      </a:cubicBezTo>
                      <a:cubicBezTo>
                        <a:pt x="28560" y="58558"/>
                        <a:pt x="27610" y="58417"/>
                        <a:pt x="26654" y="58399"/>
                      </a:cubicBezTo>
                      <a:cubicBezTo>
                        <a:pt x="25701" y="58403"/>
                        <a:pt x="24754" y="58545"/>
                        <a:pt x="23842" y="58821"/>
                      </a:cubicBezTo>
                      <a:cubicBezTo>
                        <a:pt x="18709" y="44772"/>
                        <a:pt x="8292" y="19617"/>
                        <a:pt x="0" y="0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746" name="Google Shape;5746;p32"/>
                <p:cNvSpPr/>
                <p:nvPr/>
              </p:nvSpPr>
              <p:spPr>
                <a:xfrm>
                  <a:off x="8915508" y="3945958"/>
                  <a:ext cx="31547" cy="58795"/>
                </a:xfrm>
                <a:custGeom>
                  <a:rect b="b" l="l" r="r" t="t"/>
                  <a:pathLst>
                    <a:path extrusionOk="0" h="58795" w="31547">
                      <a:moveTo>
                        <a:pt x="681" y="22090"/>
                      </a:moveTo>
                      <a:cubicBezTo>
                        <a:pt x="681" y="14760"/>
                        <a:pt x="340" y="7342"/>
                        <a:pt x="0" y="13"/>
                      </a:cubicBezTo>
                      <a:cubicBezTo>
                        <a:pt x="1378" y="275"/>
                        <a:pt x="2778" y="418"/>
                        <a:pt x="4181" y="440"/>
                      </a:cubicBezTo>
                      <a:cubicBezTo>
                        <a:pt x="5595" y="415"/>
                        <a:pt x="7004" y="267"/>
                        <a:pt x="8393" y="0"/>
                      </a:cubicBezTo>
                      <a:cubicBezTo>
                        <a:pt x="8046" y="7330"/>
                        <a:pt x="7706" y="14748"/>
                        <a:pt x="7706" y="22077"/>
                      </a:cubicBezTo>
                      <a:cubicBezTo>
                        <a:pt x="7706" y="36404"/>
                        <a:pt x="7876" y="46464"/>
                        <a:pt x="7964" y="54794"/>
                      </a:cubicBezTo>
                      <a:cubicBezTo>
                        <a:pt x="15998" y="54794"/>
                        <a:pt x="23003" y="54794"/>
                        <a:pt x="31547" y="53681"/>
                      </a:cubicBezTo>
                      <a:cubicBezTo>
                        <a:pt x="30974" y="55338"/>
                        <a:pt x="30974" y="57138"/>
                        <a:pt x="31547" y="58796"/>
                      </a:cubicBezTo>
                      <a:cubicBezTo>
                        <a:pt x="26339" y="58544"/>
                        <a:pt x="21036" y="58374"/>
                        <a:pt x="15827" y="58374"/>
                      </a:cubicBezTo>
                      <a:cubicBezTo>
                        <a:pt x="10619" y="58374"/>
                        <a:pt x="5309" y="58544"/>
                        <a:pt x="13" y="58796"/>
                      </a:cubicBezTo>
                      <a:cubicBezTo>
                        <a:pt x="353" y="51466"/>
                        <a:pt x="694" y="44048"/>
                        <a:pt x="694" y="36718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747" name="Google Shape;5747;p32"/>
                <p:cNvSpPr/>
                <p:nvPr/>
              </p:nvSpPr>
              <p:spPr>
                <a:xfrm>
                  <a:off x="9006550" y="3944857"/>
                  <a:ext cx="51095" cy="61041"/>
                </a:xfrm>
                <a:custGeom>
                  <a:rect b="b" l="l" r="r" t="t"/>
                  <a:pathLst>
                    <a:path extrusionOk="0" h="61041" w="51095">
                      <a:moveTo>
                        <a:pt x="48800" y="61042"/>
                      </a:moveTo>
                      <a:cubicBezTo>
                        <a:pt x="35817" y="45772"/>
                        <a:pt x="20267" y="29414"/>
                        <a:pt x="5631" y="13898"/>
                      </a:cubicBezTo>
                      <a:cubicBezTo>
                        <a:pt x="5549" y="17044"/>
                        <a:pt x="5379" y="22172"/>
                        <a:pt x="5379" y="31207"/>
                      </a:cubicBezTo>
                      <a:cubicBezTo>
                        <a:pt x="5379" y="38536"/>
                        <a:pt x="5719" y="56524"/>
                        <a:pt x="6148" y="59934"/>
                      </a:cubicBezTo>
                      <a:cubicBezTo>
                        <a:pt x="5171" y="59665"/>
                        <a:pt x="4168" y="59524"/>
                        <a:pt x="3153" y="59513"/>
                      </a:cubicBezTo>
                      <a:cubicBezTo>
                        <a:pt x="2087" y="59536"/>
                        <a:pt x="1034" y="59677"/>
                        <a:pt x="0" y="59934"/>
                      </a:cubicBezTo>
                      <a:cubicBezTo>
                        <a:pt x="687" y="55933"/>
                        <a:pt x="1797" y="34107"/>
                        <a:pt x="1797" y="22851"/>
                      </a:cubicBezTo>
                      <a:cubicBezTo>
                        <a:pt x="1797" y="12105"/>
                        <a:pt x="1797" y="3838"/>
                        <a:pt x="1539" y="0"/>
                      </a:cubicBezTo>
                      <a:lnTo>
                        <a:pt x="2907" y="0"/>
                      </a:lnTo>
                      <a:cubicBezTo>
                        <a:pt x="16836" y="15100"/>
                        <a:pt x="35697" y="35642"/>
                        <a:pt x="46139" y="46124"/>
                      </a:cubicBezTo>
                      <a:cubicBezTo>
                        <a:pt x="46139" y="30867"/>
                        <a:pt x="46139" y="14244"/>
                        <a:pt x="45458" y="1114"/>
                      </a:cubicBezTo>
                      <a:cubicBezTo>
                        <a:pt x="46404" y="1379"/>
                        <a:pt x="47381" y="1523"/>
                        <a:pt x="48365" y="1541"/>
                      </a:cubicBezTo>
                      <a:cubicBezTo>
                        <a:pt x="49292" y="1523"/>
                        <a:pt x="50206" y="1379"/>
                        <a:pt x="51095" y="1114"/>
                      </a:cubicBezTo>
                      <a:cubicBezTo>
                        <a:pt x="50585" y="6147"/>
                        <a:pt x="49727" y="23021"/>
                        <a:pt x="49727" y="29672"/>
                      </a:cubicBezTo>
                      <a:cubicBezTo>
                        <a:pt x="49727" y="38367"/>
                        <a:pt x="49897" y="57210"/>
                        <a:pt x="49985" y="61042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748" name="Google Shape;5748;p32"/>
                <p:cNvSpPr/>
                <p:nvPr/>
              </p:nvSpPr>
              <p:spPr>
                <a:xfrm>
                  <a:off x="9070206" y="3944857"/>
                  <a:ext cx="50578" cy="61041"/>
                </a:xfrm>
                <a:custGeom>
                  <a:rect b="b" l="l" r="r" t="t"/>
                  <a:pathLst>
                    <a:path extrusionOk="0" h="61041" w="50578">
                      <a:moveTo>
                        <a:pt x="48958" y="56185"/>
                      </a:moveTo>
                      <a:cubicBezTo>
                        <a:pt x="46820" y="57890"/>
                        <a:pt x="39732" y="61042"/>
                        <a:pt x="31188" y="61042"/>
                      </a:cubicBezTo>
                      <a:cubicBezTo>
                        <a:pt x="13154" y="61042"/>
                        <a:pt x="0" y="49874"/>
                        <a:pt x="0" y="30521"/>
                      </a:cubicBezTo>
                      <a:cubicBezTo>
                        <a:pt x="0" y="11168"/>
                        <a:pt x="13154" y="0"/>
                        <a:pt x="32039" y="0"/>
                      </a:cubicBezTo>
                      <a:cubicBezTo>
                        <a:pt x="38427" y="-14"/>
                        <a:pt x="44745" y="1324"/>
                        <a:pt x="50578" y="3926"/>
                      </a:cubicBezTo>
                      <a:cubicBezTo>
                        <a:pt x="49727" y="5461"/>
                        <a:pt x="49128" y="8783"/>
                        <a:pt x="48787" y="10576"/>
                      </a:cubicBezTo>
                      <a:lnTo>
                        <a:pt x="48270" y="10746"/>
                      </a:lnTo>
                      <a:cubicBezTo>
                        <a:pt x="45880" y="8104"/>
                        <a:pt x="40073" y="3159"/>
                        <a:pt x="32039" y="3159"/>
                      </a:cubicBezTo>
                      <a:cubicBezTo>
                        <a:pt x="18627" y="3159"/>
                        <a:pt x="8374" y="11596"/>
                        <a:pt x="8374" y="30521"/>
                      </a:cubicBezTo>
                      <a:cubicBezTo>
                        <a:pt x="8374" y="49446"/>
                        <a:pt x="18627" y="57890"/>
                        <a:pt x="32039" y="57890"/>
                      </a:cubicBezTo>
                      <a:cubicBezTo>
                        <a:pt x="40155" y="57890"/>
                        <a:pt x="46139" y="53284"/>
                        <a:pt x="49386" y="50818"/>
                      </a:cubicBezTo>
                      <a:lnTo>
                        <a:pt x="49727" y="51158"/>
                      </a:ln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749" name="Google Shape;5749;p32"/>
                <p:cNvSpPr/>
                <p:nvPr/>
              </p:nvSpPr>
              <p:spPr>
                <a:xfrm>
                  <a:off x="9133446" y="3945971"/>
                  <a:ext cx="8373" cy="58820"/>
                </a:xfrm>
                <a:custGeom>
                  <a:rect b="b" l="l" r="r" t="t"/>
                  <a:pathLst>
                    <a:path extrusionOk="0" h="58820" w="8373">
                      <a:moveTo>
                        <a:pt x="687" y="22077"/>
                      </a:moveTo>
                      <a:cubicBezTo>
                        <a:pt x="687" y="14748"/>
                        <a:pt x="340" y="7330"/>
                        <a:pt x="0" y="0"/>
                      </a:cubicBezTo>
                      <a:cubicBezTo>
                        <a:pt x="2762" y="571"/>
                        <a:pt x="5612" y="571"/>
                        <a:pt x="8374" y="0"/>
                      </a:cubicBezTo>
                      <a:cubicBezTo>
                        <a:pt x="8027" y="7330"/>
                        <a:pt x="7687" y="14748"/>
                        <a:pt x="7687" y="22077"/>
                      </a:cubicBezTo>
                      <a:lnTo>
                        <a:pt x="7687" y="36743"/>
                      </a:lnTo>
                      <a:cubicBezTo>
                        <a:pt x="7687" y="44073"/>
                        <a:pt x="8027" y="51491"/>
                        <a:pt x="8374" y="58821"/>
                      </a:cubicBezTo>
                      <a:cubicBezTo>
                        <a:pt x="5612" y="58259"/>
                        <a:pt x="2762" y="58259"/>
                        <a:pt x="0" y="58821"/>
                      </a:cubicBezTo>
                      <a:cubicBezTo>
                        <a:pt x="340" y="51491"/>
                        <a:pt x="687" y="44073"/>
                        <a:pt x="687" y="36743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750" name="Google Shape;5750;p32"/>
                <p:cNvSpPr/>
                <p:nvPr/>
              </p:nvSpPr>
              <p:spPr>
                <a:xfrm>
                  <a:off x="9167182" y="3903810"/>
                  <a:ext cx="13431" cy="13401"/>
                </a:xfrm>
                <a:custGeom>
                  <a:rect b="b" l="l" r="r" t="t"/>
                  <a:pathLst>
                    <a:path extrusionOk="0" h="13401" w="13431">
                      <a:moveTo>
                        <a:pt x="0" y="6707"/>
                      </a:moveTo>
                      <a:cubicBezTo>
                        <a:pt x="-6" y="3006"/>
                        <a:pt x="3001" y="4"/>
                        <a:pt x="6709" y="0"/>
                      </a:cubicBezTo>
                      <a:cubicBezTo>
                        <a:pt x="10417" y="-3"/>
                        <a:pt x="13425" y="2994"/>
                        <a:pt x="13431" y="6694"/>
                      </a:cubicBezTo>
                      <a:cubicBezTo>
                        <a:pt x="13437" y="10395"/>
                        <a:pt x="10430" y="13398"/>
                        <a:pt x="6722" y="13401"/>
                      </a:cubicBezTo>
                      <a:cubicBezTo>
                        <a:pt x="6722" y="13401"/>
                        <a:pt x="6716" y="13401"/>
                        <a:pt x="6716" y="13401"/>
                      </a:cubicBezTo>
                      <a:cubicBezTo>
                        <a:pt x="3008" y="13405"/>
                        <a:pt x="6" y="10410"/>
                        <a:pt x="0" y="6713"/>
                      </a:cubicBezTo>
                      <a:cubicBezTo>
                        <a:pt x="0" y="6711"/>
                        <a:pt x="0" y="6709"/>
                        <a:pt x="0" y="670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751" name="Google Shape;5751;p32"/>
                <p:cNvSpPr/>
                <p:nvPr/>
              </p:nvSpPr>
              <p:spPr>
                <a:xfrm>
                  <a:off x="9154148" y="3857189"/>
                  <a:ext cx="54084" cy="59934"/>
                </a:xfrm>
                <a:custGeom>
                  <a:rect b="b" l="l" r="r" t="t"/>
                  <a:pathLst>
                    <a:path extrusionOk="0" h="59934" w="54084">
                      <a:moveTo>
                        <a:pt x="36207" y="37083"/>
                      </a:moveTo>
                      <a:lnTo>
                        <a:pt x="25532" y="11507"/>
                      </a:lnTo>
                      <a:lnTo>
                        <a:pt x="14591" y="37083"/>
                      </a:lnTo>
                      <a:cubicBezTo>
                        <a:pt x="11003" y="45891"/>
                        <a:pt x="7756" y="54561"/>
                        <a:pt x="6306" y="59934"/>
                      </a:cubicBezTo>
                      <a:cubicBezTo>
                        <a:pt x="4244" y="59368"/>
                        <a:pt x="2062" y="59368"/>
                        <a:pt x="0" y="59934"/>
                      </a:cubicBezTo>
                      <a:cubicBezTo>
                        <a:pt x="9143" y="39984"/>
                        <a:pt x="18028" y="20114"/>
                        <a:pt x="26743" y="0"/>
                      </a:cubicBezTo>
                      <a:lnTo>
                        <a:pt x="28369" y="0"/>
                      </a:lnTo>
                      <a:cubicBezTo>
                        <a:pt x="36737" y="19775"/>
                        <a:pt x="49557" y="50812"/>
                        <a:pt x="54084" y="59934"/>
                      </a:cubicBezTo>
                      <a:cubicBezTo>
                        <a:pt x="51095" y="59364"/>
                        <a:pt x="48018" y="59364"/>
                        <a:pt x="45029" y="59934"/>
                      </a:cubicBezTo>
                      <a:cubicBezTo>
                        <a:pt x="43421" y="54052"/>
                        <a:pt x="39285" y="44671"/>
                        <a:pt x="36207" y="37083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752" name="Google Shape;5752;p32"/>
                <p:cNvSpPr/>
                <p:nvPr/>
              </p:nvSpPr>
              <p:spPr>
                <a:xfrm>
                  <a:off x="9167465" y="3990843"/>
                  <a:ext cx="13431" cy="13401"/>
                </a:xfrm>
                <a:custGeom>
                  <a:rect b="b" l="l" r="r" t="t"/>
                  <a:pathLst>
                    <a:path extrusionOk="0" h="13401" w="13431">
                      <a:moveTo>
                        <a:pt x="0" y="6707"/>
                      </a:moveTo>
                      <a:cubicBezTo>
                        <a:pt x="-6" y="3006"/>
                        <a:pt x="3002" y="4"/>
                        <a:pt x="6709" y="0"/>
                      </a:cubicBezTo>
                      <a:cubicBezTo>
                        <a:pt x="10417" y="-4"/>
                        <a:pt x="13425" y="2994"/>
                        <a:pt x="13431" y="6694"/>
                      </a:cubicBezTo>
                      <a:cubicBezTo>
                        <a:pt x="13437" y="10395"/>
                        <a:pt x="10430" y="13397"/>
                        <a:pt x="6722" y="13401"/>
                      </a:cubicBezTo>
                      <a:cubicBezTo>
                        <a:pt x="6716" y="13401"/>
                        <a:pt x="6716" y="13401"/>
                        <a:pt x="6709" y="13401"/>
                      </a:cubicBezTo>
                      <a:cubicBezTo>
                        <a:pt x="3002" y="13401"/>
                        <a:pt x="0" y="10404"/>
                        <a:pt x="0" y="670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753" name="Google Shape;5753;p32"/>
                <p:cNvSpPr/>
                <p:nvPr/>
              </p:nvSpPr>
              <p:spPr>
                <a:xfrm>
                  <a:off x="9154419" y="3944241"/>
                  <a:ext cx="54084" cy="59934"/>
                </a:xfrm>
                <a:custGeom>
                  <a:rect b="b" l="l" r="r" t="t"/>
                  <a:pathLst>
                    <a:path extrusionOk="0" h="59934" w="54084">
                      <a:moveTo>
                        <a:pt x="36214" y="37083"/>
                      </a:moveTo>
                      <a:lnTo>
                        <a:pt x="25532" y="11507"/>
                      </a:lnTo>
                      <a:lnTo>
                        <a:pt x="14598" y="37083"/>
                      </a:lnTo>
                      <a:cubicBezTo>
                        <a:pt x="11010" y="45891"/>
                        <a:pt x="7762" y="54561"/>
                        <a:pt x="6306" y="59934"/>
                      </a:cubicBezTo>
                      <a:cubicBezTo>
                        <a:pt x="4244" y="59368"/>
                        <a:pt x="2062" y="59368"/>
                        <a:pt x="0" y="59934"/>
                      </a:cubicBezTo>
                      <a:cubicBezTo>
                        <a:pt x="9143" y="39984"/>
                        <a:pt x="18034" y="20114"/>
                        <a:pt x="26749" y="0"/>
                      </a:cubicBezTo>
                      <a:lnTo>
                        <a:pt x="28369" y="0"/>
                      </a:lnTo>
                      <a:cubicBezTo>
                        <a:pt x="36743" y="19775"/>
                        <a:pt x="49563" y="50812"/>
                        <a:pt x="54084" y="59934"/>
                      </a:cubicBezTo>
                      <a:cubicBezTo>
                        <a:pt x="51095" y="59364"/>
                        <a:pt x="48024" y="59364"/>
                        <a:pt x="45035" y="59934"/>
                      </a:cubicBezTo>
                      <a:cubicBezTo>
                        <a:pt x="43396" y="54052"/>
                        <a:pt x="39291" y="44671"/>
                        <a:pt x="36214" y="37083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754" name="Google Shape;5754;p32"/>
                <p:cNvSpPr/>
                <p:nvPr/>
              </p:nvSpPr>
              <p:spPr>
                <a:xfrm>
                  <a:off x="8863675" y="3990843"/>
                  <a:ext cx="13431" cy="13401"/>
                </a:xfrm>
                <a:custGeom>
                  <a:rect b="b" l="l" r="r" t="t"/>
                  <a:pathLst>
                    <a:path extrusionOk="0" h="13401" w="13431">
                      <a:moveTo>
                        <a:pt x="0" y="6707"/>
                      </a:moveTo>
                      <a:cubicBezTo>
                        <a:pt x="-4" y="3006"/>
                        <a:pt x="3000" y="4"/>
                        <a:pt x="6709" y="0"/>
                      </a:cubicBezTo>
                      <a:cubicBezTo>
                        <a:pt x="10418" y="-4"/>
                        <a:pt x="13427" y="2994"/>
                        <a:pt x="13431" y="6694"/>
                      </a:cubicBezTo>
                      <a:cubicBezTo>
                        <a:pt x="13434" y="10395"/>
                        <a:pt x="10431" y="13397"/>
                        <a:pt x="6722" y="13401"/>
                      </a:cubicBezTo>
                      <a:cubicBezTo>
                        <a:pt x="6717" y="13401"/>
                        <a:pt x="6714" y="13401"/>
                        <a:pt x="6709" y="13401"/>
                      </a:cubicBezTo>
                      <a:cubicBezTo>
                        <a:pt x="3004" y="13401"/>
                        <a:pt x="0" y="10404"/>
                        <a:pt x="0" y="670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755" name="Google Shape;5755;p32"/>
                <p:cNvSpPr/>
                <p:nvPr/>
              </p:nvSpPr>
              <p:spPr>
                <a:xfrm>
                  <a:off x="8850660" y="3944241"/>
                  <a:ext cx="54084" cy="59934"/>
                </a:xfrm>
                <a:custGeom>
                  <a:rect b="b" l="l" r="r" t="t"/>
                  <a:pathLst>
                    <a:path extrusionOk="0" h="59934" w="54084">
                      <a:moveTo>
                        <a:pt x="36189" y="37083"/>
                      </a:moveTo>
                      <a:lnTo>
                        <a:pt x="25507" y="11507"/>
                      </a:lnTo>
                      <a:lnTo>
                        <a:pt x="14598" y="37083"/>
                      </a:lnTo>
                      <a:cubicBezTo>
                        <a:pt x="11003" y="45891"/>
                        <a:pt x="7762" y="54561"/>
                        <a:pt x="6306" y="59934"/>
                      </a:cubicBezTo>
                      <a:cubicBezTo>
                        <a:pt x="4243" y="59368"/>
                        <a:pt x="2063" y="59368"/>
                        <a:pt x="0" y="59934"/>
                      </a:cubicBezTo>
                      <a:cubicBezTo>
                        <a:pt x="9143" y="39984"/>
                        <a:pt x="18028" y="20114"/>
                        <a:pt x="26743" y="0"/>
                      </a:cubicBezTo>
                      <a:lnTo>
                        <a:pt x="28369" y="0"/>
                      </a:lnTo>
                      <a:cubicBezTo>
                        <a:pt x="36743" y="19775"/>
                        <a:pt x="49563" y="50812"/>
                        <a:pt x="54084" y="59934"/>
                      </a:cubicBezTo>
                      <a:cubicBezTo>
                        <a:pt x="51093" y="59364"/>
                        <a:pt x="48021" y="59364"/>
                        <a:pt x="45029" y="59934"/>
                      </a:cubicBezTo>
                      <a:cubicBezTo>
                        <a:pt x="43364" y="54052"/>
                        <a:pt x="39259" y="44671"/>
                        <a:pt x="36189" y="37083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756" name="Google Shape;5756;p32"/>
                <p:cNvSpPr/>
                <p:nvPr/>
              </p:nvSpPr>
              <p:spPr>
                <a:xfrm>
                  <a:off x="9060842" y="3772711"/>
                  <a:ext cx="44108" cy="58795"/>
                </a:xfrm>
                <a:custGeom>
                  <a:rect b="b" l="l" r="r" t="t"/>
                  <a:pathLst>
                    <a:path extrusionOk="0" h="58795" w="44108">
                      <a:moveTo>
                        <a:pt x="18545" y="22077"/>
                      </a:moveTo>
                      <a:cubicBezTo>
                        <a:pt x="18545" y="16205"/>
                        <a:pt x="18457" y="10323"/>
                        <a:pt x="18287" y="4429"/>
                      </a:cubicBezTo>
                      <a:cubicBezTo>
                        <a:pt x="12176" y="4418"/>
                        <a:pt x="6072" y="4731"/>
                        <a:pt x="0" y="5367"/>
                      </a:cubicBezTo>
                      <a:cubicBezTo>
                        <a:pt x="277" y="4484"/>
                        <a:pt x="422" y="3567"/>
                        <a:pt x="429" y="2643"/>
                      </a:cubicBezTo>
                      <a:cubicBezTo>
                        <a:pt x="404" y="1746"/>
                        <a:pt x="265" y="857"/>
                        <a:pt x="0" y="0"/>
                      </a:cubicBezTo>
                      <a:cubicBezTo>
                        <a:pt x="7346" y="252"/>
                        <a:pt x="14699" y="428"/>
                        <a:pt x="22070" y="428"/>
                      </a:cubicBezTo>
                      <a:cubicBezTo>
                        <a:pt x="29441" y="428"/>
                        <a:pt x="36762" y="252"/>
                        <a:pt x="44108" y="0"/>
                      </a:cubicBezTo>
                      <a:cubicBezTo>
                        <a:pt x="43844" y="885"/>
                        <a:pt x="43699" y="1801"/>
                        <a:pt x="43680" y="2724"/>
                      </a:cubicBezTo>
                      <a:cubicBezTo>
                        <a:pt x="43699" y="3621"/>
                        <a:pt x="43844" y="4510"/>
                        <a:pt x="44108" y="5367"/>
                      </a:cubicBezTo>
                      <a:cubicBezTo>
                        <a:pt x="38036" y="4730"/>
                        <a:pt x="31932" y="4417"/>
                        <a:pt x="25822" y="4429"/>
                      </a:cubicBezTo>
                      <a:cubicBezTo>
                        <a:pt x="25658" y="10302"/>
                        <a:pt x="25576" y="16184"/>
                        <a:pt x="25570" y="22077"/>
                      </a:cubicBezTo>
                      <a:lnTo>
                        <a:pt x="25570" y="36718"/>
                      </a:lnTo>
                      <a:cubicBezTo>
                        <a:pt x="25570" y="44048"/>
                        <a:pt x="25910" y="51466"/>
                        <a:pt x="26251" y="58796"/>
                      </a:cubicBezTo>
                      <a:cubicBezTo>
                        <a:pt x="23489" y="58234"/>
                        <a:pt x="20639" y="58234"/>
                        <a:pt x="17877" y="58796"/>
                      </a:cubicBezTo>
                      <a:cubicBezTo>
                        <a:pt x="18223" y="51466"/>
                        <a:pt x="18564" y="44048"/>
                        <a:pt x="18564" y="36718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757" name="Google Shape;5757;p32"/>
                <p:cNvSpPr/>
                <p:nvPr/>
              </p:nvSpPr>
              <p:spPr>
                <a:xfrm>
                  <a:off x="9164123" y="3772711"/>
                  <a:ext cx="44140" cy="58795"/>
                </a:xfrm>
                <a:custGeom>
                  <a:rect b="b" l="l" r="r" t="t"/>
                  <a:pathLst>
                    <a:path extrusionOk="0" h="58795" w="44140">
                      <a:moveTo>
                        <a:pt x="18539" y="22077"/>
                      </a:moveTo>
                      <a:cubicBezTo>
                        <a:pt x="18539" y="16205"/>
                        <a:pt x="18457" y="10323"/>
                        <a:pt x="18287" y="4429"/>
                      </a:cubicBezTo>
                      <a:cubicBezTo>
                        <a:pt x="12176" y="4418"/>
                        <a:pt x="6072" y="4731"/>
                        <a:pt x="0" y="5367"/>
                      </a:cubicBezTo>
                      <a:cubicBezTo>
                        <a:pt x="277" y="4484"/>
                        <a:pt x="423" y="3567"/>
                        <a:pt x="429" y="2643"/>
                      </a:cubicBezTo>
                      <a:cubicBezTo>
                        <a:pt x="404" y="1746"/>
                        <a:pt x="265" y="857"/>
                        <a:pt x="0" y="0"/>
                      </a:cubicBezTo>
                      <a:cubicBezTo>
                        <a:pt x="7346" y="252"/>
                        <a:pt x="14699" y="428"/>
                        <a:pt x="22070" y="428"/>
                      </a:cubicBezTo>
                      <a:cubicBezTo>
                        <a:pt x="29441" y="428"/>
                        <a:pt x="36769" y="252"/>
                        <a:pt x="44140" y="0"/>
                      </a:cubicBezTo>
                      <a:cubicBezTo>
                        <a:pt x="43875" y="885"/>
                        <a:pt x="43730" y="1801"/>
                        <a:pt x="43711" y="2724"/>
                      </a:cubicBezTo>
                      <a:cubicBezTo>
                        <a:pt x="43730" y="3621"/>
                        <a:pt x="43875" y="4510"/>
                        <a:pt x="44140" y="5367"/>
                      </a:cubicBezTo>
                      <a:cubicBezTo>
                        <a:pt x="38068" y="4731"/>
                        <a:pt x="31964" y="4418"/>
                        <a:pt x="25853" y="4429"/>
                      </a:cubicBezTo>
                      <a:cubicBezTo>
                        <a:pt x="25683" y="10302"/>
                        <a:pt x="25595" y="16184"/>
                        <a:pt x="25601" y="22077"/>
                      </a:cubicBezTo>
                      <a:lnTo>
                        <a:pt x="25601" y="36718"/>
                      </a:lnTo>
                      <a:cubicBezTo>
                        <a:pt x="25601" y="44048"/>
                        <a:pt x="25942" y="51466"/>
                        <a:pt x="26282" y="58796"/>
                      </a:cubicBezTo>
                      <a:cubicBezTo>
                        <a:pt x="23520" y="58234"/>
                        <a:pt x="20670" y="58234"/>
                        <a:pt x="17908" y="58796"/>
                      </a:cubicBezTo>
                      <a:cubicBezTo>
                        <a:pt x="18255" y="51466"/>
                        <a:pt x="18589" y="44048"/>
                        <a:pt x="18589" y="36718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758" name="Google Shape;5758;p32"/>
                <p:cNvSpPr/>
                <p:nvPr/>
              </p:nvSpPr>
              <p:spPr>
                <a:xfrm>
                  <a:off x="8960789" y="3926628"/>
                  <a:ext cx="31263" cy="77968"/>
                </a:xfrm>
                <a:custGeom>
                  <a:rect b="b" l="l" r="r" t="t"/>
                  <a:pathLst>
                    <a:path extrusionOk="0" h="77968" w="31263">
                      <a:moveTo>
                        <a:pt x="22083" y="14523"/>
                      </a:moveTo>
                      <a:lnTo>
                        <a:pt x="11167" y="3783"/>
                      </a:lnTo>
                      <a:cubicBezTo>
                        <a:pt x="10152" y="2666"/>
                        <a:pt x="9055" y="1630"/>
                        <a:pt x="7876" y="688"/>
                      </a:cubicBezTo>
                      <a:cubicBezTo>
                        <a:pt x="7548" y="408"/>
                        <a:pt x="7163" y="204"/>
                        <a:pt x="6747" y="90"/>
                      </a:cubicBezTo>
                      <a:cubicBezTo>
                        <a:pt x="5284" y="-274"/>
                        <a:pt x="3771" y="493"/>
                        <a:pt x="3203" y="1890"/>
                      </a:cubicBezTo>
                      <a:cubicBezTo>
                        <a:pt x="2926" y="2644"/>
                        <a:pt x="2951" y="3478"/>
                        <a:pt x="3285" y="4211"/>
                      </a:cubicBezTo>
                      <a:cubicBezTo>
                        <a:pt x="3802" y="5073"/>
                        <a:pt x="4673" y="5507"/>
                        <a:pt x="5448" y="6099"/>
                      </a:cubicBezTo>
                      <a:lnTo>
                        <a:pt x="19050" y="14517"/>
                      </a:lnTo>
                      <a:close/>
                      <a:moveTo>
                        <a:pt x="7617" y="23464"/>
                      </a:moveTo>
                      <a:lnTo>
                        <a:pt x="14282" y="23464"/>
                      </a:lnTo>
                      <a:lnTo>
                        <a:pt x="22953" y="23640"/>
                      </a:lnTo>
                      <a:cubicBezTo>
                        <a:pt x="25570" y="23787"/>
                        <a:pt x="28174" y="24102"/>
                        <a:pt x="30747" y="24584"/>
                      </a:cubicBezTo>
                      <a:cubicBezTo>
                        <a:pt x="30614" y="23729"/>
                        <a:pt x="30520" y="22868"/>
                        <a:pt x="30476" y="22004"/>
                      </a:cubicBezTo>
                      <a:cubicBezTo>
                        <a:pt x="30476" y="21148"/>
                        <a:pt x="30658" y="20375"/>
                        <a:pt x="30747" y="19424"/>
                      </a:cubicBezTo>
                      <a:lnTo>
                        <a:pt x="0" y="19424"/>
                      </a:lnTo>
                      <a:lnTo>
                        <a:pt x="0" y="77968"/>
                      </a:lnTo>
                      <a:lnTo>
                        <a:pt x="31264" y="77968"/>
                      </a:lnTo>
                      <a:cubicBezTo>
                        <a:pt x="31131" y="77116"/>
                        <a:pt x="31043" y="76257"/>
                        <a:pt x="30999" y="75395"/>
                      </a:cubicBezTo>
                      <a:cubicBezTo>
                        <a:pt x="30999" y="74533"/>
                        <a:pt x="31169" y="73759"/>
                        <a:pt x="31264" y="72809"/>
                      </a:cubicBezTo>
                      <a:cubicBezTo>
                        <a:pt x="28628" y="73238"/>
                        <a:pt x="25967" y="73497"/>
                        <a:pt x="23293" y="73583"/>
                      </a:cubicBezTo>
                      <a:cubicBezTo>
                        <a:pt x="18097" y="73759"/>
                        <a:pt x="12901" y="74099"/>
                        <a:pt x="7617" y="73929"/>
                      </a:cubicBezTo>
                      <a:lnTo>
                        <a:pt x="7617" y="48825"/>
                      </a:lnTo>
                      <a:lnTo>
                        <a:pt x="21036" y="48825"/>
                      </a:lnTo>
                      <a:cubicBezTo>
                        <a:pt x="23640" y="48825"/>
                        <a:pt x="26150" y="49172"/>
                        <a:pt x="28754" y="49253"/>
                      </a:cubicBezTo>
                      <a:cubicBezTo>
                        <a:pt x="28666" y="48316"/>
                        <a:pt x="28489" y="47536"/>
                        <a:pt x="28489" y="46850"/>
                      </a:cubicBezTo>
                      <a:cubicBezTo>
                        <a:pt x="28527" y="46101"/>
                        <a:pt x="28615" y="45354"/>
                        <a:pt x="28754" y="44616"/>
                      </a:cubicBezTo>
                      <a:cubicBezTo>
                        <a:pt x="26150" y="44704"/>
                        <a:pt x="23640" y="45038"/>
                        <a:pt x="21036" y="45038"/>
                      </a:cubicBezTo>
                      <a:lnTo>
                        <a:pt x="7617" y="45038"/>
                      </a:ln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759" name="Google Shape;5759;p32"/>
                <p:cNvSpPr/>
                <p:nvPr/>
              </p:nvSpPr>
              <p:spPr>
                <a:xfrm>
                  <a:off x="8895613" y="3839910"/>
                  <a:ext cx="31263" cy="78019"/>
                </a:xfrm>
                <a:custGeom>
                  <a:rect b="b" l="l" r="r" t="t"/>
                  <a:pathLst>
                    <a:path extrusionOk="0" h="78019" w="31263">
                      <a:moveTo>
                        <a:pt x="22083" y="14574"/>
                      </a:moveTo>
                      <a:lnTo>
                        <a:pt x="11161" y="3828"/>
                      </a:lnTo>
                      <a:cubicBezTo>
                        <a:pt x="10155" y="2706"/>
                        <a:pt x="9056" y="1670"/>
                        <a:pt x="7876" y="732"/>
                      </a:cubicBezTo>
                      <a:cubicBezTo>
                        <a:pt x="7553" y="438"/>
                        <a:pt x="7167" y="223"/>
                        <a:pt x="6747" y="103"/>
                      </a:cubicBezTo>
                      <a:cubicBezTo>
                        <a:pt x="5164" y="-323"/>
                        <a:pt x="3533" y="612"/>
                        <a:pt x="3106" y="2192"/>
                      </a:cubicBezTo>
                      <a:cubicBezTo>
                        <a:pt x="2923" y="2870"/>
                        <a:pt x="2986" y="3589"/>
                        <a:pt x="3285" y="4224"/>
                      </a:cubicBezTo>
                      <a:cubicBezTo>
                        <a:pt x="3802" y="5086"/>
                        <a:pt x="4673" y="5520"/>
                        <a:pt x="5448" y="6112"/>
                      </a:cubicBezTo>
                      <a:lnTo>
                        <a:pt x="19050" y="14536"/>
                      </a:lnTo>
                      <a:close/>
                      <a:moveTo>
                        <a:pt x="7617" y="23514"/>
                      </a:moveTo>
                      <a:lnTo>
                        <a:pt x="14282" y="23514"/>
                      </a:lnTo>
                      <a:lnTo>
                        <a:pt x="22947" y="23684"/>
                      </a:lnTo>
                      <a:cubicBezTo>
                        <a:pt x="25562" y="23832"/>
                        <a:pt x="28166" y="24147"/>
                        <a:pt x="30740" y="24628"/>
                      </a:cubicBezTo>
                      <a:cubicBezTo>
                        <a:pt x="30658" y="23772"/>
                        <a:pt x="30482" y="22910"/>
                        <a:pt x="30482" y="22048"/>
                      </a:cubicBezTo>
                      <a:cubicBezTo>
                        <a:pt x="30482" y="21187"/>
                        <a:pt x="30658" y="20419"/>
                        <a:pt x="30740" y="19469"/>
                      </a:cubicBezTo>
                      <a:lnTo>
                        <a:pt x="0" y="19469"/>
                      </a:lnTo>
                      <a:lnTo>
                        <a:pt x="0" y="78019"/>
                      </a:lnTo>
                      <a:lnTo>
                        <a:pt x="31264" y="78019"/>
                      </a:lnTo>
                      <a:cubicBezTo>
                        <a:pt x="31134" y="77164"/>
                        <a:pt x="31048" y="76303"/>
                        <a:pt x="31005" y="75440"/>
                      </a:cubicBezTo>
                      <a:cubicBezTo>
                        <a:pt x="31005" y="74571"/>
                        <a:pt x="31175" y="73797"/>
                        <a:pt x="31264" y="72854"/>
                      </a:cubicBezTo>
                      <a:cubicBezTo>
                        <a:pt x="28625" y="73286"/>
                        <a:pt x="25960" y="73545"/>
                        <a:pt x="23287" y="73628"/>
                      </a:cubicBezTo>
                      <a:cubicBezTo>
                        <a:pt x="18097" y="73797"/>
                        <a:pt x="12901" y="74150"/>
                        <a:pt x="7617" y="73980"/>
                      </a:cubicBezTo>
                      <a:lnTo>
                        <a:pt x="7617" y="48876"/>
                      </a:lnTo>
                      <a:lnTo>
                        <a:pt x="21036" y="48876"/>
                      </a:lnTo>
                      <a:cubicBezTo>
                        <a:pt x="23646" y="48876"/>
                        <a:pt x="26156" y="49210"/>
                        <a:pt x="28754" y="49298"/>
                      </a:cubicBezTo>
                      <a:cubicBezTo>
                        <a:pt x="28666" y="48354"/>
                        <a:pt x="28483" y="47586"/>
                        <a:pt x="28483" y="46901"/>
                      </a:cubicBezTo>
                      <a:cubicBezTo>
                        <a:pt x="28525" y="46149"/>
                        <a:pt x="28615" y="45401"/>
                        <a:pt x="28754" y="44661"/>
                      </a:cubicBezTo>
                      <a:cubicBezTo>
                        <a:pt x="26156" y="44749"/>
                        <a:pt x="23646" y="45089"/>
                        <a:pt x="21036" y="45089"/>
                      </a:cubicBezTo>
                      <a:lnTo>
                        <a:pt x="7617" y="45089"/>
                      </a:ln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760" name="Google Shape;5760;p32"/>
                <p:cNvSpPr/>
                <p:nvPr/>
              </p:nvSpPr>
              <p:spPr>
                <a:xfrm>
                  <a:off x="9106502" y="3770943"/>
                  <a:ext cx="54708" cy="59789"/>
                </a:xfrm>
                <a:custGeom>
                  <a:rect b="b" l="l" r="r" t="t"/>
                  <a:pathLst>
                    <a:path extrusionOk="0" h="59789" w="54708">
                      <a:moveTo>
                        <a:pt x="14522" y="52787"/>
                      </a:moveTo>
                      <a:cubicBezTo>
                        <a:pt x="14503" y="49073"/>
                        <a:pt x="17505" y="46044"/>
                        <a:pt x="21225" y="46024"/>
                      </a:cubicBezTo>
                      <a:cubicBezTo>
                        <a:pt x="24945" y="46003"/>
                        <a:pt x="27985" y="48997"/>
                        <a:pt x="28004" y="52712"/>
                      </a:cubicBezTo>
                      <a:cubicBezTo>
                        <a:pt x="28023" y="56426"/>
                        <a:pt x="25021" y="59454"/>
                        <a:pt x="21301" y="59475"/>
                      </a:cubicBezTo>
                      <a:cubicBezTo>
                        <a:pt x="21288" y="59475"/>
                        <a:pt x="21269" y="59475"/>
                        <a:pt x="21257" y="59475"/>
                      </a:cubicBezTo>
                      <a:cubicBezTo>
                        <a:pt x="17549" y="59482"/>
                        <a:pt x="14535" y="56489"/>
                        <a:pt x="14522" y="52787"/>
                      </a:cubicBezTo>
                      <a:close/>
                      <a:moveTo>
                        <a:pt x="26976" y="0"/>
                      </a:moveTo>
                      <a:lnTo>
                        <a:pt x="28704" y="0"/>
                      </a:lnTo>
                      <a:lnTo>
                        <a:pt x="53233" y="56694"/>
                      </a:lnTo>
                      <a:lnTo>
                        <a:pt x="54708" y="59790"/>
                      </a:lnTo>
                      <a:cubicBezTo>
                        <a:pt x="53246" y="59619"/>
                        <a:pt x="51770" y="59533"/>
                        <a:pt x="50294" y="59532"/>
                      </a:cubicBezTo>
                      <a:cubicBezTo>
                        <a:pt x="48705" y="59489"/>
                        <a:pt x="47116" y="59575"/>
                        <a:pt x="45540" y="59790"/>
                      </a:cubicBezTo>
                      <a:lnTo>
                        <a:pt x="44764" y="57273"/>
                      </a:lnTo>
                      <a:lnTo>
                        <a:pt x="40874" y="46986"/>
                      </a:lnTo>
                      <a:lnTo>
                        <a:pt x="36649" y="36863"/>
                      </a:lnTo>
                      <a:lnTo>
                        <a:pt x="25771" y="10973"/>
                      </a:lnTo>
                      <a:lnTo>
                        <a:pt x="14686" y="36863"/>
                      </a:lnTo>
                      <a:cubicBezTo>
                        <a:pt x="11672" y="44413"/>
                        <a:pt x="8557" y="51963"/>
                        <a:pt x="6217" y="59765"/>
                      </a:cubicBezTo>
                      <a:cubicBezTo>
                        <a:pt x="5221" y="59547"/>
                        <a:pt x="4206" y="59461"/>
                        <a:pt x="3191" y="59507"/>
                      </a:cubicBezTo>
                      <a:cubicBezTo>
                        <a:pt x="2125" y="59509"/>
                        <a:pt x="1053" y="59595"/>
                        <a:pt x="0" y="59765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</p:grpSp>
          <p:grpSp>
            <p:nvGrpSpPr>
              <p:cNvPr id="5761" name="Google Shape;5761;p32"/>
              <p:cNvGrpSpPr/>
              <p:nvPr/>
            </p:nvGrpSpPr>
            <p:grpSpPr>
              <a:xfrm>
                <a:off x="4749897" y="4480097"/>
                <a:ext cx="1005478" cy="264812"/>
                <a:chOff x="1562620" y="1241607"/>
                <a:chExt cx="1243428" cy="327481"/>
              </a:xfrm>
            </p:grpSpPr>
            <p:sp>
              <p:nvSpPr>
                <p:cNvPr id="5762" name="Google Shape;5762;p32"/>
                <p:cNvSpPr/>
                <p:nvPr/>
              </p:nvSpPr>
              <p:spPr>
                <a:xfrm>
                  <a:off x="2127722" y="1416283"/>
                  <a:ext cx="121715" cy="117763"/>
                </a:xfrm>
                <a:custGeom>
                  <a:rect b="b" l="l" r="r" t="t"/>
                  <a:pathLst>
                    <a:path extrusionOk="0" h="117763" w="121715">
                      <a:moveTo>
                        <a:pt x="0" y="1426"/>
                      </a:moveTo>
                      <a:cubicBezTo>
                        <a:pt x="699" y="967"/>
                        <a:pt x="1450" y="593"/>
                        <a:pt x="2237" y="312"/>
                      </a:cubicBezTo>
                      <a:cubicBezTo>
                        <a:pt x="3323" y="116"/>
                        <a:pt x="4425" y="34"/>
                        <a:pt x="5527" y="66"/>
                      </a:cubicBezTo>
                      <a:cubicBezTo>
                        <a:pt x="11204" y="207"/>
                        <a:pt x="16880" y="487"/>
                        <a:pt x="22557" y="531"/>
                      </a:cubicBezTo>
                      <a:cubicBezTo>
                        <a:pt x="26198" y="531"/>
                        <a:pt x="29830" y="207"/>
                        <a:pt x="33471" y="110"/>
                      </a:cubicBezTo>
                      <a:cubicBezTo>
                        <a:pt x="35226" y="66"/>
                        <a:pt x="37033" y="224"/>
                        <a:pt x="38805" y="277"/>
                      </a:cubicBezTo>
                      <a:cubicBezTo>
                        <a:pt x="39542" y="277"/>
                        <a:pt x="40253" y="461"/>
                        <a:pt x="40235" y="1321"/>
                      </a:cubicBezTo>
                      <a:cubicBezTo>
                        <a:pt x="40218" y="2181"/>
                        <a:pt x="39472" y="2198"/>
                        <a:pt x="38753" y="2339"/>
                      </a:cubicBezTo>
                      <a:cubicBezTo>
                        <a:pt x="37160" y="2539"/>
                        <a:pt x="35582" y="2832"/>
                        <a:pt x="34024" y="3216"/>
                      </a:cubicBezTo>
                      <a:cubicBezTo>
                        <a:pt x="31550" y="3874"/>
                        <a:pt x="30786" y="5111"/>
                        <a:pt x="31593" y="7515"/>
                      </a:cubicBezTo>
                      <a:cubicBezTo>
                        <a:pt x="33436" y="13051"/>
                        <a:pt x="35436" y="18534"/>
                        <a:pt x="37366" y="24035"/>
                      </a:cubicBezTo>
                      <a:cubicBezTo>
                        <a:pt x="37849" y="25378"/>
                        <a:pt x="38314" y="26729"/>
                        <a:pt x="38814" y="28071"/>
                      </a:cubicBezTo>
                      <a:cubicBezTo>
                        <a:pt x="42078" y="36786"/>
                        <a:pt x="45348" y="45502"/>
                        <a:pt x="48623" y="54216"/>
                      </a:cubicBezTo>
                      <a:cubicBezTo>
                        <a:pt x="51439" y="61735"/>
                        <a:pt x="54220" y="69272"/>
                        <a:pt x="57054" y="76782"/>
                      </a:cubicBezTo>
                      <a:cubicBezTo>
                        <a:pt x="59327" y="82792"/>
                        <a:pt x="61652" y="88784"/>
                        <a:pt x="63950" y="94777"/>
                      </a:cubicBezTo>
                      <a:cubicBezTo>
                        <a:pt x="64091" y="95154"/>
                        <a:pt x="64292" y="95513"/>
                        <a:pt x="64556" y="96066"/>
                      </a:cubicBezTo>
                      <a:cubicBezTo>
                        <a:pt x="64986" y="95386"/>
                        <a:pt x="65372" y="94680"/>
                        <a:pt x="65714" y="93952"/>
                      </a:cubicBezTo>
                      <a:cubicBezTo>
                        <a:pt x="67898" y="88451"/>
                        <a:pt x="70022" y="82923"/>
                        <a:pt x="72215" y="77422"/>
                      </a:cubicBezTo>
                      <a:cubicBezTo>
                        <a:pt x="75400" y="69403"/>
                        <a:pt x="78707" y="61428"/>
                        <a:pt x="81866" y="53392"/>
                      </a:cubicBezTo>
                      <a:cubicBezTo>
                        <a:pt x="84349" y="47005"/>
                        <a:pt x="86621" y="40539"/>
                        <a:pt x="88999" y="34090"/>
                      </a:cubicBezTo>
                      <a:cubicBezTo>
                        <a:pt x="91210" y="28141"/>
                        <a:pt x="93491" y="22211"/>
                        <a:pt x="95640" y="16245"/>
                      </a:cubicBezTo>
                      <a:cubicBezTo>
                        <a:pt x="96640" y="13483"/>
                        <a:pt x="97487" y="10668"/>
                        <a:pt x="98176" y="7813"/>
                      </a:cubicBezTo>
                      <a:cubicBezTo>
                        <a:pt x="98869" y="4935"/>
                        <a:pt x="98027" y="3734"/>
                        <a:pt x="95166" y="3058"/>
                      </a:cubicBezTo>
                      <a:cubicBezTo>
                        <a:pt x="93614" y="2689"/>
                        <a:pt x="91999" y="2575"/>
                        <a:pt x="90420" y="2277"/>
                      </a:cubicBezTo>
                      <a:cubicBezTo>
                        <a:pt x="89773" y="2129"/>
                        <a:pt x="89215" y="1723"/>
                        <a:pt x="88876" y="1154"/>
                      </a:cubicBezTo>
                      <a:cubicBezTo>
                        <a:pt x="89447" y="768"/>
                        <a:pt x="90074" y="472"/>
                        <a:pt x="90736" y="277"/>
                      </a:cubicBezTo>
                      <a:cubicBezTo>
                        <a:pt x="92334" y="95"/>
                        <a:pt x="93944" y="28"/>
                        <a:pt x="95553" y="75"/>
                      </a:cubicBezTo>
                      <a:cubicBezTo>
                        <a:pt x="99615" y="180"/>
                        <a:pt x="103677" y="479"/>
                        <a:pt x="107739" y="514"/>
                      </a:cubicBezTo>
                      <a:cubicBezTo>
                        <a:pt x="110696" y="514"/>
                        <a:pt x="113661" y="198"/>
                        <a:pt x="116618" y="101"/>
                      </a:cubicBezTo>
                      <a:cubicBezTo>
                        <a:pt x="118372" y="40"/>
                        <a:pt x="120127" y="-311"/>
                        <a:pt x="121715" y="794"/>
                      </a:cubicBezTo>
                      <a:cubicBezTo>
                        <a:pt x="121715" y="1874"/>
                        <a:pt x="121083" y="2119"/>
                        <a:pt x="120259" y="2312"/>
                      </a:cubicBezTo>
                      <a:cubicBezTo>
                        <a:pt x="118294" y="2751"/>
                        <a:pt x="116328" y="3242"/>
                        <a:pt x="114398" y="3821"/>
                      </a:cubicBezTo>
                      <a:cubicBezTo>
                        <a:pt x="112178" y="4479"/>
                        <a:pt x="110713" y="6050"/>
                        <a:pt x="109467" y="7962"/>
                      </a:cubicBezTo>
                      <a:cubicBezTo>
                        <a:pt x="105642" y="13841"/>
                        <a:pt x="103642" y="20535"/>
                        <a:pt x="100817" y="26861"/>
                      </a:cubicBezTo>
                      <a:cubicBezTo>
                        <a:pt x="98509" y="32037"/>
                        <a:pt x="96430" y="37292"/>
                        <a:pt x="94245" y="42539"/>
                      </a:cubicBezTo>
                      <a:cubicBezTo>
                        <a:pt x="92648" y="46452"/>
                        <a:pt x="91157" y="50435"/>
                        <a:pt x="89569" y="54331"/>
                      </a:cubicBezTo>
                      <a:cubicBezTo>
                        <a:pt x="87981" y="58226"/>
                        <a:pt x="86288" y="62323"/>
                        <a:pt x="84612" y="66306"/>
                      </a:cubicBezTo>
                      <a:cubicBezTo>
                        <a:pt x="81761" y="73088"/>
                        <a:pt x="78909" y="79879"/>
                        <a:pt x="76005" y="86643"/>
                      </a:cubicBezTo>
                      <a:cubicBezTo>
                        <a:pt x="73777" y="91846"/>
                        <a:pt x="71478" y="97023"/>
                        <a:pt x="69197" y="102208"/>
                      </a:cubicBezTo>
                      <a:cubicBezTo>
                        <a:pt x="67530" y="106009"/>
                        <a:pt x="65848" y="109797"/>
                        <a:pt x="64152" y="113569"/>
                      </a:cubicBezTo>
                      <a:cubicBezTo>
                        <a:pt x="63731" y="114499"/>
                        <a:pt x="63275" y="115421"/>
                        <a:pt x="62792" y="116307"/>
                      </a:cubicBezTo>
                      <a:cubicBezTo>
                        <a:pt x="61748" y="118158"/>
                        <a:pt x="60502" y="118272"/>
                        <a:pt x="59388" y="116491"/>
                      </a:cubicBezTo>
                      <a:cubicBezTo>
                        <a:pt x="58362" y="114842"/>
                        <a:pt x="57482" y="113107"/>
                        <a:pt x="56756" y="111306"/>
                      </a:cubicBezTo>
                      <a:cubicBezTo>
                        <a:pt x="54203" y="104945"/>
                        <a:pt x="51773" y="98532"/>
                        <a:pt x="49237" y="92162"/>
                      </a:cubicBezTo>
                      <a:cubicBezTo>
                        <a:pt x="47272" y="87214"/>
                        <a:pt x="45166" y="82318"/>
                        <a:pt x="43192" y="77379"/>
                      </a:cubicBezTo>
                      <a:cubicBezTo>
                        <a:pt x="41095" y="72114"/>
                        <a:pt x="39121" y="66798"/>
                        <a:pt x="37051" y="61525"/>
                      </a:cubicBezTo>
                      <a:cubicBezTo>
                        <a:pt x="34980" y="56252"/>
                        <a:pt x="32725" y="51067"/>
                        <a:pt x="30628" y="45803"/>
                      </a:cubicBezTo>
                      <a:cubicBezTo>
                        <a:pt x="28725" y="41004"/>
                        <a:pt x="26987" y="36152"/>
                        <a:pt x="25066" y="31335"/>
                      </a:cubicBezTo>
                      <a:cubicBezTo>
                        <a:pt x="23373" y="27106"/>
                        <a:pt x="21557" y="22930"/>
                        <a:pt x="19802" y="18719"/>
                      </a:cubicBezTo>
                      <a:cubicBezTo>
                        <a:pt x="18925" y="16683"/>
                        <a:pt x="18135" y="14630"/>
                        <a:pt x="17433" y="12577"/>
                      </a:cubicBezTo>
                      <a:cubicBezTo>
                        <a:pt x="15582" y="7050"/>
                        <a:pt x="11792" y="3909"/>
                        <a:pt x="6027" y="3049"/>
                      </a:cubicBezTo>
                      <a:cubicBezTo>
                        <a:pt x="4606" y="2839"/>
                        <a:pt x="3185" y="2593"/>
                        <a:pt x="1781" y="2295"/>
                      </a:cubicBezTo>
                      <a:cubicBezTo>
                        <a:pt x="1159" y="2067"/>
                        <a:pt x="562" y="1776"/>
                        <a:pt x="0" y="142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763" name="Google Shape;5763;p32"/>
                <p:cNvSpPr/>
                <p:nvPr/>
              </p:nvSpPr>
              <p:spPr>
                <a:xfrm>
                  <a:off x="1916938" y="1274617"/>
                  <a:ext cx="121030" cy="117420"/>
                </a:xfrm>
                <a:custGeom>
                  <a:rect b="b" l="l" r="r" t="t"/>
                  <a:pathLst>
                    <a:path extrusionOk="0" h="117420" w="121030">
                      <a:moveTo>
                        <a:pt x="39612" y="2084"/>
                      </a:moveTo>
                      <a:cubicBezTo>
                        <a:pt x="38867" y="2259"/>
                        <a:pt x="38130" y="2505"/>
                        <a:pt x="37366" y="2610"/>
                      </a:cubicBezTo>
                      <a:cubicBezTo>
                        <a:pt x="35945" y="2812"/>
                        <a:pt x="34480" y="2786"/>
                        <a:pt x="33094" y="3119"/>
                      </a:cubicBezTo>
                      <a:cubicBezTo>
                        <a:pt x="31102" y="3584"/>
                        <a:pt x="30313" y="4874"/>
                        <a:pt x="30690" y="6909"/>
                      </a:cubicBezTo>
                      <a:cubicBezTo>
                        <a:pt x="30902" y="8163"/>
                        <a:pt x="31221" y="9396"/>
                        <a:pt x="31646" y="10594"/>
                      </a:cubicBezTo>
                      <a:cubicBezTo>
                        <a:pt x="34603" y="18438"/>
                        <a:pt x="37630" y="26246"/>
                        <a:pt x="40595" y="34090"/>
                      </a:cubicBezTo>
                      <a:cubicBezTo>
                        <a:pt x="41341" y="36064"/>
                        <a:pt x="41867" y="38117"/>
                        <a:pt x="42613" y="40091"/>
                      </a:cubicBezTo>
                      <a:cubicBezTo>
                        <a:pt x="44280" y="44530"/>
                        <a:pt x="46017" y="48943"/>
                        <a:pt x="47702" y="53374"/>
                      </a:cubicBezTo>
                      <a:cubicBezTo>
                        <a:pt x="48579" y="55734"/>
                        <a:pt x="49456" y="58138"/>
                        <a:pt x="50334" y="60507"/>
                      </a:cubicBezTo>
                      <a:cubicBezTo>
                        <a:pt x="52290" y="65648"/>
                        <a:pt x="54291" y="70781"/>
                        <a:pt x="56247" y="75931"/>
                      </a:cubicBezTo>
                      <a:cubicBezTo>
                        <a:pt x="57054" y="78063"/>
                        <a:pt x="57730" y="80239"/>
                        <a:pt x="58546" y="82371"/>
                      </a:cubicBezTo>
                      <a:cubicBezTo>
                        <a:pt x="60257" y="86871"/>
                        <a:pt x="62055" y="91355"/>
                        <a:pt x="63898" y="96198"/>
                      </a:cubicBezTo>
                      <a:cubicBezTo>
                        <a:pt x="64213" y="95575"/>
                        <a:pt x="64442" y="95215"/>
                        <a:pt x="64599" y="94820"/>
                      </a:cubicBezTo>
                      <a:cubicBezTo>
                        <a:pt x="68714" y="84617"/>
                        <a:pt x="72873" y="74439"/>
                        <a:pt x="76882" y="64209"/>
                      </a:cubicBezTo>
                      <a:cubicBezTo>
                        <a:pt x="80269" y="55506"/>
                        <a:pt x="83550" y="46829"/>
                        <a:pt x="86814" y="38055"/>
                      </a:cubicBezTo>
                      <a:cubicBezTo>
                        <a:pt x="89926" y="29732"/>
                        <a:pt x="92979" y="21386"/>
                        <a:pt x="95974" y="13016"/>
                      </a:cubicBezTo>
                      <a:cubicBezTo>
                        <a:pt x="96645" y="11009"/>
                        <a:pt x="97169" y="8957"/>
                        <a:pt x="97544" y="6874"/>
                      </a:cubicBezTo>
                      <a:cubicBezTo>
                        <a:pt x="98051" y="5241"/>
                        <a:pt x="97139" y="3505"/>
                        <a:pt x="95505" y="2998"/>
                      </a:cubicBezTo>
                      <a:cubicBezTo>
                        <a:pt x="95270" y="2925"/>
                        <a:pt x="95026" y="2880"/>
                        <a:pt x="94780" y="2865"/>
                      </a:cubicBezTo>
                      <a:cubicBezTo>
                        <a:pt x="93352" y="2674"/>
                        <a:pt x="91913" y="2572"/>
                        <a:pt x="90473" y="2558"/>
                      </a:cubicBezTo>
                      <a:cubicBezTo>
                        <a:pt x="89323" y="2558"/>
                        <a:pt x="88534" y="2119"/>
                        <a:pt x="88490" y="461"/>
                      </a:cubicBezTo>
                      <a:cubicBezTo>
                        <a:pt x="89788" y="246"/>
                        <a:pt x="91097" y="105"/>
                        <a:pt x="92412" y="40"/>
                      </a:cubicBezTo>
                      <a:cubicBezTo>
                        <a:pt x="95631" y="40"/>
                        <a:pt x="98851" y="224"/>
                        <a:pt x="102062" y="215"/>
                      </a:cubicBezTo>
                      <a:cubicBezTo>
                        <a:pt x="107239" y="215"/>
                        <a:pt x="112406" y="57"/>
                        <a:pt x="117583" y="31"/>
                      </a:cubicBezTo>
                      <a:cubicBezTo>
                        <a:pt x="118740" y="96"/>
                        <a:pt x="119892" y="237"/>
                        <a:pt x="121031" y="452"/>
                      </a:cubicBezTo>
                      <a:cubicBezTo>
                        <a:pt x="121031" y="2084"/>
                        <a:pt x="120268" y="2470"/>
                        <a:pt x="119101" y="2575"/>
                      </a:cubicBezTo>
                      <a:cubicBezTo>
                        <a:pt x="117592" y="2714"/>
                        <a:pt x="116092" y="2937"/>
                        <a:pt x="114609" y="3242"/>
                      </a:cubicBezTo>
                      <a:cubicBezTo>
                        <a:pt x="111713" y="3821"/>
                        <a:pt x="109941" y="5874"/>
                        <a:pt x="108467" y="8225"/>
                      </a:cubicBezTo>
                      <a:cubicBezTo>
                        <a:pt x="104958" y="13972"/>
                        <a:pt x="102861" y="20350"/>
                        <a:pt x="100246" y="26501"/>
                      </a:cubicBezTo>
                      <a:cubicBezTo>
                        <a:pt x="97632" y="32651"/>
                        <a:pt x="95149" y="38678"/>
                        <a:pt x="92631" y="44776"/>
                      </a:cubicBezTo>
                      <a:cubicBezTo>
                        <a:pt x="91920" y="46531"/>
                        <a:pt x="91341" y="48285"/>
                        <a:pt x="90622" y="50040"/>
                      </a:cubicBezTo>
                      <a:cubicBezTo>
                        <a:pt x="88797" y="54427"/>
                        <a:pt x="86893" y="58743"/>
                        <a:pt x="85068" y="63113"/>
                      </a:cubicBezTo>
                      <a:cubicBezTo>
                        <a:pt x="81296" y="72176"/>
                        <a:pt x="77637" y="81291"/>
                        <a:pt x="73759" y="90311"/>
                      </a:cubicBezTo>
                      <a:cubicBezTo>
                        <a:pt x="70109" y="98786"/>
                        <a:pt x="66240" y="107156"/>
                        <a:pt x="62450" y="115578"/>
                      </a:cubicBezTo>
                      <a:cubicBezTo>
                        <a:pt x="62029" y="116517"/>
                        <a:pt x="61441" y="117658"/>
                        <a:pt x="60309" y="117377"/>
                      </a:cubicBezTo>
                      <a:cubicBezTo>
                        <a:pt x="59370" y="117072"/>
                        <a:pt x="58591" y="116406"/>
                        <a:pt x="58142" y="115526"/>
                      </a:cubicBezTo>
                      <a:cubicBezTo>
                        <a:pt x="56387" y="111779"/>
                        <a:pt x="54633" y="107981"/>
                        <a:pt x="53115" y="104120"/>
                      </a:cubicBezTo>
                      <a:cubicBezTo>
                        <a:pt x="50334" y="97215"/>
                        <a:pt x="47675" y="90258"/>
                        <a:pt x="44964" y="83327"/>
                      </a:cubicBezTo>
                      <a:cubicBezTo>
                        <a:pt x="42253" y="76396"/>
                        <a:pt x="39612" y="69640"/>
                        <a:pt x="36919" y="62771"/>
                      </a:cubicBezTo>
                      <a:cubicBezTo>
                        <a:pt x="34919" y="57734"/>
                        <a:pt x="32822" y="52742"/>
                        <a:pt x="30778" y="47715"/>
                      </a:cubicBezTo>
                      <a:cubicBezTo>
                        <a:pt x="29900" y="45522"/>
                        <a:pt x="29075" y="43328"/>
                        <a:pt x="28189" y="41091"/>
                      </a:cubicBezTo>
                      <a:cubicBezTo>
                        <a:pt x="24633" y="32218"/>
                        <a:pt x="21065" y="23348"/>
                        <a:pt x="17486" y="14481"/>
                      </a:cubicBezTo>
                      <a:cubicBezTo>
                        <a:pt x="16757" y="12510"/>
                        <a:pt x="15916" y="10583"/>
                        <a:pt x="14968" y="8708"/>
                      </a:cubicBezTo>
                      <a:cubicBezTo>
                        <a:pt x="13418" y="5923"/>
                        <a:pt x="10718" y="3964"/>
                        <a:pt x="7589" y="3356"/>
                      </a:cubicBezTo>
                      <a:cubicBezTo>
                        <a:pt x="5536" y="2891"/>
                        <a:pt x="3387" y="2865"/>
                        <a:pt x="1298" y="2479"/>
                      </a:cubicBezTo>
                      <a:cubicBezTo>
                        <a:pt x="825" y="2400"/>
                        <a:pt x="421" y="1838"/>
                        <a:pt x="0" y="1505"/>
                      </a:cubicBezTo>
                      <a:cubicBezTo>
                        <a:pt x="362" y="1016"/>
                        <a:pt x="752" y="547"/>
                        <a:pt x="1167" y="101"/>
                      </a:cubicBezTo>
                      <a:cubicBezTo>
                        <a:pt x="1307" y="-39"/>
                        <a:pt x="1658" y="5"/>
                        <a:pt x="1913" y="13"/>
                      </a:cubicBezTo>
                      <a:cubicBezTo>
                        <a:pt x="5422" y="13"/>
                        <a:pt x="8870" y="101"/>
                        <a:pt x="12344" y="101"/>
                      </a:cubicBezTo>
                      <a:cubicBezTo>
                        <a:pt x="17863" y="101"/>
                        <a:pt x="23373" y="101"/>
                        <a:pt x="28882" y="101"/>
                      </a:cubicBezTo>
                      <a:cubicBezTo>
                        <a:pt x="31769" y="101"/>
                        <a:pt x="34647" y="101"/>
                        <a:pt x="37524" y="241"/>
                      </a:cubicBezTo>
                      <a:cubicBezTo>
                        <a:pt x="38279" y="414"/>
                        <a:pt x="38999" y="710"/>
                        <a:pt x="39656" y="111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764" name="Google Shape;5764;p32"/>
                <p:cNvSpPr/>
                <p:nvPr/>
              </p:nvSpPr>
              <p:spPr>
                <a:xfrm>
                  <a:off x="1964228" y="1445393"/>
                  <a:ext cx="109118" cy="89689"/>
                </a:xfrm>
                <a:custGeom>
                  <a:rect b="b" l="l" r="r" t="t"/>
                  <a:pathLst>
                    <a:path extrusionOk="0" h="89689" w="109118">
                      <a:moveTo>
                        <a:pt x="1772" y="87582"/>
                      </a:moveTo>
                      <a:cubicBezTo>
                        <a:pt x="2445" y="87231"/>
                        <a:pt x="3147" y="86937"/>
                        <a:pt x="3869" y="86705"/>
                      </a:cubicBezTo>
                      <a:cubicBezTo>
                        <a:pt x="5036" y="86494"/>
                        <a:pt x="6220" y="86424"/>
                        <a:pt x="7379" y="86275"/>
                      </a:cubicBezTo>
                      <a:cubicBezTo>
                        <a:pt x="9046" y="86170"/>
                        <a:pt x="10431" y="84950"/>
                        <a:pt x="10748" y="83310"/>
                      </a:cubicBezTo>
                      <a:cubicBezTo>
                        <a:pt x="11834" y="79171"/>
                        <a:pt x="12382" y="74910"/>
                        <a:pt x="12379" y="70632"/>
                      </a:cubicBezTo>
                      <a:cubicBezTo>
                        <a:pt x="12379" y="51786"/>
                        <a:pt x="12379" y="32906"/>
                        <a:pt x="12379" y="14095"/>
                      </a:cubicBezTo>
                      <a:cubicBezTo>
                        <a:pt x="12297" y="11693"/>
                        <a:pt x="12083" y="9297"/>
                        <a:pt x="11739" y="6918"/>
                      </a:cubicBezTo>
                      <a:cubicBezTo>
                        <a:pt x="11476" y="4585"/>
                        <a:pt x="9984" y="3304"/>
                        <a:pt x="7808" y="2812"/>
                      </a:cubicBezTo>
                      <a:cubicBezTo>
                        <a:pt x="6158" y="2475"/>
                        <a:pt x="4488" y="2244"/>
                        <a:pt x="2808" y="2119"/>
                      </a:cubicBezTo>
                      <a:cubicBezTo>
                        <a:pt x="1720" y="2014"/>
                        <a:pt x="579" y="2119"/>
                        <a:pt x="0" y="408"/>
                      </a:cubicBezTo>
                      <a:cubicBezTo>
                        <a:pt x="700" y="236"/>
                        <a:pt x="1413" y="119"/>
                        <a:pt x="2132" y="57"/>
                      </a:cubicBezTo>
                      <a:cubicBezTo>
                        <a:pt x="13669" y="57"/>
                        <a:pt x="25215" y="356"/>
                        <a:pt x="36744" y="136"/>
                      </a:cubicBezTo>
                      <a:cubicBezTo>
                        <a:pt x="46500" y="-48"/>
                        <a:pt x="56247" y="-311"/>
                        <a:pt x="65889" y="1356"/>
                      </a:cubicBezTo>
                      <a:cubicBezTo>
                        <a:pt x="70823" y="2152"/>
                        <a:pt x="75684" y="3343"/>
                        <a:pt x="80427" y="4918"/>
                      </a:cubicBezTo>
                      <a:cubicBezTo>
                        <a:pt x="87929" y="7392"/>
                        <a:pt x="94606" y="11881"/>
                        <a:pt x="99729" y="17894"/>
                      </a:cubicBezTo>
                      <a:cubicBezTo>
                        <a:pt x="101785" y="20462"/>
                        <a:pt x="103593" y="23220"/>
                        <a:pt x="105124" y="26132"/>
                      </a:cubicBezTo>
                      <a:cubicBezTo>
                        <a:pt x="107202" y="29641"/>
                        <a:pt x="108475" y="33566"/>
                        <a:pt x="108853" y="37626"/>
                      </a:cubicBezTo>
                      <a:cubicBezTo>
                        <a:pt x="109257" y="43881"/>
                        <a:pt x="109485" y="50172"/>
                        <a:pt x="107353" y="56164"/>
                      </a:cubicBezTo>
                      <a:cubicBezTo>
                        <a:pt x="105198" y="62408"/>
                        <a:pt x="101740" y="68123"/>
                        <a:pt x="97211" y="72930"/>
                      </a:cubicBezTo>
                      <a:cubicBezTo>
                        <a:pt x="94659" y="75753"/>
                        <a:pt x="91731" y="78209"/>
                        <a:pt x="88507" y="80230"/>
                      </a:cubicBezTo>
                      <a:cubicBezTo>
                        <a:pt x="83181" y="83367"/>
                        <a:pt x="77435" y="85730"/>
                        <a:pt x="71443" y="87249"/>
                      </a:cubicBezTo>
                      <a:cubicBezTo>
                        <a:pt x="62976" y="89425"/>
                        <a:pt x="54387" y="89881"/>
                        <a:pt x="45728" y="89626"/>
                      </a:cubicBezTo>
                      <a:cubicBezTo>
                        <a:pt x="38367" y="89390"/>
                        <a:pt x="31014" y="88872"/>
                        <a:pt x="23653" y="88679"/>
                      </a:cubicBezTo>
                      <a:cubicBezTo>
                        <a:pt x="17626" y="88512"/>
                        <a:pt x="11599" y="88679"/>
                        <a:pt x="5571" y="88626"/>
                      </a:cubicBezTo>
                      <a:cubicBezTo>
                        <a:pt x="4810" y="88662"/>
                        <a:pt x="4047" y="88636"/>
                        <a:pt x="3290" y="88547"/>
                      </a:cubicBezTo>
                      <a:cubicBezTo>
                        <a:pt x="2851" y="88503"/>
                        <a:pt x="2527" y="88091"/>
                        <a:pt x="1772" y="87582"/>
                      </a:cubicBezTo>
                      <a:close/>
                      <a:moveTo>
                        <a:pt x="24469" y="39670"/>
                      </a:moveTo>
                      <a:lnTo>
                        <a:pt x="24636" y="39670"/>
                      </a:lnTo>
                      <a:cubicBezTo>
                        <a:pt x="24636" y="49847"/>
                        <a:pt x="24575" y="60025"/>
                        <a:pt x="24680" y="70193"/>
                      </a:cubicBezTo>
                      <a:cubicBezTo>
                        <a:pt x="24654" y="73162"/>
                        <a:pt x="25068" y="76119"/>
                        <a:pt x="25908" y="78967"/>
                      </a:cubicBezTo>
                      <a:cubicBezTo>
                        <a:pt x="26215" y="80291"/>
                        <a:pt x="27049" y="81436"/>
                        <a:pt x="28216" y="82134"/>
                      </a:cubicBezTo>
                      <a:cubicBezTo>
                        <a:pt x="29819" y="83075"/>
                        <a:pt x="31547" y="83787"/>
                        <a:pt x="33348" y="84248"/>
                      </a:cubicBezTo>
                      <a:cubicBezTo>
                        <a:pt x="41472" y="85915"/>
                        <a:pt x="49737" y="85564"/>
                        <a:pt x="57914" y="85196"/>
                      </a:cubicBezTo>
                      <a:cubicBezTo>
                        <a:pt x="65032" y="84776"/>
                        <a:pt x="72025" y="83145"/>
                        <a:pt x="78593" y="80370"/>
                      </a:cubicBezTo>
                      <a:cubicBezTo>
                        <a:pt x="81453" y="79340"/>
                        <a:pt x="84213" y="78054"/>
                        <a:pt x="86840" y="76528"/>
                      </a:cubicBezTo>
                      <a:cubicBezTo>
                        <a:pt x="95044" y="71263"/>
                        <a:pt x="98702" y="63209"/>
                        <a:pt x="100378" y="53988"/>
                      </a:cubicBezTo>
                      <a:cubicBezTo>
                        <a:pt x="100650" y="52748"/>
                        <a:pt x="100805" y="51485"/>
                        <a:pt x="100843" y="50216"/>
                      </a:cubicBezTo>
                      <a:cubicBezTo>
                        <a:pt x="100955" y="46784"/>
                        <a:pt x="100773" y="43350"/>
                        <a:pt x="100299" y="39951"/>
                      </a:cubicBezTo>
                      <a:cubicBezTo>
                        <a:pt x="99755" y="36968"/>
                        <a:pt x="99334" y="33993"/>
                        <a:pt x="97728" y="31335"/>
                      </a:cubicBezTo>
                      <a:cubicBezTo>
                        <a:pt x="95466" y="27394"/>
                        <a:pt x="92820" y="23685"/>
                        <a:pt x="89832" y="20263"/>
                      </a:cubicBezTo>
                      <a:cubicBezTo>
                        <a:pt x="85574" y="15659"/>
                        <a:pt x="80299" y="12117"/>
                        <a:pt x="74426" y="9919"/>
                      </a:cubicBezTo>
                      <a:cubicBezTo>
                        <a:pt x="68978" y="7785"/>
                        <a:pt x="63283" y="6349"/>
                        <a:pt x="57475" y="5646"/>
                      </a:cubicBezTo>
                      <a:cubicBezTo>
                        <a:pt x="53791" y="5199"/>
                        <a:pt x="50071" y="4874"/>
                        <a:pt x="46359" y="4707"/>
                      </a:cubicBezTo>
                      <a:cubicBezTo>
                        <a:pt x="40279" y="4444"/>
                        <a:pt x="34190" y="3830"/>
                        <a:pt x="28102" y="4760"/>
                      </a:cubicBezTo>
                      <a:cubicBezTo>
                        <a:pt x="25022" y="5225"/>
                        <a:pt x="24847" y="5787"/>
                        <a:pt x="24671" y="8410"/>
                      </a:cubicBezTo>
                      <a:cubicBezTo>
                        <a:pt x="24478" y="11279"/>
                        <a:pt x="24487" y="14165"/>
                        <a:pt x="24478" y="17043"/>
                      </a:cubicBezTo>
                      <a:cubicBezTo>
                        <a:pt x="24452" y="24571"/>
                        <a:pt x="24469" y="32116"/>
                        <a:pt x="24469" y="3967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765" name="Google Shape;5765;p32"/>
                <p:cNvSpPr/>
                <p:nvPr/>
              </p:nvSpPr>
              <p:spPr>
                <a:xfrm>
                  <a:off x="2364069" y="1303709"/>
                  <a:ext cx="111709" cy="92603"/>
                </a:xfrm>
                <a:custGeom>
                  <a:rect b="b" l="l" r="r" t="t"/>
                  <a:pathLst>
                    <a:path extrusionOk="0" h="92603" w="111709">
                      <a:moveTo>
                        <a:pt x="31220" y="88706"/>
                      </a:moveTo>
                      <a:cubicBezTo>
                        <a:pt x="30562" y="88929"/>
                        <a:pt x="29883" y="89082"/>
                        <a:pt x="29193" y="89163"/>
                      </a:cubicBezTo>
                      <a:cubicBezTo>
                        <a:pt x="20712" y="89163"/>
                        <a:pt x="12232" y="89163"/>
                        <a:pt x="3750" y="89163"/>
                      </a:cubicBezTo>
                      <a:cubicBezTo>
                        <a:pt x="2911" y="89064"/>
                        <a:pt x="2080" y="88897"/>
                        <a:pt x="1267" y="88662"/>
                      </a:cubicBezTo>
                      <a:cubicBezTo>
                        <a:pt x="2206" y="87996"/>
                        <a:pt x="2592" y="87548"/>
                        <a:pt x="3022" y="87425"/>
                      </a:cubicBezTo>
                      <a:cubicBezTo>
                        <a:pt x="3899" y="87197"/>
                        <a:pt x="4856" y="87180"/>
                        <a:pt x="5786" y="87039"/>
                      </a:cubicBezTo>
                      <a:cubicBezTo>
                        <a:pt x="7725" y="86741"/>
                        <a:pt x="8620" y="85486"/>
                        <a:pt x="9058" y="83662"/>
                      </a:cubicBezTo>
                      <a:cubicBezTo>
                        <a:pt x="10120" y="79336"/>
                        <a:pt x="10050" y="74932"/>
                        <a:pt x="10058" y="70545"/>
                      </a:cubicBezTo>
                      <a:cubicBezTo>
                        <a:pt x="10093" y="51612"/>
                        <a:pt x="10093" y="32676"/>
                        <a:pt x="10058" y="13736"/>
                      </a:cubicBezTo>
                      <a:cubicBezTo>
                        <a:pt x="10058" y="11104"/>
                        <a:pt x="10304" y="8341"/>
                        <a:pt x="9330" y="5691"/>
                      </a:cubicBezTo>
                      <a:cubicBezTo>
                        <a:pt x="8959" y="4361"/>
                        <a:pt x="7922" y="3320"/>
                        <a:pt x="6593" y="2945"/>
                      </a:cubicBezTo>
                      <a:cubicBezTo>
                        <a:pt x="5303" y="2568"/>
                        <a:pt x="3961" y="2357"/>
                        <a:pt x="2636" y="2068"/>
                      </a:cubicBezTo>
                      <a:cubicBezTo>
                        <a:pt x="1759" y="1883"/>
                        <a:pt x="881" y="1725"/>
                        <a:pt x="4" y="1559"/>
                      </a:cubicBezTo>
                      <a:cubicBezTo>
                        <a:pt x="-49" y="453"/>
                        <a:pt x="434" y="76"/>
                        <a:pt x="1206" y="23"/>
                      </a:cubicBezTo>
                      <a:cubicBezTo>
                        <a:pt x="1978" y="-29"/>
                        <a:pt x="2566" y="23"/>
                        <a:pt x="3241" y="23"/>
                      </a:cubicBezTo>
                      <a:cubicBezTo>
                        <a:pt x="11041" y="23"/>
                        <a:pt x="18841" y="120"/>
                        <a:pt x="26632" y="23"/>
                      </a:cubicBezTo>
                      <a:cubicBezTo>
                        <a:pt x="31980" y="-35"/>
                        <a:pt x="37320" y="468"/>
                        <a:pt x="42564" y="1524"/>
                      </a:cubicBezTo>
                      <a:cubicBezTo>
                        <a:pt x="48039" y="2576"/>
                        <a:pt x="52075" y="5656"/>
                        <a:pt x="55339" y="10043"/>
                      </a:cubicBezTo>
                      <a:cubicBezTo>
                        <a:pt x="58638" y="14435"/>
                        <a:pt x="59865" y="20045"/>
                        <a:pt x="58699" y="25414"/>
                      </a:cubicBezTo>
                      <a:cubicBezTo>
                        <a:pt x="57821" y="29985"/>
                        <a:pt x="56532" y="34556"/>
                        <a:pt x="53645" y="38574"/>
                      </a:cubicBezTo>
                      <a:cubicBezTo>
                        <a:pt x="51531" y="41478"/>
                        <a:pt x="49013" y="43961"/>
                        <a:pt x="46697" y="46646"/>
                      </a:cubicBezTo>
                      <a:cubicBezTo>
                        <a:pt x="46258" y="47146"/>
                        <a:pt x="45819" y="47629"/>
                        <a:pt x="45214" y="48278"/>
                      </a:cubicBezTo>
                      <a:cubicBezTo>
                        <a:pt x="45992" y="48817"/>
                        <a:pt x="46807" y="49301"/>
                        <a:pt x="47653" y="49725"/>
                      </a:cubicBezTo>
                      <a:cubicBezTo>
                        <a:pt x="52399" y="51717"/>
                        <a:pt x="55953" y="55218"/>
                        <a:pt x="59366" y="58894"/>
                      </a:cubicBezTo>
                      <a:cubicBezTo>
                        <a:pt x="60093" y="59605"/>
                        <a:pt x="60776" y="60362"/>
                        <a:pt x="61410" y="61157"/>
                      </a:cubicBezTo>
                      <a:cubicBezTo>
                        <a:pt x="64481" y="65287"/>
                        <a:pt x="67343" y="69554"/>
                        <a:pt x="69999" y="73958"/>
                      </a:cubicBezTo>
                      <a:cubicBezTo>
                        <a:pt x="71868" y="77046"/>
                        <a:pt x="73509" y="80380"/>
                        <a:pt x="76395" y="82732"/>
                      </a:cubicBezTo>
                      <a:cubicBezTo>
                        <a:pt x="76904" y="83169"/>
                        <a:pt x="77457" y="83560"/>
                        <a:pt x="78036" y="83898"/>
                      </a:cubicBezTo>
                      <a:cubicBezTo>
                        <a:pt x="82414" y="86208"/>
                        <a:pt x="87432" y="86980"/>
                        <a:pt x="92301" y="86092"/>
                      </a:cubicBezTo>
                      <a:cubicBezTo>
                        <a:pt x="95293" y="85592"/>
                        <a:pt x="98329" y="85285"/>
                        <a:pt x="101347" y="84864"/>
                      </a:cubicBezTo>
                      <a:cubicBezTo>
                        <a:pt x="103716" y="84685"/>
                        <a:pt x="105997" y="83866"/>
                        <a:pt x="107945" y="82495"/>
                      </a:cubicBezTo>
                      <a:cubicBezTo>
                        <a:pt x="108962" y="81705"/>
                        <a:pt x="110077" y="80863"/>
                        <a:pt x="111709" y="81021"/>
                      </a:cubicBezTo>
                      <a:cubicBezTo>
                        <a:pt x="111735" y="82132"/>
                        <a:pt x="111322" y="83209"/>
                        <a:pt x="110550" y="84012"/>
                      </a:cubicBezTo>
                      <a:cubicBezTo>
                        <a:pt x="107892" y="86639"/>
                        <a:pt x="104698" y="88660"/>
                        <a:pt x="101180" y="89935"/>
                      </a:cubicBezTo>
                      <a:cubicBezTo>
                        <a:pt x="94705" y="92327"/>
                        <a:pt x="87757" y="93127"/>
                        <a:pt x="80905" y="92268"/>
                      </a:cubicBezTo>
                      <a:cubicBezTo>
                        <a:pt x="72258" y="91084"/>
                        <a:pt x="64428" y="86538"/>
                        <a:pt x="59111" y="79617"/>
                      </a:cubicBezTo>
                      <a:cubicBezTo>
                        <a:pt x="55847" y="75441"/>
                        <a:pt x="52882" y="71028"/>
                        <a:pt x="49846" y="66676"/>
                      </a:cubicBezTo>
                      <a:cubicBezTo>
                        <a:pt x="46919" y="62440"/>
                        <a:pt x="43430" y="58621"/>
                        <a:pt x="39476" y="55323"/>
                      </a:cubicBezTo>
                      <a:cubicBezTo>
                        <a:pt x="38283" y="54332"/>
                        <a:pt x="37511" y="52823"/>
                        <a:pt x="35967" y="52270"/>
                      </a:cubicBezTo>
                      <a:cubicBezTo>
                        <a:pt x="35130" y="51901"/>
                        <a:pt x="34243" y="51662"/>
                        <a:pt x="33335" y="51559"/>
                      </a:cubicBezTo>
                      <a:cubicBezTo>
                        <a:pt x="29518" y="51480"/>
                        <a:pt x="25693" y="51498"/>
                        <a:pt x="21876" y="51559"/>
                      </a:cubicBezTo>
                      <a:cubicBezTo>
                        <a:pt x="20122" y="51559"/>
                        <a:pt x="19806" y="51831"/>
                        <a:pt x="19823" y="53665"/>
                      </a:cubicBezTo>
                      <a:cubicBezTo>
                        <a:pt x="19876" y="59508"/>
                        <a:pt x="20008" y="65360"/>
                        <a:pt x="20122" y="71212"/>
                      </a:cubicBezTo>
                      <a:cubicBezTo>
                        <a:pt x="20122" y="73326"/>
                        <a:pt x="20122" y="75450"/>
                        <a:pt x="20332" y="77546"/>
                      </a:cubicBezTo>
                      <a:cubicBezTo>
                        <a:pt x="20543" y="79643"/>
                        <a:pt x="20832" y="81889"/>
                        <a:pt x="21210" y="84039"/>
                      </a:cubicBezTo>
                      <a:cubicBezTo>
                        <a:pt x="21417" y="85534"/>
                        <a:pt x="22613" y="86697"/>
                        <a:pt x="24114" y="86864"/>
                      </a:cubicBezTo>
                      <a:cubicBezTo>
                        <a:pt x="25781" y="87127"/>
                        <a:pt x="27474" y="87241"/>
                        <a:pt x="29150" y="87460"/>
                      </a:cubicBezTo>
                      <a:cubicBezTo>
                        <a:pt x="29860" y="87548"/>
                        <a:pt x="30553" y="87759"/>
                        <a:pt x="31255" y="87917"/>
                      </a:cubicBezTo>
                      <a:close/>
                      <a:moveTo>
                        <a:pt x="19753" y="25203"/>
                      </a:moveTo>
                      <a:cubicBezTo>
                        <a:pt x="19753" y="30976"/>
                        <a:pt x="19753" y="36747"/>
                        <a:pt x="19753" y="42514"/>
                      </a:cubicBezTo>
                      <a:cubicBezTo>
                        <a:pt x="19753" y="45611"/>
                        <a:pt x="20209" y="46260"/>
                        <a:pt x="23184" y="46830"/>
                      </a:cubicBezTo>
                      <a:cubicBezTo>
                        <a:pt x="27598" y="47702"/>
                        <a:pt x="32120" y="47880"/>
                        <a:pt x="36590" y="47357"/>
                      </a:cubicBezTo>
                      <a:cubicBezTo>
                        <a:pt x="40446" y="46970"/>
                        <a:pt x="43847" y="44659"/>
                        <a:pt x="45626" y="41215"/>
                      </a:cubicBezTo>
                      <a:cubicBezTo>
                        <a:pt x="47635" y="37386"/>
                        <a:pt x="48705" y="33134"/>
                        <a:pt x="48750" y="28809"/>
                      </a:cubicBezTo>
                      <a:cubicBezTo>
                        <a:pt x="48802" y="21870"/>
                        <a:pt x="47785" y="15395"/>
                        <a:pt x="42985" y="9964"/>
                      </a:cubicBezTo>
                      <a:cubicBezTo>
                        <a:pt x="41511" y="8317"/>
                        <a:pt x="39721" y="6983"/>
                        <a:pt x="37721" y="6042"/>
                      </a:cubicBezTo>
                      <a:cubicBezTo>
                        <a:pt x="32606" y="3550"/>
                        <a:pt x="27193" y="3822"/>
                        <a:pt x="21789" y="4542"/>
                      </a:cubicBezTo>
                      <a:cubicBezTo>
                        <a:pt x="20651" y="4570"/>
                        <a:pt x="19751" y="5516"/>
                        <a:pt x="19779" y="6655"/>
                      </a:cubicBezTo>
                      <a:cubicBezTo>
                        <a:pt x="19779" y="6658"/>
                        <a:pt x="19779" y="6662"/>
                        <a:pt x="19779" y="6665"/>
                      </a:cubicBezTo>
                      <a:cubicBezTo>
                        <a:pt x="19715" y="7339"/>
                        <a:pt x="19694" y="8015"/>
                        <a:pt x="19718" y="869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766" name="Google Shape;5766;p32"/>
                <p:cNvSpPr/>
                <p:nvPr/>
              </p:nvSpPr>
              <p:spPr>
                <a:xfrm>
                  <a:off x="2034126" y="1301450"/>
                  <a:ext cx="95034" cy="91257"/>
                </a:xfrm>
                <a:custGeom>
                  <a:rect b="b" l="l" r="r" t="t"/>
                  <a:pathLst>
                    <a:path extrusionOk="0" h="91257" w="95034">
                      <a:moveTo>
                        <a:pt x="85612" y="91211"/>
                      </a:moveTo>
                      <a:cubicBezTo>
                        <a:pt x="84024" y="91474"/>
                        <a:pt x="83103" y="90579"/>
                        <a:pt x="82304" y="89772"/>
                      </a:cubicBezTo>
                      <a:cubicBezTo>
                        <a:pt x="77760" y="85219"/>
                        <a:pt x="73294" y="80586"/>
                        <a:pt x="68784" y="75989"/>
                      </a:cubicBezTo>
                      <a:cubicBezTo>
                        <a:pt x="66056" y="73208"/>
                        <a:pt x="63292" y="70470"/>
                        <a:pt x="60590" y="67663"/>
                      </a:cubicBezTo>
                      <a:cubicBezTo>
                        <a:pt x="58362" y="65355"/>
                        <a:pt x="56203" y="62978"/>
                        <a:pt x="54010" y="60644"/>
                      </a:cubicBezTo>
                      <a:cubicBezTo>
                        <a:pt x="52334" y="58889"/>
                        <a:pt x="50658" y="57082"/>
                        <a:pt x="49000" y="55283"/>
                      </a:cubicBezTo>
                      <a:cubicBezTo>
                        <a:pt x="40028" y="45556"/>
                        <a:pt x="31067" y="35841"/>
                        <a:pt x="22118" y="26138"/>
                      </a:cubicBezTo>
                      <a:cubicBezTo>
                        <a:pt x="20056" y="23892"/>
                        <a:pt x="18065" y="21584"/>
                        <a:pt x="16029" y="19329"/>
                      </a:cubicBezTo>
                      <a:cubicBezTo>
                        <a:pt x="15687" y="19036"/>
                        <a:pt x="15319" y="18771"/>
                        <a:pt x="14933" y="18540"/>
                      </a:cubicBezTo>
                      <a:cubicBezTo>
                        <a:pt x="14933" y="20294"/>
                        <a:pt x="14933" y="21760"/>
                        <a:pt x="14933" y="23207"/>
                      </a:cubicBezTo>
                      <a:cubicBezTo>
                        <a:pt x="15062" y="27682"/>
                        <a:pt x="15211" y="32162"/>
                        <a:pt x="15380" y="36648"/>
                      </a:cubicBezTo>
                      <a:cubicBezTo>
                        <a:pt x="15529" y="40851"/>
                        <a:pt x="15731" y="45053"/>
                        <a:pt x="15854" y="49265"/>
                      </a:cubicBezTo>
                      <a:cubicBezTo>
                        <a:pt x="15924" y="51721"/>
                        <a:pt x="15854" y="54178"/>
                        <a:pt x="15854" y="56634"/>
                      </a:cubicBezTo>
                      <a:cubicBezTo>
                        <a:pt x="16029" y="62960"/>
                        <a:pt x="16178" y="69277"/>
                        <a:pt x="16503" y="75594"/>
                      </a:cubicBezTo>
                      <a:cubicBezTo>
                        <a:pt x="16707" y="78351"/>
                        <a:pt x="17073" y="81092"/>
                        <a:pt x="17600" y="83806"/>
                      </a:cubicBezTo>
                      <a:cubicBezTo>
                        <a:pt x="18100" y="86675"/>
                        <a:pt x="20109" y="88114"/>
                        <a:pt x="22864" y="88596"/>
                      </a:cubicBezTo>
                      <a:cubicBezTo>
                        <a:pt x="24496" y="88886"/>
                        <a:pt x="26163" y="89009"/>
                        <a:pt x="27786" y="89202"/>
                      </a:cubicBezTo>
                      <a:cubicBezTo>
                        <a:pt x="27847" y="90290"/>
                        <a:pt x="27373" y="90641"/>
                        <a:pt x="26575" y="90649"/>
                      </a:cubicBezTo>
                      <a:cubicBezTo>
                        <a:pt x="25382" y="90649"/>
                        <a:pt x="24197" y="90649"/>
                        <a:pt x="23004" y="90649"/>
                      </a:cubicBezTo>
                      <a:cubicBezTo>
                        <a:pt x="16135" y="90649"/>
                        <a:pt x="9265" y="90649"/>
                        <a:pt x="2395" y="90649"/>
                      </a:cubicBezTo>
                      <a:cubicBezTo>
                        <a:pt x="1518" y="90649"/>
                        <a:pt x="483" y="90974"/>
                        <a:pt x="0" y="89526"/>
                      </a:cubicBezTo>
                      <a:cubicBezTo>
                        <a:pt x="1069" y="88921"/>
                        <a:pt x="2282" y="88617"/>
                        <a:pt x="3509" y="88649"/>
                      </a:cubicBezTo>
                      <a:cubicBezTo>
                        <a:pt x="7212" y="88263"/>
                        <a:pt x="8133" y="87561"/>
                        <a:pt x="8537" y="83885"/>
                      </a:cubicBezTo>
                      <a:cubicBezTo>
                        <a:pt x="8960" y="80270"/>
                        <a:pt x="9185" y="76636"/>
                        <a:pt x="9212" y="72997"/>
                      </a:cubicBezTo>
                      <a:cubicBezTo>
                        <a:pt x="9274" y="50914"/>
                        <a:pt x="9212" y="28831"/>
                        <a:pt x="9212" y="6748"/>
                      </a:cubicBezTo>
                      <a:cubicBezTo>
                        <a:pt x="9212" y="4993"/>
                        <a:pt x="9388" y="3239"/>
                        <a:pt x="9563" y="1484"/>
                      </a:cubicBezTo>
                      <a:cubicBezTo>
                        <a:pt x="9730" y="-113"/>
                        <a:pt x="10511" y="-446"/>
                        <a:pt x="11704" y="607"/>
                      </a:cubicBezTo>
                      <a:cubicBezTo>
                        <a:pt x="13660" y="2361"/>
                        <a:pt x="15617" y="4116"/>
                        <a:pt x="17415" y="6037"/>
                      </a:cubicBezTo>
                      <a:cubicBezTo>
                        <a:pt x="22750" y="11714"/>
                        <a:pt x="28023" y="17443"/>
                        <a:pt x="33296" y="23198"/>
                      </a:cubicBezTo>
                      <a:cubicBezTo>
                        <a:pt x="36963" y="27199"/>
                        <a:pt x="40560" y="31253"/>
                        <a:pt x="44236" y="35236"/>
                      </a:cubicBezTo>
                      <a:cubicBezTo>
                        <a:pt x="46245" y="37403"/>
                        <a:pt x="48351" y="39465"/>
                        <a:pt x="50378" y="41597"/>
                      </a:cubicBezTo>
                      <a:cubicBezTo>
                        <a:pt x="52132" y="43421"/>
                        <a:pt x="53887" y="45246"/>
                        <a:pt x="55598" y="47115"/>
                      </a:cubicBezTo>
                      <a:cubicBezTo>
                        <a:pt x="63202" y="55421"/>
                        <a:pt x="70782" y="63744"/>
                        <a:pt x="78339" y="72085"/>
                      </a:cubicBezTo>
                      <a:cubicBezTo>
                        <a:pt x="78795" y="72576"/>
                        <a:pt x="79216" y="73120"/>
                        <a:pt x="79892" y="73953"/>
                      </a:cubicBezTo>
                      <a:cubicBezTo>
                        <a:pt x="80359" y="72647"/>
                        <a:pt x="80509" y="71249"/>
                        <a:pt x="80330" y="69874"/>
                      </a:cubicBezTo>
                      <a:cubicBezTo>
                        <a:pt x="80278" y="67189"/>
                        <a:pt x="80076" y="64513"/>
                        <a:pt x="80023" y="61837"/>
                      </a:cubicBezTo>
                      <a:cubicBezTo>
                        <a:pt x="79927" y="56661"/>
                        <a:pt x="79936" y="51484"/>
                        <a:pt x="79830" y="46308"/>
                      </a:cubicBezTo>
                      <a:cubicBezTo>
                        <a:pt x="79708" y="40491"/>
                        <a:pt x="79506" y="34674"/>
                        <a:pt x="79339" y="28857"/>
                      </a:cubicBezTo>
                      <a:cubicBezTo>
                        <a:pt x="79172" y="23041"/>
                        <a:pt x="79006" y="17013"/>
                        <a:pt x="78813" y="11091"/>
                      </a:cubicBezTo>
                      <a:cubicBezTo>
                        <a:pt x="78806" y="9911"/>
                        <a:pt x="78679" y="8736"/>
                        <a:pt x="78435" y="7582"/>
                      </a:cubicBezTo>
                      <a:cubicBezTo>
                        <a:pt x="78023" y="5976"/>
                        <a:pt x="77198" y="4599"/>
                        <a:pt x="75338" y="4291"/>
                      </a:cubicBezTo>
                      <a:cubicBezTo>
                        <a:pt x="73478" y="3984"/>
                        <a:pt x="71671" y="3704"/>
                        <a:pt x="69846" y="3414"/>
                      </a:cubicBezTo>
                      <a:cubicBezTo>
                        <a:pt x="69162" y="3300"/>
                        <a:pt x="68486" y="3107"/>
                        <a:pt x="67547" y="2897"/>
                      </a:cubicBezTo>
                      <a:cubicBezTo>
                        <a:pt x="68513" y="1326"/>
                        <a:pt x="69767" y="1387"/>
                        <a:pt x="70890" y="1387"/>
                      </a:cubicBezTo>
                      <a:cubicBezTo>
                        <a:pt x="73522" y="1387"/>
                        <a:pt x="76154" y="1572"/>
                        <a:pt x="78786" y="1572"/>
                      </a:cubicBezTo>
                      <a:cubicBezTo>
                        <a:pt x="82761" y="1572"/>
                        <a:pt x="86726" y="1519"/>
                        <a:pt x="90701" y="1387"/>
                      </a:cubicBezTo>
                      <a:cubicBezTo>
                        <a:pt x="92789" y="1326"/>
                        <a:pt x="93228" y="1326"/>
                        <a:pt x="95035" y="2554"/>
                      </a:cubicBezTo>
                      <a:cubicBezTo>
                        <a:pt x="94477" y="2897"/>
                        <a:pt x="93890" y="3191"/>
                        <a:pt x="93280" y="3432"/>
                      </a:cubicBezTo>
                      <a:cubicBezTo>
                        <a:pt x="92140" y="3739"/>
                        <a:pt x="90955" y="3879"/>
                        <a:pt x="89823" y="4204"/>
                      </a:cubicBezTo>
                      <a:cubicBezTo>
                        <a:pt x="88369" y="4543"/>
                        <a:pt x="87277" y="5749"/>
                        <a:pt x="87086" y="7231"/>
                      </a:cubicBezTo>
                      <a:cubicBezTo>
                        <a:pt x="86790" y="8715"/>
                        <a:pt x="86604" y="10219"/>
                        <a:pt x="86533" y="11731"/>
                      </a:cubicBezTo>
                      <a:cubicBezTo>
                        <a:pt x="86489" y="22690"/>
                        <a:pt x="86533" y="33665"/>
                        <a:pt x="86533" y="44606"/>
                      </a:cubicBezTo>
                      <a:cubicBezTo>
                        <a:pt x="86463" y="58058"/>
                        <a:pt x="86334" y="71512"/>
                        <a:pt x="86147" y="84964"/>
                      </a:cubicBezTo>
                      <a:cubicBezTo>
                        <a:pt x="86130" y="86903"/>
                        <a:pt x="85796" y="88991"/>
                        <a:pt x="85612" y="9121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767" name="Google Shape;5767;p32"/>
                <p:cNvSpPr/>
                <p:nvPr/>
              </p:nvSpPr>
              <p:spPr>
                <a:xfrm>
                  <a:off x="2464449" y="1443861"/>
                  <a:ext cx="94581" cy="92009"/>
                </a:xfrm>
                <a:custGeom>
                  <a:rect b="b" l="l" r="r" t="t"/>
                  <a:pathLst>
                    <a:path extrusionOk="0" h="92009" w="94581">
                      <a:moveTo>
                        <a:pt x="80253" y="73893"/>
                      </a:moveTo>
                      <a:cubicBezTo>
                        <a:pt x="80253" y="70787"/>
                        <a:pt x="80297" y="68356"/>
                        <a:pt x="80253" y="65926"/>
                      </a:cubicBezTo>
                      <a:cubicBezTo>
                        <a:pt x="80201" y="63136"/>
                        <a:pt x="79999" y="60355"/>
                        <a:pt x="79955" y="57565"/>
                      </a:cubicBezTo>
                      <a:cubicBezTo>
                        <a:pt x="79893" y="53441"/>
                        <a:pt x="80008" y="49318"/>
                        <a:pt x="79902" y="45203"/>
                      </a:cubicBezTo>
                      <a:cubicBezTo>
                        <a:pt x="79797" y="41088"/>
                        <a:pt x="79429" y="37105"/>
                        <a:pt x="79323" y="33060"/>
                      </a:cubicBezTo>
                      <a:cubicBezTo>
                        <a:pt x="79209" y="29270"/>
                        <a:pt x="79385" y="25471"/>
                        <a:pt x="79253" y="21655"/>
                      </a:cubicBezTo>
                      <a:cubicBezTo>
                        <a:pt x="79104" y="17268"/>
                        <a:pt x="78753" y="12881"/>
                        <a:pt x="78481" y="8538"/>
                      </a:cubicBezTo>
                      <a:cubicBezTo>
                        <a:pt x="78288" y="5450"/>
                        <a:pt x="76551" y="3801"/>
                        <a:pt x="73559" y="3362"/>
                      </a:cubicBezTo>
                      <a:cubicBezTo>
                        <a:pt x="72559" y="3222"/>
                        <a:pt x="71541" y="3125"/>
                        <a:pt x="70532" y="3020"/>
                      </a:cubicBezTo>
                      <a:cubicBezTo>
                        <a:pt x="70023" y="3034"/>
                        <a:pt x="69514" y="2999"/>
                        <a:pt x="69014" y="2915"/>
                      </a:cubicBezTo>
                      <a:cubicBezTo>
                        <a:pt x="68681" y="2809"/>
                        <a:pt x="68418" y="2441"/>
                        <a:pt x="68137" y="2186"/>
                      </a:cubicBezTo>
                      <a:cubicBezTo>
                        <a:pt x="68453" y="1871"/>
                        <a:pt x="68760" y="1309"/>
                        <a:pt x="69093" y="1309"/>
                      </a:cubicBezTo>
                      <a:cubicBezTo>
                        <a:pt x="71462" y="1248"/>
                        <a:pt x="73840" y="1309"/>
                        <a:pt x="76217" y="1309"/>
                      </a:cubicBezTo>
                      <a:cubicBezTo>
                        <a:pt x="80192" y="1309"/>
                        <a:pt x="84175" y="1309"/>
                        <a:pt x="88149" y="1309"/>
                      </a:cubicBezTo>
                      <a:lnTo>
                        <a:pt x="94422" y="1309"/>
                      </a:lnTo>
                      <a:cubicBezTo>
                        <a:pt x="94923" y="2678"/>
                        <a:pt x="94168" y="2880"/>
                        <a:pt x="93220" y="3064"/>
                      </a:cubicBezTo>
                      <a:cubicBezTo>
                        <a:pt x="91904" y="3315"/>
                        <a:pt x="90606" y="3673"/>
                        <a:pt x="89351" y="4134"/>
                      </a:cubicBezTo>
                      <a:cubicBezTo>
                        <a:pt x="87807" y="4731"/>
                        <a:pt x="86737" y="6154"/>
                        <a:pt x="86596" y="7801"/>
                      </a:cubicBezTo>
                      <a:cubicBezTo>
                        <a:pt x="86456" y="8810"/>
                        <a:pt x="86395" y="9827"/>
                        <a:pt x="86395" y="10846"/>
                      </a:cubicBezTo>
                      <a:cubicBezTo>
                        <a:pt x="86395" y="17637"/>
                        <a:pt x="86395" y="24436"/>
                        <a:pt x="86395" y="31227"/>
                      </a:cubicBezTo>
                      <a:cubicBezTo>
                        <a:pt x="86307" y="49101"/>
                        <a:pt x="86193" y="66976"/>
                        <a:pt x="86052" y="84851"/>
                      </a:cubicBezTo>
                      <a:cubicBezTo>
                        <a:pt x="86052" y="87018"/>
                        <a:pt x="85807" y="89185"/>
                        <a:pt x="85631" y="92010"/>
                      </a:cubicBezTo>
                      <a:cubicBezTo>
                        <a:pt x="84193" y="91104"/>
                        <a:pt x="82815" y="90096"/>
                        <a:pt x="81517" y="88992"/>
                      </a:cubicBezTo>
                      <a:cubicBezTo>
                        <a:pt x="74243" y="81631"/>
                        <a:pt x="67040" y="74217"/>
                        <a:pt x="59811" y="66804"/>
                      </a:cubicBezTo>
                      <a:cubicBezTo>
                        <a:pt x="57503" y="64435"/>
                        <a:pt x="55240" y="62022"/>
                        <a:pt x="52915" y="59671"/>
                      </a:cubicBezTo>
                      <a:cubicBezTo>
                        <a:pt x="52037" y="58793"/>
                        <a:pt x="51160" y="58118"/>
                        <a:pt x="50230" y="57346"/>
                      </a:cubicBezTo>
                      <a:cubicBezTo>
                        <a:pt x="49976" y="57126"/>
                        <a:pt x="49572" y="56977"/>
                        <a:pt x="49467" y="56696"/>
                      </a:cubicBezTo>
                      <a:cubicBezTo>
                        <a:pt x="48239" y="53520"/>
                        <a:pt x="45317" y="51739"/>
                        <a:pt x="43246" y="49274"/>
                      </a:cubicBezTo>
                      <a:cubicBezTo>
                        <a:pt x="41176" y="46809"/>
                        <a:pt x="38860" y="44554"/>
                        <a:pt x="36710" y="42167"/>
                      </a:cubicBezTo>
                      <a:cubicBezTo>
                        <a:pt x="30990" y="35833"/>
                        <a:pt x="25287" y="29487"/>
                        <a:pt x="19593" y="23129"/>
                      </a:cubicBezTo>
                      <a:cubicBezTo>
                        <a:pt x="18180" y="21576"/>
                        <a:pt x="16750" y="20041"/>
                        <a:pt x="14864" y="17988"/>
                      </a:cubicBezTo>
                      <a:cubicBezTo>
                        <a:pt x="14864" y="19962"/>
                        <a:pt x="14864" y="21330"/>
                        <a:pt x="14864" y="22690"/>
                      </a:cubicBezTo>
                      <a:cubicBezTo>
                        <a:pt x="15013" y="23430"/>
                        <a:pt x="15101" y="24182"/>
                        <a:pt x="15127" y="24936"/>
                      </a:cubicBezTo>
                      <a:cubicBezTo>
                        <a:pt x="14697" y="28218"/>
                        <a:pt x="15584" y="31472"/>
                        <a:pt x="15426" y="34675"/>
                      </a:cubicBezTo>
                      <a:cubicBezTo>
                        <a:pt x="15233" y="38649"/>
                        <a:pt x="15952" y="42571"/>
                        <a:pt x="15636" y="46528"/>
                      </a:cubicBezTo>
                      <a:cubicBezTo>
                        <a:pt x="15610" y="48810"/>
                        <a:pt x="15706" y="51092"/>
                        <a:pt x="15935" y="53362"/>
                      </a:cubicBezTo>
                      <a:cubicBezTo>
                        <a:pt x="16013" y="55538"/>
                        <a:pt x="16040" y="57749"/>
                        <a:pt x="16066" y="59899"/>
                      </a:cubicBezTo>
                      <a:cubicBezTo>
                        <a:pt x="16128" y="64470"/>
                        <a:pt x="16022" y="69050"/>
                        <a:pt x="16294" y="73612"/>
                      </a:cubicBezTo>
                      <a:cubicBezTo>
                        <a:pt x="16487" y="77051"/>
                        <a:pt x="17110" y="80473"/>
                        <a:pt x="17645" y="83886"/>
                      </a:cubicBezTo>
                      <a:cubicBezTo>
                        <a:pt x="18049" y="86518"/>
                        <a:pt x="19760" y="87816"/>
                        <a:pt x="22304" y="88185"/>
                      </a:cubicBezTo>
                      <a:cubicBezTo>
                        <a:pt x="24129" y="88448"/>
                        <a:pt x="25954" y="88755"/>
                        <a:pt x="27875" y="89062"/>
                      </a:cubicBezTo>
                      <a:cubicBezTo>
                        <a:pt x="27533" y="90545"/>
                        <a:pt x="26471" y="90729"/>
                        <a:pt x="25348" y="90694"/>
                      </a:cubicBezTo>
                      <a:cubicBezTo>
                        <a:pt x="22383" y="90606"/>
                        <a:pt x="19426" y="90396"/>
                        <a:pt x="16461" y="90387"/>
                      </a:cubicBezTo>
                      <a:cubicBezTo>
                        <a:pt x="12574" y="90387"/>
                        <a:pt x="8679" y="90527"/>
                        <a:pt x="4792" y="90597"/>
                      </a:cubicBezTo>
                      <a:cubicBezTo>
                        <a:pt x="3695" y="90654"/>
                        <a:pt x="2599" y="90654"/>
                        <a:pt x="1502" y="90597"/>
                      </a:cubicBezTo>
                      <a:cubicBezTo>
                        <a:pt x="747" y="90527"/>
                        <a:pt x="-42" y="90282"/>
                        <a:pt x="2" y="89150"/>
                      </a:cubicBezTo>
                      <a:cubicBezTo>
                        <a:pt x="1756" y="88746"/>
                        <a:pt x="3511" y="88272"/>
                        <a:pt x="5345" y="87939"/>
                      </a:cubicBezTo>
                      <a:cubicBezTo>
                        <a:pt x="6731" y="87763"/>
                        <a:pt x="7828" y="86688"/>
                        <a:pt x="8038" y="85307"/>
                      </a:cubicBezTo>
                      <a:cubicBezTo>
                        <a:pt x="8266" y="84232"/>
                        <a:pt x="8398" y="83141"/>
                        <a:pt x="8442" y="82043"/>
                      </a:cubicBezTo>
                      <a:cubicBezTo>
                        <a:pt x="8635" y="76296"/>
                        <a:pt x="8889" y="70550"/>
                        <a:pt x="8924" y="64794"/>
                      </a:cubicBezTo>
                      <a:cubicBezTo>
                        <a:pt x="9030" y="44931"/>
                        <a:pt x="9047" y="25068"/>
                        <a:pt x="9126" y="5205"/>
                      </a:cubicBezTo>
                      <a:cubicBezTo>
                        <a:pt x="9152" y="3855"/>
                        <a:pt x="9275" y="2509"/>
                        <a:pt x="9495" y="1177"/>
                      </a:cubicBezTo>
                      <a:cubicBezTo>
                        <a:pt x="9644" y="98"/>
                        <a:pt x="10319" y="-279"/>
                        <a:pt x="11249" y="212"/>
                      </a:cubicBezTo>
                      <a:cubicBezTo>
                        <a:pt x="12092" y="608"/>
                        <a:pt x="12864" y="1145"/>
                        <a:pt x="13530" y="1800"/>
                      </a:cubicBezTo>
                      <a:cubicBezTo>
                        <a:pt x="16522" y="5020"/>
                        <a:pt x="19435" y="8310"/>
                        <a:pt x="22383" y="11565"/>
                      </a:cubicBezTo>
                      <a:cubicBezTo>
                        <a:pt x="23515" y="12820"/>
                        <a:pt x="24664" y="14048"/>
                        <a:pt x="25840" y="15268"/>
                      </a:cubicBezTo>
                      <a:cubicBezTo>
                        <a:pt x="28007" y="17523"/>
                        <a:pt x="30227" y="19742"/>
                        <a:pt x="32367" y="21997"/>
                      </a:cubicBezTo>
                      <a:cubicBezTo>
                        <a:pt x="33648" y="23339"/>
                        <a:pt x="34877" y="24743"/>
                        <a:pt x="36149" y="26103"/>
                      </a:cubicBezTo>
                      <a:cubicBezTo>
                        <a:pt x="44334" y="34912"/>
                        <a:pt x="52529" y="43718"/>
                        <a:pt x="60715" y="52520"/>
                      </a:cubicBezTo>
                      <a:cubicBezTo>
                        <a:pt x="65101" y="57302"/>
                        <a:pt x="69488" y="62171"/>
                        <a:pt x="73875" y="6694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768" name="Google Shape;5768;p32"/>
                <p:cNvSpPr/>
                <p:nvPr/>
              </p:nvSpPr>
              <p:spPr>
                <a:xfrm>
                  <a:off x="2716023" y="1444169"/>
                  <a:ext cx="90025" cy="90650"/>
                </a:xfrm>
                <a:custGeom>
                  <a:rect b="b" l="l" r="r" t="t"/>
                  <a:pathLst>
                    <a:path extrusionOk="0" h="90650" w="90025">
                      <a:moveTo>
                        <a:pt x="26566" y="89798"/>
                      </a:moveTo>
                      <a:cubicBezTo>
                        <a:pt x="26321" y="90086"/>
                        <a:pt x="26022" y="90330"/>
                        <a:pt x="25689" y="90517"/>
                      </a:cubicBezTo>
                      <a:cubicBezTo>
                        <a:pt x="25276" y="90621"/>
                        <a:pt x="24855" y="90653"/>
                        <a:pt x="24434" y="90614"/>
                      </a:cubicBezTo>
                      <a:lnTo>
                        <a:pt x="2307" y="90614"/>
                      </a:lnTo>
                      <a:cubicBezTo>
                        <a:pt x="1018" y="90614"/>
                        <a:pt x="1027" y="90614"/>
                        <a:pt x="0" y="89412"/>
                      </a:cubicBezTo>
                      <a:cubicBezTo>
                        <a:pt x="877" y="88535"/>
                        <a:pt x="1895" y="88938"/>
                        <a:pt x="2843" y="88877"/>
                      </a:cubicBezTo>
                      <a:cubicBezTo>
                        <a:pt x="6115" y="88666"/>
                        <a:pt x="9265" y="86648"/>
                        <a:pt x="10081" y="84113"/>
                      </a:cubicBezTo>
                      <a:cubicBezTo>
                        <a:pt x="10563" y="82676"/>
                        <a:pt x="10949" y="81211"/>
                        <a:pt x="11248" y="79726"/>
                      </a:cubicBezTo>
                      <a:cubicBezTo>
                        <a:pt x="12081" y="75240"/>
                        <a:pt x="12862" y="70748"/>
                        <a:pt x="13608" y="66250"/>
                      </a:cubicBezTo>
                      <a:cubicBezTo>
                        <a:pt x="14555" y="60401"/>
                        <a:pt x="15468" y="54552"/>
                        <a:pt x="16336" y="48703"/>
                      </a:cubicBezTo>
                      <a:cubicBezTo>
                        <a:pt x="17363" y="41851"/>
                        <a:pt x="18275" y="34981"/>
                        <a:pt x="19328" y="28129"/>
                      </a:cubicBezTo>
                      <a:cubicBezTo>
                        <a:pt x="20109" y="23040"/>
                        <a:pt x="21083" y="17978"/>
                        <a:pt x="21881" y="12898"/>
                      </a:cubicBezTo>
                      <a:cubicBezTo>
                        <a:pt x="22434" y="9389"/>
                        <a:pt x="22846" y="5879"/>
                        <a:pt x="23329" y="2370"/>
                      </a:cubicBezTo>
                      <a:cubicBezTo>
                        <a:pt x="23320" y="2200"/>
                        <a:pt x="23320" y="2030"/>
                        <a:pt x="23329" y="1861"/>
                      </a:cubicBezTo>
                      <a:cubicBezTo>
                        <a:pt x="23469" y="984"/>
                        <a:pt x="23741" y="-34"/>
                        <a:pt x="24706" y="1"/>
                      </a:cubicBezTo>
                      <a:cubicBezTo>
                        <a:pt x="25505" y="128"/>
                        <a:pt x="26224" y="570"/>
                        <a:pt x="26698" y="1229"/>
                      </a:cubicBezTo>
                      <a:cubicBezTo>
                        <a:pt x="27751" y="2642"/>
                        <a:pt x="28619" y="4186"/>
                        <a:pt x="29541" y="5695"/>
                      </a:cubicBezTo>
                      <a:cubicBezTo>
                        <a:pt x="32480" y="10538"/>
                        <a:pt x="35454" y="15346"/>
                        <a:pt x="38314" y="20233"/>
                      </a:cubicBezTo>
                      <a:cubicBezTo>
                        <a:pt x="40578" y="24084"/>
                        <a:pt x="42701" y="28024"/>
                        <a:pt x="44894" y="31901"/>
                      </a:cubicBezTo>
                      <a:cubicBezTo>
                        <a:pt x="45850" y="33577"/>
                        <a:pt x="46947" y="35183"/>
                        <a:pt x="47965" y="36841"/>
                      </a:cubicBezTo>
                      <a:cubicBezTo>
                        <a:pt x="50509" y="41008"/>
                        <a:pt x="53062" y="45176"/>
                        <a:pt x="55563" y="49370"/>
                      </a:cubicBezTo>
                      <a:cubicBezTo>
                        <a:pt x="58756" y="54721"/>
                        <a:pt x="61862" y="60117"/>
                        <a:pt x="65065" y="65460"/>
                      </a:cubicBezTo>
                      <a:cubicBezTo>
                        <a:pt x="68267" y="70803"/>
                        <a:pt x="70987" y="76471"/>
                        <a:pt x="75128" y="81253"/>
                      </a:cubicBezTo>
                      <a:cubicBezTo>
                        <a:pt x="77304" y="83736"/>
                        <a:pt x="79330" y="86420"/>
                        <a:pt x="82612" y="87534"/>
                      </a:cubicBezTo>
                      <a:cubicBezTo>
                        <a:pt x="84278" y="88105"/>
                        <a:pt x="86016" y="88412"/>
                        <a:pt x="87727" y="88868"/>
                      </a:cubicBezTo>
                      <a:cubicBezTo>
                        <a:pt x="88349" y="89026"/>
                        <a:pt x="88972" y="89114"/>
                        <a:pt x="90025" y="89307"/>
                      </a:cubicBezTo>
                      <a:cubicBezTo>
                        <a:pt x="89665" y="89760"/>
                        <a:pt x="89253" y="90173"/>
                        <a:pt x="88797" y="90535"/>
                      </a:cubicBezTo>
                      <a:cubicBezTo>
                        <a:pt x="88472" y="90650"/>
                        <a:pt x="88130" y="90680"/>
                        <a:pt x="87788" y="90623"/>
                      </a:cubicBezTo>
                      <a:cubicBezTo>
                        <a:pt x="81094" y="90553"/>
                        <a:pt x="74391" y="90500"/>
                        <a:pt x="67688" y="90386"/>
                      </a:cubicBezTo>
                      <a:cubicBezTo>
                        <a:pt x="66793" y="90266"/>
                        <a:pt x="65907" y="90057"/>
                        <a:pt x="65056" y="89763"/>
                      </a:cubicBezTo>
                      <a:lnTo>
                        <a:pt x="66714" y="87403"/>
                      </a:lnTo>
                      <a:cubicBezTo>
                        <a:pt x="65661" y="85517"/>
                        <a:pt x="64599" y="83525"/>
                        <a:pt x="63459" y="81586"/>
                      </a:cubicBezTo>
                      <a:cubicBezTo>
                        <a:pt x="60195" y="76065"/>
                        <a:pt x="56905" y="70555"/>
                        <a:pt x="53597" y="65057"/>
                      </a:cubicBezTo>
                      <a:cubicBezTo>
                        <a:pt x="53168" y="64346"/>
                        <a:pt x="52588" y="63723"/>
                        <a:pt x="52124" y="63021"/>
                      </a:cubicBezTo>
                      <a:cubicBezTo>
                        <a:pt x="51509" y="62082"/>
                        <a:pt x="50711" y="61495"/>
                        <a:pt x="50693" y="59959"/>
                      </a:cubicBezTo>
                      <a:cubicBezTo>
                        <a:pt x="50693" y="57476"/>
                        <a:pt x="48061" y="55765"/>
                        <a:pt x="45508" y="55757"/>
                      </a:cubicBezTo>
                      <a:cubicBezTo>
                        <a:pt x="38489" y="55757"/>
                        <a:pt x="31444" y="55757"/>
                        <a:pt x="24364" y="55757"/>
                      </a:cubicBezTo>
                      <a:cubicBezTo>
                        <a:pt x="21618" y="55757"/>
                        <a:pt x="21636" y="55818"/>
                        <a:pt x="21267" y="58564"/>
                      </a:cubicBezTo>
                      <a:cubicBezTo>
                        <a:pt x="20486" y="64337"/>
                        <a:pt x="19600" y="70101"/>
                        <a:pt x="18907" y="75883"/>
                      </a:cubicBezTo>
                      <a:cubicBezTo>
                        <a:pt x="18626" y="78556"/>
                        <a:pt x="18521" y="81242"/>
                        <a:pt x="18574" y="83929"/>
                      </a:cubicBezTo>
                      <a:cubicBezTo>
                        <a:pt x="18574" y="86490"/>
                        <a:pt x="19863" y="87947"/>
                        <a:pt x="22434" y="88561"/>
                      </a:cubicBezTo>
                      <a:cubicBezTo>
                        <a:pt x="23715" y="88868"/>
                        <a:pt x="25066" y="88982"/>
                        <a:pt x="26347" y="89184"/>
                      </a:cubicBezTo>
                      <a:cubicBezTo>
                        <a:pt x="26478" y="89386"/>
                        <a:pt x="26522" y="89596"/>
                        <a:pt x="26566" y="89798"/>
                      </a:cubicBezTo>
                      <a:close/>
                      <a:moveTo>
                        <a:pt x="26829" y="17767"/>
                      </a:moveTo>
                      <a:cubicBezTo>
                        <a:pt x="25575" y="20935"/>
                        <a:pt x="22443" y="47159"/>
                        <a:pt x="22697" y="50923"/>
                      </a:cubicBezTo>
                      <a:cubicBezTo>
                        <a:pt x="26075" y="51502"/>
                        <a:pt x="43754" y="51309"/>
                        <a:pt x="45359" y="50651"/>
                      </a:cubicBezTo>
                      <a:cubicBezTo>
                        <a:pt x="42394" y="45167"/>
                        <a:pt x="39507" y="39649"/>
                        <a:pt x="36454" y="34226"/>
                      </a:cubicBezTo>
                      <a:cubicBezTo>
                        <a:pt x="33401" y="28804"/>
                        <a:pt x="30216" y="23540"/>
                        <a:pt x="26829" y="1776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769" name="Google Shape;5769;p32"/>
                <p:cNvSpPr/>
                <p:nvPr/>
              </p:nvSpPr>
              <p:spPr>
                <a:xfrm>
                  <a:off x="2623690" y="1301003"/>
                  <a:ext cx="89840" cy="91086"/>
                </a:xfrm>
                <a:custGeom>
                  <a:rect b="b" l="l" r="r" t="t"/>
                  <a:pathLst>
                    <a:path extrusionOk="0" h="91086" w="89840">
                      <a:moveTo>
                        <a:pt x="24583" y="0"/>
                      </a:moveTo>
                      <a:cubicBezTo>
                        <a:pt x="25250" y="436"/>
                        <a:pt x="25856" y="951"/>
                        <a:pt x="26391" y="1535"/>
                      </a:cubicBezTo>
                      <a:cubicBezTo>
                        <a:pt x="27777" y="3641"/>
                        <a:pt x="29075" y="5817"/>
                        <a:pt x="30400" y="7966"/>
                      </a:cubicBezTo>
                      <a:cubicBezTo>
                        <a:pt x="32155" y="10835"/>
                        <a:pt x="33989" y="13687"/>
                        <a:pt x="35726" y="16582"/>
                      </a:cubicBezTo>
                      <a:cubicBezTo>
                        <a:pt x="37893" y="20188"/>
                        <a:pt x="39998" y="23829"/>
                        <a:pt x="42131" y="27452"/>
                      </a:cubicBezTo>
                      <a:cubicBezTo>
                        <a:pt x="43201" y="29269"/>
                        <a:pt x="44262" y="31085"/>
                        <a:pt x="45350" y="32892"/>
                      </a:cubicBezTo>
                      <a:cubicBezTo>
                        <a:pt x="47868" y="37077"/>
                        <a:pt x="50448" y="41227"/>
                        <a:pt x="52922" y="45438"/>
                      </a:cubicBezTo>
                      <a:cubicBezTo>
                        <a:pt x="55256" y="49421"/>
                        <a:pt x="57475" y="53484"/>
                        <a:pt x="59783" y="57484"/>
                      </a:cubicBezTo>
                      <a:cubicBezTo>
                        <a:pt x="60792" y="59239"/>
                        <a:pt x="61888" y="60941"/>
                        <a:pt x="62959" y="62669"/>
                      </a:cubicBezTo>
                      <a:cubicBezTo>
                        <a:pt x="64520" y="65179"/>
                        <a:pt x="66109" y="67679"/>
                        <a:pt x="67653" y="70206"/>
                      </a:cubicBezTo>
                      <a:cubicBezTo>
                        <a:pt x="68741" y="71961"/>
                        <a:pt x="69855" y="73715"/>
                        <a:pt x="70811" y="75584"/>
                      </a:cubicBezTo>
                      <a:cubicBezTo>
                        <a:pt x="72750" y="79249"/>
                        <a:pt x="75277" y="82571"/>
                        <a:pt x="78295" y="85419"/>
                      </a:cubicBezTo>
                      <a:cubicBezTo>
                        <a:pt x="80585" y="87842"/>
                        <a:pt x="83735" y="89261"/>
                        <a:pt x="87068" y="89367"/>
                      </a:cubicBezTo>
                      <a:cubicBezTo>
                        <a:pt x="88034" y="89367"/>
                        <a:pt x="89148" y="89227"/>
                        <a:pt x="89841" y="90552"/>
                      </a:cubicBezTo>
                      <a:cubicBezTo>
                        <a:pt x="89446" y="90791"/>
                        <a:pt x="89007" y="90963"/>
                        <a:pt x="88551" y="91061"/>
                      </a:cubicBezTo>
                      <a:cubicBezTo>
                        <a:pt x="81532" y="91096"/>
                        <a:pt x="74487" y="91096"/>
                        <a:pt x="67416" y="91061"/>
                      </a:cubicBezTo>
                      <a:cubicBezTo>
                        <a:pt x="66591" y="90952"/>
                        <a:pt x="65775" y="90755"/>
                        <a:pt x="64994" y="90473"/>
                      </a:cubicBezTo>
                      <a:cubicBezTo>
                        <a:pt x="67205" y="88174"/>
                        <a:pt x="66126" y="86305"/>
                        <a:pt x="64933" y="84331"/>
                      </a:cubicBezTo>
                      <a:cubicBezTo>
                        <a:pt x="63283" y="81620"/>
                        <a:pt x="61801" y="78804"/>
                        <a:pt x="60195" y="76067"/>
                      </a:cubicBezTo>
                      <a:cubicBezTo>
                        <a:pt x="57879" y="72136"/>
                        <a:pt x="55519" y="68249"/>
                        <a:pt x="53176" y="64328"/>
                      </a:cubicBezTo>
                      <a:cubicBezTo>
                        <a:pt x="51887" y="62158"/>
                        <a:pt x="50597" y="59982"/>
                        <a:pt x="49325" y="57800"/>
                      </a:cubicBezTo>
                      <a:cubicBezTo>
                        <a:pt x="48754" y="56731"/>
                        <a:pt x="47614" y="56099"/>
                        <a:pt x="46403" y="56186"/>
                      </a:cubicBezTo>
                      <a:cubicBezTo>
                        <a:pt x="38761" y="56186"/>
                        <a:pt x="31120" y="56186"/>
                        <a:pt x="23487" y="56186"/>
                      </a:cubicBezTo>
                      <a:cubicBezTo>
                        <a:pt x="23022" y="56221"/>
                        <a:pt x="22548" y="56285"/>
                        <a:pt x="22092" y="56379"/>
                      </a:cubicBezTo>
                      <a:cubicBezTo>
                        <a:pt x="21837" y="57082"/>
                        <a:pt x="21644" y="57804"/>
                        <a:pt x="21504" y="58537"/>
                      </a:cubicBezTo>
                      <a:cubicBezTo>
                        <a:pt x="20916" y="63064"/>
                        <a:pt x="20363" y="67594"/>
                        <a:pt x="19846" y="72127"/>
                      </a:cubicBezTo>
                      <a:cubicBezTo>
                        <a:pt x="19460" y="75461"/>
                        <a:pt x="19109" y="78801"/>
                        <a:pt x="18784" y="82147"/>
                      </a:cubicBezTo>
                      <a:cubicBezTo>
                        <a:pt x="18758" y="82975"/>
                        <a:pt x="18775" y="83804"/>
                        <a:pt x="18854" y="84630"/>
                      </a:cubicBezTo>
                      <a:cubicBezTo>
                        <a:pt x="18960" y="87121"/>
                        <a:pt x="19732" y="88139"/>
                        <a:pt x="22022" y="88858"/>
                      </a:cubicBezTo>
                      <a:cubicBezTo>
                        <a:pt x="23083" y="89128"/>
                        <a:pt x="24171" y="89328"/>
                        <a:pt x="25259" y="89455"/>
                      </a:cubicBezTo>
                      <a:cubicBezTo>
                        <a:pt x="26040" y="89587"/>
                        <a:pt x="26549" y="89894"/>
                        <a:pt x="26285" y="90894"/>
                      </a:cubicBezTo>
                      <a:cubicBezTo>
                        <a:pt x="25820" y="90938"/>
                        <a:pt x="25329" y="91034"/>
                        <a:pt x="24829" y="91034"/>
                      </a:cubicBezTo>
                      <a:cubicBezTo>
                        <a:pt x="17275" y="91034"/>
                        <a:pt x="9721" y="91034"/>
                        <a:pt x="2167" y="91034"/>
                      </a:cubicBezTo>
                      <a:cubicBezTo>
                        <a:pt x="1290" y="91034"/>
                        <a:pt x="211" y="91297"/>
                        <a:pt x="0" y="89630"/>
                      </a:cubicBezTo>
                      <a:cubicBezTo>
                        <a:pt x="763" y="89516"/>
                        <a:pt x="1474" y="89359"/>
                        <a:pt x="2185" y="89306"/>
                      </a:cubicBezTo>
                      <a:cubicBezTo>
                        <a:pt x="7624" y="88902"/>
                        <a:pt x="9932" y="86674"/>
                        <a:pt x="11151" y="81015"/>
                      </a:cubicBezTo>
                      <a:cubicBezTo>
                        <a:pt x="11932" y="77383"/>
                        <a:pt x="12450" y="73689"/>
                        <a:pt x="13011" y="70013"/>
                      </a:cubicBezTo>
                      <a:cubicBezTo>
                        <a:pt x="14187" y="62257"/>
                        <a:pt x="15292" y="54484"/>
                        <a:pt x="16521" y="46728"/>
                      </a:cubicBezTo>
                      <a:cubicBezTo>
                        <a:pt x="16915" y="44096"/>
                        <a:pt x="17494" y="41587"/>
                        <a:pt x="17907" y="38998"/>
                      </a:cubicBezTo>
                      <a:cubicBezTo>
                        <a:pt x="18784" y="33497"/>
                        <a:pt x="19539" y="27988"/>
                        <a:pt x="20416" y="22495"/>
                      </a:cubicBezTo>
                      <a:cubicBezTo>
                        <a:pt x="21074" y="18328"/>
                        <a:pt x="21846" y="14178"/>
                        <a:pt x="22539" y="10019"/>
                      </a:cubicBezTo>
                      <a:cubicBezTo>
                        <a:pt x="22934" y="7607"/>
                        <a:pt x="23232" y="5176"/>
                        <a:pt x="23653" y="2764"/>
                      </a:cubicBezTo>
                      <a:cubicBezTo>
                        <a:pt x="23899" y="1822"/>
                        <a:pt x="24206" y="898"/>
                        <a:pt x="24583" y="0"/>
                      </a:cubicBezTo>
                      <a:close/>
                      <a:moveTo>
                        <a:pt x="26979" y="18328"/>
                      </a:moveTo>
                      <a:cubicBezTo>
                        <a:pt x="26470" y="19100"/>
                        <a:pt x="26154" y="19363"/>
                        <a:pt x="26101" y="19653"/>
                      </a:cubicBezTo>
                      <a:cubicBezTo>
                        <a:pt x="24934" y="29970"/>
                        <a:pt x="23759" y="40288"/>
                        <a:pt x="22592" y="50606"/>
                      </a:cubicBezTo>
                      <a:cubicBezTo>
                        <a:pt x="22618" y="50982"/>
                        <a:pt x="22680" y="51356"/>
                        <a:pt x="22776" y="51720"/>
                      </a:cubicBezTo>
                      <a:lnTo>
                        <a:pt x="45693" y="51720"/>
                      </a:lnTo>
                      <a:cubicBezTo>
                        <a:pt x="39762" y="40350"/>
                        <a:pt x="33059" y="29760"/>
                        <a:pt x="26979" y="1832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770" name="Google Shape;5770;p32"/>
                <p:cNvSpPr/>
                <p:nvPr/>
              </p:nvSpPr>
              <p:spPr>
                <a:xfrm>
                  <a:off x="2215642" y="1443696"/>
                  <a:ext cx="89674" cy="90646"/>
                </a:xfrm>
                <a:custGeom>
                  <a:rect b="b" l="l" r="r" t="t"/>
                  <a:pathLst>
                    <a:path extrusionOk="0" h="90646" w="89674">
                      <a:moveTo>
                        <a:pt x="89674" y="89069"/>
                      </a:moveTo>
                      <a:cubicBezTo>
                        <a:pt x="89376" y="90824"/>
                        <a:pt x="88235" y="90578"/>
                        <a:pt x="87262" y="90578"/>
                      </a:cubicBezTo>
                      <a:cubicBezTo>
                        <a:pt x="82340" y="90578"/>
                        <a:pt x="77418" y="90578"/>
                        <a:pt x="72487" y="90578"/>
                      </a:cubicBezTo>
                      <a:cubicBezTo>
                        <a:pt x="70796" y="90578"/>
                        <a:pt x="69103" y="90502"/>
                        <a:pt x="67407" y="90350"/>
                      </a:cubicBezTo>
                      <a:cubicBezTo>
                        <a:pt x="66709" y="90232"/>
                        <a:pt x="66023" y="90057"/>
                        <a:pt x="65354" y="89823"/>
                      </a:cubicBezTo>
                      <a:cubicBezTo>
                        <a:pt x="65354" y="89402"/>
                        <a:pt x="65293" y="89148"/>
                        <a:pt x="65354" y="89087"/>
                      </a:cubicBezTo>
                      <a:cubicBezTo>
                        <a:pt x="66881" y="88007"/>
                        <a:pt x="67214" y="86683"/>
                        <a:pt x="66512" y="84910"/>
                      </a:cubicBezTo>
                      <a:cubicBezTo>
                        <a:pt x="65170" y="81532"/>
                        <a:pt x="63977" y="78102"/>
                        <a:pt x="62722" y="74698"/>
                      </a:cubicBezTo>
                      <a:cubicBezTo>
                        <a:pt x="60967" y="69872"/>
                        <a:pt x="59160" y="65047"/>
                        <a:pt x="57344" y="60213"/>
                      </a:cubicBezTo>
                      <a:cubicBezTo>
                        <a:pt x="55589" y="55572"/>
                        <a:pt x="56466" y="55703"/>
                        <a:pt x="51202" y="55721"/>
                      </a:cubicBezTo>
                      <a:cubicBezTo>
                        <a:pt x="44745" y="55721"/>
                        <a:pt x="38296" y="55773"/>
                        <a:pt x="31839" y="55721"/>
                      </a:cubicBezTo>
                      <a:cubicBezTo>
                        <a:pt x="29812" y="55721"/>
                        <a:pt x="28584" y="56159"/>
                        <a:pt x="27803" y="58256"/>
                      </a:cubicBezTo>
                      <a:cubicBezTo>
                        <a:pt x="26091" y="62530"/>
                        <a:pt x="24712" y="66930"/>
                        <a:pt x="23680" y="71417"/>
                      </a:cubicBezTo>
                      <a:cubicBezTo>
                        <a:pt x="23294" y="73294"/>
                        <a:pt x="22215" y="75014"/>
                        <a:pt x="21618" y="76865"/>
                      </a:cubicBezTo>
                      <a:cubicBezTo>
                        <a:pt x="20741" y="79427"/>
                        <a:pt x="19749" y="81936"/>
                        <a:pt x="19863" y="84761"/>
                      </a:cubicBezTo>
                      <a:cubicBezTo>
                        <a:pt x="19933" y="87305"/>
                        <a:pt x="20091" y="87692"/>
                        <a:pt x="22495" y="88350"/>
                      </a:cubicBezTo>
                      <a:cubicBezTo>
                        <a:pt x="23233" y="88531"/>
                        <a:pt x="23984" y="88651"/>
                        <a:pt x="24741" y="88709"/>
                      </a:cubicBezTo>
                      <a:cubicBezTo>
                        <a:pt x="25417" y="88771"/>
                        <a:pt x="26286" y="88709"/>
                        <a:pt x="26277" y="89587"/>
                      </a:cubicBezTo>
                      <a:cubicBezTo>
                        <a:pt x="26277" y="90639"/>
                        <a:pt x="25399" y="90596"/>
                        <a:pt x="24583" y="90596"/>
                      </a:cubicBezTo>
                      <a:cubicBezTo>
                        <a:pt x="23145" y="90596"/>
                        <a:pt x="21697" y="90596"/>
                        <a:pt x="20258" y="90596"/>
                      </a:cubicBezTo>
                      <a:lnTo>
                        <a:pt x="8853" y="90596"/>
                      </a:lnTo>
                      <a:lnTo>
                        <a:pt x="1465" y="90639"/>
                      </a:lnTo>
                      <a:cubicBezTo>
                        <a:pt x="1129" y="90668"/>
                        <a:pt x="790" y="90610"/>
                        <a:pt x="483" y="90473"/>
                      </a:cubicBezTo>
                      <a:cubicBezTo>
                        <a:pt x="216" y="90291"/>
                        <a:pt x="39" y="90003"/>
                        <a:pt x="0" y="89683"/>
                      </a:cubicBezTo>
                      <a:cubicBezTo>
                        <a:pt x="0" y="89429"/>
                        <a:pt x="281" y="88990"/>
                        <a:pt x="500" y="88946"/>
                      </a:cubicBezTo>
                      <a:cubicBezTo>
                        <a:pt x="1249" y="88830"/>
                        <a:pt x="2006" y="88763"/>
                        <a:pt x="2764" y="88744"/>
                      </a:cubicBezTo>
                      <a:cubicBezTo>
                        <a:pt x="5475" y="88560"/>
                        <a:pt x="8028" y="87797"/>
                        <a:pt x="9844" y="85744"/>
                      </a:cubicBezTo>
                      <a:cubicBezTo>
                        <a:pt x="11153" y="84196"/>
                        <a:pt x="12188" y="82437"/>
                        <a:pt x="12906" y="80541"/>
                      </a:cubicBezTo>
                      <a:cubicBezTo>
                        <a:pt x="15538" y="73847"/>
                        <a:pt x="17959" y="67091"/>
                        <a:pt x="20469" y="60362"/>
                      </a:cubicBezTo>
                      <a:cubicBezTo>
                        <a:pt x="22680" y="54422"/>
                        <a:pt x="24943" y="48500"/>
                        <a:pt x="27110" y="42543"/>
                      </a:cubicBezTo>
                      <a:cubicBezTo>
                        <a:pt x="29277" y="36586"/>
                        <a:pt x="31313" y="30409"/>
                        <a:pt x="33497" y="24347"/>
                      </a:cubicBezTo>
                      <a:cubicBezTo>
                        <a:pt x="34743" y="20837"/>
                        <a:pt x="35954" y="17328"/>
                        <a:pt x="37252" y="13818"/>
                      </a:cubicBezTo>
                      <a:cubicBezTo>
                        <a:pt x="37753" y="12476"/>
                        <a:pt x="38516" y="11239"/>
                        <a:pt x="39007" y="9897"/>
                      </a:cubicBezTo>
                      <a:cubicBezTo>
                        <a:pt x="39928" y="7493"/>
                        <a:pt x="40674" y="5018"/>
                        <a:pt x="41639" y="2632"/>
                      </a:cubicBezTo>
                      <a:cubicBezTo>
                        <a:pt x="42060" y="1606"/>
                        <a:pt x="42201" y="0"/>
                        <a:pt x="43631" y="0"/>
                      </a:cubicBezTo>
                      <a:cubicBezTo>
                        <a:pt x="45061" y="0"/>
                        <a:pt x="45280" y="1641"/>
                        <a:pt x="45736" y="2799"/>
                      </a:cubicBezTo>
                      <a:cubicBezTo>
                        <a:pt x="47868" y="8142"/>
                        <a:pt x="50123" y="13450"/>
                        <a:pt x="52176" y="18810"/>
                      </a:cubicBezTo>
                      <a:cubicBezTo>
                        <a:pt x="53282" y="21636"/>
                        <a:pt x="54106" y="24575"/>
                        <a:pt x="55186" y="27409"/>
                      </a:cubicBezTo>
                      <a:cubicBezTo>
                        <a:pt x="56993" y="32146"/>
                        <a:pt x="58914" y="36840"/>
                        <a:pt x="60748" y="41560"/>
                      </a:cubicBezTo>
                      <a:cubicBezTo>
                        <a:pt x="63775" y="49360"/>
                        <a:pt x="66758" y="57168"/>
                        <a:pt x="69776" y="64959"/>
                      </a:cubicBezTo>
                      <a:cubicBezTo>
                        <a:pt x="71338" y="68969"/>
                        <a:pt x="72776" y="73031"/>
                        <a:pt x="74549" y="76944"/>
                      </a:cubicBezTo>
                      <a:cubicBezTo>
                        <a:pt x="75593" y="79234"/>
                        <a:pt x="77532" y="81138"/>
                        <a:pt x="78427" y="83454"/>
                      </a:cubicBezTo>
                      <a:cubicBezTo>
                        <a:pt x="79418" y="86025"/>
                        <a:pt x="81480" y="86963"/>
                        <a:pt x="83585" y="87841"/>
                      </a:cubicBezTo>
                      <a:cubicBezTo>
                        <a:pt x="84956" y="88265"/>
                        <a:pt x="86367" y="88544"/>
                        <a:pt x="87797" y="88674"/>
                      </a:cubicBezTo>
                      <a:cubicBezTo>
                        <a:pt x="88437" y="88797"/>
                        <a:pt x="89051" y="88937"/>
                        <a:pt x="89674" y="89069"/>
                      </a:cubicBezTo>
                      <a:close/>
                      <a:moveTo>
                        <a:pt x="30435" y="50895"/>
                      </a:moveTo>
                      <a:cubicBezTo>
                        <a:pt x="35515" y="51501"/>
                        <a:pt x="51816" y="51246"/>
                        <a:pt x="53492" y="50544"/>
                      </a:cubicBezTo>
                      <a:cubicBezTo>
                        <a:pt x="53010" y="49114"/>
                        <a:pt x="52518" y="47675"/>
                        <a:pt x="52027" y="46245"/>
                      </a:cubicBezTo>
                      <a:cubicBezTo>
                        <a:pt x="50167" y="40823"/>
                        <a:pt x="48289" y="35410"/>
                        <a:pt x="46438" y="29988"/>
                      </a:cubicBezTo>
                      <a:cubicBezTo>
                        <a:pt x="45412" y="26987"/>
                        <a:pt x="44455" y="23952"/>
                        <a:pt x="43411" y="20960"/>
                      </a:cubicBezTo>
                      <a:cubicBezTo>
                        <a:pt x="43043" y="19898"/>
                        <a:pt x="42920" y="18644"/>
                        <a:pt x="41613" y="17968"/>
                      </a:cubicBezTo>
                      <a:cubicBezTo>
                        <a:pt x="41298" y="18286"/>
                        <a:pt x="41029" y="18646"/>
                        <a:pt x="40814" y="19039"/>
                      </a:cubicBezTo>
                      <a:cubicBezTo>
                        <a:pt x="37402" y="29584"/>
                        <a:pt x="33945" y="40130"/>
                        <a:pt x="30435" y="50895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771" name="Google Shape;5771;p32"/>
                <p:cNvSpPr/>
                <p:nvPr/>
              </p:nvSpPr>
              <p:spPr>
                <a:xfrm>
                  <a:off x="2576468" y="1443584"/>
                  <a:ext cx="80272" cy="92431"/>
                </a:xfrm>
                <a:custGeom>
                  <a:rect b="b" l="l" r="r" t="t"/>
                  <a:pathLst>
                    <a:path extrusionOk="0" h="92431" w="80272">
                      <a:moveTo>
                        <a:pt x="77403" y="26064"/>
                      </a:moveTo>
                      <a:cubicBezTo>
                        <a:pt x="76990" y="24387"/>
                        <a:pt x="76701" y="22685"/>
                        <a:pt x="76525" y="20967"/>
                      </a:cubicBezTo>
                      <a:cubicBezTo>
                        <a:pt x="76341" y="13597"/>
                        <a:pt x="71682" y="9982"/>
                        <a:pt x="65515" y="7640"/>
                      </a:cubicBezTo>
                      <a:cubicBezTo>
                        <a:pt x="60356" y="5665"/>
                        <a:pt x="54881" y="4645"/>
                        <a:pt x="49363" y="4630"/>
                      </a:cubicBezTo>
                      <a:cubicBezTo>
                        <a:pt x="42818" y="4630"/>
                        <a:pt x="36202" y="5060"/>
                        <a:pt x="30149" y="7666"/>
                      </a:cubicBezTo>
                      <a:cubicBezTo>
                        <a:pt x="23928" y="10342"/>
                        <a:pt x="18743" y="14501"/>
                        <a:pt x="15637" y="20896"/>
                      </a:cubicBezTo>
                      <a:cubicBezTo>
                        <a:pt x="13768" y="24593"/>
                        <a:pt x="12417" y="28528"/>
                        <a:pt x="11628" y="32592"/>
                      </a:cubicBezTo>
                      <a:cubicBezTo>
                        <a:pt x="11356" y="34074"/>
                        <a:pt x="11356" y="35610"/>
                        <a:pt x="11163" y="37119"/>
                      </a:cubicBezTo>
                      <a:cubicBezTo>
                        <a:pt x="10329" y="43599"/>
                        <a:pt x="10908" y="50183"/>
                        <a:pt x="12847" y="56421"/>
                      </a:cubicBezTo>
                      <a:cubicBezTo>
                        <a:pt x="14330" y="61472"/>
                        <a:pt x="16786" y="66187"/>
                        <a:pt x="20077" y="70300"/>
                      </a:cubicBezTo>
                      <a:cubicBezTo>
                        <a:pt x="23489" y="74450"/>
                        <a:pt x="27192" y="78275"/>
                        <a:pt x="31789" y="81118"/>
                      </a:cubicBezTo>
                      <a:cubicBezTo>
                        <a:pt x="33140" y="81952"/>
                        <a:pt x="34711" y="82425"/>
                        <a:pt x="36176" y="83145"/>
                      </a:cubicBezTo>
                      <a:cubicBezTo>
                        <a:pt x="41852" y="86014"/>
                        <a:pt x="48012" y="86742"/>
                        <a:pt x="54206" y="86821"/>
                      </a:cubicBezTo>
                      <a:cubicBezTo>
                        <a:pt x="58592" y="86882"/>
                        <a:pt x="63032" y="86672"/>
                        <a:pt x="67261" y="85233"/>
                      </a:cubicBezTo>
                      <a:cubicBezTo>
                        <a:pt x="71595" y="83861"/>
                        <a:pt x="75034" y="80521"/>
                        <a:pt x="76525" y="76222"/>
                      </a:cubicBezTo>
                      <a:cubicBezTo>
                        <a:pt x="77175" y="74468"/>
                        <a:pt x="77754" y="72713"/>
                        <a:pt x="78412" y="70958"/>
                      </a:cubicBezTo>
                      <a:cubicBezTo>
                        <a:pt x="78666" y="70399"/>
                        <a:pt x="78964" y="69856"/>
                        <a:pt x="79289" y="69335"/>
                      </a:cubicBezTo>
                      <a:lnTo>
                        <a:pt x="79921" y="69414"/>
                      </a:lnTo>
                      <a:cubicBezTo>
                        <a:pt x="80166" y="70210"/>
                        <a:pt x="80280" y="71039"/>
                        <a:pt x="80272" y="71871"/>
                      </a:cubicBezTo>
                      <a:cubicBezTo>
                        <a:pt x="79745" y="75205"/>
                        <a:pt x="79070" y="78521"/>
                        <a:pt x="78429" y="81829"/>
                      </a:cubicBezTo>
                      <a:cubicBezTo>
                        <a:pt x="78131" y="83408"/>
                        <a:pt x="77745" y="84970"/>
                        <a:pt x="77464" y="86549"/>
                      </a:cubicBezTo>
                      <a:cubicBezTo>
                        <a:pt x="77175" y="88361"/>
                        <a:pt x="75762" y="89788"/>
                        <a:pt x="73955" y="90102"/>
                      </a:cubicBezTo>
                      <a:cubicBezTo>
                        <a:pt x="71498" y="90740"/>
                        <a:pt x="68998" y="91209"/>
                        <a:pt x="66480" y="91506"/>
                      </a:cubicBezTo>
                      <a:cubicBezTo>
                        <a:pt x="62111" y="92045"/>
                        <a:pt x="57715" y="92352"/>
                        <a:pt x="53319" y="92427"/>
                      </a:cubicBezTo>
                      <a:cubicBezTo>
                        <a:pt x="46792" y="92496"/>
                        <a:pt x="40282" y="91768"/>
                        <a:pt x="33930" y="90260"/>
                      </a:cubicBezTo>
                      <a:cubicBezTo>
                        <a:pt x="29394" y="89222"/>
                        <a:pt x="25007" y="87584"/>
                        <a:pt x="20901" y="85391"/>
                      </a:cubicBezTo>
                      <a:cubicBezTo>
                        <a:pt x="20024" y="84917"/>
                        <a:pt x="19050" y="84619"/>
                        <a:pt x="18866" y="83373"/>
                      </a:cubicBezTo>
                      <a:cubicBezTo>
                        <a:pt x="18813" y="82996"/>
                        <a:pt x="18164" y="82689"/>
                        <a:pt x="17760" y="82390"/>
                      </a:cubicBezTo>
                      <a:cubicBezTo>
                        <a:pt x="11215" y="77473"/>
                        <a:pt x="6171" y="70815"/>
                        <a:pt x="3223" y="63176"/>
                      </a:cubicBezTo>
                      <a:cubicBezTo>
                        <a:pt x="1705" y="59412"/>
                        <a:pt x="1415" y="55148"/>
                        <a:pt x="591" y="51104"/>
                      </a:cubicBezTo>
                      <a:cubicBezTo>
                        <a:pt x="406" y="50226"/>
                        <a:pt x="441" y="49253"/>
                        <a:pt x="292" y="48331"/>
                      </a:cubicBezTo>
                      <a:cubicBezTo>
                        <a:pt x="-585" y="43190"/>
                        <a:pt x="696" y="38233"/>
                        <a:pt x="1722" y="33294"/>
                      </a:cubicBezTo>
                      <a:cubicBezTo>
                        <a:pt x="3302" y="26054"/>
                        <a:pt x="6846" y="19391"/>
                        <a:pt x="11979" y="14044"/>
                      </a:cubicBezTo>
                      <a:cubicBezTo>
                        <a:pt x="15664" y="10079"/>
                        <a:pt x="19875" y="6596"/>
                        <a:pt x="25095" y="4674"/>
                      </a:cubicBezTo>
                      <a:cubicBezTo>
                        <a:pt x="27867" y="3665"/>
                        <a:pt x="30579" y="2419"/>
                        <a:pt x="33412" y="1621"/>
                      </a:cubicBezTo>
                      <a:cubicBezTo>
                        <a:pt x="35790" y="1035"/>
                        <a:pt x="38211" y="651"/>
                        <a:pt x="40659" y="472"/>
                      </a:cubicBezTo>
                      <a:cubicBezTo>
                        <a:pt x="50424" y="-572"/>
                        <a:pt x="60101" y="226"/>
                        <a:pt x="69752" y="1796"/>
                      </a:cubicBezTo>
                      <a:cubicBezTo>
                        <a:pt x="71753" y="2130"/>
                        <a:pt x="73788" y="2270"/>
                        <a:pt x="75806" y="2516"/>
                      </a:cubicBezTo>
                      <a:cubicBezTo>
                        <a:pt x="76640" y="2621"/>
                        <a:pt x="77482" y="2735"/>
                        <a:pt x="78306" y="2893"/>
                      </a:cubicBezTo>
                      <a:cubicBezTo>
                        <a:pt x="79377" y="2973"/>
                        <a:pt x="80175" y="3903"/>
                        <a:pt x="80096" y="4971"/>
                      </a:cubicBezTo>
                      <a:cubicBezTo>
                        <a:pt x="80087" y="5054"/>
                        <a:pt x="80079" y="5137"/>
                        <a:pt x="80061" y="5218"/>
                      </a:cubicBezTo>
                      <a:cubicBezTo>
                        <a:pt x="79842" y="8429"/>
                        <a:pt x="79675" y="11640"/>
                        <a:pt x="79544" y="14869"/>
                      </a:cubicBezTo>
                      <a:cubicBezTo>
                        <a:pt x="79447" y="17238"/>
                        <a:pt x="79438" y="19616"/>
                        <a:pt x="79386" y="21984"/>
                      </a:cubicBezTo>
                      <a:cubicBezTo>
                        <a:pt x="79280" y="23844"/>
                        <a:pt x="79158" y="24125"/>
                        <a:pt x="77403" y="2606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772" name="Google Shape;5772;p32"/>
                <p:cNvSpPr/>
                <p:nvPr/>
              </p:nvSpPr>
              <p:spPr>
                <a:xfrm>
                  <a:off x="2188172" y="1302710"/>
                  <a:ext cx="93892" cy="91082"/>
                </a:xfrm>
                <a:custGeom>
                  <a:rect b="b" l="l" r="r" t="t"/>
                  <a:pathLst>
                    <a:path extrusionOk="0" h="91082" w="93892">
                      <a:moveTo>
                        <a:pt x="47517" y="91082"/>
                      </a:moveTo>
                      <a:cubicBezTo>
                        <a:pt x="45982" y="90605"/>
                        <a:pt x="44769" y="89421"/>
                        <a:pt x="44254" y="87898"/>
                      </a:cubicBezTo>
                      <a:cubicBezTo>
                        <a:pt x="42359" y="82914"/>
                        <a:pt x="40490" y="77922"/>
                        <a:pt x="38507" y="72983"/>
                      </a:cubicBezTo>
                      <a:cubicBezTo>
                        <a:pt x="36524" y="68043"/>
                        <a:pt x="34427" y="63332"/>
                        <a:pt x="32488" y="58436"/>
                      </a:cubicBezTo>
                      <a:cubicBezTo>
                        <a:pt x="30365" y="53084"/>
                        <a:pt x="28417" y="47662"/>
                        <a:pt x="26294" y="42310"/>
                      </a:cubicBezTo>
                      <a:cubicBezTo>
                        <a:pt x="23838" y="36099"/>
                        <a:pt x="21293" y="29913"/>
                        <a:pt x="18740" y="23737"/>
                      </a:cubicBezTo>
                      <a:cubicBezTo>
                        <a:pt x="16608" y="18578"/>
                        <a:pt x="14353" y="13472"/>
                        <a:pt x="12274" y="8295"/>
                      </a:cubicBezTo>
                      <a:cubicBezTo>
                        <a:pt x="10528" y="3821"/>
                        <a:pt x="6756" y="2680"/>
                        <a:pt x="2632" y="2066"/>
                      </a:cubicBezTo>
                      <a:cubicBezTo>
                        <a:pt x="1834" y="1952"/>
                        <a:pt x="1018" y="1926"/>
                        <a:pt x="0" y="1847"/>
                      </a:cubicBezTo>
                      <a:cubicBezTo>
                        <a:pt x="246" y="697"/>
                        <a:pt x="746" y="259"/>
                        <a:pt x="1588" y="206"/>
                      </a:cubicBezTo>
                      <a:cubicBezTo>
                        <a:pt x="2939" y="118"/>
                        <a:pt x="4299" y="-22"/>
                        <a:pt x="5650" y="22"/>
                      </a:cubicBezTo>
                      <a:cubicBezTo>
                        <a:pt x="8774" y="127"/>
                        <a:pt x="11897" y="460"/>
                        <a:pt x="15029" y="460"/>
                      </a:cubicBezTo>
                      <a:cubicBezTo>
                        <a:pt x="18538" y="460"/>
                        <a:pt x="21969" y="188"/>
                        <a:pt x="25434" y="83"/>
                      </a:cubicBezTo>
                      <a:cubicBezTo>
                        <a:pt x="26787" y="36"/>
                        <a:pt x="28142" y="86"/>
                        <a:pt x="29488" y="232"/>
                      </a:cubicBezTo>
                      <a:cubicBezTo>
                        <a:pt x="30213" y="480"/>
                        <a:pt x="30899" y="831"/>
                        <a:pt x="31523" y="1276"/>
                      </a:cubicBezTo>
                      <a:cubicBezTo>
                        <a:pt x="30942" y="1580"/>
                        <a:pt x="30334" y="1830"/>
                        <a:pt x="29707" y="2022"/>
                      </a:cubicBezTo>
                      <a:cubicBezTo>
                        <a:pt x="28953" y="2136"/>
                        <a:pt x="28172" y="2022"/>
                        <a:pt x="27426" y="2180"/>
                      </a:cubicBezTo>
                      <a:cubicBezTo>
                        <a:pt x="24610" y="2698"/>
                        <a:pt x="23811" y="3751"/>
                        <a:pt x="24434" y="6567"/>
                      </a:cubicBezTo>
                      <a:cubicBezTo>
                        <a:pt x="24915" y="8445"/>
                        <a:pt x="25522" y="10289"/>
                        <a:pt x="26250" y="12085"/>
                      </a:cubicBezTo>
                      <a:cubicBezTo>
                        <a:pt x="28435" y="17955"/>
                        <a:pt x="30637" y="23816"/>
                        <a:pt x="32883" y="29632"/>
                      </a:cubicBezTo>
                      <a:cubicBezTo>
                        <a:pt x="35960" y="37780"/>
                        <a:pt x="39033" y="45925"/>
                        <a:pt x="42104" y="54067"/>
                      </a:cubicBezTo>
                      <a:cubicBezTo>
                        <a:pt x="44570" y="60638"/>
                        <a:pt x="46991" y="67227"/>
                        <a:pt x="49606" y="74299"/>
                      </a:cubicBezTo>
                      <a:cubicBezTo>
                        <a:pt x="50158" y="73228"/>
                        <a:pt x="50562" y="72544"/>
                        <a:pt x="50851" y="71833"/>
                      </a:cubicBezTo>
                      <a:cubicBezTo>
                        <a:pt x="53562" y="65174"/>
                        <a:pt x="56309" y="58533"/>
                        <a:pt x="58932" y="51838"/>
                      </a:cubicBezTo>
                      <a:cubicBezTo>
                        <a:pt x="60809" y="47039"/>
                        <a:pt x="62494" y="42187"/>
                        <a:pt x="64319" y="37344"/>
                      </a:cubicBezTo>
                      <a:cubicBezTo>
                        <a:pt x="65573" y="34019"/>
                        <a:pt x="66951" y="30747"/>
                        <a:pt x="68205" y="27413"/>
                      </a:cubicBezTo>
                      <a:cubicBezTo>
                        <a:pt x="69960" y="22734"/>
                        <a:pt x="71630" y="18034"/>
                        <a:pt x="73215" y="13314"/>
                      </a:cubicBezTo>
                      <a:cubicBezTo>
                        <a:pt x="74031" y="10919"/>
                        <a:pt x="74786" y="8506"/>
                        <a:pt x="75365" y="6049"/>
                      </a:cubicBezTo>
                      <a:cubicBezTo>
                        <a:pt x="76005" y="3356"/>
                        <a:pt x="75145" y="2329"/>
                        <a:pt x="72399" y="2057"/>
                      </a:cubicBezTo>
                      <a:cubicBezTo>
                        <a:pt x="71180" y="1934"/>
                        <a:pt x="69829" y="2426"/>
                        <a:pt x="68556" y="1180"/>
                      </a:cubicBezTo>
                      <a:cubicBezTo>
                        <a:pt x="69013" y="829"/>
                        <a:pt x="69434" y="303"/>
                        <a:pt x="69837" y="241"/>
                      </a:cubicBezTo>
                      <a:cubicBezTo>
                        <a:pt x="71092" y="32"/>
                        <a:pt x="72366" y="-41"/>
                        <a:pt x="73636" y="22"/>
                      </a:cubicBezTo>
                      <a:cubicBezTo>
                        <a:pt x="79204" y="469"/>
                        <a:pt x="84800" y="469"/>
                        <a:pt x="90367" y="22"/>
                      </a:cubicBezTo>
                      <a:cubicBezTo>
                        <a:pt x="91540" y="-1"/>
                        <a:pt x="92714" y="66"/>
                        <a:pt x="93877" y="224"/>
                      </a:cubicBezTo>
                      <a:cubicBezTo>
                        <a:pt x="94017" y="1829"/>
                        <a:pt x="93175" y="1978"/>
                        <a:pt x="92175" y="1978"/>
                      </a:cubicBezTo>
                      <a:cubicBezTo>
                        <a:pt x="89786" y="1999"/>
                        <a:pt x="87498" y="2942"/>
                        <a:pt x="85788" y="4610"/>
                      </a:cubicBezTo>
                      <a:cubicBezTo>
                        <a:pt x="84075" y="6255"/>
                        <a:pt x="82755" y="8264"/>
                        <a:pt x="81927" y="10489"/>
                      </a:cubicBezTo>
                      <a:cubicBezTo>
                        <a:pt x="79479" y="16349"/>
                        <a:pt x="77119" y="22236"/>
                        <a:pt x="74707" y="28106"/>
                      </a:cubicBezTo>
                      <a:cubicBezTo>
                        <a:pt x="72706" y="32960"/>
                        <a:pt x="70697" y="37803"/>
                        <a:pt x="68679" y="42635"/>
                      </a:cubicBezTo>
                      <a:cubicBezTo>
                        <a:pt x="66556" y="47706"/>
                        <a:pt x="64363" y="52751"/>
                        <a:pt x="62257" y="57822"/>
                      </a:cubicBezTo>
                      <a:cubicBezTo>
                        <a:pt x="59897" y="63525"/>
                        <a:pt x="57651" y="69280"/>
                        <a:pt x="55238" y="74965"/>
                      </a:cubicBezTo>
                      <a:cubicBezTo>
                        <a:pt x="53791" y="78387"/>
                        <a:pt x="52132" y="81721"/>
                        <a:pt x="50571" y="85090"/>
                      </a:cubicBezTo>
                      <a:cubicBezTo>
                        <a:pt x="50114" y="86090"/>
                        <a:pt x="49693" y="87117"/>
                        <a:pt x="49202" y="88091"/>
                      </a:cubicBezTo>
                      <a:cubicBezTo>
                        <a:pt x="48711" y="89064"/>
                        <a:pt x="48132" y="90056"/>
                        <a:pt x="47517" y="9108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773" name="Google Shape;5773;p32"/>
                <p:cNvSpPr/>
                <p:nvPr/>
              </p:nvSpPr>
              <p:spPr>
                <a:xfrm>
                  <a:off x="2390999" y="1444442"/>
                  <a:ext cx="52258" cy="90372"/>
                </a:xfrm>
                <a:custGeom>
                  <a:rect b="b" l="l" r="r" t="t"/>
                  <a:pathLst>
                    <a:path extrusionOk="0" h="90372" w="52258">
                      <a:moveTo>
                        <a:pt x="50641" y="74093"/>
                      </a:moveTo>
                      <a:cubicBezTo>
                        <a:pt x="51974" y="74093"/>
                        <a:pt x="52299" y="74672"/>
                        <a:pt x="52255" y="75435"/>
                      </a:cubicBezTo>
                      <a:cubicBezTo>
                        <a:pt x="52176" y="76698"/>
                        <a:pt x="52088" y="77953"/>
                        <a:pt x="51887" y="79199"/>
                      </a:cubicBezTo>
                      <a:cubicBezTo>
                        <a:pt x="51422" y="82094"/>
                        <a:pt x="50878" y="84980"/>
                        <a:pt x="50378" y="87876"/>
                      </a:cubicBezTo>
                      <a:cubicBezTo>
                        <a:pt x="50255" y="89216"/>
                        <a:pt x="49088" y="90217"/>
                        <a:pt x="47746" y="90131"/>
                      </a:cubicBezTo>
                      <a:cubicBezTo>
                        <a:pt x="46561" y="90174"/>
                        <a:pt x="45377" y="90332"/>
                        <a:pt x="44192" y="90341"/>
                      </a:cubicBezTo>
                      <a:cubicBezTo>
                        <a:pt x="38253" y="90341"/>
                        <a:pt x="32304" y="90411"/>
                        <a:pt x="26364" y="90341"/>
                      </a:cubicBezTo>
                      <a:cubicBezTo>
                        <a:pt x="22302" y="90288"/>
                        <a:pt x="18240" y="89938"/>
                        <a:pt x="14178" y="89885"/>
                      </a:cubicBezTo>
                      <a:cubicBezTo>
                        <a:pt x="10791" y="89841"/>
                        <a:pt x="7396" y="90052"/>
                        <a:pt x="4010" y="90139"/>
                      </a:cubicBezTo>
                      <a:cubicBezTo>
                        <a:pt x="3001" y="90139"/>
                        <a:pt x="1921" y="90271"/>
                        <a:pt x="1509" y="88753"/>
                      </a:cubicBezTo>
                      <a:cubicBezTo>
                        <a:pt x="1934" y="88591"/>
                        <a:pt x="2367" y="88453"/>
                        <a:pt x="2808" y="88341"/>
                      </a:cubicBezTo>
                      <a:cubicBezTo>
                        <a:pt x="3387" y="88227"/>
                        <a:pt x="3992" y="88227"/>
                        <a:pt x="4562" y="88104"/>
                      </a:cubicBezTo>
                      <a:cubicBezTo>
                        <a:pt x="7563" y="87455"/>
                        <a:pt x="8677" y="86349"/>
                        <a:pt x="8949" y="83375"/>
                      </a:cubicBezTo>
                      <a:cubicBezTo>
                        <a:pt x="9274" y="79602"/>
                        <a:pt x="9633" y="75812"/>
                        <a:pt x="9642" y="72031"/>
                      </a:cubicBezTo>
                      <a:cubicBezTo>
                        <a:pt x="9712" y="51483"/>
                        <a:pt x="9642" y="30936"/>
                        <a:pt x="9642" y="10388"/>
                      </a:cubicBezTo>
                      <a:cubicBezTo>
                        <a:pt x="9668" y="9879"/>
                        <a:pt x="9668" y="9370"/>
                        <a:pt x="9642" y="8861"/>
                      </a:cubicBezTo>
                      <a:cubicBezTo>
                        <a:pt x="9300" y="5089"/>
                        <a:pt x="6931" y="2860"/>
                        <a:pt x="3141" y="2720"/>
                      </a:cubicBezTo>
                      <a:cubicBezTo>
                        <a:pt x="2295" y="2746"/>
                        <a:pt x="1449" y="2687"/>
                        <a:pt x="614" y="2544"/>
                      </a:cubicBezTo>
                      <a:cubicBezTo>
                        <a:pt x="316" y="2474"/>
                        <a:pt x="44" y="1799"/>
                        <a:pt x="0" y="1377"/>
                      </a:cubicBezTo>
                      <a:cubicBezTo>
                        <a:pt x="0" y="1184"/>
                        <a:pt x="562" y="737"/>
                        <a:pt x="877" y="737"/>
                      </a:cubicBezTo>
                      <a:cubicBezTo>
                        <a:pt x="2053" y="737"/>
                        <a:pt x="3237" y="956"/>
                        <a:pt x="4387" y="956"/>
                      </a:cubicBezTo>
                      <a:cubicBezTo>
                        <a:pt x="16617" y="956"/>
                        <a:pt x="28847" y="1000"/>
                        <a:pt x="41069" y="956"/>
                      </a:cubicBezTo>
                      <a:cubicBezTo>
                        <a:pt x="43097" y="846"/>
                        <a:pt x="45118" y="626"/>
                        <a:pt x="47123" y="298"/>
                      </a:cubicBezTo>
                      <a:lnTo>
                        <a:pt x="49448" y="0"/>
                      </a:lnTo>
                      <a:cubicBezTo>
                        <a:pt x="49263" y="1667"/>
                        <a:pt x="49114" y="3062"/>
                        <a:pt x="48956" y="4457"/>
                      </a:cubicBezTo>
                      <a:cubicBezTo>
                        <a:pt x="48693" y="6887"/>
                        <a:pt x="48430" y="9317"/>
                        <a:pt x="48149" y="11748"/>
                      </a:cubicBezTo>
                      <a:cubicBezTo>
                        <a:pt x="48046" y="12750"/>
                        <a:pt x="47875" y="13743"/>
                        <a:pt x="47640" y="14722"/>
                      </a:cubicBezTo>
                      <a:cubicBezTo>
                        <a:pt x="47478" y="15077"/>
                        <a:pt x="47148" y="15327"/>
                        <a:pt x="46763" y="15389"/>
                      </a:cubicBezTo>
                      <a:cubicBezTo>
                        <a:pt x="46368" y="15306"/>
                        <a:pt x="46040" y="15033"/>
                        <a:pt x="45886" y="14661"/>
                      </a:cubicBezTo>
                      <a:cubicBezTo>
                        <a:pt x="45605" y="13862"/>
                        <a:pt x="45411" y="13036"/>
                        <a:pt x="45307" y="12195"/>
                      </a:cubicBezTo>
                      <a:cubicBezTo>
                        <a:pt x="44850" y="8607"/>
                        <a:pt x="43183" y="6677"/>
                        <a:pt x="39569" y="6352"/>
                      </a:cubicBezTo>
                      <a:cubicBezTo>
                        <a:pt x="35524" y="5984"/>
                        <a:pt x="31453" y="5940"/>
                        <a:pt x="27391" y="5808"/>
                      </a:cubicBezTo>
                      <a:cubicBezTo>
                        <a:pt x="25127" y="5738"/>
                        <a:pt x="22855" y="5808"/>
                        <a:pt x="20232" y="5808"/>
                      </a:cubicBezTo>
                      <a:cubicBezTo>
                        <a:pt x="20100" y="17319"/>
                        <a:pt x="20232" y="28575"/>
                        <a:pt x="20162" y="40104"/>
                      </a:cubicBezTo>
                      <a:cubicBezTo>
                        <a:pt x="21144" y="40148"/>
                        <a:pt x="21960" y="40235"/>
                        <a:pt x="22794" y="40235"/>
                      </a:cubicBezTo>
                      <a:cubicBezTo>
                        <a:pt x="27470" y="40235"/>
                        <a:pt x="32137" y="40235"/>
                        <a:pt x="36831" y="40235"/>
                      </a:cubicBezTo>
                      <a:cubicBezTo>
                        <a:pt x="40271" y="40235"/>
                        <a:pt x="43622" y="39867"/>
                        <a:pt x="46237" y="37217"/>
                      </a:cubicBezTo>
                      <a:cubicBezTo>
                        <a:pt x="46386" y="37068"/>
                        <a:pt x="46684" y="37059"/>
                        <a:pt x="47272" y="36866"/>
                      </a:cubicBezTo>
                      <a:cubicBezTo>
                        <a:pt x="47438" y="39902"/>
                        <a:pt x="46780" y="42683"/>
                        <a:pt x="46394" y="45517"/>
                      </a:cubicBezTo>
                      <a:cubicBezTo>
                        <a:pt x="46008" y="48351"/>
                        <a:pt x="45991" y="51211"/>
                        <a:pt x="45771" y="54738"/>
                      </a:cubicBezTo>
                      <a:cubicBezTo>
                        <a:pt x="44894" y="53992"/>
                        <a:pt x="44359" y="53729"/>
                        <a:pt x="44271" y="53352"/>
                      </a:cubicBezTo>
                      <a:cubicBezTo>
                        <a:pt x="44052" y="52475"/>
                        <a:pt x="44105" y="51501"/>
                        <a:pt x="43973" y="50579"/>
                      </a:cubicBezTo>
                      <a:cubicBezTo>
                        <a:pt x="43779" y="48406"/>
                        <a:pt x="42265" y="46577"/>
                        <a:pt x="40165" y="45982"/>
                      </a:cubicBezTo>
                      <a:cubicBezTo>
                        <a:pt x="39352" y="45755"/>
                        <a:pt x="38522" y="45593"/>
                        <a:pt x="37682" y="45500"/>
                      </a:cubicBezTo>
                      <a:cubicBezTo>
                        <a:pt x="37102" y="45400"/>
                        <a:pt x="36515" y="45347"/>
                        <a:pt x="35928" y="45342"/>
                      </a:cubicBezTo>
                      <a:lnTo>
                        <a:pt x="20381" y="45342"/>
                      </a:lnTo>
                      <a:cubicBezTo>
                        <a:pt x="20328" y="45894"/>
                        <a:pt x="20197" y="46614"/>
                        <a:pt x="20188" y="47342"/>
                      </a:cubicBezTo>
                      <a:cubicBezTo>
                        <a:pt x="20188" y="56510"/>
                        <a:pt x="20144" y="65687"/>
                        <a:pt x="20188" y="74856"/>
                      </a:cubicBezTo>
                      <a:cubicBezTo>
                        <a:pt x="20222" y="76801"/>
                        <a:pt x="20410" y="78740"/>
                        <a:pt x="20749" y="80655"/>
                      </a:cubicBezTo>
                      <a:cubicBezTo>
                        <a:pt x="21162" y="83042"/>
                        <a:pt x="23022" y="84165"/>
                        <a:pt x="25136" y="84752"/>
                      </a:cubicBezTo>
                      <a:cubicBezTo>
                        <a:pt x="27017" y="85258"/>
                        <a:pt x="28954" y="85529"/>
                        <a:pt x="30900" y="85560"/>
                      </a:cubicBezTo>
                      <a:cubicBezTo>
                        <a:pt x="34410" y="85612"/>
                        <a:pt x="37849" y="85454"/>
                        <a:pt x="41323" y="85305"/>
                      </a:cubicBezTo>
                      <a:cubicBezTo>
                        <a:pt x="45636" y="85109"/>
                        <a:pt x="49193" y="81862"/>
                        <a:pt x="49781" y="77584"/>
                      </a:cubicBezTo>
                      <a:cubicBezTo>
                        <a:pt x="49983" y="76401"/>
                        <a:pt x="50264" y="75233"/>
                        <a:pt x="50641" y="7409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774" name="Google Shape;5774;p32"/>
                <p:cNvSpPr/>
                <p:nvPr/>
              </p:nvSpPr>
              <p:spPr>
                <a:xfrm>
                  <a:off x="2289831" y="1302363"/>
                  <a:ext cx="52493" cy="89998"/>
                </a:xfrm>
                <a:custGeom>
                  <a:rect b="b" l="l" r="r" t="t"/>
                  <a:pathLst>
                    <a:path extrusionOk="0" h="89998" w="52493">
                      <a:moveTo>
                        <a:pt x="20697" y="40007"/>
                      </a:moveTo>
                      <a:cubicBezTo>
                        <a:pt x="23776" y="40007"/>
                        <a:pt x="26724" y="40095"/>
                        <a:pt x="29672" y="40060"/>
                      </a:cubicBezTo>
                      <a:cubicBezTo>
                        <a:pt x="32462" y="40060"/>
                        <a:pt x="35261" y="39814"/>
                        <a:pt x="38051" y="39806"/>
                      </a:cubicBezTo>
                      <a:cubicBezTo>
                        <a:pt x="41253" y="39806"/>
                        <a:pt x="44341" y="39613"/>
                        <a:pt x="46684" y="37016"/>
                      </a:cubicBezTo>
                      <a:cubicBezTo>
                        <a:pt x="46833" y="36849"/>
                        <a:pt x="47131" y="36823"/>
                        <a:pt x="47500" y="36673"/>
                      </a:cubicBezTo>
                      <a:cubicBezTo>
                        <a:pt x="47649" y="37077"/>
                        <a:pt x="47930" y="37463"/>
                        <a:pt x="47895" y="37823"/>
                      </a:cubicBezTo>
                      <a:cubicBezTo>
                        <a:pt x="47438" y="42502"/>
                        <a:pt x="46950" y="47204"/>
                        <a:pt x="46430" y="51931"/>
                      </a:cubicBezTo>
                      <a:cubicBezTo>
                        <a:pt x="46312" y="52589"/>
                        <a:pt x="46154" y="53240"/>
                        <a:pt x="45956" y="53878"/>
                      </a:cubicBezTo>
                      <a:cubicBezTo>
                        <a:pt x="44780" y="54010"/>
                        <a:pt x="44657" y="53343"/>
                        <a:pt x="44552" y="52527"/>
                      </a:cubicBezTo>
                      <a:cubicBezTo>
                        <a:pt x="44430" y="51193"/>
                        <a:pt x="44177" y="49873"/>
                        <a:pt x="43797" y="48588"/>
                      </a:cubicBezTo>
                      <a:cubicBezTo>
                        <a:pt x="43205" y="46846"/>
                        <a:pt x="41638" y="45621"/>
                        <a:pt x="39805" y="45464"/>
                      </a:cubicBezTo>
                      <a:cubicBezTo>
                        <a:pt x="37881" y="45201"/>
                        <a:pt x="35945" y="45011"/>
                        <a:pt x="33997" y="44894"/>
                      </a:cubicBezTo>
                      <a:cubicBezTo>
                        <a:pt x="30277" y="44684"/>
                        <a:pt x="26557" y="44543"/>
                        <a:pt x="22838" y="44377"/>
                      </a:cubicBezTo>
                      <a:cubicBezTo>
                        <a:pt x="20846" y="44289"/>
                        <a:pt x="20451" y="44622"/>
                        <a:pt x="20451" y="46640"/>
                      </a:cubicBezTo>
                      <a:cubicBezTo>
                        <a:pt x="20451" y="56151"/>
                        <a:pt x="20390" y="65652"/>
                        <a:pt x="20451" y="75163"/>
                      </a:cubicBezTo>
                      <a:cubicBezTo>
                        <a:pt x="20451" y="77856"/>
                        <a:pt x="20723" y="80567"/>
                        <a:pt x="22680" y="82796"/>
                      </a:cubicBezTo>
                      <a:cubicBezTo>
                        <a:pt x="23470" y="83800"/>
                        <a:pt x="24617" y="84459"/>
                        <a:pt x="25882" y="84638"/>
                      </a:cubicBezTo>
                      <a:cubicBezTo>
                        <a:pt x="32023" y="85384"/>
                        <a:pt x="38217" y="85621"/>
                        <a:pt x="44350" y="84358"/>
                      </a:cubicBezTo>
                      <a:cubicBezTo>
                        <a:pt x="46573" y="83944"/>
                        <a:pt x="48395" y="82355"/>
                        <a:pt x="49105" y="80208"/>
                      </a:cubicBezTo>
                      <a:cubicBezTo>
                        <a:pt x="49711" y="78549"/>
                        <a:pt x="50185" y="76839"/>
                        <a:pt x="50720" y="75145"/>
                      </a:cubicBezTo>
                      <a:cubicBezTo>
                        <a:pt x="50922" y="74505"/>
                        <a:pt x="51071" y="73803"/>
                        <a:pt x="52308" y="73961"/>
                      </a:cubicBezTo>
                      <a:cubicBezTo>
                        <a:pt x="52445" y="74637"/>
                        <a:pt x="52506" y="75325"/>
                        <a:pt x="52492" y="76014"/>
                      </a:cubicBezTo>
                      <a:cubicBezTo>
                        <a:pt x="52167" y="79208"/>
                        <a:pt x="51764" y="82401"/>
                        <a:pt x="51378" y="85586"/>
                      </a:cubicBezTo>
                      <a:cubicBezTo>
                        <a:pt x="51335" y="86006"/>
                        <a:pt x="51237" y="86418"/>
                        <a:pt x="51088" y="86814"/>
                      </a:cubicBezTo>
                      <a:cubicBezTo>
                        <a:pt x="49904" y="89753"/>
                        <a:pt x="50211" y="89885"/>
                        <a:pt x="47228" y="89955"/>
                      </a:cubicBezTo>
                      <a:cubicBezTo>
                        <a:pt x="41306" y="90087"/>
                        <a:pt x="35375" y="89885"/>
                        <a:pt x="29453" y="89815"/>
                      </a:cubicBezTo>
                      <a:cubicBezTo>
                        <a:pt x="28575" y="89815"/>
                        <a:pt x="27759" y="89736"/>
                        <a:pt x="26917" y="89736"/>
                      </a:cubicBezTo>
                      <a:lnTo>
                        <a:pt x="2334" y="89736"/>
                      </a:lnTo>
                      <a:cubicBezTo>
                        <a:pt x="2237" y="89552"/>
                        <a:pt x="2150" y="89359"/>
                        <a:pt x="2053" y="89165"/>
                      </a:cubicBezTo>
                      <a:cubicBezTo>
                        <a:pt x="2360" y="88815"/>
                        <a:pt x="2597" y="88288"/>
                        <a:pt x="2930" y="88139"/>
                      </a:cubicBezTo>
                      <a:cubicBezTo>
                        <a:pt x="3731" y="87859"/>
                        <a:pt x="4574" y="87720"/>
                        <a:pt x="5422" y="87727"/>
                      </a:cubicBezTo>
                      <a:cubicBezTo>
                        <a:pt x="7291" y="87779"/>
                        <a:pt x="8256" y="86630"/>
                        <a:pt x="8817" y="85165"/>
                      </a:cubicBezTo>
                      <a:cubicBezTo>
                        <a:pt x="9358" y="83834"/>
                        <a:pt x="9695" y="82429"/>
                        <a:pt x="9818" y="80997"/>
                      </a:cubicBezTo>
                      <a:cubicBezTo>
                        <a:pt x="10098" y="76777"/>
                        <a:pt x="10344" y="72548"/>
                        <a:pt x="10353" y="68320"/>
                      </a:cubicBezTo>
                      <a:cubicBezTo>
                        <a:pt x="10414" y="51167"/>
                        <a:pt x="10353" y="34015"/>
                        <a:pt x="10353" y="16872"/>
                      </a:cubicBezTo>
                      <a:cubicBezTo>
                        <a:pt x="10353" y="14327"/>
                        <a:pt x="10294" y="11786"/>
                        <a:pt x="10177" y="9247"/>
                      </a:cubicBezTo>
                      <a:cubicBezTo>
                        <a:pt x="9984" y="5001"/>
                        <a:pt x="8238" y="3202"/>
                        <a:pt x="4036" y="2676"/>
                      </a:cubicBezTo>
                      <a:cubicBezTo>
                        <a:pt x="2737" y="2509"/>
                        <a:pt x="1456" y="2220"/>
                        <a:pt x="0" y="1957"/>
                      </a:cubicBezTo>
                      <a:cubicBezTo>
                        <a:pt x="640" y="263"/>
                        <a:pt x="1869" y="368"/>
                        <a:pt x="2860" y="377"/>
                      </a:cubicBezTo>
                      <a:cubicBezTo>
                        <a:pt x="5913" y="377"/>
                        <a:pt x="8958" y="597"/>
                        <a:pt x="12011" y="614"/>
                      </a:cubicBezTo>
                      <a:cubicBezTo>
                        <a:pt x="17854" y="614"/>
                        <a:pt x="23697" y="614"/>
                        <a:pt x="29558" y="614"/>
                      </a:cubicBezTo>
                      <a:cubicBezTo>
                        <a:pt x="32532" y="614"/>
                        <a:pt x="35506" y="614"/>
                        <a:pt x="38472" y="553"/>
                      </a:cubicBezTo>
                      <a:cubicBezTo>
                        <a:pt x="42095" y="430"/>
                        <a:pt x="45719" y="193"/>
                        <a:pt x="49518" y="0"/>
                      </a:cubicBezTo>
                      <a:cubicBezTo>
                        <a:pt x="49553" y="491"/>
                        <a:pt x="49553" y="983"/>
                        <a:pt x="49518" y="1474"/>
                      </a:cubicBezTo>
                      <a:cubicBezTo>
                        <a:pt x="48991" y="5913"/>
                        <a:pt x="48445" y="10353"/>
                        <a:pt x="47877" y="14792"/>
                      </a:cubicBezTo>
                      <a:cubicBezTo>
                        <a:pt x="47877" y="14976"/>
                        <a:pt x="47544" y="15126"/>
                        <a:pt x="47061" y="15573"/>
                      </a:cubicBezTo>
                      <a:cubicBezTo>
                        <a:pt x="46503" y="14050"/>
                        <a:pt x="46060" y="12487"/>
                        <a:pt x="45736" y="10897"/>
                      </a:cubicBezTo>
                      <a:cubicBezTo>
                        <a:pt x="45368" y="8054"/>
                        <a:pt x="43429" y="6931"/>
                        <a:pt x="41051" y="6238"/>
                      </a:cubicBezTo>
                      <a:cubicBezTo>
                        <a:pt x="39907" y="5915"/>
                        <a:pt x="38730" y="5726"/>
                        <a:pt x="37542" y="5676"/>
                      </a:cubicBezTo>
                      <a:cubicBezTo>
                        <a:pt x="32723" y="5460"/>
                        <a:pt x="27900" y="5282"/>
                        <a:pt x="23074" y="5141"/>
                      </a:cubicBezTo>
                      <a:cubicBezTo>
                        <a:pt x="20583" y="5080"/>
                        <a:pt x="20442" y="5264"/>
                        <a:pt x="20442" y="7677"/>
                      </a:cubicBezTo>
                      <a:cubicBezTo>
                        <a:pt x="20442" y="17620"/>
                        <a:pt x="20442" y="27564"/>
                        <a:pt x="20442" y="37507"/>
                      </a:cubicBezTo>
                      <a:cubicBezTo>
                        <a:pt x="20451" y="38218"/>
                        <a:pt x="20592" y="38963"/>
                        <a:pt x="20697" y="4000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775" name="Google Shape;5775;p32"/>
                <p:cNvSpPr/>
                <p:nvPr/>
              </p:nvSpPr>
              <p:spPr>
                <a:xfrm>
                  <a:off x="2698707" y="1301153"/>
                  <a:ext cx="74892" cy="90955"/>
                </a:xfrm>
                <a:custGeom>
                  <a:rect b="b" l="l" r="r" t="t"/>
                  <a:pathLst>
                    <a:path extrusionOk="0" h="90955" w="74892">
                      <a:moveTo>
                        <a:pt x="74818" y="1070"/>
                      </a:moveTo>
                      <a:cubicBezTo>
                        <a:pt x="75107" y="6334"/>
                        <a:pt x="74467" y="11599"/>
                        <a:pt x="74440" y="16986"/>
                      </a:cubicBezTo>
                      <a:cubicBezTo>
                        <a:pt x="72493" y="16775"/>
                        <a:pt x="72563" y="15512"/>
                        <a:pt x="72466" y="14520"/>
                      </a:cubicBezTo>
                      <a:cubicBezTo>
                        <a:pt x="72317" y="12853"/>
                        <a:pt x="71949" y="11318"/>
                        <a:pt x="70606" y="10230"/>
                      </a:cubicBezTo>
                      <a:cubicBezTo>
                        <a:pt x="68474" y="8536"/>
                        <a:pt x="65860" y="7559"/>
                        <a:pt x="63140" y="7440"/>
                      </a:cubicBezTo>
                      <a:cubicBezTo>
                        <a:pt x="57051" y="7071"/>
                        <a:pt x="50954" y="7028"/>
                        <a:pt x="44847" y="6861"/>
                      </a:cubicBezTo>
                      <a:cubicBezTo>
                        <a:pt x="44400" y="6883"/>
                        <a:pt x="43952" y="6933"/>
                        <a:pt x="43505" y="7010"/>
                      </a:cubicBezTo>
                      <a:cubicBezTo>
                        <a:pt x="43505" y="7958"/>
                        <a:pt x="43391" y="8765"/>
                        <a:pt x="43391" y="9642"/>
                      </a:cubicBezTo>
                      <a:cubicBezTo>
                        <a:pt x="43391" y="30181"/>
                        <a:pt x="43329" y="50720"/>
                        <a:pt x="43435" y="71267"/>
                      </a:cubicBezTo>
                      <a:cubicBezTo>
                        <a:pt x="43496" y="75575"/>
                        <a:pt x="43838" y="79875"/>
                        <a:pt x="44461" y="84138"/>
                      </a:cubicBezTo>
                      <a:cubicBezTo>
                        <a:pt x="44917" y="87542"/>
                        <a:pt x="46532" y="88683"/>
                        <a:pt x="49936" y="88920"/>
                      </a:cubicBezTo>
                      <a:cubicBezTo>
                        <a:pt x="51533" y="89034"/>
                        <a:pt x="53112" y="89280"/>
                        <a:pt x="54779" y="89473"/>
                      </a:cubicBezTo>
                      <a:cubicBezTo>
                        <a:pt x="54639" y="90736"/>
                        <a:pt x="53902" y="90938"/>
                        <a:pt x="53024" y="90955"/>
                      </a:cubicBezTo>
                      <a:cubicBezTo>
                        <a:pt x="51919" y="90955"/>
                        <a:pt x="50813" y="90955"/>
                        <a:pt x="49708" y="90955"/>
                      </a:cubicBezTo>
                      <a:lnTo>
                        <a:pt x="27590" y="90955"/>
                      </a:lnTo>
                      <a:cubicBezTo>
                        <a:pt x="26028" y="90955"/>
                        <a:pt x="26028" y="90955"/>
                        <a:pt x="24791" y="89657"/>
                      </a:cubicBezTo>
                      <a:cubicBezTo>
                        <a:pt x="25940" y="89326"/>
                        <a:pt x="27116" y="89092"/>
                        <a:pt x="28300" y="88955"/>
                      </a:cubicBezTo>
                      <a:cubicBezTo>
                        <a:pt x="30274" y="88885"/>
                        <a:pt x="31222" y="87692"/>
                        <a:pt x="31669" y="86051"/>
                      </a:cubicBezTo>
                      <a:cubicBezTo>
                        <a:pt x="32126" y="84426"/>
                        <a:pt x="32424" y="82760"/>
                        <a:pt x="32547" y="81076"/>
                      </a:cubicBezTo>
                      <a:cubicBezTo>
                        <a:pt x="32836" y="76856"/>
                        <a:pt x="33117" y="72636"/>
                        <a:pt x="33135" y="68416"/>
                      </a:cubicBezTo>
                      <a:cubicBezTo>
                        <a:pt x="33196" y="49053"/>
                        <a:pt x="33135" y="29707"/>
                        <a:pt x="33135" y="10353"/>
                      </a:cubicBezTo>
                      <a:lnTo>
                        <a:pt x="33135" y="6940"/>
                      </a:lnTo>
                      <a:cubicBezTo>
                        <a:pt x="30643" y="6773"/>
                        <a:pt x="28213" y="6835"/>
                        <a:pt x="25800" y="6878"/>
                      </a:cubicBezTo>
                      <a:cubicBezTo>
                        <a:pt x="22835" y="6914"/>
                        <a:pt x="19869" y="7007"/>
                        <a:pt x="16912" y="7159"/>
                      </a:cubicBezTo>
                      <a:cubicBezTo>
                        <a:pt x="14631" y="7264"/>
                        <a:pt x="12350" y="7414"/>
                        <a:pt x="10087" y="7677"/>
                      </a:cubicBezTo>
                      <a:cubicBezTo>
                        <a:pt x="6963" y="7861"/>
                        <a:pt x="4199" y="9787"/>
                        <a:pt x="2954" y="12660"/>
                      </a:cubicBezTo>
                      <a:cubicBezTo>
                        <a:pt x="2322" y="13801"/>
                        <a:pt x="1603" y="14887"/>
                        <a:pt x="787" y="15906"/>
                      </a:cubicBezTo>
                      <a:lnTo>
                        <a:pt x="225" y="15722"/>
                      </a:lnTo>
                      <a:cubicBezTo>
                        <a:pt x="155" y="15213"/>
                        <a:pt x="-108" y="14634"/>
                        <a:pt x="50" y="14204"/>
                      </a:cubicBezTo>
                      <a:cubicBezTo>
                        <a:pt x="1638" y="9633"/>
                        <a:pt x="1111" y="4501"/>
                        <a:pt x="3559" y="0"/>
                      </a:cubicBezTo>
                      <a:cubicBezTo>
                        <a:pt x="8692" y="2044"/>
                        <a:pt x="13815" y="1956"/>
                        <a:pt x="18860" y="2009"/>
                      </a:cubicBezTo>
                      <a:cubicBezTo>
                        <a:pt x="33371" y="2176"/>
                        <a:pt x="47892" y="2132"/>
                        <a:pt x="62403" y="2009"/>
                      </a:cubicBezTo>
                      <a:cubicBezTo>
                        <a:pt x="66430" y="1974"/>
                        <a:pt x="70457" y="1413"/>
                        <a:pt x="74818" y="107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776" name="Google Shape;5776;p32"/>
                <p:cNvSpPr/>
                <p:nvPr/>
              </p:nvSpPr>
              <p:spPr>
                <a:xfrm>
                  <a:off x="2542934" y="1301240"/>
                  <a:ext cx="74814" cy="90885"/>
                </a:xfrm>
                <a:custGeom>
                  <a:rect b="b" l="l" r="r" t="t"/>
                  <a:pathLst>
                    <a:path extrusionOk="0" h="90885" w="74814">
                      <a:moveTo>
                        <a:pt x="566" y="15678"/>
                      </a:moveTo>
                      <a:cubicBezTo>
                        <a:pt x="364" y="15178"/>
                        <a:pt x="-83" y="14617"/>
                        <a:pt x="13" y="14187"/>
                      </a:cubicBezTo>
                      <a:cubicBezTo>
                        <a:pt x="1005" y="9800"/>
                        <a:pt x="2066" y="5466"/>
                        <a:pt x="3154" y="1123"/>
                      </a:cubicBezTo>
                      <a:cubicBezTo>
                        <a:pt x="3339" y="716"/>
                        <a:pt x="3576" y="337"/>
                        <a:pt x="3865" y="0"/>
                      </a:cubicBezTo>
                      <a:cubicBezTo>
                        <a:pt x="8787" y="1939"/>
                        <a:pt x="13911" y="1842"/>
                        <a:pt x="18955" y="1895"/>
                      </a:cubicBezTo>
                      <a:cubicBezTo>
                        <a:pt x="33388" y="2062"/>
                        <a:pt x="47829" y="2018"/>
                        <a:pt x="62262" y="1895"/>
                      </a:cubicBezTo>
                      <a:cubicBezTo>
                        <a:pt x="66306" y="1895"/>
                        <a:pt x="70351" y="1334"/>
                        <a:pt x="74676" y="1018"/>
                      </a:cubicBezTo>
                      <a:cubicBezTo>
                        <a:pt x="74948" y="6310"/>
                        <a:pt x="74817" y="11615"/>
                        <a:pt x="74299" y="16889"/>
                      </a:cubicBezTo>
                      <a:cubicBezTo>
                        <a:pt x="72807" y="16652"/>
                        <a:pt x="72878" y="15538"/>
                        <a:pt x="72816" y="14871"/>
                      </a:cubicBezTo>
                      <a:cubicBezTo>
                        <a:pt x="72474" y="11265"/>
                        <a:pt x="70491" y="9405"/>
                        <a:pt x="67113" y="8282"/>
                      </a:cubicBezTo>
                      <a:cubicBezTo>
                        <a:pt x="64692" y="7538"/>
                        <a:pt x="62183" y="7136"/>
                        <a:pt x="59656" y="7089"/>
                      </a:cubicBezTo>
                      <a:cubicBezTo>
                        <a:pt x="54830" y="6861"/>
                        <a:pt x="50005" y="6852"/>
                        <a:pt x="45162" y="6764"/>
                      </a:cubicBezTo>
                      <a:cubicBezTo>
                        <a:pt x="44741" y="6764"/>
                        <a:pt x="44329" y="6764"/>
                        <a:pt x="43758" y="6835"/>
                      </a:cubicBezTo>
                      <a:cubicBezTo>
                        <a:pt x="43644" y="7414"/>
                        <a:pt x="43574" y="8000"/>
                        <a:pt x="43539" y="8589"/>
                      </a:cubicBezTo>
                      <a:cubicBezTo>
                        <a:pt x="43539" y="29734"/>
                        <a:pt x="43478" y="50878"/>
                        <a:pt x="43539" y="72022"/>
                      </a:cubicBezTo>
                      <a:cubicBezTo>
                        <a:pt x="43618" y="76163"/>
                        <a:pt x="43969" y="80295"/>
                        <a:pt x="44574" y="84393"/>
                      </a:cubicBezTo>
                      <a:cubicBezTo>
                        <a:pt x="44978" y="87402"/>
                        <a:pt x="46680" y="88595"/>
                        <a:pt x="49838" y="88823"/>
                      </a:cubicBezTo>
                      <a:cubicBezTo>
                        <a:pt x="51426" y="88937"/>
                        <a:pt x="53006" y="89165"/>
                        <a:pt x="54637" y="89350"/>
                      </a:cubicBezTo>
                      <a:cubicBezTo>
                        <a:pt x="54637" y="90543"/>
                        <a:pt x="53997" y="90824"/>
                        <a:pt x="53181" y="90850"/>
                      </a:cubicBezTo>
                      <a:cubicBezTo>
                        <a:pt x="51988" y="90850"/>
                        <a:pt x="50803" y="90850"/>
                        <a:pt x="49610" y="90850"/>
                      </a:cubicBezTo>
                      <a:lnTo>
                        <a:pt x="27992" y="90850"/>
                      </a:lnTo>
                      <a:cubicBezTo>
                        <a:pt x="27317" y="90915"/>
                        <a:pt x="26632" y="90892"/>
                        <a:pt x="25966" y="90780"/>
                      </a:cubicBezTo>
                      <a:cubicBezTo>
                        <a:pt x="25509" y="90657"/>
                        <a:pt x="25176" y="90131"/>
                        <a:pt x="24527" y="89560"/>
                      </a:cubicBezTo>
                      <a:cubicBezTo>
                        <a:pt x="26018" y="89271"/>
                        <a:pt x="27080" y="89043"/>
                        <a:pt x="28159" y="88858"/>
                      </a:cubicBezTo>
                      <a:cubicBezTo>
                        <a:pt x="30624" y="88446"/>
                        <a:pt x="31589" y="87700"/>
                        <a:pt x="31932" y="85226"/>
                      </a:cubicBezTo>
                      <a:cubicBezTo>
                        <a:pt x="32519" y="81711"/>
                        <a:pt x="32879" y="78163"/>
                        <a:pt x="33028" y="74601"/>
                      </a:cubicBezTo>
                      <a:cubicBezTo>
                        <a:pt x="33230" y="52878"/>
                        <a:pt x="33300" y="31155"/>
                        <a:pt x="33423" y="9423"/>
                      </a:cubicBezTo>
                      <a:lnTo>
                        <a:pt x="33423" y="6870"/>
                      </a:lnTo>
                      <a:cubicBezTo>
                        <a:pt x="31054" y="6718"/>
                        <a:pt x="28677" y="6689"/>
                        <a:pt x="26308" y="6782"/>
                      </a:cubicBezTo>
                      <a:cubicBezTo>
                        <a:pt x="22921" y="6782"/>
                        <a:pt x="19535" y="6905"/>
                        <a:pt x="16148" y="7063"/>
                      </a:cubicBezTo>
                      <a:cubicBezTo>
                        <a:pt x="13025" y="7212"/>
                        <a:pt x="9884" y="7177"/>
                        <a:pt x="6936" y="8572"/>
                      </a:cubicBezTo>
                      <a:cubicBezTo>
                        <a:pt x="5532" y="9174"/>
                        <a:pt x="4374" y="10247"/>
                        <a:pt x="3672" y="11607"/>
                      </a:cubicBezTo>
                      <a:cubicBezTo>
                        <a:pt x="2944" y="13020"/>
                        <a:pt x="2110" y="14380"/>
                        <a:pt x="1321" y="157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777" name="Google Shape;5777;p32"/>
                <p:cNvSpPr/>
                <p:nvPr/>
              </p:nvSpPr>
              <p:spPr>
                <a:xfrm>
                  <a:off x="2317266" y="1445161"/>
                  <a:ext cx="56734" cy="89577"/>
                </a:xfrm>
                <a:custGeom>
                  <a:rect b="b" l="l" r="r" t="t"/>
                  <a:pathLst>
                    <a:path extrusionOk="0" h="89577" w="56734">
                      <a:moveTo>
                        <a:pt x="0" y="728"/>
                      </a:moveTo>
                      <a:cubicBezTo>
                        <a:pt x="807" y="290"/>
                        <a:pt x="1097" y="0"/>
                        <a:pt x="1377" y="0"/>
                      </a:cubicBezTo>
                      <a:cubicBezTo>
                        <a:pt x="10941" y="0"/>
                        <a:pt x="20504" y="0"/>
                        <a:pt x="29997" y="0"/>
                      </a:cubicBezTo>
                      <a:cubicBezTo>
                        <a:pt x="30470" y="877"/>
                        <a:pt x="30392" y="1509"/>
                        <a:pt x="29497" y="1685"/>
                      </a:cubicBezTo>
                      <a:cubicBezTo>
                        <a:pt x="28602" y="1860"/>
                        <a:pt x="27645" y="1869"/>
                        <a:pt x="26724" y="2009"/>
                      </a:cubicBezTo>
                      <a:cubicBezTo>
                        <a:pt x="23785" y="2439"/>
                        <a:pt x="21030" y="3922"/>
                        <a:pt x="21092" y="7642"/>
                      </a:cubicBezTo>
                      <a:cubicBezTo>
                        <a:pt x="21144" y="10590"/>
                        <a:pt x="21092" y="13538"/>
                        <a:pt x="21004" y="16485"/>
                      </a:cubicBezTo>
                      <a:cubicBezTo>
                        <a:pt x="21004" y="17995"/>
                        <a:pt x="20706" y="19512"/>
                        <a:pt x="20706" y="21030"/>
                      </a:cubicBezTo>
                      <a:cubicBezTo>
                        <a:pt x="20706" y="32234"/>
                        <a:pt x="20635" y="43438"/>
                        <a:pt x="20706" y="54642"/>
                      </a:cubicBezTo>
                      <a:cubicBezTo>
                        <a:pt x="20706" y="60651"/>
                        <a:pt x="20960" y="66661"/>
                        <a:pt x="21232" y="72671"/>
                      </a:cubicBezTo>
                      <a:cubicBezTo>
                        <a:pt x="21385" y="74861"/>
                        <a:pt x="21695" y="77037"/>
                        <a:pt x="22162" y="79181"/>
                      </a:cubicBezTo>
                      <a:cubicBezTo>
                        <a:pt x="22686" y="81955"/>
                        <a:pt x="25013" y="84028"/>
                        <a:pt x="27830" y="84226"/>
                      </a:cubicBezTo>
                      <a:cubicBezTo>
                        <a:pt x="33304" y="84656"/>
                        <a:pt x="38788" y="85103"/>
                        <a:pt x="44315" y="84594"/>
                      </a:cubicBezTo>
                      <a:cubicBezTo>
                        <a:pt x="49193" y="84103"/>
                        <a:pt x="52264" y="81647"/>
                        <a:pt x="53755" y="77058"/>
                      </a:cubicBezTo>
                      <a:cubicBezTo>
                        <a:pt x="53998" y="76165"/>
                        <a:pt x="54291" y="75286"/>
                        <a:pt x="54633" y="74426"/>
                      </a:cubicBezTo>
                      <a:cubicBezTo>
                        <a:pt x="55001" y="73778"/>
                        <a:pt x="55424" y="73162"/>
                        <a:pt x="55896" y="72583"/>
                      </a:cubicBezTo>
                      <a:cubicBezTo>
                        <a:pt x="56652" y="73316"/>
                        <a:pt x="56925" y="74416"/>
                        <a:pt x="56598" y="75417"/>
                      </a:cubicBezTo>
                      <a:cubicBezTo>
                        <a:pt x="56177" y="78506"/>
                        <a:pt x="55677" y="81559"/>
                        <a:pt x="55142" y="84656"/>
                      </a:cubicBezTo>
                      <a:cubicBezTo>
                        <a:pt x="54929" y="85549"/>
                        <a:pt x="54663" y="86428"/>
                        <a:pt x="54343" y="87288"/>
                      </a:cubicBezTo>
                      <a:cubicBezTo>
                        <a:pt x="54012" y="88575"/>
                        <a:pt x="52820" y="89452"/>
                        <a:pt x="51492" y="89385"/>
                      </a:cubicBezTo>
                      <a:cubicBezTo>
                        <a:pt x="46833" y="89490"/>
                        <a:pt x="42166" y="89543"/>
                        <a:pt x="37507" y="89578"/>
                      </a:cubicBezTo>
                      <a:cubicBezTo>
                        <a:pt x="36322" y="89578"/>
                        <a:pt x="35138" y="89455"/>
                        <a:pt x="33954" y="89420"/>
                      </a:cubicBezTo>
                      <a:cubicBezTo>
                        <a:pt x="28540" y="89244"/>
                        <a:pt x="23118" y="88990"/>
                        <a:pt x="17696" y="88946"/>
                      </a:cubicBezTo>
                      <a:cubicBezTo>
                        <a:pt x="14187" y="88946"/>
                        <a:pt x="10598" y="89209"/>
                        <a:pt x="7045" y="89341"/>
                      </a:cubicBezTo>
                      <a:cubicBezTo>
                        <a:pt x="6033" y="89433"/>
                        <a:pt x="5013" y="89433"/>
                        <a:pt x="4001" y="89341"/>
                      </a:cubicBezTo>
                      <a:cubicBezTo>
                        <a:pt x="3371" y="89129"/>
                        <a:pt x="2779" y="88818"/>
                        <a:pt x="2246" y="88420"/>
                      </a:cubicBezTo>
                      <a:cubicBezTo>
                        <a:pt x="2246" y="88235"/>
                        <a:pt x="2325" y="88051"/>
                        <a:pt x="2369" y="87867"/>
                      </a:cubicBezTo>
                      <a:cubicBezTo>
                        <a:pt x="3641" y="87595"/>
                        <a:pt x="4904" y="87314"/>
                        <a:pt x="6185" y="87060"/>
                      </a:cubicBezTo>
                      <a:cubicBezTo>
                        <a:pt x="7672" y="86886"/>
                        <a:pt x="8869" y="85760"/>
                        <a:pt x="9133" y="84287"/>
                      </a:cubicBezTo>
                      <a:cubicBezTo>
                        <a:pt x="9633" y="81655"/>
                        <a:pt x="10379" y="79023"/>
                        <a:pt x="10405" y="76330"/>
                      </a:cubicBezTo>
                      <a:cubicBezTo>
                        <a:pt x="10634" y="56227"/>
                        <a:pt x="10771" y="36127"/>
                        <a:pt x="10818" y="16029"/>
                      </a:cubicBezTo>
                      <a:cubicBezTo>
                        <a:pt x="10828" y="13239"/>
                        <a:pt x="10684" y="10451"/>
                        <a:pt x="10388" y="7677"/>
                      </a:cubicBezTo>
                      <a:cubicBezTo>
                        <a:pt x="9993" y="4167"/>
                        <a:pt x="7905" y="2316"/>
                        <a:pt x="4387" y="1992"/>
                      </a:cubicBezTo>
                      <a:cubicBezTo>
                        <a:pt x="3539" y="1954"/>
                        <a:pt x="2696" y="1864"/>
                        <a:pt x="1860" y="1720"/>
                      </a:cubicBezTo>
                      <a:cubicBezTo>
                        <a:pt x="1205" y="1458"/>
                        <a:pt x="582" y="1126"/>
                        <a:pt x="0" y="72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778" name="Google Shape;5778;p32"/>
                <p:cNvSpPr/>
                <p:nvPr/>
              </p:nvSpPr>
              <p:spPr>
                <a:xfrm>
                  <a:off x="2444227" y="1283658"/>
                  <a:ext cx="41799" cy="83990"/>
                </a:xfrm>
                <a:custGeom>
                  <a:rect b="b" l="l" r="r" t="t"/>
                  <a:pathLst>
                    <a:path extrusionOk="0" h="83990" w="41799">
                      <a:moveTo>
                        <a:pt x="39990" y="2018"/>
                      </a:moveTo>
                      <a:cubicBezTo>
                        <a:pt x="39990" y="4220"/>
                        <a:pt x="39990" y="6317"/>
                        <a:pt x="39990" y="8423"/>
                      </a:cubicBezTo>
                      <a:cubicBezTo>
                        <a:pt x="39990" y="10177"/>
                        <a:pt x="39893" y="11932"/>
                        <a:pt x="39823" y="13757"/>
                      </a:cubicBezTo>
                      <a:cubicBezTo>
                        <a:pt x="39849" y="14262"/>
                        <a:pt x="39762" y="14766"/>
                        <a:pt x="39586" y="15240"/>
                      </a:cubicBezTo>
                      <a:cubicBezTo>
                        <a:pt x="39314" y="15775"/>
                        <a:pt x="38893" y="16494"/>
                        <a:pt x="38411" y="16608"/>
                      </a:cubicBezTo>
                      <a:cubicBezTo>
                        <a:pt x="37533" y="16819"/>
                        <a:pt x="37138" y="16038"/>
                        <a:pt x="36980" y="15213"/>
                      </a:cubicBezTo>
                      <a:cubicBezTo>
                        <a:pt x="36726" y="13889"/>
                        <a:pt x="36472" y="12581"/>
                        <a:pt x="36156" y="11248"/>
                      </a:cubicBezTo>
                      <a:cubicBezTo>
                        <a:pt x="35708" y="9403"/>
                        <a:pt x="34401" y="7885"/>
                        <a:pt x="32646" y="7159"/>
                      </a:cubicBezTo>
                      <a:cubicBezTo>
                        <a:pt x="29137" y="5466"/>
                        <a:pt x="25434" y="4422"/>
                        <a:pt x="21600" y="4878"/>
                      </a:cubicBezTo>
                      <a:cubicBezTo>
                        <a:pt x="18626" y="5229"/>
                        <a:pt x="15459" y="5913"/>
                        <a:pt x="13485" y="8528"/>
                      </a:cubicBezTo>
                      <a:cubicBezTo>
                        <a:pt x="11958" y="10427"/>
                        <a:pt x="10932" y="12681"/>
                        <a:pt x="10502" y="15082"/>
                      </a:cubicBezTo>
                      <a:cubicBezTo>
                        <a:pt x="10125" y="17573"/>
                        <a:pt x="10879" y="19907"/>
                        <a:pt x="11827" y="22215"/>
                      </a:cubicBezTo>
                      <a:cubicBezTo>
                        <a:pt x="13397" y="26031"/>
                        <a:pt x="16810" y="28110"/>
                        <a:pt x="19644" y="30707"/>
                      </a:cubicBezTo>
                      <a:cubicBezTo>
                        <a:pt x="22688" y="33489"/>
                        <a:pt x="26092" y="35893"/>
                        <a:pt x="29137" y="38683"/>
                      </a:cubicBezTo>
                      <a:cubicBezTo>
                        <a:pt x="32085" y="41207"/>
                        <a:pt x="34787" y="44016"/>
                        <a:pt x="37182" y="47070"/>
                      </a:cubicBezTo>
                      <a:cubicBezTo>
                        <a:pt x="40727" y="51754"/>
                        <a:pt x="42323" y="57625"/>
                        <a:pt x="41648" y="63459"/>
                      </a:cubicBezTo>
                      <a:cubicBezTo>
                        <a:pt x="41367" y="67006"/>
                        <a:pt x="40209" y="70428"/>
                        <a:pt x="38261" y="73408"/>
                      </a:cubicBezTo>
                      <a:cubicBezTo>
                        <a:pt x="35726" y="77226"/>
                        <a:pt x="32120" y="80206"/>
                        <a:pt x="27891" y="81971"/>
                      </a:cubicBezTo>
                      <a:cubicBezTo>
                        <a:pt x="22627" y="84208"/>
                        <a:pt x="17179" y="84261"/>
                        <a:pt x="11642" y="83673"/>
                      </a:cubicBezTo>
                      <a:cubicBezTo>
                        <a:pt x="8844" y="83508"/>
                        <a:pt x="6106" y="82815"/>
                        <a:pt x="3571" y="81629"/>
                      </a:cubicBezTo>
                      <a:cubicBezTo>
                        <a:pt x="2448" y="81059"/>
                        <a:pt x="1369" y="80401"/>
                        <a:pt x="0" y="79629"/>
                      </a:cubicBezTo>
                      <a:cubicBezTo>
                        <a:pt x="167" y="76812"/>
                        <a:pt x="369" y="73961"/>
                        <a:pt x="491" y="71110"/>
                      </a:cubicBezTo>
                      <a:cubicBezTo>
                        <a:pt x="579" y="69276"/>
                        <a:pt x="535" y="67433"/>
                        <a:pt x="597" y="65600"/>
                      </a:cubicBezTo>
                      <a:cubicBezTo>
                        <a:pt x="605" y="65076"/>
                        <a:pt x="746" y="64562"/>
                        <a:pt x="1009" y="64108"/>
                      </a:cubicBezTo>
                      <a:cubicBezTo>
                        <a:pt x="1228" y="63760"/>
                        <a:pt x="1597" y="63536"/>
                        <a:pt x="2009" y="63503"/>
                      </a:cubicBezTo>
                      <a:cubicBezTo>
                        <a:pt x="2492" y="63577"/>
                        <a:pt x="2913" y="63869"/>
                        <a:pt x="3150" y="64292"/>
                      </a:cubicBezTo>
                      <a:cubicBezTo>
                        <a:pt x="3439" y="65263"/>
                        <a:pt x="3597" y="66265"/>
                        <a:pt x="3641" y="67276"/>
                      </a:cubicBezTo>
                      <a:cubicBezTo>
                        <a:pt x="3799" y="69656"/>
                        <a:pt x="4606" y="71947"/>
                        <a:pt x="5975" y="73900"/>
                      </a:cubicBezTo>
                      <a:cubicBezTo>
                        <a:pt x="6545" y="74613"/>
                        <a:pt x="7238" y="75227"/>
                        <a:pt x="8010" y="75716"/>
                      </a:cubicBezTo>
                      <a:cubicBezTo>
                        <a:pt x="8475" y="76075"/>
                        <a:pt x="9046" y="76286"/>
                        <a:pt x="9546" y="76593"/>
                      </a:cubicBezTo>
                      <a:cubicBezTo>
                        <a:pt x="14748" y="79892"/>
                        <a:pt x="20223" y="79550"/>
                        <a:pt x="25628" y="77470"/>
                      </a:cubicBezTo>
                      <a:cubicBezTo>
                        <a:pt x="30655" y="75496"/>
                        <a:pt x="33225" y="70759"/>
                        <a:pt x="33243" y="65380"/>
                      </a:cubicBezTo>
                      <a:cubicBezTo>
                        <a:pt x="33243" y="59239"/>
                        <a:pt x="30409" y="54782"/>
                        <a:pt x="26031" y="50974"/>
                      </a:cubicBezTo>
                      <a:cubicBezTo>
                        <a:pt x="23873" y="49088"/>
                        <a:pt x="21732" y="47184"/>
                        <a:pt x="19539" y="45324"/>
                      </a:cubicBezTo>
                      <a:cubicBezTo>
                        <a:pt x="17933" y="43964"/>
                        <a:pt x="16126" y="42806"/>
                        <a:pt x="14643" y="41323"/>
                      </a:cubicBezTo>
                      <a:cubicBezTo>
                        <a:pt x="11555" y="38244"/>
                        <a:pt x="8352" y="35182"/>
                        <a:pt x="6054" y="31444"/>
                      </a:cubicBezTo>
                      <a:cubicBezTo>
                        <a:pt x="2360" y="25391"/>
                        <a:pt x="1465" y="18881"/>
                        <a:pt x="4097" y="12301"/>
                      </a:cubicBezTo>
                      <a:cubicBezTo>
                        <a:pt x="6273" y="6641"/>
                        <a:pt x="11160" y="2463"/>
                        <a:pt x="17091" y="1193"/>
                      </a:cubicBezTo>
                      <a:cubicBezTo>
                        <a:pt x="19012" y="572"/>
                        <a:pt x="21004" y="171"/>
                        <a:pt x="23022" y="0"/>
                      </a:cubicBezTo>
                      <a:cubicBezTo>
                        <a:pt x="25961" y="52"/>
                        <a:pt x="28891" y="295"/>
                        <a:pt x="31795" y="728"/>
                      </a:cubicBezTo>
                      <a:cubicBezTo>
                        <a:pt x="34410" y="1044"/>
                        <a:pt x="36980" y="1535"/>
                        <a:pt x="39990" y="201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779" name="Google Shape;5779;p32"/>
                <p:cNvSpPr/>
                <p:nvPr/>
              </p:nvSpPr>
              <p:spPr>
                <a:xfrm>
                  <a:off x="2150850" y="1302667"/>
                  <a:ext cx="30400" cy="89494"/>
                </a:xfrm>
                <a:custGeom>
                  <a:rect b="b" l="l" r="r" t="t"/>
                  <a:pathLst>
                    <a:path extrusionOk="0" h="89494" w="30400">
                      <a:moveTo>
                        <a:pt x="0" y="960"/>
                      </a:moveTo>
                      <a:cubicBezTo>
                        <a:pt x="1395" y="-189"/>
                        <a:pt x="2869" y="-40"/>
                        <a:pt x="4273" y="83"/>
                      </a:cubicBezTo>
                      <a:cubicBezTo>
                        <a:pt x="10697" y="588"/>
                        <a:pt x="17150" y="588"/>
                        <a:pt x="23574" y="83"/>
                      </a:cubicBezTo>
                      <a:cubicBezTo>
                        <a:pt x="24585" y="14"/>
                        <a:pt x="25600" y="82"/>
                        <a:pt x="26593" y="284"/>
                      </a:cubicBezTo>
                      <a:cubicBezTo>
                        <a:pt x="26943" y="355"/>
                        <a:pt x="27303" y="890"/>
                        <a:pt x="27470" y="1285"/>
                      </a:cubicBezTo>
                      <a:cubicBezTo>
                        <a:pt x="27523" y="1425"/>
                        <a:pt x="26996" y="1943"/>
                        <a:pt x="26663" y="2022"/>
                      </a:cubicBezTo>
                      <a:cubicBezTo>
                        <a:pt x="25847" y="2232"/>
                        <a:pt x="24996" y="2276"/>
                        <a:pt x="24162" y="2416"/>
                      </a:cubicBezTo>
                      <a:cubicBezTo>
                        <a:pt x="21258" y="2899"/>
                        <a:pt x="20276" y="3855"/>
                        <a:pt x="19776" y="6803"/>
                      </a:cubicBezTo>
                      <a:cubicBezTo>
                        <a:pt x="19496" y="8382"/>
                        <a:pt x="19337" y="9981"/>
                        <a:pt x="19302" y="11585"/>
                      </a:cubicBezTo>
                      <a:cubicBezTo>
                        <a:pt x="19153" y="25807"/>
                        <a:pt x="18977" y="40020"/>
                        <a:pt x="18968" y="54242"/>
                      </a:cubicBezTo>
                      <a:cubicBezTo>
                        <a:pt x="18968" y="61927"/>
                        <a:pt x="19232" y="69604"/>
                        <a:pt x="19486" y="77281"/>
                      </a:cubicBezTo>
                      <a:cubicBezTo>
                        <a:pt x="19618" y="79304"/>
                        <a:pt x="19912" y="81314"/>
                        <a:pt x="20363" y="83291"/>
                      </a:cubicBezTo>
                      <a:cubicBezTo>
                        <a:pt x="20872" y="85844"/>
                        <a:pt x="22478" y="87151"/>
                        <a:pt x="25127" y="87388"/>
                      </a:cubicBezTo>
                      <a:cubicBezTo>
                        <a:pt x="26724" y="87537"/>
                        <a:pt x="28321" y="87713"/>
                        <a:pt x="29918" y="87888"/>
                      </a:cubicBezTo>
                      <a:cubicBezTo>
                        <a:pt x="30067" y="87888"/>
                        <a:pt x="30207" y="88046"/>
                        <a:pt x="30400" y="88151"/>
                      </a:cubicBezTo>
                      <a:cubicBezTo>
                        <a:pt x="30400" y="89143"/>
                        <a:pt x="29716" y="89397"/>
                        <a:pt x="28918" y="89424"/>
                      </a:cubicBezTo>
                      <a:cubicBezTo>
                        <a:pt x="27645" y="89467"/>
                        <a:pt x="26373" y="89424"/>
                        <a:pt x="25101" y="89424"/>
                      </a:cubicBezTo>
                      <a:cubicBezTo>
                        <a:pt x="17722" y="89424"/>
                        <a:pt x="10353" y="89424"/>
                        <a:pt x="2983" y="89424"/>
                      </a:cubicBezTo>
                      <a:cubicBezTo>
                        <a:pt x="2106" y="89424"/>
                        <a:pt x="1079" y="89845"/>
                        <a:pt x="500" y="88634"/>
                      </a:cubicBezTo>
                      <a:cubicBezTo>
                        <a:pt x="1123" y="87362"/>
                        <a:pt x="2413" y="87757"/>
                        <a:pt x="3387" y="87555"/>
                      </a:cubicBezTo>
                      <a:cubicBezTo>
                        <a:pt x="6405" y="86976"/>
                        <a:pt x="6896" y="86405"/>
                        <a:pt x="7668" y="83440"/>
                      </a:cubicBezTo>
                      <a:cubicBezTo>
                        <a:pt x="8738" y="79106"/>
                        <a:pt x="8668" y="74666"/>
                        <a:pt x="8686" y="70280"/>
                      </a:cubicBezTo>
                      <a:cubicBezTo>
                        <a:pt x="8774" y="52031"/>
                        <a:pt x="8738" y="33782"/>
                        <a:pt x="8686" y="15533"/>
                      </a:cubicBezTo>
                      <a:cubicBezTo>
                        <a:pt x="8686" y="12752"/>
                        <a:pt x="8458" y="9962"/>
                        <a:pt x="8238" y="7189"/>
                      </a:cubicBezTo>
                      <a:cubicBezTo>
                        <a:pt x="7975" y="3785"/>
                        <a:pt x="6720" y="2802"/>
                        <a:pt x="2702" y="2109"/>
                      </a:cubicBezTo>
                      <a:cubicBezTo>
                        <a:pt x="1132" y="1829"/>
                        <a:pt x="1114" y="1934"/>
                        <a:pt x="0" y="96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780" name="Google Shape;5780;p32"/>
                <p:cNvSpPr/>
                <p:nvPr/>
              </p:nvSpPr>
              <p:spPr>
                <a:xfrm>
                  <a:off x="2500238" y="1302630"/>
                  <a:ext cx="30180" cy="89475"/>
                </a:xfrm>
                <a:custGeom>
                  <a:rect b="b" l="l" r="r" t="t"/>
                  <a:pathLst>
                    <a:path extrusionOk="0" h="89475" w="30180">
                      <a:moveTo>
                        <a:pt x="30181" y="88284"/>
                      </a:moveTo>
                      <a:cubicBezTo>
                        <a:pt x="29593" y="89723"/>
                        <a:pt x="28470" y="89460"/>
                        <a:pt x="27549" y="89451"/>
                      </a:cubicBezTo>
                      <a:cubicBezTo>
                        <a:pt x="22039" y="89399"/>
                        <a:pt x="16529" y="89276"/>
                        <a:pt x="11020" y="89258"/>
                      </a:cubicBezTo>
                      <a:cubicBezTo>
                        <a:pt x="8142" y="89258"/>
                        <a:pt x="5264" y="89399"/>
                        <a:pt x="2386" y="89451"/>
                      </a:cubicBezTo>
                      <a:cubicBezTo>
                        <a:pt x="1570" y="89451"/>
                        <a:pt x="632" y="89662"/>
                        <a:pt x="272" y="88153"/>
                      </a:cubicBezTo>
                      <a:cubicBezTo>
                        <a:pt x="1325" y="87803"/>
                        <a:pt x="2422" y="87579"/>
                        <a:pt x="3527" y="87486"/>
                      </a:cubicBezTo>
                      <a:cubicBezTo>
                        <a:pt x="5861" y="87574"/>
                        <a:pt x="6747" y="86021"/>
                        <a:pt x="7186" y="84293"/>
                      </a:cubicBezTo>
                      <a:cubicBezTo>
                        <a:pt x="7835" y="82007"/>
                        <a:pt x="8203" y="79650"/>
                        <a:pt x="8273" y="77274"/>
                      </a:cubicBezTo>
                      <a:cubicBezTo>
                        <a:pt x="8414" y="56492"/>
                        <a:pt x="8484" y="35705"/>
                        <a:pt x="8475" y="14911"/>
                      </a:cubicBezTo>
                      <a:cubicBezTo>
                        <a:pt x="8475" y="12385"/>
                        <a:pt x="8238" y="9849"/>
                        <a:pt x="8054" y="7322"/>
                      </a:cubicBezTo>
                      <a:cubicBezTo>
                        <a:pt x="7808" y="4041"/>
                        <a:pt x="6598" y="2716"/>
                        <a:pt x="2378" y="2111"/>
                      </a:cubicBezTo>
                      <a:cubicBezTo>
                        <a:pt x="1430" y="1979"/>
                        <a:pt x="228" y="2392"/>
                        <a:pt x="0" y="777"/>
                      </a:cubicBezTo>
                      <a:cubicBezTo>
                        <a:pt x="1290" y="-302"/>
                        <a:pt x="2851" y="40"/>
                        <a:pt x="4317" y="93"/>
                      </a:cubicBezTo>
                      <a:cubicBezTo>
                        <a:pt x="7107" y="189"/>
                        <a:pt x="9888" y="514"/>
                        <a:pt x="12678" y="505"/>
                      </a:cubicBezTo>
                      <a:cubicBezTo>
                        <a:pt x="16056" y="505"/>
                        <a:pt x="19442" y="224"/>
                        <a:pt x="22820" y="102"/>
                      </a:cubicBezTo>
                      <a:cubicBezTo>
                        <a:pt x="24233" y="49"/>
                        <a:pt x="25680" y="-258"/>
                        <a:pt x="26987" y="584"/>
                      </a:cubicBezTo>
                      <a:cubicBezTo>
                        <a:pt x="27154" y="1462"/>
                        <a:pt x="26838" y="1944"/>
                        <a:pt x="26014" y="2093"/>
                      </a:cubicBezTo>
                      <a:cubicBezTo>
                        <a:pt x="24934" y="2277"/>
                        <a:pt x="23864" y="2567"/>
                        <a:pt x="22785" y="2716"/>
                      </a:cubicBezTo>
                      <a:cubicBezTo>
                        <a:pt x="20416" y="3032"/>
                        <a:pt x="19600" y="4681"/>
                        <a:pt x="19214" y="6726"/>
                      </a:cubicBezTo>
                      <a:cubicBezTo>
                        <a:pt x="19126" y="7227"/>
                        <a:pt x="19074" y="7734"/>
                        <a:pt x="19056" y="8243"/>
                      </a:cubicBezTo>
                      <a:cubicBezTo>
                        <a:pt x="18925" y="11753"/>
                        <a:pt x="18714" y="15350"/>
                        <a:pt x="18705" y="18903"/>
                      </a:cubicBezTo>
                      <a:cubicBezTo>
                        <a:pt x="18705" y="35705"/>
                        <a:pt x="18618" y="52506"/>
                        <a:pt x="18705" y="69307"/>
                      </a:cubicBezTo>
                      <a:cubicBezTo>
                        <a:pt x="18793" y="73710"/>
                        <a:pt x="19135" y="78104"/>
                        <a:pt x="19723" y="82468"/>
                      </a:cubicBezTo>
                      <a:cubicBezTo>
                        <a:pt x="20118" y="85679"/>
                        <a:pt x="21697" y="87240"/>
                        <a:pt x="25628" y="87433"/>
                      </a:cubicBezTo>
                      <a:cubicBezTo>
                        <a:pt x="26979" y="87504"/>
                        <a:pt x="28312" y="87749"/>
                        <a:pt x="29655" y="87925"/>
                      </a:cubicBezTo>
                      <a:cubicBezTo>
                        <a:pt x="29777" y="87934"/>
                        <a:pt x="29900" y="88127"/>
                        <a:pt x="30181" y="8828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781" name="Google Shape;5781;p32"/>
                <p:cNvSpPr/>
                <p:nvPr/>
              </p:nvSpPr>
              <p:spPr>
                <a:xfrm>
                  <a:off x="2676726" y="1445109"/>
                  <a:ext cx="30108" cy="89432"/>
                </a:xfrm>
                <a:custGeom>
                  <a:rect b="b" l="l" r="r" t="t"/>
                  <a:pathLst>
                    <a:path extrusionOk="0" h="89432" w="30108">
                      <a:moveTo>
                        <a:pt x="27531" y="535"/>
                      </a:moveTo>
                      <a:cubicBezTo>
                        <a:pt x="27286" y="1860"/>
                        <a:pt x="26286" y="1720"/>
                        <a:pt x="25505" y="1904"/>
                      </a:cubicBezTo>
                      <a:cubicBezTo>
                        <a:pt x="24724" y="2088"/>
                        <a:pt x="24004" y="2132"/>
                        <a:pt x="23294" y="2360"/>
                      </a:cubicBezTo>
                      <a:cubicBezTo>
                        <a:pt x="20153" y="3387"/>
                        <a:pt x="19214" y="5869"/>
                        <a:pt x="19135" y="8861"/>
                      </a:cubicBezTo>
                      <a:cubicBezTo>
                        <a:pt x="19021" y="13415"/>
                        <a:pt x="18854" y="17977"/>
                        <a:pt x="18846" y="22530"/>
                      </a:cubicBezTo>
                      <a:cubicBezTo>
                        <a:pt x="18846" y="36200"/>
                        <a:pt x="18767" y="49878"/>
                        <a:pt x="18846" y="63547"/>
                      </a:cubicBezTo>
                      <a:cubicBezTo>
                        <a:pt x="18846" y="69021"/>
                        <a:pt x="19161" y="74505"/>
                        <a:pt x="19539" y="79980"/>
                      </a:cubicBezTo>
                      <a:cubicBezTo>
                        <a:pt x="19776" y="81655"/>
                        <a:pt x="20276" y="83282"/>
                        <a:pt x="21030" y="84796"/>
                      </a:cubicBezTo>
                      <a:cubicBezTo>
                        <a:pt x="21592" y="85975"/>
                        <a:pt x="22741" y="86766"/>
                        <a:pt x="24039" y="86876"/>
                      </a:cubicBezTo>
                      <a:lnTo>
                        <a:pt x="29970" y="87753"/>
                      </a:lnTo>
                      <a:cubicBezTo>
                        <a:pt x="30330" y="88718"/>
                        <a:pt x="29970" y="89227"/>
                        <a:pt x="29093" y="89297"/>
                      </a:cubicBezTo>
                      <a:cubicBezTo>
                        <a:pt x="27926" y="89430"/>
                        <a:pt x="26750" y="89466"/>
                        <a:pt x="25584" y="89402"/>
                      </a:cubicBezTo>
                      <a:cubicBezTo>
                        <a:pt x="18661" y="88836"/>
                        <a:pt x="11695" y="88836"/>
                        <a:pt x="4773" y="89402"/>
                      </a:cubicBezTo>
                      <a:cubicBezTo>
                        <a:pt x="3676" y="89471"/>
                        <a:pt x="2571" y="89385"/>
                        <a:pt x="1500" y="89148"/>
                      </a:cubicBezTo>
                      <a:cubicBezTo>
                        <a:pt x="1079" y="89069"/>
                        <a:pt x="755" y="88507"/>
                        <a:pt x="105" y="87911"/>
                      </a:cubicBezTo>
                      <a:cubicBezTo>
                        <a:pt x="1799" y="87577"/>
                        <a:pt x="3027" y="87332"/>
                        <a:pt x="4255" y="87112"/>
                      </a:cubicBezTo>
                      <a:cubicBezTo>
                        <a:pt x="5808" y="86857"/>
                        <a:pt x="7054" y="85705"/>
                        <a:pt x="7431" y="84182"/>
                      </a:cubicBezTo>
                      <a:cubicBezTo>
                        <a:pt x="7870" y="82900"/>
                        <a:pt x="8142" y="81568"/>
                        <a:pt x="8238" y="80216"/>
                      </a:cubicBezTo>
                      <a:cubicBezTo>
                        <a:pt x="8484" y="74891"/>
                        <a:pt x="8739" y="69565"/>
                        <a:pt x="8765" y="64240"/>
                      </a:cubicBezTo>
                      <a:cubicBezTo>
                        <a:pt x="8826" y="48105"/>
                        <a:pt x="8765" y="31971"/>
                        <a:pt x="8765" y="15836"/>
                      </a:cubicBezTo>
                      <a:cubicBezTo>
                        <a:pt x="8809" y="13039"/>
                        <a:pt x="8703" y="10242"/>
                        <a:pt x="8431" y="7458"/>
                      </a:cubicBezTo>
                      <a:cubicBezTo>
                        <a:pt x="7966" y="3527"/>
                        <a:pt x="6238" y="2071"/>
                        <a:pt x="2290" y="1781"/>
                      </a:cubicBezTo>
                      <a:cubicBezTo>
                        <a:pt x="965" y="1685"/>
                        <a:pt x="965" y="1685"/>
                        <a:pt x="0" y="518"/>
                      </a:cubicBezTo>
                      <a:cubicBezTo>
                        <a:pt x="421" y="271"/>
                        <a:pt x="886" y="97"/>
                        <a:pt x="1369" y="0"/>
                      </a:cubicBezTo>
                      <a:cubicBezTo>
                        <a:pt x="3492" y="0"/>
                        <a:pt x="5615" y="0"/>
                        <a:pt x="7730" y="0"/>
                      </a:cubicBezTo>
                      <a:lnTo>
                        <a:pt x="20425" y="0"/>
                      </a:lnTo>
                      <a:cubicBezTo>
                        <a:pt x="22381" y="0"/>
                        <a:pt x="24329" y="0"/>
                        <a:pt x="26286" y="0"/>
                      </a:cubicBezTo>
                      <a:cubicBezTo>
                        <a:pt x="26733" y="99"/>
                        <a:pt x="27154" y="281"/>
                        <a:pt x="27531" y="535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782" name="Google Shape;5782;p32"/>
                <p:cNvSpPr/>
                <p:nvPr/>
              </p:nvSpPr>
              <p:spPr>
                <a:xfrm>
                  <a:off x="2396886" y="1422409"/>
                  <a:ext cx="28873" cy="13706"/>
                </a:xfrm>
                <a:custGeom>
                  <a:rect b="b" l="l" r="r" t="t"/>
                  <a:pathLst>
                    <a:path extrusionOk="0" h="13706" w="28873">
                      <a:moveTo>
                        <a:pt x="44" y="3258"/>
                      </a:moveTo>
                      <a:cubicBezTo>
                        <a:pt x="756" y="2860"/>
                        <a:pt x="1495" y="2511"/>
                        <a:pt x="2255" y="2214"/>
                      </a:cubicBezTo>
                      <a:cubicBezTo>
                        <a:pt x="4510" y="1503"/>
                        <a:pt x="6808" y="933"/>
                        <a:pt x="9046" y="169"/>
                      </a:cubicBezTo>
                      <a:cubicBezTo>
                        <a:pt x="9901" y="-182"/>
                        <a:pt x="10884" y="24"/>
                        <a:pt x="11528" y="687"/>
                      </a:cubicBezTo>
                      <a:cubicBezTo>
                        <a:pt x="13871" y="2573"/>
                        <a:pt x="16310" y="4354"/>
                        <a:pt x="18758" y="6100"/>
                      </a:cubicBezTo>
                      <a:cubicBezTo>
                        <a:pt x="21635" y="8153"/>
                        <a:pt x="24575" y="10136"/>
                        <a:pt x="27479" y="12171"/>
                      </a:cubicBezTo>
                      <a:cubicBezTo>
                        <a:pt x="27986" y="12643"/>
                        <a:pt x="28453" y="13157"/>
                        <a:pt x="28874" y="13707"/>
                      </a:cubicBezTo>
                      <a:cubicBezTo>
                        <a:pt x="27820" y="13675"/>
                        <a:pt x="26771" y="13566"/>
                        <a:pt x="25733" y="13382"/>
                      </a:cubicBezTo>
                      <a:cubicBezTo>
                        <a:pt x="22153" y="12382"/>
                        <a:pt x="18574" y="11382"/>
                        <a:pt x="15047" y="10215"/>
                      </a:cubicBezTo>
                      <a:cubicBezTo>
                        <a:pt x="13292" y="9636"/>
                        <a:pt x="11730" y="8592"/>
                        <a:pt x="10019" y="7925"/>
                      </a:cubicBezTo>
                      <a:cubicBezTo>
                        <a:pt x="7650" y="7048"/>
                        <a:pt x="5211" y="6302"/>
                        <a:pt x="2834" y="5416"/>
                      </a:cubicBezTo>
                      <a:cubicBezTo>
                        <a:pt x="1859" y="4981"/>
                        <a:pt x="912" y="4486"/>
                        <a:pt x="0" y="3933"/>
                      </a:cubicBezTo>
                      <a:cubicBezTo>
                        <a:pt x="18" y="3705"/>
                        <a:pt x="26" y="3442"/>
                        <a:pt x="44" y="325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5783" name="Google Shape;5783;p32"/>
                <p:cNvSpPr/>
                <p:nvPr/>
              </p:nvSpPr>
              <p:spPr>
                <a:xfrm>
                  <a:off x="2005165" y="1462129"/>
                  <a:ext cx="33591" cy="57667"/>
                </a:xfrm>
                <a:custGeom>
                  <a:rect b="b" l="l" r="r" t="t"/>
                  <a:pathLst>
                    <a:path extrusionOk="0" h="57667" w="33591">
                      <a:moveTo>
                        <a:pt x="28909" y="33848"/>
                      </a:moveTo>
                      <a:cubicBezTo>
                        <a:pt x="28571" y="33208"/>
                        <a:pt x="28326" y="32523"/>
                        <a:pt x="28181" y="31813"/>
                      </a:cubicBezTo>
                      <a:cubicBezTo>
                        <a:pt x="28049" y="30058"/>
                        <a:pt x="26882" y="29365"/>
                        <a:pt x="25417" y="28926"/>
                      </a:cubicBezTo>
                      <a:cubicBezTo>
                        <a:pt x="25261" y="28857"/>
                        <a:pt x="25095" y="28812"/>
                        <a:pt x="24926" y="28795"/>
                      </a:cubicBezTo>
                      <a:cubicBezTo>
                        <a:pt x="21065" y="28602"/>
                        <a:pt x="17196" y="28426"/>
                        <a:pt x="13239" y="28242"/>
                      </a:cubicBezTo>
                      <a:cubicBezTo>
                        <a:pt x="13096" y="28818"/>
                        <a:pt x="12997" y="29405"/>
                        <a:pt x="12941" y="29997"/>
                      </a:cubicBezTo>
                      <a:cubicBezTo>
                        <a:pt x="12941" y="35770"/>
                        <a:pt x="12941" y="41543"/>
                        <a:pt x="12941" y="47316"/>
                      </a:cubicBezTo>
                      <a:cubicBezTo>
                        <a:pt x="12941" y="51150"/>
                        <a:pt x="14696" y="53799"/>
                        <a:pt x="17547" y="54273"/>
                      </a:cubicBezTo>
                      <a:cubicBezTo>
                        <a:pt x="18961" y="54537"/>
                        <a:pt x="20400" y="54640"/>
                        <a:pt x="21837" y="54580"/>
                      </a:cubicBezTo>
                      <a:cubicBezTo>
                        <a:pt x="23944" y="54442"/>
                        <a:pt x="26042" y="54184"/>
                        <a:pt x="28119" y="53808"/>
                      </a:cubicBezTo>
                      <a:cubicBezTo>
                        <a:pt x="29771" y="53597"/>
                        <a:pt x="31115" y="52378"/>
                        <a:pt x="31488" y="50755"/>
                      </a:cubicBezTo>
                      <a:cubicBezTo>
                        <a:pt x="31822" y="49553"/>
                        <a:pt x="32366" y="48412"/>
                        <a:pt x="32997" y="46658"/>
                      </a:cubicBezTo>
                      <a:cubicBezTo>
                        <a:pt x="33339" y="47632"/>
                        <a:pt x="33638" y="48044"/>
                        <a:pt x="33585" y="48412"/>
                      </a:cubicBezTo>
                      <a:cubicBezTo>
                        <a:pt x="33275" y="50670"/>
                        <a:pt x="32916" y="52919"/>
                        <a:pt x="32506" y="55159"/>
                      </a:cubicBezTo>
                      <a:cubicBezTo>
                        <a:pt x="32190" y="56914"/>
                        <a:pt x="31436" y="57546"/>
                        <a:pt x="29505" y="57625"/>
                      </a:cubicBezTo>
                      <a:cubicBezTo>
                        <a:pt x="27215" y="57721"/>
                        <a:pt x="24917" y="57625"/>
                        <a:pt x="22627" y="57625"/>
                      </a:cubicBezTo>
                      <a:cubicBezTo>
                        <a:pt x="17135" y="57554"/>
                        <a:pt x="11634" y="57484"/>
                        <a:pt x="6133" y="57353"/>
                      </a:cubicBezTo>
                      <a:cubicBezTo>
                        <a:pt x="4597" y="57353"/>
                        <a:pt x="2983" y="57774"/>
                        <a:pt x="1009" y="56668"/>
                      </a:cubicBezTo>
                      <a:cubicBezTo>
                        <a:pt x="1726" y="56388"/>
                        <a:pt x="2465" y="56171"/>
                        <a:pt x="3220" y="56019"/>
                      </a:cubicBezTo>
                      <a:cubicBezTo>
                        <a:pt x="4469" y="56030"/>
                        <a:pt x="5505" y="55056"/>
                        <a:pt x="5571" y="53808"/>
                      </a:cubicBezTo>
                      <a:cubicBezTo>
                        <a:pt x="5946" y="51992"/>
                        <a:pt x="6186" y="50150"/>
                        <a:pt x="6291" y="48298"/>
                      </a:cubicBezTo>
                      <a:cubicBezTo>
                        <a:pt x="6405" y="34401"/>
                        <a:pt x="6431" y="20504"/>
                        <a:pt x="6466" y="6606"/>
                      </a:cubicBezTo>
                      <a:cubicBezTo>
                        <a:pt x="6466" y="2974"/>
                        <a:pt x="5089" y="2167"/>
                        <a:pt x="2553" y="1667"/>
                      </a:cubicBezTo>
                      <a:cubicBezTo>
                        <a:pt x="1772" y="1509"/>
                        <a:pt x="1026" y="1211"/>
                        <a:pt x="0" y="895"/>
                      </a:cubicBezTo>
                      <a:cubicBezTo>
                        <a:pt x="956" y="-219"/>
                        <a:pt x="1939" y="105"/>
                        <a:pt x="2772" y="114"/>
                      </a:cubicBezTo>
                      <a:cubicBezTo>
                        <a:pt x="8914" y="114"/>
                        <a:pt x="14985" y="290"/>
                        <a:pt x="21092" y="298"/>
                      </a:cubicBezTo>
                      <a:cubicBezTo>
                        <a:pt x="24469" y="298"/>
                        <a:pt x="27847" y="114"/>
                        <a:pt x="31532" y="0"/>
                      </a:cubicBezTo>
                      <a:cubicBezTo>
                        <a:pt x="31295" y="2930"/>
                        <a:pt x="31041" y="6054"/>
                        <a:pt x="30769" y="9493"/>
                      </a:cubicBezTo>
                      <a:cubicBezTo>
                        <a:pt x="29852" y="9045"/>
                        <a:pt x="29295" y="8090"/>
                        <a:pt x="29356" y="7071"/>
                      </a:cubicBezTo>
                      <a:cubicBezTo>
                        <a:pt x="29310" y="5369"/>
                        <a:pt x="27936" y="4002"/>
                        <a:pt x="26233" y="3966"/>
                      </a:cubicBezTo>
                      <a:cubicBezTo>
                        <a:pt x="21943" y="3641"/>
                        <a:pt x="17644" y="3492"/>
                        <a:pt x="13213" y="3264"/>
                      </a:cubicBezTo>
                      <a:cubicBezTo>
                        <a:pt x="13082" y="3916"/>
                        <a:pt x="12991" y="4575"/>
                        <a:pt x="12941" y="5238"/>
                      </a:cubicBezTo>
                      <a:cubicBezTo>
                        <a:pt x="12941" y="11011"/>
                        <a:pt x="12941" y="16784"/>
                        <a:pt x="12941" y="22557"/>
                      </a:cubicBezTo>
                      <a:cubicBezTo>
                        <a:pt x="12941" y="25189"/>
                        <a:pt x="13116" y="25426"/>
                        <a:pt x="15871" y="25382"/>
                      </a:cubicBezTo>
                      <a:cubicBezTo>
                        <a:pt x="19091" y="25338"/>
                        <a:pt x="22320" y="25312"/>
                        <a:pt x="25522" y="25031"/>
                      </a:cubicBezTo>
                      <a:cubicBezTo>
                        <a:pt x="27236" y="24729"/>
                        <a:pt x="28920" y="24283"/>
                        <a:pt x="30558" y="23697"/>
                      </a:cubicBezTo>
                      <a:cubicBezTo>
                        <a:pt x="30277" y="26996"/>
                        <a:pt x="29997" y="30427"/>
                        <a:pt x="29681" y="3385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grpSp>
              <p:nvGrpSpPr>
                <p:cNvPr id="5784" name="Google Shape;5784;p32"/>
                <p:cNvGrpSpPr/>
                <p:nvPr/>
              </p:nvGrpSpPr>
              <p:grpSpPr>
                <a:xfrm>
                  <a:off x="1562620" y="1241607"/>
                  <a:ext cx="326155" cy="327481"/>
                  <a:chOff x="1562620" y="1241607"/>
                  <a:chExt cx="326155" cy="327481"/>
                </a:xfrm>
              </p:grpSpPr>
              <p:sp>
                <p:nvSpPr>
                  <p:cNvPr id="5785" name="Google Shape;5785;p32"/>
                  <p:cNvSpPr/>
                  <p:nvPr/>
                </p:nvSpPr>
                <p:spPr>
                  <a:xfrm>
                    <a:off x="1782423" y="1482624"/>
                    <a:ext cx="17169" cy="16208"/>
                  </a:xfrm>
                  <a:custGeom>
                    <a:rect b="b" l="l" r="r" t="t"/>
                    <a:pathLst>
                      <a:path extrusionOk="0" h="16208" w="17169">
                        <a:moveTo>
                          <a:pt x="15555" y="7010"/>
                        </a:moveTo>
                        <a:cubicBezTo>
                          <a:pt x="14324" y="7019"/>
                          <a:pt x="13144" y="7507"/>
                          <a:pt x="12265" y="8370"/>
                        </a:cubicBezTo>
                        <a:cubicBezTo>
                          <a:pt x="11555" y="8949"/>
                          <a:pt x="10107" y="10028"/>
                          <a:pt x="10011" y="9326"/>
                        </a:cubicBezTo>
                        <a:cubicBezTo>
                          <a:pt x="9914" y="8624"/>
                          <a:pt x="9888" y="8738"/>
                          <a:pt x="10660" y="8247"/>
                        </a:cubicBezTo>
                        <a:cubicBezTo>
                          <a:pt x="11432" y="7756"/>
                          <a:pt x="14354" y="6150"/>
                          <a:pt x="13125" y="4606"/>
                        </a:cubicBezTo>
                        <a:cubicBezTo>
                          <a:pt x="11897" y="3062"/>
                          <a:pt x="10353" y="2667"/>
                          <a:pt x="10493" y="1369"/>
                        </a:cubicBezTo>
                        <a:cubicBezTo>
                          <a:pt x="10634" y="70"/>
                          <a:pt x="10555" y="491"/>
                          <a:pt x="10555" y="491"/>
                        </a:cubicBezTo>
                        <a:cubicBezTo>
                          <a:pt x="10555" y="491"/>
                          <a:pt x="10090" y="895"/>
                          <a:pt x="9677" y="833"/>
                        </a:cubicBezTo>
                        <a:cubicBezTo>
                          <a:pt x="9184" y="627"/>
                          <a:pt x="8725" y="346"/>
                          <a:pt x="8317" y="0"/>
                        </a:cubicBezTo>
                        <a:cubicBezTo>
                          <a:pt x="8308" y="351"/>
                          <a:pt x="8109" y="669"/>
                          <a:pt x="7800" y="833"/>
                        </a:cubicBezTo>
                        <a:cubicBezTo>
                          <a:pt x="7323" y="997"/>
                          <a:pt x="6814" y="1039"/>
                          <a:pt x="6317" y="956"/>
                        </a:cubicBezTo>
                        <a:cubicBezTo>
                          <a:pt x="6580" y="1401"/>
                          <a:pt x="6647" y="1935"/>
                          <a:pt x="6501" y="2430"/>
                        </a:cubicBezTo>
                        <a:cubicBezTo>
                          <a:pt x="6256" y="3176"/>
                          <a:pt x="5150" y="3483"/>
                          <a:pt x="4746" y="4896"/>
                        </a:cubicBezTo>
                        <a:cubicBezTo>
                          <a:pt x="4343" y="6308"/>
                          <a:pt x="4685" y="7361"/>
                          <a:pt x="6878" y="9370"/>
                        </a:cubicBezTo>
                        <a:cubicBezTo>
                          <a:pt x="3641" y="8194"/>
                          <a:pt x="3825" y="8317"/>
                          <a:pt x="2869" y="8317"/>
                        </a:cubicBezTo>
                        <a:cubicBezTo>
                          <a:pt x="1849" y="8284"/>
                          <a:pt x="844" y="8576"/>
                          <a:pt x="0" y="9151"/>
                        </a:cubicBezTo>
                        <a:cubicBezTo>
                          <a:pt x="711" y="10695"/>
                          <a:pt x="877" y="10783"/>
                          <a:pt x="1641" y="11371"/>
                        </a:cubicBezTo>
                        <a:cubicBezTo>
                          <a:pt x="2404" y="11958"/>
                          <a:pt x="2281" y="12415"/>
                          <a:pt x="4869" y="12415"/>
                        </a:cubicBezTo>
                        <a:cubicBezTo>
                          <a:pt x="7457" y="12415"/>
                          <a:pt x="8475" y="10379"/>
                          <a:pt x="9002" y="13555"/>
                        </a:cubicBezTo>
                        <a:cubicBezTo>
                          <a:pt x="9247" y="14915"/>
                          <a:pt x="8230" y="15898"/>
                          <a:pt x="8914" y="16143"/>
                        </a:cubicBezTo>
                        <a:cubicBezTo>
                          <a:pt x="9940" y="16416"/>
                          <a:pt x="10991" y="15806"/>
                          <a:pt x="11264" y="14780"/>
                        </a:cubicBezTo>
                        <a:cubicBezTo>
                          <a:pt x="11325" y="14553"/>
                          <a:pt x="11343" y="14316"/>
                          <a:pt x="11318" y="14082"/>
                        </a:cubicBezTo>
                        <a:cubicBezTo>
                          <a:pt x="11318" y="12143"/>
                          <a:pt x="10791" y="11713"/>
                          <a:pt x="11897" y="11713"/>
                        </a:cubicBezTo>
                        <a:cubicBezTo>
                          <a:pt x="13002" y="11713"/>
                          <a:pt x="13380" y="11028"/>
                          <a:pt x="14152" y="10195"/>
                        </a:cubicBezTo>
                        <a:cubicBezTo>
                          <a:pt x="14924" y="9361"/>
                          <a:pt x="15292" y="9116"/>
                          <a:pt x="16003" y="9054"/>
                        </a:cubicBezTo>
                        <a:cubicBezTo>
                          <a:pt x="16409" y="9013"/>
                          <a:pt x="16818" y="9103"/>
                          <a:pt x="17170" y="9309"/>
                        </a:cubicBezTo>
                        <a:cubicBezTo>
                          <a:pt x="17170" y="9309"/>
                          <a:pt x="17222" y="7010"/>
                          <a:pt x="15555" y="701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786" name="Google Shape;5786;p32"/>
                  <p:cNvSpPr/>
                  <p:nvPr/>
                </p:nvSpPr>
                <p:spPr>
                  <a:xfrm>
                    <a:off x="1811700" y="1482116"/>
                    <a:ext cx="710" cy="3263"/>
                  </a:xfrm>
                  <a:custGeom>
                    <a:rect b="b" l="l" r="r" t="t"/>
                    <a:pathLst>
                      <a:path extrusionOk="0" h="3263" w="710">
                        <a:moveTo>
                          <a:pt x="0" y="0"/>
                        </a:moveTo>
                        <a:lnTo>
                          <a:pt x="711" y="0"/>
                        </a:lnTo>
                        <a:lnTo>
                          <a:pt x="711" y="3264"/>
                        </a:lnTo>
                        <a:lnTo>
                          <a:pt x="0" y="326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787" name="Google Shape;5787;p32"/>
                  <p:cNvSpPr/>
                  <p:nvPr/>
                </p:nvSpPr>
                <p:spPr>
                  <a:xfrm>
                    <a:off x="1815490" y="1476325"/>
                    <a:ext cx="982" cy="4500"/>
                  </a:xfrm>
                  <a:custGeom>
                    <a:rect b="b" l="l" r="r" t="t"/>
                    <a:pathLst>
                      <a:path extrusionOk="0" h="4500" w="982">
                        <a:moveTo>
                          <a:pt x="0" y="0"/>
                        </a:moveTo>
                        <a:lnTo>
                          <a:pt x="983" y="0"/>
                        </a:lnTo>
                        <a:lnTo>
                          <a:pt x="983" y="4501"/>
                        </a:lnTo>
                        <a:lnTo>
                          <a:pt x="0" y="450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788" name="Google Shape;5788;p32"/>
                  <p:cNvSpPr/>
                  <p:nvPr/>
                </p:nvSpPr>
                <p:spPr>
                  <a:xfrm>
                    <a:off x="1785587" y="1464691"/>
                    <a:ext cx="3679" cy="15266"/>
                  </a:xfrm>
                  <a:custGeom>
                    <a:rect b="b" l="l" r="r" t="t"/>
                    <a:pathLst>
                      <a:path extrusionOk="0" h="15266" w="3679">
                        <a:moveTo>
                          <a:pt x="2074" y="13205"/>
                        </a:moveTo>
                        <a:cubicBezTo>
                          <a:pt x="2197" y="13915"/>
                          <a:pt x="2381" y="15266"/>
                          <a:pt x="2565" y="15266"/>
                        </a:cubicBezTo>
                        <a:cubicBezTo>
                          <a:pt x="2750" y="15266"/>
                          <a:pt x="2627" y="13977"/>
                          <a:pt x="2688" y="13634"/>
                        </a:cubicBezTo>
                        <a:cubicBezTo>
                          <a:pt x="2607" y="12803"/>
                          <a:pt x="2464" y="11979"/>
                          <a:pt x="2258" y="11169"/>
                        </a:cubicBezTo>
                        <a:lnTo>
                          <a:pt x="2688" y="11073"/>
                        </a:lnTo>
                        <a:cubicBezTo>
                          <a:pt x="2688" y="11073"/>
                          <a:pt x="2750" y="10950"/>
                          <a:pt x="2565" y="10116"/>
                        </a:cubicBezTo>
                        <a:cubicBezTo>
                          <a:pt x="1951" y="7379"/>
                          <a:pt x="2504" y="7747"/>
                          <a:pt x="2688" y="7651"/>
                        </a:cubicBezTo>
                        <a:cubicBezTo>
                          <a:pt x="2872" y="7554"/>
                          <a:pt x="2934" y="7344"/>
                          <a:pt x="3522" y="9072"/>
                        </a:cubicBezTo>
                        <a:cubicBezTo>
                          <a:pt x="3952" y="5036"/>
                          <a:pt x="3399" y="4019"/>
                          <a:pt x="3092" y="3712"/>
                        </a:cubicBezTo>
                        <a:cubicBezTo>
                          <a:pt x="2785" y="3404"/>
                          <a:pt x="2969" y="2448"/>
                          <a:pt x="3276" y="2018"/>
                        </a:cubicBezTo>
                        <a:cubicBezTo>
                          <a:pt x="3583" y="1588"/>
                          <a:pt x="3522" y="-140"/>
                          <a:pt x="3337" y="9"/>
                        </a:cubicBezTo>
                        <a:cubicBezTo>
                          <a:pt x="2731" y="442"/>
                          <a:pt x="2078" y="804"/>
                          <a:pt x="1390" y="1088"/>
                        </a:cubicBezTo>
                        <a:cubicBezTo>
                          <a:pt x="749" y="1395"/>
                          <a:pt x="1241" y="1773"/>
                          <a:pt x="1635" y="2325"/>
                        </a:cubicBezTo>
                        <a:cubicBezTo>
                          <a:pt x="1896" y="2667"/>
                          <a:pt x="1989" y="3109"/>
                          <a:pt x="1890" y="3527"/>
                        </a:cubicBezTo>
                        <a:cubicBezTo>
                          <a:pt x="1474" y="3609"/>
                          <a:pt x="1050" y="3650"/>
                          <a:pt x="626" y="3650"/>
                        </a:cubicBezTo>
                        <a:cubicBezTo>
                          <a:pt x="-84" y="3650"/>
                          <a:pt x="3" y="8546"/>
                          <a:pt x="3" y="8546"/>
                        </a:cubicBezTo>
                        <a:cubicBezTo>
                          <a:pt x="216" y="8174"/>
                          <a:pt x="466" y="7824"/>
                          <a:pt x="749" y="7502"/>
                        </a:cubicBezTo>
                        <a:cubicBezTo>
                          <a:pt x="1267" y="6852"/>
                          <a:pt x="872" y="8484"/>
                          <a:pt x="811" y="9625"/>
                        </a:cubicBezTo>
                        <a:cubicBezTo>
                          <a:pt x="749" y="10765"/>
                          <a:pt x="995" y="11073"/>
                          <a:pt x="1425" y="11073"/>
                        </a:cubicBezTo>
                        <a:cubicBezTo>
                          <a:pt x="1855" y="11073"/>
                          <a:pt x="1951" y="12459"/>
                          <a:pt x="2074" y="13205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789" name="Google Shape;5789;p32"/>
                  <p:cNvSpPr/>
                  <p:nvPr/>
                </p:nvSpPr>
                <p:spPr>
                  <a:xfrm>
                    <a:off x="1776090" y="1464664"/>
                    <a:ext cx="3660" cy="15267"/>
                  </a:xfrm>
                  <a:custGeom>
                    <a:rect b="b" l="l" r="r" t="t"/>
                    <a:pathLst>
                      <a:path extrusionOk="0" h="15267" w="3660">
                        <a:moveTo>
                          <a:pt x="3060" y="3677"/>
                        </a:moveTo>
                        <a:cubicBezTo>
                          <a:pt x="2648" y="3680"/>
                          <a:pt x="2236" y="3639"/>
                          <a:pt x="1832" y="3555"/>
                        </a:cubicBezTo>
                        <a:cubicBezTo>
                          <a:pt x="1711" y="3132"/>
                          <a:pt x="1788" y="2676"/>
                          <a:pt x="2043" y="2318"/>
                        </a:cubicBezTo>
                        <a:cubicBezTo>
                          <a:pt x="2446" y="1765"/>
                          <a:pt x="2973" y="1440"/>
                          <a:pt x="2288" y="1089"/>
                        </a:cubicBezTo>
                        <a:cubicBezTo>
                          <a:pt x="1605" y="801"/>
                          <a:pt x="955" y="439"/>
                          <a:pt x="349" y="10"/>
                        </a:cubicBezTo>
                        <a:cubicBezTo>
                          <a:pt x="165" y="-148"/>
                          <a:pt x="104" y="1581"/>
                          <a:pt x="411" y="2011"/>
                        </a:cubicBezTo>
                        <a:cubicBezTo>
                          <a:pt x="718" y="2440"/>
                          <a:pt x="902" y="3432"/>
                          <a:pt x="595" y="3704"/>
                        </a:cubicBezTo>
                        <a:cubicBezTo>
                          <a:pt x="288" y="3976"/>
                          <a:pt x="-282" y="5029"/>
                          <a:pt x="165" y="9100"/>
                        </a:cubicBezTo>
                        <a:cubicBezTo>
                          <a:pt x="779" y="7345"/>
                          <a:pt x="841" y="7529"/>
                          <a:pt x="999" y="7652"/>
                        </a:cubicBezTo>
                        <a:cubicBezTo>
                          <a:pt x="1157" y="7775"/>
                          <a:pt x="1736" y="7406"/>
                          <a:pt x="1121" y="10117"/>
                        </a:cubicBezTo>
                        <a:cubicBezTo>
                          <a:pt x="1036" y="10438"/>
                          <a:pt x="995" y="10768"/>
                          <a:pt x="999" y="11100"/>
                        </a:cubicBezTo>
                        <a:lnTo>
                          <a:pt x="1429" y="11161"/>
                        </a:lnTo>
                        <a:cubicBezTo>
                          <a:pt x="1223" y="11971"/>
                          <a:pt x="1080" y="12795"/>
                          <a:pt x="999" y="13627"/>
                        </a:cubicBezTo>
                        <a:cubicBezTo>
                          <a:pt x="1060" y="14004"/>
                          <a:pt x="937" y="15267"/>
                          <a:pt x="1121" y="15267"/>
                        </a:cubicBezTo>
                        <a:cubicBezTo>
                          <a:pt x="1306" y="15267"/>
                          <a:pt x="1516" y="13943"/>
                          <a:pt x="1613" y="13197"/>
                        </a:cubicBezTo>
                        <a:cubicBezTo>
                          <a:pt x="1709" y="12451"/>
                          <a:pt x="1858" y="11100"/>
                          <a:pt x="2288" y="11100"/>
                        </a:cubicBezTo>
                        <a:cubicBezTo>
                          <a:pt x="2718" y="11100"/>
                          <a:pt x="2938" y="10793"/>
                          <a:pt x="2911" y="9626"/>
                        </a:cubicBezTo>
                        <a:cubicBezTo>
                          <a:pt x="2885" y="8459"/>
                          <a:pt x="2411" y="6854"/>
                          <a:pt x="2911" y="7529"/>
                        </a:cubicBezTo>
                        <a:cubicBezTo>
                          <a:pt x="3193" y="7841"/>
                          <a:pt x="3439" y="8182"/>
                          <a:pt x="3648" y="8547"/>
                        </a:cubicBezTo>
                        <a:cubicBezTo>
                          <a:pt x="3648" y="8547"/>
                          <a:pt x="3797" y="3677"/>
                          <a:pt x="3060" y="3677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790" name="Google Shape;5790;p32"/>
                  <p:cNvSpPr/>
                  <p:nvPr/>
                </p:nvSpPr>
                <p:spPr>
                  <a:xfrm>
                    <a:off x="1809788" y="1453022"/>
                    <a:ext cx="12510" cy="17672"/>
                  </a:xfrm>
                  <a:custGeom>
                    <a:rect b="b" l="l" r="r" t="t"/>
                    <a:pathLst>
                      <a:path extrusionOk="0" h="17672" w="12510">
                        <a:moveTo>
                          <a:pt x="12387" y="2307"/>
                        </a:moveTo>
                        <a:cubicBezTo>
                          <a:pt x="12387" y="2307"/>
                          <a:pt x="10449" y="2307"/>
                          <a:pt x="9922" y="6229"/>
                        </a:cubicBezTo>
                        <a:cubicBezTo>
                          <a:pt x="9396" y="10151"/>
                          <a:pt x="8106" y="8940"/>
                          <a:pt x="8378" y="6782"/>
                        </a:cubicBezTo>
                        <a:cubicBezTo>
                          <a:pt x="8650" y="4624"/>
                          <a:pt x="10133" y="1141"/>
                          <a:pt x="9431" y="368"/>
                        </a:cubicBezTo>
                        <a:cubicBezTo>
                          <a:pt x="8729" y="-404"/>
                          <a:pt x="7395" y="921"/>
                          <a:pt x="6746" y="0"/>
                        </a:cubicBezTo>
                        <a:cubicBezTo>
                          <a:pt x="6685" y="1421"/>
                          <a:pt x="6193" y="1483"/>
                          <a:pt x="5825" y="1693"/>
                        </a:cubicBezTo>
                        <a:cubicBezTo>
                          <a:pt x="5456" y="1904"/>
                          <a:pt x="4316" y="2158"/>
                          <a:pt x="4377" y="2746"/>
                        </a:cubicBezTo>
                        <a:cubicBezTo>
                          <a:pt x="4439" y="3334"/>
                          <a:pt x="4684" y="2930"/>
                          <a:pt x="4684" y="3422"/>
                        </a:cubicBezTo>
                        <a:cubicBezTo>
                          <a:pt x="4684" y="3913"/>
                          <a:pt x="4158" y="3852"/>
                          <a:pt x="4158" y="4299"/>
                        </a:cubicBezTo>
                        <a:cubicBezTo>
                          <a:pt x="4158" y="4746"/>
                          <a:pt x="4772" y="5317"/>
                          <a:pt x="4772" y="5869"/>
                        </a:cubicBezTo>
                        <a:cubicBezTo>
                          <a:pt x="4772" y="6422"/>
                          <a:pt x="4061" y="6457"/>
                          <a:pt x="3324" y="5255"/>
                        </a:cubicBezTo>
                        <a:cubicBezTo>
                          <a:pt x="2587" y="4053"/>
                          <a:pt x="1263" y="1895"/>
                          <a:pt x="771" y="2421"/>
                        </a:cubicBezTo>
                        <a:cubicBezTo>
                          <a:pt x="280" y="2948"/>
                          <a:pt x="982" y="3834"/>
                          <a:pt x="1140" y="4238"/>
                        </a:cubicBezTo>
                        <a:cubicBezTo>
                          <a:pt x="1298" y="4641"/>
                          <a:pt x="2245" y="6914"/>
                          <a:pt x="648" y="7440"/>
                        </a:cubicBezTo>
                        <a:cubicBezTo>
                          <a:pt x="-1" y="7598"/>
                          <a:pt x="-492" y="8677"/>
                          <a:pt x="859" y="8861"/>
                        </a:cubicBezTo>
                        <a:cubicBezTo>
                          <a:pt x="2210" y="9046"/>
                          <a:pt x="3693" y="9168"/>
                          <a:pt x="4465" y="10090"/>
                        </a:cubicBezTo>
                        <a:cubicBezTo>
                          <a:pt x="5237" y="11011"/>
                          <a:pt x="4895" y="10704"/>
                          <a:pt x="4377" y="10967"/>
                        </a:cubicBezTo>
                        <a:cubicBezTo>
                          <a:pt x="3860" y="11230"/>
                          <a:pt x="2737" y="11704"/>
                          <a:pt x="2737" y="12072"/>
                        </a:cubicBezTo>
                        <a:cubicBezTo>
                          <a:pt x="2737" y="12441"/>
                          <a:pt x="2956" y="14538"/>
                          <a:pt x="2342" y="15371"/>
                        </a:cubicBezTo>
                        <a:cubicBezTo>
                          <a:pt x="2023" y="15911"/>
                          <a:pt x="1663" y="16424"/>
                          <a:pt x="1263" y="16907"/>
                        </a:cubicBezTo>
                        <a:cubicBezTo>
                          <a:pt x="1564" y="17457"/>
                          <a:pt x="2179" y="17756"/>
                          <a:pt x="2798" y="17652"/>
                        </a:cubicBezTo>
                        <a:cubicBezTo>
                          <a:pt x="3114" y="16389"/>
                          <a:pt x="4342" y="14880"/>
                          <a:pt x="5018" y="15020"/>
                        </a:cubicBezTo>
                        <a:cubicBezTo>
                          <a:pt x="5390" y="14775"/>
                          <a:pt x="5603" y="14351"/>
                          <a:pt x="5579" y="13906"/>
                        </a:cubicBezTo>
                        <a:cubicBezTo>
                          <a:pt x="5579" y="13073"/>
                          <a:pt x="6035" y="11993"/>
                          <a:pt x="6685" y="11993"/>
                        </a:cubicBezTo>
                        <a:cubicBezTo>
                          <a:pt x="7334" y="11993"/>
                          <a:pt x="7948" y="13845"/>
                          <a:pt x="8536" y="13845"/>
                        </a:cubicBezTo>
                        <a:cubicBezTo>
                          <a:pt x="9124" y="13845"/>
                          <a:pt x="9676" y="14678"/>
                          <a:pt x="9115" y="15169"/>
                        </a:cubicBezTo>
                        <a:cubicBezTo>
                          <a:pt x="8553" y="15661"/>
                          <a:pt x="7272" y="16284"/>
                          <a:pt x="7948" y="16924"/>
                        </a:cubicBezTo>
                        <a:cubicBezTo>
                          <a:pt x="8624" y="17565"/>
                          <a:pt x="9150" y="17600"/>
                          <a:pt x="10352" y="16705"/>
                        </a:cubicBezTo>
                        <a:cubicBezTo>
                          <a:pt x="11554" y="15810"/>
                          <a:pt x="10659" y="15012"/>
                          <a:pt x="10659" y="13134"/>
                        </a:cubicBezTo>
                        <a:cubicBezTo>
                          <a:pt x="10746" y="10869"/>
                          <a:pt x="11057" y="8617"/>
                          <a:pt x="11589" y="6413"/>
                        </a:cubicBezTo>
                        <a:cubicBezTo>
                          <a:pt x="12142" y="6536"/>
                          <a:pt x="12510" y="5861"/>
                          <a:pt x="12510" y="5431"/>
                        </a:cubicBezTo>
                        <a:cubicBezTo>
                          <a:pt x="12359" y="4782"/>
                          <a:pt x="12256" y="4122"/>
                          <a:pt x="12203" y="3457"/>
                        </a:cubicBezTo>
                        <a:cubicBezTo>
                          <a:pt x="12203" y="2378"/>
                          <a:pt x="12414" y="2343"/>
                          <a:pt x="12414" y="234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791" name="Google Shape;5791;p32"/>
                  <p:cNvSpPr/>
                  <p:nvPr/>
                </p:nvSpPr>
                <p:spPr>
                  <a:xfrm>
                    <a:off x="1819360" y="1421850"/>
                    <a:ext cx="3865" cy="16038"/>
                  </a:xfrm>
                  <a:custGeom>
                    <a:rect b="b" l="l" r="r" t="t"/>
                    <a:pathLst>
                      <a:path extrusionOk="0" h="16038" w="3865">
                        <a:moveTo>
                          <a:pt x="3429" y="2080"/>
                        </a:moveTo>
                        <a:cubicBezTo>
                          <a:pt x="3736" y="1650"/>
                          <a:pt x="3675" y="-201"/>
                          <a:pt x="3491" y="18"/>
                        </a:cubicBezTo>
                        <a:cubicBezTo>
                          <a:pt x="2849" y="451"/>
                          <a:pt x="2168" y="821"/>
                          <a:pt x="1455" y="1123"/>
                        </a:cubicBezTo>
                        <a:cubicBezTo>
                          <a:pt x="780" y="1431"/>
                          <a:pt x="1271" y="1834"/>
                          <a:pt x="1701" y="2422"/>
                        </a:cubicBezTo>
                        <a:cubicBezTo>
                          <a:pt x="1977" y="2781"/>
                          <a:pt x="2080" y="3243"/>
                          <a:pt x="1982" y="3685"/>
                        </a:cubicBezTo>
                        <a:cubicBezTo>
                          <a:pt x="1533" y="3769"/>
                          <a:pt x="1078" y="3809"/>
                          <a:pt x="622" y="3808"/>
                        </a:cubicBezTo>
                        <a:cubicBezTo>
                          <a:pt x="-115" y="3808"/>
                          <a:pt x="8" y="8985"/>
                          <a:pt x="8" y="8985"/>
                        </a:cubicBezTo>
                        <a:cubicBezTo>
                          <a:pt x="229" y="8600"/>
                          <a:pt x="487" y="8239"/>
                          <a:pt x="780" y="7905"/>
                        </a:cubicBezTo>
                        <a:cubicBezTo>
                          <a:pt x="1332" y="7195"/>
                          <a:pt x="903" y="8923"/>
                          <a:pt x="841" y="10125"/>
                        </a:cubicBezTo>
                        <a:cubicBezTo>
                          <a:pt x="780" y="11327"/>
                          <a:pt x="1025" y="11669"/>
                          <a:pt x="1455" y="11669"/>
                        </a:cubicBezTo>
                        <a:cubicBezTo>
                          <a:pt x="1885" y="11669"/>
                          <a:pt x="2043" y="13117"/>
                          <a:pt x="2166" y="13880"/>
                        </a:cubicBezTo>
                        <a:cubicBezTo>
                          <a:pt x="2289" y="14643"/>
                          <a:pt x="2473" y="16038"/>
                          <a:pt x="2657" y="16038"/>
                        </a:cubicBezTo>
                        <a:cubicBezTo>
                          <a:pt x="2842" y="16038"/>
                          <a:pt x="2754" y="14714"/>
                          <a:pt x="2815" y="14284"/>
                        </a:cubicBezTo>
                        <a:cubicBezTo>
                          <a:pt x="2724" y="13411"/>
                          <a:pt x="2569" y="12546"/>
                          <a:pt x="2350" y="11696"/>
                        </a:cubicBezTo>
                        <a:lnTo>
                          <a:pt x="2815" y="11634"/>
                        </a:lnTo>
                        <a:cubicBezTo>
                          <a:pt x="2815" y="11634"/>
                          <a:pt x="2877" y="11503"/>
                          <a:pt x="2657" y="10581"/>
                        </a:cubicBezTo>
                        <a:cubicBezTo>
                          <a:pt x="2043" y="7712"/>
                          <a:pt x="2596" y="8116"/>
                          <a:pt x="2815" y="7993"/>
                        </a:cubicBezTo>
                        <a:cubicBezTo>
                          <a:pt x="3035" y="7870"/>
                          <a:pt x="3061" y="7686"/>
                          <a:pt x="3693" y="9537"/>
                        </a:cubicBezTo>
                        <a:cubicBezTo>
                          <a:pt x="4158" y="5221"/>
                          <a:pt x="3570" y="4168"/>
                          <a:pt x="3263" y="3834"/>
                        </a:cubicBezTo>
                        <a:cubicBezTo>
                          <a:pt x="2956" y="3501"/>
                          <a:pt x="3140" y="2510"/>
                          <a:pt x="3447" y="208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792" name="Google Shape;5792;p32"/>
                  <p:cNvSpPr/>
                  <p:nvPr/>
                </p:nvSpPr>
                <p:spPr>
                  <a:xfrm>
                    <a:off x="1809524" y="1421850"/>
                    <a:ext cx="3850" cy="16099"/>
                  </a:xfrm>
                  <a:custGeom>
                    <a:rect b="b" l="l" r="r" t="t"/>
                    <a:pathLst>
                      <a:path extrusionOk="0" h="16099" w="3850">
                        <a:moveTo>
                          <a:pt x="3220" y="3834"/>
                        </a:moveTo>
                        <a:cubicBezTo>
                          <a:pt x="2775" y="3837"/>
                          <a:pt x="2331" y="3796"/>
                          <a:pt x="1895" y="3712"/>
                        </a:cubicBezTo>
                        <a:cubicBezTo>
                          <a:pt x="1775" y="3267"/>
                          <a:pt x="1865" y="2791"/>
                          <a:pt x="2141" y="2422"/>
                        </a:cubicBezTo>
                        <a:cubicBezTo>
                          <a:pt x="2570" y="1834"/>
                          <a:pt x="3062" y="1492"/>
                          <a:pt x="2386" y="1159"/>
                        </a:cubicBezTo>
                        <a:cubicBezTo>
                          <a:pt x="1672" y="847"/>
                          <a:pt x="989" y="465"/>
                          <a:pt x="351" y="18"/>
                        </a:cubicBezTo>
                        <a:cubicBezTo>
                          <a:pt x="167" y="-201"/>
                          <a:pt x="105" y="1650"/>
                          <a:pt x="412" y="2115"/>
                        </a:cubicBezTo>
                        <a:cubicBezTo>
                          <a:pt x="719" y="2580"/>
                          <a:pt x="912" y="3589"/>
                          <a:pt x="596" y="3870"/>
                        </a:cubicBezTo>
                        <a:cubicBezTo>
                          <a:pt x="281" y="4150"/>
                          <a:pt x="-281" y="5256"/>
                          <a:pt x="167" y="9546"/>
                        </a:cubicBezTo>
                        <a:cubicBezTo>
                          <a:pt x="781" y="7695"/>
                          <a:pt x="842" y="7879"/>
                          <a:pt x="1044" y="8002"/>
                        </a:cubicBezTo>
                        <a:cubicBezTo>
                          <a:pt x="1246" y="8125"/>
                          <a:pt x="1807" y="7756"/>
                          <a:pt x="1193" y="10634"/>
                        </a:cubicBezTo>
                        <a:cubicBezTo>
                          <a:pt x="982" y="11511"/>
                          <a:pt x="1044" y="11643"/>
                          <a:pt x="1044" y="11643"/>
                        </a:cubicBezTo>
                        <a:lnTo>
                          <a:pt x="1500" y="11713"/>
                        </a:lnTo>
                        <a:cubicBezTo>
                          <a:pt x="1297" y="12579"/>
                          <a:pt x="1153" y="13459"/>
                          <a:pt x="1070" y="14345"/>
                        </a:cubicBezTo>
                        <a:cubicBezTo>
                          <a:pt x="1132" y="14714"/>
                          <a:pt x="982" y="16100"/>
                          <a:pt x="1193" y="16100"/>
                        </a:cubicBezTo>
                        <a:cubicBezTo>
                          <a:pt x="1404" y="16100"/>
                          <a:pt x="1562" y="14679"/>
                          <a:pt x="1684" y="13942"/>
                        </a:cubicBezTo>
                        <a:cubicBezTo>
                          <a:pt x="1807" y="13205"/>
                          <a:pt x="1965" y="11687"/>
                          <a:pt x="2395" y="11687"/>
                        </a:cubicBezTo>
                        <a:cubicBezTo>
                          <a:pt x="2825" y="11687"/>
                          <a:pt x="3106" y="11380"/>
                          <a:pt x="3009" y="10151"/>
                        </a:cubicBezTo>
                        <a:cubicBezTo>
                          <a:pt x="2913" y="8923"/>
                          <a:pt x="2518" y="7256"/>
                          <a:pt x="3106" y="7958"/>
                        </a:cubicBezTo>
                        <a:cubicBezTo>
                          <a:pt x="3385" y="8284"/>
                          <a:pt x="3631" y="8637"/>
                          <a:pt x="3843" y="9011"/>
                        </a:cubicBezTo>
                        <a:cubicBezTo>
                          <a:pt x="3843" y="9011"/>
                          <a:pt x="3965" y="3861"/>
                          <a:pt x="3228" y="3861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793" name="Google Shape;5793;p32"/>
                  <p:cNvSpPr/>
                  <p:nvPr/>
                </p:nvSpPr>
                <p:spPr>
                  <a:xfrm>
                    <a:off x="1759827" y="1431440"/>
                    <a:ext cx="12470" cy="17767"/>
                  </a:xfrm>
                  <a:custGeom>
                    <a:rect b="b" l="l" r="r" t="t"/>
                    <a:pathLst>
                      <a:path extrusionOk="0" h="17767" w="12470">
                        <a:moveTo>
                          <a:pt x="12418" y="2307"/>
                        </a:moveTo>
                        <a:cubicBezTo>
                          <a:pt x="12418" y="2307"/>
                          <a:pt x="10479" y="2307"/>
                          <a:pt x="9953" y="6220"/>
                        </a:cubicBezTo>
                        <a:cubicBezTo>
                          <a:pt x="9426" y="10133"/>
                          <a:pt x="8110" y="8993"/>
                          <a:pt x="8417" y="6835"/>
                        </a:cubicBezTo>
                        <a:cubicBezTo>
                          <a:pt x="8725" y="4676"/>
                          <a:pt x="10172" y="1167"/>
                          <a:pt x="9461" y="395"/>
                        </a:cubicBezTo>
                        <a:cubicBezTo>
                          <a:pt x="8751" y="-377"/>
                          <a:pt x="7400" y="956"/>
                          <a:pt x="6750" y="0"/>
                        </a:cubicBezTo>
                        <a:cubicBezTo>
                          <a:pt x="6689" y="1448"/>
                          <a:pt x="6198" y="1509"/>
                          <a:pt x="5829" y="1755"/>
                        </a:cubicBezTo>
                        <a:cubicBezTo>
                          <a:pt x="5461" y="2000"/>
                          <a:pt x="4347" y="2193"/>
                          <a:pt x="4408" y="2808"/>
                        </a:cubicBezTo>
                        <a:cubicBezTo>
                          <a:pt x="4469" y="3422"/>
                          <a:pt x="4654" y="2992"/>
                          <a:pt x="4654" y="3483"/>
                        </a:cubicBezTo>
                        <a:cubicBezTo>
                          <a:pt x="4654" y="3974"/>
                          <a:pt x="4162" y="3913"/>
                          <a:pt x="4162" y="4360"/>
                        </a:cubicBezTo>
                        <a:cubicBezTo>
                          <a:pt x="4162" y="4808"/>
                          <a:pt x="4776" y="5413"/>
                          <a:pt x="4776" y="5966"/>
                        </a:cubicBezTo>
                        <a:cubicBezTo>
                          <a:pt x="4776" y="6519"/>
                          <a:pt x="4066" y="6554"/>
                          <a:pt x="3329" y="5352"/>
                        </a:cubicBezTo>
                        <a:cubicBezTo>
                          <a:pt x="2592" y="4150"/>
                          <a:pt x="1267" y="1992"/>
                          <a:pt x="767" y="2518"/>
                        </a:cubicBezTo>
                        <a:cubicBezTo>
                          <a:pt x="267" y="3044"/>
                          <a:pt x="986" y="3931"/>
                          <a:pt x="1144" y="4334"/>
                        </a:cubicBezTo>
                        <a:cubicBezTo>
                          <a:pt x="1302" y="4738"/>
                          <a:pt x="2250" y="7045"/>
                          <a:pt x="644" y="7536"/>
                        </a:cubicBezTo>
                        <a:cubicBezTo>
                          <a:pt x="4" y="7694"/>
                          <a:pt x="-496" y="8774"/>
                          <a:pt x="863" y="8984"/>
                        </a:cubicBezTo>
                        <a:cubicBezTo>
                          <a:pt x="2223" y="9195"/>
                          <a:pt x="3697" y="9230"/>
                          <a:pt x="4469" y="10186"/>
                        </a:cubicBezTo>
                        <a:cubicBezTo>
                          <a:pt x="5241" y="11142"/>
                          <a:pt x="4899" y="10809"/>
                          <a:pt x="4408" y="11063"/>
                        </a:cubicBezTo>
                        <a:cubicBezTo>
                          <a:pt x="3917" y="11318"/>
                          <a:pt x="2741" y="11800"/>
                          <a:pt x="2741" y="12169"/>
                        </a:cubicBezTo>
                        <a:cubicBezTo>
                          <a:pt x="2741" y="12537"/>
                          <a:pt x="2960" y="14634"/>
                          <a:pt x="2346" y="15494"/>
                        </a:cubicBezTo>
                        <a:cubicBezTo>
                          <a:pt x="1732" y="16354"/>
                          <a:pt x="1662" y="16731"/>
                          <a:pt x="1267" y="17038"/>
                        </a:cubicBezTo>
                        <a:cubicBezTo>
                          <a:pt x="1587" y="17565"/>
                          <a:pt x="2193" y="17845"/>
                          <a:pt x="2802" y="17749"/>
                        </a:cubicBezTo>
                        <a:cubicBezTo>
                          <a:pt x="3109" y="16485"/>
                          <a:pt x="4347" y="14976"/>
                          <a:pt x="5057" y="15117"/>
                        </a:cubicBezTo>
                        <a:cubicBezTo>
                          <a:pt x="5408" y="14858"/>
                          <a:pt x="5603" y="14438"/>
                          <a:pt x="5575" y="14003"/>
                        </a:cubicBezTo>
                        <a:cubicBezTo>
                          <a:pt x="5575" y="13204"/>
                          <a:pt x="6040" y="12064"/>
                          <a:pt x="6689" y="12064"/>
                        </a:cubicBezTo>
                        <a:cubicBezTo>
                          <a:pt x="7338" y="12064"/>
                          <a:pt x="7952" y="13941"/>
                          <a:pt x="8567" y="13941"/>
                        </a:cubicBezTo>
                        <a:cubicBezTo>
                          <a:pt x="9007" y="13949"/>
                          <a:pt x="9358" y="14313"/>
                          <a:pt x="9350" y="14754"/>
                        </a:cubicBezTo>
                        <a:cubicBezTo>
                          <a:pt x="9347" y="14959"/>
                          <a:pt x="9264" y="15155"/>
                          <a:pt x="9119" y="15301"/>
                        </a:cubicBezTo>
                        <a:cubicBezTo>
                          <a:pt x="8567" y="15792"/>
                          <a:pt x="7277" y="16380"/>
                          <a:pt x="7952" y="16994"/>
                        </a:cubicBezTo>
                        <a:cubicBezTo>
                          <a:pt x="8628" y="17608"/>
                          <a:pt x="9181" y="17670"/>
                          <a:pt x="10383" y="16784"/>
                        </a:cubicBezTo>
                        <a:cubicBezTo>
                          <a:pt x="11585" y="15898"/>
                          <a:pt x="10663" y="15082"/>
                          <a:pt x="10663" y="13204"/>
                        </a:cubicBezTo>
                        <a:cubicBezTo>
                          <a:pt x="10756" y="10954"/>
                          <a:pt x="11049" y="8717"/>
                          <a:pt x="11541" y="6519"/>
                        </a:cubicBezTo>
                        <a:cubicBezTo>
                          <a:pt x="12102" y="6606"/>
                          <a:pt x="12471" y="5931"/>
                          <a:pt x="12471" y="5501"/>
                        </a:cubicBezTo>
                        <a:cubicBezTo>
                          <a:pt x="12319" y="4852"/>
                          <a:pt x="12216" y="4192"/>
                          <a:pt x="12164" y="3527"/>
                        </a:cubicBezTo>
                        <a:cubicBezTo>
                          <a:pt x="12208" y="2351"/>
                          <a:pt x="12418" y="2307"/>
                          <a:pt x="12418" y="2307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794" name="Google Shape;5794;p32"/>
                  <p:cNvSpPr/>
                  <p:nvPr/>
                </p:nvSpPr>
                <p:spPr>
                  <a:xfrm>
                    <a:off x="1776562" y="1410559"/>
                    <a:ext cx="12466" cy="17768"/>
                  </a:xfrm>
                  <a:custGeom>
                    <a:rect b="b" l="l" r="r" t="t"/>
                    <a:pathLst>
                      <a:path extrusionOk="0" h="17768" w="12466">
                        <a:moveTo>
                          <a:pt x="12414" y="2307"/>
                        </a:moveTo>
                        <a:cubicBezTo>
                          <a:pt x="12414" y="2307"/>
                          <a:pt x="10475" y="2307"/>
                          <a:pt x="9949" y="6256"/>
                        </a:cubicBezTo>
                        <a:cubicBezTo>
                          <a:pt x="9422" y="10204"/>
                          <a:pt x="8098" y="8967"/>
                          <a:pt x="8413" y="6808"/>
                        </a:cubicBezTo>
                        <a:cubicBezTo>
                          <a:pt x="8729" y="4650"/>
                          <a:pt x="10168" y="1167"/>
                          <a:pt x="9458" y="395"/>
                        </a:cubicBezTo>
                        <a:cubicBezTo>
                          <a:pt x="8747" y="-377"/>
                          <a:pt x="7396" y="948"/>
                          <a:pt x="6746" y="0"/>
                        </a:cubicBezTo>
                        <a:cubicBezTo>
                          <a:pt x="6685" y="1448"/>
                          <a:pt x="6194" y="1509"/>
                          <a:pt x="5816" y="1755"/>
                        </a:cubicBezTo>
                        <a:cubicBezTo>
                          <a:pt x="5439" y="2000"/>
                          <a:pt x="4343" y="2185"/>
                          <a:pt x="4404" y="2808"/>
                        </a:cubicBezTo>
                        <a:cubicBezTo>
                          <a:pt x="4465" y="3430"/>
                          <a:pt x="4676" y="2992"/>
                          <a:pt x="4676" y="3483"/>
                        </a:cubicBezTo>
                        <a:cubicBezTo>
                          <a:pt x="4676" y="3974"/>
                          <a:pt x="4158" y="3913"/>
                          <a:pt x="4158" y="4360"/>
                        </a:cubicBezTo>
                        <a:cubicBezTo>
                          <a:pt x="4158" y="4808"/>
                          <a:pt x="4772" y="5413"/>
                          <a:pt x="4772" y="5966"/>
                        </a:cubicBezTo>
                        <a:cubicBezTo>
                          <a:pt x="4772" y="6519"/>
                          <a:pt x="4062" y="6554"/>
                          <a:pt x="3351" y="5352"/>
                        </a:cubicBezTo>
                        <a:cubicBezTo>
                          <a:pt x="2640" y="4150"/>
                          <a:pt x="1263" y="1992"/>
                          <a:pt x="763" y="2483"/>
                        </a:cubicBezTo>
                        <a:cubicBezTo>
                          <a:pt x="263" y="2974"/>
                          <a:pt x="1009" y="3931"/>
                          <a:pt x="1140" y="4334"/>
                        </a:cubicBezTo>
                        <a:cubicBezTo>
                          <a:pt x="1272" y="4738"/>
                          <a:pt x="2246" y="7045"/>
                          <a:pt x="640" y="7536"/>
                        </a:cubicBezTo>
                        <a:cubicBezTo>
                          <a:pt x="0" y="7694"/>
                          <a:pt x="-500" y="8774"/>
                          <a:pt x="886" y="8958"/>
                        </a:cubicBezTo>
                        <a:cubicBezTo>
                          <a:pt x="2272" y="9142"/>
                          <a:pt x="3693" y="9230"/>
                          <a:pt x="4465" y="10186"/>
                        </a:cubicBezTo>
                        <a:cubicBezTo>
                          <a:pt x="5237" y="11142"/>
                          <a:pt x="4895" y="10800"/>
                          <a:pt x="4404" y="11063"/>
                        </a:cubicBezTo>
                        <a:cubicBezTo>
                          <a:pt x="3913" y="11327"/>
                          <a:pt x="2737" y="11800"/>
                          <a:pt x="2737" y="12169"/>
                        </a:cubicBezTo>
                        <a:cubicBezTo>
                          <a:pt x="2737" y="12537"/>
                          <a:pt x="2956" y="14634"/>
                          <a:pt x="2342" y="15468"/>
                        </a:cubicBezTo>
                        <a:cubicBezTo>
                          <a:pt x="1728" y="16301"/>
                          <a:pt x="1658" y="16696"/>
                          <a:pt x="1263" y="17012"/>
                        </a:cubicBezTo>
                        <a:cubicBezTo>
                          <a:pt x="1568" y="17557"/>
                          <a:pt x="2183" y="17851"/>
                          <a:pt x="2798" y="17749"/>
                        </a:cubicBezTo>
                        <a:cubicBezTo>
                          <a:pt x="3105" y="16485"/>
                          <a:pt x="4343" y="14976"/>
                          <a:pt x="5018" y="15117"/>
                        </a:cubicBezTo>
                        <a:cubicBezTo>
                          <a:pt x="5385" y="14869"/>
                          <a:pt x="5595" y="14446"/>
                          <a:pt x="5571" y="14003"/>
                        </a:cubicBezTo>
                        <a:cubicBezTo>
                          <a:pt x="5571" y="13169"/>
                          <a:pt x="6036" y="12064"/>
                          <a:pt x="6685" y="12064"/>
                        </a:cubicBezTo>
                        <a:cubicBezTo>
                          <a:pt x="7334" y="12064"/>
                          <a:pt x="7948" y="13941"/>
                          <a:pt x="8563" y="13941"/>
                        </a:cubicBezTo>
                        <a:cubicBezTo>
                          <a:pt x="8994" y="13946"/>
                          <a:pt x="9340" y="14298"/>
                          <a:pt x="9336" y="14729"/>
                        </a:cubicBezTo>
                        <a:cubicBezTo>
                          <a:pt x="9334" y="14930"/>
                          <a:pt x="9255" y="15122"/>
                          <a:pt x="9115" y="15266"/>
                        </a:cubicBezTo>
                        <a:cubicBezTo>
                          <a:pt x="8563" y="15792"/>
                          <a:pt x="7273" y="16380"/>
                          <a:pt x="7948" y="17021"/>
                        </a:cubicBezTo>
                        <a:cubicBezTo>
                          <a:pt x="8624" y="17661"/>
                          <a:pt x="9177" y="17696"/>
                          <a:pt x="10379" y="16801"/>
                        </a:cubicBezTo>
                        <a:cubicBezTo>
                          <a:pt x="11581" y="15906"/>
                          <a:pt x="10659" y="15108"/>
                          <a:pt x="10659" y="13230"/>
                        </a:cubicBezTo>
                        <a:cubicBezTo>
                          <a:pt x="10734" y="10979"/>
                          <a:pt x="11028" y="8739"/>
                          <a:pt x="11537" y="6545"/>
                        </a:cubicBezTo>
                        <a:cubicBezTo>
                          <a:pt x="12098" y="6633"/>
                          <a:pt x="12467" y="5922"/>
                          <a:pt x="12467" y="5527"/>
                        </a:cubicBezTo>
                        <a:cubicBezTo>
                          <a:pt x="12315" y="4878"/>
                          <a:pt x="12212" y="4218"/>
                          <a:pt x="12160" y="3553"/>
                        </a:cubicBezTo>
                        <a:cubicBezTo>
                          <a:pt x="12160" y="2474"/>
                          <a:pt x="12370" y="2413"/>
                          <a:pt x="12370" y="241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795" name="Google Shape;5795;p32"/>
                  <p:cNvSpPr/>
                  <p:nvPr/>
                </p:nvSpPr>
                <p:spPr>
                  <a:xfrm>
                    <a:off x="1723061" y="1254214"/>
                    <a:ext cx="5913" cy="5913"/>
                  </a:xfrm>
                  <a:custGeom>
                    <a:rect b="b" l="l" r="r" t="t"/>
                    <a:pathLst>
                      <a:path extrusionOk="0" h="5913" w="5913">
                        <a:moveTo>
                          <a:pt x="5913" y="2957"/>
                        </a:moveTo>
                        <a:cubicBezTo>
                          <a:pt x="5913" y="4590"/>
                          <a:pt x="4590" y="5913"/>
                          <a:pt x="2957" y="5913"/>
                        </a:cubicBezTo>
                        <a:cubicBezTo>
                          <a:pt x="1324" y="5913"/>
                          <a:pt x="0" y="4590"/>
                          <a:pt x="0" y="2957"/>
                        </a:cubicBezTo>
                        <a:cubicBezTo>
                          <a:pt x="0" y="1324"/>
                          <a:pt x="1324" y="0"/>
                          <a:pt x="2957" y="0"/>
                        </a:cubicBezTo>
                        <a:cubicBezTo>
                          <a:pt x="4590" y="0"/>
                          <a:pt x="5913" y="1324"/>
                          <a:pt x="5913" y="2957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796" name="Google Shape;5796;p32"/>
                  <p:cNvSpPr/>
                  <p:nvPr/>
                </p:nvSpPr>
                <p:spPr>
                  <a:xfrm>
                    <a:off x="1684256" y="1250977"/>
                    <a:ext cx="20433" cy="19968"/>
                  </a:xfrm>
                  <a:custGeom>
                    <a:rect b="b" l="l" r="r" t="t"/>
                    <a:pathLst>
                      <a:path extrusionOk="0" h="19968" w="20433">
                        <a:moveTo>
                          <a:pt x="2439" y="19583"/>
                        </a:moveTo>
                        <a:cubicBezTo>
                          <a:pt x="2808" y="19510"/>
                          <a:pt x="3180" y="19458"/>
                          <a:pt x="3553" y="19425"/>
                        </a:cubicBezTo>
                        <a:cubicBezTo>
                          <a:pt x="2862" y="15845"/>
                          <a:pt x="2367" y="12231"/>
                          <a:pt x="2071" y="8598"/>
                        </a:cubicBezTo>
                        <a:cubicBezTo>
                          <a:pt x="4703" y="11862"/>
                          <a:pt x="7335" y="15073"/>
                          <a:pt x="9589" y="17933"/>
                        </a:cubicBezTo>
                        <a:cubicBezTo>
                          <a:pt x="9864" y="17804"/>
                          <a:pt x="10163" y="17732"/>
                          <a:pt x="10467" y="17723"/>
                        </a:cubicBezTo>
                        <a:cubicBezTo>
                          <a:pt x="11265" y="13713"/>
                          <a:pt x="12222" y="9739"/>
                          <a:pt x="13099" y="5764"/>
                        </a:cubicBezTo>
                        <a:cubicBezTo>
                          <a:pt x="14275" y="9274"/>
                          <a:pt x="15573" y="12783"/>
                          <a:pt x="16608" y="16424"/>
                        </a:cubicBezTo>
                        <a:lnTo>
                          <a:pt x="18459" y="15871"/>
                        </a:lnTo>
                        <a:cubicBezTo>
                          <a:pt x="19135" y="15713"/>
                          <a:pt x="19784" y="15652"/>
                          <a:pt x="20434" y="15564"/>
                        </a:cubicBezTo>
                        <a:cubicBezTo>
                          <a:pt x="18582" y="11063"/>
                          <a:pt x="16924" y="6098"/>
                          <a:pt x="14704" y="0"/>
                        </a:cubicBezTo>
                        <a:cubicBezTo>
                          <a:pt x="14397" y="142"/>
                          <a:pt x="14077" y="254"/>
                          <a:pt x="13748" y="333"/>
                        </a:cubicBezTo>
                        <a:cubicBezTo>
                          <a:pt x="13414" y="409"/>
                          <a:pt x="13073" y="453"/>
                          <a:pt x="12730" y="465"/>
                        </a:cubicBezTo>
                        <a:cubicBezTo>
                          <a:pt x="11897" y="4852"/>
                          <a:pt x="10756" y="8967"/>
                          <a:pt x="9835" y="12669"/>
                        </a:cubicBezTo>
                        <a:cubicBezTo>
                          <a:pt x="7150" y="9432"/>
                          <a:pt x="4501" y="6220"/>
                          <a:pt x="1939" y="2957"/>
                        </a:cubicBezTo>
                        <a:cubicBezTo>
                          <a:pt x="1328" y="3229"/>
                          <a:pt x="669" y="3376"/>
                          <a:pt x="0" y="3387"/>
                        </a:cubicBezTo>
                        <a:cubicBezTo>
                          <a:pt x="579" y="9528"/>
                          <a:pt x="1079" y="15099"/>
                          <a:pt x="1325" y="19969"/>
                        </a:cubicBezTo>
                        <a:cubicBezTo>
                          <a:pt x="1646" y="19800"/>
                          <a:pt x="1988" y="19677"/>
                          <a:pt x="2343" y="1960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797" name="Google Shape;5797;p32"/>
                  <p:cNvSpPr/>
                  <p:nvPr/>
                </p:nvSpPr>
                <p:spPr>
                  <a:xfrm>
                    <a:off x="1665191" y="1255749"/>
                    <a:ext cx="14309" cy="18371"/>
                  </a:xfrm>
                  <a:custGeom>
                    <a:rect b="b" l="l" r="r" t="t"/>
                    <a:pathLst>
                      <a:path extrusionOk="0" h="18371" w="14309">
                        <a:moveTo>
                          <a:pt x="12362" y="17942"/>
                        </a:moveTo>
                        <a:cubicBezTo>
                          <a:pt x="12684" y="17836"/>
                          <a:pt x="13016" y="17762"/>
                          <a:pt x="13353" y="17723"/>
                        </a:cubicBezTo>
                        <a:cubicBezTo>
                          <a:pt x="13415" y="11748"/>
                          <a:pt x="13906" y="5887"/>
                          <a:pt x="14310" y="0"/>
                        </a:cubicBezTo>
                        <a:cubicBezTo>
                          <a:pt x="13649" y="316"/>
                          <a:pt x="12954" y="555"/>
                          <a:pt x="12239" y="711"/>
                        </a:cubicBezTo>
                        <a:cubicBezTo>
                          <a:pt x="12300" y="4904"/>
                          <a:pt x="12116" y="9160"/>
                          <a:pt x="11871" y="13380"/>
                        </a:cubicBezTo>
                        <a:cubicBezTo>
                          <a:pt x="9239" y="10107"/>
                          <a:pt x="6413" y="6905"/>
                          <a:pt x="3974" y="3545"/>
                        </a:cubicBezTo>
                        <a:cubicBezTo>
                          <a:pt x="3347" y="3857"/>
                          <a:pt x="2700" y="4127"/>
                          <a:pt x="2035" y="4352"/>
                        </a:cubicBezTo>
                        <a:cubicBezTo>
                          <a:pt x="1386" y="4597"/>
                          <a:pt x="684" y="4746"/>
                          <a:pt x="0" y="4931"/>
                        </a:cubicBezTo>
                        <a:cubicBezTo>
                          <a:pt x="3913" y="9317"/>
                          <a:pt x="7703" y="13774"/>
                          <a:pt x="11406" y="1837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798" name="Google Shape;5798;p32"/>
                  <p:cNvSpPr/>
                  <p:nvPr/>
                </p:nvSpPr>
                <p:spPr>
                  <a:xfrm>
                    <a:off x="1648451" y="1262663"/>
                    <a:ext cx="20337" cy="21196"/>
                  </a:xfrm>
                  <a:custGeom>
                    <a:rect b="b" l="l" r="r" t="t"/>
                    <a:pathLst>
                      <a:path extrusionOk="0" h="21196" w="20337">
                        <a:moveTo>
                          <a:pt x="8045" y="20706"/>
                        </a:moveTo>
                        <a:lnTo>
                          <a:pt x="8975" y="20363"/>
                        </a:lnTo>
                        <a:lnTo>
                          <a:pt x="3887" y="9949"/>
                        </a:lnTo>
                        <a:lnTo>
                          <a:pt x="7396" y="11239"/>
                        </a:lnTo>
                        <a:cubicBezTo>
                          <a:pt x="11063" y="12625"/>
                          <a:pt x="14669" y="14134"/>
                          <a:pt x="18486" y="15713"/>
                        </a:cubicBezTo>
                        <a:lnTo>
                          <a:pt x="20337" y="14836"/>
                        </a:lnTo>
                        <a:lnTo>
                          <a:pt x="13160" y="0"/>
                        </a:lnTo>
                        <a:cubicBezTo>
                          <a:pt x="12628" y="387"/>
                          <a:pt x="12035" y="683"/>
                          <a:pt x="11406" y="877"/>
                        </a:cubicBezTo>
                        <a:lnTo>
                          <a:pt x="16310" y="10958"/>
                        </a:lnTo>
                        <a:cubicBezTo>
                          <a:pt x="11590" y="8984"/>
                          <a:pt x="6817" y="7256"/>
                          <a:pt x="2132" y="5405"/>
                        </a:cubicBezTo>
                        <a:lnTo>
                          <a:pt x="0" y="6457"/>
                        </a:lnTo>
                        <a:lnTo>
                          <a:pt x="7168" y="211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799" name="Google Shape;5799;p32"/>
                  <p:cNvSpPr/>
                  <p:nvPr/>
                </p:nvSpPr>
                <p:spPr>
                  <a:xfrm>
                    <a:off x="1617471" y="1286106"/>
                    <a:ext cx="18925" cy="18754"/>
                  </a:xfrm>
                  <a:custGeom>
                    <a:rect b="b" l="l" r="r" t="t"/>
                    <a:pathLst>
                      <a:path extrusionOk="0" h="18754" w="18925">
                        <a:moveTo>
                          <a:pt x="14924" y="15749"/>
                        </a:moveTo>
                        <a:cubicBezTo>
                          <a:pt x="16482" y="14244"/>
                          <a:pt x="17828" y="12536"/>
                          <a:pt x="18925" y="10669"/>
                        </a:cubicBezTo>
                        <a:lnTo>
                          <a:pt x="14538" y="5738"/>
                        </a:lnTo>
                        <a:cubicBezTo>
                          <a:pt x="14135" y="6168"/>
                          <a:pt x="13740" y="6615"/>
                          <a:pt x="13310" y="7028"/>
                        </a:cubicBezTo>
                        <a:lnTo>
                          <a:pt x="11871" y="8142"/>
                        </a:lnTo>
                        <a:lnTo>
                          <a:pt x="15600" y="12300"/>
                        </a:lnTo>
                        <a:cubicBezTo>
                          <a:pt x="15307" y="13181"/>
                          <a:pt x="14786" y="13967"/>
                          <a:pt x="14091" y="14582"/>
                        </a:cubicBezTo>
                        <a:cubicBezTo>
                          <a:pt x="11406" y="17012"/>
                          <a:pt x="8169" y="16556"/>
                          <a:pt x="5396" y="13467"/>
                        </a:cubicBezTo>
                        <a:cubicBezTo>
                          <a:pt x="2624" y="10379"/>
                          <a:pt x="1764" y="6449"/>
                          <a:pt x="4721" y="3816"/>
                        </a:cubicBezTo>
                        <a:cubicBezTo>
                          <a:pt x="6095" y="2517"/>
                          <a:pt x="8036" y="2008"/>
                          <a:pt x="9871" y="2465"/>
                        </a:cubicBezTo>
                        <a:lnTo>
                          <a:pt x="10116" y="2246"/>
                        </a:lnTo>
                        <a:cubicBezTo>
                          <a:pt x="9638" y="1555"/>
                          <a:pt x="9263" y="799"/>
                          <a:pt x="9002" y="0"/>
                        </a:cubicBezTo>
                        <a:cubicBezTo>
                          <a:pt x="7031" y="435"/>
                          <a:pt x="5212" y="1393"/>
                          <a:pt x="3738" y="2772"/>
                        </a:cubicBezTo>
                        <a:cubicBezTo>
                          <a:pt x="-333" y="6440"/>
                          <a:pt x="-1535" y="11651"/>
                          <a:pt x="2440" y="16038"/>
                        </a:cubicBezTo>
                        <a:cubicBezTo>
                          <a:pt x="6203" y="20232"/>
                          <a:pt x="11213" y="19126"/>
                          <a:pt x="14951" y="15731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800" name="Google Shape;5800;p32"/>
                  <p:cNvSpPr/>
                  <p:nvPr/>
                </p:nvSpPr>
                <p:spPr>
                  <a:xfrm>
                    <a:off x="1573806" y="1357215"/>
                    <a:ext cx="19047" cy="17038"/>
                  </a:xfrm>
                  <a:custGeom>
                    <a:rect b="b" l="l" r="r" t="t"/>
                    <a:pathLst>
                      <a:path extrusionOk="0" h="17038" w="19047">
                        <a:moveTo>
                          <a:pt x="15784" y="17038"/>
                        </a:moveTo>
                        <a:lnTo>
                          <a:pt x="15994" y="15863"/>
                        </a:lnTo>
                        <a:cubicBezTo>
                          <a:pt x="16093" y="15475"/>
                          <a:pt x="16216" y="15094"/>
                          <a:pt x="16363" y="14722"/>
                        </a:cubicBezTo>
                        <a:cubicBezTo>
                          <a:pt x="15617" y="14064"/>
                          <a:pt x="14897" y="13380"/>
                          <a:pt x="14204" y="12660"/>
                        </a:cubicBezTo>
                        <a:lnTo>
                          <a:pt x="11370" y="9668"/>
                        </a:lnTo>
                        <a:lnTo>
                          <a:pt x="18065" y="8098"/>
                        </a:lnTo>
                        <a:cubicBezTo>
                          <a:pt x="18188" y="7422"/>
                          <a:pt x="18275" y="6747"/>
                          <a:pt x="18433" y="6098"/>
                        </a:cubicBezTo>
                        <a:cubicBezTo>
                          <a:pt x="18602" y="5420"/>
                          <a:pt x="18807" y="4753"/>
                          <a:pt x="19047" y="4097"/>
                        </a:cubicBezTo>
                        <a:cubicBezTo>
                          <a:pt x="15722" y="4808"/>
                          <a:pt x="12634" y="5694"/>
                          <a:pt x="9528" y="6563"/>
                        </a:cubicBezTo>
                        <a:lnTo>
                          <a:pt x="8905" y="6712"/>
                        </a:lnTo>
                        <a:lnTo>
                          <a:pt x="5764" y="3080"/>
                        </a:lnTo>
                        <a:lnTo>
                          <a:pt x="3176" y="0"/>
                        </a:lnTo>
                        <a:cubicBezTo>
                          <a:pt x="3080" y="788"/>
                          <a:pt x="2895" y="1562"/>
                          <a:pt x="2623" y="2307"/>
                        </a:cubicBezTo>
                        <a:cubicBezTo>
                          <a:pt x="4159" y="4062"/>
                          <a:pt x="5791" y="5571"/>
                          <a:pt x="7335" y="7238"/>
                        </a:cubicBezTo>
                        <a:cubicBezTo>
                          <a:pt x="5238" y="7729"/>
                          <a:pt x="3141" y="8317"/>
                          <a:pt x="1018" y="8721"/>
                        </a:cubicBezTo>
                        <a:cubicBezTo>
                          <a:pt x="895" y="9423"/>
                          <a:pt x="798" y="10133"/>
                          <a:pt x="614" y="10818"/>
                        </a:cubicBezTo>
                        <a:cubicBezTo>
                          <a:pt x="445" y="11504"/>
                          <a:pt x="240" y="12180"/>
                          <a:pt x="0" y="12844"/>
                        </a:cubicBezTo>
                        <a:lnTo>
                          <a:pt x="9712" y="10212"/>
                        </a:lnTo>
                        <a:cubicBezTo>
                          <a:pt x="11739" y="12353"/>
                          <a:pt x="13713" y="14634"/>
                          <a:pt x="15784" y="17038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801" name="Google Shape;5801;p32"/>
                  <p:cNvSpPr/>
                  <p:nvPr/>
                </p:nvSpPr>
                <p:spPr>
                  <a:xfrm>
                    <a:off x="1571498" y="1373587"/>
                    <a:ext cx="17441" cy="11589"/>
                  </a:xfrm>
                  <a:custGeom>
                    <a:rect b="b" l="l" r="r" t="t"/>
                    <a:pathLst>
                      <a:path extrusionOk="0" h="11589" w="17441">
                        <a:moveTo>
                          <a:pt x="17442" y="2571"/>
                        </a:moveTo>
                        <a:lnTo>
                          <a:pt x="16398" y="2571"/>
                        </a:lnTo>
                        <a:cubicBezTo>
                          <a:pt x="16062" y="2496"/>
                          <a:pt x="15733" y="2393"/>
                          <a:pt x="15415" y="2264"/>
                        </a:cubicBezTo>
                        <a:cubicBezTo>
                          <a:pt x="15344" y="4120"/>
                          <a:pt x="15169" y="5971"/>
                          <a:pt x="14889" y="7808"/>
                        </a:cubicBezTo>
                        <a:lnTo>
                          <a:pt x="8905" y="6852"/>
                        </a:lnTo>
                        <a:lnTo>
                          <a:pt x="9274" y="4387"/>
                        </a:lnTo>
                        <a:cubicBezTo>
                          <a:pt x="9467" y="3343"/>
                          <a:pt x="9712" y="2386"/>
                          <a:pt x="9958" y="1518"/>
                        </a:cubicBezTo>
                        <a:lnTo>
                          <a:pt x="8905" y="1518"/>
                        </a:lnTo>
                        <a:cubicBezTo>
                          <a:pt x="8571" y="1439"/>
                          <a:pt x="8242" y="1336"/>
                          <a:pt x="7922" y="1211"/>
                        </a:cubicBezTo>
                        <a:cubicBezTo>
                          <a:pt x="7927" y="2201"/>
                          <a:pt x="7845" y="3191"/>
                          <a:pt x="7677" y="4167"/>
                        </a:cubicBezTo>
                        <a:lnTo>
                          <a:pt x="7273" y="6633"/>
                        </a:lnTo>
                        <a:lnTo>
                          <a:pt x="2246" y="5764"/>
                        </a:lnTo>
                        <a:cubicBezTo>
                          <a:pt x="2477" y="3921"/>
                          <a:pt x="2879" y="2102"/>
                          <a:pt x="3448" y="333"/>
                        </a:cubicBezTo>
                        <a:cubicBezTo>
                          <a:pt x="3099" y="344"/>
                          <a:pt x="2749" y="323"/>
                          <a:pt x="2404" y="272"/>
                        </a:cubicBezTo>
                        <a:cubicBezTo>
                          <a:pt x="2066" y="210"/>
                          <a:pt x="1735" y="119"/>
                          <a:pt x="1413" y="0"/>
                        </a:cubicBezTo>
                        <a:lnTo>
                          <a:pt x="0" y="9028"/>
                        </a:lnTo>
                        <a:lnTo>
                          <a:pt x="16020" y="1159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802" name="Google Shape;5802;p32"/>
                  <p:cNvSpPr/>
                  <p:nvPr/>
                </p:nvSpPr>
                <p:spPr>
                  <a:xfrm>
                    <a:off x="1575836" y="1442020"/>
                    <a:ext cx="17698" cy="17973"/>
                  </a:xfrm>
                  <a:custGeom>
                    <a:rect b="b" l="l" r="r" t="t"/>
                    <a:pathLst>
                      <a:path extrusionOk="0" h="17973" w="17698">
                        <a:moveTo>
                          <a:pt x="16982" y="5703"/>
                        </a:moveTo>
                        <a:cubicBezTo>
                          <a:pt x="16210" y="3670"/>
                          <a:pt x="15165" y="1751"/>
                          <a:pt x="13876" y="0"/>
                        </a:cubicBezTo>
                        <a:lnTo>
                          <a:pt x="7620" y="2158"/>
                        </a:lnTo>
                        <a:cubicBezTo>
                          <a:pt x="7866" y="2711"/>
                          <a:pt x="8112" y="3237"/>
                          <a:pt x="8322" y="3825"/>
                        </a:cubicBezTo>
                        <a:cubicBezTo>
                          <a:pt x="8533" y="4413"/>
                          <a:pt x="8629" y="4966"/>
                          <a:pt x="8787" y="5580"/>
                        </a:cubicBezTo>
                        <a:lnTo>
                          <a:pt x="14051" y="3738"/>
                        </a:lnTo>
                        <a:cubicBezTo>
                          <a:pt x="14729" y="4356"/>
                          <a:pt x="15237" y="5139"/>
                          <a:pt x="15525" y="6010"/>
                        </a:cubicBezTo>
                        <a:cubicBezTo>
                          <a:pt x="16727" y="9467"/>
                          <a:pt x="15069" y="12274"/>
                          <a:pt x="11139" y="13625"/>
                        </a:cubicBezTo>
                        <a:cubicBezTo>
                          <a:pt x="7348" y="14950"/>
                          <a:pt x="3313" y="14275"/>
                          <a:pt x="2014" y="10484"/>
                        </a:cubicBezTo>
                        <a:cubicBezTo>
                          <a:pt x="1370" y="8711"/>
                          <a:pt x="1660" y="6734"/>
                          <a:pt x="2786" y="5220"/>
                        </a:cubicBezTo>
                        <a:lnTo>
                          <a:pt x="2663" y="4913"/>
                        </a:lnTo>
                        <a:cubicBezTo>
                          <a:pt x="1850" y="5060"/>
                          <a:pt x="1022" y="5101"/>
                          <a:pt x="198" y="5036"/>
                        </a:cubicBezTo>
                        <a:cubicBezTo>
                          <a:pt x="-178" y="7025"/>
                          <a:pt x="-17" y="9078"/>
                          <a:pt x="663" y="10984"/>
                        </a:cubicBezTo>
                        <a:cubicBezTo>
                          <a:pt x="2479" y="16249"/>
                          <a:pt x="6805" y="19328"/>
                          <a:pt x="12376" y="17389"/>
                        </a:cubicBezTo>
                        <a:cubicBezTo>
                          <a:pt x="17640" y="15573"/>
                          <a:pt x="18596" y="10484"/>
                          <a:pt x="16991" y="5676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803" name="Google Shape;5803;p32"/>
                  <p:cNvSpPr/>
                  <p:nvPr/>
                </p:nvSpPr>
                <p:spPr>
                  <a:xfrm>
                    <a:off x="1585360" y="1466428"/>
                    <a:ext cx="16327" cy="10449"/>
                  </a:xfrm>
                  <a:custGeom>
                    <a:rect b="b" l="l" r="r" t="t"/>
                    <a:pathLst>
                      <a:path extrusionOk="0" h="10449" w="16327">
                        <a:moveTo>
                          <a:pt x="15415" y="1667"/>
                        </a:moveTo>
                        <a:lnTo>
                          <a:pt x="14731" y="0"/>
                        </a:lnTo>
                        <a:lnTo>
                          <a:pt x="0" y="7212"/>
                        </a:lnTo>
                        <a:lnTo>
                          <a:pt x="948" y="8756"/>
                        </a:lnTo>
                        <a:cubicBezTo>
                          <a:pt x="1193" y="9309"/>
                          <a:pt x="1377" y="9897"/>
                          <a:pt x="1597" y="10449"/>
                        </a:cubicBezTo>
                        <a:lnTo>
                          <a:pt x="16328" y="3237"/>
                        </a:lnTo>
                        <a:lnTo>
                          <a:pt x="15398" y="169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804" name="Google Shape;5804;p32"/>
                  <p:cNvSpPr/>
                  <p:nvPr/>
                </p:nvSpPr>
                <p:spPr>
                  <a:xfrm>
                    <a:off x="1589045" y="1472903"/>
                    <a:ext cx="18573" cy="16046"/>
                  </a:xfrm>
                  <a:custGeom>
                    <a:rect b="b" l="l" r="r" t="t"/>
                    <a:pathLst>
                      <a:path extrusionOk="0" h="16046" w="18573">
                        <a:moveTo>
                          <a:pt x="14073" y="0"/>
                        </a:moveTo>
                        <a:cubicBezTo>
                          <a:pt x="13806" y="219"/>
                          <a:pt x="13528" y="425"/>
                          <a:pt x="13239" y="614"/>
                        </a:cubicBezTo>
                        <a:cubicBezTo>
                          <a:pt x="12940" y="791"/>
                          <a:pt x="12619" y="927"/>
                          <a:pt x="12283" y="1018"/>
                        </a:cubicBezTo>
                        <a:cubicBezTo>
                          <a:pt x="13396" y="2493"/>
                          <a:pt x="14416" y="4038"/>
                          <a:pt x="15336" y="5641"/>
                        </a:cubicBezTo>
                        <a:lnTo>
                          <a:pt x="10072" y="8721"/>
                        </a:lnTo>
                        <a:lnTo>
                          <a:pt x="8835" y="6563"/>
                        </a:lnTo>
                        <a:cubicBezTo>
                          <a:pt x="8339" y="5699"/>
                          <a:pt x="7905" y="4803"/>
                          <a:pt x="7536" y="3878"/>
                        </a:cubicBezTo>
                        <a:cubicBezTo>
                          <a:pt x="7229" y="4097"/>
                          <a:pt x="6984" y="4343"/>
                          <a:pt x="6712" y="4501"/>
                        </a:cubicBezTo>
                        <a:cubicBezTo>
                          <a:pt x="6404" y="4659"/>
                          <a:pt x="6085" y="4790"/>
                          <a:pt x="5755" y="4896"/>
                        </a:cubicBezTo>
                        <a:cubicBezTo>
                          <a:pt x="6353" y="5680"/>
                          <a:pt x="6907" y="6498"/>
                          <a:pt x="7414" y="7343"/>
                        </a:cubicBezTo>
                        <a:lnTo>
                          <a:pt x="8642" y="9502"/>
                        </a:lnTo>
                        <a:lnTo>
                          <a:pt x="4255" y="12064"/>
                        </a:lnTo>
                        <a:cubicBezTo>
                          <a:pt x="3297" y="10491"/>
                          <a:pt x="2473" y="8842"/>
                          <a:pt x="1790" y="7133"/>
                        </a:cubicBezTo>
                        <a:lnTo>
                          <a:pt x="956" y="7747"/>
                        </a:lnTo>
                        <a:lnTo>
                          <a:pt x="0" y="8151"/>
                        </a:lnTo>
                        <a:lnTo>
                          <a:pt x="4536" y="16047"/>
                        </a:lnTo>
                        <a:lnTo>
                          <a:pt x="18574" y="790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805" name="Google Shape;5805;p32"/>
                  <p:cNvSpPr/>
                  <p:nvPr/>
                </p:nvSpPr>
                <p:spPr>
                  <a:xfrm>
                    <a:off x="1616094" y="1505850"/>
                    <a:ext cx="16976" cy="15183"/>
                  </a:xfrm>
                  <a:custGeom>
                    <a:rect b="b" l="l" r="r" t="t"/>
                    <a:pathLst>
                      <a:path extrusionOk="0" h="15183" w="16976">
                        <a:moveTo>
                          <a:pt x="9484" y="13492"/>
                        </a:moveTo>
                        <a:cubicBezTo>
                          <a:pt x="13309" y="9184"/>
                          <a:pt x="7115" y="5455"/>
                          <a:pt x="9668" y="2612"/>
                        </a:cubicBezTo>
                        <a:cubicBezTo>
                          <a:pt x="10600" y="1581"/>
                          <a:pt x="12193" y="1499"/>
                          <a:pt x="13225" y="2432"/>
                        </a:cubicBezTo>
                        <a:cubicBezTo>
                          <a:pt x="13288" y="2489"/>
                          <a:pt x="13349" y="2549"/>
                          <a:pt x="13406" y="2612"/>
                        </a:cubicBezTo>
                        <a:cubicBezTo>
                          <a:pt x="14645" y="3647"/>
                          <a:pt x="14933" y="5435"/>
                          <a:pt x="14082" y="6806"/>
                        </a:cubicBezTo>
                        <a:lnTo>
                          <a:pt x="14450" y="7113"/>
                        </a:lnTo>
                        <a:cubicBezTo>
                          <a:pt x="15250" y="6451"/>
                          <a:pt x="16094" y="5844"/>
                          <a:pt x="16977" y="5297"/>
                        </a:cubicBezTo>
                        <a:cubicBezTo>
                          <a:pt x="16578" y="4011"/>
                          <a:pt x="15831" y="2860"/>
                          <a:pt x="14818" y="1972"/>
                        </a:cubicBezTo>
                        <a:cubicBezTo>
                          <a:pt x="12046" y="-529"/>
                          <a:pt x="8677" y="-660"/>
                          <a:pt x="6589" y="1630"/>
                        </a:cubicBezTo>
                        <a:cubicBezTo>
                          <a:pt x="2922" y="5701"/>
                          <a:pt x="8747" y="10131"/>
                          <a:pt x="6589" y="12535"/>
                        </a:cubicBezTo>
                        <a:cubicBezTo>
                          <a:pt x="5712" y="13553"/>
                          <a:pt x="4431" y="13772"/>
                          <a:pt x="3080" y="12535"/>
                        </a:cubicBezTo>
                        <a:cubicBezTo>
                          <a:pt x="2128" y="11679"/>
                          <a:pt x="1866" y="10293"/>
                          <a:pt x="2439" y="9149"/>
                        </a:cubicBezTo>
                        <a:lnTo>
                          <a:pt x="2158" y="8868"/>
                        </a:lnTo>
                        <a:cubicBezTo>
                          <a:pt x="1470" y="9332"/>
                          <a:pt x="748" y="9745"/>
                          <a:pt x="0" y="10105"/>
                        </a:cubicBezTo>
                        <a:cubicBezTo>
                          <a:pt x="313" y="11423"/>
                          <a:pt x="1035" y="12608"/>
                          <a:pt x="2062" y="13492"/>
                        </a:cubicBezTo>
                        <a:cubicBezTo>
                          <a:pt x="4711" y="15957"/>
                          <a:pt x="7642" y="15527"/>
                          <a:pt x="9484" y="1349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806" name="Google Shape;5806;p32"/>
                  <p:cNvSpPr/>
                  <p:nvPr/>
                </p:nvSpPr>
                <p:spPr>
                  <a:xfrm>
                    <a:off x="1625026" y="1515981"/>
                    <a:ext cx="16801" cy="18213"/>
                  </a:xfrm>
                  <a:custGeom>
                    <a:rect b="b" l="l" r="r" t="t"/>
                    <a:pathLst>
                      <a:path extrusionOk="0" h="18213" w="16801">
                        <a:moveTo>
                          <a:pt x="15161" y="0"/>
                        </a:moveTo>
                        <a:cubicBezTo>
                          <a:pt x="10169" y="3299"/>
                          <a:pt x="5089" y="6141"/>
                          <a:pt x="0" y="9098"/>
                        </a:cubicBezTo>
                        <a:cubicBezTo>
                          <a:pt x="630" y="9476"/>
                          <a:pt x="1219" y="9920"/>
                          <a:pt x="1755" y="10423"/>
                        </a:cubicBezTo>
                        <a:cubicBezTo>
                          <a:pt x="5150" y="8045"/>
                          <a:pt x="8774" y="5799"/>
                          <a:pt x="12423" y="3641"/>
                        </a:cubicBezTo>
                        <a:cubicBezTo>
                          <a:pt x="11186" y="7712"/>
                          <a:pt x="10142" y="11809"/>
                          <a:pt x="8695" y="15661"/>
                        </a:cubicBezTo>
                        <a:cubicBezTo>
                          <a:pt x="9247" y="16064"/>
                          <a:pt x="9861" y="16433"/>
                          <a:pt x="10449" y="16863"/>
                        </a:cubicBezTo>
                        <a:cubicBezTo>
                          <a:pt x="11037" y="17293"/>
                          <a:pt x="11528" y="17784"/>
                          <a:pt x="12055" y="18214"/>
                        </a:cubicBezTo>
                        <a:cubicBezTo>
                          <a:pt x="13538" y="12520"/>
                          <a:pt x="15073" y="6905"/>
                          <a:pt x="16801" y="1202"/>
                        </a:cubicBezTo>
                        <a:cubicBezTo>
                          <a:pt x="16493" y="1057"/>
                          <a:pt x="16199" y="884"/>
                          <a:pt x="15924" y="684"/>
                        </a:cubicBezTo>
                        <a:cubicBezTo>
                          <a:pt x="15648" y="482"/>
                          <a:pt x="15392" y="253"/>
                          <a:pt x="15161" y="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807" name="Google Shape;5807;p32"/>
                  <p:cNvSpPr/>
                  <p:nvPr/>
                </p:nvSpPr>
                <p:spPr>
                  <a:xfrm>
                    <a:off x="1659874" y="1532300"/>
                    <a:ext cx="19643" cy="20766"/>
                  </a:xfrm>
                  <a:custGeom>
                    <a:rect b="b" l="l" r="r" t="t"/>
                    <a:pathLst>
                      <a:path extrusionOk="0" h="20766" w="19643">
                        <a:moveTo>
                          <a:pt x="17854" y="4825"/>
                        </a:moveTo>
                        <a:lnTo>
                          <a:pt x="13538" y="15555"/>
                        </a:lnTo>
                        <a:lnTo>
                          <a:pt x="12125" y="12046"/>
                        </a:lnTo>
                        <a:cubicBezTo>
                          <a:pt x="10704" y="8414"/>
                          <a:pt x="9405" y="4685"/>
                          <a:pt x="7993" y="798"/>
                        </a:cubicBezTo>
                        <a:lnTo>
                          <a:pt x="6141" y="0"/>
                        </a:lnTo>
                        <a:lnTo>
                          <a:pt x="0" y="15248"/>
                        </a:lnTo>
                        <a:cubicBezTo>
                          <a:pt x="617" y="15398"/>
                          <a:pt x="1207" y="15638"/>
                          <a:pt x="1755" y="15959"/>
                        </a:cubicBezTo>
                        <a:lnTo>
                          <a:pt x="5948" y="5571"/>
                        </a:lnTo>
                        <a:cubicBezTo>
                          <a:pt x="7615" y="10414"/>
                          <a:pt x="9554" y="15126"/>
                          <a:pt x="11309" y="19846"/>
                        </a:cubicBezTo>
                        <a:lnTo>
                          <a:pt x="13502" y="20767"/>
                        </a:lnTo>
                        <a:lnTo>
                          <a:pt x="19644" y="5545"/>
                        </a:lnTo>
                        <a:lnTo>
                          <a:pt x="18714" y="5238"/>
                        </a:lnTo>
                        <a:cubicBezTo>
                          <a:pt x="18420" y="5117"/>
                          <a:pt x="18133" y="4979"/>
                          <a:pt x="17854" y="4825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808" name="Google Shape;5808;p32"/>
                  <p:cNvSpPr/>
                  <p:nvPr/>
                </p:nvSpPr>
                <p:spPr>
                  <a:xfrm>
                    <a:off x="1697258" y="1543013"/>
                    <a:ext cx="16950" cy="18520"/>
                  </a:xfrm>
                  <a:custGeom>
                    <a:rect b="b" l="l" r="r" t="t"/>
                    <a:pathLst>
                      <a:path extrusionOk="0" h="18520" w="16950">
                        <a:moveTo>
                          <a:pt x="15143" y="2035"/>
                        </a:moveTo>
                        <a:lnTo>
                          <a:pt x="13292" y="13502"/>
                        </a:lnTo>
                        <a:lnTo>
                          <a:pt x="11169" y="10388"/>
                        </a:lnTo>
                        <a:cubicBezTo>
                          <a:pt x="8949" y="7150"/>
                          <a:pt x="6852" y="3825"/>
                          <a:pt x="4597" y="342"/>
                        </a:cubicBezTo>
                        <a:lnTo>
                          <a:pt x="2632" y="0"/>
                        </a:lnTo>
                        <a:lnTo>
                          <a:pt x="0" y="16240"/>
                        </a:lnTo>
                        <a:cubicBezTo>
                          <a:pt x="639" y="16267"/>
                          <a:pt x="1272" y="16371"/>
                          <a:pt x="1886" y="16547"/>
                        </a:cubicBezTo>
                        <a:lnTo>
                          <a:pt x="3641" y="5457"/>
                        </a:lnTo>
                        <a:cubicBezTo>
                          <a:pt x="6387" y="9774"/>
                          <a:pt x="9309" y="13959"/>
                          <a:pt x="12081" y="18152"/>
                        </a:cubicBezTo>
                        <a:lnTo>
                          <a:pt x="14424" y="18521"/>
                        </a:lnTo>
                        <a:lnTo>
                          <a:pt x="16950" y="2316"/>
                        </a:lnTo>
                        <a:cubicBezTo>
                          <a:pt x="16657" y="2324"/>
                          <a:pt x="16362" y="2301"/>
                          <a:pt x="16073" y="2246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809" name="Google Shape;5809;p32"/>
                  <p:cNvSpPr/>
                  <p:nvPr/>
                </p:nvSpPr>
                <p:spPr>
                  <a:xfrm>
                    <a:off x="1718060" y="1545197"/>
                    <a:ext cx="4386" cy="16581"/>
                  </a:xfrm>
                  <a:custGeom>
                    <a:rect b="b" l="l" r="r" t="t"/>
                    <a:pathLst>
                      <a:path extrusionOk="0" h="16581" w="4386">
                        <a:moveTo>
                          <a:pt x="2632" y="219"/>
                        </a:moveTo>
                        <a:lnTo>
                          <a:pt x="877" y="0"/>
                        </a:lnTo>
                        <a:lnTo>
                          <a:pt x="0" y="16398"/>
                        </a:lnTo>
                        <a:cubicBezTo>
                          <a:pt x="584" y="16368"/>
                          <a:pt x="1170" y="16368"/>
                          <a:pt x="1755" y="16398"/>
                        </a:cubicBezTo>
                        <a:cubicBezTo>
                          <a:pt x="2343" y="16427"/>
                          <a:pt x="2929" y="16488"/>
                          <a:pt x="3509" y="16582"/>
                        </a:cubicBezTo>
                        <a:lnTo>
                          <a:pt x="4387" y="158"/>
                        </a:lnTo>
                        <a:cubicBezTo>
                          <a:pt x="3802" y="188"/>
                          <a:pt x="3216" y="188"/>
                          <a:pt x="2632" y="158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810" name="Google Shape;5810;p32"/>
                  <p:cNvSpPr/>
                  <p:nvPr/>
                </p:nvSpPr>
                <p:spPr>
                  <a:xfrm>
                    <a:off x="1760077" y="1538880"/>
                    <a:ext cx="13186" cy="18170"/>
                  </a:xfrm>
                  <a:custGeom>
                    <a:rect b="b" l="l" r="r" t="t"/>
                    <a:pathLst>
                      <a:path extrusionOk="0" h="18170" w="13186">
                        <a:moveTo>
                          <a:pt x="0" y="2527"/>
                        </a:moveTo>
                        <a:cubicBezTo>
                          <a:pt x="149" y="2838"/>
                          <a:pt x="282" y="3157"/>
                          <a:pt x="395" y="3483"/>
                        </a:cubicBezTo>
                        <a:cubicBezTo>
                          <a:pt x="480" y="3829"/>
                          <a:pt x="533" y="4181"/>
                          <a:pt x="553" y="4536"/>
                        </a:cubicBezTo>
                        <a:cubicBezTo>
                          <a:pt x="2240" y="3786"/>
                          <a:pt x="3982" y="3167"/>
                          <a:pt x="5764" y="2685"/>
                        </a:cubicBezTo>
                        <a:lnTo>
                          <a:pt x="7422" y="8537"/>
                        </a:lnTo>
                        <a:lnTo>
                          <a:pt x="5054" y="9221"/>
                        </a:lnTo>
                        <a:cubicBezTo>
                          <a:pt x="4101" y="9481"/>
                          <a:pt x="3135" y="9686"/>
                          <a:pt x="2158" y="9835"/>
                        </a:cubicBezTo>
                        <a:cubicBezTo>
                          <a:pt x="2314" y="10117"/>
                          <a:pt x="2445" y="10410"/>
                          <a:pt x="2553" y="10713"/>
                        </a:cubicBezTo>
                        <a:cubicBezTo>
                          <a:pt x="2635" y="11060"/>
                          <a:pt x="2696" y="11411"/>
                          <a:pt x="2737" y="11765"/>
                        </a:cubicBezTo>
                        <a:cubicBezTo>
                          <a:pt x="3632" y="11344"/>
                          <a:pt x="4563" y="11004"/>
                          <a:pt x="5519" y="10748"/>
                        </a:cubicBezTo>
                        <a:lnTo>
                          <a:pt x="7887" y="10037"/>
                        </a:lnTo>
                        <a:lnTo>
                          <a:pt x="9274" y="14968"/>
                        </a:lnTo>
                        <a:cubicBezTo>
                          <a:pt x="7515" y="15538"/>
                          <a:pt x="5709" y="15952"/>
                          <a:pt x="3878" y="16205"/>
                        </a:cubicBezTo>
                        <a:cubicBezTo>
                          <a:pt x="4046" y="16505"/>
                          <a:pt x="4181" y="16822"/>
                          <a:pt x="4281" y="17152"/>
                        </a:cubicBezTo>
                        <a:cubicBezTo>
                          <a:pt x="4378" y="17468"/>
                          <a:pt x="4404" y="17863"/>
                          <a:pt x="4466" y="18170"/>
                        </a:cubicBezTo>
                        <a:lnTo>
                          <a:pt x="13187" y="15678"/>
                        </a:lnTo>
                        <a:lnTo>
                          <a:pt x="8721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811" name="Google Shape;5811;p32"/>
                  <p:cNvSpPr/>
                  <p:nvPr/>
                </p:nvSpPr>
                <p:spPr>
                  <a:xfrm>
                    <a:off x="1774930" y="1534415"/>
                    <a:ext cx="11589" cy="18643"/>
                  </a:xfrm>
                  <a:custGeom>
                    <a:rect b="b" l="l" r="r" t="t"/>
                    <a:pathLst>
                      <a:path extrusionOk="0" h="18643" w="11589">
                        <a:moveTo>
                          <a:pt x="3852" y="772"/>
                        </a:moveTo>
                        <a:cubicBezTo>
                          <a:pt x="3299" y="983"/>
                          <a:pt x="2711" y="1176"/>
                          <a:pt x="2158" y="1325"/>
                        </a:cubicBezTo>
                        <a:lnTo>
                          <a:pt x="5115" y="8695"/>
                        </a:lnTo>
                        <a:lnTo>
                          <a:pt x="2772" y="9616"/>
                        </a:lnTo>
                        <a:cubicBezTo>
                          <a:pt x="1895" y="9984"/>
                          <a:pt x="956" y="10230"/>
                          <a:pt x="0" y="10537"/>
                        </a:cubicBezTo>
                        <a:cubicBezTo>
                          <a:pt x="186" y="10835"/>
                          <a:pt x="350" y="11146"/>
                          <a:pt x="491" y="11467"/>
                        </a:cubicBezTo>
                        <a:lnTo>
                          <a:pt x="798" y="12450"/>
                        </a:lnTo>
                        <a:cubicBezTo>
                          <a:pt x="1676" y="11958"/>
                          <a:pt x="2553" y="11528"/>
                          <a:pt x="3360" y="11160"/>
                        </a:cubicBezTo>
                        <a:lnTo>
                          <a:pt x="5729" y="10230"/>
                        </a:lnTo>
                        <a:lnTo>
                          <a:pt x="7642" y="14976"/>
                        </a:lnTo>
                        <a:cubicBezTo>
                          <a:pt x="5929" y="15682"/>
                          <a:pt x="4171" y="16268"/>
                          <a:pt x="2378" y="16731"/>
                        </a:cubicBezTo>
                        <a:cubicBezTo>
                          <a:pt x="2564" y="17029"/>
                          <a:pt x="2728" y="17340"/>
                          <a:pt x="2869" y="17661"/>
                        </a:cubicBezTo>
                        <a:cubicBezTo>
                          <a:pt x="2992" y="17968"/>
                          <a:pt x="3053" y="18337"/>
                          <a:pt x="3150" y="18644"/>
                        </a:cubicBezTo>
                        <a:lnTo>
                          <a:pt x="11590" y="15257"/>
                        </a:lnTo>
                        <a:lnTo>
                          <a:pt x="5448" y="0"/>
                        </a:lnTo>
                        <a:lnTo>
                          <a:pt x="3843" y="77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812" name="Google Shape;5812;p32"/>
                  <p:cNvSpPr/>
                  <p:nvPr/>
                </p:nvSpPr>
                <p:spPr>
                  <a:xfrm>
                    <a:off x="1791285" y="1525694"/>
                    <a:ext cx="13489" cy="17766"/>
                  </a:xfrm>
                  <a:custGeom>
                    <a:rect b="b" l="l" r="r" t="t"/>
                    <a:pathLst>
                      <a:path extrusionOk="0" h="17766" w="13489">
                        <a:moveTo>
                          <a:pt x="2535" y="6159"/>
                        </a:moveTo>
                        <a:cubicBezTo>
                          <a:pt x="1701" y="4712"/>
                          <a:pt x="2447" y="3325"/>
                          <a:pt x="3710" y="2588"/>
                        </a:cubicBezTo>
                        <a:cubicBezTo>
                          <a:pt x="5057" y="1735"/>
                          <a:pt x="6826" y="1996"/>
                          <a:pt x="7869" y="3203"/>
                        </a:cubicBezTo>
                        <a:lnTo>
                          <a:pt x="8272" y="2992"/>
                        </a:lnTo>
                        <a:cubicBezTo>
                          <a:pt x="7888" y="2019"/>
                          <a:pt x="7578" y="1019"/>
                          <a:pt x="7342" y="0"/>
                        </a:cubicBezTo>
                        <a:cubicBezTo>
                          <a:pt x="5998" y="-9"/>
                          <a:pt x="4678" y="353"/>
                          <a:pt x="3526" y="1044"/>
                        </a:cubicBezTo>
                        <a:cubicBezTo>
                          <a:pt x="315" y="2895"/>
                          <a:pt x="-861" y="6133"/>
                          <a:pt x="657" y="8782"/>
                        </a:cubicBezTo>
                        <a:cubicBezTo>
                          <a:pt x="3403" y="13564"/>
                          <a:pt x="9378" y="9397"/>
                          <a:pt x="10983" y="12169"/>
                        </a:cubicBezTo>
                        <a:cubicBezTo>
                          <a:pt x="11659" y="13371"/>
                          <a:pt x="11501" y="14573"/>
                          <a:pt x="9869" y="15564"/>
                        </a:cubicBezTo>
                        <a:cubicBezTo>
                          <a:pt x="8757" y="16188"/>
                          <a:pt x="7365" y="15994"/>
                          <a:pt x="6465" y="15091"/>
                        </a:cubicBezTo>
                        <a:lnTo>
                          <a:pt x="6158" y="15275"/>
                        </a:lnTo>
                        <a:cubicBezTo>
                          <a:pt x="6342" y="16108"/>
                          <a:pt x="6527" y="16907"/>
                          <a:pt x="6649" y="17740"/>
                        </a:cubicBezTo>
                        <a:cubicBezTo>
                          <a:pt x="7993" y="17862"/>
                          <a:pt x="9342" y="17555"/>
                          <a:pt x="10501" y="16863"/>
                        </a:cubicBezTo>
                        <a:cubicBezTo>
                          <a:pt x="13642" y="15047"/>
                          <a:pt x="14133" y="12116"/>
                          <a:pt x="12782" y="9739"/>
                        </a:cubicBezTo>
                        <a:cubicBezTo>
                          <a:pt x="9887" y="4720"/>
                          <a:pt x="4430" y="9493"/>
                          <a:pt x="2517" y="622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813" name="Google Shape;5813;p32"/>
                  <p:cNvSpPr/>
                  <p:nvPr/>
                </p:nvSpPr>
                <p:spPr>
                  <a:xfrm>
                    <a:off x="1805392" y="1519096"/>
                    <a:ext cx="16239" cy="18459"/>
                  </a:xfrm>
                  <a:custGeom>
                    <a:rect b="b" l="l" r="r" t="t"/>
                    <a:pathLst>
                      <a:path extrusionOk="0" h="18459" w="16239">
                        <a:moveTo>
                          <a:pt x="877" y="684"/>
                        </a:moveTo>
                        <a:cubicBezTo>
                          <a:pt x="599" y="872"/>
                          <a:pt x="305" y="1036"/>
                          <a:pt x="0" y="1176"/>
                        </a:cubicBezTo>
                        <a:cubicBezTo>
                          <a:pt x="1606" y="6940"/>
                          <a:pt x="2746" y="12669"/>
                          <a:pt x="3948" y="18460"/>
                        </a:cubicBezTo>
                        <a:cubicBezTo>
                          <a:pt x="4486" y="17987"/>
                          <a:pt x="5074" y="17574"/>
                          <a:pt x="5703" y="17231"/>
                        </a:cubicBezTo>
                        <a:cubicBezTo>
                          <a:pt x="4501" y="13222"/>
                          <a:pt x="3509" y="9063"/>
                          <a:pt x="2623" y="4904"/>
                        </a:cubicBezTo>
                        <a:cubicBezTo>
                          <a:pt x="6010" y="7370"/>
                          <a:pt x="9642" y="9616"/>
                          <a:pt x="12818" y="12204"/>
                        </a:cubicBezTo>
                        <a:cubicBezTo>
                          <a:pt x="13371" y="11748"/>
                          <a:pt x="13932" y="11283"/>
                          <a:pt x="14485" y="10879"/>
                        </a:cubicBezTo>
                        <a:cubicBezTo>
                          <a:pt x="15038" y="10476"/>
                          <a:pt x="15687" y="10142"/>
                          <a:pt x="16240" y="9774"/>
                        </a:cubicBezTo>
                        <a:cubicBezTo>
                          <a:pt x="11309" y="6598"/>
                          <a:pt x="6440" y="3422"/>
                          <a:pt x="1597" y="0"/>
                        </a:cubicBezTo>
                        <a:cubicBezTo>
                          <a:pt x="1377" y="248"/>
                          <a:pt x="1136" y="477"/>
                          <a:pt x="877" y="68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814" name="Google Shape;5814;p32"/>
                  <p:cNvSpPr/>
                  <p:nvPr/>
                </p:nvSpPr>
                <p:spPr>
                  <a:xfrm>
                    <a:off x="1814420" y="1503593"/>
                    <a:ext cx="21810" cy="21977"/>
                  </a:xfrm>
                  <a:custGeom>
                    <a:rect b="b" l="l" r="r" t="t"/>
                    <a:pathLst>
                      <a:path extrusionOk="0" h="21977" w="21810">
                        <a:moveTo>
                          <a:pt x="10221" y="684"/>
                        </a:moveTo>
                        <a:lnTo>
                          <a:pt x="9449" y="1298"/>
                        </a:lnTo>
                        <a:lnTo>
                          <a:pt x="17187" y="9923"/>
                        </a:lnTo>
                        <a:lnTo>
                          <a:pt x="13423" y="9616"/>
                        </a:lnTo>
                        <a:cubicBezTo>
                          <a:pt x="9511" y="9309"/>
                          <a:pt x="5659" y="8844"/>
                          <a:pt x="1527" y="8414"/>
                        </a:cubicBezTo>
                        <a:lnTo>
                          <a:pt x="0" y="9774"/>
                        </a:lnTo>
                        <a:lnTo>
                          <a:pt x="10967" y="21978"/>
                        </a:lnTo>
                        <a:cubicBezTo>
                          <a:pt x="11372" y="21486"/>
                          <a:pt x="11852" y="21059"/>
                          <a:pt x="12388" y="20714"/>
                        </a:cubicBezTo>
                        <a:lnTo>
                          <a:pt x="4896" y="12388"/>
                        </a:lnTo>
                        <a:cubicBezTo>
                          <a:pt x="9984" y="13011"/>
                          <a:pt x="15064" y="13318"/>
                          <a:pt x="20056" y="13783"/>
                        </a:cubicBezTo>
                        <a:lnTo>
                          <a:pt x="21811" y="12178"/>
                        </a:lnTo>
                        <a:lnTo>
                          <a:pt x="10905" y="0"/>
                        </a:lnTo>
                        <a:lnTo>
                          <a:pt x="10256" y="71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815" name="Google Shape;5815;p32"/>
                  <p:cNvSpPr/>
                  <p:nvPr/>
                </p:nvSpPr>
                <p:spPr>
                  <a:xfrm>
                    <a:off x="1828370" y="1497373"/>
                    <a:ext cx="14546" cy="13677"/>
                  </a:xfrm>
                  <a:custGeom>
                    <a:rect b="b" l="l" r="r" t="t"/>
                    <a:pathLst>
                      <a:path extrusionOk="0" h="13677" w="14546">
                        <a:moveTo>
                          <a:pt x="1290" y="1413"/>
                        </a:moveTo>
                        <a:cubicBezTo>
                          <a:pt x="893" y="1858"/>
                          <a:pt x="461" y="2271"/>
                          <a:pt x="0" y="2650"/>
                        </a:cubicBezTo>
                        <a:lnTo>
                          <a:pt x="12169" y="13678"/>
                        </a:lnTo>
                        <a:cubicBezTo>
                          <a:pt x="12511" y="13187"/>
                          <a:pt x="12880" y="12695"/>
                          <a:pt x="13248" y="12265"/>
                        </a:cubicBezTo>
                        <a:cubicBezTo>
                          <a:pt x="13659" y="11830"/>
                          <a:pt x="14092" y="11418"/>
                          <a:pt x="14547" y="11028"/>
                        </a:cubicBezTo>
                        <a:lnTo>
                          <a:pt x="2404" y="0"/>
                        </a:lnTo>
                        <a:cubicBezTo>
                          <a:pt x="2058" y="490"/>
                          <a:pt x="1686" y="962"/>
                          <a:pt x="1290" y="141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816" name="Google Shape;5816;p32"/>
                  <p:cNvSpPr/>
                  <p:nvPr/>
                </p:nvSpPr>
                <p:spPr>
                  <a:xfrm>
                    <a:off x="1835362" y="1488740"/>
                    <a:ext cx="17889" cy="16152"/>
                  </a:xfrm>
                  <a:custGeom>
                    <a:rect b="b" l="l" r="r" t="t"/>
                    <a:pathLst>
                      <a:path extrusionOk="0" h="16152" w="17889">
                        <a:moveTo>
                          <a:pt x="16301" y="5089"/>
                        </a:moveTo>
                        <a:cubicBezTo>
                          <a:pt x="15589" y="6395"/>
                          <a:pt x="14785" y="7650"/>
                          <a:pt x="13897" y="8844"/>
                        </a:cubicBezTo>
                        <a:lnTo>
                          <a:pt x="2193" y="0"/>
                        </a:lnTo>
                        <a:cubicBezTo>
                          <a:pt x="1851" y="491"/>
                          <a:pt x="1570" y="1018"/>
                          <a:pt x="1176" y="1483"/>
                        </a:cubicBezTo>
                        <a:cubicBezTo>
                          <a:pt x="817" y="1961"/>
                          <a:pt x="424" y="2413"/>
                          <a:pt x="0" y="2834"/>
                        </a:cubicBezTo>
                        <a:lnTo>
                          <a:pt x="11713" y="11686"/>
                        </a:lnTo>
                        <a:cubicBezTo>
                          <a:pt x="10844" y="12823"/>
                          <a:pt x="9907" y="13903"/>
                          <a:pt x="8905" y="14924"/>
                        </a:cubicBezTo>
                        <a:cubicBezTo>
                          <a:pt x="9217" y="15064"/>
                          <a:pt x="9511" y="15241"/>
                          <a:pt x="9782" y="15450"/>
                        </a:cubicBezTo>
                        <a:lnTo>
                          <a:pt x="10493" y="16152"/>
                        </a:lnTo>
                        <a:lnTo>
                          <a:pt x="17889" y="6291"/>
                        </a:lnTo>
                        <a:cubicBezTo>
                          <a:pt x="17582" y="6155"/>
                          <a:pt x="17288" y="5991"/>
                          <a:pt x="17012" y="5799"/>
                        </a:cubicBezTo>
                        <a:cubicBezTo>
                          <a:pt x="16756" y="5583"/>
                          <a:pt x="16518" y="5345"/>
                          <a:pt x="16301" y="508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817" name="Google Shape;5817;p32"/>
                  <p:cNvSpPr/>
                  <p:nvPr/>
                </p:nvSpPr>
                <p:spPr>
                  <a:xfrm>
                    <a:off x="1841995" y="1470219"/>
                    <a:ext cx="21556" cy="21021"/>
                  </a:xfrm>
                  <a:custGeom>
                    <a:rect b="b" l="l" r="r" t="t"/>
                    <a:pathLst>
                      <a:path extrusionOk="0" h="21021" w="21556">
                        <a:moveTo>
                          <a:pt x="7115" y="833"/>
                        </a:moveTo>
                        <a:cubicBezTo>
                          <a:pt x="6949" y="1112"/>
                          <a:pt x="6764" y="1377"/>
                          <a:pt x="6563" y="1632"/>
                        </a:cubicBezTo>
                        <a:lnTo>
                          <a:pt x="16450" y="7615"/>
                        </a:lnTo>
                        <a:lnTo>
                          <a:pt x="12783" y="8449"/>
                        </a:lnTo>
                        <a:cubicBezTo>
                          <a:pt x="8967" y="9274"/>
                          <a:pt x="5115" y="9984"/>
                          <a:pt x="1070" y="10791"/>
                        </a:cubicBezTo>
                        <a:lnTo>
                          <a:pt x="0" y="12546"/>
                        </a:lnTo>
                        <a:lnTo>
                          <a:pt x="14038" y="21021"/>
                        </a:lnTo>
                        <a:cubicBezTo>
                          <a:pt x="14295" y="20438"/>
                          <a:pt x="14625" y="19890"/>
                          <a:pt x="15020" y="19390"/>
                        </a:cubicBezTo>
                        <a:lnTo>
                          <a:pt x="5448" y="13538"/>
                        </a:lnTo>
                        <a:cubicBezTo>
                          <a:pt x="10440" y="12608"/>
                          <a:pt x="15406" y="11441"/>
                          <a:pt x="20302" y="10449"/>
                        </a:cubicBezTo>
                        <a:lnTo>
                          <a:pt x="21557" y="8449"/>
                        </a:lnTo>
                        <a:lnTo>
                          <a:pt x="7519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818" name="Google Shape;5818;p32"/>
                  <p:cNvSpPr/>
                  <p:nvPr/>
                </p:nvSpPr>
                <p:spPr>
                  <a:xfrm>
                    <a:off x="1851084" y="1458752"/>
                    <a:ext cx="18573" cy="15029"/>
                  </a:xfrm>
                  <a:custGeom>
                    <a:rect b="b" l="l" r="r" t="t"/>
                    <a:pathLst>
                      <a:path extrusionOk="0" h="15029" w="18573">
                        <a:moveTo>
                          <a:pt x="0" y="8335"/>
                        </a:moveTo>
                        <a:lnTo>
                          <a:pt x="1018" y="8642"/>
                        </a:lnTo>
                        <a:cubicBezTo>
                          <a:pt x="1326" y="8789"/>
                          <a:pt x="1620" y="8966"/>
                          <a:pt x="1895" y="9168"/>
                        </a:cubicBezTo>
                        <a:cubicBezTo>
                          <a:pt x="2417" y="7387"/>
                          <a:pt x="3065" y="5646"/>
                          <a:pt x="3834" y="3957"/>
                        </a:cubicBezTo>
                        <a:lnTo>
                          <a:pt x="9379" y="6422"/>
                        </a:lnTo>
                        <a:lnTo>
                          <a:pt x="8335" y="8730"/>
                        </a:lnTo>
                        <a:cubicBezTo>
                          <a:pt x="7937" y="9639"/>
                          <a:pt x="7473" y="10519"/>
                          <a:pt x="6949" y="11362"/>
                        </a:cubicBezTo>
                        <a:lnTo>
                          <a:pt x="7966" y="11669"/>
                        </a:lnTo>
                        <a:lnTo>
                          <a:pt x="8844" y="12186"/>
                        </a:lnTo>
                        <a:cubicBezTo>
                          <a:pt x="9124" y="11362"/>
                          <a:pt x="9432" y="10432"/>
                          <a:pt x="9861" y="9414"/>
                        </a:cubicBezTo>
                        <a:lnTo>
                          <a:pt x="10844" y="7133"/>
                        </a:lnTo>
                        <a:lnTo>
                          <a:pt x="15564" y="9265"/>
                        </a:lnTo>
                        <a:cubicBezTo>
                          <a:pt x="14834" y="10970"/>
                          <a:pt x="13978" y="12618"/>
                          <a:pt x="13002" y="14196"/>
                        </a:cubicBezTo>
                        <a:cubicBezTo>
                          <a:pt x="13345" y="14254"/>
                          <a:pt x="13678" y="14358"/>
                          <a:pt x="13994" y="14503"/>
                        </a:cubicBezTo>
                        <a:cubicBezTo>
                          <a:pt x="14311" y="14634"/>
                          <a:pt x="14606" y="14811"/>
                          <a:pt x="14871" y="15029"/>
                        </a:cubicBezTo>
                        <a:lnTo>
                          <a:pt x="18574" y="6703"/>
                        </a:lnTo>
                        <a:lnTo>
                          <a:pt x="3694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819" name="Google Shape;5819;p32"/>
                  <p:cNvSpPr/>
                  <p:nvPr/>
                </p:nvSpPr>
                <p:spPr>
                  <a:xfrm>
                    <a:off x="1856076" y="1447021"/>
                    <a:ext cx="18292" cy="9335"/>
                  </a:xfrm>
                  <a:custGeom>
                    <a:rect b="b" l="l" r="r" t="t"/>
                    <a:pathLst>
                      <a:path extrusionOk="0" h="9335" w="18292">
                        <a:moveTo>
                          <a:pt x="0" y="8659"/>
                        </a:moveTo>
                        <a:cubicBezTo>
                          <a:pt x="334" y="8712"/>
                          <a:pt x="663" y="8795"/>
                          <a:pt x="983" y="8905"/>
                        </a:cubicBezTo>
                        <a:cubicBezTo>
                          <a:pt x="1305" y="9021"/>
                          <a:pt x="1616" y="9165"/>
                          <a:pt x="1913" y="9335"/>
                        </a:cubicBezTo>
                        <a:cubicBezTo>
                          <a:pt x="2307" y="7729"/>
                          <a:pt x="2711" y="6010"/>
                          <a:pt x="3387" y="4071"/>
                        </a:cubicBezTo>
                        <a:lnTo>
                          <a:pt x="17126" y="8747"/>
                        </a:lnTo>
                        <a:cubicBezTo>
                          <a:pt x="17275" y="8159"/>
                          <a:pt x="17398" y="7572"/>
                          <a:pt x="17591" y="6993"/>
                        </a:cubicBezTo>
                        <a:cubicBezTo>
                          <a:pt x="17784" y="6413"/>
                          <a:pt x="18047" y="5878"/>
                          <a:pt x="18293" y="5326"/>
                        </a:cubicBezTo>
                        <a:lnTo>
                          <a:pt x="2922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820" name="Google Shape;5820;p32"/>
                  <p:cNvSpPr/>
                  <p:nvPr/>
                </p:nvSpPr>
                <p:spPr>
                  <a:xfrm>
                    <a:off x="1863780" y="1417612"/>
                    <a:ext cx="17538" cy="14976"/>
                  </a:xfrm>
                  <a:custGeom>
                    <a:rect b="b" l="l" r="r" t="t"/>
                    <a:pathLst>
                      <a:path extrusionOk="0" h="14976" w="17538">
                        <a:moveTo>
                          <a:pt x="307" y="4808"/>
                        </a:moveTo>
                        <a:cubicBezTo>
                          <a:pt x="235" y="5144"/>
                          <a:pt x="132" y="5473"/>
                          <a:pt x="0" y="5791"/>
                        </a:cubicBezTo>
                        <a:cubicBezTo>
                          <a:pt x="5264" y="8659"/>
                          <a:pt x="10169" y="11836"/>
                          <a:pt x="15161" y="14976"/>
                        </a:cubicBezTo>
                        <a:cubicBezTo>
                          <a:pt x="15187" y="14246"/>
                          <a:pt x="15302" y="13521"/>
                          <a:pt x="15503" y="12818"/>
                        </a:cubicBezTo>
                        <a:cubicBezTo>
                          <a:pt x="11759" y="10870"/>
                          <a:pt x="8101" y="8776"/>
                          <a:pt x="4527" y="6536"/>
                        </a:cubicBezTo>
                        <a:cubicBezTo>
                          <a:pt x="8659" y="5703"/>
                          <a:pt x="12757" y="4711"/>
                          <a:pt x="16854" y="4194"/>
                        </a:cubicBezTo>
                        <a:lnTo>
                          <a:pt x="17073" y="2062"/>
                        </a:lnTo>
                        <a:cubicBezTo>
                          <a:pt x="17170" y="1386"/>
                          <a:pt x="17380" y="676"/>
                          <a:pt x="17538" y="0"/>
                        </a:cubicBezTo>
                        <a:cubicBezTo>
                          <a:pt x="11800" y="1386"/>
                          <a:pt x="6133" y="2685"/>
                          <a:pt x="342" y="379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821" name="Google Shape;5821;p32"/>
                  <p:cNvSpPr/>
                  <p:nvPr/>
                </p:nvSpPr>
                <p:spPr>
                  <a:xfrm>
                    <a:off x="1864947" y="1400837"/>
                    <a:ext cx="16555" cy="4386"/>
                  </a:xfrm>
                  <a:custGeom>
                    <a:rect b="b" l="l" r="r" t="t"/>
                    <a:pathLst>
                      <a:path extrusionOk="0" h="4386" w="16555">
                        <a:moveTo>
                          <a:pt x="0" y="807"/>
                        </a:moveTo>
                        <a:cubicBezTo>
                          <a:pt x="105" y="1411"/>
                          <a:pt x="179" y="2021"/>
                          <a:pt x="219" y="2632"/>
                        </a:cubicBezTo>
                        <a:lnTo>
                          <a:pt x="219" y="4387"/>
                        </a:lnTo>
                        <a:lnTo>
                          <a:pt x="16556" y="3509"/>
                        </a:lnTo>
                        <a:cubicBezTo>
                          <a:pt x="16452" y="2929"/>
                          <a:pt x="16379" y="2343"/>
                          <a:pt x="16336" y="1755"/>
                        </a:cubicBezTo>
                        <a:lnTo>
                          <a:pt x="16336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822" name="Google Shape;5822;p32"/>
                  <p:cNvSpPr/>
                  <p:nvPr/>
                </p:nvSpPr>
                <p:spPr>
                  <a:xfrm>
                    <a:off x="1864367" y="1382860"/>
                    <a:ext cx="16827" cy="15090"/>
                  </a:xfrm>
                  <a:custGeom>
                    <a:rect b="b" l="l" r="r" t="t"/>
                    <a:pathLst>
                      <a:path extrusionOk="0" h="15090" w="16827">
                        <a:moveTo>
                          <a:pt x="61" y="7229"/>
                        </a:moveTo>
                        <a:cubicBezTo>
                          <a:pt x="144" y="7564"/>
                          <a:pt x="197" y="7904"/>
                          <a:pt x="219" y="8247"/>
                        </a:cubicBezTo>
                        <a:cubicBezTo>
                          <a:pt x="230" y="8588"/>
                          <a:pt x="209" y="8928"/>
                          <a:pt x="158" y="9265"/>
                        </a:cubicBezTo>
                        <a:cubicBezTo>
                          <a:pt x="5861" y="11020"/>
                          <a:pt x="11309" y="13055"/>
                          <a:pt x="16828" y="15090"/>
                        </a:cubicBezTo>
                        <a:cubicBezTo>
                          <a:pt x="16695" y="14359"/>
                          <a:pt x="16654" y="13613"/>
                          <a:pt x="16705" y="12871"/>
                        </a:cubicBezTo>
                        <a:cubicBezTo>
                          <a:pt x="12695" y="11792"/>
                          <a:pt x="8686" y="10432"/>
                          <a:pt x="4685" y="9019"/>
                        </a:cubicBezTo>
                        <a:cubicBezTo>
                          <a:pt x="8563" y="7387"/>
                          <a:pt x="12388" y="5562"/>
                          <a:pt x="16240" y="4176"/>
                        </a:cubicBezTo>
                        <a:cubicBezTo>
                          <a:pt x="16178" y="3474"/>
                          <a:pt x="16056" y="2764"/>
                          <a:pt x="16020" y="2088"/>
                        </a:cubicBezTo>
                        <a:lnTo>
                          <a:pt x="16020" y="0"/>
                        </a:lnTo>
                        <a:cubicBezTo>
                          <a:pt x="10756" y="2556"/>
                          <a:pt x="5416" y="4981"/>
                          <a:pt x="0" y="727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823" name="Google Shape;5823;p32"/>
                  <p:cNvSpPr/>
                  <p:nvPr/>
                </p:nvSpPr>
                <p:spPr>
                  <a:xfrm>
                    <a:off x="1838538" y="1313664"/>
                    <a:ext cx="18503" cy="16853"/>
                  </a:xfrm>
                  <a:custGeom>
                    <a:rect b="b" l="l" r="r" t="t"/>
                    <a:pathLst>
                      <a:path extrusionOk="0" h="16853" w="18503">
                        <a:moveTo>
                          <a:pt x="5211" y="16854"/>
                        </a:moveTo>
                        <a:cubicBezTo>
                          <a:pt x="5455" y="16613"/>
                          <a:pt x="5712" y="16387"/>
                          <a:pt x="5984" y="16178"/>
                        </a:cubicBezTo>
                        <a:lnTo>
                          <a:pt x="6905" y="15687"/>
                        </a:lnTo>
                        <a:cubicBezTo>
                          <a:pt x="5666" y="14322"/>
                          <a:pt x="4515" y="12880"/>
                          <a:pt x="3457" y="11371"/>
                        </a:cubicBezTo>
                        <a:lnTo>
                          <a:pt x="8414" y="7861"/>
                        </a:lnTo>
                        <a:lnTo>
                          <a:pt x="9835" y="9897"/>
                        </a:lnTo>
                        <a:cubicBezTo>
                          <a:pt x="10449" y="10774"/>
                          <a:pt x="10941" y="11651"/>
                          <a:pt x="11371" y="12423"/>
                        </a:cubicBezTo>
                        <a:lnTo>
                          <a:pt x="12116" y="11748"/>
                        </a:lnTo>
                        <a:lnTo>
                          <a:pt x="13037" y="11256"/>
                        </a:lnTo>
                        <a:cubicBezTo>
                          <a:pt x="12372" y="10536"/>
                          <a:pt x="11754" y="9774"/>
                          <a:pt x="11186" y="8975"/>
                        </a:cubicBezTo>
                        <a:lnTo>
                          <a:pt x="9739" y="6905"/>
                        </a:lnTo>
                        <a:lnTo>
                          <a:pt x="13959" y="3974"/>
                        </a:lnTo>
                        <a:cubicBezTo>
                          <a:pt x="15042" y="5455"/>
                          <a:pt x="16002" y="7022"/>
                          <a:pt x="16828" y="8659"/>
                        </a:cubicBezTo>
                        <a:cubicBezTo>
                          <a:pt x="17108" y="8449"/>
                          <a:pt x="17354" y="8168"/>
                          <a:pt x="17626" y="7984"/>
                        </a:cubicBezTo>
                        <a:cubicBezTo>
                          <a:pt x="17904" y="7796"/>
                          <a:pt x="18198" y="7632"/>
                          <a:pt x="18503" y="7493"/>
                        </a:cubicBezTo>
                        <a:lnTo>
                          <a:pt x="13239" y="0"/>
                        </a:lnTo>
                        <a:lnTo>
                          <a:pt x="0" y="939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824" name="Google Shape;5824;p32"/>
                  <p:cNvSpPr/>
                  <p:nvPr/>
                </p:nvSpPr>
                <p:spPr>
                  <a:xfrm>
                    <a:off x="1812560" y="1283395"/>
                    <a:ext cx="21758" cy="22004"/>
                  </a:xfrm>
                  <a:custGeom>
                    <a:rect b="b" l="l" r="r" t="t"/>
                    <a:pathLst>
                      <a:path extrusionOk="0" h="22004" w="21758">
                        <a:moveTo>
                          <a:pt x="737" y="12792"/>
                        </a:moveTo>
                        <a:cubicBezTo>
                          <a:pt x="977" y="13001"/>
                          <a:pt x="1203" y="13227"/>
                          <a:pt x="1413" y="13467"/>
                        </a:cubicBezTo>
                        <a:lnTo>
                          <a:pt x="9124" y="4843"/>
                        </a:lnTo>
                        <a:lnTo>
                          <a:pt x="9247" y="8633"/>
                        </a:lnTo>
                        <a:cubicBezTo>
                          <a:pt x="9335" y="12546"/>
                          <a:pt x="9309" y="16529"/>
                          <a:pt x="9309" y="20653"/>
                        </a:cubicBezTo>
                        <a:lnTo>
                          <a:pt x="10783" y="22004"/>
                        </a:lnTo>
                        <a:lnTo>
                          <a:pt x="21758" y="9800"/>
                        </a:lnTo>
                        <a:cubicBezTo>
                          <a:pt x="21225" y="9451"/>
                          <a:pt x="20746" y="9025"/>
                          <a:pt x="20337" y="8537"/>
                        </a:cubicBezTo>
                        <a:lnTo>
                          <a:pt x="12853" y="16863"/>
                        </a:lnTo>
                        <a:cubicBezTo>
                          <a:pt x="12941" y="11713"/>
                          <a:pt x="12730" y="6624"/>
                          <a:pt x="12669" y="1606"/>
                        </a:cubicBezTo>
                        <a:lnTo>
                          <a:pt x="10914" y="0"/>
                        </a:lnTo>
                        <a:lnTo>
                          <a:pt x="0" y="1217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825" name="Google Shape;5825;p32"/>
                  <p:cNvSpPr/>
                  <p:nvPr/>
                </p:nvSpPr>
                <p:spPr>
                  <a:xfrm>
                    <a:off x="1784669" y="1263856"/>
                    <a:ext cx="19345" cy="20652"/>
                  </a:xfrm>
                  <a:custGeom>
                    <a:rect b="b" l="l" r="r" t="t"/>
                    <a:pathLst>
                      <a:path extrusionOk="0" h="20652" w="19345">
                        <a:moveTo>
                          <a:pt x="0" y="14520"/>
                        </a:moveTo>
                        <a:lnTo>
                          <a:pt x="1105" y="14976"/>
                        </a:lnTo>
                        <a:lnTo>
                          <a:pt x="2123" y="15599"/>
                        </a:lnTo>
                        <a:cubicBezTo>
                          <a:pt x="2746" y="15161"/>
                          <a:pt x="3755" y="14459"/>
                          <a:pt x="4624" y="13959"/>
                        </a:cubicBezTo>
                        <a:lnTo>
                          <a:pt x="8133" y="11871"/>
                        </a:lnTo>
                        <a:cubicBezTo>
                          <a:pt x="8133" y="14143"/>
                          <a:pt x="8230" y="16424"/>
                          <a:pt x="8194" y="18767"/>
                        </a:cubicBezTo>
                        <a:cubicBezTo>
                          <a:pt x="9503" y="19239"/>
                          <a:pt x="10746" y="19873"/>
                          <a:pt x="11897" y="20653"/>
                        </a:cubicBezTo>
                        <a:cubicBezTo>
                          <a:pt x="11897" y="17231"/>
                          <a:pt x="11739" y="14020"/>
                          <a:pt x="11616" y="10791"/>
                        </a:cubicBezTo>
                        <a:lnTo>
                          <a:pt x="11616" y="10212"/>
                        </a:lnTo>
                        <a:cubicBezTo>
                          <a:pt x="13037" y="9449"/>
                          <a:pt x="14389" y="8677"/>
                          <a:pt x="15836" y="7931"/>
                        </a:cubicBezTo>
                        <a:lnTo>
                          <a:pt x="19346" y="6089"/>
                        </a:lnTo>
                        <a:cubicBezTo>
                          <a:pt x="18620" y="5789"/>
                          <a:pt x="17931" y="5406"/>
                          <a:pt x="17293" y="4948"/>
                        </a:cubicBezTo>
                        <a:cubicBezTo>
                          <a:pt x="15283" y="6089"/>
                          <a:pt x="13406" y="7317"/>
                          <a:pt x="11432" y="8458"/>
                        </a:cubicBezTo>
                        <a:cubicBezTo>
                          <a:pt x="11432" y="6299"/>
                          <a:pt x="11344" y="4141"/>
                          <a:pt x="11432" y="1956"/>
                        </a:cubicBezTo>
                        <a:cubicBezTo>
                          <a:pt x="10756" y="1649"/>
                          <a:pt x="10107" y="1430"/>
                          <a:pt x="9493" y="1079"/>
                        </a:cubicBezTo>
                        <a:cubicBezTo>
                          <a:pt x="8879" y="728"/>
                          <a:pt x="8256" y="368"/>
                          <a:pt x="7642" y="0"/>
                        </a:cubicBezTo>
                        <a:lnTo>
                          <a:pt x="8010" y="10072"/>
                        </a:lnTo>
                        <a:cubicBezTo>
                          <a:pt x="5422" y="11616"/>
                          <a:pt x="2808" y="13037"/>
                          <a:pt x="0" y="1452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826" name="Google Shape;5826;p32"/>
                  <p:cNvSpPr/>
                  <p:nvPr/>
                </p:nvSpPr>
                <p:spPr>
                  <a:xfrm>
                    <a:off x="1774588" y="1259040"/>
                    <a:ext cx="14502" cy="18503"/>
                  </a:xfrm>
                  <a:custGeom>
                    <a:rect b="b" l="l" r="r" t="t"/>
                    <a:pathLst>
                      <a:path extrusionOk="0" h="18503" w="14502">
                        <a:moveTo>
                          <a:pt x="8695" y="17512"/>
                        </a:moveTo>
                        <a:cubicBezTo>
                          <a:pt x="8836" y="17208"/>
                          <a:pt x="9001" y="16914"/>
                          <a:pt x="9186" y="16635"/>
                        </a:cubicBezTo>
                        <a:cubicBezTo>
                          <a:pt x="7396" y="16161"/>
                          <a:pt x="5638" y="15574"/>
                          <a:pt x="3922" y="14880"/>
                        </a:cubicBezTo>
                        <a:lnTo>
                          <a:pt x="6203" y="9239"/>
                        </a:lnTo>
                        <a:lnTo>
                          <a:pt x="8510" y="10116"/>
                        </a:lnTo>
                        <a:cubicBezTo>
                          <a:pt x="9413" y="10506"/>
                          <a:pt x="10291" y="10948"/>
                          <a:pt x="11142" y="11441"/>
                        </a:cubicBezTo>
                        <a:cubicBezTo>
                          <a:pt x="11230" y="11134"/>
                          <a:pt x="11292" y="10739"/>
                          <a:pt x="11414" y="10423"/>
                        </a:cubicBezTo>
                        <a:cubicBezTo>
                          <a:pt x="11561" y="10105"/>
                          <a:pt x="11728" y="9797"/>
                          <a:pt x="11914" y="9502"/>
                        </a:cubicBezTo>
                        <a:cubicBezTo>
                          <a:pt x="10972" y="9272"/>
                          <a:pt x="10046" y="8978"/>
                          <a:pt x="9142" y="8624"/>
                        </a:cubicBezTo>
                        <a:lnTo>
                          <a:pt x="6826" y="7703"/>
                        </a:lnTo>
                        <a:lnTo>
                          <a:pt x="8738" y="2922"/>
                        </a:lnTo>
                        <a:cubicBezTo>
                          <a:pt x="10462" y="3584"/>
                          <a:pt x="12130" y="4379"/>
                          <a:pt x="13731" y="5299"/>
                        </a:cubicBezTo>
                        <a:cubicBezTo>
                          <a:pt x="13793" y="4961"/>
                          <a:pt x="13887" y="4629"/>
                          <a:pt x="14011" y="4308"/>
                        </a:cubicBezTo>
                        <a:cubicBezTo>
                          <a:pt x="14151" y="3988"/>
                          <a:pt x="14315" y="3680"/>
                          <a:pt x="14503" y="3387"/>
                        </a:cubicBezTo>
                        <a:lnTo>
                          <a:pt x="6054" y="0"/>
                        </a:lnTo>
                        <a:lnTo>
                          <a:pt x="0" y="15082"/>
                        </a:lnTo>
                        <a:lnTo>
                          <a:pt x="8414" y="18503"/>
                        </a:lnTo>
                        <a:cubicBezTo>
                          <a:pt x="8510" y="18196"/>
                          <a:pt x="8572" y="17828"/>
                          <a:pt x="8695" y="1751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827" name="Google Shape;5827;p32"/>
                  <p:cNvSpPr/>
                  <p:nvPr/>
                </p:nvSpPr>
                <p:spPr>
                  <a:xfrm>
                    <a:off x="1762752" y="1254547"/>
                    <a:ext cx="9308" cy="18003"/>
                  </a:xfrm>
                  <a:custGeom>
                    <a:rect b="b" l="l" r="r" t="t"/>
                    <a:pathLst>
                      <a:path extrusionOk="0" h="18003" w="9308">
                        <a:moveTo>
                          <a:pt x="8940" y="17012"/>
                        </a:moveTo>
                        <a:lnTo>
                          <a:pt x="9309" y="16029"/>
                        </a:lnTo>
                        <a:cubicBezTo>
                          <a:pt x="7493" y="15801"/>
                          <a:pt x="5692" y="15473"/>
                          <a:pt x="3913" y="15047"/>
                        </a:cubicBezTo>
                        <a:lnTo>
                          <a:pt x="7422" y="869"/>
                        </a:lnTo>
                        <a:cubicBezTo>
                          <a:pt x="6808" y="772"/>
                          <a:pt x="6247" y="711"/>
                          <a:pt x="5668" y="562"/>
                        </a:cubicBezTo>
                        <a:cubicBezTo>
                          <a:pt x="5089" y="412"/>
                          <a:pt x="4527" y="184"/>
                          <a:pt x="3913" y="0"/>
                        </a:cubicBezTo>
                        <a:lnTo>
                          <a:pt x="0" y="15845"/>
                        </a:lnTo>
                        <a:lnTo>
                          <a:pt x="8774" y="18003"/>
                        </a:lnTo>
                        <a:cubicBezTo>
                          <a:pt x="8785" y="17667"/>
                          <a:pt x="8841" y="17334"/>
                          <a:pt x="8940" y="1701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828" name="Google Shape;5828;p32"/>
                  <p:cNvSpPr/>
                  <p:nvPr/>
                </p:nvSpPr>
                <p:spPr>
                  <a:xfrm>
                    <a:off x="1562620" y="1241607"/>
                    <a:ext cx="326155" cy="327481"/>
                  </a:xfrm>
                  <a:custGeom>
                    <a:rect b="b" l="l" r="r" t="t"/>
                    <a:pathLst>
                      <a:path extrusionOk="0" h="327481" w="326155">
                        <a:moveTo>
                          <a:pt x="163065" y="0"/>
                        </a:moveTo>
                        <a:cubicBezTo>
                          <a:pt x="73040" y="0"/>
                          <a:pt x="0" y="73285"/>
                          <a:pt x="0" y="163741"/>
                        </a:cubicBezTo>
                        <a:cubicBezTo>
                          <a:pt x="0" y="254196"/>
                          <a:pt x="73013" y="327481"/>
                          <a:pt x="163065" y="327481"/>
                        </a:cubicBezTo>
                        <a:cubicBezTo>
                          <a:pt x="253116" y="327481"/>
                          <a:pt x="326156" y="254161"/>
                          <a:pt x="326156" y="163741"/>
                        </a:cubicBezTo>
                        <a:cubicBezTo>
                          <a:pt x="326156" y="73320"/>
                          <a:pt x="253116" y="0"/>
                          <a:pt x="163065" y="0"/>
                        </a:cubicBezTo>
                        <a:close/>
                        <a:moveTo>
                          <a:pt x="163065" y="324086"/>
                        </a:moveTo>
                        <a:cubicBezTo>
                          <a:pt x="74891" y="324086"/>
                          <a:pt x="3387" y="252283"/>
                          <a:pt x="3387" y="163741"/>
                        </a:cubicBezTo>
                        <a:cubicBezTo>
                          <a:pt x="3387" y="75198"/>
                          <a:pt x="74891" y="3360"/>
                          <a:pt x="163065" y="3360"/>
                        </a:cubicBezTo>
                        <a:cubicBezTo>
                          <a:pt x="251239" y="3360"/>
                          <a:pt x="322866" y="75163"/>
                          <a:pt x="322866" y="163741"/>
                        </a:cubicBezTo>
                        <a:cubicBezTo>
                          <a:pt x="322866" y="252318"/>
                          <a:pt x="251327" y="324086"/>
                          <a:pt x="163091" y="324086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829" name="Google Shape;5829;p32"/>
                  <p:cNvSpPr/>
                  <p:nvPr/>
                </p:nvSpPr>
                <p:spPr>
                  <a:xfrm>
                    <a:off x="1745188" y="1251407"/>
                    <a:ext cx="15081" cy="17827"/>
                  </a:xfrm>
                  <a:custGeom>
                    <a:rect b="b" l="l" r="r" t="t"/>
                    <a:pathLst>
                      <a:path extrusionOk="0" h="17827" w="15081">
                        <a:moveTo>
                          <a:pt x="2220" y="15749"/>
                        </a:moveTo>
                        <a:cubicBezTo>
                          <a:pt x="2930" y="14204"/>
                          <a:pt x="3764" y="12818"/>
                          <a:pt x="4659" y="11125"/>
                        </a:cubicBezTo>
                        <a:lnTo>
                          <a:pt x="10142" y="12002"/>
                        </a:lnTo>
                        <a:cubicBezTo>
                          <a:pt x="10537" y="13704"/>
                          <a:pt x="10756" y="15398"/>
                          <a:pt x="11020" y="17266"/>
                        </a:cubicBezTo>
                        <a:cubicBezTo>
                          <a:pt x="11709" y="17263"/>
                          <a:pt x="12398" y="17307"/>
                          <a:pt x="13081" y="17398"/>
                        </a:cubicBezTo>
                        <a:cubicBezTo>
                          <a:pt x="13757" y="17486"/>
                          <a:pt x="14406" y="17705"/>
                          <a:pt x="15082" y="17828"/>
                        </a:cubicBezTo>
                        <a:lnTo>
                          <a:pt x="11081" y="281"/>
                        </a:lnTo>
                        <a:cubicBezTo>
                          <a:pt x="10485" y="276"/>
                          <a:pt x="9894" y="181"/>
                          <a:pt x="9326" y="0"/>
                        </a:cubicBezTo>
                        <a:lnTo>
                          <a:pt x="0" y="15406"/>
                        </a:lnTo>
                        <a:cubicBezTo>
                          <a:pt x="383" y="15408"/>
                          <a:pt x="763" y="15440"/>
                          <a:pt x="1141" y="15503"/>
                        </a:cubicBezTo>
                        <a:close/>
                        <a:moveTo>
                          <a:pt x="8598" y="4624"/>
                        </a:moveTo>
                        <a:lnTo>
                          <a:pt x="9835" y="10476"/>
                        </a:lnTo>
                        <a:lnTo>
                          <a:pt x="5519" y="977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830" name="Google Shape;5830;p32"/>
                  <p:cNvSpPr/>
                  <p:nvPr/>
                </p:nvSpPr>
                <p:spPr>
                  <a:xfrm>
                    <a:off x="1797978" y="1275911"/>
                    <a:ext cx="16845" cy="18424"/>
                  </a:xfrm>
                  <a:custGeom>
                    <a:rect b="b" l="l" r="r" t="t"/>
                    <a:pathLst>
                      <a:path extrusionOk="0" h="18424" w="16845">
                        <a:moveTo>
                          <a:pt x="956" y="9765"/>
                        </a:moveTo>
                        <a:cubicBezTo>
                          <a:pt x="1263" y="9984"/>
                          <a:pt x="1518" y="10256"/>
                          <a:pt x="1834" y="10502"/>
                        </a:cubicBezTo>
                        <a:cubicBezTo>
                          <a:pt x="3185" y="9458"/>
                          <a:pt x="4545" y="8659"/>
                          <a:pt x="6141" y="7545"/>
                        </a:cubicBezTo>
                        <a:lnTo>
                          <a:pt x="10528" y="10906"/>
                        </a:lnTo>
                        <a:cubicBezTo>
                          <a:pt x="10098" y="12572"/>
                          <a:pt x="9511" y="14169"/>
                          <a:pt x="8896" y="15933"/>
                        </a:cubicBezTo>
                        <a:lnTo>
                          <a:pt x="10590" y="17073"/>
                        </a:lnTo>
                        <a:cubicBezTo>
                          <a:pt x="11142" y="17503"/>
                          <a:pt x="11634" y="17951"/>
                          <a:pt x="12160" y="18424"/>
                        </a:cubicBezTo>
                        <a:lnTo>
                          <a:pt x="16845" y="1079"/>
                        </a:lnTo>
                        <a:cubicBezTo>
                          <a:pt x="16305" y="804"/>
                          <a:pt x="15815" y="439"/>
                          <a:pt x="15398" y="0"/>
                        </a:cubicBezTo>
                        <a:lnTo>
                          <a:pt x="0" y="9151"/>
                        </a:lnTo>
                        <a:lnTo>
                          <a:pt x="930" y="9765"/>
                        </a:lnTo>
                        <a:close/>
                        <a:moveTo>
                          <a:pt x="12669" y="3667"/>
                        </a:moveTo>
                        <a:lnTo>
                          <a:pt x="11002" y="9396"/>
                        </a:lnTo>
                        <a:lnTo>
                          <a:pt x="7493" y="676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831" name="Google Shape;5831;p32"/>
                  <p:cNvSpPr/>
                  <p:nvPr/>
                </p:nvSpPr>
                <p:spPr>
                  <a:xfrm>
                    <a:off x="1826431" y="1297669"/>
                    <a:ext cx="19481" cy="19072"/>
                  </a:xfrm>
                  <a:custGeom>
                    <a:rect b="b" l="l" r="r" t="t"/>
                    <a:pathLst>
                      <a:path extrusionOk="0" h="19072" w="19481">
                        <a:moveTo>
                          <a:pt x="4466" y="15933"/>
                        </a:moveTo>
                        <a:cubicBezTo>
                          <a:pt x="7729" y="19600"/>
                          <a:pt x="12660" y="20320"/>
                          <a:pt x="16670" y="16670"/>
                        </a:cubicBezTo>
                        <a:cubicBezTo>
                          <a:pt x="19565" y="14038"/>
                          <a:pt x="20802" y="10072"/>
                          <a:pt x="17547" y="6141"/>
                        </a:cubicBezTo>
                        <a:lnTo>
                          <a:pt x="12099" y="0"/>
                        </a:lnTo>
                        <a:lnTo>
                          <a:pt x="0" y="10967"/>
                        </a:lnTo>
                        <a:close/>
                        <a:moveTo>
                          <a:pt x="13432" y="3597"/>
                        </a:moveTo>
                        <a:lnTo>
                          <a:pt x="15003" y="5352"/>
                        </a:lnTo>
                        <a:cubicBezTo>
                          <a:pt x="17258" y="7852"/>
                          <a:pt x="17380" y="10616"/>
                          <a:pt x="14046" y="13678"/>
                        </a:cubicBezTo>
                        <a:cubicBezTo>
                          <a:pt x="9888" y="17372"/>
                          <a:pt x="6957" y="16635"/>
                          <a:pt x="4808" y="14169"/>
                        </a:cubicBezTo>
                        <a:lnTo>
                          <a:pt x="3422" y="1266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832" name="Google Shape;5832;p32"/>
                  <p:cNvSpPr/>
                  <p:nvPr/>
                </p:nvSpPr>
                <p:spPr>
                  <a:xfrm>
                    <a:off x="1845224" y="1325043"/>
                    <a:ext cx="18262" cy="19021"/>
                  </a:xfrm>
                  <a:custGeom>
                    <a:rect b="b" l="l" r="r" t="t"/>
                    <a:pathLst>
                      <a:path extrusionOk="0" h="19021" w="18262">
                        <a:moveTo>
                          <a:pt x="991" y="9730"/>
                        </a:moveTo>
                        <a:cubicBezTo>
                          <a:pt x="1298" y="10283"/>
                          <a:pt x="1509" y="10835"/>
                          <a:pt x="1790" y="11362"/>
                        </a:cubicBezTo>
                        <a:lnTo>
                          <a:pt x="8414" y="7536"/>
                        </a:lnTo>
                        <a:lnTo>
                          <a:pt x="8510" y="7668"/>
                        </a:lnTo>
                        <a:cubicBezTo>
                          <a:pt x="7984" y="8545"/>
                          <a:pt x="7370" y="9730"/>
                          <a:pt x="6966" y="10300"/>
                        </a:cubicBezTo>
                        <a:lnTo>
                          <a:pt x="4071" y="15292"/>
                        </a:lnTo>
                        <a:lnTo>
                          <a:pt x="5238" y="17047"/>
                        </a:lnTo>
                        <a:cubicBezTo>
                          <a:pt x="5615" y="17696"/>
                          <a:pt x="5922" y="18372"/>
                          <a:pt x="6229" y="19021"/>
                        </a:cubicBezTo>
                        <a:lnTo>
                          <a:pt x="7028" y="17477"/>
                        </a:lnTo>
                        <a:cubicBezTo>
                          <a:pt x="8265" y="15108"/>
                          <a:pt x="9405" y="12704"/>
                          <a:pt x="10730" y="10388"/>
                        </a:cubicBezTo>
                        <a:cubicBezTo>
                          <a:pt x="12265" y="12143"/>
                          <a:pt x="14301" y="12669"/>
                          <a:pt x="16310" y="11502"/>
                        </a:cubicBezTo>
                        <a:cubicBezTo>
                          <a:pt x="17608" y="10834"/>
                          <a:pt x="18375" y="9447"/>
                          <a:pt x="18249" y="7993"/>
                        </a:cubicBezTo>
                        <a:cubicBezTo>
                          <a:pt x="18188" y="6852"/>
                          <a:pt x="17258" y="5361"/>
                          <a:pt x="16705" y="4387"/>
                        </a:cubicBezTo>
                        <a:lnTo>
                          <a:pt x="14178" y="0"/>
                        </a:lnTo>
                        <a:lnTo>
                          <a:pt x="0" y="8194"/>
                        </a:lnTo>
                        <a:lnTo>
                          <a:pt x="991" y="9704"/>
                        </a:lnTo>
                        <a:close/>
                        <a:moveTo>
                          <a:pt x="14819" y="3808"/>
                        </a:moveTo>
                        <a:cubicBezTo>
                          <a:pt x="15529" y="5045"/>
                          <a:pt x="16573" y="6528"/>
                          <a:pt x="15073" y="7852"/>
                        </a:cubicBezTo>
                        <a:cubicBezTo>
                          <a:pt x="14764" y="8116"/>
                          <a:pt x="14432" y="8351"/>
                          <a:pt x="14082" y="8554"/>
                        </a:cubicBezTo>
                        <a:cubicBezTo>
                          <a:pt x="11958" y="9791"/>
                          <a:pt x="10326" y="9300"/>
                          <a:pt x="9274" y="701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833" name="Google Shape;5833;p32"/>
                  <p:cNvSpPr/>
                  <p:nvPr/>
                </p:nvSpPr>
                <p:spPr>
                  <a:xfrm>
                    <a:off x="1855103" y="1347407"/>
                    <a:ext cx="17925" cy="12101"/>
                  </a:xfrm>
                  <a:custGeom>
                    <a:rect b="b" l="l" r="r" t="t"/>
                    <a:pathLst>
                      <a:path extrusionOk="0" h="12101" w="17925">
                        <a:moveTo>
                          <a:pt x="728" y="6993"/>
                        </a:moveTo>
                        <a:lnTo>
                          <a:pt x="1184" y="8747"/>
                        </a:lnTo>
                        <a:lnTo>
                          <a:pt x="7966" y="6370"/>
                        </a:lnTo>
                        <a:cubicBezTo>
                          <a:pt x="9388" y="10467"/>
                          <a:pt x="11265" y="13116"/>
                          <a:pt x="15275" y="11730"/>
                        </a:cubicBezTo>
                        <a:cubicBezTo>
                          <a:pt x="17828" y="10809"/>
                          <a:pt x="18512" y="8712"/>
                          <a:pt x="17433" y="5589"/>
                        </a:cubicBezTo>
                        <a:lnTo>
                          <a:pt x="15468" y="0"/>
                        </a:lnTo>
                        <a:lnTo>
                          <a:pt x="0" y="5361"/>
                        </a:lnTo>
                        <a:cubicBezTo>
                          <a:pt x="274" y="5891"/>
                          <a:pt x="517" y="6435"/>
                          <a:pt x="728" y="6993"/>
                        </a:cubicBezTo>
                        <a:close/>
                        <a:moveTo>
                          <a:pt x="15468" y="3869"/>
                        </a:moveTo>
                        <a:lnTo>
                          <a:pt x="15959" y="5255"/>
                        </a:lnTo>
                        <a:cubicBezTo>
                          <a:pt x="16363" y="6422"/>
                          <a:pt x="15468" y="7782"/>
                          <a:pt x="13678" y="8396"/>
                        </a:cubicBezTo>
                        <a:cubicBezTo>
                          <a:pt x="12292" y="8888"/>
                          <a:pt x="10809" y="8800"/>
                          <a:pt x="9914" y="7475"/>
                        </a:cubicBezTo>
                        <a:cubicBezTo>
                          <a:pt x="9634" y="7007"/>
                          <a:pt x="9407" y="6511"/>
                          <a:pt x="9239" y="599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834" name="Google Shape;5834;p32"/>
                  <p:cNvSpPr/>
                  <p:nvPr/>
                </p:nvSpPr>
                <p:spPr>
                  <a:xfrm>
                    <a:off x="1859647" y="1361918"/>
                    <a:ext cx="17508" cy="11834"/>
                  </a:xfrm>
                  <a:custGeom>
                    <a:rect b="b" l="l" r="r" t="t"/>
                    <a:pathLst>
                      <a:path extrusionOk="0" h="11834" w="17508">
                        <a:moveTo>
                          <a:pt x="465" y="5457"/>
                        </a:moveTo>
                        <a:cubicBezTo>
                          <a:pt x="602" y="6035"/>
                          <a:pt x="705" y="6621"/>
                          <a:pt x="772" y="7212"/>
                        </a:cubicBezTo>
                        <a:lnTo>
                          <a:pt x="7791" y="5580"/>
                        </a:lnTo>
                        <a:cubicBezTo>
                          <a:pt x="8747" y="9774"/>
                          <a:pt x="10353" y="12599"/>
                          <a:pt x="14485" y="11651"/>
                        </a:cubicBezTo>
                        <a:cubicBezTo>
                          <a:pt x="17117" y="11037"/>
                          <a:pt x="17995" y="9019"/>
                          <a:pt x="17258" y="5729"/>
                        </a:cubicBezTo>
                        <a:lnTo>
                          <a:pt x="15933" y="0"/>
                        </a:lnTo>
                        <a:lnTo>
                          <a:pt x="0" y="3702"/>
                        </a:lnTo>
                        <a:cubicBezTo>
                          <a:pt x="158" y="4317"/>
                          <a:pt x="342" y="4878"/>
                          <a:pt x="465" y="5457"/>
                        </a:cubicBezTo>
                        <a:close/>
                        <a:moveTo>
                          <a:pt x="15477" y="3825"/>
                        </a:moveTo>
                        <a:lnTo>
                          <a:pt x="15784" y="5273"/>
                        </a:lnTo>
                        <a:cubicBezTo>
                          <a:pt x="16091" y="6510"/>
                          <a:pt x="15073" y="7738"/>
                          <a:pt x="13152" y="8168"/>
                        </a:cubicBezTo>
                        <a:cubicBezTo>
                          <a:pt x="11730" y="8484"/>
                          <a:pt x="10283" y="8230"/>
                          <a:pt x="9511" y="6817"/>
                        </a:cubicBezTo>
                        <a:cubicBezTo>
                          <a:pt x="9292" y="6330"/>
                          <a:pt x="9116" y="5825"/>
                          <a:pt x="8984" y="5308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835" name="Google Shape;5835;p32"/>
                  <p:cNvSpPr/>
                  <p:nvPr/>
                </p:nvSpPr>
                <p:spPr>
                  <a:xfrm>
                    <a:off x="1859639" y="1429509"/>
                    <a:ext cx="18152" cy="14915"/>
                  </a:xfrm>
                  <a:custGeom>
                    <a:rect b="b" l="l" r="r" t="t"/>
                    <a:pathLst>
                      <a:path extrusionOk="0" h="14915" w="18152">
                        <a:moveTo>
                          <a:pt x="3553" y="1141"/>
                        </a:moveTo>
                        <a:lnTo>
                          <a:pt x="3220" y="2220"/>
                        </a:lnTo>
                        <a:cubicBezTo>
                          <a:pt x="4694" y="3097"/>
                          <a:pt x="5992" y="3974"/>
                          <a:pt x="7607" y="5054"/>
                        </a:cubicBezTo>
                        <a:lnTo>
                          <a:pt x="6282" y="10476"/>
                        </a:lnTo>
                        <a:cubicBezTo>
                          <a:pt x="4527" y="10695"/>
                          <a:pt x="2895" y="10783"/>
                          <a:pt x="1018" y="10906"/>
                        </a:cubicBezTo>
                        <a:lnTo>
                          <a:pt x="623" y="12941"/>
                        </a:lnTo>
                        <a:cubicBezTo>
                          <a:pt x="465" y="13617"/>
                          <a:pt x="219" y="14239"/>
                          <a:pt x="0" y="14915"/>
                        </a:cubicBezTo>
                        <a:lnTo>
                          <a:pt x="17723" y="12450"/>
                        </a:lnTo>
                        <a:cubicBezTo>
                          <a:pt x="17767" y="11845"/>
                          <a:pt x="17913" y="11252"/>
                          <a:pt x="18152" y="10695"/>
                        </a:cubicBezTo>
                        <a:lnTo>
                          <a:pt x="3764" y="0"/>
                        </a:lnTo>
                        <a:close/>
                        <a:moveTo>
                          <a:pt x="8817" y="6036"/>
                        </a:moveTo>
                        <a:lnTo>
                          <a:pt x="13687" y="9546"/>
                        </a:lnTo>
                        <a:lnTo>
                          <a:pt x="7773" y="1025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836" name="Google Shape;5836;p32"/>
                  <p:cNvSpPr/>
                  <p:nvPr/>
                </p:nvSpPr>
                <p:spPr>
                  <a:xfrm>
                    <a:off x="1744600" y="1542170"/>
                    <a:ext cx="15116" cy="17397"/>
                  </a:xfrm>
                  <a:custGeom>
                    <a:rect b="b" l="l" r="r" t="t"/>
                    <a:pathLst>
                      <a:path extrusionOk="0" h="17397" w="15116">
                        <a:moveTo>
                          <a:pt x="10511" y="412"/>
                        </a:moveTo>
                        <a:lnTo>
                          <a:pt x="8756" y="597"/>
                        </a:lnTo>
                        <a:lnTo>
                          <a:pt x="10081" y="8177"/>
                        </a:lnTo>
                        <a:lnTo>
                          <a:pt x="9923" y="8177"/>
                        </a:lnTo>
                        <a:lnTo>
                          <a:pt x="7922" y="5869"/>
                        </a:lnTo>
                        <a:lnTo>
                          <a:pt x="4255" y="1395"/>
                        </a:lnTo>
                        <a:cubicBezTo>
                          <a:pt x="3571" y="1579"/>
                          <a:pt x="2869" y="1763"/>
                          <a:pt x="2158" y="1895"/>
                        </a:cubicBezTo>
                        <a:cubicBezTo>
                          <a:pt x="1448" y="2027"/>
                          <a:pt x="711" y="2079"/>
                          <a:pt x="0" y="2141"/>
                        </a:cubicBezTo>
                        <a:lnTo>
                          <a:pt x="1167" y="3430"/>
                        </a:lnTo>
                        <a:cubicBezTo>
                          <a:pt x="2992" y="5405"/>
                          <a:pt x="4808" y="7317"/>
                          <a:pt x="6501" y="9353"/>
                        </a:cubicBezTo>
                        <a:cubicBezTo>
                          <a:pt x="4424" y="10004"/>
                          <a:pt x="3164" y="12109"/>
                          <a:pt x="3571" y="14248"/>
                        </a:cubicBezTo>
                        <a:cubicBezTo>
                          <a:pt x="3759" y="15688"/>
                          <a:pt x="4799" y="16871"/>
                          <a:pt x="6203" y="17240"/>
                        </a:cubicBezTo>
                        <a:cubicBezTo>
                          <a:pt x="7282" y="17608"/>
                          <a:pt x="8984" y="17240"/>
                          <a:pt x="10090" y="17056"/>
                        </a:cubicBezTo>
                        <a:lnTo>
                          <a:pt x="15117" y="16178"/>
                        </a:lnTo>
                        <a:lnTo>
                          <a:pt x="12248" y="0"/>
                        </a:lnTo>
                        <a:close/>
                        <a:moveTo>
                          <a:pt x="7431" y="14406"/>
                        </a:moveTo>
                        <a:cubicBezTo>
                          <a:pt x="7289" y="14038"/>
                          <a:pt x="7186" y="13655"/>
                          <a:pt x="7124" y="13266"/>
                        </a:cubicBezTo>
                        <a:cubicBezTo>
                          <a:pt x="6694" y="10800"/>
                          <a:pt x="7738" y="9414"/>
                          <a:pt x="10204" y="9265"/>
                        </a:cubicBezTo>
                        <a:lnTo>
                          <a:pt x="11344" y="15547"/>
                        </a:lnTo>
                        <a:cubicBezTo>
                          <a:pt x="9897" y="15792"/>
                          <a:pt x="8168" y="16284"/>
                          <a:pt x="7457" y="14406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837" name="Google Shape;5837;p32"/>
                  <p:cNvSpPr/>
                  <p:nvPr/>
                </p:nvSpPr>
                <p:spPr>
                  <a:xfrm>
                    <a:off x="1726836" y="1544864"/>
                    <a:ext cx="15763" cy="16733"/>
                  </a:xfrm>
                  <a:custGeom>
                    <a:rect b="b" l="l" r="r" t="t"/>
                    <a:pathLst>
                      <a:path extrusionOk="0" h="16733" w="15763">
                        <a:moveTo>
                          <a:pt x="8245" y="395"/>
                        </a:moveTo>
                        <a:cubicBezTo>
                          <a:pt x="3375" y="614"/>
                          <a:pt x="-266" y="4036"/>
                          <a:pt x="15" y="9432"/>
                        </a:cubicBezTo>
                        <a:cubicBezTo>
                          <a:pt x="235" y="13371"/>
                          <a:pt x="2516" y="16828"/>
                          <a:pt x="7631" y="16731"/>
                        </a:cubicBezTo>
                        <a:lnTo>
                          <a:pt x="15764" y="16301"/>
                        </a:lnTo>
                        <a:lnTo>
                          <a:pt x="14930" y="0"/>
                        </a:lnTo>
                        <a:close/>
                        <a:moveTo>
                          <a:pt x="9789" y="15222"/>
                        </a:moveTo>
                        <a:cubicBezTo>
                          <a:pt x="6429" y="15406"/>
                          <a:pt x="4235" y="13739"/>
                          <a:pt x="3990" y="9239"/>
                        </a:cubicBezTo>
                        <a:cubicBezTo>
                          <a:pt x="3683" y="3632"/>
                          <a:pt x="6122" y="1842"/>
                          <a:pt x="9385" y="1693"/>
                        </a:cubicBezTo>
                        <a:lnTo>
                          <a:pt x="11421" y="1562"/>
                        </a:lnTo>
                        <a:lnTo>
                          <a:pt x="12131" y="1513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838" name="Google Shape;5838;p32"/>
                  <p:cNvSpPr/>
                  <p:nvPr/>
                </p:nvSpPr>
                <p:spPr>
                  <a:xfrm>
                    <a:off x="1682290" y="1538889"/>
                    <a:ext cx="14853" cy="18240"/>
                  </a:xfrm>
                  <a:custGeom>
                    <a:rect b="b" l="l" r="r" t="t"/>
                    <a:pathLst>
                      <a:path extrusionOk="0" h="18240" w="14853">
                        <a:moveTo>
                          <a:pt x="12634" y="3229"/>
                        </a:moveTo>
                        <a:cubicBezTo>
                          <a:pt x="11757" y="4738"/>
                          <a:pt x="10879" y="6001"/>
                          <a:pt x="9800" y="7615"/>
                        </a:cubicBezTo>
                        <a:lnTo>
                          <a:pt x="4404" y="6282"/>
                        </a:lnTo>
                        <a:cubicBezTo>
                          <a:pt x="4185" y="4589"/>
                          <a:pt x="4097" y="2895"/>
                          <a:pt x="3974" y="1018"/>
                        </a:cubicBezTo>
                        <a:cubicBezTo>
                          <a:pt x="3299" y="895"/>
                          <a:pt x="2615" y="798"/>
                          <a:pt x="1939" y="614"/>
                        </a:cubicBezTo>
                        <a:cubicBezTo>
                          <a:pt x="1263" y="430"/>
                          <a:pt x="649" y="211"/>
                          <a:pt x="0" y="0"/>
                        </a:cubicBezTo>
                        <a:lnTo>
                          <a:pt x="2465" y="17784"/>
                        </a:lnTo>
                        <a:cubicBezTo>
                          <a:pt x="2763" y="17800"/>
                          <a:pt x="3057" y="17850"/>
                          <a:pt x="3343" y="17933"/>
                        </a:cubicBezTo>
                        <a:cubicBezTo>
                          <a:pt x="3646" y="18001"/>
                          <a:pt x="3940" y="18104"/>
                          <a:pt x="4220" y="18240"/>
                        </a:cubicBezTo>
                        <a:lnTo>
                          <a:pt x="14854" y="3755"/>
                        </a:lnTo>
                        <a:cubicBezTo>
                          <a:pt x="14482" y="3713"/>
                          <a:pt x="14113" y="3652"/>
                          <a:pt x="13748" y="3571"/>
                        </a:cubicBezTo>
                        <a:close/>
                        <a:moveTo>
                          <a:pt x="5299" y="13757"/>
                        </a:moveTo>
                        <a:lnTo>
                          <a:pt x="4589" y="7835"/>
                        </a:lnTo>
                        <a:lnTo>
                          <a:pt x="8844" y="888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839" name="Google Shape;5839;p32"/>
                  <p:cNvSpPr/>
                  <p:nvPr/>
                </p:nvSpPr>
                <p:spPr>
                  <a:xfrm>
                    <a:off x="1642834" y="1525537"/>
                    <a:ext cx="18926" cy="18862"/>
                  </a:xfrm>
                  <a:custGeom>
                    <a:rect b="b" l="l" r="r" t="t"/>
                    <a:pathLst>
                      <a:path extrusionOk="0" h="18862" w="18926">
                        <a:moveTo>
                          <a:pt x="13162" y="1421"/>
                        </a:moveTo>
                        <a:cubicBezTo>
                          <a:pt x="9003" y="-1106"/>
                          <a:pt x="4108" y="-334"/>
                          <a:pt x="1335" y="4316"/>
                        </a:cubicBezTo>
                        <a:cubicBezTo>
                          <a:pt x="-700" y="7711"/>
                          <a:pt x="-735" y="11835"/>
                          <a:pt x="3546" y="14642"/>
                        </a:cubicBezTo>
                        <a:lnTo>
                          <a:pt x="10565" y="18862"/>
                        </a:lnTo>
                        <a:lnTo>
                          <a:pt x="18926" y="4869"/>
                        </a:lnTo>
                        <a:close/>
                        <a:moveTo>
                          <a:pt x="8205" y="15809"/>
                        </a:moveTo>
                        <a:lnTo>
                          <a:pt x="6205" y="14581"/>
                        </a:lnTo>
                        <a:cubicBezTo>
                          <a:pt x="3300" y="12826"/>
                          <a:pt x="2414" y="10264"/>
                          <a:pt x="4722" y="6386"/>
                        </a:cubicBezTo>
                        <a:cubicBezTo>
                          <a:pt x="7591" y="1579"/>
                          <a:pt x="10574" y="1447"/>
                          <a:pt x="13416" y="3149"/>
                        </a:cubicBezTo>
                        <a:lnTo>
                          <a:pt x="15171" y="419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840" name="Google Shape;5840;p32"/>
                  <p:cNvSpPr/>
                  <p:nvPr/>
                </p:nvSpPr>
                <p:spPr>
                  <a:xfrm>
                    <a:off x="1599573" y="1487308"/>
                    <a:ext cx="19478" cy="18907"/>
                  </a:xfrm>
                  <a:custGeom>
                    <a:rect b="b" l="l" r="r" t="t"/>
                    <a:pathLst>
                      <a:path extrusionOk="0" h="18907" w="19478">
                        <a:moveTo>
                          <a:pt x="15346" y="3563"/>
                        </a:moveTo>
                        <a:cubicBezTo>
                          <a:pt x="12328" y="-289"/>
                          <a:pt x="7450" y="-1341"/>
                          <a:pt x="3238" y="2019"/>
                        </a:cubicBezTo>
                        <a:cubicBezTo>
                          <a:pt x="150" y="4423"/>
                          <a:pt x="-1385" y="8274"/>
                          <a:pt x="1633" y="12433"/>
                        </a:cubicBezTo>
                        <a:lnTo>
                          <a:pt x="6651" y="18908"/>
                        </a:lnTo>
                        <a:lnTo>
                          <a:pt x="19478" y="8862"/>
                        </a:lnTo>
                        <a:close/>
                        <a:moveTo>
                          <a:pt x="5546" y="15206"/>
                        </a:moveTo>
                        <a:lnTo>
                          <a:pt x="4098" y="13363"/>
                        </a:lnTo>
                        <a:cubicBezTo>
                          <a:pt x="2036" y="10731"/>
                          <a:pt x="2124" y="7932"/>
                          <a:pt x="5642" y="5160"/>
                        </a:cubicBezTo>
                        <a:cubicBezTo>
                          <a:pt x="10029" y="1712"/>
                          <a:pt x="12880" y="2668"/>
                          <a:pt x="14916" y="5283"/>
                        </a:cubicBezTo>
                        <a:lnTo>
                          <a:pt x="16144" y="688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841" name="Google Shape;5841;p32"/>
                  <p:cNvSpPr/>
                  <p:nvPr/>
                </p:nvSpPr>
                <p:spPr>
                  <a:xfrm>
                    <a:off x="1572247" y="1425395"/>
                    <a:ext cx="17333" cy="15178"/>
                  </a:xfrm>
                  <a:custGeom>
                    <a:rect b="b" l="l" r="r" t="t"/>
                    <a:pathLst>
                      <a:path extrusionOk="0" h="15178" w="17333">
                        <a:moveTo>
                          <a:pt x="16903" y="10555"/>
                        </a:moveTo>
                        <a:lnTo>
                          <a:pt x="16719" y="8800"/>
                        </a:lnTo>
                        <a:lnTo>
                          <a:pt x="9174" y="10107"/>
                        </a:lnTo>
                        <a:lnTo>
                          <a:pt x="9174" y="9958"/>
                        </a:lnTo>
                        <a:lnTo>
                          <a:pt x="11481" y="7949"/>
                        </a:lnTo>
                        <a:lnTo>
                          <a:pt x="15921" y="4255"/>
                        </a:lnTo>
                        <a:cubicBezTo>
                          <a:pt x="15763" y="3580"/>
                          <a:pt x="15552" y="2895"/>
                          <a:pt x="15430" y="2158"/>
                        </a:cubicBezTo>
                        <a:cubicBezTo>
                          <a:pt x="15307" y="1421"/>
                          <a:pt x="15245" y="711"/>
                          <a:pt x="15184" y="0"/>
                        </a:cubicBezTo>
                        <a:lnTo>
                          <a:pt x="13885" y="1158"/>
                        </a:lnTo>
                        <a:cubicBezTo>
                          <a:pt x="11946" y="2974"/>
                          <a:pt x="10034" y="4825"/>
                          <a:pt x="8033" y="6519"/>
                        </a:cubicBezTo>
                        <a:cubicBezTo>
                          <a:pt x="7156" y="4387"/>
                          <a:pt x="5445" y="3158"/>
                          <a:pt x="3129" y="3562"/>
                        </a:cubicBezTo>
                        <a:cubicBezTo>
                          <a:pt x="1683" y="3764"/>
                          <a:pt x="503" y="4822"/>
                          <a:pt x="146" y="6238"/>
                        </a:cubicBezTo>
                        <a:cubicBezTo>
                          <a:pt x="-196" y="7317"/>
                          <a:pt x="146" y="9010"/>
                          <a:pt x="330" y="10125"/>
                        </a:cubicBezTo>
                        <a:lnTo>
                          <a:pt x="1208" y="15178"/>
                        </a:lnTo>
                        <a:lnTo>
                          <a:pt x="17333" y="12309"/>
                        </a:lnTo>
                        <a:close/>
                        <a:moveTo>
                          <a:pt x="1866" y="11432"/>
                        </a:moveTo>
                        <a:cubicBezTo>
                          <a:pt x="1620" y="9984"/>
                          <a:pt x="1129" y="8256"/>
                          <a:pt x="3006" y="7519"/>
                        </a:cubicBezTo>
                        <a:cubicBezTo>
                          <a:pt x="3375" y="7379"/>
                          <a:pt x="3757" y="7276"/>
                          <a:pt x="4147" y="7212"/>
                        </a:cubicBezTo>
                        <a:cubicBezTo>
                          <a:pt x="6586" y="6773"/>
                          <a:pt x="7972" y="7791"/>
                          <a:pt x="8156" y="10291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842" name="Google Shape;5842;p32"/>
                  <p:cNvSpPr/>
                  <p:nvPr/>
                </p:nvSpPr>
                <p:spPr>
                  <a:xfrm>
                    <a:off x="1569928" y="1408918"/>
                    <a:ext cx="16976" cy="15353"/>
                  </a:xfrm>
                  <a:custGeom>
                    <a:rect b="b" l="l" r="r" t="t"/>
                    <a:pathLst>
                      <a:path extrusionOk="0" h="15353" w="16976">
                        <a:moveTo>
                          <a:pt x="16977" y="15354"/>
                        </a:moveTo>
                        <a:lnTo>
                          <a:pt x="16854" y="14213"/>
                        </a:lnTo>
                        <a:lnTo>
                          <a:pt x="16854" y="13073"/>
                        </a:lnTo>
                        <a:cubicBezTo>
                          <a:pt x="15187" y="12704"/>
                          <a:pt x="13678" y="12195"/>
                          <a:pt x="11862" y="11651"/>
                        </a:cubicBezTo>
                        <a:lnTo>
                          <a:pt x="11555" y="6106"/>
                        </a:lnTo>
                        <a:cubicBezTo>
                          <a:pt x="13090" y="5334"/>
                          <a:pt x="14696" y="4782"/>
                          <a:pt x="16450" y="4106"/>
                        </a:cubicBezTo>
                        <a:cubicBezTo>
                          <a:pt x="16363" y="3422"/>
                          <a:pt x="16240" y="2746"/>
                          <a:pt x="16205" y="2071"/>
                        </a:cubicBezTo>
                        <a:lnTo>
                          <a:pt x="16205" y="0"/>
                        </a:lnTo>
                        <a:lnTo>
                          <a:pt x="0" y="7554"/>
                        </a:lnTo>
                        <a:cubicBezTo>
                          <a:pt x="146" y="8159"/>
                          <a:pt x="188" y="8786"/>
                          <a:pt x="123" y="9405"/>
                        </a:cubicBezTo>
                        <a:close/>
                        <a:moveTo>
                          <a:pt x="10133" y="6721"/>
                        </a:moveTo>
                        <a:lnTo>
                          <a:pt x="10353" y="11107"/>
                        </a:lnTo>
                        <a:lnTo>
                          <a:pt x="4676" y="913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843" name="Google Shape;5843;p32"/>
                  <p:cNvSpPr/>
                  <p:nvPr/>
                </p:nvSpPr>
                <p:spPr>
                  <a:xfrm>
                    <a:off x="1569665" y="1387818"/>
                    <a:ext cx="17248" cy="12554"/>
                  </a:xfrm>
                  <a:custGeom>
                    <a:rect b="b" l="l" r="r" t="t"/>
                    <a:pathLst>
                      <a:path extrusionOk="0" h="12554" w="17248">
                        <a:moveTo>
                          <a:pt x="16380" y="10660"/>
                        </a:moveTo>
                        <a:lnTo>
                          <a:pt x="16626" y="8905"/>
                        </a:lnTo>
                        <a:lnTo>
                          <a:pt x="8984" y="8352"/>
                        </a:lnTo>
                        <a:lnTo>
                          <a:pt x="8984" y="8203"/>
                        </a:lnTo>
                        <a:lnTo>
                          <a:pt x="11757" y="6808"/>
                        </a:lnTo>
                        <a:lnTo>
                          <a:pt x="16933" y="4343"/>
                        </a:lnTo>
                        <a:lnTo>
                          <a:pt x="16933" y="2193"/>
                        </a:lnTo>
                        <a:lnTo>
                          <a:pt x="17249" y="0"/>
                        </a:lnTo>
                        <a:lnTo>
                          <a:pt x="15705" y="877"/>
                        </a:lnTo>
                        <a:cubicBezTo>
                          <a:pt x="13362" y="2141"/>
                          <a:pt x="11081" y="3466"/>
                          <a:pt x="8686" y="4641"/>
                        </a:cubicBezTo>
                        <a:cubicBezTo>
                          <a:pt x="8379" y="2386"/>
                          <a:pt x="6993" y="755"/>
                          <a:pt x="4685" y="632"/>
                        </a:cubicBezTo>
                        <a:cubicBezTo>
                          <a:pt x="3229" y="427"/>
                          <a:pt x="1801" y="1153"/>
                          <a:pt x="1105" y="2448"/>
                        </a:cubicBezTo>
                        <a:cubicBezTo>
                          <a:pt x="491" y="3404"/>
                          <a:pt x="430" y="5159"/>
                          <a:pt x="368" y="6273"/>
                        </a:cubicBezTo>
                        <a:lnTo>
                          <a:pt x="0" y="11414"/>
                        </a:lnTo>
                        <a:lnTo>
                          <a:pt x="16336" y="12555"/>
                        </a:lnTo>
                        <a:lnTo>
                          <a:pt x="16336" y="10712"/>
                        </a:lnTo>
                        <a:close/>
                        <a:moveTo>
                          <a:pt x="7966" y="8282"/>
                        </a:moveTo>
                        <a:lnTo>
                          <a:pt x="1588" y="7817"/>
                        </a:lnTo>
                        <a:cubicBezTo>
                          <a:pt x="1711" y="6370"/>
                          <a:pt x="1588" y="4553"/>
                          <a:pt x="3615" y="4308"/>
                        </a:cubicBezTo>
                        <a:cubicBezTo>
                          <a:pt x="4025" y="4246"/>
                          <a:pt x="4442" y="4246"/>
                          <a:pt x="4852" y="4308"/>
                        </a:cubicBezTo>
                        <a:cubicBezTo>
                          <a:pt x="7282" y="4466"/>
                          <a:pt x="8396" y="5791"/>
                          <a:pt x="7966" y="828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844" name="Google Shape;5844;p32"/>
                  <p:cNvSpPr/>
                  <p:nvPr/>
                </p:nvSpPr>
                <p:spPr>
                  <a:xfrm>
                    <a:off x="1587089" y="1331605"/>
                    <a:ext cx="18617" cy="15283"/>
                  </a:xfrm>
                  <a:custGeom>
                    <a:rect b="b" l="l" r="r" t="t"/>
                    <a:pathLst>
                      <a:path extrusionOk="0" h="15283" w="18617">
                        <a:moveTo>
                          <a:pt x="12020" y="14196"/>
                        </a:moveTo>
                        <a:cubicBezTo>
                          <a:pt x="12178" y="13862"/>
                          <a:pt x="12388" y="13555"/>
                          <a:pt x="12572" y="13213"/>
                        </a:cubicBezTo>
                        <a:cubicBezTo>
                          <a:pt x="11344" y="12046"/>
                          <a:pt x="10291" y="10844"/>
                          <a:pt x="8940" y="9484"/>
                        </a:cubicBezTo>
                        <a:lnTo>
                          <a:pt x="11502" y="4492"/>
                        </a:lnTo>
                        <a:cubicBezTo>
                          <a:pt x="13257" y="4641"/>
                          <a:pt x="14889" y="4957"/>
                          <a:pt x="16766" y="5264"/>
                        </a:cubicBezTo>
                        <a:cubicBezTo>
                          <a:pt x="17012" y="4615"/>
                          <a:pt x="17258" y="4001"/>
                          <a:pt x="17565" y="3351"/>
                        </a:cubicBezTo>
                        <a:cubicBezTo>
                          <a:pt x="17872" y="2702"/>
                          <a:pt x="18249" y="2176"/>
                          <a:pt x="18617" y="1597"/>
                        </a:cubicBezTo>
                        <a:lnTo>
                          <a:pt x="798" y="0"/>
                        </a:lnTo>
                        <a:cubicBezTo>
                          <a:pt x="628" y="586"/>
                          <a:pt x="358" y="1138"/>
                          <a:pt x="0" y="1632"/>
                        </a:cubicBezTo>
                        <a:lnTo>
                          <a:pt x="11555" y="15284"/>
                        </a:lnTo>
                        <a:close/>
                        <a:moveTo>
                          <a:pt x="4010" y="3667"/>
                        </a:moveTo>
                        <a:lnTo>
                          <a:pt x="9923" y="4281"/>
                        </a:lnTo>
                        <a:lnTo>
                          <a:pt x="7922" y="826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845" name="Google Shape;5845;p32"/>
                  <p:cNvSpPr/>
                  <p:nvPr/>
                </p:nvSpPr>
                <p:spPr>
                  <a:xfrm>
                    <a:off x="1594116" y="1313586"/>
                    <a:ext cx="20486" cy="17203"/>
                  </a:xfrm>
                  <a:custGeom>
                    <a:rect b="b" l="l" r="r" t="t"/>
                    <a:pathLst>
                      <a:path extrusionOk="0" h="17203" w="20486">
                        <a:moveTo>
                          <a:pt x="14020" y="15756"/>
                        </a:moveTo>
                        <a:lnTo>
                          <a:pt x="15196" y="14404"/>
                        </a:lnTo>
                        <a:lnTo>
                          <a:pt x="9054" y="9781"/>
                        </a:lnTo>
                        <a:lnTo>
                          <a:pt x="9151" y="9658"/>
                        </a:lnTo>
                        <a:lnTo>
                          <a:pt x="12204" y="9991"/>
                        </a:lnTo>
                        <a:lnTo>
                          <a:pt x="17898" y="10763"/>
                        </a:lnTo>
                        <a:cubicBezTo>
                          <a:pt x="18302" y="10149"/>
                          <a:pt x="18670" y="9535"/>
                          <a:pt x="19135" y="8947"/>
                        </a:cubicBezTo>
                        <a:cubicBezTo>
                          <a:pt x="19600" y="8359"/>
                          <a:pt x="20012" y="7833"/>
                          <a:pt x="20486" y="7280"/>
                        </a:cubicBezTo>
                        <a:lnTo>
                          <a:pt x="18731" y="7131"/>
                        </a:lnTo>
                        <a:cubicBezTo>
                          <a:pt x="16099" y="6938"/>
                          <a:pt x="13467" y="6815"/>
                          <a:pt x="10835" y="6482"/>
                        </a:cubicBezTo>
                        <a:cubicBezTo>
                          <a:pt x="11835" y="4350"/>
                          <a:pt x="11590" y="2297"/>
                          <a:pt x="9739" y="840"/>
                        </a:cubicBezTo>
                        <a:cubicBezTo>
                          <a:pt x="8627" y="-109"/>
                          <a:pt x="7044" y="-269"/>
                          <a:pt x="5764" y="437"/>
                        </a:cubicBezTo>
                        <a:cubicBezTo>
                          <a:pt x="4746" y="937"/>
                          <a:pt x="3729" y="2350"/>
                          <a:pt x="3053" y="3244"/>
                        </a:cubicBezTo>
                        <a:lnTo>
                          <a:pt x="0" y="7315"/>
                        </a:lnTo>
                        <a:lnTo>
                          <a:pt x="13073" y="17203"/>
                        </a:lnTo>
                        <a:cubicBezTo>
                          <a:pt x="13360" y="16702"/>
                          <a:pt x="13676" y="16220"/>
                          <a:pt x="14020" y="15756"/>
                        </a:cubicBezTo>
                        <a:close/>
                        <a:moveTo>
                          <a:pt x="3141" y="5227"/>
                        </a:moveTo>
                        <a:cubicBezTo>
                          <a:pt x="4018" y="4087"/>
                          <a:pt x="4966" y="2516"/>
                          <a:pt x="6747" y="3411"/>
                        </a:cubicBezTo>
                        <a:cubicBezTo>
                          <a:pt x="7115" y="3585"/>
                          <a:pt x="7467" y="3790"/>
                          <a:pt x="7800" y="4025"/>
                        </a:cubicBezTo>
                        <a:cubicBezTo>
                          <a:pt x="9739" y="5534"/>
                          <a:pt x="9958" y="7228"/>
                          <a:pt x="8256" y="9105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846" name="Google Shape;5846;p32"/>
                  <p:cNvSpPr/>
                  <p:nvPr/>
                </p:nvSpPr>
                <p:spPr>
                  <a:xfrm>
                    <a:off x="1606487" y="1302714"/>
                    <a:ext cx="18047" cy="17511"/>
                  </a:xfrm>
                  <a:custGeom>
                    <a:rect b="b" l="l" r="r" t="t"/>
                    <a:pathLst>
                      <a:path extrusionOk="0" h="17511" w="18047">
                        <a:moveTo>
                          <a:pt x="8493" y="16617"/>
                        </a:moveTo>
                        <a:cubicBezTo>
                          <a:pt x="8743" y="16336"/>
                          <a:pt x="9010" y="16069"/>
                          <a:pt x="9291" y="15819"/>
                        </a:cubicBezTo>
                        <a:cubicBezTo>
                          <a:pt x="8370" y="14371"/>
                          <a:pt x="7659" y="12950"/>
                          <a:pt x="6738" y="11256"/>
                        </a:cubicBezTo>
                        <a:lnTo>
                          <a:pt x="10432" y="7124"/>
                        </a:lnTo>
                        <a:cubicBezTo>
                          <a:pt x="12072" y="7712"/>
                          <a:pt x="13608" y="8423"/>
                          <a:pt x="15301" y="9186"/>
                        </a:cubicBezTo>
                        <a:cubicBezTo>
                          <a:pt x="15740" y="8668"/>
                          <a:pt x="16108" y="8107"/>
                          <a:pt x="16564" y="7589"/>
                        </a:cubicBezTo>
                        <a:cubicBezTo>
                          <a:pt x="17021" y="7071"/>
                          <a:pt x="17556" y="6633"/>
                          <a:pt x="18047" y="6141"/>
                        </a:cubicBezTo>
                        <a:lnTo>
                          <a:pt x="1255" y="0"/>
                        </a:lnTo>
                        <a:cubicBezTo>
                          <a:pt x="921" y="517"/>
                          <a:pt x="496" y="969"/>
                          <a:pt x="0" y="1334"/>
                        </a:cubicBezTo>
                        <a:lnTo>
                          <a:pt x="7765" y="17512"/>
                        </a:lnTo>
                        <a:lnTo>
                          <a:pt x="8475" y="16582"/>
                        </a:lnTo>
                        <a:close/>
                        <a:moveTo>
                          <a:pt x="3439" y="4334"/>
                        </a:moveTo>
                        <a:lnTo>
                          <a:pt x="8984" y="6492"/>
                        </a:lnTo>
                        <a:lnTo>
                          <a:pt x="6089" y="976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847" name="Google Shape;5847;p32"/>
                  <p:cNvSpPr/>
                  <p:nvPr/>
                </p:nvSpPr>
                <p:spPr>
                  <a:xfrm>
                    <a:off x="1632155" y="1274605"/>
                    <a:ext cx="18059" cy="18253"/>
                  </a:xfrm>
                  <a:custGeom>
                    <a:rect b="b" l="l" r="r" t="t"/>
                    <a:pathLst>
                      <a:path extrusionOk="0" h="18253" w="18059">
                        <a:moveTo>
                          <a:pt x="13734" y="16344"/>
                        </a:moveTo>
                        <a:cubicBezTo>
                          <a:pt x="18516" y="12948"/>
                          <a:pt x="19165" y="7649"/>
                          <a:pt x="16507" y="3833"/>
                        </a:cubicBezTo>
                        <a:cubicBezTo>
                          <a:pt x="14357" y="806"/>
                          <a:pt x="9944" y="-1993"/>
                          <a:pt x="4364" y="1920"/>
                        </a:cubicBezTo>
                        <a:cubicBezTo>
                          <a:pt x="-505" y="5368"/>
                          <a:pt x="-1102" y="10518"/>
                          <a:pt x="1592" y="14379"/>
                        </a:cubicBezTo>
                        <a:cubicBezTo>
                          <a:pt x="4707" y="18871"/>
                          <a:pt x="9427" y="19362"/>
                          <a:pt x="13734" y="16344"/>
                        </a:cubicBezTo>
                        <a:close/>
                        <a:moveTo>
                          <a:pt x="5110" y="3183"/>
                        </a:moveTo>
                        <a:cubicBezTo>
                          <a:pt x="8005" y="1122"/>
                          <a:pt x="11252" y="3183"/>
                          <a:pt x="13006" y="5737"/>
                        </a:cubicBezTo>
                        <a:cubicBezTo>
                          <a:pt x="15252" y="9009"/>
                          <a:pt x="16024" y="12984"/>
                          <a:pt x="13006" y="15080"/>
                        </a:cubicBezTo>
                        <a:cubicBezTo>
                          <a:pt x="9988" y="17177"/>
                          <a:pt x="7032" y="15265"/>
                          <a:pt x="5242" y="12703"/>
                        </a:cubicBezTo>
                        <a:cubicBezTo>
                          <a:pt x="2189" y="8316"/>
                          <a:pt x="2373" y="5096"/>
                          <a:pt x="5084" y="318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848" name="Google Shape;5848;p32"/>
                  <p:cNvSpPr/>
                  <p:nvPr/>
                </p:nvSpPr>
                <p:spPr>
                  <a:xfrm>
                    <a:off x="1589958" y="1269033"/>
                    <a:ext cx="271479" cy="272628"/>
                  </a:xfrm>
                  <a:custGeom>
                    <a:rect b="b" l="l" r="r" t="t"/>
                    <a:pathLst>
                      <a:path extrusionOk="0" h="272628" w="271479">
                        <a:moveTo>
                          <a:pt x="271479" y="136314"/>
                        </a:moveTo>
                        <a:cubicBezTo>
                          <a:pt x="271479" y="61020"/>
                          <a:pt x="210705" y="0"/>
                          <a:pt x="135726" y="0"/>
                        </a:cubicBezTo>
                        <a:cubicBezTo>
                          <a:pt x="60748" y="0"/>
                          <a:pt x="0" y="61020"/>
                          <a:pt x="0" y="136314"/>
                        </a:cubicBezTo>
                        <a:cubicBezTo>
                          <a:pt x="0" y="211609"/>
                          <a:pt x="60774" y="272629"/>
                          <a:pt x="135726" y="272629"/>
                        </a:cubicBezTo>
                        <a:cubicBezTo>
                          <a:pt x="210679" y="272629"/>
                          <a:pt x="271479" y="211574"/>
                          <a:pt x="271479" y="136314"/>
                        </a:cubicBezTo>
                        <a:close/>
                        <a:moveTo>
                          <a:pt x="135691" y="269234"/>
                        </a:moveTo>
                        <a:cubicBezTo>
                          <a:pt x="62590" y="269234"/>
                          <a:pt x="3369" y="209723"/>
                          <a:pt x="3369" y="136314"/>
                        </a:cubicBezTo>
                        <a:cubicBezTo>
                          <a:pt x="3369" y="62906"/>
                          <a:pt x="62590" y="3395"/>
                          <a:pt x="135691" y="3395"/>
                        </a:cubicBezTo>
                        <a:cubicBezTo>
                          <a:pt x="208947" y="3531"/>
                          <a:pt x="268223" y="63024"/>
                          <a:pt x="268093" y="136279"/>
                        </a:cubicBezTo>
                        <a:lnTo>
                          <a:pt x="268093" y="136279"/>
                        </a:lnTo>
                        <a:cubicBezTo>
                          <a:pt x="268093" y="209723"/>
                          <a:pt x="208828" y="269234"/>
                          <a:pt x="135691" y="2692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849" name="Google Shape;5849;p32"/>
                  <p:cNvSpPr/>
                  <p:nvPr/>
                </p:nvSpPr>
                <p:spPr>
                  <a:xfrm>
                    <a:off x="1676895" y="1274191"/>
                    <a:ext cx="101702" cy="131357"/>
                  </a:xfrm>
                  <a:custGeom>
                    <a:rect b="b" l="l" r="r" t="t"/>
                    <a:pathLst>
                      <a:path extrusionOk="0" h="131357" w="101702">
                        <a:moveTo>
                          <a:pt x="62318" y="40920"/>
                        </a:moveTo>
                        <a:cubicBezTo>
                          <a:pt x="68047" y="39472"/>
                          <a:pt x="72548" y="36972"/>
                          <a:pt x="74733" y="33901"/>
                        </a:cubicBezTo>
                        <a:cubicBezTo>
                          <a:pt x="74815" y="33773"/>
                          <a:pt x="74858" y="33623"/>
                          <a:pt x="74856" y="33471"/>
                        </a:cubicBezTo>
                        <a:lnTo>
                          <a:pt x="75970" y="32699"/>
                        </a:lnTo>
                        <a:cubicBezTo>
                          <a:pt x="76632" y="32225"/>
                          <a:pt x="76795" y="31311"/>
                          <a:pt x="76338" y="30637"/>
                        </a:cubicBezTo>
                        <a:lnTo>
                          <a:pt x="75724" y="29716"/>
                        </a:lnTo>
                        <a:cubicBezTo>
                          <a:pt x="75753" y="29636"/>
                          <a:pt x="75773" y="29554"/>
                          <a:pt x="75786" y="29470"/>
                        </a:cubicBezTo>
                        <a:lnTo>
                          <a:pt x="76058" y="27093"/>
                        </a:lnTo>
                        <a:cubicBezTo>
                          <a:pt x="79567" y="22408"/>
                          <a:pt x="84594" y="19082"/>
                          <a:pt x="89315" y="15687"/>
                        </a:cubicBezTo>
                        <a:lnTo>
                          <a:pt x="88639" y="14424"/>
                        </a:lnTo>
                        <a:cubicBezTo>
                          <a:pt x="87307" y="14916"/>
                          <a:pt x="85947" y="15332"/>
                          <a:pt x="84568" y="15670"/>
                        </a:cubicBezTo>
                        <a:cubicBezTo>
                          <a:pt x="83653" y="15917"/>
                          <a:pt x="82709" y="16044"/>
                          <a:pt x="81761" y="16047"/>
                        </a:cubicBezTo>
                        <a:cubicBezTo>
                          <a:pt x="81640" y="14851"/>
                          <a:pt x="81026" y="13761"/>
                          <a:pt x="80067" y="13037"/>
                        </a:cubicBezTo>
                        <a:cubicBezTo>
                          <a:pt x="77172" y="11283"/>
                          <a:pt x="72671" y="12423"/>
                          <a:pt x="73505" y="16336"/>
                        </a:cubicBezTo>
                        <a:lnTo>
                          <a:pt x="73689" y="17073"/>
                        </a:lnTo>
                        <a:cubicBezTo>
                          <a:pt x="74147" y="16997"/>
                          <a:pt x="74611" y="16956"/>
                          <a:pt x="75075" y="16950"/>
                        </a:cubicBezTo>
                        <a:cubicBezTo>
                          <a:pt x="75346" y="16948"/>
                          <a:pt x="75616" y="16990"/>
                          <a:pt x="75873" y="17073"/>
                        </a:cubicBezTo>
                        <a:cubicBezTo>
                          <a:pt x="76751" y="17723"/>
                          <a:pt x="74829" y="21083"/>
                          <a:pt x="72671" y="20960"/>
                        </a:cubicBezTo>
                        <a:cubicBezTo>
                          <a:pt x="70058" y="20678"/>
                          <a:pt x="67889" y="18815"/>
                          <a:pt x="67214" y="16275"/>
                        </a:cubicBezTo>
                        <a:cubicBezTo>
                          <a:pt x="69241" y="14948"/>
                          <a:pt x="69808" y="12229"/>
                          <a:pt x="68481" y="10202"/>
                        </a:cubicBezTo>
                        <a:cubicBezTo>
                          <a:pt x="67153" y="8175"/>
                          <a:pt x="64435" y="7608"/>
                          <a:pt x="62408" y="8935"/>
                        </a:cubicBezTo>
                        <a:cubicBezTo>
                          <a:pt x="60380" y="10262"/>
                          <a:pt x="59814" y="12981"/>
                          <a:pt x="61141" y="15008"/>
                        </a:cubicBezTo>
                        <a:cubicBezTo>
                          <a:pt x="61343" y="15316"/>
                          <a:pt x="61581" y="15597"/>
                          <a:pt x="61853" y="15845"/>
                        </a:cubicBezTo>
                        <a:lnTo>
                          <a:pt x="61634" y="16336"/>
                        </a:lnTo>
                        <a:cubicBezTo>
                          <a:pt x="60871" y="17784"/>
                          <a:pt x="59572" y="19390"/>
                          <a:pt x="57782" y="19416"/>
                        </a:cubicBezTo>
                        <a:cubicBezTo>
                          <a:pt x="53036" y="19574"/>
                          <a:pt x="53282" y="12397"/>
                          <a:pt x="57782" y="12643"/>
                        </a:cubicBezTo>
                        <a:cubicBezTo>
                          <a:pt x="58432" y="12732"/>
                          <a:pt x="59060" y="12940"/>
                          <a:pt x="59634" y="13257"/>
                        </a:cubicBezTo>
                        <a:lnTo>
                          <a:pt x="59327" y="11774"/>
                        </a:lnTo>
                        <a:cubicBezTo>
                          <a:pt x="59289" y="11492"/>
                          <a:pt x="59227" y="11213"/>
                          <a:pt x="59142" y="10941"/>
                        </a:cubicBezTo>
                        <a:cubicBezTo>
                          <a:pt x="58370" y="8537"/>
                          <a:pt x="56616" y="6721"/>
                          <a:pt x="53878" y="6633"/>
                        </a:cubicBezTo>
                        <a:cubicBezTo>
                          <a:pt x="53878" y="6633"/>
                          <a:pt x="52764" y="2378"/>
                          <a:pt x="50790" y="0"/>
                        </a:cubicBezTo>
                        <a:cubicBezTo>
                          <a:pt x="49377" y="1641"/>
                          <a:pt x="47623" y="6659"/>
                          <a:pt x="47623" y="6659"/>
                        </a:cubicBezTo>
                        <a:cubicBezTo>
                          <a:pt x="44912" y="6721"/>
                          <a:pt x="43148" y="8510"/>
                          <a:pt x="42359" y="10941"/>
                        </a:cubicBezTo>
                        <a:lnTo>
                          <a:pt x="42174" y="11774"/>
                        </a:lnTo>
                        <a:lnTo>
                          <a:pt x="41902" y="13222"/>
                        </a:lnTo>
                        <a:cubicBezTo>
                          <a:pt x="42481" y="12915"/>
                          <a:pt x="43106" y="12707"/>
                          <a:pt x="43754" y="12608"/>
                        </a:cubicBezTo>
                        <a:cubicBezTo>
                          <a:pt x="48219" y="12423"/>
                          <a:pt x="48465" y="19539"/>
                          <a:pt x="43754" y="19416"/>
                        </a:cubicBezTo>
                        <a:cubicBezTo>
                          <a:pt x="41902" y="19416"/>
                          <a:pt x="40639" y="17784"/>
                          <a:pt x="39867" y="16336"/>
                        </a:cubicBezTo>
                        <a:lnTo>
                          <a:pt x="39648" y="15845"/>
                        </a:lnTo>
                        <a:cubicBezTo>
                          <a:pt x="41437" y="14212"/>
                          <a:pt x="41564" y="11437"/>
                          <a:pt x="39930" y="9648"/>
                        </a:cubicBezTo>
                        <a:cubicBezTo>
                          <a:pt x="38296" y="7858"/>
                          <a:pt x="35522" y="7732"/>
                          <a:pt x="33732" y="9365"/>
                        </a:cubicBezTo>
                        <a:cubicBezTo>
                          <a:pt x="31944" y="10998"/>
                          <a:pt x="31817" y="13773"/>
                          <a:pt x="33450" y="15562"/>
                        </a:cubicBezTo>
                        <a:cubicBezTo>
                          <a:pt x="33698" y="15834"/>
                          <a:pt x="33979" y="16073"/>
                          <a:pt x="34287" y="16275"/>
                        </a:cubicBezTo>
                        <a:cubicBezTo>
                          <a:pt x="33603" y="18787"/>
                          <a:pt x="31460" y="20631"/>
                          <a:pt x="28874" y="20934"/>
                        </a:cubicBezTo>
                        <a:cubicBezTo>
                          <a:pt x="26724" y="21056"/>
                          <a:pt x="24838" y="17696"/>
                          <a:pt x="25671" y="17047"/>
                        </a:cubicBezTo>
                        <a:cubicBezTo>
                          <a:pt x="25933" y="16978"/>
                          <a:pt x="26200" y="16937"/>
                          <a:pt x="26470" y="16924"/>
                        </a:cubicBezTo>
                        <a:cubicBezTo>
                          <a:pt x="26928" y="16941"/>
                          <a:pt x="27383" y="17003"/>
                          <a:pt x="27830" y="17108"/>
                        </a:cubicBezTo>
                        <a:lnTo>
                          <a:pt x="28049" y="16310"/>
                        </a:lnTo>
                        <a:cubicBezTo>
                          <a:pt x="28926" y="12397"/>
                          <a:pt x="24347" y="11292"/>
                          <a:pt x="21478" y="13011"/>
                        </a:cubicBezTo>
                        <a:cubicBezTo>
                          <a:pt x="20498" y="13752"/>
                          <a:pt x="19883" y="14876"/>
                          <a:pt x="19784" y="16099"/>
                        </a:cubicBezTo>
                        <a:cubicBezTo>
                          <a:pt x="18827" y="16095"/>
                          <a:pt x="17875" y="15968"/>
                          <a:pt x="16950" y="15722"/>
                        </a:cubicBezTo>
                        <a:cubicBezTo>
                          <a:pt x="15599" y="15345"/>
                          <a:pt x="14257" y="14906"/>
                          <a:pt x="12941" y="14397"/>
                        </a:cubicBezTo>
                        <a:lnTo>
                          <a:pt x="12239" y="15670"/>
                        </a:lnTo>
                        <a:cubicBezTo>
                          <a:pt x="16924" y="19065"/>
                          <a:pt x="21978" y="22390"/>
                          <a:pt x="25487" y="27075"/>
                        </a:cubicBezTo>
                        <a:lnTo>
                          <a:pt x="25733" y="29233"/>
                        </a:lnTo>
                        <a:cubicBezTo>
                          <a:pt x="25614" y="29347"/>
                          <a:pt x="25522" y="29485"/>
                          <a:pt x="25461" y="29637"/>
                        </a:cubicBezTo>
                        <a:lnTo>
                          <a:pt x="24750" y="30988"/>
                        </a:lnTo>
                        <a:cubicBezTo>
                          <a:pt x="24364" y="31705"/>
                          <a:pt x="24632" y="32599"/>
                          <a:pt x="25348" y="32985"/>
                        </a:cubicBezTo>
                        <a:cubicBezTo>
                          <a:pt x="25351" y="32986"/>
                          <a:pt x="25353" y="32987"/>
                          <a:pt x="25355" y="32989"/>
                        </a:cubicBezTo>
                        <a:lnTo>
                          <a:pt x="25355" y="32989"/>
                        </a:lnTo>
                        <a:lnTo>
                          <a:pt x="26777" y="33761"/>
                        </a:lnTo>
                        <a:cubicBezTo>
                          <a:pt x="26809" y="33890"/>
                          <a:pt x="26879" y="34006"/>
                          <a:pt x="26979" y="34094"/>
                        </a:cubicBezTo>
                        <a:cubicBezTo>
                          <a:pt x="29233" y="37121"/>
                          <a:pt x="33638" y="39525"/>
                          <a:pt x="39262" y="40937"/>
                        </a:cubicBezTo>
                        <a:lnTo>
                          <a:pt x="0" y="80295"/>
                        </a:lnTo>
                        <a:lnTo>
                          <a:pt x="50886" y="131357"/>
                        </a:lnTo>
                        <a:lnTo>
                          <a:pt x="101703" y="80322"/>
                        </a:lnTo>
                        <a:close/>
                        <a:moveTo>
                          <a:pt x="13564" y="90929"/>
                        </a:moveTo>
                        <a:lnTo>
                          <a:pt x="3036" y="80401"/>
                        </a:lnTo>
                        <a:lnTo>
                          <a:pt x="13511" y="69829"/>
                        </a:lnTo>
                        <a:close/>
                        <a:moveTo>
                          <a:pt x="34454" y="111985"/>
                        </a:moveTo>
                        <a:lnTo>
                          <a:pt x="24347" y="101756"/>
                        </a:lnTo>
                        <a:lnTo>
                          <a:pt x="24347" y="58949"/>
                        </a:lnTo>
                        <a:lnTo>
                          <a:pt x="34454" y="48772"/>
                        </a:lnTo>
                        <a:close/>
                        <a:moveTo>
                          <a:pt x="72180" y="29821"/>
                        </a:moveTo>
                        <a:cubicBezTo>
                          <a:pt x="71514" y="30308"/>
                          <a:pt x="71351" y="31234"/>
                          <a:pt x="71811" y="31918"/>
                        </a:cubicBezTo>
                        <a:cubicBezTo>
                          <a:pt x="68979" y="30723"/>
                          <a:pt x="66042" y="29795"/>
                          <a:pt x="63038" y="29146"/>
                        </a:cubicBezTo>
                        <a:lnTo>
                          <a:pt x="64178" y="28470"/>
                        </a:lnTo>
                        <a:cubicBezTo>
                          <a:pt x="64866" y="28053"/>
                          <a:pt x="65108" y="27171"/>
                          <a:pt x="64731" y="26461"/>
                        </a:cubicBezTo>
                        <a:lnTo>
                          <a:pt x="64424" y="25943"/>
                        </a:lnTo>
                        <a:cubicBezTo>
                          <a:pt x="67532" y="26624"/>
                          <a:pt x="70552" y="27657"/>
                          <a:pt x="73426" y="29023"/>
                        </a:cubicBezTo>
                        <a:close/>
                        <a:moveTo>
                          <a:pt x="26979" y="26680"/>
                        </a:moveTo>
                        <a:lnTo>
                          <a:pt x="26821" y="26373"/>
                        </a:lnTo>
                        <a:cubicBezTo>
                          <a:pt x="24189" y="22645"/>
                          <a:pt x="19855" y="19618"/>
                          <a:pt x="16249" y="16942"/>
                        </a:cubicBezTo>
                        <a:cubicBezTo>
                          <a:pt x="17287" y="17199"/>
                          <a:pt x="18338" y="17404"/>
                          <a:pt x="19398" y="17556"/>
                        </a:cubicBezTo>
                        <a:cubicBezTo>
                          <a:pt x="20002" y="17616"/>
                          <a:pt x="20611" y="17616"/>
                          <a:pt x="21214" y="17556"/>
                        </a:cubicBezTo>
                        <a:lnTo>
                          <a:pt x="21214" y="16810"/>
                        </a:lnTo>
                        <a:cubicBezTo>
                          <a:pt x="21214" y="16687"/>
                          <a:pt x="21364" y="14748"/>
                          <a:pt x="22294" y="14178"/>
                        </a:cubicBezTo>
                        <a:cubicBezTo>
                          <a:pt x="23583" y="13380"/>
                          <a:pt x="26680" y="13099"/>
                          <a:pt x="26680" y="15354"/>
                        </a:cubicBezTo>
                        <a:lnTo>
                          <a:pt x="26373" y="15354"/>
                        </a:lnTo>
                        <a:lnTo>
                          <a:pt x="25601" y="15477"/>
                        </a:lnTo>
                        <a:cubicBezTo>
                          <a:pt x="22215" y="16152"/>
                          <a:pt x="24987" y="22566"/>
                          <a:pt x="28988" y="22285"/>
                        </a:cubicBezTo>
                        <a:cubicBezTo>
                          <a:pt x="32076" y="22101"/>
                          <a:pt x="34111" y="20249"/>
                          <a:pt x="35340" y="17573"/>
                        </a:cubicBezTo>
                        <a:cubicBezTo>
                          <a:pt x="35638" y="16841"/>
                          <a:pt x="35844" y="16075"/>
                          <a:pt x="35954" y="15292"/>
                        </a:cubicBezTo>
                        <a:cubicBezTo>
                          <a:pt x="34421" y="14773"/>
                          <a:pt x="33599" y="13110"/>
                          <a:pt x="34119" y="11577"/>
                        </a:cubicBezTo>
                        <a:cubicBezTo>
                          <a:pt x="34506" y="10433"/>
                          <a:pt x="35555" y="9644"/>
                          <a:pt x="36761" y="9589"/>
                        </a:cubicBezTo>
                        <a:cubicBezTo>
                          <a:pt x="38360" y="9547"/>
                          <a:pt x="39690" y="10808"/>
                          <a:pt x="39733" y="12406"/>
                        </a:cubicBezTo>
                        <a:cubicBezTo>
                          <a:pt x="39762" y="13464"/>
                          <a:pt x="39211" y="14453"/>
                          <a:pt x="38296" y="14985"/>
                        </a:cubicBezTo>
                        <a:lnTo>
                          <a:pt x="37928" y="15231"/>
                        </a:lnTo>
                        <a:cubicBezTo>
                          <a:pt x="38066" y="15517"/>
                          <a:pt x="38189" y="15810"/>
                          <a:pt x="38296" y="16108"/>
                        </a:cubicBezTo>
                        <a:cubicBezTo>
                          <a:pt x="39174" y="18328"/>
                          <a:pt x="41227" y="20670"/>
                          <a:pt x="43754" y="20732"/>
                        </a:cubicBezTo>
                        <a:cubicBezTo>
                          <a:pt x="50351" y="20890"/>
                          <a:pt x="50106" y="11177"/>
                          <a:pt x="43912" y="10932"/>
                        </a:cubicBezTo>
                        <a:cubicBezTo>
                          <a:pt x="44423" y="9070"/>
                          <a:pt x="46169" y="7821"/>
                          <a:pt x="48096" y="7940"/>
                        </a:cubicBezTo>
                        <a:lnTo>
                          <a:pt x="48597" y="8001"/>
                        </a:lnTo>
                        <a:cubicBezTo>
                          <a:pt x="48597" y="8001"/>
                          <a:pt x="49799" y="3615"/>
                          <a:pt x="50904" y="2299"/>
                        </a:cubicBezTo>
                        <a:cubicBezTo>
                          <a:pt x="51835" y="4106"/>
                          <a:pt x="52539" y="6021"/>
                          <a:pt x="53001" y="8001"/>
                        </a:cubicBezTo>
                        <a:lnTo>
                          <a:pt x="53492" y="7940"/>
                        </a:lnTo>
                        <a:cubicBezTo>
                          <a:pt x="55463" y="7815"/>
                          <a:pt x="57236" y="9132"/>
                          <a:pt x="57686" y="11055"/>
                        </a:cubicBezTo>
                        <a:cubicBezTo>
                          <a:pt x="51544" y="11335"/>
                          <a:pt x="51281" y="21013"/>
                          <a:pt x="57870" y="20855"/>
                        </a:cubicBezTo>
                        <a:cubicBezTo>
                          <a:pt x="60371" y="20793"/>
                          <a:pt x="62468" y="18451"/>
                          <a:pt x="63301" y="16231"/>
                        </a:cubicBezTo>
                        <a:lnTo>
                          <a:pt x="63696" y="15354"/>
                        </a:lnTo>
                        <a:lnTo>
                          <a:pt x="63327" y="15108"/>
                        </a:lnTo>
                        <a:cubicBezTo>
                          <a:pt x="61966" y="14233"/>
                          <a:pt x="61571" y="12421"/>
                          <a:pt x="62446" y="11059"/>
                        </a:cubicBezTo>
                        <a:cubicBezTo>
                          <a:pt x="62976" y="10231"/>
                          <a:pt x="63888" y="9726"/>
                          <a:pt x="64871" y="9712"/>
                        </a:cubicBezTo>
                        <a:cubicBezTo>
                          <a:pt x="66480" y="9733"/>
                          <a:pt x="67767" y="11054"/>
                          <a:pt x="67747" y="12663"/>
                        </a:cubicBezTo>
                        <a:cubicBezTo>
                          <a:pt x="67730" y="13935"/>
                          <a:pt x="66889" y="15050"/>
                          <a:pt x="65670" y="15415"/>
                        </a:cubicBezTo>
                        <a:cubicBezTo>
                          <a:pt x="65784" y="16197"/>
                          <a:pt x="65990" y="16963"/>
                          <a:pt x="66284" y="17696"/>
                        </a:cubicBezTo>
                        <a:cubicBezTo>
                          <a:pt x="67521" y="20407"/>
                          <a:pt x="69557" y="22223"/>
                          <a:pt x="72636" y="22408"/>
                        </a:cubicBezTo>
                        <a:cubicBezTo>
                          <a:pt x="76646" y="22653"/>
                          <a:pt x="79383" y="16266"/>
                          <a:pt x="76023" y="15626"/>
                        </a:cubicBezTo>
                        <a:cubicBezTo>
                          <a:pt x="75759" y="15567"/>
                          <a:pt x="75493" y="15526"/>
                          <a:pt x="75224" y="15503"/>
                        </a:cubicBezTo>
                        <a:lnTo>
                          <a:pt x="74917" y="15503"/>
                        </a:lnTo>
                        <a:cubicBezTo>
                          <a:pt x="74917" y="13222"/>
                          <a:pt x="78032" y="13502"/>
                          <a:pt x="79357" y="14275"/>
                        </a:cubicBezTo>
                        <a:cubicBezTo>
                          <a:pt x="80278" y="14862"/>
                          <a:pt x="80401" y="16740"/>
                          <a:pt x="80436" y="16907"/>
                        </a:cubicBezTo>
                        <a:lnTo>
                          <a:pt x="80497" y="17530"/>
                        </a:lnTo>
                        <a:lnTo>
                          <a:pt x="80988" y="17591"/>
                        </a:lnTo>
                        <a:lnTo>
                          <a:pt x="82217" y="17591"/>
                        </a:lnTo>
                        <a:cubicBezTo>
                          <a:pt x="83090" y="17580"/>
                          <a:pt x="83959" y="17465"/>
                          <a:pt x="84805" y="17249"/>
                        </a:cubicBezTo>
                        <a:cubicBezTo>
                          <a:pt x="81199" y="19960"/>
                          <a:pt x="77470" y="22706"/>
                          <a:pt x="74794" y="26400"/>
                        </a:cubicBezTo>
                        <a:lnTo>
                          <a:pt x="74672" y="26768"/>
                        </a:lnTo>
                        <a:lnTo>
                          <a:pt x="74514" y="27909"/>
                        </a:lnTo>
                        <a:cubicBezTo>
                          <a:pt x="67084" y="24522"/>
                          <a:pt x="58988" y="22849"/>
                          <a:pt x="50825" y="23013"/>
                        </a:cubicBezTo>
                        <a:cubicBezTo>
                          <a:pt x="41578" y="23013"/>
                          <a:pt x="33199" y="24864"/>
                          <a:pt x="27137" y="27944"/>
                        </a:cubicBezTo>
                        <a:close/>
                        <a:moveTo>
                          <a:pt x="52553" y="24706"/>
                        </a:moveTo>
                        <a:lnTo>
                          <a:pt x="52220" y="24426"/>
                        </a:lnTo>
                        <a:cubicBezTo>
                          <a:pt x="55089" y="24474"/>
                          <a:pt x="57951" y="24733"/>
                          <a:pt x="60783" y="25198"/>
                        </a:cubicBezTo>
                        <a:lnTo>
                          <a:pt x="60564" y="25320"/>
                        </a:lnTo>
                        <a:cubicBezTo>
                          <a:pt x="59878" y="25741"/>
                          <a:pt x="59649" y="26630"/>
                          <a:pt x="60046" y="27330"/>
                        </a:cubicBezTo>
                        <a:lnTo>
                          <a:pt x="60783" y="28619"/>
                        </a:lnTo>
                        <a:cubicBezTo>
                          <a:pt x="57843" y="28087"/>
                          <a:pt x="54865" y="27793"/>
                          <a:pt x="51878" y="27742"/>
                        </a:cubicBezTo>
                        <a:lnTo>
                          <a:pt x="52711" y="26724"/>
                        </a:lnTo>
                        <a:cubicBezTo>
                          <a:pt x="53224" y="26102"/>
                          <a:pt x="53142" y="25184"/>
                          <a:pt x="52527" y="24662"/>
                        </a:cubicBezTo>
                        <a:close/>
                        <a:moveTo>
                          <a:pt x="41367" y="25417"/>
                        </a:moveTo>
                        <a:lnTo>
                          <a:pt x="40937" y="25171"/>
                        </a:lnTo>
                        <a:cubicBezTo>
                          <a:pt x="43554" y="24788"/>
                          <a:pt x="46190" y="24551"/>
                          <a:pt x="48833" y="24461"/>
                        </a:cubicBezTo>
                        <a:lnTo>
                          <a:pt x="48333" y="25075"/>
                        </a:lnTo>
                        <a:cubicBezTo>
                          <a:pt x="47814" y="25670"/>
                          <a:pt x="47875" y="26573"/>
                          <a:pt x="48470" y="27093"/>
                        </a:cubicBezTo>
                        <a:cubicBezTo>
                          <a:pt x="48477" y="27098"/>
                          <a:pt x="48484" y="27104"/>
                          <a:pt x="48491" y="27110"/>
                        </a:cubicBezTo>
                        <a:lnTo>
                          <a:pt x="49290" y="27786"/>
                        </a:lnTo>
                        <a:cubicBezTo>
                          <a:pt x="46602" y="27889"/>
                          <a:pt x="43926" y="28182"/>
                          <a:pt x="41279" y="28663"/>
                        </a:cubicBezTo>
                        <a:lnTo>
                          <a:pt x="41929" y="27461"/>
                        </a:lnTo>
                        <a:cubicBezTo>
                          <a:pt x="42339" y="26753"/>
                          <a:pt x="42098" y="25846"/>
                          <a:pt x="41390" y="25435"/>
                        </a:cubicBezTo>
                        <a:cubicBezTo>
                          <a:pt x="41379" y="25429"/>
                          <a:pt x="41369" y="25423"/>
                          <a:pt x="41358" y="25417"/>
                        </a:cubicBezTo>
                        <a:close/>
                        <a:moveTo>
                          <a:pt x="27803" y="29146"/>
                        </a:moveTo>
                        <a:cubicBezTo>
                          <a:pt x="30945" y="27631"/>
                          <a:pt x="34260" y="26502"/>
                          <a:pt x="37674" y="25785"/>
                        </a:cubicBezTo>
                        <a:lnTo>
                          <a:pt x="37235" y="26496"/>
                        </a:lnTo>
                        <a:cubicBezTo>
                          <a:pt x="36845" y="27204"/>
                          <a:pt x="37095" y="28094"/>
                          <a:pt x="37796" y="28496"/>
                        </a:cubicBezTo>
                        <a:lnTo>
                          <a:pt x="38814" y="29111"/>
                        </a:lnTo>
                        <a:cubicBezTo>
                          <a:pt x="35539" y="29803"/>
                          <a:pt x="32345" y="30839"/>
                          <a:pt x="29286" y="32199"/>
                        </a:cubicBezTo>
                        <a:lnTo>
                          <a:pt x="29532" y="31734"/>
                        </a:lnTo>
                        <a:cubicBezTo>
                          <a:pt x="29916" y="31016"/>
                          <a:pt x="29646" y="30123"/>
                          <a:pt x="28927" y="29739"/>
                        </a:cubicBezTo>
                        <a:cubicBezTo>
                          <a:pt x="28925" y="29737"/>
                          <a:pt x="28921" y="29735"/>
                          <a:pt x="28918" y="29734"/>
                        </a:cubicBezTo>
                        <a:lnTo>
                          <a:pt x="28918" y="29734"/>
                        </a:lnTo>
                        <a:close/>
                        <a:moveTo>
                          <a:pt x="40446" y="39674"/>
                        </a:moveTo>
                        <a:cubicBezTo>
                          <a:pt x="35234" y="38472"/>
                          <a:pt x="31102" y="36437"/>
                          <a:pt x="28821" y="33971"/>
                        </a:cubicBezTo>
                        <a:lnTo>
                          <a:pt x="30207" y="33357"/>
                        </a:lnTo>
                        <a:cubicBezTo>
                          <a:pt x="33842" y="35718"/>
                          <a:pt x="37941" y="37274"/>
                          <a:pt x="42227" y="37919"/>
                        </a:cubicBezTo>
                        <a:close/>
                        <a:moveTo>
                          <a:pt x="56317" y="122724"/>
                        </a:moveTo>
                        <a:lnTo>
                          <a:pt x="50799" y="128243"/>
                        </a:lnTo>
                        <a:lnTo>
                          <a:pt x="45315" y="122724"/>
                        </a:lnTo>
                        <a:lnTo>
                          <a:pt x="45315" y="37963"/>
                        </a:lnTo>
                        <a:lnTo>
                          <a:pt x="50799" y="32409"/>
                        </a:lnTo>
                        <a:lnTo>
                          <a:pt x="56317" y="37963"/>
                        </a:lnTo>
                        <a:close/>
                        <a:moveTo>
                          <a:pt x="50799" y="29286"/>
                        </a:moveTo>
                        <a:lnTo>
                          <a:pt x="43490" y="36621"/>
                        </a:lnTo>
                        <a:cubicBezTo>
                          <a:pt x="39391" y="36071"/>
                          <a:pt x="35436" y="34730"/>
                          <a:pt x="31848" y="32673"/>
                        </a:cubicBezTo>
                        <a:cubicBezTo>
                          <a:pt x="44161" y="28028"/>
                          <a:pt x="57744" y="28028"/>
                          <a:pt x="70057" y="32673"/>
                        </a:cubicBezTo>
                        <a:cubicBezTo>
                          <a:pt x="66384" y="34794"/>
                          <a:pt x="62330" y="36171"/>
                          <a:pt x="58125" y="36726"/>
                        </a:cubicBezTo>
                        <a:close/>
                        <a:moveTo>
                          <a:pt x="59441" y="37989"/>
                        </a:moveTo>
                        <a:cubicBezTo>
                          <a:pt x="63815" y="37352"/>
                          <a:pt x="68003" y="35787"/>
                          <a:pt x="71724" y="33401"/>
                        </a:cubicBezTo>
                        <a:lnTo>
                          <a:pt x="72864" y="33919"/>
                        </a:lnTo>
                        <a:cubicBezTo>
                          <a:pt x="70583" y="36384"/>
                          <a:pt x="66416" y="38481"/>
                          <a:pt x="61151" y="39683"/>
                        </a:cubicBezTo>
                        <a:close/>
                        <a:moveTo>
                          <a:pt x="77260" y="101782"/>
                        </a:moveTo>
                        <a:lnTo>
                          <a:pt x="67153" y="111924"/>
                        </a:lnTo>
                        <a:lnTo>
                          <a:pt x="67153" y="48807"/>
                        </a:lnTo>
                        <a:lnTo>
                          <a:pt x="77260" y="58976"/>
                        </a:lnTo>
                        <a:close/>
                        <a:moveTo>
                          <a:pt x="88042" y="69794"/>
                        </a:moveTo>
                        <a:lnTo>
                          <a:pt x="98571" y="80366"/>
                        </a:lnTo>
                        <a:lnTo>
                          <a:pt x="88095" y="9089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850" name="Google Shape;5850;p32"/>
                  <p:cNvSpPr/>
                  <p:nvPr/>
                </p:nvSpPr>
                <p:spPr>
                  <a:xfrm>
                    <a:off x="1786950" y="1439774"/>
                    <a:ext cx="710" cy="3237"/>
                  </a:xfrm>
                  <a:custGeom>
                    <a:rect b="b" l="l" r="r" t="t"/>
                    <a:pathLst>
                      <a:path extrusionOk="0" h="3237" w="710">
                        <a:moveTo>
                          <a:pt x="0" y="0"/>
                        </a:moveTo>
                        <a:lnTo>
                          <a:pt x="711" y="0"/>
                        </a:lnTo>
                        <a:lnTo>
                          <a:pt x="711" y="3237"/>
                        </a:lnTo>
                        <a:lnTo>
                          <a:pt x="0" y="323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851" name="Google Shape;5851;p32"/>
                  <p:cNvSpPr/>
                  <p:nvPr/>
                </p:nvSpPr>
                <p:spPr>
                  <a:xfrm>
                    <a:off x="1778966" y="1439774"/>
                    <a:ext cx="710" cy="3237"/>
                  </a:xfrm>
                  <a:custGeom>
                    <a:rect b="b" l="l" r="r" t="t"/>
                    <a:pathLst>
                      <a:path extrusionOk="0" h="3237" w="710">
                        <a:moveTo>
                          <a:pt x="0" y="0"/>
                        </a:moveTo>
                        <a:lnTo>
                          <a:pt x="711" y="0"/>
                        </a:lnTo>
                        <a:lnTo>
                          <a:pt x="711" y="3237"/>
                        </a:lnTo>
                        <a:lnTo>
                          <a:pt x="0" y="323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852" name="Google Shape;5852;p32"/>
                  <p:cNvSpPr/>
                  <p:nvPr/>
                </p:nvSpPr>
                <p:spPr>
                  <a:xfrm>
                    <a:off x="1782756" y="1433975"/>
                    <a:ext cx="982" cy="4500"/>
                  </a:xfrm>
                  <a:custGeom>
                    <a:rect b="b" l="l" r="r" t="t"/>
                    <a:pathLst>
                      <a:path extrusionOk="0" h="4500" w="982">
                        <a:moveTo>
                          <a:pt x="0" y="0"/>
                        </a:moveTo>
                        <a:lnTo>
                          <a:pt x="983" y="0"/>
                        </a:lnTo>
                        <a:lnTo>
                          <a:pt x="983" y="4501"/>
                        </a:lnTo>
                        <a:lnTo>
                          <a:pt x="0" y="450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853" name="Google Shape;5853;p32"/>
                  <p:cNvSpPr/>
                  <p:nvPr/>
                </p:nvSpPr>
                <p:spPr>
                  <a:xfrm>
                    <a:off x="1769412" y="1418385"/>
                    <a:ext cx="710" cy="3263"/>
                  </a:xfrm>
                  <a:custGeom>
                    <a:rect b="b" l="l" r="r" t="t"/>
                    <a:pathLst>
                      <a:path extrusionOk="0" h="3263" w="710">
                        <a:moveTo>
                          <a:pt x="0" y="0"/>
                        </a:moveTo>
                        <a:lnTo>
                          <a:pt x="711" y="0"/>
                        </a:lnTo>
                        <a:lnTo>
                          <a:pt x="711" y="3264"/>
                        </a:lnTo>
                        <a:lnTo>
                          <a:pt x="0" y="326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854" name="Google Shape;5854;p32"/>
                  <p:cNvSpPr/>
                  <p:nvPr/>
                </p:nvSpPr>
                <p:spPr>
                  <a:xfrm>
                    <a:off x="1761428" y="1418385"/>
                    <a:ext cx="710" cy="3263"/>
                  </a:xfrm>
                  <a:custGeom>
                    <a:rect b="b" l="l" r="r" t="t"/>
                    <a:pathLst>
                      <a:path extrusionOk="0" h="3263" w="710">
                        <a:moveTo>
                          <a:pt x="0" y="0"/>
                        </a:moveTo>
                        <a:lnTo>
                          <a:pt x="711" y="0"/>
                        </a:lnTo>
                        <a:lnTo>
                          <a:pt x="711" y="3264"/>
                        </a:lnTo>
                        <a:lnTo>
                          <a:pt x="0" y="326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855" name="Google Shape;5855;p32"/>
                  <p:cNvSpPr/>
                  <p:nvPr/>
                </p:nvSpPr>
                <p:spPr>
                  <a:xfrm>
                    <a:off x="1751601" y="1375456"/>
                    <a:ext cx="80988" cy="127251"/>
                  </a:xfrm>
                  <a:custGeom>
                    <a:rect b="b" l="l" r="r" t="t"/>
                    <a:pathLst>
                      <a:path extrusionOk="0" h="127251" w="80988">
                        <a:moveTo>
                          <a:pt x="80988" y="11581"/>
                        </a:moveTo>
                        <a:lnTo>
                          <a:pt x="79444" y="11458"/>
                        </a:lnTo>
                        <a:cubicBezTo>
                          <a:pt x="74891" y="11063"/>
                          <a:pt x="67056" y="9888"/>
                          <a:pt x="67161" y="16889"/>
                        </a:cubicBezTo>
                        <a:cubicBezTo>
                          <a:pt x="70671" y="15871"/>
                          <a:pt x="71943" y="19354"/>
                          <a:pt x="67907" y="19354"/>
                        </a:cubicBezTo>
                        <a:cubicBezTo>
                          <a:pt x="66056" y="19354"/>
                          <a:pt x="65810" y="16573"/>
                          <a:pt x="65775" y="15310"/>
                        </a:cubicBezTo>
                        <a:cubicBezTo>
                          <a:pt x="67354" y="13836"/>
                          <a:pt x="67784" y="10783"/>
                          <a:pt x="64757" y="10783"/>
                        </a:cubicBezTo>
                        <a:cubicBezTo>
                          <a:pt x="63884" y="10951"/>
                          <a:pt x="63061" y="11320"/>
                          <a:pt x="62353" y="11862"/>
                        </a:cubicBezTo>
                        <a:cubicBezTo>
                          <a:pt x="62144" y="10717"/>
                          <a:pt x="61331" y="9774"/>
                          <a:pt x="60230" y="9396"/>
                        </a:cubicBezTo>
                        <a:cubicBezTo>
                          <a:pt x="60327" y="7642"/>
                          <a:pt x="60046" y="5817"/>
                          <a:pt x="58537" y="4650"/>
                        </a:cubicBezTo>
                        <a:cubicBezTo>
                          <a:pt x="56862" y="5412"/>
                          <a:pt x="55698" y="6984"/>
                          <a:pt x="55457" y="8809"/>
                        </a:cubicBezTo>
                        <a:cubicBezTo>
                          <a:pt x="53703" y="8931"/>
                          <a:pt x="52185" y="9739"/>
                          <a:pt x="52185" y="12046"/>
                        </a:cubicBezTo>
                        <a:lnTo>
                          <a:pt x="52185" y="12669"/>
                        </a:lnTo>
                        <a:lnTo>
                          <a:pt x="52773" y="12669"/>
                        </a:lnTo>
                        <a:cubicBezTo>
                          <a:pt x="58748" y="12669"/>
                          <a:pt x="52957" y="21328"/>
                          <a:pt x="51018" y="12450"/>
                        </a:cubicBezTo>
                        <a:cubicBezTo>
                          <a:pt x="54659" y="10695"/>
                          <a:pt x="50220" y="5361"/>
                          <a:pt x="48035" y="8388"/>
                        </a:cubicBezTo>
                        <a:cubicBezTo>
                          <a:pt x="47100" y="9500"/>
                          <a:pt x="47244" y="11161"/>
                          <a:pt x="48357" y="12096"/>
                        </a:cubicBezTo>
                        <a:cubicBezTo>
                          <a:pt x="48476" y="12195"/>
                          <a:pt x="48603" y="12285"/>
                          <a:pt x="48737" y="12362"/>
                        </a:cubicBezTo>
                        <a:cubicBezTo>
                          <a:pt x="48491" y="17626"/>
                          <a:pt x="41648" y="16275"/>
                          <a:pt x="41648" y="13037"/>
                        </a:cubicBezTo>
                        <a:cubicBezTo>
                          <a:pt x="41648" y="8326"/>
                          <a:pt x="44210" y="12450"/>
                          <a:pt x="44982" y="13994"/>
                        </a:cubicBezTo>
                        <a:lnTo>
                          <a:pt x="45508" y="13064"/>
                        </a:lnTo>
                        <a:cubicBezTo>
                          <a:pt x="46956" y="10432"/>
                          <a:pt x="47570" y="3641"/>
                          <a:pt x="42604" y="5641"/>
                        </a:cubicBezTo>
                        <a:cubicBezTo>
                          <a:pt x="42604" y="4071"/>
                          <a:pt x="41683" y="737"/>
                          <a:pt x="39972" y="0"/>
                        </a:cubicBezTo>
                        <a:cubicBezTo>
                          <a:pt x="38121" y="1141"/>
                          <a:pt x="37630" y="3387"/>
                          <a:pt x="37445" y="5361"/>
                        </a:cubicBezTo>
                        <a:cubicBezTo>
                          <a:pt x="35103" y="4343"/>
                          <a:pt x="33410" y="6378"/>
                          <a:pt x="33778" y="8537"/>
                        </a:cubicBezTo>
                        <a:lnTo>
                          <a:pt x="33901" y="9458"/>
                        </a:lnTo>
                        <a:cubicBezTo>
                          <a:pt x="34198" y="11373"/>
                          <a:pt x="34612" y="13269"/>
                          <a:pt x="35138" y="15134"/>
                        </a:cubicBezTo>
                        <a:lnTo>
                          <a:pt x="35752" y="13195"/>
                        </a:lnTo>
                        <a:cubicBezTo>
                          <a:pt x="36366" y="11186"/>
                          <a:pt x="38279" y="9528"/>
                          <a:pt x="38525" y="13257"/>
                        </a:cubicBezTo>
                        <a:cubicBezTo>
                          <a:pt x="38586" y="14608"/>
                          <a:pt x="33594" y="19267"/>
                          <a:pt x="31593" y="12379"/>
                        </a:cubicBezTo>
                        <a:cubicBezTo>
                          <a:pt x="34919" y="10493"/>
                          <a:pt x="30356" y="5071"/>
                          <a:pt x="28014" y="8870"/>
                        </a:cubicBezTo>
                        <a:cubicBezTo>
                          <a:pt x="27633" y="9455"/>
                          <a:pt x="27543" y="10183"/>
                          <a:pt x="27768" y="10844"/>
                        </a:cubicBezTo>
                        <a:cubicBezTo>
                          <a:pt x="27188" y="9623"/>
                          <a:pt x="25978" y="8825"/>
                          <a:pt x="24627" y="8774"/>
                        </a:cubicBezTo>
                        <a:cubicBezTo>
                          <a:pt x="24320" y="7238"/>
                          <a:pt x="23206" y="5203"/>
                          <a:pt x="21513" y="4773"/>
                        </a:cubicBezTo>
                        <a:cubicBezTo>
                          <a:pt x="19881" y="5598"/>
                          <a:pt x="19819" y="8001"/>
                          <a:pt x="19819" y="9607"/>
                        </a:cubicBezTo>
                        <a:lnTo>
                          <a:pt x="18310" y="10484"/>
                        </a:lnTo>
                        <a:cubicBezTo>
                          <a:pt x="18011" y="11109"/>
                          <a:pt x="17765" y="11757"/>
                          <a:pt x="17573" y="12423"/>
                        </a:cubicBezTo>
                        <a:cubicBezTo>
                          <a:pt x="17270" y="11457"/>
                          <a:pt x="16366" y="10807"/>
                          <a:pt x="15354" y="10827"/>
                        </a:cubicBezTo>
                        <a:cubicBezTo>
                          <a:pt x="13988" y="10795"/>
                          <a:pt x="12854" y="11876"/>
                          <a:pt x="12823" y="13242"/>
                        </a:cubicBezTo>
                        <a:cubicBezTo>
                          <a:pt x="12797" y="14314"/>
                          <a:pt x="13465" y="15279"/>
                          <a:pt x="14476" y="15634"/>
                        </a:cubicBezTo>
                        <a:cubicBezTo>
                          <a:pt x="14405" y="16721"/>
                          <a:pt x="14135" y="17787"/>
                          <a:pt x="13678" y="18775"/>
                        </a:cubicBezTo>
                        <a:cubicBezTo>
                          <a:pt x="12292" y="21407"/>
                          <a:pt x="7177" y="16003"/>
                          <a:pt x="11274" y="16398"/>
                        </a:cubicBezTo>
                        <a:cubicBezTo>
                          <a:pt x="11678" y="16398"/>
                          <a:pt x="11827" y="16705"/>
                          <a:pt x="12046" y="16959"/>
                        </a:cubicBezTo>
                        <a:cubicBezTo>
                          <a:pt x="12564" y="17573"/>
                          <a:pt x="13985" y="17837"/>
                          <a:pt x="13371" y="16459"/>
                        </a:cubicBezTo>
                        <a:cubicBezTo>
                          <a:pt x="13257" y="16257"/>
                          <a:pt x="13160" y="16056"/>
                          <a:pt x="13064" y="15845"/>
                        </a:cubicBezTo>
                        <a:lnTo>
                          <a:pt x="12906" y="15354"/>
                        </a:lnTo>
                        <a:lnTo>
                          <a:pt x="12660" y="14766"/>
                        </a:lnTo>
                        <a:cubicBezTo>
                          <a:pt x="10809" y="10054"/>
                          <a:pt x="4615" y="11072"/>
                          <a:pt x="640" y="11686"/>
                        </a:cubicBezTo>
                        <a:lnTo>
                          <a:pt x="526" y="11686"/>
                        </a:lnTo>
                        <a:lnTo>
                          <a:pt x="526" y="11809"/>
                        </a:lnTo>
                        <a:lnTo>
                          <a:pt x="0" y="12643"/>
                        </a:lnTo>
                        <a:cubicBezTo>
                          <a:pt x="4097" y="15275"/>
                          <a:pt x="7642" y="18986"/>
                          <a:pt x="7308" y="24233"/>
                        </a:cubicBezTo>
                        <a:lnTo>
                          <a:pt x="7001" y="24320"/>
                        </a:lnTo>
                        <a:cubicBezTo>
                          <a:pt x="6490" y="24471"/>
                          <a:pt x="6198" y="25008"/>
                          <a:pt x="6349" y="25519"/>
                        </a:cubicBezTo>
                        <a:cubicBezTo>
                          <a:pt x="6442" y="25833"/>
                          <a:pt x="6687" y="26078"/>
                          <a:pt x="7001" y="26171"/>
                        </a:cubicBezTo>
                        <a:cubicBezTo>
                          <a:pt x="6900" y="26229"/>
                          <a:pt x="6805" y="26300"/>
                          <a:pt x="6721" y="26382"/>
                        </a:cubicBezTo>
                        <a:lnTo>
                          <a:pt x="5580" y="27523"/>
                        </a:lnTo>
                        <a:cubicBezTo>
                          <a:pt x="4968" y="28150"/>
                          <a:pt x="4968" y="29150"/>
                          <a:pt x="5580" y="29777"/>
                        </a:cubicBezTo>
                        <a:lnTo>
                          <a:pt x="6721" y="30944"/>
                        </a:lnTo>
                        <a:cubicBezTo>
                          <a:pt x="6927" y="31146"/>
                          <a:pt x="7180" y="31293"/>
                          <a:pt x="7457" y="31374"/>
                        </a:cubicBezTo>
                        <a:lnTo>
                          <a:pt x="6229" y="31751"/>
                        </a:lnTo>
                        <a:lnTo>
                          <a:pt x="4913" y="31751"/>
                        </a:lnTo>
                        <a:lnTo>
                          <a:pt x="4852" y="90087"/>
                        </a:lnTo>
                        <a:cubicBezTo>
                          <a:pt x="4852" y="100317"/>
                          <a:pt x="5931" y="103896"/>
                          <a:pt x="11607" y="110433"/>
                        </a:cubicBezTo>
                        <a:cubicBezTo>
                          <a:pt x="17705" y="117513"/>
                          <a:pt x="27321" y="122786"/>
                          <a:pt x="29786" y="123926"/>
                        </a:cubicBezTo>
                        <a:cubicBezTo>
                          <a:pt x="32067" y="124979"/>
                          <a:pt x="37182" y="127251"/>
                          <a:pt x="39832" y="127251"/>
                        </a:cubicBezTo>
                        <a:cubicBezTo>
                          <a:pt x="45903" y="127251"/>
                          <a:pt x="58598" y="118566"/>
                          <a:pt x="62950" y="114714"/>
                        </a:cubicBezTo>
                        <a:cubicBezTo>
                          <a:pt x="66751" y="111314"/>
                          <a:pt x="69967" y="107313"/>
                          <a:pt x="72469" y="102870"/>
                        </a:cubicBezTo>
                        <a:lnTo>
                          <a:pt x="72557" y="102712"/>
                        </a:lnTo>
                        <a:cubicBezTo>
                          <a:pt x="73048" y="101633"/>
                          <a:pt x="73391" y="100650"/>
                          <a:pt x="73856" y="99325"/>
                        </a:cubicBezTo>
                        <a:cubicBezTo>
                          <a:pt x="74092" y="98603"/>
                          <a:pt x="74257" y="97860"/>
                          <a:pt x="74347" y="97106"/>
                        </a:cubicBezTo>
                        <a:lnTo>
                          <a:pt x="74347" y="97106"/>
                        </a:lnTo>
                        <a:lnTo>
                          <a:pt x="74285" y="31681"/>
                        </a:lnTo>
                        <a:lnTo>
                          <a:pt x="73347" y="31681"/>
                        </a:lnTo>
                        <a:lnTo>
                          <a:pt x="72469" y="31278"/>
                        </a:lnTo>
                        <a:cubicBezTo>
                          <a:pt x="72763" y="31220"/>
                          <a:pt x="73031" y="31070"/>
                          <a:pt x="73233" y="30848"/>
                        </a:cubicBezTo>
                        <a:lnTo>
                          <a:pt x="74408" y="29707"/>
                        </a:lnTo>
                        <a:cubicBezTo>
                          <a:pt x="75020" y="29080"/>
                          <a:pt x="75020" y="28080"/>
                          <a:pt x="74408" y="27452"/>
                        </a:cubicBezTo>
                        <a:lnTo>
                          <a:pt x="73233" y="26286"/>
                        </a:lnTo>
                        <a:cubicBezTo>
                          <a:pt x="73126" y="26173"/>
                          <a:pt x="73001" y="26078"/>
                          <a:pt x="72864" y="26005"/>
                        </a:cubicBezTo>
                        <a:cubicBezTo>
                          <a:pt x="73366" y="25810"/>
                          <a:pt x="73614" y="25247"/>
                          <a:pt x="73420" y="24745"/>
                        </a:cubicBezTo>
                        <a:cubicBezTo>
                          <a:pt x="73321" y="24490"/>
                          <a:pt x="73119" y="24288"/>
                          <a:pt x="72864" y="24189"/>
                        </a:cubicBezTo>
                        <a:cubicBezTo>
                          <a:pt x="71355" y="19161"/>
                          <a:pt x="77760" y="13897"/>
                          <a:pt x="80971" y="11581"/>
                        </a:cubicBezTo>
                        <a:close/>
                        <a:moveTo>
                          <a:pt x="61634" y="13959"/>
                        </a:moveTo>
                        <a:cubicBezTo>
                          <a:pt x="62334" y="14110"/>
                          <a:pt x="62887" y="14648"/>
                          <a:pt x="63055" y="15345"/>
                        </a:cubicBezTo>
                        <a:cubicBezTo>
                          <a:pt x="63205" y="16178"/>
                          <a:pt x="61608" y="17503"/>
                          <a:pt x="60423" y="17503"/>
                        </a:cubicBezTo>
                        <a:cubicBezTo>
                          <a:pt x="59239" y="17503"/>
                          <a:pt x="56168" y="13994"/>
                          <a:pt x="60669" y="13678"/>
                        </a:cubicBezTo>
                        <a:lnTo>
                          <a:pt x="60669" y="13739"/>
                        </a:lnTo>
                        <a:lnTo>
                          <a:pt x="61037" y="13836"/>
                        </a:lnTo>
                        <a:close/>
                        <a:moveTo>
                          <a:pt x="48965" y="9028"/>
                        </a:moveTo>
                        <a:cubicBezTo>
                          <a:pt x="49895" y="7791"/>
                          <a:pt x="52913" y="10563"/>
                          <a:pt x="49842" y="11660"/>
                        </a:cubicBezTo>
                        <a:cubicBezTo>
                          <a:pt x="48860" y="11020"/>
                          <a:pt x="48149" y="10274"/>
                          <a:pt x="48965" y="9028"/>
                        </a:cubicBezTo>
                        <a:close/>
                        <a:moveTo>
                          <a:pt x="28935" y="9423"/>
                        </a:moveTo>
                        <a:cubicBezTo>
                          <a:pt x="30198" y="7396"/>
                          <a:pt x="33032" y="10441"/>
                          <a:pt x="30234" y="11520"/>
                        </a:cubicBezTo>
                        <a:cubicBezTo>
                          <a:pt x="29426" y="11213"/>
                          <a:pt x="28286" y="10502"/>
                          <a:pt x="28970" y="9423"/>
                        </a:cubicBezTo>
                        <a:close/>
                        <a:moveTo>
                          <a:pt x="27461" y="12669"/>
                        </a:moveTo>
                        <a:lnTo>
                          <a:pt x="28102" y="12669"/>
                        </a:lnTo>
                        <a:lnTo>
                          <a:pt x="28040" y="12055"/>
                        </a:lnTo>
                        <a:cubicBezTo>
                          <a:pt x="28019" y="11707"/>
                          <a:pt x="27948" y="11364"/>
                          <a:pt x="27830" y="11037"/>
                        </a:cubicBezTo>
                        <a:cubicBezTo>
                          <a:pt x="28096" y="11570"/>
                          <a:pt x="28527" y="12004"/>
                          <a:pt x="29058" y="12274"/>
                        </a:cubicBezTo>
                        <a:cubicBezTo>
                          <a:pt x="28935" y="17266"/>
                          <a:pt x="26593" y="16766"/>
                          <a:pt x="25364" y="15784"/>
                        </a:cubicBezTo>
                        <a:cubicBezTo>
                          <a:pt x="23943" y="14669"/>
                          <a:pt x="23452" y="12669"/>
                          <a:pt x="27461" y="12669"/>
                        </a:cubicBezTo>
                        <a:close/>
                        <a:moveTo>
                          <a:pt x="17380" y="14617"/>
                        </a:moveTo>
                        <a:cubicBezTo>
                          <a:pt x="18828" y="13810"/>
                          <a:pt x="21478" y="12643"/>
                          <a:pt x="21513" y="15494"/>
                        </a:cubicBezTo>
                        <a:cubicBezTo>
                          <a:pt x="21548" y="18345"/>
                          <a:pt x="17565" y="17863"/>
                          <a:pt x="17038" y="15064"/>
                        </a:cubicBezTo>
                        <a:lnTo>
                          <a:pt x="17380" y="14599"/>
                        </a:lnTo>
                        <a:close/>
                        <a:moveTo>
                          <a:pt x="7642" y="98720"/>
                        </a:moveTo>
                        <a:cubicBezTo>
                          <a:pt x="6986" y="95766"/>
                          <a:pt x="6692" y="92743"/>
                          <a:pt x="6764" y="89718"/>
                        </a:cubicBezTo>
                        <a:lnTo>
                          <a:pt x="6764" y="75681"/>
                        </a:lnTo>
                        <a:lnTo>
                          <a:pt x="7642" y="75681"/>
                        </a:lnTo>
                        <a:close/>
                        <a:moveTo>
                          <a:pt x="11397" y="106730"/>
                        </a:moveTo>
                        <a:cubicBezTo>
                          <a:pt x="10759" y="105840"/>
                          <a:pt x="10173" y="104915"/>
                          <a:pt x="9642" y="103958"/>
                        </a:cubicBezTo>
                        <a:lnTo>
                          <a:pt x="9642" y="75716"/>
                        </a:lnTo>
                        <a:lnTo>
                          <a:pt x="11397" y="75716"/>
                        </a:lnTo>
                        <a:close/>
                        <a:moveTo>
                          <a:pt x="15196" y="111117"/>
                        </a:moveTo>
                        <a:lnTo>
                          <a:pt x="13441" y="109266"/>
                        </a:lnTo>
                        <a:lnTo>
                          <a:pt x="13441" y="75628"/>
                        </a:lnTo>
                        <a:lnTo>
                          <a:pt x="15196" y="75628"/>
                        </a:lnTo>
                        <a:close/>
                        <a:moveTo>
                          <a:pt x="19047" y="114539"/>
                        </a:moveTo>
                        <a:lnTo>
                          <a:pt x="17196" y="112977"/>
                        </a:lnTo>
                        <a:lnTo>
                          <a:pt x="17196" y="75689"/>
                        </a:lnTo>
                        <a:lnTo>
                          <a:pt x="19047" y="75689"/>
                        </a:lnTo>
                        <a:close/>
                        <a:moveTo>
                          <a:pt x="22618" y="117276"/>
                        </a:moveTo>
                        <a:lnTo>
                          <a:pt x="21074" y="116135"/>
                        </a:lnTo>
                        <a:lnTo>
                          <a:pt x="21074" y="75654"/>
                        </a:lnTo>
                        <a:lnTo>
                          <a:pt x="22530" y="75654"/>
                        </a:lnTo>
                        <a:lnTo>
                          <a:pt x="22618" y="75935"/>
                        </a:lnTo>
                        <a:close/>
                        <a:moveTo>
                          <a:pt x="22899" y="74838"/>
                        </a:moveTo>
                        <a:lnTo>
                          <a:pt x="6808" y="74838"/>
                        </a:lnTo>
                        <a:lnTo>
                          <a:pt x="6808" y="53905"/>
                        </a:lnTo>
                        <a:lnTo>
                          <a:pt x="22899" y="53905"/>
                        </a:lnTo>
                        <a:lnTo>
                          <a:pt x="22899" y="33585"/>
                        </a:lnTo>
                        <a:lnTo>
                          <a:pt x="39727" y="33585"/>
                        </a:lnTo>
                        <a:lnTo>
                          <a:pt x="39727" y="53957"/>
                        </a:lnTo>
                        <a:lnTo>
                          <a:pt x="22899" y="53957"/>
                        </a:lnTo>
                        <a:close/>
                        <a:moveTo>
                          <a:pt x="36796" y="25101"/>
                        </a:moveTo>
                        <a:lnTo>
                          <a:pt x="37963" y="26268"/>
                        </a:lnTo>
                        <a:lnTo>
                          <a:pt x="38121" y="26391"/>
                        </a:lnTo>
                        <a:cubicBezTo>
                          <a:pt x="33903" y="26466"/>
                          <a:pt x="29692" y="26798"/>
                          <a:pt x="25513" y="27382"/>
                        </a:cubicBezTo>
                        <a:lnTo>
                          <a:pt x="26593" y="26303"/>
                        </a:lnTo>
                        <a:cubicBezTo>
                          <a:pt x="27204" y="25676"/>
                          <a:pt x="27204" y="24676"/>
                          <a:pt x="26593" y="24048"/>
                        </a:cubicBezTo>
                        <a:lnTo>
                          <a:pt x="25426" y="22881"/>
                        </a:lnTo>
                        <a:cubicBezTo>
                          <a:pt x="25184" y="22652"/>
                          <a:pt x="24878" y="22501"/>
                          <a:pt x="24548" y="22451"/>
                        </a:cubicBezTo>
                        <a:cubicBezTo>
                          <a:pt x="29238" y="21777"/>
                          <a:pt x="33963" y="21384"/>
                          <a:pt x="38700" y="21276"/>
                        </a:cubicBezTo>
                        <a:cubicBezTo>
                          <a:pt x="38418" y="21356"/>
                          <a:pt x="38161" y="21507"/>
                          <a:pt x="37954" y="21715"/>
                        </a:cubicBezTo>
                        <a:lnTo>
                          <a:pt x="36787" y="22846"/>
                        </a:lnTo>
                        <a:cubicBezTo>
                          <a:pt x="36189" y="23474"/>
                          <a:pt x="36193" y="24461"/>
                          <a:pt x="36796" y="25084"/>
                        </a:cubicBezTo>
                        <a:close/>
                        <a:moveTo>
                          <a:pt x="39165" y="28303"/>
                        </a:moveTo>
                        <a:cubicBezTo>
                          <a:pt x="44596" y="28303"/>
                          <a:pt x="51404" y="28365"/>
                          <a:pt x="56028" y="29137"/>
                        </a:cubicBezTo>
                        <a:cubicBezTo>
                          <a:pt x="60030" y="29758"/>
                          <a:pt x="63991" y="30622"/>
                          <a:pt x="67890" y="31725"/>
                        </a:cubicBezTo>
                        <a:lnTo>
                          <a:pt x="13345" y="31725"/>
                        </a:lnTo>
                        <a:cubicBezTo>
                          <a:pt x="21765" y="29525"/>
                          <a:pt x="30427" y="28382"/>
                          <a:pt x="39130" y="28321"/>
                        </a:cubicBezTo>
                        <a:close/>
                        <a:moveTo>
                          <a:pt x="54484" y="26180"/>
                        </a:moveTo>
                        <a:lnTo>
                          <a:pt x="55414" y="27101"/>
                        </a:lnTo>
                        <a:cubicBezTo>
                          <a:pt x="50314" y="26557"/>
                          <a:pt x="45187" y="26330"/>
                          <a:pt x="40060" y="26426"/>
                        </a:cubicBezTo>
                        <a:lnTo>
                          <a:pt x="40218" y="26268"/>
                        </a:lnTo>
                        <a:lnTo>
                          <a:pt x="41358" y="25127"/>
                        </a:lnTo>
                        <a:cubicBezTo>
                          <a:pt x="41974" y="24505"/>
                          <a:pt x="41974" y="23503"/>
                          <a:pt x="41358" y="22881"/>
                        </a:cubicBezTo>
                        <a:lnTo>
                          <a:pt x="40218" y="21715"/>
                        </a:lnTo>
                        <a:cubicBezTo>
                          <a:pt x="40002" y="21491"/>
                          <a:pt x="39724" y="21338"/>
                          <a:pt x="39419" y="21276"/>
                        </a:cubicBezTo>
                        <a:lnTo>
                          <a:pt x="40955" y="21276"/>
                        </a:lnTo>
                        <a:cubicBezTo>
                          <a:pt x="46214" y="21243"/>
                          <a:pt x="51468" y="21593"/>
                          <a:pt x="56677" y="22320"/>
                        </a:cubicBezTo>
                        <a:cubicBezTo>
                          <a:pt x="56307" y="22353"/>
                          <a:pt x="55959" y="22515"/>
                          <a:pt x="55694" y="22776"/>
                        </a:cubicBezTo>
                        <a:lnTo>
                          <a:pt x="54519" y="23952"/>
                        </a:lnTo>
                        <a:cubicBezTo>
                          <a:pt x="53918" y="24543"/>
                          <a:pt x="53911" y="25510"/>
                          <a:pt x="54502" y="26111"/>
                        </a:cubicBezTo>
                        <a:cubicBezTo>
                          <a:pt x="54507" y="26116"/>
                          <a:pt x="54513" y="26122"/>
                          <a:pt x="54519" y="26128"/>
                        </a:cubicBezTo>
                        <a:close/>
                        <a:moveTo>
                          <a:pt x="65179" y="54010"/>
                        </a:moveTo>
                        <a:lnTo>
                          <a:pt x="72469" y="35682"/>
                        </a:lnTo>
                        <a:lnTo>
                          <a:pt x="72469" y="72355"/>
                        </a:lnTo>
                        <a:close/>
                        <a:moveTo>
                          <a:pt x="72513" y="73794"/>
                        </a:moveTo>
                        <a:lnTo>
                          <a:pt x="72513" y="74838"/>
                        </a:lnTo>
                        <a:lnTo>
                          <a:pt x="71592" y="74838"/>
                        </a:lnTo>
                        <a:lnTo>
                          <a:pt x="71592" y="71452"/>
                        </a:lnTo>
                        <a:close/>
                        <a:moveTo>
                          <a:pt x="69741" y="66828"/>
                        </a:moveTo>
                        <a:lnTo>
                          <a:pt x="69741" y="74838"/>
                        </a:lnTo>
                        <a:lnTo>
                          <a:pt x="67802" y="74838"/>
                        </a:lnTo>
                        <a:lnTo>
                          <a:pt x="67802" y="61941"/>
                        </a:lnTo>
                        <a:close/>
                        <a:moveTo>
                          <a:pt x="56800" y="73513"/>
                        </a:moveTo>
                        <a:lnTo>
                          <a:pt x="56861" y="34533"/>
                        </a:lnTo>
                        <a:lnTo>
                          <a:pt x="64626" y="54010"/>
                        </a:lnTo>
                        <a:close/>
                        <a:moveTo>
                          <a:pt x="62345" y="61099"/>
                        </a:moveTo>
                        <a:lnTo>
                          <a:pt x="62345" y="74838"/>
                        </a:lnTo>
                        <a:lnTo>
                          <a:pt x="60371" y="74838"/>
                        </a:lnTo>
                        <a:lnTo>
                          <a:pt x="60371" y="65951"/>
                        </a:lnTo>
                        <a:close/>
                        <a:moveTo>
                          <a:pt x="58519" y="70574"/>
                        </a:moveTo>
                        <a:lnTo>
                          <a:pt x="58519" y="74821"/>
                        </a:lnTo>
                        <a:lnTo>
                          <a:pt x="56826" y="74821"/>
                        </a:lnTo>
                        <a:close/>
                        <a:moveTo>
                          <a:pt x="57010" y="33585"/>
                        </a:moveTo>
                        <a:lnTo>
                          <a:pt x="58555" y="33585"/>
                        </a:lnTo>
                        <a:lnTo>
                          <a:pt x="58555" y="37375"/>
                        </a:lnTo>
                        <a:close/>
                        <a:moveTo>
                          <a:pt x="60406" y="42034"/>
                        </a:moveTo>
                        <a:lnTo>
                          <a:pt x="60406" y="33585"/>
                        </a:lnTo>
                        <a:lnTo>
                          <a:pt x="62345" y="33585"/>
                        </a:lnTo>
                        <a:lnTo>
                          <a:pt x="62345" y="46886"/>
                        </a:lnTo>
                        <a:close/>
                        <a:moveTo>
                          <a:pt x="64222" y="51615"/>
                        </a:moveTo>
                        <a:lnTo>
                          <a:pt x="64222" y="33585"/>
                        </a:lnTo>
                        <a:lnTo>
                          <a:pt x="65916" y="33585"/>
                        </a:lnTo>
                        <a:lnTo>
                          <a:pt x="65916" y="50755"/>
                        </a:lnTo>
                        <a:lnTo>
                          <a:pt x="64871" y="53282"/>
                        </a:lnTo>
                        <a:close/>
                        <a:moveTo>
                          <a:pt x="64222" y="56361"/>
                        </a:moveTo>
                        <a:lnTo>
                          <a:pt x="64907" y="54703"/>
                        </a:lnTo>
                        <a:lnTo>
                          <a:pt x="65916" y="57256"/>
                        </a:lnTo>
                        <a:lnTo>
                          <a:pt x="65916" y="74803"/>
                        </a:lnTo>
                        <a:lnTo>
                          <a:pt x="64222" y="74803"/>
                        </a:lnTo>
                        <a:close/>
                        <a:moveTo>
                          <a:pt x="67802" y="46008"/>
                        </a:moveTo>
                        <a:lnTo>
                          <a:pt x="67802" y="33550"/>
                        </a:lnTo>
                        <a:lnTo>
                          <a:pt x="69741" y="33550"/>
                        </a:lnTo>
                        <a:lnTo>
                          <a:pt x="69741" y="41139"/>
                        </a:lnTo>
                        <a:close/>
                        <a:moveTo>
                          <a:pt x="71592" y="36515"/>
                        </a:moveTo>
                        <a:lnTo>
                          <a:pt x="71592" y="33585"/>
                        </a:lnTo>
                        <a:lnTo>
                          <a:pt x="72513" y="33585"/>
                        </a:lnTo>
                        <a:lnTo>
                          <a:pt x="72513" y="34331"/>
                        </a:lnTo>
                        <a:close/>
                        <a:moveTo>
                          <a:pt x="71066" y="26312"/>
                        </a:moveTo>
                        <a:lnTo>
                          <a:pt x="69899" y="27426"/>
                        </a:lnTo>
                        <a:cubicBezTo>
                          <a:pt x="69278" y="28039"/>
                          <a:pt x="69273" y="29040"/>
                          <a:pt x="69886" y="29660"/>
                        </a:cubicBezTo>
                        <a:cubicBezTo>
                          <a:pt x="69890" y="29663"/>
                          <a:pt x="69894" y="29668"/>
                          <a:pt x="69899" y="29672"/>
                        </a:cubicBezTo>
                        <a:lnTo>
                          <a:pt x="70820" y="30602"/>
                        </a:lnTo>
                        <a:cubicBezTo>
                          <a:pt x="66533" y="29166"/>
                          <a:pt x="62130" y="28103"/>
                          <a:pt x="57660" y="27426"/>
                        </a:cubicBezTo>
                        <a:cubicBezTo>
                          <a:pt x="57714" y="27378"/>
                          <a:pt x="57764" y="27325"/>
                          <a:pt x="57809" y="27268"/>
                        </a:cubicBezTo>
                        <a:lnTo>
                          <a:pt x="58984" y="26101"/>
                        </a:lnTo>
                        <a:cubicBezTo>
                          <a:pt x="59596" y="25474"/>
                          <a:pt x="59596" y="24474"/>
                          <a:pt x="58984" y="23846"/>
                        </a:cubicBezTo>
                        <a:lnTo>
                          <a:pt x="57809" y="22680"/>
                        </a:lnTo>
                        <a:cubicBezTo>
                          <a:pt x="57659" y="22530"/>
                          <a:pt x="57480" y="22414"/>
                          <a:pt x="57282" y="22337"/>
                        </a:cubicBezTo>
                        <a:cubicBezTo>
                          <a:pt x="62228" y="23061"/>
                          <a:pt x="67097" y="24236"/>
                          <a:pt x="71829" y="25847"/>
                        </a:cubicBezTo>
                        <a:cubicBezTo>
                          <a:pt x="71514" y="25893"/>
                          <a:pt x="71223" y="26045"/>
                          <a:pt x="71004" y="26277"/>
                        </a:cubicBezTo>
                        <a:close/>
                        <a:moveTo>
                          <a:pt x="48105" y="86595"/>
                        </a:moveTo>
                        <a:cubicBezTo>
                          <a:pt x="47606" y="86641"/>
                          <a:pt x="47138" y="86858"/>
                          <a:pt x="46780" y="87209"/>
                        </a:cubicBezTo>
                        <a:lnTo>
                          <a:pt x="46780" y="94886"/>
                        </a:lnTo>
                        <a:lnTo>
                          <a:pt x="41516" y="94886"/>
                        </a:lnTo>
                        <a:lnTo>
                          <a:pt x="41516" y="92850"/>
                        </a:lnTo>
                        <a:lnTo>
                          <a:pt x="42867" y="92850"/>
                        </a:lnTo>
                        <a:lnTo>
                          <a:pt x="42867" y="80497"/>
                        </a:lnTo>
                        <a:lnTo>
                          <a:pt x="44903" y="80497"/>
                        </a:lnTo>
                        <a:lnTo>
                          <a:pt x="44903" y="83515"/>
                        </a:lnTo>
                        <a:lnTo>
                          <a:pt x="45894" y="83515"/>
                        </a:lnTo>
                        <a:lnTo>
                          <a:pt x="45894" y="77163"/>
                        </a:lnTo>
                        <a:lnTo>
                          <a:pt x="49895" y="77163"/>
                        </a:lnTo>
                        <a:lnTo>
                          <a:pt x="49895" y="83515"/>
                        </a:lnTo>
                        <a:lnTo>
                          <a:pt x="51009" y="83515"/>
                        </a:lnTo>
                        <a:lnTo>
                          <a:pt x="51009" y="80497"/>
                        </a:lnTo>
                        <a:lnTo>
                          <a:pt x="52983" y="80497"/>
                        </a:lnTo>
                        <a:lnTo>
                          <a:pt x="52983" y="92824"/>
                        </a:lnTo>
                        <a:lnTo>
                          <a:pt x="54308" y="92824"/>
                        </a:lnTo>
                        <a:lnTo>
                          <a:pt x="54308" y="94886"/>
                        </a:lnTo>
                        <a:lnTo>
                          <a:pt x="49044" y="94886"/>
                        </a:lnTo>
                        <a:lnTo>
                          <a:pt x="49044" y="87244"/>
                        </a:lnTo>
                        <a:cubicBezTo>
                          <a:pt x="48856" y="86867"/>
                          <a:pt x="48474" y="86626"/>
                          <a:pt x="48053" y="86621"/>
                        </a:cubicBezTo>
                        <a:close/>
                        <a:moveTo>
                          <a:pt x="43517" y="74794"/>
                        </a:moveTo>
                        <a:lnTo>
                          <a:pt x="43517" y="33559"/>
                        </a:lnTo>
                        <a:lnTo>
                          <a:pt x="45368" y="33559"/>
                        </a:lnTo>
                        <a:lnTo>
                          <a:pt x="45368" y="74794"/>
                        </a:lnTo>
                        <a:close/>
                        <a:moveTo>
                          <a:pt x="47403" y="74794"/>
                        </a:moveTo>
                        <a:lnTo>
                          <a:pt x="47403" y="33559"/>
                        </a:lnTo>
                        <a:lnTo>
                          <a:pt x="49220" y="33559"/>
                        </a:lnTo>
                        <a:lnTo>
                          <a:pt x="49220" y="74794"/>
                        </a:lnTo>
                        <a:close/>
                        <a:moveTo>
                          <a:pt x="51281" y="74794"/>
                        </a:moveTo>
                        <a:lnTo>
                          <a:pt x="51281" y="33559"/>
                        </a:lnTo>
                        <a:lnTo>
                          <a:pt x="53036" y="33559"/>
                        </a:lnTo>
                        <a:lnTo>
                          <a:pt x="53036" y="74794"/>
                        </a:lnTo>
                        <a:close/>
                        <a:moveTo>
                          <a:pt x="41481" y="33559"/>
                        </a:moveTo>
                        <a:lnTo>
                          <a:pt x="41481" y="74794"/>
                        </a:lnTo>
                        <a:lnTo>
                          <a:pt x="40183" y="74794"/>
                        </a:lnTo>
                        <a:lnTo>
                          <a:pt x="40183" y="33559"/>
                        </a:lnTo>
                        <a:close/>
                        <a:moveTo>
                          <a:pt x="22065" y="26259"/>
                        </a:moveTo>
                        <a:lnTo>
                          <a:pt x="23206" y="27426"/>
                        </a:lnTo>
                        <a:lnTo>
                          <a:pt x="23452" y="27645"/>
                        </a:lnTo>
                        <a:cubicBezTo>
                          <a:pt x="18602" y="28383"/>
                          <a:pt x="13807" y="29444"/>
                          <a:pt x="9098" y="30821"/>
                        </a:cubicBezTo>
                        <a:lnTo>
                          <a:pt x="10204" y="29707"/>
                        </a:lnTo>
                        <a:cubicBezTo>
                          <a:pt x="10805" y="29109"/>
                          <a:pt x="10806" y="28137"/>
                          <a:pt x="10208" y="27536"/>
                        </a:cubicBezTo>
                        <a:cubicBezTo>
                          <a:pt x="10206" y="27534"/>
                          <a:pt x="10205" y="27533"/>
                          <a:pt x="10204" y="27531"/>
                        </a:cubicBezTo>
                        <a:lnTo>
                          <a:pt x="10204" y="27487"/>
                        </a:lnTo>
                        <a:lnTo>
                          <a:pt x="9028" y="26321"/>
                        </a:lnTo>
                        <a:cubicBezTo>
                          <a:pt x="8812" y="26100"/>
                          <a:pt x="8533" y="25949"/>
                          <a:pt x="8230" y="25891"/>
                        </a:cubicBezTo>
                        <a:cubicBezTo>
                          <a:pt x="13278" y="24391"/>
                          <a:pt x="18431" y="23268"/>
                          <a:pt x="23645" y="22530"/>
                        </a:cubicBezTo>
                        <a:cubicBezTo>
                          <a:pt x="23483" y="22609"/>
                          <a:pt x="23336" y="22713"/>
                          <a:pt x="23206" y="22838"/>
                        </a:cubicBezTo>
                        <a:lnTo>
                          <a:pt x="22004" y="24075"/>
                        </a:lnTo>
                        <a:cubicBezTo>
                          <a:pt x="21393" y="24702"/>
                          <a:pt x="21393" y="25702"/>
                          <a:pt x="22004" y="26329"/>
                        </a:cubicBezTo>
                        <a:close/>
                        <a:moveTo>
                          <a:pt x="9124" y="50290"/>
                        </a:moveTo>
                        <a:lnTo>
                          <a:pt x="9124" y="37902"/>
                        </a:lnTo>
                        <a:lnTo>
                          <a:pt x="11186" y="37902"/>
                        </a:lnTo>
                        <a:lnTo>
                          <a:pt x="11186" y="40920"/>
                        </a:lnTo>
                        <a:lnTo>
                          <a:pt x="12169" y="40920"/>
                        </a:lnTo>
                        <a:lnTo>
                          <a:pt x="12169" y="34603"/>
                        </a:lnTo>
                        <a:lnTo>
                          <a:pt x="16178" y="34603"/>
                        </a:lnTo>
                        <a:lnTo>
                          <a:pt x="16178" y="40946"/>
                        </a:lnTo>
                        <a:lnTo>
                          <a:pt x="17258" y="40946"/>
                        </a:lnTo>
                        <a:lnTo>
                          <a:pt x="17258" y="37928"/>
                        </a:lnTo>
                        <a:lnTo>
                          <a:pt x="19258" y="37928"/>
                        </a:lnTo>
                        <a:lnTo>
                          <a:pt x="19258" y="50290"/>
                        </a:lnTo>
                        <a:lnTo>
                          <a:pt x="20583" y="50290"/>
                        </a:lnTo>
                        <a:lnTo>
                          <a:pt x="20583" y="52325"/>
                        </a:lnTo>
                        <a:lnTo>
                          <a:pt x="15319" y="52325"/>
                        </a:lnTo>
                        <a:lnTo>
                          <a:pt x="15319" y="44649"/>
                        </a:lnTo>
                        <a:cubicBezTo>
                          <a:pt x="15132" y="44277"/>
                          <a:pt x="14753" y="44040"/>
                          <a:pt x="14336" y="44034"/>
                        </a:cubicBezTo>
                        <a:cubicBezTo>
                          <a:pt x="13837" y="44081"/>
                          <a:pt x="13369" y="44298"/>
                          <a:pt x="13011" y="44649"/>
                        </a:cubicBezTo>
                        <a:lnTo>
                          <a:pt x="13011" y="52325"/>
                        </a:lnTo>
                        <a:lnTo>
                          <a:pt x="7747" y="52325"/>
                        </a:lnTo>
                        <a:lnTo>
                          <a:pt x="7747" y="50290"/>
                        </a:lnTo>
                        <a:close/>
                        <a:moveTo>
                          <a:pt x="31620" y="97202"/>
                        </a:moveTo>
                        <a:lnTo>
                          <a:pt x="39516" y="77505"/>
                        </a:lnTo>
                        <a:lnTo>
                          <a:pt x="39516" y="97202"/>
                        </a:lnTo>
                        <a:cubicBezTo>
                          <a:pt x="39148" y="100746"/>
                          <a:pt x="37779" y="104112"/>
                          <a:pt x="35568" y="106906"/>
                        </a:cubicBezTo>
                        <a:close/>
                        <a:moveTo>
                          <a:pt x="35129" y="107397"/>
                        </a:moveTo>
                        <a:lnTo>
                          <a:pt x="34208" y="108634"/>
                        </a:lnTo>
                        <a:lnTo>
                          <a:pt x="34208" y="105028"/>
                        </a:lnTo>
                        <a:close/>
                        <a:moveTo>
                          <a:pt x="25268" y="73715"/>
                        </a:moveTo>
                        <a:lnTo>
                          <a:pt x="25268" y="71680"/>
                        </a:lnTo>
                        <a:lnTo>
                          <a:pt x="26654" y="71680"/>
                        </a:lnTo>
                        <a:lnTo>
                          <a:pt x="26654" y="59327"/>
                        </a:lnTo>
                        <a:lnTo>
                          <a:pt x="28689" y="59327"/>
                        </a:lnTo>
                        <a:lnTo>
                          <a:pt x="28689" y="62345"/>
                        </a:lnTo>
                        <a:lnTo>
                          <a:pt x="29681" y="62345"/>
                        </a:lnTo>
                        <a:lnTo>
                          <a:pt x="29681" y="55993"/>
                        </a:lnTo>
                        <a:lnTo>
                          <a:pt x="33682" y="55993"/>
                        </a:lnTo>
                        <a:lnTo>
                          <a:pt x="33682" y="62345"/>
                        </a:lnTo>
                        <a:lnTo>
                          <a:pt x="34796" y="62345"/>
                        </a:lnTo>
                        <a:lnTo>
                          <a:pt x="34796" y="59327"/>
                        </a:lnTo>
                        <a:lnTo>
                          <a:pt x="36761" y="59327"/>
                        </a:lnTo>
                        <a:lnTo>
                          <a:pt x="36761" y="71680"/>
                        </a:lnTo>
                        <a:lnTo>
                          <a:pt x="38086" y="71680"/>
                        </a:lnTo>
                        <a:lnTo>
                          <a:pt x="38086" y="73715"/>
                        </a:lnTo>
                        <a:lnTo>
                          <a:pt x="32822" y="73715"/>
                        </a:lnTo>
                        <a:lnTo>
                          <a:pt x="32822" y="66038"/>
                        </a:lnTo>
                        <a:cubicBezTo>
                          <a:pt x="32645" y="65658"/>
                          <a:pt x="32259" y="65416"/>
                          <a:pt x="31839" y="65424"/>
                        </a:cubicBezTo>
                        <a:cubicBezTo>
                          <a:pt x="31340" y="65471"/>
                          <a:pt x="30872" y="65687"/>
                          <a:pt x="30514" y="66038"/>
                        </a:cubicBezTo>
                        <a:lnTo>
                          <a:pt x="30514" y="73715"/>
                        </a:lnTo>
                        <a:close/>
                        <a:moveTo>
                          <a:pt x="28567" y="75689"/>
                        </a:moveTo>
                        <a:lnTo>
                          <a:pt x="28567" y="89552"/>
                        </a:lnTo>
                        <a:lnTo>
                          <a:pt x="26654" y="84717"/>
                        </a:lnTo>
                        <a:lnTo>
                          <a:pt x="26654" y="75689"/>
                        </a:lnTo>
                        <a:close/>
                        <a:moveTo>
                          <a:pt x="39165" y="75689"/>
                        </a:moveTo>
                        <a:lnTo>
                          <a:pt x="39165" y="77076"/>
                        </a:lnTo>
                        <a:lnTo>
                          <a:pt x="37998" y="80032"/>
                        </a:lnTo>
                        <a:lnTo>
                          <a:pt x="37998" y="75716"/>
                        </a:lnTo>
                        <a:lnTo>
                          <a:pt x="39174" y="75716"/>
                        </a:lnTo>
                        <a:close/>
                        <a:moveTo>
                          <a:pt x="36086" y="75689"/>
                        </a:moveTo>
                        <a:lnTo>
                          <a:pt x="36086" y="84744"/>
                        </a:lnTo>
                        <a:lnTo>
                          <a:pt x="34234" y="89367"/>
                        </a:lnTo>
                        <a:lnTo>
                          <a:pt x="34234" y="75716"/>
                        </a:lnTo>
                        <a:lnTo>
                          <a:pt x="36086" y="75716"/>
                        </a:lnTo>
                        <a:close/>
                        <a:moveTo>
                          <a:pt x="30444" y="75689"/>
                        </a:moveTo>
                        <a:lnTo>
                          <a:pt x="32330" y="75689"/>
                        </a:lnTo>
                        <a:lnTo>
                          <a:pt x="32330" y="94114"/>
                        </a:lnTo>
                        <a:lnTo>
                          <a:pt x="31374" y="96518"/>
                        </a:lnTo>
                        <a:lnTo>
                          <a:pt x="30444" y="94237"/>
                        </a:lnTo>
                        <a:close/>
                        <a:moveTo>
                          <a:pt x="32199" y="100036"/>
                        </a:moveTo>
                        <a:lnTo>
                          <a:pt x="32199" y="110933"/>
                        </a:lnTo>
                        <a:cubicBezTo>
                          <a:pt x="31637" y="111547"/>
                          <a:pt x="31058" y="112100"/>
                          <a:pt x="30444" y="112687"/>
                        </a:cubicBezTo>
                        <a:lnTo>
                          <a:pt x="30444" y="100097"/>
                        </a:lnTo>
                        <a:lnTo>
                          <a:pt x="31322" y="97904"/>
                        </a:lnTo>
                        <a:close/>
                        <a:moveTo>
                          <a:pt x="24768" y="75689"/>
                        </a:moveTo>
                        <a:lnTo>
                          <a:pt x="24768" y="80006"/>
                        </a:lnTo>
                        <a:lnTo>
                          <a:pt x="23101" y="75874"/>
                        </a:lnTo>
                        <a:lnTo>
                          <a:pt x="23101" y="75689"/>
                        </a:lnTo>
                        <a:close/>
                        <a:moveTo>
                          <a:pt x="23101" y="77225"/>
                        </a:moveTo>
                        <a:lnTo>
                          <a:pt x="31058" y="97202"/>
                        </a:lnTo>
                        <a:lnTo>
                          <a:pt x="23101" y="116951"/>
                        </a:lnTo>
                        <a:close/>
                        <a:moveTo>
                          <a:pt x="28532" y="104905"/>
                        </a:moveTo>
                        <a:lnTo>
                          <a:pt x="28532" y="114442"/>
                        </a:lnTo>
                        <a:lnTo>
                          <a:pt x="26707" y="115890"/>
                        </a:lnTo>
                        <a:lnTo>
                          <a:pt x="26707" y="109415"/>
                        </a:lnTo>
                        <a:close/>
                        <a:moveTo>
                          <a:pt x="23338" y="117785"/>
                        </a:moveTo>
                        <a:lnTo>
                          <a:pt x="24820" y="114179"/>
                        </a:lnTo>
                        <a:lnTo>
                          <a:pt x="24820" y="117197"/>
                        </a:lnTo>
                        <a:cubicBezTo>
                          <a:pt x="24433" y="117467"/>
                          <a:pt x="24032" y="117716"/>
                          <a:pt x="23618" y="117943"/>
                        </a:cubicBezTo>
                        <a:close/>
                        <a:moveTo>
                          <a:pt x="39858" y="125304"/>
                        </a:moveTo>
                        <a:cubicBezTo>
                          <a:pt x="37700" y="125304"/>
                          <a:pt x="33076" y="123303"/>
                          <a:pt x="30576" y="122163"/>
                        </a:cubicBezTo>
                        <a:cubicBezTo>
                          <a:pt x="28332" y="121020"/>
                          <a:pt x="26171" y="119722"/>
                          <a:pt x="24110" y="118276"/>
                        </a:cubicBezTo>
                        <a:cubicBezTo>
                          <a:pt x="30453" y="114460"/>
                          <a:pt x="38226" y="106441"/>
                          <a:pt x="39762" y="99080"/>
                        </a:cubicBezTo>
                        <a:cubicBezTo>
                          <a:pt x="40902" y="104344"/>
                          <a:pt x="45561" y="110424"/>
                          <a:pt x="50369" y="114793"/>
                        </a:cubicBezTo>
                        <a:cubicBezTo>
                          <a:pt x="51771" y="116080"/>
                          <a:pt x="53273" y="117254"/>
                          <a:pt x="54861" y="118302"/>
                        </a:cubicBezTo>
                        <a:cubicBezTo>
                          <a:pt x="49711" y="121759"/>
                          <a:pt x="43332" y="125304"/>
                          <a:pt x="39849" y="125304"/>
                        </a:cubicBezTo>
                        <a:close/>
                        <a:moveTo>
                          <a:pt x="56186" y="117408"/>
                        </a:moveTo>
                        <a:lnTo>
                          <a:pt x="55308" y="117995"/>
                        </a:lnTo>
                        <a:cubicBezTo>
                          <a:pt x="54117" y="117186"/>
                          <a:pt x="52975" y="116307"/>
                          <a:pt x="51887" y="115363"/>
                        </a:cubicBezTo>
                        <a:lnTo>
                          <a:pt x="52562" y="114898"/>
                        </a:lnTo>
                        <a:cubicBezTo>
                          <a:pt x="53799" y="114021"/>
                          <a:pt x="52843" y="113205"/>
                          <a:pt x="52843" y="111319"/>
                        </a:cubicBezTo>
                        <a:cubicBezTo>
                          <a:pt x="52937" y="109066"/>
                          <a:pt x="53246" y="106828"/>
                          <a:pt x="53764" y="104633"/>
                        </a:cubicBezTo>
                        <a:cubicBezTo>
                          <a:pt x="54326" y="104756"/>
                          <a:pt x="54694" y="104080"/>
                          <a:pt x="54694" y="103651"/>
                        </a:cubicBezTo>
                        <a:cubicBezTo>
                          <a:pt x="54542" y="103001"/>
                          <a:pt x="54440" y="102342"/>
                          <a:pt x="54387" y="101677"/>
                        </a:cubicBezTo>
                        <a:cubicBezTo>
                          <a:pt x="54387" y="100597"/>
                          <a:pt x="54598" y="100571"/>
                          <a:pt x="54598" y="100571"/>
                        </a:cubicBezTo>
                        <a:cubicBezTo>
                          <a:pt x="54598" y="100571"/>
                          <a:pt x="52659" y="100571"/>
                          <a:pt x="52132" y="104484"/>
                        </a:cubicBezTo>
                        <a:cubicBezTo>
                          <a:pt x="51606" y="108397"/>
                          <a:pt x="50281" y="107195"/>
                          <a:pt x="50597" y="105037"/>
                        </a:cubicBezTo>
                        <a:cubicBezTo>
                          <a:pt x="50913" y="102879"/>
                          <a:pt x="52352" y="99395"/>
                          <a:pt x="51641" y="98623"/>
                        </a:cubicBezTo>
                        <a:cubicBezTo>
                          <a:pt x="50930" y="97851"/>
                          <a:pt x="49579" y="99176"/>
                          <a:pt x="48930" y="98255"/>
                        </a:cubicBezTo>
                        <a:cubicBezTo>
                          <a:pt x="48869" y="99676"/>
                          <a:pt x="48377" y="99738"/>
                          <a:pt x="48009" y="99948"/>
                        </a:cubicBezTo>
                        <a:cubicBezTo>
                          <a:pt x="47640" y="100159"/>
                          <a:pt x="46526" y="100378"/>
                          <a:pt x="46587" y="101001"/>
                        </a:cubicBezTo>
                        <a:cubicBezTo>
                          <a:pt x="46649" y="101624"/>
                          <a:pt x="46833" y="101185"/>
                          <a:pt x="46833" y="101677"/>
                        </a:cubicBezTo>
                        <a:cubicBezTo>
                          <a:pt x="46833" y="102168"/>
                          <a:pt x="46342" y="102106"/>
                          <a:pt x="46342" y="102554"/>
                        </a:cubicBezTo>
                        <a:cubicBezTo>
                          <a:pt x="46342" y="103001"/>
                          <a:pt x="46956" y="103572"/>
                          <a:pt x="46956" y="104124"/>
                        </a:cubicBezTo>
                        <a:cubicBezTo>
                          <a:pt x="46956" y="104677"/>
                          <a:pt x="46245" y="104712"/>
                          <a:pt x="45508" y="103510"/>
                        </a:cubicBezTo>
                        <a:cubicBezTo>
                          <a:pt x="44771" y="102308"/>
                          <a:pt x="43447" y="100150"/>
                          <a:pt x="42946" y="100641"/>
                        </a:cubicBezTo>
                        <a:cubicBezTo>
                          <a:pt x="42446" y="101133"/>
                          <a:pt x="43166" y="102124"/>
                          <a:pt x="43324" y="102492"/>
                        </a:cubicBezTo>
                        <a:cubicBezTo>
                          <a:pt x="43482" y="102861"/>
                          <a:pt x="44306" y="104861"/>
                          <a:pt x="43166" y="105546"/>
                        </a:cubicBezTo>
                        <a:cubicBezTo>
                          <a:pt x="41406" y="103058"/>
                          <a:pt x="40313" y="100161"/>
                          <a:pt x="39990" y="97132"/>
                        </a:cubicBezTo>
                        <a:lnTo>
                          <a:pt x="56168" y="97132"/>
                        </a:lnTo>
                        <a:close/>
                        <a:moveTo>
                          <a:pt x="56282" y="74786"/>
                        </a:moveTo>
                        <a:lnTo>
                          <a:pt x="55098" y="74786"/>
                        </a:lnTo>
                        <a:lnTo>
                          <a:pt x="55098" y="33550"/>
                        </a:lnTo>
                        <a:lnTo>
                          <a:pt x="56273" y="33550"/>
                        </a:lnTo>
                        <a:close/>
                        <a:moveTo>
                          <a:pt x="69530" y="104124"/>
                        </a:moveTo>
                        <a:cubicBezTo>
                          <a:pt x="68348" y="105923"/>
                          <a:pt x="67041" y="107635"/>
                          <a:pt x="65617" y="109248"/>
                        </a:cubicBezTo>
                        <a:lnTo>
                          <a:pt x="65617" y="108301"/>
                        </a:lnTo>
                        <a:cubicBezTo>
                          <a:pt x="65434" y="107923"/>
                          <a:pt x="65054" y="107682"/>
                          <a:pt x="64635" y="107678"/>
                        </a:cubicBezTo>
                        <a:cubicBezTo>
                          <a:pt x="64135" y="107726"/>
                          <a:pt x="63666" y="107946"/>
                          <a:pt x="63310" y="108301"/>
                        </a:cubicBezTo>
                        <a:lnTo>
                          <a:pt x="63310" y="111749"/>
                        </a:lnTo>
                        <a:cubicBezTo>
                          <a:pt x="61753" y="113291"/>
                          <a:pt x="60071" y="114703"/>
                          <a:pt x="58283" y="115969"/>
                        </a:cubicBezTo>
                        <a:lnTo>
                          <a:pt x="58037" y="115969"/>
                        </a:lnTo>
                        <a:lnTo>
                          <a:pt x="58037" y="113933"/>
                        </a:lnTo>
                        <a:lnTo>
                          <a:pt x="59397" y="113933"/>
                        </a:lnTo>
                        <a:lnTo>
                          <a:pt x="59397" y="101545"/>
                        </a:lnTo>
                        <a:lnTo>
                          <a:pt x="61459" y="101545"/>
                        </a:lnTo>
                        <a:lnTo>
                          <a:pt x="61459" y="104563"/>
                        </a:lnTo>
                        <a:lnTo>
                          <a:pt x="62441" y="104563"/>
                        </a:lnTo>
                        <a:lnTo>
                          <a:pt x="62441" y="98246"/>
                        </a:lnTo>
                        <a:lnTo>
                          <a:pt x="66451" y="98246"/>
                        </a:lnTo>
                        <a:lnTo>
                          <a:pt x="66451" y="104598"/>
                        </a:lnTo>
                        <a:lnTo>
                          <a:pt x="67530" y="104598"/>
                        </a:lnTo>
                        <a:lnTo>
                          <a:pt x="67530" y="101545"/>
                        </a:lnTo>
                        <a:lnTo>
                          <a:pt x="69530" y="101545"/>
                        </a:lnTo>
                        <a:close/>
                        <a:moveTo>
                          <a:pt x="72522" y="97106"/>
                        </a:moveTo>
                        <a:lnTo>
                          <a:pt x="56300" y="97106"/>
                        </a:lnTo>
                        <a:lnTo>
                          <a:pt x="56300" y="75593"/>
                        </a:lnTo>
                        <a:lnTo>
                          <a:pt x="72469" y="75593"/>
                        </a:lnTo>
                        <a:close/>
                        <a:moveTo>
                          <a:pt x="71645" y="23750"/>
                        </a:moveTo>
                        <a:cubicBezTo>
                          <a:pt x="61723" y="20575"/>
                          <a:pt x="51355" y="19014"/>
                          <a:pt x="40937" y="19126"/>
                        </a:cubicBezTo>
                        <a:cubicBezTo>
                          <a:pt x="29991" y="19211"/>
                          <a:pt x="19106" y="20778"/>
                          <a:pt x="8581" y="23785"/>
                        </a:cubicBezTo>
                        <a:cubicBezTo>
                          <a:pt x="8668" y="19065"/>
                          <a:pt x="5869" y="15187"/>
                          <a:pt x="2167" y="12537"/>
                        </a:cubicBezTo>
                        <a:cubicBezTo>
                          <a:pt x="5501" y="12046"/>
                          <a:pt x="10177" y="11607"/>
                          <a:pt x="11634" y="15169"/>
                        </a:cubicBezTo>
                        <a:lnTo>
                          <a:pt x="11353" y="15169"/>
                        </a:lnTo>
                        <a:cubicBezTo>
                          <a:pt x="4878" y="14555"/>
                          <a:pt x="11783" y="24908"/>
                          <a:pt x="14740" y="19205"/>
                        </a:cubicBezTo>
                        <a:cubicBezTo>
                          <a:pt x="15413" y="17737"/>
                          <a:pt x="15741" y="16135"/>
                          <a:pt x="15696" y="14520"/>
                        </a:cubicBezTo>
                        <a:cubicBezTo>
                          <a:pt x="13634" y="14310"/>
                          <a:pt x="13388" y="11888"/>
                          <a:pt x="15362" y="11888"/>
                        </a:cubicBezTo>
                        <a:cubicBezTo>
                          <a:pt x="17021" y="11888"/>
                          <a:pt x="16591" y="13976"/>
                          <a:pt x="15854" y="14564"/>
                        </a:cubicBezTo>
                        <a:cubicBezTo>
                          <a:pt x="16345" y="19740"/>
                          <a:pt x="22723" y="19714"/>
                          <a:pt x="22697" y="15441"/>
                        </a:cubicBezTo>
                        <a:cubicBezTo>
                          <a:pt x="22697" y="12572"/>
                          <a:pt x="20504" y="12055"/>
                          <a:pt x="18653" y="12634"/>
                        </a:cubicBezTo>
                        <a:cubicBezTo>
                          <a:pt x="18813" y="12142"/>
                          <a:pt x="19000" y="11658"/>
                          <a:pt x="19214" y="11186"/>
                        </a:cubicBezTo>
                        <a:lnTo>
                          <a:pt x="20969" y="10169"/>
                        </a:lnTo>
                        <a:cubicBezTo>
                          <a:pt x="20969" y="9124"/>
                          <a:pt x="20969" y="6782"/>
                          <a:pt x="21653" y="5948"/>
                        </a:cubicBezTo>
                        <a:cubicBezTo>
                          <a:pt x="22916" y="6659"/>
                          <a:pt x="23496" y="8633"/>
                          <a:pt x="23496" y="9958"/>
                        </a:cubicBezTo>
                        <a:cubicBezTo>
                          <a:pt x="24855" y="9774"/>
                          <a:pt x="26215" y="9958"/>
                          <a:pt x="26768" y="11432"/>
                        </a:cubicBezTo>
                        <a:cubicBezTo>
                          <a:pt x="22083" y="11739"/>
                          <a:pt x="22732" y="15099"/>
                          <a:pt x="24671" y="16696"/>
                        </a:cubicBezTo>
                        <a:cubicBezTo>
                          <a:pt x="26856" y="18451"/>
                          <a:pt x="30216" y="17933"/>
                          <a:pt x="30251" y="11958"/>
                        </a:cubicBezTo>
                        <a:cubicBezTo>
                          <a:pt x="32883" y="21443"/>
                          <a:pt x="39805" y="15591"/>
                          <a:pt x="39648" y="13099"/>
                        </a:cubicBezTo>
                        <a:cubicBezTo>
                          <a:pt x="39463" y="9923"/>
                          <a:pt x="37182" y="8291"/>
                          <a:pt x="35428" y="11002"/>
                        </a:cubicBezTo>
                        <a:lnTo>
                          <a:pt x="35120" y="9089"/>
                        </a:lnTo>
                        <a:lnTo>
                          <a:pt x="34875" y="7545"/>
                        </a:lnTo>
                        <a:cubicBezTo>
                          <a:pt x="35024" y="6668"/>
                          <a:pt x="36015" y="5387"/>
                          <a:pt x="37551" y="6747"/>
                        </a:cubicBezTo>
                        <a:lnTo>
                          <a:pt x="38481" y="7545"/>
                        </a:lnTo>
                        <a:cubicBezTo>
                          <a:pt x="38542" y="5791"/>
                          <a:pt x="38630" y="2615"/>
                          <a:pt x="40016" y="1325"/>
                        </a:cubicBezTo>
                        <a:cubicBezTo>
                          <a:pt x="41069" y="2615"/>
                          <a:pt x="41525" y="5571"/>
                          <a:pt x="41437" y="7212"/>
                        </a:cubicBezTo>
                        <a:lnTo>
                          <a:pt x="42271" y="6896"/>
                        </a:lnTo>
                        <a:cubicBezTo>
                          <a:pt x="46368" y="4624"/>
                          <a:pt x="45693" y="9274"/>
                          <a:pt x="44903" y="11432"/>
                        </a:cubicBezTo>
                        <a:cubicBezTo>
                          <a:pt x="42955" y="8686"/>
                          <a:pt x="40428" y="8905"/>
                          <a:pt x="40428" y="12967"/>
                        </a:cubicBezTo>
                        <a:cubicBezTo>
                          <a:pt x="40428" y="17652"/>
                          <a:pt x="49342" y="19109"/>
                          <a:pt x="49860" y="12572"/>
                        </a:cubicBezTo>
                        <a:cubicBezTo>
                          <a:pt x="52729" y="24347"/>
                          <a:pt x="61108" y="12081"/>
                          <a:pt x="53369" y="11432"/>
                        </a:cubicBezTo>
                        <a:cubicBezTo>
                          <a:pt x="53589" y="10318"/>
                          <a:pt x="54484" y="9923"/>
                          <a:pt x="56001" y="9949"/>
                        </a:cubicBezTo>
                        <a:lnTo>
                          <a:pt x="56589" y="9949"/>
                        </a:lnTo>
                        <a:lnTo>
                          <a:pt x="56589" y="9335"/>
                        </a:lnTo>
                        <a:cubicBezTo>
                          <a:pt x="56644" y="8026"/>
                          <a:pt x="57289" y="6813"/>
                          <a:pt x="58344" y="6036"/>
                        </a:cubicBezTo>
                        <a:cubicBezTo>
                          <a:pt x="59177" y="7054"/>
                          <a:pt x="59081" y="8931"/>
                          <a:pt x="58958" y="10133"/>
                        </a:cubicBezTo>
                        <a:cubicBezTo>
                          <a:pt x="60222" y="10598"/>
                          <a:pt x="61116" y="10906"/>
                          <a:pt x="61239" y="12388"/>
                        </a:cubicBezTo>
                        <a:lnTo>
                          <a:pt x="61020" y="12476"/>
                        </a:lnTo>
                        <a:cubicBezTo>
                          <a:pt x="56001" y="12906"/>
                          <a:pt x="55817" y="18617"/>
                          <a:pt x="60406" y="18617"/>
                        </a:cubicBezTo>
                        <a:cubicBezTo>
                          <a:pt x="63336" y="18617"/>
                          <a:pt x="65924" y="14801"/>
                          <a:pt x="62599" y="13073"/>
                        </a:cubicBezTo>
                        <a:cubicBezTo>
                          <a:pt x="63254" y="12585"/>
                          <a:pt x="63978" y="12200"/>
                          <a:pt x="64749" y="11932"/>
                        </a:cubicBezTo>
                        <a:cubicBezTo>
                          <a:pt x="66881" y="11932"/>
                          <a:pt x="65398" y="14090"/>
                          <a:pt x="64599" y="14740"/>
                        </a:cubicBezTo>
                        <a:lnTo>
                          <a:pt x="64599" y="15047"/>
                        </a:lnTo>
                        <a:cubicBezTo>
                          <a:pt x="64599" y="17082"/>
                          <a:pt x="65126" y="20504"/>
                          <a:pt x="67898" y="20504"/>
                        </a:cubicBezTo>
                        <a:cubicBezTo>
                          <a:pt x="73162" y="20504"/>
                          <a:pt x="71996" y="15047"/>
                          <a:pt x="68355" y="15380"/>
                        </a:cubicBezTo>
                        <a:cubicBezTo>
                          <a:pt x="68916" y="11686"/>
                          <a:pt x="75137" y="12213"/>
                          <a:pt x="77821" y="12458"/>
                        </a:cubicBezTo>
                        <a:cubicBezTo>
                          <a:pt x="75014" y="14941"/>
                          <a:pt x="70846" y="19293"/>
                          <a:pt x="71592" y="23785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856" name="Google Shape;5856;p32"/>
                  <p:cNvSpPr/>
                  <p:nvPr/>
                </p:nvSpPr>
                <p:spPr>
                  <a:xfrm>
                    <a:off x="1765253" y="1412585"/>
                    <a:ext cx="982" cy="4527"/>
                  </a:xfrm>
                  <a:custGeom>
                    <a:rect b="b" l="l" r="r" t="t"/>
                    <a:pathLst>
                      <a:path extrusionOk="0" h="4527" w="982">
                        <a:moveTo>
                          <a:pt x="0" y="0"/>
                        </a:moveTo>
                        <a:lnTo>
                          <a:pt x="983" y="0"/>
                        </a:lnTo>
                        <a:lnTo>
                          <a:pt x="983" y="4527"/>
                        </a:lnTo>
                        <a:lnTo>
                          <a:pt x="0" y="452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857" name="Google Shape;5857;p32"/>
                  <p:cNvSpPr/>
                  <p:nvPr/>
                </p:nvSpPr>
                <p:spPr>
                  <a:xfrm>
                    <a:off x="1803190" y="1460971"/>
                    <a:ext cx="710" cy="3237"/>
                  </a:xfrm>
                  <a:custGeom>
                    <a:rect b="b" l="l" r="r" t="t"/>
                    <a:pathLst>
                      <a:path extrusionOk="0" h="3237" w="710">
                        <a:moveTo>
                          <a:pt x="0" y="0"/>
                        </a:moveTo>
                        <a:lnTo>
                          <a:pt x="711" y="0"/>
                        </a:lnTo>
                        <a:lnTo>
                          <a:pt x="711" y="3237"/>
                        </a:lnTo>
                        <a:lnTo>
                          <a:pt x="0" y="323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858" name="Google Shape;5858;p32"/>
                  <p:cNvSpPr/>
                  <p:nvPr/>
                </p:nvSpPr>
                <p:spPr>
                  <a:xfrm>
                    <a:off x="1795206" y="1460971"/>
                    <a:ext cx="710" cy="3237"/>
                  </a:xfrm>
                  <a:custGeom>
                    <a:rect b="b" l="l" r="r" t="t"/>
                    <a:pathLst>
                      <a:path extrusionOk="0" h="3237" w="710">
                        <a:moveTo>
                          <a:pt x="0" y="0"/>
                        </a:moveTo>
                        <a:lnTo>
                          <a:pt x="711" y="0"/>
                        </a:lnTo>
                        <a:lnTo>
                          <a:pt x="711" y="3237"/>
                        </a:lnTo>
                        <a:lnTo>
                          <a:pt x="0" y="323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859" name="Google Shape;5859;p32"/>
                  <p:cNvSpPr/>
                  <p:nvPr/>
                </p:nvSpPr>
                <p:spPr>
                  <a:xfrm>
                    <a:off x="1798996" y="1455181"/>
                    <a:ext cx="982" cy="4527"/>
                  </a:xfrm>
                  <a:custGeom>
                    <a:rect b="b" l="l" r="r" t="t"/>
                    <a:pathLst>
                      <a:path extrusionOk="0" h="4527" w="982">
                        <a:moveTo>
                          <a:pt x="0" y="0"/>
                        </a:moveTo>
                        <a:lnTo>
                          <a:pt x="983" y="0"/>
                        </a:lnTo>
                        <a:lnTo>
                          <a:pt x="983" y="4527"/>
                        </a:lnTo>
                        <a:lnTo>
                          <a:pt x="0" y="452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5860" name="Google Shape;5860;p32"/>
                  <p:cNvSpPr/>
                  <p:nvPr/>
                </p:nvSpPr>
                <p:spPr>
                  <a:xfrm>
                    <a:off x="1626654" y="1352311"/>
                    <a:ext cx="69779" cy="152501"/>
                  </a:xfrm>
                  <a:custGeom>
                    <a:rect b="b" l="l" r="r" t="t"/>
                    <a:pathLst>
                      <a:path extrusionOk="0" h="152501" w="69779">
                        <a:moveTo>
                          <a:pt x="56593" y="53562"/>
                        </a:moveTo>
                        <a:cubicBezTo>
                          <a:pt x="57411" y="52104"/>
                          <a:pt x="58706" y="50971"/>
                          <a:pt x="60260" y="50351"/>
                        </a:cubicBezTo>
                        <a:cubicBezTo>
                          <a:pt x="59637" y="49149"/>
                          <a:pt x="59119" y="48193"/>
                          <a:pt x="57672" y="47886"/>
                        </a:cubicBezTo>
                        <a:cubicBezTo>
                          <a:pt x="57428" y="47826"/>
                          <a:pt x="57177" y="47796"/>
                          <a:pt x="56926" y="47798"/>
                        </a:cubicBezTo>
                        <a:cubicBezTo>
                          <a:pt x="57759" y="45701"/>
                          <a:pt x="57452" y="43640"/>
                          <a:pt x="57330" y="41508"/>
                        </a:cubicBezTo>
                        <a:cubicBezTo>
                          <a:pt x="57635" y="41619"/>
                          <a:pt x="57973" y="41462"/>
                          <a:pt x="58084" y="41157"/>
                        </a:cubicBezTo>
                        <a:cubicBezTo>
                          <a:pt x="58196" y="40851"/>
                          <a:pt x="58038" y="40514"/>
                          <a:pt x="57733" y="40402"/>
                        </a:cubicBezTo>
                        <a:lnTo>
                          <a:pt x="57207" y="40244"/>
                        </a:lnTo>
                        <a:lnTo>
                          <a:pt x="57207" y="38147"/>
                        </a:lnTo>
                        <a:cubicBezTo>
                          <a:pt x="57454" y="37402"/>
                          <a:pt x="57828" y="36704"/>
                          <a:pt x="58312" y="36086"/>
                        </a:cubicBezTo>
                        <a:cubicBezTo>
                          <a:pt x="59435" y="35073"/>
                          <a:pt x="60678" y="34205"/>
                          <a:pt x="62015" y="33497"/>
                        </a:cubicBezTo>
                        <a:lnTo>
                          <a:pt x="61243" y="32883"/>
                        </a:lnTo>
                        <a:cubicBezTo>
                          <a:pt x="61007" y="32801"/>
                          <a:pt x="60781" y="32695"/>
                          <a:pt x="60567" y="32567"/>
                        </a:cubicBezTo>
                        <a:cubicBezTo>
                          <a:pt x="58812" y="31690"/>
                          <a:pt x="57207" y="31093"/>
                          <a:pt x="55540" y="32638"/>
                        </a:cubicBezTo>
                        <a:lnTo>
                          <a:pt x="55478" y="32541"/>
                        </a:lnTo>
                        <a:cubicBezTo>
                          <a:pt x="55250" y="32164"/>
                          <a:pt x="54934" y="31848"/>
                          <a:pt x="54557" y="31620"/>
                        </a:cubicBezTo>
                        <a:lnTo>
                          <a:pt x="54706" y="31620"/>
                        </a:lnTo>
                        <a:cubicBezTo>
                          <a:pt x="54052" y="29230"/>
                          <a:pt x="52802" y="27044"/>
                          <a:pt x="51074" y="25268"/>
                        </a:cubicBezTo>
                        <a:cubicBezTo>
                          <a:pt x="50926" y="24042"/>
                          <a:pt x="50853" y="22809"/>
                          <a:pt x="50855" y="21574"/>
                        </a:cubicBezTo>
                        <a:cubicBezTo>
                          <a:pt x="51533" y="20581"/>
                          <a:pt x="52487" y="19810"/>
                          <a:pt x="53601" y="19354"/>
                        </a:cubicBezTo>
                        <a:lnTo>
                          <a:pt x="54829" y="18951"/>
                        </a:lnTo>
                        <a:cubicBezTo>
                          <a:pt x="54522" y="17565"/>
                          <a:pt x="53846" y="16521"/>
                          <a:pt x="52197" y="16521"/>
                        </a:cubicBezTo>
                        <a:cubicBezTo>
                          <a:pt x="51406" y="16523"/>
                          <a:pt x="50636" y="16782"/>
                          <a:pt x="50004" y="17258"/>
                        </a:cubicBezTo>
                        <a:cubicBezTo>
                          <a:pt x="48775" y="14178"/>
                          <a:pt x="47538" y="14976"/>
                          <a:pt x="45757" y="15845"/>
                        </a:cubicBezTo>
                        <a:cubicBezTo>
                          <a:pt x="45767" y="14990"/>
                          <a:pt x="45236" y="14224"/>
                          <a:pt x="44432" y="13932"/>
                        </a:cubicBezTo>
                        <a:cubicBezTo>
                          <a:pt x="44443" y="13826"/>
                          <a:pt x="44422" y="13719"/>
                          <a:pt x="44371" y="13625"/>
                        </a:cubicBezTo>
                        <a:cubicBezTo>
                          <a:pt x="43246" y="11082"/>
                          <a:pt x="40956" y="9243"/>
                          <a:pt x="38230" y="8695"/>
                        </a:cubicBezTo>
                        <a:cubicBezTo>
                          <a:pt x="38895" y="7647"/>
                          <a:pt x="38589" y="6259"/>
                          <a:pt x="37545" y="5589"/>
                        </a:cubicBezTo>
                        <a:cubicBezTo>
                          <a:pt x="37376" y="5481"/>
                          <a:pt x="37193" y="5396"/>
                          <a:pt x="37001" y="5334"/>
                        </a:cubicBezTo>
                        <a:lnTo>
                          <a:pt x="37001" y="4097"/>
                        </a:lnTo>
                        <a:lnTo>
                          <a:pt x="38844" y="4097"/>
                        </a:lnTo>
                        <a:cubicBezTo>
                          <a:pt x="39200" y="4138"/>
                          <a:pt x="39522" y="3884"/>
                          <a:pt x="39564" y="3528"/>
                        </a:cubicBezTo>
                        <a:cubicBezTo>
                          <a:pt x="39605" y="3172"/>
                          <a:pt x="39351" y="2849"/>
                          <a:pt x="38995" y="2808"/>
                        </a:cubicBezTo>
                        <a:cubicBezTo>
                          <a:pt x="38945" y="2801"/>
                          <a:pt x="38894" y="2801"/>
                          <a:pt x="38844" y="2808"/>
                        </a:cubicBezTo>
                        <a:lnTo>
                          <a:pt x="37001" y="2808"/>
                        </a:lnTo>
                        <a:lnTo>
                          <a:pt x="37001" y="649"/>
                        </a:lnTo>
                        <a:cubicBezTo>
                          <a:pt x="37001" y="290"/>
                          <a:pt x="36711" y="0"/>
                          <a:pt x="36352" y="0"/>
                        </a:cubicBezTo>
                        <a:cubicBezTo>
                          <a:pt x="35993" y="0"/>
                          <a:pt x="35703" y="290"/>
                          <a:pt x="35703" y="649"/>
                        </a:cubicBezTo>
                        <a:lnTo>
                          <a:pt x="35703" y="2808"/>
                        </a:lnTo>
                        <a:lnTo>
                          <a:pt x="33852" y="2808"/>
                        </a:lnTo>
                        <a:cubicBezTo>
                          <a:pt x="33486" y="2765"/>
                          <a:pt x="33155" y="3028"/>
                          <a:pt x="33113" y="3394"/>
                        </a:cubicBezTo>
                        <a:cubicBezTo>
                          <a:pt x="33071" y="3759"/>
                          <a:pt x="33333" y="4090"/>
                          <a:pt x="33699" y="4132"/>
                        </a:cubicBezTo>
                        <a:cubicBezTo>
                          <a:pt x="33750" y="4138"/>
                          <a:pt x="33801" y="4138"/>
                          <a:pt x="33852" y="4132"/>
                        </a:cubicBezTo>
                        <a:lnTo>
                          <a:pt x="35703" y="4132"/>
                        </a:lnTo>
                        <a:lnTo>
                          <a:pt x="35703" y="5361"/>
                        </a:lnTo>
                        <a:cubicBezTo>
                          <a:pt x="34522" y="5741"/>
                          <a:pt x="33873" y="7006"/>
                          <a:pt x="34253" y="8187"/>
                        </a:cubicBezTo>
                        <a:cubicBezTo>
                          <a:pt x="34253" y="8189"/>
                          <a:pt x="34254" y="8192"/>
                          <a:pt x="34255" y="8194"/>
                        </a:cubicBezTo>
                        <a:cubicBezTo>
                          <a:pt x="34311" y="8380"/>
                          <a:pt x="34395" y="8558"/>
                          <a:pt x="34501" y="8721"/>
                        </a:cubicBezTo>
                        <a:cubicBezTo>
                          <a:pt x="31729" y="9335"/>
                          <a:pt x="29434" y="11270"/>
                          <a:pt x="28359" y="13897"/>
                        </a:cubicBezTo>
                        <a:cubicBezTo>
                          <a:pt x="27480" y="14165"/>
                          <a:pt x="26887" y="14987"/>
                          <a:pt x="26912" y="15906"/>
                        </a:cubicBezTo>
                        <a:cubicBezTo>
                          <a:pt x="25157" y="14976"/>
                          <a:pt x="23929" y="14152"/>
                          <a:pt x="22692" y="17258"/>
                        </a:cubicBezTo>
                        <a:cubicBezTo>
                          <a:pt x="22071" y="16788"/>
                          <a:pt x="21312" y="16538"/>
                          <a:pt x="20533" y="16547"/>
                        </a:cubicBezTo>
                        <a:cubicBezTo>
                          <a:pt x="19476" y="16520"/>
                          <a:pt x="18505" y="17128"/>
                          <a:pt x="18068" y="18091"/>
                        </a:cubicBezTo>
                        <a:cubicBezTo>
                          <a:pt x="17969" y="18379"/>
                          <a:pt x="17887" y="18671"/>
                          <a:pt x="17822" y="18968"/>
                        </a:cubicBezTo>
                        <a:cubicBezTo>
                          <a:pt x="19244" y="19372"/>
                          <a:pt x="21121" y="20205"/>
                          <a:pt x="21832" y="21600"/>
                        </a:cubicBezTo>
                        <a:cubicBezTo>
                          <a:pt x="21893" y="21793"/>
                          <a:pt x="21674" y="24443"/>
                          <a:pt x="21586" y="25268"/>
                        </a:cubicBezTo>
                        <a:cubicBezTo>
                          <a:pt x="19847" y="27041"/>
                          <a:pt x="18611" y="29246"/>
                          <a:pt x="18007" y="31655"/>
                        </a:cubicBezTo>
                        <a:cubicBezTo>
                          <a:pt x="17714" y="31859"/>
                          <a:pt x="17464" y="32119"/>
                          <a:pt x="17270" y="32418"/>
                        </a:cubicBezTo>
                        <a:lnTo>
                          <a:pt x="17208" y="32515"/>
                        </a:lnTo>
                        <a:cubicBezTo>
                          <a:pt x="15541" y="30971"/>
                          <a:pt x="13971" y="31637"/>
                          <a:pt x="12216" y="32453"/>
                        </a:cubicBezTo>
                        <a:cubicBezTo>
                          <a:pt x="11992" y="32583"/>
                          <a:pt x="11753" y="32686"/>
                          <a:pt x="11505" y="32760"/>
                        </a:cubicBezTo>
                        <a:lnTo>
                          <a:pt x="10733" y="33375"/>
                        </a:lnTo>
                        <a:cubicBezTo>
                          <a:pt x="12071" y="34097"/>
                          <a:pt x="13314" y="34981"/>
                          <a:pt x="14436" y="36007"/>
                        </a:cubicBezTo>
                        <a:cubicBezTo>
                          <a:pt x="14946" y="36614"/>
                          <a:pt x="15333" y="37314"/>
                          <a:pt x="15576" y="38068"/>
                        </a:cubicBezTo>
                        <a:lnTo>
                          <a:pt x="15576" y="39981"/>
                        </a:lnTo>
                        <a:lnTo>
                          <a:pt x="15576" y="40200"/>
                        </a:lnTo>
                        <a:lnTo>
                          <a:pt x="15120" y="40350"/>
                        </a:lnTo>
                        <a:cubicBezTo>
                          <a:pt x="14818" y="40470"/>
                          <a:pt x="14671" y="40811"/>
                          <a:pt x="14791" y="41113"/>
                        </a:cubicBezTo>
                        <a:cubicBezTo>
                          <a:pt x="14901" y="41390"/>
                          <a:pt x="15201" y="41540"/>
                          <a:pt x="15489" y="41464"/>
                        </a:cubicBezTo>
                        <a:cubicBezTo>
                          <a:pt x="15331" y="43622"/>
                          <a:pt x="15024" y="45745"/>
                          <a:pt x="15919" y="47868"/>
                        </a:cubicBezTo>
                        <a:cubicBezTo>
                          <a:pt x="15625" y="47839"/>
                          <a:pt x="15328" y="47861"/>
                          <a:pt x="15041" y="47930"/>
                        </a:cubicBezTo>
                        <a:cubicBezTo>
                          <a:pt x="13594" y="48237"/>
                          <a:pt x="13041" y="49228"/>
                          <a:pt x="12409" y="50395"/>
                        </a:cubicBezTo>
                        <a:cubicBezTo>
                          <a:pt x="13969" y="51004"/>
                          <a:pt x="15267" y="52140"/>
                          <a:pt x="16076" y="53606"/>
                        </a:cubicBezTo>
                        <a:cubicBezTo>
                          <a:pt x="16419" y="54308"/>
                          <a:pt x="17182" y="56238"/>
                          <a:pt x="17436" y="56896"/>
                        </a:cubicBezTo>
                        <a:lnTo>
                          <a:pt x="12" y="56896"/>
                        </a:lnTo>
                        <a:lnTo>
                          <a:pt x="12" y="116074"/>
                        </a:lnTo>
                        <a:cubicBezTo>
                          <a:pt x="-67" y="118998"/>
                          <a:pt x="245" y="121919"/>
                          <a:pt x="942" y="124760"/>
                        </a:cubicBezTo>
                        <a:cubicBezTo>
                          <a:pt x="4329" y="136569"/>
                          <a:pt x="16006" y="144737"/>
                          <a:pt x="26613" y="149510"/>
                        </a:cubicBezTo>
                        <a:cubicBezTo>
                          <a:pt x="28972" y="150580"/>
                          <a:pt x="31388" y="151518"/>
                          <a:pt x="33852" y="152317"/>
                        </a:cubicBezTo>
                        <a:lnTo>
                          <a:pt x="35106" y="152502"/>
                        </a:lnTo>
                        <a:lnTo>
                          <a:pt x="36247" y="152256"/>
                        </a:lnTo>
                        <a:cubicBezTo>
                          <a:pt x="44019" y="149852"/>
                          <a:pt x="51244" y="145947"/>
                          <a:pt x="57514" y="140763"/>
                        </a:cubicBezTo>
                        <a:cubicBezTo>
                          <a:pt x="64594" y="134621"/>
                          <a:pt x="69033" y="128366"/>
                          <a:pt x="69656" y="119189"/>
                        </a:cubicBezTo>
                        <a:cubicBezTo>
                          <a:pt x="69779" y="117434"/>
                          <a:pt x="69779" y="116039"/>
                          <a:pt x="69779" y="116039"/>
                        </a:cubicBezTo>
                        <a:lnTo>
                          <a:pt x="69779" y="56870"/>
                        </a:lnTo>
                        <a:lnTo>
                          <a:pt x="55285" y="56870"/>
                        </a:lnTo>
                        <a:cubicBezTo>
                          <a:pt x="55496" y="56230"/>
                          <a:pt x="56268" y="54282"/>
                          <a:pt x="56610" y="53580"/>
                        </a:cubicBezTo>
                        <a:close/>
                        <a:moveTo>
                          <a:pt x="6943" y="122812"/>
                        </a:moveTo>
                        <a:lnTo>
                          <a:pt x="2644" y="122812"/>
                        </a:lnTo>
                        <a:lnTo>
                          <a:pt x="2469" y="121794"/>
                        </a:lnTo>
                        <a:lnTo>
                          <a:pt x="3460" y="120715"/>
                        </a:lnTo>
                        <a:cubicBezTo>
                          <a:pt x="3460" y="120715"/>
                          <a:pt x="2583" y="119838"/>
                          <a:pt x="2469" y="119610"/>
                        </a:cubicBezTo>
                        <a:cubicBezTo>
                          <a:pt x="2283" y="119303"/>
                          <a:pt x="2189" y="118950"/>
                          <a:pt x="2197" y="118592"/>
                        </a:cubicBezTo>
                        <a:cubicBezTo>
                          <a:pt x="2197" y="118285"/>
                          <a:pt x="2135" y="117416"/>
                          <a:pt x="4355" y="117451"/>
                        </a:cubicBezTo>
                        <a:cubicBezTo>
                          <a:pt x="6575" y="117486"/>
                          <a:pt x="6636" y="118188"/>
                          <a:pt x="6636" y="118680"/>
                        </a:cubicBezTo>
                        <a:cubicBezTo>
                          <a:pt x="6473" y="119467"/>
                          <a:pt x="6061" y="120180"/>
                          <a:pt x="5460" y="120715"/>
                        </a:cubicBezTo>
                        <a:lnTo>
                          <a:pt x="6943" y="122470"/>
                        </a:lnTo>
                        <a:lnTo>
                          <a:pt x="6943" y="122812"/>
                        </a:lnTo>
                        <a:close/>
                        <a:moveTo>
                          <a:pt x="6943" y="97843"/>
                        </a:moveTo>
                        <a:lnTo>
                          <a:pt x="1916" y="97843"/>
                        </a:lnTo>
                        <a:lnTo>
                          <a:pt x="1916" y="97474"/>
                        </a:lnTo>
                        <a:cubicBezTo>
                          <a:pt x="1916" y="97325"/>
                          <a:pt x="3425" y="95719"/>
                          <a:pt x="3425" y="95719"/>
                        </a:cubicBezTo>
                        <a:cubicBezTo>
                          <a:pt x="3069" y="95371"/>
                          <a:pt x="2740" y="94995"/>
                          <a:pt x="2442" y="94596"/>
                        </a:cubicBezTo>
                        <a:cubicBezTo>
                          <a:pt x="2263" y="94300"/>
                          <a:pt x="2167" y="93960"/>
                          <a:pt x="2162" y="93614"/>
                        </a:cubicBezTo>
                        <a:cubicBezTo>
                          <a:pt x="2162" y="93298"/>
                          <a:pt x="2162" y="92438"/>
                          <a:pt x="4320" y="92473"/>
                        </a:cubicBezTo>
                        <a:cubicBezTo>
                          <a:pt x="6478" y="92508"/>
                          <a:pt x="6601" y="93210"/>
                          <a:pt x="6601" y="93701"/>
                        </a:cubicBezTo>
                        <a:cubicBezTo>
                          <a:pt x="6457" y="94494"/>
                          <a:pt x="6045" y="95212"/>
                          <a:pt x="5434" y="95737"/>
                        </a:cubicBezTo>
                        <a:lnTo>
                          <a:pt x="6908" y="97492"/>
                        </a:lnTo>
                        <a:close/>
                        <a:moveTo>
                          <a:pt x="7127" y="64626"/>
                        </a:moveTo>
                        <a:lnTo>
                          <a:pt x="2162" y="64626"/>
                        </a:lnTo>
                        <a:lnTo>
                          <a:pt x="2162" y="64319"/>
                        </a:lnTo>
                        <a:cubicBezTo>
                          <a:pt x="2601" y="63668"/>
                          <a:pt x="3097" y="63057"/>
                          <a:pt x="3644" y="62494"/>
                        </a:cubicBezTo>
                        <a:cubicBezTo>
                          <a:pt x="3287" y="62148"/>
                          <a:pt x="2953" y="61779"/>
                          <a:pt x="2644" y="61388"/>
                        </a:cubicBezTo>
                        <a:cubicBezTo>
                          <a:pt x="2477" y="61076"/>
                          <a:pt x="2392" y="60725"/>
                          <a:pt x="2399" y="60371"/>
                        </a:cubicBezTo>
                        <a:cubicBezTo>
                          <a:pt x="2399" y="60064"/>
                          <a:pt x="2337" y="59230"/>
                          <a:pt x="4557" y="59230"/>
                        </a:cubicBezTo>
                        <a:cubicBezTo>
                          <a:pt x="6777" y="59230"/>
                          <a:pt x="6838" y="59967"/>
                          <a:pt x="6838" y="60458"/>
                        </a:cubicBezTo>
                        <a:cubicBezTo>
                          <a:pt x="6677" y="61262"/>
                          <a:pt x="6254" y="61990"/>
                          <a:pt x="5636" y="62529"/>
                        </a:cubicBezTo>
                        <a:lnTo>
                          <a:pt x="7119" y="64284"/>
                        </a:lnTo>
                        <a:close/>
                        <a:moveTo>
                          <a:pt x="44854" y="17468"/>
                        </a:moveTo>
                        <a:lnTo>
                          <a:pt x="46143" y="17468"/>
                        </a:lnTo>
                        <a:cubicBezTo>
                          <a:pt x="46950" y="17468"/>
                          <a:pt x="47258" y="18091"/>
                          <a:pt x="47284" y="18951"/>
                        </a:cubicBezTo>
                        <a:cubicBezTo>
                          <a:pt x="47284" y="20425"/>
                          <a:pt x="45099" y="19872"/>
                          <a:pt x="44511" y="17626"/>
                        </a:cubicBezTo>
                        <a:cubicBezTo>
                          <a:pt x="44620" y="17575"/>
                          <a:pt x="44723" y="17514"/>
                          <a:pt x="44819" y="17442"/>
                        </a:cubicBezTo>
                        <a:close/>
                        <a:moveTo>
                          <a:pt x="43678" y="14976"/>
                        </a:moveTo>
                        <a:cubicBezTo>
                          <a:pt x="44139" y="14971"/>
                          <a:pt x="44515" y="15341"/>
                          <a:pt x="44520" y="15801"/>
                        </a:cubicBezTo>
                        <a:cubicBezTo>
                          <a:pt x="44525" y="16262"/>
                          <a:pt x="44156" y="16638"/>
                          <a:pt x="43696" y="16643"/>
                        </a:cubicBezTo>
                        <a:cubicBezTo>
                          <a:pt x="43235" y="16648"/>
                          <a:pt x="42859" y="16279"/>
                          <a:pt x="42853" y="15819"/>
                        </a:cubicBezTo>
                        <a:cubicBezTo>
                          <a:pt x="42853" y="15816"/>
                          <a:pt x="42853" y="15813"/>
                          <a:pt x="42853" y="15810"/>
                        </a:cubicBezTo>
                        <a:cubicBezTo>
                          <a:pt x="42848" y="15355"/>
                          <a:pt x="43213" y="14981"/>
                          <a:pt x="43668" y="14976"/>
                        </a:cubicBezTo>
                        <a:cubicBezTo>
                          <a:pt x="43681" y="14976"/>
                          <a:pt x="43692" y="14976"/>
                          <a:pt x="43704" y="14976"/>
                        </a:cubicBezTo>
                        <a:close/>
                        <a:moveTo>
                          <a:pt x="36256" y="6528"/>
                        </a:moveTo>
                        <a:cubicBezTo>
                          <a:pt x="36753" y="6399"/>
                          <a:pt x="37260" y="6698"/>
                          <a:pt x="37389" y="7195"/>
                        </a:cubicBezTo>
                        <a:cubicBezTo>
                          <a:pt x="37517" y="7692"/>
                          <a:pt x="37219" y="8200"/>
                          <a:pt x="36721" y="8328"/>
                        </a:cubicBezTo>
                        <a:cubicBezTo>
                          <a:pt x="36678" y="8339"/>
                          <a:pt x="36634" y="8347"/>
                          <a:pt x="36589" y="8352"/>
                        </a:cubicBezTo>
                        <a:cubicBezTo>
                          <a:pt x="36478" y="8370"/>
                          <a:pt x="36366" y="8370"/>
                          <a:pt x="36256" y="8352"/>
                        </a:cubicBezTo>
                        <a:cubicBezTo>
                          <a:pt x="35762" y="8324"/>
                          <a:pt x="35377" y="7916"/>
                          <a:pt x="35378" y="7422"/>
                        </a:cubicBezTo>
                        <a:cubicBezTo>
                          <a:pt x="35378" y="6938"/>
                          <a:pt x="35771" y="6545"/>
                          <a:pt x="36256" y="6545"/>
                        </a:cubicBezTo>
                        <a:close/>
                        <a:moveTo>
                          <a:pt x="36343" y="9765"/>
                        </a:moveTo>
                        <a:cubicBezTo>
                          <a:pt x="39168" y="9747"/>
                          <a:pt x="41755" y="11345"/>
                          <a:pt x="43002" y="13880"/>
                        </a:cubicBezTo>
                        <a:cubicBezTo>
                          <a:pt x="42329" y="14124"/>
                          <a:pt x="41836" y="14709"/>
                          <a:pt x="41713" y="15415"/>
                        </a:cubicBezTo>
                        <a:cubicBezTo>
                          <a:pt x="41142" y="14147"/>
                          <a:pt x="39865" y="13347"/>
                          <a:pt x="38475" y="13388"/>
                        </a:cubicBezTo>
                        <a:cubicBezTo>
                          <a:pt x="38449" y="12183"/>
                          <a:pt x="37850" y="11062"/>
                          <a:pt x="36861" y="10370"/>
                        </a:cubicBezTo>
                        <a:cubicBezTo>
                          <a:pt x="36685" y="10262"/>
                          <a:pt x="36500" y="10171"/>
                          <a:pt x="36308" y="10098"/>
                        </a:cubicBezTo>
                        <a:cubicBezTo>
                          <a:pt x="34967" y="10644"/>
                          <a:pt x="34088" y="11949"/>
                          <a:pt x="34088" y="13397"/>
                        </a:cubicBezTo>
                        <a:cubicBezTo>
                          <a:pt x="32696" y="13346"/>
                          <a:pt x="31413" y="14149"/>
                          <a:pt x="30851" y="15424"/>
                        </a:cubicBezTo>
                        <a:cubicBezTo>
                          <a:pt x="30730" y="14769"/>
                          <a:pt x="30293" y="14218"/>
                          <a:pt x="29684" y="13950"/>
                        </a:cubicBezTo>
                        <a:cubicBezTo>
                          <a:pt x="30911" y="11375"/>
                          <a:pt x="33517" y="9743"/>
                          <a:pt x="36370" y="9765"/>
                        </a:cubicBezTo>
                        <a:close/>
                        <a:moveTo>
                          <a:pt x="42169" y="17100"/>
                        </a:moveTo>
                        <a:cubicBezTo>
                          <a:pt x="41739" y="18091"/>
                          <a:pt x="41186" y="19074"/>
                          <a:pt x="39923" y="19074"/>
                        </a:cubicBezTo>
                        <a:cubicBezTo>
                          <a:pt x="38256" y="19074"/>
                          <a:pt x="38168" y="18196"/>
                          <a:pt x="38168" y="17872"/>
                        </a:cubicBezTo>
                        <a:cubicBezTo>
                          <a:pt x="38229" y="17407"/>
                          <a:pt x="38501" y="16995"/>
                          <a:pt x="38905" y="16757"/>
                        </a:cubicBezTo>
                        <a:cubicBezTo>
                          <a:pt x="39712" y="16424"/>
                          <a:pt x="41125" y="16757"/>
                          <a:pt x="42055" y="16977"/>
                        </a:cubicBezTo>
                        <a:close/>
                        <a:moveTo>
                          <a:pt x="34273" y="17872"/>
                        </a:moveTo>
                        <a:cubicBezTo>
                          <a:pt x="34273" y="18179"/>
                          <a:pt x="34211" y="19074"/>
                          <a:pt x="32518" y="19074"/>
                        </a:cubicBezTo>
                        <a:cubicBezTo>
                          <a:pt x="31255" y="19074"/>
                          <a:pt x="30667" y="18091"/>
                          <a:pt x="30263" y="17100"/>
                        </a:cubicBezTo>
                        <a:lnTo>
                          <a:pt x="30360" y="16977"/>
                        </a:lnTo>
                        <a:lnTo>
                          <a:pt x="31097" y="16793"/>
                        </a:lnTo>
                        <a:cubicBezTo>
                          <a:pt x="32185" y="16573"/>
                          <a:pt x="34334" y="16328"/>
                          <a:pt x="34334" y="17872"/>
                        </a:cubicBezTo>
                        <a:close/>
                        <a:moveTo>
                          <a:pt x="28763" y="14976"/>
                        </a:moveTo>
                        <a:cubicBezTo>
                          <a:pt x="29221" y="14929"/>
                          <a:pt x="29631" y="15262"/>
                          <a:pt x="29677" y="15720"/>
                        </a:cubicBezTo>
                        <a:cubicBezTo>
                          <a:pt x="29725" y="16178"/>
                          <a:pt x="29392" y="16587"/>
                          <a:pt x="28934" y="16635"/>
                        </a:cubicBezTo>
                        <a:cubicBezTo>
                          <a:pt x="28877" y="16641"/>
                          <a:pt x="28820" y="16641"/>
                          <a:pt x="28763" y="16635"/>
                        </a:cubicBezTo>
                        <a:cubicBezTo>
                          <a:pt x="28305" y="16682"/>
                          <a:pt x="27895" y="16349"/>
                          <a:pt x="27849" y="15891"/>
                        </a:cubicBezTo>
                        <a:cubicBezTo>
                          <a:pt x="27801" y="15433"/>
                          <a:pt x="28134" y="15024"/>
                          <a:pt x="28592" y="14976"/>
                        </a:cubicBezTo>
                        <a:cubicBezTo>
                          <a:pt x="28649" y="14970"/>
                          <a:pt x="28706" y="14970"/>
                          <a:pt x="28763" y="14976"/>
                        </a:cubicBezTo>
                        <a:close/>
                        <a:moveTo>
                          <a:pt x="26333" y="17468"/>
                        </a:moveTo>
                        <a:lnTo>
                          <a:pt x="27658" y="17468"/>
                        </a:lnTo>
                        <a:lnTo>
                          <a:pt x="27965" y="17626"/>
                        </a:lnTo>
                        <a:cubicBezTo>
                          <a:pt x="27377" y="19872"/>
                          <a:pt x="25192" y="20425"/>
                          <a:pt x="25192" y="18951"/>
                        </a:cubicBezTo>
                        <a:cubicBezTo>
                          <a:pt x="25245" y="18091"/>
                          <a:pt x="25552" y="17468"/>
                          <a:pt x="26333" y="17468"/>
                        </a:cubicBezTo>
                        <a:close/>
                        <a:moveTo>
                          <a:pt x="19244" y="18152"/>
                        </a:moveTo>
                        <a:cubicBezTo>
                          <a:pt x="19523" y="17815"/>
                          <a:pt x="19946" y="17630"/>
                          <a:pt x="20384" y="17652"/>
                        </a:cubicBezTo>
                        <a:cubicBezTo>
                          <a:pt x="21092" y="17652"/>
                          <a:pt x="21766" y="17956"/>
                          <a:pt x="22235" y="18486"/>
                        </a:cubicBezTo>
                        <a:cubicBezTo>
                          <a:pt x="22323" y="18547"/>
                          <a:pt x="23113" y="19661"/>
                          <a:pt x="23113" y="19661"/>
                        </a:cubicBezTo>
                        <a:cubicBezTo>
                          <a:pt x="23262" y="19039"/>
                          <a:pt x="23990" y="15406"/>
                          <a:pt x="25297" y="16363"/>
                        </a:cubicBezTo>
                        <a:lnTo>
                          <a:pt x="25455" y="16450"/>
                        </a:lnTo>
                        <a:cubicBezTo>
                          <a:pt x="24553" y="16933"/>
                          <a:pt x="24013" y="17895"/>
                          <a:pt x="24069" y="18916"/>
                        </a:cubicBezTo>
                        <a:cubicBezTo>
                          <a:pt x="23973" y="21820"/>
                          <a:pt x="28166" y="21548"/>
                          <a:pt x="29088" y="18152"/>
                        </a:cubicBezTo>
                        <a:lnTo>
                          <a:pt x="29491" y="18152"/>
                        </a:lnTo>
                        <a:cubicBezTo>
                          <a:pt x="30029" y="19405"/>
                          <a:pt x="31243" y="20233"/>
                          <a:pt x="32606" y="20276"/>
                        </a:cubicBezTo>
                        <a:cubicBezTo>
                          <a:pt x="35071" y="20276"/>
                          <a:pt x="35501" y="18679"/>
                          <a:pt x="35501" y="17907"/>
                        </a:cubicBezTo>
                        <a:cubicBezTo>
                          <a:pt x="35501" y="15968"/>
                          <a:pt x="33650" y="15380"/>
                          <a:pt x="32114" y="15503"/>
                        </a:cubicBezTo>
                        <a:cubicBezTo>
                          <a:pt x="32646" y="14926"/>
                          <a:pt x="33392" y="14593"/>
                          <a:pt x="34176" y="14582"/>
                        </a:cubicBezTo>
                        <a:lnTo>
                          <a:pt x="35194" y="14643"/>
                        </a:lnTo>
                        <a:cubicBezTo>
                          <a:pt x="35194" y="13467"/>
                          <a:pt x="35194" y="12143"/>
                          <a:pt x="36238" y="11432"/>
                        </a:cubicBezTo>
                        <a:cubicBezTo>
                          <a:pt x="37317" y="12143"/>
                          <a:pt x="37352" y="13467"/>
                          <a:pt x="37317" y="14643"/>
                        </a:cubicBezTo>
                        <a:cubicBezTo>
                          <a:pt x="38431" y="14547"/>
                          <a:pt x="39633" y="14547"/>
                          <a:pt x="40432" y="15520"/>
                        </a:cubicBezTo>
                        <a:cubicBezTo>
                          <a:pt x="38888" y="15398"/>
                          <a:pt x="37045" y="15985"/>
                          <a:pt x="37045" y="17924"/>
                        </a:cubicBezTo>
                        <a:cubicBezTo>
                          <a:pt x="37045" y="18696"/>
                          <a:pt x="37440" y="20293"/>
                          <a:pt x="39905" y="20293"/>
                        </a:cubicBezTo>
                        <a:cubicBezTo>
                          <a:pt x="41287" y="20250"/>
                          <a:pt x="42508" y="19383"/>
                          <a:pt x="43002" y="18091"/>
                        </a:cubicBezTo>
                        <a:lnTo>
                          <a:pt x="43090" y="17995"/>
                        </a:lnTo>
                        <a:lnTo>
                          <a:pt x="43397" y="18117"/>
                        </a:lnTo>
                        <a:cubicBezTo>
                          <a:pt x="43658" y="19309"/>
                          <a:pt x="44508" y="20284"/>
                          <a:pt x="45652" y="20706"/>
                        </a:cubicBezTo>
                        <a:cubicBezTo>
                          <a:pt x="49284" y="21785"/>
                          <a:pt x="49039" y="17196"/>
                          <a:pt x="47065" y="16450"/>
                        </a:cubicBezTo>
                        <a:lnTo>
                          <a:pt x="47222" y="16363"/>
                        </a:lnTo>
                        <a:cubicBezTo>
                          <a:pt x="48100" y="15749"/>
                          <a:pt x="48696" y="17196"/>
                          <a:pt x="48916" y="17810"/>
                        </a:cubicBezTo>
                        <a:cubicBezTo>
                          <a:pt x="49039" y="18152"/>
                          <a:pt x="49407" y="19661"/>
                          <a:pt x="49407" y="19661"/>
                        </a:cubicBezTo>
                        <a:cubicBezTo>
                          <a:pt x="50179" y="18609"/>
                          <a:pt x="50644" y="17652"/>
                          <a:pt x="52118" y="17652"/>
                        </a:cubicBezTo>
                        <a:cubicBezTo>
                          <a:pt x="52568" y="17616"/>
                          <a:pt x="53008" y="17803"/>
                          <a:pt x="53294" y="18152"/>
                        </a:cubicBezTo>
                        <a:cubicBezTo>
                          <a:pt x="52606" y="18425"/>
                          <a:pt x="51961" y="18798"/>
                          <a:pt x="51381" y="19258"/>
                        </a:cubicBezTo>
                        <a:cubicBezTo>
                          <a:pt x="49442" y="20767"/>
                          <a:pt x="49565" y="21320"/>
                          <a:pt x="49714" y="23355"/>
                        </a:cubicBezTo>
                        <a:cubicBezTo>
                          <a:pt x="45346" y="22109"/>
                          <a:pt x="40824" y="21486"/>
                          <a:pt x="36282" y="21504"/>
                        </a:cubicBezTo>
                        <a:cubicBezTo>
                          <a:pt x="31731" y="21492"/>
                          <a:pt x="27201" y="22115"/>
                          <a:pt x="22823" y="23355"/>
                        </a:cubicBezTo>
                        <a:cubicBezTo>
                          <a:pt x="22872" y="22751"/>
                          <a:pt x="22872" y="22144"/>
                          <a:pt x="22823" y="21539"/>
                        </a:cubicBezTo>
                        <a:cubicBezTo>
                          <a:pt x="22736" y="20091"/>
                          <a:pt x="20454" y="18644"/>
                          <a:pt x="19217" y="18152"/>
                        </a:cubicBezTo>
                        <a:close/>
                        <a:moveTo>
                          <a:pt x="21735" y="26628"/>
                        </a:moveTo>
                        <a:lnTo>
                          <a:pt x="22569" y="25794"/>
                        </a:lnTo>
                        <a:lnTo>
                          <a:pt x="22692" y="24654"/>
                        </a:lnTo>
                        <a:cubicBezTo>
                          <a:pt x="31551" y="22101"/>
                          <a:pt x="40951" y="22101"/>
                          <a:pt x="49811" y="24654"/>
                        </a:cubicBezTo>
                        <a:lnTo>
                          <a:pt x="49907" y="25794"/>
                        </a:lnTo>
                        <a:cubicBezTo>
                          <a:pt x="51536" y="27298"/>
                          <a:pt x="52727" y="29213"/>
                          <a:pt x="53355" y="31339"/>
                        </a:cubicBezTo>
                        <a:cubicBezTo>
                          <a:pt x="51697" y="31436"/>
                          <a:pt x="50276" y="33462"/>
                          <a:pt x="51820" y="34787"/>
                        </a:cubicBezTo>
                        <a:cubicBezTo>
                          <a:pt x="52111" y="35101"/>
                          <a:pt x="52293" y="35501"/>
                          <a:pt x="52337" y="35928"/>
                        </a:cubicBezTo>
                        <a:lnTo>
                          <a:pt x="52337" y="36024"/>
                        </a:lnTo>
                        <a:cubicBezTo>
                          <a:pt x="52262" y="36615"/>
                          <a:pt x="51722" y="37033"/>
                          <a:pt x="51130" y="36958"/>
                        </a:cubicBezTo>
                        <a:cubicBezTo>
                          <a:pt x="50597" y="36890"/>
                          <a:pt x="50195" y="36439"/>
                          <a:pt x="50188" y="35901"/>
                        </a:cubicBezTo>
                        <a:lnTo>
                          <a:pt x="50188" y="35252"/>
                        </a:lnTo>
                        <a:lnTo>
                          <a:pt x="48951" y="35068"/>
                        </a:lnTo>
                        <a:lnTo>
                          <a:pt x="48889" y="35191"/>
                        </a:lnTo>
                        <a:cubicBezTo>
                          <a:pt x="48763" y="35614"/>
                          <a:pt x="48342" y="35876"/>
                          <a:pt x="47907" y="35805"/>
                        </a:cubicBezTo>
                        <a:cubicBezTo>
                          <a:pt x="47267" y="35792"/>
                          <a:pt x="46760" y="35262"/>
                          <a:pt x="46773" y="34622"/>
                        </a:cubicBezTo>
                        <a:cubicBezTo>
                          <a:pt x="46776" y="34512"/>
                          <a:pt x="46794" y="34402"/>
                          <a:pt x="46828" y="34296"/>
                        </a:cubicBezTo>
                        <a:cubicBezTo>
                          <a:pt x="47060" y="33582"/>
                          <a:pt x="47828" y="33191"/>
                          <a:pt x="48542" y="33424"/>
                        </a:cubicBezTo>
                        <a:cubicBezTo>
                          <a:pt x="48679" y="33468"/>
                          <a:pt x="48808" y="33535"/>
                          <a:pt x="48925" y="33620"/>
                        </a:cubicBezTo>
                        <a:cubicBezTo>
                          <a:pt x="49239" y="33903"/>
                          <a:pt x="49516" y="34224"/>
                          <a:pt x="49749" y="34577"/>
                        </a:cubicBezTo>
                        <a:cubicBezTo>
                          <a:pt x="49933" y="32638"/>
                          <a:pt x="49969" y="31339"/>
                          <a:pt x="48117" y="30356"/>
                        </a:cubicBezTo>
                        <a:lnTo>
                          <a:pt x="47872" y="30199"/>
                        </a:lnTo>
                        <a:cubicBezTo>
                          <a:pt x="47968" y="29181"/>
                          <a:pt x="47723" y="27610"/>
                          <a:pt x="46828" y="26900"/>
                        </a:cubicBezTo>
                        <a:lnTo>
                          <a:pt x="46582" y="26689"/>
                        </a:lnTo>
                        <a:lnTo>
                          <a:pt x="46266" y="26777"/>
                        </a:lnTo>
                        <a:cubicBezTo>
                          <a:pt x="45161" y="27145"/>
                          <a:pt x="44424" y="28532"/>
                          <a:pt x="44143" y="29549"/>
                        </a:cubicBezTo>
                        <a:lnTo>
                          <a:pt x="43862" y="29549"/>
                        </a:lnTo>
                        <a:cubicBezTo>
                          <a:pt x="41774" y="29856"/>
                          <a:pt x="41371" y="31146"/>
                          <a:pt x="40844" y="33059"/>
                        </a:cubicBezTo>
                        <a:cubicBezTo>
                          <a:pt x="41177" y="32753"/>
                          <a:pt x="41564" y="32512"/>
                          <a:pt x="41985" y="32348"/>
                        </a:cubicBezTo>
                        <a:cubicBezTo>
                          <a:pt x="42695" y="32102"/>
                          <a:pt x="43897" y="32752"/>
                          <a:pt x="43739" y="33708"/>
                        </a:cubicBezTo>
                        <a:cubicBezTo>
                          <a:pt x="43707" y="34362"/>
                          <a:pt x="43151" y="34864"/>
                          <a:pt x="42497" y="34831"/>
                        </a:cubicBezTo>
                        <a:cubicBezTo>
                          <a:pt x="42407" y="34827"/>
                          <a:pt x="42317" y="34812"/>
                          <a:pt x="42230" y="34787"/>
                        </a:cubicBezTo>
                        <a:cubicBezTo>
                          <a:pt x="41780" y="34728"/>
                          <a:pt x="41463" y="34316"/>
                          <a:pt x="41520" y="33866"/>
                        </a:cubicBezTo>
                        <a:lnTo>
                          <a:pt x="41520" y="33708"/>
                        </a:lnTo>
                        <a:lnTo>
                          <a:pt x="40721" y="33524"/>
                        </a:lnTo>
                        <a:lnTo>
                          <a:pt x="40098" y="33524"/>
                        </a:lnTo>
                        <a:lnTo>
                          <a:pt x="40098" y="33673"/>
                        </a:lnTo>
                        <a:cubicBezTo>
                          <a:pt x="40062" y="34130"/>
                          <a:pt x="39679" y="34482"/>
                          <a:pt x="39221" y="34480"/>
                        </a:cubicBezTo>
                        <a:cubicBezTo>
                          <a:pt x="38576" y="34554"/>
                          <a:pt x="37994" y="34090"/>
                          <a:pt x="37920" y="33446"/>
                        </a:cubicBezTo>
                        <a:cubicBezTo>
                          <a:pt x="37908" y="33349"/>
                          <a:pt x="37909" y="33252"/>
                          <a:pt x="37923" y="33155"/>
                        </a:cubicBezTo>
                        <a:cubicBezTo>
                          <a:pt x="37923" y="32164"/>
                          <a:pt x="39221" y="31769"/>
                          <a:pt x="39870" y="32102"/>
                        </a:cubicBezTo>
                        <a:cubicBezTo>
                          <a:pt x="40231" y="32328"/>
                          <a:pt x="40562" y="32599"/>
                          <a:pt x="40853" y="32910"/>
                        </a:cubicBezTo>
                        <a:cubicBezTo>
                          <a:pt x="40704" y="30962"/>
                          <a:pt x="40519" y="29698"/>
                          <a:pt x="38484" y="29023"/>
                        </a:cubicBezTo>
                        <a:lnTo>
                          <a:pt x="38238" y="28961"/>
                        </a:lnTo>
                        <a:cubicBezTo>
                          <a:pt x="38142" y="27917"/>
                          <a:pt x="37615" y="26400"/>
                          <a:pt x="36633" y="25882"/>
                        </a:cubicBezTo>
                        <a:lnTo>
                          <a:pt x="36326" y="25724"/>
                        </a:lnTo>
                        <a:lnTo>
                          <a:pt x="36019" y="25847"/>
                        </a:lnTo>
                        <a:cubicBezTo>
                          <a:pt x="35060" y="26586"/>
                          <a:pt x="34483" y="27716"/>
                          <a:pt x="34448" y="28926"/>
                        </a:cubicBezTo>
                        <a:lnTo>
                          <a:pt x="34167" y="29023"/>
                        </a:lnTo>
                        <a:cubicBezTo>
                          <a:pt x="32167" y="29698"/>
                          <a:pt x="31983" y="30962"/>
                          <a:pt x="31790" y="32910"/>
                        </a:cubicBezTo>
                        <a:cubicBezTo>
                          <a:pt x="32092" y="32607"/>
                          <a:pt x="32435" y="32346"/>
                          <a:pt x="32808" y="32137"/>
                        </a:cubicBezTo>
                        <a:cubicBezTo>
                          <a:pt x="33457" y="31769"/>
                          <a:pt x="34755" y="32137"/>
                          <a:pt x="34755" y="33155"/>
                        </a:cubicBezTo>
                        <a:cubicBezTo>
                          <a:pt x="34838" y="33804"/>
                          <a:pt x="34379" y="34398"/>
                          <a:pt x="33731" y="34480"/>
                        </a:cubicBezTo>
                        <a:cubicBezTo>
                          <a:pt x="33631" y="34492"/>
                          <a:pt x="33530" y="34492"/>
                          <a:pt x="33430" y="34480"/>
                        </a:cubicBezTo>
                        <a:cubicBezTo>
                          <a:pt x="32904" y="34480"/>
                          <a:pt x="32658" y="34173"/>
                          <a:pt x="32553" y="33673"/>
                        </a:cubicBezTo>
                        <a:lnTo>
                          <a:pt x="32553" y="33550"/>
                        </a:lnTo>
                        <a:lnTo>
                          <a:pt x="31167" y="33550"/>
                        </a:lnTo>
                        <a:lnTo>
                          <a:pt x="31167" y="33708"/>
                        </a:lnTo>
                        <a:cubicBezTo>
                          <a:pt x="31228" y="34155"/>
                          <a:pt x="30916" y="34566"/>
                          <a:pt x="30469" y="34627"/>
                        </a:cubicBezTo>
                        <a:cubicBezTo>
                          <a:pt x="30465" y="34628"/>
                          <a:pt x="30461" y="34628"/>
                          <a:pt x="30456" y="34629"/>
                        </a:cubicBezTo>
                        <a:cubicBezTo>
                          <a:pt x="29825" y="34820"/>
                          <a:pt x="29160" y="34464"/>
                          <a:pt x="28968" y="33833"/>
                        </a:cubicBezTo>
                        <a:cubicBezTo>
                          <a:pt x="28944" y="33753"/>
                          <a:pt x="28928" y="33669"/>
                          <a:pt x="28921" y="33585"/>
                        </a:cubicBezTo>
                        <a:cubicBezTo>
                          <a:pt x="28763" y="32602"/>
                          <a:pt x="29965" y="31980"/>
                          <a:pt x="30676" y="32199"/>
                        </a:cubicBezTo>
                        <a:cubicBezTo>
                          <a:pt x="31091" y="32373"/>
                          <a:pt x="31477" y="32613"/>
                          <a:pt x="31816" y="32910"/>
                        </a:cubicBezTo>
                        <a:cubicBezTo>
                          <a:pt x="31290" y="31058"/>
                          <a:pt x="30939" y="29698"/>
                          <a:pt x="28798" y="29400"/>
                        </a:cubicBezTo>
                        <a:lnTo>
                          <a:pt x="28517" y="29400"/>
                        </a:lnTo>
                        <a:cubicBezTo>
                          <a:pt x="28272" y="28417"/>
                          <a:pt x="27500" y="26970"/>
                          <a:pt x="26420" y="26628"/>
                        </a:cubicBezTo>
                        <a:lnTo>
                          <a:pt x="26087" y="26540"/>
                        </a:lnTo>
                        <a:lnTo>
                          <a:pt x="25833" y="26724"/>
                        </a:lnTo>
                        <a:cubicBezTo>
                          <a:pt x="24955" y="27426"/>
                          <a:pt x="24701" y="29032"/>
                          <a:pt x="24789" y="30049"/>
                        </a:cubicBezTo>
                        <a:lnTo>
                          <a:pt x="24543" y="30172"/>
                        </a:lnTo>
                        <a:cubicBezTo>
                          <a:pt x="22692" y="31190"/>
                          <a:pt x="22692" y="32453"/>
                          <a:pt x="22911" y="34427"/>
                        </a:cubicBezTo>
                        <a:cubicBezTo>
                          <a:pt x="23159" y="34070"/>
                          <a:pt x="23454" y="33748"/>
                          <a:pt x="23788" y="33471"/>
                        </a:cubicBezTo>
                        <a:cubicBezTo>
                          <a:pt x="24389" y="33029"/>
                          <a:pt x="25235" y="33157"/>
                          <a:pt x="25677" y="33757"/>
                        </a:cubicBezTo>
                        <a:cubicBezTo>
                          <a:pt x="25764" y="33876"/>
                          <a:pt x="25832" y="34007"/>
                          <a:pt x="25876" y="34147"/>
                        </a:cubicBezTo>
                        <a:cubicBezTo>
                          <a:pt x="26071" y="34777"/>
                          <a:pt x="25719" y="35444"/>
                          <a:pt x="25089" y="35639"/>
                        </a:cubicBezTo>
                        <a:cubicBezTo>
                          <a:pt x="24997" y="35668"/>
                          <a:pt x="24903" y="35685"/>
                          <a:pt x="24806" y="35691"/>
                        </a:cubicBezTo>
                        <a:cubicBezTo>
                          <a:pt x="24357" y="35764"/>
                          <a:pt x="23927" y="35482"/>
                          <a:pt x="23815" y="35042"/>
                        </a:cubicBezTo>
                        <a:lnTo>
                          <a:pt x="23701" y="34936"/>
                        </a:lnTo>
                        <a:lnTo>
                          <a:pt x="22472" y="35120"/>
                        </a:lnTo>
                        <a:lnTo>
                          <a:pt x="22472" y="35814"/>
                        </a:lnTo>
                        <a:cubicBezTo>
                          <a:pt x="22438" y="36414"/>
                          <a:pt x="21924" y="36872"/>
                          <a:pt x="21324" y="36838"/>
                        </a:cubicBezTo>
                        <a:cubicBezTo>
                          <a:pt x="20819" y="36809"/>
                          <a:pt x="20400" y="36436"/>
                          <a:pt x="20314" y="35936"/>
                        </a:cubicBezTo>
                        <a:lnTo>
                          <a:pt x="20314" y="35814"/>
                        </a:lnTo>
                        <a:cubicBezTo>
                          <a:pt x="20368" y="35383"/>
                          <a:pt x="20562" y="34982"/>
                          <a:pt x="20867" y="34673"/>
                        </a:cubicBezTo>
                        <a:cubicBezTo>
                          <a:pt x="22411" y="33348"/>
                          <a:pt x="20928" y="31286"/>
                          <a:pt x="19235" y="31225"/>
                        </a:cubicBezTo>
                        <a:cubicBezTo>
                          <a:pt x="19783" y="29535"/>
                          <a:pt x="20649" y="27966"/>
                          <a:pt x="21788" y="26601"/>
                        </a:cubicBezTo>
                        <a:close/>
                        <a:moveTo>
                          <a:pt x="15173" y="35164"/>
                        </a:moveTo>
                        <a:cubicBezTo>
                          <a:pt x="14538" y="34521"/>
                          <a:pt x="13825" y="33961"/>
                          <a:pt x="13050" y="33497"/>
                        </a:cubicBezTo>
                        <a:lnTo>
                          <a:pt x="12830" y="33375"/>
                        </a:lnTo>
                        <a:cubicBezTo>
                          <a:pt x="14252" y="32638"/>
                          <a:pt x="15576" y="32234"/>
                          <a:pt x="16717" y="33804"/>
                        </a:cubicBezTo>
                        <a:lnTo>
                          <a:pt x="17700" y="33743"/>
                        </a:lnTo>
                        <a:cubicBezTo>
                          <a:pt x="17856" y="33439"/>
                          <a:pt x="18032" y="33146"/>
                          <a:pt x="18226" y="32866"/>
                        </a:cubicBezTo>
                        <a:cubicBezTo>
                          <a:pt x="19489" y="31567"/>
                          <a:pt x="20753" y="33111"/>
                          <a:pt x="19981" y="33743"/>
                        </a:cubicBezTo>
                        <a:cubicBezTo>
                          <a:pt x="19622" y="34083"/>
                          <a:pt x="19357" y="34509"/>
                          <a:pt x="19209" y="34980"/>
                        </a:cubicBezTo>
                        <a:cubicBezTo>
                          <a:pt x="19117" y="35208"/>
                          <a:pt x="19055" y="35447"/>
                          <a:pt x="19024" y="35691"/>
                        </a:cubicBezTo>
                        <a:lnTo>
                          <a:pt x="19024" y="35778"/>
                        </a:lnTo>
                        <a:cubicBezTo>
                          <a:pt x="19173" y="38244"/>
                          <a:pt x="22630" y="38805"/>
                          <a:pt x="23411" y="36489"/>
                        </a:cubicBezTo>
                        <a:cubicBezTo>
                          <a:pt x="23818" y="36792"/>
                          <a:pt x="24337" y="36904"/>
                          <a:pt x="24832" y="36796"/>
                        </a:cubicBezTo>
                        <a:cubicBezTo>
                          <a:pt x="26110" y="36667"/>
                          <a:pt x="27042" y="35528"/>
                          <a:pt x="26913" y="34250"/>
                        </a:cubicBezTo>
                        <a:cubicBezTo>
                          <a:pt x="26902" y="34144"/>
                          <a:pt x="26884" y="34040"/>
                          <a:pt x="26859" y="33936"/>
                        </a:cubicBezTo>
                        <a:cubicBezTo>
                          <a:pt x="26718" y="32762"/>
                          <a:pt x="25652" y="31925"/>
                          <a:pt x="24478" y="32066"/>
                        </a:cubicBezTo>
                        <a:cubicBezTo>
                          <a:pt x="24314" y="32087"/>
                          <a:pt x="24153" y="32125"/>
                          <a:pt x="23999" y="32181"/>
                        </a:cubicBezTo>
                        <a:cubicBezTo>
                          <a:pt x="24429" y="31304"/>
                          <a:pt x="25139" y="31129"/>
                          <a:pt x="25999" y="30857"/>
                        </a:cubicBezTo>
                        <a:lnTo>
                          <a:pt x="25876" y="30304"/>
                        </a:lnTo>
                        <a:cubicBezTo>
                          <a:pt x="25746" y="29479"/>
                          <a:pt x="25907" y="28635"/>
                          <a:pt x="26333" y="27917"/>
                        </a:cubicBezTo>
                        <a:cubicBezTo>
                          <a:pt x="26953" y="28478"/>
                          <a:pt x="27357" y="29239"/>
                          <a:pt x="27473" y="30067"/>
                        </a:cubicBezTo>
                        <a:lnTo>
                          <a:pt x="27535" y="30628"/>
                        </a:lnTo>
                        <a:cubicBezTo>
                          <a:pt x="28359" y="30456"/>
                          <a:pt x="29217" y="30658"/>
                          <a:pt x="29877" y="31181"/>
                        </a:cubicBezTo>
                        <a:cubicBezTo>
                          <a:pt x="28700" y="31168"/>
                          <a:pt x="27735" y="32111"/>
                          <a:pt x="27721" y="33289"/>
                        </a:cubicBezTo>
                        <a:cubicBezTo>
                          <a:pt x="27719" y="33465"/>
                          <a:pt x="27739" y="33641"/>
                          <a:pt x="27780" y="33813"/>
                        </a:cubicBezTo>
                        <a:cubicBezTo>
                          <a:pt x="27910" y="35096"/>
                          <a:pt x="29055" y="36029"/>
                          <a:pt x="30338" y="35900"/>
                        </a:cubicBezTo>
                        <a:cubicBezTo>
                          <a:pt x="30440" y="35889"/>
                          <a:pt x="30540" y="35872"/>
                          <a:pt x="30641" y="35849"/>
                        </a:cubicBezTo>
                        <a:cubicBezTo>
                          <a:pt x="31177" y="35799"/>
                          <a:pt x="31663" y="35516"/>
                          <a:pt x="31974" y="35077"/>
                        </a:cubicBezTo>
                        <a:cubicBezTo>
                          <a:pt x="32344" y="35482"/>
                          <a:pt x="32872" y="35707"/>
                          <a:pt x="33422" y="35691"/>
                        </a:cubicBezTo>
                        <a:cubicBezTo>
                          <a:pt x="34688" y="35786"/>
                          <a:pt x="35791" y="34838"/>
                          <a:pt x="35887" y="33572"/>
                        </a:cubicBezTo>
                        <a:cubicBezTo>
                          <a:pt x="35896" y="33456"/>
                          <a:pt x="35896" y="33340"/>
                          <a:pt x="35887" y="33225"/>
                        </a:cubicBezTo>
                        <a:cubicBezTo>
                          <a:pt x="35948" y="32044"/>
                          <a:pt x="35040" y="31038"/>
                          <a:pt x="33859" y="30978"/>
                        </a:cubicBezTo>
                        <a:cubicBezTo>
                          <a:pt x="33701" y="30970"/>
                          <a:pt x="33543" y="30978"/>
                          <a:pt x="33387" y="31006"/>
                        </a:cubicBezTo>
                        <a:cubicBezTo>
                          <a:pt x="33947" y="30372"/>
                          <a:pt x="34761" y="30022"/>
                          <a:pt x="35606" y="30049"/>
                        </a:cubicBezTo>
                        <a:lnTo>
                          <a:pt x="35606" y="29470"/>
                        </a:lnTo>
                        <a:cubicBezTo>
                          <a:pt x="35570" y="28634"/>
                          <a:pt x="35835" y="27812"/>
                          <a:pt x="36352" y="27154"/>
                        </a:cubicBezTo>
                        <a:cubicBezTo>
                          <a:pt x="36866" y="27814"/>
                          <a:pt x="37127" y="28635"/>
                          <a:pt x="37089" y="29470"/>
                        </a:cubicBezTo>
                        <a:lnTo>
                          <a:pt x="37089" y="30049"/>
                        </a:lnTo>
                        <a:cubicBezTo>
                          <a:pt x="37923" y="30025"/>
                          <a:pt x="38725" y="30376"/>
                          <a:pt x="39274" y="31006"/>
                        </a:cubicBezTo>
                        <a:cubicBezTo>
                          <a:pt x="37923" y="30944"/>
                          <a:pt x="36747" y="31629"/>
                          <a:pt x="36747" y="33199"/>
                        </a:cubicBezTo>
                        <a:cubicBezTo>
                          <a:pt x="36663" y="34490"/>
                          <a:pt x="37641" y="35605"/>
                          <a:pt x="38931" y="35689"/>
                        </a:cubicBezTo>
                        <a:cubicBezTo>
                          <a:pt x="39025" y="35695"/>
                          <a:pt x="39119" y="35696"/>
                          <a:pt x="39212" y="35691"/>
                        </a:cubicBezTo>
                        <a:cubicBezTo>
                          <a:pt x="39766" y="35719"/>
                          <a:pt x="40303" y="35493"/>
                          <a:pt x="40669" y="35077"/>
                        </a:cubicBezTo>
                        <a:cubicBezTo>
                          <a:pt x="40984" y="35565"/>
                          <a:pt x="41503" y="35887"/>
                          <a:pt x="42081" y="35954"/>
                        </a:cubicBezTo>
                        <a:cubicBezTo>
                          <a:pt x="43346" y="36248"/>
                          <a:pt x="44610" y="35461"/>
                          <a:pt x="44904" y="34197"/>
                        </a:cubicBezTo>
                        <a:cubicBezTo>
                          <a:pt x="44925" y="34107"/>
                          <a:pt x="44940" y="34018"/>
                          <a:pt x="44950" y="33927"/>
                        </a:cubicBezTo>
                        <a:cubicBezTo>
                          <a:pt x="45221" y="32776"/>
                          <a:pt x="44509" y="31623"/>
                          <a:pt x="43358" y="31352"/>
                        </a:cubicBezTo>
                        <a:cubicBezTo>
                          <a:pt x="43193" y="31314"/>
                          <a:pt x="43023" y="31294"/>
                          <a:pt x="42853" y="31295"/>
                        </a:cubicBezTo>
                        <a:cubicBezTo>
                          <a:pt x="43511" y="30768"/>
                          <a:pt x="44368" y="30556"/>
                          <a:pt x="45196" y="30716"/>
                        </a:cubicBezTo>
                        <a:lnTo>
                          <a:pt x="45257" y="30163"/>
                        </a:lnTo>
                        <a:cubicBezTo>
                          <a:pt x="45382" y="29335"/>
                          <a:pt x="45784" y="28575"/>
                          <a:pt x="46398" y="28005"/>
                        </a:cubicBezTo>
                        <a:cubicBezTo>
                          <a:pt x="46790" y="28742"/>
                          <a:pt x="46900" y="29598"/>
                          <a:pt x="46705" y="30409"/>
                        </a:cubicBezTo>
                        <a:lnTo>
                          <a:pt x="46617" y="30962"/>
                        </a:lnTo>
                        <a:cubicBezTo>
                          <a:pt x="47444" y="31111"/>
                          <a:pt x="48170" y="31601"/>
                          <a:pt x="48617" y="32313"/>
                        </a:cubicBezTo>
                        <a:cubicBezTo>
                          <a:pt x="47293" y="32006"/>
                          <a:pt x="46029" y="32471"/>
                          <a:pt x="45749" y="34068"/>
                        </a:cubicBezTo>
                        <a:cubicBezTo>
                          <a:pt x="45444" y="35321"/>
                          <a:pt x="46214" y="36582"/>
                          <a:pt x="47465" y="36886"/>
                        </a:cubicBezTo>
                        <a:cubicBezTo>
                          <a:pt x="47559" y="36909"/>
                          <a:pt x="47653" y="36925"/>
                          <a:pt x="47749" y="36937"/>
                        </a:cubicBezTo>
                        <a:cubicBezTo>
                          <a:pt x="48227" y="37062"/>
                          <a:pt x="48737" y="36973"/>
                          <a:pt x="49144" y="36691"/>
                        </a:cubicBezTo>
                        <a:cubicBezTo>
                          <a:pt x="49942" y="38998"/>
                          <a:pt x="53390" y="38446"/>
                          <a:pt x="53531" y="35980"/>
                        </a:cubicBezTo>
                        <a:lnTo>
                          <a:pt x="53531" y="35884"/>
                        </a:lnTo>
                        <a:cubicBezTo>
                          <a:pt x="53497" y="35652"/>
                          <a:pt x="53435" y="35425"/>
                          <a:pt x="53346" y="35208"/>
                        </a:cubicBezTo>
                        <a:cubicBezTo>
                          <a:pt x="53192" y="34724"/>
                          <a:pt x="52914" y="34289"/>
                          <a:pt x="52539" y="33945"/>
                        </a:cubicBezTo>
                        <a:cubicBezTo>
                          <a:pt x="51837" y="33331"/>
                          <a:pt x="53066" y="31787"/>
                          <a:pt x="54364" y="33067"/>
                        </a:cubicBezTo>
                        <a:lnTo>
                          <a:pt x="54882" y="33945"/>
                        </a:lnTo>
                        <a:lnTo>
                          <a:pt x="55873" y="34033"/>
                        </a:lnTo>
                        <a:cubicBezTo>
                          <a:pt x="57014" y="32462"/>
                          <a:pt x="58339" y="32831"/>
                          <a:pt x="59751" y="33568"/>
                        </a:cubicBezTo>
                        <a:lnTo>
                          <a:pt x="59541" y="33690"/>
                        </a:lnTo>
                        <a:cubicBezTo>
                          <a:pt x="58765" y="34157"/>
                          <a:pt x="58049" y="34717"/>
                          <a:pt x="57409" y="35357"/>
                        </a:cubicBezTo>
                        <a:cubicBezTo>
                          <a:pt x="56676" y="36161"/>
                          <a:pt x="56186" y="37156"/>
                          <a:pt x="55996" y="38226"/>
                        </a:cubicBezTo>
                        <a:lnTo>
                          <a:pt x="55996" y="39920"/>
                        </a:lnTo>
                        <a:cubicBezTo>
                          <a:pt x="43139" y="36162"/>
                          <a:pt x="29480" y="36141"/>
                          <a:pt x="16612" y="39858"/>
                        </a:cubicBezTo>
                        <a:lnTo>
                          <a:pt x="16612" y="38103"/>
                        </a:lnTo>
                        <a:cubicBezTo>
                          <a:pt x="16439" y="37007"/>
                          <a:pt x="15948" y="35985"/>
                          <a:pt x="15199" y="35164"/>
                        </a:cubicBezTo>
                        <a:close/>
                        <a:moveTo>
                          <a:pt x="50741" y="50448"/>
                        </a:moveTo>
                        <a:cubicBezTo>
                          <a:pt x="50644" y="51325"/>
                          <a:pt x="50521" y="51922"/>
                          <a:pt x="49565" y="51834"/>
                        </a:cubicBezTo>
                        <a:cubicBezTo>
                          <a:pt x="48067" y="51473"/>
                          <a:pt x="46936" y="50243"/>
                          <a:pt x="46705" y="48719"/>
                        </a:cubicBezTo>
                        <a:cubicBezTo>
                          <a:pt x="47962" y="48263"/>
                          <a:pt x="48611" y="46874"/>
                          <a:pt x="48154" y="45617"/>
                        </a:cubicBezTo>
                        <a:cubicBezTo>
                          <a:pt x="47698" y="44360"/>
                          <a:pt x="46309" y="43711"/>
                          <a:pt x="45052" y="44167"/>
                        </a:cubicBezTo>
                        <a:cubicBezTo>
                          <a:pt x="43795" y="44624"/>
                          <a:pt x="43145" y="46013"/>
                          <a:pt x="43603" y="47270"/>
                        </a:cubicBezTo>
                        <a:cubicBezTo>
                          <a:pt x="43730" y="47620"/>
                          <a:pt x="43935" y="47936"/>
                          <a:pt x="44204" y="48193"/>
                        </a:cubicBezTo>
                        <a:cubicBezTo>
                          <a:pt x="44176" y="48397"/>
                          <a:pt x="44114" y="48597"/>
                          <a:pt x="44020" y="48781"/>
                        </a:cubicBezTo>
                        <a:cubicBezTo>
                          <a:pt x="43458" y="49982"/>
                          <a:pt x="42337" y="50826"/>
                          <a:pt x="41028" y="51036"/>
                        </a:cubicBezTo>
                        <a:cubicBezTo>
                          <a:pt x="39949" y="51036"/>
                          <a:pt x="38624" y="50229"/>
                          <a:pt x="38660" y="49334"/>
                        </a:cubicBezTo>
                        <a:cubicBezTo>
                          <a:pt x="38660" y="47430"/>
                          <a:pt x="41292" y="47307"/>
                          <a:pt x="42634" y="47702"/>
                        </a:cubicBezTo>
                        <a:lnTo>
                          <a:pt x="43511" y="48009"/>
                        </a:lnTo>
                        <a:cubicBezTo>
                          <a:pt x="42932" y="44964"/>
                          <a:pt x="41879" y="44008"/>
                          <a:pt x="39010" y="43701"/>
                        </a:cubicBezTo>
                        <a:cubicBezTo>
                          <a:pt x="39086" y="42030"/>
                          <a:pt x="38205" y="40461"/>
                          <a:pt x="36738" y="39656"/>
                        </a:cubicBezTo>
                        <a:cubicBezTo>
                          <a:pt x="36568" y="39581"/>
                          <a:pt x="36392" y="39520"/>
                          <a:pt x="36212" y="39472"/>
                        </a:cubicBezTo>
                        <a:cubicBezTo>
                          <a:pt x="36031" y="39531"/>
                          <a:pt x="35855" y="39605"/>
                          <a:pt x="35685" y="39691"/>
                        </a:cubicBezTo>
                        <a:cubicBezTo>
                          <a:pt x="34895" y="40147"/>
                          <a:pt x="34253" y="40820"/>
                          <a:pt x="33834" y="41630"/>
                        </a:cubicBezTo>
                        <a:cubicBezTo>
                          <a:pt x="33555" y="42295"/>
                          <a:pt x="33409" y="43007"/>
                          <a:pt x="33404" y="43727"/>
                        </a:cubicBezTo>
                        <a:cubicBezTo>
                          <a:pt x="30570" y="44034"/>
                          <a:pt x="29491" y="44964"/>
                          <a:pt x="28938" y="47982"/>
                        </a:cubicBezTo>
                        <a:lnTo>
                          <a:pt x="29816" y="47702"/>
                        </a:lnTo>
                        <a:cubicBezTo>
                          <a:pt x="31114" y="47307"/>
                          <a:pt x="33729" y="47430"/>
                          <a:pt x="33790" y="49334"/>
                        </a:cubicBezTo>
                        <a:cubicBezTo>
                          <a:pt x="33790" y="50264"/>
                          <a:pt x="32465" y="51088"/>
                          <a:pt x="31421" y="51036"/>
                        </a:cubicBezTo>
                        <a:cubicBezTo>
                          <a:pt x="30105" y="50843"/>
                          <a:pt x="28978" y="49993"/>
                          <a:pt x="28430" y="48781"/>
                        </a:cubicBezTo>
                        <a:lnTo>
                          <a:pt x="28219" y="48193"/>
                        </a:lnTo>
                        <a:cubicBezTo>
                          <a:pt x="29152" y="47282"/>
                          <a:pt x="29168" y="45788"/>
                          <a:pt x="28258" y="44856"/>
                        </a:cubicBezTo>
                        <a:cubicBezTo>
                          <a:pt x="27347" y="43923"/>
                          <a:pt x="25853" y="43906"/>
                          <a:pt x="24920" y="44817"/>
                        </a:cubicBezTo>
                        <a:cubicBezTo>
                          <a:pt x="23988" y="45728"/>
                          <a:pt x="23971" y="47222"/>
                          <a:pt x="24882" y="48154"/>
                        </a:cubicBezTo>
                        <a:cubicBezTo>
                          <a:pt x="25126" y="48405"/>
                          <a:pt x="25425" y="48598"/>
                          <a:pt x="25754" y="48719"/>
                        </a:cubicBezTo>
                        <a:cubicBezTo>
                          <a:pt x="25511" y="50246"/>
                          <a:pt x="24359" y="51468"/>
                          <a:pt x="22850" y="51799"/>
                        </a:cubicBezTo>
                        <a:cubicBezTo>
                          <a:pt x="21972" y="51895"/>
                          <a:pt x="21806" y="51343"/>
                          <a:pt x="21683" y="50448"/>
                        </a:cubicBezTo>
                        <a:cubicBezTo>
                          <a:pt x="21498" y="48597"/>
                          <a:pt x="23595" y="48570"/>
                          <a:pt x="24736" y="48509"/>
                        </a:cubicBezTo>
                        <a:lnTo>
                          <a:pt x="24052" y="47579"/>
                        </a:lnTo>
                        <a:cubicBezTo>
                          <a:pt x="21709" y="44499"/>
                          <a:pt x="19770" y="45421"/>
                          <a:pt x="18542" y="48877"/>
                        </a:cubicBezTo>
                        <a:cubicBezTo>
                          <a:pt x="18067" y="48538"/>
                          <a:pt x="17547" y="48267"/>
                          <a:pt x="16998" y="48070"/>
                        </a:cubicBezTo>
                        <a:cubicBezTo>
                          <a:pt x="16294" y="46410"/>
                          <a:pt x="16028" y="44598"/>
                          <a:pt x="16226" y="42806"/>
                        </a:cubicBezTo>
                        <a:cubicBezTo>
                          <a:pt x="16339" y="42226"/>
                          <a:pt x="16421" y="41640"/>
                          <a:pt x="16471" y="41051"/>
                        </a:cubicBezTo>
                        <a:cubicBezTo>
                          <a:pt x="29371" y="37312"/>
                          <a:pt x="43071" y="37345"/>
                          <a:pt x="55952" y="41148"/>
                        </a:cubicBezTo>
                        <a:cubicBezTo>
                          <a:pt x="55965" y="41771"/>
                          <a:pt x="56038" y="42390"/>
                          <a:pt x="56171" y="42999"/>
                        </a:cubicBezTo>
                        <a:cubicBezTo>
                          <a:pt x="56371" y="44725"/>
                          <a:pt x="56127" y="46473"/>
                          <a:pt x="55461" y="48079"/>
                        </a:cubicBezTo>
                        <a:cubicBezTo>
                          <a:pt x="54867" y="48286"/>
                          <a:pt x="54308" y="48582"/>
                          <a:pt x="53803" y="48956"/>
                        </a:cubicBezTo>
                        <a:cubicBezTo>
                          <a:pt x="52566" y="45535"/>
                          <a:pt x="50627" y="44570"/>
                          <a:pt x="48310" y="47693"/>
                        </a:cubicBezTo>
                        <a:lnTo>
                          <a:pt x="47635" y="48570"/>
                        </a:lnTo>
                        <a:cubicBezTo>
                          <a:pt x="48802" y="48570"/>
                          <a:pt x="50872" y="48693"/>
                          <a:pt x="50688" y="50509"/>
                        </a:cubicBezTo>
                        <a:close/>
                        <a:moveTo>
                          <a:pt x="45836" y="47675"/>
                        </a:moveTo>
                        <a:cubicBezTo>
                          <a:pt x="45180" y="47780"/>
                          <a:pt x="44563" y="47331"/>
                          <a:pt x="44459" y="46675"/>
                        </a:cubicBezTo>
                        <a:cubicBezTo>
                          <a:pt x="44354" y="46019"/>
                          <a:pt x="44803" y="45402"/>
                          <a:pt x="45459" y="45298"/>
                        </a:cubicBezTo>
                        <a:cubicBezTo>
                          <a:pt x="45584" y="45280"/>
                          <a:pt x="45711" y="45280"/>
                          <a:pt x="45836" y="45298"/>
                        </a:cubicBezTo>
                        <a:cubicBezTo>
                          <a:pt x="46500" y="45298"/>
                          <a:pt x="47038" y="45836"/>
                          <a:pt x="47038" y="46500"/>
                        </a:cubicBezTo>
                        <a:cubicBezTo>
                          <a:pt x="47038" y="47164"/>
                          <a:pt x="46500" y="47702"/>
                          <a:pt x="45836" y="47702"/>
                        </a:cubicBezTo>
                        <a:close/>
                        <a:moveTo>
                          <a:pt x="27903" y="46500"/>
                        </a:moveTo>
                        <a:cubicBezTo>
                          <a:pt x="27903" y="47164"/>
                          <a:pt x="27365" y="47702"/>
                          <a:pt x="26701" y="47702"/>
                        </a:cubicBezTo>
                        <a:cubicBezTo>
                          <a:pt x="26037" y="47702"/>
                          <a:pt x="25499" y="47164"/>
                          <a:pt x="25499" y="46500"/>
                        </a:cubicBezTo>
                        <a:lnTo>
                          <a:pt x="25499" y="46500"/>
                        </a:lnTo>
                        <a:cubicBezTo>
                          <a:pt x="25499" y="45836"/>
                          <a:pt x="26037" y="45298"/>
                          <a:pt x="26701" y="45298"/>
                        </a:cubicBezTo>
                        <a:cubicBezTo>
                          <a:pt x="27365" y="45298"/>
                          <a:pt x="27903" y="45836"/>
                          <a:pt x="27903" y="46500"/>
                        </a:cubicBezTo>
                        <a:close/>
                        <a:moveTo>
                          <a:pt x="13971" y="49851"/>
                        </a:moveTo>
                        <a:cubicBezTo>
                          <a:pt x="14270" y="49438"/>
                          <a:pt x="14705" y="49143"/>
                          <a:pt x="15199" y="49018"/>
                        </a:cubicBezTo>
                        <a:cubicBezTo>
                          <a:pt x="16892" y="48614"/>
                          <a:pt x="18314" y="50123"/>
                          <a:pt x="19209" y="51299"/>
                        </a:cubicBezTo>
                        <a:cubicBezTo>
                          <a:pt x="19439" y="50110"/>
                          <a:pt x="19853" y="48964"/>
                          <a:pt x="20437" y="47904"/>
                        </a:cubicBezTo>
                        <a:cubicBezTo>
                          <a:pt x="21148" y="46737"/>
                          <a:pt x="21674" y="46552"/>
                          <a:pt x="22692" y="47596"/>
                        </a:cubicBezTo>
                        <a:cubicBezTo>
                          <a:pt x="21373" y="47962"/>
                          <a:pt x="20512" y="49227"/>
                          <a:pt x="20656" y="50588"/>
                        </a:cubicBezTo>
                        <a:cubicBezTo>
                          <a:pt x="20840" y="52132"/>
                          <a:pt x="21428" y="53141"/>
                          <a:pt x="23122" y="53018"/>
                        </a:cubicBezTo>
                        <a:cubicBezTo>
                          <a:pt x="25122" y="52808"/>
                          <a:pt x="26692" y="50834"/>
                          <a:pt x="26999" y="48860"/>
                        </a:cubicBezTo>
                        <a:lnTo>
                          <a:pt x="27315" y="48860"/>
                        </a:lnTo>
                        <a:cubicBezTo>
                          <a:pt x="27941" y="50701"/>
                          <a:pt x="29569" y="52018"/>
                          <a:pt x="31500" y="52246"/>
                        </a:cubicBezTo>
                        <a:cubicBezTo>
                          <a:pt x="35817" y="52369"/>
                          <a:pt x="36896" y="46175"/>
                          <a:pt x="30886" y="46394"/>
                        </a:cubicBezTo>
                        <a:lnTo>
                          <a:pt x="30641" y="46394"/>
                        </a:lnTo>
                        <a:cubicBezTo>
                          <a:pt x="31220" y="45541"/>
                          <a:pt x="32171" y="45013"/>
                          <a:pt x="33202" y="44973"/>
                        </a:cubicBezTo>
                        <a:lnTo>
                          <a:pt x="34589" y="44850"/>
                        </a:lnTo>
                        <a:cubicBezTo>
                          <a:pt x="34563" y="43956"/>
                          <a:pt x="34697" y="43065"/>
                          <a:pt x="34983" y="42218"/>
                        </a:cubicBezTo>
                        <a:cubicBezTo>
                          <a:pt x="35321" y="41633"/>
                          <a:pt x="35761" y="41113"/>
                          <a:pt x="36282" y="40683"/>
                        </a:cubicBezTo>
                        <a:cubicBezTo>
                          <a:pt x="36820" y="41102"/>
                          <a:pt x="37271" y="41624"/>
                          <a:pt x="37607" y="42218"/>
                        </a:cubicBezTo>
                        <a:cubicBezTo>
                          <a:pt x="37896" y="43065"/>
                          <a:pt x="38032" y="43956"/>
                          <a:pt x="38010" y="44850"/>
                        </a:cubicBezTo>
                        <a:lnTo>
                          <a:pt x="39396" y="44973"/>
                        </a:lnTo>
                        <a:cubicBezTo>
                          <a:pt x="40422" y="44978"/>
                          <a:pt x="41378" y="45490"/>
                          <a:pt x="41950" y="46342"/>
                        </a:cubicBezTo>
                        <a:lnTo>
                          <a:pt x="41739" y="46342"/>
                        </a:lnTo>
                        <a:cubicBezTo>
                          <a:pt x="35694" y="46096"/>
                          <a:pt x="36808" y="52290"/>
                          <a:pt x="41090" y="52203"/>
                        </a:cubicBezTo>
                        <a:cubicBezTo>
                          <a:pt x="43024" y="51952"/>
                          <a:pt x="44649" y="50626"/>
                          <a:pt x="45284" y="48781"/>
                        </a:cubicBezTo>
                        <a:lnTo>
                          <a:pt x="45591" y="48781"/>
                        </a:lnTo>
                        <a:cubicBezTo>
                          <a:pt x="45898" y="50755"/>
                          <a:pt x="47468" y="52755"/>
                          <a:pt x="49504" y="52940"/>
                        </a:cubicBezTo>
                        <a:cubicBezTo>
                          <a:pt x="51162" y="53062"/>
                          <a:pt x="51750" y="52018"/>
                          <a:pt x="51934" y="50474"/>
                        </a:cubicBezTo>
                        <a:cubicBezTo>
                          <a:pt x="52048" y="49138"/>
                          <a:pt x="51254" y="47891"/>
                          <a:pt x="49995" y="47430"/>
                        </a:cubicBezTo>
                        <a:cubicBezTo>
                          <a:pt x="50951" y="46500"/>
                          <a:pt x="51443" y="46658"/>
                          <a:pt x="52153" y="47798"/>
                        </a:cubicBezTo>
                        <a:cubicBezTo>
                          <a:pt x="52726" y="48861"/>
                          <a:pt x="53139" y="50002"/>
                          <a:pt x="53381" y="51185"/>
                        </a:cubicBezTo>
                        <a:cubicBezTo>
                          <a:pt x="54259" y="50044"/>
                          <a:pt x="55698" y="48553"/>
                          <a:pt x="57391" y="48939"/>
                        </a:cubicBezTo>
                        <a:cubicBezTo>
                          <a:pt x="57890" y="49054"/>
                          <a:pt x="58328" y="49351"/>
                          <a:pt x="58619" y="49772"/>
                        </a:cubicBezTo>
                        <a:cubicBezTo>
                          <a:pt x="55987" y="51369"/>
                          <a:pt x="55268" y="53405"/>
                          <a:pt x="54233" y="56089"/>
                        </a:cubicBezTo>
                        <a:cubicBezTo>
                          <a:pt x="48541" y="54717"/>
                          <a:pt x="42715" y="53981"/>
                          <a:pt x="36861" y="53896"/>
                        </a:cubicBezTo>
                        <a:lnTo>
                          <a:pt x="35720" y="53896"/>
                        </a:lnTo>
                        <a:cubicBezTo>
                          <a:pt x="29868" y="53983"/>
                          <a:pt x="24046" y="54739"/>
                          <a:pt x="18366" y="56151"/>
                        </a:cubicBezTo>
                        <a:cubicBezTo>
                          <a:pt x="17322" y="53466"/>
                          <a:pt x="16620" y="51430"/>
                          <a:pt x="13971" y="49851"/>
                        </a:cubicBezTo>
                        <a:close/>
                        <a:moveTo>
                          <a:pt x="15936" y="64336"/>
                        </a:moveTo>
                        <a:cubicBezTo>
                          <a:pt x="16398" y="63692"/>
                          <a:pt x="16905" y="63083"/>
                          <a:pt x="17454" y="62511"/>
                        </a:cubicBezTo>
                        <a:cubicBezTo>
                          <a:pt x="17099" y="62165"/>
                          <a:pt x="16768" y="61796"/>
                          <a:pt x="16462" y="61406"/>
                        </a:cubicBezTo>
                        <a:cubicBezTo>
                          <a:pt x="16277" y="61100"/>
                          <a:pt x="16183" y="60746"/>
                          <a:pt x="16191" y="60388"/>
                        </a:cubicBezTo>
                        <a:cubicBezTo>
                          <a:pt x="16191" y="60081"/>
                          <a:pt x="16191" y="59248"/>
                          <a:pt x="18340" y="59248"/>
                        </a:cubicBezTo>
                        <a:cubicBezTo>
                          <a:pt x="20490" y="59248"/>
                          <a:pt x="20656" y="59985"/>
                          <a:pt x="20621" y="60476"/>
                        </a:cubicBezTo>
                        <a:cubicBezTo>
                          <a:pt x="20482" y="61270"/>
                          <a:pt x="20069" y="61990"/>
                          <a:pt x="19454" y="62511"/>
                        </a:cubicBezTo>
                        <a:lnTo>
                          <a:pt x="20928" y="64336"/>
                        </a:lnTo>
                        <a:lnTo>
                          <a:pt x="20928" y="64643"/>
                        </a:lnTo>
                        <a:lnTo>
                          <a:pt x="15936" y="64643"/>
                        </a:lnTo>
                        <a:close/>
                        <a:moveTo>
                          <a:pt x="15059" y="135525"/>
                        </a:moveTo>
                        <a:lnTo>
                          <a:pt x="10084" y="135525"/>
                        </a:lnTo>
                        <a:lnTo>
                          <a:pt x="10084" y="135218"/>
                        </a:lnTo>
                        <a:cubicBezTo>
                          <a:pt x="10524" y="134567"/>
                          <a:pt x="11020" y="133956"/>
                          <a:pt x="11567" y="133393"/>
                        </a:cubicBezTo>
                        <a:cubicBezTo>
                          <a:pt x="11197" y="133045"/>
                          <a:pt x="10854" y="132669"/>
                          <a:pt x="10540" y="132270"/>
                        </a:cubicBezTo>
                        <a:cubicBezTo>
                          <a:pt x="10371" y="131958"/>
                          <a:pt x="10286" y="131607"/>
                          <a:pt x="10295" y="131252"/>
                        </a:cubicBezTo>
                        <a:cubicBezTo>
                          <a:pt x="10295" y="130945"/>
                          <a:pt x="10233" y="130085"/>
                          <a:pt x="12453" y="130112"/>
                        </a:cubicBezTo>
                        <a:cubicBezTo>
                          <a:pt x="14673" y="130138"/>
                          <a:pt x="14734" y="130849"/>
                          <a:pt x="14734" y="131349"/>
                        </a:cubicBezTo>
                        <a:cubicBezTo>
                          <a:pt x="14573" y="132140"/>
                          <a:pt x="14150" y="132854"/>
                          <a:pt x="13532" y="133375"/>
                        </a:cubicBezTo>
                        <a:lnTo>
                          <a:pt x="15015" y="135200"/>
                        </a:lnTo>
                        <a:close/>
                        <a:moveTo>
                          <a:pt x="17050" y="129690"/>
                        </a:moveTo>
                        <a:cubicBezTo>
                          <a:pt x="14120" y="126734"/>
                          <a:pt x="11786" y="124146"/>
                          <a:pt x="10821" y="121496"/>
                        </a:cubicBezTo>
                        <a:lnTo>
                          <a:pt x="23771" y="134437"/>
                        </a:lnTo>
                        <a:cubicBezTo>
                          <a:pt x="21313" y="133188"/>
                          <a:pt x="19050" y="131588"/>
                          <a:pt x="17050" y="129690"/>
                        </a:cubicBezTo>
                        <a:close/>
                        <a:moveTo>
                          <a:pt x="26605" y="134718"/>
                        </a:moveTo>
                        <a:lnTo>
                          <a:pt x="10330" y="118373"/>
                        </a:lnTo>
                        <a:lnTo>
                          <a:pt x="10330" y="116056"/>
                        </a:lnTo>
                        <a:lnTo>
                          <a:pt x="26543" y="132393"/>
                        </a:lnTo>
                        <a:close/>
                        <a:moveTo>
                          <a:pt x="26605" y="129813"/>
                        </a:moveTo>
                        <a:lnTo>
                          <a:pt x="10330" y="113503"/>
                        </a:lnTo>
                        <a:lnTo>
                          <a:pt x="10330" y="111266"/>
                        </a:lnTo>
                        <a:lnTo>
                          <a:pt x="26570" y="127541"/>
                        </a:lnTo>
                        <a:close/>
                        <a:moveTo>
                          <a:pt x="26605" y="124944"/>
                        </a:moveTo>
                        <a:lnTo>
                          <a:pt x="10330" y="108634"/>
                        </a:lnTo>
                        <a:lnTo>
                          <a:pt x="10330" y="106353"/>
                        </a:lnTo>
                        <a:lnTo>
                          <a:pt x="26570" y="122672"/>
                        </a:lnTo>
                        <a:close/>
                        <a:moveTo>
                          <a:pt x="26605" y="115170"/>
                        </a:moveTo>
                        <a:lnTo>
                          <a:pt x="17726" y="106256"/>
                        </a:lnTo>
                        <a:lnTo>
                          <a:pt x="17419" y="106256"/>
                        </a:lnTo>
                        <a:cubicBezTo>
                          <a:pt x="17355" y="105870"/>
                          <a:pt x="17355" y="105475"/>
                          <a:pt x="17419" y="105089"/>
                        </a:cubicBezTo>
                        <a:cubicBezTo>
                          <a:pt x="17541" y="104623"/>
                          <a:pt x="17749" y="104182"/>
                          <a:pt x="18033" y="103791"/>
                        </a:cubicBezTo>
                        <a:cubicBezTo>
                          <a:pt x="18474" y="103367"/>
                          <a:pt x="19054" y="103118"/>
                          <a:pt x="19665" y="103089"/>
                        </a:cubicBezTo>
                        <a:cubicBezTo>
                          <a:pt x="20542" y="103089"/>
                          <a:pt x="20542" y="104221"/>
                          <a:pt x="20542" y="104686"/>
                        </a:cubicBezTo>
                        <a:cubicBezTo>
                          <a:pt x="20542" y="105151"/>
                          <a:pt x="20297" y="106230"/>
                          <a:pt x="20358" y="106256"/>
                        </a:cubicBezTo>
                        <a:lnTo>
                          <a:pt x="19954" y="106256"/>
                        </a:lnTo>
                        <a:lnTo>
                          <a:pt x="26517" y="112828"/>
                        </a:lnTo>
                        <a:close/>
                        <a:moveTo>
                          <a:pt x="26605" y="106265"/>
                        </a:moveTo>
                        <a:lnTo>
                          <a:pt x="24850" y="106265"/>
                        </a:lnTo>
                        <a:lnTo>
                          <a:pt x="26543" y="107967"/>
                        </a:lnTo>
                        <a:lnTo>
                          <a:pt x="26543" y="110275"/>
                        </a:lnTo>
                        <a:lnTo>
                          <a:pt x="22543" y="106265"/>
                        </a:lnTo>
                        <a:lnTo>
                          <a:pt x="23464" y="106265"/>
                        </a:lnTo>
                        <a:lnTo>
                          <a:pt x="23464" y="105186"/>
                        </a:lnTo>
                        <a:cubicBezTo>
                          <a:pt x="23459" y="104376"/>
                          <a:pt x="23671" y="103580"/>
                          <a:pt x="24078" y="102879"/>
                        </a:cubicBezTo>
                        <a:cubicBezTo>
                          <a:pt x="24473" y="102142"/>
                          <a:pt x="24955" y="102387"/>
                          <a:pt x="24955" y="102387"/>
                        </a:cubicBezTo>
                        <a:cubicBezTo>
                          <a:pt x="25007" y="101563"/>
                          <a:pt x="24729" y="100752"/>
                          <a:pt x="24183" y="100132"/>
                        </a:cubicBezTo>
                        <a:cubicBezTo>
                          <a:pt x="23841" y="99641"/>
                          <a:pt x="23104" y="98474"/>
                          <a:pt x="19709" y="98720"/>
                        </a:cubicBezTo>
                        <a:cubicBezTo>
                          <a:pt x="16313" y="98966"/>
                          <a:pt x="16603" y="98720"/>
                          <a:pt x="15708" y="98255"/>
                        </a:cubicBezTo>
                        <a:cubicBezTo>
                          <a:pt x="15068" y="97928"/>
                          <a:pt x="14612" y="97328"/>
                          <a:pt x="14471" y="96623"/>
                        </a:cubicBezTo>
                        <a:cubicBezTo>
                          <a:pt x="14409" y="96193"/>
                          <a:pt x="14322" y="96254"/>
                          <a:pt x="14322" y="96254"/>
                        </a:cubicBezTo>
                        <a:cubicBezTo>
                          <a:pt x="14040" y="96469"/>
                          <a:pt x="13807" y="96741"/>
                          <a:pt x="13637" y="97053"/>
                        </a:cubicBezTo>
                        <a:cubicBezTo>
                          <a:pt x="13392" y="97544"/>
                          <a:pt x="13515" y="97667"/>
                          <a:pt x="13515" y="97667"/>
                        </a:cubicBezTo>
                        <a:cubicBezTo>
                          <a:pt x="13328" y="97481"/>
                          <a:pt x="13163" y="97276"/>
                          <a:pt x="13023" y="97053"/>
                        </a:cubicBezTo>
                        <a:cubicBezTo>
                          <a:pt x="12655" y="96526"/>
                          <a:pt x="12409" y="96562"/>
                          <a:pt x="12409" y="96562"/>
                        </a:cubicBezTo>
                        <a:cubicBezTo>
                          <a:pt x="12216" y="96760"/>
                          <a:pt x="12077" y="97005"/>
                          <a:pt x="12006" y="97272"/>
                        </a:cubicBezTo>
                        <a:cubicBezTo>
                          <a:pt x="11798" y="97887"/>
                          <a:pt x="11777" y="98550"/>
                          <a:pt x="11944" y="99176"/>
                        </a:cubicBezTo>
                        <a:cubicBezTo>
                          <a:pt x="12113" y="99730"/>
                          <a:pt x="12059" y="100328"/>
                          <a:pt x="11795" y="100843"/>
                        </a:cubicBezTo>
                        <a:cubicBezTo>
                          <a:pt x="11637" y="101001"/>
                          <a:pt x="11672" y="101062"/>
                          <a:pt x="11856" y="101212"/>
                        </a:cubicBezTo>
                        <a:cubicBezTo>
                          <a:pt x="12041" y="101361"/>
                          <a:pt x="12348" y="101334"/>
                          <a:pt x="13330" y="101457"/>
                        </a:cubicBezTo>
                        <a:cubicBezTo>
                          <a:pt x="14313" y="101580"/>
                          <a:pt x="14409" y="102598"/>
                          <a:pt x="14506" y="103493"/>
                        </a:cubicBezTo>
                        <a:cubicBezTo>
                          <a:pt x="14478" y="104434"/>
                          <a:pt x="14321" y="105367"/>
                          <a:pt x="14041" y="106265"/>
                        </a:cubicBezTo>
                        <a:lnTo>
                          <a:pt x="15094" y="106265"/>
                        </a:lnTo>
                        <a:lnTo>
                          <a:pt x="26552" y="117767"/>
                        </a:lnTo>
                        <a:lnTo>
                          <a:pt x="26552" y="120040"/>
                        </a:lnTo>
                        <a:lnTo>
                          <a:pt x="12813" y="106265"/>
                        </a:lnTo>
                        <a:lnTo>
                          <a:pt x="10330" y="106265"/>
                        </a:lnTo>
                        <a:lnTo>
                          <a:pt x="10330" y="66100"/>
                        </a:lnTo>
                        <a:lnTo>
                          <a:pt x="26570" y="66100"/>
                        </a:lnTo>
                        <a:lnTo>
                          <a:pt x="26570" y="106230"/>
                        </a:lnTo>
                        <a:close/>
                        <a:moveTo>
                          <a:pt x="33817" y="146623"/>
                        </a:moveTo>
                        <a:lnTo>
                          <a:pt x="28824" y="146623"/>
                        </a:lnTo>
                        <a:lnTo>
                          <a:pt x="28824" y="146255"/>
                        </a:lnTo>
                        <a:cubicBezTo>
                          <a:pt x="29282" y="145633"/>
                          <a:pt x="29787" y="145047"/>
                          <a:pt x="30333" y="144500"/>
                        </a:cubicBezTo>
                        <a:cubicBezTo>
                          <a:pt x="29967" y="144158"/>
                          <a:pt x="29626" y="143789"/>
                          <a:pt x="29316" y="143395"/>
                        </a:cubicBezTo>
                        <a:cubicBezTo>
                          <a:pt x="29153" y="143090"/>
                          <a:pt x="29068" y="142749"/>
                          <a:pt x="29070" y="142403"/>
                        </a:cubicBezTo>
                        <a:cubicBezTo>
                          <a:pt x="29070" y="142096"/>
                          <a:pt x="29009" y="141236"/>
                          <a:pt x="31228" y="141236"/>
                        </a:cubicBezTo>
                        <a:cubicBezTo>
                          <a:pt x="33448" y="141236"/>
                          <a:pt x="33509" y="141973"/>
                          <a:pt x="33509" y="142465"/>
                        </a:cubicBezTo>
                        <a:cubicBezTo>
                          <a:pt x="33366" y="143269"/>
                          <a:pt x="32951" y="143999"/>
                          <a:pt x="32334" y="144535"/>
                        </a:cubicBezTo>
                        <a:lnTo>
                          <a:pt x="33817" y="146290"/>
                        </a:lnTo>
                        <a:close/>
                        <a:moveTo>
                          <a:pt x="33817" y="97807"/>
                        </a:moveTo>
                        <a:lnTo>
                          <a:pt x="28824" y="97807"/>
                        </a:lnTo>
                        <a:lnTo>
                          <a:pt x="28824" y="97500"/>
                        </a:lnTo>
                        <a:cubicBezTo>
                          <a:pt x="29281" y="96855"/>
                          <a:pt x="29786" y="96246"/>
                          <a:pt x="30333" y="95675"/>
                        </a:cubicBezTo>
                        <a:cubicBezTo>
                          <a:pt x="29966" y="95344"/>
                          <a:pt x="29625" y="94983"/>
                          <a:pt x="29316" y="94596"/>
                        </a:cubicBezTo>
                        <a:cubicBezTo>
                          <a:pt x="29152" y="94295"/>
                          <a:pt x="29067" y="93957"/>
                          <a:pt x="29070" y="93614"/>
                        </a:cubicBezTo>
                        <a:cubicBezTo>
                          <a:pt x="29070" y="93298"/>
                          <a:pt x="29009" y="92438"/>
                          <a:pt x="31228" y="92473"/>
                        </a:cubicBezTo>
                        <a:cubicBezTo>
                          <a:pt x="33448" y="92508"/>
                          <a:pt x="33509" y="93210"/>
                          <a:pt x="33509" y="93701"/>
                        </a:cubicBezTo>
                        <a:cubicBezTo>
                          <a:pt x="33363" y="94495"/>
                          <a:pt x="32948" y="95214"/>
                          <a:pt x="32334" y="95737"/>
                        </a:cubicBezTo>
                        <a:lnTo>
                          <a:pt x="33817" y="97492"/>
                        </a:lnTo>
                        <a:close/>
                        <a:moveTo>
                          <a:pt x="33817" y="64617"/>
                        </a:moveTo>
                        <a:lnTo>
                          <a:pt x="28824" y="64617"/>
                        </a:lnTo>
                        <a:lnTo>
                          <a:pt x="28824" y="64310"/>
                        </a:lnTo>
                        <a:cubicBezTo>
                          <a:pt x="29273" y="63658"/>
                          <a:pt x="29777" y="63048"/>
                          <a:pt x="30333" y="62485"/>
                        </a:cubicBezTo>
                        <a:cubicBezTo>
                          <a:pt x="29967" y="62143"/>
                          <a:pt x="29626" y="61774"/>
                          <a:pt x="29316" y="61380"/>
                        </a:cubicBezTo>
                        <a:cubicBezTo>
                          <a:pt x="29144" y="61068"/>
                          <a:pt x="29060" y="60717"/>
                          <a:pt x="29070" y="60362"/>
                        </a:cubicBezTo>
                        <a:cubicBezTo>
                          <a:pt x="29070" y="60055"/>
                          <a:pt x="29009" y="59221"/>
                          <a:pt x="31228" y="59221"/>
                        </a:cubicBezTo>
                        <a:cubicBezTo>
                          <a:pt x="33448" y="59221"/>
                          <a:pt x="33509" y="59958"/>
                          <a:pt x="33509" y="60450"/>
                        </a:cubicBezTo>
                        <a:cubicBezTo>
                          <a:pt x="33366" y="61254"/>
                          <a:pt x="32951" y="61984"/>
                          <a:pt x="32334" y="62520"/>
                        </a:cubicBezTo>
                        <a:lnTo>
                          <a:pt x="33817" y="64275"/>
                        </a:lnTo>
                        <a:close/>
                        <a:moveTo>
                          <a:pt x="35229" y="56844"/>
                        </a:moveTo>
                        <a:lnTo>
                          <a:pt x="20840" y="56844"/>
                        </a:lnTo>
                        <a:cubicBezTo>
                          <a:pt x="25929" y="55825"/>
                          <a:pt x="31095" y="55238"/>
                          <a:pt x="36282" y="55089"/>
                        </a:cubicBezTo>
                        <a:cubicBezTo>
                          <a:pt x="41533" y="55195"/>
                          <a:pt x="46764" y="55782"/>
                          <a:pt x="51908" y="56844"/>
                        </a:cubicBezTo>
                        <a:lnTo>
                          <a:pt x="35238" y="56844"/>
                        </a:lnTo>
                        <a:close/>
                        <a:moveTo>
                          <a:pt x="66814" y="124154"/>
                        </a:moveTo>
                        <a:cubicBezTo>
                          <a:pt x="65580" y="128169"/>
                          <a:pt x="63468" y="131859"/>
                          <a:pt x="60628" y="134955"/>
                        </a:cubicBezTo>
                        <a:lnTo>
                          <a:pt x="36282" y="134955"/>
                        </a:lnTo>
                        <a:lnTo>
                          <a:pt x="36282" y="119294"/>
                        </a:lnTo>
                        <a:lnTo>
                          <a:pt x="67568" y="119294"/>
                        </a:lnTo>
                        <a:cubicBezTo>
                          <a:pt x="67501" y="120939"/>
                          <a:pt x="67253" y="122572"/>
                          <a:pt x="66831" y="124163"/>
                        </a:cubicBezTo>
                        <a:close/>
                        <a:moveTo>
                          <a:pt x="67647" y="103879"/>
                        </a:moveTo>
                        <a:lnTo>
                          <a:pt x="36247" y="103879"/>
                        </a:lnTo>
                        <a:lnTo>
                          <a:pt x="36247" y="87981"/>
                        </a:lnTo>
                        <a:lnTo>
                          <a:pt x="67682" y="87981"/>
                        </a:lnTo>
                        <a:close/>
                        <a:moveTo>
                          <a:pt x="67647" y="58879"/>
                        </a:moveTo>
                        <a:lnTo>
                          <a:pt x="67647" y="74935"/>
                        </a:lnTo>
                        <a:lnTo>
                          <a:pt x="36247" y="74935"/>
                        </a:lnTo>
                        <a:lnTo>
                          <a:pt x="36247" y="5892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</p:grpSp>
          </p:grpSp>
        </p:grpSp>
      </p:grpSp>
      <p:grpSp>
        <p:nvGrpSpPr>
          <p:cNvPr id="5861" name="Google Shape;5861;p32"/>
          <p:cNvGrpSpPr/>
          <p:nvPr/>
        </p:nvGrpSpPr>
        <p:grpSpPr>
          <a:xfrm>
            <a:off x="426242" y="5417948"/>
            <a:ext cx="4178516" cy="424465"/>
            <a:chOff x="0" y="2819890"/>
            <a:chExt cx="12191681" cy="1238465"/>
          </a:xfrm>
        </p:grpSpPr>
        <p:sp>
          <p:nvSpPr>
            <p:cNvPr id="5862" name="Google Shape;5862;p32"/>
            <p:cNvSpPr/>
            <p:nvPr/>
          </p:nvSpPr>
          <p:spPr>
            <a:xfrm>
              <a:off x="87015" y="3340513"/>
              <a:ext cx="442431" cy="330666"/>
            </a:xfrm>
            <a:custGeom>
              <a:rect b="b" l="l" r="r" t="t"/>
              <a:pathLst>
                <a:path extrusionOk="0" h="330666" w="442431">
                  <a:moveTo>
                    <a:pt x="442432" y="180404"/>
                  </a:moveTo>
                  <a:cubicBezTo>
                    <a:pt x="442432" y="180404"/>
                    <a:pt x="391669" y="151407"/>
                    <a:pt x="351739" y="104272"/>
                  </a:cubicBezTo>
                  <a:cubicBezTo>
                    <a:pt x="311810" y="57136"/>
                    <a:pt x="284676" y="18163"/>
                    <a:pt x="284676" y="18163"/>
                  </a:cubicBezTo>
                  <a:lnTo>
                    <a:pt x="260165" y="13628"/>
                  </a:lnTo>
                  <a:cubicBezTo>
                    <a:pt x="260165" y="13628"/>
                    <a:pt x="296417" y="76182"/>
                    <a:pt x="335390" y="116969"/>
                  </a:cubicBezTo>
                  <a:cubicBezTo>
                    <a:pt x="359962" y="142438"/>
                    <a:pt x="386644" y="165782"/>
                    <a:pt x="415151" y="186753"/>
                  </a:cubicBezTo>
                  <a:lnTo>
                    <a:pt x="396130" y="213029"/>
                  </a:lnTo>
                  <a:cubicBezTo>
                    <a:pt x="396130" y="213029"/>
                    <a:pt x="368040" y="191287"/>
                    <a:pt x="349901" y="172242"/>
                  </a:cubicBezTo>
                  <a:lnTo>
                    <a:pt x="312742" y="133269"/>
                  </a:lnTo>
                  <a:lnTo>
                    <a:pt x="292789" y="137803"/>
                  </a:lnTo>
                  <a:cubicBezTo>
                    <a:pt x="309630" y="158030"/>
                    <a:pt x="327481" y="177394"/>
                    <a:pt x="346273" y="195822"/>
                  </a:cubicBezTo>
                  <a:cubicBezTo>
                    <a:pt x="375270" y="223912"/>
                    <a:pt x="396130" y="242026"/>
                    <a:pt x="396130" y="242026"/>
                  </a:cubicBezTo>
                  <a:lnTo>
                    <a:pt x="388776" y="252002"/>
                  </a:lnTo>
                  <a:cubicBezTo>
                    <a:pt x="388776" y="252002"/>
                    <a:pt x="347769" y="225260"/>
                    <a:pt x="341641" y="213029"/>
                  </a:cubicBezTo>
                  <a:cubicBezTo>
                    <a:pt x="339827" y="209401"/>
                    <a:pt x="320806" y="214843"/>
                    <a:pt x="320806" y="214843"/>
                  </a:cubicBezTo>
                  <a:lnTo>
                    <a:pt x="352524" y="247468"/>
                  </a:lnTo>
                  <a:cubicBezTo>
                    <a:pt x="352524" y="247468"/>
                    <a:pt x="333478" y="266513"/>
                    <a:pt x="321713" y="279333"/>
                  </a:cubicBezTo>
                  <a:cubicBezTo>
                    <a:pt x="313350" y="288579"/>
                    <a:pt x="305480" y="298258"/>
                    <a:pt x="298133" y="308330"/>
                  </a:cubicBezTo>
                  <a:lnTo>
                    <a:pt x="284554" y="292005"/>
                  </a:lnTo>
                  <a:cubicBezTo>
                    <a:pt x="290578" y="282303"/>
                    <a:pt x="297892" y="273463"/>
                    <a:pt x="306295" y="265729"/>
                  </a:cubicBezTo>
                  <a:cubicBezTo>
                    <a:pt x="313024" y="259078"/>
                    <a:pt x="320306" y="253010"/>
                    <a:pt x="328061" y="247590"/>
                  </a:cubicBezTo>
                  <a:cubicBezTo>
                    <a:pt x="328061" y="247590"/>
                    <a:pt x="273719" y="224770"/>
                    <a:pt x="228398" y="131381"/>
                  </a:cubicBezTo>
                  <a:cubicBezTo>
                    <a:pt x="185919" y="43827"/>
                    <a:pt x="177708" y="907"/>
                    <a:pt x="177708" y="907"/>
                  </a:cubicBezTo>
                  <a:lnTo>
                    <a:pt x="159594" y="0"/>
                  </a:lnTo>
                  <a:cubicBezTo>
                    <a:pt x="159594" y="0"/>
                    <a:pt x="161408" y="48018"/>
                    <a:pt x="169570" y="110571"/>
                  </a:cubicBezTo>
                  <a:cubicBezTo>
                    <a:pt x="177733" y="173124"/>
                    <a:pt x="203886" y="213887"/>
                    <a:pt x="203886" y="213887"/>
                  </a:cubicBezTo>
                  <a:lnTo>
                    <a:pt x="193003" y="215995"/>
                  </a:lnTo>
                  <a:cubicBezTo>
                    <a:pt x="184792" y="197293"/>
                    <a:pt x="170649" y="172683"/>
                    <a:pt x="164913" y="158614"/>
                  </a:cubicBezTo>
                  <a:cubicBezTo>
                    <a:pt x="154937" y="134102"/>
                    <a:pt x="143147" y="71598"/>
                    <a:pt x="141333" y="56180"/>
                  </a:cubicBezTo>
                  <a:cubicBezTo>
                    <a:pt x="139519" y="40763"/>
                    <a:pt x="126847" y="44415"/>
                    <a:pt x="126847" y="44415"/>
                  </a:cubicBezTo>
                  <a:cubicBezTo>
                    <a:pt x="126847" y="44415"/>
                    <a:pt x="115792" y="51131"/>
                    <a:pt x="99002" y="62798"/>
                  </a:cubicBezTo>
                  <a:lnTo>
                    <a:pt x="51621" y="61622"/>
                  </a:lnTo>
                  <a:lnTo>
                    <a:pt x="51621" y="13579"/>
                  </a:lnTo>
                  <a:cubicBezTo>
                    <a:pt x="47600" y="13142"/>
                    <a:pt x="43535" y="13767"/>
                    <a:pt x="39831" y="15393"/>
                  </a:cubicBezTo>
                  <a:cubicBezTo>
                    <a:pt x="33483" y="18114"/>
                    <a:pt x="28948" y="27183"/>
                    <a:pt x="28948" y="27183"/>
                  </a:cubicBezTo>
                  <a:lnTo>
                    <a:pt x="29855" y="83388"/>
                  </a:lnTo>
                  <a:lnTo>
                    <a:pt x="69858" y="83388"/>
                  </a:lnTo>
                  <a:cubicBezTo>
                    <a:pt x="41351" y="101404"/>
                    <a:pt x="0" y="114223"/>
                    <a:pt x="0" y="114223"/>
                  </a:cubicBezTo>
                  <a:cubicBezTo>
                    <a:pt x="17270" y="142060"/>
                    <a:pt x="28394" y="173265"/>
                    <a:pt x="32625" y="205749"/>
                  </a:cubicBezTo>
                  <a:cubicBezTo>
                    <a:pt x="38973" y="258326"/>
                    <a:pt x="31718" y="298206"/>
                    <a:pt x="26276" y="313600"/>
                  </a:cubicBezTo>
                  <a:cubicBezTo>
                    <a:pt x="20835" y="328993"/>
                    <a:pt x="36252" y="333527"/>
                    <a:pt x="51670" y="328993"/>
                  </a:cubicBezTo>
                  <a:cubicBezTo>
                    <a:pt x="67088" y="324458"/>
                    <a:pt x="100693" y="297275"/>
                    <a:pt x="112385" y="283671"/>
                  </a:cubicBezTo>
                  <a:cubicBezTo>
                    <a:pt x="124077" y="270067"/>
                    <a:pt x="181262" y="242909"/>
                    <a:pt x="195724" y="241095"/>
                  </a:cubicBezTo>
                  <a:cubicBezTo>
                    <a:pt x="197675" y="240845"/>
                    <a:pt x="199123" y="239164"/>
                    <a:pt x="199082" y="237197"/>
                  </a:cubicBezTo>
                  <a:lnTo>
                    <a:pt x="214745" y="234746"/>
                  </a:lnTo>
                  <a:cubicBezTo>
                    <a:pt x="214745" y="234746"/>
                    <a:pt x="237418" y="267371"/>
                    <a:pt x="253718" y="285485"/>
                  </a:cubicBezTo>
                  <a:cubicBezTo>
                    <a:pt x="270018" y="303599"/>
                    <a:pt x="299947" y="325365"/>
                    <a:pt x="299947" y="325365"/>
                  </a:cubicBezTo>
                  <a:cubicBezTo>
                    <a:pt x="306747" y="321508"/>
                    <a:pt x="313129" y="316957"/>
                    <a:pt x="318992" y="311786"/>
                  </a:cubicBezTo>
                  <a:cubicBezTo>
                    <a:pt x="325341" y="305437"/>
                    <a:pt x="330758" y="299089"/>
                    <a:pt x="330758" y="299089"/>
                  </a:cubicBezTo>
                  <a:lnTo>
                    <a:pt x="366128" y="326272"/>
                  </a:lnTo>
                  <a:cubicBezTo>
                    <a:pt x="379908" y="311469"/>
                    <a:pt x="391782" y="295000"/>
                    <a:pt x="401473" y="277249"/>
                  </a:cubicBezTo>
                  <a:cubicBezTo>
                    <a:pt x="418631" y="246414"/>
                    <a:pt x="416866" y="221951"/>
                    <a:pt x="416866" y="221951"/>
                  </a:cubicBezTo>
                  <a:cubicBezTo>
                    <a:pt x="416866" y="221951"/>
                    <a:pt x="424220" y="211975"/>
                    <a:pt x="432284" y="201117"/>
                  </a:cubicBezTo>
                  <a:cubicBezTo>
                    <a:pt x="437092" y="195007"/>
                    <a:pt x="440550" y="187948"/>
                    <a:pt x="442432" y="180404"/>
                  </a:cubicBezTo>
                  <a:close/>
                  <a:moveTo>
                    <a:pt x="111527" y="255581"/>
                  </a:moveTo>
                  <a:cubicBezTo>
                    <a:pt x="91599" y="270092"/>
                    <a:pt x="67112" y="300903"/>
                    <a:pt x="53509" y="300903"/>
                  </a:cubicBezTo>
                  <a:cubicBezTo>
                    <a:pt x="51719" y="300903"/>
                    <a:pt x="63485" y="238374"/>
                    <a:pt x="55322" y="196680"/>
                  </a:cubicBezTo>
                  <a:cubicBezTo>
                    <a:pt x="50679" y="172197"/>
                    <a:pt x="42095" y="148630"/>
                    <a:pt x="29904" y="126896"/>
                  </a:cubicBezTo>
                  <a:cubicBezTo>
                    <a:pt x="29904" y="126896"/>
                    <a:pt x="63436" y="112385"/>
                    <a:pt x="83388" y="102384"/>
                  </a:cubicBezTo>
                  <a:cubicBezTo>
                    <a:pt x="103340" y="92384"/>
                    <a:pt x="125057" y="73387"/>
                    <a:pt x="125057" y="73387"/>
                  </a:cubicBezTo>
                  <a:cubicBezTo>
                    <a:pt x="125057" y="73387"/>
                    <a:pt x="132411" y="120523"/>
                    <a:pt x="140451" y="147706"/>
                  </a:cubicBezTo>
                  <a:cubicBezTo>
                    <a:pt x="148490" y="174889"/>
                    <a:pt x="170355" y="224770"/>
                    <a:pt x="170355" y="224770"/>
                  </a:cubicBezTo>
                  <a:cubicBezTo>
                    <a:pt x="170355" y="224770"/>
                    <a:pt x="131381" y="241095"/>
                    <a:pt x="111527" y="255581"/>
                  </a:cubicBezTo>
                  <a:close/>
                  <a:moveTo>
                    <a:pt x="212024" y="186704"/>
                  </a:moveTo>
                  <a:cubicBezTo>
                    <a:pt x="199013" y="156109"/>
                    <a:pt x="190747" y="123708"/>
                    <a:pt x="187513" y="90619"/>
                  </a:cubicBezTo>
                  <a:cubicBezTo>
                    <a:pt x="187513" y="90619"/>
                    <a:pt x="211068" y="153172"/>
                    <a:pt x="246340" y="199401"/>
                  </a:cubicBezTo>
                  <a:cubicBezTo>
                    <a:pt x="281612" y="245629"/>
                    <a:pt x="298917" y="249233"/>
                    <a:pt x="298917" y="249233"/>
                  </a:cubicBezTo>
                  <a:lnTo>
                    <a:pt x="274406" y="277347"/>
                  </a:lnTo>
                  <a:cubicBezTo>
                    <a:pt x="274406" y="277347"/>
                    <a:pt x="233619" y="238374"/>
                    <a:pt x="211853" y="186655"/>
                  </a:cubicBezTo>
                  <a:close/>
                  <a:moveTo>
                    <a:pt x="373359" y="292740"/>
                  </a:moveTo>
                  <a:cubicBezTo>
                    <a:pt x="367942" y="300094"/>
                    <a:pt x="364314" y="304530"/>
                    <a:pt x="364314" y="304530"/>
                  </a:cubicBezTo>
                  <a:lnTo>
                    <a:pt x="341641" y="282789"/>
                  </a:lnTo>
                  <a:lnTo>
                    <a:pt x="365196" y="263743"/>
                  </a:lnTo>
                  <a:lnTo>
                    <a:pt x="379707" y="272813"/>
                  </a:lnTo>
                  <a:cubicBezTo>
                    <a:pt x="379707" y="272813"/>
                    <a:pt x="378800" y="285485"/>
                    <a:pt x="373359" y="292740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863" name="Google Shape;5863;p32"/>
            <p:cNvSpPr/>
            <p:nvPr/>
          </p:nvSpPr>
          <p:spPr>
            <a:xfrm>
              <a:off x="0" y="3787333"/>
              <a:ext cx="249257" cy="251977"/>
            </a:xfrm>
            <a:custGeom>
              <a:rect b="b" l="l" r="r" t="t"/>
              <a:pathLst>
                <a:path extrusionOk="0" h="251977" w="249257">
                  <a:moveTo>
                    <a:pt x="0" y="35370"/>
                  </a:moveTo>
                  <a:cubicBezTo>
                    <a:pt x="158614" y="232957"/>
                    <a:pt x="249257" y="251978"/>
                    <a:pt x="249257" y="251978"/>
                  </a:cubicBezTo>
                  <a:lnTo>
                    <a:pt x="38973" y="0"/>
                  </a:lnTo>
                  <a:lnTo>
                    <a:pt x="0" y="35370"/>
                  </a:ln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864" name="Google Shape;5864;p32"/>
            <p:cNvSpPr/>
            <p:nvPr/>
          </p:nvSpPr>
          <p:spPr>
            <a:xfrm>
              <a:off x="80667" y="3723897"/>
              <a:ext cx="320855" cy="334458"/>
            </a:xfrm>
            <a:custGeom>
              <a:rect b="b" l="l" r="r" t="t"/>
              <a:pathLst>
                <a:path extrusionOk="0" h="334458" w="320855">
                  <a:moveTo>
                    <a:pt x="0" y="32625"/>
                  </a:moveTo>
                  <a:lnTo>
                    <a:pt x="255606" y="333527"/>
                  </a:lnTo>
                  <a:lnTo>
                    <a:pt x="320855" y="334459"/>
                  </a:lnTo>
                  <a:lnTo>
                    <a:pt x="35346" y="0"/>
                  </a:lnTo>
                  <a:lnTo>
                    <a:pt x="0" y="32625"/>
                  </a:lnTo>
                  <a:lnTo>
                    <a:pt x="0" y="32625"/>
                  </a:ln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865" name="Google Shape;5865;p32"/>
            <p:cNvSpPr/>
            <p:nvPr/>
          </p:nvSpPr>
          <p:spPr>
            <a:xfrm>
              <a:off x="154985" y="3655020"/>
              <a:ext cx="298206" cy="365271"/>
            </a:xfrm>
            <a:custGeom>
              <a:rect b="b" l="l" r="r" t="t"/>
              <a:pathLst>
                <a:path extrusionOk="0" h="365271" w="298206">
                  <a:moveTo>
                    <a:pt x="0" y="30811"/>
                  </a:moveTo>
                  <a:cubicBezTo>
                    <a:pt x="0" y="30811"/>
                    <a:pt x="285510" y="366177"/>
                    <a:pt x="286416" y="365270"/>
                  </a:cubicBezTo>
                  <a:cubicBezTo>
                    <a:pt x="297520" y="354044"/>
                    <a:pt x="298206" y="303623"/>
                    <a:pt x="298206" y="303623"/>
                  </a:cubicBezTo>
                  <a:lnTo>
                    <a:pt x="38066" y="0"/>
                  </a:lnTo>
                  <a:lnTo>
                    <a:pt x="0" y="30811"/>
                  </a:ln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866" name="Google Shape;5866;p32"/>
            <p:cNvSpPr/>
            <p:nvPr/>
          </p:nvSpPr>
          <p:spPr>
            <a:xfrm>
              <a:off x="234819" y="3586142"/>
              <a:ext cx="207563" cy="274530"/>
            </a:xfrm>
            <a:custGeom>
              <a:rect b="b" l="l" r="r" t="t"/>
              <a:pathLst>
                <a:path extrusionOk="0" h="274530" w="207563">
                  <a:moveTo>
                    <a:pt x="161261" y="150476"/>
                  </a:moveTo>
                  <a:cubicBezTo>
                    <a:pt x="133171" y="104247"/>
                    <a:pt x="36252" y="0"/>
                    <a:pt x="36252" y="0"/>
                  </a:cubicBezTo>
                  <a:lnTo>
                    <a:pt x="0" y="34316"/>
                  </a:lnTo>
                  <a:cubicBezTo>
                    <a:pt x="0" y="34316"/>
                    <a:pt x="207563" y="275411"/>
                    <a:pt x="207563" y="274528"/>
                  </a:cubicBezTo>
                  <a:cubicBezTo>
                    <a:pt x="207563" y="250973"/>
                    <a:pt x="189425" y="196582"/>
                    <a:pt x="161334" y="150378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867" name="Google Shape;5867;p32"/>
            <p:cNvSpPr/>
            <p:nvPr/>
          </p:nvSpPr>
          <p:spPr>
            <a:xfrm>
              <a:off x="296368" y="3360613"/>
              <a:ext cx="45419" cy="72832"/>
            </a:xfrm>
            <a:custGeom>
              <a:rect b="b" l="l" r="r" t="t"/>
              <a:pathLst>
                <a:path extrusionOk="0" h="72832" w="45419">
                  <a:moveTo>
                    <a:pt x="23580" y="70519"/>
                  </a:moveTo>
                  <a:cubicBezTo>
                    <a:pt x="23982" y="65870"/>
                    <a:pt x="26765" y="61760"/>
                    <a:pt x="30933" y="59661"/>
                  </a:cubicBezTo>
                  <a:lnTo>
                    <a:pt x="30933" y="35296"/>
                  </a:lnTo>
                  <a:lnTo>
                    <a:pt x="45420" y="35296"/>
                  </a:lnTo>
                  <a:lnTo>
                    <a:pt x="45420" y="18138"/>
                  </a:lnTo>
                  <a:lnTo>
                    <a:pt x="30027" y="18138"/>
                  </a:lnTo>
                  <a:lnTo>
                    <a:pt x="30027" y="0"/>
                  </a:lnTo>
                  <a:lnTo>
                    <a:pt x="15418" y="0"/>
                  </a:lnTo>
                  <a:lnTo>
                    <a:pt x="15418" y="19045"/>
                  </a:lnTo>
                  <a:lnTo>
                    <a:pt x="0" y="19045"/>
                  </a:lnTo>
                  <a:lnTo>
                    <a:pt x="0" y="35296"/>
                  </a:lnTo>
                  <a:lnTo>
                    <a:pt x="14511" y="35296"/>
                  </a:lnTo>
                  <a:lnTo>
                    <a:pt x="14511" y="60690"/>
                  </a:lnTo>
                  <a:cubicBezTo>
                    <a:pt x="20859" y="61597"/>
                    <a:pt x="22673" y="78804"/>
                    <a:pt x="23580" y="70642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868" name="Google Shape;5868;p32"/>
            <p:cNvSpPr/>
            <p:nvPr/>
          </p:nvSpPr>
          <p:spPr>
            <a:xfrm>
              <a:off x="107017" y="3308771"/>
              <a:ext cx="271243" cy="41694"/>
            </a:xfrm>
            <a:custGeom>
              <a:rect b="b" l="l" r="r" t="t"/>
              <a:pathLst>
                <a:path extrusionOk="0" h="41694" w="271243">
                  <a:moveTo>
                    <a:pt x="270950" y="21766"/>
                  </a:moveTo>
                  <a:cubicBezTo>
                    <a:pt x="270950" y="21766"/>
                    <a:pt x="234673" y="0"/>
                    <a:pt x="145941" y="0"/>
                  </a:cubicBezTo>
                  <a:cubicBezTo>
                    <a:pt x="33532" y="0"/>
                    <a:pt x="0" y="26301"/>
                    <a:pt x="0" y="26301"/>
                  </a:cubicBezTo>
                  <a:lnTo>
                    <a:pt x="7353" y="41694"/>
                  </a:lnTo>
                  <a:cubicBezTo>
                    <a:pt x="7353" y="41694"/>
                    <a:pt x="79858" y="19952"/>
                    <a:pt x="139715" y="19952"/>
                  </a:cubicBezTo>
                  <a:cubicBezTo>
                    <a:pt x="199572" y="19952"/>
                    <a:pt x="263890" y="39880"/>
                    <a:pt x="263890" y="39880"/>
                  </a:cubicBezTo>
                  <a:lnTo>
                    <a:pt x="271244" y="21766"/>
                  </a:ln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869" name="Google Shape;5869;p32"/>
            <p:cNvSpPr/>
            <p:nvPr/>
          </p:nvSpPr>
          <p:spPr>
            <a:xfrm>
              <a:off x="76157" y="3217374"/>
              <a:ext cx="333527" cy="99850"/>
            </a:xfrm>
            <a:custGeom>
              <a:rect b="b" l="l" r="r" t="t"/>
              <a:pathLst>
                <a:path extrusionOk="0" h="99850" w="333527">
                  <a:moveTo>
                    <a:pt x="62529" y="97647"/>
                  </a:moveTo>
                  <a:cubicBezTo>
                    <a:pt x="78829" y="92206"/>
                    <a:pt x="91526" y="75906"/>
                    <a:pt x="91526" y="75906"/>
                  </a:cubicBezTo>
                  <a:cubicBezTo>
                    <a:pt x="101823" y="84038"/>
                    <a:pt x="114664" y="88267"/>
                    <a:pt x="127778" y="87843"/>
                  </a:cubicBezTo>
                  <a:cubicBezTo>
                    <a:pt x="149520" y="86936"/>
                    <a:pt x="168565" y="69704"/>
                    <a:pt x="168565" y="69704"/>
                  </a:cubicBezTo>
                  <a:cubicBezTo>
                    <a:pt x="168565" y="69704"/>
                    <a:pt x="186679" y="86862"/>
                    <a:pt x="206632" y="86862"/>
                  </a:cubicBezTo>
                  <a:cubicBezTo>
                    <a:pt x="219196" y="86589"/>
                    <a:pt x="231435" y="82821"/>
                    <a:pt x="241977" y="75979"/>
                  </a:cubicBezTo>
                  <a:cubicBezTo>
                    <a:pt x="241977" y="75979"/>
                    <a:pt x="258302" y="95000"/>
                    <a:pt x="274602" y="97721"/>
                  </a:cubicBezTo>
                  <a:cubicBezTo>
                    <a:pt x="290902" y="100442"/>
                    <a:pt x="311761" y="92279"/>
                    <a:pt x="311761" y="92279"/>
                  </a:cubicBezTo>
                  <a:lnTo>
                    <a:pt x="333527" y="23402"/>
                  </a:lnTo>
                  <a:cubicBezTo>
                    <a:pt x="333527" y="23402"/>
                    <a:pt x="324458" y="27030"/>
                    <a:pt x="320831" y="32471"/>
                  </a:cubicBezTo>
                  <a:cubicBezTo>
                    <a:pt x="317203" y="37913"/>
                    <a:pt x="318110" y="46982"/>
                    <a:pt x="318110" y="46982"/>
                  </a:cubicBezTo>
                  <a:cubicBezTo>
                    <a:pt x="318110" y="46982"/>
                    <a:pt x="304506" y="42448"/>
                    <a:pt x="299996" y="47889"/>
                  </a:cubicBezTo>
                  <a:cubicBezTo>
                    <a:pt x="295486" y="53331"/>
                    <a:pt x="295461" y="58748"/>
                    <a:pt x="303599" y="68724"/>
                  </a:cubicBezTo>
                  <a:cubicBezTo>
                    <a:pt x="303599" y="68724"/>
                    <a:pt x="294554" y="82328"/>
                    <a:pt x="279087" y="79607"/>
                  </a:cubicBezTo>
                  <a:cubicBezTo>
                    <a:pt x="263621" y="76886"/>
                    <a:pt x="260067" y="58748"/>
                    <a:pt x="260067" y="58748"/>
                  </a:cubicBezTo>
                  <a:cubicBezTo>
                    <a:pt x="260067" y="58748"/>
                    <a:pt x="274553" y="56027"/>
                    <a:pt x="274553" y="48772"/>
                  </a:cubicBezTo>
                  <a:cubicBezTo>
                    <a:pt x="274553" y="41516"/>
                    <a:pt x="259135" y="33378"/>
                    <a:pt x="259135" y="33378"/>
                  </a:cubicBezTo>
                  <a:cubicBezTo>
                    <a:pt x="259135" y="33378"/>
                    <a:pt x="265729" y="9798"/>
                    <a:pt x="249870" y="7323"/>
                  </a:cubicBezTo>
                  <a:cubicBezTo>
                    <a:pt x="233325" y="4872"/>
                    <a:pt x="238300" y="28844"/>
                    <a:pt x="238300" y="28844"/>
                  </a:cubicBezTo>
                  <a:cubicBezTo>
                    <a:pt x="238300" y="28844"/>
                    <a:pt x="217784" y="24530"/>
                    <a:pt x="217784" y="38354"/>
                  </a:cubicBezTo>
                  <a:cubicBezTo>
                    <a:pt x="217784" y="52179"/>
                    <a:pt x="229354" y="52179"/>
                    <a:pt x="229354" y="52179"/>
                  </a:cubicBezTo>
                  <a:cubicBezTo>
                    <a:pt x="229354" y="52179"/>
                    <a:pt x="232859" y="66689"/>
                    <a:pt x="206117" y="66689"/>
                  </a:cubicBezTo>
                  <a:cubicBezTo>
                    <a:pt x="179375" y="66689"/>
                    <a:pt x="180061" y="53649"/>
                    <a:pt x="180061" y="53649"/>
                  </a:cubicBezTo>
                  <a:cubicBezTo>
                    <a:pt x="180061" y="53649"/>
                    <a:pt x="196827" y="47080"/>
                    <a:pt x="196043" y="36197"/>
                  </a:cubicBezTo>
                  <a:cubicBezTo>
                    <a:pt x="195258" y="25314"/>
                    <a:pt x="177120" y="23941"/>
                    <a:pt x="177120" y="23941"/>
                  </a:cubicBezTo>
                  <a:cubicBezTo>
                    <a:pt x="177120" y="23941"/>
                    <a:pt x="182905" y="-766"/>
                    <a:pt x="166237" y="18"/>
                  </a:cubicBezTo>
                  <a:cubicBezTo>
                    <a:pt x="149569" y="803"/>
                    <a:pt x="154692" y="23941"/>
                    <a:pt x="154692" y="23941"/>
                  </a:cubicBezTo>
                  <a:cubicBezTo>
                    <a:pt x="154692" y="23941"/>
                    <a:pt x="136676" y="26883"/>
                    <a:pt x="139519" y="39237"/>
                  </a:cubicBezTo>
                  <a:cubicBezTo>
                    <a:pt x="142363" y="51590"/>
                    <a:pt x="156849" y="52252"/>
                    <a:pt x="156849" y="52252"/>
                  </a:cubicBezTo>
                  <a:cubicBezTo>
                    <a:pt x="156849" y="52252"/>
                    <a:pt x="151947" y="66959"/>
                    <a:pt x="127165" y="69704"/>
                  </a:cubicBezTo>
                  <a:cubicBezTo>
                    <a:pt x="102384" y="72450"/>
                    <a:pt x="100987" y="57449"/>
                    <a:pt x="100987" y="57449"/>
                  </a:cubicBezTo>
                  <a:cubicBezTo>
                    <a:pt x="100987" y="57449"/>
                    <a:pt x="115694" y="49531"/>
                    <a:pt x="112655" y="37178"/>
                  </a:cubicBezTo>
                  <a:cubicBezTo>
                    <a:pt x="109615" y="24824"/>
                    <a:pt x="93046" y="29138"/>
                    <a:pt x="93046" y="29138"/>
                  </a:cubicBezTo>
                  <a:cubicBezTo>
                    <a:pt x="93046" y="29138"/>
                    <a:pt x="92384" y="2960"/>
                    <a:pt x="78559" y="5901"/>
                  </a:cubicBezTo>
                  <a:cubicBezTo>
                    <a:pt x="64735" y="8842"/>
                    <a:pt x="73461" y="33550"/>
                    <a:pt x="73461" y="33550"/>
                  </a:cubicBezTo>
                  <a:cubicBezTo>
                    <a:pt x="73461" y="33550"/>
                    <a:pt x="54661" y="37864"/>
                    <a:pt x="58264" y="50193"/>
                  </a:cubicBezTo>
                  <a:cubicBezTo>
                    <a:pt x="61867" y="62523"/>
                    <a:pt x="76402" y="61076"/>
                    <a:pt x="76402" y="61076"/>
                  </a:cubicBezTo>
                  <a:cubicBezTo>
                    <a:pt x="76402" y="61076"/>
                    <a:pt x="71304" y="79092"/>
                    <a:pt x="53190" y="79877"/>
                  </a:cubicBezTo>
                  <a:cubicBezTo>
                    <a:pt x="35076" y="80661"/>
                    <a:pt x="32110" y="68332"/>
                    <a:pt x="32110" y="68332"/>
                  </a:cubicBezTo>
                  <a:cubicBezTo>
                    <a:pt x="32110" y="68332"/>
                    <a:pt x="38679" y="58919"/>
                    <a:pt x="35051" y="51664"/>
                  </a:cubicBezTo>
                  <a:cubicBezTo>
                    <a:pt x="31424" y="44409"/>
                    <a:pt x="16986" y="46419"/>
                    <a:pt x="16986" y="46419"/>
                  </a:cubicBezTo>
                  <a:cubicBezTo>
                    <a:pt x="16986" y="46419"/>
                    <a:pt x="19609" y="29653"/>
                    <a:pt x="0" y="25241"/>
                  </a:cubicBezTo>
                  <a:cubicBezTo>
                    <a:pt x="0" y="25241"/>
                    <a:pt x="16325" y="72376"/>
                    <a:pt x="20859" y="85073"/>
                  </a:cubicBezTo>
                  <a:cubicBezTo>
                    <a:pt x="25394" y="97770"/>
                    <a:pt x="46229" y="103187"/>
                    <a:pt x="62529" y="97745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870" name="Google Shape;5870;p32"/>
            <p:cNvSpPr/>
            <p:nvPr/>
          </p:nvSpPr>
          <p:spPr>
            <a:xfrm>
              <a:off x="96170" y="2922984"/>
              <a:ext cx="428913" cy="330807"/>
            </a:xfrm>
            <a:custGeom>
              <a:rect b="b" l="l" r="r" t="t"/>
              <a:pathLst>
                <a:path extrusionOk="0" h="330807" w="428913">
                  <a:moveTo>
                    <a:pt x="31853" y="152511"/>
                  </a:moveTo>
                  <a:cubicBezTo>
                    <a:pt x="36755" y="146506"/>
                    <a:pt x="46364" y="131333"/>
                    <a:pt x="53031" y="134961"/>
                  </a:cubicBezTo>
                  <a:cubicBezTo>
                    <a:pt x="59698" y="138588"/>
                    <a:pt x="48839" y="149471"/>
                    <a:pt x="42172" y="154913"/>
                  </a:cubicBezTo>
                  <a:cubicBezTo>
                    <a:pt x="35505" y="160355"/>
                    <a:pt x="28789" y="173150"/>
                    <a:pt x="39108" y="177341"/>
                  </a:cubicBezTo>
                  <a:cubicBezTo>
                    <a:pt x="49427" y="181532"/>
                    <a:pt x="54281" y="179792"/>
                    <a:pt x="54281" y="179792"/>
                  </a:cubicBezTo>
                  <a:cubicBezTo>
                    <a:pt x="54543" y="184944"/>
                    <a:pt x="53281" y="190060"/>
                    <a:pt x="50653" y="194499"/>
                  </a:cubicBezTo>
                  <a:cubicBezTo>
                    <a:pt x="50653" y="194499"/>
                    <a:pt x="69478" y="185773"/>
                    <a:pt x="70949" y="172757"/>
                  </a:cubicBezTo>
                  <a:cubicBezTo>
                    <a:pt x="72419" y="159742"/>
                    <a:pt x="70140" y="154619"/>
                    <a:pt x="70140" y="154619"/>
                  </a:cubicBezTo>
                  <a:cubicBezTo>
                    <a:pt x="70140" y="154619"/>
                    <a:pt x="47614" y="175699"/>
                    <a:pt x="59281" y="157560"/>
                  </a:cubicBezTo>
                  <a:cubicBezTo>
                    <a:pt x="70949" y="139422"/>
                    <a:pt x="70262" y="127215"/>
                    <a:pt x="65164" y="121308"/>
                  </a:cubicBezTo>
                  <a:cubicBezTo>
                    <a:pt x="60065" y="115401"/>
                    <a:pt x="39108" y="119151"/>
                    <a:pt x="32539" y="127093"/>
                  </a:cubicBezTo>
                  <a:cubicBezTo>
                    <a:pt x="25970" y="135034"/>
                    <a:pt x="14401" y="143736"/>
                    <a:pt x="18715" y="127093"/>
                  </a:cubicBezTo>
                  <a:cubicBezTo>
                    <a:pt x="23029" y="110449"/>
                    <a:pt x="44084" y="97899"/>
                    <a:pt x="45555" y="90668"/>
                  </a:cubicBezTo>
                  <a:cubicBezTo>
                    <a:pt x="47025" y="83438"/>
                    <a:pt x="46241" y="77530"/>
                    <a:pt x="53496" y="73216"/>
                  </a:cubicBezTo>
                  <a:cubicBezTo>
                    <a:pt x="60752" y="68902"/>
                    <a:pt x="65948" y="60961"/>
                    <a:pt x="68792" y="49979"/>
                  </a:cubicBezTo>
                  <a:cubicBezTo>
                    <a:pt x="71635" y="38998"/>
                    <a:pt x="73081" y="47038"/>
                    <a:pt x="73081" y="51450"/>
                  </a:cubicBezTo>
                  <a:cubicBezTo>
                    <a:pt x="73081" y="55862"/>
                    <a:pt x="68179" y="66157"/>
                    <a:pt x="78179" y="65275"/>
                  </a:cubicBezTo>
                  <a:cubicBezTo>
                    <a:pt x="88180" y="64392"/>
                    <a:pt x="100632" y="42749"/>
                    <a:pt x="144042" y="46425"/>
                  </a:cubicBezTo>
                  <a:cubicBezTo>
                    <a:pt x="187452" y="50102"/>
                    <a:pt x="178137" y="60936"/>
                    <a:pt x="185393" y="62407"/>
                  </a:cubicBezTo>
                  <a:cubicBezTo>
                    <a:pt x="192648" y="63877"/>
                    <a:pt x="202722" y="65250"/>
                    <a:pt x="204193" y="71819"/>
                  </a:cubicBezTo>
                  <a:cubicBezTo>
                    <a:pt x="205664" y="78388"/>
                    <a:pt x="200565" y="84075"/>
                    <a:pt x="209291" y="85644"/>
                  </a:cubicBezTo>
                  <a:cubicBezTo>
                    <a:pt x="218017" y="87212"/>
                    <a:pt x="225371" y="92997"/>
                    <a:pt x="231842" y="103758"/>
                  </a:cubicBezTo>
                  <a:cubicBezTo>
                    <a:pt x="238313" y="114518"/>
                    <a:pt x="252015" y="130720"/>
                    <a:pt x="240445" y="141481"/>
                  </a:cubicBezTo>
                  <a:cubicBezTo>
                    <a:pt x="228876" y="152241"/>
                    <a:pt x="203678" y="173346"/>
                    <a:pt x="199193" y="179228"/>
                  </a:cubicBezTo>
                  <a:cubicBezTo>
                    <a:pt x="194707" y="185111"/>
                    <a:pt x="198310" y="191484"/>
                    <a:pt x="200565" y="200970"/>
                  </a:cubicBezTo>
                  <a:cubicBezTo>
                    <a:pt x="202820" y="210456"/>
                    <a:pt x="202158" y="235629"/>
                    <a:pt x="194094" y="250949"/>
                  </a:cubicBezTo>
                  <a:cubicBezTo>
                    <a:pt x="188286" y="261555"/>
                    <a:pt x="181733" y="271737"/>
                    <a:pt x="174485" y="281417"/>
                  </a:cubicBezTo>
                  <a:lnTo>
                    <a:pt x="193285" y="290805"/>
                  </a:lnTo>
                  <a:cubicBezTo>
                    <a:pt x="193285" y="290805"/>
                    <a:pt x="215149" y="272127"/>
                    <a:pt x="220934" y="233595"/>
                  </a:cubicBezTo>
                  <a:cubicBezTo>
                    <a:pt x="226719" y="195063"/>
                    <a:pt x="220934" y="183518"/>
                    <a:pt x="220934" y="183518"/>
                  </a:cubicBezTo>
                  <a:cubicBezTo>
                    <a:pt x="220934" y="183518"/>
                    <a:pt x="254245" y="151653"/>
                    <a:pt x="310769" y="121896"/>
                  </a:cubicBezTo>
                  <a:cubicBezTo>
                    <a:pt x="367292" y="92139"/>
                    <a:pt x="399941" y="86305"/>
                    <a:pt x="399941" y="86305"/>
                  </a:cubicBezTo>
                  <a:cubicBezTo>
                    <a:pt x="399941" y="86305"/>
                    <a:pt x="397098" y="103758"/>
                    <a:pt x="400726" y="109542"/>
                  </a:cubicBezTo>
                  <a:cubicBezTo>
                    <a:pt x="404353" y="115327"/>
                    <a:pt x="406510" y="126994"/>
                    <a:pt x="402883" y="132779"/>
                  </a:cubicBezTo>
                  <a:cubicBezTo>
                    <a:pt x="399255" y="138564"/>
                    <a:pt x="392000" y="157462"/>
                    <a:pt x="393495" y="165404"/>
                  </a:cubicBezTo>
                  <a:cubicBezTo>
                    <a:pt x="394990" y="173346"/>
                    <a:pt x="399941" y="187954"/>
                    <a:pt x="394157" y="192367"/>
                  </a:cubicBezTo>
                  <a:cubicBezTo>
                    <a:pt x="388372" y="196779"/>
                    <a:pt x="377513" y="210603"/>
                    <a:pt x="377513" y="215603"/>
                  </a:cubicBezTo>
                  <a:cubicBezTo>
                    <a:pt x="377513" y="220604"/>
                    <a:pt x="376043" y="231462"/>
                    <a:pt x="368787" y="232933"/>
                  </a:cubicBezTo>
                  <a:cubicBezTo>
                    <a:pt x="358808" y="234430"/>
                    <a:pt x="349750" y="239607"/>
                    <a:pt x="343393" y="247444"/>
                  </a:cubicBezTo>
                  <a:cubicBezTo>
                    <a:pt x="334006" y="258302"/>
                    <a:pt x="323784" y="283696"/>
                    <a:pt x="323784" y="283696"/>
                  </a:cubicBezTo>
                  <a:cubicBezTo>
                    <a:pt x="323784" y="283696"/>
                    <a:pt x="312215" y="281637"/>
                    <a:pt x="288316" y="295364"/>
                  </a:cubicBezTo>
                  <a:cubicBezTo>
                    <a:pt x="264418" y="309090"/>
                    <a:pt x="263609" y="324361"/>
                    <a:pt x="263609" y="324361"/>
                  </a:cubicBezTo>
                  <a:lnTo>
                    <a:pt x="281747" y="330807"/>
                  </a:lnTo>
                  <a:cubicBezTo>
                    <a:pt x="286932" y="318585"/>
                    <a:pt x="297757" y="309664"/>
                    <a:pt x="310744" y="306909"/>
                  </a:cubicBezTo>
                  <a:cubicBezTo>
                    <a:pt x="332510" y="302595"/>
                    <a:pt x="336922" y="300340"/>
                    <a:pt x="336922" y="300340"/>
                  </a:cubicBezTo>
                  <a:cubicBezTo>
                    <a:pt x="336922" y="300340"/>
                    <a:pt x="349178" y="267813"/>
                    <a:pt x="365135" y="259111"/>
                  </a:cubicBezTo>
                  <a:cubicBezTo>
                    <a:pt x="373665" y="254174"/>
                    <a:pt x="382974" y="250726"/>
                    <a:pt x="392661" y="248914"/>
                  </a:cubicBezTo>
                  <a:cubicBezTo>
                    <a:pt x="392661" y="248914"/>
                    <a:pt x="392661" y="225114"/>
                    <a:pt x="402172" y="215603"/>
                  </a:cubicBezTo>
                  <a:cubicBezTo>
                    <a:pt x="407419" y="210383"/>
                    <a:pt x="412269" y="204779"/>
                    <a:pt x="416683" y="198838"/>
                  </a:cubicBezTo>
                  <a:cubicBezTo>
                    <a:pt x="416683" y="198838"/>
                    <a:pt x="410212" y="179915"/>
                    <a:pt x="413055" y="162585"/>
                  </a:cubicBezTo>
                  <a:cubicBezTo>
                    <a:pt x="415898" y="145255"/>
                    <a:pt x="428914" y="132215"/>
                    <a:pt x="428914" y="132215"/>
                  </a:cubicBezTo>
                  <a:cubicBezTo>
                    <a:pt x="428914" y="132215"/>
                    <a:pt x="415089" y="114641"/>
                    <a:pt x="418055" y="97311"/>
                  </a:cubicBezTo>
                  <a:cubicBezTo>
                    <a:pt x="421021" y="79981"/>
                    <a:pt x="426757" y="52455"/>
                    <a:pt x="426757" y="52455"/>
                  </a:cubicBezTo>
                  <a:cubicBezTo>
                    <a:pt x="426757" y="52455"/>
                    <a:pt x="365135" y="72064"/>
                    <a:pt x="330353" y="90056"/>
                  </a:cubicBezTo>
                  <a:cubicBezTo>
                    <a:pt x="295572" y="108047"/>
                    <a:pt x="265913" y="124862"/>
                    <a:pt x="265913" y="124862"/>
                  </a:cubicBezTo>
                  <a:lnTo>
                    <a:pt x="255030" y="97213"/>
                  </a:lnTo>
                  <a:lnTo>
                    <a:pt x="267285" y="95865"/>
                  </a:lnTo>
                  <a:cubicBezTo>
                    <a:pt x="267285" y="95865"/>
                    <a:pt x="249858" y="71844"/>
                    <a:pt x="234661" y="64588"/>
                  </a:cubicBezTo>
                  <a:cubicBezTo>
                    <a:pt x="226176" y="60661"/>
                    <a:pt x="218160" y="55794"/>
                    <a:pt x="210762" y="50077"/>
                  </a:cubicBezTo>
                  <a:lnTo>
                    <a:pt x="218115" y="37822"/>
                  </a:lnTo>
                  <a:cubicBezTo>
                    <a:pt x="218115" y="37822"/>
                    <a:pt x="204977" y="26816"/>
                    <a:pt x="165881" y="24610"/>
                  </a:cubicBezTo>
                  <a:cubicBezTo>
                    <a:pt x="126786" y="22404"/>
                    <a:pt x="118746" y="29708"/>
                    <a:pt x="118746" y="29708"/>
                  </a:cubicBezTo>
                  <a:lnTo>
                    <a:pt x="118060" y="9437"/>
                  </a:lnTo>
                  <a:cubicBezTo>
                    <a:pt x="118060" y="9437"/>
                    <a:pt x="103353" y="6030"/>
                    <a:pt x="98450" y="17355"/>
                  </a:cubicBezTo>
                  <a:cubicBezTo>
                    <a:pt x="97764" y="18948"/>
                    <a:pt x="94823" y="25"/>
                    <a:pt x="94823" y="25"/>
                  </a:cubicBezTo>
                  <a:cubicBezTo>
                    <a:pt x="94823" y="25"/>
                    <a:pt x="85410" y="-1446"/>
                    <a:pt x="67296" y="18139"/>
                  </a:cubicBezTo>
                  <a:cubicBezTo>
                    <a:pt x="49182" y="37724"/>
                    <a:pt x="52001" y="51450"/>
                    <a:pt x="52001" y="51450"/>
                  </a:cubicBezTo>
                  <a:cubicBezTo>
                    <a:pt x="52001" y="51450"/>
                    <a:pt x="36191" y="61132"/>
                    <a:pt x="30725" y="67897"/>
                  </a:cubicBezTo>
                  <a:cubicBezTo>
                    <a:pt x="27338" y="72641"/>
                    <a:pt x="25614" y="78372"/>
                    <a:pt x="25823" y="84197"/>
                  </a:cubicBezTo>
                  <a:cubicBezTo>
                    <a:pt x="25823" y="84197"/>
                    <a:pt x="18470" y="96453"/>
                    <a:pt x="11312" y="106625"/>
                  </a:cubicBezTo>
                  <a:cubicBezTo>
                    <a:pt x="4155" y="116798"/>
                    <a:pt x="-5552" y="134961"/>
                    <a:pt x="3959" y="147069"/>
                  </a:cubicBezTo>
                  <a:cubicBezTo>
                    <a:pt x="13469" y="159178"/>
                    <a:pt x="26828" y="158516"/>
                    <a:pt x="31706" y="152511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871" name="Google Shape;5871;p32"/>
            <p:cNvSpPr/>
            <p:nvPr/>
          </p:nvSpPr>
          <p:spPr>
            <a:xfrm>
              <a:off x="77823" y="3088756"/>
              <a:ext cx="47184" cy="42944"/>
            </a:xfrm>
            <a:custGeom>
              <a:rect b="b" l="l" r="r" t="t"/>
              <a:pathLst>
                <a:path extrusionOk="0" h="42944" w="47184">
                  <a:moveTo>
                    <a:pt x="30933" y="32625"/>
                  </a:moveTo>
                  <a:cubicBezTo>
                    <a:pt x="37304" y="26820"/>
                    <a:pt x="42780" y="20105"/>
                    <a:pt x="47185" y="12697"/>
                  </a:cubicBezTo>
                  <a:lnTo>
                    <a:pt x="37380" y="0"/>
                  </a:lnTo>
                  <a:cubicBezTo>
                    <a:pt x="37380" y="0"/>
                    <a:pt x="30149" y="15197"/>
                    <a:pt x="20516" y="20639"/>
                  </a:cubicBezTo>
                  <a:cubicBezTo>
                    <a:pt x="14206" y="23907"/>
                    <a:pt x="7046" y="25165"/>
                    <a:pt x="0" y="24242"/>
                  </a:cubicBezTo>
                  <a:lnTo>
                    <a:pt x="4755" y="42944"/>
                  </a:lnTo>
                  <a:cubicBezTo>
                    <a:pt x="4755" y="42944"/>
                    <a:pt x="20614" y="41694"/>
                    <a:pt x="30811" y="32625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872" name="Google Shape;5872;p32"/>
            <p:cNvSpPr/>
            <p:nvPr/>
          </p:nvSpPr>
          <p:spPr>
            <a:xfrm>
              <a:off x="149765" y="3006103"/>
              <a:ext cx="22820" cy="15711"/>
            </a:xfrm>
            <a:custGeom>
              <a:rect b="b" l="l" r="r" t="t"/>
              <a:pathLst>
                <a:path extrusionOk="0" h="15711" w="22820">
                  <a:moveTo>
                    <a:pt x="9069" y="74"/>
                  </a:moveTo>
                  <a:cubicBezTo>
                    <a:pt x="6618" y="74"/>
                    <a:pt x="0" y="1887"/>
                    <a:pt x="0" y="5515"/>
                  </a:cubicBezTo>
                  <a:cubicBezTo>
                    <a:pt x="366" y="9007"/>
                    <a:pt x="1190" y="12435"/>
                    <a:pt x="2451" y="15712"/>
                  </a:cubicBezTo>
                  <a:cubicBezTo>
                    <a:pt x="2451" y="15712"/>
                    <a:pt x="12256" y="4829"/>
                    <a:pt x="20590" y="2451"/>
                  </a:cubicBezTo>
                  <a:cubicBezTo>
                    <a:pt x="28924" y="74"/>
                    <a:pt x="11398" y="0"/>
                    <a:pt x="9020" y="0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873" name="Google Shape;5873;p32"/>
            <p:cNvSpPr/>
            <p:nvPr/>
          </p:nvSpPr>
          <p:spPr>
            <a:xfrm>
              <a:off x="112904" y="3021227"/>
              <a:ext cx="147531" cy="226956"/>
            </a:xfrm>
            <a:custGeom>
              <a:rect b="b" l="l" r="r" t="t"/>
              <a:pathLst>
                <a:path extrusionOk="0" h="226956" w="147531">
                  <a:moveTo>
                    <a:pt x="21908" y="225922"/>
                  </a:moveTo>
                  <a:cubicBezTo>
                    <a:pt x="25896" y="210407"/>
                    <a:pt x="31159" y="195248"/>
                    <a:pt x="37645" y="180600"/>
                  </a:cubicBezTo>
                  <a:cubicBezTo>
                    <a:pt x="48528" y="155917"/>
                    <a:pt x="90222" y="123734"/>
                    <a:pt x="113115" y="105595"/>
                  </a:cubicBezTo>
                  <a:cubicBezTo>
                    <a:pt x="136009" y="87457"/>
                    <a:pt x="148804" y="65715"/>
                    <a:pt x="147432" y="39218"/>
                  </a:cubicBezTo>
                  <a:cubicBezTo>
                    <a:pt x="146059" y="12721"/>
                    <a:pt x="111179" y="0"/>
                    <a:pt x="111179" y="0"/>
                  </a:cubicBezTo>
                  <a:cubicBezTo>
                    <a:pt x="109299" y="5284"/>
                    <a:pt x="106832" y="10340"/>
                    <a:pt x="103826" y="15075"/>
                  </a:cubicBezTo>
                  <a:cubicBezTo>
                    <a:pt x="98384" y="24119"/>
                    <a:pt x="77868" y="38066"/>
                    <a:pt x="71961" y="39316"/>
                  </a:cubicBezTo>
                  <a:cubicBezTo>
                    <a:pt x="66053" y="40566"/>
                    <a:pt x="61102" y="50739"/>
                    <a:pt x="62916" y="54955"/>
                  </a:cubicBezTo>
                  <a:cubicBezTo>
                    <a:pt x="64730" y="59171"/>
                    <a:pt x="64044" y="68313"/>
                    <a:pt x="63480" y="71941"/>
                  </a:cubicBezTo>
                  <a:cubicBezTo>
                    <a:pt x="62916" y="75569"/>
                    <a:pt x="74927" y="61622"/>
                    <a:pt x="79780" y="54955"/>
                  </a:cubicBezTo>
                  <a:cubicBezTo>
                    <a:pt x="84633" y="48288"/>
                    <a:pt x="94291" y="47601"/>
                    <a:pt x="102796" y="42944"/>
                  </a:cubicBezTo>
                  <a:cubicBezTo>
                    <a:pt x="111302" y="38287"/>
                    <a:pt x="117282" y="25933"/>
                    <a:pt x="117282" y="25933"/>
                  </a:cubicBezTo>
                  <a:cubicBezTo>
                    <a:pt x="117282" y="25933"/>
                    <a:pt x="139049" y="40444"/>
                    <a:pt x="116621" y="74956"/>
                  </a:cubicBezTo>
                  <a:cubicBezTo>
                    <a:pt x="101914" y="97850"/>
                    <a:pt x="74951" y="102826"/>
                    <a:pt x="38650" y="144520"/>
                  </a:cubicBezTo>
                  <a:cubicBezTo>
                    <a:pt x="2348" y="186214"/>
                    <a:pt x="5486" y="225162"/>
                    <a:pt x="608" y="226486"/>
                  </a:cubicBezTo>
                  <a:cubicBezTo>
                    <a:pt x="-4270" y="227810"/>
                    <a:pt x="21810" y="225922"/>
                    <a:pt x="21810" y="225922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874" name="Google Shape;5874;p32"/>
            <p:cNvSpPr/>
            <p:nvPr/>
          </p:nvSpPr>
          <p:spPr>
            <a:xfrm>
              <a:off x="100840" y="3152339"/>
              <a:ext cx="30810" cy="40541"/>
            </a:xfrm>
            <a:custGeom>
              <a:rect b="b" l="l" r="r" t="t"/>
              <a:pathLst>
                <a:path extrusionOk="0" h="40541" w="30810">
                  <a:moveTo>
                    <a:pt x="30811" y="27870"/>
                  </a:moveTo>
                  <a:lnTo>
                    <a:pt x="10859" y="0"/>
                  </a:lnTo>
                  <a:lnTo>
                    <a:pt x="0" y="13922"/>
                  </a:lnTo>
                  <a:lnTo>
                    <a:pt x="20614" y="40542"/>
                  </a:lnTo>
                  <a:cubicBezTo>
                    <a:pt x="20614" y="40542"/>
                    <a:pt x="24806" y="31497"/>
                    <a:pt x="30811" y="27870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875" name="Google Shape;5875;p32"/>
            <p:cNvSpPr/>
            <p:nvPr/>
          </p:nvSpPr>
          <p:spPr>
            <a:xfrm>
              <a:off x="87015" y="3173958"/>
              <a:ext cx="30810" cy="41130"/>
            </a:xfrm>
            <a:custGeom>
              <a:rect b="b" l="l" r="r" t="t"/>
              <a:pathLst>
                <a:path extrusionOk="0" h="41130" w="30810">
                  <a:moveTo>
                    <a:pt x="30811" y="23556"/>
                  </a:moveTo>
                  <a:lnTo>
                    <a:pt x="8383" y="0"/>
                  </a:lnTo>
                  <a:lnTo>
                    <a:pt x="0" y="18800"/>
                  </a:lnTo>
                  <a:lnTo>
                    <a:pt x="26497" y="41130"/>
                  </a:lnTo>
                  <a:cubicBezTo>
                    <a:pt x="26497" y="41130"/>
                    <a:pt x="25369" y="35689"/>
                    <a:pt x="30811" y="23556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876" name="Google Shape;5876;p32"/>
            <p:cNvSpPr/>
            <p:nvPr/>
          </p:nvSpPr>
          <p:spPr>
            <a:xfrm>
              <a:off x="80275" y="3205455"/>
              <a:ext cx="30222" cy="33188"/>
            </a:xfrm>
            <a:custGeom>
              <a:rect b="b" l="l" r="r" t="t"/>
              <a:pathLst>
                <a:path extrusionOk="0" h="33188" w="30222">
                  <a:moveTo>
                    <a:pt x="3064" y="0"/>
                  </a:moveTo>
                  <a:lnTo>
                    <a:pt x="0" y="18702"/>
                  </a:lnTo>
                  <a:lnTo>
                    <a:pt x="27771" y="33189"/>
                  </a:lnTo>
                  <a:cubicBezTo>
                    <a:pt x="27771" y="33189"/>
                    <a:pt x="26619" y="28433"/>
                    <a:pt x="30223" y="18138"/>
                  </a:cubicBezTo>
                  <a:lnTo>
                    <a:pt x="3064" y="0"/>
                  </a:ln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877" name="Google Shape;5877;p32"/>
            <p:cNvSpPr/>
            <p:nvPr/>
          </p:nvSpPr>
          <p:spPr>
            <a:xfrm>
              <a:off x="354607" y="3048312"/>
              <a:ext cx="111821" cy="76696"/>
            </a:xfrm>
            <a:custGeom>
              <a:rect b="b" l="l" r="r" t="t"/>
              <a:pathLst>
                <a:path extrusionOk="0" h="76696" w="111821">
                  <a:moveTo>
                    <a:pt x="111821" y="21742"/>
                  </a:moveTo>
                  <a:lnTo>
                    <a:pt x="110007" y="0"/>
                  </a:lnTo>
                  <a:lnTo>
                    <a:pt x="0" y="54955"/>
                  </a:lnTo>
                  <a:lnTo>
                    <a:pt x="2500" y="76696"/>
                  </a:lnTo>
                  <a:lnTo>
                    <a:pt x="111821" y="21742"/>
                  </a:lnTo>
                  <a:lnTo>
                    <a:pt x="111821" y="21742"/>
                  </a:ln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878" name="Google Shape;5878;p32"/>
            <p:cNvSpPr/>
            <p:nvPr/>
          </p:nvSpPr>
          <p:spPr>
            <a:xfrm>
              <a:off x="350955" y="3120817"/>
              <a:ext cx="108806" cy="31399"/>
            </a:xfrm>
            <a:custGeom>
              <a:rect b="b" l="l" r="r" t="t"/>
              <a:pathLst>
                <a:path extrusionOk="0" h="31399" w="108806">
                  <a:moveTo>
                    <a:pt x="45346" y="25958"/>
                  </a:moveTo>
                  <a:cubicBezTo>
                    <a:pt x="70054" y="23506"/>
                    <a:pt x="105865" y="19952"/>
                    <a:pt x="105865" y="19952"/>
                  </a:cubicBezTo>
                  <a:lnTo>
                    <a:pt x="108806" y="0"/>
                  </a:lnTo>
                  <a:lnTo>
                    <a:pt x="4902" y="12133"/>
                  </a:lnTo>
                  <a:lnTo>
                    <a:pt x="0" y="31399"/>
                  </a:lnTo>
                  <a:cubicBezTo>
                    <a:pt x="0" y="31399"/>
                    <a:pt x="20639" y="28433"/>
                    <a:pt x="45322" y="25958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879" name="Google Shape;5879;p32"/>
            <p:cNvSpPr/>
            <p:nvPr/>
          </p:nvSpPr>
          <p:spPr>
            <a:xfrm>
              <a:off x="339557" y="3158319"/>
              <a:ext cx="79172" cy="21079"/>
            </a:xfrm>
            <a:custGeom>
              <a:rect b="b" l="l" r="r" t="t"/>
              <a:pathLst>
                <a:path extrusionOk="0" h="21079" w="79172">
                  <a:moveTo>
                    <a:pt x="0" y="18138"/>
                  </a:moveTo>
                  <a:lnTo>
                    <a:pt x="73755" y="21080"/>
                  </a:lnTo>
                  <a:lnTo>
                    <a:pt x="79172" y="4755"/>
                  </a:lnTo>
                  <a:lnTo>
                    <a:pt x="9608" y="0"/>
                  </a:lnTo>
                  <a:cubicBezTo>
                    <a:pt x="5417" y="3628"/>
                    <a:pt x="0" y="18138"/>
                    <a:pt x="0" y="18138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880" name="Google Shape;5880;p32"/>
            <p:cNvSpPr/>
            <p:nvPr/>
          </p:nvSpPr>
          <p:spPr>
            <a:xfrm>
              <a:off x="830742" y="3094835"/>
              <a:ext cx="119174" cy="351984"/>
            </a:xfrm>
            <a:custGeom>
              <a:rect b="b" l="l" r="r" t="t"/>
              <a:pathLst>
                <a:path extrusionOk="0" h="351984" w="119174">
                  <a:moveTo>
                    <a:pt x="118219" y="19192"/>
                  </a:moveTo>
                  <a:lnTo>
                    <a:pt x="35272" y="19192"/>
                  </a:lnTo>
                  <a:lnTo>
                    <a:pt x="35272" y="148883"/>
                  </a:lnTo>
                  <a:lnTo>
                    <a:pt x="108684" y="148883"/>
                  </a:lnTo>
                  <a:lnTo>
                    <a:pt x="108684" y="167953"/>
                  </a:lnTo>
                  <a:lnTo>
                    <a:pt x="36228" y="167953"/>
                  </a:lnTo>
                  <a:lnTo>
                    <a:pt x="36228" y="332915"/>
                  </a:lnTo>
                  <a:lnTo>
                    <a:pt x="119175" y="332915"/>
                  </a:lnTo>
                  <a:lnTo>
                    <a:pt x="119175" y="351985"/>
                  </a:lnTo>
                  <a:lnTo>
                    <a:pt x="17158" y="351985"/>
                  </a:lnTo>
                  <a:cubicBezTo>
                    <a:pt x="10466" y="351985"/>
                    <a:pt x="0" y="351985"/>
                    <a:pt x="0" y="341494"/>
                  </a:cubicBezTo>
                  <a:lnTo>
                    <a:pt x="0" y="0"/>
                  </a:lnTo>
                  <a:lnTo>
                    <a:pt x="118243" y="0"/>
                  </a:lnTo>
                  <a:lnTo>
                    <a:pt x="118243" y="19192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881" name="Google Shape;5881;p32"/>
            <p:cNvSpPr/>
            <p:nvPr/>
          </p:nvSpPr>
          <p:spPr>
            <a:xfrm>
              <a:off x="1147307" y="3498195"/>
              <a:ext cx="119199" cy="351862"/>
            </a:xfrm>
            <a:custGeom>
              <a:rect b="b" l="l" r="r" t="t"/>
              <a:pathLst>
                <a:path extrusionOk="0" h="351862" w="119199">
                  <a:moveTo>
                    <a:pt x="118243" y="19070"/>
                  </a:moveTo>
                  <a:lnTo>
                    <a:pt x="35272" y="19070"/>
                  </a:lnTo>
                  <a:lnTo>
                    <a:pt x="35272" y="148736"/>
                  </a:lnTo>
                  <a:lnTo>
                    <a:pt x="108806" y="148736"/>
                  </a:lnTo>
                  <a:lnTo>
                    <a:pt x="108806" y="167805"/>
                  </a:lnTo>
                  <a:lnTo>
                    <a:pt x="36228" y="167805"/>
                  </a:lnTo>
                  <a:lnTo>
                    <a:pt x="36228" y="332792"/>
                  </a:lnTo>
                  <a:lnTo>
                    <a:pt x="119199" y="332792"/>
                  </a:lnTo>
                  <a:lnTo>
                    <a:pt x="119199" y="351862"/>
                  </a:lnTo>
                  <a:lnTo>
                    <a:pt x="17158" y="351862"/>
                  </a:lnTo>
                  <a:cubicBezTo>
                    <a:pt x="10491" y="351862"/>
                    <a:pt x="0" y="351862"/>
                    <a:pt x="0" y="341371"/>
                  </a:cubicBezTo>
                  <a:lnTo>
                    <a:pt x="0" y="0"/>
                  </a:lnTo>
                  <a:lnTo>
                    <a:pt x="118243" y="0"/>
                  </a:lnTo>
                  <a:lnTo>
                    <a:pt x="118243" y="19070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882" name="Google Shape;5882;p32"/>
            <p:cNvSpPr/>
            <p:nvPr/>
          </p:nvSpPr>
          <p:spPr>
            <a:xfrm>
              <a:off x="1216087" y="3092359"/>
              <a:ext cx="119199" cy="351862"/>
            </a:xfrm>
            <a:custGeom>
              <a:rect b="b" l="l" r="r" t="t"/>
              <a:pathLst>
                <a:path extrusionOk="0" h="351862" w="119199">
                  <a:moveTo>
                    <a:pt x="118243" y="19070"/>
                  </a:moveTo>
                  <a:lnTo>
                    <a:pt x="35272" y="19070"/>
                  </a:lnTo>
                  <a:lnTo>
                    <a:pt x="35272" y="148760"/>
                  </a:lnTo>
                  <a:lnTo>
                    <a:pt x="108806" y="148760"/>
                  </a:lnTo>
                  <a:lnTo>
                    <a:pt x="108806" y="167830"/>
                  </a:lnTo>
                  <a:lnTo>
                    <a:pt x="36228" y="167830"/>
                  </a:lnTo>
                  <a:lnTo>
                    <a:pt x="36228" y="332792"/>
                  </a:lnTo>
                  <a:lnTo>
                    <a:pt x="119199" y="332792"/>
                  </a:lnTo>
                  <a:lnTo>
                    <a:pt x="119199" y="351862"/>
                  </a:lnTo>
                  <a:lnTo>
                    <a:pt x="17158" y="351862"/>
                  </a:lnTo>
                  <a:cubicBezTo>
                    <a:pt x="10491" y="351862"/>
                    <a:pt x="0" y="351862"/>
                    <a:pt x="0" y="341371"/>
                  </a:cubicBezTo>
                  <a:lnTo>
                    <a:pt x="0" y="0"/>
                  </a:lnTo>
                  <a:lnTo>
                    <a:pt x="118243" y="0"/>
                  </a:lnTo>
                  <a:lnTo>
                    <a:pt x="118243" y="19070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883" name="Google Shape;5883;p32"/>
            <p:cNvSpPr/>
            <p:nvPr/>
          </p:nvSpPr>
          <p:spPr>
            <a:xfrm>
              <a:off x="609452" y="3093645"/>
              <a:ext cx="194527" cy="358163"/>
            </a:xfrm>
            <a:custGeom>
              <a:rect b="b" l="l" r="r" t="t"/>
              <a:pathLst>
                <a:path extrusionOk="0" h="358163" w="194527">
                  <a:moveTo>
                    <a:pt x="156432" y="179511"/>
                  </a:moveTo>
                  <a:lnTo>
                    <a:pt x="194523" y="179511"/>
                  </a:lnTo>
                  <a:lnTo>
                    <a:pt x="194523" y="284395"/>
                  </a:lnTo>
                  <a:cubicBezTo>
                    <a:pt x="194523" y="299642"/>
                    <a:pt x="195479" y="321579"/>
                    <a:pt x="168786" y="340772"/>
                  </a:cubicBezTo>
                  <a:cubicBezTo>
                    <a:pt x="142093" y="359964"/>
                    <a:pt x="108708" y="357930"/>
                    <a:pt x="108708" y="357930"/>
                  </a:cubicBezTo>
                  <a:cubicBezTo>
                    <a:pt x="108708" y="357930"/>
                    <a:pt x="0" y="372244"/>
                    <a:pt x="0" y="176766"/>
                  </a:cubicBezTo>
                  <a:cubicBezTo>
                    <a:pt x="0" y="-4399"/>
                    <a:pt x="112532" y="283"/>
                    <a:pt x="112532" y="283"/>
                  </a:cubicBezTo>
                  <a:cubicBezTo>
                    <a:pt x="112532" y="283"/>
                    <a:pt x="159251" y="-7340"/>
                    <a:pt x="193567" y="56537"/>
                  </a:cubicBezTo>
                  <a:lnTo>
                    <a:pt x="166874" y="70852"/>
                  </a:lnTo>
                  <a:cubicBezTo>
                    <a:pt x="166874" y="70852"/>
                    <a:pt x="155427" y="22221"/>
                    <a:pt x="110620" y="22221"/>
                  </a:cubicBezTo>
                  <a:cubicBezTo>
                    <a:pt x="65813" y="22221"/>
                    <a:pt x="36228" y="69896"/>
                    <a:pt x="36228" y="172893"/>
                  </a:cubicBezTo>
                  <a:cubicBezTo>
                    <a:pt x="36228" y="275890"/>
                    <a:pt x="58166" y="340698"/>
                    <a:pt x="109762" y="340698"/>
                  </a:cubicBezTo>
                  <a:cubicBezTo>
                    <a:pt x="136455" y="340698"/>
                    <a:pt x="156481" y="316873"/>
                    <a:pt x="156481" y="316873"/>
                  </a:cubicBezTo>
                  <a:lnTo>
                    <a:pt x="156481" y="179609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884" name="Google Shape;5884;p32"/>
            <p:cNvSpPr/>
            <p:nvPr/>
          </p:nvSpPr>
          <p:spPr>
            <a:xfrm>
              <a:off x="981389" y="3091967"/>
              <a:ext cx="189767" cy="353773"/>
            </a:xfrm>
            <a:custGeom>
              <a:rect b="b" l="l" r="r" t="t"/>
              <a:pathLst>
                <a:path extrusionOk="0" h="353773" w="189767">
                  <a:moveTo>
                    <a:pt x="0" y="353774"/>
                  </a:moveTo>
                  <a:lnTo>
                    <a:pt x="0" y="1912"/>
                  </a:lnTo>
                  <a:lnTo>
                    <a:pt x="20026" y="1912"/>
                  </a:lnTo>
                  <a:cubicBezTo>
                    <a:pt x="20026" y="1912"/>
                    <a:pt x="158393" y="260336"/>
                    <a:pt x="161138" y="267003"/>
                  </a:cubicBezTo>
                  <a:cubicBezTo>
                    <a:pt x="163884" y="273670"/>
                    <a:pt x="165918" y="267003"/>
                    <a:pt x="165918" y="260336"/>
                  </a:cubicBezTo>
                  <a:lnTo>
                    <a:pt x="165918" y="0"/>
                  </a:lnTo>
                  <a:lnTo>
                    <a:pt x="189768" y="0"/>
                  </a:lnTo>
                  <a:lnTo>
                    <a:pt x="189768" y="351862"/>
                  </a:lnTo>
                  <a:lnTo>
                    <a:pt x="165918" y="351862"/>
                  </a:lnTo>
                  <a:lnTo>
                    <a:pt x="23850" y="85790"/>
                  </a:lnTo>
                  <a:lnTo>
                    <a:pt x="23850" y="353774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885" name="Google Shape;5885;p32"/>
            <p:cNvSpPr/>
            <p:nvPr/>
          </p:nvSpPr>
          <p:spPr>
            <a:xfrm>
              <a:off x="1295111" y="3495328"/>
              <a:ext cx="189743" cy="353773"/>
            </a:xfrm>
            <a:custGeom>
              <a:rect b="b" l="l" r="r" t="t"/>
              <a:pathLst>
                <a:path extrusionOk="0" h="353773" w="189743">
                  <a:moveTo>
                    <a:pt x="0" y="353774"/>
                  </a:moveTo>
                  <a:lnTo>
                    <a:pt x="0" y="1912"/>
                  </a:lnTo>
                  <a:lnTo>
                    <a:pt x="20026" y="1912"/>
                  </a:lnTo>
                  <a:cubicBezTo>
                    <a:pt x="20026" y="1912"/>
                    <a:pt x="158271" y="260312"/>
                    <a:pt x="161138" y="266979"/>
                  </a:cubicBezTo>
                  <a:cubicBezTo>
                    <a:pt x="164006" y="273646"/>
                    <a:pt x="165918" y="266979"/>
                    <a:pt x="165918" y="260312"/>
                  </a:cubicBezTo>
                  <a:lnTo>
                    <a:pt x="165918" y="0"/>
                  </a:lnTo>
                  <a:lnTo>
                    <a:pt x="189743" y="0"/>
                  </a:lnTo>
                  <a:lnTo>
                    <a:pt x="189743" y="351862"/>
                  </a:lnTo>
                  <a:lnTo>
                    <a:pt x="165918" y="351862"/>
                  </a:lnTo>
                  <a:lnTo>
                    <a:pt x="23752" y="85815"/>
                  </a:lnTo>
                  <a:lnTo>
                    <a:pt x="23752" y="353774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886" name="Google Shape;5886;p32"/>
            <p:cNvSpPr/>
            <p:nvPr/>
          </p:nvSpPr>
          <p:spPr>
            <a:xfrm>
              <a:off x="2017293" y="3490278"/>
              <a:ext cx="189767" cy="353773"/>
            </a:xfrm>
            <a:custGeom>
              <a:rect b="b" l="l" r="r" t="t"/>
              <a:pathLst>
                <a:path extrusionOk="0" h="353773" w="189767">
                  <a:moveTo>
                    <a:pt x="0" y="353774"/>
                  </a:moveTo>
                  <a:lnTo>
                    <a:pt x="0" y="1912"/>
                  </a:lnTo>
                  <a:lnTo>
                    <a:pt x="20026" y="1912"/>
                  </a:lnTo>
                  <a:cubicBezTo>
                    <a:pt x="20026" y="1912"/>
                    <a:pt x="158295" y="260312"/>
                    <a:pt x="161163" y="267003"/>
                  </a:cubicBezTo>
                  <a:cubicBezTo>
                    <a:pt x="164031" y="273695"/>
                    <a:pt x="165918" y="267003"/>
                    <a:pt x="165918" y="260312"/>
                  </a:cubicBezTo>
                  <a:lnTo>
                    <a:pt x="165918" y="0"/>
                  </a:lnTo>
                  <a:lnTo>
                    <a:pt x="189768" y="0"/>
                  </a:lnTo>
                  <a:lnTo>
                    <a:pt x="189768" y="351862"/>
                  </a:lnTo>
                  <a:lnTo>
                    <a:pt x="165943" y="351862"/>
                  </a:lnTo>
                  <a:lnTo>
                    <a:pt x="23776" y="85815"/>
                  </a:lnTo>
                  <a:lnTo>
                    <a:pt x="23776" y="353774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887" name="Google Shape;5887;p32"/>
            <p:cNvSpPr/>
            <p:nvPr/>
          </p:nvSpPr>
          <p:spPr>
            <a:xfrm>
              <a:off x="1363839" y="3089026"/>
              <a:ext cx="145918" cy="353847"/>
            </a:xfrm>
            <a:custGeom>
              <a:rect b="b" l="l" r="r" t="t"/>
              <a:pathLst>
                <a:path extrusionOk="0" h="353847" w="145918">
                  <a:moveTo>
                    <a:pt x="75252" y="188885"/>
                  </a:moveTo>
                  <a:cubicBezTo>
                    <a:pt x="75252" y="188885"/>
                    <a:pt x="141164" y="159325"/>
                    <a:pt x="141164" y="90692"/>
                  </a:cubicBezTo>
                  <a:cubicBezTo>
                    <a:pt x="141164" y="22060"/>
                    <a:pt x="71551" y="0"/>
                    <a:pt x="34367" y="0"/>
                  </a:cubicBezTo>
                  <a:cubicBezTo>
                    <a:pt x="-2817" y="0"/>
                    <a:pt x="51" y="956"/>
                    <a:pt x="51" y="956"/>
                  </a:cubicBezTo>
                  <a:lnTo>
                    <a:pt x="51" y="353847"/>
                  </a:lnTo>
                  <a:lnTo>
                    <a:pt x="34367" y="353847"/>
                  </a:lnTo>
                  <a:lnTo>
                    <a:pt x="34367" y="192709"/>
                  </a:lnTo>
                  <a:cubicBezTo>
                    <a:pt x="34367" y="192709"/>
                    <a:pt x="40103" y="187954"/>
                    <a:pt x="47726" y="209867"/>
                  </a:cubicBezTo>
                  <a:cubicBezTo>
                    <a:pt x="55349" y="231780"/>
                    <a:pt x="111603" y="353847"/>
                    <a:pt x="111603" y="353847"/>
                  </a:cubicBezTo>
                  <a:lnTo>
                    <a:pt x="145919" y="353847"/>
                  </a:lnTo>
                  <a:lnTo>
                    <a:pt x="75351" y="188885"/>
                  </a:lnTo>
                  <a:close/>
                  <a:moveTo>
                    <a:pt x="35201" y="167928"/>
                  </a:moveTo>
                  <a:lnTo>
                    <a:pt x="35201" y="30664"/>
                  </a:lnTo>
                  <a:cubicBezTo>
                    <a:pt x="35201" y="20173"/>
                    <a:pt x="45692" y="23016"/>
                    <a:pt x="52359" y="23016"/>
                  </a:cubicBezTo>
                  <a:cubicBezTo>
                    <a:pt x="59026" y="23016"/>
                    <a:pt x="106848" y="36326"/>
                    <a:pt x="106848" y="98315"/>
                  </a:cubicBezTo>
                  <a:cubicBezTo>
                    <a:pt x="106848" y="160305"/>
                    <a:pt x="68708" y="167928"/>
                    <a:pt x="68708" y="167928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888" name="Google Shape;5888;p32"/>
            <p:cNvSpPr/>
            <p:nvPr/>
          </p:nvSpPr>
          <p:spPr>
            <a:xfrm>
              <a:off x="615603" y="3501039"/>
              <a:ext cx="203667" cy="351862"/>
            </a:xfrm>
            <a:custGeom>
              <a:rect b="b" l="l" r="r" t="t"/>
              <a:pathLst>
                <a:path extrusionOk="0" h="351862" w="203667">
                  <a:moveTo>
                    <a:pt x="590" y="9535"/>
                  </a:moveTo>
                  <a:cubicBezTo>
                    <a:pt x="-1322" y="4780"/>
                    <a:pt x="1546" y="1912"/>
                    <a:pt x="7257" y="1912"/>
                  </a:cubicBezTo>
                  <a:lnTo>
                    <a:pt x="34906" y="1912"/>
                  </a:lnTo>
                  <a:cubicBezTo>
                    <a:pt x="34906" y="1912"/>
                    <a:pt x="100695" y="254601"/>
                    <a:pt x="102582" y="263180"/>
                  </a:cubicBezTo>
                  <a:cubicBezTo>
                    <a:pt x="104470" y="271759"/>
                    <a:pt x="110205" y="277494"/>
                    <a:pt x="114029" y="263180"/>
                  </a:cubicBezTo>
                  <a:cubicBezTo>
                    <a:pt x="117853" y="248865"/>
                    <a:pt x="180774" y="0"/>
                    <a:pt x="180774" y="0"/>
                  </a:cubicBezTo>
                  <a:lnTo>
                    <a:pt x="203668" y="0"/>
                  </a:lnTo>
                  <a:lnTo>
                    <a:pt x="112142" y="351862"/>
                  </a:lnTo>
                  <a:lnTo>
                    <a:pt x="89273" y="351862"/>
                  </a:lnTo>
                  <a:lnTo>
                    <a:pt x="590" y="9535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889" name="Google Shape;5889;p32"/>
            <p:cNvSpPr/>
            <p:nvPr/>
          </p:nvSpPr>
          <p:spPr>
            <a:xfrm>
              <a:off x="775420" y="3501039"/>
              <a:ext cx="203692" cy="351862"/>
            </a:xfrm>
            <a:custGeom>
              <a:rect b="b" l="l" r="r" t="t"/>
              <a:pathLst>
                <a:path extrusionOk="0" h="351862" w="203692">
                  <a:moveTo>
                    <a:pt x="203102" y="342327"/>
                  </a:moveTo>
                  <a:lnTo>
                    <a:pt x="114346" y="0"/>
                  </a:lnTo>
                  <a:lnTo>
                    <a:pt x="91550" y="0"/>
                  </a:lnTo>
                  <a:lnTo>
                    <a:pt x="0" y="351862"/>
                  </a:lnTo>
                  <a:lnTo>
                    <a:pt x="22894" y="351862"/>
                  </a:lnTo>
                  <a:cubicBezTo>
                    <a:pt x="22894" y="351862"/>
                    <a:pt x="33507" y="309849"/>
                    <a:pt x="46302" y="259380"/>
                  </a:cubicBezTo>
                  <a:lnTo>
                    <a:pt x="145206" y="259380"/>
                  </a:lnTo>
                  <a:lnTo>
                    <a:pt x="168786" y="350073"/>
                  </a:lnTo>
                  <a:lnTo>
                    <a:pt x="196435" y="350073"/>
                  </a:lnTo>
                  <a:cubicBezTo>
                    <a:pt x="202146" y="350073"/>
                    <a:pt x="205014" y="347229"/>
                    <a:pt x="203102" y="342450"/>
                  </a:cubicBezTo>
                  <a:close/>
                  <a:moveTo>
                    <a:pt x="51351" y="239379"/>
                  </a:moveTo>
                  <a:cubicBezTo>
                    <a:pt x="68509" y="171384"/>
                    <a:pt x="87604" y="96379"/>
                    <a:pt x="89638" y="88707"/>
                  </a:cubicBezTo>
                  <a:cubicBezTo>
                    <a:pt x="93462" y="74417"/>
                    <a:pt x="99173" y="80128"/>
                    <a:pt x="101085" y="88707"/>
                  </a:cubicBezTo>
                  <a:cubicBezTo>
                    <a:pt x="102115" y="93389"/>
                    <a:pt x="122043" y="170232"/>
                    <a:pt x="140009" y="239379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890" name="Google Shape;5890;p32"/>
            <p:cNvSpPr/>
            <p:nvPr/>
          </p:nvSpPr>
          <p:spPr>
            <a:xfrm>
              <a:off x="1515568" y="3089957"/>
              <a:ext cx="203692" cy="351862"/>
            </a:xfrm>
            <a:custGeom>
              <a:rect b="b" l="l" r="r" t="t"/>
              <a:pathLst>
                <a:path extrusionOk="0" h="351862" w="203692">
                  <a:moveTo>
                    <a:pt x="203102" y="342327"/>
                  </a:moveTo>
                  <a:lnTo>
                    <a:pt x="114444" y="0"/>
                  </a:lnTo>
                  <a:lnTo>
                    <a:pt x="91550" y="0"/>
                  </a:lnTo>
                  <a:lnTo>
                    <a:pt x="0" y="351862"/>
                  </a:lnTo>
                  <a:lnTo>
                    <a:pt x="22869" y="351862"/>
                  </a:lnTo>
                  <a:cubicBezTo>
                    <a:pt x="22869" y="351862"/>
                    <a:pt x="33556" y="309849"/>
                    <a:pt x="46278" y="259380"/>
                  </a:cubicBezTo>
                  <a:lnTo>
                    <a:pt x="145206" y="259380"/>
                  </a:lnTo>
                  <a:lnTo>
                    <a:pt x="168761" y="350073"/>
                  </a:lnTo>
                  <a:lnTo>
                    <a:pt x="196435" y="350073"/>
                  </a:lnTo>
                  <a:cubicBezTo>
                    <a:pt x="202146" y="350073"/>
                    <a:pt x="205014" y="347205"/>
                    <a:pt x="203102" y="342450"/>
                  </a:cubicBezTo>
                  <a:close/>
                  <a:moveTo>
                    <a:pt x="51352" y="239379"/>
                  </a:moveTo>
                  <a:cubicBezTo>
                    <a:pt x="68510" y="171409"/>
                    <a:pt x="87579" y="96379"/>
                    <a:pt x="89638" y="88732"/>
                  </a:cubicBezTo>
                  <a:cubicBezTo>
                    <a:pt x="93438" y="74417"/>
                    <a:pt x="99173" y="80152"/>
                    <a:pt x="101061" y="88732"/>
                  </a:cubicBezTo>
                  <a:cubicBezTo>
                    <a:pt x="102115" y="93389"/>
                    <a:pt x="122043" y="170232"/>
                    <a:pt x="140009" y="239379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891" name="Google Shape;5891;p32"/>
            <p:cNvSpPr/>
            <p:nvPr/>
          </p:nvSpPr>
          <p:spPr>
            <a:xfrm>
              <a:off x="2102372" y="3084908"/>
              <a:ext cx="203792" cy="351862"/>
            </a:xfrm>
            <a:custGeom>
              <a:rect b="b" l="l" r="r" t="t"/>
              <a:pathLst>
                <a:path extrusionOk="0" h="351862" w="203792">
                  <a:moveTo>
                    <a:pt x="203102" y="342327"/>
                  </a:moveTo>
                  <a:lnTo>
                    <a:pt x="114444" y="0"/>
                  </a:lnTo>
                  <a:lnTo>
                    <a:pt x="91550" y="0"/>
                  </a:lnTo>
                  <a:lnTo>
                    <a:pt x="0" y="351862"/>
                  </a:lnTo>
                  <a:lnTo>
                    <a:pt x="22894" y="351862"/>
                  </a:lnTo>
                  <a:cubicBezTo>
                    <a:pt x="22894" y="351862"/>
                    <a:pt x="33507" y="309849"/>
                    <a:pt x="46302" y="259356"/>
                  </a:cubicBezTo>
                  <a:lnTo>
                    <a:pt x="145328" y="259356"/>
                  </a:lnTo>
                  <a:cubicBezTo>
                    <a:pt x="158197" y="308918"/>
                    <a:pt x="168884" y="350048"/>
                    <a:pt x="168884" y="350048"/>
                  </a:cubicBezTo>
                  <a:lnTo>
                    <a:pt x="196533" y="350048"/>
                  </a:lnTo>
                  <a:cubicBezTo>
                    <a:pt x="202268" y="350048"/>
                    <a:pt x="205112" y="347180"/>
                    <a:pt x="203200" y="342425"/>
                  </a:cubicBezTo>
                  <a:close/>
                  <a:moveTo>
                    <a:pt x="51376" y="239379"/>
                  </a:moveTo>
                  <a:cubicBezTo>
                    <a:pt x="68534" y="171384"/>
                    <a:pt x="87604" y="96379"/>
                    <a:pt x="89638" y="88707"/>
                  </a:cubicBezTo>
                  <a:cubicBezTo>
                    <a:pt x="93462" y="74417"/>
                    <a:pt x="99173" y="80128"/>
                    <a:pt x="101085" y="88707"/>
                  </a:cubicBezTo>
                  <a:cubicBezTo>
                    <a:pt x="102115" y="93364"/>
                    <a:pt x="122043" y="170208"/>
                    <a:pt x="140009" y="239379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892" name="Google Shape;5892;p32"/>
            <p:cNvSpPr/>
            <p:nvPr/>
          </p:nvSpPr>
          <p:spPr>
            <a:xfrm>
              <a:off x="2224022" y="3486724"/>
              <a:ext cx="203691" cy="351862"/>
            </a:xfrm>
            <a:custGeom>
              <a:rect b="b" l="l" r="r" t="t"/>
              <a:pathLst>
                <a:path extrusionOk="0" h="351862" w="203691">
                  <a:moveTo>
                    <a:pt x="203102" y="342327"/>
                  </a:moveTo>
                  <a:lnTo>
                    <a:pt x="114370" y="0"/>
                  </a:lnTo>
                  <a:lnTo>
                    <a:pt x="91501" y="0"/>
                  </a:lnTo>
                  <a:lnTo>
                    <a:pt x="0" y="351862"/>
                  </a:lnTo>
                  <a:lnTo>
                    <a:pt x="22894" y="351862"/>
                  </a:lnTo>
                  <a:cubicBezTo>
                    <a:pt x="22894" y="351862"/>
                    <a:pt x="33507" y="309849"/>
                    <a:pt x="46302" y="259380"/>
                  </a:cubicBezTo>
                  <a:lnTo>
                    <a:pt x="145230" y="259380"/>
                  </a:lnTo>
                  <a:cubicBezTo>
                    <a:pt x="158099" y="308918"/>
                    <a:pt x="168786" y="350073"/>
                    <a:pt x="168786" y="350073"/>
                  </a:cubicBezTo>
                  <a:lnTo>
                    <a:pt x="196435" y="350073"/>
                  </a:lnTo>
                  <a:cubicBezTo>
                    <a:pt x="202146" y="350073"/>
                    <a:pt x="205014" y="347205"/>
                    <a:pt x="203102" y="342425"/>
                  </a:cubicBezTo>
                  <a:close/>
                  <a:moveTo>
                    <a:pt x="51351" y="239379"/>
                  </a:moveTo>
                  <a:cubicBezTo>
                    <a:pt x="68509" y="171384"/>
                    <a:pt x="87604" y="96379"/>
                    <a:pt x="89638" y="88707"/>
                  </a:cubicBezTo>
                  <a:cubicBezTo>
                    <a:pt x="93462" y="74417"/>
                    <a:pt x="99173" y="80128"/>
                    <a:pt x="101085" y="88707"/>
                  </a:cubicBezTo>
                  <a:cubicBezTo>
                    <a:pt x="102115" y="93389"/>
                    <a:pt x="122043" y="170232"/>
                    <a:pt x="140009" y="239379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893" name="Google Shape;5893;p32"/>
            <p:cNvSpPr/>
            <p:nvPr/>
          </p:nvSpPr>
          <p:spPr>
            <a:xfrm>
              <a:off x="1790684" y="3489445"/>
              <a:ext cx="203706" cy="351862"/>
            </a:xfrm>
            <a:custGeom>
              <a:rect b="b" l="l" r="r" t="t"/>
              <a:pathLst>
                <a:path extrusionOk="0" h="351862" w="203706">
                  <a:moveTo>
                    <a:pt x="203126" y="342327"/>
                  </a:moveTo>
                  <a:lnTo>
                    <a:pt x="114444" y="0"/>
                  </a:lnTo>
                  <a:lnTo>
                    <a:pt x="91550" y="0"/>
                  </a:lnTo>
                  <a:lnTo>
                    <a:pt x="0" y="351862"/>
                  </a:lnTo>
                  <a:lnTo>
                    <a:pt x="22894" y="351862"/>
                  </a:lnTo>
                  <a:cubicBezTo>
                    <a:pt x="22894" y="351862"/>
                    <a:pt x="33507" y="309849"/>
                    <a:pt x="46302" y="259380"/>
                  </a:cubicBezTo>
                  <a:lnTo>
                    <a:pt x="145230" y="259380"/>
                  </a:lnTo>
                  <a:cubicBezTo>
                    <a:pt x="158099" y="308918"/>
                    <a:pt x="168786" y="349950"/>
                    <a:pt x="168786" y="349950"/>
                  </a:cubicBezTo>
                  <a:lnTo>
                    <a:pt x="196435" y="349950"/>
                  </a:lnTo>
                  <a:cubicBezTo>
                    <a:pt x="202171" y="349950"/>
                    <a:pt x="205014" y="347107"/>
                    <a:pt x="203126" y="342327"/>
                  </a:cubicBezTo>
                  <a:close/>
                  <a:moveTo>
                    <a:pt x="51376" y="239379"/>
                  </a:moveTo>
                  <a:cubicBezTo>
                    <a:pt x="68534" y="171384"/>
                    <a:pt x="87604" y="96379"/>
                    <a:pt x="89638" y="88707"/>
                  </a:cubicBezTo>
                  <a:cubicBezTo>
                    <a:pt x="93462" y="74417"/>
                    <a:pt x="99173" y="80128"/>
                    <a:pt x="101085" y="88707"/>
                  </a:cubicBezTo>
                  <a:cubicBezTo>
                    <a:pt x="102115" y="93389"/>
                    <a:pt x="122043" y="170232"/>
                    <a:pt x="140009" y="239379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894" name="Google Shape;5894;p32"/>
            <p:cNvSpPr/>
            <p:nvPr/>
          </p:nvSpPr>
          <p:spPr>
            <a:xfrm>
              <a:off x="1000361" y="3500083"/>
              <a:ext cx="125008" cy="348062"/>
            </a:xfrm>
            <a:custGeom>
              <a:rect b="b" l="l" r="r" t="t"/>
              <a:pathLst>
                <a:path extrusionOk="0" h="348062" w="125008">
                  <a:moveTo>
                    <a:pt x="2010" y="25"/>
                  </a:moveTo>
                  <a:lnTo>
                    <a:pt x="30615" y="25"/>
                  </a:lnTo>
                  <a:cubicBezTo>
                    <a:pt x="35370" y="25"/>
                    <a:pt x="39194" y="2868"/>
                    <a:pt x="39194" y="9559"/>
                  </a:cubicBezTo>
                  <a:lnTo>
                    <a:pt x="39194" y="316590"/>
                  </a:lnTo>
                  <a:cubicBezTo>
                    <a:pt x="39194" y="324213"/>
                    <a:pt x="41106" y="329949"/>
                    <a:pt x="54440" y="329949"/>
                  </a:cubicBezTo>
                  <a:lnTo>
                    <a:pt x="125008" y="329949"/>
                  </a:lnTo>
                  <a:lnTo>
                    <a:pt x="125008" y="348063"/>
                  </a:lnTo>
                  <a:lnTo>
                    <a:pt x="0" y="348063"/>
                  </a:lnTo>
                  <a:lnTo>
                    <a:pt x="1912" y="0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895" name="Google Shape;5895;p32"/>
            <p:cNvSpPr/>
            <p:nvPr/>
          </p:nvSpPr>
          <p:spPr>
            <a:xfrm>
              <a:off x="1749064" y="3090104"/>
              <a:ext cx="125008" cy="348062"/>
            </a:xfrm>
            <a:custGeom>
              <a:rect b="b" l="l" r="r" t="t"/>
              <a:pathLst>
                <a:path extrusionOk="0" h="348062" w="125008">
                  <a:moveTo>
                    <a:pt x="1985" y="0"/>
                  </a:moveTo>
                  <a:lnTo>
                    <a:pt x="30590" y="0"/>
                  </a:lnTo>
                  <a:cubicBezTo>
                    <a:pt x="35493" y="0"/>
                    <a:pt x="39169" y="2868"/>
                    <a:pt x="39169" y="9559"/>
                  </a:cubicBezTo>
                  <a:lnTo>
                    <a:pt x="39169" y="316590"/>
                  </a:lnTo>
                  <a:cubicBezTo>
                    <a:pt x="39169" y="324213"/>
                    <a:pt x="41081" y="329949"/>
                    <a:pt x="54440" y="329949"/>
                  </a:cubicBezTo>
                  <a:lnTo>
                    <a:pt x="125008" y="329949"/>
                  </a:lnTo>
                  <a:lnTo>
                    <a:pt x="125008" y="348063"/>
                  </a:lnTo>
                  <a:lnTo>
                    <a:pt x="0" y="348063"/>
                  </a:lnTo>
                  <a:lnTo>
                    <a:pt x="1912" y="0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896" name="Google Shape;5896;p32"/>
            <p:cNvSpPr/>
            <p:nvPr/>
          </p:nvSpPr>
          <p:spPr>
            <a:xfrm>
              <a:off x="1728964" y="3492460"/>
              <a:ext cx="34340" cy="350906"/>
            </a:xfrm>
            <a:custGeom>
              <a:rect b="b" l="l" r="r" t="t"/>
              <a:pathLst>
                <a:path extrusionOk="0" h="350906" w="34340">
                  <a:moveTo>
                    <a:pt x="34341" y="350906"/>
                  </a:moveTo>
                  <a:lnTo>
                    <a:pt x="0" y="350906"/>
                  </a:lnTo>
                  <a:lnTo>
                    <a:pt x="0" y="0"/>
                  </a:lnTo>
                  <a:lnTo>
                    <a:pt x="34341" y="0"/>
                  </a:lnTo>
                  <a:lnTo>
                    <a:pt x="34341" y="350906"/>
                  </a:lnTo>
                  <a:lnTo>
                    <a:pt x="34341" y="350906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897" name="Google Shape;5897;p32"/>
            <p:cNvSpPr/>
            <p:nvPr/>
          </p:nvSpPr>
          <p:spPr>
            <a:xfrm>
              <a:off x="1907800" y="3086819"/>
              <a:ext cx="34340" cy="350906"/>
            </a:xfrm>
            <a:custGeom>
              <a:rect b="b" l="l" r="r" t="t"/>
              <a:pathLst>
                <a:path extrusionOk="0" h="350906" w="34340">
                  <a:moveTo>
                    <a:pt x="34341" y="350906"/>
                  </a:moveTo>
                  <a:lnTo>
                    <a:pt x="0" y="350906"/>
                  </a:lnTo>
                  <a:lnTo>
                    <a:pt x="0" y="0"/>
                  </a:lnTo>
                  <a:lnTo>
                    <a:pt x="34341" y="0"/>
                  </a:lnTo>
                  <a:lnTo>
                    <a:pt x="34341" y="350906"/>
                  </a:lnTo>
                  <a:lnTo>
                    <a:pt x="34341" y="350906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898" name="Google Shape;5898;p32"/>
            <p:cNvSpPr/>
            <p:nvPr/>
          </p:nvSpPr>
          <p:spPr>
            <a:xfrm>
              <a:off x="1515518" y="3485376"/>
              <a:ext cx="191557" cy="360931"/>
            </a:xfrm>
            <a:custGeom>
              <a:rect b="b" l="l" r="r" t="t"/>
              <a:pathLst>
                <a:path extrusionOk="0" h="360931" w="191557">
                  <a:moveTo>
                    <a:pt x="156726" y="76035"/>
                  </a:moveTo>
                  <a:cubicBezTo>
                    <a:pt x="156726" y="76035"/>
                    <a:pt x="146432" y="26154"/>
                    <a:pt x="102801" y="26154"/>
                  </a:cubicBezTo>
                  <a:cubicBezTo>
                    <a:pt x="59171" y="26154"/>
                    <a:pt x="38704" y="102139"/>
                    <a:pt x="38704" y="189229"/>
                  </a:cubicBezTo>
                  <a:cubicBezTo>
                    <a:pt x="38704" y="276318"/>
                    <a:pt x="56989" y="341935"/>
                    <a:pt x="109248" y="341935"/>
                  </a:cubicBezTo>
                  <a:cubicBezTo>
                    <a:pt x="161506" y="341935"/>
                    <a:pt x="165428" y="279406"/>
                    <a:pt x="165428" y="279406"/>
                  </a:cubicBezTo>
                  <a:lnTo>
                    <a:pt x="191557" y="292079"/>
                  </a:lnTo>
                  <a:cubicBezTo>
                    <a:pt x="191557" y="292079"/>
                    <a:pt x="179694" y="360931"/>
                    <a:pt x="106870" y="360931"/>
                  </a:cubicBezTo>
                  <a:cubicBezTo>
                    <a:pt x="34046" y="360931"/>
                    <a:pt x="0" y="288917"/>
                    <a:pt x="0" y="177291"/>
                  </a:cubicBezTo>
                  <a:cubicBezTo>
                    <a:pt x="0" y="65666"/>
                    <a:pt x="41155" y="0"/>
                    <a:pt x="105399" y="0"/>
                  </a:cubicBezTo>
                  <a:cubicBezTo>
                    <a:pt x="169644" y="0"/>
                    <a:pt x="182978" y="59367"/>
                    <a:pt x="182978" y="59367"/>
                  </a:cubicBezTo>
                  <a:lnTo>
                    <a:pt x="156849" y="75986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899" name="Google Shape;5899;p32"/>
            <p:cNvSpPr/>
            <p:nvPr/>
          </p:nvSpPr>
          <p:spPr>
            <a:xfrm>
              <a:off x="1976751" y="3085716"/>
              <a:ext cx="161554" cy="353259"/>
            </a:xfrm>
            <a:custGeom>
              <a:rect b="b" l="l" r="r" t="t"/>
              <a:pathLst>
                <a:path extrusionOk="0" h="353259" w="161554">
                  <a:moveTo>
                    <a:pt x="0" y="0"/>
                  </a:moveTo>
                  <a:lnTo>
                    <a:pt x="161555" y="0"/>
                  </a:lnTo>
                  <a:lnTo>
                    <a:pt x="161555" y="19266"/>
                  </a:lnTo>
                  <a:lnTo>
                    <a:pt x="102115" y="19266"/>
                  </a:lnTo>
                  <a:lnTo>
                    <a:pt x="102115" y="353259"/>
                  </a:lnTo>
                  <a:lnTo>
                    <a:pt x="64441" y="353259"/>
                  </a:lnTo>
                  <a:lnTo>
                    <a:pt x="64441" y="20933"/>
                  </a:lnTo>
                  <a:lnTo>
                    <a:pt x="0" y="2093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00" name="Google Shape;5900;p32"/>
            <p:cNvSpPr/>
            <p:nvPr/>
          </p:nvSpPr>
          <p:spPr>
            <a:xfrm>
              <a:off x="2266378" y="3085716"/>
              <a:ext cx="161555" cy="353259"/>
            </a:xfrm>
            <a:custGeom>
              <a:rect b="b" l="l" r="r" t="t"/>
              <a:pathLst>
                <a:path extrusionOk="0" h="353259" w="161555">
                  <a:moveTo>
                    <a:pt x="0" y="0"/>
                  </a:moveTo>
                  <a:lnTo>
                    <a:pt x="161555" y="0"/>
                  </a:lnTo>
                  <a:lnTo>
                    <a:pt x="161555" y="19266"/>
                  </a:lnTo>
                  <a:lnTo>
                    <a:pt x="102115" y="19266"/>
                  </a:lnTo>
                  <a:lnTo>
                    <a:pt x="102115" y="353259"/>
                  </a:lnTo>
                  <a:lnTo>
                    <a:pt x="64465" y="353259"/>
                  </a:lnTo>
                  <a:lnTo>
                    <a:pt x="64465" y="20933"/>
                  </a:lnTo>
                  <a:lnTo>
                    <a:pt x="0" y="2093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01" name="Google Shape;5901;p32"/>
            <p:cNvSpPr/>
            <p:nvPr/>
          </p:nvSpPr>
          <p:spPr>
            <a:xfrm>
              <a:off x="8576853" y="3060862"/>
              <a:ext cx="1285405" cy="856945"/>
            </a:xfrm>
            <a:custGeom>
              <a:rect b="b" l="l" r="r" t="t"/>
              <a:pathLst>
                <a:path extrusionOk="0" h="856945" w="1285405">
                  <a:moveTo>
                    <a:pt x="0" y="0"/>
                  </a:moveTo>
                  <a:lnTo>
                    <a:pt x="1285406" y="0"/>
                  </a:lnTo>
                  <a:lnTo>
                    <a:pt x="1285406" y="856945"/>
                  </a:lnTo>
                  <a:lnTo>
                    <a:pt x="0" y="856945"/>
                  </a:ln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02" name="Google Shape;5902;p32"/>
            <p:cNvSpPr/>
            <p:nvPr/>
          </p:nvSpPr>
          <p:spPr>
            <a:xfrm>
              <a:off x="9174957" y="3163418"/>
              <a:ext cx="88731" cy="84221"/>
            </a:xfrm>
            <a:custGeom>
              <a:rect b="b" l="l" r="r" t="t"/>
              <a:pathLst>
                <a:path extrusionOk="0" h="84221" w="88731">
                  <a:moveTo>
                    <a:pt x="17256" y="84221"/>
                  </a:moveTo>
                  <a:lnTo>
                    <a:pt x="44366" y="64416"/>
                  </a:lnTo>
                  <a:lnTo>
                    <a:pt x="71500" y="84221"/>
                  </a:lnTo>
                  <a:lnTo>
                    <a:pt x="61181" y="52185"/>
                  </a:lnTo>
                  <a:lnTo>
                    <a:pt x="88732" y="32355"/>
                  </a:lnTo>
                  <a:lnTo>
                    <a:pt x="54759" y="32355"/>
                  </a:lnTo>
                  <a:lnTo>
                    <a:pt x="44366" y="0"/>
                  </a:lnTo>
                  <a:lnTo>
                    <a:pt x="33949" y="32429"/>
                  </a:lnTo>
                  <a:lnTo>
                    <a:pt x="0" y="32355"/>
                  </a:lnTo>
                  <a:lnTo>
                    <a:pt x="27575" y="52185"/>
                  </a:lnTo>
                  <a:lnTo>
                    <a:pt x="17256" y="84221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03" name="Google Shape;5903;p32"/>
            <p:cNvSpPr/>
            <p:nvPr/>
          </p:nvSpPr>
          <p:spPr>
            <a:xfrm>
              <a:off x="9034629" y="3201092"/>
              <a:ext cx="88658" cy="84221"/>
            </a:xfrm>
            <a:custGeom>
              <a:rect b="b" l="l" r="r" t="t"/>
              <a:pathLst>
                <a:path extrusionOk="0" h="84221" w="88658">
                  <a:moveTo>
                    <a:pt x="17183" y="84221"/>
                  </a:moveTo>
                  <a:lnTo>
                    <a:pt x="44292" y="64416"/>
                  </a:lnTo>
                  <a:lnTo>
                    <a:pt x="71402" y="84221"/>
                  </a:lnTo>
                  <a:lnTo>
                    <a:pt x="61108" y="52234"/>
                  </a:lnTo>
                  <a:lnTo>
                    <a:pt x="88658" y="32429"/>
                  </a:lnTo>
                  <a:lnTo>
                    <a:pt x="54661" y="32429"/>
                  </a:lnTo>
                  <a:lnTo>
                    <a:pt x="44292" y="0"/>
                  </a:lnTo>
                  <a:lnTo>
                    <a:pt x="33924" y="32429"/>
                  </a:lnTo>
                  <a:lnTo>
                    <a:pt x="0" y="32429"/>
                  </a:lnTo>
                  <a:lnTo>
                    <a:pt x="27478" y="52234"/>
                  </a:lnTo>
                  <a:lnTo>
                    <a:pt x="17183" y="84221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04" name="Google Shape;5904;p32"/>
            <p:cNvSpPr/>
            <p:nvPr/>
          </p:nvSpPr>
          <p:spPr>
            <a:xfrm>
              <a:off x="8931902" y="3304016"/>
              <a:ext cx="88657" cy="84221"/>
            </a:xfrm>
            <a:custGeom>
              <a:rect b="b" l="l" r="r" t="t"/>
              <a:pathLst>
                <a:path extrusionOk="0" h="84221" w="88657">
                  <a:moveTo>
                    <a:pt x="44366" y="0"/>
                  </a:moveTo>
                  <a:lnTo>
                    <a:pt x="33924" y="32478"/>
                  </a:lnTo>
                  <a:lnTo>
                    <a:pt x="0" y="32429"/>
                  </a:lnTo>
                  <a:lnTo>
                    <a:pt x="27551" y="52234"/>
                  </a:lnTo>
                  <a:lnTo>
                    <a:pt x="17232" y="84221"/>
                  </a:lnTo>
                  <a:lnTo>
                    <a:pt x="44366" y="64490"/>
                  </a:lnTo>
                  <a:lnTo>
                    <a:pt x="71475" y="84221"/>
                  </a:lnTo>
                  <a:lnTo>
                    <a:pt x="61156" y="52234"/>
                  </a:lnTo>
                  <a:lnTo>
                    <a:pt x="88658" y="32429"/>
                  </a:lnTo>
                  <a:lnTo>
                    <a:pt x="54734" y="32429"/>
                  </a:lnTo>
                  <a:lnTo>
                    <a:pt x="44366" y="0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05" name="Google Shape;5905;p32"/>
            <p:cNvSpPr/>
            <p:nvPr/>
          </p:nvSpPr>
          <p:spPr>
            <a:xfrm>
              <a:off x="8894203" y="3444221"/>
              <a:ext cx="88682" cy="84245"/>
            </a:xfrm>
            <a:custGeom>
              <a:rect b="b" l="l" r="r" t="t"/>
              <a:pathLst>
                <a:path extrusionOk="0" h="84245" w="88682">
                  <a:moveTo>
                    <a:pt x="44365" y="64441"/>
                  </a:moveTo>
                  <a:lnTo>
                    <a:pt x="71500" y="84246"/>
                  </a:lnTo>
                  <a:lnTo>
                    <a:pt x="61181" y="52234"/>
                  </a:lnTo>
                  <a:lnTo>
                    <a:pt x="88682" y="32429"/>
                  </a:lnTo>
                  <a:lnTo>
                    <a:pt x="54758" y="32429"/>
                  </a:lnTo>
                  <a:lnTo>
                    <a:pt x="44365" y="0"/>
                  </a:lnTo>
                  <a:lnTo>
                    <a:pt x="33997" y="32502"/>
                  </a:lnTo>
                  <a:lnTo>
                    <a:pt x="0" y="32429"/>
                  </a:lnTo>
                  <a:lnTo>
                    <a:pt x="27575" y="52234"/>
                  </a:lnTo>
                  <a:lnTo>
                    <a:pt x="17256" y="84246"/>
                  </a:lnTo>
                  <a:lnTo>
                    <a:pt x="44365" y="64441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06" name="Google Shape;5906;p32"/>
            <p:cNvSpPr/>
            <p:nvPr/>
          </p:nvSpPr>
          <p:spPr>
            <a:xfrm>
              <a:off x="8931902" y="3584819"/>
              <a:ext cx="88657" cy="84245"/>
            </a:xfrm>
            <a:custGeom>
              <a:rect b="b" l="l" r="r" t="t"/>
              <a:pathLst>
                <a:path extrusionOk="0" h="84245" w="88657">
                  <a:moveTo>
                    <a:pt x="54734" y="32429"/>
                  </a:moveTo>
                  <a:lnTo>
                    <a:pt x="44366" y="0"/>
                  </a:lnTo>
                  <a:lnTo>
                    <a:pt x="33924" y="32502"/>
                  </a:lnTo>
                  <a:lnTo>
                    <a:pt x="0" y="32429"/>
                  </a:lnTo>
                  <a:lnTo>
                    <a:pt x="27551" y="52234"/>
                  </a:lnTo>
                  <a:lnTo>
                    <a:pt x="17232" y="84246"/>
                  </a:lnTo>
                  <a:lnTo>
                    <a:pt x="44366" y="64441"/>
                  </a:lnTo>
                  <a:lnTo>
                    <a:pt x="71475" y="84246"/>
                  </a:lnTo>
                  <a:lnTo>
                    <a:pt x="61156" y="52234"/>
                  </a:lnTo>
                  <a:lnTo>
                    <a:pt x="88658" y="32429"/>
                  </a:lnTo>
                  <a:lnTo>
                    <a:pt x="54734" y="32429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07" name="Google Shape;5907;p32"/>
            <p:cNvSpPr/>
            <p:nvPr/>
          </p:nvSpPr>
          <p:spPr>
            <a:xfrm>
              <a:off x="9034801" y="3687742"/>
              <a:ext cx="88682" cy="84221"/>
            </a:xfrm>
            <a:custGeom>
              <a:rect b="b" l="l" r="r" t="t"/>
              <a:pathLst>
                <a:path extrusionOk="0" h="84221" w="88682">
                  <a:moveTo>
                    <a:pt x="54734" y="32429"/>
                  </a:moveTo>
                  <a:lnTo>
                    <a:pt x="44366" y="0"/>
                  </a:lnTo>
                  <a:lnTo>
                    <a:pt x="33949" y="32429"/>
                  </a:lnTo>
                  <a:lnTo>
                    <a:pt x="0" y="32429"/>
                  </a:lnTo>
                  <a:lnTo>
                    <a:pt x="27575" y="52234"/>
                  </a:lnTo>
                  <a:lnTo>
                    <a:pt x="17256" y="84221"/>
                  </a:lnTo>
                  <a:lnTo>
                    <a:pt x="44366" y="64416"/>
                  </a:lnTo>
                  <a:lnTo>
                    <a:pt x="71427" y="84221"/>
                  </a:lnTo>
                  <a:lnTo>
                    <a:pt x="61181" y="52234"/>
                  </a:lnTo>
                  <a:lnTo>
                    <a:pt x="88682" y="32429"/>
                  </a:lnTo>
                  <a:lnTo>
                    <a:pt x="54734" y="32429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08" name="Google Shape;5908;p32"/>
            <p:cNvSpPr/>
            <p:nvPr/>
          </p:nvSpPr>
          <p:spPr>
            <a:xfrm>
              <a:off x="9174957" y="3725049"/>
              <a:ext cx="88731" cy="84221"/>
            </a:xfrm>
            <a:custGeom>
              <a:rect b="b" l="l" r="r" t="t"/>
              <a:pathLst>
                <a:path extrusionOk="0" h="84221" w="88731">
                  <a:moveTo>
                    <a:pt x="54759" y="32429"/>
                  </a:moveTo>
                  <a:lnTo>
                    <a:pt x="44366" y="0"/>
                  </a:lnTo>
                  <a:lnTo>
                    <a:pt x="33998" y="32429"/>
                  </a:lnTo>
                  <a:lnTo>
                    <a:pt x="0" y="32429"/>
                  </a:lnTo>
                  <a:lnTo>
                    <a:pt x="27575" y="52160"/>
                  </a:lnTo>
                  <a:lnTo>
                    <a:pt x="17256" y="84221"/>
                  </a:lnTo>
                  <a:lnTo>
                    <a:pt x="44366" y="64416"/>
                  </a:lnTo>
                  <a:lnTo>
                    <a:pt x="71500" y="84221"/>
                  </a:lnTo>
                  <a:lnTo>
                    <a:pt x="61181" y="52160"/>
                  </a:lnTo>
                  <a:lnTo>
                    <a:pt x="88732" y="32429"/>
                  </a:lnTo>
                  <a:lnTo>
                    <a:pt x="54759" y="32429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09" name="Google Shape;5909;p32"/>
            <p:cNvSpPr/>
            <p:nvPr/>
          </p:nvSpPr>
          <p:spPr>
            <a:xfrm>
              <a:off x="9315188" y="3687742"/>
              <a:ext cx="88657" cy="84221"/>
            </a:xfrm>
            <a:custGeom>
              <a:rect b="b" l="l" r="r" t="t"/>
              <a:pathLst>
                <a:path extrusionOk="0" h="84221" w="88657">
                  <a:moveTo>
                    <a:pt x="54734" y="32429"/>
                  </a:moveTo>
                  <a:lnTo>
                    <a:pt x="44365" y="0"/>
                  </a:lnTo>
                  <a:lnTo>
                    <a:pt x="33923" y="32429"/>
                  </a:lnTo>
                  <a:lnTo>
                    <a:pt x="0" y="32429"/>
                  </a:lnTo>
                  <a:lnTo>
                    <a:pt x="27551" y="52234"/>
                  </a:lnTo>
                  <a:lnTo>
                    <a:pt x="17256" y="84221"/>
                  </a:lnTo>
                  <a:lnTo>
                    <a:pt x="44365" y="64416"/>
                  </a:lnTo>
                  <a:lnTo>
                    <a:pt x="71475" y="84221"/>
                  </a:lnTo>
                  <a:lnTo>
                    <a:pt x="61107" y="52234"/>
                  </a:lnTo>
                  <a:lnTo>
                    <a:pt x="88658" y="32429"/>
                  </a:lnTo>
                  <a:lnTo>
                    <a:pt x="54734" y="32429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10" name="Google Shape;5910;p32"/>
            <p:cNvSpPr/>
            <p:nvPr/>
          </p:nvSpPr>
          <p:spPr>
            <a:xfrm>
              <a:off x="9418111" y="3584819"/>
              <a:ext cx="88657" cy="84245"/>
            </a:xfrm>
            <a:custGeom>
              <a:rect b="b" l="l" r="r" t="t"/>
              <a:pathLst>
                <a:path extrusionOk="0" h="84245" w="88657">
                  <a:moveTo>
                    <a:pt x="54734" y="32429"/>
                  </a:moveTo>
                  <a:lnTo>
                    <a:pt x="44365" y="0"/>
                  </a:lnTo>
                  <a:lnTo>
                    <a:pt x="33923" y="32502"/>
                  </a:lnTo>
                  <a:lnTo>
                    <a:pt x="0" y="32429"/>
                  </a:lnTo>
                  <a:lnTo>
                    <a:pt x="27551" y="52234"/>
                  </a:lnTo>
                  <a:lnTo>
                    <a:pt x="17232" y="84246"/>
                  </a:lnTo>
                  <a:lnTo>
                    <a:pt x="44365" y="64441"/>
                  </a:lnTo>
                  <a:lnTo>
                    <a:pt x="71475" y="84246"/>
                  </a:lnTo>
                  <a:lnTo>
                    <a:pt x="61107" y="52234"/>
                  </a:lnTo>
                  <a:lnTo>
                    <a:pt x="88658" y="32429"/>
                  </a:lnTo>
                  <a:lnTo>
                    <a:pt x="54734" y="32429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11" name="Google Shape;5911;p32"/>
            <p:cNvSpPr/>
            <p:nvPr/>
          </p:nvSpPr>
          <p:spPr>
            <a:xfrm>
              <a:off x="9455344" y="3443853"/>
              <a:ext cx="88731" cy="84245"/>
            </a:xfrm>
            <a:custGeom>
              <a:rect b="b" l="l" r="r" t="t"/>
              <a:pathLst>
                <a:path extrusionOk="0" h="84245" w="88731">
                  <a:moveTo>
                    <a:pt x="88731" y="32429"/>
                  </a:moveTo>
                  <a:lnTo>
                    <a:pt x="54734" y="32429"/>
                  </a:lnTo>
                  <a:lnTo>
                    <a:pt x="44366" y="0"/>
                  </a:lnTo>
                  <a:lnTo>
                    <a:pt x="33997" y="32429"/>
                  </a:lnTo>
                  <a:lnTo>
                    <a:pt x="0" y="32429"/>
                  </a:lnTo>
                  <a:lnTo>
                    <a:pt x="27551" y="52185"/>
                  </a:lnTo>
                  <a:lnTo>
                    <a:pt x="17256" y="84246"/>
                  </a:lnTo>
                  <a:lnTo>
                    <a:pt x="44366" y="64367"/>
                  </a:lnTo>
                  <a:lnTo>
                    <a:pt x="71475" y="84246"/>
                  </a:lnTo>
                  <a:lnTo>
                    <a:pt x="61181" y="52185"/>
                  </a:lnTo>
                  <a:lnTo>
                    <a:pt x="88731" y="32429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12" name="Google Shape;5912;p32"/>
            <p:cNvSpPr/>
            <p:nvPr/>
          </p:nvSpPr>
          <p:spPr>
            <a:xfrm>
              <a:off x="9418111" y="3303623"/>
              <a:ext cx="88657" cy="84172"/>
            </a:xfrm>
            <a:custGeom>
              <a:rect b="b" l="l" r="r" t="t"/>
              <a:pathLst>
                <a:path extrusionOk="0" h="84172" w="88657">
                  <a:moveTo>
                    <a:pt x="17183" y="84172"/>
                  </a:moveTo>
                  <a:lnTo>
                    <a:pt x="44365" y="64441"/>
                  </a:lnTo>
                  <a:lnTo>
                    <a:pt x="71475" y="84172"/>
                  </a:lnTo>
                  <a:lnTo>
                    <a:pt x="61107" y="52185"/>
                  </a:lnTo>
                  <a:lnTo>
                    <a:pt x="88658" y="32453"/>
                  </a:lnTo>
                  <a:lnTo>
                    <a:pt x="54734" y="32453"/>
                  </a:lnTo>
                  <a:lnTo>
                    <a:pt x="44365" y="0"/>
                  </a:lnTo>
                  <a:lnTo>
                    <a:pt x="33923" y="32502"/>
                  </a:lnTo>
                  <a:lnTo>
                    <a:pt x="0" y="32453"/>
                  </a:lnTo>
                  <a:lnTo>
                    <a:pt x="27551" y="52185"/>
                  </a:lnTo>
                  <a:lnTo>
                    <a:pt x="17183" y="84172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13" name="Google Shape;5913;p32"/>
            <p:cNvSpPr/>
            <p:nvPr/>
          </p:nvSpPr>
          <p:spPr>
            <a:xfrm>
              <a:off x="9315629" y="3201165"/>
              <a:ext cx="88657" cy="84221"/>
            </a:xfrm>
            <a:custGeom>
              <a:rect b="b" l="l" r="r" t="t"/>
              <a:pathLst>
                <a:path extrusionOk="0" h="84221" w="88657">
                  <a:moveTo>
                    <a:pt x="44292" y="0"/>
                  </a:moveTo>
                  <a:lnTo>
                    <a:pt x="33924" y="32429"/>
                  </a:lnTo>
                  <a:lnTo>
                    <a:pt x="0" y="32355"/>
                  </a:lnTo>
                  <a:lnTo>
                    <a:pt x="27502" y="52160"/>
                  </a:lnTo>
                  <a:lnTo>
                    <a:pt x="17183" y="84221"/>
                  </a:lnTo>
                  <a:lnTo>
                    <a:pt x="44366" y="64343"/>
                  </a:lnTo>
                  <a:lnTo>
                    <a:pt x="71426" y="84221"/>
                  </a:lnTo>
                  <a:lnTo>
                    <a:pt x="61107" y="52160"/>
                  </a:lnTo>
                  <a:lnTo>
                    <a:pt x="88658" y="32355"/>
                  </a:lnTo>
                  <a:lnTo>
                    <a:pt x="54661" y="32355"/>
                  </a:lnTo>
                  <a:lnTo>
                    <a:pt x="44292" y="0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14" name="Google Shape;5914;p32"/>
            <p:cNvSpPr/>
            <p:nvPr/>
          </p:nvSpPr>
          <p:spPr>
            <a:xfrm>
              <a:off x="10021412" y="3061082"/>
              <a:ext cx="131234" cy="191189"/>
            </a:xfrm>
            <a:custGeom>
              <a:rect b="b" l="l" r="r" t="t"/>
              <a:pathLst>
                <a:path extrusionOk="0" h="191189" w="131234">
                  <a:moveTo>
                    <a:pt x="0" y="191189"/>
                  </a:moveTo>
                  <a:lnTo>
                    <a:pt x="0" y="0"/>
                  </a:lnTo>
                  <a:lnTo>
                    <a:pt x="131234" y="0"/>
                  </a:lnTo>
                  <a:lnTo>
                    <a:pt x="131234" y="32233"/>
                  </a:lnTo>
                  <a:lnTo>
                    <a:pt x="38680" y="32233"/>
                  </a:lnTo>
                  <a:lnTo>
                    <a:pt x="38680" y="77456"/>
                  </a:lnTo>
                  <a:lnTo>
                    <a:pt x="118611" y="77456"/>
                  </a:lnTo>
                  <a:lnTo>
                    <a:pt x="118611" y="109836"/>
                  </a:lnTo>
                  <a:lnTo>
                    <a:pt x="38680" y="109836"/>
                  </a:lnTo>
                  <a:lnTo>
                    <a:pt x="38680" y="191067"/>
                  </a:ln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15" name="Google Shape;5915;p32"/>
            <p:cNvSpPr/>
            <p:nvPr/>
          </p:nvSpPr>
          <p:spPr>
            <a:xfrm>
              <a:off x="10184242" y="3061009"/>
              <a:ext cx="36767" cy="191262"/>
            </a:xfrm>
            <a:custGeom>
              <a:rect b="b" l="l" r="r" t="t"/>
              <a:pathLst>
                <a:path extrusionOk="0" h="191262" w="36767">
                  <a:moveTo>
                    <a:pt x="0" y="33801"/>
                  </a:moveTo>
                  <a:lnTo>
                    <a:pt x="0" y="0"/>
                  </a:lnTo>
                  <a:lnTo>
                    <a:pt x="36767" y="0"/>
                  </a:lnTo>
                  <a:lnTo>
                    <a:pt x="36767" y="33801"/>
                  </a:lnTo>
                  <a:close/>
                  <a:moveTo>
                    <a:pt x="0" y="191263"/>
                  </a:moveTo>
                  <a:lnTo>
                    <a:pt x="0" y="52602"/>
                  </a:lnTo>
                  <a:lnTo>
                    <a:pt x="36767" y="52602"/>
                  </a:lnTo>
                  <a:lnTo>
                    <a:pt x="36767" y="191263"/>
                  </a:ln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16" name="Google Shape;5916;p32"/>
            <p:cNvSpPr/>
            <p:nvPr/>
          </p:nvSpPr>
          <p:spPr>
            <a:xfrm>
              <a:off x="10258291" y="3110492"/>
              <a:ext cx="126764" cy="141779"/>
            </a:xfrm>
            <a:custGeom>
              <a:rect b="b" l="l" r="r" t="t"/>
              <a:pathLst>
                <a:path extrusionOk="0" h="141779" w="126764">
                  <a:moveTo>
                    <a:pt x="126430" y="141780"/>
                  </a:moveTo>
                  <a:lnTo>
                    <a:pt x="89663" y="141780"/>
                  </a:lnTo>
                  <a:lnTo>
                    <a:pt x="89663" y="71040"/>
                  </a:lnTo>
                  <a:cubicBezTo>
                    <a:pt x="90177" y="61297"/>
                    <a:pt x="89394" y="51530"/>
                    <a:pt x="87334" y="41993"/>
                  </a:cubicBezTo>
                  <a:cubicBezTo>
                    <a:pt x="86058" y="37871"/>
                    <a:pt x="83478" y="34275"/>
                    <a:pt x="79981" y="31748"/>
                  </a:cubicBezTo>
                  <a:cubicBezTo>
                    <a:pt x="76303" y="29257"/>
                    <a:pt x="71945" y="27965"/>
                    <a:pt x="67505" y="28046"/>
                  </a:cubicBezTo>
                  <a:cubicBezTo>
                    <a:pt x="61379" y="27965"/>
                    <a:pt x="55381" y="29799"/>
                    <a:pt x="50347" y="33292"/>
                  </a:cubicBezTo>
                  <a:cubicBezTo>
                    <a:pt x="45417" y="36585"/>
                    <a:pt x="41759" y="41462"/>
                    <a:pt x="39978" y="47116"/>
                  </a:cubicBezTo>
                  <a:cubicBezTo>
                    <a:pt x="37621" y="57564"/>
                    <a:pt x="36673" y="68281"/>
                    <a:pt x="37160" y="78981"/>
                  </a:cubicBezTo>
                  <a:lnTo>
                    <a:pt x="37159" y="141780"/>
                  </a:lnTo>
                  <a:lnTo>
                    <a:pt x="0" y="141780"/>
                  </a:lnTo>
                  <a:lnTo>
                    <a:pt x="0" y="3118"/>
                  </a:lnTo>
                  <a:lnTo>
                    <a:pt x="34071" y="3118"/>
                  </a:lnTo>
                  <a:lnTo>
                    <a:pt x="34071" y="23487"/>
                  </a:lnTo>
                  <a:cubicBezTo>
                    <a:pt x="44581" y="8587"/>
                    <a:pt x="61747" y="-193"/>
                    <a:pt x="79981" y="5"/>
                  </a:cubicBezTo>
                  <a:cubicBezTo>
                    <a:pt x="87599" y="-101"/>
                    <a:pt x="95153" y="1385"/>
                    <a:pt x="102163" y="4368"/>
                  </a:cubicBezTo>
                  <a:cubicBezTo>
                    <a:pt x="108147" y="6689"/>
                    <a:pt x="113425" y="10523"/>
                    <a:pt x="117483" y="15497"/>
                  </a:cubicBezTo>
                  <a:cubicBezTo>
                    <a:pt x="120962" y="20057"/>
                    <a:pt x="123412" y="25317"/>
                    <a:pt x="124665" y="30914"/>
                  </a:cubicBezTo>
                  <a:cubicBezTo>
                    <a:pt x="126256" y="39041"/>
                    <a:pt x="126946" y="47319"/>
                    <a:pt x="126724" y="55597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17" name="Google Shape;5917;p32"/>
            <p:cNvSpPr/>
            <p:nvPr/>
          </p:nvSpPr>
          <p:spPr>
            <a:xfrm>
              <a:off x="10411990" y="3110096"/>
              <a:ext cx="130364" cy="145215"/>
            </a:xfrm>
            <a:custGeom>
              <a:rect b="b" l="l" r="r" t="t"/>
              <a:pathLst>
                <a:path extrusionOk="0" h="145215" w="130364">
                  <a:moveTo>
                    <a:pt x="37245" y="45821"/>
                  </a:moveTo>
                  <a:lnTo>
                    <a:pt x="3934" y="39570"/>
                  </a:lnTo>
                  <a:cubicBezTo>
                    <a:pt x="6661" y="27670"/>
                    <a:pt x="13501" y="17114"/>
                    <a:pt x="23249" y="9765"/>
                  </a:cubicBezTo>
                  <a:cubicBezTo>
                    <a:pt x="32449" y="3326"/>
                    <a:pt x="46029" y="115"/>
                    <a:pt x="63987" y="132"/>
                  </a:cubicBezTo>
                  <a:cubicBezTo>
                    <a:pt x="76444" y="-551"/>
                    <a:pt x="88903" y="1429"/>
                    <a:pt x="100534" y="5941"/>
                  </a:cubicBezTo>
                  <a:cubicBezTo>
                    <a:pt x="107584" y="8944"/>
                    <a:pt x="113509" y="14089"/>
                    <a:pt x="117472" y="20648"/>
                  </a:cubicBezTo>
                  <a:cubicBezTo>
                    <a:pt x="120706" y="26555"/>
                    <a:pt x="122373" y="37512"/>
                    <a:pt x="122373" y="53444"/>
                  </a:cubicBezTo>
                  <a:lnTo>
                    <a:pt x="121981" y="96315"/>
                  </a:lnTo>
                  <a:cubicBezTo>
                    <a:pt x="121733" y="105337"/>
                    <a:pt x="122323" y="114364"/>
                    <a:pt x="123746" y="123277"/>
                  </a:cubicBezTo>
                  <a:cubicBezTo>
                    <a:pt x="125150" y="129782"/>
                    <a:pt x="127374" y="136083"/>
                    <a:pt x="130365" y="142028"/>
                  </a:cubicBezTo>
                  <a:lnTo>
                    <a:pt x="94063" y="142028"/>
                  </a:lnTo>
                  <a:cubicBezTo>
                    <a:pt x="93058" y="139577"/>
                    <a:pt x="91930" y="135778"/>
                    <a:pt x="90508" y="131219"/>
                  </a:cubicBezTo>
                  <a:cubicBezTo>
                    <a:pt x="89945" y="129037"/>
                    <a:pt x="89503" y="127591"/>
                    <a:pt x="89259" y="126905"/>
                  </a:cubicBezTo>
                  <a:cubicBezTo>
                    <a:pt x="83429" y="132639"/>
                    <a:pt x="76612" y="137272"/>
                    <a:pt x="69135" y="140582"/>
                  </a:cubicBezTo>
                  <a:cubicBezTo>
                    <a:pt x="61908" y="143665"/>
                    <a:pt x="54122" y="145217"/>
                    <a:pt x="46266" y="145141"/>
                  </a:cubicBezTo>
                  <a:cubicBezTo>
                    <a:pt x="33928" y="145833"/>
                    <a:pt x="21812" y="141662"/>
                    <a:pt x="12513" y="133523"/>
                  </a:cubicBezTo>
                  <a:cubicBezTo>
                    <a:pt x="4290" y="125986"/>
                    <a:pt x="-268" y="115260"/>
                    <a:pt x="12" y="104109"/>
                  </a:cubicBezTo>
                  <a:cubicBezTo>
                    <a:pt x="-112" y="96740"/>
                    <a:pt x="1841" y="89486"/>
                    <a:pt x="5649" y="83176"/>
                  </a:cubicBezTo>
                  <a:cubicBezTo>
                    <a:pt x="9399" y="77031"/>
                    <a:pt x="14871" y="72122"/>
                    <a:pt x="21386" y="69058"/>
                  </a:cubicBezTo>
                  <a:cubicBezTo>
                    <a:pt x="30727" y="65015"/>
                    <a:pt x="40533" y="62142"/>
                    <a:pt x="50579" y="60503"/>
                  </a:cubicBezTo>
                  <a:cubicBezTo>
                    <a:pt x="62723" y="58618"/>
                    <a:pt x="74663" y="55598"/>
                    <a:pt x="86243" y="51483"/>
                  </a:cubicBezTo>
                  <a:lnTo>
                    <a:pt x="86244" y="47806"/>
                  </a:lnTo>
                  <a:cubicBezTo>
                    <a:pt x="86828" y="42258"/>
                    <a:pt x="84903" y="36740"/>
                    <a:pt x="80998" y="32756"/>
                  </a:cubicBezTo>
                  <a:cubicBezTo>
                    <a:pt x="75096" y="29100"/>
                    <a:pt x="68145" y="27514"/>
                    <a:pt x="61242" y="28246"/>
                  </a:cubicBezTo>
                  <a:cubicBezTo>
                    <a:pt x="49890" y="26857"/>
                    <a:pt x="39405" y="34511"/>
                    <a:pt x="37270" y="45747"/>
                  </a:cubicBezTo>
                  <a:close/>
                  <a:moveTo>
                    <a:pt x="86268" y="75872"/>
                  </a:moveTo>
                  <a:cubicBezTo>
                    <a:pt x="81537" y="77441"/>
                    <a:pt x="74012" y="79304"/>
                    <a:pt x="63913" y="81510"/>
                  </a:cubicBezTo>
                  <a:cubicBezTo>
                    <a:pt x="56975" y="82517"/>
                    <a:pt x="50240" y="84619"/>
                    <a:pt x="43960" y="87735"/>
                  </a:cubicBezTo>
                  <a:cubicBezTo>
                    <a:pt x="39514" y="90518"/>
                    <a:pt x="36803" y="95384"/>
                    <a:pt x="36778" y="100629"/>
                  </a:cubicBezTo>
                  <a:cubicBezTo>
                    <a:pt x="36723" y="105696"/>
                    <a:pt x="38815" y="110549"/>
                    <a:pt x="42539" y="113987"/>
                  </a:cubicBezTo>
                  <a:cubicBezTo>
                    <a:pt x="46461" y="117804"/>
                    <a:pt x="51777" y="119842"/>
                    <a:pt x="57245" y="119625"/>
                  </a:cubicBezTo>
                  <a:cubicBezTo>
                    <a:pt x="64001" y="119582"/>
                    <a:pt x="70566" y="117393"/>
                    <a:pt x="75997" y="113374"/>
                  </a:cubicBezTo>
                  <a:cubicBezTo>
                    <a:pt x="80217" y="110291"/>
                    <a:pt x="83295" y="105894"/>
                    <a:pt x="84747" y="100874"/>
                  </a:cubicBezTo>
                  <a:cubicBezTo>
                    <a:pt x="85953" y="94974"/>
                    <a:pt x="86431" y="88948"/>
                    <a:pt x="86169" y="82931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18" name="Google Shape;5918;p32"/>
            <p:cNvSpPr/>
            <p:nvPr/>
          </p:nvSpPr>
          <p:spPr>
            <a:xfrm>
              <a:off x="10570370" y="3110491"/>
              <a:ext cx="126430" cy="141780"/>
            </a:xfrm>
            <a:custGeom>
              <a:rect b="b" l="l" r="r" t="t"/>
              <a:pathLst>
                <a:path extrusionOk="0" h="141780" w="126430">
                  <a:moveTo>
                    <a:pt x="126430" y="141781"/>
                  </a:moveTo>
                  <a:lnTo>
                    <a:pt x="89663" y="141781"/>
                  </a:lnTo>
                  <a:lnTo>
                    <a:pt x="89663" y="71041"/>
                  </a:lnTo>
                  <a:cubicBezTo>
                    <a:pt x="90162" y="61292"/>
                    <a:pt x="89338" y="51522"/>
                    <a:pt x="87212" y="41995"/>
                  </a:cubicBezTo>
                  <a:cubicBezTo>
                    <a:pt x="85842" y="37847"/>
                    <a:pt x="83168" y="34254"/>
                    <a:pt x="79589" y="31749"/>
                  </a:cubicBezTo>
                  <a:cubicBezTo>
                    <a:pt x="75897" y="29289"/>
                    <a:pt x="71549" y="27999"/>
                    <a:pt x="67113" y="28048"/>
                  </a:cubicBezTo>
                  <a:cubicBezTo>
                    <a:pt x="60988" y="27967"/>
                    <a:pt x="54989" y="29800"/>
                    <a:pt x="49955" y="33293"/>
                  </a:cubicBezTo>
                  <a:cubicBezTo>
                    <a:pt x="45025" y="36586"/>
                    <a:pt x="41368" y="41463"/>
                    <a:pt x="39587" y="47118"/>
                  </a:cubicBezTo>
                  <a:cubicBezTo>
                    <a:pt x="37229" y="57566"/>
                    <a:pt x="36281" y="68283"/>
                    <a:pt x="36768" y="78982"/>
                  </a:cubicBezTo>
                  <a:lnTo>
                    <a:pt x="36767" y="141781"/>
                  </a:lnTo>
                  <a:lnTo>
                    <a:pt x="0" y="141781"/>
                  </a:lnTo>
                  <a:lnTo>
                    <a:pt x="0" y="3120"/>
                  </a:lnTo>
                  <a:lnTo>
                    <a:pt x="34047" y="3120"/>
                  </a:lnTo>
                  <a:lnTo>
                    <a:pt x="34047" y="23489"/>
                  </a:lnTo>
                  <a:cubicBezTo>
                    <a:pt x="44540" y="8658"/>
                    <a:pt x="61617" y="-110"/>
                    <a:pt x="79786" y="7"/>
                  </a:cubicBezTo>
                  <a:cubicBezTo>
                    <a:pt x="87403" y="-112"/>
                    <a:pt x="94963" y="1375"/>
                    <a:pt x="101968" y="4370"/>
                  </a:cubicBezTo>
                  <a:cubicBezTo>
                    <a:pt x="107908" y="6707"/>
                    <a:pt x="113143" y="10541"/>
                    <a:pt x="117165" y="15498"/>
                  </a:cubicBezTo>
                  <a:cubicBezTo>
                    <a:pt x="120451" y="20109"/>
                    <a:pt x="122724" y="25363"/>
                    <a:pt x="123833" y="30915"/>
                  </a:cubicBezTo>
                  <a:cubicBezTo>
                    <a:pt x="125432" y="39042"/>
                    <a:pt x="126131" y="47319"/>
                    <a:pt x="125917" y="55599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19" name="Google Shape;5919;p32"/>
            <p:cNvSpPr/>
            <p:nvPr/>
          </p:nvSpPr>
          <p:spPr>
            <a:xfrm>
              <a:off x="10725798" y="3110405"/>
              <a:ext cx="131283" cy="145084"/>
            </a:xfrm>
            <a:custGeom>
              <a:rect b="b" l="l" r="r" t="t"/>
              <a:pathLst>
                <a:path extrusionOk="0" h="145084" w="131283">
                  <a:moveTo>
                    <a:pt x="129053" y="44312"/>
                  </a:moveTo>
                  <a:lnTo>
                    <a:pt x="92947" y="50562"/>
                  </a:lnTo>
                  <a:cubicBezTo>
                    <a:pt x="92205" y="44292"/>
                    <a:pt x="89260" y="38489"/>
                    <a:pt x="84638" y="34188"/>
                  </a:cubicBezTo>
                  <a:cubicBezTo>
                    <a:pt x="79873" y="30407"/>
                    <a:pt x="73898" y="28482"/>
                    <a:pt x="67823" y="28771"/>
                  </a:cubicBezTo>
                  <a:cubicBezTo>
                    <a:pt x="59475" y="28409"/>
                    <a:pt x="51421" y="31886"/>
                    <a:pt x="45959" y="38208"/>
                  </a:cubicBezTo>
                  <a:cubicBezTo>
                    <a:pt x="40501" y="44483"/>
                    <a:pt x="37788" y="55039"/>
                    <a:pt x="37820" y="69877"/>
                  </a:cubicBezTo>
                  <a:cubicBezTo>
                    <a:pt x="37820" y="86218"/>
                    <a:pt x="40574" y="97845"/>
                    <a:pt x="46081" y="104757"/>
                  </a:cubicBezTo>
                  <a:cubicBezTo>
                    <a:pt x="51527" y="111595"/>
                    <a:pt x="59895" y="115442"/>
                    <a:pt x="68632" y="115125"/>
                  </a:cubicBezTo>
                  <a:cubicBezTo>
                    <a:pt x="74893" y="115365"/>
                    <a:pt x="81015" y="113249"/>
                    <a:pt x="85790" y="109193"/>
                  </a:cubicBezTo>
                  <a:cubicBezTo>
                    <a:pt x="91045" y="103567"/>
                    <a:pt x="94355" y="96401"/>
                    <a:pt x="95227" y="88751"/>
                  </a:cubicBezTo>
                  <a:lnTo>
                    <a:pt x="131284" y="95001"/>
                  </a:lnTo>
                  <a:cubicBezTo>
                    <a:pt x="128654" y="109617"/>
                    <a:pt x="121040" y="122870"/>
                    <a:pt x="109738" y="132504"/>
                  </a:cubicBezTo>
                  <a:cubicBezTo>
                    <a:pt x="97334" y="141428"/>
                    <a:pt x="82246" y="145832"/>
                    <a:pt x="66990" y="144980"/>
                  </a:cubicBezTo>
                  <a:cubicBezTo>
                    <a:pt x="48700" y="145846"/>
                    <a:pt x="30925" y="138769"/>
                    <a:pt x="18236" y="125567"/>
                  </a:cubicBezTo>
                  <a:cubicBezTo>
                    <a:pt x="6079" y="113066"/>
                    <a:pt x="0" y="95443"/>
                    <a:pt x="0" y="72696"/>
                  </a:cubicBezTo>
                  <a:cubicBezTo>
                    <a:pt x="0" y="49949"/>
                    <a:pt x="6038" y="32121"/>
                    <a:pt x="18114" y="19212"/>
                  </a:cubicBezTo>
                  <a:cubicBezTo>
                    <a:pt x="30996" y="6162"/>
                    <a:pt x="48822" y="-791"/>
                    <a:pt x="67137" y="93"/>
                  </a:cubicBezTo>
                  <a:cubicBezTo>
                    <a:pt x="81382" y="-657"/>
                    <a:pt x="95495" y="3146"/>
                    <a:pt x="107434" y="10952"/>
                  </a:cubicBezTo>
                  <a:cubicBezTo>
                    <a:pt x="118192" y="19319"/>
                    <a:pt x="125810" y="31074"/>
                    <a:pt x="129053" y="44312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20" name="Google Shape;5920;p32"/>
            <p:cNvSpPr/>
            <p:nvPr/>
          </p:nvSpPr>
          <p:spPr>
            <a:xfrm>
              <a:off x="10882671" y="3061009"/>
              <a:ext cx="36767" cy="191262"/>
            </a:xfrm>
            <a:custGeom>
              <a:rect b="b" l="l" r="r" t="t"/>
              <a:pathLst>
                <a:path extrusionOk="0" h="191262" w="36767">
                  <a:moveTo>
                    <a:pt x="0" y="33801"/>
                  </a:moveTo>
                  <a:lnTo>
                    <a:pt x="0" y="0"/>
                  </a:lnTo>
                  <a:lnTo>
                    <a:pt x="36767" y="0"/>
                  </a:lnTo>
                  <a:lnTo>
                    <a:pt x="36767" y="33801"/>
                  </a:lnTo>
                  <a:close/>
                  <a:moveTo>
                    <a:pt x="0" y="191263"/>
                  </a:moveTo>
                  <a:lnTo>
                    <a:pt x="0" y="52602"/>
                  </a:lnTo>
                  <a:lnTo>
                    <a:pt x="36767" y="52602"/>
                  </a:lnTo>
                  <a:lnTo>
                    <a:pt x="36767" y="191263"/>
                  </a:ln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21" name="Google Shape;5921;p32"/>
            <p:cNvSpPr/>
            <p:nvPr/>
          </p:nvSpPr>
          <p:spPr>
            <a:xfrm>
              <a:off x="10947346" y="3110096"/>
              <a:ext cx="130363" cy="145460"/>
            </a:xfrm>
            <a:custGeom>
              <a:rect b="b" l="l" r="r" t="t"/>
              <a:pathLst>
                <a:path extrusionOk="0" h="145460" w="130363">
                  <a:moveTo>
                    <a:pt x="37048" y="45821"/>
                  </a:moveTo>
                  <a:lnTo>
                    <a:pt x="3737" y="39571"/>
                  </a:lnTo>
                  <a:cubicBezTo>
                    <a:pt x="6478" y="27658"/>
                    <a:pt x="13347" y="17100"/>
                    <a:pt x="23126" y="9765"/>
                  </a:cubicBezTo>
                  <a:cubicBezTo>
                    <a:pt x="32244" y="3327"/>
                    <a:pt x="45823" y="116"/>
                    <a:pt x="63863" y="132"/>
                  </a:cubicBezTo>
                  <a:cubicBezTo>
                    <a:pt x="76320" y="-552"/>
                    <a:pt x="88779" y="1428"/>
                    <a:pt x="100410" y="5941"/>
                  </a:cubicBezTo>
                  <a:cubicBezTo>
                    <a:pt x="107448" y="8933"/>
                    <a:pt x="113353" y="14083"/>
                    <a:pt x="117274" y="20648"/>
                  </a:cubicBezTo>
                  <a:cubicBezTo>
                    <a:pt x="120583" y="26555"/>
                    <a:pt x="122176" y="37512"/>
                    <a:pt x="122176" y="53444"/>
                  </a:cubicBezTo>
                  <a:lnTo>
                    <a:pt x="121980" y="96560"/>
                  </a:lnTo>
                  <a:cubicBezTo>
                    <a:pt x="121760" y="105584"/>
                    <a:pt x="122368" y="114609"/>
                    <a:pt x="123794" y="123523"/>
                  </a:cubicBezTo>
                  <a:cubicBezTo>
                    <a:pt x="125162" y="130031"/>
                    <a:pt x="127370" y="136335"/>
                    <a:pt x="130364" y="142274"/>
                  </a:cubicBezTo>
                  <a:lnTo>
                    <a:pt x="94061" y="142274"/>
                  </a:lnTo>
                  <a:cubicBezTo>
                    <a:pt x="93106" y="139823"/>
                    <a:pt x="91929" y="136024"/>
                    <a:pt x="90557" y="131464"/>
                  </a:cubicBezTo>
                  <a:cubicBezTo>
                    <a:pt x="89919" y="129307"/>
                    <a:pt x="89502" y="127861"/>
                    <a:pt x="89233" y="127150"/>
                  </a:cubicBezTo>
                  <a:cubicBezTo>
                    <a:pt x="83425" y="132911"/>
                    <a:pt x="76603" y="137548"/>
                    <a:pt x="69109" y="140828"/>
                  </a:cubicBezTo>
                  <a:cubicBezTo>
                    <a:pt x="61884" y="143913"/>
                    <a:pt x="54096" y="145466"/>
                    <a:pt x="46240" y="145387"/>
                  </a:cubicBezTo>
                  <a:cubicBezTo>
                    <a:pt x="33910" y="146074"/>
                    <a:pt x="21802" y="141903"/>
                    <a:pt x="12512" y="133769"/>
                  </a:cubicBezTo>
                  <a:cubicBezTo>
                    <a:pt x="4297" y="126226"/>
                    <a:pt x="-259" y="115504"/>
                    <a:pt x="11" y="104355"/>
                  </a:cubicBezTo>
                  <a:cubicBezTo>
                    <a:pt x="-113" y="96989"/>
                    <a:pt x="1832" y="89737"/>
                    <a:pt x="5625" y="83422"/>
                  </a:cubicBezTo>
                  <a:cubicBezTo>
                    <a:pt x="9353" y="77276"/>
                    <a:pt x="14809" y="72366"/>
                    <a:pt x="21312" y="69303"/>
                  </a:cubicBezTo>
                  <a:cubicBezTo>
                    <a:pt x="30653" y="65261"/>
                    <a:pt x="40459" y="62388"/>
                    <a:pt x="50505" y="60749"/>
                  </a:cubicBezTo>
                  <a:cubicBezTo>
                    <a:pt x="62651" y="58884"/>
                    <a:pt x="74592" y="55872"/>
                    <a:pt x="86169" y="51753"/>
                  </a:cubicBezTo>
                  <a:lnTo>
                    <a:pt x="86169" y="48052"/>
                  </a:lnTo>
                  <a:cubicBezTo>
                    <a:pt x="86759" y="42503"/>
                    <a:pt x="84836" y="36981"/>
                    <a:pt x="80923" y="33002"/>
                  </a:cubicBezTo>
                  <a:cubicBezTo>
                    <a:pt x="75065" y="29375"/>
                    <a:pt x="68170" y="27789"/>
                    <a:pt x="61314" y="28492"/>
                  </a:cubicBezTo>
                  <a:cubicBezTo>
                    <a:pt x="55940" y="28197"/>
                    <a:pt x="50605" y="29548"/>
                    <a:pt x="46018" y="32365"/>
                  </a:cubicBezTo>
                  <a:cubicBezTo>
                    <a:pt x="41722" y="35827"/>
                    <a:pt x="38589" y="40524"/>
                    <a:pt x="37047" y="45821"/>
                  </a:cubicBezTo>
                  <a:close/>
                  <a:moveTo>
                    <a:pt x="86071" y="75872"/>
                  </a:moveTo>
                  <a:cubicBezTo>
                    <a:pt x="78740" y="78145"/>
                    <a:pt x="71295" y="80027"/>
                    <a:pt x="63765" y="81510"/>
                  </a:cubicBezTo>
                  <a:cubicBezTo>
                    <a:pt x="56811" y="82518"/>
                    <a:pt x="50061" y="84619"/>
                    <a:pt x="43763" y="87736"/>
                  </a:cubicBezTo>
                  <a:cubicBezTo>
                    <a:pt x="39303" y="90505"/>
                    <a:pt x="36588" y="95379"/>
                    <a:pt x="36581" y="100629"/>
                  </a:cubicBezTo>
                  <a:cubicBezTo>
                    <a:pt x="36538" y="105689"/>
                    <a:pt x="38618" y="110535"/>
                    <a:pt x="42316" y="113988"/>
                  </a:cubicBezTo>
                  <a:cubicBezTo>
                    <a:pt x="46247" y="117782"/>
                    <a:pt x="51566" y="119794"/>
                    <a:pt x="57023" y="119552"/>
                  </a:cubicBezTo>
                  <a:cubicBezTo>
                    <a:pt x="63782" y="119534"/>
                    <a:pt x="70356" y="117343"/>
                    <a:pt x="75774" y="113301"/>
                  </a:cubicBezTo>
                  <a:cubicBezTo>
                    <a:pt x="80016" y="110271"/>
                    <a:pt x="83101" y="105889"/>
                    <a:pt x="84524" y="100874"/>
                  </a:cubicBezTo>
                  <a:cubicBezTo>
                    <a:pt x="85731" y="94974"/>
                    <a:pt x="86208" y="88948"/>
                    <a:pt x="85946" y="82932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22" name="Google Shape;5922;p32"/>
            <p:cNvSpPr/>
            <p:nvPr/>
          </p:nvSpPr>
          <p:spPr>
            <a:xfrm>
              <a:off x="11097392" y="3061107"/>
              <a:ext cx="135523" cy="194277"/>
            </a:xfrm>
            <a:custGeom>
              <a:rect b="b" l="l" r="r" t="t"/>
              <a:pathLst>
                <a:path extrusionOk="0" h="194277" w="135523">
                  <a:moveTo>
                    <a:pt x="135524" y="191165"/>
                  </a:moveTo>
                  <a:lnTo>
                    <a:pt x="101403" y="191165"/>
                  </a:lnTo>
                  <a:lnTo>
                    <a:pt x="101403" y="170796"/>
                  </a:lnTo>
                  <a:cubicBezTo>
                    <a:pt x="96298" y="178249"/>
                    <a:pt x="89426" y="184321"/>
                    <a:pt x="81401" y="188469"/>
                  </a:cubicBezTo>
                  <a:cubicBezTo>
                    <a:pt x="74199" y="192216"/>
                    <a:pt x="66211" y="194207"/>
                    <a:pt x="58091" y="194278"/>
                  </a:cubicBezTo>
                  <a:cubicBezTo>
                    <a:pt x="42216" y="194315"/>
                    <a:pt x="27173" y="187181"/>
                    <a:pt x="17157" y="174865"/>
                  </a:cubicBezTo>
                  <a:cubicBezTo>
                    <a:pt x="5719" y="162021"/>
                    <a:pt x="0" y="144103"/>
                    <a:pt x="0" y="121111"/>
                  </a:cubicBezTo>
                  <a:cubicBezTo>
                    <a:pt x="0" y="98119"/>
                    <a:pt x="5522" y="80251"/>
                    <a:pt x="16569" y="67505"/>
                  </a:cubicBezTo>
                  <a:cubicBezTo>
                    <a:pt x="27153" y="55513"/>
                    <a:pt x="42494" y="48811"/>
                    <a:pt x="58484" y="49194"/>
                  </a:cubicBezTo>
                  <a:cubicBezTo>
                    <a:pt x="74141" y="49289"/>
                    <a:pt x="88923" y="56428"/>
                    <a:pt x="98732" y="68632"/>
                  </a:cubicBezTo>
                  <a:lnTo>
                    <a:pt x="98732" y="0"/>
                  </a:lnTo>
                  <a:lnTo>
                    <a:pt x="135499" y="0"/>
                  </a:lnTo>
                  <a:close/>
                  <a:moveTo>
                    <a:pt x="37600" y="118611"/>
                  </a:moveTo>
                  <a:cubicBezTo>
                    <a:pt x="36816" y="129686"/>
                    <a:pt x="38973" y="140772"/>
                    <a:pt x="43850" y="150745"/>
                  </a:cubicBezTo>
                  <a:cubicBezTo>
                    <a:pt x="48830" y="159844"/>
                    <a:pt x="58484" y="165390"/>
                    <a:pt x="68852" y="165109"/>
                  </a:cubicBezTo>
                  <a:cubicBezTo>
                    <a:pt x="77326" y="165107"/>
                    <a:pt x="85305" y="161122"/>
                    <a:pt x="90398" y="154349"/>
                  </a:cubicBezTo>
                  <a:cubicBezTo>
                    <a:pt x="96957" y="144964"/>
                    <a:pt x="100090" y="133610"/>
                    <a:pt x="99271" y="122190"/>
                  </a:cubicBezTo>
                  <a:cubicBezTo>
                    <a:pt x="99271" y="106241"/>
                    <a:pt x="96395" y="94802"/>
                    <a:pt x="90643" y="87874"/>
                  </a:cubicBezTo>
                  <a:cubicBezTo>
                    <a:pt x="80731" y="75799"/>
                    <a:pt x="62906" y="74047"/>
                    <a:pt x="50833" y="83960"/>
                  </a:cubicBezTo>
                  <a:cubicBezTo>
                    <a:pt x="50825" y="83965"/>
                    <a:pt x="50819" y="83971"/>
                    <a:pt x="50812" y="83976"/>
                  </a:cubicBezTo>
                  <a:cubicBezTo>
                    <a:pt x="49382" y="85137"/>
                    <a:pt x="48076" y="86443"/>
                    <a:pt x="46915" y="87874"/>
                  </a:cubicBezTo>
                  <a:cubicBezTo>
                    <a:pt x="40287" y="96702"/>
                    <a:pt x="36989" y="107588"/>
                    <a:pt x="37601" y="118611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23" name="Google Shape;5923;p32"/>
            <p:cNvSpPr/>
            <p:nvPr/>
          </p:nvSpPr>
          <p:spPr>
            <a:xfrm>
              <a:off x="11260501" y="3110456"/>
              <a:ext cx="142928" cy="144958"/>
            </a:xfrm>
            <a:custGeom>
              <a:rect b="b" l="l" r="r" t="t"/>
              <a:pathLst>
                <a:path extrusionOk="0" h="144958" w="142928">
                  <a:moveTo>
                    <a:pt x="63" y="70512"/>
                  </a:moveTo>
                  <a:cubicBezTo>
                    <a:pt x="33" y="58183"/>
                    <a:pt x="3038" y="46035"/>
                    <a:pt x="8813" y="35142"/>
                  </a:cubicBezTo>
                  <a:cubicBezTo>
                    <a:pt x="14480" y="24067"/>
                    <a:pt x="23367" y="14966"/>
                    <a:pt x="34305" y="9037"/>
                  </a:cubicBezTo>
                  <a:cubicBezTo>
                    <a:pt x="45671" y="2949"/>
                    <a:pt x="58399" y="-147"/>
                    <a:pt x="71292" y="42"/>
                  </a:cubicBezTo>
                  <a:cubicBezTo>
                    <a:pt x="90546" y="-626"/>
                    <a:pt x="109205" y="6775"/>
                    <a:pt x="122766" y="20460"/>
                  </a:cubicBezTo>
                  <a:cubicBezTo>
                    <a:pt x="136253" y="34189"/>
                    <a:pt x="143525" y="52845"/>
                    <a:pt x="142890" y="72081"/>
                  </a:cubicBezTo>
                  <a:cubicBezTo>
                    <a:pt x="143517" y="91514"/>
                    <a:pt x="136187" y="110363"/>
                    <a:pt x="122595" y="124266"/>
                  </a:cubicBezTo>
                  <a:cubicBezTo>
                    <a:pt x="109190" y="137999"/>
                    <a:pt x="90647" y="145493"/>
                    <a:pt x="71464" y="144929"/>
                  </a:cubicBezTo>
                  <a:cubicBezTo>
                    <a:pt x="58841" y="144944"/>
                    <a:pt x="46390" y="141997"/>
                    <a:pt x="35114" y="136325"/>
                  </a:cubicBezTo>
                  <a:cubicBezTo>
                    <a:pt x="23981" y="130973"/>
                    <a:pt x="14808" y="122263"/>
                    <a:pt x="8886" y="111422"/>
                  </a:cubicBezTo>
                  <a:cubicBezTo>
                    <a:pt x="2556" y="98743"/>
                    <a:pt x="-479" y="84673"/>
                    <a:pt x="61" y="70512"/>
                  </a:cubicBezTo>
                  <a:close/>
                  <a:moveTo>
                    <a:pt x="37565" y="72448"/>
                  </a:moveTo>
                  <a:cubicBezTo>
                    <a:pt x="36794" y="83840"/>
                    <a:pt x="40289" y="95111"/>
                    <a:pt x="47369" y="104068"/>
                  </a:cubicBezTo>
                  <a:cubicBezTo>
                    <a:pt x="53400" y="111146"/>
                    <a:pt x="62264" y="115178"/>
                    <a:pt x="71562" y="115074"/>
                  </a:cubicBezTo>
                  <a:cubicBezTo>
                    <a:pt x="80842" y="115221"/>
                    <a:pt x="89693" y="111178"/>
                    <a:pt x="95657" y="104068"/>
                  </a:cubicBezTo>
                  <a:cubicBezTo>
                    <a:pt x="102763" y="95029"/>
                    <a:pt x="106257" y="83673"/>
                    <a:pt x="105462" y="72203"/>
                  </a:cubicBezTo>
                  <a:cubicBezTo>
                    <a:pt x="106180" y="60931"/>
                    <a:pt x="102686" y="49793"/>
                    <a:pt x="95657" y="40951"/>
                  </a:cubicBezTo>
                  <a:cubicBezTo>
                    <a:pt x="89702" y="33861"/>
                    <a:pt x="80870" y="29828"/>
                    <a:pt x="71612" y="29970"/>
                  </a:cubicBezTo>
                  <a:cubicBezTo>
                    <a:pt x="62314" y="29846"/>
                    <a:pt x="53446" y="33872"/>
                    <a:pt x="47418" y="40951"/>
                  </a:cubicBezTo>
                  <a:cubicBezTo>
                    <a:pt x="40431" y="49901"/>
                    <a:pt x="37007" y="61122"/>
                    <a:pt x="37810" y="72448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24" name="Google Shape;5924;p32"/>
            <p:cNvSpPr/>
            <p:nvPr/>
          </p:nvSpPr>
          <p:spPr>
            <a:xfrm>
              <a:off x="11505557" y="3110981"/>
              <a:ext cx="135302" cy="193965"/>
            </a:xfrm>
            <a:custGeom>
              <a:rect b="b" l="l" r="r" t="t"/>
              <a:pathLst>
                <a:path extrusionOk="0" h="193965" w="135302">
                  <a:moveTo>
                    <a:pt x="122" y="2629"/>
                  </a:moveTo>
                  <a:lnTo>
                    <a:pt x="34438" y="2629"/>
                  </a:lnTo>
                  <a:lnTo>
                    <a:pt x="34438" y="22999"/>
                  </a:lnTo>
                  <a:cubicBezTo>
                    <a:pt x="38996" y="16047"/>
                    <a:pt x="45169" y="10303"/>
                    <a:pt x="52429" y="6257"/>
                  </a:cubicBezTo>
                  <a:cubicBezTo>
                    <a:pt x="60071" y="2019"/>
                    <a:pt x="68693" y="-137"/>
                    <a:pt x="77431" y="7"/>
                  </a:cubicBezTo>
                  <a:cubicBezTo>
                    <a:pt x="93219" y="-198"/>
                    <a:pt x="108267" y="6683"/>
                    <a:pt x="118439" y="18758"/>
                  </a:cubicBezTo>
                  <a:cubicBezTo>
                    <a:pt x="129665" y="31259"/>
                    <a:pt x="135287" y="48834"/>
                    <a:pt x="135303" y="71482"/>
                  </a:cubicBezTo>
                  <a:cubicBezTo>
                    <a:pt x="135303" y="94703"/>
                    <a:pt x="129632" y="112678"/>
                    <a:pt x="118292" y="125407"/>
                  </a:cubicBezTo>
                  <a:cubicBezTo>
                    <a:pt x="108203" y="137707"/>
                    <a:pt x="93092" y="144780"/>
                    <a:pt x="77186" y="144649"/>
                  </a:cubicBezTo>
                  <a:cubicBezTo>
                    <a:pt x="69989" y="144768"/>
                    <a:pt x="62863" y="143207"/>
                    <a:pt x="56375" y="140090"/>
                  </a:cubicBezTo>
                  <a:cubicBezTo>
                    <a:pt x="48949" y="136083"/>
                    <a:pt x="42305" y="130769"/>
                    <a:pt x="36766" y="124402"/>
                  </a:cubicBezTo>
                  <a:lnTo>
                    <a:pt x="36767" y="193966"/>
                  </a:lnTo>
                  <a:lnTo>
                    <a:pt x="0" y="193966"/>
                  </a:lnTo>
                  <a:close/>
                  <a:moveTo>
                    <a:pt x="36424" y="69619"/>
                  </a:moveTo>
                  <a:cubicBezTo>
                    <a:pt x="36424" y="85160"/>
                    <a:pt x="39512" y="96680"/>
                    <a:pt x="45689" y="104180"/>
                  </a:cubicBezTo>
                  <a:cubicBezTo>
                    <a:pt x="51091" y="111201"/>
                    <a:pt x="59453" y="115306"/>
                    <a:pt x="68313" y="115284"/>
                  </a:cubicBezTo>
                  <a:cubicBezTo>
                    <a:pt x="76613" y="115428"/>
                    <a:pt x="84488" y="111626"/>
                    <a:pt x="89540" y="105038"/>
                  </a:cubicBezTo>
                  <a:cubicBezTo>
                    <a:pt x="95251" y="98224"/>
                    <a:pt x="98095" y="86998"/>
                    <a:pt x="98046" y="71433"/>
                  </a:cubicBezTo>
                  <a:cubicBezTo>
                    <a:pt x="98954" y="59953"/>
                    <a:pt x="95863" y="48513"/>
                    <a:pt x="89296" y="39053"/>
                  </a:cubicBezTo>
                  <a:cubicBezTo>
                    <a:pt x="84131" y="32313"/>
                    <a:pt x="76094" y="28398"/>
                    <a:pt x="67603" y="28489"/>
                  </a:cubicBezTo>
                  <a:cubicBezTo>
                    <a:pt x="58966" y="28346"/>
                    <a:pt x="50744" y="32178"/>
                    <a:pt x="45297" y="38882"/>
                  </a:cubicBezTo>
                  <a:cubicBezTo>
                    <a:pt x="38768" y="47743"/>
                    <a:pt x="35613" y="58641"/>
                    <a:pt x="36400" y="69619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25" name="Google Shape;5925;p32"/>
            <p:cNvSpPr/>
            <p:nvPr/>
          </p:nvSpPr>
          <p:spPr>
            <a:xfrm>
              <a:off x="11661523" y="3110454"/>
              <a:ext cx="143232" cy="145082"/>
            </a:xfrm>
            <a:custGeom>
              <a:rect b="b" l="l" r="r" t="t"/>
              <a:pathLst>
                <a:path extrusionOk="0" h="145082" w="143232">
                  <a:moveTo>
                    <a:pt x="49" y="70514"/>
                  </a:moveTo>
                  <a:cubicBezTo>
                    <a:pt x="86" y="58163"/>
                    <a:pt x="3176" y="46012"/>
                    <a:pt x="9044" y="35144"/>
                  </a:cubicBezTo>
                  <a:cubicBezTo>
                    <a:pt x="14730" y="24066"/>
                    <a:pt x="23634" y="14966"/>
                    <a:pt x="34585" y="9039"/>
                  </a:cubicBezTo>
                  <a:cubicBezTo>
                    <a:pt x="45917" y="2953"/>
                    <a:pt x="58613" y="-143"/>
                    <a:pt x="71474" y="44"/>
                  </a:cubicBezTo>
                  <a:cubicBezTo>
                    <a:pt x="90767" y="-641"/>
                    <a:pt x="109470" y="6761"/>
                    <a:pt x="123070" y="20462"/>
                  </a:cubicBezTo>
                  <a:cubicBezTo>
                    <a:pt x="136556" y="34242"/>
                    <a:pt x="143826" y="52934"/>
                    <a:pt x="143194" y="72205"/>
                  </a:cubicBezTo>
                  <a:cubicBezTo>
                    <a:pt x="143813" y="91642"/>
                    <a:pt x="136474" y="110490"/>
                    <a:pt x="122874" y="124390"/>
                  </a:cubicBezTo>
                  <a:cubicBezTo>
                    <a:pt x="109475" y="138117"/>
                    <a:pt x="90942" y="145610"/>
                    <a:pt x="71767" y="145053"/>
                  </a:cubicBezTo>
                  <a:cubicBezTo>
                    <a:pt x="59136" y="145071"/>
                    <a:pt x="46677" y="142124"/>
                    <a:pt x="35393" y="136450"/>
                  </a:cubicBezTo>
                  <a:cubicBezTo>
                    <a:pt x="24221" y="131080"/>
                    <a:pt x="15020" y="122334"/>
                    <a:pt x="9092" y="111448"/>
                  </a:cubicBezTo>
                  <a:cubicBezTo>
                    <a:pt x="2683" y="98781"/>
                    <a:pt x="-428" y="84702"/>
                    <a:pt x="47" y="70514"/>
                  </a:cubicBezTo>
                  <a:close/>
                  <a:moveTo>
                    <a:pt x="37527" y="72450"/>
                  </a:moveTo>
                  <a:cubicBezTo>
                    <a:pt x="36734" y="83845"/>
                    <a:pt x="40231" y="95123"/>
                    <a:pt x="47331" y="104070"/>
                  </a:cubicBezTo>
                  <a:cubicBezTo>
                    <a:pt x="58835" y="117388"/>
                    <a:pt x="78958" y="118858"/>
                    <a:pt x="92275" y="107354"/>
                  </a:cubicBezTo>
                  <a:cubicBezTo>
                    <a:pt x="92303" y="107330"/>
                    <a:pt x="92332" y="107305"/>
                    <a:pt x="92359" y="107281"/>
                  </a:cubicBezTo>
                  <a:cubicBezTo>
                    <a:pt x="93502" y="106286"/>
                    <a:pt x="94574" y="105213"/>
                    <a:pt x="95570" y="104070"/>
                  </a:cubicBezTo>
                  <a:cubicBezTo>
                    <a:pt x="102615" y="95005"/>
                    <a:pt x="106063" y="83657"/>
                    <a:pt x="105253" y="72205"/>
                  </a:cubicBezTo>
                  <a:cubicBezTo>
                    <a:pt x="105982" y="60951"/>
                    <a:pt x="102535" y="49824"/>
                    <a:pt x="95570" y="40953"/>
                  </a:cubicBezTo>
                  <a:cubicBezTo>
                    <a:pt x="84065" y="27636"/>
                    <a:pt x="63942" y="26168"/>
                    <a:pt x="50626" y="37673"/>
                  </a:cubicBezTo>
                  <a:cubicBezTo>
                    <a:pt x="50590" y="37704"/>
                    <a:pt x="50554" y="37735"/>
                    <a:pt x="50518" y="37767"/>
                  </a:cubicBezTo>
                  <a:cubicBezTo>
                    <a:pt x="49378" y="38748"/>
                    <a:pt x="48313" y="39813"/>
                    <a:pt x="47332" y="40953"/>
                  </a:cubicBezTo>
                  <a:cubicBezTo>
                    <a:pt x="40269" y="49872"/>
                    <a:pt x="36774" y="61098"/>
                    <a:pt x="37528" y="72450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26" name="Google Shape;5926;p32"/>
            <p:cNvSpPr/>
            <p:nvPr/>
          </p:nvSpPr>
          <p:spPr>
            <a:xfrm>
              <a:off x="11831681" y="3110417"/>
              <a:ext cx="89981" cy="141854"/>
            </a:xfrm>
            <a:custGeom>
              <a:rect b="b" l="l" r="r" t="t"/>
              <a:pathLst>
                <a:path extrusionOk="0" h="141854" w="89981">
                  <a:moveTo>
                    <a:pt x="36767" y="141855"/>
                  </a:moveTo>
                  <a:lnTo>
                    <a:pt x="0" y="141855"/>
                  </a:lnTo>
                  <a:lnTo>
                    <a:pt x="0" y="3193"/>
                  </a:lnTo>
                  <a:lnTo>
                    <a:pt x="34071" y="3193"/>
                  </a:lnTo>
                  <a:lnTo>
                    <a:pt x="34071" y="22803"/>
                  </a:lnTo>
                  <a:cubicBezTo>
                    <a:pt x="38059" y="15649"/>
                    <a:pt x="43483" y="9399"/>
                    <a:pt x="50003" y="4443"/>
                  </a:cubicBezTo>
                  <a:cubicBezTo>
                    <a:pt x="54733" y="1427"/>
                    <a:pt x="60253" y="-117"/>
                    <a:pt x="65863" y="7"/>
                  </a:cubicBezTo>
                  <a:cubicBezTo>
                    <a:pt x="74364" y="30"/>
                    <a:pt x="82700" y="2360"/>
                    <a:pt x="89981" y="6748"/>
                  </a:cubicBezTo>
                  <a:lnTo>
                    <a:pt x="78608" y="38735"/>
                  </a:lnTo>
                  <a:cubicBezTo>
                    <a:pt x="73611" y="35040"/>
                    <a:pt x="67652" y="32869"/>
                    <a:pt x="61450" y="32485"/>
                  </a:cubicBezTo>
                  <a:cubicBezTo>
                    <a:pt x="56733" y="32356"/>
                    <a:pt x="52117" y="33863"/>
                    <a:pt x="48385" y="36750"/>
                  </a:cubicBezTo>
                  <a:cubicBezTo>
                    <a:pt x="44068" y="40889"/>
                    <a:pt x="41125" y="46253"/>
                    <a:pt x="39953" y="52118"/>
                  </a:cubicBezTo>
                  <a:cubicBezTo>
                    <a:pt x="37299" y="67491"/>
                    <a:pt x="36272" y="83102"/>
                    <a:pt x="36889" y="98690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27" name="Google Shape;5927;p32"/>
            <p:cNvSpPr/>
            <p:nvPr/>
          </p:nvSpPr>
          <p:spPr>
            <a:xfrm>
              <a:off x="10020922" y="3381741"/>
              <a:ext cx="36766" cy="191655"/>
            </a:xfrm>
            <a:custGeom>
              <a:rect b="b" l="l" r="r" t="t"/>
              <a:pathLst>
                <a:path extrusionOk="0" h="191655" w="36766">
                  <a:moveTo>
                    <a:pt x="0" y="191655"/>
                  </a:moveTo>
                  <a:lnTo>
                    <a:pt x="0" y="0"/>
                  </a:lnTo>
                  <a:lnTo>
                    <a:pt x="36767" y="0"/>
                  </a:lnTo>
                  <a:lnTo>
                    <a:pt x="36767" y="191655"/>
                  </a:ln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28" name="Google Shape;5928;p32"/>
            <p:cNvSpPr/>
            <p:nvPr/>
          </p:nvSpPr>
          <p:spPr>
            <a:xfrm>
              <a:off x="10085424" y="3430975"/>
              <a:ext cx="130339" cy="145220"/>
            </a:xfrm>
            <a:custGeom>
              <a:rect b="b" l="l" r="r" t="t"/>
              <a:pathLst>
                <a:path extrusionOk="0" h="145220" w="130339">
                  <a:moveTo>
                    <a:pt x="37220" y="45821"/>
                  </a:moveTo>
                  <a:lnTo>
                    <a:pt x="3909" y="39571"/>
                  </a:lnTo>
                  <a:cubicBezTo>
                    <a:pt x="6656" y="27693"/>
                    <a:pt x="13494" y="17159"/>
                    <a:pt x="23224" y="9814"/>
                  </a:cubicBezTo>
                  <a:cubicBezTo>
                    <a:pt x="32343" y="3564"/>
                    <a:pt x="45971" y="132"/>
                    <a:pt x="63962" y="132"/>
                  </a:cubicBezTo>
                  <a:cubicBezTo>
                    <a:pt x="76419" y="-552"/>
                    <a:pt x="88878" y="1428"/>
                    <a:pt x="100509" y="5941"/>
                  </a:cubicBezTo>
                  <a:cubicBezTo>
                    <a:pt x="107559" y="8944"/>
                    <a:pt x="113484" y="14089"/>
                    <a:pt x="117447" y="20648"/>
                  </a:cubicBezTo>
                  <a:cubicBezTo>
                    <a:pt x="120714" y="26629"/>
                    <a:pt x="122349" y="37586"/>
                    <a:pt x="122349" y="53518"/>
                  </a:cubicBezTo>
                  <a:lnTo>
                    <a:pt x="121981" y="96315"/>
                  </a:lnTo>
                  <a:cubicBezTo>
                    <a:pt x="121740" y="105337"/>
                    <a:pt x="122323" y="114362"/>
                    <a:pt x="123721" y="123278"/>
                  </a:cubicBezTo>
                  <a:cubicBezTo>
                    <a:pt x="125136" y="129780"/>
                    <a:pt x="127359" y="136079"/>
                    <a:pt x="130340" y="142029"/>
                  </a:cubicBezTo>
                  <a:lnTo>
                    <a:pt x="94038" y="142029"/>
                  </a:lnTo>
                  <a:cubicBezTo>
                    <a:pt x="93033" y="139578"/>
                    <a:pt x="91930" y="135779"/>
                    <a:pt x="90484" y="131146"/>
                  </a:cubicBezTo>
                  <a:cubicBezTo>
                    <a:pt x="90136" y="129681"/>
                    <a:pt x="89695" y="128240"/>
                    <a:pt x="89161" y="126832"/>
                  </a:cubicBezTo>
                  <a:cubicBezTo>
                    <a:pt x="83399" y="132633"/>
                    <a:pt x="76597" y="137298"/>
                    <a:pt x="69110" y="140583"/>
                  </a:cubicBezTo>
                  <a:cubicBezTo>
                    <a:pt x="61869" y="143619"/>
                    <a:pt x="54092" y="145169"/>
                    <a:pt x="46241" y="145142"/>
                  </a:cubicBezTo>
                  <a:cubicBezTo>
                    <a:pt x="33900" y="145854"/>
                    <a:pt x="21776" y="141681"/>
                    <a:pt x="12488" y="133523"/>
                  </a:cubicBezTo>
                  <a:cubicBezTo>
                    <a:pt x="4280" y="125979"/>
                    <a:pt x="-269" y="115255"/>
                    <a:pt x="12" y="104110"/>
                  </a:cubicBezTo>
                  <a:cubicBezTo>
                    <a:pt x="-129" y="96727"/>
                    <a:pt x="1816" y="89454"/>
                    <a:pt x="5626" y="83128"/>
                  </a:cubicBezTo>
                  <a:cubicBezTo>
                    <a:pt x="9511" y="77002"/>
                    <a:pt x="15087" y="72132"/>
                    <a:pt x="21680" y="69107"/>
                  </a:cubicBezTo>
                  <a:cubicBezTo>
                    <a:pt x="31025" y="65088"/>
                    <a:pt x="40830" y="62240"/>
                    <a:pt x="50874" y="60626"/>
                  </a:cubicBezTo>
                  <a:cubicBezTo>
                    <a:pt x="63000" y="58710"/>
                    <a:pt x="74923" y="55674"/>
                    <a:pt x="86488" y="51557"/>
                  </a:cubicBezTo>
                  <a:lnTo>
                    <a:pt x="86488" y="47929"/>
                  </a:lnTo>
                  <a:cubicBezTo>
                    <a:pt x="87075" y="42390"/>
                    <a:pt x="85170" y="36877"/>
                    <a:pt x="81292" y="32879"/>
                  </a:cubicBezTo>
                  <a:cubicBezTo>
                    <a:pt x="75438" y="29237"/>
                    <a:pt x="68543" y="27633"/>
                    <a:pt x="61682" y="28320"/>
                  </a:cubicBezTo>
                  <a:cubicBezTo>
                    <a:pt x="50360" y="27013"/>
                    <a:pt x="39907" y="34545"/>
                    <a:pt x="37563" y="45699"/>
                  </a:cubicBezTo>
                  <a:close/>
                  <a:moveTo>
                    <a:pt x="86243" y="75627"/>
                  </a:moveTo>
                  <a:cubicBezTo>
                    <a:pt x="78911" y="77889"/>
                    <a:pt x="71465" y="79762"/>
                    <a:pt x="63937" y="81241"/>
                  </a:cubicBezTo>
                  <a:cubicBezTo>
                    <a:pt x="56992" y="82298"/>
                    <a:pt x="50248" y="84406"/>
                    <a:pt x="43935" y="87491"/>
                  </a:cubicBezTo>
                  <a:cubicBezTo>
                    <a:pt x="39488" y="90295"/>
                    <a:pt x="36781" y="95176"/>
                    <a:pt x="36753" y="100433"/>
                  </a:cubicBezTo>
                  <a:cubicBezTo>
                    <a:pt x="36733" y="105479"/>
                    <a:pt x="38821" y="110304"/>
                    <a:pt x="42514" y="113743"/>
                  </a:cubicBezTo>
                  <a:cubicBezTo>
                    <a:pt x="46452" y="117531"/>
                    <a:pt x="51760" y="119556"/>
                    <a:pt x="57220" y="119356"/>
                  </a:cubicBezTo>
                  <a:cubicBezTo>
                    <a:pt x="63979" y="119338"/>
                    <a:pt x="70553" y="117147"/>
                    <a:pt x="75972" y="113105"/>
                  </a:cubicBezTo>
                  <a:cubicBezTo>
                    <a:pt x="80177" y="110178"/>
                    <a:pt x="83263" y="105908"/>
                    <a:pt x="84722" y="100997"/>
                  </a:cubicBezTo>
                  <a:cubicBezTo>
                    <a:pt x="85953" y="95117"/>
                    <a:pt x="86432" y="89104"/>
                    <a:pt x="86144" y="83103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29" name="Google Shape;5929;p32"/>
            <p:cNvSpPr/>
            <p:nvPr/>
          </p:nvSpPr>
          <p:spPr>
            <a:xfrm>
              <a:off x="10318220" y="3381055"/>
              <a:ext cx="152965" cy="195549"/>
            </a:xfrm>
            <a:custGeom>
              <a:rect b="b" l="l" r="r" t="t"/>
              <a:pathLst>
                <a:path extrusionOk="0" h="195549" w="152965">
                  <a:moveTo>
                    <a:pt x="0" y="686"/>
                  </a:moveTo>
                  <a:lnTo>
                    <a:pt x="38802" y="686"/>
                  </a:lnTo>
                  <a:lnTo>
                    <a:pt x="38802" y="104345"/>
                  </a:lnTo>
                  <a:cubicBezTo>
                    <a:pt x="38458" y="114942"/>
                    <a:pt x="38876" y="125550"/>
                    <a:pt x="40051" y="136088"/>
                  </a:cubicBezTo>
                  <a:cubicBezTo>
                    <a:pt x="41586" y="143582"/>
                    <a:pt x="45815" y="150254"/>
                    <a:pt x="51940" y="154839"/>
                  </a:cubicBezTo>
                  <a:cubicBezTo>
                    <a:pt x="59408" y="159983"/>
                    <a:pt x="68378" y="162492"/>
                    <a:pt x="77431" y="161972"/>
                  </a:cubicBezTo>
                  <a:cubicBezTo>
                    <a:pt x="86274" y="162629"/>
                    <a:pt x="95079" y="160270"/>
                    <a:pt x="102408" y="155280"/>
                  </a:cubicBezTo>
                  <a:cubicBezTo>
                    <a:pt x="107728" y="151218"/>
                    <a:pt x="111325" y="145303"/>
                    <a:pt x="112482" y="138710"/>
                  </a:cubicBezTo>
                  <a:cubicBezTo>
                    <a:pt x="113855" y="127942"/>
                    <a:pt x="114420" y="117086"/>
                    <a:pt x="114173" y="106233"/>
                  </a:cubicBezTo>
                  <a:lnTo>
                    <a:pt x="114175" y="0"/>
                  </a:lnTo>
                  <a:lnTo>
                    <a:pt x="152854" y="0"/>
                  </a:lnTo>
                  <a:lnTo>
                    <a:pt x="152854" y="101232"/>
                  </a:lnTo>
                  <a:cubicBezTo>
                    <a:pt x="153331" y="117538"/>
                    <a:pt x="152280" y="133852"/>
                    <a:pt x="149717" y="149961"/>
                  </a:cubicBezTo>
                  <a:cubicBezTo>
                    <a:pt x="147929" y="158797"/>
                    <a:pt x="143961" y="167046"/>
                    <a:pt x="138173" y="173958"/>
                  </a:cubicBezTo>
                  <a:cubicBezTo>
                    <a:pt x="132004" y="180899"/>
                    <a:pt x="124263" y="186261"/>
                    <a:pt x="115598" y="189596"/>
                  </a:cubicBezTo>
                  <a:cubicBezTo>
                    <a:pt x="103823" y="193854"/>
                    <a:pt x="91345" y="195826"/>
                    <a:pt x="78830" y="195405"/>
                  </a:cubicBezTo>
                  <a:cubicBezTo>
                    <a:pt x="64661" y="196148"/>
                    <a:pt x="50489" y="194022"/>
                    <a:pt x="37161" y="189155"/>
                  </a:cubicBezTo>
                  <a:cubicBezTo>
                    <a:pt x="28503" y="185524"/>
                    <a:pt x="20832" y="179887"/>
                    <a:pt x="14782" y="172708"/>
                  </a:cubicBezTo>
                  <a:cubicBezTo>
                    <a:pt x="9588" y="166581"/>
                    <a:pt x="5887" y="159331"/>
                    <a:pt x="3972" y="151530"/>
                  </a:cubicBezTo>
                  <a:cubicBezTo>
                    <a:pt x="983" y="135509"/>
                    <a:pt x="-291" y="119215"/>
                    <a:pt x="174" y="102924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30" name="Google Shape;5930;p32"/>
            <p:cNvSpPr/>
            <p:nvPr/>
          </p:nvSpPr>
          <p:spPr>
            <a:xfrm>
              <a:off x="10510930" y="3431531"/>
              <a:ext cx="126528" cy="141865"/>
            </a:xfrm>
            <a:custGeom>
              <a:rect b="b" l="l" r="r" t="t"/>
              <a:pathLst>
                <a:path extrusionOk="0" h="141865" w="126528">
                  <a:moveTo>
                    <a:pt x="126528" y="141866"/>
                  </a:moveTo>
                  <a:lnTo>
                    <a:pt x="89761" y="141866"/>
                  </a:lnTo>
                  <a:lnTo>
                    <a:pt x="89761" y="70782"/>
                  </a:lnTo>
                  <a:cubicBezTo>
                    <a:pt x="90248" y="61026"/>
                    <a:pt x="89424" y="51249"/>
                    <a:pt x="87310" y="41712"/>
                  </a:cubicBezTo>
                  <a:cubicBezTo>
                    <a:pt x="85915" y="37577"/>
                    <a:pt x="83246" y="33991"/>
                    <a:pt x="79687" y="31466"/>
                  </a:cubicBezTo>
                  <a:cubicBezTo>
                    <a:pt x="75992" y="28997"/>
                    <a:pt x="71630" y="27714"/>
                    <a:pt x="67186" y="27789"/>
                  </a:cubicBezTo>
                  <a:cubicBezTo>
                    <a:pt x="61058" y="27697"/>
                    <a:pt x="55056" y="29532"/>
                    <a:pt x="50028" y="33035"/>
                  </a:cubicBezTo>
                  <a:cubicBezTo>
                    <a:pt x="45081" y="36347"/>
                    <a:pt x="41399" y="41237"/>
                    <a:pt x="39587" y="46908"/>
                  </a:cubicBezTo>
                  <a:cubicBezTo>
                    <a:pt x="37223" y="57356"/>
                    <a:pt x="36275" y="68073"/>
                    <a:pt x="36768" y="78773"/>
                  </a:cubicBezTo>
                  <a:lnTo>
                    <a:pt x="36767" y="141841"/>
                  </a:lnTo>
                  <a:lnTo>
                    <a:pt x="0" y="141841"/>
                  </a:lnTo>
                  <a:lnTo>
                    <a:pt x="0" y="2959"/>
                  </a:lnTo>
                  <a:lnTo>
                    <a:pt x="34120" y="2959"/>
                  </a:lnTo>
                  <a:lnTo>
                    <a:pt x="34120" y="23206"/>
                  </a:lnTo>
                  <a:cubicBezTo>
                    <a:pt x="49674" y="2011"/>
                    <a:pt x="77737" y="-5744"/>
                    <a:pt x="101968" y="4454"/>
                  </a:cubicBezTo>
                  <a:cubicBezTo>
                    <a:pt x="107940" y="6795"/>
                    <a:pt x="113196" y="10656"/>
                    <a:pt x="117215" y="15656"/>
                  </a:cubicBezTo>
                  <a:cubicBezTo>
                    <a:pt x="120672" y="20215"/>
                    <a:pt x="123127" y="25452"/>
                    <a:pt x="124421" y="31025"/>
                  </a:cubicBezTo>
                  <a:cubicBezTo>
                    <a:pt x="125962" y="39257"/>
                    <a:pt x="126628" y="47630"/>
                    <a:pt x="126406" y="56002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31" name="Google Shape;5931;p32"/>
            <p:cNvSpPr/>
            <p:nvPr/>
          </p:nvSpPr>
          <p:spPr>
            <a:xfrm>
              <a:off x="10674740" y="3381741"/>
              <a:ext cx="36767" cy="191655"/>
            </a:xfrm>
            <a:custGeom>
              <a:rect b="b" l="l" r="r" t="t"/>
              <a:pathLst>
                <a:path extrusionOk="0" h="191655" w="36767">
                  <a:moveTo>
                    <a:pt x="0" y="33924"/>
                  </a:moveTo>
                  <a:lnTo>
                    <a:pt x="0" y="0"/>
                  </a:lnTo>
                  <a:lnTo>
                    <a:pt x="36767" y="0"/>
                  </a:lnTo>
                  <a:lnTo>
                    <a:pt x="36767" y="33924"/>
                  </a:lnTo>
                  <a:close/>
                  <a:moveTo>
                    <a:pt x="0" y="191459"/>
                  </a:moveTo>
                  <a:lnTo>
                    <a:pt x="0" y="52749"/>
                  </a:lnTo>
                  <a:lnTo>
                    <a:pt x="36767" y="52749"/>
                  </a:lnTo>
                  <a:lnTo>
                    <a:pt x="36767" y="191655"/>
                  </a:ln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32" name="Google Shape;5932;p32"/>
            <p:cNvSpPr/>
            <p:nvPr/>
          </p:nvSpPr>
          <p:spPr>
            <a:xfrm>
              <a:off x="10740429" y="3378481"/>
              <a:ext cx="143097" cy="197882"/>
            </a:xfrm>
            <a:custGeom>
              <a:rect b="b" l="l" r="r" t="t"/>
              <a:pathLst>
                <a:path extrusionOk="0" h="197882" w="143097">
                  <a:moveTo>
                    <a:pt x="75" y="123415"/>
                  </a:moveTo>
                  <a:cubicBezTo>
                    <a:pt x="124" y="111050"/>
                    <a:pt x="3213" y="98886"/>
                    <a:pt x="9071" y="87996"/>
                  </a:cubicBezTo>
                  <a:cubicBezTo>
                    <a:pt x="14780" y="76920"/>
                    <a:pt x="23687" y="67816"/>
                    <a:pt x="34637" y="61867"/>
                  </a:cubicBezTo>
                  <a:cubicBezTo>
                    <a:pt x="45935" y="55808"/>
                    <a:pt x="58584" y="52713"/>
                    <a:pt x="71404" y="52871"/>
                  </a:cubicBezTo>
                  <a:cubicBezTo>
                    <a:pt x="90661" y="52213"/>
                    <a:pt x="109319" y="59623"/>
                    <a:pt x="122878" y="73314"/>
                  </a:cubicBezTo>
                  <a:cubicBezTo>
                    <a:pt x="149837" y="102655"/>
                    <a:pt x="149837" y="147754"/>
                    <a:pt x="122878" y="177095"/>
                  </a:cubicBezTo>
                  <a:cubicBezTo>
                    <a:pt x="109496" y="190858"/>
                    <a:pt x="90960" y="198388"/>
                    <a:pt x="71771" y="197856"/>
                  </a:cubicBezTo>
                  <a:cubicBezTo>
                    <a:pt x="59008" y="197912"/>
                    <a:pt x="46411" y="194956"/>
                    <a:pt x="35004" y="189228"/>
                  </a:cubicBezTo>
                  <a:cubicBezTo>
                    <a:pt x="23833" y="183859"/>
                    <a:pt x="14631" y="175113"/>
                    <a:pt x="8703" y="164227"/>
                  </a:cubicBezTo>
                  <a:cubicBezTo>
                    <a:pt x="2446" y="151563"/>
                    <a:pt x="-522" y="137528"/>
                    <a:pt x="75" y="123415"/>
                  </a:cubicBezTo>
                  <a:close/>
                  <a:moveTo>
                    <a:pt x="37577" y="125352"/>
                  </a:moveTo>
                  <a:cubicBezTo>
                    <a:pt x="36936" y="136788"/>
                    <a:pt x="40561" y="148055"/>
                    <a:pt x="47749" y="156971"/>
                  </a:cubicBezTo>
                  <a:cubicBezTo>
                    <a:pt x="53786" y="164033"/>
                    <a:pt x="62654" y="168039"/>
                    <a:pt x="71942" y="167903"/>
                  </a:cubicBezTo>
                  <a:cubicBezTo>
                    <a:pt x="81196" y="168072"/>
                    <a:pt x="90032" y="164055"/>
                    <a:pt x="95988" y="156971"/>
                  </a:cubicBezTo>
                  <a:cubicBezTo>
                    <a:pt x="103094" y="147932"/>
                    <a:pt x="106588" y="136576"/>
                    <a:pt x="105793" y="125106"/>
                  </a:cubicBezTo>
                  <a:cubicBezTo>
                    <a:pt x="106510" y="113842"/>
                    <a:pt x="103015" y="102712"/>
                    <a:pt x="95988" y="93879"/>
                  </a:cubicBezTo>
                  <a:cubicBezTo>
                    <a:pt x="90028" y="86798"/>
                    <a:pt x="81198" y="82774"/>
                    <a:pt x="71942" y="82922"/>
                  </a:cubicBezTo>
                  <a:cubicBezTo>
                    <a:pt x="62676" y="82773"/>
                    <a:pt x="53820" y="86730"/>
                    <a:pt x="47749" y="93732"/>
                  </a:cubicBezTo>
                  <a:cubicBezTo>
                    <a:pt x="40596" y="102662"/>
                    <a:pt x="37015" y="113930"/>
                    <a:pt x="37699" y="125352"/>
                  </a:cubicBezTo>
                  <a:close/>
                  <a:moveTo>
                    <a:pt x="52946" y="39071"/>
                  </a:moveTo>
                  <a:lnTo>
                    <a:pt x="71011" y="0"/>
                  </a:lnTo>
                  <a:lnTo>
                    <a:pt x="112117" y="0"/>
                  </a:lnTo>
                  <a:lnTo>
                    <a:pt x="76183" y="39071"/>
                  </a:ln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33" name="Google Shape;5933;p32"/>
            <p:cNvSpPr/>
            <p:nvPr/>
          </p:nvSpPr>
          <p:spPr>
            <a:xfrm>
              <a:off x="10911987" y="3431576"/>
              <a:ext cx="126454" cy="141820"/>
            </a:xfrm>
            <a:custGeom>
              <a:rect b="b" l="l" r="r" t="t"/>
              <a:pathLst>
                <a:path extrusionOk="0" h="141820" w="126454">
                  <a:moveTo>
                    <a:pt x="126454" y="141821"/>
                  </a:moveTo>
                  <a:lnTo>
                    <a:pt x="89687" y="141821"/>
                  </a:lnTo>
                  <a:lnTo>
                    <a:pt x="89687" y="70737"/>
                  </a:lnTo>
                  <a:cubicBezTo>
                    <a:pt x="90198" y="61005"/>
                    <a:pt x="89373" y="51249"/>
                    <a:pt x="87236" y="41740"/>
                  </a:cubicBezTo>
                  <a:cubicBezTo>
                    <a:pt x="85871" y="37590"/>
                    <a:pt x="83197" y="33994"/>
                    <a:pt x="79613" y="31495"/>
                  </a:cubicBezTo>
                  <a:cubicBezTo>
                    <a:pt x="75920" y="29018"/>
                    <a:pt x="71558" y="27727"/>
                    <a:pt x="67112" y="27793"/>
                  </a:cubicBezTo>
                  <a:cubicBezTo>
                    <a:pt x="60987" y="27712"/>
                    <a:pt x="54988" y="29546"/>
                    <a:pt x="49954" y="33039"/>
                  </a:cubicBezTo>
                  <a:cubicBezTo>
                    <a:pt x="45037" y="36373"/>
                    <a:pt x="41379" y="41257"/>
                    <a:pt x="39561" y="46912"/>
                  </a:cubicBezTo>
                  <a:cubicBezTo>
                    <a:pt x="37196" y="57359"/>
                    <a:pt x="36255" y="68078"/>
                    <a:pt x="36766" y="78777"/>
                  </a:cubicBezTo>
                  <a:lnTo>
                    <a:pt x="36767" y="141772"/>
                  </a:lnTo>
                  <a:lnTo>
                    <a:pt x="0" y="141772"/>
                  </a:lnTo>
                  <a:lnTo>
                    <a:pt x="0" y="2914"/>
                  </a:lnTo>
                  <a:lnTo>
                    <a:pt x="34071" y="2914"/>
                  </a:lnTo>
                  <a:lnTo>
                    <a:pt x="34071" y="23161"/>
                  </a:lnTo>
                  <a:cubicBezTo>
                    <a:pt x="49615" y="2033"/>
                    <a:pt x="77599" y="-5715"/>
                    <a:pt x="101796" y="4409"/>
                  </a:cubicBezTo>
                  <a:cubicBezTo>
                    <a:pt x="107731" y="6778"/>
                    <a:pt x="112956" y="10636"/>
                    <a:pt x="116968" y="15611"/>
                  </a:cubicBezTo>
                  <a:cubicBezTo>
                    <a:pt x="120426" y="20170"/>
                    <a:pt x="122880" y="25407"/>
                    <a:pt x="124174" y="30980"/>
                  </a:cubicBezTo>
                  <a:cubicBezTo>
                    <a:pt x="125716" y="39212"/>
                    <a:pt x="126381" y="47585"/>
                    <a:pt x="126160" y="55957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34" name="Google Shape;5934;p32"/>
            <p:cNvSpPr/>
            <p:nvPr/>
          </p:nvSpPr>
          <p:spPr>
            <a:xfrm>
              <a:off x="11150262" y="3381741"/>
              <a:ext cx="145622" cy="191655"/>
            </a:xfrm>
            <a:custGeom>
              <a:rect b="b" l="l" r="r" t="t"/>
              <a:pathLst>
                <a:path extrusionOk="0" h="191655" w="145622">
                  <a:moveTo>
                    <a:pt x="0" y="191655"/>
                  </a:moveTo>
                  <a:lnTo>
                    <a:pt x="0" y="0"/>
                  </a:lnTo>
                  <a:lnTo>
                    <a:pt x="141897" y="0"/>
                  </a:lnTo>
                  <a:lnTo>
                    <a:pt x="141897" y="32380"/>
                  </a:lnTo>
                  <a:lnTo>
                    <a:pt x="38679" y="32380"/>
                  </a:lnTo>
                  <a:lnTo>
                    <a:pt x="38679" y="74858"/>
                  </a:lnTo>
                  <a:lnTo>
                    <a:pt x="134813" y="74858"/>
                  </a:lnTo>
                  <a:lnTo>
                    <a:pt x="134813" y="107115"/>
                  </a:lnTo>
                  <a:lnTo>
                    <a:pt x="38704" y="107115"/>
                  </a:lnTo>
                  <a:lnTo>
                    <a:pt x="38704" y="159153"/>
                  </a:lnTo>
                  <a:lnTo>
                    <a:pt x="145623" y="159153"/>
                  </a:lnTo>
                  <a:lnTo>
                    <a:pt x="145623" y="191655"/>
                  </a:ln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35" name="Google Shape;5935;p32"/>
            <p:cNvSpPr/>
            <p:nvPr/>
          </p:nvSpPr>
          <p:spPr>
            <a:xfrm>
              <a:off x="11327601" y="3434539"/>
              <a:ext cx="126309" cy="141605"/>
            </a:xfrm>
            <a:custGeom>
              <a:rect b="b" l="l" r="r" t="t"/>
              <a:pathLst>
                <a:path extrusionOk="0" h="141605" w="126309">
                  <a:moveTo>
                    <a:pt x="92019" y="138857"/>
                  </a:moveTo>
                  <a:lnTo>
                    <a:pt x="92019" y="117851"/>
                  </a:lnTo>
                  <a:cubicBezTo>
                    <a:pt x="86968" y="125280"/>
                    <a:pt x="80110" y="131303"/>
                    <a:pt x="72091" y="135352"/>
                  </a:cubicBezTo>
                  <a:cubicBezTo>
                    <a:pt x="64053" y="139549"/>
                    <a:pt x="55103" y="141696"/>
                    <a:pt x="46036" y="141603"/>
                  </a:cubicBezTo>
                  <a:cubicBezTo>
                    <a:pt x="37303" y="141702"/>
                    <a:pt x="28692" y="139550"/>
                    <a:pt x="21033" y="135352"/>
                  </a:cubicBezTo>
                  <a:cubicBezTo>
                    <a:pt x="13922" y="131579"/>
                    <a:pt x="8271" y="125541"/>
                    <a:pt x="4979" y="118194"/>
                  </a:cubicBezTo>
                  <a:cubicBezTo>
                    <a:pt x="1278" y="108404"/>
                    <a:pt x="-390" y="97962"/>
                    <a:pt x="77" y="87506"/>
                  </a:cubicBezTo>
                  <a:lnTo>
                    <a:pt x="75" y="0"/>
                  </a:lnTo>
                  <a:lnTo>
                    <a:pt x="36843" y="0"/>
                  </a:lnTo>
                  <a:lnTo>
                    <a:pt x="36843" y="63877"/>
                  </a:lnTo>
                  <a:cubicBezTo>
                    <a:pt x="36314" y="75867"/>
                    <a:pt x="36979" y="87879"/>
                    <a:pt x="38828" y="99737"/>
                  </a:cubicBezTo>
                  <a:cubicBezTo>
                    <a:pt x="40065" y="103932"/>
                    <a:pt x="42649" y="107602"/>
                    <a:pt x="46182" y="110179"/>
                  </a:cubicBezTo>
                  <a:cubicBezTo>
                    <a:pt x="50204" y="112871"/>
                    <a:pt x="54973" y="114226"/>
                    <a:pt x="59810" y="114052"/>
                  </a:cubicBezTo>
                  <a:cubicBezTo>
                    <a:pt x="65818" y="114102"/>
                    <a:pt x="71692" y="112286"/>
                    <a:pt x="76625" y="108855"/>
                  </a:cubicBezTo>
                  <a:cubicBezTo>
                    <a:pt x="81266" y="105885"/>
                    <a:pt x="84832" y="101503"/>
                    <a:pt x="86797" y="96355"/>
                  </a:cubicBezTo>
                  <a:cubicBezTo>
                    <a:pt x="89326" y="84033"/>
                    <a:pt x="90248" y="71435"/>
                    <a:pt x="89542" y="58877"/>
                  </a:cubicBezTo>
                  <a:lnTo>
                    <a:pt x="89542" y="49"/>
                  </a:lnTo>
                  <a:lnTo>
                    <a:pt x="126309" y="49"/>
                  </a:lnTo>
                  <a:lnTo>
                    <a:pt x="126309" y="138955"/>
                  </a:ln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36" name="Google Shape;5936;p32"/>
            <p:cNvSpPr/>
            <p:nvPr/>
          </p:nvSpPr>
          <p:spPr>
            <a:xfrm>
              <a:off x="11490065" y="3431032"/>
              <a:ext cx="89859" cy="142364"/>
            </a:xfrm>
            <a:custGeom>
              <a:rect b="b" l="l" r="r" t="t"/>
              <a:pathLst>
                <a:path extrusionOk="0" h="142364" w="89859">
                  <a:moveTo>
                    <a:pt x="36767" y="142365"/>
                  </a:moveTo>
                  <a:lnTo>
                    <a:pt x="0" y="142365"/>
                  </a:lnTo>
                  <a:lnTo>
                    <a:pt x="0" y="3459"/>
                  </a:lnTo>
                  <a:lnTo>
                    <a:pt x="34120" y="3459"/>
                  </a:lnTo>
                  <a:lnTo>
                    <a:pt x="34120" y="23190"/>
                  </a:lnTo>
                  <a:cubicBezTo>
                    <a:pt x="38018" y="15916"/>
                    <a:pt x="43385" y="9530"/>
                    <a:pt x="49881" y="4439"/>
                  </a:cubicBezTo>
                  <a:cubicBezTo>
                    <a:pt x="54615" y="1470"/>
                    <a:pt x="60105" y="-70"/>
                    <a:pt x="65691" y="2"/>
                  </a:cubicBezTo>
                  <a:cubicBezTo>
                    <a:pt x="74231" y="55"/>
                    <a:pt x="82592" y="2455"/>
                    <a:pt x="89859" y="6939"/>
                  </a:cubicBezTo>
                  <a:lnTo>
                    <a:pt x="78486" y="38951"/>
                  </a:lnTo>
                  <a:cubicBezTo>
                    <a:pt x="73494" y="35248"/>
                    <a:pt x="67532" y="33077"/>
                    <a:pt x="61328" y="32701"/>
                  </a:cubicBezTo>
                  <a:cubicBezTo>
                    <a:pt x="56612" y="32549"/>
                    <a:pt x="51991" y="34049"/>
                    <a:pt x="48263" y="36941"/>
                  </a:cubicBezTo>
                  <a:cubicBezTo>
                    <a:pt x="43953" y="41059"/>
                    <a:pt x="41024" y="46411"/>
                    <a:pt x="39880" y="52261"/>
                  </a:cubicBezTo>
                  <a:cubicBezTo>
                    <a:pt x="37200" y="67631"/>
                    <a:pt x="36174" y="83244"/>
                    <a:pt x="36816" y="98833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37" name="Google Shape;5937;p32"/>
            <p:cNvSpPr/>
            <p:nvPr/>
          </p:nvSpPr>
          <p:spPr>
            <a:xfrm>
              <a:off x="11587236" y="3431311"/>
              <a:ext cx="143150" cy="145053"/>
            </a:xfrm>
            <a:custGeom>
              <a:rect b="b" l="l" r="r" t="t"/>
              <a:pathLst>
                <a:path extrusionOk="0" h="145053" w="143150">
                  <a:moveTo>
                    <a:pt x="41" y="70586"/>
                  </a:moveTo>
                  <a:cubicBezTo>
                    <a:pt x="90" y="58220"/>
                    <a:pt x="3179" y="46057"/>
                    <a:pt x="9037" y="35167"/>
                  </a:cubicBezTo>
                  <a:cubicBezTo>
                    <a:pt x="14758" y="24107"/>
                    <a:pt x="23652" y="15009"/>
                    <a:pt x="34578" y="9037"/>
                  </a:cubicBezTo>
                  <a:cubicBezTo>
                    <a:pt x="45878" y="2985"/>
                    <a:pt x="58526" y="-109"/>
                    <a:pt x="71345" y="42"/>
                  </a:cubicBezTo>
                  <a:cubicBezTo>
                    <a:pt x="90647" y="-628"/>
                    <a:pt x="109355" y="6781"/>
                    <a:pt x="122966" y="20484"/>
                  </a:cubicBezTo>
                  <a:cubicBezTo>
                    <a:pt x="149878" y="49844"/>
                    <a:pt x="149878" y="94906"/>
                    <a:pt x="122966" y="124266"/>
                  </a:cubicBezTo>
                  <a:cubicBezTo>
                    <a:pt x="109584" y="138029"/>
                    <a:pt x="91048" y="145559"/>
                    <a:pt x="71859" y="145027"/>
                  </a:cubicBezTo>
                  <a:cubicBezTo>
                    <a:pt x="59227" y="145031"/>
                    <a:pt x="46770" y="142076"/>
                    <a:pt x="35485" y="136399"/>
                  </a:cubicBezTo>
                  <a:cubicBezTo>
                    <a:pt x="24322" y="131016"/>
                    <a:pt x="15125" y="122273"/>
                    <a:pt x="9184" y="111397"/>
                  </a:cubicBezTo>
                  <a:cubicBezTo>
                    <a:pt x="2743" y="98783"/>
                    <a:pt x="-403" y="84743"/>
                    <a:pt x="41" y="70586"/>
                  </a:cubicBezTo>
                  <a:close/>
                  <a:moveTo>
                    <a:pt x="37519" y="72522"/>
                  </a:moveTo>
                  <a:cubicBezTo>
                    <a:pt x="36739" y="83915"/>
                    <a:pt x="40235" y="95189"/>
                    <a:pt x="47324" y="104142"/>
                  </a:cubicBezTo>
                  <a:cubicBezTo>
                    <a:pt x="58982" y="117469"/>
                    <a:pt x="79237" y="118822"/>
                    <a:pt x="92564" y="107164"/>
                  </a:cubicBezTo>
                  <a:cubicBezTo>
                    <a:pt x="92566" y="107162"/>
                    <a:pt x="92568" y="107159"/>
                    <a:pt x="92572" y="107157"/>
                  </a:cubicBezTo>
                  <a:cubicBezTo>
                    <a:pt x="93637" y="106214"/>
                    <a:pt x="94644" y="105207"/>
                    <a:pt x="95587" y="104142"/>
                  </a:cubicBezTo>
                  <a:cubicBezTo>
                    <a:pt x="102632" y="95077"/>
                    <a:pt x="106080" y="83729"/>
                    <a:pt x="105269" y="72277"/>
                  </a:cubicBezTo>
                  <a:cubicBezTo>
                    <a:pt x="106002" y="61030"/>
                    <a:pt x="102554" y="49909"/>
                    <a:pt x="95587" y="41050"/>
                  </a:cubicBezTo>
                  <a:cubicBezTo>
                    <a:pt x="83928" y="27722"/>
                    <a:pt x="63674" y="26369"/>
                    <a:pt x="50347" y="38028"/>
                  </a:cubicBezTo>
                  <a:cubicBezTo>
                    <a:pt x="50345" y="38030"/>
                    <a:pt x="50342" y="38032"/>
                    <a:pt x="50339" y="38035"/>
                  </a:cubicBezTo>
                  <a:cubicBezTo>
                    <a:pt x="49274" y="38977"/>
                    <a:pt x="48267" y="39984"/>
                    <a:pt x="47324" y="41050"/>
                  </a:cubicBezTo>
                  <a:cubicBezTo>
                    <a:pt x="40309" y="49979"/>
                    <a:pt x="36860" y="61194"/>
                    <a:pt x="37641" y="72522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38" name="Google Shape;5938;p32"/>
            <p:cNvSpPr/>
            <p:nvPr/>
          </p:nvSpPr>
          <p:spPr>
            <a:xfrm>
              <a:off x="11758025" y="3431541"/>
              <a:ext cx="135278" cy="194481"/>
            </a:xfrm>
            <a:custGeom>
              <a:rect b="b" l="l" r="r" t="t"/>
              <a:pathLst>
                <a:path extrusionOk="0" h="194481" w="135278">
                  <a:moveTo>
                    <a:pt x="122" y="2949"/>
                  </a:moveTo>
                  <a:lnTo>
                    <a:pt x="34438" y="2949"/>
                  </a:lnTo>
                  <a:lnTo>
                    <a:pt x="34438" y="23195"/>
                  </a:lnTo>
                  <a:cubicBezTo>
                    <a:pt x="38954" y="16158"/>
                    <a:pt x="45133" y="10341"/>
                    <a:pt x="52429" y="6258"/>
                  </a:cubicBezTo>
                  <a:cubicBezTo>
                    <a:pt x="60069" y="2013"/>
                    <a:pt x="68692" y="-143"/>
                    <a:pt x="77431" y="7"/>
                  </a:cubicBezTo>
                  <a:cubicBezTo>
                    <a:pt x="93225" y="-164"/>
                    <a:pt x="108275" y="6710"/>
                    <a:pt x="118488" y="18759"/>
                  </a:cubicBezTo>
                  <a:cubicBezTo>
                    <a:pt x="129665" y="31260"/>
                    <a:pt x="135279" y="49006"/>
                    <a:pt x="135279" y="71507"/>
                  </a:cubicBezTo>
                  <a:cubicBezTo>
                    <a:pt x="135279" y="94009"/>
                    <a:pt x="129665" y="112687"/>
                    <a:pt x="118366" y="125555"/>
                  </a:cubicBezTo>
                  <a:cubicBezTo>
                    <a:pt x="108209" y="137806"/>
                    <a:pt x="93100" y="144866"/>
                    <a:pt x="77187" y="144797"/>
                  </a:cubicBezTo>
                  <a:cubicBezTo>
                    <a:pt x="69995" y="144868"/>
                    <a:pt x="62880" y="143309"/>
                    <a:pt x="56376" y="140238"/>
                  </a:cubicBezTo>
                  <a:cubicBezTo>
                    <a:pt x="48961" y="136214"/>
                    <a:pt x="42321" y="130902"/>
                    <a:pt x="36767" y="124550"/>
                  </a:cubicBezTo>
                  <a:lnTo>
                    <a:pt x="36767" y="194481"/>
                  </a:lnTo>
                  <a:lnTo>
                    <a:pt x="0" y="194481"/>
                  </a:lnTo>
                  <a:close/>
                  <a:moveTo>
                    <a:pt x="36300" y="69914"/>
                  </a:moveTo>
                  <a:cubicBezTo>
                    <a:pt x="36300" y="85552"/>
                    <a:pt x="39406" y="97073"/>
                    <a:pt x="45615" y="104475"/>
                  </a:cubicBezTo>
                  <a:cubicBezTo>
                    <a:pt x="50964" y="111533"/>
                    <a:pt x="59310" y="115679"/>
                    <a:pt x="68167" y="115677"/>
                  </a:cubicBezTo>
                  <a:cubicBezTo>
                    <a:pt x="76482" y="115776"/>
                    <a:pt x="84366" y="111975"/>
                    <a:pt x="89467" y="105407"/>
                  </a:cubicBezTo>
                  <a:cubicBezTo>
                    <a:pt x="95104" y="98543"/>
                    <a:pt x="97972" y="87366"/>
                    <a:pt x="97972" y="71801"/>
                  </a:cubicBezTo>
                  <a:cubicBezTo>
                    <a:pt x="98855" y="60309"/>
                    <a:pt x="95766" y="48861"/>
                    <a:pt x="89221" y="39373"/>
                  </a:cubicBezTo>
                  <a:cubicBezTo>
                    <a:pt x="84038" y="32669"/>
                    <a:pt x="76027" y="28763"/>
                    <a:pt x="67554" y="28808"/>
                  </a:cubicBezTo>
                  <a:cubicBezTo>
                    <a:pt x="58904" y="28677"/>
                    <a:pt x="50667" y="32494"/>
                    <a:pt x="45175" y="39177"/>
                  </a:cubicBezTo>
                  <a:cubicBezTo>
                    <a:pt x="38646" y="48040"/>
                    <a:pt x="35467" y="58930"/>
                    <a:pt x="36203" y="69914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39" name="Google Shape;5939;p32"/>
            <p:cNvSpPr/>
            <p:nvPr/>
          </p:nvSpPr>
          <p:spPr>
            <a:xfrm>
              <a:off x="11911681" y="3431329"/>
              <a:ext cx="129801" cy="145177"/>
            </a:xfrm>
            <a:custGeom>
              <a:rect b="b" l="l" r="r" t="t"/>
              <a:pathLst>
                <a:path extrusionOk="0" h="145177" w="129801">
                  <a:moveTo>
                    <a:pt x="91065" y="97701"/>
                  </a:moveTo>
                  <a:lnTo>
                    <a:pt x="127612" y="103952"/>
                  </a:lnTo>
                  <a:cubicBezTo>
                    <a:pt x="123705" y="116291"/>
                    <a:pt x="115905" y="127033"/>
                    <a:pt x="105381" y="134567"/>
                  </a:cubicBezTo>
                  <a:cubicBezTo>
                    <a:pt x="94093" y="141949"/>
                    <a:pt x="80792" y="145641"/>
                    <a:pt x="67315" y="145131"/>
                  </a:cubicBezTo>
                  <a:cubicBezTo>
                    <a:pt x="43195" y="145131"/>
                    <a:pt x="25342" y="137230"/>
                    <a:pt x="13756" y="121428"/>
                  </a:cubicBezTo>
                  <a:cubicBezTo>
                    <a:pt x="4116" y="107290"/>
                    <a:pt x="-684" y="90408"/>
                    <a:pt x="79" y="73312"/>
                  </a:cubicBezTo>
                  <a:cubicBezTo>
                    <a:pt x="79" y="50321"/>
                    <a:pt x="6076" y="32346"/>
                    <a:pt x="18070" y="19387"/>
                  </a:cubicBezTo>
                  <a:cubicBezTo>
                    <a:pt x="29735" y="6568"/>
                    <a:pt x="46435" y="-492"/>
                    <a:pt x="63759" y="72"/>
                  </a:cubicBezTo>
                  <a:cubicBezTo>
                    <a:pt x="82293" y="-825"/>
                    <a:pt x="100240" y="6686"/>
                    <a:pt x="112611" y="20515"/>
                  </a:cubicBezTo>
                  <a:cubicBezTo>
                    <a:pt x="124572" y="34143"/>
                    <a:pt x="130292" y="54970"/>
                    <a:pt x="129769" y="82995"/>
                  </a:cubicBezTo>
                  <a:lnTo>
                    <a:pt x="37655" y="82995"/>
                  </a:lnTo>
                  <a:cubicBezTo>
                    <a:pt x="37313" y="92289"/>
                    <a:pt x="40481" y="101371"/>
                    <a:pt x="46528" y="108437"/>
                  </a:cubicBezTo>
                  <a:cubicBezTo>
                    <a:pt x="51918" y="114372"/>
                    <a:pt x="59618" y="117672"/>
                    <a:pt x="67632" y="117482"/>
                  </a:cubicBezTo>
                  <a:cubicBezTo>
                    <a:pt x="72865" y="117650"/>
                    <a:pt x="77995" y="115995"/>
                    <a:pt x="82143" y="112800"/>
                  </a:cubicBezTo>
                  <a:cubicBezTo>
                    <a:pt x="86613" y="108816"/>
                    <a:pt x="89731" y="103539"/>
                    <a:pt x="91065" y="97701"/>
                  </a:cubicBezTo>
                  <a:close/>
                  <a:moveTo>
                    <a:pt x="93198" y="60640"/>
                  </a:moveTo>
                  <a:cubicBezTo>
                    <a:pt x="93567" y="51812"/>
                    <a:pt x="90620" y="43164"/>
                    <a:pt x="84938" y="36398"/>
                  </a:cubicBezTo>
                  <a:cubicBezTo>
                    <a:pt x="80141" y="31105"/>
                    <a:pt x="73329" y="28087"/>
                    <a:pt x="66187" y="28089"/>
                  </a:cubicBezTo>
                  <a:cubicBezTo>
                    <a:pt x="58600" y="27924"/>
                    <a:pt x="51329" y="31128"/>
                    <a:pt x="46332" y="36839"/>
                  </a:cubicBezTo>
                  <a:cubicBezTo>
                    <a:pt x="40702" y="43525"/>
                    <a:pt x="37834" y="52108"/>
                    <a:pt x="38317" y="60836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40" name="Google Shape;5940;p32"/>
            <p:cNvSpPr/>
            <p:nvPr/>
          </p:nvSpPr>
          <p:spPr>
            <a:xfrm>
              <a:off x="12061315" y="3430975"/>
              <a:ext cx="130366" cy="145215"/>
            </a:xfrm>
            <a:custGeom>
              <a:rect b="b" l="l" r="r" t="t"/>
              <a:pathLst>
                <a:path extrusionOk="0" h="145215" w="130366">
                  <a:moveTo>
                    <a:pt x="37271" y="45822"/>
                  </a:moveTo>
                  <a:lnTo>
                    <a:pt x="3985" y="39571"/>
                  </a:lnTo>
                  <a:cubicBezTo>
                    <a:pt x="6730" y="27699"/>
                    <a:pt x="13558" y="17167"/>
                    <a:pt x="23275" y="9814"/>
                  </a:cubicBezTo>
                  <a:cubicBezTo>
                    <a:pt x="32491" y="3392"/>
                    <a:pt x="46079" y="165"/>
                    <a:pt x="64038" y="132"/>
                  </a:cubicBezTo>
                  <a:cubicBezTo>
                    <a:pt x="76510" y="-552"/>
                    <a:pt x="88986" y="1428"/>
                    <a:pt x="100634" y="5941"/>
                  </a:cubicBezTo>
                  <a:cubicBezTo>
                    <a:pt x="107665" y="8953"/>
                    <a:pt x="113573" y="14097"/>
                    <a:pt x="117522" y="20648"/>
                  </a:cubicBezTo>
                  <a:cubicBezTo>
                    <a:pt x="121562" y="31109"/>
                    <a:pt x="123236" y="42334"/>
                    <a:pt x="122425" y="53518"/>
                  </a:cubicBezTo>
                  <a:lnTo>
                    <a:pt x="121983" y="96315"/>
                  </a:lnTo>
                  <a:cubicBezTo>
                    <a:pt x="121788" y="105337"/>
                    <a:pt x="122378" y="114359"/>
                    <a:pt x="123748" y="123278"/>
                  </a:cubicBezTo>
                  <a:cubicBezTo>
                    <a:pt x="125152" y="129783"/>
                    <a:pt x="127376" y="136084"/>
                    <a:pt x="130367" y="142029"/>
                  </a:cubicBezTo>
                  <a:lnTo>
                    <a:pt x="94064" y="142029"/>
                  </a:lnTo>
                  <a:cubicBezTo>
                    <a:pt x="93133" y="139578"/>
                    <a:pt x="91931" y="135779"/>
                    <a:pt x="90559" y="131146"/>
                  </a:cubicBezTo>
                  <a:cubicBezTo>
                    <a:pt x="89922" y="128940"/>
                    <a:pt x="89505" y="127518"/>
                    <a:pt x="89235" y="126832"/>
                  </a:cubicBezTo>
                  <a:cubicBezTo>
                    <a:pt x="83439" y="132614"/>
                    <a:pt x="76625" y="137276"/>
                    <a:pt x="69135" y="140583"/>
                  </a:cubicBezTo>
                  <a:cubicBezTo>
                    <a:pt x="61898" y="143629"/>
                    <a:pt x="54118" y="145180"/>
                    <a:pt x="46266" y="145142"/>
                  </a:cubicBezTo>
                  <a:cubicBezTo>
                    <a:pt x="33928" y="145833"/>
                    <a:pt x="21812" y="141662"/>
                    <a:pt x="12513" y="133523"/>
                  </a:cubicBezTo>
                  <a:cubicBezTo>
                    <a:pt x="4290" y="125987"/>
                    <a:pt x="-268" y="115260"/>
                    <a:pt x="12" y="104110"/>
                  </a:cubicBezTo>
                  <a:cubicBezTo>
                    <a:pt x="-105" y="96736"/>
                    <a:pt x="1821" y="89474"/>
                    <a:pt x="5576" y="83128"/>
                  </a:cubicBezTo>
                  <a:cubicBezTo>
                    <a:pt x="9356" y="77001"/>
                    <a:pt x="14818" y="72091"/>
                    <a:pt x="21313" y="68985"/>
                  </a:cubicBezTo>
                  <a:cubicBezTo>
                    <a:pt x="30671" y="64987"/>
                    <a:pt x="40484" y="62147"/>
                    <a:pt x="50530" y="60528"/>
                  </a:cubicBezTo>
                  <a:cubicBezTo>
                    <a:pt x="62682" y="58615"/>
                    <a:pt x="74629" y="55579"/>
                    <a:pt x="86219" y="51459"/>
                  </a:cubicBezTo>
                  <a:lnTo>
                    <a:pt x="86220" y="47954"/>
                  </a:lnTo>
                  <a:cubicBezTo>
                    <a:pt x="86790" y="42403"/>
                    <a:pt x="84858" y="36887"/>
                    <a:pt x="80950" y="32904"/>
                  </a:cubicBezTo>
                  <a:cubicBezTo>
                    <a:pt x="75098" y="29259"/>
                    <a:pt x="68201" y="27656"/>
                    <a:pt x="61341" y="28345"/>
                  </a:cubicBezTo>
                  <a:cubicBezTo>
                    <a:pt x="55967" y="28050"/>
                    <a:pt x="50632" y="29401"/>
                    <a:pt x="46045" y="32218"/>
                  </a:cubicBezTo>
                  <a:cubicBezTo>
                    <a:pt x="41795" y="35746"/>
                    <a:pt x="38733" y="40495"/>
                    <a:pt x="37270" y="45821"/>
                  </a:cubicBezTo>
                  <a:close/>
                  <a:moveTo>
                    <a:pt x="86294" y="75627"/>
                  </a:moveTo>
                  <a:cubicBezTo>
                    <a:pt x="81612" y="77172"/>
                    <a:pt x="73793" y="79059"/>
                    <a:pt x="63939" y="81241"/>
                  </a:cubicBezTo>
                  <a:cubicBezTo>
                    <a:pt x="57009" y="82293"/>
                    <a:pt x="50280" y="84401"/>
                    <a:pt x="43987" y="87491"/>
                  </a:cubicBezTo>
                  <a:cubicBezTo>
                    <a:pt x="39519" y="90276"/>
                    <a:pt x="36803" y="95168"/>
                    <a:pt x="36805" y="100433"/>
                  </a:cubicBezTo>
                  <a:cubicBezTo>
                    <a:pt x="36754" y="105485"/>
                    <a:pt x="38848" y="110322"/>
                    <a:pt x="42565" y="113743"/>
                  </a:cubicBezTo>
                  <a:cubicBezTo>
                    <a:pt x="46491" y="117550"/>
                    <a:pt x="51807" y="119580"/>
                    <a:pt x="57272" y="119356"/>
                  </a:cubicBezTo>
                  <a:cubicBezTo>
                    <a:pt x="64030" y="119338"/>
                    <a:pt x="70605" y="117147"/>
                    <a:pt x="76023" y="113106"/>
                  </a:cubicBezTo>
                  <a:cubicBezTo>
                    <a:pt x="80215" y="110165"/>
                    <a:pt x="83297" y="105901"/>
                    <a:pt x="84773" y="100997"/>
                  </a:cubicBezTo>
                  <a:cubicBezTo>
                    <a:pt x="85977" y="95113"/>
                    <a:pt x="86462" y="89104"/>
                    <a:pt x="86219" y="83104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41" name="Google Shape;5941;p32"/>
            <p:cNvSpPr/>
            <p:nvPr/>
          </p:nvSpPr>
          <p:spPr>
            <a:xfrm>
              <a:off x="10021215" y="3752110"/>
              <a:ext cx="130352" cy="165452"/>
            </a:xfrm>
            <a:custGeom>
              <a:rect b="b" l="l" r="r" t="t"/>
              <a:pathLst>
                <a:path extrusionOk="0" h="165452" w="130352">
                  <a:moveTo>
                    <a:pt x="0" y="165452"/>
                  </a:moveTo>
                  <a:lnTo>
                    <a:pt x="0" y="0"/>
                  </a:lnTo>
                  <a:lnTo>
                    <a:pt x="22453" y="0"/>
                  </a:lnTo>
                  <a:lnTo>
                    <a:pt x="109370" y="129911"/>
                  </a:lnTo>
                  <a:lnTo>
                    <a:pt x="109370" y="0"/>
                  </a:lnTo>
                  <a:lnTo>
                    <a:pt x="130352" y="0"/>
                  </a:lnTo>
                  <a:lnTo>
                    <a:pt x="130352" y="165452"/>
                  </a:lnTo>
                  <a:lnTo>
                    <a:pt x="107925" y="165452"/>
                  </a:lnTo>
                  <a:lnTo>
                    <a:pt x="21129" y="35419"/>
                  </a:lnTo>
                  <a:lnTo>
                    <a:pt x="21129" y="165452"/>
                  </a:ln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42" name="Google Shape;5942;p32"/>
            <p:cNvSpPr/>
            <p:nvPr/>
          </p:nvSpPr>
          <p:spPr>
            <a:xfrm>
              <a:off x="10178996" y="3794924"/>
              <a:ext cx="110374" cy="125403"/>
            </a:xfrm>
            <a:custGeom>
              <a:rect b="b" l="l" r="r" t="t"/>
              <a:pathLst>
                <a:path extrusionOk="0" h="125403" w="110374">
                  <a:moveTo>
                    <a:pt x="88854" y="84032"/>
                  </a:moveTo>
                  <a:lnTo>
                    <a:pt x="109860" y="86655"/>
                  </a:lnTo>
                  <a:cubicBezTo>
                    <a:pt x="107117" y="97982"/>
                    <a:pt x="100620" y="108047"/>
                    <a:pt x="91427" y="115211"/>
                  </a:cubicBezTo>
                  <a:cubicBezTo>
                    <a:pt x="81425" y="122293"/>
                    <a:pt x="69355" y="125854"/>
                    <a:pt x="57111" y="125334"/>
                  </a:cubicBezTo>
                  <a:cubicBezTo>
                    <a:pt x="41551" y="126121"/>
                    <a:pt x="26394" y="120236"/>
                    <a:pt x="15442" y="109156"/>
                  </a:cubicBezTo>
                  <a:cubicBezTo>
                    <a:pt x="5131" y="98355"/>
                    <a:pt x="-17" y="83207"/>
                    <a:pt x="0" y="63712"/>
                  </a:cubicBezTo>
                  <a:cubicBezTo>
                    <a:pt x="0" y="43515"/>
                    <a:pt x="5188" y="27876"/>
                    <a:pt x="15565" y="16797"/>
                  </a:cubicBezTo>
                  <a:cubicBezTo>
                    <a:pt x="25975" y="5620"/>
                    <a:pt x="40719" y="-496"/>
                    <a:pt x="55985" y="31"/>
                  </a:cubicBezTo>
                  <a:cubicBezTo>
                    <a:pt x="70802" y="-392"/>
                    <a:pt x="85086" y="5572"/>
                    <a:pt x="95203" y="16405"/>
                  </a:cubicBezTo>
                  <a:cubicBezTo>
                    <a:pt x="105326" y="27362"/>
                    <a:pt x="110375" y="42657"/>
                    <a:pt x="110375" y="62462"/>
                  </a:cubicBezTo>
                  <a:lnTo>
                    <a:pt x="110375" y="67904"/>
                  </a:lnTo>
                  <a:lnTo>
                    <a:pt x="20908" y="67904"/>
                  </a:lnTo>
                  <a:cubicBezTo>
                    <a:pt x="20883" y="79001"/>
                    <a:pt x="24850" y="89737"/>
                    <a:pt x="32085" y="98151"/>
                  </a:cubicBezTo>
                  <a:cubicBezTo>
                    <a:pt x="38551" y="105040"/>
                    <a:pt x="47642" y="108854"/>
                    <a:pt x="57087" y="108642"/>
                  </a:cubicBezTo>
                  <a:cubicBezTo>
                    <a:pt x="63908" y="108839"/>
                    <a:pt x="70602" y="106780"/>
                    <a:pt x="76133" y="102783"/>
                  </a:cubicBezTo>
                  <a:cubicBezTo>
                    <a:pt x="82115" y="97910"/>
                    <a:pt x="86537" y="91391"/>
                    <a:pt x="88854" y="84032"/>
                  </a:cubicBezTo>
                  <a:close/>
                  <a:moveTo>
                    <a:pt x="22133" y="51162"/>
                  </a:moveTo>
                  <a:lnTo>
                    <a:pt x="89050" y="51162"/>
                  </a:lnTo>
                  <a:cubicBezTo>
                    <a:pt x="88855" y="42993"/>
                    <a:pt x="86179" y="35077"/>
                    <a:pt x="81379" y="28465"/>
                  </a:cubicBezTo>
                  <a:cubicBezTo>
                    <a:pt x="75301" y="20914"/>
                    <a:pt x="66067" y="16606"/>
                    <a:pt x="56376" y="16797"/>
                  </a:cubicBezTo>
                  <a:cubicBezTo>
                    <a:pt x="47581" y="16549"/>
                    <a:pt x="39068" y="19915"/>
                    <a:pt x="32821" y="26112"/>
                  </a:cubicBezTo>
                  <a:cubicBezTo>
                    <a:pt x="26203" y="32799"/>
                    <a:pt x="22381" y="41757"/>
                    <a:pt x="22135" y="51162"/>
                  </a:cubicBez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43" name="Google Shape;5943;p32"/>
            <p:cNvSpPr/>
            <p:nvPr/>
          </p:nvSpPr>
          <p:spPr>
            <a:xfrm>
              <a:off x="10300793" y="3797529"/>
              <a:ext cx="112483" cy="120032"/>
            </a:xfrm>
            <a:custGeom>
              <a:rect b="b" l="l" r="r" t="t"/>
              <a:pathLst>
                <a:path extrusionOk="0" h="120032" w="112483">
                  <a:moveTo>
                    <a:pt x="0" y="120033"/>
                  </a:moveTo>
                  <a:lnTo>
                    <a:pt x="43728" y="57553"/>
                  </a:lnTo>
                  <a:lnTo>
                    <a:pt x="3187" y="0"/>
                  </a:lnTo>
                  <a:lnTo>
                    <a:pt x="28605" y="0"/>
                  </a:lnTo>
                  <a:lnTo>
                    <a:pt x="46988" y="28066"/>
                  </a:lnTo>
                  <a:cubicBezTo>
                    <a:pt x="50494" y="33434"/>
                    <a:pt x="53239" y="37870"/>
                    <a:pt x="55371" y="41498"/>
                  </a:cubicBezTo>
                  <a:cubicBezTo>
                    <a:pt x="58680" y="36596"/>
                    <a:pt x="61622" y="32110"/>
                    <a:pt x="64490" y="28311"/>
                  </a:cubicBezTo>
                  <a:lnTo>
                    <a:pt x="84736" y="0"/>
                  </a:lnTo>
                  <a:lnTo>
                    <a:pt x="108978" y="0"/>
                  </a:lnTo>
                  <a:lnTo>
                    <a:pt x="67554" y="56229"/>
                  </a:lnTo>
                  <a:lnTo>
                    <a:pt x="112483" y="119959"/>
                  </a:lnTo>
                  <a:lnTo>
                    <a:pt x="87481" y="119959"/>
                  </a:lnTo>
                  <a:lnTo>
                    <a:pt x="62848" y="82481"/>
                  </a:lnTo>
                  <a:lnTo>
                    <a:pt x="56622" y="72407"/>
                  </a:lnTo>
                  <a:lnTo>
                    <a:pt x="25370" y="119714"/>
                  </a:ln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44" name="Google Shape;5944;p32"/>
            <p:cNvSpPr/>
            <p:nvPr/>
          </p:nvSpPr>
          <p:spPr>
            <a:xfrm>
              <a:off x="10418841" y="3755468"/>
              <a:ext cx="58361" cy="163705"/>
            </a:xfrm>
            <a:custGeom>
              <a:rect b="b" l="l" r="r" t="t"/>
              <a:pathLst>
                <a:path extrusionOk="0" h="163705" w="58361">
                  <a:moveTo>
                    <a:pt x="55420" y="143907"/>
                  </a:moveTo>
                  <a:lnTo>
                    <a:pt x="58362" y="161849"/>
                  </a:lnTo>
                  <a:cubicBezTo>
                    <a:pt x="53329" y="162966"/>
                    <a:pt x="48197" y="163573"/>
                    <a:pt x="43042" y="163663"/>
                  </a:cubicBezTo>
                  <a:cubicBezTo>
                    <a:pt x="37119" y="163956"/>
                    <a:pt x="31217" y="162750"/>
                    <a:pt x="25884" y="160158"/>
                  </a:cubicBezTo>
                  <a:cubicBezTo>
                    <a:pt x="22079" y="158144"/>
                    <a:pt x="19065" y="154906"/>
                    <a:pt x="17329" y="150966"/>
                  </a:cubicBezTo>
                  <a:cubicBezTo>
                    <a:pt x="15158" y="143164"/>
                    <a:pt x="14329" y="135049"/>
                    <a:pt x="14878" y="126969"/>
                  </a:cubicBezTo>
                  <a:lnTo>
                    <a:pt x="14878" y="58337"/>
                  </a:lnTo>
                  <a:lnTo>
                    <a:pt x="0" y="58337"/>
                  </a:lnTo>
                  <a:lnTo>
                    <a:pt x="0" y="42356"/>
                  </a:lnTo>
                  <a:lnTo>
                    <a:pt x="14878" y="42356"/>
                  </a:lnTo>
                  <a:lnTo>
                    <a:pt x="14878" y="12501"/>
                  </a:lnTo>
                  <a:lnTo>
                    <a:pt x="35051" y="0"/>
                  </a:lnTo>
                  <a:lnTo>
                    <a:pt x="35051" y="41939"/>
                  </a:lnTo>
                  <a:lnTo>
                    <a:pt x="55494" y="41939"/>
                  </a:lnTo>
                  <a:lnTo>
                    <a:pt x="55494" y="57675"/>
                  </a:lnTo>
                  <a:lnTo>
                    <a:pt x="35051" y="57675"/>
                  </a:lnTo>
                  <a:lnTo>
                    <a:pt x="35051" y="127803"/>
                  </a:lnTo>
                  <a:cubicBezTo>
                    <a:pt x="34801" y="131565"/>
                    <a:pt x="35181" y="135343"/>
                    <a:pt x="36178" y="138980"/>
                  </a:cubicBezTo>
                  <a:cubicBezTo>
                    <a:pt x="36881" y="140622"/>
                    <a:pt x="38081" y="142003"/>
                    <a:pt x="39610" y="142926"/>
                  </a:cubicBezTo>
                  <a:cubicBezTo>
                    <a:pt x="41768" y="144053"/>
                    <a:pt x="44191" y="144570"/>
                    <a:pt x="46620" y="144421"/>
                  </a:cubicBezTo>
                  <a:cubicBezTo>
                    <a:pt x="49560" y="144431"/>
                    <a:pt x="52500" y="144259"/>
                    <a:pt x="55419" y="143907"/>
                  </a:cubicBez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45" name="Google Shape;5945;p32"/>
            <p:cNvSpPr/>
            <p:nvPr/>
          </p:nvSpPr>
          <p:spPr>
            <a:xfrm>
              <a:off x="10491263" y="3748928"/>
              <a:ext cx="153279" cy="171190"/>
            </a:xfrm>
            <a:custGeom>
              <a:rect b="b" l="l" r="r" t="t"/>
              <a:pathLst>
                <a:path extrusionOk="0" h="171190" w="153279">
                  <a:moveTo>
                    <a:pt x="82980" y="103703"/>
                  </a:moveTo>
                  <a:lnTo>
                    <a:pt x="82980" y="84290"/>
                  </a:lnTo>
                  <a:lnTo>
                    <a:pt x="153279" y="84290"/>
                  </a:lnTo>
                  <a:lnTo>
                    <a:pt x="153279" y="145569"/>
                  </a:lnTo>
                  <a:cubicBezTo>
                    <a:pt x="143263" y="153735"/>
                    <a:pt x="132021" y="160270"/>
                    <a:pt x="119968" y="164933"/>
                  </a:cubicBezTo>
                  <a:cubicBezTo>
                    <a:pt x="108698" y="169143"/>
                    <a:pt x="96752" y="171262"/>
                    <a:pt x="84721" y="171183"/>
                  </a:cubicBezTo>
                  <a:cubicBezTo>
                    <a:pt x="69329" y="171377"/>
                    <a:pt x="54121" y="167801"/>
                    <a:pt x="40429" y="160766"/>
                  </a:cubicBezTo>
                  <a:cubicBezTo>
                    <a:pt x="27426" y="154126"/>
                    <a:pt x="16843" y="143561"/>
                    <a:pt x="10183" y="130568"/>
                  </a:cubicBezTo>
                  <a:cubicBezTo>
                    <a:pt x="3272" y="116901"/>
                    <a:pt x="-219" y="101760"/>
                    <a:pt x="11" y="86447"/>
                  </a:cubicBezTo>
                  <a:cubicBezTo>
                    <a:pt x="-115" y="70852"/>
                    <a:pt x="3349" y="55437"/>
                    <a:pt x="10134" y="41395"/>
                  </a:cubicBezTo>
                  <a:cubicBezTo>
                    <a:pt x="16167" y="28102"/>
                    <a:pt x="26363" y="17132"/>
                    <a:pt x="39180" y="10143"/>
                  </a:cubicBezTo>
                  <a:cubicBezTo>
                    <a:pt x="52688" y="3184"/>
                    <a:pt x="67718" y="-296"/>
                    <a:pt x="82908" y="20"/>
                  </a:cubicBezTo>
                  <a:cubicBezTo>
                    <a:pt x="93998" y="-147"/>
                    <a:pt x="105017" y="1826"/>
                    <a:pt x="115362" y="5829"/>
                  </a:cubicBezTo>
                  <a:cubicBezTo>
                    <a:pt x="124240" y="9130"/>
                    <a:pt x="132086" y="14720"/>
                    <a:pt x="138108" y="22031"/>
                  </a:cubicBezTo>
                  <a:cubicBezTo>
                    <a:pt x="144099" y="30051"/>
                    <a:pt x="148349" y="39235"/>
                    <a:pt x="150584" y="48994"/>
                  </a:cubicBezTo>
                  <a:lnTo>
                    <a:pt x="130850" y="54435"/>
                  </a:lnTo>
                  <a:cubicBezTo>
                    <a:pt x="128984" y="47312"/>
                    <a:pt x="125846" y="40586"/>
                    <a:pt x="121585" y="34581"/>
                  </a:cubicBezTo>
                  <a:cubicBezTo>
                    <a:pt x="117426" y="29411"/>
                    <a:pt x="111983" y="25421"/>
                    <a:pt x="105800" y="23012"/>
                  </a:cubicBezTo>
                  <a:cubicBezTo>
                    <a:pt x="98560" y="20046"/>
                    <a:pt x="90802" y="18555"/>
                    <a:pt x="82980" y="18624"/>
                  </a:cubicBezTo>
                  <a:cubicBezTo>
                    <a:pt x="74098" y="18437"/>
                    <a:pt x="65268" y="20012"/>
                    <a:pt x="56997" y="23257"/>
                  </a:cubicBezTo>
                  <a:cubicBezTo>
                    <a:pt x="50294" y="25883"/>
                    <a:pt x="44270" y="29989"/>
                    <a:pt x="39374" y="35267"/>
                  </a:cubicBezTo>
                  <a:cubicBezTo>
                    <a:pt x="34968" y="40068"/>
                    <a:pt x="31435" y="45601"/>
                    <a:pt x="28933" y="51616"/>
                  </a:cubicBezTo>
                  <a:cubicBezTo>
                    <a:pt x="24666" y="62197"/>
                    <a:pt x="22541" y="73520"/>
                    <a:pt x="22683" y="84928"/>
                  </a:cubicBezTo>
                  <a:cubicBezTo>
                    <a:pt x="22267" y="97678"/>
                    <a:pt x="24854" y="110347"/>
                    <a:pt x="30232" y="121915"/>
                  </a:cubicBezTo>
                  <a:cubicBezTo>
                    <a:pt x="35018" y="131494"/>
                    <a:pt x="42810" y="139242"/>
                    <a:pt x="52415" y="143976"/>
                  </a:cubicBezTo>
                  <a:cubicBezTo>
                    <a:pt x="62010" y="148808"/>
                    <a:pt x="72604" y="151327"/>
                    <a:pt x="83348" y="151329"/>
                  </a:cubicBezTo>
                  <a:cubicBezTo>
                    <a:pt x="92893" y="151322"/>
                    <a:pt x="102344" y="149448"/>
                    <a:pt x="111169" y="145814"/>
                  </a:cubicBezTo>
                  <a:cubicBezTo>
                    <a:pt x="118612" y="143117"/>
                    <a:pt x="125542" y="139171"/>
                    <a:pt x="131660" y="134147"/>
                  </a:cubicBezTo>
                  <a:lnTo>
                    <a:pt x="131659" y="103409"/>
                  </a:ln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46" name="Google Shape;5946;p32"/>
            <p:cNvSpPr/>
            <p:nvPr/>
          </p:nvSpPr>
          <p:spPr>
            <a:xfrm>
              <a:off x="10667141" y="3794921"/>
              <a:ext cx="110473" cy="125406"/>
            </a:xfrm>
            <a:custGeom>
              <a:rect b="b" l="l" r="r" t="t"/>
              <a:pathLst>
                <a:path extrusionOk="0" h="125406" w="110473">
                  <a:moveTo>
                    <a:pt x="88854" y="84035"/>
                  </a:moveTo>
                  <a:lnTo>
                    <a:pt x="109861" y="86658"/>
                  </a:lnTo>
                  <a:cubicBezTo>
                    <a:pt x="107128" y="97989"/>
                    <a:pt x="100629" y="108057"/>
                    <a:pt x="91429" y="115214"/>
                  </a:cubicBezTo>
                  <a:cubicBezTo>
                    <a:pt x="81426" y="122296"/>
                    <a:pt x="69356" y="125857"/>
                    <a:pt x="57112" y="125337"/>
                  </a:cubicBezTo>
                  <a:cubicBezTo>
                    <a:pt x="41552" y="126123"/>
                    <a:pt x="26395" y="120239"/>
                    <a:pt x="15443" y="109159"/>
                  </a:cubicBezTo>
                  <a:cubicBezTo>
                    <a:pt x="5131" y="98358"/>
                    <a:pt x="-16" y="83210"/>
                    <a:pt x="0" y="63715"/>
                  </a:cubicBezTo>
                  <a:cubicBezTo>
                    <a:pt x="0" y="43518"/>
                    <a:pt x="5214" y="27879"/>
                    <a:pt x="15638" y="16800"/>
                  </a:cubicBezTo>
                  <a:cubicBezTo>
                    <a:pt x="26015" y="5604"/>
                    <a:pt x="40753" y="-518"/>
                    <a:pt x="56009" y="34"/>
                  </a:cubicBezTo>
                  <a:cubicBezTo>
                    <a:pt x="70830" y="-411"/>
                    <a:pt x="85124" y="5556"/>
                    <a:pt x="95227" y="16408"/>
                  </a:cubicBezTo>
                  <a:cubicBezTo>
                    <a:pt x="105350" y="27365"/>
                    <a:pt x="110474" y="42660"/>
                    <a:pt x="110474" y="62465"/>
                  </a:cubicBezTo>
                  <a:lnTo>
                    <a:pt x="110474" y="67907"/>
                  </a:lnTo>
                  <a:lnTo>
                    <a:pt x="20982" y="67907"/>
                  </a:lnTo>
                  <a:cubicBezTo>
                    <a:pt x="20954" y="79008"/>
                    <a:pt x="24932" y="89748"/>
                    <a:pt x="32183" y="98154"/>
                  </a:cubicBezTo>
                  <a:cubicBezTo>
                    <a:pt x="38644" y="105051"/>
                    <a:pt x="47738" y="108866"/>
                    <a:pt x="57185" y="108645"/>
                  </a:cubicBezTo>
                  <a:cubicBezTo>
                    <a:pt x="63900" y="108790"/>
                    <a:pt x="70478" y="106733"/>
                    <a:pt x="75913" y="102786"/>
                  </a:cubicBezTo>
                  <a:cubicBezTo>
                    <a:pt x="81987" y="97954"/>
                    <a:pt x="86492" y="91428"/>
                    <a:pt x="88854" y="84035"/>
                  </a:cubicBezTo>
                  <a:close/>
                  <a:moveTo>
                    <a:pt x="22135" y="51165"/>
                  </a:moveTo>
                  <a:lnTo>
                    <a:pt x="89050" y="51165"/>
                  </a:lnTo>
                  <a:cubicBezTo>
                    <a:pt x="88833" y="43008"/>
                    <a:pt x="86178" y="35103"/>
                    <a:pt x="81428" y="28468"/>
                  </a:cubicBezTo>
                  <a:cubicBezTo>
                    <a:pt x="75357" y="20908"/>
                    <a:pt x="66119" y="16597"/>
                    <a:pt x="56425" y="16800"/>
                  </a:cubicBezTo>
                  <a:cubicBezTo>
                    <a:pt x="47631" y="16555"/>
                    <a:pt x="39119" y="19920"/>
                    <a:pt x="32870" y="26114"/>
                  </a:cubicBezTo>
                  <a:cubicBezTo>
                    <a:pt x="26242" y="32799"/>
                    <a:pt x="22404" y="41755"/>
                    <a:pt x="22135" y="51165"/>
                  </a:cubicBez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47" name="Google Shape;5947;p32"/>
            <p:cNvSpPr/>
            <p:nvPr/>
          </p:nvSpPr>
          <p:spPr>
            <a:xfrm>
              <a:off x="10802494" y="3794915"/>
              <a:ext cx="97399" cy="122646"/>
            </a:xfrm>
            <a:custGeom>
              <a:rect b="b" l="l" r="r" t="t"/>
              <a:pathLst>
                <a:path extrusionOk="0" h="122646" w="97399">
                  <a:moveTo>
                    <a:pt x="0" y="122647"/>
                  </a:moveTo>
                  <a:lnTo>
                    <a:pt x="0" y="2810"/>
                  </a:lnTo>
                  <a:lnTo>
                    <a:pt x="18309" y="2810"/>
                  </a:lnTo>
                  <a:lnTo>
                    <a:pt x="18309" y="19797"/>
                  </a:lnTo>
                  <a:cubicBezTo>
                    <a:pt x="26596" y="6901"/>
                    <a:pt x="41111" y="-622"/>
                    <a:pt x="56424" y="40"/>
                  </a:cubicBezTo>
                  <a:cubicBezTo>
                    <a:pt x="63268" y="-31"/>
                    <a:pt x="70052" y="1313"/>
                    <a:pt x="76352" y="3987"/>
                  </a:cubicBezTo>
                  <a:cubicBezTo>
                    <a:pt x="81751" y="6058"/>
                    <a:pt x="86469" y="9588"/>
                    <a:pt x="89980" y="14184"/>
                  </a:cubicBezTo>
                  <a:cubicBezTo>
                    <a:pt x="93094" y="18680"/>
                    <a:pt x="95225" y="23784"/>
                    <a:pt x="96230" y="29160"/>
                  </a:cubicBezTo>
                  <a:cubicBezTo>
                    <a:pt x="97157" y="35702"/>
                    <a:pt x="97534" y="42311"/>
                    <a:pt x="97358" y="48916"/>
                  </a:cubicBezTo>
                  <a:lnTo>
                    <a:pt x="97359" y="122647"/>
                  </a:lnTo>
                  <a:lnTo>
                    <a:pt x="77039" y="122647"/>
                  </a:lnTo>
                  <a:lnTo>
                    <a:pt x="77039" y="49725"/>
                  </a:lnTo>
                  <a:cubicBezTo>
                    <a:pt x="77318" y="43380"/>
                    <a:pt x="76488" y="37034"/>
                    <a:pt x="74588" y="30974"/>
                  </a:cubicBezTo>
                  <a:cubicBezTo>
                    <a:pt x="72960" y="26843"/>
                    <a:pt x="69979" y="23386"/>
                    <a:pt x="66131" y="21169"/>
                  </a:cubicBezTo>
                  <a:cubicBezTo>
                    <a:pt x="61859" y="18653"/>
                    <a:pt x="56969" y="17379"/>
                    <a:pt x="52013" y="17493"/>
                  </a:cubicBezTo>
                  <a:cubicBezTo>
                    <a:pt x="43768" y="17323"/>
                    <a:pt x="35761" y="20263"/>
                    <a:pt x="29585" y="25728"/>
                  </a:cubicBezTo>
                  <a:cubicBezTo>
                    <a:pt x="23286" y="31244"/>
                    <a:pt x="20148" y="41636"/>
                    <a:pt x="20148" y="56981"/>
                  </a:cubicBezTo>
                  <a:lnTo>
                    <a:pt x="20148" y="122475"/>
                  </a:ln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48" name="Google Shape;5948;p32"/>
            <p:cNvSpPr/>
            <p:nvPr/>
          </p:nvSpPr>
          <p:spPr>
            <a:xfrm>
              <a:off x="10924291" y="3794922"/>
              <a:ext cx="110448" cy="125339"/>
            </a:xfrm>
            <a:custGeom>
              <a:rect b="b" l="l" r="r" t="t"/>
              <a:pathLst>
                <a:path extrusionOk="0" h="125339" w="110448">
                  <a:moveTo>
                    <a:pt x="88854" y="84034"/>
                  </a:moveTo>
                  <a:lnTo>
                    <a:pt x="109787" y="86657"/>
                  </a:lnTo>
                  <a:cubicBezTo>
                    <a:pt x="107081" y="97987"/>
                    <a:pt x="100596" y="108059"/>
                    <a:pt x="91403" y="115213"/>
                  </a:cubicBezTo>
                  <a:cubicBezTo>
                    <a:pt x="67643" y="130704"/>
                    <a:pt x="36425" y="128216"/>
                    <a:pt x="15418" y="109158"/>
                  </a:cubicBezTo>
                  <a:cubicBezTo>
                    <a:pt x="5139" y="98357"/>
                    <a:pt x="0" y="83209"/>
                    <a:pt x="0" y="63714"/>
                  </a:cubicBezTo>
                  <a:cubicBezTo>
                    <a:pt x="0" y="43517"/>
                    <a:pt x="5180" y="27878"/>
                    <a:pt x="15540" y="16799"/>
                  </a:cubicBezTo>
                  <a:cubicBezTo>
                    <a:pt x="25950" y="5607"/>
                    <a:pt x="40708" y="-511"/>
                    <a:pt x="55984" y="33"/>
                  </a:cubicBezTo>
                  <a:cubicBezTo>
                    <a:pt x="70804" y="-412"/>
                    <a:pt x="85098" y="5555"/>
                    <a:pt x="95202" y="16407"/>
                  </a:cubicBezTo>
                  <a:cubicBezTo>
                    <a:pt x="105374" y="27364"/>
                    <a:pt x="110449" y="42659"/>
                    <a:pt x="110449" y="62464"/>
                  </a:cubicBezTo>
                  <a:lnTo>
                    <a:pt x="110449" y="67906"/>
                  </a:lnTo>
                  <a:lnTo>
                    <a:pt x="20957" y="67906"/>
                  </a:lnTo>
                  <a:cubicBezTo>
                    <a:pt x="20929" y="79007"/>
                    <a:pt x="24906" y="89747"/>
                    <a:pt x="32158" y="98153"/>
                  </a:cubicBezTo>
                  <a:cubicBezTo>
                    <a:pt x="38610" y="105046"/>
                    <a:pt x="47696" y="108862"/>
                    <a:pt x="57135" y="108644"/>
                  </a:cubicBezTo>
                  <a:cubicBezTo>
                    <a:pt x="63963" y="108841"/>
                    <a:pt x="70666" y="106782"/>
                    <a:pt x="76205" y="102785"/>
                  </a:cubicBezTo>
                  <a:cubicBezTo>
                    <a:pt x="82143" y="97888"/>
                    <a:pt x="86537" y="91375"/>
                    <a:pt x="88853" y="84034"/>
                  </a:cubicBezTo>
                  <a:close/>
                  <a:moveTo>
                    <a:pt x="22109" y="51164"/>
                  </a:moveTo>
                  <a:lnTo>
                    <a:pt x="88854" y="51164"/>
                  </a:lnTo>
                  <a:cubicBezTo>
                    <a:pt x="88715" y="42997"/>
                    <a:pt x="86100" y="35065"/>
                    <a:pt x="81353" y="28418"/>
                  </a:cubicBezTo>
                  <a:cubicBezTo>
                    <a:pt x="75288" y="20849"/>
                    <a:pt x="66049" y="16529"/>
                    <a:pt x="56351" y="16726"/>
                  </a:cubicBezTo>
                  <a:cubicBezTo>
                    <a:pt x="47558" y="16489"/>
                    <a:pt x="39050" y="19853"/>
                    <a:pt x="32796" y="26040"/>
                  </a:cubicBezTo>
                  <a:cubicBezTo>
                    <a:pt x="26175" y="32755"/>
                    <a:pt x="22355" y="41737"/>
                    <a:pt x="22109" y="51164"/>
                  </a:cubicBez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49" name="Google Shape;5949;p32"/>
            <p:cNvSpPr/>
            <p:nvPr/>
          </p:nvSpPr>
          <p:spPr>
            <a:xfrm>
              <a:off x="11059374" y="3794956"/>
              <a:ext cx="65127" cy="122606"/>
            </a:xfrm>
            <a:custGeom>
              <a:rect b="b" l="l" r="r" t="t"/>
              <a:pathLst>
                <a:path extrusionOk="0" h="122606" w="65127">
                  <a:moveTo>
                    <a:pt x="0" y="122606"/>
                  </a:moveTo>
                  <a:lnTo>
                    <a:pt x="0" y="2770"/>
                  </a:lnTo>
                  <a:lnTo>
                    <a:pt x="18311" y="2770"/>
                  </a:lnTo>
                  <a:lnTo>
                    <a:pt x="18311" y="20884"/>
                  </a:lnTo>
                  <a:cubicBezTo>
                    <a:pt x="21349" y="14424"/>
                    <a:pt x="25738" y="8690"/>
                    <a:pt x="31179" y="4069"/>
                  </a:cubicBezTo>
                  <a:cubicBezTo>
                    <a:pt x="35022" y="1422"/>
                    <a:pt x="39577" y="4"/>
                    <a:pt x="44244" y="0"/>
                  </a:cubicBezTo>
                  <a:cubicBezTo>
                    <a:pt x="51685" y="183"/>
                    <a:pt x="58922" y="2460"/>
                    <a:pt x="65128" y="6569"/>
                  </a:cubicBezTo>
                  <a:lnTo>
                    <a:pt x="58117" y="25320"/>
                  </a:lnTo>
                  <a:cubicBezTo>
                    <a:pt x="53651" y="22520"/>
                    <a:pt x="48508" y="20986"/>
                    <a:pt x="43239" y="20884"/>
                  </a:cubicBezTo>
                  <a:cubicBezTo>
                    <a:pt x="38914" y="20871"/>
                    <a:pt x="34705" y="22274"/>
                    <a:pt x="31252" y="24879"/>
                  </a:cubicBezTo>
                  <a:cubicBezTo>
                    <a:pt x="27629" y="27709"/>
                    <a:pt x="24982" y="31599"/>
                    <a:pt x="23678" y="36007"/>
                  </a:cubicBezTo>
                  <a:cubicBezTo>
                    <a:pt x="21364" y="43709"/>
                    <a:pt x="20232" y="51717"/>
                    <a:pt x="20320" y="59759"/>
                  </a:cubicBezTo>
                  <a:lnTo>
                    <a:pt x="20320" y="122239"/>
                  </a:ln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50" name="Google Shape;5950;p32"/>
            <p:cNvSpPr/>
            <p:nvPr/>
          </p:nvSpPr>
          <p:spPr>
            <a:xfrm>
              <a:off x="11129660" y="3795256"/>
              <a:ext cx="110362" cy="125094"/>
            </a:xfrm>
            <a:custGeom>
              <a:rect b="b" l="l" r="r" t="t"/>
              <a:pathLst>
                <a:path extrusionOk="0" h="125094" w="110362">
                  <a:moveTo>
                    <a:pt x="85116" y="107501"/>
                  </a:moveTo>
                  <a:cubicBezTo>
                    <a:pt x="78731" y="113236"/>
                    <a:pt x="71399" y="117823"/>
                    <a:pt x="63448" y="121056"/>
                  </a:cubicBezTo>
                  <a:cubicBezTo>
                    <a:pt x="56273" y="123719"/>
                    <a:pt x="48673" y="125057"/>
                    <a:pt x="41021" y="125002"/>
                  </a:cubicBezTo>
                  <a:cubicBezTo>
                    <a:pt x="30047" y="125717"/>
                    <a:pt x="19206" y="122278"/>
                    <a:pt x="10651" y="115369"/>
                  </a:cubicBezTo>
                  <a:cubicBezTo>
                    <a:pt x="3638" y="109112"/>
                    <a:pt x="-255" y="100080"/>
                    <a:pt x="13" y="90686"/>
                  </a:cubicBezTo>
                  <a:cubicBezTo>
                    <a:pt x="14" y="79607"/>
                    <a:pt x="5457" y="69235"/>
                    <a:pt x="14573" y="62939"/>
                  </a:cubicBezTo>
                  <a:cubicBezTo>
                    <a:pt x="19030" y="59938"/>
                    <a:pt x="23949" y="57686"/>
                    <a:pt x="29132" y="56272"/>
                  </a:cubicBezTo>
                  <a:cubicBezTo>
                    <a:pt x="35083" y="54872"/>
                    <a:pt x="41118" y="53849"/>
                    <a:pt x="47198" y="53208"/>
                  </a:cubicBezTo>
                  <a:cubicBezTo>
                    <a:pt x="59480" y="52104"/>
                    <a:pt x="71618" y="49755"/>
                    <a:pt x="83425" y="46198"/>
                  </a:cubicBezTo>
                  <a:lnTo>
                    <a:pt x="83425" y="40879"/>
                  </a:lnTo>
                  <a:cubicBezTo>
                    <a:pt x="84087" y="34502"/>
                    <a:pt x="82001" y="28146"/>
                    <a:pt x="77690" y="23402"/>
                  </a:cubicBezTo>
                  <a:cubicBezTo>
                    <a:pt x="71072" y="18385"/>
                    <a:pt x="62860" y="15938"/>
                    <a:pt x="54575" y="16514"/>
                  </a:cubicBezTo>
                  <a:cubicBezTo>
                    <a:pt x="47151" y="16051"/>
                    <a:pt x="39766" y="17910"/>
                    <a:pt x="33446" y="21833"/>
                  </a:cubicBezTo>
                  <a:cubicBezTo>
                    <a:pt x="28126" y="26405"/>
                    <a:pt x="24550" y="32674"/>
                    <a:pt x="23323" y="39580"/>
                  </a:cubicBezTo>
                  <a:lnTo>
                    <a:pt x="3444" y="36957"/>
                  </a:lnTo>
                  <a:cubicBezTo>
                    <a:pt x="4833" y="29498"/>
                    <a:pt x="7891" y="22451"/>
                    <a:pt x="12391" y="16343"/>
                  </a:cubicBezTo>
                  <a:cubicBezTo>
                    <a:pt x="17103" y="10698"/>
                    <a:pt x="23328" y="6515"/>
                    <a:pt x="30333" y="4283"/>
                  </a:cubicBezTo>
                  <a:cubicBezTo>
                    <a:pt x="39097" y="1309"/>
                    <a:pt x="48311" y="-125"/>
                    <a:pt x="57565" y="42"/>
                  </a:cubicBezTo>
                  <a:cubicBezTo>
                    <a:pt x="66048" y="-251"/>
                    <a:pt x="74516" y="978"/>
                    <a:pt x="82567" y="3670"/>
                  </a:cubicBezTo>
                  <a:cubicBezTo>
                    <a:pt x="87960" y="5449"/>
                    <a:pt x="92815" y="8560"/>
                    <a:pt x="96685" y="12715"/>
                  </a:cubicBezTo>
                  <a:cubicBezTo>
                    <a:pt x="99840" y="16778"/>
                    <a:pt x="101982" y="21534"/>
                    <a:pt x="102935" y="26588"/>
                  </a:cubicBezTo>
                  <a:cubicBezTo>
                    <a:pt x="103785" y="32801"/>
                    <a:pt x="104121" y="39072"/>
                    <a:pt x="103940" y="45340"/>
                  </a:cubicBezTo>
                  <a:lnTo>
                    <a:pt x="103941" y="71886"/>
                  </a:lnTo>
                  <a:cubicBezTo>
                    <a:pt x="103627" y="83863"/>
                    <a:pt x="104060" y="95848"/>
                    <a:pt x="105240" y="107770"/>
                  </a:cubicBezTo>
                  <a:cubicBezTo>
                    <a:pt x="106128" y="112812"/>
                    <a:pt x="107861" y="117668"/>
                    <a:pt x="110362" y="122134"/>
                  </a:cubicBezTo>
                  <a:lnTo>
                    <a:pt x="89234" y="122134"/>
                  </a:lnTo>
                  <a:cubicBezTo>
                    <a:pt x="87050" y="117522"/>
                    <a:pt x="85658" y="112575"/>
                    <a:pt x="85116" y="107501"/>
                  </a:cubicBezTo>
                  <a:close/>
                  <a:moveTo>
                    <a:pt x="83450" y="62130"/>
                  </a:moveTo>
                  <a:cubicBezTo>
                    <a:pt x="72716" y="65947"/>
                    <a:pt x="61581" y="68529"/>
                    <a:pt x="50261" y="69827"/>
                  </a:cubicBezTo>
                  <a:cubicBezTo>
                    <a:pt x="44223" y="70471"/>
                    <a:pt x="38283" y="71829"/>
                    <a:pt x="32564" y="73871"/>
                  </a:cubicBezTo>
                  <a:cubicBezTo>
                    <a:pt x="23532" y="77678"/>
                    <a:pt x="19297" y="88085"/>
                    <a:pt x="23103" y="97117"/>
                  </a:cubicBezTo>
                  <a:cubicBezTo>
                    <a:pt x="24168" y="99643"/>
                    <a:pt x="25804" y="101889"/>
                    <a:pt x="27882" y="103677"/>
                  </a:cubicBezTo>
                  <a:cubicBezTo>
                    <a:pt x="32990" y="107743"/>
                    <a:pt x="39432" y="109754"/>
                    <a:pt x="45947" y="109315"/>
                  </a:cubicBezTo>
                  <a:cubicBezTo>
                    <a:pt x="53228" y="109459"/>
                    <a:pt x="60420" y="107693"/>
                    <a:pt x="66806" y="104192"/>
                  </a:cubicBezTo>
                  <a:cubicBezTo>
                    <a:pt x="72666" y="101052"/>
                    <a:pt x="77372" y="96122"/>
                    <a:pt x="80238" y="90122"/>
                  </a:cubicBezTo>
                  <a:cubicBezTo>
                    <a:pt x="82758" y="83667"/>
                    <a:pt x="83870" y="76747"/>
                    <a:pt x="83498" y="69827"/>
                  </a:cubicBez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51" name="Google Shape;5951;p32"/>
            <p:cNvSpPr/>
            <p:nvPr/>
          </p:nvSpPr>
          <p:spPr>
            <a:xfrm>
              <a:off x="11253995" y="3755468"/>
              <a:ext cx="58534" cy="163711"/>
            </a:xfrm>
            <a:custGeom>
              <a:rect b="b" l="l" r="r" t="t"/>
              <a:pathLst>
                <a:path extrusionOk="0" h="163711" w="58534">
                  <a:moveTo>
                    <a:pt x="55592" y="143907"/>
                  </a:moveTo>
                  <a:lnTo>
                    <a:pt x="58534" y="161849"/>
                  </a:lnTo>
                  <a:cubicBezTo>
                    <a:pt x="53485" y="162967"/>
                    <a:pt x="48336" y="163575"/>
                    <a:pt x="43166" y="163663"/>
                  </a:cubicBezTo>
                  <a:cubicBezTo>
                    <a:pt x="37241" y="163975"/>
                    <a:pt x="31335" y="162768"/>
                    <a:pt x="26008" y="160158"/>
                  </a:cubicBezTo>
                  <a:cubicBezTo>
                    <a:pt x="22198" y="158127"/>
                    <a:pt x="19165" y="154896"/>
                    <a:pt x="17379" y="150966"/>
                  </a:cubicBezTo>
                  <a:cubicBezTo>
                    <a:pt x="15267" y="143153"/>
                    <a:pt x="14439" y="135048"/>
                    <a:pt x="14928" y="126969"/>
                  </a:cubicBezTo>
                  <a:lnTo>
                    <a:pt x="14928" y="58337"/>
                  </a:lnTo>
                  <a:lnTo>
                    <a:pt x="0" y="58337"/>
                  </a:lnTo>
                  <a:lnTo>
                    <a:pt x="0" y="42356"/>
                  </a:lnTo>
                  <a:lnTo>
                    <a:pt x="14928" y="42356"/>
                  </a:lnTo>
                  <a:lnTo>
                    <a:pt x="14928" y="12501"/>
                  </a:lnTo>
                  <a:lnTo>
                    <a:pt x="35101" y="0"/>
                  </a:lnTo>
                  <a:lnTo>
                    <a:pt x="35101" y="41939"/>
                  </a:lnTo>
                  <a:lnTo>
                    <a:pt x="55592" y="41939"/>
                  </a:lnTo>
                  <a:lnTo>
                    <a:pt x="55592" y="57675"/>
                  </a:lnTo>
                  <a:lnTo>
                    <a:pt x="35150" y="57675"/>
                  </a:lnTo>
                  <a:lnTo>
                    <a:pt x="35150" y="127803"/>
                  </a:lnTo>
                  <a:cubicBezTo>
                    <a:pt x="34932" y="131562"/>
                    <a:pt x="35296" y="135332"/>
                    <a:pt x="36229" y="138980"/>
                  </a:cubicBezTo>
                  <a:cubicBezTo>
                    <a:pt x="36929" y="140646"/>
                    <a:pt x="38162" y="142034"/>
                    <a:pt x="39734" y="142926"/>
                  </a:cubicBezTo>
                  <a:cubicBezTo>
                    <a:pt x="41873" y="144032"/>
                    <a:pt x="44267" y="144548"/>
                    <a:pt x="46671" y="144421"/>
                  </a:cubicBezTo>
                  <a:cubicBezTo>
                    <a:pt x="49654" y="144446"/>
                    <a:pt x="52634" y="144274"/>
                    <a:pt x="55594" y="143907"/>
                  </a:cubicBez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52" name="Google Shape;5952;p32"/>
            <p:cNvSpPr/>
            <p:nvPr/>
          </p:nvSpPr>
          <p:spPr>
            <a:xfrm>
              <a:off x="11329514" y="3752110"/>
              <a:ext cx="20296" cy="165525"/>
            </a:xfrm>
            <a:custGeom>
              <a:rect b="b" l="l" r="r" t="t"/>
              <a:pathLst>
                <a:path extrusionOk="0" h="165525" w="20296">
                  <a:moveTo>
                    <a:pt x="0" y="23359"/>
                  </a:moveTo>
                  <a:lnTo>
                    <a:pt x="0" y="0"/>
                  </a:lnTo>
                  <a:lnTo>
                    <a:pt x="20296" y="0"/>
                  </a:lnTo>
                  <a:lnTo>
                    <a:pt x="20296" y="23359"/>
                  </a:lnTo>
                  <a:close/>
                  <a:moveTo>
                    <a:pt x="0" y="165526"/>
                  </a:moveTo>
                  <a:lnTo>
                    <a:pt x="0" y="45616"/>
                  </a:lnTo>
                  <a:lnTo>
                    <a:pt x="20296" y="45616"/>
                  </a:lnTo>
                  <a:lnTo>
                    <a:pt x="20296" y="165452"/>
                  </a:ln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53" name="Google Shape;5953;p32"/>
            <p:cNvSpPr/>
            <p:nvPr/>
          </p:nvSpPr>
          <p:spPr>
            <a:xfrm>
              <a:off x="11373317" y="3794926"/>
              <a:ext cx="112441" cy="125424"/>
            </a:xfrm>
            <a:custGeom>
              <a:rect b="b" l="l" r="r" t="t"/>
              <a:pathLst>
                <a:path extrusionOk="0" h="125424" w="112441">
                  <a:moveTo>
                    <a:pt x="0" y="62705"/>
                  </a:moveTo>
                  <a:cubicBezTo>
                    <a:pt x="0" y="40465"/>
                    <a:pt x="6250" y="24010"/>
                    <a:pt x="18751" y="13339"/>
                  </a:cubicBezTo>
                  <a:cubicBezTo>
                    <a:pt x="29186" y="4453"/>
                    <a:pt x="42526" y="-284"/>
                    <a:pt x="56229" y="30"/>
                  </a:cubicBezTo>
                  <a:cubicBezTo>
                    <a:pt x="71385" y="-471"/>
                    <a:pt x="86055" y="5406"/>
                    <a:pt x="96673" y="16232"/>
                  </a:cubicBezTo>
                  <a:cubicBezTo>
                    <a:pt x="107658" y="28482"/>
                    <a:pt x="113296" y="44612"/>
                    <a:pt x="112336" y="61039"/>
                  </a:cubicBezTo>
                  <a:cubicBezTo>
                    <a:pt x="112937" y="73534"/>
                    <a:pt x="110560" y="85993"/>
                    <a:pt x="105399" y="97389"/>
                  </a:cubicBezTo>
                  <a:cubicBezTo>
                    <a:pt x="100879" y="106147"/>
                    <a:pt x="93823" y="113340"/>
                    <a:pt x="85153" y="118028"/>
                  </a:cubicBezTo>
                  <a:cubicBezTo>
                    <a:pt x="76305" y="122924"/>
                    <a:pt x="66343" y="125457"/>
                    <a:pt x="56230" y="125381"/>
                  </a:cubicBezTo>
                  <a:cubicBezTo>
                    <a:pt x="41005" y="125991"/>
                    <a:pt x="26234" y="120132"/>
                    <a:pt x="15566" y="109253"/>
                  </a:cubicBezTo>
                  <a:cubicBezTo>
                    <a:pt x="4902" y="98566"/>
                    <a:pt x="0" y="82952"/>
                    <a:pt x="0" y="62705"/>
                  </a:cubicBezTo>
                  <a:close/>
                  <a:moveTo>
                    <a:pt x="20859" y="62705"/>
                  </a:moveTo>
                  <a:cubicBezTo>
                    <a:pt x="20859" y="78025"/>
                    <a:pt x="24168" y="89521"/>
                    <a:pt x="30934" y="97218"/>
                  </a:cubicBezTo>
                  <a:cubicBezTo>
                    <a:pt x="43058" y="111137"/>
                    <a:pt x="64169" y="112596"/>
                    <a:pt x="78094" y="100477"/>
                  </a:cubicBezTo>
                  <a:cubicBezTo>
                    <a:pt x="79247" y="99459"/>
                    <a:pt x="80336" y="98371"/>
                    <a:pt x="81355" y="97218"/>
                  </a:cubicBezTo>
                  <a:cubicBezTo>
                    <a:pt x="88070" y="89554"/>
                    <a:pt x="91420" y="77845"/>
                    <a:pt x="91403" y="62093"/>
                  </a:cubicBezTo>
                  <a:cubicBezTo>
                    <a:pt x="92284" y="50003"/>
                    <a:pt x="88681" y="38014"/>
                    <a:pt x="81280" y="28414"/>
                  </a:cubicBezTo>
                  <a:cubicBezTo>
                    <a:pt x="69229" y="14514"/>
                    <a:pt x="48191" y="13015"/>
                    <a:pt x="34291" y="25067"/>
                  </a:cubicBezTo>
                  <a:cubicBezTo>
                    <a:pt x="34267" y="25087"/>
                    <a:pt x="34243" y="25108"/>
                    <a:pt x="34219" y="25129"/>
                  </a:cubicBezTo>
                  <a:cubicBezTo>
                    <a:pt x="33040" y="26137"/>
                    <a:pt x="31941" y="27235"/>
                    <a:pt x="30935" y="28414"/>
                  </a:cubicBezTo>
                  <a:cubicBezTo>
                    <a:pt x="24168" y="35767"/>
                    <a:pt x="21129" y="47165"/>
                    <a:pt x="21129" y="62730"/>
                  </a:cubicBez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54" name="Google Shape;5954;p32"/>
            <p:cNvSpPr/>
            <p:nvPr/>
          </p:nvSpPr>
          <p:spPr>
            <a:xfrm>
              <a:off x="11509282" y="3794915"/>
              <a:ext cx="97399" cy="122646"/>
            </a:xfrm>
            <a:custGeom>
              <a:rect b="b" l="l" r="r" t="t"/>
              <a:pathLst>
                <a:path extrusionOk="0" h="122646" w="97399">
                  <a:moveTo>
                    <a:pt x="0" y="122647"/>
                  </a:moveTo>
                  <a:lnTo>
                    <a:pt x="0" y="2810"/>
                  </a:lnTo>
                  <a:lnTo>
                    <a:pt x="18309" y="2810"/>
                  </a:lnTo>
                  <a:lnTo>
                    <a:pt x="18309" y="19797"/>
                  </a:lnTo>
                  <a:cubicBezTo>
                    <a:pt x="26596" y="6901"/>
                    <a:pt x="41111" y="-622"/>
                    <a:pt x="56424" y="40"/>
                  </a:cubicBezTo>
                  <a:cubicBezTo>
                    <a:pt x="63268" y="-31"/>
                    <a:pt x="70052" y="1313"/>
                    <a:pt x="76352" y="3987"/>
                  </a:cubicBezTo>
                  <a:cubicBezTo>
                    <a:pt x="81751" y="6058"/>
                    <a:pt x="86469" y="9588"/>
                    <a:pt x="89980" y="14184"/>
                  </a:cubicBezTo>
                  <a:cubicBezTo>
                    <a:pt x="93071" y="18693"/>
                    <a:pt x="95199" y="23791"/>
                    <a:pt x="96230" y="29160"/>
                  </a:cubicBezTo>
                  <a:cubicBezTo>
                    <a:pt x="97157" y="35702"/>
                    <a:pt x="97534" y="42311"/>
                    <a:pt x="97358" y="48916"/>
                  </a:cubicBezTo>
                  <a:lnTo>
                    <a:pt x="97359" y="122647"/>
                  </a:lnTo>
                  <a:lnTo>
                    <a:pt x="77039" y="122647"/>
                  </a:lnTo>
                  <a:lnTo>
                    <a:pt x="77039" y="49725"/>
                  </a:lnTo>
                  <a:cubicBezTo>
                    <a:pt x="77318" y="43380"/>
                    <a:pt x="76488" y="37034"/>
                    <a:pt x="74588" y="30974"/>
                  </a:cubicBezTo>
                  <a:cubicBezTo>
                    <a:pt x="72960" y="26843"/>
                    <a:pt x="69979" y="23386"/>
                    <a:pt x="66131" y="21169"/>
                  </a:cubicBezTo>
                  <a:cubicBezTo>
                    <a:pt x="61845" y="18644"/>
                    <a:pt x="56936" y="17370"/>
                    <a:pt x="51964" y="17493"/>
                  </a:cubicBezTo>
                  <a:cubicBezTo>
                    <a:pt x="43734" y="17330"/>
                    <a:pt x="35745" y="20270"/>
                    <a:pt x="29585" y="25728"/>
                  </a:cubicBezTo>
                  <a:cubicBezTo>
                    <a:pt x="23261" y="31244"/>
                    <a:pt x="20099" y="41636"/>
                    <a:pt x="20148" y="56981"/>
                  </a:cubicBezTo>
                  <a:lnTo>
                    <a:pt x="20148" y="122475"/>
                  </a:ln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55" name="Google Shape;5955;p32"/>
            <p:cNvSpPr/>
            <p:nvPr/>
          </p:nvSpPr>
          <p:spPr>
            <a:xfrm>
              <a:off x="11640884" y="3752110"/>
              <a:ext cx="123708" cy="165574"/>
            </a:xfrm>
            <a:custGeom>
              <a:rect b="b" l="l" r="r" t="t"/>
              <a:pathLst>
                <a:path extrusionOk="0" h="165574" w="123708">
                  <a:moveTo>
                    <a:pt x="0" y="165452"/>
                  </a:moveTo>
                  <a:lnTo>
                    <a:pt x="0" y="0"/>
                  </a:lnTo>
                  <a:lnTo>
                    <a:pt x="119714" y="0"/>
                  </a:lnTo>
                  <a:lnTo>
                    <a:pt x="119714" y="19487"/>
                  </a:lnTo>
                  <a:lnTo>
                    <a:pt x="22158" y="19487"/>
                  </a:lnTo>
                  <a:lnTo>
                    <a:pt x="22158" y="70299"/>
                  </a:lnTo>
                  <a:lnTo>
                    <a:pt x="113659" y="70299"/>
                  </a:lnTo>
                  <a:lnTo>
                    <a:pt x="113659" y="89712"/>
                  </a:lnTo>
                  <a:lnTo>
                    <a:pt x="22158" y="89712"/>
                  </a:lnTo>
                  <a:lnTo>
                    <a:pt x="22158" y="145966"/>
                  </a:lnTo>
                  <a:lnTo>
                    <a:pt x="123709" y="145966"/>
                  </a:lnTo>
                  <a:lnTo>
                    <a:pt x="123709" y="165575"/>
                  </a:ln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56" name="Google Shape;5956;p32"/>
            <p:cNvSpPr/>
            <p:nvPr/>
          </p:nvSpPr>
          <p:spPr>
            <a:xfrm>
              <a:off x="11794940" y="3752110"/>
              <a:ext cx="130203" cy="168344"/>
            </a:xfrm>
            <a:custGeom>
              <a:rect b="b" l="l" r="r" t="t"/>
              <a:pathLst>
                <a:path extrusionOk="0" h="168344" w="130203">
                  <a:moveTo>
                    <a:pt x="108266" y="0"/>
                  </a:moveTo>
                  <a:lnTo>
                    <a:pt x="130130" y="0"/>
                  </a:lnTo>
                  <a:lnTo>
                    <a:pt x="130130" y="95595"/>
                  </a:lnTo>
                  <a:cubicBezTo>
                    <a:pt x="130615" y="109026"/>
                    <a:pt x="128714" y="122437"/>
                    <a:pt x="124517" y="135205"/>
                  </a:cubicBezTo>
                  <a:cubicBezTo>
                    <a:pt x="120559" y="145199"/>
                    <a:pt x="113394" y="153597"/>
                    <a:pt x="104148" y="159079"/>
                  </a:cubicBezTo>
                  <a:cubicBezTo>
                    <a:pt x="92366" y="165696"/>
                    <a:pt x="78967" y="168880"/>
                    <a:pt x="65469" y="168271"/>
                  </a:cubicBezTo>
                  <a:cubicBezTo>
                    <a:pt x="52338" y="168789"/>
                    <a:pt x="39286" y="166043"/>
                    <a:pt x="27476" y="160280"/>
                  </a:cubicBezTo>
                  <a:cubicBezTo>
                    <a:pt x="17931" y="155268"/>
                    <a:pt x="10452" y="147061"/>
                    <a:pt x="6347" y="137093"/>
                  </a:cubicBezTo>
                  <a:cubicBezTo>
                    <a:pt x="1627" y="123787"/>
                    <a:pt x="-495" y="109700"/>
                    <a:pt x="97" y="95595"/>
                  </a:cubicBezTo>
                  <a:lnTo>
                    <a:pt x="96" y="0"/>
                  </a:lnTo>
                  <a:lnTo>
                    <a:pt x="22034" y="0"/>
                  </a:lnTo>
                  <a:lnTo>
                    <a:pt x="22034" y="95472"/>
                  </a:lnTo>
                  <a:cubicBezTo>
                    <a:pt x="21503" y="106245"/>
                    <a:pt x="22855" y="117028"/>
                    <a:pt x="26029" y="127337"/>
                  </a:cubicBezTo>
                  <a:cubicBezTo>
                    <a:pt x="28625" y="134056"/>
                    <a:pt x="33525" y="139633"/>
                    <a:pt x="39854" y="143073"/>
                  </a:cubicBezTo>
                  <a:cubicBezTo>
                    <a:pt x="47186" y="146992"/>
                    <a:pt x="55419" y="148912"/>
                    <a:pt x="63729" y="148637"/>
                  </a:cubicBezTo>
                  <a:cubicBezTo>
                    <a:pt x="79783" y="148637"/>
                    <a:pt x="91279" y="144961"/>
                    <a:pt x="98044" y="137705"/>
                  </a:cubicBezTo>
                  <a:cubicBezTo>
                    <a:pt x="104809" y="130450"/>
                    <a:pt x="108290" y="116331"/>
                    <a:pt x="108290" y="95595"/>
                  </a:cubicBez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57" name="Google Shape;5957;p32"/>
            <p:cNvSpPr/>
            <p:nvPr/>
          </p:nvSpPr>
          <p:spPr>
            <a:xfrm>
              <a:off x="3410843" y="3060862"/>
              <a:ext cx="476086" cy="821035"/>
            </a:xfrm>
            <a:custGeom>
              <a:rect b="b" l="l" r="r" t="t"/>
              <a:pathLst>
                <a:path extrusionOk="0" h="821035" w="476086">
                  <a:moveTo>
                    <a:pt x="476086" y="0"/>
                  </a:moveTo>
                  <a:lnTo>
                    <a:pt x="476086" y="163491"/>
                  </a:lnTo>
                  <a:lnTo>
                    <a:pt x="326836" y="163491"/>
                  </a:lnTo>
                  <a:lnTo>
                    <a:pt x="326836" y="821036"/>
                  </a:lnTo>
                  <a:lnTo>
                    <a:pt x="150035" y="821036"/>
                  </a:lnTo>
                  <a:lnTo>
                    <a:pt x="150035" y="163491"/>
                  </a:lnTo>
                  <a:lnTo>
                    <a:pt x="0" y="163491"/>
                  </a:lnTo>
                  <a:lnTo>
                    <a:pt x="0" y="0"/>
                  </a:lnTo>
                  <a:lnTo>
                    <a:pt x="476086" y="0"/>
                  </a:lnTo>
                  <a:close/>
                </a:path>
              </a:pathLst>
            </a:custGeom>
            <a:solidFill>
              <a:srgbClr val="CE0E2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58" name="Google Shape;5958;p32"/>
            <p:cNvSpPr/>
            <p:nvPr/>
          </p:nvSpPr>
          <p:spPr>
            <a:xfrm>
              <a:off x="3868790" y="3620066"/>
              <a:ext cx="380687" cy="260875"/>
            </a:xfrm>
            <a:custGeom>
              <a:rect b="b" l="l" r="r" t="t"/>
              <a:pathLst>
                <a:path extrusionOk="0" h="260875" w="380687">
                  <a:moveTo>
                    <a:pt x="192979" y="0"/>
                  </a:moveTo>
                  <a:lnTo>
                    <a:pt x="168247" y="7868"/>
                  </a:lnTo>
                  <a:cubicBezTo>
                    <a:pt x="128197" y="20566"/>
                    <a:pt x="86804" y="28553"/>
                    <a:pt x="44905" y="31669"/>
                  </a:cubicBezTo>
                  <a:lnTo>
                    <a:pt x="0" y="32796"/>
                  </a:lnTo>
                  <a:lnTo>
                    <a:pt x="162536" y="260875"/>
                  </a:lnTo>
                  <a:lnTo>
                    <a:pt x="380688" y="260875"/>
                  </a:lnTo>
                  <a:close/>
                </a:path>
              </a:pathLst>
            </a:custGeom>
            <a:solidFill>
              <a:srgbClr val="CE0E2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59" name="Google Shape;5959;p32"/>
            <p:cNvSpPr/>
            <p:nvPr/>
          </p:nvSpPr>
          <p:spPr>
            <a:xfrm>
              <a:off x="3384248" y="3720906"/>
              <a:ext cx="142656" cy="127729"/>
            </a:xfrm>
            <a:custGeom>
              <a:rect b="b" l="l" r="r" t="t"/>
              <a:pathLst>
                <a:path extrusionOk="0" h="127729" w="142656">
                  <a:moveTo>
                    <a:pt x="142657" y="50396"/>
                  </a:moveTo>
                  <a:lnTo>
                    <a:pt x="90055" y="47307"/>
                  </a:lnTo>
                  <a:lnTo>
                    <a:pt x="81672" y="0"/>
                  </a:lnTo>
                  <a:lnTo>
                    <a:pt x="55371" y="45346"/>
                  </a:lnTo>
                  <a:lnTo>
                    <a:pt x="0" y="42135"/>
                  </a:lnTo>
                  <a:lnTo>
                    <a:pt x="38434" y="75030"/>
                  </a:lnTo>
                  <a:lnTo>
                    <a:pt x="12084" y="121969"/>
                  </a:lnTo>
                  <a:lnTo>
                    <a:pt x="62234" y="95791"/>
                  </a:lnTo>
                  <a:lnTo>
                    <a:pt x="111772" y="127729"/>
                  </a:lnTo>
                  <a:lnTo>
                    <a:pt x="96502" y="80030"/>
                  </a:lnTo>
                  <a:lnTo>
                    <a:pt x="142657" y="50396"/>
                  </a:lnTo>
                  <a:close/>
                </a:path>
              </a:pathLst>
            </a:custGeom>
            <a:solidFill>
              <a:srgbClr val="FFCD00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60" name="Google Shape;5960;p32"/>
            <p:cNvSpPr/>
            <p:nvPr/>
          </p:nvSpPr>
          <p:spPr>
            <a:xfrm>
              <a:off x="3244924" y="3563077"/>
              <a:ext cx="133023" cy="114713"/>
            </a:xfrm>
            <a:custGeom>
              <a:rect b="b" l="l" r="r" t="t"/>
              <a:pathLst>
                <a:path extrusionOk="0" h="114713" w="133023">
                  <a:moveTo>
                    <a:pt x="133024" y="45518"/>
                  </a:moveTo>
                  <a:lnTo>
                    <a:pt x="83927" y="42674"/>
                  </a:lnTo>
                  <a:lnTo>
                    <a:pt x="76035" y="0"/>
                  </a:lnTo>
                  <a:lnTo>
                    <a:pt x="51621" y="40812"/>
                  </a:lnTo>
                  <a:lnTo>
                    <a:pt x="0" y="37797"/>
                  </a:lnTo>
                  <a:lnTo>
                    <a:pt x="35860" y="67529"/>
                  </a:lnTo>
                  <a:lnTo>
                    <a:pt x="4216" y="109346"/>
                  </a:lnTo>
                  <a:lnTo>
                    <a:pt x="58068" y="86256"/>
                  </a:lnTo>
                  <a:lnTo>
                    <a:pt x="97017" y="114714"/>
                  </a:lnTo>
                  <a:lnTo>
                    <a:pt x="90006" y="72113"/>
                  </a:lnTo>
                  <a:lnTo>
                    <a:pt x="133024" y="45518"/>
                  </a:lnTo>
                  <a:close/>
                </a:path>
              </a:pathLst>
            </a:custGeom>
            <a:solidFill>
              <a:srgbClr val="FFCD00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61" name="Google Shape;5961;p32"/>
            <p:cNvSpPr/>
            <p:nvPr/>
          </p:nvSpPr>
          <p:spPr>
            <a:xfrm>
              <a:off x="3241223" y="3392821"/>
              <a:ext cx="119812" cy="97874"/>
            </a:xfrm>
            <a:custGeom>
              <a:rect b="b" l="l" r="r" t="t"/>
              <a:pathLst>
                <a:path extrusionOk="0" h="97874" w="119812">
                  <a:moveTo>
                    <a:pt x="119812" y="38973"/>
                  </a:moveTo>
                  <a:lnTo>
                    <a:pt x="75618" y="36424"/>
                  </a:lnTo>
                  <a:lnTo>
                    <a:pt x="68363" y="0"/>
                  </a:lnTo>
                  <a:lnTo>
                    <a:pt x="46523" y="34757"/>
                  </a:lnTo>
                  <a:lnTo>
                    <a:pt x="0" y="32012"/>
                  </a:lnTo>
                  <a:lnTo>
                    <a:pt x="32380" y="57479"/>
                  </a:lnTo>
                  <a:lnTo>
                    <a:pt x="3995" y="92996"/>
                  </a:lnTo>
                  <a:lnTo>
                    <a:pt x="52479" y="73485"/>
                  </a:lnTo>
                  <a:lnTo>
                    <a:pt x="87628" y="97874"/>
                  </a:lnTo>
                  <a:lnTo>
                    <a:pt x="81157" y="61524"/>
                  </a:lnTo>
                  <a:lnTo>
                    <a:pt x="119812" y="38973"/>
                  </a:lnTo>
                  <a:close/>
                </a:path>
              </a:pathLst>
            </a:custGeom>
            <a:solidFill>
              <a:srgbClr val="FFCD00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62" name="Google Shape;5962;p32"/>
            <p:cNvSpPr/>
            <p:nvPr/>
          </p:nvSpPr>
          <p:spPr>
            <a:xfrm>
              <a:off x="3339441" y="3263964"/>
              <a:ext cx="104222" cy="77235"/>
            </a:xfrm>
            <a:custGeom>
              <a:rect b="b" l="l" r="r" t="t"/>
              <a:pathLst>
                <a:path extrusionOk="0" h="77235" w="104222">
                  <a:moveTo>
                    <a:pt x="104223" y="30933"/>
                  </a:moveTo>
                  <a:lnTo>
                    <a:pt x="65813" y="28752"/>
                  </a:lnTo>
                  <a:lnTo>
                    <a:pt x="59318" y="0"/>
                  </a:lnTo>
                  <a:lnTo>
                    <a:pt x="40518" y="27257"/>
                  </a:lnTo>
                  <a:lnTo>
                    <a:pt x="0" y="24879"/>
                  </a:lnTo>
                  <a:lnTo>
                    <a:pt x="28262" y="45101"/>
                  </a:lnTo>
                  <a:lnTo>
                    <a:pt x="3750" y="72995"/>
                  </a:lnTo>
                  <a:lnTo>
                    <a:pt x="45812" y="57823"/>
                  </a:lnTo>
                  <a:lnTo>
                    <a:pt x="76525" y="77236"/>
                  </a:lnTo>
                  <a:lnTo>
                    <a:pt x="70740" y="48557"/>
                  </a:lnTo>
                  <a:lnTo>
                    <a:pt x="104223" y="30933"/>
                  </a:lnTo>
                  <a:close/>
                </a:path>
              </a:pathLst>
            </a:custGeom>
            <a:solidFill>
              <a:srgbClr val="FFCD00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63" name="Google Shape;5963;p32"/>
            <p:cNvSpPr/>
            <p:nvPr/>
          </p:nvSpPr>
          <p:spPr>
            <a:xfrm>
              <a:off x="3754150" y="3062014"/>
              <a:ext cx="470419" cy="575419"/>
            </a:xfrm>
            <a:custGeom>
              <a:rect b="b" l="l" r="r" t="t"/>
              <a:pathLst>
                <a:path extrusionOk="0" h="575419" w="470419">
                  <a:moveTo>
                    <a:pt x="447481" y="168516"/>
                  </a:moveTo>
                  <a:cubicBezTo>
                    <a:pt x="432563" y="134116"/>
                    <a:pt x="410213" y="103445"/>
                    <a:pt x="382036" y="78706"/>
                  </a:cubicBezTo>
                  <a:cubicBezTo>
                    <a:pt x="351869" y="52454"/>
                    <a:pt x="316640" y="32666"/>
                    <a:pt x="278524" y="20565"/>
                  </a:cubicBezTo>
                  <a:cubicBezTo>
                    <a:pt x="236957" y="7279"/>
                    <a:pt x="193623" y="346"/>
                    <a:pt x="149986" y="0"/>
                  </a:cubicBezTo>
                  <a:lnTo>
                    <a:pt x="149986" y="163222"/>
                  </a:lnTo>
                  <a:cubicBezTo>
                    <a:pt x="181316" y="165398"/>
                    <a:pt x="211379" y="176451"/>
                    <a:pt x="236658" y="195087"/>
                  </a:cubicBezTo>
                  <a:cubicBezTo>
                    <a:pt x="264438" y="216020"/>
                    <a:pt x="278328" y="246855"/>
                    <a:pt x="278328" y="287593"/>
                  </a:cubicBezTo>
                  <a:lnTo>
                    <a:pt x="278328" y="290265"/>
                  </a:lnTo>
                  <a:cubicBezTo>
                    <a:pt x="278890" y="324233"/>
                    <a:pt x="264409" y="356712"/>
                    <a:pt x="238766" y="378996"/>
                  </a:cubicBezTo>
                  <a:cubicBezTo>
                    <a:pt x="212539" y="402854"/>
                    <a:pt x="175625" y="414783"/>
                    <a:pt x="128023" y="414783"/>
                  </a:cubicBezTo>
                  <a:lnTo>
                    <a:pt x="0" y="414783"/>
                  </a:lnTo>
                  <a:lnTo>
                    <a:pt x="0" y="575407"/>
                  </a:lnTo>
                  <a:lnTo>
                    <a:pt x="121847" y="575407"/>
                  </a:lnTo>
                  <a:cubicBezTo>
                    <a:pt x="167845" y="575746"/>
                    <a:pt x="213663" y="569624"/>
                    <a:pt x="257959" y="557219"/>
                  </a:cubicBezTo>
                  <a:cubicBezTo>
                    <a:pt x="298033" y="546165"/>
                    <a:pt x="335657" y="527636"/>
                    <a:pt x="368849" y="502608"/>
                  </a:cubicBezTo>
                  <a:cubicBezTo>
                    <a:pt x="400267" y="478567"/>
                    <a:pt x="425765" y="447653"/>
                    <a:pt x="443388" y="412234"/>
                  </a:cubicBezTo>
                  <a:cubicBezTo>
                    <a:pt x="462080" y="373020"/>
                    <a:pt x="471315" y="329969"/>
                    <a:pt x="470351" y="286539"/>
                  </a:cubicBezTo>
                  <a:lnTo>
                    <a:pt x="470350" y="284505"/>
                  </a:lnTo>
                  <a:cubicBezTo>
                    <a:pt x="470886" y="244671"/>
                    <a:pt x="463096" y="205165"/>
                    <a:pt x="447481" y="168516"/>
                  </a:cubicBezTo>
                  <a:close/>
                </a:path>
              </a:pathLst>
            </a:custGeom>
            <a:solidFill>
              <a:srgbClr val="FFCD00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64" name="Google Shape;5964;p32"/>
            <p:cNvSpPr/>
            <p:nvPr/>
          </p:nvSpPr>
          <p:spPr>
            <a:xfrm>
              <a:off x="4386056" y="3386512"/>
              <a:ext cx="147299" cy="185879"/>
            </a:xfrm>
            <a:custGeom>
              <a:rect b="b" l="l" r="r" t="t"/>
              <a:pathLst>
                <a:path extrusionOk="0" h="185879" w="147299">
                  <a:moveTo>
                    <a:pt x="0" y="9"/>
                  </a:moveTo>
                  <a:lnTo>
                    <a:pt x="75986" y="9"/>
                  </a:lnTo>
                  <a:cubicBezTo>
                    <a:pt x="86095" y="-136"/>
                    <a:pt x="96156" y="1430"/>
                    <a:pt x="105742" y="4642"/>
                  </a:cubicBezTo>
                  <a:cubicBezTo>
                    <a:pt x="114087" y="7426"/>
                    <a:pt x="121765" y="11908"/>
                    <a:pt x="128293" y="17805"/>
                  </a:cubicBezTo>
                  <a:cubicBezTo>
                    <a:pt x="134398" y="23495"/>
                    <a:pt x="139205" y="30434"/>
                    <a:pt x="142387" y="38149"/>
                  </a:cubicBezTo>
                  <a:cubicBezTo>
                    <a:pt x="145734" y="46466"/>
                    <a:pt x="147400" y="55363"/>
                    <a:pt x="147289" y="64327"/>
                  </a:cubicBezTo>
                  <a:lnTo>
                    <a:pt x="147289" y="64842"/>
                  </a:lnTo>
                  <a:cubicBezTo>
                    <a:pt x="147460" y="74654"/>
                    <a:pt x="145425" y="84380"/>
                    <a:pt x="141333" y="93300"/>
                  </a:cubicBezTo>
                  <a:cubicBezTo>
                    <a:pt x="137583" y="101246"/>
                    <a:pt x="132076" y="108236"/>
                    <a:pt x="125229" y="113742"/>
                  </a:cubicBezTo>
                  <a:cubicBezTo>
                    <a:pt x="118178" y="119380"/>
                    <a:pt x="110093" y="123585"/>
                    <a:pt x="101428" y="126121"/>
                  </a:cubicBezTo>
                  <a:cubicBezTo>
                    <a:pt x="91878" y="128923"/>
                    <a:pt x="81968" y="130311"/>
                    <a:pt x="72015" y="130239"/>
                  </a:cubicBezTo>
                  <a:lnTo>
                    <a:pt x="40959" y="130239"/>
                  </a:lnTo>
                  <a:lnTo>
                    <a:pt x="40959" y="185880"/>
                  </a:lnTo>
                  <a:lnTo>
                    <a:pt x="25" y="185880"/>
                  </a:lnTo>
                  <a:close/>
                  <a:moveTo>
                    <a:pt x="73338" y="93815"/>
                  </a:moveTo>
                  <a:cubicBezTo>
                    <a:pt x="82025" y="94338"/>
                    <a:pt x="90570" y="91434"/>
                    <a:pt x="97139" y="85726"/>
                  </a:cubicBezTo>
                  <a:cubicBezTo>
                    <a:pt x="102704" y="80561"/>
                    <a:pt x="105798" y="73266"/>
                    <a:pt x="105644" y="65676"/>
                  </a:cubicBezTo>
                  <a:lnTo>
                    <a:pt x="105644" y="65161"/>
                  </a:lnTo>
                  <a:cubicBezTo>
                    <a:pt x="106186" y="57137"/>
                    <a:pt x="102872" y="49336"/>
                    <a:pt x="96722" y="44154"/>
                  </a:cubicBezTo>
                  <a:cubicBezTo>
                    <a:pt x="89683" y="39137"/>
                    <a:pt x="81132" y="36696"/>
                    <a:pt x="72505" y="37242"/>
                  </a:cubicBezTo>
                  <a:lnTo>
                    <a:pt x="40934" y="37242"/>
                  </a:lnTo>
                  <a:lnTo>
                    <a:pt x="40934" y="94133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65" name="Google Shape;5965;p32"/>
            <p:cNvSpPr/>
            <p:nvPr/>
          </p:nvSpPr>
          <p:spPr>
            <a:xfrm>
              <a:off x="4561190" y="3378555"/>
              <a:ext cx="40394" cy="193836"/>
            </a:xfrm>
            <a:custGeom>
              <a:rect b="b" l="l" r="r" t="t"/>
              <a:pathLst>
                <a:path extrusionOk="0" h="193836" w="40394">
                  <a:moveTo>
                    <a:pt x="0" y="0"/>
                  </a:moveTo>
                  <a:lnTo>
                    <a:pt x="40395" y="0"/>
                  </a:lnTo>
                  <a:lnTo>
                    <a:pt x="40395" y="193837"/>
                  </a:lnTo>
                  <a:lnTo>
                    <a:pt x="0" y="193837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66" name="Google Shape;5966;p32"/>
            <p:cNvSpPr/>
            <p:nvPr/>
          </p:nvSpPr>
          <p:spPr>
            <a:xfrm>
              <a:off x="4631083" y="3428492"/>
              <a:ext cx="131451" cy="146753"/>
            </a:xfrm>
            <a:custGeom>
              <a:rect b="b" l="l" r="r" t="t"/>
              <a:pathLst>
                <a:path extrusionOk="0" h="146753" w="131451">
                  <a:moveTo>
                    <a:pt x="48914" y="146718"/>
                  </a:moveTo>
                  <a:cubicBezTo>
                    <a:pt x="42482" y="146799"/>
                    <a:pt x="36078" y="145856"/>
                    <a:pt x="29942" y="143924"/>
                  </a:cubicBezTo>
                  <a:cubicBezTo>
                    <a:pt x="24245" y="142217"/>
                    <a:pt x="18946" y="139392"/>
                    <a:pt x="14353" y="135614"/>
                  </a:cubicBezTo>
                  <a:cubicBezTo>
                    <a:pt x="9924" y="131848"/>
                    <a:pt x="6355" y="127176"/>
                    <a:pt x="3887" y="121912"/>
                  </a:cubicBezTo>
                  <a:cubicBezTo>
                    <a:pt x="1216" y="116037"/>
                    <a:pt x="-108" y="109638"/>
                    <a:pt x="14" y="103185"/>
                  </a:cubicBezTo>
                  <a:lnTo>
                    <a:pt x="14" y="102646"/>
                  </a:lnTo>
                  <a:cubicBezTo>
                    <a:pt x="-157" y="95671"/>
                    <a:pt x="1286" y="88750"/>
                    <a:pt x="4229" y="82424"/>
                  </a:cubicBezTo>
                  <a:cubicBezTo>
                    <a:pt x="7016" y="76848"/>
                    <a:pt x="11091" y="72017"/>
                    <a:pt x="16117" y="68330"/>
                  </a:cubicBezTo>
                  <a:cubicBezTo>
                    <a:pt x="21503" y="64464"/>
                    <a:pt x="27563" y="61637"/>
                    <a:pt x="33986" y="59996"/>
                  </a:cubicBezTo>
                  <a:cubicBezTo>
                    <a:pt x="41582" y="58038"/>
                    <a:pt x="49405" y="57099"/>
                    <a:pt x="57248" y="57202"/>
                  </a:cubicBezTo>
                  <a:cubicBezTo>
                    <a:pt x="63622" y="57127"/>
                    <a:pt x="69990" y="57644"/>
                    <a:pt x="76269" y="58746"/>
                  </a:cubicBezTo>
                  <a:cubicBezTo>
                    <a:pt x="81616" y="59807"/>
                    <a:pt x="86882" y="61241"/>
                    <a:pt x="92030" y="63036"/>
                  </a:cubicBezTo>
                  <a:lnTo>
                    <a:pt x="92030" y="60707"/>
                  </a:lnTo>
                  <a:cubicBezTo>
                    <a:pt x="92542" y="53416"/>
                    <a:pt x="89721" y="46285"/>
                    <a:pt x="84358" y="41319"/>
                  </a:cubicBezTo>
                  <a:cubicBezTo>
                    <a:pt x="77855" y="36443"/>
                    <a:pt x="69819" y="34060"/>
                    <a:pt x="61709" y="34603"/>
                  </a:cubicBezTo>
                  <a:cubicBezTo>
                    <a:pt x="54771" y="34506"/>
                    <a:pt x="47842" y="35164"/>
                    <a:pt x="41046" y="36563"/>
                  </a:cubicBezTo>
                  <a:cubicBezTo>
                    <a:pt x="34682" y="38136"/>
                    <a:pt x="28427" y="40117"/>
                    <a:pt x="22319" y="42495"/>
                  </a:cubicBezTo>
                  <a:lnTo>
                    <a:pt x="12269" y="11684"/>
                  </a:lnTo>
                  <a:cubicBezTo>
                    <a:pt x="20199" y="8276"/>
                    <a:pt x="28398" y="5529"/>
                    <a:pt x="36781" y="3473"/>
                  </a:cubicBezTo>
                  <a:cubicBezTo>
                    <a:pt x="46930" y="1072"/>
                    <a:pt x="57334" y="-89"/>
                    <a:pt x="67763" y="17"/>
                  </a:cubicBezTo>
                  <a:cubicBezTo>
                    <a:pt x="77406" y="-172"/>
                    <a:pt x="87014" y="1236"/>
                    <a:pt x="96197" y="4184"/>
                  </a:cubicBezTo>
                  <a:cubicBezTo>
                    <a:pt x="103551" y="6606"/>
                    <a:pt x="110257" y="10672"/>
                    <a:pt x="115806" y="16072"/>
                  </a:cubicBezTo>
                  <a:cubicBezTo>
                    <a:pt x="121279" y="21564"/>
                    <a:pt x="125356" y="28288"/>
                    <a:pt x="127694" y="35681"/>
                  </a:cubicBezTo>
                  <a:cubicBezTo>
                    <a:pt x="130296" y="44084"/>
                    <a:pt x="131562" y="52843"/>
                    <a:pt x="131444" y="61639"/>
                  </a:cubicBezTo>
                  <a:lnTo>
                    <a:pt x="131444" y="143899"/>
                  </a:lnTo>
                  <a:lnTo>
                    <a:pt x="92226" y="143899"/>
                  </a:lnTo>
                  <a:lnTo>
                    <a:pt x="92226" y="128702"/>
                  </a:lnTo>
                  <a:cubicBezTo>
                    <a:pt x="87205" y="134219"/>
                    <a:pt x="81140" y="138684"/>
                    <a:pt x="74381" y="141840"/>
                  </a:cubicBezTo>
                  <a:cubicBezTo>
                    <a:pt x="66365" y="145355"/>
                    <a:pt x="57661" y="147022"/>
                    <a:pt x="48914" y="146718"/>
                  </a:cubicBezTo>
                  <a:close/>
                  <a:moveTo>
                    <a:pt x="61170" y="118824"/>
                  </a:moveTo>
                  <a:cubicBezTo>
                    <a:pt x="69390" y="119241"/>
                    <a:pt x="77503" y="116808"/>
                    <a:pt x="84137" y="111936"/>
                  </a:cubicBezTo>
                  <a:cubicBezTo>
                    <a:pt x="89664" y="107683"/>
                    <a:pt x="92855" y="101066"/>
                    <a:pt x="92741" y="94092"/>
                  </a:cubicBezTo>
                  <a:lnTo>
                    <a:pt x="92740" y="86935"/>
                  </a:lnTo>
                  <a:cubicBezTo>
                    <a:pt x="88925" y="85235"/>
                    <a:pt x="84940" y="83945"/>
                    <a:pt x="80852" y="83086"/>
                  </a:cubicBezTo>
                  <a:cubicBezTo>
                    <a:pt x="76285" y="82050"/>
                    <a:pt x="71613" y="81548"/>
                    <a:pt x="66930" y="81591"/>
                  </a:cubicBezTo>
                  <a:cubicBezTo>
                    <a:pt x="59758" y="81217"/>
                    <a:pt x="52637" y="82974"/>
                    <a:pt x="46463" y="86640"/>
                  </a:cubicBezTo>
                  <a:cubicBezTo>
                    <a:pt x="41580" y="89895"/>
                    <a:pt x="38784" y="95489"/>
                    <a:pt x="39109" y="101347"/>
                  </a:cubicBezTo>
                  <a:lnTo>
                    <a:pt x="39110" y="101886"/>
                  </a:lnTo>
                  <a:cubicBezTo>
                    <a:pt x="38811" y="106862"/>
                    <a:pt x="41053" y="111651"/>
                    <a:pt x="45066" y="114608"/>
                  </a:cubicBezTo>
                  <a:cubicBezTo>
                    <a:pt x="49818" y="117760"/>
                    <a:pt x="55483" y="119243"/>
                    <a:pt x="61170" y="118824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67" name="Google Shape;5967;p32"/>
            <p:cNvSpPr/>
            <p:nvPr/>
          </p:nvSpPr>
          <p:spPr>
            <a:xfrm>
              <a:off x="4796892" y="3427299"/>
              <a:ext cx="130618" cy="145092"/>
            </a:xfrm>
            <a:custGeom>
              <a:rect b="b" l="l" r="r" t="t"/>
              <a:pathLst>
                <a:path extrusionOk="0" h="145092" w="130618">
                  <a:moveTo>
                    <a:pt x="0" y="2926"/>
                  </a:moveTo>
                  <a:lnTo>
                    <a:pt x="40395" y="2926"/>
                  </a:lnTo>
                  <a:lnTo>
                    <a:pt x="40395" y="23271"/>
                  </a:lnTo>
                  <a:cubicBezTo>
                    <a:pt x="42724" y="20159"/>
                    <a:pt x="45245" y="17195"/>
                    <a:pt x="47944" y="14398"/>
                  </a:cubicBezTo>
                  <a:cubicBezTo>
                    <a:pt x="50739" y="11608"/>
                    <a:pt x="53839" y="9141"/>
                    <a:pt x="57185" y="7044"/>
                  </a:cubicBezTo>
                  <a:cubicBezTo>
                    <a:pt x="60649" y="4865"/>
                    <a:pt x="64392" y="3166"/>
                    <a:pt x="68313" y="1995"/>
                  </a:cubicBezTo>
                  <a:cubicBezTo>
                    <a:pt x="72812" y="686"/>
                    <a:pt x="77478" y="42"/>
                    <a:pt x="82162" y="83"/>
                  </a:cubicBezTo>
                  <a:cubicBezTo>
                    <a:pt x="95563" y="-729"/>
                    <a:pt x="108633" y="4442"/>
                    <a:pt x="117851" y="14202"/>
                  </a:cubicBezTo>
                  <a:cubicBezTo>
                    <a:pt x="126817" y="25065"/>
                    <a:pt x="131344" y="38917"/>
                    <a:pt x="130524" y="52979"/>
                  </a:cubicBezTo>
                  <a:lnTo>
                    <a:pt x="130524" y="145093"/>
                  </a:lnTo>
                  <a:lnTo>
                    <a:pt x="90129" y="145093"/>
                  </a:lnTo>
                  <a:lnTo>
                    <a:pt x="90129" y="65994"/>
                  </a:lnTo>
                  <a:cubicBezTo>
                    <a:pt x="90689" y="58254"/>
                    <a:pt x="88406" y="50576"/>
                    <a:pt x="83707" y="44400"/>
                  </a:cubicBezTo>
                  <a:cubicBezTo>
                    <a:pt x="79161" y="39399"/>
                    <a:pt x="72612" y="36700"/>
                    <a:pt x="65862" y="37046"/>
                  </a:cubicBezTo>
                  <a:cubicBezTo>
                    <a:pt x="58914" y="36668"/>
                    <a:pt x="52150" y="39356"/>
                    <a:pt x="47356" y="44400"/>
                  </a:cubicBezTo>
                  <a:cubicBezTo>
                    <a:pt x="42428" y="50471"/>
                    <a:pt x="40008" y="58197"/>
                    <a:pt x="40591" y="65994"/>
                  </a:cubicBezTo>
                  <a:lnTo>
                    <a:pt x="40591" y="145093"/>
                  </a:lnTo>
                  <a:lnTo>
                    <a:pt x="245" y="145093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68" name="Google Shape;5968;p32"/>
            <p:cNvSpPr/>
            <p:nvPr/>
          </p:nvSpPr>
          <p:spPr>
            <a:xfrm>
              <a:off x="5035791" y="3378555"/>
              <a:ext cx="150072" cy="196683"/>
            </a:xfrm>
            <a:custGeom>
              <a:rect b="b" l="l" r="r" t="t"/>
              <a:pathLst>
                <a:path extrusionOk="0" h="196683" w="150072">
                  <a:moveTo>
                    <a:pt x="65043" y="196655"/>
                  </a:moveTo>
                  <a:cubicBezTo>
                    <a:pt x="56739" y="196654"/>
                    <a:pt x="48514" y="195039"/>
                    <a:pt x="40826" y="191900"/>
                  </a:cubicBezTo>
                  <a:cubicBezTo>
                    <a:pt x="32931" y="188704"/>
                    <a:pt x="25810" y="183857"/>
                    <a:pt x="19942" y="177684"/>
                  </a:cubicBezTo>
                  <a:cubicBezTo>
                    <a:pt x="13639" y="170993"/>
                    <a:pt x="8710" y="163132"/>
                    <a:pt x="5431" y="154545"/>
                  </a:cubicBezTo>
                  <a:cubicBezTo>
                    <a:pt x="1657" y="144490"/>
                    <a:pt x="-182" y="133811"/>
                    <a:pt x="14" y="123072"/>
                  </a:cubicBezTo>
                  <a:lnTo>
                    <a:pt x="14" y="122533"/>
                  </a:lnTo>
                  <a:cubicBezTo>
                    <a:pt x="-180" y="111778"/>
                    <a:pt x="1658" y="101084"/>
                    <a:pt x="5431" y="91011"/>
                  </a:cubicBezTo>
                  <a:cubicBezTo>
                    <a:pt x="8771" y="82469"/>
                    <a:pt x="13694" y="74636"/>
                    <a:pt x="19941" y="67921"/>
                  </a:cubicBezTo>
                  <a:cubicBezTo>
                    <a:pt x="25719" y="61743"/>
                    <a:pt x="32769" y="56892"/>
                    <a:pt x="40604" y="53705"/>
                  </a:cubicBezTo>
                  <a:cubicBezTo>
                    <a:pt x="48371" y="50469"/>
                    <a:pt x="56702" y="48802"/>
                    <a:pt x="65116" y="48802"/>
                  </a:cubicBezTo>
                  <a:cubicBezTo>
                    <a:pt x="74434" y="48441"/>
                    <a:pt x="83674" y="50637"/>
                    <a:pt x="91833" y="55151"/>
                  </a:cubicBezTo>
                  <a:cubicBezTo>
                    <a:pt x="98547" y="59143"/>
                    <a:pt x="104572" y="64191"/>
                    <a:pt x="109678" y="70103"/>
                  </a:cubicBezTo>
                  <a:lnTo>
                    <a:pt x="109678" y="0"/>
                  </a:lnTo>
                  <a:lnTo>
                    <a:pt x="150073" y="0"/>
                  </a:lnTo>
                  <a:lnTo>
                    <a:pt x="150073" y="193837"/>
                  </a:lnTo>
                  <a:lnTo>
                    <a:pt x="109163" y="193837"/>
                  </a:lnTo>
                  <a:lnTo>
                    <a:pt x="109163" y="173492"/>
                  </a:lnTo>
                  <a:cubicBezTo>
                    <a:pt x="104321" y="180105"/>
                    <a:pt x="98265" y="185736"/>
                    <a:pt x="91319" y="190086"/>
                  </a:cubicBezTo>
                  <a:cubicBezTo>
                    <a:pt x="83348" y="194693"/>
                    <a:pt x="74244" y="196969"/>
                    <a:pt x="65043" y="196655"/>
                  </a:cubicBezTo>
                  <a:close/>
                  <a:moveTo>
                    <a:pt x="75387" y="162339"/>
                  </a:moveTo>
                  <a:cubicBezTo>
                    <a:pt x="80020" y="162374"/>
                    <a:pt x="84607" y="161422"/>
                    <a:pt x="88843" y="159545"/>
                  </a:cubicBezTo>
                  <a:cubicBezTo>
                    <a:pt x="92998" y="157697"/>
                    <a:pt x="96708" y="154980"/>
                    <a:pt x="99726" y="151579"/>
                  </a:cubicBezTo>
                  <a:cubicBezTo>
                    <a:pt x="102938" y="147918"/>
                    <a:pt x="105432" y="143685"/>
                    <a:pt x="107080" y="139103"/>
                  </a:cubicBezTo>
                  <a:cubicBezTo>
                    <a:pt x="108996" y="133961"/>
                    <a:pt x="109943" y="128509"/>
                    <a:pt x="109874" y="123023"/>
                  </a:cubicBezTo>
                  <a:lnTo>
                    <a:pt x="109874" y="122484"/>
                  </a:lnTo>
                  <a:cubicBezTo>
                    <a:pt x="109944" y="116989"/>
                    <a:pt x="108997" y="111530"/>
                    <a:pt x="107080" y="106380"/>
                  </a:cubicBezTo>
                  <a:cubicBezTo>
                    <a:pt x="105408" y="101801"/>
                    <a:pt x="102917" y="97565"/>
                    <a:pt x="99727" y="93879"/>
                  </a:cubicBezTo>
                  <a:cubicBezTo>
                    <a:pt x="90096" y="83489"/>
                    <a:pt x="74962" y="80297"/>
                    <a:pt x="61955" y="85913"/>
                  </a:cubicBezTo>
                  <a:cubicBezTo>
                    <a:pt x="57789" y="87802"/>
                    <a:pt x="54046" y="90512"/>
                    <a:pt x="50949" y="93879"/>
                  </a:cubicBezTo>
                  <a:cubicBezTo>
                    <a:pt x="47671" y="97489"/>
                    <a:pt x="45109" y="101690"/>
                    <a:pt x="43400" y="106257"/>
                  </a:cubicBezTo>
                  <a:cubicBezTo>
                    <a:pt x="41434" y="111436"/>
                    <a:pt x="40486" y="116946"/>
                    <a:pt x="40606" y="122484"/>
                  </a:cubicBezTo>
                  <a:lnTo>
                    <a:pt x="40605" y="123023"/>
                  </a:lnTo>
                  <a:cubicBezTo>
                    <a:pt x="40512" y="128511"/>
                    <a:pt x="41460" y="133968"/>
                    <a:pt x="43399" y="139103"/>
                  </a:cubicBezTo>
                  <a:cubicBezTo>
                    <a:pt x="45073" y="143716"/>
                    <a:pt x="47638" y="147955"/>
                    <a:pt x="50949" y="151579"/>
                  </a:cubicBezTo>
                  <a:cubicBezTo>
                    <a:pt x="54032" y="154961"/>
                    <a:pt x="57778" y="157673"/>
                    <a:pt x="61954" y="159545"/>
                  </a:cubicBezTo>
                  <a:cubicBezTo>
                    <a:pt x="66183" y="161419"/>
                    <a:pt x="70762" y="162371"/>
                    <a:pt x="75387" y="162339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69" name="Google Shape;5969;p32"/>
            <p:cNvSpPr/>
            <p:nvPr/>
          </p:nvSpPr>
          <p:spPr>
            <a:xfrm>
              <a:off x="5214466" y="3427192"/>
              <a:ext cx="139878" cy="148574"/>
            </a:xfrm>
            <a:custGeom>
              <a:rect b="b" l="l" r="r" t="t"/>
              <a:pathLst>
                <a:path extrusionOk="0" h="148574" w="139878">
                  <a:moveTo>
                    <a:pt x="74690" y="148558"/>
                  </a:moveTo>
                  <a:cubicBezTo>
                    <a:pt x="64536" y="148657"/>
                    <a:pt x="54453" y="146862"/>
                    <a:pt x="44958" y="143264"/>
                  </a:cubicBezTo>
                  <a:cubicBezTo>
                    <a:pt x="36069" y="139882"/>
                    <a:pt x="27974" y="134700"/>
                    <a:pt x="21182" y="128042"/>
                  </a:cubicBezTo>
                  <a:cubicBezTo>
                    <a:pt x="14469" y="121420"/>
                    <a:pt x="9166" y="113507"/>
                    <a:pt x="5593" y="104781"/>
                  </a:cubicBezTo>
                  <a:cubicBezTo>
                    <a:pt x="1799" y="95332"/>
                    <a:pt x="-100" y="85229"/>
                    <a:pt x="4" y="75048"/>
                  </a:cubicBezTo>
                  <a:lnTo>
                    <a:pt x="4" y="74509"/>
                  </a:lnTo>
                  <a:cubicBezTo>
                    <a:pt x="-53" y="64690"/>
                    <a:pt x="1726" y="54947"/>
                    <a:pt x="5249" y="45781"/>
                  </a:cubicBezTo>
                  <a:cubicBezTo>
                    <a:pt x="8484" y="36992"/>
                    <a:pt x="13386" y="28910"/>
                    <a:pt x="19686" y="21981"/>
                  </a:cubicBezTo>
                  <a:cubicBezTo>
                    <a:pt x="25928" y="15197"/>
                    <a:pt x="33483" y="9751"/>
                    <a:pt x="41894" y="5975"/>
                  </a:cubicBezTo>
                  <a:cubicBezTo>
                    <a:pt x="50879" y="1977"/>
                    <a:pt x="60615" y="-54"/>
                    <a:pt x="70449" y="19"/>
                  </a:cubicBezTo>
                  <a:cubicBezTo>
                    <a:pt x="81086" y="-226"/>
                    <a:pt x="91640" y="1953"/>
                    <a:pt x="101309" y="6392"/>
                  </a:cubicBezTo>
                  <a:cubicBezTo>
                    <a:pt x="109713" y="10437"/>
                    <a:pt x="117113" y="16297"/>
                    <a:pt x="122978" y="23550"/>
                  </a:cubicBezTo>
                  <a:cubicBezTo>
                    <a:pt x="128809" y="30855"/>
                    <a:pt x="133133" y="39245"/>
                    <a:pt x="135699" y="48233"/>
                  </a:cubicBezTo>
                  <a:cubicBezTo>
                    <a:pt x="138479" y="57680"/>
                    <a:pt x="139883" y="67480"/>
                    <a:pt x="139866" y="77328"/>
                  </a:cubicBezTo>
                  <a:lnTo>
                    <a:pt x="139866" y="82377"/>
                  </a:lnTo>
                  <a:cubicBezTo>
                    <a:pt x="139922" y="84247"/>
                    <a:pt x="139798" y="86119"/>
                    <a:pt x="139499" y="87966"/>
                  </a:cubicBezTo>
                  <a:lnTo>
                    <a:pt x="40448" y="87966"/>
                  </a:lnTo>
                  <a:cubicBezTo>
                    <a:pt x="41770" y="96136"/>
                    <a:pt x="46001" y="103553"/>
                    <a:pt x="52361" y="108849"/>
                  </a:cubicBezTo>
                  <a:cubicBezTo>
                    <a:pt x="58928" y="113680"/>
                    <a:pt x="66935" y="116150"/>
                    <a:pt x="75083" y="115860"/>
                  </a:cubicBezTo>
                  <a:cubicBezTo>
                    <a:pt x="81204" y="115955"/>
                    <a:pt x="87278" y="114787"/>
                    <a:pt x="92927" y="112428"/>
                  </a:cubicBezTo>
                  <a:cubicBezTo>
                    <a:pt x="99004" y="109640"/>
                    <a:pt x="104572" y="105853"/>
                    <a:pt x="109399" y="101226"/>
                  </a:cubicBezTo>
                  <a:lnTo>
                    <a:pt x="132733" y="121865"/>
                  </a:lnTo>
                  <a:cubicBezTo>
                    <a:pt x="126118" y="130138"/>
                    <a:pt x="117745" y="136836"/>
                    <a:pt x="108222" y="141474"/>
                  </a:cubicBezTo>
                  <a:cubicBezTo>
                    <a:pt x="97737" y="146378"/>
                    <a:pt x="86263" y="148802"/>
                    <a:pt x="74690" y="148558"/>
                  </a:cubicBezTo>
                  <a:close/>
                  <a:moveTo>
                    <a:pt x="100746" y="63013"/>
                  </a:moveTo>
                  <a:cubicBezTo>
                    <a:pt x="99913" y="54826"/>
                    <a:pt x="96526" y="47108"/>
                    <a:pt x="91064" y="40953"/>
                  </a:cubicBezTo>
                  <a:cubicBezTo>
                    <a:pt x="85796" y="35297"/>
                    <a:pt x="78319" y="32225"/>
                    <a:pt x="70597" y="32545"/>
                  </a:cubicBezTo>
                  <a:cubicBezTo>
                    <a:pt x="62863" y="32223"/>
                    <a:pt x="55362" y="35241"/>
                    <a:pt x="50007" y="40830"/>
                  </a:cubicBezTo>
                  <a:cubicBezTo>
                    <a:pt x="44459" y="46988"/>
                    <a:pt x="40897" y="54676"/>
                    <a:pt x="39786" y="62890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70" name="Google Shape;5970;p32"/>
            <p:cNvSpPr/>
            <p:nvPr/>
          </p:nvSpPr>
          <p:spPr>
            <a:xfrm>
              <a:off x="5468506" y="3386521"/>
              <a:ext cx="160892" cy="185870"/>
            </a:xfrm>
            <a:custGeom>
              <a:rect b="b" l="l" r="r" t="t"/>
              <a:pathLst>
                <a:path extrusionOk="0" h="185870" w="160892">
                  <a:moveTo>
                    <a:pt x="0" y="0"/>
                  </a:moveTo>
                  <a:lnTo>
                    <a:pt x="85079" y="0"/>
                  </a:lnTo>
                  <a:cubicBezTo>
                    <a:pt x="108627" y="0"/>
                    <a:pt x="126692" y="6283"/>
                    <a:pt x="139274" y="18849"/>
                  </a:cubicBezTo>
                  <a:cubicBezTo>
                    <a:pt x="150231" y="30231"/>
                    <a:pt x="156019" y="45620"/>
                    <a:pt x="155280" y="61401"/>
                  </a:cubicBezTo>
                  <a:lnTo>
                    <a:pt x="155280" y="61916"/>
                  </a:lnTo>
                  <a:cubicBezTo>
                    <a:pt x="155858" y="75073"/>
                    <a:pt x="151952" y="88036"/>
                    <a:pt x="144201" y="98683"/>
                  </a:cubicBezTo>
                  <a:cubicBezTo>
                    <a:pt x="136741" y="108220"/>
                    <a:pt x="126741" y="115459"/>
                    <a:pt x="115351" y="119567"/>
                  </a:cubicBezTo>
                  <a:lnTo>
                    <a:pt x="160893" y="185870"/>
                  </a:lnTo>
                  <a:lnTo>
                    <a:pt x="113292" y="185870"/>
                  </a:lnTo>
                  <a:lnTo>
                    <a:pt x="73534" y="126479"/>
                  </a:lnTo>
                  <a:lnTo>
                    <a:pt x="41351" y="126479"/>
                  </a:lnTo>
                  <a:lnTo>
                    <a:pt x="41351" y="185870"/>
                  </a:lnTo>
                  <a:lnTo>
                    <a:pt x="417" y="185870"/>
                  </a:lnTo>
                  <a:close/>
                  <a:moveTo>
                    <a:pt x="82481" y="90276"/>
                  </a:moveTo>
                  <a:cubicBezTo>
                    <a:pt x="90852" y="90835"/>
                    <a:pt x="99134" y="88287"/>
                    <a:pt x="105742" y="83118"/>
                  </a:cubicBezTo>
                  <a:cubicBezTo>
                    <a:pt x="111188" y="78280"/>
                    <a:pt x="114175" y="71253"/>
                    <a:pt x="113880" y="63975"/>
                  </a:cubicBezTo>
                  <a:lnTo>
                    <a:pt x="113880" y="63436"/>
                  </a:lnTo>
                  <a:cubicBezTo>
                    <a:pt x="114358" y="55883"/>
                    <a:pt x="111208" y="48554"/>
                    <a:pt x="105399" y="43704"/>
                  </a:cubicBezTo>
                  <a:cubicBezTo>
                    <a:pt x="98450" y="38849"/>
                    <a:pt x="90059" y="36498"/>
                    <a:pt x="81599" y="37037"/>
                  </a:cubicBezTo>
                  <a:lnTo>
                    <a:pt x="40909" y="37037"/>
                  </a:lnTo>
                  <a:lnTo>
                    <a:pt x="40909" y="90570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71" name="Google Shape;5971;p32"/>
            <p:cNvSpPr/>
            <p:nvPr/>
          </p:nvSpPr>
          <p:spPr>
            <a:xfrm>
              <a:off x="5649467" y="3427241"/>
              <a:ext cx="139810" cy="148526"/>
            </a:xfrm>
            <a:custGeom>
              <a:rect b="b" l="l" r="r" t="t"/>
              <a:pathLst>
                <a:path extrusionOk="0" h="148526" w="139810">
                  <a:moveTo>
                    <a:pt x="74571" y="148509"/>
                  </a:moveTo>
                  <a:cubicBezTo>
                    <a:pt x="64409" y="148608"/>
                    <a:pt x="54318" y="146813"/>
                    <a:pt x="44814" y="143215"/>
                  </a:cubicBezTo>
                  <a:cubicBezTo>
                    <a:pt x="26950" y="136440"/>
                    <a:pt x="12731" y="122505"/>
                    <a:pt x="5596" y="104781"/>
                  </a:cubicBezTo>
                  <a:cubicBezTo>
                    <a:pt x="1766" y="95343"/>
                    <a:pt x="-135" y="85233"/>
                    <a:pt x="7" y="75048"/>
                  </a:cubicBezTo>
                  <a:lnTo>
                    <a:pt x="7" y="74509"/>
                  </a:lnTo>
                  <a:cubicBezTo>
                    <a:pt x="-48" y="64697"/>
                    <a:pt x="1705" y="54958"/>
                    <a:pt x="5180" y="45782"/>
                  </a:cubicBezTo>
                  <a:cubicBezTo>
                    <a:pt x="8417" y="36977"/>
                    <a:pt x="13346" y="28891"/>
                    <a:pt x="19690" y="21981"/>
                  </a:cubicBezTo>
                  <a:cubicBezTo>
                    <a:pt x="25923" y="15186"/>
                    <a:pt x="33480" y="9739"/>
                    <a:pt x="41898" y="5975"/>
                  </a:cubicBezTo>
                  <a:cubicBezTo>
                    <a:pt x="50875" y="1977"/>
                    <a:pt x="60603" y="-54"/>
                    <a:pt x="70429" y="19"/>
                  </a:cubicBezTo>
                  <a:cubicBezTo>
                    <a:pt x="81058" y="-227"/>
                    <a:pt x="91603" y="1953"/>
                    <a:pt x="101264" y="6392"/>
                  </a:cubicBezTo>
                  <a:cubicBezTo>
                    <a:pt x="109656" y="10444"/>
                    <a:pt x="117047" y="16304"/>
                    <a:pt x="122908" y="23550"/>
                  </a:cubicBezTo>
                  <a:cubicBezTo>
                    <a:pt x="128766" y="30849"/>
                    <a:pt x="133116" y="39239"/>
                    <a:pt x="135703" y="48233"/>
                  </a:cubicBezTo>
                  <a:cubicBezTo>
                    <a:pt x="138460" y="57684"/>
                    <a:pt x="139838" y="67483"/>
                    <a:pt x="139796" y="77328"/>
                  </a:cubicBezTo>
                  <a:lnTo>
                    <a:pt x="139796" y="82377"/>
                  </a:lnTo>
                  <a:cubicBezTo>
                    <a:pt x="139859" y="84250"/>
                    <a:pt x="139719" y="86123"/>
                    <a:pt x="139380" y="87966"/>
                  </a:cubicBezTo>
                  <a:lnTo>
                    <a:pt x="40280" y="87966"/>
                  </a:lnTo>
                  <a:cubicBezTo>
                    <a:pt x="41557" y="96146"/>
                    <a:pt x="45786" y="103575"/>
                    <a:pt x="52168" y="108850"/>
                  </a:cubicBezTo>
                  <a:cubicBezTo>
                    <a:pt x="58743" y="113683"/>
                    <a:pt x="66759" y="116154"/>
                    <a:pt x="74915" y="115860"/>
                  </a:cubicBezTo>
                  <a:cubicBezTo>
                    <a:pt x="81034" y="115938"/>
                    <a:pt x="87105" y="114771"/>
                    <a:pt x="92759" y="112428"/>
                  </a:cubicBezTo>
                  <a:cubicBezTo>
                    <a:pt x="98814" y="109601"/>
                    <a:pt x="104376" y="105819"/>
                    <a:pt x="109231" y="101226"/>
                  </a:cubicBezTo>
                  <a:lnTo>
                    <a:pt x="132320" y="121694"/>
                  </a:lnTo>
                  <a:cubicBezTo>
                    <a:pt x="125818" y="129979"/>
                    <a:pt x="117565" y="136725"/>
                    <a:pt x="108152" y="141450"/>
                  </a:cubicBezTo>
                  <a:cubicBezTo>
                    <a:pt x="97646" y="146343"/>
                    <a:pt x="86157" y="148759"/>
                    <a:pt x="74571" y="148509"/>
                  </a:cubicBezTo>
                  <a:close/>
                  <a:moveTo>
                    <a:pt x="100627" y="62964"/>
                  </a:moveTo>
                  <a:cubicBezTo>
                    <a:pt x="99797" y="54795"/>
                    <a:pt x="96448" y="47085"/>
                    <a:pt x="91043" y="40904"/>
                  </a:cubicBezTo>
                  <a:cubicBezTo>
                    <a:pt x="85763" y="35264"/>
                    <a:pt x="78295" y="32196"/>
                    <a:pt x="70575" y="32496"/>
                  </a:cubicBezTo>
                  <a:cubicBezTo>
                    <a:pt x="62850" y="32181"/>
                    <a:pt x="55361" y="35199"/>
                    <a:pt x="50011" y="40781"/>
                  </a:cubicBezTo>
                  <a:cubicBezTo>
                    <a:pt x="44436" y="46925"/>
                    <a:pt x="40863" y="54619"/>
                    <a:pt x="39765" y="62842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72" name="Google Shape;5972;p32"/>
            <p:cNvSpPr/>
            <p:nvPr/>
          </p:nvSpPr>
          <p:spPr>
            <a:xfrm>
              <a:off x="5812548" y="3427412"/>
              <a:ext cx="132755" cy="148423"/>
            </a:xfrm>
            <a:custGeom>
              <a:rect b="b" l="l" r="r" t="t"/>
              <a:pathLst>
                <a:path extrusionOk="0" h="148423" w="132755">
                  <a:moveTo>
                    <a:pt x="74124" y="148338"/>
                  </a:moveTo>
                  <a:cubicBezTo>
                    <a:pt x="63913" y="148401"/>
                    <a:pt x="53797" y="146383"/>
                    <a:pt x="44392" y="142406"/>
                  </a:cubicBezTo>
                  <a:cubicBezTo>
                    <a:pt x="35600" y="138709"/>
                    <a:pt x="27614" y="133331"/>
                    <a:pt x="20885" y="126572"/>
                  </a:cubicBezTo>
                  <a:cubicBezTo>
                    <a:pt x="14337" y="119927"/>
                    <a:pt x="9150" y="112067"/>
                    <a:pt x="5615" y="103433"/>
                  </a:cubicBezTo>
                  <a:cubicBezTo>
                    <a:pt x="1850" y="94386"/>
                    <a:pt x="-59" y="84676"/>
                    <a:pt x="1" y="74877"/>
                  </a:cubicBezTo>
                  <a:lnTo>
                    <a:pt x="1" y="74338"/>
                  </a:lnTo>
                  <a:cubicBezTo>
                    <a:pt x="-57" y="64484"/>
                    <a:pt x="1851" y="54718"/>
                    <a:pt x="5615" y="45610"/>
                  </a:cubicBezTo>
                  <a:cubicBezTo>
                    <a:pt x="12772" y="27737"/>
                    <a:pt x="26778" y="13466"/>
                    <a:pt x="44515" y="5975"/>
                  </a:cubicBezTo>
                  <a:cubicBezTo>
                    <a:pt x="54057" y="1971"/>
                    <a:pt x="64315" y="-47"/>
                    <a:pt x="74664" y="44"/>
                  </a:cubicBezTo>
                  <a:cubicBezTo>
                    <a:pt x="86165" y="-341"/>
                    <a:pt x="97608" y="1827"/>
                    <a:pt x="108171" y="6392"/>
                  </a:cubicBezTo>
                  <a:cubicBezTo>
                    <a:pt x="117056" y="10768"/>
                    <a:pt x="124999" y="16838"/>
                    <a:pt x="131555" y="24261"/>
                  </a:cubicBezTo>
                  <a:lnTo>
                    <a:pt x="106969" y="50831"/>
                  </a:lnTo>
                  <a:cubicBezTo>
                    <a:pt x="102763" y="46404"/>
                    <a:pt x="97982" y="42562"/>
                    <a:pt x="92752" y="39409"/>
                  </a:cubicBezTo>
                  <a:cubicBezTo>
                    <a:pt x="87177" y="36394"/>
                    <a:pt x="80899" y="34922"/>
                    <a:pt x="74565" y="35144"/>
                  </a:cubicBezTo>
                  <a:cubicBezTo>
                    <a:pt x="69724" y="35080"/>
                    <a:pt x="64933" y="36137"/>
                    <a:pt x="60569" y="38232"/>
                  </a:cubicBezTo>
                  <a:cubicBezTo>
                    <a:pt x="56404" y="40249"/>
                    <a:pt x="52699" y="43103"/>
                    <a:pt x="49686" y="46615"/>
                  </a:cubicBezTo>
                  <a:cubicBezTo>
                    <a:pt x="46552" y="50223"/>
                    <a:pt x="44109" y="54378"/>
                    <a:pt x="42480" y="58871"/>
                  </a:cubicBezTo>
                  <a:cubicBezTo>
                    <a:pt x="40813" y="63720"/>
                    <a:pt x="39984" y="68818"/>
                    <a:pt x="40029" y="73946"/>
                  </a:cubicBezTo>
                  <a:lnTo>
                    <a:pt x="40028" y="74460"/>
                  </a:lnTo>
                  <a:cubicBezTo>
                    <a:pt x="39981" y="79700"/>
                    <a:pt x="40809" y="84911"/>
                    <a:pt x="42479" y="89878"/>
                  </a:cubicBezTo>
                  <a:cubicBezTo>
                    <a:pt x="44127" y="94469"/>
                    <a:pt x="46621" y="98709"/>
                    <a:pt x="49833" y="102379"/>
                  </a:cubicBezTo>
                  <a:cubicBezTo>
                    <a:pt x="53061" y="105887"/>
                    <a:pt x="56940" y="108735"/>
                    <a:pt x="61255" y="110762"/>
                  </a:cubicBezTo>
                  <a:cubicBezTo>
                    <a:pt x="65943" y="112818"/>
                    <a:pt x="71015" y="113854"/>
                    <a:pt x="76134" y="113801"/>
                  </a:cubicBezTo>
                  <a:cubicBezTo>
                    <a:pt x="82334" y="113956"/>
                    <a:pt x="88472" y="112539"/>
                    <a:pt x="93978" y="109683"/>
                  </a:cubicBezTo>
                  <a:cubicBezTo>
                    <a:pt x="99413" y="106640"/>
                    <a:pt x="104445" y="102926"/>
                    <a:pt x="108955" y="98629"/>
                  </a:cubicBezTo>
                  <a:lnTo>
                    <a:pt x="132755" y="122429"/>
                  </a:lnTo>
                  <a:cubicBezTo>
                    <a:pt x="125924" y="129957"/>
                    <a:pt x="117878" y="136287"/>
                    <a:pt x="108955" y="141156"/>
                  </a:cubicBezTo>
                  <a:cubicBezTo>
                    <a:pt x="98138" y="146456"/>
                    <a:pt x="86155" y="148927"/>
                    <a:pt x="74124" y="148338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73" name="Google Shape;5973;p32"/>
            <p:cNvSpPr/>
            <p:nvPr/>
          </p:nvSpPr>
          <p:spPr>
            <a:xfrm>
              <a:off x="5970115" y="3430225"/>
              <a:ext cx="130541" cy="145063"/>
            </a:xfrm>
            <a:custGeom>
              <a:rect b="b" l="l" r="r" t="t"/>
              <a:pathLst>
                <a:path extrusionOk="0" h="145063" w="130541">
                  <a:moveTo>
                    <a:pt x="48404" y="144985"/>
                  </a:moveTo>
                  <a:cubicBezTo>
                    <a:pt x="35021" y="145768"/>
                    <a:pt x="21967" y="140644"/>
                    <a:pt x="12691" y="130965"/>
                  </a:cubicBezTo>
                  <a:cubicBezTo>
                    <a:pt x="3782" y="120044"/>
                    <a:pt x="-712" y="106184"/>
                    <a:pt x="92" y="92114"/>
                  </a:cubicBezTo>
                  <a:lnTo>
                    <a:pt x="92" y="0"/>
                  </a:lnTo>
                  <a:lnTo>
                    <a:pt x="40487" y="0"/>
                  </a:lnTo>
                  <a:lnTo>
                    <a:pt x="40487" y="79246"/>
                  </a:lnTo>
                  <a:cubicBezTo>
                    <a:pt x="39943" y="86938"/>
                    <a:pt x="42207" y="94567"/>
                    <a:pt x="46860" y="100718"/>
                  </a:cubicBezTo>
                  <a:cubicBezTo>
                    <a:pt x="51416" y="105704"/>
                    <a:pt x="57958" y="108400"/>
                    <a:pt x="64704" y="108071"/>
                  </a:cubicBezTo>
                  <a:cubicBezTo>
                    <a:pt x="71701" y="108434"/>
                    <a:pt x="78511" y="105752"/>
                    <a:pt x="83382" y="100718"/>
                  </a:cubicBezTo>
                  <a:cubicBezTo>
                    <a:pt x="88313" y="94619"/>
                    <a:pt x="90732" y="86870"/>
                    <a:pt x="90148" y="79049"/>
                  </a:cubicBezTo>
                  <a:lnTo>
                    <a:pt x="90147" y="0"/>
                  </a:lnTo>
                  <a:lnTo>
                    <a:pt x="130542" y="0"/>
                  </a:lnTo>
                  <a:lnTo>
                    <a:pt x="130542" y="142166"/>
                  </a:lnTo>
                  <a:lnTo>
                    <a:pt x="90147" y="142166"/>
                  </a:lnTo>
                  <a:lnTo>
                    <a:pt x="90147" y="121871"/>
                  </a:lnTo>
                  <a:cubicBezTo>
                    <a:pt x="87814" y="124955"/>
                    <a:pt x="85275" y="127879"/>
                    <a:pt x="82548" y="130622"/>
                  </a:cubicBezTo>
                  <a:cubicBezTo>
                    <a:pt x="79770" y="133399"/>
                    <a:pt x="76696" y="135865"/>
                    <a:pt x="73381" y="137975"/>
                  </a:cubicBezTo>
                  <a:cubicBezTo>
                    <a:pt x="69919" y="140170"/>
                    <a:pt x="66176" y="141885"/>
                    <a:pt x="62253" y="143073"/>
                  </a:cubicBezTo>
                  <a:cubicBezTo>
                    <a:pt x="57757" y="144393"/>
                    <a:pt x="53089" y="145038"/>
                    <a:pt x="48404" y="144985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74" name="Google Shape;5974;p32"/>
            <p:cNvSpPr/>
            <p:nvPr/>
          </p:nvSpPr>
          <p:spPr>
            <a:xfrm>
              <a:off x="6136786" y="3427518"/>
              <a:ext cx="149876" cy="187768"/>
            </a:xfrm>
            <a:custGeom>
              <a:rect b="b" l="l" r="r" t="t"/>
              <a:pathLst>
                <a:path extrusionOk="0" h="187768" w="149876">
                  <a:moveTo>
                    <a:pt x="49" y="2707"/>
                  </a:moveTo>
                  <a:lnTo>
                    <a:pt x="40444" y="2707"/>
                  </a:lnTo>
                  <a:lnTo>
                    <a:pt x="40444" y="23174"/>
                  </a:lnTo>
                  <a:cubicBezTo>
                    <a:pt x="45261" y="16539"/>
                    <a:pt x="51321" y="10903"/>
                    <a:pt x="58288" y="6579"/>
                  </a:cubicBezTo>
                  <a:cubicBezTo>
                    <a:pt x="66322" y="1954"/>
                    <a:pt x="75497" y="-314"/>
                    <a:pt x="84761" y="35"/>
                  </a:cubicBezTo>
                  <a:cubicBezTo>
                    <a:pt x="93055" y="46"/>
                    <a:pt x="101263" y="1712"/>
                    <a:pt x="108905" y="4937"/>
                  </a:cubicBezTo>
                  <a:cubicBezTo>
                    <a:pt x="116764" y="8147"/>
                    <a:pt x="123850" y="12993"/>
                    <a:pt x="129691" y="19154"/>
                  </a:cubicBezTo>
                  <a:cubicBezTo>
                    <a:pt x="136043" y="25825"/>
                    <a:pt x="141037" y="33667"/>
                    <a:pt x="144397" y="42244"/>
                  </a:cubicBezTo>
                  <a:cubicBezTo>
                    <a:pt x="148200" y="52310"/>
                    <a:pt x="150056" y="63007"/>
                    <a:pt x="149863" y="73765"/>
                  </a:cubicBezTo>
                  <a:lnTo>
                    <a:pt x="149863" y="74305"/>
                  </a:lnTo>
                  <a:cubicBezTo>
                    <a:pt x="150055" y="85047"/>
                    <a:pt x="148200" y="95728"/>
                    <a:pt x="144397" y="105777"/>
                  </a:cubicBezTo>
                  <a:cubicBezTo>
                    <a:pt x="141144" y="114338"/>
                    <a:pt x="136277" y="122193"/>
                    <a:pt x="130058" y="128916"/>
                  </a:cubicBezTo>
                  <a:cubicBezTo>
                    <a:pt x="124307" y="135093"/>
                    <a:pt x="117282" y="139944"/>
                    <a:pt x="109469" y="143133"/>
                  </a:cubicBezTo>
                  <a:cubicBezTo>
                    <a:pt x="101688" y="146307"/>
                    <a:pt x="93360" y="147922"/>
                    <a:pt x="84957" y="147888"/>
                  </a:cubicBezTo>
                  <a:cubicBezTo>
                    <a:pt x="75634" y="148300"/>
                    <a:pt x="66381" y="146101"/>
                    <a:pt x="58240" y="141540"/>
                  </a:cubicBezTo>
                  <a:cubicBezTo>
                    <a:pt x="51509" y="137603"/>
                    <a:pt x="45478" y="132575"/>
                    <a:pt x="40395" y="126661"/>
                  </a:cubicBezTo>
                  <a:lnTo>
                    <a:pt x="40395" y="187768"/>
                  </a:lnTo>
                  <a:lnTo>
                    <a:pt x="0" y="187768"/>
                  </a:lnTo>
                  <a:close/>
                  <a:moveTo>
                    <a:pt x="74417" y="113425"/>
                  </a:moveTo>
                  <a:cubicBezTo>
                    <a:pt x="79043" y="113474"/>
                    <a:pt x="83626" y="112520"/>
                    <a:pt x="87849" y="110631"/>
                  </a:cubicBezTo>
                  <a:cubicBezTo>
                    <a:pt x="92048" y="108760"/>
                    <a:pt x="95818" y="106048"/>
                    <a:pt x="98929" y="102664"/>
                  </a:cubicBezTo>
                  <a:cubicBezTo>
                    <a:pt x="102190" y="99088"/>
                    <a:pt x="104751" y="94931"/>
                    <a:pt x="106478" y="90409"/>
                  </a:cubicBezTo>
                  <a:cubicBezTo>
                    <a:pt x="108406" y="85236"/>
                    <a:pt x="109354" y="79750"/>
                    <a:pt x="109272" y="74231"/>
                  </a:cubicBezTo>
                  <a:lnTo>
                    <a:pt x="109272" y="73692"/>
                  </a:lnTo>
                  <a:cubicBezTo>
                    <a:pt x="109329" y="68198"/>
                    <a:pt x="108382" y="62741"/>
                    <a:pt x="106478" y="57588"/>
                  </a:cubicBezTo>
                  <a:cubicBezTo>
                    <a:pt x="104752" y="52992"/>
                    <a:pt x="102192" y="48754"/>
                    <a:pt x="98929" y="45087"/>
                  </a:cubicBezTo>
                  <a:cubicBezTo>
                    <a:pt x="95801" y="41723"/>
                    <a:pt x="92034" y="39015"/>
                    <a:pt x="87849" y="37121"/>
                  </a:cubicBezTo>
                  <a:cubicBezTo>
                    <a:pt x="74892" y="31255"/>
                    <a:pt x="59627" y="34481"/>
                    <a:pt x="50151" y="45087"/>
                  </a:cubicBezTo>
                  <a:cubicBezTo>
                    <a:pt x="46949" y="48764"/>
                    <a:pt x="44456" y="53003"/>
                    <a:pt x="42798" y="57588"/>
                  </a:cubicBezTo>
                  <a:cubicBezTo>
                    <a:pt x="40871" y="62735"/>
                    <a:pt x="39923" y="68197"/>
                    <a:pt x="40003" y="73692"/>
                  </a:cubicBezTo>
                  <a:lnTo>
                    <a:pt x="40003" y="74231"/>
                  </a:lnTo>
                  <a:cubicBezTo>
                    <a:pt x="39933" y="79717"/>
                    <a:pt x="40881" y="85169"/>
                    <a:pt x="42797" y="90311"/>
                  </a:cubicBezTo>
                  <a:cubicBezTo>
                    <a:pt x="44437" y="94897"/>
                    <a:pt x="46931" y="99131"/>
                    <a:pt x="50150" y="102787"/>
                  </a:cubicBezTo>
                  <a:cubicBezTo>
                    <a:pt x="53178" y="106198"/>
                    <a:pt x="56908" y="108915"/>
                    <a:pt x="61082" y="110753"/>
                  </a:cubicBezTo>
                  <a:cubicBezTo>
                    <a:pt x="65289" y="112575"/>
                    <a:pt x="69833" y="113486"/>
                    <a:pt x="74416" y="113425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75" name="Google Shape;5975;p32"/>
            <p:cNvSpPr/>
            <p:nvPr/>
          </p:nvSpPr>
          <p:spPr>
            <a:xfrm>
              <a:off x="6309047" y="3427241"/>
              <a:ext cx="139834" cy="148526"/>
            </a:xfrm>
            <a:custGeom>
              <a:rect b="b" l="l" r="r" t="t"/>
              <a:pathLst>
                <a:path extrusionOk="0" h="148526" w="139834">
                  <a:moveTo>
                    <a:pt x="74668" y="148509"/>
                  </a:moveTo>
                  <a:cubicBezTo>
                    <a:pt x="64514" y="148610"/>
                    <a:pt x="54431" y="146815"/>
                    <a:pt x="44936" y="143214"/>
                  </a:cubicBezTo>
                  <a:cubicBezTo>
                    <a:pt x="36046" y="139841"/>
                    <a:pt x="27946" y="134677"/>
                    <a:pt x="21135" y="128042"/>
                  </a:cubicBezTo>
                  <a:cubicBezTo>
                    <a:pt x="14458" y="121400"/>
                    <a:pt x="9175" y="113492"/>
                    <a:pt x="5595" y="104780"/>
                  </a:cubicBezTo>
                  <a:cubicBezTo>
                    <a:pt x="1776" y="95339"/>
                    <a:pt x="-124" y="85231"/>
                    <a:pt x="6" y="75048"/>
                  </a:cubicBezTo>
                  <a:lnTo>
                    <a:pt x="6" y="74509"/>
                  </a:lnTo>
                  <a:cubicBezTo>
                    <a:pt x="-37" y="64697"/>
                    <a:pt x="1716" y="54961"/>
                    <a:pt x="5178" y="45781"/>
                  </a:cubicBezTo>
                  <a:cubicBezTo>
                    <a:pt x="8433" y="36980"/>
                    <a:pt x="13370" y="28896"/>
                    <a:pt x="19714" y="21981"/>
                  </a:cubicBezTo>
                  <a:cubicBezTo>
                    <a:pt x="25942" y="15192"/>
                    <a:pt x="33491" y="9746"/>
                    <a:pt x="41897" y="5975"/>
                  </a:cubicBezTo>
                  <a:cubicBezTo>
                    <a:pt x="50882" y="1977"/>
                    <a:pt x="60618" y="-54"/>
                    <a:pt x="70452" y="18"/>
                  </a:cubicBezTo>
                  <a:cubicBezTo>
                    <a:pt x="81073" y="-225"/>
                    <a:pt x="91610" y="1955"/>
                    <a:pt x="101263" y="6391"/>
                  </a:cubicBezTo>
                  <a:cubicBezTo>
                    <a:pt x="109681" y="10435"/>
                    <a:pt x="117098" y="16295"/>
                    <a:pt x="122981" y="23549"/>
                  </a:cubicBezTo>
                  <a:cubicBezTo>
                    <a:pt x="128803" y="30861"/>
                    <a:pt x="133126" y="39248"/>
                    <a:pt x="135702" y="48232"/>
                  </a:cubicBezTo>
                  <a:cubicBezTo>
                    <a:pt x="138466" y="57682"/>
                    <a:pt x="139853" y="67482"/>
                    <a:pt x="139820" y="77327"/>
                  </a:cubicBezTo>
                  <a:lnTo>
                    <a:pt x="139820" y="82377"/>
                  </a:lnTo>
                  <a:cubicBezTo>
                    <a:pt x="139882" y="84249"/>
                    <a:pt x="139743" y="86123"/>
                    <a:pt x="139403" y="87965"/>
                  </a:cubicBezTo>
                  <a:lnTo>
                    <a:pt x="40401" y="87965"/>
                  </a:lnTo>
                  <a:cubicBezTo>
                    <a:pt x="41678" y="96151"/>
                    <a:pt x="45917" y="103583"/>
                    <a:pt x="52314" y="108849"/>
                  </a:cubicBezTo>
                  <a:cubicBezTo>
                    <a:pt x="58880" y="113683"/>
                    <a:pt x="66888" y="116153"/>
                    <a:pt x="75036" y="115859"/>
                  </a:cubicBezTo>
                  <a:cubicBezTo>
                    <a:pt x="81157" y="115953"/>
                    <a:pt x="87231" y="114784"/>
                    <a:pt x="92881" y="112428"/>
                  </a:cubicBezTo>
                  <a:cubicBezTo>
                    <a:pt x="98941" y="109610"/>
                    <a:pt x="104504" y="105827"/>
                    <a:pt x="109352" y="101226"/>
                  </a:cubicBezTo>
                  <a:lnTo>
                    <a:pt x="132736" y="121865"/>
                  </a:lnTo>
                  <a:cubicBezTo>
                    <a:pt x="126090" y="130106"/>
                    <a:pt x="117724" y="136798"/>
                    <a:pt x="108225" y="141474"/>
                  </a:cubicBezTo>
                  <a:cubicBezTo>
                    <a:pt x="97725" y="146355"/>
                    <a:pt x="86245" y="148762"/>
                    <a:pt x="74669" y="148509"/>
                  </a:cubicBezTo>
                  <a:close/>
                  <a:moveTo>
                    <a:pt x="100724" y="62964"/>
                  </a:moveTo>
                  <a:cubicBezTo>
                    <a:pt x="99905" y="54782"/>
                    <a:pt x="96535" y="47065"/>
                    <a:pt x="91091" y="40903"/>
                  </a:cubicBezTo>
                  <a:cubicBezTo>
                    <a:pt x="85823" y="35247"/>
                    <a:pt x="78347" y="32176"/>
                    <a:pt x="70624" y="32496"/>
                  </a:cubicBezTo>
                  <a:cubicBezTo>
                    <a:pt x="62890" y="32174"/>
                    <a:pt x="55390" y="35192"/>
                    <a:pt x="50035" y="40781"/>
                  </a:cubicBezTo>
                  <a:cubicBezTo>
                    <a:pt x="44486" y="46939"/>
                    <a:pt x="40924" y="54627"/>
                    <a:pt x="39813" y="62841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76" name="Google Shape;5976;p32"/>
            <p:cNvSpPr/>
            <p:nvPr/>
          </p:nvSpPr>
          <p:spPr>
            <a:xfrm>
              <a:off x="6479040" y="3427568"/>
              <a:ext cx="85937" cy="144824"/>
            </a:xfrm>
            <a:custGeom>
              <a:rect b="b" l="l" r="r" t="t"/>
              <a:pathLst>
                <a:path extrusionOk="0" h="144824" w="85937">
                  <a:moveTo>
                    <a:pt x="98" y="2658"/>
                  </a:moveTo>
                  <a:lnTo>
                    <a:pt x="40493" y="2658"/>
                  </a:lnTo>
                  <a:lnTo>
                    <a:pt x="40493" y="31336"/>
                  </a:lnTo>
                  <a:cubicBezTo>
                    <a:pt x="44140" y="22387"/>
                    <a:pt x="49891" y="14450"/>
                    <a:pt x="57259" y="8197"/>
                  </a:cubicBezTo>
                  <a:cubicBezTo>
                    <a:pt x="65477" y="2029"/>
                    <a:pt x="75714" y="-824"/>
                    <a:pt x="85937" y="206"/>
                  </a:cubicBezTo>
                  <a:lnTo>
                    <a:pt x="85937" y="42513"/>
                  </a:lnTo>
                  <a:lnTo>
                    <a:pt x="83854" y="42513"/>
                  </a:lnTo>
                  <a:cubicBezTo>
                    <a:pt x="72025" y="41764"/>
                    <a:pt x="60436" y="46087"/>
                    <a:pt x="51989" y="54401"/>
                  </a:cubicBezTo>
                  <a:cubicBezTo>
                    <a:pt x="44276" y="62572"/>
                    <a:pt x="40411" y="75244"/>
                    <a:pt x="40395" y="92418"/>
                  </a:cubicBezTo>
                  <a:lnTo>
                    <a:pt x="40395" y="144824"/>
                  </a:lnTo>
                  <a:lnTo>
                    <a:pt x="0" y="144824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77" name="Google Shape;5977;p32"/>
            <p:cNvSpPr/>
            <p:nvPr/>
          </p:nvSpPr>
          <p:spPr>
            <a:xfrm>
              <a:off x="6581750" y="3428804"/>
              <a:ext cx="131188" cy="146444"/>
            </a:xfrm>
            <a:custGeom>
              <a:rect b="b" l="l" r="r" t="t"/>
              <a:pathLst>
                <a:path extrusionOk="0" h="146444" w="131188">
                  <a:moveTo>
                    <a:pt x="48918" y="146406"/>
                  </a:moveTo>
                  <a:cubicBezTo>
                    <a:pt x="42462" y="146476"/>
                    <a:pt x="36036" y="145533"/>
                    <a:pt x="29872" y="143612"/>
                  </a:cubicBezTo>
                  <a:cubicBezTo>
                    <a:pt x="24200" y="141900"/>
                    <a:pt x="18926" y="139075"/>
                    <a:pt x="14356" y="135303"/>
                  </a:cubicBezTo>
                  <a:cubicBezTo>
                    <a:pt x="9915" y="131543"/>
                    <a:pt x="6337" y="126869"/>
                    <a:pt x="3865" y="121601"/>
                  </a:cubicBezTo>
                  <a:cubicBezTo>
                    <a:pt x="1189" y="115728"/>
                    <a:pt x="-127" y="109326"/>
                    <a:pt x="17" y="102874"/>
                  </a:cubicBezTo>
                  <a:lnTo>
                    <a:pt x="17" y="102335"/>
                  </a:lnTo>
                  <a:cubicBezTo>
                    <a:pt x="-178" y="95357"/>
                    <a:pt x="1266" y="88431"/>
                    <a:pt x="4233" y="82113"/>
                  </a:cubicBezTo>
                  <a:cubicBezTo>
                    <a:pt x="7020" y="76537"/>
                    <a:pt x="11095" y="71705"/>
                    <a:pt x="16122" y="68019"/>
                  </a:cubicBezTo>
                  <a:cubicBezTo>
                    <a:pt x="21507" y="64152"/>
                    <a:pt x="27567" y="61326"/>
                    <a:pt x="33991" y="59685"/>
                  </a:cubicBezTo>
                  <a:cubicBezTo>
                    <a:pt x="41586" y="57727"/>
                    <a:pt x="49408" y="56787"/>
                    <a:pt x="57252" y="56891"/>
                  </a:cubicBezTo>
                  <a:cubicBezTo>
                    <a:pt x="63610" y="56817"/>
                    <a:pt x="69961" y="57334"/>
                    <a:pt x="76224" y="58435"/>
                  </a:cubicBezTo>
                  <a:cubicBezTo>
                    <a:pt x="81590" y="59484"/>
                    <a:pt x="86873" y="60918"/>
                    <a:pt x="92034" y="62724"/>
                  </a:cubicBezTo>
                  <a:lnTo>
                    <a:pt x="92034" y="60396"/>
                  </a:lnTo>
                  <a:cubicBezTo>
                    <a:pt x="92589" y="53088"/>
                    <a:pt x="89740" y="45933"/>
                    <a:pt x="84313" y="41007"/>
                  </a:cubicBezTo>
                  <a:cubicBezTo>
                    <a:pt x="77751" y="36103"/>
                    <a:pt x="69638" y="33735"/>
                    <a:pt x="61468" y="34340"/>
                  </a:cubicBezTo>
                  <a:cubicBezTo>
                    <a:pt x="54554" y="34244"/>
                    <a:pt x="47650" y="34902"/>
                    <a:pt x="40878" y="36301"/>
                  </a:cubicBezTo>
                  <a:cubicBezTo>
                    <a:pt x="34511" y="37867"/>
                    <a:pt x="28254" y="39856"/>
                    <a:pt x="22152" y="42257"/>
                  </a:cubicBezTo>
                  <a:lnTo>
                    <a:pt x="12028" y="11446"/>
                  </a:lnTo>
                  <a:cubicBezTo>
                    <a:pt x="19958" y="8038"/>
                    <a:pt x="28157" y="5291"/>
                    <a:pt x="36540" y="3235"/>
                  </a:cubicBezTo>
                  <a:cubicBezTo>
                    <a:pt x="46665" y="906"/>
                    <a:pt x="57037" y="-172"/>
                    <a:pt x="67425" y="24"/>
                  </a:cubicBezTo>
                  <a:cubicBezTo>
                    <a:pt x="77104" y="-203"/>
                    <a:pt x="86754" y="1180"/>
                    <a:pt x="95980" y="4117"/>
                  </a:cubicBezTo>
                  <a:cubicBezTo>
                    <a:pt x="103338" y="6531"/>
                    <a:pt x="110046" y="10598"/>
                    <a:pt x="115589" y="16006"/>
                  </a:cubicBezTo>
                  <a:cubicBezTo>
                    <a:pt x="121092" y="21479"/>
                    <a:pt x="125180" y="28209"/>
                    <a:pt x="127502" y="35615"/>
                  </a:cubicBezTo>
                  <a:cubicBezTo>
                    <a:pt x="130069" y="44024"/>
                    <a:pt x="131310" y="52781"/>
                    <a:pt x="131179" y="61572"/>
                  </a:cubicBezTo>
                  <a:lnTo>
                    <a:pt x="131178" y="143588"/>
                  </a:lnTo>
                  <a:lnTo>
                    <a:pt x="92205" y="143588"/>
                  </a:lnTo>
                  <a:lnTo>
                    <a:pt x="92205" y="128391"/>
                  </a:lnTo>
                  <a:cubicBezTo>
                    <a:pt x="87185" y="133907"/>
                    <a:pt x="81119" y="138373"/>
                    <a:pt x="74361" y="141529"/>
                  </a:cubicBezTo>
                  <a:cubicBezTo>
                    <a:pt x="66358" y="145057"/>
                    <a:pt x="57659" y="146725"/>
                    <a:pt x="48918" y="146406"/>
                  </a:cubicBezTo>
                  <a:close/>
                  <a:moveTo>
                    <a:pt x="60806" y="118512"/>
                  </a:moveTo>
                  <a:cubicBezTo>
                    <a:pt x="69043" y="118945"/>
                    <a:pt x="77176" y="116512"/>
                    <a:pt x="83822" y="111625"/>
                  </a:cubicBezTo>
                  <a:cubicBezTo>
                    <a:pt x="89359" y="107376"/>
                    <a:pt x="92558" y="100758"/>
                    <a:pt x="92450" y="93780"/>
                  </a:cubicBezTo>
                  <a:lnTo>
                    <a:pt x="92450" y="86623"/>
                  </a:lnTo>
                  <a:cubicBezTo>
                    <a:pt x="88633" y="84927"/>
                    <a:pt x="84648" y="83637"/>
                    <a:pt x="80562" y="82775"/>
                  </a:cubicBezTo>
                  <a:cubicBezTo>
                    <a:pt x="75995" y="81738"/>
                    <a:pt x="71322" y="81237"/>
                    <a:pt x="66639" y="81280"/>
                  </a:cubicBezTo>
                  <a:cubicBezTo>
                    <a:pt x="59468" y="80903"/>
                    <a:pt x="52345" y="82660"/>
                    <a:pt x="46172" y="86329"/>
                  </a:cubicBezTo>
                  <a:cubicBezTo>
                    <a:pt x="41282" y="89577"/>
                    <a:pt x="38483" y="95175"/>
                    <a:pt x="38819" y="101036"/>
                  </a:cubicBezTo>
                  <a:lnTo>
                    <a:pt x="38819" y="101575"/>
                  </a:lnTo>
                  <a:cubicBezTo>
                    <a:pt x="38546" y="106540"/>
                    <a:pt x="40772" y="111314"/>
                    <a:pt x="44751" y="114296"/>
                  </a:cubicBezTo>
                  <a:cubicBezTo>
                    <a:pt x="49592" y="117521"/>
                    <a:pt x="55374" y="119031"/>
                    <a:pt x="61173" y="118586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78" name="Google Shape;5978;p32"/>
            <p:cNvSpPr/>
            <p:nvPr/>
          </p:nvSpPr>
          <p:spPr>
            <a:xfrm>
              <a:off x="6740651" y="3427220"/>
              <a:ext cx="132901" cy="148591"/>
            </a:xfrm>
            <a:custGeom>
              <a:rect b="b" l="l" r="r" t="t"/>
              <a:pathLst>
                <a:path extrusionOk="0" h="148591" w="132901">
                  <a:moveTo>
                    <a:pt x="74197" y="148530"/>
                  </a:moveTo>
                  <a:cubicBezTo>
                    <a:pt x="63977" y="148595"/>
                    <a:pt x="53853" y="146577"/>
                    <a:pt x="44440" y="142598"/>
                  </a:cubicBezTo>
                  <a:cubicBezTo>
                    <a:pt x="26810" y="135308"/>
                    <a:pt x="12824" y="121277"/>
                    <a:pt x="5589" y="103625"/>
                  </a:cubicBezTo>
                  <a:cubicBezTo>
                    <a:pt x="1869" y="94565"/>
                    <a:pt x="-30" y="84862"/>
                    <a:pt x="0" y="75069"/>
                  </a:cubicBezTo>
                  <a:lnTo>
                    <a:pt x="0" y="74529"/>
                  </a:lnTo>
                  <a:cubicBezTo>
                    <a:pt x="-16" y="64682"/>
                    <a:pt x="1882" y="54925"/>
                    <a:pt x="5589" y="45802"/>
                  </a:cubicBezTo>
                  <a:cubicBezTo>
                    <a:pt x="9157" y="36955"/>
                    <a:pt x="14391" y="28875"/>
                    <a:pt x="21007" y="22001"/>
                  </a:cubicBezTo>
                  <a:cubicBezTo>
                    <a:pt x="27780" y="15116"/>
                    <a:pt x="35876" y="9671"/>
                    <a:pt x="44807" y="5995"/>
                  </a:cubicBezTo>
                  <a:cubicBezTo>
                    <a:pt x="54352" y="1996"/>
                    <a:pt x="64608" y="-30"/>
                    <a:pt x="74957" y="39"/>
                  </a:cubicBezTo>
                  <a:cubicBezTo>
                    <a:pt x="86458" y="-325"/>
                    <a:pt x="97899" y="1851"/>
                    <a:pt x="108464" y="6412"/>
                  </a:cubicBezTo>
                  <a:cubicBezTo>
                    <a:pt x="117346" y="10780"/>
                    <a:pt x="125289" y="16842"/>
                    <a:pt x="131848" y="24257"/>
                  </a:cubicBezTo>
                  <a:lnTo>
                    <a:pt x="107140" y="50851"/>
                  </a:lnTo>
                  <a:cubicBezTo>
                    <a:pt x="102924" y="46435"/>
                    <a:pt x="98144" y="42595"/>
                    <a:pt x="92923" y="39429"/>
                  </a:cubicBezTo>
                  <a:cubicBezTo>
                    <a:pt x="87324" y="36404"/>
                    <a:pt x="81022" y="34924"/>
                    <a:pt x="74662" y="35140"/>
                  </a:cubicBezTo>
                  <a:cubicBezTo>
                    <a:pt x="69844" y="35099"/>
                    <a:pt x="65081" y="36164"/>
                    <a:pt x="60740" y="38252"/>
                  </a:cubicBezTo>
                  <a:cubicBezTo>
                    <a:pt x="56575" y="40269"/>
                    <a:pt x="52870" y="43123"/>
                    <a:pt x="49857" y="46635"/>
                  </a:cubicBezTo>
                  <a:cubicBezTo>
                    <a:pt x="46695" y="50224"/>
                    <a:pt x="44249" y="54384"/>
                    <a:pt x="42651" y="58891"/>
                  </a:cubicBezTo>
                  <a:cubicBezTo>
                    <a:pt x="40994" y="63692"/>
                    <a:pt x="40165" y="68740"/>
                    <a:pt x="40200" y="73819"/>
                  </a:cubicBezTo>
                  <a:lnTo>
                    <a:pt x="40199" y="74358"/>
                  </a:lnTo>
                  <a:cubicBezTo>
                    <a:pt x="40143" y="79598"/>
                    <a:pt x="40971" y="84811"/>
                    <a:pt x="42650" y="89776"/>
                  </a:cubicBezTo>
                  <a:cubicBezTo>
                    <a:pt x="47345" y="104289"/>
                    <a:pt x="61005" y="114003"/>
                    <a:pt x="76255" y="113674"/>
                  </a:cubicBezTo>
                  <a:cubicBezTo>
                    <a:pt x="82455" y="113854"/>
                    <a:pt x="88598" y="112444"/>
                    <a:pt x="94100" y="109581"/>
                  </a:cubicBezTo>
                  <a:cubicBezTo>
                    <a:pt x="99524" y="106509"/>
                    <a:pt x="104560" y="102798"/>
                    <a:pt x="109101" y="98526"/>
                  </a:cubicBezTo>
                  <a:lnTo>
                    <a:pt x="132901" y="122302"/>
                  </a:lnTo>
                  <a:cubicBezTo>
                    <a:pt x="126054" y="129820"/>
                    <a:pt x="118012" y="136155"/>
                    <a:pt x="109101" y="141054"/>
                  </a:cubicBezTo>
                  <a:cubicBezTo>
                    <a:pt x="98287" y="146462"/>
                    <a:pt x="86277" y="149034"/>
                    <a:pt x="74197" y="148530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79" name="Google Shape;5979;p32"/>
            <p:cNvSpPr/>
            <p:nvPr/>
          </p:nvSpPr>
          <p:spPr>
            <a:xfrm>
              <a:off x="6900147" y="3378555"/>
              <a:ext cx="42527" cy="193836"/>
            </a:xfrm>
            <a:custGeom>
              <a:rect b="b" l="l" r="r" t="t"/>
              <a:pathLst>
                <a:path extrusionOk="0" h="193836" w="42527">
                  <a:moveTo>
                    <a:pt x="0" y="0"/>
                  </a:moveTo>
                  <a:lnTo>
                    <a:pt x="42527" y="0"/>
                  </a:lnTo>
                  <a:lnTo>
                    <a:pt x="42527" y="35689"/>
                  </a:lnTo>
                  <a:lnTo>
                    <a:pt x="0" y="35689"/>
                  </a:lnTo>
                  <a:close/>
                  <a:moveTo>
                    <a:pt x="1078" y="51474"/>
                  </a:moveTo>
                  <a:lnTo>
                    <a:pt x="41351" y="51474"/>
                  </a:lnTo>
                  <a:lnTo>
                    <a:pt x="41351" y="193837"/>
                  </a:lnTo>
                  <a:lnTo>
                    <a:pt x="956" y="193837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80" name="Google Shape;5980;p32"/>
            <p:cNvSpPr/>
            <p:nvPr/>
          </p:nvSpPr>
          <p:spPr>
            <a:xfrm>
              <a:off x="6972578" y="3367353"/>
              <a:ext cx="154570" cy="208419"/>
            </a:xfrm>
            <a:custGeom>
              <a:rect b="b" l="l" r="r" t="t"/>
              <a:pathLst>
                <a:path extrusionOk="0" h="208419" w="154570">
                  <a:moveTo>
                    <a:pt x="76917" y="208396"/>
                  </a:moveTo>
                  <a:cubicBezTo>
                    <a:pt x="66440" y="208422"/>
                    <a:pt x="56058" y="206407"/>
                    <a:pt x="46351" y="202465"/>
                  </a:cubicBezTo>
                  <a:cubicBezTo>
                    <a:pt x="37362" y="199014"/>
                    <a:pt x="29123" y="193862"/>
                    <a:pt x="22085" y="187292"/>
                  </a:cubicBezTo>
                  <a:cubicBezTo>
                    <a:pt x="15183" y="180507"/>
                    <a:pt x="9701" y="172416"/>
                    <a:pt x="5956" y="163491"/>
                  </a:cubicBezTo>
                  <a:cubicBezTo>
                    <a:pt x="2008" y="154404"/>
                    <a:pt x="-20" y="144599"/>
                    <a:pt x="0" y="134690"/>
                  </a:cubicBezTo>
                  <a:lnTo>
                    <a:pt x="0" y="134151"/>
                  </a:lnTo>
                  <a:cubicBezTo>
                    <a:pt x="-20" y="124227"/>
                    <a:pt x="2008" y="114406"/>
                    <a:pt x="5956" y="105301"/>
                  </a:cubicBezTo>
                  <a:cubicBezTo>
                    <a:pt x="9883" y="96515"/>
                    <a:pt x="15477" y="88573"/>
                    <a:pt x="22428" y="81917"/>
                  </a:cubicBezTo>
                  <a:cubicBezTo>
                    <a:pt x="29495" y="75064"/>
                    <a:pt x="37817" y="69637"/>
                    <a:pt x="46939" y="65936"/>
                  </a:cubicBezTo>
                  <a:cubicBezTo>
                    <a:pt x="66645" y="58265"/>
                    <a:pt x="88512" y="58265"/>
                    <a:pt x="108218" y="65936"/>
                  </a:cubicBezTo>
                  <a:cubicBezTo>
                    <a:pt x="126373" y="73023"/>
                    <a:pt x="140925" y="87098"/>
                    <a:pt x="148613" y="105007"/>
                  </a:cubicBezTo>
                  <a:cubicBezTo>
                    <a:pt x="152610" y="114096"/>
                    <a:pt x="154640" y="123928"/>
                    <a:pt x="154569" y="133857"/>
                  </a:cubicBezTo>
                  <a:lnTo>
                    <a:pt x="154569" y="134396"/>
                  </a:lnTo>
                  <a:cubicBezTo>
                    <a:pt x="154628" y="144308"/>
                    <a:pt x="152598" y="154122"/>
                    <a:pt x="148613" y="163197"/>
                  </a:cubicBezTo>
                  <a:cubicBezTo>
                    <a:pt x="144863" y="172143"/>
                    <a:pt x="139343" y="180239"/>
                    <a:pt x="132386" y="186998"/>
                  </a:cubicBezTo>
                  <a:cubicBezTo>
                    <a:pt x="125300" y="193816"/>
                    <a:pt x="116982" y="199223"/>
                    <a:pt x="107875" y="202930"/>
                  </a:cubicBezTo>
                  <a:cubicBezTo>
                    <a:pt x="98021" y="206793"/>
                    <a:pt x="87497" y="208651"/>
                    <a:pt x="76917" y="208396"/>
                  </a:cubicBezTo>
                  <a:close/>
                  <a:moveTo>
                    <a:pt x="77456" y="173590"/>
                  </a:moveTo>
                  <a:cubicBezTo>
                    <a:pt x="82793" y="173713"/>
                    <a:pt x="88093" y="172685"/>
                    <a:pt x="92996" y="170575"/>
                  </a:cubicBezTo>
                  <a:cubicBezTo>
                    <a:pt x="97382" y="168584"/>
                    <a:pt x="101325" y="165734"/>
                    <a:pt x="104590" y="162192"/>
                  </a:cubicBezTo>
                  <a:cubicBezTo>
                    <a:pt x="107685" y="158577"/>
                    <a:pt x="110086" y="154423"/>
                    <a:pt x="111674" y="149937"/>
                  </a:cubicBezTo>
                  <a:cubicBezTo>
                    <a:pt x="113341" y="145113"/>
                    <a:pt x="114170" y="140039"/>
                    <a:pt x="114125" y="134936"/>
                  </a:cubicBezTo>
                  <a:lnTo>
                    <a:pt x="114125" y="134396"/>
                  </a:lnTo>
                  <a:cubicBezTo>
                    <a:pt x="114152" y="129257"/>
                    <a:pt x="113238" y="124156"/>
                    <a:pt x="111429" y="119346"/>
                  </a:cubicBezTo>
                  <a:cubicBezTo>
                    <a:pt x="109734" y="114715"/>
                    <a:pt x="107125" y="110472"/>
                    <a:pt x="103757" y="106870"/>
                  </a:cubicBezTo>
                  <a:cubicBezTo>
                    <a:pt x="100394" y="103248"/>
                    <a:pt x="96355" y="100317"/>
                    <a:pt x="91868" y="98242"/>
                  </a:cubicBezTo>
                  <a:cubicBezTo>
                    <a:pt x="87112" y="96058"/>
                    <a:pt x="81929" y="94961"/>
                    <a:pt x="76696" y="95031"/>
                  </a:cubicBezTo>
                  <a:cubicBezTo>
                    <a:pt x="71362" y="94931"/>
                    <a:pt x="66069" y="95984"/>
                    <a:pt x="61180" y="98119"/>
                  </a:cubicBezTo>
                  <a:cubicBezTo>
                    <a:pt x="56761" y="100065"/>
                    <a:pt x="52802" y="102922"/>
                    <a:pt x="49562" y="106502"/>
                  </a:cubicBezTo>
                  <a:cubicBezTo>
                    <a:pt x="46328" y="110064"/>
                    <a:pt x="43829" y="114229"/>
                    <a:pt x="42208" y="118758"/>
                  </a:cubicBezTo>
                  <a:cubicBezTo>
                    <a:pt x="40637" y="123614"/>
                    <a:pt x="39932" y="128708"/>
                    <a:pt x="40125" y="133808"/>
                  </a:cubicBezTo>
                  <a:lnTo>
                    <a:pt x="40125" y="134347"/>
                  </a:lnTo>
                  <a:cubicBezTo>
                    <a:pt x="40098" y="139471"/>
                    <a:pt x="41012" y="144555"/>
                    <a:pt x="42822" y="149348"/>
                  </a:cubicBezTo>
                  <a:cubicBezTo>
                    <a:pt x="44555" y="153968"/>
                    <a:pt x="47160" y="158212"/>
                    <a:pt x="50493" y="161849"/>
                  </a:cubicBezTo>
                  <a:cubicBezTo>
                    <a:pt x="53851" y="165471"/>
                    <a:pt x="57891" y="168395"/>
                    <a:pt x="62382" y="170453"/>
                  </a:cubicBezTo>
                  <a:cubicBezTo>
                    <a:pt x="67118" y="172612"/>
                    <a:pt x="72277" y="173684"/>
                    <a:pt x="77481" y="173590"/>
                  </a:cubicBezTo>
                  <a:close/>
                  <a:moveTo>
                    <a:pt x="91795" y="0"/>
                  </a:moveTo>
                  <a:lnTo>
                    <a:pt x="126651" y="15173"/>
                  </a:lnTo>
                  <a:lnTo>
                    <a:pt x="92628" y="47037"/>
                  </a:lnTo>
                  <a:lnTo>
                    <a:pt x="61818" y="47037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81" name="Google Shape;5981;p32"/>
            <p:cNvSpPr/>
            <p:nvPr/>
          </p:nvSpPr>
          <p:spPr>
            <a:xfrm>
              <a:off x="7156145" y="3427300"/>
              <a:ext cx="130529" cy="145091"/>
            </a:xfrm>
            <a:custGeom>
              <a:rect b="b" l="l" r="r" t="t"/>
              <a:pathLst>
                <a:path extrusionOk="0" h="145091" w="130529">
                  <a:moveTo>
                    <a:pt x="0" y="2925"/>
                  </a:moveTo>
                  <a:lnTo>
                    <a:pt x="40419" y="2925"/>
                  </a:lnTo>
                  <a:lnTo>
                    <a:pt x="40419" y="23270"/>
                  </a:lnTo>
                  <a:cubicBezTo>
                    <a:pt x="42733" y="20146"/>
                    <a:pt x="45256" y="17181"/>
                    <a:pt x="47969" y="14396"/>
                  </a:cubicBezTo>
                  <a:cubicBezTo>
                    <a:pt x="50738" y="11608"/>
                    <a:pt x="53813" y="9141"/>
                    <a:pt x="57136" y="7043"/>
                  </a:cubicBezTo>
                  <a:cubicBezTo>
                    <a:pt x="60617" y="4863"/>
                    <a:pt x="64377" y="3164"/>
                    <a:pt x="68314" y="1994"/>
                  </a:cubicBezTo>
                  <a:cubicBezTo>
                    <a:pt x="72795" y="685"/>
                    <a:pt x="77445" y="41"/>
                    <a:pt x="82113" y="82"/>
                  </a:cubicBezTo>
                  <a:cubicBezTo>
                    <a:pt x="95513" y="-723"/>
                    <a:pt x="108580" y="4447"/>
                    <a:pt x="117802" y="14200"/>
                  </a:cubicBezTo>
                  <a:cubicBezTo>
                    <a:pt x="126777" y="25124"/>
                    <a:pt x="131287" y="39038"/>
                    <a:pt x="130425" y="53149"/>
                  </a:cubicBezTo>
                  <a:lnTo>
                    <a:pt x="130425" y="145092"/>
                  </a:lnTo>
                  <a:lnTo>
                    <a:pt x="89932" y="145092"/>
                  </a:lnTo>
                  <a:lnTo>
                    <a:pt x="89932" y="65993"/>
                  </a:lnTo>
                  <a:cubicBezTo>
                    <a:pt x="90513" y="58262"/>
                    <a:pt x="88257" y="50585"/>
                    <a:pt x="83584" y="44399"/>
                  </a:cubicBezTo>
                  <a:cubicBezTo>
                    <a:pt x="79018" y="39411"/>
                    <a:pt x="72469" y="36715"/>
                    <a:pt x="65715" y="37045"/>
                  </a:cubicBezTo>
                  <a:cubicBezTo>
                    <a:pt x="58792" y="36692"/>
                    <a:pt x="52061" y="39378"/>
                    <a:pt x="47282" y="44399"/>
                  </a:cubicBezTo>
                  <a:cubicBezTo>
                    <a:pt x="42356" y="50472"/>
                    <a:pt x="39929" y="58194"/>
                    <a:pt x="40492" y="65993"/>
                  </a:cubicBezTo>
                  <a:lnTo>
                    <a:pt x="40493" y="145092"/>
                  </a:lnTo>
                  <a:lnTo>
                    <a:pt x="98" y="145092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82" name="Google Shape;5982;p32"/>
            <p:cNvSpPr/>
            <p:nvPr/>
          </p:nvSpPr>
          <p:spPr>
            <a:xfrm>
              <a:off x="7310322" y="3530060"/>
              <a:ext cx="52356" cy="85563"/>
            </a:xfrm>
            <a:custGeom>
              <a:rect b="b" l="l" r="r" t="t"/>
              <a:pathLst>
                <a:path extrusionOk="0" h="85563" w="52356">
                  <a:moveTo>
                    <a:pt x="0" y="68828"/>
                  </a:moveTo>
                  <a:cubicBezTo>
                    <a:pt x="18678" y="66867"/>
                    <a:pt x="27331" y="58109"/>
                    <a:pt x="25958" y="42552"/>
                  </a:cubicBezTo>
                  <a:lnTo>
                    <a:pt x="9535" y="42552"/>
                  </a:lnTo>
                  <a:lnTo>
                    <a:pt x="9535" y="0"/>
                  </a:lnTo>
                  <a:lnTo>
                    <a:pt x="52357" y="0"/>
                  </a:lnTo>
                  <a:lnTo>
                    <a:pt x="52357" y="35713"/>
                  </a:lnTo>
                  <a:cubicBezTo>
                    <a:pt x="52357" y="53231"/>
                    <a:pt x="48132" y="65862"/>
                    <a:pt x="39685" y="73608"/>
                  </a:cubicBezTo>
                  <a:cubicBezTo>
                    <a:pt x="29498" y="81922"/>
                    <a:pt x="16588" y="86158"/>
                    <a:pt x="3456" y="85496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83" name="Google Shape;5983;p32"/>
            <p:cNvSpPr/>
            <p:nvPr/>
          </p:nvSpPr>
          <p:spPr>
            <a:xfrm>
              <a:off x="4370393" y="3691101"/>
              <a:ext cx="154201" cy="186041"/>
            </a:xfrm>
            <a:custGeom>
              <a:rect b="b" l="l" r="r" t="t"/>
              <a:pathLst>
                <a:path extrusionOk="0" h="186041" w="154201">
                  <a:moveTo>
                    <a:pt x="56524" y="37723"/>
                  </a:moveTo>
                  <a:lnTo>
                    <a:pt x="0" y="37723"/>
                  </a:lnTo>
                  <a:lnTo>
                    <a:pt x="0" y="0"/>
                  </a:lnTo>
                  <a:lnTo>
                    <a:pt x="154202" y="0"/>
                  </a:lnTo>
                  <a:lnTo>
                    <a:pt x="154202" y="37723"/>
                  </a:lnTo>
                  <a:lnTo>
                    <a:pt x="97556" y="37723"/>
                  </a:lnTo>
                  <a:lnTo>
                    <a:pt x="97556" y="186042"/>
                  </a:lnTo>
                  <a:lnTo>
                    <a:pt x="56621" y="186042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84" name="Google Shape;5984;p32"/>
            <p:cNvSpPr/>
            <p:nvPr/>
          </p:nvSpPr>
          <p:spPr>
            <a:xfrm>
              <a:off x="4551459" y="3731811"/>
              <a:ext cx="85937" cy="145429"/>
            </a:xfrm>
            <a:custGeom>
              <a:rect b="b" l="l" r="r" t="t"/>
              <a:pathLst>
                <a:path extrusionOk="0" h="145429" w="85937">
                  <a:moveTo>
                    <a:pt x="98" y="2847"/>
                  </a:moveTo>
                  <a:lnTo>
                    <a:pt x="40493" y="2847"/>
                  </a:lnTo>
                  <a:lnTo>
                    <a:pt x="40493" y="31574"/>
                  </a:lnTo>
                  <a:cubicBezTo>
                    <a:pt x="44076" y="22521"/>
                    <a:pt x="49834" y="14489"/>
                    <a:pt x="57259" y="8190"/>
                  </a:cubicBezTo>
                  <a:cubicBezTo>
                    <a:pt x="65461" y="1993"/>
                    <a:pt x="75713" y="-855"/>
                    <a:pt x="85937" y="224"/>
                  </a:cubicBezTo>
                  <a:lnTo>
                    <a:pt x="85937" y="42457"/>
                  </a:lnTo>
                  <a:lnTo>
                    <a:pt x="83854" y="42457"/>
                  </a:lnTo>
                  <a:cubicBezTo>
                    <a:pt x="71950" y="41836"/>
                    <a:pt x="60351" y="46342"/>
                    <a:pt x="51989" y="54835"/>
                  </a:cubicBezTo>
                  <a:cubicBezTo>
                    <a:pt x="44047" y="63006"/>
                    <a:pt x="40182" y="75662"/>
                    <a:pt x="40395" y="92804"/>
                  </a:cubicBezTo>
                  <a:lnTo>
                    <a:pt x="40395" y="145430"/>
                  </a:lnTo>
                  <a:lnTo>
                    <a:pt x="0" y="145430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85" name="Google Shape;5985;p32"/>
            <p:cNvSpPr/>
            <p:nvPr/>
          </p:nvSpPr>
          <p:spPr>
            <a:xfrm>
              <a:off x="4654151" y="3733261"/>
              <a:ext cx="131253" cy="146616"/>
            </a:xfrm>
            <a:custGeom>
              <a:rect b="b" l="l" r="r" t="t"/>
              <a:pathLst>
                <a:path extrusionOk="0" h="146616" w="131253">
                  <a:moveTo>
                    <a:pt x="48911" y="146554"/>
                  </a:moveTo>
                  <a:cubicBezTo>
                    <a:pt x="42467" y="146584"/>
                    <a:pt x="36054" y="145642"/>
                    <a:pt x="29890" y="143759"/>
                  </a:cubicBezTo>
                  <a:cubicBezTo>
                    <a:pt x="24201" y="142036"/>
                    <a:pt x="18916" y="139185"/>
                    <a:pt x="14350" y="135376"/>
                  </a:cubicBezTo>
                  <a:cubicBezTo>
                    <a:pt x="9909" y="131622"/>
                    <a:pt x="6338" y="126947"/>
                    <a:pt x="3884" y="121674"/>
                  </a:cubicBezTo>
                  <a:cubicBezTo>
                    <a:pt x="1188" y="115807"/>
                    <a:pt x="-136" y="109403"/>
                    <a:pt x="11" y="102948"/>
                  </a:cubicBezTo>
                  <a:lnTo>
                    <a:pt x="11" y="102408"/>
                  </a:lnTo>
                  <a:cubicBezTo>
                    <a:pt x="-139" y="95448"/>
                    <a:pt x="1311" y="88546"/>
                    <a:pt x="4252" y="82235"/>
                  </a:cubicBezTo>
                  <a:cubicBezTo>
                    <a:pt x="7004" y="76637"/>
                    <a:pt x="11086" y="71799"/>
                    <a:pt x="16140" y="68141"/>
                  </a:cubicBezTo>
                  <a:cubicBezTo>
                    <a:pt x="21505" y="64246"/>
                    <a:pt x="27560" y="61401"/>
                    <a:pt x="33984" y="59758"/>
                  </a:cubicBezTo>
                  <a:cubicBezTo>
                    <a:pt x="41584" y="57825"/>
                    <a:pt x="49403" y="56886"/>
                    <a:pt x="57245" y="56964"/>
                  </a:cubicBezTo>
                  <a:cubicBezTo>
                    <a:pt x="63606" y="56880"/>
                    <a:pt x="69960" y="57414"/>
                    <a:pt x="76217" y="58557"/>
                  </a:cubicBezTo>
                  <a:cubicBezTo>
                    <a:pt x="81582" y="59625"/>
                    <a:pt x="86871" y="61041"/>
                    <a:pt x="92051" y="62798"/>
                  </a:cubicBezTo>
                  <a:lnTo>
                    <a:pt x="92051" y="60347"/>
                  </a:lnTo>
                  <a:cubicBezTo>
                    <a:pt x="92539" y="53059"/>
                    <a:pt x="89721" y="45939"/>
                    <a:pt x="84379" y="40958"/>
                  </a:cubicBezTo>
                  <a:cubicBezTo>
                    <a:pt x="77782" y="36088"/>
                    <a:pt x="69666" y="33725"/>
                    <a:pt x="61486" y="34291"/>
                  </a:cubicBezTo>
                  <a:cubicBezTo>
                    <a:pt x="54569" y="34231"/>
                    <a:pt x="47667" y="34913"/>
                    <a:pt x="40896" y="36325"/>
                  </a:cubicBezTo>
                  <a:cubicBezTo>
                    <a:pt x="34506" y="37843"/>
                    <a:pt x="28239" y="39834"/>
                    <a:pt x="22145" y="42282"/>
                  </a:cubicBezTo>
                  <a:lnTo>
                    <a:pt x="12046" y="11446"/>
                  </a:lnTo>
                  <a:cubicBezTo>
                    <a:pt x="19978" y="8029"/>
                    <a:pt x="28176" y="5266"/>
                    <a:pt x="36558" y="3186"/>
                  </a:cubicBezTo>
                  <a:cubicBezTo>
                    <a:pt x="46686" y="885"/>
                    <a:pt x="57057" y="-177"/>
                    <a:pt x="67442" y="24"/>
                  </a:cubicBezTo>
                  <a:cubicBezTo>
                    <a:pt x="77122" y="-179"/>
                    <a:pt x="86770" y="1212"/>
                    <a:pt x="95998" y="4142"/>
                  </a:cubicBezTo>
                  <a:cubicBezTo>
                    <a:pt x="103368" y="6530"/>
                    <a:pt x="110082" y="10600"/>
                    <a:pt x="115607" y="16030"/>
                  </a:cubicBezTo>
                  <a:cubicBezTo>
                    <a:pt x="121111" y="21498"/>
                    <a:pt x="125192" y="28230"/>
                    <a:pt x="127495" y="35639"/>
                  </a:cubicBezTo>
                  <a:cubicBezTo>
                    <a:pt x="130098" y="44042"/>
                    <a:pt x="131363" y="52801"/>
                    <a:pt x="131246" y="61597"/>
                  </a:cubicBezTo>
                  <a:lnTo>
                    <a:pt x="131246" y="144225"/>
                  </a:lnTo>
                  <a:lnTo>
                    <a:pt x="92346" y="144225"/>
                  </a:lnTo>
                  <a:lnTo>
                    <a:pt x="92346" y="128807"/>
                  </a:lnTo>
                  <a:cubicBezTo>
                    <a:pt x="87330" y="134329"/>
                    <a:pt x="81264" y="138796"/>
                    <a:pt x="74501" y="141945"/>
                  </a:cubicBezTo>
                  <a:cubicBezTo>
                    <a:pt x="66427" y="145388"/>
                    <a:pt x="57679" y="146963"/>
                    <a:pt x="48911" y="146553"/>
                  </a:cubicBezTo>
                  <a:close/>
                  <a:moveTo>
                    <a:pt x="61167" y="118659"/>
                  </a:moveTo>
                  <a:cubicBezTo>
                    <a:pt x="69407" y="119083"/>
                    <a:pt x="77540" y="116641"/>
                    <a:pt x="84183" y="111747"/>
                  </a:cubicBezTo>
                  <a:cubicBezTo>
                    <a:pt x="89720" y="107499"/>
                    <a:pt x="92920" y="100881"/>
                    <a:pt x="92811" y="93903"/>
                  </a:cubicBezTo>
                  <a:lnTo>
                    <a:pt x="92811" y="86696"/>
                  </a:lnTo>
                  <a:cubicBezTo>
                    <a:pt x="88982" y="85029"/>
                    <a:pt x="85001" y="83732"/>
                    <a:pt x="80923" y="82824"/>
                  </a:cubicBezTo>
                  <a:cubicBezTo>
                    <a:pt x="76346" y="81861"/>
                    <a:pt x="71679" y="81385"/>
                    <a:pt x="67001" y="81402"/>
                  </a:cubicBezTo>
                  <a:cubicBezTo>
                    <a:pt x="59822" y="80982"/>
                    <a:pt x="52685" y="82752"/>
                    <a:pt x="46534" y="86476"/>
                  </a:cubicBezTo>
                  <a:cubicBezTo>
                    <a:pt x="41668" y="89676"/>
                    <a:pt x="38868" y="95220"/>
                    <a:pt x="39180" y="101036"/>
                  </a:cubicBezTo>
                  <a:lnTo>
                    <a:pt x="39180" y="101575"/>
                  </a:lnTo>
                  <a:cubicBezTo>
                    <a:pt x="38896" y="106563"/>
                    <a:pt x="41121" y="111364"/>
                    <a:pt x="45112" y="114370"/>
                  </a:cubicBezTo>
                  <a:cubicBezTo>
                    <a:pt x="49867" y="117557"/>
                    <a:pt x="55524" y="119122"/>
                    <a:pt x="61241" y="118831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86" name="Google Shape;5986;p32"/>
            <p:cNvSpPr/>
            <p:nvPr/>
          </p:nvSpPr>
          <p:spPr>
            <a:xfrm>
              <a:off x="4820031" y="3732050"/>
              <a:ext cx="130616" cy="145166"/>
            </a:xfrm>
            <a:custGeom>
              <a:rect b="b" l="l" r="r" t="t"/>
              <a:pathLst>
                <a:path extrusionOk="0" h="145166" w="130616">
                  <a:moveTo>
                    <a:pt x="0" y="2608"/>
                  </a:moveTo>
                  <a:lnTo>
                    <a:pt x="40395" y="2608"/>
                  </a:lnTo>
                  <a:lnTo>
                    <a:pt x="40395" y="23001"/>
                  </a:lnTo>
                  <a:cubicBezTo>
                    <a:pt x="42728" y="19970"/>
                    <a:pt x="45250" y="17088"/>
                    <a:pt x="47945" y="14373"/>
                  </a:cubicBezTo>
                  <a:cubicBezTo>
                    <a:pt x="50749" y="11605"/>
                    <a:pt x="53839" y="9140"/>
                    <a:pt x="57161" y="7020"/>
                  </a:cubicBezTo>
                  <a:cubicBezTo>
                    <a:pt x="60648" y="4824"/>
                    <a:pt x="64416" y="3109"/>
                    <a:pt x="68363" y="1922"/>
                  </a:cubicBezTo>
                  <a:cubicBezTo>
                    <a:pt x="72845" y="625"/>
                    <a:pt x="77497" y="6"/>
                    <a:pt x="82162" y="83"/>
                  </a:cubicBezTo>
                  <a:cubicBezTo>
                    <a:pt x="95543" y="-726"/>
                    <a:pt x="108600" y="4403"/>
                    <a:pt x="117851" y="14104"/>
                  </a:cubicBezTo>
                  <a:cubicBezTo>
                    <a:pt x="126811" y="24999"/>
                    <a:pt x="131336" y="38871"/>
                    <a:pt x="130524" y="52954"/>
                  </a:cubicBezTo>
                  <a:lnTo>
                    <a:pt x="130524" y="145166"/>
                  </a:lnTo>
                  <a:lnTo>
                    <a:pt x="90055" y="145166"/>
                  </a:lnTo>
                  <a:lnTo>
                    <a:pt x="90055" y="65847"/>
                  </a:lnTo>
                  <a:cubicBezTo>
                    <a:pt x="90655" y="58092"/>
                    <a:pt x="88397" y="50385"/>
                    <a:pt x="83707" y="44179"/>
                  </a:cubicBezTo>
                  <a:cubicBezTo>
                    <a:pt x="79133" y="39218"/>
                    <a:pt x="72604" y="36527"/>
                    <a:pt x="65863" y="36826"/>
                  </a:cubicBezTo>
                  <a:cubicBezTo>
                    <a:pt x="58935" y="36482"/>
                    <a:pt x="52199" y="39166"/>
                    <a:pt x="47405" y="44179"/>
                  </a:cubicBezTo>
                  <a:cubicBezTo>
                    <a:pt x="42457" y="50271"/>
                    <a:pt x="40020" y="58020"/>
                    <a:pt x="40591" y="65847"/>
                  </a:cubicBezTo>
                  <a:lnTo>
                    <a:pt x="40591" y="145093"/>
                  </a:lnTo>
                  <a:lnTo>
                    <a:pt x="196" y="145093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87" name="Google Shape;5987;p32"/>
            <p:cNvSpPr/>
            <p:nvPr/>
          </p:nvSpPr>
          <p:spPr>
            <a:xfrm>
              <a:off x="4974478" y="3732302"/>
              <a:ext cx="115537" cy="147511"/>
            </a:xfrm>
            <a:custGeom>
              <a:rect b="b" l="l" r="r" t="t"/>
              <a:pathLst>
                <a:path extrusionOk="0" h="147511" w="115537">
                  <a:moveTo>
                    <a:pt x="61083" y="147512"/>
                  </a:moveTo>
                  <a:cubicBezTo>
                    <a:pt x="38865" y="147266"/>
                    <a:pt x="17366" y="139606"/>
                    <a:pt x="0" y="125746"/>
                  </a:cubicBezTo>
                  <a:lnTo>
                    <a:pt x="17158" y="99151"/>
                  </a:lnTo>
                  <a:cubicBezTo>
                    <a:pt x="24277" y="104473"/>
                    <a:pt x="32107" y="108771"/>
                    <a:pt x="40419" y="111921"/>
                  </a:cubicBezTo>
                  <a:cubicBezTo>
                    <a:pt x="47340" y="114585"/>
                    <a:pt x="54673" y="116020"/>
                    <a:pt x="62087" y="116162"/>
                  </a:cubicBezTo>
                  <a:cubicBezTo>
                    <a:pt x="66580" y="116499"/>
                    <a:pt x="71070" y="115483"/>
                    <a:pt x="74980" y="113245"/>
                  </a:cubicBezTo>
                  <a:cubicBezTo>
                    <a:pt x="77597" y="111546"/>
                    <a:pt x="79153" y="108619"/>
                    <a:pt x="79098" y="105499"/>
                  </a:cubicBezTo>
                  <a:lnTo>
                    <a:pt x="79098" y="104960"/>
                  </a:lnTo>
                  <a:cubicBezTo>
                    <a:pt x="79108" y="102856"/>
                    <a:pt x="78216" y="100848"/>
                    <a:pt x="76647" y="99445"/>
                  </a:cubicBezTo>
                  <a:cubicBezTo>
                    <a:pt x="74752" y="97650"/>
                    <a:pt x="72531" y="96235"/>
                    <a:pt x="70103" y="95278"/>
                  </a:cubicBezTo>
                  <a:cubicBezTo>
                    <a:pt x="67357" y="94150"/>
                    <a:pt x="64147" y="93023"/>
                    <a:pt x="60690" y="91944"/>
                  </a:cubicBezTo>
                  <a:cubicBezTo>
                    <a:pt x="57234" y="90866"/>
                    <a:pt x="53337" y="89738"/>
                    <a:pt x="49513" y="88488"/>
                  </a:cubicBezTo>
                  <a:cubicBezTo>
                    <a:pt x="44412" y="87070"/>
                    <a:pt x="39403" y="85343"/>
                    <a:pt x="34512" y="83316"/>
                  </a:cubicBezTo>
                  <a:cubicBezTo>
                    <a:pt x="29626" y="81363"/>
                    <a:pt x="25058" y="78695"/>
                    <a:pt x="20957" y="75399"/>
                  </a:cubicBezTo>
                  <a:cubicBezTo>
                    <a:pt x="16859" y="72145"/>
                    <a:pt x="13464" y="68093"/>
                    <a:pt x="10981" y="63487"/>
                  </a:cubicBezTo>
                  <a:cubicBezTo>
                    <a:pt x="8203" y="57961"/>
                    <a:pt x="6871" y="51822"/>
                    <a:pt x="7108" y="45642"/>
                  </a:cubicBezTo>
                  <a:lnTo>
                    <a:pt x="7108" y="45103"/>
                  </a:lnTo>
                  <a:cubicBezTo>
                    <a:pt x="6754" y="32186"/>
                    <a:pt x="12413" y="19836"/>
                    <a:pt x="22428" y="11669"/>
                  </a:cubicBezTo>
                  <a:cubicBezTo>
                    <a:pt x="27282" y="7687"/>
                    <a:pt x="32882" y="4712"/>
                    <a:pt x="38899" y="2919"/>
                  </a:cubicBezTo>
                  <a:cubicBezTo>
                    <a:pt x="45497" y="934"/>
                    <a:pt x="52355" y="-49"/>
                    <a:pt x="59244" y="2"/>
                  </a:cubicBezTo>
                  <a:cubicBezTo>
                    <a:pt x="68571" y="51"/>
                    <a:pt x="77837" y="1522"/>
                    <a:pt x="86721" y="4365"/>
                  </a:cubicBezTo>
                  <a:cubicBezTo>
                    <a:pt x="95810" y="7094"/>
                    <a:pt x="104467" y="11096"/>
                    <a:pt x="112433" y="16253"/>
                  </a:cubicBezTo>
                  <a:lnTo>
                    <a:pt x="96943" y="44049"/>
                  </a:lnTo>
                  <a:cubicBezTo>
                    <a:pt x="90350" y="40193"/>
                    <a:pt x="83417" y="36952"/>
                    <a:pt x="76231" y="34367"/>
                  </a:cubicBezTo>
                  <a:cubicBezTo>
                    <a:pt x="70536" y="32138"/>
                    <a:pt x="64499" y="30910"/>
                    <a:pt x="58386" y="30739"/>
                  </a:cubicBezTo>
                  <a:cubicBezTo>
                    <a:pt x="54458" y="30459"/>
                    <a:pt x="50543" y="31438"/>
                    <a:pt x="47209" y="33534"/>
                  </a:cubicBezTo>
                  <a:cubicBezTo>
                    <a:pt x="44865" y="35119"/>
                    <a:pt x="43461" y="37763"/>
                    <a:pt x="43458" y="40593"/>
                  </a:cubicBezTo>
                  <a:lnTo>
                    <a:pt x="43459" y="41083"/>
                  </a:lnTo>
                  <a:cubicBezTo>
                    <a:pt x="43509" y="43076"/>
                    <a:pt x="44399" y="44954"/>
                    <a:pt x="45910" y="46255"/>
                  </a:cubicBezTo>
                  <a:cubicBezTo>
                    <a:pt x="47801" y="47991"/>
                    <a:pt x="49951" y="49422"/>
                    <a:pt x="52283" y="50495"/>
                  </a:cubicBezTo>
                  <a:cubicBezTo>
                    <a:pt x="55258" y="51972"/>
                    <a:pt x="58319" y="53265"/>
                    <a:pt x="61451" y="54368"/>
                  </a:cubicBezTo>
                  <a:cubicBezTo>
                    <a:pt x="64881" y="55594"/>
                    <a:pt x="68583" y="56819"/>
                    <a:pt x="72456" y="58094"/>
                  </a:cubicBezTo>
                  <a:cubicBezTo>
                    <a:pt x="77623" y="59790"/>
                    <a:pt x="82688" y="61778"/>
                    <a:pt x="87628" y="64050"/>
                  </a:cubicBezTo>
                  <a:cubicBezTo>
                    <a:pt x="92559" y="66139"/>
                    <a:pt x="97197" y="68857"/>
                    <a:pt x="101428" y="72139"/>
                  </a:cubicBezTo>
                  <a:cubicBezTo>
                    <a:pt x="105550" y="75402"/>
                    <a:pt x="108982" y="79451"/>
                    <a:pt x="111527" y="84052"/>
                  </a:cubicBezTo>
                  <a:cubicBezTo>
                    <a:pt x="114318" y="89188"/>
                    <a:pt x="115697" y="94974"/>
                    <a:pt x="115522" y="100817"/>
                  </a:cubicBezTo>
                  <a:lnTo>
                    <a:pt x="115523" y="101357"/>
                  </a:lnTo>
                  <a:cubicBezTo>
                    <a:pt x="115698" y="108441"/>
                    <a:pt x="114292" y="115475"/>
                    <a:pt x="111405" y="121946"/>
                  </a:cubicBezTo>
                  <a:cubicBezTo>
                    <a:pt x="108795" y="127562"/>
                    <a:pt x="104837" y="132446"/>
                    <a:pt x="99885" y="136163"/>
                  </a:cubicBezTo>
                  <a:cubicBezTo>
                    <a:pt x="94649" y="140036"/>
                    <a:pt x="88727" y="142881"/>
                    <a:pt x="82432" y="144546"/>
                  </a:cubicBezTo>
                  <a:cubicBezTo>
                    <a:pt x="75484" y="146500"/>
                    <a:pt x="68301" y="147498"/>
                    <a:pt x="61083" y="147512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88" name="Google Shape;5988;p32"/>
            <p:cNvSpPr/>
            <p:nvPr/>
          </p:nvSpPr>
          <p:spPr>
            <a:xfrm>
              <a:off x="5109217" y="3681309"/>
              <a:ext cx="89466" cy="195760"/>
            </a:xfrm>
            <a:custGeom>
              <a:rect b="b" l="l" r="r" t="t"/>
              <a:pathLst>
                <a:path extrusionOk="0" h="195760" w="89466">
                  <a:moveTo>
                    <a:pt x="16717" y="87910"/>
                  </a:moveTo>
                  <a:lnTo>
                    <a:pt x="0" y="87910"/>
                  </a:lnTo>
                  <a:lnTo>
                    <a:pt x="0" y="54721"/>
                  </a:lnTo>
                  <a:lnTo>
                    <a:pt x="16717" y="54721"/>
                  </a:lnTo>
                  <a:lnTo>
                    <a:pt x="16717" y="45848"/>
                  </a:lnTo>
                  <a:cubicBezTo>
                    <a:pt x="16717" y="30439"/>
                    <a:pt x="20524" y="18918"/>
                    <a:pt x="28139" y="11287"/>
                  </a:cubicBezTo>
                  <a:cubicBezTo>
                    <a:pt x="37092" y="3299"/>
                    <a:pt x="48893" y="-732"/>
                    <a:pt x="60862" y="110"/>
                  </a:cubicBezTo>
                  <a:cubicBezTo>
                    <a:pt x="66331" y="44"/>
                    <a:pt x="71797" y="396"/>
                    <a:pt x="77211" y="1164"/>
                  </a:cubicBezTo>
                  <a:cubicBezTo>
                    <a:pt x="81367" y="1811"/>
                    <a:pt x="85465" y="2786"/>
                    <a:pt x="89467" y="4081"/>
                  </a:cubicBezTo>
                  <a:lnTo>
                    <a:pt x="89467" y="37588"/>
                  </a:lnTo>
                  <a:cubicBezTo>
                    <a:pt x="86590" y="36581"/>
                    <a:pt x="83651" y="35762"/>
                    <a:pt x="80667" y="35137"/>
                  </a:cubicBezTo>
                  <a:cubicBezTo>
                    <a:pt x="77582" y="34407"/>
                    <a:pt x="74424" y="34029"/>
                    <a:pt x="71254" y="34009"/>
                  </a:cubicBezTo>
                  <a:cubicBezTo>
                    <a:pt x="61450" y="34009"/>
                    <a:pt x="56695" y="39181"/>
                    <a:pt x="56695" y="49402"/>
                  </a:cubicBezTo>
                  <a:lnTo>
                    <a:pt x="56695" y="54991"/>
                  </a:lnTo>
                  <a:lnTo>
                    <a:pt x="89099" y="54991"/>
                  </a:lnTo>
                  <a:lnTo>
                    <a:pt x="89099" y="87910"/>
                  </a:lnTo>
                  <a:lnTo>
                    <a:pt x="56989" y="87910"/>
                  </a:lnTo>
                  <a:lnTo>
                    <a:pt x="56989" y="195760"/>
                  </a:lnTo>
                  <a:lnTo>
                    <a:pt x="16594" y="195760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89" name="Google Shape;5989;p32"/>
            <p:cNvSpPr/>
            <p:nvPr/>
          </p:nvSpPr>
          <p:spPr>
            <a:xfrm>
              <a:off x="5213561" y="3731370"/>
              <a:ext cx="154447" cy="148985"/>
            </a:xfrm>
            <a:custGeom>
              <a:rect b="b" l="l" r="r" t="t"/>
              <a:pathLst>
                <a:path extrusionOk="0" h="148985" w="154447">
                  <a:moveTo>
                    <a:pt x="76918" y="148984"/>
                  </a:moveTo>
                  <a:cubicBezTo>
                    <a:pt x="66432" y="149004"/>
                    <a:pt x="56041" y="146981"/>
                    <a:pt x="46328" y="143027"/>
                  </a:cubicBezTo>
                  <a:cubicBezTo>
                    <a:pt x="37275" y="139428"/>
                    <a:pt x="29014" y="134090"/>
                    <a:pt x="22013" y="127316"/>
                  </a:cubicBezTo>
                  <a:cubicBezTo>
                    <a:pt x="15180" y="120644"/>
                    <a:pt x="9718" y="112700"/>
                    <a:pt x="5933" y="103932"/>
                  </a:cubicBezTo>
                  <a:cubicBezTo>
                    <a:pt x="1955" y="94837"/>
                    <a:pt x="-65" y="85008"/>
                    <a:pt x="2" y="75082"/>
                  </a:cubicBezTo>
                  <a:lnTo>
                    <a:pt x="1" y="74542"/>
                  </a:lnTo>
                  <a:cubicBezTo>
                    <a:pt x="16" y="54750"/>
                    <a:pt x="7972" y="35792"/>
                    <a:pt x="22086" y="21916"/>
                  </a:cubicBezTo>
                  <a:cubicBezTo>
                    <a:pt x="29156" y="15073"/>
                    <a:pt x="37479" y="9656"/>
                    <a:pt x="46597" y="5959"/>
                  </a:cubicBezTo>
                  <a:cubicBezTo>
                    <a:pt x="56376" y="1936"/>
                    <a:pt x="66860" y="-89"/>
                    <a:pt x="77433" y="3"/>
                  </a:cubicBezTo>
                  <a:cubicBezTo>
                    <a:pt x="87910" y="-3"/>
                    <a:pt x="98290" y="2020"/>
                    <a:pt x="107999" y="5959"/>
                  </a:cubicBezTo>
                  <a:cubicBezTo>
                    <a:pt x="117038" y="9565"/>
                    <a:pt x="125301" y="14874"/>
                    <a:pt x="132338" y="21598"/>
                  </a:cubicBezTo>
                  <a:cubicBezTo>
                    <a:pt x="139138" y="28293"/>
                    <a:pt x="144588" y="36231"/>
                    <a:pt x="148393" y="44982"/>
                  </a:cubicBezTo>
                  <a:cubicBezTo>
                    <a:pt x="152383" y="54094"/>
                    <a:pt x="154444" y="63933"/>
                    <a:pt x="154448" y="73881"/>
                  </a:cubicBezTo>
                  <a:lnTo>
                    <a:pt x="154448" y="74420"/>
                  </a:lnTo>
                  <a:cubicBezTo>
                    <a:pt x="154470" y="84344"/>
                    <a:pt x="152442" y="94166"/>
                    <a:pt x="148492" y="103270"/>
                  </a:cubicBezTo>
                  <a:cubicBezTo>
                    <a:pt x="144694" y="112190"/>
                    <a:pt x="139181" y="120276"/>
                    <a:pt x="132265" y="127070"/>
                  </a:cubicBezTo>
                  <a:cubicBezTo>
                    <a:pt x="125194" y="133926"/>
                    <a:pt x="116873" y="139360"/>
                    <a:pt x="107753" y="143076"/>
                  </a:cubicBezTo>
                  <a:cubicBezTo>
                    <a:pt x="97962" y="147052"/>
                    <a:pt x="87485" y="149059"/>
                    <a:pt x="76918" y="148984"/>
                  </a:cubicBezTo>
                  <a:close/>
                  <a:moveTo>
                    <a:pt x="77457" y="114104"/>
                  </a:moveTo>
                  <a:cubicBezTo>
                    <a:pt x="82784" y="114200"/>
                    <a:pt x="88071" y="113173"/>
                    <a:pt x="92973" y="111089"/>
                  </a:cubicBezTo>
                  <a:cubicBezTo>
                    <a:pt x="97392" y="109142"/>
                    <a:pt x="101344" y="106276"/>
                    <a:pt x="104567" y="102682"/>
                  </a:cubicBezTo>
                  <a:cubicBezTo>
                    <a:pt x="107799" y="99119"/>
                    <a:pt x="110298" y="94954"/>
                    <a:pt x="111921" y="90426"/>
                  </a:cubicBezTo>
                  <a:cubicBezTo>
                    <a:pt x="113612" y="85591"/>
                    <a:pt x="114442" y="80497"/>
                    <a:pt x="114372" y="75376"/>
                  </a:cubicBezTo>
                  <a:lnTo>
                    <a:pt x="114371" y="74837"/>
                  </a:lnTo>
                  <a:cubicBezTo>
                    <a:pt x="114397" y="69724"/>
                    <a:pt x="113492" y="64649"/>
                    <a:pt x="111699" y="59860"/>
                  </a:cubicBezTo>
                  <a:cubicBezTo>
                    <a:pt x="109968" y="55239"/>
                    <a:pt x="107363" y="50995"/>
                    <a:pt x="104028" y="47359"/>
                  </a:cubicBezTo>
                  <a:cubicBezTo>
                    <a:pt x="100666" y="43724"/>
                    <a:pt x="96617" y="40791"/>
                    <a:pt x="92115" y="38731"/>
                  </a:cubicBezTo>
                  <a:cubicBezTo>
                    <a:pt x="87355" y="36557"/>
                    <a:pt x="82174" y="35461"/>
                    <a:pt x="76942" y="35520"/>
                  </a:cubicBezTo>
                  <a:cubicBezTo>
                    <a:pt x="71613" y="35420"/>
                    <a:pt x="66324" y="36456"/>
                    <a:pt x="61426" y="38560"/>
                  </a:cubicBezTo>
                  <a:cubicBezTo>
                    <a:pt x="57036" y="40543"/>
                    <a:pt x="53091" y="43394"/>
                    <a:pt x="49832" y="46943"/>
                  </a:cubicBezTo>
                  <a:cubicBezTo>
                    <a:pt x="46618" y="50564"/>
                    <a:pt x="44122" y="54765"/>
                    <a:pt x="42479" y="59321"/>
                  </a:cubicBezTo>
                  <a:cubicBezTo>
                    <a:pt x="40810" y="64136"/>
                    <a:pt x="39981" y="69202"/>
                    <a:pt x="40028" y="74297"/>
                  </a:cubicBezTo>
                  <a:lnTo>
                    <a:pt x="40028" y="74837"/>
                  </a:lnTo>
                  <a:cubicBezTo>
                    <a:pt x="40003" y="79973"/>
                    <a:pt x="40908" y="85072"/>
                    <a:pt x="42700" y="89887"/>
                  </a:cubicBezTo>
                  <a:cubicBezTo>
                    <a:pt x="44397" y="94524"/>
                    <a:pt x="47005" y="98775"/>
                    <a:pt x="50372" y="102388"/>
                  </a:cubicBezTo>
                  <a:cubicBezTo>
                    <a:pt x="53756" y="105998"/>
                    <a:pt x="57799" y="108926"/>
                    <a:pt x="62285" y="111016"/>
                  </a:cubicBezTo>
                  <a:cubicBezTo>
                    <a:pt x="67050" y="113162"/>
                    <a:pt x="72233" y="114217"/>
                    <a:pt x="77457" y="114104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90" name="Google Shape;5990;p32"/>
            <p:cNvSpPr/>
            <p:nvPr/>
          </p:nvSpPr>
          <p:spPr>
            <a:xfrm>
              <a:off x="5396957" y="3731810"/>
              <a:ext cx="85961" cy="145332"/>
            </a:xfrm>
            <a:custGeom>
              <a:rect b="b" l="l" r="r" t="t"/>
              <a:pathLst>
                <a:path extrusionOk="0" h="145332" w="85961">
                  <a:moveTo>
                    <a:pt x="123" y="2848"/>
                  </a:moveTo>
                  <a:lnTo>
                    <a:pt x="40518" y="2848"/>
                  </a:lnTo>
                  <a:lnTo>
                    <a:pt x="40518" y="31575"/>
                  </a:lnTo>
                  <a:cubicBezTo>
                    <a:pt x="44070" y="22518"/>
                    <a:pt x="49814" y="14484"/>
                    <a:pt x="57234" y="8191"/>
                  </a:cubicBezTo>
                  <a:cubicBezTo>
                    <a:pt x="65454" y="1990"/>
                    <a:pt x="75723" y="-857"/>
                    <a:pt x="85962" y="225"/>
                  </a:cubicBezTo>
                  <a:lnTo>
                    <a:pt x="85961" y="42458"/>
                  </a:lnTo>
                  <a:lnTo>
                    <a:pt x="83805" y="42458"/>
                  </a:lnTo>
                  <a:cubicBezTo>
                    <a:pt x="71920" y="41805"/>
                    <a:pt x="60324" y="46265"/>
                    <a:pt x="51940" y="54714"/>
                  </a:cubicBezTo>
                  <a:cubicBezTo>
                    <a:pt x="44194" y="62876"/>
                    <a:pt x="40395" y="75549"/>
                    <a:pt x="40395" y="92682"/>
                  </a:cubicBezTo>
                  <a:lnTo>
                    <a:pt x="40395" y="145333"/>
                  </a:lnTo>
                  <a:lnTo>
                    <a:pt x="0" y="145333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91" name="Google Shape;5991;p32"/>
            <p:cNvSpPr/>
            <p:nvPr/>
          </p:nvSpPr>
          <p:spPr>
            <a:xfrm>
              <a:off x="5508019" y="3731688"/>
              <a:ext cx="217563" cy="145454"/>
            </a:xfrm>
            <a:custGeom>
              <a:rect b="b" l="l" r="r" t="t"/>
              <a:pathLst>
                <a:path extrusionOk="0" h="145454" w="217563">
                  <a:moveTo>
                    <a:pt x="122" y="2969"/>
                  </a:moveTo>
                  <a:lnTo>
                    <a:pt x="40517" y="2969"/>
                  </a:lnTo>
                  <a:lnTo>
                    <a:pt x="40517" y="23363"/>
                  </a:lnTo>
                  <a:cubicBezTo>
                    <a:pt x="42866" y="20292"/>
                    <a:pt x="45413" y="17377"/>
                    <a:pt x="48140" y="14637"/>
                  </a:cubicBezTo>
                  <a:cubicBezTo>
                    <a:pt x="50901" y="11839"/>
                    <a:pt x="53977" y="9371"/>
                    <a:pt x="57308" y="7283"/>
                  </a:cubicBezTo>
                  <a:cubicBezTo>
                    <a:pt x="60815" y="5055"/>
                    <a:pt x="64619" y="3330"/>
                    <a:pt x="68608" y="2160"/>
                  </a:cubicBezTo>
                  <a:cubicBezTo>
                    <a:pt x="81415" y="-1269"/>
                    <a:pt x="95039" y="172"/>
                    <a:pt x="106846" y="6205"/>
                  </a:cubicBezTo>
                  <a:cubicBezTo>
                    <a:pt x="113681" y="10119"/>
                    <a:pt x="119194" y="15981"/>
                    <a:pt x="122680" y="23044"/>
                  </a:cubicBezTo>
                  <a:cubicBezTo>
                    <a:pt x="128339" y="16008"/>
                    <a:pt x="135391" y="10217"/>
                    <a:pt x="143392" y="6033"/>
                  </a:cubicBezTo>
                  <a:cubicBezTo>
                    <a:pt x="151492" y="2037"/>
                    <a:pt x="160416" y="-3"/>
                    <a:pt x="169447" y="77"/>
                  </a:cubicBezTo>
                  <a:cubicBezTo>
                    <a:pt x="182568" y="-677"/>
                    <a:pt x="195397" y="4148"/>
                    <a:pt x="204768" y="13362"/>
                  </a:cubicBezTo>
                  <a:cubicBezTo>
                    <a:pt x="213298" y="22235"/>
                    <a:pt x="217563" y="35259"/>
                    <a:pt x="217563" y="52433"/>
                  </a:cubicBezTo>
                  <a:lnTo>
                    <a:pt x="217563" y="145185"/>
                  </a:lnTo>
                  <a:lnTo>
                    <a:pt x="177168" y="145185"/>
                  </a:lnTo>
                  <a:lnTo>
                    <a:pt x="177168" y="66209"/>
                  </a:lnTo>
                  <a:cubicBezTo>
                    <a:pt x="177782" y="58511"/>
                    <a:pt x="175674" y="50843"/>
                    <a:pt x="171212" y="44541"/>
                  </a:cubicBezTo>
                  <a:cubicBezTo>
                    <a:pt x="166742" y="39433"/>
                    <a:pt x="160139" y="36712"/>
                    <a:pt x="153368" y="37187"/>
                  </a:cubicBezTo>
                  <a:cubicBezTo>
                    <a:pt x="146628" y="36896"/>
                    <a:pt x="140101" y="39585"/>
                    <a:pt x="135523" y="44541"/>
                  </a:cubicBezTo>
                  <a:cubicBezTo>
                    <a:pt x="130745" y="50709"/>
                    <a:pt x="128414" y="58426"/>
                    <a:pt x="128979" y="66209"/>
                  </a:cubicBezTo>
                  <a:lnTo>
                    <a:pt x="128979" y="145454"/>
                  </a:lnTo>
                  <a:lnTo>
                    <a:pt x="88584" y="145454"/>
                  </a:lnTo>
                  <a:lnTo>
                    <a:pt x="88584" y="66209"/>
                  </a:lnTo>
                  <a:cubicBezTo>
                    <a:pt x="89217" y="58513"/>
                    <a:pt x="87117" y="50841"/>
                    <a:pt x="82653" y="44541"/>
                  </a:cubicBezTo>
                  <a:cubicBezTo>
                    <a:pt x="78170" y="39435"/>
                    <a:pt x="71561" y="36715"/>
                    <a:pt x="64784" y="37187"/>
                  </a:cubicBezTo>
                  <a:cubicBezTo>
                    <a:pt x="58044" y="36896"/>
                    <a:pt x="51517" y="39585"/>
                    <a:pt x="46939" y="44541"/>
                  </a:cubicBezTo>
                  <a:cubicBezTo>
                    <a:pt x="42179" y="50719"/>
                    <a:pt x="39851" y="58428"/>
                    <a:pt x="40395" y="66209"/>
                  </a:cubicBezTo>
                  <a:lnTo>
                    <a:pt x="40395" y="145454"/>
                  </a:lnTo>
                  <a:lnTo>
                    <a:pt x="0" y="145454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92" name="Google Shape;5992;p32"/>
            <p:cNvSpPr/>
            <p:nvPr/>
          </p:nvSpPr>
          <p:spPr>
            <a:xfrm>
              <a:off x="5752164" y="3733261"/>
              <a:ext cx="131161" cy="146608"/>
            </a:xfrm>
            <a:custGeom>
              <a:rect b="b" l="l" r="r" t="t"/>
              <a:pathLst>
                <a:path extrusionOk="0" h="146608" w="131161">
                  <a:moveTo>
                    <a:pt x="48914" y="146553"/>
                  </a:moveTo>
                  <a:cubicBezTo>
                    <a:pt x="42461" y="146582"/>
                    <a:pt x="36041" y="145640"/>
                    <a:pt x="29868" y="143759"/>
                  </a:cubicBezTo>
                  <a:cubicBezTo>
                    <a:pt x="24185" y="142037"/>
                    <a:pt x="18908" y="139186"/>
                    <a:pt x="14352" y="135376"/>
                  </a:cubicBezTo>
                  <a:cubicBezTo>
                    <a:pt x="9902" y="131613"/>
                    <a:pt x="6308" y="126941"/>
                    <a:pt x="3812" y="121674"/>
                  </a:cubicBezTo>
                  <a:cubicBezTo>
                    <a:pt x="1165" y="115793"/>
                    <a:pt x="-133" y="109395"/>
                    <a:pt x="13" y="102947"/>
                  </a:cubicBezTo>
                  <a:lnTo>
                    <a:pt x="14" y="102408"/>
                  </a:lnTo>
                  <a:cubicBezTo>
                    <a:pt x="-158" y="95448"/>
                    <a:pt x="1285" y="88544"/>
                    <a:pt x="4230" y="82235"/>
                  </a:cubicBezTo>
                  <a:cubicBezTo>
                    <a:pt x="6992" y="76636"/>
                    <a:pt x="11081" y="71797"/>
                    <a:pt x="16142" y="68141"/>
                  </a:cubicBezTo>
                  <a:cubicBezTo>
                    <a:pt x="21505" y="64241"/>
                    <a:pt x="27561" y="61396"/>
                    <a:pt x="33987" y="59758"/>
                  </a:cubicBezTo>
                  <a:cubicBezTo>
                    <a:pt x="41587" y="57825"/>
                    <a:pt x="49406" y="56886"/>
                    <a:pt x="57248" y="56964"/>
                  </a:cubicBezTo>
                  <a:cubicBezTo>
                    <a:pt x="63609" y="56881"/>
                    <a:pt x="69962" y="57415"/>
                    <a:pt x="76220" y="58557"/>
                  </a:cubicBezTo>
                  <a:cubicBezTo>
                    <a:pt x="81584" y="59627"/>
                    <a:pt x="86873" y="61044"/>
                    <a:pt x="92054" y="62797"/>
                  </a:cubicBezTo>
                  <a:lnTo>
                    <a:pt x="92054" y="60346"/>
                  </a:lnTo>
                  <a:cubicBezTo>
                    <a:pt x="92546" y="53053"/>
                    <a:pt x="89718" y="45928"/>
                    <a:pt x="84358" y="40958"/>
                  </a:cubicBezTo>
                  <a:cubicBezTo>
                    <a:pt x="77762" y="36084"/>
                    <a:pt x="69646" y="33720"/>
                    <a:pt x="61464" y="34291"/>
                  </a:cubicBezTo>
                  <a:cubicBezTo>
                    <a:pt x="54548" y="34231"/>
                    <a:pt x="47645" y="34914"/>
                    <a:pt x="40875" y="36325"/>
                  </a:cubicBezTo>
                  <a:cubicBezTo>
                    <a:pt x="34493" y="37842"/>
                    <a:pt x="28234" y="39833"/>
                    <a:pt x="22148" y="42281"/>
                  </a:cubicBezTo>
                  <a:lnTo>
                    <a:pt x="12024" y="11446"/>
                  </a:lnTo>
                  <a:cubicBezTo>
                    <a:pt x="19957" y="8034"/>
                    <a:pt x="28155" y="5271"/>
                    <a:pt x="36535" y="3186"/>
                  </a:cubicBezTo>
                  <a:cubicBezTo>
                    <a:pt x="46656" y="886"/>
                    <a:pt x="57019" y="-176"/>
                    <a:pt x="67396" y="24"/>
                  </a:cubicBezTo>
                  <a:cubicBezTo>
                    <a:pt x="77076" y="-183"/>
                    <a:pt x="86724" y="1209"/>
                    <a:pt x="95951" y="4142"/>
                  </a:cubicBezTo>
                  <a:cubicBezTo>
                    <a:pt x="103321" y="6529"/>
                    <a:pt x="110035" y="10599"/>
                    <a:pt x="115560" y="16030"/>
                  </a:cubicBezTo>
                  <a:cubicBezTo>
                    <a:pt x="121063" y="21503"/>
                    <a:pt x="125151" y="28233"/>
                    <a:pt x="127473" y="35639"/>
                  </a:cubicBezTo>
                  <a:cubicBezTo>
                    <a:pt x="130052" y="44045"/>
                    <a:pt x="131293" y="52805"/>
                    <a:pt x="131150" y="61596"/>
                  </a:cubicBezTo>
                  <a:lnTo>
                    <a:pt x="131150" y="144225"/>
                  </a:lnTo>
                  <a:lnTo>
                    <a:pt x="92128" y="144225"/>
                  </a:lnTo>
                  <a:lnTo>
                    <a:pt x="92128" y="128807"/>
                  </a:lnTo>
                  <a:cubicBezTo>
                    <a:pt x="87101" y="134316"/>
                    <a:pt x="81037" y="138781"/>
                    <a:pt x="74283" y="141945"/>
                  </a:cubicBezTo>
                  <a:cubicBezTo>
                    <a:pt x="66278" y="145357"/>
                    <a:pt x="57608" y="146932"/>
                    <a:pt x="48914" y="146553"/>
                  </a:cubicBezTo>
                  <a:close/>
                  <a:moveTo>
                    <a:pt x="61170" y="118659"/>
                  </a:moveTo>
                  <a:cubicBezTo>
                    <a:pt x="69418" y="119087"/>
                    <a:pt x="77560" y="116644"/>
                    <a:pt x="84210" y="111747"/>
                  </a:cubicBezTo>
                  <a:cubicBezTo>
                    <a:pt x="89747" y="107498"/>
                    <a:pt x="92947" y="100881"/>
                    <a:pt x="92838" y="93903"/>
                  </a:cubicBezTo>
                  <a:lnTo>
                    <a:pt x="92839" y="86696"/>
                  </a:lnTo>
                  <a:cubicBezTo>
                    <a:pt x="84701" y="83114"/>
                    <a:pt x="75894" y="81309"/>
                    <a:pt x="67004" y="81402"/>
                  </a:cubicBezTo>
                  <a:cubicBezTo>
                    <a:pt x="59826" y="80988"/>
                    <a:pt x="52691" y="82757"/>
                    <a:pt x="46536" y="86476"/>
                  </a:cubicBezTo>
                  <a:cubicBezTo>
                    <a:pt x="41678" y="89683"/>
                    <a:pt x="38880" y="95222"/>
                    <a:pt x="39183" y="101035"/>
                  </a:cubicBezTo>
                  <a:lnTo>
                    <a:pt x="39183" y="101575"/>
                  </a:lnTo>
                  <a:cubicBezTo>
                    <a:pt x="38917" y="106565"/>
                    <a:pt x="41149" y="111361"/>
                    <a:pt x="45139" y="114370"/>
                  </a:cubicBezTo>
                  <a:cubicBezTo>
                    <a:pt x="49885" y="117556"/>
                    <a:pt x="55534" y="119121"/>
                    <a:pt x="61243" y="118831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93" name="Google Shape;5993;p32"/>
            <p:cNvSpPr/>
            <p:nvPr/>
          </p:nvSpPr>
          <p:spPr>
            <a:xfrm>
              <a:off x="5911008" y="3731742"/>
              <a:ext cx="132953" cy="148680"/>
            </a:xfrm>
            <a:custGeom>
              <a:rect b="b" l="l" r="r" t="t"/>
              <a:pathLst>
                <a:path extrusionOk="0" h="148680" w="132953">
                  <a:moveTo>
                    <a:pt x="74249" y="148611"/>
                  </a:moveTo>
                  <a:cubicBezTo>
                    <a:pt x="64028" y="148669"/>
                    <a:pt x="53903" y="146642"/>
                    <a:pt x="44492" y="142655"/>
                  </a:cubicBezTo>
                  <a:cubicBezTo>
                    <a:pt x="17270" y="131173"/>
                    <a:pt x="-308" y="104374"/>
                    <a:pt x="4" y="74832"/>
                  </a:cubicBezTo>
                  <a:lnTo>
                    <a:pt x="3" y="74293"/>
                  </a:lnTo>
                  <a:cubicBezTo>
                    <a:pt x="-103" y="54788"/>
                    <a:pt x="7407" y="36011"/>
                    <a:pt x="20936" y="21961"/>
                  </a:cubicBezTo>
                  <a:cubicBezTo>
                    <a:pt x="27716" y="15095"/>
                    <a:pt x="35811" y="9667"/>
                    <a:pt x="44737" y="6004"/>
                  </a:cubicBezTo>
                  <a:cubicBezTo>
                    <a:pt x="54279" y="1967"/>
                    <a:pt x="64550" y="-61"/>
                    <a:pt x="74911" y="47"/>
                  </a:cubicBezTo>
                  <a:cubicBezTo>
                    <a:pt x="86408" y="-356"/>
                    <a:pt x="97848" y="1822"/>
                    <a:pt x="108393" y="6420"/>
                  </a:cubicBezTo>
                  <a:cubicBezTo>
                    <a:pt x="117289" y="10767"/>
                    <a:pt x="125236" y="16831"/>
                    <a:pt x="131777" y="24265"/>
                  </a:cubicBezTo>
                  <a:lnTo>
                    <a:pt x="107094" y="50860"/>
                  </a:lnTo>
                  <a:cubicBezTo>
                    <a:pt x="102908" y="46397"/>
                    <a:pt x="98124" y="42536"/>
                    <a:pt x="92877" y="39388"/>
                  </a:cubicBezTo>
                  <a:cubicBezTo>
                    <a:pt x="87281" y="36409"/>
                    <a:pt x="81002" y="34947"/>
                    <a:pt x="74665" y="35148"/>
                  </a:cubicBezTo>
                  <a:cubicBezTo>
                    <a:pt x="69837" y="35081"/>
                    <a:pt x="65058" y="36121"/>
                    <a:pt x="60694" y="38187"/>
                  </a:cubicBezTo>
                  <a:cubicBezTo>
                    <a:pt x="56554" y="40256"/>
                    <a:pt x="52851" y="43102"/>
                    <a:pt x="49786" y="46570"/>
                  </a:cubicBezTo>
                  <a:cubicBezTo>
                    <a:pt x="46644" y="50214"/>
                    <a:pt x="44209" y="54412"/>
                    <a:pt x="42605" y="58948"/>
                  </a:cubicBezTo>
                  <a:cubicBezTo>
                    <a:pt x="40938" y="63772"/>
                    <a:pt x="40109" y="68846"/>
                    <a:pt x="40154" y="73949"/>
                  </a:cubicBezTo>
                  <a:lnTo>
                    <a:pt x="40153" y="74489"/>
                  </a:lnTo>
                  <a:cubicBezTo>
                    <a:pt x="40084" y="79722"/>
                    <a:pt x="40912" y="84929"/>
                    <a:pt x="42604" y="89882"/>
                  </a:cubicBezTo>
                  <a:cubicBezTo>
                    <a:pt x="44170" y="94510"/>
                    <a:pt x="46673" y="98766"/>
                    <a:pt x="49958" y="102383"/>
                  </a:cubicBezTo>
                  <a:cubicBezTo>
                    <a:pt x="53149" y="105932"/>
                    <a:pt x="57038" y="108785"/>
                    <a:pt x="61380" y="110766"/>
                  </a:cubicBezTo>
                  <a:cubicBezTo>
                    <a:pt x="66064" y="112834"/>
                    <a:pt x="71138" y="113870"/>
                    <a:pt x="76258" y="113805"/>
                  </a:cubicBezTo>
                  <a:cubicBezTo>
                    <a:pt x="82462" y="113988"/>
                    <a:pt x="88607" y="112569"/>
                    <a:pt x="94103" y="109687"/>
                  </a:cubicBezTo>
                  <a:cubicBezTo>
                    <a:pt x="99565" y="106670"/>
                    <a:pt x="104622" y="102972"/>
                    <a:pt x="109153" y="98681"/>
                  </a:cubicBezTo>
                  <a:lnTo>
                    <a:pt x="132954" y="122482"/>
                  </a:lnTo>
                  <a:cubicBezTo>
                    <a:pt x="126111" y="130005"/>
                    <a:pt x="118068" y="136341"/>
                    <a:pt x="109153" y="141233"/>
                  </a:cubicBezTo>
                  <a:cubicBezTo>
                    <a:pt x="98329" y="146603"/>
                    <a:pt x="86320" y="149142"/>
                    <a:pt x="74249" y="148611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94" name="Google Shape;5994;p32"/>
            <p:cNvSpPr/>
            <p:nvPr/>
          </p:nvSpPr>
          <p:spPr>
            <a:xfrm>
              <a:off x="6070557" y="3683134"/>
              <a:ext cx="42600" cy="194253"/>
            </a:xfrm>
            <a:custGeom>
              <a:rect b="b" l="l" r="r" t="t"/>
              <a:pathLst>
                <a:path extrusionOk="0" h="194253" w="42600">
                  <a:moveTo>
                    <a:pt x="0" y="0"/>
                  </a:moveTo>
                  <a:lnTo>
                    <a:pt x="42601" y="0"/>
                  </a:lnTo>
                  <a:lnTo>
                    <a:pt x="42601" y="35689"/>
                  </a:lnTo>
                  <a:lnTo>
                    <a:pt x="48" y="35689"/>
                  </a:lnTo>
                  <a:close/>
                  <a:moveTo>
                    <a:pt x="1078" y="51474"/>
                  </a:moveTo>
                  <a:lnTo>
                    <a:pt x="41473" y="51474"/>
                  </a:lnTo>
                  <a:lnTo>
                    <a:pt x="41473" y="194253"/>
                  </a:lnTo>
                  <a:lnTo>
                    <a:pt x="1078" y="194253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95" name="Google Shape;5995;p32"/>
            <p:cNvSpPr/>
            <p:nvPr/>
          </p:nvSpPr>
          <p:spPr>
            <a:xfrm>
              <a:off x="6143012" y="3671957"/>
              <a:ext cx="154472" cy="208397"/>
            </a:xfrm>
            <a:custGeom>
              <a:rect b="b" l="l" r="r" t="t"/>
              <a:pathLst>
                <a:path extrusionOk="0" h="208397" w="154472">
                  <a:moveTo>
                    <a:pt x="76942" y="208397"/>
                  </a:moveTo>
                  <a:cubicBezTo>
                    <a:pt x="66456" y="208405"/>
                    <a:pt x="56068" y="206382"/>
                    <a:pt x="46352" y="202440"/>
                  </a:cubicBezTo>
                  <a:cubicBezTo>
                    <a:pt x="28240" y="195273"/>
                    <a:pt x="13712" y="181212"/>
                    <a:pt x="5957" y="163344"/>
                  </a:cubicBezTo>
                  <a:cubicBezTo>
                    <a:pt x="2006" y="154241"/>
                    <a:pt x="-22" y="144419"/>
                    <a:pt x="1" y="134494"/>
                  </a:cubicBezTo>
                  <a:lnTo>
                    <a:pt x="0" y="133955"/>
                  </a:lnTo>
                  <a:cubicBezTo>
                    <a:pt x="-5" y="124033"/>
                    <a:pt x="2021" y="114214"/>
                    <a:pt x="5956" y="105105"/>
                  </a:cubicBezTo>
                  <a:cubicBezTo>
                    <a:pt x="9778" y="96200"/>
                    <a:pt x="15298" y="88124"/>
                    <a:pt x="22207" y="81329"/>
                  </a:cubicBezTo>
                  <a:cubicBezTo>
                    <a:pt x="29273" y="74481"/>
                    <a:pt x="37596" y="69062"/>
                    <a:pt x="46718" y="65372"/>
                  </a:cubicBezTo>
                  <a:cubicBezTo>
                    <a:pt x="56491" y="61360"/>
                    <a:pt x="66965" y="59335"/>
                    <a:pt x="77529" y="59416"/>
                  </a:cubicBezTo>
                  <a:cubicBezTo>
                    <a:pt x="88016" y="59396"/>
                    <a:pt x="98407" y="61419"/>
                    <a:pt x="108120" y="65372"/>
                  </a:cubicBezTo>
                  <a:cubicBezTo>
                    <a:pt x="117160" y="68978"/>
                    <a:pt x="125423" y="74287"/>
                    <a:pt x="132459" y="81010"/>
                  </a:cubicBezTo>
                  <a:cubicBezTo>
                    <a:pt x="139266" y="87699"/>
                    <a:pt x="144718" y="95639"/>
                    <a:pt x="148515" y="104394"/>
                  </a:cubicBezTo>
                  <a:cubicBezTo>
                    <a:pt x="152477" y="113495"/>
                    <a:pt x="154505" y="123319"/>
                    <a:pt x="154471" y="133244"/>
                  </a:cubicBezTo>
                  <a:lnTo>
                    <a:pt x="154471" y="133784"/>
                  </a:lnTo>
                  <a:cubicBezTo>
                    <a:pt x="154518" y="143710"/>
                    <a:pt x="152489" y="153537"/>
                    <a:pt x="148515" y="162634"/>
                  </a:cubicBezTo>
                  <a:cubicBezTo>
                    <a:pt x="144743" y="171555"/>
                    <a:pt x="139245" y="179644"/>
                    <a:pt x="132337" y="186434"/>
                  </a:cubicBezTo>
                  <a:cubicBezTo>
                    <a:pt x="125250" y="193269"/>
                    <a:pt x="116933" y="198700"/>
                    <a:pt x="107826" y="202440"/>
                  </a:cubicBezTo>
                  <a:cubicBezTo>
                    <a:pt x="98020" y="206427"/>
                    <a:pt x="87527" y="208451"/>
                    <a:pt x="76941" y="208396"/>
                  </a:cubicBezTo>
                  <a:close/>
                  <a:moveTo>
                    <a:pt x="77456" y="173517"/>
                  </a:moveTo>
                  <a:cubicBezTo>
                    <a:pt x="82808" y="173630"/>
                    <a:pt x="88122" y="172602"/>
                    <a:pt x="93046" y="170502"/>
                  </a:cubicBezTo>
                  <a:cubicBezTo>
                    <a:pt x="97449" y="168553"/>
                    <a:pt x="101385" y="165687"/>
                    <a:pt x="104591" y="162094"/>
                  </a:cubicBezTo>
                  <a:cubicBezTo>
                    <a:pt x="107826" y="158534"/>
                    <a:pt x="110325" y="154369"/>
                    <a:pt x="111944" y="149839"/>
                  </a:cubicBezTo>
                  <a:cubicBezTo>
                    <a:pt x="113602" y="144995"/>
                    <a:pt x="114431" y="139907"/>
                    <a:pt x="114395" y="134789"/>
                  </a:cubicBezTo>
                  <a:lnTo>
                    <a:pt x="114395" y="134249"/>
                  </a:lnTo>
                  <a:cubicBezTo>
                    <a:pt x="114400" y="129143"/>
                    <a:pt x="113512" y="124074"/>
                    <a:pt x="111773" y="119273"/>
                  </a:cubicBezTo>
                  <a:cubicBezTo>
                    <a:pt x="108282" y="109917"/>
                    <a:pt x="101232" y="102322"/>
                    <a:pt x="92163" y="98144"/>
                  </a:cubicBezTo>
                  <a:cubicBezTo>
                    <a:pt x="87412" y="95972"/>
                    <a:pt x="82240" y="94875"/>
                    <a:pt x="77015" y="94933"/>
                  </a:cubicBezTo>
                  <a:cubicBezTo>
                    <a:pt x="71678" y="94831"/>
                    <a:pt x="66381" y="95867"/>
                    <a:pt x="61475" y="97972"/>
                  </a:cubicBezTo>
                  <a:cubicBezTo>
                    <a:pt x="57090" y="99941"/>
                    <a:pt x="53160" y="102795"/>
                    <a:pt x="49930" y="106355"/>
                  </a:cubicBezTo>
                  <a:cubicBezTo>
                    <a:pt x="46678" y="109950"/>
                    <a:pt x="44178" y="114159"/>
                    <a:pt x="42577" y="118734"/>
                  </a:cubicBezTo>
                  <a:cubicBezTo>
                    <a:pt x="40844" y="123535"/>
                    <a:pt x="39972" y="128605"/>
                    <a:pt x="40003" y="133710"/>
                  </a:cubicBezTo>
                  <a:lnTo>
                    <a:pt x="40003" y="134249"/>
                  </a:lnTo>
                  <a:cubicBezTo>
                    <a:pt x="39974" y="139389"/>
                    <a:pt x="40887" y="144490"/>
                    <a:pt x="42699" y="149299"/>
                  </a:cubicBezTo>
                  <a:cubicBezTo>
                    <a:pt x="46181" y="158661"/>
                    <a:pt x="53233" y="166259"/>
                    <a:pt x="62309" y="170428"/>
                  </a:cubicBezTo>
                  <a:cubicBezTo>
                    <a:pt x="67064" y="172577"/>
                    <a:pt x="72240" y="173632"/>
                    <a:pt x="77456" y="173517"/>
                  </a:cubicBezTo>
                  <a:close/>
                  <a:moveTo>
                    <a:pt x="91795" y="0"/>
                  </a:moveTo>
                  <a:lnTo>
                    <a:pt x="126676" y="15099"/>
                  </a:lnTo>
                  <a:lnTo>
                    <a:pt x="92629" y="46964"/>
                  </a:lnTo>
                  <a:lnTo>
                    <a:pt x="61818" y="46964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96" name="Google Shape;5996;p32"/>
            <p:cNvSpPr/>
            <p:nvPr/>
          </p:nvSpPr>
          <p:spPr>
            <a:xfrm>
              <a:off x="6326554" y="3731928"/>
              <a:ext cx="130547" cy="145214"/>
            </a:xfrm>
            <a:custGeom>
              <a:rect b="b" l="l" r="r" t="t"/>
              <a:pathLst>
                <a:path extrusionOk="0" h="145214" w="130547">
                  <a:moveTo>
                    <a:pt x="0" y="2730"/>
                  </a:moveTo>
                  <a:lnTo>
                    <a:pt x="40395" y="2730"/>
                  </a:lnTo>
                  <a:lnTo>
                    <a:pt x="40395" y="23123"/>
                  </a:lnTo>
                  <a:cubicBezTo>
                    <a:pt x="42725" y="20058"/>
                    <a:pt x="45246" y="17144"/>
                    <a:pt x="47945" y="14397"/>
                  </a:cubicBezTo>
                  <a:cubicBezTo>
                    <a:pt x="50728" y="11625"/>
                    <a:pt x="53802" y="9160"/>
                    <a:pt x="57112" y="7044"/>
                  </a:cubicBezTo>
                  <a:cubicBezTo>
                    <a:pt x="60595" y="4850"/>
                    <a:pt x="64353" y="3127"/>
                    <a:pt x="68289" y="1921"/>
                  </a:cubicBezTo>
                  <a:cubicBezTo>
                    <a:pt x="72775" y="638"/>
                    <a:pt x="77424" y="18"/>
                    <a:pt x="82089" y="83"/>
                  </a:cubicBezTo>
                  <a:cubicBezTo>
                    <a:pt x="95474" y="-724"/>
                    <a:pt x="108533" y="4415"/>
                    <a:pt x="117778" y="14128"/>
                  </a:cubicBezTo>
                  <a:cubicBezTo>
                    <a:pt x="126755" y="25014"/>
                    <a:pt x="131282" y="38893"/>
                    <a:pt x="130450" y="52978"/>
                  </a:cubicBezTo>
                  <a:lnTo>
                    <a:pt x="130450" y="145190"/>
                  </a:lnTo>
                  <a:lnTo>
                    <a:pt x="90006" y="145190"/>
                  </a:lnTo>
                  <a:lnTo>
                    <a:pt x="90006" y="65969"/>
                  </a:lnTo>
                  <a:cubicBezTo>
                    <a:pt x="90598" y="58211"/>
                    <a:pt x="88332" y="50504"/>
                    <a:pt x="83633" y="44301"/>
                  </a:cubicBezTo>
                  <a:cubicBezTo>
                    <a:pt x="79061" y="39337"/>
                    <a:pt x="72530" y="36646"/>
                    <a:pt x="65788" y="36948"/>
                  </a:cubicBezTo>
                  <a:cubicBezTo>
                    <a:pt x="58868" y="36605"/>
                    <a:pt x="52140" y="39289"/>
                    <a:pt x="47356" y="44301"/>
                  </a:cubicBezTo>
                  <a:cubicBezTo>
                    <a:pt x="42407" y="50391"/>
                    <a:pt x="39978" y="58144"/>
                    <a:pt x="40566" y="65969"/>
                  </a:cubicBezTo>
                  <a:lnTo>
                    <a:pt x="40567" y="145215"/>
                  </a:lnTo>
                  <a:lnTo>
                    <a:pt x="171" y="145215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97" name="Google Shape;5997;p32"/>
            <p:cNvSpPr/>
            <p:nvPr/>
          </p:nvSpPr>
          <p:spPr>
            <a:xfrm>
              <a:off x="6559266" y="3734903"/>
              <a:ext cx="148294" cy="185565"/>
            </a:xfrm>
            <a:custGeom>
              <a:rect b="b" l="l" r="r" t="t"/>
              <a:pathLst>
                <a:path extrusionOk="0" h="185565" w="148294">
                  <a:moveTo>
                    <a:pt x="46572" y="185552"/>
                  </a:moveTo>
                  <a:cubicBezTo>
                    <a:pt x="39941" y="185688"/>
                    <a:pt x="33329" y="184812"/>
                    <a:pt x="26963" y="182954"/>
                  </a:cubicBezTo>
                  <a:cubicBezTo>
                    <a:pt x="21296" y="181161"/>
                    <a:pt x="15845" y="178744"/>
                    <a:pt x="10712" y="175747"/>
                  </a:cubicBezTo>
                  <a:lnTo>
                    <a:pt x="24291" y="146530"/>
                  </a:lnTo>
                  <a:cubicBezTo>
                    <a:pt x="27025" y="148181"/>
                    <a:pt x="29936" y="149521"/>
                    <a:pt x="32968" y="150525"/>
                  </a:cubicBezTo>
                  <a:cubicBezTo>
                    <a:pt x="35736" y="151530"/>
                    <a:pt x="38652" y="152068"/>
                    <a:pt x="41596" y="152118"/>
                  </a:cubicBezTo>
                  <a:cubicBezTo>
                    <a:pt x="44509" y="152259"/>
                    <a:pt x="47401" y="151561"/>
                    <a:pt x="49930" y="150108"/>
                  </a:cubicBezTo>
                  <a:cubicBezTo>
                    <a:pt x="52561" y="148266"/>
                    <a:pt x="54618" y="145717"/>
                    <a:pt x="55861" y="142755"/>
                  </a:cubicBezTo>
                  <a:lnTo>
                    <a:pt x="0" y="0"/>
                  </a:lnTo>
                  <a:lnTo>
                    <a:pt x="42821" y="0"/>
                  </a:lnTo>
                  <a:lnTo>
                    <a:pt x="75250" y="97016"/>
                  </a:lnTo>
                  <a:lnTo>
                    <a:pt x="106306" y="0"/>
                  </a:lnTo>
                  <a:lnTo>
                    <a:pt x="148294" y="0"/>
                  </a:lnTo>
                  <a:lnTo>
                    <a:pt x="93560" y="145917"/>
                  </a:lnTo>
                  <a:cubicBezTo>
                    <a:pt x="91179" y="152263"/>
                    <a:pt x="88217" y="158376"/>
                    <a:pt x="84711" y="164178"/>
                  </a:cubicBezTo>
                  <a:cubicBezTo>
                    <a:pt x="82035" y="168794"/>
                    <a:pt x="78662" y="172970"/>
                    <a:pt x="74710" y="176556"/>
                  </a:cubicBezTo>
                  <a:cubicBezTo>
                    <a:pt x="71149" y="179685"/>
                    <a:pt x="66975" y="182039"/>
                    <a:pt x="62455" y="183468"/>
                  </a:cubicBezTo>
                  <a:cubicBezTo>
                    <a:pt x="57291" y="184936"/>
                    <a:pt x="51939" y="185638"/>
                    <a:pt x="46571" y="185552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98" name="Google Shape;5998;p32"/>
            <p:cNvSpPr/>
            <p:nvPr/>
          </p:nvSpPr>
          <p:spPr>
            <a:xfrm>
              <a:off x="6815313" y="3691101"/>
              <a:ext cx="160795" cy="186041"/>
            </a:xfrm>
            <a:custGeom>
              <a:rect b="b" l="l" r="r" t="t"/>
              <a:pathLst>
                <a:path extrusionOk="0" h="186041" w="160795">
                  <a:moveTo>
                    <a:pt x="0" y="0"/>
                  </a:moveTo>
                  <a:lnTo>
                    <a:pt x="85079" y="0"/>
                  </a:lnTo>
                  <a:cubicBezTo>
                    <a:pt x="108627" y="0"/>
                    <a:pt x="126692" y="6291"/>
                    <a:pt x="139274" y="18874"/>
                  </a:cubicBezTo>
                  <a:cubicBezTo>
                    <a:pt x="150218" y="30249"/>
                    <a:pt x="155982" y="45636"/>
                    <a:pt x="155207" y="61401"/>
                  </a:cubicBezTo>
                  <a:lnTo>
                    <a:pt x="155207" y="61941"/>
                  </a:lnTo>
                  <a:cubicBezTo>
                    <a:pt x="155820" y="75090"/>
                    <a:pt x="151938" y="88057"/>
                    <a:pt x="144201" y="98708"/>
                  </a:cubicBezTo>
                  <a:cubicBezTo>
                    <a:pt x="136772" y="108277"/>
                    <a:pt x="126762" y="115523"/>
                    <a:pt x="115351" y="119591"/>
                  </a:cubicBezTo>
                  <a:lnTo>
                    <a:pt x="160795" y="186042"/>
                  </a:lnTo>
                  <a:lnTo>
                    <a:pt x="113218" y="186042"/>
                  </a:lnTo>
                  <a:lnTo>
                    <a:pt x="73363" y="126553"/>
                  </a:lnTo>
                  <a:lnTo>
                    <a:pt x="41179" y="126553"/>
                  </a:lnTo>
                  <a:lnTo>
                    <a:pt x="41179" y="186042"/>
                  </a:lnTo>
                  <a:lnTo>
                    <a:pt x="245" y="186042"/>
                  </a:lnTo>
                  <a:close/>
                  <a:moveTo>
                    <a:pt x="82408" y="90374"/>
                  </a:moveTo>
                  <a:cubicBezTo>
                    <a:pt x="90786" y="90931"/>
                    <a:pt x="99073" y="88364"/>
                    <a:pt x="105669" y="83167"/>
                  </a:cubicBezTo>
                  <a:cubicBezTo>
                    <a:pt x="111088" y="78314"/>
                    <a:pt x="114055" y="71293"/>
                    <a:pt x="113758" y="64024"/>
                  </a:cubicBezTo>
                  <a:lnTo>
                    <a:pt x="113758" y="63485"/>
                  </a:lnTo>
                  <a:cubicBezTo>
                    <a:pt x="114278" y="55863"/>
                    <a:pt x="111115" y="48454"/>
                    <a:pt x="105253" y="43557"/>
                  </a:cubicBezTo>
                  <a:cubicBezTo>
                    <a:pt x="98291" y="38733"/>
                    <a:pt x="89904" y="36401"/>
                    <a:pt x="81452" y="36939"/>
                  </a:cubicBezTo>
                  <a:lnTo>
                    <a:pt x="40763" y="36939"/>
                  </a:lnTo>
                  <a:lnTo>
                    <a:pt x="40763" y="90496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5999" name="Google Shape;5999;p32"/>
            <p:cNvSpPr/>
            <p:nvPr/>
          </p:nvSpPr>
          <p:spPr>
            <a:xfrm>
              <a:off x="6996103" y="3732083"/>
              <a:ext cx="139809" cy="148291"/>
            </a:xfrm>
            <a:custGeom>
              <a:rect b="b" l="l" r="r" t="t"/>
              <a:pathLst>
                <a:path extrusionOk="0" h="148291" w="139809">
                  <a:moveTo>
                    <a:pt x="74668" y="148271"/>
                  </a:moveTo>
                  <a:cubicBezTo>
                    <a:pt x="64499" y="148374"/>
                    <a:pt x="54403" y="146553"/>
                    <a:pt x="44911" y="142903"/>
                  </a:cubicBezTo>
                  <a:cubicBezTo>
                    <a:pt x="36011" y="139585"/>
                    <a:pt x="27904" y="134442"/>
                    <a:pt x="21111" y="127804"/>
                  </a:cubicBezTo>
                  <a:cubicBezTo>
                    <a:pt x="14420" y="121178"/>
                    <a:pt x="9142" y="113265"/>
                    <a:pt x="5595" y="104543"/>
                  </a:cubicBezTo>
                  <a:cubicBezTo>
                    <a:pt x="1777" y="95092"/>
                    <a:pt x="-122" y="84977"/>
                    <a:pt x="6" y="74786"/>
                  </a:cubicBezTo>
                  <a:lnTo>
                    <a:pt x="6" y="74246"/>
                  </a:lnTo>
                  <a:cubicBezTo>
                    <a:pt x="-50" y="64458"/>
                    <a:pt x="1704" y="54744"/>
                    <a:pt x="5178" y="45592"/>
                  </a:cubicBezTo>
                  <a:cubicBezTo>
                    <a:pt x="8431" y="36806"/>
                    <a:pt x="13341" y="28727"/>
                    <a:pt x="19640" y="21792"/>
                  </a:cubicBezTo>
                  <a:cubicBezTo>
                    <a:pt x="32694" y="7631"/>
                    <a:pt x="51170" y="-288"/>
                    <a:pt x="70427" y="26"/>
                  </a:cubicBezTo>
                  <a:cubicBezTo>
                    <a:pt x="81058" y="-264"/>
                    <a:pt x="91612" y="1908"/>
                    <a:pt x="101263" y="6374"/>
                  </a:cubicBezTo>
                  <a:cubicBezTo>
                    <a:pt x="109672" y="10399"/>
                    <a:pt x="117069" y="16263"/>
                    <a:pt x="122907" y="23532"/>
                  </a:cubicBezTo>
                  <a:cubicBezTo>
                    <a:pt x="128734" y="30879"/>
                    <a:pt x="133079" y="39286"/>
                    <a:pt x="135702" y="48289"/>
                  </a:cubicBezTo>
                  <a:cubicBezTo>
                    <a:pt x="138470" y="57737"/>
                    <a:pt x="139849" y="67538"/>
                    <a:pt x="139795" y="77384"/>
                  </a:cubicBezTo>
                  <a:lnTo>
                    <a:pt x="139795" y="82433"/>
                  </a:lnTo>
                  <a:cubicBezTo>
                    <a:pt x="139857" y="84306"/>
                    <a:pt x="139718" y="86179"/>
                    <a:pt x="139379" y="88022"/>
                  </a:cubicBezTo>
                  <a:lnTo>
                    <a:pt x="40573" y="88022"/>
                  </a:lnTo>
                  <a:cubicBezTo>
                    <a:pt x="41892" y="96179"/>
                    <a:pt x="46124" y="103582"/>
                    <a:pt x="52485" y="108857"/>
                  </a:cubicBezTo>
                  <a:cubicBezTo>
                    <a:pt x="59040" y="113718"/>
                    <a:pt x="67052" y="116207"/>
                    <a:pt x="75208" y="115916"/>
                  </a:cubicBezTo>
                  <a:cubicBezTo>
                    <a:pt x="81326" y="115983"/>
                    <a:pt x="87395" y="114816"/>
                    <a:pt x="93052" y="112484"/>
                  </a:cubicBezTo>
                  <a:cubicBezTo>
                    <a:pt x="99118" y="109649"/>
                    <a:pt x="104694" y="105868"/>
                    <a:pt x="109573" y="101283"/>
                  </a:cubicBezTo>
                  <a:lnTo>
                    <a:pt x="132662" y="121750"/>
                  </a:lnTo>
                  <a:cubicBezTo>
                    <a:pt x="126068" y="130043"/>
                    <a:pt x="117690" y="136746"/>
                    <a:pt x="108151" y="141359"/>
                  </a:cubicBezTo>
                  <a:cubicBezTo>
                    <a:pt x="97660" y="146176"/>
                    <a:pt x="86209" y="148540"/>
                    <a:pt x="74668" y="148271"/>
                  </a:cubicBezTo>
                  <a:close/>
                  <a:moveTo>
                    <a:pt x="100724" y="62652"/>
                  </a:moveTo>
                  <a:cubicBezTo>
                    <a:pt x="99859" y="54529"/>
                    <a:pt x="96513" y="46869"/>
                    <a:pt x="91140" y="40715"/>
                  </a:cubicBezTo>
                  <a:cubicBezTo>
                    <a:pt x="85849" y="35100"/>
                    <a:pt x="78381" y="32059"/>
                    <a:pt x="70673" y="32381"/>
                  </a:cubicBezTo>
                  <a:cubicBezTo>
                    <a:pt x="62941" y="32070"/>
                    <a:pt x="55439" y="35054"/>
                    <a:pt x="50034" y="40592"/>
                  </a:cubicBezTo>
                  <a:cubicBezTo>
                    <a:pt x="44519" y="46772"/>
                    <a:pt x="40962" y="54449"/>
                    <a:pt x="39813" y="62652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000" name="Google Shape;6000;p32"/>
            <p:cNvSpPr/>
            <p:nvPr/>
          </p:nvSpPr>
          <p:spPr>
            <a:xfrm>
              <a:off x="7155017" y="3732204"/>
              <a:ext cx="115515" cy="147610"/>
            </a:xfrm>
            <a:custGeom>
              <a:rect b="b" l="l" r="r" t="t"/>
              <a:pathLst>
                <a:path extrusionOk="0" h="147610" w="115515">
                  <a:moveTo>
                    <a:pt x="61156" y="147610"/>
                  </a:moveTo>
                  <a:cubicBezTo>
                    <a:pt x="38914" y="147379"/>
                    <a:pt x="17387" y="139717"/>
                    <a:pt x="0" y="125844"/>
                  </a:cubicBezTo>
                  <a:lnTo>
                    <a:pt x="17158" y="99249"/>
                  </a:lnTo>
                  <a:cubicBezTo>
                    <a:pt x="24292" y="104548"/>
                    <a:pt x="32119" y="108845"/>
                    <a:pt x="40419" y="112019"/>
                  </a:cubicBezTo>
                  <a:cubicBezTo>
                    <a:pt x="47357" y="114684"/>
                    <a:pt x="54706" y="116119"/>
                    <a:pt x="62137" y="116260"/>
                  </a:cubicBezTo>
                  <a:cubicBezTo>
                    <a:pt x="66614" y="116600"/>
                    <a:pt x="71090" y="115583"/>
                    <a:pt x="74981" y="113343"/>
                  </a:cubicBezTo>
                  <a:cubicBezTo>
                    <a:pt x="77598" y="111644"/>
                    <a:pt x="79154" y="108717"/>
                    <a:pt x="79099" y="105597"/>
                  </a:cubicBezTo>
                  <a:lnTo>
                    <a:pt x="79099" y="105058"/>
                  </a:lnTo>
                  <a:cubicBezTo>
                    <a:pt x="79081" y="102960"/>
                    <a:pt x="78193" y="100962"/>
                    <a:pt x="76647" y="99543"/>
                  </a:cubicBezTo>
                  <a:cubicBezTo>
                    <a:pt x="74767" y="97754"/>
                    <a:pt x="72562" y="96340"/>
                    <a:pt x="70152" y="95376"/>
                  </a:cubicBezTo>
                  <a:cubicBezTo>
                    <a:pt x="67431" y="94249"/>
                    <a:pt x="64220" y="93121"/>
                    <a:pt x="60690" y="92043"/>
                  </a:cubicBezTo>
                  <a:cubicBezTo>
                    <a:pt x="57161" y="90964"/>
                    <a:pt x="53337" y="89837"/>
                    <a:pt x="49562" y="88586"/>
                  </a:cubicBezTo>
                  <a:cubicBezTo>
                    <a:pt x="44443" y="87176"/>
                    <a:pt x="39417" y="85448"/>
                    <a:pt x="34512" y="83415"/>
                  </a:cubicBezTo>
                  <a:cubicBezTo>
                    <a:pt x="29586" y="81446"/>
                    <a:pt x="24978" y="78762"/>
                    <a:pt x="20835" y="75448"/>
                  </a:cubicBezTo>
                  <a:cubicBezTo>
                    <a:pt x="16758" y="72186"/>
                    <a:pt x="13381" y="68134"/>
                    <a:pt x="10907" y="63536"/>
                  </a:cubicBezTo>
                  <a:cubicBezTo>
                    <a:pt x="8104" y="58020"/>
                    <a:pt x="6770" y="51874"/>
                    <a:pt x="7034" y="45691"/>
                  </a:cubicBezTo>
                  <a:lnTo>
                    <a:pt x="7034" y="45152"/>
                  </a:lnTo>
                  <a:cubicBezTo>
                    <a:pt x="6682" y="32227"/>
                    <a:pt x="12329" y="19865"/>
                    <a:pt x="22330" y="11669"/>
                  </a:cubicBezTo>
                  <a:cubicBezTo>
                    <a:pt x="27188" y="7692"/>
                    <a:pt x="32786" y="4718"/>
                    <a:pt x="38801" y="2919"/>
                  </a:cubicBezTo>
                  <a:cubicBezTo>
                    <a:pt x="45382" y="933"/>
                    <a:pt x="52223" y="-50"/>
                    <a:pt x="59097" y="2"/>
                  </a:cubicBezTo>
                  <a:cubicBezTo>
                    <a:pt x="68441" y="51"/>
                    <a:pt x="77722" y="1522"/>
                    <a:pt x="86623" y="4365"/>
                  </a:cubicBezTo>
                  <a:cubicBezTo>
                    <a:pt x="95695" y="7098"/>
                    <a:pt x="104335" y="11100"/>
                    <a:pt x="112287" y="16253"/>
                  </a:cubicBezTo>
                  <a:lnTo>
                    <a:pt x="96869" y="44147"/>
                  </a:lnTo>
                  <a:cubicBezTo>
                    <a:pt x="90268" y="40276"/>
                    <a:pt x="83317" y="37034"/>
                    <a:pt x="76108" y="34465"/>
                  </a:cubicBezTo>
                  <a:cubicBezTo>
                    <a:pt x="70414" y="32236"/>
                    <a:pt x="64377" y="31009"/>
                    <a:pt x="58264" y="30837"/>
                  </a:cubicBezTo>
                  <a:cubicBezTo>
                    <a:pt x="54337" y="30569"/>
                    <a:pt x="50426" y="31547"/>
                    <a:pt x="47086" y="33632"/>
                  </a:cubicBezTo>
                  <a:cubicBezTo>
                    <a:pt x="44768" y="35234"/>
                    <a:pt x="43385" y="37873"/>
                    <a:pt x="43385" y="40691"/>
                  </a:cubicBezTo>
                  <a:lnTo>
                    <a:pt x="43385" y="41181"/>
                  </a:lnTo>
                  <a:cubicBezTo>
                    <a:pt x="43423" y="43177"/>
                    <a:pt x="44316" y="45060"/>
                    <a:pt x="45836" y="46353"/>
                  </a:cubicBezTo>
                  <a:cubicBezTo>
                    <a:pt x="47748" y="48063"/>
                    <a:pt x="49894" y="49490"/>
                    <a:pt x="52210" y="50594"/>
                  </a:cubicBezTo>
                  <a:cubicBezTo>
                    <a:pt x="55184" y="52070"/>
                    <a:pt x="58245" y="53363"/>
                    <a:pt x="61377" y="54466"/>
                  </a:cubicBezTo>
                  <a:cubicBezTo>
                    <a:pt x="64808" y="55692"/>
                    <a:pt x="68509" y="56918"/>
                    <a:pt x="72431" y="58192"/>
                  </a:cubicBezTo>
                  <a:cubicBezTo>
                    <a:pt x="77570" y="59901"/>
                    <a:pt x="82610" y="61889"/>
                    <a:pt x="87530" y="64149"/>
                  </a:cubicBezTo>
                  <a:cubicBezTo>
                    <a:pt x="92489" y="66225"/>
                    <a:pt x="97154" y="68944"/>
                    <a:pt x="101404" y="72237"/>
                  </a:cubicBezTo>
                  <a:cubicBezTo>
                    <a:pt x="105515" y="75517"/>
                    <a:pt x="108953" y="79563"/>
                    <a:pt x="111527" y="84150"/>
                  </a:cubicBezTo>
                  <a:cubicBezTo>
                    <a:pt x="114274" y="89302"/>
                    <a:pt x="115642" y="95078"/>
                    <a:pt x="115498" y="100916"/>
                  </a:cubicBezTo>
                  <a:lnTo>
                    <a:pt x="115498" y="101455"/>
                  </a:lnTo>
                  <a:cubicBezTo>
                    <a:pt x="115695" y="108546"/>
                    <a:pt x="114270" y="115588"/>
                    <a:pt x="111331" y="122045"/>
                  </a:cubicBezTo>
                  <a:cubicBezTo>
                    <a:pt x="108720" y="127667"/>
                    <a:pt x="104753" y="132552"/>
                    <a:pt x="99786" y="136261"/>
                  </a:cubicBezTo>
                  <a:cubicBezTo>
                    <a:pt x="94562" y="140137"/>
                    <a:pt x="88647" y="142982"/>
                    <a:pt x="82358" y="144644"/>
                  </a:cubicBezTo>
                  <a:cubicBezTo>
                    <a:pt x="75458" y="146588"/>
                    <a:pt x="68325" y="147586"/>
                    <a:pt x="61156" y="147610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001" name="Google Shape;6001;p32"/>
            <p:cNvSpPr/>
            <p:nvPr/>
          </p:nvSpPr>
          <p:spPr>
            <a:xfrm>
              <a:off x="7300395" y="3683134"/>
              <a:ext cx="42527" cy="194253"/>
            </a:xfrm>
            <a:custGeom>
              <a:rect b="b" l="l" r="r" t="t"/>
              <a:pathLst>
                <a:path extrusionOk="0" h="194253" w="42527">
                  <a:moveTo>
                    <a:pt x="0" y="0"/>
                  </a:moveTo>
                  <a:lnTo>
                    <a:pt x="42527" y="0"/>
                  </a:lnTo>
                  <a:lnTo>
                    <a:pt x="42527" y="35689"/>
                  </a:lnTo>
                  <a:lnTo>
                    <a:pt x="0" y="35689"/>
                  </a:lnTo>
                  <a:close/>
                  <a:moveTo>
                    <a:pt x="1078" y="51474"/>
                  </a:moveTo>
                  <a:lnTo>
                    <a:pt x="41473" y="51474"/>
                  </a:lnTo>
                  <a:lnTo>
                    <a:pt x="41473" y="194253"/>
                  </a:lnTo>
                  <a:lnTo>
                    <a:pt x="1078" y="194253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002" name="Google Shape;6002;p32"/>
            <p:cNvSpPr/>
            <p:nvPr/>
          </p:nvSpPr>
          <p:spPr>
            <a:xfrm>
              <a:off x="7381675" y="3683134"/>
              <a:ext cx="40394" cy="194008"/>
            </a:xfrm>
            <a:custGeom>
              <a:rect b="b" l="l" r="r" t="t"/>
              <a:pathLst>
                <a:path extrusionOk="0" h="194008" w="40394">
                  <a:moveTo>
                    <a:pt x="49" y="0"/>
                  </a:moveTo>
                  <a:lnTo>
                    <a:pt x="40395" y="0"/>
                  </a:lnTo>
                  <a:lnTo>
                    <a:pt x="40395" y="194008"/>
                  </a:lnTo>
                  <a:lnTo>
                    <a:pt x="0" y="194008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003" name="Google Shape;6003;p32"/>
            <p:cNvSpPr/>
            <p:nvPr/>
          </p:nvSpPr>
          <p:spPr>
            <a:xfrm>
              <a:off x="7460969" y="3683134"/>
              <a:ext cx="42477" cy="194253"/>
            </a:xfrm>
            <a:custGeom>
              <a:rect b="b" l="l" r="r" t="t"/>
              <a:pathLst>
                <a:path extrusionOk="0" h="194253" w="42477">
                  <a:moveTo>
                    <a:pt x="0" y="0"/>
                  </a:moveTo>
                  <a:lnTo>
                    <a:pt x="42478" y="0"/>
                  </a:lnTo>
                  <a:lnTo>
                    <a:pt x="42478" y="35689"/>
                  </a:lnTo>
                  <a:lnTo>
                    <a:pt x="0" y="35689"/>
                  </a:lnTo>
                  <a:close/>
                  <a:moveTo>
                    <a:pt x="1005" y="51474"/>
                  </a:moveTo>
                  <a:lnTo>
                    <a:pt x="41449" y="51474"/>
                  </a:lnTo>
                  <a:lnTo>
                    <a:pt x="41449" y="194253"/>
                  </a:lnTo>
                  <a:lnTo>
                    <a:pt x="1005" y="194253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004" name="Google Shape;6004;p32"/>
            <p:cNvSpPr/>
            <p:nvPr/>
          </p:nvSpPr>
          <p:spPr>
            <a:xfrm>
              <a:off x="7533127" y="3732083"/>
              <a:ext cx="139807" cy="148291"/>
            </a:xfrm>
            <a:custGeom>
              <a:rect b="b" l="l" r="r" t="t"/>
              <a:pathLst>
                <a:path extrusionOk="0" h="148291" w="139807">
                  <a:moveTo>
                    <a:pt x="74666" y="148271"/>
                  </a:moveTo>
                  <a:cubicBezTo>
                    <a:pt x="64497" y="148374"/>
                    <a:pt x="54401" y="146553"/>
                    <a:pt x="44909" y="142903"/>
                  </a:cubicBezTo>
                  <a:cubicBezTo>
                    <a:pt x="36018" y="139566"/>
                    <a:pt x="27915" y="134425"/>
                    <a:pt x="21109" y="127804"/>
                  </a:cubicBezTo>
                  <a:cubicBezTo>
                    <a:pt x="14457" y="121146"/>
                    <a:pt x="9184" y="113241"/>
                    <a:pt x="5593" y="104543"/>
                  </a:cubicBezTo>
                  <a:cubicBezTo>
                    <a:pt x="1799" y="95085"/>
                    <a:pt x="-100" y="84975"/>
                    <a:pt x="4" y="74786"/>
                  </a:cubicBezTo>
                  <a:lnTo>
                    <a:pt x="4" y="74246"/>
                  </a:lnTo>
                  <a:cubicBezTo>
                    <a:pt x="-64" y="64457"/>
                    <a:pt x="1690" y="54740"/>
                    <a:pt x="5176" y="45592"/>
                  </a:cubicBezTo>
                  <a:cubicBezTo>
                    <a:pt x="8432" y="36797"/>
                    <a:pt x="13359" y="28714"/>
                    <a:pt x="19687" y="21792"/>
                  </a:cubicBezTo>
                  <a:cubicBezTo>
                    <a:pt x="32718" y="7628"/>
                    <a:pt x="51181" y="-293"/>
                    <a:pt x="70425" y="26"/>
                  </a:cubicBezTo>
                  <a:cubicBezTo>
                    <a:pt x="81071" y="-264"/>
                    <a:pt x="91641" y="1909"/>
                    <a:pt x="101310" y="6374"/>
                  </a:cubicBezTo>
                  <a:cubicBezTo>
                    <a:pt x="109710" y="10414"/>
                    <a:pt x="117104" y="16276"/>
                    <a:pt x="122954" y="23532"/>
                  </a:cubicBezTo>
                  <a:cubicBezTo>
                    <a:pt x="128775" y="30875"/>
                    <a:pt x="133104" y="39285"/>
                    <a:pt x="135700" y="48289"/>
                  </a:cubicBezTo>
                  <a:cubicBezTo>
                    <a:pt x="138456" y="57740"/>
                    <a:pt x="139835" y="67539"/>
                    <a:pt x="139793" y="77384"/>
                  </a:cubicBezTo>
                  <a:lnTo>
                    <a:pt x="139793" y="82433"/>
                  </a:lnTo>
                  <a:cubicBezTo>
                    <a:pt x="139855" y="84306"/>
                    <a:pt x="139716" y="86179"/>
                    <a:pt x="139376" y="88022"/>
                  </a:cubicBezTo>
                  <a:lnTo>
                    <a:pt x="40497" y="88022"/>
                  </a:lnTo>
                  <a:cubicBezTo>
                    <a:pt x="41812" y="96181"/>
                    <a:pt x="46045" y="103585"/>
                    <a:pt x="52410" y="108856"/>
                  </a:cubicBezTo>
                  <a:cubicBezTo>
                    <a:pt x="58976" y="113694"/>
                    <a:pt x="66980" y="116180"/>
                    <a:pt x="75132" y="115916"/>
                  </a:cubicBezTo>
                  <a:cubicBezTo>
                    <a:pt x="81250" y="115985"/>
                    <a:pt x="87320" y="114818"/>
                    <a:pt x="92976" y="112484"/>
                  </a:cubicBezTo>
                  <a:cubicBezTo>
                    <a:pt x="99026" y="109648"/>
                    <a:pt x="104587" y="105867"/>
                    <a:pt x="109448" y="101282"/>
                  </a:cubicBezTo>
                  <a:lnTo>
                    <a:pt x="132586" y="121750"/>
                  </a:lnTo>
                  <a:cubicBezTo>
                    <a:pt x="125979" y="130031"/>
                    <a:pt x="117605" y="136731"/>
                    <a:pt x="108075" y="141359"/>
                  </a:cubicBezTo>
                  <a:cubicBezTo>
                    <a:pt x="97611" y="146179"/>
                    <a:pt x="86183" y="148543"/>
                    <a:pt x="74666" y="148271"/>
                  </a:cubicBezTo>
                  <a:close/>
                  <a:moveTo>
                    <a:pt x="100721" y="62652"/>
                  </a:moveTo>
                  <a:cubicBezTo>
                    <a:pt x="99891" y="54520"/>
                    <a:pt x="96540" y="46850"/>
                    <a:pt x="91137" y="40715"/>
                  </a:cubicBezTo>
                  <a:cubicBezTo>
                    <a:pt x="85843" y="35105"/>
                    <a:pt x="78377" y="32065"/>
                    <a:pt x="70670" y="32381"/>
                  </a:cubicBezTo>
                  <a:cubicBezTo>
                    <a:pt x="62952" y="32065"/>
                    <a:pt x="55464" y="35051"/>
                    <a:pt x="50081" y="40592"/>
                  </a:cubicBezTo>
                  <a:cubicBezTo>
                    <a:pt x="44547" y="46759"/>
                    <a:pt x="40987" y="54443"/>
                    <a:pt x="39860" y="62652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005" name="Google Shape;6005;p32"/>
            <p:cNvSpPr/>
            <p:nvPr/>
          </p:nvSpPr>
          <p:spPr>
            <a:xfrm>
              <a:off x="7703314" y="3731933"/>
              <a:ext cx="130564" cy="145209"/>
            </a:xfrm>
            <a:custGeom>
              <a:rect b="b" l="l" r="r" t="t"/>
              <a:pathLst>
                <a:path extrusionOk="0" h="145209" w="130564">
                  <a:moveTo>
                    <a:pt x="0" y="2724"/>
                  </a:moveTo>
                  <a:lnTo>
                    <a:pt x="40395" y="2724"/>
                  </a:lnTo>
                  <a:lnTo>
                    <a:pt x="40395" y="23118"/>
                  </a:lnTo>
                  <a:cubicBezTo>
                    <a:pt x="42744" y="20047"/>
                    <a:pt x="45291" y="17132"/>
                    <a:pt x="48018" y="14392"/>
                  </a:cubicBezTo>
                  <a:cubicBezTo>
                    <a:pt x="50779" y="11594"/>
                    <a:pt x="53855" y="9126"/>
                    <a:pt x="57185" y="7038"/>
                  </a:cubicBezTo>
                  <a:cubicBezTo>
                    <a:pt x="60644" y="4831"/>
                    <a:pt x="64388" y="3107"/>
                    <a:pt x="68314" y="1915"/>
                  </a:cubicBezTo>
                  <a:cubicBezTo>
                    <a:pt x="72816" y="631"/>
                    <a:pt x="77482" y="11"/>
                    <a:pt x="82162" y="77"/>
                  </a:cubicBezTo>
                  <a:cubicBezTo>
                    <a:pt x="95543" y="-699"/>
                    <a:pt x="108589" y="4435"/>
                    <a:pt x="117851" y="14122"/>
                  </a:cubicBezTo>
                  <a:cubicBezTo>
                    <a:pt x="126768" y="25039"/>
                    <a:pt x="131272" y="38900"/>
                    <a:pt x="130474" y="52973"/>
                  </a:cubicBezTo>
                  <a:lnTo>
                    <a:pt x="130474" y="145185"/>
                  </a:lnTo>
                  <a:lnTo>
                    <a:pt x="90080" y="145185"/>
                  </a:lnTo>
                  <a:lnTo>
                    <a:pt x="90080" y="65964"/>
                  </a:lnTo>
                  <a:cubicBezTo>
                    <a:pt x="90634" y="58209"/>
                    <a:pt x="88371" y="50515"/>
                    <a:pt x="83706" y="44296"/>
                  </a:cubicBezTo>
                  <a:cubicBezTo>
                    <a:pt x="79133" y="39334"/>
                    <a:pt x="72603" y="36644"/>
                    <a:pt x="65862" y="36942"/>
                  </a:cubicBezTo>
                  <a:cubicBezTo>
                    <a:pt x="58925" y="36630"/>
                    <a:pt x="52187" y="39307"/>
                    <a:pt x="47356" y="44296"/>
                  </a:cubicBezTo>
                  <a:cubicBezTo>
                    <a:pt x="42425" y="50394"/>
                    <a:pt x="40006" y="58143"/>
                    <a:pt x="40591" y="65964"/>
                  </a:cubicBezTo>
                  <a:lnTo>
                    <a:pt x="40591" y="145209"/>
                  </a:lnTo>
                  <a:lnTo>
                    <a:pt x="196" y="145209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006" name="Google Shape;6006;p32"/>
            <p:cNvSpPr/>
            <p:nvPr/>
          </p:nvSpPr>
          <p:spPr>
            <a:xfrm>
              <a:off x="7861852" y="3731669"/>
              <a:ext cx="132927" cy="148744"/>
            </a:xfrm>
            <a:custGeom>
              <a:rect b="b" l="l" r="r" t="t"/>
              <a:pathLst>
                <a:path extrusionOk="0" h="148744" w="132927">
                  <a:moveTo>
                    <a:pt x="74320" y="148685"/>
                  </a:moveTo>
                  <a:cubicBezTo>
                    <a:pt x="64100" y="148742"/>
                    <a:pt x="53975" y="146715"/>
                    <a:pt x="44564" y="142728"/>
                  </a:cubicBezTo>
                  <a:cubicBezTo>
                    <a:pt x="17362" y="131211"/>
                    <a:pt x="-225" y="104444"/>
                    <a:pt x="2" y="74905"/>
                  </a:cubicBezTo>
                  <a:lnTo>
                    <a:pt x="2" y="74366"/>
                  </a:lnTo>
                  <a:cubicBezTo>
                    <a:pt x="-29" y="54879"/>
                    <a:pt x="7512" y="36141"/>
                    <a:pt x="21033" y="22107"/>
                  </a:cubicBezTo>
                  <a:cubicBezTo>
                    <a:pt x="27812" y="15242"/>
                    <a:pt x="35907" y="9814"/>
                    <a:pt x="44833" y="6151"/>
                  </a:cubicBezTo>
                  <a:cubicBezTo>
                    <a:pt x="54349" y="2069"/>
                    <a:pt x="64603" y="-9"/>
                    <a:pt x="74958" y="47"/>
                  </a:cubicBezTo>
                  <a:cubicBezTo>
                    <a:pt x="86463" y="-355"/>
                    <a:pt x="97912" y="1822"/>
                    <a:pt x="108465" y="6420"/>
                  </a:cubicBezTo>
                  <a:cubicBezTo>
                    <a:pt x="117361" y="10767"/>
                    <a:pt x="125308" y="16831"/>
                    <a:pt x="131849" y="24265"/>
                  </a:cubicBezTo>
                  <a:lnTo>
                    <a:pt x="107141" y="50859"/>
                  </a:lnTo>
                  <a:cubicBezTo>
                    <a:pt x="102943" y="46410"/>
                    <a:pt x="98161" y="42551"/>
                    <a:pt x="92924" y="39388"/>
                  </a:cubicBezTo>
                  <a:cubicBezTo>
                    <a:pt x="87316" y="36395"/>
                    <a:pt x="81017" y="34932"/>
                    <a:pt x="74663" y="35148"/>
                  </a:cubicBezTo>
                  <a:cubicBezTo>
                    <a:pt x="69853" y="35097"/>
                    <a:pt x="65093" y="36136"/>
                    <a:pt x="60741" y="38187"/>
                  </a:cubicBezTo>
                  <a:cubicBezTo>
                    <a:pt x="56609" y="40257"/>
                    <a:pt x="52914" y="43103"/>
                    <a:pt x="49858" y="46570"/>
                  </a:cubicBezTo>
                  <a:cubicBezTo>
                    <a:pt x="46708" y="50213"/>
                    <a:pt x="44265" y="54410"/>
                    <a:pt x="42652" y="58948"/>
                  </a:cubicBezTo>
                  <a:cubicBezTo>
                    <a:pt x="40984" y="63772"/>
                    <a:pt x="40155" y="68846"/>
                    <a:pt x="40201" y="73949"/>
                  </a:cubicBezTo>
                  <a:lnTo>
                    <a:pt x="40201" y="74488"/>
                  </a:lnTo>
                  <a:cubicBezTo>
                    <a:pt x="40143" y="79721"/>
                    <a:pt x="40971" y="84926"/>
                    <a:pt x="42652" y="89882"/>
                  </a:cubicBezTo>
                  <a:cubicBezTo>
                    <a:pt x="44229" y="94505"/>
                    <a:pt x="46731" y="98758"/>
                    <a:pt x="50005" y="102383"/>
                  </a:cubicBezTo>
                  <a:cubicBezTo>
                    <a:pt x="53197" y="105931"/>
                    <a:pt x="57085" y="108785"/>
                    <a:pt x="61427" y="110765"/>
                  </a:cubicBezTo>
                  <a:cubicBezTo>
                    <a:pt x="66112" y="112833"/>
                    <a:pt x="71186" y="113870"/>
                    <a:pt x="76306" y="113805"/>
                  </a:cubicBezTo>
                  <a:cubicBezTo>
                    <a:pt x="82508" y="113972"/>
                    <a:pt x="88649" y="112555"/>
                    <a:pt x="94150" y="109687"/>
                  </a:cubicBezTo>
                  <a:cubicBezTo>
                    <a:pt x="99581" y="106655"/>
                    <a:pt x="104612" y="102958"/>
                    <a:pt x="109127" y="98681"/>
                  </a:cubicBezTo>
                  <a:lnTo>
                    <a:pt x="132927" y="122482"/>
                  </a:lnTo>
                  <a:cubicBezTo>
                    <a:pt x="126085" y="130005"/>
                    <a:pt x="118042" y="136341"/>
                    <a:pt x="109127" y="141233"/>
                  </a:cubicBezTo>
                  <a:cubicBezTo>
                    <a:pt x="98339" y="146612"/>
                    <a:pt x="86365" y="149176"/>
                    <a:pt x="74320" y="148685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007" name="Google Shape;6007;p32"/>
            <p:cNvSpPr/>
            <p:nvPr/>
          </p:nvSpPr>
          <p:spPr>
            <a:xfrm>
              <a:off x="8021473" y="3683134"/>
              <a:ext cx="42527" cy="194253"/>
            </a:xfrm>
            <a:custGeom>
              <a:rect b="b" l="l" r="r" t="t"/>
              <a:pathLst>
                <a:path extrusionOk="0" h="194253" w="42527">
                  <a:moveTo>
                    <a:pt x="0" y="0"/>
                  </a:moveTo>
                  <a:lnTo>
                    <a:pt x="42527" y="0"/>
                  </a:lnTo>
                  <a:lnTo>
                    <a:pt x="42527" y="35689"/>
                  </a:lnTo>
                  <a:lnTo>
                    <a:pt x="0" y="35689"/>
                  </a:lnTo>
                  <a:close/>
                  <a:moveTo>
                    <a:pt x="1078" y="51474"/>
                  </a:moveTo>
                  <a:lnTo>
                    <a:pt x="41473" y="51474"/>
                  </a:lnTo>
                  <a:lnTo>
                    <a:pt x="41473" y="194253"/>
                  </a:lnTo>
                  <a:lnTo>
                    <a:pt x="1127" y="194253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008" name="Google Shape;6008;p32"/>
            <p:cNvSpPr/>
            <p:nvPr/>
          </p:nvSpPr>
          <p:spPr>
            <a:xfrm>
              <a:off x="8092420" y="3733261"/>
              <a:ext cx="131304" cy="146601"/>
            </a:xfrm>
            <a:custGeom>
              <a:rect b="b" l="l" r="r" t="t"/>
              <a:pathLst>
                <a:path extrusionOk="0" h="146601" w="131304">
                  <a:moveTo>
                    <a:pt x="48913" y="146554"/>
                  </a:moveTo>
                  <a:cubicBezTo>
                    <a:pt x="42485" y="146584"/>
                    <a:pt x="36089" y="145642"/>
                    <a:pt x="29942" y="143759"/>
                  </a:cubicBezTo>
                  <a:cubicBezTo>
                    <a:pt x="24237" y="142036"/>
                    <a:pt x="18935" y="139185"/>
                    <a:pt x="14352" y="135376"/>
                  </a:cubicBezTo>
                  <a:cubicBezTo>
                    <a:pt x="9911" y="131622"/>
                    <a:pt x="6340" y="126947"/>
                    <a:pt x="3886" y="121674"/>
                  </a:cubicBezTo>
                  <a:cubicBezTo>
                    <a:pt x="1215" y="115799"/>
                    <a:pt x="-108" y="109401"/>
                    <a:pt x="13" y="102948"/>
                  </a:cubicBezTo>
                  <a:lnTo>
                    <a:pt x="13" y="102408"/>
                  </a:lnTo>
                  <a:cubicBezTo>
                    <a:pt x="-157" y="95441"/>
                    <a:pt x="1312" y="88531"/>
                    <a:pt x="4303" y="82235"/>
                  </a:cubicBezTo>
                  <a:cubicBezTo>
                    <a:pt x="7065" y="76636"/>
                    <a:pt x="11155" y="71798"/>
                    <a:pt x="16216" y="68141"/>
                  </a:cubicBezTo>
                  <a:cubicBezTo>
                    <a:pt x="21581" y="64246"/>
                    <a:pt x="27636" y="61401"/>
                    <a:pt x="34060" y="59758"/>
                  </a:cubicBezTo>
                  <a:cubicBezTo>
                    <a:pt x="41661" y="57825"/>
                    <a:pt x="49480" y="56886"/>
                    <a:pt x="57321" y="56964"/>
                  </a:cubicBezTo>
                  <a:cubicBezTo>
                    <a:pt x="63698" y="56881"/>
                    <a:pt x="70068" y="57415"/>
                    <a:pt x="76342" y="58557"/>
                  </a:cubicBezTo>
                  <a:cubicBezTo>
                    <a:pt x="81704" y="59639"/>
                    <a:pt x="86992" y="61055"/>
                    <a:pt x="92177" y="62798"/>
                  </a:cubicBezTo>
                  <a:lnTo>
                    <a:pt x="92177" y="60347"/>
                  </a:lnTo>
                  <a:cubicBezTo>
                    <a:pt x="92639" y="53048"/>
                    <a:pt x="89794" y="45929"/>
                    <a:pt x="84431" y="40958"/>
                  </a:cubicBezTo>
                  <a:cubicBezTo>
                    <a:pt x="77848" y="36096"/>
                    <a:pt x="69751" y="33733"/>
                    <a:pt x="61586" y="34291"/>
                  </a:cubicBezTo>
                  <a:cubicBezTo>
                    <a:pt x="54654" y="34233"/>
                    <a:pt x="47735" y="34915"/>
                    <a:pt x="40948" y="36325"/>
                  </a:cubicBezTo>
                  <a:cubicBezTo>
                    <a:pt x="34572" y="37865"/>
                    <a:pt x="28315" y="39856"/>
                    <a:pt x="22221" y="42282"/>
                  </a:cubicBezTo>
                  <a:lnTo>
                    <a:pt x="12171" y="11446"/>
                  </a:lnTo>
                  <a:cubicBezTo>
                    <a:pt x="20102" y="8029"/>
                    <a:pt x="28300" y="5266"/>
                    <a:pt x="36682" y="3186"/>
                  </a:cubicBezTo>
                  <a:cubicBezTo>
                    <a:pt x="46786" y="885"/>
                    <a:pt x="57133" y="-177"/>
                    <a:pt x="67493" y="24"/>
                  </a:cubicBezTo>
                  <a:cubicBezTo>
                    <a:pt x="77174" y="-195"/>
                    <a:pt x="86824" y="1197"/>
                    <a:pt x="96049" y="4142"/>
                  </a:cubicBezTo>
                  <a:cubicBezTo>
                    <a:pt x="103412" y="6545"/>
                    <a:pt x="110122" y="10613"/>
                    <a:pt x="115658" y="16030"/>
                  </a:cubicBezTo>
                  <a:cubicBezTo>
                    <a:pt x="121154" y="21504"/>
                    <a:pt x="125234" y="28234"/>
                    <a:pt x="127546" y="35639"/>
                  </a:cubicBezTo>
                  <a:cubicBezTo>
                    <a:pt x="130149" y="44042"/>
                    <a:pt x="131415" y="52801"/>
                    <a:pt x="131297" y="61597"/>
                  </a:cubicBezTo>
                  <a:lnTo>
                    <a:pt x="131297" y="144225"/>
                  </a:lnTo>
                  <a:lnTo>
                    <a:pt x="92078" y="144225"/>
                  </a:lnTo>
                  <a:lnTo>
                    <a:pt x="92078" y="128807"/>
                  </a:lnTo>
                  <a:cubicBezTo>
                    <a:pt x="87074" y="134342"/>
                    <a:pt x="81005" y="138811"/>
                    <a:pt x="74234" y="141945"/>
                  </a:cubicBezTo>
                  <a:cubicBezTo>
                    <a:pt x="66237" y="145331"/>
                    <a:pt x="57591" y="146905"/>
                    <a:pt x="48913" y="146553"/>
                  </a:cubicBezTo>
                  <a:close/>
                  <a:moveTo>
                    <a:pt x="61169" y="118659"/>
                  </a:moveTo>
                  <a:cubicBezTo>
                    <a:pt x="69393" y="119076"/>
                    <a:pt x="77509" y="116634"/>
                    <a:pt x="84137" y="111747"/>
                  </a:cubicBezTo>
                  <a:cubicBezTo>
                    <a:pt x="89673" y="107499"/>
                    <a:pt x="92873" y="100881"/>
                    <a:pt x="92765" y="93903"/>
                  </a:cubicBezTo>
                  <a:lnTo>
                    <a:pt x="92765" y="86697"/>
                  </a:lnTo>
                  <a:cubicBezTo>
                    <a:pt x="88939" y="85018"/>
                    <a:pt x="84957" y="83721"/>
                    <a:pt x="80877" y="82824"/>
                  </a:cubicBezTo>
                  <a:cubicBezTo>
                    <a:pt x="76274" y="81861"/>
                    <a:pt x="71583" y="81385"/>
                    <a:pt x="66881" y="81402"/>
                  </a:cubicBezTo>
                  <a:cubicBezTo>
                    <a:pt x="59710" y="80986"/>
                    <a:pt x="52582" y="82755"/>
                    <a:pt x="46438" y="86476"/>
                  </a:cubicBezTo>
                  <a:cubicBezTo>
                    <a:pt x="41522" y="89631"/>
                    <a:pt x="38642" y="95150"/>
                    <a:pt x="38864" y="100987"/>
                  </a:cubicBezTo>
                  <a:lnTo>
                    <a:pt x="38864" y="101526"/>
                  </a:lnTo>
                  <a:cubicBezTo>
                    <a:pt x="38594" y="106510"/>
                    <a:pt x="40828" y="111301"/>
                    <a:pt x="44820" y="114296"/>
                  </a:cubicBezTo>
                  <a:cubicBezTo>
                    <a:pt x="49617" y="117578"/>
                    <a:pt x="55368" y="119173"/>
                    <a:pt x="61169" y="118831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009" name="Google Shape;6009;p32"/>
            <p:cNvSpPr/>
            <p:nvPr/>
          </p:nvSpPr>
          <p:spPr>
            <a:xfrm>
              <a:off x="2824945" y="2819890"/>
              <a:ext cx="2451" cy="1220670"/>
            </a:xfrm>
            <a:custGeom>
              <a:rect b="b" l="l" r="r" t="t"/>
              <a:pathLst>
                <a:path extrusionOk="0" h="1220670" w="2451">
                  <a:moveTo>
                    <a:pt x="0" y="0"/>
                  </a:moveTo>
                  <a:lnTo>
                    <a:pt x="0" y="1220671"/>
                  </a:lnTo>
                </a:path>
              </a:pathLst>
            </a:custGeom>
            <a:noFill/>
            <a:ln cap="flat" cmpd="sng" w="9525">
              <a:solidFill>
                <a:srgbClr val="D2131D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</p:grp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 slide_group-picture">
  <p:cSld name="Thanks slide_group-picture">
    <p:spTree>
      <p:nvGrpSpPr>
        <p:cNvPr id="6010" name="Shape 60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11" name="Google Shape;6011;p33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lt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6012" name="Google Shape;6012;p33"/>
          <p:cNvSpPr/>
          <p:nvPr/>
        </p:nvSpPr>
        <p:spPr>
          <a:xfrm>
            <a:off x="0" y="0"/>
            <a:ext cx="8274262" cy="6858000"/>
          </a:xfrm>
          <a:custGeom>
            <a:rect b="b" l="l" r="r" t="t"/>
            <a:pathLst>
              <a:path extrusionOk="0" h="6844392" w="8274262">
                <a:moveTo>
                  <a:pt x="0" y="0"/>
                </a:moveTo>
                <a:lnTo>
                  <a:pt x="5372025" y="0"/>
                </a:lnTo>
                <a:lnTo>
                  <a:pt x="5428036" y="17929"/>
                </a:lnTo>
                <a:cubicBezTo>
                  <a:pt x="6234859" y="333188"/>
                  <a:pt x="6578506" y="1281953"/>
                  <a:pt x="6709988" y="1882588"/>
                </a:cubicBezTo>
                <a:cubicBezTo>
                  <a:pt x="6841470" y="2483223"/>
                  <a:pt x="6624825" y="2791011"/>
                  <a:pt x="6216930" y="3621741"/>
                </a:cubicBezTo>
                <a:cubicBezTo>
                  <a:pt x="5889719" y="4219389"/>
                  <a:pt x="6157166" y="4802094"/>
                  <a:pt x="6405189" y="5217459"/>
                </a:cubicBezTo>
                <a:cubicBezTo>
                  <a:pt x="6653212" y="5632824"/>
                  <a:pt x="7364412" y="5961530"/>
                  <a:pt x="7705071" y="6113930"/>
                </a:cubicBezTo>
                <a:cubicBezTo>
                  <a:pt x="7907338" y="6204417"/>
                  <a:pt x="8309236" y="6534569"/>
                  <a:pt x="8271821" y="6833232"/>
                </a:cubicBezTo>
                <a:lnTo>
                  <a:pt x="8269523" y="6844392"/>
                </a:lnTo>
                <a:lnTo>
                  <a:pt x="0" y="6844392"/>
                </a:lnTo>
                <a:lnTo>
                  <a:pt x="0" y="0"/>
                </a:lnTo>
                <a:close/>
              </a:path>
            </a:pathLst>
          </a:custGeom>
          <a:solidFill>
            <a:srgbClr val="DDFFF5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accent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6013" name="Google Shape;6013;p33"/>
          <p:cNvSpPr txBox="1"/>
          <p:nvPr/>
        </p:nvSpPr>
        <p:spPr>
          <a:xfrm>
            <a:off x="426242" y="969380"/>
            <a:ext cx="5763421" cy="646331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-GB" sz="3600">
                <a:solidFill>
                  <a:schemeClr val="accent1"/>
                </a:solidFill>
                <a:latin typeface="Corbel"/>
                <a:ea typeface="Corbel"/>
                <a:cs typeface="Corbel"/>
                <a:sym typeface="Corbel"/>
              </a:rPr>
              <a:t>We’re thinking in</a:t>
            </a:r>
            <a:endParaRPr/>
          </a:p>
        </p:txBody>
      </p:sp>
      <p:sp>
        <p:nvSpPr>
          <p:cNvPr id="6014" name="Google Shape;6014;p33"/>
          <p:cNvSpPr txBox="1"/>
          <p:nvPr/>
        </p:nvSpPr>
        <p:spPr>
          <a:xfrm>
            <a:off x="426242" y="1522901"/>
            <a:ext cx="2507530" cy="369332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i="1" lang="en-GB" sz="1800">
                <a:solidFill>
                  <a:schemeClr val="accent1"/>
                </a:solidFill>
                <a:latin typeface="Corbel"/>
                <a:ea typeface="Corbel"/>
                <a:cs typeface="Corbel"/>
                <a:sym typeface="Corbel"/>
              </a:rPr>
              <a:t>Thanks | Gràcies</a:t>
            </a:r>
            <a:endParaRPr i="1" sz="1800">
              <a:solidFill>
                <a:schemeClr val="accent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grpSp>
        <p:nvGrpSpPr>
          <p:cNvPr id="6015" name="Google Shape;6015;p33"/>
          <p:cNvGrpSpPr/>
          <p:nvPr/>
        </p:nvGrpSpPr>
        <p:grpSpPr>
          <a:xfrm>
            <a:off x="3938558" y="877524"/>
            <a:ext cx="1187016" cy="865902"/>
            <a:chOff x="6395687" y="619004"/>
            <a:chExt cx="1262917" cy="921270"/>
          </a:xfrm>
        </p:grpSpPr>
        <p:sp>
          <p:nvSpPr>
            <p:cNvPr id="6016" name="Google Shape;6016;p33"/>
            <p:cNvSpPr/>
            <p:nvPr/>
          </p:nvSpPr>
          <p:spPr>
            <a:xfrm>
              <a:off x="7252460" y="623474"/>
              <a:ext cx="253552" cy="252582"/>
            </a:xfrm>
            <a:custGeom>
              <a:rect b="b" l="l" r="r" t="t"/>
              <a:pathLst>
                <a:path extrusionOk="0" h="252582" w="253552">
                  <a:moveTo>
                    <a:pt x="253552" y="126291"/>
                  </a:moveTo>
                  <a:cubicBezTo>
                    <a:pt x="253552" y="196040"/>
                    <a:pt x="196793" y="252583"/>
                    <a:pt x="126776" y="252583"/>
                  </a:cubicBezTo>
                  <a:cubicBezTo>
                    <a:pt x="56760" y="252583"/>
                    <a:pt x="0" y="196040"/>
                    <a:pt x="0" y="126291"/>
                  </a:cubicBezTo>
                  <a:cubicBezTo>
                    <a:pt x="0" y="56543"/>
                    <a:pt x="56760" y="0"/>
                    <a:pt x="126776" y="0"/>
                  </a:cubicBezTo>
                  <a:cubicBezTo>
                    <a:pt x="196793" y="0"/>
                    <a:pt x="253552" y="56543"/>
                    <a:pt x="253552" y="126291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017" name="Google Shape;6017;p33"/>
            <p:cNvSpPr/>
            <p:nvPr/>
          </p:nvSpPr>
          <p:spPr>
            <a:xfrm>
              <a:off x="7531828" y="619004"/>
              <a:ext cx="126776" cy="126291"/>
            </a:xfrm>
            <a:custGeom>
              <a:rect b="b" l="l" r="r" t="t"/>
              <a:pathLst>
                <a:path extrusionOk="0" h="126291" w="126776">
                  <a:moveTo>
                    <a:pt x="126776" y="63146"/>
                  </a:moveTo>
                  <a:cubicBezTo>
                    <a:pt x="126776" y="98020"/>
                    <a:pt x="98397" y="126291"/>
                    <a:pt x="63388" y="126291"/>
                  </a:cubicBezTo>
                  <a:cubicBezTo>
                    <a:pt x="28380" y="126291"/>
                    <a:pt x="0" y="98020"/>
                    <a:pt x="0" y="63146"/>
                  </a:cubicBezTo>
                  <a:cubicBezTo>
                    <a:pt x="0" y="28271"/>
                    <a:pt x="28380" y="0"/>
                    <a:pt x="63388" y="0"/>
                  </a:cubicBezTo>
                  <a:cubicBezTo>
                    <a:pt x="98396" y="0"/>
                    <a:pt x="126776" y="28271"/>
                    <a:pt x="126776" y="63146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018" name="Google Shape;6018;p33"/>
            <p:cNvSpPr/>
            <p:nvPr/>
          </p:nvSpPr>
          <p:spPr>
            <a:xfrm>
              <a:off x="6562839" y="1124208"/>
              <a:ext cx="69005" cy="52056"/>
            </a:xfrm>
            <a:custGeom>
              <a:rect b="b" l="l" r="r" t="t"/>
              <a:pathLst>
                <a:path extrusionOk="0" h="52056" w="69005">
                  <a:moveTo>
                    <a:pt x="43427" y="1"/>
                  </a:moveTo>
                  <a:cubicBezTo>
                    <a:pt x="37811" y="-23"/>
                    <a:pt x="32195" y="337"/>
                    <a:pt x="26627" y="1069"/>
                  </a:cubicBezTo>
                  <a:cubicBezTo>
                    <a:pt x="21821" y="1623"/>
                    <a:pt x="17139" y="2961"/>
                    <a:pt x="12766" y="5026"/>
                  </a:cubicBezTo>
                  <a:cubicBezTo>
                    <a:pt x="9025" y="6822"/>
                    <a:pt x="5811" y="9548"/>
                    <a:pt x="3432" y="12939"/>
                  </a:cubicBezTo>
                  <a:cubicBezTo>
                    <a:pt x="1033" y="16745"/>
                    <a:pt x="-158" y="21188"/>
                    <a:pt x="17" y="25679"/>
                  </a:cubicBezTo>
                  <a:cubicBezTo>
                    <a:pt x="17" y="35621"/>
                    <a:pt x="3353" y="42482"/>
                    <a:pt x="10025" y="46253"/>
                  </a:cubicBezTo>
                  <a:cubicBezTo>
                    <a:pt x="18529" y="50482"/>
                    <a:pt x="27977" y="52456"/>
                    <a:pt x="37470" y="51989"/>
                  </a:cubicBezTo>
                  <a:cubicBezTo>
                    <a:pt x="43705" y="51989"/>
                    <a:pt x="49703" y="51989"/>
                    <a:pt x="55382" y="51554"/>
                  </a:cubicBezTo>
                  <a:cubicBezTo>
                    <a:pt x="59946" y="51396"/>
                    <a:pt x="64493" y="50977"/>
                    <a:pt x="69005" y="50288"/>
                  </a:cubicBezTo>
                  <a:lnTo>
                    <a:pt x="69005" y="2533"/>
                  </a:lnTo>
                  <a:cubicBezTo>
                    <a:pt x="66463" y="1979"/>
                    <a:pt x="62611" y="1425"/>
                    <a:pt x="57487" y="832"/>
                  </a:cubicBezTo>
                  <a:cubicBezTo>
                    <a:pt x="52820" y="302"/>
                    <a:pt x="48126" y="25"/>
                    <a:pt x="43427" y="1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019" name="Google Shape;6019;p33"/>
            <p:cNvSpPr/>
            <p:nvPr/>
          </p:nvSpPr>
          <p:spPr>
            <a:xfrm>
              <a:off x="6395687" y="626244"/>
              <a:ext cx="917539" cy="914030"/>
            </a:xfrm>
            <a:custGeom>
              <a:rect b="b" l="l" r="r" t="t"/>
              <a:pathLst>
                <a:path extrusionOk="0" h="914030" w="917539">
                  <a:moveTo>
                    <a:pt x="458809" y="0"/>
                  </a:moveTo>
                  <a:cubicBezTo>
                    <a:pt x="205439" y="-22"/>
                    <a:pt x="24" y="204573"/>
                    <a:pt x="0" y="456976"/>
                  </a:cubicBezTo>
                  <a:cubicBezTo>
                    <a:pt x="-24" y="709376"/>
                    <a:pt x="205360" y="914006"/>
                    <a:pt x="458730" y="914030"/>
                  </a:cubicBezTo>
                  <a:cubicBezTo>
                    <a:pt x="712100" y="914054"/>
                    <a:pt x="917519" y="709455"/>
                    <a:pt x="917539" y="457055"/>
                  </a:cubicBezTo>
                  <a:cubicBezTo>
                    <a:pt x="917539" y="457043"/>
                    <a:pt x="917539" y="457027"/>
                    <a:pt x="917539" y="457015"/>
                  </a:cubicBezTo>
                  <a:cubicBezTo>
                    <a:pt x="917539" y="204628"/>
                    <a:pt x="712167" y="22"/>
                    <a:pt x="458809" y="0"/>
                  </a:cubicBezTo>
                  <a:close/>
                  <a:moveTo>
                    <a:pt x="296963" y="587896"/>
                  </a:moveTo>
                  <a:cubicBezTo>
                    <a:pt x="287908" y="589874"/>
                    <a:pt x="275278" y="592209"/>
                    <a:pt x="259073" y="594899"/>
                  </a:cubicBezTo>
                  <a:cubicBezTo>
                    <a:pt x="239620" y="597799"/>
                    <a:pt x="219960" y="599125"/>
                    <a:pt x="200292" y="598856"/>
                  </a:cubicBezTo>
                  <a:cubicBezTo>
                    <a:pt x="187055" y="598927"/>
                    <a:pt x="173849" y="597597"/>
                    <a:pt x="160893" y="594899"/>
                  </a:cubicBezTo>
                  <a:cubicBezTo>
                    <a:pt x="150034" y="592719"/>
                    <a:pt x="139700" y="588458"/>
                    <a:pt x="130470" y="582357"/>
                  </a:cubicBezTo>
                  <a:cubicBezTo>
                    <a:pt x="122014" y="576675"/>
                    <a:pt x="115250" y="568830"/>
                    <a:pt x="110889" y="559647"/>
                  </a:cubicBezTo>
                  <a:cubicBezTo>
                    <a:pt x="106024" y="548865"/>
                    <a:pt x="103685" y="537118"/>
                    <a:pt x="104058" y="525304"/>
                  </a:cubicBezTo>
                  <a:cubicBezTo>
                    <a:pt x="103717" y="513771"/>
                    <a:pt x="106457" y="502357"/>
                    <a:pt x="112002" y="492228"/>
                  </a:cubicBezTo>
                  <a:cubicBezTo>
                    <a:pt x="117085" y="483357"/>
                    <a:pt x="124342" y="475911"/>
                    <a:pt x="133091" y="470586"/>
                  </a:cubicBezTo>
                  <a:cubicBezTo>
                    <a:pt x="142409" y="464936"/>
                    <a:pt x="152632" y="460920"/>
                    <a:pt x="163316" y="458716"/>
                  </a:cubicBezTo>
                  <a:cubicBezTo>
                    <a:pt x="174957" y="456469"/>
                    <a:pt x="186808" y="455448"/>
                    <a:pt x="198664" y="455670"/>
                  </a:cubicBezTo>
                  <a:cubicBezTo>
                    <a:pt x="205999" y="455634"/>
                    <a:pt x="213327" y="455975"/>
                    <a:pt x="220627" y="456699"/>
                  </a:cubicBezTo>
                  <a:cubicBezTo>
                    <a:pt x="225866" y="457233"/>
                    <a:pt x="231057" y="458159"/>
                    <a:pt x="236157" y="459468"/>
                  </a:cubicBezTo>
                  <a:lnTo>
                    <a:pt x="236157" y="453533"/>
                  </a:lnTo>
                  <a:cubicBezTo>
                    <a:pt x="236589" y="443939"/>
                    <a:pt x="233059" y="434590"/>
                    <a:pt x="226386" y="427658"/>
                  </a:cubicBezTo>
                  <a:cubicBezTo>
                    <a:pt x="219845" y="421118"/>
                    <a:pt x="208474" y="417858"/>
                    <a:pt x="192269" y="417885"/>
                  </a:cubicBezTo>
                  <a:cubicBezTo>
                    <a:pt x="181637" y="417893"/>
                    <a:pt x="171017" y="418673"/>
                    <a:pt x="160496" y="420220"/>
                  </a:cubicBezTo>
                  <a:cubicBezTo>
                    <a:pt x="151218" y="421498"/>
                    <a:pt x="142091" y="423697"/>
                    <a:pt x="133250" y="426787"/>
                  </a:cubicBezTo>
                  <a:lnTo>
                    <a:pt x="125307" y="375867"/>
                  </a:lnTo>
                  <a:cubicBezTo>
                    <a:pt x="129000" y="374760"/>
                    <a:pt x="133608" y="373533"/>
                    <a:pt x="139168" y="372267"/>
                  </a:cubicBezTo>
                  <a:cubicBezTo>
                    <a:pt x="144728" y="371001"/>
                    <a:pt x="150725" y="369893"/>
                    <a:pt x="157279" y="368904"/>
                  </a:cubicBezTo>
                  <a:cubicBezTo>
                    <a:pt x="163832" y="367915"/>
                    <a:pt x="170663" y="367084"/>
                    <a:pt x="177892" y="366332"/>
                  </a:cubicBezTo>
                  <a:cubicBezTo>
                    <a:pt x="185120" y="365580"/>
                    <a:pt x="192468" y="365303"/>
                    <a:pt x="199855" y="365303"/>
                  </a:cubicBezTo>
                  <a:cubicBezTo>
                    <a:pt x="215579" y="364883"/>
                    <a:pt x="231267" y="366981"/>
                    <a:pt x="246324" y="371515"/>
                  </a:cubicBezTo>
                  <a:cubicBezTo>
                    <a:pt x="257695" y="375045"/>
                    <a:pt x="268009" y="381325"/>
                    <a:pt x="276350" y="389794"/>
                  </a:cubicBezTo>
                  <a:cubicBezTo>
                    <a:pt x="283972" y="397925"/>
                    <a:pt x="289433" y="407828"/>
                    <a:pt x="292237" y="418597"/>
                  </a:cubicBezTo>
                  <a:cubicBezTo>
                    <a:pt x="295494" y="430926"/>
                    <a:pt x="297070" y="443634"/>
                    <a:pt x="296923" y="456382"/>
                  </a:cubicBezTo>
                  <a:close/>
                  <a:moveTo>
                    <a:pt x="495547" y="594266"/>
                  </a:moveTo>
                  <a:lnTo>
                    <a:pt x="310189" y="594266"/>
                  </a:lnTo>
                  <a:lnTo>
                    <a:pt x="310189" y="556917"/>
                  </a:lnTo>
                  <a:cubicBezTo>
                    <a:pt x="316146" y="546760"/>
                    <a:pt x="323307" y="535817"/>
                    <a:pt x="331676" y="524078"/>
                  </a:cubicBezTo>
                  <a:cubicBezTo>
                    <a:pt x="340044" y="512339"/>
                    <a:pt x="348845" y="500469"/>
                    <a:pt x="358087" y="488469"/>
                  </a:cubicBezTo>
                  <a:cubicBezTo>
                    <a:pt x="367302" y="476600"/>
                    <a:pt x="376464" y="465074"/>
                    <a:pt x="385571" y="453889"/>
                  </a:cubicBezTo>
                  <a:cubicBezTo>
                    <a:pt x="394678" y="442704"/>
                    <a:pt x="403047" y="432592"/>
                    <a:pt x="410673" y="423543"/>
                  </a:cubicBezTo>
                  <a:lnTo>
                    <a:pt x="315352" y="423543"/>
                  </a:lnTo>
                  <a:lnTo>
                    <a:pt x="315352" y="371120"/>
                  </a:lnTo>
                  <a:lnTo>
                    <a:pt x="493403" y="371120"/>
                  </a:lnTo>
                  <a:lnTo>
                    <a:pt x="493403" y="413533"/>
                  </a:lnTo>
                  <a:lnTo>
                    <a:pt x="472710" y="436441"/>
                  </a:lnTo>
                  <a:cubicBezTo>
                    <a:pt x="464052" y="446044"/>
                    <a:pt x="454786" y="456592"/>
                    <a:pt x="444908" y="468093"/>
                  </a:cubicBezTo>
                  <a:cubicBezTo>
                    <a:pt x="435031" y="479595"/>
                    <a:pt x="424998" y="491753"/>
                    <a:pt x="414803" y="504572"/>
                  </a:cubicBezTo>
                  <a:cubicBezTo>
                    <a:pt x="404715" y="517352"/>
                    <a:pt x="395540" y="529617"/>
                    <a:pt x="387279" y="541486"/>
                  </a:cubicBezTo>
                  <a:lnTo>
                    <a:pt x="495706" y="541486"/>
                  </a:lnTo>
                  <a:close/>
                  <a:moveTo>
                    <a:pt x="702075" y="586630"/>
                  </a:moveTo>
                  <a:cubicBezTo>
                    <a:pt x="688349" y="590369"/>
                    <a:pt x="674412" y="593277"/>
                    <a:pt x="660333" y="595334"/>
                  </a:cubicBezTo>
                  <a:cubicBezTo>
                    <a:pt x="642579" y="598052"/>
                    <a:pt x="624639" y="599378"/>
                    <a:pt x="606675" y="599291"/>
                  </a:cubicBezTo>
                  <a:cubicBezTo>
                    <a:pt x="590447" y="599793"/>
                    <a:pt x="574266" y="597202"/>
                    <a:pt x="559015" y="591655"/>
                  </a:cubicBezTo>
                  <a:cubicBezTo>
                    <a:pt x="547358" y="587287"/>
                    <a:pt x="537048" y="579963"/>
                    <a:pt x="529108" y="570408"/>
                  </a:cubicBezTo>
                  <a:cubicBezTo>
                    <a:pt x="521431" y="560758"/>
                    <a:pt x="516006" y="549526"/>
                    <a:pt x="513222" y="537530"/>
                  </a:cubicBezTo>
                  <a:cubicBezTo>
                    <a:pt x="510004" y="523769"/>
                    <a:pt x="508447" y="509680"/>
                    <a:pt x="508575" y="495551"/>
                  </a:cubicBezTo>
                  <a:lnTo>
                    <a:pt x="508575" y="371120"/>
                  </a:lnTo>
                  <a:lnTo>
                    <a:pt x="572122" y="371120"/>
                  </a:lnTo>
                  <a:lnTo>
                    <a:pt x="572122" y="487757"/>
                  </a:lnTo>
                  <a:cubicBezTo>
                    <a:pt x="572122" y="508121"/>
                    <a:pt x="574771" y="522839"/>
                    <a:pt x="580065" y="531912"/>
                  </a:cubicBezTo>
                  <a:cubicBezTo>
                    <a:pt x="585467" y="540972"/>
                    <a:pt x="595515" y="545482"/>
                    <a:pt x="610290" y="545482"/>
                  </a:cubicBezTo>
                  <a:cubicBezTo>
                    <a:pt x="614857" y="545482"/>
                    <a:pt x="619702" y="545482"/>
                    <a:pt x="624786" y="544849"/>
                  </a:cubicBezTo>
                  <a:cubicBezTo>
                    <a:pt x="629870" y="544216"/>
                    <a:pt x="634437" y="543939"/>
                    <a:pt x="638409" y="543346"/>
                  </a:cubicBezTo>
                  <a:lnTo>
                    <a:pt x="638409" y="371120"/>
                  </a:lnTo>
                  <a:lnTo>
                    <a:pt x="701956" y="371120"/>
                  </a:lnTo>
                  <a:close/>
                  <a:moveTo>
                    <a:pt x="759784" y="592565"/>
                  </a:moveTo>
                  <a:cubicBezTo>
                    <a:pt x="749592" y="589649"/>
                    <a:pt x="740251" y="584343"/>
                    <a:pt x="732538" y="577095"/>
                  </a:cubicBezTo>
                  <a:cubicBezTo>
                    <a:pt x="725846" y="570436"/>
                    <a:pt x="721119" y="562072"/>
                    <a:pt x="718875" y="552921"/>
                  </a:cubicBezTo>
                  <a:cubicBezTo>
                    <a:pt x="716341" y="542428"/>
                    <a:pt x="715126" y="531662"/>
                    <a:pt x="715261" y="520873"/>
                  </a:cubicBezTo>
                  <a:lnTo>
                    <a:pt x="715261" y="275214"/>
                  </a:lnTo>
                  <a:lnTo>
                    <a:pt x="778808" y="265006"/>
                  </a:lnTo>
                  <a:lnTo>
                    <a:pt x="778808" y="508133"/>
                  </a:lnTo>
                  <a:cubicBezTo>
                    <a:pt x="778769" y="513253"/>
                    <a:pt x="779193" y="518365"/>
                    <a:pt x="780079" y="523405"/>
                  </a:cubicBezTo>
                  <a:cubicBezTo>
                    <a:pt x="780782" y="527563"/>
                    <a:pt x="782470" y="531500"/>
                    <a:pt x="785004" y="534879"/>
                  </a:cubicBezTo>
                  <a:cubicBezTo>
                    <a:pt x="787768" y="538278"/>
                    <a:pt x="791367" y="540909"/>
                    <a:pt x="795450" y="542515"/>
                  </a:cubicBezTo>
                  <a:cubicBezTo>
                    <a:pt x="801288" y="544837"/>
                    <a:pt x="807476" y="546175"/>
                    <a:pt x="813759" y="546472"/>
                  </a:cubicBezTo>
                  <a:lnTo>
                    <a:pt x="804783" y="598658"/>
                  </a:lnTo>
                  <a:cubicBezTo>
                    <a:pt x="789540" y="598804"/>
                    <a:pt x="774356" y="596751"/>
                    <a:pt x="759704" y="592565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</p:grpSp>
      <p:sp>
        <p:nvSpPr>
          <p:cNvPr id="6020" name="Google Shape;6020;p33"/>
          <p:cNvSpPr txBox="1"/>
          <p:nvPr/>
        </p:nvSpPr>
        <p:spPr>
          <a:xfrm>
            <a:off x="407988" y="2503230"/>
            <a:ext cx="4717585" cy="1092826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-GB" sz="1600">
                <a:solidFill>
                  <a:schemeClr val="accent1"/>
                </a:solidFill>
                <a:latin typeface="Candara"/>
                <a:ea typeface="Candara"/>
                <a:cs typeface="Candara"/>
                <a:sym typeface="Candara"/>
              </a:rPr>
              <a:t>Project Coordinators</a:t>
            </a:r>
            <a:endParaRPr/>
          </a:p>
          <a:p>
            <a:pPr indent="0" lvl="0" marL="0" marR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n-GB" sz="1200">
                <a:solidFill>
                  <a:schemeClr val="dk1"/>
                </a:solidFill>
                <a:latin typeface="Candara"/>
                <a:ea typeface="Candara"/>
                <a:cs typeface="Candara"/>
                <a:sym typeface="Candara"/>
              </a:rPr>
              <a:t>Jaume Pérez-Sánchez</a:t>
            </a:r>
            <a:endParaRPr/>
          </a:p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GB" sz="1050" u="sng">
                <a:solidFill>
                  <a:schemeClr val="dk1"/>
                </a:solidFill>
                <a:latin typeface="Candara"/>
                <a:ea typeface="Candara"/>
                <a:cs typeface="Candara"/>
                <a:sym typeface="Candara"/>
                <a:hlinkClick r:id="rId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jaime.perez.sanchez@csic.es</a:t>
            </a:r>
            <a:endParaRPr sz="1050">
              <a:solidFill>
                <a:schemeClr val="dk1"/>
              </a:solidFill>
              <a:latin typeface="Candara"/>
              <a:ea typeface="Candara"/>
              <a:cs typeface="Candara"/>
              <a:sym typeface="Candara"/>
            </a:endParaRPr>
          </a:p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GB" sz="1200">
                <a:solidFill>
                  <a:schemeClr val="dk1"/>
                </a:solidFill>
                <a:latin typeface="Candara"/>
                <a:ea typeface="Candara"/>
                <a:cs typeface="Candara"/>
                <a:sym typeface="Candara"/>
              </a:rPr>
              <a:t>Carlos Valle Pérez </a:t>
            </a:r>
            <a:endParaRPr/>
          </a:p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GB" sz="1050" u="sng">
                <a:solidFill>
                  <a:schemeClr val="dk1"/>
                </a:solidFill>
                <a:latin typeface="Candara"/>
                <a:ea typeface="Candara"/>
                <a:cs typeface="Candara"/>
                <a:sym typeface="Candara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carlos.valle@ua.es</a:t>
            </a:r>
            <a:endParaRPr sz="1050">
              <a:solidFill>
                <a:schemeClr val="dk1"/>
              </a:solidFill>
              <a:latin typeface="Candara"/>
              <a:ea typeface="Candara"/>
              <a:cs typeface="Candara"/>
              <a:sym typeface="Candara"/>
            </a:endParaRPr>
          </a:p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50">
              <a:solidFill>
                <a:schemeClr val="dk1"/>
              </a:solidFill>
              <a:latin typeface="Candara"/>
              <a:ea typeface="Candara"/>
              <a:cs typeface="Candara"/>
              <a:sym typeface="Candara"/>
            </a:endParaRPr>
          </a:p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50">
              <a:solidFill>
                <a:schemeClr val="dk1"/>
              </a:solidFill>
              <a:latin typeface="Candara"/>
              <a:ea typeface="Candara"/>
              <a:cs typeface="Candara"/>
              <a:sym typeface="Candara"/>
            </a:endParaRPr>
          </a:p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50">
              <a:solidFill>
                <a:schemeClr val="dk1"/>
              </a:solidFill>
              <a:latin typeface="Candara"/>
              <a:ea typeface="Candara"/>
              <a:cs typeface="Candara"/>
              <a:sym typeface="Candara"/>
            </a:endParaRPr>
          </a:p>
          <a:p>
            <a:pPr indent="0" lvl="0" marL="0" marR="0" rtl="0" algn="l">
              <a:spcBef>
                <a:spcPts val="1200"/>
              </a:spcBef>
              <a:spcAft>
                <a:spcPts val="0"/>
              </a:spcAft>
              <a:buNone/>
            </a:pPr>
            <a:r>
              <a:rPr b="1" lang="en-GB" sz="1600">
                <a:solidFill>
                  <a:schemeClr val="accent1"/>
                </a:solidFill>
                <a:latin typeface="Candara"/>
                <a:ea typeface="Candara"/>
                <a:cs typeface="Candara"/>
                <a:sym typeface="Candara"/>
              </a:rPr>
              <a:t>Project Manager</a:t>
            </a:r>
            <a:endParaRPr/>
          </a:p>
          <a:p>
            <a:pPr indent="0" lvl="0" marL="0" marR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n-GB" sz="1050">
                <a:solidFill>
                  <a:schemeClr val="dk1"/>
                </a:solidFill>
                <a:latin typeface="Candara"/>
                <a:ea typeface="Candara"/>
                <a:cs typeface="Candara"/>
                <a:sym typeface="Candara"/>
              </a:rPr>
              <a:t>……</a:t>
            </a:r>
            <a:endParaRPr/>
          </a:p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GB" sz="1050" u="sng">
                <a:solidFill>
                  <a:schemeClr val="dk1"/>
                </a:solidFill>
                <a:latin typeface="Candara"/>
                <a:ea typeface="Candara"/>
                <a:cs typeface="Candara"/>
                <a:sym typeface="Candara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email@email.com</a:t>
            </a:r>
            <a:endParaRPr sz="1050">
              <a:solidFill>
                <a:schemeClr val="dk1"/>
              </a:solidFill>
              <a:latin typeface="Candara"/>
              <a:ea typeface="Candara"/>
              <a:cs typeface="Candara"/>
              <a:sym typeface="Candara"/>
            </a:endParaRPr>
          </a:p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-GB" sz="1600">
                <a:solidFill>
                  <a:schemeClr val="accent1"/>
                </a:solidFill>
                <a:latin typeface="Candara"/>
                <a:ea typeface="Candara"/>
                <a:cs typeface="Candara"/>
                <a:sym typeface="Candara"/>
              </a:rPr>
              <a:t>Communication and Press</a:t>
            </a:r>
            <a:endParaRPr/>
          </a:p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GB" sz="1050">
                <a:solidFill>
                  <a:schemeClr val="dk1"/>
                </a:solidFill>
                <a:latin typeface="Candara"/>
                <a:ea typeface="Candara"/>
                <a:cs typeface="Candara"/>
                <a:sym typeface="Candara"/>
              </a:rPr>
              <a:t>……</a:t>
            </a:r>
            <a:endParaRPr/>
          </a:p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GB" sz="1050" u="sng">
                <a:solidFill>
                  <a:schemeClr val="dk1"/>
                </a:solidFill>
                <a:latin typeface="Candara"/>
                <a:ea typeface="Candara"/>
                <a:cs typeface="Candara"/>
                <a:sym typeface="Candara"/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email@email.com</a:t>
            </a:r>
            <a:r>
              <a:rPr lang="en-GB" sz="1050">
                <a:solidFill>
                  <a:schemeClr val="dk1"/>
                </a:solidFill>
                <a:latin typeface="Candara"/>
                <a:ea typeface="Candara"/>
                <a:cs typeface="Candara"/>
                <a:sym typeface="Candara"/>
              </a:rPr>
              <a:t>	</a:t>
            </a:r>
            <a:endParaRPr/>
          </a:p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50">
              <a:solidFill>
                <a:schemeClr val="dk1"/>
              </a:solidFill>
              <a:latin typeface="Candara"/>
              <a:ea typeface="Candara"/>
              <a:cs typeface="Candara"/>
              <a:sym typeface="Candara"/>
            </a:endParaRPr>
          </a:p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50">
              <a:solidFill>
                <a:schemeClr val="dk1"/>
              </a:solidFill>
              <a:latin typeface="Candara"/>
              <a:ea typeface="Candara"/>
              <a:cs typeface="Candara"/>
              <a:sym typeface="Candara"/>
            </a:endParaRPr>
          </a:p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50">
              <a:solidFill>
                <a:schemeClr val="dk1"/>
              </a:solidFill>
              <a:latin typeface="Candara"/>
              <a:ea typeface="Candara"/>
              <a:cs typeface="Candara"/>
              <a:sym typeface="Candara"/>
            </a:endParaRPr>
          </a:p>
        </p:txBody>
      </p:sp>
      <p:sp>
        <p:nvSpPr>
          <p:cNvPr id="6021" name="Google Shape;6021;p33"/>
          <p:cNvSpPr txBox="1"/>
          <p:nvPr>
            <p:ph idx="1" type="body"/>
          </p:nvPr>
        </p:nvSpPr>
        <p:spPr>
          <a:xfrm>
            <a:off x="7888940" y="4671589"/>
            <a:ext cx="3968097" cy="394428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91425" spcFirstLastPara="1" rIns="91425" wrap="square" tIns="45700">
            <a:normAutofit/>
          </a:bodyPr>
          <a:lstStyle>
            <a:lvl1pPr indent="-228600" lvl="0" marL="457200" algn="r">
              <a:lnSpc>
                <a:spcPct val="90000"/>
              </a:lnSpc>
              <a:spcBef>
                <a:spcPts val="22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indent="-228600" lvl="1" marL="9144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2000"/>
              <a:buNone/>
              <a:defRPr sz="2000">
                <a:solidFill>
                  <a:srgbClr val="8A898A"/>
                </a:solidFill>
              </a:defRPr>
            </a:lvl2pPr>
            <a:lvl3pPr indent="-228600" lvl="2" marL="1371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None/>
              <a:defRPr sz="1800">
                <a:solidFill>
                  <a:srgbClr val="8A898A"/>
                </a:solidFill>
              </a:defRPr>
            </a:lvl3pPr>
            <a:lvl4pPr indent="-228600" lvl="3" marL="18288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600"/>
              <a:buNone/>
              <a:defRPr sz="1600">
                <a:solidFill>
                  <a:srgbClr val="8A898A"/>
                </a:solidFill>
              </a:defRPr>
            </a:lvl4pPr>
            <a:lvl5pPr indent="-228600" lvl="4" marL="22860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600"/>
              <a:buNone/>
              <a:defRPr sz="1600">
                <a:solidFill>
                  <a:srgbClr val="8A898A"/>
                </a:solidFill>
              </a:defRPr>
            </a:lvl5pPr>
            <a:lvl6pPr indent="-228600" lvl="5" marL="27432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A898A"/>
              </a:buClr>
              <a:buSzPts val="1600"/>
              <a:buNone/>
              <a:defRPr sz="1600">
                <a:solidFill>
                  <a:srgbClr val="8A898A"/>
                </a:solidFill>
              </a:defRPr>
            </a:lvl6pPr>
            <a:lvl7pPr indent="-228600" lvl="6" marL="32004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A898A"/>
              </a:buClr>
              <a:buSzPts val="1600"/>
              <a:buNone/>
              <a:defRPr sz="1600">
                <a:solidFill>
                  <a:srgbClr val="8A898A"/>
                </a:solidFill>
              </a:defRPr>
            </a:lvl7pPr>
            <a:lvl8pPr indent="-228600" lvl="7" marL="3657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A898A"/>
              </a:buClr>
              <a:buSzPts val="1600"/>
              <a:buNone/>
              <a:defRPr sz="1600">
                <a:solidFill>
                  <a:srgbClr val="8A898A"/>
                </a:solidFill>
              </a:defRPr>
            </a:lvl8pPr>
            <a:lvl9pPr indent="-228600" lvl="8" marL="41148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A898A"/>
              </a:buClr>
              <a:buSzPts val="1600"/>
              <a:buNone/>
              <a:defRPr sz="1600">
                <a:solidFill>
                  <a:srgbClr val="8A898A"/>
                </a:solidFill>
              </a:defRPr>
            </a:lvl9pPr>
          </a:lstStyle>
          <a:p/>
        </p:txBody>
      </p:sp>
      <p:sp>
        <p:nvSpPr>
          <p:cNvPr id="6022" name="Google Shape;6022;p33"/>
          <p:cNvSpPr txBox="1"/>
          <p:nvPr>
            <p:ph idx="2" type="body"/>
          </p:nvPr>
        </p:nvSpPr>
        <p:spPr>
          <a:xfrm>
            <a:off x="7888940" y="5091719"/>
            <a:ext cx="3968097" cy="335489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rmAutofit/>
          </a:bodyPr>
          <a:lstStyle>
            <a:lvl1pPr indent="-228600" lvl="0" marL="457200" algn="r">
              <a:lnSpc>
                <a:spcPct val="90000"/>
              </a:lnSpc>
              <a:spcBef>
                <a:spcPts val="2200"/>
              </a:spcBef>
              <a:spcAft>
                <a:spcPts val="0"/>
              </a:spcAft>
              <a:buSzPts val="1800"/>
              <a:buNone/>
              <a:defRPr sz="1800">
                <a:solidFill>
                  <a:srgbClr val="7F7F7F"/>
                </a:solidFill>
              </a:defRPr>
            </a:lvl1pPr>
            <a:lvl2pPr indent="-228600" lvl="1" marL="9144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2000"/>
              <a:buNone/>
              <a:defRPr sz="2000">
                <a:solidFill>
                  <a:srgbClr val="8A898A"/>
                </a:solidFill>
              </a:defRPr>
            </a:lvl2pPr>
            <a:lvl3pPr indent="-228600" lvl="2" marL="1371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None/>
              <a:defRPr sz="1800">
                <a:solidFill>
                  <a:srgbClr val="8A898A"/>
                </a:solidFill>
              </a:defRPr>
            </a:lvl3pPr>
            <a:lvl4pPr indent="-228600" lvl="3" marL="18288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600"/>
              <a:buNone/>
              <a:defRPr sz="1600">
                <a:solidFill>
                  <a:srgbClr val="8A898A"/>
                </a:solidFill>
              </a:defRPr>
            </a:lvl4pPr>
            <a:lvl5pPr indent="-228600" lvl="4" marL="22860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600"/>
              <a:buNone/>
              <a:defRPr sz="1600">
                <a:solidFill>
                  <a:srgbClr val="8A898A"/>
                </a:solidFill>
              </a:defRPr>
            </a:lvl5pPr>
            <a:lvl6pPr indent="-228600" lvl="5" marL="27432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A898A"/>
              </a:buClr>
              <a:buSzPts val="1600"/>
              <a:buNone/>
              <a:defRPr sz="1600">
                <a:solidFill>
                  <a:srgbClr val="8A898A"/>
                </a:solidFill>
              </a:defRPr>
            </a:lvl6pPr>
            <a:lvl7pPr indent="-228600" lvl="6" marL="32004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A898A"/>
              </a:buClr>
              <a:buSzPts val="1600"/>
              <a:buNone/>
              <a:defRPr sz="1600">
                <a:solidFill>
                  <a:srgbClr val="8A898A"/>
                </a:solidFill>
              </a:defRPr>
            </a:lvl7pPr>
            <a:lvl8pPr indent="-228600" lvl="7" marL="3657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A898A"/>
              </a:buClr>
              <a:buSzPts val="1600"/>
              <a:buNone/>
              <a:defRPr sz="1600">
                <a:solidFill>
                  <a:srgbClr val="8A898A"/>
                </a:solidFill>
              </a:defRPr>
            </a:lvl8pPr>
            <a:lvl9pPr indent="-228600" lvl="8" marL="41148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A898A"/>
              </a:buClr>
              <a:buSzPts val="1600"/>
              <a:buNone/>
              <a:defRPr sz="1600">
                <a:solidFill>
                  <a:srgbClr val="8A898A"/>
                </a:solidFill>
              </a:defRPr>
            </a:lvl9pPr>
          </a:lstStyle>
          <a:p/>
        </p:txBody>
      </p:sp>
      <p:sp>
        <p:nvSpPr>
          <p:cNvPr id="6023" name="Google Shape;6023;p33"/>
          <p:cNvSpPr/>
          <p:nvPr>
            <p:ph idx="3" type="pic"/>
          </p:nvPr>
        </p:nvSpPr>
        <p:spPr>
          <a:xfrm>
            <a:off x="9744634" y="5466405"/>
            <a:ext cx="2112403" cy="626420"/>
          </a:xfrm>
          <a:prstGeom prst="rect">
            <a:avLst/>
          </a:prstGeom>
          <a:solidFill>
            <a:srgbClr val="DDFFF5"/>
          </a:solidFill>
          <a:ln>
            <a:noFill/>
          </a:ln>
        </p:spPr>
      </p:sp>
      <p:sp>
        <p:nvSpPr>
          <p:cNvPr id="6024" name="Google Shape;6024;p33"/>
          <p:cNvSpPr/>
          <p:nvPr>
            <p:ph idx="4" type="pic"/>
          </p:nvPr>
        </p:nvSpPr>
        <p:spPr>
          <a:xfrm flipH="1">
            <a:off x="7940189" y="368300"/>
            <a:ext cx="4031878" cy="4053602"/>
          </a:xfrm>
          <a:prstGeom prst="rect">
            <a:avLst/>
          </a:prstGeom>
          <a:solidFill>
            <a:srgbClr val="DDFFF5">
              <a:alpha val="80000"/>
            </a:srgbClr>
          </a:solidFill>
          <a:ln>
            <a:noFill/>
          </a:ln>
        </p:spPr>
      </p:sp>
      <p:grpSp>
        <p:nvGrpSpPr>
          <p:cNvPr id="6025" name="Google Shape;6025;p33"/>
          <p:cNvGrpSpPr/>
          <p:nvPr/>
        </p:nvGrpSpPr>
        <p:grpSpPr>
          <a:xfrm>
            <a:off x="426242" y="4098987"/>
            <a:ext cx="6281342" cy="926309"/>
            <a:chOff x="4537442" y="4097785"/>
            <a:chExt cx="7410505" cy="1092826"/>
          </a:xfrm>
        </p:grpSpPr>
        <p:sp>
          <p:nvSpPr>
            <p:cNvPr id="6026" name="Google Shape;6026;p33"/>
            <p:cNvSpPr/>
            <p:nvPr/>
          </p:nvSpPr>
          <p:spPr>
            <a:xfrm>
              <a:off x="4537442" y="4097785"/>
              <a:ext cx="7410505" cy="1092826"/>
            </a:xfrm>
            <a:prstGeom prst="rect">
              <a:avLst/>
            </a:prstGeom>
            <a:solidFill>
              <a:srgbClr val="FFFFFF">
                <a:alpha val="53333"/>
              </a:srgbClr>
            </a:solidFill>
            <a:ln cap="flat" cmpd="sng" w="9525">
              <a:solidFill>
                <a:schemeClr val="accent5"/>
              </a:solidFill>
              <a:prstDash val="solid"/>
              <a:miter lim="800000"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grpSp>
          <p:nvGrpSpPr>
            <p:cNvPr id="6027" name="Google Shape;6027;p33"/>
            <p:cNvGrpSpPr/>
            <p:nvPr/>
          </p:nvGrpSpPr>
          <p:grpSpPr>
            <a:xfrm>
              <a:off x="4749897" y="4359355"/>
              <a:ext cx="6968117" cy="565842"/>
              <a:chOff x="4749897" y="4329582"/>
              <a:chExt cx="6968117" cy="565842"/>
            </a:xfrm>
          </p:grpSpPr>
          <p:grpSp>
            <p:nvGrpSpPr>
              <p:cNvPr id="6028" name="Google Shape;6028;p33"/>
              <p:cNvGrpSpPr/>
              <p:nvPr/>
            </p:nvGrpSpPr>
            <p:grpSpPr>
              <a:xfrm>
                <a:off x="10842895" y="4505327"/>
                <a:ext cx="875119" cy="214352"/>
                <a:chOff x="8314769" y="3086750"/>
                <a:chExt cx="893722" cy="218909"/>
              </a:xfrm>
            </p:grpSpPr>
            <p:sp>
              <p:nvSpPr>
                <p:cNvPr id="6029" name="Google Shape;6029;p33"/>
                <p:cNvSpPr/>
                <p:nvPr/>
              </p:nvSpPr>
              <p:spPr>
                <a:xfrm>
                  <a:off x="8314977" y="3280966"/>
                  <a:ext cx="24384" cy="23917"/>
                </a:xfrm>
                <a:custGeom>
                  <a:rect b="b" l="l" r="r" t="t"/>
                  <a:pathLst>
                    <a:path extrusionOk="0" h="23917" w="24384">
                      <a:moveTo>
                        <a:pt x="24384" y="20096"/>
                      </a:moveTo>
                      <a:lnTo>
                        <a:pt x="23842" y="20494"/>
                      </a:lnTo>
                      <a:cubicBezTo>
                        <a:pt x="23699" y="20289"/>
                        <a:pt x="23461" y="20172"/>
                        <a:pt x="23211" y="20185"/>
                      </a:cubicBezTo>
                      <a:cubicBezTo>
                        <a:pt x="22631" y="20185"/>
                        <a:pt x="20014" y="23918"/>
                        <a:pt x="13065" y="23918"/>
                      </a:cubicBezTo>
                      <a:cubicBezTo>
                        <a:pt x="5322" y="23918"/>
                        <a:pt x="0" y="18539"/>
                        <a:pt x="0" y="11382"/>
                      </a:cubicBezTo>
                      <a:cubicBezTo>
                        <a:pt x="0" y="5372"/>
                        <a:pt x="4994" y="0"/>
                        <a:pt x="12933" y="0"/>
                      </a:cubicBezTo>
                      <a:cubicBezTo>
                        <a:pt x="15162" y="16"/>
                        <a:pt x="17371" y="424"/>
                        <a:pt x="19459" y="1204"/>
                      </a:cubicBezTo>
                      <a:cubicBezTo>
                        <a:pt x="21086" y="1778"/>
                        <a:pt x="22039" y="2402"/>
                        <a:pt x="22499" y="2402"/>
                      </a:cubicBezTo>
                      <a:cubicBezTo>
                        <a:pt x="22959" y="2402"/>
                        <a:pt x="22953" y="2226"/>
                        <a:pt x="23129" y="1999"/>
                      </a:cubicBezTo>
                      <a:lnTo>
                        <a:pt x="23628" y="2358"/>
                      </a:lnTo>
                      <a:lnTo>
                        <a:pt x="21049" y="7119"/>
                      </a:lnTo>
                      <a:lnTo>
                        <a:pt x="20506" y="6848"/>
                      </a:lnTo>
                      <a:cubicBezTo>
                        <a:pt x="20633" y="6680"/>
                        <a:pt x="20706" y="6478"/>
                        <a:pt x="20714" y="6268"/>
                      </a:cubicBezTo>
                      <a:cubicBezTo>
                        <a:pt x="20714" y="5291"/>
                        <a:pt x="17139" y="3027"/>
                        <a:pt x="12731" y="3027"/>
                      </a:cubicBezTo>
                      <a:cubicBezTo>
                        <a:pt x="8324" y="3027"/>
                        <a:pt x="3411" y="5675"/>
                        <a:pt x="3411" y="11823"/>
                      </a:cubicBezTo>
                      <a:cubicBezTo>
                        <a:pt x="3411" y="17202"/>
                        <a:pt x="8361" y="20897"/>
                        <a:pt x="13501" y="20897"/>
                      </a:cubicBezTo>
                      <a:cubicBezTo>
                        <a:pt x="17448" y="20897"/>
                        <a:pt x="21023" y="18003"/>
                        <a:pt x="21023" y="16805"/>
                      </a:cubicBezTo>
                      <a:cubicBezTo>
                        <a:pt x="21009" y="16580"/>
                        <a:pt x="20938" y="16363"/>
                        <a:pt x="20815" y="16174"/>
                      </a:cubicBezTo>
                      <a:lnTo>
                        <a:pt x="21357" y="15821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030" name="Google Shape;6030;p33"/>
                <p:cNvSpPr/>
                <p:nvPr/>
              </p:nvSpPr>
              <p:spPr>
                <a:xfrm>
                  <a:off x="8342665" y="3284787"/>
                  <a:ext cx="20953" cy="20096"/>
                </a:xfrm>
                <a:custGeom>
                  <a:rect b="b" l="l" r="r" t="t"/>
                  <a:pathLst>
                    <a:path extrusionOk="0" h="20096" w="20953">
                      <a:moveTo>
                        <a:pt x="20954" y="10051"/>
                      </a:moveTo>
                      <a:cubicBezTo>
                        <a:pt x="20954" y="15563"/>
                        <a:pt x="16880" y="20096"/>
                        <a:pt x="10474" y="20096"/>
                      </a:cubicBezTo>
                      <a:cubicBezTo>
                        <a:pt x="4067" y="20096"/>
                        <a:pt x="0" y="15563"/>
                        <a:pt x="0" y="10051"/>
                      </a:cubicBezTo>
                      <a:cubicBezTo>
                        <a:pt x="0" y="4540"/>
                        <a:pt x="4073" y="0"/>
                        <a:pt x="10474" y="0"/>
                      </a:cubicBezTo>
                      <a:cubicBezTo>
                        <a:pt x="16874" y="0"/>
                        <a:pt x="20954" y="4534"/>
                        <a:pt x="20954" y="10051"/>
                      </a:cubicBezTo>
                      <a:close/>
                      <a:moveTo>
                        <a:pt x="2743" y="10001"/>
                      </a:moveTo>
                      <a:cubicBezTo>
                        <a:pt x="2743" y="14232"/>
                        <a:pt x="5738" y="17612"/>
                        <a:pt x="10474" y="17612"/>
                      </a:cubicBezTo>
                      <a:cubicBezTo>
                        <a:pt x="15209" y="17612"/>
                        <a:pt x="18211" y="14232"/>
                        <a:pt x="18211" y="10001"/>
                      </a:cubicBezTo>
                      <a:cubicBezTo>
                        <a:pt x="18211" y="5770"/>
                        <a:pt x="15216" y="2484"/>
                        <a:pt x="10474" y="2484"/>
                      </a:cubicBezTo>
                      <a:cubicBezTo>
                        <a:pt x="5732" y="2484"/>
                        <a:pt x="2743" y="5826"/>
                        <a:pt x="2743" y="10001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031" name="Google Shape;6031;p33"/>
                <p:cNvSpPr/>
                <p:nvPr/>
              </p:nvSpPr>
              <p:spPr>
                <a:xfrm>
                  <a:off x="8367566" y="3285033"/>
                  <a:ext cx="20121" cy="19617"/>
                </a:xfrm>
                <a:custGeom>
                  <a:rect b="b" l="l" r="r" t="t"/>
                  <a:pathLst>
                    <a:path extrusionOk="0" h="19617" w="20121">
                      <a:moveTo>
                        <a:pt x="0" y="19586"/>
                      </a:moveTo>
                      <a:lnTo>
                        <a:pt x="0" y="19050"/>
                      </a:lnTo>
                      <a:cubicBezTo>
                        <a:pt x="870" y="19050"/>
                        <a:pt x="1122" y="18829"/>
                        <a:pt x="1122" y="17788"/>
                      </a:cubicBezTo>
                      <a:lnTo>
                        <a:pt x="1122" y="1797"/>
                      </a:lnTo>
                      <a:cubicBezTo>
                        <a:pt x="1122" y="776"/>
                        <a:pt x="870" y="536"/>
                        <a:pt x="0" y="536"/>
                      </a:cubicBezTo>
                      <a:lnTo>
                        <a:pt x="0" y="0"/>
                      </a:lnTo>
                      <a:lnTo>
                        <a:pt x="6066" y="0"/>
                      </a:lnTo>
                      <a:lnTo>
                        <a:pt x="6066" y="536"/>
                      </a:lnTo>
                      <a:cubicBezTo>
                        <a:pt x="5196" y="536"/>
                        <a:pt x="4950" y="713"/>
                        <a:pt x="4950" y="933"/>
                      </a:cubicBezTo>
                      <a:cubicBezTo>
                        <a:pt x="4950" y="1154"/>
                        <a:pt x="5114" y="1331"/>
                        <a:pt x="5404" y="1690"/>
                      </a:cubicBezTo>
                      <a:lnTo>
                        <a:pt x="16672" y="15518"/>
                      </a:lnTo>
                      <a:lnTo>
                        <a:pt x="16672" y="1797"/>
                      </a:lnTo>
                      <a:cubicBezTo>
                        <a:pt x="16672" y="776"/>
                        <a:pt x="16420" y="536"/>
                        <a:pt x="15550" y="536"/>
                      </a:cubicBezTo>
                      <a:lnTo>
                        <a:pt x="15550" y="0"/>
                      </a:lnTo>
                      <a:lnTo>
                        <a:pt x="20122" y="0"/>
                      </a:lnTo>
                      <a:lnTo>
                        <a:pt x="20122" y="536"/>
                      </a:lnTo>
                      <a:cubicBezTo>
                        <a:pt x="19251" y="536"/>
                        <a:pt x="18999" y="757"/>
                        <a:pt x="18999" y="1797"/>
                      </a:cubicBezTo>
                      <a:lnTo>
                        <a:pt x="18999" y="17807"/>
                      </a:lnTo>
                      <a:cubicBezTo>
                        <a:pt x="18999" y="18829"/>
                        <a:pt x="19251" y="19069"/>
                        <a:pt x="20122" y="19069"/>
                      </a:cubicBezTo>
                      <a:lnTo>
                        <a:pt x="20122" y="19605"/>
                      </a:lnTo>
                      <a:lnTo>
                        <a:pt x="14554" y="19605"/>
                      </a:lnTo>
                      <a:lnTo>
                        <a:pt x="14554" y="19069"/>
                      </a:lnTo>
                      <a:cubicBezTo>
                        <a:pt x="15632" y="19069"/>
                        <a:pt x="15714" y="18936"/>
                        <a:pt x="15714" y="18671"/>
                      </a:cubicBezTo>
                      <a:cubicBezTo>
                        <a:pt x="15714" y="18406"/>
                        <a:pt x="15512" y="18224"/>
                        <a:pt x="15216" y="17870"/>
                      </a:cubicBezTo>
                      <a:lnTo>
                        <a:pt x="3449" y="3500"/>
                      </a:lnTo>
                      <a:lnTo>
                        <a:pt x="3449" y="17820"/>
                      </a:lnTo>
                      <a:cubicBezTo>
                        <a:pt x="3449" y="18842"/>
                        <a:pt x="3701" y="19081"/>
                        <a:pt x="4572" y="19081"/>
                      </a:cubicBezTo>
                      <a:lnTo>
                        <a:pt x="4572" y="19617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032" name="Google Shape;6032;p33"/>
                <p:cNvSpPr/>
                <p:nvPr/>
              </p:nvSpPr>
              <p:spPr>
                <a:xfrm>
                  <a:off x="8391635" y="3284794"/>
                  <a:ext cx="18381" cy="20077"/>
                </a:xfrm>
                <a:custGeom>
                  <a:rect b="b" l="l" r="r" t="t"/>
                  <a:pathLst>
                    <a:path extrusionOk="0" h="20077" w="18381">
                      <a:moveTo>
                        <a:pt x="1621" y="14226"/>
                      </a:moveTo>
                      <a:lnTo>
                        <a:pt x="2119" y="14358"/>
                      </a:lnTo>
                      <a:cubicBezTo>
                        <a:pt x="2073" y="14546"/>
                        <a:pt x="2046" y="14738"/>
                        <a:pt x="2037" y="14932"/>
                      </a:cubicBezTo>
                      <a:cubicBezTo>
                        <a:pt x="2037" y="15909"/>
                        <a:pt x="5738" y="17606"/>
                        <a:pt x="9730" y="17606"/>
                      </a:cubicBezTo>
                      <a:cubicBezTo>
                        <a:pt x="13469" y="17606"/>
                        <a:pt x="15802" y="16445"/>
                        <a:pt x="15802" y="14453"/>
                      </a:cubicBezTo>
                      <a:cubicBezTo>
                        <a:pt x="15802" y="8778"/>
                        <a:pt x="870" y="14409"/>
                        <a:pt x="870" y="6180"/>
                      </a:cubicBezTo>
                      <a:cubicBezTo>
                        <a:pt x="870" y="1690"/>
                        <a:pt x="4572" y="0"/>
                        <a:pt x="8733" y="0"/>
                      </a:cubicBezTo>
                      <a:cubicBezTo>
                        <a:pt x="13097" y="0"/>
                        <a:pt x="15304" y="1595"/>
                        <a:pt x="15966" y="1595"/>
                      </a:cubicBezTo>
                      <a:cubicBezTo>
                        <a:pt x="16218" y="1595"/>
                        <a:pt x="16382" y="1513"/>
                        <a:pt x="16634" y="965"/>
                      </a:cubicBezTo>
                      <a:lnTo>
                        <a:pt x="17170" y="1185"/>
                      </a:lnTo>
                      <a:lnTo>
                        <a:pt x="15632" y="5543"/>
                      </a:lnTo>
                      <a:lnTo>
                        <a:pt x="15134" y="5322"/>
                      </a:lnTo>
                      <a:cubicBezTo>
                        <a:pt x="15194" y="5150"/>
                        <a:pt x="15221" y="4968"/>
                        <a:pt x="15216" y="4786"/>
                      </a:cubicBezTo>
                      <a:cubicBezTo>
                        <a:pt x="15216" y="3853"/>
                        <a:pt x="11893" y="2478"/>
                        <a:pt x="8607" y="2478"/>
                      </a:cubicBezTo>
                      <a:cubicBezTo>
                        <a:pt x="4326" y="2478"/>
                        <a:pt x="3449" y="4168"/>
                        <a:pt x="3449" y="5814"/>
                      </a:cubicBezTo>
                      <a:cubicBezTo>
                        <a:pt x="3449" y="11104"/>
                        <a:pt x="18381" y="5770"/>
                        <a:pt x="18381" y="13772"/>
                      </a:cubicBezTo>
                      <a:cubicBezTo>
                        <a:pt x="18381" y="17952"/>
                        <a:pt x="15632" y="20077"/>
                        <a:pt x="9314" y="20077"/>
                      </a:cubicBezTo>
                      <a:cubicBezTo>
                        <a:pt x="5032" y="20077"/>
                        <a:pt x="2119" y="18186"/>
                        <a:pt x="1249" y="18186"/>
                      </a:cubicBezTo>
                      <a:cubicBezTo>
                        <a:pt x="876" y="18213"/>
                        <a:pt x="568" y="18487"/>
                        <a:pt x="498" y="18854"/>
                      </a:cubicBezTo>
                      <a:lnTo>
                        <a:pt x="0" y="18678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033" name="Google Shape;6033;p33"/>
                <p:cNvSpPr/>
                <p:nvPr/>
              </p:nvSpPr>
              <p:spPr>
                <a:xfrm>
                  <a:off x="8414330" y="3283968"/>
                  <a:ext cx="18753" cy="21691"/>
                </a:xfrm>
                <a:custGeom>
                  <a:rect b="b" l="l" r="r" t="t"/>
                  <a:pathLst>
                    <a:path extrusionOk="0" h="21691" w="18753">
                      <a:moveTo>
                        <a:pt x="958" y="2863"/>
                      </a:moveTo>
                      <a:cubicBezTo>
                        <a:pt x="958" y="1841"/>
                        <a:pt x="795" y="1602"/>
                        <a:pt x="0" y="1602"/>
                      </a:cubicBezTo>
                      <a:lnTo>
                        <a:pt x="0" y="1066"/>
                      </a:lnTo>
                      <a:lnTo>
                        <a:pt x="16761" y="1066"/>
                      </a:lnTo>
                      <a:cubicBezTo>
                        <a:pt x="17593" y="1066"/>
                        <a:pt x="17801" y="750"/>
                        <a:pt x="17801" y="0"/>
                      </a:cubicBezTo>
                      <a:lnTo>
                        <a:pt x="18299" y="0"/>
                      </a:lnTo>
                      <a:lnTo>
                        <a:pt x="18299" y="4622"/>
                      </a:lnTo>
                      <a:lnTo>
                        <a:pt x="17801" y="4622"/>
                      </a:lnTo>
                      <a:cubicBezTo>
                        <a:pt x="17801" y="3865"/>
                        <a:pt x="17593" y="3556"/>
                        <a:pt x="16761" y="3556"/>
                      </a:cubicBezTo>
                      <a:lnTo>
                        <a:pt x="3701" y="3556"/>
                      </a:lnTo>
                      <a:lnTo>
                        <a:pt x="3701" y="9339"/>
                      </a:lnTo>
                      <a:lnTo>
                        <a:pt x="12895" y="9339"/>
                      </a:lnTo>
                      <a:cubicBezTo>
                        <a:pt x="13721" y="9339"/>
                        <a:pt x="13929" y="9024"/>
                        <a:pt x="13929" y="8267"/>
                      </a:cubicBezTo>
                      <a:lnTo>
                        <a:pt x="14434" y="8267"/>
                      </a:lnTo>
                      <a:lnTo>
                        <a:pt x="14434" y="12895"/>
                      </a:lnTo>
                      <a:lnTo>
                        <a:pt x="13942" y="12895"/>
                      </a:lnTo>
                      <a:cubicBezTo>
                        <a:pt x="13942" y="12139"/>
                        <a:pt x="13734" y="11830"/>
                        <a:pt x="12908" y="11830"/>
                      </a:cubicBezTo>
                      <a:lnTo>
                        <a:pt x="3701" y="11830"/>
                      </a:lnTo>
                      <a:lnTo>
                        <a:pt x="3701" y="18135"/>
                      </a:lnTo>
                      <a:lnTo>
                        <a:pt x="17215" y="18135"/>
                      </a:lnTo>
                      <a:cubicBezTo>
                        <a:pt x="18047" y="18135"/>
                        <a:pt x="18255" y="17826"/>
                        <a:pt x="18255" y="17070"/>
                      </a:cubicBezTo>
                      <a:lnTo>
                        <a:pt x="18753" y="17070"/>
                      </a:lnTo>
                      <a:lnTo>
                        <a:pt x="18753" y="21692"/>
                      </a:lnTo>
                      <a:lnTo>
                        <a:pt x="18255" y="21692"/>
                      </a:lnTo>
                      <a:cubicBezTo>
                        <a:pt x="18255" y="20935"/>
                        <a:pt x="18047" y="20626"/>
                        <a:pt x="17215" y="20626"/>
                      </a:cubicBezTo>
                      <a:lnTo>
                        <a:pt x="0" y="20626"/>
                      </a:lnTo>
                      <a:lnTo>
                        <a:pt x="0" y="20090"/>
                      </a:lnTo>
                      <a:cubicBezTo>
                        <a:pt x="795" y="20090"/>
                        <a:pt x="958" y="19869"/>
                        <a:pt x="958" y="18829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034" name="Google Shape;6034;p33"/>
                <p:cNvSpPr/>
                <p:nvPr/>
              </p:nvSpPr>
              <p:spPr>
                <a:xfrm>
                  <a:off x="8433745" y="3285033"/>
                  <a:ext cx="14553" cy="19869"/>
                </a:xfrm>
                <a:custGeom>
                  <a:rect b="b" l="l" r="r" t="t"/>
                  <a:pathLst>
                    <a:path extrusionOk="0" h="19869" w="14553">
                      <a:moveTo>
                        <a:pt x="14554" y="19"/>
                      </a:moveTo>
                      <a:lnTo>
                        <a:pt x="14554" y="555"/>
                      </a:lnTo>
                      <a:cubicBezTo>
                        <a:pt x="13683" y="555"/>
                        <a:pt x="13513" y="776"/>
                        <a:pt x="13513" y="1816"/>
                      </a:cubicBezTo>
                      <a:lnTo>
                        <a:pt x="13513" y="14270"/>
                      </a:lnTo>
                      <a:cubicBezTo>
                        <a:pt x="13513" y="18684"/>
                        <a:pt x="10644" y="19869"/>
                        <a:pt x="6779" y="19869"/>
                      </a:cubicBezTo>
                      <a:cubicBezTo>
                        <a:pt x="5586" y="19867"/>
                        <a:pt x="4403" y="19654"/>
                        <a:pt x="3285" y="19239"/>
                      </a:cubicBezTo>
                      <a:cubicBezTo>
                        <a:pt x="2635" y="18947"/>
                        <a:pt x="1950" y="18736"/>
                        <a:pt x="1249" y="18608"/>
                      </a:cubicBezTo>
                      <a:cubicBezTo>
                        <a:pt x="914" y="18608"/>
                        <a:pt x="706" y="18829"/>
                        <a:pt x="416" y="19182"/>
                      </a:cubicBezTo>
                      <a:lnTo>
                        <a:pt x="0" y="19005"/>
                      </a:lnTo>
                      <a:lnTo>
                        <a:pt x="1665" y="14591"/>
                      </a:lnTo>
                      <a:lnTo>
                        <a:pt x="2163" y="14768"/>
                      </a:lnTo>
                      <a:cubicBezTo>
                        <a:pt x="2114" y="14975"/>
                        <a:pt x="2087" y="15186"/>
                        <a:pt x="2081" y="15399"/>
                      </a:cubicBezTo>
                      <a:cubicBezTo>
                        <a:pt x="2081" y="16553"/>
                        <a:pt x="4326" y="17360"/>
                        <a:pt x="6735" y="17360"/>
                      </a:cubicBezTo>
                      <a:cubicBezTo>
                        <a:pt x="9887" y="17360"/>
                        <a:pt x="10934" y="16471"/>
                        <a:pt x="10934" y="13356"/>
                      </a:cubicBezTo>
                      <a:lnTo>
                        <a:pt x="10934" y="1797"/>
                      </a:lnTo>
                      <a:cubicBezTo>
                        <a:pt x="10934" y="776"/>
                        <a:pt x="10770" y="536"/>
                        <a:pt x="9894" y="536"/>
                      </a:cubicBezTo>
                      <a:lnTo>
                        <a:pt x="9894" y="0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035" name="Google Shape;6035;p33"/>
                <p:cNvSpPr/>
                <p:nvPr/>
              </p:nvSpPr>
              <p:spPr>
                <a:xfrm>
                  <a:off x="8452366" y="3284787"/>
                  <a:ext cx="20960" cy="20096"/>
                </a:xfrm>
                <a:custGeom>
                  <a:rect b="b" l="l" r="r" t="t"/>
                  <a:pathLst>
                    <a:path extrusionOk="0" h="20096" w="20960">
                      <a:moveTo>
                        <a:pt x="20960" y="10051"/>
                      </a:moveTo>
                      <a:cubicBezTo>
                        <a:pt x="20960" y="15563"/>
                        <a:pt x="16887" y="20096"/>
                        <a:pt x="10480" y="20096"/>
                      </a:cubicBezTo>
                      <a:cubicBezTo>
                        <a:pt x="4073" y="20096"/>
                        <a:pt x="0" y="15563"/>
                        <a:pt x="0" y="10051"/>
                      </a:cubicBezTo>
                      <a:cubicBezTo>
                        <a:pt x="0" y="4540"/>
                        <a:pt x="4080" y="0"/>
                        <a:pt x="10480" y="0"/>
                      </a:cubicBezTo>
                      <a:cubicBezTo>
                        <a:pt x="16880" y="0"/>
                        <a:pt x="20960" y="4534"/>
                        <a:pt x="20960" y="10051"/>
                      </a:cubicBezTo>
                      <a:close/>
                      <a:moveTo>
                        <a:pt x="2749" y="10001"/>
                      </a:moveTo>
                      <a:cubicBezTo>
                        <a:pt x="2749" y="14232"/>
                        <a:pt x="5738" y="17612"/>
                        <a:pt x="10480" y="17612"/>
                      </a:cubicBezTo>
                      <a:cubicBezTo>
                        <a:pt x="15222" y="17612"/>
                        <a:pt x="18217" y="14232"/>
                        <a:pt x="18217" y="10001"/>
                      </a:cubicBezTo>
                      <a:cubicBezTo>
                        <a:pt x="18217" y="5770"/>
                        <a:pt x="15222" y="2484"/>
                        <a:pt x="10480" y="2484"/>
                      </a:cubicBezTo>
                      <a:cubicBezTo>
                        <a:pt x="5738" y="2484"/>
                        <a:pt x="2749" y="5826"/>
                        <a:pt x="2749" y="10001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036" name="Google Shape;6036;p33"/>
                <p:cNvSpPr/>
                <p:nvPr/>
              </p:nvSpPr>
              <p:spPr>
                <a:xfrm>
                  <a:off x="8485773" y="3280991"/>
                  <a:ext cx="21918" cy="23923"/>
                </a:xfrm>
                <a:custGeom>
                  <a:rect b="b" l="l" r="r" t="t"/>
                  <a:pathLst>
                    <a:path extrusionOk="0" h="23923" w="21918">
                      <a:moveTo>
                        <a:pt x="2220" y="16288"/>
                      </a:moveTo>
                      <a:lnTo>
                        <a:pt x="2762" y="16603"/>
                      </a:lnTo>
                      <a:cubicBezTo>
                        <a:pt x="2686" y="16785"/>
                        <a:pt x="2643" y="16979"/>
                        <a:pt x="2636" y="17177"/>
                      </a:cubicBezTo>
                      <a:cubicBezTo>
                        <a:pt x="2636" y="18823"/>
                        <a:pt x="6917" y="20960"/>
                        <a:pt x="10997" y="20960"/>
                      </a:cubicBezTo>
                      <a:cubicBezTo>
                        <a:pt x="16237" y="20960"/>
                        <a:pt x="18482" y="19069"/>
                        <a:pt x="18482" y="16546"/>
                      </a:cubicBezTo>
                      <a:cubicBezTo>
                        <a:pt x="18482" y="9610"/>
                        <a:pt x="769" y="18148"/>
                        <a:pt x="769" y="7157"/>
                      </a:cubicBezTo>
                      <a:cubicBezTo>
                        <a:pt x="769" y="2938"/>
                        <a:pt x="5423" y="0"/>
                        <a:pt x="11489" y="0"/>
                      </a:cubicBezTo>
                      <a:cubicBezTo>
                        <a:pt x="16231" y="0"/>
                        <a:pt x="18394" y="1690"/>
                        <a:pt x="19472" y="1690"/>
                      </a:cubicBezTo>
                      <a:cubicBezTo>
                        <a:pt x="19910" y="1704"/>
                        <a:pt x="20321" y="1483"/>
                        <a:pt x="20550" y="1110"/>
                      </a:cubicBezTo>
                      <a:lnTo>
                        <a:pt x="21055" y="1337"/>
                      </a:lnTo>
                      <a:lnTo>
                        <a:pt x="18797" y="6419"/>
                      </a:lnTo>
                      <a:lnTo>
                        <a:pt x="18337" y="6104"/>
                      </a:lnTo>
                      <a:cubicBezTo>
                        <a:pt x="18372" y="5915"/>
                        <a:pt x="18387" y="5722"/>
                        <a:pt x="18381" y="5530"/>
                      </a:cubicBezTo>
                      <a:cubicBezTo>
                        <a:pt x="18381" y="4685"/>
                        <a:pt x="15556" y="2907"/>
                        <a:pt x="11521" y="2907"/>
                      </a:cubicBezTo>
                      <a:cubicBezTo>
                        <a:pt x="7031" y="2907"/>
                        <a:pt x="4200" y="4685"/>
                        <a:pt x="4200" y="7088"/>
                      </a:cubicBezTo>
                      <a:cubicBezTo>
                        <a:pt x="4200" y="13135"/>
                        <a:pt x="21919" y="5038"/>
                        <a:pt x="21919" y="16546"/>
                      </a:cubicBezTo>
                      <a:cubicBezTo>
                        <a:pt x="21919" y="20279"/>
                        <a:pt x="18173" y="23924"/>
                        <a:pt x="11104" y="23924"/>
                      </a:cubicBezTo>
                      <a:cubicBezTo>
                        <a:pt x="5114" y="23924"/>
                        <a:pt x="2535" y="21168"/>
                        <a:pt x="1293" y="21168"/>
                      </a:cubicBezTo>
                      <a:cubicBezTo>
                        <a:pt x="931" y="21194"/>
                        <a:pt x="604" y="21394"/>
                        <a:pt x="416" y="21704"/>
                      </a:cubicBezTo>
                      <a:lnTo>
                        <a:pt x="0" y="21439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037" name="Google Shape;6037;p33"/>
                <p:cNvSpPr/>
                <p:nvPr/>
              </p:nvSpPr>
              <p:spPr>
                <a:xfrm>
                  <a:off x="8511110" y="3285033"/>
                  <a:ext cx="20039" cy="19850"/>
                </a:xfrm>
                <a:custGeom>
                  <a:rect b="b" l="l" r="r" t="t"/>
                  <a:pathLst>
                    <a:path extrusionOk="0" h="19850" w="20039">
                      <a:moveTo>
                        <a:pt x="19169" y="13362"/>
                      </a:moveTo>
                      <a:cubicBezTo>
                        <a:pt x="19207" y="18343"/>
                        <a:pt x="14219" y="19850"/>
                        <a:pt x="10020" y="19850"/>
                      </a:cubicBezTo>
                      <a:cubicBezTo>
                        <a:pt x="5820" y="19850"/>
                        <a:pt x="832" y="18343"/>
                        <a:pt x="870" y="13362"/>
                      </a:cubicBezTo>
                      <a:lnTo>
                        <a:pt x="870" y="1797"/>
                      </a:lnTo>
                      <a:cubicBezTo>
                        <a:pt x="870" y="776"/>
                        <a:pt x="706" y="536"/>
                        <a:pt x="0" y="536"/>
                      </a:cubicBezTo>
                      <a:lnTo>
                        <a:pt x="0" y="0"/>
                      </a:lnTo>
                      <a:lnTo>
                        <a:pt x="4326" y="0"/>
                      </a:lnTo>
                      <a:lnTo>
                        <a:pt x="4326" y="536"/>
                      </a:lnTo>
                      <a:cubicBezTo>
                        <a:pt x="3619" y="536"/>
                        <a:pt x="3449" y="757"/>
                        <a:pt x="3449" y="1797"/>
                      </a:cubicBezTo>
                      <a:lnTo>
                        <a:pt x="3449" y="12782"/>
                      </a:lnTo>
                      <a:cubicBezTo>
                        <a:pt x="3449" y="16162"/>
                        <a:pt x="6066" y="17366"/>
                        <a:pt x="10020" y="17366"/>
                      </a:cubicBezTo>
                      <a:cubicBezTo>
                        <a:pt x="13973" y="17366"/>
                        <a:pt x="16590" y="16162"/>
                        <a:pt x="16590" y="12782"/>
                      </a:cubicBezTo>
                      <a:lnTo>
                        <a:pt x="16590" y="1797"/>
                      </a:lnTo>
                      <a:cubicBezTo>
                        <a:pt x="16590" y="776"/>
                        <a:pt x="16420" y="536"/>
                        <a:pt x="15714" y="536"/>
                      </a:cubicBezTo>
                      <a:lnTo>
                        <a:pt x="15714" y="0"/>
                      </a:lnTo>
                      <a:lnTo>
                        <a:pt x="20040" y="0"/>
                      </a:lnTo>
                      <a:lnTo>
                        <a:pt x="20040" y="536"/>
                      </a:lnTo>
                      <a:cubicBezTo>
                        <a:pt x="19333" y="536"/>
                        <a:pt x="19169" y="757"/>
                        <a:pt x="19169" y="1797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038" name="Google Shape;6038;p33"/>
                <p:cNvSpPr/>
                <p:nvPr/>
              </p:nvSpPr>
              <p:spPr>
                <a:xfrm>
                  <a:off x="8535551" y="3285033"/>
                  <a:ext cx="17384" cy="19585"/>
                </a:xfrm>
                <a:custGeom>
                  <a:rect b="b" l="l" r="r" t="t"/>
                  <a:pathLst>
                    <a:path extrusionOk="0" h="19585" w="17384">
                      <a:moveTo>
                        <a:pt x="1040" y="1797"/>
                      </a:moveTo>
                      <a:cubicBezTo>
                        <a:pt x="1040" y="776"/>
                        <a:pt x="876" y="536"/>
                        <a:pt x="0" y="536"/>
                      </a:cubicBezTo>
                      <a:lnTo>
                        <a:pt x="0" y="0"/>
                      </a:lnTo>
                      <a:lnTo>
                        <a:pt x="11149" y="0"/>
                      </a:lnTo>
                      <a:cubicBezTo>
                        <a:pt x="15260" y="0"/>
                        <a:pt x="17385" y="1778"/>
                        <a:pt x="17385" y="5467"/>
                      </a:cubicBezTo>
                      <a:cubicBezTo>
                        <a:pt x="17385" y="8803"/>
                        <a:pt x="14554" y="11029"/>
                        <a:pt x="11476" y="11029"/>
                      </a:cubicBezTo>
                      <a:lnTo>
                        <a:pt x="3619" y="11029"/>
                      </a:lnTo>
                      <a:lnTo>
                        <a:pt x="3619" y="17788"/>
                      </a:lnTo>
                      <a:cubicBezTo>
                        <a:pt x="3619" y="18810"/>
                        <a:pt x="3783" y="19050"/>
                        <a:pt x="4660" y="19050"/>
                      </a:cubicBezTo>
                      <a:lnTo>
                        <a:pt x="4660" y="19586"/>
                      </a:lnTo>
                      <a:lnTo>
                        <a:pt x="0" y="19586"/>
                      </a:lnTo>
                      <a:lnTo>
                        <a:pt x="0" y="19050"/>
                      </a:lnTo>
                      <a:cubicBezTo>
                        <a:pt x="876" y="19050"/>
                        <a:pt x="1040" y="18829"/>
                        <a:pt x="1040" y="17788"/>
                      </a:cubicBezTo>
                      <a:close/>
                      <a:moveTo>
                        <a:pt x="3619" y="8544"/>
                      </a:moveTo>
                      <a:lnTo>
                        <a:pt x="11268" y="8544"/>
                      </a:lnTo>
                      <a:cubicBezTo>
                        <a:pt x="13513" y="8544"/>
                        <a:pt x="14642" y="7346"/>
                        <a:pt x="14642" y="5391"/>
                      </a:cubicBezTo>
                      <a:cubicBezTo>
                        <a:pt x="14642" y="3260"/>
                        <a:pt x="13349" y="2327"/>
                        <a:pt x="10688" y="2327"/>
                      </a:cubicBezTo>
                      <a:lnTo>
                        <a:pt x="3619" y="2327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039" name="Google Shape;6039;p33"/>
                <p:cNvSpPr/>
                <p:nvPr/>
              </p:nvSpPr>
              <p:spPr>
                <a:xfrm>
                  <a:off x="8555319" y="3283968"/>
                  <a:ext cx="18772" cy="21691"/>
                </a:xfrm>
                <a:custGeom>
                  <a:rect b="b" l="l" r="r" t="t"/>
                  <a:pathLst>
                    <a:path extrusionOk="0" h="21691" w="18772">
                      <a:moveTo>
                        <a:pt x="958" y="2863"/>
                      </a:moveTo>
                      <a:cubicBezTo>
                        <a:pt x="958" y="1841"/>
                        <a:pt x="795" y="1602"/>
                        <a:pt x="0" y="1602"/>
                      </a:cubicBezTo>
                      <a:lnTo>
                        <a:pt x="0" y="1066"/>
                      </a:lnTo>
                      <a:lnTo>
                        <a:pt x="16761" y="1066"/>
                      </a:lnTo>
                      <a:cubicBezTo>
                        <a:pt x="17593" y="1066"/>
                        <a:pt x="17801" y="750"/>
                        <a:pt x="17801" y="0"/>
                      </a:cubicBezTo>
                      <a:lnTo>
                        <a:pt x="18299" y="0"/>
                      </a:lnTo>
                      <a:lnTo>
                        <a:pt x="18299" y="4622"/>
                      </a:lnTo>
                      <a:lnTo>
                        <a:pt x="17801" y="4622"/>
                      </a:lnTo>
                      <a:cubicBezTo>
                        <a:pt x="17801" y="3865"/>
                        <a:pt x="17593" y="3556"/>
                        <a:pt x="16761" y="3556"/>
                      </a:cubicBezTo>
                      <a:lnTo>
                        <a:pt x="3720" y="3556"/>
                      </a:lnTo>
                      <a:lnTo>
                        <a:pt x="3720" y="9339"/>
                      </a:lnTo>
                      <a:lnTo>
                        <a:pt x="12939" y="9339"/>
                      </a:lnTo>
                      <a:cubicBezTo>
                        <a:pt x="13765" y="9339"/>
                        <a:pt x="13973" y="9024"/>
                        <a:pt x="13973" y="8267"/>
                      </a:cubicBezTo>
                      <a:lnTo>
                        <a:pt x="14478" y="8267"/>
                      </a:lnTo>
                      <a:lnTo>
                        <a:pt x="14478" y="12895"/>
                      </a:lnTo>
                      <a:lnTo>
                        <a:pt x="13973" y="12895"/>
                      </a:lnTo>
                      <a:cubicBezTo>
                        <a:pt x="13973" y="12139"/>
                        <a:pt x="13765" y="11830"/>
                        <a:pt x="12939" y="11830"/>
                      </a:cubicBezTo>
                      <a:lnTo>
                        <a:pt x="3720" y="11830"/>
                      </a:lnTo>
                      <a:lnTo>
                        <a:pt x="3720" y="18135"/>
                      </a:lnTo>
                      <a:lnTo>
                        <a:pt x="17234" y="18135"/>
                      </a:lnTo>
                      <a:cubicBezTo>
                        <a:pt x="18066" y="18135"/>
                        <a:pt x="18274" y="17826"/>
                        <a:pt x="18274" y="17070"/>
                      </a:cubicBezTo>
                      <a:lnTo>
                        <a:pt x="18772" y="17070"/>
                      </a:lnTo>
                      <a:lnTo>
                        <a:pt x="18772" y="21692"/>
                      </a:lnTo>
                      <a:lnTo>
                        <a:pt x="18274" y="21692"/>
                      </a:lnTo>
                      <a:cubicBezTo>
                        <a:pt x="18274" y="20935"/>
                        <a:pt x="18066" y="20626"/>
                        <a:pt x="17234" y="20626"/>
                      </a:cubicBezTo>
                      <a:lnTo>
                        <a:pt x="19" y="20626"/>
                      </a:lnTo>
                      <a:lnTo>
                        <a:pt x="19" y="20090"/>
                      </a:lnTo>
                      <a:cubicBezTo>
                        <a:pt x="813" y="20090"/>
                        <a:pt x="977" y="19869"/>
                        <a:pt x="977" y="18829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040" name="Google Shape;6040;p33"/>
                <p:cNvSpPr/>
                <p:nvPr/>
              </p:nvSpPr>
              <p:spPr>
                <a:xfrm>
                  <a:off x="8577414" y="3285033"/>
                  <a:ext cx="18532" cy="19604"/>
                </a:xfrm>
                <a:custGeom>
                  <a:rect b="b" l="l" r="r" t="t"/>
                  <a:pathLst>
                    <a:path extrusionOk="0" h="19604" w="18532">
                      <a:moveTo>
                        <a:pt x="3619" y="17807"/>
                      </a:moveTo>
                      <a:cubicBezTo>
                        <a:pt x="3619" y="18829"/>
                        <a:pt x="3783" y="19069"/>
                        <a:pt x="4654" y="19069"/>
                      </a:cubicBezTo>
                      <a:lnTo>
                        <a:pt x="4654" y="19605"/>
                      </a:lnTo>
                      <a:lnTo>
                        <a:pt x="0" y="19605"/>
                      </a:lnTo>
                      <a:lnTo>
                        <a:pt x="0" y="19069"/>
                      </a:lnTo>
                      <a:cubicBezTo>
                        <a:pt x="870" y="19069"/>
                        <a:pt x="1040" y="18848"/>
                        <a:pt x="1040" y="17807"/>
                      </a:cubicBezTo>
                      <a:lnTo>
                        <a:pt x="1040" y="1797"/>
                      </a:lnTo>
                      <a:cubicBezTo>
                        <a:pt x="1040" y="776"/>
                        <a:pt x="870" y="536"/>
                        <a:pt x="0" y="536"/>
                      </a:cubicBezTo>
                      <a:lnTo>
                        <a:pt x="0" y="0"/>
                      </a:lnTo>
                      <a:lnTo>
                        <a:pt x="12725" y="0"/>
                      </a:lnTo>
                      <a:cubicBezTo>
                        <a:pt x="16300" y="0"/>
                        <a:pt x="17965" y="2138"/>
                        <a:pt x="17965" y="5467"/>
                      </a:cubicBezTo>
                      <a:cubicBezTo>
                        <a:pt x="17965" y="8891"/>
                        <a:pt x="16136" y="10676"/>
                        <a:pt x="12920" y="10764"/>
                      </a:cubicBezTo>
                      <a:lnTo>
                        <a:pt x="17492" y="18236"/>
                      </a:lnTo>
                      <a:cubicBezTo>
                        <a:pt x="17864" y="18867"/>
                        <a:pt x="18079" y="19031"/>
                        <a:pt x="18533" y="19031"/>
                      </a:cubicBezTo>
                      <a:lnTo>
                        <a:pt x="18533" y="19567"/>
                      </a:lnTo>
                      <a:lnTo>
                        <a:pt x="14043" y="19567"/>
                      </a:lnTo>
                      <a:lnTo>
                        <a:pt x="14043" y="19031"/>
                      </a:lnTo>
                      <a:cubicBezTo>
                        <a:pt x="14623" y="19031"/>
                        <a:pt x="14705" y="18942"/>
                        <a:pt x="14705" y="18678"/>
                      </a:cubicBezTo>
                      <a:cubicBezTo>
                        <a:pt x="14635" y="18293"/>
                        <a:pt x="14480" y="17929"/>
                        <a:pt x="14251" y="17612"/>
                      </a:cubicBezTo>
                      <a:lnTo>
                        <a:pt x="10177" y="10764"/>
                      </a:lnTo>
                      <a:lnTo>
                        <a:pt x="3619" y="10764"/>
                      </a:lnTo>
                      <a:close/>
                      <a:moveTo>
                        <a:pt x="3619" y="8292"/>
                      </a:moveTo>
                      <a:lnTo>
                        <a:pt x="12448" y="8292"/>
                      </a:lnTo>
                      <a:cubicBezTo>
                        <a:pt x="14446" y="8292"/>
                        <a:pt x="15190" y="7359"/>
                        <a:pt x="15190" y="5398"/>
                      </a:cubicBezTo>
                      <a:cubicBezTo>
                        <a:pt x="15190" y="3266"/>
                        <a:pt x="14484" y="2333"/>
                        <a:pt x="12038" y="2333"/>
                      </a:cubicBezTo>
                      <a:lnTo>
                        <a:pt x="3619" y="2333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041" name="Google Shape;6041;p33"/>
                <p:cNvSpPr/>
                <p:nvPr/>
              </p:nvSpPr>
              <p:spPr>
                <a:xfrm>
                  <a:off x="8600153" y="3285033"/>
                  <a:ext cx="4678" cy="19604"/>
                </a:xfrm>
                <a:custGeom>
                  <a:rect b="b" l="l" r="r" t="t"/>
                  <a:pathLst>
                    <a:path extrusionOk="0" h="19604" w="4678">
                      <a:moveTo>
                        <a:pt x="0" y="19586"/>
                      </a:moveTo>
                      <a:lnTo>
                        <a:pt x="0" y="19050"/>
                      </a:lnTo>
                      <a:cubicBezTo>
                        <a:pt x="877" y="19050"/>
                        <a:pt x="1040" y="18829"/>
                        <a:pt x="1040" y="17788"/>
                      </a:cubicBezTo>
                      <a:lnTo>
                        <a:pt x="1040" y="1797"/>
                      </a:lnTo>
                      <a:cubicBezTo>
                        <a:pt x="1040" y="776"/>
                        <a:pt x="877" y="536"/>
                        <a:pt x="0" y="536"/>
                      </a:cubicBezTo>
                      <a:lnTo>
                        <a:pt x="0" y="0"/>
                      </a:lnTo>
                      <a:lnTo>
                        <a:pt x="4679" y="0"/>
                      </a:lnTo>
                      <a:lnTo>
                        <a:pt x="4679" y="536"/>
                      </a:lnTo>
                      <a:cubicBezTo>
                        <a:pt x="3802" y="536"/>
                        <a:pt x="3638" y="757"/>
                        <a:pt x="3638" y="1797"/>
                      </a:cubicBezTo>
                      <a:lnTo>
                        <a:pt x="3638" y="17807"/>
                      </a:lnTo>
                      <a:cubicBezTo>
                        <a:pt x="3638" y="18829"/>
                        <a:pt x="3802" y="19069"/>
                        <a:pt x="4679" y="19069"/>
                      </a:cubicBezTo>
                      <a:lnTo>
                        <a:pt x="4679" y="19605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042" name="Google Shape;6042;p33"/>
                <p:cNvSpPr/>
                <p:nvPr/>
              </p:nvSpPr>
              <p:spPr>
                <a:xfrm>
                  <a:off x="8608344" y="3284787"/>
                  <a:ext cx="20953" cy="20096"/>
                </a:xfrm>
                <a:custGeom>
                  <a:rect b="b" l="l" r="r" t="t"/>
                  <a:pathLst>
                    <a:path extrusionOk="0" h="20096" w="20953">
                      <a:moveTo>
                        <a:pt x="20954" y="10051"/>
                      </a:moveTo>
                      <a:cubicBezTo>
                        <a:pt x="20954" y="15563"/>
                        <a:pt x="16880" y="20096"/>
                        <a:pt x="10480" y="20096"/>
                      </a:cubicBezTo>
                      <a:cubicBezTo>
                        <a:pt x="4080" y="20096"/>
                        <a:pt x="0" y="15563"/>
                        <a:pt x="0" y="10051"/>
                      </a:cubicBezTo>
                      <a:cubicBezTo>
                        <a:pt x="0" y="4540"/>
                        <a:pt x="4073" y="0"/>
                        <a:pt x="10480" y="0"/>
                      </a:cubicBezTo>
                      <a:cubicBezTo>
                        <a:pt x="16887" y="0"/>
                        <a:pt x="20954" y="4534"/>
                        <a:pt x="20954" y="10051"/>
                      </a:cubicBezTo>
                      <a:close/>
                      <a:moveTo>
                        <a:pt x="2743" y="10001"/>
                      </a:moveTo>
                      <a:cubicBezTo>
                        <a:pt x="2743" y="14232"/>
                        <a:pt x="5738" y="17612"/>
                        <a:pt x="10480" y="17612"/>
                      </a:cubicBezTo>
                      <a:cubicBezTo>
                        <a:pt x="15222" y="17612"/>
                        <a:pt x="18211" y="14232"/>
                        <a:pt x="18211" y="10001"/>
                      </a:cubicBezTo>
                      <a:cubicBezTo>
                        <a:pt x="18211" y="5770"/>
                        <a:pt x="15216" y="2484"/>
                        <a:pt x="10480" y="2484"/>
                      </a:cubicBezTo>
                      <a:cubicBezTo>
                        <a:pt x="5745" y="2484"/>
                        <a:pt x="2743" y="5826"/>
                        <a:pt x="2743" y="10001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043" name="Google Shape;6043;p33"/>
                <p:cNvSpPr/>
                <p:nvPr/>
              </p:nvSpPr>
              <p:spPr>
                <a:xfrm>
                  <a:off x="8632110" y="3285033"/>
                  <a:ext cx="18532" cy="19604"/>
                </a:xfrm>
                <a:custGeom>
                  <a:rect b="b" l="l" r="r" t="t"/>
                  <a:pathLst>
                    <a:path extrusionOk="0" h="19604" w="18532">
                      <a:moveTo>
                        <a:pt x="3619" y="17807"/>
                      </a:moveTo>
                      <a:cubicBezTo>
                        <a:pt x="3619" y="18829"/>
                        <a:pt x="3783" y="19069"/>
                        <a:pt x="4660" y="19069"/>
                      </a:cubicBezTo>
                      <a:lnTo>
                        <a:pt x="4660" y="19605"/>
                      </a:lnTo>
                      <a:lnTo>
                        <a:pt x="0" y="19605"/>
                      </a:lnTo>
                      <a:lnTo>
                        <a:pt x="0" y="19069"/>
                      </a:lnTo>
                      <a:cubicBezTo>
                        <a:pt x="876" y="19069"/>
                        <a:pt x="1040" y="18848"/>
                        <a:pt x="1040" y="17807"/>
                      </a:cubicBezTo>
                      <a:lnTo>
                        <a:pt x="1040" y="1797"/>
                      </a:lnTo>
                      <a:cubicBezTo>
                        <a:pt x="1040" y="776"/>
                        <a:pt x="876" y="536"/>
                        <a:pt x="0" y="536"/>
                      </a:cubicBezTo>
                      <a:lnTo>
                        <a:pt x="0" y="0"/>
                      </a:lnTo>
                      <a:lnTo>
                        <a:pt x="12725" y="0"/>
                      </a:lnTo>
                      <a:cubicBezTo>
                        <a:pt x="16300" y="0"/>
                        <a:pt x="17965" y="2138"/>
                        <a:pt x="17965" y="5467"/>
                      </a:cubicBezTo>
                      <a:cubicBezTo>
                        <a:pt x="17965" y="8891"/>
                        <a:pt x="16136" y="10676"/>
                        <a:pt x="12920" y="10764"/>
                      </a:cubicBezTo>
                      <a:lnTo>
                        <a:pt x="17492" y="18255"/>
                      </a:lnTo>
                      <a:cubicBezTo>
                        <a:pt x="17870" y="18886"/>
                        <a:pt x="18078" y="19050"/>
                        <a:pt x="18533" y="19050"/>
                      </a:cubicBezTo>
                      <a:lnTo>
                        <a:pt x="18533" y="19586"/>
                      </a:lnTo>
                      <a:lnTo>
                        <a:pt x="14024" y="19586"/>
                      </a:lnTo>
                      <a:lnTo>
                        <a:pt x="14024" y="19050"/>
                      </a:lnTo>
                      <a:cubicBezTo>
                        <a:pt x="14604" y="19050"/>
                        <a:pt x="14692" y="18961"/>
                        <a:pt x="14692" y="18697"/>
                      </a:cubicBezTo>
                      <a:cubicBezTo>
                        <a:pt x="14619" y="18312"/>
                        <a:pt x="14462" y="17948"/>
                        <a:pt x="14232" y="17631"/>
                      </a:cubicBezTo>
                      <a:lnTo>
                        <a:pt x="10159" y="10783"/>
                      </a:lnTo>
                      <a:lnTo>
                        <a:pt x="3619" y="10783"/>
                      </a:lnTo>
                      <a:close/>
                      <a:moveTo>
                        <a:pt x="3619" y="8292"/>
                      </a:moveTo>
                      <a:lnTo>
                        <a:pt x="12447" y="8292"/>
                      </a:lnTo>
                      <a:cubicBezTo>
                        <a:pt x="14446" y="8292"/>
                        <a:pt x="15197" y="7359"/>
                        <a:pt x="15197" y="5398"/>
                      </a:cubicBezTo>
                      <a:cubicBezTo>
                        <a:pt x="15197" y="3266"/>
                        <a:pt x="14491" y="2333"/>
                        <a:pt x="12044" y="2333"/>
                      </a:cubicBezTo>
                      <a:lnTo>
                        <a:pt x="3619" y="2333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044" name="Google Shape;6044;p33"/>
                <p:cNvSpPr/>
                <p:nvPr/>
              </p:nvSpPr>
              <p:spPr>
                <a:xfrm>
                  <a:off x="8663298" y="3285033"/>
                  <a:ext cx="19484" cy="19566"/>
                </a:xfrm>
                <a:custGeom>
                  <a:rect b="b" l="l" r="r" t="t"/>
                  <a:pathLst>
                    <a:path extrusionOk="0" h="19566" w="19484">
                      <a:moveTo>
                        <a:pt x="1040" y="1797"/>
                      </a:moveTo>
                      <a:cubicBezTo>
                        <a:pt x="1040" y="776"/>
                        <a:pt x="870" y="536"/>
                        <a:pt x="0" y="536"/>
                      </a:cubicBezTo>
                      <a:lnTo>
                        <a:pt x="0" y="0"/>
                      </a:lnTo>
                      <a:lnTo>
                        <a:pt x="10089" y="0"/>
                      </a:lnTo>
                      <a:cubicBezTo>
                        <a:pt x="16660" y="0"/>
                        <a:pt x="19485" y="4269"/>
                        <a:pt x="19485" y="9786"/>
                      </a:cubicBezTo>
                      <a:cubicBezTo>
                        <a:pt x="19485" y="15304"/>
                        <a:pt x="16660" y="19567"/>
                        <a:pt x="10089" y="19567"/>
                      </a:cubicBezTo>
                      <a:lnTo>
                        <a:pt x="0" y="19567"/>
                      </a:lnTo>
                      <a:lnTo>
                        <a:pt x="0" y="19031"/>
                      </a:lnTo>
                      <a:cubicBezTo>
                        <a:pt x="870" y="19031"/>
                        <a:pt x="1040" y="18810"/>
                        <a:pt x="1040" y="17770"/>
                      </a:cubicBezTo>
                      <a:close/>
                      <a:moveTo>
                        <a:pt x="3620" y="17095"/>
                      </a:moveTo>
                      <a:lnTo>
                        <a:pt x="9566" y="17095"/>
                      </a:lnTo>
                      <a:cubicBezTo>
                        <a:pt x="14724" y="17095"/>
                        <a:pt x="16716" y="13803"/>
                        <a:pt x="16716" y="9805"/>
                      </a:cubicBezTo>
                      <a:cubicBezTo>
                        <a:pt x="16716" y="5808"/>
                        <a:pt x="14724" y="2510"/>
                        <a:pt x="9566" y="2510"/>
                      </a:cubicBezTo>
                      <a:lnTo>
                        <a:pt x="3620" y="2510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045" name="Google Shape;6045;p33"/>
                <p:cNvSpPr/>
                <p:nvPr/>
              </p:nvSpPr>
              <p:spPr>
                <a:xfrm>
                  <a:off x="8685621" y="3283968"/>
                  <a:ext cx="18759" cy="21691"/>
                </a:xfrm>
                <a:custGeom>
                  <a:rect b="b" l="l" r="r" t="t"/>
                  <a:pathLst>
                    <a:path extrusionOk="0" h="21691" w="18759">
                      <a:moveTo>
                        <a:pt x="958" y="2863"/>
                      </a:moveTo>
                      <a:cubicBezTo>
                        <a:pt x="958" y="1841"/>
                        <a:pt x="795" y="1602"/>
                        <a:pt x="0" y="1602"/>
                      </a:cubicBezTo>
                      <a:lnTo>
                        <a:pt x="0" y="1066"/>
                      </a:lnTo>
                      <a:lnTo>
                        <a:pt x="16761" y="1066"/>
                      </a:lnTo>
                      <a:cubicBezTo>
                        <a:pt x="17593" y="1066"/>
                        <a:pt x="17801" y="750"/>
                        <a:pt x="17801" y="0"/>
                      </a:cubicBezTo>
                      <a:lnTo>
                        <a:pt x="18299" y="0"/>
                      </a:lnTo>
                      <a:lnTo>
                        <a:pt x="18299" y="4622"/>
                      </a:lnTo>
                      <a:lnTo>
                        <a:pt x="17801" y="4622"/>
                      </a:lnTo>
                      <a:cubicBezTo>
                        <a:pt x="17801" y="3865"/>
                        <a:pt x="17593" y="3556"/>
                        <a:pt x="16761" y="3556"/>
                      </a:cubicBezTo>
                      <a:lnTo>
                        <a:pt x="3708" y="3556"/>
                      </a:lnTo>
                      <a:lnTo>
                        <a:pt x="3708" y="9339"/>
                      </a:lnTo>
                      <a:lnTo>
                        <a:pt x="12902" y="9339"/>
                      </a:lnTo>
                      <a:cubicBezTo>
                        <a:pt x="13728" y="9339"/>
                        <a:pt x="13936" y="9024"/>
                        <a:pt x="13936" y="8267"/>
                      </a:cubicBezTo>
                      <a:lnTo>
                        <a:pt x="14440" y="8267"/>
                      </a:lnTo>
                      <a:lnTo>
                        <a:pt x="14440" y="12895"/>
                      </a:lnTo>
                      <a:lnTo>
                        <a:pt x="13936" y="12895"/>
                      </a:lnTo>
                      <a:cubicBezTo>
                        <a:pt x="13936" y="12139"/>
                        <a:pt x="13728" y="11830"/>
                        <a:pt x="12902" y="11830"/>
                      </a:cubicBezTo>
                      <a:lnTo>
                        <a:pt x="3708" y="11830"/>
                      </a:lnTo>
                      <a:lnTo>
                        <a:pt x="3708" y="18135"/>
                      </a:lnTo>
                      <a:lnTo>
                        <a:pt x="17221" y="18135"/>
                      </a:lnTo>
                      <a:cubicBezTo>
                        <a:pt x="18053" y="18135"/>
                        <a:pt x="18261" y="17826"/>
                        <a:pt x="18261" y="17070"/>
                      </a:cubicBezTo>
                      <a:lnTo>
                        <a:pt x="18760" y="17070"/>
                      </a:lnTo>
                      <a:lnTo>
                        <a:pt x="18760" y="21692"/>
                      </a:lnTo>
                      <a:lnTo>
                        <a:pt x="18261" y="21692"/>
                      </a:lnTo>
                      <a:cubicBezTo>
                        <a:pt x="18261" y="20935"/>
                        <a:pt x="18053" y="20626"/>
                        <a:pt x="17221" y="20626"/>
                      </a:cubicBezTo>
                      <a:lnTo>
                        <a:pt x="6" y="20626"/>
                      </a:lnTo>
                      <a:lnTo>
                        <a:pt x="6" y="20090"/>
                      </a:lnTo>
                      <a:cubicBezTo>
                        <a:pt x="801" y="20090"/>
                        <a:pt x="965" y="19869"/>
                        <a:pt x="965" y="18829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046" name="Google Shape;6046;p33"/>
                <p:cNvSpPr/>
                <p:nvPr/>
              </p:nvSpPr>
              <p:spPr>
                <a:xfrm>
                  <a:off x="8717345" y="3281256"/>
                  <a:ext cx="5485" cy="23381"/>
                </a:xfrm>
                <a:custGeom>
                  <a:rect b="b" l="l" r="r" t="t"/>
                  <a:pathLst>
                    <a:path extrusionOk="0" h="23381" w="5485">
                      <a:moveTo>
                        <a:pt x="0" y="23363"/>
                      </a:moveTo>
                      <a:lnTo>
                        <a:pt x="0" y="22827"/>
                      </a:lnTo>
                      <a:cubicBezTo>
                        <a:pt x="788" y="22827"/>
                        <a:pt x="996" y="22385"/>
                        <a:pt x="996" y="21761"/>
                      </a:cubicBezTo>
                      <a:lnTo>
                        <a:pt x="996" y="1602"/>
                      </a:lnTo>
                      <a:cubicBezTo>
                        <a:pt x="996" y="971"/>
                        <a:pt x="788" y="536"/>
                        <a:pt x="0" y="536"/>
                      </a:cubicBezTo>
                      <a:lnTo>
                        <a:pt x="0" y="0"/>
                      </a:lnTo>
                      <a:lnTo>
                        <a:pt x="5486" y="0"/>
                      </a:lnTo>
                      <a:lnTo>
                        <a:pt x="5486" y="536"/>
                      </a:lnTo>
                      <a:cubicBezTo>
                        <a:pt x="4698" y="536"/>
                        <a:pt x="4490" y="984"/>
                        <a:pt x="4490" y="1602"/>
                      </a:cubicBezTo>
                      <a:lnTo>
                        <a:pt x="4490" y="21780"/>
                      </a:lnTo>
                      <a:cubicBezTo>
                        <a:pt x="4490" y="22411"/>
                        <a:pt x="4698" y="22846"/>
                        <a:pt x="5486" y="22846"/>
                      </a:cubicBezTo>
                      <a:lnTo>
                        <a:pt x="5486" y="23382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047" name="Google Shape;6047;p33"/>
                <p:cNvSpPr/>
                <p:nvPr/>
              </p:nvSpPr>
              <p:spPr>
                <a:xfrm>
                  <a:off x="8727529" y="3285033"/>
                  <a:ext cx="20108" cy="19617"/>
                </a:xfrm>
                <a:custGeom>
                  <a:rect b="b" l="l" r="r" t="t"/>
                  <a:pathLst>
                    <a:path extrusionOk="0" h="19617" w="20108">
                      <a:moveTo>
                        <a:pt x="0" y="19586"/>
                      </a:moveTo>
                      <a:lnTo>
                        <a:pt x="0" y="19050"/>
                      </a:lnTo>
                      <a:cubicBezTo>
                        <a:pt x="870" y="19050"/>
                        <a:pt x="1122" y="18829"/>
                        <a:pt x="1122" y="17788"/>
                      </a:cubicBezTo>
                      <a:lnTo>
                        <a:pt x="1122" y="1797"/>
                      </a:lnTo>
                      <a:cubicBezTo>
                        <a:pt x="1122" y="776"/>
                        <a:pt x="870" y="536"/>
                        <a:pt x="0" y="536"/>
                      </a:cubicBezTo>
                      <a:lnTo>
                        <a:pt x="0" y="0"/>
                      </a:lnTo>
                      <a:lnTo>
                        <a:pt x="6066" y="0"/>
                      </a:lnTo>
                      <a:lnTo>
                        <a:pt x="6066" y="536"/>
                      </a:lnTo>
                      <a:cubicBezTo>
                        <a:pt x="5196" y="536"/>
                        <a:pt x="4944" y="713"/>
                        <a:pt x="4944" y="933"/>
                      </a:cubicBezTo>
                      <a:cubicBezTo>
                        <a:pt x="4944" y="1154"/>
                        <a:pt x="5114" y="1331"/>
                        <a:pt x="5404" y="1690"/>
                      </a:cubicBezTo>
                      <a:lnTo>
                        <a:pt x="16660" y="15537"/>
                      </a:lnTo>
                      <a:lnTo>
                        <a:pt x="16660" y="1797"/>
                      </a:lnTo>
                      <a:cubicBezTo>
                        <a:pt x="16660" y="776"/>
                        <a:pt x="16407" y="536"/>
                        <a:pt x="15537" y="536"/>
                      </a:cubicBezTo>
                      <a:lnTo>
                        <a:pt x="15537" y="0"/>
                      </a:lnTo>
                      <a:lnTo>
                        <a:pt x="20109" y="0"/>
                      </a:lnTo>
                      <a:lnTo>
                        <a:pt x="20109" y="536"/>
                      </a:lnTo>
                      <a:cubicBezTo>
                        <a:pt x="19239" y="536"/>
                        <a:pt x="18987" y="757"/>
                        <a:pt x="18987" y="1797"/>
                      </a:cubicBezTo>
                      <a:lnTo>
                        <a:pt x="18987" y="17807"/>
                      </a:lnTo>
                      <a:cubicBezTo>
                        <a:pt x="18987" y="18829"/>
                        <a:pt x="19239" y="19069"/>
                        <a:pt x="20109" y="19069"/>
                      </a:cubicBezTo>
                      <a:lnTo>
                        <a:pt x="20109" y="19605"/>
                      </a:lnTo>
                      <a:lnTo>
                        <a:pt x="14541" y="19605"/>
                      </a:lnTo>
                      <a:lnTo>
                        <a:pt x="14541" y="19069"/>
                      </a:lnTo>
                      <a:cubicBezTo>
                        <a:pt x="15619" y="19069"/>
                        <a:pt x="15701" y="18936"/>
                        <a:pt x="15701" y="18671"/>
                      </a:cubicBezTo>
                      <a:cubicBezTo>
                        <a:pt x="15701" y="18406"/>
                        <a:pt x="15493" y="18224"/>
                        <a:pt x="15203" y="17870"/>
                      </a:cubicBezTo>
                      <a:lnTo>
                        <a:pt x="3449" y="3500"/>
                      </a:lnTo>
                      <a:lnTo>
                        <a:pt x="3449" y="17820"/>
                      </a:lnTo>
                      <a:cubicBezTo>
                        <a:pt x="3449" y="18842"/>
                        <a:pt x="3701" y="19081"/>
                        <a:pt x="4572" y="19081"/>
                      </a:cubicBezTo>
                      <a:lnTo>
                        <a:pt x="4572" y="19617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048" name="Google Shape;6048;p33"/>
                <p:cNvSpPr/>
                <p:nvPr/>
              </p:nvSpPr>
              <p:spPr>
                <a:xfrm>
                  <a:off x="8748836" y="3285052"/>
                  <a:ext cx="19314" cy="19566"/>
                </a:xfrm>
                <a:custGeom>
                  <a:rect b="b" l="l" r="r" t="t"/>
                  <a:pathLst>
                    <a:path extrusionOk="0" h="19566" w="19314">
                      <a:moveTo>
                        <a:pt x="19" y="0"/>
                      </a:moveTo>
                      <a:lnTo>
                        <a:pt x="4925" y="0"/>
                      </a:lnTo>
                      <a:lnTo>
                        <a:pt x="4925" y="536"/>
                      </a:lnTo>
                      <a:cubicBezTo>
                        <a:pt x="4427" y="492"/>
                        <a:pt x="3966" y="713"/>
                        <a:pt x="3966" y="1286"/>
                      </a:cubicBezTo>
                      <a:cubicBezTo>
                        <a:pt x="4074" y="1704"/>
                        <a:pt x="4228" y="2108"/>
                        <a:pt x="4427" y="2491"/>
                      </a:cubicBezTo>
                      <a:lnTo>
                        <a:pt x="10329" y="15966"/>
                      </a:lnTo>
                      <a:lnTo>
                        <a:pt x="15733" y="2138"/>
                      </a:lnTo>
                      <a:cubicBezTo>
                        <a:pt x="15865" y="1839"/>
                        <a:pt x="15950" y="1522"/>
                        <a:pt x="15985" y="1198"/>
                      </a:cubicBezTo>
                      <a:cubicBezTo>
                        <a:pt x="15985" y="801"/>
                        <a:pt x="15733" y="536"/>
                        <a:pt x="15071" y="536"/>
                      </a:cubicBezTo>
                      <a:lnTo>
                        <a:pt x="15071" y="0"/>
                      </a:lnTo>
                      <a:lnTo>
                        <a:pt x="19314" y="0"/>
                      </a:lnTo>
                      <a:lnTo>
                        <a:pt x="19314" y="536"/>
                      </a:lnTo>
                      <a:cubicBezTo>
                        <a:pt x="18919" y="585"/>
                        <a:pt x="18591" y="865"/>
                        <a:pt x="18482" y="1249"/>
                      </a:cubicBezTo>
                      <a:lnTo>
                        <a:pt x="12126" y="17385"/>
                      </a:lnTo>
                      <a:cubicBezTo>
                        <a:pt x="11958" y="17722"/>
                        <a:pt x="11845" y="18084"/>
                        <a:pt x="11792" y="18457"/>
                      </a:cubicBezTo>
                      <a:cubicBezTo>
                        <a:pt x="11792" y="18810"/>
                        <a:pt x="12038" y="19087"/>
                        <a:pt x="12706" y="19031"/>
                      </a:cubicBezTo>
                      <a:lnTo>
                        <a:pt x="12706" y="19567"/>
                      </a:lnTo>
                      <a:lnTo>
                        <a:pt x="7882" y="19567"/>
                      </a:lnTo>
                      <a:lnTo>
                        <a:pt x="7882" y="19031"/>
                      </a:lnTo>
                      <a:cubicBezTo>
                        <a:pt x="8380" y="19031"/>
                        <a:pt x="8633" y="18942"/>
                        <a:pt x="8633" y="18633"/>
                      </a:cubicBezTo>
                      <a:cubicBezTo>
                        <a:pt x="8512" y="18013"/>
                        <a:pt x="8300" y="17413"/>
                        <a:pt x="8002" y="16855"/>
                      </a:cubicBezTo>
                      <a:lnTo>
                        <a:pt x="1261" y="1425"/>
                      </a:lnTo>
                      <a:cubicBezTo>
                        <a:pt x="1104" y="868"/>
                        <a:pt x="578" y="496"/>
                        <a:pt x="0" y="536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049" name="Google Shape;6049;p33"/>
                <p:cNvSpPr/>
                <p:nvPr/>
              </p:nvSpPr>
              <p:spPr>
                <a:xfrm>
                  <a:off x="8769468" y="3283968"/>
                  <a:ext cx="18759" cy="21691"/>
                </a:xfrm>
                <a:custGeom>
                  <a:rect b="b" l="l" r="r" t="t"/>
                  <a:pathLst>
                    <a:path extrusionOk="0" h="21691" w="18759">
                      <a:moveTo>
                        <a:pt x="958" y="2863"/>
                      </a:moveTo>
                      <a:cubicBezTo>
                        <a:pt x="958" y="1841"/>
                        <a:pt x="794" y="1602"/>
                        <a:pt x="0" y="1602"/>
                      </a:cubicBezTo>
                      <a:lnTo>
                        <a:pt x="0" y="1066"/>
                      </a:lnTo>
                      <a:lnTo>
                        <a:pt x="16761" y="1066"/>
                      </a:lnTo>
                      <a:cubicBezTo>
                        <a:pt x="17593" y="1066"/>
                        <a:pt x="17801" y="750"/>
                        <a:pt x="17801" y="0"/>
                      </a:cubicBezTo>
                      <a:lnTo>
                        <a:pt x="18299" y="0"/>
                      </a:lnTo>
                      <a:lnTo>
                        <a:pt x="18299" y="4622"/>
                      </a:lnTo>
                      <a:lnTo>
                        <a:pt x="17801" y="4622"/>
                      </a:lnTo>
                      <a:cubicBezTo>
                        <a:pt x="17801" y="3865"/>
                        <a:pt x="17593" y="3556"/>
                        <a:pt x="16761" y="3556"/>
                      </a:cubicBezTo>
                      <a:lnTo>
                        <a:pt x="3727" y="3556"/>
                      </a:lnTo>
                      <a:lnTo>
                        <a:pt x="3727" y="9339"/>
                      </a:lnTo>
                      <a:lnTo>
                        <a:pt x="12920" y="9339"/>
                      </a:lnTo>
                      <a:cubicBezTo>
                        <a:pt x="13753" y="9339"/>
                        <a:pt x="13961" y="9024"/>
                        <a:pt x="13961" y="8267"/>
                      </a:cubicBezTo>
                      <a:lnTo>
                        <a:pt x="14446" y="8267"/>
                      </a:lnTo>
                      <a:lnTo>
                        <a:pt x="14446" y="12895"/>
                      </a:lnTo>
                      <a:lnTo>
                        <a:pt x="13948" y="12895"/>
                      </a:lnTo>
                      <a:cubicBezTo>
                        <a:pt x="13948" y="12139"/>
                        <a:pt x="13740" y="11830"/>
                        <a:pt x="12908" y="11830"/>
                      </a:cubicBezTo>
                      <a:lnTo>
                        <a:pt x="3727" y="11830"/>
                      </a:lnTo>
                      <a:lnTo>
                        <a:pt x="3727" y="18135"/>
                      </a:lnTo>
                      <a:lnTo>
                        <a:pt x="17221" y="18135"/>
                      </a:lnTo>
                      <a:cubicBezTo>
                        <a:pt x="18047" y="18135"/>
                        <a:pt x="18255" y="17826"/>
                        <a:pt x="18255" y="17070"/>
                      </a:cubicBezTo>
                      <a:lnTo>
                        <a:pt x="18760" y="17070"/>
                      </a:lnTo>
                      <a:lnTo>
                        <a:pt x="18760" y="21692"/>
                      </a:lnTo>
                      <a:lnTo>
                        <a:pt x="18230" y="21692"/>
                      </a:lnTo>
                      <a:cubicBezTo>
                        <a:pt x="18230" y="20935"/>
                        <a:pt x="18022" y="20626"/>
                        <a:pt x="17196" y="20626"/>
                      </a:cubicBezTo>
                      <a:lnTo>
                        <a:pt x="0" y="20626"/>
                      </a:lnTo>
                      <a:lnTo>
                        <a:pt x="0" y="20090"/>
                      </a:lnTo>
                      <a:cubicBezTo>
                        <a:pt x="794" y="20090"/>
                        <a:pt x="958" y="19869"/>
                        <a:pt x="958" y="18829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050" name="Google Shape;6050;p33"/>
                <p:cNvSpPr/>
                <p:nvPr/>
              </p:nvSpPr>
              <p:spPr>
                <a:xfrm>
                  <a:off x="8789861" y="3284794"/>
                  <a:ext cx="18374" cy="20077"/>
                </a:xfrm>
                <a:custGeom>
                  <a:rect b="b" l="l" r="r" t="t"/>
                  <a:pathLst>
                    <a:path extrusionOk="0" h="20077" w="18374">
                      <a:moveTo>
                        <a:pt x="1621" y="14226"/>
                      </a:moveTo>
                      <a:lnTo>
                        <a:pt x="2119" y="14358"/>
                      </a:lnTo>
                      <a:cubicBezTo>
                        <a:pt x="2070" y="14545"/>
                        <a:pt x="2042" y="14738"/>
                        <a:pt x="2037" y="14932"/>
                      </a:cubicBezTo>
                      <a:cubicBezTo>
                        <a:pt x="2037" y="15909"/>
                        <a:pt x="5738" y="17606"/>
                        <a:pt x="9730" y="17606"/>
                      </a:cubicBezTo>
                      <a:cubicBezTo>
                        <a:pt x="13469" y="17606"/>
                        <a:pt x="15796" y="16445"/>
                        <a:pt x="15796" y="14453"/>
                      </a:cubicBezTo>
                      <a:cubicBezTo>
                        <a:pt x="15796" y="8778"/>
                        <a:pt x="870" y="14409"/>
                        <a:pt x="870" y="6180"/>
                      </a:cubicBezTo>
                      <a:cubicBezTo>
                        <a:pt x="870" y="1690"/>
                        <a:pt x="4572" y="0"/>
                        <a:pt x="8727" y="0"/>
                      </a:cubicBezTo>
                      <a:cubicBezTo>
                        <a:pt x="13097" y="0"/>
                        <a:pt x="15298" y="1595"/>
                        <a:pt x="15966" y="1595"/>
                      </a:cubicBezTo>
                      <a:cubicBezTo>
                        <a:pt x="16212" y="1595"/>
                        <a:pt x="16382" y="1513"/>
                        <a:pt x="16628" y="965"/>
                      </a:cubicBezTo>
                      <a:lnTo>
                        <a:pt x="17170" y="1185"/>
                      </a:lnTo>
                      <a:lnTo>
                        <a:pt x="15632" y="5543"/>
                      </a:lnTo>
                      <a:lnTo>
                        <a:pt x="15134" y="5322"/>
                      </a:lnTo>
                      <a:cubicBezTo>
                        <a:pt x="15194" y="5150"/>
                        <a:pt x="15221" y="4968"/>
                        <a:pt x="15216" y="4786"/>
                      </a:cubicBezTo>
                      <a:cubicBezTo>
                        <a:pt x="15216" y="3853"/>
                        <a:pt x="11886" y="2478"/>
                        <a:pt x="8607" y="2478"/>
                      </a:cubicBezTo>
                      <a:cubicBezTo>
                        <a:pt x="4319" y="2478"/>
                        <a:pt x="3449" y="4168"/>
                        <a:pt x="3449" y="5814"/>
                      </a:cubicBezTo>
                      <a:cubicBezTo>
                        <a:pt x="3449" y="11104"/>
                        <a:pt x="18375" y="5770"/>
                        <a:pt x="18375" y="13772"/>
                      </a:cubicBezTo>
                      <a:cubicBezTo>
                        <a:pt x="18375" y="17952"/>
                        <a:pt x="15632" y="20077"/>
                        <a:pt x="9314" y="20077"/>
                      </a:cubicBezTo>
                      <a:cubicBezTo>
                        <a:pt x="5032" y="20077"/>
                        <a:pt x="2119" y="18186"/>
                        <a:pt x="1242" y="18186"/>
                      </a:cubicBezTo>
                      <a:cubicBezTo>
                        <a:pt x="871" y="18214"/>
                        <a:pt x="566" y="18488"/>
                        <a:pt x="498" y="18854"/>
                      </a:cubicBezTo>
                      <a:lnTo>
                        <a:pt x="0" y="18678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051" name="Google Shape;6051;p33"/>
                <p:cNvSpPr/>
                <p:nvPr/>
              </p:nvSpPr>
              <p:spPr>
                <a:xfrm>
                  <a:off x="8808462" y="3283987"/>
                  <a:ext cx="18715" cy="20651"/>
                </a:xfrm>
                <a:custGeom>
                  <a:rect b="b" l="l" r="r" t="t"/>
                  <a:pathLst>
                    <a:path extrusionOk="0" h="20651" w="18715">
                      <a:moveTo>
                        <a:pt x="18715" y="4622"/>
                      </a:moveTo>
                      <a:lnTo>
                        <a:pt x="18217" y="4622"/>
                      </a:lnTo>
                      <a:cubicBezTo>
                        <a:pt x="18217" y="3865"/>
                        <a:pt x="18009" y="3556"/>
                        <a:pt x="17177" y="3556"/>
                      </a:cubicBezTo>
                      <a:lnTo>
                        <a:pt x="10764" y="3556"/>
                      </a:lnTo>
                      <a:lnTo>
                        <a:pt x="10764" y="18854"/>
                      </a:lnTo>
                      <a:cubicBezTo>
                        <a:pt x="10764" y="19876"/>
                        <a:pt x="10928" y="20115"/>
                        <a:pt x="11804" y="20115"/>
                      </a:cubicBezTo>
                      <a:lnTo>
                        <a:pt x="11804" y="20651"/>
                      </a:lnTo>
                      <a:lnTo>
                        <a:pt x="6980" y="20651"/>
                      </a:lnTo>
                      <a:lnTo>
                        <a:pt x="6980" y="20115"/>
                      </a:lnTo>
                      <a:cubicBezTo>
                        <a:pt x="7851" y="20115"/>
                        <a:pt x="8015" y="19895"/>
                        <a:pt x="8015" y="18854"/>
                      </a:cubicBezTo>
                      <a:lnTo>
                        <a:pt x="8015" y="3556"/>
                      </a:lnTo>
                      <a:lnTo>
                        <a:pt x="1539" y="3556"/>
                      </a:lnTo>
                      <a:cubicBezTo>
                        <a:pt x="713" y="3556"/>
                        <a:pt x="504" y="3865"/>
                        <a:pt x="504" y="4622"/>
                      </a:cubicBezTo>
                      <a:lnTo>
                        <a:pt x="0" y="4622"/>
                      </a:lnTo>
                      <a:lnTo>
                        <a:pt x="0" y="0"/>
                      </a:lnTo>
                      <a:lnTo>
                        <a:pt x="504" y="0"/>
                      </a:lnTo>
                      <a:cubicBezTo>
                        <a:pt x="504" y="750"/>
                        <a:pt x="713" y="1066"/>
                        <a:pt x="1539" y="1066"/>
                      </a:cubicBezTo>
                      <a:lnTo>
                        <a:pt x="17177" y="1066"/>
                      </a:lnTo>
                      <a:cubicBezTo>
                        <a:pt x="18009" y="1066"/>
                        <a:pt x="18217" y="750"/>
                        <a:pt x="18217" y="0"/>
                      </a:cubicBezTo>
                      <a:lnTo>
                        <a:pt x="18715" y="0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052" name="Google Shape;6052;p33"/>
                <p:cNvSpPr/>
                <p:nvPr/>
              </p:nvSpPr>
              <p:spPr>
                <a:xfrm>
                  <a:off x="8829461" y="3285033"/>
                  <a:ext cx="4653" cy="19604"/>
                </a:xfrm>
                <a:custGeom>
                  <a:rect b="b" l="l" r="r" t="t"/>
                  <a:pathLst>
                    <a:path extrusionOk="0" h="19604" w="4653">
                      <a:moveTo>
                        <a:pt x="0" y="19586"/>
                      </a:moveTo>
                      <a:lnTo>
                        <a:pt x="0" y="19050"/>
                      </a:lnTo>
                      <a:cubicBezTo>
                        <a:pt x="870" y="19050"/>
                        <a:pt x="1034" y="18829"/>
                        <a:pt x="1034" y="17788"/>
                      </a:cubicBezTo>
                      <a:lnTo>
                        <a:pt x="1034" y="1797"/>
                      </a:lnTo>
                      <a:cubicBezTo>
                        <a:pt x="1034" y="776"/>
                        <a:pt x="870" y="536"/>
                        <a:pt x="0" y="536"/>
                      </a:cubicBezTo>
                      <a:lnTo>
                        <a:pt x="0" y="0"/>
                      </a:lnTo>
                      <a:lnTo>
                        <a:pt x="4654" y="0"/>
                      </a:lnTo>
                      <a:lnTo>
                        <a:pt x="4654" y="536"/>
                      </a:lnTo>
                      <a:cubicBezTo>
                        <a:pt x="3783" y="536"/>
                        <a:pt x="3613" y="757"/>
                        <a:pt x="3613" y="1797"/>
                      </a:cubicBezTo>
                      <a:lnTo>
                        <a:pt x="3613" y="17807"/>
                      </a:lnTo>
                      <a:cubicBezTo>
                        <a:pt x="3613" y="18829"/>
                        <a:pt x="3783" y="19069"/>
                        <a:pt x="4654" y="19069"/>
                      </a:cubicBezTo>
                      <a:lnTo>
                        <a:pt x="4654" y="19605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053" name="Google Shape;6053;p33"/>
                <p:cNvSpPr/>
                <p:nvPr/>
              </p:nvSpPr>
              <p:spPr>
                <a:xfrm>
                  <a:off x="8837645" y="3284806"/>
                  <a:ext cx="20291" cy="20096"/>
                </a:xfrm>
                <a:custGeom>
                  <a:rect b="b" l="l" r="r" t="t"/>
                  <a:pathLst>
                    <a:path extrusionOk="0" h="20096" w="20291">
                      <a:moveTo>
                        <a:pt x="18217" y="6293"/>
                      </a:moveTo>
                      <a:lnTo>
                        <a:pt x="17713" y="6072"/>
                      </a:lnTo>
                      <a:cubicBezTo>
                        <a:pt x="17768" y="5914"/>
                        <a:pt x="17798" y="5748"/>
                        <a:pt x="17801" y="5581"/>
                      </a:cubicBezTo>
                      <a:cubicBezTo>
                        <a:pt x="17801" y="5007"/>
                        <a:pt x="15184" y="2472"/>
                        <a:pt x="10442" y="2472"/>
                      </a:cubicBezTo>
                      <a:cubicBezTo>
                        <a:pt x="5864" y="2472"/>
                        <a:pt x="2749" y="5763"/>
                        <a:pt x="2749" y="10386"/>
                      </a:cubicBezTo>
                      <a:cubicBezTo>
                        <a:pt x="2749" y="14301"/>
                        <a:pt x="5492" y="17593"/>
                        <a:pt x="11022" y="17593"/>
                      </a:cubicBezTo>
                      <a:cubicBezTo>
                        <a:pt x="12725" y="17593"/>
                        <a:pt x="15594" y="17057"/>
                        <a:pt x="16969" y="15897"/>
                      </a:cubicBezTo>
                      <a:lnTo>
                        <a:pt x="16969" y="13229"/>
                      </a:lnTo>
                      <a:lnTo>
                        <a:pt x="13185" y="13229"/>
                      </a:lnTo>
                      <a:cubicBezTo>
                        <a:pt x="12353" y="13229"/>
                        <a:pt x="12145" y="13545"/>
                        <a:pt x="12145" y="14301"/>
                      </a:cubicBezTo>
                      <a:lnTo>
                        <a:pt x="11647" y="14301"/>
                      </a:lnTo>
                      <a:lnTo>
                        <a:pt x="11647" y="10032"/>
                      </a:lnTo>
                      <a:lnTo>
                        <a:pt x="12145" y="10032"/>
                      </a:lnTo>
                      <a:cubicBezTo>
                        <a:pt x="12145" y="10430"/>
                        <a:pt x="12353" y="10739"/>
                        <a:pt x="13185" y="10739"/>
                      </a:cubicBezTo>
                      <a:lnTo>
                        <a:pt x="20292" y="10739"/>
                      </a:lnTo>
                      <a:lnTo>
                        <a:pt x="20292" y="11294"/>
                      </a:lnTo>
                      <a:cubicBezTo>
                        <a:pt x="19876" y="11382"/>
                        <a:pt x="19712" y="11558"/>
                        <a:pt x="19712" y="12094"/>
                      </a:cubicBezTo>
                      <a:lnTo>
                        <a:pt x="19712" y="15077"/>
                      </a:lnTo>
                      <a:cubicBezTo>
                        <a:pt x="19712" y="15563"/>
                        <a:pt x="19876" y="15708"/>
                        <a:pt x="20292" y="15827"/>
                      </a:cubicBezTo>
                      <a:lnTo>
                        <a:pt x="20292" y="16275"/>
                      </a:lnTo>
                      <a:cubicBezTo>
                        <a:pt x="17713" y="18942"/>
                        <a:pt x="13728" y="20096"/>
                        <a:pt x="10650" y="20096"/>
                      </a:cubicBezTo>
                      <a:cubicBezTo>
                        <a:pt x="4534" y="20096"/>
                        <a:pt x="0" y="16452"/>
                        <a:pt x="0" y="9957"/>
                      </a:cubicBezTo>
                      <a:cubicBezTo>
                        <a:pt x="0" y="5202"/>
                        <a:pt x="3783" y="0"/>
                        <a:pt x="10562" y="0"/>
                      </a:cubicBezTo>
                      <a:cubicBezTo>
                        <a:pt x="15140" y="0"/>
                        <a:pt x="18381" y="2491"/>
                        <a:pt x="18797" y="2491"/>
                      </a:cubicBezTo>
                      <a:cubicBezTo>
                        <a:pt x="19009" y="2486"/>
                        <a:pt x="19200" y="2365"/>
                        <a:pt x="19295" y="2175"/>
                      </a:cubicBezTo>
                      <a:lnTo>
                        <a:pt x="19794" y="2402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054" name="Google Shape;6054;p33"/>
                <p:cNvSpPr/>
                <p:nvPr/>
              </p:nvSpPr>
              <p:spPr>
                <a:xfrm>
                  <a:off x="8858265" y="3285046"/>
                  <a:ext cx="21496" cy="19573"/>
                </a:xfrm>
                <a:custGeom>
                  <a:rect b="b" l="l" r="r" t="t"/>
                  <a:pathLst>
                    <a:path extrusionOk="0" h="19573" w="21496">
                      <a:moveTo>
                        <a:pt x="0" y="19573"/>
                      </a:moveTo>
                      <a:lnTo>
                        <a:pt x="0" y="19037"/>
                      </a:lnTo>
                      <a:cubicBezTo>
                        <a:pt x="877" y="19037"/>
                        <a:pt x="1085" y="18596"/>
                        <a:pt x="1331" y="17927"/>
                      </a:cubicBezTo>
                      <a:lnTo>
                        <a:pt x="7901" y="1829"/>
                      </a:lnTo>
                      <a:cubicBezTo>
                        <a:pt x="8025" y="1595"/>
                        <a:pt x="8097" y="1336"/>
                        <a:pt x="8109" y="1072"/>
                      </a:cubicBezTo>
                      <a:cubicBezTo>
                        <a:pt x="8109" y="807"/>
                        <a:pt x="7819" y="498"/>
                        <a:pt x="7069" y="441"/>
                      </a:cubicBezTo>
                      <a:lnTo>
                        <a:pt x="7069" y="0"/>
                      </a:lnTo>
                      <a:lnTo>
                        <a:pt x="13803" y="0"/>
                      </a:lnTo>
                      <a:lnTo>
                        <a:pt x="13803" y="536"/>
                      </a:lnTo>
                      <a:cubicBezTo>
                        <a:pt x="13387" y="536"/>
                        <a:pt x="12851" y="668"/>
                        <a:pt x="12851" y="1066"/>
                      </a:cubicBezTo>
                      <a:cubicBezTo>
                        <a:pt x="12889" y="1378"/>
                        <a:pt x="12987" y="1680"/>
                        <a:pt x="13141" y="1955"/>
                      </a:cubicBezTo>
                      <a:lnTo>
                        <a:pt x="20235" y="18148"/>
                      </a:lnTo>
                      <a:cubicBezTo>
                        <a:pt x="20392" y="18705"/>
                        <a:pt x="20919" y="19077"/>
                        <a:pt x="21496" y="19037"/>
                      </a:cubicBezTo>
                      <a:lnTo>
                        <a:pt x="21496" y="19573"/>
                      </a:lnTo>
                      <a:lnTo>
                        <a:pt x="16256" y="19573"/>
                      </a:lnTo>
                      <a:lnTo>
                        <a:pt x="16256" y="19037"/>
                      </a:lnTo>
                      <a:cubicBezTo>
                        <a:pt x="17252" y="19037"/>
                        <a:pt x="17517" y="18860"/>
                        <a:pt x="17517" y="18507"/>
                      </a:cubicBezTo>
                      <a:cubicBezTo>
                        <a:pt x="17505" y="18167"/>
                        <a:pt x="17419" y="17834"/>
                        <a:pt x="17265" y="17530"/>
                      </a:cubicBezTo>
                      <a:lnTo>
                        <a:pt x="15563" y="13791"/>
                      </a:lnTo>
                      <a:lnTo>
                        <a:pt x="5473" y="13791"/>
                      </a:lnTo>
                      <a:lnTo>
                        <a:pt x="4061" y="17171"/>
                      </a:lnTo>
                      <a:cubicBezTo>
                        <a:pt x="3841" y="17599"/>
                        <a:pt x="3662" y="18046"/>
                        <a:pt x="3525" y="18507"/>
                      </a:cubicBezTo>
                      <a:cubicBezTo>
                        <a:pt x="3525" y="18860"/>
                        <a:pt x="3815" y="19037"/>
                        <a:pt x="4647" y="19037"/>
                      </a:cubicBezTo>
                      <a:lnTo>
                        <a:pt x="4647" y="19573"/>
                      </a:lnTo>
                      <a:close/>
                      <a:moveTo>
                        <a:pt x="10354" y="1961"/>
                      </a:moveTo>
                      <a:lnTo>
                        <a:pt x="6444" y="11300"/>
                      </a:lnTo>
                      <a:lnTo>
                        <a:pt x="14560" y="11300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055" name="Google Shape;6055;p33"/>
                <p:cNvSpPr/>
                <p:nvPr/>
              </p:nvSpPr>
              <p:spPr>
                <a:xfrm>
                  <a:off x="8879093" y="3284800"/>
                  <a:ext cx="20001" cy="20096"/>
                </a:xfrm>
                <a:custGeom>
                  <a:rect b="b" l="l" r="r" t="t"/>
                  <a:pathLst>
                    <a:path extrusionOk="0" h="20096" w="20001">
                      <a:moveTo>
                        <a:pt x="17007" y="6035"/>
                      </a:moveTo>
                      <a:lnTo>
                        <a:pt x="16508" y="5770"/>
                      </a:lnTo>
                      <a:cubicBezTo>
                        <a:pt x="16576" y="5523"/>
                        <a:pt x="16604" y="5268"/>
                        <a:pt x="16590" y="5013"/>
                      </a:cubicBezTo>
                      <a:cubicBezTo>
                        <a:pt x="16590" y="4301"/>
                        <a:pt x="13393" y="2491"/>
                        <a:pt x="10398" y="2491"/>
                      </a:cubicBezTo>
                      <a:cubicBezTo>
                        <a:pt x="5612" y="2491"/>
                        <a:pt x="2743" y="5959"/>
                        <a:pt x="2743" y="10096"/>
                      </a:cubicBezTo>
                      <a:cubicBezTo>
                        <a:pt x="2604" y="13959"/>
                        <a:pt x="5623" y="17203"/>
                        <a:pt x="9486" y="17342"/>
                      </a:cubicBezTo>
                      <a:cubicBezTo>
                        <a:pt x="9664" y="17348"/>
                        <a:pt x="9842" y="17348"/>
                        <a:pt x="10020" y="17341"/>
                      </a:cubicBezTo>
                      <a:cubicBezTo>
                        <a:pt x="14390" y="17341"/>
                        <a:pt x="16843" y="15077"/>
                        <a:pt x="16843" y="14320"/>
                      </a:cubicBezTo>
                      <a:cubicBezTo>
                        <a:pt x="16838" y="14017"/>
                        <a:pt x="16780" y="13716"/>
                        <a:pt x="16672" y="13431"/>
                      </a:cubicBezTo>
                      <a:lnTo>
                        <a:pt x="17088" y="13160"/>
                      </a:lnTo>
                      <a:lnTo>
                        <a:pt x="20002" y="17253"/>
                      </a:lnTo>
                      <a:lnTo>
                        <a:pt x="19541" y="17612"/>
                      </a:lnTo>
                      <a:cubicBezTo>
                        <a:pt x="19132" y="17253"/>
                        <a:pt x="18911" y="17209"/>
                        <a:pt x="18753" y="17209"/>
                      </a:cubicBezTo>
                      <a:cubicBezTo>
                        <a:pt x="17757" y="17209"/>
                        <a:pt x="15424" y="20097"/>
                        <a:pt x="10146" y="20097"/>
                      </a:cubicBezTo>
                      <a:cubicBezTo>
                        <a:pt x="4471" y="20097"/>
                        <a:pt x="0" y="16496"/>
                        <a:pt x="0" y="10096"/>
                      </a:cubicBezTo>
                      <a:cubicBezTo>
                        <a:pt x="0" y="3695"/>
                        <a:pt x="4660" y="6"/>
                        <a:pt x="10316" y="6"/>
                      </a:cubicBezTo>
                      <a:cubicBezTo>
                        <a:pt x="12147" y="-50"/>
                        <a:pt x="13972" y="268"/>
                        <a:pt x="15676" y="940"/>
                      </a:cubicBezTo>
                      <a:cubicBezTo>
                        <a:pt x="16761" y="1337"/>
                        <a:pt x="17505" y="1785"/>
                        <a:pt x="17883" y="1785"/>
                      </a:cubicBezTo>
                      <a:cubicBezTo>
                        <a:pt x="18175" y="1748"/>
                        <a:pt x="18426" y="1561"/>
                        <a:pt x="18545" y="1293"/>
                      </a:cubicBezTo>
                      <a:lnTo>
                        <a:pt x="19043" y="1469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056" name="Google Shape;6056;p33"/>
                <p:cNvSpPr/>
                <p:nvPr/>
              </p:nvSpPr>
              <p:spPr>
                <a:xfrm>
                  <a:off x="8901630" y="3285033"/>
                  <a:ext cx="4653" cy="19604"/>
                </a:xfrm>
                <a:custGeom>
                  <a:rect b="b" l="l" r="r" t="t"/>
                  <a:pathLst>
                    <a:path extrusionOk="0" h="19604" w="4653">
                      <a:moveTo>
                        <a:pt x="0" y="19586"/>
                      </a:moveTo>
                      <a:lnTo>
                        <a:pt x="0" y="19050"/>
                      </a:lnTo>
                      <a:cubicBezTo>
                        <a:pt x="870" y="19050"/>
                        <a:pt x="1034" y="18829"/>
                        <a:pt x="1034" y="17788"/>
                      </a:cubicBezTo>
                      <a:lnTo>
                        <a:pt x="1034" y="1797"/>
                      </a:lnTo>
                      <a:cubicBezTo>
                        <a:pt x="1034" y="776"/>
                        <a:pt x="870" y="536"/>
                        <a:pt x="0" y="536"/>
                      </a:cubicBezTo>
                      <a:lnTo>
                        <a:pt x="0" y="0"/>
                      </a:lnTo>
                      <a:lnTo>
                        <a:pt x="4654" y="0"/>
                      </a:lnTo>
                      <a:lnTo>
                        <a:pt x="4654" y="536"/>
                      </a:lnTo>
                      <a:cubicBezTo>
                        <a:pt x="3777" y="536"/>
                        <a:pt x="3613" y="757"/>
                        <a:pt x="3613" y="1797"/>
                      </a:cubicBezTo>
                      <a:lnTo>
                        <a:pt x="3613" y="17807"/>
                      </a:lnTo>
                      <a:cubicBezTo>
                        <a:pt x="3613" y="18829"/>
                        <a:pt x="3777" y="19069"/>
                        <a:pt x="4654" y="19069"/>
                      </a:cubicBezTo>
                      <a:lnTo>
                        <a:pt x="4654" y="19605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057" name="Google Shape;6057;p33"/>
                <p:cNvSpPr/>
                <p:nvPr/>
              </p:nvSpPr>
              <p:spPr>
                <a:xfrm>
                  <a:off x="8909814" y="3284787"/>
                  <a:ext cx="20960" cy="20096"/>
                </a:xfrm>
                <a:custGeom>
                  <a:rect b="b" l="l" r="r" t="t"/>
                  <a:pathLst>
                    <a:path extrusionOk="0" h="20096" w="20960">
                      <a:moveTo>
                        <a:pt x="20960" y="10051"/>
                      </a:moveTo>
                      <a:cubicBezTo>
                        <a:pt x="20960" y="15563"/>
                        <a:pt x="16880" y="20096"/>
                        <a:pt x="10480" y="20096"/>
                      </a:cubicBezTo>
                      <a:cubicBezTo>
                        <a:pt x="4080" y="20096"/>
                        <a:pt x="0" y="15563"/>
                        <a:pt x="0" y="10051"/>
                      </a:cubicBezTo>
                      <a:cubicBezTo>
                        <a:pt x="0" y="4540"/>
                        <a:pt x="4074" y="0"/>
                        <a:pt x="10480" y="0"/>
                      </a:cubicBezTo>
                      <a:cubicBezTo>
                        <a:pt x="16887" y="0"/>
                        <a:pt x="20960" y="4534"/>
                        <a:pt x="20960" y="10051"/>
                      </a:cubicBezTo>
                      <a:close/>
                      <a:moveTo>
                        <a:pt x="2737" y="10001"/>
                      </a:moveTo>
                      <a:cubicBezTo>
                        <a:pt x="2737" y="14232"/>
                        <a:pt x="5732" y="17612"/>
                        <a:pt x="10474" y="17612"/>
                      </a:cubicBezTo>
                      <a:cubicBezTo>
                        <a:pt x="15216" y="17612"/>
                        <a:pt x="18205" y="14232"/>
                        <a:pt x="18205" y="10001"/>
                      </a:cubicBezTo>
                      <a:cubicBezTo>
                        <a:pt x="18205" y="5770"/>
                        <a:pt x="15222" y="2484"/>
                        <a:pt x="10480" y="2484"/>
                      </a:cubicBezTo>
                      <a:cubicBezTo>
                        <a:pt x="5738" y="2484"/>
                        <a:pt x="2737" y="5826"/>
                        <a:pt x="2737" y="10001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058" name="Google Shape;6058;p33"/>
                <p:cNvSpPr/>
                <p:nvPr/>
              </p:nvSpPr>
              <p:spPr>
                <a:xfrm>
                  <a:off x="8933467" y="3285033"/>
                  <a:ext cx="20127" cy="19617"/>
                </a:xfrm>
                <a:custGeom>
                  <a:rect b="b" l="l" r="r" t="t"/>
                  <a:pathLst>
                    <a:path extrusionOk="0" h="19617" w="20127">
                      <a:moveTo>
                        <a:pt x="0" y="19586"/>
                      </a:moveTo>
                      <a:lnTo>
                        <a:pt x="0" y="19050"/>
                      </a:lnTo>
                      <a:cubicBezTo>
                        <a:pt x="877" y="19050"/>
                        <a:pt x="1122" y="18829"/>
                        <a:pt x="1122" y="17788"/>
                      </a:cubicBezTo>
                      <a:lnTo>
                        <a:pt x="1122" y="1797"/>
                      </a:lnTo>
                      <a:cubicBezTo>
                        <a:pt x="1122" y="776"/>
                        <a:pt x="877" y="536"/>
                        <a:pt x="0" y="536"/>
                      </a:cubicBezTo>
                      <a:lnTo>
                        <a:pt x="0" y="0"/>
                      </a:lnTo>
                      <a:lnTo>
                        <a:pt x="6072" y="0"/>
                      </a:lnTo>
                      <a:lnTo>
                        <a:pt x="6072" y="536"/>
                      </a:lnTo>
                      <a:cubicBezTo>
                        <a:pt x="5196" y="536"/>
                        <a:pt x="4950" y="713"/>
                        <a:pt x="4950" y="933"/>
                      </a:cubicBezTo>
                      <a:cubicBezTo>
                        <a:pt x="4950" y="1154"/>
                        <a:pt x="5114" y="1331"/>
                        <a:pt x="5404" y="1690"/>
                      </a:cubicBezTo>
                      <a:lnTo>
                        <a:pt x="16679" y="15518"/>
                      </a:lnTo>
                      <a:lnTo>
                        <a:pt x="16679" y="1797"/>
                      </a:lnTo>
                      <a:cubicBezTo>
                        <a:pt x="16679" y="776"/>
                        <a:pt x="16426" y="536"/>
                        <a:pt x="15550" y="536"/>
                      </a:cubicBezTo>
                      <a:lnTo>
                        <a:pt x="15550" y="0"/>
                      </a:lnTo>
                      <a:lnTo>
                        <a:pt x="20128" y="0"/>
                      </a:lnTo>
                      <a:lnTo>
                        <a:pt x="20128" y="536"/>
                      </a:lnTo>
                      <a:cubicBezTo>
                        <a:pt x="19258" y="536"/>
                        <a:pt x="19005" y="757"/>
                        <a:pt x="19005" y="1797"/>
                      </a:cubicBezTo>
                      <a:lnTo>
                        <a:pt x="19005" y="17807"/>
                      </a:lnTo>
                      <a:cubicBezTo>
                        <a:pt x="19005" y="18829"/>
                        <a:pt x="19258" y="19069"/>
                        <a:pt x="20128" y="19069"/>
                      </a:cubicBezTo>
                      <a:lnTo>
                        <a:pt x="20128" y="19605"/>
                      </a:lnTo>
                      <a:lnTo>
                        <a:pt x="14554" y="19605"/>
                      </a:lnTo>
                      <a:lnTo>
                        <a:pt x="14554" y="19069"/>
                      </a:lnTo>
                      <a:cubicBezTo>
                        <a:pt x="15638" y="19069"/>
                        <a:pt x="15720" y="18936"/>
                        <a:pt x="15720" y="18671"/>
                      </a:cubicBezTo>
                      <a:cubicBezTo>
                        <a:pt x="15720" y="18406"/>
                        <a:pt x="15512" y="18224"/>
                        <a:pt x="15222" y="17870"/>
                      </a:cubicBezTo>
                      <a:lnTo>
                        <a:pt x="3456" y="3500"/>
                      </a:lnTo>
                      <a:lnTo>
                        <a:pt x="3456" y="17820"/>
                      </a:lnTo>
                      <a:cubicBezTo>
                        <a:pt x="3456" y="18842"/>
                        <a:pt x="3701" y="19081"/>
                        <a:pt x="4578" y="19081"/>
                      </a:cubicBezTo>
                      <a:lnTo>
                        <a:pt x="4578" y="19617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059" name="Google Shape;6059;p33"/>
                <p:cNvSpPr/>
                <p:nvPr/>
              </p:nvSpPr>
              <p:spPr>
                <a:xfrm>
                  <a:off x="8957952" y="3283968"/>
                  <a:ext cx="18759" cy="21691"/>
                </a:xfrm>
                <a:custGeom>
                  <a:rect b="b" l="l" r="r" t="t"/>
                  <a:pathLst>
                    <a:path extrusionOk="0" h="21691" w="18759">
                      <a:moveTo>
                        <a:pt x="958" y="2863"/>
                      </a:moveTo>
                      <a:cubicBezTo>
                        <a:pt x="958" y="1841"/>
                        <a:pt x="795" y="1602"/>
                        <a:pt x="0" y="1602"/>
                      </a:cubicBezTo>
                      <a:lnTo>
                        <a:pt x="0" y="1066"/>
                      </a:lnTo>
                      <a:lnTo>
                        <a:pt x="16761" y="1066"/>
                      </a:lnTo>
                      <a:cubicBezTo>
                        <a:pt x="17593" y="1066"/>
                        <a:pt x="17801" y="750"/>
                        <a:pt x="17801" y="0"/>
                      </a:cubicBezTo>
                      <a:lnTo>
                        <a:pt x="18299" y="0"/>
                      </a:lnTo>
                      <a:lnTo>
                        <a:pt x="18299" y="4622"/>
                      </a:lnTo>
                      <a:lnTo>
                        <a:pt x="17801" y="4622"/>
                      </a:lnTo>
                      <a:cubicBezTo>
                        <a:pt x="17801" y="3865"/>
                        <a:pt x="17593" y="3556"/>
                        <a:pt x="16761" y="3556"/>
                      </a:cubicBezTo>
                      <a:lnTo>
                        <a:pt x="3701" y="3556"/>
                      </a:lnTo>
                      <a:lnTo>
                        <a:pt x="3701" y="9339"/>
                      </a:lnTo>
                      <a:lnTo>
                        <a:pt x="12889" y="9339"/>
                      </a:lnTo>
                      <a:cubicBezTo>
                        <a:pt x="13728" y="9339"/>
                        <a:pt x="13936" y="9024"/>
                        <a:pt x="13936" y="8267"/>
                      </a:cubicBezTo>
                      <a:lnTo>
                        <a:pt x="14434" y="8267"/>
                      </a:lnTo>
                      <a:lnTo>
                        <a:pt x="14434" y="12895"/>
                      </a:lnTo>
                      <a:lnTo>
                        <a:pt x="13936" y="12895"/>
                      </a:lnTo>
                      <a:cubicBezTo>
                        <a:pt x="13936" y="12139"/>
                        <a:pt x="13728" y="11830"/>
                        <a:pt x="12889" y="11830"/>
                      </a:cubicBezTo>
                      <a:lnTo>
                        <a:pt x="3701" y="11830"/>
                      </a:lnTo>
                      <a:lnTo>
                        <a:pt x="3701" y="18135"/>
                      </a:lnTo>
                      <a:lnTo>
                        <a:pt x="17215" y="18135"/>
                      </a:lnTo>
                      <a:cubicBezTo>
                        <a:pt x="18047" y="18135"/>
                        <a:pt x="18255" y="17826"/>
                        <a:pt x="18255" y="17070"/>
                      </a:cubicBezTo>
                      <a:lnTo>
                        <a:pt x="18760" y="17070"/>
                      </a:lnTo>
                      <a:lnTo>
                        <a:pt x="18760" y="21692"/>
                      </a:lnTo>
                      <a:lnTo>
                        <a:pt x="18255" y="21692"/>
                      </a:lnTo>
                      <a:cubicBezTo>
                        <a:pt x="18255" y="20935"/>
                        <a:pt x="18047" y="20626"/>
                        <a:pt x="17215" y="20626"/>
                      </a:cubicBezTo>
                      <a:lnTo>
                        <a:pt x="0" y="20626"/>
                      </a:lnTo>
                      <a:lnTo>
                        <a:pt x="0" y="20090"/>
                      </a:lnTo>
                      <a:cubicBezTo>
                        <a:pt x="795" y="20090"/>
                        <a:pt x="958" y="19869"/>
                        <a:pt x="958" y="18829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060" name="Google Shape;6060;p33"/>
                <p:cNvSpPr/>
                <p:nvPr/>
              </p:nvSpPr>
              <p:spPr>
                <a:xfrm>
                  <a:off x="8978364" y="3284794"/>
                  <a:ext cx="18381" cy="20077"/>
                </a:xfrm>
                <a:custGeom>
                  <a:rect b="b" l="l" r="r" t="t"/>
                  <a:pathLst>
                    <a:path extrusionOk="0" h="20077" w="18381">
                      <a:moveTo>
                        <a:pt x="1621" y="14226"/>
                      </a:moveTo>
                      <a:lnTo>
                        <a:pt x="2119" y="14358"/>
                      </a:lnTo>
                      <a:cubicBezTo>
                        <a:pt x="2075" y="14546"/>
                        <a:pt x="2043" y="14738"/>
                        <a:pt x="2037" y="14932"/>
                      </a:cubicBezTo>
                      <a:cubicBezTo>
                        <a:pt x="2037" y="15909"/>
                        <a:pt x="5738" y="17606"/>
                        <a:pt x="9730" y="17606"/>
                      </a:cubicBezTo>
                      <a:cubicBezTo>
                        <a:pt x="13475" y="17606"/>
                        <a:pt x="15802" y="16445"/>
                        <a:pt x="15802" y="14453"/>
                      </a:cubicBezTo>
                      <a:cubicBezTo>
                        <a:pt x="15802" y="8778"/>
                        <a:pt x="870" y="14409"/>
                        <a:pt x="870" y="6180"/>
                      </a:cubicBezTo>
                      <a:cubicBezTo>
                        <a:pt x="870" y="1690"/>
                        <a:pt x="4578" y="0"/>
                        <a:pt x="8733" y="0"/>
                      </a:cubicBezTo>
                      <a:cubicBezTo>
                        <a:pt x="13097" y="0"/>
                        <a:pt x="15304" y="1595"/>
                        <a:pt x="15966" y="1595"/>
                      </a:cubicBezTo>
                      <a:cubicBezTo>
                        <a:pt x="16218" y="1595"/>
                        <a:pt x="16382" y="1513"/>
                        <a:pt x="16635" y="965"/>
                      </a:cubicBezTo>
                      <a:lnTo>
                        <a:pt x="17170" y="1185"/>
                      </a:lnTo>
                      <a:lnTo>
                        <a:pt x="15638" y="5543"/>
                      </a:lnTo>
                      <a:lnTo>
                        <a:pt x="15140" y="5322"/>
                      </a:lnTo>
                      <a:cubicBezTo>
                        <a:pt x="15197" y="5149"/>
                        <a:pt x="15222" y="4968"/>
                        <a:pt x="15222" y="4786"/>
                      </a:cubicBezTo>
                      <a:cubicBezTo>
                        <a:pt x="15222" y="3853"/>
                        <a:pt x="11893" y="2478"/>
                        <a:pt x="8607" y="2478"/>
                      </a:cubicBezTo>
                      <a:cubicBezTo>
                        <a:pt x="4326" y="2478"/>
                        <a:pt x="3449" y="4168"/>
                        <a:pt x="3449" y="5814"/>
                      </a:cubicBezTo>
                      <a:cubicBezTo>
                        <a:pt x="3449" y="11104"/>
                        <a:pt x="18381" y="5770"/>
                        <a:pt x="18381" y="13772"/>
                      </a:cubicBezTo>
                      <a:cubicBezTo>
                        <a:pt x="18381" y="17952"/>
                        <a:pt x="15638" y="20077"/>
                        <a:pt x="9314" y="20077"/>
                      </a:cubicBezTo>
                      <a:cubicBezTo>
                        <a:pt x="5032" y="20077"/>
                        <a:pt x="2119" y="18186"/>
                        <a:pt x="1249" y="18186"/>
                      </a:cubicBezTo>
                      <a:cubicBezTo>
                        <a:pt x="877" y="18213"/>
                        <a:pt x="568" y="18487"/>
                        <a:pt x="498" y="18854"/>
                      </a:cubicBezTo>
                      <a:lnTo>
                        <a:pt x="0" y="18678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061" name="Google Shape;6061;p33"/>
                <p:cNvSpPr/>
                <p:nvPr/>
              </p:nvSpPr>
              <p:spPr>
                <a:xfrm>
                  <a:off x="9007793" y="3280960"/>
                  <a:ext cx="24415" cy="23923"/>
                </a:xfrm>
                <a:custGeom>
                  <a:rect b="b" l="l" r="r" t="t"/>
                  <a:pathLst>
                    <a:path extrusionOk="0" h="23923" w="24415">
                      <a:moveTo>
                        <a:pt x="24416" y="20103"/>
                      </a:moveTo>
                      <a:lnTo>
                        <a:pt x="23873" y="20500"/>
                      </a:lnTo>
                      <a:cubicBezTo>
                        <a:pt x="23728" y="20295"/>
                        <a:pt x="23495" y="20178"/>
                        <a:pt x="23243" y="20191"/>
                      </a:cubicBezTo>
                      <a:cubicBezTo>
                        <a:pt x="22663" y="20191"/>
                        <a:pt x="20040" y="23924"/>
                        <a:pt x="13097" y="23924"/>
                      </a:cubicBezTo>
                      <a:cubicBezTo>
                        <a:pt x="5322" y="23924"/>
                        <a:pt x="0" y="18545"/>
                        <a:pt x="0" y="11388"/>
                      </a:cubicBezTo>
                      <a:cubicBezTo>
                        <a:pt x="0" y="5379"/>
                        <a:pt x="4988" y="0"/>
                        <a:pt x="12933" y="0"/>
                      </a:cubicBezTo>
                      <a:cubicBezTo>
                        <a:pt x="15165" y="17"/>
                        <a:pt x="17372" y="425"/>
                        <a:pt x="19459" y="1204"/>
                      </a:cubicBezTo>
                      <a:cubicBezTo>
                        <a:pt x="21080" y="1778"/>
                        <a:pt x="22038" y="2402"/>
                        <a:pt x="22492" y="2402"/>
                      </a:cubicBezTo>
                      <a:cubicBezTo>
                        <a:pt x="22947" y="2402"/>
                        <a:pt x="22953" y="2226"/>
                        <a:pt x="23123" y="1999"/>
                      </a:cubicBezTo>
                      <a:lnTo>
                        <a:pt x="23621" y="2358"/>
                      </a:lnTo>
                      <a:lnTo>
                        <a:pt x="21049" y="7119"/>
                      </a:lnTo>
                      <a:lnTo>
                        <a:pt x="20506" y="6848"/>
                      </a:lnTo>
                      <a:cubicBezTo>
                        <a:pt x="20632" y="6680"/>
                        <a:pt x="20708" y="6478"/>
                        <a:pt x="20714" y="6268"/>
                      </a:cubicBezTo>
                      <a:cubicBezTo>
                        <a:pt x="20714" y="5291"/>
                        <a:pt x="17139" y="3027"/>
                        <a:pt x="12731" y="3027"/>
                      </a:cubicBezTo>
                      <a:cubicBezTo>
                        <a:pt x="8324" y="3027"/>
                        <a:pt x="3418" y="5694"/>
                        <a:pt x="3418" y="11855"/>
                      </a:cubicBezTo>
                      <a:cubicBezTo>
                        <a:pt x="3418" y="17234"/>
                        <a:pt x="8361" y="20929"/>
                        <a:pt x="13507" y="20929"/>
                      </a:cubicBezTo>
                      <a:cubicBezTo>
                        <a:pt x="17461" y="20929"/>
                        <a:pt x="21036" y="18034"/>
                        <a:pt x="21036" y="16836"/>
                      </a:cubicBezTo>
                      <a:cubicBezTo>
                        <a:pt x="21017" y="16612"/>
                        <a:pt x="20948" y="16396"/>
                        <a:pt x="20828" y="16206"/>
                      </a:cubicBezTo>
                      <a:lnTo>
                        <a:pt x="21370" y="15853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062" name="Google Shape;6062;p33"/>
                <p:cNvSpPr/>
                <p:nvPr/>
              </p:nvSpPr>
              <p:spPr>
                <a:xfrm>
                  <a:off x="9036566" y="3285033"/>
                  <a:ext cx="4653" cy="19604"/>
                </a:xfrm>
                <a:custGeom>
                  <a:rect b="b" l="l" r="r" t="t"/>
                  <a:pathLst>
                    <a:path extrusionOk="0" h="19604" w="4653">
                      <a:moveTo>
                        <a:pt x="0" y="19586"/>
                      </a:moveTo>
                      <a:lnTo>
                        <a:pt x="0" y="19050"/>
                      </a:lnTo>
                      <a:cubicBezTo>
                        <a:pt x="870" y="19050"/>
                        <a:pt x="1040" y="18829"/>
                        <a:pt x="1040" y="17788"/>
                      </a:cubicBezTo>
                      <a:lnTo>
                        <a:pt x="1040" y="1797"/>
                      </a:lnTo>
                      <a:cubicBezTo>
                        <a:pt x="1040" y="776"/>
                        <a:pt x="870" y="536"/>
                        <a:pt x="0" y="536"/>
                      </a:cubicBezTo>
                      <a:lnTo>
                        <a:pt x="0" y="0"/>
                      </a:lnTo>
                      <a:lnTo>
                        <a:pt x="4654" y="0"/>
                      </a:lnTo>
                      <a:lnTo>
                        <a:pt x="4654" y="536"/>
                      </a:lnTo>
                      <a:cubicBezTo>
                        <a:pt x="3783" y="536"/>
                        <a:pt x="3613" y="757"/>
                        <a:pt x="3613" y="1797"/>
                      </a:cubicBezTo>
                      <a:lnTo>
                        <a:pt x="3613" y="17807"/>
                      </a:lnTo>
                      <a:cubicBezTo>
                        <a:pt x="3613" y="18829"/>
                        <a:pt x="3783" y="19069"/>
                        <a:pt x="4654" y="19069"/>
                      </a:cubicBezTo>
                      <a:lnTo>
                        <a:pt x="4654" y="19605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063" name="Google Shape;6063;p33"/>
                <p:cNvSpPr/>
                <p:nvPr/>
              </p:nvSpPr>
              <p:spPr>
                <a:xfrm>
                  <a:off x="9046415" y="3283968"/>
                  <a:ext cx="18759" cy="21691"/>
                </a:xfrm>
                <a:custGeom>
                  <a:rect b="b" l="l" r="r" t="t"/>
                  <a:pathLst>
                    <a:path extrusionOk="0" h="21691" w="18759">
                      <a:moveTo>
                        <a:pt x="958" y="2863"/>
                      </a:moveTo>
                      <a:cubicBezTo>
                        <a:pt x="958" y="1841"/>
                        <a:pt x="795" y="1602"/>
                        <a:pt x="0" y="1602"/>
                      </a:cubicBezTo>
                      <a:lnTo>
                        <a:pt x="0" y="1066"/>
                      </a:lnTo>
                      <a:lnTo>
                        <a:pt x="16761" y="1066"/>
                      </a:lnTo>
                      <a:cubicBezTo>
                        <a:pt x="17593" y="1066"/>
                        <a:pt x="17801" y="750"/>
                        <a:pt x="17801" y="0"/>
                      </a:cubicBezTo>
                      <a:lnTo>
                        <a:pt x="18299" y="0"/>
                      </a:lnTo>
                      <a:lnTo>
                        <a:pt x="18299" y="4622"/>
                      </a:lnTo>
                      <a:lnTo>
                        <a:pt x="17801" y="4622"/>
                      </a:lnTo>
                      <a:cubicBezTo>
                        <a:pt x="17801" y="3865"/>
                        <a:pt x="17593" y="3556"/>
                        <a:pt x="16761" y="3556"/>
                      </a:cubicBezTo>
                      <a:lnTo>
                        <a:pt x="3701" y="3556"/>
                      </a:lnTo>
                      <a:lnTo>
                        <a:pt x="3701" y="9339"/>
                      </a:lnTo>
                      <a:lnTo>
                        <a:pt x="12889" y="9339"/>
                      </a:lnTo>
                      <a:cubicBezTo>
                        <a:pt x="13728" y="9339"/>
                        <a:pt x="13936" y="9024"/>
                        <a:pt x="13936" y="8267"/>
                      </a:cubicBezTo>
                      <a:lnTo>
                        <a:pt x="14434" y="8267"/>
                      </a:lnTo>
                      <a:lnTo>
                        <a:pt x="14434" y="12895"/>
                      </a:lnTo>
                      <a:lnTo>
                        <a:pt x="13936" y="12895"/>
                      </a:lnTo>
                      <a:cubicBezTo>
                        <a:pt x="13936" y="12139"/>
                        <a:pt x="13728" y="11830"/>
                        <a:pt x="12889" y="11830"/>
                      </a:cubicBezTo>
                      <a:lnTo>
                        <a:pt x="3701" y="11830"/>
                      </a:lnTo>
                      <a:lnTo>
                        <a:pt x="3701" y="18135"/>
                      </a:lnTo>
                      <a:lnTo>
                        <a:pt x="17215" y="18135"/>
                      </a:lnTo>
                      <a:cubicBezTo>
                        <a:pt x="18047" y="18135"/>
                        <a:pt x="18255" y="17826"/>
                        <a:pt x="18255" y="17070"/>
                      </a:cubicBezTo>
                      <a:lnTo>
                        <a:pt x="18760" y="17070"/>
                      </a:lnTo>
                      <a:lnTo>
                        <a:pt x="18760" y="21692"/>
                      </a:lnTo>
                      <a:lnTo>
                        <a:pt x="18255" y="21692"/>
                      </a:lnTo>
                      <a:cubicBezTo>
                        <a:pt x="18255" y="20935"/>
                        <a:pt x="18047" y="20626"/>
                        <a:pt x="17215" y="20626"/>
                      </a:cubicBezTo>
                      <a:lnTo>
                        <a:pt x="0" y="20626"/>
                      </a:lnTo>
                      <a:lnTo>
                        <a:pt x="0" y="20090"/>
                      </a:lnTo>
                      <a:cubicBezTo>
                        <a:pt x="795" y="20090"/>
                        <a:pt x="958" y="19869"/>
                        <a:pt x="958" y="18829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064" name="Google Shape;6064;p33"/>
                <p:cNvSpPr/>
                <p:nvPr/>
              </p:nvSpPr>
              <p:spPr>
                <a:xfrm>
                  <a:off x="9068410" y="3285033"/>
                  <a:ext cx="20121" cy="19617"/>
                </a:xfrm>
                <a:custGeom>
                  <a:rect b="b" l="l" r="r" t="t"/>
                  <a:pathLst>
                    <a:path extrusionOk="0" h="19617" w="20121">
                      <a:moveTo>
                        <a:pt x="0" y="19586"/>
                      </a:moveTo>
                      <a:lnTo>
                        <a:pt x="0" y="19050"/>
                      </a:lnTo>
                      <a:cubicBezTo>
                        <a:pt x="870" y="19050"/>
                        <a:pt x="1122" y="18829"/>
                        <a:pt x="1122" y="17788"/>
                      </a:cubicBezTo>
                      <a:lnTo>
                        <a:pt x="1122" y="1797"/>
                      </a:lnTo>
                      <a:cubicBezTo>
                        <a:pt x="1122" y="776"/>
                        <a:pt x="870" y="536"/>
                        <a:pt x="0" y="536"/>
                      </a:cubicBezTo>
                      <a:lnTo>
                        <a:pt x="0" y="0"/>
                      </a:lnTo>
                      <a:lnTo>
                        <a:pt x="6072" y="0"/>
                      </a:lnTo>
                      <a:lnTo>
                        <a:pt x="6072" y="536"/>
                      </a:lnTo>
                      <a:cubicBezTo>
                        <a:pt x="5196" y="536"/>
                        <a:pt x="4944" y="713"/>
                        <a:pt x="4944" y="933"/>
                      </a:cubicBezTo>
                      <a:cubicBezTo>
                        <a:pt x="4944" y="1154"/>
                        <a:pt x="5114" y="1331"/>
                        <a:pt x="5404" y="1690"/>
                      </a:cubicBezTo>
                      <a:lnTo>
                        <a:pt x="16672" y="15518"/>
                      </a:lnTo>
                      <a:lnTo>
                        <a:pt x="16672" y="1797"/>
                      </a:lnTo>
                      <a:cubicBezTo>
                        <a:pt x="16672" y="776"/>
                        <a:pt x="16426" y="536"/>
                        <a:pt x="15550" y="536"/>
                      </a:cubicBezTo>
                      <a:lnTo>
                        <a:pt x="15550" y="0"/>
                      </a:lnTo>
                      <a:lnTo>
                        <a:pt x="20122" y="0"/>
                      </a:lnTo>
                      <a:lnTo>
                        <a:pt x="20122" y="536"/>
                      </a:lnTo>
                      <a:cubicBezTo>
                        <a:pt x="19251" y="536"/>
                        <a:pt x="18999" y="757"/>
                        <a:pt x="18999" y="1797"/>
                      </a:cubicBezTo>
                      <a:lnTo>
                        <a:pt x="18999" y="17807"/>
                      </a:lnTo>
                      <a:cubicBezTo>
                        <a:pt x="18999" y="18829"/>
                        <a:pt x="19251" y="19069"/>
                        <a:pt x="20122" y="19069"/>
                      </a:cubicBezTo>
                      <a:lnTo>
                        <a:pt x="20122" y="19605"/>
                      </a:lnTo>
                      <a:lnTo>
                        <a:pt x="14554" y="19605"/>
                      </a:lnTo>
                      <a:lnTo>
                        <a:pt x="14554" y="19069"/>
                      </a:lnTo>
                      <a:cubicBezTo>
                        <a:pt x="15632" y="19069"/>
                        <a:pt x="15714" y="18936"/>
                        <a:pt x="15714" y="18671"/>
                      </a:cubicBezTo>
                      <a:cubicBezTo>
                        <a:pt x="15714" y="18406"/>
                        <a:pt x="15506" y="18224"/>
                        <a:pt x="15216" y="17870"/>
                      </a:cubicBezTo>
                      <a:lnTo>
                        <a:pt x="3449" y="3500"/>
                      </a:lnTo>
                      <a:lnTo>
                        <a:pt x="3449" y="17820"/>
                      </a:lnTo>
                      <a:cubicBezTo>
                        <a:pt x="3449" y="18842"/>
                        <a:pt x="3701" y="19081"/>
                        <a:pt x="4572" y="19081"/>
                      </a:cubicBezTo>
                      <a:lnTo>
                        <a:pt x="4572" y="19617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065" name="Google Shape;6065;p33"/>
                <p:cNvSpPr/>
                <p:nvPr/>
              </p:nvSpPr>
              <p:spPr>
                <a:xfrm>
                  <a:off x="9090026" y="3283987"/>
                  <a:ext cx="18709" cy="20651"/>
                </a:xfrm>
                <a:custGeom>
                  <a:rect b="b" l="l" r="r" t="t"/>
                  <a:pathLst>
                    <a:path extrusionOk="0" h="20651" w="18709">
                      <a:moveTo>
                        <a:pt x="18709" y="4622"/>
                      </a:moveTo>
                      <a:lnTo>
                        <a:pt x="18211" y="4622"/>
                      </a:lnTo>
                      <a:cubicBezTo>
                        <a:pt x="18211" y="3865"/>
                        <a:pt x="18003" y="3556"/>
                        <a:pt x="17171" y="3556"/>
                      </a:cubicBezTo>
                      <a:lnTo>
                        <a:pt x="10726" y="3556"/>
                      </a:lnTo>
                      <a:lnTo>
                        <a:pt x="10726" y="18854"/>
                      </a:lnTo>
                      <a:cubicBezTo>
                        <a:pt x="10726" y="19876"/>
                        <a:pt x="10890" y="20115"/>
                        <a:pt x="11767" y="20115"/>
                      </a:cubicBezTo>
                      <a:lnTo>
                        <a:pt x="11767" y="20651"/>
                      </a:lnTo>
                      <a:lnTo>
                        <a:pt x="6943" y="20651"/>
                      </a:lnTo>
                      <a:lnTo>
                        <a:pt x="6943" y="20115"/>
                      </a:lnTo>
                      <a:cubicBezTo>
                        <a:pt x="7813" y="20115"/>
                        <a:pt x="7983" y="19895"/>
                        <a:pt x="7983" y="18854"/>
                      </a:cubicBezTo>
                      <a:lnTo>
                        <a:pt x="7983" y="3556"/>
                      </a:lnTo>
                      <a:lnTo>
                        <a:pt x="1539" y="3556"/>
                      </a:lnTo>
                      <a:cubicBezTo>
                        <a:pt x="706" y="3556"/>
                        <a:pt x="498" y="3865"/>
                        <a:pt x="498" y="4622"/>
                      </a:cubicBezTo>
                      <a:lnTo>
                        <a:pt x="0" y="4622"/>
                      </a:lnTo>
                      <a:lnTo>
                        <a:pt x="0" y="0"/>
                      </a:lnTo>
                      <a:lnTo>
                        <a:pt x="498" y="0"/>
                      </a:lnTo>
                      <a:cubicBezTo>
                        <a:pt x="498" y="750"/>
                        <a:pt x="706" y="1066"/>
                        <a:pt x="1539" y="1066"/>
                      </a:cubicBezTo>
                      <a:lnTo>
                        <a:pt x="17171" y="1066"/>
                      </a:lnTo>
                      <a:cubicBezTo>
                        <a:pt x="18003" y="1066"/>
                        <a:pt x="18211" y="750"/>
                        <a:pt x="18211" y="0"/>
                      </a:cubicBezTo>
                      <a:lnTo>
                        <a:pt x="18709" y="0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066" name="Google Shape;6066;p33"/>
                <p:cNvSpPr/>
                <p:nvPr/>
              </p:nvSpPr>
              <p:spPr>
                <a:xfrm>
                  <a:off x="9110771" y="3276514"/>
                  <a:ext cx="7812" cy="28123"/>
                </a:xfrm>
                <a:custGeom>
                  <a:rect b="b" l="l" r="r" t="t"/>
                  <a:pathLst>
                    <a:path extrusionOk="0" h="28123" w="7812">
                      <a:moveTo>
                        <a:pt x="2119" y="6135"/>
                      </a:moveTo>
                      <a:lnTo>
                        <a:pt x="0" y="6135"/>
                      </a:lnTo>
                      <a:lnTo>
                        <a:pt x="4610" y="0"/>
                      </a:lnTo>
                      <a:lnTo>
                        <a:pt x="7813" y="0"/>
                      </a:lnTo>
                      <a:close/>
                      <a:moveTo>
                        <a:pt x="227" y="28105"/>
                      </a:moveTo>
                      <a:lnTo>
                        <a:pt x="227" y="27569"/>
                      </a:lnTo>
                      <a:cubicBezTo>
                        <a:pt x="1097" y="27569"/>
                        <a:pt x="1267" y="27348"/>
                        <a:pt x="1267" y="26308"/>
                      </a:cubicBezTo>
                      <a:lnTo>
                        <a:pt x="1267" y="10316"/>
                      </a:lnTo>
                      <a:cubicBezTo>
                        <a:pt x="1267" y="9295"/>
                        <a:pt x="1097" y="9055"/>
                        <a:pt x="227" y="9055"/>
                      </a:cubicBezTo>
                      <a:lnTo>
                        <a:pt x="227" y="8519"/>
                      </a:lnTo>
                      <a:lnTo>
                        <a:pt x="4881" y="8519"/>
                      </a:lnTo>
                      <a:lnTo>
                        <a:pt x="4881" y="9055"/>
                      </a:lnTo>
                      <a:cubicBezTo>
                        <a:pt x="4010" y="9055"/>
                        <a:pt x="3846" y="9276"/>
                        <a:pt x="3846" y="10316"/>
                      </a:cubicBezTo>
                      <a:lnTo>
                        <a:pt x="3846" y="26326"/>
                      </a:lnTo>
                      <a:cubicBezTo>
                        <a:pt x="3846" y="27348"/>
                        <a:pt x="4010" y="27588"/>
                        <a:pt x="4881" y="27588"/>
                      </a:cubicBezTo>
                      <a:lnTo>
                        <a:pt x="4881" y="28124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067" name="Google Shape;6067;p33"/>
                <p:cNvSpPr/>
                <p:nvPr/>
              </p:nvSpPr>
              <p:spPr>
                <a:xfrm>
                  <a:off x="9120867" y="3283968"/>
                  <a:ext cx="17466" cy="20670"/>
                </a:xfrm>
                <a:custGeom>
                  <a:rect b="b" l="l" r="r" t="t"/>
                  <a:pathLst>
                    <a:path extrusionOk="0" h="20670" w="17466">
                      <a:moveTo>
                        <a:pt x="17467" y="4641"/>
                      </a:moveTo>
                      <a:lnTo>
                        <a:pt x="16969" y="4641"/>
                      </a:lnTo>
                      <a:cubicBezTo>
                        <a:pt x="16969" y="3884"/>
                        <a:pt x="16761" y="3575"/>
                        <a:pt x="15928" y="3575"/>
                      </a:cubicBezTo>
                      <a:lnTo>
                        <a:pt x="3701" y="3575"/>
                      </a:lnTo>
                      <a:lnTo>
                        <a:pt x="3701" y="9534"/>
                      </a:lnTo>
                      <a:lnTo>
                        <a:pt x="11899" y="9534"/>
                      </a:lnTo>
                      <a:cubicBezTo>
                        <a:pt x="12725" y="9534"/>
                        <a:pt x="12933" y="9225"/>
                        <a:pt x="12933" y="8557"/>
                      </a:cubicBezTo>
                      <a:lnTo>
                        <a:pt x="13438" y="8557"/>
                      </a:lnTo>
                      <a:lnTo>
                        <a:pt x="13438" y="12914"/>
                      </a:lnTo>
                      <a:lnTo>
                        <a:pt x="12933" y="12914"/>
                      </a:lnTo>
                      <a:cubicBezTo>
                        <a:pt x="12933" y="12334"/>
                        <a:pt x="12725" y="12025"/>
                        <a:pt x="11899" y="12025"/>
                      </a:cubicBezTo>
                      <a:lnTo>
                        <a:pt x="3701" y="12025"/>
                      </a:lnTo>
                      <a:lnTo>
                        <a:pt x="3701" y="18873"/>
                      </a:lnTo>
                      <a:cubicBezTo>
                        <a:pt x="3701" y="19895"/>
                        <a:pt x="3872" y="20134"/>
                        <a:pt x="4824" y="20134"/>
                      </a:cubicBezTo>
                      <a:lnTo>
                        <a:pt x="4824" y="20670"/>
                      </a:lnTo>
                      <a:lnTo>
                        <a:pt x="0" y="20670"/>
                      </a:lnTo>
                      <a:lnTo>
                        <a:pt x="0" y="20134"/>
                      </a:lnTo>
                      <a:cubicBezTo>
                        <a:pt x="958" y="20134"/>
                        <a:pt x="1129" y="19914"/>
                        <a:pt x="1129" y="18873"/>
                      </a:cubicBezTo>
                      <a:lnTo>
                        <a:pt x="1129" y="2863"/>
                      </a:lnTo>
                      <a:cubicBezTo>
                        <a:pt x="1129" y="1841"/>
                        <a:pt x="958" y="1602"/>
                        <a:pt x="88" y="1602"/>
                      </a:cubicBezTo>
                      <a:lnTo>
                        <a:pt x="88" y="1066"/>
                      </a:lnTo>
                      <a:lnTo>
                        <a:pt x="15928" y="1066"/>
                      </a:lnTo>
                      <a:cubicBezTo>
                        <a:pt x="16761" y="1066"/>
                        <a:pt x="16969" y="750"/>
                        <a:pt x="16969" y="0"/>
                      </a:cubicBezTo>
                      <a:lnTo>
                        <a:pt x="17467" y="0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068" name="Google Shape;6068;p33"/>
                <p:cNvSpPr/>
                <p:nvPr/>
              </p:nvSpPr>
              <p:spPr>
                <a:xfrm>
                  <a:off x="9141323" y="3285033"/>
                  <a:ext cx="4659" cy="19604"/>
                </a:xfrm>
                <a:custGeom>
                  <a:rect b="b" l="l" r="r" t="t"/>
                  <a:pathLst>
                    <a:path extrusionOk="0" h="19604" w="4659">
                      <a:moveTo>
                        <a:pt x="0" y="19586"/>
                      </a:moveTo>
                      <a:lnTo>
                        <a:pt x="0" y="19050"/>
                      </a:lnTo>
                      <a:cubicBezTo>
                        <a:pt x="876" y="19050"/>
                        <a:pt x="1040" y="18829"/>
                        <a:pt x="1040" y="17788"/>
                      </a:cubicBezTo>
                      <a:lnTo>
                        <a:pt x="1040" y="1797"/>
                      </a:lnTo>
                      <a:cubicBezTo>
                        <a:pt x="1040" y="776"/>
                        <a:pt x="876" y="536"/>
                        <a:pt x="0" y="536"/>
                      </a:cubicBezTo>
                      <a:lnTo>
                        <a:pt x="0" y="0"/>
                      </a:lnTo>
                      <a:lnTo>
                        <a:pt x="4660" y="0"/>
                      </a:lnTo>
                      <a:lnTo>
                        <a:pt x="4660" y="536"/>
                      </a:lnTo>
                      <a:cubicBezTo>
                        <a:pt x="3783" y="536"/>
                        <a:pt x="3619" y="757"/>
                        <a:pt x="3619" y="1797"/>
                      </a:cubicBezTo>
                      <a:lnTo>
                        <a:pt x="3619" y="17807"/>
                      </a:lnTo>
                      <a:cubicBezTo>
                        <a:pt x="3619" y="18829"/>
                        <a:pt x="3783" y="19069"/>
                        <a:pt x="4660" y="19069"/>
                      </a:cubicBezTo>
                      <a:lnTo>
                        <a:pt x="4660" y="19605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069" name="Google Shape;6069;p33"/>
                <p:cNvSpPr/>
                <p:nvPr/>
              </p:nvSpPr>
              <p:spPr>
                <a:xfrm>
                  <a:off x="9149085" y="3284787"/>
                  <a:ext cx="19995" cy="20096"/>
                </a:xfrm>
                <a:custGeom>
                  <a:rect b="b" l="l" r="r" t="t"/>
                  <a:pathLst>
                    <a:path extrusionOk="0" h="20096" w="19995">
                      <a:moveTo>
                        <a:pt x="17019" y="6047"/>
                      </a:moveTo>
                      <a:lnTo>
                        <a:pt x="16521" y="5783"/>
                      </a:lnTo>
                      <a:cubicBezTo>
                        <a:pt x="16590" y="5536"/>
                        <a:pt x="16616" y="5281"/>
                        <a:pt x="16603" y="5026"/>
                      </a:cubicBezTo>
                      <a:cubicBezTo>
                        <a:pt x="16603" y="4313"/>
                        <a:pt x="13400" y="2504"/>
                        <a:pt x="10404" y="2504"/>
                      </a:cubicBezTo>
                      <a:cubicBezTo>
                        <a:pt x="5625" y="2504"/>
                        <a:pt x="2756" y="5972"/>
                        <a:pt x="2756" y="10108"/>
                      </a:cubicBezTo>
                      <a:cubicBezTo>
                        <a:pt x="2623" y="13968"/>
                        <a:pt x="5637" y="17207"/>
                        <a:pt x="9496" y="17342"/>
                      </a:cubicBezTo>
                      <a:cubicBezTo>
                        <a:pt x="9673" y="17348"/>
                        <a:pt x="9843" y="17348"/>
                        <a:pt x="10020" y="17341"/>
                      </a:cubicBezTo>
                      <a:cubicBezTo>
                        <a:pt x="14383" y="17341"/>
                        <a:pt x="16836" y="15077"/>
                        <a:pt x="16836" y="14321"/>
                      </a:cubicBezTo>
                      <a:cubicBezTo>
                        <a:pt x="16830" y="14017"/>
                        <a:pt x="16773" y="13717"/>
                        <a:pt x="16672" y="13431"/>
                      </a:cubicBezTo>
                      <a:lnTo>
                        <a:pt x="17088" y="13160"/>
                      </a:lnTo>
                      <a:lnTo>
                        <a:pt x="19995" y="17253"/>
                      </a:lnTo>
                      <a:lnTo>
                        <a:pt x="19541" y="17612"/>
                      </a:lnTo>
                      <a:cubicBezTo>
                        <a:pt x="19125" y="17253"/>
                        <a:pt x="18911" y="17209"/>
                        <a:pt x="18753" y="17209"/>
                      </a:cubicBezTo>
                      <a:cubicBezTo>
                        <a:pt x="17751" y="17209"/>
                        <a:pt x="15424" y="20097"/>
                        <a:pt x="10146" y="20097"/>
                      </a:cubicBezTo>
                      <a:cubicBezTo>
                        <a:pt x="4471" y="20097"/>
                        <a:pt x="0" y="16496"/>
                        <a:pt x="0" y="10096"/>
                      </a:cubicBezTo>
                      <a:cubicBezTo>
                        <a:pt x="0" y="3695"/>
                        <a:pt x="4654" y="7"/>
                        <a:pt x="10310" y="7"/>
                      </a:cubicBezTo>
                      <a:cubicBezTo>
                        <a:pt x="12145" y="-51"/>
                        <a:pt x="13967" y="267"/>
                        <a:pt x="15676" y="940"/>
                      </a:cubicBezTo>
                      <a:cubicBezTo>
                        <a:pt x="16389" y="1280"/>
                        <a:pt x="17120" y="1562"/>
                        <a:pt x="17877" y="1785"/>
                      </a:cubicBezTo>
                      <a:cubicBezTo>
                        <a:pt x="18167" y="1747"/>
                        <a:pt x="18419" y="1561"/>
                        <a:pt x="18545" y="1293"/>
                      </a:cubicBezTo>
                      <a:lnTo>
                        <a:pt x="19043" y="1470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070" name="Google Shape;6070;p33"/>
                <p:cNvSpPr/>
                <p:nvPr/>
              </p:nvSpPr>
              <p:spPr>
                <a:xfrm>
                  <a:off x="9167845" y="3285046"/>
                  <a:ext cx="21527" cy="19573"/>
                </a:xfrm>
                <a:custGeom>
                  <a:rect b="b" l="l" r="r" t="t"/>
                  <a:pathLst>
                    <a:path extrusionOk="0" h="19573" w="21527">
                      <a:moveTo>
                        <a:pt x="0" y="19573"/>
                      </a:moveTo>
                      <a:lnTo>
                        <a:pt x="0" y="19037"/>
                      </a:lnTo>
                      <a:cubicBezTo>
                        <a:pt x="870" y="19037"/>
                        <a:pt x="1078" y="18596"/>
                        <a:pt x="1330" y="17927"/>
                      </a:cubicBezTo>
                      <a:lnTo>
                        <a:pt x="7901" y="1829"/>
                      </a:lnTo>
                      <a:cubicBezTo>
                        <a:pt x="8027" y="1595"/>
                        <a:pt x="8097" y="1336"/>
                        <a:pt x="8109" y="1072"/>
                      </a:cubicBezTo>
                      <a:cubicBezTo>
                        <a:pt x="8109" y="807"/>
                        <a:pt x="7819" y="498"/>
                        <a:pt x="7069" y="441"/>
                      </a:cubicBezTo>
                      <a:lnTo>
                        <a:pt x="7069" y="0"/>
                      </a:lnTo>
                      <a:lnTo>
                        <a:pt x="13803" y="0"/>
                      </a:lnTo>
                      <a:lnTo>
                        <a:pt x="13803" y="536"/>
                      </a:lnTo>
                      <a:cubicBezTo>
                        <a:pt x="13387" y="536"/>
                        <a:pt x="12845" y="668"/>
                        <a:pt x="12845" y="1066"/>
                      </a:cubicBezTo>
                      <a:cubicBezTo>
                        <a:pt x="12883" y="1378"/>
                        <a:pt x="12983" y="1680"/>
                        <a:pt x="13141" y="1955"/>
                      </a:cubicBezTo>
                      <a:lnTo>
                        <a:pt x="20267" y="18148"/>
                      </a:lnTo>
                      <a:cubicBezTo>
                        <a:pt x="20437" y="18697"/>
                        <a:pt x="20954" y="19062"/>
                        <a:pt x="21528" y="19037"/>
                      </a:cubicBezTo>
                      <a:lnTo>
                        <a:pt x="21528" y="19573"/>
                      </a:lnTo>
                      <a:lnTo>
                        <a:pt x="16288" y="19573"/>
                      </a:lnTo>
                      <a:lnTo>
                        <a:pt x="16288" y="19037"/>
                      </a:lnTo>
                      <a:cubicBezTo>
                        <a:pt x="17284" y="19037"/>
                        <a:pt x="17549" y="18860"/>
                        <a:pt x="17549" y="18507"/>
                      </a:cubicBezTo>
                      <a:cubicBezTo>
                        <a:pt x="17536" y="18167"/>
                        <a:pt x="17448" y="17834"/>
                        <a:pt x="17297" y="17530"/>
                      </a:cubicBezTo>
                      <a:lnTo>
                        <a:pt x="15594" y="13791"/>
                      </a:lnTo>
                      <a:lnTo>
                        <a:pt x="5505" y="13791"/>
                      </a:lnTo>
                      <a:lnTo>
                        <a:pt x="4092" y="17171"/>
                      </a:lnTo>
                      <a:cubicBezTo>
                        <a:pt x="3872" y="17597"/>
                        <a:pt x="3689" y="18045"/>
                        <a:pt x="3550" y="18507"/>
                      </a:cubicBezTo>
                      <a:cubicBezTo>
                        <a:pt x="3550" y="18860"/>
                        <a:pt x="3846" y="19037"/>
                        <a:pt x="4673" y="19037"/>
                      </a:cubicBezTo>
                      <a:lnTo>
                        <a:pt x="4673" y="19573"/>
                      </a:lnTo>
                      <a:close/>
                      <a:moveTo>
                        <a:pt x="10354" y="1961"/>
                      </a:moveTo>
                      <a:lnTo>
                        <a:pt x="6444" y="11300"/>
                      </a:lnTo>
                      <a:lnTo>
                        <a:pt x="14554" y="11300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071" name="Google Shape;6071;p33"/>
                <p:cNvSpPr/>
                <p:nvPr/>
              </p:nvSpPr>
              <p:spPr>
                <a:xfrm>
                  <a:off x="9189089" y="3284794"/>
                  <a:ext cx="18381" cy="20077"/>
                </a:xfrm>
                <a:custGeom>
                  <a:rect b="b" l="l" r="r" t="t"/>
                  <a:pathLst>
                    <a:path extrusionOk="0" h="20077" w="18381">
                      <a:moveTo>
                        <a:pt x="1621" y="14226"/>
                      </a:moveTo>
                      <a:lnTo>
                        <a:pt x="2119" y="14358"/>
                      </a:lnTo>
                      <a:cubicBezTo>
                        <a:pt x="2075" y="14546"/>
                        <a:pt x="2043" y="14738"/>
                        <a:pt x="2037" y="14932"/>
                      </a:cubicBezTo>
                      <a:cubicBezTo>
                        <a:pt x="2037" y="15909"/>
                        <a:pt x="5738" y="17606"/>
                        <a:pt x="9730" y="17606"/>
                      </a:cubicBezTo>
                      <a:cubicBezTo>
                        <a:pt x="13469" y="17606"/>
                        <a:pt x="15802" y="16445"/>
                        <a:pt x="15802" y="14453"/>
                      </a:cubicBezTo>
                      <a:cubicBezTo>
                        <a:pt x="15802" y="8778"/>
                        <a:pt x="870" y="14409"/>
                        <a:pt x="870" y="6180"/>
                      </a:cubicBezTo>
                      <a:cubicBezTo>
                        <a:pt x="870" y="1690"/>
                        <a:pt x="4572" y="0"/>
                        <a:pt x="8733" y="0"/>
                      </a:cubicBezTo>
                      <a:cubicBezTo>
                        <a:pt x="13097" y="0"/>
                        <a:pt x="15304" y="1595"/>
                        <a:pt x="15966" y="1595"/>
                      </a:cubicBezTo>
                      <a:cubicBezTo>
                        <a:pt x="16218" y="1595"/>
                        <a:pt x="16382" y="1513"/>
                        <a:pt x="16628" y="965"/>
                      </a:cubicBezTo>
                      <a:lnTo>
                        <a:pt x="17170" y="1185"/>
                      </a:lnTo>
                      <a:lnTo>
                        <a:pt x="15632" y="5543"/>
                      </a:lnTo>
                      <a:lnTo>
                        <a:pt x="15134" y="5322"/>
                      </a:lnTo>
                      <a:cubicBezTo>
                        <a:pt x="15197" y="5150"/>
                        <a:pt x="15222" y="4968"/>
                        <a:pt x="15216" y="4786"/>
                      </a:cubicBezTo>
                      <a:cubicBezTo>
                        <a:pt x="15216" y="3853"/>
                        <a:pt x="11893" y="2478"/>
                        <a:pt x="8607" y="2478"/>
                      </a:cubicBezTo>
                      <a:cubicBezTo>
                        <a:pt x="4319" y="2478"/>
                        <a:pt x="3449" y="4168"/>
                        <a:pt x="3449" y="5814"/>
                      </a:cubicBezTo>
                      <a:cubicBezTo>
                        <a:pt x="3449" y="11104"/>
                        <a:pt x="18381" y="5770"/>
                        <a:pt x="18381" y="13772"/>
                      </a:cubicBezTo>
                      <a:cubicBezTo>
                        <a:pt x="18381" y="17952"/>
                        <a:pt x="15632" y="20077"/>
                        <a:pt x="9313" y="20077"/>
                      </a:cubicBezTo>
                      <a:cubicBezTo>
                        <a:pt x="5032" y="20077"/>
                        <a:pt x="2119" y="18186"/>
                        <a:pt x="1242" y="18186"/>
                      </a:cubicBezTo>
                      <a:cubicBezTo>
                        <a:pt x="870" y="18216"/>
                        <a:pt x="567" y="18490"/>
                        <a:pt x="498" y="18854"/>
                      </a:cubicBezTo>
                      <a:lnTo>
                        <a:pt x="0" y="18678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072" name="Google Shape;6072;p33"/>
                <p:cNvSpPr/>
                <p:nvPr/>
              </p:nvSpPr>
              <p:spPr>
                <a:xfrm>
                  <a:off x="8507478" y="3086750"/>
                  <a:ext cx="189827" cy="171686"/>
                </a:xfrm>
                <a:custGeom>
                  <a:rect b="b" l="l" r="r" t="t"/>
                  <a:pathLst>
                    <a:path extrusionOk="0" h="171686" w="189827">
                      <a:moveTo>
                        <a:pt x="189828" y="144225"/>
                      </a:moveTo>
                      <a:lnTo>
                        <a:pt x="187305" y="146779"/>
                      </a:lnTo>
                      <a:cubicBezTo>
                        <a:pt x="186044" y="146779"/>
                        <a:pt x="185073" y="146463"/>
                        <a:pt x="183793" y="146463"/>
                      </a:cubicBezTo>
                      <a:cubicBezTo>
                        <a:pt x="179007" y="146463"/>
                        <a:pt x="143272" y="171686"/>
                        <a:pt x="102109" y="171686"/>
                      </a:cubicBezTo>
                      <a:cubicBezTo>
                        <a:pt x="48182" y="171686"/>
                        <a:pt x="0" y="142327"/>
                        <a:pt x="0" y="85846"/>
                      </a:cubicBezTo>
                      <a:cubicBezTo>
                        <a:pt x="0" y="29366"/>
                        <a:pt x="48169" y="0"/>
                        <a:pt x="102077" y="0"/>
                      </a:cubicBezTo>
                      <a:cubicBezTo>
                        <a:pt x="123453" y="0"/>
                        <a:pt x="141645" y="4149"/>
                        <a:pt x="154724" y="7977"/>
                      </a:cubicBezTo>
                      <a:cubicBezTo>
                        <a:pt x="167802" y="11804"/>
                        <a:pt x="175785" y="15954"/>
                        <a:pt x="177380" y="15954"/>
                      </a:cubicBezTo>
                      <a:cubicBezTo>
                        <a:pt x="179272" y="15954"/>
                        <a:pt x="180892" y="13084"/>
                        <a:pt x="181851" y="11804"/>
                      </a:cubicBezTo>
                      <a:lnTo>
                        <a:pt x="186637" y="15638"/>
                      </a:lnTo>
                      <a:lnTo>
                        <a:pt x="161748" y="54229"/>
                      </a:lnTo>
                      <a:lnTo>
                        <a:pt x="158557" y="51991"/>
                      </a:lnTo>
                      <a:cubicBezTo>
                        <a:pt x="158481" y="50591"/>
                        <a:pt x="158270" y="49201"/>
                        <a:pt x="157927" y="47842"/>
                      </a:cubicBezTo>
                      <a:cubicBezTo>
                        <a:pt x="156035" y="38270"/>
                        <a:pt x="123151" y="27424"/>
                        <a:pt x="102090" y="27424"/>
                      </a:cubicBezTo>
                      <a:cubicBezTo>
                        <a:pt x="66034" y="27424"/>
                        <a:pt x="35079" y="48163"/>
                        <a:pt x="35079" y="84856"/>
                      </a:cubicBezTo>
                      <a:cubicBezTo>
                        <a:pt x="35079" y="121549"/>
                        <a:pt x="66034" y="142295"/>
                        <a:pt x="102090" y="142295"/>
                      </a:cubicBezTo>
                      <a:cubicBezTo>
                        <a:pt x="128895" y="142295"/>
                        <a:pt x="165588" y="128574"/>
                        <a:pt x="165588" y="116770"/>
                      </a:cubicBezTo>
                      <a:cubicBezTo>
                        <a:pt x="165513" y="115403"/>
                        <a:pt x="165078" y="114080"/>
                        <a:pt x="164327" y="112936"/>
                      </a:cubicBezTo>
                      <a:lnTo>
                        <a:pt x="168798" y="110413"/>
                      </a:lnTo>
                      <a:close/>
                    </a:path>
                  </a:pathLst>
                </a:custGeom>
                <a:solidFill>
                  <a:srgbClr val="AE0E1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073" name="Google Shape;6073;p33"/>
                <p:cNvSpPr/>
                <p:nvPr/>
              </p:nvSpPr>
              <p:spPr>
                <a:xfrm>
                  <a:off x="8730171" y="3086750"/>
                  <a:ext cx="167877" cy="171648"/>
                </a:xfrm>
                <a:custGeom>
                  <a:rect b="b" l="l" r="r" t="t"/>
                  <a:pathLst>
                    <a:path extrusionOk="0" h="171648" w="167877">
                      <a:moveTo>
                        <a:pt x="0" y="155714"/>
                      </a:moveTo>
                      <a:lnTo>
                        <a:pt x="17555" y="117104"/>
                      </a:lnTo>
                      <a:lnTo>
                        <a:pt x="20746" y="118699"/>
                      </a:lnTo>
                      <a:cubicBezTo>
                        <a:pt x="20669" y="120487"/>
                        <a:pt x="21107" y="122260"/>
                        <a:pt x="22007" y="123807"/>
                      </a:cubicBezTo>
                      <a:cubicBezTo>
                        <a:pt x="28388" y="134337"/>
                        <a:pt x="59980" y="144225"/>
                        <a:pt x="80083" y="144225"/>
                      </a:cubicBezTo>
                      <a:cubicBezTo>
                        <a:pt x="94119" y="144225"/>
                        <a:pt x="131455" y="140719"/>
                        <a:pt x="131455" y="121253"/>
                      </a:cubicBezTo>
                      <a:cubicBezTo>
                        <a:pt x="131468" y="82321"/>
                        <a:pt x="1917" y="131159"/>
                        <a:pt x="1917" y="52968"/>
                      </a:cubicBezTo>
                      <a:cubicBezTo>
                        <a:pt x="1917" y="26484"/>
                        <a:pt x="26509" y="0"/>
                        <a:pt x="79477" y="0"/>
                      </a:cubicBezTo>
                      <a:cubicBezTo>
                        <a:pt x="123807" y="0"/>
                        <a:pt x="145177" y="15954"/>
                        <a:pt x="156035" y="15954"/>
                      </a:cubicBezTo>
                      <a:cubicBezTo>
                        <a:pt x="159226" y="15954"/>
                        <a:pt x="161143" y="15323"/>
                        <a:pt x="162417" y="14062"/>
                      </a:cubicBezTo>
                      <a:lnTo>
                        <a:pt x="166250" y="16584"/>
                      </a:lnTo>
                      <a:lnTo>
                        <a:pt x="144231" y="56480"/>
                      </a:lnTo>
                      <a:lnTo>
                        <a:pt x="141040" y="55219"/>
                      </a:lnTo>
                      <a:cubicBezTo>
                        <a:pt x="140778" y="52606"/>
                        <a:pt x="139903" y="50091"/>
                        <a:pt x="138486" y="47879"/>
                      </a:cubicBezTo>
                      <a:cubicBezTo>
                        <a:pt x="131783" y="37992"/>
                        <a:pt x="104984" y="27461"/>
                        <a:pt x="80411" y="27461"/>
                      </a:cubicBezTo>
                      <a:cubicBezTo>
                        <a:pt x="61588" y="27461"/>
                        <a:pt x="38295" y="32884"/>
                        <a:pt x="38295" y="46927"/>
                      </a:cubicBezTo>
                      <a:cubicBezTo>
                        <a:pt x="38295" y="87429"/>
                        <a:pt x="167877" y="40205"/>
                        <a:pt x="167877" y="116789"/>
                      </a:cubicBezTo>
                      <a:cubicBezTo>
                        <a:pt x="167877" y="160821"/>
                        <a:pt x="115224" y="171648"/>
                        <a:pt x="80764" y="171648"/>
                      </a:cubicBezTo>
                      <a:cubicBezTo>
                        <a:pt x="31623" y="171648"/>
                        <a:pt x="18224" y="155689"/>
                        <a:pt x="8651" y="155689"/>
                      </a:cubicBezTo>
                      <a:cubicBezTo>
                        <a:pt x="7056" y="155689"/>
                        <a:pt x="5461" y="156950"/>
                        <a:pt x="4502" y="158242"/>
                      </a:cubicBezTo>
                      <a:close/>
                    </a:path>
                  </a:pathLst>
                </a:custGeom>
                <a:solidFill>
                  <a:srgbClr val="AE0E1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074" name="Google Shape;6074;p33"/>
                <p:cNvSpPr/>
                <p:nvPr/>
              </p:nvSpPr>
              <p:spPr>
                <a:xfrm>
                  <a:off x="8934394" y="3088641"/>
                  <a:ext cx="52968" cy="167871"/>
                </a:xfrm>
                <a:custGeom>
                  <a:rect b="b" l="l" r="r" t="t"/>
                  <a:pathLst>
                    <a:path extrusionOk="0" h="167871" w="52968">
                      <a:moveTo>
                        <a:pt x="0" y="167865"/>
                      </a:moveTo>
                      <a:lnTo>
                        <a:pt x="0" y="162120"/>
                      </a:lnTo>
                      <a:cubicBezTo>
                        <a:pt x="5423" y="162120"/>
                        <a:pt x="8298" y="160229"/>
                        <a:pt x="8298" y="156376"/>
                      </a:cubicBezTo>
                      <a:lnTo>
                        <a:pt x="8298" y="11508"/>
                      </a:lnTo>
                      <a:cubicBezTo>
                        <a:pt x="8298" y="7680"/>
                        <a:pt x="5423" y="5763"/>
                        <a:pt x="0" y="5763"/>
                      </a:cubicBezTo>
                      <a:lnTo>
                        <a:pt x="0" y="0"/>
                      </a:lnTo>
                      <a:lnTo>
                        <a:pt x="52968" y="0"/>
                      </a:lnTo>
                      <a:lnTo>
                        <a:pt x="52968" y="5745"/>
                      </a:lnTo>
                      <a:cubicBezTo>
                        <a:pt x="47545" y="5745"/>
                        <a:pt x="44670" y="7636"/>
                        <a:pt x="44670" y="11489"/>
                      </a:cubicBezTo>
                      <a:lnTo>
                        <a:pt x="44670" y="156382"/>
                      </a:lnTo>
                      <a:cubicBezTo>
                        <a:pt x="44670" y="160210"/>
                        <a:pt x="47545" y="162127"/>
                        <a:pt x="52968" y="162127"/>
                      </a:cubicBezTo>
                      <a:lnTo>
                        <a:pt x="52968" y="167871"/>
                      </a:lnTo>
                      <a:close/>
                    </a:path>
                  </a:pathLst>
                </a:custGeom>
                <a:solidFill>
                  <a:srgbClr val="AE0E1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075" name="Google Shape;6075;p33"/>
                <p:cNvSpPr/>
                <p:nvPr/>
              </p:nvSpPr>
              <p:spPr>
                <a:xfrm>
                  <a:off x="9018664" y="3086750"/>
                  <a:ext cx="189827" cy="171686"/>
                </a:xfrm>
                <a:custGeom>
                  <a:rect b="b" l="l" r="r" t="t"/>
                  <a:pathLst>
                    <a:path extrusionOk="0" h="171686" w="189827">
                      <a:moveTo>
                        <a:pt x="189827" y="144225"/>
                      </a:moveTo>
                      <a:lnTo>
                        <a:pt x="187305" y="146779"/>
                      </a:lnTo>
                      <a:cubicBezTo>
                        <a:pt x="186044" y="146779"/>
                        <a:pt x="185067" y="146463"/>
                        <a:pt x="183793" y="146463"/>
                      </a:cubicBezTo>
                      <a:cubicBezTo>
                        <a:pt x="179007" y="146463"/>
                        <a:pt x="143266" y="171686"/>
                        <a:pt x="102109" y="171686"/>
                      </a:cubicBezTo>
                      <a:cubicBezTo>
                        <a:pt x="48182" y="171686"/>
                        <a:pt x="0" y="142327"/>
                        <a:pt x="0" y="85846"/>
                      </a:cubicBezTo>
                      <a:cubicBezTo>
                        <a:pt x="0" y="29366"/>
                        <a:pt x="48157" y="0"/>
                        <a:pt x="102083" y="0"/>
                      </a:cubicBezTo>
                      <a:cubicBezTo>
                        <a:pt x="123460" y="0"/>
                        <a:pt x="141645" y="4149"/>
                        <a:pt x="154730" y="7977"/>
                      </a:cubicBezTo>
                      <a:cubicBezTo>
                        <a:pt x="167814" y="11804"/>
                        <a:pt x="175791" y="15954"/>
                        <a:pt x="177386" y="15954"/>
                      </a:cubicBezTo>
                      <a:cubicBezTo>
                        <a:pt x="179278" y="15954"/>
                        <a:pt x="180899" y="13084"/>
                        <a:pt x="181851" y="11804"/>
                      </a:cubicBezTo>
                      <a:lnTo>
                        <a:pt x="186637" y="15638"/>
                      </a:lnTo>
                      <a:lnTo>
                        <a:pt x="161748" y="54229"/>
                      </a:lnTo>
                      <a:lnTo>
                        <a:pt x="158557" y="51991"/>
                      </a:lnTo>
                      <a:cubicBezTo>
                        <a:pt x="158482" y="50591"/>
                        <a:pt x="158267" y="49201"/>
                        <a:pt x="157927" y="47842"/>
                      </a:cubicBezTo>
                      <a:cubicBezTo>
                        <a:pt x="156035" y="38270"/>
                        <a:pt x="123144" y="27424"/>
                        <a:pt x="102090" y="27424"/>
                      </a:cubicBezTo>
                      <a:cubicBezTo>
                        <a:pt x="66027" y="27424"/>
                        <a:pt x="35079" y="48163"/>
                        <a:pt x="35079" y="84856"/>
                      </a:cubicBezTo>
                      <a:cubicBezTo>
                        <a:pt x="35079" y="121549"/>
                        <a:pt x="66027" y="142295"/>
                        <a:pt x="102090" y="142295"/>
                      </a:cubicBezTo>
                      <a:cubicBezTo>
                        <a:pt x="128889" y="142295"/>
                        <a:pt x="165588" y="128574"/>
                        <a:pt x="165588" y="116770"/>
                      </a:cubicBezTo>
                      <a:cubicBezTo>
                        <a:pt x="165513" y="115404"/>
                        <a:pt x="165077" y="114082"/>
                        <a:pt x="164327" y="112936"/>
                      </a:cubicBezTo>
                      <a:lnTo>
                        <a:pt x="168798" y="110413"/>
                      </a:lnTo>
                      <a:close/>
                    </a:path>
                  </a:pathLst>
                </a:custGeom>
                <a:solidFill>
                  <a:srgbClr val="AE0E1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076" name="Google Shape;6076;p33"/>
                <p:cNvSpPr/>
                <p:nvPr/>
              </p:nvSpPr>
              <p:spPr>
                <a:xfrm>
                  <a:off x="8314769" y="3087658"/>
                  <a:ext cx="144760" cy="168890"/>
                </a:xfrm>
                <a:custGeom>
                  <a:rect b="b" l="l" r="r" t="t"/>
                  <a:pathLst>
                    <a:path extrusionOk="0" h="168890" w="144760">
                      <a:moveTo>
                        <a:pt x="133410" y="154131"/>
                      </a:moveTo>
                      <a:cubicBezTo>
                        <a:pt x="134278" y="154023"/>
                        <a:pt x="135127" y="153796"/>
                        <a:pt x="135932" y="153456"/>
                      </a:cubicBezTo>
                      <a:cubicBezTo>
                        <a:pt x="137824" y="149856"/>
                        <a:pt x="129148" y="144906"/>
                        <a:pt x="129148" y="144906"/>
                      </a:cubicBezTo>
                      <a:cubicBezTo>
                        <a:pt x="129148" y="144906"/>
                        <a:pt x="127306" y="145795"/>
                        <a:pt x="126625" y="146091"/>
                      </a:cubicBezTo>
                      <a:cubicBezTo>
                        <a:pt x="124254" y="146936"/>
                        <a:pt x="133341" y="154131"/>
                        <a:pt x="133442" y="154131"/>
                      </a:cubicBezTo>
                      <a:moveTo>
                        <a:pt x="98514" y="153702"/>
                      </a:moveTo>
                      <a:cubicBezTo>
                        <a:pt x="98514" y="153702"/>
                        <a:pt x="97581" y="158974"/>
                        <a:pt x="100715" y="161963"/>
                      </a:cubicBezTo>
                      <a:cubicBezTo>
                        <a:pt x="111971" y="167997"/>
                        <a:pt x="125049" y="168395"/>
                        <a:pt x="134634" y="162694"/>
                      </a:cubicBezTo>
                      <a:cubicBezTo>
                        <a:pt x="135233" y="160746"/>
                        <a:pt x="136216" y="157946"/>
                        <a:pt x="136361" y="155878"/>
                      </a:cubicBezTo>
                      <a:cubicBezTo>
                        <a:pt x="125843" y="160702"/>
                        <a:pt x="107866" y="157492"/>
                        <a:pt x="98527" y="153702"/>
                      </a:cubicBezTo>
                      <a:moveTo>
                        <a:pt x="12561" y="155682"/>
                      </a:moveTo>
                      <a:cubicBezTo>
                        <a:pt x="12731" y="158526"/>
                        <a:pt x="13305" y="161357"/>
                        <a:pt x="15676" y="163401"/>
                      </a:cubicBezTo>
                      <a:cubicBezTo>
                        <a:pt x="25526" y="167815"/>
                        <a:pt x="38421" y="166169"/>
                        <a:pt x="47728" y="162398"/>
                      </a:cubicBezTo>
                      <a:cubicBezTo>
                        <a:pt x="51171" y="161074"/>
                        <a:pt x="50509" y="158753"/>
                        <a:pt x="50433" y="153444"/>
                      </a:cubicBezTo>
                      <a:cubicBezTo>
                        <a:pt x="39316" y="158539"/>
                        <a:pt x="24170" y="160115"/>
                        <a:pt x="12561" y="155682"/>
                      </a:cubicBezTo>
                      <a:moveTo>
                        <a:pt x="99290" y="151432"/>
                      </a:moveTo>
                      <a:cubicBezTo>
                        <a:pt x="99504" y="151886"/>
                        <a:pt x="101276" y="152498"/>
                        <a:pt x="102663" y="152662"/>
                      </a:cubicBezTo>
                      <a:cubicBezTo>
                        <a:pt x="104038" y="152498"/>
                        <a:pt x="102897" y="147485"/>
                        <a:pt x="103092" y="146438"/>
                      </a:cubicBezTo>
                      <a:cubicBezTo>
                        <a:pt x="102916" y="146476"/>
                        <a:pt x="99309" y="147132"/>
                        <a:pt x="99309" y="151432"/>
                      </a:cubicBezTo>
                      <a:moveTo>
                        <a:pt x="45710" y="145883"/>
                      </a:moveTo>
                      <a:cubicBezTo>
                        <a:pt x="45710" y="145883"/>
                        <a:pt x="45710" y="152920"/>
                        <a:pt x="45635" y="152920"/>
                      </a:cubicBezTo>
                      <a:cubicBezTo>
                        <a:pt x="47211" y="152359"/>
                        <a:pt x="49847" y="151754"/>
                        <a:pt x="50049" y="150890"/>
                      </a:cubicBezTo>
                      <a:cubicBezTo>
                        <a:pt x="50332" y="149717"/>
                        <a:pt x="47526" y="146684"/>
                        <a:pt x="45685" y="145883"/>
                      </a:cubicBezTo>
                      <a:moveTo>
                        <a:pt x="18810" y="143689"/>
                      </a:moveTo>
                      <a:cubicBezTo>
                        <a:pt x="16527" y="146388"/>
                        <a:pt x="12775" y="148355"/>
                        <a:pt x="12416" y="152946"/>
                      </a:cubicBezTo>
                      <a:cubicBezTo>
                        <a:pt x="12340" y="154144"/>
                        <a:pt x="16830" y="154207"/>
                        <a:pt x="16925" y="154144"/>
                      </a:cubicBezTo>
                      <a:cubicBezTo>
                        <a:pt x="19649" y="152019"/>
                        <a:pt x="22202" y="151092"/>
                        <a:pt x="23319" y="146388"/>
                      </a:cubicBezTo>
                      <a:cubicBezTo>
                        <a:pt x="23092" y="144988"/>
                        <a:pt x="20254" y="143746"/>
                        <a:pt x="18810" y="143689"/>
                      </a:cubicBezTo>
                      <a:moveTo>
                        <a:pt x="46662" y="142774"/>
                      </a:moveTo>
                      <a:cubicBezTo>
                        <a:pt x="46700" y="144036"/>
                        <a:pt x="50055" y="146091"/>
                        <a:pt x="51511" y="148778"/>
                      </a:cubicBezTo>
                      <a:cubicBezTo>
                        <a:pt x="52394" y="150366"/>
                        <a:pt x="52830" y="152164"/>
                        <a:pt x="52773" y="153980"/>
                      </a:cubicBezTo>
                      <a:cubicBezTo>
                        <a:pt x="64634" y="159522"/>
                        <a:pt x="84232" y="161080"/>
                        <a:pt x="96282" y="154995"/>
                      </a:cubicBezTo>
                      <a:cubicBezTo>
                        <a:pt x="96433" y="149786"/>
                        <a:pt x="97802" y="146116"/>
                        <a:pt x="101875" y="144370"/>
                      </a:cubicBezTo>
                      <a:cubicBezTo>
                        <a:pt x="102462" y="143739"/>
                        <a:pt x="101503" y="142478"/>
                        <a:pt x="100513" y="142478"/>
                      </a:cubicBezTo>
                      <a:cubicBezTo>
                        <a:pt x="92177" y="145795"/>
                        <a:pt x="84270" y="149938"/>
                        <a:pt x="74376" y="149723"/>
                      </a:cubicBezTo>
                      <a:cubicBezTo>
                        <a:pt x="63612" y="150650"/>
                        <a:pt x="55907" y="143102"/>
                        <a:pt x="46662" y="142787"/>
                      </a:cubicBezTo>
                      <a:moveTo>
                        <a:pt x="127849" y="135756"/>
                      </a:moveTo>
                      <a:cubicBezTo>
                        <a:pt x="124109" y="136330"/>
                        <a:pt x="124696" y="142163"/>
                        <a:pt x="125131" y="144370"/>
                      </a:cubicBezTo>
                      <a:cubicBezTo>
                        <a:pt x="129545" y="141602"/>
                        <a:pt x="135516" y="140284"/>
                        <a:pt x="140265" y="141286"/>
                      </a:cubicBezTo>
                      <a:cubicBezTo>
                        <a:pt x="140510" y="141286"/>
                        <a:pt x="140555" y="137591"/>
                        <a:pt x="140555" y="135832"/>
                      </a:cubicBezTo>
                      <a:cubicBezTo>
                        <a:pt x="140555" y="135832"/>
                        <a:pt x="133574" y="133726"/>
                        <a:pt x="127849" y="135756"/>
                      </a:cubicBezTo>
                      <a:moveTo>
                        <a:pt x="7844" y="135340"/>
                      </a:moveTo>
                      <a:cubicBezTo>
                        <a:pt x="7794" y="137301"/>
                        <a:pt x="7586" y="139754"/>
                        <a:pt x="7939" y="141116"/>
                      </a:cubicBezTo>
                      <a:cubicBezTo>
                        <a:pt x="13267" y="140530"/>
                        <a:pt x="20765" y="141337"/>
                        <a:pt x="23602" y="143746"/>
                      </a:cubicBezTo>
                      <a:lnTo>
                        <a:pt x="23136" y="137888"/>
                      </a:lnTo>
                      <a:cubicBezTo>
                        <a:pt x="20166" y="132931"/>
                        <a:pt x="12958" y="134602"/>
                        <a:pt x="7844" y="135365"/>
                      </a:cubicBezTo>
                      <a:moveTo>
                        <a:pt x="62862" y="118214"/>
                      </a:moveTo>
                      <a:lnTo>
                        <a:pt x="62862" y="120736"/>
                      </a:lnTo>
                      <a:cubicBezTo>
                        <a:pt x="65472" y="127868"/>
                        <a:pt x="73991" y="125648"/>
                        <a:pt x="79887" y="127458"/>
                      </a:cubicBezTo>
                      <a:cubicBezTo>
                        <a:pt x="81501" y="128088"/>
                        <a:pt x="83166" y="130213"/>
                        <a:pt x="84427" y="131386"/>
                      </a:cubicBezTo>
                      <a:cubicBezTo>
                        <a:pt x="84780" y="117318"/>
                        <a:pt x="69413" y="123864"/>
                        <a:pt x="62843" y="118188"/>
                      </a:cubicBezTo>
                      <a:moveTo>
                        <a:pt x="64735" y="115143"/>
                      </a:moveTo>
                      <a:lnTo>
                        <a:pt x="63877" y="116051"/>
                      </a:lnTo>
                      <a:lnTo>
                        <a:pt x="64735" y="116732"/>
                      </a:lnTo>
                      <a:lnTo>
                        <a:pt x="64735" y="115117"/>
                      </a:lnTo>
                      <a:close/>
                      <a:moveTo>
                        <a:pt x="48630" y="98584"/>
                      </a:moveTo>
                      <a:cubicBezTo>
                        <a:pt x="47842" y="100167"/>
                        <a:pt x="49998" y="102153"/>
                        <a:pt x="50629" y="103950"/>
                      </a:cubicBezTo>
                      <a:cubicBezTo>
                        <a:pt x="53189" y="113781"/>
                        <a:pt x="39909" y="115414"/>
                        <a:pt x="34795" y="120534"/>
                      </a:cubicBezTo>
                      <a:cubicBezTo>
                        <a:pt x="32815" y="122665"/>
                        <a:pt x="31642" y="125263"/>
                        <a:pt x="32014" y="128196"/>
                      </a:cubicBezTo>
                      <a:cubicBezTo>
                        <a:pt x="32923" y="130323"/>
                        <a:pt x="34866" y="131830"/>
                        <a:pt x="37153" y="132181"/>
                      </a:cubicBezTo>
                      <a:cubicBezTo>
                        <a:pt x="39928" y="131733"/>
                        <a:pt x="42910" y="131140"/>
                        <a:pt x="44878" y="128795"/>
                      </a:cubicBezTo>
                      <a:cubicBezTo>
                        <a:pt x="45508" y="127603"/>
                        <a:pt x="44878" y="125825"/>
                        <a:pt x="43705" y="125459"/>
                      </a:cubicBezTo>
                      <a:cubicBezTo>
                        <a:pt x="41347" y="127250"/>
                        <a:pt x="39146" y="129242"/>
                        <a:pt x="35955" y="128795"/>
                      </a:cubicBezTo>
                      <a:cubicBezTo>
                        <a:pt x="35009" y="128650"/>
                        <a:pt x="33811" y="127855"/>
                        <a:pt x="33988" y="126651"/>
                      </a:cubicBezTo>
                      <a:cubicBezTo>
                        <a:pt x="37380" y="120345"/>
                        <a:pt x="45288" y="119532"/>
                        <a:pt x="50206" y="114209"/>
                      </a:cubicBezTo>
                      <a:cubicBezTo>
                        <a:pt x="52621" y="111288"/>
                        <a:pt x="53575" y="107426"/>
                        <a:pt x="52798" y="103717"/>
                      </a:cubicBezTo>
                      <a:cubicBezTo>
                        <a:pt x="51814" y="101964"/>
                        <a:pt x="51625" y="98218"/>
                        <a:pt x="48630" y="98584"/>
                      </a:cubicBezTo>
                      <a:moveTo>
                        <a:pt x="36378" y="96446"/>
                      </a:moveTo>
                      <a:cubicBezTo>
                        <a:pt x="34417" y="98584"/>
                        <a:pt x="33225" y="101560"/>
                        <a:pt x="33988" y="104707"/>
                      </a:cubicBezTo>
                      <a:cubicBezTo>
                        <a:pt x="34795" y="105861"/>
                        <a:pt x="35009" y="108099"/>
                        <a:pt x="36554" y="108257"/>
                      </a:cubicBezTo>
                      <a:cubicBezTo>
                        <a:pt x="43491" y="107040"/>
                        <a:pt x="36788" y="101756"/>
                        <a:pt x="37752" y="97979"/>
                      </a:cubicBezTo>
                      <a:cubicBezTo>
                        <a:pt x="37967" y="96642"/>
                        <a:pt x="39146" y="94990"/>
                        <a:pt x="40729" y="94674"/>
                      </a:cubicBezTo>
                      <a:cubicBezTo>
                        <a:pt x="38944" y="94870"/>
                        <a:pt x="37380" y="95267"/>
                        <a:pt x="36378" y="96446"/>
                      </a:cubicBezTo>
                      <a:moveTo>
                        <a:pt x="109808" y="94088"/>
                      </a:moveTo>
                      <a:cubicBezTo>
                        <a:pt x="101863" y="95853"/>
                        <a:pt x="93760" y="100570"/>
                        <a:pt x="85443" y="97619"/>
                      </a:cubicBezTo>
                      <a:cubicBezTo>
                        <a:pt x="84856" y="99006"/>
                        <a:pt x="85651" y="100394"/>
                        <a:pt x="86653" y="101169"/>
                      </a:cubicBezTo>
                      <a:cubicBezTo>
                        <a:pt x="95355" y="104707"/>
                        <a:pt x="103817" y="99795"/>
                        <a:pt x="112160" y="97979"/>
                      </a:cubicBezTo>
                      <a:cubicBezTo>
                        <a:pt x="113125" y="98259"/>
                        <a:pt x="113773" y="99163"/>
                        <a:pt x="113730" y="100167"/>
                      </a:cubicBezTo>
                      <a:cubicBezTo>
                        <a:pt x="111561" y="104146"/>
                        <a:pt x="106794" y="105123"/>
                        <a:pt x="102890" y="106472"/>
                      </a:cubicBezTo>
                      <a:cubicBezTo>
                        <a:pt x="102663" y="107317"/>
                        <a:pt x="103439" y="107481"/>
                        <a:pt x="103817" y="108099"/>
                      </a:cubicBezTo>
                      <a:cubicBezTo>
                        <a:pt x="107008" y="110445"/>
                        <a:pt x="109966" y="106725"/>
                        <a:pt x="112753" y="105123"/>
                      </a:cubicBezTo>
                      <a:cubicBezTo>
                        <a:pt x="115306" y="102777"/>
                        <a:pt x="117898" y="100167"/>
                        <a:pt x="117097" y="96774"/>
                      </a:cubicBezTo>
                      <a:cubicBezTo>
                        <a:pt x="115704" y="94088"/>
                        <a:pt x="112545" y="94252"/>
                        <a:pt x="109808" y="94088"/>
                      </a:cubicBezTo>
                      <a:moveTo>
                        <a:pt x="84856" y="93224"/>
                      </a:moveTo>
                      <a:cubicBezTo>
                        <a:pt x="84062" y="94870"/>
                        <a:pt x="86048" y="94990"/>
                        <a:pt x="87019" y="95431"/>
                      </a:cubicBezTo>
                      <a:cubicBezTo>
                        <a:pt x="91187" y="96642"/>
                        <a:pt x="96944" y="96446"/>
                        <a:pt x="100097" y="93810"/>
                      </a:cubicBezTo>
                      <a:cubicBezTo>
                        <a:pt x="95935" y="91099"/>
                        <a:pt x="89031" y="90746"/>
                        <a:pt x="84856" y="93224"/>
                      </a:cubicBezTo>
                      <a:moveTo>
                        <a:pt x="41498" y="84560"/>
                      </a:moveTo>
                      <a:cubicBezTo>
                        <a:pt x="42292" y="85190"/>
                        <a:pt x="42910" y="86162"/>
                        <a:pt x="43882" y="85771"/>
                      </a:cubicBezTo>
                      <a:cubicBezTo>
                        <a:pt x="44291" y="85190"/>
                        <a:pt x="45080" y="84989"/>
                        <a:pt x="44878" y="84396"/>
                      </a:cubicBezTo>
                      <a:cubicBezTo>
                        <a:pt x="44487" y="82378"/>
                        <a:pt x="41914" y="82637"/>
                        <a:pt x="41498" y="84560"/>
                      </a:cubicBezTo>
                      <a:moveTo>
                        <a:pt x="63467" y="80865"/>
                      </a:moveTo>
                      <a:cubicBezTo>
                        <a:pt x="62837" y="82965"/>
                        <a:pt x="63291" y="85575"/>
                        <a:pt x="63877" y="87543"/>
                      </a:cubicBezTo>
                      <a:cubicBezTo>
                        <a:pt x="67660" y="95595"/>
                        <a:pt x="76148" y="97001"/>
                        <a:pt x="82876" y="100154"/>
                      </a:cubicBezTo>
                      <a:cubicBezTo>
                        <a:pt x="83286" y="99782"/>
                        <a:pt x="83286" y="99170"/>
                        <a:pt x="83469" y="98571"/>
                      </a:cubicBezTo>
                      <a:cubicBezTo>
                        <a:pt x="81092" y="88709"/>
                        <a:pt x="69205" y="86937"/>
                        <a:pt x="63467" y="80852"/>
                      </a:cubicBezTo>
                      <a:moveTo>
                        <a:pt x="104807" y="80266"/>
                      </a:moveTo>
                      <a:cubicBezTo>
                        <a:pt x="103817" y="80581"/>
                        <a:pt x="102064" y="80423"/>
                        <a:pt x="102449" y="82038"/>
                      </a:cubicBezTo>
                      <a:cubicBezTo>
                        <a:pt x="105835" y="83210"/>
                        <a:pt x="109562" y="83961"/>
                        <a:pt x="112753" y="85563"/>
                      </a:cubicBezTo>
                      <a:cubicBezTo>
                        <a:pt x="114127" y="86149"/>
                        <a:pt x="116883" y="87334"/>
                        <a:pt x="116883" y="84547"/>
                      </a:cubicBezTo>
                      <a:cubicBezTo>
                        <a:pt x="113327" y="82038"/>
                        <a:pt x="109150" y="80557"/>
                        <a:pt x="104807" y="80266"/>
                      </a:cubicBezTo>
                      <a:moveTo>
                        <a:pt x="36378" y="80852"/>
                      </a:moveTo>
                      <a:cubicBezTo>
                        <a:pt x="35590" y="81603"/>
                        <a:pt x="35955" y="83210"/>
                        <a:pt x="36378" y="83961"/>
                      </a:cubicBezTo>
                      <a:cubicBezTo>
                        <a:pt x="34581" y="87530"/>
                        <a:pt x="37570" y="90267"/>
                        <a:pt x="39928" y="92032"/>
                      </a:cubicBezTo>
                      <a:cubicBezTo>
                        <a:pt x="43509" y="92896"/>
                        <a:pt x="47060" y="92896"/>
                        <a:pt x="49626" y="90525"/>
                      </a:cubicBezTo>
                      <a:cubicBezTo>
                        <a:pt x="48995" y="88980"/>
                        <a:pt x="48270" y="87215"/>
                        <a:pt x="46650" y="86193"/>
                      </a:cubicBezTo>
                      <a:cubicBezTo>
                        <a:pt x="43497" y="90159"/>
                        <a:pt x="39928" y="85222"/>
                        <a:pt x="37153" y="84005"/>
                      </a:cubicBezTo>
                      <a:cubicBezTo>
                        <a:pt x="37570" y="83841"/>
                        <a:pt x="37752" y="82996"/>
                        <a:pt x="38364" y="83425"/>
                      </a:cubicBezTo>
                      <a:cubicBezTo>
                        <a:pt x="39316" y="82996"/>
                        <a:pt x="41347" y="82410"/>
                        <a:pt x="41113" y="80903"/>
                      </a:cubicBezTo>
                      <a:cubicBezTo>
                        <a:pt x="39531" y="79307"/>
                        <a:pt x="37960" y="79307"/>
                        <a:pt x="36378" y="80903"/>
                      </a:cubicBezTo>
                      <a:moveTo>
                        <a:pt x="86193" y="79307"/>
                      </a:moveTo>
                      <a:cubicBezTo>
                        <a:pt x="85007" y="80316"/>
                        <a:pt x="82864" y="80903"/>
                        <a:pt x="83456" y="82838"/>
                      </a:cubicBezTo>
                      <a:cubicBezTo>
                        <a:pt x="85808" y="82252"/>
                        <a:pt x="88387" y="81224"/>
                        <a:pt x="89762" y="79307"/>
                      </a:cubicBezTo>
                      <a:cubicBezTo>
                        <a:pt x="88747" y="78860"/>
                        <a:pt x="87240" y="79143"/>
                        <a:pt x="86174" y="79307"/>
                      </a:cubicBezTo>
                      <a:moveTo>
                        <a:pt x="89548" y="76734"/>
                      </a:moveTo>
                      <a:cubicBezTo>
                        <a:pt x="93728" y="77365"/>
                        <a:pt x="96251" y="81085"/>
                        <a:pt x="97064" y="84818"/>
                      </a:cubicBezTo>
                      <a:cubicBezTo>
                        <a:pt x="98060" y="84188"/>
                        <a:pt x="99473" y="84434"/>
                        <a:pt x="100261" y="83261"/>
                      </a:cubicBezTo>
                      <a:cubicBezTo>
                        <a:pt x="100652" y="80903"/>
                        <a:pt x="99630" y="79143"/>
                        <a:pt x="98249" y="77535"/>
                      </a:cubicBezTo>
                      <a:cubicBezTo>
                        <a:pt x="96087" y="75763"/>
                        <a:pt x="91723" y="74559"/>
                        <a:pt x="89548" y="76734"/>
                      </a:cubicBezTo>
                      <a:moveTo>
                        <a:pt x="65636" y="74963"/>
                      </a:moveTo>
                      <a:cubicBezTo>
                        <a:pt x="64664" y="75492"/>
                        <a:pt x="64171" y="76612"/>
                        <a:pt x="64438" y="77687"/>
                      </a:cubicBezTo>
                      <a:cubicBezTo>
                        <a:pt x="64873" y="78544"/>
                        <a:pt x="65428" y="80316"/>
                        <a:pt x="66210" y="79736"/>
                      </a:cubicBezTo>
                      <a:cubicBezTo>
                        <a:pt x="66595" y="77939"/>
                        <a:pt x="66595" y="76123"/>
                        <a:pt x="65636" y="74963"/>
                      </a:cubicBezTo>
                      <a:moveTo>
                        <a:pt x="114714" y="74963"/>
                      </a:moveTo>
                      <a:cubicBezTo>
                        <a:pt x="108749" y="77687"/>
                        <a:pt x="104404" y="70624"/>
                        <a:pt x="99258" y="73771"/>
                      </a:cubicBezTo>
                      <a:cubicBezTo>
                        <a:pt x="104007" y="75915"/>
                        <a:pt x="108547" y="80316"/>
                        <a:pt x="114487" y="78122"/>
                      </a:cubicBezTo>
                      <a:cubicBezTo>
                        <a:pt x="115887" y="77334"/>
                        <a:pt x="118068" y="76331"/>
                        <a:pt x="117867" y="74155"/>
                      </a:cubicBezTo>
                      <a:lnTo>
                        <a:pt x="116851" y="74155"/>
                      </a:lnTo>
                      <a:lnTo>
                        <a:pt x="114764" y="74925"/>
                      </a:lnTo>
                      <a:close/>
                      <a:moveTo>
                        <a:pt x="39928" y="72756"/>
                      </a:moveTo>
                      <a:cubicBezTo>
                        <a:pt x="37406" y="73941"/>
                        <a:pt x="32992" y="75505"/>
                        <a:pt x="32992" y="78658"/>
                      </a:cubicBezTo>
                      <a:cubicBezTo>
                        <a:pt x="34391" y="81048"/>
                        <a:pt x="36352" y="78506"/>
                        <a:pt x="37727" y="77649"/>
                      </a:cubicBezTo>
                      <a:cubicBezTo>
                        <a:pt x="40880" y="74704"/>
                        <a:pt x="44462" y="77296"/>
                        <a:pt x="47816" y="78084"/>
                      </a:cubicBezTo>
                      <a:cubicBezTo>
                        <a:pt x="48245" y="76697"/>
                        <a:pt x="47034" y="75290"/>
                        <a:pt x="46252" y="74118"/>
                      </a:cubicBezTo>
                      <a:cubicBezTo>
                        <a:pt x="44657" y="72352"/>
                        <a:pt x="42267" y="72756"/>
                        <a:pt x="39903" y="72756"/>
                      </a:cubicBezTo>
                      <a:moveTo>
                        <a:pt x="91906" y="61519"/>
                      </a:moveTo>
                      <a:cubicBezTo>
                        <a:pt x="92360" y="62383"/>
                        <a:pt x="92360" y="64438"/>
                        <a:pt x="94018" y="64041"/>
                      </a:cubicBezTo>
                      <a:cubicBezTo>
                        <a:pt x="96541" y="61992"/>
                        <a:pt x="96541" y="58278"/>
                        <a:pt x="96118" y="55345"/>
                      </a:cubicBezTo>
                      <a:cubicBezTo>
                        <a:pt x="94018" y="56607"/>
                        <a:pt x="92146" y="59274"/>
                        <a:pt x="91906" y="61531"/>
                      </a:cubicBezTo>
                      <a:moveTo>
                        <a:pt x="106125" y="51196"/>
                      </a:moveTo>
                      <a:lnTo>
                        <a:pt x="105697" y="53416"/>
                      </a:lnTo>
                      <a:cubicBezTo>
                        <a:pt x="105488" y="57199"/>
                        <a:pt x="109373" y="56714"/>
                        <a:pt x="110741" y="57515"/>
                      </a:cubicBezTo>
                      <a:lnTo>
                        <a:pt x="110741" y="53416"/>
                      </a:lnTo>
                      <a:cubicBezTo>
                        <a:pt x="109518" y="51493"/>
                        <a:pt x="107904" y="51770"/>
                        <a:pt x="106106" y="51196"/>
                      </a:cubicBezTo>
                      <a:moveTo>
                        <a:pt x="93552" y="41775"/>
                      </a:moveTo>
                      <a:lnTo>
                        <a:pt x="93205" y="39152"/>
                      </a:lnTo>
                      <a:lnTo>
                        <a:pt x="92360" y="41775"/>
                      </a:lnTo>
                      <a:close/>
                      <a:moveTo>
                        <a:pt x="111025" y="33401"/>
                      </a:moveTo>
                      <a:lnTo>
                        <a:pt x="109808" y="35205"/>
                      </a:lnTo>
                      <a:cubicBezTo>
                        <a:pt x="110349" y="35482"/>
                        <a:pt x="110993" y="35470"/>
                        <a:pt x="111523" y="35173"/>
                      </a:cubicBezTo>
                      <a:lnTo>
                        <a:pt x="111025" y="33401"/>
                      </a:lnTo>
                      <a:close/>
                      <a:moveTo>
                        <a:pt x="115918" y="27644"/>
                      </a:moveTo>
                      <a:cubicBezTo>
                        <a:pt x="114525" y="28811"/>
                        <a:pt x="112538" y="31144"/>
                        <a:pt x="112444" y="32134"/>
                      </a:cubicBezTo>
                      <a:cubicBezTo>
                        <a:pt x="112538" y="33710"/>
                        <a:pt x="113755" y="38528"/>
                        <a:pt x="112967" y="41504"/>
                      </a:cubicBezTo>
                      <a:cubicBezTo>
                        <a:pt x="114373" y="42091"/>
                        <a:pt x="116196" y="41208"/>
                        <a:pt x="117381" y="40874"/>
                      </a:cubicBezTo>
                      <a:cubicBezTo>
                        <a:pt x="118831" y="36592"/>
                        <a:pt x="119361" y="30665"/>
                        <a:pt x="115899" y="27632"/>
                      </a:cubicBezTo>
                      <a:moveTo>
                        <a:pt x="38919" y="27108"/>
                      </a:moveTo>
                      <a:cubicBezTo>
                        <a:pt x="39903" y="29259"/>
                        <a:pt x="43125" y="29505"/>
                        <a:pt x="45521" y="30097"/>
                      </a:cubicBezTo>
                      <a:lnTo>
                        <a:pt x="44638" y="28578"/>
                      </a:lnTo>
                      <a:cubicBezTo>
                        <a:pt x="42992" y="26226"/>
                        <a:pt x="41422" y="25633"/>
                        <a:pt x="38919" y="27108"/>
                      </a:cubicBezTo>
                      <a:moveTo>
                        <a:pt x="102153" y="27348"/>
                      </a:moveTo>
                      <a:cubicBezTo>
                        <a:pt x="100966" y="29337"/>
                        <a:pt x="100942" y="31812"/>
                        <a:pt x="102090" y="33824"/>
                      </a:cubicBezTo>
                      <a:cubicBezTo>
                        <a:pt x="104188" y="32151"/>
                        <a:pt x="106091" y="30247"/>
                        <a:pt x="107765" y="28149"/>
                      </a:cubicBezTo>
                      <a:cubicBezTo>
                        <a:pt x="106794" y="26390"/>
                        <a:pt x="103893" y="24996"/>
                        <a:pt x="102128" y="27380"/>
                      </a:cubicBezTo>
                      <a:moveTo>
                        <a:pt x="102657" y="22448"/>
                      </a:moveTo>
                      <a:cubicBezTo>
                        <a:pt x="82063" y="31541"/>
                        <a:pt x="104795" y="50004"/>
                        <a:pt x="96238" y="65327"/>
                      </a:cubicBezTo>
                      <a:cubicBezTo>
                        <a:pt x="98290" y="65643"/>
                        <a:pt x="100338" y="64737"/>
                        <a:pt x="101484" y="63007"/>
                      </a:cubicBezTo>
                      <a:cubicBezTo>
                        <a:pt x="105652" y="53315"/>
                        <a:pt x="101976" y="42639"/>
                        <a:pt x="99712" y="33332"/>
                      </a:cubicBezTo>
                      <a:cubicBezTo>
                        <a:pt x="98886" y="30091"/>
                        <a:pt x="99208" y="28098"/>
                        <a:pt x="101705" y="25690"/>
                      </a:cubicBezTo>
                      <a:cubicBezTo>
                        <a:pt x="104227" y="23527"/>
                        <a:pt x="107721" y="25400"/>
                        <a:pt x="108925" y="27026"/>
                      </a:cubicBezTo>
                      <a:cubicBezTo>
                        <a:pt x="109556" y="26579"/>
                        <a:pt x="111681" y="24718"/>
                        <a:pt x="111681" y="23874"/>
                      </a:cubicBezTo>
                      <a:cubicBezTo>
                        <a:pt x="109392" y="22165"/>
                        <a:pt x="105804" y="21862"/>
                        <a:pt x="102657" y="22467"/>
                      </a:cubicBezTo>
                      <a:moveTo>
                        <a:pt x="32790" y="23218"/>
                      </a:moveTo>
                      <a:cubicBezTo>
                        <a:pt x="34555" y="29479"/>
                        <a:pt x="40785" y="23432"/>
                        <a:pt x="43251" y="25400"/>
                      </a:cubicBezTo>
                      <a:cubicBezTo>
                        <a:pt x="54935" y="35318"/>
                        <a:pt x="39650" y="46921"/>
                        <a:pt x="44014" y="59413"/>
                      </a:cubicBezTo>
                      <a:cubicBezTo>
                        <a:pt x="44901" y="61969"/>
                        <a:pt x="46762" y="64072"/>
                        <a:pt x="49191" y="65264"/>
                      </a:cubicBezTo>
                      <a:cubicBezTo>
                        <a:pt x="51997" y="66185"/>
                        <a:pt x="55843" y="65334"/>
                        <a:pt x="58196" y="63789"/>
                      </a:cubicBezTo>
                      <a:cubicBezTo>
                        <a:pt x="58599" y="62376"/>
                        <a:pt x="57111" y="61185"/>
                        <a:pt x="56096" y="59759"/>
                      </a:cubicBezTo>
                      <a:cubicBezTo>
                        <a:pt x="55131" y="60592"/>
                        <a:pt x="54135" y="61891"/>
                        <a:pt x="53372" y="62660"/>
                      </a:cubicBezTo>
                      <a:cubicBezTo>
                        <a:pt x="52369" y="64678"/>
                        <a:pt x="49809" y="64268"/>
                        <a:pt x="49393" y="62269"/>
                      </a:cubicBezTo>
                      <a:cubicBezTo>
                        <a:pt x="47842" y="49941"/>
                        <a:pt x="58013" y="34455"/>
                        <a:pt x="46732" y="24006"/>
                      </a:cubicBezTo>
                      <a:cubicBezTo>
                        <a:pt x="42671" y="20935"/>
                        <a:pt x="36952" y="21004"/>
                        <a:pt x="32790" y="23218"/>
                      </a:cubicBezTo>
                      <a:moveTo>
                        <a:pt x="86893" y="144918"/>
                      </a:moveTo>
                      <a:cubicBezTo>
                        <a:pt x="86994" y="145013"/>
                        <a:pt x="89415" y="144918"/>
                        <a:pt x="97764" y="140662"/>
                      </a:cubicBezTo>
                      <a:cubicBezTo>
                        <a:pt x="106497" y="136160"/>
                        <a:pt x="105331" y="153393"/>
                        <a:pt x="105331" y="153393"/>
                      </a:cubicBezTo>
                      <a:cubicBezTo>
                        <a:pt x="114556" y="157341"/>
                        <a:pt x="129381" y="156098"/>
                        <a:pt x="130554" y="155178"/>
                      </a:cubicBezTo>
                      <a:cubicBezTo>
                        <a:pt x="131727" y="154257"/>
                        <a:pt x="125692" y="150858"/>
                        <a:pt x="123756" y="147252"/>
                      </a:cubicBezTo>
                      <a:cubicBezTo>
                        <a:pt x="122073" y="144055"/>
                        <a:pt x="122337" y="137339"/>
                        <a:pt x="123756" y="135832"/>
                      </a:cubicBezTo>
                      <a:cubicBezTo>
                        <a:pt x="128996" y="130270"/>
                        <a:pt x="142352" y="134142"/>
                        <a:pt x="142352" y="134142"/>
                      </a:cubicBezTo>
                      <a:cubicBezTo>
                        <a:pt x="142787" y="135403"/>
                        <a:pt x="141973" y="143399"/>
                        <a:pt x="141973" y="143399"/>
                      </a:cubicBezTo>
                      <a:cubicBezTo>
                        <a:pt x="141128" y="142945"/>
                        <a:pt x="132010" y="142440"/>
                        <a:pt x="131165" y="144218"/>
                      </a:cubicBezTo>
                      <a:cubicBezTo>
                        <a:pt x="131165" y="144218"/>
                        <a:pt x="135579" y="145820"/>
                        <a:pt x="137370" y="149894"/>
                      </a:cubicBezTo>
                      <a:cubicBezTo>
                        <a:pt x="140025" y="155827"/>
                        <a:pt x="135478" y="164687"/>
                        <a:pt x="135478" y="164687"/>
                      </a:cubicBezTo>
                      <a:cubicBezTo>
                        <a:pt x="117658" y="174700"/>
                        <a:pt x="99309" y="163760"/>
                        <a:pt x="98590" y="163161"/>
                      </a:cubicBezTo>
                      <a:cubicBezTo>
                        <a:pt x="97695" y="162297"/>
                        <a:pt x="96383" y="157593"/>
                        <a:pt x="96383" y="157593"/>
                      </a:cubicBezTo>
                      <a:cubicBezTo>
                        <a:pt x="74836" y="166421"/>
                        <a:pt x="52640" y="156565"/>
                        <a:pt x="52640" y="156565"/>
                      </a:cubicBezTo>
                      <a:cubicBezTo>
                        <a:pt x="52845" y="158903"/>
                        <a:pt x="52225" y="161239"/>
                        <a:pt x="50887" y="163167"/>
                      </a:cubicBezTo>
                      <a:cubicBezTo>
                        <a:pt x="28250" y="173887"/>
                        <a:pt x="13381" y="164466"/>
                        <a:pt x="13381" y="164466"/>
                      </a:cubicBezTo>
                      <a:cubicBezTo>
                        <a:pt x="4843" y="150846"/>
                        <a:pt x="16811" y="143159"/>
                        <a:pt x="16811" y="143159"/>
                      </a:cubicBezTo>
                      <a:cubicBezTo>
                        <a:pt x="15090" y="142377"/>
                        <a:pt x="5864" y="142768"/>
                        <a:pt x="5864" y="142768"/>
                      </a:cubicBezTo>
                      <a:lnTo>
                        <a:pt x="5864" y="133940"/>
                      </a:lnTo>
                      <a:cubicBezTo>
                        <a:pt x="26175" y="129331"/>
                        <a:pt x="25154" y="137276"/>
                        <a:pt x="25355" y="144193"/>
                      </a:cubicBezTo>
                      <a:cubicBezTo>
                        <a:pt x="25557" y="151111"/>
                        <a:pt x="18419" y="155058"/>
                        <a:pt x="18419" y="155058"/>
                      </a:cubicBezTo>
                      <a:cubicBezTo>
                        <a:pt x="34120" y="158142"/>
                        <a:pt x="43434" y="153582"/>
                        <a:pt x="43434" y="153582"/>
                      </a:cubicBezTo>
                      <a:cubicBezTo>
                        <a:pt x="43434" y="153582"/>
                        <a:pt x="43333" y="151691"/>
                        <a:pt x="43560" y="143752"/>
                      </a:cubicBezTo>
                      <a:cubicBezTo>
                        <a:pt x="43787" y="135813"/>
                        <a:pt x="60327" y="144382"/>
                        <a:pt x="60327" y="144382"/>
                      </a:cubicBezTo>
                      <a:cubicBezTo>
                        <a:pt x="63902" y="141917"/>
                        <a:pt x="64110" y="126436"/>
                        <a:pt x="64110" y="126436"/>
                      </a:cubicBezTo>
                      <a:cubicBezTo>
                        <a:pt x="55762" y="117268"/>
                        <a:pt x="64520" y="112438"/>
                        <a:pt x="64520" y="112438"/>
                      </a:cubicBezTo>
                      <a:cubicBezTo>
                        <a:pt x="64943" y="99883"/>
                        <a:pt x="54059" y="99259"/>
                        <a:pt x="54059" y="99259"/>
                      </a:cubicBezTo>
                      <a:cubicBezTo>
                        <a:pt x="56379" y="110968"/>
                        <a:pt x="53428" y="112438"/>
                        <a:pt x="51732" y="115376"/>
                      </a:cubicBezTo>
                      <a:cubicBezTo>
                        <a:pt x="50036" y="118315"/>
                        <a:pt x="35180" y="125194"/>
                        <a:pt x="36062" y="127054"/>
                      </a:cubicBezTo>
                      <a:cubicBezTo>
                        <a:pt x="36945" y="128914"/>
                        <a:pt x="44436" y="122911"/>
                        <a:pt x="44436" y="122911"/>
                      </a:cubicBezTo>
                      <a:cubicBezTo>
                        <a:pt x="46959" y="125377"/>
                        <a:pt x="46719" y="129810"/>
                        <a:pt x="46719" y="129810"/>
                      </a:cubicBezTo>
                      <a:cubicBezTo>
                        <a:pt x="43781" y="135252"/>
                        <a:pt x="29738" y="136071"/>
                        <a:pt x="30576" y="126247"/>
                      </a:cubicBezTo>
                      <a:cubicBezTo>
                        <a:pt x="31497" y="115452"/>
                        <a:pt x="39594" y="117034"/>
                        <a:pt x="46511" y="111435"/>
                      </a:cubicBezTo>
                      <a:cubicBezTo>
                        <a:pt x="53428" y="105835"/>
                        <a:pt x="44619" y="99259"/>
                        <a:pt x="44619" y="99259"/>
                      </a:cubicBezTo>
                      <a:cubicBezTo>
                        <a:pt x="42961" y="99486"/>
                        <a:pt x="40205" y="101150"/>
                        <a:pt x="40205" y="101150"/>
                      </a:cubicBezTo>
                      <a:cubicBezTo>
                        <a:pt x="40432" y="103212"/>
                        <a:pt x="43144" y="106750"/>
                        <a:pt x="43144" y="106750"/>
                      </a:cubicBezTo>
                      <a:cubicBezTo>
                        <a:pt x="41883" y="108213"/>
                        <a:pt x="35381" y="110956"/>
                        <a:pt x="35381" y="110956"/>
                      </a:cubicBezTo>
                      <a:cubicBezTo>
                        <a:pt x="34335" y="110558"/>
                        <a:pt x="32664" y="107380"/>
                        <a:pt x="32664" y="107380"/>
                      </a:cubicBezTo>
                      <a:lnTo>
                        <a:pt x="30772" y="109480"/>
                      </a:lnTo>
                      <a:cubicBezTo>
                        <a:pt x="34990" y="125181"/>
                        <a:pt x="20506" y="125364"/>
                        <a:pt x="20506" y="125364"/>
                      </a:cubicBezTo>
                      <a:lnTo>
                        <a:pt x="20929" y="121657"/>
                      </a:lnTo>
                      <a:cubicBezTo>
                        <a:pt x="18406" y="122918"/>
                        <a:pt x="12132" y="122287"/>
                        <a:pt x="12132" y="122287"/>
                      </a:cubicBezTo>
                      <a:cubicBezTo>
                        <a:pt x="11710" y="116158"/>
                        <a:pt x="17372" y="111410"/>
                        <a:pt x="17372" y="111410"/>
                      </a:cubicBezTo>
                      <a:cubicBezTo>
                        <a:pt x="16767" y="111151"/>
                        <a:pt x="15764" y="109442"/>
                        <a:pt x="15764" y="109442"/>
                      </a:cubicBezTo>
                      <a:cubicBezTo>
                        <a:pt x="22020" y="103824"/>
                        <a:pt x="28130" y="107343"/>
                        <a:pt x="28130" y="107343"/>
                      </a:cubicBezTo>
                      <a:lnTo>
                        <a:pt x="29353" y="104902"/>
                      </a:lnTo>
                      <a:cubicBezTo>
                        <a:pt x="25778" y="98193"/>
                        <a:pt x="31875" y="101308"/>
                        <a:pt x="31875" y="101308"/>
                      </a:cubicBezTo>
                      <a:cubicBezTo>
                        <a:pt x="32304" y="95633"/>
                        <a:pt x="36289" y="94044"/>
                        <a:pt x="36289" y="94044"/>
                      </a:cubicBezTo>
                      <a:cubicBezTo>
                        <a:pt x="36100" y="92934"/>
                        <a:pt x="33767" y="91950"/>
                        <a:pt x="33767" y="91950"/>
                      </a:cubicBezTo>
                      <a:cubicBezTo>
                        <a:pt x="23911" y="100072"/>
                        <a:pt x="18696" y="87309"/>
                        <a:pt x="18696" y="87309"/>
                      </a:cubicBezTo>
                      <a:cubicBezTo>
                        <a:pt x="16603" y="87517"/>
                        <a:pt x="13425" y="85853"/>
                        <a:pt x="13425" y="85853"/>
                      </a:cubicBezTo>
                      <a:cubicBezTo>
                        <a:pt x="14055" y="84591"/>
                        <a:pt x="16376" y="82536"/>
                        <a:pt x="16376" y="82536"/>
                      </a:cubicBezTo>
                      <a:cubicBezTo>
                        <a:pt x="15531" y="82050"/>
                        <a:pt x="14074" y="76898"/>
                        <a:pt x="14074" y="76898"/>
                      </a:cubicBezTo>
                      <a:cubicBezTo>
                        <a:pt x="15134" y="76268"/>
                        <a:pt x="20380" y="76060"/>
                        <a:pt x="20380" y="76060"/>
                      </a:cubicBezTo>
                      <a:cubicBezTo>
                        <a:pt x="20380" y="74799"/>
                        <a:pt x="22064" y="72453"/>
                        <a:pt x="22064" y="72453"/>
                      </a:cubicBezTo>
                      <a:cubicBezTo>
                        <a:pt x="23325" y="73342"/>
                        <a:pt x="26478" y="77535"/>
                        <a:pt x="26478" y="77535"/>
                      </a:cubicBezTo>
                      <a:cubicBezTo>
                        <a:pt x="27739" y="77302"/>
                        <a:pt x="29990" y="78336"/>
                        <a:pt x="29990" y="78336"/>
                      </a:cubicBezTo>
                      <a:cubicBezTo>
                        <a:pt x="29990" y="77302"/>
                        <a:pt x="31453" y="75442"/>
                        <a:pt x="31453" y="75442"/>
                      </a:cubicBezTo>
                      <a:cubicBezTo>
                        <a:pt x="31699" y="74811"/>
                        <a:pt x="28161" y="72920"/>
                        <a:pt x="28161" y="72920"/>
                      </a:cubicBezTo>
                      <a:lnTo>
                        <a:pt x="28981" y="71848"/>
                      </a:lnTo>
                      <a:cubicBezTo>
                        <a:pt x="29788" y="71848"/>
                        <a:pt x="33786" y="73109"/>
                        <a:pt x="33786" y="73109"/>
                      </a:cubicBezTo>
                      <a:cubicBezTo>
                        <a:pt x="44506" y="66437"/>
                        <a:pt x="48636" y="73739"/>
                        <a:pt x="48636" y="73739"/>
                      </a:cubicBezTo>
                      <a:cubicBezTo>
                        <a:pt x="49897" y="83198"/>
                        <a:pt x="52419" y="80631"/>
                        <a:pt x="52419" y="80631"/>
                      </a:cubicBezTo>
                      <a:cubicBezTo>
                        <a:pt x="52855" y="79780"/>
                        <a:pt x="52010" y="75448"/>
                        <a:pt x="52010" y="75448"/>
                      </a:cubicBezTo>
                      <a:lnTo>
                        <a:pt x="54948" y="75448"/>
                      </a:lnTo>
                      <a:cubicBezTo>
                        <a:pt x="55352" y="77914"/>
                        <a:pt x="60169" y="83185"/>
                        <a:pt x="60169" y="83185"/>
                      </a:cubicBezTo>
                      <a:cubicBezTo>
                        <a:pt x="59955" y="73096"/>
                        <a:pt x="66027" y="70170"/>
                        <a:pt x="66027" y="70170"/>
                      </a:cubicBezTo>
                      <a:cubicBezTo>
                        <a:pt x="65353" y="54519"/>
                        <a:pt x="52338" y="49941"/>
                        <a:pt x="52338" y="49941"/>
                      </a:cubicBezTo>
                      <a:cubicBezTo>
                        <a:pt x="51486" y="53094"/>
                        <a:pt x="50200" y="61657"/>
                        <a:pt x="51284" y="62061"/>
                      </a:cubicBezTo>
                      <a:cubicBezTo>
                        <a:pt x="52369" y="62465"/>
                        <a:pt x="55698" y="57275"/>
                        <a:pt x="55698" y="57275"/>
                      </a:cubicBezTo>
                      <a:cubicBezTo>
                        <a:pt x="59646" y="59734"/>
                        <a:pt x="60466" y="64747"/>
                        <a:pt x="60466" y="64747"/>
                      </a:cubicBezTo>
                      <a:cubicBezTo>
                        <a:pt x="46864" y="73140"/>
                        <a:pt x="42482" y="60144"/>
                        <a:pt x="42482" y="60144"/>
                      </a:cubicBezTo>
                      <a:cubicBezTo>
                        <a:pt x="41611" y="60384"/>
                        <a:pt x="33893" y="61657"/>
                        <a:pt x="33893" y="61657"/>
                      </a:cubicBezTo>
                      <a:cubicBezTo>
                        <a:pt x="32632" y="60144"/>
                        <a:pt x="35337" y="52886"/>
                        <a:pt x="35337" y="52886"/>
                      </a:cubicBezTo>
                      <a:cubicBezTo>
                        <a:pt x="30293" y="52659"/>
                        <a:pt x="27392" y="57300"/>
                        <a:pt x="27392" y="57300"/>
                      </a:cubicBezTo>
                      <a:cubicBezTo>
                        <a:pt x="29511" y="68562"/>
                        <a:pt x="13772" y="70864"/>
                        <a:pt x="13772" y="70864"/>
                      </a:cubicBezTo>
                      <a:cubicBezTo>
                        <a:pt x="14402" y="70025"/>
                        <a:pt x="11880" y="67711"/>
                        <a:pt x="11880" y="67711"/>
                      </a:cubicBezTo>
                      <a:cubicBezTo>
                        <a:pt x="10240" y="68342"/>
                        <a:pt x="2693" y="68972"/>
                        <a:pt x="2693" y="68972"/>
                      </a:cubicBezTo>
                      <a:cubicBezTo>
                        <a:pt x="2522" y="63537"/>
                        <a:pt x="7567" y="59974"/>
                        <a:pt x="7567" y="59974"/>
                      </a:cubicBezTo>
                      <a:cubicBezTo>
                        <a:pt x="6936" y="59362"/>
                        <a:pt x="5675" y="55213"/>
                        <a:pt x="5675" y="55213"/>
                      </a:cubicBezTo>
                      <a:cubicBezTo>
                        <a:pt x="16590" y="49752"/>
                        <a:pt x="23483" y="53889"/>
                        <a:pt x="23483" y="53889"/>
                      </a:cubicBezTo>
                      <a:cubicBezTo>
                        <a:pt x="30179" y="47419"/>
                        <a:pt x="43150" y="45124"/>
                        <a:pt x="43150" y="45124"/>
                      </a:cubicBezTo>
                      <a:cubicBezTo>
                        <a:pt x="43331" y="44042"/>
                        <a:pt x="43680" y="42995"/>
                        <a:pt x="44184" y="42021"/>
                      </a:cubicBezTo>
                      <a:cubicBezTo>
                        <a:pt x="44815" y="39121"/>
                        <a:pt x="33294" y="39121"/>
                        <a:pt x="33294" y="39121"/>
                      </a:cubicBezTo>
                      <a:cubicBezTo>
                        <a:pt x="33723" y="38244"/>
                        <a:pt x="31838" y="33635"/>
                        <a:pt x="31838" y="33635"/>
                      </a:cubicBezTo>
                      <a:cubicBezTo>
                        <a:pt x="31005" y="33635"/>
                        <a:pt x="29315" y="34694"/>
                        <a:pt x="29315" y="34694"/>
                      </a:cubicBezTo>
                      <a:cubicBezTo>
                        <a:pt x="25147" y="40722"/>
                        <a:pt x="24473" y="35520"/>
                        <a:pt x="24473" y="35520"/>
                      </a:cubicBezTo>
                      <a:cubicBezTo>
                        <a:pt x="23445" y="35331"/>
                        <a:pt x="20519" y="37639"/>
                        <a:pt x="20519" y="37639"/>
                      </a:cubicBezTo>
                      <a:cubicBezTo>
                        <a:pt x="18224" y="43276"/>
                        <a:pt x="7762" y="43276"/>
                        <a:pt x="7762" y="43276"/>
                      </a:cubicBezTo>
                      <a:cubicBezTo>
                        <a:pt x="8803" y="42015"/>
                        <a:pt x="7762" y="40344"/>
                        <a:pt x="7762" y="40344"/>
                      </a:cubicBezTo>
                      <a:cubicBezTo>
                        <a:pt x="5442" y="40079"/>
                        <a:pt x="0" y="35722"/>
                        <a:pt x="0" y="35722"/>
                      </a:cubicBezTo>
                      <a:cubicBezTo>
                        <a:pt x="1677" y="34265"/>
                        <a:pt x="7567" y="31308"/>
                        <a:pt x="7567" y="31308"/>
                      </a:cubicBezTo>
                      <a:cubicBezTo>
                        <a:pt x="5883" y="29851"/>
                        <a:pt x="6306" y="23602"/>
                        <a:pt x="6306" y="23602"/>
                      </a:cubicBezTo>
                      <a:cubicBezTo>
                        <a:pt x="7315" y="24706"/>
                        <a:pt x="13633" y="25954"/>
                        <a:pt x="13633" y="25954"/>
                      </a:cubicBezTo>
                      <a:cubicBezTo>
                        <a:pt x="19453" y="26137"/>
                        <a:pt x="21200" y="32418"/>
                        <a:pt x="21200" y="32418"/>
                      </a:cubicBezTo>
                      <a:cubicBezTo>
                        <a:pt x="23287" y="32821"/>
                        <a:pt x="30204" y="28887"/>
                        <a:pt x="30204" y="28887"/>
                      </a:cubicBezTo>
                      <a:cubicBezTo>
                        <a:pt x="28716" y="22581"/>
                        <a:pt x="21799" y="21521"/>
                        <a:pt x="21799" y="21521"/>
                      </a:cubicBezTo>
                      <a:cubicBezTo>
                        <a:pt x="7151" y="28243"/>
                        <a:pt x="4843" y="15247"/>
                        <a:pt x="4843" y="15247"/>
                      </a:cubicBezTo>
                      <a:cubicBezTo>
                        <a:pt x="3783" y="14774"/>
                        <a:pt x="391" y="13324"/>
                        <a:pt x="391" y="13324"/>
                      </a:cubicBezTo>
                      <a:cubicBezTo>
                        <a:pt x="1261" y="12101"/>
                        <a:pt x="5215" y="10247"/>
                        <a:pt x="5215" y="10247"/>
                      </a:cubicBezTo>
                      <a:cubicBezTo>
                        <a:pt x="4181" y="9616"/>
                        <a:pt x="3771" y="4572"/>
                        <a:pt x="3771" y="4572"/>
                      </a:cubicBezTo>
                      <a:cubicBezTo>
                        <a:pt x="5215" y="4193"/>
                        <a:pt x="10884" y="5019"/>
                        <a:pt x="10884" y="5019"/>
                      </a:cubicBezTo>
                      <a:cubicBezTo>
                        <a:pt x="10505" y="3758"/>
                        <a:pt x="12353" y="820"/>
                        <a:pt x="12353" y="820"/>
                      </a:cubicBezTo>
                      <a:lnTo>
                        <a:pt x="15298" y="7125"/>
                      </a:lnTo>
                      <a:cubicBezTo>
                        <a:pt x="15298" y="7125"/>
                        <a:pt x="24126" y="4603"/>
                        <a:pt x="22808" y="16748"/>
                      </a:cubicBezTo>
                      <a:cubicBezTo>
                        <a:pt x="23825" y="17767"/>
                        <a:pt x="25057" y="18545"/>
                        <a:pt x="26415" y="19024"/>
                      </a:cubicBezTo>
                      <a:cubicBezTo>
                        <a:pt x="26415" y="19024"/>
                        <a:pt x="27878" y="14465"/>
                        <a:pt x="26812" y="12548"/>
                      </a:cubicBezTo>
                      <a:cubicBezTo>
                        <a:pt x="25746" y="10631"/>
                        <a:pt x="23262" y="6028"/>
                        <a:pt x="22638" y="5839"/>
                      </a:cubicBezTo>
                      <a:cubicBezTo>
                        <a:pt x="22638" y="5839"/>
                        <a:pt x="26421" y="6854"/>
                        <a:pt x="27216" y="7516"/>
                      </a:cubicBezTo>
                      <a:cubicBezTo>
                        <a:pt x="27216" y="7516"/>
                        <a:pt x="29738" y="4994"/>
                        <a:pt x="29738" y="3954"/>
                      </a:cubicBezTo>
                      <a:cubicBezTo>
                        <a:pt x="29738" y="3954"/>
                        <a:pt x="35627" y="10259"/>
                        <a:pt x="35180" y="13784"/>
                      </a:cubicBezTo>
                      <a:cubicBezTo>
                        <a:pt x="34732" y="17309"/>
                        <a:pt x="30331" y="20248"/>
                        <a:pt x="29322" y="20664"/>
                      </a:cubicBezTo>
                      <a:lnTo>
                        <a:pt x="30791" y="21925"/>
                      </a:lnTo>
                      <a:cubicBezTo>
                        <a:pt x="30791" y="21925"/>
                        <a:pt x="45887" y="15619"/>
                        <a:pt x="51953" y="27953"/>
                      </a:cubicBezTo>
                      <a:cubicBezTo>
                        <a:pt x="51953" y="27953"/>
                        <a:pt x="52798" y="22707"/>
                        <a:pt x="52363" y="21465"/>
                      </a:cubicBezTo>
                      <a:cubicBezTo>
                        <a:pt x="52363" y="21465"/>
                        <a:pt x="44165" y="20525"/>
                        <a:pt x="48838" y="10373"/>
                      </a:cubicBezTo>
                      <a:cubicBezTo>
                        <a:pt x="50887" y="5808"/>
                        <a:pt x="48378" y="3922"/>
                        <a:pt x="48378" y="3922"/>
                      </a:cubicBezTo>
                      <a:cubicBezTo>
                        <a:pt x="48378" y="3922"/>
                        <a:pt x="55068" y="4982"/>
                        <a:pt x="56367" y="10001"/>
                      </a:cubicBezTo>
                      <a:cubicBezTo>
                        <a:pt x="56367" y="10001"/>
                        <a:pt x="59898" y="7062"/>
                        <a:pt x="59047" y="3922"/>
                      </a:cubicBezTo>
                      <a:cubicBezTo>
                        <a:pt x="59047" y="3922"/>
                        <a:pt x="65353" y="6634"/>
                        <a:pt x="63669" y="15853"/>
                      </a:cubicBezTo>
                      <a:cubicBezTo>
                        <a:pt x="62641" y="21465"/>
                        <a:pt x="57823" y="22316"/>
                        <a:pt x="57823" y="22316"/>
                      </a:cubicBezTo>
                      <a:cubicBezTo>
                        <a:pt x="57823" y="22316"/>
                        <a:pt x="54456" y="32954"/>
                        <a:pt x="60112" y="41763"/>
                      </a:cubicBezTo>
                      <a:cubicBezTo>
                        <a:pt x="60112" y="41763"/>
                        <a:pt x="65353" y="37166"/>
                        <a:pt x="65970" y="35287"/>
                      </a:cubicBezTo>
                      <a:cubicBezTo>
                        <a:pt x="65970" y="35287"/>
                        <a:pt x="61815" y="28981"/>
                        <a:pt x="64930" y="24416"/>
                      </a:cubicBezTo>
                      <a:cubicBezTo>
                        <a:pt x="68045" y="19850"/>
                        <a:pt x="70807" y="21067"/>
                        <a:pt x="72062" y="20002"/>
                      </a:cubicBezTo>
                      <a:cubicBezTo>
                        <a:pt x="72062" y="20002"/>
                        <a:pt x="76034" y="15197"/>
                        <a:pt x="76249" y="13892"/>
                      </a:cubicBezTo>
                      <a:cubicBezTo>
                        <a:pt x="76249" y="13892"/>
                        <a:pt x="77718" y="18110"/>
                        <a:pt x="77069" y="19169"/>
                      </a:cubicBezTo>
                      <a:cubicBezTo>
                        <a:pt x="77069" y="19169"/>
                        <a:pt x="82523" y="17707"/>
                        <a:pt x="83563" y="17707"/>
                      </a:cubicBezTo>
                      <a:cubicBezTo>
                        <a:pt x="83563" y="17707"/>
                        <a:pt x="83147" y="22940"/>
                        <a:pt x="82523" y="23527"/>
                      </a:cubicBezTo>
                      <a:cubicBezTo>
                        <a:pt x="82523" y="23527"/>
                        <a:pt x="85449" y="26251"/>
                        <a:pt x="87732" y="25456"/>
                      </a:cubicBezTo>
                      <a:cubicBezTo>
                        <a:pt x="87732" y="25456"/>
                        <a:pt x="84850" y="28994"/>
                        <a:pt x="83147" y="29410"/>
                      </a:cubicBezTo>
                      <a:cubicBezTo>
                        <a:pt x="83147" y="29410"/>
                        <a:pt x="80625" y="41120"/>
                        <a:pt x="68468" y="38402"/>
                      </a:cubicBezTo>
                      <a:cubicBezTo>
                        <a:pt x="68468" y="38402"/>
                        <a:pt x="63902" y="43213"/>
                        <a:pt x="63423" y="44708"/>
                      </a:cubicBezTo>
                      <a:cubicBezTo>
                        <a:pt x="63423" y="44708"/>
                        <a:pt x="68468" y="51404"/>
                        <a:pt x="68468" y="53044"/>
                      </a:cubicBezTo>
                      <a:cubicBezTo>
                        <a:pt x="68468" y="53044"/>
                        <a:pt x="74969" y="50944"/>
                        <a:pt x="76665" y="52211"/>
                      </a:cubicBezTo>
                      <a:cubicBezTo>
                        <a:pt x="76665" y="52211"/>
                        <a:pt x="87725" y="47797"/>
                        <a:pt x="88160" y="28218"/>
                      </a:cubicBezTo>
                      <a:lnTo>
                        <a:pt x="91105" y="27588"/>
                      </a:lnTo>
                      <a:cubicBezTo>
                        <a:pt x="91105" y="27588"/>
                        <a:pt x="89844" y="21490"/>
                        <a:pt x="91105" y="17751"/>
                      </a:cubicBezTo>
                      <a:cubicBezTo>
                        <a:pt x="91105" y="17751"/>
                        <a:pt x="80020" y="5833"/>
                        <a:pt x="87322" y="2094"/>
                      </a:cubicBezTo>
                      <a:cubicBezTo>
                        <a:pt x="87322" y="2094"/>
                        <a:pt x="89213" y="5637"/>
                        <a:pt x="91490" y="6659"/>
                      </a:cubicBezTo>
                      <a:cubicBezTo>
                        <a:pt x="91490" y="6659"/>
                        <a:pt x="95273" y="5637"/>
                        <a:pt x="96106" y="3109"/>
                      </a:cubicBezTo>
                      <a:cubicBezTo>
                        <a:pt x="96106" y="3109"/>
                        <a:pt x="100721" y="9414"/>
                        <a:pt x="99057" y="14768"/>
                      </a:cubicBezTo>
                      <a:cubicBezTo>
                        <a:pt x="99057" y="14768"/>
                        <a:pt x="94012" y="21950"/>
                        <a:pt x="95078" y="25633"/>
                      </a:cubicBezTo>
                      <a:cubicBezTo>
                        <a:pt x="95078" y="25633"/>
                        <a:pt x="99895" y="19838"/>
                        <a:pt x="108692" y="21313"/>
                      </a:cubicBezTo>
                      <a:cubicBezTo>
                        <a:pt x="108692" y="21313"/>
                        <a:pt x="107639" y="14175"/>
                        <a:pt x="112078" y="8563"/>
                      </a:cubicBezTo>
                      <a:cubicBezTo>
                        <a:pt x="112078" y="8563"/>
                        <a:pt x="112709" y="12347"/>
                        <a:pt x="114953" y="14175"/>
                      </a:cubicBezTo>
                      <a:cubicBezTo>
                        <a:pt x="117198" y="16004"/>
                        <a:pt x="116845" y="18987"/>
                        <a:pt x="116214" y="19850"/>
                      </a:cubicBezTo>
                      <a:lnTo>
                        <a:pt x="118957" y="18816"/>
                      </a:lnTo>
                      <a:cubicBezTo>
                        <a:pt x="118957" y="18816"/>
                        <a:pt x="115597" y="8967"/>
                        <a:pt x="123794" y="6659"/>
                      </a:cubicBezTo>
                      <a:cubicBezTo>
                        <a:pt x="123794" y="6659"/>
                        <a:pt x="125686" y="1419"/>
                        <a:pt x="126947" y="0"/>
                      </a:cubicBezTo>
                      <a:lnTo>
                        <a:pt x="130100" y="3556"/>
                      </a:lnTo>
                      <a:cubicBezTo>
                        <a:pt x="130100" y="3556"/>
                        <a:pt x="133656" y="202"/>
                        <a:pt x="135340" y="202"/>
                      </a:cubicBezTo>
                      <a:cubicBezTo>
                        <a:pt x="135340" y="202"/>
                        <a:pt x="137231" y="5637"/>
                        <a:pt x="136784" y="6659"/>
                      </a:cubicBezTo>
                      <a:cubicBezTo>
                        <a:pt x="136784" y="6659"/>
                        <a:pt x="140567" y="7088"/>
                        <a:pt x="141639" y="6463"/>
                      </a:cubicBezTo>
                      <a:cubicBezTo>
                        <a:pt x="141639" y="6463"/>
                        <a:pt x="137654" y="13141"/>
                        <a:pt x="136784" y="13583"/>
                      </a:cubicBezTo>
                      <a:cubicBezTo>
                        <a:pt x="136784" y="13583"/>
                        <a:pt x="139104" y="24826"/>
                        <a:pt x="122520" y="21950"/>
                      </a:cubicBezTo>
                      <a:lnTo>
                        <a:pt x="117350" y="26516"/>
                      </a:lnTo>
                      <a:cubicBezTo>
                        <a:pt x="117350" y="26516"/>
                        <a:pt x="119008" y="29038"/>
                        <a:pt x="119008" y="29820"/>
                      </a:cubicBezTo>
                      <a:cubicBezTo>
                        <a:pt x="119008" y="29820"/>
                        <a:pt x="128624" y="26516"/>
                        <a:pt x="130308" y="24826"/>
                      </a:cubicBezTo>
                      <a:cubicBezTo>
                        <a:pt x="130308" y="24826"/>
                        <a:pt x="130308" y="30677"/>
                        <a:pt x="129444" y="32393"/>
                      </a:cubicBezTo>
                      <a:cubicBezTo>
                        <a:pt x="129444" y="32393"/>
                        <a:pt x="135340" y="34045"/>
                        <a:pt x="137213" y="33401"/>
                      </a:cubicBezTo>
                      <a:cubicBezTo>
                        <a:pt x="137213" y="33401"/>
                        <a:pt x="134905" y="40338"/>
                        <a:pt x="129444" y="41170"/>
                      </a:cubicBezTo>
                      <a:cubicBezTo>
                        <a:pt x="129444" y="41170"/>
                        <a:pt x="131367" y="44109"/>
                        <a:pt x="127161" y="43491"/>
                      </a:cubicBezTo>
                      <a:cubicBezTo>
                        <a:pt x="127161" y="43491"/>
                        <a:pt x="123378" y="44752"/>
                        <a:pt x="122520" y="45944"/>
                      </a:cubicBezTo>
                      <a:cubicBezTo>
                        <a:pt x="122520" y="45944"/>
                        <a:pt x="120061" y="42393"/>
                        <a:pt x="118737" y="42160"/>
                      </a:cubicBezTo>
                      <a:cubicBezTo>
                        <a:pt x="118737" y="42160"/>
                        <a:pt x="113131" y="44247"/>
                        <a:pt x="111012" y="43238"/>
                      </a:cubicBezTo>
                      <a:cubicBezTo>
                        <a:pt x="111012" y="43238"/>
                        <a:pt x="112116" y="39884"/>
                        <a:pt x="111239" y="39083"/>
                      </a:cubicBezTo>
                      <a:lnTo>
                        <a:pt x="110426" y="38206"/>
                      </a:lnTo>
                      <a:lnTo>
                        <a:pt x="111239" y="39083"/>
                      </a:lnTo>
                      <a:cubicBezTo>
                        <a:pt x="111239" y="39083"/>
                        <a:pt x="103483" y="39423"/>
                        <a:pt x="103906" y="42810"/>
                      </a:cubicBezTo>
                      <a:cubicBezTo>
                        <a:pt x="103906" y="42810"/>
                        <a:pt x="104959" y="48857"/>
                        <a:pt x="104959" y="49702"/>
                      </a:cubicBezTo>
                      <a:cubicBezTo>
                        <a:pt x="104959" y="49702"/>
                        <a:pt x="110798" y="50749"/>
                        <a:pt x="111838" y="51594"/>
                      </a:cubicBezTo>
                      <a:lnTo>
                        <a:pt x="112116" y="59532"/>
                      </a:lnTo>
                      <a:lnTo>
                        <a:pt x="105558" y="57426"/>
                      </a:lnTo>
                      <a:cubicBezTo>
                        <a:pt x="105558" y="57426"/>
                        <a:pt x="103458" y="68323"/>
                        <a:pt x="96339" y="67068"/>
                      </a:cubicBezTo>
                      <a:cubicBezTo>
                        <a:pt x="89220" y="65813"/>
                        <a:pt x="87732" y="62477"/>
                        <a:pt x="93621" y="52659"/>
                      </a:cubicBezTo>
                      <a:cubicBezTo>
                        <a:pt x="93621" y="52659"/>
                        <a:pt x="81691" y="53864"/>
                        <a:pt x="81848" y="70189"/>
                      </a:cubicBezTo>
                      <a:cubicBezTo>
                        <a:pt x="81848" y="70189"/>
                        <a:pt x="82523" y="71652"/>
                        <a:pt x="84850" y="70820"/>
                      </a:cubicBezTo>
                      <a:cubicBezTo>
                        <a:pt x="84850" y="70820"/>
                        <a:pt x="84402" y="74981"/>
                        <a:pt x="83784" y="76444"/>
                      </a:cubicBezTo>
                      <a:cubicBezTo>
                        <a:pt x="83784" y="76444"/>
                        <a:pt x="90241" y="72030"/>
                        <a:pt x="95305" y="73922"/>
                      </a:cubicBezTo>
                      <a:cubicBezTo>
                        <a:pt x="97670" y="70878"/>
                        <a:pt x="101766" y="69769"/>
                        <a:pt x="105343" y="71204"/>
                      </a:cubicBezTo>
                      <a:cubicBezTo>
                        <a:pt x="105343" y="71204"/>
                        <a:pt x="108704" y="71204"/>
                        <a:pt x="108049" y="62811"/>
                      </a:cubicBezTo>
                      <a:lnTo>
                        <a:pt x="111201" y="62610"/>
                      </a:lnTo>
                      <a:lnTo>
                        <a:pt x="111422" y="67263"/>
                      </a:lnTo>
                      <a:cubicBezTo>
                        <a:pt x="111422" y="67263"/>
                        <a:pt x="116650" y="64697"/>
                        <a:pt x="117305" y="63480"/>
                      </a:cubicBezTo>
                      <a:cubicBezTo>
                        <a:pt x="117305" y="63480"/>
                        <a:pt x="114556" y="55913"/>
                        <a:pt x="122098" y="53201"/>
                      </a:cubicBezTo>
                      <a:cubicBezTo>
                        <a:pt x="122098" y="53201"/>
                        <a:pt x="124620" y="49273"/>
                        <a:pt x="125881" y="48825"/>
                      </a:cubicBezTo>
                      <a:cubicBezTo>
                        <a:pt x="125881" y="48825"/>
                        <a:pt x="127527" y="54463"/>
                        <a:pt x="127325" y="55762"/>
                      </a:cubicBezTo>
                      <a:cubicBezTo>
                        <a:pt x="127325" y="55762"/>
                        <a:pt x="133631" y="54696"/>
                        <a:pt x="135100" y="55131"/>
                      </a:cubicBezTo>
                      <a:cubicBezTo>
                        <a:pt x="135100" y="55131"/>
                        <a:pt x="134243" y="60087"/>
                        <a:pt x="133208" y="61399"/>
                      </a:cubicBezTo>
                      <a:cubicBezTo>
                        <a:pt x="133208" y="61399"/>
                        <a:pt x="136361" y="62805"/>
                        <a:pt x="137402" y="64312"/>
                      </a:cubicBezTo>
                      <a:cubicBezTo>
                        <a:pt x="137402" y="64312"/>
                        <a:pt x="126051" y="70574"/>
                        <a:pt x="120628" y="68266"/>
                      </a:cubicBezTo>
                      <a:cubicBezTo>
                        <a:pt x="120628" y="68266"/>
                        <a:pt x="113509" y="70366"/>
                        <a:pt x="112236" y="72049"/>
                      </a:cubicBezTo>
                      <a:cubicBezTo>
                        <a:pt x="112236" y="72049"/>
                        <a:pt x="115388" y="73941"/>
                        <a:pt x="120433" y="70788"/>
                      </a:cubicBezTo>
                      <a:lnTo>
                        <a:pt x="120433" y="73941"/>
                      </a:lnTo>
                      <a:lnTo>
                        <a:pt x="122785" y="73941"/>
                      </a:lnTo>
                      <a:cubicBezTo>
                        <a:pt x="122785" y="73941"/>
                        <a:pt x="134892" y="65561"/>
                        <a:pt x="139716" y="76463"/>
                      </a:cubicBezTo>
                      <a:cubicBezTo>
                        <a:pt x="139716" y="76463"/>
                        <a:pt x="142869" y="77933"/>
                        <a:pt x="144761" y="77094"/>
                      </a:cubicBezTo>
                      <a:cubicBezTo>
                        <a:pt x="144761" y="77094"/>
                        <a:pt x="143922" y="80877"/>
                        <a:pt x="142238" y="81268"/>
                      </a:cubicBezTo>
                      <a:cubicBezTo>
                        <a:pt x="142238" y="81268"/>
                        <a:pt x="144761" y="85272"/>
                        <a:pt x="144761" y="87353"/>
                      </a:cubicBezTo>
                      <a:cubicBezTo>
                        <a:pt x="144761" y="87353"/>
                        <a:pt x="141204" y="88400"/>
                        <a:pt x="139085" y="87561"/>
                      </a:cubicBezTo>
                      <a:cubicBezTo>
                        <a:pt x="139085" y="87561"/>
                        <a:pt x="139085" y="91975"/>
                        <a:pt x="138650" y="93237"/>
                      </a:cubicBezTo>
                      <a:cubicBezTo>
                        <a:pt x="138650" y="93237"/>
                        <a:pt x="134470" y="90084"/>
                        <a:pt x="133833" y="88413"/>
                      </a:cubicBezTo>
                      <a:cubicBezTo>
                        <a:pt x="133833" y="88413"/>
                        <a:pt x="122482" y="90090"/>
                        <a:pt x="122123" y="78834"/>
                      </a:cubicBezTo>
                      <a:lnTo>
                        <a:pt x="119380" y="77914"/>
                      </a:lnTo>
                      <a:cubicBezTo>
                        <a:pt x="119380" y="77914"/>
                        <a:pt x="116006" y="80436"/>
                        <a:pt x="114569" y="80852"/>
                      </a:cubicBezTo>
                      <a:cubicBezTo>
                        <a:pt x="114569" y="80852"/>
                        <a:pt x="118314" y="82933"/>
                        <a:pt x="119153" y="83955"/>
                      </a:cubicBezTo>
                      <a:cubicBezTo>
                        <a:pt x="119153" y="83955"/>
                        <a:pt x="117318" y="88785"/>
                        <a:pt x="115849" y="88999"/>
                      </a:cubicBezTo>
                      <a:cubicBezTo>
                        <a:pt x="115849" y="88999"/>
                        <a:pt x="102821" y="82347"/>
                        <a:pt x="99277" y="86893"/>
                      </a:cubicBezTo>
                      <a:cubicBezTo>
                        <a:pt x="99277" y="86893"/>
                        <a:pt x="105766" y="90676"/>
                        <a:pt x="107229" y="92335"/>
                      </a:cubicBezTo>
                      <a:cubicBezTo>
                        <a:pt x="107229" y="92335"/>
                        <a:pt x="120837" y="89239"/>
                        <a:pt x="118314" y="100703"/>
                      </a:cubicBezTo>
                      <a:lnTo>
                        <a:pt x="119153" y="101964"/>
                      </a:lnTo>
                      <a:cubicBezTo>
                        <a:pt x="119153" y="101964"/>
                        <a:pt x="125887" y="102594"/>
                        <a:pt x="128195" y="114531"/>
                      </a:cubicBezTo>
                      <a:cubicBezTo>
                        <a:pt x="128195" y="114531"/>
                        <a:pt x="119998" y="116637"/>
                        <a:pt x="117911" y="104927"/>
                      </a:cubicBezTo>
                      <a:cubicBezTo>
                        <a:pt x="117367" y="105177"/>
                        <a:pt x="116870" y="105518"/>
                        <a:pt x="116441" y="105936"/>
                      </a:cubicBezTo>
                      <a:cubicBezTo>
                        <a:pt x="116441" y="105936"/>
                        <a:pt x="117318" y="108030"/>
                        <a:pt x="116877" y="108831"/>
                      </a:cubicBezTo>
                      <a:cubicBezTo>
                        <a:pt x="116877" y="108831"/>
                        <a:pt x="126335" y="118088"/>
                        <a:pt x="113724" y="128088"/>
                      </a:cubicBezTo>
                      <a:cubicBezTo>
                        <a:pt x="113724" y="128088"/>
                        <a:pt x="109070" y="122886"/>
                        <a:pt x="109070" y="120522"/>
                      </a:cubicBezTo>
                      <a:cubicBezTo>
                        <a:pt x="109070" y="120522"/>
                        <a:pt x="103452" y="118724"/>
                        <a:pt x="100728" y="121783"/>
                      </a:cubicBezTo>
                      <a:cubicBezTo>
                        <a:pt x="100728" y="121783"/>
                        <a:pt x="100097" y="111397"/>
                        <a:pt x="112898" y="110287"/>
                      </a:cubicBezTo>
                      <a:lnTo>
                        <a:pt x="113099" y="108017"/>
                      </a:lnTo>
                      <a:cubicBezTo>
                        <a:pt x="113099" y="108017"/>
                        <a:pt x="108685" y="110735"/>
                        <a:pt x="106794" y="111170"/>
                      </a:cubicBezTo>
                      <a:cubicBezTo>
                        <a:pt x="106794" y="111170"/>
                        <a:pt x="102569" y="111170"/>
                        <a:pt x="99038" y="106126"/>
                      </a:cubicBezTo>
                      <a:cubicBezTo>
                        <a:pt x="99038" y="106126"/>
                        <a:pt x="111599" y="101951"/>
                        <a:pt x="110388" y="100513"/>
                      </a:cubicBezTo>
                      <a:cubicBezTo>
                        <a:pt x="109064" y="99044"/>
                        <a:pt x="95519" y="107595"/>
                        <a:pt x="85657" y="102594"/>
                      </a:cubicBezTo>
                      <a:cubicBezTo>
                        <a:pt x="85657" y="102594"/>
                        <a:pt x="84585" y="104486"/>
                        <a:pt x="83135" y="104656"/>
                      </a:cubicBezTo>
                      <a:cubicBezTo>
                        <a:pt x="83135" y="104656"/>
                        <a:pt x="78721" y="112595"/>
                        <a:pt x="81678" y="120345"/>
                      </a:cubicBezTo>
                      <a:cubicBezTo>
                        <a:pt x="81678" y="120345"/>
                        <a:pt x="91408" y="127130"/>
                        <a:pt x="84074" y="134331"/>
                      </a:cubicBezTo>
                      <a:cubicBezTo>
                        <a:pt x="84074" y="134331"/>
                        <a:pt x="85222" y="144029"/>
                        <a:pt x="86905" y="144893"/>
                      </a:cubicBezTo>
                    </a:path>
                  </a:pathLst>
                </a:custGeom>
                <a:solidFill>
                  <a:srgbClr val="BCBCB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</p:grpSp>
          <p:grpSp>
            <p:nvGrpSpPr>
              <p:cNvPr id="6077" name="Google Shape;6077;p33"/>
              <p:cNvGrpSpPr/>
              <p:nvPr/>
            </p:nvGrpSpPr>
            <p:grpSpPr>
              <a:xfrm>
                <a:off x="8822809" y="4494148"/>
                <a:ext cx="875152" cy="236710"/>
                <a:chOff x="9370748" y="3767388"/>
                <a:chExt cx="893755" cy="241742"/>
              </a:xfrm>
            </p:grpSpPr>
            <p:sp>
              <p:nvSpPr>
                <p:cNvPr id="6078" name="Google Shape;6078;p33"/>
                <p:cNvSpPr/>
                <p:nvPr/>
              </p:nvSpPr>
              <p:spPr>
                <a:xfrm>
                  <a:off x="9370748" y="3767388"/>
                  <a:ext cx="263013" cy="241742"/>
                </a:xfrm>
                <a:custGeom>
                  <a:rect b="b" l="l" r="r" t="t"/>
                  <a:pathLst>
                    <a:path extrusionOk="0" h="241742" w="263013">
                      <a:moveTo>
                        <a:pt x="33108" y="108963"/>
                      </a:moveTo>
                      <a:lnTo>
                        <a:pt x="33108" y="138776"/>
                      </a:lnTo>
                      <a:cubicBezTo>
                        <a:pt x="34445" y="137654"/>
                        <a:pt x="34558" y="136204"/>
                        <a:pt x="35050" y="134993"/>
                      </a:cubicBezTo>
                      <a:cubicBezTo>
                        <a:pt x="42238" y="117444"/>
                        <a:pt x="47308" y="99202"/>
                        <a:pt x="52706" y="81054"/>
                      </a:cubicBezTo>
                      <a:cubicBezTo>
                        <a:pt x="53702" y="77686"/>
                        <a:pt x="54730" y="74332"/>
                        <a:pt x="56704" y="71368"/>
                      </a:cubicBezTo>
                      <a:cubicBezTo>
                        <a:pt x="57782" y="69748"/>
                        <a:pt x="59119" y="68304"/>
                        <a:pt x="61231" y="68625"/>
                      </a:cubicBezTo>
                      <a:cubicBezTo>
                        <a:pt x="63123" y="68909"/>
                        <a:pt x="63545" y="70769"/>
                        <a:pt x="64031" y="72308"/>
                      </a:cubicBezTo>
                      <a:cubicBezTo>
                        <a:pt x="65847" y="78046"/>
                        <a:pt x="66257" y="84017"/>
                        <a:pt x="66724" y="89964"/>
                      </a:cubicBezTo>
                      <a:cubicBezTo>
                        <a:pt x="68287" y="109776"/>
                        <a:pt x="67222" y="129482"/>
                        <a:pt x="64460" y="149143"/>
                      </a:cubicBezTo>
                      <a:cubicBezTo>
                        <a:pt x="63438" y="156432"/>
                        <a:pt x="62820" y="163785"/>
                        <a:pt x="61673" y="171074"/>
                      </a:cubicBezTo>
                      <a:cubicBezTo>
                        <a:pt x="61105" y="174668"/>
                        <a:pt x="61994" y="177859"/>
                        <a:pt x="65456" y="179814"/>
                      </a:cubicBezTo>
                      <a:cubicBezTo>
                        <a:pt x="69637" y="182197"/>
                        <a:pt x="72115" y="181870"/>
                        <a:pt x="75974" y="178786"/>
                      </a:cubicBezTo>
                      <a:cubicBezTo>
                        <a:pt x="78308" y="176815"/>
                        <a:pt x="80203" y="174378"/>
                        <a:pt x="81536" y="171629"/>
                      </a:cubicBezTo>
                      <a:cubicBezTo>
                        <a:pt x="88522" y="158274"/>
                        <a:pt x="94538" y="144401"/>
                        <a:pt x="102603" y="131638"/>
                      </a:cubicBezTo>
                      <a:cubicBezTo>
                        <a:pt x="104413" y="128769"/>
                        <a:pt x="106229" y="125900"/>
                        <a:pt x="108133" y="123100"/>
                      </a:cubicBezTo>
                      <a:cubicBezTo>
                        <a:pt x="109760" y="120710"/>
                        <a:pt x="111734" y="118466"/>
                        <a:pt x="114950" y="119052"/>
                      </a:cubicBezTo>
                      <a:cubicBezTo>
                        <a:pt x="118166" y="119638"/>
                        <a:pt x="118878" y="122470"/>
                        <a:pt x="119534" y="125112"/>
                      </a:cubicBezTo>
                      <a:cubicBezTo>
                        <a:pt x="121918" y="134747"/>
                        <a:pt x="121930" y="144603"/>
                        <a:pt x="121848" y="154427"/>
                      </a:cubicBezTo>
                      <a:cubicBezTo>
                        <a:pt x="121747" y="165891"/>
                        <a:pt x="118966" y="176888"/>
                        <a:pt x="115618" y="187759"/>
                      </a:cubicBezTo>
                      <a:cubicBezTo>
                        <a:pt x="114926" y="189745"/>
                        <a:pt x="114369" y="191776"/>
                        <a:pt x="113953" y="193838"/>
                      </a:cubicBezTo>
                      <a:cubicBezTo>
                        <a:pt x="113594" y="196038"/>
                        <a:pt x="113462" y="198435"/>
                        <a:pt x="115845" y="199765"/>
                      </a:cubicBezTo>
                      <a:cubicBezTo>
                        <a:pt x="118040" y="201026"/>
                        <a:pt x="120752" y="200964"/>
                        <a:pt x="122889" y="199608"/>
                      </a:cubicBezTo>
                      <a:cubicBezTo>
                        <a:pt x="126018" y="197820"/>
                        <a:pt x="128071" y="194610"/>
                        <a:pt x="128381" y="191019"/>
                      </a:cubicBezTo>
                      <a:cubicBezTo>
                        <a:pt x="130304" y="172550"/>
                        <a:pt x="134617" y="154314"/>
                        <a:pt x="133823" y="135529"/>
                      </a:cubicBezTo>
                      <a:cubicBezTo>
                        <a:pt x="133660" y="129801"/>
                        <a:pt x="132854" y="124109"/>
                        <a:pt x="131420" y="118560"/>
                      </a:cubicBezTo>
                      <a:cubicBezTo>
                        <a:pt x="130678" y="115719"/>
                        <a:pt x="129394" y="113050"/>
                        <a:pt x="127637" y="110697"/>
                      </a:cubicBezTo>
                      <a:cubicBezTo>
                        <a:pt x="122996" y="104599"/>
                        <a:pt x="115656" y="103363"/>
                        <a:pt x="109300" y="107658"/>
                      </a:cubicBezTo>
                      <a:cubicBezTo>
                        <a:pt x="104943" y="110615"/>
                        <a:pt x="101909" y="114802"/>
                        <a:pt x="99078" y="119115"/>
                      </a:cubicBezTo>
                      <a:cubicBezTo>
                        <a:pt x="92211" y="129595"/>
                        <a:pt x="86208" y="140554"/>
                        <a:pt x="80161" y="151545"/>
                      </a:cubicBezTo>
                      <a:cubicBezTo>
                        <a:pt x="78604" y="154383"/>
                        <a:pt x="77128" y="157302"/>
                        <a:pt x="74341" y="159875"/>
                      </a:cubicBezTo>
                      <a:cubicBezTo>
                        <a:pt x="73338" y="156672"/>
                        <a:pt x="74417" y="154030"/>
                        <a:pt x="74908" y="151438"/>
                      </a:cubicBezTo>
                      <a:cubicBezTo>
                        <a:pt x="78465" y="132792"/>
                        <a:pt x="81498" y="114096"/>
                        <a:pt x="80798" y="95002"/>
                      </a:cubicBezTo>
                      <a:cubicBezTo>
                        <a:pt x="80420" y="84793"/>
                        <a:pt x="79360" y="74691"/>
                        <a:pt x="75835" y="65012"/>
                      </a:cubicBezTo>
                      <a:cubicBezTo>
                        <a:pt x="74114" y="60295"/>
                        <a:pt x="71585" y="56134"/>
                        <a:pt x="67291" y="53309"/>
                      </a:cubicBezTo>
                      <a:cubicBezTo>
                        <a:pt x="62480" y="50156"/>
                        <a:pt x="57990" y="50698"/>
                        <a:pt x="54049" y="54885"/>
                      </a:cubicBezTo>
                      <a:cubicBezTo>
                        <a:pt x="51600" y="57580"/>
                        <a:pt x="49747" y="60763"/>
                        <a:pt x="48614" y="64224"/>
                      </a:cubicBezTo>
                      <a:cubicBezTo>
                        <a:pt x="44200" y="77024"/>
                        <a:pt x="38644" y="89447"/>
                        <a:pt x="34955" y="102512"/>
                      </a:cubicBezTo>
                      <a:cubicBezTo>
                        <a:pt x="34629" y="103692"/>
                        <a:pt x="33973" y="104756"/>
                        <a:pt x="33064" y="105577"/>
                      </a:cubicBezTo>
                      <a:lnTo>
                        <a:pt x="33064" y="103414"/>
                      </a:lnTo>
                      <a:cubicBezTo>
                        <a:pt x="33064" y="70145"/>
                        <a:pt x="33108" y="36882"/>
                        <a:pt x="32994" y="3619"/>
                      </a:cubicBezTo>
                      <a:cubicBezTo>
                        <a:pt x="33032" y="713"/>
                        <a:pt x="33757" y="0"/>
                        <a:pt x="36683" y="0"/>
                      </a:cubicBezTo>
                      <a:cubicBezTo>
                        <a:pt x="106021" y="126"/>
                        <a:pt x="175352" y="164"/>
                        <a:pt x="244677" y="114"/>
                      </a:cubicBezTo>
                      <a:cubicBezTo>
                        <a:pt x="247465" y="114"/>
                        <a:pt x="248152" y="851"/>
                        <a:pt x="248146" y="3607"/>
                      </a:cubicBezTo>
                      <a:cubicBezTo>
                        <a:pt x="248065" y="51505"/>
                        <a:pt x="248065" y="99408"/>
                        <a:pt x="248146" y="147314"/>
                      </a:cubicBezTo>
                      <a:cubicBezTo>
                        <a:pt x="248146" y="149836"/>
                        <a:pt x="247786" y="150890"/>
                        <a:pt x="244942" y="150467"/>
                      </a:cubicBezTo>
                      <a:cubicBezTo>
                        <a:pt x="238113" y="149490"/>
                        <a:pt x="231208" y="149137"/>
                        <a:pt x="224398" y="147945"/>
                      </a:cubicBezTo>
                      <a:cubicBezTo>
                        <a:pt x="222034" y="147522"/>
                        <a:pt x="221201" y="146589"/>
                        <a:pt x="221636" y="144161"/>
                      </a:cubicBezTo>
                      <a:cubicBezTo>
                        <a:pt x="225994" y="119992"/>
                        <a:pt x="228882" y="95607"/>
                        <a:pt x="233699" y="71488"/>
                      </a:cubicBezTo>
                      <a:cubicBezTo>
                        <a:pt x="235361" y="62735"/>
                        <a:pt x="235908" y="53806"/>
                        <a:pt x="235326" y="44916"/>
                      </a:cubicBezTo>
                      <a:cubicBezTo>
                        <a:pt x="235168" y="42122"/>
                        <a:pt x="234967" y="38736"/>
                        <a:pt x="231271" y="37979"/>
                      </a:cubicBezTo>
                      <a:cubicBezTo>
                        <a:pt x="228421" y="37393"/>
                        <a:pt x="226473" y="39739"/>
                        <a:pt x="225539" y="44153"/>
                      </a:cubicBezTo>
                      <a:cubicBezTo>
                        <a:pt x="224215" y="50370"/>
                        <a:pt x="224127" y="56707"/>
                        <a:pt x="223774" y="63007"/>
                      </a:cubicBezTo>
                      <a:cubicBezTo>
                        <a:pt x="223030" y="76280"/>
                        <a:pt x="219732" y="89106"/>
                        <a:pt x="217285" y="102102"/>
                      </a:cubicBezTo>
                      <a:cubicBezTo>
                        <a:pt x="214908" y="114764"/>
                        <a:pt x="212518" y="127376"/>
                        <a:pt x="210109" y="139987"/>
                      </a:cubicBezTo>
                      <a:cubicBezTo>
                        <a:pt x="209075" y="145366"/>
                        <a:pt x="208892" y="145189"/>
                        <a:pt x="203400" y="144678"/>
                      </a:cubicBezTo>
                      <a:cubicBezTo>
                        <a:pt x="192788" y="143682"/>
                        <a:pt x="182131" y="142875"/>
                        <a:pt x="171909" y="147119"/>
                      </a:cubicBezTo>
                      <a:cubicBezTo>
                        <a:pt x="169192" y="148247"/>
                        <a:pt x="169463" y="146349"/>
                        <a:pt x="169696" y="144861"/>
                      </a:cubicBezTo>
                      <a:cubicBezTo>
                        <a:pt x="170207" y="141513"/>
                        <a:pt x="171203" y="138221"/>
                        <a:pt x="171487" y="134860"/>
                      </a:cubicBezTo>
                      <a:cubicBezTo>
                        <a:pt x="173379" y="112475"/>
                        <a:pt x="176960" y="90260"/>
                        <a:pt x="178253" y="67818"/>
                      </a:cubicBezTo>
                      <a:cubicBezTo>
                        <a:pt x="179016" y="54576"/>
                        <a:pt x="180542" y="41479"/>
                        <a:pt x="182490" y="28388"/>
                      </a:cubicBezTo>
                      <a:cubicBezTo>
                        <a:pt x="182730" y="26293"/>
                        <a:pt x="182730" y="24178"/>
                        <a:pt x="182490" y="22083"/>
                      </a:cubicBezTo>
                      <a:cubicBezTo>
                        <a:pt x="182320" y="20014"/>
                        <a:pt x="181488" y="18299"/>
                        <a:pt x="179300" y="17467"/>
                      </a:cubicBezTo>
                      <a:cubicBezTo>
                        <a:pt x="177200" y="16545"/>
                        <a:pt x="174751" y="16978"/>
                        <a:pt x="173095" y="18564"/>
                      </a:cubicBezTo>
                      <a:cubicBezTo>
                        <a:pt x="170245" y="21118"/>
                        <a:pt x="168990" y="24479"/>
                        <a:pt x="168681" y="28218"/>
                      </a:cubicBezTo>
                      <a:cubicBezTo>
                        <a:pt x="167546" y="42450"/>
                        <a:pt x="166304" y="56682"/>
                        <a:pt x="165339" y="70927"/>
                      </a:cubicBezTo>
                      <a:cubicBezTo>
                        <a:pt x="162703" y="109789"/>
                        <a:pt x="157179" y="148184"/>
                        <a:pt x="147323" y="185867"/>
                      </a:cubicBezTo>
                      <a:cubicBezTo>
                        <a:pt x="144877" y="195244"/>
                        <a:pt x="142909" y="204740"/>
                        <a:pt x="140576" y="214779"/>
                      </a:cubicBezTo>
                      <a:cubicBezTo>
                        <a:pt x="145558" y="214779"/>
                        <a:pt x="150211" y="214779"/>
                        <a:pt x="154871" y="214779"/>
                      </a:cubicBezTo>
                      <a:cubicBezTo>
                        <a:pt x="156492" y="214779"/>
                        <a:pt x="156479" y="213411"/>
                        <a:pt x="156864" y="212339"/>
                      </a:cubicBezTo>
                      <a:cubicBezTo>
                        <a:pt x="160017" y="203593"/>
                        <a:pt x="161164" y="194393"/>
                        <a:pt x="163075" y="185369"/>
                      </a:cubicBezTo>
                      <a:cubicBezTo>
                        <a:pt x="164109" y="180451"/>
                        <a:pt x="164967" y="175488"/>
                        <a:pt x="166537" y="170702"/>
                      </a:cubicBezTo>
                      <a:cubicBezTo>
                        <a:pt x="168107" y="165916"/>
                        <a:pt x="171020" y="162189"/>
                        <a:pt x="176191" y="160941"/>
                      </a:cubicBezTo>
                      <a:cubicBezTo>
                        <a:pt x="184388" y="158955"/>
                        <a:pt x="192586" y="157120"/>
                        <a:pt x="201061" y="156823"/>
                      </a:cubicBezTo>
                      <a:cubicBezTo>
                        <a:pt x="206528" y="156628"/>
                        <a:pt x="206950" y="157359"/>
                        <a:pt x="205765" y="162498"/>
                      </a:cubicBezTo>
                      <a:cubicBezTo>
                        <a:pt x="203242" y="173439"/>
                        <a:pt x="199459" y="184032"/>
                        <a:pt x="197220" y="195042"/>
                      </a:cubicBezTo>
                      <a:cubicBezTo>
                        <a:pt x="196682" y="197564"/>
                        <a:pt x="196524" y="200154"/>
                        <a:pt x="196754" y="202723"/>
                      </a:cubicBezTo>
                      <a:cubicBezTo>
                        <a:pt x="197038" y="205705"/>
                        <a:pt x="198047" y="208328"/>
                        <a:pt x="201326" y="209028"/>
                      </a:cubicBezTo>
                      <a:cubicBezTo>
                        <a:pt x="204605" y="209728"/>
                        <a:pt x="207291" y="208480"/>
                        <a:pt x="209050" y="205547"/>
                      </a:cubicBezTo>
                      <a:cubicBezTo>
                        <a:pt x="212077" y="200503"/>
                        <a:pt x="213016" y="194828"/>
                        <a:pt x="213691" y="189153"/>
                      </a:cubicBezTo>
                      <a:cubicBezTo>
                        <a:pt x="214675" y="180911"/>
                        <a:pt x="215110" y="172600"/>
                        <a:pt x="217210" y="164510"/>
                      </a:cubicBezTo>
                      <a:cubicBezTo>
                        <a:pt x="218635" y="159030"/>
                        <a:pt x="219467" y="158595"/>
                        <a:pt x="224959" y="159232"/>
                      </a:cubicBezTo>
                      <a:cubicBezTo>
                        <a:pt x="231686" y="160022"/>
                        <a:pt x="238386" y="161073"/>
                        <a:pt x="245062" y="162385"/>
                      </a:cubicBezTo>
                      <a:cubicBezTo>
                        <a:pt x="247477" y="162858"/>
                        <a:pt x="248259" y="162025"/>
                        <a:pt x="247988" y="159705"/>
                      </a:cubicBezTo>
                      <a:cubicBezTo>
                        <a:pt x="247928" y="158655"/>
                        <a:pt x="247928" y="157602"/>
                        <a:pt x="247988" y="156552"/>
                      </a:cubicBezTo>
                      <a:cubicBezTo>
                        <a:pt x="247988" y="150461"/>
                        <a:pt x="247988" y="150423"/>
                        <a:pt x="254149" y="151426"/>
                      </a:cubicBezTo>
                      <a:cubicBezTo>
                        <a:pt x="255878" y="151708"/>
                        <a:pt x="257580" y="152145"/>
                        <a:pt x="259231" y="152731"/>
                      </a:cubicBezTo>
                      <a:cubicBezTo>
                        <a:pt x="262579" y="153935"/>
                        <a:pt x="263304" y="156653"/>
                        <a:pt x="262920" y="159837"/>
                      </a:cubicBezTo>
                      <a:cubicBezTo>
                        <a:pt x="262554" y="162908"/>
                        <a:pt x="260574" y="164396"/>
                        <a:pt x="257661" y="164409"/>
                      </a:cubicBezTo>
                      <a:cubicBezTo>
                        <a:pt x="255323" y="164478"/>
                        <a:pt x="252988" y="164212"/>
                        <a:pt x="250725" y="163621"/>
                      </a:cubicBezTo>
                      <a:cubicBezTo>
                        <a:pt x="248202" y="162883"/>
                        <a:pt x="248082" y="163829"/>
                        <a:pt x="248089" y="165878"/>
                      </a:cubicBezTo>
                      <a:cubicBezTo>
                        <a:pt x="248152" y="181100"/>
                        <a:pt x="248051" y="196329"/>
                        <a:pt x="248190" y="211557"/>
                      </a:cubicBezTo>
                      <a:cubicBezTo>
                        <a:pt x="248190" y="214344"/>
                        <a:pt x="247446" y="215044"/>
                        <a:pt x="244690" y="215031"/>
                      </a:cubicBezTo>
                      <a:cubicBezTo>
                        <a:pt x="216352" y="214930"/>
                        <a:pt x="188008" y="215031"/>
                        <a:pt x="159664" y="214899"/>
                      </a:cubicBezTo>
                      <a:cubicBezTo>
                        <a:pt x="157015" y="214899"/>
                        <a:pt x="155792" y="215574"/>
                        <a:pt x="154953" y="218159"/>
                      </a:cubicBezTo>
                      <a:cubicBezTo>
                        <a:pt x="152860" y="224603"/>
                        <a:pt x="150596" y="231016"/>
                        <a:pt x="147563" y="237076"/>
                      </a:cubicBezTo>
                      <a:cubicBezTo>
                        <a:pt x="146586" y="239037"/>
                        <a:pt x="146302" y="242278"/>
                        <a:pt x="142808" y="241667"/>
                      </a:cubicBezTo>
                      <a:cubicBezTo>
                        <a:pt x="139273" y="240891"/>
                        <a:pt x="136652" y="237908"/>
                        <a:pt x="136339" y="234302"/>
                      </a:cubicBezTo>
                      <a:cubicBezTo>
                        <a:pt x="136087" y="229528"/>
                        <a:pt x="137524" y="225051"/>
                        <a:pt x="138792" y="220549"/>
                      </a:cubicBezTo>
                      <a:cubicBezTo>
                        <a:pt x="139265" y="218878"/>
                        <a:pt x="139876" y="217238"/>
                        <a:pt x="140437" y="215504"/>
                      </a:cubicBezTo>
                      <a:cubicBezTo>
                        <a:pt x="139176" y="214691"/>
                        <a:pt x="137884" y="215075"/>
                        <a:pt x="136654" y="215075"/>
                      </a:cubicBezTo>
                      <a:cubicBezTo>
                        <a:pt x="103391" y="215075"/>
                        <a:pt x="70129" y="215006"/>
                        <a:pt x="36866" y="215132"/>
                      </a:cubicBezTo>
                      <a:cubicBezTo>
                        <a:pt x="33713" y="215132"/>
                        <a:pt x="33019" y="214338"/>
                        <a:pt x="33032" y="211273"/>
                      </a:cubicBezTo>
                      <a:cubicBezTo>
                        <a:pt x="33171" y="188081"/>
                        <a:pt x="33108" y="164895"/>
                        <a:pt x="33108" y="141469"/>
                      </a:cubicBezTo>
                      <a:cubicBezTo>
                        <a:pt x="31557" y="142062"/>
                        <a:pt x="31449" y="143487"/>
                        <a:pt x="31002" y="144527"/>
                      </a:cubicBezTo>
                      <a:cubicBezTo>
                        <a:pt x="26506" y="154976"/>
                        <a:pt x="23655" y="165967"/>
                        <a:pt x="20490" y="176838"/>
                      </a:cubicBezTo>
                      <a:cubicBezTo>
                        <a:pt x="18207" y="184688"/>
                        <a:pt x="15527" y="192419"/>
                        <a:pt x="13018" y="200200"/>
                      </a:cubicBezTo>
                      <a:cubicBezTo>
                        <a:pt x="12867" y="200763"/>
                        <a:pt x="12655" y="201309"/>
                        <a:pt x="12387" y="201827"/>
                      </a:cubicBezTo>
                      <a:cubicBezTo>
                        <a:pt x="11082" y="204066"/>
                        <a:pt x="10495" y="207288"/>
                        <a:pt x="7071" y="207086"/>
                      </a:cubicBezTo>
                      <a:cubicBezTo>
                        <a:pt x="3837" y="206897"/>
                        <a:pt x="299" y="202628"/>
                        <a:pt x="15" y="199191"/>
                      </a:cubicBezTo>
                      <a:cubicBezTo>
                        <a:pt x="-91" y="197191"/>
                        <a:pt x="359" y="195200"/>
                        <a:pt x="1314" y="193441"/>
                      </a:cubicBezTo>
                      <a:cubicBezTo>
                        <a:pt x="8017" y="180255"/>
                        <a:pt x="12469" y="166225"/>
                        <a:pt x="16971" y="152207"/>
                      </a:cubicBezTo>
                      <a:cubicBezTo>
                        <a:pt x="21442" y="138297"/>
                        <a:pt x="26127" y="124462"/>
                        <a:pt x="31601" y="110905"/>
                      </a:cubicBezTo>
                      <a:cubicBezTo>
                        <a:pt x="31891" y="110186"/>
                        <a:pt x="32200" y="109480"/>
                        <a:pt x="32502" y="108761"/>
                      </a:cubicBezTo>
                      <a:close/>
                    </a:path>
                  </a:pathLst>
                </a:custGeom>
                <a:solidFill>
                  <a:srgbClr val="B9393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079" name="Google Shape;6079;p33"/>
                <p:cNvSpPr/>
                <p:nvPr/>
              </p:nvSpPr>
              <p:spPr>
                <a:xfrm>
                  <a:off x="9737214" y="3794342"/>
                  <a:ext cx="55345" cy="75491"/>
                </a:xfrm>
                <a:custGeom>
                  <a:rect b="b" l="l" r="r" t="t"/>
                  <a:pathLst>
                    <a:path extrusionOk="0" h="75491" w="55345">
                      <a:moveTo>
                        <a:pt x="15210" y="25717"/>
                      </a:moveTo>
                      <a:cubicBezTo>
                        <a:pt x="15210" y="41204"/>
                        <a:pt x="15147" y="56520"/>
                        <a:pt x="15273" y="71831"/>
                      </a:cubicBezTo>
                      <a:cubicBezTo>
                        <a:pt x="15273" y="74353"/>
                        <a:pt x="14819" y="75406"/>
                        <a:pt x="12082" y="75097"/>
                      </a:cubicBezTo>
                      <a:cubicBezTo>
                        <a:pt x="8299" y="74662"/>
                        <a:pt x="3166" y="76692"/>
                        <a:pt x="1016" y="74309"/>
                      </a:cubicBezTo>
                      <a:cubicBezTo>
                        <a:pt x="-876" y="72228"/>
                        <a:pt x="455" y="67196"/>
                        <a:pt x="455" y="63469"/>
                      </a:cubicBezTo>
                      <a:cubicBezTo>
                        <a:pt x="455" y="43442"/>
                        <a:pt x="492" y="23409"/>
                        <a:pt x="391" y="3382"/>
                      </a:cubicBezTo>
                      <a:cubicBezTo>
                        <a:pt x="391" y="860"/>
                        <a:pt x="795" y="-136"/>
                        <a:pt x="3588" y="15"/>
                      </a:cubicBezTo>
                      <a:cubicBezTo>
                        <a:pt x="8375" y="273"/>
                        <a:pt x="13192" y="223"/>
                        <a:pt x="17991" y="15"/>
                      </a:cubicBezTo>
                      <a:cubicBezTo>
                        <a:pt x="20267" y="-80"/>
                        <a:pt x="21245" y="759"/>
                        <a:pt x="22039" y="2802"/>
                      </a:cubicBezTo>
                      <a:cubicBezTo>
                        <a:pt x="27872" y="17810"/>
                        <a:pt x="33818" y="32779"/>
                        <a:pt x="39733" y="47755"/>
                      </a:cubicBezTo>
                      <a:cubicBezTo>
                        <a:pt x="39991" y="48563"/>
                        <a:pt x="40459" y="49287"/>
                        <a:pt x="41089" y="49855"/>
                      </a:cubicBezTo>
                      <a:cubicBezTo>
                        <a:pt x="41089" y="40712"/>
                        <a:pt x="41089" y="31569"/>
                        <a:pt x="41089" y="22432"/>
                      </a:cubicBezTo>
                      <a:cubicBezTo>
                        <a:pt x="41089" y="15874"/>
                        <a:pt x="41089" y="9309"/>
                        <a:pt x="40918" y="2758"/>
                      </a:cubicBezTo>
                      <a:cubicBezTo>
                        <a:pt x="40855" y="545"/>
                        <a:pt x="41549" y="-92"/>
                        <a:pt x="43687" y="27"/>
                      </a:cubicBezTo>
                      <a:cubicBezTo>
                        <a:pt x="46726" y="198"/>
                        <a:pt x="49778" y="141"/>
                        <a:pt x="52824" y="27"/>
                      </a:cubicBezTo>
                      <a:cubicBezTo>
                        <a:pt x="54482" y="-29"/>
                        <a:pt x="55346" y="217"/>
                        <a:pt x="55346" y="2253"/>
                      </a:cubicBezTo>
                      <a:cubicBezTo>
                        <a:pt x="55275" y="25795"/>
                        <a:pt x="55275" y="49336"/>
                        <a:pt x="55346" y="72877"/>
                      </a:cubicBezTo>
                      <a:cubicBezTo>
                        <a:pt x="55346" y="75015"/>
                        <a:pt x="54400" y="75053"/>
                        <a:pt x="52824" y="75034"/>
                      </a:cubicBezTo>
                      <a:cubicBezTo>
                        <a:pt x="48025" y="74984"/>
                        <a:pt x="43214" y="74883"/>
                        <a:pt x="38421" y="75078"/>
                      </a:cubicBezTo>
                      <a:cubicBezTo>
                        <a:pt x="36164" y="75166"/>
                        <a:pt x="35174" y="74378"/>
                        <a:pt x="34354" y="72335"/>
                      </a:cubicBezTo>
                      <a:cubicBezTo>
                        <a:pt x="28502" y="57832"/>
                        <a:pt x="22518" y="43386"/>
                        <a:pt x="16578" y="28914"/>
                      </a:cubicBezTo>
                      <a:cubicBezTo>
                        <a:pt x="16168" y="27905"/>
                        <a:pt x="15677" y="26833"/>
                        <a:pt x="15210" y="25717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080" name="Google Shape;6080;p33"/>
                <p:cNvSpPr/>
                <p:nvPr/>
              </p:nvSpPr>
              <p:spPr>
                <a:xfrm>
                  <a:off x="9959043" y="3794337"/>
                  <a:ext cx="50679" cy="75134"/>
                </a:xfrm>
                <a:custGeom>
                  <a:rect b="b" l="l" r="r" t="t"/>
                  <a:pathLst>
                    <a:path extrusionOk="0" h="75134" w="50679">
                      <a:moveTo>
                        <a:pt x="36737" y="38132"/>
                      </a:moveTo>
                      <a:cubicBezTo>
                        <a:pt x="39109" y="39407"/>
                        <a:pt x="40850" y="41603"/>
                        <a:pt x="41549" y="44204"/>
                      </a:cubicBezTo>
                      <a:cubicBezTo>
                        <a:pt x="44569" y="54369"/>
                        <a:pt x="47571" y="64540"/>
                        <a:pt x="50679" y="75052"/>
                      </a:cubicBezTo>
                      <a:cubicBezTo>
                        <a:pt x="45383" y="75052"/>
                        <a:pt x="40376" y="74982"/>
                        <a:pt x="35382" y="75083"/>
                      </a:cubicBezTo>
                      <a:cubicBezTo>
                        <a:pt x="33572" y="75121"/>
                        <a:pt x="33704" y="73853"/>
                        <a:pt x="33421" y="72807"/>
                      </a:cubicBezTo>
                      <a:cubicBezTo>
                        <a:pt x="31668" y="66394"/>
                        <a:pt x="30110" y="59918"/>
                        <a:pt x="28136" y="53574"/>
                      </a:cubicBezTo>
                      <a:cubicBezTo>
                        <a:pt x="26207" y="47344"/>
                        <a:pt x="23760" y="45623"/>
                        <a:pt x="18621" y="45509"/>
                      </a:cubicBezTo>
                      <a:cubicBezTo>
                        <a:pt x="16559" y="45465"/>
                        <a:pt x="16099" y="46140"/>
                        <a:pt x="16099" y="48076"/>
                      </a:cubicBezTo>
                      <a:cubicBezTo>
                        <a:pt x="16200" y="56033"/>
                        <a:pt x="15998" y="63998"/>
                        <a:pt x="16219" y="71955"/>
                      </a:cubicBezTo>
                      <a:cubicBezTo>
                        <a:pt x="16301" y="74736"/>
                        <a:pt x="15392" y="75272"/>
                        <a:pt x="12895" y="75108"/>
                      </a:cubicBezTo>
                      <a:cubicBezTo>
                        <a:pt x="9625" y="74888"/>
                        <a:pt x="6342" y="74888"/>
                        <a:pt x="3071" y="75108"/>
                      </a:cubicBezTo>
                      <a:cubicBezTo>
                        <a:pt x="549" y="75279"/>
                        <a:pt x="-12" y="74478"/>
                        <a:pt x="0" y="72012"/>
                      </a:cubicBezTo>
                      <a:cubicBezTo>
                        <a:pt x="114" y="54690"/>
                        <a:pt x="57" y="37362"/>
                        <a:pt x="57" y="20040"/>
                      </a:cubicBezTo>
                      <a:cubicBezTo>
                        <a:pt x="57" y="14189"/>
                        <a:pt x="57" y="8337"/>
                        <a:pt x="57" y="2479"/>
                      </a:cubicBezTo>
                      <a:cubicBezTo>
                        <a:pt x="57" y="1029"/>
                        <a:pt x="158" y="39"/>
                        <a:pt x="2050" y="64"/>
                      </a:cubicBezTo>
                      <a:cubicBezTo>
                        <a:pt x="11414" y="165"/>
                        <a:pt x="20803" y="-270"/>
                        <a:pt x="30135" y="304"/>
                      </a:cubicBezTo>
                      <a:cubicBezTo>
                        <a:pt x="42980" y="1085"/>
                        <a:pt x="49626" y="10298"/>
                        <a:pt x="47545" y="23433"/>
                      </a:cubicBezTo>
                      <a:cubicBezTo>
                        <a:pt x="46379" y="30924"/>
                        <a:pt x="43938" y="34272"/>
                        <a:pt x="36737" y="38132"/>
                      </a:cubicBezTo>
                      <a:close/>
                      <a:moveTo>
                        <a:pt x="16174" y="22645"/>
                      </a:moveTo>
                      <a:cubicBezTo>
                        <a:pt x="16174" y="31857"/>
                        <a:pt x="16174" y="31857"/>
                        <a:pt x="24208" y="30930"/>
                      </a:cubicBezTo>
                      <a:cubicBezTo>
                        <a:pt x="30167" y="30243"/>
                        <a:pt x="32903" y="26271"/>
                        <a:pt x="31535" y="20286"/>
                      </a:cubicBezTo>
                      <a:cubicBezTo>
                        <a:pt x="30501" y="15784"/>
                        <a:pt x="24719" y="13035"/>
                        <a:pt x="17745" y="14447"/>
                      </a:cubicBezTo>
                      <a:cubicBezTo>
                        <a:pt x="14327" y="15141"/>
                        <a:pt x="16950" y="18527"/>
                        <a:pt x="16206" y="20558"/>
                      </a:cubicBezTo>
                      <a:cubicBezTo>
                        <a:pt x="15979" y="21175"/>
                        <a:pt x="16174" y="21945"/>
                        <a:pt x="16174" y="22645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081" name="Google Shape;6081;p33"/>
                <p:cNvSpPr/>
                <p:nvPr/>
              </p:nvSpPr>
              <p:spPr>
                <a:xfrm>
                  <a:off x="9670826" y="3794340"/>
                  <a:ext cx="55136" cy="76310"/>
                </a:xfrm>
                <a:custGeom>
                  <a:rect b="b" l="l" r="r" t="t"/>
                  <a:pathLst>
                    <a:path extrusionOk="0" h="76310" w="55136">
                      <a:moveTo>
                        <a:pt x="46" y="26350"/>
                      </a:moveTo>
                      <a:cubicBezTo>
                        <a:pt x="46" y="18506"/>
                        <a:pt x="115" y="10661"/>
                        <a:pt x="2" y="2817"/>
                      </a:cubicBezTo>
                      <a:cubicBezTo>
                        <a:pt x="-30" y="730"/>
                        <a:pt x="418" y="-90"/>
                        <a:pt x="2675" y="36"/>
                      </a:cubicBezTo>
                      <a:cubicBezTo>
                        <a:pt x="6300" y="232"/>
                        <a:pt x="9934" y="232"/>
                        <a:pt x="13559" y="36"/>
                      </a:cubicBezTo>
                      <a:cubicBezTo>
                        <a:pt x="15923" y="-90"/>
                        <a:pt x="16504" y="711"/>
                        <a:pt x="16485" y="3000"/>
                      </a:cubicBezTo>
                      <a:cubicBezTo>
                        <a:pt x="16377" y="15876"/>
                        <a:pt x="16422" y="28759"/>
                        <a:pt x="16441" y="41635"/>
                      </a:cubicBezTo>
                      <a:cubicBezTo>
                        <a:pt x="16441" y="45614"/>
                        <a:pt x="16573" y="49599"/>
                        <a:pt x="17702" y="53464"/>
                      </a:cubicBezTo>
                      <a:cubicBezTo>
                        <a:pt x="19228" y="58755"/>
                        <a:pt x="22696" y="61618"/>
                        <a:pt x="27387" y="61567"/>
                      </a:cubicBezTo>
                      <a:cubicBezTo>
                        <a:pt x="32079" y="61517"/>
                        <a:pt x="35131" y="58881"/>
                        <a:pt x="36789" y="53603"/>
                      </a:cubicBezTo>
                      <a:cubicBezTo>
                        <a:pt x="37633" y="50921"/>
                        <a:pt x="38059" y="48124"/>
                        <a:pt x="38050" y="45311"/>
                      </a:cubicBezTo>
                      <a:cubicBezTo>
                        <a:pt x="38050" y="31262"/>
                        <a:pt x="38139" y="17213"/>
                        <a:pt x="38050" y="3164"/>
                      </a:cubicBezTo>
                      <a:cubicBezTo>
                        <a:pt x="38050" y="749"/>
                        <a:pt x="38618" y="-109"/>
                        <a:pt x="41127" y="11"/>
                      </a:cubicBezTo>
                      <a:cubicBezTo>
                        <a:pt x="44980" y="225"/>
                        <a:pt x="48852" y="87"/>
                        <a:pt x="52717" y="55"/>
                      </a:cubicBezTo>
                      <a:cubicBezTo>
                        <a:pt x="53979" y="55"/>
                        <a:pt x="54975" y="55"/>
                        <a:pt x="54937" y="1846"/>
                      </a:cubicBezTo>
                      <a:cubicBezTo>
                        <a:pt x="54609" y="18928"/>
                        <a:pt x="55933" y="36061"/>
                        <a:pt x="54306" y="53080"/>
                      </a:cubicBezTo>
                      <a:cubicBezTo>
                        <a:pt x="52610" y="70887"/>
                        <a:pt x="39356" y="77748"/>
                        <a:pt x="23541" y="76064"/>
                      </a:cubicBezTo>
                      <a:cubicBezTo>
                        <a:pt x="8653" y="74475"/>
                        <a:pt x="613" y="65111"/>
                        <a:pt x="210" y="49511"/>
                      </a:cubicBezTo>
                      <a:cubicBezTo>
                        <a:pt x="-5" y="41793"/>
                        <a:pt x="172" y="34062"/>
                        <a:pt x="172" y="26331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082" name="Google Shape;6082;p33"/>
                <p:cNvSpPr/>
                <p:nvPr/>
              </p:nvSpPr>
              <p:spPr>
                <a:xfrm>
                  <a:off x="10146544" y="3794350"/>
                  <a:ext cx="65497" cy="75102"/>
                </a:xfrm>
                <a:custGeom>
                  <a:rect b="b" l="l" r="r" t="t"/>
                  <a:pathLst>
                    <a:path extrusionOk="0" h="75102" w="65497">
                      <a:moveTo>
                        <a:pt x="65498" y="75039"/>
                      </a:moveTo>
                      <a:cubicBezTo>
                        <a:pt x="59980" y="75039"/>
                        <a:pt x="54948" y="74957"/>
                        <a:pt x="49922" y="75089"/>
                      </a:cubicBezTo>
                      <a:cubicBezTo>
                        <a:pt x="48264" y="75133"/>
                        <a:pt x="47671" y="74459"/>
                        <a:pt x="47306" y="73034"/>
                      </a:cubicBezTo>
                      <a:cubicBezTo>
                        <a:pt x="46290" y="69074"/>
                        <a:pt x="45143" y="65151"/>
                        <a:pt x="44153" y="61191"/>
                      </a:cubicBezTo>
                      <a:cubicBezTo>
                        <a:pt x="43755" y="59590"/>
                        <a:pt x="43062" y="58934"/>
                        <a:pt x="41296" y="58972"/>
                      </a:cubicBezTo>
                      <a:cubicBezTo>
                        <a:pt x="35331" y="59090"/>
                        <a:pt x="29359" y="59090"/>
                        <a:pt x="23388" y="58972"/>
                      </a:cubicBezTo>
                      <a:cubicBezTo>
                        <a:pt x="21496" y="58934"/>
                        <a:pt x="20765" y="59602"/>
                        <a:pt x="20311" y="61412"/>
                      </a:cubicBezTo>
                      <a:cubicBezTo>
                        <a:pt x="19384" y="65139"/>
                        <a:pt x="18041" y="68771"/>
                        <a:pt x="17101" y="72498"/>
                      </a:cubicBezTo>
                      <a:cubicBezTo>
                        <a:pt x="16622" y="74389"/>
                        <a:pt x="15903" y="75184"/>
                        <a:pt x="13816" y="75096"/>
                      </a:cubicBezTo>
                      <a:cubicBezTo>
                        <a:pt x="9402" y="74913"/>
                        <a:pt x="4937" y="75039"/>
                        <a:pt x="0" y="75039"/>
                      </a:cubicBezTo>
                      <a:lnTo>
                        <a:pt x="5713" y="56286"/>
                      </a:lnTo>
                      <a:cubicBezTo>
                        <a:pt x="11117" y="38541"/>
                        <a:pt x="16565" y="20810"/>
                        <a:pt x="21868" y="3034"/>
                      </a:cubicBezTo>
                      <a:cubicBezTo>
                        <a:pt x="22562" y="726"/>
                        <a:pt x="23514" y="-119"/>
                        <a:pt x="25961" y="13"/>
                      </a:cubicBezTo>
                      <a:cubicBezTo>
                        <a:pt x="30633" y="234"/>
                        <a:pt x="35318" y="114"/>
                        <a:pt x="40003" y="51"/>
                      </a:cubicBezTo>
                      <a:cubicBezTo>
                        <a:pt x="41416" y="51"/>
                        <a:pt x="42419" y="209"/>
                        <a:pt x="42910" y="1804"/>
                      </a:cubicBezTo>
                      <a:cubicBezTo>
                        <a:pt x="50383" y="26106"/>
                        <a:pt x="57893" y="50396"/>
                        <a:pt x="65498" y="75039"/>
                      </a:cubicBezTo>
                      <a:close/>
                      <a:moveTo>
                        <a:pt x="24813" y="44866"/>
                      </a:moveTo>
                      <a:cubicBezTo>
                        <a:pt x="29422" y="44866"/>
                        <a:pt x="33641" y="44797"/>
                        <a:pt x="37822" y="44866"/>
                      </a:cubicBezTo>
                      <a:cubicBezTo>
                        <a:pt x="39713" y="44916"/>
                        <a:pt x="39600" y="44034"/>
                        <a:pt x="39266" y="42709"/>
                      </a:cubicBezTo>
                      <a:cubicBezTo>
                        <a:pt x="37115" y="34087"/>
                        <a:pt x="34984" y="25459"/>
                        <a:pt x="32859" y="16824"/>
                      </a:cubicBezTo>
                      <a:lnTo>
                        <a:pt x="32298" y="16768"/>
                      </a:lnTo>
                      <a:cubicBezTo>
                        <a:pt x="29845" y="26005"/>
                        <a:pt x="27398" y="35187"/>
                        <a:pt x="24813" y="44866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083" name="Google Shape;6083;p33"/>
                <p:cNvSpPr/>
                <p:nvPr/>
              </p:nvSpPr>
              <p:spPr>
                <a:xfrm>
                  <a:off x="9903402" y="3794363"/>
                  <a:ext cx="43459" cy="75063"/>
                </a:xfrm>
                <a:custGeom>
                  <a:rect b="b" l="l" r="r" t="t"/>
                  <a:pathLst>
                    <a:path extrusionOk="0" h="75063" w="43459">
                      <a:moveTo>
                        <a:pt x="44" y="37412"/>
                      </a:moveTo>
                      <a:cubicBezTo>
                        <a:pt x="44" y="25942"/>
                        <a:pt x="101" y="14472"/>
                        <a:pt x="0" y="3002"/>
                      </a:cubicBezTo>
                      <a:cubicBezTo>
                        <a:pt x="0" y="820"/>
                        <a:pt x="391" y="-25"/>
                        <a:pt x="2831" y="1"/>
                      </a:cubicBezTo>
                      <a:cubicBezTo>
                        <a:pt x="15123" y="131"/>
                        <a:pt x="27413" y="131"/>
                        <a:pt x="39701" y="1"/>
                      </a:cubicBezTo>
                      <a:cubicBezTo>
                        <a:pt x="41971" y="1"/>
                        <a:pt x="42482" y="738"/>
                        <a:pt x="42368" y="2813"/>
                      </a:cubicBezTo>
                      <a:cubicBezTo>
                        <a:pt x="42195" y="5736"/>
                        <a:pt x="42195" y="8667"/>
                        <a:pt x="42368" y="11590"/>
                      </a:cubicBezTo>
                      <a:cubicBezTo>
                        <a:pt x="42507" y="13747"/>
                        <a:pt x="41832" y="14384"/>
                        <a:pt x="39644" y="14340"/>
                      </a:cubicBezTo>
                      <a:cubicBezTo>
                        <a:pt x="32746" y="14201"/>
                        <a:pt x="25835" y="14390"/>
                        <a:pt x="18930" y="14233"/>
                      </a:cubicBezTo>
                      <a:cubicBezTo>
                        <a:pt x="16590" y="14182"/>
                        <a:pt x="15960" y="14914"/>
                        <a:pt x="16067" y="17165"/>
                      </a:cubicBezTo>
                      <a:cubicBezTo>
                        <a:pt x="16278" y="20436"/>
                        <a:pt x="16278" y="23718"/>
                        <a:pt x="16067" y="26989"/>
                      </a:cubicBezTo>
                      <a:cubicBezTo>
                        <a:pt x="15871" y="29612"/>
                        <a:pt x="16925" y="30041"/>
                        <a:pt x="19258" y="29978"/>
                      </a:cubicBezTo>
                      <a:cubicBezTo>
                        <a:pt x="25563" y="29827"/>
                        <a:pt x="31869" y="30035"/>
                        <a:pt x="38219" y="29871"/>
                      </a:cubicBezTo>
                      <a:cubicBezTo>
                        <a:pt x="40470" y="29814"/>
                        <a:pt x="41006" y="30501"/>
                        <a:pt x="40880" y="32645"/>
                      </a:cubicBezTo>
                      <a:cubicBezTo>
                        <a:pt x="40710" y="35684"/>
                        <a:pt x="40710" y="38730"/>
                        <a:pt x="40880" y="41770"/>
                      </a:cubicBezTo>
                      <a:cubicBezTo>
                        <a:pt x="40981" y="43661"/>
                        <a:pt x="40287" y="44115"/>
                        <a:pt x="38490" y="44090"/>
                      </a:cubicBezTo>
                      <a:cubicBezTo>
                        <a:pt x="31825" y="43996"/>
                        <a:pt x="25147" y="44090"/>
                        <a:pt x="18476" y="44014"/>
                      </a:cubicBezTo>
                      <a:cubicBezTo>
                        <a:pt x="16716" y="44014"/>
                        <a:pt x="16017" y="44380"/>
                        <a:pt x="16086" y="46303"/>
                      </a:cubicBezTo>
                      <a:cubicBezTo>
                        <a:pt x="16237" y="50276"/>
                        <a:pt x="16256" y="54268"/>
                        <a:pt x="16086" y="58240"/>
                      </a:cubicBezTo>
                      <a:cubicBezTo>
                        <a:pt x="15991" y="60390"/>
                        <a:pt x="16584" y="61015"/>
                        <a:pt x="18785" y="60964"/>
                      </a:cubicBezTo>
                      <a:cubicBezTo>
                        <a:pt x="25917" y="60813"/>
                        <a:pt x="33067" y="61071"/>
                        <a:pt x="40224" y="60832"/>
                      </a:cubicBezTo>
                      <a:cubicBezTo>
                        <a:pt x="43011" y="60737"/>
                        <a:pt x="43617" y="61645"/>
                        <a:pt x="43428" y="64168"/>
                      </a:cubicBezTo>
                      <a:cubicBezTo>
                        <a:pt x="43270" y="66974"/>
                        <a:pt x="43270" y="69786"/>
                        <a:pt x="43428" y="72592"/>
                      </a:cubicBezTo>
                      <a:cubicBezTo>
                        <a:pt x="43491" y="74295"/>
                        <a:pt x="43156" y="75076"/>
                        <a:pt x="41170" y="75064"/>
                      </a:cubicBezTo>
                      <a:cubicBezTo>
                        <a:pt x="28180" y="74980"/>
                        <a:pt x="15189" y="74980"/>
                        <a:pt x="2194" y="75064"/>
                      </a:cubicBezTo>
                      <a:cubicBezTo>
                        <a:pt x="44" y="75064"/>
                        <a:pt x="82" y="74055"/>
                        <a:pt x="88" y="72542"/>
                      </a:cubicBezTo>
                      <a:cubicBezTo>
                        <a:pt x="63" y="60826"/>
                        <a:pt x="44" y="49122"/>
                        <a:pt x="44" y="37412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084" name="Google Shape;6084;p33"/>
                <p:cNvSpPr/>
                <p:nvPr/>
              </p:nvSpPr>
              <p:spPr>
                <a:xfrm>
                  <a:off x="9834571" y="3794382"/>
                  <a:ext cx="59463" cy="75058"/>
                </a:xfrm>
                <a:custGeom>
                  <a:rect b="b" l="l" r="r" t="t"/>
                  <a:pathLst>
                    <a:path extrusionOk="0" h="75058" w="59463">
                      <a:moveTo>
                        <a:pt x="30284" y="57634"/>
                      </a:moveTo>
                      <a:cubicBezTo>
                        <a:pt x="32613" y="47545"/>
                        <a:pt x="34939" y="37433"/>
                        <a:pt x="37264" y="27297"/>
                      </a:cubicBezTo>
                      <a:cubicBezTo>
                        <a:pt x="39156" y="19100"/>
                        <a:pt x="41086" y="10903"/>
                        <a:pt x="42832" y="2705"/>
                      </a:cubicBezTo>
                      <a:cubicBezTo>
                        <a:pt x="43249" y="750"/>
                        <a:pt x="43885" y="-82"/>
                        <a:pt x="45985" y="6"/>
                      </a:cubicBezTo>
                      <a:cubicBezTo>
                        <a:pt x="49838" y="177"/>
                        <a:pt x="53710" y="107"/>
                        <a:pt x="57569" y="38"/>
                      </a:cubicBezTo>
                      <a:cubicBezTo>
                        <a:pt x="59196" y="6"/>
                        <a:pt x="59814" y="170"/>
                        <a:pt x="59271" y="2144"/>
                      </a:cubicBezTo>
                      <a:cubicBezTo>
                        <a:pt x="52789" y="25786"/>
                        <a:pt x="46376" y="49445"/>
                        <a:pt x="40033" y="73121"/>
                      </a:cubicBezTo>
                      <a:cubicBezTo>
                        <a:pt x="39616" y="74653"/>
                        <a:pt x="38841" y="75082"/>
                        <a:pt x="37309" y="75057"/>
                      </a:cubicBezTo>
                      <a:cubicBezTo>
                        <a:pt x="32163" y="74962"/>
                        <a:pt x="27005" y="74950"/>
                        <a:pt x="21860" y="75057"/>
                      </a:cubicBezTo>
                      <a:cubicBezTo>
                        <a:pt x="20125" y="75095"/>
                        <a:pt x="19438" y="74508"/>
                        <a:pt x="19003" y="72850"/>
                      </a:cubicBezTo>
                      <a:cubicBezTo>
                        <a:pt x="12798" y="49494"/>
                        <a:pt x="6545" y="26162"/>
                        <a:pt x="243" y="2857"/>
                      </a:cubicBezTo>
                      <a:cubicBezTo>
                        <a:pt x="-349" y="668"/>
                        <a:pt x="54" y="-63"/>
                        <a:pt x="2413" y="38"/>
                      </a:cubicBezTo>
                      <a:cubicBezTo>
                        <a:pt x="6265" y="202"/>
                        <a:pt x="10143" y="202"/>
                        <a:pt x="13996" y="38"/>
                      </a:cubicBezTo>
                      <a:cubicBezTo>
                        <a:pt x="16083" y="-50"/>
                        <a:pt x="16727" y="719"/>
                        <a:pt x="17149" y="2686"/>
                      </a:cubicBezTo>
                      <a:cubicBezTo>
                        <a:pt x="21267" y="21030"/>
                        <a:pt x="25523" y="39348"/>
                        <a:pt x="29761" y="57666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085" name="Google Shape;6085;p33"/>
                <p:cNvSpPr/>
                <p:nvPr/>
              </p:nvSpPr>
              <p:spPr>
                <a:xfrm>
                  <a:off x="10018062" y="3793233"/>
                  <a:ext cx="44842" cy="77524"/>
                </a:xfrm>
                <a:custGeom>
                  <a:rect b="b" l="l" r="r" t="t"/>
                  <a:pathLst>
                    <a:path extrusionOk="0" h="77524" w="44842">
                      <a:moveTo>
                        <a:pt x="1933" y="57749"/>
                      </a:moveTo>
                      <a:cubicBezTo>
                        <a:pt x="7860" y="61255"/>
                        <a:pt x="13838" y="63059"/>
                        <a:pt x="20301" y="62592"/>
                      </a:cubicBezTo>
                      <a:cubicBezTo>
                        <a:pt x="26178" y="62163"/>
                        <a:pt x="28814" y="59168"/>
                        <a:pt x="28083" y="54124"/>
                      </a:cubicBezTo>
                      <a:cubicBezTo>
                        <a:pt x="27660" y="51185"/>
                        <a:pt x="25819" y="49262"/>
                        <a:pt x="23296" y="48051"/>
                      </a:cubicBezTo>
                      <a:cubicBezTo>
                        <a:pt x="20358" y="46639"/>
                        <a:pt x="17325" y="45422"/>
                        <a:pt x="14292" y="44211"/>
                      </a:cubicBezTo>
                      <a:cubicBezTo>
                        <a:pt x="3528" y="39929"/>
                        <a:pt x="-1315" y="32381"/>
                        <a:pt x="306" y="18988"/>
                      </a:cubicBezTo>
                      <a:cubicBezTo>
                        <a:pt x="1624" y="8117"/>
                        <a:pt x="9437" y="1383"/>
                        <a:pt x="21115" y="279"/>
                      </a:cubicBezTo>
                      <a:cubicBezTo>
                        <a:pt x="27061" y="-374"/>
                        <a:pt x="33083" y="121"/>
                        <a:pt x="38846" y="1736"/>
                      </a:cubicBezTo>
                      <a:cubicBezTo>
                        <a:pt x="40883" y="2366"/>
                        <a:pt x="41608" y="3337"/>
                        <a:pt x="41369" y="5519"/>
                      </a:cubicBezTo>
                      <a:cubicBezTo>
                        <a:pt x="40978" y="8773"/>
                        <a:pt x="40763" y="12047"/>
                        <a:pt x="40738" y="15325"/>
                      </a:cubicBezTo>
                      <a:cubicBezTo>
                        <a:pt x="40738" y="17595"/>
                        <a:pt x="40259" y="18231"/>
                        <a:pt x="37989" y="17134"/>
                      </a:cubicBezTo>
                      <a:cubicBezTo>
                        <a:pt x="33449" y="14940"/>
                        <a:pt x="28574" y="14486"/>
                        <a:pt x="23605" y="15047"/>
                      </a:cubicBezTo>
                      <a:cubicBezTo>
                        <a:pt x="19450" y="15514"/>
                        <a:pt x="16966" y="17487"/>
                        <a:pt x="16417" y="20615"/>
                      </a:cubicBezTo>
                      <a:cubicBezTo>
                        <a:pt x="15868" y="23743"/>
                        <a:pt x="17502" y="26378"/>
                        <a:pt x="21462" y="28119"/>
                      </a:cubicBezTo>
                      <a:cubicBezTo>
                        <a:pt x="25087" y="29702"/>
                        <a:pt x="28871" y="30944"/>
                        <a:pt x="32515" y="32533"/>
                      </a:cubicBezTo>
                      <a:cubicBezTo>
                        <a:pt x="39401" y="35465"/>
                        <a:pt x="43525" y="40585"/>
                        <a:pt x="44496" y="48114"/>
                      </a:cubicBezTo>
                      <a:cubicBezTo>
                        <a:pt x="46319" y="62378"/>
                        <a:pt x="41255" y="75796"/>
                        <a:pt x="22010" y="77379"/>
                      </a:cubicBezTo>
                      <a:cubicBezTo>
                        <a:pt x="15578" y="77868"/>
                        <a:pt x="9109" y="77122"/>
                        <a:pt x="2961" y="75178"/>
                      </a:cubicBezTo>
                      <a:cubicBezTo>
                        <a:pt x="1958" y="74869"/>
                        <a:pt x="545" y="74857"/>
                        <a:pt x="697" y="73091"/>
                      </a:cubicBezTo>
                      <a:cubicBezTo>
                        <a:pt x="1144" y="68040"/>
                        <a:pt x="1510" y="63065"/>
                        <a:pt x="1933" y="57749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086" name="Google Shape;6086;p33"/>
                <p:cNvSpPr/>
                <p:nvPr/>
              </p:nvSpPr>
              <p:spPr>
                <a:xfrm>
                  <a:off x="10219394" y="3793238"/>
                  <a:ext cx="45109" cy="77458"/>
                </a:xfrm>
                <a:custGeom>
                  <a:rect b="b" l="l" r="r" t="t"/>
                  <a:pathLst>
                    <a:path extrusionOk="0" h="77458" w="45109">
                      <a:moveTo>
                        <a:pt x="40294" y="18069"/>
                      </a:moveTo>
                      <a:cubicBezTo>
                        <a:pt x="35047" y="15641"/>
                        <a:pt x="29782" y="14323"/>
                        <a:pt x="24183" y="14953"/>
                      </a:cubicBezTo>
                      <a:cubicBezTo>
                        <a:pt x="21660" y="15237"/>
                        <a:pt x="19327" y="15868"/>
                        <a:pt x="17814" y="18106"/>
                      </a:cubicBezTo>
                      <a:cubicBezTo>
                        <a:pt x="15714" y="21221"/>
                        <a:pt x="16748" y="25352"/>
                        <a:pt x="20450" y="27325"/>
                      </a:cubicBezTo>
                      <a:cubicBezTo>
                        <a:pt x="23312" y="28851"/>
                        <a:pt x="26440" y="29904"/>
                        <a:pt x="29479" y="31109"/>
                      </a:cubicBezTo>
                      <a:cubicBezTo>
                        <a:pt x="42053" y="35950"/>
                        <a:pt x="48315" y="50065"/>
                        <a:pt x="43472" y="62635"/>
                      </a:cubicBezTo>
                      <a:cubicBezTo>
                        <a:pt x="42671" y="64716"/>
                        <a:pt x="41593" y="66677"/>
                        <a:pt x="40256" y="68464"/>
                      </a:cubicBezTo>
                      <a:cubicBezTo>
                        <a:pt x="35735" y="74650"/>
                        <a:pt x="29101" y="76661"/>
                        <a:pt x="21913" y="77292"/>
                      </a:cubicBezTo>
                      <a:cubicBezTo>
                        <a:pt x="15550" y="77859"/>
                        <a:pt x="9301" y="76939"/>
                        <a:pt x="3191" y="75167"/>
                      </a:cubicBezTo>
                      <a:cubicBezTo>
                        <a:pt x="1791" y="74763"/>
                        <a:pt x="668" y="74322"/>
                        <a:pt x="902" y="72354"/>
                      </a:cubicBezTo>
                      <a:cubicBezTo>
                        <a:pt x="1387" y="67619"/>
                        <a:pt x="1621" y="62858"/>
                        <a:pt x="1980" y="57782"/>
                      </a:cubicBezTo>
                      <a:cubicBezTo>
                        <a:pt x="6394" y="60039"/>
                        <a:pt x="10606" y="61944"/>
                        <a:pt x="15310" y="62429"/>
                      </a:cubicBezTo>
                      <a:cubicBezTo>
                        <a:pt x="17404" y="62714"/>
                        <a:pt x="19523" y="62714"/>
                        <a:pt x="21616" y="62429"/>
                      </a:cubicBezTo>
                      <a:cubicBezTo>
                        <a:pt x="24574" y="61937"/>
                        <a:pt x="27102" y="60821"/>
                        <a:pt x="27752" y="57568"/>
                      </a:cubicBezTo>
                      <a:cubicBezTo>
                        <a:pt x="28433" y="54106"/>
                        <a:pt x="27689" y="51029"/>
                        <a:pt x="24599" y="48897"/>
                      </a:cubicBezTo>
                      <a:cubicBezTo>
                        <a:pt x="21509" y="46766"/>
                        <a:pt x="18098" y="45744"/>
                        <a:pt x="14743" y="44420"/>
                      </a:cubicBezTo>
                      <a:cubicBezTo>
                        <a:pt x="7466" y="41532"/>
                        <a:pt x="2251" y="36904"/>
                        <a:pt x="624" y="28820"/>
                      </a:cubicBezTo>
                      <a:cubicBezTo>
                        <a:pt x="-2528" y="12986"/>
                        <a:pt x="6482" y="1106"/>
                        <a:pt x="22606" y="148"/>
                      </a:cubicBezTo>
                      <a:cubicBezTo>
                        <a:pt x="28098" y="-289"/>
                        <a:pt x="33629" y="245"/>
                        <a:pt x="38938" y="1724"/>
                      </a:cubicBezTo>
                      <a:cubicBezTo>
                        <a:pt x="40678" y="2241"/>
                        <a:pt x="41681" y="2903"/>
                        <a:pt x="41385" y="5117"/>
                      </a:cubicBezTo>
                      <a:cubicBezTo>
                        <a:pt x="40804" y="9285"/>
                        <a:pt x="40647" y="13503"/>
                        <a:pt x="40294" y="18069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087" name="Google Shape;6087;p33"/>
                <p:cNvSpPr/>
                <p:nvPr/>
              </p:nvSpPr>
              <p:spPr>
                <a:xfrm>
                  <a:off x="10102550" y="3794395"/>
                  <a:ext cx="45621" cy="75058"/>
                </a:xfrm>
                <a:custGeom>
                  <a:rect b="b" l="l" r="r" t="t"/>
                  <a:pathLst>
                    <a:path extrusionOk="0" h="75058" w="45621">
                      <a:moveTo>
                        <a:pt x="30822" y="45004"/>
                      </a:moveTo>
                      <a:cubicBezTo>
                        <a:pt x="30822" y="54128"/>
                        <a:pt x="30740" y="63291"/>
                        <a:pt x="30885" y="72390"/>
                      </a:cubicBezTo>
                      <a:cubicBezTo>
                        <a:pt x="30922" y="74635"/>
                        <a:pt x="30254" y="75152"/>
                        <a:pt x="28142" y="75044"/>
                      </a:cubicBezTo>
                      <a:cubicBezTo>
                        <a:pt x="24636" y="74855"/>
                        <a:pt x="21117" y="74855"/>
                        <a:pt x="17611" y="75044"/>
                      </a:cubicBezTo>
                      <a:cubicBezTo>
                        <a:pt x="15284" y="75177"/>
                        <a:pt x="14692" y="74414"/>
                        <a:pt x="14704" y="72131"/>
                      </a:cubicBezTo>
                      <a:cubicBezTo>
                        <a:pt x="14799" y="54229"/>
                        <a:pt x="14704" y="36321"/>
                        <a:pt x="14824" y="18413"/>
                      </a:cubicBezTo>
                      <a:cubicBezTo>
                        <a:pt x="14824" y="15550"/>
                        <a:pt x="14237" y="14453"/>
                        <a:pt x="11223" y="14743"/>
                      </a:cubicBezTo>
                      <a:cubicBezTo>
                        <a:pt x="8329" y="15027"/>
                        <a:pt x="5378" y="14743"/>
                        <a:pt x="2458" y="14837"/>
                      </a:cubicBezTo>
                      <a:cubicBezTo>
                        <a:pt x="693" y="14900"/>
                        <a:pt x="-64" y="14434"/>
                        <a:pt x="6" y="12504"/>
                      </a:cubicBezTo>
                      <a:cubicBezTo>
                        <a:pt x="151" y="9118"/>
                        <a:pt x="151" y="5713"/>
                        <a:pt x="6" y="2327"/>
                      </a:cubicBezTo>
                      <a:cubicBezTo>
                        <a:pt x="-76" y="366"/>
                        <a:pt x="756" y="-6"/>
                        <a:pt x="2490" y="0"/>
                      </a:cubicBezTo>
                      <a:cubicBezTo>
                        <a:pt x="16066" y="51"/>
                        <a:pt x="29642" y="51"/>
                        <a:pt x="43219" y="0"/>
                      </a:cubicBezTo>
                      <a:cubicBezTo>
                        <a:pt x="45022" y="0"/>
                        <a:pt x="45690" y="473"/>
                        <a:pt x="45615" y="2352"/>
                      </a:cubicBezTo>
                      <a:cubicBezTo>
                        <a:pt x="45476" y="5738"/>
                        <a:pt x="45470" y="9143"/>
                        <a:pt x="45615" y="12530"/>
                      </a:cubicBezTo>
                      <a:cubicBezTo>
                        <a:pt x="45697" y="14421"/>
                        <a:pt x="44984" y="14926"/>
                        <a:pt x="43212" y="14850"/>
                      </a:cubicBezTo>
                      <a:cubicBezTo>
                        <a:pt x="40173" y="14724"/>
                        <a:pt x="37115" y="14982"/>
                        <a:pt x="34088" y="14768"/>
                      </a:cubicBezTo>
                      <a:cubicBezTo>
                        <a:pt x="31566" y="14585"/>
                        <a:pt x="30677" y="15222"/>
                        <a:pt x="30740" y="17978"/>
                      </a:cubicBezTo>
                      <a:cubicBezTo>
                        <a:pt x="30948" y="26976"/>
                        <a:pt x="30822" y="35993"/>
                        <a:pt x="30822" y="45004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088" name="Google Shape;6088;p33"/>
                <p:cNvSpPr/>
                <p:nvPr/>
              </p:nvSpPr>
              <p:spPr>
                <a:xfrm>
                  <a:off x="9670129" y="3896982"/>
                  <a:ext cx="75651" cy="58589"/>
                </a:xfrm>
                <a:custGeom>
                  <a:rect b="b" l="l" r="r" t="t"/>
                  <a:pathLst>
                    <a:path extrusionOk="0" h="58589" w="75651">
                      <a:moveTo>
                        <a:pt x="57450" y="11540"/>
                      </a:moveTo>
                      <a:cubicBezTo>
                        <a:pt x="49522" y="25947"/>
                        <a:pt x="41585" y="40349"/>
                        <a:pt x="33640" y="54747"/>
                      </a:cubicBezTo>
                      <a:cubicBezTo>
                        <a:pt x="32845" y="56178"/>
                        <a:pt x="32606" y="58808"/>
                        <a:pt x="30638" y="58575"/>
                      </a:cubicBezTo>
                      <a:cubicBezTo>
                        <a:pt x="28431" y="58316"/>
                        <a:pt x="28980" y="55642"/>
                        <a:pt x="28595" y="53997"/>
                      </a:cubicBezTo>
                      <a:cubicBezTo>
                        <a:pt x="25575" y="41152"/>
                        <a:pt x="22655" y="28282"/>
                        <a:pt x="19704" y="15418"/>
                      </a:cubicBezTo>
                      <a:cubicBezTo>
                        <a:pt x="19569" y="14732"/>
                        <a:pt x="19159" y="14131"/>
                        <a:pt x="18569" y="13754"/>
                      </a:cubicBezTo>
                      <a:cubicBezTo>
                        <a:pt x="17365" y="19063"/>
                        <a:pt x="16142" y="24366"/>
                        <a:pt x="14969" y="29688"/>
                      </a:cubicBezTo>
                      <a:cubicBezTo>
                        <a:pt x="13581" y="35956"/>
                        <a:pt x="12238" y="42236"/>
                        <a:pt x="10876" y="48517"/>
                      </a:cubicBezTo>
                      <a:cubicBezTo>
                        <a:pt x="9842" y="53271"/>
                        <a:pt x="10202" y="53826"/>
                        <a:pt x="14981" y="54583"/>
                      </a:cubicBezTo>
                      <a:cubicBezTo>
                        <a:pt x="15807" y="54715"/>
                        <a:pt x="16652" y="54583"/>
                        <a:pt x="16451" y="55907"/>
                      </a:cubicBezTo>
                      <a:cubicBezTo>
                        <a:pt x="16299" y="56935"/>
                        <a:pt x="16072" y="57559"/>
                        <a:pt x="14761" y="57534"/>
                      </a:cubicBezTo>
                      <a:cubicBezTo>
                        <a:pt x="10347" y="57440"/>
                        <a:pt x="5870" y="57496"/>
                        <a:pt x="1424" y="57496"/>
                      </a:cubicBezTo>
                      <a:cubicBezTo>
                        <a:pt x="718" y="57496"/>
                        <a:pt x="-89" y="57578"/>
                        <a:pt x="12" y="56519"/>
                      </a:cubicBezTo>
                      <a:cubicBezTo>
                        <a:pt x="81" y="55800"/>
                        <a:pt x="-335" y="54709"/>
                        <a:pt x="957" y="54627"/>
                      </a:cubicBezTo>
                      <a:cubicBezTo>
                        <a:pt x="5302" y="54400"/>
                        <a:pt x="5895" y="51115"/>
                        <a:pt x="6664" y="47842"/>
                      </a:cubicBezTo>
                      <a:cubicBezTo>
                        <a:pt x="9697" y="34997"/>
                        <a:pt x="12831" y="22184"/>
                        <a:pt x="15864" y="9346"/>
                      </a:cubicBezTo>
                      <a:cubicBezTo>
                        <a:pt x="16987" y="4623"/>
                        <a:pt x="16324" y="3772"/>
                        <a:pt x="11545" y="3248"/>
                      </a:cubicBezTo>
                      <a:cubicBezTo>
                        <a:pt x="10334" y="3116"/>
                        <a:pt x="8833" y="3475"/>
                        <a:pt x="9155" y="1306"/>
                      </a:cubicBezTo>
                      <a:cubicBezTo>
                        <a:pt x="9464" y="-731"/>
                        <a:pt x="10794" y="221"/>
                        <a:pt x="11816" y="228"/>
                      </a:cubicBezTo>
                      <a:cubicBezTo>
                        <a:pt x="15328" y="228"/>
                        <a:pt x="18897" y="707"/>
                        <a:pt x="22327" y="190"/>
                      </a:cubicBezTo>
                      <a:cubicBezTo>
                        <a:pt x="25430" y="-277"/>
                        <a:pt x="26237" y="776"/>
                        <a:pt x="26823" y="3513"/>
                      </a:cubicBezTo>
                      <a:cubicBezTo>
                        <a:pt x="29548" y="16124"/>
                        <a:pt x="32499" y="28736"/>
                        <a:pt x="35330" y="41385"/>
                      </a:cubicBezTo>
                      <a:cubicBezTo>
                        <a:pt x="36875" y="41209"/>
                        <a:pt x="36932" y="39947"/>
                        <a:pt x="37392" y="39115"/>
                      </a:cubicBezTo>
                      <a:cubicBezTo>
                        <a:pt x="44057" y="26926"/>
                        <a:pt x="50735" y="14750"/>
                        <a:pt x="57286" y="2498"/>
                      </a:cubicBezTo>
                      <a:cubicBezTo>
                        <a:pt x="58308" y="606"/>
                        <a:pt x="59266" y="-119"/>
                        <a:pt x="61568" y="158"/>
                      </a:cubicBezTo>
                      <a:cubicBezTo>
                        <a:pt x="65643" y="612"/>
                        <a:pt x="69757" y="612"/>
                        <a:pt x="73833" y="158"/>
                      </a:cubicBezTo>
                      <a:cubicBezTo>
                        <a:pt x="74615" y="83"/>
                        <a:pt x="75636" y="-289"/>
                        <a:pt x="75649" y="1010"/>
                      </a:cubicBezTo>
                      <a:cubicBezTo>
                        <a:pt x="75649" y="1981"/>
                        <a:pt x="75781" y="3437"/>
                        <a:pt x="74186" y="3236"/>
                      </a:cubicBezTo>
                      <a:cubicBezTo>
                        <a:pt x="69204" y="2605"/>
                        <a:pt x="68744" y="6149"/>
                        <a:pt x="68214" y="9579"/>
                      </a:cubicBezTo>
                      <a:cubicBezTo>
                        <a:pt x="66171" y="22611"/>
                        <a:pt x="64155" y="35664"/>
                        <a:pt x="62167" y="48738"/>
                      </a:cubicBezTo>
                      <a:cubicBezTo>
                        <a:pt x="61385" y="53782"/>
                        <a:pt x="61480" y="53965"/>
                        <a:pt x="66625" y="54633"/>
                      </a:cubicBezTo>
                      <a:cubicBezTo>
                        <a:pt x="67634" y="54766"/>
                        <a:pt x="68422" y="54722"/>
                        <a:pt x="68366" y="56122"/>
                      </a:cubicBezTo>
                      <a:cubicBezTo>
                        <a:pt x="68309" y="57522"/>
                        <a:pt x="67640" y="57559"/>
                        <a:pt x="66562" y="57547"/>
                      </a:cubicBezTo>
                      <a:cubicBezTo>
                        <a:pt x="60124" y="57509"/>
                        <a:pt x="53686" y="57547"/>
                        <a:pt x="47248" y="57515"/>
                      </a:cubicBezTo>
                      <a:cubicBezTo>
                        <a:pt x="46384" y="57515"/>
                        <a:pt x="45268" y="57868"/>
                        <a:pt x="45413" y="56254"/>
                      </a:cubicBezTo>
                      <a:cubicBezTo>
                        <a:pt x="45507" y="55125"/>
                        <a:pt x="45911" y="54583"/>
                        <a:pt x="47128" y="54640"/>
                      </a:cubicBezTo>
                      <a:cubicBezTo>
                        <a:pt x="51182" y="54835"/>
                        <a:pt x="52090" y="52118"/>
                        <a:pt x="52576" y="48839"/>
                      </a:cubicBezTo>
                      <a:cubicBezTo>
                        <a:pt x="54379" y="36580"/>
                        <a:pt x="56252" y="24341"/>
                        <a:pt x="58094" y="12089"/>
                      </a:cubicBezTo>
                      <a:cubicBezTo>
                        <a:pt x="58289" y="11528"/>
                        <a:pt x="58648" y="10960"/>
                        <a:pt x="57993" y="10449"/>
                      </a:cubicBezTo>
                      <a:cubicBezTo>
                        <a:pt x="57816" y="10802"/>
                        <a:pt x="57633" y="11174"/>
                        <a:pt x="57450" y="11540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089" name="Google Shape;6089;p33"/>
                <p:cNvSpPr/>
                <p:nvPr/>
              </p:nvSpPr>
              <p:spPr>
                <a:xfrm>
                  <a:off x="9916013" y="3897207"/>
                  <a:ext cx="62050" cy="57357"/>
                </a:xfrm>
                <a:custGeom>
                  <a:rect b="b" l="l" r="r" t="t"/>
                  <a:pathLst>
                    <a:path extrusionOk="0" h="57357" w="62050">
                      <a:moveTo>
                        <a:pt x="19743" y="79"/>
                      </a:moveTo>
                      <a:cubicBezTo>
                        <a:pt x="22896" y="79"/>
                        <a:pt x="26049" y="79"/>
                        <a:pt x="29202" y="79"/>
                      </a:cubicBezTo>
                      <a:cubicBezTo>
                        <a:pt x="29920" y="79"/>
                        <a:pt x="31018" y="-400"/>
                        <a:pt x="30961" y="1006"/>
                      </a:cubicBezTo>
                      <a:cubicBezTo>
                        <a:pt x="30923" y="1970"/>
                        <a:pt x="30646" y="3118"/>
                        <a:pt x="29422" y="2897"/>
                      </a:cubicBezTo>
                      <a:cubicBezTo>
                        <a:pt x="24037" y="2021"/>
                        <a:pt x="24025" y="6050"/>
                        <a:pt x="23381" y="9436"/>
                      </a:cubicBezTo>
                      <a:cubicBezTo>
                        <a:pt x="22555" y="13800"/>
                        <a:pt x="21918" y="18201"/>
                        <a:pt x="21067" y="22559"/>
                      </a:cubicBezTo>
                      <a:cubicBezTo>
                        <a:pt x="20739" y="24230"/>
                        <a:pt x="21067" y="24822"/>
                        <a:pt x="22871" y="24791"/>
                      </a:cubicBezTo>
                      <a:cubicBezTo>
                        <a:pt x="28722" y="24690"/>
                        <a:pt x="34578" y="24690"/>
                        <a:pt x="40438" y="24791"/>
                      </a:cubicBezTo>
                      <a:cubicBezTo>
                        <a:pt x="42116" y="24791"/>
                        <a:pt x="42677" y="24160"/>
                        <a:pt x="42885" y="22615"/>
                      </a:cubicBezTo>
                      <a:cubicBezTo>
                        <a:pt x="43560" y="17634"/>
                        <a:pt x="44279" y="12652"/>
                        <a:pt x="45092" y="7690"/>
                      </a:cubicBezTo>
                      <a:cubicBezTo>
                        <a:pt x="45603" y="4537"/>
                        <a:pt x="44461" y="3087"/>
                        <a:pt x="41220" y="3017"/>
                      </a:cubicBezTo>
                      <a:cubicBezTo>
                        <a:pt x="40337" y="3017"/>
                        <a:pt x="38698" y="3862"/>
                        <a:pt x="38654" y="1756"/>
                      </a:cubicBezTo>
                      <a:cubicBezTo>
                        <a:pt x="38610" y="-350"/>
                        <a:pt x="40022" y="72"/>
                        <a:pt x="41327" y="79"/>
                      </a:cubicBezTo>
                      <a:cubicBezTo>
                        <a:pt x="47532" y="79"/>
                        <a:pt x="53737" y="79"/>
                        <a:pt x="59942" y="79"/>
                      </a:cubicBezTo>
                      <a:cubicBezTo>
                        <a:pt x="60951" y="79"/>
                        <a:pt x="62111" y="-344"/>
                        <a:pt x="62048" y="1453"/>
                      </a:cubicBezTo>
                      <a:cubicBezTo>
                        <a:pt x="61998" y="3042"/>
                        <a:pt x="61014" y="3150"/>
                        <a:pt x="59929" y="2967"/>
                      </a:cubicBezTo>
                      <a:cubicBezTo>
                        <a:pt x="56713" y="2424"/>
                        <a:pt x="55591" y="4190"/>
                        <a:pt x="55099" y="6971"/>
                      </a:cubicBezTo>
                      <a:cubicBezTo>
                        <a:pt x="52577" y="21367"/>
                        <a:pt x="49979" y="35756"/>
                        <a:pt x="48163" y="50266"/>
                      </a:cubicBezTo>
                      <a:cubicBezTo>
                        <a:pt x="47728" y="53728"/>
                        <a:pt x="49708" y="54119"/>
                        <a:pt x="52287" y="54333"/>
                      </a:cubicBezTo>
                      <a:cubicBezTo>
                        <a:pt x="53214" y="54409"/>
                        <a:pt x="54872" y="53545"/>
                        <a:pt x="54841" y="55645"/>
                      </a:cubicBezTo>
                      <a:cubicBezTo>
                        <a:pt x="54809" y="57745"/>
                        <a:pt x="53302" y="57259"/>
                        <a:pt x="52060" y="57259"/>
                      </a:cubicBezTo>
                      <a:cubicBezTo>
                        <a:pt x="45754" y="57259"/>
                        <a:pt x="39448" y="57259"/>
                        <a:pt x="33092" y="57259"/>
                      </a:cubicBezTo>
                      <a:cubicBezTo>
                        <a:pt x="32190" y="57259"/>
                        <a:pt x="30866" y="57890"/>
                        <a:pt x="30955" y="55966"/>
                      </a:cubicBezTo>
                      <a:cubicBezTo>
                        <a:pt x="31018" y="54440"/>
                        <a:pt x="31907" y="54289"/>
                        <a:pt x="33048" y="54384"/>
                      </a:cubicBezTo>
                      <a:cubicBezTo>
                        <a:pt x="36434" y="54661"/>
                        <a:pt x="37828" y="52946"/>
                        <a:pt x="38313" y="49730"/>
                      </a:cubicBezTo>
                      <a:cubicBezTo>
                        <a:pt x="39228" y="43607"/>
                        <a:pt x="40407" y="37522"/>
                        <a:pt x="41510" y="31443"/>
                      </a:cubicBezTo>
                      <a:cubicBezTo>
                        <a:pt x="41807" y="29810"/>
                        <a:pt x="41718" y="28883"/>
                        <a:pt x="39543" y="28921"/>
                      </a:cubicBezTo>
                      <a:cubicBezTo>
                        <a:pt x="33691" y="29079"/>
                        <a:pt x="27833" y="28997"/>
                        <a:pt x="21975" y="28921"/>
                      </a:cubicBezTo>
                      <a:cubicBezTo>
                        <a:pt x="20601" y="28921"/>
                        <a:pt x="19920" y="29224"/>
                        <a:pt x="19718" y="30813"/>
                      </a:cubicBezTo>
                      <a:cubicBezTo>
                        <a:pt x="18911" y="36955"/>
                        <a:pt x="17826" y="43065"/>
                        <a:pt x="17063" y="49213"/>
                      </a:cubicBezTo>
                      <a:cubicBezTo>
                        <a:pt x="16527" y="53501"/>
                        <a:pt x="16994" y="53860"/>
                        <a:pt x="21414" y="54333"/>
                      </a:cubicBezTo>
                      <a:cubicBezTo>
                        <a:pt x="22221" y="54421"/>
                        <a:pt x="23413" y="53936"/>
                        <a:pt x="23388" y="55563"/>
                      </a:cubicBezTo>
                      <a:cubicBezTo>
                        <a:pt x="23388" y="56918"/>
                        <a:pt x="22814" y="57322"/>
                        <a:pt x="21496" y="57303"/>
                      </a:cubicBezTo>
                      <a:cubicBezTo>
                        <a:pt x="14938" y="57240"/>
                        <a:pt x="8380" y="57303"/>
                        <a:pt x="1822" y="57265"/>
                      </a:cubicBezTo>
                      <a:cubicBezTo>
                        <a:pt x="927" y="57265"/>
                        <a:pt x="-126" y="57568"/>
                        <a:pt x="12" y="56004"/>
                      </a:cubicBezTo>
                      <a:cubicBezTo>
                        <a:pt x="107" y="54875"/>
                        <a:pt x="473" y="54283"/>
                        <a:pt x="1696" y="54377"/>
                      </a:cubicBezTo>
                      <a:cubicBezTo>
                        <a:pt x="5643" y="54686"/>
                        <a:pt x="6804" y="52486"/>
                        <a:pt x="7333" y="48910"/>
                      </a:cubicBezTo>
                      <a:cubicBezTo>
                        <a:pt x="9332" y="35378"/>
                        <a:pt x="11590" y="21878"/>
                        <a:pt x="13753" y="8364"/>
                      </a:cubicBezTo>
                      <a:cubicBezTo>
                        <a:pt x="14465" y="3950"/>
                        <a:pt x="14181" y="3604"/>
                        <a:pt x="9717" y="3093"/>
                      </a:cubicBezTo>
                      <a:cubicBezTo>
                        <a:pt x="8758" y="2979"/>
                        <a:pt x="7125" y="3679"/>
                        <a:pt x="7346" y="1567"/>
                      </a:cubicBezTo>
                      <a:cubicBezTo>
                        <a:pt x="7529" y="-180"/>
                        <a:pt x="8714" y="66"/>
                        <a:pt x="9919" y="79"/>
                      </a:cubicBezTo>
                      <a:cubicBezTo>
                        <a:pt x="13198" y="129"/>
                        <a:pt x="16477" y="79"/>
                        <a:pt x="19756" y="79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090" name="Google Shape;6090;p33"/>
                <p:cNvSpPr/>
                <p:nvPr/>
              </p:nvSpPr>
              <p:spPr>
                <a:xfrm>
                  <a:off x="10075970" y="3794354"/>
                  <a:ext cx="16092" cy="75101"/>
                </a:xfrm>
                <a:custGeom>
                  <a:rect b="b" l="l" r="r" t="t"/>
                  <a:pathLst>
                    <a:path extrusionOk="0" h="75101" w="16092">
                      <a:moveTo>
                        <a:pt x="57" y="37774"/>
                      </a:moveTo>
                      <a:cubicBezTo>
                        <a:pt x="57" y="26191"/>
                        <a:pt x="114" y="14607"/>
                        <a:pt x="13" y="3017"/>
                      </a:cubicBezTo>
                      <a:cubicBezTo>
                        <a:pt x="13" y="791"/>
                        <a:pt x="480" y="-135"/>
                        <a:pt x="2907" y="16"/>
                      </a:cubicBezTo>
                      <a:cubicBezTo>
                        <a:pt x="6413" y="224"/>
                        <a:pt x="9926" y="224"/>
                        <a:pt x="13432" y="16"/>
                      </a:cubicBezTo>
                      <a:cubicBezTo>
                        <a:pt x="15727" y="-123"/>
                        <a:pt x="16099" y="773"/>
                        <a:pt x="16093" y="2822"/>
                      </a:cubicBezTo>
                      <a:cubicBezTo>
                        <a:pt x="16030" y="25997"/>
                        <a:pt x="16030" y="49169"/>
                        <a:pt x="16093" y="72336"/>
                      </a:cubicBezTo>
                      <a:cubicBezTo>
                        <a:pt x="16093" y="74417"/>
                        <a:pt x="15708" y="75224"/>
                        <a:pt x="13438" y="75085"/>
                      </a:cubicBezTo>
                      <a:cubicBezTo>
                        <a:pt x="9932" y="74874"/>
                        <a:pt x="6413" y="74874"/>
                        <a:pt x="2907" y="75085"/>
                      </a:cubicBezTo>
                      <a:cubicBezTo>
                        <a:pt x="568" y="75224"/>
                        <a:pt x="-18" y="74455"/>
                        <a:pt x="0" y="72178"/>
                      </a:cubicBezTo>
                      <a:cubicBezTo>
                        <a:pt x="120" y="60715"/>
                        <a:pt x="57" y="49245"/>
                        <a:pt x="57" y="37774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091" name="Google Shape;6091;p33"/>
                <p:cNvSpPr/>
                <p:nvPr/>
              </p:nvSpPr>
              <p:spPr>
                <a:xfrm>
                  <a:off x="9807832" y="3794371"/>
                  <a:ext cx="16181" cy="75058"/>
                </a:xfrm>
                <a:custGeom>
                  <a:rect b="b" l="l" r="r" t="t"/>
                  <a:pathLst>
                    <a:path extrusionOk="0" h="75058" w="16181">
                      <a:moveTo>
                        <a:pt x="64" y="37619"/>
                      </a:moveTo>
                      <a:cubicBezTo>
                        <a:pt x="64" y="26042"/>
                        <a:pt x="139" y="14464"/>
                        <a:pt x="1" y="2887"/>
                      </a:cubicBezTo>
                      <a:cubicBezTo>
                        <a:pt x="1" y="504"/>
                        <a:pt x="700" y="-95"/>
                        <a:pt x="2945" y="12"/>
                      </a:cubicBezTo>
                      <a:cubicBezTo>
                        <a:pt x="6565" y="182"/>
                        <a:pt x="10197" y="144"/>
                        <a:pt x="13823" y="12"/>
                      </a:cubicBezTo>
                      <a:cubicBezTo>
                        <a:pt x="15714" y="-51"/>
                        <a:pt x="16181" y="642"/>
                        <a:pt x="16181" y="2439"/>
                      </a:cubicBezTo>
                      <a:cubicBezTo>
                        <a:pt x="16131" y="25829"/>
                        <a:pt x="16131" y="49220"/>
                        <a:pt x="16181" y="72610"/>
                      </a:cubicBezTo>
                      <a:cubicBezTo>
                        <a:pt x="16181" y="74753"/>
                        <a:pt x="15399" y="75132"/>
                        <a:pt x="13539" y="75044"/>
                      </a:cubicBezTo>
                      <a:cubicBezTo>
                        <a:pt x="9919" y="74917"/>
                        <a:pt x="6281" y="74854"/>
                        <a:pt x="2668" y="75044"/>
                      </a:cubicBezTo>
                      <a:cubicBezTo>
                        <a:pt x="436" y="75176"/>
                        <a:pt x="-18" y="74444"/>
                        <a:pt x="1" y="72319"/>
                      </a:cubicBezTo>
                      <a:cubicBezTo>
                        <a:pt x="120" y="60774"/>
                        <a:pt x="64" y="49196"/>
                        <a:pt x="64" y="37619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092" name="Google Shape;6092;p33"/>
                <p:cNvSpPr/>
                <p:nvPr/>
              </p:nvSpPr>
              <p:spPr>
                <a:xfrm>
                  <a:off x="9761890" y="3915022"/>
                  <a:ext cx="43309" cy="61797"/>
                </a:xfrm>
                <a:custGeom>
                  <a:rect b="b" l="l" r="r" t="t"/>
                  <a:pathLst>
                    <a:path extrusionOk="0" h="61797" w="43309">
                      <a:moveTo>
                        <a:pt x="18928" y="27797"/>
                      </a:moveTo>
                      <a:cubicBezTo>
                        <a:pt x="11809" y="26965"/>
                        <a:pt x="8946" y="24921"/>
                        <a:pt x="8026" y="20413"/>
                      </a:cubicBezTo>
                      <a:cubicBezTo>
                        <a:pt x="6720" y="14151"/>
                        <a:pt x="9350" y="6805"/>
                        <a:pt x="14331" y="4094"/>
                      </a:cubicBezTo>
                      <a:cubicBezTo>
                        <a:pt x="19767" y="1130"/>
                        <a:pt x="25196" y="-1657"/>
                        <a:pt x="31899" y="1187"/>
                      </a:cubicBezTo>
                      <a:cubicBezTo>
                        <a:pt x="34497" y="2290"/>
                        <a:pt x="37908" y="1483"/>
                        <a:pt x="40948" y="1552"/>
                      </a:cubicBezTo>
                      <a:cubicBezTo>
                        <a:pt x="42039" y="1552"/>
                        <a:pt x="43584" y="1111"/>
                        <a:pt x="43268" y="3085"/>
                      </a:cubicBezTo>
                      <a:cubicBezTo>
                        <a:pt x="43041" y="4510"/>
                        <a:pt x="43590" y="6648"/>
                        <a:pt x="40866" y="6420"/>
                      </a:cubicBezTo>
                      <a:cubicBezTo>
                        <a:pt x="39479" y="6307"/>
                        <a:pt x="38079" y="6420"/>
                        <a:pt x="36332" y="6420"/>
                      </a:cubicBezTo>
                      <a:cubicBezTo>
                        <a:pt x="36521" y="7738"/>
                        <a:pt x="36780" y="9037"/>
                        <a:pt x="36874" y="10349"/>
                      </a:cubicBezTo>
                      <a:cubicBezTo>
                        <a:pt x="37354" y="17184"/>
                        <a:pt x="33948" y="22513"/>
                        <a:pt x="27063" y="25804"/>
                      </a:cubicBezTo>
                      <a:cubicBezTo>
                        <a:pt x="18808" y="29752"/>
                        <a:pt x="18739" y="30534"/>
                        <a:pt x="26022" y="36171"/>
                      </a:cubicBezTo>
                      <a:cubicBezTo>
                        <a:pt x="27813" y="37489"/>
                        <a:pt x="29531" y="38904"/>
                        <a:pt x="31168" y="40408"/>
                      </a:cubicBezTo>
                      <a:cubicBezTo>
                        <a:pt x="36174" y="45232"/>
                        <a:pt x="35979" y="52036"/>
                        <a:pt x="30796" y="56728"/>
                      </a:cubicBezTo>
                      <a:cubicBezTo>
                        <a:pt x="24849" y="62106"/>
                        <a:pt x="11954" y="63487"/>
                        <a:pt x="4942" y="59502"/>
                      </a:cubicBezTo>
                      <a:cubicBezTo>
                        <a:pt x="418" y="57115"/>
                        <a:pt x="-1315" y="51511"/>
                        <a:pt x="1072" y="46986"/>
                      </a:cubicBezTo>
                      <a:cubicBezTo>
                        <a:pt x="1203" y="46738"/>
                        <a:pt x="1346" y="46496"/>
                        <a:pt x="1499" y="46260"/>
                      </a:cubicBezTo>
                      <a:cubicBezTo>
                        <a:pt x="3353" y="43214"/>
                        <a:pt x="6121" y="41373"/>
                        <a:pt x="9325" y="40055"/>
                      </a:cubicBezTo>
                      <a:cubicBezTo>
                        <a:pt x="11689" y="39078"/>
                        <a:pt x="15069" y="38794"/>
                        <a:pt x="12477" y="34702"/>
                      </a:cubicBezTo>
                      <a:cubicBezTo>
                        <a:pt x="11778" y="33598"/>
                        <a:pt x="12591" y="32299"/>
                        <a:pt x="13871" y="31492"/>
                      </a:cubicBezTo>
                      <a:cubicBezTo>
                        <a:pt x="15372" y="30483"/>
                        <a:pt x="16854" y="29317"/>
                        <a:pt x="18928" y="27797"/>
                      </a:cubicBezTo>
                      <a:close/>
                      <a:moveTo>
                        <a:pt x="17793" y="58758"/>
                      </a:moveTo>
                      <a:cubicBezTo>
                        <a:pt x="19148" y="58525"/>
                        <a:pt x="20480" y="58181"/>
                        <a:pt x="21778" y="57730"/>
                      </a:cubicBezTo>
                      <a:cubicBezTo>
                        <a:pt x="27699" y="55321"/>
                        <a:pt x="28614" y="49772"/>
                        <a:pt x="23771" y="45623"/>
                      </a:cubicBezTo>
                      <a:cubicBezTo>
                        <a:pt x="21728" y="43876"/>
                        <a:pt x="19496" y="42357"/>
                        <a:pt x="17377" y="40698"/>
                      </a:cubicBezTo>
                      <a:cubicBezTo>
                        <a:pt x="16608" y="40068"/>
                        <a:pt x="15933" y="39727"/>
                        <a:pt x="14855" y="40068"/>
                      </a:cubicBezTo>
                      <a:cubicBezTo>
                        <a:pt x="9533" y="41619"/>
                        <a:pt x="5894" y="46708"/>
                        <a:pt x="6657" y="51677"/>
                      </a:cubicBezTo>
                      <a:cubicBezTo>
                        <a:pt x="7319" y="55857"/>
                        <a:pt x="11620" y="58808"/>
                        <a:pt x="17793" y="58758"/>
                      </a:cubicBezTo>
                      <a:close/>
                      <a:moveTo>
                        <a:pt x="28633" y="11402"/>
                      </a:moveTo>
                      <a:cubicBezTo>
                        <a:pt x="28771" y="6603"/>
                        <a:pt x="27498" y="4314"/>
                        <a:pt x="24364" y="3715"/>
                      </a:cubicBezTo>
                      <a:cubicBezTo>
                        <a:pt x="21230" y="3116"/>
                        <a:pt x="17932" y="5449"/>
                        <a:pt x="16759" y="9498"/>
                      </a:cubicBezTo>
                      <a:cubicBezTo>
                        <a:pt x="15851" y="12619"/>
                        <a:pt x="15056" y="15803"/>
                        <a:pt x="15498" y="19114"/>
                      </a:cubicBezTo>
                      <a:cubicBezTo>
                        <a:pt x="15857" y="21706"/>
                        <a:pt x="16866" y="23913"/>
                        <a:pt x="19660" y="24512"/>
                      </a:cubicBezTo>
                      <a:cubicBezTo>
                        <a:pt x="22686" y="25142"/>
                        <a:pt x="24849" y="23679"/>
                        <a:pt x="26306" y="21138"/>
                      </a:cubicBezTo>
                      <a:cubicBezTo>
                        <a:pt x="28053" y="18137"/>
                        <a:pt x="28570" y="14813"/>
                        <a:pt x="28633" y="11402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093" name="Google Shape;6093;p33"/>
                <p:cNvSpPr/>
                <p:nvPr/>
              </p:nvSpPr>
              <p:spPr>
                <a:xfrm>
                  <a:off x="10160590" y="3893799"/>
                  <a:ext cx="38316" cy="61898"/>
                </a:xfrm>
                <a:custGeom>
                  <a:rect b="b" l="l" r="r" t="t"/>
                  <a:pathLst>
                    <a:path extrusionOk="0" h="61898" w="38316">
                      <a:moveTo>
                        <a:pt x="22244" y="44725"/>
                      </a:moveTo>
                      <a:cubicBezTo>
                        <a:pt x="20983" y="46617"/>
                        <a:pt x="19785" y="48509"/>
                        <a:pt x="18505" y="50400"/>
                      </a:cubicBezTo>
                      <a:cubicBezTo>
                        <a:pt x="15623" y="54588"/>
                        <a:pt x="12281" y="58327"/>
                        <a:pt x="7785" y="60868"/>
                      </a:cubicBezTo>
                      <a:cubicBezTo>
                        <a:pt x="4159" y="62924"/>
                        <a:pt x="552" y="61606"/>
                        <a:pt x="218" y="57482"/>
                      </a:cubicBezTo>
                      <a:cubicBezTo>
                        <a:pt x="-936" y="43805"/>
                        <a:pt x="2185" y="28595"/>
                        <a:pt x="17042" y="22170"/>
                      </a:cubicBezTo>
                      <a:cubicBezTo>
                        <a:pt x="19532" y="21087"/>
                        <a:pt x="22313" y="20865"/>
                        <a:pt x="24943" y="21539"/>
                      </a:cubicBezTo>
                      <a:cubicBezTo>
                        <a:pt x="26626" y="21955"/>
                        <a:pt x="26866" y="21413"/>
                        <a:pt x="27011" y="20007"/>
                      </a:cubicBezTo>
                      <a:cubicBezTo>
                        <a:pt x="27339" y="16753"/>
                        <a:pt x="27736" y="13499"/>
                        <a:pt x="28209" y="10265"/>
                      </a:cubicBezTo>
                      <a:cubicBezTo>
                        <a:pt x="28625" y="7465"/>
                        <a:pt x="27686" y="6052"/>
                        <a:pt x="24690" y="6103"/>
                      </a:cubicBezTo>
                      <a:cubicBezTo>
                        <a:pt x="23827" y="6103"/>
                        <a:pt x="22275" y="6588"/>
                        <a:pt x="22168" y="5094"/>
                      </a:cubicBezTo>
                      <a:cubicBezTo>
                        <a:pt x="22017" y="3259"/>
                        <a:pt x="23587" y="3290"/>
                        <a:pt x="24886" y="3202"/>
                      </a:cubicBezTo>
                      <a:cubicBezTo>
                        <a:pt x="28505" y="2927"/>
                        <a:pt x="32056" y="2026"/>
                        <a:pt x="35366" y="541"/>
                      </a:cubicBezTo>
                      <a:cubicBezTo>
                        <a:pt x="38027" y="-600"/>
                        <a:pt x="38683" y="24"/>
                        <a:pt x="38141" y="2792"/>
                      </a:cubicBezTo>
                      <a:cubicBezTo>
                        <a:pt x="36097" y="13226"/>
                        <a:pt x="34111" y="23672"/>
                        <a:pt x="32182" y="34132"/>
                      </a:cubicBezTo>
                      <a:cubicBezTo>
                        <a:pt x="31110" y="39878"/>
                        <a:pt x="30094" y="45635"/>
                        <a:pt x="29142" y="51403"/>
                      </a:cubicBezTo>
                      <a:cubicBezTo>
                        <a:pt x="28959" y="52507"/>
                        <a:pt x="28373" y="53925"/>
                        <a:pt x="29476" y="54695"/>
                      </a:cubicBezTo>
                      <a:cubicBezTo>
                        <a:pt x="30738" y="55546"/>
                        <a:pt x="31494" y="54020"/>
                        <a:pt x="32440" y="53465"/>
                      </a:cubicBezTo>
                      <a:cubicBezTo>
                        <a:pt x="32938" y="53169"/>
                        <a:pt x="33336" y="52696"/>
                        <a:pt x="33840" y="52418"/>
                      </a:cubicBezTo>
                      <a:cubicBezTo>
                        <a:pt x="34344" y="52141"/>
                        <a:pt x="34956" y="51245"/>
                        <a:pt x="35631" y="51971"/>
                      </a:cubicBezTo>
                      <a:cubicBezTo>
                        <a:pt x="36205" y="52601"/>
                        <a:pt x="36432" y="53585"/>
                        <a:pt x="35681" y="54190"/>
                      </a:cubicBezTo>
                      <a:cubicBezTo>
                        <a:pt x="32245" y="56977"/>
                        <a:pt x="29193" y="60376"/>
                        <a:pt x="24785" y="61700"/>
                      </a:cubicBezTo>
                      <a:cubicBezTo>
                        <a:pt x="21941" y="62552"/>
                        <a:pt x="20112" y="60591"/>
                        <a:pt x="20648" y="57091"/>
                      </a:cubicBezTo>
                      <a:cubicBezTo>
                        <a:pt x="21184" y="53591"/>
                        <a:pt x="22042" y="50224"/>
                        <a:pt x="22748" y="46794"/>
                      </a:cubicBezTo>
                      <a:cubicBezTo>
                        <a:pt x="22862" y="46251"/>
                        <a:pt x="22919" y="45703"/>
                        <a:pt x="23007" y="45160"/>
                      </a:cubicBezTo>
                      <a:close/>
                      <a:moveTo>
                        <a:pt x="8529" y="49354"/>
                      </a:moveTo>
                      <a:cubicBezTo>
                        <a:pt x="8529" y="50886"/>
                        <a:pt x="8529" y="51472"/>
                        <a:pt x="8529" y="52059"/>
                      </a:cubicBezTo>
                      <a:cubicBezTo>
                        <a:pt x="8529" y="53099"/>
                        <a:pt x="8371" y="54310"/>
                        <a:pt x="9544" y="54821"/>
                      </a:cubicBezTo>
                      <a:cubicBezTo>
                        <a:pt x="10717" y="55332"/>
                        <a:pt x="11530" y="54474"/>
                        <a:pt x="12363" y="53831"/>
                      </a:cubicBezTo>
                      <a:cubicBezTo>
                        <a:pt x="12836" y="53491"/>
                        <a:pt x="13283" y="53116"/>
                        <a:pt x="13700" y="52708"/>
                      </a:cubicBezTo>
                      <a:cubicBezTo>
                        <a:pt x="20201" y="45892"/>
                        <a:pt x="23707" y="37631"/>
                        <a:pt x="25397" y="28494"/>
                      </a:cubicBezTo>
                      <a:cubicBezTo>
                        <a:pt x="25643" y="27834"/>
                        <a:pt x="25447" y="27088"/>
                        <a:pt x="24899" y="26641"/>
                      </a:cubicBezTo>
                      <a:cubicBezTo>
                        <a:pt x="21872" y="24150"/>
                        <a:pt x="15162" y="25411"/>
                        <a:pt x="13674" y="28974"/>
                      </a:cubicBezTo>
                      <a:cubicBezTo>
                        <a:pt x="10950" y="35472"/>
                        <a:pt x="9216" y="42341"/>
                        <a:pt x="8529" y="49354"/>
                      </a:cubicBezTo>
                      <a:close/>
                      <a:moveTo>
                        <a:pt x="22547" y="43988"/>
                      </a:moveTo>
                      <a:cubicBezTo>
                        <a:pt x="22673" y="44145"/>
                        <a:pt x="22799" y="44309"/>
                        <a:pt x="22919" y="44473"/>
                      </a:cubicBezTo>
                      <a:cubicBezTo>
                        <a:pt x="23076" y="44319"/>
                        <a:pt x="23202" y="44137"/>
                        <a:pt x="23297" y="43937"/>
                      </a:cubicBezTo>
                      <a:cubicBezTo>
                        <a:pt x="23373" y="43622"/>
                        <a:pt x="23297" y="43269"/>
                        <a:pt x="22862" y="43382"/>
                      </a:cubicBezTo>
                      <a:cubicBezTo>
                        <a:pt x="22717" y="43426"/>
                        <a:pt x="22654" y="43767"/>
                        <a:pt x="22547" y="43988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094" name="Google Shape;6094;p33"/>
                <p:cNvSpPr/>
                <p:nvPr/>
              </p:nvSpPr>
              <p:spPr>
                <a:xfrm>
                  <a:off x="10118408" y="3914980"/>
                  <a:ext cx="38091" cy="40586"/>
                </a:xfrm>
                <a:custGeom>
                  <a:rect b="b" l="l" r="r" t="t"/>
                  <a:pathLst>
                    <a:path extrusionOk="0" h="40586" w="38091">
                      <a:moveTo>
                        <a:pt x="14490" y="15776"/>
                      </a:moveTo>
                      <a:cubicBezTo>
                        <a:pt x="18015" y="10939"/>
                        <a:pt x="21874" y="6418"/>
                        <a:pt x="26774" y="2906"/>
                      </a:cubicBezTo>
                      <a:cubicBezTo>
                        <a:pt x="27915" y="2091"/>
                        <a:pt x="29126" y="1383"/>
                        <a:pt x="30400" y="793"/>
                      </a:cubicBezTo>
                      <a:cubicBezTo>
                        <a:pt x="34240" y="-979"/>
                        <a:pt x="36478" y="396"/>
                        <a:pt x="36113" y="4577"/>
                      </a:cubicBezTo>
                      <a:cubicBezTo>
                        <a:pt x="35552" y="10990"/>
                        <a:pt x="33590" y="17150"/>
                        <a:pt x="32228" y="23424"/>
                      </a:cubicBezTo>
                      <a:cubicBezTo>
                        <a:pt x="31686" y="25947"/>
                        <a:pt x="31175" y="28469"/>
                        <a:pt x="30671" y="30991"/>
                      </a:cubicBezTo>
                      <a:cubicBezTo>
                        <a:pt x="30513" y="31786"/>
                        <a:pt x="30280" y="32669"/>
                        <a:pt x="31037" y="33274"/>
                      </a:cubicBezTo>
                      <a:cubicBezTo>
                        <a:pt x="31982" y="34018"/>
                        <a:pt x="32834" y="33274"/>
                        <a:pt x="33597" y="32845"/>
                      </a:cubicBezTo>
                      <a:cubicBezTo>
                        <a:pt x="34492" y="32300"/>
                        <a:pt x="35350" y="31691"/>
                        <a:pt x="36163" y="31023"/>
                      </a:cubicBezTo>
                      <a:cubicBezTo>
                        <a:pt x="36705" y="30619"/>
                        <a:pt x="37229" y="29919"/>
                        <a:pt x="37841" y="30853"/>
                      </a:cubicBezTo>
                      <a:cubicBezTo>
                        <a:pt x="38257" y="31410"/>
                        <a:pt x="38143" y="32201"/>
                        <a:pt x="37588" y="32618"/>
                      </a:cubicBezTo>
                      <a:cubicBezTo>
                        <a:pt x="37557" y="32640"/>
                        <a:pt x="37525" y="32662"/>
                        <a:pt x="37494" y="32681"/>
                      </a:cubicBezTo>
                      <a:cubicBezTo>
                        <a:pt x="33956" y="35531"/>
                        <a:pt x="30683" y="38785"/>
                        <a:pt x="26225" y="40248"/>
                      </a:cubicBezTo>
                      <a:cubicBezTo>
                        <a:pt x="23413" y="41175"/>
                        <a:pt x="21925" y="40204"/>
                        <a:pt x="21811" y="37278"/>
                      </a:cubicBezTo>
                      <a:cubicBezTo>
                        <a:pt x="21647" y="33369"/>
                        <a:pt x="22808" y="29654"/>
                        <a:pt x="23703" y="25928"/>
                      </a:cubicBezTo>
                      <a:cubicBezTo>
                        <a:pt x="24819" y="21161"/>
                        <a:pt x="25948" y="16387"/>
                        <a:pt x="27045" y="11614"/>
                      </a:cubicBezTo>
                      <a:cubicBezTo>
                        <a:pt x="27285" y="10567"/>
                        <a:pt x="27423" y="9319"/>
                        <a:pt x="26484" y="8694"/>
                      </a:cubicBezTo>
                      <a:cubicBezTo>
                        <a:pt x="25387" y="7975"/>
                        <a:pt x="24195" y="8631"/>
                        <a:pt x="23281" y="9407"/>
                      </a:cubicBezTo>
                      <a:cubicBezTo>
                        <a:pt x="19283" y="12842"/>
                        <a:pt x="16149" y="17165"/>
                        <a:pt x="14125" y="22031"/>
                      </a:cubicBezTo>
                      <a:cubicBezTo>
                        <a:pt x="12233" y="26445"/>
                        <a:pt x="10543" y="30928"/>
                        <a:pt x="9988" y="35702"/>
                      </a:cubicBezTo>
                      <a:cubicBezTo>
                        <a:pt x="9736" y="37865"/>
                        <a:pt x="8664" y="38319"/>
                        <a:pt x="6835" y="38602"/>
                      </a:cubicBezTo>
                      <a:cubicBezTo>
                        <a:pt x="530" y="39592"/>
                        <a:pt x="397" y="39599"/>
                        <a:pt x="2270" y="33394"/>
                      </a:cubicBezTo>
                      <a:cubicBezTo>
                        <a:pt x="4427" y="26360"/>
                        <a:pt x="5940" y="19147"/>
                        <a:pt x="6797" y="11841"/>
                      </a:cubicBezTo>
                      <a:cubicBezTo>
                        <a:pt x="6924" y="10769"/>
                        <a:pt x="7693" y="9356"/>
                        <a:pt x="6400" y="8612"/>
                      </a:cubicBezTo>
                      <a:cubicBezTo>
                        <a:pt x="5208" y="7925"/>
                        <a:pt x="4256" y="9085"/>
                        <a:pt x="3285" y="9659"/>
                      </a:cubicBezTo>
                      <a:cubicBezTo>
                        <a:pt x="2787" y="9972"/>
                        <a:pt x="2314" y="10318"/>
                        <a:pt x="1866" y="10693"/>
                      </a:cubicBezTo>
                      <a:cubicBezTo>
                        <a:pt x="1419" y="11040"/>
                        <a:pt x="933" y="11601"/>
                        <a:pt x="410" y="10996"/>
                      </a:cubicBezTo>
                      <a:cubicBezTo>
                        <a:pt x="-114" y="10504"/>
                        <a:pt x="-139" y="9682"/>
                        <a:pt x="353" y="9160"/>
                      </a:cubicBezTo>
                      <a:cubicBezTo>
                        <a:pt x="372" y="9141"/>
                        <a:pt x="391" y="9122"/>
                        <a:pt x="410" y="9104"/>
                      </a:cubicBezTo>
                      <a:cubicBezTo>
                        <a:pt x="4149" y="5762"/>
                        <a:pt x="7712" y="2092"/>
                        <a:pt x="12491" y="276"/>
                      </a:cubicBezTo>
                      <a:cubicBezTo>
                        <a:pt x="14724" y="-581"/>
                        <a:pt x="16275" y="610"/>
                        <a:pt x="15878" y="3133"/>
                      </a:cubicBezTo>
                      <a:cubicBezTo>
                        <a:pt x="15285" y="7168"/>
                        <a:pt x="14465" y="11172"/>
                        <a:pt x="13740" y="15189"/>
                      </a:cubicBezTo>
                      <a:cubicBezTo>
                        <a:pt x="13557" y="15738"/>
                        <a:pt x="13109" y="16299"/>
                        <a:pt x="13816" y="16803"/>
                      </a:cubicBezTo>
                      <a:cubicBezTo>
                        <a:pt x="14087" y="16463"/>
                        <a:pt x="14276" y="16122"/>
                        <a:pt x="14490" y="15776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095" name="Google Shape;6095;p33"/>
                <p:cNvSpPr/>
                <p:nvPr/>
              </p:nvSpPr>
              <p:spPr>
                <a:xfrm>
                  <a:off x="10037222" y="3914905"/>
                  <a:ext cx="38064" cy="40625"/>
                </a:xfrm>
                <a:custGeom>
                  <a:rect b="b" l="l" r="r" t="t"/>
                  <a:pathLst>
                    <a:path extrusionOk="0" h="40625" w="38064">
                      <a:moveTo>
                        <a:pt x="13746" y="16305"/>
                      </a:moveTo>
                      <a:cubicBezTo>
                        <a:pt x="16596" y="12919"/>
                        <a:pt x="19264" y="9564"/>
                        <a:pt x="22410" y="6626"/>
                      </a:cubicBezTo>
                      <a:cubicBezTo>
                        <a:pt x="24642" y="4395"/>
                        <a:pt x="27190" y="2506"/>
                        <a:pt x="29977" y="1020"/>
                      </a:cubicBezTo>
                      <a:cubicBezTo>
                        <a:pt x="31553" y="245"/>
                        <a:pt x="33174" y="-531"/>
                        <a:pt x="34895" y="799"/>
                      </a:cubicBezTo>
                      <a:cubicBezTo>
                        <a:pt x="36718" y="2199"/>
                        <a:pt x="36472" y="4154"/>
                        <a:pt x="36106" y="5945"/>
                      </a:cubicBezTo>
                      <a:cubicBezTo>
                        <a:pt x="34990" y="11437"/>
                        <a:pt x="33672" y="16892"/>
                        <a:pt x="32455" y="22340"/>
                      </a:cubicBezTo>
                      <a:cubicBezTo>
                        <a:pt x="31875" y="24963"/>
                        <a:pt x="31251" y="27580"/>
                        <a:pt x="30816" y="30228"/>
                      </a:cubicBezTo>
                      <a:cubicBezTo>
                        <a:pt x="30639" y="31288"/>
                        <a:pt x="29983" y="32750"/>
                        <a:pt x="31251" y="33432"/>
                      </a:cubicBezTo>
                      <a:cubicBezTo>
                        <a:pt x="32405" y="34062"/>
                        <a:pt x="33344" y="32801"/>
                        <a:pt x="34404" y="32423"/>
                      </a:cubicBezTo>
                      <a:cubicBezTo>
                        <a:pt x="35602" y="32006"/>
                        <a:pt x="36573" y="29572"/>
                        <a:pt x="37601" y="30859"/>
                      </a:cubicBezTo>
                      <a:cubicBezTo>
                        <a:pt x="39152" y="32801"/>
                        <a:pt x="36403" y="33425"/>
                        <a:pt x="35387" y="34384"/>
                      </a:cubicBezTo>
                      <a:cubicBezTo>
                        <a:pt x="33048" y="36685"/>
                        <a:pt x="30324" y="38561"/>
                        <a:pt x="27335" y="39926"/>
                      </a:cubicBezTo>
                      <a:cubicBezTo>
                        <a:pt x="23337" y="41660"/>
                        <a:pt x="21269" y="40134"/>
                        <a:pt x="21717" y="35727"/>
                      </a:cubicBezTo>
                      <a:cubicBezTo>
                        <a:pt x="22208" y="30947"/>
                        <a:pt x="23608" y="26344"/>
                        <a:pt x="24724" y="21684"/>
                      </a:cubicBezTo>
                      <a:cubicBezTo>
                        <a:pt x="25481" y="18531"/>
                        <a:pt x="26313" y="15340"/>
                        <a:pt x="27001" y="12143"/>
                      </a:cubicBezTo>
                      <a:cubicBezTo>
                        <a:pt x="27266" y="10933"/>
                        <a:pt x="27713" y="9407"/>
                        <a:pt x="26269" y="8663"/>
                      </a:cubicBezTo>
                      <a:cubicBezTo>
                        <a:pt x="24951" y="7988"/>
                        <a:pt x="23778" y="8890"/>
                        <a:pt x="22820" y="9766"/>
                      </a:cubicBezTo>
                      <a:cubicBezTo>
                        <a:pt x="18841" y="13410"/>
                        <a:pt x="15739" y="17913"/>
                        <a:pt x="13759" y="22932"/>
                      </a:cubicBezTo>
                      <a:cubicBezTo>
                        <a:pt x="12107" y="27056"/>
                        <a:pt x="10442" y="31225"/>
                        <a:pt x="9937" y="35639"/>
                      </a:cubicBezTo>
                      <a:cubicBezTo>
                        <a:pt x="9679" y="37946"/>
                        <a:pt x="8676" y="38426"/>
                        <a:pt x="6715" y="38709"/>
                      </a:cubicBezTo>
                      <a:cubicBezTo>
                        <a:pt x="410" y="39617"/>
                        <a:pt x="353" y="39649"/>
                        <a:pt x="2200" y="33665"/>
                      </a:cubicBezTo>
                      <a:cubicBezTo>
                        <a:pt x="4464" y="26534"/>
                        <a:pt x="6003" y="19193"/>
                        <a:pt x="6791" y="11752"/>
                      </a:cubicBezTo>
                      <a:cubicBezTo>
                        <a:pt x="6892" y="10725"/>
                        <a:pt x="7630" y="9230"/>
                        <a:pt x="6255" y="8600"/>
                      </a:cubicBezTo>
                      <a:cubicBezTo>
                        <a:pt x="5082" y="8083"/>
                        <a:pt x="4098" y="9180"/>
                        <a:pt x="3134" y="9804"/>
                      </a:cubicBezTo>
                      <a:cubicBezTo>
                        <a:pt x="2743" y="10056"/>
                        <a:pt x="2415" y="10435"/>
                        <a:pt x="2017" y="10649"/>
                      </a:cubicBezTo>
                      <a:cubicBezTo>
                        <a:pt x="1519" y="10933"/>
                        <a:pt x="1084" y="11910"/>
                        <a:pt x="378" y="10889"/>
                      </a:cubicBezTo>
                      <a:cubicBezTo>
                        <a:pt x="-63" y="10258"/>
                        <a:pt x="-215" y="9627"/>
                        <a:pt x="460" y="9035"/>
                      </a:cubicBezTo>
                      <a:cubicBezTo>
                        <a:pt x="4168" y="5825"/>
                        <a:pt x="7661" y="2269"/>
                        <a:pt x="12277" y="345"/>
                      </a:cubicBezTo>
                      <a:cubicBezTo>
                        <a:pt x="14648" y="-645"/>
                        <a:pt x="16111" y="547"/>
                        <a:pt x="15909" y="3233"/>
                      </a:cubicBezTo>
                      <a:cubicBezTo>
                        <a:pt x="15613" y="7673"/>
                        <a:pt x="14560" y="11929"/>
                        <a:pt x="13746" y="16305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096" name="Google Shape;6096;p33"/>
                <p:cNvSpPr/>
                <p:nvPr/>
              </p:nvSpPr>
              <p:spPr>
                <a:xfrm>
                  <a:off x="9805196" y="3915061"/>
                  <a:ext cx="37141" cy="40600"/>
                </a:xfrm>
                <a:custGeom>
                  <a:rect b="b" l="l" r="r" t="t"/>
                  <a:pathLst>
                    <a:path extrusionOk="0" h="40600" w="37141">
                      <a:moveTo>
                        <a:pt x="23597" y="24391"/>
                      </a:moveTo>
                      <a:cubicBezTo>
                        <a:pt x="21705" y="26913"/>
                        <a:pt x="20021" y="29215"/>
                        <a:pt x="18230" y="31459"/>
                      </a:cubicBezTo>
                      <a:cubicBezTo>
                        <a:pt x="15513" y="34877"/>
                        <a:pt x="12423" y="37923"/>
                        <a:pt x="8450" y="39846"/>
                      </a:cubicBezTo>
                      <a:cubicBezTo>
                        <a:pt x="4585" y="41738"/>
                        <a:pt x="1987" y="39978"/>
                        <a:pt x="2145" y="35628"/>
                      </a:cubicBezTo>
                      <a:cubicBezTo>
                        <a:pt x="2302" y="31636"/>
                        <a:pt x="3671" y="27840"/>
                        <a:pt x="4440" y="23949"/>
                      </a:cubicBezTo>
                      <a:cubicBezTo>
                        <a:pt x="5297" y="19592"/>
                        <a:pt x="6199" y="15247"/>
                        <a:pt x="6962" y="10884"/>
                      </a:cubicBezTo>
                      <a:cubicBezTo>
                        <a:pt x="7139" y="9906"/>
                        <a:pt x="7467" y="8576"/>
                        <a:pt x="6508" y="7958"/>
                      </a:cubicBezTo>
                      <a:cubicBezTo>
                        <a:pt x="5550" y="7340"/>
                        <a:pt x="4566" y="8336"/>
                        <a:pt x="3677" y="8847"/>
                      </a:cubicBezTo>
                      <a:cubicBezTo>
                        <a:pt x="3166" y="9137"/>
                        <a:pt x="2737" y="9560"/>
                        <a:pt x="2214" y="9812"/>
                      </a:cubicBezTo>
                      <a:cubicBezTo>
                        <a:pt x="1691" y="10064"/>
                        <a:pt x="1199" y="11073"/>
                        <a:pt x="505" y="10108"/>
                      </a:cubicBezTo>
                      <a:cubicBezTo>
                        <a:pt x="26" y="9434"/>
                        <a:pt x="-365" y="8683"/>
                        <a:pt x="568" y="7983"/>
                      </a:cubicBezTo>
                      <a:cubicBezTo>
                        <a:pt x="4497" y="5045"/>
                        <a:pt x="8211" y="1778"/>
                        <a:pt x="12990" y="215"/>
                      </a:cubicBezTo>
                      <a:cubicBezTo>
                        <a:pt x="15342" y="-555"/>
                        <a:pt x="16225" y="845"/>
                        <a:pt x="16585" y="2806"/>
                      </a:cubicBezTo>
                      <a:cubicBezTo>
                        <a:pt x="16969" y="4944"/>
                        <a:pt x="16219" y="6981"/>
                        <a:pt x="15759" y="9024"/>
                      </a:cubicBezTo>
                      <a:cubicBezTo>
                        <a:pt x="14308" y="15399"/>
                        <a:pt x="12732" y="21749"/>
                        <a:pt x="11345" y="28143"/>
                      </a:cubicBezTo>
                      <a:cubicBezTo>
                        <a:pt x="11017" y="29662"/>
                        <a:pt x="10228" y="31844"/>
                        <a:pt x="11717" y="32714"/>
                      </a:cubicBezTo>
                      <a:cubicBezTo>
                        <a:pt x="13558" y="33799"/>
                        <a:pt x="14870" y="31768"/>
                        <a:pt x="15998" y="30526"/>
                      </a:cubicBezTo>
                      <a:cubicBezTo>
                        <a:pt x="22531" y="23287"/>
                        <a:pt x="26295" y="14686"/>
                        <a:pt x="27721" y="5127"/>
                      </a:cubicBezTo>
                      <a:cubicBezTo>
                        <a:pt x="28086" y="2649"/>
                        <a:pt x="28925" y="1974"/>
                        <a:pt x="31233" y="1570"/>
                      </a:cubicBezTo>
                      <a:cubicBezTo>
                        <a:pt x="37085" y="631"/>
                        <a:pt x="36990" y="479"/>
                        <a:pt x="35521" y="6438"/>
                      </a:cubicBezTo>
                      <a:cubicBezTo>
                        <a:pt x="33705" y="13808"/>
                        <a:pt x="31977" y="21198"/>
                        <a:pt x="30337" y="28609"/>
                      </a:cubicBezTo>
                      <a:cubicBezTo>
                        <a:pt x="30028" y="29990"/>
                        <a:pt x="29146" y="31857"/>
                        <a:pt x="30684" y="32796"/>
                      </a:cubicBezTo>
                      <a:cubicBezTo>
                        <a:pt x="32053" y="33635"/>
                        <a:pt x="33162" y="32021"/>
                        <a:pt x="34342" y="31333"/>
                      </a:cubicBezTo>
                      <a:cubicBezTo>
                        <a:pt x="35060" y="30911"/>
                        <a:pt x="35603" y="29126"/>
                        <a:pt x="36788" y="30621"/>
                      </a:cubicBezTo>
                      <a:cubicBezTo>
                        <a:pt x="37703" y="31781"/>
                        <a:pt x="36643" y="32513"/>
                        <a:pt x="35849" y="33194"/>
                      </a:cubicBezTo>
                      <a:cubicBezTo>
                        <a:pt x="32942" y="35716"/>
                        <a:pt x="29965" y="38238"/>
                        <a:pt x="26434" y="39859"/>
                      </a:cubicBezTo>
                      <a:cubicBezTo>
                        <a:pt x="23420" y="41271"/>
                        <a:pt x="21705" y="40142"/>
                        <a:pt x="21749" y="36794"/>
                      </a:cubicBezTo>
                      <a:cubicBezTo>
                        <a:pt x="21793" y="33736"/>
                        <a:pt x="22600" y="30785"/>
                        <a:pt x="23313" y="27834"/>
                      </a:cubicBezTo>
                      <a:cubicBezTo>
                        <a:pt x="23590" y="26812"/>
                        <a:pt x="24032" y="25841"/>
                        <a:pt x="23597" y="24391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097" name="Google Shape;6097;p33"/>
                <p:cNvSpPr/>
                <p:nvPr/>
              </p:nvSpPr>
              <p:spPr>
                <a:xfrm>
                  <a:off x="10079967" y="3914716"/>
                  <a:ext cx="35314" cy="40923"/>
                </a:xfrm>
                <a:custGeom>
                  <a:rect b="b" l="l" r="r" t="t"/>
                  <a:pathLst>
                    <a:path extrusionOk="0" h="40923" w="35314">
                      <a:moveTo>
                        <a:pt x="34645" y="30341"/>
                      </a:moveTo>
                      <a:cubicBezTo>
                        <a:pt x="35168" y="31659"/>
                        <a:pt x="35786" y="32605"/>
                        <a:pt x="34764" y="33544"/>
                      </a:cubicBezTo>
                      <a:cubicBezTo>
                        <a:pt x="31750" y="36325"/>
                        <a:pt x="28686" y="39068"/>
                        <a:pt x="24770" y="40481"/>
                      </a:cubicBezTo>
                      <a:cubicBezTo>
                        <a:pt x="21724" y="41597"/>
                        <a:pt x="20444" y="40626"/>
                        <a:pt x="20274" y="37328"/>
                      </a:cubicBezTo>
                      <a:cubicBezTo>
                        <a:pt x="20116" y="34251"/>
                        <a:pt x="20841" y="31300"/>
                        <a:pt x="21535" y="28323"/>
                      </a:cubicBezTo>
                      <a:cubicBezTo>
                        <a:pt x="21794" y="27157"/>
                        <a:pt x="22412" y="25933"/>
                        <a:pt x="21838" y="24489"/>
                      </a:cubicBezTo>
                      <a:cubicBezTo>
                        <a:pt x="20350" y="24975"/>
                        <a:pt x="20116" y="26381"/>
                        <a:pt x="19461" y="27352"/>
                      </a:cubicBezTo>
                      <a:cubicBezTo>
                        <a:pt x="16440" y="31829"/>
                        <a:pt x="13420" y="36313"/>
                        <a:pt x="8741" y="39283"/>
                      </a:cubicBezTo>
                      <a:cubicBezTo>
                        <a:pt x="3545" y="42593"/>
                        <a:pt x="33" y="40783"/>
                        <a:pt x="1" y="34667"/>
                      </a:cubicBezTo>
                      <a:cubicBezTo>
                        <a:pt x="-43" y="26980"/>
                        <a:pt x="1319" y="19394"/>
                        <a:pt x="4831" y="12597"/>
                      </a:cubicBezTo>
                      <a:cubicBezTo>
                        <a:pt x="7839" y="6777"/>
                        <a:pt x="13212" y="2880"/>
                        <a:pt x="19334" y="540"/>
                      </a:cubicBezTo>
                      <a:cubicBezTo>
                        <a:pt x="22071" y="-506"/>
                        <a:pt x="25142" y="61"/>
                        <a:pt x="27860" y="1442"/>
                      </a:cubicBezTo>
                      <a:cubicBezTo>
                        <a:pt x="29178" y="2117"/>
                        <a:pt x="30350" y="2489"/>
                        <a:pt x="31643" y="1341"/>
                      </a:cubicBezTo>
                      <a:cubicBezTo>
                        <a:pt x="32167" y="881"/>
                        <a:pt x="32816" y="-15"/>
                        <a:pt x="33730" y="578"/>
                      </a:cubicBezTo>
                      <a:cubicBezTo>
                        <a:pt x="34764" y="1247"/>
                        <a:pt x="34222" y="2211"/>
                        <a:pt x="34033" y="3100"/>
                      </a:cubicBezTo>
                      <a:cubicBezTo>
                        <a:pt x="32211" y="11785"/>
                        <a:pt x="30401" y="20475"/>
                        <a:pt x="28604" y="29168"/>
                      </a:cubicBezTo>
                      <a:cubicBezTo>
                        <a:pt x="28276" y="30738"/>
                        <a:pt x="27292" y="32800"/>
                        <a:pt x="28938" y="33689"/>
                      </a:cubicBezTo>
                      <a:cubicBezTo>
                        <a:pt x="30439" y="34497"/>
                        <a:pt x="31750" y="32611"/>
                        <a:pt x="33012" y="31665"/>
                      </a:cubicBezTo>
                      <a:cubicBezTo>
                        <a:pt x="33491" y="31363"/>
                        <a:pt x="33913" y="30965"/>
                        <a:pt x="34645" y="30341"/>
                      </a:cubicBezTo>
                      <a:close/>
                      <a:moveTo>
                        <a:pt x="8274" y="29616"/>
                      </a:moveTo>
                      <a:cubicBezTo>
                        <a:pt x="8451" y="31476"/>
                        <a:pt x="7946" y="33248"/>
                        <a:pt x="9535" y="33847"/>
                      </a:cubicBezTo>
                      <a:cubicBezTo>
                        <a:pt x="10923" y="34364"/>
                        <a:pt x="11805" y="32863"/>
                        <a:pt x="12644" y="31993"/>
                      </a:cubicBezTo>
                      <a:cubicBezTo>
                        <a:pt x="18950" y="25524"/>
                        <a:pt x="22670" y="17704"/>
                        <a:pt x="24480" y="8933"/>
                      </a:cubicBezTo>
                      <a:cubicBezTo>
                        <a:pt x="24688" y="7943"/>
                        <a:pt x="25281" y="6802"/>
                        <a:pt x="23805" y="5869"/>
                      </a:cubicBezTo>
                      <a:cubicBezTo>
                        <a:pt x="19933" y="3416"/>
                        <a:pt x="15721" y="4305"/>
                        <a:pt x="13760" y="8454"/>
                      </a:cubicBezTo>
                      <a:cubicBezTo>
                        <a:pt x="10532" y="15302"/>
                        <a:pt x="9497" y="22736"/>
                        <a:pt x="8274" y="29616"/>
                      </a:cubicBezTo>
                      <a:close/>
                      <a:moveTo>
                        <a:pt x="21642" y="23796"/>
                      </a:moveTo>
                      <a:lnTo>
                        <a:pt x="22021" y="24275"/>
                      </a:lnTo>
                      <a:cubicBezTo>
                        <a:pt x="22153" y="24098"/>
                        <a:pt x="22355" y="23941"/>
                        <a:pt x="22399" y="23745"/>
                      </a:cubicBezTo>
                      <a:cubicBezTo>
                        <a:pt x="22481" y="23430"/>
                        <a:pt x="22399" y="23077"/>
                        <a:pt x="21964" y="23197"/>
                      </a:cubicBezTo>
                      <a:cubicBezTo>
                        <a:pt x="21819" y="23241"/>
                        <a:pt x="21749" y="23556"/>
                        <a:pt x="21630" y="23796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098" name="Google Shape;6098;p33"/>
                <p:cNvSpPr/>
                <p:nvPr/>
              </p:nvSpPr>
              <p:spPr>
                <a:xfrm>
                  <a:off x="9879577" y="3893628"/>
                  <a:ext cx="18842" cy="62067"/>
                </a:xfrm>
                <a:custGeom>
                  <a:rect b="b" l="l" r="r" t="t"/>
                  <a:pathLst>
                    <a:path extrusionOk="0" h="62067" w="18842">
                      <a:moveTo>
                        <a:pt x="17582" y="0"/>
                      </a:moveTo>
                      <a:cubicBezTo>
                        <a:pt x="19310" y="151"/>
                        <a:pt x="18843" y="1261"/>
                        <a:pt x="18584" y="2421"/>
                      </a:cubicBezTo>
                      <a:cubicBezTo>
                        <a:pt x="16478" y="12605"/>
                        <a:pt x="14360" y="22789"/>
                        <a:pt x="12361" y="32992"/>
                      </a:cubicBezTo>
                      <a:cubicBezTo>
                        <a:pt x="11175" y="39070"/>
                        <a:pt x="9592" y="45073"/>
                        <a:pt x="9038" y="51278"/>
                      </a:cubicBezTo>
                      <a:cubicBezTo>
                        <a:pt x="8930" y="52401"/>
                        <a:pt x="8407" y="53800"/>
                        <a:pt x="9536" y="54551"/>
                      </a:cubicBezTo>
                      <a:cubicBezTo>
                        <a:pt x="10740" y="55345"/>
                        <a:pt x="11553" y="53763"/>
                        <a:pt x="12607" y="53498"/>
                      </a:cubicBezTo>
                      <a:cubicBezTo>
                        <a:pt x="13937" y="53157"/>
                        <a:pt x="14902" y="50301"/>
                        <a:pt x="16390" y="52237"/>
                      </a:cubicBezTo>
                      <a:cubicBezTo>
                        <a:pt x="17948" y="54317"/>
                        <a:pt x="15097" y="54759"/>
                        <a:pt x="14063" y="55598"/>
                      </a:cubicBezTo>
                      <a:cubicBezTo>
                        <a:pt x="11598" y="57563"/>
                        <a:pt x="8984" y="59334"/>
                        <a:pt x="6244" y="60894"/>
                      </a:cubicBezTo>
                      <a:cubicBezTo>
                        <a:pt x="2120" y="63259"/>
                        <a:pt x="128" y="62036"/>
                        <a:pt x="8" y="57338"/>
                      </a:cubicBezTo>
                      <a:cubicBezTo>
                        <a:pt x="-125" y="51890"/>
                        <a:pt x="1477" y="46688"/>
                        <a:pt x="2435" y="41416"/>
                      </a:cubicBezTo>
                      <a:cubicBezTo>
                        <a:pt x="4258" y="31421"/>
                        <a:pt x="6591" y="21515"/>
                        <a:pt x="8211" y="11476"/>
                      </a:cubicBezTo>
                      <a:cubicBezTo>
                        <a:pt x="8943" y="6962"/>
                        <a:pt x="8956" y="6810"/>
                        <a:pt x="4428" y="6186"/>
                      </a:cubicBezTo>
                      <a:cubicBezTo>
                        <a:pt x="3690" y="6085"/>
                        <a:pt x="2656" y="6482"/>
                        <a:pt x="2536" y="5209"/>
                      </a:cubicBezTo>
                      <a:cubicBezTo>
                        <a:pt x="2399" y="4412"/>
                        <a:pt x="2934" y="3655"/>
                        <a:pt x="3730" y="3519"/>
                      </a:cubicBezTo>
                      <a:cubicBezTo>
                        <a:pt x="3785" y="3509"/>
                        <a:pt x="3842" y="3503"/>
                        <a:pt x="3898" y="3500"/>
                      </a:cubicBezTo>
                      <a:cubicBezTo>
                        <a:pt x="8572" y="2827"/>
                        <a:pt x="13160" y="1655"/>
                        <a:pt x="17582" y="0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099" name="Google Shape;6099;p33"/>
                <p:cNvSpPr/>
                <p:nvPr/>
              </p:nvSpPr>
              <p:spPr>
                <a:xfrm>
                  <a:off x="9846371" y="3914907"/>
                  <a:ext cx="29356" cy="40821"/>
                </a:xfrm>
                <a:custGeom>
                  <a:rect b="b" l="l" r="r" t="t"/>
                  <a:pathLst>
                    <a:path extrusionOk="0" h="40821" w="29356">
                      <a:moveTo>
                        <a:pt x="8" y="29041"/>
                      </a:moveTo>
                      <a:cubicBezTo>
                        <a:pt x="280" y="23873"/>
                        <a:pt x="1365" y="18781"/>
                        <a:pt x="3224" y="13951"/>
                      </a:cubicBezTo>
                      <a:cubicBezTo>
                        <a:pt x="6200" y="6340"/>
                        <a:pt x="12575" y="2298"/>
                        <a:pt x="20009" y="350"/>
                      </a:cubicBezTo>
                      <a:cubicBezTo>
                        <a:pt x="26864" y="-1447"/>
                        <a:pt x="30956" y="3913"/>
                        <a:pt x="28762" y="11114"/>
                      </a:cubicBezTo>
                      <a:cubicBezTo>
                        <a:pt x="27589" y="14960"/>
                        <a:pt x="24833" y="17419"/>
                        <a:pt x="21346" y="19097"/>
                      </a:cubicBezTo>
                      <a:cubicBezTo>
                        <a:pt x="18080" y="20648"/>
                        <a:pt x="14719" y="22067"/>
                        <a:pt x="11131" y="22672"/>
                      </a:cubicBezTo>
                      <a:cubicBezTo>
                        <a:pt x="9277" y="22981"/>
                        <a:pt x="8483" y="23801"/>
                        <a:pt x="8609" y="25674"/>
                      </a:cubicBezTo>
                      <a:cubicBezTo>
                        <a:pt x="8691" y="26834"/>
                        <a:pt x="8520" y="28013"/>
                        <a:pt x="8571" y="29180"/>
                      </a:cubicBezTo>
                      <a:cubicBezTo>
                        <a:pt x="8773" y="34041"/>
                        <a:pt x="11970" y="36311"/>
                        <a:pt x="16667" y="34937"/>
                      </a:cubicBezTo>
                      <a:cubicBezTo>
                        <a:pt x="19619" y="34073"/>
                        <a:pt x="22185" y="32414"/>
                        <a:pt x="24726" y="30775"/>
                      </a:cubicBezTo>
                      <a:cubicBezTo>
                        <a:pt x="25218" y="30453"/>
                        <a:pt x="25741" y="29602"/>
                        <a:pt x="26410" y="30567"/>
                      </a:cubicBezTo>
                      <a:cubicBezTo>
                        <a:pt x="26921" y="31305"/>
                        <a:pt x="27173" y="32004"/>
                        <a:pt x="26227" y="32654"/>
                      </a:cubicBezTo>
                      <a:cubicBezTo>
                        <a:pt x="22097" y="35492"/>
                        <a:pt x="18231" y="38827"/>
                        <a:pt x="13269" y="40189"/>
                      </a:cubicBezTo>
                      <a:cubicBezTo>
                        <a:pt x="4825" y="42491"/>
                        <a:pt x="-226" y="38449"/>
                        <a:pt x="8" y="29041"/>
                      </a:cubicBezTo>
                      <a:close/>
                      <a:moveTo>
                        <a:pt x="9391" y="20585"/>
                      </a:moveTo>
                      <a:cubicBezTo>
                        <a:pt x="17342" y="18737"/>
                        <a:pt x="21762" y="14657"/>
                        <a:pt x="22109" y="9090"/>
                      </a:cubicBezTo>
                      <a:cubicBezTo>
                        <a:pt x="22229" y="7147"/>
                        <a:pt x="22071" y="5230"/>
                        <a:pt x="19978" y="4367"/>
                      </a:cubicBezTo>
                      <a:cubicBezTo>
                        <a:pt x="18023" y="3559"/>
                        <a:pt x="16333" y="4367"/>
                        <a:pt x="14933" y="5741"/>
                      </a:cubicBezTo>
                      <a:cubicBezTo>
                        <a:pt x="13711" y="7001"/>
                        <a:pt x="12770" y="8505"/>
                        <a:pt x="12171" y="10155"/>
                      </a:cubicBezTo>
                      <a:cubicBezTo>
                        <a:pt x="10809" y="13365"/>
                        <a:pt x="10154" y="16770"/>
                        <a:pt x="9391" y="20560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100" name="Google Shape;6100;p33"/>
                <p:cNvSpPr/>
                <p:nvPr/>
              </p:nvSpPr>
              <p:spPr>
                <a:xfrm>
                  <a:off x="9974948" y="3914899"/>
                  <a:ext cx="29383" cy="40770"/>
                </a:xfrm>
                <a:custGeom>
                  <a:rect b="b" l="l" r="r" t="t"/>
                  <a:pathLst>
                    <a:path extrusionOk="0" h="40770" w="29383">
                      <a:moveTo>
                        <a:pt x="4" y="29257"/>
                      </a:moveTo>
                      <a:cubicBezTo>
                        <a:pt x="528" y="24250"/>
                        <a:pt x="1265" y="18537"/>
                        <a:pt x="3636" y="13259"/>
                      </a:cubicBezTo>
                      <a:cubicBezTo>
                        <a:pt x="6846" y="6115"/>
                        <a:pt x="12937" y="2149"/>
                        <a:pt x="20164" y="326"/>
                      </a:cubicBezTo>
                      <a:cubicBezTo>
                        <a:pt x="26892" y="-1370"/>
                        <a:pt x="30883" y="3757"/>
                        <a:pt x="28853" y="10876"/>
                      </a:cubicBezTo>
                      <a:cubicBezTo>
                        <a:pt x="27895" y="14180"/>
                        <a:pt x="25612" y="16941"/>
                        <a:pt x="22547" y="18506"/>
                      </a:cubicBezTo>
                      <a:cubicBezTo>
                        <a:pt x="19119" y="20515"/>
                        <a:pt x="15375" y="21928"/>
                        <a:pt x="11474" y="22686"/>
                      </a:cubicBezTo>
                      <a:cubicBezTo>
                        <a:pt x="9671" y="22995"/>
                        <a:pt x="8731" y="23720"/>
                        <a:pt x="8788" y="25612"/>
                      </a:cubicBezTo>
                      <a:cubicBezTo>
                        <a:pt x="8826" y="26785"/>
                        <a:pt x="8675" y="27958"/>
                        <a:pt x="8719" y="29124"/>
                      </a:cubicBezTo>
                      <a:cubicBezTo>
                        <a:pt x="8902" y="34081"/>
                        <a:pt x="12010" y="36313"/>
                        <a:pt x="16752" y="34900"/>
                      </a:cubicBezTo>
                      <a:cubicBezTo>
                        <a:pt x="19697" y="34024"/>
                        <a:pt x="22264" y="32378"/>
                        <a:pt x="24798" y="30713"/>
                      </a:cubicBezTo>
                      <a:cubicBezTo>
                        <a:pt x="25290" y="30386"/>
                        <a:pt x="25833" y="29591"/>
                        <a:pt x="26469" y="30594"/>
                      </a:cubicBezTo>
                      <a:cubicBezTo>
                        <a:pt x="26955" y="31363"/>
                        <a:pt x="27163" y="32031"/>
                        <a:pt x="26217" y="32668"/>
                      </a:cubicBezTo>
                      <a:cubicBezTo>
                        <a:pt x="21967" y="35531"/>
                        <a:pt x="18020" y="38974"/>
                        <a:pt x="12906" y="40235"/>
                      </a:cubicBezTo>
                      <a:cubicBezTo>
                        <a:pt x="4708" y="42291"/>
                        <a:pt x="-166" y="38381"/>
                        <a:pt x="4" y="29257"/>
                      </a:cubicBezTo>
                      <a:close/>
                      <a:moveTo>
                        <a:pt x="9255" y="20511"/>
                      </a:moveTo>
                      <a:cubicBezTo>
                        <a:pt x="16065" y="19660"/>
                        <a:pt x="20668" y="16097"/>
                        <a:pt x="21866" y="10705"/>
                      </a:cubicBezTo>
                      <a:cubicBezTo>
                        <a:pt x="22383" y="8448"/>
                        <a:pt x="22825" y="5787"/>
                        <a:pt x="20113" y="4589"/>
                      </a:cubicBezTo>
                      <a:cubicBezTo>
                        <a:pt x="17635" y="3492"/>
                        <a:pt x="15655" y="4892"/>
                        <a:pt x="14085" y="6853"/>
                      </a:cubicBezTo>
                      <a:cubicBezTo>
                        <a:pt x="12938" y="8321"/>
                        <a:pt x="12082" y="9994"/>
                        <a:pt x="11563" y="11784"/>
                      </a:cubicBezTo>
                      <a:cubicBezTo>
                        <a:pt x="10749" y="14546"/>
                        <a:pt x="10087" y="17358"/>
                        <a:pt x="9255" y="20511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101" name="Google Shape;6101;p33"/>
                <p:cNvSpPr/>
                <p:nvPr/>
              </p:nvSpPr>
              <p:spPr>
                <a:xfrm>
                  <a:off x="10200505" y="3914860"/>
                  <a:ext cx="29392" cy="40814"/>
                </a:xfrm>
                <a:custGeom>
                  <a:rect b="b" l="l" r="r" t="t"/>
                  <a:pathLst>
                    <a:path extrusionOk="0" h="40814" w="29392">
                      <a:moveTo>
                        <a:pt x="3" y="29491"/>
                      </a:moveTo>
                      <a:cubicBezTo>
                        <a:pt x="243" y="24037"/>
                        <a:pt x="1397" y="18662"/>
                        <a:pt x="3408" y="13588"/>
                      </a:cubicBezTo>
                      <a:cubicBezTo>
                        <a:pt x="6460" y="6204"/>
                        <a:pt x="12778" y="2282"/>
                        <a:pt x="20062" y="346"/>
                      </a:cubicBezTo>
                      <a:cubicBezTo>
                        <a:pt x="26790" y="-1413"/>
                        <a:pt x="30876" y="3758"/>
                        <a:pt x="28890" y="10763"/>
                      </a:cubicBezTo>
                      <a:cubicBezTo>
                        <a:pt x="27956" y="13947"/>
                        <a:pt x="25793" y="16631"/>
                        <a:pt x="22886" y="18229"/>
                      </a:cubicBezTo>
                      <a:cubicBezTo>
                        <a:pt x="19261" y="20367"/>
                        <a:pt x="15433" y="22120"/>
                        <a:pt x="11221" y="22732"/>
                      </a:cubicBezTo>
                      <a:cubicBezTo>
                        <a:pt x="9399" y="22990"/>
                        <a:pt x="8598" y="23709"/>
                        <a:pt x="8654" y="25632"/>
                      </a:cubicBezTo>
                      <a:cubicBezTo>
                        <a:pt x="8749" y="28735"/>
                        <a:pt x="7721" y="32222"/>
                        <a:pt x="10861" y="34347"/>
                      </a:cubicBezTo>
                      <a:cubicBezTo>
                        <a:pt x="14166" y="36585"/>
                        <a:pt x="17363" y="34851"/>
                        <a:pt x="20402" y="33287"/>
                      </a:cubicBezTo>
                      <a:cubicBezTo>
                        <a:pt x="21953" y="32493"/>
                        <a:pt x="23404" y="31509"/>
                        <a:pt x="24911" y="30626"/>
                      </a:cubicBezTo>
                      <a:cubicBezTo>
                        <a:pt x="25453" y="30305"/>
                        <a:pt x="26020" y="29643"/>
                        <a:pt x="26537" y="30702"/>
                      </a:cubicBezTo>
                      <a:cubicBezTo>
                        <a:pt x="26853" y="31332"/>
                        <a:pt x="27206" y="31963"/>
                        <a:pt x="26418" y="32531"/>
                      </a:cubicBezTo>
                      <a:cubicBezTo>
                        <a:pt x="21241" y="36062"/>
                        <a:pt x="16448" y="40432"/>
                        <a:pt x="9733" y="40791"/>
                      </a:cubicBezTo>
                      <a:cubicBezTo>
                        <a:pt x="3364" y="41157"/>
                        <a:pt x="-117" y="37203"/>
                        <a:pt x="3" y="29491"/>
                      </a:cubicBezTo>
                      <a:close/>
                      <a:moveTo>
                        <a:pt x="9254" y="20764"/>
                      </a:moveTo>
                      <a:cubicBezTo>
                        <a:pt x="15559" y="19698"/>
                        <a:pt x="19797" y="16760"/>
                        <a:pt x="21726" y="11186"/>
                      </a:cubicBezTo>
                      <a:cubicBezTo>
                        <a:pt x="22527" y="8872"/>
                        <a:pt x="22987" y="6065"/>
                        <a:pt x="20238" y="4691"/>
                      </a:cubicBezTo>
                      <a:cubicBezTo>
                        <a:pt x="17678" y="3430"/>
                        <a:pt x="15446" y="4842"/>
                        <a:pt x="13932" y="6986"/>
                      </a:cubicBezTo>
                      <a:cubicBezTo>
                        <a:pt x="12917" y="8396"/>
                        <a:pt x="12123" y="9955"/>
                        <a:pt x="11587" y="11608"/>
                      </a:cubicBezTo>
                      <a:cubicBezTo>
                        <a:pt x="10691" y="14452"/>
                        <a:pt x="10092" y="17391"/>
                        <a:pt x="9254" y="20764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102" name="Google Shape;6102;p33"/>
                <p:cNvSpPr/>
                <p:nvPr/>
              </p:nvSpPr>
              <p:spPr>
                <a:xfrm>
                  <a:off x="10231612" y="3914845"/>
                  <a:ext cx="32309" cy="40880"/>
                </a:xfrm>
                <a:custGeom>
                  <a:rect b="b" l="l" r="r" t="t"/>
                  <a:pathLst>
                    <a:path extrusionOk="0" h="40880" w="32309">
                      <a:moveTo>
                        <a:pt x="10281" y="31518"/>
                      </a:moveTo>
                      <a:cubicBezTo>
                        <a:pt x="14751" y="30377"/>
                        <a:pt x="19153" y="31518"/>
                        <a:pt x="23523" y="32205"/>
                      </a:cubicBezTo>
                      <a:cubicBezTo>
                        <a:pt x="26209" y="32628"/>
                        <a:pt x="27754" y="32306"/>
                        <a:pt x="28271" y="29444"/>
                      </a:cubicBezTo>
                      <a:cubicBezTo>
                        <a:pt x="28454" y="28422"/>
                        <a:pt x="28851" y="27142"/>
                        <a:pt x="30289" y="27735"/>
                      </a:cubicBezTo>
                      <a:cubicBezTo>
                        <a:pt x="31726" y="28327"/>
                        <a:pt x="30459" y="29368"/>
                        <a:pt x="30326" y="30125"/>
                      </a:cubicBezTo>
                      <a:cubicBezTo>
                        <a:pt x="29898" y="32533"/>
                        <a:pt x="29065" y="34885"/>
                        <a:pt x="28763" y="37307"/>
                      </a:cubicBezTo>
                      <a:cubicBezTo>
                        <a:pt x="28353" y="40378"/>
                        <a:pt x="26606" y="41090"/>
                        <a:pt x="23876" y="40832"/>
                      </a:cubicBezTo>
                      <a:cubicBezTo>
                        <a:pt x="19064" y="40384"/>
                        <a:pt x="14537" y="38719"/>
                        <a:pt x="9833" y="37817"/>
                      </a:cubicBezTo>
                      <a:cubicBezTo>
                        <a:pt x="7241" y="37319"/>
                        <a:pt x="4744" y="37275"/>
                        <a:pt x="2361" y="38694"/>
                      </a:cubicBezTo>
                      <a:cubicBezTo>
                        <a:pt x="1881" y="38978"/>
                        <a:pt x="1352" y="39955"/>
                        <a:pt x="633" y="39079"/>
                      </a:cubicBezTo>
                      <a:cubicBezTo>
                        <a:pt x="2" y="38322"/>
                        <a:pt x="-313" y="37433"/>
                        <a:pt x="437" y="36556"/>
                      </a:cubicBezTo>
                      <a:cubicBezTo>
                        <a:pt x="1276" y="35568"/>
                        <a:pt x="2121" y="34589"/>
                        <a:pt x="2960" y="33618"/>
                      </a:cubicBezTo>
                      <a:lnTo>
                        <a:pt x="24311" y="8925"/>
                      </a:lnTo>
                      <a:cubicBezTo>
                        <a:pt x="18636" y="9946"/>
                        <a:pt x="14032" y="8925"/>
                        <a:pt x="9379" y="8458"/>
                      </a:cubicBezTo>
                      <a:cubicBezTo>
                        <a:pt x="7159" y="8231"/>
                        <a:pt x="6226" y="9404"/>
                        <a:pt x="5766" y="11308"/>
                      </a:cubicBezTo>
                      <a:cubicBezTo>
                        <a:pt x="5532" y="12349"/>
                        <a:pt x="5078" y="13118"/>
                        <a:pt x="3874" y="12828"/>
                      </a:cubicBezTo>
                      <a:cubicBezTo>
                        <a:pt x="2159" y="12424"/>
                        <a:pt x="3369" y="11359"/>
                        <a:pt x="3540" y="10665"/>
                      </a:cubicBezTo>
                      <a:cubicBezTo>
                        <a:pt x="4032" y="8622"/>
                        <a:pt x="4650" y="6610"/>
                        <a:pt x="5249" y="4599"/>
                      </a:cubicBezTo>
                      <a:cubicBezTo>
                        <a:pt x="6548" y="254"/>
                        <a:pt x="7771" y="-553"/>
                        <a:pt x="12355" y="305"/>
                      </a:cubicBezTo>
                      <a:cubicBezTo>
                        <a:pt x="15445" y="879"/>
                        <a:pt x="18484" y="1755"/>
                        <a:pt x="21555" y="2480"/>
                      </a:cubicBezTo>
                      <a:cubicBezTo>
                        <a:pt x="24758" y="3237"/>
                        <a:pt x="28012" y="4214"/>
                        <a:pt x="30415" y="752"/>
                      </a:cubicBezTo>
                      <a:cubicBezTo>
                        <a:pt x="30635" y="343"/>
                        <a:pt x="31152" y="192"/>
                        <a:pt x="31562" y="415"/>
                      </a:cubicBezTo>
                      <a:cubicBezTo>
                        <a:pt x="31581" y="426"/>
                        <a:pt x="31600" y="437"/>
                        <a:pt x="31619" y="450"/>
                      </a:cubicBezTo>
                      <a:cubicBezTo>
                        <a:pt x="32168" y="706"/>
                        <a:pt x="32439" y="1331"/>
                        <a:pt x="32250" y="1906"/>
                      </a:cubicBezTo>
                      <a:cubicBezTo>
                        <a:pt x="31745" y="3691"/>
                        <a:pt x="31228" y="5381"/>
                        <a:pt x="29904" y="6882"/>
                      </a:cubicBezTo>
                      <a:cubicBezTo>
                        <a:pt x="22968" y="14770"/>
                        <a:pt x="16107" y="22778"/>
                        <a:pt x="9234" y="30742"/>
                      </a:cubicBezTo>
                      <a:cubicBezTo>
                        <a:pt x="8975" y="31047"/>
                        <a:pt x="8736" y="31365"/>
                        <a:pt x="8515" y="31695"/>
                      </a:cubicBezTo>
                      <a:cubicBezTo>
                        <a:pt x="9139" y="32218"/>
                        <a:pt x="9707" y="31764"/>
                        <a:pt x="10281" y="31518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103" name="Google Shape;6103;p33"/>
                <p:cNvSpPr/>
                <p:nvPr/>
              </p:nvSpPr>
              <p:spPr>
                <a:xfrm>
                  <a:off x="10008191" y="3914944"/>
                  <a:ext cx="29217" cy="40380"/>
                </a:xfrm>
                <a:custGeom>
                  <a:rect b="b" l="l" r="r" t="t"/>
                  <a:pathLst>
                    <a:path extrusionOk="0" h="40380" w="29217">
                      <a:moveTo>
                        <a:pt x="13437" y="16329"/>
                      </a:moveTo>
                      <a:cubicBezTo>
                        <a:pt x="15959" y="13876"/>
                        <a:pt x="16514" y="11367"/>
                        <a:pt x="17630" y="9185"/>
                      </a:cubicBezTo>
                      <a:cubicBezTo>
                        <a:pt x="19232" y="6032"/>
                        <a:pt x="20972" y="2999"/>
                        <a:pt x="24087" y="1082"/>
                      </a:cubicBezTo>
                      <a:cubicBezTo>
                        <a:pt x="25399" y="269"/>
                        <a:pt x="26956" y="-444"/>
                        <a:pt x="28394" y="338"/>
                      </a:cubicBezTo>
                      <a:cubicBezTo>
                        <a:pt x="30128" y="1277"/>
                        <a:pt x="28577" y="2860"/>
                        <a:pt x="28627" y="4121"/>
                      </a:cubicBezTo>
                      <a:cubicBezTo>
                        <a:pt x="28671" y="5143"/>
                        <a:pt x="28261" y="6177"/>
                        <a:pt x="28123" y="7217"/>
                      </a:cubicBezTo>
                      <a:cubicBezTo>
                        <a:pt x="27763" y="9885"/>
                        <a:pt x="28690" y="13391"/>
                        <a:pt x="23501" y="11203"/>
                      </a:cubicBezTo>
                      <a:cubicBezTo>
                        <a:pt x="20789" y="10061"/>
                        <a:pt x="18677" y="12874"/>
                        <a:pt x="17271" y="15276"/>
                      </a:cubicBezTo>
                      <a:cubicBezTo>
                        <a:pt x="13853" y="21122"/>
                        <a:pt x="12459" y="27616"/>
                        <a:pt x="11274" y="34193"/>
                      </a:cubicBezTo>
                      <a:cubicBezTo>
                        <a:pt x="10971" y="35864"/>
                        <a:pt x="11444" y="38279"/>
                        <a:pt x="9931" y="38998"/>
                      </a:cubicBezTo>
                      <a:cubicBezTo>
                        <a:pt x="7793" y="40007"/>
                        <a:pt x="5201" y="40316"/>
                        <a:pt x="2786" y="40379"/>
                      </a:cubicBezTo>
                      <a:cubicBezTo>
                        <a:pt x="1046" y="40430"/>
                        <a:pt x="1910" y="38834"/>
                        <a:pt x="2156" y="37964"/>
                      </a:cubicBezTo>
                      <a:cubicBezTo>
                        <a:pt x="4142" y="30744"/>
                        <a:pt x="5397" y="23385"/>
                        <a:pt x="6570" y="16014"/>
                      </a:cubicBezTo>
                      <a:cubicBezTo>
                        <a:pt x="6759" y="15338"/>
                        <a:pt x="6891" y="14649"/>
                        <a:pt x="6967" y="13952"/>
                      </a:cubicBezTo>
                      <a:cubicBezTo>
                        <a:pt x="6967" y="12167"/>
                        <a:pt x="8272" y="9803"/>
                        <a:pt x="6532" y="8743"/>
                      </a:cubicBezTo>
                      <a:cubicBezTo>
                        <a:pt x="4791" y="7684"/>
                        <a:pt x="3562" y="10005"/>
                        <a:pt x="2118" y="10881"/>
                      </a:cubicBezTo>
                      <a:cubicBezTo>
                        <a:pt x="1620" y="11190"/>
                        <a:pt x="1210" y="12142"/>
                        <a:pt x="447" y="11222"/>
                      </a:cubicBezTo>
                      <a:cubicBezTo>
                        <a:pt x="-95" y="10748"/>
                        <a:pt x="-152" y="9923"/>
                        <a:pt x="321" y="9380"/>
                      </a:cubicBezTo>
                      <a:cubicBezTo>
                        <a:pt x="409" y="9282"/>
                        <a:pt x="504" y="9197"/>
                        <a:pt x="617" y="9128"/>
                      </a:cubicBezTo>
                      <a:cubicBezTo>
                        <a:pt x="4029" y="6095"/>
                        <a:pt x="7415" y="3024"/>
                        <a:pt x="11438" y="823"/>
                      </a:cubicBezTo>
                      <a:cubicBezTo>
                        <a:pt x="14181" y="-684"/>
                        <a:pt x="15644" y="193"/>
                        <a:pt x="15688" y="3384"/>
                      </a:cubicBezTo>
                      <a:cubicBezTo>
                        <a:pt x="15776" y="7501"/>
                        <a:pt x="14414" y="11455"/>
                        <a:pt x="13437" y="16329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104" name="Google Shape;6104;p33"/>
                <p:cNvSpPr/>
                <p:nvPr/>
              </p:nvSpPr>
              <p:spPr>
                <a:xfrm>
                  <a:off x="9744056" y="3914882"/>
                  <a:ext cx="19794" cy="40811"/>
                </a:xfrm>
                <a:custGeom>
                  <a:rect b="b" l="l" r="r" t="t"/>
                  <a:pathLst>
                    <a:path extrusionOk="0" h="40811" w="19794">
                      <a:moveTo>
                        <a:pt x="3108" y="35744"/>
                      </a:moveTo>
                      <a:cubicBezTo>
                        <a:pt x="3651" y="29772"/>
                        <a:pt x="5366" y="24046"/>
                        <a:pt x="6658" y="18233"/>
                      </a:cubicBezTo>
                      <a:cubicBezTo>
                        <a:pt x="7094" y="16297"/>
                        <a:pt x="7484" y="14348"/>
                        <a:pt x="7819" y="12387"/>
                      </a:cubicBezTo>
                      <a:cubicBezTo>
                        <a:pt x="8046" y="11076"/>
                        <a:pt x="9080" y="9379"/>
                        <a:pt x="7655" y="8541"/>
                      </a:cubicBezTo>
                      <a:cubicBezTo>
                        <a:pt x="6356" y="7790"/>
                        <a:pt x="5252" y="9581"/>
                        <a:pt x="3979" y="9978"/>
                      </a:cubicBezTo>
                      <a:cubicBezTo>
                        <a:pt x="2705" y="10376"/>
                        <a:pt x="1898" y="13005"/>
                        <a:pt x="485" y="11240"/>
                      </a:cubicBezTo>
                      <a:cubicBezTo>
                        <a:pt x="-1098" y="9285"/>
                        <a:pt x="1620" y="8856"/>
                        <a:pt x="2541" y="8087"/>
                      </a:cubicBezTo>
                      <a:cubicBezTo>
                        <a:pt x="5378" y="5665"/>
                        <a:pt x="8248" y="3231"/>
                        <a:pt x="11564" y="1440"/>
                      </a:cubicBezTo>
                      <a:cubicBezTo>
                        <a:pt x="13204" y="558"/>
                        <a:pt x="14976" y="-741"/>
                        <a:pt x="16760" y="532"/>
                      </a:cubicBezTo>
                      <a:cubicBezTo>
                        <a:pt x="18545" y="1806"/>
                        <a:pt x="18166" y="3824"/>
                        <a:pt x="17738" y="5716"/>
                      </a:cubicBezTo>
                      <a:cubicBezTo>
                        <a:pt x="15942" y="13703"/>
                        <a:pt x="14158" y="21677"/>
                        <a:pt x="12384" y="29640"/>
                      </a:cubicBezTo>
                      <a:cubicBezTo>
                        <a:pt x="12184" y="30435"/>
                        <a:pt x="12061" y="31248"/>
                        <a:pt x="12018" y="32067"/>
                      </a:cubicBezTo>
                      <a:cubicBezTo>
                        <a:pt x="11980" y="33650"/>
                        <a:pt x="12649" y="34325"/>
                        <a:pt x="14150" y="33328"/>
                      </a:cubicBezTo>
                      <a:cubicBezTo>
                        <a:pt x="15228" y="32635"/>
                        <a:pt x="16249" y="31847"/>
                        <a:pt x="17353" y="31197"/>
                      </a:cubicBezTo>
                      <a:cubicBezTo>
                        <a:pt x="17984" y="30844"/>
                        <a:pt x="18576" y="29741"/>
                        <a:pt x="19383" y="30806"/>
                      </a:cubicBezTo>
                      <a:cubicBezTo>
                        <a:pt x="20014" y="31645"/>
                        <a:pt x="19957" y="32484"/>
                        <a:pt x="18948" y="33171"/>
                      </a:cubicBezTo>
                      <a:cubicBezTo>
                        <a:pt x="15758" y="35334"/>
                        <a:pt x="12737" y="37787"/>
                        <a:pt x="9408" y="39697"/>
                      </a:cubicBezTo>
                      <a:cubicBezTo>
                        <a:pt x="5227" y="42106"/>
                        <a:pt x="2932" y="40530"/>
                        <a:pt x="3108" y="35744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105" name="Google Shape;6105;p33"/>
                <p:cNvSpPr/>
                <p:nvPr/>
              </p:nvSpPr>
              <p:spPr>
                <a:xfrm>
                  <a:off x="10097246" y="3894708"/>
                  <a:ext cx="17854" cy="15071"/>
                </a:xfrm>
                <a:custGeom>
                  <a:rect b="b" l="l" r="r" t="t"/>
                  <a:pathLst>
                    <a:path extrusionOk="0" h="15071" w="17854">
                      <a:moveTo>
                        <a:pt x="0" y="14905"/>
                      </a:moveTo>
                      <a:cubicBezTo>
                        <a:pt x="3910" y="10264"/>
                        <a:pt x="7422" y="5951"/>
                        <a:pt x="11104" y="1789"/>
                      </a:cubicBezTo>
                      <a:cubicBezTo>
                        <a:pt x="12712" y="-34"/>
                        <a:pt x="14749" y="-891"/>
                        <a:pt x="16780" y="1310"/>
                      </a:cubicBezTo>
                      <a:cubicBezTo>
                        <a:pt x="18495" y="3151"/>
                        <a:pt x="18154" y="5610"/>
                        <a:pt x="15777" y="7231"/>
                      </a:cubicBezTo>
                      <a:cubicBezTo>
                        <a:pt x="12132" y="9753"/>
                        <a:pt x="8349" y="12017"/>
                        <a:pt x="4641" y="14419"/>
                      </a:cubicBezTo>
                      <a:cubicBezTo>
                        <a:pt x="3386" y="15251"/>
                        <a:pt x="2018" y="15132"/>
                        <a:pt x="0" y="14905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106" name="Google Shape;6106;p33"/>
                <p:cNvSpPr/>
                <p:nvPr/>
              </p:nvSpPr>
              <p:spPr>
                <a:xfrm>
                  <a:off x="9756253" y="3896120"/>
                  <a:ext cx="9364" cy="11006"/>
                </a:xfrm>
                <a:custGeom>
                  <a:rect b="b" l="l" r="r" t="t"/>
                  <a:pathLst>
                    <a:path extrusionOk="0" h="11006" w="9364">
                      <a:moveTo>
                        <a:pt x="9362" y="4350"/>
                      </a:moveTo>
                      <a:cubicBezTo>
                        <a:pt x="9457" y="8077"/>
                        <a:pt x="7035" y="11122"/>
                        <a:pt x="4172" y="11003"/>
                      </a:cubicBezTo>
                      <a:cubicBezTo>
                        <a:pt x="1310" y="10883"/>
                        <a:pt x="99" y="9048"/>
                        <a:pt x="4" y="6368"/>
                      </a:cubicBezTo>
                      <a:cubicBezTo>
                        <a:pt x="-115" y="2881"/>
                        <a:pt x="2262" y="-146"/>
                        <a:pt x="5112" y="5"/>
                      </a:cubicBezTo>
                      <a:cubicBezTo>
                        <a:pt x="7962" y="157"/>
                        <a:pt x="9040" y="2112"/>
                        <a:pt x="9362" y="4350"/>
                      </a:cubicBezTo>
                      <a:close/>
                    </a:path>
                  </a:pathLst>
                </a:custGeom>
                <a:solidFill>
                  <a:srgbClr val="0304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</p:grpSp>
          <p:grpSp>
            <p:nvGrpSpPr>
              <p:cNvPr id="6107" name="Google Shape;6107;p33"/>
              <p:cNvGrpSpPr/>
              <p:nvPr/>
            </p:nvGrpSpPr>
            <p:grpSpPr>
              <a:xfrm>
                <a:off x="6900268" y="4329582"/>
                <a:ext cx="778446" cy="565842"/>
                <a:chOff x="10429555" y="4488509"/>
                <a:chExt cx="691777" cy="502843"/>
              </a:xfrm>
            </p:grpSpPr>
            <p:sp>
              <p:nvSpPr>
                <p:cNvPr id="6108" name="Google Shape;6108;p33"/>
                <p:cNvSpPr/>
                <p:nvPr/>
              </p:nvSpPr>
              <p:spPr>
                <a:xfrm>
                  <a:off x="10633634" y="4488509"/>
                  <a:ext cx="286394" cy="286562"/>
                </a:xfrm>
                <a:custGeom>
                  <a:rect b="b" l="l" r="r" t="t"/>
                  <a:pathLst>
                    <a:path extrusionOk="0" h="286562" w="286394">
                      <a:moveTo>
                        <a:pt x="47" y="41"/>
                      </a:moveTo>
                      <a:lnTo>
                        <a:pt x="286394" y="0"/>
                      </a:lnTo>
                      <a:lnTo>
                        <a:pt x="286317" y="286562"/>
                      </a:lnTo>
                      <a:lnTo>
                        <a:pt x="0" y="286562"/>
                      </a:lnTo>
                      <a:lnTo>
                        <a:pt x="47" y="41"/>
                      </a:lnTo>
                      <a:close/>
                    </a:path>
                  </a:pathLst>
                </a:custGeom>
                <a:solidFill>
                  <a:srgbClr val="E0E5E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109" name="Google Shape;6109;p33"/>
                <p:cNvSpPr/>
                <p:nvPr/>
              </p:nvSpPr>
              <p:spPr>
                <a:xfrm>
                  <a:off x="10633634" y="4537681"/>
                  <a:ext cx="286325" cy="237389"/>
                </a:xfrm>
                <a:custGeom>
                  <a:rect b="b" l="l" r="r" t="t"/>
                  <a:pathLst>
                    <a:path extrusionOk="0" h="237389" w="286325">
                      <a:moveTo>
                        <a:pt x="80685" y="0"/>
                      </a:moveTo>
                      <a:lnTo>
                        <a:pt x="286312" y="181039"/>
                      </a:lnTo>
                      <a:cubicBezTo>
                        <a:pt x="286365" y="195330"/>
                        <a:pt x="286241" y="214152"/>
                        <a:pt x="286312" y="237390"/>
                      </a:cubicBezTo>
                      <a:lnTo>
                        <a:pt x="0" y="237390"/>
                      </a:lnTo>
                      <a:lnTo>
                        <a:pt x="59" y="19664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110" name="Google Shape;6110;p33"/>
                <p:cNvSpPr/>
                <p:nvPr/>
              </p:nvSpPr>
              <p:spPr>
                <a:xfrm>
                  <a:off x="10715920" y="4637664"/>
                  <a:ext cx="78688" cy="28961"/>
                </a:xfrm>
                <a:custGeom>
                  <a:rect b="b" l="l" r="r" t="t"/>
                  <a:pathLst>
                    <a:path extrusionOk="0" h="28961" w="78688">
                      <a:moveTo>
                        <a:pt x="49875" y="0"/>
                      </a:moveTo>
                      <a:lnTo>
                        <a:pt x="50549" y="1774"/>
                      </a:lnTo>
                      <a:cubicBezTo>
                        <a:pt x="51748" y="2052"/>
                        <a:pt x="52975" y="2188"/>
                        <a:pt x="54206" y="2182"/>
                      </a:cubicBezTo>
                      <a:lnTo>
                        <a:pt x="54206" y="3134"/>
                      </a:lnTo>
                      <a:lnTo>
                        <a:pt x="56226" y="2862"/>
                      </a:lnTo>
                      <a:lnTo>
                        <a:pt x="57035" y="5310"/>
                      </a:lnTo>
                      <a:lnTo>
                        <a:pt x="58123" y="6126"/>
                      </a:lnTo>
                      <a:cubicBezTo>
                        <a:pt x="58317" y="6090"/>
                        <a:pt x="58625" y="4458"/>
                        <a:pt x="59204" y="5038"/>
                      </a:cubicBezTo>
                      <a:lnTo>
                        <a:pt x="60285" y="8160"/>
                      </a:lnTo>
                      <a:cubicBezTo>
                        <a:pt x="61295" y="7711"/>
                        <a:pt x="65602" y="11974"/>
                        <a:pt x="65419" y="12512"/>
                      </a:cubicBezTo>
                      <a:lnTo>
                        <a:pt x="66500" y="12648"/>
                      </a:lnTo>
                      <a:lnTo>
                        <a:pt x="67581" y="14422"/>
                      </a:lnTo>
                      <a:lnTo>
                        <a:pt x="69743" y="14552"/>
                      </a:lnTo>
                      <a:cubicBezTo>
                        <a:pt x="69873" y="17733"/>
                        <a:pt x="75823" y="21334"/>
                        <a:pt x="78015" y="23794"/>
                      </a:cubicBezTo>
                      <a:lnTo>
                        <a:pt x="78688" y="23930"/>
                      </a:lnTo>
                      <a:lnTo>
                        <a:pt x="78688" y="27738"/>
                      </a:lnTo>
                      <a:cubicBezTo>
                        <a:pt x="72414" y="27046"/>
                        <a:pt x="41007" y="26857"/>
                        <a:pt x="34898" y="28140"/>
                      </a:cubicBezTo>
                      <a:lnTo>
                        <a:pt x="34762" y="27738"/>
                      </a:lnTo>
                      <a:lnTo>
                        <a:pt x="32736" y="28140"/>
                      </a:lnTo>
                      <a:lnTo>
                        <a:pt x="32600" y="27738"/>
                      </a:lnTo>
                      <a:lnTo>
                        <a:pt x="32192" y="28826"/>
                      </a:lnTo>
                      <a:lnTo>
                        <a:pt x="25162" y="28826"/>
                      </a:lnTo>
                      <a:cubicBezTo>
                        <a:pt x="25753" y="27679"/>
                        <a:pt x="23301" y="27951"/>
                        <a:pt x="23945" y="28826"/>
                      </a:cubicBezTo>
                      <a:cubicBezTo>
                        <a:pt x="22468" y="28016"/>
                        <a:pt x="20241" y="28471"/>
                        <a:pt x="18675" y="28826"/>
                      </a:cubicBezTo>
                      <a:lnTo>
                        <a:pt x="18539" y="27738"/>
                      </a:lnTo>
                      <a:lnTo>
                        <a:pt x="16513" y="28554"/>
                      </a:lnTo>
                      <a:lnTo>
                        <a:pt x="16247" y="27738"/>
                      </a:lnTo>
                      <a:lnTo>
                        <a:pt x="15302" y="28826"/>
                      </a:lnTo>
                      <a:lnTo>
                        <a:pt x="10428" y="28826"/>
                      </a:lnTo>
                      <a:lnTo>
                        <a:pt x="9754" y="27738"/>
                      </a:lnTo>
                      <a:cubicBezTo>
                        <a:pt x="9459" y="27738"/>
                        <a:pt x="8041" y="30399"/>
                        <a:pt x="8271" y="27874"/>
                      </a:cubicBezTo>
                      <a:cubicBezTo>
                        <a:pt x="5548" y="28359"/>
                        <a:pt x="2771" y="28241"/>
                        <a:pt x="0" y="28140"/>
                      </a:cubicBezTo>
                      <a:lnTo>
                        <a:pt x="0" y="23504"/>
                      </a:lnTo>
                      <a:lnTo>
                        <a:pt x="951" y="23912"/>
                      </a:lnTo>
                      <a:cubicBezTo>
                        <a:pt x="2066" y="22082"/>
                        <a:pt x="2496" y="19916"/>
                        <a:pt x="2162" y="17798"/>
                      </a:cubicBezTo>
                      <a:lnTo>
                        <a:pt x="3125" y="17798"/>
                      </a:lnTo>
                      <a:cubicBezTo>
                        <a:pt x="4307" y="14729"/>
                        <a:pt x="5713" y="11371"/>
                        <a:pt x="5424" y="8012"/>
                      </a:cubicBezTo>
                      <a:lnTo>
                        <a:pt x="6375" y="8284"/>
                      </a:lnTo>
                      <a:cubicBezTo>
                        <a:pt x="7273" y="7533"/>
                        <a:pt x="8058" y="6215"/>
                        <a:pt x="7592" y="5026"/>
                      </a:cubicBezTo>
                      <a:lnTo>
                        <a:pt x="8537" y="5026"/>
                      </a:lnTo>
                      <a:lnTo>
                        <a:pt x="8673" y="3252"/>
                      </a:lnTo>
                      <a:cubicBezTo>
                        <a:pt x="10114" y="2413"/>
                        <a:pt x="12265" y="1821"/>
                        <a:pt x="13943" y="2164"/>
                      </a:cubicBezTo>
                      <a:lnTo>
                        <a:pt x="14215" y="3252"/>
                      </a:lnTo>
                      <a:lnTo>
                        <a:pt x="14752" y="1756"/>
                      </a:lnTo>
                      <a:cubicBezTo>
                        <a:pt x="16619" y="1892"/>
                        <a:pt x="18197" y="3784"/>
                        <a:pt x="19349" y="3252"/>
                      </a:cubicBezTo>
                      <a:cubicBezTo>
                        <a:pt x="19260" y="1478"/>
                        <a:pt x="25564" y="1685"/>
                        <a:pt x="26781" y="1756"/>
                      </a:cubicBezTo>
                      <a:lnTo>
                        <a:pt x="26917" y="2164"/>
                      </a:lnTo>
                      <a:lnTo>
                        <a:pt x="28400" y="1076"/>
                      </a:lnTo>
                      <a:cubicBezTo>
                        <a:pt x="28937" y="544"/>
                        <a:pt x="30763" y="2064"/>
                        <a:pt x="29345" y="2028"/>
                      </a:cubicBezTo>
                      <a:lnTo>
                        <a:pt x="31779" y="3252"/>
                      </a:lnTo>
                      <a:lnTo>
                        <a:pt x="32322" y="2164"/>
                      </a:lnTo>
                      <a:cubicBezTo>
                        <a:pt x="34999" y="337"/>
                        <a:pt x="37214" y="1863"/>
                        <a:pt x="40340" y="1147"/>
                      </a:cubicBezTo>
                      <a:lnTo>
                        <a:pt x="40529" y="2850"/>
                      </a:lnTo>
                      <a:lnTo>
                        <a:pt x="44487" y="3252"/>
                      </a:lnTo>
                      <a:lnTo>
                        <a:pt x="45025" y="2164"/>
                      </a:lnTo>
                      <a:lnTo>
                        <a:pt x="46242" y="3252"/>
                      </a:lnTo>
                      <a:lnTo>
                        <a:pt x="47866" y="2028"/>
                      </a:lnTo>
                      <a:lnTo>
                        <a:pt x="47459" y="1484"/>
                      </a:lnTo>
                      <a:lnTo>
                        <a:pt x="48404" y="674"/>
                      </a:lnTo>
                      <a:lnTo>
                        <a:pt x="48812" y="1076"/>
                      </a:lnTo>
                      <a:close/>
                    </a:path>
                  </a:pathLst>
                </a:custGeom>
                <a:solidFill>
                  <a:srgbClr val="FFD23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111" name="Google Shape;6111;p33"/>
                <p:cNvSpPr/>
                <p:nvPr/>
              </p:nvSpPr>
              <p:spPr>
                <a:xfrm>
                  <a:off x="10694327" y="4686952"/>
                  <a:ext cx="157009" cy="31555"/>
                </a:xfrm>
                <a:custGeom>
                  <a:rect b="b" l="l" r="r" t="t"/>
                  <a:pathLst>
                    <a:path extrusionOk="0" h="31555" w="157009">
                      <a:moveTo>
                        <a:pt x="138459" y="7223"/>
                      </a:moveTo>
                      <a:cubicBezTo>
                        <a:pt x="138459" y="7223"/>
                        <a:pt x="138146" y="8506"/>
                        <a:pt x="139050" y="8477"/>
                      </a:cubicBezTo>
                      <a:cubicBezTo>
                        <a:pt x="139511" y="8477"/>
                        <a:pt x="139688" y="9239"/>
                        <a:pt x="140308" y="9068"/>
                      </a:cubicBezTo>
                      <a:cubicBezTo>
                        <a:pt x="141236" y="8814"/>
                        <a:pt x="140982" y="9559"/>
                        <a:pt x="140982" y="9559"/>
                      </a:cubicBezTo>
                      <a:cubicBezTo>
                        <a:pt x="140982" y="9559"/>
                        <a:pt x="141880" y="9712"/>
                        <a:pt x="141431" y="10292"/>
                      </a:cubicBezTo>
                      <a:cubicBezTo>
                        <a:pt x="141123" y="10682"/>
                        <a:pt x="142228" y="11173"/>
                        <a:pt x="142228" y="11173"/>
                      </a:cubicBezTo>
                      <a:lnTo>
                        <a:pt x="143847" y="11132"/>
                      </a:lnTo>
                      <a:lnTo>
                        <a:pt x="144060" y="12060"/>
                      </a:lnTo>
                      <a:cubicBezTo>
                        <a:pt x="144669" y="12576"/>
                        <a:pt x="145152" y="13225"/>
                        <a:pt x="145472" y="13958"/>
                      </a:cubicBezTo>
                      <a:cubicBezTo>
                        <a:pt x="145889" y="14775"/>
                        <a:pt x="146497" y="15479"/>
                        <a:pt x="147244" y="16010"/>
                      </a:cubicBezTo>
                      <a:cubicBezTo>
                        <a:pt x="147244" y="16010"/>
                        <a:pt x="147528" y="16276"/>
                        <a:pt x="147953" y="15732"/>
                      </a:cubicBezTo>
                      <a:cubicBezTo>
                        <a:pt x="148378" y="15188"/>
                        <a:pt x="148544" y="15300"/>
                        <a:pt x="148544" y="15300"/>
                      </a:cubicBezTo>
                      <a:cubicBezTo>
                        <a:pt x="149151" y="16038"/>
                        <a:pt x="149878" y="16667"/>
                        <a:pt x="150694" y="17163"/>
                      </a:cubicBezTo>
                      <a:cubicBezTo>
                        <a:pt x="151155" y="17470"/>
                        <a:pt x="150694" y="18428"/>
                        <a:pt x="151959" y="18795"/>
                      </a:cubicBezTo>
                      <a:cubicBezTo>
                        <a:pt x="152605" y="19063"/>
                        <a:pt x="153214" y="19413"/>
                        <a:pt x="153772" y="19835"/>
                      </a:cubicBezTo>
                      <a:lnTo>
                        <a:pt x="152998" y="20687"/>
                      </a:lnTo>
                      <a:cubicBezTo>
                        <a:pt x="153258" y="21077"/>
                        <a:pt x="154511" y="21190"/>
                        <a:pt x="154570" y="21663"/>
                      </a:cubicBezTo>
                      <a:cubicBezTo>
                        <a:pt x="154919" y="24365"/>
                        <a:pt x="156809" y="23218"/>
                        <a:pt x="156809" y="23218"/>
                      </a:cubicBezTo>
                      <a:cubicBezTo>
                        <a:pt x="156809" y="23218"/>
                        <a:pt x="157341" y="23762"/>
                        <a:pt x="156673" y="24814"/>
                      </a:cubicBezTo>
                      <a:cubicBezTo>
                        <a:pt x="156006" y="25867"/>
                        <a:pt x="156537" y="26316"/>
                        <a:pt x="156537" y="26316"/>
                      </a:cubicBezTo>
                      <a:cubicBezTo>
                        <a:pt x="156150" y="27251"/>
                        <a:pt x="155984" y="28263"/>
                        <a:pt x="156053" y="29273"/>
                      </a:cubicBezTo>
                      <a:cubicBezTo>
                        <a:pt x="156205" y="30063"/>
                        <a:pt x="156459" y="30830"/>
                        <a:pt x="156809" y="31555"/>
                      </a:cubicBezTo>
                      <a:cubicBezTo>
                        <a:pt x="156809" y="31555"/>
                        <a:pt x="154493" y="31555"/>
                        <a:pt x="152975" y="30331"/>
                      </a:cubicBezTo>
                      <a:cubicBezTo>
                        <a:pt x="152289" y="29781"/>
                        <a:pt x="151415" y="29704"/>
                        <a:pt x="150812" y="28936"/>
                      </a:cubicBezTo>
                      <a:cubicBezTo>
                        <a:pt x="149885" y="27753"/>
                        <a:pt x="149300" y="28486"/>
                        <a:pt x="149300" y="28486"/>
                      </a:cubicBezTo>
                      <a:lnTo>
                        <a:pt x="148118" y="29486"/>
                      </a:lnTo>
                      <a:cubicBezTo>
                        <a:pt x="147740" y="28924"/>
                        <a:pt x="147268" y="28232"/>
                        <a:pt x="143770" y="29361"/>
                      </a:cubicBezTo>
                      <a:cubicBezTo>
                        <a:pt x="140273" y="30491"/>
                        <a:pt x="141637" y="29799"/>
                        <a:pt x="140042" y="29953"/>
                      </a:cubicBezTo>
                      <a:cubicBezTo>
                        <a:pt x="139027" y="30108"/>
                        <a:pt x="137989" y="29972"/>
                        <a:pt x="137047" y="29562"/>
                      </a:cubicBezTo>
                      <a:cubicBezTo>
                        <a:pt x="136314" y="29284"/>
                        <a:pt x="135615" y="28925"/>
                        <a:pt x="134961" y="28492"/>
                      </a:cubicBezTo>
                      <a:lnTo>
                        <a:pt x="133065" y="29491"/>
                      </a:lnTo>
                      <a:lnTo>
                        <a:pt x="130808" y="30183"/>
                      </a:lnTo>
                      <a:lnTo>
                        <a:pt x="130808" y="30597"/>
                      </a:lnTo>
                      <a:lnTo>
                        <a:pt x="127966" y="29663"/>
                      </a:lnTo>
                      <a:lnTo>
                        <a:pt x="125940" y="30142"/>
                      </a:lnTo>
                      <a:lnTo>
                        <a:pt x="125060" y="29302"/>
                      </a:lnTo>
                      <a:lnTo>
                        <a:pt x="123234" y="29101"/>
                      </a:lnTo>
                      <a:lnTo>
                        <a:pt x="121243" y="29491"/>
                      </a:lnTo>
                      <a:lnTo>
                        <a:pt x="120617" y="28664"/>
                      </a:lnTo>
                      <a:cubicBezTo>
                        <a:pt x="118254" y="29450"/>
                        <a:pt x="119282" y="30106"/>
                        <a:pt x="117161" y="29491"/>
                      </a:cubicBezTo>
                      <a:cubicBezTo>
                        <a:pt x="117161" y="29491"/>
                        <a:pt x="116180" y="28930"/>
                        <a:pt x="115896" y="29491"/>
                      </a:cubicBezTo>
                      <a:lnTo>
                        <a:pt x="115010" y="29302"/>
                      </a:lnTo>
                      <a:lnTo>
                        <a:pt x="114171" y="28545"/>
                      </a:lnTo>
                      <a:lnTo>
                        <a:pt x="113693" y="29663"/>
                      </a:lnTo>
                      <a:cubicBezTo>
                        <a:pt x="113462" y="28740"/>
                        <a:pt x="110473" y="29344"/>
                        <a:pt x="108411" y="30100"/>
                      </a:cubicBezTo>
                      <a:lnTo>
                        <a:pt x="106261" y="29704"/>
                      </a:lnTo>
                      <a:lnTo>
                        <a:pt x="104547" y="29184"/>
                      </a:lnTo>
                      <a:cubicBezTo>
                        <a:pt x="104247" y="28802"/>
                        <a:pt x="103693" y="28736"/>
                        <a:pt x="103311" y="29037"/>
                      </a:cubicBezTo>
                      <a:cubicBezTo>
                        <a:pt x="103299" y="29047"/>
                        <a:pt x="103288" y="29056"/>
                        <a:pt x="103277" y="29066"/>
                      </a:cubicBezTo>
                      <a:cubicBezTo>
                        <a:pt x="102361" y="29769"/>
                        <a:pt x="100855" y="29385"/>
                        <a:pt x="100855" y="29385"/>
                      </a:cubicBezTo>
                      <a:lnTo>
                        <a:pt x="98663" y="30024"/>
                      </a:lnTo>
                      <a:lnTo>
                        <a:pt x="96300" y="28900"/>
                      </a:lnTo>
                      <a:cubicBezTo>
                        <a:pt x="95603" y="29326"/>
                        <a:pt x="97558" y="30402"/>
                        <a:pt x="94321" y="29143"/>
                      </a:cubicBezTo>
                      <a:lnTo>
                        <a:pt x="92548" y="28451"/>
                      </a:lnTo>
                      <a:cubicBezTo>
                        <a:pt x="91308" y="30455"/>
                        <a:pt x="89003" y="29491"/>
                        <a:pt x="89003" y="29491"/>
                      </a:cubicBezTo>
                      <a:cubicBezTo>
                        <a:pt x="89003" y="29491"/>
                        <a:pt x="74511" y="29491"/>
                        <a:pt x="74275" y="29521"/>
                      </a:cubicBezTo>
                      <a:cubicBezTo>
                        <a:pt x="74039" y="29551"/>
                        <a:pt x="74021" y="29521"/>
                        <a:pt x="74015" y="29491"/>
                      </a:cubicBezTo>
                      <a:cubicBezTo>
                        <a:pt x="73938" y="29355"/>
                        <a:pt x="73601" y="29491"/>
                        <a:pt x="73601" y="29491"/>
                      </a:cubicBezTo>
                      <a:cubicBezTo>
                        <a:pt x="73601" y="29255"/>
                        <a:pt x="73725" y="29184"/>
                        <a:pt x="73601" y="29001"/>
                      </a:cubicBezTo>
                      <a:lnTo>
                        <a:pt x="72768" y="29491"/>
                      </a:lnTo>
                      <a:cubicBezTo>
                        <a:pt x="68946" y="30455"/>
                        <a:pt x="68089" y="29953"/>
                        <a:pt x="59948" y="28687"/>
                      </a:cubicBezTo>
                      <a:cubicBezTo>
                        <a:pt x="58837" y="29728"/>
                        <a:pt x="58489" y="30225"/>
                        <a:pt x="57331" y="29480"/>
                      </a:cubicBezTo>
                      <a:cubicBezTo>
                        <a:pt x="56976" y="29249"/>
                        <a:pt x="55688" y="28705"/>
                        <a:pt x="55688" y="28705"/>
                      </a:cubicBezTo>
                      <a:cubicBezTo>
                        <a:pt x="56031" y="29527"/>
                        <a:pt x="55860" y="29054"/>
                        <a:pt x="55316" y="29491"/>
                      </a:cubicBezTo>
                      <a:cubicBezTo>
                        <a:pt x="55145" y="29633"/>
                        <a:pt x="49408" y="28941"/>
                        <a:pt x="51488" y="29202"/>
                      </a:cubicBezTo>
                      <a:cubicBezTo>
                        <a:pt x="51836" y="29249"/>
                        <a:pt x="50779" y="28297"/>
                        <a:pt x="50779" y="28297"/>
                      </a:cubicBezTo>
                      <a:lnTo>
                        <a:pt x="50253" y="29083"/>
                      </a:lnTo>
                      <a:lnTo>
                        <a:pt x="47660" y="29438"/>
                      </a:lnTo>
                      <a:cubicBezTo>
                        <a:pt x="46679" y="29261"/>
                        <a:pt x="45940" y="29616"/>
                        <a:pt x="44676" y="30030"/>
                      </a:cubicBezTo>
                      <a:cubicBezTo>
                        <a:pt x="44586" y="29915"/>
                        <a:pt x="44511" y="29790"/>
                        <a:pt x="44451" y="29657"/>
                      </a:cubicBezTo>
                      <a:cubicBezTo>
                        <a:pt x="44404" y="29545"/>
                        <a:pt x="44156" y="29332"/>
                        <a:pt x="44156" y="29148"/>
                      </a:cubicBezTo>
                      <a:cubicBezTo>
                        <a:pt x="44137" y="29014"/>
                        <a:pt x="44059" y="28895"/>
                        <a:pt x="43943" y="28823"/>
                      </a:cubicBezTo>
                      <a:lnTo>
                        <a:pt x="42443" y="29456"/>
                      </a:lnTo>
                      <a:cubicBezTo>
                        <a:pt x="42443" y="29456"/>
                        <a:pt x="42614" y="28865"/>
                        <a:pt x="42124" y="28941"/>
                      </a:cubicBezTo>
                      <a:cubicBezTo>
                        <a:pt x="41633" y="29018"/>
                        <a:pt x="41710" y="28498"/>
                        <a:pt x="41710" y="28498"/>
                      </a:cubicBezTo>
                      <a:lnTo>
                        <a:pt x="41173" y="29456"/>
                      </a:lnTo>
                      <a:cubicBezTo>
                        <a:pt x="41173" y="29456"/>
                        <a:pt x="36446" y="29787"/>
                        <a:pt x="34674" y="29456"/>
                      </a:cubicBezTo>
                      <a:cubicBezTo>
                        <a:pt x="33739" y="29225"/>
                        <a:pt x="32752" y="29344"/>
                        <a:pt x="31897" y="29787"/>
                      </a:cubicBezTo>
                      <a:lnTo>
                        <a:pt x="31141" y="28604"/>
                      </a:lnTo>
                      <a:lnTo>
                        <a:pt x="29717" y="29899"/>
                      </a:lnTo>
                      <a:lnTo>
                        <a:pt x="27543" y="29450"/>
                      </a:lnTo>
                      <a:lnTo>
                        <a:pt x="26273" y="28693"/>
                      </a:lnTo>
                      <a:cubicBezTo>
                        <a:pt x="25428" y="28693"/>
                        <a:pt x="23602" y="30343"/>
                        <a:pt x="23082" y="29598"/>
                      </a:cubicBezTo>
                      <a:cubicBezTo>
                        <a:pt x="23017" y="29503"/>
                        <a:pt x="20861" y="28480"/>
                        <a:pt x="19538" y="29279"/>
                      </a:cubicBezTo>
                      <a:cubicBezTo>
                        <a:pt x="17452" y="30538"/>
                        <a:pt x="16306" y="28965"/>
                        <a:pt x="15544" y="30030"/>
                      </a:cubicBezTo>
                      <a:cubicBezTo>
                        <a:pt x="14622" y="30390"/>
                        <a:pt x="9854" y="28876"/>
                        <a:pt x="9323" y="28876"/>
                      </a:cubicBezTo>
                      <a:cubicBezTo>
                        <a:pt x="8998" y="28876"/>
                        <a:pt x="8413" y="29710"/>
                        <a:pt x="7940" y="29468"/>
                      </a:cubicBezTo>
                      <a:lnTo>
                        <a:pt x="5743" y="28752"/>
                      </a:lnTo>
                      <a:cubicBezTo>
                        <a:pt x="5010" y="29432"/>
                        <a:pt x="3734" y="28941"/>
                        <a:pt x="3722" y="28924"/>
                      </a:cubicBezTo>
                      <a:cubicBezTo>
                        <a:pt x="3444" y="28504"/>
                        <a:pt x="2735" y="28687"/>
                        <a:pt x="2735" y="28687"/>
                      </a:cubicBezTo>
                      <a:lnTo>
                        <a:pt x="0" y="28652"/>
                      </a:lnTo>
                      <a:cubicBezTo>
                        <a:pt x="594" y="27835"/>
                        <a:pt x="985" y="26889"/>
                        <a:pt x="1140" y="25890"/>
                      </a:cubicBezTo>
                      <a:cubicBezTo>
                        <a:pt x="1223" y="25063"/>
                        <a:pt x="1501" y="23277"/>
                        <a:pt x="1501" y="23277"/>
                      </a:cubicBezTo>
                      <a:cubicBezTo>
                        <a:pt x="1979" y="22544"/>
                        <a:pt x="1790" y="22041"/>
                        <a:pt x="1938" y="21503"/>
                      </a:cubicBezTo>
                      <a:lnTo>
                        <a:pt x="2694" y="20705"/>
                      </a:lnTo>
                      <a:cubicBezTo>
                        <a:pt x="2771" y="20113"/>
                        <a:pt x="2765" y="18594"/>
                        <a:pt x="2765" y="18594"/>
                      </a:cubicBezTo>
                      <a:lnTo>
                        <a:pt x="3474" y="14880"/>
                      </a:lnTo>
                      <a:lnTo>
                        <a:pt x="6239" y="13390"/>
                      </a:lnTo>
                      <a:cubicBezTo>
                        <a:pt x="6177" y="13273"/>
                        <a:pt x="6143" y="13144"/>
                        <a:pt x="6138" y="13012"/>
                      </a:cubicBezTo>
                      <a:cubicBezTo>
                        <a:pt x="6122" y="12770"/>
                        <a:pt x="6066" y="12532"/>
                        <a:pt x="5973" y="12308"/>
                      </a:cubicBezTo>
                      <a:cubicBezTo>
                        <a:pt x="5910" y="12118"/>
                        <a:pt x="5890" y="11916"/>
                        <a:pt x="5914" y="11717"/>
                      </a:cubicBezTo>
                      <a:cubicBezTo>
                        <a:pt x="5930" y="11558"/>
                        <a:pt x="5930" y="11397"/>
                        <a:pt x="5914" y="11238"/>
                      </a:cubicBezTo>
                      <a:lnTo>
                        <a:pt x="6286" y="10865"/>
                      </a:lnTo>
                      <a:cubicBezTo>
                        <a:pt x="8058" y="8293"/>
                        <a:pt x="10008" y="5372"/>
                        <a:pt x="10930" y="2339"/>
                      </a:cubicBezTo>
                      <a:lnTo>
                        <a:pt x="13293" y="1748"/>
                      </a:lnTo>
                      <a:cubicBezTo>
                        <a:pt x="16773" y="2558"/>
                        <a:pt x="16590" y="2788"/>
                        <a:pt x="17109" y="1748"/>
                      </a:cubicBezTo>
                      <a:lnTo>
                        <a:pt x="19916" y="2635"/>
                      </a:lnTo>
                      <a:cubicBezTo>
                        <a:pt x="19526" y="2445"/>
                        <a:pt x="21765" y="1736"/>
                        <a:pt x="21883" y="1671"/>
                      </a:cubicBezTo>
                      <a:cubicBezTo>
                        <a:pt x="22184" y="1505"/>
                        <a:pt x="22633" y="1848"/>
                        <a:pt x="23147" y="2221"/>
                      </a:cubicBezTo>
                      <a:lnTo>
                        <a:pt x="28075" y="2357"/>
                      </a:lnTo>
                      <a:lnTo>
                        <a:pt x="28447" y="1700"/>
                      </a:lnTo>
                      <a:cubicBezTo>
                        <a:pt x="30219" y="1742"/>
                        <a:pt x="31596" y="1109"/>
                        <a:pt x="33545" y="1949"/>
                      </a:cubicBezTo>
                      <a:cubicBezTo>
                        <a:pt x="34178" y="2227"/>
                        <a:pt x="35093" y="2907"/>
                        <a:pt x="36417" y="2540"/>
                      </a:cubicBezTo>
                      <a:cubicBezTo>
                        <a:pt x="37007" y="2386"/>
                        <a:pt x="38609" y="1949"/>
                        <a:pt x="39790" y="2676"/>
                      </a:cubicBezTo>
                      <a:cubicBezTo>
                        <a:pt x="40322" y="2995"/>
                        <a:pt x="41651" y="3409"/>
                        <a:pt x="42153" y="3267"/>
                      </a:cubicBezTo>
                      <a:cubicBezTo>
                        <a:pt x="43331" y="3028"/>
                        <a:pt x="44537" y="2960"/>
                        <a:pt x="45734" y="3066"/>
                      </a:cubicBezTo>
                      <a:cubicBezTo>
                        <a:pt x="46490" y="2960"/>
                        <a:pt x="49107" y="3427"/>
                        <a:pt x="50596" y="2232"/>
                      </a:cubicBezTo>
                      <a:cubicBezTo>
                        <a:pt x="51594" y="2067"/>
                        <a:pt x="51724" y="1641"/>
                        <a:pt x="51901" y="1736"/>
                      </a:cubicBezTo>
                      <a:lnTo>
                        <a:pt x="53621" y="2191"/>
                      </a:lnTo>
                      <a:cubicBezTo>
                        <a:pt x="53621" y="2191"/>
                        <a:pt x="58536" y="2363"/>
                        <a:pt x="60710" y="1706"/>
                      </a:cubicBezTo>
                      <a:cubicBezTo>
                        <a:pt x="62181" y="1269"/>
                        <a:pt x="63499" y="1653"/>
                        <a:pt x="67073" y="1753"/>
                      </a:cubicBezTo>
                      <a:lnTo>
                        <a:pt x="69064" y="2451"/>
                      </a:lnTo>
                      <a:cubicBezTo>
                        <a:pt x="69182" y="2451"/>
                        <a:pt x="71215" y="3078"/>
                        <a:pt x="71811" y="1931"/>
                      </a:cubicBezTo>
                      <a:cubicBezTo>
                        <a:pt x="72768" y="1895"/>
                        <a:pt x="73724" y="2037"/>
                        <a:pt x="74629" y="2351"/>
                      </a:cubicBezTo>
                      <a:cubicBezTo>
                        <a:pt x="75191" y="2321"/>
                        <a:pt x="75462" y="1576"/>
                        <a:pt x="76018" y="1552"/>
                      </a:cubicBezTo>
                      <a:cubicBezTo>
                        <a:pt x="77731" y="1481"/>
                        <a:pt x="79332" y="2179"/>
                        <a:pt x="80313" y="2315"/>
                      </a:cubicBezTo>
                      <a:lnTo>
                        <a:pt x="81689" y="1552"/>
                      </a:lnTo>
                      <a:lnTo>
                        <a:pt x="83692" y="2315"/>
                      </a:lnTo>
                      <a:lnTo>
                        <a:pt x="87450" y="1351"/>
                      </a:lnTo>
                      <a:lnTo>
                        <a:pt x="88897" y="2179"/>
                      </a:lnTo>
                      <a:cubicBezTo>
                        <a:pt x="90669" y="2741"/>
                        <a:pt x="92820" y="2593"/>
                        <a:pt x="94214" y="1405"/>
                      </a:cubicBezTo>
                      <a:cubicBezTo>
                        <a:pt x="93990" y="2759"/>
                        <a:pt x="95987" y="589"/>
                        <a:pt x="95987" y="1677"/>
                      </a:cubicBezTo>
                      <a:cubicBezTo>
                        <a:pt x="95987" y="2765"/>
                        <a:pt x="97759" y="2451"/>
                        <a:pt x="97889" y="1937"/>
                      </a:cubicBezTo>
                      <a:lnTo>
                        <a:pt x="103797" y="1215"/>
                      </a:lnTo>
                      <a:lnTo>
                        <a:pt x="104175" y="1807"/>
                      </a:lnTo>
                      <a:lnTo>
                        <a:pt x="105067" y="1215"/>
                      </a:lnTo>
                      <a:lnTo>
                        <a:pt x="109144" y="1215"/>
                      </a:lnTo>
                      <a:lnTo>
                        <a:pt x="111920" y="955"/>
                      </a:lnTo>
                      <a:lnTo>
                        <a:pt x="113356" y="441"/>
                      </a:lnTo>
                      <a:lnTo>
                        <a:pt x="114774" y="801"/>
                      </a:lnTo>
                      <a:lnTo>
                        <a:pt x="118171" y="583"/>
                      </a:lnTo>
                      <a:cubicBezTo>
                        <a:pt x="118602" y="1020"/>
                        <a:pt x="127766" y="-281"/>
                        <a:pt x="128215" y="56"/>
                      </a:cubicBezTo>
                      <a:cubicBezTo>
                        <a:pt x="128900" y="600"/>
                        <a:pt x="126519" y="2232"/>
                        <a:pt x="128994" y="1718"/>
                      </a:cubicBezTo>
                      <a:cubicBezTo>
                        <a:pt x="130406" y="1422"/>
                        <a:pt x="129697" y="2771"/>
                        <a:pt x="130938" y="2221"/>
                      </a:cubicBezTo>
                      <a:cubicBezTo>
                        <a:pt x="131287" y="2061"/>
                        <a:pt x="131452" y="2481"/>
                        <a:pt x="131919" y="3066"/>
                      </a:cubicBezTo>
                      <a:lnTo>
                        <a:pt x="133035" y="3817"/>
                      </a:lnTo>
                      <a:lnTo>
                        <a:pt x="134282" y="4846"/>
                      </a:lnTo>
                      <a:cubicBezTo>
                        <a:pt x="134282" y="4846"/>
                        <a:pt x="135310" y="5165"/>
                        <a:pt x="136828" y="5768"/>
                      </a:cubicBezTo>
                      <a:cubicBezTo>
                        <a:pt x="137348" y="5969"/>
                        <a:pt x="138512" y="6117"/>
                        <a:pt x="138010" y="6537"/>
                      </a:cubicBezTo>
                      <a:cubicBezTo>
                        <a:pt x="137508" y="6957"/>
                        <a:pt x="138459" y="7223"/>
                        <a:pt x="138459" y="7223"/>
                      </a:cubicBezTo>
                      <a:close/>
                    </a:path>
                  </a:pathLst>
                </a:custGeom>
                <a:solidFill>
                  <a:srgbClr val="EE720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112" name="Google Shape;6112;p33"/>
                <p:cNvSpPr/>
                <p:nvPr/>
              </p:nvSpPr>
              <p:spPr>
                <a:xfrm>
                  <a:off x="10668361" y="4745630"/>
                  <a:ext cx="251419" cy="29570"/>
                </a:xfrm>
                <a:custGeom>
                  <a:rect b="b" l="l" r="r" t="t"/>
                  <a:pathLst>
                    <a:path extrusionOk="0" h="29570" w="251419">
                      <a:moveTo>
                        <a:pt x="118" y="24994"/>
                      </a:moveTo>
                      <a:lnTo>
                        <a:pt x="2481" y="23404"/>
                      </a:lnTo>
                      <a:cubicBezTo>
                        <a:pt x="2747" y="22623"/>
                        <a:pt x="2304" y="22753"/>
                        <a:pt x="2440" y="22126"/>
                      </a:cubicBezTo>
                      <a:cubicBezTo>
                        <a:pt x="3090" y="20885"/>
                        <a:pt x="4774" y="18851"/>
                        <a:pt x="5264" y="17083"/>
                      </a:cubicBezTo>
                      <a:cubicBezTo>
                        <a:pt x="6097" y="14020"/>
                        <a:pt x="6233" y="11288"/>
                        <a:pt x="8956" y="9668"/>
                      </a:cubicBezTo>
                      <a:lnTo>
                        <a:pt x="8956" y="4825"/>
                      </a:lnTo>
                      <a:cubicBezTo>
                        <a:pt x="8946" y="3401"/>
                        <a:pt x="10092" y="2239"/>
                        <a:pt x="11515" y="2229"/>
                      </a:cubicBezTo>
                      <a:cubicBezTo>
                        <a:pt x="11521" y="2229"/>
                        <a:pt x="11526" y="2229"/>
                        <a:pt x="11532" y="2229"/>
                      </a:cubicBezTo>
                      <a:lnTo>
                        <a:pt x="20394" y="2229"/>
                      </a:lnTo>
                      <a:cubicBezTo>
                        <a:pt x="20944" y="2229"/>
                        <a:pt x="21127" y="2968"/>
                        <a:pt x="21682" y="2968"/>
                      </a:cubicBezTo>
                      <a:cubicBezTo>
                        <a:pt x="25599" y="2968"/>
                        <a:pt x="27726" y="1112"/>
                        <a:pt x="31643" y="1112"/>
                      </a:cubicBezTo>
                      <a:cubicBezTo>
                        <a:pt x="32198" y="1112"/>
                        <a:pt x="32429" y="1809"/>
                        <a:pt x="32937" y="1857"/>
                      </a:cubicBezTo>
                      <a:cubicBezTo>
                        <a:pt x="40221" y="2507"/>
                        <a:pt x="44469" y="1620"/>
                        <a:pt x="51754" y="2229"/>
                      </a:cubicBezTo>
                      <a:cubicBezTo>
                        <a:pt x="52215" y="2229"/>
                        <a:pt x="52345" y="2968"/>
                        <a:pt x="52864" y="2968"/>
                      </a:cubicBezTo>
                      <a:cubicBezTo>
                        <a:pt x="55121" y="2968"/>
                        <a:pt x="56137" y="1112"/>
                        <a:pt x="58394" y="1112"/>
                      </a:cubicBezTo>
                      <a:cubicBezTo>
                        <a:pt x="59363" y="1112"/>
                        <a:pt x="59824" y="1857"/>
                        <a:pt x="60793" y="1857"/>
                      </a:cubicBezTo>
                      <a:cubicBezTo>
                        <a:pt x="62181" y="1857"/>
                        <a:pt x="62914" y="1112"/>
                        <a:pt x="64296" y="1112"/>
                      </a:cubicBezTo>
                      <a:cubicBezTo>
                        <a:pt x="65821" y="1112"/>
                        <a:pt x="66659" y="1857"/>
                        <a:pt x="68172" y="1857"/>
                      </a:cubicBezTo>
                      <a:cubicBezTo>
                        <a:pt x="69354" y="1857"/>
                        <a:pt x="69944" y="1484"/>
                        <a:pt x="71126" y="1484"/>
                      </a:cubicBezTo>
                      <a:cubicBezTo>
                        <a:pt x="71587" y="1484"/>
                        <a:pt x="71587" y="745"/>
                        <a:pt x="72048" y="745"/>
                      </a:cubicBezTo>
                      <a:cubicBezTo>
                        <a:pt x="72786" y="745"/>
                        <a:pt x="72786" y="1857"/>
                        <a:pt x="73519" y="1857"/>
                      </a:cubicBezTo>
                      <a:cubicBezTo>
                        <a:pt x="74860" y="1857"/>
                        <a:pt x="75646" y="1023"/>
                        <a:pt x="76473" y="0"/>
                      </a:cubicBezTo>
                      <a:cubicBezTo>
                        <a:pt x="77654" y="881"/>
                        <a:pt x="78322" y="1857"/>
                        <a:pt x="79793" y="1857"/>
                      </a:cubicBezTo>
                      <a:cubicBezTo>
                        <a:pt x="81778" y="1857"/>
                        <a:pt x="83716" y="1762"/>
                        <a:pt x="84596" y="0"/>
                      </a:cubicBezTo>
                      <a:cubicBezTo>
                        <a:pt x="85029" y="300"/>
                        <a:pt x="85404" y="676"/>
                        <a:pt x="85701" y="1112"/>
                      </a:cubicBezTo>
                      <a:lnTo>
                        <a:pt x="89387" y="1112"/>
                      </a:lnTo>
                      <a:cubicBezTo>
                        <a:pt x="90173" y="1112"/>
                        <a:pt x="90268" y="0"/>
                        <a:pt x="91048" y="0"/>
                      </a:cubicBezTo>
                      <a:cubicBezTo>
                        <a:pt x="91556" y="0"/>
                        <a:pt x="91638" y="745"/>
                        <a:pt x="92158" y="745"/>
                      </a:cubicBezTo>
                      <a:cubicBezTo>
                        <a:pt x="92678" y="745"/>
                        <a:pt x="92944" y="189"/>
                        <a:pt x="93446" y="0"/>
                      </a:cubicBezTo>
                      <a:lnTo>
                        <a:pt x="93446" y="1112"/>
                      </a:lnTo>
                      <a:lnTo>
                        <a:pt x="106361" y="1112"/>
                      </a:lnTo>
                      <a:cubicBezTo>
                        <a:pt x="107147" y="1112"/>
                        <a:pt x="107424" y="1857"/>
                        <a:pt x="108204" y="1857"/>
                      </a:cubicBezTo>
                      <a:cubicBezTo>
                        <a:pt x="108854" y="1857"/>
                        <a:pt x="109037" y="1112"/>
                        <a:pt x="109681" y="1112"/>
                      </a:cubicBezTo>
                      <a:cubicBezTo>
                        <a:pt x="110189" y="1112"/>
                        <a:pt x="110272" y="1857"/>
                        <a:pt x="110786" y="1857"/>
                      </a:cubicBezTo>
                      <a:cubicBezTo>
                        <a:pt x="111436" y="1857"/>
                        <a:pt x="111619" y="1112"/>
                        <a:pt x="112263" y="1112"/>
                      </a:cubicBezTo>
                      <a:lnTo>
                        <a:pt x="121125" y="1112"/>
                      </a:lnTo>
                      <a:cubicBezTo>
                        <a:pt x="122236" y="1112"/>
                        <a:pt x="122785" y="1857"/>
                        <a:pt x="123896" y="1857"/>
                      </a:cubicBezTo>
                      <a:cubicBezTo>
                        <a:pt x="124859" y="1857"/>
                        <a:pt x="125326" y="1112"/>
                        <a:pt x="126259" y="1112"/>
                      </a:cubicBezTo>
                      <a:cubicBezTo>
                        <a:pt x="126956" y="1112"/>
                        <a:pt x="127228" y="1857"/>
                        <a:pt x="127925" y="1857"/>
                      </a:cubicBezTo>
                      <a:cubicBezTo>
                        <a:pt x="128622" y="1857"/>
                        <a:pt x="128758" y="1112"/>
                        <a:pt x="129402" y="1112"/>
                      </a:cubicBezTo>
                      <a:cubicBezTo>
                        <a:pt x="130460" y="1112"/>
                        <a:pt x="130920" y="2229"/>
                        <a:pt x="131978" y="2229"/>
                      </a:cubicBezTo>
                      <a:cubicBezTo>
                        <a:pt x="133549" y="2229"/>
                        <a:pt x="134105" y="745"/>
                        <a:pt x="135676" y="745"/>
                      </a:cubicBezTo>
                      <a:cubicBezTo>
                        <a:pt x="137147" y="745"/>
                        <a:pt x="137886" y="1857"/>
                        <a:pt x="139363" y="1857"/>
                      </a:cubicBezTo>
                      <a:cubicBezTo>
                        <a:pt x="140143" y="1857"/>
                        <a:pt x="140426" y="1112"/>
                        <a:pt x="141206" y="1112"/>
                      </a:cubicBezTo>
                      <a:cubicBezTo>
                        <a:pt x="141714" y="1112"/>
                        <a:pt x="141797" y="1857"/>
                        <a:pt x="142317" y="1857"/>
                      </a:cubicBezTo>
                      <a:cubicBezTo>
                        <a:pt x="143286" y="1857"/>
                        <a:pt x="143747" y="1112"/>
                        <a:pt x="144715" y="1112"/>
                      </a:cubicBezTo>
                      <a:cubicBezTo>
                        <a:pt x="146488" y="1112"/>
                        <a:pt x="147386" y="1857"/>
                        <a:pt x="149141" y="1857"/>
                      </a:cubicBezTo>
                      <a:cubicBezTo>
                        <a:pt x="150387" y="1857"/>
                        <a:pt x="150984" y="1265"/>
                        <a:pt x="152095" y="745"/>
                      </a:cubicBezTo>
                      <a:cubicBezTo>
                        <a:pt x="158877" y="881"/>
                        <a:pt x="162729" y="278"/>
                        <a:pt x="169440" y="1112"/>
                      </a:cubicBezTo>
                      <a:cubicBezTo>
                        <a:pt x="170031" y="1159"/>
                        <a:pt x="170267" y="1857"/>
                        <a:pt x="170911" y="1857"/>
                      </a:cubicBezTo>
                      <a:cubicBezTo>
                        <a:pt x="171555" y="1857"/>
                        <a:pt x="171886" y="1112"/>
                        <a:pt x="172571" y="1112"/>
                      </a:cubicBezTo>
                      <a:cubicBezTo>
                        <a:pt x="173257" y="1112"/>
                        <a:pt x="173405" y="1857"/>
                        <a:pt x="174054" y="1857"/>
                      </a:cubicBezTo>
                      <a:cubicBezTo>
                        <a:pt x="174604" y="1857"/>
                        <a:pt x="174645" y="1112"/>
                        <a:pt x="174970" y="745"/>
                      </a:cubicBezTo>
                      <a:cubicBezTo>
                        <a:pt x="175803" y="1159"/>
                        <a:pt x="176217" y="1857"/>
                        <a:pt x="177186" y="1857"/>
                      </a:cubicBezTo>
                      <a:cubicBezTo>
                        <a:pt x="177646" y="1857"/>
                        <a:pt x="177646" y="1112"/>
                        <a:pt x="178113" y="1112"/>
                      </a:cubicBezTo>
                      <a:cubicBezTo>
                        <a:pt x="179218" y="1112"/>
                        <a:pt x="179773" y="1857"/>
                        <a:pt x="180878" y="1857"/>
                      </a:cubicBezTo>
                      <a:cubicBezTo>
                        <a:pt x="182119" y="1857"/>
                        <a:pt x="182769" y="1112"/>
                        <a:pt x="184015" y="1112"/>
                      </a:cubicBezTo>
                      <a:cubicBezTo>
                        <a:pt x="184565" y="1112"/>
                        <a:pt x="184748" y="1857"/>
                        <a:pt x="185303" y="1857"/>
                      </a:cubicBezTo>
                      <a:cubicBezTo>
                        <a:pt x="185858" y="1857"/>
                        <a:pt x="185894" y="1112"/>
                        <a:pt x="186414" y="1112"/>
                      </a:cubicBezTo>
                      <a:cubicBezTo>
                        <a:pt x="187064" y="1112"/>
                        <a:pt x="187241" y="1857"/>
                        <a:pt x="187891" y="1857"/>
                      </a:cubicBezTo>
                      <a:lnTo>
                        <a:pt x="190845" y="1857"/>
                      </a:lnTo>
                      <a:cubicBezTo>
                        <a:pt x="191678" y="1857"/>
                        <a:pt x="192026" y="1112"/>
                        <a:pt x="192877" y="1112"/>
                      </a:cubicBezTo>
                      <a:cubicBezTo>
                        <a:pt x="193332" y="1112"/>
                        <a:pt x="193332" y="1857"/>
                        <a:pt x="193793" y="1857"/>
                      </a:cubicBezTo>
                      <a:cubicBezTo>
                        <a:pt x="194862" y="1857"/>
                        <a:pt x="195317" y="1112"/>
                        <a:pt x="196381" y="1112"/>
                      </a:cubicBezTo>
                      <a:cubicBezTo>
                        <a:pt x="196889" y="1112"/>
                        <a:pt x="196971" y="1857"/>
                        <a:pt x="197485" y="1857"/>
                      </a:cubicBezTo>
                      <a:cubicBezTo>
                        <a:pt x="198135" y="1857"/>
                        <a:pt x="198318" y="1112"/>
                        <a:pt x="198962" y="1112"/>
                      </a:cubicBezTo>
                      <a:lnTo>
                        <a:pt x="222210" y="1112"/>
                      </a:lnTo>
                      <a:cubicBezTo>
                        <a:pt x="224325" y="3944"/>
                        <a:pt x="226452" y="7025"/>
                        <a:pt x="229956" y="6309"/>
                      </a:cubicBezTo>
                      <a:cubicBezTo>
                        <a:pt x="230097" y="8119"/>
                        <a:pt x="232130" y="8349"/>
                        <a:pt x="233276" y="9650"/>
                      </a:cubicBezTo>
                      <a:cubicBezTo>
                        <a:pt x="234617" y="11128"/>
                        <a:pt x="235308" y="12896"/>
                        <a:pt x="237335" y="12985"/>
                      </a:cubicBezTo>
                      <a:cubicBezTo>
                        <a:pt x="237429" y="15533"/>
                        <a:pt x="238670" y="16533"/>
                        <a:pt x="240472" y="18307"/>
                      </a:cubicBezTo>
                      <a:cubicBezTo>
                        <a:pt x="242593" y="20441"/>
                        <a:pt x="241960" y="21127"/>
                        <a:pt x="245115" y="24013"/>
                      </a:cubicBezTo>
                      <a:cubicBezTo>
                        <a:pt x="245115" y="24013"/>
                        <a:pt x="248607" y="27442"/>
                        <a:pt x="248335" y="27377"/>
                      </a:cubicBezTo>
                      <a:lnTo>
                        <a:pt x="251419" y="29524"/>
                      </a:lnTo>
                      <a:lnTo>
                        <a:pt x="0" y="29571"/>
                      </a:lnTo>
                      <a:close/>
                    </a:path>
                  </a:pathLst>
                </a:custGeom>
                <a:solidFill>
                  <a:srgbClr val="E0E5E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113" name="Google Shape;6113;p33"/>
                <p:cNvSpPr/>
                <p:nvPr/>
              </p:nvSpPr>
              <p:spPr>
                <a:xfrm>
                  <a:off x="10633705" y="4532324"/>
                  <a:ext cx="286258" cy="218261"/>
                </a:xfrm>
                <a:custGeom>
                  <a:rect b="b" l="l" r="r" t="t"/>
                  <a:pathLst>
                    <a:path extrusionOk="0" h="218261" w="286258">
                      <a:moveTo>
                        <a:pt x="283080" y="182215"/>
                      </a:moveTo>
                      <a:lnTo>
                        <a:pt x="59133" y="43756"/>
                      </a:lnTo>
                      <a:moveTo>
                        <a:pt x="66157" y="30156"/>
                      </a:moveTo>
                      <a:lnTo>
                        <a:pt x="65767" y="30399"/>
                      </a:lnTo>
                      <a:close/>
                      <a:moveTo>
                        <a:pt x="266484" y="178514"/>
                      </a:moveTo>
                      <a:cubicBezTo>
                        <a:pt x="266121" y="178897"/>
                        <a:pt x="265538" y="178971"/>
                        <a:pt x="265090" y="178691"/>
                      </a:cubicBezTo>
                      <a:lnTo>
                        <a:pt x="265090" y="177509"/>
                      </a:lnTo>
                      <a:lnTo>
                        <a:pt x="264499" y="177024"/>
                      </a:lnTo>
                      <a:cubicBezTo>
                        <a:pt x="263965" y="177190"/>
                        <a:pt x="263421" y="177321"/>
                        <a:pt x="262869" y="177414"/>
                      </a:cubicBezTo>
                      <a:lnTo>
                        <a:pt x="262869" y="175640"/>
                      </a:lnTo>
                      <a:lnTo>
                        <a:pt x="262514" y="175333"/>
                      </a:lnTo>
                      <a:cubicBezTo>
                        <a:pt x="262237" y="175764"/>
                        <a:pt x="261663" y="175888"/>
                        <a:pt x="261232" y="175611"/>
                      </a:cubicBezTo>
                      <a:cubicBezTo>
                        <a:pt x="261220" y="175603"/>
                        <a:pt x="261209" y="175595"/>
                        <a:pt x="261197" y="175587"/>
                      </a:cubicBezTo>
                      <a:lnTo>
                        <a:pt x="261197" y="174221"/>
                      </a:lnTo>
                      <a:cubicBezTo>
                        <a:pt x="260523" y="173671"/>
                        <a:pt x="259808" y="173109"/>
                        <a:pt x="259005" y="172548"/>
                      </a:cubicBezTo>
                      <a:lnTo>
                        <a:pt x="258733" y="172548"/>
                      </a:lnTo>
                      <a:cubicBezTo>
                        <a:pt x="258024" y="172033"/>
                        <a:pt x="257552" y="170348"/>
                        <a:pt x="256801" y="170774"/>
                      </a:cubicBezTo>
                      <a:lnTo>
                        <a:pt x="256441" y="168864"/>
                      </a:lnTo>
                      <a:cubicBezTo>
                        <a:pt x="255810" y="168648"/>
                        <a:pt x="255159" y="168498"/>
                        <a:pt x="254497" y="168414"/>
                      </a:cubicBezTo>
                      <a:cubicBezTo>
                        <a:pt x="254250" y="168449"/>
                        <a:pt x="254051" y="168636"/>
                        <a:pt x="254001" y="168882"/>
                      </a:cubicBezTo>
                      <a:lnTo>
                        <a:pt x="253570" y="168261"/>
                      </a:lnTo>
                      <a:lnTo>
                        <a:pt x="253156" y="168190"/>
                      </a:lnTo>
                      <a:lnTo>
                        <a:pt x="252849" y="167598"/>
                      </a:lnTo>
                      <a:lnTo>
                        <a:pt x="252039" y="167598"/>
                      </a:lnTo>
                      <a:cubicBezTo>
                        <a:pt x="249304" y="163063"/>
                        <a:pt x="249204" y="166031"/>
                        <a:pt x="248111" y="164299"/>
                      </a:cubicBezTo>
                      <a:lnTo>
                        <a:pt x="248258" y="162797"/>
                      </a:lnTo>
                      <a:cubicBezTo>
                        <a:pt x="247975" y="162531"/>
                        <a:pt x="247620" y="162501"/>
                        <a:pt x="247591" y="162933"/>
                      </a:cubicBezTo>
                      <a:cubicBezTo>
                        <a:pt x="246570" y="162155"/>
                        <a:pt x="245795" y="161101"/>
                        <a:pt x="245358" y="159894"/>
                      </a:cubicBezTo>
                      <a:cubicBezTo>
                        <a:pt x="244418" y="160148"/>
                        <a:pt x="241275" y="157126"/>
                        <a:pt x="239385" y="155252"/>
                      </a:cubicBezTo>
                      <a:cubicBezTo>
                        <a:pt x="239148" y="155157"/>
                        <a:pt x="238965" y="155175"/>
                        <a:pt x="238900" y="155388"/>
                      </a:cubicBezTo>
                      <a:lnTo>
                        <a:pt x="238900" y="154797"/>
                      </a:lnTo>
                      <a:lnTo>
                        <a:pt x="238522" y="154424"/>
                      </a:lnTo>
                      <a:cubicBezTo>
                        <a:pt x="238238" y="154767"/>
                        <a:pt x="237860" y="154962"/>
                        <a:pt x="237559" y="154608"/>
                      </a:cubicBezTo>
                      <a:lnTo>
                        <a:pt x="236649" y="153318"/>
                      </a:lnTo>
                      <a:cubicBezTo>
                        <a:pt x="236815" y="153425"/>
                        <a:pt x="237151" y="153318"/>
                        <a:pt x="237092" y="153064"/>
                      </a:cubicBezTo>
                      <a:lnTo>
                        <a:pt x="235172" y="152804"/>
                      </a:lnTo>
                      <a:cubicBezTo>
                        <a:pt x="235846" y="151734"/>
                        <a:pt x="230688" y="149079"/>
                        <a:pt x="233051" y="149156"/>
                      </a:cubicBezTo>
                      <a:lnTo>
                        <a:pt x="231521" y="148943"/>
                      </a:lnTo>
                      <a:lnTo>
                        <a:pt x="231557" y="148216"/>
                      </a:lnTo>
                      <a:cubicBezTo>
                        <a:pt x="231155" y="148216"/>
                        <a:pt x="229932" y="148547"/>
                        <a:pt x="228945" y="147825"/>
                      </a:cubicBezTo>
                      <a:cubicBezTo>
                        <a:pt x="228715" y="147660"/>
                        <a:pt x="229152" y="147169"/>
                        <a:pt x="229140" y="147033"/>
                      </a:cubicBezTo>
                      <a:lnTo>
                        <a:pt x="228880" y="145703"/>
                      </a:lnTo>
                      <a:lnTo>
                        <a:pt x="227882" y="146968"/>
                      </a:lnTo>
                      <a:cubicBezTo>
                        <a:pt x="227387" y="145491"/>
                        <a:pt x="226494" y="144182"/>
                        <a:pt x="225300" y="143184"/>
                      </a:cubicBezTo>
                      <a:lnTo>
                        <a:pt x="224928" y="142906"/>
                      </a:lnTo>
                      <a:cubicBezTo>
                        <a:pt x="223746" y="142048"/>
                        <a:pt x="222500" y="141605"/>
                        <a:pt x="221383" y="139825"/>
                      </a:cubicBezTo>
                      <a:cubicBezTo>
                        <a:pt x="220632" y="139384"/>
                        <a:pt x="219992" y="138777"/>
                        <a:pt x="219510" y="138051"/>
                      </a:cubicBezTo>
                      <a:cubicBezTo>
                        <a:pt x="218919" y="138010"/>
                        <a:pt x="218205" y="138051"/>
                        <a:pt x="217791" y="137649"/>
                      </a:cubicBezTo>
                      <a:cubicBezTo>
                        <a:pt x="217377" y="137247"/>
                        <a:pt x="214837" y="134066"/>
                        <a:pt x="215268" y="133398"/>
                      </a:cubicBezTo>
                      <a:cubicBezTo>
                        <a:pt x="215080" y="133257"/>
                        <a:pt x="214883" y="133129"/>
                        <a:pt x="214678" y="133013"/>
                      </a:cubicBezTo>
                      <a:lnTo>
                        <a:pt x="214034" y="133705"/>
                      </a:lnTo>
                      <a:cubicBezTo>
                        <a:pt x="211883" y="130749"/>
                        <a:pt x="209632" y="129820"/>
                        <a:pt x="207263" y="128040"/>
                      </a:cubicBezTo>
                      <a:lnTo>
                        <a:pt x="205987" y="128371"/>
                      </a:lnTo>
                      <a:cubicBezTo>
                        <a:pt x="205615" y="128129"/>
                        <a:pt x="205449" y="127289"/>
                        <a:pt x="205325" y="126438"/>
                      </a:cubicBezTo>
                      <a:lnTo>
                        <a:pt x="204439" y="126994"/>
                      </a:lnTo>
                      <a:lnTo>
                        <a:pt x="204557" y="125220"/>
                      </a:lnTo>
                      <a:cubicBezTo>
                        <a:pt x="204049" y="124682"/>
                        <a:pt x="203585" y="124105"/>
                        <a:pt x="203169" y="123493"/>
                      </a:cubicBezTo>
                      <a:cubicBezTo>
                        <a:pt x="203252" y="127514"/>
                        <a:pt x="201692" y="120028"/>
                        <a:pt x="198838" y="120608"/>
                      </a:cubicBezTo>
                      <a:lnTo>
                        <a:pt x="198490" y="118775"/>
                      </a:lnTo>
                      <a:lnTo>
                        <a:pt x="197101" y="117592"/>
                      </a:lnTo>
                      <a:cubicBezTo>
                        <a:pt x="197503" y="117835"/>
                        <a:pt x="196971" y="117338"/>
                        <a:pt x="196404" y="116806"/>
                      </a:cubicBezTo>
                      <a:cubicBezTo>
                        <a:pt x="196177" y="116730"/>
                        <a:pt x="195995" y="116557"/>
                        <a:pt x="195908" y="116333"/>
                      </a:cubicBezTo>
                      <a:lnTo>
                        <a:pt x="195583" y="116001"/>
                      </a:lnTo>
                      <a:lnTo>
                        <a:pt x="195447" y="117592"/>
                      </a:lnTo>
                      <a:lnTo>
                        <a:pt x="194986" y="117592"/>
                      </a:lnTo>
                      <a:cubicBezTo>
                        <a:pt x="194396" y="116350"/>
                        <a:pt x="194396" y="114742"/>
                        <a:pt x="192859" y="115274"/>
                      </a:cubicBezTo>
                      <a:lnTo>
                        <a:pt x="191802" y="113548"/>
                      </a:lnTo>
                      <a:lnTo>
                        <a:pt x="191270" y="114080"/>
                      </a:lnTo>
                      <a:lnTo>
                        <a:pt x="190744" y="112353"/>
                      </a:lnTo>
                      <a:lnTo>
                        <a:pt x="191140" y="112554"/>
                      </a:lnTo>
                      <a:cubicBezTo>
                        <a:pt x="191613" y="111904"/>
                        <a:pt x="190874" y="110999"/>
                        <a:pt x="190213" y="110893"/>
                      </a:cubicBezTo>
                      <a:cubicBezTo>
                        <a:pt x="187808" y="110520"/>
                        <a:pt x="187347" y="108918"/>
                        <a:pt x="185333" y="107936"/>
                      </a:cubicBezTo>
                      <a:lnTo>
                        <a:pt x="184594" y="108545"/>
                      </a:lnTo>
                      <a:lnTo>
                        <a:pt x="184399" y="106972"/>
                      </a:lnTo>
                      <a:cubicBezTo>
                        <a:pt x="182893" y="106895"/>
                        <a:pt x="177469" y="100669"/>
                        <a:pt x="176843" y="101118"/>
                      </a:cubicBezTo>
                      <a:lnTo>
                        <a:pt x="176737" y="100770"/>
                      </a:lnTo>
                      <a:cubicBezTo>
                        <a:pt x="176701" y="100663"/>
                        <a:pt x="176542" y="100030"/>
                        <a:pt x="176341" y="100078"/>
                      </a:cubicBezTo>
                      <a:cubicBezTo>
                        <a:pt x="175346" y="100434"/>
                        <a:pt x="174238" y="100062"/>
                        <a:pt x="173659" y="99179"/>
                      </a:cubicBezTo>
                      <a:cubicBezTo>
                        <a:pt x="173452" y="98913"/>
                        <a:pt x="172365" y="97115"/>
                        <a:pt x="173003" y="96902"/>
                      </a:cubicBezTo>
                      <a:lnTo>
                        <a:pt x="171585" y="96973"/>
                      </a:lnTo>
                      <a:lnTo>
                        <a:pt x="171585" y="96264"/>
                      </a:lnTo>
                      <a:lnTo>
                        <a:pt x="170616" y="94401"/>
                      </a:lnTo>
                      <a:lnTo>
                        <a:pt x="170120" y="94070"/>
                      </a:lnTo>
                      <a:cubicBezTo>
                        <a:pt x="169021" y="94490"/>
                        <a:pt x="166681" y="92030"/>
                        <a:pt x="164212" y="89482"/>
                      </a:cubicBezTo>
                      <a:lnTo>
                        <a:pt x="164289" y="90256"/>
                      </a:lnTo>
                      <a:cubicBezTo>
                        <a:pt x="162853" y="89168"/>
                        <a:pt x="161027" y="85337"/>
                        <a:pt x="159332" y="85585"/>
                      </a:cubicBezTo>
                      <a:cubicBezTo>
                        <a:pt x="159237" y="85301"/>
                        <a:pt x="159108" y="85028"/>
                        <a:pt x="158948" y="84775"/>
                      </a:cubicBezTo>
                      <a:lnTo>
                        <a:pt x="157766" y="84668"/>
                      </a:lnTo>
                      <a:lnTo>
                        <a:pt x="157406" y="83232"/>
                      </a:lnTo>
                      <a:lnTo>
                        <a:pt x="157034" y="82906"/>
                      </a:lnTo>
                      <a:cubicBezTo>
                        <a:pt x="156620" y="83320"/>
                        <a:pt x="156366" y="82546"/>
                        <a:pt x="156218" y="81866"/>
                      </a:cubicBezTo>
                      <a:cubicBezTo>
                        <a:pt x="156081" y="81601"/>
                        <a:pt x="155970" y="81324"/>
                        <a:pt x="155887" y="81038"/>
                      </a:cubicBezTo>
                      <a:lnTo>
                        <a:pt x="155645" y="81038"/>
                      </a:lnTo>
                      <a:lnTo>
                        <a:pt x="155645" y="81759"/>
                      </a:lnTo>
                      <a:lnTo>
                        <a:pt x="154653" y="81759"/>
                      </a:lnTo>
                      <a:lnTo>
                        <a:pt x="154653" y="81298"/>
                      </a:lnTo>
                      <a:cubicBezTo>
                        <a:pt x="154741" y="81156"/>
                        <a:pt x="155314" y="81268"/>
                        <a:pt x="154653" y="80311"/>
                      </a:cubicBezTo>
                      <a:cubicBezTo>
                        <a:pt x="153831" y="79128"/>
                        <a:pt x="152555" y="79429"/>
                        <a:pt x="151699" y="80772"/>
                      </a:cubicBezTo>
                      <a:cubicBezTo>
                        <a:pt x="150931" y="79950"/>
                        <a:pt x="151309" y="76846"/>
                        <a:pt x="149595" y="76325"/>
                      </a:cubicBezTo>
                      <a:cubicBezTo>
                        <a:pt x="149595" y="76325"/>
                        <a:pt x="145631" y="75935"/>
                        <a:pt x="146399" y="74108"/>
                      </a:cubicBezTo>
                      <a:lnTo>
                        <a:pt x="145808" y="73126"/>
                      </a:lnTo>
                      <a:lnTo>
                        <a:pt x="145578" y="72730"/>
                      </a:lnTo>
                      <a:lnTo>
                        <a:pt x="144237" y="72476"/>
                      </a:lnTo>
                      <a:lnTo>
                        <a:pt x="143888" y="70619"/>
                      </a:lnTo>
                      <a:lnTo>
                        <a:pt x="142648" y="69484"/>
                      </a:lnTo>
                      <a:cubicBezTo>
                        <a:pt x="142955" y="69750"/>
                        <a:pt x="142193" y="71139"/>
                        <a:pt x="141318" y="69957"/>
                      </a:cubicBezTo>
                      <a:cubicBezTo>
                        <a:pt x="140793" y="69241"/>
                        <a:pt x="141785" y="68833"/>
                        <a:pt x="141856" y="68615"/>
                      </a:cubicBezTo>
                      <a:lnTo>
                        <a:pt x="140970" y="68023"/>
                      </a:lnTo>
                      <a:lnTo>
                        <a:pt x="140852" y="69442"/>
                      </a:lnTo>
                      <a:lnTo>
                        <a:pt x="140379" y="69442"/>
                      </a:lnTo>
                      <a:lnTo>
                        <a:pt x="139304" y="67154"/>
                      </a:lnTo>
                      <a:lnTo>
                        <a:pt x="139499" y="66864"/>
                      </a:lnTo>
                      <a:lnTo>
                        <a:pt x="138234" y="67089"/>
                      </a:lnTo>
                      <a:lnTo>
                        <a:pt x="137289" y="65575"/>
                      </a:lnTo>
                      <a:lnTo>
                        <a:pt x="136604" y="65883"/>
                      </a:lnTo>
                      <a:lnTo>
                        <a:pt x="136072" y="64109"/>
                      </a:lnTo>
                      <a:lnTo>
                        <a:pt x="136474" y="64316"/>
                      </a:lnTo>
                      <a:lnTo>
                        <a:pt x="136539" y="63831"/>
                      </a:lnTo>
                      <a:cubicBezTo>
                        <a:pt x="135455" y="63133"/>
                        <a:pt x="134410" y="62377"/>
                        <a:pt x="133408" y="61566"/>
                      </a:cubicBezTo>
                      <a:lnTo>
                        <a:pt x="129827" y="60283"/>
                      </a:lnTo>
                      <a:cubicBezTo>
                        <a:pt x="129696" y="59700"/>
                        <a:pt x="129609" y="59106"/>
                        <a:pt x="129567" y="58509"/>
                      </a:cubicBezTo>
                      <a:cubicBezTo>
                        <a:pt x="128538" y="57665"/>
                        <a:pt x="127435" y="56915"/>
                        <a:pt x="126271" y="56268"/>
                      </a:cubicBezTo>
                      <a:cubicBezTo>
                        <a:pt x="126009" y="55696"/>
                        <a:pt x="125602" y="55202"/>
                        <a:pt x="125089" y="54837"/>
                      </a:cubicBezTo>
                      <a:cubicBezTo>
                        <a:pt x="124830" y="54922"/>
                        <a:pt x="124551" y="54922"/>
                        <a:pt x="124292" y="54837"/>
                      </a:cubicBezTo>
                      <a:cubicBezTo>
                        <a:pt x="123801" y="54542"/>
                        <a:pt x="123252" y="53489"/>
                        <a:pt x="123216" y="53566"/>
                      </a:cubicBezTo>
                      <a:cubicBezTo>
                        <a:pt x="122879" y="53093"/>
                        <a:pt x="122655" y="52549"/>
                        <a:pt x="122561" y="51975"/>
                      </a:cubicBezTo>
                      <a:cubicBezTo>
                        <a:pt x="122372" y="52283"/>
                        <a:pt x="122277" y="52774"/>
                        <a:pt x="121970" y="52750"/>
                      </a:cubicBezTo>
                      <a:lnTo>
                        <a:pt x="121704" y="51875"/>
                      </a:lnTo>
                      <a:cubicBezTo>
                        <a:pt x="121273" y="51609"/>
                        <a:pt x="120806" y="52537"/>
                        <a:pt x="120700" y="52413"/>
                      </a:cubicBezTo>
                      <a:cubicBezTo>
                        <a:pt x="119949" y="51550"/>
                        <a:pt x="118927" y="50852"/>
                        <a:pt x="118242" y="49935"/>
                      </a:cubicBezTo>
                      <a:cubicBezTo>
                        <a:pt x="115985" y="49492"/>
                        <a:pt x="115826" y="45205"/>
                        <a:pt x="113740" y="45507"/>
                      </a:cubicBezTo>
                      <a:cubicBezTo>
                        <a:pt x="112990" y="43342"/>
                        <a:pt x="109811" y="43076"/>
                        <a:pt x="109575" y="40859"/>
                      </a:cubicBezTo>
                      <a:cubicBezTo>
                        <a:pt x="107743" y="39105"/>
                        <a:pt x="105767" y="37509"/>
                        <a:pt x="103667" y="36087"/>
                      </a:cubicBezTo>
                      <a:lnTo>
                        <a:pt x="102663" y="36087"/>
                      </a:lnTo>
                      <a:lnTo>
                        <a:pt x="102137" y="33994"/>
                      </a:lnTo>
                      <a:lnTo>
                        <a:pt x="101463" y="34230"/>
                      </a:lnTo>
                      <a:lnTo>
                        <a:pt x="101398" y="33698"/>
                      </a:lnTo>
                      <a:lnTo>
                        <a:pt x="100920" y="33899"/>
                      </a:lnTo>
                      <a:lnTo>
                        <a:pt x="100855" y="31747"/>
                      </a:lnTo>
                      <a:lnTo>
                        <a:pt x="99975" y="32971"/>
                      </a:lnTo>
                      <a:lnTo>
                        <a:pt x="99384" y="30133"/>
                      </a:lnTo>
                      <a:cubicBezTo>
                        <a:pt x="99898" y="33255"/>
                        <a:pt x="94344" y="28737"/>
                        <a:pt x="94344" y="28051"/>
                      </a:cubicBezTo>
                      <a:lnTo>
                        <a:pt x="95301" y="27756"/>
                      </a:lnTo>
                      <a:cubicBezTo>
                        <a:pt x="94885" y="27671"/>
                        <a:pt x="94454" y="27719"/>
                        <a:pt x="94067" y="27892"/>
                      </a:cubicBezTo>
                      <a:cubicBezTo>
                        <a:pt x="93612" y="28134"/>
                        <a:pt x="93056" y="27768"/>
                        <a:pt x="92720" y="27419"/>
                      </a:cubicBezTo>
                      <a:lnTo>
                        <a:pt x="92389" y="25875"/>
                      </a:lnTo>
                      <a:lnTo>
                        <a:pt x="92117" y="25875"/>
                      </a:lnTo>
                      <a:lnTo>
                        <a:pt x="91898" y="27141"/>
                      </a:lnTo>
                      <a:cubicBezTo>
                        <a:pt x="90912" y="27425"/>
                        <a:pt x="90912" y="25278"/>
                        <a:pt x="90829" y="24249"/>
                      </a:cubicBezTo>
                      <a:cubicBezTo>
                        <a:pt x="90838" y="24069"/>
                        <a:pt x="90889" y="23893"/>
                        <a:pt x="90977" y="23735"/>
                      </a:cubicBezTo>
                      <a:cubicBezTo>
                        <a:pt x="90828" y="23592"/>
                        <a:pt x="90688" y="23440"/>
                        <a:pt x="90557" y="23280"/>
                      </a:cubicBezTo>
                      <a:lnTo>
                        <a:pt x="90492" y="23918"/>
                      </a:lnTo>
                      <a:lnTo>
                        <a:pt x="89754" y="23581"/>
                      </a:lnTo>
                      <a:cubicBezTo>
                        <a:pt x="88980" y="22931"/>
                        <a:pt x="88885" y="21435"/>
                        <a:pt x="88879" y="20489"/>
                      </a:cubicBezTo>
                      <a:cubicBezTo>
                        <a:pt x="87875" y="22197"/>
                        <a:pt x="85849" y="17130"/>
                        <a:pt x="84153" y="17999"/>
                      </a:cubicBezTo>
                      <a:cubicBezTo>
                        <a:pt x="84029" y="17863"/>
                        <a:pt x="83355" y="17112"/>
                        <a:pt x="82871" y="16456"/>
                      </a:cubicBezTo>
                      <a:cubicBezTo>
                        <a:pt x="79988" y="20772"/>
                        <a:pt x="77678" y="29127"/>
                        <a:pt x="75226" y="34083"/>
                      </a:cubicBezTo>
                      <a:lnTo>
                        <a:pt x="75391" y="36590"/>
                      </a:lnTo>
                      <a:cubicBezTo>
                        <a:pt x="72833" y="37973"/>
                        <a:pt x="74653" y="39741"/>
                        <a:pt x="73324" y="41545"/>
                      </a:cubicBezTo>
                      <a:lnTo>
                        <a:pt x="72898" y="40877"/>
                      </a:lnTo>
                      <a:lnTo>
                        <a:pt x="72012" y="42254"/>
                      </a:lnTo>
                      <a:cubicBezTo>
                        <a:pt x="72692" y="42846"/>
                        <a:pt x="68981" y="47736"/>
                        <a:pt x="69371" y="48049"/>
                      </a:cubicBezTo>
                      <a:lnTo>
                        <a:pt x="68101" y="49823"/>
                      </a:lnTo>
                      <a:lnTo>
                        <a:pt x="69631" y="49315"/>
                      </a:lnTo>
                      <a:cubicBezTo>
                        <a:pt x="67859" y="54406"/>
                        <a:pt x="65354" y="59284"/>
                        <a:pt x="63505" y="64269"/>
                      </a:cubicBezTo>
                      <a:cubicBezTo>
                        <a:pt x="64190" y="66415"/>
                        <a:pt x="61910" y="67497"/>
                        <a:pt x="62104" y="69537"/>
                      </a:cubicBezTo>
                      <a:cubicBezTo>
                        <a:pt x="60633" y="72452"/>
                        <a:pt x="59298" y="75409"/>
                        <a:pt x="57733" y="77981"/>
                      </a:cubicBezTo>
                      <a:lnTo>
                        <a:pt x="54696" y="85230"/>
                      </a:lnTo>
                      <a:lnTo>
                        <a:pt x="53881" y="86383"/>
                      </a:lnTo>
                      <a:lnTo>
                        <a:pt x="54442" y="86868"/>
                      </a:lnTo>
                      <a:cubicBezTo>
                        <a:pt x="51836" y="88819"/>
                        <a:pt x="52516" y="88689"/>
                        <a:pt x="52581" y="91462"/>
                      </a:cubicBezTo>
                      <a:lnTo>
                        <a:pt x="51122" y="92822"/>
                      </a:lnTo>
                      <a:lnTo>
                        <a:pt x="51901" y="95661"/>
                      </a:lnTo>
                      <a:cubicBezTo>
                        <a:pt x="48989" y="95856"/>
                        <a:pt x="51464" y="99451"/>
                        <a:pt x="49213" y="100314"/>
                      </a:cubicBezTo>
                      <a:lnTo>
                        <a:pt x="48871" y="99782"/>
                      </a:lnTo>
                      <a:lnTo>
                        <a:pt x="48103" y="100498"/>
                      </a:lnTo>
                      <a:cubicBezTo>
                        <a:pt x="47676" y="101974"/>
                        <a:pt x="47339" y="103475"/>
                        <a:pt x="47092" y="104991"/>
                      </a:cubicBezTo>
                      <a:lnTo>
                        <a:pt x="46183" y="107303"/>
                      </a:lnTo>
                      <a:cubicBezTo>
                        <a:pt x="42502" y="114529"/>
                        <a:pt x="39028" y="127408"/>
                        <a:pt x="37397" y="128643"/>
                      </a:cubicBezTo>
                      <a:cubicBezTo>
                        <a:pt x="36535" y="129294"/>
                        <a:pt x="37468" y="130873"/>
                        <a:pt x="37031" y="131860"/>
                      </a:cubicBezTo>
                      <a:lnTo>
                        <a:pt x="35956" y="133634"/>
                      </a:lnTo>
                      <a:cubicBezTo>
                        <a:pt x="35974" y="134133"/>
                        <a:pt x="36108" y="134620"/>
                        <a:pt x="36346" y="135059"/>
                      </a:cubicBezTo>
                      <a:cubicBezTo>
                        <a:pt x="36476" y="135225"/>
                        <a:pt x="37002" y="134639"/>
                        <a:pt x="36937" y="134840"/>
                      </a:cubicBezTo>
                      <a:cubicBezTo>
                        <a:pt x="36635" y="135798"/>
                        <a:pt x="35117" y="136147"/>
                        <a:pt x="34987" y="137146"/>
                      </a:cubicBezTo>
                      <a:lnTo>
                        <a:pt x="35962" y="137306"/>
                      </a:lnTo>
                      <a:cubicBezTo>
                        <a:pt x="36062" y="137543"/>
                        <a:pt x="35093" y="138128"/>
                        <a:pt x="34816" y="138075"/>
                      </a:cubicBezTo>
                      <a:cubicBezTo>
                        <a:pt x="34391" y="139575"/>
                        <a:pt x="33842" y="141037"/>
                        <a:pt x="33173" y="142444"/>
                      </a:cubicBezTo>
                      <a:cubicBezTo>
                        <a:pt x="34585" y="143627"/>
                        <a:pt x="29109" y="146483"/>
                        <a:pt x="30946" y="146921"/>
                      </a:cubicBezTo>
                      <a:cubicBezTo>
                        <a:pt x="30621" y="147612"/>
                        <a:pt x="29321" y="150829"/>
                        <a:pt x="29067" y="150823"/>
                      </a:cubicBezTo>
                      <a:cubicBezTo>
                        <a:pt x="28004" y="152804"/>
                        <a:pt x="27035" y="154868"/>
                        <a:pt x="27372" y="157186"/>
                      </a:cubicBezTo>
                      <a:cubicBezTo>
                        <a:pt x="25711" y="157322"/>
                        <a:pt x="25209" y="161591"/>
                        <a:pt x="24601" y="162691"/>
                      </a:cubicBezTo>
                      <a:cubicBezTo>
                        <a:pt x="24713" y="162436"/>
                        <a:pt x="23809" y="163649"/>
                        <a:pt x="22905" y="163873"/>
                      </a:cubicBezTo>
                      <a:lnTo>
                        <a:pt x="22840" y="164258"/>
                      </a:lnTo>
                      <a:lnTo>
                        <a:pt x="23372" y="164470"/>
                      </a:lnTo>
                      <a:lnTo>
                        <a:pt x="22876" y="164648"/>
                      </a:lnTo>
                      <a:cubicBezTo>
                        <a:pt x="22787" y="166191"/>
                        <a:pt x="20306" y="174038"/>
                        <a:pt x="19425" y="174073"/>
                      </a:cubicBezTo>
                      <a:lnTo>
                        <a:pt x="19035" y="175723"/>
                      </a:lnTo>
                      <a:cubicBezTo>
                        <a:pt x="18445" y="174865"/>
                        <a:pt x="17818" y="176356"/>
                        <a:pt x="19171" y="175871"/>
                      </a:cubicBezTo>
                      <a:lnTo>
                        <a:pt x="18114" y="177053"/>
                      </a:lnTo>
                      <a:lnTo>
                        <a:pt x="18232" y="177739"/>
                      </a:lnTo>
                      <a:lnTo>
                        <a:pt x="17104" y="179513"/>
                      </a:lnTo>
                      <a:lnTo>
                        <a:pt x="17618" y="179974"/>
                      </a:lnTo>
                      <a:cubicBezTo>
                        <a:pt x="17488" y="180122"/>
                        <a:pt x="16820" y="179832"/>
                        <a:pt x="16696" y="179974"/>
                      </a:cubicBezTo>
                      <a:lnTo>
                        <a:pt x="16353" y="180808"/>
                      </a:lnTo>
                      <a:lnTo>
                        <a:pt x="15733" y="182345"/>
                      </a:lnTo>
                      <a:lnTo>
                        <a:pt x="16223" y="182393"/>
                      </a:lnTo>
                      <a:lnTo>
                        <a:pt x="15798" y="183498"/>
                      </a:lnTo>
                      <a:cubicBezTo>
                        <a:pt x="15656" y="183652"/>
                        <a:pt x="14250" y="187389"/>
                        <a:pt x="14368" y="185397"/>
                      </a:cubicBezTo>
                      <a:cubicBezTo>
                        <a:pt x="14143" y="186478"/>
                        <a:pt x="13794" y="187529"/>
                        <a:pt x="13328" y="188530"/>
                      </a:cubicBezTo>
                      <a:lnTo>
                        <a:pt x="12933" y="188761"/>
                      </a:lnTo>
                      <a:lnTo>
                        <a:pt x="12454" y="188862"/>
                      </a:lnTo>
                      <a:lnTo>
                        <a:pt x="12383" y="190446"/>
                      </a:lnTo>
                      <a:lnTo>
                        <a:pt x="12797" y="189825"/>
                      </a:lnTo>
                      <a:lnTo>
                        <a:pt x="12980" y="190174"/>
                      </a:lnTo>
                      <a:lnTo>
                        <a:pt x="12117" y="192729"/>
                      </a:lnTo>
                      <a:lnTo>
                        <a:pt x="11414" y="192469"/>
                      </a:lnTo>
                      <a:cubicBezTo>
                        <a:pt x="11249" y="192670"/>
                        <a:pt x="11497" y="193338"/>
                        <a:pt x="11414" y="193592"/>
                      </a:cubicBezTo>
                      <a:cubicBezTo>
                        <a:pt x="10741" y="195366"/>
                        <a:pt x="8732" y="196673"/>
                        <a:pt x="8655" y="198571"/>
                      </a:cubicBezTo>
                      <a:cubicBezTo>
                        <a:pt x="8614" y="199546"/>
                        <a:pt x="9163" y="200345"/>
                        <a:pt x="8383" y="201226"/>
                      </a:cubicBezTo>
                      <a:cubicBezTo>
                        <a:pt x="6115" y="203833"/>
                        <a:pt x="1696" y="214483"/>
                        <a:pt x="0" y="218261"/>
                      </a:cubicBezTo>
                      <a:lnTo>
                        <a:pt x="0" y="192705"/>
                      </a:lnTo>
                      <a:cubicBezTo>
                        <a:pt x="1040" y="191522"/>
                        <a:pt x="2062" y="189553"/>
                        <a:pt x="3078" y="187094"/>
                      </a:cubicBezTo>
                      <a:cubicBezTo>
                        <a:pt x="2546" y="187933"/>
                        <a:pt x="2032" y="188590"/>
                        <a:pt x="1607" y="187377"/>
                      </a:cubicBezTo>
                      <a:cubicBezTo>
                        <a:pt x="1016" y="185745"/>
                        <a:pt x="2712" y="185012"/>
                        <a:pt x="3096" y="184841"/>
                      </a:cubicBezTo>
                      <a:lnTo>
                        <a:pt x="2777" y="184545"/>
                      </a:lnTo>
                      <a:lnTo>
                        <a:pt x="2972" y="183729"/>
                      </a:lnTo>
                      <a:cubicBezTo>
                        <a:pt x="3131" y="183067"/>
                        <a:pt x="3562" y="181488"/>
                        <a:pt x="4153" y="181098"/>
                      </a:cubicBezTo>
                      <a:cubicBezTo>
                        <a:pt x="6192" y="179785"/>
                        <a:pt x="4348" y="179324"/>
                        <a:pt x="5288" y="177952"/>
                      </a:cubicBezTo>
                      <a:cubicBezTo>
                        <a:pt x="5672" y="177402"/>
                        <a:pt x="6186" y="178597"/>
                        <a:pt x="6097" y="178319"/>
                      </a:cubicBezTo>
                      <a:cubicBezTo>
                        <a:pt x="5819" y="177396"/>
                        <a:pt x="8183" y="168491"/>
                        <a:pt x="9671" y="166363"/>
                      </a:cubicBezTo>
                      <a:cubicBezTo>
                        <a:pt x="9890" y="166055"/>
                        <a:pt x="10091" y="166227"/>
                        <a:pt x="10262" y="166457"/>
                      </a:cubicBezTo>
                      <a:cubicBezTo>
                        <a:pt x="10162" y="166123"/>
                        <a:pt x="10111" y="165777"/>
                        <a:pt x="10109" y="165428"/>
                      </a:cubicBezTo>
                      <a:lnTo>
                        <a:pt x="10634" y="165493"/>
                      </a:lnTo>
                      <a:lnTo>
                        <a:pt x="10977" y="164618"/>
                      </a:lnTo>
                      <a:cubicBezTo>
                        <a:pt x="10965" y="164305"/>
                        <a:pt x="11090" y="164003"/>
                        <a:pt x="11320" y="163790"/>
                      </a:cubicBezTo>
                      <a:lnTo>
                        <a:pt x="11822" y="162608"/>
                      </a:lnTo>
                      <a:lnTo>
                        <a:pt x="11993" y="162082"/>
                      </a:lnTo>
                      <a:lnTo>
                        <a:pt x="12371" y="160509"/>
                      </a:lnTo>
                      <a:cubicBezTo>
                        <a:pt x="12466" y="160858"/>
                        <a:pt x="12962" y="160231"/>
                        <a:pt x="12998" y="160237"/>
                      </a:cubicBezTo>
                      <a:lnTo>
                        <a:pt x="13139" y="159982"/>
                      </a:lnTo>
                      <a:cubicBezTo>
                        <a:pt x="12602" y="159681"/>
                        <a:pt x="11780" y="159657"/>
                        <a:pt x="12743" y="159161"/>
                      </a:cubicBezTo>
                      <a:lnTo>
                        <a:pt x="13127" y="159693"/>
                      </a:lnTo>
                      <a:lnTo>
                        <a:pt x="13447" y="159468"/>
                      </a:lnTo>
                      <a:lnTo>
                        <a:pt x="13872" y="158806"/>
                      </a:lnTo>
                      <a:lnTo>
                        <a:pt x="13506" y="158776"/>
                      </a:lnTo>
                      <a:lnTo>
                        <a:pt x="13783" y="158138"/>
                      </a:lnTo>
                      <a:cubicBezTo>
                        <a:pt x="13730" y="157836"/>
                        <a:pt x="13482" y="157375"/>
                        <a:pt x="13340" y="157546"/>
                      </a:cubicBezTo>
                      <a:lnTo>
                        <a:pt x="14043" y="155477"/>
                      </a:lnTo>
                      <a:cubicBezTo>
                        <a:pt x="14043" y="155660"/>
                        <a:pt x="14386" y="155897"/>
                        <a:pt x="14681" y="156068"/>
                      </a:cubicBezTo>
                      <a:lnTo>
                        <a:pt x="14983" y="155382"/>
                      </a:lnTo>
                      <a:lnTo>
                        <a:pt x="14799" y="154093"/>
                      </a:lnTo>
                      <a:cubicBezTo>
                        <a:pt x="15095" y="154093"/>
                        <a:pt x="15438" y="153780"/>
                        <a:pt x="15721" y="153726"/>
                      </a:cubicBezTo>
                      <a:lnTo>
                        <a:pt x="16188" y="152698"/>
                      </a:lnTo>
                      <a:lnTo>
                        <a:pt x="15904" y="151089"/>
                      </a:lnTo>
                      <a:cubicBezTo>
                        <a:pt x="16243" y="151243"/>
                        <a:pt x="16636" y="151216"/>
                        <a:pt x="16950" y="151018"/>
                      </a:cubicBezTo>
                      <a:lnTo>
                        <a:pt x="18197" y="148322"/>
                      </a:lnTo>
                      <a:cubicBezTo>
                        <a:pt x="17606" y="147808"/>
                        <a:pt x="16785" y="147417"/>
                        <a:pt x="18067" y="147376"/>
                      </a:cubicBezTo>
                      <a:lnTo>
                        <a:pt x="18019" y="145259"/>
                      </a:lnTo>
                      <a:lnTo>
                        <a:pt x="19089" y="144011"/>
                      </a:lnTo>
                      <a:cubicBezTo>
                        <a:pt x="19360" y="144011"/>
                        <a:pt x="19874" y="144230"/>
                        <a:pt x="19945" y="144549"/>
                      </a:cubicBezTo>
                      <a:lnTo>
                        <a:pt x="20052" y="141351"/>
                      </a:lnTo>
                      <a:cubicBezTo>
                        <a:pt x="20684" y="141889"/>
                        <a:pt x="20701" y="141782"/>
                        <a:pt x="20749" y="141014"/>
                      </a:cubicBezTo>
                      <a:lnTo>
                        <a:pt x="20749" y="140665"/>
                      </a:lnTo>
                      <a:cubicBezTo>
                        <a:pt x="22492" y="140854"/>
                        <a:pt x="20388" y="141416"/>
                        <a:pt x="20678" y="142066"/>
                      </a:cubicBezTo>
                      <a:cubicBezTo>
                        <a:pt x="20772" y="142152"/>
                        <a:pt x="20883" y="142218"/>
                        <a:pt x="21003" y="142261"/>
                      </a:cubicBezTo>
                      <a:lnTo>
                        <a:pt x="21564" y="141079"/>
                      </a:lnTo>
                      <a:cubicBezTo>
                        <a:pt x="21556" y="140614"/>
                        <a:pt x="21612" y="140150"/>
                        <a:pt x="21729" y="139701"/>
                      </a:cubicBezTo>
                      <a:cubicBezTo>
                        <a:pt x="20814" y="141906"/>
                        <a:pt x="21363" y="137891"/>
                        <a:pt x="21960" y="136591"/>
                      </a:cubicBezTo>
                      <a:lnTo>
                        <a:pt x="22102" y="135999"/>
                      </a:lnTo>
                      <a:cubicBezTo>
                        <a:pt x="22344" y="135786"/>
                        <a:pt x="22692" y="136667"/>
                        <a:pt x="22740" y="136715"/>
                      </a:cubicBezTo>
                      <a:cubicBezTo>
                        <a:pt x="23100" y="137022"/>
                        <a:pt x="23732" y="136265"/>
                        <a:pt x="23803" y="136165"/>
                      </a:cubicBezTo>
                      <a:cubicBezTo>
                        <a:pt x="24008" y="135746"/>
                        <a:pt x="23948" y="135246"/>
                        <a:pt x="23650" y="134888"/>
                      </a:cubicBezTo>
                      <a:lnTo>
                        <a:pt x="23396" y="134444"/>
                      </a:lnTo>
                      <a:lnTo>
                        <a:pt x="23396" y="135497"/>
                      </a:lnTo>
                      <a:lnTo>
                        <a:pt x="23094" y="135402"/>
                      </a:lnTo>
                      <a:lnTo>
                        <a:pt x="23189" y="134811"/>
                      </a:lnTo>
                      <a:lnTo>
                        <a:pt x="22840" y="134763"/>
                      </a:lnTo>
                      <a:lnTo>
                        <a:pt x="22840" y="134326"/>
                      </a:lnTo>
                      <a:cubicBezTo>
                        <a:pt x="22840" y="134107"/>
                        <a:pt x="23313" y="133924"/>
                        <a:pt x="23502" y="134119"/>
                      </a:cubicBezTo>
                      <a:cubicBezTo>
                        <a:pt x="23502" y="133474"/>
                        <a:pt x="23094" y="131470"/>
                        <a:pt x="24282" y="131943"/>
                      </a:cubicBezTo>
                      <a:lnTo>
                        <a:pt x="24660" y="130329"/>
                      </a:lnTo>
                      <a:lnTo>
                        <a:pt x="25316" y="130423"/>
                      </a:lnTo>
                      <a:lnTo>
                        <a:pt x="25026" y="129501"/>
                      </a:lnTo>
                      <a:cubicBezTo>
                        <a:pt x="25026" y="129306"/>
                        <a:pt x="25516" y="129755"/>
                        <a:pt x="25617" y="129584"/>
                      </a:cubicBezTo>
                      <a:cubicBezTo>
                        <a:pt x="25965" y="128933"/>
                        <a:pt x="25192" y="128519"/>
                        <a:pt x="25416" y="127887"/>
                      </a:cubicBezTo>
                      <a:lnTo>
                        <a:pt x="26409" y="126237"/>
                      </a:lnTo>
                      <a:lnTo>
                        <a:pt x="26781" y="126538"/>
                      </a:lnTo>
                      <a:lnTo>
                        <a:pt x="26609" y="126243"/>
                      </a:lnTo>
                      <a:cubicBezTo>
                        <a:pt x="27377" y="126716"/>
                        <a:pt x="27407" y="125959"/>
                        <a:pt x="27407" y="124865"/>
                      </a:cubicBezTo>
                      <a:lnTo>
                        <a:pt x="28240" y="119206"/>
                      </a:lnTo>
                      <a:lnTo>
                        <a:pt x="28671" y="118792"/>
                      </a:lnTo>
                      <a:cubicBezTo>
                        <a:pt x="29581" y="119124"/>
                        <a:pt x="29138" y="120430"/>
                        <a:pt x="29510" y="119662"/>
                      </a:cubicBezTo>
                      <a:cubicBezTo>
                        <a:pt x="30101" y="118479"/>
                        <a:pt x="29374" y="119401"/>
                        <a:pt x="30024" y="118278"/>
                      </a:cubicBezTo>
                      <a:cubicBezTo>
                        <a:pt x="30278" y="117835"/>
                        <a:pt x="29752" y="117391"/>
                        <a:pt x="29752" y="117391"/>
                      </a:cubicBezTo>
                      <a:lnTo>
                        <a:pt x="29676" y="116829"/>
                      </a:lnTo>
                      <a:lnTo>
                        <a:pt x="30001" y="116658"/>
                      </a:lnTo>
                      <a:lnTo>
                        <a:pt x="29847" y="117113"/>
                      </a:lnTo>
                      <a:cubicBezTo>
                        <a:pt x="29983" y="117432"/>
                        <a:pt x="30798" y="117557"/>
                        <a:pt x="30887" y="117220"/>
                      </a:cubicBezTo>
                      <a:cubicBezTo>
                        <a:pt x="31111" y="116333"/>
                        <a:pt x="30627" y="116817"/>
                        <a:pt x="30237" y="116350"/>
                      </a:cubicBezTo>
                      <a:lnTo>
                        <a:pt x="29747" y="116143"/>
                      </a:lnTo>
                      <a:lnTo>
                        <a:pt x="30538" y="116007"/>
                      </a:lnTo>
                      <a:lnTo>
                        <a:pt x="30822" y="115487"/>
                      </a:lnTo>
                      <a:cubicBezTo>
                        <a:pt x="30958" y="115830"/>
                        <a:pt x="30775" y="116143"/>
                        <a:pt x="31005" y="116463"/>
                      </a:cubicBezTo>
                      <a:cubicBezTo>
                        <a:pt x="31200" y="116386"/>
                        <a:pt x="30343" y="113506"/>
                        <a:pt x="31070" y="112986"/>
                      </a:cubicBezTo>
                      <a:lnTo>
                        <a:pt x="31572" y="113577"/>
                      </a:lnTo>
                      <a:cubicBezTo>
                        <a:pt x="31673" y="113619"/>
                        <a:pt x="32417" y="113234"/>
                        <a:pt x="33114" y="113063"/>
                      </a:cubicBezTo>
                      <a:cubicBezTo>
                        <a:pt x="34946" y="110041"/>
                        <a:pt x="33758" y="106351"/>
                        <a:pt x="36411" y="106156"/>
                      </a:cubicBezTo>
                      <a:lnTo>
                        <a:pt x="36576" y="105654"/>
                      </a:lnTo>
                      <a:cubicBezTo>
                        <a:pt x="36322" y="105240"/>
                        <a:pt x="35708" y="105009"/>
                        <a:pt x="35560" y="104648"/>
                      </a:cubicBezTo>
                      <a:cubicBezTo>
                        <a:pt x="35412" y="104288"/>
                        <a:pt x="35773" y="103342"/>
                        <a:pt x="35968" y="102999"/>
                      </a:cubicBezTo>
                      <a:lnTo>
                        <a:pt x="35838" y="102721"/>
                      </a:lnTo>
                      <a:cubicBezTo>
                        <a:pt x="36553" y="102490"/>
                        <a:pt x="38479" y="98316"/>
                        <a:pt x="39973" y="94673"/>
                      </a:cubicBezTo>
                      <a:cubicBezTo>
                        <a:pt x="40818" y="91681"/>
                        <a:pt x="41368" y="89352"/>
                        <a:pt x="41155" y="88896"/>
                      </a:cubicBezTo>
                      <a:cubicBezTo>
                        <a:pt x="41811" y="88784"/>
                        <a:pt x="42484" y="87755"/>
                        <a:pt x="43099" y="86484"/>
                      </a:cubicBezTo>
                      <a:lnTo>
                        <a:pt x="43583" y="84355"/>
                      </a:lnTo>
                      <a:cubicBezTo>
                        <a:pt x="43583" y="84456"/>
                        <a:pt x="43707" y="84580"/>
                        <a:pt x="43861" y="84704"/>
                      </a:cubicBezTo>
                      <a:cubicBezTo>
                        <a:pt x="44050" y="84213"/>
                        <a:pt x="44221" y="83728"/>
                        <a:pt x="44387" y="83273"/>
                      </a:cubicBezTo>
                      <a:lnTo>
                        <a:pt x="44345" y="82989"/>
                      </a:lnTo>
                      <a:lnTo>
                        <a:pt x="44995" y="81469"/>
                      </a:lnTo>
                      <a:lnTo>
                        <a:pt x="44717" y="79908"/>
                      </a:lnTo>
                      <a:cubicBezTo>
                        <a:pt x="45970" y="80021"/>
                        <a:pt x="46395" y="78377"/>
                        <a:pt x="45627" y="77579"/>
                      </a:cubicBezTo>
                      <a:cubicBezTo>
                        <a:pt x="46242" y="77106"/>
                        <a:pt x="46741" y="76500"/>
                        <a:pt x="47086" y="75805"/>
                      </a:cubicBezTo>
                      <a:cubicBezTo>
                        <a:pt x="47411" y="73948"/>
                        <a:pt x="47949" y="70235"/>
                        <a:pt x="49243" y="69401"/>
                      </a:cubicBezTo>
                      <a:cubicBezTo>
                        <a:pt x="51074" y="68218"/>
                        <a:pt x="49373" y="67391"/>
                        <a:pt x="50377" y="66255"/>
                      </a:cubicBezTo>
                      <a:cubicBezTo>
                        <a:pt x="50534" y="66029"/>
                        <a:pt x="50712" y="65820"/>
                        <a:pt x="50909" y="65629"/>
                      </a:cubicBezTo>
                      <a:lnTo>
                        <a:pt x="50791" y="65321"/>
                      </a:lnTo>
                      <a:cubicBezTo>
                        <a:pt x="50879" y="65085"/>
                        <a:pt x="51163" y="64996"/>
                        <a:pt x="51435" y="64937"/>
                      </a:cubicBezTo>
                      <a:lnTo>
                        <a:pt x="51600" y="64682"/>
                      </a:lnTo>
                      <a:lnTo>
                        <a:pt x="51057" y="64091"/>
                      </a:lnTo>
                      <a:cubicBezTo>
                        <a:pt x="51029" y="63515"/>
                        <a:pt x="51171" y="62944"/>
                        <a:pt x="51464" y="62447"/>
                      </a:cubicBezTo>
                      <a:lnTo>
                        <a:pt x="51328" y="62163"/>
                      </a:lnTo>
                      <a:cubicBezTo>
                        <a:pt x="52398" y="61815"/>
                        <a:pt x="56988" y="50811"/>
                        <a:pt x="57455" y="49013"/>
                      </a:cubicBezTo>
                      <a:cubicBezTo>
                        <a:pt x="57687" y="49006"/>
                        <a:pt x="57910" y="48921"/>
                        <a:pt x="58087" y="48771"/>
                      </a:cubicBezTo>
                      <a:lnTo>
                        <a:pt x="58855" y="46642"/>
                      </a:lnTo>
                      <a:lnTo>
                        <a:pt x="58755" y="45920"/>
                      </a:lnTo>
                      <a:lnTo>
                        <a:pt x="58406" y="45867"/>
                      </a:lnTo>
                      <a:lnTo>
                        <a:pt x="59127" y="43739"/>
                      </a:lnTo>
                      <a:cubicBezTo>
                        <a:pt x="59298" y="43579"/>
                        <a:pt x="59901" y="42923"/>
                        <a:pt x="60438" y="42319"/>
                      </a:cubicBezTo>
                      <a:lnTo>
                        <a:pt x="61147" y="40463"/>
                      </a:lnTo>
                      <a:lnTo>
                        <a:pt x="60964" y="39428"/>
                      </a:lnTo>
                      <a:cubicBezTo>
                        <a:pt x="61135" y="39516"/>
                        <a:pt x="61329" y="39549"/>
                        <a:pt x="61520" y="39523"/>
                      </a:cubicBezTo>
                      <a:cubicBezTo>
                        <a:pt x="61986" y="38340"/>
                        <a:pt x="62441" y="37276"/>
                        <a:pt x="62873" y="36353"/>
                      </a:cubicBezTo>
                      <a:cubicBezTo>
                        <a:pt x="62406" y="35998"/>
                        <a:pt x="62122" y="35762"/>
                        <a:pt x="63127" y="35715"/>
                      </a:cubicBezTo>
                      <a:lnTo>
                        <a:pt x="63079" y="33598"/>
                      </a:lnTo>
                      <a:lnTo>
                        <a:pt x="64155" y="32344"/>
                      </a:lnTo>
                      <a:cubicBezTo>
                        <a:pt x="64444" y="32344"/>
                        <a:pt x="64982" y="32587"/>
                        <a:pt x="65017" y="32935"/>
                      </a:cubicBezTo>
                      <a:lnTo>
                        <a:pt x="65053" y="31877"/>
                      </a:lnTo>
                      <a:lnTo>
                        <a:pt x="65053" y="31617"/>
                      </a:lnTo>
                      <a:lnTo>
                        <a:pt x="65106" y="29731"/>
                      </a:lnTo>
                      <a:cubicBezTo>
                        <a:pt x="65194" y="29601"/>
                        <a:pt x="65561" y="28986"/>
                        <a:pt x="65821" y="29009"/>
                      </a:cubicBezTo>
                      <a:lnTo>
                        <a:pt x="66222" y="30074"/>
                      </a:lnTo>
                      <a:cubicBezTo>
                        <a:pt x="66329" y="29949"/>
                        <a:pt x="66411" y="29807"/>
                        <a:pt x="66506" y="29677"/>
                      </a:cubicBezTo>
                      <a:lnTo>
                        <a:pt x="66801" y="28016"/>
                      </a:lnTo>
                      <a:cubicBezTo>
                        <a:pt x="65673" y="30748"/>
                        <a:pt x="66335" y="24841"/>
                        <a:pt x="67168" y="24344"/>
                      </a:cubicBezTo>
                      <a:cubicBezTo>
                        <a:pt x="67481" y="24166"/>
                        <a:pt x="67723" y="24977"/>
                        <a:pt x="67812" y="25059"/>
                      </a:cubicBezTo>
                      <a:cubicBezTo>
                        <a:pt x="68166" y="25367"/>
                        <a:pt x="68804" y="24610"/>
                        <a:pt x="68875" y="24504"/>
                      </a:cubicBezTo>
                      <a:cubicBezTo>
                        <a:pt x="69077" y="24086"/>
                        <a:pt x="69017" y="23589"/>
                        <a:pt x="68721" y="23232"/>
                      </a:cubicBezTo>
                      <a:lnTo>
                        <a:pt x="68467" y="22789"/>
                      </a:lnTo>
                      <a:lnTo>
                        <a:pt x="68467" y="23841"/>
                      </a:lnTo>
                      <a:lnTo>
                        <a:pt x="68160" y="23753"/>
                      </a:lnTo>
                      <a:lnTo>
                        <a:pt x="68261" y="23161"/>
                      </a:lnTo>
                      <a:lnTo>
                        <a:pt x="67912" y="23108"/>
                      </a:lnTo>
                      <a:lnTo>
                        <a:pt x="67912" y="22670"/>
                      </a:lnTo>
                      <a:cubicBezTo>
                        <a:pt x="67912" y="22452"/>
                        <a:pt x="68385" y="22268"/>
                        <a:pt x="68574" y="22464"/>
                      </a:cubicBezTo>
                      <a:cubicBezTo>
                        <a:pt x="68574" y="21819"/>
                        <a:pt x="68166" y="19815"/>
                        <a:pt x="69354" y="20288"/>
                      </a:cubicBezTo>
                      <a:lnTo>
                        <a:pt x="69732" y="18673"/>
                      </a:lnTo>
                      <a:lnTo>
                        <a:pt x="70387" y="18768"/>
                      </a:lnTo>
                      <a:lnTo>
                        <a:pt x="70098" y="17845"/>
                      </a:lnTo>
                      <a:cubicBezTo>
                        <a:pt x="70098" y="17650"/>
                        <a:pt x="70588" y="18100"/>
                        <a:pt x="70689" y="17928"/>
                      </a:cubicBezTo>
                      <a:cubicBezTo>
                        <a:pt x="70878" y="17579"/>
                        <a:pt x="70506" y="16592"/>
                        <a:pt x="70488" y="16231"/>
                      </a:cubicBezTo>
                      <a:lnTo>
                        <a:pt x="71480" y="14587"/>
                      </a:lnTo>
                      <a:lnTo>
                        <a:pt x="71853" y="14889"/>
                      </a:lnTo>
                      <a:lnTo>
                        <a:pt x="71687" y="14587"/>
                      </a:lnTo>
                      <a:cubicBezTo>
                        <a:pt x="72124" y="14670"/>
                        <a:pt x="73099" y="13777"/>
                        <a:pt x="72827" y="13050"/>
                      </a:cubicBezTo>
                      <a:cubicBezTo>
                        <a:pt x="72762" y="12873"/>
                        <a:pt x="72479" y="13493"/>
                        <a:pt x="72331" y="13363"/>
                      </a:cubicBezTo>
                      <a:cubicBezTo>
                        <a:pt x="71923" y="13007"/>
                        <a:pt x="71704" y="12480"/>
                        <a:pt x="71740" y="11938"/>
                      </a:cubicBezTo>
                      <a:cubicBezTo>
                        <a:pt x="73235" y="11477"/>
                        <a:pt x="71333" y="9756"/>
                        <a:pt x="73347" y="11383"/>
                      </a:cubicBezTo>
                      <a:lnTo>
                        <a:pt x="73223" y="11063"/>
                      </a:lnTo>
                      <a:lnTo>
                        <a:pt x="73070" y="10525"/>
                      </a:lnTo>
                      <a:cubicBezTo>
                        <a:pt x="72898" y="9816"/>
                        <a:pt x="72361" y="8751"/>
                        <a:pt x="72940" y="8331"/>
                      </a:cubicBezTo>
                      <a:cubicBezTo>
                        <a:pt x="76484" y="5682"/>
                        <a:pt x="75504" y="1786"/>
                        <a:pt x="76112" y="1330"/>
                      </a:cubicBezTo>
                      <a:lnTo>
                        <a:pt x="76614" y="1922"/>
                      </a:lnTo>
                      <a:lnTo>
                        <a:pt x="77276" y="0"/>
                      </a:lnTo>
                      <a:cubicBezTo>
                        <a:pt x="77759" y="543"/>
                        <a:pt x="78293" y="1038"/>
                        <a:pt x="78871" y="1478"/>
                      </a:cubicBezTo>
                      <a:lnTo>
                        <a:pt x="78842" y="656"/>
                      </a:lnTo>
                      <a:lnTo>
                        <a:pt x="79379" y="1502"/>
                      </a:lnTo>
                      <a:lnTo>
                        <a:pt x="79574" y="1230"/>
                      </a:lnTo>
                      <a:cubicBezTo>
                        <a:pt x="79722" y="1135"/>
                        <a:pt x="79941" y="1455"/>
                        <a:pt x="79923" y="1626"/>
                      </a:cubicBezTo>
                      <a:cubicBezTo>
                        <a:pt x="80957" y="999"/>
                        <a:pt x="83202" y="4074"/>
                        <a:pt x="84472" y="3489"/>
                      </a:cubicBezTo>
                      <a:lnTo>
                        <a:pt x="85364" y="4754"/>
                      </a:lnTo>
                      <a:lnTo>
                        <a:pt x="86038" y="5505"/>
                      </a:lnTo>
                      <a:lnTo>
                        <a:pt x="87373" y="5688"/>
                      </a:lnTo>
                      <a:cubicBezTo>
                        <a:pt x="87172" y="6014"/>
                        <a:pt x="87414" y="6457"/>
                        <a:pt x="87840" y="6942"/>
                      </a:cubicBezTo>
                      <a:lnTo>
                        <a:pt x="88915" y="6906"/>
                      </a:lnTo>
                      <a:lnTo>
                        <a:pt x="89015" y="8089"/>
                      </a:lnTo>
                      <a:cubicBezTo>
                        <a:pt x="90167" y="9088"/>
                        <a:pt x="91308" y="9999"/>
                        <a:pt x="90356" y="10135"/>
                      </a:cubicBezTo>
                      <a:lnTo>
                        <a:pt x="91822" y="10407"/>
                      </a:lnTo>
                      <a:lnTo>
                        <a:pt x="91768" y="11341"/>
                      </a:lnTo>
                      <a:lnTo>
                        <a:pt x="92773" y="10714"/>
                      </a:lnTo>
                      <a:lnTo>
                        <a:pt x="94959" y="11767"/>
                      </a:lnTo>
                      <a:cubicBezTo>
                        <a:pt x="95037" y="12111"/>
                        <a:pt x="94945" y="12472"/>
                        <a:pt x="94710" y="12737"/>
                      </a:cubicBezTo>
                      <a:lnTo>
                        <a:pt x="94799" y="13156"/>
                      </a:lnTo>
                      <a:cubicBezTo>
                        <a:pt x="95100" y="13271"/>
                        <a:pt x="95341" y="13504"/>
                        <a:pt x="95467" y="13801"/>
                      </a:cubicBezTo>
                      <a:lnTo>
                        <a:pt x="96247" y="12819"/>
                      </a:lnTo>
                      <a:cubicBezTo>
                        <a:pt x="95939" y="18188"/>
                        <a:pt x="100701" y="15356"/>
                        <a:pt x="99898" y="18555"/>
                      </a:cubicBezTo>
                      <a:lnTo>
                        <a:pt x="101404" y="17964"/>
                      </a:lnTo>
                      <a:cubicBezTo>
                        <a:pt x="101446" y="18289"/>
                        <a:pt x="101593" y="19655"/>
                        <a:pt x="101965" y="19832"/>
                      </a:cubicBezTo>
                      <a:lnTo>
                        <a:pt x="102556" y="19590"/>
                      </a:lnTo>
                      <a:lnTo>
                        <a:pt x="102633" y="22168"/>
                      </a:lnTo>
                      <a:lnTo>
                        <a:pt x="104216" y="21281"/>
                      </a:lnTo>
                      <a:lnTo>
                        <a:pt x="104388" y="23770"/>
                      </a:lnTo>
                      <a:cubicBezTo>
                        <a:pt x="104388" y="22404"/>
                        <a:pt x="106237" y="24084"/>
                        <a:pt x="106580" y="22818"/>
                      </a:cubicBezTo>
                      <a:lnTo>
                        <a:pt x="107472" y="24107"/>
                      </a:lnTo>
                      <a:lnTo>
                        <a:pt x="108517" y="24107"/>
                      </a:lnTo>
                      <a:cubicBezTo>
                        <a:pt x="109008" y="24938"/>
                        <a:pt x="109263" y="25887"/>
                        <a:pt x="109256" y="26851"/>
                      </a:cubicBezTo>
                      <a:lnTo>
                        <a:pt x="110798" y="27277"/>
                      </a:lnTo>
                      <a:lnTo>
                        <a:pt x="111743" y="28944"/>
                      </a:lnTo>
                      <a:lnTo>
                        <a:pt x="114106" y="30227"/>
                      </a:lnTo>
                      <a:lnTo>
                        <a:pt x="114106" y="31410"/>
                      </a:lnTo>
                      <a:lnTo>
                        <a:pt x="115158" y="31410"/>
                      </a:lnTo>
                      <a:cubicBezTo>
                        <a:pt x="115377" y="31847"/>
                        <a:pt x="114278" y="32841"/>
                        <a:pt x="115075" y="33267"/>
                      </a:cubicBezTo>
                      <a:lnTo>
                        <a:pt x="116930" y="33509"/>
                      </a:lnTo>
                      <a:cubicBezTo>
                        <a:pt x="115122" y="34863"/>
                        <a:pt x="118703" y="35508"/>
                        <a:pt x="119506" y="35443"/>
                      </a:cubicBezTo>
                      <a:lnTo>
                        <a:pt x="120316" y="37542"/>
                      </a:lnTo>
                      <a:cubicBezTo>
                        <a:pt x="121107" y="38086"/>
                        <a:pt x="122779" y="38843"/>
                        <a:pt x="123535" y="37784"/>
                      </a:cubicBezTo>
                      <a:lnTo>
                        <a:pt x="124126" y="39883"/>
                      </a:lnTo>
                      <a:cubicBezTo>
                        <a:pt x="125095" y="40475"/>
                        <a:pt x="125804" y="41805"/>
                        <a:pt x="126377" y="42722"/>
                      </a:cubicBezTo>
                      <a:cubicBezTo>
                        <a:pt x="126552" y="41607"/>
                        <a:pt x="126312" y="40466"/>
                        <a:pt x="125704" y="39517"/>
                      </a:cubicBezTo>
                      <a:lnTo>
                        <a:pt x="127104" y="40528"/>
                      </a:lnTo>
                      <a:cubicBezTo>
                        <a:pt x="127234" y="41350"/>
                        <a:pt x="128599" y="42550"/>
                        <a:pt x="129999" y="44519"/>
                      </a:cubicBezTo>
                      <a:lnTo>
                        <a:pt x="131606" y="44832"/>
                      </a:lnTo>
                      <a:lnTo>
                        <a:pt x="132031" y="47056"/>
                      </a:lnTo>
                      <a:lnTo>
                        <a:pt x="133673" y="48475"/>
                      </a:lnTo>
                      <a:cubicBezTo>
                        <a:pt x="133378" y="48126"/>
                        <a:pt x="134058" y="46370"/>
                        <a:pt x="135168" y="47884"/>
                      </a:cubicBezTo>
                      <a:cubicBezTo>
                        <a:pt x="135308" y="48043"/>
                        <a:pt x="135402" y="48237"/>
                        <a:pt x="135440" y="48445"/>
                      </a:cubicBezTo>
                      <a:lnTo>
                        <a:pt x="135718" y="48682"/>
                      </a:lnTo>
                      <a:lnTo>
                        <a:pt x="136308" y="48528"/>
                      </a:lnTo>
                      <a:cubicBezTo>
                        <a:pt x="136447" y="48830"/>
                        <a:pt x="136565" y="49139"/>
                        <a:pt x="136663" y="49456"/>
                      </a:cubicBezTo>
                      <a:cubicBezTo>
                        <a:pt x="137508" y="50172"/>
                        <a:pt x="138488" y="51041"/>
                        <a:pt x="138636" y="51425"/>
                      </a:cubicBezTo>
                      <a:lnTo>
                        <a:pt x="138884" y="51355"/>
                      </a:lnTo>
                      <a:cubicBezTo>
                        <a:pt x="139995" y="50911"/>
                        <a:pt x="140869" y="52484"/>
                        <a:pt x="141159" y="53347"/>
                      </a:cubicBezTo>
                      <a:lnTo>
                        <a:pt x="141295" y="54358"/>
                      </a:lnTo>
                      <a:cubicBezTo>
                        <a:pt x="142372" y="55357"/>
                        <a:pt x="143632" y="56138"/>
                        <a:pt x="145005" y="56658"/>
                      </a:cubicBezTo>
                      <a:lnTo>
                        <a:pt x="145489" y="57415"/>
                      </a:lnTo>
                      <a:cubicBezTo>
                        <a:pt x="146712" y="58048"/>
                        <a:pt x="148148" y="58415"/>
                        <a:pt x="148957" y="59497"/>
                      </a:cubicBezTo>
                      <a:lnTo>
                        <a:pt x="149206" y="61413"/>
                      </a:lnTo>
                      <a:lnTo>
                        <a:pt x="150340" y="61466"/>
                      </a:lnTo>
                      <a:lnTo>
                        <a:pt x="150647" y="61897"/>
                      </a:lnTo>
                      <a:cubicBezTo>
                        <a:pt x="151504" y="62778"/>
                        <a:pt x="152337" y="63671"/>
                        <a:pt x="153164" y="64611"/>
                      </a:cubicBezTo>
                      <a:cubicBezTo>
                        <a:pt x="153992" y="64888"/>
                        <a:pt x="154775" y="65286"/>
                        <a:pt x="155486" y="65794"/>
                      </a:cubicBezTo>
                      <a:cubicBezTo>
                        <a:pt x="156549" y="66563"/>
                        <a:pt x="156738" y="67982"/>
                        <a:pt x="157737" y="69371"/>
                      </a:cubicBezTo>
                      <a:lnTo>
                        <a:pt x="158268" y="69105"/>
                      </a:lnTo>
                      <a:lnTo>
                        <a:pt x="158386" y="68514"/>
                      </a:lnTo>
                      <a:lnTo>
                        <a:pt x="158522" y="68934"/>
                      </a:lnTo>
                      <a:cubicBezTo>
                        <a:pt x="158558" y="69064"/>
                        <a:pt x="158759" y="69833"/>
                        <a:pt x="158995" y="69779"/>
                      </a:cubicBezTo>
                      <a:cubicBezTo>
                        <a:pt x="159982" y="69555"/>
                        <a:pt x="161163" y="69407"/>
                        <a:pt x="162262" y="70867"/>
                      </a:cubicBezTo>
                      <a:cubicBezTo>
                        <a:pt x="162817" y="71607"/>
                        <a:pt x="162103" y="73268"/>
                        <a:pt x="162983" y="73540"/>
                      </a:cubicBezTo>
                      <a:lnTo>
                        <a:pt x="164755" y="73540"/>
                      </a:lnTo>
                      <a:cubicBezTo>
                        <a:pt x="164164" y="74516"/>
                        <a:pt x="165742" y="75728"/>
                        <a:pt x="167461" y="76083"/>
                      </a:cubicBezTo>
                      <a:cubicBezTo>
                        <a:pt x="167745" y="76142"/>
                        <a:pt x="167774" y="76455"/>
                        <a:pt x="167768" y="76816"/>
                      </a:cubicBezTo>
                      <a:lnTo>
                        <a:pt x="168359" y="77821"/>
                      </a:lnTo>
                      <a:cubicBezTo>
                        <a:pt x="168649" y="77868"/>
                        <a:pt x="168643" y="78052"/>
                        <a:pt x="168619" y="78241"/>
                      </a:cubicBezTo>
                      <a:lnTo>
                        <a:pt x="169068" y="78974"/>
                      </a:lnTo>
                      <a:lnTo>
                        <a:pt x="169068" y="78625"/>
                      </a:lnTo>
                      <a:lnTo>
                        <a:pt x="170291" y="79217"/>
                      </a:lnTo>
                      <a:lnTo>
                        <a:pt x="169877" y="79299"/>
                      </a:lnTo>
                      <a:lnTo>
                        <a:pt x="170267" y="80695"/>
                      </a:lnTo>
                      <a:lnTo>
                        <a:pt x="170817" y="79684"/>
                      </a:lnTo>
                      <a:cubicBezTo>
                        <a:pt x="170982" y="80133"/>
                        <a:pt x="175017" y="83983"/>
                        <a:pt x="179312" y="87962"/>
                      </a:cubicBezTo>
                      <a:cubicBezTo>
                        <a:pt x="179631" y="88151"/>
                        <a:pt x="179968" y="88340"/>
                        <a:pt x="180335" y="88524"/>
                      </a:cubicBezTo>
                      <a:lnTo>
                        <a:pt x="181516" y="88524"/>
                      </a:lnTo>
                      <a:lnTo>
                        <a:pt x="182001" y="90469"/>
                      </a:lnTo>
                      <a:lnTo>
                        <a:pt x="182485" y="90918"/>
                      </a:lnTo>
                      <a:lnTo>
                        <a:pt x="182958" y="90753"/>
                      </a:lnTo>
                      <a:lnTo>
                        <a:pt x="183034" y="91397"/>
                      </a:lnTo>
                      <a:lnTo>
                        <a:pt x="183596" y="91155"/>
                      </a:lnTo>
                      <a:lnTo>
                        <a:pt x="183596" y="91930"/>
                      </a:lnTo>
                      <a:lnTo>
                        <a:pt x="184092" y="92379"/>
                      </a:lnTo>
                      <a:lnTo>
                        <a:pt x="184092" y="92042"/>
                      </a:lnTo>
                      <a:lnTo>
                        <a:pt x="185108" y="92361"/>
                      </a:lnTo>
                      <a:cubicBezTo>
                        <a:pt x="185864" y="92953"/>
                        <a:pt x="187655" y="95188"/>
                        <a:pt x="187265" y="94307"/>
                      </a:cubicBezTo>
                      <a:lnTo>
                        <a:pt x="188960" y="94596"/>
                      </a:lnTo>
                      <a:cubicBezTo>
                        <a:pt x="188807" y="95288"/>
                        <a:pt x="190532" y="97606"/>
                        <a:pt x="191418" y="98144"/>
                      </a:cubicBezTo>
                      <a:cubicBezTo>
                        <a:pt x="191258" y="98197"/>
                        <a:pt x="191004" y="98546"/>
                        <a:pt x="191418" y="98670"/>
                      </a:cubicBezTo>
                      <a:cubicBezTo>
                        <a:pt x="192009" y="98848"/>
                        <a:pt x="192369" y="97653"/>
                        <a:pt x="192877" y="97931"/>
                      </a:cubicBezTo>
                      <a:cubicBezTo>
                        <a:pt x="193385" y="98209"/>
                        <a:pt x="193433" y="99504"/>
                        <a:pt x="193740" y="99983"/>
                      </a:cubicBezTo>
                      <a:lnTo>
                        <a:pt x="193781" y="99646"/>
                      </a:lnTo>
                      <a:cubicBezTo>
                        <a:pt x="194006" y="99546"/>
                        <a:pt x="194212" y="99132"/>
                        <a:pt x="194413" y="99268"/>
                      </a:cubicBezTo>
                      <a:cubicBezTo>
                        <a:pt x="194915" y="99611"/>
                        <a:pt x="195595" y="100722"/>
                        <a:pt x="195299" y="101367"/>
                      </a:cubicBezTo>
                      <a:lnTo>
                        <a:pt x="196298" y="103040"/>
                      </a:lnTo>
                      <a:lnTo>
                        <a:pt x="197184" y="103200"/>
                      </a:lnTo>
                      <a:lnTo>
                        <a:pt x="197928" y="103354"/>
                      </a:lnTo>
                      <a:lnTo>
                        <a:pt x="198336" y="105518"/>
                      </a:lnTo>
                      <a:cubicBezTo>
                        <a:pt x="198903" y="105748"/>
                        <a:pt x="199446" y="106036"/>
                        <a:pt x="199955" y="106375"/>
                      </a:cubicBezTo>
                      <a:cubicBezTo>
                        <a:pt x="200203" y="105896"/>
                        <a:pt x="200841" y="105482"/>
                        <a:pt x="201544" y="106428"/>
                      </a:cubicBezTo>
                      <a:cubicBezTo>
                        <a:pt x="201698" y="106635"/>
                        <a:pt x="201544" y="107049"/>
                        <a:pt x="201391" y="107469"/>
                      </a:cubicBezTo>
                      <a:cubicBezTo>
                        <a:pt x="201609" y="107664"/>
                        <a:pt x="201828" y="107859"/>
                        <a:pt x="202035" y="108060"/>
                      </a:cubicBezTo>
                      <a:lnTo>
                        <a:pt x="202117" y="107079"/>
                      </a:lnTo>
                      <a:lnTo>
                        <a:pt x="202708" y="107079"/>
                      </a:lnTo>
                      <a:lnTo>
                        <a:pt x="204008" y="109858"/>
                      </a:lnTo>
                      <a:lnTo>
                        <a:pt x="203813" y="110159"/>
                      </a:lnTo>
                      <a:lnTo>
                        <a:pt x="205272" y="109923"/>
                      </a:lnTo>
                      <a:lnTo>
                        <a:pt x="206400" y="111762"/>
                      </a:lnTo>
                      <a:lnTo>
                        <a:pt x="207228" y="111389"/>
                      </a:lnTo>
                      <a:lnTo>
                        <a:pt x="207883" y="113512"/>
                      </a:lnTo>
                      <a:lnTo>
                        <a:pt x="207393" y="113270"/>
                      </a:lnTo>
                      <a:lnTo>
                        <a:pt x="207298" y="113932"/>
                      </a:lnTo>
                      <a:cubicBezTo>
                        <a:pt x="207470" y="114210"/>
                        <a:pt x="207623" y="114523"/>
                        <a:pt x="207771" y="114789"/>
                      </a:cubicBezTo>
                      <a:lnTo>
                        <a:pt x="208533" y="115310"/>
                      </a:lnTo>
                      <a:lnTo>
                        <a:pt x="209839" y="114819"/>
                      </a:lnTo>
                      <a:cubicBezTo>
                        <a:pt x="211428" y="115795"/>
                        <a:pt x="211611" y="116741"/>
                        <a:pt x="214169" y="117521"/>
                      </a:cubicBezTo>
                      <a:lnTo>
                        <a:pt x="214169" y="118497"/>
                      </a:lnTo>
                      <a:lnTo>
                        <a:pt x="215316" y="119325"/>
                      </a:lnTo>
                      <a:cubicBezTo>
                        <a:pt x="215475" y="120141"/>
                        <a:pt x="215664" y="121370"/>
                        <a:pt x="216273" y="122003"/>
                      </a:cubicBezTo>
                      <a:lnTo>
                        <a:pt x="219817" y="123079"/>
                      </a:lnTo>
                      <a:cubicBezTo>
                        <a:pt x="219646" y="124954"/>
                        <a:pt x="222015" y="125119"/>
                        <a:pt x="222216" y="124853"/>
                      </a:cubicBezTo>
                      <a:lnTo>
                        <a:pt x="222216" y="125113"/>
                      </a:lnTo>
                      <a:lnTo>
                        <a:pt x="222972" y="124983"/>
                      </a:lnTo>
                      <a:lnTo>
                        <a:pt x="223079" y="125445"/>
                      </a:lnTo>
                      <a:cubicBezTo>
                        <a:pt x="223669" y="125309"/>
                        <a:pt x="223888" y="126787"/>
                        <a:pt x="223350" y="126533"/>
                      </a:cubicBezTo>
                      <a:lnTo>
                        <a:pt x="223581" y="127490"/>
                      </a:lnTo>
                      <a:cubicBezTo>
                        <a:pt x="224922" y="130128"/>
                        <a:pt x="227214" y="125356"/>
                        <a:pt x="229377" y="132422"/>
                      </a:cubicBezTo>
                      <a:lnTo>
                        <a:pt x="231521" y="132451"/>
                      </a:lnTo>
                      <a:lnTo>
                        <a:pt x="231521" y="134137"/>
                      </a:lnTo>
                      <a:lnTo>
                        <a:pt x="232449" y="134137"/>
                      </a:lnTo>
                      <a:lnTo>
                        <a:pt x="231551" y="136011"/>
                      </a:lnTo>
                      <a:lnTo>
                        <a:pt x="232047" y="136041"/>
                      </a:lnTo>
                      <a:lnTo>
                        <a:pt x="233743" y="134947"/>
                      </a:lnTo>
                      <a:cubicBezTo>
                        <a:pt x="234333" y="135828"/>
                        <a:pt x="234522" y="137117"/>
                        <a:pt x="234841" y="138051"/>
                      </a:cubicBezTo>
                      <a:lnTo>
                        <a:pt x="235958" y="138223"/>
                      </a:lnTo>
                      <a:lnTo>
                        <a:pt x="236259" y="139222"/>
                      </a:lnTo>
                      <a:cubicBezTo>
                        <a:pt x="236945" y="139059"/>
                        <a:pt x="237587" y="138746"/>
                        <a:pt x="238138" y="138305"/>
                      </a:cubicBezTo>
                      <a:lnTo>
                        <a:pt x="238250" y="140079"/>
                      </a:lnTo>
                      <a:lnTo>
                        <a:pt x="238735" y="140186"/>
                      </a:lnTo>
                      <a:cubicBezTo>
                        <a:pt x="238979" y="140330"/>
                        <a:pt x="239147" y="140574"/>
                        <a:pt x="239196" y="140854"/>
                      </a:cubicBezTo>
                      <a:lnTo>
                        <a:pt x="239964" y="141445"/>
                      </a:lnTo>
                      <a:lnTo>
                        <a:pt x="240123" y="140812"/>
                      </a:lnTo>
                      <a:lnTo>
                        <a:pt x="240289" y="141309"/>
                      </a:lnTo>
                      <a:lnTo>
                        <a:pt x="241588" y="142202"/>
                      </a:lnTo>
                      <a:cubicBezTo>
                        <a:pt x="241328" y="142320"/>
                        <a:pt x="241228" y="142433"/>
                        <a:pt x="241240" y="142533"/>
                      </a:cubicBezTo>
                      <a:lnTo>
                        <a:pt x="241494" y="142764"/>
                      </a:lnTo>
                      <a:cubicBezTo>
                        <a:pt x="241847" y="142922"/>
                        <a:pt x="242251" y="142922"/>
                        <a:pt x="242604" y="142764"/>
                      </a:cubicBezTo>
                      <a:lnTo>
                        <a:pt x="242327" y="142113"/>
                      </a:lnTo>
                      <a:cubicBezTo>
                        <a:pt x="242705" y="142444"/>
                        <a:pt x="242734" y="142651"/>
                        <a:pt x="242604" y="142764"/>
                      </a:cubicBezTo>
                      <a:lnTo>
                        <a:pt x="243307" y="144402"/>
                      </a:lnTo>
                      <a:lnTo>
                        <a:pt x="243603" y="144887"/>
                      </a:lnTo>
                      <a:cubicBezTo>
                        <a:pt x="244460" y="145188"/>
                        <a:pt x="245245" y="145507"/>
                        <a:pt x="245511" y="146365"/>
                      </a:cubicBezTo>
                      <a:cubicBezTo>
                        <a:pt x="246846" y="146181"/>
                        <a:pt x="247018" y="146856"/>
                        <a:pt x="247201" y="147547"/>
                      </a:cubicBezTo>
                      <a:lnTo>
                        <a:pt x="248530" y="147612"/>
                      </a:lnTo>
                      <a:lnTo>
                        <a:pt x="248778" y="148606"/>
                      </a:lnTo>
                      <a:lnTo>
                        <a:pt x="249499" y="150043"/>
                      </a:lnTo>
                      <a:lnTo>
                        <a:pt x="249983" y="149871"/>
                      </a:lnTo>
                      <a:lnTo>
                        <a:pt x="250066" y="150522"/>
                      </a:lnTo>
                      <a:lnTo>
                        <a:pt x="250657" y="150279"/>
                      </a:lnTo>
                      <a:lnTo>
                        <a:pt x="250740" y="152893"/>
                      </a:lnTo>
                      <a:lnTo>
                        <a:pt x="251147" y="151178"/>
                      </a:lnTo>
                      <a:lnTo>
                        <a:pt x="252370" y="151769"/>
                      </a:lnTo>
                      <a:lnTo>
                        <a:pt x="251963" y="151852"/>
                      </a:lnTo>
                      <a:lnTo>
                        <a:pt x="252453" y="154454"/>
                      </a:lnTo>
                      <a:cubicBezTo>
                        <a:pt x="252666" y="153425"/>
                        <a:pt x="254438" y="154667"/>
                        <a:pt x="254739" y="153567"/>
                      </a:cubicBezTo>
                      <a:lnTo>
                        <a:pt x="255637" y="154874"/>
                      </a:lnTo>
                      <a:lnTo>
                        <a:pt x="256671" y="154874"/>
                      </a:lnTo>
                      <a:cubicBezTo>
                        <a:pt x="259413" y="159415"/>
                        <a:pt x="259507" y="156441"/>
                        <a:pt x="260606" y="158173"/>
                      </a:cubicBezTo>
                      <a:lnTo>
                        <a:pt x="261014" y="160053"/>
                      </a:lnTo>
                      <a:cubicBezTo>
                        <a:pt x="260872" y="159338"/>
                        <a:pt x="262018" y="158871"/>
                        <a:pt x="262485" y="159722"/>
                      </a:cubicBezTo>
                      <a:cubicBezTo>
                        <a:pt x="263549" y="161585"/>
                        <a:pt x="264447" y="163538"/>
                        <a:pt x="265167" y="165558"/>
                      </a:cubicBezTo>
                      <a:lnTo>
                        <a:pt x="265451" y="165434"/>
                      </a:lnTo>
                      <a:lnTo>
                        <a:pt x="266242" y="164204"/>
                      </a:lnTo>
                      <a:lnTo>
                        <a:pt x="267075" y="166398"/>
                      </a:lnTo>
                      <a:lnTo>
                        <a:pt x="268026" y="166351"/>
                      </a:lnTo>
                      <a:lnTo>
                        <a:pt x="267885" y="166073"/>
                      </a:lnTo>
                      <a:lnTo>
                        <a:pt x="268109" y="166345"/>
                      </a:lnTo>
                      <a:lnTo>
                        <a:pt x="268924" y="168119"/>
                      </a:lnTo>
                      <a:cubicBezTo>
                        <a:pt x="269102" y="168207"/>
                        <a:pt x="269267" y="168302"/>
                        <a:pt x="269432" y="168397"/>
                      </a:cubicBezTo>
                      <a:lnTo>
                        <a:pt x="269356" y="168030"/>
                      </a:lnTo>
                      <a:cubicBezTo>
                        <a:pt x="269462" y="168000"/>
                        <a:pt x="269515" y="168142"/>
                        <a:pt x="269486" y="168278"/>
                      </a:cubicBezTo>
                      <a:cubicBezTo>
                        <a:pt x="269998" y="168680"/>
                        <a:pt x="270429" y="169175"/>
                        <a:pt x="270756" y="169739"/>
                      </a:cubicBezTo>
                      <a:cubicBezTo>
                        <a:pt x="270797" y="169828"/>
                        <a:pt x="270756" y="169993"/>
                        <a:pt x="270638" y="170165"/>
                      </a:cubicBezTo>
                      <a:cubicBezTo>
                        <a:pt x="271229" y="170910"/>
                        <a:pt x="271743" y="171312"/>
                        <a:pt x="272162" y="171134"/>
                      </a:cubicBezTo>
                      <a:cubicBezTo>
                        <a:pt x="273048" y="170780"/>
                        <a:pt x="273296" y="172601"/>
                        <a:pt x="273586" y="171696"/>
                      </a:cubicBezTo>
                      <a:lnTo>
                        <a:pt x="273509" y="172719"/>
                      </a:lnTo>
                      <a:lnTo>
                        <a:pt x="273798" y="172488"/>
                      </a:lnTo>
                      <a:lnTo>
                        <a:pt x="275199" y="172772"/>
                      </a:lnTo>
                      <a:lnTo>
                        <a:pt x="274720" y="173364"/>
                      </a:lnTo>
                      <a:lnTo>
                        <a:pt x="274974" y="173955"/>
                      </a:lnTo>
                      <a:lnTo>
                        <a:pt x="275104" y="174251"/>
                      </a:lnTo>
                      <a:lnTo>
                        <a:pt x="275996" y="174203"/>
                      </a:lnTo>
                      <a:lnTo>
                        <a:pt x="275459" y="174966"/>
                      </a:lnTo>
                      <a:lnTo>
                        <a:pt x="275671" y="175439"/>
                      </a:lnTo>
                      <a:cubicBezTo>
                        <a:pt x="275993" y="175883"/>
                        <a:pt x="276614" y="175982"/>
                        <a:pt x="277057" y="175660"/>
                      </a:cubicBezTo>
                      <a:cubicBezTo>
                        <a:pt x="277165" y="175582"/>
                        <a:pt x="277257" y="175483"/>
                        <a:pt x="277326" y="175368"/>
                      </a:cubicBezTo>
                      <a:lnTo>
                        <a:pt x="277916" y="176444"/>
                      </a:lnTo>
                      <a:lnTo>
                        <a:pt x="278135" y="176764"/>
                      </a:lnTo>
                      <a:lnTo>
                        <a:pt x="279151" y="176870"/>
                      </a:lnTo>
                      <a:cubicBezTo>
                        <a:pt x="279529" y="177674"/>
                        <a:pt x="279376" y="178987"/>
                        <a:pt x="279689" y="179886"/>
                      </a:cubicBezTo>
                      <a:cubicBezTo>
                        <a:pt x="279748" y="180083"/>
                        <a:pt x="279845" y="180268"/>
                        <a:pt x="279972" y="180430"/>
                      </a:cubicBezTo>
                      <a:cubicBezTo>
                        <a:pt x="280127" y="180614"/>
                        <a:pt x="280333" y="180750"/>
                        <a:pt x="280563" y="180820"/>
                      </a:cubicBezTo>
                      <a:lnTo>
                        <a:pt x="281774" y="180329"/>
                      </a:lnTo>
                      <a:lnTo>
                        <a:pt x="282005" y="180660"/>
                      </a:lnTo>
                      <a:lnTo>
                        <a:pt x="282720" y="180566"/>
                      </a:lnTo>
                      <a:cubicBezTo>
                        <a:pt x="282796" y="180861"/>
                        <a:pt x="282932" y="181488"/>
                        <a:pt x="283115" y="182227"/>
                      </a:cubicBezTo>
                      <a:cubicBezTo>
                        <a:pt x="283598" y="182207"/>
                        <a:pt x="284076" y="182127"/>
                        <a:pt x="284539" y="181991"/>
                      </a:cubicBezTo>
                      <a:lnTo>
                        <a:pt x="283848" y="183297"/>
                      </a:lnTo>
                      <a:lnTo>
                        <a:pt x="284805" y="184675"/>
                      </a:lnTo>
                      <a:lnTo>
                        <a:pt x="285106" y="184817"/>
                      </a:lnTo>
                      <a:lnTo>
                        <a:pt x="286258" y="186177"/>
                      </a:lnTo>
                      <a:lnTo>
                        <a:pt x="286258" y="198163"/>
                      </a:lnTo>
                      <a:cubicBezTo>
                        <a:pt x="282256" y="194068"/>
                        <a:pt x="277922" y="190310"/>
                        <a:pt x="273302" y="186928"/>
                      </a:cubicBezTo>
                      <a:lnTo>
                        <a:pt x="272812" y="184835"/>
                      </a:lnTo>
                      <a:cubicBezTo>
                        <a:pt x="272930" y="186289"/>
                        <a:pt x="271754" y="185645"/>
                        <a:pt x="271039" y="185089"/>
                      </a:cubicBezTo>
                      <a:cubicBezTo>
                        <a:pt x="270325" y="184533"/>
                        <a:pt x="268298" y="180282"/>
                        <a:pt x="267802" y="179371"/>
                      </a:cubicBezTo>
                      <a:cubicBezTo>
                        <a:pt x="267341" y="179105"/>
                        <a:pt x="266898" y="178821"/>
                        <a:pt x="266484" y="178514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114" name="Google Shape;6114;p33"/>
                <p:cNvSpPr/>
                <p:nvPr/>
              </p:nvSpPr>
              <p:spPr>
                <a:xfrm>
                  <a:off x="10716781" y="4591042"/>
                  <a:ext cx="8066" cy="16950"/>
                </a:xfrm>
                <a:custGeom>
                  <a:rect b="b" l="l" r="r" t="t"/>
                  <a:pathLst>
                    <a:path extrusionOk="0" h="16950" w="8066">
                      <a:moveTo>
                        <a:pt x="8066" y="1843"/>
                      </a:moveTo>
                      <a:cubicBezTo>
                        <a:pt x="4521" y="6526"/>
                        <a:pt x="5815" y="14609"/>
                        <a:pt x="85" y="16951"/>
                      </a:cubicBezTo>
                      <a:cubicBezTo>
                        <a:pt x="-565" y="14550"/>
                        <a:pt x="2784" y="13007"/>
                        <a:pt x="1585" y="11191"/>
                      </a:cubicBezTo>
                      <a:cubicBezTo>
                        <a:pt x="3505" y="9276"/>
                        <a:pt x="1957" y="5621"/>
                        <a:pt x="5337" y="4788"/>
                      </a:cubicBezTo>
                      <a:cubicBezTo>
                        <a:pt x="4557" y="2819"/>
                        <a:pt x="6518" y="1896"/>
                        <a:pt x="6312" y="193"/>
                      </a:cubicBezTo>
                      <a:cubicBezTo>
                        <a:pt x="7842" y="-575"/>
                        <a:pt x="7475" y="1151"/>
                        <a:pt x="8066" y="1843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115" name="Google Shape;6115;p33"/>
                <p:cNvSpPr/>
                <p:nvPr/>
              </p:nvSpPr>
              <p:spPr>
                <a:xfrm>
                  <a:off x="10715155" y="4609169"/>
                  <a:ext cx="1769" cy="3979"/>
                </a:xfrm>
                <a:custGeom>
                  <a:rect b="b" l="l" r="r" t="t"/>
                  <a:pathLst>
                    <a:path extrusionOk="0" h="3979" w="1769">
                      <a:moveTo>
                        <a:pt x="1686" y="1673"/>
                      </a:moveTo>
                      <a:lnTo>
                        <a:pt x="1769" y="3956"/>
                      </a:lnTo>
                      <a:cubicBezTo>
                        <a:pt x="1178" y="3956"/>
                        <a:pt x="357" y="4145"/>
                        <a:pt x="50" y="3441"/>
                      </a:cubicBezTo>
                      <a:cubicBezTo>
                        <a:pt x="-281" y="2170"/>
                        <a:pt x="1119" y="-2442"/>
                        <a:pt x="1686" y="1673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116" name="Google Shape;6116;p33"/>
                <p:cNvSpPr/>
                <p:nvPr/>
              </p:nvSpPr>
              <p:spPr>
                <a:xfrm>
                  <a:off x="10712399" y="4614496"/>
                  <a:ext cx="2826" cy="4092"/>
                </a:xfrm>
                <a:custGeom>
                  <a:rect b="b" l="l" r="r" t="t"/>
                  <a:pathLst>
                    <a:path extrusionOk="0" h="4092" w="2826">
                      <a:moveTo>
                        <a:pt x="2706" y="1"/>
                      </a:moveTo>
                      <a:cubicBezTo>
                        <a:pt x="3167" y="982"/>
                        <a:pt x="2198" y="1591"/>
                        <a:pt x="1654" y="2319"/>
                      </a:cubicBezTo>
                      <a:cubicBezTo>
                        <a:pt x="2020" y="2576"/>
                        <a:pt x="2240" y="2994"/>
                        <a:pt x="2245" y="3442"/>
                      </a:cubicBezTo>
                      <a:cubicBezTo>
                        <a:pt x="1855" y="4453"/>
                        <a:pt x="1004" y="3773"/>
                        <a:pt x="0" y="4092"/>
                      </a:cubicBezTo>
                      <a:cubicBezTo>
                        <a:pt x="278" y="1928"/>
                        <a:pt x="738" y="-41"/>
                        <a:pt x="2706" y="1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117" name="Google Shape;6117;p33"/>
                <p:cNvSpPr/>
                <p:nvPr/>
              </p:nvSpPr>
              <p:spPr>
                <a:xfrm>
                  <a:off x="10690965" y="4663060"/>
                  <a:ext cx="3857" cy="7545"/>
                </a:xfrm>
                <a:custGeom>
                  <a:rect b="b" l="l" r="r" t="t"/>
                  <a:pathLst>
                    <a:path extrusionOk="0" h="7545" w="3857">
                      <a:moveTo>
                        <a:pt x="3858" y="2892"/>
                      </a:moveTo>
                      <a:cubicBezTo>
                        <a:pt x="744" y="3141"/>
                        <a:pt x="3562" y="6606"/>
                        <a:pt x="1182" y="7546"/>
                      </a:cubicBezTo>
                      <a:lnTo>
                        <a:pt x="0" y="5719"/>
                      </a:lnTo>
                      <a:cubicBezTo>
                        <a:pt x="3243" y="5175"/>
                        <a:pt x="-939" y="-650"/>
                        <a:pt x="3196" y="60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118" name="Google Shape;6118;p33"/>
                <p:cNvSpPr/>
                <p:nvPr/>
              </p:nvSpPr>
              <p:spPr>
                <a:xfrm>
                  <a:off x="10682673" y="4678565"/>
                  <a:ext cx="5893" cy="12712"/>
                </a:xfrm>
                <a:custGeom>
                  <a:rect b="b" l="l" r="r" t="t"/>
                  <a:pathLst>
                    <a:path extrusionOk="0" h="12712" w="5893">
                      <a:moveTo>
                        <a:pt x="5893" y="0"/>
                      </a:moveTo>
                      <a:cubicBezTo>
                        <a:pt x="3796" y="1727"/>
                        <a:pt x="5728" y="3430"/>
                        <a:pt x="4351" y="4618"/>
                      </a:cubicBezTo>
                      <a:cubicBezTo>
                        <a:pt x="3311" y="7362"/>
                        <a:pt x="978" y="9585"/>
                        <a:pt x="1226" y="12713"/>
                      </a:cubicBezTo>
                      <a:cubicBezTo>
                        <a:pt x="-1941" y="11258"/>
                        <a:pt x="2088" y="8834"/>
                        <a:pt x="1574" y="6427"/>
                      </a:cubicBezTo>
                      <a:cubicBezTo>
                        <a:pt x="2354" y="4263"/>
                        <a:pt x="3997" y="1821"/>
                        <a:pt x="4192" y="59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119" name="Google Shape;6119;p33"/>
                <p:cNvSpPr/>
                <p:nvPr/>
              </p:nvSpPr>
              <p:spPr>
                <a:xfrm>
                  <a:off x="10659959" y="4739959"/>
                  <a:ext cx="3743" cy="5191"/>
                </a:xfrm>
                <a:custGeom>
                  <a:rect b="b" l="l" r="r" t="t"/>
                  <a:pathLst>
                    <a:path extrusionOk="0" h="5191" w="3743">
                      <a:moveTo>
                        <a:pt x="3664" y="4500"/>
                      </a:moveTo>
                      <a:cubicBezTo>
                        <a:pt x="2855" y="5529"/>
                        <a:pt x="1413" y="5008"/>
                        <a:pt x="285" y="5192"/>
                      </a:cubicBezTo>
                      <a:cubicBezTo>
                        <a:pt x="-932" y="2826"/>
                        <a:pt x="2164" y="1987"/>
                        <a:pt x="1809" y="0"/>
                      </a:cubicBezTo>
                      <a:cubicBezTo>
                        <a:pt x="3109" y="668"/>
                        <a:pt x="4025" y="2637"/>
                        <a:pt x="3664" y="4500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120" name="Google Shape;6120;p33"/>
                <p:cNvSpPr/>
                <p:nvPr/>
              </p:nvSpPr>
              <p:spPr>
                <a:xfrm>
                  <a:off x="10652438" y="4749140"/>
                  <a:ext cx="6882" cy="16849"/>
                </a:xfrm>
                <a:custGeom>
                  <a:rect b="b" l="l" r="r" t="t"/>
                  <a:pathLst>
                    <a:path extrusionOk="0" h="16849" w="6882">
                      <a:moveTo>
                        <a:pt x="6813" y="37"/>
                      </a:moveTo>
                      <a:cubicBezTo>
                        <a:pt x="7587" y="5998"/>
                        <a:pt x="1608" y="9344"/>
                        <a:pt x="2814" y="15577"/>
                      </a:cubicBezTo>
                      <a:cubicBezTo>
                        <a:pt x="2213" y="16508"/>
                        <a:pt x="1117" y="16992"/>
                        <a:pt x="25" y="16813"/>
                      </a:cubicBezTo>
                      <a:cubicBezTo>
                        <a:pt x="-324" y="10976"/>
                        <a:pt x="3074" y="6583"/>
                        <a:pt x="4019" y="1273"/>
                      </a:cubicBezTo>
                      <a:cubicBezTo>
                        <a:pt x="4622" y="342"/>
                        <a:pt x="5719" y="-144"/>
                        <a:pt x="6813" y="37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121" name="Google Shape;6121;p33"/>
                <p:cNvSpPr/>
                <p:nvPr/>
              </p:nvSpPr>
              <p:spPr>
                <a:xfrm>
                  <a:off x="10647969" y="4769311"/>
                  <a:ext cx="4139" cy="2974"/>
                </a:xfrm>
                <a:custGeom>
                  <a:rect b="b" l="l" r="r" t="t"/>
                  <a:pathLst>
                    <a:path extrusionOk="0" h="2974" w="4139">
                      <a:moveTo>
                        <a:pt x="4104" y="1792"/>
                      </a:moveTo>
                      <a:cubicBezTo>
                        <a:pt x="4264" y="2354"/>
                        <a:pt x="3850" y="2655"/>
                        <a:pt x="3578" y="2975"/>
                      </a:cubicBezTo>
                      <a:lnTo>
                        <a:pt x="158" y="2525"/>
                      </a:lnTo>
                      <a:cubicBezTo>
                        <a:pt x="-935" y="-461"/>
                        <a:pt x="4010" y="-916"/>
                        <a:pt x="4104" y="1792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122" name="Google Shape;6122;p33"/>
                <p:cNvSpPr/>
                <p:nvPr/>
              </p:nvSpPr>
              <p:spPr>
                <a:xfrm>
                  <a:off x="10661816" y="4735278"/>
                  <a:ext cx="4347" cy="3591"/>
                </a:xfrm>
                <a:custGeom>
                  <a:rect b="b" l="l" r="r" t="t"/>
                  <a:pathLst>
                    <a:path extrusionOk="0" h="3591" w="4347">
                      <a:moveTo>
                        <a:pt x="4348" y="537"/>
                      </a:moveTo>
                      <a:cubicBezTo>
                        <a:pt x="4147" y="2967"/>
                        <a:pt x="3166" y="3860"/>
                        <a:pt x="478" y="3523"/>
                      </a:cubicBezTo>
                      <a:cubicBezTo>
                        <a:pt x="-674" y="2996"/>
                        <a:pt x="567" y="1956"/>
                        <a:pt x="968" y="1228"/>
                      </a:cubicBezTo>
                      <a:cubicBezTo>
                        <a:pt x="1559" y="1063"/>
                        <a:pt x="1825" y="1483"/>
                        <a:pt x="2150" y="1755"/>
                      </a:cubicBezTo>
                      <a:cubicBezTo>
                        <a:pt x="2794" y="738"/>
                        <a:pt x="2877" y="-835"/>
                        <a:pt x="4348" y="537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123" name="Google Shape;6123;p33"/>
                <p:cNvSpPr/>
                <p:nvPr/>
              </p:nvSpPr>
              <p:spPr>
                <a:xfrm>
                  <a:off x="10723476" y="4586342"/>
                  <a:ext cx="2743" cy="3734"/>
                </a:xfrm>
                <a:custGeom>
                  <a:rect b="b" l="l" r="r" t="t"/>
                  <a:pathLst>
                    <a:path extrusionOk="0" h="3734" w="2743">
                      <a:moveTo>
                        <a:pt x="2735" y="222"/>
                      </a:moveTo>
                      <a:cubicBezTo>
                        <a:pt x="2818" y="1573"/>
                        <a:pt x="2224" y="2876"/>
                        <a:pt x="1152" y="3699"/>
                      </a:cubicBezTo>
                      <a:cubicBezTo>
                        <a:pt x="591" y="3859"/>
                        <a:pt x="295" y="3445"/>
                        <a:pt x="0" y="3167"/>
                      </a:cubicBezTo>
                      <a:cubicBezTo>
                        <a:pt x="815" y="2144"/>
                        <a:pt x="142" y="-830"/>
                        <a:pt x="2735" y="222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124" name="Google Shape;6124;p33"/>
                <p:cNvSpPr/>
                <p:nvPr/>
              </p:nvSpPr>
              <p:spPr>
                <a:xfrm>
                  <a:off x="10695762" y="4657186"/>
                  <a:ext cx="1756" cy="1758"/>
                </a:xfrm>
                <a:custGeom>
                  <a:rect b="b" l="l" r="r" t="t"/>
                  <a:pathLst>
                    <a:path extrusionOk="0" h="1758" w="1756">
                      <a:moveTo>
                        <a:pt x="1719" y="535"/>
                      </a:moveTo>
                      <a:cubicBezTo>
                        <a:pt x="1885" y="1126"/>
                        <a:pt x="1465" y="1398"/>
                        <a:pt x="1193" y="1717"/>
                      </a:cubicBezTo>
                      <a:lnTo>
                        <a:pt x="59" y="1759"/>
                      </a:lnTo>
                      <a:lnTo>
                        <a:pt x="0" y="50"/>
                      </a:lnTo>
                      <a:cubicBezTo>
                        <a:pt x="567" y="3"/>
                        <a:pt x="1424" y="-157"/>
                        <a:pt x="1719" y="535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125" name="Google Shape;6125;p33"/>
                <p:cNvSpPr/>
                <p:nvPr/>
              </p:nvSpPr>
              <p:spPr>
                <a:xfrm>
                  <a:off x="10694728" y="4660067"/>
                  <a:ext cx="1744" cy="2287"/>
                </a:xfrm>
                <a:custGeom>
                  <a:rect b="b" l="l" r="r" t="t"/>
                  <a:pathLst>
                    <a:path extrusionOk="0" h="2287" w="1744">
                      <a:moveTo>
                        <a:pt x="1719" y="540"/>
                      </a:moveTo>
                      <a:cubicBezTo>
                        <a:pt x="1719" y="1131"/>
                        <a:pt x="1914" y="1959"/>
                        <a:pt x="1211" y="2272"/>
                      </a:cubicBezTo>
                      <a:cubicBezTo>
                        <a:pt x="-59" y="2462"/>
                        <a:pt x="30" y="889"/>
                        <a:pt x="0" y="31"/>
                      </a:cubicBezTo>
                      <a:cubicBezTo>
                        <a:pt x="567" y="14"/>
                        <a:pt x="1412" y="-158"/>
                        <a:pt x="1719" y="540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126" name="Google Shape;6126;p33"/>
                <p:cNvSpPr/>
                <p:nvPr/>
              </p:nvSpPr>
              <p:spPr>
                <a:xfrm>
                  <a:off x="10657410" y="4742731"/>
                  <a:ext cx="1704" cy="2511"/>
                </a:xfrm>
                <a:custGeom>
                  <a:rect b="b" l="l" r="r" t="t"/>
                  <a:pathLst>
                    <a:path extrusionOk="0" h="2511" w="1704">
                      <a:moveTo>
                        <a:pt x="1705" y="2461"/>
                      </a:moveTo>
                      <a:cubicBezTo>
                        <a:pt x="919" y="2686"/>
                        <a:pt x="523" y="2100"/>
                        <a:pt x="92" y="1716"/>
                      </a:cubicBezTo>
                      <a:cubicBezTo>
                        <a:pt x="-334" y="936"/>
                        <a:pt x="813" y="-300"/>
                        <a:pt x="1616" y="66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127" name="Google Shape;6127;p33"/>
                <p:cNvSpPr/>
                <p:nvPr/>
              </p:nvSpPr>
              <p:spPr>
                <a:xfrm>
                  <a:off x="10681772" y="4690185"/>
                  <a:ext cx="1742" cy="1731"/>
                </a:xfrm>
                <a:custGeom>
                  <a:rect b="b" l="l" r="r" t="t"/>
                  <a:pathLst>
                    <a:path extrusionOk="0" h="1731" w="1742">
                      <a:moveTo>
                        <a:pt x="1707" y="549"/>
                      </a:moveTo>
                      <a:cubicBezTo>
                        <a:pt x="1867" y="1140"/>
                        <a:pt x="1453" y="1418"/>
                        <a:pt x="1176" y="1731"/>
                      </a:cubicBezTo>
                      <a:lnTo>
                        <a:pt x="53" y="1731"/>
                      </a:lnTo>
                      <a:lnTo>
                        <a:pt x="0" y="23"/>
                      </a:lnTo>
                      <a:cubicBezTo>
                        <a:pt x="549" y="17"/>
                        <a:pt x="1394" y="-155"/>
                        <a:pt x="1707" y="549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128" name="Google Shape;6128;p33"/>
                <p:cNvSpPr/>
                <p:nvPr/>
              </p:nvSpPr>
              <p:spPr>
                <a:xfrm>
                  <a:off x="10680726" y="4693080"/>
                  <a:ext cx="1742" cy="2280"/>
                </a:xfrm>
                <a:custGeom>
                  <a:rect b="b" l="l" r="r" t="t"/>
                  <a:pathLst>
                    <a:path extrusionOk="0" h="2280" w="1742">
                      <a:moveTo>
                        <a:pt x="1719" y="539"/>
                      </a:moveTo>
                      <a:cubicBezTo>
                        <a:pt x="1719" y="1130"/>
                        <a:pt x="1908" y="1958"/>
                        <a:pt x="1211" y="2265"/>
                      </a:cubicBezTo>
                      <a:cubicBezTo>
                        <a:pt x="-59" y="2454"/>
                        <a:pt x="30" y="882"/>
                        <a:pt x="0" y="30"/>
                      </a:cubicBezTo>
                      <a:cubicBezTo>
                        <a:pt x="561" y="18"/>
                        <a:pt x="1406" y="-165"/>
                        <a:pt x="1719" y="539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129" name="Google Shape;6129;p33"/>
                <p:cNvSpPr/>
                <p:nvPr/>
              </p:nvSpPr>
              <p:spPr>
                <a:xfrm>
                  <a:off x="10682228" y="4671032"/>
                  <a:ext cx="10125" cy="19825"/>
                </a:xfrm>
                <a:custGeom>
                  <a:rect b="b" l="l" r="r" t="t"/>
                  <a:pathLst>
                    <a:path extrusionOk="0" h="19825" w="10125">
                      <a:moveTo>
                        <a:pt x="8796" y="1797"/>
                      </a:moveTo>
                      <a:lnTo>
                        <a:pt x="8748" y="4606"/>
                      </a:lnTo>
                      <a:lnTo>
                        <a:pt x="7862" y="4606"/>
                      </a:lnTo>
                      <a:cubicBezTo>
                        <a:pt x="7437" y="5593"/>
                        <a:pt x="8229" y="7781"/>
                        <a:pt x="6681" y="7905"/>
                      </a:cubicBezTo>
                      <a:cubicBezTo>
                        <a:pt x="6917" y="8816"/>
                        <a:pt x="6308" y="9129"/>
                        <a:pt x="5759" y="9679"/>
                      </a:cubicBezTo>
                      <a:cubicBezTo>
                        <a:pt x="5566" y="10901"/>
                        <a:pt x="5503" y="12140"/>
                        <a:pt x="5570" y="13375"/>
                      </a:cubicBezTo>
                      <a:lnTo>
                        <a:pt x="3662" y="13375"/>
                      </a:lnTo>
                      <a:cubicBezTo>
                        <a:pt x="4542" y="15693"/>
                        <a:pt x="867" y="14498"/>
                        <a:pt x="3473" y="17076"/>
                      </a:cubicBezTo>
                      <a:cubicBezTo>
                        <a:pt x="1476" y="16651"/>
                        <a:pt x="3177" y="19560"/>
                        <a:pt x="1399" y="19442"/>
                      </a:cubicBezTo>
                      <a:lnTo>
                        <a:pt x="1399" y="19826"/>
                      </a:lnTo>
                      <a:lnTo>
                        <a:pt x="135" y="19826"/>
                      </a:lnTo>
                      <a:cubicBezTo>
                        <a:pt x="-427" y="18312"/>
                        <a:pt x="932" y="18720"/>
                        <a:pt x="1186" y="17544"/>
                      </a:cubicBezTo>
                      <a:cubicBezTo>
                        <a:pt x="1316" y="16952"/>
                        <a:pt x="2722" y="17544"/>
                        <a:pt x="2220" y="16544"/>
                      </a:cubicBezTo>
                      <a:cubicBezTo>
                        <a:pt x="1169" y="16728"/>
                        <a:pt x="1629" y="15533"/>
                        <a:pt x="1228" y="15249"/>
                      </a:cubicBezTo>
                      <a:cubicBezTo>
                        <a:pt x="1694" y="15356"/>
                        <a:pt x="1623" y="14504"/>
                        <a:pt x="1623" y="14232"/>
                      </a:cubicBezTo>
                      <a:cubicBezTo>
                        <a:pt x="2433" y="14232"/>
                        <a:pt x="2492" y="13186"/>
                        <a:pt x="3165" y="13239"/>
                      </a:cubicBezTo>
                      <a:cubicBezTo>
                        <a:pt x="3308" y="13012"/>
                        <a:pt x="3359" y="12739"/>
                        <a:pt x="3307" y="12476"/>
                      </a:cubicBezTo>
                      <a:cubicBezTo>
                        <a:pt x="2787" y="12287"/>
                        <a:pt x="1954" y="12228"/>
                        <a:pt x="2309" y="11435"/>
                      </a:cubicBezTo>
                      <a:cubicBezTo>
                        <a:pt x="3100" y="11435"/>
                        <a:pt x="2273" y="10034"/>
                        <a:pt x="3095" y="10170"/>
                      </a:cubicBezTo>
                      <a:cubicBezTo>
                        <a:pt x="3827" y="9112"/>
                        <a:pt x="2533" y="6066"/>
                        <a:pt x="4436" y="6108"/>
                      </a:cubicBezTo>
                      <a:lnTo>
                        <a:pt x="4436" y="5085"/>
                      </a:lnTo>
                      <a:cubicBezTo>
                        <a:pt x="4849" y="4771"/>
                        <a:pt x="5026" y="4216"/>
                        <a:pt x="5470" y="3955"/>
                      </a:cubicBezTo>
                      <a:lnTo>
                        <a:pt x="5470" y="3317"/>
                      </a:lnTo>
                      <a:lnTo>
                        <a:pt x="6503" y="2312"/>
                      </a:lnTo>
                      <a:lnTo>
                        <a:pt x="6545" y="11"/>
                      </a:lnTo>
                      <a:cubicBezTo>
                        <a:pt x="7396" y="29"/>
                        <a:pt x="12494" y="-320"/>
                        <a:pt x="8796" y="1797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130" name="Google Shape;6130;p33"/>
                <p:cNvSpPr/>
                <p:nvPr/>
              </p:nvSpPr>
              <p:spPr>
                <a:xfrm>
                  <a:off x="10693880" y="4658672"/>
                  <a:ext cx="3305" cy="3938"/>
                </a:xfrm>
                <a:custGeom>
                  <a:rect b="b" l="l" r="r" t="t"/>
                  <a:pathLst>
                    <a:path extrusionOk="0" h="3938" w="3305">
                      <a:moveTo>
                        <a:pt x="3306" y="871"/>
                      </a:moveTo>
                      <a:lnTo>
                        <a:pt x="3188" y="1752"/>
                      </a:lnTo>
                      <a:cubicBezTo>
                        <a:pt x="2242" y="1432"/>
                        <a:pt x="2366" y="2875"/>
                        <a:pt x="1368" y="2881"/>
                      </a:cubicBezTo>
                      <a:cubicBezTo>
                        <a:pt x="1315" y="3384"/>
                        <a:pt x="889" y="3301"/>
                        <a:pt x="842" y="3892"/>
                      </a:cubicBezTo>
                      <a:cubicBezTo>
                        <a:pt x="80" y="4188"/>
                        <a:pt x="641" y="2970"/>
                        <a:pt x="68" y="3212"/>
                      </a:cubicBezTo>
                      <a:cubicBezTo>
                        <a:pt x="-405" y="1379"/>
                        <a:pt x="1764" y="2769"/>
                        <a:pt x="1019" y="959"/>
                      </a:cubicBezTo>
                      <a:cubicBezTo>
                        <a:pt x="2479" y="1746"/>
                        <a:pt x="1516" y="-318"/>
                        <a:pt x="2555" y="43"/>
                      </a:cubicBezTo>
                      <a:cubicBezTo>
                        <a:pt x="2689" y="87"/>
                        <a:pt x="2816" y="149"/>
                        <a:pt x="2933" y="226"/>
                      </a:cubicBezTo>
                      <a:cubicBezTo>
                        <a:pt x="3071" y="433"/>
                        <a:pt x="3195" y="648"/>
                        <a:pt x="3306" y="871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131" name="Google Shape;6131;p33"/>
                <p:cNvSpPr/>
                <p:nvPr/>
              </p:nvSpPr>
              <p:spPr>
                <a:xfrm>
                  <a:off x="10666377" y="4701300"/>
                  <a:ext cx="13398" cy="33012"/>
                </a:xfrm>
                <a:custGeom>
                  <a:rect b="b" l="l" r="r" t="t"/>
                  <a:pathLst>
                    <a:path extrusionOk="0" h="33012" w="13398">
                      <a:moveTo>
                        <a:pt x="12282" y="0"/>
                      </a:moveTo>
                      <a:cubicBezTo>
                        <a:pt x="12022" y="1401"/>
                        <a:pt x="13942" y="1047"/>
                        <a:pt x="13245" y="2957"/>
                      </a:cubicBezTo>
                      <a:cubicBezTo>
                        <a:pt x="12465" y="2507"/>
                        <a:pt x="12749" y="3477"/>
                        <a:pt x="12217" y="3577"/>
                      </a:cubicBezTo>
                      <a:cubicBezTo>
                        <a:pt x="12282" y="4387"/>
                        <a:pt x="11910" y="5416"/>
                        <a:pt x="12430" y="6138"/>
                      </a:cubicBezTo>
                      <a:lnTo>
                        <a:pt x="12530" y="7669"/>
                      </a:lnTo>
                      <a:cubicBezTo>
                        <a:pt x="11768" y="7261"/>
                        <a:pt x="11857" y="8048"/>
                        <a:pt x="11496" y="8420"/>
                      </a:cubicBezTo>
                      <a:cubicBezTo>
                        <a:pt x="12554" y="11306"/>
                        <a:pt x="9304" y="10732"/>
                        <a:pt x="10392" y="13742"/>
                      </a:cubicBezTo>
                      <a:lnTo>
                        <a:pt x="9499" y="13742"/>
                      </a:lnTo>
                      <a:cubicBezTo>
                        <a:pt x="9216" y="14333"/>
                        <a:pt x="9364" y="15125"/>
                        <a:pt x="9340" y="15782"/>
                      </a:cubicBezTo>
                      <a:cubicBezTo>
                        <a:pt x="7751" y="14960"/>
                        <a:pt x="8749" y="17095"/>
                        <a:pt x="7414" y="16769"/>
                      </a:cubicBezTo>
                      <a:lnTo>
                        <a:pt x="7278" y="17532"/>
                      </a:lnTo>
                      <a:lnTo>
                        <a:pt x="8288" y="17680"/>
                      </a:lnTo>
                      <a:cubicBezTo>
                        <a:pt x="8578" y="18591"/>
                        <a:pt x="7768" y="18330"/>
                        <a:pt x="7378" y="18815"/>
                      </a:cubicBezTo>
                      <a:lnTo>
                        <a:pt x="7219" y="20589"/>
                      </a:lnTo>
                      <a:lnTo>
                        <a:pt x="6333" y="20589"/>
                      </a:lnTo>
                      <a:lnTo>
                        <a:pt x="6155" y="23268"/>
                      </a:lnTo>
                      <a:cubicBezTo>
                        <a:pt x="5399" y="22854"/>
                        <a:pt x="5482" y="23646"/>
                        <a:pt x="5128" y="24019"/>
                      </a:cubicBezTo>
                      <a:lnTo>
                        <a:pt x="5128" y="25290"/>
                      </a:lnTo>
                      <a:lnTo>
                        <a:pt x="4489" y="25290"/>
                      </a:lnTo>
                      <a:lnTo>
                        <a:pt x="4318" y="27969"/>
                      </a:lnTo>
                      <a:cubicBezTo>
                        <a:pt x="3001" y="27253"/>
                        <a:pt x="2168" y="30334"/>
                        <a:pt x="1364" y="29961"/>
                      </a:cubicBezTo>
                      <a:cubicBezTo>
                        <a:pt x="956" y="30783"/>
                        <a:pt x="1660" y="32563"/>
                        <a:pt x="679" y="33012"/>
                      </a:cubicBezTo>
                      <a:cubicBezTo>
                        <a:pt x="-503" y="32794"/>
                        <a:pt x="253" y="30854"/>
                        <a:pt x="88" y="30056"/>
                      </a:cubicBezTo>
                      <a:cubicBezTo>
                        <a:pt x="2859" y="29465"/>
                        <a:pt x="-326" y="27637"/>
                        <a:pt x="395" y="26999"/>
                      </a:cubicBezTo>
                      <a:cubicBezTo>
                        <a:pt x="1577" y="27342"/>
                        <a:pt x="1021" y="25568"/>
                        <a:pt x="2061" y="26005"/>
                      </a:cubicBezTo>
                      <a:cubicBezTo>
                        <a:pt x="2191" y="25464"/>
                        <a:pt x="2245" y="24906"/>
                        <a:pt x="2221" y="24350"/>
                      </a:cubicBezTo>
                      <a:cubicBezTo>
                        <a:pt x="2965" y="24640"/>
                        <a:pt x="2711" y="23658"/>
                        <a:pt x="3249" y="23729"/>
                      </a:cubicBezTo>
                      <a:lnTo>
                        <a:pt x="3302" y="20666"/>
                      </a:lnTo>
                      <a:cubicBezTo>
                        <a:pt x="5411" y="20228"/>
                        <a:pt x="3521" y="16610"/>
                        <a:pt x="4915" y="15581"/>
                      </a:cubicBezTo>
                      <a:lnTo>
                        <a:pt x="5293" y="15581"/>
                      </a:lnTo>
                      <a:cubicBezTo>
                        <a:pt x="5216" y="16007"/>
                        <a:pt x="5293" y="16840"/>
                        <a:pt x="5913" y="16616"/>
                      </a:cubicBezTo>
                      <a:cubicBezTo>
                        <a:pt x="6427" y="16793"/>
                        <a:pt x="6439" y="15906"/>
                        <a:pt x="6439" y="15604"/>
                      </a:cubicBezTo>
                      <a:lnTo>
                        <a:pt x="7325" y="15604"/>
                      </a:lnTo>
                      <a:cubicBezTo>
                        <a:pt x="7804" y="14422"/>
                        <a:pt x="6693" y="11394"/>
                        <a:pt x="8542" y="11412"/>
                      </a:cubicBezTo>
                      <a:cubicBezTo>
                        <a:pt x="8223" y="11028"/>
                        <a:pt x="8253" y="10312"/>
                        <a:pt x="7538" y="10632"/>
                      </a:cubicBezTo>
                      <a:cubicBezTo>
                        <a:pt x="7538" y="10040"/>
                        <a:pt x="7721" y="9384"/>
                        <a:pt x="8442" y="9751"/>
                      </a:cubicBezTo>
                      <a:cubicBezTo>
                        <a:pt x="8105" y="7746"/>
                        <a:pt x="9470" y="7527"/>
                        <a:pt x="9777" y="6073"/>
                      </a:cubicBezTo>
                      <a:lnTo>
                        <a:pt x="10132" y="6073"/>
                      </a:lnTo>
                      <a:cubicBezTo>
                        <a:pt x="10262" y="5401"/>
                        <a:pt x="10315" y="4717"/>
                        <a:pt x="10291" y="4033"/>
                      </a:cubicBezTo>
                      <a:lnTo>
                        <a:pt x="11313" y="3796"/>
                      </a:lnTo>
                      <a:cubicBezTo>
                        <a:pt x="11177" y="3175"/>
                        <a:pt x="10327" y="2945"/>
                        <a:pt x="10321" y="2371"/>
                      </a:cubicBezTo>
                      <a:cubicBezTo>
                        <a:pt x="10885" y="2202"/>
                        <a:pt x="11485" y="2488"/>
                        <a:pt x="11709" y="3033"/>
                      </a:cubicBezTo>
                      <a:cubicBezTo>
                        <a:pt x="12216" y="2647"/>
                        <a:pt x="12471" y="2013"/>
                        <a:pt x="12371" y="1384"/>
                      </a:cubicBezTo>
                      <a:lnTo>
                        <a:pt x="11355" y="1242"/>
                      </a:lnTo>
                      <a:cubicBezTo>
                        <a:pt x="11142" y="509"/>
                        <a:pt x="11549" y="77"/>
                        <a:pt x="12282" y="0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132" name="Google Shape;6132;p33"/>
                <p:cNvSpPr/>
                <p:nvPr/>
              </p:nvSpPr>
              <p:spPr>
                <a:xfrm>
                  <a:off x="10697351" y="4619819"/>
                  <a:ext cx="15283" cy="34912"/>
                </a:xfrm>
                <a:custGeom>
                  <a:rect b="b" l="l" r="r" t="t"/>
                  <a:pathLst>
                    <a:path extrusionOk="0" h="34912" w="15283">
                      <a:moveTo>
                        <a:pt x="14303" y="41"/>
                      </a:moveTo>
                      <a:cubicBezTo>
                        <a:pt x="14055" y="912"/>
                        <a:pt x="14469" y="1835"/>
                        <a:pt x="15284" y="2229"/>
                      </a:cubicBezTo>
                      <a:cubicBezTo>
                        <a:pt x="15189" y="2637"/>
                        <a:pt x="15024" y="3211"/>
                        <a:pt x="14380" y="2980"/>
                      </a:cubicBezTo>
                      <a:lnTo>
                        <a:pt x="14197" y="2229"/>
                      </a:lnTo>
                      <a:cubicBezTo>
                        <a:pt x="13447" y="1780"/>
                        <a:pt x="13919" y="2755"/>
                        <a:pt x="13376" y="2868"/>
                      </a:cubicBezTo>
                      <a:lnTo>
                        <a:pt x="13612" y="3607"/>
                      </a:lnTo>
                      <a:lnTo>
                        <a:pt x="13352" y="3607"/>
                      </a:lnTo>
                      <a:cubicBezTo>
                        <a:pt x="14232" y="6108"/>
                        <a:pt x="10959" y="5570"/>
                        <a:pt x="12259" y="8184"/>
                      </a:cubicBezTo>
                      <a:lnTo>
                        <a:pt x="12513" y="8184"/>
                      </a:lnTo>
                      <a:cubicBezTo>
                        <a:pt x="12253" y="8734"/>
                        <a:pt x="11497" y="8414"/>
                        <a:pt x="11225" y="9059"/>
                      </a:cubicBezTo>
                      <a:cubicBezTo>
                        <a:pt x="10853" y="9958"/>
                        <a:pt x="11515" y="12169"/>
                        <a:pt x="10404" y="12488"/>
                      </a:cubicBezTo>
                      <a:lnTo>
                        <a:pt x="10404" y="13387"/>
                      </a:lnTo>
                      <a:lnTo>
                        <a:pt x="10020" y="13505"/>
                      </a:lnTo>
                      <a:cubicBezTo>
                        <a:pt x="10658" y="13641"/>
                        <a:pt x="10120" y="14930"/>
                        <a:pt x="10357" y="15427"/>
                      </a:cubicBezTo>
                      <a:lnTo>
                        <a:pt x="9961" y="15752"/>
                      </a:lnTo>
                      <a:cubicBezTo>
                        <a:pt x="8437" y="15823"/>
                        <a:pt x="9642" y="17467"/>
                        <a:pt x="8921" y="18082"/>
                      </a:cubicBezTo>
                      <a:cubicBezTo>
                        <a:pt x="8608" y="18999"/>
                        <a:pt x="9405" y="19265"/>
                        <a:pt x="9027" y="20270"/>
                      </a:cubicBezTo>
                      <a:lnTo>
                        <a:pt x="8673" y="20270"/>
                      </a:lnTo>
                      <a:lnTo>
                        <a:pt x="8206" y="22925"/>
                      </a:lnTo>
                      <a:cubicBezTo>
                        <a:pt x="6960" y="22818"/>
                        <a:pt x="7119" y="24456"/>
                        <a:pt x="5518" y="23900"/>
                      </a:cubicBezTo>
                      <a:cubicBezTo>
                        <a:pt x="4803" y="24143"/>
                        <a:pt x="5187" y="25373"/>
                        <a:pt x="5104" y="25934"/>
                      </a:cubicBezTo>
                      <a:cubicBezTo>
                        <a:pt x="3196" y="24982"/>
                        <a:pt x="4963" y="29157"/>
                        <a:pt x="3255" y="29737"/>
                      </a:cubicBezTo>
                      <a:cubicBezTo>
                        <a:pt x="3108" y="30813"/>
                        <a:pt x="3557" y="32551"/>
                        <a:pt x="2812" y="33432"/>
                      </a:cubicBezTo>
                      <a:cubicBezTo>
                        <a:pt x="1276" y="32522"/>
                        <a:pt x="1826" y="34071"/>
                        <a:pt x="1843" y="34100"/>
                      </a:cubicBezTo>
                      <a:cubicBezTo>
                        <a:pt x="1861" y="34130"/>
                        <a:pt x="1453" y="35679"/>
                        <a:pt x="857" y="34420"/>
                      </a:cubicBezTo>
                      <a:cubicBezTo>
                        <a:pt x="414" y="33474"/>
                        <a:pt x="0" y="34420"/>
                        <a:pt x="0" y="34420"/>
                      </a:cubicBezTo>
                      <a:lnTo>
                        <a:pt x="53" y="31463"/>
                      </a:lnTo>
                      <a:cubicBezTo>
                        <a:pt x="792" y="31782"/>
                        <a:pt x="532" y="30801"/>
                        <a:pt x="1081" y="30842"/>
                      </a:cubicBezTo>
                      <a:cubicBezTo>
                        <a:pt x="1199" y="29949"/>
                        <a:pt x="609" y="28087"/>
                        <a:pt x="2139" y="28306"/>
                      </a:cubicBezTo>
                      <a:cubicBezTo>
                        <a:pt x="2345" y="27153"/>
                        <a:pt x="1507" y="23853"/>
                        <a:pt x="3113" y="23575"/>
                      </a:cubicBezTo>
                      <a:cubicBezTo>
                        <a:pt x="3557" y="22576"/>
                        <a:pt x="2552" y="19803"/>
                        <a:pt x="4189" y="19891"/>
                      </a:cubicBezTo>
                      <a:lnTo>
                        <a:pt x="4336" y="18874"/>
                      </a:lnTo>
                      <a:lnTo>
                        <a:pt x="5861" y="18874"/>
                      </a:lnTo>
                      <a:cubicBezTo>
                        <a:pt x="5997" y="18123"/>
                        <a:pt x="5890" y="16935"/>
                        <a:pt x="6912" y="16852"/>
                      </a:cubicBezTo>
                      <a:cubicBezTo>
                        <a:pt x="6977" y="16261"/>
                        <a:pt x="7503" y="14729"/>
                        <a:pt x="6800" y="14398"/>
                      </a:cubicBezTo>
                      <a:lnTo>
                        <a:pt x="7090" y="13807"/>
                      </a:lnTo>
                      <a:cubicBezTo>
                        <a:pt x="7134" y="13404"/>
                        <a:pt x="7496" y="13114"/>
                        <a:pt x="7898" y="13159"/>
                      </a:cubicBezTo>
                      <a:cubicBezTo>
                        <a:pt x="7928" y="13162"/>
                        <a:pt x="7958" y="13167"/>
                        <a:pt x="7988" y="13174"/>
                      </a:cubicBezTo>
                      <a:lnTo>
                        <a:pt x="8165" y="10366"/>
                      </a:lnTo>
                      <a:lnTo>
                        <a:pt x="9057" y="10366"/>
                      </a:lnTo>
                      <a:cubicBezTo>
                        <a:pt x="9191" y="9136"/>
                        <a:pt x="9254" y="7900"/>
                        <a:pt x="9246" y="6664"/>
                      </a:cubicBezTo>
                      <a:cubicBezTo>
                        <a:pt x="10038" y="6664"/>
                        <a:pt x="10091" y="5641"/>
                        <a:pt x="10788" y="5671"/>
                      </a:cubicBezTo>
                      <a:cubicBezTo>
                        <a:pt x="10711" y="5079"/>
                        <a:pt x="11840" y="4346"/>
                        <a:pt x="10942" y="4009"/>
                      </a:cubicBezTo>
                      <a:cubicBezTo>
                        <a:pt x="10693" y="3489"/>
                        <a:pt x="10983" y="4151"/>
                        <a:pt x="10693" y="3223"/>
                      </a:cubicBezTo>
                      <a:cubicBezTo>
                        <a:pt x="11710" y="3098"/>
                        <a:pt x="11355" y="3489"/>
                        <a:pt x="12206" y="3518"/>
                      </a:cubicBezTo>
                      <a:cubicBezTo>
                        <a:pt x="12376" y="3060"/>
                        <a:pt x="12481" y="2580"/>
                        <a:pt x="12519" y="2093"/>
                      </a:cubicBezTo>
                      <a:cubicBezTo>
                        <a:pt x="13701" y="2501"/>
                        <a:pt x="12466" y="1070"/>
                        <a:pt x="13299" y="1183"/>
                      </a:cubicBezTo>
                      <a:lnTo>
                        <a:pt x="13429" y="0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133" name="Google Shape;6133;p33"/>
                <p:cNvSpPr/>
                <p:nvPr/>
              </p:nvSpPr>
              <p:spPr>
                <a:xfrm>
                  <a:off x="10659805" y="4746555"/>
                  <a:ext cx="1696" cy="2497"/>
                </a:xfrm>
                <a:custGeom>
                  <a:rect b="b" l="l" r="r" t="t"/>
                  <a:pathLst>
                    <a:path extrusionOk="0" h="2497" w="1696">
                      <a:moveTo>
                        <a:pt x="1697" y="2445"/>
                      </a:moveTo>
                      <a:cubicBezTo>
                        <a:pt x="917" y="2676"/>
                        <a:pt x="515" y="2091"/>
                        <a:pt x="90" y="1706"/>
                      </a:cubicBezTo>
                      <a:cubicBezTo>
                        <a:pt x="-330" y="932"/>
                        <a:pt x="816" y="-304"/>
                        <a:pt x="1614" y="68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134" name="Google Shape;6134;p33"/>
                <p:cNvSpPr/>
                <p:nvPr/>
              </p:nvSpPr>
              <p:spPr>
                <a:xfrm>
                  <a:off x="10677985" y="4696128"/>
                  <a:ext cx="3993" cy="5447"/>
                </a:xfrm>
                <a:custGeom>
                  <a:rect b="b" l="l" r="r" t="t"/>
                  <a:pathLst>
                    <a:path extrusionOk="0" h="5447" w="3993">
                      <a:moveTo>
                        <a:pt x="3988" y="1388"/>
                      </a:moveTo>
                      <a:cubicBezTo>
                        <a:pt x="3173" y="968"/>
                        <a:pt x="3486" y="1938"/>
                        <a:pt x="2960" y="1979"/>
                      </a:cubicBezTo>
                      <a:lnTo>
                        <a:pt x="2901" y="5426"/>
                      </a:lnTo>
                      <a:cubicBezTo>
                        <a:pt x="1601" y="5621"/>
                        <a:pt x="1501" y="4462"/>
                        <a:pt x="1660" y="3487"/>
                      </a:cubicBezTo>
                      <a:cubicBezTo>
                        <a:pt x="1503" y="3305"/>
                        <a:pt x="1245" y="3250"/>
                        <a:pt x="1028" y="3351"/>
                      </a:cubicBezTo>
                      <a:cubicBezTo>
                        <a:pt x="780" y="3463"/>
                        <a:pt x="886" y="3907"/>
                        <a:pt x="886" y="4114"/>
                      </a:cubicBezTo>
                      <a:lnTo>
                        <a:pt x="0" y="4114"/>
                      </a:lnTo>
                      <a:lnTo>
                        <a:pt x="0" y="3221"/>
                      </a:lnTo>
                      <a:cubicBezTo>
                        <a:pt x="331" y="3156"/>
                        <a:pt x="715" y="3292"/>
                        <a:pt x="1022" y="3114"/>
                      </a:cubicBezTo>
                      <a:cubicBezTo>
                        <a:pt x="780" y="2623"/>
                        <a:pt x="502" y="2422"/>
                        <a:pt x="662" y="1831"/>
                      </a:cubicBezTo>
                      <a:cubicBezTo>
                        <a:pt x="2221" y="1618"/>
                        <a:pt x="1560" y="-729"/>
                        <a:pt x="3994" y="229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135" name="Google Shape;6135;p33"/>
                <p:cNvSpPr/>
                <p:nvPr/>
              </p:nvSpPr>
              <p:spPr>
                <a:xfrm>
                  <a:off x="10471337" y="4841297"/>
                  <a:ext cx="46472" cy="55038"/>
                </a:xfrm>
                <a:custGeom>
                  <a:rect b="b" l="l" r="r" t="t"/>
                  <a:pathLst>
                    <a:path extrusionOk="0" h="55038" w="46472">
                      <a:moveTo>
                        <a:pt x="40150" y="8308"/>
                      </a:moveTo>
                      <a:lnTo>
                        <a:pt x="40150" y="35472"/>
                      </a:lnTo>
                      <a:cubicBezTo>
                        <a:pt x="40150" y="42036"/>
                        <a:pt x="39252" y="46720"/>
                        <a:pt x="37456" y="49527"/>
                      </a:cubicBezTo>
                      <a:cubicBezTo>
                        <a:pt x="35093" y="53205"/>
                        <a:pt x="30479" y="55042"/>
                        <a:pt x="23614" y="55038"/>
                      </a:cubicBezTo>
                      <a:cubicBezTo>
                        <a:pt x="14764" y="55038"/>
                        <a:pt x="9419" y="52060"/>
                        <a:pt x="7580" y="46104"/>
                      </a:cubicBezTo>
                      <a:cubicBezTo>
                        <a:pt x="6706" y="43317"/>
                        <a:pt x="6268" y="39769"/>
                        <a:pt x="6268" y="35460"/>
                      </a:cubicBezTo>
                      <a:lnTo>
                        <a:pt x="6268" y="8308"/>
                      </a:lnTo>
                      <a:cubicBezTo>
                        <a:pt x="6268" y="4760"/>
                        <a:pt x="5360" y="2698"/>
                        <a:pt x="3545" y="2123"/>
                      </a:cubicBezTo>
                      <a:cubicBezTo>
                        <a:pt x="2391" y="1806"/>
                        <a:pt x="1196" y="1660"/>
                        <a:pt x="0" y="1691"/>
                      </a:cubicBezTo>
                      <a:lnTo>
                        <a:pt x="0" y="0"/>
                      </a:lnTo>
                      <a:lnTo>
                        <a:pt x="19071" y="0"/>
                      </a:lnTo>
                      <a:lnTo>
                        <a:pt x="19071" y="1691"/>
                      </a:lnTo>
                      <a:cubicBezTo>
                        <a:pt x="16708" y="1691"/>
                        <a:pt x="15079" y="2125"/>
                        <a:pt x="14185" y="2992"/>
                      </a:cubicBezTo>
                      <a:cubicBezTo>
                        <a:pt x="13240" y="3907"/>
                        <a:pt x="12767" y="5681"/>
                        <a:pt x="12767" y="8314"/>
                      </a:cubicBezTo>
                      <a:lnTo>
                        <a:pt x="12767" y="35478"/>
                      </a:lnTo>
                      <a:cubicBezTo>
                        <a:pt x="12767" y="43303"/>
                        <a:pt x="14620" y="48329"/>
                        <a:pt x="18326" y="50556"/>
                      </a:cubicBezTo>
                      <a:cubicBezTo>
                        <a:pt x="20027" y="51528"/>
                        <a:pt x="21965" y="52006"/>
                        <a:pt x="23921" y="51934"/>
                      </a:cubicBezTo>
                      <a:cubicBezTo>
                        <a:pt x="28785" y="51934"/>
                        <a:pt x="32102" y="50424"/>
                        <a:pt x="33870" y="47405"/>
                      </a:cubicBezTo>
                      <a:cubicBezTo>
                        <a:pt x="35312" y="44941"/>
                        <a:pt x="36031" y="40965"/>
                        <a:pt x="36027" y="35478"/>
                      </a:cubicBezTo>
                      <a:lnTo>
                        <a:pt x="36027" y="8308"/>
                      </a:lnTo>
                      <a:cubicBezTo>
                        <a:pt x="36027" y="5682"/>
                        <a:pt x="35568" y="3922"/>
                        <a:pt x="34650" y="3027"/>
                      </a:cubicBezTo>
                      <a:cubicBezTo>
                        <a:pt x="33752" y="2141"/>
                        <a:pt x="32110" y="1691"/>
                        <a:pt x="29729" y="1691"/>
                      </a:cubicBezTo>
                      <a:lnTo>
                        <a:pt x="29729" y="0"/>
                      </a:lnTo>
                      <a:lnTo>
                        <a:pt x="46472" y="0"/>
                      </a:lnTo>
                      <a:lnTo>
                        <a:pt x="46472" y="1691"/>
                      </a:lnTo>
                      <a:cubicBezTo>
                        <a:pt x="43478" y="1691"/>
                        <a:pt x="41614" y="2440"/>
                        <a:pt x="40877" y="3938"/>
                      </a:cubicBezTo>
                      <a:cubicBezTo>
                        <a:pt x="40397" y="4884"/>
                        <a:pt x="40155" y="6341"/>
                        <a:pt x="40150" y="8308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136" name="Google Shape;6136;p33"/>
                <p:cNvSpPr/>
                <p:nvPr/>
              </p:nvSpPr>
              <p:spPr>
                <a:xfrm>
                  <a:off x="10516267" y="4857250"/>
                  <a:ext cx="36652" cy="38328"/>
                </a:xfrm>
                <a:custGeom>
                  <a:rect b="b" l="l" r="r" t="t"/>
                  <a:pathLst>
                    <a:path extrusionOk="0" h="38328" w="36652">
                      <a:moveTo>
                        <a:pt x="0" y="38299"/>
                      </a:moveTo>
                      <a:lnTo>
                        <a:pt x="0" y="36921"/>
                      </a:lnTo>
                      <a:cubicBezTo>
                        <a:pt x="1969" y="36921"/>
                        <a:pt x="3373" y="36473"/>
                        <a:pt x="4212" y="35579"/>
                      </a:cubicBezTo>
                      <a:cubicBezTo>
                        <a:pt x="5051" y="34684"/>
                        <a:pt x="5477" y="33123"/>
                        <a:pt x="5488" y="30895"/>
                      </a:cubicBezTo>
                      <a:lnTo>
                        <a:pt x="5488" y="8609"/>
                      </a:lnTo>
                      <a:cubicBezTo>
                        <a:pt x="5488" y="6670"/>
                        <a:pt x="4992" y="5310"/>
                        <a:pt x="4006" y="4518"/>
                      </a:cubicBezTo>
                      <a:cubicBezTo>
                        <a:pt x="3218" y="3914"/>
                        <a:pt x="1883" y="3534"/>
                        <a:pt x="0" y="3376"/>
                      </a:cubicBezTo>
                      <a:lnTo>
                        <a:pt x="0" y="2005"/>
                      </a:lnTo>
                      <a:lnTo>
                        <a:pt x="11154" y="0"/>
                      </a:lnTo>
                      <a:lnTo>
                        <a:pt x="11154" y="10821"/>
                      </a:lnTo>
                      <a:lnTo>
                        <a:pt x="11296" y="10821"/>
                      </a:lnTo>
                      <a:cubicBezTo>
                        <a:pt x="13797" y="3607"/>
                        <a:pt x="17622" y="0"/>
                        <a:pt x="22769" y="0"/>
                      </a:cubicBezTo>
                      <a:cubicBezTo>
                        <a:pt x="26314" y="0"/>
                        <a:pt x="28677" y="1128"/>
                        <a:pt x="29859" y="3382"/>
                      </a:cubicBezTo>
                      <a:cubicBezTo>
                        <a:pt x="30710" y="5010"/>
                        <a:pt x="31133" y="8002"/>
                        <a:pt x="31129" y="12358"/>
                      </a:cubicBezTo>
                      <a:lnTo>
                        <a:pt x="31129" y="30901"/>
                      </a:lnTo>
                      <a:cubicBezTo>
                        <a:pt x="31129" y="34000"/>
                        <a:pt x="32003" y="35864"/>
                        <a:pt x="33752" y="36495"/>
                      </a:cubicBezTo>
                      <a:cubicBezTo>
                        <a:pt x="34687" y="36806"/>
                        <a:pt x="35668" y="36952"/>
                        <a:pt x="36653" y="36927"/>
                      </a:cubicBezTo>
                      <a:lnTo>
                        <a:pt x="36653" y="38305"/>
                      </a:lnTo>
                      <a:lnTo>
                        <a:pt x="20004" y="38305"/>
                      </a:lnTo>
                      <a:lnTo>
                        <a:pt x="20004" y="36927"/>
                      </a:lnTo>
                      <a:cubicBezTo>
                        <a:pt x="22013" y="36927"/>
                        <a:pt x="23425" y="36477"/>
                        <a:pt x="24252" y="35585"/>
                      </a:cubicBezTo>
                      <a:cubicBezTo>
                        <a:pt x="25079" y="34692"/>
                        <a:pt x="25528" y="33131"/>
                        <a:pt x="25528" y="30901"/>
                      </a:cubicBezTo>
                      <a:lnTo>
                        <a:pt x="25528" y="14126"/>
                      </a:lnTo>
                      <a:cubicBezTo>
                        <a:pt x="25528" y="10397"/>
                        <a:pt x="25410" y="8099"/>
                        <a:pt x="25174" y="7232"/>
                      </a:cubicBezTo>
                      <a:cubicBezTo>
                        <a:pt x="24583" y="5056"/>
                        <a:pt x="23072" y="3968"/>
                        <a:pt x="20642" y="3968"/>
                      </a:cubicBezTo>
                      <a:cubicBezTo>
                        <a:pt x="19035" y="3968"/>
                        <a:pt x="17395" y="5097"/>
                        <a:pt x="15721" y="7356"/>
                      </a:cubicBezTo>
                      <a:cubicBezTo>
                        <a:pt x="14426" y="9116"/>
                        <a:pt x="13388" y="11051"/>
                        <a:pt x="12637" y="13103"/>
                      </a:cubicBezTo>
                      <a:cubicBezTo>
                        <a:pt x="11671" y="15599"/>
                        <a:pt x="11169" y="18250"/>
                        <a:pt x="11154" y="20926"/>
                      </a:cubicBezTo>
                      <a:lnTo>
                        <a:pt x="11154" y="30925"/>
                      </a:lnTo>
                      <a:cubicBezTo>
                        <a:pt x="11154" y="34023"/>
                        <a:pt x="12027" y="35888"/>
                        <a:pt x="13771" y="36519"/>
                      </a:cubicBezTo>
                      <a:cubicBezTo>
                        <a:pt x="14708" y="36829"/>
                        <a:pt x="15692" y="36975"/>
                        <a:pt x="16678" y="36950"/>
                      </a:cubicBezTo>
                      <a:lnTo>
                        <a:pt x="16678" y="38328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137" name="Google Shape;6137;p33"/>
                <p:cNvSpPr/>
                <p:nvPr/>
              </p:nvSpPr>
              <p:spPr>
                <a:xfrm>
                  <a:off x="10556447" y="4840468"/>
                  <a:ext cx="16678" cy="55086"/>
                </a:xfrm>
                <a:custGeom>
                  <a:rect b="b" l="l" r="r" t="t"/>
                  <a:pathLst>
                    <a:path extrusionOk="0" h="55086" w="16678">
                      <a:moveTo>
                        <a:pt x="0" y="55080"/>
                      </a:moveTo>
                      <a:lnTo>
                        <a:pt x="0" y="53703"/>
                      </a:lnTo>
                      <a:cubicBezTo>
                        <a:pt x="1969" y="53703"/>
                        <a:pt x="3373" y="53255"/>
                        <a:pt x="4212" y="52360"/>
                      </a:cubicBezTo>
                      <a:cubicBezTo>
                        <a:pt x="5051" y="51466"/>
                        <a:pt x="5477" y="49905"/>
                        <a:pt x="5488" y="47677"/>
                      </a:cubicBezTo>
                      <a:lnTo>
                        <a:pt x="5488" y="25391"/>
                      </a:lnTo>
                      <a:cubicBezTo>
                        <a:pt x="5488" y="23420"/>
                        <a:pt x="4994" y="22056"/>
                        <a:pt x="4006" y="21299"/>
                      </a:cubicBezTo>
                      <a:cubicBezTo>
                        <a:pt x="3249" y="20696"/>
                        <a:pt x="1914" y="20316"/>
                        <a:pt x="0" y="20158"/>
                      </a:cubicBezTo>
                      <a:lnTo>
                        <a:pt x="0" y="18786"/>
                      </a:lnTo>
                      <a:lnTo>
                        <a:pt x="11154" y="16782"/>
                      </a:lnTo>
                      <a:lnTo>
                        <a:pt x="11154" y="47683"/>
                      </a:lnTo>
                      <a:cubicBezTo>
                        <a:pt x="11154" y="50782"/>
                        <a:pt x="12027" y="52646"/>
                        <a:pt x="13771" y="53277"/>
                      </a:cubicBezTo>
                      <a:cubicBezTo>
                        <a:pt x="14708" y="53587"/>
                        <a:pt x="15692" y="53733"/>
                        <a:pt x="16678" y="53709"/>
                      </a:cubicBezTo>
                      <a:lnTo>
                        <a:pt x="16678" y="55086"/>
                      </a:lnTo>
                      <a:close/>
                      <a:moveTo>
                        <a:pt x="8112" y="9290"/>
                      </a:moveTo>
                      <a:cubicBezTo>
                        <a:pt x="6977" y="9307"/>
                        <a:pt x="5894" y="8817"/>
                        <a:pt x="5158" y="7954"/>
                      </a:cubicBezTo>
                      <a:cubicBezTo>
                        <a:pt x="4363" y="7053"/>
                        <a:pt x="3941" y="5884"/>
                        <a:pt x="3976" y="4684"/>
                      </a:cubicBezTo>
                      <a:cubicBezTo>
                        <a:pt x="3943" y="3473"/>
                        <a:pt x="4365" y="2294"/>
                        <a:pt x="5158" y="1378"/>
                      </a:cubicBezTo>
                      <a:cubicBezTo>
                        <a:pt x="5887" y="500"/>
                        <a:pt x="6971" y="-6"/>
                        <a:pt x="8112" y="1"/>
                      </a:cubicBezTo>
                      <a:cubicBezTo>
                        <a:pt x="9256" y="-22"/>
                        <a:pt x="10347" y="487"/>
                        <a:pt x="11066" y="1378"/>
                      </a:cubicBezTo>
                      <a:cubicBezTo>
                        <a:pt x="11869" y="2288"/>
                        <a:pt x="12292" y="3471"/>
                        <a:pt x="12247" y="4684"/>
                      </a:cubicBezTo>
                      <a:cubicBezTo>
                        <a:pt x="12283" y="5884"/>
                        <a:pt x="11860" y="7053"/>
                        <a:pt x="11066" y="7954"/>
                      </a:cubicBezTo>
                      <a:cubicBezTo>
                        <a:pt x="10329" y="8818"/>
                        <a:pt x="9246" y="9308"/>
                        <a:pt x="8112" y="9290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138" name="Google Shape;6138;p33"/>
                <p:cNvSpPr/>
                <p:nvPr/>
              </p:nvSpPr>
              <p:spPr>
                <a:xfrm>
                  <a:off x="10571193" y="4858072"/>
                  <a:ext cx="39287" cy="38263"/>
                </a:xfrm>
                <a:custGeom>
                  <a:rect b="b" l="l" r="r" t="t"/>
                  <a:pathLst>
                    <a:path extrusionOk="0" h="38263" w="39287">
                      <a:moveTo>
                        <a:pt x="18592" y="38263"/>
                      </a:moveTo>
                      <a:lnTo>
                        <a:pt x="7474" y="8870"/>
                      </a:lnTo>
                      <a:cubicBezTo>
                        <a:pt x="6197" y="5511"/>
                        <a:pt x="4864" y="3359"/>
                        <a:pt x="3474" y="2413"/>
                      </a:cubicBezTo>
                      <a:cubicBezTo>
                        <a:pt x="2429" y="1774"/>
                        <a:pt x="1224" y="1448"/>
                        <a:pt x="0" y="1472"/>
                      </a:cubicBezTo>
                      <a:lnTo>
                        <a:pt x="0" y="0"/>
                      </a:lnTo>
                      <a:lnTo>
                        <a:pt x="15331" y="0"/>
                      </a:lnTo>
                      <a:lnTo>
                        <a:pt x="15331" y="1460"/>
                      </a:lnTo>
                      <a:cubicBezTo>
                        <a:pt x="13181" y="1460"/>
                        <a:pt x="12111" y="2099"/>
                        <a:pt x="12111" y="3388"/>
                      </a:cubicBezTo>
                      <a:cubicBezTo>
                        <a:pt x="12203" y="4771"/>
                        <a:pt x="12527" y="6128"/>
                        <a:pt x="13068" y="7403"/>
                      </a:cubicBezTo>
                      <a:lnTo>
                        <a:pt x="21340" y="29648"/>
                      </a:lnTo>
                      <a:lnTo>
                        <a:pt x="28630" y="7640"/>
                      </a:lnTo>
                      <a:cubicBezTo>
                        <a:pt x="29060" y="6528"/>
                        <a:pt x="29335" y="5362"/>
                        <a:pt x="29445" y="4175"/>
                      </a:cubicBezTo>
                      <a:cubicBezTo>
                        <a:pt x="29445" y="2519"/>
                        <a:pt x="28360" y="1614"/>
                        <a:pt x="26190" y="1460"/>
                      </a:cubicBezTo>
                      <a:lnTo>
                        <a:pt x="26190" y="0"/>
                      </a:lnTo>
                      <a:lnTo>
                        <a:pt x="39288" y="0"/>
                      </a:lnTo>
                      <a:lnTo>
                        <a:pt x="39288" y="1460"/>
                      </a:lnTo>
                      <a:cubicBezTo>
                        <a:pt x="37098" y="1614"/>
                        <a:pt x="35523" y="2269"/>
                        <a:pt x="34562" y="3424"/>
                      </a:cubicBezTo>
                      <a:cubicBezTo>
                        <a:pt x="33924" y="4188"/>
                        <a:pt x="33136" y="5921"/>
                        <a:pt x="32198" y="8621"/>
                      </a:cubicBezTo>
                      <a:lnTo>
                        <a:pt x="22013" y="38263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139" name="Google Shape;6139;p33"/>
                <p:cNvSpPr/>
                <p:nvPr/>
              </p:nvSpPr>
              <p:spPr>
                <a:xfrm>
                  <a:off x="10607899" y="4857244"/>
                  <a:ext cx="27120" cy="39099"/>
                </a:xfrm>
                <a:custGeom>
                  <a:rect b="b" l="l" r="r" t="t"/>
                  <a:pathLst>
                    <a:path extrusionOk="0" h="39099" w="27120">
                      <a:moveTo>
                        <a:pt x="26196" y="35076"/>
                      </a:moveTo>
                      <a:lnTo>
                        <a:pt x="26196" y="37672"/>
                      </a:lnTo>
                      <a:cubicBezTo>
                        <a:pt x="23432" y="38687"/>
                        <a:pt x="20501" y="39168"/>
                        <a:pt x="17558" y="39091"/>
                      </a:cubicBezTo>
                      <a:cubicBezTo>
                        <a:pt x="9906" y="39091"/>
                        <a:pt x="4736" y="36006"/>
                        <a:pt x="2050" y="29837"/>
                      </a:cubicBezTo>
                      <a:cubicBezTo>
                        <a:pt x="679" y="26739"/>
                        <a:pt x="-4" y="22972"/>
                        <a:pt x="0" y="18537"/>
                      </a:cubicBezTo>
                      <a:cubicBezTo>
                        <a:pt x="0" y="6179"/>
                        <a:pt x="4908" y="0"/>
                        <a:pt x="14723" y="0"/>
                      </a:cubicBezTo>
                      <a:cubicBezTo>
                        <a:pt x="19678" y="0"/>
                        <a:pt x="23254" y="1993"/>
                        <a:pt x="25452" y="5978"/>
                      </a:cubicBezTo>
                      <a:cubicBezTo>
                        <a:pt x="26627" y="8321"/>
                        <a:pt x="27198" y="10921"/>
                        <a:pt x="27112" y="13541"/>
                      </a:cubicBezTo>
                      <a:lnTo>
                        <a:pt x="27112" y="15315"/>
                      </a:lnTo>
                      <a:lnTo>
                        <a:pt x="6014" y="15315"/>
                      </a:lnTo>
                      <a:cubicBezTo>
                        <a:pt x="6014" y="20960"/>
                        <a:pt x="7253" y="25723"/>
                        <a:pt x="9730" y="29606"/>
                      </a:cubicBezTo>
                      <a:cubicBezTo>
                        <a:pt x="12488" y="33963"/>
                        <a:pt x="16276" y="36142"/>
                        <a:pt x="21097" y="36146"/>
                      </a:cubicBezTo>
                      <a:cubicBezTo>
                        <a:pt x="22860" y="36229"/>
                        <a:pt x="24615" y="35861"/>
                        <a:pt x="26196" y="35076"/>
                      </a:cubicBezTo>
                      <a:close/>
                      <a:moveTo>
                        <a:pt x="6014" y="12654"/>
                      </a:moveTo>
                      <a:lnTo>
                        <a:pt x="20672" y="12654"/>
                      </a:lnTo>
                      <a:cubicBezTo>
                        <a:pt x="20672" y="8775"/>
                        <a:pt x="19752" y="5954"/>
                        <a:pt x="17913" y="4192"/>
                      </a:cubicBezTo>
                      <a:cubicBezTo>
                        <a:pt x="16776" y="3188"/>
                        <a:pt x="15292" y="2666"/>
                        <a:pt x="13777" y="2738"/>
                      </a:cubicBezTo>
                      <a:cubicBezTo>
                        <a:pt x="10587" y="2738"/>
                        <a:pt x="8297" y="4665"/>
                        <a:pt x="6906" y="8521"/>
                      </a:cubicBezTo>
                      <a:cubicBezTo>
                        <a:pt x="6372" y="9836"/>
                        <a:pt x="6070" y="11235"/>
                        <a:pt x="6014" y="12654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140" name="Google Shape;6140;p33"/>
                <p:cNvSpPr/>
                <p:nvPr/>
              </p:nvSpPr>
              <p:spPr>
                <a:xfrm>
                  <a:off x="10638325" y="4857250"/>
                  <a:ext cx="24395" cy="38310"/>
                </a:xfrm>
                <a:custGeom>
                  <a:rect b="b" l="l" r="r" t="t"/>
                  <a:pathLst>
                    <a:path extrusionOk="0" h="38310" w="24395">
                      <a:moveTo>
                        <a:pt x="0" y="38299"/>
                      </a:moveTo>
                      <a:lnTo>
                        <a:pt x="0" y="36921"/>
                      </a:lnTo>
                      <a:cubicBezTo>
                        <a:pt x="2001" y="36921"/>
                        <a:pt x="3417" y="36474"/>
                        <a:pt x="4248" y="35579"/>
                      </a:cubicBezTo>
                      <a:cubicBezTo>
                        <a:pt x="5079" y="34684"/>
                        <a:pt x="5504" y="33123"/>
                        <a:pt x="5524" y="30896"/>
                      </a:cubicBezTo>
                      <a:lnTo>
                        <a:pt x="5524" y="8610"/>
                      </a:lnTo>
                      <a:cubicBezTo>
                        <a:pt x="5524" y="6639"/>
                        <a:pt x="5028" y="5259"/>
                        <a:pt x="4035" y="4471"/>
                      </a:cubicBezTo>
                      <a:cubicBezTo>
                        <a:pt x="3255" y="3879"/>
                        <a:pt x="1914" y="3530"/>
                        <a:pt x="0" y="3371"/>
                      </a:cubicBezTo>
                      <a:lnTo>
                        <a:pt x="0" y="2005"/>
                      </a:lnTo>
                      <a:lnTo>
                        <a:pt x="11184" y="0"/>
                      </a:lnTo>
                      <a:lnTo>
                        <a:pt x="11184" y="8698"/>
                      </a:lnTo>
                      <a:lnTo>
                        <a:pt x="11326" y="8698"/>
                      </a:lnTo>
                      <a:cubicBezTo>
                        <a:pt x="13295" y="2899"/>
                        <a:pt x="16434" y="0"/>
                        <a:pt x="20743" y="0"/>
                      </a:cubicBezTo>
                      <a:cubicBezTo>
                        <a:pt x="21703" y="-12"/>
                        <a:pt x="22626" y="370"/>
                        <a:pt x="23295" y="1059"/>
                      </a:cubicBezTo>
                      <a:cubicBezTo>
                        <a:pt x="24026" y="1771"/>
                        <a:pt x="24425" y="2758"/>
                        <a:pt x="24394" y="3779"/>
                      </a:cubicBezTo>
                      <a:cubicBezTo>
                        <a:pt x="24394" y="6321"/>
                        <a:pt x="23224" y="7593"/>
                        <a:pt x="20885" y="7593"/>
                      </a:cubicBezTo>
                      <a:cubicBezTo>
                        <a:pt x="19984" y="7533"/>
                        <a:pt x="19122" y="7205"/>
                        <a:pt x="18409" y="6652"/>
                      </a:cubicBezTo>
                      <a:cubicBezTo>
                        <a:pt x="17928" y="6230"/>
                        <a:pt x="17376" y="5895"/>
                        <a:pt x="16779" y="5665"/>
                      </a:cubicBezTo>
                      <a:cubicBezTo>
                        <a:pt x="15762" y="5665"/>
                        <a:pt x="14640" y="6652"/>
                        <a:pt x="13417" y="8621"/>
                      </a:cubicBezTo>
                      <a:cubicBezTo>
                        <a:pt x="11928" y="10987"/>
                        <a:pt x="11184" y="14322"/>
                        <a:pt x="11184" y="18626"/>
                      </a:cubicBezTo>
                      <a:lnTo>
                        <a:pt x="11184" y="30908"/>
                      </a:lnTo>
                      <a:cubicBezTo>
                        <a:pt x="11184" y="34006"/>
                        <a:pt x="12058" y="35870"/>
                        <a:pt x="13807" y="36501"/>
                      </a:cubicBezTo>
                      <a:cubicBezTo>
                        <a:pt x="14742" y="36812"/>
                        <a:pt x="15723" y="36958"/>
                        <a:pt x="16708" y="36933"/>
                      </a:cubicBezTo>
                      <a:lnTo>
                        <a:pt x="16708" y="38311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141" name="Google Shape;6141;p33"/>
                <p:cNvSpPr/>
                <p:nvPr/>
              </p:nvSpPr>
              <p:spPr>
                <a:xfrm>
                  <a:off x="10665035" y="4857231"/>
                  <a:ext cx="23188" cy="39123"/>
                </a:xfrm>
                <a:custGeom>
                  <a:rect b="b" l="l" r="r" t="t"/>
                  <a:pathLst>
                    <a:path extrusionOk="0" h="39123" w="23188">
                      <a:moveTo>
                        <a:pt x="21381" y="10012"/>
                      </a:moveTo>
                      <a:lnTo>
                        <a:pt x="19573" y="10012"/>
                      </a:lnTo>
                      <a:cubicBezTo>
                        <a:pt x="18517" y="5183"/>
                        <a:pt x="16052" y="2769"/>
                        <a:pt x="12176" y="2769"/>
                      </a:cubicBezTo>
                      <a:cubicBezTo>
                        <a:pt x="9888" y="2769"/>
                        <a:pt x="8177" y="3477"/>
                        <a:pt x="7042" y="4892"/>
                      </a:cubicBezTo>
                      <a:cubicBezTo>
                        <a:pt x="6421" y="5748"/>
                        <a:pt x="6108" y="6790"/>
                        <a:pt x="6156" y="7848"/>
                      </a:cubicBezTo>
                      <a:cubicBezTo>
                        <a:pt x="6156" y="9847"/>
                        <a:pt x="7243" y="11621"/>
                        <a:pt x="9417" y="13170"/>
                      </a:cubicBezTo>
                      <a:lnTo>
                        <a:pt x="16460" y="17463"/>
                      </a:lnTo>
                      <a:cubicBezTo>
                        <a:pt x="18870" y="18988"/>
                        <a:pt x="20522" y="20380"/>
                        <a:pt x="21416" y="21637"/>
                      </a:cubicBezTo>
                      <a:cubicBezTo>
                        <a:pt x="22598" y="23287"/>
                        <a:pt x="23189" y="25469"/>
                        <a:pt x="23189" y="28171"/>
                      </a:cubicBezTo>
                      <a:cubicBezTo>
                        <a:pt x="23189" y="31979"/>
                        <a:pt x="21749" y="34839"/>
                        <a:pt x="18870" y="36751"/>
                      </a:cubicBezTo>
                      <a:cubicBezTo>
                        <a:pt x="16507" y="38328"/>
                        <a:pt x="13498" y="39116"/>
                        <a:pt x="9843" y="39116"/>
                      </a:cubicBezTo>
                      <a:cubicBezTo>
                        <a:pt x="6668" y="39189"/>
                        <a:pt x="3506" y="38709"/>
                        <a:pt x="496" y="37697"/>
                      </a:cubicBezTo>
                      <a:lnTo>
                        <a:pt x="0" y="28632"/>
                      </a:lnTo>
                      <a:lnTo>
                        <a:pt x="1808" y="28632"/>
                      </a:lnTo>
                      <a:cubicBezTo>
                        <a:pt x="3100" y="33855"/>
                        <a:pt x="5955" y="36467"/>
                        <a:pt x="10374" y="36467"/>
                      </a:cubicBezTo>
                      <a:cubicBezTo>
                        <a:pt x="12139" y="36477"/>
                        <a:pt x="13848" y="35847"/>
                        <a:pt x="15183" y="34693"/>
                      </a:cubicBezTo>
                      <a:cubicBezTo>
                        <a:pt x="16691" y="33542"/>
                        <a:pt x="17566" y="31747"/>
                        <a:pt x="17547" y="29850"/>
                      </a:cubicBezTo>
                      <a:cubicBezTo>
                        <a:pt x="17547" y="27990"/>
                        <a:pt x="16562" y="26216"/>
                        <a:pt x="14593" y="24529"/>
                      </a:cubicBezTo>
                      <a:cubicBezTo>
                        <a:pt x="12988" y="23259"/>
                        <a:pt x="11269" y="22140"/>
                        <a:pt x="9459" y="21188"/>
                      </a:cubicBezTo>
                      <a:cubicBezTo>
                        <a:pt x="7659" y="20213"/>
                        <a:pt x="5942" y="19095"/>
                        <a:pt x="4325" y="17841"/>
                      </a:cubicBezTo>
                      <a:cubicBezTo>
                        <a:pt x="1796" y="15736"/>
                        <a:pt x="533" y="13174"/>
                        <a:pt x="538" y="10154"/>
                      </a:cubicBezTo>
                      <a:cubicBezTo>
                        <a:pt x="538" y="6606"/>
                        <a:pt x="1800" y="3956"/>
                        <a:pt x="4325" y="2201"/>
                      </a:cubicBezTo>
                      <a:cubicBezTo>
                        <a:pt x="6420" y="735"/>
                        <a:pt x="9177" y="1"/>
                        <a:pt x="12596" y="1"/>
                      </a:cubicBezTo>
                      <a:cubicBezTo>
                        <a:pt x="15439" y="-30"/>
                        <a:pt x="18266" y="437"/>
                        <a:pt x="20950" y="1379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142" name="Google Shape;6142;p33"/>
                <p:cNvSpPr/>
                <p:nvPr/>
              </p:nvSpPr>
              <p:spPr>
                <a:xfrm>
                  <a:off x="10691514" y="4840468"/>
                  <a:ext cx="16672" cy="55086"/>
                </a:xfrm>
                <a:custGeom>
                  <a:rect b="b" l="l" r="r" t="t"/>
                  <a:pathLst>
                    <a:path extrusionOk="0" h="55086" w="16672">
                      <a:moveTo>
                        <a:pt x="0" y="55080"/>
                      </a:moveTo>
                      <a:lnTo>
                        <a:pt x="0" y="53703"/>
                      </a:lnTo>
                      <a:cubicBezTo>
                        <a:pt x="1985" y="53703"/>
                        <a:pt x="3385" y="53253"/>
                        <a:pt x="4212" y="52360"/>
                      </a:cubicBezTo>
                      <a:cubicBezTo>
                        <a:pt x="5039" y="51468"/>
                        <a:pt x="5488" y="49883"/>
                        <a:pt x="5488" y="47677"/>
                      </a:cubicBezTo>
                      <a:lnTo>
                        <a:pt x="5488" y="25391"/>
                      </a:lnTo>
                      <a:cubicBezTo>
                        <a:pt x="5488" y="23420"/>
                        <a:pt x="4992" y="22056"/>
                        <a:pt x="4000" y="21299"/>
                      </a:cubicBezTo>
                      <a:cubicBezTo>
                        <a:pt x="3248" y="20696"/>
                        <a:pt x="1914" y="20316"/>
                        <a:pt x="0" y="20158"/>
                      </a:cubicBezTo>
                      <a:lnTo>
                        <a:pt x="0" y="18786"/>
                      </a:lnTo>
                      <a:lnTo>
                        <a:pt x="11154" y="16782"/>
                      </a:lnTo>
                      <a:lnTo>
                        <a:pt x="11154" y="47683"/>
                      </a:lnTo>
                      <a:cubicBezTo>
                        <a:pt x="11154" y="50782"/>
                        <a:pt x="12027" y="52646"/>
                        <a:pt x="13771" y="53277"/>
                      </a:cubicBezTo>
                      <a:cubicBezTo>
                        <a:pt x="14706" y="53587"/>
                        <a:pt x="15687" y="53733"/>
                        <a:pt x="16672" y="53709"/>
                      </a:cubicBezTo>
                      <a:lnTo>
                        <a:pt x="16672" y="55086"/>
                      </a:lnTo>
                      <a:close/>
                      <a:moveTo>
                        <a:pt x="8106" y="9290"/>
                      </a:moveTo>
                      <a:cubicBezTo>
                        <a:pt x="6971" y="9308"/>
                        <a:pt x="5887" y="8818"/>
                        <a:pt x="5152" y="7954"/>
                      </a:cubicBezTo>
                      <a:cubicBezTo>
                        <a:pt x="4357" y="7053"/>
                        <a:pt x="3935" y="5884"/>
                        <a:pt x="3970" y="4684"/>
                      </a:cubicBezTo>
                      <a:cubicBezTo>
                        <a:pt x="3937" y="3473"/>
                        <a:pt x="4359" y="2294"/>
                        <a:pt x="5152" y="1378"/>
                      </a:cubicBezTo>
                      <a:cubicBezTo>
                        <a:pt x="5880" y="499"/>
                        <a:pt x="6964" y="-7"/>
                        <a:pt x="8106" y="1"/>
                      </a:cubicBezTo>
                      <a:cubicBezTo>
                        <a:pt x="9250" y="-22"/>
                        <a:pt x="10341" y="487"/>
                        <a:pt x="11060" y="1378"/>
                      </a:cubicBezTo>
                      <a:cubicBezTo>
                        <a:pt x="11863" y="2288"/>
                        <a:pt x="12286" y="3471"/>
                        <a:pt x="12241" y="4684"/>
                      </a:cubicBezTo>
                      <a:cubicBezTo>
                        <a:pt x="12277" y="5884"/>
                        <a:pt x="11854" y="7053"/>
                        <a:pt x="11060" y="7954"/>
                      </a:cubicBezTo>
                      <a:cubicBezTo>
                        <a:pt x="10323" y="8817"/>
                        <a:pt x="9240" y="9307"/>
                        <a:pt x="8106" y="9290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143" name="Google Shape;6143;p33"/>
                <p:cNvSpPr/>
                <p:nvPr/>
              </p:nvSpPr>
              <p:spPr>
                <a:xfrm>
                  <a:off x="10709037" y="4845867"/>
                  <a:ext cx="20890" cy="50467"/>
                </a:xfrm>
                <a:custGeom>
                  <a:rect b="b" l="l" r="r" t="t"/>
                  <a:pathLst>
                    <a:path extrusionOk="0" h="50467" w="20890">
                      <a:moveTo>
                        <a:pt x="20891" y="47434"/>
                      </a:moveTo>
                      <a:lnTo>
                        <a:pt x="20891" y="50154"/>
                      </a:lnTo>
                      <a:cubicBezTo>
                        <a:pt x="19730" y="50329"/>
                        <a:pt x="18560" y="50433"/>
                        <a:pt x="17387" y="50468"/>
                      </a:cubicBezTo>
                      <a:cubicBezTo>
                        <a:pt x="12240" y="50468"/>
                        <a:pt x="8982" y="49614"/>
                        <a:pt x="7615" y="47907"/>
                      </a:cubicBezTo>
                      <a:cubicBezTo>
                        <a:pt x="6453" y="46496"/>
                        <a:pt x="5873" y="43321"/>
                        <a:pt x="5873" y="38381"/>
                      </a:cubicBezTo>
                      <a:lnTo>
                        <a:pt x="5873" y="14913"/>
                      </a:lnTo>
                      <a:lnTo>
                        <a:pt x="0" y="14913"/>
                      </a:lnTo>
                      <a:lnTo>
                        <a:pt x="0" y="12204"/>
                      </a:lnTo>
                      <a:cubicBezTo>
                        <a:pt x="4202" y="12204"/>
                        <a:pt x="7035" y="10472"/>
                        <a:pt x="8496" y="7007"/>
                      </a:cubicBezTo>
                      <a:cubicBezTo>
                        <a:pt x="9322" y="4766"/>
                        <a:pt x="9707" y="2387"/>
                        <a:pt x="9630" y="0"/>
                      </a:cubicBezTo>
                      <a:lnTo>
                        <a:pt x="11503" y="0"/>
                      </a:lnTo>
                      <a:lnTo>
                        <a:pt x="11503" y="12204"/>
                      </a:lnTo>
                      <a:lnTo>
                        <a:pt x="20885" y="12204"/>
                      </a:lnTo>
                      <a:lnTo>
                        <a:pt x="20885" y="14919"/>
                      </a:lnTo>
                      <a:lnTo>
                        <a:pt x="11509" y="14919"/>
                      </a:lnTo>
                      <a:lnTo>
                        <a:pt x="11509" y="40670"/>
                      </a:lnTo>
                      <a:cubicBezTo>
                        <a:pt x="11509" y="43347"/>
                        <a:pt x="11981" y="45211"/>
                        <a:pt x="12927" y="46263"/>
                      </a:cubicBezTo>
                      <a:cubicBezTo>
                        <a:pt x="13896" y="47310"/>
                        <a:pt x="15579" y="47836"/>
                        <a:pt x="17990" y="47836"/>
                      </a:cubicBezTo>
                      <a:cubicBezTo>
                        <a:pt x="18202" y="47830"/>
                        <a:pt x="19165" y="47683"/>
                        <a:pt x="20891" y="47434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144" name="Google Shape;6144;p33"/>
                <p:cNvSpPr/>
                <p:nvPr/>
              </p:nvSpPr>
              <p:spPr>
                <a:xfrm>
                  <a:off x="10733040" y="4857250"/>
                  <a:ext cx="29848" cy="39085"/>
                </a:xfrm>
                <a:custGeom>
                  <a:rect b="b" l="l" r="r" t="t"/>
                  <a:pathLst>
                    <a:path extrusionOk="0" h="39085" w="29848">
                      <a:moveTo>
                        <a:pt x="29848" y="36684"/>
                      </a:moveTo>
                      <a:lnTo>
                        <a:pt x="29848" y="38375"/>
                      </a:lnTo>
                      <a:cubicBezTo>
                        <a:pt x="28130" y="38851"/>
                        <a:pt x="26355" y="39089"/>
                        <a:pt x="24572" y="39085"/>
                      </a:cubicBezTo>
                      <a:cubicBezTo>
                        <a:pt x="20941" y="39085"/>
                        <a:pt x="19123" y="37104"/>
                        <a:pt x="19119" y="33142"/>
                      </a:cubicBezTo>
                      <a:lnTo>
                        <a:pt x="18978" y="33142"/>
                      </a:lnTo>
                      <a:cubicBezTo>
                        <a:pt x="16614" y="37104"/>
                        <a:pt x="13180" y="39085"/>
                        <a:pt x="8674" y="39085"/>
                      </a:cubicBezTo>
                      <a:cubicBezTo>
                        <a:pt x="5255" y="39085"/>
                        <a:pt x="2742" y="37614"/>
                        <a:pt x="1135" y="34674"/>
                      </a:cubicBezTo>
                      <a:cubicBezTo>
                        <a:pt x="366" y="33218"/>
                        <a:pt x="-24" y="31591"/>
                        <a:pt x="1" y="29944"/>
                      </a:cubicBezTo>
                      <a:cubicBezTo>
                        <a:pt x="1" y="24929"/>
                        <a:pt x="2327" y="21529"/>
                        <a:pt x="6978" y="19744"/>
                      </a:cubicBezTo>
                      <a:cubicBezTo>
                        <a:pt x="9134" y="18945"/>
                        <a:pt x="11380" y="18417"/>
                        <a:pt x="13666" y="18171"/>
                      </a:cubicBezTo>
                      <a:lnTo>
                        <a:pt x="19119" y="17538"/>
                      </a:lnTo>
                      <a:lnTo>
                        <a:pt x="19119" y="14422"/>
                      </a:lnTo>
                      <a:cubicBezTo>
                        <a:pt x="19119" y="9297"/>
                        <a:pt x="18459" y="5947"/>
                        <a:pt x="17140" y="4370"/>
                      </a:cubicBezTo>
                      <a:cubicBezTo>
                        <a:pt x="16219" y="3294"/>
                        <a:pt x="14826" y="2755"/>
                        <a:pt x="12963" y="2755"/>
                      </a:cubicBezTo>
                      <a:cubicBezTo>
                        <a:pt x="11191" y="2755"/>
                        <a:pt x="9974" y="3039"/>
                        <a:pt x="9241" y="3619"/>
                      </a:cubicBezTo>
                      <a:cubicBezTo>
                        <a:pt x="8351" y="4328"/>
                        <a:pt x="7904" y="5601"/>
                        <a:pt x="7900" y="7439"/>
                      </a:cubicBezTo>
                      <a:cubicBezTo>
                        <a:pt x="7900" y="10273"/>
                        <a:pt x="6766" y="11690"/>
                        <a:pt x="4497" y="11690"/>
                      </a:cubicBezTo>
                      <a:cubicBezTo>
                        <a:pt x="2165" y="11690"/>
                        <a:pt x="998" y="10456"/>
                        <a:pt x="994" y="7988"/>
                      </a:cubicBezTo>
                      <a:cubicBezTo>
                        <a:pt x="994" y="4760"/>
                        <a:pt x="3202" y="2411"/>
                        <a:pt x="7617" y="940"/>
                      </a:cubicBezTo>
                      <a:cubicBezTo>
                        <a:pt x="9360" y="338"/>
                        <a:pt x="11190" y="20"/>
                        <a:pt x="13034" y="0"/>
                      </a:cubicBezTo>
                      <a:cubicBezTo>
                        <a:pt x="18942" y="0"/>
                        <a:pt x="22552" y="2006"/>
                        <a:pt x="23863" y="6019"/>
                      </a:cubicBezTo>
                      <a:cubicBezTo>
                        <a:pt x="24530" y="8281"/>
                        <a:pt x="24841" y="10633"/>
                        <a:pt x="24785" y="12991"/>
                      </a:cubicBezTo>
                      <a:lnTo>
                        <a:pt x="24785" y="33148"/>
                      </a:lnTo>
                      <a:cubicBezTo>
                        <a:pt x="24785" y="35719"/>
                        <a:pt x="25823" y="37004"/>
                        <a:pt x="27899" y="37004"/>
                      </a:cubicBezTo>
                      <a:cubicBezTo>
                        <a:pt x="28558" y="36972"/>
                        <a:pt x="29212" y="36865"/>
                        <a:pt x="29848" y="36684"/>
                      </a:cubicBezTo>
                      <a:close/>
                      <a:moveTo>
                        <a:pt x="19119" y="24988"/>
                      </a:moveTo>
                      <a:lnTo>
                        <a:pt x="19119" y="20258"/>
                      </a:lnTo>
                      <a:cubicBezTo>
                        <a:pt x="10671" y="20463"/>
                        <a:pt x="6447" y="23258"/>
                        <a:pt x="6447" y="28643"/>
                      </a:cubicBezTo>
                      <a:cubicBezTo>
                        <a:pt x="6420" y="30304"/>
                        <a:pt x="6849" y="31940"/>
                        <a:pt x="7687" y="33373"/>
                      </a:cubicBezTo>
                      <a:cubicBezTo>
                        <a:pt x="8633" y="34946"/>
                        <a:pt x="9856" y="35738"/>
                        <a:pt x="11368" y="35738"/>
                      </a:cubicBezTo>
                      <a:cubicBezTo>
                        <a:pt x="13731" y="35738"/>
                        <a:pt x="15667" y="34583"/>
                        <a:pt x="17176" y="32273"/>
                      </a:cubicBezTo>
                      <a:cubicBezTo>
                        <a:pt x="18515" y="30085"/>
                        <a:pt x="19190" y="27554"/>
                        <a:pt x="19119" y="24988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145" name="Google Shape;6145;p33"/>
                <p:cNvSpPr/>
                <p:nvPr/>
              </p:nvSpPr>
              <p:spPr>
                <a:xfrm>
                  <a:off x="10763196" y="4845861"/>
                  <a:ext cx="20884" cy="50473"/>
                </a:xfrm>
                <a:custGeom>
                  <a:rect b="b" l="l" r="r" t="t"/>
                  <a:pathLst>
                    <a:path extrusionOk="0" h="50473" w="20884">
                      <a:moveTo>
                        <a:pt x="20885" y="47440"/>
                      </a:moveTo>
                      <a:lnTo>
                        <a:pt x="20885" y="50160"/>
                      </a:lnTo>
                      <a:cubicBezTo>
                        <a:pt x="19724" y="50335"/>
                        <a:pt x="18554" y="50439"/>
                        <a:pt x="17381" y="50473"/>
                      </a:cubicBezTo>
                      <a:cubicBezTo>
                        <a:pt x="12237" y="50473"/>
                        <a:pt x="8978" y="49620"/>
                        <a:pt x="7604" y="47913"/>
                      </a:cubicBezTo>
                      <a:cubicBezTo>
                        <a:pt x="6450" y="46502"/>
                        <a:pt x="5873" y="43326"/>
                        <a:pt x="5873" y="38387"/>
                      </a:cubicBezTo>
                      <a:lnTo>
                        <a:pt x="5873" y="14919"/>
                      </a:lnTo>
                      <a:lnTo>
                        <a:pt x="0" y="14919"/>
                      </a:lnTo>
                      <a:lnTo>
                        <a:pt x="0" y="12210"/>
                      </a:lnTo>
                      <a:cubicBezTo>
                        <a:pt x="4195" y="12210"/>
                        <a:pt x="7025" y="10478"/>
                        <a:pt x="8490" y="7013"/>
                      </a:cubicBezTo>
                      <a:cubicBezTo>
                        <a:pt x="9313" y="4769"/>
                        <a:pt x="9694" y="2388"/>
                        <a:pt x="9612" y="0"/>
                      </a:cubicBezTo>
                      <a:lnTo>
                        <a:pt x="11491" y="0"/>
                      </a:lnTo>
                      <a:lnTo>
                        <a:pt x="11491" y="12210"/>
                      </a:lnTo>
                      <a:lnTo>
                        <a:pt x="20873" y="12210"/>
                      </a:lnTo>
                      <a:lnTo>
                        <a:pt x="20873" y="14924"/>
                      </a:lnTo>
                      <a:lnTo>
                        <a:pt x="11503" y="14924"/>
                      </a:lnTo>
                      <a:lnTo>
                        <a:pt x="11503" y="40676"/>
                      </a:lnTo>
                      <a:cubicBezTo>
                        <a:pt x="11503" y="43354"/>
                        <a:pt x="11970" y="45217"/>
                        <a:pt x="12915" y="46269"/>
                      </a:cubicBezTo>
                      <a:cubicBezTo>
                        <a:pt x="13860" y="47322"/>
                        <a:pt x="15573" y="47842"/>
                        <a:pt x="17978" y="47842"/>
                      </a:cubicBezTo>
                      <a:cubicBezTo>
                        <a:pt x="18191" y="47836"/>
                        <a:pt x="19160" y="47688"/>
                        <a:pt x="20885" y="47440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146" name="Google Shape;6146;p33"/>
                <p:cNvSpPr/>
                <p:nvPr/>
              </p:nvSpPr>
              <p:spPr>
                <a:xfrm>
                  <a:off x="10805568" y="4838931"/>
                  <a:ext cx="32990" cy="57427"/>
                </a:xfrm>
                <a:custGeom>
                  <a:rect b="b" l="l" r="r" t="t"/>
                  <a:pathLst>
                    <a:path extrusionOk="0" h="57427" w="32990">
                      <a:moveTo>
                        <a:pt x="6481" y="37914"/>
                      </a:moveTo>
                      <a:cubicBezTo>
                        <a:pt x="6481" y="44478"/>
                        <a:pt x="7466" y="49163"/>
                        <a:pt x="9435" y="51969"/>
                      </a:cubicBezTo>
                      <a:cubicBezTo>
                        <a:pt x="10511" y="53584"/>
                        <a:pt x="12348" y="54524"/>
                        <a:pt x="14285" y="54453"/>
                      </a:cubicBezTo>
                      <a:cubicBezTo>
                        <a:pt x="17117" y="54453"/>
                        <a:pt x="19181" y="52352"/>
                        <a:pt x="20477" y="48150"/>
                      </a:cubicBezTo>
                      <a:cubicBezTo>
                        <a:pt x="22273" y="41444"/>
                        <a:pt x="22273" y="34384"/>
                        <a:pt x="20477" y="27679"/>
                      </a:cubicBezTo>
                      <a:cubicBezTo>
                        <a:pt x="19177" y="23481"/>
                        <a:pt x="17114" y="21381"/>
                        <a:pt x="14285" y="21381"/>
                      </a:cubicBezTo>
                      <a:cubicBezTo>
                        <a:pt x="11355" y="21381"/>
                        <a:pt x="9218" y="23455"/>
                        <a:pt x="7875" y="27602"/>
                      </a:cubicBezTo>
                      <a:cubicBezTo>
                        <a:pt x="6869" y="30944"/>
                        <a:pt x="6398" y="34425"/>
                        <a:pt x="6481" y="37914"/>
                      </a:cubicBezTo>
                      <a:close/>
                      <a:moveTo>
                        <a:pt x="21842" y="57427"/>
                      </a:moveTo>
                      <a:lnTo>
                        <a:pt x="21842" y="51378"/>
                      </a:lnTo>
                      <a:lnTo>
                        <a:pt x="21700" y="51378"/>
                      </a:lnTo>
                      <a:cubicBezTo>
                        <a:pt x="21107" y="53134"/>
                        <a:pt x="19917" y="54626"/>
                        <a:pt x="18338" y="55594"/>
                      </a:cubicBezTo>
                      <a:cubicBezTo>
                        <a:pt x="16898" y="56694"/>
                        <a:pt x="15156" y="57325"/>
                        <a:pt x="13346" y="57404"/>
                      </a:cubicBezTo>
                      <a:cubicBezTo>
                        <a:pt x="8620" y="57404"/>
                        <a:pt x="5115" y="55381"/>
                        <a:pt x="2830" y="51337"/>
                      </a:cubicBezTo>
                      <a:cubicBezTo>
                        <a:pt x="939" y="47982"/>
                        <a:pt x="-4" y="43508"/>
                        <a:pt x="0" y="37914"/>
                      </a:cubicBezTo>
                      <a:cubicBezTo>
                        <a:pt x="4" y="32321"/>
                        <a:pt x="949" y="27837"/>
                        <a:pt x="2836" y="24462"/>
                      </a:cubicBezTo>
                      <a:cubicBezTo>
                        <a:pt x="5124" y="20370"/>
                        <a:pt x="8630" y="18324"/>
                        <a:pt x="13352" y="18324"/>
                      </a:cubicBezTo>
                      <a:cubicBezTo>
                        <a:pt x="17129" y="18324"/>
                        <a:pt x="19914" y="20424"/>
                        <a:pt x="21706" y="24622"/>
                      </a:cubicBezTo>
                      <a:lnTo>
                        <a:pt x="21848" y="24622"/>
                      </a:lnTo>
                      <a:lnTo>
                        <a:pt x="21848" y="8657"/>
                      </a:lnTo>
                      <a:cubicBezTo>
                        <a:pt x="21848" y="6764"/>
                        <a:pt x="21329" y="5412"/>
                        <a:pt x="20294" y="4600"/>
                      </a:cubicBezTo>
                      <a:cubicBezTo>
                        <a:pt x="19506" y="3966"/>
                        <a:pt x="18183" y="3546"/>
                        <a:pt x="16324" y="3341"/>
                      </a:cubicBezTo>
                      <a:lnTo>
                        <a:pt x="16324" y="1934"/>
                      </a:lnTo>
                      <a:lnTo>
                        <a:pt x="27502" y="0"/>
                      </a:lnTo>
                      <a:lnTo>
                        <a:pt x="27502" y="48782"/>
                      </a:lnTo>
                      <a:cubicBezTo>
                        <a:pt x="27502" y="50753"/>
                        <a:pt x="27998" y="52133"/>
                        <a:pt x="28990" y="52921"/>
                      </a:cubicBezTo>
                      <a:cubicBezTo>
                        <a:pt x="29719" y="53525"/>
                        <a:pt x="31052" y="53933"/>
                        <a:pt x="32990" y="54145"/>
                      </a:cubicBezTo>
                      <a:lnTo>
                        <a:pt x="32990" y="55482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147" name="Google Shape;6147;p33"/>
                <p:cNvSpPr/>
                <p:nvPr/>
              </p:nvSpPr>
              <p:spPr>
                <a:xfrm>
                  <a:off x="10843208" y="4840472"/>
                  <a:ext cx="8849" cy="17599"/>
                </a:xfrm>
                <a:custGeom>
                  <a:rect b="b" l="l" r="r" t="t"/>
                  <a:pathLst>
                    <a:path extrusionOk="0" h="17599" w="8849">
                      <a:moveTo>
                        <a:pt x="3716" y="17599"/>
                      </a:moveTo>
                      <a:lnTo>
                        <a:pt x="1305" y="17599"/>
                      </a:lnTo>
                      <a:cubicBezTo>
                        <a:pt x="3574" y="14950"/>
                        <a:pt x="4708" y="12445"/>
                        <a:pt x="4708" y="10084"/>
                      </a:cubicBezTo>
                      <a:cubicBezTo>
                        <a:pt x="4708" y="9374"/>
                        <a:pt x="4259" y="8913"/>
                        <a:pt x="3361" y="8700"/>
                      </a:cubicBezTo>
                      <a:cubicBezTo>
                        <a:pt x="2435" y="8577"/>
                        <a:pt x="1576" y="8149"/>
                        <a:pt x="921" y="7482"/>
                      </a:cubicBezTo>
                      <a:cubicBezTo>
                        <a:pt x="-403" y="5585"/>
                        <a:pt x="-289" y="3033"/>
                        <a:pt x="1199" y="1262"/>
                      </a:cubicBezTo>
                      <a:cubicBezTo>
                        <a:pt x="2001" y="422"/>
                        <a:pt x="3122" y="-36"/>
                        <a:pt x="4283" y="2"/>
                      </a:cubicBezTo>
                      <a:cubicBezTo>
                        <a:pt x="7327" y="2"/>
                        <a:pt x="8850" y="1893"/>
                        <a:pt x="8850" y="5673"/>
                      </a:cubicBezTo>
                      <a:cubicBezTo>
                        <a:pt x="8783" y="9001"/>
                        <a:pt x="7726" y="12233"/>
                        <a:pt x="5813" y="14956"/>
                      </a:cubicBezTo>
                      <a:cubicBezTo>
                        <a:pt x="5200" y="15902"/>
                        <a:pt x="4498" y="16787"/>
                        <a:pt x="3716" y="17599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148" name="Google Shape;6148;p33"/>
                <p:cNvSpPr/>
                <p:nvPr/>
              </p:nvSpPr>
              <p:spPr>
                <a:xfrm>
                  <a:off x="10853475" y="4840469"/>
                  <a:ext cx="51157" cy="55079"/>
                </a:xfrm>
                <a:custGeom>
                  <a:rect b="b" l="l" r="r" t="t"/>
                  <a:pathLst>
                    <a:path extrusionOk="0" h="55079" w="51157">
                      <a:moveTo>
                        <a:pt x="0" y="55080"/>
                      </a:moveTo>
                      <a:lnTo>
                        <a:pt x="0" y="53465"/>
                      </a:lnTo>
                      <a:cubicBezTo>
                        <a:pt x="3233" y="53465"/>
                        <a:pt x="5416" y="52296"/>
                        <a:pt x="6546" y="49959"/>
                      </a:cubicBezTo>
                      <a:cubicBezTo>
                        <a:pt x="7366" y="48167"/>
                        <a:pt x="8076" y="46327"/>
                        <a:pt x="8673" y="44448"/>
                      </a:cubicBezTo>
                      <a:lnTo>
                        <a:pt x="23679" y="0"/>
                      </a:lnTo>
                      <a:lnTo>
                        <a:pt x="27756" y="0"/>
                      </a:lnTo>
                      <a:lnTo>
                        <a:pt x="42839" y="45075"/>
                      </a:lnTo>
                      <a:cubicBezTo>
                        <a:pt x="44111" y="48859"/>
                        <a:pt x="45609" y="51315"/>
                        <a:pt x="47335" y="52443"/>
                      </a:cubicBezTo>
                      <a:cubicBezTo>
                        <a:pt x="48477" y="53160"/>
                        <a:pt x="49809" y="53517"/>
                        <a:pt x="51157" y="53465"/>
                      </a:cubicBezTo>
                      <a:lnTo>
                        <a:pt x="51157" y="55080"/>
                      </a:lnTo>
                      <a:lnTo>
                        <a:pt x="32322" y="55080"/>
                      </a:lnTo>
                      <a:lnTo>
                        <a:pt x="32322" y="53465"/>
                      </a:lnTo>
                      <a:cubicBezTo>
                        <a:pt x="35741" y="53465"/>
                        <a:pt x="37451" y="52547"/>
                        <a:pt x="37451" y="50710"/>
                      </a:cubicBezTo>
                      <a:cubicBezTo>
                        <a:pt x="37419" y="49555"/>
                        <a:pt x="37206" y="48411"/>
                        <a:pt x="36818" y="47322"/>
                      </a:cubicBezTo>
                      <a:lnTo>
                        <a:pt x="33415" y="37116"/>
                      </a:lnTo>
                      <a:lnTo>
                        <a:pt x="15219" y="37116"/>
                      </a:lnTo>
                      <a:lnTo>
                        <a:pt x="12088" y="46772"/>
                      </a:lnTo>
                      <a:cubicBezTo>
                        <a:pt x="11634" y="47988"/>
                        <a:pt x="11338" y="49258"/>
                        <a:pt x="11207" y="50550"/>
                      </a:cubicBezTo>
                      <a:cubicBezTo>
                        <a:pt x="11207" y="52023"/>
                        <a:pt x="12017" y="52916"/>
                        <a:pt x="13647" y="53229"/>
                      </a:cubicBezTo>
                      <a:cubicBezTo>
                        <a:pt x="14533" y="53402"/>
                        <a:pt x="15434" y="53481"/>
                        <a:pt x="16336" y="53465"/>
                      </a:cubicBezTo>
                      <a:lnTo>
                        <a:pt x="16336" y="55080"/>
                      </a:lnTo>
                      <a:close/>
                      <a:moveTo>
                        <a:pt x="24353" y="9053"/>
                      </a:moveTo>
                      <a:lnTo>
                        <a:pt x="16211" y="33887"/>
                      </a:lnTo>
                      <a:lnTo>
                        <a:pt x="32393" y="33887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149" name="Google Shape;6149;p33"/>
                <p:cNvSpPr/>
                <p:nvPr/>
              </p:nvSpPr>
              <p:spPr>
                <a:xfrm>
                  <a:off x="10909211" y="4838931"/>
                  <a:ext cx="16672" cy="56617"/>
                </a:xfrm>
                <a:custGeom>
                  <a:rect b="b" l="l" r="r" t="t"/>
                  <a:pathLst>
                    <a:path extrusionOk="0" h="56617" w="16672">
                      <a:moveTo>
                        <a:pt x="0" y="56617"/>
                      </a:moveTo>
                      <a:lnTo>
                        <a:pt x="0" y="55239"/>
                      </a:lnTo>
                      <a:cubicBezTo>
                        <a:pt x="2009" y="55239"/>
                        <a:pt x="3421" y="54790"/>
                        <a:pt x="4248" y="53897"/>
                      </a:cubicBezTo>
                      <a:cubicBezTo>
                        <a:pt x="5075" y="53004"/>
                        <a:pt x="5524" y="51443"/>
                        <a:pt x="5524" y="49214"/>
                      </a:cubicBezTo>
                      <a:lnTo>
                        <a:pt x="5524" y="8627"/>
                      </a:lnTo>
                      <a:cubicBezTo>
                        <a:pt x="5524" y="6711"/>
                        <a:pt x="5016" y="5345"/>
                        <a:pt x="4000" y="4529"/>
                      </a:cubicBezTo>
                      <a:cubicBezTo>
                        <a:pt x="3212" y="3926"/>
                        <a:pt x="1879" y="3520"/>
                        <a:pt x="0" y="3311"/>
                      </a:cubicBezTo>
                      <a:lnTo>
                        <a:pt x="0" y="1934"/>
                      </a:lnTo>
                      <a:lnTo>
                        <a:pt x="11148" y="0"/>
                      </a:lnTo>
                      <a:lnTo>
                        <a:pt x="11148" y="49214"/>
                      </a:lnTo>
                      <a:cubicBezTo>
                        <a:pt x="11148" y="52312"/>
                        <a:pt x="12023" y="54177"/>
                        <a:pt x="13771" y="54808"/>
                      </a:cubicBezTo>
                      <a:cubicBezTo>
                        <a:pt x="14706" y="55118"/>
                        <a:pt x="15687" y="55264"/>
                        <a:pt x="16672" y="55239"/>
                      </a:cubicBezTo>
                      <a:lnTo>
                        <a:pt x="16672" y="56617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150" name="Google Shape;6150;p33"/>
                <p:cNvSpPr/>
                <p:nvPr/>
              </p:nvSpPr>
              <p:spPr>
                <a:xfrm>
                  <a:off x="10927920" y="4857250"/>
                  <a:ext cx="29848" cy="39085"/>
                </a:xfrm>
                <a:custGeom>
                  <a:rect b="b" l="l" r="r" t="t"/>
                  <a:pathLst>
                    <a:path extrusionOk="0" h="39085" w="29848">
                      <a:moveTo>
                        <a:pt x="29848" y="36684"/>
                      </a:moveTo>
                      <a:lnTo>
                        <a:pt x="29848" y="38375"/>
                      </a:lnTo>
                      <a:cubicBezTo>
                        <a:pt x="28130" y="38851"/>
                        <a:pt x="26355" y="39090"/>
                        <a:pt x="24572" y="39085"/>
                      </a:cubicBezTo>
                      <a:cubicBezTo>
                        <a:pt x="20937" y="39085"/>
                        <a:pt x="19119" y="37104"/>
                        <a:pt x="19119" y="33142"/>
                      </a:cubicBezTo>
                      <a:lnTo>
                        <a:pt x="18978" y="33142"/>
                      </a:lnTo>
                      <a:cubicBezTo>
                        <a:pt x="16614" y="37104"/>
                        <a:pt x="13182" y="39085"/>
                        <a:pt x="8680" y="39085"/>
                      </a:cubicBezTo>
                      <a:cubicBezTo>
                        <a:pt x="5253" y="39085"/>
                        <a:pt x="2738" y="37614"/>
                        <a:pt x="1135" y="34674"/>
                      </a:cubicBezTo>
                      <a:cubicBezTo>
                        <a:pt x="366" y="33218"/>
                        <a:pt x="-24" y="31591"/>
                        <a:pt x="1" y="29944"/>
                      </a:cubicBezTo>
                      <a:cubicBezTo>
                        <a:pt x="1" y="24929"/>
                        <a:pt x="2327" y="21529"/>
                        <a:pt x="6978" y="19744"/>
                      </a:cubicBezTo>
                      <a:cubicBezTo>
                        <a:pt x="9134" y="18944"/>
                        <a:pt x="11380" y="18416"/>
                        <a:pt x="13666" y="18171"/>
                      </a:cubicBezTo>
                      <a:lnTo>
                        <a:pt x="19119" y="17538"/>
                      </a:lnTo>
                      <a:lnTo>
                        <a:pt x="19119" y="14422"/>
                      </a:lnTo>
                      <a:cubicBezTo>
                        <a:pt x="19119" y="9297"/>
                        <a:pt x="18459" y="5947"/>
                        <a:pt x="17140" y="4370"/>
                      </a:cubicBezTo>
                      <a:cubicBezTo>
                        <a:pt x="16219" y="3294"/>
                        <a:pt x="14824" y="2755"/>
                        <a:pt x="12957" y="2755"/>
                      </a:cubicBezTo>
                      <a:cubicBezTo>
                        <a:pt x="11185" y="2755"/>
                        <a:pt x="9974" y="3039"/>
                        <a:pt x="9241" y="3619"/>
                      </a:cubicBezTo>
                      <a:cubicBezTo>
                        <a:pt x="8343" y="4328"/>
                        <a:pt x="7900" y="5600"/>
                        <a:pt x="7900" y="7439"/>
                      </a:cubicBezTo>
                      <a:cubicBezTo>
                        <a:pt x="7900" y="10273"/>
                        <a:pt x="6766" y="11690"/>
                        <a:pt x="4497" y="11690"/>
                      </a:cubicBezTo>
                      <a:cubicBezTo>
                        <a:pt x="2165" y="11690"/>
                        <a:pt x="998" y="10456"/>
                        <a:pt x="994" y="7988"/>
                      </a:cubicBezTo>
                      <a:cubicBezTo>
                        <a:pt x="994" y="4760"/>
                        <a:pt x="3199" y="2411"/>
                        <a:pt x="7611" y="940"/>
                      </a:cubicBezTo>
                      <a:cubicBezTo>
                        <a:pt x="9355" y="339"/>
                        <a:pt x="11184" y="21"/>
                        <a:pt x="13028" y="0"/>
                      </a:cubicBezTo>
                      <a:cubicBezTo>
                        <a:pt x="18936" y="0"/>
                        <a:pt x="22548" y="2006"/>
                        <a:pt x="23863" y="6019"/>
                      </a:cubicBezTo>
                      <a:cubicBezTo>
                        <a:pt x="24530" y="8281"/>
                        <a:pt x="24841" y="10633"/>
                        <a:pt x="24785" y="12991"/>
                      </a:cubicBezTo>
                      <a:lnTo>
                        <a:pt x="24785" y="33148"/>
                      </a:lnTo>
                      <a:cubicBezTo>
                        <a:pt x="24785" y="35719"/>
                        <a:pt x="25823" y="37004"/>
                        <a:pt x="27899" y="37004"/>
                      </a:cubicBezTo>
                      <a:cubicBezTo>
                        <a:pt x="28558" y="36972"/>
                        <a:pt x="29212" y="36865"/>
                        <a:pt x="29848" y="36684"/>
                      </a:cubicBezTo>
                      <a:close/>
                      <a:moveTo>
                        <a:pt x="19119" y="24988"/>
                      </a:moveTo>
                      <a:lnTo>
                        <a:pt x="19119" y="20258"/>
                      </a:lnTo>
                      <a:cubicBezTo>
                        <a:pt x="10671" y="20463"/>
                        <a:pt x="6447" y="23258"/>
                        <a:pt x="6447" y="28643"/>
                      </a:cubicBezTo>
                      <a:cubicBezTo>
                        <a:pt x="6420" y="30304"/>
                        <a:pt x="6849" y="31940"/>
                        <a:pt x="7687" y="33373"/>
                      </a:cubicBezTo>
                      <a:cubicBezTo>
                        <a:pt x="8633" y="34946"/>
                        <a:pt x="9856" y="35738"/>
                        <a:pt x="11368" y="35738"/>
                      </a:cubicBezTo>
                      <a:cubicBezTo>
                        <a:pt x="13731" y="35738"/>
                        <a:pt x="15667" y="34583"/>
                        <a:pt x="17176" y="32273"/>
                      </a:cubicBezTo>
                      <a:cubicBezTo>
                        <a:pt x="18515" y="30085"/>
                        <a:pt x="19190" y="27554"/>
                        <a:pt x="19119" y="24988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151" name="Google Shape;6151;p33"/>
                <p:cNvSpPr/>
                <p:nvPr/>
              </p:nvSpPr>
              <p:spPr>
                <a:xfrm>
                  <a:off x="10959499" y="4857234"/>
                  <a:ext cx="27076" cy="39113"/>
                </a:xfrm>
                <a:custGeom>
                  <a:rect b="b" l="l" r="r" t="t"/>
                  <a:pathLst>
                    <a:path extrusionOk="0" h="39113" w="27076">
                      <a:moveTo>
                        <a:pt x="26202" y="35482"/>
                      </a:moveTo>
                      <a:lnTo>
                        <a:pt x="26202" y="37847"/>
                      </a:lnTo>
                      <a:cubicBezTo>
                        <a:pt x="23707" y="38750"/>
                        <a:pt x="21067" y="39176"/>
                        <a:pt x="18415" y="39107"/>
                      </a:cubicBezTo>
                      <a:cubicBezTo>
                        <a:pt x="12231" y="39107"/>
                        <a:pt x="7582" y="37244"/>
                        <a:pt x="4466" y="33519"/>
                      </a:cubicBezTo>
                      <a:cubicBezTo>
                        <a:pt x="1489" y="29943"/>
                        <a:pt x="0" y="24927"/>
                        <a:pt x="0" y="18470"/>
                      </a:cubicBezTo>
                      <a:cubicBezTo>
                        <a:pt x="0" y="10646"/>
                        <a:pt x="2253" y="5253"/>
                        <a:pt x="6759" y="2292"/>
                      </a:cubicBezTo>
                      <a:cubicBezTo>
                        <a:pt x="9098" y="767"/>
                        <a:pt x="12074" y="6"/>
                        <a:pt x="15686" y="10"/>
                      </a:cubicBezTo>
                      <a:cubicBezTo>
                        <a:pt x="18213" y="-77"/>
                        <a:pt x="20727" y="408"/>
                        <a:pt x="23041" y="1429"/>
                      </a:cubicBezTo>
                      <a:cubicBezTo>
                        <a:pt x="25727" y="2710"/>
                        <a:pt x="27072" y="4770"/>
                        <a:pt x="27076" y="7608"/>
                      </a:cubicBezTo>
                      <a:cubicBezTo>
                        <a:pt x="27076" y="10186"/>
                        <a:pt x="25944" y="11473"/>
                        <a:pt x="23679" y="11469"/>
                      </a:cubicBezTo>
                      <a:cubicBezTo>
                        <a:pt x="22506" y="11501"/>
                        <a:pt x="21418" y="10857"/>
                        <a:pt x="20879" y="9814"/>
                      </a:cubicBezTo>
                      <a:cubicBezTo>
                        <a:pt x="20339" y="8677"/>
                        <a:pt x="19959" y="7471"/>
                        <a:pt x="19750" y="6230"/>
                      </a:cubicBezTo>
                      <a:cubicBezTo>
                        <a:pt x="19230" y="3924"/>
                        <a:pt x="17566" y="2771"/>
                        <a:pt x="14758" y="2771"/>
                      </a:cubicBezTo>
                      <a:cubicBezTo>
                        <a:pt x="11213" y="2771"/>
                        <a:pt x="8689" y="4685"/>
                        <a:pt x="7184" y="8513"/>
                      </a:cubicBezTo>
                      <a:cubicBezTo>
                        <a:pt x="6365" y="10866"/>
                        <a:pt x="5981" y="13348"/>
                        <a:pt x="6050" y="15839"/>
                      </a:cubicBezTo>
                      <a:cubicBezTo>
                        <a:pt x="6050" y="23530"/>
                        <a:pt x="8586" y="29342"/>
                        <a:pt x="13659" y="33276"/>
                      </a:cubicBezTo>
                      <a:cubicBezTo>
                        <a:pt x="16073" y="35192"/>
                        <a:pt x="19075" y="36209"/>
                        <a:pt x="22155" y="36156"/>
                      </a:cubicBezTo>
                      <a:cubicBezTo>
                        <a:pt x="23527" y="36102"/>
                        <a:pt x="24886" y="35875"/>
                        <a:pt x="26202" y="35482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152" name="Google Shape;6152;p33"/>
                <p:cNvSpPr/>
                <p:nvPr/>
              </p:nvSpPr>
              <p:spPr>
                <a:xfrm>
                  <a:off x="10990740" y="4857244"/>
                  <a:ext cx="29871" cy="39091"/>
                </a:xfrm>
                <a:custGeom>
                  <a:rect b="b" l="l" r="r" t="t"/>
                  <a:pathLst>
                    <a:path extrusionOk="0" h="39091" w="29871">
                      <a:moveTo>
                        <a:pt x="29872" y="36690"/>
                      </a:moveTo>
                      <a:lnTo>
                        <a:pt x="29872" y="38381"/>
                      </a:lnTo>
                      <a:cubicBezTo>
                        <a:pt x="28154" y="38857"/>
                        <a:pt x="26378" y="39095"/>
                        <a:pt x="24596" y="39091"/>
                      </a:cubicBezTo>
                      <a:cubicBezTo>
                        <a:pt x="20957" y="39091"/>
                        <a:pt x="19139" y="37110"/>
                        <a:pt x="19143" y="33148"/>
                      </a:cubicBezTo>
                      <a:lnTo>
                        <a:pt x="18978" y="33148"/>
                      </a:lnTo>
                      <a:cubicBezTo>
                        <a:pt x="16614" y="37110"/>
                        <a:pt x="13180" y="39091"/>
                        <a:pt x="8674" y="39091"/>
                      </a:cubicBezTo>
                      <a:cubicBezTo>
                        <a:pt x="5252" y="39091"/>
                        <a:pt x="2738" y="37620"/>
                        <a:pt x="1135" y="34680"/>
                      </a:cubicBezTo>
                      <a:cubicBezTo>
                        <a:pt x="366" y="33223"/>
                        <a:pt x="-24" y="31597"/>
                        <a:pt x="1" y="29949"/>
                      </a:cubicBezTo>
                      <a:cubicBezTo>
                        <a:pt x="1" y="24935"/>
                        <a:pt x="2327" y="21535"/>
                        <a:pt x="6978" y="19749"/>
                      </a:cubicBezTo>
                      <a:cubicBezTo>
                        <a:pt x="9134" y="18951"/>
                        <a:pt x="11380" y="18423"/>
                        <a:pt x="13666" y="18177"/>
                      </a:cubicBezTo>
                      <a:lnTo>
                        <a:pt x="19119" y="17544"/>
                      </a:lnTo>
                      <a:lnTo>
                        <a:pt x="19119" y="14428"/>
                      </a:lnTo>
                      <a:cubicBezTo>
                        <a:pt x="19119" y="9303"/>
                        <a:pt x="18459" y="5953"/>
                        <a:pt x="17140" y="4376"/>
                      </a:cubicBezTo>
                      <a:cubicBezTo>
                        <a:pt x="16219" y="3299"/>
                        <a:pt x="14824" y="2761"/>
                        <a:pt x="12957" y="2761"/>
                      </a:cubicBezTo>
                      <a:cubicBezTo>
                        <a:pt x="11185" y="2761"/>
                        <a:pt x="9974" y="3045"/>
                        <a:pt x="9241" y="3625"/>
                      </a:cubicBezTo>
                      <a:cubicBezTo>
                        <a:pt x="8351" y="4334"/>
                        <a:pt x="7904" y="5607"/>
                        <a:pt x="7900" y="7444"/>
                      </a:cubicBezTo>
                      <a:cubicBezTo>
                        <a:pt x="7900" y="10279"/>
                        <a:pt x="6766" y="11696"/>
                        <a:pt x="4497" y="11696"/>
                      </a:cubicBezTo>
                      <a:cubicBezTo>
                        <a:pt x="2165" y="11696"/>
                        <a:pt x="998" y="10462"/>
                        <a:pt x="994" y="7994"/>
                      </a:cubicBezTo>
                      <a:cubicBezTo>
                        <a:pt x="994" y="4766"/>
                        <a:pt x="3202" y="2417"/>
                        <a:pt x="7617" y="946"/>
                      </a:cubicBezTo>
                      <a:cubicBezTo>
                        <a:pt x="9371" y="338"/>
                        <a:pt x="11213" y="18"/>
                        <a:pt x="13070" y="0"/>
                      </a:cubicBezTo>
                      <a:cubicBezTo>
                        <a:pt x="18978" y="0"/>
                        <a:pt x="22587" y="2006"/>
                        <a:pt x="23899" y="6019"/>
                      </a:cubicBezTo>
                      <a:cubicBezTo>
                        <a:pt x="24565" y="8281"/>
                        <a:pt x="24877" y="10633"/>
                        <a:pt x="24821" y="12991"/>
                      </a:cubicBezTo>
                      <a:lnTo>
                        <a:pt x="24821" y="33148"/>
                      </a:lnTo>
                      <a:cubicBezTo>
                        <a:pt x="24821" y="35719"/>
                        <a:pt x="25859" y="37004"/>
                        <a:pt x="27934" y="37004"/>
                      </a:cubicBezTo>
                      <a:cubicBezTo>
                        <a:pt x="28590" y="36973"/>
                        <a:pt x="29240" y="36868"/>
                        <a:pt x="29872" y="36690"/>
                      </a:cubicBezTo>
                      <a:close/>
                      <a:moveTo>
                        <a:pt x="19143" y="24994"/>
                      </a:moveTo>
                      <a:lnTo>
                        <a:pt x="19143" y="20264"/>
                      </a:lnTo>
                      <a:cubicBezTo>
                        <a:pt x="10695" y="20469"/>
                        <a:pt x="6470" y="23264"/>
                        <a:pt x="6470" y="28649"/>
                      </a:cubicBezTo>
                      <a:cubicBezTo>
                        <a:pt x="6443" y="30310"/>
                        <a:pt x="6872" y="31946"/>
                        <a:pt x="7711" y="33379"/>
                      </a:cubicBezTo>
                      <a:cubicBezTo>
                        <a:pt x="8652" y="34956"/>
                        <a:pt x="9879" y="35744"/>
                        <a:pt x="11392" y="35744"/>
                      </a:cubicBezTo>
                      <a:cubicBezTo>
                        <a:pt x="13755" y="35744"/>
                        <a:pt x="15691" y="34589"/>
                        <a:pt x="17199" y="32279"/>
                      </a:cubicBezTo>
                      <a:cubicBezTo>
                        <a:pt x="18539" y="30091"/>
                        <a:pt x="19213" y="27560"/>
                        <a:pt x="19143" y="24994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153" name="Google Shape;6153;p33"/>
                <p:cNvSpPr/>
                <p:nvPr/>
              </p:nvSpPr>
              <p:spPr>
                <a:xfrm>
                  <a:off x="11024398" y="4857250"/>
                  <a:ext cx="36647" cy="38304"/>
                </a:xfrm>
                <a:custGeom>
                  <a:rect b="b" l="l" r="r" t="t"/>
                  <a:pathLst>
                    <a:path extrusionOk="0" h="38304" w="36647">
                      <a:moveTo>
                        <a:pt x="0" y="38299"/>
                      </a:moveTo>
                      <a:lnTo>
                        <a:pt x="0" y="36921"/>
                      </a:lnTo>
                      <a:cubicBezTo>
                        <a:pt x="1985" y="36921"/>
                        <a:pt x="3385" y="36471"/>
                        <a:pt x="4212" y="35579"/>
                      </a:cubicBezTo>
                      <a:cubicBezTo>
                        <a:pt x="5040" y="34686"/>
                        <a:pt x="5489" y="33101"/>
                        <a:pt x="5489" y="30895"/>
                      </a:cubicBezTo>
                      <a:lnTo>
                        <a:pt x="5489" y="8609"/>
                      </a:lnTo>
                      <a:cubicBezTo>
                        <a:pt x="5489" y="6670"/>
                        <a:pt x="4992" y="5310"/>
                        <a:pt x="4000" y="4518"/>
                      </a:cubicBezTo>
                      <a:cubicBezTo>
                        <a:pt x="3214" y="3914"/>
                        <a:pt x="1879" y="3534"/>
                        <a:pt x="0" y="3376"/>
                      </a:cubicBezTo>
                      <a:lnTo>
                        <a:pt x="0" y="2005"/>
                      </a:lnTo>
                      <a:lnTo>
                        <a:pt x="11148" y="0"/>
                      </a:lnTo>
                      <a:lnTo>
                        <a:pt x="11148" y="10821"/>
                      </a:lnTo>
                      <a:lnTo>
                        <a:pt x="11290" y="10821"/>
                      </a:lnTo>
                      <a:cubicBezTo>
                        <a:pt x="13795" y="3607"/>
                        <a:pt x="17618" y="0"/>
                        <a:pt x="22763" y="0"/>
                      </a:cubicBezTo>
                      <a:cubicBezTo>
                        <a:pt x="26308" y="0"/>
                        <a:pt x="28671" y="1128"/>
                        <a:pt x="29853" y="3382"/>
                      </a:cubicBezTo>
                      <a:cubicBezTo>
                        <a:pt x="30698" y="5010"/>
                        <a:pt x="31117" y="8002"/>
                        <a:pt x="31123" y="12358"/>
                      </a:cubicBezTo>
                      <a:lnTo>
                        <a:pt x="31123" y="30901"/>
                      </a:lnTo>
                      <a:cubicBezTo>
                        <a:pt x="31123" y="34000"/>
                        <a:pt x="31998" y="35864"/>
                        <a:pt x="33740" y="36495"/>
                      </a:cubicBezTo>
                      <a:cubicBezTo>
                        <a:pt x="34680" y="36806"/>
                        <a:pt x="35660" y="36952"/>
                        <a:pt x="36647" y="36927"/>
                      </a:cubicBezTo>
                      <a:lnTo>
                        <a:pt x="36647" y="38305"/>
                      </a:lnTo>
                      <a:lnTo>
                        <a:pt x="19998" y="38305"/>
                      </a:lnTo>
                      <a:lnTo>
                        <a:pt x="19998" y="36927"/>
                      </a:lnTo>
                      <a:cubicBezTo>
                        <a:pt x="22007" y="36927"/>
                        <a:pt x="23425" y="36479"/>
                        <a:pt x="24246" y="35585"/>
                      </a:cubicBezTo>
                      <a:cubicBezTo>
                        <a:pt x="25068" y="34690"/>
                        <a:pt x="25493" y="33129"/>
                        <a:pt x="25522" y="30901"/>
                      </a:cubicBezTo>
                      <a:lnTo>
                        <a:pt x="25522" y="14126"/>
                      </a:lnTo>
                      <a:cubicBezTo>
                        <a:pt x="25522" y="10395"/>
                        <a:pt x="25410" y="8101"/>
                        <a:pt x="25168" y="7232"/>
                      </a:cubicBezTo>
                      <a:cubicBezTo>
                        <a:pt x="24577" y="5056"/>
                        <a:pt x="23065" y="3968"/>
                        <a:pt x="20637" y="3968"/>
                      </a:cubicBezTo>
                      <a:cubicBezTo>
                        <a:pt x="19035" y="3968"/>
                        <a:pt x="17393" y="5097"/>
                        <a:pt x="15715" y="7356"/>
                      </a:cubicBezTo>
                      <a:cubicBezTo>
                        <a:pt x="14421" y="9116"/>
                        <a:pt x="13387" y="11051"/>
                        <a:pt x="12637" y="13103"/>
                      </a:cubicBezTo>
                      <a:cubicBezTo>
                        <a:pt x="11668" y="15588"/>
                        <a:pt x="11166" y="18230"/>
                        <a:pt x="11148" y="20897"/>
                      </a:cubicBezTo>
                      <a:lnTo>
                        <a:pt x="11148" y="30895"/>
                      </a:lnTo>
                      <a:cubicBezTo>
                        <a:pt x="11148" y="33994"/>
                        <a:pt x="12023" y="35858"/>
                        <a:pt x="13771" y="36489"/>
                      </a:cubicBezTo>
                      <a:cubicBezTo>
                        <a:pt x="14705" y="36800"/>
                        <a:pt x="15686" y="36946"/>
                        <a:pt x="16672" y="36921"/>
                      </a:cubicBezTo>
                      <a:lnTo>
                        <a:pt x="16672" y="38299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154" name="Google Shape;6154;p33"/>
                <p:cNvSpPr/>
                <p:nvPr/>
              </p:nvSpPr>
              <p:spPr>
                <a:xfrm>
                  <a:off x="11059787" y="4845867"/>
                  <a:ext cx="20884" cy="50467"/>
                </a:xfrm>
                <a:custGeom>
                  <a:rect b="b" l="l" r="r" t="t"/>
                  <a:pathLst>
                    <a:path extrusionOk="0" h="50467" w="20884">
                      <a:moveTo>
                        <a:pt x="20885" y="47434"/>
                      </a:moveTo>
                      <a:lnTo>
                        <a:pt x="20885" y="50154"/>
                      </a:lnTo>
                      <a:cubicBezTo>
                        <a:pt x="19727" y="50329"/>
                        <a:pt x="18557" y="50433"/>
                        <a:pt x="17381" y="50468"/>
                      </a:cubicBezTo>
                      <a:cubicBezTo>
                        <a:pt x="12235" y="50468"/>
                        <a:pt x="8974" y="49614"/>
                        <a:pt x="7609" y="47907"/>
                      </a:cubicBezTo>
                      <a:cubicBezTo>
                        <a:pt x="6452" y="46496"/>
                        <a:pt x="5872" y="43321"/>
                        <a:pt x="5872" y="38381"/>
                      </a:cubicBezTo>
                      <a:lnTo>
                        <a:pt x="5872" y="14913"/>
                      </a:lnTo>
                      <a:lnTo>
                        <a:pt x="0" y="14913"/>
                      </a:lnTo>
                      <a:lnTo>
                        <a:pt x="0" y="12204"/>
                      </a:lnTo>
                      <a:cubicBezTo>
                        <a:pt x="4195" y="12204"/>
                        <a:pt x="7025" y="10472"/>
                        <a:pt x="8496" y="7007"/>
                      </a:cubicBezTo>
                      <a:cubicBezTo>
                        <a:pt x="9317" y="4766"/>
                        <a:pt x="9707" y="2387"/>
                        <a:pt x="9630" y="0"/>
                      </a:cubicBezTo>
                      <a:lnTo>
                        <a:pt x="11503" y="0"/>
                      </a:lnTo>
                      <a:lnTo>
                        <a:pt x="11503" y="12204"/>
                      </a:lnTo>
                      <a:lnTo>
                        <a:pt x="20885" y="12204"/>
                      </a:lnTo>
                      <a:lnTo>
                        <a:pt x="20885" y="14919"/>
                      </a:lnTo>
                      <a:lnTo>
                        <a:pt x="11503" y="14919"/>
                      </a:lnTo>
                      <a:lnTo>
                        <a:pt x="11503" y="40670"/>
                      </a:lnTo>
                      <a:cubicBezTo>
                        <a:pt x="11503" y="43347"/>
                        <a:pt x="11975" y="45211"/>
                        <a:pt x="12921" y="46263"/>
                      </a:cubicBezTo>
                      <a:cubicBezTo>
                        <a:pt x="13890" y="47310"/>
                        <a:pt x="15573" y="47836"/>
                        <a:pt x="17984" y="47836"/>
                      </a:cubicBezTo>
                      <a:cubicBezTo>
                        <a:pt x="18197" y="47830"/>
                        <a:pt x="19160" y="47683"/>
                        <a:pt x="20885" y="47434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155" name="Google Shape;6155;p33"/>
                <p:cNvSpPr/>
                <p:nvPr/>
              </p:nvSpPr>
              <p:spPr>
                <a:xfrm>
                  <a:off x="10429555" y="4936307"/>
                  <a:ext cx="46483" cy="55038"/>
                </a:xfrm>
                <a:custGeom>
                  <a:rect b="b" l="l" r="r" t="t"/>
                  <a:pathLst>
                    <a:path extrusionOk="0" h="55038" w="46483">
                      <a:moveTo>
                        <a:pt x="40174" y="8308"/>
                      </a:moveTo>
                      <a:lnTo>
                        <a:pt x="40174" y="35472"/>
                      </a:lnTo>
                      <a:cubicBezTo>
                        <a:pt x="40174" y="42036"/>
                        <a:pt x="39276" y="46720"/>
                        <a:pt x="37480" y="49527"/>
                      </a:cubicBezTo>
                      <a:cubicBezTo>
                        <a:pt x="35117" y="53198"/>
                        <a:pt x="30503" y="55034"/>
                        <a:pt x="23638" y="55038"/>
                      </a:cubicBezTo>
                      <a:cubicBezTo>
                        <a:pt x="14788" y="55038"/>
                        <a:pt x="9443" y="52060"/>
                        <a:pt x="7604" y="46104"/>
                      </a:cubicBezTo>
                      <a:cubicBezTo>
                        <a:pt x="6729" y="43344"/>
                        <a:pt x="6292" y="39796"/>
                        <a:pt x="6292" y="35460"/>
                      </a:cubicBezTo>
                      <a:lnTo>
                        <a:pt x="6292" y="8308"/>
                      </a:lnTo>
                      <a:cubicBezTo>
                        <a:pt x="6292" y="4760"/>
                        <a:pt x="5384" y="2700"/>
                        <a:pt x="3568" y="2129"/>
                      </a:cubicBezTo>
                      <a:cubicBezTo>
                        <a:pt x="2407" y="1807"/>
                        <a:pt x="1205" y="1660"/>
                        <a:pt x="0" y="1691"/>
                      </a:cubicBezTo>
                      <a:lnTo>
                        <a:pt x="0" y="0"/>
                      </a:lnTo>
                      <a:lnTo>
                        <a:pt x="19083" y="0"/>
                      </a:lnTo>
                      <a:lnTo>
                        <a:pt x="19083" y="1691"/>
                      </a:lnTo>
                      <a:cubicBezTo>
                        <a:pt x="16720" y="1691"/>
                        <a:pt x="15071" y="2129"/>
                        <a:pt x="14197" y="2992"/>
                      </a:cubicBezTo>
                      <a:cubicBezTo>
                        <a:pt x="13322" y="3855"/>
                        <a:pt x="12779" y="5682"/>
                        <a:pt x="12779" y="8314"/>
                      </a:cubicBezTo>
                      <a:lnTo>
                        <a:pt x="12779" y="35472"/>
                      </a:lnTo>
                      <a:cubicBezTo>
                        <a:pt x="12779" y="43297"/>
                        <a:pt x="14632" y="48323"/>
                        <a:pt x="18338" y="50550"/>
                      </a:cubicBezTo>
                      <a:cubicBezTo>
                        <a:pt x="20038" y="51525"/>
                        <a:pt x="21976" y="52002"/>
                        <a:pt x="23933" y="51928"/>
                      </a:cubicBezTo>
                      <a:cubicBezTo>
                        <a:pt x="28797" y="51928"/>
                        <a:pt x="32114" y="50418"/>
                        <a:pt x="33882" y="47399"/>
                      </a:cubicBezTo>
                      <a:cubicBezTo>
                        <a:pt x="35320" y="44931"/>
                        <a:pt x="36039" y="40955"/>
                        <a:pt x="36039" y="35472"/>
                      </a:cubicBezTo>
                      <a:lnTo>
                        <a:pt x="36039" y="8308"/>
                      </a:lnTo>
                      <a:cubicBezTo>
                        <a:pt x="36039" y="5682"/>
                        <a:pt x="35580" y="3924"/>
                        <a:pt x="34662" y="3033"/>
                      </a:cubicBezTo>
                      <a:cubicBezTo>
                        <a:pt x="33764" y="2141"/>
                        <a:pt x="32122" y="1697"/>
                        <a:pt x="29741" y="1691"/>
                      </a:cubicBezTo>
                      <a:lnTo>
                        <a:pt x="29741" y="0"/>
                      </a:lnTo>
                      <a:lnTo>
                        <a:pt x="46484" y="0"/>
                      </a:lnTo>
                      <a:lnTo>
                        <a:pt x="46484" y="1691"/>
                      </a:lnTo>
                      <a:cubicBezTo>
                        <a:pt x="43487" y="1691"/>
                        <a:pt x="41622" y="2440"/>
                        <a:pt x="40889" y="3938"/>
                      </a:cubicBezTo>
                      <a:cubicBezTo>
                        <a:pt x="40416" y="4884"/>
                        <a:pt x="40174" y="6321"/>
                        <a:pt x="40174" y="8308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156" name="Google Shape;6156;p33"/>
                <p:cNvSpPr/>
                <p:nvPr/>
              </p:nvSpPr>
              <p:spPr>
                <a:xfrm>
                  <a:off x="10474592" y="4952254"/>
                  <a:ext cx="36658" cy="38304"/>
                </a:xfrm>
                <a:custGeom>
                  <a:rect b="b" l="l" r="r" t="t"/>
                  <a:pathLst>
                    <a:path extrusionOk="0" h="38304" w="36658">
                      <a:moveTo>
                        <a:pt x="0" y="38304"/>
                      </a:moveTo>
                      <a:lnTo>
                        <a:pt x="0" y="36927"/>
                      </a:lnTo>
                      <a:cubicBezTo>
                        <a:pt x="1969" y="36927"/>
                        <a:pt x="3375" y="36481"/>
                        <a:pt x="4218" y="35590"/>
                      </a:cubicBezTo>
                      <a:cubicBezTo>
                        <a:pt x="5069" y="34668"/>
                        <a:pt x="5488" y="33107"/>
                        <a:pt x="5488" y="30901"/>
                      </a:cubicBezTo>
                      <a:lnTo>
                        <a:pt x="5488" y="8621"/>
                      </a:lnTo>
                      <a:cubicBezTo>
                        <a:pt x="5488" y="6682"/>
                        <a:pt x="4992" y="5310"/>
                        <a:pt x="4006" y="4529"/>
                      </a:cubicBezTo>
                      <a:cubicBezTo>
                        <a:pt x="3226" y="3938"/>
                        <a:pt x="1891" y="3542"/>
                        <a:pt x="0" y="3382"/>
                      </a:cubicBezTo>
                      <a:lnTo>
                        <a:pt x="0" y="2004"/>
                      </a:lnTo>
                      <a:lnTo>
                        <a:pt x="11154" y="0"/>
                      </a:lnTo>
                      <a:lnTo>
                        <a:pt x="11154" y="10827"/>
                      </a:lnTo>
                      <a:lnTo>
                        <a:pt x="11296" y="10827"/>
                      </a:lnTo>
                      <a:cubicBezTo>
                        <a:pt x="13801" y="3605"/>
                        <a:pt x="17625" y="-4"/>
                        <a:pt x="22769" y="0"/>
                      </a:cubicBezTo>
                      <a:cubicBezTo>
                        <a:pt x="26314" y="0"/>
                        <a:pt x="28677" y="1128"/>
                        <a:pt x="29859" y="3382"/>
                      </a:cubicBezTo>
                      <a:cubicBezTo>
                        <a:pt x="30710" y="5014"/>
                        <a:pt x="31135" y="8006"/>
                        <a:pt x="31135" y="12358"/>
                      </a:cubicBezTo>
                      <a:lnTo>
                        <a:pt x="31135" y="30901"/>
                      </a:lnTo>
                      <a:cubicBezTo>
                        <a:pt x="31135" y="34000"/>
                        <a:pt x="32008" y="35864"/>
                        <a:pt x="33752" y="36495"/>
                      </a:cubicBezTo>
                      <a:cubicBezTo>
                        <a:pt x="34689" y="36809"/>
                        <a:pt x="35672" y="36955"/>
                        <a:pt x="36659" y="36927"/>
                      </a:cubicBezTo>
                      <a:lnTo>
                        <a:pt x="36659" y="38304"/>
                      </a:lnTo>
                      <a:lnTo>
                        <a:pt x="20004" y="38304"/>
                      </a:lnTo>
                      <a:lnTo>
                        <a:pt x="20004" y="36927"/>
                      </a:lnTo>
                      <a:cubicBezTo>
                        <a:pt x="22013" y="36927"/>
                        <a:pt x="23425" y="36483"/>
                        <a:pt x="24252" y="35590"/>
                      </a:cubicBezTo>
                      <a:cubicBezTo>
                        <a:pt x="25079" y="34698"/>
                        <a:pt x="25528" y="33137"/>
                        <a:pt x="25528" y="30901"/>
                      </a:cubicBezTo>
                      <a:lnTo>
                        <a:pt x="25528" y="14132"/>
                      </a:lnTo>
                      <a:cubicBezTo>
                        <a:pt x="25528" y="10407"/>
                        <a:pt x="25410" y="8111"/>
                        <a:pt x="25174" y="7243"/>
                      </a:cubicBezTo>
                      <a:cubicBezTo>
                        <a:pt x="24583" y="5067"/>
                        <a:pt x="23072" y="3978"/>
                        <a:pt x="20642" y="3974"/>
                      </a:cubicBezTo>
                      <a:cubicBezTo>
                        <a:pt x="19035" y="3974"/>
                        <a:pt x="17395" y="5103"/>
                        <a:pt x="15721" y="7362"/>
                      </a:cubicBezTo>
                      <a:cubicBezTo>
                        <a:pt x="14430" y="9123"/>
                        <a:pt x="13393" y="11058"/>
                        <a:pt x="12643" y="13109"/>
                      </a:cubicBezTo>
                      <a:cubicBezTo>
                        <a:pt x="11676" y="15594"/>
                        <a:pt x="11172" y="18236"/>
                        <a:pt x="11154" y="20902"/>
                      </a:cubicBezTo>
                      <a:lnTo>
                        <a:pt x="11154" y="30901"/>
                      </a:lnTo>
                      <a:cubicBezTo>
                        <a:pt x="11154" y="34000"/>
                        <a:pt x="12027" y="35864"/>
                        <a:pt x="13771" y="36495"/>
                      </a:cubicBezTo>
                      <a:cubicBezTo>
                        <a:pt x="14708" y="36808"/>
                        <a:pt x="15692" y="36954"/>
                        <a:pt x="16678" y="36927"/>
                      </a:cubicBezTo>
                      <a:lnTo>
                        <a:pt x="16678" y="38304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157" name="Google Shape;6157;p33"/>
                <p:cNvSpPr/>
                <p:nvPr/>
              </p:nvSpPr>
              <p:spPr>
                <a:xfrm>
                  <a:off x="10514849" y="4935478"/>
                  <a:ext cx="16672" cy="55080"/>
                </a:xfrm>
                <a:custGeom>
                  <a:rect b="b" l="l" r="r" t="t"/>
                  <a:pathLst>
                    <a:path extrusionOk="0" h="55080" w="16672">
                      <a:moveTo>
                        <a:pt x="0" y="55080"/>
                      </a:moveTo>
                      <a:lnTo>
                        <a:pt x="0" y="53703"/>
                      </a:lnTo>
                      <a:cubicBezTo>
                        <a:pt x="1969" y="53703"/>
                        <a:pt x="3373" y="53257"/>
                        <a:pt x="4212" y="52366"/>
                      </a:cubicBezTo>
                      <a:cubicBezTo>
                        <a:pt x="5051" y="51475"/>
                        <a:pt x="5477" y="49912"/>
                        <a:pt x="5488" y="47677"/>
                      </a:cubicBezTo>
                      <a:lnTo>
                        <a:pt x="5488" y="25397"/>
                      </a:lnTo>
                      <a:cubicBezTo>
                        <a:pt x="5488" y="23426"/>
                        <a:pt x="4992" y="22062"/>
                        <a:pt x="4000" y="21305"/>
                      </a:cubicBezTo>
                      <a:cubicBezTo>
                        <a:pt x="3243" y="20714"/>
                        <a:pt x="1914" y="20318"/>
                        <a:pt x="0" y="20158"/>
                      </a:cubicBezTo>
                      <a:lnTo>
                        <a:pt x="0" y="18780"/>
                      </a:lnTo>
                      <a:lnTo>
                        <a:pt x="11154" y="16776"/>
                      </a:lnTo>
                      <a:lnTo>
                        <a:pt x="11154" y="47677"/>
                      </a:lnTo>
                      <a:cubicBezTo>
                        <a:pt x="11154" y="50776"/>
                        <a:pt x="12027" y="52640"/>
                        <a:pt x="13771" y="53271"/>
                      </a:cubicBezTo>
                      <a:cubicBezTo>
                        <a:pt x="14706" y="53584"/>
                        <a:pt x="15687" y="53730"/>
                        <a:pt x="16672" y="53703"/>
                      </a:cubicBezTo>
                      <a:lnTo>
                        <a:pt x="16672" y="55080"/>
                      </a:lnTo>
                      <a:close/>
                      <a:moveTo>
                        <a:pt x="8106" y="9296"/>
                      </a:moveTo>
                      <a:cubicBezTo>
                        <a:pt x="6970" y="9314"/>
                        <a:pt x="5886" y="8821"/>
                        <a:pt x="5152" y="7954"/>
                      </a:cubicBezTo>
                      <a:cubicBezTo>
                        <a:pt x="4356" y="7057"/>
                        <a:pt x="3933" y="5889"/>
                        <a:pt x="3970" y="4690"/>
                      </a:cubicBezTo>
                      <a:cubicBezTo>
                        <a:pt x="3936" y="3477"/>
                        <a:pt x="4358" y="2296"/>
                        <a:pt x="5152" y="1378"/>
                      </a:cubicBezTo>
                      <a:cubicBezTo>
                        <a:pt x="5880" y="499"/>
                        <a:pt x="6964" y="-8"/>
                        <a:pt x="8106" y="1"/>
                      </a:cubicBezTo>
                      <a:cubicBezTo>
                        <a:pt x="9250" y="-22"/>
                        <a:pt x="10341" y="487"/>
                        <a:pt x="11060" y="1378"/>
                      </a:cubicBezTo>
                      <a:cubicBezTo>
                        <a:pt x="11859" y="2293"/>
                        <a:pt x="12281" y="3476"/>
                        <a:pt x="12241" y="4690"/>
                      </a:cubicBezTo>
                      <a:cubicBezTo>
                        <a:pt x="12275" y="5888"/>
                        <a:pt x="11853" y="7055"/>
                        <a:pt x="11060" y="7954"/>
                      </a:cubicBezTo>
                      <a:cubicBezTo>
                        <a:pt x="10324" y="8819"/>
                        <a:pt x="9241" y="9311"/>
                        <a:pt x="8106" y="9296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158" name="Google Shape;6158;p33"/>
                <p:cNvSpPr/>
                <p:nvPr/>
              </p:nvSpPr>
              <p:spPr>
                <a:xfrm>
                  <a:off x="10529672" y="4953082"/>
                  <a:ext cx="39311" cy="38263"/>
                </a:xfrm>
                <a:custGeom>
                  <a:rect b="b" l="l" r="r" t="t"/>
                  <a:pathLst>
                    <a:path extrusionOk="0" h="38263" w="39311">
                      <a:moveTo>
                        <a:pt x="18581" y="38263"/>
                      </a:moveTo>
                      <a:lnTo>
                        <a:pt x="7468" y="8858"/>
                      </a:lnTo>
                      <a:cubicBezTo>
                        <a:pt x="6192" y="5499"/>
                        <a:pt x="4858" y="3347"/>
                        <a:pt x="3468" y="2401"/>
                      </a:cubicBezTo>
                      <a:cubicBezTo>
                        <a:pt x="2425" y="1761"/>
                        <a:pt x="1222" y="1433"/>
                        <a:pt x="0" y="1455"/>
                      </a:cubicBezTo>
                      <a:lnTo>
                        <a:pt x="0" y="0"/>
                      </a:lnTo>
                      <a:lnTo>
                        <a:pt x="15325" y="0"/>
                      </a:lnTo>
                      <a:lnTo>
                        <a:pt x="15325" y="1455"/>
                      </a:lnTo>
                      <a:cubicBezTo>
                        <a:pt x="13175" y="1455"/>
                        <a:pt x="12105" y="2099"/>
                        <a:pt x="12105" y="3382"/>
                      </a:cubicBezTo>
                      <a:cubicBezTo>
                        <a:pt x="12198" y="4764"/>
                        <a:pt x="12520" y="6121"/>
                        <a:pt x="13057" y="7397"/>
                      </a:cubicBezTo>
                      <a:lnTo>
                        <a:pt x="21328" y="29642"/>
                      </a:lnTo>
                      <a:lnTo>
                        <a:pt x="28618" y="7634"/>
                      </a:lnTo>
                      <a:cubicBezTo>
                        <a:pt x="29049" y="6522"/>
                        <a:pt x="29324" y="5356"/>
                        <a:pt x="29433" y="4169"/>
                      </a:cubicBezTo>
                      <a:cubicBezTo>
                        <a:pt x="29433" y="2513"/>
                        <a:pt x="28348" y="1608"/>
                        <a:pt x="26178" y="1455"/>
                      </a:cubicBezTo>
                      <a:lnTo>
                        <a:pt x="26178" y="0"/>
                      </a:lnTo>
                      <a:lnTo>
                        <a:pt x="39312" y="0"/>
                      </a:lnTo>
                      <a:lnTo>
                        <a:pt x="39312" y="1455"/>
                      </a:lnTo>
                      <a:cubicBezTo>
                        <a:pt x="37114" y="1608"/>
                        <a:pt x="35548" y="2271"/>
                        <a:pt x="34585" y="3424"/>
                      </a:cubicBezTo>
                      <a:cubicBezTo>
                        <a:pt x="33947" y="4186"/>
                        <a:pt x="33155" y="5913"/>
                        <a:pt x="32222" y="8621"/>
                      </a:cubicBezTo>
                      <a:lnTo>
                        <a:pt x="21989" y="38263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159" name="Google Shape;6159;p33"/>
                <p:cNvSpPr/>
                <p:nvPr/>
              </p:nvSpPr>
              <p:spPr>
                <a:xfrm>
                  <a:off x="10566419" y="4952254"/>
                  <a:ext cx="27125" cy="39098"/>
                </a:xfrm>
                <a:custGeom>
                  <a:rect b="b" l="l" r="r" t="t"/>
                  <a:pathLst>
                    <a:path extrusionOk="0" h="39098" w="27125">
                      <a:moveTo>
                        <a:pt x="26196" y="35076"/>
                      </a:moveTo>
                      <a:lnTo>
                        <a:pt x="26196" y="37678"/>
                      </a:lnTo>
                      <a:cubicBezTo>
                        <a:pt x="23431" y="38688"/>
                        <a:pt x="20501" y="39167"/>
                        <a:pt x="17558" y="39091"/>
                      </a:cubicBezTo>
                      <a:cubicBezTo>
                        <a:pt x="9914" y="39091"/>
                        <a:pt x="4744" y="36006"/>
                        <a:pt x="2050" y="29837"/>
                      </a:cubicBezTo>
                      <a:cubicBezTo>
                        <a:pt x="679" y="26743"/>
                        <a:pt x="-4" y="22978"/>
                        <a:pt x="0" y="18543"/>
                      </a:cubicBezTo>
                      <a:cubicBezTo>
                        <a:pt x="0" y="6181"/>
                        <a:pt x="4908" y="0"/>
                        <a:pt x="14723" y="0"/>
                      </a:cubicBezTo>
                      <a:cubicBezTo>
                        <a:pt x="19678" y="0"/>
                        <a:pt x="23254" y="1994"/>
                        <a:pt x="25451" y="5984"/>
                      </a:cubicBezTo>
                      <a:cubicBezTo>
                        <a:pt x="26630" y="8324"/>
                        <a:pt x="27203" y="10922"/>
                        <a:pt x="27118" y="13541"/>
                      </a:cubicBezTo>
                      <a:lnTo>
                        <a:pt x="27118" y="15315"/>
                      </a:lnTo>
                      <a:lnTo>
                        <a:pt x="6038" y="15315"/>
                      </a:lnTo>
                      <a:cubicBezTo>
                        <a:pt x="6038" y="20956"/>
                        <a:pt x="7277" y="25720"/>
                        <a:pt x="9754" y="29606"/>
                      </a:cubicBezTo>
                      <a:cubicBezTo>
                        <a:pt x="12511" y="33942"/>
                        <a:pt x="16300" y="36111"/>
                        <a:pt x="21121" y="36111"/>
                      </a:cubicBezTo>
                      <a:cubicBezTo>
                        <a:pt x="22873" y="36202"/>
                        <a:pt x="24619" y="35845"/>
                        <a:pt x="26196" y="35076"/>
                      </a:cubicBezTo>
                      <a:close/>
                      <a:moveTo>
                        <a:pt x="6014" y="12677"/>
                      </a:moveTo>
                      <a:lnTo>
                        <a:pt x="20672" y="12677"/>
                      </a:lnTo>
                      <a:cubicBezTo>
                        <a:pt x="20672" y="8791"/>
                        <a:pt x="19752" y="5968"/>
                        <a:pt x="17913" y="4210"/>
                      </a:cubicBezTo>
                      <a:cubicBezTo>
                        <a:pt x="16776" y="3206"/>
                        <a:pt x="15292" y="2684"/>
                        <a:pt x="13777" y="2755"/>
                      </a:cubicBezTo>
                      <a:cubicBezTo>
                        <a:pt x="10587" y="2755"/>
                        <a:pt x="8297" y="4685"/>
                        <a:pt x="6906" y="8544"/>
                      </a:cubicBezTo>
                      <a:cubicBezTo>
                        <a:pt x="6379" y="9861"/>
                        <a:pt x="6086" y="11260"/>
                        <a:pt x="6038" y="12677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160" name="Google Shape;6160;p33"/>
                <p:cNvSpPr/>
                <p:nvPr/>
              </p:nvSpPr>
              <p:spPr>
                <a:xfrm>
                  <a:off x="10596946" y="4952248"/>
                  <a:ext cx="24389" cy="38316"/>
                </a:xfrm>
                <a:custGeom>
                  <a:rect b="b" l="l" r="r" t="t"/>
                  <a:pathLst>
                    <a:path extrusionOk="0" h="38316" w="24389">
                      <a:moveTo>
                        <a:pt x="0" y="38310"/>
                      </a:moveTo>
                      <a:lnTo>
                        <a:pt x="0" y="36933"/>
                      </a:lnTo>
                      <a:cubicBezTo>
                        <a:pt x="2003" y="36933"/>
                        <a:pt x="3421" y="36489"/>
                        <a:pt x="4242" y="35596"/>
                      </a:cubicBezTo>
                      <a:cubicBezTo>
                        <a:pt x="5063" y="34703"/>
                        <a:pt x="5518" y="33142"/>
                        <a:pt x="5518" y="30907"/>
                      </a:cubicBezTo>
                      <a:lnTo>
                        <a:pt x="5518" y="8627"/>
                      </a:lnTo>
                      <a:cubicBezTo>
                        <a:pt x="5518" y="6656"/>
                        <a:pt x="5024" y="5276"/>
                        <a:pt x="4035" y="4488"/>
                      </a:cubicBezTo>
                      <a:cubicBezTo>
                        <a:pt x="3248" y="3908"/>
                        <a:pt x="1902" y="3540"/>
                        <a:pt x="0" y="3382"/>
                      </a:cubicBezTo>
                      <a:lnTo>
                        <a:pt x="0" y="2004"/>
                      </a:lnTo>
                      <a:lnTo>
                        <a:pt x="11184" y="0"/>
                      </a:lnTo>
                      <a:lnTo>
                        <a:pt x="11184" y="8710"/>
                      </a:lnTo>
                      <a:lnTo>
                        <a:pt x="11326" y="8710"/>
                      </a:lnTo>
                      <a:cubicBezTo>
                        <a:pt x="13295" y="2907"/>
                        <a:pt x="16434" y="8"/>
                        <a:pt x="20743" y="12"/>
                      </a:cubicBezTo>
                      <a:cubicBezTo>
                        <a:pt x="21703" y="-4"/>
                        <a:pt x="22627" y="380"/>
                        <a:pt x="23295" y="1070"/>
                      </a:cubicBezTo>
                      <a:cubicBezTo>
                        <a:pt x="24025" y="1783"/>
                        <a:pt x="24421" y="2770"/>
                        <a:pt x="24388" y="3790"/>
                      </a:cubicBezTo>
                      <a:cubicBezTo>
                        <a:pt x="24388" y="6340"/>
                        <a:pt x="23220" y="7614"/>
                        <a:pt x="20885" y="7610"/>
                      </a:cubicBezTo>
                      <a:cubicBezTo>
                        <a:pt x="19983" y="7550"/>
                        <a:pt x="19121" y="7221"/>
                        <a:pt x="18409" y="6664"/>
                      </a:cubicBezTo>
                      <a:cubicBezTo>
                        <a:pt x="17928" y="6241"/>
                        <a:pt x="17376" y="5906"/>
                        <a:pt x="16779" y="5676"/>
                      </a:cubicBezTo>
                      <a:cubicBezTo>
                        <a:pt x="15762" y="5676"/>
                        <a:pt x="14642" y="6662"/>
                        <a:pt x="13417" y="8633"/>
                      </a:cubicBezTo>
                      <a:cubicBezTo>
                        <a:pt x="11928" y="10998"/>
                        <a:pt x="11184" y="14331"/>
                        <a:pt x="11184" y="18632"/>
                      </a:cubicBezTo>
                      <a:lnTo>
                        <a:pt x="11184" y="30913"/>
                      </a:lnTo>
                      <a:cubicBezTo>
                        <a:pt x="11184" y="34012"/>
                        <a:pt x="12058" y="35876"/>
                        <a:pt x="13807" y="36507"/>
                      </a:cubicBezTo>
                      <a:cubicBezTo>
                        <a:pt x="14741" y="36821"/>
                        <a:pt x="15723" y="36967"/>
                        <a:pt x="16708" y="36939"/>
                      </a:cubicBezTo>
                      <a:lnTo>
                        <a:pt x="16708" y="38316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161" name="Google Shape;6161;p33"/>
                <p:cNvSpPr/>
                <p:nvPr/>
              </p:nvSpPr>
              <p:spPr>
                <a:xfrm>
                  <a:off x="10623726" y="4952230"/>
                  <a:ext cx="23188" cy="39116"/>
                </a:xfrm>
                <a:custGeom>
                  <a:rect b="b" l="l" r="r" t="t"/>
                  <a:pathLst>
                    <a:path extrusionOk="0" h="39116" w="23188">
                      <a:moveTo>
                        <a:pt x="21381" y="10023"/>
                      </a:moveTo>
                      <a:lnTo>
                        <a:pt x="19579" y="10023"/>
                      </a:lnTo>
                      <a:cubicBezTo>
                        <a:pt x="18516" y="5191"/>
                        <a:pt x="16048" y="2776"/>
                        <a:pt x="12176" y="2780"/>
                      </a:cubicBezTo>
                      <a:cubicBezTo>
                        <a:pt x="9884" y="2780"/>
                        <a:pt x="8172" y="3489"/>
                        <a:pt x="7042" y="4908"/>
                      </a:cubicBezTo>
                      <a:cubicBezTo>
                        <a:pt x="6422" y="5765"/>
                        <a:pt x="6111" y="6808"/>
                        <a:pt x="6162" y="7865"/>
                      </a:cubicBezTo>
                      <a:cubicBezTo>
                        <a:pt x="6162" y="9859"/>
                        <a:pt x="7247" y="11633"/>
                        <a:pt x="9417" y="13187"/>
                      </a:cubicBezTo>
                      <a:lnTo>
                        <a:pt x="16460" y="17480"/>
                      </a:lnTo>
                      <a:cubicBezTo>
                        <a:pt x="18870" y="19005"/>
                        <a:pt x="20522" y="20396"/>
                        <a:pt x="21416" y="21654"/>
                      </a:cubicBezTo>
                      <a:cubicBezTo>
                        <a:pt x="22598" y="23310"/>
                        <a:pt x="23189" y="25478"/>
                        <a:pt x="23189" y="28158"/>
                      </a:cubicBezTo>
                      <a:cubicBezTo>
                        <a:pt x="23189" y="31966"/>
                        <a:pt x="21749" y="34828"/>
                        <a:pt x="18870" y="36744"/>
                      </a:cubicBezTo>
                      <a:cubicBezTo>
                        <a:pt x="16507" y="38321"/>
                        <a:pt x="13498" y="39109"/>
                        <a:pt x="9843" y="39109"/>
                      </a:cubicBezTo>
                      <a:cubicBezTo>
                        <a:pt x="6669" y="39183"/>
                        <a:pt x="3508" y="38707"/>
                        <a:pt x="496" y="37702"/>
                      </a:cubicBezTo>
                      <a:lnTo>
                        <a:pt x="0" y="28643"/>
                      </a:lnTo>
                      <a:lnTo>
                        <a:pt x="1772" y="28643"/>
                      </a:lnTo>
                      <a:cubicBezTo>
                        <a:pt x="3072" y="33870"/>
                        <a:pt x="5927" y="36482"/>
                        <a:pt x="10339" y="36478"/>
                      </a:cubicBezTo>
                      <a:cubicBezTo>
                        <a:pt x="12107" y="36485"/>
                        <a:pt x="13818" y="35855"/>
                        <a:pt x="15160" y="34704"/>
                      </a:cubicBezTo>
                      <a:cubicBezTo>
                        <a:pt x="16653" y="33543"/>
                        <a:pt x="17517" y="31748"/>
                        <a:pt x="17493" y="29855"/>
                      </a:cubicBezTo>
                      <a:cubicBezTo>
                        <a:pt x="17493" y="27995"/>
                        <a:pt x="16509" y="26221"/>
                        <a:pt x="14539" y="24534"/>
                      </a:cubicBezTo>
                      <a:cubicBezTo>
                        <a:pt x="12935" y="23261"/>
                        <a:pt x="11217" y="22141"/>
                        <a:pt x="9405" y="21187"/>
                      </a:cubicBezTo>
                      <a:cubicBezTo>
                        <a:pt x="7605" y="20215"/>
                        <a:pt x="5888" y="19096"/>
                        <a:pt x="4271" y="17840"/>
                      </a:cubicBezTo>
                      <a:cubicBezTo>
                        <a:pt x="1743" y="15739"/>
                        <a:pt x="480" y="13177"/>
                        <a:pt x="484" y="10153"/>
                      </a:cubicBezTo>
                      <a:cubicBezTo>
                        <a:pt x="484" y="6605"/>
                        <a:pt x="1747" y="3956"/>
                        <a:pt x="4271" y="2206"/>
                      </a:cubicBezTo>
                      <a:cubicBezTo>
                        <a:pt x="6367" y="732"/>
                        <a:pt x="9124" y="-3"/>
                        <a:pt x="12543" y="1"/>
                      </a:cubicBezTo>
                      <a:cubicBezTo>
                        <a:pt x="15381" y="-20"/>
                        <a:pt x="18202" y="452"/>
                        <a:pt x="20879" y="1396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162" name="Google Shape;6162;p33"/>
                <p:cNvSpPr/>
                <p:nvPr/>
              </p:nvSpPr>
              <p:spPr>
                <a:xfrm>
                  <a:off x="10650283" y="4935478"/>
                  <a:ext cx="16672" cy="55080"/>
                </a:xfrm>
                <a:custGeom>
                  <a:rect b="b" l="l" r="r" t="t"/>
                  <a:pathLst>
                    <a:path extrusionOk="0" h="55080" w="16672">
                      <a:moveTo>
                        <a:pt x="0" y="55080"/>
                      </a:moveTo>
                      <a:lnTo>
                        <a:pt x="0" y="53703"/>
                      </a:lnTo>
                      <a:cubicBezTo>
                        <a:pt x="1969" y="53703"/>
                        <a:pt x="3373" y="53257"/>
                        <a:pt x="4212" y="52366"/>
                      </a:cubicBezTo>
                      <a:cubicBezTo>
                        <a:pt x="5051" y="51475"/>
                        <a:pt x="5475" y="49912"/>
                        <a:pt x="5483" y="47677"/>
                      </a:cubicBezTo>
                      <a:lnTo>
                        <a:pt x="5483" y="25397"/>
                      </a:lnTo>
                      <a:cubicBezTo>
                        <a:pt x="5483" y="23428"/>
                        <a:pt x="4992" y="22062"/>
                        <a:pt x="4000" y="21305"/>
                      </a:cubicBezTo>
                      <a:cubicBezTo>
                        <a:pt x="3243" y="20714"/>
                        <a:pt x="1908" y="20318"/>
                        <a:pt x="0" y="20158"/>
                      </a:cubicBezTo>
                      <a:lnTo>
                        <a:pt x="0" y="18780"/>
                      </a:lnTo>
                      <a:lnTo>
                        <a:pt x="11148" y="16776"/>
                      </a:lnTo>
                      <a:lnTo>
                        <a:pt x="11148" y="47677"/>
                      </a:lnTo>
                      <a:cubicBezTo>
                        <a:pt x="11148" y="50776"/>
                        <a:pt x="12023" y="52640"/>
                        <a:pt x="13771" y="53271"/>
                      </a:cubicBezTo>
                      <a:cubicBezTo>
                        <a:pt x="14706" y="53585"/>
                        <a:pt x="15687" y="53731"/>
                        <a:pt x="16672" y="53703"/>
                      </a:cubicBezTo>
                      <a:lnTo>
                        <a:pt x="16672" y="55080"/>
                      </a:lnTo>
                      <a:close/>
                      <a:moveTo>
                        <a:pt x="8106" y="9296"/>
                      </a:moveTo>
                      <a:cubicBezTo>
                        <a:pt x="6971" y="9311"/>
                        <a:pt x="5888" y="8819"/>
                        <a:pt x="5152" y="7954"/>
                      </a:cubicBezTo>
                      <a:cubicBezTo>
                        <a:pt x="4359" y="7055"/>
                        <a:pt x="3936" y="5888"/>
                        <a:pt x="3970" y="4690"/>
                      </a:cubicBezTo>
                      <a:cubicBezTo>
                        <a:pt x="3936" y="3477"/>
                        <a:pt x="4358" y="2296"/>
                        <a:pt x="5152" y="1378"/>
                      </a:cubicBezTo>
                      <a:cubicBezTo>
                        <a:pt x="5878" y="497"/>
                        <a:pt x="6964" y="-9"/>
                        <a:pt x="8106" y="1"/>
                      </a:cubicBezTo>
                      <a:cubicBezTo>
                        <a:pt x="9250" y="-22"/>
                        <a:pt x="10341" y="487"/>
                        <a:pt x="11060" y="1378"/>
                      </a:cubicBezTo>
                      <a:cubicBezTo>
                        <a:pt x="11860" y="2291"/>
                        <a:pt x="12283" y="3476"/>
                        <a:pt x="12241" y="4690"/>
                      </a:cubicBezTo>
                      <a:cubicBezTo>
                        <a:pt x="12279" y="5889"/>
                        <a:pt x="11856" y="7057"/>
                        <a:pt x="11060" y="7954"/>
                      </a:cubicBezTo>
                      <a:cubicBezTo>
                        <a:pt x="10324" y="8819"/>
                        <a:pt x="9241" y="9311"/>
                        <a:pt x="8106" y="9296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163" name="Google Shape;6163;p33"/>
                <p:cNvSpPr/>
                <p:nvPr/>
              </p:nvSpPr>
              <p:spPr>
                <a:xfrm>
                  <a:off x="10670252" y="4933948"/>
                  <a:ext cx="33013" cy="57397"/>
                </a:xfrm>
                <a:custGeom>
                  <a:rect b="b" l="l" r="r" t="t"/>
                  <a:pathLst>
                    <a:path extrusionOk="0" h="57397" w="33013">
                      <a:moveTo>
                        <a:pt x="6481" y="37914"/>
                      </a:moveTo>
                      <a:cubicBezTo>
                        <a:pt x="6481" y="44470"/>
                        <a:pt x="7466" y="49155"/>
                        <a:pt x="9435" y="51969"/>
                      </a:cubicBezTo>
                      <a:cubicBezTo>
                        <a:pt x="10513" y="53582"/>
                        <a:pt x="12349" y="54520"/>
                        <a:pt x="14285" y="54447"/>
                      </a:cubicBezTo>
                      <a:cubicBezTo>
                        <a:pt x="17117" y="54447"/>
                        <a:pt x="19181" y="52346"/>
                        <a:pt x="20477" y="48144"/>
                      </a:cubicBezTo>
                      <a:cubicBezTo>
                        <a:pt x="22273" y="41438"/>
                        <a:pt x="22273" y="34378"/>
                        <a:pt x="20477" y="27673"/>
                      </a:cubicBezTo>
                      <a:cubicBezTo>
                        <a:pt x="19185" y="23475"/>
                        <a:pt x="17121" y="21376"/>
                        <a:pt x="14285" y="21376"/>
                      </a:cubicBezTo>
                      <a:cubicBezTo>
                        <a:pt x="11355" y="21376"/>
                        <a:pt x="9218" y="23449"/>
                        <a:pt x="7875" y="27596"/>
                      </a:cubicBezTo>
                      <a:cubicBezTo>
                        <a:pt x="6870" y="30940"/>
                        <a:pt x="6400" y="34423"/>
                        <a:pt x="6481" y="37914"/>
                      </a:cubicBezTo>
                      <a:close/>
                      <a:moveTo>
                        <a:pt x="21842" y="57398"/>
                      </a:moveTo>
                      <a:lnTo>
                        <a:pt x="21842" y="51378"/>
                      </a:lnTo>
                      <a:lnTo>
                        <a:pt x="21700" y="51378"/>
                      </a:lnTo>
                      <a:cubicBezTo>
                        <a:pt x="21109" y="53133"/>
                        <a:pt x="19918" y="54624"/>
                        <a:pt x="18338" y="55588"/>
                      </a:cubicBezTo>
                      <a:cubicBezTo>
                        <a:pt x="16898" y="56688"/>
                        <a:pt x="15156" y="57320"/>
                        <a:pt x="13346" y="57398"/>
                      </a:cubicBezTo>
                      <a:cubicBezTo>
                        <a:pt x="8620" y="57398"/>
                        <a:pt x="5115" y="55377"/>
                        <a:pt x="2830" y="51337"/>
                      </a:cubicBezTo>
                      <a:cubicBezTo>
                        <a:pt x="943" y="47978"/>
                        <a:pt x="0" y="43504"/>
                        <a:pt x="0" y="37914"/>
                      </a:cubicBezTo>
                      <a:cubicBezTo>
                        <a:pt x="0" y="32325"/>
                        <a:pt x="943" y="27834"/>
                        <a:pt x="2830" y="24444"/>
                      </a:cubicBezTo>
                      <a:cubicBezTo>
                        <a:pt x="5115" y="20353"/>
                        <a:pt x="8620" y="18307"/>
                        <a:pt x="13346" y="18307"/>
                      </a:cubicBezTo>
                      <a:cubicBezTo>
                        <a:pt x="17119" y="18307"/>
                        <a:pt x="19904" y="20406"/>
                        <a:pt x="21700" y="24604"/>
                      </a:cubicBezTo>
                      <a:lnTo>
                        <a:pt x="21842" y="24604"/>
                      </a:lnTo>
                      <a:lnTo>
                        <a:pt x="21842" y="8639"/>
                      </a:lnTo>
                      <a:cubicBezTo>
                        <a:pt x="21842" y="6747"/>
                        <a:pt x="21322" y="5399"/>
                        <a:pt x="20282" y="4583"/>
                      </a:cubicBezTo>
                      <a:cubicBezTo>
                        <a:pt x="19502" y="3950"/>
                        <a:pt x="18185" y="3536"/>
                        <a:pt x="16324" y="3323"/>
                      </a:cubicBezTo>
                      <a:lnTo>
                        <a:pt x="16324" y="1945"/>
                      </a:lnTo>
                      <a:lnTo>
                        <a:pt x="27525" y="0"/>
                      </a:lnTo>
                      <a:lnTo>
                        <a:pt x="27525" y="48776"/>
                      </a:lnTo>
                      <a:cubicBezTo>
                        <a:pt x="27525" y="50747"/>
                        <a:pt x="28020" y="52127"/>
                        <a:pt x="29008" y="52916"/>
                      </a:cubicBezTo>
                      <a:cubicBezTo>
                        <a:pt x="29741" y="53519"/>
                        <a:pt x="31076" y="53925"/>
                        <a:pt x="33014" y="54134"/>
                      </a:cubicBezTo>
                      <a:lnTo>
                        <a:pt x="33014" y="55476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164" name="Google Shape;6164;p33"/>
                <p:cNvSpPr/>
                <p:nvPr/>
              </p:nvSpPr>
              <p:spPr>
                <a:xfrm>
                  <a:off x="10706755" y="4952296"/>
                  <a:ext cx="29842" cy="39049"/>
                </a:xfrm>
                <a:custGeom>
                  <a:rect b="b" l="l" r="r" t="t"/>
                  <a:pathLst>
                    <a:path extrusionOk="0" h="39049" w="29842">
                      <a:moveTo>
                        <a:pt x="29843" y="36649"/>
                      </a:moveTo>
                      <a:lnTo>
                        <a:pt x="29843" y="38346"/>
                      </a:lnTo>
                      <a:cubicBezTo>
                        <a:pt x="28124" y="38817"/>
                        <a:pt x="26350" y="39053"/>
                        <a:pt x="24567" y="39050"/>
                      </a:cubicBezTo>
                      <a:cubicBezTo>
                        <a:pt x="20935" y="39050"/>
                        <a:pt x="19118" y="37079"/>
                        <a:pt x="19114" y="33137"/>
                      </a:cubicBezTo>
                      <a:lnTo>
                        <a:pt x="18978" y="33137"/>
                      </a:lnTo>
                      <a:cubicBezTo>
                        <a:pt x="16591" y="37079"/>
                        <a:pt x="13157" y="39050"/>
                        <a:pt x="8675" y="39050"/>
                      </a:cubicBezTo>
                      <a:cubicBezTo>
                        <a:pt x="5248" y="39050"/>
                        <a:pt x="2733" y="37581"/>
                        <a:pt x="1130" y="34644"/>
                      </a:cubicBezTo>
                      <a:cubicBezTo>
                        <a:pt x="358" y="33177"/>
                        <a:pt x="-30" y="31537"/>
                        <a:pt x="2" y="29878"/>
                      </a:cubicBezTo>
                      <a:cubicBezTo>
                        <a:pt x="2" y="24864"/>
                        <a:pt x="2325" y="21464"/>
                        <a:pt x="6973" y="19679"/>
                      </a:cubicBezTo>
                      <a:cubicBezTo>
                        <a:pt x="9131" y="18885"/>
                        <a:pt x="11380" y="18362"/>
                        <a:pt x="13667" y="18123"/>
                      </a:cubicBezTo>
                      <a:lnTo>
                        <a:pt x="19114" y="17497"/>
                      </a:lnTo>
                      <a:lnTo>
                        <a:pt x="19114" y="14422"/>
                      </a:lnTo>
                      <a:cubicBezTo>
                        <a:pt x="19114" y="9278"/>
                        <a:pt x="18454" y="5927"/>
                        <a:pt x="17135" y="4370"/>
                      </a:cubicBezTo>
                      <a:cubicBezTo>
                        <a:pt x="16213" y="3294"/>
                        <a:pt x="14821" y="2755"/>
                        <a:pt x="12958" y="2755"/>
                      </a:cubicBezTo>
                      <a:cubicBezTo>
                        <a:pt x="11209" y="2755"/>
                        <a:pt x="9969" y="3043"/>
                        <a:pt x="9236" y="3619"/>
                      </a:cubicBezTo>
                      <a:cubicBezTo>
                        <a:pt x="8344" y="4328"/>
                        <a:pt x="7895" y="5606"/>
                        <a:pt x="7895" y="7439"/>
                      </a:cubicBezTo>
                      <a:cubicBezTo>
                        <a:pt x="7895" y="10277"/>
                        <a:pt x="6762" y="11694"/>
                        <a:pt x="4498" y="11690"/>
                      </a:cubicBezTo>
                      <a:cubicBezTo>
                        <a:pt x="2158" y="11690"/>
                        <a:pt x="988" y="10456"/>
                        <a:pt x="988" y="7988"/>
                      </a:cubicBezTo>
                      <a:cubicBezTo>
                        <a:pt x="988" y="4760"/>
                        <a:pt x="3196" y="2411"/>
                        <a:pt x="7611" y="940"/>
                      </a:cubicBezTo>
                      <a:cubicBezTo>
                        <a:pt x="9355" y="338"/>
                        <a:pt x="11184" y="20"/>
                        <a:pt x="13029" y="0"/>
                      </a:cubicBezTo>
                      <a:cubicBezTo>
                        <a:pt x="18937" y="0"/>
                        <a:pt x="22547" y="2006"/>
                        <a:pt x="23858" y="6019"/>
                      </a:cubicBezTo>
                      <a:cubicBezTo>
                        <a:pt x="24524" y="8282"/>
                        <a:pt x="24835" y="10633"/>
                        <a:pt x="24780" y="12991"/>
                      </a:cubicBezTo>
                      <a:lnTo>
                        <a:pt x="24780" y="33148"/>
                      </a:lnTo>
                      <a:cubicBezTo>
                        <a:pt x="24780" y="35719"/>
                        <a:pt x="25820" y="37005"/>
                        <a:pt x="27899" y="37010"/>
                      </a:cubicBezTo>
                      <a:cubicBezTo>
                        <a:pt x="28559" y="36963"/>
                        <a:pt x="29211" y="36842"/>
                        <a:pt x="29843" y="36649"/>
                      </a:cubicBezTo>
                      <a:close/>
                      <a:moveTo>
                        <a:pt x="19114" y="24959"/>
                      </a:moveTo>
                      <a:lnTo>
                        <a:pt x="19114" y="20193"/>
                      </a:lnTo>
                      <a:cubicBezTo>
                        <a:pt x="10666" y="20406"/>
                        <a:pt x="6441" y="23201"/>
                        <a:pt x="6441" y="28578"/>
                      </a:cubicBezTo>
                      <a:cubicBezTo>
                        <a:pt x="6413" y="30239"/>
                        <a:pt x="6843" y="31875"/>
                        <a:pt x="7682" y="33308"/>
                      </a:cubicBezTo>
                      <a:cubicBezTo>
                        <a:pt x="8627" y="34881"/>
                        <a:pt x="9850" y="35673"/>
                        <a:pt x="11363" y="35673"/>
                      </a:cubicBezTo>
                      <a:cubicBezTo>
                        <a:pt x="13750" y="35673"/>
                        <a:pt x="15686" y="34518"/>
                        <a:pt x="17170" y="32208"/>
                      </a:cubicBezTo>
                      <a:cubicBezTo>
                        <a:pt x="18501" y="30029"/>
                        <a:pt x="19176" y="27512"/>
                        <a:pt x="19114" y="24959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165" name="Google Shape;6165;p33"/>
                <p:cNvSpPr/>
                <p:nvPr/>
              </p:nvSpPr>
              <p:spPr>
                <a:xfrm>
                  <a:off x="10740066" y="4933965"/>
                  <a:ext cx="32990" cy="57379"/>
                </a:xfrm>
                <a:custGeom>
                  <a:rect b="b" l="l" r="r" t="t"/>
                  <a:pathLst>
                    <a:path extrusionOk="0" h="57379" w="32990">
                      <a:moveTo>
                        <a:pt x="6481" y="37897"/>
                      </a:moveTo>
                      <a:cubicBezTo>
                        <a:pt x="6481" y="44452"/>
                        <a:pt x="7466" y="49137"/>
                        <a:pt x="9435" y="51952"/>
                      </a:cubicBezTo>
                      <a:cubicBezTo>
                        <a:pt x="10513" y="53564"/>
                        <a:pt x="12349" y="54502"/>
                        <a:pt x="14285" y="54429"/>
                      </a:cubicBezTo>
                      <a:cubicBezTo>
                        <a:pt x="17117" y="54429"/>
                        <a:pt x="19181" y="52328"/>
                        <a:pt x="20477" y="48126"/>
                      </a:cubicBezTo>
                      <a:cubicBezTo>
                        <a:pt x="22273" y="41421"/>
                        <a:pt x="22273" y="34361"/>
                        <a:pt x="20477" y="27655"/>
                      </a:cubicBezTo>
                      <a:cubicBezTo>
                        <a:pt x="19177" y="23457"/>
                        <a:pt x="17114" y="21358"/>
                        <a:pt x="14285" y="21358"/>
                      </a:cubicBezTo>
                      <a:cubicBezTo>
                        <a:pt x="11355" y="21358"/>
                        <a:pt x="9218" y="23432"/>
                        <a:pt x="7875" y="27578"/>
                      </a:cubicBezTo>
                      <a:cubicBezTo>
                        <a:pt x="6869" y="30923"/>
                        <a:pt x="6398" y="34405"/>
                        <a:pt x="6481" y="37897"/>
                      </a:cubicBezTo>
                      <a:close/>
                      <a:moveTo>
                        <a:pt x="21842" y="57380"/>
                      </a:moveTo>
                      <a:lnTo>
                        <a:pt x="21842" y="51360"/>
                      </a:lnTo>
                      <a:lnTo>
                        <a:pt x="21700" y="51360"/>
                      </a:lnTo>
                      <a:cubicBezTo>
                        <a:pt x="21106" y="53114"/>
                        <a:pt x="19916" y="54604"/>
                        <a:pt x="18338" y="55571"/>
                      </a:cubicBezTo>
                      <a:cubicBezTo>
                        <a:pt x="16898" y="56670"/>
                        <a:pt x="15156" y="57302"/>
                        <a:pt x="13346" y="57380"/>
                      </a:cubicBezTo>
                      <a:cubicBezTo>
                        <a:pt x="8620" y="57380"/>
                        <a:pt x="5115" y="55359"/>
                        <a:pt x="2830" y="51319"/>
                      </a:cubicBezTo>
                      <a:cubicBezTo>
                        <a:pt x="947" y="47960"/>
                        <a:pt x="4" y="43486"/>
                        <a:pt x="0" y="37897"/>
                      </a:cubicBezTo>
                      <a:cubicBezTo>
                        <a:pt x="-4" y="32307"/>
                        <a:pt x="939" y="27817"/>
                        <a:pt x="2830" y="24427"/>
                      </a:cubicBezTo>
                      <a:cubicBezTo>
                        <a:pt x="5122" y="20335"/>
                        <a:pt x="8627" y="18289"/>
                        <a:pt x="13346" y="18289"/>
                      </a:cubicBezTo>
                      <a:cubicBezTo>
                        <a:pt x="17123" y="18289"/>
                        <a:pt x="19908" y="20388"/>
                        <a:pt x="21700" y="24586"/>
                      </a:cubicBezTo>
                      <a:lnTo>
                        <a:pt x="21842" y="24586"/>
                      </a:lnTo>
                      <a:lnTo>
                        <a:pt x="21842" y="8621"/>
                      </a:lnTo>
                      <a:cubicBezTo>
                        <a:pt x="21842" y="6729"/>
                        <a:pt x="21322" y="5381"/>
                        <a:pt x="20282" y="4565"/>
                      </a:cubicBezTo>
                      <a:cubicBezTo>
                        <a:pt x="19508" y="3932"/>
                        <a:pt x="18185" y="3518"/>
                        <a:pt x="16318" y="3305"/>
                      </a:cubicBezTo>
                      <a:lnTo>
                        <a:pt x="16318" y="1928"/>
                      </a:lnTo>
                      <a:lnTo>
                        <a:pt x="27507" y="0"/>
                      </a:lnTo>
                      <a:lnTo>
                        <a:pt x="27507" y="48776"/>
                      </a:lnTo>
                      <a:cubicBezTo>
                        <a:pt x="27507" y="50747"/>
                        <a:pt x="28004" y="52127"/>
                        <a:pt x="28996" y="52916"/>
                      </a:cubicBezTo>
                      <a:cubicBezTo>
                        <a:pt x="29723" y="53507"/>
                        <a:pt x="31058" y="53927"/>
                        <a:pt x="32990" y="54134"/>
                      </a:cubicBezTo>
                      <a:lnTo>
                        <a:pt x="32990" y="55476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166" name="Google Shape;6166;p33"/>
                <p:cNvSpPr/>
                <p:nvPr/>
              </p:nvSpPr>
              <p:spPr>
                <a:xfrm>
                  <a:off x="10796457" y="4933965"/>
                  <a:ext cx="32995" cy="57379"/>
                </a:xfrm>
                <a:custGeom>
                  <a:rect b="b" l="l" r="r" t="t"/>
                  <a:pathLst>
                    <a:path extrusionOk="0" h="57379" w="32995">
                      <a:moveTo>
                        <a:pt x="6481" y="37897"/>
                      </a:moveTo>
                      <a:cubicBezTo>
                        <a:pt x="6481" y="44452"/>
                        <a:pt x="7466" y="49137"/>
                        <a:pt x="9435" y="51952"/>
                      </a:cubicBezTo>
                      <a:cubicBezTo>
                        <a:pt x="10511" y="53562"/>
                        <a:pt x="12345" y="54500"/>
                        <a:pt x="14280" y="54429"/>
                      </a:cubicBezTo>
                      <a:cubicBezTo>
                        <a:pt x="17115" y="54429"/>
                        <a:pt x="19181" y="52328"/>
                        <a:pt x="20477" y="48126"/>
                      </a:cubicBezTo>
                      <a:cubicBezTo>
                        <a:pt x="22273" y="41421"/>
                        <a:pt x="22273" y="34361"/>
                        <a:pt x="20477" y="27655"/>
                      </a:cubicBezTo>
                      <a:cubicBezTo>
                        <a:pt x="19177" y="23457"/>
                        <a:pt x="17111" y="21358"/>
                        <a:pt x="14280" y="21358"/>
                      </a:cubicBezTo>
                      <a:cubicBezTo>
                        <a:pt x="11353" y="21358"/>
                        <a:pt x="9218" y="23432"/>
                        <a:pt x="7875" y="27578"/>
                      </a:cubicBezTo>
                      <a:cubicBezTo>
                        <a:pt x="6869" y="30923"/>
                        <a:pt x="6398" y="34405"/>
                        <a:pt x="6481" y="37897"/>
                      </a:cubicBezTo>
                      <a:close/>
                      <a:moveTo>
                        <a:pt x="21842" y="57380"/>
                      </a:moveTo>
                      <a:lnTo>
                        <a:pt x="21842" y="51360"/>
                      </a:lnTo>
                      <a:lnTo>
                        <a:pt x="21700" y="51360"/>
                      </a:lnTo>
                      <a:cubicBezTo>
                        <a:pt x="21106" y="53114"/>
                        <a:pt x="19916" y="54604"/>
                        <a:pt x="18338" y="55571"/>
                      </a:cubicBezTo>
                      <a:cubicBezTo>
                        <a:pt x="16898" y="56670"/>
                        <a:pt x="15156" y="57302"/>
                        <a:pt x="13346" y="57380"/>
                      </a:cubicBezTo>
                      <a:cubicBezTo>
                        <a:pt x="8620" y="57380"/>
                        <a:pt x="5115" y="55359"/>
                        <a:pt x="2830" y="51319"/>
                      </a:cubicBezTo>
                      <a:cubicBezTo>
                        <a:pt x="939" y="47960"/>
                        <a:pt x="-4" y="43486"/>
                        <a:pt x="0" y="37897"/>
                      </a:cubicBezTo>
                      <a:cubicBezTo>
                        <a:pt x="4" y="32307"/>
                        <a:pt x="947" y="27817"/>
                        <a:pt x="2830" y="24427"/>
                      </a:cubicBezTo>
                      <a:cubicBezTo>
                        <a:pt x="5115" y="20335"/>
                        <a:pt x="8620" y="18289"/>
                        <a:pt x="13346" y="18289"/>
                      </a:cubicBezTo>
                      <a:cubicBezTo>
                        <a:pt x="17120" y="18289"/>
                        <a:pt x="19904" y="20388"/>
                        <a:pt x="21700" y="24586"/>
                      </a:cubicBezTo>
                      <a:lnTo>
                        <a:pt x="21842" y="24586"/>
                      </a:lnTo>
                      <a:lnTo>
                        <a:pt x="21842" y="8621"/>
                      </a:lnTo>
                      <a:cubicBezTo>
                        <a:pt x="21842" y="6729"/>
                        <a:pt x="21322" y="5381"/>
                        <a:pt x="20282" y="4565"/>
                      </a:cubicBezTo>
                      <a:cubicBezTo>
                        <a:pt x="19502" y="3932"/>
                        <a:pt x="18185" y="3518"/>
                        <a:pt x="16318" y="3305"/>
                      </a:cubicBezTo>
                      <a:lnTo>
                        <a:pt x="16318" y="1928"/>
                      </a:lnTo>
                      <a:lnTo>
                        <a:pt x="27507" y="0"/>
                      </a:lnTo>
                      <a:lnTo>
                        <a:pt x="27507" y="48776"/>
                      </a:lnTo>
                      <a:cubicBezTo>
                        <a:pt x="27507" y="50747"/>
                        <a:pt x="28002" y="52127"/>
                        <a:pt x="28990" y="52916"/>
                      </a:cubicBezTo>
                      <a:cubicBezTo>
                        <a:pt x="29723" y="53519"/>
                        <a:pt x="31058" y="53925"/>
                        <a:pt x="32996" y="54134"/>
                      </a:cubicBezTo>
                      <a:lnTo>
                        <a:pt x="32996" y="55476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167" name="Google Shape;6167;p33"/>
                <p:cNvSpPr/>
                <p:nvPr/>
              </p:nvSpPr>
              <p:spPr>
                <a:xfrm>
                  <a:off x="10832443" y="4952254"/>
                  <a:ext cx="27126" cy="39098"/>
                </a:xfrm>
                <a:custGeom>
                  <a:rect b="b" l="l" r="r" t="t"/>
                  <a:pathLst>
                    <a:path extrusionOk="0" h="39098" w="27126">
                      <a:moveTo>
                        <a:pt x="26202" y="35076"/>
                      </a:moveTo>
                      <a:lnTo>
                        <a:pt x="26202" y="37678"/>
                      </a:lnTo>
                      <a:cubicBezTo>
                        <a:pt x="23437" y="38688"/>
                        <a:pt x="20507" y="39167"/>
                        <a:pt x="17564" y="39091"/>
                      </a:cubicBezTo>
                      <a:cubicBezTo>
                        <a:pt x="9915" y="39091"/>
                        <a:pt x="4746" y="36006"/>
                        <a:pt x="2056" y="29837"/>
                      </a:cubicBezTo>
                      <a:cubicBezTo>
                        <a:pt x="685" y="26743"/>
                        <a:pt x="0" y="22978"/>
                        <a:pt x="0" y="18543"/>
                      </a:cubicBezTo>
                      <a:cubicBezTo>
                        <a:pt x="0" y="6181"/>
                        <a:pt x="4910" y="0"/>
                        <a:pt x="14729" y="0"/>
                      </a:cubicBezTo>
                      <a:cubicBezTo>
                        <a:pt x="19684" y="0"/>
                        <a:pt x="23260" y="1994"/>
                        <a:pt x="25457" y="5984"/>
                      </a:cubicBezTo>
                      <a:cubicBezTo>
                        <a:pt x="26634" y="8324"/>
                        <a:pt x="27204" y="10923"/>
                        <a:pt x="27118" y="13541"/>
                      </a:cubicBezTo>
                      <a:lnTo>
                        <a:pt x="27118" y="15315"/>
                      </a:lnTo>
                      <a:lnTo>
                        <a:pt x="6020" y="15315"/>
                      </a:lnTo>
                      <a:cubicBezTo>
                        <a:pt x="6020" y="20956"/>
                        <a:pt x="7259" y="25720"/>
                        <a:pt x="9736" y="29606"/>
                      </a:cubicBezTo>
                      <a:cubicBezTo>
                        <a:pt x="12494" y="33942"/>
                        <a:pt x="16282" y="36111"/>
                        <a:pt x="21103" y="36111"/>
                      </a:cubicBezTo>
                      <a:cubicBezTo>
                        <a:pt x="22863" y="36205"/>
                        <a:pt x="24618" y="35849"/>
                        <a:pt x="26202" y="35076"/>
                      </a:cubicBezTo>
                      <a:close/>
                      <a:moveTo>
                        <a:pt x="6020" y="12677"/>
                      </a:moveTo>
                      <a:lnTo>
                        <a:pt x="20678" y="12677"/>
                      </a:lnTo>
                      <a:cubicBezTo>
                        <a:pt x="20678" y="8791"/>
                        <a:pt x="19758" y="5968"/>
                        <a:pt x="17919" y="4210"/>
                      </a:cubicBezTo>
                      <a:cubicBezTo>
                        <a:pt x="16782" y="3206"/>
                        <a:pt x="15298" y="2684"/>
                        <a:pt x="13783" y="2755"/>
                      </a:cubicBezTo>
                      <a:cubicBezTo>
                        <a:pt x="10597" y="2755"/>
                        <a:pt x="8308" y="4685"/>
                        <a:pt x="6918" y="8544"/>
                      </a:cubicBezTo>
                      <a:cubicBezTo>
                        <a:pt x="6381" y="9859"/>
                        <a:pt x="6078" y="11258"/>
                        <a:pt x="6020" y="12677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168" name="Google Shape;6168;p33"/>
                <p:cNvSpPr/>
                <p:nvPr/>
              </p:nvSpPr>
              <p:spPr>
                <a:xfrm>
                  <a:off x="10879429" y="4935479"/>
                  <a:ext cx="51168" cy="55079"/>
                </a:xfrm>
                <a:custGeom>
                  <a:rect b="b" l="l" r="r" t="t"/>
                  <a:pathLst>
                    <a:path extrusionOk="0" h="55079" w="51168">
                      <a:moveTo>
                        <a:pt x="0" y="55080"/>
                      </a:moveTo>
                      <a:lnTo>
                        <a:pt x="0" y="53465"/>
                      </a:lnTo>
                      <a:cubicBezTo>
                        <a:pt x="3233" y="53465"/>
                        <a:pt x="5418" y="52296"/>
                        <a:pt x="6552" y="49959"/>
                      </a:cubicBezTo>
                      <a:cubicBezTo>
                        <a:pt x="7373" y="48168"/>
                        <a:pt x="8082" y="46327"/>
                        <a:pt x="8673" y="44448"/>
                      </a:cubicBezTo>
                      <a:lnTo>
                        <a:pt x="23685" y="0"/>
                      </a:lnTo>
                      <a:lnTo>
                        <a:pt x="27756" y="0"/>
                      </a:lnTo>
                      <a:lnTo>
                        <a:pt x="42850" y="45081"/>
                      </a:lnTo>
                      <a:cubicBezTo>
                        <a:pt x="44127" y="48857"/>
                        <a:pt x="45625" y="51311"/>
                        <a:pt x="47346" y="52443"/>
                      </a:cubicBezTo>
                      <a:cubicBezTo>
                        <a:pt x="48490" y="53159"/>
                        <a:pt x="49821" y="53515"/>
                        <a:pt x="51169" y="53465"/>
                      </a:cubicBezTo>
                      <a:lnTo>
                        <a:pt x="51169" y="55080"/>
                      </a:lnTo>
                      <a:lnTo>
                        <a:pt x="32322" y="55080"/>
                      </a:lnTo>
                      <a:lnTo>
                        <a:pt x="32322" y="53465"/>
                      </a:lnTo>
                      <a:cubicBezTo>
                        <a:pt x="35749" y="53465"/>
                        <a:pt x="37461" y="52547"/>
                        <a:pt x="37456" y="50710"/>
                      </a:cubicBezTo>
                      <a:cubicBezTo>
                        <a:pt x="37423" y="49554"/>
                        <a:pt x="37207" y="48410"/>
                        <a:pt x="36818" y="47322"/>
                      </a:cubicBezTo>
                      <a:lnTo>
                        <a:pt x="33398" y="37086"/>
                      </a:lnTo>
                      <a:lnTo>
                        <a:pt x="15201" y="37086"/>
                      </a:lnTo>
                      <a:lnTo>
                        <a:pt x="12129" y="46766"/>
                      </a:lnTo>
                      <a:cubicBezTo>
                        <a:pt x="11674" y="47982"/>
                        <a:pt x="11376" y="49252"/>
                        <a:pt x="11243" y="50544"/>
                      </a:cubicBezTo>
                      <a:cubicBezTo>
                        <a:pt x="11243" y="52019"/>
                        <a:pt x="12056" y="52911"/>
                        <a:pt x="13683" y="53223"/>
                      </a:cubicBezTo>
                      <a:cubicBezTo>
                        <a:pt x="14570" y="53398"/>
                        <a:pt x="15473" y="53478"/>
                        <a:pt x="16377" y="53460"/>
                      </a:cubicBezTo>
                      <a:lnTo>
                        <a:pt x="16377" y="55074"/>
                      </a:lnTo>
                      <a:close/>
                      <a:moveTo>
                        <a:pt x="24359" y="9059"/>
                      </a:moveTo>
                      <a:lnTo>
                        <a:pt x="16217" y="33858"/>
                      </a:lnTo>
                      <a:lnTo>
                        <a:pt x="32393" y="33858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169" name="Google Shape;6169;p33"/>
                <p:cNvSpPr/>
                <p:nvPr/>
              </p:nvSpPr>
              <p:spPr>
                <a:xfrm>
                  <a:off x="10930166" y="4933948"/>
                  <a:ext cx="16672" cy="56611"/>
                </a:xfrm>
                <a:custGeom>
                  <a:rect b="b" l="l" r="r" t="t"/>
                  <a:pathLst>
                    <a:path extrusionOk="0" h="56611" w="16672">
                      <a:moveTo>
                        <a:pt x="0" y="56611"/>
                      </a:moveTo>
                      <a:lnTo>
                        <a:pt x="0" y="55233"/>
                      </a:lnTo>
                      <a:cubicBezTo>
                        <a:pt x="2001" y="55233"/>
                        <a:pt x="3417" y="54788"/>
                        <a:pt x="4248" y="53897"/>
                      </a:cubicBezTo>
                      <a:cubicBezTo>
                        <a:pt x="5093" y="53004"/>
                        <a:pt x="5524" y="51443"/>
                        <a:pt x="5524" y="49208"/>
                      </a:cubicBezTo>
                      <a:lnTo>
                        <a:pt x="5524" y="8621"/>
                      </a:lnTo>
                      <a:cubicBezTo>
                        <a:pt x="5524" y="6705"/>
                        <a:pt x="5010" y="5339"/>
                        <a:pt x="4000" y="4523"/>
                      </a:cubicBezTo>
                      <a:cubicBezTo>
                        <a:pt x="3220" y="3932"/>
                        <a:pt x="1885" y="3518"/>
                        <a:pt x="0" y="3305"/>
                      </a:cubicBezTo>
                      <a:lnTo>
                        <a:pt x="0" y="1928"/>
                      </a:lnTo>
                      <a:lnTo>
                        <a:pt x="11148" y="0"/>
                      </a:lnTo>
                      <a:lnTo>
                        <a:pt x="11148" y="49208"/>
                      </a:lnTo>
                      <a:cubicBezTo>
                        <a:pt x="11148" y="52307"/>
                        <a:pt x="12023" y="54171"/>
                        <a:pt x="13771" y="54802"/>
                      </a:cubicBezTo>
                      <a:cubicBezTo>
                        <a:pt x="14706" y="55115"/>
                        <a:pt x="15687" y="55261"/>
                        <a:pt x="16672" y="55233"/>
                      </a:cubicBezTo>
                      <a:lnTo>
                        <a:pt x="16672" y="56611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170" name="Google Shape;6170;p33"/>
                <p:cNvSpPr/>
                <p:nvPr/>
              </p:nvSpPr>
              <p:spPr>
                <a:xfrm>
                  <a:off x="10949674" y="4935478"/>
                  <a:ext cx="16672" cy="55080"/>
                </a:xfrm>
                <a:custGeom>
                  <a:rect b="b" l="l" r="r" t="t"/>
                  <a:pathLst>
                    <a:path extrusionOk="0" h="55080" w="16672">
                      <a:moveTo>
                        <a:pt x="0" y="55080"/>
                      </a:moveTo>
                      <a:lnTo>
                        <a:pt x="0" y="53703"/>
                      </a:lnTo>
                      <a:cubicBezTo>
                        <a:pt x="1985" y="53703"/>
                        <a:pt x="3385" y="53259"/>
                        <a:pt x="4212" y="52366"/>
                      </a:cubicBezTo>
                      <a:cubicBezTo>
                        <a:pt x="5040" y="51474"/>
                        <a:pt x="5488" y="49883"/>
                        <a:pt x="5488" y="47677"/>
                      </a:cubicBezTo>
                      <a:lnTo>
                        <a:pt x="5488" y="25397"/>
                      </a:lnTo>
                      <a:cubicBezTo>
                        <a:pt x="5488" y="23426"/>
                        <a:pt x="4992" y="22062"/>
                        <a:pt x="4000" y="21305"/>
                      </a:cubicBezTo>
                      <a:cubicBezTo>
                        <a:pt x="3243" y="20714"/>
                        <a:pt x="1914" y="20318"/>
                        <a:pt x="0" y="20158"/>
                      </a:cubicBezTo>
                      <a:lnTo>
                        <a:pt x="0" y="18780"/>
                      </a:lnTo>
                      <a:lnTo>
                        <a:pt x="11154" y="16776"/>
                      </a:lnTo>
                      <a:lnTo>
                        <a:pt x="11154" y="47677"/>
                      </a:lnTo>
                      <a:cubicBezTo>
                        <a:pt x="11154" y="50776"/>
                        <a:pt x="12027" y="52640"/>
                        <a:pt x="13771" y="53271"/>
                      </a:cubicBezTo>
                      <a:cubicBezTo>
                        <a:pt x="14705" y="53584"/>
                        <a:pt x="15687" y="53730"/>
                        <a:pt x="16672" y="53703"/>
                      </a:cubicBezTo>
                      <a:lnTo>
                        <a:pt x="16672" y="55080"/>
                      </a:lnTo>
                      <a:close/>
                      <a:moveTo>
                        <a:pt x="8106" y="9296"/>
                      </a:moveTo>
                      <a:cubicBezTo>
                        <a:pt x="6970" y="9311"/>
                        <a:pt x="5887" y="8819"/>
                        <a:pt x="5152" y="7954"/>
                      </a:cubicBezTo>
                      <a:cubicBezTo>
                        <a:pt x="4356" y="7057"/>
                        <a:pt x="3933" y="5889"/>
                        <a:pt x="3970" y="4690"/>
                      </a:cubicBezTo>
                      <a:cubicBezTo>
                        <a:pt x="3937" y="3477"/>
                        <a:pt x="4358" y="2296"/>
                        <a:pt x="5152" y="1378"/>
                      </a:cubicBezTo>
                      <a:cubicBezTo>
                        <a:pt x="5880" y="499"/>
                        <a:pt x="6964" y="-7"/>
                        <a:pt x="8106" y="1"/>
                      </a:cubicBezTo>
                      <a:cubicBezTo>
                        <a:pt x="9250" y="-22"/>
                        <a:pt x="10341" y="487"/>
                        <a:pt x="11060" y="1378"/>
                      </a:cubicBezTo>
                      <a:cubicBezTo>
                        <a:pt x="11859" y="2293"/>
                        <a:pt x="12281" y="3476"/>
                        <a:pt x="12241" y="4690"/>
                      </a:cubicBezTo>
                      <a:cubicBezTo>
                        <a:pt x="12275" y="5888"/>
                        <a:pt x="11853" y="7055"/>
                        <a:pt x="11060" y="7954"/>
                      </a:cubicBezTo>
                      <a:cubicBezTo>
                        <a:pt x="10324" y="8819"/>
                        <a:pt x="9241" y="9311"/>
                        <a:pt x="8106" y="9296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171" name="Google Shape;6171;p33"/>
                <p:cNvSpPr/>
                <p:nvPr/>
              </p:nvSpPr>
              <p:spPr>
                <a:xfrm>
                  <a:off x="10969454" y="4952245"/>
                  <a:ext cx="27040" cy="39107"/>
                </a:xfrm>
                <a:custGeom>
                  <a:rect b="b" l="l" r="r" t="t"/>
                  <a:pathLst>
                    <a:path extrusionOk="0" h="39107" w="27040">
                      <a:moveTo>
                        <a:pt x="26178" y="35481"/>
                      </a:moveTo>
                      <a:lnTo>
                        <a:pt x="26178" y="37846"/>
                      </a:lnTo>
                      <a:cubicBezTo>
                        <a:pt x="23687" y="38745"/>
                        <a:pt x="21050" y="39170"/>
                        <a:pt x="18403" y="39100"/>
                      </a:cubicBezTo>
                      <a:cubicBezTo>
                        <a:pt x="12224" y="39100"/>
                        <a:pt x="7574" y="37237"/>
                        <a:pt x="4455" y="33512"/>
                      </a:cubicBezTo>
                      <a:cubicBezTo>
                        <a:pt x="1485" y="29941"/>
                        <a:pt x="0" y="24926"/>
                        <a:pt x="0" y="18469"/>
                      </a:cubicBezTo>
                      <a:cubicBezTo>
                        <a:pt x="0" y="10652"/>
                        <a:pt x="2253" y="5260"/>
                        <a:pt x="6759" y="2291"/>
                      </a:cubicBezTo>
                      <a:cubicBezTo>
                        <a:pt x="9094" y="766"/>
                        <a:pt x="12068" y="5"/>
                        <a:pt x="15680" y="9"/>
                      </a:cubicBezTo>
                      <a:cubicBezTo>
                        <a:pt x="18197" y="-73"/>
                        <a:pt x="20700" y="410"/>
                        <a:pt x="23006" y="1422"/>
                      </a:cubicBezTo>
                      <a:cubicBezTo>
                        <a:pt x="25700" y="2711"/>
                        <a:pt x="27045" y="4773"/>
                        <a:pt x="27041" y="7607"/>
                      </a:cubicBezTo>
                      <a:cubicBezTo>
                        <a:pt x="27041" y="10177"/>
                        <a:pt x="25908" y="11462"/>
                        <a:pt x="23644" y="11462"/>
                      </a:cubicBezTo>
                      <a:cubicBezTo>
                        <a:pt x="22472" y="11494"/>
                        <a:pt x="21385" y="10850"/>
                        <a:pt x="20849" y="9807"/>
                      </a:cubicBezTo>
                      <a:cubicBezTo>
                        <a:pt x="20311" y="8671"/>
                        <a:pt x="19929" y="7468"/>
                        <a:pt x="19715" y="6229"/>
                      </a:cubicBezTo>
                      <a:cubicBezTo>
                        <a:pt x="19195" y="3916"/>
                        <a:pt x="17531" y="2760"/>
                        <a:pt x="14723" y="2764"/>
                      </a:cubicBezTo>
                      <a:cubicBezTo>
                        <a:pt x="11178" y="2764"/>
                        <a:pt x="8653" y="4680"/>
                        <a:pt x="7149" y="8512"/>
                      </a:cubicBezTo>
                      <a:cubicBezTo>
                        <a:pt x="6327" y="10854"/>
                        <a:pt x="5937" y="13327"/>
                        <a:pt x="5997" y="15808"/>
                      </a:cubicBezTo>
                      <a:cubicBezTo>
                        <a:pt x="5997" y="23499"/>
                        <a:pt x="8533" y="29314"/>
                        <a:pt x="13606" y="33252"/>
                      </a:cubicBezTo>
                      <a:cubicBezTo>
                        <a:pt x="16024" y="35163"/>
                        <a:pt x="19027" y="36178"/>
                        <a:pt x="22108" y="36126"/>
                      </a:cubicBezTo>
                      <a:cubicBezTo>
                        <a:pt x="23486" y="36082"/>
                        <a:pt x="24854" y="35865"/>
                        <a:pt x="26178" y="35481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172" name="Google Shape;6172;p33"/>
                <p:cNvSpPr/>
                <p:nvPr/>
              </p:nvSpPr>
              <p:spPr>
                <a:xfrm>
                  <a:off x="11000783" y="4952296"/>
                  <a:ext cx="29830" cy="39049"/>
                </a:xfrm>
                <a:custGeom>
                  <a:rect b="b" l="l" r="r" t="t"/>
                  <a:pathLst>
                    <a:path extrusionOk="0" h="39049" w="29830">
                      <a:moveTo>
                        <a:pt x="29831" y="36649"/>
                      </a:moveTo>
                      <a:lnTo>
                        <a:pt x="29831" y="38346"/>
                      </a:lnTo>
                      <a:cubicBezTo>
                        <a:pt x="28112" y="38817"/>
                        <a:pt x="26333" y="39053"/>
                        <a:pt x="24549" y="39050"/>
                      </a:cubicBezTo>
                      <a:cubicBezTo>
                        <a:pt x="20916" y="39050"/>
                        <a:pt x="19098" y="37079"/>
                        <a:pt x="19102" y="33137"/>
                      </a:cubicBezTo>
                      <a:lnTo>
                        <a:pt x="18978" y="33137"/>
                      </a:lnTo>
                      <a:cubicBezTo>
                        <a:pt x="16591" y="37079"/>
                        <a:pt x="13157" y="39050"/>
                        <a:pt x="8675" y="39050"/>
                      </a:cubicBezTo>
                      <a:cubicBezTo>
                        <a:pt x="5256" y="39050"/>
                        <a:pt x="2743" y="37581"/>
                        <a:pt x="1136" y="34644"/>
                      </a:cubicBezTo>
                      <a:cubicBezTo>
                        <a:pt x="361" y="33177"/>
                        <a:pt x="-29" y="31538"/>
                        <a:pt x="2" y="29878"/>
                      </a:cubicBezTo>
                      <a:cubicBezTo>
                        <a:pt x="2" y="24864"/>
                        <a:pt x="2325" y="21464"/>
                        <a:pt x="6973" y="19679"/>
                      </a:cubicBezTo>
                      <a:cubicBezTo>
                        <a:pt x="9130" y="18886"/>
                        <a:pt x="11376" y="18364"/>
                        <a:pt x="13661" y="18123"/>
                      </a:cubicBezTo>
                      <a:lnTo>
                        <a:pt x="19114" y="17497"/>
                      </a:lnTo>
                      <a:lnTo>
                        <a:pt x="19114" y="14422"/>
                      </a:lnTo>
                      <a:cubicBezTo>
                        <a:pt x="19114" y="9278"/>
                        <a:pt x="18452" y="5927"/>
                        <a:pt x="17129" y="4370"/>
                      </a:cubicBezTo>
                      <a:cubicBezTo>
                        <a:pt x="16207" y="3294"/>
                        <a:pt x="14819" y="2755"/>
                        <a:pt x="12952" y="2755"/>
                      </a:cubicBezTo>
                      <a:cubicBezTo>
                        <a:pt x="11179" y="2755"/>
                        <a:pt x="9998" y="3045"/>
                        <a:pt x="9236" y="3619"/>
                      </a:cubicBezTo>
                      <a:cubicBezTo>
                        <a:pt x="8338" y="4328"/>
                        <a:pt x="7889" y="5606"/>
                        <a:pt x="7889" y="7439"/>
                      </a:cubicBezTo>
                      <a:cubicBezTo>
                        <a:pt x="7889" y="10277"/>
                        <a:pt x="6756" y="11694"/>
                        <a:pt x="4492" y="11690"/>
                      </a:cubicBezTo>
                      <a:cubicBezTo>
                        <a:pt x="2156" y="11690"/>
                        <a:pt x="988" y="10456"/>
                        <a:pt x="988" y="7988"/>
                      </a:cubicBezTo>
                      <a:cubicBezTo>
                        <a:pt x="988" y="4760"/>
                        <a:pt x="3196" y="2411"/>
                        <a:pt x="7611" y="940"/>
                      </a:cubicBezTo>
                      <a:cubicBezTo>
                        <a:pt x="9353" y="338"/>
                        <a:pt x="11180" y="21"/>
                        <a:pt x="13023" y="0"/>
                      </a:cubicBezTo>
                      <a:cubicBezTo>
                        <a:pt x="18931" y="0"/>
                        <a:pt x="22541" y="2006"/>
                        <a:pt x="23858" y="6019"/>
                      </a:cubicBezTo>
                      <a:cubicBezTo>
                        <a:pt x="24526" y="8282"/>
                        <a:pt x="24833" y="10633"/>
                        <a:pt x="24780" y="12991"/>
                      </a:cubicBezTo>
                      <a:lnTo>
                        <a:pt x="24780" y="33148"/>
                      </a:lnTo>
                      <a:cubicBezTo>
                        <a:pt x="24780" y="35721"/>
                        <a:pt x="25813" y="37010"/>
                        <a:pt x="27893" y="37010"/>
                      </a:cubicBezTo>
                      <a:cubicBezTo>
                        <a:pt x="28549" y="36962"/>
                        <a:pt x="29199" y="36841"/>
                        <a:pt x="29831" y="36649"/>
                      </a:cubicBezTo>
                      <a:close/>
                      <a:moveTo>
                        <a:pt x="19102" y="24959"/>
                      </a:moveTo>
                      <a:lnTo>
                        <a:pt x="19102" y="20193"/>
                      </a:lnTo>
                      <a:cubicBezTo>
                        <a:pt x="10646" y="20406"/>
                        <a:pt x="6422" y="23201"/>
                        <a:pt x="6429" y="28578"/>
                      </a:cubicBezTo>
                      <a:cubicBezTo>
                        <a:pt x="6402" y="30237"/>
                        <a:pt x="6829" y="31874"/>
                        <a:pt x="7664" y="33308"/>
                      </a:cubicBezTo>
                      <a:cubicBezTo>
                        <a:pt x="8610" y="34881"/>
                        <a:pt x="9838" y="35673"/>
                        <a:pt x="11345" y="35673"/>
                      </a:cubicBezTo>
                      <a:cubicBezTo>
                        <a:pt x="13732" y="35673"/>
                        <a:pt x="15668" y="34518"/>
                        <a:pt x="17152" y="32208"/>
                      </a:cubicBezTo>
                      <a:cubicBezTo>
                        <a:pt x="18488" y="30031"/>
                        <a:pt x="19165" y="27513"/>
                        <a:pt x="19102" y="24959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173" name="Google Shape;6173;p33"/>
                <p:cNvSpPr/>
                <p:nvPr/>
              </p:nvSpPr>
              <p:spPr>
                <a:xfrm>
                  <a:off x="11033024" y="4952254"/>
                  <a:ext cx="36647" cy="38304"/>
                </a:xfrm>
                <a:custGeom>
                  <a:rect b="b" l="l" r="r" t="t"/>
                  <a:pathLst>
                    <a:path extrusionOk="0" h="38304" w="36647">
                      <a:moveTo>
                        <a:pt x="0" y="38304"/>
                      </a:moveTo>
                      <a:lnTo>
                        <a:pt x="0" y="36927"/>
                      </a:lnTo>
                      <a:cubicBezTo>
                        <a:pt x="1967" y="36927"/>
                        <a:pt x="3373" y="36481"/>
                        <a:pt x="4212" y="35590"/>
                      </a:cubicBezTo>
                      <a:cubicBezTo>
                        <a:pt x="5057" y="34668"/>
                        <a:pt x="5488" y="33107"/>
                        <a:pt x="5488" y="30901"/>
                      </a:cubicBezTo>
                      <a:lnTo>
                        <a:pt x="5488" y="8621"/>
                      </a:lnTo>
                      <a:cubicBezTo>
                        <a:pt x="5488" y="6682"/>
                        <a:pt x="4986" y="5310"/>
                        <a:pt x="4000" y="4529"/>
                      </a:cubicBezTo>
                      <a:cubicBezTo>
                        <a:pt x="3220" y="3938"/>
                        <a:pt x="1885" y="3542"/>
                        <a:pt x="0" y="3382"/>
                      </a:cubicBezTo>
                      <a:lnTo>
                        <a:pt x="0" y="2004"/>
                      </a:lnTo>
                      <a:lnTo>
                        <a:pt x="11148" y="0"/>
                      </a:lnTo>
                      <a:lnTo>
                        <a:pt x="11148" y="10827"/>
                      </a:lnTo>
                      <a:lnTo>
                        <a:pt x="11290" y="10827"/>
                      </a:lnTo>
                      <a:cubicBezTo>
                        <a:pt x="13789" y="3605"/>
                        <a:pt x="17618" y="-4"/>
                        <a:pt x="22763" y="0"/>
                      </a:cubicBezTo>
                      <a:cubicBezTo>
                        <a:pt x="26308" y="0"/>
                        <a:pt x="28671" y="1128"/>
                        <a:pt x="29853" y="3382"/>
                      </a:cubicBezTo>
                      <a:cubicBezTo>
                        <a:pt x="30704" y="5014"/>
                        <a:pt x="31129" y="8006"/>
                        <a:pt x="31129" y="12358"/>
                      </a:cubicBezTo>
                      <a:lnTo>
                        <a:pt x="31129" y="30901"/>
                      </a:lnTo>
                      <a:cubicBezTo>
                        <a:pt x="31129" y="34000"/>
                        <a:pt x="32003" y="35864"/>
                        <a:pt x="33746" y="36495"/>
                      </a:cubicBezTo>
                      <a:cubicBezTo>
                        <a:pt x="34680" y="36808"/>
                        <a:pt x="35660" y="36954"/>
                        <a:pt x="36647" y="36927"/>
                      </a:cubicBezTo>
                      <a:lnTo>
                        <a:pt x="36647" y="38304"/>
                      </a:lnTo>
                      <a:lnTo>
                        <a:pt x="19998" y="38304"/>
                      </a:lnTo>
                      <a:lnTo>
                        <a:pt x="19998" y="36927"/>
                      </a:lnTo>
                      <a:cubicBezTo>
                        <a:pt x="22007" y="36927"/>
                        <a:pt x="23419" y="36483"/>
                        <a:pt x="24246" y="35590"/>
                      </a:cubicBezTo>
                      <a:cubicBezTo>
                        <a:pt x="25073" y="34698"/>
                        <a:pt x="25522" y="33137"/>
                        <a:pt x="25522" y="30901"/>
                      </a:cubicBezTo>
                      <a:lnTo>
                        <a:pt x="25522" y="14132"/>
                      </a:lnTo>
                      <a:cubicBezTo>
                        <a:pt x="25522" y="10407"/>
                        <a:pt x="25404" y="8111"/>
                        <a:pt x="25168" y="7243"/>
                      </a:cubicBezTo>
                      <a:cubicBezTo>
                        <a:pt x="24577" y="5067"/>
                        <a:pt x="23065" y="3978"/>
                        <a:pt x="20636" y="3974"/>
                      </a:cubicBezTo>
                      <a:cubicBezTo>
                        <a:pt x="19030" y="3974"/>
                        <a:pt x="17387" y="5103"/>
                        <a:pt x="15715" y="7362"/>
                      </a:cubicBezTo>
                      <a:cubicBezTo>
                        <a:pt x="14421" y="9121"/>
                        <a:pt x="13387" y="11057"/>
                        <a:pt x="12637" y="13109"/>
                      </a:cubicBezTo>
                      <a:cubicBezTo>
                        <a:pt x="11668" y="15594"/>
                        <a:pt x="11166" y="18236"/>
                        <a:pt x="11148" y="20902"/>
                      </a:cubicBezTo>
                      <a:lnTo>
                        <a:pt x="11148" y="30901"/>
                      </a:lnTo>
                      <a:cubicBezTo>
                        <a:pt x="11148" y="34000"/>
                        <a:pt x="12023" y="35864"/>
                        <a:pt x="13766" y="36495"/>
                      </a:cubicBezTo>
                      <a:cubicBezTo>
                        <a:pt x="14699" y="36809"/>
                        <a:pt x="15686" y="36955"/>
                        <a:pt x="16672" y="36927"/>
                      </a:cubicBezTo>
                      <a:lnTo>
                        <a:pt x="16672" y="38304"/>
                      </a:ln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174" name="Google Shape;6174;p33"/>
                <p:cNvSpPr/>
                <p:nvPr/>
              </p:nvSpPr>
              <p:spPr>
                <a:xfrm>
                  <a:off x="11070658" y="4940872"/>
                  <a:ext cx="20884" cy="50473"/>
                </a:xfrm>
                <a:custGeom>
                  <a:rect b="b" l="l" r="r" t="t"/>
                  <a:pathLst>
                    <a:path extrusionOk="0" h="50473" w="20884">
                      <a:moveTo>
                        <a:pt x="20885" y="47446"/>
                      </a:moveTo>
                      <a:lnTo>
                        <a:pt x="20885" y="50160"/>
                      </a:lnTo>
                      <a:cubicBezTo>
                        <a:pt x="19727" y="50335"/>
                        <a:pt x="18557" y="50439"/>
                        <a:pt x="17381" y="50473"/>
                      </a:cubicBezTo>
                      <a:cubicBezTo>
                        <a:pt x="12235" y="50473"/>
                        <a:pt x="8974" y="49620"/>
                        <a:pt x="7609" y="47913"/>
                      </a:cubicBezTo>
                      <a:cubicBezTo>
                        <a:pt x="6451" y="46498"/>
                        <a:pt x="5872" y="43323"/>
                        <a:pt x="5878" y="38387"/>
                      </a:cubicBezTo>
                      <a:lnTo>
                        <a:pt x="5878" y="14924"/>
                      </a:lnTo>
                      <a:lnTo>
                        <a:pt x="0" y="14924"/>
                      </a:lnTo>
                      <a:lnTo>
                        <a:pt x="0" y="12210"/>
                      </a:lnTo>
                      <a:cubicBezTo>
                        <a:pt x="4201" y="12210"/>
                        <a:pt x="7030" y="10478"/>
                        <a:pt x="8496" y="7013"/>
                      </a:cubicBezTo>
                      <a:cubicBezTo>
                        <a:pt x="9323" y="4770"/>
                        <a:pt x="9707" y="2389"/>
                        <a:pt x="9630" y="0"/>
                      </a:cubicBezTo>
                      <a:lnTo>
                        <a:pt x="11503" y="0"/>
                      </a:lnTo>
                      <a:lnTo>
                        <a:pt x="11503" y="12210"/>
                      </a:lnTo>
                      <a:lnTo>
                        <a:pt x="20885" y="12210"/>
                      </a:lnTo>
                      <a:lnTo>
                        <a:pt x="20885" y="14924"/>
                      </a:lnTo>
                      <a:lnTo>
                        <a:pt x="11503" y="14924"/>
                      </a:lnTo>
                      <a:lnTo>
                        <a:pt x="11503" y="40676"/>
                      </a:lnTo>
                      <a:cubicBezTo>
                        <a:pt x="11503" y="43348"/>
                        <a:pt x="11975" y="45211"/>
                        <a:pt x="12921" y="46263"/>
                      </a:cubicBezTo>
                      <a:cubicBezTo>
                        <a:pt x="13890" y="47310"/>
                        <a:pt x="15573" y="47836"/>
                        <a:pt x="17984" y="47836"/>
                      </a:cubicBezTo>
                      <a:cubicBezTo>
                        <a:pt x="18226" y="47836"/>
                        <a:pt x="19165" y="47706"/>
                        <a:pt x="20885" y="47446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175" name="Google Shape;6175;p33"/>
                <p:cNvSpPr/>
                <p:nvPr/>
              </p:nvSpPr>
              <p:spPr>
                <a:xfrm>
                  <a:off x="11094201" y="4952254"/>
                  <a:ext cx="27131" cy="39098"/>
                </a:xfrm>
                <a:custGeom>
                  <a:rect b="b" l="l" r="r" t="t"/>
                  <a:pathLst>
                    <a:path extrusionOk="0" h="39098" w="27131">
                      <a:moveTo>
                        <a:pt x="26202" y="35076"/>
                      </a:moveTo>
                      <a:lnTo>
                        <a:pt x="26202" y="37678"/>
                      </a:lnTo>
                      <a:cubicBezTo>
                        <a:pt x="23437" y="38688"/>
                        <a:pt x="20507" y="39167"/>
                        <a:pt x="17564" y="39091"/>
                      </a:cubicBezTo>
                      <a:cubicBezTo>
                        <a:pt x="9914" y="39091"/>
                        <a:pt x="4744" y="36006"/>
                        <a:pt x="2056" y="29837"/>
                      </a:cubicBezTo>
                      <a:cubicBezTo>
                        <a:pt x="685" y="26743"/>
                        <a:pt x="0" y="22978"/>
                        <a:pt x="0" y="18543"/>
                      </a:cubicBezTo>
                      <a:cubicBezTo>
                        <a:pt x="0" y="6181"/>
                        <a:pt x="4910" y="0"/>
                        <a:pt x="14729" y="0"/>
                      </a:cubicBezTo>
                      <a:cubicBezTo>
                        <a:pt x="19685" y="0"/>
                        <a:pt x="23260" y="1994"/>
                        <a:pt x="25457" y="5984"/>
                      </a:cubicBezTo>
                      <a:cubicBezTo>
                        <a:pt x="26633" y="8325"/>
                        <a:pt x="27206" y="10923"/>
                        <a:pt x="27123" y="13541"/>
                      </a:cubicBezTo>
                      <a:lnTo>
                        <a:pt x="27123" y="15315"/>
                      </a:lnTo>
                      <a:lnTo>
                        <a:pt x="6020" y="15315"/>
                      </a:lnTo>
                      <a:cubicBezTo>
                        <a:pt x="6020" y="20956"/>
                        <a:pt x="7261" y="25720"/>
                        <a:pt x="9736" y="29606"/>
                      </a:cubicBezTo>
                      <a:cubicBezTo>
                        <a:pt x="12495" y="33942"/>
                        <a:pt x="16282" y="36111"/>
                        <a:pt x="21103" y="36111"/>
                      </a:cubicBezTo>
                      <a:cubicBezTo>
                        <a:pt x="22864" y="36205"/>
                        <a:pt x="24618" y="35849"/>
                        <a:pt x="26202" y="35076"/>
                      </a:cubicBezTo>
                      <a:close/>
                      <a:moveTo>
                        <a:pt x="6020" y="12677"/>
                      </a:moveTo>
                      <a:lnTo>
                        <a:pt x="20678" y="12677"/>
                      </a:lnTo>
                      <a:cubicBezTo>
                        <a:pt x="20678" y="8791"/>
                        <a:pt x="19756" y="5968"/>
                        <a:pt x="17919" y="4210"/>
                      </a:cubicBezTo>
                      <a:cubicBezTo>
                        <a:pt x="16779" y="3206"/>
                        <a:pt x="15296" y="2684"/>
                        <a:pt x="13783" y="2755"/>
                      </a:cubicBezTo>
                      <a:cubicBezTo>
                        <a:pt x="10599" y="2755"/>
                        <a:pt x="8312" y="4685"/>
                        <a:pt x="6918" y="8544"/>
                      </a:cubicBezTo>
                      <a:cubicBezTo>
                        <a:pt x="6381" y="9859"/>
                        <a:pt x="6079" y="11258"/>
                        <a:pt x="6020" y="12677"/>
                      </a:cubicBezTo>
                      <a:close/>
                    </a:path>
                  </a:pathLst>
                </a:custGeom>
                <a:solidFill>
                  <a:srgbClr val="00568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</p:grpSp>
          <p:grpSp>
            <p:nvGrpSpPr>
              <p:cNvPr id="6176" name="Google Shape;6176;p33"/>
              <p:cNvGrpSpPr/>
              <p:nvPr/>
            </p:nvGrpSpPr>
            <p:grpSpPr>
              <a:xfrm>
                <a:off x="9832842" y="4457879"/>
                <a:ext cx="875170" cy="309249"/>
                <a:chOff x="8477241" y="4639428"/>
                <a:chExt cx="893774" cy="315823"/>
              </a:xfrm>
            </p:grpSpPr>
            <p:sp>
              <p:nvSpPr>
                <p:cNvPr id="6177" name="Google Shape;6177;p33"/>
                <p:cNvSpPr/>
                <p:nvPr/>
              </p:nvSpPr>
              <p:spPr>
                <a:xfrm>
                  <a:off x="8857749" y="4644718"/>
                  <a:ext cx="62489" cy="65074"/>
                </a:xfrm>
                <a:custGeom>
                  <a:rect b="b" l="l" r="r" t="t"/>
                  <a:pathLst>
                    <a:path extrusionOk="0" h="65074" w="62489">
                      <a:moveTo>
                        <a:pt x="55755" y="5328"/>
                      </a:moveTo>
                      <a:lnTo>
                        <a:pt x="55755" y="39852"/>
                      </a:lnTo>
                      <a:cubicBezTo>
                        <a:pt x="55755" y="56405"/>
                        <a:pt x="47192" y="65075"/>
                        <a:pt x="30532" y="65075"/>
                      </a:cubicBezTo>
                      <a:cubicBezTo>
                        <a:pt x="10556" y="65075"/>
                        <a:pt x="6753" y="53945"/>
                        <a:pt x="6753" y="42910"/>
                      </a:cubicBezTo>
                      <a:lnTo>
                        <a:pt x="6753" y="5328"/>
                      </a:lnTo>
                      <a:cubicBezTo>
                        <a:pt x="4469" y="5109"/>
                        <a:pt x="2210" y="4687"/>
                        <a:pt x="0" y="4067"/>
                      </a:cubicBezTo>
                      <a:lnTo>
                        <a:pt x="0" y="0"/>
                      </a:lnTo>
                      <a:lnTo>
                        <a:pt x="21875" y="0"/>
                      </a:lnTo>
                      <a:lnTo>
                        <a:pt x="21875" y="4092"/>
                      </a:lnTo>
                      <a:cubicBezTo>
                        <a:pt x="19321" y="4765"/>
                        <a:pt x="16709" y="5187"/>
                        <a:pt x="14074" y="5354"/>
                      </a:cubicBezTo>
                      <a:lnTo>
                        <a:pt x="14074" y="42236"/>
                      </a:lnTo>
                      <a:cubicBezTo>
                        <a:pt x="14074" y="51461"/>
                        <a:pt x="17227" y="59066"/>
                        <a:pt x="31005" y="59066"/>
                      </a:cubicBezTo>
                      <a:cubicBezTo>
                        <a:pt x="42898" y="59066"/>
                        <a:pt x="48604" y="54122"/>
                        <a:pt x="48604" y="40426"/>
                      </a:cubicBezTo>
                      <a:lnTo>
                        <a:pt x="48604" y="5328"/>
                      </a:lnTo>
                      <a:cubicBezTo>
                        <a:pt x="45938" y="5162"/>
                        <a:pt x="43295" y="4739"/>
                        <a:pt x="40710" y="4067"/>
                      </a:cubicBezTo>
                      <a:lnTo>
                        <a:pt x="40710" y="0"/>
                      </a:lnTo>
                      <a:lnTo>
                        <a:pt x="62490" y="0"/>
                      </a:lnTo>
                      <a:lnTo>
                        <a:pt x="62490" y="4092"/>
                      </a:lnTo>
                      <a:cubicBezTo>
                        <a:pt x="60288" y="4712"/>
                        <a:pt x="58033" y="5125"/>
                        <a:pt x="55755" y="5328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178" name="Google Shape;6178;p33"/>
                <p:cNvSpPr/>
                <p:nvPr/>
              </p:nvSpPr>
              <p:spPr>
                <a:xfrm>
                  <a:off x="8926040" y="4660709"/>
                  <a:ext cx="53951" cy="48251"/>
                </a:xfrm>
                <a:custGeom>
                  <a:rect b="b" l="l" r="r" t="t"/>
                  <a:pathLst>
                    <a:path extrusionOk="0" h="48251" w="53951">
                      <a:moveTo>
                        <a:pt x="38723" y="17587"/>
                      </a:moveTo>
                      <a:cubicBezTo>
                        <a:pt x="38723" y="10165"/>
                        <a:pt x="36724" y="5883"/>
                        <a:pt x="29895" y="5883"/>
                      </a:cubicBezTo>
                      <a:cubicBezTo>
                        <a:pt x="21427" y="5883"/>
                        <a:pt x="15436" y="14257"/>
                        <a:pt x="15436" y="25481"/>
                      </a:cubicBezTo>
                      <a:lnTo>
                        <a:pt x="15436" y="42885"/>
                      </a:lnTo>
                      <a:cubicBezTo>
                        <a:pt x="18102" y="43052"/>
                        <a:pt x="20746" y="43474"/>
                        <a:pt x="23331" y="44146"/>
                      </a:cubicBezTo>
                      <a:lnTo>
                        <a:pt x="23331" y="48239"/>
                      </a:lnTo>
                      <a:lnTo>
                        <a:pt x="0" y="48239"/>
                      </a:lnTo>
                      <a:lnTo>
                        <a:pt x="0" y="44146"/>
                      </a:lnTo>
                      <a:cubicBezTo>
                        <a:pt x="2721" y="43514"/>
                        <a:pt x="5487" y="43093"/>
                        <a:pt x="8273" y="42885"/>
                      </a:cubicBezTo>
                      <a:lnTo>
                        <a:pt x="8273" y="6646"/>
                      </a:lnTo>
                      <a:cubicBezTo>
                        <a:pt x="5990" y="6268"/>
                        <a:pt x="2762" y="5883"/>
                        <a:pt x="0" y="5694"/>
                      </a:cubicBezTo>
                      <a:lnTo>
                        <a:pt x="0" y="1608"/>
                      </a:lnTo>
                      <a:cubicBezTo>
                        <a:pt x="5077" y="993"/>
                        <a:pt x="10193" y="769"/>
                        <a:pt x="15304" y="940"/>
                      </a:cubicBezTo>
                      <a:cubicBezTo>
                        <a:pt x="15292" y="4440"/>
                        <a:pt x="15037" y="7936"/>
                        <a:pt x="14541" y="11401"/>
                      </a:cubicBezTo>
                      <a:lnTo>
                        <a:pt x="14673" y="11508"/>
                      </a:lnTo>
                      <a:cubicBezTo>
                        <a:pt x="17435" y="4660"/>
                        <a:pt x="23426" y="0"/>
                        <a:pt x="31699" y="0"/>
                      </a:cubicBezTo>
                      <a:cubicBezTo>
                        <a:pt x="42538" y="0"/>
                        <a:pt x="45868" y="6848"/>
                        <a:pt x="45868" y="15222"/>
                      </a:cubicBezTo>
                      <a:lnTo>
                        <a:pt x="45868" y="42898"/>
                      </a:lnTo>
                      <a:cubicBezTo>
                        <a:pt x="48593" y="43097"/>
                        <a:pt x="51296" y="43519"/>
                        <a:pt x="53952" y="44159"/>
                      </a:cubicBezTo>
                      <a:lnTo>
                        <a:pt x="53952" y="48251"/>
                      </a:lnTo>
                      <a:lnTo>
                        <a:pt x="38723" y="48251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179" name="Google Shape;6179;p33"/>
                <p:cNvSpPr/>
                <p:nvPr/>
              </p:nvSpPr>
              <p:spPr>
                <a:xfrm>
                  <a:off x="8984854" y="4643356"/>
                  <a:ext cx="23495" cy="65591"/>
                </a:xfrm>
                <a:custGeom>
                  <a:rect b="b" l="l" r="r" t="t"/>
                  <a:pathLst>
                    <a:path extrusionOk="0" h="65591" w="23495">
                      <a:moveTo>
                        <a:pt x="0" y="65567"/>
                      </a:moveTo>
                      <a:lnTo>
                        <a:pt x="0" y="61474"/>
                      </a:lnTo>
                      <a:cubicBezTo>
                        <a:pt x="2721" y="60842"/>
                        <a:pt x="5487" y="60420"/>
                        <a:pt x="8273" y="60213"/>
                      </a:cubicBezTo>
                      <a:lnTo>
                        <a:pt x="8273" y="24000"/>
                      </a:lnTo>
                      <a:cubicBezTo>
                        <a:pt x="5990" y="23621"/>
                        <a:pt x="2756" y="23237"/>
                        <a:pt x="0" y="23047"/>
                      </a:cubicBezTo>
                      <a:lnTo>
                        <a:pt x="0" y="18961"/>
                      </a:lnTo>
                      <a:cubicBezTo>
                        <a:pt x="5112" y="18343"/>
                        <a:pt x="10264" y="18120"/>
                        <a:pt x="15411" y="18293"/>
                      </a:cubicBezTo>
                      <a:lnTo>
                        <a:pt x="15411" y="60238"/>
                      </a:lnTo>
                      <a:cubicBezTo>
                        <a:pt x="18135" y="60445"/>
                        <a:pt x="20838" y="60866"/>
                        <a:pt x="23495" y="61500"/>
                      </a:cubicBezTo>
                      <a:lnTo>
                        <a:pt x="23495" y="65592"/>
                      </a:lnTo>
                      <a:close/>
                      <a:moveTo>
                        <a:pt x="11893" y="9730"/>
                      </a:moveTo>
                      <a:cubicBezTo>
                        <a:pt x="9226" y="9799"/>
                        <a:pt x="7008" y="7694"/>
                        <a:pt x="6938" y="5027"/>
                      </a:cubicBezTo>
                      <a:cubicBezTo>
                        <a:pt x="6937" y="4985"/>
                        <a:pt x="6936" y="4942"/>
                        <a:pt x="6936" y="4900"/>
                      </a:cubicBezTo>
                      <a:cubicBezTo>
                        <a:pt x="6936" y="2194"/>
                        <a:pt x="9130" y="0"/>
                        <a:pt x="11836" y="0"/>
                      </a:cubicBezTo>
                      <a:cubicBezTo>
                        <a:pt x="14542" y="0"/>
                        <a:pt x="16735" y="2194"/>
                        <a:pt x="16735" y="4900"/>
                      </a:cubicBezTo>
                      <a:cubicBezTo>
                        <a:pt x="16750" y="7553"/>
                        <a:pt x="14610" y="9716"/>
                        <a:pt x="11956" y="9730"/>
                      </a:cubicBezTo>
                      <a:cubicBezTo>
                        <a:pt x="11925" y="9730"/>
                        <a:pt x="11893" y="9730"/>
                        <a:pt x="11861" y="9730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180" name="Google Shape;6180;p33"/>
                <p:cNvSpPr/>
                <p:nvPr/>
              </p:nvSpPr>
              <p:spPr>
                <a:xfrm>
                  <a:off x="9006980" y="4661649"/>
                  <a:ext cx="51839" cy="47273"/>
                </a:xfrm>
                <a:custGeom>
                  <a:rect b="b" l="l" r="r" t="t"/>
                  <a:pathLst>
                    <a:path extrusionOk="0" h="47273" w="51839">
                      <a:moveTo>
                        <a:pt x="45464" y="5328"/>
                      </a:moveTo>
                      <a:lnTo>
                        <a:pt x="29870" y="47274"/>
                      </a:lnTo>
                      <a:lnTo>
                        <a:pt x="21591" y="47274"/>
                      </a:lnTo>
                      <a:lnTo>
                        <a:pt x="6375" y="5328"/>
                      </a:lnTo>
                      <a:cubicBezTo>
                        <a:pt x="4221" y="5069"/>
                        <a:pt x="2090" y="4647"/>
                        <a:pt x="0" y="4067"/>
                      </a:cubicBezTo>
                      <a:lnTo>
                        <a:pt x="0" y="0"/>
                      </a:lnTo>
                      <a:lnTo>
                        <a:pt x="21591" y="0"/>
                      </a:lnTo>
                      <a:lnTo>
                        <a:pt x="21591" y="4092"/>
                      </a:lnTo>
                      <a:cubicBezTo>
                        <a:pt x="19189" y="4712"/>
                        <a:pt x="16740" y="5133"/>
                        <a:pt x="14270" y="5354"/>
                      </a:cubicBezTo>
                      <a:lnTo>
                        <a:pt x="23211" y="31579"/>
                      </a:lnTo>
                      <a:cubicBezTo>
                        <a:pt x="24258" y="34530"/>
                        <a:pt x="25103" y="37286"/>
                        <a:pt x="25872" y="40142"/>
                      </a:cubicBezTo>
                      <a:lnTo>
                        <a:pt x="26061" y="40142"/>
                      </a:lnTo>
                      <a:cubicBezTo>
                        <a:pt x="26825" y="37380"/>
                        <a:pt x="27682" y="34435"/>
                        <a:pt x="28634" y="31768"/>
                      </a:cubicBezTo>
                      <a:lnTo>
                        <a:pt x="37954" y="5328"/>
                      </a:lnTo>
                      <a:cubicBezTo>
                        <a:pt x="35482" y="5124"/>
                        <a:pt x="33032" y="4702"/>
                        <a:pt x="30633" y="4067"/>
                      </a:cubicBezTo>
                      <a:lnTo>
                        <a:pt x="30633" y="0"/>
                      </a:lnTo>
                      <a:lnTo>
                        <a:pt x="51839" y="0"/>
                      </a:lnTo>
                      <a:lnTo>
                        <a:pt x="51839" y="4092"/>
                      </a:lnTo>
                      <a:cubicBezTo>
                        <a:pt x="49748" y="4664"/>
                        <a:pt x="47617" y="5077"/>
                        <a:pt x="45464" y="5328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181" name="Google Shape;6181;p33"/>
                <p:cNvSpPr/>
                <p:nvPr/>
              </p:nvSpPr>
              <p:spPr>
                <a:xfrm>
                  <a:off x="9061569" y="4660791"/>
                  <a:ext cx="39192" cy="48992"/>
                </a:xfrm>
                <a:custGeom>
                  <a:rect b="b" l="l" r="r" t="t"/>
                  <a:pathLst>
                    <a:path extrusionOk="0" h="48992" w="39192">
                      <a:moveTo>
                        <a:pt x="39001" y="23022"/>
                      </a:moveTo>
                      <a:lnTo>
                        <a:pt x="7422" y="23022"/>
                      </a:lnTo>
                      <a:cubicBezTo>
                        <a:pt x="6943" y="37191"/>
                        <a:pt x="12555" y="43093"/>
                        <a:pt x="23117" y="43093"/>
                      </a:cubicBezTo>
                      <a:cubicBezTo>
                        <a:pt x="28060" y="43093"/>
                        <a:pt x="33294" y="41832"/>
                        <a:pt x="36813" y="40048"/>
                      </a:cubicBezTo>
                      <a:lnTo>
                        <a:pt x="37475" y="46133"/>
                      </a:lnTo>
                      <a:cubicBezTo>
                        <a:pt x="32512" y="48089"/>
                        <a:pt x="27215" y="49059"/>
                        <a:pt x="21881" y="48989"/>
                      </a:cubicBezTo>
                      <a:cubicBezTo>
                        <a:pt x="7611" y="48989"/>
                        <a:pt x="0" y="41283"/>
                        <a:pt x="0" y="24731"/>
                      </a:cubicBezTo>
                      <a:cubicBezTo>
                        <a:pt x="0" y="10562"/>
                        <a:pt x="7611" y="0"/>
                        <a:pt x="20740" y="0"/>
                      </a:cubicBezTo>
                      <a:cubicBezTo>
                        <a:pt x="33767" y="0"/>
                        <a:pt x="39190" y="9036"/>
                        <a:pt x="39190" y="19504"/>
                      </a:cubicBezTo>
                      <a:cubicBezTo>
                        <a:pt x="39207" y="20679"/>
                        <a:pt x="39144" y="21855"/>
                        <a:pt x="39001" y="23022"/>
                      </a:cubicBezTo>
                      <a:close/>
                      <a:moveTo>
                        <a:pt x="20355" y="5423"/>
                      </a:moveTo>
                      <a:cubicBezTo>
                        <a:pt x="13696" y="5423"/>
                        <a:pt x="8942" y="10272"/>
                        <a:pt x="7800" y="17694"/>
                      </a:cubicBezTo>
                      <a:lnTo>
                        <a:pt x="31762" y="17694"/>
                      </a:lnTo>
                      <a:cubicBezTo>
                        <a:pt x="31957" y="10373"/>
                        <a:pt x="27588" y="5423"/>
                        <a:pt x="20355" y="5423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182" name="Google Shape;6182;p33"/>
                <p:cNvSpPr/>
                <p:nvPr/>
              </p:nvSpPr>
              <p:spPr>
                <a:xfrm>
                  <a:off x="9108326" y="4660669"/>
                  <a:ext cx="32058" cy="48253"/>
                </a:xfrm>
                <a:custGeom>
                  <a:rect b="b" l="l" r="r" t="t"/>
                  <a:pathLst>
                    <a:path extrusionOk="0" h="48253" w="32058">
                      <a:moveTo>
                        <a:pt x="31806" y="7134"/>
                      </a:moveTo>
                      <a:cubicBezTo>
                        <a:pt x="20393" y="5425"/>
                        <a:pt x="15411" y="13440"/>
                        <a:pt x="15411" y="29299"/>
                      </a:cubicBezTo>
                      <a:lnTo>
                        <a:pt x="15411" y="42900"/>
                      </a:lnTo>
                      <a:cubicBezTo>
                        <a:pt x="18198" y="43106"/>
                        <a:pt x="20960" y="43528"/>
                        <a:pt x="23684" y="44161"/>
                      </a:cubicBezTo>
                      <a:lnTo>
                        <a:pt x="23684" y="48254"/>
                      </a:lnTo>
                      <a:lnTo>
                        <a:pt x="0" y="48254"/>
                      </a:lnTo>
                      <a:lnTo>
                        <a:pt x="0" y="44161"/>
                      </a:lnTo>
                      <a:cubicBezTo>
                        <a:pt x="2724" y="43529"/>
                        <a:pt x="5492" y="43107"/>
                        <a:pt x="8279" y="42900"/>
                      </a:cubicBezTo>
                      <a:lnTo>
                        <a:pt x="8279" y="6686"/>
                      </a:lnTo>
                      <a:cubicBezTo>
                        <a:pt x="5997" y="6308"/>
                        <a:pt x="2762" y="5923"/>
                        <a:pt x="0" y="5734"/>
                      </a:cubicBezTo>
                      <a:lnTo>
                        <a:pt x="0" y="1648"/>
                      </a:lnTo>
                      <a:cubicBezTo>
                        <a:pt x="5082" y="1032"/>
                        <a:pt x="10203" y="809"/>
                        <a:pt x="15317" y="980"/>
                      </a:cubicBezTo>
                      <a:cubicBezTo>
                        <a:pt x="15272" y="4969"/>
                        <a:pt x="14888" y="8947"/>
                        <a:pt x="14175" y="12872"/>
                      </a:cubicBezTo>
                      <a:lnTo>
                        <a:pt x="14364" y="12967"/>
                      </a:lnTo>
                      <a:cubicBezTo>
                        <a:pt x="16256" y="6031"/>
                        <a:pt x="21219" y="-1019"/>
                        <a:pt x="32058" y="122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183" name="Google Shape;6183;p33"/>
                <p:cNvSpPr/>
                <p:nvPr/>
              </p:nvSpPr>
              <p:spPr>
                <a:xfrm>
                  <a:off x="9146999" y="4660772"/>
                  <a:ext cx="31270" cy="49007"/>
                </a:xfrm>
                <a:custGeom>
                  <a:rect b="b" l="l" r="r" t="t"/>
                  <a:pathLst>
                    <a:path extrusionOk="0" h="49007" w="31270">
                      <a:moveTo>
                        <a:pt x="11483" y="49008"/>
                      </a:moveTo>
                      <a:cubicBezTo>
                        <a:pt x="7901" y="48992"/>
                        <a:pt x="4332" y="48609"/>
                        <a:pt x="826" y="47867"/>
                      </a:cubicBezTo>
                      <a:lnTo>
                        <a:pt x="826" y="34625"/>
                      </a:lnTo>
                      <a:lnTo>
                        <a:pt x="5108" y="34625"/>
                      </a:lnTo>
                      <a:cubicBezTo>
                        <a:pt x="5669" y="37264"/>
                        <a:pt x="6091" y="39930"/>
                        <a:pt x="6369" y="42614"/>
                      </a:cubicBezTo>
                      <a:cubicBezTo>
                        <a:pt x="8342" y="43006"/>
                        <a:pt x="10354" y="43198"/>
                        <a:pt x="12366" y="43188"/>
                      </a:cubicBezTo>
                      <a:cubicBezTo>
                        <a:pt x="19302" y="43188"/>
                        <a:pt x="24063" y="40035"/>
                        <a:pt x="24063" y="34990"/>
                      </a:cubicBezTo>
                      <a:cubicBezTo>
                        <a:pt x="24063" y="23640"/>
                        <a:pt x="0" y="30614"/>
                        <a:pt x="0" y="13873"/>
                      </a:cubicBezTo>
                      <a:cubicBezTo>
                        <a:pt x="0" y="5877"/>
                        <a:pt x="6564" y="0"/>
                        <a:pt x="18545" y="0"/>
                      </a:cubicBezTo>
                      <a:cubicBezTo>
                        <a:pt x="22001" y="45"/>
                        <a:pt x="25444" y="500"/>
                        <a:pt x="28792" y="1356"/>
                      </a:cubicBezTo>
                      <a:lnTo>
                        <a:pt x="28792" y="14005"/>
                      </a:lnTo>
                      <a:lnTo>
                        <a:pt x="24611" y="14005"/>
                      </a:lnTo>
                      <a:cubicBezTo>
                        <a:pt x="24006" y="11375"/>
                        <a:pt x="23583" y="8705"/>
                        <a:pt x="23350" y="6016"/>
                      </a:cubicBezTo>
                      <a:cubicBezTo>
                        <a:pt x="21477" y="5669"/>
                        <a:pt x="19579" y="5477"/>
                        <a:pt x="17675" y="5442"/>
                      </a:cubicBezTo>
                      <a:cubicBezTo>
                        <a:pt x="10739" y="5442"/>
                        <a:pt x="7207" y="8393"/>
                        <a:pt x="7207" y="13053"/>
                      </a:cubicBezTo>
                      <a:cubicBezTo>
                        <a:pt x="7207" y="24561"/>
                        <a:pt x="31270" y="17996"/>
                        <a:pt x="31270" y="33981"/>
                      </a:cubicBezTo>
                      <a:cubicBezTo>
                        <a:pt x="31264" y="42255"/>
                        <a:pt x="23873" y="49008"/>
                        <a:pt x="11483" y="49008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184" name="Google Shape;6184;p33"/>
                <p:cNvSpPr/>
                <p:nvPr/>
              </p:nvSpPr>
              <p:spPr>
                <a:xfrm>
                  <a:off x="9186347" y="4643337"/>
                  <a:ext cx="23507" cy="65610"/>
                </a:xfrm>
                <a:custGeom>
                  <a:rect b="b" l="l" r="r" t="t"/>
                  <a:pathLst>
                    <a:path extrusionOk="0" h="65610" w="23507">
                      <a:moveTo>
                        <a:pt x="0" y="65586"/>
                      </a:moveTo>
                      <a:lnTo>
                        <a:pt x="0" y="61493"/>
                      </a:lnTo>
                      <a:cubicBezTo>
                        <a:pt x="2724" y="60861"/>
                        <a:pt x="5486" y="60439"/>
                        <a:pt x="8273" y="60232"/>
                      </a:cubicBezTo>
                      <a:lnTo>
                        <a:pt x="8273" y="24018"/>
                      </a:lnTo>
                      <a:cubicBezTo>
                        <a:pt x="5990" y="23640"/>
                        <a:pt x="2756" y="23255"/>
                        <a:pt x="0" y="23066"/>
                      </a:cubicBezTo>
                      <a:lnTo>
                        <a:pt x="0" y="18980"/>
                      </a:lnTo>
                      <a:cubicBezTo>
                        <a:pt x="5114" y="18361"/>
                        <a:pt x="10272" y="18138"/>
                        <a:pt x="15424" y="18312"/>
                      </a:cubicBezTo>
                      <a:lnTo>
                        <a:pt x="15424" y="60257"/>
                      </a:lnTo>
                      <a:cubicBezTo>
                        <a:pt x="18148" y="60464"/>
                        <a:pt x="20853" y="60885"/>
                        <a:pt x="23508" y="61518"/>
                      </a:cubicBezTo>
                      <a:lnTo>
                        <a:pt x="23508" y="65611"/>
                      </a:lnTo>
                      <a:close/>
                      <a:moveTo>
                        <a:pt x="11893" y="9749"/>
                      </a:moveTo>
                      <a:cubicBezTo>
                        <a:pt x="9225" y="9815"/>
                        <a:pt x="7012" y="7707"/>
                        <a:pt x="6943" y="5040"/>
                      </a:cubicBezTo>
                      <a:cubicBezTo>
                        <a:pt x="6943" y="4993"/>
                        <a:pt x="6943" y="4946"/>
                        <a:pt x="6943" y="4900"/>
                      </a:cubicBezTo>
                      <a:cubicBezTo>
                        <a:pt x="6943" y="2194"/>
                        <a:pt x="9137" y="0"/>
                        <a:pt x="11842" y="0"/>
                      </a:cubicBezTo>
                      <a:cubicBezTo>
                        <a:pt x="14547" y="0"/>
                        <a:pt x="16742" y="2194"/>
                        <a:pt x="16742" y="4900"/>
                      </a:cubicBezTo>
                      <a:cubicBezTo>
                        <a:pt x="16767" y="7553"/>
                        <a:pt x="14636" y="9724"/>
                        <a:pt x="11981" y="9749"/>
                      </a:cubicBezTo>
                      <a:cubicBezTo>
                        <a:pt x="11949" y="9749"/>
                        <a:pt x="11924" y="9749"/>
                        <a:pt x="11893" y="9749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185" name="Google Shape;6185;p33"/>
                <p:cNvSpPr/>
                <p:nvPr/>
              </p:nvSpPr>
              <p:spPr>
                <a:xfrm>
                  <a:off x="9216116" y="4639428"/>
                  <a:ext cx="48238" cy="70352"/>
                </a:xfrm>
                <a:custGeom>
                  <a:rect b="b" l="l" r="r" t="t"/>
                  <a:pathLst>
                    <a:path extrusionOk="0" h="70352" w="48238">
                      <a:moveTo>
                        <a:pt x="33004" y="69495"/>
                      </a:moveTo>
                      <a:cubicBezTo>
                        <a:pt x="33010" y="66054"/>
                        <a:pt x="33294" y="62618"/>
                        <a:pt x="33862" y="59223"/>
                      </a:cubicBezTo>
                      <a:lnTo>
                        <a:pt x="33673" y="59129"/>
                      </a:lnTo>
                      <a:cubicBezTo>
                        <a:pt x="31012" y="65882"/>
                        <a:pt x="25015" y="70353"/>
                        <a:pt x="17404" y="70353"/>
                      </a:cubicBezTo>
                      <a:cubicBezTo>
                        <a:pt x="5707" y="70353"/>
                        <a:pt x="0" y="61790"/>
                        <a:pt x="0" y="47999"/>
                      </a:cubicBezTo>
                      <a:cubicBezTo>
                        <a:pt x="0" y="31163"/>
                        <a:pt x="9509" y="21654"/>
                        <a:pt x="24252" y="21654"/>
                      </a:cubicBezTo>
                      <a:cubicBezTo>
                        <a:pt x="27014" y="21654"/>
                        <a:pt x="29769" y="21843"/>
                        <a:pt x="33004" y="22127"/>
                      </a:cubicBezTo>
                      <a:lnTo>
                        <a:pt x="33004" y="5763"/>
                      </a:lnTo>
                      <a:cubicBezTo>
                        <a:pt x="30721" y="5385"/>
                        <a:pt x="27487" y="5007"/>
                        <a:pt x="24731" y="4818"/>
                      </a:cubicBezTo>
                      <a:lnTo>
                        <a:pt x="24731" y="725"/>
                      </a:lnTo>
                      <a:cubicBezTo>
                        <a:pt x="29807" y="107"/>
                        <a:pt x="34927" y="-116"/>
                        <a:pt x="40041" y="57"/>
                      </a:cubicBezTo>
                      <a:lnTo>
                        <a:pt x="40041" y="63789"/>
                      </a:lnTo>
                      <a:cubicBezTo>
                        <a:pt x="42324" y="64167"/>
                        <a:pt x="45559" y="64551"/>
                        <a:pt x="48239" y="64741"/>
                      </a:cubicBezTo>
                      <a:lnTo>
                        <a:pt x="48239" y="68833"/>
                      </a:lnTo>
                      <a:cubicBezTo>
                        <a:pt x="43188" y="69449"/>
                        <a:pt x="38093" y="69670"/>
                        <a:pt x="33004" y="69495"/>
                      </a:cubicBezTo>
                      <a:close/>
                      <a:moveTo>
                        <a:pt x="33004" y="28401"/>
                      </a:moveTo>
                      <a:cubicBezTo>
                        <a:pt x="29952" y="27660"/>
                        <a:pt x="26825" y="27277"/>
                        <a:pt x="23684" y="27260"/>
                      </a:cubicBezTo>
                      <a:cubicBezTo>
                        <a:pt x="13980" y="27260"/>
                        <a:pt x="7510" y="33162"/>
                        <a:pt x="7510" y="47438"/>
                      </a:cubicBezTo>
                      <a:cubicBezTo>
                        <a:pt x="7510" y="58094"/>
                        <a:pt x="11130" y="64463"/>
                        <a:pt x="18930" y="64463"/>
                      </a:cubicBezTo>
                      <a:cubicBezTo>
                        <a:pt x="28344" y="64463"/>
                        <a:pt x="33004" y="53428"/>
                        <a:pt x="33004" y="45054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186" name="Google Shape;6186;p33"/>
                <p:cNvSpPr/>
                <p:nvPr/>
              </p:nvSpPr>
              <p:spPr>
                <a:xfrm>
                  <a:off x="9271083" y="4660823"/>
                  <a:ext cx="44013" cy="48957"/>
                </a:xfrm>
                <a:custGeom>
                  <a:rect b="b" l="l" r="r" t="t"/>
                  <a:pathLst>
                    <a:path extrusionOk="0" h="48957" w="44013">
                      <a:moveTo>
                        <a:pt x="29107" y="48100"/>
                      </a:moveTo>
                      <a:cubicBezTo>
                        <a:pt x="29107" y="44487"/>
                        <a:pt x="29107" y="40874"/>
                        <a:pt x="29580" y="38112"/>
                      </a:cubicBezTo>
                      <a:lnTo>
                        <a:pt x="29391" y="38112"/>
                      </a:lnTo>
                      <a:cubicBezTo>
                        <a:pt x="27108" y="44108"/>
                        <a:pt x="21023" y="48958"/>
                        <a:pt x="12939" y="48958"/>
                      </a:cubicBezTo>
                      <a:cubicBezTo>
                        <a:pt x="5423" y="48958"/>
                        <a:pt x="0" y="44960"/>
                        <a:pt x="0" y="37443"/>
                      </a:cubicBezTo>
                      <a:cubicBezTo>
                        <a:pt x="0" y="27556"/>
                        <a:pt x="10272" y="20897"/>
                        <a:pt x="28722" y="20803"/>
                      </a:cubicBezTo>
                      <a:lnTo>
                        <a:pt x="28722" y="16805"/>
                      </a:lnTo>
                      <a:cubicBezTo>
                        <a:pt x="28722" y="9578"/>
                        <a:pt x="26251" y="5675"/>
                        <a:pt x="18072" y="5675"/>
                      </a:cubicBezTo>
                      <a:cubicBezTo>
                        <a:pt x="14894" y="5675"/>
                        <a:pt x="11729" y="6100"/>
                        <a:pt x="8658" y="6936"/>
                      </a:cubicBezTo>
                      <a:cubicBezTo>
                        <a:pt x="8374" y="9509"/>
                        <a:pt x="7895" y="12359"/>
                        <a:pt x="7397" y="15216"/>
                      </a:cubicBezTo>
                      <a:lnTo>
                        <a:pt x="3020" y="15216"/>
                      </a:lnTo>
                      <a:lnTo>
                        <a:pt x="3020" y="2566"/>
                      </a:lnTo>
                      <a:cubicBezTo>
                        <a:pt x="7397" y="952"/>
                        <a:pt x="12819" y="0"/>
                        <a:pt x="19188" y="0"/>
                      </a:cubicBezTo>
                      <a:cubicBezTo>
                        <a:pt x="32222" y="0"/>
                        <a:pt x="35930" y="6470"/>
                        <a:pt x="35930" y="15411"/>
                      </a:cubicBezTo>
                      <a:lnTo>
                        <a:pt x="35930" y="42425"/>
                      </a:lnTo>
                      <a:cubicBezTo>
                        <a:pt x="38213" y="42803"/>
                        <a:pt x="41353" y="43188"/>
                        <a:pt x="44014" y="43377"/>
                      </a:cubicBezTo>
                      <a:lnTo>
                        <a:pt x="44014" y="47469"/>
                      </a:lnTo>
                      <a:cubicBezTo>
                        <a:pt x="39070" y="48067"/>
                        <a:pt x="34082" y="48277"/>
                        <a:pt x="29107" y="48100"/>
                      </a:cubicBezTo>
                      <a:close/>
                      <a:moveTo>
                        <a:pt x="28722" y="26030"/>
                      </a:moveTo>
                      <a:cubicBezTo>
                        <a:pt x="11413" y="26030"/>
                        <a:pt x="7132" y="31358"/>
                        <a:pt x="7132" y="36119"/>
                      </a:cubicBezTo>
                      <a:cubicBezTo>
                        <a:pt x="7132" y="40394"/>
                        <a:pt x="10177" y="43156"/>
                        <a:pt x="14837" y="43156"/>
                      </a:cubicBezTo>
                      <a:cubicBezTo>
                        <a:pt x="23211" y="43156"/>
                        <a:pt x="28710" y="34877"/>
                        <a:pt x="28710" y="26698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187" name="Google Shape;6187;p33"/>
                <p:cNvSpPr/>
                <p:nvPr/>
              </p:nvSpPr>
              <p:spPr>
                <a:xfrm>
                  <a:off x="9321396" y="4639428"/>
                  <a:ext cx="48238" cy="70352"/>
                </a:xfrm>
                <a:custGeom>
                  <a:rect b="b" l="l" r="r" t="t"/>
                  <a:pathLst>
                    <a:path extrusionOk="0" h="70352" w="48238">
                      <a:moveTo>
                        <a:pt x="33004" y="69495"/>
                      </a:moveTo>
                      <a:cubicBezTo>
                        <a:pt x="33004" y="66053"/>
                        <a:pt x="33294" y="62617"/>
                        <a:pt x="33862" y="59223"/>
                      </a:cubicBezTo>
                      <a:lnTo>
                        <a:pt x="33666" y="59129"/>
                      </a:lnTo>
                      <a:cubicBezTo>
                        <a:pt x="31005" y="65882"/>
                        <a:pt x="25015" y="70353"/>
                        <a:pt x="17404" y="70353"/>
                      </a:cubicBezTo>
                      <a:cubicBezTo>
                        <a:pt x="5707" y="70353"/>
                        <a:pt x="0" y="61790"/>
                        <a:pt x="0" y="47999"/>
                      </a:cubicBezTo>
                      <a:cubicBezTo>
                        <a:pt x="0" y="31163"/>
                        <a:pt x="9509" y="21654"/>
                        <a:pt x="24252" y="21654"/>
                      </a:cubicBezTo>
                      <a:cubicBezTo>
                        <a:pt x="27007" y="21654"/>
                        <a:pt x="29769" y="21843"/>
                        <a:pt x="33004" y="22127"/>
                      </a:cubicBezTo>
                      <a:lnTo>
                        <a:pt x="33004" y="5763"/>
                      </a:lnTo>
                      <a:cubicBezTo>
                        <a:pt x="30722" y="5385"/>
                        <a:pt x="27487" y="5007"/>
                        <a:pt x="24725" y="4817"/>
                      </a:cubicBezTo>
                      <a:lnTo>
                        <a:pt x="24725" y="725"/>
                      </a:lnTo>
                      <a:cubicBezTo>
                        <a:pt x="29807" y="107"/>
                        <a:pt x="34927" y="-116"/>
                        <a:pt x="40041" y="57"/>
                      </a:cubicBezTo>
                      <a:lnTo>
                        <a:pt x="40041" y="63788"/>
                      </a:lnTo>
                      <a:cubicBezTo>
                        <a:pt x="42324" y="64167"/>
                        <a:pt x="45559" y="64551"/>
                        <a:pt x="48239" y="64741"/>
                      </a:cubicBezTo>
                      <a:lnTo>
                        <a:pt x="48239" y="68833"/>
                      </a:lnTo>
                      <a:cubicBezTo>
                        <a:pt x="43188" y="69448"/>
                        <a:pt x="38093" y="69670"/>
                        <a:pt x="33004" y="69495"/>
                      </a:cubicBezTo>
                      <a:close/>
                      <a:moveTo>
                        <a:pt x="33004" y="28401"/>
                      </a:moveTo>
                      <a:cubicBezTo>
                        <a:pt x="29952" y="27660"/>
                        <a:pt x="26818" y="27277"/>
                        <a:pt x="23678" y="27260"/>
                      </a:cubicBezTo>
                      <a:cubicBezTo>
                        <a:pt x="13980" y="27260"/>
                        <a:pt x="7510" y="33162"/>
                        <a:pt x="7510" y="47438"/>
                      </a:cubicBezTo>
                      <a:cubicBezTo>
                        <a:pt x="7510" y="58094"/>
                        <a:pt x="11130" y="64463"/>
                        <a:pt x="18923" y="64463"/>
                      </a:cubicBezTo>
                      <a:cubicBezTo>
                        <a:pt x="28344" y="64463"/>
                        <a:pt x="33004" y="53428"/>
                        <a:pt x="33004" y="45054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188" name="Google Shape;6188;p33"/>
                <p:cNvSpPr/>
                <p:nvPr/>
              </p:nvSpPr>
              <p:spPr>
                <a:xfrm>
                  <a:off x="8858506" y="4734246"/>
                  <a:ext cx="47841" cy="65819"/>
                </a:xfrm>
                <a:custGeom>
                  <a:rect b="b" l="l" r="r" t="t"/>
                  <a:pathLst>
                    <a:path extrusionOk="0" h="65819" w="47841">
                      <a:moveTo>
                        <a:pt x="38068" y="20128"/>
                      </a:moveTo>
                      <a:cubicBezTo>
                        <a:pt x="37494" y="17183"/>
                        <a:pt x="37115" y="14516"/>
                        <a:pt x="36806" y="12044"/>
                      </a:cubicBezTo>
                      <a:cubicBezTo>
                        <a:pt x="34685" y="11563"/>
                        <a:pt x="32519" y="11307"/>
                        <a:pt x="30343" y="11281"/>
                      </a:cubicBezTo>
                      <a:cubicBezTo>
                        <a:pt x="19623" y="11281"/>
                        <a:pt x="13696" y="19844"/>
                        <a:pt x="13696" y="32720"/>
                      </a:cubicBezTo>
                      <a:cubicBezTo>
                        <a:pt x="13696" y="46322"/>
                        <a:pt x="19119" y="54311"/>
                        <a:pt x="33477" y="54311"/>
                      </a:cubicBezTo>
                      <a:cubicBezTo>
                        <a:pt x="38137" y="54274"/>
                        <a:pt x="42750" y="53370"/>
                        <a:pt x="47078" y="51644"/>
                      </a:cubicBezTo>
                      <a:lnTo>
                        <a:pt x="47841" y="63063"/>
                      </a:lnTo>
                      <a:cubicBezTo>
                        <a:pt x="42313" y="64869"/>
                        <a:pt x="36537" y="65800"/>
                        <a:pt x="30721" y="65819"/>
                      </a:cubicBezTo>
                      <a:cubicBezTo>
                        <a:pt x="10083" y="65819"/>
                        <a:pt x="0" y="54027"/>
                        <a:pt x="0" y="34808"/>
                      </a:cubicBezTo>
                      <a:cubicBezTo>
                        <a:pt x="0" y="13999"/>
                        <a:pt x="10720" y="0"/>
                        <a:pt x="32626" y="0"/>
                      </a:cubicBezTo>
                      <a:cubicBezTo>
                        <a:pt x="37593" y="-8"/>
                        <a:pt x="42545" y="549"/>
                        <a:pt x="47387" y="1658"/>
                      </a:cubicBezTo>
                      <a:lnTo>
                        <a:pt x="47387" y="20109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189" name="Google Shape;6189;p33"/>
                <p:cNvSpPr/>
                <p:nvPr/>
              </p:nvSpPr>
              <p:spPr>
                <a:xfrm>
                  <a:off x="8913958" y="4750685"/>
                  <a:ext cx="47286" cy="49348"/>
                </a:xfrm>
                <a:custGeom>
                  <a:rect b="b" l="l" r="r" t="t"/>
                  <a:pathLst>
                    <a:path extrusionOk="0" h="49348" w="47286">
                      <a:moveTo>
                        <a:pt x="28262" y="48491"/>
                      </a:moveTo>
                      <a:cubicBezTo>
                        <a:pt x="28223" y="45788"/>
                        <a:pt x="28381" y="43086"/>
                        <a:pt x="28735" y="40407"/>
                      </a:cubicBezTo>
                      <a:lnTo>
                        <a:pt x="28641" y="40312"/>
                      </a:lnTo>
                      <a:cubicBezTo>
                        <a:pt x="26358" y="45641"/>
                        <a:pt x="20557" y="49348"/>
                        <a:pt x="13507" y="49348"/>
                      </a:cubicBezTo>
                      <a:cubicBezTo>
                        <a:pt x="4944" y="49348"/>
                        <a:pt x="0" y="44499"/>
                        <a:pt x="0" y="36888"/>
                      </a:cubicBezTo>
                      <a:cubicBezTo>
                        <a:pt x="0" y="25570"/>
                        <a:pt x="11224" y="19958"/>
                        <a:pt x="27297" y="19768"/>
                      </a:cubicBezTo>
                      <a:lnTo>
                        <a:pt x="27297" y="16912"/>
                      </a:lnTo>
                      <a:cubicBezTo>
                        <a:pt x="27297" y="11867"/>
                        <a:pt x="25299" y="9307"/>
                        <a:pt x="18640" y="9307"/>
                      </a:cubicBezTo>
                      <a:cubicBezTo>
                        <a:pt x="16392" y="9293"/>
                        <a:pt x="14153" y="9579"/>
                        <a:pt x="11981" y="10158"/>
                      </a:cubicBezTo>
                      <a:cubicBezTo>
                        <a:pt x="11792" y="12050"/>
                        <a:pt x="11413" y="14251"/>
                        <a:pt x="11035" y="16344"/>
                      </a:cubicBezTo>
                      <a:lnTo>
                        <a:pt x="3342" y="16344"/>
                      </a:lnTo>
                      <a:lnTo>
                        <a:pt x="3342" y="2472"/>
                      </a:lnTo>
                      <a:cubicBezTo>
                        <a:pt x="8715" y="877"/>
                        <a:pt x="14284" y="45"/>
                        <a:pt x="19888" y="0"/>
                      </a:cubicBezTo>
                      <a:cubicBezTo>
                        <a:pt x="35205" y="0"/>
                        <a:pt x="39486" y="6186"/>
                        <a:pt x="39486" y="16552"/>
                      </a:cubicBezTo>
                      <a:lnTo>
                        <a:pt x="39486" y="39095"/>
                      </a:lnTo>
                      <a:cubicBezTo>
                        <a:pt x="41769" y="39474"/>
                        <a:pt x="44815" y="39858"/>
                        <a:pt x="47287" y="40048"/>
                      </a:cubicBezTo>
                      <a:lnTo>
                        <a:pt x="47287" y="47753"/>
                      </a:lnTo>
                      <a:cubicBezTo>
                        <a:pt x="40970" y="48440"/>
                        <a:pt x="34613" y="48687"/>
                        <a:pt x="28262" y="48491"/>
                      </a:cubicBezTo>
                      <a:close/>
                      <a:moveTo>
                        <a:pt x="27310" y="27682"/>
                      </a:moveTo>
                      <a:cubicBezTo>
                        <a:pt x="15897" y="27682"/>
                        <a:pt x="11615" y="30532"/>
                        <a:pt x="11615" y="35098"/>
                      </a:cubicBezTo>
                      <a:cubicBezTo>
                        <a:pt x="11615" y="38143"/>
                        <a:pt x="13709" y="40142"/>
                        <a:pt x="17227" y="40142"/>
                      </a:cubicBezTo>
                      <a:cubicBezTo>
                        <a:pt x="23218" y="40142"/>
                        <a:pt x="27316" y="34530"/>
                        <a:pt x="27316" y="28729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190" name="Google Shape;6190;p33"/>
                <p:cNvSpPr/>
                <p:nvPr/>
              </p:nvSpPr>
              <p:spPr>
                <a:xfrm>
                  <a:off x="8962361" y="4734013"/>
                  <a:ext cx="31787" cy="66020"/>
                </a:xfrm>
                <a:custGeom>
                  <a:rect b="b" l="l" r="r" t="t"/>
                  <a:pathLst>
                    <a:path extrusionOk="0" h="66020" w="31787">
                      <a:moveTo>
                        <a:pt x="21893" y="66021"/>
                      </a:moveTo>
                      <a:cubicBezTo>
                        <a:pt x="11432" y="66021"/>
                        <a:pt x="8197" y="62237"/>
                        <a:pt x="8197" y="51183"/>
                      </a:cubicBezTo>
                      <a:lnTo>
                        <a:pt x="8197" y="27222"/>
                      </a:lnTo>
                      <a:lnTo>
                        <a:pt x="0" y="27222"/>
                      </a:lnTo>
                      <a:lnTo>
                        <a:pt x="0" y="17795"/>
                      </a:lnTo>
                      <a:lnTo>
                        <a:pt x="8084" y="17795"/>
                      </a:lnTo>
                      <a:lnTo>
                        <a:pt x="8084" y="3241"/>
                      </a:lnTo>
                      <a:lnTo>
                        <a:pt x="20279" y="0"/>
                      </a:lnTo>
                      <a:lnTo>
                        <a:pt x="20279" y="17788"/>
                      </a:lnTo>
                      <a:lnTo>
                        <a:pt x="31787" y="17788"/>
                      </a:lnTo>
                      <a:lnTo>
                        <a:pt x="31787" y="27209"/>
                      </a:lnTo>
                      <a:lnTo>
                        <a:pt x="20279" y="27209"/>
                      </a:lnTo>
                      <a:lnTo>
                        <a:pt x="20279" y="47923"/>
                      </a:lnTo>
                      <a:cubicBezTo>
                        <a:pt x="20279" y="54008"/>
                        <a:pt x="21704" y="55724"/>
                        <a:pt x="25891" y="55724"/>
                      </a:cubicBezTo>
                      <a:cubicBezTo>
                        <a:pt x="27881" y="55724"/>
                        <a:pt x="29863" y="55468"/>
                        <a:pt x="31787" y="54961"/>
                      </a:cubicBezTo>
                      <a:lnTo>
                        <a:pt x="31787" y="64760"/>
                      </a:lnTo>
                      <a:cubicBezTo>
                        <a:pt x="28551" y="65572"/>
                        <a:pt x="25230" y="65995"/>
                        <a:pt x="21893" y="66021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191" name="Google Shape;6191;p33"/>
                <p:cNvSpPr/>
                <p:nvPr/>
              </p:nvSpPr>
              <p:spPr>
                <a:xfrm>
                  <a:off x="9000618" y="4728130"/>
                  <a:ext cx="46227" cy="71903"/>
                </a:xfrm>
                <a:custGeom>
                  <a:rect b="b" l="l" r="r" t="t"/>
                  <a:pathLst>
                    <a:path extrusionOk="0" h="71903" w="46227">
                      <a:moveTo>
                        <a:pt x="22070" y="71904"/>
                      </a:moveTo>
                      <a:cubicBezTo>
                        <a:pt x="8658" y="71904"/>
                        <a:pt x="0" y="64968"/>
                        <a:pt x="0" y="48125"/>
                      </a:cubicBezTo>
                      <a:cubicBezTo>
                        <a:pt x="0" y="33382"/>
                        <a:pt x="9793" y="22726"/>
                        <a:pt x="24157" y="22726"/>
                      </a:cubicBezTo>
                      <a:cubicBezTo>
                        <a:pt x="37569" y="22726"/>
                        <a:pt x="46227" y="30148"/>
                        <a:pt x="46227" y="46410"/>
                      </a:cubicBezTo>
                      <a:cubicBezTo>
                        <a:pt x="46215" y="61254"/>
                        <a:pt x="36233" y="71904"/>
                        <a:pt x="22070" y="71904"/>
                      </a:cubicBezTo>
                      <a:close/>
                      <a:moveTo>
                        <a:pt x="23331" y="33004"/>
                      </a:moveTo>
                      <a:cubicBezTo>
                        <a:pt x="17908" y="33004"/>
                        <a:pt x="12580" y="37185"/>
                        <a:pt x="12580" y="46877"/>
                      </a:cubicBezTo>
                      <a:cubicBezTo>
                        <a:pt x="12580" y="56569"/>
                        <a:pt x="16105" y="61525"/>
                        <a:pt x="23142" y="61525"/>
                      </a:cubicBezTo>
                      <a:cubicBezTo>
                        <a:pt x="29132" y="61525"/>
                        <a:pt x="33704" y="56669"/>
                        <a:pt x="33704" y="47066"/>
                      </a:cubicBezTo>
                      <a:cubicBezTo>
                        <a:pt x="33666" y="37948"/>
                        <a:pt x="30431" y="32998"/>
                        <a:pt x="23293" y="32998"/>
                      </a:cubicBezTo>
                      <a:close/>
                      <a:moveTo>
                        <a:pt x="19813" y="17397"/>
                      </a:moveTo>
                      <a:lnTo>
                        <a:pt x="15626" y="10461"/>
                      </a:lnTo>
                      <a:lnTo>
                        <a:pt x="32273" y="0"/>
                      </a:lnTo>
                      <a:lnTo>
                        <a:pt x="37317" y="8374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192" name="Google Shape;6192;p33"/>
                <p:cNvSpPr/>
                <p:nvPr/>
              </p:nvSpPr>
              <p:spPr>
                <a:xfrm>
                  <a:off x="9050729" y="4729482"/>
                  <a:ext cx="28155" cy="69618"/>
                </a:xfrm>
                <a:custGeom>
                  <a:rect b="b" l="l" r="r" t="t"/>
                  <a:pathLst>
                    <a:path extrusionOk="0" h="69618" w="28155">
                      <a:moveTo>
                        <a:pt x="28155" y="61913"/>
                      </a:moveTo>
                      <a:lnTo>
                        <a:pt x="28155" y="69619"/>
                      </a:lnTo>
                      <a:lnTo>
                        <a:pt x="0" y="69619"/>
                      </a:lnTo>
                      <a:lnTo>
                        <a:pt x="0" y="61913"/>
                      </a:lnTo>
                      <a:cubicBezTo>
                        <a:pt x="2733" y="61371"/>
                        <a:pt x="5495" y="60990"/>
                        <a:pt x="8273" y="60772"/>
                      </a:cubicBezTo>
                      <a:lnTo>
                        <a:pt x="8273" y="9506"/>
                      </a:lnTo>
                      <a:cubicBezTo>
                        <a:pt x="5990" y="9122"/>
                        <a:pt x="2756" y="8743"/>
                        <a:pt x="0" y="8554"/>
                      </a:cubicBezTo>
                      <a:lnTo>
                        <a:pt x="0" y="924"/>
                      </a:lnTo>
                      <a:cubicBezTo>
                        <a:pt x="6787" y="143"/>
                        <a:pt x="13621" y="-143"/>
                        <a:pt x="20449" y="67"/>
                      </a:cubicBezTo>
                      <a:lnTo>
                        <a:pt x="20449" y="60753"/>
                      </a:lnTo>
                      <a:cubicBezTo>
                        <a:pt x="23041" y="60968"/>
                        <a:pt x="25615" y="61356"/>
                        <a:pt x="28155" y="61913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193" name="Google Shape;6193;p33"/>
                <p:cNvSpPr/>
                <p:nvPr/>
              </p:nvSpPr>
              <p:spPr>
                <a:xfrm>
                  <a:off x="9083065" y="4730971"/>
                  <a:ext cx="28041" cy="68110"/>
                </a:xfrm>
                <a:custGeom>
                  <a:rect b="b" l="l" r="r" t="t"/>
                  <a:pathLst>
                    <a:path extrusionOk="0" h="68110" w="28041">
                      <a:moveTo>
                        <a:pt x="0" y="68110"/>
                      </a:moveTo>
                      <a:lnTo>
                        <a:pt x="0" y="60424"/>
                      </a:lnTo>
                      <a:cubicBezTo>
                        <a:pt x="2733" y="59882"/>
                        <a:pt x="5495" y="59501"/>
                        <a:pt x="8273" y="59282"/>
                      </a:cubicBezTo>
                      <a:lnTo>
                        <a:pt x="8273" y="30156"/>
                      </a:lnTo>
                      <a:cubicBezTo>
                        <a:pt x="5990" y="29772"/>
                        <a:pt x="2756" y="29393"/>
                        <a:pt x="0" y="29204"/>
                      </a:cubicBezTo>
                      <a:lnTo>
                        <a:pt x="0" y="21600"/>
                      </a:lnTo>
                      <a:cubicBezTo>
                        <a:pt x="6748" y="20817"/>
                        <a:pt x="13545" y="20531"/>
                        <a:pt x="20336" y="20742"/>
                      </a:cubicBezTo>
                      <a:lnTo>
                        <a:pt x="20336" y="59264"/>
                      </a:lnTo>
                      <a:cubicBezTo>
                        <a:pt x="22926" y="59480"/>
                        <a:pt x="25500" y="59861"/>
                        <a:pt x="28042" y="60405"/>
                      </a:cubicBezTo>
                      <a:lnTo>
                        <a:pt x="28042" y="68110"/>
                      </a:lnTo>
                      <a:close/>
                      <a:moveTo>
                        <a:pt x="14264" y="14752"/>
                      </a:moveTo>
                      <a:cubicBezTo>
                        <a:pt x="10191" y="14623"/>
                        <a:pt x="6994" y="11217"/>
                        <a:pt x="7123" y="7144"/>
                      </a:cubicBezTo>
                      <a:cubicBezTo>
                        <a:pt x="7252" y="3072"/>
                        <a:pt x="10658" y="-125"/>
                        <a:pt x="14730" y="4"/>
                      </a:cubicBezTo>
                      <a:cubicBezTo>
                        <a:pt x="18694" y="129"/>
                        <a:pt x="21849" y="3365"/>
                        <a:pt x="21875" y="7330"/>
                      </a:cubicBezTo>
                      <a:cubicBezTo>
                        <a:pt x="21795" y="11469"/>
                        <a:pt x="18404" y="14777"/>
                        <a:pt x="14264" y="14752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194" name="Google Shape;6194;p33"/>
                <p:cNvSpPr/>
                <p:nvPr/>
              </p:nvSpPr>
              <p:spPr>
                <a:xfrm>
                  <a:off x="9116158" y="4750950"/>
                  <a:ext cx="36238" cy="48989"/>
                </a:xfrm>
                <a:custGeom>
                  <a:rect b="b" l="l" r="r" t="t"/>
                  <a:pathLst>
                    <a:path extrusionOk="0" h="48989" w="36238">
                      <a:moveTo>
                        <a:pt x="22638" y="48989"/>
                      </a:moveTo>
                      <a:cubicBezTo>
                        <a:pt x="8847" y="48989"/>
                        <a:pt x="0" y="42141"/>
                        <a:pt x="0" y="26068"/>
                      </a:cubicBezTo>
                      <a:cubicBezTo>
                        <a:pt x="0" y="11325"/>
                        <a:pt x="7611" y="0"/>
                        <a:pt x="24920" y="0"/>
                      </a:cubicBezTo>
                      <a:cubicBezTo>
                        <a:pt x="28660" y="11"/>
                        <a:pt x="32374" y="557"/>
                        <a:pt x="35955" y="1621"/>
                      </a:cubicBezTo>
                      <a:lnTo>
                        <a:pt x="35955" y="16836"/>
                      </a:lnTo>
                      <a:lnTo>
                        <a:pt x="28155" y="16836"/>
                      </a:lnTo>
                      <a:cubicBezTo>
                        <a:pt x="27777" y="14554"/>
                        <a:pt x="27392" y="12460"/>
                        <a:pt x="27203" y="10562"/>
                      </a:cubicBezTo>
                      <a:cubicBezTo>
                        <a:pt x="25935" y="10205"/>
                        <a:pt x="24624" y="10044"/>
                        <a:pt x="23306" y="10083"/>
                      </a:cubicBezTo>
                      <a:cubicBezTo>
                        <a:pt x="16742" y="10083"/>
                        <a:pt x="12656" y="15506"/>
                        <a:pt x="12656" y="24447"/>
                      </a:cubicBezTo>
                      <a:cubicBezTo>
                        <a:pt x="12656" y="33105"/>
                        <a:pt x="15884" y="38433"/>
                        <a:pt x="25399" y="38433"/>
                      </a:cubicBezTo>
                      <a:cubicBezTo>
                        <a:pt x="28836" y="38428"/>
                        <a:pt x="32235" y="37715"/>
                        <a:pt x="35388" y="36340"/>
                      </a:cubicBezTo>
                      <a:lnTo>
                        <a:pt x="36239" y="46801"/>
                      </a:lnTo>
                      <a:cubicBezTo>
                        <a:pt x="31850" y="48251"/>
                        <a:pt x="27260" y="48990"/>
                        <a:pt x="22638" y="48989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195" name="Google Shape;6195;p33"/>
                <p:cNvSpPr/>
                <p:nvPr/>
              </p:nvSpPr>
              <p:spPr>
                <a:xfrm>
                  <a:off x="9159043" y="4750685"/>
                  <a:ext cx="47273" cy="49348"/>
                </a:xfrm>
                <a:custGeom>
                  <a:rect b="b" l="l" r="r" t="t"/>
                  <a:pathLst>
                    <a:path extrusionOk="0" h="49348" w="47273">
                      <a:moveTo>
                        <a:pt x="28262" y="48491"/>
                      </a:moveTo>
                      <a:cubicBezTo>
                        <a:pt x="28224" y="45788"/>
                        <a:pt x="28382" y="43086"/>
                        <a:pt x="28735" y="40407"/>
                      </a:cubicBezTo>
                      <a:lnTo>
                        <a:pt x="28641" y="40312"/>
                      </a:lnTo>
                      <a:cubicBezTo>
                        <a:pt x="26358" y="45641"/>
                        <a:pt x="20557" y="49348"/>
                        <a:pt x="13507" y="49348"/>
                      </a:cubicBezTo>
                      <a:cubicBezTo>
                        <a:pt x="4944" y="49348"/>
                        <a:pt x="0" y="44499"/>
                        <a:pt x="0" y="36888"/>
                      </a:cubicBezTo>
                      <a:cubicBezTo>
                        <a:pt x="0" y="25570"/>
                        <a:pt x="11224" y="19958"/>
                        <a:pt x="27297" y="19768"/>
                      </a:cubicBezTo>
                      <a:lnTo>
                        <a:pt x="27297" y="16912"/>
                      </a:lnTo>
                      <a:cubicBezTo>
                        <a:pt x="27297" y="11867"/>
                        <a:pt x="25299" y="9307"/>
                        <a:pt x="18640" y="9307"/>
                      </a:cubicBezTo>
                      <a:cubicBezTo>
                        <a:pt x="16395" y="9293"/>
                        <a:pt x="14150" y="9579"/>
                        <a:pt x="11981" y="10158"/>
                      </a:cubicBezTo>
                      <a:cubicBezTo>
                        <a:pt x="11792" y="12050"/>
                        <a:pt x="11413" y="14251"/>
                        <a:pt x="11029" y="16344"/>
                      </a:cubicBezTo>
                      <a:lnTo>
                        <a:pt x="3329" y="16344"/>
                      </a:lnTo>
                      <a:lnTo>
                        <a:pt x="3329" y="2472"/>
                      </a:lnTo>
                      <a:cubicBezTo>
                        <a:pt x="8702" y="877"/>
                        <a:pt x="14270" y="45"/>
                        <a:pt x="19876" y="0"/>
                      </a:cubicBezTo>
                      <a:cubicBezTo>
                        <a:pt x="35192" y="0"/>
                        <a:pt x="39474" y="6186"/>
                        <a:pt x="39474" y="16552"/>
                      </a:cubicBezTo>
                      <a:lnTo>
                        <a:pt x="39474" y="39095"/>
                      </a:lnTo>
                      <a:cubicBezTo>
                        <a:pt x="41756" y="39474"/>
                        <a:pt x="44796" y="39858"/>
                        <a:pt x="47274" y="40048"/>
                      </a:cubicBezTo>
                      <a:lnTo>
                        <a:pt x="47274" y="47753"/>
                      </a:lnTo>
                      <a:cubicBezTo>
                        <a:pt x="40962" y="48440"/>
                        <a:pt x="34606" y="48686"/>
                        <a:pt x="28262" y="48491"/>
                      </a:cubicBezTo>
                      <a:close/>
                      <a:moveTo>
                        <a:pt x="27310" y="27682"/>
                      </a:moveTo>
                      <a:cubicBezTo>
                        <a:pt x="15897" y="27682"/>
                        <a:pt x="11615" y="30532"/>
                        <a:pt x="11615" y="35098"/>
                      </a:cubicBezTo>
                      <a:cubicBezTo>
                        <a:pt x="11615" y="38143"/>
                        <a:pt x="13709" y="40142"/>
                        <a:pt x="17227" y="40142"/>
                      </a:cubicBezTo>
                      <a:cubicBezTo>
                        <a:pt x="23218" y="40142"/>
                        <a:pt x="27316" y="34530"/>
                        <a:pt x="27316" y="28729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196" name="Google Shape;6196;p33"/>
                <p:cNvSpPr/>
                <p:nvPr/>
              </p:nvSpPr>
              <p:spPr>
                <a:xfrm>
                  <a:off x="9232088" y="4729482"/>
                  <a:ext cx="50893" cy="70646"/>
                </a:xfrm>
                <a:custGeom>
                  <a:rect b="b" l="l" r="r" t="t"/>
                  <a:pathLst>
                    <a:path extrusionOk="0" h="70646" w="50893">
                      <a:moveTo>
                        <a:pt x="31768" y="69695"/>
                      </a:moveTo>
                      <a:cubicBezTo>
                        <a:pt x="31781" y="67022"/>
                        <a:pt x="31970" y="64352"/>
                        <a:pt x="32342" y="61705"/>
                      </a:cubicBezTo>
                      <a:lnTo>
                        <a:pt x="32153" y="61705"/>
                      </a:lnTo>
                      <a:cubicBezTo>
                        <a:pt x="29681" y="66939"/>
                        <a:pt x="24447" y="70647"/>
                        <a:pt x="17221" y="70647"/>
                      </a:cubicBezTo>
                      <a:cubicBezTo>
                        <a:pt x="5707" y="70647"/>
                        <a:pt x="0" y="61989"/>
                        <a:pt x="0" y="48488"/>
                      </a:cubicBezTo>
                      <a:cubicBezTo>
                        <a:pt x="0" y="32503"/>
                        <a:pt x="9326" y="21468"/>
                        <a:pt x="25015" y="21468"/>
                      </a:cubicBezTo>
                      <a:cubicBezTo>
                        <a:pt x="27020" y="21455"/>
                        <a:pt x="29025" y="21584"/>
                        <a:pt x="31012" y="21853"/>
                      </a:cubicBezTo>
                      <a:lnTo>
                        <a:pt x="31012" y="9488"/>
                      </a:lnTo>
                      <a:cubicBezTo>
                        <a:pt x="28729" y="9103"/>
                        <a:pt x="25494" y="8725"/>
                        <a:pt x="22738" y="8535"/>
                      </a:cubicBezTo>
                      <a:lnTo>
                        <a:pt x="22738" y="924"/>
                      </a:lnTo>
                      <a:cubicBezTo>
                        <a:pt x="29492" y="143"/>
                        <a:pt x="36296" y="-144"/>
                        <a:pt x="43093" y="67"/>
                      </a:cubicBezTo>
                      <a:lnTo>
                        <a:pt x="43093" y="60280"/>
                      </a:lnTo>
                      <a:cubicBezTo>
                        <a:pt x="45376" y="60658"/>
                        <a:pt x="48516" y="61043"/>
                        <a:pt x="50893" y="61232"/>
                      </a:cubicBezTo>
                      <a:lnTo>
                        <a:pt x="50893" y="68850"/>
                      </a:lnTo>
                      <a:cubicBezTo>
                        <a:pt x="44550" y="69623"/>
                        <a:pt x="38156" y="69906"/>
                        <a:pt x="31768" y="69695"/>
                      </a:cubicBezTo>
                      <a:close/>
                      <a:moveTo>
                        <a:pt x="31012" y="31860"/>
                      </a:moveTo>
                      <a:cubicBezTo>
                        <a:pt x="28918" y="31376"/>
                        <a:pt x="26780" y="31120"/>
                        <a:pt x="24636" y="31097"/>
                      </a:cubicBezTo>
                      <a:cubicBezTo>
                        <a:pt x="17700" y="31097"/>
                        <a:pt x="12750" y="35473"/>
                        <a:pt x="12750" y="47171"/>
                      </a:cubicBezTo>
                      <a:cubicBezTo>
                        <a:pt x="12750" y="55999"/>
                        <a:pt x="15317" y="60583"/>
                        <a:pt x="20834" y="60583"/>
                      </a:cubicBezTo>
                      <a:cubicBezTo>
                        <a:pt x="27203" y="60583"/>
                        <a:pt x="31012" y="53167"/>
                        <a:pt x="31012" y="45077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197" name="Google Shape;6197;p33"/>
                <p:cNvSpPr/>
                <p:nvPr/>
              </p:nvSpPr>
              <p:spPr>
                <a:xfrm>
                  <a:off x="9287919" y="4750761"/>
                  <a:ext cx="42040" cy="49273"/>
                </a:xfrm>
                <a:custGeom>
                  <a:rect b="b" l="l" r="r" t="t"/>
                  <a:pathLst>
                    <a:path extrusionOk="0" h="49273" w="42040">
                      <a:moveTo>
                        <a:pt x="41662" y="26635"/>
                      </a:moveTo>
                      <a:lnTo>
                        <a:pt x="12366" y="26635"/>
                      </a:lnTo>
                      <a:cubicBezTo>
                        <a:pt x="12271" y="35463"/>
                        <a:pt x="16647" y="39764"/>
                        <a:pt x="25399" y="39764"/>
                      </a:cubicBezTo>
                      <a:cubicBezTo>
                        <a:pt x="30154" y="39759"/>
                        <a:pt x="34852" y="38754"/>
                        <a:pt x="39190" y="36813"/>
                      </a:cubicBezTo>
                      <a:lnTo>
                        <a:pt x="40331" y="46227"/>
                      </a:lnTo>
                      <a:cubicBezTo>
                        <a:pt x="34921" y="48277"/>
                        <a:pt x="29183" y="49309"/>
                        <a:pt x="23401" y="49273"/>
                      </a:cubicBezTo>
                      <a:cubicBezTo>
                        <a:pt x="8374" y="49273"/>
                        <a:pt x="0" y="41756"/>
                        <a:pt x="0" y="25116"/>
                      </a:cubicBezTo>
                      <a:cubicBezTo>
                        <a:pt x="0" y="10657"/>
                        <a:pt x="7989" y="0"/>
                        <a:pt x="22165" y="0"/>
                      </a:cubicBezTo>
                      <a:cubicBezTo>
                        <a:pt x="35955" y="0"/>
                        <a:pt x="42040" y="9421"/>
                        <a:pt x="42040" y="21118"/>
                      </a:cubicBezTo>
                      <a:cubicBezTo>
                        <a:pt x="42040" y="22964"/>
                        <a:pt x="41914" y="24807"/>
                        <a:pt x="41662" y="26635"/>
                      </a:cubicBezTo>
                      <a:close/>
                      <a:moveTo>
                        <a:pt x="21780" y="8942"/>
                      </a:moveTo>
                      <a:cubicBezTo>
                        <a:pt x="16735" y="8942"/>
                        <a:pt x="13223" y="12649"/>
                        <a:pt x="12555" y="18362"/>
                      </a:cubicBezTo>
                      <a:lnTo>
                        <a:pt x="29965" y="18362"/>
                      </a:lnTo>
                      <a:cubicBezTo>
                        <a:pt x="30154" y="12460"/>
                        <a:pt x="26919" y="8942"/>
                        <a:pt x="21780" y="8942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198" name="Google Shape;6198;p33"/>
                <p:cNvSpPr/>
                <p:nvPr/>
              </p:nvSpPr>
              <p:spPr>
                <a:xfrm>
                  <a:off x="8855681" y="4825036"/>
                  <a:ext cx="62842" cy="64211"/>
                </a:xfrm>
                <a:custGeom>
                  <a:rect b="b" l="l" r="r" t="t"/>
                  <a:pathLst>
                    <a:path extrusionOk="0" h="64211" w="62842">
                      <a:moveTo>
                        <a:pt x="27859" y="37576"/>
                      </a:moveTo>
                      <a:cubicBezTo>
                        <a:pt x="29120" y="41189"/>
                        <a:pt x="30520" y="45470"/>
                        <a:pt x="31642" y="50130"/>
                      </a:cubicBezTo>
                      <a:lnTo>
                        <a:pt x="31737" y="50130"/>
                      </a:lnTo>
                      <a:cubicBezTo>
                        <a:pt x="32769" y="45617"/>
                        <a:pt x="34072" y="41169"/>
                        <a:pt x="35640" y="36813"/>
                      </a:cubicBezTo>
                      <a:lnTo>
                        <a:pt x="45244" y="8752"/>
                      </a:lnTo>
                      <a:cubicBezTo>
                        <a:pt x="43055" y="8563"/>
                        <a:pt x="40584" y="8090"/>
                        <a:pt x="38585" y="7706"/>
                      </a:cubicBezTo>
                      <a:lnTo>
                        <a:pt x="38585" y="0"/>
                      </a:lnTo>
                      <a:lnTo>
                        <a:pt x="62843" y="0"/>
                      </a:lnTo>
                      <a:lnTo>
                        <a:pt x="62843" y="7800"/>
                      </a:lnTo>
                      <a:cubicBezTo>
                        <a:pt x="61226" y="8242"/>
                        <a:pt x="59571" y="8529"/>
                        <a:pt x="57899" y="8658"/>
                      </a:cubicBezTo>
                      <a:lnTo>
                        <a:pt x="38490" y="64211"/>
                      </a:lnTo>
                      <a:lnTo>
                        <a:pt x="24151" y="64211"/>
                      </a:lnTo>
                      <a:lnTo>
                        <a:pt x="4950" y="8658"/>
                      </a:lnTo>
                      <a:cubicBezTo>
                        <a:pt x="3276" y="8530"/>
                        <a:pt x="1619" y="8243"/>
                        <a:pt x="0" y="7800"/>
                      </a:cubicBezTo>
                      <a:lnTo>
                        <a:pt x="0" y="0"/>
                      </a:lnTo>
                      <a:lnTo>
                        <a:pt x="25223" y="0"/>
                      </a:lnTo>
                      <a:lnTo>
                        <a:pt x="25223" y="7706"/>
                      </a:lnTo>
                      <a:cubicBezTo>
                        <a:pt x="23129" y="8090"/>
                        <a:pt x="20557" y="8563"/>
                        <a:pt x="18369" y="8752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199" name="Google Shape;6199;p33"/>
                <p:cNvSpPr/>
                <p:nvPr/>
              </p:nvSpPr>
              <p:spPr>
                <a:xfrm>
                  <a:off x="8917004" y="4840844"/>
                  <a:ext cx="47280" cy="49354"/>
                </a:xfrm>
                <a:custGeom>
                  <a:rect b="b" l="l" r="r" t="t"/>
                  <a:pathLst>
                    <a:path extrusionOk="0" h="49354" w="47280">
                      <a:moveTo>
                        <a:pt x="28256" y="48497"/>
                      </a:moveTo>
                      <a:cubicBezTo>
                        <a:pt x="28215" y="45795"/>
                        <a:pt x="28375" y="43093"/>
                        <a:pt x="28735" y="40413"/>
                      </a:cubicBezTo>
                      <a:lnTo>
                        <a:pt x="28641" y="40312"/>
                      </a:lnTo>
                      <a:cubicBezTo>
                        <a:pt x="26358" y="45641"/>
                        <a:pt x="20550" y="49355"/>
                        <a:pt x="13507" y="49355"/>
                      </a:cubicBezTo>
                      <a:cubicBezTo>
                        <a:pt x="4950" y="49355"/>
                        <a:pt x="0" y="44499"/>
                        <a:pt x="0" y="36888"/>
                      </a:cubicBezTo>
                      <a:cubicBezTo>
                        <a:pt x="0" y="25570"/>
                        <a:pt x="11224" y="19958"/>
                        <a:pt x="27297" y="19768"/>
                      </a:cubicBezTo>
                      <a:lnTo>
                        <a:pt x="27297" y="16918"/>
                      </a:lnTo>
                      <a:cubicBezTo>
                        <a:pt x="27297" y="11874"/>
                        <a:pt x="25305" y="9307"/>
                        <a:pt x="18646" y="9307"/>
                      </a:cubicBezTo>
                      <a:cubicBezTo>
                        <a:pt x="16398" y="9291"/>
                        <a:pt x="14158" y="9580"/>
                        <a:pt x="11987" y="10165"/>
                      </a:cubicBezTo>
                      <a:cubicBezTo>
                        <a:pt x="11798" y="12057"/>
                        <a:pt x="11413" y="14251"/>
                        <a:pt x="11035" y="16344"/>
                      </a:cubicBezTo>
                      <a:lnTo>
                        <a:pt x="3336" y="16344"/>
                      </a:lnTo>
                      <a:lnTo>
                        <a:pt x="3336" y="2472"/>
                      </a:lnTo>
                      <a:cubicBezTo>
                        <a:pt x="8709" y="875"/>
                        <a:pt x="14282" y="42"/>
                        <a:pt x="19888" y="0"/>
                      </a:cubicBezTo>
                      <a:cubicBezTo>
                        <a:pt x="35205" y="0"/>
                        <a:pt x="39480" y="6180"/>
                        <a:pt x="39480" y="16546"/>
                      </a:cubicBezTo>
                      <a:lnTo>
                        <a:pt x="39480" y="39089"/>
                      </a:lnTo>
                      <a:cubicBezTo>
                        <a:pt x="41763" y="39474"/>
                        <a:pt x="44808" y="39852"/>
                        <a:pt x="47280" y="40041"/>
                      </a:cubicBezTo>
                      <a:lnTo>
                        <a:pt x="47280" y="47747"/>
                      </a:lnTo>
                      <a:cubicBezTo>
                        <a:pt x="40964" y="48439"/>
                        <a:pt x="34607" y="48689"/>
                        <a:pt x="28256" y="48497"/>
                      </a:cubicBezTo>
                      <a:close/>
                      <a:moveTo>
                        <a:pt x="27304" y="27688"/>
                      </a:moveTo>
                      <a:cubicBezTo>
                        <a:pt x="15890" y="27688"/>
                        <a:pt x="11615" y="30545"/>
                        <a:pt x="11615" y="35110"/>
                      </a:cubicBezTo>
                      <a:cubicBezTo>
                        <a:pt x="11615" y="38150"/>
                        <a:pt x="13702" y="40155"/>
                        <a:pt x="17221" y="40155"/>
                      </a:cubicBezTo>
                      <a:cubicBezTo>
                        <a:pt x="23218" y="40155"/>
                        <a:pt x="27310" y="34543"/>
                        <a:pt x="27310" y="28741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200" name="Google Shape;6200;p33"/>
                <p:cNvSpPr/>
                <p:nvPr/>
              </p:nvSpPr>
              <p:spPr>
                <a:xfrm>
                  <a:off x="8967702" y="4819647"/>
                  <a:ext cx="28155" cy="69624"/>
                </a:xfrm>
                <a:custGeom>
                  <a:rect b="b" l="l" r="r" t="t"/>
                  <a:pathLst>
                    <a:path extrusionOk="0" h="69624" w="28155">
                      <a:moveTo>
                        <a:pt x="28155" y="61919"/>
                      </a:moveTo>
                      <a:lnTo>
                        <a:pt x="28155" y="69625"/>
                      </a:lnTo>
                      <a:lnTo>
                        <a:pt x="0" y="69625"/>
                      </a:lnTo>
                      <a:lnTo>
                        <a:pt x="0" y="61919"/>
                      </a:lnTo>
                      <a:cubicBezTo>
                        <a:pt x="2732" y="61371"/>
                        <a:pt x="5495" y="60991"/>
                        <a:pt x="8273" y="60778"/>
                      </a:cubicBezTo>
                      <a:lnTo>
                        <a:pt x="8273" y="9481"/>
                      </a:lnTo>
                      <a:cubicBezTo>
                        <a:pt x="5990" y="9103"/>
                        <a:pt x="2762" y="8718"/>
                        <a:pt x="0" y="8529"/>
                      </a:cubicBezTo>
                      <a:lnTo>
                        <a:pt x="0" y="924"/>
                      </a:lnTo>
                      <a:cubicBezTo>
                        <a:pt x="6787" y="143"/>
                        <a:pt x="13621" y="-143"/>
                        <a:pt x="20449" y="67"/>
                      </a:cubicBezTo>
                      <a:lnTo>
                        <a:pt x="20449" y="60753"/>
                      </a:lnTo>
                      <a:cubicBezTo>
                        <a:pt x="23042" y="60964"/>
                        <a:pt x="25616" y="61354"/>
                        <a:pt x="28155" y="61919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201" name="Google Shape;6201;p33"/>
                <p:cNvSpPr/>
                <p:nvPr/>
              </p:nvSpPr>
              <p:spPr>
                <a:xfrm>
                  <a:off x="9000013" y="4840926"/>
                  <a:ext cx="42040" cy="49273"/>
                </a:xfrm>
                <a:custGeom>
                  <a:rect b="b" l="l" r="r" t="t"/>
                  <a:pathLst>
                    <a:path extrusionOk="0" h="49273" w="42040">
                      <a:moveTo>
                        <a:pt x="41687" y="26629"/>
                      </a:moveTo>
                      <a:lnTo>
                        <a:pt x="12391" y="26629"/>
                      </a:lnTo>
                      <a:cubicBezTo>
                        <a:pt x="12296" y="35457"/>
                        <a:pt x="16666" y="39758"/>
                        <a:pt x="25418" y="39758"/>
                      </a:cubicBezTo>
                      <a:cubicBezTo>
                        <a:pt x="30173" y="39753"/>
                        <a:pt x="34874" y="38748"/>
                        <a:pt x="39215" y="36806"/>
                      </a:cubicBezTo>
                      <a:lnTo>
                        <a:pt x="40331" y="46227"/>
                      </a:lnTo>
                      <a:cubicBezTo>
                        <a:pt x="34922" y="48277"/>
                        <a:pt x="29179" y="49309"/>
                        <a:pt x="23394" y="49273"/>
                      </a:cubicBezTo>
                      <a:cubicBezTo>
                        <a:pt x="8368" y="49273"/>
                        <a:pt x="0" y="41756"/>
                        <a:pt x="0" y="25109"/>
                      </a:cubicBezTo>
                      <a:cubicBezTo>
                        <a:pt x="0" y="10650"/>
                        <a:pt x="7989" y="0"/>
                        <a:pt x="22158" y="0"/>
                      </a:cubicBezTo>
                      <a:cubicBezTo>
                        <a:pt x="35955" y="0"/>
                        <a:pt x="42040" y="9414"/>
                        <a:pt x="42040" y="21112"/>
                      </a:cubicBezTo>
                      <a:cubicBezTo>
                        <a:pt x="42052" y="22957"/>
                        <a:pt x="41933" y="24800"/>
                        <a:pt x="41687" y="26629"/>
                      </a:cubicBezTo>
                      <a:close/>
                      <a:moveTo>
                        <a:pt x="21805" y="8973"/>
                      </a:moveTo>
                      <a:cubicBezTo>
                        <a:pt x="16761" y="8973"/>
                        <a:pt x="13248" y="12681"/>
                        <a:pt x="12580" y="18387"/>
                      </a:cubicBezTo>
                      <a:lnTo>
                        <a:pt x="29984" y="18387"/>
                      </a:lnTo>
                      <a:cubicBezTo>
                        <a:pt x="30173" y="12460"/>
                        <a:pt x="26938" y="8942"/>
                        <a:pt x="21805" y="8942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202" name="Google Shape;6202;p33"/>
                <p:cNvSpPr/>
                <p:nvPr/>
              </p:nvSpPr>
              <p:spPr>
                <a:xfrm>
                  <a:off x="9048144" y="4840926"/>
                  <a:ext cx="57085" cy="48345"/>
                </a:xfrm>
                <a:custGeom>
                  <a:rect b="b" l="l" r="r" t="t"/>
                  <a:pathLst>
                    <a:path extrusionOk="0" h="48345" w="57085">
                      <a:moveTo>
                        <a:pt x="37210" y="18072"/>
                      </a:moveTo>
                      <a:cubicBezTo>
                        <a:pt x="37210" y="13122"/>
                        <a:pt x="35873" y="10177"/>
                        <a:pt x="31402" y="10177"/>
                      </a:cubicBezTo>
                      <a:cubicBezTo>
                        <a:pt x="25223" y="10177"/>
                        <a:pt x="20367" y="17215"/>
                        <a:pt x="20367" y="25488"/>
                      </a:cubicBezTo>
                      <a:lnTo>
                        <a:pt x="20367" y="39474"/>
                      </a:lnTo>
                      <a:cubicBezTo>
                        <a:pt x="22706" y="39621"/>
                        <a:pt x="25026" y="39971"/>
                        <a:pt x="27304" y="40520"/>
                      </a:cubicBezTo>
                      <a:lnTo>
                        <a:pt x="27304" y="48321"/>
                      </a:lnTo>
                      <a:lnTo>
                        <a:pt x="0" y="48321"/>
                      </a:lnTo>
                      <a:lnTo>
                        <a:pt x="0" y="40640"/>
                      </a:lnTo>
                      <a:cubicBezTo>
                        <a:pt x="2734" y="40092"/>
                        <a:pt x="5499" y="39711"/>
                        <a:pt x="8279" y="39499"/>
                      </a:cubicBezTo>
                      <a:lnTo>
                        <a:pt x="8279" y="10373"/>
                      </a:lnTo>
                      <a:cubicBezTo>
                        <a:pt x="5997" y="9995"/>
                        <a:pt x="2762" y="9610"/>
                        <a:pt x="0" y="9421"/>
                      </a:cubicBezTo>
                      <a:lnTo>
                        <a:pt x="0" y="1803"/>
                      </a:lnTo>
                      <a:cubicBezTo>
                        <a:pt x="6535" y="1038"/>
                        <a:pt x="13117" y="751"/>
                        <a:pt x="19693" y="946"/>
                      </a:cubicBezTo>
                      <a:cubicBezTo>
                        <a:pt x="19697" y="3782"/>
                        <a:pt x="19474" y="6614"/>
                        <a:pt x="19024" y="9414"/>
                      </a:cubicBezTo>
                      <a:lnTo>
                        <a:pt x="19119" y="9509"/>
                      </a:lnTo>
                      <a:cubicBezTo>
                        <a:pt x="21975" y="3897"/>
                        <a:pt x="27493" y="0"/>
                        <a:pt x="35199" y="0"/>
                      </a:cubicBezTo>
                      <a:cubicBezTo>
                        <a:pt x="45849" y="0"/>
                        <a:pt x="49273" y="6848"/>
                        <a:pt x="49273" y="15134"/>
                      </a:cubicBezTo>
                      <a:lnTo>
                        <a:pt x="49273" y="39486"/>
                      </a:lnTo>
                      <a:cubicBezTo>
                        <a:pt x="51900" y="39694"/>
                        <a:pt x="54510" y="40079"/>
                        <a:pt x="57086" y="40640"/>
                      </a:cubicBezTo>
                      <a:lnTo>
                        <a:pt x="57086" y="48346"/>
                      </a:lnTo>
                      <a:lnTo>
                        <a:pt x="37210" y="48346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203" name="Google Shape;6203;p33"/>
                <p:cNvSpPr/>
                <p:nvPr/>
              </p:nvSpPr>
              <p:spPr>
                <a:xfrm>
                  <a:off x="9110073" y="4841116"/>
                  <a:ext cx="36238" cy="48989"/>
                </a:xfrm>
                <a:custGeom>
                  <a:rect b="b" l="l" r="r" t="t"/>
                  <a:pathLst>
                    <a:path extrusionOk="0" h="48989" w="36238">
                      <a:moveTo>
                        <a:pt x="22637" y="48989"/>
                      </a:moveTo>
                      <a:cubicBezTo>
                        <a:pt x="8847" y="48989"/>
                        <a:pt x="0" y="42135"/>
                        <a:pt x="0" y="26061"/>
                      </a:cubicBezTo>
                      <a:cubicBezTo>
                        <a:pt x="0" y="11319"/>
                        <a:pt x="7611" y="0"/>
                        <a:pt x="24920" y="0"/>
                      </a:cubicBezTo>
                      <a:cubicBezTo>
                        <a:pt x="28659" y="9"/>
                        <a:pt x="32374" y="553"/>
                        <a:pt x="35955" y="1614"/>
                      </a:cubicBezTo>
                      <a:lnTo>
                        <a:pt x="35955" y="16836"/>
                      </a:lnTo>
                      <a:lnTo>
                        <a:pt x="28155" y="16836"/>
                      </a:lnTo>
                      <a:cubicBezTo>
                        <a:pt x="27770" y="14554"/>
                        <a:pt x="27392" y="12460"/>
                        <a:pt x="27203" y="10531"/>
                      </a:cubicBezTo>
                      <a:cubicBezTo>
                        <a:pt x="25935" y="10176"/>
                        <a:pt x="24624" y="10017"/>
                        <a:pt x="23306" y="10058"/>
                      </a:cubicBezTo>
                      <a:cubicBezTo>
                        <a:pt x="16742" y="10058"/>
                        <a:pt x="12649" y="15481"/>
                        <a:pt x="12649" y="24416"/>
                      </a:cubicBezTo>
                      <a:cubicBezTo>
                        <a:pt x="12649" y="33073"/>
                        <a:pt x="15884" y="38402"/>
                        <a:pt x="25393" y="38402"/>
                      </a:cubicBezTo>
                      <a:cubicBezTo>
                        <a:pt x="28830" y="38397"/>
                        <a:pt x="32228" y="37684"/>
                        <a:pt x="35381" y="36308"/>
                      </a:cubicBezTo>
                      <a:lnTo>
                        <a:pt x="36239" y="46776"/>
                      </a:lnTo>
                      <a:cubicBezTo>
                        <a:pt x="31850" y="48234"/>
                        <a:pt x="27260" y="48981"/>
                        <a:pt x="22637" y="48989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204" name="Google Shape;6204;p33"/>
                <p:cNvSpPr/>
                <p:nvPr/>
              </p:nvSpPr>
              <p:spPr>
                <a:xfrm>
                  <a:off x="9152964" y="4821130"/>
                  <a:ext cx="28060" cy="68142"/>
                </a:xfrm>
                <a:custGeom>
                  <a:rect b="b" l="l" r="r" t="t"/>
                  <a:pathLst>
                    <a:path extrusionOk="0" h="68142" w="28060">
                      <a:moveTo>
                        <a:pt x="0" y="68117"/>
                      </a:moveTo>
                      <a:lnTo>
                        <a:pt x="0" y="60437"/>
                      </a:lnTo>
                      <a:cubicBezTo>
                        <a:pt x="2730" y="59889"/>
                        <a:pt x="5492" y="59507"/>
                        <a:pt x="8273" y="59296"/>
                      </a:cubicBezTo>
                      <a:lnTo>
                        <a:pt x="8273" y="30169"/>
                      </a:lnTo>
                      <a:cubicBezTo>
                        <a:pt x="5990" y="29791"/>
                        <a:pt x="2756" y="29406"/>
                        <a:pt x="0" y="29217"/>
                      </a:cubicBezTo>
                      <a:lnTo>
                        <a:pt x="0" y="21600"/>
                      </a:lnTo>
                      <a:cubicBezTo>
                        <a:pt x="6753" y="20820"/>
                        <a:pt x="13557" y="20533"/>
                        <a:pt x="20355" y="20742"/>
                      </a:cubicBezTo>
                      <a:lnTo>
                        <a:pt x="20355" y="59270"/>
                      </a:lnTo>
                      <a:cubicBezTo>
                        <a:pt x="22947" y="59489"/>
                        <a:pt x="25519" y="59879"/>
                        <a:pt x="28060" y="60437"/>
                      </a:cubicBezTo>
                      <a:lnTo>
                        <a:pt x="28060" y="68142"/>
                      </a:lnTo>
                      <a:close/>
                      <a:moveTo>
                        <a:pt x="14270" y="14752"/>
                      </a:moveTo>
                      <a:cubicBezTo>
                        <a:pt x="10196" y="14627"/>
                        <a:pt x="6999" y="11223"/>
                        <a:pt x="7125" y="7150"/>
                      </a:cubicBezTo>
                      <a:cubicBezTo>
                        <a:pt x="7245" y="3078"/>
                        <a:pt x="10650" y="-122"/>
                        <a:pt x="14724" y="4"/>
                      </a:cubicBezTo>
                      <a:cubicBezTo>
                        <a:pt x="18690" y="126"/>
                        <a:pt x="21849" y="3363"/>
                        <a:pt x="21875" y="7330"/>
                      </a:cubicBezTo>
                      <a:cubicBezTo>
                        <a:pt x="21818" y="11476"/>
                        <a:pt x="18419" y="14794"/>
                        <a:pt x="14270" y="14752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205" name="Google Shape;6205;p33"/>
                <p:cNvSpPr/>
                <p:nvPr/>
              </p:nvSpPr>
              <p:spPr>
                <a:xfrm>
                  <a:off x="9186429" y="4840844"/>
                  <a:ext cx="47305" cy="49354"/>
                </a:xfrm>
                <a:custGeom>
                  <a:rect b="b" l="l" r="r" t="t"/>
                  <a:pathLst>
                    <a:path extrusionOk="0" h="49354" w="47305">
                      <a:moveTo>
                        <a:pt x="28262" y="48497"/>
                      </a:moveTo>
                      <a:cubicBezTo>
                        <a:pt x="28224" y="45795"/>
                        <a:pt x="28382" y="43093"/>
                        <a:pt x="28735" y="40413"/>
                      </a:cubicBezTo>
                      <a:lnTo>
                        <a:pt x="28641" y="40312"/>
                      </a:lnTo>
                      <a:cubicBezTo>
                        <a:pt x="26364" y="45641"/>
                        <a:pt x="20563" y="49355"/>
                        <a:pt x="13507" y="49355"/>
                      </a:cubicBezTo>
                      <a:cubicBezTo>
                        <a:pt x="4944" y="49355"/>
                        <a:pt x="0" y="44499"/>
                        <a:pt x="0" y="36888"/>
                      </a:cubicBezTo>
                      <a:cubicBezTo>
                        <a:pt x="0" y="25570"/>
                        <a:pt x="11224" y="19958"/>
                        <a:pt x="27297" y="19768"/>
                      </a:cubicBezTo>
                      <a:lnTo>
                        <a:pt x="27297" y="16918"/>
                      </a:lnTo>
                      <a:cubicBezTo>
                        <a:pt x="27297" y="11874"/>
                        <a:pt x="25305" y="9307"/>
                        <a:pt x="18646" y="9307"/>
                      </a:cubicBezTo>
                      <a:cubicBezTo>
                        <a:pt x="16395" y="9291"/>
                        <a:pt x="14156" y="9580"/>
                        <a:pt x="11987" y="10165"/>
                      </a:cubicBezTo>
                      <a:cubicBezTo>
                        <a:pt x="11798" y="12057"/>
                        <a:pt x="11413" y="14251"/>
                        <a:pt x="11035" y="16344"/>
                      </a:cubicBezTo>
                      <a:lnTo>
                        <a:pt x="3361" y="16344"/>
                      </a:lnTo>
                      <a:lnTo>
                        <a:pt x="3361" y="2472"/>
                      </a:lnTo>
                      <a:cubicBezTo>
                        <a:pt x="8733" y="875"/>
                        <a:pt x="14308" y="42"/>
                        <a:pt x="19913" y="0"/>
                      </a:cubicBezTo>
                      <a:cubicBezTo>
                        <a:pt x="35224" y="0"/>
                        <a:pt x="39505" y="6180"/>
                        <a:pt x="39505" y="16546"/>
                      </a:cubicBezTo>
                      <a:lnTo>
                        <a:pt x="39505" y="39089"/>
                      </a:lnTo>
                      <a:cubicBezTo>
                        <a:pt x="41788" y="39474"/>
                        <a:pt x="44834" y="39852"/>
                        <a:pt x="47305" y="40041"/>
                      </a:cubicBezTo>
                      <a:lnTo>
                        <a:pt x="47305" y="47747"/>
                      </a:lnTo>
                      <a:cubicBezTo>
                        <a:pt x="40981" y="48439"/>
                        <a:pt x="34618" y="48690"/>
                        <a:pt x="28262" y="48497"/>
                      </a:cubicBezTo>
                      <a:close/>
                      <a:moveTo>
                        <a:pt x="27310" y="27688"/>
                      </a:moveTo>
                      <a:cubicBezTo>
                        <a:pt x="15897" y="27688"/>
                        <a:pt x="11621" y="30545"/>
                        <a:pt x="11621" y="35110"/>
                      </a:cubicBezTo>
                      <a:cubicBezTo>
                        <a:pt x="11621" y="38150"/>
                        <a:pt x="13709" y="40155"/>
                        <a:pt x="17233" y="40155"/>
                      </a:cubicBezTo>
                      <a:cubicBezTo>
                        <a:pt x="23224" y="40155"/>
                        <a:pt x="27323" y="34543"/>
                        <a:pt x="27323" y="28741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206" name="Google Shape;6206;p33"/>
                <p:cNvSpPr/>
                <p:nvPr/>
              </p:nvSpPr>
              <p:spPr>
                <a:xfrm>
                  <a:off x="8864074" y="4915403"/>
                  <a:ext cx="23236" cy="39846"/>
                </a:xfrm>
                <a:custGeom>
                  <a:rect b="b" l="l" r="r" t="t"/>
                  <a:pathLst>
                    <a:path extrusionOk="0" h="39846" w="23236">
                      <a:moveTo>
                        <a:pt x="8866" y="39846"/>
                      </a:moveTo>
                      <a:cubicBezTo>
                        <a:pt x="6076" y="39867"/>
                        <a:pt x="3295" y="39538"/>
                        <a:pt x="586" y="38868"/>
                      </a:cubicBezTo>
                      <a:lnTo>
                        <a:pt x="586" y="29668"/>
                      </a:lnTo>
                      <a:lnTo>
                        <a:pt x="4370" y="29668"/>
                      </a:lnTo>
                      <a:cubicBezTo>
                        <a:pt x="4710" y="31560"/>
                        <a:pt x="4944" y="33294"/>
                        <a:pt x="5114" y="34789"/>
                      </a:cubicBezTo>
                      <a:cubicBezTo>
                        <a:pt x="6432" y="35107"/>
                        <a:pt x="7781" y="35280"/>
                        <a:pt x="9137" y="35306"/>
                      </a:cubicBezTo>
                      <a:cubicBezTo>
                        <a:pt x="13854" y="35306"/>
                        <a:pt x="17706" y="33414"/>
                        <a:pt x="17706" y="28634"/>
                      </a:cubicBezTo>
                      <a:cubicBezTo>
                        <a:pt x="17706" y="19901"/>
                        <a:pt x="0" y="23464"/>
                        <a:pt x="0" y="10978"/>
                      </a:cubicBezTo>
                      <a:cubicBezTo>
                        <a:pt x="0" y="4597"/>
                        <a:pt x="5045" y="0"/>
                        <a:pt x="13734" y="0"/>
                      </a:cubicBezTo>
                      <a:cubicBezTo>
                        <a:pt x="16245" y="11"/>
                        <a:pt x="18749" y="260"/>
                        <a:pt x="21212" y="744"/>
                      </a:cubicBezTo>
                      <a:lnTo>
                        <a:pt x="21212" y="9673"/>
                      </a:lnTo>
                      <a:lnTo>
                        <a:pt x="17429" y="9673"/>
                      </a:lnTo>
                      <a:cubicBezTo>
                        <a:pt x="17112" y="8020"/>
                        <a:pt x="16883" y="6350"/>
                        <a:pt x="16742" y="4673"/>
                      </a:cubicBezTo>
                      <a:cubicBezTo>
                        <a:pt x="15679" y="4481"/>
                        <a:pt x="14600" y="4386"/>
                        <a:pt x="13519" y="4389"/>
                      </a:cubicBezTo>
                      <a:cubicBezTo>
                        <a:pt x="8229" y="4389"/>
                        <a:pt x="5530" y="6798"/>
                        <a:pt x="5530" y="10417"/>
                      </a:cubicBezTo>
                      <a:cubicBezTo>
                        <a:pt x="5530" y="18810"/>
                        <a:pt x="23237" y="15708"/>
                        <a:pt x="23237" y="27896"/>
                      </a:cubicBezTo>
                      <a:cubicBezTo>
                        <a:pt x="23237" y="34845"/>
                        <a:pt x="17776" y="39846"/>
                        <a:pt x="8866" y="39846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207" name="Google Shape;6207;p33"/>
                <p:cNvSpPr/>
                <p:nvPr/>
              </p:nvSpPr>
              <p:spPr>
                <a:xfrm>
                  <a:off x="8892834" y="4925584"/>
                  <a:ext cx="27202" cy="29664"/>
                </a:xfrm>
                <a:custGeom>
                  <a:rect b="b" l="l" r="r" t="t"/>
                  <a:pathLst>
                    <a:path extrusionOk="0" h="29664" w="27202">
                      <a:moveTo>
                        <a:pt x="17479" y="29129"/>
                      </a:moveTo>
                      <a:cubicBezTo>
                        <a:pt x="17423" y="27233"/>
                        <a:pt x="17518" y="25335"/>
                        <a:pt x="17763" y="23454"/>
                      </a:cubicBezTo>
                      <a:lnTo>
                        <a:pt x="17650" y="23454"/>
                      </a:lnTo>
                      <a:cubicBezTo>
                        <a:pt x="16269" y="26960"/>
                        <a:pt x="12649" y="29665"/>
                        <a:pt x="7933" y="29665"/>
                      </a:cubicBezTo>
                      <a:cubicBezTo>
                        <a:pt x="3216" y="29665"/>
                        <a:pt x="0" y="27143"/>
                        <a:pt x="0" y="22596"/>
                      </a:cubicBezTo>
                      <a:cubicBezTo>
                        <a:pt x="0" y="16328"/>
                        <a:pt x="6381" y="12475"/>
                        <a:pt x="17189" y="12419"/>
                      </a:cubicBezTo>
                      <a:lnTo>
                        <a:pt x="17189" y="10212"/>
                      </a:lnTo>
                      <a:cubicBezTo>
                        <a:pt x="17189" y="6182"/>
                        <a:pt x="15752" y="4057"/>
                        <a:pt x="11098" y="4057"/>
                      </a:cubicBezTo>
                      <a:cubicBezTo>
                        <a:pt x="9312" y="4054"/>
                        <a:pt x="7533" y="4287"/>
                        <a:pt x="5808" y="4751"/>
                      </a:cubicBezTo>
                      <a:cubicBezTo>
                        <a:pt x="5694" y="6182"/>
                        <a:pt x="5404" y="7797"/>
                        <a:pt x="5120" y="9405"/>
                      </a:cubicBezTo>
                      <a:lnTo>
                        <a:pt x="1967" y="9405"/>
                      </a:lnTo>
                      <a:lnTo>
                        <a:pt x="1967" y="1554"/>
                      </a:lnTo>
                      <a:cubicBezTo>
                        <a:pt x="5113" y="481"/>
                        <a:pt x="8419" y="-43"/>
                        <a:pt x="11741" y="3"/>
                      </a:cubicBezTo>
                      <a:cubicBezTo>
                        <a:pt x="20021" y="3"/>
                        <a:pt x="22379" y="3856"/>
                        <a:pt x="22379" y="9543"/>
                      </a:cubicBezTo>
                      <a:lnTo>
                        <a:pt x="22379" y="25125"/>
                      </a:lnTo>
                      <a:cubicBezTo>
                        <a:pt x="23754" y="25352"/>
                        <a:pt x="25652" y="25585"/>
                        <a:pt x="27203" y="25699"/>
                      </a:cubicBezTo>
                      <a:lnTo>
                        <a:pt x="27203" y="28744"/>
                      </a:lnTo>
                      <a:cubicBezTo>
                        <a:pt x="23977" y="29138"/>
                        <a:pt x="20726" y="29267"/>
                        <a:pt x="17479" y="29129"/>
                      </a:cubicBezTo>
                      <a:close/>
                      <a:moveTo>
                        <a:pt x="17189" y="16019"/>
                      </a:moveTo>
                      <a:cubicBezTo>
                        <a:pt x="7731" y="16019"/>
                        <a:pt x="5063" y="18838"/>
                        <a:pt x="5063" y="21657"/>
                      </a:cubicBezTo>
                      <a:cubicBezTo>
                        <a:pt x="5063" y="24072"/>
                        <a:pt x="6785" y="25623"/>
                        <a:pt x="9427" y="25623"/>
                      </a:cubicBezTo>
                      <a:cubicBezTo>
                        <a:pt x="14087" y="25623"/>
                        <a:pt x="17189" y="21020"/>
                        <a:pt x="17189" y="16543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208" name="Google Shape;6208;p33"/>
                <p:cNvSpPr/>
                <p:nvPr/>
              </p:nvSpPr>
              <p:spPr>
                <a:xfrm>
                  <a:off x="8922913" y="4925581"/>
                  <a:ext cx="33142" cy="29132"/>
                </a:xfrm>
                <a:custGeom>
                  <a:rect b="b" l="l" r="r" t="t"/>
                  <a:pathLst>
                    <a:path extrusionOk="0" h="29132" w="33142">
                      <a:moveTo>
                        <a:pt x="23161" y="10700"/>
                      </a:moveTo>
                      <a:cubicBezTo>
                        <a:pt x="23161" y="6677"/>
                        <a:pt x="22070" y="4319"/>
                        <a:pt x="18337" y="4319"/>
                      </a:cubicBezTo>
                      <a:cubicBezTo>
                        <a:pt x="13564" y="4319"/>
                        <a:pt x="10140" y="9093"/>
                        <a:pt x="10140" y="15411"/>
                      </a:cubicBezTo>
                      <a:lnTo>
                        <a:pt x="10140" y="25298"/>
                      </a:lnTo>
                      <a:cubicBezTo>
                        <a:pt x="11690" y="25421"/>
                        <a:pt x="13227" y="25670"/>
                        <a:pt x="14736" y="26042"/>
                      </a:cubicBezTo>
                      <a:lnTo>
                        <a:pt x="14736" y="29132"/>
                      </a:lnTo>
                      <a:lnTo>
                        <a:pt x="0" y="29132"/>
                      </a:lnTo>
                      <a:lnTo>
                        <a:pt x="0" y="26105"/>
                      </a:lnTo>
                      <a:cubicBezTo>
                        <a:pt x="1637" y="25677"/>
                        <a:pt x="3312" y="25407"/>
                        <a:pt x="5000" y="25298"/>
                      </a:cubicBezTo>
                      <a:lnTo>
                        <a:pt x="5000" y="4603"/>
                      </a:lnTo>
                      <a:cubicBezTo>
                        <a:pt x="3619" y="4376"/>
                        <a:pt x="1665" y="4149"/>
                        <a:pt x="0" y="4029"/>
                      </a:cubicBezTo>
                      <a:lnTo>
                        <a:pt x="0" y="983"/>
                      </a:lnTo>
                      <a:cubicBezTo>
                        <a:pt x="3317" y="585"/>
                        <a:pt x="6662" y="450"/>
                        <a:pt x="10001" y="580"/>
                      </a:cubicBezTo>
                      <a:cubicBezTo>
                        <a:pt x="10011" y="2579"/>
                        <a:pt x="9876" y="4578"/>
                        <a:pt x="9597" y="6558"/>
                      </a:cubicBezTo>
                      <a:lnTo>
                        <a:pt x="9654" y="6621"/>
                      </a:lnTo>
                      <a:cubicBezTo>
                        <a:pt x="11280" y="2504"/>
                        <a:pt x="15320" y="-143"/>
                        <a:pt x="19743" y="6"/>
                      </a:cubicBezTo>
                      <a:cubicBezTo>
                        <a:pt x="26244" y="6"/>
                        <a:pt x="28313" y="4086"/>
                        <a:pt x="28313" y="9149"/>
                      </a:cubicBezTo>
                      <a:lnTo>
                        <a:pt x="28313" y="25298"/>
                      </a:lnTo>
                      <a:cubicBezTo>
                        <a:pt x="29945" y="25407"/>
                        <a:pt x="31563" y="25677"/>
                        <a:pt x="33143" y="26105"/>
                      </a:cubicBezTo>
                      <a:lnTo>
                        <a:pt x="33143" y="29132"/>
                      </a:lnTo>
                      <a:lnTo>
                        <a:pt x="23161" y="29132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209" name="Google Shape;6209;p33"/>
                <p:cNvSpPr/>
                <p:nvPr/>
              </p:nvSpPr>
              <p:spPr>
                <a:xfrm>
                  <a:off x="8981562" y="4915908"/>
                  <a:ext cx="38200" cy="38805"/>
                </a:xfrm>
                <a:custGeom>
                  <a:rect b="b" l="l" r="r" t="t"/>
                  <a:pathLst>
                    <a:path extrusionOk="0" h="38805" w="38200">
                      <a:moveTo>
                        <a:pt x="16534" y="24971"/>
                      </a:moveTo>
                      <a:cubicBezTo>
                        <a:pt x="17334" y="27215"/>
                        <a:pt x="18312" y="30141"/>
                        <a:pt x="19119" y="33017"/>
                      </a:cubicBezTo>
                      <a:lnTo>
                        <a:pt x="19176" y="33017"/>
                      </a:lnTo>
                      <a:cubicBezTo>
                        <a:pt x="19863" y="30261"/>
                        <a:pt x="20727" y="27669"/>
                        <a:pt x="21818" y="24567"/>
                      </a:cubicBezTo>
                      <a:lnTo>
                        <a:pt x="29290" y="3815"/>
                      </a:lnTo>
                      <a:cubicBezTo>
                        <a:pt x="27759" y="3691"/>
                        <a:pt x="26241" y="3443"/>
                        <a:pt x="24750" y="3071"/>
                      </a:cubicBezTo>
                      <a:lnTo>
                        <a:pt x="24750" y="19"/>
                      </a:lnTo>
                      <a:lnTo>
                        <a:pt x="38200" y="19"/>
                      </a:lnTo>
                      <a:lnTo>
                        <a:pt x="38200" y="3128"/>
                      </a:lnTo>
                      <a:cubicBezTo>
                        <a:pt x="37078" y="3457"/>
                        <a:pt x="35924" y="3669"/>
                        <a:pt x="34757" y="3758"/>
                      </a:cubicBezTo>
                      <a:lnTo>
                        <a:pt x="21906" y="38805"/>
                      </a:lnTo>
                      <a:lnTo>
                        <a:pt x="15985" y="38805"/>
                      </a:lnTo>
                      <a:lnTo>
                        <a:pt x="3506" y="3739"/>
                      </a:lnTo>
                      <a:cubicBezTo>
                        <a:pt x="2319" y="3650"/>
                        <a:pt x="1144" y="3439"/>
                        <a:pt x="0" y="3109"/>
                      </a:cubicBezTo>
                      <a:lnTo>
                        <a:pt x="0" y="0"/>
                      </a:lnTo>
                      <a:lnTo>
                        <a:pt x="13873" y="0"/>
                      </a:lnTo>
                      <a:lnTo>
                        <a:pt x="13873" y="3052"/>
                      </a:lnTo>
                      <a:cubicBezTo>
                        <a:pt x="12381" y="3428"/>
                        <a:pt x="10860" y="3677"/>
                        <a:pt x="9326" y="3796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210" name="Google Shape;6210;p33"/>
                <p:cNvSpPr/>
                <p:nvPr/>
              </p:nvSpPr>
              <p:spPr>
                <a:xfrm>
                  <a:off x="9021811" y="4914700"/>
                  <a:ext cx="15007" cy="40013"/>
                </a:xfrm>
                <a:custGeom>
                  <a:rect b="b" l="l" r="r" t="t"/>
                  <a:pathLst>
                    <a:path extrusionOk="0" h="40013" w="15007">
                      <a:moveTo>
                        <a:pt x="0" y="40013"/>
                      </a:moveTo>
                      <a:lnTo>
                        <a:pt x="0" y="36986"/>
                      </a:lnTo>
                      <a:cubicBezTo>
                        <a:pt x="1638" y="36559"/>
                        <a:pt x="3312" y="36289"/>
                        <a:pt x="5000" y="36179"/>
                      </a:cubicBezTo>
                      <a:lnTo>
                        <a:pt x="5000" y="15484"/>
                      </a:lnTo>
                      <a:cubicBezTo>
                        <a:pt x="3626" y="15257"/>
                        <a:pt x="1671" y="15030"/>
                        <a:pt x="0" y="14910"/>
                      </a:cubicBezTo>
                      <a:lnTo>
                        <a:pt x="0" y="11864"/>
                      </a:lnTo>
                      <a:cubicBezTo>
                        <a:pt x="3377" y="11463"/>
                        <a:pt x="6780" y="11328"/>
                        <a:pt x="10177" y="11461"/>
                      </a:cubicBezTo>
                      <a:lnTo>
                        <a:pt x="10177" y="36179"/>
                      </a:lnTo>
                      <a:cubicBezTo>
                        <a:pt x="11810" y="36288"/>
                        <a:pt x="13428" y="36558"/>
                        <a:pt x="15008" y="36986"/>
                      </a:cubicBezTo>
                      <a:lnTo>
                        <a:pt x="15008" y="40013"/>
                      </a:lnTo>
                      <a:close/>
                      <a:moveTo>
                        <a:pt x="7649" y="6732"/>
                      </a:moveTo>
                      <a:cubicBezTo>
                        <a:pt x="5791" y="6812"/>
                        <a:pt x="4220" y="5371"/>
                        <a:pt x="4139" y="3513"/>
                      </a:cubicBezTo>
                      <a:cubicBezTo>
                        <a:pt x="4058" y="1655"/>
                        <a:pt x="5499" y="84"/>
                        <a:pt x="7358" y="3"/>
                      </a:cubicBezTo>
                      <a:cubicBezTo>
                        <a:pt x="7455" y="-1"/>
                        <a:pt x="7552" y="-1"/>
                        <a:pt x="7649" y="3"/>
                      </a:cubicBezTo>
                      <a:cubicBezTo>
                        <a:pt x="9498" y="-21"/>
                        <a:pt x="11017" y="1458"/>
                        <a:pt x="11041" y="3307"/>
                      </a:cubicBezTo>
                      <a:cubicBezTo>
                        <a:pt x="11041" y="3318"/>
                        <a:pt x="11041" y="3328"/>
                        <a:pt x="11041" y="3339"/>
                      </a:cubicBezTo>
                      <a:cubicBezTo>
                        <a:pt x="11027" y="5210"/>
                        <a:pt x="9520" y="6726"/>
                        <a:pt x="7649" y="6750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211" name="Google Shape;6211;p33"/>
                <p:cNvSpPr/>
                <p:nvPr/>
              </p:nvSpPr>
              <p:spPr>
                <a:xfrm>
                  <a:off x="9040388" y="4925757"/>
                  <a:ext cx="21382" cy="29378"/>
                </a:xfrm>
                <a:custGeom>
                  <a:rect b="b" l="l" r="r" t="t"/>
                  <a:pathLst>
                    <a:path extrusionOk="0" h="29378" w="21382">
                      <a:moveTo>
                        <a:pt x="12933" y="29378"/>
                      </a:moveTo>
                      <a:cubicBezTo>
                        <a:pt x="5864" y="29378"/>
                        <a:pt x="0" y="26156"/>
                        <a:pt x="0" y="15638"/>
                      </a:cubicBezTo>
                      <a:cubicBezTo>
                        <a:pt x="0" y="6444"/>
                        <a:pt x="4660" y="0"/>
                        <a:pt x="14371" y="0"/>
                      </a:cubicBezTo>
                      <a:cubicBezTo>
                        <a:pt x="16686" y="-1"/>
                        <a:pt x="18990" y="328"/>
                        <a:pt x="21212" y="977"/>
                      </a:cubicBezTo>
                      <a:lnTo>
                        <a:pt x="21212" y="9314"/>
                      </a:lnTo>
                      <a:lnTo>
                        <a:pt x="17997" y="9314"/>
                      </a:lnTo>
                      <a:cubicBezTo>
                        <a:pt x="17650" y="7649"/>
                        <a:pt x="17416" y="6035"/>
                        <a:pt x="17246" y="4660"/>
                      </a:cubicBezTo>
                      <a:cubicBezTo>
                        <a:pt x="16094" y="4298"/>
                        <a:pt x="14891" y="4124"/>
                        <a:pt x="13683" y="4143"/>
                      </a:cubicBezTo>
                      <a:cubicBezTo>
                        <a:pt x="8336" y="4143"/>
                        <a:pt x="5404" y="8336"/>
                        <a:pt x="5404" y="14774"/>
                      </a:cubicBezTo>
                      <a:cubicBezTo>
                        <a:pt x="5404" y="20582"/>
                        <a:pt x="7296" y="24952"/>
                        <a:pt x="14024" y="24952"/>
                      </a:cubicBezTo>
                      <a:cubicBezTo>
                        <a:pt x="16450" y="24963"/>
                        <a:pt x="18848" y="24431"/>
                        <a:pt x="21042" y="23394"/>
                      </a:cubicBezTo>
                      <a:lnTo>
                        <a:pt x="21383" y="27884"/>
                      </a:lnTo>
                      <a:cubicBezTo>
                        <a:pt x="18672" y="28863"/>
                        <a:pt x="15815" y="29369"/>
                        <a:pt x="12933" y="29378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212" name="Google Shape;6212;p33"/>
                <p:cNvSpPr/>
                <p:nvPr/>
              </p:nvSpPr>
              <p:spPr>
                <a:xfrm>
                  <a:off x="9066033" y="4925644"/>
                  <a:ext cx="24201" cy="29607"/>
                </a:xfrm>
                <a:custGeom>
                  <a:rect b="b" l="l" r="r" t="t"/>
                  <a:pathLst>
                    <a:path extrusionOk="0" h="29607" w="24201">
                      <a:moveTo>
                        <a:pt x="24031" y="14484"/>
                      </a:moveTo>
                      <a:lnTo>
                        <a:pt x="5347" y="14484"/>
                      </a:lnTo>
                      <a:cubicBezTo>
                        <a:pt x="5120" y="22133"/>
                        <a:pt x="8279" y="25406"/>
                        <a:pt x="14377" y="25406"/>
                      </a:cubicBezTo>
                      <a:cubicBezTo>
                        <a:pt x="17248" y="25406"/>
                        <a:pt x="20086" y="24800"/>
                        <a:pt x="22707" y="23627"/>
                      </a:cubicBezTo>
                      <a:lnTo>
                        <a:pt x="23167" y="27821"/>
                      </a:lnTo>
                      <a:cubicBezTo>
                        <a:pt x="20097" y="29042"/>
                        <a:pt x="16817" y="29648"/>
                        <a:pt x="13513" y="29605"/>
                      </a:cubicBezTo>
                      <a:cubicBezTo>
                        <a:pt x="4717" y="29605"/>
                        <a:pt x="0" y="25008"/>
                        <a:pt x="0" y="14945"/>
                      </a:cubicBezTo>
                      <a:cubicBezTo>
                        <a:pt x="0" y="6381"/>
                        <a:pt x="4660" y="0"/>
                        <a:pt x="12763" y="0"/>
                      </a:cubicBezTo>
                      <a:cubicBezTo>
                        <a:pt x="20866" y="0"/>
                        <a:pt x="24201" y="5461"/>
                        <a:pt x="24201" y="12012"/>
                      </a:cubicBezTo>
                      <a:cubicBezTo>
                        <a:pt x="24192" y="12839"/>
                        <a:pt x="24135" y="13664"/>
                        <a:pt x="24031" y="14484"/>
                      </a:cubicBezTo>
                      <a:close/>
                      <a:moveTo>
                        <a:pt x="12536" y="3796"/>
                      </a:moveTo>
                      <a:cubicBezTo>
                        <a:pt x="8796" y="3796"/>
                        <a:pt x="6154" y="6615"/>
                        <a:pt x="5599" y="10808"/>
                      </a:cubicBezTo>
                      <a:lnTo>
                        <a:pt x="18936" y="10808"/>
                      </a:lnTo>
                      <a:cubicBezTo>
                        <a:pt x="19031" y="6615"/>
                        <a:pt x="16559" y="3796"/>
                        <a:pt x="12536" y="3796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213" name="Google Shape;6213;p33"/>
                <p:cNvSpPr/>
                <p:nvPr/>
              </p:nvSpPr>
              <p:spPr>
                <a:xfrm>
                  <a:off x="9094573" y="4925587"/>
                  <a:ext cx="33142" cy="29126"/>
                </a:xfrm>
                <a:custGeom>
                  <a:rect b="b" l="l" r="r" t="t"/>
                  <a:pathLst>
                    <a:path extrusionOk="0" h="29126" w="33142">
                      <a:moveTo>
                        <a:pt x="23148" y="10694"/>
                      </a:moveTo>
                      <a:cubicBezTo>
                        <a:pt x="23148" y="6671"/>
                        <a:pt x="22057" y="4313"/>
                        <a:pt x="18318" y="4313"/>
                      </a:cubicBezTo>
                      <a:cubicBezTo>
                        <a:pt x="13551" y="4313"/>
                        <a:pt x="10159" y="9087"/>
                        <a:pt x="10159" y="15405"/>
                      </a:cubicBezTo>
                      <a:lnTo>
                        <a:pt x="10159" y="25292"/>
                      </a:lnTo>
                      <a:cubicBezTo>
                        <a:pt x="11708" y="25416"/>
                        <a:pt x="13248" y="25665"/>
                        <a:pt x="14755" y="26036"/>
                      </a:cubicBezTo>
                      <a:lnTo>
                        <a:pt x="14755" y="29126"/>
                      </a:lnTo>
                      <a:lnTo>
                        <a:pt x="0" y="29126"/>
                      </a:lnTo>
                      <a:lnTo>
                        <a:pt x="0" y="26099"/>
                      </a:lnTo>
                      <a:cubicBezTo>
                        <a:pt x="1638" y="25672"/>
                        <a:pt x="3312" y="25402"/>
                        <a:pt x="5000" y="25292"/>
                      </a:cubicBezTo>
                      <a:lnTo>
                        <a:pt x="5000" y="4597"/>
                      </a:lnTo>
                      <a:cubicBezTo>
                        <a:pt x="3626" y="4370"/>
                        <a:pt x="1671" y="4143"/>
                        <a:pt x="0" y="4023"/>
                      </a:cubicBezTo>
                      <a:lnTo>
                        <a:pt x="0" y="977"/>
                      </a:lnTo>
                      <a:cubicBezTo>
                        <a:pt x="3320" y="579"/>
                        <a:pt x="6666" y="444"/>
                        <a:pt x="10007" y="574"/>
                      </a:cubicBezTo>
                      <a:cubicBezTo>
                        <a:pt x="10014" y="2573"/>
                        <a:pt x="9879" y="4571"/>
                        <a:pt x="9604" y="6552"/>
                      </a:cubicBezTo>
                      <a:lnTo>
                        <a:pt x="9660" y="6615"/>
                      </a:lnTo>
                      <a:cubicBezTo>
                        <a:pt x="11325" y="2642"/>
                        <a:pt x="14831" y="0"/>
                        <a:pt x="19750" y="0"/>
                      </a:cubicBezTo>
                      <a:cubicBezTo>
                        <a:pt x="26251" y="0"/>
                        <a:pt x="28313" y="4080"/>
                        <a:pt x="28313" y="9143"/>
                      </a:cubicBezTo>
                      <a:lnTo>
                        <a:pt x="28313" y="25292"/>
                      </a:lnTo>
                      <a:cubicBezTo>
                        <a:pt x="29946" y="25401"/>
                        <a:pt x="31566" y="25671"/>
                        <a:pt x="33143" y="26099"/>
                      </a:cubicBezTo>
                      <a:lnTo>
                        <a:pt x="33143" y="29126"/>
                      </a:lnTo>
                      <a:lnTo>
                        <a:pt x="23142" y="29126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214" name="Google Shape;6214;p33"/>
                <p:cNvSpPr/>
                <p:nvPr/>
              </p:nvSpPr>
              <p:spPr>
                <a:xfrm>
                  <a:off x="9128485" y="4915447"/>
                  <a:ext cx="19055" cy="39744"/>
                </a:xfrm>
                <a:custGeom>
                  <a:rect b="b" l="l" r="r" t="t"/>
                  <a:pathLst>
                    <a:path extrusionOk="0" h="39744" w="19055">
                      <a:moveTo>
                        <a:pt x="13507" y="39745"/>
                      </a:moveTo>
                      <a:cubicBezTo>
                        <a:pt x="7643" y="39745"/>
                        <a:pt x="5864" y="37330"/>
                        <a:pt x="5864" y="31175"/>
                      </a:cubicBezTo>
                      <a:lnTo>
                        <a:pt x="5864" y="14736"/>
                      </a:lnTo>
                      <a:lnTo>
                        <a:pt x="0" y="14736"/>
                      </a:lnTo>
                      <a:lnTo>
                        <a:pt x="0" y="10713"/>
                      </a:lnTo>
                      <a:lnTo>
                        <a:pt x="5864" y="10713"/>
                      </a:lnTo>
                      <a:lnTo>
                        <a:pt x="5864" y="1431"/>
                      </a:lnTo>
                      <a:lnTo>
                        <a:pt x="11035" y="0"/>
                      </a:lnTo>
                      <a:lnTo>
                        <a:pt x="11035" y="10720"/>
                      </a:lnTo>
                      <a:lnTo>
                        <a:pt x="19056" y="10720"/>
                      </a:lnTo>
                      <a:lnTo>
                        <a:pt x="19056" y="14743"/>
                      </a:lnTo>
                      <a:lnTo>
                        <a:pt x="11066" y="14743"/>
                      </a:lnTo>
                      <a:lnTo>
                        <a:pt x="11066" y="29347"/>
                      </a:lnTo>
                      <a:cubicBezTo>
                        <a:pt x="11066" y="34057"/>
                        <a:pt x="11930" y="35325"/>
                        <a:pt x="15146" y="35325"/>
                      </a:cubicBezTo>
                      <a:cubicBezTo>
                        <a:pt x="16464" y="35307"/>
                        <a:pt x="17776" y="35134"/>
                        <a:pt x="19056" y="34808"/>
                      </a:cubicBezTo>
                      <a:lnTo>
                        <a:pt x="19056" y="39177"/>
                      </a:lnTo>
                      <a:cubicBezTo>
                        <a:pt x="17227" y="39549"/>
                        <a:pt x="15373" y="39739"/>
                        <a:pt x="13507" y="39745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215" name="Google Shape;6215;p33"/>
                <p:cNvSpPr/>
                <p:nvPr/>
              </p:nvSpPr>
              <p:spPr>
                <a:xfrm>
                  <a:off x="9151999" y="4925644"/>
                  <a:ext cx="24201" cy="29607"/>
                </a:xfrm>
                <a:custGeom>
                  <a:rect b="b" l="l" r="r" t="t"/>
                  <a:pathLst>
                    <a:path extrusionOk="0" h="29607" w="24201">
                      <a:moveTo>
                        <a:pt x="24031" y="14484"/>
                      </a:moveTo>
                      <a:lnTo>
                        <a:pt x="5347" y="14484"/>
                      </a:lnTo>
                      <a:cubicBezTo>
                        <a:pt x="5120" y="22133"/>
                        <a:pt x="8279" y="25406"/>
                        <a:pt x="14377" y="25406"/>
                      </a:cubicBezTo>
                      <a:cubicBezTo>
                        <a:pt x="17246" y="25406"/>
                        <a:pt x="20084" y="24800"/>
                        <a:pt x="22707" y="23627"/>
                      </a:cubicBezTo>
                      <a:lnTo>
                        <a:pt x="23167" y="27821"/>
                      </a:lnTo>
                      <a:cubicBezTo>
                        <a:pt x="20096" y="29042"/>
                        <a:pt x="16817" y="29648"/>
                        <a:pt x="13513" y="29605"/>
                      </a:cubicBezTo>
                      <a:cubicBezTo>
                        <a:pt x="4685" y="29605"/>
                        <a:pt x="0" y="25008"/>
                        <a:pt x="0" y="14945"/>
                      </a:cubicBezTo>
                      <a:cubicBezTo>
                        <a:pt x="0" y="6381"/>
                        <a:pt x="4660" y="0"/>
                        <a:pt x="12763" y="0"/>
                      </a:cubicBezTo>
                      <a:cubicBezTo>
                        <a:pt x="20866" y="0"/>
                        <a:pt x="24201" y="5461"/>
                        <a:pt x="24201" y="12012"/>
                      </a:cubicBezTo>
                      <a:cubicBezTo>
                        <a:pt x="24189" y="12839"/>
                        <a:pt x="24132" y="13664"/>
                        <a:pt x="24031" y="14484"/>
                      </a:cubicBezTo>
                      <a:close/>
                      <a:moveTo>
                        <a:pt x="12567" y="3796"/>
                      </a:moveTo>
                      <a:cubicBezTo>
                        <a:pt x="8828" y="3796"/>
                        <a:pt x="6186" y="6615"/>
                        <a:pt x="5631" y="10808"/>
                      </a:cubicBezTo>
                      <a:lnTo>
                        <a:pt x="18968" y="10808"/>
                      </a:lnTo>
                      <a:cubicBezTo>
                        <a:pt x="19031" y="6615"/>
                        <a:pt x="16559" y="3796"/>
                        <a:pt x="12567" y="3796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216" name="Google Shape;6216;p33"/>
                <p:cNvSpPr/>
                <p:nvPr/>
              </p:nvSpPr>
              <p:spPr>
                <a:xfrm>
                  <a:off x="9203719" y="4915927"/>
                  <a:ext cx="51769" cy="38786"/>
                </a:xfrm>
                <a:custGeom>
                  <a:rect b="b" l="l" r="r" t="t"/>
                  <a:pathLst>
                    <a:path extrusionOk="0" h="38786" w="51769">
                      <a:moveTo>
                        <a:pt x="48497" y="0"/>
                      </a:moveTo>
                      <a:lnTo>
                        <a:pt x="48497" y="3052"/>
                      </a:lnTo>
                      <a:cubicBezTo>
                        <a:pt x="46858" y="3474"/>
                        <a:pt x="45187" y="3744"/>
                        <a:pt x="43497" y="3859"/>
                      </a:cubicBezTo>
                      <a:lnTo>
                        <a:pt x="48321" y="35066"/>
                      </a:lnTo>
                      <a:cubicBezTo>
                        <a:pt x="49487" y="35160"/>
                        <a:pt x="50641" y="35372"/>
                        <a:pt x="51770" y="35697"/>
                      </a:cubicBezTo>
                      <a:lnTo>
                        <a:pt x="51770" y="38786"/>
                      </a:lnTo>
                      <a:lnTo>
                        <a:pt x="38206" y="38786"/>
                      </a:lnTo>
                      <a:lnTo>
                        <a:pt x="38206" y="35760"/>
                      </a:lnTo>
                      <a:cubicBezTo>
                        <a:pt x="39676" y="35383"/>
                        <a:pt x="41176" y="35132"/>
                        <a:pt x="42690" y="35009"/>
                      </a:cubicBezTo>
                      <a:lnTo>
                        <a:pt x="39871" y="15752"/>
                      </a:lnTo>
                      <a:cubicBezTo>
                        <a:pt x="39240" y="11445"/>
                        <a:pt x="38894" y="8683"/>
                        <a:pt x="38723" y="6728"/>
                      </a:cubicBezTo>
                      <a:lnTo>
                        <a:pt x="38610" y="6728"/>
                      </a:lnTo>
                      <a:cubicBezTo>
                        <a:pt x="38150" y="8683"/>
                        <a:pt x="37519" y="11098"/>
                        <a:pt x="36598" y="13860"/>
                      </a:cubicBezTo>
                      <a:lnTo>
                        <a:pt x="28319" y="38786"/>
                      </a:lnTo>
                      <a:lnTo>
                        <a:pt x="22644" y="38786"/>
                      </a:lnTo>
                      <a:lnTo>
                        <a:pt x="14774" y="15506"/>
                      </a:lnTo>
                      <a:cubicBezTo>
                        <a:pt x="13740" y="12641"/>
                        <a:pt x="12933" y="9700"/>
                        <a:pt x="12359" y="6709"/>
                      </a:cubicBezTo>
                      <a:lnTo>
                        <a:pt x="12246" y="6709"/>
                      </a:lnTo>
                      <a:cubicBezTo>
                        <a:pt x="12012" y="9641"/>
                        <a:pt x="11615" y="12630"/>
                        <a:pt x="11212" y="16080"/>
                      </a:cubicBezTo>
                      <a:lnTo>
                        <a:pt x="8853" y="34997"/>
                      </a:lnTo>
                      <a:cubicBezTo>
                        <a:pt x="10386" y="35115"/>
                        <a:pt x="11905" y="35366"/>
                        <a:pt x="13393" y="35747"/>
                      </a:cubicBezTo>
                      <a:lnTo>
                        <a:pt x="13393" y="38786"/>
                      </a:lnTo>
                      <a:lnTo>
                        <a:pt x="0" y="38786"/>
                      </a:lnTo>
                      <a:lnTo>
                        <a:pt x="0" y="35697"/>
                      </a:lnTo>
                      <a:cubicBezTo>
                        <a:pt x="1141" y="35367"/>
                        <a:pt x="2321" y="35156"/>
                        <a:pt x="3506" y="35066"/>
                      </a:cubicBezTo>
                      <a:lnTo>
                        <a:pt x="8216" y="3859"/>
                      </a:lnTo>
                      <a:cubicBezTo>
                        <a:pt x="6526" y="3744"/>
                        <a:pt x="4855" y="3474"/>
                        <a:pt x="3216" y="3052"/>
                      </a:cubicBezTo>
                      <a:lnTo>
                        <a:pt x="3216" y="0"/>
                      </a:lnTo>
                      <a:lnTo>
                        <a:pt x="15291" y="0"/>
                      </a:lnTo>
                      <a:lnTo>
                        <a:pt x="23489" y="24435"/>
                      </a:lnTo>
                      <a:cubicBezTo>
                        <a:pt x="24372" y="26952"/>
                        <a:pt x="25084" y="29526"/>
                        <a:pt x="25620" y="32140"/>
                      </a:cubicBezTo>
                      <a:lnTo>
                        <a:pt x="25734" y="32140"/>
                      </a:lnTo>
                      <a:cubicBezTo>
                        <a:pt x="26289" y="29646"/>
                        <a:pt x="26995" y="27188"/>
                        <a:pt x="27859" y="24781"/>
                      </a:cubicBezTo>
                      <a:lnTo>
                        <a:pt x="36308" y="0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217" name="Google Shape;6217;p33"/>
                <p:cNvSpPr/>
                <p:nvPr/>
              </p:nvSpPr>
              <p:spPr>
                <a:xfrm>
                  <a:off x="9258957" y="4912408"/>
                  <a:ext cx="27196" cy="42840"/>
                </a:xfrm>
                <a:custGeom>
                  <a:rect b="b" l="l" r="r" t="t"/>
                  <a:pathLst>
                    <a:path extrusionOk="0" h="42840" w="27196">
                      <a:moveTo>
                        <a:pt x="17473" y="42305"/>
                      </a:moveTo>
                      <a:cubicBezTo>
                        <a:pt x="17416" y="40408"/>
                        <a:pt x="17511" y="38511"/>
                        <a:pt x="17763" y="36630"/>
                      </a:cubicBezTo>
                      <a:lnTo>
                        <a:pt x="17650" y="36630"/>
                      </a:lnTo>
                      <a:cubicBezTo>
                        <a:pt x="16269" y="40136"/>
                        <a:pt x="12643" y="42841"/>
                        <a:pt x="7933" y="42841"/>
                      </a:cubicBezTo>
                      <a:cubicBezTo>
                        <a:pt x="3222" y="42841"/>
                        <a:pt x="0" y="40319"/>
                        <a:pt x="0" y="35772"/>
                      </a:cubicBezTo>
                      <a:cubicBezTo>
                        <a:pt x="0" y="29504"/>
                        <a:pt x="6381" y="25652"/>
                        <a:pt x="17183" y="25595"/>
                      </a:cubicBezTo>
                      <a:lnTo>
                        <a:pt x="17183" y="23388"/>
                      </a:lnTo>
                      <a:cubicBezTo>
                        <a:pt x="17183" y="19359"/>
                        <a:pt x="15752" y="17233"/>
                        <a:pt x="11092" y="17233"/>
                      </a:cubicBezTo>
                      <a:cubicBezTo>
                        <a:pt x="9307" y="17230"/>
                        <a:pt x="7529" y="17463"/>
                        <a:pt x="5808" y="17927"/>
                      </a:cubicBezTo>
                      <a:cubicBezTo>
                        <a:pt x="5688" y="19359"/>
                        <a:pt x="5404" y="20973"/>
                        <a:pt x="5114" y="22581"/>
                      </a:cubicBezTo>
                      <a:lnTo>
                        <a:pt x="1961" y="22581"/>
                      </a:lnTo>
                      <a:lnTo>
                        <a:pt x="1961" y="14730"/>
                      </a:lnTo>
                      <a:cubicBezTo>
                        <a:pt x="5108" y="13657"/>
                        <a:pt x="8412" y="13132"/>
                        <a:pt x="11735" y="13179"/>
                      </a:cubicBezTo>
                      <a:cubicBezTo>
                        <a:pt x="20008" y="13179"/>
                        <a:pt x="22366" y="17032"/>
                        <a:pt x="22366" y="22719"/>
                      </a:cubicBezTo>
                      <a:lnTo>
                        <a:pt x="22366" y="38301"/>
                      </a:lnTo>
                      <a:cubicBezTo>
                        <a:pt x="23747" y="38528"/>
                        <a:pt x="25645" y="38761"/>
                        <a:pt x="27197" y="38875"/>
                      </a:cubicBezTo>
                      <a:lnTo>
                        <a:pt x="27197" y="41920"/>
                      </a:lnTo>
                      <a:cubicBezTo>
                        <a:pt x="23974" y="42314"/>
                        <a:pt x="20721" y="42442"/>
                        <a:pt x="17473" y="42305"/>
                      </a:cubicBezTo>
                      <a:close/>
                      <a:moveTo>
                        <a:pt x="17183" y="29195"/>
                      </a:moveTo>
                      <a:cubicBezTo>
                        <a:pt x="7725" y="29195"/>
                        <a:pt x="5057" y="32014"/>
                        <a:pt x="5057" y="34833"/>
                      </a:cubicBezTo>
                      <a:cubicBezTo>
                        <a:pt x="5057" y="37248"/>
                        <a:pt x="6785" y="38799"/>
                        <a:pt x="9427" y="38799"/>
                      </a:cubicBezTo>
                      <a:cubicBezTo>
                        <a:pt x="14081" y="38799"/>
                        <a:pt x="17183" y="34196"/>
                        <a:pt x="17183" y="29719"/>
                      </a:cubicBezTo>
                      <a:close/>
                      <a:moveTo>
                        <a:pt x="10575" y="9250"/>
                      </a:moveTo>
                      <a:lnTo>
                        <a:pt x="8506" y="6375"/>
                      </a:lnTo>
                      <a:lnTo>
                        <a:pt x="16704" y="0"/>
                      </a:lnTo>
                      <a:lnTo>
                        <a:pt x="19289" y="3556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218" name="Google Shape;6218;p33"/>
                <p:cNvSpPr/>
                <p:nvPr/>
              </p:nvSpPr>
              <p:spPr>
                <a:xfrm>
                  <a:off x="9289054" y="4925577"/>
                  <a:ext cx="19894" cy="29135"/>
                </a:xfrm>
                <a:custGeom>
                  <a:rect b="b" l="l" r="r" t="t"/>
                  <a:pathLst>
                    <a:path extrusionOk="0" h="29135" w="19894">
                      <a:moveTo>
                        <a:pt x="19636" y="5124"/>
                      </a:moveTo>
                      <a:cubicBezTo>
                        <a:pt x="13084" y="4089"/>
                        <a:pt x="10177" y="8516"/>
                        <a:pt x="10177" y="17659"/>
                      </a:cubicBezTo>
                      <a:lnTo>
                        <a:pt x="10177" y="25302"/>
                      </a:lnTo>
                      <a:cubicBezTo>
                        <a:pt x="11867" y="25411"/>
                        <a:pt x="13538" y="25681"/>
                        <a:pt x="15178" y="26109"/>
                      </a:cubicBezTo>
                      <a:lnTo>
                        <a:pt x="15178" y="29136"/>
                      </a:lnTo>
                      <a:lnTo>
                        <a:pt x="0" y="29136"/>
                      </a:lnTo>
                      <a:lnTo>
                        <a:pt x="0" y="26109"/>
                      </a:lnTo>
                      <a:cubicBezTo>
                        <a:pt x="1639" y="25681"/>
                        <a:pt x="3311" y="25411"/>
                        <a:pt x="5000" y="25302"/>
                      </a:cubicBezTo>
                      <a:lnTo>
                        <a:pt x="5000" y="4607"/>
                      </a:lnTo>
                      <a:cubicBezTo>
                        <a:pt x="3619" y="4380"/>
                        <a:pt x="1671" y="4153"/>
                        <a:pt x="0" y="4033"/>
                      </a:cubicBezTo>
                      <a:lnTo>
                        <a:pt x="0" y="987"/>
                      </a:lnTo>
                      <a:cubicBezTo>
                        <a:pt x="3317" y="589"/>
                        <a:pt x="6665" y="454"/>
                        <a:pt x="10007" y="584"/>
                      </a:cubicBezTo>
                      <a:cubicBezTo>
                        <a:pt x="9988" y="2857"/>
                        <a:pt x="9799" y="5126"/>
                        <a:pt x="9427" y="7368"/>
                      </a:cubicBezTo>
                      <a:lnTo>
                        <a:pt x="9484" y="7368"/>
                      </a:lnTo>
                      <a:cubicBezTo>
                        <a:pt x="10745" y="3402"/>
                        <a:pt x="13627" y="-564"/>
                        <a:pt x="19894" y="66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219" name="Google Shape;6219;p33"/>
                <p:cNvSpPr/>
                <p:nvPr/>
              </p:nvSpPr>
              <p:spPr>
                <a:xfrm>
                  <a:off x="9310367" y="4915447"/>
                  <a:ext cx="19024" cy="39744"/>
                </a:xfrm>
                <a:custGeom>
                  <a:rect b="b" l="l" r="r" t="t"/>
                  <a:pathLst>
                    <a:path extrusionOk="0" h="39744" w="19024">
                      <a:moveTo>
                        <a:pt x="13507" y="39745"/>
                      </a:moveTo>
                      <a:cubicBezTo>
                        <a:pt x="7643" y="39745"/>
                        <a:pt x="5864" y="37330"/>
                        <a:pt x="5864" y="31175"/>
                      </a:cubicBezTo>
                      <a:lnTo>
                        <a:pt x="5864" y="14736"/>
                      </a:lnTo>
                      <a:lnTo>
                        <a:pt x="0" y="14736"/>
                      </a:lnTo>
                      <a:lnTo>
                        <a:pt x="0" y="10713"/>
                      </a:lnTo>
                      <a:lnTo>
                        <a:pt x="5864" y="10713"/>
                      </a:lnTo>
                      <a:lnTo>
                        <a:pt x="5864" y="1431"/>
                      </a:lnTo>
                      <a:lnTo>
                        <a:pt x="11035" y="0"/>
                      </a:lnTo>
                      <a:lnTo>
                        <a:pt x="11035" y="10720"/>
                      </a:lnTo>
                      <a:lnTo>
                        <a:pt x="19024" y="10720"/>
                      </a:lnTo>
                      <a:lnTo>
                        <a:pt x="19024" y="14743"/>
                      </a:lnTo>
                      <a:lnTo>
                        <a:pt x="11035" y="14743"/>
                      </a:lnTo>
                      <a:lnTo>
                        <a:pt x="11035" y="29347"/>
                      </a:lnTo>
                      <a:cubicBezTo>
                        <a:pt x="11035" y="34057"/>
                        <a:pt x="11899" y="35325"/>
                        <a:pt x="15115" y="35325"/>
                      </a:cubicBezTo>
                      <a:cubicBezTo>
                        <a:pt x="16433" y="35307"/>
                        <a:pt x="17744" y="35134"/>
                        <a:pt x="19024" y="34808"/>
                      </a:cubicBezTo>
                      <a:lnTo>
                        <a:pt x="19024" y="39177"/>
                      </a:lnTo>
                      <a:cubicBezTo>
                        <a:pt x="17208" y="39547"/>
                        <a:pt x="15361" y="39737"/>
                        <a:pt x="13507" y="39745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220" name="Google Shape;6220;p33"/>
                <p:cNvSpPr/>
                <p:nvPr/>
              </p:nvSpPr>
              <p:spPr>
                <a:xfrm>
                  <a:off x="9333194" y="4914700"/>
                  <a:ext cx="15001" cy="40013"/>
                </a:xfrm>
                <a:custGeom>
                  <a:rect b="b" l="l" r="r" t="t"/>
                  <a:pathLst>
                    <a:path extrusionOk="0" h="40013" w="15001">
                      <a:moveTo>
                        <a:pt x="0" y="40013"/>
                      </a:moveTo>
                      <a:lnTo>
                        <a:pt x="0" y="36986"/>
                      </a:lnTo>
                      <a:cubicBezTo>
                        <a:pt x="1639" y="36558"/>
                        <a:pt x="3311" y="36288"/>
                        <a:pt x="5000" y="36179"/>
                      </a:cubicBezTo>
                      <a:lnTo>
                        <a:pt x="5000" y="15484"/>
                      </a:lnTo>
                      <a:cubicBezTo>
                        <a:pt x="3619" y="15257"/>
                        <a:pt x="1665" y="15030"/>
                        <a:pt x="0" y="14910"/>
                      </a:cubicBezTo>
                      <a:lnTo>
                        <a:pt x="0" y="11864"/>
                      </a:lnTo>
                      <a:cubicBezTo>
                        <a:pt x="3374" y="11463"/>
                        <a:pt x="6772" y="11328"/>
                        <a:pt x="10171" y="11461"/>
                      </a:cubicBezTo>
                      <a:lnTo>
                        <a:pt x="10171" y="36179"/>
                      </a:lnTo>
                      <a:cubicBezTo>
                        <a:pt x="11804" y="36288"/>
                        <a:pt x="13425" y="36558"/>
                        <a:pt x="15001" y="36986"/>
                      </a:cubicBezTo>
                      <a:lnTo>
                        <a:pt x="15001" y="40013"/>
                      </a:lnTo>
                      <a:close/>
                      <a:moveTo>
                        <a:pt x="7643" y="6732"/>
                      </a:moveTo>
                      <a:cubicBezTo>
                        <a:pt x="5782" y="6812"/>
                        <a:pt x="4212" y="5371"/>
                        <a:pt x="4130" y="3513"/>
                      </a:cubicBezTo>
                      <a:cubicBezTo>
                        <a:pt x="4055" y="1655"/>
                        <a:pt x="5492" y="84"/>
                        <a:pt x="7352" y="3"/>
                      </a:cubicBezTo>
                      <a:cubicBezTo>
                        <a:pt x="7447" y="-1"/>
                        <a:pt x="7548" y="-1"/>
                        <a:pt x="7643" y="3"/>
                      </a:cubicBezTo>
                      <a:cubicBezTo>
                        <a:pt x="9490" y="-21"/>
                        <a:pt x="11010" y="1458"/>
                        <a:pt x="11035" y="3307"/>
                      </a:cubicBezTo>
                      <a:cubicBezTo>
                        <a:pt x="11035" y="3318"/>
                        <a:pt x="11035" y="3328"/>
                        <a:pt x="11035" y="3339"/>
                      </a:cubicBezTo>
                      <a:cubicBezTo>
                        <a:pt x="11022" y="5210"/>
                        <a:pt x="9515" y="6726"/>
                        <a:pt x="7643" y="6750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221" name="Google Shape;6221;p33"/>
                <p:cNvSpPr/>
                <p:nvPr/>
              </p:nvSpPr>
              <p:spPr>
                <a:xfrm>
                  <a:off x="9351127" y="4925577"/>
                  <a:ext cx="19888" cy="29135"/>
                </a:xfrm>
                <a:custGeom>
                  <a:rect b="b" l="l" r="r" t="t"/>
                  <a:pathLst>
                    <a:path extrusionOk="0" h="29135" w="19888">
                      <a:moveTo>
                        <a:pt x="19636" y="5124"/>
                      </a:moveTo>
                      <a:cubicBezTo>
                        <a:pt x="13084" y="4089"/>
                        <a:pt x="10177" y="8516"/>
                        <a:pt x="10177" y="17659"/>
                      </a:cubicBezTo>
                      <a:lnTo>
                        <a:pt x="10177" y="25302"/>
                      </a:lnTo>
                      <a:cubicBezTo>
                        <a:pt x="11867" y="25411"/>
                        <a:pt x="13538" y="25681"/>
                        <a:pt x="15178" y="26109"/>
                      </a:cubicBezTo>
                      <a:lnTo>
                        <a:pt x="15178" y="29136"/>
                      </a:lnTo>
                      <a:lnTo>
                        <a:pt x="0" y="29136"/>
                      </a:lnTo>
                      <a:lnTo>
                        <a:pt x="0" y="26109"/>
                      </a:lnTo>
                      <a:cubicBezTo>
                        <a:pt x="1639" y="25681"/>
                        <a:pt x="3311" y="25411"/>
                        <a:pt x="5000" y="25302"/>
                      </a:cubicBezTo>
                      <a:lnTo>
                        <a:pt x="5000" y="4607"/>
                      </a:lnTo>
                      <a:cubicBezTo>
                        <a:pt x="3619" y="4380"/>
                        <a:pt x="1665" y="4153"/>
                        <a:pt x="0" y="4033"/>
                      </a:cubicBezTo>
                      <a:lnTo>
                        <a:pt x="0" y="987"/>
                      </a:lnTo>
                      <a:cubicBezTo>
                        <a:pt x="3317" y="589"/>
                        <a:pt x="6659" y="454"/>
                        <a:pt x="10001" y="584"/>
                      </a:cubicBezTo>
                      <a:cubicBezTo>
                        <a:pt x="9988" y="2857"/>
                        <a:pt x="9793" y="5126"/>
                        <a:pt x="9427" y="7368"/>
                      </a:cubicBezTo>
                      <a:lnTo>
                        <a:pt x="9484" y="7368"/>
                      </a:lnTo>
                      <a:cubicBezTo>
                        <a:pt x="10745" y="3402"/>
                        <a:pt x="13620" y="-564"/>
                        <a:pt x="19888" y="66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222" name="Google Shape;6222;p33"/>
                <p:cNvSpPr/>
                <p:nvPr/>
              </p:nvSpPr>
              <p:spPr>
                <a:xfrm>
                  <a:off x="8753825" y="4779124"/>
                  <a:ext cx="7270" cy="14124"/>
                </a:xfrm>
                <a:custGeom>
                  <a:rect b="b" l="l" r="r" t="t"/>
                  <a:pathLst>
                    <a:path extrusionOk="0" h="14124" w="7270">
                      <a:moveTo>
                        <a:pt x="5190" y="14125"/>
                      </a:moveTo>
                      <a:cubicBezTo>
                        <a:pt x="3859" y="9023"/>
                        <a:pt x="2339" y="5240"/>
                        <a:pt x="0" y="5240"/>
                      </a:cubicBezTo>
                      <a:lnTo>
                        <a:pt x="1639" y="0"/>
                      </a:lnTo>
                      <a:cubicBezTo>
                        <a:pt x="4048" y="0"/>
                        <a:pt x="5839" y="2119"/>
                        <a:pt x="7270" y="5309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223" name="Google Shape;6223;p33"/>
                <p:cNvSpPr/>
                <p:nvPr/>
              </p:nvSpPr>
              <p:spPr>
                <a:xfrm>
                  <a:off x="8764784" y="4806068"/>
                  <a:ext cx="7194" cy="13973"/>
                </a:xfrm>
                <a:custGeom>
                  <a:rect b="b" l="l" r="r" t="t"/>
                  <a:pathLst>
                    <a:path extrusionOk="0" h="13973" w="7194">
                      <a:moveTo>
                        <a:pt x="7195" y="8740"/>
                      </a:moveTo>
                      <a:lnTo>
                        <a:pt x="5555" y="13973"/>
                      </a:lnTo>
                      <a:cubicBezTo>
                        <a:pt x="3191" y="13973"/>
                        <a:pt x="1419" y="11943"/>
                        <a:pt x="0" y="8828"/>
                      </a:cubicBezTo>
                      <a:lnTo>
                        <a:pt x="2081" y="0"/>
                      </a:lnTo>
                      <a:cubicBezTo>
                        <a:pt x="3399" y="5013"/>
                        <a:pt x="4906" y="8714"/>
                        <a:pt x="7195" y="8714"/>
                      </a:cubicBezTo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224" name="Google Shape;6224;p33"/>
                <p:cNvSpPr/>
                <p:nvPr/>
              </p:nvSpPr>
              <p:spPr>
                <a:xfrm>
                  <a:off x="8753497" y="4779118"/>
                  <a:ext cx="18809" cy="40917"/>
                </a:xfrm>
                <a:custGeom>
                  <a:rect b="b" l="l" r="r" t="t"/>
                  <a:pathLst>
                    <a:path extrusionOk="0" h="40917" w="18809">
                      <a:moveTo>
                        <a:pt x="18810" y="5240"/>
                      </a:moveTo>
                      <a:cubicBezTo>
                        <a:pt x="11678" y="5240"/>
                        <a:pt x="12189" y="40918"/>
                        <a:pt x="2289" y="40918"/>
                      </a:cubicBezTo>
                      <a:lnTo>
                        <a:pt x="0" y="35684"/>
                      </a:lnTo>
                      <a:cubicBezTo>
                        <a:pt x="7207" y="35684"/>
                        <a:pt x="6621" y="0"/>
                        <a:pt x="16521" y="0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225" name="Google Shape;6225;p33"/>
                <p:cNvSpPr/>
                <p:nvPr/>
              </p:nvSpPr>
              <p:spPr>
                <a:xfrm>
                  <a:off x="8503198" y="4806567"/>
                  <a:ext cx="7270" cy="14118"/>
                </a:xfrm>
                <a:custGeom>
                  <a:rect b="b" l="l" r="r" t="t"/>
                  <a:pathLst>
                    <a:path extrusionOk="0" h="14118" w="7270">
                      <a:moveTo>
                        <a:pt x="2081" y="0"/>
                      </a:moveTo>
                      <a:cubicBezTo>
                        <a:pt x="3411" y="5101"/>
                        <a:pt x="4931" y="8878"/>
                        <a:pt x="7270" y="8878"/>
                      </a:cubicBezTo>
                      <a:lnTo>
                        <a:pt x="5631" y="14118"/>
                      </a:lnTo>
                      <a:cubicBezTo>
                        <a:pt x="3229" y="14118"/>
                        <a:pt x="1431" y="12012"/>
                        <a:pt x="0" y="8822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226" name="Google Shape;6226;p33"/>
                <p:cNvSpPr/>
                <p:nvPr/>
              </p:nvSpPr>
              <p:spPr>
                <a:xfrm>
                  <a:off x="8492314" y="4779767"/>
                  <a:ext cx="7194" cy="13973"/>
                </a:xfrm>
                <a:custGeom>
                  <a:rect b="b" l="l" r="r" t="t"/>
                  <a:pathLst>
                    <a:path extrusionOk="0" h="13973" w="7194">
                      <a:moveTo>
                        <a:pt x="0" y="5240"/>
                      </a:moveTo>
                      <a:lnTo>
                        <a:pt x="1639" y="0"/>
                      </a:lnTo>
                      <a:cubicBezTo>
                        <a:pt x="4010" y="0"/>
                        <a:pt x="5776" y="2043"/>
                        <a:pt x="7195" y="5145"/>
                      </a:cubicBezTo>
                      <a:lnTo>
                        <a:pt x="5114" y="13973"/>
                      </a:lnTo>
                      <a:cubicBezTo>
                        <a:pt x="3802" y="8929"/>
                        <a:pt x="2295" y="5265"/>
                        <a:pt x="0" y="5265"/>
                      </a:cubicBezTo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227" name="Google Shape;6227;p33"/>
                <p:cNvSpPr/>
                <p:nvPr/>
              </p:nvSpPr>
              <p:spPr>
                <a:xfrm>
                  <a:off x="8491986" y="4779774"/>
                  <a:ext cx="18809" cy="40924"/>
                </a:xfrm>
                <a:custGeom>
                  <a:rect b="b" l="l" r="r" t="t"/>
                  <a:pathLst>
                    <a:path extrusionOk="0" h="40924" w="18809">
                      <a:moveTo>
                        <a:pt x="0" y="35690"/>
                      </a:moveTo>
                      <a:cubicBezTo>
                        <a:pt x="7132" y="35690"/>
                        <a:pt x="6621" y="0"/>
                        <a:pt x="16521" y="0"/>
                      </a:cubicBezTo>
                      <a:lnTo>
                        <a:pt x="18810" y="5240"/>
                      </a:lnTo>
                      <a:cubicBezTo>
                        <a:pt x="11609" y="5240"/>
                        <a:pt x="12195" y="40924"/>
                        <a:pt x="2295" y="40924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228" name="Google Shape;6228;p33"/>
                <p:cNvSpPr/>
                <p:nvPr/>
              </p:nvSpPr>
              <p:spPr>
                <a:xfrm rot="-2701801">
                  <a:off x="8711359" y="4699562"/>
                  <a:ext cx="17681" cy="5240"/>
                </a:xfrm>
                <a:custGeom>
                  <a:rect b="b" l="l" r="r" t="t"/>
                  <a:pathLst>
                    <a:path extrusionOk="0" h="5240" w="17681">
                      <a:moveTo>
                        <a:pt x="0" y="0"/>
                      </a:moveTo>
                      <a:lnTo>
                        <a:pt x="17681" y="0"/>
                      </a:lnTo>
                      <a:lnTo>
                        <a:pt x="17681" y="5240"/>
                      </a:lnTo>
                      <a:lnTo>
                        <a:pt x="0" y="5240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229" name="Google Shape;6229;p33"/>
                <p:cNvSpPr/>
                <p:nvPr/>
              </p:nvSpPr>
              <p:spPr>
                <a:xfrm>
                  <a:off x="8721445" y="4703752"/>
                  <a:ext cx="16212" cy="16211"/>
                </a:xfrm>
                <a:custGeom>
                  <a:rect b="b" l="l" r="r" t="t"/>
                  <a:pathLst>
                    <a:path extrusionOk="0" h="16211" w="16212">
                      <a:moveTo>
                        <a:pt x="16212" y="3708"/>
                      </a:moveTo>
                      <a:lnTo>
                        <a:pt x="12504" y="0"/>
                      </a:lnTo>
                      <a:lnTo>
                        <a:pt x="0" y="12504"/>
                      </a:lnTo>
                      <a:lnTo>
                        <a:pt x="3701" y="16212"/>
                      </a:lnTo>
                      <a:lnTo>
                        <a:pt x="16212" y="3708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230" name="Google Shape;6230;p33"/>
                <p:cNvSpPr/>
                <p:nvPr/>
              </p:nvSpPr>
              <p:spPr>
                <a:xfrm>
                  <a:off x="8611366" y="4670994"/>
                  <a:ext cx="14118" cy="7238"/>
                </a:xfrm>
                <a:custGeom>
                  <a:rect b="b" l="l" r="r" t="t"/>
                  <a:pathLst>
                    <a:path extrusionOk="0" h="7238" w="14118">
                      <a:moveTo>
                        <a:pt x="14118" y="2049"/>
                      </a:moveTo>
                      <a:cubicBezTo>
                        <a:pt x="9017" y="3374"/>
                        <a:pt x="5234" y="4893"/>
                        <a:pt x="5234" y="7239"/>
                      </a:cubicBezTo>
                      <a:lnTo>
                        <a:pt x="0" y="5637"/>
                      </a:lnTo>
                      <a:cubicBezTo>
                        <a:pt x="0" y="3229"/>
                        <a:pt x="2112" y="1431"/>
                        <a:pt x="5309" y="0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231" name="Google Shape;6231;p33"/>
                <p:cNvSpPr/>
                <p:nvPr/>
              </p:nvSpPr>
              <p:spPr>
                <a:xfrm>
                  <a:off x="8638310" y="4660079"/>
                  <a:ext cx="13973" cy="7188"/>
                </a:xfrm>
                <a:custGeom>
                  <a:rect b="b" l="l" r="r" t="t"/>
                  <a:pathLst>
                    <a:path extrusionOk="0" h="7188" w="13973">
                      <a:moveTo>
                        <a:pt x="8740" y="0"/>
                      </a:moveTo>
                      <a:lnTo>
                        <a:pt x="13973" y="1633"/>
                      </a:lnTo>
                      <a:cubicBezTo>
                        <a:pt x="13973" y="4004"/>
                        <a:pt x="11943" y="5770"/>
                        <a:pt x="8828" y="7189"/>
                      </a:cubicBezTo>
                      <a:lnTo>
                        <a:pt x="0" y="5108"/>
                      </a:lnTo>
                      <a:cubicBezTo>
                        <a:pt x="5045" y="3796"/>
                        <a:pt x="8715" y="2295"/>
                        <a:pt x="8715" y="0"/>
                      </a:cubicBezTo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232" name="Google Shape;6232;p33"/>
                <p:cNvSpPr/>
                <p:nvPr/>
              </p:nvSpPr>
              <p:spPr>
                <a:xfrm>
                  <a:off x="8611360" y="4659751"/>
                  <a:ext cx="40917" cy="18803"/>
                </a:xfrm>
                <a:custGeom>
                  <a:rect b="b" l="l" r="r" t="t"/>
                  <a:pathLst>
                    <a:path extrusionOk="0" h="18803" w="40917">
                      <a:moveTo>
                        <a:pt x="5240" y="0"/>
                      </a:moveTo>
                      <a:cubicBezTo>
                        <a:pt x="5240" y="7125"/>
                        <a:pt x="40918" y="6615"/>
                        <a:pt x="40918" y="16515"/>
                      </a:cubicBezTo>
                      <a:lnTo>
                        <a:pt x="35678" y="18804"/>
                      </a:lnTo>
                      <a:cubicBezTo>
                        <a:pt x="35678" y="11609"/>
                        <a:pt x="0" y="12183"/>
                        <a:pt x="0" y="2295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233" name="Google Shape;6233;p33"/>
                <p:cNvSpPr/>
                <p:nvPr/>
              </p:nvSpPr>
              <p:spPr>
                <a:xfrm rot="-2699399">
                  <a:off x="8541480" y="4693328"/>
                  <a:ext cx="5240" cy="17681"/>
                </a:xfrm>
                <a:custGeom>
                  <a:rect b="b" l="l" r="r" t="t"/>
                  <a:pathLst>
                    <a:path extrusionOk="0" h="17681" w="5240">
                      <a:moveTo>
                        <a:pt x="0" y="0"/>
                      </a:moveTo>
                      <a:lnTo>
                        <a:pt x="5240" y="0"/>
                      </a:lnTo>
                      <a:lnTo>
                        <a:pt x="5240" y="17681"/>
                      </a:lnTo>
                      <a:lnTo>
                        <a:pt x="0" y="17681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234" name="Google Shape;6234;p33"/>
                <p:cNvSpPr/>
                <p:nvPr/>
              </p:nvSpPr>
              <p:spPr>
                <a:xfrm>
                  <a:off x="8526642" y="4703752"/>
                  <a:ext cx="16212" cy="16211"/>
                </a:xfrm>
                <a:custGeom>
                  <a:rect b="b" l="l" r="r" t="t"/>
                  <a:pathLst>
                    <a:path extrusionOk="0" h="16211" w="16212">
                      <a:moveTo>
                        <a:pt x="0" y="3708"/>
                      </a:moveTo>
                      <a:lnTo>
                        <a:pt x="3708" y="0"/>
                      </a:lnTo>
                      <a:lnTo>
                        <a:pt x="16212" y="12504"/>
                      </a:lnTo>
                      <a:lnTo>
                        <a:pt x="12504" y="16212"/>
                      </a:lnTo>
                      <a:lnTo>
                        <a:pt x="0" y="3708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235" name="Google Shape;6235;p33"/>
                <p:cNvSpPr/>
                <p:nvPr/>
              </p:nvSpPr>
              <p:spPr>
                <a:xfrm>
                  <a:off x="8568676" y="4670281"/>
                  <a:ext cx="12365" cy="10221"/>
                </a:xfrm>
                <a:custGeom>
                  <a:rect b="b" l="l" r="r" t="t"/>
                  <a:pathLst>
                    <a:path extrusionOk="0" h="10221" w="12365">
                      <a:moveTo>
                        <a:pt x="12366" y="0"/>
                      </a:moveTo>
                      <a:cubicBezTo>
                        <a:pt x="11924" y="3670"/>
                        <a:pt x="10575" y="5171"/>
                        <a:pt x="8475" y="8109"/>
                      </a:cubicBezTo>
                      <a:lnTo>
                        <a:pt x="0" y="10222"/>
                      </a:lnTo>
                      <a:cubicBezTo>
                        <a:pt x="2648" y="7346"/>
                        <a:pt x="5726" y="4446"/>
                        <a:pt x="6098" y="1356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236" name="Google Shape;6236;p33"/>
                <p:cNvSpPr/>
                <p:nvPr/>
              </p:nvSpPr>
              <p:spPr>
                <a:xfrm>
                  <a:off x="8565877" y="4680950"/>
                  <a:ext cx="21912" cy="8809"/>
                </a:xfrm>
                <a:custGeom>
                  <a:rect b="b" l="l" r="r" t="t"/>
                  <a:pathLst>
                    <a:path extrusionOk="0" h="8809" w="21912">
                      <a:moveTo>
                        <a:pt x="21912" y="2763"/>
                      </a:moveTo>
                      <a:lnTo>
                        <a:pt x="18028" y="6023"/>
                      </a:lnTo>
                      <a:cubicBezTo>
                        <a:pt x="16716" y="4358"/>
                        <a:pt x="8569" y="6723"/>
                        <a:pt x="1097" y="8810"/>
                      </a:cubicBezTo>
                      <a:lnTo>
                        <a:pt x="0" y="3393"/>
                      </a:lnTo>
                      <a:cubicBezTo>
                        <a:pt x="11691" y="45"/>
                        <a:pt x="18249" y="-1897"/>
                        <a:pt x="21912" y="2763"/>
                      </a:cubicBezTo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237" name="Google Shape;6237;p33"/>
                <p:cNvSpPr/>
                <p:nvPr/>
              </p:nvSpPr>
              <p:spPr>
                <a:xfrm rot="-2700600">
                  <a:off x="8535252" y="4895032"/>
                  <a:ext cx="17674" cy="5240"/>
                </a:xfrm>
                <a:custGeom>
                  <a:rect b="b" l="l" r="r" t="t"/>
                  <a:pathLst>
                    <a:path extrusionOk="0" h="5240" w="17674">
                      <a:moveTo>
                        <a:pt x="0" y="0"/>
                      </a:moveTo>
                      <a:lnTo>
                        <a:pt x="17675" y="0"/>
                      </a:lnTo>
                      <a:lnTo>
                        <a:pt x="17675" y="5240"/>
                      </a:lnTo>
                      <a:lnTo>
                        <a:pt x="0" y="5240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238" name="Google Shape;6238;p33"/>
                <p:cNvSpPr/>
                <p:nvPr/>
              </p:nvSpPr>
              <p:spPr>
                <a:xfrm>
                  <a:off x="8526642" y="4879858"/>
                  <a:ext cx="16212" cy="16211"/>
                </a:xfrm>
                <a:custGeom>
                  <a:rect b="b" l="l" r="r" t="t"/>
                  <a:pathLst>
                    <a:path extrusionOk="0" h="16211" w="16212">
                      <a:moveTo>
                        <a:pt x="0" y="12498"/>
                      </a:moveTo>
                      <a:lnTo>
                        <a:pt x="3708" y="16212"/>
                      </a:lnTo>
                      <a:lnTo>
                        <a:pt x="16212" y="3701"/>
                      </a:lnTo>
                      <a:lnTo>
                        <a:pt x="12504" y="0"/>
                      </a:lnTo>
                      <a:lnTo>
                        <a:pt x="0" y="12498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239" name="Google Shape;6239;p33"/>
                <p:cNvSpPr/>
                <p:nvPr/>
              </p:nvSpPr>
              <p:spPr>
                <a:xfrm>
                  <a:off x="8638809" y="4921589"/>
                  <a:ext cx="14124" cy="7264"/>
                </a:xfrm>
                <a:custGeom>
                  <a:rect b="b" l="l" r="r" t="t"/>
                  <a:pathLst>
                    <a:path extrusionOk="0" h="7264" w="14124">
                      <a:moveTo>
                        <a:pt x="0" y="5183"/>
                      </a:moveTo>
                      <a:cubicBezTo>
                        <a:pt x="5095" y="3865"/>
                        <a:pt x="8878" y="2346"/>
                        <a:pt x="8878" y="0"/>
                      </a:cubicBezTo>
                      <a:lnTo>
                        <a:pt x="14125" y="1633"/>
                      </a:lnTo>
                      <a:cubicBezTo>
                        <a:pt x="14125" y="4042"/>
                        <a:pt x="12006" y="5833"/>
                        <a:pt x="8809" y="7264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240" name="Google Shape;6240;p33"/>
                <p:cNvSpPr/>
                <p:nvPr/>
              </p:nvSpPr>
              <p:spPr>
                <a:xfrm>
                  <a:off x="8611990" y="4932555"/>
                  <a:ext cx="13973" cy="7182"/>
                </a:xfrm>
                <a:custGeom>
                  <a:rect b="b" l="l" r="r" t="t"/>
                  <a:pathLst>
                    <a:path extrusionOk="0" h="7182" w="13973">
                      <a:moveTo>
                        <a:pt x="5240" y="7182"/>
                      </a:moveTo>
                      <a:lnTo>
                        <a:pt x="0" y="5543"/>
                      </a:lnTo>
                      <a:cubicBezTo>
                        <a:pt x="0" y="3184"/>
                        <a:pt x="2037" y="1406"/>
                        <a:pt x="5145" y="0"/>
                      </a:cubicBezTo>
                      <a:lnTo>
                        <a:pt x="13973" y="2075"/>
                      </a:lnTo>
                      <a:cubicBezTo>
                        <a:pt x="8929" y="3386"/>
                        <a:pt x="5265" y="4887"/>
                        <a:pt x="5265" y="7182"/>
                      </a:cubicBezTo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241" name="Google Shape;6241;p33"/>
                <p:cNvSpPr/>
                <p:nvPr/>
              </p:nvSpPr>
              <p:spPr>
                <a:xfrm>
                  <a:off x="8612016" y="4921255"/>
                  <a:ext cx="40917" cy="18809"/>
                </a:xfrm>
                <a:custGeom>
                  <a:rect b="b" l="l" r="r" t="t"/>
                  <a:pathLst>
                    <a:path extrusionOk="0" h="18809" w="40917">
                      <a:moveTo>
                        <a:pt x="35678" y="18810"/>
                      </a:moveTo>
                      <a:cubicBezTo>
                        <a:pt x="35678" y="11691"/>
                        <a:pt x="0" y="12189"/>
                        <a:pt x="0" y="2295"/>
                      </a:cubicBezTo>
                      <a:lnTo>
                        <a:pt x="5240" y="0"/>
                      </a:lnTo>
                      <a:cubicBezTo>
                        <a:pt x="5240" y="7207"/>
                        <a:pt x="40918" y="6621"/>
                        <a:pt x="40918" y="16521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242" name="Google Shape;6242;p33"/>
                <p:cNvSpPr/>
                <p:nvPr/>
              </p:nvSpPr>
              <p:spPr>
                <a:xfrm rot="-2698199">
                  <a:off x="8717580" y="4888793"/>
                  <a:ext cx="5240" cy="17681"/>
                </a:xfrm>
                <a:custGeom>
                  <a:rect b="b" l="l" r="r" t="t"/>
                  <a:pathLst>
                    <a:path extrusionOk="0" h="17681" w="5240">
                      <a:moveTo>
                        <a:pt x="0" y="0"/>
                      </a:moveTo>
                      <a:lnTo>
                        <a:pt x="5240" y="0"/>
                      </a:lnTo>
                      <a:lnTo>
                        <a:pt x="5240" y="17681"/>
                      </a:lnTo>
                      <a:lnTo>
                        <a:pt x="0" y="17681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243" name="Google Shape;6243;p33"/>
                <p:cNvSpPr/>
                <p:nvPr/>
              </p:nvSpPr>
              <p:spPr>
                <a:xfrm>
                  <a:off x="8721445" y="4879858"/>
                  <a:ext cx="16212" cy="16211"/>
                </a:xfrm>
                <a:custGeom>
                  <a:rect b="b" l="l" r="r" t="t"/>
                  <a:pathLst>
                    <a:path extrusionOk="0" h="16211" w="16212">
                      <a:moveTo>
                        <a:pt x="16212" y="12498"/>
                      </a:moveTo>
                      <a:lnTo>
                        <a:pt x="12504" y="16212"/>
                      </a:lnTo>
                      <a:lnTo>
                        <a:pt x="0" y="3701"/>
                      </a:lnTo>
                      <a:lnTo>
                        <a:pt x="3701" y="0"/>
                      </a:lnTo>
                      <a:lnTo>
                        <a:pt x="16212" y="12498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244" name="Google Shape;6244;p33"/>
                <p:cNvSpPr/>
                <p:nvPr/>
              </p:nvSpPr>
              <p:spPr>
                <a:xfrm>
                  <a:off x="8578475" y="4843026"/>
                  <a:ext cx="35425" cy="49941"/>
                </a:xfrm>
                <a:custGeom>
                  <a:rect b="b" l="l" r="r" t="t"/>
                  <a:pathLst>
                    <a:path extrusionOk="0" h="49941" w="35425">
                      <a:moveTo>
                        <a:pt x="4704" y="38213"/>
                      </a:moveTo>
                      <a:lnTo>
                        <a:pt x="29965" y="12920"/>
                      </a:lnTo>
                      <a:lnTo>
                        <a:pt x="29965" y="48680"/>
                      </a:lnTo>
                      <a:cubicBezTo>
                        <a:pt x="31775" y="49134"/>
                        <a:pt x="33578" y="49594"/>
                        <a:pt x="35426" y="49941"/>
                      </a:cubicBezTo>
                      <a:lnTo>
                        <a:pt x="35426" y="0"/>
                      </a:lnTo>
                      <a:lnTo>
                        <a:pt x="0" y="35312"/>
                      </a:lnTo>
                      <a:cubicBezTo>
                        <a:pt x="1520" y="36346"/>
                        <a:pt x="3153" y="37248"/>
                        <a:pt x="4704" y="38187"/>
                      </a:cubicBezTo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245" name="Google Shape;6245;p33"/>
                <p:cNvSpPr/>
                <p:nvPr/>
              </p:nvSpPr>
              <p:spPr>
                <a:xfrm>
                  <a:off x="8649768" y="4843039"/>
                  <a:ext cx="35400" cy="49928"/>
                </a:xfrm>
                <a:custGeom>
                  <a:rect b="b" l="l" r="r" t="t"/>
                  <a:pathLst>
                    <a:path extrusionOk="0" h="49928" w="35400">
                      <a:moveTo>
                        <a:pt x="0" y="49929"/>
                      </a:moveTo>
                      <a:cubicBezTo>
                        <a:pt x="1816" y="49575"/>
                        <a:pt x="3601" y="49121"/>
                        <a:pt x="5379" y="48667"/>
                      </a:cubicBezTo>
                      <a:lnTo>
                        <a:pt x="5379" y="12908"/>
                      </a:lnTo>
                      <a:lnTo>
                        <a:pt x="30879" y="38080"/>
                      </a:lnTo>
                      <a:cubicBezTo>
                        <a:pt x="32392" y="37172"/>
                        <a:pt x="33937" y="36302"/>
                        <a:pt x="35400" y="35312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246" name="Google Shape;6246;p33"/>
                <p:cNvSpPr/>
                <p:nvPr/>
              </p:nvSpPr>
              <p:spPr>
                <a:xfrm>
                  <a:off x="8549929" y="4746625"/>
                  <a:ext cx="56032" cy="106181"/>
                </a:xfrm>
                <a:custGeom>
                  <a:rect b="b" l="l" r="r" t="t"/>
                  <a:pathLst>
                    <a:path extrusionOk="0" h="106181" w="56032">
                      <a:moveTo>
                        <a:pt x="2863" y="0"/>
                      </a:moveTo>
                      <a:cubicBezTo>
                        <a:pt x="1841" y="1526"/>
                        <a:pt x="933" y="3153"/>
                        <a:pt x="0" y="4717"/>
                      </a:cubicBezTo>
                      <a:lnTo>
                        <a:pt x="48472" y="53182"/>
                      </a:lnTo>
                      <a:lnTo>
                        <a:pt x="277" y="101673"/>
                      </a:lnTo>
                      <a:cubicBezTo>
                        <a:pt x="1185" y="103187"/>
                        <a:pt x="2043" y="104732"/>
                        <a:pt x="3027" y="106182"/>
                      </a:cubicBezTo>
                      <a:lnTo>
                        <a:pt x="56033" y="52867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247" name="Google Shape;6247;p33"/>
                <p:cNvSpPr/>
                <p:nvPr/>
              </p:nvSpPr>
              <p:spPr>
                <a:xfrm>
                  <a:off x="8657619" y="4746404"/>
                  <a:ext cx="55912" cy="106446"/>
                </a:xfrm>
                <a:custGeom>
                  <a:rect b="b" l="l" r="r" t="t"/>
                  <a:pathLst>
                    <a:path extrusionOk="0" h="106446" w="55912">
                      <a:moveTo>
                        <a:pt x="7567" y="53075"/>
                      </a:moveTo>
                      <a:lnTo>
                        <a:pt x="55837" y="4521"/>
                      </a:lnTo>
                      <a:cubicBezTo>
                        <a:pt x="54929" y="3008"/>
                        <a:pt x="54072" y="1457"/>
                        <a:pt x="53088" y="0"/>
                      </a:cubicBezTo>
                      <a:lnTo>
                        <a:pt x="0" y="53403"/>
                      </a:lnTo>
                      <a:lnTo>
                        <a:pt x="53037" y="106447"/>
                      </a:lnTo>
                      <a:cubicBezTo>
                        <a:pt x="54065" y="104921"/>
                        <a:pt x="54973" y="103294"/>
                        <a:pt x="55913" y="101730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248" name="Google Shape;6248;p33"/>
                <p:cNvSpPr/>
                <p:nvPr/>
              </p:nvSpPr>
              <p:spPr>
                <a:xfrm>
                  <a:off x="8578911" y="4706268"/>
                  <a:ext cx="34681" cy="48850"/>
                </a:xfrm>
                <a:custGeom>
                  <a:rect b="b" l="l" r="r" t="t"/>
                  <a:pathLst>
                    <a:path extrusionOk="0" h="48850" w="34681">
                      <a:moveTo>
                        <a:pt x="34663" y="0"/>
                      </a:moveTo>
                      <a:cubicBezTo>
                        <a:pt x="32884" y="347"/>
                        <a:pt x="31150" y="807"/>
                        <a:pt x="29404" y="1261"/>
                      </a:cubicBezTo>
                      <a:lnTo>
                        <a:pt x="29404" y="35943"/>
                      </a:lnTo>
                      <a:lnTo>
                        <a:pt x="4729" y="11420"/>
                      </a:lnTo>
                      <a:cubicBezTo>
                        <a:pt x="3140" y="12353"/>
                        <a:pt x="1526" y="13261"/>
                        <a:pt x="0" y="14289"/>
                      </a:cubicBezTo>
                      <a:lnTo>
                        <a:pt x="34681" y="48850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249" name="Google Shape;6249;p33"/>
                <p:cNvSpPr/>
                <p:nvPr/>
              </p:nvSpPr>
              <p:spPr>
                <a:xfrm>
                  <a:off x="8558442" y="4704446"/>
                  <a:ext cx="146765" cy="190268"/>
                </a:xfrm>
                <a:custGeom>
                  <a:rect b="b" l="l" r="r" t="t"/>
                  <a:pathLst>
                    <a:path extrusionOk="0" h="190268" w="146765">
                      <a:moveTo>
                        <a:pt x="146766" y="34612"/>
                      </a:moveTo>
                      <a:cubicBezTo>
                        <a:pt x="143009" y="30080"/>
                        <a:pt x="138845" y="25903"/>
                        <a:pt x="134324" y="22133"/>
                      </a:cubicBezTo>
                      <a:lnTo>
                        <a:pt x="82403" y="74092"/>
                      </a:lnTo>
                      <a:lnTo>
                        <a:pt x="82403" y="70492"/>
                      </a:lnTo>
                      <a:lnTo>
                        <a:pt x="82403" y="70492"/>
                      </a:lnTo>
                      <a:lnTo>
                        <a:pt x="82403" y="63051"/>
                      </a:lnTo>
                      <a:lnTo>
                        <a:pt x="127880" y="17297"/>
                      </a:lnTo>
                      <a:cubicBezTo>
                        <a:pt x="111937" y="6043"/>
                        <a:pt x="92901" y="2"/>
                        <a:pt x="73386" y="0"/>
                      </a:cubicBezTo>
                      <a:cubicBezTo>
                        <a:pt x="70271" y="0"/>
                        <a:pt x="67200" y="177"/>
                        <a:pt x="64161" y="467"/>
                      </a:cubicBezTo>
                      <a:lnTo>
                        <a:pt x="64161" y="73121"/>
                      </a:lnTo>
                      <a:lnTo>
                        <a:pt x="12756" y="21805"/>
                      </a:lnTo>
                      <a:cubicBezTo>
                        <a:pt x="8110" y="25663"/>
                        <a:pt x="3840" y="29951"/>
                        <a:pt x="0" y="34612"/>
                      </a:cubicBezTo>
                      <a:lnTo>
                        <a:pt x="60774" y="95695"/>
                      </a:lnTo>
                      <a:lnTo>
                        <a:pt x="359" y="156110"/>
                      </a:lnTo>
                      <a:cubicBezTo>
                        <a:pt x="4225" y="160740"/>
                        <a:pt x="8520" y="164995"/>
                        <a:pt x="13185" y="168816"/>
                      </a:cubicBezTo>
                      <a:lnTo>
                        <a:pt x="64394" y="117292"/>
                      </a:lnTo>
                      <a:lnTo>
                        <a:pt x="64394" y="189814"/>
                      </a:lnTo>
                      <a:cubicBezTo>
                        <a:pt x="67358" y="190092"/>
                        <a:pt x="70347" y="190268"/>
                        <a:pt x="73380" y="190268"/>
                      </a:cubicBezTo>
                      <a:cubicBezTo>
                        <a:pt x="76413" y="190268"/>
                        <a:pt x="79364" y="190092"/>
                        <a:pt x="82309" y="189814"/>
                      </a:cubicBezTo>
                      <a:lnTo>
                        <a:pt x="82309" y="116946"/>
                      </a:lnTo>
                      <a:lnTo>
                        <a:pt x="133933" y="168501"/>
                      </a:lnTo>
                      <a:cubicBezTo>
                        <a:pt x="138586" y="164658"/>
                        <a:pt x="142864" y="160383"/>
                        <a:pt x="146709" y="155732"/>
                      </a:cubicBezTo>
                      <a:lnTo>
                        <a:pt x="86325" y="95349"/>
                      </a:lnTo>
                      <a:close/>
                      <a:moveTo>
                        <a:pt x="82491" y="17486"/>
                      </a:moveTo>
                      <a:cubicBezTo>
                        <a:pt x="95380" y="19037"/>
                        <a:pt x="100778" y="21477"/>
                        <a:pt x="100778" y="21477"/>
                      </a:cubicBezTo>
                      <a:lnTo>
                        <a:pt x="82491" y="39663"/>
                      </a:ln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250" name="Google Shape;6250;p33"/>
                <p:cNvSpPr/>
                <p:nvPr/>
              </p:nvSpPr>
              <p:spPr>
                <a:xfrm>
                  <a:off x="8477241" y="4645007"/>
                  <a:ext cx="309809" cy="309800"/>
                </a:xfrm>
                <a:custGeom>
                  <a:rect b="b" l="l" r="r" t="t"/>
                  <a:pathLst>
                    <a:path extrusionOk="0" h="309800" w="309809">
                      <a:moveTo>
                        <a:pt x="173441" y="1124"/>
                      </a:moveTo>
                      <a:cubicBezTo>
                        <a:pt x="88648" y="-9098"/>
                        <a:pt x="11353" y="51569"/>
                        <a:pt x="1125" y="136362"/>
                      </a:cubicBezTo>
                      <a:cubicBezTo>
                        <a:pt x="-9103" y="221155"/>
                        <a:pt x="51571" y="298463"/>
                        <a:pt x="136370" y="308678"/>
                      </a:cubicBezTo>
                      <a:cubicBezTo>
                        <a:pt x="221169" y="318893"/>
                        <a:pt x="298465" y="258233"/>
                        <a:pt x="308686" y="173440"/>
                      </a:cubicBezTo>
                      <a:cubicBezTo>
                        <a:pt x="318908" y="88647"/>
                        <a:pt x="258240" y="11345"/>
                        <a:pt x="173441" y="1124"/>
                      </a:cubicBezTo>
                      <a:moveTo>
                        <a:pt x="300999" y="172513"/>
                      </a:moveTo>
                      <a:cubicBezTo>
                        <a:pt x="291282" y="253068"/>
                        <a:pt x="217852" y="310702"/>
                        <a:pt x="137297" y="300992"/>
                      </a:cubicBezTo>
                      <a:cubicBezTo>
                        <a:pt x="56741" y="291281"/>
                        <a:pt x="-893" y="217844"/>
                        <a:pt x="8830" y="137289"/>
                      </a:cubicBezTo>
                      <a:cubicBezTo>
                        <a:pt x="18554" y="56734"/>
                        <a:pt x="91965" y="-894"/>
                        <a:pt x="172514" y="8817"/>
                      </a:cubicBezTo>
                      <a:cubicBezTo>
                        <a:pt x="253063" y="18527"/>
                        <a:pt x="310710" y="91964"/>
                        <a:pt x="300999" y="172513"/>
                      </a:cubicBezTo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251" name="Google Shape;6251;p33"/>
                <p:cNvSpPr/>
                <p:nvPr/>
              </p:nvSpPr>
              <p:spPr>
                <a:xfrm>
                  <a:off x="8502227" y="4737942"/>
                  <a:ext cx="10063" cy="12466"/>
                </a:xfrm>
                <a:custGeom>
                  <a:rect b="b" l="l" r="r" t="t"/>
                  <a:pathLst>
                    <a:path extrusionOk="0" h="12466" w="10063">
                      <a:moveTo>
                        <a:pt x="0" y="12466"/>
                      </a:moveTo>
                      <a:cubicBezTo>
                        <a:pt x="3664" y="11975"/>
                        <a:pt x="5133" y="10613"/>
                        <a:pt x="8059" y="8481"/>
                      </a:cubicBezTo>
                      <a:lnTo>
                        <a:pt x="10064" y="0"/>
                      </a:lnTo>
                      <a:cubicBezTo>
                        <a:pt x="7220" y="2686"/>
                        <a:pt x="4389" y="5795"/>
                        <a:pt x="1274" y="6205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252" name="Google Shape;6252;p33"/>
                <p:cNvSpPr/>
                <p:nvPr/>
              </p:nvSpPr>
              <p:spPr>
                <a:xfrm>
                  <a:off x="8512879" y="4735085"/>
                  <a:ext cx="8624" cy="21912"/>
                </a:xfrm>
                <a:custGeom>
                  <a:rect b="b" l="l" r="r" t="t"/>
                  <a:pathLst>
                    <a:path extrusionOk="0" h="21912" w="8624">
                      <a:moveTo>
                        <a:pt x="2829" y="21912"/>
                      </a:moveTo>
                      <a:lnTo>
                        <a:pt x="6051" y="17996"/>
                      </a:lnTo>
                      <a:cubicBezTo>
                        <a:pt x="4368" y="16735"/>
                        <a:pt x="6625" y="8538"/>
                        <a:pt x="8624" y="1034"/>
                      </a:cubicBezTo>
                      <a:lnTo>
                        <a:pt x="3195" y="0"/>
                      </a:lnTo>
                      <a:cubicBezTo>
                        <a:pt x="-8" y="11729"/>
                        <a:pt x="-1850" y="18318"/>
                        <a:pt x="2829" y="21912"/>
                      </a:cubicBezTo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253" name="Google Shape;6253;p33"/>
                <p:cNvSpPr/>
                <p:nvPr/>
              </p:nvSpPr>
              <p:spPr>
                <a:xfrm>
                  <a:off x="8567844" y="4919319"/>
                  <a:ext cx="12340" cy="10221"/>
                </a:xfrm>
                <a:custGeom>
                  <a:rect b="b" l="l" r="r" t="t"/>
                  <a:pathLst>
                    <a:path extrusionOk="0" h="10221" w="12340">
                      <a:moveTo>
                        <a:pt x="6098" y="8866"/>
                      </a:moveTo>
                      <a:cubicBezTo>
                        <a:pt x="5726" y="5776"/>
                        <a:pt x="2648" y="2875"/>
                        <a:pt x="0" y="0"/>
                      </a:cubicBezTo>
                      <a:lnTo>
                        <a:pt x="8450" y="2106"/>
                      </a:lnTo>
                      <a:cubicBezTo>
                        <a:pt x="10549" y="5045"/>
                        <a:pt x="11899" y="6520"/>
                        <a:pt x="12340" y="10222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254" name="Google Shape;6254;p33"/>
                <p:cNvSpPr/>
                <p:nvPr/>
              </p:nvSpPr>
              <p:spPr>
                <a:xfrm>
                  <a:off x="8565019" y="4910062"/>
                  <a:ext cx="21906" cy="8809"/>
                </a:xfrm>
                <a:custGeom>
                  <a:rect b="b" l="l" r="r" t="t"/>
                  <a:pathLst>
                    <a:path extrusionOk="0" h="8809" w="21906">
                      <a:moveTo>
                        <a:pt x="21906" y="6047"/>
                      </a:moveTo>
                      <a:cubicBezTo>
                        <a:pt x="18249" y="10707"/>
                        <a:pt x="11691" y="8765"/>
                        <a:pt x="0" y="5417"/>
                      </a:cubicBezTo>
                      <a:lnTo>
                        <a:pt x="1097" y="0"/>
                      </a:lnTo>
                      <a:cubicBezTo>
                        <a:pt x="8557" y="2087"/>
                        <a:pt x="16716" y="4452"/>
                        <a:pt x="18028" y="2787"/>
                      </a:cubicBezTo>
                      <a:lnTo>
                        <a:pt x="21906" y="6047"/>
                      </a:lnTo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255" name="Google Shape;6255;p33"/>
                <p:cNvSpPr/>
                <p:nvPr/>
              </p:nvSpPr>
              <p:spPr>
                <a:xfrm>
                  <a:off x="8501338" y="4849395"/>
                  <a:ext cx="10089" cy="12466"/>
                </a:xfrm>
                <a:custGeom>
                  <a:rect b="b" l="l" r="r" t="t"/>
                  <a:pathLst>
                    <a:path extrusionOk="0" h="12466" w="10089">
                      <a:moveTo>
                        <a:pt x="1305" y="6262"/>
                      </a:moveTo>
                      <a:cubicBezTo>
                        <a:pt x="4389" y="6671"/>
                        <a:pt x="7245" y="9774"/>
                        <a:pt x="10089" y="12466"/>
                      </a:cubicBezTo>
                      <a:lnTo>
                        <a:pt x="8065" y="3985"/>
                      </a:lnTo>
                      <a:cubicBezTo>
                        <a:pt x="5139" y="1854"/>
                        <a:pt x="3651" y="486"/>
                        <a:pt x="0" y="0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256" name="Google Shape;6256;p33"/>
                <p:cNvSpPr/>
                <p:nvPr/>
              </p:nvSpPr>
              <p:spPr>
                <a:xfrm>
                  <a:off x="8512027" y="4842818"/>
                  <a:ext cx="8637" cy="21918"/>
                </a:xfrm>
                <a:custGeom>
                  <a:rect b="b" l="l" r="r" t="t"/>
                  <a:pathLst>
                    <a:path extrusionOk="0" h="21918" w="8637">
                      <a:moveTo>
                        <a:pt x="2843" y="0"/>
                      </a:moveTo>
                      <a:cubicBezTo>
                        <a:pt x="-1867" y="3601"/>
                        <a:pt x="5" y="10190"/>
                        <a:pt x="3202" y="21919"/>
                      </a:cubicBezTo>
                      <a:lnTo>
                        <a:pt x="8638" y="20878"/>
                      </a:lnTo>
                      <a:cubicBezTo>
                        <a:pt x="6639" y="13400"/>
                        <a:pt x="4375" y="5202"/>
                        <a:pt x="6065" y="3922"/>
                      </a:cubicBezTo>
                      <a:lnTo>
                        <a:pt x="2843" y="0"/>
                      </a:lnTo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257" name="Google Shape;6257;p33"/>
                <p:cNvSpPr/>
                <p:nvPr/>
              </p:nvSpPr>
              <p:spPr>
                <a:xfrm>
                  <a:off x="8752084" y="4851552"/>
                  <a:ext cx="10221" cy="12333"/>
                </a:xfrm>
                <a:custGeom>
                  <a:rect b="b" l="l" r="r" t="t"/>
                  <a:pathLst>
                    <a:path extrusionOk="0" h="12333" w="10221">
                      <a:moveTo>
                        <a:pt x="8866" y="6236"/>
                      </a:moveTo>
                      <a:cubicBezTo>
                        <a:pt x="5782" y="6608"/>
                        <a:pt x="2882" y="9686"/>
                        <a:pt x="0" y="12334"/>
                      </a:cubicBezTo>
                      <a:lnTo>
                        <a:pt x="2112" y="3891"/>
                      </a:lnTo>
                      <a:cubicBezTo>
                        <a:pt x="5051" y="1785"/>
                        <a:pt x="6526" y="441"/>
                        <a:pt x="10222" y="0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258" name="Google Shape;6258;p33"/>
                <p:cNvSpPr/>
                <p:nvPr/>
              </p:nvSpPr>
              <p:spPr>
                <a:xfrm>
                  <a:off x="8742834" y="4844804"/>
                  <a:ext cx="8808" cy="21906"/>
                </a:xfrm>
                <a:custGeom>
                  <a:rect b="b" l="l" r="r" t="t"/>
                  <a:pathLst>
                    <a:path extrusionOk="0" h="21906" w="8808">
                      <a:moveTo>
                        <a:pt x="6047" y="0"/>
                      </a:moveTo>
                      <a:cubicBezTo>
                        <a:pt x="10707" y="3657"/>
                        <a:pt x="8759" y="10215"/>
                        <a:pt x="5417" y="21906"/>
                      </a:cubicBezTo>
                      <a:lnTo>
                        <a:pt x="0" y="20815"/>
                      </a:lnTo>
                      <a:cubicBezTo>
                        <a:pt x="2081" y="13349"/>
                        <a:pt x="4446" y="5190"/>
                        <a:pt x="2787" y="3884"/>
                      </a:cubicBezTo>
                      <a:lnTo>
                        <a:pt x="6047" y="0"/>
                      </a:lnTo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259" name="Google Shape;6259;p33"/>
                <p:cNvSpPr/>
                <p:nvPr/>
              </p:nvSpPr>
              <p:spPr>
                <a:xfrm>
                  <a:off x="8682167" y="4920303"/>
                  <a:ext cx="12460" cy="10063"/>
                </a:xfrm>
                <a:custGeom>
                  <a:rect b="b" l="l" r="r" t="t"/>
                  <a:pathLst>
                    <a:path extrusionOk="0" h="10063" w="12460">
                      <a:moveTo>
                        <a:pt x="6262" y="8790"/>
                      </a:moveTo>
                      <a:cubicBezTo>
                        <a:pt x="6671" y="5707"/>
                        <a:pt x="9774" y="2844"/>
                        <a:pt x="12460" y="0"/>
                      </a:cubicBezTo>
                      <a:lnTo>
                        <a:pt x="3985" y="1999"/>
                      </a:lnTo>
                      <a:cubicBezTo>
                        <a:pt x="1854" y="4925"/>
                        <a:pt x="492" y="6413"/>
                        <a:pt x="0" y="10064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260" name="Google Shape;6260;p33"/>
                <p:cNvSpPr/>
                <p:nvPr/>
              </p:nvSpPr>
              <p:spPr>
                <a:xfrm>
                  <a:off x="8675590" y="4911077"/>
                  <a:ext cx="21912" cy="8638"/>
                </a:xfrm>
                <a:custGeom>
                  <a:rect b="b" l="l" r="r" t="t"/>
                  <a:pathLst>
                    <a:path extrusionOk="0" h="8638" w="21912">
                      <a:moveTo>
                        <a:pt x="0" y="5801"/>
                      </a:moveTo>
                      <a:cubicBezTo>
                        <a:pt x="3601" y="10505"/>
                        <a:pt x="10184" y="8633"/>
                        <a:pt x="21912" y="5436"/>
                      </a:cubicBezTo>
                      <a:lnTo>
                        <a:pt x="20878" y="0"/>
                      </a:lnTo>
                      <a:cubicBezTo>
                        <a:pt x="13393" y="2005"/>
                        <a:pt x="5202" y="4256"/>
                        <a:pt x="3916" y="2573"/>
                      </a:cubicBezTo>
                      <a:lnTo>
                        <a:pt x="0" y="5801"/>
                      </a:lnTo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261" name="Google Shape;6261;p33"/>
                <p:cNvSpPr/>
                <p:nvPr/>
              </p:nvSpPr>
              <p:spPr>
                <a:xfrm>
                  <a:off x="8684317" y="4670281"/>
                  <a:ext cx="12340" cy="10221"/>
                </a:xfrm>
                <a:custGeom>
                  <a:rect b="b" l="l" r="r" t="t"/>
                  <a:pathLst>
                    <a:path extrusionOk="0" h="10221" w="12340">
                      <a:moveTo>
                        <a:pt x="6243" y="1356"/>
                      </a:moveTo>
                      <a:cubicBezTo>
                        <a:pt x="6615" y="4446"/>
                        <a:pt x="9692" y="7346"/>
                        <a:pt x="12340" y="10222"/>
                      </a:cubicBezTo>
                      <a:lnTo>
                        <a:pt x="3891" y="8109"/>
                      </a:lnTo>
                      <a:cubicBezTo>
                        <a:pt x="1791" y="5171"/>
                        <a:pt x="441" y="3695"/>
                        <a:pt x="0" y="0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262" name="Google Shape;6262;p33"/>
                <p:cNvSpPr/>
                <p:nvPr/>
              </p:nvSpPr>
              <p:spPr>
                <a:xfrm>
                  <a:off x="8677576" y="4680950"/>
                  <a:ext cx="21906" cy="8809"/>
                </a:xfrm>
                <a:custGeom>
                  <a:rect b="b" l="l" r="r" t="t"/>
                  <a:pathLst>
                    <a:path extrusionOk="0" h="8809" w="21906">
                      <a:moveTo>
                        <a:pt x="0" y="2763"/>
                      </a:moveTo>
                      <a:cubicBezTo>
                        <a:pt x="3657" y="-1897"/>
                        <a:pt x="10215" y="45"/>
                        <a:pt x="21906" y="3393"/>
                      </a:cubicBezTo>
                      <a:lnTo>
                        <a:pt x="20809" y="8810"/>
                      </a:lnTo>
                      <a:cubicBezTo>
                        <a:pt x="13349" y="6723"/>
                        <a:pt x="5190" y="4358"/>
                        <a:pt x="3878" y="6023"/>
                      </a:cubicBezTo>
                      <a:lnTo>
                        <a:pt x="0" y="2763"/>
                      </a:lnTo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263" name="Google Shape;6263;p33"/>
                <p:cNvSpPr/>
                <p:nvPr/>
              </p:nvSpPr>
              <p:spPr>
                <a:xfrm>
                  <a:off x="8753074" y="4737960"/>
                  <a:ext cx="10063" cy="12466"/>
                </a:xfrm>
                <a:custGeom>
                  <a:rect b="b" l="l" r="r" t="t"/>
                  <a:pathLst>
                    <a:path extrusionOk="0" h="12466" w="10063">
                      <a:moveTo>
                        <a:pt x="8784" y="6205"/>
                      </a:moveTo>
                      <a:cubicBezTo>
                        <a:pt x="5707" y="5795"/>
                        <a:pt x="2844" y="2686"/>
                        <a:pt x="0" y="0"/>
                      </a:cubicBezTo>
                      <a:lnTo>
                        <a:pt x="1999" y="8481"/>
                      </a:lnTo>
                      <a:cubicBezTo>
                        <a:pt x="4925" y="10613"/>
                        <a:pt x="6413" y="11975"/>
                        <a:pt x="10064" y="12466"/>
                      </a:cubicBezTo>
                      <a:close/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264" name="Google Shape;6264;p33"/>
                <p:cNvSpPr/>
                <p:nvPr/>
              </p:nvSpPr>
              <p:spPr>
                <a:xfrm>
                  <a:off x="8743855" y="4735085"/>
                  <a:ext cx="8637" cy="21912"/>
                </a:xfrm>
                <a:custGeom>
                  <a:rect b="b" l="l" r="r" t="t"/>
                  <a:pathLst>
                    <a:path extrusionOk="0" h="21912" w="8637">
                      <a:moveTo>
                        <a:pt x="5795" y="21912"/>
                      </a:moveTo>
                      <a:cubicBezTo>
                        <a:pt x="10505" y="18318"/>
                        <a:pt x="8633" y="11729"/>
                        <a:pt x="5429" y="0"/>
                      </a:cubicBezTo>
                      <a:lnTo>
                        <a:pt x="0" y="1034"/>
                      </a:lnTo>
                      <a:cubicBezTo>
                        <a:pt x="1999" y="8519"/>
                        <a:pt x="4256" y="16710"/>
                        <a:pt x="2573" y="17996"/>
                      </a:cubicBezTo>
                      <a:lnTo>
                        <a:pt x="5795" y="21912"/>
                      </a:lnTo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265" name="Google Shape;6265;p33"/>
                <p:cNvSpPr/>
                <p:nvPr/>
              </p:nvSpPr>
              <p:spPr>
                <a:xfrm>
                  <a:off x="8516018" y="4683779"/>
                  <a:ext cx="232254" cy="232258"/>
                </a:xfrm>
                <a:custGeom>
                  <a:rect b="b" l="l" r="r" t="t"/>
                  <a:pathLst>
                    <a:path extrusionOk="0" h="232258" w="232254">
                      <a:moveTo>
                        <a:pt x="130023" y="842"/>
                      </a:moveTo>
                      <a:cubicBezTo>
                        <a:pt x="66455" y="-6819"/>
                        <a:pt x="8518" y="38664"/>
                        <a:pt x="844" y="102231"/>
                      </a:cubicBezTo>
                      <a:cubicBezTo>
                        <a:pt x="-6830" y="165799"/>
                        <a:pt x="38679" y="223755"/>
                        <a:pt x="102228" y="231417"/>
                      </a:cubicBezTo>
                      <a:cubicBezTo>
                        <a:pt x="165777" y="239078"/>
                        <a:pt x="223751" y="193582"/>
                        <a:pt x="231413" y="130033"/>
                      </a:cubicBezTo>
                      <a:cubicBezTo>
                        <a:pt x="239074" y="66484"/>
                        <a:pt x="193578" y="8510"/>
                        <a:pt x="130023" y="842"/>
                      </a:cubicBezTo>
                      <a:moveTo>
                        <a:pt x="224174" y="129151"/>
                      </a:moveTo>
                      <a:cubicBezTo>
                        <a:pt x="216992" y="188714"/>
                        <a:pt x="162699" y="231303"/>
                        <a:pt x="103136" y="224152"/>
                      </a:cubicBezTo>
                      <a:cubicBezTo>
                        <a:pt x="43572" y="217002"/>
                        <a:pt x="983" y="162672"/>
                        <a:pt x="8153" y="103083"/>
                      </a:cubicBezTo>
                      <a:cubicBezTo>
                        <a:pt x="15322" y="43494"/>
                        <a:pt x="69627" y="930"/>
                        <a:pt x="129178" y="8094"/>
                      </a:cubicBezTo>
                      <a:cubicBezTo>
                        <a:pt x="188729" y="15257"/>
                        <a:pt x="231318" y="69593"/>
                        <a:pt x="224174" y="129151"/>
                      </a:cubicBezTo>
                    </a:path>
                  </a:pathLst>
                </a:custGeom>
                <a:solidFill>
                  <a:srgbClr val="445F2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</p:grpSp>
          <p:grpSp>
            <p:nvGrpSpPr>
              <p:cNvPr id="6266" name="Google Shape;6266;p33"/>
              <p:cNvGrpSpPr/>
              <p:nvPr/>
            </p:nvGrpSpPr>
            <p:grpSpPr>
              <a:xfrm>
                <a:off x="7813595" y="4540880"/>
                <a:ext cx="874333" cy="143246"/>
                <a:chOff x="10429965" y="3783604"/>
                <a:chExt cx="892919" cy="146291"/>
              </a:xfrm>
            </p:grpSpPr>
            <p:sp>
              <p:nvSpPr>
                <p:cNvPr id="6267" name="Google Shape;6267;p33"/>
                <p:cNvSpPr/>
                <p:nvPr/>
              </p:nvSpPr>
              <p:spPr>
                <a:xfrm>
                  <a:off x="10429965" y="3784408"/>
                  <a:ext cx="128523" cy="145480"/>
                </a:xfrm>
                <a:custGeom>
                  <a:rect b="b" l="l" r="r" t="t"/>
                  <a:pathLst>
                    <a:path extrusionOk="0" h="145480" w="128523">
                      <a:moveTo>
                        <a:pt x="128441" y="72801"/>
                      </a:moveTo>
                      <a:cubicBezTo>
                        <a:pt x="128441" y="95634"/>
                        <a:pt x="128372" y="118473"/>
                        <a:pt x="128517" y="141306"/>
                      </a:cubicBezTo>
                      <a:cubicBezTo>
                        <a:pt x="128517" y="144560"/>
                        <a:pt x="127741" y="145493"/>
                        <a:pt x="124374" y="145480"/>
                      </a:cubicBezTo>
                      <a:cubicBezTo>
                        <a:pt x="84177" y="145363"/>
                        <a:pt x="43980" y="145363"/>
                        <a:pt x="3783" y="145480"/>
                      </a:cubicBezTo>
                      <a:cubicBezTo>
                        <a:pt x="908" y="145480"/>
                        <a:pt x="0" y="144850"/>
                        <a:pt x="0" y="141842"/>
                      </a:cubicBezTo>
                      <a:cubicBezTo>
                        <a:pt x="114" y="105269"/>
                        <a:pt x="128" y="68706"/>
                        <a:pt x="44" y="32154"/>
                      </a:cubicBezTo>
                      <a:cubicBezTo>
                        <a:pt x="-28" y="30349"/>
                        <a:pt x="510" y="28572"/>
                        <a:pt x="1570" y="27109"/>
                      </a:cubicBezTo>
                      <a:cubicBezTo>
                        <a:pt x="7477" y="18925"/>
                        <a:pt x="13307" y="10694"/>
                        <a:pt x="19062" y="2416"/>
                      </a:cubicBezTo>
                      <a:cubicBezTo>
                        <a:pt x="20216" y="745"/>
                        <a:pt x="21383" y="-24"/>
                        <a:pt x="23476" y="39"/>
                      </a:cubicBezTo>
                      <a:cubicBezTo>
                        <a:pt x="28672" y="197"/>
                        <a:pt x="33887" y="291"/>
                        <a:pt x="39070" y="39"/>
                      </a:cubicBezTo>
                      <a:cubicBezTo>
                        <a:pt x="42223" y="-125"/>
                        <a:pt x="43056" y="739"/>
                        <a:pt x="43037" y="3936"/>
                      </a:cubicBezTo>
                      <a:cubicBezTo>
                        <a:pt x="42892" y="28030"/>
                        <a:pt x="42955" y="52124"/>
                        <a:pt x="42955" y="76218"/>
                      </a:cubicBezTo>
                      <a:cubicBezTo>
                        <a:pt x="42955" y="83924"/>
                        <a:pt x="43093" y="91636"/>
                        <a:pt x="42885" y="99335"/>
                      </a:cubicBezTo>
                      <a:cubicBezTo>
                        <a:pt x="42810" y="102160"/>
                        <a:pt x="43730" y="102784"/>
                        <a:pt x="46410" y="102753"/>
                      </a:cubicBezTo>
                      <a:cubicBezTo>
                        <a:pt x="58215" y="102614"/>
                        <a:pt x="70025" y="102583"/>
                        <a:pt x="81829" y="102753"/>
                      </a:cubicBezTo>
                      <a:cubicBezTo>
                        <a:pt x="84825" y="102797"/>
                        <a:pt x="85499" y="101939"/>
                        <a:pt x="85487" y="99039"/>
                      </a:cubicBezTo>
                      <a:cubicBezTo>
                        <a:pt x="85380" y="67662"/>
                        <a:pt x="85518" y="36284"/>
                        <a:pt x="85304" y="4907"/>
                      </a:cubicBezTo>
                      <a:cubicBezTo>
                        <a:pt x="85304" y="682"/>
                        <a:pt x="86521" y="-87"/>
                        <a:pt x="90430" y="7"/>
                      </a:cubicBezTo>
                      <a:cubicBezTo>
                        <a:pt x="101781" y="279"/>
                        <a:pt x="113200" y="222"/>
                        <a:pt x="124576" y="7"/>
                      </a:cubicBezTo>
                      <a:cubicBezTo>
                        <a:pt x="127685" y="-49"/>
                        <a:pt x="128542" y="676"/>
                        <a:pt x="128523" y="3873"/>
                      </a:cubicBezTo>
                      <a:cubicBezTo>
                        <a:pt x="128366" y="26857"/>
                        <a:pt x="128441" y="49829"/>
                        <a:pt x="128441" y="72801"/>
                      </a:cubicBezTo>
                      <a:close/>
                    </a:path>
                  </a:pathLst>
                </a:custGeom>
                <a:solidFill>
                  <a:srgbClr val="01386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268" name="Google Shape;6268;p33"/>
                <p:cNvSpPr/>
                <p:nvPr/>
              </p:nvSpPr>
              <p:spPr>
                <a:xfrm>
                  <a:off x="10578846" y="3784405"/>
                  <a:ext cx="103072" cy="145490"/>
                </a:xfrm>
                <a:custGeom>
                  <a:rect b="b" l="l" r="r" t="t"/>
                  <a:pathLst>
                    <a:path extrusionOk="0" h="145490" w="103072">
                      <a:moveTo>
                        <a:pt x="102990" y="58509"/>
                      </a:moveTo>
                      <a:cubicBezTo>
                        <a:pt x="102990" y="76291"/>
                        <a:pt x="102939" y="94080"/>
                        <a:pt x="103040" y="111868"/>
                      </a:cubicBezTo>
                      <a:cubicBezTo>
                        <a:pt x="103135" y="114515"/>
                        <a:pt x="102330" y="117115"/>
                        <a:pt x="100757" y="119246"/>
                      </a:cubicBezTo>
                      <a:cubicBezTo>
                        <a:pt x="95150" y="126943"/>
                        <a:pt x="89647" y="134720"/>
                        <a:pt x="84249" y="142577"/>
                      </a:cubicBezTo>
                      <a:cubicBezTo>
                        <a:pt x="82843" y="144620"/>
                        <a:pt x="81392" y="145503"/>
                        <a:pt x="78813" y="145490"/>
                      </a:cubicBezTo>
                      <a:cubicBezTo>
                        <a:pt x="53944" y="145385"/>
                        <a:pt x="29072" y="145385"/>
                        <a:pt x="4198" y="145490"/>
                      </a:cubicBezTo>
                      <a:cubicBezTo>
                        <a:pt x="805" y="145490"/>
                        <a:pt x="-15" y="144507"/>
                        <a:pt x="36" y="141259"/>
                      </a:cubicBezTo>
                      <a:cubicBezTo>
                        <a:pt x="219" y="129783"/>
                        <a:pt x="282" y="118288"/>
                        <a:pt x="4" y="106811"/>
                      </a:cubicBezTo>
                      <a:cubicBezTo>
                        <a:pt x="-84" y="103103"/>
                        <a:pt x="1171" y="102561"/>
                        <a:pt x="4488" y="102593"/>
                      </a:cubicBezTo>
                      <a:cubicBezTo>
                        <a:pt x="21633" y="102757"/>
                        <a:pt x="38778" y="102593"/>
                        <a:pt x="55917" y="102750"/>
                      </a:cubicBezTo>
                      <a:cubicBezTo>
                        <a:pt x="59228" y="102782"/>
                        <a:pt x="60092" y="101924"/>
                        <a:pt x="60079" y="98620"/>
                      </a:cubicBezTo>
                      <a:cubicBezTo>
                        <a:pt x="59947" y="67249"/>
                        <a:pt x="60079" y="35878"/>
                        <a:pt x="59902" y="4507"/>
                      </a:cubicBezTo>
                      <a:cubicBezTo>
                        <a:pt x="59902" y="724"/>
                        <a:pt x="60930" y="-71"/>
                        <a:pt x="64537" y="5"/>
                      </a:cubicBezTo>
                      <a:cubicBezTo>
                        <a:pt x="76051" y="244"/>
                        <a:pt x="87578" y="207"/>
                        <a:pt x="99099" y="5"/>
                      </a:cubicBezTo>
                      <a:cubicBezTo>
                        <a:pt x="102176" y="-46"/>
                        <a:pt x="103103" y="635"/>
                        <a:pt x="103071" y="3870"/>
                      </a:cubicBezTo>
                      <a:cubicBezTo>
                        <a:pt x="102895" y="22094"/>
                        <a:pt x="102990" y="40298"/>
                        <a:pt x="102990" y="58509"/>
                      </a:cubicBezTo>
                      <a:close/>
                    </a:path>
                  </a:pathLst>
                </a:custGeom>
                <a:solidFill>
                  <a:srgbClr val="01386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269" name="Google Shape;6269;p33"/>
                <p:cNvSpPr/>
                <p:nvPr/>
              </p:nvSpPr>
              <p:spPr>
                <a:xfrm>
                  <a:off x="10709656" y="3783604"/>
                  <a:ext cx="43105" cy="145468"/>
                </a:xfrm>
                <a:custGeom>
                  <a:rect b="b" l="l" r="r" t="t"/>
                  <a:pathLst>
                    <a:path extrusionOk="0" h="145468" w="43105">
                      <a:moveTo>
                        <a:pt x="43037" y="72836"/>
                      </a:moveTo>
                      <a:cubicBezTo>
                        <a:pt x="43037" y="95536"/>
                        <a:pt x="42974" y="118237"/>
                        <a:pt x="43106" y="140937"/>
                      </a:cubicBezTo>
                      <a:cubicBezTo>
                        <a:pt x="43106" y="144260"/>
                        <a:pt x="42475" y="145547"/>
                        <a:pt x="38805" y="145465"/>
                      </a:cubicBezTo>
                      <a:cubicBezTo>
                        <a:pt x="27007" y="145219"/>
                        <a:pt x="15191" y="145307"/>
                        <a:pt x="3386" y="145427"/>
                      </a:cubicBezTo>
                      <a:cubicBezTo>
                        <a:pt x="864" y="145427"/>
                        <a:pt x="-6" y="144796"/>
                        <a:pt x="0" y="142148"/>
                      </a:cubicBezTo>
                      <a:cubicBezTo>
                        <a:pt x="76" y="105297"/>
                        <a:pt x="88" y="68447"/>
                        <a:pt x="38" y="31596"/>
                      </a:cubicBezTo>
                      <a:cubicBezTo>
                        <a:pt x="-6" y="30057"/>
                        <a:pt x="457" y="28546"/>
                        <a:pt x="1356" y="27296"/>
                      </a:cubicBezTo>
                      <a:cubicBezTo>
                        <a:pt x="7300" y="18980"/>
                        <a:pt x="13200" y="10627"/>
                        <a:pt x="19056" y="2237"/>
                      </a:cubicBezTo>
                      <a:cubicBezTo>
                        <a:pt x="20222" y="553"/>
                        <a:pt x="21578" y="-40"/>
                        <a:pt x="23596" y="11"/>
                      </a:cubicBezTo>
                      <a:cubicBezTo>
                        <a:pt x="28937" y="149"/>
                        <a:pt x="34284" y="219"/>
                        <a:pt x="39619" y="11"/>
                      </a:cubicBezTo>
                      <a:cubicBezTo>
                        <a:pt x="42406" y="-109"/>
                        <a:pt x="43112" y="761"/>
                        <a:pt x="43100" y="3498"/>
                      </a:cubicBezTo>
                      <a:cubicBezTo>
                        <a:pt x="42993" y="26596"/>
                        <a:pt x="43037" y="49719"/>
                        <a:pt x="43037" y="72836"/>
                      </a:cubicBezTo>
                      <a:close/>
                    </a:path>
                  </a:pathLst>
                </a:custGeom>
                <a:solidFill>
                  <a:srgbClr val="01386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270" name="Google Shape;6270;p33"/>
                <p:cNvSpPr/>
                <p:nvPr/>
              </p:nvSpPr>
              <p:spPr>
                <a:xfrm>
                  <a:off x="10963537" y="3863878"/>
                  <a:ext cx="61142" cy="64486"/>
                </a:xfrm>
                <a:custGeom>
                  <a:rect b="b" l="l" r="r" t="t"/>
                  <a:pathLst>
                    <a:path extrusionOk="0" h="64486" w="61142">
                      <a:moveTo>
                        <a:pt x="30463" y="32975"/>
                      </a:moveTo>
                      <a:cubicBezTo>
                        <a:pt x="36567" y="22602"/>
                        <a:pt x="42299" y="12841"/>
                        <a:pt x="48050" y="3092"/>
                      </a:cubicBezTo>
                      <a:cubicBezTo>
                        <a:pt x="49355" y="873"/>
                        <a:pt x="58561" y="-975"/>
                        <a:pt x="60522" y="570"/>
                      </a:cubicBezTo>
                      <a:cubicBezTo>
                        <a:pt x="61424" y="1289"/>
                        <a:pt x="61077" y="2386"/>
                        <a:pt x="61077" y="3332"/>
                      </a:cubicBezTo>
                      <a:cubicBezTo>
                        <a:pt x="61077" y="22653"/>
                        <a:pt x="61077" y="41980"/>
                        <a:pt x="61134" y="61301"/>
                      </a:cubicBezTo>
                      <a:cubicBezTo>
                        <a:pt x="61134" y="63590"/>
                        <a:pt x="60642" y="64409"/>
                        <a:pt x="58151" y="64453"/>
                      </a:cubicBezTo>
                      <a:cubicBezTo>
                        <a:pt x="49853" y="64573"/>
                        <a:pt x="49853" y="64693"/>
                        <a:pt x="49853" y="56590"/>
                      </a:cubicBezTo>
                      <a:lnTo>
                        <a:pt x="49853" y="22691"/>
                      </a:lnTo>
                      <a:lnTo>
                        <a:pt x="48977" y="22356"/>
                      </a:lnTo>
                      <a:cubicBezTo>
                        <a:pt x="47417" y="24997"/>
                        <a:pt x="45860" y="27641"/>
                        <a:pt x="44304" y="30289"/>
                      </a:cubicBezTo>
                      <a:cubicBezTo>
                        <a:pt x="41320" y="35334"/>
                        <a:pt x="38333" y="40391"/>
                        <a:pt x="35344" y="45461"/>
                      </a:cubicBezTo>
                      <a:cubicBezTo>
                        <a:pt x="32601" y="50083"/>
                        <a:pt x="28287" y="50020"/>
                        <a:pt x="25513" y="45335"/>
                      </a:cubicBezTo>
                      <a:cubicBezTo>
                        <a:pt x="20973" y="37654"/>
                        <a:pt x="16439" y="29974"/>
                        <a:pt x="11830" y="22161"/>
                      </a:cubicBezTo>
                      <a:cubicBezTo>
                        <a:pt x="10505" y="23630"/>
                        <a:pt x="11060" y="25087"/>
                        <a:pt x="11054" y="26398"/>
                      </a:cubicBezTo>
                      <a:cubicBezTo>
                        <a:pt x="11004" y="37881"/>
                        <a:pt x="10966" y="49364"/>
                        <a:pt x="11054" y="60847"/>
                      </a:cubicBezTo>
                      <a:cubicBezTo>
                        <a:pt x="11054" y="63369"/>
                        <a:pt x="10745" y="64529"/>
                        <a:pt x="7725" y="64485"/>
                      </a:cubicBezTo>
                      <a:cubicBezTo>
                        <a:pt x="69" y="64372"/>
                        <a:pt x="69" y="64548"/>
                        <a:pt x="69" y="56798"/>
                      </a:cubicBezTo>
                      <a:cubicBezTo>
                        <a:pt x="69" y="39294"/>
                        <a:pt x="139" y="21789"/>
                        <a:pt x="0" y="4291"/>
                      </a:cubicBezTo>
                      <a:cubicBezTo>
                        <a:pt x="0" y="1289"/>
                        <a:pt x="593" y="413"/>
                        <a:pt x="3840" y="192"/>
                      </a:cubicBezTo>
                      <a:cubicBezTo>
                        <a:pt x="9219" y="-174"/>
                        <a:pt x="12416" y="1358"/>
                        <a:pt x="14989" y="6397"/>
                      </a:cubicBezTo>
                      <a:cubicBezTo>
                        <a:pt x="19573" y="15338"/>
                        <a:pt x="25059" y="23807"/>
                        <a:pt x="30463" y="32975"/>
                      </a:cubicBezTo>
                      <a:close/>
                    </a:path>
                  </a:pathLst>
                </a:custGeom>
                <a:solidFill>
                  <a:srgbClr val="03396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271" name="Google Shape;6271;p33"/>
                <p:cNvSpPr/>
                <p:nvPr/>
              </p:nvSpPr>
              <p:spPr>
                <a:xfrm>
                  <a:off x="10865761" y="3784543"/>
                  <a:ext cx="52343" cy="64990"/>
                </a:xfrm>
                <a:custGeom>
                  <a:rect b="b" l="l" r="r" t="t"/>
                  <a:pathLst>
                    <a:path extrusionOk="0" h="64990" w="52343">
                      <a:moveTo>
                        <a:pt x="11243" y="20613"/>
                      </a:moveTo>
                      <a:cubicBezTo>
                        <a:pt x="11243" y="33728"/>
                        <a:pt x="11054" y="46838"/>
                        <a:pt x="11350" y="59948"/>
                      </a:cubicBezTo>
                      <a:cubicBezTo>
                        <a:pt x="11445" y="64065"/>
                        <a:pt x="10322" y="65169"/>
                        <a:pt x="6306" y="64935"/>
                      </a:cubicBezTo>
                      <a:cubicBezTo>
                        <a:pt x="44" y="64570"/>
                        <a:pt x="0" y="64841"/>
                        <a:pt x="0" y="58768"/>
                      </a:cubicBezTo>
                      <a:cubicBezTo>
                        <a:pt x="0" y="41953"/>
                        <a:pt x="0" y="25151"/>
                        <a:pt x="0" y="8361"/>
                      </a:cubicBezTo>
                      <a:cubicBezTo>
                        <a:pt x="0" y="-45"/>
                        <a:pt x="0" y="75"/>
                        <a:pt x="8380" y="18"/>
                      </a:cubicBezTo>
                      <a:cubicBezTo>
                        <a:pt x="10903" y="18"/>
                        <a:pt x="12113" y="1071"/>
                        <a:pt x="13356" y="2969"/>
                      </a:cubicBezTo>
                      <a:cubicBezTo>
                        <a:pt x="21591" y="15499"/>
                        <a:pt x="29858" y="27940"/>
                        <a:pt x="38131" y="40444"/>
                      </a:cubicBezTo>
                      <a:cubicBezTo>
                        <a:pt x="38887" y="41585"/>
                        <a:pt x="39713" y="42689"/>
                        <a:pt x="40552" y="43862"/>
                      </a:cubicBezTo>
                      <a:cubicBezTo>
                        <a:pt x="41851" y="42683"/>
                        <a:pt x="41303" y="41339"/>
                        <a:pt x="41309" y="40192"/>
                      </a:cubicBezTo>
                      <a:cubicBezTo>
                        <a:pt x="41359" y="28154"/>
                        <a:pt x="41435" y="16110"/>
                        <a:pt x="41271" y="4066"/>
                      </a:cubicBezTo>
                      <a:cubicBezTo>
                        <a:pt x="41233" y="1046"/>
                        <a:pt x="41902" y="-89"/>
                        <a:pt x="45181" y="5"/>
                      </a:cubicBezTo>
                      <a:cubicBezTo>
                        <a:pt x="52274" y="214"/>
                        <a:pt x="52281" y="5"/>
                        <a:pt x="52281" y="7118"/>
                      </a:cubicBezTo>
                      <a:cubicBezTo>
                        <a:pt x="52281" y="25039"/>
                        <a:pt x="52211" y="42966"/>
                        <a:pt x="52344" y="60887"/>
                      </a:cubicBezTo>
                      <a:cubicBezTo>
                        <a:pt x="52344" y="63870"/>
                        <a:pt x="51839" y="65484"/>
                        <a:pt x="48504" y="64841"/>
                      </a:cubicBezTo>
                      <a:cubicBezTo>
                        <a:pt x="48226" y="64797"/>
                        <a:pt x="47943" y="64797"/>
                        <a:pt x="47665" y="64841"/>
                      </a:cubicBezTo>
                      <a:cubicBezTo>
                        <a:pt x="43175" y="65471"/>
                        <a:pt x="40420" y="64172"/>
                        <a:pt x="37765" y="59796"/>
                      </a:cubicBezTo>
                      <a:cubicBezTo>
                        <a:pt x="29675" y="46397"/>
                        <a:pt x="20689" y="33533"/>
                        <a:pt x="12050" y="20461"/>
                      </a:cubicBezTo>
                      <a:close/>
                    </a:path>
                  </a:pathLst>
                </a:custGeom>
                <a:solidFill>
                  <a:srgbClr val="03396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272" name="Google Shape;6272;p33"/>
                <p:cNvSpPr/>
                <p:nvPr/>
              </p:nvSpPr>
              <p:spPr>
                <a:xfrm>
                  <a:off x="11066011" y="3784522"/>
                  <a:ext cx="47823" cy="64932"/>
                </a:xfrm>
                <a:custGeom>
                  <a:rect b="b" l="l" r="r" t="t"/>
                  <a:pathLst>
                    <a:path extrusionOk="0" h="64932" w="47823">
                      <a:moveTo>
                        <a:pt x="36089" y="39311"/>
                      </a:moveTo>
                      <a:cubicBezTo>
                        <a:pt x="42508" y="46442"/>
                        <a:pt x="43794" y="55838"/>
                        <a:pt x="47824" y="64874"/>
                      </a:cubicBezTo>
                      <a:cubicBezTo>
                        <a:pt x="43637" y="64874"/>
                        <a:pt x="40067" y="64805"/>
                        <a:pt x="36473" y="64874"/>
                      </a:cubicBezTo>
                      <a:cubicBezTo>
                        <a:pt x="34676" y="64924"/>
                        <a:pt x="34487" y="63682"/>
                        <a:pt x="34115" y="62503"/>
                      </a:cubicBezTo>
                      <a:cubicBezTo>
                        <a:pt x="32854" y="58511"/>
                        <a:pt x="31637" y="54501"/>
                        <a:pt x="30331" y="50522"/>
                      </a:cubicBezTo>
                      <a:cubicBezTo>
                        <a:pt x="28389" y="44752"/>
                        <a:pt x="25514" y="42741"/>
                        <a:pt x="19416" y="42703"/>
                      </a:cubicBezTo>
                      <a:cubicBezTo>
                        <a:pt x="11055" y="42653"/>
                        <a:pt x="11055" y="42653"/>
                        <a:pt x="11055" y="50831"/>
                      </a:cubicBezTo>
                      <a:cubicBezTo>
                        <a:pt x="11055" y="54192"/>
                        <a:pt x="10777" y="57585"/>
                        <a:pt x="11124" y="60920"/>
                      </a:cubicBezTo>
                      <a:cubicBezTo>
                        <a:pt x="11496" y="64439"/>
                        <a:pt x="10008" y="65013"/>
                        <a:pt x="6906" y="64924"/>
                      </a:cubicBezTo>
                      <a:cubicBezTo>
                        <a:pt x="89" y="64729"/>
                        <a:pt x="83" y="64880"/>
                        <a:pt x="83" y="58146"/>
                      </a:cubicBezTo>
                      <a:cubicBezTo>
                        <a:pt x="83" y="40074"/>
                        <a:pt x="171" y="22008"/>
                        <a:pt x="1" y="3916"/>
                      </a:cubicBezTo>
                      <a:cubicBezTo>
                        <a:pt x="-31" y="732"/>
                        <a:pt x="814" y="-144"/>
                        <a:pt x="3961" y="20"/>
                      </a:cubicBezTo>
                      <a:cubicBezTo>
                        <a:pt x="11528" y="417"/>
                        <a:pt x="19158" y="-529"/>
                        <a:pt x="26693" y="499"/>
                      </a:cubicBezTo>
                      <a:cubicBezTo>
                        <a:pt x="35685" y="1722"/>
                        <a:pt x="43233" y="5228"/>
                        <a:pt x="45730" y="15002"/>
                      </a:cubicBezTo>
                      <a:cubicBezTo>
                        <a:pt x="48265" y="24908"/>
                        <a:pt x="45106" y="32727"/>
                        <a:pt x="36089" y="39311"/>
                      </a:cubicBezTo>
                      <a:close/>
                      <a:moveTo>
                        <a:pt x="18823" y="9863"/>
                      </a:moveTo>
                      <a:lnTo>
                        <a:pt x="18823" y="9951"/>
                      </a:lnTo>
                      <a:cubicBezTo>
                        <a:pt x="16995" y="9951"/>
                        <a:pt x="15160" y="10065"/>
                        <a:pt x="13350" y="9951"/>
                      </a:cubicBezTo>
                      <a:cubicBezTo>
                        <a:pt x="11420" y="9800"/>
                        <a:pt x="11004" y="10645"/>
                        <a:pt x="11023" y="12398"/>
                      </a:cubicBezTo>
                      <a:cubicBezTo>
                        <a:pt x="11111" y="18413"/>
                        <a:pt x="11074" y="24429"/>
                        <a:pt x="11023" y="30445"/>
                      </a:cubicBezTo>
                      <a:cubicBezTo>
                        <a:pt x="11023" y="31788"/>
                        <a:pt x="10960" y="32967"/>
                        <a:pt x="12915" y="32841"/>
                      </a:cubicBezTo>
                      <a:cubicBezTo>
                        <a:pt x="17386" y="32570"/>
                        <a:pt x="21901" y="33333"/>
                        <a:pt x="26340" y="32311"/>
                      </a:cubicBezTo>
                      <a:cubicBezTo>
                        <a:pt x="32942" y="30804"/>
                        <a:pt x="35742" y="27052"/>
                        <a:pt x="35407" y="20242"/>
                      </a:cubicBezTo>
                      <a:cubicBezTo>
                        <a:pt x="35124" y="14447"/>
                        <a:pt x="31933" y="11137"/>
                        <a:pt x="25520" y="10247"/>
                      </a:cubicBezTo>
                      <a:cubicBezTo>
                        <a:pt x="23332" y="9882"/>
                        <a:pt x="21068" y="9945"/>
                        <a:pt x="18823" y="9838"/>
                      </a:cubicBezTo>
                      <a:close/>
                    </a:path>
                  </a:pathLst>
                </a:custGeom>
                <a:solidFill>
                  <a:srgbClr val="03396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273" name="Google Shape;6273;p33"/>
                <p:cNvSpPr/>
                <p:nvPr/>
              </p:nvSpPr>
              <p:spPr>
                <a:xfrm>
                  <a:off x="11221789" y="3784543"/>
                  <a:ext cx="64568" cy="64891"/>
                </a:xfrm>
                <a:custGeom>
                  <a:rect b="b" l="l" r="r" t="t"/>
                  <a:pathLst>
                    <a:path extrusionOk="0" h="64891" w="64568">
                      <a:moveTo>
                        <a:pt x="0" y="64835"/>
                      </a:moveTo>
                      <a:cubicBezTo>
                        <a:pt x="5045" y="52690"/>
                        <a:pt x="9761" y="41220"/>
                        <a:pt x="14503" y="29749"/>
                      </a:cubicBezTo>
                      <a:cubicBezTo>
                        <a:pt x="18085" y="21092"/>
                        <a:pt x="21761" y="12478"/>
                        <a:pt x="25173" y="3757"/>
                      </a:cubicBezTo>
                      <a:cubicBezTo>
                        <a:pt x="26226" y="1065"/>
                        <a:pt x="27493" y="-89"/>
                        <a:pt x="30589" y="5"/>
                      </a:cubicBezTo>
                      <a:cubicBezTo>
                        <a:pt x="38679" y="239"/>
                        <a:pt x="38686" y="62"/>
                        <a:pt x="41807" y="7572"/>
                      </a:cubicBezTo>
                      <a:lnTo>
                        <a:pt x="63146" y="59090"/>
                      </a:lnTo>
                      <a:cubicBezTo>
                        <a:pt x="63518" y="59998"/>
                        <a:pt x="63890" y="60900"/>
                        <a:pt x="64224" y="61820"/>
                      </a:cubicBezTo>
                      <a:cubicBezTo>
                        <a:pt x="65069" y="64122"/>
                        <a:pt x="64394" y="64860"/>
                        <a:pt x="61821" y="64879"/>
                      </a:cubicBezTo>
                      <a:cubicBezTo>
                        <a:pt x="53687" y="64942"/>
                        <a:pt x="53687" y="65055"/>
                        <a:pt x="50585" y="57633"/>
                      </a:cubicBezTo>
                      <a:cubicBezTo>
                        <a:pt x="46896" y="48837"/>
                        <a:pt x="46896" y="48837"/>
                        <a:pt x="37261" y="48837"/>
                      </a:cubicBezTo>
                      <a:cubicBezTo>
                        <a:pt x="32058" y="48837"/>
                        <a:pt x="26850" y="48963"/>
                        <a:pt x="21654" y="48780"/>
                      </a:cubicBezTo>
                      <a:cubicBezTo>
                        <a:pt x="19314" y="48698"/>
                        <a:pt x="18060" y="49411"/>
                        <a:pt x="17297" y="51624"/>
                      </a:cubicBezTo>
                      <a:cubicBezTo>
                        <a:pt x="16036" y="55313"/>
                        <a:pt x="14409" y="58882"/>
                        <a:pt x="13135" y="62571"/>
                      </a:cubicBezTo>
                      <a:cubicBezTo>
                        <a:pt x="12599" y="64141"/>
                        <a:pt x="11874" y="64885"/>
                        <a:pt x="10177" y="64835"/>
                      </a:cubicBezTo>
                      <a:cubicBezTo>
                        <a:pt x="7094" y="64771"/>
                        <a:pt x="4004" y="64835"/>
                        <a:pt x="0" y="64835"/>
                      </a:cubicBezTo>
                      <a:close/>
                      <a:moveTo>
                        <a:pt x="32739" y="14660"/>
                      </a:moveTo>
                      <a:cubicBezTo>
                        <a:pt x="29498" y="22498"/>
                        <a:pt x="26661" y="29592"/>
                        <a:pt x="23621" y="36597"/>
                      </a:cubicBezTo>
                      <a:cubicBezTo>
                        <a:pt x="22524" y="39120"/>
                        <a:pt x="23527" y="39397"/>
                        <a:pt x="25683" y="39353"/>
                      </a:cubicBezTo>
                      <a:cubicBezTo>
                        <a:pt x="30438" y="39271"/>
                        <a:pt x="35205" y="39233"/>
                        <a:pt x="39953" y="39353"/>
                      </a:cubicBezTo>
                      <a:cubicBezTo>
                        <a:pt x="42368" y="39422"/>
                        <a:pt x="42841" y="38868"/>
                        <a:pt x="41845" y="36566"/>
                      </a:cubicBezTo>
                      <a:cubicBezTo>
                        <a:pt x="38805" y="29567"/>
                        <a:pt x="35962" y="22466"/>
                        <a:pt x="32739" y="14660"/>
                      </a:cubicBezTo>
                      <a:close/>
                    </a:path>
                  </a:pathLst>
                </a:custGeom>
                <a:solidFill>
                  <a:srgbClr val="03396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274" name="Google Shape;6274;p33"/>
                <p:cNvSpPr/>
                <p:nvPr/>
              </p:nvSpPr>
              <p:spPr>
                <a:xfrm>
                  <a:off x="10841603" y="3864295"/>
                  <a:ext cx="63285" cy="64429"/>
                </a:xfrm>
                <a:custGeom>
                  <a:rect b="b" l="l" r="r" t="t"/>
                  <a:pathLst>
                    <a:path extrusionOk="0" h="64429" w="63285">
                      <a:moveTo>
                        <a:pt x="57099" y="64118"/>
                      </a:moveTo>
                      <a:cubicBezTo>
                        <a:pt x="53423" y="65304"/>
                        <a:pt x="51632" y="62983"/>
                        <a:pt x="50163" y="59244"/>
                      </a:cubicBezTo>
                      <a:cubicBezTo>
                        <a:pt x="46102" y="48934"/>
                        <a:pt x="45970" y="48984"/>
                        <a:pt x="34979" y="48984"/>
                      </a:cubicBezTo>
                      <a:cubicBezTo>
                        <a:pt x="30067" y="48984"/>
                        <a:pt x="25148" y="49073"/>
                        <a:pt x="20236" y="48940"/>
                      </a:cubicBezTo>
                      <a:cubicBezTo>
                        <a:pt x="18250" y="48890"/>
                        <a:pt x="17083" y="49445"/>
                        <a:pt x="16509" y="51400"/>
                      </a:cubicBezTo>
                      <a:cubicBezTo>
                        <a:pt x="15986" y="53127"/>
                        <a:pt x="15153" y="54767"/>
                        <a:pt x="14466" y="56444"/>
                      </a:cubicBezTo>
                      <a:cubicBezTo>
                        <a:pt x="11156" y="64478"/>
                        <a:pt x="11162" y="64370"/>
                        <a:pt x="2485" y="64181"/>
                      </a:cubicBezTo>
                      <a:cubicBezTo>
                        <a:pt x="-428" y="64118"/>
                        <a:pt x="-371" y="63216"/>
                        <a:pt x="594" y="60984"/>
                      </a:cubicBezTo>
                      <a:cubicBezTo>
                        <a:pt x="6010" y="48114"/>
                        <a:pt x="11313" y="35194"/>
                        <a:pt x="16661" y="22292"/>
                      </a:cubicBezTo>
                      <a:cubicBezTo>
                        <a:pt x="19277" y="15987"/>
                        <a:pt x="22020" y="9681"/>
                        <a:pt x="24448" y="3312"/>
                      </a:cubicBezTo>
                      <a:cubicBezTo>
                        <a:pt x="25381" y="853"/>
                        <a:pt x="26567" y="-43"/>
                        <a:pt x="29272" y="2"/>
                      </a:cubicBezTo>
                      <a:cubicBezTo>
                        <a:pt x="37671" y="134"/>
                        <a:pt x="37671" y="2"/>
                        <a:pt x="40818" y="7568"/>
                      </a:cubicBezTo>
                      <a:cubicBezTo>
                        <a:pt x="47825" y="24460"/>
                        <a:pt x="54831" y="41353"/>
                        <a:pt x="61835" y="58248"/>
                      </a:cubicBezTo>
                      <a:cubicBezTo>
                        <a:pt x="64250" y="64124"/>
                        <a:pt x="64256" y="64118"/>
                        <a:pt x="57099" y="64118"/>
                      </a:cubicBezTo>
                      <a:close/>
                      <a:moveTo>
                        <a:pt x="31763" y="14776"/>
                      </a:moveTo>
                      <a:cubicBezTo>
                        <a:pt x="28528" y="22601"/>
                        <a:pt x="25583" y="29828"/>
                        <a:pt x="22531" y="37004"/>
                      </a:cubicBezTo>
                      <a:cubicBezTo>
                        <a:pt x="21775" y="38782"/>
                        <a:pt x="22304" y="39217"/>
                        <a:pt x="24032" y="39198"/>
                      </a:cubicBezTo>
                      <a:cubicBezTo>
                        <a:pt x="29224" y="39152"/>
                        <a:pt x="34413" y="39152"/>
                        <a:pt x="39601" y="39198"/>
                      </a:cubicBezTo>
                      <a:cubicBezTo>
                        <a:pt x="41530" y="39198"/>
                        <a:pt x="41663" y="38416"/>
                        <a:pt x="41007" y="36865"/>
                      </a:cubicBezTo>
                      <a:cubicBezTo>
                        <a:pt x="37974" y="29708"/>
                        <a:pt x="35029" y="22519"/>
                        <a:pt x="31763" y="14776"/>
                      </a:cubicBezTo>
                      <a:close/>
                    </a:path>
                  </a:pathLst>
                </a:custGeom>
                <a:solidFill>
                  <a:srgbClr val="03396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275" name="Google Shape;6275;p33"/>
                <p:cNvSpPr/>
                <p:nvPr/>
              </p:nvSpPr>
              <p:spPr>
                <a:xfrm>
                  <a:off x="10805247" y="3783975"/>
                  <a:ext cx="50954" cy="65521"/>
                </a:xfrm>
                <a:custGeom>
                  <a:rect b="b" l="l" r="r" t="t"/>
                  <a:pathLst>
                    <a:path extrusionOk="0" h="65521" w="50954">
                      <a:moveTo>
                        <a:pt x="48" y="21136"/>
                      </a:moveTo>
                      <a:cubicBezTo>
                        <a:pt x="48" y="15253"/>
                        <a:pt x="137" y="9370"/>
                        <a:pt x="4" y="3480"/>
                      </a:cubicBezTo>
                      <a:cubicBezTo>
                        <a:pt x="-46" y="1128"/>
                        <a:pt x="307" y="31"/>
                        <a:pt x="3157" y="31"/>
                      </a:cubicBezTo>
                      <a:cubicBezTo>
                        <a:pt x="11172" y="31"/>
                        <a:pt x="11172" y="-127"/>
                        <a:pt x="11172" y="7774"/>
                      </a:cubicBezTo>
                      <a:cubicBezTo>
                        <a:pt x="11172" y="17157"/>
                        <a:pt x="11210" y="26540"/>
                        <a:pt x="11172" y="35929"/>
                      </a:cubicBezTo>
                      <a:cubicBezTo>
                        <a:pt x="11157" y="38450"/>
                        <a:pt x="11455" y="40962"/>
                        <a:pt x="12061" y="43408"/>
                      </a:cubicBezTo>
                      <a:cubicBezTo>
                        <a:pt x="13625" y="49947"/>
                        <a:pt x="17786" y="53440"/>
                        <a:pt x="24092" y="53630"/>
                      </a:cubicBezTo>
                      <a:cubicBezTo>
                        <a:pt x="32290" y="53876"/>
                        <a:pt x="36231" y="51278"/>
                        <a:pt x="38438" y="44171"/>
                      </a:cubicBezTo>
                      <a:cubicBezTo>
                        <a:pt x="39298" y="41358"/>
                        <a:pt x="39723" y="38430"/>
                        <a:pt x="39699" y="35488"/>
                      </a:cubicBezTo>
                      <a:cubicBezTo>
                        <a:pt x="39699" y="24983"/>
                        <a:pt x="39819" y="14471"/>
                        <a:pt x="39617" y="3959"/>
                      </a:cubicBezTo>
                      <a:cubicBezTo>
                        <a:pt x="39554" y="838"/>
                        <a:pt x="40348" y="-83"/>
                        <a:pt x="43545" y="6"/>
                      </a:cubicBezTo>
                      <a:cubicBezTo>
                        <a:pt x="50791" y="207"/>
                        <a:pt x="50917" y="6"/>
                        <a:pt x="50765" y="7245"/>
                      </a:cubicBezTo>
                      <a:cubicBezTo>
                        <a:pt x="50526" y="19137"/>
                        <a:pt x="51711" y="31074"/>
                        <a:pt x="50053" y="42916"/>
                      </a:cubicBezTo>
                      <a:cubicBezTo>
                        <a:pt x="47751" y="59349"/>
                        <a:pt x="34131" y="69060"/>
                        <a:pt x="17478" y="64318"/>
                      </a:cubicBezTo>
                      <a:cubicBezTo>
                        <a:pt x="9734" y="62117"/>
                        <a:pt x="4633" y="56316"/>
                        <a:pt x="2028" y="48617"/>
                      </a:cubicBezTo>
                      <a:cubicBezTo>
                        <a:pt x="634" y="44344"/>
                        <a:pt x="-38" y="39868"/>
                        <a:pt x="42" y="35375"/>
                      </a:cubicBezTo>
                      <a:cubicBezTo>
                        <a:pt x="67" y="30664"/>
                        <a:pt x="48" y="25897"/>
                        <a:pt x="48" y="21136"/>
                      </a:cubicBezTo>
                      <a:close/>
                    </a:path>
                  </a:pathLst>
                </a:custGeom>
                <a:solidFill>
                  <a:srgbClr val="01386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276" name="Google Shape;6276;p33"/>
                <p:cNvSpPr/>
                <p:nvPr/>
              </p:nvSpPr>
              <p:spPr>
                <a:xfrm>
                  <a:off x="11018389" y="3784560"/>
                  <a:ext cx="39362" cy="64926"/>
                </a:xfrm>
                <a:custGeom>
                  <a:rect b="b" l="l" r="r" t="t"/>
                  <a:pathLst>
                    <a:path extrusionOk="0" h="64926" w="39362">
                      <a:moveTo>
                        <a:pt x="65" y="32387"/>
                      </a:moveTo>
                      <a:cubicBezTo>
                        <a:pt x="65" y="22727"/>
                        <a:pt x="135" y="13060"/>
                        <a:pt x="15" y="3381"/>
                      </a:cubicBezTo>
                      <a:cubicBezTo>
                        <a:pt x="-17" y="858"/>
                        <a:pt x="645" y="-31"/>
                        <a:pt x="3300" y="1"/>
                      </a:cubicBezTo>
                      <a:cubicBezTo>
                        <a:pt x="14259" y="146"/>
                        <a:pt x="25225" y="121"/>
                        <a:pt x="36185" y="1"/>
                      </a:cubicBezTo>
                      <a:cubicBezTo>
                        <a:pt x="38474" y="1"/>
                        <a:pt x="39621" y="467"/>
                        <a:pt x="39306" y="2977"/>
                      </a:cubicBezTo>
                      <a:cubicBezTo>
                        <a:pt x="39142" y="4370"/>
                        <a:pt x="39142" y="5777"/>
                        <a:pt x="39306" y="7170"/>
                      </a:cubicBezTo>
                      <a:cubicBezTo>
                        <a:pt x="39583" y="9535"/>
                        <a:pt x="38448" y="9932"/>
                        <a:pt x="36367" y="9901"/>
                      </a:cubicBezTo>
                      <a:cubicBezTo>
                        <a:pt x="28920" y="9800"/>
                        <a:pt x="21473" y="9951"/>
                        <a:pt x="14026" y="9813"/>
                      </a:cubicBezTo>
                      <a:cubicBezTo>
                        <a:pt x="11598" y="9768"/>
                        <a:pt x="10873" y="10563"/>
                        <a:pt x="10962" y="12915"/>
                      </a:cubicBezTo>
                      <a:cubicBezTo>
                        <a:pt x="11119" y="17115"/>
                        <a:pt x="11138" y="21327"/>
                        <a:pt x="10962" y="25526"/>
                      </a:cubicBezTo>
                      <a:cubicBezTo>
                        <a:pt x="10854" y="27954"/>
                        <a:pt x="11699" y="28610"/>
                        <a:pt x="14064" y="28553"/>
                      </a:cubicBezTo>
                      <a:cubicBezTo>
                        <a:pt x="20666" y="28408"/>
                        <a:pt x="27275" y="28610"/>
                        <a:pt x="33877" y="28446"/>
                      </a:cubicBezTo>
                      <a:cubicBezTo>
                        <a:pt x="36399" y="28383"/>
                        <a:pt x="37307" y="28931"/>
                        <a:pt x="37225" y="31637"/>
                      </a:cubicBezTo>
                      <a:cubicBezTo>
                        <a:pt x="36948" y="40099"/>
                        <a:pt x="37956" y="38321"/>
                        <a:pt x="30686" y="38453"/>
                      </a:cubicBezTo>
                      <a:cubicBezTo>
                        <a:pt x="25068" y="38554"/>
                        <a:pt x="19443" y="38567"/>
                        <a:pt x="13824" y="38453"/>
                      </a:cubicBezTo>
                      <a:cubicBezTo>
                        <a:pt x="11592" y="38403"/>
                        <a:pt x="10829" y="39153"/>
                        <a:pt x="10980" y="41335"/>
                      </a:cubicBezTo>
                      <a:cubicBezTo>
                        <a:pt x="11264" y="45509"/>
                        <a:pt x="9341" y="50756"/>
                        <a:pt x="11699" y="53574"/>
                      </a:cubicBezTo>
                      <a:cubicBezTo>
                        <a:pt x="13976" y="56298"/>
                        <a:pt x="19336" y="54268"/>
                        <a:pt x="23333" y="54432"/>
                      </a:cubicBezTo>
                      <a:cubicBezTo>
                        <a:pt x="27539" y="54608"/>
                        <a:pt x="31771" y="54602"/>
                        <a:pt x="35976" y="54432"/>
                      </a:cubicBezTo>
                      <a:cubicBezTo>
                        <a:pt x="38410" y="54331"/>
                        <a:pt x="39382" y="54816"/>
                        <a:pt x="39363" y="57585"/>
                      </a:cubicBezTo>
                      <a:cubicBezTo>
                        <a:pt x="39300" y="64861"/>
                        <a:pt x="39457" y="64861"/>
                        <a:pt x="32174" y="64861"/>
                      </a:cubicBezTo>
                      <a:cubicBezTo>
                        <a:pt x="22621" y="64861"/>
                        <a:pt x="13061" y="64767"/>
                        <a:pt x="3508" y="64925"/>
                      </a:cubicBezTo>
                      <a:cubicBezTo>
                        <a:pt x="746" y="64975"/>
                        <a:pt x="-48" y="64174"/>
                        <a:pt x="2" y="61425"/>
                      </a:cubicBezTo>
                      <a:cubicBezTo>
                        <a:pt x="160" y="51720"/>
                        <a:pt x="65" y="42054"/>
                        <a:pt x="65" y="32387"/>
                      </a:cubicBezTo>
                      <a:close/>
                    </a:path>
                  </a:pathLst>
                </a:custGeom>
                <a:solidFill>
                  <a:srgbClr val="03396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277" name="Google Shape;6277;p33"/>
                <p:cNvSpPr/>
                <p:nvPr/>
              </p:nvSpPr>
              <p:spPr>
                <a:xfrm>
                  <a:off x="10947221" y="3784523"/>
                  <a:ext cx="63955" cy="65319"/>
                </a:xfrm>
                <a:custGeom>
                  <a:rect b="b" l="l" r="r" t="t"/>
                  <a:pathLst>
                    <a:path extrusionOk="0" h="65319" w="63955">
                      <a:moveTo>
                        <a:pt x="31639" y="51593"/>
                      </a:moveTo>
                      <a:lnTo>
                        <a:pt x="48337" y="9628"/>
                      </a:lnTo>
                      <a:cubicBezTo>
                        <a:pt x="52372" y="-518"/>
                        <a:pt x="52372" y="-518"/>
                        <a:pt x="63956" y="346"/>
                      </a:cubicBezTo>
                      <a:cubicBezTo>
                        <a:pt x="61068" y="7692"/>
                        <a:pt x="58192" y="14925"/>
                        <a:pt x="55374" y="22177"/>
                      </a:cubicBezTo>
                      <a:cubicBezTo>
                        <a:pt x="50115" y="35702"/>
                        <a:pt x="44232" y="48982"/>
                        <a:pt x="39609" y="62741"/>
                      </a:cubicBezTo>
                      <a:cubicBezTo>
                        <a:pt x="38783" y="65207"/>
                        <a:pt x="36980" y="65182"/>
                        <a:pt x="35277" y="64791"/>
                      </a:cubicBezTo>
                      <a:cubicBezTo>
                        <a:pt x="31494" y="63921"/>
                        <a:pt x="25819" y="67616"/>
                        <a:pt x="23927" y="62735"/>
                      </a:cubicBezTo>
                      <a:cubicBezTo>
                        <a:pt x="16430" y="43055"/>
                        <a:pt x="8339" y="23589"/>
                        <a:pt x="665" y="3959"/>
                      </a:cubicBezTo>
                      <a:cubicBezTo>
                        <a:pt x="-564" y="807"/>
                        <a:pt x="-306" y="-51"/>
                        <a:pt x="3295" y="31"/>
                      </a:cubicBezTo>
                      <a:cubicBezTo>
                        <a:pt x="11158" y="220"/>
                        <a:pt x="11164" y="31"/>
                        <a:pt x="14122" y="7503"/>
                      </a:cubicBezTo>
                      <a:close/>
                    </a:path>
                  </a:pathLst>
                </a:custGeom>
                <a:solidFill>
                  <a:srgbClr val="03396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278" name="Google Shape;6278;p33"/>
                <p:cNvSpPr/>
                <p:nvPr/>
              </p:nvSpPr>
              <p:spPr>
                <a:xfrm>
                  <a:off x="10905254" y="3862962"/>
                  <a:ext cx="50807" cy="64856"/>
                </a:xfrm>
                <a:custGeom>
                  <a:rect b="b" l="l" r="r" t="t"/>
                  <a:pathLst>
                    <a:path extrusionOk="0" h="64856" w="50807">
                      <a:moveTo>
                        <a:pt x="50742" y="22497"/>
                      </a:moveTo>
                      <a:cubicBezTo>
                        <a:pt x="50370" y="29124"/>
                        <a:pt x="51587" y="37158"/>
                        <a:pt x="49809" y="45040"/>
                      </a:cubicBezTo>
                      <a:cubicBezTo>
                        <a:pt x="46782" y="58458"/>
                        <a:pt x="37828" y="65420"/>
                        <a:pt x="24586" y="64821"/>
                      </a:cubicBezTo>
                      <a:cubicBezTo>
                        <a:pt x="10789" y="64190"/>
                        <a:pt x="2087" y="56396"/>
                        <a:pt x="687" y="42536"/>
                      </a:cubicBezTo>
                      <a:cubicBezTo>
                        <a:pt x="-643" y="29294"/>
                        <a:pt x="416" y="15945"/>
                        <a:pt x="151" y="2646"/>
                      </a:cubicBezTo>
                      <a:cubicBezTo>
                        <a:pt x="151" y="1070"/>
                        <a:pt x="656" y="553"/>
                        <a:pt x="2295" y="383"/>
                      </a:cubicBezTo>
                      <a:cubicBezTo>
                        <a:pt x="11123" y="-500"/>
                        <a:pt x="11016" y="-557"/>
                        <a:pt x="11123" y="8208"/>
                      </a:cubicBezTo>
                      <a:cubicBezTo>
                        <a:pt x="11243" y="18984"/>
                        <a:pt x="10524" y="29780"/>
                        <a:pt x="11558" y="40531"/>
                      </a:cubicBezTo>
                      <a:cubicBezTo>
                        <a:pt x="12529" y="50620"/>
                        <a:pt x="19195" y="55501"/>
                        <a:pt x="29025" y="53609"/>
                      </a:cubicBezTo>
                      <a:cubicBezTo>
                        <a:pt x="34997" y="52455"/>
                        <a:pt x="38686" y="47978"/>
                        <a:pt x="39360" y="40506"/>
                      </a:cubicBezTo>
                      <a:cubicBezTo>
                        <a:pt x="40395" y="29048"/>
                        <a:pt x="39625" y="17553"/>
                        <a:pt x="39802" y="6070"/>
                      </a:cubicBezTo>
                      <a:cubicBezTo>
                        <a:pt x="39890" y="395"/>
                        <a:pt x="39802" y="395"/>
                        <a:pt x="45691" y="433"/>
                      </a:cubicBezTo>
                      <a:cubicBezTo>
                        <a:pt x="46531" y="483"/>
                        <a:pt x="47374" y="483"/>
                        <a:pt x="48214" y="433"/>
                      </a:cubicBezTo>
                      <a:cubicBezTo>
                        <a:pt x="50339" y="174"/>
                        <a:pt x="50805" y="1202"/>
                        <a:pt x="50774" y="3119"/>
                      </a:cubicBezTo>
                      <a:cubicBezTo>
                        <a:pt x="50679" y="9122"/>
                        <a:pt x="50742" y="15144"/>
                        <a:pt x="50742" y="22497"/>
                      </a:cubicBezTo>
                      <a:close/>
                    </a:path>
                  </a:pathLst>
                </a:custGeom>
                <a:solidFill>
                  <a:srgbClr val="01386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279" name="Google Shape;6279;p33"/>
                <p:cNvSpPr/>
                <p:nvPr/>
              </p:nvSpPr>
              <p:spPr>
                <a:xfrm>
                  <a:off x="11034416" y="3864135"/>
                  <a:ext cx="39391" cy="64203"/>
                </a:xfrm>
                <a:custGeom>
                  <a:rect b="b" l="l" r="r" t="t"/>
                  <a:pathLst>
                    <a:path extrusionOk="0" h="64203" w="39391">
                      <a:moveTo>
                        <a:pt x="67" y="32213"/>
                      </a:moveTo>
                      <a:cubicBezTo>
                        <a:pt x="67" y="22837"/>
                        <a:pt x="168" y="13460"/>
                        <a:pt x="4" y="4084"/>
                      </a:cubicBezTo>
                      <a:cubicBezTo>
                        <a:pt x="-47" y="1177"/>
                        <a:pt x="382" y="-78"/>
                        <a:pt x="3787" y="4"/>
                      </a:cubicBezTo>
                      <a:cubicBezTo>
                        <a:pt x="14450" y="256"/>
                        <a:pt x="25126" y="174"/>
                        <a:pt x="35795" y="35"/>
                      </a:cubicBezTo>
                      <a:cubicBezTo>
                        <a:pt x="38437" y="4"/>
                        <a:pt x="39736" y="552"/>
                        <a:pt x="39301" y="3428"/>
                      </a:cubicBezTo>
                      <a:cubicBezTo>
                        <a:pt x="39124" y="4683"/>
                        <a:pt x="39124" y="5956"/>
                        <a:pt x="39301" y="7211"/>
                      </a:cubicBezTo>
                      <a:cubicBezTo>
                        <a:pt x="39629" y="9607"/>
                        <a:pt x="38418" y="9961"/>
                        <a:pt x="36388" y="9935"/>
                      </a:cubicBezTo>
                      <a:cubicBezTo>
                        <a:pt x="29231" y="9853"/>
                        <a:pt x="22067" y="10055"/>
                        <a:pt x="14910" y="9834"/>
                      </a:cubicBezTo>
                      <a:cubicBezTo>
                        <a:pt x="11871" y="9740"/>
                        <a:pt x="11051" y="10755"/>
                        <a:pt x="11240" y="13618"/>
                      </a:cubicBezTo>
                      <a:cubicBezTo>
                        <a:pt x="11483" y="17250"/>
                        <a:pt x="11483" y="20895"/>
                        <a:pt x="11240" y="24527"/>
                      </a:cubicBezTo>
                      <a:cubicBezTo>
                        <a:pt x="11020" y="27680"/>
                        <a:pt x="11808" y="28941"/>
                        <a:pt x="15308" y="28777"/>
                      </a:cubicBezTo>
                      <a:cubicBezTo>
                        <a:pt x="21468" y="28462"/>
                        <a:pt x="27661" y="28777"/>
                        <a:pt x="33834" y="28638"/>
                      </a:cubicBezTo>
                      <a:cubicBezTo>
                        <a:pt x="36299" y="28575"/>
                        <a:pt x="37617" y="29098"/>
                        <a:pt x="37182" y="31829"/>
                      </a:cubicBezTo>
                      <a:cubicBezTo>
                        <a:pt x="37031" y="32940"/>
                        <a:pt x="37031" y="34066"/>
                        <a:pt x="37182" y="35177"/>
                      </a:cubicBezTo>
                      <a:cubicBezTo>
                        <a:pt x="37485" y="37699"/>
                        <a:pt x="36552" y="38607"/>
                        <a:pt x="33910" y="38538"/>
                      </a:cubicBezTo>
                      <a:cubicBezTo>
                        <a:pt x="27459" y="38374"/>
                        <a:pt x="20989" y="38607"/>
                        <a:pt x="14538" y="38431"/>
                      </a:cubicBezTo>
                      <a:cubicBezTo>
                        <a:pt x="11909" y="38355"/>
                        <a:pt x="11083" y="39169"/>
                        <a:pt x="11253" y="41748"/>
                      </a:cubicBezTo>
                      <a:cubicBezTo>
                        <a:pt x="11445" y="44963"/>
                        <a:pt x="11445" y="48186"/>
                        <a:pt x="11253" y="51402"/>
                      </a:cubicBezTo>
                      <a:cubicBezTo>
                        <a:pt x="11133" y="53609"/>
                        <a:pt x="11846" y="54283"/>
                        <a:pt x="14078" y="54239"/>
                      </a:cubicBezTo>
                      <a:cubicBezTo>
                        <a:pt x="21235" y="54107"/>
                        <a:pt x="28405" y="54328"/>
                        <a:pt x="35555" y="54126"/>
                      </a:cubicBezTo>
                      <a:cubicBezTo>
                        <a:pt x="38424" y="54044"/>
                        <a:pt x="39768" y="54700"/>
                        <a:pt x="39301" y="57758"/>
                      </a:cubicBezTo>
                      <a:cubicBezTo>
                        <a:pt x="39143" y="59014"/>
                        <a:pt x="39143" y="60285"/>
                        <a:pt x="39301" y="61541"/>
                      </a:cubicBezTo>
                      <a:cubicBezTo>
                        <a:pt x="39496" y="63471"/>
                        <a:pt x="38910" y="64221"/>
                        <a:pt x="36779" y="64202"/>
                      </a:cubicBezTo>
                      <a:cubicBezTo>
                        <a:pt x="25428" y="64108"/>
                        <a:pt x="14034" y="64070"/>
                        <a:pt x="2665" y="64202"/>
                      </a:cubicBezTo>
                      <a:cubicBezTo>
                        <a:pt x="142" y="64240"/>
                        <a:pt x="16" y="63074"/>
                        <a:pt x="29" y="61182"/>
                      </a:cubicBezTo>
                      <a:cubicBezTo>
                        <a:pt x="92" y="51522"/>
                        <a:pt x="67" y="41867"/>
                        <a:pt x="67" y="32213"/>
                      </a:cubicBezTo>
                      <a:close/>
                    </a:path>
                  </a:pathLst>
                </a:custGeom>
                <a:solidFill>
                  <a:srgbClr val="03396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280" name="Google Shape;6280;p33"/>
                <p:cNvSpPr/>
                <p:nvPr/>
              </p:nvSpPr>
              <p:spPr>
                <a:xfrm>
                  <a:off x="11117444" y="3783635"/>
                  <a:ext cx="44084" cy="65918"/>
                </a:xfrm>
                <a:custGeom>
                  <a:rect b="b" l="l" r="r" t="t"/>
                  <a:pathLst>
                    <a:path extrusionOk="0" h="65918" w="44084">
                      <a:moveTo>
                        <a:pt x="22572" y="31"/>
                      </a:moveTo>
                      <a:cubicBezTo>
                        <a:pt x="29129" y="-278"/>
                        <a:pt x="34943" y="1777"/>
                        <a:pt x="40410" y="5277"/>
                      </a:cubicBezTo>
                      <a:cubicBezTo>
                        <a:pt x="42466" y="6595"/>
                        <a:pt x="42725" y="7749"/>
                        <a:pt x="41192" y="9514"/>
                      </a:cubicBezTo>
                      <a:cubicBezTo>
                        <a:pt x="40726" y="10039"/>
                        <a:pt x="40341" y="10630"/>
                        <a:pt x="40051" y="11267"/>
                      </a:cubicBezTo>
                      <a:cubicBezTo>
                        <a:pt x="38607" y="14527"/>
                        <a:pt x="37024" y="15505"/>
                        <a:pt x="33682" y="12894"/>
                      </a:cubicBezTo>
                      <a:cubicBezTo>
                        <a:pt x="29792" y="9855"/>
                        <a:pt x="24936" y="9193"/>
                        <a:pt x="20056" y="9899"/>
                      </a:cubicBezTo>
                      <a:cubicBezTo>
                        <a:pt x="16524" y="10403"/>
                        <a:pt x="13561" y="11961"/>
                        <a:pt x="12754" y="15814"/>
                      </a:cubicBezTo>
                      <a:cubicBezTo>
                        <a:pt x="11946" y="19667"/>
                        <a:pt x="14286" y="21918"/>
                        <a:pt x="17319" y="23450"/>
                      </a:cubicBezTo>
                      <a:cubicBezTo>
                        <a:pt x="23063" y="26344"/>
                        <a:pt x="29123" y="28677"/>
                        <a:pt x="34672" y="31893"/>
                      </a:cubicBezTo>
                      <a:cubicBezTo>
                        <a:pt x="44080" y="37335"/>
                        <a:pt x="46817" y="47387"/>
                        <a:pt x="41142" y="55855"/>
                      </a:cubicBezTo>
                      <a:cubicBezTo>
                        <a:pt x="37787" y="61065"/>
                        <a:pt x="32364" y="64592"/>
                        <a:pt x="26241" y="65547"/>
                      </a:cubicBezTo>
                      <a:cubicBezTo>
                        <a:pt x="16783" y="67111"/>
                        <a:pt x="8812" y="63529"/>
                        <a:pt x="1176" y="58611"/>
                      </a:cubicBezTo>
                      <a:cubicBezTo>
                        <a:pt x="-217" y="57709"/>
                        <a:pt x="-331" y="56820"/>
                        <a:pt x="615" y="55534"/>
                      </a:cubicBezTo>
                      <a:cubicBezTo>
                        <a:pt x="2109" y="53509"/>
                        <a:pt x="3137" y="50703"/>
                        <a:pt x="5092" y="49575"/>
                      </a:cubicBezTo>
                      <a:cubicBezTo>
                        <a:pt x="7173" y="48395"/>
                        <a:pt x="9058" y="51258"/>
                        <a:pt x="11082" y="52210"/>
                      </a:cubicBezTo>
                      <a:cubicBezTo>
                        <a:pt x="15768" y="54417"/>
                        <a:pt x="20484" y="55811"/>
                        <a:pt x="25699" y="54733"/>
                      </a:cubicBezTo>
                      <a:cubicBezTo>
                        <a:pt x="29483" y="53926"/>
                        <a:pt x="32005" y="51801"/>
                        <a:pt x="32680" y="47878"/>
                      </a:cubicBezTo>
                      <a:cubicBezTo>
                        <a:pt x="33310" y="44278"/>
                        <a:pt x="31418" y="41856"/>
                        <a:pt x="28543" y="40312"/>
                      </a:cubicBezTo>
                      <a:cubicBezTo>
                        <a:pt x="23360" y="37569"/>
                        <a:pt x="17937" y="35267"/>
                        <a:pt x="12735" y="32555"/>
                      </a:cubicBezTo>
                      <a:cubicBezTo>
                        <a:pt x="6189" y="29157"/>
                        <a:pt x="1107" y="24598"/>
                        <a:pt x="1510" y="16369"/>
                      </a:cubicBezTo>
                      <a:cubicBezTo>
                        <a:pt x="1952" y="7408"/>
                        <a:pt x="9329" y="604"/>
                        <a:pt x="19204" y="24"/>
                      </a:cubicBezTo>
                      <a:cubicBezTo>
                        <a:pt x="20327" y="-20"/>
                        <a:pt x="21449" y="37"/>
                        <a:pt x="22572" y="31"/>
                      </a:cubicBezTo>
                      <a:close/>
                    </a:path>
                  </a:pathLst>
                </a:custGeom>
                <a:solidFill>
                  <a:srgbClr val="03396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281" name="Google Shape;6281;p33"/>
                <p:cNvSpPr/>
                <p:nvPr/>
              </p:nvSpPr>
              <p:spPr>
                <a:xfrm>
                  <a:off x="11276938" y="3784230"/>
                  <a:ext cx="45946" cy="65103"/>
                </a:xfrm>
                <a:custGeom>
                  <a:rect b="b" l="l" r="r" t="t"/>
                  <a:pathLst>
                    <a:path extrusionOk="0" h="65103" w="45946">
                      <a:moveTo>
                        <a:pt x="28604" y="37597"/>
                      </a:moveTo>
                      <a:cubicBezTo>
                        <a:pt x="28604" y="45719"/>
                        <a:pt x="28522" y="53847"/>
                        <a:pt x="28654" y="61963"/>
                      </a:cubicBezTo>
                      <a:cubicBezTo>
                        <a:pt x="28692" y="64308"/>
                        <a:pt x="28068" y="65040"/>
                        <a:pt x="25627" y="65078"/>
                      </a:cubicBezTo>
                      <a:cubicBezTo>
                        <a:pt x="17335" y="65191"/>
                        <a:pt x="17335" y="65298"/>
                        <a:pt x="17335" y="57176"/>
                      </a:cubicBezTo>
                      <a:cubicBezTo>
                        <a:pt x="17335" y="42749"/>
                        <a:pt x="17253" y="28328"/>
                        <a:pt x="17405" y="13907"/>
                      </a:cubicBezTo>
                      <a:cubicBezTo>
                        <a:pt x="17405" y="10836"/>
                        <a:pt x="16717" y="9612"/>
                        <a:pt x="13464" y="9890"/>
                      </a:cubicBezTo>
                      <a:cubicBezTo>
                        <a:pt x="10115" y="10174"/>
                        <a:pt x="6716" y="9808"/>
                        <a:pt x="3374" y="9997"/>
                      </a:cubicBezTo>
                      <a:cubicBezTo>
                        <a:pt x="890" y="10136"/>
                        <a:pt x="-31" y="9511"/>
                        <a:pt x="1" y="6800"/>
                      </a:cubicBezTo>
                      <a:cubicBezTo>
                        <a:pt x="64" y="129"/>
                        <a:pt x="-94" y="122"/>
                        <a:pt x="6515" y="122"/>
                      </a:cubicBezTo>
                      <a:cubicBezTo>
                        <a:pt x="17865" y="122"/>
                        <a:pt x="29285" y="343"/>
                        <a:pt x="40654" y="9"/>
                      </a:cubicBezTo>
                      <a:cubicBezTo>
                        <a:pt x="44898" y="-111"/>
                        <a:pt x="46058" y="967"/>
                        <a:pt x="45938" y="5217"/>
                      </a:cubicBezTo>
                      <a:cubicBezTo>
                        <a:pt x="45831" y="9001"/>
                        <a:pt x="44998" y="10464"/>
                        <a:pt x="41064" y="10016"/>
                      </a:cubicBezTo>
                      <a:cubicBezTo>
                        <a:pt x="38012" y="9675"/>
                        <a:pt x="34878" y="10129"/>
                        <a:pt x="31801" y="9896"/>
                      </a:cubicBezTo>
                      <a:cubicBezTo>
                        <a:pt x="29108" y="9694"/>
                        <a:pt x="28522" y="10728"/>
                        <a:pt x="28566" y="13232"/>
                      </a:cubicBezTo>
                      <a:cubicBezTo>
                        <a:pt x="28692" y="21354"/>
                        <a:pt x="28604" y="29475"/>
                        <a:pt x="28604" y="37597"/>
                      </a:cubicBezTo>
                      <a:close/>
                    </a:path>
                  </a:pathLst>
                </a:custGeom>
                <a:solidFill>
                  <a:srgbClr val="03396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282" name="Google Shape;6282;p33"/>
                <p:cNvSpPr/>
                <p:nvPr/>
              </p:nvSpPr>
              <p:spPr>
                <a:xfrm>
                  <a:off x="11185373" y="3784579"/>
                  <a:ext cx="46041" cy="64874"/>
                </a:xfrm>
                <a:custGeom>
                  <a:rect b="b" l="l" r="r" t="t"/>
                  <a:pathLst>
                    <a:path extrusionOk="0" h="64874" w="46041">
                      <a:moveTo>
                        <a:pt x="28357" y="37716"/>
                      </a:moveTo>
                      <a:cubicBezTo>
                        <a:pt x="28357" y="45699"/>
                        <a:pt x="28231" y="53688"/>
                        <a:pt x="28426" y="61677"/>
                      </a:cubicBezTo>
                      <a:cubicBezTo>
                        <a:pt x="28490" y="64370"/>
                        <a:pt x="27607" y="64887"/>
                        <a:pt x="25103" y="64874"/>
                      </a:cubicBezTo>
                      <a:cubicBezTo>
                        <a:pt x="17385" y="64874"/>
                        <a:pt x="17385" y="64963"/>
                        <a:pt x="17385" y="57307"/>
                      </a:cubicBezTo>
                      <a:cubicBezTo>
                        <a:pt x="17385" y="43025"/>
                        <a:pt x="17209" y="28730"/>
                        <a:pt x="17499" y="14428"/>
                      </a:cubicBezTo>
                      <a:cubicBezTo>
                        <a:pt x="17581" y="10380"/>
                        <a:pt x="16238" y="9478"/>
                        <a:pt x="12605" y="9813"/>
                      </a:cubicBezTo>
                      <a:cubicBezTo>
                        <a:pt x="9541" y="10096"/>
                        <a:pt x="6413" y="9693"/>
                        <a:pt x="3336" y="9920"/>
                      </a:cubicBezTo>
                      <a:cubicBezTo>
                        <a:pt x="675" y="10122"/>
                        <a:pt x="-239" y="9125"/>
                        <a:pt x="57" y="6597"/>
                      </a:cubicBezTo>
                      <a:cubicBezTo>
                        <a:pt x="196" y="5481"/>
                        <a:pt x="196" y="4352"/>
                        <a:pt x="57" y="3236"/>
                      </a:cubicBezTo>
                      <a:cubicBezTo>
                        <a:pt x="-283" y="575"/>
                        <a:pt x="908" y="-24"/>
                        <a:pt x="3431" y="1"/>
                      </a:cubicBezTo>
                      <a:cubicBezTo>
                        <a:pt x="16357" y="121"/>
                        <a:pt x="29284" y="140"/>
                        <a:pt x="42217" y="1"/>
                      </a:cubicBezTo>
                      <a:cubicBezTo>
                        <a:pt x="45124" y="-31"/>
                        <a:pt x="46398" y="701"/>
                        <a:pt x="45956" y="3709"/>
                      </a:cubicBezTo>
                      <a:cubicBezTo>
                        <a:pt x="45818" y="4823"/>
                        <a:pt x="45818" y="5949"/>
                        <a:pt x="45956" y="7063"/>
                      </a:cubicBezTo>
                      <a:cubicBezTo>
                        <a:pt x="46209" y="9289"/>
                        <a:pt x="45282" y="10008"/>
                        <a:pt x="43081" y="9920"/>
                      </a:cubicBezTo>
                      <a:cubicBezTo>
                        <a:pt x="39298" y="9775"/>
                        <a:pt x="35514" y="10084"/>
                        <a:pt x="31731" y="9819"/>
                      </a:cubicBezTo>
                      <a:cubicBezTo>
                        <a:pt x="28824" y="9611"/>
                        <a:pt x="28281" y="10733"/>
                        <a:pt x="28332" y="13356"/>
                      </a:cubicBezTo>
                      <a:cubicBezTo>
                        <a:pt x="28452" y="21466"/>
                        <a:pt x="28357" y="29587"/>
                        <a:pt x="28357" y="37716"/>
                      </a:cubicBezTo>
                      <a:close/>
                    </a:path>
                  </a:pathLst>
                </a:custGeom>
                <a:solidFill>
                  <a:srgbClr val="03396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283" name="Google Shape;6283;p33"/>
                <p:cNvSpPr/>
                <p:nvPr/>
              </p:nvSpPr>
              <p:spPr>
                <a:xfrm>
                  <a:off x="10801808" y="3864290"/>
                  <a:ext cx="39076" cy="64719"/>
                </a:xfrm>
                <a:custGeom>
                  <a:rect b="b" l="l" r="r" t="t"/>
                  <a:pathLst>
                    <a:path extrusionOk="0" h="64719" w="39076">
                      <a:moveTo>
                        <a:pt x="0" y="55472"/>
                      </a:moveTo>
                      <a:cubicBezTo>
                        <a:pt x="1054" y="54794"/>
                        <a:pt x="2044" y="54022"/>
                        <a:pt x="2957" y="53164"/>
                      </a:cubicBezTo>
                      <a:cubicBezTo>
                        <a:pt x="5795" y="50011"/>
                        <a:pt x="7863" y="47955"/>
                        <a:pt x="12479" y="51903"/>
                      </a:cubicBezTo>
                      <a:cubicBezTo>
                        <a:pt x="18274" y="56840"/>
                        <a:pt x="25891" y="53283"/>
                        <a:pt x="27379" y="45824"/>
                      </a:cubicBezTo>
                      <a:cubicBezTo>
                        <a:pt x="27748" y="43901"/>
                        <a:pt x="27932" y="41948"/>
                        <a:pt x="27928" y="39991"/>
                      </a:cubicBezTo>
                      <a:cubicBezTo>
                        <a:pt x="27979" y="27808"/>
                        <a:pt x="28004" y="15619"/>
                        <a:pt x="27928" y="3418"/>
                      </a:cubicBezTo>
                      <a:cubicBezTo>
                        <a:pt x="27928" y="1078"/>
                        <a:pt x="28180" y="-13"/>
                        <a:pt x="31024" y="0"/>
                      </a:cubicBezTo>
                      <a:cubicBezTo>
                        <a:pt x="39077" y="32"/>
                        <a:pt x="39077" y="-132"/>
                        <a:pt x="39077" y="8078"/>
                      </a:cubicBezTo>
                      <a:cubicBezTo>
                        <a:pt x="39077" y="18167"/>
                        <a:pt x="39077" y="28256"/>
                        <a:pt x="39077" y="38345"/>
                      </a:cubicBezTo>
                      <a:cubicBezTo>
                        <a:pt x="39077" y="40029"/>
                        <a:pt x="39077" y="41712"/>
                        <a:pt x="38925" y="43390"/>
                      </a:cubicBezTo>
                      <a:cubicBezTo>
                        <a:pt x="38093" y="52369"/>
                        <a:pt x="35356" y="60195"/>
                        <a:pt x="25828" y="63492"/>
                      </a:cubicBezTo>
                      <a:cubicBezTo>
                        <a:pt x="16723" y="66607"/>
                        <a:pt x="7277" y="63738"/>
                        <a:pt x="0" y="55472"/>
                      </a:cubicBezTo>
                      <a:close/>
                    </a:path>
                  </a:pathLst>
                </a:custGeom>
                <a:solidFill>
                  <a:srgbClr val="01386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284" name="Google Shape;6284;p33"/>
                <p:cNvSpPr/>
                <p:nvPr/>
              </p:nvSpPr>
              <p:spPr>
                <a:xfrm>
                  <a:off x="11167402" y="3784511"/>
                  <a:ext cx="11396" cy="64932"/>
                </a:xfrm>
                <a:custGeom>
                  <a:rect b="b" l="l" r="r" t="t"/>
                  <a:pathLst>
                    <a:path extrusionOk="0" h="64932" w="11396">
                      <a:moveTo>
                        <a:pt x="11331" y="32587"/>
                      </a:moveTo>
                      <a:cubicBezTo>
                        <a:pt x="11331" y="42109"/>
                        <a:pt x="11231" y="51631"/>
                        <a:pt x="11394" y="61146"/>
                      </a:cubicBezTo>
                      <a:cubicBezTo>
                        <a:pt x="11445" y="63990"/>
                        <a:pt x="10764" y="64999"/>
                        <a:pt x="7718" y="64930"/>
                      </a:cubicBezTo>
                      <a:cubicBezTo>
                        <a:pt x="69" y="64797"/>
                        <a:pt x="69" y="64930"/>
                        <a:pt x="69" y="57192"/>
                      </a:cubicBezTo>
                      <a:cubicBezTo>
                        <a:pt x="69" y="39536"/>
                        <a:pt x="139" y="21912"/>
                        <a:pt x="0" y="4275"/>
                      </a:cubicBezTo>
                      <a:cubicBezTo>
                        <a:pt x="0" y="1122"/>
                        <a:pt x="593" y="-139"/>
                        <a:pt x="4092" y="12"/>
                      </a:cubicBezTo>
                      <a:cubicBezTo>
                        <a:pt x="11325" y="271"/>
                        <a:pt x="11331" y="56"/>
                        <a:pt x="11331" y="7371"/>
                      </a:cubicBezTo>
                      <a:close/>
                    </a:path>
                  </a:pathLst>
                </a:custGeom>
                <a:solidFill>
                  <a:srgbClr val="03396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285" name="Google Shape;6285;p33"/>
                <p:cNvSpPr/>
                <p:nvPr/>
              </p:nvSpPr>
              <p:spPr>
                <a:xfrm>
                  <a:off x="11102457" y="3864990"/>
                  <a:ext cx="11402" cy="64084"/>
                </a:xfrm>
                <a:custGeom>
                  <a:rect b="b" l="l" r="r" t="t"/>
                  <a:pathLst>
                    <a:path extrusionOk="0" h="64084" w="11402">
                      <a:moveTo>
                        <a:pt x="59" y="31750"/>
                      </a:moveTo>
                      <a:cubicBezTo>
                        <a:pt x="59" y="22367"/>
                        <a:pt x="140" y="12990"/>
                        <a:pt x="2" y="3614"/>
                      </a:cubicBezTo>
                      <a:cubicBezTo>
                        <a:pt x="-36" y="997"/>
                        <a:pt x="513" y="-25"/>
                        <a:pt x="3426" y="0"/>
                      </a:cubicBezTo>
                      <a:cubicBezTo>
                        <a:pt x="11321" y="64"/>
                        <a:pt x="11321" y="-88"/>
                        <a:pt x="11321" y="7933"/>
                      </a:cubicBezTo>
                      <a:cubicBezTo>
                        <a:pt x="11321" y="25154"/>
                        <a:pt x="11226" y="42375"/>
                        <a:pt x="11403" y="59590"/>
                      </a:cubicBezTo>
                      <a:cubicBezTo>
                        <a:pt x="11403" y="62963"/>
                        <a:pt x="10772" y="64218"/>
                        <a:pt x="7096" y="64073"/>
                      </a:cubicBezTo>
                      <a:cubicBezTo>
                        <a:pt x="65" y="63795"/>
                        <a:pt x="59" y="64010"/>
                        <a:pt x="59" y="56947"/>
                      </a:cubicBezTo>
                      <a:close/>
                    </a:path>
                  </a:pathLst>
                </a:custGeom>
                <a:solidFill>
                  <a:srgbClr val="03396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286" name="Google Shape;6286;p33"/>
                <p:cNvSpPr/>
                <p:nvPr/>
              </p:nvSpPr>
              <p:spPr>
                <a:xfrm>
                  <a:off x="10930363" y="3784525"/>
                  <a:ext cx="11079" cy="64941"/>
                </a:xfrm>
                <a:custGeom>
                  <a:rect b="b" l="l" r="r" t="t"/>
                  <a:pathLst>
                    <a:path extrusionOk="0" h="64941" w="11079">
                      <a:moveTo>
                        <a:pt x="11029" y="32328"/>
                      </a:moveTo>
                      <a:cubicBezTo>
                        <a:pt x="11029" y="41982"/>
                        <a:pt x="10966" y="51642"/>
                        <a:pt x="11079" y="61296"/>
                      </a:cubicBezTo>
                      <a:cubicBezTo>
                        <a:pt x="11079" y="63818"/>
                        <a:pt x="10776" y="64985"/>
                        <a:pt x="7756" y="64941"/>
                      </a:cubicBezTo>
                      <a:cubicBezTo>
                        <a:pt x="63" y="64834"/>
                        <a:pt x="63" y="65010"/>
                        <a:pt x="63" y="57248"/>
                      </a:cubicBezTo>
                      <a:cubicBezTo>
                        <a:pt x="63" y="39592"/>
                        <a:pt x="120" y="21980"/>
                        <a:pt x="0" y="4343"/>
                      </a:cubicBezTo>
                      <a:cubicBezTo>
                        <a:pt x="0" y="1310"/>
                        <a:pt x="385" y="-141"/>
                        <a:pt x="4017" y="11"/>
                      </a:cubicBezTo>
                      <a:cubicBezTo>
                        <a:pt x="11022" y="294"/>
                        <a:pt x="11029" y="55"/>
                        <a:pt x="11029" y="7136"/>
                      </a:cubicBezTo>
                      <a:close/>
                    </a:path>
                  </a:pathLst>
                </a:custGeom>
                <a:solidFill>
                  <a:srgbClr val="03396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</p:grpSp>
          <p:grpSp>
            <p:nvGrpSpPr>
              <p:cNvPr id="6287" name="Google Shape;6287;p33"/>
              <p:cNvGrpSpPr/>
              <p:nvPr/>
            </p:nvGrpSpPr>
            <p:grpSpPr>
              <a:xfrm>
                <a:off x="5890256" y="4474337"/>
                <a:ext cx="875131" cy="276332"/>
                <a:chOff x="8314769" y="3747142"/>
                <a:chExt cx="893734" cy="282206"/>
              </a:xfrm>
            </p:grpSpPr>
            <p:sp>
              <p:nvSpPr>
                <p:cNvPr id="6288" name="Google Shape;6288;p33"/>
                <p:cNvSpPr/>
                <p:nvPr/>
              </p:nvSpPr>
              <p:spPr>
                <a:xfrm>
                  <a:off x="8406146" y="3835923"/>
                  <a:ext cx="5988" cy="7078"/>
                </a:xfrm>
                <a:custGeom>
                  <a:rect b="b" l="l" r="r" t="t"/>
                  <a:pathLst>
                    <a:path extrusionOk="0" h="7078" w="5988">
                      <a:moveTo>
                        <a:pt x="276" y="4814"/>
                      </a:moveTo>
                      <a:cubicBezTo>
                        <a:pt x="-531" y="2838"/>
                        <a:pt x="686" y="189"/>
                        <a:pt x="686" y="189"/>
                      </a:cubicBezTo>
                      <a:cubicBezTo>
                        <a:pt x="2137" y="-264"/>
                        <a:pt x="4842" y="19"/>
                        <a:pt x="5655" y="1894"/>
                      </a:cubicBezTo>
                      <a:cubicBezTo>
                        <a:pt x="6532" y="3933"/>
                        <a:pt x="5655" y="5669"/>
                        <a:pt x="3316" y="7079"/>
                      </a:cubicBezTo>
                      <a:cubicBezTo>
                        <a:pt x="2139" y="6571"/>
                        <a:pt x="1098" y="5795"/>
                        <a:pt x="276" y="4814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289" name="Google Shape;6289;p33"/>
                <p:cNvSpPr/>
                <p:nvPr/>
              </p:nvSpPr>
              <p:spPr>
                <a:xfrm>
                  <a:off x="8461357" y="3852691"/>
                  <a:ext cx="14389" cy="117484"/>
                </a:xfrm>
                <a:custGeom>
                  <a:rect b="b" l="l" r="r" t="t"/>
                  <a:pathLst>
                    <a:path extrusionOk="0" h="117484" w="14389">
                      <a:moveTo>
                        <a:pt x="14390" y="106103"/>
                      </a:moveTo>
                      <a:lnTo>
                        <a:pt x="76" y="117484"/>
                      </a:lnTo>
                      <a:lnTo>
                        <a:pt x="0" y="0"/>
                      </a:lnTo>
                      <a:lnTo>
                        <a:pt x="14390" y="0"/>
                      </a:lnTo>
                      <a:lnTo>
                        <a:pt x="14390" y="106103"/>
                      </a:ln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290" name="Google Shape;6290;p33"/>
                <p:cNvSpPr/>
                <p:nvPr/>
              </p:nvSpPr>
              <p:spPr>
                <a:xfrm>
                  <a:off x="8484979" y="3852691"/>
                  <a:ext cx="11823" cy="95859"/>
                </a:xfrm>
                <a:custGeom>
                  <a:rect b="b" l="l" r="r" t="t"/>
                  <a:pathLst>
                    <a:path extrusionOk="0" h="95859" w="11823">
                      <a:moveTo>
                        <a:pt x="0" y="95860"/>
                      </a:moveTo>
                      <a:lnTo>
                        <a:pt x="44" y="0"/>
                      </a:lnTo>
                      <a:lnTo>
                        <a:pt x="11710" y="0"/>
                      </a:lnTo>
                      <a:lnTo>
                        <a:pt x="11823" y="73134"/>
                      </a:lnTo>
                      <a:cubicBezTo>
                        <a:pt x="9572" y="80055"/>
                        <a:pt x="5896" y="87605"/>
                        <a:pt x="0" y="95860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291" name="Google Shape;6291;p33"/>
                <p:cNvSpPr/>
                <p:nvPr/>
              </p:nvSpPr>
              <p:spPr>
                <a:xfrm>
                  <a:off x="8437894" y="3852691"/>
                  <a:ext cx="14515" cy="118572"/>
                </a:xfrm>
                <a:custGeom>
                  <a:rect b="b" l="l" r="r" t="t"/>
                  <a:pathLst>
                    <a:path extrusionOk="0" h="118572" w="14515">
                      <a:moveTo>
                        <a:pt x="0" y="107185"/>
                      </a:moveTo>
                      <a:lnTo>
                        <a:pt x="14516" y="118573"/>
                      </a:lnTo>
                      <a:lnTo>
                        <a:pt x="14516" y="0"/>
                      </a:lnTo>
                      <a:lnTo>
                        <a:pt x="0" y="0"/>
                      </a:lnTo>
                      <a:lnTo>
                        <a:pt x="0" y="107185"/>
                      </a:ln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292" name="Google Shape;6292;p33"/>
                <p:cNvSpPr/>
                <p:nvPr/>
              </p:nvSpPr>
              <p:spPr>
                <a:xfrm>
                  <a:off x="8416808" y="3852691"/>
                  <a:ext cx="12964" cy="99175"/>
                </a:xfrm>
                <a:custGeom>
                  <a:rect b="b" l="l" r="r" t="t"/>
                  <a:pathLst>
                    <a:path extrusionOk="0" h="99175" w="12964">
                      <a:moveTo>
                        <a:pt x="12965" y="99176"/>
                      </a:moveTo>
                      <a:lnTo>
                        <a:pt x="12883" y="0"/>
                      </a:lnTo>
                      <a:lnTo>
                        <a:pt x="0" y="0"/>
                      </a:lnTo>
                      <a:lnTo>
                        <a:pt x="0" y="78067"/>
                      </a:lnTo>
                      <a:cubicBezTo>
                        <a:pt x="492" y="83333"/>
                        <a:pt x="9932" y="96684"/>
                        <a:pt x="12965" y="99176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293" name="Google Shape;6293;p33"/>
                <p:cNvSpPr/>
                <p:nvPr/>
              </p:nvSpPr>
              <p:spPr>
                <a:xfrm>
                  <a:off x="8354406" y="3786685"/>
                  <a:ext cx="203580" cy="203120"/>
                </a:xfrm>
                <a:custGeom>
                  <a:rect b="b" l="l" r="r" t="t"/>
                  <a:pathLst>
                    <a:path extrusionOk="0" h="203120" w="203580">
                      <a:moveTo>
                        <a:pt x="101793" y="199647"/>
                      </a:moveTo>
                      <a:cubicBezTo>
                        <a:pt x="47564" y="199647"/>
                        <a:pt x="3481" y="155643"/>
                        <a:pt x="3481" y="101554"/>
                      </a:cubicBezTo>
                      <a:cubicBezTo>
                        <a:pt x="3481" y="47464"/>
                        <a:pt x="47577" y="3473"/>
                        <a:pt x="101793" y="3473"/>
                      </a:cubicBezTo>
                      <a:cubicBezTo>
                        <a:pt x="156010" y="3473"/>
                        <a:pt x="200099" y="47471"/>
                        <a:pt x="200099" y="101554"/>
                      </a:cubicBezTo>
                      <a:cubicBezTo>
                        <a:pt x="200099" y="155637"/>
                        <a:pt x="155997" y="199647"/>
                        <a:pt x="101793" y="199647"/>
                      </a:cubicBezTo>
                      <a:lnTo>
                        <a:pt x="101793" y="203120"/>
                      </a:lnTo>
                      <a:cubicBezTo>
                        <a:pt x="157914" y="203120"/>
                        <a:pt x="203580" y="157556"/>
                        <a:pt x="203580" y="101554"/>
                      </a:cubicBezTo>
                      <a:cubicBezTo>
                        <a:pt x="203580" y="45552"/>
                        <a:pt x="157920" y="0"/>
                        <a:pt x="101793" y="0"/>
                      </a:cubicBezTo>
                      <a:cubicBezTo>
                        <a:pt x="45666" y="0"/>
                        <a:pt x="0" y="45558"/>
                        <a:pt x="0" y="101554"/>
                      </a:cubicBezTo>
                      <a:cubicBezTo>
                        <a:pt x="0" y="157550"/>
                        <a:pt x="45660" y="203120"/>
                        <a:pt x="101793" y="203120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294" name="Google Shape;6294;p33"/>
                <p:cNvSpPr/>
                <p:nvPr/>
              </p:nvSpPr>
              <p:spPr>
                <a:xfrm>
                  <a:off x="8314769" y="3747142"/>
                  <a:ext cx="282855" cy="282206"/>
                </a:xfrm>
                <a:custGeom>
                  <a:rect b="b" l="l" r="r" t="t"/>
                  <a:pathLst>
                    <a:path extrusionOk="0" h="282206" w="282855">
                      <a:moveTo>
                        <a:pt x="141431" y="277708"/>
                      </a:moveTo>
                      <a:cubicBezTo>
                        <a:pt x="65926" y="277708"/>
                        <a:pt x="4502" y="216433"/>
                        <a:pt x="4502" y="141097"/>
                      </a:cubicBezTo>
                      <a:cubicBezTo>
                        <a:pt x="4502" y="65761"/>
                        <a:pt x="65926" y="4492"/>
                        <a:pt x="141431" y="4492"/>
                      </a:cubicBezTo>
                      <a:cubicBezTo>
                        <a:pt x="216936" y="4492"/>
                        <a:pt x="278347" y="65773"/>
                        <a:pt x="278347" y="141097"/>
                      </a:cubicBezTo>
                      <a:cubicBezTo>
                        <a:pt x="278347" y="216421"/>
                        <a:pt x="216917" y="277708"/>
                        <a:pt x="141431" y="277708"/>
                      </a:cubicBezTo>
                      <a:lnTo>
                        <a:pt x="141431" y="282207"/>
                      </a:lnTo>
                      <a:cubicBezTo>
                        <a:pt x="219414" y="282207"/>
                        <a:pt x="282856" y="218906"/>
                        <a:pt x="282856" y="141097"/>
                      </a:cubicBezTo>
                      <a:cubicBezTo>
                        <a:pt x="282856" y="63288"/>
                        <a:pt x="219439" y="0"/>
                        <a:pt x="141431" y="0"/>
                      </a:cubicBezTo>
                      <a:cubicBezTo>
                        <a:pt x="63423" y="0"/>
                        <a:pt x="0" y="63294"/>
                        <a:pt x="0" y="141097"/>
                      </a:cubicBezTo>
                      <a:cubicBezTo>
                        <a:pt x="0" y="218900"/>
                        <a:pt x="63442" y="282207"/>
                        <a:pt x="141431" y="28220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295" name="Google Shape;6295;p33"/>
                <p:cNvSpPr/>
                <p:nvPr/>
              </p:nvSpPr>
              <p:spPr>
                <a:xfrm>
                  <a:off x="8339613" y="3925007"/>
                  <a:ext cx="15379" cy="21907"/>
                </a:xfrm>
                <a:custGeom>
                  <a:rect b="b" l="l" r="r" t="t"/>
                  <a:pathLst>
                    <a:path extrusionOk="0" h="21907" w="15379">
                      <a:moveTo>
                        <a:pt x="0" y="3234"/>
                      </a:moveTo>
                      <a:cubicBezTo>
                        <a:pt x="3083" y="6241"/>
                        <a:pt x="4647" y="8318"/>
                        <a:pt x="6344" y="12275"/>
                      </a:cubicBezTo>
                      <a:cubicBezTo>
                        <a:pt x="7851" y="15805"/>
                        <a:pt x="8172" y="18076"/>
                        <a:pt x="8380" y="21908"/>
                      </a:cubicBezTo>
                      <a:lnTo>
                        <a:pt x="15380" y="18812"/>
                      </a:lnTo>
                      <a:cubicBezTo>
                        <a:pt x="12794" y="15949"/>
                        <a:pt x="11344" y="14188"/>
                        <a:pt x="9780" y="10633"/>
                      </a:cubicBezTo>
                      <a:cubicBezTo>
                        <a:pt x="8181" y="7306"/>
                        <a:pt x="7284" y="3687"/>
                        <a:pt x="7144" y="0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296" name="Google Shape;6296;p33"/>
                <p:cNvSpPr/>
                <p:nvPr/>
              </p:nvSpPr>
              <p:spPr>
                <a:xfrm>
                  <a:off x="8335918" y="3928342"/>
                  <a:ext cx="21956" cy="15351"/>
                </a:xfrm>
                <a:custGeom>
                  <a:rect b="b" l="l" r="r" t="t"/>
                  <a:pathLst>
                    <a:path extrusionOk="0" h="15351" w="21956">
                      <a:moveTo>
                        <a:pt x="3241" y="15352"/>
                      </a:moveTo>
                      <a:cubicBezTo>
                        <a:pt x="6224" y="12250"/>
                        <a:pt x="8324" y="10671"/>
                        <a:pt x="12302" y="9022"/>
                      </a:cubicBezTo>
                      <a:cubicBezTo>
                        <a:pt x="15853" y="7550"/>
                        <a:pt x="18116" y="7229"/>
                        <a:pt x="21957" y="6990"/>
                      </a:cubicBezTo>
                      <a:lnTo>
                        <a:pt x="18860" y="0"/>
                      </a:lnTo>
                      <a:cubicBezTo>
                        <a:pt x="16004" y="2598"/>
                        <a:pt x="14207" y="4001"/>
                        <a:pt x="10663" y="5587"/>
                      </a:cubicBezTo>
                      <a:cubicBezTo>
                        <a:pt x="7326" y="7180"/>
                        <a:pt x="3697" y="8075"/>
                        <a:pt x="0" y="821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297" name="Google Shape;6297;p33"/>
                <p:cNvSpPr/>
                <p:nvPr/>
              </p:nvSpPr>
              <p:spPr>
                <a:xfrm>
                  <a:off x="8557141" y="3925007"/>
                  <a:ext cx="15348" cy="21907"/>
                </a:xfrm>
                <a:custGeom>
                  <a:rect b="b" l="l" r="r" t="t"/>
                  <a:pathLst>
                    <a:path extrusionOk="0" h="21907" w="15348">
                      <a:moveTo>
                        <a:pt x="15348" y="3234"/>
                      </a:moveTo>
                      <a:cubicBezTo>
                        <a:pt x="12271" y="6248"/>
                        <a:pt x="10688" y="8318"/>
                        <a:pt x="9042" y="12275"/>
                      </a:cubicBezTo>
                      <a:cubicBezTo>
                        <a:pt x="7523" y="15811"/>
                        <a:pt x="7201" y="18076"/>
                        <a:pt x="6999" y="21908"/>
                      </a:cubicBezTo>
                      <a:lnTo>
                        <a:pt x="0" y="18812"/>
                      </a:lnTo>
                      <a:cubicBezTo>
                        <a:pt x="2554" y="15930"/>
                        <a:pt x="4061" y="14194"/>
                        <a:pt x="5593" y="10633"/>
                      </a:cubicBezTo>
                      <a:cubicBezTo>
                        <a:pt x="7185" y="7303"/>
                        <a:pt x="8084" y="3686"/>
                        <a:pt x="8235" y="0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298" name="Google Shape;6298;p33"/>
                <p:cNvSpPr/>
                <p:nvPr/>
              </p:nvSpPr>
              <p:spPr>
                <a:xfrm>
                  <a:off x="8554228" y="3928348"/>
                  <a:ext cx="21943" cy="15345"/>
                </a:xfrm>
                <a:custGeom>
                  <a:rect b="b" l="l" r="r" t="t"/>
                  <a:pathLst>
                    <a:path extrusionOk="0" h="15345" w="21943">
                      <a:moveTo>
                        <a:pt x="18715" y="15345"/>
                      </a:moveTo>
                      <a:cubicBezTo>
                        <a:pt x="15714" y="12250"/>
                        <a:pt x="13639" y="10658"/>
                        <a:pt x="9654" y="9016"/>
                      </a:cubicBezTo>
                      <a:cubicBezTo>
                        <a:pt x="6091" y="7556"/>
                        <a:pt x="3840" y="7210"/>
                        <a:pt x="0" y="6984"/>
                      </a:cubicBezTo>
                      <a:lnTo>
                        <a:pt x="3090" y="0"/>
                      </a:lnTo>
                      <a:cubicBezTo>
                        <a:pt x="5940" y="2605"/>
                        <a:pt x="7750" y="3989"/>
                        <a:pt x="11287" y="5587"/>
                      </a:cubicBezTo>
                      <a:cubicBezTo>
                        <a:pt x="14622" y="7183"/>
                        <a:pt x="18249" y="8078"/>
                        <a:pt x="21944" y="821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299" name="Google Shape;6299;p33"/>
                <p:cNvSpPr/>
                <p:nvPr/>
              </p:nvSpPr>
              <p:spPr>
                <a:xfrm>
                  <a:off x="8380870" y="3971105"/>
                  <a:ext cx="23466" cy="25537"/>
                </a:xfrm>
                <a:custGeom>
                  <a:rect b="b" l="l" r="r" t="t"/>
                  <a:pathLst>
                    <a:path extrusionOk="0" h="25537" w="23466">
                      <a:moveTo>
                        <a:pt x="20142" y="14931"/>
                      </a:moveTo>
                      <a:cubicBezTo>
                        <a:pt x="21983" y="13931"/>
                        <a:pt x="22879" y="14843"/>
                        <a:pt x="23339" y="14252"/>
                      </a:cubicBezTo>
                      <a:cubicBezTo>
                        <a:pt x="23679" y="13818"/>
                        <a:pt x="23288" y="13623"/>
                        <a:pt x="22771" y="13233"/>
                      </a:cubicBezTo>
                      <a:cubicBezTo>
                        <a:pt x="22084" y="12692"/>
                        <a:pt x="21327" y="12264"/>
                        <a:pt x="20640" y="11735"/>
                      </a:cubicBezTo>
                      <a:cubicBezTo>
                        <a:pt x="19953" y="11207"/>
                        <a:pt x="19341" y="10559"/>
                        <a:pt x="18629" y="10005"/>
                      </a:cubicBezTo>
                      <a:cubicBezTo>
                        <a:pt x="18345" y="9779"/>
                        <a:pt x="17695" y="9149"/>
                        <a:pt x="17317" y="9628"/>
                      </a:cubicBezTo>
                      <a:cubicBezTo>
                        <a:pt x="16611" y="10534"/>
                        <a:pt x="19839" y="11515"/>
                        <a:pt x="17948" y="13906"/>
                      </a:cubicBezTo>
                      <a:cubicBezTo>
                        <a:pt x="17632" y="14315"/>
                        <a:pt x="16882" y="15164"/>
                        <a:pt x="14795" y="16309"/>
                      </a:cubicBezTo>
                      <a:lnTo>
                        <a:pt x="5387" y="21481"/>
                      </a:lnTo>
                      <a:cubicBezTo>
                        <a:pt x="5166" y="21607"/>
                        <a:pt x="4794" y="21884"/>
                        <a:pt x="4642" y="21777"/>
                      </a:cubicBezTo>
                      <a:cubicBezTo>
                        <a:pt x="4491" y="21670"/>
                        <a:pt x="4642" y="21204"/>
                        <a:pt x="4718" y="20971"/>
                      </a:cubicBezTo>
                      <a:lnTo>
                        <a:pt x="8003" y="10276"/>
                      </a:lnTo>
                      <a:cubicBezTo>
                        <a:pt x="8377" y="8767"/>
                        <a:pt x="8997" y="7330"/>
                        <a:pt x="9838" y="6022"/>
                      </a:cubicBezTo>
                      <a:cubicBezTo>
                        <a:pt x="10683" y="4947"/>
                        <a:pt x="11844" y="6475"/>
                        <a:pt x="12361" y="5783"/>
                      </a:cubicBezTo>
                      <a:cubicBezTo>
                        <a:pt x="12701" y="5356"/>
                        <a:pt x="12562" y="5280"/>
                        <a:pt x="11787" y="4670"/>
                      </a:cubicBezTo>
                      <a:cubicBezTo>
                        <a:pt x="11396" y="4374"/>
                        <a:pt x="10608" y="3921"/>
                        <a:pt x="9050" y="2713"/>
                      </a:cubicBezTo>
                      <a:cubicBezTo>
                        <a:pt x="8224" y="2084"/>
                        <a:pt x="7480" y="1310"/>
                        <a:pt x="6673" y="687"/>
                      </a:cubicBezTo>
                      <a:cubicBezTo>
                        <a:pt x="6307" y="410"/>
                        <a:pt x="5714" y="-382"/>
                        <a:pt x="5229" y="222"/>
                      </a:cubicBezTo>
                      <a:cubicBezTo>
                        <a:pt x="5090" y="410"/>
                        <a:pt x="5286" y="807"/>
                        <a:pt x="5342" y="895"/>
                      </a:cubicBezTo>
                      <a:cubicBezTo>
                        <a:pt x="6097" y="1656"/>
                        <a:pt x="6316" y="2797"/>
                        <a:pt x="5897" y="3783"/>
                      </a:cubicBezTo>
                      <a:lnTo>
                        <a:pt x="298" y="23381"/>
                      </a:lnTo>
                      <a:cubicBezTo>
                        <a:pt x="-99" y="24803"/>
                        <a:pt x="-62" y="25269"/>
                        <a:pt x="191" y="25439"/>
                      </a:cubicBezTo>
                      <a:cubicBezTo>
                        <a:pt x="443" y="25608"/>
                        <a:pt x="695" y="25590"/>
                        <a:pt x="1452" y="2513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00" name="Google Shape;6300;p33"/>
                <p:cNvSpPr/>
                <p:nvPr/>
              </p:nvSpPr>
              <p:spPr>
                <a:xfrm>
                  <a:off x="8414769" y="3991718"/>
                  <a:ext cx="17720" cy="25571"/>
                </a:xfrm>
                <a:custGeom>
                  <a:rect b="b" l="l" r="r" t="t"/>
                  <a:pathLst>
                    <a:path extrusionOk="0" h="25571" w="17720">
                      <a:moveTo>
                        <a:pt x="10721" y="4428"/>
                      </a:moveTo>
                      <a:cubicBezTo>
                        <a:pt x="11320" y="2031"/>
                        <a:pt x="13162" y="3730"/>
                        <a:pt x="13458" y="2541"/>
                      </a:cubicBezTo>
                      <a:cubicBezTo>
                        <a:pt x="13553" y="2170"/>
                        <a:pt x="13408" y="2094"/>
                        <a:pt x="12777" y="1912"/>
                      </a:cubicBezTo>
                      <a:cubicBezTo>
                        <a:pt x="12304" y="1799"/>
                        <a:pt x="11907" y="1830"/>
                        <a:pt x="9366" y="1195"/>
                      </a:cubicBezTo>
                      <a:cubicBezTo>
                        <a:pt x="8218" y="918"/>
                        <a:pt x="6515" y="358"/>
                        <a:pt x="5317" y="62"/>
                      </a:cubicBezTo>
                      <a:cubicBezTo>
                        <a:pt x="4687" y="-95"/>
                        <a:pt x="4302" y="62"/>
                        <a:pt x="4220" y="358"/>
                      </a:cubicBezTo>
                      <a:cubicBezTo>
                        <a:pt x="3949" y="1459"/>
                        <a:pt x="7550" y="1446"/>
                        <a:pt x="6881" y="4133"/>
                      </a:cubicBezTo>
                      <a:lnTo>
                        <a:pt x="3161" y="19044"/>
                      </a:lnTo>
                      <a:cubicBezTo>
                        <a:pt x="2202" y="22882"/>
                        <a:pt x="348" y="20611"/>
                        <a:pt x="8" y="22064"/>
                      </a:cubicBezTo>
                      <a:cubicBezTo>
                        <a:pt x="-36" y="22253"/>
                        <a:pt x="102" y="22454"/>
                        <a:pt x="493" y="22555"/>
                      </a:cubicBezTo>
                      <a:cubicBezTo>
                        <a:pt x="2146" y="22957"/>
                        <a:pt x="3426" y="23146"/>
                        <a:pt x="4365" y="23379"/>
                      </a:cubicBezTo>
                      <a:cubicBezTo>
                        <a:pt x="5860" y="23750"/>
                        <a:pt x="7625" y="24329"/>
                        <a:pt x="12178" y="25462"/>
                      </a:cubicBezTo>
                      <a:cubicBezTo>
                        <a:pt x="14637" y="26091"/>
                        <a:pt x="17046" y="23933"/>
                        <a:pt x="17664" y="21473"/>
                      </a:cubicBezTo>
                      <a:cubicBezTo>
                        <a:pt x="17815" y="20875"/>
                        <a:pt x="17626" y="20724"/>
                        <a:pt x="17506" y="20699"/>
                      </a:cubicBezTo>
                      <a:cubicBezTo>
                        <a:pt x="16371" y="20416"/>
                        <a:pt x="15753" y="24637"/>
                        <a:pt x="8331" y="22794"/>
                      </a:cubicBezTo>
                      <a:cubicBezTo>
                        <a:pt x="6169" y="22259"/>
                        <a:pt x="6572" y="21152"/>
                        <a:pt x="7070" y="19201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01" name="Google Shape;6301;p33"/>
                <p:cNvSpPr/>
                <p:nvPr/>
              </p:nvSpPr>
              <p:spPr>
                <a:xfrm>
                  <a:off x="8435945" y="3995713"/>
                  <a:ext cx="17289" cy="23829"/>
                </a:xfrm>
                <a:custGeom>
                  <a:rect b="b" l="l" r="r" t="t"/>
                  <a:pathLst>
                    <a:path extrusionOk="0" h="23829" w="17289">
                      <a:moveTo>
                        <a:pt x="7460" y="4222"/>
                      </a:moveTo>
                      <a:cubicBezTo>
                        <a:pt x="7617" y="1982"/>
                        <a:pt x="7743" y="1963"/>
                        <a:pt x="11470" y="2221"/>
                      </a:cubicBezTo>
                      <a:cubicBezTo>
                        <a:pt x="17416" y="2636"/>
                        <a:pt x="14749" y="6260"/>
                        <a:pt x="16193" y="6355"/>
                      </a:cubicBezTo>
                      <a:cubicBezTo>
                        <a:pt x="16899" y="6405"/>
                        <a:pt x="16824" y="5323"/>
                        <a:pt x="16824" y="4901"/>
                      </a:cubicBezTo>
                      <a:lnTo>
                        <a:pt x="16925" y="1692"/>
                      </a:lnTo>
                      <a:cubicBezTo>
                        <a:pt x="16926" y="1368"/>
                        <a:pt x="16681" y="1096"/>
                        <a:pt x="16357" y="1063"/>
                      </a:cubicBezTo>
                      <a:cubicBezTo>
                        <a:pt x="13639" y="875"/>
                        <a:pt x="11508" y="856"/>
                        <a:pt x="9320" y="705"/>
                      </a:cubicBezTo>
                      <a:cubicBezTo>
                        <a:pt x="4603" y="371"/>
                        <a:pt x="2384" y="76"/>
                        <a:pt x="1122" y="0"/>
                      </a:cubicBezTo>
                      <a:cubicBezTo>
                        <a:pt x="687" y="0"/>
                        <a:pt x="422" y="214"/>
                        <a:pt x="410" y="503"/>
                      </a:cubicBezTo>
                      <a:cubicBezTo>
                        <a:pt x="309" y="1806"/>
                        <a:pt x="3865" y="1013"/>
                        <a:pt x="3664" y="3920"/>
                      </a:cubicBezTo>
                      <a:lnTo>
                        <a:pt x="2604" y="19064"/>
                      </a:lnTo>
                      <a:cubicBezTo>
                        <a:pt x="2327" y="23002"/>
                        <a:pt x="82" y="21102"/>
                        <a:pt x="0" y="22587"/>
                      </a:cubicBezTo>
                      <a:cubicBezTo>
                        <a:pt x="0" y="22782"/>
                        <a:pt x="164" y="22958"/>
                        <a:pt x="561" y="22977"/>
                      </a:cubicBezTo>
                      <a:cubicBezTo>
                        <a:pt x="2257" y="23097"/>
                        <a:pt x="3563" y="23065"/>
                        <a:pt x="4515" y="23128"/>
                      </a:cubicBezTo>
                      <a:cubicBezTo>
                        <a:pt x="6053" y="23241"/>
                        <a:pt x="7895" y="23493"/>
                        <a:pt x="12580" y="23820"/>
                      </a:cubicBezTo>
                      <a:cubicBezTo>
                        <a:pt x="15102" y="24003"/>
                        <a:pt x="17107" y="21473"/>
                        <a:pt x="17284" y="18944"/>
                      </a:cubicBezTo>
                      <a:cubicBezTo>
                        <a:pt x="17328" y="18315"/>
                        <a:pt x="17114" y="18227"/>
                        <a:pt x="17000" y="18214"/>
                      </a:cubicBezTo>
                      <a:cubicBezTo>
                        <a:pt x="15821" y="18133"/>
                        <a:pt x="15960" y="22398"/>
                        <a:pt x="8317" y="21870"/>
                      </a:cubicBezTo>
                      <a:cubicBezTo>
                        <a:pt x="6104" y="21713"/>
                        <a:pt x="6306" y="20555"/>
                        <a:pt x="6426" y="18548"/>
                      </a:cubicBezTo>
                      <a:lnTo>
                        <a:pt x="6716" y="14408"/>
                      </a:lnTo>
                      <a:cubicBezTo>
                        <a:pt x="6848" y="12520"/>
                        <a:pt x="6753" y="12137"/>
                        <a:pt x="8172" y="12231"/>
                      </a:cubicBezTo>
                      <a:lnTo>
                        <a:pt x="10449" y="12395"/>
                      </a:lnTo>
                      <a:cubicBezTo>
                        <a:pt x="13652" y="12615"/>
                        <a:pt x="12548" y="15981"/>
                        <a:pt x="13532" y="16050"/>
                      </a:cubicBezTo>
                      <a:cubicBezTo>
                        <a:pt x="14276" y="16107"/>
                        <a:pt x="14163" y="14924"/>
                        <a:pt x="14163" y="14509"/>
                      </a:cubicBezTo>
                      <a:lnTo>
                        <a:pt x="14346" y="8727"/>
                      </a:lnTo>
                      <a:cubicBezTo>
                        <a:pt x="14377" y="7858"/>
                        <a:pt x="14037" y="7896"/>
                        <a:pt x="13816" y="7883"/>
                      </a:cubicBezTo>
                      <a:cubicBezTo>
                        <a:pt x="13185" y="7833"/>
                        <a:pt x="12895" y="10815"/>
                        <a:pt x="10247" y="10627"/>
                      </a:cubicBezTo>
                      <a:lnTo>
                        <a:pt x="8311" y="10488"/>
                      </a:lnTo>
                      <a:cubicBezTo>
                        <a:pt x="6980" y="10394"/>
                        <a:pt x="6999" y="10167"/>
                        <a:pt x="7100" y="877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02" name="Google Shape;6302;p33"/>
                <p:cNvSpPr/>
                <p:nvPr/>
              </p:nvSpPr>
              <p:spPr>
                <a:xfrm>
                  <a:off x="8454821" y="3995243"/>
                  <a:ext cx="24352" cy="24894"/>
                </a:xfrm>
                <a:custGeom>
                  <a:rect b="b" l="l" r="r" t="t"/>
                  <a:pathLst>
                    <a:path extrusionOk="0" h="24894" w="24352">
                      <a:moveTo>
                        <a:pt x="5048" y="20263"/>
                      </a:moveTo>
                      <a:cubicBezTo>
                        <a:pt x="5339" y="23554"/>
                        <a:pt x="2331" y="23233"/>
                        <a:pt x="2444" y="24523"/>
                      </a:cubicBezTo>
                      <a:cubicBezTo>
                        <a:pt x="2495" y="25076"/>
                        <a:pt x="3075" y="24856"/>
                        <a:pt x="3434" y="24825"/>
                      </a:cubicBezTo>
                      <a:cubicBezTo>
                        <a:pt x="4260" y="24755"/>
                        <a:pt x="5080" y="24554"/>
                        <a:pt x="6070" y="24466"/>
                      </a:cubicBezTo>
                      <a:cubicBezTo>
                        <a:pt x="7060" y="24378"/>
                        <a:pt x="8195" y="24416"/>
                        <a:pt x="9708" y="24284"/>
                      </a:cubicBezTo>
                      <a:cubicBezTo>
                        <a:pt x="10106" y="24252"/>
                        <a:pt x="10875" y="24214"/>
                        <a:pt x="10837" y="23761"/>
                      </a:cubicBezTo>
                      <a:cubicBezTo>
                        <a:pt x="10705" y="22245"/>
                        <a:pt x="6959" y="24781"/>
                        <a:pt x="6423" y="18577"/>
                      </a:cubicBezTo>
                      <a:lnTo>
                        <a:pt x="5452" y="7592"/>
                      </a:lnTo>
                      <a:cubicBezTo>
                        <a:pt x="5452" y="7302"/>
                        <a:pt x="5452" y="7070"/>
                        <a:pt x="5654" y="7051"/>
                      </a:cubicBezTo>
                      <a:cubicBezTo>
                        <a:pt x="5856" y="7032"/>
                        <a:pt x="6007" y="7183"/>
                        <a:pt x="6240" y="7422"/>
                      </a:cubicBezTo>
                      <a:lnTo>
                        <a:pt x="22522" y="22937"/>
                      </a:lnTo>
                      <a:cubicBezTo>
                        <a:pt x="22708" y="23207"/>
                        <a:pt x="23027" y="23354"/>
                        <a:pt x="23354" y="23321"/>
                      </a:cubicBezTo>
                      <a:cubicBezTo>
                        <a:pt x="23726" y="23321"/>
                        <a:pt x="23701" y="23025"/>
                        <a:pt x="23638" y="22314"/>
                      </a:cubicBezTo>
                      <a:lnTo>
                        <a:pt x="22049" y="4194"/>
                      </a:lnTo>
                      <a:cubicBezTo>
                        <a:pt x="21752" y="803"/>
                        <a:pt x="24439" y="1350"/>
                        <a:pt x="24350" y="382"/>
                      </a:cubicBezTo>
                      <a:cubicBezTo>
                        <a:pt x="24350" y="287"/>
                        <a:pt x="24312" y="-40"/>
                        <a:pt x="23720" y="4"/>
                      </a:cubicBezTo>
                      <a:cubicBezTo>
                        <a:pt x="23449" y="42"/>
                        <a:pt x="22377" y="256"/>
                        <a:pt x="20441" y="426"/>
                      </a:cubicBezTo>
                      <a:cubicBezTo>
                        <a:pt x="18322" y="614"/>
                        <a:pt x="17414" y="570"/>
                        <a:pt x="16922" y="608"/>
                      </a:cubicBezTo>
                      <a:cubicBezTo>
                        <a:pt x="16658" y="621"/>
                        <a:pt x="16454" y="846"/>
                        <a:pt x="16467" y="1109"/>
                      </a:cubicBezTo>
                      <a:cubicBezTo>
                        <a:pt x="16469" y="1140"/>
                        <a:pt x="16474" y="1170"/>
                        <a:pt x="16481" y="1199"/>
                      </a:cubicBezTo>
                      <a:cubicBezTo>
                        <a:pt x="16575" y="2263"/>
                        <a:pt x="20264" y="1350"/>
                        <a:pt x="20535" y="4289"/>
                      </a:cubicBezTo>
                      <a:lnTo>
                        <a:pt x="21475" y="15054"/>
                      </a:lnTo>
                      <a:cubicBezTo>
                        <a:pt x="21544" y="15859"/>
                        <a:pt x="21525" y="16255"/>
                        <a:pt x="21336" y="16274"/>
                      </a:cubicBezTo>
                      <a:cubicBezTo>
                        <a:pt x="21147" y="16293"/>
                        <a:pt x="20743" y="15928"/>
                        <a:pt x="20308" y="15519"/>
                      </a:cubicBezTo>
                      <a:lnTo>
                        <a:pt x="6694" y="2345"/>
                      </a:lnTo>
                      <a:cubicBezTo>
                        <a:pt x="6064" y="1778"/>
                        <a:pt x="6436" y="1527"/>
                        <a:pt x="5433" y="1608"/>
                      </a:cubicBezTo>
                      <a:cubicBezTo>
                        <a:pt x="3806" y="1747"/>
                        <a:pt x="3018" y="1948"/>
                        <a:pt x="2217" y="2024"/>
                      </a:cubicBezTo>
                      <a:cubicBezTo>
                        <a:pt x="1631" y="2068"/>
                        <a:pt x="1070" y="1992"/>
                        <a:pt x="483" y="2024"/>
                      </a:cubicBezTo>
                      <a:cubicBezTo>
                        <a:pt x="211" y="2028"/>
                        <a:pt x="-5" y="2252"/>
                        <a:pt x="0" y="2523"/>
                      </a:cubicBezTo>
                      <a:cubicBezTo>
                        <a:pt x="0" y="2554"/>
                        <a:pt x="4" y="2585"/>
                        <a:pt x="10" y="2615"/>
                      </a:cubicBezTo>
                      <a:cubicBezTo>
                        <a:pt x="143" y="4163"/>
                        <a:pt x="3409" y="1759"/>
                        <a:pt x="3945" y="7976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03" name="Google Shape;6303;p33"/>
                <p:cNvSpPr/>
                <p:nvPr/>
              </p:nvSpPr>
              <p:spPr>
                <a:xfrm>
                  <a:off x="8482203" y="3990517"/>
                  <a:ext cx="21479" cy="24687"/>
                </a:xfrm>
                <a:custGeom>
                  <a:rect b="b" l="l" r="r" t="t"/>
                  <a:pathLst>
                    <a:path extrusionOk="0" h="24687" w="21479">
                      <a:moveTo>
                        <a:pt x="15866" y="112"/>
                      </a:moveTo>
                      <a:cubicBezTo>
                        <a:pt x="15810" y="-39"/>
                        <a:pt x="15602" y="-8"/>
                        <a:pt x="15450" y="36"/>
                      </a:cubicBezTo>
                      <a:cubicBezTo>
                        <a:pt x="15040" y="162"/>
                        <a:pt x="15318" y="1194"/>
                        <a:pt x="14757" y="1364"/>
                      </a:cubicBezTo>
                      <a:cubicBezTo>
                        <a:pt x="13880" y="1641"/>
                        <a:pt x="11017" y="433"/>
                        <a:pt x="7448" y="1534"/>
                      </a:cubicBezTo>
                      <a:cubicBezTo>
                        <a:pt x="8" y="3799"/>
                        <a:pt x="-938" y="11600"/>
                        <a:pt x="663" y="16791"/>
                      </a:cubicBezTo>
                      <a:cubicBezTo>
                        <a:pt x="1407" y="19239"/>
                        <a:pt x="5172" y="26776"/>
                        <a:pt x="13823" y="24133"/>
                      </a:cubicBezTo>
                      <a:cubicBezTo>
                        <a:pt x="20129" y="22246"/>
                        <a:pt x="21813" y="16583"/>
                        <a:pt x="21428" y="15325"/>
                      </a:cubicBezTo>
                      <a:cubicBezTo>
                        <a:pt x="21371" y="15136"/>
                        <a:pt x="21062" y="15067"/>
                        <a:pt x="20911" y="15105"/>
                      </a:cubicBezTo>
                      <a:cubicBezTo>
                        <a:pt x="20142" y="15344"/>
                        <a:pt x="19379" y="20025"/>
                        <a:pt x="14801" y="21397"/>
                      </a:cubicBezTo>
                      <a:cubicBezTo>
                        <a:pt x="9163" y="23120"/>
                        <a:pt x="4920" y="17697"/>
                        <a:pt x="3570" y="13324"/>
                      </a:cubicBezTo>
                      <a:cubicBezTo>
                        <a:pt x="2309" y="9172"/>
                        <a:pt x="3362" y="4094"/>
                        <a:pt x="7707" y="2773"/>
                      </a:cubicBezTo>
                      <a:cubicBezTo>
                        <a:pt x="11137" y="1735"/>
                        <a:pt x="14561" y="3629"/>
                        <a:pt x="16945" y="6164"/>
                      </a:cubicBezTo>
                      <a:cubicBezTo>
                        <a:pt x="17285" y="6498"/>
                        <a:pt x="17689" y="7089"/>
                        <a:pt x="18155" y="6951"/>
                      </a:cubicBezTo>
                      <a:cubicBezTo>
                        <a:pt x="18622" y="6812"/>
                        <a:pt x="18326" y="6120"/>
                        <a:pt x="18200" y="5812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04" name="Google Shape;6304;p33"/>
                <p:cNvSpPr/>
                <p:nvPr/>
              </p:nvSpPr>
              <p:spPr>
                <a:xfrm>
                  <a:off x="8499053" y="3984731"/>
                  <a:ext cx="19962" cy="23903"/>
                </a:xfrm>
                <a:custGeom>
                  <a:rect b="b" l="l" r="r" t="t"/>
                  <a:pathLst>
                    <a:path extrusionOk="0" h="23903" w="19962">
                      <a:moveTo>
                        <a:pt x="7914" y="4011"/>
                      </a:moveTo>
                      <a:cubicBezTo>
                        <a:pt x="6464" y="1286"/>
                        <a:pt x="9055" y="1223"/>
                        <a:pt x="8544" y="236"/>
                      </a:cubicBezTo>
                      <a:cubicBezTo>
                        <a:pt x="8355" y="-104"/>
                        <a:pt x="8191" y="-85"/>
                        <a:pt x="7372" y="349"/>
                      </a:cubicBezTo>
                      <a:cubicBezTo>
                        <a:pt x="5820" y="1173"/>
                        <a:pt x="4900" y="1802"/>
                        <a:pt x="3922" y="2331"/>
                      </a:cubicBezTo>
                      <a:cubicBezTo>
                        <a:pt x="2945" y="2859"/>
                        <a:pt x="1841" y="3281"/>
                        <a:pt x="769" y="3847"/>
                      </a:cubicBezTo>
                      <a:cubicBezTo>
                        <a:pt x="524" y="3979"/>
                        <a:pt x="-208" y="4250"/>
                        <a:pt x="57" y="4741"/>
                      </a:cubicBezTo>
                      <a:cubicBezTo>
                        <a:pt x="587" y="5741"/>
                        <a:pt x="3248" y="3312"/>
                        <a:pt x="4629" y="5911"/>
                      </a:cubicBezTo>
                      <a:lnTo>
                        <a:pt x="11956" y="19664"/>
                      </a:lnTo>
                      <a:cubicBezTo>
                        <a:pt x="13406" y="22382"/>
                        <a:pt x="11048" y="22678"/>
                        <a:pt x="11584" y="23678"/>
                      </a:cubicBezTo>
                      <a:cubicBezTo>
                        <a:pt x="11647" y="23855"/>
                        <a:pt x="11842" y="23947"/>
                        <a:pt x="12020" y="23884"/>
                      </a:cubicBezTo>
                      <a:cubicBezTo>
                        <a:pt x="12037" y="23877"/>
                        <a:pt x="12054" y="23870"/>
                        <a:pt x="12069" y="23861"/>
                      </a:cubicBezTo>
                      <a:cubicBezTo>
                        <a:pt x="12776" y="23490"/>
                        <a:pt x="13879" y="22747"/>
                        <a:pt x="15058" y="22124"/>
                      </a:cubicBezTo>
                      <a:cubicBezTo>
                        <a:pt x="17190" y="20998"/>
                        <a:pt x="18249" y="20577"/>
                        <a:pt x="19264" y="20042"/>
                      </a:cubicBezTo>
                      <a:cubicBezTo>
                        <a:pt x="19895" y="19708"/>
                        <a:pt x="20078" y="19469"/>
                        <a:pt x="19895" y="19148"/>
                      </a:cubicBezTo>
                      <a:cubicBezTo>
                        <a:pt x="19409" y="18230"/>
                        <a:pt x="17057" y="21168"/>
                        <a:pt x="15178" y="1765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05" name="Google Shape;6305;p33"/>
                <p:cNvSpPr/>
                <p:nvPr/>
              </p:nvSpPr>
              <p:spPr>
                <a:xfrm>
                  <a:off x="8325485" y="3873051"/>
                  <a:ext cx="24476" cy="19270"/>
                </a:xfrm>
                <a:custGeom>
                  <a:rect b="b" l="l" r="r" t="t"/>
                  <a:pathLst>
                    <a:path extrusionOk="0" h="19270" w="24476">
                      <a:moveTo>
                        <a:pt x="4713" y="2019"/>
                      </a:moveTo>
                      <a:cubicBezTo>
                        <a:pt x="2866" y="1132"/>
                        <a:pt x="3137" y="81"/>
                        <a:pt x="2393" y="6"/>
                      </a:cubicBezTo>
                      <a:cubicBezTo>
                        <a:pt x="1838" y="-51"/>
                        <a:pt x="1901" y="320"/>
                        <a:pt x="1844" y="868"/>
                      </a:cubicBezTo>
                      <a:cubicBezTo>
                        <a:pt x="1775" y="1597"/>
                        <a:pt x="1844" y="2334"/>
                        <a:pt x="1756" y="3057"/>
                      </a:cubicBezTo>
                      <a:cubicBezTo>
                        <a:pt x="1668" y="3781"/>
                        <a:pt x="1478" y="4523"/>
                        <a:pt x="1403" y="5272"/>
                      </a:cubicBezTo>
                      <a:cubicBezTo>
                        <a:pt x="1403" y="5586"/>
                        <a:pt x="1195" y="6335"/>
                        <a:pt x="1813" y="6392"/>
                      </a:cubicBezTo>
                      <a:cubicBezTo>
                        <a:pt x="2954" y="6505"/>
                        <a:pt x="2008" y="3768"/>
                        <a:pt x="5066" y="4070"/>
                      </a:cubicBezTo>
                      <a:cubicBezTo>
                        <a:pt x="6382" y="4250"/>
                        <a:pt x="7657" y="4659"/>
                        <a:pt x="8831" y="5278"/>
                      </a:cubicBezTo>
                      <a:lnTo>
                        <a:pt x="18346" y="9821"/>
                      </a:lnTo>
                      <a:cubicBezTo>
                        <a:pt x="18573" y="9921"/>
                        <a:pt x="19015" y="10072"/>
                        <a:pt x="18977" y="10223"/>
                      </a:cubicBezTo>
                      <a:cubicBezTo>
                        <a:pt x="18939" y="10374"/>
                        <a:pt x="18498" y="10469"/>
                        <a:pt x="18258" y="10519"/>
                      </a:cubicBezTo>
                      <a:lnTo>
                        <a:pt x="7463" y="12847"/>
                      </a:lnTo>
                      <a:cubicBezTo>
                        <a:pt x="5965" y="13238"/>
                        <a:pt x="4420" y="13420"/>
                        <a:pt x="2872" y="13388"/>
                      </a:cubicBezTo>
                      <a:cubicBezTo>
                        <a:pt x="1516" y="13250"/>
                        <a:pt x="2159" y="11740"/>
                        <a:pt x="1283" y="11658"/>
                      </a:cubicBezTo>
                      <a:cubicBezTo>
                        <a:pt x="734" y="11601"/>
                        <a:pt x="747" y="11733"/>
                        <a:pt x="652" y="12564"/>
                      </a:cubicBezTo>
                      <a:cubicBezTo>
                        <a:pt x="608" y="12979"/>
                        <a:pt x="652" y="13740"/>
                        <a:pt x="501" y="15401"/>
                      </a:cubicBezTo>
                      <a:cubicBezTo>
                        <a:pt x="406" y="16282"/>
                        <a:pt x="192" y="17151"/>
                        <a:pt x="104" y="18012"/>
                      </a:cubicBezTo>
                      <a:cubicBezTo>
                        <a:pt x="66" y="18396"/>
                        <a:pt x="-268" y="19176"/>
                        <a:pt x="507" y="19271"/>
                      </a:cubicBezTo>
                      <a:cubicBezTo>
                        <a:pt x="734" y="19271"/>
                        <a:pt x="961" y="18975"/>
                        <a:pt x="999" y="18900"/>
                      </a:cubicBezTo>
                      <a:cubicBezTo>
                        <a:pt x="1434" y="17874"/>
                        <a:pt x="1825" y="17547"/>
                        <a:pt x="3143" y="17226"/>
                      </a:cubicBezTo>
                      <a:lnTo>
                        <a:pt x="22691" y="12658"/>
                      </a:lnTo>
                      <a:cubicBezTo>
                        <a:pt x="24103" y="12325"/>
                        <a:pt x="24457" y="12105"/>
                        <a:pt x="24475" y="11840"/>
                      </a:cubicBezTo>
                      <a:cubicBezTo>
                        <a:pt x="24494" y="11576"/>
                        <a:pt x="24330" y="11412"/>
                        <a:pt x="23511" y="11035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06" name="Google Shape;6306;p33"/>
                <p:cNvSpPr/>
                <p:nvPr/>
              </p:nvSpPr>
              <p:spPr>
                <a:xfrm>
                  <a:off x="8326970" y="3851758"/>
                  <a:ext cx="26671" cy="24561"/>
                </a:xfrm>
                <a:custGeom>
                  <a:rect b="b" l="l" r="r" t="t"/>
                  <a:pathLst>
                    <a:path extrusionOk="0" h="24561" w="26671">
                      <a:moveTo>
                        <a:pt x="18696" y="21217"/>
                      </a:moveTo>
                      <a:cubicBezTo>
                        <a:pt x="21919" y="21953"/>
                        <a:pt x="20790" y="24256"/>
                        <a:pt x="22064" y="24545"/>
                      </a:cubicBezTo>
                      <a:cubicBezTo>
                        <a:pt x="22600" y="24664"/>
                        <a:pt x="22549" y="24123"/>
                        <a:pt x="22619" y="23847"/>
                      </a:cubicBezTo>
                      <a:cubicBezTo>
                        <a:pt x="22776" y="23167"/>
                        <a:pt x="22808" y="22456"/>
                        <a:pt x="22997" y="21638"/>
                      </a:cubicBezTo>
                      <a:cubicBezTo>
                        <a:pt x="23186" y="20820"/>
                        <a:pt x="23520" y="19958"/>
                        <a:pt x="23804" y="18700"/>
                      </a:cubicBezTo>
                      <a:cubicBezTo>
                        <a:pt x="23886" y="18367"/>
                        <a:pt x="24056" y="17744"/>
                        <a:pt x="23621" y="17643"/>
                      </a:cubicBezTo>
                      <a:cubicBezTo>
                        <a:pt x="22127" y="17297"/>
                        <a:pt x="23533" y="21028"/>
                        <a:pt x="17448" y="19631"/>
                      </a:cubicBezTo>
                      <a:lnTo>
                        <a:pt x="6678" y="17146"/>
                      </a:lnTo>
                      <a:cubicBezTo>
                        <a:pt x="6400" y="17083"/>
                        <a:pt x="6186" y="16982"/>
                        <a:pt x="6217" y="16825"/>
                      </a:cubicBezTo>
                      <a:cubicBezTo>
                        <a:pt x="6249" y="16668"/>
                        <a:pt x="6444" y="16586"/>
                        <a:pt x="6741" y="16473"/>
                      </a:cubicBezTo>
                      <a:lnTo>
                        <a:pt x="26017" y="8105"/>
                      </a:lnTo>
                      <a:cubicBezTo>
                        <a:pt x="26320" y="7985"/>
                        <a:pt x="26534" y="7903"/>
                        <a:pt x="26648" y="7551"/>
                      </a:cubicBezTo>
                      <a:cubicBezTo>
                        <a:pt x="26761" y="7199"/>
                        <a:pt x="26459" y="7186"/>
                        <a:pt x="25765" y="7023"/>
                      </a:cubicBezTo>
                      <a:lnTo>
                        <a:pt x="7977" y="2971"/>
                      </a:lnTo>
                      <a:cubicBezTo>
                        <a:pt x="4647" y="2203"/>
                        <a:pt x="5908" y="234"/>
                        <a:pt x="4956" y="7"/>
                      </a:cubicBezTo>
                      <a:cubicBezTo>
                        <a:pt x="4862" y="7"/>
                        <a:pt x="4546" y="-87"/>
                        <a:pt x="4433" y="398"/>
                      </a:cubicBezTo>
                      <a:cubicBezTo>
                        <a:pt x="4376" y="624"/>
                        <a:pt x="4300" y="1543"/>
                        <a:pt x="3935" y="3128"/>
                      </a:cubicBezTo>
                      <a:cubicBezTo>
                        <a:pt x="3531" y="4877"/>
                        <a:pt x="3235" y="5576"/>
                        <a:pt x="3140" y="5985"/>
                      </a:cubicBezTo>
                      <a:cubicBezTo>
                        <a:pt x="3046" y="6393"/>
                        <a:pt x="3367" y="6463"/>
                        <a:pt x="3588" y="6513"/>
                      </a:cubicBezTo>
                      <a:cubicBezTo>
                        <a:pt x="4628" y="6752"/>
                        <a:pt x="4773" y="3537"/>
                        <a:pt x="7661" y="4198"/>
                      </a:cubicBezTo>
                      <a:lnTo>
                        <a:pt x="18205" y="6633"/>
                      </a:lnTo>
                      <a:cubicBezTo>
                        <a:pt x="18999" y="6815"/>
                        <a:pt x="19365" y="6953"/>
                        <a:pt x="19333" y="7104"/>
                      </a:cubicBezTo>
                      <a:cubicBezTo>
                        <a:pt x="19302" y="7255"/>
                        <a:pt x="18841" y="7469"/>
                        <a:pt x="18324" y="7696"/>
                      </a:cubicBezTo>
                      <a:lnTo>
                        <a:pt x="2005" y="14617"/>
                      </a:lnTo>
                      <a:cubicBezTo>
                        <a:pt x="1299" y="14938"/>
                        <a:pt x="1141" y="14617"/>
                        <a:pt x="958" y="15391"/>
                      </a:cubicBezTo>
                      <a:cubicBezTo>
                        <a:pt x="656" y="16731"/>
                        <a:pt x="624" y="17416"/>
                        <a:pt x="473" y="18071"/>
                      </a:cubicBezTo>
                      <a:cubicBezTo>
                        <a:pt x="359" y="18549"/>
                        <a:pt x="132" y="18977"/>
                        <a:pt x="13" y="19461"/>
                      </a:cubicBezTo>
                      <a:cubicBezTo>
                        <a:pt x="-57" y="19763"/>
                        <a:pt x="170" y="19952"/>
                        <a:pt x="460" y="20009"/>
                      </a:cubicBezTo>
                      <a:cubicBezTo>
                        <a:pt x="1980" y="20361"/>
                        <a:pt x="574" y="17058"/>
                        <a:pt x="6652" y="18455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07" name="Google Shape;6307;p33"/>
                <p:cNvSpPr/>
                <p:nvPr/>
              </p:nvSpPr>
              <p:spPr>
                <a:xfrm>
                  <a:off x="8332207" y="3842917"/>
                  <a:ext cx="24408" cy="13568"/>
                </a:xfrm>
                <a:custGeom>
                  <a:rect b="b" l="l" r="r" t="t"/>
                  <a:pathLst>
                    <a:path extrusionOk="0" h="13568" w="24408">
                      <a:moveTo>
                        <a:pt x="5073" y="2821"/>
                      </a:moveTo>
                      <a:cubicBezTo>
                        <a:pt x="2141" y="1871"/>
                        <a:pt x="3856" y="380"/>
                        <a:pt x="2809" y="40"/>
                      </a:cubicBezTo>
                      <a:cubicBezTo>
                        <a:pt x="2431" y="-79"/>
                        <a:pt x="2330" y="40"/>
                        <a:pt x="2091" y="764"/>
                      </a:cubicBezTo>
                      <a:cubicBezTo>
                        <a:pt x="1630" y="2167"/>
                        <a:pt x="1460" y="3098"/>
                        <a:pt x="1176" y="3985"/>
                      </a:cubicBezTo>
                      <a:cubicBezTo>
                        <a:pt x="892" y="4872"/>
                        <a:pt x="464" y="5772"/>
                        <a:pt x="148" y="6735"/>
                      </a:cubicBezTo>
                      <a:cubicBezTo>
                        <a:pt x="73" y="6955"/>
                        <a:pt x="-217" y="7540"/>
                        <a:pt x="306" y="7716"/>
                      </a:cubicBezTo>
                      <a:cubicBezTo>
                        <a:pt x="1391" y="8062"/>
                        <a:pt x="1428" y="4992"/>
                        <a:pt x="4247" y="5910"/>
                      </a:cubicBezTo>
                      <a:lnTo>
                        <a:pt x="19084" y="10717"/>
                      </a:lnTo>
                      <a:cubicBezTo>
                        <a:pt x="22023" y="11674"/>
                        <a:pt x="20636" y="13190"/>
                        <a:pt x="21720" y="13536"/>
                      </a:cubicBezTo>
                      <a:cubicBezTo>
                        <a:pt x="21872" y="13586"/>
                        <a:pt x="22111" y="13605"/>
                        <a:pt x="22181" y="13385"/>
                      </a:cubicBezTo>
                      <a:cubicBezTo>
                        <a:pt x="22389" y="12756"/>
                        <a:pt x="22609" y="11642"/>
                        <a:pt x="22956" y="10579"/>
                      </a:cubicBezTo>
                      <a:cubicBezTo>
                        <a:pt x="23587" y="8691"/>
                        <a:pt x="24003" y="7785"/>
                        <a:pt x="24306" y="6873"/>
                      </a:cubicBezTo>
                      <a:cubicBezTo>
                        <a:pt x="24488" y="6307"/>
                        <a:pt x="24432" y="6043"/>
                        <a:pt x="24098" y="5929"/>
                      </a:cubicBezTo>
                      <a:cubicBezTo>
                        <a:pt x="23108" y="5608"/>
                        <a:pt x="23631" y="8830"/>
                        <a:pt x="19829" y="7603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08" name="Google Shape;6308;p33"/>
                <p:cNvSpPr/>
                <p:nvPr/>
              </p:nvSpPr>
              <p:spPr>
                <a:xfrm>
                  <a:off x="8334894" y="3824600"/>
                  <a:ext cx="25368" cy="18403"/>
                </a:xfrm>
                <a:custGeom>
                  <a:rect b="b" l="l" r="r" t="t"/>
                  <a:pathLst>
                    <a:path extrusionOk="0" h="18403" w="25368">
                      <a:moveTo>
                        <a:pt x="9701" y="2697"/>
                      </a:moveTo>
                      <a:cubicBezTo>
                        <a:pt x="8238" y="1282"/>
                        <a:pt x="8824" y="369"/>
                        <a:pt x="8137" y="67"/>
                      </a:cubicBezTo>
                      <a:cubicBezTo>
                        <a:pt x="7632" y="-159"/>
                        <a:pt x="7576" y="218"/>
                        <a:pt x="7349" y="697"/>
                      </a:cubicBezTo>
                      <a:cubicBezTo>
                        <a:pt x="7052" y="1326"/>
                        <a:pt x="6876" y="2075"/>
                        <a:pt x="6579" y="2741"/>
                      </a:cubicBezTo>
                      <a:cubicBezTo>
                        <a:pt x="6283" y="3408"/>
                        <a:pt x="5860" y="4038"/>
                        <a:pt x="5552" y="4730"/>
                      </a:cubicBezTo>
                      <a:cubicBezTo>
                        <a:pt x="5425" y="5013"/>
                        <a:pt x="5028" y="5654"/>
                        <a:pt x="5596" y="5906"/>
                      </a:cubicBezTo>
                      <a:cubicBezTo>
                        <a:pt x="6636" y="6372"/>
                        <a:pt x="6605" y="3484"/>
                        <a:pt x="9379" y="4730"/>
                      </a:cubicBezTo>
                      <a:cubicBezTo>
                        <a:pt x="10558" y="5311"/>
                        <a:pt x="11625" y="6095"/>
                        <a:pt x="12532" y="7045"/>
                      </a:cubicBezTo>
                      <a:lnTo>
                        <a:pt x="20099" y="14299"/>
                      </a:lnTo>
                      <a:cubicBezTo>
                        <a:pt x="20275" y="14463"/>
                        <a:pt x="20654" y="14746"/>
                        <a:pt x="20584" y="14884"/>
                      </a:cubicBezTo>
                      <a:cubicBezTo>
                        <a:pt x="20515" y="15023"/>
                        <a:pt x="20055" y="14966"/>
                        <a:pt x="19821" y="14941"/>
                      </a:cubicBezTo>
                      <a:lnTo>
                        <a:pt x="8919" y="13771"/>
                      </a:lnTo>
                      <a:cubicBezTo>
                        <a:pt x="7380" y="13680"/>
                        <a:pt x="5863" y="13372"/>
                        <a:pt x="4410" y="12858"/>
                      </a:cubicBezTo>
                      <a:cubicBezTo>
                        <a:pt x="3149" y="12305"/>
                        <a:pt x="4246" y="11078"/>
                        <a:pt x="3445" y="10726"/>
                      </a:cubicBezTo>
                      <a:cubicBezTo>
                        <a:pt x="2941" y="10493"/>
                        <a:pt x="2916" y="10625"/>
                        <a:pt x="2582" y="11386"/>
                      </a:cubicBezTo>
                      <a:cubicBezTo>
                        <a:pt x="2411" y="11770"/>
                        <a:pt x="2222" y="12506"/>
                        <a:pt x="1547" y="14022"/>
                      </a:cubicBezTo>
                      <a:cubicBezTo>
                        <a:pt x="1188" y="14828"/>
                        <a:pt x="702" y="15589"/>
                        <a:pt x="362" y="16363"/>
                      </a:cubicBezTo>
                      <a:cubicBezTo>
                        <a:pt x="198" y="16722"/>
                        <a:pt x="-363" y="17351"/>
                        <a:pt x="362" y="17672"/>
                      </a:cubicBezTo>
                      <a:cubicBezTo>
                        <a:pt x="576" y="17760"/>
                        <a:pt x="892" y="17527"/>
                        <a:pt x="948" y="17477"/>
                      </a:cubicBezTo>
                      <a:cubicBezTo>
                        <a:pt x="1680" y="16633"/>
                        <a:pt x="2159" y="16451"/>
                        <a:pt x="3471" y="16558"/>
                      </a:cubicBezTo>
                      <a:lnTo>
                        <a:pt x="23384" y="18351"/>
                      </a:lnTo>
                      <a:cubicBezTo>
                        <a:pt x="24822" y="18483"/>
                        <a:pt x="25225" y="18351"/>
                        <a:pt x="25333" y="18137"/>
                      </a:cubicBezTo>
                      <a:cubicBezTo>
                        <a:pt x="25440" y="17923"/>
                        <a:pt x="25333" y="17678"/>
                        <a:pt x="24664" y="17074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09" name="Google Shape;6309;p33"/>
                <p:cNvSpPr/>
                <p:nvPr/>
              </p:nvSpPr>
              <p:spPr>
                <a:xfrm>
                  <a:off x="8343752" y="3812188"/>
                  <a:ext cx="25785" cy="22983"/>
                </a:xfrm>
                <a:custGeom>
                  <a:rect b="b" l="l" r="r" t="t"/>
                  <a:pathLst>
                    <a:path extrusionOk="0" h="22983" w="25785">
                      <a:moveTo>
                        <a:pt x="6329" y="8384"/>
                      </a:moveTo>
                      <a:cubicBezTo>
                        <a:pt x="4437" y="7163"/>
                        <a:pt x="4475" y="7056"/>
                        <a:pt x="6190" y="4426"/>
                      </a:cubicBezTo>
                      <a:cubicBezTo>
                        <a:pt x="8921" y="223"/>
                        <a:pt x="11008" y="3986"/>
                        <a:pt x="11676" y="2967"/>
                      </a:cubicBezTo>
                      <a:cubicBezTo>
                        <a:pt x="11998" y="2463"/>
                        <a:pt x="11046" y="1991"/>
                        <a:pt x="10661" y="1784"/>
                      </a:cubicBezTo>
                      <a:lnTo>
                        <a:pt x="7905" y="117"/>
                      </a:lnTo>
                      <a:cubicBezTo>
                        <a:pt x="7653" y="-72"/>
                        <a:pt x="7296" y="-28"/>
                        <a:pt x="7098" y="217"/>
                      </a:cubicBezTo>
                      <a:cubicBezTo>
                        <a:pt x="5837" y="2105"/>
                        <a:pt x="4986" y="3709"/>
                        <a:pt x="3983" y="5251"/>
                      </a:cubicBezTo>
                      <a:cubicBezTo>
                        <a:pt x="1814" y="8579"/>
                        <a:pt x="685" y="10076"/>
                        <a:pt x="105" y="10970"/>
                      </a:cubicBezTo>
                      <a:cubicBezTo>
                        <a:pt x="-72" y="11211"/>
                        <a:pt x="-20" y="11549"/>
                        <a:pt x="221" y="11726"/>
                      </a:cubicBezTo>
                      <a:cubicBezTo>
                        <a:pt x="233" y="11735"/>
                        <a:pt x="245" y="11742"/>
                        <a:pt x="257" y="11750"/>
                      </a:cubicBezTo>
                      <a:cubicBezTo>
                        <a:pt x="1347" y="12461"/>
                        <a:pt x="2073" y="9434"/>
                        <a:pt x="4526" y="11020"/>
                      </a:cubicBezTo>
                      <a:lnTo>
                        <a:pt x="17282" y="19262"/>
                      </a:lnTo>
                      <a:cubicBezTo>
                        <a:pt x="20599" y="21420"/>
                        <a:pt x="18051" y="22125"/>
                        <a:pt x="19306" y="22930"/>
                      </a:cubicBezTo>
                      <a:cubicBezTo>
                        <a:pt x="19470" y="23037"/>
                        <a:pt x="19697" y="22993"/>
                        <a:pt x="19874" y="22710"/>
                      </a:cubicBezTo>
                      <a:cubicBezTo>
                        <a:pt x="20656" y="21514"/>
                        <a:pt x="21135" y="20533"/>
                        <a:pt x="21583" y="19860"/>
                      </a:cubicBezTo>
                      <a:cubicBezTo>
                        <a:pt x="22289" y="18771"/>
                        <a:pt x="23247" y="17532"/>
                        <a:pt x="25366" y="14197"/>
                      </a:cubicBezTo>
                      <a:cubicBezTo>
                        <a:pt x="26526" y="12417"/>
                        <a:pt x="25133" y="9680"/>
                        <a:pt x="23001" y="8302"/>
                      </a:cubicBezTo>
                      <a:cubicBezTo>
                        <a:pt x="22484" y="7969"/>
                        <a:pt x="22308" y="8069"/>
                        <a:pt x="22251" y="8157"/>
                      </a:cubicBezTo>
                      <a:cubicBezTo>
                        <a:pt x="21709" y="8981"/>
                        <a:pt x="25479" y="10995"/>
                        <a:pt x="21973" y="16387"/>
                      </a:cubicBezTo>
                      <a:cubicBezTo>
                        <a:pt x="20952" y="17953"/>
                        <a:pt x="20025" y="17230"/>
                        <a:pt x="18329" y="16141"/>
                      </a:cubicBezTo>
                      <a:lnTo>
                        <a:pt x="14842" y="13876"/>
                      </a:lnTo>
                      <a:cubicBezTo>
                        <a:pt x="13259" y="12851"/>
                        <a:pt x="12874" y="12725"/>
                        <a:pt x="13530" y="11725"/>
                      </a:cubicBezTo>
                      <a:lnTo>
                        <a:pt x="14577" y="10114"/>
                      </a:lnTo>
                      <a:cubicBezTo>
                        <a:pt x="16046" y="7855"/>
                        <a:pt x="18543" y="10334"/>
                        <a:pt x="18991" y="9642"/>
                      </a:cubicBezTo>
                      <a:cubicBezTo>
                        <a:pt x="19331" y="9114"/>
                        <a:pt x="18266" y="8610"/>
                        <a:pt x="17900" y="8384"/>
                      </a:cubicBezTo>
                      <a:lnTo>
                        <a:pt x="12937" y="5389"/>
                      </a:lnTo>
                      <a:cubicBezTo>
                        <a:pt x="12193" y="4936"/>
                        <a:pt x="12092" y="5213"/>
                        <a:pt x="11992" y="5389"/>
                      </a:cubicBezTo>
                      <a:cubicBezTo>
                        <a:pt x="11708" y="5823"/>
                        <a:pt x="14173" y="7516"/>
                        <a:pt x="12956" y="9384"/>
                      </a:cubicBezTo>
                      <a:lnTo>
                        <a:pt x="12067" y="10762"/>
                      </a:lnTo>
                      <a:cubicBezTo>
                        <a:pt x="11437" y="11693"/>
                        <a:pt x="11266" y="11567"/>
                        <a:pt x="10087" y="10806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10" name="Google Shape;6310;p33"/>
                <p:cNvSpPr/>
                <p:nvPr/>
              </p:nvSpPr>
              <p:spPr>
                <a:xfrm>
                  <a:off x="8370688" y="3786113"/>
                  <a:ext cx="19235" cy="22555"/>
                </a:xfrm>
                <a:custGeom>
                  <a:rect b="b" l="l" r="r" t="t"/>
                  <a:pathLst>
                    <a:path extrusionOk="0" h="22555" w="19235">
                      <a:moveTo>
                        <a:pt x="11773" y="21982"/>
                      </a:moveTo>
                      <a:cubicBezTo>
                        <a:pt x="12403" y="22492"/>
                        <a:pt x="12517" y="22706"/>
                        <a:pt x="13141" y="22442"/>
                      </a:cubicBezTo>
                      <a:cubicBezTo>
                        <a:pt x="14572" y="21812"/>
                        <a:pt x="16092" y="21542"/>
                        <a:pt x="17303" y="20554"/>
                      </a:cubicBezTo>
                      <a:cubicBezTo>
                        <a:pt x="19913" y="18371"/>
                        <a:pt x="19894" y="14627"/>
                        <a:pt x="17151" y="11368"/>
                      </a:cubicBezTo>
                      <a:cubicBezTo>
                        <a:pt x="14503" y="8222"/>
                        <a:pt x="12290" y="8222"/>
                        <a:pt x="9168" y="8852"/>
                      </a:cubicBezTo>
                      <a:cubicBezTo>
                        <a:pt x="5246" y="9600"/>
                        <a:pt x="3903" y="10192"/>
                        <a:pt x="2497" y="8531"/>
                      </a:cubicBezTo>
                      <a:cubicBezTo>
                        <a:pt x="1091" y="6870"/>
                        <a:pt x="1236" y="5171"/>
                        <a:pt x="2497" y="4070"/>
                      </a:cubicBezTo>
                      <a:cubicBezTo>
                        <a:pt x="5927" y="1201"/>
                        <a:pt x="10108" y="5574"/>
                        <a:pt x="10568" y="5190"/>
                      </a:cubicBezTo>
                      <a:cubicBezTo>
                        <a:pt x="11029" y="4806"/>
                        <a:pt x="10820" y="4473"/>
                        <a:pt x="10322" y="3931"/>
                      </a:cubicBezTo>
                      <a:lnTo>
                        <a:pt x="7296" y="786"/>
                      </a:lnTo>
                      <a:cubicBezTo>
                        <a:pt x="6779" y="245"/>
                        <a:pt x="6526" y="-177"/>
                        <a:pt x="6224" y="75"/>
                      </a:cubicBezTo>
                      <a:cubicBezTo>
                        <a:pt x="5921" y="326"/>
                        <a:pt x="5801" y="1107"/>
                        <a:pt x="5543" y="1333"/>
                      </a:cubicBezTo>
                      <a:cubicBezTo>
                        <a:pt x="4912" y="1836"/>
                        <a:pt x="3291" y="1566"/>
                        <a:pt x="1665" y="2931"/>
                      </a:cubicBezTo>
                      <a:cubicBezTo>
                        <a:pt x="-669" y="4882"/>
                        <a:pt x="-511" y="8310"/>
                        <a:pt x="1898" y="11161"/>
                      </a:cubicBezTo>
                      <a:cubicBezTo>
                        <a:pt x="4086" y="13778"/>
                        <a:pt x="6079" y="13759"/>
                        <a:pt x="8588" y="13268"/>
                      </a:cubicBezTo>
                      <a:cubicBezTo>
                        <a:pt x="13280" y="12343"/>
                        <a:pt x="14799" y="11620"/>
                        <a:pt x="16578" y="13728"/>
                      </a:cubicBezTo>
                      <a:cubicBezTo>
                        <a:pt x="18255" y="15716"/>
                        <a:pt x="18059" y="17912"/>
                        <a:pt x="16508" y="19214"/>
                      </a:cubicBezTo>
                      <a:cubicBezTo>
                        <a:pt x="14295" y="21064"/>
                        <a:pt x="11161" y="19843"/>
                        <a:pt x="8513" y="17956"/>
                      </a:cubicBezTo>
                      <a:cubicBezTo>
                        <a:pt x="8159" y="17698"/>
                        <a:pt x="7932" y="17509"/>
                        <a:pt x="7617" y="17773"/>
                      </a:cubicBezTo>
                      <a:cubicBezTo>
                        <a:pt x="7119" y="18188"/>
                        <a:pt x="7920" y="18742"/>
                        <a:pt x="8248" y="19031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11" name="Google Shape;6311;p33"/>
                <p:cNvSpPr/>
                <p:nvPr/>
              </p:nvSpPr>
              <p:spPr>
                <a:xfrm>
                  <a:off x="8378977" y="3779734"/>
                  <a:ext cx="20272" cy="22560"/>
                </a:xfrm>
                <a:custGeom>
                  <a:rect b="b" l="l" r="r" t="t"/>
                  <a:pathLst>
                    <a:path extrusionOk="0" h="22560" w="20272">
                      <a:moveTo>
                        <a:pt x="6882" y="3804"/>
                      </a:moveTo>
                      <a:cubicBezTo>
                        <a:pt x="5116" y="1288"/>
                        <a:pt x="7380" y="1124"/>
                        <a:pt x="6750" y="218"/>
                      </a:cubicBezTo>
                      <a:cubicBezTo>
                        <a:pt x="6523" y="-103"/>
                        <a:pt x="6384" y="-84"/>
                        <a:pt x="5741" y="369"/>
                      </a:cubicBezTo>
                      <a:cubicBezTo>
                        <a:pt x="4530" y="1212"/>
                        <a:pt x="3849" y="1860"/>
                        <a:pt x="3073" y="2389"/>
                      </a:cubicBezTo>
                      <a:cubicBezTo>
                        <a:pt x="2298" y="2917"/>
                        <a:pt x="1415" y="3389"/>
                        <a:pt x="551" y="3968"/>
                      </a:cubicBezTo>
                      <a:cubicBezTo>
                        <a:pt x="368" y="4100"/>
                        <a:pt x="-225" y="4396"/>
                        <a:pt x="91" y="4849"/>
                      </a:cubicBezTo>
                      <a:cubicBezTo>
                        <a:pt x="721" y="5774"/>
                        <a:pt x="2613" y="3351"/>
                        <a:pt x="4322" y="5767"/>
                      </a:cubicBezTo>
                      <a:lnTo>
                        <a:pt x="13276" y="18521"/>
                      </a:lnTo>
                      <a:cubicBezTo>
                        <a:pt x="15048" y="21037"/>
                        <a:pt x="13030" y="21421"/>
                        <a:pt x="13680" y="22359"/>
                      </a:cubicBezTo>
                      <a:cubicBezTo>
                        <a:pt x="13780" y="22491"/>
                        <a:pt x="13951" y="22642"/>
                        <a:pt x="14140" y="22510"/>
                      </a:cubicBezTo>
                      <a:cubicBezTo>
                        <a:pt x="14695" y="22120"/>
                        <a:pt x="15540" y="21377"/>
                        <a:pt x="16448" y="20742"/>
                      </a:cubicBezTo>
                      <a:cubicBezTo>
                        <a:pt x="18106" y="19578"/>
                        <a:pt x="18970" y="19131"/>
                        <a:pt x="19765" y="18584"/>
                      </a:cubicBezTo>
                      <a:cubicBezTo>
                        <a:pt x="20250" y="18238"/>
                        <a:pt x="20395" y="17998"/>
                        <a:pt x="20168" y="17709"/>
                      </a:cubicBezTo>
                      <a:cubicBezTo>
                        <a:pt x="19538" y="16860"/>
                        <a:pt x="18037" y="19748"/>
                        <a:pt x="15754" y="16451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12" name="Google Shape;6312;p33"/>
                <p:cNvSpPr/>
                <p:nvPr/>
              </p:nvSpPr>
              <p:spPr>
                <a:xfrm>
                  <a:off x="8467765" y="3759568"/>
                  <a:ext cx="17066" cy="23928"/>
                </a:xfrm>
                <a:custGeom>
                  <a:rect b="b" l="l" r="r" t="t"/>
                  <a:pathLst>
                    <a:path extrusionOk="0" h="23928" w="17066">
                      <a:moveTo>
                        <a:pt x="8519" y="4334"/>
                      </a:moveTo>
                      <a:cubicBezTo>
                        <a:pt x="8777" y="2893"/>
                        <a:pt x="9300" y="2327"/>
                        <a:pt x="10454" y="2528"/>
                      </a:cubicBezTo>
                      <a:cubicBezTo>
                        <a:pt x="14421" y="3227"/>
                        <a:pt x="13828" y="7933"/>
                        <a:pt x="13658" y="8757"/>
                      </a:cubicBezTo>
                      <a:cubicBezTo>
                        <a:pt x="13487" y="9581"/>
                        <a:pt x="12624" y="13161"/>
                        <a:pt x="9521" y="12601"/>
                      </a:cubicBezTo>
                      <a:cubicBezTo>
                        <a:pt x="9121" y="12499"/>
                        <a:pt x="8729" y="12366"/>
                        <a:pt x="8348" y="12205"/>
                      </a:cubicBezTo>
                      <a:cubicBezTo>
                        <a:pt x="8039" y="12148"/>
                        <a:pt x="7919" y="12526"/>
                        <a:pt x="7882" y="12746"/>
                      </a:cubicBezTo>
                      <a:cubicBezTo>
                        <a:pt x="7844" y="12966"/>
                        <a:pt x="7844" y="13696"/>
                        <a:pt x="10353" y="14137"/>
                      </a:cubicBezTo>
                      <a:cubicBezTo>
                        <a:pt x="13399" y="14671"/>
                        <a:pt x="16212" y="12671"/>
                        <a:pt x="16924" y="8669"/>
                      </a:cubicBezTo>
                      <a:cubicBezTo>
                        <a:pt x="17750" y="4007"/>
                        <a:pt x="14849" y="1855"/>
                        <a:pt x="11564" y="1339"/>
                      </a:cubicBezTo>
                      <a:cubicBezTo>
                        <a:pt x="9742" y="1050"/>
                        <a:pt x="7901" y="830"/>
                        <a:pt x="7541" y="760"/>
                      </a:cubicBezTo>
                      <a:cubicBezTo>
                        <a:pt x="5599" y="421"/>
                        <a:pt x="4212" y="49"/>
                        <a:pt x="4035" y="18"/>
                      </a:cubicBezTo>
                      <a:cubicBezTo>
                        <a:pt x="3405" y="-89"/>
                        <a:pt x="3241" y="307"/>
                        <a:pt x="3209" y="496"/>
                      </a:cubicBezTo>
                      <a:cubicBezTo>
                        <a:pt x="2995" y="1679"/>
                        <a:pt x="5895" y="836"/>
                        <a:pt x="5296" y="4221"/>
                      </a:cubicBezTo>
                      <a:lnTo>
                        <a:pt x="2812" y="18276"/>
                      </a:lnTo>
                      <a:cubicBezTo>
                        <a:pt x="2106" y="22265"/>
                        <a:pt x="182" y="21208"/>
                        <a:pt x="18" y="22133"/>
                      </a:cubicBezTo>
                      <a:cubicBezTo>
                        <a:pt x="-52" y="22370"/>
                        <a:pt x="84" y="22618"/>
                        <a:pt x="321" y="22688"/>
                      </a:cubicBezTo>
                      <a:cubicBezTo>
                        <a:pt x="370" y="22703"/>
                        <a:pt x="421" y="22709"/>
                        <a:pt x="472" y="22706"/>
                      </a:cubicBezTo>
                      <a:cubicBezTo>
                        <a:pt x="617" y="22706"/>
                        <a:pt x="2616" y="22951"/>
                        <a:pt x="3625" y="23134"/>
                      </a:cubicBezTo>
                      <a:cubicBezTo>
                        <a:pt x="4187" y="23234"/>
                        <a:pt x="5290" y="23555"/>
                        <a:pt x="7087" y="23876"/>
                      </a:cubicBezTo>
                      <a:cubicBezTo>
                        <a:pt x="7447" y="23939"/>
                        <a:pt x="7686" y="24046"/>
                        <a:pt x="7787" y="23505"/>
                      </a:cubicBezTo>
                      <a:cubicBezTo>
                        <a:pt x="7983" y="22385"/>
                        <a:pt x="5183" y="23146"/>
                        <a:pt x="5895" y="19151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13" name="Google Shape;6313;p33"/>
                <p:cNvSpPr/>
                <p:nvPr/>
              </p:nvSpPr>
              <p:spPr>
                <a:xfrm>
                  <a:off x="8483768" y="3764813"/>
                  <a:ext cx="19842" cy="23010"/>
                </a:xfrm>
                <a:custGeom>
                  <a:rect b="b" l="l" r="r" t="t"/>
                  <a:pathLst>
                    <a:path extrusionOk="0" h="23010" w="19842">
                      <a:moveTo>
                        <a:pt x="14112" y="505"/>
                      </a:moveTo>
                      <a:cubicBezTo>
                        <a:pt x="8210" y="-1458"/>
                        <a:pt x="3203" y="2481"/>
                        <a:pt x="870" y="9200"/>
                      </a:cubicBezTo>
                      <a:cubicBezTo>
                        <a:pt x="-1268" y="15423"/>
                        <a:pt x="624" y="20708"/>
                        <a:pt x="5561" y="22406"/>
                      </a:cubicBezTo>
                      <a:cubicBezTo>
                        <a:pt x="13412" y="25112"/>
                        <a:pt x="17504" y="18097"/>
                        <a:pt x="18980" y="13787"/>
                      </a:cubicBezTo>
                      <a:cubicBezTo>
                        <a:pt x="21225" y="7306"/>
                        <a:pt x="18911" y="2084"/>
                        <a:pt x="14112" y="505"/>
                      </a:cubicBezTo>
                      <a:close/>
                      <a:moveTo>
                        <a:pt x="15543" y="13963"/>
                      </a:moveTo>
                      <a:cubicBezTo>
                        <a:pt x="13790" y="19053"/>
                        <a:pt x="10991" y="22696"/>
                        <a:pt x="6715" y="21331"/>
                      </a:cubicBezTo>
                      <a:cubicBezTo>
                        <a:pt x="2301" y="19909"/>
                        <a:pt x="2932" y="12963"/>
                        <a:pt x="4489" y="8489"/>
                      </a:cubicBezTo>
                      <a:cubicBezTo>
                        <a:pt x="6047" y="4016"/>
                        <a:pt x="8714" y="228"/>
                        <a:pt x="12901" y="1568"/>
                      </a:cubicBezTo>
                      <a:cubicBezTo>
                        <a:pt x="16111" y="2594"/>
                        <a:pt x="17889" y="7187"/>
                        <a:pt x="15543" y="13963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14" name="Google Shape;6314;p33"/>
                <p:cNvSpPr/>
                <p:nvPr/>
              </p:nvSpPr>
              <p:spPr>
                <a:xfrm>
                  <a:off x="8498651" y="3769569"/>
                  <a:ext cx="16462" cy="25763"/>
                </a:xfrm>
                <a:custGeom>
                  <a:rect b="b" l="l" r="r" t="t"/>
                  <a:pathLst>
                    <a:path extrusionOk="0" h="25763" w="16462">
                      <a:moveTo>
                        <a:pt x="13606" y="5142"/>
                      </a:moveTo>
                      <a:cubicBezTo>
                        <a:pt x="14722" y="2953"/>
                        <a:pt x="15820" y="4859"/>
                        <a:pt x="16381" y="3758"/>
                      </a:cubicBezTo>
                      <a:cubicBezTo>
                        <a:pt x="16557" y="3412"/>
                        <a:pt x="16457" y="3324"/>
                        <a:pt x="15977" y="3079"/>
                      </a:cubicBezTo>
                      <a:cubicBezTo>
                        <a:pt x="15062" y="2721"/>
                        <a:pt x="14168" y="2314"/>
                        <a:pt x="13297" y="1858"/>
                      </a:cubicBezTo>
                      <a:cubicBezTo>
                        <a:pt x="12415" y="1411"/>
                        <a:pt x="11128" y="600"/>
                        <a:pt x="10201" y="140"/>
                      </a:cubicBezTo>
                      <a:cubicBezTo>
                        <a:pt x="9716" y="-105"/>
                        <a:pt x="9344" y="-4"/>
                        <a:pt x="9211" y="254"/>
                      </a:cubicBezTo>
                      <a:cubicBezTo>
                        <a:pt x="8701" y="1273"/>
                        <a:pt x="11734" y="1820"/>
                        <a:pt x="10472" y="4274"/>
                      </a:cubicBezTo>
                      <a:lnTo>
                        <a:pt x="3473" y="17946"/>
                      </a:lnTo>
                      <a:cubicBezTo>
                        <a:pt x="1676" y="21469"/>
                        <a:pt x="711" y="19015"/>
                        <a:pt x="30" y="20343"/>
                      </a:cubicBezTo>
                      <a:cubicBezTo>
                        <a:pt x="-52" y="20513"/>
                        <a:pt x="30" y="20733"/>
                        <a:pt x="314" y="20890"/>
                      </a:cubicBezTo>
                      <a:cubicBezTo>
                        <a:pt x="1575" y="21520"/>
                        <a:pt x="2622" y="21916"/>
                        <a:pt x="3334" y="22281"/>
                      </a:cubicBezTo>
                      <a:cubicBezTo>
                        <a:pt x="4495" y="22866"/>
                        <a:pt x="5857" y="23690"/>
                        <a:pt x="9350" y="25483"/>
                      </a:cubicBezTo>
                      <a:cubicBezTo>
                        <a:pt x="11242" y="26452"/>
                        <a:pt x="13827" y="24772"/>
                        <a:pt x="14975" y="22520"/>
                      </a:cubicBezTo>
                      <a:cubicBezTo>
                        <a:pt x="15258" y="21973"/>
                        <a:pt x="15132" y="21803"/>
                        <a:pt x="15044" y="21752"/>
                      </a:cubicBezTo>
                      <a:cubicBezTo>
                        <a:pt x="14168" y="21306"/>
                        <a:pt x="12522" y="25257"/>
                        <a:pt x="6809" y="22337"/>
                      </a:cubicBezTo>
                      <a:cubicBezTo>
                        <a:pt x="5144" y="21488"/>
                        <a:pt x="5768" y="20494"/>
                        <a:pt x="6676" y="18701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15" name="Google Shape;6315;p33"/>
                <p:cNvSpPr/>
                <p:nvPr/>
              </p:nvSpPr>
              <p:spPr>
                <a:xfrm>
                  <a:off x="8511287" y="3777351"/>
                  <a:ext cx="18432" cy="23717"/>
                </a:xfrm>
                <a:custGeom>
                  <a:rect b="b" l="l" r="r" t="t"/>
                  <a:pathLst>
                    <a:path extrusionOk="0" h="23717" w="18432">
                      <a:moveTo>
                        <a:pt x="15013" y="6125"/>
                      </a:moveTo>
                      <a:cubicBezTo>
                        <a:pt x="16741" y="3570"/>
                        <a:pt x="17700" y="5628"/>
                        <a:pt x="18324" y="4715"/>
                      </a:cubicBezTo>
                      <a:cubicBezTo>
                        <a:pt x="18538" y="4394"/>
                        <a:pt x="18469" y="4262"/>
                        <a:pt x="17819" y="3828"/>
                      </a:cubicBezTo>
                      <a:cubicBezTo>
                        <a:pt x="16596" y="2998"/>
                        <a:pt x="15745" y="2570"/>
                        <a:pt x="14963" y="2067"/>
                      </a:cubicBezTo>
                      <a:cubicBezTo>
                        <a:pt x="14181" y="1563"/>
                        <a:pt x="13443" y="884"/>
                        <a:pt x="12604" y="317"/>
                      </a:cubicBezTo>
                      <a:cubicBezTo>
                        <a:pt x="12409" y="185"/>
                        <a:pt x="11930" y="-255"/>
                        <a:pt x="11614" y="204"/>
                      </a:cubicBezTo>
                      <a:cubicBezTo>
                        <a:pt x="10984" y="1142"/>
                        <a:pt x="13929" y="2029"/>
                        <a:pt x="12245" y="4476"/>
                      </a:cubicBezTo>
                      <a:lnTo>
                        <a:pt x="3549" y="17380"/>
                      </a:lnTo>
                      <a:cubicBezTo>
                        <a:pt x="1822" y="19935"/>
                        <a:pt x="737" y="18192"/>
                        <a:pt x="107" y="19136"/>
                      </a:cubicBezTo>
                      <a:cubicBezTo>
                        <a:pt x="12" y="19268"/>
                        <a:pt x="-76" y="19488"/>
                        <a:pt x="107" y="19614"/>
                      </a:cubicBezTo>
                      <a:cubicBezTo>
                        <a:pt x="668" y="19991"/>
                        <a:pt x="1677" y="20507"/>
                        <a:pt x="2629" y="21130"/>
                      </a:cubicBezTo>
                      <a:cubicBezTo>
                        <a:pt x="4306" y="22269"/>
                        <a:pt x="5031" y="22911"/>
                        <a:pt x="5838" y="23446"/>
                      </a:cubicBezTo>
                      <a:cubicBezTo>
                        <a:pt x="6324" y="23785"/>
                        <a:pt x="6601" y="23804"/>
                        <a:pt x="6797" y="23515"/>
                      </a:cubicBezTo>
                      <a:cubicBezTo>
                        <a:pt x="7377" y="22647"/>
                        <a:pt x="4130" y="22256"/>
                        <a:pt x="6368" y="18953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16" name="Google Shape;6316;p33"/>
                <p:cNvSpPr/>
                <p:nvPr/>
              </p:nvSpPr>
              <p:spPr>
                <a:xfrm>
                  <a:off x="8520607" y="3782879"/>
                  <a:ext cx="23942" cy="25853"/>
                </a:xfrm>
                <a:custGeom>
                  <a:rect b="b" l="l" r="r" t="t"/>
                  <a:pathLst>
                    <a:path extrusionOk="0" h="25853" w="23942">
                      <a:moveTo>
                        <a:pt x="4716" y="18743"/>
                      </a:moveTo>
                      <a:cubicBezTo>
                        <a:pt x="2332" y="21788"/>
                        <a:pt x="983" y="18743"/>
                        <a:pt x="201" y="19749"/>
                      </a:cubicBezTo>
                      <a:cubicBezTo>
                        <a:pt x="-240" y="20309"/>
                        <a:pt x="132" y="20555"/>
                        <a:pt x="491" y="20844"/>
                      </a:cubicBezTo>
                      <a:cubicBezTo>
                        <a:pt x="1317" y="21473"/>
                        <a:pt x="2074" y="21914"/>
                        <a:pt x="3448" y="22977"/>
                      </a:cubicBezTo>
                      <a:cubicBezTo>
                        <a:pt x="4823" y="24040"/>
                        <a:pt x="5403" y="24663"/>
                        <a:pt x="6236" y="25292"/>
                      </a:cubicBezTo>
                      <a:cubicBezTo>
                        <a:pt x="6828" y="25758"/>
                        <a:pt x="7181" y="26154"/>
                        <a:pt x="7654" y="25538"/>
                      </a:cubicBezTo>
                      <a:cubicBezTo>
                        <a:pt x="8216" y="24827"/>
                        <a:pt x="5012" y="23518"/>
                        <a:pt x="7478" y="20378"/>
                      </a:cubicBezTo>
                      <a:lnTo>
                        <a:pt x="16526" y="8827"/>
                      </a:lnTo>
                      <a:cubicBezTo>
                        <a:pt x="17479" y="7569"/>
                        <a:pt x="17788" y="7625"/>
                        <a:pt x="18626" y="8279"/>
                      </a:cubicBezTo>
                      <a:lnTo>
                        <a:pt x="20373" y="9638"/>
                      </a:lnTo>
                      <a:cubicBezTo>
                        <a:pt x="22807" y="11375"/>
                        <a:pt x="19932" y="13703"/>
                        <a:pt x="20745" y="14345"/>
                      </a:cubicBezTo>
                      <a:cubicBezTo>
                        <a:pt x="21281" y="14754"/>
                        <a:pt x="21836" y="13583"/>
                        <a:pt x="22044" y="13244"/>
                      </a:cubicBezTo>
                      <a:lnTo>
                        <a:pt x="23652" y="10727"/>
                      </a:lnTo>
                      <a:cubicBezTo>
                        <a:pt x="23828" y="10456"/>
                        <a:pt x="24112" y="10098"/>
                        <a:pt x="23810" y="9859"/>
                      </a:cubicBezTo>
                      <a:cubicBezTo>
                        <a:pt x="21918" y="8374"/>
                        <a:pt x="20449" y="7399"/>
                        <a:pt x="17460" y="5071"/>
                      </a:cubicBezTo>
                      <a:cubicBezTo>
                        <a:pt x="14471" y="2743"/>
                        <a:pt x="13172" y="1566"/>
                        <a:pt x="11261" y="81"/>
                      </a:cubicBezTo>
                      <a:cubicBezTo>
                        <a:pt x="10959" y="-164"/>
                        <a:pt x="10681" y="201"/>
                        <a:pt x="10460" y="440"/>
                      </a:cubicBezTo>
                      <a:lnTo>
                        <a:pt x="7484" y="3554"/>
                      </a:lnTo>
                      <a:cubicBezTo>
                        <a:pt x="7188" y="3850"/>
                        <a:pt x="6626" y="4322"/>
                        <a:pt x="7055" y="4655"/>
                      </a:cubicBezTo>
                      <a:cubicBezTo>
                        <a:pt x="7976" y="5379"/>
                        <a:pt x="9981" y="1547"/>
                        <a:pt x="12302" y="3353"/>
                      </a:cubicBezTo>
                      <a:lnTo>
                        <a:pt x="14017" y="4693"/>
                      </a:lnTo>
                      <a:cubicBezTo>
                        <a:pt x="14855" y="5322"/>
                        <a:pt x="14963" y="5637"/>
                        <a:pt x="14017" y="6864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17" name="Google Shape;6317;p33"/>
                <p:cNvSpPr/>
                <p:nvPr/>
              </p:nvSpPr>
              <p:spPr>
                <a:xfrm>
                  <a:off x="8530294" y="3795067"/>
                  <a:ext cx="25290" cy="24764"/>
                </a:xfrm>
                <a:custGeom>
                  <a:rect b="b" l="l" r="r" t="t"/>
                  <a:pathLst>
                    <a:path extrusionOk="0" h="24764" w="25290">
                      <a:moveTo>
                        <a:pt x="17421" y="6843"/>
                      </a:moveTo>
                      <a:cubicBezTo>
                        <a:pt x="19060" y="5320"/>
                        <a:pt x="19155" y="5377"/>
                        <a:pt x="21299" y="7667"/>
                      </a:cubicBezTo>
                      <a:cubicBezTo>
                        <a:pt x="24729" y="11329"/>
                        <a:pt x="20554" y="12436"/>
                        <a:pt x="21393" y="13330"/>
                      </a:cubicBezTo>
                      <a:cubicBezTo>
                        <a:pt x="21797" y="13770"/>
                        <a:pt x="22497" y="12940"/>
                        <a:pt x="22787" y="12638"/>
                      </a:cubicBezTo>
                      <a:lnTo>
                        <a:pt x="25069" y="10373"/>
                      </a:lnTo>
                      <a:cubicBezTo>
                        <a:pt x="25318" y="10182"/>
                        <a:pt x="25364" y="9826"/>
                        <a:pt x="25173" y="9579"/>
                      </a:cubicBezTo>
                      <a:cubicBezTo>
                        <a:pt x="25170" y="9575"/>
                        <a:pt x="25167" y="9571"/>
                        <a:pt x="25164" y="9567"/>
                      </a:cubicBezTo>
                      <a:cubicBezTo>
                        <a:pt x="23606" y="7900"/>
                        <a:pt x="22289" y="6686"/>
                        <a:pt x="21027" y="5333"/>
                      </a:cubicBezTo>
                      <a:cubicBezTo>
                        <a:pt x="18316" y="2426"/>
                        <a:pt x="17137" y="973"/>
                        <a:pt x="16405" y="199"/>
                      </a:cubicBezTo>
                      <a:cubicBezTo>
                        <a:pt x="16219" y="-31"/>
                        <a:pt x="15882" y="-67"/>
                        <a:pt x="15652" y="119"/>
                      </a:cubicBezTo>
                      <a:cubicBezTo>
                        <a:pt x="15637" y="130"/>
                        <a:pt x="15624" y="142"/>
                        <a:pt x="15611" y="155"/>
                      </a:cubicBezTo>
                      <a:cubicBezTo>
                        <a:pt x="14659" y="1042"/>
                        <a:pt x="17427" y="2477"/>
                        <a:pt x="15283" y="4465"/>
                      </a:cubicBezTo>
                      <a:lnTo>
                        <a:pt x="4153" y="14821"/>
                      </a:lnTo>
                      <a:cubicBezTo>
                        <a:pt x="1253" y="17520"/>
                        <a:pt x="1196" y="14884"/>
                        <a:pt x="105" y="15897"/>
                      </a:cubicBezTo>
                      <a:cubicBezTo>
                        <a:pt x="-40" y="16029"/>
                        <a:pt x="-53" y="16255"/>
                        <a:pt x="181" y="16526"/>
                      </a:cubicBezTo>
                      <a:cubicBezTo>
                        <a:pt x="1158" y="17570"/>
                        <a:pt x="1990" y="18281"/>
                        <a:pt x="2539" y="18866"/>
                      </a:cubicBezTo>
                      <a:cubicBezTo>
                        <a:pt x="3428" y="19816"/>
                        <a:pt x="4399" y="21043"/>
                        <a:pt x="7092" y="23900"/>
                      </a:cubicBezTo>
                      <a:cubicBezTo>
                        <a:pt x="8548" y="25454"/>
                        <a:pt x="11544" y="24762"/>
                        <a:pt x="13397" y="23032"/>
                      </a:cubicBezTo>
                      <a:cubicBezTo>
                        <a:pt x="13852" y="22616"/>
                        <a:pt x="13795" y="22402"/>
                        <a:pt x="13725" y="22339"/>
                      </a:cubicBezTo>
                      <a:cubicBezTo>
                        <a:pt x="13051" y="21616"/>
                        <a:pt x="10188" y="24781"/>
                        <a:pt x="5793" y="20068"/>
                      </a:cubicBezTo>
                      <a:cubicBezTo>
                        <a:pt x="4532" y="18709"/>
                        <a:pt x="5433" y="17986"/>
                        <a:pt x="6915" y="16614"/>
                      </a:cubicBezTo>
                      <a:lnTo>
                        <a:pt x="9955" y="13783"/>
                      </a:lnTo>
                      <a:cubicBezTo>
                        <a:pt x="11329" y="12524"/>
                        <a:pt x="11550" y="12160"/>
                        <a:pt x="12363" y="13034"/>
                      </a:cubicBezTo>
                      <a:lnTo>
                        <a:pt x="13681" y="14437"/>
                      </a:lnTo>
                      <a:cubicBezTo>
                        <a:pt x="15516" y="16413"/>
                        <a:pt x="12502" y="18212"/>
                        <a:pt x="13051" y="18841"/>
                      </a:cubicBezTo>
                      <a:cubicBezTo>
                        <a:pt x="13479" y="19294"/>
                        <a:pt x="14230" y="18382"/>
                        <a:pt x="14514" y="18080"/>
                      </a:cubicBezTo>
                      <a:lnTo>
                        <a:pt x="18631" y="14003"/>
                      </a:lnTo>
                      <a:cubicBezTo>
                        <a:pt x="19262" y="13374"/>
                        <a:pt x="19003" y="13229"/>
                        <a:pt x="18890" y="13091"/>
                      </a:cubicBezTo>
                      <a:cubicBezTo>
                        <a:pt x="18530" y="12713"/>
                        <a:pt x="16292" y="14689"/>
                        <a:pt x="14766" y="13091"/>
                      </a:cubicBezTo>
                      <a:lnTo>
                        <a:pt x="13662" y="11845"/>
                      </a:lnTo>
                      <a:cubicBezTo>
                        <a:pt x="12899" y="11033"/>
                        <a:pt x="13070" y="10876"/>
                        <a:pt x="14091" y="995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18" name="Google Shape;6318;p33"/>
                <p:cNvSpPr/>
                <p:nvPr/>
              </p:nvSpPr>
              <p:spPr>
                <a:xfrm>
                  <a:off x="8542686" y="3812019"/>
                  <a:ext cx="24384" cy="20141"/>
                </a:xfrm>
                <a:custGeom>
                  <a:rect b="b" l="l" r="r" t="t"/>
                  <a:pathLst>
                    <a:path extrusionOk="0" h="20141" w="24384">
                      <a:moveTo>
                        <a:pt x="24311" y="9994"/>
                      </a:moveTo>
                      <a:cubicBezTo>
                        <a:pt x="24444" y="9905"/>
                        <a:pt x="24368" y="9736"/>
                        <a:pt x="24311" y="9622"/>
                      </a:cubicBezTo>
                      <a:cubicBezTo>
                        <a:pt x="24109" y="9320"/>
                        <a:pt x="23201" y="9899"/>
                        <a:pt x="22924" y="9490"/>
                      </a:cubicBezTo>
                      <a:cubicBezTo>
                        <a:pt x="22483" y="8861"/>
                        <a:pt x="23012" y="6086"/>
                        <a:pt x="21253" y="3482"/>
                      </a:cubicBezTo>
                      <a:cubicBezTo>
                        <a:pt x="17596" y="-1935"/>
                        <a:pt x="10136" y="-149"/>
                        <a:pt x="5608" y="2897"/>
                      </a:cubicBezTo>
                      <a:cubicBezTo>
                        <a:pt x="3433" y="4363"/>
                        <a:pt x="-2803" y="9994"/>
                        <a:pt x="1453" y="16285"/>
                      </a:cubicBezTo>
                      <a:cubicBezTo>
                        <a:pt x="4549" y="20866"/>
                        <a:pt x="10161" y="20406"/>
                        <a:pt x="11239" y="19683"/>
                      </a:cubicBezTo>
                      <a:cubicBezTo>
                        <a:pt x="11376" y="19555"/>
                        <a:pt x="11412" y="19352"/>
                        <a:pt x="11328" y="19186"/>
                      </a:cubicBezTo>
                      <a:cubicBezTo>
                        <a:pt x="10949" y="18619"/>
                        <a:pt x="6428" y="19538"/>
                        <a:pt x="4177" y="16197"/>
                      </a:cubicBezTo>
                      <a:cubicBezTo>
                        <a:pt x="1403" y="12095"/>
                        <a:pt x="5571" y="6760"/>
                        <a:pt x="9373" y="4243"/>
                      </a:cubicBezTo>
                      <a:cubicBezTo>
                        <a:pt x="12980" y="1814"/>
                        <a:pt x="17936" y="1015"/>
                        <a:pt x="20093" y="4174"/>
                      </a:cubicBezTo>
                      <a:cubicBezTo>
                        <a:pt x="21783" y="6690"/>
                        <a:pt x="20723" y="10145"/>
                        <a:pt x="18832" y="12982"/>
                      </a:cubicBezTo>
                      <a:cubicBezTo>
                        <a:pt x="18586" y="13366"/>
                        <a:pt x="18125" y="13901"/>
                        <a:pt x="18359" y="14240"/>
                      </a:cubicBezTo>
                      <a:cubicBezTo>
                        <a:pt x="18592" y="14580"/>
                        <a:pt x="19159" y="14102"/>
                        <a:pt x="19418" y="13901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19" name="Google Shape;6319;p33"/>
                <p:cNvSpPr/>
                <p:nvPr/>
              </p:nvSpPr>
              <p:spPr>
                <a:xfrm>
                  <a:off x="8548986" y="3824511"/>
                  <a:ext cx="29162" cy="26176"/>
                </a:xfrm>
                <a:custGeom>
                  <a:rect b="b" l="l" r="r" t="t"/>
                  <a:pathLst>
                    <a:path extrusionOk="0" h="26176" w="29162">
                      <a:moveTo>
                        <a:pt x="4958" y="10330"/>
                      </a:moveTo>
                      <a:cubicBezTo>
                        <a:pt x="1950" y="11727"/>
                        <a:pt x="1427" y="9223"/>
                        <a:pt x="254" y="9770"/>
                      </a:cubicBezTo>
                      <a:cubicBezTo>
                        <a:pt x="-244" y="10003"/>
                        <a:pt x="121" y="10399"/>
                        <a:pt x="254" y="10670"/>
                      </a:cubicBezTo>
                      <a:cubicBezTo>
                        <a:pt x="550" y="11299"/>
                        <a:pt x="960" y="11884"/>
                        <a:pt x="1313" y="12633"/>
                      </a:cubicBezTo>
                      <a:cubicBezTo>
                        <a:pt x="1666" y="13382"/>
                        <a:pt x="1944" y="14307"/>
                        <a:pt x="2499" y="15464"/>
                      </a:cubicBezTo>
                      <a:cubicBezTo>
                        <a:pt x="2644" y="15773"/>
                        <a:pt x="2890" y="16370"/>
                        <a:pt x="3300" y="16182"/>
                      </a:cubicBezTo>
                      <a:cubicBezTo>
                        <a:pt x="4680" y="15552"/>
                        <a:pt x="1275" y="13451"/>
                        <a:pt x="6925" y="10827"/>
                      </a:cubicBezTo>
                      <a:lnTo>
                        <a:pt x="16945" y="6165"/>
                      </a:lnTo>
                      <a:cubicBezTo>
                        <a:pt x="17210" y="6039"/>
                        <a:pt x="17437" y="5989"/>
                        <a:pt x="17506" y="6134"/>
                      </a:cubicBezTo>
                      <a:cubicBezTo>
                        <a:pt x="17576" y="6278"/>
                        <a:pt x="17475" y="6461"/>
                        <a:pt x="17323" y="6763"/>
                      </a:cubicBezTo>
                      <a:lnTo>
                        <a:pt x="7291" y="25185"/>
                      </a:lnTo>
                      <a:cubicBezTo>
                        <a:pt x="7133" y="25462"/>
                        <a:pt x="7007" y="25657"/>
                        <a:pt x="7165" y="25990"/>
                      </a:cubicBezTo>
                      <a:cubicBezTo>
                        <a:pt x="7323" y="26324"/>
                        <a:pt x="7531" y="26166"/>
                        <a:pt x="8180" y="25858"/>
                      </a:cubicBezTo>
                      <a:lnTo>
                        <a:pt x="24714" y="18170"/>
                      </a:lnTo>
                      <a:cubicBezTo>
                        <a:pt x="27797" y="16729"/>
                        <a:pt x="28031" y="19057"/>
                        <a:pt x="28913" y="18648"/>
                      </a:cubicBezTo>
                      <a:cubicBezTo>
                        <a:pt x="29002" y="18604"/>
                        <a:pt x="29298" y="18472"/>
                        <a:pt x="29090" y="18019"/>
                      </a:cubicBezTo>
                      <a:cubicBezTo>
                        <a:pt x="28989" y="17805"/>
                        <a:pt x="28459" y="17037"/>
                        <a:pt x="27829" y="15559"/>
                      </a:cubicBezTo>
                      <a:cubicBezTo>
                        <a:pt x="27066" y="13935"/>
                        <a:pt x="26864" y="13193"/>
                        <a:pt x="26694" y="12822"/>
                      </a:cubicBezTo>
                      <a:cubicBezTo>
                        <a:pt x="26523" y="12451"/>
                        <a:pt x="26221" y="12583"/>
                        <a:pt x="26013" y="12677"/>
                      </a:cubicBezTo>
                      <a:cubicBezTo>
                        <a:pt x="25042" y="13130"/>
                        <a:pt x="26908" y="15754"/>
                        <a:pt x="24235" y="16999"/>
                      </a:cubicBezTo>
                      <a:lnTo>
                        <a:pt x="14423" y="21561"/>
                      </a:lnTo>
                      <a:cubicBezTo>
                        <a:pt x="13685" y="21901"/>
                        <a:pt x="13307" y="22026"/>
                        <a:pt x="13244" y="21882"/>
                      </a:cubicBezTo>
                      <a:cubicBezTo>
                        <a:pt x="13181" y="21737"/>
                        <a:pt x="13401" y="21290"/>
                        <a:pt x="13672" y="20793"/>
                      </a:cubicBezTo>
                      <a:lnTo>
                        <a:pt x="22248" y="5297"/>
                      </a:lnTo>
                      <a:cubicBezTo>
                        <a:pt x="22601" y="4611"/>
                        <a:pt x="22942" y="4800"/>
                        <a:pt x="22595" y="4039"/>
                      </a:cubicBezTo>
                      <a:cubicBezTo>
                        <a:pt x="22009" y="2780"/>
                        <a:pt x="21605" y="2233"/>
                        <a:pt x="21334" y="1623"/>
                      </a:cubicBezTo>
                      <a:cubicBezTo>
                        <a:pt x="21132" y="1176"/>
                        <a:pt x="21050" y="698"/>
                        <a:pt x="20848" y="251"/>
                      </a:cubicBezTo>
                      <a:cubicBezTo>
                        <a:pt x="20716" y="14"/>
                        <a:pt x="20416" y="-70"/>
                        <a:pt x="20179" y="63"/>
                      </a:cubicBezTo>
                      <a:cubicBezTo>
                        <a:pt x="20169" y="69"/>
                        <a:pt x="20158" y="75"/>
                        <a:pt x="20148" y="81"/>
                      </a:cubicBezTo>
                      <a:cubicBezTo>
                        <a:pt x="18742" y="710"/>
                        <a:pt x="21889" y="2485"/>
                        <a:pt x="16233" y="5114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20" name="Google Shape;6320;p33"/>
                <p:cNvSpPr/>
                <p:nvPr/>
              </p:nvSpPr>
              <p:spPr>
                <a:xfrm>
                  <a:off x="8557095" y="3845163"/>
                  <a:ext cx="23850" cy="15433"/>
                </a:xfrm>
                <a:custGeom>
                  <a:rect b="b" l="l" r="r" t="t"/>
                  <a:pathLst>
                    <a:path extrusionOk="0" h="15433" w="23850">
                      <a:moveTo>
                        <a:pt x="20067" y="6792"/>
                      </a:moveTo>
                      <a:cubicBezTo>
                        <a:pt x="22999" y="5835"/>
                        <a:pt x="22488" y="8050"/>
                        <a:pt x="23541" y="7710"/>
                      </a:cubicBezTo>
                      <a:cubicBezTo>
                        <a:pt x="23913" y="7585"/>
                        <a:pt x="23932" y="7446"/>
                        <a:pt x="23692" y="6704"/>
                      </a:cubicBezTo>
                      <a:cubicBezTo>
                        <a:pt x="23232" y="5294"/>
                        <a:pt x="22822" y="4451"/>
                        <a:pt x="22532" y="3558"/>
                      </a:cubicBezTo>
                      <a:cubicBezTo>
                        <a:pt x="22242" y="2664"/>
                        <a:pt x="22065" y="1670"/>
                        <a:pt x="21744" y="727"/>
                      </a:cubicBezTo>
                      <a:cubicBezTo>
                        <a:pt x="21675" y="500"/>
                        <a:pt x="21567" y="-142"/>
                        <a:pt x="21044" y="28"/>
                      </a:cubicBezTo>
                      <a:cubicBezTo>
                        <a:pt x="19966" y="374"/>
                        <a:pt x="21731" y="2885"/>
                        <a:pt x="18919" y="3803"/>
                      </a:cubicBezTo>
                      <a:lnTo>
                        <a:pt x="4082" y="8616"/>
                      </a:lnTo>
                      <a:cubicBezTo>
                        <a:pt x="1143" y="9566"/>
                        <a:pt x="1370" y="7528"/>
                        <a:pt x="298" y="7880"/>
                      </a:cubicBezTo>
                      <a:cubicBezTo>
                        <a:pt x="141" y="7931"/>
                        <a:pt x="-55" y="8050"/>
                        <a:pt x="14" y="8277"/>
                      </a:cubicBezTo>
                      <a:cubicBezTo>
                        <a:pt x="229" y="8906"/>
                        <a:pt x="695" y="9938"/>
                        <a:pt x="1036" y="10995"/>
                      </a:cubicBezTo>
                      <a:cubicBezTo>
                        <a:pt x="1666" y="12920"/>
                        <a:pt x="1843" y="13870"/>
                        <a:pt x="2139" y="14770"/>
                      </a:cubicBezTo>
                      <a:cubicBezTo>
                        <a:pt x="2322" y="15336"/>
                        <a:pt x="2518" y="15518"/>
                        <a:pt x="2865" y="15399"/>
                      </a:cubicBezTo>
                      <a:cubicBezTo>
                        <a:pt x="3842" y="15072"/>
                        <a:pt x="1528" y="12769"/>
                        <a:pt x="5324" y="11542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21" name="Google Shape;6321;p33"/>
                <p:cNvSpPr/>
                <p:nvPr/>
              </p:nvSpPr>
              <p:spPr>
                <a:xfrm>
                  <a:off x="8560552" y="3856890"/>
                  <a:ext cx="23699" cy="17883"/>
                </a:xfrm>
                <a:custGeom>
                  <a:rect b="b" l="l" r="r" t="t"/>
                  <a:pathLst>
                    <a:path extrusionOk="0" h="17883" w="23699">
                      <a:moveTo>
                        <a:pt x="23552" y="14342"/>
                      </a:moveTo>
                      <a:cubicBezTo>
                        <a:pt x="23710" y="14342"/>
                        <a:pt x="23710" y="14128"/>
                        <a:pt x="23691" y="14002"/>
                      </a:cubicBezTo>
                      <a:cubicBezTo>
                        <a:pt x="23628" y="13644"/>
                        <a:pt x="22569" y="13801"/>
                        <a:pt x="22474" y="13316"/>
                      </a:cubicBezTo>
                      <a:cubicBezTo>
                        <a:pt x="22342" y="12549"/>
                        <a:pt x="23950" y="10240"/>
                        <a:pt x="23401" y="7144"/>
                      </a:cubicBezTo>
                      <a:cubicBezTo>
                        <a:pt x="22266" y="708"/>
                        <a:pt x="14718" y="-676"/>
                        <a:pt x="9346" y="268"/>
                      </a:cubicBezTo>
                      <a:cubicBezTo>
                        <a:pt x="6823" y="708"/>
                        <a:pt x="-1172" y="3300"/>
                        <a:pt x="146" y="10794"/>
                      </a:cubicBezTo>
                      <a:cubicBezTo>
                        <a:pt x="1104" y="16236"/>
                        <a:pt x="6420" y="18092"/>
                        <a:pt x="7712" y="17865"/>
                      </a:cubicBezTo>
                      <a:cubicBezTo>
                        <a:pt x="7893" y="17806"/>
                        <a:pt x="8012" y="17633"/>
                        <a:pt x="8003" y="17444"/>
                      </a:cubicBezTo>
                      <a:cubicBezTo>
                        <a:pt x="7883" y="16815"/>
                        <a:pt x="3387" y="15783"/>
                        <a:pt x="2687" y="11819"/>
                      </a:cubicBezTo>
                      <a:cubicBezTo>
                        <a:pt x="1823" y="6943"/>
                        <a:pt x="7801" y="3778"/>
                        <a:pt x="12309" y="3011"/>
                      </a:cubicBezTo>
                      <a:cubicBezTo>
                        <a:pt x="16604" y="2256"/>
                        <a:pt x="21446" y="3539"/>
                        <a:pt x="22115" y="7295"/>
                      </a:cubicBezTo>
                      <a:cubicBezTo>
                        <a:pt x="22644" y="10259"/>
                        <a:pt x="20223" y="12996"/>
                        <a:pt x="17404" y="14814"/>
                      </a:cubicBezTo>
                      <a:cubicBezTo>
                        <a:pt x="17020" y="15066"/>
                        <a:pt x="16383" y="15361"/>
                        <a:pt x="16452" y="15777"/>
                      </a:cubicBezTo>
                      <a:cubicBezTo>
                        <a:pt x="16522" y="16192"/>
                        <a:pt x="17247" y="15978"/>
                        <a:pt x="17562" y="15890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22" name="Google Shape;6322;p33"/>
                <p:cNvSpPr/>
                <p:nvPr/>
              </p:nvSpPr>
              <p:spPr>
                <a:xfrm>
                  <a:off x="8394219" y="3944647"/>
                  <a:ext cx="12457" cy="11832"/>
                </a:xfrm>
                <a:custGeom>
                  <a:rect b="b" l="l" r="r" t="t"/>
                  <a:pathLst>
                    <a:path extrusionOk="0" h="11832" w="12457">
                      <a:moveTo>
                        <a:pt x="3785" y="8307"/>
                      </a:moveTo>
                      <a:cubicBezTo>
                        <a:pt x="2953" y="8937"/>
                        <a:pt x="2902" y="8899"/>
                        <a:pt x="1893" y="7584"/>
                      </a:cubicBezTo>
                      <a:cubicBezTo>
                        <a:pt x="304" y="5489"/>
                        <a:pt x="2366" y="5269"/>
                        <a:pt x="1982" y="4753"/>
                      </a:cubicBezTo>
                      <a:cubicBezTo>
                        <a:pt x="1792" y="4507"/>
                        <a:pt x="1433" y="4866"/>
                        <a:pt x="1282" y="4992"/>
                      </a:cubicBezTo>
                      <a:lnTo>
                        <a:pt x="121" y="5935"/>
                      </a:lnTo>
                      <a:cubicBezTo>
                        <a:pt x="-5" y="6022"/>
                        <a:pt x="-38" y="6193"/>
                        <a:pt x="48" y="6320"/>
                      </a:cubicBezTo>
                      <a:cubicBezTo>
                        <a:pt x="50" y="6322"/>
                        <a:pt x="51" y="6324"/>
                        <a:pt x="52" y="6326"/>
                      </a:cubicBezTo>
                      <a:cubicBezTo>
                        <a:pt x="777" y="7282"/>
                        <a:pt x="1389" y="7999"/>
                        <a:pt x="1944" y="8767"/>
                      </a:cubicBezTo>
                      <a:cubicBezTo>
                        <a:pt x="3205" y="10434"/>
                        <a:pt x="3741" y="11283"/>
                        <a:pt x="4075" y="11699"/>
                      </a:cubicBezTo>
                      <a:cubicBezTo>
                        <a:pt x="4154" y="11829"/>
                        <a:pt x="4325" y="11872"/>
                        <a:pt x="4456" y="11793"/>
                      </a:cubicBezTo>
                      <a:cubicBezTo>
                        <a:pt x="4459" y="11791"/>
                        <a:pt x="4463" y="11789"/>
                        <a:pt x="4466" y="11787"/>
                      </a:cubicBezTo>
                      <a:cubicBezTo>
                        <a:pt x="4952" y="11415"/>
                        <a:pt x="3634" y="10478"/>
                        <a:pt x="4725" y="9660"/>
                      </a:cubicBezTo>
                      <a:lnTo>
                        <a:pt x="10400" y="5401"/>
                      </a:lnTo>
                      <a:cubicBezTo>
                        <a:pt x="11869" y="4293"/>
                        <a:pt x="11837" y="5608"/>
                        <a:pt x="12399" y="5193"/>
                      </a:cubicBezTo>
                      <a:cubicBezTo>
                        <a:pt x="12468" y="5130"/>
                        <a:pt x="12487" y="5017"/>
                        <a:pt x="12399" y="4878"/>
                      </a:cubicBezTo>
                      <a:cubicBezTo>
                        <a:pt x="11945" y="4281"/>
                        <a:pt x="11554" y="3859"/>
                        <a:pt x="11301" y="3526"/>
                      </a:cubicBezTo>
                      <a:cubicBezTo>
                        <a:pt x="10885" y="2985"/>
                        <a:pt x="10438" y="2267"/>
                        <a:pt x="9195" y="638"/>
                      </a:cubicBezTo>
                      <a:cubicBezTo>
                        <a:pt x="8514" y="-249"/>
                        <a:pt x="7045" y="-149"/>
                        <a:pt x="6093" y="556"/>
                      </a:cubicBezTo>
                      <a:cubicBezTo>
                        <a:pt x="5866" y="739"/>
                        <a:pt x="5885" y="839"/>
                        <a:pt x="5916" y="883"/>
                      </a:cubicBezTo>
                      <a:cubicBezTo>
                        <a:pt x="6232" y="1298"/>
                        <a:pt x="7707" y="-48"/>
                        <a:pt x="9738" y="2651"/>
                      </a:cubicBezTo>
                      <a:cubicBezTo>
                        <a:pt x="10330" y="3431"/>
                        <a:pt x="9864" y="3714"/>
                        <a:pt x="9107" y="4281"/>
                      </a:cubicBezTo>
                      <a:lnTo>
                        <a:pt x="7556" y="5445"/>
                      </a:lnTo>
                      <a:cubicBezTo>
                        <a:pt x="6850" y="5973"/>
                        <a:pt x="6742" y="6124"/>
                        <a:pt x="6364" y="5627"/>
                      </a:cubicBezTo>
                      <a:lnTo>
                        <a:pt x="5733" y="4822"/>
                      </a:lnTo>
                      <a:cubicBezTo>
                        <a:pt x="4876" y="3689"/>
                        <a:pt x="6364" y="3029"/>
                        <a:pt x="6124" y="2683"/>
                      </a:cubicBezTo>
                      <a:cubicBezTo>
                        <a:pt x="5885" y="2337"/>
                        <a:pt x="5544" y="2808"/>
                        <a:pt x="5387" y="2947"/>
                      </a:cubicBezTo>
                      <a:lnTo>
                        <a:pt x="3293" y="4639"/>
                      </a:lnTo>
                      <a:cubicBezTo>
                        <a:pt x="2978" y="4897"/>
                        <a:pt x="3091" y="4998"/>
                        <a:pt x="3148" y="5073"/>
                      </a:cubicBezTo>
                      <a:cubicBezTo>
                        <a:pt x="3306" y="5294"/>
                        <a:pt x="4447" y="4488"/>
                        <a:pt x="5160" y="5426"/>
                      </a:cubicBezTo>
                      <a:lnTo>
                        <a:pt x="5670" y="6112"/>
                      </a:lnTo>
                      <a:cubicBezTo>
                        <a:pt x="6030" y="6571"/>
                        <a:pt x="5942" y="6640"/>
                        <a:pt x="5425" y="7036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23" name="Google Shape;6323;p33"/>
                <p:cNvSpPr/>
                <p:nvPr/>
              </p:nvSpPr>
              <p:spPr>
                <a:xfrm>
                  <a:off x="8388227" y="3936419"/>
                  <a:ext cx="14173" cy="13926"/>
                </a:xfrm>
                <a:custGeom>
                  <a:rect b="b" l="l" r="r" t="t"/>
                  <a:pathLst>
                    <a:path extrusionOk="0" h="13926" w="14173">
                      <a:moveTo>
                        <a:pt x="12407" y="7231"/>
                      </a:moveTo>
                      <a:cubicBezTo>
                        <a:pt x="13403" y="7231"/>
                        <a:pt x="13825" y="7860"/>
                        <a:pt x="14103" y="7646"/>
                      </a:cubicBezTo>
                      <a:cubicBezTo>
                        <a:pt x="14273" y="7507"/>
                        <a:pt x="14103" y="7382"/>
                        <a:pt x="13939" y="7155"/>
                      </a:cubicBezTo>
                      <a:cubicBezTo>
                        <a:pt x="13680" y="6803"/>
                        <a:pt x="13371" y="6482"/>
                        <a:pt x="13100" y="6123"/>
                      </a:cubicBezTo>
                      <a:cubicBezTo>
                        <a:pt x="12829" y="5765"/>
                        <a:pt x="12684" y="5494"/>
                        <a:pt x="12280" y="4953"/>
                      </a:cubicBezTo>
                      <a:cubicBezTo>
                        <a:pt x="12123" y="4745"/>
                        <a:pt x="12022" y="4708"/>
                        <a:pt x="11921" y="4777"/>
                      </a:cubicBezTo>
                      <a:cubicBezTo>
                        <a:pt x="11505" y="5104"/>
                        <a:pt x="12552" y="5834"/>
                        <a:pt x="11921" y="6312"/>
                      </a:cubicBezTo>
                      <a:cubicBezTo>
                        <a:pt x="11574" y="6490"/>
                        <a:pt x="11189" y="6581"/>
                        <a:pt x="10799" y="6576"/>
                      </a:cubicBezTo>
                      <a:lnTo>
                        <a:pt x="8812" y="6671"/>
                      </a:lnTo>
                      <a:cubicBezTo>
                        <a:pt x="8565" y="6699"/>
                        <a:pt x="8315" y="6699"/>
                        <a:pt x="8068" y="6671"/>
                      </a:cubicBezTo>
                      <a:cubicBezTo>
                        <a:pt x="8105" y="6452"/>
                        <a:pt x="8175" y="6239"/>
                        <a:pt x="8276" y="6041"/>
                      </a:cubicBezTo>
                      <a:lnTo>
                        <a:pt x="9096" y="3877"/>
                      </a:lnTo>
                      <a:cubicBezTo>
                        <a:pt x="9173" y="3573"/>
                        <a:pt x="9345" y="3302"/>
                        <a:pt x="9588" y="3103"/>
                      </a:cubicBezTo>
                      <a:cubicBezTo>
                        <a:pt x="10042" y="2751"/>
                        <a:pt x="10332" y="3474"/>
                        <a:pt x="10691" y="3204"/>
                      </a:cubicBezTo>
                      <a:cubicBezTo>
                        <a:pt x="10887" y="3053"/>
                        <a:pt x="10736" y="2915"/>
                        <a:pt x="10622" y="2757"/>
                      </a:cubicBezTo>
                      <a:cubicBezTo>
                        <a:pt x="10370" y="2424"/>
                        <a:pt x="10073" y="2084"/>
                        <a:pt x="9632" y="1549"/>
                      </a:cubicBezTo>
                      <a:cubicBezTo>
                        <a:pt x="9191" y="1014"/>
                        <a:pt x="9083" y="725"/>
                        <a:pt x="8901" y="473"/>
                      </a:cubicBezTo>
                      <a:cubicBezTo>
                        <a:pt x="8566" y="33"/>
                        <a:pt x="8447" y="-74"/>
                        <a:pt x="8270" y="46"/>
                      </a:cubicBezTo>
                      <a:cubicBezTo>
                        <a:pt x="8005" y="247"/>
                        <a:pt x="8529" y="725"/>
                        <a:pt x="7929" y="2260"/>
                      </a:cubicBezTo>
                      <a:lnTo>
                        <a:pt x="6523" y="5916"/>
                      </a:lnTo>
                      <a:cubicBezTo>
                        <a:pt x="6372" y="6318"/>
                        <a:pt x="6322" y="6545"/>
                        <a:pt x="6139" y="6677"/>
                      </a:cubicBezTo>
                      <a:cubicBezTo>
                        <a:pt x="5857" y="6764"/>
                        <a:pt x="5562" y="6796"/>
                        <a:pt x="5268" y="6771"/>
                      </a:cubicBezTo>
                      <a:lnTo>
                        <a:pt x="2450" y="6853"/>
                      </a:lnTo>
                      <a:cubicBezTo>
                        <a:pt x="697" y="6916"/>
                        <a:pt x="388" y="6054"/>
                        <a:pt x="104" y="6268"/>
                      </a:cubicBezTo>
                      <a:cubicBezTo>
                        <a:pt x="-28" y="6369"/>
                        <a:pt x="-41" y="6469"/>
                        <a:pt x="104" y="6652"/>
                      </a:cubicBezTo>
                      <a:cubicBezTo>
                        <a:pt x="501" y="7193"/>
                        <a:pt x="798" y="7476"/>
                        <a:pt x="1044" y="7803"/>
                      </a:cubicBezTo>
                      <a:cubicBezTo>
                        <a:pt x="1290" y="8130"/>
                        <a:pt x="1466" y="8432"/>
                        <a:pt x="1851" y="8973"/>
                      </a:cubicBezTo>
                      <a:cubicBezTo>
                        <a:pt x="1904" y="9087"/>
                        <a:pt x="2040" y="9134"/>
                        <a:pt x="2153" y="9081"/>
                      </a:cubicBezTo>
                      <a:cubicBezTo>
                        <a:pt x="2174" y="9072"/>
                        <a:pt x="2193" y="9058"/>
                        <a:pt x="2210" y="9043"/>
                      </a:cubicBezTo>
                      <a:cubicBezTo>
                        <a:pt x="2507" y="8822"/>
                        <a:pt x="1737" y="8111"/>
                        <a:pt x="2261" y="7702"/>
                      </a:cubicBezTo>
                      <a:cubicBezTo>
                        <a:pt x="2481" y="7539"/>
                        <a:pt x="2721" y="7476"/>
                        <a:pt x="3478" y="7457"/>
                      </a:cubicBezTo>
                      <a:lnTo>
                        <a:pt x="5426" y="7394"/>
                      </a:lnTo>
                      <a:cubicBezTo>
                        <a:pt x="5615" y="7394"/>
                        <a:pt x="5849" y="7344"/>
                        <a:pt x="5912" y="7426"/>
                      </a:cubicBezTo>
                      <a:cubicBezTo>
                        <a:pt x="5975" y="7507"/>
                        <a:pt x="5912" y="7658"/>
                        <a:pt x="5842" y="7778"/>
                      </a:cubicBezTo>
                      <a:lnTo>
                        <a:pt x="4732" y="10219"/>
                      </a:lnTo>
                      <a:cubicBezTo>
                        <a:pt x="4665" y="10388"/>
                        <a:pt x="4562" y="10541"/>
                        <a:pt x="4430" y="10666"/>
                      </a:cubicBezTo>
                      <a:cubicBezTo>
                        <a:pt x="3995" y="10993"/>
                        <a:pt x="3572" y="10332"/>
                        <a:pt x="3282" y="10559"/>
                      </a:cubicBezTo>
                      <a:cubicBezTo>
                        <a:pt x="3213" y="10603"/>
                        <a:pt x="3125" y="10660"/>
                        <a:pt x="3282" y="10899"/>
                      </a:cubicBezTo>
                      <a:cubicBezTo>
                        <a:pt x="3440" y="11138"/>
                        <a:pt x="3749" y="11415"/>
                        <a:pt x="4373" y="12245"/>
                      </a:cubicBezTo>
                      <a:cubicBezTo>
                        <a:pt x="4997" y="13076"/>
                        <a:pt x="5218" y="13459"/>
                        <a:pt x="5420" y="13730"/>
                      </a:cubicBezTo>
                      <a:cubicBezTo>
                        <a:pt x="5622" y="14000"/>
                        <a:pt x="5659" y="13938"/>
                        <a:pt x="5773" y="13856"/>
                      </a:cubicBezTo>
                      <a:cubicBezTo>
                        <a:pt x="6227" y="13516"/>
                        <a:pt x="5256" y="13340"/>
                        <a:pt x="6290" y="10836"/>
                      </a:cubicBezTo>
                      <a:lnTo>
                        <a:pt x="7387" y="8187"/>
                      </a:lnTo>
                      <a:cubicBezTo>
                        <a:pt x="7482" y="7894"/>
                        <a:pt x="7615" y="7614"/>
                        <a:pt x="7784" y="7356"/>
                      </a:cubicBezTo>
                      <a:cubicBezTo>
                        <a:pt x="8021" y="7296"/>
                        <a:pt x="8266" y="7275"/>
                        <a:pt x="8510" y="7294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24" name="Google Shape;6324;p33"/>
                <p:cNvSpPr/>
                <p:nvPr/>
              </p:nvSpPr>
              <p:spPr>
                <a:xfrm>
                  <a:off x="8438707" y="3804849"/>
                  <a:ext cx="6141" cy="6128"/>
                </a:xfrm>
                <a:custGeom>
                  <a:rect b="b" l="l" r="r" t="t"/>
                  <a:pathLst>
                    <a:path extrusionOk="0" h="6128" w="6141">
                      <a:moveTo>
                        <a:pt x="3071" y="0"/>
                      </a:moveTo>
                      <a:cubicBezTo>
                        <a:pt x="4767" y="0"/>
                        <a:pt x="6142" y="1372"/>
                        <a:pt x="6142" y="3064"/>
                      </a:cubicBezTo>
                      <a:cubicBezTo>
                        <a:pt x="6142" y="4756"/>
                        <a:pt x="4767" y="6128"/>
                        <a:pt x="3071" y="6128"/>
                      </a:cubicBezTo>
                      <a:cubicBezTo>
                        <a:pt x="1375" y="6128"/>
                        <a:pt x="0" y="4756"/>
                        <a:pt x="0" y="3064"/>
                      </a:cubicBezTo>
                      <a:cubicBezTo>
                        <a:pt x="-4" y="1375"/>
                        <a:pt x="1366" y="3"/>
                        <a:pt x="3058" y="0"/>
                      </a:cubicBezTo>
                      <a:cubicBezTo>
                        <a:pt x="3063" y="0"/>
                        <a:pt x="3066" y="0"/>
                        <a:pt x="3071" y="0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25" name="Google Shape;6325;p33"/>
                <p:cNvSpPr/>
                <p:nvPr/>
              </p:nvSpPr>
              <p:spPr>
                <a:xfrm>
                  <a:off x="8411082" y="3810977"/>
                  <a:ext cx="6141" cy="6128"/>
                </a:xfrm>
                <a:custGeom>
                  <a:rect b="b" l="l" r="r" t="t"/>
                  <a:pathLst>
                    <a:path extrusionOk="0" h="6128" w="6141">
                      <a:moveTo>
                        <a:pt x="3071" y="0"/>
                      </a:moveTo>
                      <a:cubicBezTo>
                        <a:pt x="4767" y="0"/>
                        <a:pt x="6142" y="1372"/>
                        <a:pt x="6142" y="3064"/>
                      </a:cubicBezTo>
                      <a:cubicBezTo>
                        <a:pt x="6142" y="4757"/>
                        <a:pt x="4767" y="6128"/>
                        <a:pt x="3071" y="6128"/>
                      </a:cubicBezTo>
                      <a:cubicBezTo>
                        <a:pt x="1375" y="6128"/>
                        <a:pt x="0" y="4757"/>
                        <a:pt x="0" y="3064"/>
                      </a:cubicBezTo>
                      <a:cubicBezTo>
                        <a:pt x="0" y="3062"/>
                        <a:pt x="0" y="3060"/>
                        <a:pt x="0" y="3058"/>
                      </a:cubicBezTo>
                      <a:cubicBezTo>
                        <a:pt x="4" y="1368"/>
                        <a:pt x="1377" y="0"/>
                        <a:pt x="3071" y="0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26" name="Google Shape;6326;p33"/>
                <p:cNvSpPr/>
                <p:nvPr/>
              </p:nvSpPr>
              <p:spPr>
                <a:xfrm>
                  <a:off x="8403143" y="3808492"/>
                  <a:ext cx="105992" cy="20603"/>
                </a:xfrm>
                <a:custGeom>
                  <a:rect b="b" l="l" r="r" t="t"/>
                  <a:pathLst>
                    <a:path extrusionOk="0" h="20603" w="105992">
                      <a:moveTo>
                        <a:pt x="102020" y="14074"/>
                      </a:moveTo>
                      <a:cubicBezTo>
                        <a:pt x="101282" y="15836"/>
                        <a:pt x="100488" y="16100"/>
                        <a:pt x="97575" y="15591"/>
                      </a:cubicBezTo>
                      <a:cubicBezTo>
                        <a:pt x="95147" y="15163"/>
                        <a:pt x="95204" y="11973"/>
                        <a:pt x="95342" y="10627"/>
                      </a:cubicBezTo>
                      <a:lnTo>
                        <a:pt x="91250" y="9444"/>
                      </a:lnTo>
                      <a:cubicBezTo>
                        <a:pt x="89491" y="12936"/>
                        <a:pt x="87416" y="13124"/>
                        <a:pt x="85802" y="12904"/>
                      </a:cubicBezTo>
                      <a:cubicBezTo>
                        <a:pt x="82857" y="12502"/>
                        <a:pt x="82706" y="7638"/>
                        <a:pt x="82882" y="4775"/>
                      </a:cubicBezTo>
                      <a:lnTo>
                        <a:pt x="78676" y="3926"/>
                      </a:lnTo>
                      <a:cubicBezTo>
                        <a:pt x="76633" y="9677"/>
                        <a:pt x="75719" y="10564"/>
                        <a:pt x="73153" y="11036"/>
                      </a:cubicBezTo>
                      <a:cubicBezTo>
                        <a:pt x="71995" y="11177"/>
                        <a:pt x="70845" y="10717"/>
                        <a:pt x="70107" y="9815"/>
                      </a:cubicBezTo>
                      <a:cubicBezTo>
                        <a:pt x="69222" y="8833"/>
                        <a:pt x="68692" y="7584"/>
                        <a:pt x="68600" y="6267"/>
                      </a:cubicBezTo>
                      <a:cubicBezTo>
                        <a:pt x="68708" y="5642"/>
                        <a:pt x="68775" y="5012"/>
                        <a:pt x="68802" y="4379"/>
                      </a:cubicBezTo>
                      <a:lnTo>
                        <a:pt x="64552" y="3750"/>
                      </a:lnTo>
                      <a:cubicBezTo>
                        <a:pt x="64352" y="4476"/>
                        <a:pt x="64250" y="5225"/>
                        <a:pt x="64249" y="5977"/>
                      </a:cubicBezTo>
                      <a:cubicBezTo>
                        <a:pt x="63999" y="7476"/>
                        <a:pt x="63237" y="8844"/>
                        <a:pt x="62092" y="9846"/>
                      </a:cubicBezTo>
                      <a:cubicBezTo>
                        <a:pt x="61450" y="10342"/>
                        <a:pt x="60607" y="10500"/>
                        <a:pt x="59829" y="10268"/>
                      </a:cubicBezTo>
                      <a:cubicBezTo>
                        <a:pt x="57786" y="9727"/>
                        <a:pt x="55074" y="8079"/>
                        <a:pt x="55074" y="0"/>
                      </a:cubicBezTo>
                      <a:lnTo>
                        <a:pt x="50736" y="0"/>
                      </a:lnTo>
                      <a:cubicBezTo>
                        <a:pt x="50736" y="252"/>
                        <a:pt x="50736" y="484"/>
                        <a:pt x="50736" y="724"/>
                      </a:cubicBezTo>
                      <a:lnTo>
                        <a:pt x="50736" y="724"/>
                      </a:lnTo>
                      <a:cubicBezTo>
                        <a:pt x="50736" y="6531"/>
                        <a:pt x="49317" y="9387"/>
                        <a:pt x="45988" y="10268"/>
                      </a:cubicBezTo>
                      <a:cubicBezTo>
                        <a:pt x="45146" y="10492"/>
                        <a:pt x="44248" y="10279"/>
                        <a:pt x="43598" y="9702"/>
                      </a:cubicBezTo>
                      <a:cubicBezTo>
                        <a:pt x="42462" y="8687"/>
                        <a:pt x="41708" y="7315"/>
                        <a:pt x="41460" y="5814"/>
                      </a:cubicBezTo>
                      <a:cubicBezTo>
                        <a:pt x="41475" y="5181"/>
                        <a:pt x="41424" y="4548"/>
                        <a:pt x="41309" y="3926"/>
                      </a:cubicBezTo>
                      <a:lnTo>
                        <a:pt x="37015" y="4241"/>
                      </a:lnTo>
                      <a:cubicBezTo>
                        <a:pt x="36991" y="4846"/>
                        <a:pt x="37025" y="5453"/>
                        <a:pt x="37115" y="6053"/>
                      </a:cubicBezTo>
                      <a:cubicBezTo>
                        <a:pt x="37019" y="7564"/>
                        <a:pt x="36402" y="8995"/>
                        <a:pt x="35369" y="10104"/>
                      </a:cubicBezTo>
                      <a:cubicBezTo>
                        <a:pt x="34697" y="10870"/>
                        <a:pt x="33676" y="11234"/>
                        <a:pt x="32670" y="11067"/>
                      </a:cubicBezTo>
                      <a:cubicBezTo>
                        <a:pt x="30066" y="10589"/>
                        <a:pt x="28779" y="9419"/>
                        <a:pt x="26768" y="3769"/>
                      </a:cubicBezTo>
                      <a:lnTo>
                        <a:pt x="22568" y="4624"/>
                      </a:lnTo>
                      <a:cubicBezTo>
                        <a:pt x="22751" y="7613"/>
                        <a:pt x="22644" y="12684"/>
                        <a:pt x="19920" y="13055"/>
                      </a:cubicBezTo>
                      <a:cubicBezTo>
                        <a:pt x="18400" y="13269"/>
                        <a:pt x="16584" y="12942"/>
                        <a:pt x="14566" y="8928"/>
                      </a:cubicBezTo>
                      <a:lnTo>
                        <a:pt x="10474" y="10117"/>
                      </a:lnTo>
                      <a:cubicBezTo>
                        <a:pt x="10751" y="12866"/>
                        <a:pt x="9679" y="15509"/>
                        <a:pt x="8134" y="15893"/>
                      </a:cubicBezTo>
                      <a:cubicBezTo>
                        <a:pt x="5379" y="16585"/>
                        <a:pt x="5379" y="16585"/>
                        <a:pt x="4105" y="14383"/>
                      </a:cubicBezTo>
                      <a:lnTo>
                        <a:pt x="3733" y="13754"/>
                      </a:lnTo>
                      <a:lnTo>
                        <a:pt x="0" y="15943"/>
                      </a:lnTo>
                      <a:lnTo>
                        <a:pt x="353" y="16572"/>
                      </a:lnTo>
                      <a:cubicBezTo>
                        <a:pt x="2333" y="19982"/>
                        <a:pt x="3853" y="21448"/>
                        <a:pt x="9181" y="20114"/>
                      </a:cubicBezTo>
                      <a:cubicBezTo>
                        <a:pt x="11571" y="19523"/>
                        <a:pt x="13179" y="17698"/>
                        <a:pt x="14055" y="15440"/>
                      </a:cubicBezTo>
                      <a:cubicBezTo>
                        <a:pt x="15818" y="16998"/>
                        <a:pt x="18190" y="17680"/>
                        <a:pt x="20512" y="17296"/>
                      </a:cubicBezTo>
                      <a:cubicBezTo>
                        <a:pt x="22650" y="17000"/>
                        <a:pt x="25015" y="15761"/>
                        <a:pt x="26188" y="12086"/>
                      </a:cubicBezTo>
                      <a:cubicBezTo>
                        <a:pt x="27625" y="13806"/>
                        <a:pt x="29644" y="14941"/>
                        <a:pt x="31863" y="15276"/>
                      </a:cubicBezTo>
                      <a:cubicBezTo>
                        <a:pt x="34272" y="15705"/>
                        <a:pt x="36735" y="14894"/>
                        <a:pt x="38414" y="13118"/>
                      </a:cubicBezTo>
                      <a:cubicBezTo>
                        <a:pt x="38841" y="12690"/>
                        <a:pt x="39225" y="12222"/>
                        <a:pt x="39562" y="11721"/>
                      </a:cubicBezTo>
                      <a:cubicBezTo>
                        <a:pt x="39955" y="12200"/>
                        <a:pt x="40396" y="12637"/>
                        <a:pt x="40880" y="13024"/>
                      </a:cubicBezTo>
                      <a:cubicBezTo>
                        <a:pt x="42604" y="14451"/>
                        <a:pt x="44912" y="14959"/>
                        <a:pt x="47078" y="14389"/>
                      </a:cubicBezTo>
                      <a:cubicBezTo>
                        <a:pt x="49534" y="13798"/>
                        <a:pt x="51653" y="12256"/>
                        <a:pt x="52968" y="10104"/>
                      </a:cubicBezTo>
                      <a:cubicBezTo>
                        <a:pt x="54224" y="12243"/>
                        <a:pt x="56290" y="13788"/>
                        <a:pt x="58700" y="14389"/>
                      </a:cubicBezTo>
                      <a:cubicBezTo>
                        <a:pt x="60751" y="14965"/>
                        <a:pt x="62953" y="14551"/>
                        <a:pt x="64653" y="13269"/>
                      </a:cubicBezTo>
                      <a:cubicBezTo>
                        <a:pt x="65211" y="12844"/>
                        <a:pt x="65717" y="12354"/>
                        <a:pt x="66160" y="11809"/>
                      </a:cubicBezTo>
                      <a:cubicBezTo>
                        <a:pt x="66388" y="12127"/>
                        <a:pt x="66634" y="12432"/>
                        <a:pt x="66897" y="12722"/>
                      </a:cubicBezTo>
                      <a:cubicBezTo>
                        <a:pt x="68623" y="14746"/>
                        <a:pt x="71289" y="15717"/>
                        <a:pt x="73916" y="15276"/>
                      </a:cubicBezTo>
                      <a:cubicBezTo>
                        <a:pt x="76055" y="14980"/>
                        <a:pt x="78007" y="13900"/>
                        <a:pt x="79389" y="12244"/>
                      </a:cubicBezTo>
                      <a:cubicBezTo>
                        <a:pt x="80757" y="15886"/>
                        <a:pt x="83362" y="16925"/>
                        <a:pt x="85190" y="17176"/>
                      </a:cubicBezTo>
                      <a:cubicBezTo>
                        <a:pt x="87474" y="17544"/>
                        <a:pt x="89809" y="16987"/>
                        <a:pt x="91679" y="15629"/>
                      </a:cubicBezTo>
                      <a:cubicBezTo>
                        <a:pt x="92519" y="17838"/>
                        <a:pt x="94470" y="19437"/>
                        <a:pt x="96805" y="19831"/>
                      </a:cubicBezTo>
                      <a:cubicBezTo>
                        <a:pt x="99063" y="20228"/>
                        <a:pt x="103742" y="21058"/>
                        <a:pt x="105993" y="15742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27" name="Google Shape;6327;p33"/>
                <p:cNvSpPr/>
                <p:nvPr/>
              </p:nvSpPr>
              <p:spPr>
                <a:xfrm>
                  <a:off x="8466894" y="3805025"/>
                  <a:ext cx="6141" cy="6128"/>
                </a:xfrm>
                <a:custGeom>
                  <a:rect b="b" l="l" r="r" t="t"/>
                  <a:pathLst>
                    <a:path extrusionOk="0" h="6128" w="6141">
                      <a:moveTo>
                        <a:pt x="3065" y="0"/>
                      </a:moveTo>
                      <a:cubicBezTo>
                        <a:pt x="4761" y="-3"/>
                        <a:pt x="6138" y="1366"/>
                        <a:pt x="6142" y="3058"/>
                      </a:cubicBezTo>
                      <a:cubicBezTo>
                        <a:pt x="6146" y="4750"/>
                        <a:pt x="4773" y="6124"/>
                        <a:pt x="3077" y="6128"/>
                      </a:cubicBezTo>
                      <a:cubicBezTo>
                        <a:pt x="1381" y="6132"/>
                        <a:pt x="4" y="4763"/>
                        <a:pt x="0" y="3070"/>
                      </a:cubicBezTo>
                      <a:cubicBezTo>
                        <a:pt x="0" y="3068"/>
                        <a:pt x="0" y="3066"/>
                        <a:pt x="0" y="3064"/>
                      </a:cubicBezTo>
                      <a:cubicBezTo>
                        <a:pt x="-4" y="1375"/>
                        <a:pt x="1366" y="3"/>
                        <a:pt x="3058" y="0"/>
                      </a:cubicBezTo>
                      <a:cubicBezTo>
                        <a:pt x="3060" y="0"/>
                        <a:pt x="3063" y="0"/>
                        <a:pt x="3065" y="0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28" name="Google Shape;6328;p33"/>
                <p:cNvSpPr/>
                <p:nvPr/>
              </p:nvSpPr>
              <p:spPr>
                <a:xfrm>
                  <a:off x="8494879" y="3810612"/>
                  <a:ext cx="6141" cy="6128"/>
                </a:xfrm>
                <a:custGeom>
                  <a:rect b="b" l="l" r="r" t="t"/>
                  <a:pathLst>
                    <a:path extrusionOk="0" h="6128" w="6141">
                      <a:moveTo>
                        <a:pt x="3071" y="0"/>
                      </a:moveTo>
                      <a:cubicBezTo>
                        <a:pt x="4767" y="0"/>
                        <a:pt x="6142" y="1372"/>
                        <a:pt x="6142" y="3064"/>
                      </a:cubicBezTo>
                      <a:cubicBezTo>
                        <a:pt x="6142" y="4757"/>
                        <a:pt x="4767" y="6128"/>
                        <a:pt x="3071" y="6128"/>
                      </a:cubicBezTo>
                      <a:cubicBezTo>
                        <a:pt x="1375" y="6128"/>
                        <a:pt x="0" y="4757"/>
                        <a:pt x="0" y="3064"/>
                      </a:cubicBezTo>
                      <a:cubicBezTo>
                        <a:pt x="0" y="1372"/>
                        <a:pt x="1375" y="0"/>
                        <a:pt x="3071" y="0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29" name="Google Shape;6329;p33"/>
                <p:cNvSpPr/>
                <p:nvPr/>
              </p:nvSpPr>
              <p:spPr>
                <a:xfrm>
                  <a:off x="8414216" y="3834589"/>
                  <a:ext cx="7264" cy="4611"/>
                </a:xfrm>
                <a:custGeom>
                  <a:rect b="b" l="l" r="r" t="t"/>
                  <a:pathLst>
                    <a:path extrusionOk="0" h="4611" w="7264">
                      <a:moveTo>
                        <a:pt x="0" y="3127"/>
                      </a:moveTo>
                      <a:lnTo>
                        <a:pt x="3254" y="0"/>
                      </a:lnTo>
                      <a:lnTo>
                        <a:pt x="7264" y="1510"/>
                      </a:lnTo>
                      <a:lnTo>
                        <a:pt x="4181" y="4612"/>
                      </a:lnTo>
                      <a:lnTo>
                        <a:pt x="0" y="3127"/>
                      </a:ln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30" name="Google Shape;6330;p33"/>
                <p:cNvSpPr/>
                <p:nvPr/>
              </p:nvSpPr>
              <p:spPr>
                <a:xfrm>
                  <a:off x="8404699" y="3823585"/>
                  <a:ext cx="103213" cy="11715"/>
                </a:xfrm>
                <a:custGeom>
                  <a:rect b="b" l="l" r="r" t="t"/>
                  <a:pathLst>
                    <a:path extrusionOk="0" h="11715" w="103213">
                      <a:moveTo>
                        <a:pt x="2310" y="11677"/>
                      </a:moveTo>
                      <a:cubicBezTo>
                        <a:pt x="20849" y="5769"/>
                        <a:pt x="31896" y="4064"/>
                        <a:pt x="51551" y="4083"/>
                      </a:cubicBezTo>
                      <a:cubicBezTo>
                        <a:pt x="71395" y="4083"/>
                        <a:pt x="82449" y="5801"/>
                        <a:pt x="100938" y="11677"/>
                      </a:cubicBezTo>
                      <a:cubicBezTo>
                        <a:pt x="100938" y="11677"/>
                        <a:pt x="102470" y="12080"/>
                        <a:pt x="103050" y="10262"/>
                      </a:cubicBezTo>
                      <a:cubicBezTo>
                        <a:pt x="103457" y="9336"/>
                        <a:pt x="103078" y="8253"/>
                        <a:pt x="102180" y="7783"/>
                      </a:cubicBezTo>
                      <a:cubicBezTo>
                        <a:pt x="83471" y="1831"/>
                        <a:pt x="71641" y="13"/>
                        <a:pt x="51558" y="0"/>
                      </a:cubicBezTo>
                      <a:cubicBezTo>
                        <a:pt x="31644" y="0"/>
                        <a:pt x="19846" y="1799"/>
                        <a:pt x="1061" y="7783"/>
                      </a:cubicBezTo>
                      <a:cubicBezTo>
                        <a:pt x="150" y="8227"/>
                        <a:pt x="-248" y="9310"/>
                        <a:pt x="160" y="10237"/>
                      </a:cubicBezTo>
                      <a:cubicBezTo>
                        <a:pt x="360" y="11224"/>
                        <a:pt x="1319" y="11866"/>
                        <a:pt x="2310" y="1167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31" name="Google Shape;6331;p33"/>
                <p:cNvSpPr/>
                <p:nvPr/>
              </p:nvSpPr>
              <p:spPr>
                <a:xfrm>
                  <a:off x="8408912" y="3837219"/>
                  <a:ext cx="94603" cy="10005"/>
                </a:xfrm>
                <a:custGeom>
                  <a:rect b="b" l="l" r="r" t="t"/>
                  <a:pathLst>
                    <a:path extrusionOk="0" h="10005" w="94603">
                      <a:moveTo>
                        <a:pt x="2044" y="9991"/>
                      </a:moveTo>
                      <a:cubicBezTo>
                        <a:pt x="3727" y="9639"/>
                        <a:pt x="5449" y="9243"/>
                        <a:pt x="7271" y="8827"/>
                      </a:cubicBezTo>
                      <a:cubicBezTo>
                        <a:pt x="16465" y="6720"/>
                        <a:pt x="27897" y="4102"/>
                        <a:pt x="47142" y="4083"/>
                      </a:cubicBezTo>
                      <a:cubicBezTo>
                        <a:pt x="63070" y="4083"/>
                        <a:pt x="73872" y="6241"/>
                        <a:pt x="87556" y="8985"/>
                      </a:cubicBezTo>
                      <a:lnTo>
                        <a:pt x="92600" y="9998"/>
                      </a:lnTo>
                      <a:cubicBezTo>
                        <a:pt x="93567" y="10091"/>
                        <a:pt x="94427" y="9383"/>
                        <a:pt x="94520" y="8419"/>
                      </a:cubicBezTo>
                      <a:cubicBezTo>
                        <a:pt x="94521" y="8406"/>
                        <a:pt x="94522" y="8393"/>
                        <a:pt x="94523" y="8381"/>
                      </a:cubicBezTo>
                      <a:cubicBezTo>
                        <a:pt x="94806" y="7414"/>
                        <a:pt x="94322" y="6388"/>
                        <a:pt x="93395" y="5990"/>
                      </a:cubicBezTo>
                      <a:lnTo>
                        <a:pt x="88350" y="4983"/>
                      </a:lnTo>
                      <a:cubicBezTo>
                        <a:pt x="74440" y="2190"/>
                        <a:pt x="63461" y="-13"/>
                        <a:pt x="47123" y="0"/>
                      </a:cubicBezTo>
                      <a:cubicBezTo>
                        <a:pt x="27418" y="0"/>
                        <a:pt x="15733" y="2693"/>
                        <a:pt x="6344" y="4845"/>
                      </a:cubicBezTo>
                      <a:cubicBezTo>
                        <a:pt x="4541" y="5260"/>
                        <a:pt x="2838" y="5650"/>
                        <a:pt x="1192" y="5990"/>
                      </a:cubicBezTo>
                      <a:cubicBezTo>
                        <a:pt x="272" y="6395"/>
                        <a:pt x="-203" y="7419"/>
                        <a:pt x="83" y="8381"/>
                      </a:cubicBezTo>
                      <a:cubicBezTo>
                        <a:pt x="179" y="9365"/>
                        <a:pt x="1057" y="10086"/>
                        <a:pt x="2044" y="9991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32" name="Google Shape;6332;p33"/>
                <p:cNvSpPr/>
                <p:nvPr/>
              </p:nvSpPr>
              <p:spPr>
                <a:xfrm>
                  <a:off x="8439218" y="3830349"/>
                  <a:ext cx="7692" cy="4725"/>
                </a:xfrm>
                <a:custGeom>
                  <a:rect b="b" l="l" r="r" t="t"/>
                  <a:pathLst>
                    <a:path extrusionOk="0" h="4725" w="7692">
                      <a:moveTo>
                        <a:pt x="0" y="2636"/>
                      </a:moveTo>
                      <a:lnTo>
                        <a:pt x="3638" y="0"/>
                      </a:lnTo>
                      <a:lnTo>
                        <a:pt x="7693" y="2127"/>
                      </a:lnTo>
                      <a:lnTo>
                        <a:pt x="3966" y="4725"/>
                      </a:lnTo>
                      <a:lnTo>
                        <a:pt x="0" y="2636"/>
                      </a:ln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33" name="Google Shape;6333;p33"/>
                <p:cNvSpPr/>
                <p:nvPr/>
              </p:nvSpPr>
              <p:spPr>
                <a:xfrm>
                  <a:off x="8500013" y="3835734"/>
                  <a:ext cx="5940" cy="7085"/>
                </a:xfrm>
                <a:custGeom>
                  <a:rect b="b" l="l" r="r" t="t"/>
                  <a:pathLst>
                    <a:path extrusionOk="0" h="7085" w="5940">
                      <a:moveTo>
                        <a:pt x="5668" y="4814"/>
                      </a:moveTo>
                      <a:cubicBezTo>
                        <a:pt x="6468" y="2845"/>
                        <a:pt x="5251" y="196"/>
                        <a:pt x="5251" y="196"/>
                      </a:cubicBezTo>
                      <a:cubicBezTo>
                        <a:pt x="3801" y="-257"/>
                        <a:pt x="983" y="-18"/>
                        <a:pt x="283" y="1907"/>
                      </a:cubicBezTo>
                      <a:cubicBezTo>
                        <a:pt x="-474" y="3996"/>
                        <a:pt x="283" y="5682"/>
                        <a:pt x="2628" y="7085"/>
                      </a:cubicBezTo>
                      <a:cubicBezTo>
                        <a:pt x="3806" y="6576"/>
                        <a:pt x="4847" y="5798"/>
                        <a:pt x="5668" y="4814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34" name="Google Shape;6334;p33"/>
                <p:cNvSpPr/>
                <p:nvPr/>
              </p:nvSpPr>
              <p:spPr>
                <a:xfrm>
                  <a:off x="8490805" y="3834589"/>
                  <a:ext cx="7264" cy="4611"/>
                </a:xfrm>
                <a:custGeom>
                  <a:rect b="b" l="l" r="r" t="t"/>
                  <a:pathLst>
                    <a:path extrusionOk="0" h="4611" w="7264">
                      <a:moveTo>
                        <a:pt x="7264" y="3127"/>
                      </a:moveTo>
                      <a:lnTo>
                        <a:pt x="4004" y="0"/>
                      </a:lnTo>
                      <a:lnTo>
                        <a:pt x="0" y="1510"/>
                      </a:lnTo>
                      <a:lnTo>
                        <a:pt x="3077" y="4612"/>
                      </a:lnTo>
                      <a:lnTo>
                        <a:pt x="7264" y="3127"/>
                      </a:ln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35" name="Google Shape;6335;p33"/>
                <p:cNvSpPr/>
                <p:nvPr/>
              </p:nvSpPr>
              <p:spPr>
                <a:xfrm>
                  <a:off x="8465185" y="3830349"/>
                  <a:ext cx="7699" cy="4725"/>
                </a:xfrm>
                <a:custGeom>
                  <a:rect b="b" l="l" r="r" t="t"/>
                  <a:pathLst>
                    <a:path extrusionOk="0" h="4725" w="7699">
                      <a:moveTo>
                        <a:pt x="7699" y="2636"/>
                      </a:moveTo>
                      <a:lnTo>
                        <a:pt x="4055" y="0"/>
                      </a:lnTo>
                      <a:lnTo>
                        <a:pt x="0" y="2127"/>
                      </a:lnTo>
                      <a:lnTo>
                        <a:pt x="3733" y="4725"/>
                      </a:lnTo>
                      <a:lnTo>
                        <a:pt x="7699" y="2636"/>
                      </a:ln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36" name="Google Shape;6336;p33"/>
                <p:cNvSpPr/>
                <p:nvPr/>
              </p:nvSpPr>
              <p:spPr>
                <a:xfrm>
                  <a:off x="8476274" y="3830805"/>
                  <a:ext cx="11840" cy="6970"/>
                </a:xfrm>
                <a:custGeom>
                  <a:rect b="b" l="l" r="r" t="t"/>
                  <a:pathLst>
                    <a:path extrusionOk="0" h="6970" w="11840">
                      <a:moveTo>
                        <a:pt x="11807" y="4419"/>
                      </a:moveTo>
                      <a:cubicBezTo>
                        <a:pt x="12154" y="2261"/>
                        <a:pt x="9752" y="644"/>
                        <a:pt x="6504" y="147"/>
                      </a:cubicBezTo>
                      <a:cubicBezTo>
                        <a:pt x="3257" y="-350"/>
                        <a:pt x="381" y="399"/>
                        <a:pt x="35" y="2563"/>
                      </a:cubicBezTo>
                      <a:cubicBezTo>
                        <a:pt x="-312" y="4728"/>
                        <a:pt x="1989" y="6294"/>
                        <a:pt x="5243" y="6810"/>
                      </a:cubicBezTo>
                      <a:cubicBezTo>
                        <a:pt x="8497" y="7326"/>
                        <a:pt x="11467" y="6609"/>
                        <a:pt x="11807" y="4419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37" name="Google Shape;6337;p33"/>
                <p:cNvSpPr/>
                <p:nvPr/>
              </p:nvSpPr>
              <p:spPr>
                <a:xfrm>
                  <a:off x="8518943" y="3842603"/>
                  <a:ext cx="12378" cy="9446"/>
                </a:xfrm>
                <a:custGeom>
                  <a:rect b="b" l="l" r="r" t="t"/>
                  <a:pathLst>
                    <a:path extrusionOk="0" h="9446" w="12378">
                      <a:moveTo>
                        <a:pt x="9589" y="3387"/>
                      </a:moveTo>
                      <a:cubicBezTo>
                        <a:pt x="10219" y="3022"/>
                        <a:pt x="10591" y="3041"/>
                        <a:pt x="10900" y="3556"/>
                      </a:cubicBezTo>
                      <a:cubicBezTo>
                        <a:pt x="11985" y="5362"/>
                        <a:pt x="10049" y="6665"/>
                        <a:pt x="9677" y="6866"/>
                      </a:cubicBezTo>
                      <a:cubicBezTo>
                        <a:pt x="9305" y="7067"/>
                        <a:pt x="7703" y="7891"/>
                        <a:pt x="6859" y="6488"/>
                      </a:cubicBezTo>
                      <a:cubicBezTo>
                        <a:pt x="6761" y="6298"/>
                        <a:pt x="6679" y="6100"/>
                        <a:pt x="6613" y="5897"/>
                      </a:cubicBezTo>
                      <a:cubicBezTo>
                        <a:pt x="6531" y="5759"/>
                        <a:pt x="6354" y="5834"/>
                        <a:pt x="6253" y="5897"/>
                      </a:cubicBezTo>
                      <a:cubicBezTo>
                        <a:pt x="6152" y="5960"/>
                        <a:pt x="5894" y="6193"/>
                        <a:pt x="6575" y="7325"/>
                      </a:cubicBezTo>
                      <a:cubicBezTo>
                        <a:pt x="7407" y="8709"/>
                        <a:pt x="9097" y="9162"/>
                        <a:pt x="10819" y="8137"/>
                      </a:cubicBezTo>
                      <a:cubicBezTo>
                        <a:pt x="12811" y="6929"/>
                        <a:pt x="12641" y="5085"/>
                        <a:pt x="11714" y="3613"/>
                      </a:cubicBezTo>
                      <a:cubicBezTo>
                        <a:pt x="11209" y="2801"/>
                        <a:pt x="10667" y="2002"/>
                        <a:pt x="10579" y="1839"/>
                      </a:cubicBezTo>
                      <a:cubicBezTo>
                        <a:pt x="10037" y="958"/>
                        <a:pt x="9715" y="291"/>
                        <a:pt x="9665" y="203"/>
                      </a:cubicBezTo>
                      <a:cubicBezTo>
                        <a:pt x="9501" y="-68"/>
                        <a:pt x="9286" y="-5"/>
                        <a:pt x="9217" y="39"/>
                      </a:cubicBezTo>
                      <a:cubicBezTo>
                        <a:pt x="8700" y="348"/>
                        <a:pt x="9992" y="1216"/>
                        <a:pt x="8536" y="2084"/>
                      </a:cubicBezTo>
                      <a:lnTo>
                        <a:pt x="2495" y="5702"/>
                      </a:lnTo>
                      <a:cubicBezTo>
                        <a:pt x="780" y="6734"/>
                        <a:pt x="521" y="5620"/>
                        <a:pt x="130" y="5865"/>
                      </a:cubicBezTo>
                      <a:cubicBezTo>
                        <a:pt x="19" y="5915"/>
                        <a:pt x="-30" y="6045"/>
                        <a:pt x="19" y="6157"/>
                      </a:cubicBezTo>
                      <a:cubicBezTo>
                        <a:pt x="32" y="6184"/>
                        <a:pt x="51" y="6210"/>
                        <a:pt x="74" y="6230"/>
                      </a:cubicBezTo>
                      <a:cubicBezTo>
                        <a:pt x="111" y="6300"/>
                        <a:pt x="704" y="7155"/>
                        <a:pt x="982" y="7621"/>
                      </a:cubicBezTo>
                      <a:cubicBezTo>
                        <a:pt x="1139" y="7879"/>
                        <a:pt x="1391" y="8420"/>
                        <a:pt x="1871" y="9232"/>
                      </a:cubicBezTo>
                      <a:cubicBezTo>
                        <a:pt x="1972" y="9395"/>
                        <a:pt x="2009" y="9527"/>
                        <a:pt x="2249" y="9389"/>
                      </a:cubicBezTo>
                      <a:cubicBezTo>
                        <a:pt x="2728" y="9099"/>
                        <a:pt x="1505" y="8244"/>
                        <a:pt x="3220" y="7212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38" name="Google Shape;6338;p33"/>
                <p:cNvSpPr/>
                <p:nvPr/>
              </p:nvSpPr>
              <p:spPr>
                <a:xfrm>
                  <a:off x="8530424" y="3871613"/>
                  <a:ext cx="11609" cy="9842"/>
                </a:xfrm>
                <a:custGeom>
                  <a:rect b="b" l="l" r="r" t="t"/>
                  <a:pathLst>
                    <a:path extrusionOk="0" h="9842" w="11609">
                      <a:moveTo>
                        <a:pt x="10947" y="8220"/>
                      </a:moveTo>
                      <a:cubicBezTo>
                        <a:pt x="11199" y="8182"/>
                        <a:pt x="11578" y="8138"/>
                        <a:pt x="11521" y="7931"/>
                      </a:cubicBezTo>
                      <a:cubicBezTo>
                        <a:pt x="11464" y="7723"/>
                        <a:pt x="11048" y="7754"/>
                        <a:pt x="11004" y="7459"/>
                      </a:cubicBezTo>
                      <a:cubicBezTo>
                        <a:pt x="10960" y="7163"/>
                        <a:pt x="11823" y="5829"/>
                        <a:pt x="11559" y="3967"/>
                      </a:cubicBezTo>
                      <a:cubicBezTo>
                        <a:pt x="11086" y="594"/>
                        <a:pt x="7391" y="-293"/>
                        <a:pt x="4730" y="79"/>
                      </a:cubicBezTo>
                      <a:cubicBezTo>
                        <a:pt x="3468" y="255"/>
                        <a:pt x="-492" y="1425"/>
                        <a:pt x="51" y="5351"/>
                      </a:cubicBezTo>
                      <a:cubicBezTo>
                        <a:pt x="380" y="6857"/>
                        <a:pt x="1125" y="8240"/>
                        <a:pt x="2201" y="9346"/>
                      </a:cubicBezTo>
                      <a:cubicBezTo>
                        <a:pt x="2296" y="9453"/>
                        <a:pt x="2384" y="9459"/>
                        <a:pt x="2630" y="9428"/>
                      </a:cubicBezTo>
                      <a:cubicBezTo>
                        <a:pt x="2876" y="9397"/>
                        <a:pt x="3292" y="9290"/>
                        <a:pt x="3941" y="9201"/>
                      </a:cubicBezTo>
                      <a:cubicBezTo>
                        <a:pt x="5972" y="8918"/>
                        <a:pt x="5247" y="9963"/>
                        <a:pt x="5928" y="9831"/>
                      </a:cubicBezTo>
                      <a:cubicBezTo>
                        <a:pt x="6079" y="9831"/>
                        <a:pt x="6136" y="9717"/>
                        <a:pt x="6129" y="9654"/>
                      </a:cubicBezTo>
                      <a:cubicBezTo>
                        <a:pt x="6060" y="9170"/>
                        <a:pt x="5934" y="8711"/>
                        <a:pt x="5865" y="8220"/>
                      </a:cubicBezTo>
                      <a:cubicBezTo>
                        <a:pt x="5770" y="7591"/>
                        <a:pt x="5745" y="6962"/>
                        <a:pt x="5663" y="6332"/>
                      </a:cubicBezTo>
                      <a:cubicBezTo>
                        <a:pt x="5631" y="6106"/>
                        <a:pt x="5663" y="5659"/>
                        <a:pt x="5234" y="5703"/>
                      </a:cubicBezTo>
                      <a:cubicBezTo>
                        <a:pt x="4603" y="5791"/>
                        <a:pt x="5934" y="7232"/>
                        <a:pt x="3462" y="7591"/>
                      </a:cubicBezTo>
                      <a:cubicBezTo>
                        <a:pt x="2541" y="7717"/>
                        <a:pt x="1205" y="7868"/>
                        <a:pt x="870" y="5458"/>
                      </a:cubicBezTo>
                      <a:cubicBezTo>
                        <a:pt x="555" y="3287"/>
                        <a:pt x="3317" y="1947"/>
                        <a:pt x="5480" y="1645"/>
                      </a:cubicBezTo>
                      <a:cubicBezTo>
                        <a:pt x="9497" y="1079"/>
                        <a:pt x="10714" y="2708"/>
                        <a:pt x="10890" y="3954"/>
                      </a:cubicBezTo>
                      <a:cubicBezTo>
                        <a:pt x="11382" y="7471"/>
                        <a:pt x="7927" y="7962"/>
                        <a:pt x="7964" y="8258"/>
                      </a:cubicBezTo>
                      <a:cubicBezTo>
                        <a:pt x="8002" y="8553"/>
                        <a:pt x="8090" y="8579"/>
                        <a:pt x="8305" y="8553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39" name="Google Shape;6339;p33"/>
                <p:cNvSpPr/>
                <p:nvPr/>
              </p:nvSpPr>
              <p:spPr>
                <a:xfrm>
                  <a:off x="8530373" y="3891265"/>
                  <a:ext cx="11890" cy="7855"/>
                </a:xfrm>
                <a:custGeom>
                  <a:rect b="b" l="l" r="r" t="t"/>
                  <a:pathLst>
                    <a:path extrusionOk="0" h="7855" w="11890">
                      <a:moveTo>
                        <a:pt x="9717" y="3655"/>
                      </a:moveTo>
                      <a:cubicBezTo>
                        <a:pt x="10815" y="3762"/>
                        <a:pt x="10821" y="3825"/>
                        <a:pt x="10651" y="5449"/>
                      </a:cubicBezTo>
                      <a:cubicBezTo>
                        <a:pt x="10380" y="8047"/>
                        <a:pt x="8627" y="6801"/>
                        <a:pt x="8563" y="7430"/>
                      </a:cubicBezTo>
                      <a:cubicBezTo>
                        <a:pt x="8563" y="7739"/>
                        <a:pt x="9062" y="7726"/>
                        <a:pt x="9276" y="7732"/>
                      </a:cubicBezTo>
                      <a:lnTo>
                        <a:pt x="10859" y="7852"/>
                      </a:lnTo>
                      <a:cubicBezTo>
                        <a:pt x="11010" y="7877"/>
                        <a:pt x="11153" y="7776"/>
                        <a:pt x="11178" y="7625"/>
                      </a:cubicBezTo>
                      <a:cubicBezTo>
                        <a:pt x="11179" y="7621"/>
                        <a:pt x="11180" y="7617"/>
                        <a:pt x="11180" y="7613"/>
                      </a:cubicBezTo>
                      <a:cubicBezTo>
                        <a:pt x="11306" y="6424"/>
                        <a:pt x="11338" y="5493"/>
                        <a:pt x="11445" y="4536"/>
                      </a:cubicBezTo>
                      <a:cubicBezTo>
                        <a:pt x="11660" y="2479"/>
                        <a:pt x="11824" y="1523"/>
                        <a:pt x="11887" y="969"/>
                      </a:cubicBezTo>
                      <a:cubicBezTo>
                        <a:pt x="11912" y="815"/>
                        <a:pt x="11807" y="669"/>
                        <a:pt x="11653" y="644"/>
                      </a:cubicBezTo>
                      <a:cubicBezTo>
                        <a:pt x="11649" y="643"/>
                        <a:pt x="11644" y="642"/>
                        <a:pt x="11641" y="642"/>
                      </a:cubicBezTo>
                      <a:cubicBezTo>
                        <a:pt x="11010" y="579"/>
                        <a:pt x="11357" y="2152"/>
                        <a:pt x="9919" y="2001"/>
                      </a:cubicBezTo>
                      <a:lnTo>
                        <a:pt x="2472" y="1214"/>
                      </a:lnTo>
                      <a:cubicBezTo>
                        <a:pt x="530" y="1013"/>
                        <a:pt x="1495" y="75"/>
                        <a:pt x="763" y="0"/>
                      </a:cubicBezTo>
                      <a:cubicBezTo>
                        <a:pt x="675" y="0"/>
                        <a:pt x="587" y="63"/>
                        <a:pt x="562" y="233"/>
                      </a:cubicBezTo>
                      <a:cubicBezTo>
                        <a:pt x="480" y="975"/>
                        <a:pt x="492" y="1548"/>
                        <a:pt x="442" y="1969"/>
                      </a:cubicBezTo>
                      <a:cubicBezTo>
                        <a:pt x="372" y="2636"/>
                        <a:pt x="227" y="3435"/>
                        <a:pt x="7" y="5480"/>
                      </a:cubicBezTo>
                      <a:cubicBezTo>
                        <a:pt x="-101" y="6581"/>
                        <a:pt x="1116" y="7519"/>
                        <a:pt x="2359" y="7638"/>
                      </a:cubicBezTo>
                      <a:cubicBezTo>
                        <a:pt x="2655" y="7676"/>
                        <a:pt x="2718" y="7588"/>
                        <a:pt x="2731" y="7537"/>
                      </a:cubicBezTo>
                      <a:cubicBezTo>
                        <a:pt x="2781" y="7021"/>
                        <a:pt x="675" y="6990"/>
                        <a:pt x="1022" y="3655"/>
                      </a:cubicBezTo>
                      <a:cubicBezTo>
                        <a:pt x="1129" y="2693"/>
                        <a:pt x="1690" y="2800"/>
                        <a:pt x="2680" y="2907"/>
                      </a:cubicBezTo>
                      <a:lnTo>
                        <a:pt x="4711" y="3114"/>
                      </a:lnTo>
                      <a:cubicBezTo>
                        <a:pt x="5644" y="3221"/>
                        <a:pt x="5839" y="3184"/>
                        <a:pt x="5776" y="3800"/>
                      </a:cubicBezTo>
                      <a:lnTo>
                        <a:pt x="5669" y="4794"/>
                      </a:lnTo>
                      <a:cubicBezTo>
                        <a:pt x="5524" y="6197"/>
                        <a:pt x="3872" y="5644"/>
                        <a:pt x="3828" y="6053"/>
                      </a:cubicBezTo>
                      <a:cubicBezTo>
                        <a:pt x="3796" y="6380"/>
                        <a:pt x="4370" y="6355"/>
                        <a:pt x="4585" y="6361"/>
                      </a:cubicBezTo>
                      <a:lnTo>
                        <a:pt x="7428" y="6562"/>
                      </a:lnTo>
                      <a:cubicBezTo>
                        <a:pt x="7864" y="6594"/>
                        <a:pt x="7845" y="6443"/>
                        <a:pt x="7857" y="6348"/>
                      </a:cubicBezTo>
                      <a:cubicBezTo>
                        <a:pt x="7857" y="6084"/>
                        <a:pt x="6420" y="5889"/>
                        <a:pt x="6539" y="4731"/>
                      </a:cubicBezTo>
                      <a:lnTo>
                        <a:pt x="6634" y="3882"/>
                      </a:lnTo>
                      <a:cubicBezTo>
                        <a:pt x="6697" y="3309"/>
                        <a:pt x="6804" y="3316"/>
                        <a:pt x="7491" y="3391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40" name="Google Shape;6340;p33"/>
                <p:cNvSpPr/>
                <p:nvPr/>
              </p:nvSpPr>
              <p:spPr>
                <a:xfrm>
                  <a:off x="8529304" y="3899573"/>
                  <a:ext cx="11535" cy="7063"/>
                </a:xfrm>
                <a:custGeom>
                  <a:rect b="b" l="l" r="r" t="t"/>
                  <a:pathLst>
                    <a:path extrusionOk="0" h="7063" w="11535">
                      <a:moveTo>
                        <a:pt x="1751" y="3"/>
                      </a:moveTo>
                      <a:cubicBezTo>
                        <a:pt x="1360" y="3"/>
                        <a:pt x="1233" y="-47"/>
                        <a:pt x="1076" y="273"/>
                      </a:cubicBezTo>
                      <a:cubicBezTo>
                        <a:pt x="639" y="936"/>
                        <a:pt x="298" y="1656"/>
                        <a:pt x="61" y="2413"/>
                      </a:cubicBezTo>
                      <a:cubicBezTo>
                        <a:pt x="-286" y="4149"/>
                        <a:pt x="880" y="5634"/>
                        <a:pt x="2942" y="6043"/>
                      </a:cubicBezTo>
                      <a:cubicBezTo>
                        <a:pt x="5004" y="6452"/>
                        <a:pt x="5774" y="5684"/>
                        <a:pt x="6789" y="4407"/>
                      </a:cubicBezTo>
                      <a:cubicBezTo>
                        <a:pt x="8050" y="2809"/>
                        <a:pt x="8409" y="2117"/>
                        <a:pt x="9475" y="2324"/>
                      </a:cubicBezTo>
                      <a:cubicBezTo>
                        <a:pt x="10292" y="2375"/>
                        <a:pt x="10912" y="3078"/>
                        <a:pt x="10861" y="3893"/>
                      </a:cubicBezTo>
                      <a:cubicBezTo>
                        <a:pt x="10857" y="3967"/>
                        <a:pt x="10846" y="4040"/>
                        <a:pt x="10831" y="4111"/>
                      </a:cubicBezTo>
                      <a:cubicBezTo>
                        <a:pt x="10383" y="6401"/>
                        <a:pt x="7419" y="5999"/>
                        <a:pt x="7369" y="6339"/>
                      </a:cubicBezTo>
                      <a:cubicBezTo>
                        <a:pt x="7318" y="6678"/>
                        <a:pt x="7495" y="6703"/>
                        <a:pt x="7842" y="6741"/>
                      </a:cubicBezTo>
                      <a:lnTo>
                        <a:pt x="9967" y="7006"/>
                      </a:lnTo>
                      <a:cubicBezTo>
                        <a:pt x="10339" y="7050"/>
                        <a:pt x="10597" y="7138"/>
                        <a:pt x="10597" y="6936"/>
                      </a:cubicBezTo>
                      <a:cubicBezTo>
                        <a:pt x="10597" y="6735"/>
                        <a:pt x="10440" y="6383"/>
                        <a:pt x="10471" y="6213"/>
                      </a:cubicBezTo>
                      <a:cubicBezTo>
                        <a:pt x="10547" y="5810"/>
                        <a:pt x="11272" y="5370"/>
                        <a:pt x="11487" y="4287"/>
                      </a:cubicBezTo>
                      <a:cubicBezTo>
                        <a:pt x="11789" y="2733"/>
                        <a:pt x="10673" y="1418"/>
                        <a:pt x="8870" y="1066"/>
                      </a:cubicBezTo>
                      <a:cubicBezTo>
                        <a:pt x="7211" y="745"/>
                        <a:pt x="6448" y="1406"/>
                        <a:pt x="5635" y="2431"/>
                      </a:cubicBezTo>
                      <a:cubicBezTo>
                        <a:pt x="4096" y="4357"/>
                        <a:pt x="3743" y="5156"/>
                        <a:pt x="2400" y="4892"/>
                      </a:cubicBezTo>
                      <a:cubicBezTo>
                        <a:pt x="1361" y="4778"/>
                        <a:pt x="612" y="3845"/>
                        <a:pt x="726" y="2809"/>
                      </a:cubicBezTo>
                      <a:cubicBezTo>
                        <a:pt x="732" y="2761"/>
                        <a:pt x="739" y="2712"/>
                        <a:pt x="748" y="2664"/>
                      </a:cubicBezTo>
                      <a:cubicBezTo>
                        <a:pt x="1025" y="1198"/>
                        <a:pt x="2640" y="651"/>
                        <a:pt x="4216" y="519"/>
                      </a:cubicBezTo>
                      <a:cubicBezTo>
                        <a:pt x="4424" y="519"/>
                        <a:pt x="4569" y="519"/>
                        <a:pt x="4613" y="292"/>
                      </a:cubicBezTo>
                      <a:cubicBezTo>
                        <a:pt x="4683" y="-41"/>
                        <a:pt x="4197" y="9"/>
                        <a:pt x="3983" y="9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41" name="Google Shape;6341;p33"/>
                <p:cNvSpPr/>
                <p:nvPr/>
              </p:nvSpPr>
              <p:spPr>
                <a:xfrm>
                  <a:off x="8527437" y="3906362"/>
                  <a:ext cx="11421" cy="8107"/>
                </a:xfrm>
                <a:custGeom>
                  <a:rect b="b" l="l" r="r" t="t"/>
                  <a:pathLst>
                    <a:path extrusionOk="0" h="8107" w="11421">
                      <a:moveTo>
                        <a:pt x="2110" y="47"/>
                      </a:moveTo>
                      <a:cubicBezTo>
                        <a:pt x="1719" y="-16"/>
                        <a:pt x="1606" y="-60"/>
                        <a:pt x="1410" y="223"/>
                      </a:cubicBezTo>
                      <a:cubicBezTo>
                        <a:pt x="902" y="833"/>
                        <a:pt x="478" y="1508"/>
                        <a:pt x="149" y="2230"/>
                      </a:cubicBezTo>
                      <a:cubicBezTo>
                        <a:pt x="-393" y="3916"/>
                        <a:pt x="572" y="5533"/>
                        <a:pt x="2564" y="6187"/>
                      </a:cubicBezTo>
                      <a:cubicBezTo>
                        <a:pt x="4557" y="6842"/>
                        <a:pt x="5433" y="6187"/>
                        <a:pt x="6594" y="5030"/>
                      </a:cubicBezTo>
                      <a:cubicBezTo>
                        <a:pt x="8050" y="3595"/>
                        <a:pt x="8485" y="2953"/>
                        <a:pt x="9501" y="3287"/>
                      </a:cubicBezTo>
                      <a:cubicBezTo>
                        <a:pt x="10309" y="3434"/>
                        <a:pt x="10846" y="4206"/>
                        <a:pt x="10699" y="5013"/>
                      </a:cubicBezTo>
                      <a:cubicBezTo>
                        <a:pt x="10685" y="5087"/>
                        <a:pt x="10667" y="5160"/>
                        <a:pt x="10642" y="5231"/>
                      </a:cubicBezTo>
                      <a:cubicBezTo>
                        <a:pt x="9917" y="7446"/>
                        <a:pt x="7022" y="6716"/>
                        <a:pt x="6922" y="7012"/>
                      </a:cubicBezTo>
                      <a:cubicBezTo>
                        <a:pt x="6821" y="7307"/>
                        <a:pt x="6997" y="7395"/>
                        <a:pt x="7344" y="7477"/>
                      </a:cubicBezTo>
                      <a:lnTo>
                        <a:pt x="9431" y="7999"/>
                      </a:lnTo>
                      <a:cubicBezTo>
                        <a:pt x="9791" y="8081"/>
                        <a:pt x="10005" y="8194"/>
                        <a:pt x="10062" y="7999"/>
                      </a:cubicBezTo>
                      <a:cubicBezTo>
                        <a:pt x="10119" y="7804"/>
                        <a:pt x="9980" y="7433"/>
                        <a:pt x="10030" y="7263"/>
                      </a:cubicBezTo>
                      <a:cubicBezTo>
                        <a:pt x="10156" y="6879"/>
                        <a:pt x="10926" y="6533"/>
                        <a:pt x="11291" y="5476"/>
                      </a:cubicBezTo>
                      <a:cubicBezTo>
                        <a:pt x="11783" y="3973"/>
                        <a:pt x="10837" y="2526"/>
                        <a:pt x="9084" y="1959"/>
                      </a:cubicBezTo>
                      <a:cubicBezTo>
                        <a:pt x="7489" y="1437"/>
                        <a:pt x="6644" y="2003"/>
                        <a:pt x="5711" y="2935"/>
                      </a:cubicBezTo>
                      <a:cubicBezTo>
                        <a:pt x="3952" y="4646"/>
                        <a:pt x="3491" y="5388"/>
                        <a:pt x="2192" y="4967"/>
                      </a:cubicBezTo>
                      <a:cubicBezTo>
                        <a:pt x="1176" y="4726"/>
                        <a:pt x="547" y="3709"/>
                        <a:pt x="787" y="2695"/>
                      </a:cubicBezTo>
                      <a:cubicBezTo>
                        <a:pt x="798" y="2651"/>
                        <a:pt x="810" y="2607"/>
                        <a:pt x="824" y="2563"/>
                      </a:cubicBezTo>
                      <a:cubicBezTo>
                        <a:pt x="1291" y="1141"/>
                        <a:pt x="2936" y="795"/>
                        <a:pt x="4532" y="858"/>
                      </a:cubicBezTo>
                      <a:cubicBezTo>
                        <a:pt x="4746" y="858"/>
                        <a:pt x="4891" y="858"/>
                        <a:pt x="4954" y="676"/>
                      </a:cubicBezTo>
                      <a:cubicBezTo>
                        <a:pt x="5061" y="355"/>
                        <a:pt x="4582" y="342"/>
                        <a:pt x="4355" y="311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42" name="Google Shape;6342;p33"/>
                <p:cNvSpPr/>
                <p:nvPr/>
              </p:nvSpPr>
              <p:spPr>
                <a:xfrm>
                  <a:off x="8525039" y="3912196"/>
                  <a:ext cx="12138" cy="7185"/>
                </a:xfrm>
                <a:custGeom>
                  <a:rect b="b" l="l" r="r" t="t"/>
                  <a:pathLst>
                    <a:path extrusionOk="0" h="7185" w="12138">
                      <a:moveTo>
                        <a:pt x="9503" y="5702"/>
                      </a:moveTo>
                      <a:cubicBezTo>
                        <a:pt x="10934" y="6218"/>
                        <a:pt x="10045" y="6960"/>
                        <a:pt x="10556" y="7162"/>
                      </a:cubicBezTo>
                      <a:cubicBezTo>
                        <a:pt x="10739" y="7231"/>
                        <a:pt x="10789" y="7162"/>
                        <a:pt x="10934" y="6790"/>
                      </a:cubicBezTo>
                      <a:cubicBezTo>
                        <a:pt x="11187" y="6067"/>
                        <a:pt x="11294" y="5595"/>
                        <a:pt x="11464" y="5136"/>
                      </a:cubicBezTo>
                      <a:cubicBezTo>
                        <a:pt x="11634" y="4676"/>
                        <a:pt x="11868" y="4217"/>
                        <a:pt x="12051" y="3720"/>
                      </a:cubicBezTo>
                      <a:cubicBezTo>
                        <a:pt x="12095" y="3607"/>
                        <a:pt x="12252" y="3311"/>
                        <a:pt x="11994" y="3217"/>
                      </a:cubicBezTo>
                      <a:cubicBezTo>
                        <a:pt x="11464" y="3022"/>
                        <a:pt x="11363" y="4607"/>
                        <a:pt x="9995" y="4110"/>
                      </a:cubicBezTo>
                      <a:lnTo>
                        <a:pt x="2781" y="1493"/>
                      </a:lnTo>
                      <a:cubicBezTo>
                        <a:pt x="1343" y="971"/>
                        <a:pt x="2069" y="234"/>
                        <a:pt x="1520" y="8"/>
                      </a:cubicBezTo>
                      <a:cubicBezTo>
                        <a:pt x="1444" y="8"/>
                        <a:pt x="1324" y="-36"/>
                        <a:pt x="1287" y="83"/>
                      </a:cubicBezTo>
                      <a:cubicBezTo>
                        <a:pt x="1173" y="411"/>
                        <a:pt x="1028" y="977"/>
                        <a:pt x="826" y="1524"/>
                      </a:cubicBezTo>
                      <a:cubicBezTo>
                        <a:pt x="473" y="2518"/>
                        <a:pt x="240" y="2965"/>
                        <a:pt x="70" y="3412"/>
                      </a:cubicBezTo>
                      <a:cubicBezTo>
                        <a:pt x="-44" y="3701"/>
                        <a:pt x="-19" y="3846"/>
                        <a:pt x="145" y="3896"/>
                      </a:cubicBezTo>
                      <a:cubicBezTo>
                        <a:pt x="625" y="4079"/>
                        <a:pt x="454" y="2399"/>
                        <a:pt x="2302" y="3072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43" name="Google Shape;6343;p33"/>
                <p:cNvSpPr/>
                <p:nvPr/>
              </p:nvSpPr>
              <p:spPr>
                <a:xfrm>
                  <a:off x="8522954" y="3917294"/>
                  <a:ext cx="11395" cy="10246"/>
                </a:xfrm>
                <a:custGeom>
                  <a:rect b="b" l="l" r="r" t="t"/>
                  <a:pathLst>
                    <a:path extrusionOk="0" h="10246" w="11395">
                      <a:moveTo>
                        <a:pt x="7010" y="453"/>
                      </a:moveTo>
                      <a:cubicBezTo>
                        <a:pt x="3952" y="-655"/>
                        <a:pt x="1291" y="314"/>
                        <a:pt x="358" y="2875"/>
                      </a:cubicBezTo>
                      <a:cubicBezTo>
                        <a:pt x="-1112" y="6927"/>
                        <a:pt x="2287" y="9041"/>
                        <a:pt x="4393" y="9796"/>
                      </a:cubicBezTo>
                      <a:cubicBezTo>
                        <a:pt x="7584" y="10953"/>
                        <a:pt x="10213" y="9796"/>
                        <a:pt x="11090" y="7279"/>
                      </a:cubicBezTo>
                      <a:cubicBezTo>
                        <a:pt x="12168" y="4240"/>
                        <a:pt x="10295" y="1648"/>
                        <a:pt x="7010" y="453"/>
                      </a:cubicBezTo>
                      <a:close/>
                      <a:moveTo>
                        <a:pt x="10573" y="6669"/>
                      </a:moveTo>
                      <a:cubicBezTo>
                        <a:pt x="10012" y="8317"/>
                        <a:pt x="7704" y="9236"/>
                        <a:pt x="4374" y="8028"/>
                      </a:cubicBezTo>
                      <a:cubicBezTo>
                        <a:pt x="1852" y="7122"/>
                        <a:pt x="118" y="5675"/>
                        <a:pt x="875" y="3473"/>
                      </a:cubicBezTo>
                      <a:cubicBezTo>
                        <a:pt x="1631" y="1270"/>
                        <a:pt x="5099" y="1522"/>
                        <a:pt x="7288" y="2328"/>
                      </a:cubicBezTo>
                      <a:cubicBezTo>
                        <a:pt x="9476" y="3133"/>
                        <a:pt x="11317" y="4504"/>
                        <a:pt x="10573" y="6644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44" name="Google Shape;6344;p33"/>
                <p:cNvSpPr/>
                <p:nvPr/>
              </p:nvSpPr>
              <p:spPr>
                <a:xfrm>
                  <a:off x="8364332" y="3836043"/>
                  <a:ext cx="183434" cy="124746"/>
                </a:xfrm>
                <a:custGeom>
                  <a:rect b="b" l="l" r="r" t="t"/>
                  <a:pathLst>
                    <a:path extrusionOk="0" h="124746" w="183434">
                      <a:moveTo>
                        <a:pt x="48516" y="116742"/>
                      </a:moveTo>
                      <a:cubicBezTo>
                        <a:pt x="48141" y="115473"/>
                        <a:pt x="47596" y="114260"/>
                        <a:pt x="46895" y="113137"/>
                      </a:cubicBezTo>
                      <a:cubicBezTo>
                        <a:pt x="45495" y="110813"/>
                        <a:pt x="43902" y="108609"/>
                        <a:pt x="42134" y="106549"/>
                      </a:cubicBezTo>
                      <a:lnTo>
                        <a:pt x="41642" y="105920"/>
                      </a:lnTo>
                      <a:lnTo>
                        <a:pt x="44266" y="102995"/>
                      </a:lnTo>
                      <a:lnTo>
                        <a:pt x="44530" y="102693"/>
                      </a:lnTo>
                      <a:lnTo>
                        <a:pt x="45161" y="102303"/>
                      </a:lnTo>
                      <a:lnTo>
                        <a:pt x="45048" y="102139"/>
                      </a:lnTo>
                      <a:lnTo>
                        <a:pt x="45048" y="102139"/>
                      </a:lnTo>
                      <a:lnTo>
                        <a:pt x="45048" y="102139"/>
                      </a:lnTo>
                      <a:lnTo>
                        <a:pt x="43717" y="100126"/>
                      </a:lnTo>
                      <a:cubicBezTo>
                        <a:pt x="42043" y="97785"/>
                        <a:pt x="40581" y="95301"/>
                        <a:pt x="39347" y="92701"/>
                      </a:cubicBezTo>
                      <a:cubicBezTo>
                        <a:pt x="37479" y="88770"/>
                        <a:pt x="36017" y="84659"/>
                        <a:pt x="34984" y="80433"/>
                      </a:cubicBezTo>
                      <a:lnTo>
                        <a:pt x="34933" y="80433"/>
                      </a:lnTo>
                      <a:lnTo>
                        <a:pt x="34933" y="80357"/>
                      </a:lnTo>
                      <a:lnTo>
                        <a:pt x="33268" y="80779"/>
                      </a:lnTo>
                      <a:lnTo>
                        <a:pt x="29233" y="81785"/>
                      </a:lnTo>
                      <a:cubicBezTo>
                        <a:pt x="22713" y="65112"/>
                        <a:pt x="20890" y="50296"/>
                        <a:pt x="23785" y="37115"/>
                      </a:cubicBezTo>
                      <a:lnTo>
                        <a:pt x="33117" y="41103"/>
                      </a:lnTo>
                      <a:lnTo>
                        <a:pt x="34208" y="41569"/>
                      </a:lnTo>
                      <a:lnTo>
                        <a:pt x="34511" y="40424"/>
                      </a:lnTo>
                      <a:lnTo>
                        <a:pt x="38862" y="23927"/>
                      </a:lnTo>
                      <a:lnTo>
                        <a:pt x="39253" y="23436"/>
                      </a:lnTo>
                      <a:lnTo>
                        <a:pt x="39019" y="23311"/>
                      </a:lnTo>
                      <a:lnTo>
                        <a:pt x="39019" y="23311"/>
                      </a:lnTo>
                      <a:lnTo>
                        <a:pt x="38981" y="23311"/>
                      </a:lnTo>
                      <a:lnTo>
                        <a:pt x="38149" y="22883"/>
                      </a:lnTo>
                      <a:lnTo>
                        <a:pt x="34044" y="20756"/>
                      </a:lnTo>
                      <a:lnTo>
                        <a:pt x="35791" y="12892"/>
                      </a:lnTo>
                      <a:lnTo>
                        <a:pt x="36365" y="12193"/>
                      </a:lnTo>
                      <a:lnTo>
                        <a:pt x="35394" y="11564"/>
                      </a:lnTo>
                      <a:lnTo>
                        <a:pt x="17334" y="31"/>
                      </a:lnTo>
                      <a:lnTo>
                        <a:pt x="16785" y="893"/>
                      </a:lnTo>
                      <a:lnTo>
                        <a:pt x="15947" y="302"/>
                      </a:lnTo>
                      <a:cubicBezTo>
                        <a:pt x="6167" y="14131"/>
                        <a:pt x="504" y="31395"/>
                        <a:pt x="44" y="48886"/>
                      </a:cubicBezTo>
                      <a:cubicBezTo>
                        <a:pt x="-527" y="66806"/>
                        <a:pt x="4500" y="84459"/>
                        <a:pt x="14427" y="99402"/>
                      </a:cubicBezTo>
                      <a:lnTo>
                        <a:pt x="14969" y="100214"/>
                      </a:lnTo>
                      <a:lnTo>
                        <a:pt x="15808" y="99710"/>
                      </a:lnTo>
                      <a:lnTo>
                        <a:pt x="21483" y="96250"/>
                      </a:lnTo>
                      <a:cubicBezTo>
                        <a:pt x="21868" y="97087"/>
                        <a:pt x="22618" y="98660"/>
                        <a:pt x="23261" y="99761"/>
                      </a:cubicBezTo>
                      <a:cubicBezTo>
                        <a:pt x="23582" y="100290"/>
                        <a:pt x="23929" y="100802"/>
                        <a:pt x="24302" y="101296"/>
                      </a:cubicBezTo>
                      <a:lnTo>
                        <a:pt x="19068" y="104693"/>
                      </a:lnTo>
                      <a:lnTo>
                        <a:pt x="19623" y="105549"/>
                      </a:lnTo>
                      <a:lnTo>
                        <a:pt x="18746" y="106078"/>
                      </a:lnTo>
                      <a:lnTo>
                        <a:pt x="19327" y="107053"/>
                      </a:lnTo>
                      <a:cubicBezTo>
                        <a:pt x="22952" y="113061"/>
                        <a:pt x="31270" y="127174"/>
                        <a:pt x="39662" y="124386"/>
                      </a:cubicBezTo>
                      <a:cubicBezTo>
                        <a:pt x="41709" y="123650"/>
                        <a:pt x="43585" y="122510"/>
                        <a:pt x="45180" y="121033"/>
                      </a:cubicBezTo>
                      <a:cubicBezTo>
                        <a:pt x="46169" y="120178"/>
                        <a:pt x="47222" y="119401"/>
                        <a:pt x="48333" y="118711"/>
                      </a:cubicBezTo>
                      <a:lnTo>
                        <a:pt x="49045" y="118290"/>
                      </a:lnTo>
                      <a:cubicBezTo>
                        <a:pt x="49045" y="118290"/>
                        <a:pt x="48774" y="117503"/>
                        <a:pt x="48774" y="117503"/>
                      </a:cubicBezTo>
                      <a:close/>
                      <a:moveTo>
                        <a:pt x="40394" y="104253"/>
                      </a:moveTo>
                      <a:cubicBezTo>
                        <a:pt x="39227" y="102642"/>
                        <a:pt x="38010" y="100805"/>
                        <a:pt x="36907" y="99006"/>
                      </a:cubicBezTo>
                      <a:lnTo>
                        <a:pt x="41951" y="102498"/>
                      </a:lnTo>
                      <a:close/>
                      <a:moveTo>
                        <a:pt x="32152" y="83176"/>
                      </a:moveTo>
                      <a:lnTo>
                        <a:pt x="31276" y="86636"/>
                      </a:lnTo>
                      <a:cubicBezTo>
                        <a:pt x="30847" y="85655"/>
                        <a:pt x="30437" y="84673"/>
                        <a:pt x="30015" y="83704"/>
                      </a:cubicBezTo>
                      <a:close/>
                      <a:moveTo>
                        <a:pt x="32878" y="38750"/>
                      </a:moveTo>
                      <a:lnTo>
                        <a:pt x="24308" y="35082"/>
                      </a:lnTo>
                      <a:cubicBezTo>
                        <a:pt x="24466" y="34497"/>
                        <a:pt x="24617" y="33906"/>
                        <a:pt x="24794" y="33321"/>
                      </a:cubicBezTo>
                      <a:lnTo>
                        <a:pt x="30191" y="33950"/>
                      </a:lnTo>
                      <a:lnTo>
                        <a:pt x="30759" y="34013"/>
                      </a:lnTo>
                      <a:lnTo>
                        <a:pt x="31112" y="33572"/>
                      </a:lnTo>
                      <a:lnTo>
                        <a:pt x="35753" y="27803"/>
                      </a:lnTo>
                      <a:close/>
                      <a:moveTo>
                        <a:pt x="25424" y="31339"/>
                      </a:moveTo>
                      <a:cubicBezTo>
                        <a:pt x="27192" y="26160"/>
                        <a:pt x="29700" y="21262"/>
                        <a:pt x="32871" y="16799"/>
                      </a:cubicBezTo>
                      <a:lnTo>
                        <a:pt x="29517" y="31861"/>
                      </a:lnTo>
                      <a:close/>
                      <a:moveTo>
                        <a:pt x="36144" y="24091"/>
                      </a:moveTo>
                      <a:lnTo>
                        <a:pt x="32272" y="28898"/>
                      </a:lnTo>
                      <a:lnTo>
                        <a:pt x="33634" y="22788"/>
                      </a:lnTo>
                      <a:close/>
                      <a:moveTo>
                        <a:pt x="15600" y="97464"/>
                      </a:moveTo>
                      <a:cubicBezTo>
                        <a:pt x="6261" y="83042"/>
                        <a:pt x="1548" y="66124"/>
                        <a:pt x="2087" y="48962"/>
                      </a:cubicBezTo>
                      <a:cubicBezTo>
                        <a:pt x="2503" y="32283"/>
                        <a:pt x="7719" y="16075"/>
                        <a:pt x="17113" y="2271"/>
                      </a:cubicBezTo>
                      <a:lnTo>
                        <a:pt x="33388" y="12665"/>
                      </a:lnTo>
                      <a:cubicBezTo>
                        <a:pt x="17321" y="33050"/>
                        <a:pt x="16199" y="57965"/>
                        <a:pt x="29977" y="88757"/>
                      </a:cubicBezTo>
                      <a:close/>
                      <a:moveTo>
                        <a:pt x="23274" y="95206"/>
                      </a:moveTo>
                      <a:lnTo>
                        <a:pt x="31780" y="90040"/>
                      </a:lnTo>
                      <a:lnTo>
                        <a:pt x="32556" y="89568"/>
                      </a:lnTo>
                      <a:lnTo>
                        <a:pt x="32512" y="89474"/>
                      </a:lnTo>
                      <a:lnTo>
                        <a:pt x="32638" y="89505"/>
                      </a:lnTo>
                      <a:lnTo>
                        <a:pt x="33950" y="84340"/>
                      </a:lnTo>
                      <a:cubicBezTo>
                        <a:pt x="34888" y="87503"/>
                        <a:pt x="36079" y="90585"/>
                        <a:pt x="37512" y="93557"/>
                      </a:cubicBezTo>
                      <a:cubicBezTo>
                        <a:pt x="38380" y="95448"/>
                        <a:pt x="39386" y="97274"/>
                        <a:pt x="40520" y="99018"/>
                      </a:cubicBezTo>
                      <a:lnTo>
                        <a:pt x="34687" y="94998"/>
                      </a:lnTo>
                      <a:lnTo>
                        <a:pt x="34649" y="95048"/>
                      </a:lnTo>
                      <a:lnTo>
                        <a:pt x="34479" y="94734"/>
                      </a:lnTo>
                      <a:lnTo>
                        <a:pt x="33546" y="95363"/>
                      </a:lnTo>
                      <a:lnTo>
                        <a:pt x="26055" y="100226"/>
                      </a:lnTo>
                      <a:cubicBezTo>
                        <a:pt x="25714" y="99761"/>
                        <a:pt x="25323" y="99220"/>
                        <a:pt x="25058" y="98767"/>
                      </a:cubicBezTo>
                      <a:cubicBezTo>
                        <a:pt x="24403" y="97628"/>
                        <a:pt x="23583" y="95917"/>
                        <a:pt x="23274" y="95206"/>
                      </a:cubicBezTo>
                      <a:close/>
                      <a:moveTo>
                        <a:pt x="43875" y="119447"/>
                      </a:moveTo>
                      <a:cubicBezTo>
                        <a:pt x="42474" y="120762"/>
                        <a:pt x="40820" y="121778"/>
                        <a:pt x="39013" y="122436"/>
                      </a:cubicBezTo>
                      <a:cubicBezTo>
                        <a:pt x="32190" y="124713"/>
                        <a:pt x="24150" y="111142"/>
                        <a:pt x="21124" y="106034"/>
                      </a:cubicBezTo>
                      <a:lnTo>
                        <a:pt x="21035" y="105889"/>
                      </a:lnTo>
                      <a:lnTo>
                        <a:pt x="33735" y="97647"/>
                      </a:lnTo>
                      <a:cubicBezTo>
                        <a:pt x="35737" y="101210"/>
                        <a:pt x="38012" y="104613"/>
                        <a:pt x="40539" y="107827"/>
                      </a:cubicBezTo>
                      <a:cubicBezTo>
                        <a:pt x="42255" y="109819"/>
                        <a:pt x="43800" y="111954"/>
                        <a:pt x="45155" y="114206"/>
                      </a:cubicBezTo>
                      <a:cubicBezTo>
                        <a:pt x="45768" y="115200"/>
                        <a:pt x="46245" y="116270"/>
                        <a:pt x="46574" y="117390"/>
                      </a:cubicBezTo>
                      <a:lnTo>
                        <a:pt x="46574" y="117390"/>
                      </a:lnTo>
                      <a:cubicBezTo>
                        <a:pt x="45637" y="118025"/>
                        <a:pt x="44735" y="118712"/>
                        <a:pt x="43875" y="119447"/>
                      </a:cubicBezTo>
                      <a:close/>
                      <a:moveTo>
                        <a:pt x="183395" y="48886"/>
                      </a:moveTo>
                      <a:cubicBezTo>
                        <a:pt x="182941" y="31377"/>
                        <a:pt x="177272" y="14112"/>
                        <a:pt x="167448" y="271"/>
                      </a:cubicBezTo>
                      <a:lnTo>
                        <a:pt x="166609" y="862"/>
                      </a:lnTo>
                      <a:lnTo>
                        <a:pt x="166061" y="0"/>
                      </a:lnTo>
                      <a:lnTo>
                        <a:pt x="147995" y="11545"/>
                      </a:lnTo>
                      <a:lnTo>
                        <a:pt x="147030" y="12174"/>
                      </a:lnTo>
                      <a:lnTo>
                        <a:pt x="147604" y="12873"/>
                      </a:lnTo>
                      <a:lnTo>
                        <a:pt x="149350" y="20731"/>
                      </a:lnTo>
                      <a:lnTo>
                        <a:pt x="145245" y="22864"/>
                      </a:lnTo>
                      <a:lnTo>
                        <a:pt x="144419" y="23292"/>
                      </a:lnTo>
                      <a:lnTo>
                        <a:pt x="144363" y="23292"/>
                      </a:lnTo>
                      <a:lnTo>
                        <a:pt x="144363" y="23292"/>
                      </a:lnTo>
                      <a:lnTo>
                        <a:pt x="144142" y="23411"/>
                      </a:lnTo>
                      <a:lnTo>
                        <a:pt x="144520" y="23889"/>
                      </a:lnTo>
                      <a:lnTo>
                        <a:pt x="148884" y="40399"/>
                      </a:lnTo>
                      <a:lnTo>
                        <a:pt x="149186" y="41544"/>
                      </a:lnTo>
                      <a:lnTo>
                        <a:pt x="150277" y="41078"/>
                      </a:lnTo>
                      <a:lnTo>
                        <a:pt x="159610" y="37089"/>
                      </a:lnTo>
                      <a:cubicBezTo>
                        <a:pt x="162504" y="50302"/>
                        <a:pt x="160688" y="65106"/>
                        <a:pt x="154162" y="81760"/>
                      </a:cubicBezTo>
                      <a:lnTo>
                        <a:pt x="150120" y="80754"/>
                      </a:lnTo>
                      <a:lnTo>
                        <a:pt x="148436" y="80345"/>
                      </a:lnTo>
                      <a:lnTo>
                        <a:pt x="148436" y="80420"/>
                      </a:lnTo>
                      <a:lnTo>
                        <a:pt x="148386" y="80420"/>
                      </a:lnTo>
                      <a:cubicBezTo>
                        <a:pt x="147350" y="84646"/>
                        <a:pt x="145888" y="88757"/>
                        <a:pt x="144022" y="92689"/>
                      </a:cubicBezTo>
                      <a:cubicBezTo>
                        <a:pt x="142786" y="95314"/>
                        <a:pt x="141321" y="97825"/>
                        <a:pt x="139646" y="100195"/>
                      </a:cubicBezTo>
                      <a:lnTo>
                        <a:pt x="138259" y="102296"/>
                      </a:lnTo>
                      <a:lnTo>
                        <a:pt x="138353" y="102353"/>
                      </a:lnTo>
                      <a:lnTo>
                        <a:pt x="138278" y="102397"/>
                      </a:lnTo>
                      <a:lnTo>
                        <a:pt x="139129" y="103353"/>
                      </a:lnTo>
                      <a:lnTo>
                        <a:pt x="141613" y="106122"/>
                      </a:lnTo>
                      <a:lnTo>
                        <a:pt x="141203" y="106631"/>
                      </a:lnTo>
                      <a:cubicBezTo>
                        <a:pt x="139968" y="108263"/>
                        <a:pt x="138590" y="109784"/>
                        <a:pt x="137086" y="111174"/>
                      </a:cubicBezTo>
                      <a:lnTo>
                        <a:pt x="135825" y="112369"/>
                      </a:lnTo>
                      <a:cubicBezTo>
                        <a:pt x="134015" y="113753"/>
                        <a:pt x="132968" y="115578"/>
                        <a:pt x="133157" y="117031"/>
                      </a:cubicBezTo>
                      <a:cubicBezTo>
                        <a:pt x="133275" y="117896"/>
                        <a:pt x="133866" y="118624"/>
                        <a:pt x="134690" y="118919"/>
                      </a:cubicBezTo>
                      <a:cubicBezTo>
                        <a:pt x="135715" y="119361"/>
                        <a:pt x="136768" y="119736"/>
                        <a:pt x="137843" y="120039"/>
                      </a:cubicBezTo>
                      <a:cubicBezTo>
                        <a:pt x="138185" y="120127"/>
                        <a:pt x="138522" y="120236"/>
                        <a:pt x="138851" y="120366"/>
                      </a:cubicBezTo>
                      <a:lnTo>
                        <a:pt x="138959" y="120404"/>
                      </a:lnTo>
                      <a:lnTo>
                        <a:pt x="139072" y="120404"/>
                      </a:lnTo>
                      <a:lnTo>
                        <a:pt x="141172" y="120712"/>
                      </a:lnTo>
                      <a:cubicBezTo>
                        <a:pt x="144470" y="121222"/>
                        <a:pt x="145050" y="121240"/>
                        <a:pt x="149161" y="120007"/>
                      </a:cubicBezTo>
                      <a:cubicBezTo>
                        <a:pt x="156911" y="117692"/>
                        <a:pt x="161502" y="107625"/>
                        <a:pt x="161621" y="106952"/>
                      </a:cubicBezTo>
                      <a:lnTo>
                        <a:pt x="160612" y="106782"/>
                      </a:lnTo>
                      <a:lnTo>
                        <a:pt x="161148" y="105908"/>
                      </a:lnTo>
                      <a:lnTo>
                        <a:pt x="157472" y="103668"/>
                      </a:lnTo>
                      <a:cubicBezTo>
                        <a:pt x="158229" y="102598"/>
                        <a:pt x="159332" y="101000"/>
                        <a:pt x="160102" y="99736"/>
                      </a:cubicBezTo>
                      <a:cubicBezTo>
                        <a:pt x="160764" y="98641"/>
                        <a:pt x="161508" y="97062"/>
                        <a:pt x="161892" y="96225"/>
                      </a:cubicBezTo>
                      <a:lnTo>
                        <a:pt x="167568" y="99679"/>
                      </a:lnTo>
                      <a:lnTo>
                        <a:pt x="168406" y="100182"/>
                      </a:lnTo>
                      <a:lnTo>
                        <a:pt x="168949" y="99371"/>
                      </a:lnTo>
                      <a:cubicBezTo>
                        <a:pt x="178892" y="84443"/>
                        <a:pt x="183940" y="66802"/>
                        <a:pt x="183395" y="48886"/>
                      </a:cubicBezTo>
                      <a:close/>
                      <a:moveTo>
                        <a:pt x="149811" y="22770"/>
                      </a:moveTo>
                      <a:lnTo>
                        <a:pt x="151173" y="28885"/>
                      </a:lnTo>
                      <a:lnTo>
                        <a:pt x="147301" y="24078"/>
                      </a:lnTo>
                      <a:close/>
                      <a:moveTo>
                        <a:pt x="150567" y="16748"/>
                      </a:moveTo>
                      <a:cubicBezTo>
                        <a:pt x="153740" y="21225"/>
                        <a:pt x="156248" y="26135"/>
                        <a:pt x="158014" y="31326"/>
                      </a:cubicBezTo>
                      <a:lnTo>
                        <a:pt x="153922" y="31811"/>
                      </a:lnTo>
                      <a:close/>
                      <a:moveTo>
                        <a:pt x="150567" y="38769"/>
                      </a:moveTo>
                      <a:lnTo>
                        <a:pt x="147679" y="27828"/>
                      </a:lnTo>
                      <a:lnTo>
                        <a:pt x="152333" y="33604"/>
                      </a:lnTo>
                      <a:lnTo>
                        <a:pt x="152686" y="34044"/>
                      </a:lnTo>
                      <a:lnTo>
                        <a:pt x="153247" y="33981"/>
                      </a:lnTo>
                      <a:lnTo>
                        <a:pt x="158651" y="33352"/>
                      </a:lnTo>
                      <a:cubicBezTo>
                        <a:pt x="158822" y="33937"/>
                        <a:pt x="158979" y="34529"/>
                        <a:pt x="159137" y="35114"/>
                      </a:cubicBezTo>
                      <a:close/>
                      <a:moveTo>
                        <a:pt x="153405" y="83723"/>
                      </a:moveTo>
                      <a:cubicBezTo>
                        <a:pt x="153010" y="84697"/>
                        <a:pt x="152590" y="85674"/>
                        <a:pt x="152144" y="86655"/>
                      </a:cubicBezTo>
                      <a:lnTo>
                        <a:pt x="151274" y="83201"/>
                      </a:lnTo>
                      <a:close/>
                      <a:moveTo>
                        <a:pt x="141563" y="102969"/>
                      </a:moveTo>
                      <a:lnTo>
                        <a:pt x="145378" y="100874"/>
                      </a:lnTo>
                      <a:cubicBezTo>
                        <a:pt x="144633" y="102129"/>
                        <a:pt x="143818" y="103341"/>
                        <a:pt x="142938" y="104505"/>
                      </a:cubicBezTo>
                      <a:close/>
                      <a:moveTo>
                        <a:pt x="159364" y="107254"/>
                      </a:moveTo>
                      <a:cubicBezTo>
                        <a:pt x="158160" y="109771"/>
                        <a:pt x="154206" y="116446"/>
                        <a:pt x="148644" y="118120"/>
                      </a:cubicBezTo>
                      <a:cubicBezTo>
                        <a:pt x="144817" y="119259"/>
                        <a:pt x="144571" y="119221"/>
                        <a:pt x="141550" y="118749"/>
                      </a:cubicBezTo>
                      <a:lnTo>
                        <a:pt x="139532" y="118453"/>
                      </a:lnTo>
                      <a:cubicBezTo>
                        <a:pt x="139177" y="118318"/>
                        <a:pt x="138815" y="118202"/>
                        <a:pt x="138448" y="118107"/>
                      </a:cubicBezTo>
                      <a:cubicBezTo>
                        <a:pt x="137446" y="117822"/>
                        <a:pt x="136465" y="117471"/>
                        <a:pt x="135509" y="117057"/>
                      </a:cubicBezTo>
                      <a:cubicBezTo>
                        <a:pt x="135270" y="116962"/>
                        <a:pt x="135257" y="116861"/>
                        <a:pt x="135245" y="116786"/>
                      </a:cubicBezTo>
                      <a:cubicBezTo>
                        <a:pt x="135169" y="116157"/>
                        <a:pt x="135875" y="114936"/>
                        <a:pt x="137187" y="113955"/>
                      </a:cubicBezTo>
                      <a:lnTo>
                        <a:pt x="137237" y="113923"/>
                      </a:lnTo>
                      <a:lnTo>
                        <a:pt x="137281" y="113879"/>
                      </a:lnTo>
                      <a:lnTo>
                        <a:pt x="138542" y="112671"/>
                      </a:lnTo>
                      <a:cubicBezTo>
                        <a:pt x="140121" y="111220"/>
                        <a:pt x="141569" y="109632"/>
                        <a:pt x="142868" y="107927"/>
                      </a:cubicBezTo>
                      <a:cubicBezTo>
                        <a:pt x="144845" y="105577"/>
                        <a:pt x="146581" y="103035"/>
                        <a:pt x="148051" y="100340"/>
                      </a:cubicBezTo>
                      <a:close/>
                      <a:moveTo>
                        <a:pt x="158393" y="98741"/>
                      </a:moveTo>
                      <a:cubicBezTo>
                        <a:pt x="157636" y="100000"/>
                        <a:pt x="156501" y="101610"/>
                        <a:pt x="155763" y="102661"/>
                      </a:cubicBezTo>
                      <a:lnTo>
                        <a:pt x="148196" y="98043"/>
                      </a:lnTo>
                      <a:lnTo>
                        <a:pt x="147339" y="97521"/>
                      </a:lnTo>
                      <a:lnTo>
                        <a:pt x="147339" y="97477"/>
                      </a:lnTo>
                      <a:lnTo>
                        <a:pt x="147307" y="97477"/>
                      </a:lnTo>
                      <a:lnTo>
                        <a:pt x="147307" y="97477"/>
                      </a:lnTo>
                      <a:lnTo>
                        <a:pt x="147307" y="97508"/>
                      </a:lnTo>
                      <a:lnTo>
                        <a:pt x="142130" y="100365"/>
                      </a:lnTo>
                      <a:cubicBezTo>
                        <a:pt x="143578" y="98204"/>
                        <a:pt x="144844" y="95927"/>
                        <a:pt x="145914" y="93557"/>
                      </a:cubicBezTo>
                      <a:cubicBezTo>
                        <a:pt x="147340" y="90584"/>
                        <a:pt x="148525" y="87502"/>
                        <a:pt x="149458" y="84340"/>
                      </a:cubicBezTo>
                      <a:lnTo>
                        <a:pt x="150769" y="89505"/>
                      </a:lnTo>
                      <a:lnTo>
                        <a:pt x="150895" y="89474"/>
                      </a:lnTo>
                      <a:lnTo>
                        <a:pt x="150851" y="89568"/>
                      </a:lnTo>
                      <a:lnTo>
                        <a:pt x="151627" y="90040"/>
                      </a:lnTo>
                      <a:lnTo>
                        <a:pt x="160158" y="95206"/>
                      </a:lnTo>
                      <a:cubicBezTo>
                        <a:pt x="159629" y="96409"/>
                        <a:pt x="159037" y="97586"/>
                        <a:pt x="158387" y="98729"/>
                      </a:cubicBezTo>
                      <a:close/>
                      <a:moveTo>
                        <a:pt x="167851" y="97483"/>
                      </a:moveTo>
                      <a:lnTo>
                        <a:pt x="153481" y="88757"/>
                      </a:lnTo>
                      <a:cubicBezTo>
                        <a:pt x="167252" y="57965"/>
                        <a:pt x="166136" y="33050"/>
                        <a:pt x="150069" y="12665"/>
                      </a:cubicBezTo>
                      <a:lnTo>
                        <a:pt x="166344" y="2271"/>
                      </a:lnTo>
                      <a:cubicBezTo>
                        <a:pt x="175739" y="16073"/>
                        <a:pt x="180953" y="32283"/>
                        <a:pt x="181365" y="48962"/>
                      </a:cubicBezTo>
                      <a:cubicBezTo>
                        <a:pt x="181903" y="66125"/>
                        <a:pt x="177184" y="83045"/>
                        <a:pt x="167839" y="97464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45" name="Google Shape;6345;p33"/>
                <p:cNvSpPr/>
                <p:nvPr/>
              </p:nvSpPr>
              <p:spPr>
                <a:xfrm>
                  <a:off x="8450354" y="3828855"/>
                  <a:ext cx="11924" cy="6786"/>
                </a:xfrm>
                <a:custGeom>
                  <a:rect b="b" l="l" r="r" t="t"/>
                  <a:pathLst>
                    <a:path extrusionOk="0" h="6786" w="11924">
                      <a:moveTo>
                        <a:pt x="11925" y="3507"/>
                      </a:moveTo>
                      <a:cubicBezTo>
                        <a:pt x="11962" y="1317"/>
                        <a:pt x="9371" y="65"/>
                        <a:pt x="6079" y="2"/>
                      </a:cubicBezTo>
                      <a:cubicBezTo>
                        <a:pt x="2788" y="-61"/>
                        <a:pt x="38" y="1110"/>
                        <a:pt x="0" y="3299"/>
                      </a:cubicBezTo>
                      <a:cubicBezTo>
                        <a:pt x="-37" y="5489"/>
                        <a:pt x="2460" y="6728"/>
                        <a:pt x="5758" y="6785"/>
                      </a:cubicBezTo>
                      <a:cubicBezTo>
                        <a:pt x="9055" y="6841"/>
                        <a:pt x="11893" y="5696"/>
                        <a:pt x="11925" y="350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46" name="Google Shape;6346;p33"/>
                <p:cNvSpPr/>
                <p:nvPr/>
              </p:nvSpPr>
              <p:spPr>
                <a:xfrm>
                  <a:off x="8423825" y="3830805"/>
                  <a:ext cx="11838" cy="6970"/>
                </a:xfrm>
                <a:custGeom>
                  <a:rect b="b" l="l" r="r" t="t"/>
                  <a:pathLst>
                    <a:path extrusionOk="0" h="6970" w="11838">
                      <a:moveTo>
                        <a:pt x="32" y="4419"/>
                      </a:moveTo>
                      <a:cubicBezTo>
                        <a:pt x="-308" y="2261"/>
                        <a:pt x="2082" y="644"/>
                        <a:pt x="5329" y="147"/>
                      </a:cubicBezTo>
                      <a:cubicBezTo>
                        <a:pt x="8577" y="-350"/>
                        <a:pt x="11465" y="399"/>
                        <a:pt x="11805" y="2563"/>
                      </a:cubicBezTo>
                      <a:cubicBezTo>
                        <a:pt x="12146" y="4728"/>
                        <a:pt x="9850" y="6294"/>
                        <a:pt x="6590" y="6810"/>
                      </a:cubicBezTo>
                      <a:cubicBezTo>
                        <a:pt x="3330" y="7326"/>
                        <a:pt x="354" y="6609"/>
                        <a:pt x="32" y="4419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47" name="Google Shape;6347;p33"/>
                <p:cNvSpPr/>
                <p:nvPr/>
              </p:nvSpPr>
              <p:spPr>
                <a:xfrm>
                  <a:off x="8375747" y="3914961"/>
                  <a:ext cx="12457" cy="10769"/>
                </a:xfrm>
                <a:custGeom>
                  <a:rect b="b" l="l" r="r" t="t"/>
                  <a:pathLst>
                    <a:path extrusionOk="0" h="10769" w="12457">
                      <a:moveTo>
                        <a:pt x="10087" y="3881"/>
                      </a:moveTo>
                      <a:cubicBezTo>
                        <a:pt x="11713" y="3088"/>
                        <a:pt x="11732" y="4787"/>
                        <a:pt x="12268" y="4510"/>
                      </a:cubicBezTo>
                      <a:cubicBezTo>
                        <a:pt x="12565" y="4359"/>
                        <a:pt x="12451" y="4157"/>
                        <a:pt x="12338" y="3937"/>
                      </a:cubicBezTo>
                      <a:cubicBezTo>
                        <a:pt x="12104" y="3453"/>
                        <a:pt x="11859" y="3069"/>
                        <a:pt x="11449" y="2251"/>
                      </a:cubicBezTo>
                      <a:cubicBezTo>
                        <a:pt x="11039" y="1433"/>
                        <a:pt x="10906" y="993"/>
                        <a:pt x="10673" y="508"/>
                      </a:cubicBezTo>
                      <a:cubicBezTo>
                        <a:pt x="10490" y="150"/>
                        <a:pt x="10415" y="-121"/>
                        <a:pt x="10087" y="55"/>
                      </a:cubicBezTo>
                      <a:cubicBezTo>
                        <a:pt x="9759" y="231"/>
                        <a:pt x="10869" y="1609"/>
                        <a:pt x="9191" y="2421"/>
                      </a:cubicBezTo>
                      <a:lnTo>
                        <a:pt x="3031" y="5422"/>
                      </a:lnTo>
                      <a:cubicBezTo>
                        <a:pt x="2400" y="5743"/>
                        <a:pt x="2249" y="5649"/>
                        <a:pt x="1996" y="5152"/>
                      </a:cubicBezTo>
                      <a:lnTo>
                        <a:pt x="1492" y="4107"/>
                      </a:lnTo>
                      <a:cubicBezTo>
                        <a:pt x="748" y="2729"/>
                        <a:pt x="2450" y="2383"/>
                        <a:pt x="2217" y="1899"/>
                      </a:cubicBezTo>
                      <a:cubicBezTo>
                        <a:pt x="2059" y="1578"/>
                        <a:pt x="1587" y="1974"/>
                        <a:pt x="1441" y="2075"/>
                      </a:cubicBezTo>
                      <a:lnTo>
                        <a:pt x="250" y="2817"/>
                      </a:lnTo>
                      <a:cubicBezTo>
                        <a:pt x="124" y="2899"/>
                        <a:pt x="-66" y="2993"/>
                        <a:pt x="23" y="3176"/>
                      </a:cubicBezTo>
                      <a:cubicBezTo>
                        <a:pt x="578" y="4315"/>
                        <a:pt x="1032" y="5107"/>
                        <a:pt x="1914" y="6894"/>
                      </a:cubicBezTo>
                      <a:cubicBezTo>
                        <a:pt x="2797" y="8681"/>
                        <a:pt x="3138" y="9530"/>
                        <a:pt x="3693" y="10669"/>
                      </a:cubicBezTo>
                      <a:cubicBezTo>
                        <a:pt x="3787" y="10845"/>
                        <a:pt x="3976" y="10751"/>
                        <a:pt x="4121" y="10669"/>
                      </a:cubicBezTo>
                      <a:lnTo>
                        <a:pt x="6013" y="9996"/>
                      </a:lnTo>
                      <a:cubicBezTo>
                        <a:pt x="6196" y="9933"/>
                        <a:pt x="6530" y="9864"/>
                        <a:pt x="6404" y="9600"/>
                      </a:cubicBezTo>
                      <a:cubicBezTo>
                        <a:pt x="6139" y="9052"/>
                        <a:pt x="4512" y="10285"/>
                        <a:pt x="3882" y="8901"/>
                      </a:cubicBezTo>
                      <a:lnTo>
                        <a:pt x="3384" y="7876"/>
                      </a:lnTo>
                      <a:cubicBezTo>
                        <a:pt x="3138" y="7379"/>
                        <a:pt x="3150" y="7247"/>
                        <a:pt x="3806" y="6901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48" name="Google Shape;6348;p33"/>
                <p:cNvSpPr/>
                <p:nvPr/>
              </p:nvSpPr>
              <p:spPr>
                <a:xfrm>
                  <a:off x="8372369" y="3905066"/>
                  <a:ext cx="12078" cy="10019"/>
                </a:xfrm>
                <a:custGeom>
                  <a:rect b="b" l="l" r="r" t="t"/>
                  <a:pathLst>
                    <a:path extrusionOk="0" h="10019" w="12078">
                      <a:moveTo>
                        <a:pt x="2764" y="6502"/>
                      </a:moveTo>
                      <a:cubicBezTo>
                        <a:pt x="1761" y="6785"/>
                        <a:pt x="1730" y="6735"/>
                        <a:pt x="1269" y="5156"/>
                      </a:cubicBezTo>
                      <a:cubicBezTo>
                        <a:pt x="544" y="2639"/>
                        <a:pt x="2530" y="3161"/>
                        <a:pt x="2366" y="2545"/>
                      </a:cubicBezTo>
                      <a:cubicBezTo>
                        <a:pt x="2285" y="2243"/>
                        <a:pt x="1824" y="2444"/>
                        <a:pt x="1635" y="2513"/>
                      </a:cubicBezTo>
                      <a:lnTo>
                        <a:pt x="210" y="2979"/>
                      </a:lnTo>
                      <a:cubicBezTo>
                        <a:pt x="61" y="3022"/>
                        <a:pt x="-28" y="3174"/>
                        <a:pt x="8" y="3325"/>
                      </a:cubicBezTo>
                      <a:cubicBezTo>
                        <a:pt x="336" y="4476"/>
                        <a:pt x="639" y="5363"/>
                        <a:pt x="922" y="6288"/>
                      </a:cubicBezTo>
                      <a:cubicBezTo>
                        <a:pt x="1496" y="8295"/>
                        <a:pt x="1704" y="9258"/>
                        <a:pt x="1862" y="9793"/>
                      </a:cubicBezTo>
                      <a:cubicBezTo>
                        <a:pt x="1890" y="9943"/>
                        <a:pt x="2034" y="10042"/>
                        <a:pt x="2185" y="10015"/>
                      </a:cubicBezTo>
                      <a:cubicBezTo>
                        <a:pt x="2189" y="10015"/>
                        <a:pt x="2192" y="10013"/>
                        <a:pt x="2196" y="10013"/>
                      </a:cubicBezTo>
                      <a:cubicBezTo>
                        <a:pt x="2783" y="9843"/>
                        <a:pt x="1887" y="8497"/>
                        <a:pt x="3205" y="8125"/>
                      </a:cubicBezTo>
                      <a:lnTo>
                        <a:pt x="10022" y="6169"/>
                      </a:lnTo>
                      <a:cubicBezTo>
                        <a:pt x="11806" y="5659"/>
                        <a:pt x="11283" y="6880"/>
                        <a:pt x="11976" y="6691"/>
                      </a:cubicBezTo>
                      <a:cubicBezTo>
                        <a:pt x="12058" y="6659"/>
                        <a:pt x="12109" y="6565"/>
                        <a:pt x="12058" y="6395"/>
                      </a:cubicBezTo>
                      <a:cubicBezTo>
                        <a:pt x="11850" y="5672"/>
                        <a:pt x="11636" y="5137"/>
                        <a:pt x="11529" y="4734"/>
                      </a:cubicBezTo>
                      <a:cubicBezTo>
                        <a:pt x="11333" y="4105"/>
                        <a:pt x="11169" y="3281"/>
                        <a:pt x="10589" y="1286"/>
                      </a:cubicBezTo>
                      <a:cubicBezTo>
                        <a:pt x="10286" y="217"/>
                        <a:pt x="8868" y="-217"/>
                        <a:pt x="7733" y="103"/>
                      </a:cubicBezTo>
                      <a:cubicBezTo>
                        <a:pt x="7449" y="185"/>
                        <a:pt x="7436" y="292"/>
                        <a:pt x="7449" y="349"/>
                      </a:cubicBezTo>
                      <a:cubicBezTo>
                        <a:pt x="7594" y="846"/>
                        <a:pt x="9454" y="116"/>
                        <a:pt x="10387" y="3356"/>
                      </a:cubicBezTo>
                      <a:cubicBezTo>
                        <a:pt x="10652" y="4294"/>
                        <a:pt x="10110" y="4394"/>
                        <a:pt x="9208" y="4652"/>
                      </a:cubicBezTo>
                      <a:lnTo>
                        <a:pt x="7316" y="5193"/>
                      </a:lnTo>
                      <a:cubicBezTo>
                        <a:pt x="6465" y="5433"/>
                        <a:pt x="6301" y="5533"/>
                        <a:pt x="6131" y="4935"/>
                      </a:cubicBezTo>
                      <a:lnTo>
                        <a:pt x="5854" y="3960"/>
                      </a:lnTo>
                      <a:cubicBezTo>
                        <a:pt x="5463" y="2601"/>
                        <a:pt x="7115" y="2526"/>
                        <a:pt x="7001" y="2073"/>
                      </a:cubicBezTo>
                      <a:cubicBezTo>
                        <a:pt x="6900" y="1764"/>
                        <a:pt x="6371" y="1997"/>
                        <a:pt x="6219" y="2073"/>
                      </a:cubicBezTo>
                      <a:lnTo>
                        <a:pt x="3647" y="2916"/>
                      </a:lnTo>
                      <a:cubicBezTo>
                        <a:pt x="3256" y="3042"/>
                        <a:pt x="3325" y="3174"/>
                        <a:pt x="3356" y="3268"/>
                      </a:cubicBezTo>
                      <a:cubicBezTo>
                        <a:pt x="3426" y="3520"/>
                        <a:pt x="4788" y="3180"/>
                        <a:pt x="5103" y="4306"/>
                      </a:cubicBezTo>
                      <a:lnTo>
                        <a:pt x="5343" y="5131"/>
                      </a:lnTo>
                      <a:cubicBezTo>
                        <a:pt x="5513" y="5697"/>
                        <a:pt x="5400" y="5722"/>
                        <a:pt x="4775" y="5904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49" name="Google Shape;6349;p33"/>
                <p:cNvSpPr/>
                <p:nvPr/>
              </p:nvSpPr>
              <p:spPr>
                <a:xfrm>
                  <a:off x="8370735" y="3898951"/>
                  <a:ext cx="6738" cy="5408"/>
                </a:xfrm>
                <a:custGeom>
                  <a:rect b="b" l="l" r="r" t="t"/>
                  <a:pathLst>
                    <a:path extrusionOk="0" h="5408" w="6738">
                      <a:moveTo>
                        <a:pt x="4127" y="5357"/>
                      </a:moveTo>
                      <a:cubicBezTo>
                        <a:pt x="5836" y="5086"/>
                        <a:pt x="6945" y="3803"/>
                        <a:pt x="6706" y="2274"/>
                      </a:cubicBezTo>
                      <a:cubicBezTo>
                        <a:pt x="6491" y="890"/>
                        <a:pt x="5123" y="-54"/>
                        <a:pt x="4751" y="2"/>
                      </a:cubicBezTo>
                      <a:cubicBezTo>
                        <a:pt x="4587" y="2"/>
                        <a:pt x="4581" y="109"/>
                        <a:pt x="4587" y="166"/>
                      </a:cubicBezTo>
                      <a:cubicBezTo>
                        <a:pt x="4625" y="380"/>
                        <a:pt x="5520" y="908"/>
                        <a:pt x="5646" y="1701"/>
                      </a:cubicBezTo>
                      <a:cubicBezTo>
                        <a:pt x="5848" y="2960"/>
                        <a:pt x="4341" y="3941"/>
                        <a:pt x="2903" y="4168"/>
                      </a:cubicBezTo>
                      <a:cubicBezTo>
                        <a:pt x="1976" y="4319"/>
                        <a:pt x="860" y="4256"/>
                        <a:pt x="696" y="3217"/>
                      </a:cubicBezTo>
                      <a:cubicBezTo>
                        <a:pt x="583" y="2494"/>
                        <a:pt x="1056" y="2186"/>
                        <a:pt x="1749" y="1903"/>
                      </a:cubicBezTo>
                      <a:cubicBezTo>
                        <a:pt x="1850" y="1865"/>
                        <a:pt x="1970" y="1821"/>
                        <a:pt x="1945" y="1701"/>
                      </a:cubicBezTo>
                      <a:cubicBezTo>
                        <a:pt x="1907" y="1468"/>
                        <a:pt x="1144" y="801"/>
                        <a:pt x="879" y="846"/>
                      </a:cubicBezTo>
                      <a:cubicBezTo>
                        <a:pt x="3" y="984"/>
                        <a:pt x="-48" y="2261"/>
                        <a:pt x="22" y="2733"/>
                      </a:cubicBezTo>
                      <a:cubicBezTo>
                        <a:pt x="312" y="4532"/>
                        <a:pt x="2115" y="5671"/>
                        <a:pt x="4127" y="535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50" name="Google Shape;6350;p33"/>
                <p:cNvSpPr/>
                <p:nvPr/>
              </p:nvSpPr>
              <p:spPr>
                <a:xfrm>
                  <a:off x="8370000" y="3885577"/>
                  <a:ext cx="10770" cy="11174"/>
                </a:xfrm>
                <a:custGeom>
                  <a:rect b="b" l="l" r="r" t="t"/>
                  <a:pathLst>
                    <a:path extrusionOk="0" h="11174" w="10770">
                      <a:moveTo>
                        <a:pt x="1595" y="1435"/>
                      </a:moveTo>
                      <a:cubicBezTo>
                        <a:pt x="107" y="1435"/>
                        <a:pt x="757" y="453"/>
                        <a:pt x="177" y="453"/>
                      </a:cubicBezTo>
                      <a:cubicBezTo>
                        <a:pt x="50" y="453"/>
                        <a:pt x="0" y="503"/>
                        <a:pt x="0" y="736"/>
                      </a:cubicBezTo>
                      <a:cubicBezTo>
                        <a:pt x="0" y="1328"/>
                        <a:pt x="63" y="1831"/>
                        <a:pt x="63" y="2542"/>
                      </a:cubicBezTo>
                      <a:cubicBezTo>
                        <a:pt x="63" y="3385"/>
                        <a:pt x="0" y="3737"/>
                        <a:pt x="0" y="4297"/>
                      </a:cubicBezTo>
                      <a:cubicBezTo>
                        <a:pt x="0" y="4486"/>
                        <a:pt x="0" y="4612"/>
                        <a:pt x="246" y="4612"/>
                      </a:cubicBezTo>
                      <a:cubicBezTo>
                        <a:pt x="687" y="4612"/>
                        <a:pt x="139" y="3114"/>
                        <a:pt x="1810" y="3114"/>
                      </a:cubicBezTo>
                      <a:lnTo>
                        <a:pt x="3941" y="3114"/>
                      </a:lnTo>
                      <a:cubicBezTo>
                        <a:pt x="4282" y="3114"/>
                        <a:pt x="4628" y="3190"/>
                        <a:pt x="4628" y="3586"/>
                      </a:cubicBezTo>
                      <a:lnTo>
                        <a:pt x="4628" y="7638"/>
                      </a:lnTo>
                      <a:cubicBezTo>
                        <a:pt x="4628" y="7921"/>
                        <a:pt x="4433" y="7978"/>
                        <a:pt x="3998" y="7978"/>
                      </a:cubicBezTo>
                      <a:lnTo>
                        <a:pt x="1614" y="7978"/>
                      </a:lnTo>
                      <a:cubicBezTo>
                        <a:pt x="259" y="7978"/>
                        <a:pt x="700" y="6902"/>
                        <a:pt x="259" y="6902"/>
                      </a:cubicBezTo>
                      <a:cubicBezTo>
                        <a:pt x="114" y="6902"/>
                        <a:pt x="32" y="7028"/>
                        <a:pt x="32" y="7223"/>
                      </a:cubicBezTo>
                      <a:cubicBezTo>
                        <a:pt x="32" y="7619"/>
                        <a:pt x="95" y="8160"/>
                        <a:pt x="95" y="8978"/>
                      </a:cubicBezTo>
                      <a:cubicBezTo>
                        <a:pt x="95" y="9689"/>
                        <a:pt x="32" y="10092"/>
                        <a:pt x="32" y="10501"/>
                      </a:cubicBezTo>
                      <a:cubicBezTo>
                        <a:pt x="32" y="10759"/>
                        <a:pt x="32" y="11174"/>
                        <a:pt x="277" y="11174"/>
                      </a:cubicBezTo>
                      <a:cubicBezTo>
                        <a:pt x="851" y="11174"/>
                        <a:pt x="189" y="9633"/>
                        <a:pt x="1841" y="9633"/>
                      </a:cubicBezTo>
                      <a:lnTo>
                        <a:pt x="8601" y="9633"/>
                      </a:lnTo>
                      <a:cubicBezTo>
                        <a:pt x="10493" y="9633"/>
                        <a:pt x="9938" y="10790"/>
                        <a:pt x="10543" y="10790"/>
                      </a:cubicBezTo>
                      <a:cubicBezTo>
                        <a:pt x="10745" y="10790"/>
                        <a:pt x="10770" y="10652"/>
                        <a:pt x="10770" y="10488"/>
                      </a:cubicBezTo>
                      <a:cubicBezTo>
                        <a:pt x="10770" y="9809"/>
                        <a:pt x="10713" y="9230"/>
                        <a:pt x="10713" y="8664"/>
                      </a:cubicBezTo>
                      <a:cubicBezTo>
                        <a:pt x="10713" y="7682"/>
                        <a:pt x="10770" y="7235"/>
                        <a:pt x="10770" y="6675"/>
                      </a:cubicBezTo>
                      <a:cubicBezTo>
                        <a:pt x="10770" y="6241"/>
                        <a:pt x="10650" y="6267"/>
                        <a:pt x="10562" y="6267"/>
                      </a:cubicBezTo>
                      <a:cubicBezTo>
                        <a:pt x="10013" y="6267"/>
                        <a:pt x="10562" y="7959"/>
                        <a:pt x="8670" y="7959"/>
                      </a:cubicBezTo>
                      <a:lnTo>
                        <a:pt x="6262" y="7959"/>
                      </a:lnTo>
                      <a:cubicBezTo>
                        <a:pt x="5631" y="7959"/>
                        <a:pt x="5448" y="7915"/>
                        <a:pt x="5448" y="7286"/>
                      </a:cubicBezTo>
                      <a:lnTo>
                        <a:pt x="5448" y="3649"/>
                      </a:lnTo>
                      <a:cubicBezTo>
                        <a:pt x="5448" y="3020"/>
                        <a:pt x="5612" y="3096"/>
                        <a:pt x="6249" y="3096"/>
                      </a:cubicBezTo>
                      <a:lnTo>
                        <a:pt x="8986" y="3096"/>
                      </a:lnTo>
                      <a:cubicBezTo>
                        <a:pt x="10449" y="3096"/>
                        <a:pt x="10045" y="4090"/>
                        <a:pt x="10575" y="4090"/>
                      </a:cubicBezTo>
                      <a:cubicBezTo>
                        <a:pt x="10682" y="4090"/>
                        <a:pt x="10739" y="4002"/>
                        <a:pt x="10739" y="3813"/>
                      </a:cubicBezTo>
                      <a:cubicBezTo>
                        <a:pt x="10739" y="3121"/>
                        <a:pt x="10682" y="2554"/>
                        <a:pt x="10682" y="2095"/>
                      </a:cubicBezTo>
                      <a:cubicBezTo>
                        <a:pt x="10682" y="1636"/>
                        <a:pt x="10739" y="736"/>
                        <a:pt x="10739" y="283"/>
                      </a:cubicBezTo>
                      <a:cubicBezTo>
                        <a:pt x="10739" y="107"/>
                        <a:pt x="10739" y="0"/>
                        <a:pt x="10562" y="0"/>
                      </a:cubicBezTo>
                      <a:cubicBezTo>
                        <a:pt x="9932" y="0"/>
                        <a:pt x="10562" y="1416"/>
                        <a:pt x="8601" y="1416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51" name="Google Shape;6351;p33"/>
                <p:cNvSpPr/>
                <p:nvPr/>
              </p:nvSpPr>
              <p:spPr>
                <a:xfrm>
                  <a:off x="8370056" y="3872912"/>
                  <a:ext cx="11743" cy="11582"/>
                </a:xfrm>
                <a:custGeom>
                  <a:rect b="b" l="l" r="r" t="t"/>
                  <a:pathLst>
                    <a:path extrusionOk="0" h="11582" w="11743">
                      <a:moveTo>
                        <a:pt x="8791" y="10092"/>
                      </a:moveTo>
                      <a:cubicBezTo>
                        <a:pt x="10336" y="10243"/>
                        <a:pt x="9926" y="11526"/>
                        <a:pt x="10531" y="11583"/>
                      </a:cubicBezTo>
                      <a:cubicBezTo>
                        <a:pt x="10790" y="11583"/>
                        <a:pt x="10739" y="11331"/>
                        <a:pt x="10752" y="11180"/>
                      </a:cubicBezTo>
                      <a:cubicBezTo>
                        <a:pt x="10790" y="10815"/>
                        <a:pt x="10752" y="10438"/>
                        <a:pt x="10815" y="10004"/>
                      </a:cubicBezTo>
                      <a:cubicBezTo>
                        <a:pt x="10878" y="9570"/>
                        <a:pt x="10973" y="9073"/>
                        <a:pt x="11036" y="8406"/>
                      </a:cubicBezTo>
                      <a:cubicBezTo>
                        <a:pt x="11036" y="8230"/>
                        <a:pt x="11105" y="7890"/>
                        <a:pt x="10891" y="7871"/>
                      </a:cubicBezTo>
                      <a:cubicBezTo>
                        <a:pt x="10178" y="7802"/>
                        <a:pt x="11036" y="9639"/>
                        <a:pt x="8129" y="9349"/>
                      </a:cubicBezTo>
                      <a:lnTo>
                        <a:pt x="2983" y="8871"/>
                      </a:lnTo>
                      <a:cubicBezTo>
                        <a:pt x="2845" y="8871"/>
                        <a:pt x="2744" y="8821"/>
                        <a:pt x="2750" y="8733"/>
                      </a:cubicBezTo>
                      <a:cubicBezTo>
                        <a:pt x="2756" y="8645"/>
                        <a:pt x="2845" y="8594"/>
                        <a:pt x="2964" y="8513"/>
                      </a:cubicBezTo>
                      <a:lnTo>
                        <a:pt x="11502" y="2762"/>
                      </a:lnTo>
                      <a:cubicBezTo>
                        <a:pt x="11622" y="2674"/>
                        <a:pt x="11723" y="2624"/>
                        <a:pt x="11742" y="2429"/>
                      </a:cubicBezTo>
                      <a:cubicBezTo>
                        <a:pt x="11761" y="2234"/>
                        <a:pt x="11641" y="2259"/>
                        <a:pt x="11307" y="2221"/>
                      </a:cubicBezTo>
                      <a:lnTo>
                        <a:pt x="2819" y="1321"/>
                      </a:lnTo>
                      <a:cubicBezTo>
                        <a:pt x="1230" y="1164"/>
                        <a:pt x="1703" y="63"/>
                        <a:pt x="1256" y="0"/>
                      </a:cubicBezTo>
                      <a:cubicBezTo>
                        <a:pt x="1205" y="0"/>
                        <a:pt x="1060" y="0"/>
                        <a:pt x="1029" y="239"/>
                      </a:cubicBezTo>
                      <a:cubicBezTo>
                        <a:pt x="1029" y="359"/>
                        <a:pt x="1029" y="868"/>
                        <a:pt x="940" y="1699"/>
                      </a:cubicBezTo>
                      <a:cubicBezTo>
                        <a:pt x="852" y="2529"/>
                        <a:pt x="745" y="3026"/>
                        <a:pt x="732" y="3240"/>
                      </a:cubicBezTo>
                      <a:cubicBezTo>
                        <a:pt x="720" y="3454"/>
                        <a:pt x="858" y="3473"/>
                        <a:pt x="966" y="3479"/>
                      </a:cubicBezTo>
                      <a:cubicBezTo>
                        <a:pt x="1464" y="3536"/>
                        <a:pt x="1356" y="1850"/>
                        <a:pt x="2737" y="1988"/>
                      </a:cubicBezTo>
                      <a:lnTo>
                        <a:pt x="7782" y="2492"/>
                      </a:lnTo>
                      <a:cubicBezTo>
                        <a:pt x="8154" y="2523"/>
                        <a:pt x="8337" y="2573"/>
                        <a:pt x="8324" y="2655"/>
                      </a:cubicBezTo>
                      <a:cubicBezTo>
                        <a:pt x="8312" y="2737"/>
                        <a:pt x="8129" y="2882"/>
                        <a:pt x="7896" y="3039"/>
                      </a:cubicBezTo>
                      <a:lnTo>
                        <a:pt x="675" y="7833"/>
                      </a:lnTo>
                      <a:cubicBezTo>
                        <a:pt x="360" y="8047"/>
                        <a:pt x="272" y="7871"/>
                        <a:pt x="221" y="8311"/>
                      </a:cubicBezTo>
                      <a:cubicBezTo>
                        <a:pt x="152" y="9029"/>
                        <a:pt x="177" y="9387"/>
                        <a:pt x="146" y="9740"/>
                      </a:cubicBezTo>
                      <a:cubicBezTo>
                        <a:pt x="114" y="10092"/>
                        <a:pt x="32" y="10237"/>
                        <a:pt x="1" y="10495"/>
                      </a:cubicBezTo>
                      <a:cubicBezTo>
                        <a:pt x="-10" y="10626"/>
                        <a:pt x="89" y="10741"/>
                        <a:pt x="221" y="10752"/>
                      </a:cubicBezTo>
                      <a:cubicBezTo>
                        <a:pt x="227" y="10752"/>
                        <a:pt x="234" y="10752"/>
                        <a:pt x="240" y="10752"/>
                      </a:cubicBezTo>
                      <a:cubicBezTo>
                        <a:pt x="966" y="10828"/>
                        <a:pt x="139" y="9205"/>
                        <a:pt x="3046" y="9494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52" name="Google Shape;6352;p33"/>
                <p:cNvSpPr/>
                <p:nvPr/>
              </p:nvSpPr>
              <p:spPr>
                <a:xfrm>
                  <a:off x="8371700" y="3866199"/>
                  <a:ext cx="11374" cy="5719"/>
                </a:xfrm>
                <a:custGeom>
                  <a:rect b="b" l="l" r="r" t="t"/>
                  <a:pathLst>
                    <a:path extrusionOk="0" h="5719" w="11374">
                      <a:moveTo>
                        <a:pt x="2203" y="1296"/>
                      </a:moveTo>
                      <a:cubicBezTo>
                        <a:pt x="791" y="988"/>
                        <a:pt x="1573" y="107"/>
                        <a:pt x="1037" y="0"/>
                      </a:cubicBezTo>
                      <a:cubicBezTo>
                        <a:pt x="860" y="0"/>
                        <a:pt x="810" y="0"/>
                        <a:pt x="722" y="428"/>
                      </a:cubicBezTo>
                      <a:cubicBezTo>
                        <a:pt x="570" y="1183"/>
                        <a:pt x="520" y="1686"/>
                        <a:pt x="419" y="2158"/>
                      </a:cubicBezTo>
                      <a:cubicBezTo>
                        <a:pt x="318" y="2630"/>
                        <a:pt x="148" y="3133"/>
                        <a:pt x="41" y="3649"/>
                      </a:cubicBezTo>
                      <a:cubicBezTo>
                        <a:pt x="41" y="3769"/>
                        <a:pt x="-104" y="4096"/>
                        <a:pt x="154" y="4146"/>
                      </a:cubicBezTo>
                      <a:cubicBezTo>
                        <a:pt x="671" y="4259"/>
                        <a:pt x="577" y="2661"/>
                        <a:pt x="1926" y="2951"/>
                      </a:cubicBezTo>
                      <a:lnTo>
                        <a:pt x="9045" y="4461"/>
                      </a:lnTo>
                      <a:cubicBezTo>
                        <a:pt x="10458" y="4757"/>
                        <a:pt x="9871" y="5637"/>
                        <a:pt x="10388" y="5719"/>
                      </a:cubicBezTo>
                      <a:cubicBezTo>
                        <a:pt x="10464" y="5719"/>
                        <a:pt x="10571" y="5719"/>
                        <a:pt x="10596" y="5612"/>
                      </a:cubicBezTo>
                      <a:cubicBezTo>
                        <a:pt x="10666" y="5266"/>
                        <a:pt x="10729" y="4681"/>
                        <a:pt x="10855" y="4108"/>
                      </a:cubicBezTo>
                      <a:cubicBezTo>
                        <a:pt x="11082" y="3064"/>
                        <a:pt x="11239" y="2586"/>
                        <a:pt x="11347" y="2095"/>
                      </a:cubicBezTo>
                      <a:cubicBezTo>
                        <a:pt x="11416" y="1787"/>
                        <a:pt x="11347" y="1655"/>
                        <a:pt x="11214" y="1617"/>
                      </a:cubicBezTo>
                      <a:cubicBezTo>
                        <a:pt x="10735" y="1516"/>
                        <a:pt x="11101" y="3158"/>
                        <a:pt x="9278" y="2768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53" name="Google Shape;6353;p33"/>
                <p:cNvSpPr/>
                <p:nvPr/>
              </p:nvSpPr>
              <p:spPr>
                <a:xfrm>
                  <a:off x="8374910" y="3854956"/>
                  <a:ext cx="10837" cy="10336"/>
                </a:xfrm>
                <a:custGeom>
                  <a:rect b="b" l="l" r="r" t="t"/>
                  <a:pathLst>
                    <a:path extrusionOk="0" h="10336" w="10837">
                      <a:moveTo>
                        <a:pt x="2153" y="0"/>
                      </a:moveTo>
                      <a:cubicBezTo>
                        <a:pt x="2084" y="0"/>
                        <a:pt x="2033" y="57"/>
                        <a:pt x="2008" y="120"/>
                      </a:cubicBezTo>
                      <a:cubicBezTo>
                        <a:pt x="1939" y="302"/>
                        <a:pt x="2399" y="491"/>
                        <a:pt x="2304" y="749"/>
                      </a:cubicBezTo>
                      <a:cubicBezTo>
                        <a:pt x="2159" y="1139"/>
                        <a:pt x="917" y="1781"/>
                        <a:pt x="324" y="3322"/>
                      </a:cubicBezTo>
                      <a:cubicBezTo>
                        <a:pt x="-937" y="6524"/>
                        <a:pt x="1724" y="9035"/>
                        <a:pt x="4108" y="9947"/>
                      </a:cubicBezTo>
                      <a:cubicBezTo>
                        <a:pt x="5218" y="10375"/>
                        <a:pt x="9064" y="11205"/>
                        <a:pt x="10495" y="7462"/>
                      </a:cubicBezTo>
                      <a:cubicBezTo>
                        <a:pt x="11536" y="4757"/>
                        <a:pt x="9922" y="2592"/>
                        <a:pt x="9360" y="2372"/>
                      </a:cubicBezTo>
                      <a:cubicBezTo>
                        <a:pt x="9266" y="2357"/>
                        <a:pt x="9174" y="2406"/>
                        <a:pt x="9133" y="2492"/>
                      </a:cubicBezTo>
                      <a:cubicBezTo>
                        <a:pt x="9001" y="2819"/>
                        <a:pt x="10527" y="4379"/>
                        <a:pt x="9764" y="6367"/>
                      </a:cubicBezTo>
                      <a:cubicBezTo>
                        <a:pt x="8831" y="8796"/>
                        <a:pt x="5634" y="8739"/>
                        <a:pt x="3635" y="7978"/>
                      </a:cubicBezTo>
                      <a:cubicBezTo>
                        <a:pt x="1743" y="7248"/>
                        <a:pt x="148" y="5461"/>
                        <a:pt x="873" y="3574"/>
                      </a:cubicBezTo>
                      <a:cubicBezTo>
                        <a:pt x="1434" y="2095"/>
                        <a:pt x="3105" y="1447"/>
                        <a:pt x="4707" y="1328"/>
                      </a:cubicBezTo>
                      <a:cubicBezTo>
                        <a:pt x="4928" y="1328"/>
                        <a:pt x="5255" y="1328"/>
                        <a:pt x="5337" y="1133"/>
                      </a:cubicBezTo>
                      <a:cubicBezTo>
                        <a:pt x="5419" y="937"/>
                        <a:pt x="5079" y="843"/>
                        <a:pt x="4934" y="799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54" name="Google Shape;6354;p33"/>
                <p:cNvSpPr/>
                <p:nvPr/>
              </p:nvSpPr>
              <p:spPr>
                <a:xfrm>
                  <a:off x="8389584" y="3986734"/>
                  <a:ext cx="21034" cy="26146"/>
                </a:xfrm>
                <a:custGeom>
                  <a:rect b="b" l="l" r="r" t="t"/>
                  <a:pathLst>
                    <a:path extrusionOk="0" h="26146" w="21034">
                      <a:moveTo>
                        <a:pt x="20987" y="1296"/>
                      </a:moveTo>
                      <a:cubicBezTo>
                        <a:pt x="21075" y="252"/>
                        <a:pt x="21056" y="158"/>
                        <a:pt x="20804" y="38"/>
                      </a:cubicBezTo>
                      <a:cubicBezTo>
                        <a:pt x="20445" y="-138"/>
                        <a:pt x="20029" y="334"/>
                        <a:pt x="19593" y="705"/>
                      </a:cubicBezTo>
                      <a:lnTo>
                        <a:pt x="3199" y="14402"/>
                      </a:lnTo>
                      <a:cubicBezTo>
                        <a:pt x="1679" y="15660"/>
                        <a:pt x="374" y="14773"/>
                        <a:pt x="46" y="15446"/>
                      </a:cubicBezTo>
                      <a:cubicBezTo>
                        <a:pt x="-150" y="15818"/>
                        <a:pt x="323" y="15987"/>
                        <a:pt x="676" y="16182"/>
                      </a:cubicBezTo>
                      <a:cubicBezTo>
                        <a:pt x="1477" y="16591"/>
                        <a:pt x="2335" y="16875"/>
                        <a:pt x="3161" y="17296"/>
                      </a:cubicBezTo>
                      <a:cubicBezTo>
                        <a:pt x="3987" y="17718"/>
                        <a:pt x="4807" y="18284"/>
                        <a:pt x="5683" y="18724"/>
                      </a:cubicBezTo>
                      <a:cubicBezTo>
                        <a:pt x="6257" y="19020"/>
                        <a:pt x="7007" y="19655"/>
                        <a:pt x="7316" y="19051"/>
                      </a:cubicBezTo>
                      <a:cubicBezTo>
                        <a:pt x="7713" y="18271"/>
                        <a:pt x="4504" y="17227"/>
                        <a:pt x="5570" y="15144"/>
                      </a:cubicBezTo>
                      <a:cubicBezTo>
                        <a:pt x="6056" y="14402"/>
                        <a:pt x="6644" y="13731"/>
                        <a:pt x="7316" y="13150"/>
                      </a:cubicBezTo>
                      <a:cubicBezTo>
                        <a:pt x="8924" y="11571"/>
                        <a:pt x="9561" y="11741"/>
                        <a:pt x="10028" y="11986"/>
                      </a:cubicBezTo>
                      <a:lnTo>
                        <a:pt x="15444" y="14735"/>
                      </a:lnTo>
                      <a:cubicBezTo>
                        <a:pt x="16163" y="15100"/>
                        <a:pt x="16151" y="15459"/>
                        <a:pt x="15905" y="18183"/>
                      </a:cubicBezTo>
                      <a:cubicBezTo>
                        <a:pt x="15885" y="18936"/>
                        <a:pt x="15718" y="19678"/>
                        <a:pt x="15413" y="20366"/>
                      </a:cubicBezTo>
                      <a:cubicBezTo>
                        <a:pt x="14517" y="22128"/>
                        <a:pt x="12727" y="20813"/>
                        <a:pt x="12298" y="21656"/>
                      </a:cubicBezTo>
                      <a:cubicBezTo>
                        <a:pt x="12083" y="22059"/>
                        <a:pt x="12474" y="22185"/>
                        <a:pt x="12972" y="22430"/>
                      </a:cubicBezTo>
                      <a:cubicBezTo>
                        <a:pt x="13767" y="22845"/>
                        <a:pt x="14864" y="23242"/>
                        <a:pt x="16062" y="23852"/>
                      </a:cubicBezTo>
                      <a:cubicBezTo>
                        <a:pt x="17866" y="24783"/>
                        <a:pt x="18553" y="25268"/>
                        <a:pt x="19543" y="25777"/>
                      </a:cubicBezTo>
                      <a:cubicBezTo>
                        <a:pt x="20293" y="26155"/>
                        <a:pt x="20508" y="26344"/>
                        <a:pt x="20760" y="25847"/>
                      </a:cubicBezTo>
                      <a:cubicBezTo>
                        <a:pt x="21239" y="24896"/>
                        <a:pt x="19184" y="25268"/>
                        <a:pt x="19348" y="22770"/>
                      </a:cubicBezTo>
                      <a:close/>
                      <a:moveTo>
                        <a:pt x="16680" y="11709"/>
                      </a:moveTo>
                      <a:cubicBezTo>
                        <a:pt x="16680" y="12128"/>
                        <a:pt x="16599" y="12542"/>
                        <a:pt x="16441" y="12930"/>
                      </a:cubicBezTo>
                      <a:cubicBezTo>
                        <a:pt x="16296" y="13213"/>
                        <a:pt x="15924" y="12986"/>
                        <a:pt x="15425" y="12741"/>
                      </a:cubicBezTo>
                      <a:lnTo>
                        <a:pt x="11686" y="10853"/>
                      </a:lnTo>
                      <a:cubicBezTo>
                        <a:pt x="11188" y="10602"/>
                        <a:pt x="10791" y="10432"/>
                        <a:pt x="10936" y="10149"/>
                      </a:cubicBezTo>
                      <a:cubicBezTo>
                        <a:pt x="11151" y="9786"/>
                        <a:pt x="11441" y="9473"/>
                        <a:pt x="11787" y="9230"/>
                      </a:cubicBezTo>
                      <a:lnTo>
                        <a:pt x="16516" y="5191"/>
                      </a:lnTo>
                      <a:cubicBezTo>
                        <a:pt x="16813" y="4946"/>
                        <a:pt x="16939" y="4971"/>
                        <a:pt x="16995" y="4996"/>
                      </a:cubicBezTo>
                      <a:cubicBezTo>
                        <a:pt x="17052" y="5021"/>
                        <a:pt x="17046" y="4996"/>
                        <a:pt x="17096" y="5342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55" name="Google Shape;6355;p33"/>
                <p:cNvSpPr/>
                <p:nvPr/>
              </p:nvSpPr>
              <p:spPr>
                <a:xfrm>
                  <a:off x="8517290" y="3976940"/>
                  <a:ext cx="23698" cy="25511"/>
                </a:xfrm>
                <a:custGeom>
                  <a:rect b="b" l="l" r="r" t="t"/>
                  <a:pathLst>
                    <a:path extrusionOk="0" h="25511" w="23698">
                      <a:moveTo>
                        <a:pt x="23551" y="10977"/>
                      </a:moveTo>
                      <a:cubicBezTo>
                        <a:pt x="22920" y="10140"/>
                        <a:pt x="22359" y="12160"/>
                        <a:pt x="20152" y="10977"/>
                      </a:cubicBezTo>
                      <a:lnTo>
                        <a:pt x="1329" y="464"/>
                      </a:lnTo>
                      <a:cubicBezTo>
                        <a:pt x="421" y="-65"/>
                        <a:pt x="327" y="-71"/>
                        <a:pt x="106" y="99"/>
                      </a:cubicBezTo>
                      <a:cubicBezTo>
                        <a:pt x="-115" y="269"/>
                        <a:pt x="55" y="923"/>
                        <a:pt x="200" y="1464"/>
                      </a:cubicBezTo>
                      <a:lnTo>
                        <a:pt x="5718" y="22069"/>
                      </a:lnTo>
                      <a:cubicBezTo>
                        <a:pt x="6222" y="23957"/>
                        <a:pt x="4867" y="24794"/>
                        <a:pt x="5327" y="25372"/>
                      </a:cubicBezTo>
                      <a:cubicBezTo>
                        <a:pt x="5586" y="25706"/>
                        <a:pt x="5958" y="25372"/>
                        <a:pt x="6279" y="25083"/>
                      </a:cubicBezTo>
                      <a:cubicBezTo>
                        <a:pt x="6985" y="24542"/>
                        <a:pt x="7603" y="23888"/>
                        <a:pt x="8335" y="23309"/>
                      </a:cubicBezTo>
                      <a:cubicBezTo>
                        <a:pt x="9066" y="22730"/>
                        <a:pt x="9930" y="22239"/>
                        <a:pt x="10706" y="21635"/>
                      </a:cubicBezTo>
                      <a:cubicBezTo>
                        <a:pt x="11223" y="21239"/>
                        <a:pt x="12112" y="20824"/>
                        <a:pt x="11690" y="20289"/>
                      </a:cubicBezTo>
                      <a:cubicBezTo>
                        <a:pt x="11154" y="19603"/>
                        <a:pt x="8846" y="22057"/>
                        <a:pt x="7402" y="20220"/>
                      </a:cubicBezTo>
                      <a:cubicBezTo>
                        <a:pt x="6936" y="19465"/>
                        <a:pt x="6578" y="18650"/>
                        <a:pt x="6336" y="17797"/>
                      </a:cubicBezTo>
                      <a:cubicBezTo>
                        <a:pt x="5573" y="15677"/>
                        <a:pt x="5995" y="15174"/>
                        <a:pt x="6412" y="14853"/>
                      </a:cubicBezTo>
                      <a:lnTo>
                        <a:pt x="11210" y="11116"/>
                      </a:lnTo>
                      <a:cubicBezTo>
                        <a:pt x="11841" y="10625"/>
                        <a:pt x="12162" y="10788"/>
                        <a:pt x="14527" y="12154"/>
                      </a:cubicBezTo>
                      <a:cubicBezTo>
                        <a:pt x="15193" y="12488"/>
                        <a:pt x="15789" y="12945"/>
                        <a:pt x="16286" y="13500"/>
                      </a:cubicBezTo>
                      <a:cubicBezTo>
                        <a:pt x="17510" y="15054"/>
                        <a:pt x="15568" y="16130"/>
                        <a:pt x="16141" y="16866"/>
                      </a:cubicBezTo>
                      <a:cubicBezTo>
                        <a:pt x="16425" y="17225"/>
                        <a:pt x="16696" y="16923"/>
                        <a:pt x="17138" y="16577"/>
                      </a:cubicBezTo>
                      <a:cubicBezTo>
                        <a:pt x="17844" y="16036"/>
                        <a:pt x="18664" y="15224"/>
                        <a:pt x="19736" y="14394"/>
                      </a:cubicBezTo>
                      <a:cubicBezTo>
                        <a:pt x="21337" y="13135"/>
                        <a:pt x="22081" y="12726"/>
                        <a:pt x="22952" y="12053"/>
                      </a:cubicBezTo>
                      <a:cubicBezTo>
                        <a:pt x="23626" y="11537"/>
                        <a:pt x="23891" y="11418"/>
                        <a:pt x="23551" y="10977"/>
                      </a:cubicBezTo>
                      <a:close/>
                      <a:moveTo>
                        <a:pt x="9350" y="10298"/>
                      </a:moveTo>
                      <a:lnTo>
                        <a:pt x="6040" y="12877"/>
                      </a:lnTo>
                      <a:cubicBezTo>
                        <a:pt x="5598" y="13217"/>
                        <a:pt x="5283" y="13506"/>
                        <a:pt x="5081" y="13255"/>
                      </a:cubicBezTo>
                      <a:cubicBezTo>
                        <a:pt x="4848" y="12904"/>
                        <a:pt x="4688" y="12510"/>
                        <a:pt x="4608" y="12097"/>
                      </a:cubicBezTo>
                      <a:lnTo>
                        <a:pt x="2962" y="6139"/>
                      </a:lnTo>
                      <a:cubicBezTo>
                        <a:pt x="2868" y="5761"/>
                        <a:pt x="2962" y="5661"/>
                        <a:pt x="2962" y="5623"/>
                      </a:cubicBezTo>
                      <a:cubicBezTo>
                        <a:pt x="2962" y="5585"/>
                        <a:pt x="3013" y="5591"/>
                        <a:pt x="3328" y="5680"/>
                      </a:cubicBezTo>
                      <a:lnTo>
                        <a:pt x="8934" y="8750"/>
                      </a:lnTo>
                      <a:cubicBezTo>
                        <a:pt x="9319" y="8927"/>
                        <a:pt x="9664" y="9179"/>
                        <a:pt x="9949" y="9492"/>
                      </a:cubicBezTo>
                      <a:cubicBezTo>
                        <a:pt x="10176" y="9719"/>
                        <a:pt x="9810" y="9952"/>
                        <a:pt x="9350" y="10298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56" name="Google Shape;6356;p33"/>
                <p:cNvSpPr/>
                <p:nvPr/>
              </p:nvSpPr>
              <p:spPr>
                <a:xfrm>
                  <a:off x="8418047" y="3798414"/>
                  <a:ext cx="17838" cy="14161"/>
                </a:xfrm>
                <a:custGeom>
                  <a:rect b="b" l="l" r="r" t="t"/>
                  <a:pathLst>
                    <a:path extrusionOk="0" h="14161" w="17838">
                      <a:moveTo>
                        <a:pt x="17791" y="8737"/>
                      </a:moveTo>
                      <a:lnTo>
                        <a:pt x="17160" y="5730"/>
                      </a:lnTo>
                      <a:cubicBezTo>
                        <a:pt x="16903" y="4506"/>
                        <a:pt x="15699" y="3722"/>
                        <a:pt x="14472" y="3979"/>
                      </a:cubicBezTo>
                      <a:cubicBezTo>
                        <a:pt x="14468" y="3979"/>
                        <a:pt x="14465" y="3980"/>
                        <a:pt x="14461" y="3981"/>
                      </a:cubicBezTo>
                      <a:lnTo>
                        <a:pt x="11845" y="4547"/>
                      </a:lnTo>
                      <a:lnTo>
                        <a:pt x="11264" y="1804"/>
                      </a:lnTo>
                      <a:cubicBezTo>
                        <a:pt x="11000" y="576"/>
                        <a:pt x="9791" y="-208"/>
                        <a:pt x="8559" y="49"/>
                      </a:cubicBezTo>
                      <a:lnTo>
                        <a:pt x="5583" y="678"/>
                      </a:lnTo>
                      <a:cubicBezTo>
                        <a:pt x="4349" y="936"/>
                        <a:pt x="3558" y="2143"/>
                        <a:pt x="3817" y="3374"/>
                      </a:cubicBezTo>
                      <a:cubicBezTo>
                        <a:pt x="3817" y="3375"/>
                        <a:pt x="3817" y="3376"/>
                        <a:pt x="3817" y="3377"/>
                      </a:cubicBezTo>
                      <a:lnTo>
                        <a:pt x="4379" y="6107"/>
                      </a:lnTo>
                      <a:lnTo>
                        <a:pt x="1800" y="6655"/>
                      </a:lnTo>
                      <a:cubicBezTo>
                        <a:pt x="573" y="6914"/>
                        <a:pt x="-210" y="8117"/>
                        <a:pt x="50" y="9341"/>
                      </a:cubicBezTo>
                      <a:cubicBezTo>
                        <a:pt x="51" y="9345"/>
                        <a:pt x="52" y="9349"/>
                        <a:pt x="53" y="9354"/>
                      </a:cubicBezTo>
                      <a:lnTo>
                        <a:pt x="683" y="12361"/>
                      </a:lnTo>
                      <a:cubicBezTo>
                        <a:pt x="941" y="13586"/>
                        <a:pt x="2145" y="14370"/>
                        <a:pt x="3372" y="14113"/>
                      </a:cubicBezTo>
                      <a:cubicBezTo>
                        <a:pt x="3375" y="14112"/>
                        <a:pt x="3379" y="14111"/>
                        <a:pt x="3382" y="14110"/>
                      </a:cubicBezTo>
                      <a:lnTo>
                        <a:pt x="16038" y="11430"/>
                      </a:lnTo>
                      <a:cubicBezTo>
                        <a:pt x="17262" y="11163"/>
                        <a:pt x="18044" y="9963"/>
                        <a:pt x="17791" y="8737"/>
                      </a:cubicBezTo>
                      <a:close/>
                      <a:moveTo>
                        <a:pt x="9650" y="12569"/>
                      </a:moveTo>
                      <a:cubicBezTo>
                        <a:pt x="7876" y="12950"/>
                        <a:pt x="6129" y="11823"/>
                        <a:pt x="5748" y="10054"/>
                      </a:cubicBezTo>
                      <a:cubicBezTo>
                        <a:pt x="5366" y="8284"/>
                        <a:pt x="6495" y="6540"/>
                        <a:pt x="8269" y="6160"/>
                      </a:cubicBezTo>
                      <a:cubicBezTo>
                        <a:pt x="10042" y="5779"/>
                        <a:pt x="11790" y="6905"/>
                        <a:pt x="12171" y="8675"/>
                      </a:cubicBezTo>
                      <a:cubicBezTo>
                        <a:pt x="12172" y="8677"/>
                        <a:pt x="12172" y="8679"/>
                        <a:pt x="12172" y="8681"/>
                      </a:cubicBezTo>
                      <a:cubicBezTo>
                        <a:pt x="12546" y="10452"/>
                        <a:pt x="11412" y="12191"/>
                        <a:pt x="9638" y="12569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57" name="Google Shape;6357;p33"/>
                <p:cNvSpPr/>
                <p:nvPr/>
              </p:nvSpPr>
              <p:spPr>
                <a:xfrm>
                  <a:off x="8447189" y="3794134"/>
                  <a:ext cx="17504" cy="12690"/>
                </a:xfrm>
                <a:custGeom>
                  <a:rect b="b" l="l" r="r" t="t"/>
                  <a:pathLst>
                    <a:path extrusionOk="0" h="12690" w="17504">
                      <a:moveTo>
                        <a:pt x="15235" y="5065"/>
                      </a:moveTo>
                      <a:lnTo>
                        <a:pt x="12611" y="5065"/>
                      </a:lnTo>
                      <a:lnTo>
                        <a:pt x="12611" y="2278"/>
                      </a:lnTo>
                      <a:cubicBezTo>
                        <a:pt x="12611" y="1022"/>
                        <a:pt x="11593" y="3"/>
                        <a:pt x="10335" y="0"/>
                      </a:cubicBezTo>
                      <a:lnTo>
                        <a:pt x="7277" y="0"/>
                      </a:lnTo>
                      <a:cubicBezTo>
                        <a:pt x="6019" y="3"/>
                        <a:pt x="5000" y="1022"/>
                        <a:pt x="5000" y="2278"/>
                      </a:cubicBezTo>
                      <a:lnTo>
                        <a:pt x="5000" y="5077"/>
                      </a:lnTo>
                      <a:lnTo>
                        <a:pt x="2327" y="5077"/>
                      </a:lnTo>
                      <a:cubicBezTo>
                        <a:pt x="1070" y="5050"/>
                        <a:pt x="28" y="6044"/>
                        <a:pt x="1" y="7298"/>
                      </a:cubicBezTo>
                      <a:cubicBezTo>
                        <a:pt x="0" y="7313"/>
                        <a:pt x="0" y="7328"/>
                        <a:pt x="0" y="7342"/>
                      </a:cubicBezTo>
                      <a:lnTo>
                        <a:pt x="0" y="10419"/>
                      </a:lnTo>
                      <a:cubicBezTo>
                        <a:pt x="4" y="11674"/>
                        <a:pt x="1025" y="12690"/>
                        <a:pt x="2283" y="12690"/>
                      </a:cubicBezTo>
                      <a:lnTo>
                        <a:pt x="15222" y="12690"/>
                      </a:lnTo>
                      <a:cubicBezTo>
                        <a:pt x="16479" y="12694"/>
                        <a:pt x="17501" y="11680"/>
                        <a:pt x="17505" y="10425"/>
                      </a:cubicBezTo>
                      <a:cubicBezTo>
                        <a:pt x="17505" y="10423"/>
                        <a:pt x="17505" y="10421"/>
                        <a:pt x="17505" y="10419"/>
                      </a:cubicBezTo>
                      <a:lnTo>
                        <a:pt x="17505" y="7342"/>
                      </a:lnTo>
                      <a:cubicBezTo>
                        <a:pt x="17508" y="6088"/>
                        <a:pt x="16492" y="5068"/>
                        <a:pt x="15235" y="5065"/>
                      </a:cubicBezTo>
                      <a:close/>
                      <a:moveTo>
                        <a:pt x="8778" y="12476"/>
                      </a:moveTo>
                      <a:cubicBezTo>
                        <a:pt x="6963" y="12480"/>
                        <a:pt x="5490" y="11015"/>
                        <a:pt x="5486" y="9205"/>
                      </a:cubicBezTo>
                      <a:cubicBezTo>
                        <a:pt x="5482" y="7394"/>
                        <a:pt x="6951" y="5924"/>
                        <a:pt x="8765" y="5920"/>
                      </a:cubicBezTo>
                      <a:cubicBezTo>
                        <a:pt x="10579" y="5917"/>
                        <a:pt x="12053" y="7382"/>
                        <a:pt x="12057" y="9192"/>
                      </a:cubicBezTo>
                      <a:cubicBezTo>
                        <a:pt x="12057" y="9194"/>
                        <a:pt x="12057" y="9196"/>
                        <a:pt x="12057" y="9198"/>
                      </a:cubicBezTo>
                      <a:cubicBezTo>
                        <a:pt x="12053" y="11005"/>
                        <a:pt x="10588" y="12469"/>
                        <a:pt x="8778" y="12476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58" name="Google Shape;6358;p33"/>
                <p:cNvSpPr/>
                <p:nvPr/>
              </p:nvSpPr>
              <p:spPr>
                <a:xfrm>
                  <a:off x="8476241" y="3798420"/>
                  <a:ext cx="17843" cy="14162"/>
                </a:xfrm>
                <a:custGeom>
                  <a:rect b="b" l="l" r="r" t="t"/>
                  <a:pathLst>
                    <a:path extrusionOk="0" h="14162" w="17843">
                      <a:moveTo>
                        <a:pt x="16033" y="6655"/>
                      </a:moveTo>
                      <a:lnTo>
                        <a:pt x="13454" y="6107"/>
                      </a:lnTo>
                      <a:lnTo>
                        <a:pt x="14016" y="3377"/>
                      </a:lnTo>
                      <a:cubicBezTo>
                        <a:pt x="14282" y="2155"/>
                        <a:pt x="13506" y="948"/>
                        <a:pt x="12281" y="682"/>
                      </a:cubicBezTo>
                      <a:cubicBezTo>
                        <a:pt x="12275" y="680"/>
                        <a:pt x="12269" y="679"/>
                        <a:pt x="12263" y="678"/>
                      </a:cubicBezTo>
                      <a:lnTo>
                        <a:pt x="9280" y="49"/>
                      </a:lnTo>
                      <a:cubicBezTo>
                        <a:pt x="8048" y="-208"/>
                        <a:pt x="6840" y="576"/>
                        <a:pt x="6575" y="1804"/>
                      </a:cubicBezTo>
                      <a:lnTo>
                        <a:pt x="5995" y="4547"/>
                      </a:lnTo>
                      <a:lnTo>
                        <a:pt x="3384" y="3981"/>
                      </a:lnTo>
                      <a:cubicBezTo>
                        <a:pt x="2159" y="3715"/>
                        <a:pt x="949" y="4490"/>
                        <a:pt x="683" y="5712"/>
                      </a:cubicBezTo>
                      <a:cubicBezTo>
                        <a:pt x="681" y="5718"/>
                        <a:pt x="680" y="5724"/>
                        <a:pt x="679" y="5730"/>
                      </a:cubicBezTo>
                      <a:lnTo>
                        <a:pt x="48" y="8737"/>
                      </a:lnTo>
                      <a:cubicBezTo>
                        <a:pt x="-208" y="9969"/>
                        <a:pt x="581" y="11175"/>
                        <a:pt x="1814" y="11436"/>
                      </a:cubicBezTo>
                      <a:lnTo>
                        <a:pt x="14457" y="14110"/>
                      </a:lnTo>
                      <a:cubicBezTo>
                        <a:pt x="15682" y="14377"/>
                        <a:pt x="16892" y="13602"/>
                        <a:pt x="17158" y="12380"/>
                      </a:cubicBezTo>
                      <a:cubicBezTo>
                        <a:pt x="17160" y="12373"/>
                        <a:pt x="17161" y="12368"/>
                        <a:pt x="17162" y="12361"/>
                      </a:cubicBezTo>
                      <a:lnTo>
                        <a:pt x="17793" y="9354"/>
                      </a:lnTo>
                      <a:cubicBezTo>
                        <a:pt x="18056" y="8127"/>
                        <a:pt x="17273" y="6920"/>
                        <a:pt x="16044" y="6657"/>
                      </a:cubicBezTo>
                      <a:cubicBezTo>
                        <a:pt x="16040" y="6656"/>
                        <a:pt x="16037" y="6656"/>
                        <a:pt x="16033" y="6655"/>
                      </a:cubicBezTo>
                      <a:close/>
                      <a:moveTo>
                        <a:pt x="12067" y="10040"/>
                      </a:moveTo>
                      <a:cubicBezTo>
                        <a:pt x="11689" y="11810"/>
                        <a:pt x="9943" y="12940"/>
                        <a:pt x="8169" y="12562"/>
                      </a:cubicBezTo>
                      <a:cubicBezTo>
                        <a:pt x="6394" y="12185"/>
                        <a:pt x="5263" y="10443"/>
                        <a:pt x="5641" y="8673"/>
                      </a:cubicBezTo>
                      <a:cubicBezTo>
                        <a:pt x="6019" y="6902"/>
                        <a:pt x="7765" y="5773"/>
                        <a:pt x="9539" y="6150"/>
                      </a:cubicBezTo>
                      <a:cubicBezTo>
                        <a:pt x="9541" y="6151"/>
                        <a:pt x="9543" y="6151"/>
                        <a:pt x="9545" y="6151"/>
                      </a:cubicBezTo>
                      <a:cubicBezTo>
                        <a:pt x="11317" y="6532"/>
                        <a:pt x="12445" y="8271"/>
                        <a:pt x="12067" y="10040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59" name="Google Shape;6359;p33"/>
                <p:cNvSpPr/>
                <p:nvPr/>
              </p:nvSpPr>
              <p:spPr>
                <a:xfrm>
                  <a:off x="8502140" y="3810384"/>
                  <a:ext cx="14543" cy="12170"/>
                </a:xfrm>
                <a:custGeom>
                  <a:rect b="b" l="l" r="r" t="t"/>
                  <a:pathLst>
                    <a:path extrusionOk="0" h="12170" w="14543">
                      <a:moveTo>
                        <a:pt x="11933" y="335"/>
                      </a:moveTo>
                      <a:cubicBezTo>
                        <a:pt x="10857" y="-322"/>
                        <a:pt x="9452" y="17"/>
                        <a:pt x="8795" y="1090"/>
                      </a:cubicBezTo>
                      <a:cubicBezTo>
                        <a:pt x="8790" y="1098"/>
                        <a:pt x="8785" y="1107"/>
                        <a:pt x="8780" y="1115"/>
                      </a:cubicBezTo>
                      <a:lnTo>
                        <a:pt x="7336" y="3518"/>
                      </a:lnTo>
                      <a:lnTo>
                        <a:pt x="5047" y="2134"/>
                      </a:lnTo>
                      <a:cubicBezTo>
                        <a:pt x="3974" y="1487"/>
                        <a:pt x="2579" y="1830"/>
                        <a:pt x="1930" y="2901"/>
                      </a:cubicBezTo>
                      <a:cubicBezTo>
                        <a:pt x="1929" y="2903"/>
                        <a:pt x="1927" y="2905"/>
                        <a:pt x="1926" y="2908"/>
                      </a:cubicBezTo>
                      <a:lnTo>
                        <a:pt x="337" y="5544"/>
                      </a:lnTo>
                      <a:cubicBezTo>
                        <a:pt x="-322" y="6616"/>
                        <a:pt x="15" y="8019"/>
                        <a:pt x="1090" y="8676"/>
                      </a:cubicBezTo>
                      <a:cubicBezTo>
                        <a:pt x="1097" y="8681"/>
                        <a:pt x="1105" y="8686"/>
                        <a:pt x="1113" y="8690"/>
                      </a:cubicBezTo>
                      <a:lnTo>
                        <a:pt x="6075" y="11836"/>
                      </a:lnTo>
                      <a:cubicBezTo>
                        <a:pt x="7151" y="12492"/>
                        <a:pt x="8556" y="12154"/>
                        <a:pt x="9213" y="11080"/>
                      </a:cubicBezTo>
                      <a:cubicBezTo>
                        <a:pt x="9218" y="11072"/>
                        <a:pt x="9223" y="11064"/>
                        <a:pt x="9228" y="11056"/>
                      </a:cubicBezTo>
                      <a:lnTo>
                        <a:pt x="10817" y="8426"/>
                      </a:lnTo>
                      <a:cubicBezTo>
                        <a:pt x="11448" y="7344"/>
                        <a:pt x="11958" y="6368"/>
                        <a:pt x="11958" y="6368"/>
                      </a:cubicBezTo>
                      <a:lnTo>
                        <a:pt x="14544" y="1908"/>
                      </a:lnTo>
                      <a:close/>
                      <a:moveTo>
                        <a:pt x="6655" y="11395"/>
                      </a:moveTo>
                      <a:cubicBezTo>
                        <a:pt x="5100" y="10462"/>
                        <a:pt x="4598" y="8448"/>
                        <a:pt x="5533" y="6897"/>
                      </a:cubicBezTo>
                      <a:cubicBezTo>
                        <a:pt x="6468" y="5345"/>
                        <a:pt x="8486" y="4844"/>
                        <a:pt x="10041" y="577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60" name="Google Shape;6360;p33"/>
                <p:cNvSpPr/>
                <p:nvPr/>
              </p:nvSpPr>
              <p:spPr>
                <a:xfrm>
                  <a:off x="8395374" y="3810387"/>
                  <a:ext cx="14565" cy="12166"/>
                </a:xfrm>
                <a:custGeom>
                  <a:rect b="b" l="l" r="r" t="t"/>
                  <a:pathLst>
                    <a:path extrusionOk="0" h="12166" w="14565">
                      <a:moveTo>
                        <a:pt x="14238" y="5542"/>
                      </a:moveTo>
                      <a:lnTo>
                        <a:pt x="12649" y="2906"/>
                      </a:lnTo>
                      <a:cubicBezTo>
                        <a:pt x="12008" y="1827"/>
                        <a:pt x="10611" y="1471"/>
                        <a:pt x="9530" y="2112"/>
                      </a:cubicBezTo>
                      <a:cubicBezTo>
                        <a:pt x="9518" y="2118"/>
                        <a:pt x="9508" y="2125"/>
                        <a:pt x="9496" y="2132"/>
                      </a:cubicBezTo>
                      <a:lnTo>
                        <a:pt x="7214" y="3516"/>
                      </a:lnTo>
                      <a:lnTo>
                        <a:pt x="5763" y="1112"/>
                      </a:lnTo>
                      <a:cubicBezTo>
                        <a:pt x="5115" y="30"/>
                        <a:pt x="3709" y="-323"/>
                        <a:pt x="2624" y="324"/>
                      </a:cubicBezTo>
                      <a:cubicBezTo>
                        <a:pt x="2619" y="327"/>
                        <a:pt x="2615" y="330"/>
                        <a:pt x="2611" y="332"/>
                      </a:cubicBezTo>
                      <a:lnTo>
                        <a:pt x="0" y="1899"/>
                      </a:lnTo>
                      <a:lnTo>
                        <a:pt x="2598" y="6360"/>
                      </a:lnTo>
                      <a:cubicBezTo>
                        <a:pt x="2598" y="6360"/>
                        <a:pt x="3077" y="7335"/>
                        <a:pt x="3733" y="8417"/>
                      </a:cubicBezTo>
                      <a:lnTo>
                        <a:pt x="5322" y="11047"/>
                      </a:lnTo>
                      <a:cubicBezTo>
                        <a:pt x="5956" y="12126"/>
                        <a:pt x="7347" y="12488"/>
                        <a:pt x="8429" y="11855"/>
                      </a:cubicBezTo>
                      <a:cubicBezTo>
                        <a:pt x="8444" y="11846"/>
                        <a:pt x="8460" y="11837"/>
                        <a:pt x="8475" y="11827"/>
                      </a:cubicBezTo>
                      <a:lnTo>
                        <a:pt x="13437" y="8681"/>
                      </a:lnTo>
                      <a:cubicBezTo>
                        <a:pt x="14525" y="8045"/>
                        <a:pt x="14890" y="6650"/>
                        <a:pt x="14252" y="5564"/>
                      </a:cubicBezTo>
                      <a:cubicBezTo>
                        <a:pt x="14247" y="5557"/>
                        <a:pt x="14243" y="5549"/>
                        <a:pt x="14238" y="5542"/>
                      </a:cubicBezTo>
                      <a:close/>
                      <a:moveTo>
                        <a:pt x="7933" y="11393"/>
                      </a:moveTo>
                      <a:lnTo>
                        <a:pt x="4521" y="5775"/>
                      </a:lnTo>
                      <a:cubicBezTo>
                        <a:pt x="6076" y="4841"/>
                        <a:pt x="8095" y="5343"/>
                        <a:pt x="9030" y="6894"/>
                      </a:cubicBezTo>
                      <a:cubicBezTo>
                        <a:pt x="9965" y="8446"/>
                        <a:pt x="9462" y="10460"/>
                        <a:pt x="7907" y="11393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61" name="Google Shape;6361;p33"/>
                <p:cNvSpPr/>
                <p:nvPr/>
              </p:nvSpPr>
              <p:spPr>
                <a:xfrm>
                  <a:off x="8353611" y="3799817"/>
                  <a:ext cx="28211" cy="23389"/>
                </a:xfrm>
                <a:custGeom>
                  <a:rect b="b" l="l" r="r" t="t"/>
                  <a:pathLst>
                    <a:path extrusionOk="0" h="23389" w="28211">
                      <a:moveTo>
                        <a:pt x="27853" y="9240"/>
                      </a:moveTo>
                      <a:cubicBezTo>
                        <a:pt x="27714" y="9067"/>
                        <a:pt x="27460" y="9038"/>
                        <a:pt x="27286" y="9177"/>
                      </a:cubicBezTo>
                      <a:cubicBezTo>
                        <a:pt x="27262" y="9196"/>
                        <a:pt x="27241" y="9217"/>
                        <a:pt x="27222" y="9240"/>
                      </a:cubicBezTo>
                      <a:cubicBezTo>
                        <a:pt x="27052" y="9435"/>
                        <a:pt x="27027" y="9756"/>
                        <a:pt x="26857" y="9958"/>
                      </a:cubicBezTo>
                      <a:cubicBezTo>
                        <a:pt x="26632" y="10280"/>
                        <a:pt x="26226" y="10425"/>
                        <a:pt x="25848" y="10316"/>
                      </a:cubicBezTo>
                      <a:cubicBezTo>
                        <a:pt x="21535" y="9058"/>
                        <a:pt x="16522" y="7623"/>
                        <a:pt x="16389" y="7498"/>
                      </a:cubicBezTo>
                      <a:cubicBezTo>
                        <a:pt x="16257" y="7372"/>
                        <a:pt x="16427" y="6529"/>
                        <a:pt x="16351" y="5465"/>
                      </a:cubicBezTo>
                      <a:cubicBezTo>
                        <a:pt x="16208" y="3978"/>
                        <a:pt x="15461" y="2614"/>
                        <a:pt x="14283" y="1690"/>
                      </a:cubicBezTo>
                      <a:cubicBezTo>
                        <a:pt x="13148" y="709"/>
                        <a:pt x="9346" y="-1908"/>
                        <a:pt x="5619" y="2389"/>
                      </a:cubicBezTo>
                      <a:cubicBezTo>
                        <a:pt x="4471" y="3697"/>
                        <a:pt x="3412" y="5119"/>
                        <a:pt x="2264" y="6428"/>
                      </a:cubicBezTo>
                      <a:cubicBezTo>
                        <a:pt x="1117" y="7737"/>
                        <a:pt x="953" y="7730"/>
                        <a:pt x="165" y="8630"/>
                      </a:cubicBezTo>
                      <a:cubicBezTo>
                        <a:pt x="-44" y="8824"/>
                        <a:pt x="-56" y="9151"/>
                        <a:pt x="139" y="9359"/>
                      </a:cubicBezTo>
                      <a:cubicBezTo>
                        <a:pt x="147" y="9368"/>
                        <a:pt x="156" y="9377"/>
                        <a:pt x="165" y="9385"/>
                      </a:cubicBezTo>
                      <a:cubicBezTo>
                        <a:pt x="1047" y="10146"/>
                        <a:pt x="2000" y="7227"/>
                        <a:pt x="4743" y="9612"/>
                      </a:cubicBezTo>
                      <a:lnTo>
                        <a:pt x="15544" y="18974"/>
                      </a:lnTo>
                      <a:cubicBezTo>
                        <a:pt x="18628" y="21654"/>
                        <a:pt x="16440" y="22541"/>
                        <a:pt x="17228" y="23221"/>
                      </a:cubicBezTo>
                      <a:cubicBezTo>
                        <a:pt x="17713" y="23642"/>
                        <a:pt x="17997" y="23170"/>
                        <a:pt x="18186" y="22950"/>
                      </a:cubicBezTo>
                      <a:cubicBezTo>
                        <a:pt x="19044" y="21975"/>
                        <a:pt x="19794" y="20911"/>
                        <a:pt x="20709" y="19854"/>
                      </a:cubicBezTo>
                      <a:cubicBezTo>
                        <a:pt x="21428" y="19037"/>
                        <a:pt x="21970" y="18596"/>
                        <a:pt x="22279" y="18256"/>
                      </a:cubicBezTo>
                      <a:cubicBezTo>
                        <a:pt x="22670" y="17803"/>
                        <a:pt x="22657" y="17514"/>
                        <a:pt x="22443" y="17332"/>
                      </a:cubicBezTo>
                      <a:cubicBezTo>
                        <a:pt x="21554" y="16558"/>
                        <a:pt x="20866" y="19376"/>
                        <a:pt x="18249" y="17099"/>
                      </a:cubicBezTo>
                      <a:lnTo>
                        <a:pt x="14018" y="13387"/>
                      </a:lnTo>
                      <a:cubicBezTo>
                        <a:pt x="13161" y="12651"/>
                        <a:pt x="12890" y="12613"/>
                        <a:pt x="13798" y="11575"/>
                      </a:cubicBezTo>
                      <a:cubicBezTo>
                        <a:pt x="14706" y="10537"/>
                        <a:pt x="15172" y="10436"/>
                        <a:pt x="16648" y="10945"/>
                      </a:cubicBezTo>
                      <a:lnTo>
                        <a:pt x="21951" y="12669"/>
                      </a:lnTo>
                      <a:cubicBezTo>
                        <a:pt x="23912" y="13299"/>
                        <a:pt x="25999" y="14003"/>
                        <a:pt x="27349" y="12455"/>
                      </a:cubicBezTo>
                      <a:cubicBezTo>
                        <a:pt x="27998" y="11663"/>
                        <a:pt x="28629" y="9901"/>
                        <a:pt x="27853" y="9240"/>
                      </a:cubicBezTo>
                      <a:close/>
                      <a:moveTo>
                        <a:pt x="13009" y="10241"/>
                      </a:moveTo>
                      <a:cubicBezTo>
                        <a:pt x="12492" y="10826"/>
                        <a:pt x="11862" y="11549"/>
                        <a:pt x="11244" y="11015"/>
                      </a:cubicBezTo>
                      <a:lnTo>
                        <a:pt x="6287" y="6717"/>
                      </a:lnTo>
                      <a:cubicBezTo>
                        <a:pt x="4818" y="5459"/>
                        <a:pt x="5348" y="4830"/>
                        <a:pt x="5979" y="4113"/>
                      </a:cubicBezTo>
                      <a:cubicBezTo>
                        <a:pt x="7700" y="2131"/>
                        <a:pt x="10474" y="2609"/>
                        <a:pt x="12877" y="4692"/>
                      </a:cubicBezTo>
                      <a:cubicBezTo>
                        <a:pt x="14327" y="5931"/>
                        <a:pt x="15595" y="7240"/>
                        <a:pt x="13009" y="10241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62" name="Google Shape;6362;p33"/>
                <p:cNvSpPr/>
                <p:nvPr/>
              </p:nvSpPr>
              <p:spPr>
                <a:xfrm>
                  <a:off x="8414732" y="3764314"/>
                  <a:ext cx="18640" cy="25218"/>
                </a:xfrm>
                <a:custGeom>
                  <a:rect b="b" l="l" r="r" t="t"/>
                  <a:pathLst>
                    <a:path extrusionOk="0" h="25218" w="18640">
                      <a:moveTo>
                        <a:pt x="18584" y="18847"/>
                      </a:moveTo>
                      <a:cubicBezTo>
                        <a:pt x="18250" y="17828"/>
                        <a:pt x="17323" y="19477"/>
                        <a:pt x="15803" y="17532"/>
                      </a:cubicBezTo>
                      <a:lnTo>
                        <a:pt x="2984" y="815"/>
                      </a:lnTo>
                      <a:cubicBezTo>
                        <a:pt x="2353" y="-2"/>
                        <a:pt x="2296" y="-47"/>
                        <a:pt x="2069" y="23"/>
                      </a:cubicBezTo>
                      <a:cubicBezTo>
                        <a:pt x="1748" y="130"/>
                        <a:pt x="1811" y="753"/>
                        <a:pt x="1804" y="1281"/>
                      </a:cubicBezTo>
                      <a:lnTo>
                        <a:pt x="1174" y="22119"/>
                      </a:lnTo>
                      <a:cubicBezTo>
                        <a:pt x="1117" y="24044"/>
                        <a:pt x="-201" y="24264"/>
                        <a:pt x="26" y="24975"/>
                      </a:cubicBezTo>
                      <a:cubicBezTo>
                        <a:pt x="159" y="25372"/>
                        <a:pt x="531" y="25189"/>
                        <a:pt x="884" y="25076"/>
                      </a:cubicBezTo>
                      <a:cubicBezTo>
                        <a:pt x="1603" y="24843"/>
                        <a:pt x="2284" y="24491"/>
                        <a:pt x="3021" y="24246"/>
                      </a:cubicBezTo>
                      <a:cubicBezTo>
                        <a:pt x="3759" y="24000"/>
                        <a:pt x="4592" y="23874"/>
                        <a:pt x="5380" y="23616"/>
                      </a:cubicBezTo>
                      <a:cubicBezTo>
                        <a:pt x="5903" y="23447"/>
                        <a:pt x="6736" y="23415"/>
                        <a:pt x="6534" y="22767"/>
                      </a:cubicBezTo>
                      <a:cubicBezTo>
                        <a:pt x="6263" y="21930"/>
                        <a:pt x="3747" y="23289"/>
                        <a:pt x="3028" y="21075"/>
                      </a:cubicBezTo>
                      <a:cubicBezTo>
                        <a:pt x="2836" y="20218"/>
                        <a:pt x="2743" y="19342"/>
                        <a:pt x="2750" y="18464"/>
                      </a:cubicBezTo>
                      <a:cubicBezTo>
                        <a:pt x="2656" y="16249"/>
                        <a:pt x="3135" y="15947"/>
                        <a:pt x="3557" y="15815"/>
                      </a:cubicBezTo>
                      <a:lnTo>
                        <a:pt x="8425" y="14242"/>
                      </a:lnTo>
                      <a:cubicBezTo>
                        <a:pt x="9056" y="14028"/>
                        <a:pt x="9296" y="14298"/>
                        <a:pt x="10897" y="16438"/>
                      </a:cubicBezTo>
                      <a:cubicBezTo>
                        <a:pt x="11371" y="17015"/>
                        <a:pt x="11748" y="17665"/>
                        <a:pt x="12013" y="18363"/>
                      </a:cubicBezTo>
                      <a:cubicBezTo>
                        <a:pt x="12644" y="20250"/>
                        <a:pt x="10752" y="20477"/>
                        <a:pt x="11055" y="21370"/>
                      </a:cubicBezTo>
                      <a:cubicBezTo>
                        <a:pt x="11194" y="21798"/>
                        <a:pt x="11490" y="21635"/>
                        <a:pt x="11944" y="21490"/>
                      </a:cubicBezTo>
                      <a:cubicBezTo>
                        <a:pt x="12657" y="21257"/>
                        <a:pt x="13533" y="20861"/>
                        <a:pt x="14624" y="20483"/>
                      </a:cubicBezTo>
                      <a:cubicBezTo>
                        <a:pt x="16251" y="19955"/>
                        <a:pt x="16957" y="19854"/>
                        <a:pt x="17853" y="19577"/>
                      </a:cubicBezTo>
                      <a:cubicBezTo>
                        <a:pt x="18521" y="19382"/>
                        <a:pt x="18761" y="19376"/>
                        <a:pt x="18584" y="18847"/>
                      </a:cubicBezTo>
                      <a:close/>
                      <a:moveTo>
                        <a:pt x="7114" y="12845"/>
                      </a:moveTo>
                      <a:lnTo>
                        <a:pt x="3753" y="13940"/>
                      </a:lnTo>
                      <a:cubicBezTo>
                        <a:pt x="3305" y="14078"/>
                        <a:pt x="2965" y="14229"/>
                        <a:pt x="2864" y="13940"/>
                      </a:cubicBezTo>
                      <a:cubicBezTo>
                        <a:pt x="2760" y="13540"/>
                        <a:pt x="2730" y="13124"/>
                        <a:pt x="2776" y="12713"/>
                      </a:cubicBezTo>
                      <a:lnTo>
                        <a:pt x="2895" y="6635"/>
                      </a:lnTo>
                      <a:cubicBezTo>
                        <a:pt x="2895" y="6251"/>
                        <a:pt x="2996" y="6195"/>
                        <a:pt x="3047" y="6176"/>
                      </a:cubicBezTo>
                      <a:cubicBezTo>
                        <a:pt x="3097" y="6157"/>
                        <a:pt x="3097" y="6176"/>
                        <a:pt x="3324" y="6358"/>
                      </a:cubicBezTo>
                      <a:lnTo>
                        <a:pt x="7171" y="11285"/>
                      </a:lnTo>
                      <a:cubicBezTo>
                        <a:pt x="7441" y="11598"/>
                        <a:pt x="7654" y="11956"/>
                        <a:pt x="7801" y="12342"/>
                      </a:cubicBezTo>
                      <a:cubicBezTo>
                        <a:pt x="7921" y="12625"/>
                        <a:pt x="7562" y="12700"/>
                        <a:pt x="7120" y="12845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63" name="Google Shape;6363;p33"/>
                <p:cNvSpPr/>
                <p:nvPr/>
              </p:nvSpPr>
              <p:spPr>
                <a:xfrm>
                  <a:off x="8561977" y="3875011"/>
                  <a:ext cx="24453" cy="19506"/>
                </a:xfrm>
                <a:custGeom>
                  <a:rect b="b" l="l" r="r" t="t"/>
                  <a:pathLst>
                    <a:path extrusionOk="0" h="19506" w="24453">
                      <a:moveTo>
                        <a:pt x="24448" y="7320"/>
                      </a:moveTo>
                      <a:cubicBezTo>
                        <a:pt x="24416" y="6986"/>
                        <a:pt x="23786" y="6917"/>
                        <a:pt x="23250" y="6791"/>
                      </a:cubicBezTo>
                      <a:lnTo>
                        <a:pt x="2895" y="1739"/>
                      </a:lnTo>
                      <a:cubicBezTo>
                        <a:pt x="1003" y="1273"/>
                        <a:pt x="1072" y="-67"/>
                        <a:pt x="322" y="3"/>
                      </a:cubicBezTo>
                      <a:cubicBezTo>
                        <a:pt x="-100" y="53"/>
                        <a:pt x="0" y="456"/>
                        <a:pt x="38" y="820"/>
                      </a:cubicBezTo>
                      <a:cubicBezTo>
                        <a:pt x="120" y="1569"/>
                        <a:pt x="322" y="2312"/>
                        <a:pt x="398" y="3092"/>
                      </a:cubicBezTo>
                      <a:cubicBezTo>
                        <a:pt x="473" y="3872"/>
                        <a:pt x="429" y="4709"/>
                        <a:pt x="517" y="5539"/>
                      </a:cubicBezTo>
                      <a:cubicBezTo>
                        <a:pt x="568" y="6087"/>
                        <a:pt x="423" y="6911"/>
                        <a:pt x="1098" y="6842"/>
                      </a:cubicBezTo>
                      <a:cubicBezTo>
                        <a:pt x="1980" y="6754"/>
                        <a:pt x="1180" y="4010"/>
                        <a:pt x="3519" y="3778"/>
                      </a:cubicBezTo>
                      <a:cubicBezTo>
                        <a:pt x="4401" y="3769"/>
                        <a:pt x="5282" y="3864"/>
                        <a:pt x="6142" y="4061"/>
                      </a:cubicBezTo>
                      <a:cubicBezTo>
                        <a:pt x="8349" y="4445"/>
                        <a:pt x="8526" y="4973"/>
                        <a:pt x="8570" y="5413"/>
                      </a:cubicBezTo>
                      <a:lnTo>
                        <a:pt x="9087" y="10522"/>
                      </a:lnTo>
                      <a:cubicBezTo>
                        <a:pt x="9150" y="11202"/>
                        <a:pt x="8841" y="11359"/>
                        <a:pt x="6388" y="12466"/>
                      </a:cubicBezTo>
                      <a:cubicBezTo>
                        <a:pt x="5724" y="12812"/>
                        <a:pt x="5005" y="13044"/>
                        <a:pt x="4263" y="13152"/>
                      </a:cubicBezTo>
                      <a:cubicBezTo>
                        <a:pt x="2283" y="13354"/>
                        <a:pt x="2453" y="11472"/>
                        <a:pt x="1514" y="11567"/>
                      </a:cubicBezTo>
                      <a:cubicBezTo>
                        <a:pt x="1053" y="11611"/>
                        <a:pt x="1154" y="11944"/>
                        <a:pt x="1199" y="12416"/>
                      </a:cubicBezTo>
                      <a:cubicBezTo>
                        <a:pt x="1281" y="13165"/>
                        <a:pt x="1507" y="14109"/>
                        <a:pt x="1615" y="15254"/>
                      </a:cubicBezTo>
                      <a:cubicBezTo>
                        <a:pt x="1785" y="16965"/>
                        <a:pt x="1728" y="17676"/>
                        <a:pt x="1823" y="18607"/>
                      </a:cubicBezTo>
                      <a:cubicBezTo>
                        <a:pt x="1892" y="19312"/>
                        <a:pt x="1823" y="19551"/>
                        <a:pt x="2403" y="19500"/>
                      </a:cubicBezTo>
                      <a:cubicBezTo>
                        <a:pt x="3475" y="19387"/>
                        <a:pt x="2069" y="18110"/>
                        <a:pt x="4295" y="17053"/>
                      </a:cubicBezTo>
                      <a:lnTo>
                        <a:pt x="23477" y="8031"/>
                      </a:lnTo>
                      <a:cubicBezTo>
                        <a:pt x="24416" y="7609"/>
                        <a:pt x="24479" y="7553"/>
                        <a:pt x="24448" y="7320"/>
                      </a:cubicBezTo>
                      <a:close/>
                      <a:moveTo>
                        <a:pt x="17978" y="7207"/>
                      </a:moveTo>
                      <a:lnTo>
                        <a:pt x="12303" y="9925"/>
                      </a:lnTo>
                      <a:cubicBezTo>
                        <a:pt x="11940" y="10124"/>
                        <a:pt x="11546" y="10260"/>
                        <a:pt x="11136" y="10327"/>
                      </a:cubicBezTo>
                      <a:cubicBezTo>
                        <a:pt x="10808" y="10327"/>
                        <a:pt x="10808" y="9994"/>
                        <a:pt x="10764" y="9528"/>
                      </a:cubicBezTo>
                      <a:lnTo>
                        <a:pt x="10405" y="5999"/>
                      </a:lnTo>
                      <a:cubicBezTo>
                        <a:pt x="10354" y="5533"/>
                        <a:pt x="10285" y="5168"/>
                        <a:pt x="10613" y="5143"/>
                      </a:cubicBezTo>
                      <a:cubicBezTo>
                        <a:pt x="11029" y="5126"/>
                        <a:pt x="11445" y="5181"/>
                        <a:pt x="11843" y="5306"/>
                      </a:cubicBezTo>
                      <a:lnTo>
                        <a:pt x="17795" y="6728"/>
                      </a:lnTo>
                      <a:cubicBezTo>
                        <a:pt x="18167" y="6823"/>
                        <a:pt x="18211" y="6917"/>
                        <a:pt x="18211" y="6974"/>
                      </a:cubicBezTo>
                      <a:cubicBezTo>
                        <a:pt x="18211" y="7030"/>
                        <a:pt x="18218" y="7030"/>
                        <a:pt x="17978" y="720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64" name="Google Shape;6364;p33"/>
                <p:cNvSpPr/>
                <p:nvPr/>
              </p:nvSpPr>
              <p:spPr>
                <a:xfrm>
                  <a:off x="8528036" y="3860983"/>
                  <a:ext cx="11654" cy="9860"/>
                </a:xfrm>
                <a:custGeom>
                  <a:rect b="b" l="l" r="r" t="t"/>
                  <a:pathLst>
                    <a:path extrusionOk="0" h="9860" w="11654">
                      <a:moveTo>
                        <a:pt x="11405" y="3316"/>
                      </a:moveTo>
                      <a:cubicBezTo>
                        <a:pt x="10377" y="252"/>
                        <a:pt x="7306" y="-642"/>
                        <a:pt x="3970" y="441"/>
                      </a:cubicBezTo>
                      <a:cubicBezTo>
                        <a:pt x="881" y="1441"/>
                        <a:pt x="-608" y="3844"/>
                        <a:pt x="231" y="6424"/>
                      </a:cubicBezTo>
                      <a:cubicBezTo>
                        <a:pt x="1574" y="10532"/>
                        <a:pt x="5559" y="10105"/>
                        <a:pt x="7691" y="9419"/>
                      </a:cubicBezTo>
                      <a:cubicBezTo>
                        <a:pt x="10913" y="8368"/>
                        <a:pt x="12256" y="5814"/>
                        <a:pt x="11405" y="3316"/>
                      </a:cubicBezTo>
                      <a:close/>
                      <a:moveTo>
                        <a:pt x="6575" y="8028"/>
                      </a:moveTo>
                      <a:cubicBezTo>
                        <a:pt x="4052" y="8840"/>
                        <a:pt x="1776" y="8790"/>
                        <a:pt x="1013" y="6588"/>
                      </a:cubicBezTo>
                      <a:cubicBezTo>
                        <a:pt x="250" y="4386"/>
                        <a:pt x="3132" y="2460"/>
                        <a:pt x="5351" y="1737"/>
                      </a:cubicBezTo>
                      <a:cubicBezTo>
                        <a:pt x="7571" y="1013"/>
                        <a:pt x="9873" y="982"/>
                        <a:pt x="10629" y="3146"/>
                      </a:cubicBezTo>
                      <a:cubicBezTo>
                        <a:pt x="11216" y="4794"/>
                        <a:pt x="9955" y="6959"/>
                        <a:pt x="6575" y="8028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65" name="Google Shape;6365;p33"/>
                <p:cNvSpPr/>
                <p:nvPr/>
              </p:nvSpPr>
              <p:spPr>
                <a:xfrm>
                  <a:off x="8522999" y="3849958"/>
                  <a:ext cx="12416" cy="13010"/>
                </a:xfrm>
                <a:custGeom>
                  <a:rect b="b" l="l" r="r" t="t"/>
                  <a:pathLst>
                    <a:path extrusionOk="0" h="13010" w="12416">
                      <a:moveTo>
                        <a:pt x="12003" y="4105"/>
                      </a:moveTo>
                      <a:cubicBezTo>
                        <a:pt x="11624" y="3274"/>
                        <a:pt x="11170" y="2475"/>
                        <a:pt x="10786" y="1651"/>
                      </a:cubicBezTo>
                      <a:cubicBezTo>
                        <a:pt x="10401" y="827"/>
                        <a:pt x="10439" y="757"/>
                        <a:pt x="10155" y="191"/>
                      </a:cubicBezTo>
                      <a:cubicBezTo>
                        <a:pt x="10122" y="56"/>
                        <a:pt x="9985" y="-26"/>
                        <a:pt x="9850" y="7"/>
                      </a:cubicBezTo>
                      <a:cubicBezTo>
                        <a:pt x="9836" y="11"/>
                        <a:pt x="9822" y="16"/>
                        <a:pt x="9808" y="21"/>
                      </a:cubicBezTo>
                      <a:cubicBezTo>
                        <a:pt x="9285" y="267"/>
                        <a:pt x="10439" y="1349"/>
                        <a:pt x="8825" y="2104"/>
                      </a:cubicBezTo>
                      <a:lnTo>
                        <a:pt x="2437" y="5073"/>
                      </a:lnTo>
                      <a:cubicBezTo>
                        <a:pt x="615" y="5929"/>
                        <a:pt x="627" y="4715"/>
                        <a:pt x="167" y="4929"/>
                      </a:cubicBezTo>
                      <a:cubicBezTo>
                        <a:pt x="-123" y="5067"/>
                        <a:pt x="41" y="5300"/>
                        <a:pt x="98" y="5432"/>
                      </a:cubicBezTo>
                      <a:cubicBezTo>
                        <a:pt x="388" y="6061"/>
                        <a:pt x="728" y="6634"/>
                        <a:pt x="1043" y="7320"/>
                      </a:cubicBezTo>
                      <a:cubicBezTo>
                        <a:pt x="1283" y="7829"/>
                        <a:pt x="1378" y="8188"/>
                        <a:pt x="1472" y="8395"/>
                      </a:cubicBezTo>
                      <a:cubicBezTo>
                        <a:pt x="1567" y="8603"/>
                        <a:pt x="1737" y="8735"/>
                        <a:pt x="1870" y="8672"/>
                      </a:cubicBezTo>
                      <a:cubicBezTo>
                        <a:pt x="2393" y="8427"/>
                        <a:pt x="1239" y="7496"/>
                        <a:pt x="2784" y="6785"/>
                      </a:cubicBezTo>
                      <a:lnTo>
                        <a:pt x="5306" y="5615"/>
                      </a:lnTo>
                      <a:cubicBezTo>
                        <a:pt x="5817" y="5382"/>
                        <a:pt x="5880" y="5262"/>
                        <a:pt x="6183" y="5910"/>
                      </a:cubicBezTo>
                      <a:cubicBezTo>
                        <a:pt x="6485" y="6558"/>
                        <a:pt x="6441" y="6804"/>
                        <a:pt x="5930" y="7383"/>
                      </a:cubicBezTo>
                      <a:lnTo>
                        <a:pt x="4127" y="9478"/>
                      </a:lnTo>
                      <a:cubicBezTo>
                        <a:pt x="3496" y="10245"/>
                        <a:pt x="2733" y="11069"/>
                        <a:pt x="3187" y="12032"/>
                      </a:cubicBezTo>
                      <a:cubicBezTo>
                        <a:pt x="3408" y="12523"/>
                        <a:pt x="4108" y="13183"/>
                        <a:pt x="4556" y="12970"/>
                      </a:cubicBezTo>
                      <a:cubicBezTo>
                        <a:pt x="4659" y="12938"/>
                        <a:pt x="4717" y="12829"/>
                        <a:pt x="4686" y="12726"/>
                      </a:cubicBezTo>
                      <a:cubicBezTo>
                        <a:pt x="4683" y="12717"/>
                        <a:pt x="4680" y="12708"/>
                        <a:pt x="4676" y="12699"/>
                      </a:cubicBezTo>
                      <a:cubicBezTo>
                        <a:pt x="4619" y="12579"/>
                        <a:pt x="4480" y="12491"/>
                        <a:pt x="4417" y="12372"/>
                      </a:cubicBezTo>
                      <a:cubicBezTo>
                        <a:pt x="4306" y="12200"/>
                        <a:pt x="4319" y="11977"/>
                        <a:pt x="4449" y="11818"/>
                      </a:cubicBezTo>
                      <a:cubicBezTo>
                        <a:pt x="5855" y="10088"/>
                        <a:pt x="7475" y="8043"/>
                        <a:pt x="7564" y="8043"/>
                      </a:cubicBezTo>
                      <a:cubicBezTo>
                        <a:pt x="7652" y="8043"/>
                        <a:pt x="8005" y="8263"/>
                        <a:pt x="8503" y="8471"/>
                      </a:cubicBezTo>
                      <a:cubicBezTo>
                        <a:pt x="9206" y="8728"/>
                        <a:pt x="9984" y="8677"/>
                        <a:pt x="10647" y="8333"/>
                      </a:cubicBezTo>
                      <a:cubicBezTo>
                        <a:pt x="11322" y="7980"/>
                        <a:pt x="13258" y="6785"/>
                        <a:pt x="12003" y="4105"/>
                      </a:cubicBezTo>
                      <a:close/>
                      <a:moveTo>
                        <a:pt x="9550" y="6967"/>
                      </a:moveTo>
                      <a:cubicBezTo>
                        <a:pt x="8692" y="7370"/>
                        <a:pt x="7841" y="7672"/>
                        <a:pt x="6971" y="5810"/>
                      </a:cubicBezTo>
                      <a:cubicBezTo>
                        <a:pt x="6801" y="5445"/>
                        <a:pt x="6586" y="4992"/>
                        <a:pt x="6971" y="4828"/>
                      </a:cubicBezTo>
                      <a:lnTo>
                        <a:pt x="9903" y="3457"/>
                      </a:lnTo>
                      <a:cubicBezTo>
                        <a:pt x="10767" y="3054"/>
                        <a:pt x="10950" y="3457"/>
                        <a:pt x="11164" y="3891"/>
                      </a:cubicBezTo>
                      <a:cubicBezTo>
                        <a:pt x="11719" y="5124"/>
                        <a:pt x="10969" y="6313"/>
                        <a:pt x="9550" y="696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66" name="Google Shape;6366;p33"/>
                <p:cNvSpPr/>
                <p:nvPr/>
              </p:nvSpPr>
              <p:spPr>
                <a:xfrm>
                  <a:off x="8530833" y="3882261"/>
                  <a:ext cx="12114" cy="9171"/>
                </a:xfrm>
                <a:custGeom>
                  <a:rect b="b" l="l" r="r" t="t"/>
                  <a:pathLst>
                    <a:path extrusionOk="0" h="9171" w="12114">
                      <a:moveTo>
                        <a:pt x="11875" y="698"/>
                      </a:moveTo>
                      <a:cubicBezTo>
                        <a:pt x="11301" y="642"/>
                        <a:pt x="11743" y="2177"/>
                        <a:pt x="9952" y="1994"/>
                      </a:cubicBezTo>
                      <a:lnTo>
                        <a:pt x="2908" y="1290"/>
                      </a:lnTo>
                      <a:cubicBezTo>
                        <a:pt x="890" y="1088"/>
                        <a:pt x="1527" y="31"/>
                        <a:pt x="1016" y="0"/>
                      </a:cubicBezTo>
                      <a:cubicBezTo>
                        <a:pt x="701" y="0"/>
                        <a:pt x="720" y="252"/>
                        <a:pt x="708" y="403"/>
                      </a:cubicBezTo>
                      <a:cubicBezTo>
                        <a:pt x="638" y="1082"/>
                        <a:pt x="638" y="1762"/>
                        <a:pt x="562" y="2492"/>
                      </a:cubicBezTo>
                      <a:cubicBezTo>
                        <a:pt x="506" y="3058"/>
                        <a:pt x="405" y="3416"/>
                        <a:pt x="380" y="3643"/>
                      </a:cubicBezTo>
                      <a:cubicBezTo>
                        <a:pt x="354" y="3869"/>
                        <a:pt x="436" y="4077"/>
                        <a:pt x="581" y="4083"/>
                      </a:cubicBezTo>
                      <a:cubicBezTo>
                        <a:pt x="1162" y="4146"/>
                        <a:pt x="638" y="2743"/>
                        <a:pt x="2347" y="2913"/>
                      </a:cubicBezTo>
                      <a:lnTo>
                        <a:pt x="5122" y="3190"/>
                      </a:lnTo>
                      <a:cubicBezTo>
                        <a:pt x="5676" y="3247"/>
                        <a:pt x="5796" y="3190"/>
                        <a:pt x="5752" y="3888"/>
                      </a:cubicBezTo>
                      <a:cubicBezTo>
                        <a:pt x="5708" y="4587"/>
                        <a:pt x="5519" y="4801"/>
                        <a:pt x="4781" y="5040"/>
                      </a:cubicBezTo>
                      <a:lnTo>
                        <a:pt x="2139" y="5920"/>
                      </a:lnTo>
                      <a:cubicBezTo>
                        <a:pt x="1168" y="6248"/>
                        <a:pt x="108" y="6581"/>
                        <a:pt x="8" y="7651"/>
                      </a:cubicBezTo>
                      <a:cubicBezTo>
                        <a:pt x="-49" y="8185"/>
                        <a:pt x="216" y="9117"/>
                        <a:pt x="708" y="9167"/>
                      </a:cubicBezTo>
                      <a:cubicBezTo>
                        <a:pt x="816" y="9192"/>
                        <a:pt x="924" y="9124"/>
                        <a:pt x="949" y="9015"/>
                      </a:cubicBezTo>
                      <a:cubicBezTo>
                        <a:pt x="951" y="9005"/>
                        <a:pt x="953" y="8995"/>
                        <a:pt x="953" y="8985"/>
                      </a:cubicBezTo>
                      <a:cubicBezTo>
                        <a:pt x="953" y="8846"/>
                        <a:pt x="890" y="8708"/>
                        <a:pt x="897" y="8569"/>
                      </a:cubicBezTo>
                      <a:cubicBezTo>
                        <a:pt x="898" y="8369"/>
                        <a:pt x="1016" y="8187"/>
                        <a:pt x="1199" y="8104"/>
                      </a:cubicBezTo>
                      <a:cubicBezTo>
                        <a:pt x="3318" y="7336"/>
                        <a:pt x="5752" y="6418"/>
                        <a:pt x="5853" y="6430"/>
                      </a:cubicBezTo>
                      <a:cubicBezTo>
                        <a:pt x="5954" y="6443"/>
                        <a:pt x="6118" y="6852"/>
                        <a:pt x="6446" y="7286"/>
                      </a:cubicBezTo>
                      <a:cubicBezTo>
                        <a:pt x="6919" y="7869"/>
                        <a:pt x="7618" y="8224"/>
                        <a:pt x="8369" y="8261"/>
                      </a:cubicBezTo>
                      <a:cubicBezTo>
                        <a:pt x="9100" y="8343"/>
                        <a:pt x="11383" y="8292"/>
                        <a:pt x="11679" y="5329"/>
                      </a:cubicBezTo>
                      <a:cubicBezTo>
                        <a:pt x="11774" y="4423"/>
                        <a:pt x="11806" y="3498"/>
                        <a:pt x="11894" y="2592"/>
                      </a:cubicBezTo>
                      <a:cubicBezTo>
                        <a:pt x="11982" y="1686"/>
                        <a:pt x="12058" y="1642"/>
                        <a:pt x="12115" y="1019"/>
                      </a:cubicBezTo>
                      <a:cubicBezTo>
                        <a:pt x="12102" y="856"/>
                        <a:pt x="12033" y="711"/>
                        <a:pt x="11875" y="698"/>
                      </a:cubicBezTo>
                      <a:close/>
                      <a:moveTo>
                        <a:pt x="11017" y="4706"/>
                      </a:moveTo>
                      <a:cubicBezTo>
                        <a:pt x="10885" y="6071"/>
                        <a:pt x="9624" y="6713"/>
                        <a:pt x="8060" y="6556"/>
                      </a:cubicBezTo>
                      <a:cubicBezTo>
                        <a:pt x="7108" y="6462"/>
                        <a:pt x="6219" y="6292"/>
                        <a:pt x="6433" y="4234"/>
                      </a:cubicBezTo>
                      <a:cubicBezTo>
                        <a:pt x="6433" y="3832"/>
                        <a:pt x="6515" y="3335"/>
                        <a:pt x="6919" y="3372"/>
                      </a:cubicBezTo>
                      <a:lnTo>
                        <a:pt x="10153" y="3693"/>
                      </a:lnTo>
                      <a:cubicBezTo>
                        <a:pt x="11112" y="3794"/>
                        <a:pt x="11074" y="4209"/>
                        <a:pt x="11017" y="4706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67" name="Google Shape;6367;p33"/>
                <p:cNvSpPr/>
                <p:nvPr/>
              </p:nvSpPr>
              <p:spPr>
                <a:xfrm>
                  <a:off x="8380620" y="3847315"/>
                  <a:ext cx="12065" cy="9778"/>
                </a:xfrm>
                <a:custGeom>
                  <a:rect b="b" l="l" r="r" t="t"/>
                  <a:pathLst>
                    <a:path extrusionOk="0" h="9778" w="12065">
                      <a:moveTo>
                        <a:pt x="11930" y="751"/>
                      </a:moveTo>
                      <a:cubicBezTo>
                        <a:pt x="11495" y="506"/>
                        <a:pt x="11652" y="1437"/>
                        <a:pt x="10499" y="1299"/>
                      </a:cubicBezTo>
                      <a:lnTo>
                        <a:pt x="592" y="40"/>
                      </a:lnTo>
                      <a:cubicBezTo>
                        <a:pt x="113" y="-23"/>
                        <a:pt x="75" y="-16"/>
                        <a:pt x="12" y="91"/>
                      </a:cubicBezTo>
                      <a:cubicBezTo>
                        <a:pt x="-51" y="198"/>
                        <a:pt x="145" y="449"/>
                        <a:pt x="302" y="651"/>
                      </a:cubicBezTo>
                      <a:lnTo>
                        <a:pt x="6539" y="8320"/>
                      </a:lnTo>
                      <a:cubicBezTo>
                        <a:pt x="7119" y="9025"/>
                        <a:pt x="6703" y="9579"/>
                        <a:pt x="7005" y="9755"/>
                      </a:cubicBezTo>
                      <a:cubicBezTo>
                        <a:pt x="7175" y="9849"/>
                        <a:pt x="7257" y="9648"/>
                        <a:pt x="7352" y="9478"/>
                      </a:cubicBezTo>
                      <a:cubicBezTo>
                        <a:pt x="7547" y="9132"/>
                        <a:pt x="7686" y="8761"/>
                        <a:pt x="7882" y="8402"/>
                      </a:cubicBezTo>
                      <a:cubicBezTo>
                        <a:pt x="8077" y="8043"/>
                        <a:pt x="8348" y="7697"/>
                        <a:pt x="8556" y="7313"/>
                      </a:cubicBezTo>
                      <a:cubicBezTo>
                        <a:pt x="8695" y="7062"/>
                        <a:pt x="8991" y="6741"/>
                        <a:pt x="8714" y="6590"/>
                      </a:cubicBezTo>
                      <a:cubicBezTo>
                        <a:pt x="8437" y="6439"/>
                        <a:pt x="7856" y="7798"/>
                        <a:pt x="6898" y="7269"/>
                      </a:cubicBezTo>
                      <a:cubicBezTo>
                        <a:pt x="6559" y="7034"/>
                        <a:pt x="6254" y="6755"/>
                        <a:pt x="5990" y="6439"/>
                      </a:cubicBezTo>
                      <a:cubicBezTo>
                        <a:pt x="5271" y="5678"/>
                        <a:pt x="5359" y="5401"/>
                        <a:pt x="5467" y="5181"/>
                      </a:cubicBezTo>
                      <a:lnTo>
                        <a:pt x="6766" y="2840"/>
                      </a:lnTo>
                      <a:cubicBezTo>
                        <a:pt x="6936" y="2526"/>
                        <a:pt x="7106" y="2544"/>
                        <a:pt x="8355" y="2721"/>
                      </a:cubicBezTo>
                      <a:cubicBezTo>
                        <a:pt x="8708" y="2747"/>
                        <a:pt x="9052" y="2841"/>
                        <a:pt x="9370" y="2997"/>
                      </a:cubicBezTo>
                      <a:cubicBezTo>
                        <a:pt x="10177" y="3444"/>
                        <a:pt x="9565" y="4205"/>
                        <a:pt x="9944" y="4426"/>
                      </a:cubicBezTo>
                      <a:cubicBezTo>
                        <a:pt x="10133" y="4526"/>
                        <a:pt x="10196" y="4356"/>
                        <a:pt x="10309" y="4142"/>
                      </a:cubicBezTo>
                      <a:cubicBezTo>
                        <a:pt x="10505" y="3796"/>
                        <a:pt x="10694" y="3325"/>
                        <a:pt x="10990" y="2802"/>
                      </a:cubicBezTo>
                      <a:cubicBezTo>
                        <a:pt x="11425" y="2016"/>
                        <a:pt x="11621" y="1726"/>
                        <a:pt x="11892" y="1292"/>
                      </a:cubicBezTo>
                      <a:cubicBezTo>
                        <a:pt x="12069" y="965"/>
                        <a:pt x="12157" y="877"/>
                        <a:pt x="11930" y="751"/>
                      </a:cubicBezTo>
                      <a:close/>
                      <a:moveTo>
                        <a:pt x="5845" y="2802"/>
                      </a:moveTo>
                      <a:lnTo>
                        <a:pt x="4943" y="4426"/>
                      </a:lnTo>
                      <a:cubicBezTo>
                        <a:pt x="4823" y="4640"/>
                        <a:pt x="4748" y="4816"/>
                        <a:pt x="4615" y="4740"/>
                      </a:cubicBezTo>
                      <a:cubicBezTo>
                        <a:pt x="4451" y="4633"/>
                        <a:pt x="4308" y="4496"/>
                        <a:pt x="4193" y="4338"/>
                      </a:cubicBezTo>
                      <a:lnTo>
                        <a:pt x="2358" y="2123"/>
                      </a:lnTo>
                      <a:cubicBezTo>
                        <a:pt x="2244" y="1978"/>
                        <a:pt x="2263" y="1922"/>
                        <a:pt x="2270" y="1903"/>
                      </a:cubicBezTo>
                      <a:cubicBezTo>
                        <a:pt x="2276" y="1884"/>
                        <a:pt x="2270" y="1903"/>
                        <a:pt x="2434" y="1865"/>
                      </a:cubicBezTo>
                      <a:lnTo>
                        <a:pt x="5378" y="2217"/>
                      </a:lnTo>
                      <a:cubicBezTo>
                        <a:pt x="5573" y="2226"/>
                        <a:pt x="5765" y="2275"/>
                        <a:pt x="5940" y="2362"/>
                      </a:cubicBezTo>
                      <a:cubicBezTo>
                        <a:pt x="6072" y="2431"/>
                        <a:pt x="5965" y="2588"/>
                        <a:pt x="5845" y="2802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68" name="Google Shape;6368;p33"/>
                <p:cNvSpPr/>
                <p:nvPr/>
              </p:nvSpPr>
              <p:spPr>
                <a:xfrm>
                  <a:off x="8407639" y="3847179"/>
                  <a:ext cx="97719" cy="134050"/>
                </a:xfrm>
                <a:custGeom>
                  <a:rect b="b" l="l" r="r" t="t"/>
                  <a:pathLst>
                    <a:path extrusionOk="0" h="134050" w="97719">
                      <a:moveTo>
                        <a:pt x="93659" y="0"/>
                      </a:moveTo>
                      <a:lnTo>
                        <a:pt x="92644" y="0"/>
                      </a:lnTo>
                      <a:lnTo>
                        <a:pt x="0" y="0"/>
                      </a:lnTo>
                      <a:lnTo>
                        <a:pt x="0" y="51038"/>
                      </a:lnTo>
                      <a:cubicBezTo>
                        <a:pt x="0" y="73569"/>
                        <a:pt x="1375" y="92198"/>
                        <a:pt x="18684" y="109777"/>
                      </a:cubicBezTo>
                      <a:cubicBezTo>
                        <a:pt x="28880" y="120127"/>
                        <a:pt x="35810" y="124877"/>
                        <a:pt x="47299" y="132710"/>
                      </a:cubicBezTo>
                      <a:lnTo>
                        <a:pt x="48005" y="133188"/>
                      </a:lnTo>
                      <a:lnTo>
                        <a:pt x="49267" y="134050"/>
                      </a:lnTo>
                      <a:lnTo>
                        <a:pt x="50446" y="133081"/>
                      </a:lnTo>
                      <a:cubicBezTo>
                        <a:pt x="53990" y="130156"/>
                        <a:pt x="57086" y="127929"/>
                        <a:pt x="60081" y="125777"/>
                      </a:cubicBezTo>
                      <a:cubicBezTo>
                        <a:pt x="66235" y="121373"/>
                        <a:pt x="71557" y="117528"/>
                        <a:pt x="78323" y="109469"/>
                      </a:cubicBezTo>
                      <a:cubicBezTo>
                        <a:pt x="94819" y="89832"/>
                        <a:pt x="97720" y="74984"/>
                        <a:pt x="97720" y="51038"/>
                      </a:cubicBezTo>
                      <a:lnTo>
                        <a:pt x="97720" y="0"/>
                      </a:lnTo>
                      <a:close/>
                      <a:moveTo>
                        <a:pt x="75215" y="106826"/>
                      </a:moveTo>
                      <a:cubicBezTo>
                        <a:pt x="68770" y="114490"/>
                        <a:pt x="63644" y="118151"/>
                        <a:pt x="57704" y="122448"/>
                      </a:cubicBezTo>
                      <a:cubicBezTo>
                        <a:pt x="54658" y="124638"/>
                        <a:pt x="52691" y="125934"/>
                        <a:pt x="49046" y="128941"/>
                      </a:cubicBezTo>
                      <a:cubicBezTo>
                        <a:pt x="38093" y="121467"/>
                        <a:pt x="31333" y="116792"/>
                        <a:pt x="21584" y="106889"/>
                      </a:cubicBezTo>
                      <a:cubicBezTo>
                        <a:pt x="5322" y="90380"/>
                        <a:pt x="4061" y="73311"/>
                        <a:pt x="4061" y="50994"/>
                      </a:cubicBezTo>
                      <a:lnTo>
                        <a:pt x="4061" y="4008"/>
                      </a:lnTo>
                      <a:lnTo>
                        <a:pt x="93659" y="4008"/>
                      </a:lnTo>
                      <a:lnTo>
                        <a:pt x="93659" y="50988"/>
                      </a:lnTo>
                      <a:cubicBezTo>
                        <a:pt x="93659" y="74412"/>
                        <a:pt x="90998" y="88033"/>
                        <a:pt x="75215" y="106826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69" name="Google Shape;6369;p33"/>
                <p:cNvSpPr/>
                <p:nvPr/>
              </p:nvSpPr>
              <p:spPr>
                <a:xfrm>
                  <a:off x="8551718" y="3794272"/>
                  <a:ext cx="3133" cy="6436"/>
                </a:xfrm>
                <a:custGeom>
                  <a:rect b="b" l="l" r="r" t="t"/>
                  <a:pathLst>
                    <a:path extrusionOk="0" h="6436" w="3133">
                      <a:moveTo>
                        <a:pt x="3134" y="2932"/>
                      </a:moveTo>
                      <a:lnTo>
                        <a:pt x="1501" y="0"/>
                      </a:lnTo>
                      <a:lnTo>
                        <a:pt x="0" y="4662"/>
                      </a:lnTo>
                      <a:lnTo>
                        <a:pt x="990" y="6436"/>
                      </a:lnTo>
                      <a:lnTo>
                        <a:pt x="3134" y="2932"/>
                      </a:ln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70" name="Google Shape;6370;p33"/>
                <p:cNvSpPr/>
                <p:nvPr/>
              </p:nvSpPr>
              <p:spPr>
                <a:xfrm>
                  <a:off x="8427987" y="3758092"/>
                  <a:ext cx="17730" cy="25045"/>
                </a:xfrm>
                <a:custGeom>
                  <a:rect b="b" l="l" r="r" t="t"/>
                  <a:pathLst>
                    <a:path extrusionOk="0" h="25045" w="17730">
                      <a:moveTo>
                        <a:pt x="10449" y="20376"/>
                      </a:moveTo>
                      <a:cubicBezTo>
                        <a:pt x="11257" y="24151"/>
                        <a:pt x="8047" y="23245"/>
                        <a:pt x="8306" y="24484"/>
                      </a:cubicBezTo>
                      <a:cubicBezTo>
                        <a:pt x="8463" y="25189"/>
                        <a:pt x="8886" y="25070"/>
                        <a:pt x="9346" y="24969"/>
                      </a:cubicBezTo>
                      <a:cubicBezTo>
                        <a:pt x="10368" y="24749"/>
                        <a:pt x="11181" y="24447"/>
                        <a:pt x="12890" y="24082"/>
                      </a:cubicBezTo>
                      <a:cubicBezTo>
                        <a:pt x="14599" y="23717"/>
                        <a:pt x="15475" y="23667"/>
                        <a:pt x="16503" y="23453"/>
                      </a:cubicBezTo>
                      <a:cubicBezTo>
                        <a:pt x="17241" y="23295"/>
                        <a:pt x="17764" y="23283"/>
                        <a:pt x="17606" y="22515"/>
                      </a:cubicBezTo>
                      <a:cubicBezTo>
                        <a:pt x="17417" y="21628"/>
                        <a:pt x="14346" y="23245"/>
                        <a:pt x="13508" y="19325"/>
                      </a:cubicBezTo>
                      <a:lnTo>
                        <a:pt x="10443" y="4936"/>
                      </a:lnTo>
                      <a:cubicBezTo>
                        <a:pt x="10115" y="3401"/>
                        <a:pt x="10336" y="3187"/>
                        <a:pt x="11383" y="2967"/>
                      </a:cubicBezTo>
                      <a:lnTo>
                        <a:pt x="13552" y="2508"/>
                      </a:lnTo>
                      <a:cubicBezTo>
                        <a:pt x="16465" y="1759"/>
                        <a:pt x="16402" y="5471"/>
                        <a:pt x="17424" y="5251"/>
                      </a:cubicBezTo>
                      <a:cubicBezTo>
                        <a:pt x="18054" y="5112"/>
                        <a:pt x="17537" y="3930"/>
                        <a:pt x="17424" y="3552"/>
                      </a:cubicBezTo>
                      <a:lnTo>
                        <a:pt x="16522" y="689"/>
                      </a:lnTo>
                      <a:cubicBezTo>
                        <a:pt x="16434" y="375"/>
                        <a:pt x="16333" y="-72"/>
                        <a:pt x="15954" y="10"/>
                      </a:cubicBezTo>
                      <a:cubicBezTo>
                        <a:pt x="13577" y="513"/>
                        <a:pt x="11900" y="1004"/>
                        <a:pt x="8167" y="1790"/>
                      </a:cubicBezTo>
                      <a:cubicBezTo>
                        <a:pt x="4434" y="2577"/>
                        <a:pt x="2681" y="2816"/>
                        <a:pt x="285" y="3319"/>
                      </a:cubicBezTo>
                      <a:cubicBezTo>
                        <a:pt x="-94" y="3401"/>
                        <a:pt x="1" y="3848"/>
                        <a:pt x="39" y="4175"/>
                      </a:cubicBezTo>
                      <a:lnTo>
                        <a:pt x="524" y="8460"/>
                      </a:lnTo>
                      <a:cubicBezTo>
                        <a:pt x="562" y="8887"/>
                        <a:pt x="562" y="9623"/>
                        <a:pt x="1098" y="9510"/>
                      </a:cubicBezTo>
                      <a:cubicBezTo>
                        <a:pt x="2246" y="9265"/>
                        <a:pt x="594" y="5257"/>
                        <a:pt x="3475" y="4647"/>
                      </a:cubicBezTo>
                      <a:lnTo>
                        <a:pt x="5619" y="4187"/>
                      </a:lnTo>
                      <a:cubicBezTo>
                        <a:pt x="6672" y="3967"/>
                        <a:pt x="6962" y="4074"/>
                        <a:pt x="7284" y="559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71" name="Google Shape;6371;p33"/>
                <p:cNvSpPr/>
                <p:nvPr/>
              </p:nvSpPr>
              <p:spPr>
                <a:xfrm>
                  <a:off x="8389682" y="3769346"/>
                  <a:ext cx="22112" cy="26072"/>
                </a:xfrm>
                <a:custGeom>
                  <a:rect b="b" l="l" r="r" t="t"/>
                  <a:pathLst>
                    <a:path extrusionOk="0" h="26072" w="22112">
                      <a:moveTo>
                        <a:pt x="14546" y="21127"/>
                      </a:moveTo>
                      <a:cubicBezTo>
                        <a:pt x="16337" y="24562"/>
                        <a:pt x="12995" y="24537"/>
                        <a:pt x="13588" y="25663"/>
                      </a:cubicBezTo>
                      <a:cubicBezTo>
                        <a:pt x="13916" y="26292"/>
                        <a:pt x="14294" y="26065"/>
                        <a:pt x="14716" y="25845"/>
                      </a:cubicBezTo>
                      <a:cubicBezTo>
                        <a:pt x="15637" y="25367"/>
                        <a:pt x="16343" y="24851"/>
                        <a:pt x="17869" y="24046"/>
                      </a:cubicBezTo>
                      <a:cubicBezTo>
                        <a:pt x="19395" y="23241"/>
                        <a:pt x="20253" y="22957"/>
                        <a:pt x="21173" y="22473"/>
                      </a:cubicBezTo>
                      <a:cubicBezTo>
                        <a:pt x="21848" y="22121"/>
                        <a:pt x="22359" y="21970"/>
                        <a:pt x="21987" y="21278"/>
                      </a:cubicBezTo>
                      <a:cubicBezTo>
                        <a:pt x="21564" y="20472"/>
                        <a:pt x="19042" y="22844"/>
                        <a:pt x="17207" y="19321"/>
                      </a:cubicBezTo>
                      <a:lnTo>
                        <a:pt x="10384" y="6247"/>
                      </a:lnTo>
                      <a:cubicBezTo>
                        <a:pt x="9659" y="4869"/>
                        <a:pt x="9810" y="4598"/>
                        <a:pt x="10763" y="4114"/>
                      </a:cubicBezTo>
                      <a:lnTo>
                        <a:pt x="12736" y="3082"/>
                      </a:lnTo>
                      <a:cubicBezTo>
                        <a:pt x="15334" y="1585"/>
                        <a:pt x="16274" y="5171"/>
                        <a:pt x="17201" y="4686"/>
                      </a:cubicBezTo>
                      <a:cubicBezTo>
                        <a:pt x="17831" y="4378"/>
                        <a:pt x="16955" y="3384"/>
                        <a:pt x="16728" y="3063"/>
                      </a:cubicBezTo>
                      <a:lnTo>
                        <a:pt x="15088" y="546"/>
                      </a:lnTo>
                      <a:cubicBezTo>
                        <a:pt x="14912" y="270"/>
                        <a:pt x="14697" y="-133"/>
                        <a:pt x="14351" y="43"/>
                      </a:cubicBezTo>
                      <a:cubicBezTo>
                        <a:pt x="12200" y="1163"/>
                        <a:pt x="10706" y="2088"/>
                        <a:pt x="7332" y="3818"/>
                      </a:cubicBezTo>
                      <a:cubicBezTo>
                        <a:pt x="3959" y="5548"/>
                        <a:pt x="2338" y="6266"/>
                        <a:pt x="188" y="7386"/>
                      </a:cubicBezTo>
                      <a:cubicBezTo>
                        <a:pt x="-159" y="7568"/>
                        <a:pt x="56" y="7977"/>
                        <a:pt x="188" y="8273"/>
                      </a:cubicBezTo>
                      <a:lnTo>
                        <a:pt x="1809" y="12274"/>
                      </a:lnTo>
                      <a:cubicBezTo>
                        <a:pt x="1960" y="12677"/>
                        <a:pt x="2155" y="13381"/>
                        <a:pt x="2641" y="13130"/>
                      </a:cubicBezTo>
                      <a:cubicBezTo>
                        <a:pt x="3681" y="12589"/>
                        <a:pt x="1014" y="9166"/>
                        <a:pt x="3625" y="7807"/>
                      </a:cubicBezTo>
                      <a:lnTo>
                        <a:pt x="5567" y="6794"/>
                      </a:lnTo>
                      <a:cubicBezTo>
                        <a:pt x="6519" y="6297"/>
                        <a:pt x="6828" y="6328"/>
                        <a:pt x="7547" y="7706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72" name="Google Shape;6372;p33"/>
                <p:cNvSpPr/>
                <p:nvPr/>
              </p:nvSpPr>
              <p:spPr>
                <a:xfrm>
                  <a:off x="8439748" y="3992479"/>
                  <a:ext cx="5593" cy="3535"/>
                </a:xfrm>
                <a:custGeom>
                  <a:rect b="b" l="l" r="r" t="t"/>
                  <a:pathLst>
                    <a:path extrusionOk="0" h="3535" w="5593">
                      <a:moveTo>
                        <a:pt x="3329" y="0"/>
                      </a:moveTo>
                      <a:lnTo>
                        <a:pt x="0" y="233"/>
                      </a:lnTo>
                      <a:lnTo>
                        <a:pt x="3582" y="3536"/>
                      </a:lnTo>
                      <a:lnTo>
                        <a:pt x="5593" y="3391"/>
                      </a:lnTo>
                      <a:lnTo>
                        <a:pt x="3329" y="0"/>
                      </a:ln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73" name="Google Shape;6373;p33"/>
                <p:cNvSpPr/>
                <p:nvPr/>
              </p:nvSpPr>
              <p:spPr>
                <a:xfrm>
                  <a:off x="8646399" y="3772038"/>
                  <a:ext cx="50414" cy="59934"/>
                </a:xfrm>
                <a:custGeom>
                  <a:rect b="b" l="l" r="r" t="t"/>
                  <a:pathLst>
                    <a:path extrusionOk="0" h="59934" w="50414">
                      <a:moveTo>
                        <a:pt x="44342" y="13"/>
                      </a:moveTo>
                      <a:cubicBezTo>
                        <a:pt x="45491" y="287"/>
                        <a:pt x="46667" y="430"/>
                        <a:pt x="47848" y="440"/>
                      </a:cubicBezTo>
                      <a:cubicBezTo>
                        <a:pt x="48721" y="431"/>
                        <a:pt x="49586" y="286"/>
                        <a:pt x="50414" y="13"/>
                      </a:cubicBezTo>
                      <a:cubicBezTo>
                        <a:pt x="49727" y="7940"/>
                        <a:pt x="49046" y="22946"/>
                        <a:pt x="48869" y="35397"/>
                      </a:cubicBezTo>
                      <a:cubicBezTo>
                        <a:pt x="48699" y="50497"/>
                        <a:pt x="39903" y="59934"/>
                        <a:pt x="24523" y="59934"/>
                      </a:cubicBezTo>
                      <a:cubicBezTo>
                        <a:pt x="7605" y="59934"/>
                        <a:pt x="82" y="52089"/>
                        <a:pt x="82" y="35548"/>
                      </a:cubicBezTo>
                      <a:cubicBezTo>
                        <a:pt x="82" y="30263"/>
                        <a:pt x="511" y="26343"/>
                        <a:pt x="511" y="22084"/>
                      </a:cubicBezTo>
                      <a:cubicBezTo>
                        <a:pt x="511" y="12703"/>
                        <a:pt x="170" y="4945"/>
                        <a:pt x="0" y="0"/>
                      </a:cubicBezTo>
                      <a:cubicBezTo>
                        <a:pt x="1456" y="269"/>
                        <a:pt x="2933" y="412"/>
                        <a:pt x="4414" y="428"/>
                      </a:cubicBezTo>
                      <a:cubicBezTo>
                        <a:pt x="5651" y="418"/>
                        <a:pt x="6884" y="275"/>
                        <a:pt x="8090" y="0"/>
                      </a:cubicBezTo>
                      <a:cubicBezTo>
                        <a:pt x="7579" y="5033"/>
                        <a:pt x="7062" y="16623"/>
                        <a:pt x="7062" y="29244"/>
                      </a:cubicBezTo>
                      <a:cubicBezTo>
                        <a:pt x="7062" y="40839"/>
                        <a:pt x="7062" y="55927"/>
                        <a:pt x="26118" y="55927"/>
                      </a:cubicBezTo>
                      <a:cubicBezTo>
                        <a:pt x="44834" y="55927"/>
                        <a:pt x="44834" y="38448"/>
                        <a:pt x="44834" y="27709"/>
                      </a:cubicBezTo>
                      <a:cubicBezTo>
                        <a:pt x="44859" y="11526"/>
                        <a:pt x="44859" y="3341"/>
                        <a:pt x="44342" y="13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74" name="Google Shape;6374;p33"/>
                <p:cNvSpPr/>
                <p:nvPr/>
              </p:nvSpPr>
              <p:spPr>
                <a:xfrm>
                  <a:off x="8718025" y="3770943"/>
                  <a:ext cx="51095" cy="61041"/>
                </a:xfrm>
                <a:custGeom>
                  <a:rect b="b" l="l" r="r" t="t"/>
                  <a:pathLst>
                    <a:path extrusionOk="0" h="61041" w="51095">
                      <a:moveTo>
                        <a:pt x="48781" y="61042"/>
                      </a:moveTo>
                      <a:cubicBezTo>
                        <a:pt x="35791" y="45784"/>
                        <a:pt x="20241" y="29407"/>
                        <a:pt x="5631" y="13892"/>
                      </a:cubicBezTo>
                      <a:cubicBezTo>
                        <a:pt x="5543" y="17038"/>
                        <a:pt x="5372" y="22166"/>
                        <a:pt x="5372" y="31207"/>
                      </a:cubicBezTo>
                      <a:cubicBezTo>
                        <a:pt x="5372" y="38536"/>
                        <a:pt x="5713" y="56524"/>
                        <a:pt x="6142" y="59934"/>
                      </a:cubicBezTo>
                      <a:cubicBezTo>
                        <a:pt x="5169" y="59660"/>
                        <a:pt x="4164" y="59517"/>
                        <a:pt x="3153" y="59507"/>
                      </a:cubicBezTo>
                      <a:cubicBezTo>
                        <a:pt x="2089" y="59529"/>
                        <a:pt x="1031" y="59672"/>
                        <a:pt x="0" y="59934"/>
                      </a:cubicBezTo>
                      <a:cubicBezTo>
                        <a:pt x="687" y="55927"/>
                        <a:pt x="1797" y="34101"/>
                        <a:pt x="1797" y="22851"/>
                      </a:cubicBezTo>
                      <a:cubicBezTo>
                        <a:pt x="1797" y="12105"/>
                        <a:pt x="1797" y="3838"/>
                        <a:pt x="1539" y="0"/>
                      </a:cubicBezTo>
                      <a:lnTo>
                        <a:pt x="2907" y="0"/>
                      </a:lnTo>
                      <a:cubicBezTo>
                        <a:pt x="16836" y="15100"/>
                        <a:pt x="35697" y="35636"/>
                        <a:pt x="46145" y="46124"/>
                      </a:cubicBezTo>
                      <a:cubicBezTo>
                        <a:pt x="46145" y="30861"/>
                        <a:pt x="46145" y="14238"/>
                        <a:pt x="45458" y="1107"/>
                      </a:cubicBezTo>
                      <a:cubicBezTo>
                        <a:pt x="46404" y="1375"/>
                        <a:pt x="47381" y="1519"/>
                        <a:pt x="48365" y="1535"/>
                      </a:cubicBezTo>
                      <a:cubicBezTo>
                        <a:pt x="49291" y="1519"/>
                        <a:pt x="50209" y="1375"/>
                        <a:pt x="51095" y="1107"/>
                      </a:cubicBezTo>
                      <a:cubicBezTo>
                        <a:pt x="50584" y="6141"/>
                        <a:pt x="49733" y="23015"/>
                        <a:pt x="49733" y="29672"/>
                      </a:cubicBezTo>
                      <a:cubicBezTo>
                        <a:pt x="49733" y="38367"/>
                        <a:pt x="49903" y="57210"/>
                        <a:pt x="49985" y="61042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75" name="Google Shape;6375;p33"/>
                <p:cNvSpPr/>
                <p:nvPr/>
              </p:nvSpPr>
              <p:spPr>
                <a:xfrm>
                  <a:off x="8791001" y="3772050"/>
                  <a:ext cx="8380" cy="58833"/>
                </a:xfrm>
                <a:custGeom>
                  <a:rect b="b" l="l" r="r" t="t"/>
                  <a:pathLst>
                    <a:path extrusionOk="0" h="58833" w="8380">
                      <a:moveTo>
                        <a:pt x="687" y="22084"/>
                      </a:moveTo>
                      <a:cubicBezTo>
                        <a:pt x="687" y="14748"/>
                        <a:pt x="341" y="7336"/>
                        <a:pt x="0" y="0"/>
                      </a:cubicBezTo>
                      <a:cubicBezTo>
                        <a:pt x="1380" y="266"/>
                        <a:pt x="2781" y="409"/>
                        <a:pt x="4187" y="428"/>
                      </a:cubicBezTo>
                      <a:cubicBezTo>
                        <a:pt x="5594" y="409"/>
                        <a:pt x="6998" y="266"/>
                        <a:pt x="8380" y="0"/>
                      </a:cubicBezTo>
                      <a:cubicBezTo>
                        <a:pt x="8033" y="7336"/>
                        <a:pt x="7693" y="14748"/>
                        <a:pt x="7693" y="22084"/>
                      </a:cubicBezTo>
                      <a:lnTo>
                        <a:pt x="7693" y="36750"/>
                      </a:lnTo>
                      <a:cubicBezTo>
                        <a:pt x="7693" y="44086"/>
                        <a:pt x="8033" y="51504"/>
                        <a:pt x="8380" y="58833"/>
                      </a:cubicBezTo>
                      <a:cubicBezTo>
                        <a:pt x="5616" y="58263"/>
                        <a:pt x="2764" y="58263"/>
                        <a:pt x="0" y="58833"/>
                      </a:cubicBezTo>
                      <a:cubicBezTo>
                        <a:pt x="341" y="51504"/>
                        <a:pt x="687" y="44086"/>
                        <a:pt x="687" y="36750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76" name="Google Shape;6376;p33"/>
                <p:cNvSpPr/>
                <p:nvPr/>
              </p:nvSpPr>
              <p:spPr>
                <a:xfrm>
                  <a:off x="8813847" y="3772050"/>
                  <a:ext cx="54008" cy="58827"/>
                </a:xfrm>
                <a:custGeom>
                  <a:rect b="b" l="l" r="r" t="t"/>
                  <a:pathLst>
                    <a:path extrusionOk="0" h="58827" w="54008">
                      <a:moveTo>
                        <a:pt x="0" y="0"/>
                      </a:moveTo>
                      <a:cubicBezTo>
                        <a:pt x="1457" y="268"/>
                        <a:pt x="2933" y="412"/>
                        <a:pt x="4414" y="428"/>
                      </a:cubicBezTo>
                      <a:cubicBezTo>
                        <a:pt x="5895" y="412"/>
                        <a:pt x="7371" y="269"/>
                        <a:pt x="8828" y="0"/>
                      </a:cubicBezTo>
                      <a:cubicBezTo>
                        <a:pt x="13873" y="15100"/>
                        <a:pt x="21130" y="33163"/>
                        <a:pt x="28306" y="50384"/>
                      </a:cubicBezTo>
                      <a:cubicBezTo>
                        <a:pt x="34543" y="36542"/>
                        <a:pt x="44115" y="11168"/>
                        <a:pt x="47703" y="0"/>
                      </a:cubicBezTo>
                      <a:cubicBezTo>
                        <a:pt x="49766" y="567"/>
                        <a:pt x="51945" y="567"/>
                        <a:pt x="54008" y="0"/>
                      </a:cubicBezTo>
                      <a:cubicBezTo>
                        <a:pt x="45126" y="19613"/>
                        <a:pt x="36928" y="39222"/>
                        <a:pt x="29416" y="58827"/>
                      </a:cubicBezTo>
                      <a:cubicBezTo>
                        <a:pt x="28500" y="58560"/>
                        <a:pt x="27552" y="58416"/>
                        <a:pt x="26598" y="58399"/>
                      </a:cubicBezTo>
                      <a:cubicBezTo>
                        <a:pt x="25640" y="58402"/>
                        <a:pt x="24688" y="58546"/>
                        <a:pt x="23773" y="58827"/>
                      </a:cubicBezTo>
                      <a:cubicBezTo>
                        <a:pt x="18709" y="44759"/>
                        <a:pt x="8286" y="19611"/>
                        <a:pt x="0" y="0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77" name="Google Shape;6377;p33"/>
                <p:cNvSpPr/>
                <p:nvPr/>
              </p:nvSpPr>
              <p:spPr>
                <a:xfrm>
                  <a:off x="8882163" y="3772025"/>
                  <a:ext cx="30929" cy="58852"/>
                </a:xfrm>
                <a:custGeom>
                  <a:rect b="b" l="l" r="r" t="t"/>
                  <a:pathLst>
                    <a:path extrusionOk="0" h="58852" w="30929">
                      <a:moveTo>
                        <a:pt x="700" y="22021"/>
                      </a:moveTo>
                      <a:cubicBezTo>
                        <a:pt x="700" y="14691"/>
                        <a:pt x="359" y="7273"/>
                        <a:pt x="19" y="0"/>
                      </a:cubicBezTo>
                      <a:cubicBezTo>
                        <a:pt x="5139" y="258"/>
                        <a:pt x="10184" y="428"/>
                        <a:pt x="15310" y="428"/>
                      </a:cubicBezTo>
                      <a:cubicBezTo>
                        <a:pt x="20437" y="428"/>
                        <a:pt x="25475" y="258"/>
                        <a:pt x="30520" y="0"/>
                      </a:cubicBezTo>
                      <a:cubicBezTo>
                        <a:pt x="30184" y="1689"/>
                        <a:pt x="30184" y="3427"/>
                        <a:pt x="30520" y="5115"/>
                      </a:cubicBezTo>
                      <a:cubicBezTo>
                        <a:pt x="23344" y="4606"/>
                        <a:pt x="19169" y="4008"/>
                        <a:pt x="8046" y="4008"/>
                      </a:cubicBezTo>
                      <a:cubicBezTo>
                        <a:pt x="7964" y="7676"/>
                        <a:pt x="7706" y="10658"/>
                        <a:pt x="7706" y="14836"/>
                      </a:cubicBezTo>
                      <a:cubicBezTo>
                        <a:pt x="7706" y="19240"/>
                        <a:pt x="7794" y="23959"/>
                        <a:pt x="7794" y="26092"/>
                      </a:cubicBezTo>
                      <a:cubicBezTo>
                        <a:pt x="17883" y="26092"/>
                        <a:pt x="23514" y="25664"/>
                        <a:pt x="28552" y="25236"/>
                      </a:cubicBezTo>
                      <a:cubicBezTo>
                        <a:pt x="28385" y="26107"/>
                        <a:pt x="28300" y="26992"/>
                        <a:pt x="28300" y="27878"/>
                      </a:cubicBezTo>
                      <a:cubicBezTo>
                        <a:pt x="28300" y="28738"/>
                        <a:pt x="28385" y="29596"/>
                        <a:pt x="28552" y="30439"/>
                      </a:cubicBezTo>
                      <a:cubicBezTo>
                        <a:pt x="22656" y="29810"/>
                        <a:pt x="11893" y="29672"/>
                        <a:pt x="7794" y="29672"/>
                      </a:cubicBezTo>
                      <a:cubicBezTo>
                        <a:pt x="7687" y="31741"/>
                        <a:pt x="7687" y="33874"/>
                        <a:pt x="7687" y="42060"/>
                      </a:cubicBezTo>
                      <a:cubicBezTo>
                        <a:pt x="7687" y="48534"/>
                        <a:pt x="7775" y="52718"/>
                        <a:pt x="7857" y="54844"/>
                      </a:cubicBezTo>
                      <a:cubicBezTo>
                        <a:pt x="15462" y="54844"/>
                        <a:pt x="25544" y="54756"/>
                        <a:pt x="30930" y="53737"/>
                      </a:cubicBezTo>
                      <a:cubicBezTo>
                        <a:pt x="30759" y="54608"/>
                        <a:pt x="30673" y="55493"/>
                        <a:pt x="30671" y="56380"/>
                      </a:cubicBezTo>
                      <a:cubicBezTo>
                        <a:pt x="30673" y="57211"/>
                        <a:pt x="30759" y="58039"/>
                        <a:pt x="30930" y="58852"/>
                      </a:cubicBezTo>
                      <a:cubicBezTo>
                        <a:pt x="25885" y="58594"/>
                        <a:pt x="20758" y="58424"/>
                        <a:pt x="15544" y="58424"/>
                      </a:cubicBezTo>
                      <a:cubicBezTo>
                        <a:pt x="10329" y="58424"/>
                        <a:pt x="5209" y="58594"/>
                        <a:pt x="0" y="58852"/>
                      </a:cubicBezTo>
                      <a:cubicBezTo>
                        <a:pt x="340" y="51434"/>
                        <a:pt x="681" y="44017"/>
                        <a:pt x="681" y="3668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78" name="Google Shape;6378;p33"/>
                <p:cNvSpPr/>
                <p:nvPr/>
              </p:nvSpPr>
              <p:spPr>
                <a:xfrm>
                  <a:off x="8930200" y="3772050"/>
                  <a:ext cx="43162" cy="58833"/>
                </a:xfrm>
                <a:custGeom>
                  <a:rect b="b" l="l" r="r" t="t"/>
                  <a:pathLst>
                    <a:path extrusionOk="0" h="58833" w="43162">
                      <a:moveTo>
                        <a:pt x="687" y="22084"/>
                      </a:moveTo>
                      <a:cubicBezTo>
                        <a:pt x="687" y="14748"/>
                        <a:pt x="341" y="7336"/>
                        <a:pt x="0" y="0"/>
                      </a:cubicBezTo>
                      <a:cubicBezTo>
                        <a:pt x="3247" y="258"/>
                        <a:pt x="6495" y="428"/>
                        <a:pt x="9742" y="428"/>
                      </a:cubicBezTo>
                      <a:cubicBezTo>
                        <a:pt x="12990" y="428"/>
                        <a:pt x="16237" y="0"/>
                        <a:pt x="19491" y="0"/>
                      </a:cubicBezTo>
                      <a:cubicBezTo>
                        <a:pt x="29145" y="0"/>
                        <a:pt x="37260" y="3328"/>
                        <a:pt x="37260" y="13470"/>
                      </a:cubicBezTo>
                      <a:cubicBezTo>
                        <a:pt x="37260" y="24468"/>
                        <a:pt x="26244" y="28904"/>
                        <a:pt x="19750" y="29753"/>
                      </a:cubicBezTo>
                      <a:cubicBezTo>
                        <a:pt x="23937" y="34957"/>
                        <a:pt x="38200" y="53284"/>
                        <a:pt x="43163" y="58827"/>
                      </a:cubicBezTo>
                      <a:cubicBezTo>
                        <a:pt x="41466" y="58557"/>
                        <a:pt x="39751" y="58414"/>
                        <a:pt x="38036" y="58399"/>
                      </a:cubicBezTo>
                      <a:cubicBezTo>
                        <a:pt x="36378" y="58413"/>
                        <a:pt x="34719" y="58557"/>
                        <a:pt x="33080" y="58827"/>
                      </a:cubicBezTo>
                      <a:cubicBezTo>
                        <a:pt x="29662" y="53630"/>
                        <a:pt x="18293" y="37939"/>
                        <a:pt x="10940" y="30515"/>
                      </a:cubicBezTo>
                      <a:lnTo>
                        <a:pt x="7693" y="30515"/>
                      </a:lnTo>
                      <a:lnTo>
                        <a:pt x="7693" y="36750"/>
                      </a:lnTo>
                      <a:cubicBezTo>
                        <a:pt x="7693" y="44086"/>
                        <a:pt x="8033" y="51504"/>
                        <a:pt x="8374" y="58833"/>
                      </a:cubicBezTo>
                      <a:cubicBezTo>
                        <a:pt x="5612" y="58263"/>
                        <a:pt x="2762" y="58263"/>
                        <a:pt x="0" y="58833"/>
                      </a:cubicBezTo>
                      <a:cubicBezTo>
                        <a:pt x="341" y="51504"/>
                        <a:pt x="687" y="44086"/>
                        <a:pt x="687" y="36750"/>
                      </a:cubicBezTo>
                      <a:close/>
                      <a:moveTo>
                        <a:pt x="7693" y="26941"/>
                      </a:moveTo>
                      <a:cubicBezTo>
                        <a:pt x="9582" y="27279"/>
                        <a:pt x="11500" y="27422"/>
                        <a:pt x="13419" y="27369"/>
                      </a:cubicBezTo>
                      <a:cubicBezTo>
                        <a:pt x="20431" y="27369"/>
                        <a:pt x="29744" y="24468"/>
                        <a:pt x="29744" y="14326"/>
                      </a:cubicBezTo>
                      <a:cubicBezTo>
                        <a:pt x="29744" y="5373"/>
                        <a:pt x="22310" y="3152"/>
                        <a:pt x="16502" y="3152"/>
                      </a:cubicBezTo>
                      <a:cubicBezTo>
                        <a:pt x="13730" y="3149"/>
                        <a:pt x="10961" y="3292"/>
                        <a:pt x="8204" y="3580"/>
                      </a:cubicBezTo>
                      <a:cubicBezTo>
                        <a:pt x="7951" y="9802"/>
                        <a:pt x="7693" y="15943"/>
                        <a:pt x="7693" y="22084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79" name="Google Shape;6379;p33"/>
                <p:cNvSpPr/>
                <p:nvPr/>
              </p:nvSpPr>
              <p:spPr>
                <a:xfrm>
                  <a:off x="8984518" y="3770943"/>
                  <a:ext cx="35034" cy="61041"/>
                </a:xfrm>
                <a:custGeom>
                  <a:rect b="b" l="l" r="r" t="t"/>
                  <a:pathLst>
                    <a:path extrusionOk="0" h="61041" w="35034">
                      <a:moveTo>
                        <a:pt x="2617" y="48597"/>
                      </a:moveTo>
                      <a:cubicBezTo>
                        <a:pt x="4509" y="52605"/>
                        <a:pt x="8771" y="57462"/>
                        <a:pt x="16117" y="57462"/>
                      </a:cubicBezTo>
                      <a:cubicBezTo>
                        <a:pt x="23722" y="57462"/>
                        <a:pt x="28338" y="51919"/>
                        <a:pt x="28338" y="45099"/>
                      </a:cubicBezTo>
                      <a:cubicBezTo>
                        <a:pt x="28338" y="29407"/>
                        <a:pt x="1419" y="36146"/>
                        <a:pt x="1419" y="16113"/>
                      </a:cubicBezTo>
                      <a:cubicBezTo>
                        <a:pt x="1419" y="6675"/>
                        <a:pt x="8595" y="0"/>
                        <a:pt x="19964" y="0"/>
                      </a:cubicBezTo>
                      <a:cubicBezTo>
                        <a:pt x="25349" y="0"/>
                        <a:pt x="29189" y="1258"/>
                        <a:pt x="32575" y="4008"/>
                      </a:cubicBezTo>
                      <a:cubicBezTo>
                        <a:pt x="31554" y="5971"/>
                        <a:pt x="30955" y="7928"/>
                        <a:pt x="30274" y="11168"/>
                      </a:cubicBezTo>
                      <a:lnTo>
                        <a:pt x="29246" y="11168"/>
                      </a:lnTo>
                      <a:cubicBezTo>
                        <a:pt x="28048" y="8022"/>
                        <a:pt x="25462" y="3152"/>
                        <a:pt x="19075" y="3152"/>
                      </a:cubicBezTo>
                      <a:cubicBezTo>
                        <a:pt x="12687" y="3152"/>
                        <a:pt x="8115" y="7500"/>
                        <a:pt x="8115" y="13722"/>
                      </a:cubicBezTo>
                      <a:cubicBezTo>
                        <a:pt x="8115" y="29672"/>
                        <a:pt x="35035" y="23015"/>
                        <a:pt x="35035" y="41858"/>
                      </a:cubicBezTo>
                      <a:cubicBezTo>
                        <a:pt x="35035" y="52259"/>
                        <a:pt x="27253" y="61042"/>
                        <a:pt x="14100" y="61042"/>
                      </a:cubicBezTo>
                      <a:cubicBezTo>
                        <a:pt x="7006" y="61042"/>
                        <a:pt x="2989" y="58569"/>
                        <a:pt x="0" y="56185"/>
                      </a:cubicBezTo>
                      <a:cubicBezTo>
                        <a:pt x="1028" y="53542"/>
                        <a:pt x="1261" y="51837"/>
                        <a:pt x="1621" y="4859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80" name="Google Shape;6380;p33"/>
                <p:cNvSpPr/>
                <p:nvPr/>
              </p:nvSpPr>
              <p:spPr>
                <a:xfrm>
                  <a:off x="9037977" y="3772050"/>
                  <a:ext cx="8373" cy="58833"/>
                </a:xfrm>
                <a:custGeom>
                  <a:rect b="b" l="l" r="r" t="t"/>
                  <a:pathLst>
                    <a:path extrusionOk="0" h="58833" w="8373">
                      <a:moveTo>
                        <a:pt x="687" y="22084"/>
                      </a:moveTo>
                      <a:cubicBezTo>
                        <a:pt x="687" y="14748"/>
                        <a:pt x="347" y="7336"/>
                        <a:pt x="0" y="0"/>
                      </a:cubicBezTo>
                      <a:cubicBezTo>
                        <a:pt x="1381" y="266"/>
                        <a:pt x="2787" y="409"/>
                        <a:pt x="4193" y="428"/>
                      </a:cubicBezTo>
                      <a:cubicBezTo>
                        <a:pt x="5599" y="409"/>
                        <a:pt x="6993" y="266"/>
                        <a:pt x="8374" y="0"/>
                      </a:cubicBezTo>
                      <a:cubicBezTo>
                        <a:pt x="8033" y="7336"/>
                        <a:pt x="7693" y="14748"/>
                        <a:pt x="7693" y="22084"/>
                      </a:cubicBezTo>
                      <a:lnTo>
                        <a:pt x="7693" y="36750"/>
                      </a:lnTo>
                      <a:cubicBezTo>
                        <a:pt x="7693" y="44086"/>
                        <a:pt x="8033" y="51504"/>
                        <a:pt x="8374" y="58833"/>
                      </a:cubicBezTo>
                      <a:cubicBezTo>
                        <a:pt x="5612" y="58263"/>
                        <a:pt x="2762" y="58263"/>
                        <a:pt x="0" y="58833"/>
                      </a:cubicBezTo>
                      <a:cubicBezTo>
                        <a:pt x="347" y="51504"/>
                        <a:pt x="687" y="44086"/>
                        <a:pt x="687" y="36750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81" name="Google Shape;6381;p33"/>
                <p:cNvSpPr/>
                <p:nvPr/>
              </p:nvSpPr>
              <p:spPr>
                <a:xfrm>
                  <a:off x="8645806" y="3859007"/>
                  <a:ext cx="37607" cy="58827"/>
                </a:xfrm>
                <a:custGeom>
                  <a:rect b="b" l="l" r="r" t="t"/>
                  <a:pathLst>
                    <a:path extrusionOk="0" h="58827" w="37607">
                      <a:moveTo>
                        <a:pt x="694" y="22084"/>
                      </a:moveTo>
                      <a:cubicBezTo>
                        <a:pt x="694" y="14754"/>
                        <a:pt x="353" y="7336"/>
                        <a:pt x="13" y="0"/>
                      </a:cubicBezTo>
                      <a:cubicBezTo>
                        <a:pt x="2743" y="258"/>
                        <a:pt x="5568" y="428"/>
                        <a:pt x="8298" y="428"/>
                      </a:cubicBezTo>
                      <a:cubicBezTo>
                        <a:pt x="11029" y="428"/>
                        <a:pt x="16496" y="0"/>
                        <a:pt x="18892" y="0"/>
                      </a:cubicBezTo>
                      <a:cubicBezTo>
                        <a:pt x="24025" y="0"/>
                        <a:pt x="37607" y="170"/>
                        <a:pt x="37607" y="14408"/>
                      </a:cubicBezTo>
                      <a:cubicBezTo>
                        <a:pt x="37607" y="29414"/>
                        <a:pt x="22827" y="32314"/>
                        <a:pt x="14623" y="32314"/>
                      </a:cubicBezTo>
                      <a:cubicBezTo>
                        <a:pt x="12057" y="32314"/>
                        <a:pt x="9925" y="32232"/>
                        <a:pt x="7687" y="32056"/>
                      </a:cubicBezTo>
                      <a:lnTo>
                        <a:pt x="7687" y="36743"/>
                      </a:lnTo>
                      <a:cubicBezTo>
                        <a:pt x="7687" y="44079"/>
                        <a:pt x="8033" y="51497"/>
                        <a:pt x="8374" y="58827"/>
                      </a:cubicBezTo>
                      <a:cubicBezTo>
                        <a:pt x="5611" y="58265"/>
                        <a:pt x="2763" y="58265"/>
                        <a:pt x="0" y="58827"/>
                      </a:cubicBezTo>
                      <a:cubicBezTo>
                        <a:pt x="341" y="51497"/>
                        <a:pt x="681" y="44079"/>
                        <a:pt x="681" y="36743"/>
                      </a:cubicBezTo>
                      <a:close/>
                      <a:moveTo>
                        <a:pt x="7699" y="28476"/>
                      </a:moveTo>
                      <a:cubicBezTo>
                        <a:pt x="9691" y="28920"/>
                        <a:pt x="11725" y="29150"/>
                        <a:pt x="13765" y="29162"/>
                      </a:cubicBezTo>
                      <a:cubicBezTo>
                        <a:pt x="20771" y="29162"/>
                        <a:pt x="29744" y="26519"/>
                        <a:pt x="29744" y="14924"/>
                      </a:cubicBezTo>
                      <a:cubicBezTo>
                        <a:pt x="29744" y="5203"/>
                        <a:pt x="24195" y="3158"/>
                        <a:pt x="15392" y="3158"/>
                      </a:cubicBezTo>
                      <a:lnTo>
                        <a:pt x="7699" y="3158"/>
                      </a:ln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82" name="Google Shape;6382;p33"/>
                <p:cNvSpPr/>
                <p:nvPr/>
              </p:nvSpPr>
              <p:spPr>
                <a:xfrm>
                  <a:off x="8692948" y="3857875"/>
                  <a:ext cx="63996" cy="61048"/>
                </a:xfrm>
                <a:custGeom>
                  <a:rect b="b" l="l" r="r" t="t"/>
                  <a:pathLst>
                    <a:path extrusionOk="0" h="61048" w="63996">
                      <a:moveTo>
                        <a:pt x="31957" y="0"/>
                      </a:moveTo>
                      <a:cubicBezTo>
                        <a:pt x="50875" y="0"/>
                        <a:pt x="63997" y="11168"/>
                        <a:pt x="63997" y="30521"/>
                      </a:cubicBezTo>
                      <a:cubicBezTo>
                        <a:pt x="63997" y="49874"/>
                        <a:pt x="50843" y="61048"/>
                        <a:pt x="31957" y="61048"/>
                      </a:cubicBezTo>
                      <a:cubicBezTo>
                        <a:pt x="13072" y="61048"/>
                        <a:pt x="0" y="49874"/>
                        <a:pt x="0" y="30521"/>
                      </a:cubicBezTo>
                      <a:cubicBezTo>
                        <a:pt x="0" y="11168"/>
                        <a:pt x="13160" y="0"/>
                        <a:pt x="31957" y="0"/>
                      </a:cubicBezTo>
                      <a:close/>
                      <a:moveTo>
                        <a:pt x="31957" y="3146"/>
                      </a:moveTo>
                      <a:cubicBezTo>
                        <a:pt x="18627" y="3146"/>
                        <a:pt x="8374" y="11583"/>
                        <a:pt x="8374" y="30508"/>
                      </a:cubicBezTo>
                      <a:cubicBezTo>
                        <a:pt x="8374" y="49434"/>
                        <a:pt x="18627" y="57877"/>
                        <a:pt x="31957" y="57877"/>
                      </a:cubicBezTo>
                      <a:cubicBezTo>
                        <a:pt x="45288" y="57877"/>
                        <a:pt x="55654" y="49471"/>
                        <a:pt x="55654" y="30546"/>
                      </a:cubicBezTo>
                      <a:cubicBezTo>
                        <a:pt x="55654" y="11621"/>
                        <a:pt x="45376" y="3184"/>
                        <a:pt x="31957" y="3184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83" name="Google Shape;6383;p33"/>
                <p:cNvSpPr/>
                <p:nvPr/>
              </p:nvSpPr>
              <p:spPr>
                <a:xfrm>
                  <a:off x="8770438" y="3859007"/>
                  <a:ext cx="31528" cy="58808"/>
                </a:xfrm>
                <a:custGeom>
                  <a:rect b="b" l="l" r="r" t="t"/>
                  <a:pathLst>
                    <a:path extrusionOk="0" h="58808" w="31528">
                      <a:moveTo>
                        <a:pt x="687" y="22084"/>
                      </a:moveTo>
                      <a:cubicBezTo>
                        <a:pt x="687" y="14754"/>
                        <a:pt x="347" y="7336"/>
                        <a:pt x="0" y="0"/>
                      </a:cubicBezTo>
                      <a:cubicBezTo>
                        <a:pt x="2764" y="571"/>
                        <a:pt x="5616" y="571"/>
                        <a:pt x="8380" y="0"/>
                      </a:cubicBezTo>
                      <a:cubicBezTo>
                        <a:pt x="8033" y="7336"/>
                        <a:pt x="7693" y="14754"/>
                        <a:pt x="7693" y="22084"/>
                      </a:cubicBezTo>
                      <a:cubicBezTo>
                        <a:pt x="7693" y="36404"/>
                        <a:pt x="7863" y="46464"/>
                        <a:pt x="7951" y="54800"/>
                      </a:cubicBezTo>
                      <a:cubicBezTo>
                        <a:pt x="15979" y="54800"/>
                        <a:pt x="22991" y="54800"/>
                        <a:pt x="31529" y="53693"/>
                      </a:cubicBezTo>
                      <a:cubicBezTo>
                        <a:pt x="30957" y="55350"/>
                        <a:pt x="30957" y="57151"/>
                        <a:pt x="31529" y="58808"/>
                      </a:cubicBezTo>
                      <a:cubicBezTo>
                        <a:pt x="26320" y="58550"/>
                        <a:pt x="21023" y="58387"/>
                        <a:pt x="15808" y="58387"/>
                      </a:cubicBezTo>
                      <a:cubicBezTo>
                        <a:pt x="10594" y="58387"/>
                        <a:pt x="5303" y="58550"/>
                        <a:pt x="0" y="58808"/>
                      </a:cubicBezTo>
                      <a:cubicBezTo>
                        <a:pt x="347" y="51478"/>
                        <a:pt x="687" y="44061"/>
                        <a:pt x="687" y="36724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84" name="Google Shape;6384;p33"/>
                <p:cNvSpPr/>
                <p:nvPr/>
              </p:nvSpPr>
              <p:spPr>
                <a:xfrm>
                  <a:off x="8816918" y="3859007"/>
                  <a:ext cx="8373" cy="58827"/>
                </a:xfrm>
                <a:custGeom>
                  <a:rect b="b" l="l" r="r" t="t"/>
                  <a:pathLst>
                    <a:path extrusionOk="0" h="58827" w="8373">
                      <a:moveTo>
                        <a:pt x="687" y="22084"/>
                      </a:moveTo>
                      <a:cubicBezTo>
                        <a:pt x="687" y="14754"/>
                        <a:pt x="347" y="7336"/>
                        <a:pt x="0" y="0"/>
                      </a:cubicBezTo>
                      <a:cubicBezTo>
                        <a:pt x="2762" y="571"/>
                        <a:pt x="5612" y="571"/>
                        <a:pt x="8374" y="0"/>
                      </a:cubicBezTo>
                      <a:cubicBezTo>
                        <a:pt x="8033" y="7336"/>
                        <a:pt x="7687" y="14754"/>
                        <a:pt x="7687" y="22084"/>
                      </a:cubicBezTo>
                      <a:lnTo>
                        <a:pt x="7687" y="36743"/>
                      </a:lnTo>
                      <a:cubicBezTo>
                        <a:pt x="7687" y="44079"/>
                        <a:pt x="8033" y="51497"/>
                        <a:pt x="8374" y="58827"/>
                      </a:cubicBezTo>
                      <a:cubicBezTo>
                        <a:pt x="5611" y="58265"/>
                        <a:pt x="2763" y="58265"/>
                        <a:pt x="0" y="58827"/>
                      </a:cubicBezTo>
                      <a:cubicBezTo>
                        <a:pt x="347" y="51497"/>
                        <a:pt x="687" y="44079"/>
                        <a:pt x="687" y="36743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85" name="Google Shape;6385;p33"/>
                <p:cNvSpPr/>
                <p:nvPr/>
              </p:nvSpPr>
              <p:spPr>
                <a:xfrm>
                  <a:off x="8839045" y="3859007"/>
                  <a:ext cx="44140" cy="58827"/>
                </a:xfrm>
                <a:custGeom>
                  <a:rect b="b" l="l" r="r" t="t"/>
                  <a:pathLst>
                    <a:path extrusionOk="0" h="58827" w="44140">
                      <a:moveTo>
                        <a:pt x="18539" y="22084"/>
                      </a:moveTo>
                      <a:cubicBezTo>
                        <a:pt x="18539" y="16212"/>
                        <a:pt x="18455" y="10329"/>
                        <a:pt x="18287" y="4436"/>
                      </a:cubicBezTo>
                      <a:cubicBezTo>
                        <a:pt x="12179" y="4421"/>
                        <a:pt x="6074" y="4734"/>
                        <a:pt x="0" y="5373"/>
                      </a:cubicBezTo>
                      <a:cubicBezTo>
                        <a:pt x="275" y="4491"/>
                        <a:pt x="419" y="3573"/>
                        <a:pt x="429" y="2649"/>
                      </a:cubicBezTo>
                      <a:cubicBezTo>
                        <a:pt x="406" y="1750"/>
                        <a:pt x="262" y="859"/>
                        <a:pt x="0" y="0"/>
                      </a:cubicBezTo>
                      <a:cubicBezTo>
                        <a:pt x="7346" y="258"/>
                        <a:pt x="14699" y="428"/>
                        <a:pt x="22070" y="428"/>
                      </a:cubicBezTo>
                      <a:cubicBezTo>
                        <a:pt x="29441" y="428"/>
                        <a:pt x="36769" y="258"/>
                        <a:pt x="44140" y="0"/>
                      </a:cubicBezTo>
                      <a:cubicBezTo>
                        <a:pt x="43875" y="886"/>
                        <a:pt x="43730" y="1805"/>
                        <a:pt x="43711" y="2731"/>
                      </a:cubicBezTo>
                      <a:cubicBezTo>
                        <a:pt x="43730" y="3627"/>
                        <a:pt x="43875" y="4517"/>
                        <a:pt x="44140" y="5373"/>
                      </a:cubicBezTo>
                      <a:cubicBezTo>
                        <a:pt x="38066" y="4734"/>
                        <a:pt x="31961" y="4421"/>
                        <a:pt x="25853" y="4436"/>
                      </a:cubicBezTo>
                      <a:cubicBezTo>
                        <a:pt x="25689" y="10308"/>
                        <a:pt x="25606" y="16190"/>
                        <a:pt x="25601" y="22084"/>
                      </a:cubicBezTo>
                      <a:lnTo>
                        <a:pt x="25601" y="36743"/>
                      </a:lnTo>
                      <a:cubicBezTo>
                        <a:pt x="25601" y="44079"/>
                        <a:pt x="25942" y="51497"/>
                        <a:pt x="26282" y="58827"/>
                      </a:cubicBezTo>
                      <a:cubicBezTo>
                        <a:pt x="23519" y="58265"/>
                        <a:pt x="20671" y="58265"/>
                        <a:pt x="17908" y="58827"/>
                      </a:cubicBezTo>
                      <a:cubicBezTo>
                        <a:pt x="18255" y="51497"/>
                        <a:pt x="18589" y="44079"/>
                        <a:pt x="18589" y="36743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86" name="Google Shape;6386;p33"/>
                <p:cNvSpPr/>
                <p:nvPr/>
              </p:nvSpPr>
              <p:spPr>
                <a:xfrm>
                  <a:off x="8938454" y="3857875"/>
                  <a:ext cx="50590" cy="61073"/>
                </a:xfrm>
                <a:custGeom>
                  <a:rect b="b" l="l" r="r" t="t"/>
                  <a:pathLst>
                    <a:path extrusionOk="0" h="61073" w="50590">
                      <a:moveTo>
                        <a:pt x="48964" y="56210"/>
                      </a:moveTo>
                      <a:cubicBezTo>
                        <a:pt x="46826" y="57915"/>
                        <a:pt x="39739" y="61073"/>
                        <a:pt x="31188" y="61073"/>
                      </a:cubicBezTo>
                      <a:cubicBezTo>
                        <a:pt x="13166" y="61073"/>
                        <a:pt x="0" y="49899"/>
                        <a:pt x="0" y="30546"/>
                      </a:cubicBezTo>
                      <a:cubicBezTo>
                        <a:pt x="0" y="11193"/>
                        <a:pt x="13192" y="0"/>
                        <a:pt x="32046" y="0"/>
                      </a:cubicBezTo>
                      <a:cubicBezTo>
                        <a:pt x="38433" y="-12"/>
                        <a:pt x="44758" y="1324"/>
                        <a:pt x="50591" y="3920"/>
                      </a:cubicBezTo>
                      <a:cubicBezTo>
                        <a:pt x="49733" y="5455"/>
                        <a:pt x="49134" y="8783"/>
                        <a:pt x="48794" y="10576"/>
                      </a:cubicBezTo>
                      <a:lnTo>
                        <a:pt x="48283" y="10740"/>
                      </a:lnTo>
                      <a:cubicBezTo>
                        <a:pt x="45887" y="8104"/>
                        <a:pt x="40085" y="3159"/>
                        <a:pt x="32046" y="3159"/>
                      </a:cubicBezTo>
                      <a:cubicBezTo>
                        <a:pt x="18633" y="3159"/>
                        <a:pt x="8374" y="11596"/>
                        <a:pt x="8374" y="30521"/>
                      </a:cubicBezTo>
                      <a:cubicBezTo>
                        <a:pt x="8374" y="49446"/>
                        <a:pt x="18633" y="57890"/>
                        <a:pt x="32046" y="57890"/>
                      </a:cubicBezTo>
                      <a:cubicBezTo>
                        <a:pt x="40161" y="57890"/>
                        <a:pt x="46145" y="53284"/>
                        <a:pt x="49393" y="50812"/>
                      </a:cubicBezTo>
                      <a:lnTo>
                        <a:pt x="49733" y="51158"/>
                      </a:ln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87" name="Google Shape;6387;p33"/>
                <p:cNvSpPr/>
                <p:nvPr/>
              </p:nvSpPr>
              <p:spPr>
                <a:xfrm>
                  <a:off x="9003126" y="3857900"/>
                  <a:ext cx="51095" cy="61048"/>
                </a:xfrm>
                <a:custGeom>
                  <a:rect b="b" l="l" r="r" t="t"/>
                  <a:pathLst>
                    <a:path extrusionOk="0" h="61048" w="51095">
                      <a:moveTo>
                        <a:pt x="48781" y="61048"/>
                      </a:moveTo>
                      <a:cubicBezTo>
                        <a:pt x="35791" y="45784"/>
                        <a:pt x="20241" y="29414"/>
                        <a:pt x="5631" y="13898"/>
                      </a:cubicBezTo>
                      <a:cubicBezTo>
                        <a:pt x="5543" y="17044"/>
                        <a:pt x="5372" y="22166"/>
                        <a:pt x="5372" y="31207"/>
                      </a:cubicBezTo>
                      <a:cubicBezTo>
                        <a:pt x="5372" y="38536"/>
                        <a:pt x="5713" y="56524"/>
                        <a:pt x="6142" y="59934"/>
                      </a:cubicBezTo>
                      <a:cubicBezTo>
                        <a:pt x="5171" y="59662"/>
                        <a:pt x="4162" y="59520"/>
                        <a:pt x="3153" y="59513"/>
                      </a:cubicBezTo>
                      <a:cubicBezTo>
                        <a:pt x="2087" y="59533"/>
                        <a:pt x="1034" y="59675"/>
                        <a:pt x="0" y="59934"/>
                      </a:cubicBezTo>
                      <a:cubicBezTo>
                        <a:pt x="687" y="55927"/>
                        <a:pt x="1797" y="34101"/>
                        <a:pt x="1797" y="22851"/>
                      </a:cubicBezTo>
                      <a:cubicBezTo>
                        <a:pt x="1797" y="12111"/>
                        <a:pt x="1797" y="3838"/>
                        <a:pt x="1539" y="0"/>
                      </a:cubicBezTo>
                      <a:lnTo>
                        <a:pt x="2907" y="0"/>
                      </a:lnTo>
                      <a:cubicBezTo>
                        <a:pt x="16836" y="15100"/>
                        <a:pt x="35697" y="35642"/>
                        <a:pt x="46139" y="46124"/>
                      </a:cubicBezTo>
                      <a:cubicBezTo>
                        <a:pt x="46139" y="30867"/>
                        <a:pt x="46139" y="14238"/>
                        <a:pt x="45464" y="1107"/>
                      </a:cubicBezTo>
                      <a:cubicBezTo>
                        <a:pt x="46410" y="1376"/>
                        <a:pt x="47381" y="1520"/>
                        <a:pt x="48365" y="1535"/>
                      </a:cubicBezTo>
                      <a:cubicBezTo>
                        <a:pt x="49292" y="1519"/>
                        <a:pt x="50212" y="1375"/>
                        <a:pt x="51095" y="1107"/>
                      </a:cubicBezTo>
                      <a:cubicBezTo>
                        <a:pt x="50584" y="6141"/>
                        <a:pt x="49733" y="23021"/>
                        <a:pt x="49733" y="29672"/>
                      </a:cubicBezTo>
                      <a:cubicBezTo>
                        <a:pt x="49733" y="38367"/>
                        <a:pt x="49903" y="57210"/>
                        <a:pt x="49985" y="61048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88" name="Google Shape;6388;p33"/>
                <p:cNvSpPr/>
                <p:nvPr/>
              </p:nvSpPr>
              <p:spPr>
                <a:xfrm>
                  <a:off x="9072117" y="3859007"/>
                  <a:ext cx="8373" cy="58827"/>
                </a:xfrm>
                <a:custGeom>
                  <a:rect b="b" l="l" r="r" t="t"/>
                  <a:pathLst>
                    <a:path extrusionOk="0" h="58827" w="8373">
                      <a:moveTo>
                        <a:pt x="681" y="22084"/>
                      </a:moveTo>
                      <a:cubicBezTo>
                        <a:pt x="681" y="14754"/>
                        <a:pt x="340" y="7336"/>
                        <a:pt x="0" y="0"/>
                      </a:cubicBezTo>
                      <a:cubicBezTo>
                        <a:pt x="2762" y="571"/>
                        <a:pt x="5612" y="571"/>
                        <a:pt x="8374" y="0"/>
                      </a:cubicBezTo>
                      <a:cubicBezTo>
                        <a:pt x="8033" y="7336"/>
                        <a:pt x="7687" y="14754"/>
                        <a:pt x="7687" y="22084"/>
                      </a:cubicBezTo>
                      <a:lnTo>
                        <a:pt x="7687" y="36743"/>
                      </a:lnTo>
                      <a:cubicBezTo>
                        <a:pt x="7687" y="44079"/>
                        <a:pt x="8033" y="51497"/>
                        <a:pt x="8374" y="58827"/>
                      </a:cubicBezTo>
                      <a:cubicBezTo>
                        <a:pt x="5612" y="58265"/>
                        <a:pt x="2762" y="58265"/>
                        <a:pt x="0" y="58827"/>
                      </a:cubicBezTo>
                      <a:cubicBezTo>
                        <a:pt x="340" y="51497"/>
                        <a:pt x="681" y="44079"/>
                        <a:pt x="681" y="36743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89" name="Google Shape;6389;p33"/>
                <p:cNvSpPr/>
                <p:nvPr/>
              </p:nvSpPr>
              <p:spPr>
                <a:xfrm>
                  <a:off x="9095813" y="3857875"/>
                  <a:ext cx="50584" cy="61073"/>
                </a:xfrm>
                <a:custGeom>
                  <a:rect b="b" l="l" r="r" t="t"/>
                  <a:pathLst>
                    <a:path extrusionOk="0" h="61073" w="50584">
                      <a:moveTo>
                        <a:pt x="48964" y="56210"/>
                      </a:moveTo>
                      <a:cubicBezTo>
                        <a:pt x="46826" y="57915"/>
                        <a:pt x="39732" y="61073"/>
                        <a:pt x="31194" y="61073"/>
                      </a:cubicBezTo>
                      <a:cubicBezTo>
                        <a:pt x="13160" y="61073"/>
                        <a:pt x="0" y="49899"/>
                        <a:pt x="0" y="30546"/>
                      </a:cubicBezTo>
                      <a:cubicBezTo>
                        <a:pt x="0" y="11193"/>
                        <a:pt x="13160" y="0"/>
                        <a:pt x="32046" y="0"/>
                      </a:cubicBezTo>
                      <a:cubicBezTo>
                        <a:pt x="38433" y="-12"/>
                        <a:pt x="44752" y="1323"/>
                        <a:pt x="50584" y="3920"/>
                      </a:cubicBezTo>
                      <a:cubicBezTo>
                        <a:pt x="49733" y="5455"/>
                        <a:pt x="49134" y="8783"/>
                        <a:pt x="48794" y="10576"/>
                      </a:cubicBezTo>
                      <a:lnTo>
                        <a:pt x="48277" y="10740"/>
                      </a:lnTo>
                      <a:cubicBezTo>
                        <a:pt x="45887" y="8104"/>
                        <a:pt x="40079" y="3159"/>
                        <a:pt x="32046" y="3159"/>
                      </a:cubicBezTo>
                      <a:cubicBezTo>
                        <a:pt x="18627" y="3159"/>
                        <a:pt x="8380" y="11596"/>
                        <a:pt x="8380" y="30521"/>
                      </a:cubicBezTo>
                      <a:cubicBezTo>
                        <a:pt x="8380" y="49446"/>
                        <a:pt x="18627" y="57890"/>
                        <a:pt x="32046" y="57890"/>
                      </a:cubicBezTo>
                      <a:cubicBezTo>
                        <a:pt x="40161" y="57890"/>
                        <a:pt x="46145" y="53284"/>
                        <a:pt x="49393" y="50812"/>
                      </a:cubicBezTo>
                      <a:lnTo>
                        <a:pt x="49733" y="51158"/>
                      </a:ln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90" name="Google Shape;6390;p33"/>
                <p:cNvSpPr/>
                <p:nvPr/>
              </p:nvSpPr>
              <p:spPr>
                <a:xfrm>
                  <a:off x="8646481" y="3945958"/>
                  <a:ext cx="54014" cy="58820"/>
                </a:xfrm>
                <a:custGeom>
                  <a:rect b="b" l="l" r="r" t="t"/>
                  <a:pathLst>
                    <a:path extrusionOk="0" h="58820" w="54014">
                      <a:moveTo>
                        <a:pt x="681" y="22090"/>
                      </a:moveTo>
                      <a:cubicBezTo>
                        <a:pt x="681" y="14760"/>
                        <a:pt x="341" y="7342"/>
                        <a:pt x="0" y="13"/>
                      </a:cubicBezTo>
                      <a:cubicBezTo>
                        <a:pt x="4269" y="264"/>
                        <a:pt x="8626" y="440"/>
                        <a:pt x="12902" y="440"/>
                      </a:cubicBezTo>
                      <a:cubicBezTo>
                        <a:pt x="17177" y="440"/>
                        <a:pt x="21534" y="0"/>
                        <a:pt x="25822" y="0"/>
                      </a:cubicBezTo>
                      <a:cubicBezTo>
                        <a:pt x="45817" y="0"/>
                        <a:pt x="54015" y="10658"/>
                        <a:pt x="54015" y="28218"/>
                      </a:cubicBezTo>
                      <a:cubicBezTo>
                        <a:pt x="54015" y="50981"/>
                        <a:pt x="36416" y="58821"/>
                        <a:pt x="22915" y="58821"/>
                      </a:cubicBezTo>
                      <a:cubicBezTo>
                        <a:pt x="19068" y="58821"/>
                        <a:pt x="15317" y="58399"/>
                        <a:pt x="11470" y="58399"/>
                      </a:cubicBezTo>
                      <a:cubicBezTo>
                        <a:pt x="7624" y="58399"/>
                        <a:pt x="3859" y="58569"/>
                        <a:pt x="19" y="58821"/>
                      </a:cubicBezTo>
                      <a:cubicBezTo>
                        <a:pt x="359" y="51491"/>
                        <a:pt x="700" y="44073"/>
                        <a:pt x="700" y="36743"/>
                      </a:cubicBezTo>
                      <a:close/>
                      <a:moveTo>
                        <a:pt x="7687" y="36756"/>
                      </a:moveTo>
                      <a:cubicBezTo>
                        <a:pt x="7687" y="42809"/>
                        <a:pt x="7857" y="48949"/>
                        <a:pt x="8204" y="54832"/>
                      </a:cubicBezTo>
                      <a:cubicBezTo>
                        <a:pt x="11902" y="55447"/>
                        <a:pt x="15648" y="55732"/>
                        <a:pt x="19396" y="55681"/>
                      </a:cubicBezTo>
                      <a:cubicBezTo>
                        <a:pt x="31957" y="55681"/>
                        <a:pt x="45628" y="50736"/>
                        <a:pt x="45628" y="28231"/>
                      </a:cubicBezTo>
                      <a:cubicBezTo>
                        <a:pt x="45628" y="8450"/>
                        <a:pt x="35375" y="3593"/>
                        <a:pt x="21357" y="3593"/>
                      </a:cubicBezTo>
                      <a:cubicBezTo>
                        <a:pt x="16960" y="3611"/>
                        <a:pt x="12567" y="3895"/>
                        <a:pt x="8204" y="4442"/>
                      </a:cubicBezTo>
                      <a:cubicBezTo>
                        <a:pt x="7857" y="9897"/>
                        <a:pt x="7687" y="15956"/>
                        <a:pt x="7687" y="22090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91" name="Google Shape;6391;p33"/>
                <p:cNvSpPr/>
                <p:nvPr/>
              </p:nvSpPr>
              <p:spPr>
                <a:xfrm>
                  <a:off x="8710534" y="3945958"/>
                  <a:ext cx="30929" cy="58820"/>
                </a:xfrm>
                <a:custGeom>
                  <a:rect b="b" l="l" r="r" t="t"/>
                  <a:pathLst>
                    <a:path extrusionOk="0" h="58820" w="30929">
                      <a:moveTo>
                        <a:pt x="681" y="22021"/>
                      </a:moveTo>
                      <a:cubicBezTo>
                        <a:pt x="681" y="14685"/>
                        <a:pt x="340" y="7273"/>
                        <a:pt x="0" y="0"/>
                      </a:cubicBezTo>
                      <a:cubicBezTo>
                        <a:pt x="5127" y="252"/>
                        <a:pt x="10171" y="428"/>
                        <a:pt x="15291" y="428"/>
                      </a:cubicBezTo>
                      <a:cubicBezTo>
                        <a:pt x="20412" y="428"/>
                        <a:pt x="25456" y="264"/>
                        <a:pt x="30501" y="0"/>
                      </a:cubicBezTo>
                      <a:cubicBezTo>
                        <a:pt x="30165" y="1689"/>
                        <a:pt x="30165" y="3426"/>
                        <a:pt x="30501" y="5115"/>
                      </a:cubicBezTo>
                      <a:cubicBezTo>
                        <a:pt x="23325" y="4599"/>
                        <a:pt x="19150" y="4001"/>
                        <a:pt x="8027" y="4001"/>
                      </a:cubicBezTo>
                      <a:cubicBezTo>
                        <a:pt x="7945" y="7670"/>
                        <a:pt x="7693" y="10658"/>
                        <a:pt x="7693" y="14829"/>
                      </a:cubicBezTo>
                      <a:cubicBezTo>
                        <a:pt x="7693" y="19265"/>
                        <a:pt x="7775" y="23952"/>
                        <a:pt x="7775" y="26085"/>
                      </a:cubicBezTo>
                      <a:cubicBezTo>
                        <a:pt x="17864" y="26085"/>
                        <a:pt x="23495" y="25657"/>
                        <a:pt x="28533" y="25236"/>
                      </a:cubicBezTo>
                      <a:cubicBezTo>
                        <a:pt x="28364" y="26107"/>
                        <a:pt x="28280" y="26991"/>
                        <a:pt x="28281" y="27878"/>
                      </a:cubicBezTo>
                      <a:cubicBezTo>
                        <a:pt x="28281" y="28736"/>
                        <a:pt x="28365" y="29592"/>
                        <a:pt x="28533" y="30433"/>
                      </a:cubicBezTo>
                      <a:cubicBezTo>
                        <a:pt x="22638" y="29835"/>
                        <a:pt x="11874" y="29665"/>
                        <a:pt x="7775" y="29665"/>
                      </a:cubicBezTo>
                      <a:cubicBezTo>
                        <a:pt x="7693" y="31710"/>
                        <a:pt x="7693" y="33843"/>
                        <a:pt x="7693" y="42028"/>
                      </a:cubicBezTo>
                      <a:cubicBezTo>
                        <a:pt x="7693" y="48509"/>
                        <a:pt x="7775" y="52686"/>
                        <a:pt x="7857" y="54819"/>
                      </a:cubicBezTo>
                      <a:cubicBezTo>
                        <a:pt x="15462" y="54819"/>
                        <a:pt x="25513" y="54731"/>
                        <a:pt x="30930" y="53706"/>
                      </a:cubicBezTo>
                      <a:cubicBezTo>
                        <a:pt x="30759" y="54576"/>
                        <a:pt x="30673" y="55461"/>
                        <a:pt x="30671" y="56348"/>
                      </a:cubicBezTo>
                      <a:cubicBezTo>
                        <a:pt x="30673" y="57179"/>
                        <a:pt x="30759" y="58007"/>
                        <a:pt x="30930" y="58821"/>
                      </a:cubicBezTo>
                      <a:cubicBezTo>
                        <a:pt x="25885" y="58569"/>
                        <a:pt x="20758" y="58399"/>
                        <a:pt x="15550" y="58399"/>
                      </a:cubicBezTo>
                      <a:cubicBezTo>
                        <a:pt x="10341" y="58399"/>
                        <a:pt x="5209" y="58569"/>
                        <a:pt x="0" y="58821"/>
                      </a:cubicBezTo>
                      <a:cubicBezTo>
                        <a:pt x="340" y="51409"/>
                        <a:pt x="681" y="43985"/>
                        <a:pt x="681" y="36655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92" name="Google Shape;6392;p33"/>
                <p:cNvSpPr/>
                <p:nvPr/>
              </p:nvSpPr>
              <p:spPr>
                <a:xfrm>
                  <a:off x="8796847" y="3945958"/>
                  <a:ext cx="54071" cy="58820"/>
                </a:xfrm>
                <a:custGeom>
                  <a:rect b="b" l="l" r="r" t="t"/>
                  <a:pathLst>
                    <a:path extrusionOk="0" h="58820" w="54071">
                      <a:moveTo>
                        <a:pt x="0" y="0"/>
                      </a:moveTo>
                      <a:cubicBezTo>
                        <a:pt x="2934" y="571"/>
                        <a:pt x="5951" y="571"/>
                        <a:pt x="8885" y="0"/>
                      </a:cubicBezTo>
                      <a:cubicBezTo>
                        <a:pt x="13929" y="15100"/>
                        <a:pt x="21187" y="33163"/>
                        <a:pt x="28369" y="50384"/>
                      </a:cubicBezTo>
                      <a:cubicBezTo>
                        <a:pt x="34599" y="36542"/>
                        <a:pt x="44172" y="11168"/>
                        <a:pt x="47766" y="0"/>
                      </a:cubicBezTo>
                      <a:cubicBezTo>
                        <a:pt x="49829" y="568"/>
                        <a:pt x="52008" y="568"/>
                        <a:pt x="54072" y="0"/>
                      </a:cubicBezTo>
                      <a:cubicBezTo>
                        <a:pt x="45189" y="19605"/>
                        <a:pt x="36991" y="39212"/>
                        <a:pt x="29479" y="58821"/>
                      </a:cubicBezTo>
                      <a:cubicBezTo>
                        <a:pt x="28560" y="58558"/>
                        <a:pt x="27610" y="58417"/>
                        <a:pt x="26654" y="58399"/>
                      </a:cubicBezTo>
                      <a:cubicBezTo>
                        <a:pt x="25701" y="58403"/>
                        <a:pt x="24754" y="58545"/>
                        <a:pt x="23842" y="58821"/>
                      </a:cubicBezTo>
                      <a:cubicBezTo>
                        <a:pt x="18709" y="44772"/>
                        <a:pt x="8292" y="19617"/>
                        <a:pt x="0" y="0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93" name="Google Shape;6393;p33"/>
                <p:cNvSpPr/>
                <p:nvPr/>
              </p:nvSpPr>
              <p:spPr>
                <a:xfrm>
                  <a:off x="8915508" y="3945958"/>
                  <a:ext cx="31547" cy="58795"/>
                </a:xfrm>
                <a:custGeom>
                  <a:rect b="b" l="l" r="r" t="t"/>
                  <a:pathLst>
                    <a:path extrusionOk="0" h="58795" w="31547">
                      <a:moveTo>
                        <a:pt x="681" y="22090"/>
                      </a:moveTo>
                      <a:cubicBezTo>
                        <a:pt x="681" y="14760"/>
                        <a:pt x="340" y="7342"/>
                        <a:pt x="0" y="13"/>
                      </a:cubicBezTo>
                      <a:cubicBezTo>
                        <a:pt x="1378" y="275"/>
                        <a:pt x="2778" y="418"/>
                        <a:pt x="4181" y="440"/>
                      </a:cubicBezTo>
                      <a:cubicBezTo>
                        <a:pt x="5595" y="415"/>
                        <a:pt x="7004" y="267"/>
                        <a:pt x="8393" y="0"/>
                      </a:cubicBezTo>
                      <a:cubicBezTo>
                        <a:pt x="8046" y="7330"/>
                        <a:pt x="7706" y="14748"/>
                        <a:pt x="7706" y="22077"/>
                      </a:cubicBezTo>
                      <a:cubicBezTo>
                        <a:pt x="7706" y="36404"/>
                        <a:pt x="7876" y="46464"/>
                        <a:pt x="7964" y="54794"/>
                      </a:cubicBezTo>
                      <a:cubicBezTo>
                        <a:pt x="15998" y="54794"/>
                        <a:pt x="23003" y="54794"/>
                        <a:pt x="31547" y="53681"/>
                      </a:cubicBezTo>
                      <a:cubicBezTo>
                        <a:pt x="30974" y="55338"/>
                        <a:pt x="30974" y="57138"/>
                        <a:pt x="31547" y="58796"/>
                      </a:cubicBezTo>
                      <a:cubicBezTo>
                        <a:pt x="26339" y="58544"/>
                        <a:pt x="21036" y="58374"/>
                        <a:pt x="15827" y="58374"/>
                      </a:cubicBezTo>
                      <a:cubicBezTo>
                        <a:pt x="10619" y="58374"/>
                        <a:pt x="5309" y="58544"/>
                        <a:pt x="13" y="58796"/>
                      </a:cubicBezTo>
                      <a:cubicBezTo>
                        <a:pt x="353" y="51466"/>
                        <a:pt x="694" y="44048"/>
                        <a:pt x="694" y="36718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94" name="Google Shape;6394;p33"/>
                <p:cNvSpPr/>
                <p:nvPr/>
              </p:nvSpPr>
              <p:spPr>
                <a:xfrm>
                  <a:off x="9006550" y="3944857"/>
                  <a:ext cx="51095" cy="61041"/>
                </a:xfrm>
                <a:custGeom>
                  <a:rect b="b" l="l" r="r" t="t"/>
                  <a:pathLst>
                    <a:path extrusionOk="0" h="61041" w="51095">
                      <a:moveTo>
                        <a:pt x="48800" y="61042"/>
                      </a:moveTo>
                      <a:cubicBezTo>
                        <a:pt x="35817" y="45772"/>
                        <a:pt x="20267" y="29414"/>
                        <a:pt x="5631" y="13898"/>
                      </a:cubicBezTo>
                      <a:cubicBezTo>
                        <a:pt x="5549" y="17044"/>
                        <a:pt x="5379" y="22172"/>
                        <a:pt x="5379" y="31207"/>
                      </a:cubicBezTo>
                      <a:cubicBezTo>
                        <a:pt x="5379" y="38536"/>
                        <a:pt x="5719" y="56524"/>
                        <a:pt x="6148" y="59934"/>
                      </a:cubicBezTo>
                      <a:cubicBezTo>
                        <a:pt x="5171" y="59665"/>
                        <a:pt x="4168" y="59524"/>
                        <a:pt x="3153" y="59513"/>
                      </a:cubicBezTo>
                      <a:cubicBezTo>
                        <a:pt x="2087" y="59536"/>
                        <a:pt x="1034" y="59677"/>
                        <a:pt x="0" y="59934"/>
                      </a:cubicBezTo>
                      <a:cubicBezTo>
                        <a:pt x="687" y="55933"/>
                        <a:pt x="1797" y="34107"/>
                        <a:pt x="1797" y="22851"/>
                      </a:cubicBezTo>
                      <a:cubicBezTo>
                        <a:pt x="1797" y="12105"/>
                        <a:pt x="1797" y="3838"/>
                        <a:pt x="1539" y="0"/>
                      </a:cubicBezTo>
                      <a:lnTo>
                        <a:pt x="2907" y="0"/>
                      </a:lnTo>
                      <a:cubicBezTo>
                        <a:pt x="16836" y="15100"/>
                        <a:pt x="35697" y="35642"/>
                        <a:pt x="46139" y="46124"/>
                      </a:cubicBezTo>
                      <a:cubicBezTo>
                        <a:pt x="46139" y="30867"/>
                        <a:pt x="46139" y="14244"/>
                        <a:pt x="45458" y="1114"/>
                      </a:cubicBezTo>
                      <a:cubicBezTo>
                        <a:pt x="46404" y="1379"/>
                        <a:pt x="47381" y="1523"/>
                        <a:pt x="48365" y="1541"/>
                      </a:cubicBezTo>
                      <a:cubicBezTo>
                        <a:pt x="49292" y="1523"/>
                        <a:pt x="50206" y="1379"/>
                        <a:pt x="51095" y="1114"/>
                      </a:cubicBezTo>
                      <a:cubicBezTo>
                        <a:pt x="50585" y="6147"/>
                        <a:pt x="49727" y="23021"/>
                        <a:pt x="49727" y="29672"/>
                      </a:cubicBezTo>
                      <a:cubicBezTo>
                        <a:pt x="49727" y="38367"/>
                        <a:pt x="49897" y="57210"/>
                        <a:pt x="49985" y="61042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95" name="Google Shape;6395;p33"/>
                <p:cNvSpPr/>
                <p:nvPr/>
              </p:nvSpPr>
              <p:spPr>
                <a:xfrm>
                  <a:off x="9070206" y="3944857"/>
                  <a:ext cx="50578" cy="61041"/>
                </a:xfrm>
                <a:custGeom>
                  <a:rect b="b" l="l" r="r" t="t"/>
                  <a:pathLst>
                    <a:path extrusionOk="0" h="61041" w="50578">
                      <a:moveTo>
                        <a:pt x="48958" y="56185"/>
                      </a:moveTo>
                      <a:cubicBezTo>
                        <a:pt x="46820" y="57890"/>
                        <a:pt x="39732" y="61042"/>
                        <a:pt x="31188" y="61042"/>
                      </a:cubicBezTo>
                      <a:cubicBezTo>
                        <a:pt x="13154" y="61042"/>
                        <a:pt x="0" y="49874"/>
                        <a:pt x="0" y="30521"/>
                      </a:cubicBezTo>
                      <a:cubicBezTo>
                        <a:pt x="0" y="11168"/>
                        <a:pt x="13154" y="0"/>
                        <a:pt x="32039" y="0"/>
                      </a:cubicBezTo>
                      <a:cubicBezTo>
                        <a:pt x="38427" y="-14"/>
                        <a:pt x="44745" y="1324"/>
                        <a:pt x="50578" y="3926"/>
                      </a:cubicBezTo>
                      <a:cubicBezTo>
                        <a:pt x="49727" y="5461"/>
                        <a:pt x="49128" y="8783"/>
                        <a:pt x="48787" y="10576"/>
                      </a:cubicBezTo>
                      <a:lnTo>
                        <a:pt x="48270" y="10746"/>
                      </a:lnTo>
                      <a:cubicBezTo>
                        <a:pt x="45880" y="8104"/>
                        <a:pt x="40073" y="3159"/>
                        <a:pt x="32039" y="3159"/>
                      </a:cubicBezTo>
                      <a:cubicBezTo>
                        <a:pt x="18627" y="3159"/>
                        <a:pt x="8374" y="11596"/>
                        <a:pt x="8374" y="30521"/>
                      </a:cubicBezTo>
                      <a:cubicBezTo>
                        <a:pt x="8374" y="49446"/>
                        <a:pt x="18627" y="57890"/>
                        <a:pt x="32039" y="57890"/>
                      </a:cubicBezTo>
                      <a:cubicBezTo>
                        <a:pt x="40155" y="57890"/>
                        <a:pt x="46139" y="53284"/>
                        <a:pt x="49386" y="50818"/>
                      </a:cubicBezTo>
                      <a:lnTo>
                        <a:pt x="49727" y="51158"/>
                      </a:ln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96" name="Google Shape;6396;p33"/>
                <p:cNvSpPr/>
                <p:nvPr/>
              </p:nvSpPr>
              <p:spPr>
                <a:xfrm>
                  <a:off x="9133446" y="3945971"/>
                  <a:ext cx="8373" cy="58820"/>
                </a:xfrm>
                <a:custGeom>
                  <a:rect b="b" l="l" r="r" t="t"/>
                  <a:pathLst>
                    <a:path extrusionOk="0" h="58820" w="8373">
                      <a:moveTo>
                        <a:pt x="687" y="22077"/>
                      </a:moveTo>
                      <a:cubicBezTo>
                        <a:pt x="687" y="14748"/>
                        <a:pt x="340" y="7330"/>
                        <a:pt x="0" y="0"/>
                      </a:cubicBezTo>
                      <a:cubicBezTo>
                        <a:pt x="2762" y="571"/>
                        <a:pt x="5612" y="571"/>
                        <a:pt x="8374" y="0"/>
                      </a:cubicBezTo>
                      <a:cubicBezTo>
                        <a:pt x="8027" y="7330"/>
                        <a:pt x="7687" y="14748"/>
                        <a:pt x="7687" y="22077"/>
                      </a:cubicBezTo>
                      <a:lnTo>
                        <a:pt x="7687" y="36743"/>
                      </a:lnTo>
                      <a:cubicBezTo>
                        <a:pt x="7687" y="44073"/>
                        <a:pt x="8027" y="51491"/>
                        <a:pt x="8374" y="58821"/>
                      </a:cubicBezTo>
                      <a:cubicBezTo>
                        <a:pt x="5612" y="58259"/>
                        <a:pt x="2762" y="58259"/>
                        <a:pt x="0" y="58821"/>
                      </a:cubicBezTo>
                      <a:cubicBezTo>
                        <a:pt x="340" y="51491"/>
                        <a:pt x="687" y="44073"/>
                        <a:pt x="687" y="36743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97" name="Google Shape;6397;p33"/>
                <p:cNvSpPr/>
                <p:nvPr/>
              </p:nvSpPr>
              <p:spPr>
                <a:xfrm>
                  <a:off x="9167182" y="3903810"/>
                  <a:ext cx="13431" cy="13401"/>
                </a:xfrm>
                <a:custGeom>
                  <a:rect b="b" l="l" r="r" t="t"/>
                  <a:pathLst>
                    <a:path extrusionOk="0" h="13401" w="13431">
                      <a:moveTo>
                        <a:pt x="0" y="6707"/>
                      </a:moveTo>
                      <a:cubicBezTo>
                        <a:pt x="-6" y="3006"/>
                        <a:pt x="3001" y="4"/>
                        <a:pt x="6709" y="0"/>
                      </a:cubicBezTo>
                      <a:cubicBezTo>
                        <a:pt x="10417" y="-3"/>
                        <a:pt x="13425" y="2994"/>
                        <a:pt x="13431" y="6694"/>
                      </a:cubicBezTo>
                      <a:cubicBezTo>
                        <a:pt x="13437" y="10395"/>
                        <a:pt x="10430" y="13398"/>
                        <a:pt x="6722" y="13401"/>
                      </a:cubicBezTo>
                      <a:cubicBezTo>
                        <a:pt x="6722" y="13401"/>
                        <a:pt x="6716" y="13401"/>
                        <a:pt x="6716" y="13401"/>
                      </a:cubicBezTo>
                      <a:cubicBezTo>
                        <a:pt x="3008" y="13405"/>
                        <a:pt x="6" y="10410"/>
                        <a:pt x="0" y="6713"/>
                      </a:cubicBezTo>
                      <a:cubicBezTo>
                        <a:pt x="0" y="6711"/>
                        <a:pt x="0" y="6709"/>
                        <a:pt x="0" y="670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98" name="Google Shape;6398;p33"/>
                <p:cNvSpPr/>
                <p:nvPr/>
              </p:nvSpPr>
              <p:spPr>
                <a:xfrm>
                  <a:off x="9154148" y="3857189"/>
                  <a:ext cx="54084" cy="59934"/>
                </a:xfrm>
                <a:custGeom>
                  <a:rect b="b" l="l" r="r" t="t"/>
                  <a:pathLst>
                    <a:path extrusionOk="0" h="59934" w="54084">
                      <a:moveTo>
                        <a:pt x="36207" y="37083"/>
                      </a:moveTo>
                      <a:lnTo>
                        <a:pt x="25532" y="11507"/>
                      </a:lnTo>
                      <a:lnTo>
                        <a:pt x="14591" y="37083"/>
                      </a:lnTo>
                      <a:cubicBezTo>
                        <a:pt x="11003" y="45891"/>
                        <a:pt x="7756" y="54561"/>
                        <a:pt x="6306" y="59934"/>
                      </a:cubicBezTo>
                      <a:cubicBezTo>
                        <a:pt x="4244" y="59368"/>
                        <a:pt x="2062" y="59368"/>
                        <a:pt x="0" y="59934"/>
                      </a:cubicBezTo>
                      <a:cubicBezTo>
                        <a:pt x="9143" y="39984"/>
                        <a:pt x="18028" y="20114"/>
                        <a:pt x="26743" y="0"/>
                      </a:cubicBezTo>
                      <a:lnTo>
                        <a:pt x="28369" y="0"/>
                      </a:lnTo>
                      <a:cubicBezTo>
                        <a:pt x="36737" y="19775"/>
                        <a:pt x="49557" y="50812"/>
                        <a:pt x="54084" y="59934"/>
                      </a:cubicBezTo>
                      <a:cubicBezTo>
                        <a:pt x="51095" y="59364"/>
                        <a:pt x="48018" y="59364"/>
                        <a:pt x="45029" y="59934"/>
                      </a:cubicBezTo>
                      <a:cubicBezTo>
                        <a:pt x="43421" y="54052"/>
                        <a:pt x="39285" y="44671"/>
                        <a:pt x="36207" y="37083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399" name="Google Shape;6399;p33"/>
                <p:cNvSpPr/>
                <p:nvPr/>
              </p:nvSpPr>
              <p:spPr>
                <a:xfrm>
                  <a:off x="9167465" y="3990843"/>
                  <a:ext cx="13431" cy="13401"/>
                </a:xfrm>
                <a:custGeom>
                  <a:rect b="b" l="l" r="r" t="t"/>
                  <a:pathLst>
                    <a:path extrusionOk="0" h="13401" w="13431">
                      <a:moveTo>
                        <a:pt x="0" y="6707"/>
                      </a:moveTo>
                      <a:cubicBezTo>
                        <a:pt x="-6" y="3006"/>
                        <a:pt x="3002" y="4"/>
                        <a:pt x="6709" y="0"/>
                      </a:cubicBezTo>
                      <a:cubicBezTo>
                        <a:pt x="10417" y="-4"/>
                        <a:pt x="13425" y="2994"/>
                        <a:pt x="13431" y="6694"/>
                      </a:cubicBezTo>
                      <a:cubicBezTo>
                        <a:pt x="13437" y="10395"/>
                        <a:pt x="10430" y="13397"/>
                        <a:pt x="6722" y="13401"/>
                      </a:cubicBezTo>
                      <a:cubicBezTo>
                        <a:pt x="6716" y="13401"/>
                        <a:pt x="6716" y="13401"/>
                        <a:pt x="6709" y="13401"/>
                      </a:cubicBezTo>
                      <a:cubicBezTo>
                        <a:pt x="3002" y="13401"/>
                        <a:pt x="0" y="10404"/>
                        <a:pt x="0" y="670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400" name="Google Shape;6400;p33"/>
                <p:cNvSpPr/>
                <p:nvPr/>
              </p:nvSpPr>
              <p:spPr>
                <a:xfrm>
                  <a:off x="9154419" y="3944241"/>
                  <a:ext cx="54084" cy="59934"/>
                </a:xfrm>
                <a:custGeom>
                  <a:rect b="b" l="l" r="r" t="t"/>
                  <a:pathLst>
                    <a:path extrusionOk="0" h="59934" w="54084">
                      <a:moveTo>
                        <a:pt x="36214" y="37083"/>
                      </a:moveTo>
                      <a:lnTo>
                        <a:pt x="25532" y="11507"/>
                      </a:lnTo>
                      <a:lnTo>
                        <a:pt x="14598" y="37083"/>
                      </a:lnTo>
                      <a:cubicBezTo>
                        <a:pt x="11010" y="45891"/>
                        <a:pt x="7762" y="54561"/>
                        <a:pt x="6306" y="59934"/>
                      </a:cubicBezTo>
                      <a:cubicBezTo>
                        <a:pt x="4244" y="59368"/>
                        <a:pt x="2062" y="59368"/>
                        <a:pt x="0" y="59934"/>
                      </a:cubicBezTo>
                      <a:cubicBezTo>
                        <a:pt x="9143" y="39984"/>
                        <a:pt x="18034" y="20114"/>
                        <a:pt x="26749" y="0"/>
                      </a:cubicBezTo>
                      <a:lnTo>
                        <a:pt x="28369" y="0"/>
                      </a:lnTo>
                      <a:cubicBezTo>
                        <a:pt x="36743" y="19775"/>
                        <a:pt x="49563" y="50812"/>
                        <a:pt x="54084" y="59934"/>
                      </a:cubicBezTo>
                      <a:cubicBezTo>
                        <a:pt x="51095" y="59364"/>
                        <a:pt x="48024" y="59364"/>
                        <a:pt x="45035" y="59934"/>
                      </a:cubicBezTo>
                      <a:cubicBezTo>
                        <a:pt x="43396" y="54052"/>
                        <a:pt x="39291" y="44671"/>
                        <a:pt x="36214" y="37083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401" name="Google Shape;6401;p33"/>
                <p:cNvSpPr/>
                <p:nvPr/>
              </p:nvSpPr>
              <p:spPr>
                <a:xfrm>
                  <a:off x="8863675" y="3990843"/>
                  <a:ext cx="13431" cy="13401"/>
                </a:xfrm>
                <a:custGeom>
                  <a:rect b="b" l="l" r="r" t="t"/>
                  <a:pathLst>
                    <a:path extrusionOk="0" h="13401" w="13431">
                      <a:moveTo>
                        <a:pt x="0" y="6707"/>
                      </a:moveTo>
                      <a:cubicBezTo>
                        <a:pt x="-4" y="3006"/>
                        <a:pt x="3000" y="4"/>
                        <a:pt x="6709" y="0"/>
                      </a:cubicBezTo>
                      <a:cubicBezTo>
                        <a:pt x="10418" y="-4"/>
                        <a:pt x="13427" y="2994"/>
                        <a:pt x="13431" y="6694"/>
                      </a:cubicBezTo>
                      <a:cubicBezTo>
                        <a:pt x="13434" y="10395"/>
                        <a:pt x="10431" y="13397"/>
                        <a:pt x="6722" y="13401"/>
                      </a:cubicBezTo>
                      <a:cubicBezTo>
                        <a:pt x="6717" y="13401"/>
                        <a:pt x="6714" y="13401"/>
                        <a:pt x="6709" y="13401"/>
                      </a:cubicBezTo>
                      <a:cubicBezTo>
                        <a:pt x="3004" y="13401"/>
                        <a:pt x="0" y="10404"/>
                        <a:pt x="0" y="6707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402" name="Google Shape;6402;p33"/>
                <p:cNvSpPr/>
                <p:nvPr/>
              </p:nvSpPr>
              <p:spPr>
                <a:xfrm>
                  <a:off x="8850660" y="3944241"/>
                  <a:ext cx="54084" cy="59934"/>
                </a:xfrm>
                <a:custGeom>
                  <a:rect b="b" l="l" r="r" t="t"/>
                  <a:pathLst>
                    <a:path extrusionOk="0" h="59934" w="54084">
                      <a:moveTo>
                        <a:pt x="36189" y="37083"/>
                      </a:moveTo>
                      <a:lnTo>
                        <a:pt x="25507" y="11507"/>
                      </a:lnTo>
                      <a:lnTo>
                        <a:pt x="14598" y="37083"/>
                      </a:lnTo>
                      <a:cubicBezTo>
                        <a:pt x="11003" y="45891"/>
                        <a:pt x="7762" y="54561"/>
                        <a:pt x="6306" y="59934"/>
                      </a:cubicBezTo>
                      <a:cubicBezTo>
                        <a:pt x="4243" y="59368"/>
                        <a:pt x="2063" y="59368"/>
                        <a:pt x="0" y="59934"/>
                      </a:cubicBezTo>
                      <a:cubicBezTo>
                        <a:pt x="9143" y="39984"/>
                        <a:pt x="18028" y="20114"/>
                        <a:pt x="26743" y="0"/>
                      </a:cubicBezTo>
                      <a:lnTo>
                        <a:pt x="28369" y="0"/>
                      </a:lnTo>
                      <a:cubicBezTo>
                        <a:pt x="36743" y="19775"/>
                        <a:pt x="49563" y="50812"/>
                        <a:pt x="54084" y="59934"/>
                      </a:cubicBezTo>
                      <a:cubicBezTo>
                        <a:pt x="51093" y="59364"/>
                        <a:pt x="48021" y="59364"/>
                        <a:pt x="45029" y="59934"/>
                      </a:cubicBezTo>
                      <a:cubicBezTo>
                        <a:pt x="43364" y="54052"/>
                        <a:pt x="39259" y="44671"/>
                        <a:pt x="36189" y="37083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403" name="Google Shape;6403;p33"/>
                <p:cNvSpPr/>
                <p:nvPr/>
              </p:nvSpPr>
              <p:spPr>
                <a:xfrm>
                  <a:off x="9060842" y="3772711"/>
                  <a:ext cx="44108" cy="58795"/>
                </a:xfrm>
                <a:custGeom>
                  <a:rect b="b" l="l" r="r" t="t"/>
                  <a:pathLst>
                    <a:path extrusionOk="0" h="58795" w="44108">
                      <a:moveTo>
                        <a:pt x="18545" y="22077"/>
                      </a:moveTo>
                      <a:cubicBezTo>
                        <a:pt x="18545" y="16205"/>
                        <a:pt x="18457" y="10323"/>
                        <a:pt x="18287" y="4429"/>
                      </a:cubicBezTo>
                      <a:cubicBezTo>
                        <a:pt x="12176" y="4418"/>
                        <a:pt x="6072" y="4731"/>
                        <a:pt x="0" y="5367"/>
                      </a:cubicBezTo>
                      <a:cubicBezTo>
                        <a:pt x="277" y="4484"/>
                        <a:pt x="422" y="3567"/>
                        <a:pt x="429" y="2643"/>
                      </a:cubicBezTo>
                      <a:cubicBezTo>
                        <a:pt x="404" y="1746"/>
                        <a:pt x="265" y="857"/>
                        <a:pt x="0" y="0"/>
                      </a:cubicBezTo>
                      <a:cubicBezTo>
                        <a:pt x="7346" y="252"/>
                        <a:pt x="14699" y="428"/>
                        <a:pt x="22070" y="428"/>
                      </a:cubicBezTo>
                      <a:cubicBezTo>
                        <a:pt x="29441" y="428"/>
                        <a:pt x="36762" y="252"/>
                        <a:pt x="44108" y="0"/>
                      </a:cubicBezTo>
                      <a:cubicBezTo>
                        <a:pt x="43844" y="885"/>
                        <a:pt x="43699" y="1801"/>
                        <a:pt x="43680" y="2724"/>
                      </a:cubicBezTo>
                      <a:cubicBezTo>
                        <a:pt x="43699" y="3621"/>
                        <a:pt x="43844" y="4510"/>
                        <a:pt x="44108" y="5367"/>
                      </a:cubicBezTo>
                      <a:cubicBezTo>
                        <a:pt x="38036" y="4730"/>
                        <a:pt x="31932" y="4417"/>
                        <a:pt x="25822" y="4429"/>
                      </a:cubicBezTo>
                      <a:cubicBezTo>
                        <a:pt x="25658" y="10302"/>
                        <a:pt x="25576" y="16184"/>
                        <a:pt x="25570" y="22077"/>
                      </a:cubicBezTo>
                      <a:lnTo>
                        <a:pt x="25570" y="36718"/>
                      </a:lnTo>
                      <a:cubicBezTo>
                        <a:pt x="25570" y="44048"/>
                        <a:pt x="25910" y="51466"/>
                        <a:pt x="26251" y="58796"/>
                      </a:cubicBezTo>
                      <a:cubicBezTo>
                        <a:pt x="23489" y="58234"/>
                        <a:pt x="20639" y="58234"/>
                        <a:pt x="17877" y="58796"/>
                      </a:cubicBezTo>
                      <a:cubicBezTo>
                        <a:pt x="18223" y="51466"/>
                        <a:pt x="18564" y="44048"/>
                        <a:pt x="18564" y="36718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404" name="Google Shape;6404;p33"/>
                <p:cNvSpPr/>
                <p:nvPr/>
              </p:nvSpPr>
              <p:spPr>
                <a:xfrm>
                  <a:off x="9164123" y="3772711"/>
                  <a:ext cx="44140" cy="58795"/>
                </a:xfrm>
                <a:custGeom>
                  <a:rect b="b" l="l" r="r" t="t"/>
                  <a:pathLst>
                    <a:path extrusionOk="0" h="58795" w="44140">
                      <a:moveTo>
                        <a:pt x="18539" y="22077"/>
                      </a:moveTo>
                      <a:cubicBezTo>
                        <a:pt x="18539" y="16205"/>
                        <a:pt x="18457" y="10323"/>
                        <a:pt x="18287" y="4429"/>
                      </a:cubicBezTo>
                      <a:cubicBezTo>
                        <a:pt x="12176" y="4418"/>
                        <a:pt x="6072" y="4731"/>
                        <a:pt x="0" y="5367"/>
                      </a:cubicBezTo>
                      <a:cubicBezTo>
                        <a:pt x="277" y="4484"/>
                        <a:pt x="423" y="3567"/>
                        <a:pt x="429" y="2643"/>
                      </a:cubicBezTo>
                      <a:cubicBezTo>
                        <a:pt x="404" y="1746"/>
                        <a:pt x="265" y="857"/>
                        <a:pt x="0" y="0"/>
                      </a:cubicBezTo>
                      <a:cubicBezTo>
                        <a:pt x="7346" y="252"/>
                        <a:pt x="14699" y="428"/>
                        <a:pt x="22070" y="428"/>
                      </a:cubicBezTo>
                      <a:cubicBezTo>
                        <a:pt x="29441" y="428"/>
                        <a:pt x="36769" y="252"/>
                        <a:pt x="44140" y="0"/>
                      </a:cubicBezTo>
                      <a:cubicBezTo>
                        <a:pt x="43875" y="885"/>
                        <a:pt x="43730" y="1801"/>
                        <a:pt x="43711" y="2724"/>
                      </a:cubicBezTo>
                      <a:cubicBezTo>
                        <a:pt x="43730" y="3621"/>
                        <a:pt x="43875" y="4510"/>
                        <a:pt x="44140" y="5367"/>
                      </a:cubicBezTo>
                      <a:cubicBezTo>
                        <a:pt x="38068" y="4731"/>
                        <a:pt x="31964" y="4418"/>
                        <a:pt x="25853" y="4429"/>
                      </a:cubicBezTo>
                      <a:cubicBezTo>
                        <a:pt x="25683" y="10302"/>
                        <a:pt x="25595" y="16184"/>
                        <a:pt x="25601" y="22077"/>
                      </a:cubicBezTo>
                      <a:lnTo>
                        <a:pt x="25601" y="36718"/>
                      </a:lnTo>
                      <a:cubicBezTo>
                        <a:pt x="25601" y="44048"/>
                        <a:pt x="25942" y="51466"/>
                        <a:pt x="26282" y="58796"/>
                      </a:cubicBezTo>
                      <a:cubicBezTo>
                        <a:pt x="23520" y="58234"/>
                        <a:pt x="20670" y="58234"/>
                        <a:pt x="17908" y="58796"/>
                      </a:cubicBezTo>
                      <a:cubicBezTo>
                        <a:pt x="18255" y="51466"/>
                        <a:pt x="18589" y="44048"/>
                        <a:pt x="18589" y="36718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405" name="Google Shape;6405;p33"/>
                <p:cNvSpPr/>
                <p:nvPr/>
              </p:nvSpPr>
              <p:spPr>
                <a:xfrm>
                  <a:off x="8960789" y="3926628"/>
                  <a:ext cx="31263" cy="77968"/>
                </a:xfrm>
                <a:custGeom>
                  <a:rect b="b" l="l" r="r" t="t"/>
                  <a:pathLst>
                    <a:path extrusionOk="0" h="77968" w="31263">
                      <a:moveTo>
                        <a:pt x="22083" y="14523"/>
                      </a:moveTo>
                      <a:lnTo>
                        <a:pt x="11167" y="3783"/>
                      </a:lnTo>
                      <a:cubicBezTo>
                        <a:pt x="10152" y="2666"/>
                        <a:pt x="9055" y="1630"/>
                        <a:pt x="7876" y="688"/>
                      </a:cubicBezTo>
                      <a:cubicBezTo>
                        <a:pt x="7548" y="408"/>
                        <a:pt x="7163" y="204"/>
                        <a:pt x="6747" y="90"/>
                      </a:cubicBezTo>
                      <a:cubicBezTo>
                        <a:pt x="5284" y="-274"/>
                        <a:pt x="3771" y="493"/>
                        <a:pt x="3203" y="1890"/>
                      </a:cubicBezTo>
                      <a:cubicBezTo>
                        <a:pt x="2926" y="2644"/>
                        <a:pt x="2951" y="3478"/>
                        <a:pt x="3285" y="4211"/>
                      </a:cubicBezTo>
                      <a:cubicBezTo>
                        <a:pt x="3802" y="5073"/>
                        <a:pt x="4673" y="5507"/>
                        <a:pt x="5448" y="6099"/>
                      </a:cubicBezTo>
                      <a:lnTo>
                        <a:pt x="19050" y="14517"/>
                      </a:lnTo>
                      <a:close/>
                      <a:moveTo>
                        <a:pt x="7617" y="23464"/>
                      </a:moveTo>
                      <a:lnTo>
                        <a:pt x="14282" y="23464"/>
                      </a:lnTo>
                      <a:lnTo>
                        <a:pt x="22953" y="23640"/>
                      </a:lnTo>
                      <a:cubicBezTo>
                        <a:pt x="25570" y="23787"/>
                        <a:pt x="28174" y="24102"/>
                        <a:pt x="30747" y="24584"/>
                      </a:cubicBezTo>
                      <a:cubicBezTo>
                        <a:pt x="30614" y="23729"/>
                        <a:pt x="30520" y="22868"/>
                        <a:pt x="30476" y="22004"/>
                      </a:cubicBezTo>
                      <a:cubicBezTo>
                        <a:pt x="30476" y="21148"/>
                        <a:pt x="30658" y="20375"/>
                        <a:pt x="30747" y="19424"/>
                      </a:cubicBezTo>
                      <a:lnTo>
                        <a:pt x="0" y="19424"/>
                      </a:lnTo>
                      <a:lnTo>
                        <a:pt x="0" y="77968"/>
                      </a:lnTo>
                      <a:lnTo>
                        <a:pt x="31264" y="77968"/>
                      </a:lnTo>
                      <a:cubicBezTo>
                        <a:pt x="31131" y="77116"/>
                        <a:pt x="31043" y="76257"/>
                        <a:pt x="30999" y="75395"/>
                      </a:cubicBezTo>
                      <a:cubicBezTo>
                        <a:pt x="30999" y="74533"/>
                        <a:pt x="31169" y="73759"/>
                        <a:pt x="31264" y="72809"/>
                      </a:cubicBezTo>
                      <a:cubicBezTo>
                        <a:pt x="28628" y="73238"/>
                        <a:pt x="25967" y="73497"/>
                        <a:pt x="23293" y="73583"/>
                      </a:cubicBezTo>
                      <a:cubicBezTo>
                        <a:pt x="18097" y="73759"/>
                        <a:pt x="12901" y="74099"/>
                        <a:pt x="7617" y="73929"/>
                      </a:cubicBezTo>
                      <a:lnTo>
                        <a:pt x="7617" y="48825"/>
                      </a:lnTo>
                      <a:lnTo>
                        <a:pt x="21036" y="48825"/>
                      </a:lnTo>
                      <a:cubicBezTo>
                        <a:pt x="23640" y="48825"/>
                        <a:pt x="26150" y="49172"/>
                        <a:pt x="28754" y="49253"/>
                      </a:cubicBezTo>
                      <a:cubicBezTo>
                        <a:pt x="28666" y="48316"/>
                        <a:pt x="28489" y="47536"/>
                        <a:pt x="28489" y="46850"/>
                      </a:cubicBezTo>
                      <a:cubicBezTo>
                        <a:pt x="28527" y="46101"/>
                        <a:pt x="28615" y="45354"/>
                        <a:pt x="28754" y="44616"/>
                      </a:cubicBezTo>
                      <a:cubicBezTo>
                        <a:pt x="26150" y="44704"/>
                        <a:pt x="23640" y="45038"/>
                        <a:pt x="21036" y="45038"/>
                      </a:cubicBezTo>
                      <a:lnTo>
                        <a:pt x="7617" y="45038"/>
                      </a:ln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406" name="Google Shape;6406;p33"/>
                <p:cNvSpPr/>
                <p:nvPr/>
              </p:nvSpPr>
              <p:spPr>
                <a:xfrm>
                  <a:off x="8895613" y="3839910"/>
                  <a:ext cx="31263" cy="78019"/>
                </a:xfrm>
                <a:custGeom>
                  <a:rect b="b" l="l" r="r" t="t"/>
                  <a:pathLst>
                    <a:path extrusionOk="0" h="78019" w="31263">
                      <a:moveTo>
                        <a:pt x="22083" y="14574"/>
                      </a:moveTo>
                      <a:lnTo>
                        <a:pt x="11161" y="3828"/>
                      </a:lnTo>
                      <a:cubicBezTo>
                        <a:pt x="10155" y="2706"/>
                        <a:pt x="9056" y="1670"/>
                        <a:pt x="7876" y="732"/>
                      </a:cubicBezTo>
                      <a:cubicBezTo>
                        <a:pt x="7553" y="438"/>
                        <a:pt x="7167" y="223"/>
                        <a:pt x="6747" y="103"/>
                      </a:cubicBezTo>
                      <a:cubicBezTo>
                        <a:pt x="5164" y="-323"/>
                        <a:pt x="3533" y="612"/>
                        <a:pt x="3106" y="2192"/>
                      </a:cubicBezTo>
                      <a:cubicBezTo>
                        <a:pt x="2923" y="2870"/>
                        <a:pt x="2986" y="3589"/>
                        <a:pt x="3285" y="4224"/>
                      </a:cubicBezTo>
                      <a:cubicBezTo>
                        <a:pt x="3802" y="5086"/>
                        <a:pt x="4673" y="5520"/>
                        <a:pt x="5448" y="6112"/>
                      </a:cubicBezTo>
                      <a:lnTo>
                        <a:pt x="19050" y="14536"/>
                      </a:lnTo>
                      <a:close/>
                      <a:moveTo>
                        <a:pt x="7617" y="23514"/>
                      </a:moveTo>
                      <a:lnTo>
                        <a:pt x="14282" y="23514"/>
                      </a:lnTo>
                      <a:lnTo>
                        <a:pt x="22947" y="23684"/>
                      </a:lnTo>
                      <a:cubicBezTo>
                        <a:pt x="25562" y="23832"/>
                        <a:pt x="28166" y="24147"/>
                        <a:pt x="30740" y="24628"/>
                      </a:cubicBezTo>
                      <a:cubicBezTo>
                        <a:pt x="30658" y="23772"/>
                        <a:pt x="30482" y="22910"/>
                        <a:pt x="30482" y="22048"/>
                      </a:cubicBezTo>
                      <a:cubicBezTo>
                        <a:pt x="30482" y="21187"/>
                        <a:pt x="30658" y="20419"/>
                        <a:pt x="30740" y="19469"/>
                      </a:cubicBezTo>
                      <a:lnTo>
                        <a:pt x="0" y="19469"/>
                      </a:lnTo>
                      <a:lnTo>
                        <a:pt x="0" y="78019"/>
                      </a:lnTo>
                      <a:lnTo>
                        <a:pt x="31264" y="78019"/>
                      </a:lnTo>
                      <a:cubicBezTo>
                        <a:pt x="31134" y="77164"/>
                        <a:pt x="31048" y="76303"/>
                        <a:pt x="31005" y="75440"/>
                      </a:cubicBezTo>
                      <a:cubicBezTo>
                        <a:pt x="31005" y="74571"/>
                        <a:pt x="31175" y="73797"/>
                        <a:pt x="31264" y="72854"/>
                      </a:cubicBezTo>
                      <a:cubicBezTo>
                        <a:pt x="28625" y="73286"/>
                        <a:pt x="25960" y="73545"/>
                        <a:pt x="23287" y="73628"/>
                      </a:cubicBezTo>
                      <a:cubicBezTo>
                        <a:pt x="18097" y="73797"/>
                        <a:pt x="12901" y="74150"/>
                        <a:pt x="7617" y="73980"/>
                      </a:cubicBezTo>
                      <a:lnTo>
                        <a:pt x="7617" y="48876"/>
                      </a:lnTo>
                      <a:lnTo>
                        <a:pt x="21036" y="48876"/>
                      </a:lnTo>
                      <a:cubicBezTo>
                        <a:pt x="23646" y="48876"/>
                        <a:pt x="26156" y="49210"/>
                        <a:pt x="28754" y="49298"/>
                      </a:cubicBezTo>
                      <a:cubicBezTo>
                        <a:pt x="28666" y="48354"/>
                        <a:pt x="28483" y="47586"/>
                        <a:pt x="28483" y="46901"/>
                      </a:cubicBezTo>
                      <a:cubicBezTo>
                        <a:pt x="28525" y="46149"/>
                        <a:pt x="28615" y="45401"/>
                        <a:pt x="28754" y="44661"/>
                      </a:cubicBezTo>
                      <a:cubicBezTo>
                        <a:pt x="26156" y="44749"/>
                        <a:pt x="23646" y="45089"/>
                        <a:pt x="21036" y="45089"/>
                      </a:cubicBezTo>
                      <a:lnTo>
                        <a:pt x="7617" y="45089"/>
                      </a:ln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407" name="Google Shape;6407;p33"/>
                <p:cNvSpPr/>
                <p:nvPr/>
              </p:nvSpPr>
              <p:spPr>
                <a:xfrm>
                  <a:off x="9106502" y="3770943"/>
                  <a:ext cx="54708" cy="59789"/>
                </a:xfrm>
                <a:custGeom>
                  <a:rect b="b" l="l" r="r" t="t"/>
                  <a:pathLst>
                    <a:path extrusionOk="0" h="59789" w="54708">
                      <a:moveTo>
                        <a:pt x="14522" y="52787"/>
                      </a:moveTo>
                      <a:cubicBezTo>
                        <a:pt x="14503" y="49073"/>
                        <a:pt x="17505" y="46044"/>
                        <a:pt x="21225" y="46024"/>
                      </a:cubicBezTo>
                      <a:cubicBezTo>
                        <a:pt x="24945" y="46003"/>
                        <a:pt x="27985" y="48997"/>
                        <a:pt x="28004" y="52712"/>
                      </a:cubicBezTo>
                      <a:cubicBezTo>
                        <a:pt x="28023" y="56426"/>
                        <a:pt x="25021" y="59454"/>
                        <a:pt x="21301" y="59475"/>
                      </a:cubicBezTo>
                      <a:cubicBezTo>
                        <a:pt x="21288" y="59475"/>
                        <a:pt x="21269" y="59475"/>
                        <a:pt x="21257" y="59475"/>
                      </a:cubicBezTo>
                      <a:cubicBezTo>
                        <a:pt x="17549" y="59482"/>
                        <a:pt x="14535" y="56489"/>
                        <a:pt x="14522" y="52787"/>
                      </a:cubicBezTo>
                      <a:close/>
                      <a:moveTo>
                        <a:pt x="26976" y="0"/>
                      </a:moveTo>
                      <a:lnTo>
                        <a:pt x="28704" y="0"/>
                      </a:lnTo>
                      <a:lnTo>
                        <a:pt x="53233" y="56694"/>
                      </a:lnTo>
                      <a:lnTo>
                        <a:pt x="54708" y="59790"/>
                      </a:lnTo>
                      <a:cubicBezTo>
                        <a:pt x="53246" y="59619"/>
                        <a:pt x="51770" y="59533"/>
                        <a:pt x="50294" y="59532"/>
                      </a:cubicBezTo>
                      <a:cubicBezTo>
                        <a:pt x="48705" y="59489"/>
                        <a:pt x="47116" y="59575"/>
                        <a:pt x="45540" y="59790"/>
                      </a:cubicBezTo>
                      <a:lnTo>
                        <a:pt x="44764" y="57273"/>
                      </a:lnTo>
                      <a:lnTo>
                        <a:pt x="40874" y="46986"/>
                      </a:lnTo>
                      <a:lnTo>
                        <a:pt x="36649" y="36863"/>
                      </a:lnTo>
                      <a:lnTo>
                        <a:pt x="25771" y="10973"/>
                      </a:lnTo>
                      <a:lnTo>
                        <a:pt x="14686" y="36863"/>
                      </a:lnTo>
                      <a:cubicBezTo>
                        <a:pt x="11672" y="44413"/>
                        <a:pt x="8557" y="51963"/>
                        <a:pt x="6217" y="59765"/>
                      </a:cubicBezTo>
                      <a:cubicBezTo>
                        <a:pt x="5221" y="59547"/>
                        <a:pt x="4206" y="59461"/>
                        <a:pt x="3191" y="59507"/>
                      </a:cubicBezTo>
                      <a:cubicBezTo>
                        <a:pt x="2125" y="59509"/>
                        <a:pt x="1053" y="59595"/>
                        <a:pt x="0" y="59765"/>
                      </a:cubicBezTo>
                      <a:close/>
                    </a:path>
                  </a:pathLst>
                </a:custGeom>
                <a:solidFill>
                  <a:srgbClr val="50565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</p:grpSp>
          <p:grpSp>
            <p:nvGrpSpPr>
              <p:cNvPr id="6408" name="Google Shape;6408;p33"/>
              <p:cNvGrpSpPr/>
              <p:nvPr/>
            </p:nvGrpSpPr>
            <p:grpSpPr>
              <a:xfrm>
                <a:off x="4749897" y="4480097"/>
                <a:ext cx="1005478" cy="264812"/>
                <a:chOff x="1562620" y="1241607"/>
                <a:chExt cx="1243428" cy="327481"/>
              </a:xfrm>
            </p:grpSpPr>
            <p:sp>
              <p:nvSpPr>
                <p:cNvPr id="6409" name="Google Shape;6409;p33"/>
                <p:cNvSpPr/>
                <p:nvPr/>
              </p:nvSpPr>
              <p:spPr>
                <a:xfrm>
                  <a:off x="2127722" y="1416283"/>
                  <a:ext cx="121715" cy="117763"/>
                </a:xfrm>
                <a:custGeom>
                  <a:rect b="b" l="l" r="r" t="t"/>
                  <a:pathLst>
                    <a:path extrusionOk="0" h="117763" w="121715">
                      <a:moveTo>
                        <a:pt x="0" y="1426"/>
                      </a:moveTo>
                      <a:cubicBezTo>
                        <a:pt x="699" y="967"/>
                        <a:pt x="1450" y="593"/>
                        <a:pt x="2237" y="312"/>
                      </a:cubicBezTo>
                      <a:cubicBezTo>
                        <a:pt x="3323" y="116"/>
                        <a:pt x="4425" y="34"/>
                        <a:pt x="5527" y="66"/>
                      </a:cubicBezTo>
                      <a:cubicBezTo>
                        <a:pt x="11204" y="207"/>
                        <a:pt x="16880" y="487"/>
                        <a:pt x="22557" y="531"/>
                      </a:cubicBezTo>
                      <a:cubicBezTo>
                        <a:pt x="26198" y="531"/>
                        <a:pt x="29830" y="207"/>
                        <a:pt x="33471" y="110"/>
                      </a:cubicBezTo>
                      <a:cubicBezTo>
                        <a:pt x="35226" y="66"/>
                        <a:pt x="37033" y="224"/>
                        <a:pt x="38805" y="277"/>
                      </a:cubicBezTo>
                      <a:cubicBezTo>
                        <a:pt x="39542" y="277"/>
                        <a:pt x="40253" y="461"/>
                        <a:pt x="40235" y="1321"/>
                      </a:cubicBezTo>
                      <a:cubicBezTo>
                        <a:pt x="40218" y="2181"/>
                        <a:pt x="39472" y="2198"/>
                        <a:pt x="38753" y="2339"/>
                      </a:cubicBezTo>
                      <a:cubicBezTo>
                        <a:pt x="37160" y="2539"/>
                        <a:pt x="35582" y="2832"/>
                        <a:pt x="34024" y="3216"/>
                      </a:cubicBezTo>
                      <a:cubicBezTo>
                        <a:pt x="31550" y="3874"/>
                        <a:pt x="30786" y="5111"/>
                        <a:pt x="31593" y="7515"/>
                      </a:cubicBezTo>
                      <a:cubicBezTo>
                        <a:pt x="33436" y="13051"/>
                        <a:pt x="35436" y="18534"/>
                        <a:pt x="37366" y="24035"/>
                      </a:cubicBezTo>
                      <a:cubicBezTo>
                        <a:pt x="37849" y="25378"/>
                        <a:pt x="38314" y="26729"/>
                        <a:pt x="38814" y="28071"/>
                      </a:cubicBezTo>
                      <a:cubicBezTo>
                        <a:pt x="42078" y="36786"/>
                        <a:pt x="45348" y="45502"/>
                        <a:pt x="48623" y="54216"/>
                      </a:cubicBezTo>
                      <a:cubicBezTo>
                        <a:pt x="51439" y="61735"/>
                        <a:pt x="54220" y="69272"/>
                        <a:pt x="57054" y="76782"/>
                      </a:cubicBezTo>
                      <a:cubicBezTo>
                        <a:pt x="59327" y="82792"/>
                        <a:pt x="61652" y="88784"/>
                        <a:pt x="63950" y="94777"/>
                      </a:cubicBezTo>
                      <a:cubicBezTo>
                        <a:pt x="64091" y="95154"/>
                        <a:pt x="64292" y="95513"/>
                        <a:pt x="64556" y="96066"/>
                      </a:cubicBezTo>
                      <a:cubicBezTo>
                        <a:pt x="64986" y="95386"/>
                        <a:pt x="65372" y="94680"/>
                        <a:pt x="65714" y="93952"/>
                      </a:cubicBezTo>
                      <a:cubicBezTo>
                        <a:pt x="67898" y="88451"/>
                        <a:pt x="70022" y="82923"/>
                        <a:pt x="72215" y="77422"/>
                      </a:cubicBezTo>
                      <a:cubicBezTo>
                        <a:pt x="75400" y="69403"/>
                        <a:pt x="78707" y="61428"/>
                        <a:pt x="81866" y="53392"/>
                      </a:cubicBezTo>
                      <a:cubicBezTo>
                        <a:pt x="84349" y="47005"/>
                        <a:pt x="86621" y="40539"/>
                        <a:pt x="88999" y="34090"/>
                      </a:cubicBezTo>
                      <a:cubicBezTo>
                        <a:pt x="91210" y="28141"/>
                        <a:pt x="93491" y="22211"/>
                        <a:pt x="95640" y="16245"/>
                      </a:cubicBezTo>
                      <a:cubicBezTo>
                        <a:pt x="96640" y="13483"/>
                        <a:pt x="97487" y="10668"/>
                        <a:pt x="98176" y="7813"/>
                      </a:cubicBezTo>
                      <a:cubicBezTo>
                        <a:pt x="98869" y="4935"/>
                        <a:pt x="98027" y="3734"/>
                        <a:pt x="95166" y="3058"/>
                      </a:cubicBezTo>
                      <a:cubicBezTo>
                        <a:pt x="93614" y="2689"/>
                        <a:pt x="91999" y="2575"/>
                        <a:pt x="90420" y="2277"/>
                      </a:cubicBezTo>
                      <a:cubicBezTo>
                        <a:pt x="89773" y="2129"/>
                        <a:pt x="89215" y="1723"/>
                        <a:pt x="88876" y="1154"/>
                      </a:cubicBezTo>
                      <a:cubicBezTo>
                        <a:pt x="89447" y="768"/>
                        <a:pt x="90074" y="472"/>
                        <a:pt x="90736" y="277"/>
                      </a:cubicBezTo>
                      <a:cubicBezTo>
                        <a:pt x="92334" y="95"/>
                        <a:pt x="93944" y="28"/>
                        <a:pt x="95553" y="75"/>
                      </a:cubicBezTo>
                      <a:cubicBezTo>
                        <a:pt x="99615" y="180"/>
                        <a:pt x="103677" y="479"/>
                        <a:pt x="107739" y="514"/>
                      </a:cubicBezTo>
                      <a:cubicBezTo>
                        <a:pt x="110696" y="514"/>
                        <a:pt x="113661" y="198"/>
                        <a:pt x="116618" y="101"/>
                      </a:cubicBezTo>
                      <a:cubicBezTo>
                        <a:pt x="118372" y="40"/>
                        <a:pt x="120127" y="-311"/>
                        <a:pt x="121715" y="794"/>
                      </a:cubicBezTo>
                      <a:cubicBezTo>
                        <a:pt x="121715" y="1874"/>
                        <a:pt x="121083" y="2119"/>
                        <a:pt x="120259" y="2312"/>
                      </a:cubicBezTo>
                      <a:cubicBezTo>
                        <a:pt x="118294" y="2751"/>
                        <a:pt x="116328" y="3242"/>
                        <a:pt x="114398" y="3821"/>
                      </a:cubicBezTo>
                      <a:cubicBezTo>
                        <a:pt x="112178" y="4479"/>
                        <a:pt x="110713" y="6050"/>
                        <a:pt x="109467" y="7962"/>
                      </a:cubicBezTo>
                      <a:cubicBezTo>
                        <a:pt x="105642" y="13841"/>
                        <a:pt x="103642" y="20535"/>
                        <a:pt x="100817" y="26861"/>
                      </a:cubicBezTo>
                      <a:cubicBezTo>
                        <a:pt x="98509" y="32037"/>
                        <a:pt x="96430" y="37292"/>
                        <a:pt x="94245" y="42539"/>
                      </a:cubicBezTo>
                      <a:cubicBezTo>
                        <a:pt x="92648" y="46452"/>
                        <a:pt x="91157" y="50435"/>
                        <a:pt x="89569" y="54331"/>
                      </a:cubicBezTo>
                      <a:cubicBezTo>
                        <a:pt x="87981" y="58226"/>
                        <a:pt x="86288" y="62323"/>
                        <a:pt x="84612" y="66306"/>
                      </a:cubicBezTo>
                      <a:cubicBezTo>
                        <a:pt x="81761" y="73088"/>
                        <a:pt x="78909" y="79879"/>
                        <a:pt x="76005" y="86643"/>
                      </a:cubicBezTo>
                      <a:cubicBezTo>
                        <a:pt x="73777" y="91846"/>
                        <a:pt x="71478" y="97023"/>
                        <a:pt x="69197" y="102208"/>
                      </a:cubicBezTo>
                      <a:cubicBezTo>
                        <a:pt x="67530" y="106009"/>
                        <a:pt x="65848" y="109797"/>
                        <a:pt x="64152" y="113569"/>
                      </a:cubicBezTo>
                      <a:cubicBezTo>
                        <a:pt x="63731" y="114499"/>
                        <a:pt x="63275" y="115421"/>
                        <a:pt x="62792" y="116307"/>
                      </a:cubicBezTo>
                      <a:cubicBezTo>
                        <a:pt x="61748" y="118158"/>
                        <a:pt x="60502" y="118272"/>
                        <a:pt x="59388" y="116491"/>
                      </a:cubicBezTo>
                      <a:cubicBezTo>
                        <a:pt x="58362" y="114842"/>
                        <a:pt x="57482" y="113107"/>
                        <a:pt x="56756" y="111306"/>
                      </a:cubicBezTo>
                      <a:cubicBezTo>
                        <a:pt x="54203" y="104945"/>
                        <a:pt x="51773" y="98532"/>
                        <a:pt x="49237" y="92162"/>
                      </a:cubicBezTo>
                      <a:cubicBezTo>
                        <a:pt x="47272" y="87214"/>
                        <a:pt x="45166" y="82318"/>
                        <a:pt x="43192" y="77379"/>
                      </a:cubicBezTo>
                      <a:cubicBezTo>
                        <a:pt x="41095" y="72114"/>
                        <a:pt x="39121" y="66798"/>
                        <a:pt x="37051" y="61525"/>
                      </a:cubicBezTo>
                      <a:cubicBezTo>
                        <a:pt x="34980" y="56252"/>
                        <a:pt x="32725" y="51067"/>
                        <a:pt x="30628" y="45803"/>
                      </a:cubicBezTo>
                      <a:cubicBezTo>
                        <a:pt x="28725" y="41004"/>
                        <a:pt x="26987" y="36152"/>
                        <a:pt x="25066" y="31335"/>
                      </a:cubicBezTo>
                      <a:cubicBezTo>
                        <a:pt x="23373" y="27106"/>
                        <a:pt x="21557" y="22930"/>
                        <a:pt x="19802" y="18719"/>
                      </a:cubicBezTo>
                      <a:cubicBezTo>
                        <a:pt x="18925" y="16683"/>
                        <a:pt x="18135" y="14630"/>
                        <a:pt x="17433" y="12577"/>
                      </a:cubicBezTo>
                      <a:cubicBezTo>
                        <a:pt x="15582" y="7050"/>
                        <a:pt x="11792" y="3909"/>
                        <a:pt x="6027" y="3049"/>
                      </a:cubicBezTo>
                      <a:cubicBezTo>
                        <a:pt x="4606" y="2839"/>
                        <a:pt x="3185" y="2593"/>
                        <a:pt x="1781" y="2295"/>
                      </a:cubicBezTo>
                      <a:cubicBezTo>
                        <a:pt x="1159" y="2067"/>
                        <a:pt x="562" y="1776"/>
                        <a:pt x="0" y="142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410" name="Google Shape;6410;p33"/>
                <p:cNvSpPr/>
                <p:nvPr/>
              </p:nvSpPr>
              <p:spPr>
                <a:xfrm>
                  <a:off x="1916938" y="1274617"/>
                  <a:ext cx="121030" cy="117420"/>
                </a:xfrm>
                <a:custGeom>
                  <a:rect b="b" l="l" r="r" t="t"/>
                  <a:pathLst>
                    <a:path extrusionOk="0" h="117420" w="121030">
                      <a:moveTo>
                        <a:pt x="39612" y="2084"/>
                      </a:moveTo>
                      <a:cubicBezTo>
                        <a:pt x="38867" y="2259"/>
                        <a:pt x="38130" y="2505"/>
                        <a:pt x="37366" y="2610"/>
                      </a:cubicBezTo>
                      <a:cubicBezTo>
                        <a:pt x="35945" y="2812"/>
                        <a:pt x="34480" y="2786"/>
                        <a:pt x="33094" y="3119"/>
                      </a:cubicBezTo>
                      <a:cubicBezTo>
                        <a:pt x="31102" y="3584"/>
                        <a:pt x="30313" y="4874"/>
                        <a:pt x="30690" y="6909"/>
                      </a:cubicBezTo>
                      <a:cubicBezTo>
                        <a:pt x="30902" y="8163"/>
                        <a:pt x="31221" y="9396"/>
                        <a:pt x="31646" y="10594"/>
                      </a:cubicBezTo>
                      <a:cubicBezTo>
                        <a:pt x="34603" y="18438"/>
                        <a:pt x="37630" y="26246"/>
                        <a:pt x="40595" y="34090"/>
                      </a:cubicBezTo>
                      <a:cubicBezTo>
                        <a:pt x="41341" y="36064"/>
                        <a:pt x="41867" y="38117"/>
                        <a:pt x="42613" y="40091"/>
                      </a:cubicBezTo>
                      <a:cubicBezTo>
                        <a:pt x="44280" y="44530"/>
                        <a:pt x="46017" y="48943"/>
                        <a:pt x="47702" y="53374"/>
                      </a:cubicBezTo>
                      <a:cubicBezTo>
                        <a:pt x="48579" y="55734"/>
                        <a:pt x="49456" y="58138"/>
                        <a:pt x="50334" y="60507"/>
                      </a:cubicBezTo>
                      <a:cubicBezTo>
                        <a:pt x="52290" y="65648"/>
                        <a:pt x="54291" y="70781"/>
                        <a:pt x="56247" y="75931"/>
                      </a:cubicBezTo>
                      <a:cubicBezTo>
                        <a:pt x="57054" y="78063"/>
                        <a:pt x="57730" y="80239"/>
                        <a:pt x="58546" y="82371"/>
                      </a:cubicBezTo>
                      <a:cubicBezTo>
                        <a:pt x="60257" y="86871"/>
                        <a:pt x="62055" y="91355"/>
                        <a:pt x="63898" y="96198"/>
                      </a:cubicBezTo>
                      <a:cubicBezTo>
                        <a:pt x="64213" y="95575"/>
                        <a:pt x="64442" y="95215"/>
                        <a:pt x="64599" y="94820"/>
                      </a:cubicBezTo>
                      <a:cubicBezTo>
                        <a:pt x="68714" y="84617"/>
                        <a:pt x="72873" y="74439"/>
                        <a:pt x="76882" y="64209"/>
                      </a:cubicBezTo>
                      <a:cubicBezTo>
                        <a:pt x="80269" y="55506"/>
                        <a:pt x="83550" y="46829"/>
                        <a:pt x="86814" y="38055"/>
                      </a:cubicBezTo>
                      <a:cubicBezTo>
                        <a:pt x="89926" y="29732"/>
                        <a:pt x="92979" y="21386"/>
                        <a:pt x="95974" y="13016"/>
                      </a:cubicBezTo>
                      <a:cubicBezTo>
                        <a:pt x="96645" y="11009"/>
                        <a:pt x="97169" y="8957"/>
                        <a:pt x="97544" y="6874"/>
                      </a:cubicBezTo>
                      <a:cubicBezTo>
                        <a:pt x="98051" y="5241"/>
                        <a:pt x="97139" y="3505"/>
                        <a:pt x="95505" y="2998"/>
                      </a:cubicBezTo>
                      <a:cubicBezTo>
                        <a:pt x="95270" y="2925"/>
                        <a:pt x="95026" y="2880"/>
                        <a:pt x="94780" y="2865"/>
                      </a:cubicBezTo>
                      <a:cubicBezTo>
                        <a:pt x="93352" y="2674"/>
                        <a:pt x="91913" y="2572"/>
                        <a:pt x="90473" y="2558"/>
                      </a:cubicBezTo>
                      <a:cubicBezTo>
                        <a:pt x="89323" y="2558"/>
                        <a:pt x="88534" y="2119"/>
                        <a:pt x="88490" y="461"/>
                      </a:cubicBezTo>
                      <a:cubicBezTo>
                        <a:pt x="89788" y="246"/>
                        <a:pt x="91097" y="105"/>
                        <a:pt x="92412" y="40"/>
                      </a:cubicBezTo>
                      <a:cubicBezTo>
                        <a:pt x="95631" y="40"/>
                        <a:pt x="98851" y="224"/>
                        <a:pt x="102062" y="215"/>
                      </a:cubicBezTo>
                      <a:cubicBezTo>
                        <a:pt x="107239" y="215"/>
                        <a:pt x="112406" y="57"/>
                        <a:pt x="117583" y="31"/>
                      </a:cubicBezTo>
                      <a:cubicBezTo>
                        <a:pt x="118740" y="96"/>
                        <a:pt x="119892" y="237"/>
                        <a:pt x="121031" y="452"/>
                      </a:cubicBezTo>
                      <a:cubicBezTo>
                        <a:pt x="121031" y="2084"/>
                        <a:pt x="120268" y="2470"/>
                        <a:pt x="119101" y="2575"/>
                      </a:cubicBezTo>
                      <a:cubicBezTo>
                        <a:pt x="117592" y="2714"/>
                        <a:pt x="116092" y="2937"/>
                        <a:pt x="114609" y="3242"/>
                      </a:cubicBezTo>
                      <a:cubicBezTo>
                        <a:pt x="111713" y="3821"/>
                        <a:pt x="109941" y="5874"/>
                        <a:pt x="108467" y="8225"/>
                      </a:cubicBezTo>
                      <a:cubicBezTo>
                        <a:pt x="104958" y="13972"/>
                        <a:pt x="102861" y="20350"/>
                        <a:pt x="100246" y="26501"/>
                      </a:cubicBezTo>
                      <a:cubicBezTo>
                        <a:pt x="97632" y="32651"/>
                        <a:pt x="95149" y="38678"/>
                        <a:pt x="92631" y="44776"/>
                      </a:cubicBezTo>
                      <a:cubicBezTo>
                        <a:pt x="91920" y="46531"/>
                        <a:pt x="91341" y="48285"/>
                        <a:pt x="90622" y="50040"/>
                      </a:cubicBezTo>
                      <a:cubicBezTo>
                        <a:pt x="88797" y="54427"/>
                        <a:pt x="86893" y="58743"/>
                        <a:pt x="85068" y="63113"/>
                      </a:cubicBezTo>
                      <a:cubicBezTo>
                        <a:pt x="81296" y="72176"/>
                        <a:pt x="77637" y="81291"/>
                        <a:pt x="73759" y="90311"/>
                      </a:cubicBezTo>
                      <a:cubicBezTo>
                        <a:pt x="70109" y="98786"/>
                        <a:pt x="66240" y="107156"/>
                        <a:pt x="62450" y="115578"/>
                      </a:cubicBezTo>
                      <a:cubicBezTo>
                        <a:pt x="62029" y="116517"/>
                        <a:pt x="61441" y="117658"/>
                        <a:pt x="60309" y="117377"/>
                      </a:cubicBezTo>
                      <a:cubicBezTo>
                        <a:pt x="59370" y="117072"/>
                        <a:pt x="58591" y="116406"/>
                        <a:pt x="58142" y="115526"/>
                      </a:cubicBezTo>
                      <a:cubicBezTo>
                        <a:pt x="56387" y="111779"/>
                        <a:pt x="54633" y="107981"/>
                        <a:pt x="53115" y="104120"/>
                      </a:cubicBezTo>
                      <a:cubicBezTo>
                        <a:pt x="50334" y="97215"/>
                        <a:pt x="47675" y="90258"/>
                        <a:pt x="44964" y="83327"/>
                      </a:cubicBezTo>
                      <a:cubicBezTo>
                        <a:pt x="42253" y="76396"/>
                        <a:pt x="39612" y="69640"/>
                        <a:pt x="36919" y="62771"/>
                      </a:cubicBezTo>
                      <a:cubicBezTo>
                        <a:pt x="34919" y="57734"/>
                        <a:pt x="32822" y="52742"/>
                        <a:pt x="30778" y="47715"/>
                      </a:cubicBezTo>
                      <a:cubicBezTo>
                        <a:pt x="29900" y="45522"/>
                        <a:pt x="29075" y="43328"/>
                        <a:pt x="28189" y="41091"/>
                      </a:cubicBezTo>
                      <a:cubicBezTo>
                        <a:pt x="24633" y="32218"/>
                        <a:pt x="21065" y="23348"/>
                        <a:pt x="17486" y="14481"/>
                      </a:cubicBezTo>
                      <a:cubicBezTo>
                        <a:pt x="16757" y="12510"/>
                        <a:pt x="15916" y="10583"/>
                        <a:pt x="14968" y="8708"/>
                      </a:cubicBezTo>
                      <a:cubicBezTo>
                        <a:pt x="13418" y="5923"/>
                        <a:pt x="10718" y="3964"/>
                        <a:pt x="7589" y="3356"/>
                      </a:cubicBezTo>
                      <a:cubicBezTo>
                        <a:pt x="5536" y="2891"/>
                        <a:pt x="3387" y="2865"/>
                        <a:pt x="1298" y="2479"/>
                      </a:cubicBezTo>
                      <a:cubicBezTo>
                        <a:pt x="825" y="2400"/>
                        <a:pt x="421" y="1838"/>
                        <a:pt x="0" y="1505"/>
                      </a:cubicBezTo>
                      <a:cubicBezTo>
                        <a:pt x="362" y="1016"/>
                        <a:pt x="752" y="547"/>
                        <a:pt x="1167" y="101"/>
                      </a:cubicBezTo>
                      <a:cubicBezTo>
                        <a:pt x="1307" y="-39"/>
                        <a:pt x="1658" y="5"/>
                        <a:pt x="1913" y="13"/>
                      </a:cubicBezTo>
                      <a:cubicBezTo>
                        <a:pt x="5422" y="13"/>
                        <a:pt x="8870" y="101"/>
                        <a:pt x="12344" y="101"/>
                      </a:cubicBezTo>
                      <a:cubicBezTo>
                        <a:pt x="17863" y="101"/>
                        <a:pt x="23373" y="101"/>
                        <a:pt x="28882" y="101"/>
                      </a:cubicBezTo>
                      <a:cubicBezTo>
                        <a:pt x="31769" y="101"/>
                        <a:pt x="34647" y="101"/>
                        <a:pt x="37524" y="241"/>
                      </a:cubicBezTo>
                      <a:cubicBezTo>
                        <a:pt x="38279" y="414"/>
                        <a:pt x="38999" y="710"/>
                        <a:pt x="39656" y="111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411" name="Google Shape;6411;p33"/>
                <p:cNvSpPr/>
                <p:nvPr/>
              </p:nvSpPr>
              <p:spPr>
                <a:xfrm>
                  <a:off x="1964228" y="1445393"/>
                  <a:ext cx="109118" cy="89689"/>
                </a:xfrm>
                <a:custGeom>
                  <a:rect b="b" l="l" r="r" t="t"/>
                  <a:pathLst>
                    <a:path extrusionOk="0" h="89689" w="109118">
                      <a:moveTo>
                        <a:pt x="1772" y="87582"/>
                      </a:moveTo>
                      <a:cubicBezTo>
                        <a:pt x="2445" y="87231"/>
                        <a:pt x="3147" y="86937"/>
                        <a:pt x="3869" y="86705"/>
                      </a:cubicBezTo>
                      <a:cubicBezTo>
                        <a:pt x="5036" y="86494"/>
                        <a:pt x="6220" y="86424"/>
                        <a:pt x="7379" y="86275"/>
                      </a:cubicBezTo>
                      <a:cubicBezTo>
                        <a:pt x="9046" y="86170"/>
                        <a:pt x="10431" y="84950"/>
                        <a:pt x="10748" y="83310"/>
                      </a:cubicBezTo>
                      <a:cubicBezTo>
                        <a:pt x="11834" y="79171"/>
                        <a:pt x="12382" y="74910"/>
                        <a:pt x="12379" y="70632"/>
                      </a:cubicBezTo>
                      <a:cubicBezTo>
                        <a:pt x="12379" y="51786"/>
                        <a:pt x="12379" y="32906"/>
                        <a:pt x="12379" y="14095"/>
                      </a:cubicBezTo>
                      <a:cubicBezTo>
                        <a:pt x="12297" y="11693"/>
                        <a:pt x="12083" y="9297"/>
                        <a:pt x="11739" y="6918"/>
                      </a:cubicBezTo>
                      <a:cubicBezTo>
                        <a:pt x="11476" y="4585"/>
                        <a:pt x="9984" y="3304"/>
                        <a:pt x="7808" y="2812"/>
                      </a:cubicBezTo>
                      <a:cubicBezTo>
                        <a:pt x="6158" y="2475"/>
                        <a:pt x="4488" y="2244"/>
                        <a:pt x="2808" y="2119"/>
                      </a:cubicBezTo>
                      <a:cubicBezTo>
                        <a:pt x="1720" y="2014"/>
                        <a:pt x="579" y="2119"/>
                        <a:pt x="0" y="408"/>
                      </a:cubicBezTo>
                      <a:cubicBezTo>
                        <a:pt x="700" y="236"/>
                        <a:pt x="1413" y="119"/>
                        <a:pt x="2132" y="57"/>
                      </a:cubicBezTo>
                      <a:cubicBezTo>
                        <a:pt x="13669" y="57"/>
                        <a:pt x="25215" y="356"/>
                        <a:pt x="36744" y="136"/>
                      </a:cubicBezTo>
                      <a:cubicBezTo>
                        <a:pt x="46500" y="-48"/>
                        <a:pt x="56247" y="-311"/>
                        <a:pt x="65889" y="1356"/>
                      </a:cubicBezTo>
                      <a:cubicBezTo>
                        <a:pt x="70823" y="2152"/>
                        <a:pt x="75684" y="3343"/>
                        <a:pt x="80427" y="4918"/>
                      </a:cubicBezTo>
                      <a:cubicBezTo>
                        <a:pt x="87929" y="7392"/>
                        <a:pt x="94606" y="11881"/>
                        <a:pt x="99729" y="17894"/>
                      </a:cubicBezTo>
                      <a:cubicBezTo>
                        <a:pt x="101785" y="20462"/>
                        <a:pt x="103593" y="23220"/>
                        <a:pt x="105124" y="26132"/>
                      </a:cubicBezTo>
                      <a:cubicBezTo>
                        <a:pt x="107202" y="29641"/>
                        <a:pt x="108475" y="33566"/>
                        <a:pt x="108853" y="37626"/>
                      </a:cubicBezTo>
                      <a:cubicBezTo>
                        <a:pt x="109257" y="43881"/>
                        <a:pt x="109485" y="50172"/>
                        <a:pt x="107353" y="56164"/>
                      </a:cubicBezTo>
                      <a:cubicBezTo>
                        <a:pt x="105198" y="62408"/>
                        <a:pt x="101740" y="68123"/>
                        <a:pt x="97211" y="72930"/>
                      </a:cubicBezTo>
                      <a:cubicBezTo>
                        <a:pt x="94659" y="75753"/>
                        <a:pt x="91731" y="78209"/>
                        <a:pt x="88507" y="80230"/>
                      </a:cubicBezTo>
                      <a:cubicBezTo>
                        <a:pt x="83181" y="83367"/>
                        <a:pt x="77435" y="85730"/>
                        <a:pt x="71443" y="87249"/>
                      </a:cubicBezTo>
                      <a:cubicBezTo>
                        <a:pt x="62976" y="89425"/>
                        <a:pt x="54387" y="89881"/>
                        <a:pt x="45728" y="89626"/>
                      </a:cubicBezTo>
                      <a:cubicBezTo>
                        <a:pt x="38367" y="89390"/>
                        <a:pt x="31014" y="88872"/>
                        <a:pt x="23653" y="88679"/>
                      </a:cubicBezTo>
                      <a:cubicBezTo>
                        <a:pt x="17626" y="88512"/>
                        <a:pt x="11599" y="88679"/>
                        <a:pt x="5571" y="88626"/>
                      </a:cubicBezTo>
                      <a:cubicBezTo>
                        <a:pt x="4810" y="88662"/>
                        <a:pt x="4047" y="88636"/>
                        <a:pt x="3290" y="88547"/>
                      </a:cubicBezTo>
                      <a:cubicBezTo>
                        <a:pt x="2851" y="88503"/>
                        <a:pt x="2527" y="88091"/>
                        <a:pt x="1772" y="87582"/>
                      </a:cubicBezTo>
                      <a:close/>
                      <a:moveTo>
                        <a:pt x="24469" y="39670"/>
                      </a:moveTo>
                      <a:lnTo>
                        <a:pt x="24636" y="39670"/>
                      </a:lnTo>
                      <a:cubicBezTo>
                        <a:pt x="24636" y="49847"/>
                        <a:pt x="24575" y="60025"/>
                        <a:pt x="24680" y="70193"/>
                      </a:cubicBezTo>
                      <a:cubicBezTo>
                        <a:pt x="24654" y="73162"/>
                        <a:pt x="25068" y="76119"/>
                        <a:pt x="25908" y="78967"/>
                      </a:cubicBezTo>
                      <a:cubicBezTo>
                        <a:pt x="26215" y="80291"/>
                        <a:pt x="27049" y="81436"/>
                        <a:pt x="28216" y="82134"/>
                      </a:cubicBezTo>
                      <a:cubicBezTo>
                        <a:pt x="29819" y="83075"/>
                        <a:pt x="31547" y="83787"/>
                        <a:pt x="33348" y="84248"/>
                      </a:cubicBezTo>
                      <a:cubicBezTo>
                        <a:pt x="41472" y="85915"/>
                        <a:pt x="49737" y="85564"/>
                        <a:pt x="57914" y="85196"/>
                      </a:cubicBezTo>
                      <a:cubicBezTo>
                        <a:pt x="65032" y="84776"/>
                        <a:pt x="72025" y="83145"/>
                        <a:pt x="78593" y="80370"/>
                      </a:cubicBezTo>
                      <a:cubicBezTo>
                        <a:pt x="81453" y="79340"/>
                        <a:pt x="84213" y="78054"/>
                        <a:pt x="86840" y="76528"/>
                      </a:cubicBezTo>
                      <a:cubicBezTo>
                        <a:pt x="95044" y="71263"/>
                        <a:pt x="98702" y="63209"/>
                        <a:pt x="100378" y="53988"/>
                      </a:cubicBezTo>
                      <a:cubicBezTo>
                        <a:pt x="100650" y="52748"/>
                        <a:pt x="100805" y="51485"/>
                        <a:pt x="100843" y="50216"/>
                      </a:cubicBezTo>
                      <a:cubicBezTo>
                        <a:pt x="100955" y="46784"/>
                        <a:pt x="100773" y="43350"/>
                        <a:pt x="100299" y="39951"/>
                      </a:cubicBezTo>
                      <a:cubicBezTo>
                        <a:pt x="99755" y="36968"/>
                        <a:pt x="99334" y="33993"/>
                        <a:pt x="97728" y="31335"/>
                      </a:cubicBezTo>
                      <a:cubicBezTo>
                        <a:pt x="95466" y="27394"/>
                        <a:pt x="92820" y="23685"/>
                        <a:pt x="89832" y="20263"/>
                      </a:cubicBezTo>
                      <a:cubicBezTo>
                        <a:pt x="85574" y="15659"/>
                        <a:pt x="80299" y="12117"/>
                        <a:pt x="74426" y="9919"/>
                      </a:cubicBezTo>
                      <a:cubicBezTo>
                        <a:pt x="68978" y="7785"/>
                        <a:pt x="63283" y="6349"/>
                        <a:pt x="57475" y="5646"/>
                      </a:cubicBezTo>
                      <a:cubicBezTo>
                        <a:pt x="53791" y="5199"/>
                        <a:pt x="50071" y="4874"/>
                        <a:pt x="46359" y="4707"/>
                      </a:cubicBezTo>
                      <a:cubicBezTo>
                        <a:pt x="40279" y="4444"/>
                        <a:pt x="34190" y="3830"/>
                        <a:pt x="28102" y="4760"/>
                      </a:cubicBezTo>
                      <a:cubicBezTo>
                        <a:pt x="25022" y="5225"/>
                        <a:pt x="24847" y="5787"/>
                        <a:pt x="24671" y="8410"/>
                      </a:cubicBezTo>
                      <a:cubicBezTo>
                        <a:pt x="24478" y="11279"/>
                        <a:pt x="24487" y="14165"/>
                        <a:pt x="24478" y="17043"/>
                      </a:cubicBezTo>
                      <a:cubicBezTo>
                        <a:pt x="24452" y="24571"/>
                        <a:pt x="24469" y="32116"/>
                        <a:pt x="24469" y="3967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412" name="Google Shape;6412;p33"/>
                <p:cNvSpPr/>
                <p:nvPr/>
              </p:nvSpPr>
              <p:spPr>
                <a:xfrm>
                  <a:off x="2364069" y="1303709"/>
                  <a:ext cx="111709" cy="92603"/>
                </a:xfrm>
                <a:custGeom>
                  <a:rect b="b" l="l" r="r" t="t"/>
                  <a:pathLst>
                    <a:path extrusionOk="0" h="92603" w="111709">
                      <a:moveTo>
                        <a:pt x="31220" y="88706"/>
                      </a:moveTo>
                      <a:cubicBezTo>
                        <a:pt x="30562" y="88929"/>
                        <a:pt x="29883" y="89082"/>
                        <a:pt x="29193" y="89163"/>
                      </a:cubicBezTo>
                      <a:cubicBezTo>
                        <a:pt x="20712" y="89163"/>
                        <a:pt x="12232" y="89163"/>
                        <a:pt x="3750" y="89163"/>
                      </a:cubicBezTo>
                      <a:cubicBezTo>
                        <a:pt x="2911" y="89064"/>
                        <a:pt x="2080" y="88897"/>
                        <a:pt x="1267" y="88662"/>
                      </a:cubicBezTo>
                      <a:cubicBezTo>
                        <a:pt x="2206" y="87996"/>
                        <a:pt x="2592" y="87548"/>
                        <a:pt x="3022" y="87425"/>
                      </a:cubicBezTo>
                      <a:cubicBezTo>
                        <a:pt x="3899" y="87197"/>
                        <a:pt x="4856" y="87180"/>
                        <a:pt x="5786" y="87039"/>
                      </a:cubicBezTo>
                      <a:cubicBezTo>
                        <a:pt x="7725" y="86741"/>
                        <a:pt x="8620" y="85486"/>
                        <a:pt x="9058" y="83662"/>
                      </a:cubicBezTo>
                      <a:cubicBezTo>
                        <a:pt x="10120" y="79336"/>
                        <a:pt x="10050" y="74932"/>
                        <a:pt x="10058" y="70545"/>
                      </a:cubicBezTo>
                      <a:cubicBezTo>
                        <a:pt x="10093" y="51612"/>
                        <a:pt x="10093" y="32676"/>
                        <a:pt x="10058" y="13736"/>
                      </a:cubicBezTo>
                      <a:cubicBezTo>
                        <a:pt x="10058" y="11104"/>
                        <a:pt x="10304" y="8341"/>
                        <a:pt x="9330" y="5691"/>
                      </a:cubicBezTo>
                      <a:cubicBezTo>
                        <a:pt x="8959" y="4361"/>
                        <a:pt x="7922" y="3320"/>
                        <a:pt x="6593" y="2945"/>
                      </a:cubicBezTo>
                      <a:cubicBezTo>
                        <a:pt x="5303" y="2568"/>
                        <a:pt x="3961" y="2357"/>
                        <a:pt x="2636" y="2068"/>
                      </a:cubicBezTo>
                      <a:cubicBezTo>
                        <a:pt x="1759" y="1883"/>
                        <a:pt x="881" y="1725"/>
                        <a:pt x="4" y="1559"/>
                      </a:cubicBezTo>
                      <a:cubicBezTo>
                        <a:pt x="-49" y="453"/>
                        <a:pt x="434" y="76"/>
                        <a:pt x="1206" y="23"/>
                      </a:cubicBezTo>
                      <a:cubicBezTo>
                        <a:pt x="1978" y="-29"/>
                        <a:pt x="2566" y="23"/>
                        <a:pt x="3241" y="23"/>
                      </a:cubicBezTo>
                      <a:cubicBezTo>
                        <a:pt x="11041" y="23"/>
                        <a:pt x="18841" y="120"/>
                        <a:pt x="26632" y="23"/>
                      </a:cubicBezTo>
                      <a:cubicBezTo>
                        <a:pt x="31980" y="-35"/>
                        <a:pt x="37320" y="468"/>
                        <a:pt x="42564" y="1524"/>
                      </a:cubicBezTo>
                      <a:cubicBezTo>
                        <a:pt x="48039" y="2576"/>
                        <a:pt x="52075" y="5656"/>
                        <a:pt x="55339" y="10043"/>
                      </a:cubicBezTo>
                      <a:cubicBezTo>
                        <a:pt x="58638" y="14435"/>
                        <a:pt x="59865" y="20045"/>
                        <a:pt x="58699" y="25414"/>
                      </a:cubicBezTo>
                      <a:cubicBezTo>
                        <a:pt x="57821" y="29985"/>
                        <a:pt x="56532" y="34556"/>
                        <a:pt x="53645" y="38574"/>
                      </a:cubicBezTo>
                      <a:cubicBezTo>
                        <a:pt x="51531" y="41478"/>
                        <a:pt x="49013" y="43961"/>
                        <a:pt x="46697" y="46646"/>
                      </a:cubicBezTo>
                      <a:cubicBezTo>
                        <a:pt x="46258" y="47146"/>
                        <a:pt x="45819" y="47629"/>
                        <a:pt x="45214" y="48278"/>
                      </a:cubicBezTo>
                      <a:cubicBezTo>
                        <a:pt x="45992" y="48817"/>
                        <a:pt x="46807" y="49301"/>
                        <a:pt x="47653" y="49725"/>
                      </a:cubicBezTo>
                      <a:cubicBezTo>
                        <a:pt x="52399" y="51717"/>
                        <a:pt x="55953" y="55218"/>
                        <a:pt x="59366" y="58894"/>
                      </a:cubicBezTo>
                      <a:cubicBezTo>
                        <a:pt x="60093" y="59605"/>
                        <a:pt x="60776" y="60362"/>
                        <a:pt x="61410" y="61157"/>
                      </a:cubicBezTo>
                      <a:cubicBezTo>
                        <a:pt x="64481" y="65287"/>
                        <a:pt x="67343" y="69554"/>
                        <a:pt x="69999" y="73958"/>
                      </a:cubicBezTo>
                      <a:cubicBezTo>
                        <a:pt x="71868" y="77046"/>
                        <a:pt x="73509" y="80380"/>
                        <a:pt x="76395" y="82732"/>
                      </a:cubicBezTo>
                      <a:cubicBezTo>
                        <a:pt x="76904" y="83169"/>
                        <a:pt x="77457" y="83560"/>
                        <a:pt x="78036" y="83898"/>
                      </a:cubicBezTo>
                      <a:cubicBezTo>
                        <a:pt x="82414" y="86208"/>
                        <a:pt x="87432" y="86980"/>
                        <a:pt x="92301" y="86092"/>
                      </a:cubicBezTo>
                      <a:cubicBezTo>
                        <a:pt x="95293" y="85592"/>
                        <a:pt x="98329" y="85285"/>
                        <a:pt x="101347" y="84864"/>
                      </a:cubicBezTo>
                      <a:cubicBezTo>
                        <a:pt x="103716" y="84685"/>
                        <a:pt x="105997" y="83866"/>
                        <a:pt x="107945" y="82495"/>
                      </a:cubicBezTo>
                      <a:cubicBezTo>
                        <a:pt x="108962" y="81705"/>
                        <a:pt x="110077" y="80863"/>
                        <a:pt x="111709" y="81021"/>
                      </a:cubicBezTo>
                      <a:cubicBezTo>
                        <a:pt x="111735" y="82132"/>
                        <a:pt x="111322" y="83209"/>
                        <a:pt x="110550" y="84012"/>
                      </a:cubicBezTo>
                      <a:cubicBezTo>
                        <a:pt x="107892" y="86639"/>
                        <a:pt x="104698" y="88660"/>
                        <a:pt x="101180" y="89935"/>
                      </a:cubicBezTo>
                      <a:cubicBezTo>
                        <a:pt x="94705" y="92327"/>
                        <a:pt x="87757" y="93127"/>
                        <a:pt x="80905" y="92268"/>
                      </a:cubicBezTo>
                      <a:cubicBezTo>
                        <a:pt x="72258" y="91084"/>
                        <a:pt x="64428" y="86538"/>
                        <a:pt x="59111" y="79617"/>
                      </a:cubicBezTo>
                      <a:cubicBezTo>
                        <a:pt x="55847" y="75441"/>
                        <a:pt x="52882" y="71028"/>
                        <a:pt x="49846" y="66676"/>
                      </a:cubicBezTo>
                      <a:cubicBezTo>
                        <a:pt x="46919" y="62440"/>
                        <a:pt x="43430" y="58621"/>
                        <a:pt x="39476" y="55323"/>
                      </a:cubicBezTo>
                      <a:cubicBezTo>
                        <a:pt x="38283" y="54332"/>
                        <a:pt x="37511" y="52823"/>
                        <a:pt x="35967" y="52270"/>
                      </a:cubicBezTo>
                      <a:cubicBezTo>
                        <a:pt x="35130" y="51901"/>
                        <a:pt x="34243" y="51662"/>
                        <a:pt x="33335" y="51559"/>
                      </a:cubicBezTo>
                      <a:cubicBezTo>
                        <a:pt x="29518" y="51480"/>
                        <a:pt x="25693" y="51498"/>
                        <a:pt x="21876" y="51559"/>
                      </a:cubicBezTo>
                      <a:cubicBezTo>
                        <a:pt x="20122" y="51559"/>
                        <a:pt x="19806" y="51831"/>
                        <a:pt x="19823" y="53665"/>
                      </a:cubicBezTo>
                      <a:cubicBezTo>
                        <a:pt x="19876" y="59508"/>
                        <a:pt x="20008" y="65360"/>
                        <a:pt x="20122" y="71212"/>
                      </a:cubicBezTo>
                      <a:cubicBezTo>
                        <a:pt x="20122" y="73326"/>
                        <a:pt x="20122" y="75450"/>
                        <a:pt x="20332" y="77546"/>
                      </a:cubicBezTo>
                      <a:cubicBezTo>
                        <a:pt x="20543" y="79643"/>
                        <a:pt x="20832" y="81889"/>
                        <a:pt x="21210" y="84039"/>
                      </a:cubicBezTo>
                      <a:cubicBezTo>
                        <a:pt x="21417" y="85534"/>
                        <a:pt x="22613" y="86697"/>
                        <a:pt x="24114" y="86864"/>
                      </a:cubicBezTo>
                      <a:cubicBezTo>
                        <a:pt x="25781" y="87127"/>
                        <a:pt x="27474" y="87241"/>
                        <a:pt x="29150" y="87460"/>
                      </a:cubicBezTo>
                      <a:cubicBezTo>
                        <a:pt x="29860" y="87548"/>
                        <a:pt x="30553" y="87759"/>
                        <a:pt x="31255" y="87917"/>
                      </a:cubicBezTo>
                      <a:close/>
                      <a:moveTo>
                        <a:pt x="19753" y="25203"/>
                      </a:moveTo>
                      <a:cubicBezTo>
                        <a:pt x="19753" y="30976"/>
                        <a:pt x="19753" y="36747"/>
                        <a:pt x="19753" y="42514"/>
                      </a:cubicBezTo>
                      <a:cubicBezTo>
                        <a:pt x="19753" y="45611"/>
                        <a:pt x="20209" y="46260"/>
                        <a:pt x="23184" y="46830"/>
                      </a:cubicBezTo>
                      <a:cubicBezTo>
                        <a:pt x="27598" y="47702"/>
                        <a:pt x="32120" y="47880"/>
                        <a:pt x="36590" y="47357"/>
                      </a:cubicBezTo>
                      <a:cubicBezTo>
                        <a:pt x="40446" y="46970"/>
                        <a:pt x="43847" y="44659"/>
                        <a:pt x="45626" y="41215"/>
                      </a:cubicBezTo>
                      <a:cubicBezTo>
                        <a:pt x="47635" y="37386"/>
                        <a:pt x="48705" y="33134"/>
                        <a:pt x="48750" y="28809"/>
                      </a:cubicBezTo>
                      <a:cubicBezTo>
                        <a:pt x="48802" y="21870"/>
                        <a:pt x="47785" y="15395"/>
                        <a:pt x="42985" y="9964"/>
                      </a:cubicBezTo>
                      <a:cubicBezTo>
                        <a:pt x="41511" y="8317"/>
                        <a:pt x="39721" y="6983"/>
                        <a:pt x="37721" y="6042"/>
                      </a:cubicBezTo>
                      <a:cubicBezTo>
                        <a:pt x="32606" y="3550"/>
                        <a:pt x="27193" y="3822"/>
                        <a:pt x="21789" y="4542"/>
                      </a:cubicBezTo>
                      <a:cubicBezTo>
                        <a:pt x="20651" y="4570"/>
                        <a:pt x="19751" y="5516"/>
                        <a:pt x="19779" y="6655"/>
                      </a:cubicBezTo>
                      <a:cubicBezTo>
                        <a:pt x="19779" y="6658"/>
                        <a:pt x="19779" y="6662"/>
                        <a:pt x="19779" y="6665"/>
                      </a:cubicBezTo>
                      <a:cubicBezTo>
                        <a:pt x="19715" y="7339"/>
                        <a:pt x="19694" y="8015"/>
                        <a:pt x="19718" y="869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413" name="Google Shape;6413;p33"/>
                <p:cNvSpPr/>
                <p:nvPr/>
              </p:nvSpPr>
              <p:spPr>
                <a:xfrm>
                  <a:off x="2034126" y="1301450"/>
                  <a:ext cx="95034" cy="91257"/>
                </a:xfrm>
                <a:custGeom>
                  <a:rect b="b" l="l" r="r" t="t"/>
                  <a:pathLst>
                    <a:path extrusionOk="0" h="91257" w="95034">
                      <a:moveTo>
                        <a:pt x="85612" y="91211"/>
                      </a:moveTo>
                      <a:cubicBezTo>
                        <a:pt x="84024" y="91474"/>
                        <a:pt x="83103" y="90579"/>
                        <a:pt x="82304" y="89772"/>
                      </a:cubicBezTo>
                      <a:cubicBezTo>
                        <a:pt x="77760" y="85219"/>
                        <a:pt x="73294" y="80586"/>
                        <a:pt x="68784" y="75989"/>
                      </a:cubicBezTo>
                      <a:cubicBezTo>
                        <a:pt x="66056" y="73208"/>
                        <a:pt x="63292" y="70470"/>
                        <a:pt x="60590" y="67663"/>
                      </a:cubicBezTo>
                      <a:cubicBezTo>
                        <a:pt x="58362" y="65355"/>
                        <a:pt x="56203" y="62978"/>
                        <a:pt x="54010" y="60644"/>
                      </a:cubicBezTo>
                      <a:cubicBezTo>
                        <a:pt x="52334" y="58889"/>
                        <a:pt x="50658" y="57082"/>
                        <a:pt x="49000" y="55283"/>
                      </a:cubicBezTo>
                      <a:cubicBezTo>
                        <a:pt x="40028" y="45556"/>
                        <a:pt x="31067" y="35841"/>
                        <a:pt x="22118" y="26138"/>
                      </a:cubicBezTo>
                      <a:cubicBezTo>
                        <a:pt x="20056" y="23892"/>
                        <a:pt x="18065" y="21584"/>
                        <a:pt x="16029" y="19329"/>
                      </a:cubicBezTo>
                      <a:cubicBezTo>
                        <a:pt x="15687" y="19036"/>
                        <a:pt x="15319" y="18771"/>
                        <a:pt x="14933" y="18540"/>
                      </a:cubicBezTo>
                      <a:cubicBezTo>
                        <a:pt x="14933" y="20294"/>
                        <a:pt x="14933" y="21760"/>
                        <a:pt x="14933" y="23207"/>
                      </a:cubicBezTo>
                      <a:cubicBezTo>
                        <a:pt x="15062" y="27682"/>
                        <a:pt x="15211" y="32162"/>
                        <a:pt x="15380" y="36648"/>
                      </a:cubicBezTo>
                      <a:cubicBezTo>
                        <a:pt x="15529" y="40851"/>
                        <a:pt x="15731" y="45053"/>
                        <a:pt x="15854" y="49265"/>
                      </a:cubicBezTo>
                      <a:cubicBezTo>
                        <a:pt x="15924" y="51721"/>
                        <a:pt x="15854" y="54178"/>
                        <a:pt x="15854" y="56634"/>
                      </a:cubicBezTo>
                      <a:cubicBezTo>
                        <a:pt x="16029" y="62960"/>
                        <a:pt x="16178" y="69277"/>
                        <a:pt x="16503" y="75594"/>
                      </a:cubicBezTo>
                      <a:cubicBezTo>
                        <a:pt x="16707" y="78351"/>
                        <a:pt x="17073" y="81092"/>
                        <a:pt x="17600" y="83806"/>
                      </a:cubicBezTo>
                      <a:cubicBezTo>
                        <a:pt x="18100" y="86675"/>
                        <a:pt x="20109" y="88114"/>
                        <a:pt x="22864" y="88596"/>
                      </a:cubicBezTo>
                      <a:cubicBezTo>
                        <a:pt x="24496" y="88886"/>
                        <a:pt x="26163" y="89009"/>
                        <a:pt x="27786" y="89202"/>
                      </a:cubicBezTo>
                      <a:cubicBezTo>
                        <a:pt x="27847" y="90290"/>
                        <a:pt x="27373" y="90641"/>
                        <a:pt x="26575" y="90649"/>
                      </a:cubicBezTo>
                      <a:cubicBezTo>
                        <a:pt x="25382" y="90649"/>
                        <a:pt x="24197" y="90649"/>
                        <a:pt x="23004" y="90649"/>
                      </a:cubicBezTo>
                      <a:cubicBezTo>
                        <a:pt x="16135" y="90649"/>
                        <a:pt x="9265" y="90649"/>
                        <a:pt x="2395" y="90649"/>
                      </a:cubicBezTo>
                      <a:cubicBezTo>
                        <a:pt x="1518" y="90649"/>
                        <a:pt x="483" y="90974"/>
                        <a:pt x="0" y="89526"/>
                      </a:cubicBezTo>
                      <a:cubicBezTo>
                        <a:pt x="1069" y="88921"/>
                        <a:pt x="2282" y="88617"/>
                        <a:pt x="3509" y="88649"/>
                      </a:cubicBezTo>
                      <a:cubicBezTo>
                        <a:pt x="7212" y="88263"/>
                        <a:pt x="8133" y="87561"/>
                        <a:pt x="8537" y="83885"/>
                      </a:cubicBezTo>
                      <a:cubicBezTo>
                        <a:pt x="8960" y="80270"/>
                        <a:pt x="9185" y="76636"/>
                        <a:pt x="9212" y="72997"/>
                      </a:cubicBezTo>
                      <a:cubicBezTo>
                        <a:pt x="9274" y="50914"/>
                        <a:pt x="9212" y="28831"/>
                        <a:pt x="9212" y="6748"/>
                      </a:cubicBezTo>
                      <a:cubicBezTo>
                        <a:pt x="9212" y="4993"/>
                        <a:pt x="9388" y="3239"/>
                        <a:pt x="9563" y="1484"/>
                      </a:cubicBezTo>
                      <a:cubicBezTo>
                        <a:pt x="9730" y="-113"/>
                        <a:pt x="10511" y="-446"/>
                        <a:pt x="11704" y="607"/>
                      </a:cubicBezTo>
                      <a:cubicBezTo>
                        <a:pt x="13660" y="2361"/>
                        <a:pt x="15617" y="4116"/>
                        <a:pt x="17415" y="6037"/>
                      </a:cubicBezTo>
                      <a:cubicBezTo>
                        <a:pt x="22750" y="11714"/>
                        <a:pt x="28023" y="17443"/>
                        <a:pt x="33296" y="23198"/>
                      </a:cubicBezTo>
                      <a:cubicBezTo>
                        <a:pt x="36963" y="27199"/>
                        <a:pt x="40560" y="31253"/>
                        <a:pt x="44236" y="35236"/>
                      </a:cubicBezTo>
                      <a:cubicBezTo>
                        <a:pt x="46245" y="37403"/>
                        <a:pt x="48351" y="39465"/>
                        <a:pt x="50378" y="41597"/>
                      </a:cubicBezTo>
                      <a:cubicBezTo>
                        <a:pt x="52132" y="43421"/>
                        <a:pt x="53887" y="45246"/>
                        <a:pt x="55598" y="47115"/>
                      </a:cubicBezTo>
                      <a:cubicBezTo>
                        <a:pt x="63202" y="55421"/>
                        <a:pt x="70782" y="63744"/>
                        <a:pt x="78339" y="72085"/>
                      </a:cubicBezTo>
                      <a:cubicBezTo>
                        <a:pt x="78795" y="72576"/>
                        <a:pt x="79216" y="73120"/>
                        <a:pt x="79892" y="73953"/>
                      </a:cubicBezTo>
                      <a:cubicBezTo>
                        <a:pt x="80359" y="72647"/>
                        <a:pt x="80509" y="71249"/>
                        <a:pt x="80330" y="69874"/>
                      </a:cubicBezTo>
                      <a:cubicBezTo>
                        <a:pt x="80278" y="67189"/>
                        <a:pt x="80076" y="64513"/>
                        <a:pt x="80023" y="61837"/>
                      </a:cubicBezTo>
                      <a:cubicBezTo>
                        <a:pt x="79927" y="56661"/>
                        <a:pt x="79936" y="51484"/>
                        <a:pt x="79830" y="46308"/>
                      </a:cubicBezTo>
                      <a:cubicBezTo>
                        <a:pt x="79708" y="40491"/>
                        <a:pt x="79506" y="34674"/>
                        <a:pt x="79339" y="28857"/>
                      </a:cubicBezTo>
                      <a:cubicBezTo>
                        <a:pt x="79172" y="23041"/>
                        <a:pt x="79006" y="17013"/>
                        <a:pt x="78813" y="11091"/>
                      </a:cubicBezTo>
                      <a:cubicBezTo>
                        <a:pt x="78806" y="9911"/>
                        <a:pt x="78679" y="8736"/>
                        <a:pt x="78435" y="7582"/>
                      </a:cubicBezTo>
                      <a:cubicBezTo>
                        <a:pt x="78023" y="5976"/>
                        <a:pt x="77198" y="4599"/>
                        <a:pt x="75338" y="4291"/>
                      </a:cubicBezTo>
                      <a:cubicBezTo>
                        <a:pt x="73478" y="3984"/>
                        <a:pt x="71671" y="3704"/>
                        <a:pt x="69846" y="3414"/>
                      </a:cubicBezTo>
                      <a:cubicBezTo>
                        <a:pt x="69162" y="3300"/>
                        <a:pt x="68486" y="3107"/>
                        <a:pt x="67547" y="2897"/>
                      </a:cubicBezTo>
                      <a:cubicBezTo>
                        <a:pt x="68513" y="1326"/>
                        <a:pt x="69767" y="1387"/>
                        <a:pt x="70890" y="1387"/>
                      </a:cubicBezTo>
                      <a:cubicBezTo>
                        <a:pt x="73522" y="1387"/>
                        <a:pt x="76154" y="1572"/>
                        <a:pt x="78786" y="1572"/>
                      </a:cubicBezTo>
                      <a:cubicBezTo>
                        <a:pt x="82761" y="1572"/>
                        <a:pt x="86726" y="1519"/>
                        <a:pt x="90701" y="1387"/>
                      </a:cubicBezTo>
                      <a:cubicBezTo>
                        <a:pt x="92789" y="1326"/>
                        <a:pt x="93228" y="1326"/>
                        <a:pt x="95035" y="2554"/>
                      </a:cubicBezTo>
                      <a:cubicBezTo>
                        <a:pt x="94477" y="2897"/>
                        <a:pt x="93890" y="3191"/>
                        <a:pt x="93280" y="3432"/>
                      </a:cubicBezTo>
                      <a:cubicBezTo>
                        <a:pt x="92140" y="3739"/>
                        <a:pt x="90955" y="3879"/>
                        <a:pt x="89823" y="4204"/>
                      </a:cubicBezTo>
                      <a:cubicBezTo>
                        <a:pt x="88369" y="4543"/>
                        <a:pt x="87277" y="5749"/>
                        <a:pt x="87086" y="7231"/>
                      </a:cubicBezTo>
                      <a:cubicBezTo>
                        <a:pt x="86790" y="8715"/>
                        <a:pt x="86604" y="10219"/>
                        <a:pt x="86533" y="11731"/>
                      </a:cubicBezTo>
                      <a:cubicBezTo>
                        <a:pt x="86489" y="22690"/>
                        <a:pt x="86533" y="33665"/>
                        <a:pt x="86533" y="44606"/>
                      </a:cubicBezTo>
                      <a:cubicBezTo>
                        <a:pt x="86463" y="58058"/>
                        <a:pt x="86334" y="71512"/>
                        <a:pt x="86147" y="84964"/>
                      </a:cubicBezTo>
                      <a:cubicBezTo>
                        <a:pt x="86130" y="86903"/>
                        <a:pt x="85796" y="88991"/>
                        <a:pt x="85612" y="9121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414" name="Google Shape;6414;p33"/>
                <p:cNvSpPr/>
                <p:nvPr/>
              </p:nvSpPr>
              <p:spPr>
                <a:xfrm>
                  <a:off x="2464449" y="1443861"/>
                  <a:ext cx="94581" cy="92009"/>
                </a:xfrm>
                <a:custGeom>
                  <a:rect b="b" l="l" r="r" t="t"/>
                  <a:pathLst>
                    <a:path extrusionOk="0" h="92009" w="94581">
                      <a:moveTo>
                        <a:pt x="80253" y="73893"/>
                      </a:moveTo>
                      <a:cubicBezTo>
                        <a:pt x="80253" y="70787"/>
                        <a:pt x="80297" y="68356"/>
                        <a:pt x="80253" y="65926"/>
                      </a:cubicBezTo>
                      <a:cubicBezTo>
                        <a:pt x="80201" y="63136"/>
                        <a:pt x="79999" y="60355"/>
                        <a:pt x="79955" y="57565"/>
                      </a:cubicBezTo>
                      <a:cubicBezTo>
                        <a:pt x="79893" y="53441"/>
                        <a:pt x="80008" y="49318"/>
                        <a:pt x="79902" y="45203"/>
                      </a:cubicBezTo>
                      <a:cubicBezTo>
                        <a:pt x="79797" y="41088"/>
                        <a:pt x="79429" y="37105"/>
                        <a:pt x="79323" y="33060"/>
                      </a:cubicBezTo>
                      <a:cubicBezTo>
                        <a:pt x="79209" y="29270"/>
                        <a:pt x="79385" y="25471"/>
                        <a:pt x="79253" y="21655"/>
                      </a:cubicBezTo>
                      <a:cubicBezTo>
                        <a:pt x="79104" y="17268"/>
                        <a:pt x="78753" y="12881"/>
                        <a:pt x="78481" y="8538"/>
                      </a:cubicBezTo>
                      <a:cubicBezTo>
                        <a:pt x="78288" y="5450"/>
                        <a:pt x="76551" y="3801"/>
                        <a:pt x="73559" y="3362"/>
                      </a:cubicBezTo>
                      <a:cubicBezTo>
                        <a:pt x="72559" y="3222"/>
                        <a:pt x="71541" y="3125"/>
                        <a:pt x="70532" y="3020"/>
                      </a:cubicBezTo>
                      <a:cubicBezTo>
                        <a:pt x="70023" y="3034"/>
                        <a:pt x="69514" y="2999"/>
                        <a:pt x="69014" y="2915"/>
                      </a:cubicBezTo>
                      <a:cubicBezTo>
                        <a:pt x="68681" y="2809"/>
                        <a:pt x="68418" y="2441"/>
                        <a:pt x="68137" y="2186"/>
                      </a:cubicBezTo>
                      <a:cubicBezTo>
                        <a:pt x="68453" y="1871"/>
                        <a:pt x="68760" y="1309"/>
                        <a:pt x="69093" y="1309"/>
                      </a:cubicBezTo>
                      <a:cubicBezTo>
                        <a:pt x="71462" y="1248"/>
                        <a:pt x="73840" y="1309"/>
                        <a:pt x="76217" y="1309"/>
                      </a:cubicBezTo>
                      <a:cubicBezTo>
                        <a:pt x="80192" y="1309"/>
                        <a:pt x="84175" y="1309"/>
                        <a:pt x="88149" y="1309"/>
                      </a:cubicBezTo>
                      <a:lnTo>
                        <a:pt x="94422" y="1309"/>
                      </a:lnTo>
                      <a:cubicBezTo>
                        <a:pt x="94923" y="2678"/>
                        <a:pt x="94168" y="2880"/>
                        <a:pt x="93220" y="3064"/>
                      </a:cubicBezTo>
                      <a:cubicBezTo>
                        <a:pt x="91904" y="3315"/>
                        <a:pt x="90606" y="3673"/>
                        <a:pt x="89351" y="4134"/>
                      </a:cubicBezTo>
                      <a:cubicBezTo>
                        <a:pt x="87807" y="4731"/>
                        <a:pt x="86737" y="6154"/>
                        <a:pt x="86596" y="7801"/>
                      </a:cubicBezTo>
                      <a:cubicBezTo>
                        <a:pt x="86456" y="8810"/>
                        <a:pt x="86395" y="9827"/>
                        <a:pt x="86395" y="10846"/>
                      </a:cubicBezTo>
                      <a:cubicBezTo>
                        <a:pt x="86395" y="17637"/>
                        <a:pt x="86395" y="24436"/>
                        <a:pt x="86395" y="31227"/>
                      </a:cubicBezTo>
                      <a:cubicBezTo>
                        <a:pt x="86307" y="49101"/>
                        <a:pt x="86193" y="66976"/>
                        <a:pt x="86052" y="84851"/>
                      </a:cubicBezTo>
                      <a:cubicBezTo>
                        <a:pt x="86052" y="87018"/>
                        <a:pt x="85807" y="89185"/>
                        <a:pt x="85631" y="92010"/>
                      </a:cubicBezTo>
                      <a:cubicBezTo>
                        <a:pt x="84193" y="91104"/>
                        <a:pt x="82815" y="90096"/>
                        <a:pt x="81517" y="88992"/>
                      </a:cubicBezTo>
                      <a:cubicBezTo>
                        <a:pt x="74243" y="81631"/>
                        <a:pt x="67040" y="74217"/>
                        <a:pt x="59811" y="66804"/>
                      </a:cubicBezTo>
                      <a:cubicBezTo>
                        <a:pt x="57503" y="64435"/>
                        <a:pt x="55240" y="62022"/>
                        <a:pt x="52915" y="59671"/>
                      </a:cubicBezTo>
                      <a:cubicBezTo>
                        <a:pt x="52037" y="58793"/>
                        <a:pt x="51160" y="58118"/>
                        <a:pt x="50230" y="57346"/>
                      </a:cubicBezTo>
                      <a:cubicBezTo>
                        <a:pt x="49976" y="57126"/>
                        <a:pt x="49572" y="56977"/>
                        <a:pt x="49467" y="56696"/>
                      </a:cubicBezTo>
                      <a:cubicBezTo>
                        <a:pt x="48239" y="53520"/>
                        <a:pt x="45317" y="51739"/>
                        <a:pt x="43246" y="49274"/>
                      </a:cubicBezTo>
                      <a:cubicBezTo>
                        <a:pt x="41176" y="46809"/>
                        <a:pt x="38860" y="44554"/>
                        <a:pt x="36710" y="42167"/>
                      </a:cubicBezTo>
                      <a:cubicBezTo>
                        <a:pt x="30990" y="35833"/>
                        <a:pt x="25287" y="29487"/>
                        <a:pt x="19593" y="23129"/>
                      </a:cubicBezTo>
                      <a:cubicBezTo>
                        <a:pt x="18180" y="21576"/>
                        <a:pt x="16750" y="20041"/>
                        <a:pt x="14864" y="17988"/>
                      </a:cubicBezTo>
                      <a:cubicBezTo>
                        <a:pt x="14864" y="19962"/>
                        <a:pt x="14864" y="21330"/>
                        <a:pt x="14864" y="22690"/>
                      </a:cubicBezTo>
                      <a:cubicBezTo>
                        <a:pt x="15013" y="23430"/>
                        <a:pt x="15101" y="24182"/>
                        <a:pt x="15127" y="24936"/>
                      </a:cubicBezTo>
                      <a:cubicBezTo>
                        <a:pt x="14697" y="28218"/>
                        <a:pt x="15584" y="31472"/>
                        <a:pt x="15426" y="34675"/>
                      </a:cubicBezTo>
                      <a:cubicBezTo>
                        <a:pt x="15233" y="38649"/>
                        <a:pt x="15952" y="42571"/>
                        <a:pt x="15636" y="46528"/>
                      </a:cubicBezTo>
                      <a:cubicBezTo>
                        <a:pt x="15610" y="48810"/>
                        <a:pt x="15706" y="51092"/>
                        <a:pt x="15935" y="53362"/>
                      </a:cubicBezTo>
                      <a:cubicBezTo>
                        <a:pt x="16013" y="55538"/>
                        <a:pt x="16040" y="57749"/>
                        <a:pt x="16066" y="59899"/>
                      </a:cubicBezTo>
                      <a:cubicBezTo>
                        <a:pt x="16128" y="64470"/>
                        <a:pt x="16022" y="69050"/>
                        <a:pt x="16294" y="73612"/>
                      </a:cubicBezTo>
                      <a:cubicBezTo>
                        <a:pt x="16487" y="77051"/>
                        <a:pt x="17110" y="80473"/>
                        <a:pt x="17645" y="83886"/>
                      </a:cubicBezTo>
                      <a:cubicBezTo>
                        <a:pt x="18049" y="86518"/>
                        <a:pt x="19760" y="87816"/>
                        <a:pt x="22304" y="88185"/>
                      </a:cubicBezTo>
                      <a:cubicBezTo>
                        <a:pt x="24129" y="88448"/>
                        <a:pt x="25954" y="88755"/>
                        <a:pt x="27875" y="89062"/>
                      </a:cubicBezTo>
                      <a:cubicBezTo>
                        <a:pt x="27533" y="90545"/>
                        <a:pt x="26471" y="90729"/>
                        <a:pt x="25348" y="90694"/>
                      </a:cubicBezTo>
                      <a:cubicBezTo>
                        <a:pt x="22383" y="90606"/>
                        <a:pt x="19426" y="90396"/>
                        <a:pt x="16461" y="90387"/>
                      </a:cubicBezTo>
                      <a:cubicBezTo>
                        <a:pt x="12574" y="90387"/>
                        <a:pt x="8679" y="90527"/>
                        <a:pt x="4792" y="90597"/>
                      </a:cubicBezTo>
                      <a:cubicBezTo>
                        <a:pt x="3695" y="90654"/>
                        <a:pt x="2599" y="90654"/>
                        <a:pt x="1502" y="90597"/>
                      </a:cubicBezTo>
                      <a:cubicBezTo>
                        <a:pt x="747" y="90527"/>
                        <a:pt x="-42" y="90282"/>
                        <a:pt x="2" y="89150"/>
                      </a:cubicBezTo>
                      <a:cubicBezTo>
                        <a:pt x="1756" y="88746"/>
                        <a:pt x="3511" y="88272"/>
                        <a:pt x="5345" y="87939"/>
                      </a:cubicBezTo>
                      <a:cubicBezTo>
                        <a:pt x="6731" y="87763"/>
                        <a:pt x="7828" y="86688"/>
                        <a:pt x="8038" y="85307"/>
                      </a:cubicBezTo>
                      <a:cubicBezTo>
                        <a:pt x="8266" y="84232"/>
                        <a:pt x="8398" y="83141"/>
                        <a:pt x="8442" y="82043"/>
                      </a:cubicBezTo>
                      <a:cubicBezTo>
                        <a:pt x="8635" y="76296"/>
                        <a:pt x="8889" y="70550"/>
                        <a:pt x="8924" y="64794"/>
                      </a:cubicBezTo>
                      <a:cubicBezTo>
                        <a:pt x="9030" y="44931"/>
                        <a:pt x="9047" y="25068"/>
                        <a:pt x="9126" y="5205"/>
                      </a:cubicBezTo>
                      <a:cubicBezTo>
                        <a:pt x="9152" y="3855"/>
                        <a:pt x="9275" y="2509"/>
                        <a:pt x="9495" y="1177"/>
                      </a:cubicBezTo>
                      <a:cubicBezTo>
                        <a:pt x="9644" y="98"/>
                        <a:pt x="10319" y="-279"/>
                        <a:pt x="11249" y="212"/>
                      </a:cubicBezTo>
                      <a:cubicBezTo>
                        <a:pt x="12092" y="608"/>
                        <a:pt x="12864" y="1145"/>
                        <a:pt x="13530" y="1800"/>
                      </a:cubicBezTo>
                      <a:cubicBezTo>
                        <a:pt x="16522" y="5020"/>
                        <a:pt x="19435" y="8310"/>
                        <a:pt x="22383" y="11565"/>
                      </a:cubicBezTo>
                      <a:cubicBezTo>
                        <a:pt x="23515" y="12820"/>
                        <a:pt x="24664" y="14048"/>
                        <a:pt x="25840" y="15268"/>
                      </a:cubicBezTo>
                      <a:cubicBezTo>
                        <a:pt x="28007" y="17523"/>
                        <a:pt x="30227" y="19742"/>
                        <a:pt x="32367" y="21997"/>
                      </a:cubicBezTo>
                      <a:cubicBezTo>
                        <a:pt x="33648" y="23339"/>
                        <a:pt x="34877" y="24743"/>
                        <a:pt x="36149" y="26103"/>
                      </a:cubicBezTo>
                      <a:cubicBezTo>
                        <a:pt x="44334" y="34912"/>
                        <a:pt x="52529" y="43718"/>
                        <a:pt x="60715" y="52520"/>
                      </a:cubicBezTo>
                      <a:cubicBezTo>
                        <a:pt x="65101" y="57302"/>
                        <a:pt x="69488" y="62171"/>
                        <a:pt x="73875" y="6694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415" name="Google Shape;6415;p33"/>
                <p:cNvSpPr/>
                <p:nvPr/>
              </p:nvSpPr>
              <p:spPr>
                <a:xfrm>
                  <a:off x="2716023" y="1444169"/>
                  <a:ext cx="90025" cy="90650"/>
                </a:xfrm>
                <a:custGeom>
                  <a:rect b="b" l="l" r="r" t="t"/>
                  <a:pathLst>
                    <a:path extrusionOk="0" h="90650" w="90025">
                      <a:moveTo>
                        <a:pt x="26566" y="89798"/>
                      </a:moveTo>
                      <a:cubicBezTo>
                        <a:pt x="26321" y="90086"/>
                        <a:pt x="26022" y="90330"/>
                        <a:pt x="25689" y="90517"/>
                      </a:cubicBezTo>
                      <a:cubicBezTo>
                        <a:pt x="25276" y="90621"/>
                        <a:pt x="24855" y="90653"/>
                        <a:pt x="24434" y="90614"/>
                      </a:cubicBezTo>
                      <a:lnTo>
                        <a:pt x="2307" y="90614"/>
                      </a:lnTo>
                      <a:cubicBezTo>
                        <a:pt x="1018" y="90614"/>
                        <a:pt x="1027" y="90614"/>
                        <a:pt x="0" y="89412"/>
                      </a:cubicBezTo>
                      <a:cubicBezTo>
                        <a:pt x="877" y="88535"/>
                        <a:pt x="1895" y="88938"/>
                        <a:pt x="2843" y="88877"/>
                      </a:cubicBezTo>
                      <a:cubicBezTo>
                        <a:pt x="6115" y="88666"/>
                        <a:pt x="9265" y="86648"/>
                        <a:pt x="10081" y="84113"/>
                      </a:cubicBezTo>
                      <a:cubicBezTo>
                        <a:pt x="10563" y="82676"/>
                        <a:pt x="10949" y="81211"/>
                        <a:pt x="11248" y="79726"/>
                      </a:cubicBezTo>
                      <a:cubicBezTo>
                        <a:pt x="12081" y="75240"/>
                        <a:pt x="12862" y="70748"/>
                        <a:pt x="13608" y="66250"/>
                      </a:cubicBezTo>
                      <a:cubicBezTo>
                        <a:pt x="14555" y="60401"/>
                        <a:pt x="15468" y="54552"/>
                        <a:pt x="16336" y="48703"/>
                      </a:cubicBezTo>
                      <a:cubicBezTo>
                        <a:pt x="17363" y="41851"/>
                        <a:pt x="18275" y="34981"/>
                        <a:pt x="19328" y="28129"/>
                      </a:cubicBezTo>
                      <a:cubicBezTo>
                        <a:pt x="20109" y="23040"/>
                        <a:pt x="21083" y="17978"/>
                        <a:pt x="21881" y="12898"/>
                      </a:cubicBezTo>
                      <a:cubicBezTo>
                        <a:pt x="22434" y="9389"/>
                        <a:pt x="22846" y="5879"/>
                        <a:pt x="23329" y="2370"/>
                      </a:cubicBezTo>
                      <a:cubicBezTo>
                        <a:pt x="23320" y="2200"/>
                        <a:pt x="23320" y="2030"/>
                        <a:pt x="23329" y="1861"/>
                      </a:cubicBezTo>
                      <a:cubicBezTo>
                        <a:pt x="23469" y="984"/>
                        <a:pt x="23741" y="-34"/>
                        <a:pt x="24706" y="1"/>
                      </a:cubicBezTo>
                      <a:cubicBezTo>
                        <a:pt x="25505" y="128"/>
                        <a:pt x="26224" y="570"/>
                        <a:pt x="26698" y="1229"/>
                      </a:cubicBezTo>
                      <a:cubicBezTo>
                        <a:pt x="27751" y="2642"/>
                        <a:pt x="28619" y="4186"/>
                        <a:pt x="29541" y="5695"/>
                      </a:cubicBezTo>
                      <a:cubicBezTo>
                        <a:pt x="32480" y="10538"/>
                        <a:pt x="35454" y="15346"/>
                        <a:pt x="38314" y="20233"/>
                      </a:cubicBezTo>
                      <a:cubicBezTo>
                        <a:pt x="40578" y="24084"/>
                        <a:pt x="42701" y="28024"/>
                        <a:pt x="44894" y="31901"/>
                      </a:cubicBezTo>
                      <a:cubicBezTo>
                        <a:pt x="45850" y="33577"/>
                        <a:pt x="46947" y="35183"/>
                        <a:pt x="47965" y="36841"/>
                      </a:cubicBezTo>
                      <a:cubicBezTo>
                        <a:pt x="50509" y="41008"/>
                        <a:pt x="53062" y="45176"/>
                        <a:pt x="55563" y="49370"/>
                      </a:cubicBezTo>
                      <a:cubicBezTo>
                        <a:pt x="58756" y="54721"/>
                        <a:pt x="61862" y="60117"/>
                        <a:pt x="65065" y="65460"/>
                      </a:cubicBezTo>
                      <a:cubicBezTo>
                        <a:pt x="68267" y="70803"/>
                        <a:pt x="70987" y="76471"/>
                        <a:pt x="75128" y="81253"/>
                      </a:cubicBezTo>
                      <a:cubicBezTo>
                        <a:pt x="77304" y="83736"/>
                        <a:pt x="79330" y="86420"/>
                        <a:pt x="82612" y="87534"/>
                      </a:cubicBezTo>
                      <a:cubicBezTo>
                        <a:pt x="84278" y="88105"/>
                        <a:pt x="86016" y="88412"/>
                        <a:pt x="87727" y="88868"/>
                      </a:cubicBezTo>
                      <a:cubicBezTo>
                        <a:pt x="88349" y="89026"/>
                        <a:pt x="88972" y="89114"/>
                        <a:pt x="90025" y="89307"/>
                      </a:cubicBezTo>
                      <a:cubicBezTo>
                        <a:pt x="89665" y="89760"/>
                        <a:pt x="89253" y="90173"/>
                        <a:pt x="88797" y="90535"/>
                      </a:cubicBezTo>
                      <a:cubicBezTo>
                        <a:pt x="88472" y="90650"/>
                        <a:pt x="88130" y="90680"/>
                        <a:pt x="87788" y="90623"/>
                      </a:cubicBezTo>
                      <a:cubicBezTo>
                        <a:pt x="81094" y="90553"/>
                        <a:pt x="74391" y="90500"/>
                        <a:pt x="67688" y="90386"/>
                      </a:cubicBezTo>
                      <a:cubicBezTo>
                        <a:pt x="66793" y="90266"/>
                        <a:pt x="65907" y="90057"/>
                        <a:pt x="65056" y="89763"/>
                      </a:cubicBezTo>
                      <a:lnTo>
                        <a:pt x="66714" y="87403"/>
                      </a:lnTo>
                      <a:cubicBezTo>
                        <a:pt x="65661" y="85517"/>
                        <a:pt x="64599" y="83525"/>
                        <a:pt x="63459" y="81586"/>
                      </a:cubicBezTo>
                      <a:cubicBezTo>
                        <a:pt x="60195" y="76065"/>
                        <a:pt x="56905" y="70555"/>
                        <a:pt x="53597" y="65057"/>
                      </a:cubicBezTo>
                      <a:cubicBezTo>
                        <a:pt x="53168" y="64346"/>
                        <a:pt x="52588" y="63723"/>
                        <a:pt x="52124" y="63021"/>
                      </a:cubicBezTo>
                      <a:cubicBezTo>
                        <a:pt x="51509" y="62082"/>
                        <a:pt x="50711" y="61495"/>
                        <a:pt x="50693" y="59959"/>
                      </a:cubicBezTo>
                      <a:cubicBezTo>
                        <a:pt x="50693" y="57476"/>
                        <a:pt x="48061" y="55765"/>
                        <a:pt x="45508" y="55757"/>
                      </a:cubicBezTo>
                      <a:cubicBezTo>
                        <a:pt x="38489" y="55757"/>
                        <a:pt x="31444" y="55757"/>
                        <a:pt x="24364" y="55757"/>
                      </a:cubicBezTo>
                      <a:cubicBezTo>
                        <a:pt x="21618" y="55757"/>
                        <a:pt x="21636" y="55818"/>
                        <a:pt x="21267" y="58564"/>
                      </a:cubicBezTo>
                      <a:cubicBezTo>
                        <a:pt x="20486" y="64337"/>
                        <a:pt x="19600" y="70101"/>
                        <a:pt x="18907" y="75883"/>
                      </a:cubicBezTo>
                      <a:cubicBezTo>
                        <a:pt x="18626" y="78556"/>
                        <a:pt x="18521" y="81242"/>
                        <a:pt x="18574" y="83929"/>
                      </a:cubicBezTo>
                      <a:cubicBezTo>
                        <a:pt x="18574" y="86490"/>
                        <a:pt x="19863" y="87947"/>
                        <a:pt x="22434" y="88561"/>
                      </a:cubicBezTo>
                      <a:cubicBezTo>
                        <a:pt x="23715" y="88868"/>
                        <a:pt x="25066" y="88982"/>
                        <a:pt x="26347" y="89184"/>
                      </a:cubicBezTo>
                      <a:cubicBezTo>
                        <a:pt x="26478" y="89386"/>
                        <a:pt x="26522" y="89596"/>
                        <a:pt x="26566" y="89798"/>
                      </a:cubicBezTo>
                      <a:close/>
                      <a:moveTo>
                        <a:pt x="26829" y="17767"/>
                      </a:moveTo>
                      <a:cubicBezTo>
                        <a:pt x="25575" y="20935"/>
                        <a:pt x="22443" y="47159"/>
                        <a:pt x="22697" y="50923"/>
                      </a:cubicBezTo>
                      <a:cubicBezTo>
                        <a:pt x="26075" y="51502"/>
                        <a:pt x="43754" y="51309"/>
                        <a:pt x="45359" y="50651"/>
                      </a:cubicBezTo>
                      <a:cubicBezTo>
                        <a:pt x="42394" y="45167"/>
                        <a:pt x="39507" y="39649"/>
                        <a:pt x="36454" y="34226"/>
                      </a:cubicBezTo>
                      <a:cubicBezTo>
                        <a:pt x="33401" y="28804"/>
                        <a:pt x="30216" y="23540"/>
                        <a:pt x="26829" y="1776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416" name="Google Shape;6416;p33"/>
                <p:cNvSpPr/>
                <p:nvPr/>
              </p:nvSpPr>
              <p:spPr>
                <a:xfrm>
                  <a:off x="2623690" y="1301003"/>
                  <a:ext cx="89840" cy="91086"/>
                </a:xfrm>
                <a:custGeom>
                  <a:rect b="b" l="l" r="r" t="t"/>
                  <a:pathLst>
                    <a:path extrusionOk="0" h="91086" w="89840">
                      <a:moveTo>
                        <a:pt x="24583" y="0"/>
                      </a:moveTo>
                      <a:cubicBezTo>
                        <a:pt x="25250" y="436"/>
                        <a:pt x="25856" y="951"/>
                        <a:pt x="26391" y="1535"/>
                      </a:cubicBezTo>
                      <a:cubicBezTo>
                        <a:pt x="27777" y="3641"/>
                        <a:pt x="29075" y="5817"/>
                        <a:pt x="30400" y="7966"/>
                      </a:cubicBezTo>
                      <a:cubicBezTo>
                        <a:pt x="32155" y="10835"/>
                        <a:pt x="33989" y="13687"/>
                        <a:pt x="35726" y="16582"/>
                      </a:cubicBezTo>
                      <a:cubicBezTo>
                        <a:pt x="37893" y="20188"/>
                        <a:pt x="39998" y="23829"/>
                        <a:pt x="42131" y="27452"/>
                      </a:cubicBezTo>
                      <a:cubicBezTo>
                        <a:pt x="43201" y="29269"/>
                        <a:pt x="44262" y="31085"/>
                        <a:pt x="45350" y="32892"/>
                      </a:cubicBezTo>
                      <a:cubicBezTo>
                        <a:pt x="47868" y="37077"/>
                        <a:pt x="50448" y="41227"/>
                        <a:pt x="52922" y="45438"/>
                      </a:cubicBezTo>
                      <a:cubicBezTo>
                        <a:pt x="55256" y="49421"/>
                        <a:pt x="57475" y="53484"/>
                        <a:pt x="59783" y="57484"/>
                      </a:cubicBezTo>
                      <a:cubicBezTo>
                        <a:pt x="60792" y="59239"/>
                        <a:pt x="61888" y="60941"/>
                        <a:pt x="62959" y="62669"/>
                      </a:cubicBezTo>
                      <a:cubicBezTo>
                        <a:pt x="64520" y="65179"/>
                        <a:pt x="66109" y="67679"/>
                        <a:pt x="67653" y="70206"/>
                      </a:cubicBezTo>
                      <a:cubicBezTo>
                        <a:pt x="68741" y="71961"/>
                        <a:pt x="69855" y="73715"/>
                        <a:pt x="70811" y="75584"/>
                      </a:cubicBezTo>
                      <a:cubicBezTo>
                        <a:pt x="72750" y="79249"/>
                        <a:pt x="75277" y="82571"/>
                        <a:pt x="78295" y="85419"/>
                      </a:cubicBezTo>
                      <a:cubicBezTo>
                        <a:pt x="80585" y="87842"/>
                        <a:pt x="83735" y="89261"/>
                        <a:pt x="87068" y="89367"/>
                      </a:cubicBezTo>
                      <a:cubicBezTo>
                        <a:pt x="88034" y="89367"/>
                        <a:pt x="89148" y="89227"/>
                        <a:pt x="89841" y="90552"/>
                      </a:cubicBezTo>
                      <a:cubicBezTo>
                        <a:pt x="89446" y="90791"/>
                        <a:pt x="89007" y="90963"/>
                        <a:pt x="88551" y="91061"/>
                      </a:cubicBezTo>
                      <a:cubicBezTo>
                        <a:pt x="81532" y="91096"/>
                        <a:pt x="74487" y="91096"/>
                        <a:pt x="67416" y="91061"/>
                      </a:cubicBezTo>
                      <a:cubicBezTo>
                        <a:pt x="66591" y="90952"/>
                        <a:pt x="65775" y="90755"/>
                        <a:pt x="64994" y="90473"/>
                      </a:cubicBezTo>
                      <a:cubicBezTo>
                        <a:pt x="67205" y="88174"/>
                        <a:pt x="66126" y="86305"/>
                        <a:pt x="64933" y="84331"/>
                      </a:cubicBezTo>
                      <a:cubicBezTo>
                        <a:pt x="63283" y="81620"/>
                        <a:pt x="61801" y="78804"/>
                        <a:pt x="60195" y="76067"/>
                      </a:cubicBezTo>
                      <a:cubicBezTo>
                        <a:pt x="57879" y="72136"/>
                        <a:pt x="55519" y="68249"/>
                        <a:pt x="53176" y="64328"/>
                      </a:cubicBezTo>
                      <a:cubicBezTo>
                        <a:pt x="51887" y="62158"/>
                        <a:pt x="50597" y="59982"/>
                        <a:pt x="49325" y="57800"/>
                      </a:cubicBezTo>
                      <a:cubicBezTo>
                        <a:pt x="48754" y="56731"/>
                        <a:pt x="47614" y="56099"/>
                        <a:pt x="46403" y="56186"/>
                      </a:cubicBezTo>
                      <a:cubicBezTo>
                        <a:pt x="38761" y="56186"/>
                        <a:pt x="31120" y="56186"/>
                        <a:pt x="23487" y="56186"/>
                      </a:cubicBezTo>
                      <a:cubicBezTo>
                        <a:pt x="23022" y="56221"/>
                        <a:pt x="22548" y="56285"/>
                        <a:pt x="22092" y="56379"/>
                      </a:cubicBezTo>
                      <a:cubicBezTo>
                        <a:pt x="21837" y="57082"/>
                        <a:pt x="21644" y="57804"/>
                        <a:pt x="21504" y="58537"/>
                      </a:cubicBezTo>
                      <a:cubicBezTo>
                        <a:pt x="20916" y="63064"/>
                        <a:pt x="20363" y="67594"/>
                        <a:pt x="19846" y="72127"/>
                      </a:cubicBezTo>
                      <a:cubicBezTo>
                        <a:pt x="19460" y="75461"/>
                        <a:pt x="19109" y="78801"/>
                        <a:pt x="18784" y="82147"/>
                      </a:cubicBezTo>
                      <a:cubicBezTo>
                        <a:pt x="18758" y="82975"/>
                        <a:pt x="18775" y="83804"/>
                        <a:pt x="18854" y="84630"/>
                      </a:cubicBezTo>
                      <a:cubicBezTo>
                        <a:pt x="18960" y="87121"/>
                        <a:pt x="19732" y="88139"/>
                        <a:pt x="22022" y="88858"/>
                      </a:cubicBezTo>
                      <a:cubicBezTo>
                        <a:pt x="23083" y="89128"/>
                        <a:pt x="24171" y="89328"/>
                        <a:pt x="25259" y="89455"/>
                      </a:cubicBezTo>
                      <a:cubicBezTo>
                        <a:pt x="26040" y="89587"/>
                        <a:pt x="26549" y="89894"/>
                        <a:pt x="26285" y="90894"/>
                      </a:cubicBezTo>
                      <a:cubicBezTo>
                        <a:pt x="25820" y="90938"/>
                        <a:pt x="25329" y="91034"/>
                        <a:pt x="24829" y="91034"/>
                      </a:cubicBezTo>
                      <a:cubicBezTo>
                        <a:pt x="17275" y="91034"/>
                        <a:pt x="9721" y="91034"/>
                        <a:pt x="2167" y="91034"/>
                      </a:cubicBezTo>
                      <a:cubicBezTo>
                        <a:pt x="1290" y="91034"/>
                        <a:pt x="211" y="91297"/>
                        <a:pt x="0" y="89630"/>
                      </a:cubicBezTo>
                      <a:cubicBezTo>
                        <a:pt x="763" y="89516"/>
                        <a:pt x="1474" y="89359"/>
                        <a:pt x="2185" y="89306"/>
                      </a:cubicBezTo>
                      <a:cubicBezTo>
                        <a:pt x="7624" y="88902"/>
                        <a:pt x="9932" y="86674"/>
                        <a:pt x="11151" y="81015"/>
                      </a:cubicBezTo>
                      <a:cubicBezTo>
                        <a:pt x="11932" y="77383"/>
                        <a:pt x="12450" y="73689"/>
                        <a:pt x="13011" y="70013"/>
                      </a:cubicBezTo>
                      <a:cubicBezTo>
                        <a:pt x="14187" y="62257"/>
                        <a:pt x="15292" y="54484"/>
                        <a:pt x="16521" y="46728"/>
                      </a:cubicBezTo>
                      <a:cubicBezTo>
                        <a:pt x="16915" y="44096"/>
                        <a:pt x="17494" y="41587"/>
                        <a:pt x="17907" y="38998"/>
                      </a:cubicBezTo>
                      <a:cubicBezTo>
                        <a:pt x="18784" y="33497"/>
                        <a:pt x="19539" y="27988"/>
                        <a:pt x="20416" y="22495"/>
                      </a:cubicBezTo>
                      <a:cubicBezTo>
                        <a:pt x="21074" y="18328"/>
                        <a:pt x="21846" y="14178"/>
                        <a:pt x="22539" y="10019"/>
                      </a:cubicBezTo>
                      <a:cubicBezTo>
                        <a:pt x="22934" y="7607"/>
                        <a:pt x="23232" y="5176"/>
                        <a:pt x="23653" y="2764"/>
                      </a:cubicBezTo>
                      <a:cubicBezTo>
                        <a:pt x="23899" y="1822"/>
                        <a:pt x="24206" y="898"/>
                        <a:pt x="24583" y="0"/>
                      </a:cubicBezTo>
                      <a:close/>
                      <a:moveTo>
                        <a:pt x="26979" y="18328"/>
                      </a:moveTo>
                      <a:cubicBezTo>
                        <a:pt x="26470" y="19100"/>
                        <a:pt x="26154" y="19363"/>
                        <a:pt x="26101" y="19653"/>
                      </a:cubicBezTo>
                      <a:cubicBezTo>
                        <a:pt x="24934" y="29970"/>
                        <a:pt x="23759" y="40288"/>
                        <a:pt x="22592" y="50606"/>
                      </a:cubicBezTo>
                      <a:cubicBezTo>
                        <a:pt x="22618" y="50982"/>
                        <a:pt x="22680" y="51356"/>
                        <a:pt x="22776" y="51720"/>
                      </a:cubicBezTo>
                      <a:lnTo>
                        <a:pt x="45693" y="51720"/>
                      </a:lnTo>
                      <a:cubicBezTo>
                        <a:pt x="39762" y="40350"/>
                        <a:pt x="33059" y="29760"/>
                        <a:pt x="26979" y="1832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417" name="Google Shape;6417;p33"/>
                <p:cNvSpPr/>
                <p:nvPr/>
              </p:nvSpPr>
              <p:spPr>
                <a:xfrm>
                  <a:off x="2215642" y="1443696"/>
                  <a:ext cx="89674" cy="90646"/>
                </a:xfrm>
                <a:custGeom>
                  <a:rect b="b" l="l" r="r" t="t"/>
                  <a:pathLst>
                    <a:path extrusionOk="0" h="90646" w="89674">
                      <a:moveTo>
                        <a:pt x="89674" y="89069"/>
                      </a:moveTo>
                      <a:cubicBezTo>
                        <a:pt x="89376" y="90824"/>
                        <a:pt x="88235" y="90578"/>
                        <a:pt x="87262" y="90578"/>
                      </a:cubicBezTo>
                      <a:cubicBezTo>
                        <a:pt x="82340" y="90578"/>
                        <a:pt x="77418" y="90578"/>
                        <a:pt x="72487" y="90578"/>
                      </a:cubicBezTo>
                      <a:cubicBezTo>
                        <a:pt x="70796" y="90578"/>
                        <a:pt x="69103" y="90502"/>
                        <a:pt x="67407" y="90350"/>
                      </a:cubicBezTo>
                      <a:cubicBezTo>
                        <a:pt x="66709" y="90232"/>
                        <a:pt x="66023" y="90057"/>
                        <a:pt x="65354" y="89823"/>
                      </a:cubicBezTo>
                      <a:cubicBezTo>
                        <a:pt x="65354" y="89402"/>
                        <a:pt x="65293" y="89148"/>
                        <a:pt x="65354" y="89087"/>
                      </a:cubicBezTo>
                      <a:cubicBezTo>
                        <a:pt x="66881" y="88007"/>
                        <a:pt x="67214" y="86683"/>
                        <a:pt x="66512" y="84910"/>
                      </a:cubicBezTo>
                      <a:cubicBezTo>
                        <a:pt x="65170" y="81532"/>
                        <a:pt x="63977" y="78102"/>
                        <a:pt x="62722" y="74698"/>
                      </a:cubicBezTo>
                      <a:cubicBezTo>
                        <a:pt x="60967" y="69872"/>
                        <a:pt x="59160" y="65047"/>
                        <a:pt x="57344" y="60213"/>
                      </a:cubicBezTo>
                      <a:cubicBezTo>
                        <a:pt x="55589" y="55572"/>
                        <a:pt x="56466" y="55703"/>
                        <a:pt x="51202" y="55721"/>
                      </a:cubicBezTo>
                      <a:cubicBezTo>
                        <a:pt x="44745" y="55721"/>
                        <a:pt x="38296" y="55773"/>
                        <a:pt x="31839" y="55721"/>
                      </a:cubicBezTo>
                      <a:cubicBezTo>
                        <a:pt x="29812" y="55721"/>
                        <a:pt x="28584" y="56159"/>
                        <a:pt x="27803" y="58256"/>
                      </a:cubicBezTo>
                      <a:cubicBezTo>
                        <a:pt x="26091" y="62530"/>
                        <a:pt x="24712" y="66930"/>
                        <a:pt x="23680" y="71417"/>
                      </a:cubicBezTo>
                      <a:cubicBezTo>
                        <a:pt x="23294" y="73294"/>
                        <a:pt x="22215" y="75014"/>
                        <a:pt x="21618" y="76865"/>
                      </a:cubicBezTo>
                      <a:cubicBezTo>
                        <a:pt x="20741" y="79427"/>
                        <a:pt x="19749" y="81936"/>
                        <a:pt x="19863" y="84761"/>
                      </a:cubicBezTo>
                      <a:cubicBezTo>
                        <a:pt x="19933" y="87305"/>
                        <a:pt x="20091" y="87692"/>
                        <a:pt x="22495" y="88350"/>
                      </a:cubicBezTo>
                      <a:cubicBezTo>
                        <a:pt x="23233" y="88531"/>
                        <a:pt x="23984" y="88651"/>
                        <a:pt x="24741" y="88709"/>
                      </a:cubicBezTo>
                      <a:cubicBezTo>
                        <a:pt x="25417" y="88771"/>
                        <a:pt x="26286" y="88709"/>
                        <a:pt x="26277" y="89587"/>
                      </a:cubicBezTo>
                      <a:cubicBezTo>
                        <a:pt x="26277" y="90639"/>
                        <a:pt x="25399" y="90596"/>
                        <a:pt x="24583" y="90596"/>
                      </a:cubicBezTo>
                      <a:cubicBezTo>
                        <a:pt x="23145" y="90596"/>
                        <a:pt x="21697" y="90596"/>
                        <a:pt x="20258" y="90596"/>
                      </a:cubicBezTo>
                      <a:lnTo>
                        <a:pt x="8853" y="90596"/>
                      </a:lnTo>
                      <a:lnTo>
                        <a:pt x="1465" y="90639"/>
                      </a:lnTo>
                      <a:cubicBezTo>
                        <a:pt x="1129" y="90668"/>
                        <a:pt x="790" y="90610"/>
                        <a:pt x="483" y="90473"/>
                      </a:cubicBezTo>
                      <a:cubicBezTo>
                        <a:pt x="216" y="90291"/>
                        <a:pt x="39" y="90003"/>
                        <a:pt x="0" y="89683"/>
                      </a:cubicBezTo>
                      <a:cubicBezTo>
                        <a:pt x="0" y="89429"/>
                        <a:pt x="281" y="88990"/>
                        <a:pt x="500" y="88946"/>
                      </a:cubicBezTo>
                      <a:cubicBezTo>
                        <a:pt x="1249" y="88830"/>
                        <a:pt x="2006" y="88763"/>
                        <a:pt x="2764" y="88744"/>
                      </a:cubicBezTo>
                      <a:cubicBezTo>
                        <a:pt x="5475" y="88560"/>
                        <a:pt x="8028" y="87797"/>
                        <a:pt x="9844" y="85744"/>
                      </a:cubicBezTo>
                      <a:cubicBezTo>
                        <a:pt x="11153" y="84196"/>
                        <a:pt x="12188" y="82437"/>
                        <a:pt x="12906" y="80541"/>
                      </a:cubicBezTo>
                      <a:cubicBezTo>
                        <a:pt x="15538" y="73847"/>
                        <a:pt x="17959" y="67091"/>
                        <a:pt x="20469" y="60362"/>
                      </a:cubicBezTo>
                      <a:cubicBezTo>
                        <a:pt x="22680" y="54422"/>
                        <a:pt x="24943" y="48500"/>
                        <a:pt x="27110" y="42543"/>
                      </a:cubicBezTo>
                      <a:cubicBezTo>
                        <a:pt x="29277" y="36586"/>
                        <a:pt x="31313" y="30409"/>
                        <a:pt x="33497" y="24347"/>
                      </a:cubicBezTo>
                      <a:cubicBezTo>
                        <a:pt x="34743" y="20837"/>
                        <a:pt x="35954" y="17328"/>
                        <a:pt x="37252" y="13818"/>
                      </a:cubicBezTo>
                      <a:cubicBezTo>
                        <a:pt x="37753" y="12476"/>
                        <a:pt x="38516" y="11239"/>
                        <a:pt x="39007" y="9897"/>
                      </a:cubicBezTo>
                      <a:cubicBezTo>
                        <a:pt x="39928" y="7493"/>
                        <a:pt x="40674" y="5018"/>
                        <a:pt x="41639" y="2632"/>
                      </a:cubicBezTo>
                      <a:cubicBezTo>
                        <a:pt x="42060" y="1606"/>
                        <a:pt x="42201" y="0"/>
                        <a:pt x="43631" y="0"/>
                      </a:cubicBezTo>
                      <a:cubicBezTo>
                        <a:pt x="45061" y="0"/>
                        <a:pt x="45280" y="1641"/>
                        <a:pt x="45736" y="2799"/>
                      </a:cubicBezTo>
                      <a:cubicBezTo>
                        <a:pt x="47868" y="8142"/>
                        <a:pt x="50123" y="13450"/>
                        <a:pt x="52176" y="18810"/>
                      </a:cubicBezTo>
                      <a:cubicBezTo>
                        <a:pt x="53282" y="21636"/>
                        <a:pt x="54106" y="24575"/>
                        <a:pt x="55186" y="27409"/>
                      </a:cubicBezTo>
                      <a:cubicBezTo>
                        <a:pt x="56993" y="32146"/>
                        <a:pt x="58914" y="36840"/>
                        <a:pt x="60748" y="41560"/>
                      </a:cubicBezTo>
                      <a:cubicBezTo>
                        <a:pt x="63775" y="49360"/>
                        <a:pt x="66758" y="57168"/>
                        <a:pt x="69776" y="64959"/>
                      </a:cubicBezTo>
                      <a:cubicBezTo>
                        <a:pt x="71338" y="68969"/>
                        <a:pt x="72776" y="73031"/>
                        <a:pt x="74549" y="76944"/>
                      </a:cubicBezTo>
                      <a:cubicBezTo>
                        <a:pt x="75593" y="79234"/>
                        <a:pt x="77532" y="81138"/>
                        <a:pt x="78427" y="83454"/>
                      </a:cubicBezTo>
                      <a:cubicBezTo>
                        <a:pt x="79418" y="86025"/>
                        <a:pt x="81480" y="86963"/>
                        <a:pt x="83585" y="87841"/>
                      </a:cubicBezTo>
                      <a:cubicBezTo>
                        <a:pt x="84956" y="88265"/>
                        <a:pt x="86367" y="88544"/>
                        <a:pt x="87797" y="88674"/>
                      </a:cubicBezTo>
                      <a:cubicBezTo>
                        <a:pt x="88437" y="88797"/>
                        <a:pt x="89051" y="88937"/>
                        <a:pt x="89674" y="89069"/>
                      </a:cubicBezTo>
                      <a:close/>
                      <a:moveTo>
                        <a:pt x="30435" y="50895"/>
                      </a:moveTo>
                      <a:cubicBezTo>
                        <a:pt x="35515" y="51501"/>
                        <a:pt x="51816" y="51246"/>
                        <a:pt x="53492" y="50544"/>
                      </a:cubicBezTo>
                      <a:cubicBezTo>
                        <a:pt x="53010" y="49114"/>
                        <a:pt x="52518" y="47675"/>
                        <a:pt x="52027" y="46245"/>
                      </a:cubicBezTo>
                      <a:cubicBezTo>
                        <a:pt x="50167" y="40823"/>
                        <a:pt x="48289" y="35410"/>
                        <a:pt x="46438" y="29988"/>
                      </a:cubicBezTo>
                      <a:cubicBezTo>
                        <a:pt x="45412" y="26987"/>
                        <a:pt x="44455" y="23952"/>
                        <a:pt x="43411" y="20960"/>
                      </a:cubicBezTo>
                      <a:cubicBezTo>
                        <a:pt x="43043" y="19898"/>
                        <a:pt x="42920" y="18644"/>
                        <a:pt x="41613" y="17968"/>
                      </a:cubicBezTo>
                      <a:cubicBezTo>
                        <a:pt x="41298" y="18286"/>
                        <a:pt x="41029" y="18646"/>
                        <a:pt x="40814" y="19039"/>
                      </a:cubicBezTo>
                      <a:cubicBezTo>
                        <a:pt x="37402" y="29584"/>
                        <a:pt x="33945" y="40130"/>
                        <a:pt x="30435" y="50895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418" name="Google Shape;6418;p33"/>
                <p:cNvSpPr/>
                <p:nvPr/>
              </p:nvSpPr>
              <p:spPr>
                <a:xfrm>
                  <a:off x="2576468" y="1443584"/>
                  <a:ext cx="80272" cy="92431"/>
                </a:xfrm>
                <a:custGeom>
                  <a:rect b="b" l="l" r="r" t="t"/>
                  <a:pathLst>
                    <a:path extrusionOk="0" h="92431" w="80272">
                      <a:moveTo>
                        <a:pt x="77403" y="26064"/>
                      </a:moveTo>
                      <a:cubicBezTo>
                        <a:pt x="76990" y="24387"/>
                        <a:pt x="76701" y="22685"/>
                        <a:pt x="76525" y="20967"/>
                      </a:cubicBezTo>
                      <a:cubicBezTo>
                        <a:pt x="76341" y="13597"/>
                        <a:pt x="71682" y="9982"/>
                        <a:pt x="65515" y="7640"/>
                      </a:cubicBezTo>
                      <a:cubicBezTo>
                        <a:pt x="60356" y="5665"/>
                        <a:pt x="54881" y="4645"/>
                        <a:pt x="49363" y="4630"/>
                      </a:cubicBezTo>
                      <a:cubicBezTo>
                        <a:pt x="42818" y="4630"/>
                        <a:pt x="36202" y="5060"/>
                        <a:pt x="30149" y="7666"/>
                      </a:cubicBezTo>
                      <a:cubicBezTo>
                        <a:pt x="23928" y="10342"/>
                        <a:pt x="18743" y="14501"/>
                        <a:pt x="15637" y="20896"/>
                      </a:cubicBezTo>
                      <a:cubicBezTo>
                        <a:pt x="13768" y="24593"/>
                        <a:pt x="12417" y="28528"/>
                        <a:pt x="11628" y="32592"/>
                      </a:cubicBezTo>
                      <a:cubicBezTo>
                        <a:pt x="11356" y="34074"/>
                        <a:pt x="11356" y="35610"/>
                        <a:pt x="11163" y="37119"/>
                      </a:cubicBezTo>
                      <a:cubicBezTo>
                        <a:pt x="10329" y="43599"/>
                        <a:pt x="10908" y="50183"/>
                        <a:pt x="12847" y="56421"/>
                      </a:cubicBezTo>
                      <a:cubicBezTo>
                        <a:pt x="14330" y="61472"/>
                        <a:pt x="16786" y="66187"/>
                        <a:pt x="20077" y="70300"/>
                      </a:cubicBezTo>
                      <a:cubicBezTo>
                        <a:pt x="23489" y="74450"/>
                        <a:pt x="27192" y="78275"/>
                        <a:pt x="31789" y="81118"/>
                      </a:cubicBezTo>
                      <a:cubicBezTo>
                        <a:pt x="33140" y="81952"/>
                        <a:pt x="34711" y="82425"/>
                        <a:pt x="36176" y="83145"/>
                      </a:cubicBezTo>
                      <a:cubicBezTo>
                        <a:pt x="41852" y="86014"/>
                        <a:pt x="48012" y="86742"/>
                        <a:pt x="54206" y="86821"/>
                      </a:cubicBezTo>
                      <a:cubicBezTo>
                        <a:pt x="58592" y="86882"/>
                        <a:pt x="63032" y="86672"/>
                        <a:pt x="67261" y="85233"/>
                      </a:cubicBezTo>
                      <a:cubicBezTo>
                        <a:pt x="71595" y="83861"/>
                        <a:pt x="75034" y="80521"/>
                        <a:pt x="76525" y="76222"/>
                      </a:cubicBezTo>
                      <a:cubicBezTo>
                        <a:pt x="77175" y="74468"/>
                        <a:pt x="77754" y="72713"/>
                        <a:pt x="78412" y="70958"/>
                      </a:cubicBezTo>
                      <a:cubicBezTo>
                        <a:pt x="78666" y="70399"/>
                        <a:pt x="78964" y="69856"/>
                        <a:pt x="79289" y="69335"/>
                      </a:cubicBezTo>
                      <a:lnTo>
                        <a:pt x="79921" y="69414"/>
                      </a:lnTo>
                      <a:cubicBezTo>
                        <a:pt x="80166" y="70210"/>
                        <a:pt x="80280" y="71039"/>
                        <a:pt x="80272" y="71871"/>
                      </a:cubicBezTo>
                      <a:cubicBezTo>
                        <a:pt x="79745" y="75205"/>
                        <a:pt x="79070" y="78521"/>
                        <a:pt x="78429" y="81829"/>
                      </a:cubicBezTo>
                      <a:cubicBezTo>
                        <a:pt x="78131" y="83408"/>
                        <a:pt x="77745" y="84970"/>
                        <a:pt x="77464" y="86549"/>
                      </a:cubicBezTo>
                      <a:cubicBezTo>
                        <a:pt x="77175" y="88361"/>
                        <a:pt x="75762" y="89788"/>
                        <a:pt x="73955" y="90102"/>
                      </a:cubicBezTo>
                      <a:cubicBezTo>
                        <a:pt x="71498" y="90740"/>
                        <a:pt x="68998" y="91209"/>
                        <a:pt x="66480" y="91506"/>
                      </a:cubicBezTo>
                      <a:cubicBezTo>
                        <a:pt x="62111" y="92045"/>
                        <a:pt x="57715" y="92352"/>
                        <a:pt x="53319" y="92427"/>
                      </a:cubicBezTo>
                      <a:cubicBezTo>
                        <a:pt x="46792" y="92496"/>
                        <a:pt x="40282" y="91768"/>
                        <a:pt x="33930" y="90260"/>
                      </a:cubicBezTo>
                      <a:cubicBezTo>
                        <a:pt x="29394" y="89222"/>
                        <a:pt x="25007" y="87584"/>
                        <a:pt x="20901" y="85391"/>
                      </a:cubicBezTo>
                      <a:cubicBezTo>
                        <a:pt x="20024" y="84917"/>
                        <a:pt x="19050" y="84619"/>
                        <a:pt x="18866" y="83373"/>
                      </a:cubicBezTo>
                      <a:cubicBezTo>
                        <a:pt x="18813" y="82996"/>
                        <a:pt x="18164" y="82689"/>
                        <a:pt x="17760" y="82390"/>
                      </a:cubicBezTo>
                      <a:cubicBezTo>
                        <a:pt x="11215" y="77473"/>
                        <a:pt x="6171" y="70815"/>
                        <a:pt x="3223" y="63176"/>
                      </a:cubicBezTo>
                      <a:cubicBezTo>
                        <a:pt x="1705" y="59412"/>
                        <a:pt x="1415" y="55148"/>
                        <a:pt x="591" y="51104"/>
                      </a:cubicBezTo>
                      <a:cubicBezTo>
                        <a:pt x="406" y="50226"/>
                        <a:pt x="441" y="49253"/>
                        <a:pt x="292" y="48331"/>
                      </a:cubicBezTo>
                      <a:cubicBezTo>
                        <a:pt x="-585" y="43190"/>
                        <a:pt x="696" y="38233"/>
                        <a:pt x="1722" y="33294"/>
                      </a:cubicBezTo>
                      <a:cubicBezTo>
                        <a:pt x="3302" y="26054"/>
                        <a:pt x="6846" y="19391"/>
                        <a:pt x="11979" y="14044"/>
                      </a:cubicBezTo>
                      <a:cubicBezTo>
                        <a:pt x="15664" y="10079"/>
                        <a:pt x="19875" y="6596"/>
                        <a:pt x="25095" y="4674"/>
                      </a:cubicBezTo>
                      <a:cubicBezTo>
                        <a:pt x="27867" y="3665"/>
                        <a:pt x="30579" y="2419"/>
                        <a:pt x="33412" y="1621"/>
                      </a:cubicBezTo>
                      <a:cubicBezTo>
                        <a:pt x="35790" y="1035"/>
                        <a:pt x="38211" y="651"/>
                        <a:pt x="40659" y="472"/>
                      </a:cubicBezTo>
                      <a:cubicBezTo>
                        <a:pt x="50424" y="-572"/>
                        <a:pt x="60101" y="226"/>
                        <a:pt x="69752" y="1796"/>
                      </a:cubicBezTo>
                      <a:cubicBezTo>
                        <a:pt x="71753" y="2130"/>
                        <a:pt x="73788" y="2270"/>
                        <a:pt x="75806" y="2516"/>
                      </a:cubicBezTo>
                      <a:cubicBezTo>
                        <a:pt x="76640" y="2621"/>
                        <a:pt x="77482" y="2735"/>
                        <a:pt x="78306" y="2893"/>
                      </a:cubicBezTo>
                      <a:cubicBezTo>
                        <a:pt x="79377" y="2973"/>
                        <a:pt x="80175" y="3903"/>
                        <a:pt x="80096" y="4971"/>
                      </a:cubicBezTo>
                      <a:cubicBezTo>
                        <a:pt x="80087" y="5054"/>
                        <a:pt x="80079" y="5137"/>
                        <a:pt x="80061" y="5218"/>
                      </a:cubicBezTo>
                      <a:cubicBezTo>
                        <a:pt x="79842" y="8429"/>
                        <a:pt x="79675" y="11640"/>
                        <a:pt x="79544" y="14869"/>
                      </a:cubicBezTo>
                      <a:cubicBezTo>
                        <a:pt x="79447" y="17238"/>
                        <a:pt x="79438" y="19616"/>
                        <a:pt x="79386" y="21984"/>
                      </a:cubicBezTo>
                      <a:cubicBezTo>
                        <a:pt x="79280" y="23844"/>
                        <a:pt x="79158" y="24125"/>
                        <a:pt x="77403" y="2606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419" name="Google Shape;6419;p33"/>
                <p:cNvSpPr/>
                <p:nvPr/>
              </p:nvSpPr>
              <p:spPr>
                <a:xfrm>
                  <a:off x="2188172" y="1302710"/>
                  <a:ext cx="93892" cy="91082"/>
                </a:xfrm>
                <a:custGeom>
                  <a:rect b="b" l="l" r="r" t="t"/>
                  <a:pathLst>
                    <a:path extrusionOk="0" h="91082" w="93892">
                      <a:moveTo>
                        <a:pt x="47517" y="91082"/>
                      </a:moveTo>
                      <a:cubicBezTo>
                        <a:pt x="45982" y="90605"/>
                        <a:pt x="44769" y="89421"/>
                        <a:pt x="44254" y="87898"/>
                      </a:cubicBezTo>
                      <a:cubicBezTo>
                        <a:pt x="42359" y="82914"/>
                        <a:pt x="40490" y="77922"/>
                        <a:pt x="38507" y="72983"/>
                      </a:cubicBezTo>
                      <a:cubicBezTo>
                        <a:pt x="36524" y="68043"/>
                        <a:pt x="34427" y="63332"/>
                        <a:pt x="32488" y="58436"/>
                      </a:cubicBezTo>
                      <a:cubicBezTo>
                        <a:pt x="30365" y="53084"/>
                        <a:pt x="28417" y="47662"/>
                        <a:pt x="26294" y="42310"/>
                      </a:cubicBezTo>
                      <a:cubicBezTo>
                        <a:pt x="23838" y="36099"/>
                        <a:pt x="21293" y="29913"/>
                        <a:pt x="18740" y="23737"/>
                      </a:cubicBezTo>
                      <a:cubicBezTo>
                        <a:pt x="16608" y="18578"/>
                        <a:pt x="14353" y="13472"/>
                        <a:pt x="12274" y="8295"/>
                      </a:cubicBezTo>
                      <a:cubicBezTo>
                        <a:pt x="10528" y="3821"/>
                        <a:pt x="6756" y="2680"/>
                        <a:pt x="2632" y="2066"/>
                      </a:cubicBezTo>
                      <a:cubicBezTo>
                        <a:pt x="1834" y="1952"/>
                        <a:pt x="1018" y="1926"/>
                        <a:pt x="0" y="1847"/>
                      </a:cubicBezTo>
                      <a:cubicBezTo>
                        <a:pt x="246" y="697"/>
                        <a:pt x="746" y="259"/>
                        <a:pt x="1588" y="206"/>
                      </a:cubicBezTo>
                      <a:cubicBezTo>
                        <a:pt x="2939" y="118"/>
                        <a:pt x="4299" y="-22"/>
                        <a:pt x="5650" y="22"/>
                      </a:cubicBezTo>
                      <a:cubicBezTo>
                        <a:pt x="8774" y="127"/>
                        <a:pt x="11897" y="460"/>
                        <a:pt x="15029" y="460"/>
                      </a:cubicBezTo>
                      <a:cubicBezTo>
                        <a:pt x="18538" y="460"/>
                        <a:pt x="21969" y="188"/>
                        <a:pt x="25434" y="83"/>
                      </a:cubicBezTo>
                      <a:cubicBezTo>
                        <a:pt x="26787" y="36"/>
                        <a:pt x="28142" y="86"/>
                        <a:pt x="29488" y="232"/>
                      </a:cubicBezTo>
                      <a:cubicBezTo>
                        <a:pt x="30213" y="480"/>
                        <a:pt x="30899" y="831"/>
                        <a:pt x="31523" y="1276"/>
                      </a:cubicBezTo>
                      <a:cubicBezTo>
                        <a:pt x="30942" y="1580"/>
                        <a:pt x="30334" y="1830"/>
                        <a:pt x="29707" y="2022"/>
                      </a:cubicBezTo>
                      <a:cubicBezTo>
                        <a:pt x="28953" y="2136"/>
                        <a:pt x="28172" y="2022"/>
                        <a:pt x="27426" y="2180"/>
                      </a:cubicBezTo>
                      <a:cubicBezTo>
                        <a:pt x="24610" y="2698"/>
                        <a:pt x="23811" y="3751"/>
                        <a:pt x="24434" y="6567"/>
                      </a:cubicBezTo>
                      <a:cubicBezTo>
                        <a:pt x="24915" y="8445"/>
                        <a:pt x="25522" y="10289"/>
                        <a:pt x="26250" y="12085"/>
                      </a:cubicBezTo>
                      <a:cubicBezTo>
                        <a:pt x="28435" y="17955"/>
                        <a:pt x="30637" y="23816"/>
                        <a:pt x="32883" y="29632"/>
                      </a:cubicBezTo>
                      <a:cubicBezTo>
                        <a:pt x="35960" y="37780"/>
                        <a:pt x="39033" y="45925"/>
                        <a:pt x="42104" y="54067"/>
                      </a:cubicBezTo>
                      <a:cubicBezTo>
                        <a:pt x="44570" y="60638"/>
                        <a:pt x="46991" y="67227"/>
                        <a:pt x="49606" y="74299"/>
                      </a:cubicBezTo>
                      <a:cubicBezTo>
                        <a:pt x="50158" y="73228"/>
                        <a:pt x="50562" y="72544"/>
                        <a:pt x="50851" y="71833"/>
                      </a:cubicBezTo>
                      <a:cubicBezTo>
                        <a:pt x="53562" y="65174"/>
                        <a:pt x="56309" y="58533"/>
                        <a:pt x="58932" y="51838"/>
                      </a:cubicBezTo>
                      <a:cubicBezTo>
                        <a:pt x="60809" y="47039"/>
                        <a:pt x="62494" y="42187"/>
                        <a:pt x="64319" y="37344"/>
                      </a:cubicBezTo>
                      <a:cubicBezTo>
                        <a:pt x="65573" y="34019"/>
                        <a:pt x="66951" y="30747"/>
                        <a:pt x="68205" y="27413"/>
                      </a:cubicBezTo>
                      <a:cubicBezTo>
                        <a:pt x="69960" y="22734"/>
                        <a:pt x="71630" y="18034"/>
                        <a:pt x="73215" y="13314"/>
                      </a:cubicBezTo>
                      <a:cubicBezTo>
                        <a:pt x="74031" y="10919"/>
                        <a:pt x="74786" y="8506"/>
                        <a:pt x="75365" y="6049"/>
                      </a:cubicBezTo>
                      <a:cubicBezTo>
                        <a:pt x="76005" y="3356"/>
                        <a:pt x="75145" y="2329"/>
                        <a:pt x="72399" y="2057"/>
                      </a:cubicBezTo>
                      <a:cubicBezTo>
                        <a:pt x="71180" y="1934"/>
                        <a:pt x="69829" y="2426"/>
                        <a:pt x="68556" y="1180"/>
                      </a:cubicBezTo>
                      <a:cubicBezTo>
                        <a:pt x="69013" y="829"/>
                        <a:pt x="69434" y="303"/>
                        <a:pt x="69837" y="241"/>
                      </a:cubicBezTo>
                      <a:cubicBezTo>
                        <a:pt x="71092" y="32"/>
                        <a:pt x="72366" y="-41"/>
                        <a:pt x="73636" y="22"/>
                      </a:cubicBezTo>
                      <a:cubicBezTo>
                        <a:pt x="79204" y="469"/>
                        <a:pt x="84800" y="469"/>
                        <a:pt x="90367" y="22"/>
                      </a:cubicBezTo>
                      <a:cubicBezTo>
                        <a:pt x="91540" y="-1"/>
                        <a:pt x="92714" y="66"/>
                        <a:pt x="93877" y="224"/>
                      </a:cubicBezTo>
                      <a:cubicBezTo>
                        <a:pt x="94017" y="1829"/>
                        <a:pt x="93175" y="1978"/>
                        <a:pt x="92175" y="1978"/>
                      </a:cubicBezTo>
                      <a:cubicBezTo>
                        <a:pt x="89786" y="1999"/>
                        <a:pt x="87498" y="2942"/>
                        <a:pt x="85788" y="4610"/>
                      </a:cubicBezTo>
                      <a:cubicBezTo>
                        <a:pt x="84075" y="6255"/>
                        <a:pt x="82755" y="8264"/>
                        <a:pt x="81927" y="10489"/>
                      </a:cubicBezTo>
                      <a:cubicBezTo>
                        <a:pt x="79479" y="16349"/>
                        <a:pt x="77119" y="22236"/>
                        <a:pt x="74707" y="28106"/>
                      </a:cubicBezTo>
                      <a:cubicBezTo>
                        <a:pt x="72706" y="32960"/>
                        <a:pt x="70697" y="37803"/>
                        <a:pt x="68679" y="42635"/>
                      </a:cubicBezTo>
                      <a:cubicBezTo>
                        <a:pt x="66556" y="47706"/>
                        <a:pt x="64363" y="52751"/>
                        <a:pt x="62257" y="57822"/>
                      </a:cubicBezTo>
                      <a:cubicBezTo>
                        <a:pt x="59897" y="63525"/>
                        <a:pt x="57651" y="69280"/>
                        <a:pt x="55238" y="74965"/>
                      </a:cubicBezTo>
                      <a:cubicBezTo>
                        <a:pt x="53791" y="78387"/>
                        <a:pt x="52132" y="81721"/>
                        <a:pt x="50571" y="85090"/>
                      </a:cubicBezTo>
                      <a:cubicBezTo>
                        <a:pt x="50114" y="86090"/>
                        <a:pt x="49693" y="87117"/>
                        <a:pt x="49202" y="88091"/>
                      </a:cubicBezTo>
                      <a:cubicBezTo>
                        <a:pt x="48711" y="89064"/>
                        <a:pt x="48132" y="90056"/>
                        <a:pt x="47517" y="9108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420" name="Google Shape;6420;p33"/>
                <p:cNvSpPr/>
                <p:nvPr/>
              </p:nvSpPr>
              <p:spPr>
                <a:xfrm>
                  <a:off x="2390999" y="1444442"/>
                  <a:ext cx="52258" cy="90372"/>
                </a:xfrm>
                <a:custGeom>
                  <a:rect b="b" l="l" r="r" t="t"/>
                  <a:pathLst>
                    <a:path extrusionOk="0" h="90372" w="52258">
                      <a:moveTo>
                        <a:pt x="50641" y="74093"/>
                      </a:moveTo>
                      <a:cubicBezTo>
                        <a:pt x="51974" y="74093"/>
                        <a:pt x="52299" y="74672"/>
                        <a:pt x="52255" y="75435"/>
                      </a:cubicBezTo>
                      <a:cubicBezTo>
                        <a:pt x="52176" y="76698"/>
                        <a:pt x="52088" y="77953"/>
                        <a:pt x="51887" y="79199"/>
                      </a:cubicBezTo>
                      <a:cubicBezTo>
                        <a:pt x="51422" y="82094"/>
                        <a:pt x="50878" y="84980"/>
                        <a:pt x="50378" y="87876"/>
                      </a:cubicBezTo>
                      <a:cubicBezTo>
                        <a:pt x="50255" y="89216"/>
                        <a:pt x="49088" y="90217"/>
                        <a:pt x="47746" y="90131"/>
                      </a:cubicBezTo>
                      <a:cubicBezTo>
                        <a:pt x="46561" y="90174"/>
                        <a:pt x="45377" y="90332"/>
                        <a:pt x="44192" y="90341"/>
                      </a:cubicBezTo>
                      <a:cubicBezTo>
                        <a:pt x="38253" y="90341"/>
                        <a:pt x="32304" y="90411"/>
                        <a:pt x="26364" y="90341"/>
                      </a:cubicBezTo>
                      <a:cubicBezTo>
                        <a:pt x="22302" y="90288"/>
                        <a:pt x="18240" y="89938"/>
                        <a:pt x="14178" y="89885"/>
                      </a:cubicBezTo>
                      <a:cubicBezTo>
                        <a:pt x="10791" y="89841"/>
                        <a:pt x="7396" y="90052"/>
                        <a:pt x="4010" y="90139"/>
                      </a:cubicBezTo>
                      <a:cubicBezTo>
                        <a:pt x="3001" y="90139"/>
                        <a:pt x="1921" y="90271"/>
                        <a:pt x="1509" y="88753"/>
                      </a:cubicBezTo>
                      <a:cubicBezTo>
                        <a:pt x="1934" y="88591"/>
                        <a:pt x="2367" y="88453"/>
                        <a:pt x="2808" y="88341"/>
                      </a:cubicBezTo>
                      <a:cubicBezTo>
                        <a:pt x="3387" y="88227"/>
                        <a:pt x="3992" y="88227"/>
                        <a:pt x="4562" y="88104"/>
                      </a:cubicBezTo>
                      <a:cubicBezTo>
                        <a:pt x="7563" y="87455"/>
                        <a:pt x="8677" y="86349"/>
                        <a:pt x="8949" y="83375"/>
                      </a:cubicBezTo>
                      <a:cubicBezTo>
                        <a:pt x="9274" y="79602"/>
                        <a:pt x="9633" y="75812"/>
                        <a:pt x="9642" y="72031"/>
                      </a:cubicBezTo>
                      <a:cubicBezTo>
                        <a:pt x="9712" y="51483"/>
                        <a:pt x="9642" y="30936"/>
                        <a:pt x="9642" y="10388"/>
                      </a:cubicBezTo>
                      <a:cubicBezTo>
                        <a:pt x="9668" y="9879"/>
                        <a:pt x="9668" y="9370"/>
                        <a:pt x="9642" y="8861"/>
                      </a:cubicBezTo>
                      <a:cubicBezTo>
                        <a:pt x="9300" y="5089"/>
                        <a:pt x="6931" y="2860"/>
                        <a:pt x="3141" y="2720"/>
                      </a:cubicBezTo>
                      <a:cubicBezTo>
                        <a:pt x="2295" y="2746"/>
                        <a:pt x="1449" y="2687"/>
                        <a:pt x="614" y="2544"/>
                      </a:cubicBezTo>
                      <a:cubicBezTo>
                        <a:pt x="316" y="2474"/>
                        <a:pt x="44" y="1799"/>
                        <a:pt x="0" y="1377"/>
                      </a:cubicBezTo>
                      <a:cubicBezTo>
                        <a:pt x="0" y="1184"/>
                        <a:pt x="562" y="737"/>
                        <a:pt x="877" y="737"/>
                      </a:cubicBezTo>
                      <a:cubicBezTo>
                        <a:pt x="2053" y="737"/>
                        <a:pt x="3237" y="956"/>
                        <a:pt x="4387" y="956"/>
                      </a:cubicBezTo>
                      <a:cubicBezTo>
                        <a:pt x="16617" y="956"/>
                        <a:pt x="28847" y="1000"/>
                        <a:pt x="41069" y="956"/>
                      </a:cubicBezTo>
                      <a:cubicBezTo>
                        <a:pt x="43097" y="846"/>
                        <a:pt x="45118" y="626"/>
                        <a:pt x="47123" y="298"/>
                      </a:cubicBezTo>
                      <a:lnTo>
                        <a:pt x="49448" y="0"/>
                      </a:lnTo>
                      <a:cubicBezTo>
                        <a:pt x="49263" y="1667"/>
                        <a:pt x="49114" y="3062"/>
                        <a:pt x="48956" y="4457"/>
                      </a:cubicBezTo>
                      <a:cubicBezTo>
                        <a:pt x="48693" y="6887"/>
                        <a:pt x="48430" y="9317"/>
                        <a:pt x="48149" y="11748"/>
                      </a:cubicBezTo>
                      <a:cubicBezTo>
                        <a:pt x="48046" y="12750"/>
                        <a:pt x="47875" y="13743"/>
                        <a:pt x="47640" y="14722"/>
                      </a:cubicBezTo>
                      <a:cubicBezTo>
                        <a:pt x="47478" y="15077"/>
                        <a:pt x="47148" y="15327"/>
                        <a:pt x="46763" y="15389"/>
                      </a:cubicBezTo>
                      <a:cubicBezTo>
                        <a:pt x="46368" y="15306"/>
                        <a:pt x="46040" y="15033"/>
                        <a:pt x="45886" y="14661"/>
                      </a:cubicBezTo>
                      <a:cubicBezTo>
                        <a:pt x="45605" y="13862"/>
                        <a:pt x="45411" y="13036"/>
                        <a:pt x="45307" y="12195"/>
                      </a:cubicBezTo>
                      <a:cubicBezTo>
                        <a:pt x="44850" y="8607"/>
                        <a:pt x="43183" y="6677"/>
                        <a:pt x="39569" y="6352"/>
                      </a:cubicBezTo>
                      <a:cubicBezTo>
                        <a:pt x="35524" y="5984"/>
                        <a:pt x="31453" y="5940"/>
                        <a:pt x="27391" y="5808"/>
                      </a:cubicBezTo>
                      <a:cubicBezTo>
                        <a:pt x="25127" y="5738"/>
                        <a:pt x="22855" y="5808"/>
                        <a:pt x="20232" y="5808"/>
                      </a:cubicBezTo>
                      <a:cubicBezTo>
                        <a:pt x="20100" y="17319"/>
                        <a:pt x="20232" y="28575"/>
                        <a:pt x="20162" y="40104"/>
                      </a:cubicBezTo>
                      <a:cubicBezTo>
                        <a:pt x="21144" y="40148"/>
                        <a:pt x="21960" y="40235"/>
                        <a:pt x="22794" y="40235"/>
                      </a:cubicBezTo>
                      <a:cubicBezTo>
                        <a:pt x="27470" y="40235"/>
                        <a:pt x="32137" y="40235"/>
                        <a:pt x="36831" y="40235"/>
                      </a:cubicBezTo>
                      <a:cubicBezTo>
                        <a:pt x="40271" y="40235"/>
                        <a:pt x="43622" y="39867"/>
                        <a:pt x="46237" y="37217"/>
                      </a:cubicBezTo>
                      <a:cubicBezTo>
                        <a:pt x="46386" y="37068"/>
                        <a:pt x="46684" y="37059"/>
                        <a:pt x="47272" y="36866"/>
                      </a:cubicBezTo>
                      <a:cubicBezTo>
                        <a:pt x="47438" y="39902"/>
                        <a:pt x="46780" y="42683"/>
                        <a:pt x="46394" y="45517"/>
                      </a:cubicBezTo>
                      <a:cubicBezTo>
                        <a:pt x="46008" y="48351"/>
                        <a:pt x="45991" y="51211"/>
                        <a:pt x="45771" y="54738"/>
                      </a:cubicBezTo>
                      <a:cubicBezTo>
                        <a:pt x="44894" y="53992"/>
                        <a:pt x="44359" y="53729"/>
                        <a:pt x="44271" y="53352"/>
                      </a:cubicBezTo>
                      <a:cubicBezTo>
                        <a:pt x="44052" y="52475"/>
                        <a:pt x="44105" y="51501"/>
                        <a:pt x="43973" y="50579"/>
                      </a:cubicBezTo>
                      <a:cubicBezTo>
                        <a:pt x="43779" y="48406"/>
                        <a:pt x="42265" y="46577"/>
                        <a:pt x="40165" y="45982"/>
                      </a:cubicBezTo>
                      <a:cubicBezTo>
                        <a:pt x="39352" y="45755"/>
                        <a:pt x="38522" y="45593"/>
                        <a:pt x="37682" y="45500"/>
                      </a:cubicBezTo>
                      <a:cubicBezTo>
                        <a:pt x="37102" y="45400"/>
                        <a:pt x="36515" y="45347"/>
                        <a:pt x="35928" y="45342"/>
                      </a:cubicBezTo>
                      <a:lnTo>
                        <a:pt x="20381" y="45342"/>
                      </a:lnTo>
                      <a:cubicBezTo>
                        <a:pt x="20328" y="45894"/>
                        <a:pt x="20197" y="46614"/>
                        <a:pt x="20188" y="47342"/>
                      </a:cubicBezTo>
                      <a:cubicBezTo>
                        <a:pt x="20188" y="56510"/>
                        <a:pt x="20144" y="65687"/>
                        <a:pt x="20188" y="74856"/>
                      </a:cubicBezTo>
                      <a:cubicBezTo>
                        <a:pt x="20222" y="76801"/>
                        <a:pt x="20410" y="78740"/>
                        <a:pt x="20749" y="80655"/>
                      </a:cubicBezTo>
                      <a:cubicBezTo>
                        <a:pt x="21162" y="83042"/>
                        <a:pt x="23022" y="84165"/>
                        <a:pt x="25136" y="84752"/>
                      </a:cubicBezTo>
                      <a:cubicBezTo>
                        <a:pt x="27017" y="85258"/>
                        <a:pt x="28954" y="85529"/>
                        <a:pt x="30900" y="85560"/>
                      </a:cubicBezTo>
                      <a:cubicBezTo>
                        <a:pt x="34410" y="85612"/>
                        <a:pt x="37849" y="85454"/>
                        <a:pt x="41323" y="85305"/>
                      </a:cubicBezTo>
                      <a:cubicBezTo>
                        <a:pt x="45636" y="85109"/>
                        <a:pt x="49193" y="81862"/>
                        <a:pt x="49781" y="77584"/>
                      </a:cubicBezTo>
                      <a:cubicBezTo>
                        <a:pt x="49983" y="76401"/>
                        <a:pt x="50264" y="75233"/>
                        <a:pt x="50641" y="7409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421" name="Google Shape;6421;p33"/>
                <p:cNvSpPr/>
                <p:nvPr/>
              </p:nvSpPr>
              <p:spPr>
                <a:xfrm>
                  <a:off x="2289831" y="1302363"/>
                  <a:ext cx="52493" cy="89998"/>
                </a:xfrm>
                <a:custGeom>
                  <a:rect b="b" l="l" r="r" t="t"/>
                  <a:pathLst>
                    <a:path extrusionOk="0" h="89998" w="52493">
                      <a:moveTo>
                        <a:pt x="20697" y="40007"/>
                      </a:moveTo>
                      <a:cubicBezTo>
                        <a:pt x="23776" y="40007"/>
                        <a:pt x="26724" y="40095"/>
                        <a:pt x="29672" y="40060"/>
                      </a:cubicBezTo>
                      <a:cubicBezTo>
                        <a:pt x="32462" y="40060"/>
                        <a:pt x="35261" y="39814"/>
                        <a:pt x="38051" y="39806"/>
                      </a:cubicBezTo>
                      <a:cubicBezTo>
                        <a:pt x="41253" y="39806"/>
                        <a:pt x="44341" y="39613"/>
                        <a:pt x="46684" y="37016"/>
                      </a:cubicBezTo>
                      <a:cubicBezTo>
                        <a:pt x="46833" y="36849"/>
                        <a:pt x="47131" y="36823"/>
                        <a:pt x="47500" y="36673"/>
                      </a:cubicBezTo>
                      <a:cubicBezTo>
                        <a:pt x="47649" y="37077"/>
                        <a:pt x="47930" y="37463"/>
                        <a:pt x="47895" y="37823"/>
                      </a:cubicBezTo>
                      <a:cubicBezTo>
                        <a:pt x="47438" y="42502"/>
                        <a:pt x="46950" y="47204"/>
                        <a:pt x="46430" y="51931"/>
                      </a:cubicBezTo>
                      <a:cubicBezTo>
                        <a:pt x="46312" y="52589"/>
                        <a:pt x="46154" y="53240"/>
                        <a:pt x="45956" y="53878"/>
                      </a:cubicBezTo>
                      <a:cubicBezTo>
                        <a:pt x="44780" y="54010"/>
                        <a:pt x="44657" y="53343"/>
                        <a:pt x="44552" y="52527"/>
                      </a:cubicBezTo>
                      <a:cubicBezTo>
                        <a:pt x="44430" y="51193"/>
                        <a:pt x="44177" y="49873"/>
                        <a:pt x="43797" y="48588"/>
                      </a:cubicBezTo>
                      <a:cubicBezTo>
                        <a:pt x="43205" y="46846"/>
                        <a:pt x="41638" y="45621"/>
                        <a:pt x="39805" y="45464"/>
                      </a:cubicBezTo>
                      <a:cubicBezTo>
                        <a:pt x="37881" y="45201"/>
                        <a:pt x="35945" y="45011"/>
                        <a:pt x="33997" y="44894"/>
                      </a:cubicBezTo>
                      <a:cubicBezTo>
                        <a:pt x="30277" y="44684"/>
                        <a:pt x="26557" y="44543"/>
                        <a:pt x="22838" y="44377"/>
                      </a:cubicBezTo>
                      <a:cubicBezTo>
                        <a:pt x="20846" y="44289"/>
                        <a:pt x="20451" y="44622"/>
                        <a:pt x="20451" y="46640"/>
                      </a:cubicBezTo>
                      <a:cubicBezTo>
                        <a:pt x="20451" y="56151"/>
                        <a:pt x="20390" y="65652"/>
                        <a:pt x="20451" y="75163"/>
                      </a:cubicBezTo>
                      <a:cubicBezTo>
                        <a:pt x="20451" y="77856"/>
                        <a:pt x="20723" y="80567"/>
                        <a:pt x="22680" y="82796"/>
                      </a:cubicBezTo>
                      <a:cubicBezTo>
                        <a:pt x="23470" y="83800"/>
                        <a:pt x="24617" y="84459"/>
                        <a:pt x="25882" y="84638"/>
                      </a:cubicBezTo>
                      <a:cubicBezTo>
                        <a:pt x="32023" y="85384"/>
                        <a:pt x="38217" y="85621"/>
                        <a:pt x="44350" y="84358"/>
                      </a:cubicBezTo>
                      <a:cubicBezTo>
                        <a:pt x="46573" y="83944"/>
                        <a:pt x="48395" y="82355"/>
                        <a:pt x="49105" y="80208"/>
                      </a:cubicBezTo>
                      <a:cubicBezTo>
                        <a:pt x="49711" y="78549"/>
                        <a:pt x="50185" y="76839"/>
                        <a:pt x="50720" y="75145"/>
                      </a:cubicBezTo>
                      <a:cubicBezTo>
                        <a:pt x="50922" y="74505"/>
                        <a:pt x="51071" y="73803"/>
                        <a:pt x="52308" y="73961"/>
                      </a:cubicBezTo>
                      <a:cubicBezTo>
                        <a:pt x="52445" y="74637"/>
                        <a:pt x="52506" y="75325"/>
                        <a:pt x="52492" y="76014"/>
                      </a:cubicBezTo>
                      <a:cubicBezTo>
                        <a:pt x="52167" y="79208"/>
                        <a:pt x="51764" y="82401"/>
                        <a:pt x="51378" y="85586"/>
                      </a:cubicBezTo>
                      <a:cubicBezTo>
                        <a:pt x="51335" y="86006"/>
                        <a:pt x="51237" y="86418"/>
                        <a:pt x="51088" y="86814"/>
                      </a:cubicBezTo>
                      <a:cubicBezTo>
                        <a:pt x="49904" y="89753"/>
                        <a:pt x="50211" y="89885"/>
                        <a:pt x="47228" y="89955"/>
                      </a:cubicBezTo>
                      <a:cubicBezTo>
                        <a:pt x="41306" y="90087"/>
                        <a:pt x="35375" y="89885"/>
                        <a:pt x="29453" y="89815"/>
                      </a:cubicBezTo>
                      <a:cubicBezTo>
                        <a:pt x="28575" y="89815"/>
                        <a:pt x="27759" y="89736"/>
                        <a:pt x="26917" y="89736"/>
                      </a:cubicBezTo>
                      <a:lnTo>
                        <a:pt x="2334" y="89736"/>
                      </a:lnTo>
                      <a:cubicBezTo>
                        <a:pt x="2237" y="89552"/>
                        <a:pt x="2150" y="89359"/>
                        <a:pt x="2053" y="89165"/>
                      </a:cubicBezTo>
                      <a:cubicBezTo>
                        <a:pt x="2360" y="88815"/>
                        <a:pt x="2597" y="88288"/>
                        <a:pt x="2930" y="88139"/>
                      </a:cubicBezTo>
                      <a:cubicBezTo>
                        <a:pt x="3731" y="87859"/>
                        <a:pt x="4574" y="87720"/>
                        <a:pt x="5422" y="87727"/>
                      </a:cubicBezTo>
                      <a:cubicBezTo>
                        <a:pt x="7291" y="87779"/>
                        <a:pt x="8256" y="86630"/>
                        <a:pt x="8817" y="85165"/>
                      </a:cubicBezTo>
                      <a:cubicBezTo>
                        <a:pt x="9358" y="83834"/>
                        <a:pt x="9695" y="82429"/>
                        <a:pt x="9818" y="80997"/>
                      </a:cubicBezTo>
                      <a:cubicBezTo>
                        <a:pt x="10098" y="76777"/>
                        <a:pt x="10344" y="72548"/>
                        <a:pt x="10353" y="68320"/>
                      </a:cubicBezTo>
                      <a:cubicBezTo>
                        <a:pt x="10414" y="51167"/>
                        <a:pt x="10353" y="34015"/>
                        <a:pt x="10353" y="16872"/>
                      </a:cubicBezTo>
                      <a:cubicBezTo>
                        <a:pt x="10353" y="14327"/>
                        <a:pt x="10294" y="11786"/>
                        <a:pt x="10177" y="9247"/>
                      </a:cubicBezTo>
                      <a:cubicBezTo>
                        <a:pt x="9984" y="5001"/>
                        <a:pt x="8238" y="3202"/>
                        <a:pt x="4036" y="2676"/>
                      </a:cubicBezTo>
                      <a:cubicBezTo>
                        <a:pt x="2737" y="2509"/>
                        <a:pt x="1456" y="2220"/>
                        <a:pt x="0" y="1957"/>
                      </a:cubicBezTo>
                      <a:cubicBezTo>
                        <a:pt x="640" y="263"/>
                        <a:pt x="1869" y="368"/>
                        <a:pt x="2860" y="377"/>
                      </a:cubicBezTo>
                      <a:cubicBezTo>
                        <a:pt x="5913" y="377"/>
                        <a:pt x="8958" y="597"/>
                        <a:pt x="12011" y="614"/>
                      </a:cubicBezTo>
                      <a:cubicBezTo>
                        <a:pt x="17854" y="614"/>
                        <a:pt x="23697" y="614"/>
                        <a:pt x="29558" y="614"/>
                      </a:cubicBezTo>
                      <a:cubicBezTo>
                        <a:pt x="32532" y="614"/>
                        <a:pt x="35506" y="614"/>
                        <a:pt x="38472" y="553"/>
                      </a:cubicBezTo>
                      <a:cubicBezTo>
                        <a:pt x="42095" y="430"/>
                        <a:pt x="45719" y="193"/>
                        <a:pt x="49518" y="0"/>
                      </a:cubicBezTo>
                      <a:cubicBezTo>
                        <a:pt x="49553" y="491"/>
                        <a:pt x="49553" y="983"/>
                        <a:pt x="49518" y="1474"/>
                      </a:cubicBezTo>
                      <a:cubicBezTo>
                        <a:pt x="48991" y="5913"/>
                        <a:pt x="48445" y="10353"/>
                        <a:pt x="47877" y="14792"/>
                      </a:cubicBezTo>
                      <a:cubicBezTo>
                        <a:pt x="47877" y="14976"/>
                        <a:pt x="47544" y="15126"/>
                        <a:pt x="47061" y="15573"/>
                      </a:cubicBezTo>
                      <a:cubicBezTo>
                        <a:pt x="46503" y="14050"/>
                        <a:pt x="46060" y="12487"/>
                        <a:pt x="45736" y="10897"/>
                      </a:cubicBezTo>
                      <a:cubicBezTo>
                        <a:pt x="45368" y="8054"/>
                        <a:pt x="43429" y="6931"/>
                        <a:pt x="41051" y="6238"/>
                      </a:cubicBezTo>
                      <a:cubicBezTo>
                        <a:pt x="39907" y="5915"/>
                        <a:pt x="38730" y="5726"/>
                        <a:pt x="37542" y="5676"/>
                      </a:cubicBezTo>
                      <a:cubicBezTo>
                        <a:pt x="32723" y="5460"/>
                        <a:pt x="27900" y="5282"/>
                        <a:pt x="23074" y="5141"/>
                      </a:cubicBezTo>
                      <a:cubicBezTo>
                        <a:pt x="20583" y="5080"/>
                        <a:pt x="20442" y="5264"/>
                        <a:pt x="20442" y="7677"/>
                      </a:cubicBezTo>
                      <a:cubicBezTo>
                        <a:pt x="20442" y="17620"/>
                        <a:pt x="20442" y="27564"/>
                        <a:pt x="20442" y="37507"/>
                      </a:cubicBezTo>
                      <a:cubicBezTo>
                        <a:pt x="20451" y="38218"/>
                        <a:pt x="20592" y="38963"/>
                        <a:pt x="20697" y="4000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422" name="Google Shape;6422;p33"/>
                <p:cNvSpPr/>
                <p:nvPr/>
              </p:nvSpPr>
              <p:spPr>
                <a:xfrm>
                  <a:off x="2698707" y="1301153"/>
                  <a:ext cx="74892" cy="90955"/>
                </a:xfrm>
                <a:custGeom>
                  <a:rect b="b" l="l" r="r" t="t"/>
                  <a:pathLst>
                    <a:path extrusionOk="0" h="90955" w="74892">
                      <a:moveTo>
                        <a:pt x="74818" y="1070"/>
                      </a:moveTo>
                      <a:cubicBezTo>
                        <a:pt x="75107" y="6334"/>
                        <a:pt x="74467" y="11599"/>
                        <a:pt x="74440" y="16986"/>
                      </a:cubicBezTo>
                      <a:cubicBezTo>
                        <a:pt x="72493" y="16775"/>
                        <a:pt x="72563" y="15512"/>
                        <a:pt x="72466" y="14520"/>
                      </a:cubicBezTo>
                      <a:cubicBezTo>
                        <a:pt x="72317" y="12853"/>
                        <a:pt x="71949" y="11318"/>
                        <a:pt x="70606" y="10230"/>
                      </a:cubicBezTo>
                      <a:cubicBezTo>
                        <a:pt x="68474" y="8536"/>
                        <a:pt x="65860" y="7559"/>
                        <a:pt x="63140" y="7440"/>
                      </a:cubicBezTo>
                      <a:cubicBezTo>
                        <a:pt x="57051" y="7071"/>
                        <a:pt x="50954" y="7028"/>
                        <a:pt x="44847" y="6861"/>
                      </a:cubicBezTo>
                      <a:cubicBezTo>
                        <a:pt x="44400" y="6883"/>
                        <a:pt x="43952" y="6933"/>
                        <a:pt x="43505" y="7010"/>
                      </a:cubicBezTo>
                      <a:cubicBezTo>
                        <a:pt x="43505" y="7958"/>
                        <a:pt x="43391" y="8765"/>
                        <a:pt x="43391" y="9642"/>
                      </a:cubicBezTo>
                      <a:cubicBezTo>
                        <a:pt x="43391" y="30181"/>
                        <a:pt x="43329" y="50720"/>
                        <a:pt x="43435" y="71267"/>
                      </a:cubicBezTo>
                      <a:cubicBezTo>
                        <a:pt x="43496" y="75575"/>
                        <a:pt x="43838" y="79875"/>
                        <a:pt x="44461" y="84138"/>
                      </a:cubicBezTo>
                      <a:cubicBezTo>
                        <a:pt x="44917" y="87542"/>
                        <a:pt x="46532" y="88683"/>
                        <a:pt x="49936" y="88920"/>
                      </a:cubicBezTo>
                      <a:cubicBezTo>
                        <a:pt x="51533" y="89034"/>
                        <a:pt x="53112" y="89280"/>
                        <a:pt x="54779" y="89473"/>
                      </a:cubicBezTo>
                      <a:cubicBezTo>
                        <a:pt x="54639" y="90736"/>
                        <a:pt x="53902" y="90938"/>
                        <a:pt x="53024" y="90955"/>
                      </a:cubicBezTo>
                      <a:cubicBezTo>
                        <a:pt x="51919" y="90955"/>
                        <a:pt x="50813" y="90955"/>
                        <a:pt x="49708" y="90955"/>
                      </a:cubicBezTo>
                      <a:lnTo>
                        <a:pt x="27590" y="90955"/>
                      </a:lnTo>
                      <a:cubicBezTo>
                        <a:pt x="26028" y="90955"/>
                        <a:pt x="26028" y="90955"/>
                        <a:pt x="24791" y="89657"/>
                      </a:cubicBezTo>
                      <a:cubicBezTo>
                        <a:pt x="25940" y="89326"/>
                        <a:pt x="27116" y="89092"/>
                        <a:pt x="28300" y="88955"/>
                      </a:cubicBezTo>
                      <a:cubicBezTo>
                        <a:pt x="30274" y="88885"/>
                        <a:pt x="31222" y="87692"/>
                        <a:pt x="31669" y="86051"/>
                      </a:cubicBezTo>
                      <a:cubicBezTo>
                        <a:pt x="32126" y="84426"/>
                        <a:pt x="32424" y="82760"/>
                        <a:pt x="32547" y="81076"/>
                      </a:cubicBezTo>
                      <a:cubicBezTo>
                        <a:pt x="32836" y="76856"/>
                        <a:pt x="33117" y="72636"/>
                        <a:pt x="33135" y="68416"/>
                      </a:cubicBezTo>
                      <a:cubicBezTo>
                        <a:pt x="33196" y="49053"/>
                        <a:pt x="33135" y="29707"/>
                        <a:pt x="33135" y="10353"/>
                      </a:cubicBezTo>
                      <a:lnTo>
                        <a:pt x="33135" y="6940"/>
                      </a:lnTo>
                      <a:cubicBezTo>
                        <a:pt x="30643" y="6773"/>
                        <a:pt x="28213" y="6835"/>
                        <a:pt x="25800" y="6878"/>
                      </a:cubicBezTo>
                      <a:cubicBezTo>
                        <a:pt x="22835" y="6914"/>
                        <a:pt x="19869" y="7007"/>
                        <a:pt x="16912" y="7159"/>
                      </a:cubicBezTo>
                      <a:cubicBezTo>
                        <a:pt x="14631" y="7264"/>
                        <a:pt x="12350" y="7414"/>
                        <a:pt x="10087" y="7677"/>
                      </a:cubicBezTo>
                      <a:cubicBezTo>
                        <a:pt x="6963" y="7861"/>
                        <a:pt x="4199" y="9787"/>
                        <a:pt x="2954" y="12660"/>
                      </a:cubicBezTo>
                      <a:cubicBezTo>
                        <a:pt x="2322" y="13801"/>
                        <a:pt x="1603" y="14887"/>
                        <a:pt x="787" y="15906"/>
                      </a:cubicBezTo>
                      <a:lnTo>
                        <a:pt x="225" y="15722"/>
                      </a:lnTo>
                      <a:cubicBezTo>
                        <a:pt x="155" y="15213"/>
                        <a:pt x="-108" y="14634"/>
                        <a:pt x="50" y="14204"/>
                      </a:cubicBezTo>
                      <a:cubicBezTo>
                        <a:pt x="1638" y="9633"/>
                        <a:pt x="1111" y="4501"/>
                        <a:pt x="3559" y="0"/>
                      </a:cubicBezTo>
                      <a:cubicBezTo>
                        <a:pt x="8692" y="2044"/>
                        <a:pt x="13815" y="1956"/>
                        <a:pt x="18860" y="2009"/>
                      </a:cubicBezTo>
                      <a:cubicBezTo>
                        <a:pt x="33371" y="2176"/>
                        <a:pt x="47892" y="2132"/>
                        <a:pt x="62403" y="2009"/>
                      </a:cubicBezTo>
                      <a:cubicBezTo>
                        <a:pt x="66430" y="1974"/>
                        <a:pt x="70457" y="1413"/>
                        <a:pt x="74818" y="107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423" name="Google Shape;6423;p33"/>
                <p:cNvSpPr/>
                <p:nvPr/>
              </p:nvSpPr>
              <p:spPr>
                <a:xfrm>
                  <a:off x="2542934" y="1301240"/>
                  <a:ext cx="74814" cy="90885"/>
                </a:xfrm>
                <a:custGeom>
                  <a:rect b="b" l="l" r="r" t="t"/>
                  <a:pathLst>
                    <a:path extrusionOk="0" h="90885" w="74814">
                      <a:moveTo>
                        <a:pt x="566" y="15678"/>
                      </a:moveTo>
                      <a:cubicBezTo>
                        <a:pt x="364" y="15178"/>
                        <a:pt x="-83" y="14617"/>
                        <a:pt x="13" y="14187"/>
                      </a:cubicBezTo>
                      <a:cubicBezTo>
                        <a:pt x="1005" y="9800"/>
                        <a:pt x="2066" y="5466"/>
                        <a:pt x="3154" y="1123"/>
                      </a:cubicBezTo>
                      <a:cubicBezTo>
                        <a:pt x="3339" y="716"/>
                        <a:pt x="3576" y="337"/>
                        <a:pt x="3865" y="0"/>
                      </a:cubicBezTo>
                      <a:cubicBezTo>
                        <a:pt x="8787" y="1939"/>
                        <a:pt x="13911" y="1842"/>
                        <a:pt x="18955" y="1895"/>
                      </a:cubicBezTo>
                      <a:cubicBezTo>
                        <a:pt x="33388" y="2062"/>
                        <a:pt x="47829" y="2018"/>
                        <a:pt x="62262" y="1895"/>
                      </a:cubicBezTo>
                      <a:cubicBezTo>
                        <a:pt x="66306" y="1895"/>
                        <a:pt x="70351" y="1334"/>
                        <a:pt x="74676" y="1018"/>
                      </a:cubicBezTo>
                      <a:cubicBezTo>
                        <a:pt x="74948" y="6310"/>
                        <a:pt x="74817" y="11615"/>
                        <a:pt x="74299" y="16889"/>
                      </a:cubicBezTo>
                      <a:cubicBezTo>
                        <a:pt x="72807" y="16652"/>
                        <a:pt x="72878" y="15538"/>
                        <a:pt x="72816" y="14871"/>
                      </a:cubicBezTo>
                      <a:cubicBezTo>
                        <a:pt x="72474" y="11265"/>
                        <a:pt x="70491" y="9405"/>
                        <a:pt x="67113" y="8282"/>
                      </a:cubicBezTo>
                      <a:cubicBezTo>
                        <a:pt x="64692" y="7538"/>
                        <a:pt x="62183" y="7136"/>
                        <a:pt x="59656" y="7089"/>
                      </a:cubicBezTo>
                      <a:cubicBezTo>
                        <a:pt x="54830" y="6861"/>
                        <a:pt x="50005" y="6852"/>
                        <a:pt x="45162" y="6764"/>
                      </a:cubicBezTo>
                      <a:cubicBezTo>
                        <a:pt x="44741" y="6764"/>
                        <a:pt x="44329" y="6764"/>
                        <a:pt x="43758" y="6835"/>
                      </a:cubicBezTo>
                      <a:cubicBezTo>
                        <a:pt x="43644" y="7414"/>
                        <a:pt x="43574" y="8000"/>
                        <a:pt x="43539" y="8589"/>
                      </a:cubicBezTo>
                      <a:cubicBezTo>
                        <a:pt x="43539" y="29734"/>
                        <a:pt x="43478" y="50878"/>
                        <a:pt x="43539" y="72022"/>
                      </a:cubicBezTo>
                      <a:cubicBezTo>
                        <a:pt x="43618" y="76163"/>
                        <a:pt x="43969" y="80295"/>
                        <a:pt x="44574" y="84393"/>
                      </a:cubicBezTo>
                      <a:cubicBezTo>
                        <a:pt x="44978" y="87402"/>
                        <a:pt x="46680" y="88595"/>
                        <a:pt x="49838" y="88823"/>
                      </a:cubicBezTo>
                      <a:cubicBezTo>
                        <a:pt x="51426" y="88937"/>
                        <a:pt x="53006" y="89165"/>
                        <a:pt x="54637" y="89350"/>
                      </a:cubicBezTo>
                      <a:cubicBezTo>
                        <a:pt x="54637" y="90543"/>
                        <a:pt x="53997" y="90824"/>
                        <a:pt x="53181" y="90850"/>
                      </a:cubicBezTo>
                      <a:cubicBezTo>
                        <a:pt x="51988" y="90850"/>
                        <a:pt x="50803" y="90850"/>
                        <a:pt x="49610" y="90850"/>
                      </a:cubicBezTo>
                      <a:lnTo>
                        <a:pt x="27992" y="90850"/>
                      </a:lnTo>
                      <a:cubicBezTo>
                        <a:pt x="27317" y="90915"/>
                        <a:pt x="26632" y="90892"/>
                        <a:pt x="25966" y="90780"/>
                      </a:cubicBezTo>
                      <a:cubicBezTo>
                        <a:pt x="25509" y="90657"/>
                        <a:pt x="25176" y="90131"/>
                        <a:pt x="24527" y="89560"/>
                      </a:cubicBezTo>
                      <a:cubicBezTo>
                        <a:pt x="26018" y="89271"/>
                        <a:pt x="27080" y="89043"/>
                        <a:pt x="28159" y="88858"/>
                      </a:cubicBezTo>
                      <a:cubicBezTo>
                        <a:pt x="30624" y="88446"/>
                        <a:pt x="31589" y="87700"/>
                        <a:pt x="31932" y="85226"/>
                      </a:cubicBezTo>
                      <a:cubicBezTo>
                        <a:pt x="32519" y="81711"/>
                        <a:pt x="32879" y="78163"/>
                        <a:pt x="33028" y="74601"/>
                      </a:cubicBezTo>
                      <a:cubicBezTo>
                        <a:pt x="33230" y="52878"/>
                        <a:pt x="33300" y="31155"/>
                        <a:pt x="33423" y="9423"/>
                      </a:cubicBezTo>
                      <a:lnTo>
                        <a:pt x="33423" y="6870"/>
                      </a:lnTo>
                      <a:cubicBezTo>
                        <a:pt x="31054" y="6718"/>
                        <a:pt x="28677" y="6689"/>
                        <a:pt x="26308" y="6782"/>
                      </a:cubicBezTo>
                      <a:cubicBezTo>
                        <a:pt x="22921" y="6782"/>
                        <a:pt x="19535" y="6905"/>
                        <a:pt x="16148" y="7063"/>
                      </a:cubicBezTo>
                      <a:cubicBezTo>
                        <a:pt x="13025" y="7212"/>
                        <a:pt x="9884" y="7177"/>
                        <a:pt x="6936" y="8572"/>
                      </a:cubicBezTo>
                      <a:cubicBezTo>
                        <a:pt x="5532" y="9174"/>
                        <a:pt x="4374" y="10247"/>
                        <a:pt x="3672" y="11607"/>
                      </a:cubicBezTo>
                      <a:cubicBezTo>
                        <a:pt x="2944" y="13020"/>
                        <a:pt x="2110" y="14380"/>
                        <a:pt x="1321" y="157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424" name="Google Shape;6424;p33"/>
                <p:cNvSpPr/>
                <p:nvPr/>
              </p:nvSpPr>
              <p:spPr>
                <a:xfrm>
                  <a:off x="2317266" y="1445161"/>
                  <a:ext cx="56734" cy="89577"/>
                </a:xfrm>
                <a:custGeom>
                  <a:rect b="b" l="l" r="r" t="t"/>
                  <a:pathLst>
                    <a:path extrusionOk="0" h="89577" w="56734">
                      <a:moveTo>
                        <a:pt x="0" y="728"/>
                      </a:moveTo>
                      <a:cubicBezTo>
                        <a:pt x="807" y="290"/>
                        <a:pt x="1097" y="0"/>
                        <a:pt x="1377" y="0"/>
                      </a:cubicBezTo>
                      <a:cubicBezTo>
                        <a:pt x="10941" y="0"/>
                        <a:pt x="20504" y="0"/>
                        <a:pt x="29997" y="0"/>
                      </a:cubicBezTo>
                      <a:cubicBezTo>
                        <a:pt x="30470" y="877"/>
                        <a:pt x="30392" y="1509"/>
                        <a:pt x="29497" y="1685"/>
                      </a:cubicBezTo>
                      <a:cubicBezTo>
                        <a:pt x="28602" y="1860"/>
                        <a:pt x="27645" y="1869"/>
                        <a:pt x="26724" y="2009"/>
                      </a:cubicBezTo>
                      <a:cubicBezTo>
                        <a:pt x="23785" y="2439"/>
                        <a:pt x="21030" y="3922"/>
                        <a:pt x="21092" y="7642"/>
                      </a:cubicBezTo>
                      <a:cubicBezTo>
                        <a:pt x="21144" y="10590"/>
                        <a:pt x="21092" y="13538"/>
                        <a:pt x="21004" y="16485"/>
                      </a:cubicBezTo>
                      <a:cubicBezTo>
                        <a:pt x="21004" y="17995"/>
                        <a:pt x="20706" y="19512"/>
                        <a:pt x="20706" y="21030"/>
                      </a:cubicBezTo>
                      <a:cubicBezTo>
                        <a:pt x="20706" y="32234"/>
                        <a:pt x="20635" y="43438"/>
                        <a:pt x="20706" y="54642"/>
                      </a:cubicBezTo>
                      <a:cubicBezTo>
                        <a:pt x="20706" y="60651"/>
                        <a:pt x="20960" y="66661"/>
                        <a:pt x="21232" y="72671"/>
                      </a:cubicBezTo>
                      <a:cubicBezTo>
                        <a:pt x="21385" y="74861"/>
                        <a:pt x="21695" y="77037"/>
                        <a:pt x="22162" y="79181"/>
                      </a:cubicBezTo>
                      <a:cubicBezTo>
                        <a:pt x="22686" y="81955"/>
                        <a:pt x="25013" y="84028"/>
                        <a:pt x="27830" y="84226"/>
                      </a:cubicBezTo>
                      <a:cubicBezTo>
                        <a:pt x="33304" y="84656"/>
                        <a:pt x="38788" y="85103"/>
                        <a:pt x="44315" y="84594"/>
                      </a:cubicBezTo>
                      <a:cubicBezTo>
                        <a:pt x="49193" y="84103"/>
                        <a:pt x="52264" y="81647"/>
                        <a:pt x="53755" y="77058"/>
                      </a:cubicBezTo>
                      <a:cubicBezTo>
                        <a:pt x="53998" y="76165"/>
                        <a:pt x="54291" y="75286"/>
                        <a:pt x="54633" y="74426"/>
                      </a:cubicBezTo>
                      <a:cubicBezTo>
                        <a:pt x="55001" y="73778"/>
                        <a:pt x="55424" y="73162"/>
                        <a:pt x="55896" y="72583"/>
                      </a:cubicBezTo>
                      <a:cubicBezTo>
                        <a:pt x="56652" y="73316"/>
                        <a:pt x="56925" y="74416"/>
                        <a:pt x="56598" y="75417"/>
                      </a:cubicBezTo>
                      <a:cubicBezTo>
                        <a:pt x="56177" y="78506"/>
                        <a:pt x="55677" y="81559"/>
                        <a:pt x="55142" y="84656"/>
                      </a:cubicBezTo>
                      <a:cubicBezTo>
                        <a:pt x="54929" y="85549"/>
                        <a:pt x="54663" y="86428"/>
                        <a:pt x="54343" y="87288"/>
                      </a:cubicBezTo>
                      <a:cubicBezTo>
                        <a:pt x="54012" y="88575"/>
                        <a:pt x="52820" y="89452"/>
                        <a:pt x="51492" y="89385"/>
                      </a:cubicBezTo>
                      <a:cubicBezTo>
                        <a:pt x="46833" y="89490"/>
                        <a:pt x="42166" y="89543"/>
                        <a:pt x="37507" y="89578"/>
                      </a:cubicBezTo>
                      <a:cubicBezTo>
                        <a:pt x="36322" y="89578"/>
                        <a:pt x="35138" y="89455"/>
                        <a:pt x="33954" y="89420"/>
                      </a:cubicBezTo>
                      <a:cubicBezTo>
                        <a:pt x="28540" y="89244"/>
                        <a:pt x="23118" y="88990"/>
                        <a:pt x="17696" y="88946"/>
                      </a:cubicBezTo>
                      <a:cubicBezTo>
                        <a:pt x="14187" y="88946"/>
                        <a:pt x="10598" y="89209"/>
                        <a:pt x="7045" y="89341"/>
                      </a:cubicBezTo>
                      <a:cubicBezTo>
                        <a:pt x="6033" y="89433"/>
                        <a:pt x="5013" y="89433"/>
                        <a:pt x="4001" y="89341"/>
                      </a:cubicBezTo>
                      <a:cubicBezTo>
                        <a:pt x="3371" y="89129"/>
                        <a:pt x="2779" y="88818"/>
                        <a:pt x="2246" y="88420"/>
                      </a:cubicBezTo>
                      <a:cubicBezTo>
                        <a:pt x="2246" y="88235"/>
                        <a:pt x="2325" y="88051"/>
                        <a:pt x="2369" y="87867"/>
                      </a:cubicBezTo>
                      <a:cubicBezTo>
                        <a:pt x="3641" y="87595"/>
                        <a:pt x="4904" y="87314"/>
                        <a:pt x="6185" y="87060"/>
                      </a:cubicBezTo>
                      <a:cubicBezTo>
                        <a:pt x="7672" y="86886"/>
                        <a:pt x="8869" y="85760"/>
                        <a:pt x="9133" y="84287"/>
                      </a:cubicBezTo>
                      <a:cubicBezTo>
                        <a:pt x="9633" y="81655"/>
                        <a:pt x="10379" y="79023"/>
                        <a:pt x="10405" y="76330"/>
                      </a:cubicBezTo>
                      <a:cubicBezTo>
                        <a:pt x="10634" y="56227"/>
                        <a:pt x="10771" y="36127"/>
                        <a:pt x="10818" y="16029"/>
                      </a:cubicBezTo>
                      <a:cubicBezTo>
                        <a:pt x="10828" y="13239"/>
                        <a:pt x="10684" y="10451"/>
                        <a:pt x="10388" y="7677"/>
                      </a:cubicBezTo>
                      <a:cubicBezTo>
                        <a:pt x="9993" y="4167"/>
                        <a:pt x="7905" y="2316"/>
                        <a:pt x="4387" y="1992"/>
                      </a:cubicBezTo>
                      <a:cubicBezTo>
                        <a:pt x="3539" y="1954"/>
                        <a:pt x="2696" y="1864"/>
                        <a:pt x="1860" y="1720"/>
                      </a:cubicBezTo>
                      <a:cubicBezTo>
                        <a:pt x="1205" y="1458"/>
                        <a:pt x="582" y="1126"/>
                        <a:pt x="0" y="72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425" name="Google Shape;6425;p33"/>
                <p:cNvSpPr/>
                <p:nvPr/>
              </p:nvSpPr>
              <p:spPr>
                <a:xfrm>
                  <a:off x="2444227" y="1283658"/>
                  <a:ext cx="41799" cy="83990"/>
                </a:xfrm>
                <a:custGeom>
                  <a:rect b="b" l="l" r="r" t="t"/>
                  <a:pathLst>
                    <a:path extrusionOk="0" h="83990" w="41799">
                      <a:moveTo>
                        <a:pt x="39990" y="2018"/>
                      </a:moveTo>
                      <a:cubicBezTo>
                        <a:pt x="39990" y="4220"/>
                        <a:pt x="39990" y="6317"/>
                        <a:pt x="39990" y="8423"/>
                      </a:cubicBezTo>
                      <a:cubicBezTo>
                        <a:pt x="39990" y="10177"/>
                        <a:pt x="39893" y="11932"/>
                        <a:pt x="39823" y="13757"/>
                      </a:cubicBezTo>
                      <a:cubicBezTo>
                        <a:pt x="39849" y="14262"/>
                        <a:pt x="39762" y="14766"/>
                        <a:pt x="39586" y="15240"/>
                      </a:cubicBezTo>
                      <a:cubicBezTo>
                        <a:pt x="39314" y="15775"/>
                        <a:pt x="38893" y="16494"/>
                        <a:pt x="38411" y="16608"/>
                      </a:cubicBezTo>
                      <a:cubicBezTo>
                        <a:pt x="37533" y="16819"/>
                        <a:pt x="37138" y="16038"/>
                        <a:pt x="36980" y="15213"/>
                      </a:cubicBezTo>
                      <a:cubicBezTo>
                        <a:pt x="36726" y="13889"/>
                        <a:pt x="36472" y="12581"/>
                        <a:pt x="36156" y="11248"/>
                      </a:cubicBezTo>
                      <a:cubicBezTo>
                        <a:pt x="35708" y="9403"/>
                        <a:pt x="34401" y="7885"/>
                        <a:pt x="32646" y="7159"/>
                      </a:cubicBezTo>
                      <a:cubicBezTo>
                        <a:pt x="29137" y="5466"/>
                        <a:pt x="25434" y="4422"/>
                        <a:pt x="21600" y="4878"/>
                      </a:cubicBezTo>
                      <a:cubicBezTo>
                        <a:pt x="18626" y="5229"/>
                        <a:pt x="15459" y="5913"/>
                        <a:pt x="13485" y="8528"/>
                      </a:cubicBezTo>
                      <a:cubicBezTo>
                        <a:pt x="11958" y="10427"/>
                        <a:pt x="10932" y="12681"/>
                        <a:pt x="10502" y="15082"/>
                      </a:cubicBezTo>
                      <a:cubicBezTo>
                        <a:pt x="10125" y="17573"/>
                        <a:pt x="10879" y="19907"/>
                        <a:pt x="11827" y="22215"/>
                      </a:cubicBezTo>
                      <a:cubicBezTo>
                        <a:pt x="13397" y="26031"/>
                        <a:pt x="16810" y="28110"/>
                        <a:pt x="19644" y="30707"/>
                      </a:cubicBezTo>
                      <a:cubicBezTo>
                        <a:pt x="22688" y="33489"/>
                        <a:pt x="26092" y="35893"/>
                        <a:pt x="29137" y="38683"/>
                      </a:cubicBezTo>
                      <a:cubicBezTo>
                        <a:pt x="32085" y="41207"/>
                        <a:pt x="34787" y="44016"/>
                        <a:pt x="37182" y="47070"/>
                      </a:cubicBezTo>
                      <a:cubicBezTo>
                        <a:pt x="40727" y="51754"/>
                        <a:pt x="42323" y="57625"/>
                        <a:pt x="41648" y="63459"/>
                      </a:cubicBezTo>
                      <a:cubicBezTo>
                        <a:pt x="41367" y="67006"/>
                        <a:pt x="40209" y="70428"/>
                        <a:pt x="38261" y="73408"/>
                      </a:cubicBezTo>
                      <a:cubicBezTo>
                        <a:pt x="35726" y="77226"/>
                        <a:pt x="32120" y="80206"/>
                        <a:pt x="27891" y="81971"/>
                      </a:cubicBezTo>
                      <a:cubicBezTo>
                        <a:pt x="22627" y="84208"/>
                        <a:pt x="17179" y="84261"/>
                        <a:pt x="11642" y="83673"/>
                      </a:cubicBezTo>
                      <a:cubicBezTo>
                        <a:pt x="8844" y="83508"/>
                        <a:pt x="6106" y="82815"/>
                        <a:pt x="3571" y="81629"/>
                      </a:cubicBezTo>
                      <a:cubicBezTo>
                        <a:pt x="2448" y="81059"/>
                        <a:pt x="1369" y="80401"/>
                        <a:pt x="0" y="79629"/>
                      </a:cubicBezTo>
                      <a:cubicBezTo>
                        <a:pt x="167" y="76812"/>
                        <a:pt x="369" y="73961"/>
                        <a:pt x="491" y="71110"/>
                      </a:cubicBezTo>
                      <a:cubicBezTo>
                        <a:pt x="579" y="69276"/>
                        <a:pt x="535" y="67433"/>
                        <a:pt x="597" y="65600"/>
                      </a:cubicBezTo>
                      <a:cubicBezTo>
                        <a:pt x="605" y="65076"/>
                        <a:pt x="746" y="64562"/>
                        <a:pt x="1009" y="64108"/>
                      </a:cubicBezTo>
                      <a:cubicBezTo>
                        <a:pt x="1228" y="63760"/>
                        <a:pt x="1597" y="63536"/>
                        <a:pt x="2009" y="63503"/>
                      </a:cubicBezTo>
                      <a:cubicBezTo>
                        <a:pt x="2492" y="63577"/>
                        <a:pt x="2913" y="63869"/>
                        <a:pt x="3150" y="64292"/>
                      </a:cubicBezTo>
                      <a:cubicBezTo>
                        <a:pt x="3439" y="65263"/>
                        <a:pt x="3597" y="66265"/>
                        <a:pt x="3641" y="67276"/>
                      </a:cubicBezTo>
                      <a:cubicBezTo>
                        <a:pt x="3799" y="69656"/>
                        <a:pt x="4606" y="71947"/>
                        <a:pt x="5975" y="73900"/>
                      </a:cubicBezTo>
                      <a:cubicBezTo>
                        <a:pt x="6545" y="74613"/>
                        <a:pt x="7238" y="75227"/>
                        <a:pt x="8010" y="75716"/>
                      </a:cubicBezTo>
                      <a:cubicBezTo>
                        <a:pt x="8475" y="76075"/>
                        <a:pt x="9046" y="76286"/>
                        <a:pt x="9546" y="76593"/>
                      </a:cubicBezTo>
                      <a:cubicBezTo>
                        <a:pt x="14748" y="79892"/>
                        <a:pt x="20223" y="79550"/>
                        <a:pt x="25628" y="77470"/>
                      </a:cubicBezTo>
                      <a:cubicBezTo>
                        <a:pt x="30655" y="75496"/>
                        <a:pt x="33225" y="70759"/>
                        <a:pt x="33243" y="65380"/>
                      </a:cubicBezTo>
                      <a:cubicBezTo>
                        <a:pt x="33243" y="59239"/>
                        <a:pt x="30409" y="54782"/>
                        <a:pt x="26031" y="50974"/>
                      </a:cubicBezTo>
                      <a:cubicBezTo>
                        <a:pt x="23873" y="49088"/>
                        <a:pt x="21732" y="47184"/>
                        <a:pt x="19539" y="45324"/>
                      </a:cubicBezTo>
                      <a:cubicBezTo>
                        <a:pt x="17933" y="43964"/>
                        <a:pt x="16126" y="42806"/>
                        <a:pt x="14643" y="41323"/>
                      </a:cubicBezTo>
                      <a:cubicBezTo>
                        <a:pt x="11555" y="38244"/>
                        <a:pt x="8352" y="35182"/>
                        <a:pt x="6054" y="31444"/>
                      </a:cubicBezTo>
                      <a:cubicBezTo>
                        <a:pt x="2360" y="25391"/>
                        <a:pt x="1465" y="18881"/>
                        <a:pt x="4097" y="12301"/>
                      </a:cubicBezTo>
                      <a:cubicBezTo>
                        <a:pt x="6273" y="6641"/>
                        <a:pt x="11160" y="2463"/>
                        <a:pt x="17091" y="1193"/>
                      </a:cubicBezTo>
                      <a:cubicBezTo>
                        <a:pt x="19012" y="572"/>
                        <a:pt x="21004" y="171"/>
                        <a:pt x="23022" y="0"/>
                      </a:cubicBezTo>
                      <a:cubicBezTo>
                        <a:pt x="25961" y="52"/>
                        <a:pt x="28891" y="295"/>
                        <a:pt x="31795" y="728"/>
                      </a:cubicBezTo>
                      <a:cubicBezTo>
                        <a:pt x="34410" y="1044"/>
                        <a:pt x="36980" y="1535"/>
                        <a:pt x="39990" y="201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426" name="Google Shape;6426;p33"/>
                <p:cNvSpPr/>
                <p:nvPr/>
              </p:nvSpPr>
              <p:spPr>
                <a:xfrm>
                  <a:off x="2150850" y="1302667"/>
                  <a:ext cx="30400" cy="89494"/>
                </a:xfrm>
                <a:custGeom>
                  <a:rect b="b" l="l" r="r" t="t"/>
                  <a:pathLst>
                    <a:path extrusionOk="0" h="89494" w="30400">
                      <a:moveTo>
                        <a:pt x="0" y="960"/>
                      </a:moveTo>
                      <a:cubicBezTo>
                        <a:pt x="1395" y="-189"/>
                        <a:pt x="2869" y="-40"/>
                        <a:pt x="4273" y="83"/>
                      </a:cubicBezTo>
                      <a:cubicBezTo>
                        <a:pt x="10697" y="588"/>
                        <a:pt x="17150" y="588"/>
                        <a:pt x="23574" y="83"/>
                      </a:cubicBezTo>
                      <a:cubicBezTo>
                        <a:pt x="24585" y="14"/>
                        <a:pt x="25600" y="82"/>
                        <a:pt x="26593" y="284"/>
                      </a:cubicBezTo>
                      <a:cubicBezTo>
                        <a:pt x="26943" y="355"/>
                        <a:pt x="27303" y="890"/>
                        <a:pt x="27470" y="1285"/>
                      </a:cubicBezTo>
                      <a:cubicBezTo>
                        <a:pt x="27523" y="1425"/>
                        <a:pt x="26996" y="1943"/>
                        <a:pt x="26663" y="2022"/>
                      </a:cubicBezTo>
                      <a:cubicBezTo>
                        <a:pt x="25847" y="2232"/>
                        <a:pt x="24996" y="2276"/>
                        <a:pt x="24162" y="2416"/>
                      </a:cubicBezTo>
                      <a:cubicBezTo>
                        <a:pt x="21258" y="2899"/>
                        <a:pt x="20276" y="3855"/>
                        <a:pt x="19776" y="6803"/>
                      </a:cubicBezTo>
                      <a:cubicBezTo>
                        <a:pt x="19496" y="8382"/>
                        <a:pt x="19337" y="9981"/>
                        <a:pt x="19302" y="11585"/>
                      </a:cubicBezTo>
                      <a:cubicBezTo>
                        <a:pt x="19153" y="25807"/>
                        <a:pt x="18977" y="40020"/>
                        <a:pt x="18968" y="54242"/>
                      </a:cubicBezTo>
                      <a:cubicBezTo>
                        <a:pt x="18968" y="61927"/>
                        <a:pt x="19232" y="69604"/>
                        <a:pt x="19486" y="77281"/>
                      </a:cubicBezTo>
                      <a:cubicBezTo>
                        <a:pt x="19618" y="79304"/>
                        <a:pt x="19912" y="81314"/>
                        <a:pt x="20363" y="83291"/>
                      </a:cubicBezTo>
                      <a:cubicBezTo>
                        <a:pt x="20872" y="85844"/>
                        <a:pt x="22478" y="87151"/>
                        <a:pt x="25127" y="87388"/>
                      </a:cubicBezTo>
                      <a:cubicBezTo>
                        <a:pt x="26724" y="87537"/>
                        <a:pt x="28321" y="87713"/>
                        <a:pt x="29918" y="87888"/>
                      </a:cubicBezTo>
                      <a:cubicBezTo>
                        <a:pt x="30067" y="87888"/>
                        <a:pt x="30207" y="88046"/>
                        <a:pt x="30400" y="88151"/>
                      </a:cubicBezTo>
                      <a:cubicBezTo>
                        <a:pt x="30400" y="89143"/>
                        <a:pt x="29716" y="89397"/>
                        <a:pt x="28918" y="89424"/>
                      </a:cubicBezTo>
                      <a:cubicBezTo>
                        <a:pt x="27645" y="89467"/>
                        <a:pt x="26373" y="89424"/>
                        <a:pt x="25101" y="89424"/>
                      </a:cubicBezTo>
                      <a:cubicBezTo>
                        <a:pt x="17722" y="89424"/>
                        <a:pt x="10353" y="89424"/>
                        <a:pt x="2983" y="89424"/>
                      </a:cubicBezTo>
                      <a:cubicBezTo>
                        <a:pt x="2106" y="89424"/>
                        <a:pt x="1079" y="89845"/>
                        <a:pt x="500" y="88634"/>
                      </a:cubicBezTo>
                      <a:cubicBezTo>
                        <a:pt x="1123" y="87362"/>
                        <a:pt x="2413" y="87757"/>
                        <a:pt x="3387" y="87555"/>
                      </a:cubicBezTo>
                      <a:cubicBezTo>
                        <a:pt x="6405" y="86976"/>
                        <a:pt x="6896" y="86405"/>
                        <a:pt x="7668" y="83440"/>
                      </a:cubicBezTo>
                      <a:cubicBezTo>
                        <a:pt x="8738" y="79106"/>
                        <a:pt x="8668" y="74666"/>
                        <a:pt x="8686" y="70280"/>
                      </a:cubicBezTo>
                      <a:cubicBezTo>
                        <a:pt x="8774" y="52031"/>
                        <a:pt x="8738" y="33782"/>
                        <a:pt x="8686" y="15533"/>
                      </a:cubicBezTo>
                      <a:cubicBezTo>
                        <a:pt x="8686" y="12752"/>
                        <a:pt x="8458" y="9962"/>
                        <a:pt x="8238" y="7189"/>
                      </a:cubicBezTo>
                      <a:cubicBezTo>
                        <a:pt x="7975" y="3785"/>
                        <a:pt x="6720" y="2802"/>
                        <a:pt x="2702" y="2109"/>
                      </a:cubicBezTo>
                      <a:cubicBezTo>
                        <a:pt x="1132" y="1829"/>
                        <a:pt x="1114" y="1934"/>
                        <a:pt x="0" y="96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427" name="Google Shape;6427;p33"/>
                <p:cNvSpPr/>
                <p:nvPr/>
              </p:nvSpPr>
              <p:spPr>
                <a:xfrm>
                  <a:off x="2500238" y="1302630"/>
                  <a:ext cx="30180" cy="89475"/>
                </a:xfrm>
                <a:custGeom>
                  <a:rect b="b" l="l" r="r" t="t"/>
                  <a:pathLst>
                    <a:path extrusionOk="0" h="89475" w="30180">
                      <a:moveTo>
                        <a:pt x="30181" y="88284"/>
                      </a:moveTo>
                      <a:cubicBezTo>
                        <a:pt x="29593" y="89723"/>
                        <a:pt x="28470" y="89460"/>
                        <a:pt x="27549" y="89451"/>
                      </a:cubicBezTo>
                      <a:cubicBezTo>
                        <a:pt x="22039" y="89399"/>
                        <a:pt x="16529" y="89276"/>
                        <a:pt x="11020" y="89258"/>
                      </a:cubicBezTo>
                      <a:cubicBezTo>
                        <a:pt x="8142" y="89258"/>
                        <a:pt x="5264" y="89399"/>
                        <a:pt x="2386" y="89451"/>
                      </a:cubicBezTo>
                      <a:cubicBezTo>
                        <a:pt x="1570" y="89451"/>
                        <a:pt x="632" y="89662"/>
                        <a:pt x="272" y="88153"/>
                      </a:cubicBezTo>
                      <a:cubicBezTo>
                        <a:pt x="1325" y="87803"/>
                        <a:pt x="2422" y="87579"/>
                        <a:pt x="3527" y="87486"/>
                      </a:cubicBezTo>
                      <a:cubicBezTo>
                        <a:pt x="5861" y="87574"/>
                        <a:pt x="6747" y="86021"/>
                        <a:pt x="7186" y="84293"/>
                      </a:cubicBezTo>
                      <a:cubicBezTo>
                        <a:pt x="7835" y="82007"/>
                        <a:pt x="8203" y="79650"/>
                        <a:pt x="8273" y="77274"/>
                      </a:cubicBezTo>
                      <a:cubicBezTo>
                        <a:pt x="8414" y="56492"/>
                        <a:pt x="8484" y="35705"/>
                        <a:pt x="8475" y="14911"/>
                      </a:cubicBezTo>
                      <a:cubicBezTo>
                        <a:pt x="8475" y="12385"/>
                        <a:pt x="8238" y="9849"/>
                        <a:pt x="8054" y="7322"/>
                      </a:cubicBezTo>
                      <a:cubicBezTo>
                        <a:pt x="7808" y="4041"/>
                        <a:pt x="6598" y="2716"/>
                        <a:pt x="2378" y="2111"/>
                      </a:cubicBezTo>
                      <a:cubicBezTo>
                        <a:pt x="1430" y="1979"/>
                        <a:pt x="228" y="2392"/>
                        <a:pt x="0" y="777"/>
                      </a:cubicBezTo>
                      <a:cubicBezTo>
                        <a:pt x="1290" y="-302"/>
                        <a:pt x="2851" y="40"/>
                        <a:pt x="4317" y="93"/>
                      </a:cubicBezTo>
                      <a:cubicBezTo>
                        <a:pt x="7107" y="189"/>
                        <a:pt x="9888" y="514"/>
                        <a:pt x="12678" y="505"/>
                      </a:cubicBezTo>
                      <a:cubicBezTo>
                        <a:pt x="16056" y="505"/>
                        <a:pt x="19442" y="224"/>
                        <a:pt x="22820" y="102"/>
                      </a:cubicBezTo>
                      <a:cubicBezTo>
                        <a:pt x="24233" y="49"/>
                        <a:pt x="25680" y="-258"/>
                        <a:pt x="26987" y="584"/>
                      </a:cubicBezTo>
                      <a:cubicBezTo>
                        <a:pt x="27154" y="1462"/>
                        <a:pt x="26838" y="1944"/>
                        <a:pt x="26014" y="2093"/>
                      </a:cubicBezTo>
                      <a:cubicBezTo>
                        <a:pt x="24934" y="2277"/>
                        <a:pt x="23864" y="2567"/>
                        <a:pt x="22785" y="2716"/>
                      </a:cubicBezTo>
                      <a:cubicBezTo>
                        <a:pt x="20416" y="3032"/>
                        <a:pt x="19600" y="4681"/>
                        <a:pt x="19214" y="6726"/>
                      </a:cubicBezTo>
                      <a:cubicBezTo>
                        <a:pt x="19126" y="7227"/>
                        <a:pt x="19074" y="7734"/>
                        <a:pt x="19056" y="8243"/>
                      </a:cubicBezTo>
                      <a:cubicBezTo>
                        <a:pt x="18925" y="11753"/>
                        <a:pt x="18714" y="15350"/>
                        <a:pt x="18705" y="18903"/>
                      </a:cubicBezTo>
                      <a:cubicBezTo>
                        <a:pt x="18705" y="35705"/>
                        <a:pt x="18618" y="52506"/>
                        <a:pt x="18705" y="69307"/>
                      </a:cubicBezTo>
                      <a:cubicBezTo>
                        <a:pt x="18793" y="73710"/>
                        <a:pt x="19135" y="78104"/>
                        <a:pt x="19723" y="82468"/>
                      </a:cubicBezTo>
                      <a:cubicBezTo>
                        <a:pt x="20118" y="85679"/>
                        <a:pt x="21697" y="87240"/>
                        <a:pt x="25628" y="87433"/>
                      </a:cubicBezTo>
                      <a:cubicBezTo>
                        <a:pt x="26979" y="87504"/>
                        <a:pt x="28312" y="87749"/>
                        <a:pt x="29655" y="87925"/>
                      </a:cubicBezTo>
                      <a:cubicBezTo>
                        <a:pt x="29777" y="87934"/>
                        <a:pt x="29900" y="88127"/>
                        <a:pt x="30181" y="8828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428" name="Google Shape;6428;p33"/>
                <p:cNvSpPr/>
                <p:nvPr/>
              </p:nvSpPr>
              <p:spPr>
                <a:xfrm>
                  <a:off x="2676726" y="1445109"/>
                  <a:ext cx="30108" cy="89432"/>
                </a:xfrm>
                <a:custGeom>
                  <a:rect b="b" l="l" r="r" t="t"/>
                  <a:pathLst>
                    <a:path extrusionOk="0" h="89432" w="30108">
                      <a:moveTo>
                        <a:pt x="27531" y="535"/>
                      </a:moveTo>
                      <a:cubicBezTo>
                        <a:pt x="27286" y="1860"/>
                        <a:pt x="26286" y="1720"/>
                        <a:pt x="25505" y="1904"/>
                      </a:cubicBezTo>
                      <a:cubicBezTo>
                        <a:pt x="24724" y="2088"/>
                        <a:pt x="24004" y="2132"/>
                        <a:pt x="23294" y="2360"/>
                      </a:cubicBezTo>
                      <a:cubicBezTo>
                        <a:pt x="20153" y="3387"/>
                        <a:pt x="19214" y="5869"/>
                        <a:pt x="19135" y="8861"/>
                      </a:cubicBezTo>
                      <a:cubicBezTo>
                        <a:pt x="19021" y="13415"/>
                        <a:pt x="18854" y="17977"/>
                        <a:pt x="18846" y="22530"/>
                      </a:cubicBezTo>
                      <a:cubicBezTo>
                        <a:pt x="18846" y="36200"/>
                        <a:pt x="18767" y="49878"/>
                        <a:pt x="18846" y="63547"/>
                      </a:cubicBezTo>
                      <a:cubicBezTo>
                        <a:pt x="18846" y="69021"/>
                        <a:pt x="19161" y="74505"/>
                        <a:pt x="19539" y="79980"/>
                      </a:cubicBezTo>
                      <a:cubicBezTo>
                        <a:pt x="19776" y="81655"/>
                        <a:pt x="20276" y="83282"/>
                        <a:pt x="21030" y="84796"/>
                      </a:cubicBezTo>
                      <a:cubicBezTo>
                        <a:pt x="21592" y="85975"/>
                        <a:pt x="22741" y="86766"/>
                        <a:pt x="24039" y="86876"/>
                      </a:cubicBezTo>
                      <a:lnTo>
                        <a:pt x="29970" y="87753"/>
                      </a:lnTo>
                      <a:cubicBezTo>
                        <a:pt x="30330" y="88718"/>
                        <a:pt x="29970" y="89227"/>
                        <a:pt x="29093" y="89297"/>
                      </a:cubicBezTo>
                      <a:cubicBezTo>
                        <a:pt x="27926" y="89430"/>
                        <a:pt x="26750" y="89466"/>
                        <a:pt x="25584" y="89402"/>
                      </a:cubicBezTo>
                      <a:cubicBezTo>
                        <a:pt x="18661" y="88836"/>
                        <a:pt x="11695" y="88836"/>
                        <a:pt x="4773" y="89402"/>
                      </a:cubicBezTo>
                      <a:cubicBezTo>
                        <a:pt x="3676" y="89471"/>
                        <a:pt x="2571" y="89385"/>
                        <a:pt x="1500" y="89148"/>
                      </a:cubicBezTo>
                      <a:cubicBezTo>
                        <a:pt x="1079" y="89069"/>
                        <a:pt x="755" y="88507"/>
                        <a:pt x="105" y="87911"/>
                      </a:cubicBezTo>
                      <a:cubicBezTo>
                        <a:pt x="1799" y="87577"/>
                        <a:pt x="3027" y="87332"/>
                        <a:pt x="4255" y="87112"/>
                      </a:cubicBezTo>
                      <a:cubicBezTo>
                        <a:pt x="5808" y="86857"/>
                        <a:pt x="7054" y="85705"/>
                        <a:pt x="7431" y="84182"/>
                      </a:cubicBezTo>
                      <a:cubicBezTo>
                        <a:pt x="7870" y="82900"/>
                        <a:pt x="8142" y="81568"/>
                        <a:pt x="8238" y="80216"/>
                      </a:cubicBezTo>
                      <a:cubicBezTo>
                        <a:pt x="8484" y="74891"/>
                        <a:pt x="8739" y="69565"/>
                        <a:pt x="8765" y="64240"/>
                      </a:cubicBezTo>
                      <a:cubicBezTo>
                        <a:pt x="8826" y="48105"/>
                        <a:pt x="8765" y="31971"/>
                        <a:pt x="8765" y="15836"/>
                      </a:cubicBezTo>
                      <a:cubicBezTo>
                        <a:pt x="8809" y="13039"/>
                        <a:pt x="8703" y="10242"/>
                        <a:pt x="8431" y="7458"/>
                      </a:cubicBezTo>
                      <a:cubicBezTo>
                        <a:pt x="7966" y="3527"/>
                        <a:pt x="6238" y="2071"/>
                        <a:pt x="2290" y="1781"/>
                      </a:cubicBezTo>
                      <a:cubicBezTo>
                        <a:pt x="965" y="1685"/>
                        <a:pt x="965" y="1685"/>
                        <a:pt x="0" y="518"/>
                      </a:cubicBezTo>
                      <a:cubicBezTo>
                        <a:pt x="421" y="271"/>
                        <a:pt x="886" y="97"/>
                        <a:pt x="1369" y="0"/>
                      </a:cubicBezTo>
                      <a:cubicBezTo>
                        <a:pt x="3492" y="0"/>
                        <a:pt x="5615" y="0"/>
                        <a:pt x="7730" y="0"/>
                      </a:cubicBezTo>
                      <a:lnTo>
                        <a:pt x="20425" y="0"/>
                      </a:lnTo>
                      <a:cubicBezTo>
                        <a:pt x="22381" y="0"/>
                        <a:pt x="24329" y="0"/>
                        <a:pt x="26286" y="0"/>
                      </a:cubicBezTo>
                      <a:cubicBezTo>
                        <a:pt x="26733" y="99"/>
                        <a:pt x="27154" y="281"/>
                        <a:pt x="27531" y="535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429" name="Google Shape;6429;p33"/>
                <p:cNvSpPr/>
                <p:nvPr/>
              </p:nvSpPr>
              <p:spPr>
                <a:xfrm>
                  <a:off x="2396886" y="1422409"/>
                  <a:ext cx="28873" cy="13706"/>
                </a:xfrm>
                <a:custGeom>
                  <a:rect b="b" l="l" r="r" t="t"/>
                  <a:pathLst>
                    <a:path extrusionOk="0" h="13706" w="28873">
                      <a:moveTo>
                        <a:pt x="44" y="3258"/>
                      </a:moveTo>
                      <a:cubicBezTo>
                        <a:pt x="756" y="2860"/>
                        <a:pt x="1495" y="2511"/>
                        <a:pt x="2255" y="2214"/>
                      </a:cubicBezTo>
                      <a:cubicBezTo>
                        <a:pt x="4510" y="1503"/>
                        <a:pt x="6808" y="933"/>
                        <a:pt x="9046" y="169"/>
                      </a:cubicBezTo>
                      <a:cubicBezTo>
                        <a:pt x="9901" y="-182"/>
                        <a:pt x="10884" y="24"/>
                        <a:pt x="11528" y="687"/>
                      </a:cubicBezTo>
                      <a:cubicBezTo>
                        <a:pt x="13871" y="2573"/>
                        <a:pt x="16310" y="4354"/>
                        <a:pt x="18758" y="6100"/>
                      </a:cubicBezTo>
                      <a:cubicBezTo>
                        <a:pt x="21635" y="8153"/>
                        <a:pt x="24575" y="10136"/>
                        <a:pt x="27479" y="12171"/>
                      </a:cubicBezTo>
                      <a:cubicBezTo>
                        <a:pt x="27986" y="12643"/>
                        <a:pt x="28453" y="13157"/>
                        <a:pt x="28874" y="13707"/>
                      </a:cubicBezTo>
                      <a:cubicBezTo>
                        <a:pt x="27820" y="13675"/>
                        <a:pt x="26771" y="13566"/>
                        <a:pt x="25733" y="13382"/>
                      </a:cubicBezTo>
                      <a:cubicBezTo>
                        <a:pt x="22153" y="12382"/>
                        <a:pt x="18574" y="11382"/>
                        <a:pt x="15047" y="10215"/>
                      </a:cubicBezTo>
                      <a:cubicBezTo>
                        <a:pt x="13292" y="9636"/>
                        <a:pt x="11730" y="8592"/>
                        <a:pt x="10019" y="7925"/>
                      </a:cubicBezTo>
                      <a:cubicBezTo>
                        <a:pt x="7650" y="7048"/>
                        <a:pt x="5211" y="6302"/>
                        <a:pt x="2834" y="5416"/>
                      </a:cubicBezTo>
                      <a:cubicBezTo>
                        <a:pt x="1859" y="4981"/>
                        <a:pt x="912" y="4486"/>
                        <a:pt x="0" y="3933"/>
                      </a:cubicBezTo>
                      <a:cubicBezTo>
                        <a:pt x="18" y="3705"/>
                        <a:pt x="26" y="3442"/>
                        <a:pt x="44" y="325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sp>
              <p:nvSpPr>
                <p:cNvPr id="6430" name="Google Shape;6430;p33"/>
                <p:cNvSpPr/>
                <p:nvPr/>
              </p:nvSpPr>
              <p:spPr>
                <a:xfrm>
                  <a:off x="2005165" y="1462129"/>
                  <a:ext cx="33591" cy="57667"/>
                </a:xfrm>
                <a:custGeom>
                  <a:rect b="b" l="l" r="r" t="t"/>
                  <a:pathLst>
                    <a:path extrusionOk="0" h="57667" w="33591">
                      <a:moveTo>
                        <a:pt x="28909" y="33848"/>
                      </a:moveTo>
                      <a:cubicBezTo>
                        <a:pt x="28571" y="33208"/>
                        <a:pt x="28326" y="32523"/>
                        <a:pt x="28181" y="31813"/>
                      </a:cubicBezTo>
                      <a:cubicBezTo>
                        <a:pt x="28049" y="30058"/>
                        <a:pt x="26882" y="29365"/>
                        <a:pt x="25417" y="28926"/>
                      </a:cubicBezTo>
                      <a:cubicBezTo>
                        <a:pt x="25261" y="28857"/>
                        <a:pt x="25095" y="28812"/>
                        <a:pt x="24926" y="28795"/>
                      </a:cubicBezTo>
                      <a:cubicBezTo>
                        <a:pt x="21065" y="28602"/>
                        <a:pt x="17196" y="28426"/>
                        <a:pt x="13239" y="28242"/>
                      </a:cubicBezTo>
                      <a:cubicBezTo>
                        <a:pt x="13096" y="28818"/>
                        <a:pt x="12997" y="29405"/>
                        <a:pt x="12941" y="29997"/>
                      </a:cubicBezTo>
                      <a:cubicBezTo>
                        <a:pt x="12941" y="35770"/>
                        <a:pt x="12941" y="41543"/>
                        <a:pt x="12941" y="47316"/>
                      </a:cubicBezTo>
                      <a:cubicBezTo>
                        <a:pt x="12941" y="51150"/>
                        <a:pt x="14696" y="53799"/>
                        <a:pt x="17547" y="54273"/>
                      </a:cubicBezTo>
                      <a:cubicBezTo>
                        <a:pt x="18961" y="54537"/>
                        <a:pt x="20400" y="54640"/>
                        <a:pt x="21837" y="54580"/>
                      </a:cubicBezTo>
                      <a:cubicBezTo>
                        <a:pt x="23944" y="54442"/>
                        <a:pt x="26042" y="54184"/>
                        <a:pt x="28119" y="53808"/>
                      </a:cubicBezTo>
                      <a:cubicBezTo>
                        <a:pt x="29771" y="53597"/>
                        <a:pt x="31115" y="52378"/>
                        <a:pt x="31488" y="50755"/>
                      </a:cubicBezTo>
                      <a:cubicBezTo>
                        <a:pt x="31822" y="49553"/>
                        <a:pt x="32366" y="48412"/>
                        <a:pt x="32997" y="46658"/>
                      </a:cubicBezTo>
                      <a:cubicBezTo>
                        <a:pt x="33339" y="47632"/>
                        <a:pt x="33638" y="48044"/>
                        <a:pt x="33585" y="48412"/>
                      </a:cubicBezTo>
                      <a:cubicBezTo>
                        <a:pt x="33275" y="50670"/>
                        <a:pt x="32916" y="52919"/>
                        <a:pt x="32506" y="55159"/>
                      </a:cubicBezTo>
                      <a:cubicBezTo>
                        <a:pt x="32190" y="56914"/>
                        <a:pt x="31436" y="57546"/>
                        <a:pt x="29505" y="57625"/>
                      </a:cubicBezTo>
                      <a:cubicBezTo>
                        <a:pt x="27215" y="57721"/>
                        <a:pt x="24917" y="57625"/>
                        <a:pt x="22627" y="57625"/>
                      </a:cubicBezTo>
                      <a:cubicBezTo>
                        <a:pt x="17135" y="57554"/>
                        <a:pt x="11634" y="57484"/>
                        <a:pt x="6133" y="57353"/>
                      </a:cubicBezTo>
                      <a:cubicBezTo>
                        <a:pt x="4597" y="57353"/>
                        <a:pt x="2983" y="57774"/>
                        <a:pt x="1009" y="56668"/>
                      </a:cubicBezTo>
                      <a:cubicBezTo>
                        <a:pt x="1726" y="56388"/>
                        <a:pt x="2465" y="56171"/>
                        <a:pt x="3220" y="56019"/>
                      </a:cubicBezTo>
                      <a:cubicBezTo>
                        <a:pt x="4469" y="56030"/>
                        <a:pt x="5505" y="55056"/>
                        <a:pt x="5571" y="53808"/>
                      </a:cubicBezTo>
                      <a:cubicBezTo>
                        <a:pt x="5946" y="51992"/>
                        <a:pt x="6186" y="50150"/>
                        <a:pt x="6291" y="48298"/>
                      </a:cubicBezTo>
                      <a:cubicBezTo>
                        <a:pt x="6405" y="34401"/>
                        <a:pt x="6431" y="20504"/>
                        <a:pt x="6466" y="6606"/>
                      </a:cubicBezTo>
                      <a:cubicBezTo>
                        <a:pt x="6466" y="2974"/>
                        <a:pt x="5089" y="2167"/>
                        <a:pt x="2553" y="1667"/>
                      </a:cubicBezTo>
                      <a:cubicBezTo>
                        <a:pt x="1772" y="1509"/>
                        <a:pt x="1026" y="1211"/>
                        <a:pt x="0" y="895"/>
                      </a:cubicBezTo>
                      <a:cubicBezTo>
                        <a:pt x="956" y="-219"/>
                        <a:pt x="1939" y="105"/>
                        <a:pt x="2772" y="114"/>
                      </a:cubicBezTo>
                      <a:cubicBezTo>
                        <a:pt x="8914" y="114"/>
                        <a:pt x="14985" y="290"/>
                        <a:pt x="21092" y="298"/>
                      </a:cubicBezTo>
                      <a:cubicBezTo>
                        <a:pt x="24469" y="298"/>
                        <a:pt x="27847" y="114"/>
                        <a:pt x="31532" y="0"/>
                      </a:cubicBezTo>
                      <a:cubicBezTo>
                        <a:pt x="31295" y="2930"/>
                        <a:pt x="31041" y="6054"/>
                        <a:pt x="30769" y="9493"/>
                      </a:cubicBezTo>
                      <a:cubicBezTo>
                        <a:pt x="29852" y="9045"/>
                        <a:pt x="29295" y="8090"/>
                        <a:pt x="29356" y="7071"/>
                      </a:cubicBezTo>
                      <a:cubicBezTo>
                        <a:pt x="29310" y="5369"/>
                        <a:pt x="27936" y="4002"/>
                        <a:pt x="26233" y="3966"/>
                      </a:cubicBezTo>
                      <a:cubicBezTo>
                        <a:pt x="21943" y="3641"/>
                        <a:pt x="17644" y="3492"/>
                        <a:pt x="13213" y="3264"/>
                      </a:cubicBezTo>
                      <a:cubicBezTo>
                        <a:pt x="13082" y="3916"/>
                        <a:pt x="12991" y="4575"/>
                        <a:pt x="12941" y="5238"/>
                      </a:cubicBezTo>
                      <a:cubicBezTo>
                        <a:pt x="12941" y="11011"/>
                        <a:pt x="12941" y="16784"/>
                        <a:pt x="12941" y="22557"/>
                      </a:cubicBezTo>
                      <a:cubicBezTo>
                        <a:pt x="12941" y="25189"/>
                        <a:pt x="13116" y="25426"/>
                        <a:pt x="15871" y="25382"/>
                      </a:cubicBezTo>
                      <a:cubicBezTo>
                        <a:pt x="19091" y="25338"/>
                        <a:pt x="22320" y="25312"/>
                        <a:pt x="25522" y="25031"/>
                      </a:cubicBezTo>
                      <a:cubicBezTo>
                        <a:pt x="27236" y="24729"/>
                        <a:pt x="28920" y="24283"/>
                        <a:pt x="30558" y="23697"/>
                      </a:cubicBezTo>
                      <a:cubicBezTo>
                        <a:pt x="30277" y="26996"/>
                        <a:pt x="29997" y="30427"/>
                        <a:pt x="29681" y="3385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chemeClr val="dk1"/>
                    </a:solidFill>
                    <a:latin typeface="Corbel"/>
                    <a:ea typeface="Corbel"/>
                    <a:cs typeface="Corbel"/>
                    <a:sym typeface="Corbel"/>
                  </a:endParaRPr>
                </a:p>
              </p:txBody>
            </p:sp>
            <p:grpSp>
              <p:nvGrpSpPr>
                <p:cNvPr id="6431" name="Google Shape;6431;p33"/>
                <p:cNvGrpSpPr/>
                <p:nvPr/>
              </p:nvGrpSpPr>
              <p:grpSpPr>
                <a:xfrm>
                  <a:off x="1562620" y="1241607"/>
                  <a:ext cx="326155" cy="327481"/>
                  <a:chOff x="1562620" y="1241607"/>
                  <a:chExt cx="326155" cy="327481"/>
                </a:xfrm>
              </p:grpSpPr>
              <p:sp>
                <p:nvSpPr>
                  <p:cNvPr id="6432" name="Google Shape;6432;p33"/>
                  <p:cNvSpPr/>
                  <p:nvPr/>
                </p:nvSpPr>
                <p:spPr>
                  <a:xfrm>
                    <a:off x="1782423" y="1482624"/>
                    <a:ext cx="17169" cy="16208"/>
                  </a:xfrm>
                  <a:custGeom>
                    <a:rect b="b" l="l" r="r" t="t"/>
                    <a:pathLst>
                      <a:path extrusionOk="0" h="16208" w="17169">
                        <a:moveTo>
                          <a:pt x="15555" y="7010"/>
                        </a:moveTo>
                        <a:cubicBezTo>
                          <a:pt x="14324" y="7019"/>
                          <a:pt x="13144" y="7507"/>
                          <a:pt x="12265" y="8370"/>
                        </a:cubicBezTo>
                        <a:cubicBezTo>
                          <a:pt x="11555" y="8949"/>
                          <a:pt x="10107" y="10028"/>
                          <a:pt x="10011" y="9326"/>
                        </a:cubicBezTo>
                        <a:cubicBezTo>
                          <a:pt x="9914" y="8624"/>
                          <a:pt x="9888" y="8738"/>
                          <a:pt x="10660" y="8247"/>
                        </a:cubicBezTo>
                        <a:cubicBezTo>
                          <a:pt x="11432" y="7756"/>
                          <a:pt x="14354" y="6150"/>
                          <a:pt x="13125" y="4606"/>
                        </a:cubicBezTo>
                        <a:cubicBezTo>
                          <a:pt x="11897" y="3062"/>
                          <a:pt x="10353" y="2667"/>
                          <a:pt x="10493" y="1369"/>
                        </a:cubicBezTo>
                        <a:cubicBezTo>
                          <a:pt x="10634" y="70"/>
                          <a:pt x="10555" y="491"/>
                          <a:pt x="10555" y="491"/>
                        </a:cubicBezTo>
                        <a:cubicBezTo>
                          <a:pt x="10555" y="491"/>
                          <a:pt x="10090" y="895"/>
                          <a:pt x="9677" y="833"/>
                        </a:cubicBezTo>
                        <a:cubicBezTo>
                          <a:pt x="9184" y="627"/>
                          <a:pt x="8725" y="346"/>
                          <a:pt x="8317" y="0"/>
                        </a:cubicBezTo>
                        <a:cubicBezTo>
                          <a:pt x="8308" y="351"/>
                          <a:pt x="8109" y="669"/>
                          <a:pt x="7800" y="833"/>
                        </a:cubicBezTo>
                        <a:cubicBezTo>
                          <a:pt x="7323" y="997"/>
                          <a:pt x="6814" y="1039"/>
                          <a:pt x="6317" y="956"/>
                        </a:cubicBezTo>
                        <a:cubicBezTo>
                          <a:pt x="6580" y="1401"/>
                          <a:pt x="6647" y="1935"/>
                          <a:pt x="6501" y="2430"/>
                        </a:cubicBezTo>
                        <a:cubicBezTo>
                          <a:pt x="6256" y="3176"/>
                          <a:pt x="5150" y="3483"/>
                          <a:pt x="4746" y="4896"/>
                        </a:cubicBezTo>
                        <a:cubicBezTo>
                          <a:pt x="4343" y="6308"/>
                          <a:pt x="4685" y="7361"/>
                          <a:pt x="6878" y="9370"/>
                        </a:cubicBezTo>
                        <a:cubicBezTo>
                          <a:pt x="3641" y="8194"/>
                          <a:pt x="3825" y="8317"/>
                          <a:pt x="2869" y="8317"/>
                        </a:cubicBezTo>
                        <a:cubicBezTo>
                          <a:pt x="1849" y="8284"/>
                          <a:pt x="844" y="8576"/>
                          <a:pt x="0" y="9151"/>
                        </a:cubicBezTo>
                        <a:cubicBezTo>
                          <a:pt x="711" y="10695"/>
                          <a:pt x="877" y="10783"/>
                          <a:pt x="1641" y="11371"/>
                        </a:cubicBezTo>
                        <a:cubicBezTo>
                          <a:pt x="2404" y="11958"/>
                          <a:pt x="2281" y="12415"/>
                          <a:pt x="4869" y="12415"/>
                        </a:cubicBezTo>
                        <a:cubicBezTo>
                          <a:pt x="7457" y="12415"/>
                          <a:pt x="8475" y="10379"/>
                          <a:pt x="9002" y="13555"/>
                        </a:cubicBezTo>
                        <a:cubicBezTo>
                          <a:pt x="9247" y="14915"/>
                          <a:pt x="8230" y="15898"/>
                          <a:pt x="8914" y="16143"/>
                        </a:cubicBezTo>
                        <a:cubicBezTo>
                          <a:pt x="9940" y="16416"/>
                          <a:pt x="10991" y="15806"/>
                          <a:pt x="11264" y="14780"/>
                        </a:cubicBezTo>
                        <a:cubicBezTo>
                          <a:pt x="11325" y="14553"/>
                          <a:pt x="11343" y="14316"/>
                          <a:pt x="11318" y="14082"/>
                        </a:cubicBezTo>
                        <a:cubicBezTo>
                          <a:pt x="11318" y="12143"/>
                          <a:pt x="10791" y="11713"/>
                          <a:pt x="11897" y="11713"/>
                        </a:cubicBezTo>
                        <a:cubicBezTo>
                          <a:pt x="13002" y="11713"/>
                          <a:pt x="13380" y="11028"/>
                          <a:pt x="14152" y="10195"/>
                        </a:cubicBezTo>
                        <a:cubicBezTo>
                          <a:pt x="14924" y="9361"/>
                          <a:pt x="15292" y="9116"/>
                          <a:pt x="16003" y="9054"/>
                        </a:cubicBezTo>
                        <a:cubicBezTo>
                          <a:pt x="16409" y="9013"/>
                          <a:pt x="16818" y="9103"/>
                          <a:pt x="17170" y="9309"/>
                        </a:cubicBezTo>
                        <a:cubicBezTo>
                          <a:pt x="17170" y="9309"/>
                          <a:pt x="17222" y="7010"/>
                          <a:pt x="15555" y="701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6433" name="Google Shape;6433;p33"/>
                  <p:cNvSpPr/>
                  <p:nvPr/>
                </p:nvSpPr>
                <p:spPr>
                  <a:xfrm>
                    <a:off x="1811700" y="1482116"/>
                    <a:ext cx="710" cy="3263"/>
                  </a:xfrm>
                  <a:custGeom>
                    <a:rect b="b" l="l" r="r" t="t"/>
                    <a:pathLst>
                      <a:path extrusionOk="0" h="3263" w="710">
                        <a:moveTo>
                          <a:pt x="0" y="0"/>
                        </a:moveTo>
                        <a:lnTo>
                          <a:pt x="711" y="0"/>
                        </a:lnTo>
                        <a:lnTo>
                          <a:pt x="711" y="3264"/>
                        </a:lnTo>
                        <a:lnTo>
                          <a:pt x="0" y="326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6434" name="Google Shape;6434;p33"/>
                  <p:cNvSpPr/>
                  <p:nvPr/>
                </p:nvSpPr>
                <p:spPr>
                  <a:xfrm>
                    <a:off x="1815490" y="1476325"/>
                    <a:ext cx="982" cy="4500"/>
                  </a:xfrm>
                  <a:custGeom>
                    <a:rect b="b" l="l" r="r" t="t"/>
                    <a:pathLst>
                      <a:path extrusionOk="0" h="4500" w="982">
                        <a:moveTo>
                          <a:pt x="0" y="0"/>
                        </a:moveTo>
                        <a:lnTo>
                          <a:pt x="983" y="0"/>
                        </a:lnTo>
                        <a:lnTo>
                          <a:pt x="983" y="4501"/>
                        </a:lnTo>
                        <a:lnTo>
                          <a:pt x="0" y="450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6435" name="Google Shape;6435;p33"/>
                  <p:cNvSpPr/>
                  <p:nvPr/>
                </p:nvSpPr>
                <p:spPr>
                  <a:xfrm>
                    <a:off x="1785587" y="1464691"/>
                    <a:ext cx="3679" cy="15266"/>
                  </a:xfrm>
                  <a:custGeom>
                    <a:rect b="b" l="l" r="r" t="t"/>
                    <a:pathLst>
                      <a:path extrusionOk="0" h="15266" w="3679">
                        <a:moveTo>
                          <a:pt x="2074" y="13205"/>
                        </a:moveTo>
                        <a:cubicBezTo>
                          <a:pt x="2197" y="13915"/>
                          <a:pt x="2381" y="15266"/>
                          <a:pt x="2565" y="15266"/>
                        </a:cubicBezTo>
                        <a:cubicBezTo>
                          <a:pt x="2750" y="15266"/>
                          <a:pt x="2627" y="13977"/>
                          <a:pt x="2688" y="13634"/>
                        </a:cubicBezTo>
                        <a:cubicBezTo>
                          <a:pt x="2607" y="12803"/>
                          <a:pt x="2464" y="11979"/>
                          <a:pt x="2258" y="11169"/>
                        </a:cubicBezTo>
                        <a:lnTo>
                          <a:pt x="2688" y="11073"/>
                        </a:lnTo>
                        <a:cubicBezTo>
                          <a:pt x="2688" y="11073"/>
                          <a:pt x="2750" y="10950"/>
                          <a:pt x="2565" y="10116"/>
                        </a:cubicBezTo>
                        <a:cubicBezTo>
                          <a:pt x="1951" y="7379"/>
                          <a:pt x="2504" y="7747"/>
                          <a:pt x="2688" y="7651"/>
                        </a:cubicBezTo>
                        <a:cubicBezTo>
                          <a:pt x="2872" y="7554"/>
                          <a:pt x="2934" y="7344"/>
                          <a:pt x="3522" y="9072"/>
                        </a:cubicBezTo>
                        <a:cubicBezTo>
                          <a:pt x="3952" y="5036"/>
                          <a:pt x="3399" y="4019"/>
                          <a:pt x="3092" y="3712"/>
                        </a:cubicBezTo>
                        <a:cubicBezTo>
                          <a:pt x="2785" y="3404"/>
                          <a:pt x="2969" y="2448"/>
                          <a:pt x="3276" y="2018"/>
                        </a:cubicBezTo>
                        <a:cubicBezTo>
                          <a:pt x="3583" y="1588"/>
                          <a:pt x="3522" y="-140"/>
                          <a:pt x="3337" y="9"/>
                        </a:cubicBezTo>
                        <a:cubicBezTo>
                          <a:pt x="2731" y="442"/>
                          <a:pt x="2078" y="804"/>
                          <a:pt x="1390" y="1088"/>
                        </a:cubicBezTo>
                        <a:cubicBezTo>
                          <a:pt x="749" y="1395"/>
                          <a:pt x="1241" y="1773"/>
                          <a:pt x="1635" y="2325"/>
                        </a:cubicBezTo>
                        <a:cubicBezTo>
                          <a:pt x="1896" y="2667"/>
                          <a:pt x="1989" y="3109"/>
                          <a:pt x="1890" y="3527"/>
                        </a:cubicBezTo>
                        <a:cubicBezTo>
                          <a:pt x="1474" y="3609"/>
                          <a:pt x="1050" y="3650"/>
                          <a:pt x="626" y="3650"/>
                        </a:cubicBezTo>
                        <a:cubicBezTo>
                          <a:pt x="-84" y="3650"/>
                          <a:pt x="3" y="8546"/>
                          <a:pt x="3" y="8546"/>
                        </a:cubicBezTo>
                        <a:cubicBezTo>
                          <a:pt x="216" y="8174"/>
                          <a:pt x="466" y="7824"/>
                          <a:pt x="749" y="7502"/>
                        </a:cubicBezTo>
                        <a:cubicBezTo>
                          <a:pt x="1267" y="6852"/>
                          <a:pt x="872" y="8484"/>
                          <a:pt x="811" y="9625"/>
                        </a:cubicBezTo>
                        <a:cubicBezTo>
                          <a:pt x="749" y="10765"/>
                          <a:pt x="995" y="11073"/>
                          <a:pt x="1425" y="11073"/>
                        </a:cubicBezTo>
                        <a:cubicBezTo>
                          <a:pt x="1855" y="11073"/>
                          <a:pt x="1951" y="12459"/>
                          <a:pt x="2074" y="13205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6436" name="Google Shape;6436;p33"/>
                  <p:cNvSpPr/>
                  <p:nvPr/>
                </p:nvSpPr>
                <p:spPr>
                  <a:xfrm>
                    <a:off x="1776090" y="1464664"/>
                    <a:ext cx="3660" cy="15267"/>
                  </a:xfrm>
                  <a:custGeom>
                    <a:rect b="b" l="l" r="r" t="t"/>
                    <a:pathLst>
                      <a:path extrusionOk="0" h="15267" w="3660">
                        <a:moveTo>
                          <a:pt x="3060" y="3677"/>
                        </a:moveTo>
                        <a:cubicBezTo>
                          <a:pt x="2648" y="3680"/>
                          <a:pt x="2236" y="3639"/>
                          <a:pt x="1832" y="3555"/>
                        </a:cubicBezTo>
                        <a:cubicBezTo>
                          <a:pt x="1711" y="3132"/>
                          <a:pt x="1788" y="2676"/>
                          <a:pt x="2043" y="2318"/>
                        </a:cubicBezTo>
                        <a:cubicBezTo>
                          <a:pt x="2446" y="1765"/>
                          <a:pt x="2973" y="1440"/>
                          <a:pt x="2288" y="1089"/>
                        </a:cubicBezTo>
                        <a:cubicBezTo>
                          <a:pt x="1605" y="801"/>
                          <a:pt x="955" y="439"/>
                          <a:pt x="349" y="10"/>
                        </a:cubicBezTo>
                        <a:cubicBezTo>
                          <a:pt x="165" y="-148"/>
                          <a:pt x="104" y="1581"/>
                          <a:pt x="411" y="2011"/>
                        </a:cubicBezTo>
                        <a:cubicBezTo>
                          <a:pt x="718" y="2440"/>
                          <a:pt x="902" y="3432"/>
                          <a:pt x="595" y="3704"/>
                        </a:cubicBezTo>
                        <a:cubicBezTo>
                          <a:pt x="288" y="3976"/>
                          <a:pt x="-282" y="5029"/>
                          <a:pt x="165" y="9100"/>
                        </a:cubicBezTo>
                        <a:cubicBezTo>
                          <a:pt x="779" y="7345"/>
                          <a:pt x="841" y="7529"/>
                          <a:pt x="999" y="7652"/>
                        </a:cubicBezTo>
                        <a:cubicBezTo>
                          <a:pt x="1157" y="7775"/>
                          <a:pt x="1736" y="7406"/>
                          <a:pt x="1121" y="10117"/>
                        </a:cubicBezTo>
                        <a:cubicBezTo>
                          <a:pt x="1036" y="10438"/>
                          <a:pt x="995" y="10768"/>
                          <a:pt x="999" y="11100"/>
                        </a:cubicBezTo>
                        <a:lnTo>
                          <a:pt x="1429" y="11161"/>
                        </a:lnTo>
                        <a:cubicBezTo>
                          <a:pt x="1223" y="11971"/>
                          <a:pt x="1080" y="12795"/>
                          <a:pt x="999" y="13627"/>
                        </a:cubicBezTo>
                        <a:cubicBezTo>
                          <a:pt x="1060" y="14004"/>
                          <a:pt x="937" y="15267"/>
                          <a:pt x="1121" y="15267"/>
                        </a:cubicBezTo>
                        <a:cubicBezTo>
                          <a:pt x="1306" y="15267"/>
                          <a:pt x="1516" y="13943"/>
                          <a:pt x="1613" y="13197"/>
                        </a:cubicBezTo>
                        <a:cubicBezTo>
                          <a:pt x="1709" y="12451"/>
                          <a:pt x="1858" y="11100"/>
                          <a:pt x="2288" y="11100"/>
                        </a:cubicBezTo>
                        <a:cubicBezTo>
                          <a:pt x="2718" y="11100"/>
                          <a:pt x="2938" y="10793"/>
                          <a:pt x="2911" y="9626"/>
                        </a:cubicBezTo>
                        <a:cubicBezTo>
                          <a:pt x="2885" y="8459"/>
                          <a:pt x="2411" y="6854"/>
                          <a:pt x="2911" y="7529"/>
                        </a:cubicBezTo>
                        <a:cubicBezTo>
                          <a:pt x="3193" y="7841"/>
                          <a:pt x="3439" y="8182"/>
                          <a:pt x="3648" y="8547"/>
                        </a:cubicBezTo>
                        <a:cubicBezTo>
                          <a:pt x="3648" y="8547"/>
                          <a:pt x="3797" y="3677"/>
                          <a:pt x="3060" y="3677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6437" name="Google Shape;6437;p33"/>
                  <p:cNvSpPr/>
                  <p:nvPr/>
                </p:nvSpPr>
                <p:spPr>
                  <a:xfrm>
                    <a:off x="1809788" y="1453022"/>
                    <a:ext cx="12510" cy="17672"/>
                  </a:xfrm>
                  <a:custGeom>
                    <a:rect b="b" l="l" r="r" t="t"/>
                    <a:pathLst>
                      <a:path extrusionOk="0" h="17672" w="12510">
                        <a:moveTo>
                          <a:pt x="12387" y="2307"/>
                        </a:moveTo>
                        <a:cubicBezTo>
                          <a:pt x="12387" y="2307"/>
                          <a:pt x="10449" y="2307"/>
                          <a:pt x="9922" y="6229"/>
                        </a:cubicBezTo>
                        <a:cubicBezTo>
                          <a:pt x="9396" y="10151"/>
                          <a:pt x="8106" y="8940"/>
                          <a:pt x="8378" y="6782"/>
                        </a:cubicBezTo>
                        <a:cubicBezTo>
                          <a:pt x="8650" y="4624"/>
                          <a:pt x="10133" y="1141"/>
                          <a:pt x="9431" y="368"/>
                        </a:cubicBezTo>
                        <a:cubicBezTo>
                          <a:pt x="8729" y="-404"/>
                          <a:pt x="7395" y="921"/>
                          <a:pt x="6746" y="0"/>
                        </a:cubicBezTo>
                        <a:cubicBezTo>
                          <a:pt x="6685" y="1421"/>
                          <a:pt x="6193" y="1483"/>
                          <a:pt x="5825" y="1693"/>
                        </a:cubicBezTo>
                        <a:cubicBezTo>
                          <a:pt x="5456" y="1904"/>
                          <a:pt x="4316" y="2158"/>
                          <a:pt x="4377" y="2746"/>
                        </a:cubicBezTo>
                        <a:cubicBezTo>
                          <a:pt x="4439" y="3334"/>
                          <a:pt x="4684" y="2930"/>
                          <a:pt x="4684" y="3422"/>
                        </a:cubicBezTo>
                        <a:cubicBezTo>
                          <a:pt x="4684" y="3913"/>
                          <a:pt x="4158" y="3852"/>
                          <a:pt x="4158" y="4299"/>
                        </a:cubicBezTo>
                        <a:cubicBezTo>
                          <a:pt x="4158" y="4746"/>
                          <a:pt x="4772" y="5317"/>
                          <a:pt x="4772" y="5869"/>
                        </a:cubicBezTo>
                        <a:cubicBezTo>
                          <a:pt x="4772" y="6422"/>
                          <a:pt x="4061" y="6457"/>
                          <a:pt x="3324" y="5255"/>
                        </a:cubicBezTo>
                        <a:cubicBezTo>
                          <a:pt x="2587" y="4053"/>
                          <a:pt x="1263" y="1895"/>
                          <a:pt x="771" y="2421"/>
                        </a:cubicBezTo>
                        <a:cubicBezTo>
                          <a:pt x="280" y="2948"/>
                          <a:pt x="982" y="3834"/>
                          <a:pt x="1140" y="4238"/>
                        </a:cubicBezTo>
                        <a:cubicBezTo>
                          <a:pt x="1298" y="4641"/>
                          <a:pt x="2245" y="6914"/>
                          <a:pt x="648" y="7440"/>
                        </a:cubicBezTo>
                        <a:cubicBezTo>
                          <a:pt x="-1" y="7598"/>
                          <a:pt x="-492" y="8677"/>
                          <a:pt x="859" y="8861"/>
                        </a:cubicBezTo>
                        <a:cubicBezTo>
                          <a:pt x="2210" y="9046"/>
                          <a:pt x="3693" y="9168"/>
                          <a:pt x="4465" y="10090"/>
                        </a:cubicBezTo>
                        <a:cubicBezTo>
                          <a:pt x="5237" y="11011"/>
                          <a:pt x="4895" y="10704"/>
                          <a:pt x="4377" y="10967"/>
                        </a:cubicBezTo>
                        <a:cubicBezTo>
                          <a:pt x="3860" y="11230"/>
                          <a:pt x="2737" y="11704"/>
                          <a:pt x="2737" y="12072"/>
                        </a:cubicBezTo>
                        <a:cubicBezTo>
                          <a:pt x="2737" y="12441"/>
                          <a:pt x="2956" y="14538"/>
                          <a:pt x="2342" y="15371"/>
                        </a:cubicBezTo>
                        <a:cubicBezTo>
                          <a:pt x="2023" y="15911"/>
                          <a:pt x="1663" y="16424"/>
                          <a:pt x="1263" y="16907"/>
                        </a:cubicBezTo>
                        <a:cubicBezTo>
                          <a:pt x="1564" y="17457"/>
                          <a:pt x="2179" y="17756"/>
                          <a:pt x="2798" y="17652"/>
                        </a:cubicBezTo>
                        <a:cubicBezTo>
                          <a:pt x="3114" y="16389"/>
                          <a:pt x="4342" y="14880"/>
                          <a:pt x="5018" y="15020"/>
                        </a:cubicBezTo>
                        <a:cubicBezTo>
                          <a:pt x="5390" y="14775"/>
                          <a:pt x="5603" y="14351"/>
                          <a:pt x="5579" y="13906"/>
                        </a:cubicBezTo>
                        <a:cubicBezTo>
                          <a:pt x="5579" y="13073"/>
                          <a:pt x="6035" y="11993"/>
                          <a:pt x="6685" y="11993"/>
                        </a:cubicBezTo>
                        <a:cubicBezTo>
                          <a:pt x="7334" y="11993"/>
                          <a:pt x="7948" y="13845"/>
                          <a:pt x="8536" y="13845"/>
                        </a:cubicBezTo>
                        <a:cubicBezTo>
                          <a:pt x="9124" y="13845"/>
                          <a:pt x="9676" y="14678"/>
                          <a:pt x="9115" y="15169"/>
                        </a:cubicBezTo>
                        <a:cubicBezTo>
                          <a:pt x="8553" y="15661"/>
                          <a:pt x="7272" y="16284"/>
                          <a:pt x="7948" y="16924"/>
                        </a:cubicBezTo>
                        <a:cubicBezTo>
                          <a:pt x="8624" y="17565"/>
                          <a:pt x="9150" y="17600"/>
                          <a:pt x="10352" y="16705"/>
                        </a:cubicBezTo>
                        <a:cubicBezTo>
                          <a:pt x="11554" y="15810"/>
                          <a:pt x="10659" y="15012"/>
                          <a:pt x="10659" y="13134"/>
                        </a:cubicBezTo>
                        <a:cubicBezTo>
                          <a:pt x="10746" y="10869"/>
                          <a:pt x="11057" y="8617"/>
                          <a:pt x="11589" y="6413"/>
                        </a:cubicBezTo>
                        <a:cubicBezTo>
                          <a:pt x="12142" y="6536"/>
                          <a:pt x="12510" y="5861"/>
                          <a:pt x="12510" y="5431"/>
                        </a:cubicBezTo>
                        <a:cubicBezTo>
                          <a:pt x="12359" y="4782"/>
                          <a:pt x="12256" y="4122"/>
                          <a:pt x="12203" y="3457"/>
                        </a:cubicBezTo>
                        <a:cubicBezTo>
                          <a:pt x="12203" y="2378"/>
                          <a:pt x="12414" y="2343"/>
                          <a:pt x="12414" y="234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6438" name="Google Shape;6438;p33"/>
                  <p:cNvSpPr/>
                  <p:nvPr/>
                </p:nvSpPr>
                <p:spPr>
                  <a:xfrm>
                    <a:off x="1819360" y="1421850"/>
                    <a:ext cx="3865" cy="16038"/>
                  </a:xfrm>
                  <a:custGeom>
                    <a:rect b="b" l="l" r="r" t="t"/>
                    <a:pathLst>
                      <a:path extrusionOk="0" h="16038" w="3865">
                        <a:moveTo>
                          <a:pt x="3429" y="2080"/>
                        </a:moveTo>
                        <a:cubicBezTo>
                          <a:pt x="3736" y="1650"/>
                          <a:pt x="3675" y="-201"/>
                          <a:pt x="3491" y="18"/>
                        </a:cubicBezTo>
                        <a:cubicBezTo>
                          <a:pt x="2849" y="451"/>
                          <a:pt x="2168" y="821"/>
                          <a:pt x="1455" y="1123"/>
                        </a:cubicBezTo>
                        <a:cubicBezTo>
                          <a:pt x="780" y="1431"/>
                          <a:pt x="1271" y="1834"/>
                          <a:pt x="1701" y="2422"/>
                        </a:cubicBezTo>
                        <a:cubicBezTo>
                          <a:pt x="1977" y="2781"/>
                          <a:pt x="2080" y="3243"/>
                          <a:pt x="1982" y="3685"/>
                        </a:cubicBezTo>
                        <a:cubicBezTo>
                          <a:pt x="1533" y="3769"/>
                          <a:pt x="1078" y="3809"/>
                          <a:pt x="622" y="3808"/>
                        </a:cubicBezTo>
                        <a:cubicBezTo>
                          <a:pt x="-115" y="3808"/>
                          <a:pt x="8" y="8985"/>
                          <a:pt x="8" y="8985"/>
                        </a:cubicBezTo>
                        <a:cubicBezTo>
                          <a:pt x="229" y="8600"/>
                          <a:pt x="487" y="8239"/>
                          <a:pt x="780" y="7905"/>
                        </a:cubicBezTo>
                        <a:cubicBezTo>
                          <a:pt x="1332" y="7195"/>
                          <a:pt x="903" y="8923"/>
                          <a:pt x="841" y="10125"/>
                        </a:cubicBezTo>
                        <a:cubicBezTo>
                          <a:pt x="780" y="11327"/>
                          <a:pt x="1025" y="11669"/>
                          <a:pt x="1455" y="11669"/>
                        </a:cubicBezTo>
                        <a:cubicBezTo>
                          <a:pt x="1885" y="11669"/>
                          <a:pt x="2043" y="13117"/>
                          <a:pt x="2166" y="13880"/>
                        </a:cubicBezTo>
                        <a:cubicBezTo>
                          <a:pt x="2289" y="14643"/>
                          <a:pt x="2473" y="16038"/>
                          <a:pt x="2657" y="16038"/>
                        </a:cubicBezTo>
                        <a:cubicBezTo>
                          <a:pt x="2842" y="16038"/>
                          <a:pt x="2754" y="14714"/>
                          <a:pt x="2815" y="14284"/>
                        </a:cubicBezTo>
                        <a:cubicBezTo>
                          <a:pt x="2724" y="13411"/>
                          <a:pt x="2569" y="12546"/>
                          <a:pt x="2350" y="11696"/>
                        </a:cubicBezTo>
                        <a:lnTo>
                          <a:pt x="2815" y="11634"/>
                        </a:lnTo>
                        <a:cubicBezTo>
                          <a:pt x="2815" y="11634"/>
                          <a:pt x="2877" y="11503"/>
                          <a:pt x="2657" y="10581"/>
                        </a:cubicBezTo>
                        <a:cubicBezTo>
                          <a:pt x="2043" y="7712"/>
                          <a:pt x="2596" y="8116"/>
                          <a:pt x="2815" y="7993"/>
                        </a:cubicBezTo>
                        <a:cubicBezTo>
                          <a:pt x="3035" y="7870"/>
                          <a:pt x="3061" y="7686"/>
                          <a:pt x="3693" y="9537"/>
                        </a:cubicBezTo>
                        <a:cubicBezTo>
                          <a:pt x="4158" y="5221"/>
                          <a:pt x="3570" y="4168"/>
                          <a:pt x="3263" y="3834"/>
                        </a:cubicBezTo>
                        <a:cubicBezTo>
                          <a:pt x="2956" y="3501"/>
                          <a:pt x="3140" y="2510"/>
                          <a:pt x="3447" y="208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6439" name="Google Shape;6439;p33"/>
                  <p:cNvSpPr/>
                  <p:nvPr/>
                </p:nvSpPr>
                <p:spPr>
                  <a:xfrm>
                    <a:off x="1809524" y="1421850"/>
                    <a:ext cx="3850" cy="16099"/>
                  </a:xfrm>
                  <a:custGeom>
                    <a:rect b="b" l="l" r="r" t="t"/>
                    <a:pathLst>
                      <a:path extrusionOk="0" h="16099" w="3850">
                        <a:moveTo>
                          <a:pt x="3220" y="3834"/>
                        </a:moveTo>
                        <a:cubicBezTo>
                          <a:pt x="2775" y="3837"/>
                          <a:pt x="2331" y="3796"/>
                          <a:pt x="1895" y="3712"/>
                        </a:cubicBezTo>
                        <a:cubicBezTo>
                          <a:pt x="1775" y="3267"/>
                          <a:pt x="1865" y="2791"/>
                          <a:pt x="2141" y="2422"/>
                        </a:cubicBezTo>
                        <a:cubicBezTo>
                          <a:pt x="2570" y="1834"/>
                          <a:pt x="3062" y="1492"/>
                          <a:pt x="2386" y="1159"/>
                        </a:cubicBezTo>
                        <a:cubicBezTo>
                          <a:pt x="1672" y="847"/>
                          <a:pt x="989" y="465"/>
                          <a:pt x="351" y="18"/>
                        </a:cubicBezTo>
                        <a:cubicBezTo>
                          <a:pt x="167" y="-201"/>
                          <a:pt x="105" y="1650"/>
                          <a:pt x="412" y="2115"/>
                        </a:cubicBezTo>
                        <a:cubicBezTo>
                          <a:pt x="719" y="2580"/>
                          <a:pt x="912" y="3589"/>
                          <a:pt x="596" y="3870"/>
                        </a:cubicBezTo>
                        <a:cubicBezTo>
                          <a:pt x="281" y="4150"/>
                          <a:pt x="-281" y="5256"/>
                          <a:pt x="167" y="9546"/>
                        </a:cubicBezTo>
                        <a:cubicBezTo>
                          <a:pt x="781" y="7695"/>
                          <a:pt x="842" y="7879"/>
                          <a:pt x="1044" y="8002"/>
                        </a:cubicBezTo>
                        <a:cubicBezTo>
                          <a:pt x="1246" y="8125"/>
                          <a:pt x="1807" y="7756"/>
                          <a:pt x="1193" y="10634"/>
                        </a:cubicBezTo>
                        <a:cubicBezTo>
                          <a:pt x="982" y="11511"/>
                          <a:pt x="1044" y="11643"/>
                          <a:pt x="1044" y="11643"/>
                        </a:cubicBezTo>
                        <a:lnTo>
                          <a:pt x="1500" y="11713"/>
                        </a:lnTo>
                        <a:cubicBezTo>
                          <a:pt x="1297" y="12579"/>
                          <a:pt x="1153" y="13459"/>
                          <a:pt x="1070" y="14345"/>
                        </a:cubicBezTo>
                        <a:cubicBezTo>
                          <a:pt x="1132" y="14714"/>
                          <a:pt x="982" y="16100"/>
                          <a:pt x="1193" y="16100"/>
                        </a:cubicBezTo>
                        <a:cubicBezTo>
                          <a:pt x="1404" y="16100"/>
                          <a:pt x="1562" y="14679"/>
                          <a:pt x="1684" y="13942"/>
                        </a:cubicBezTo>
                        <a:cubicBezTo>
                          <a:pt x="1807" y="13205"/>
                          <a:pt x="1965" y="11687"/>
                          <a:pt x="2395" y="11687"/>
                        </a:cubicBezTo>
                        <a:cubicBezTo>
                          <a:pt x="2825" y="11687"/>
                          <a:pt x="3106" y="11380"/>
                          <a:pt x="3009" y="10151"/>
                        </a:cubicBezTo>
                        <a:cubicBezTo>
                          <a:pt x="2913" y="8923"/>
                          <a:pt x="2518" y="7256"/>
                          <a:pt x="3106" y="7958"/>
                        </a:cubicBezTo>
                        <a:cubicBezTo>
                          <a:pt x="3385" y="8284"/>
                          <a:pt x="3631" y="8637"/>
                          <a:pt x="3843" y="9011"/>
                        </a:cubicBezTo>
                        <a:cubicBezTo>
                          <a:pt x="3843" y="9011"/>
                          <a:pt x="3965" y="3861"/>
                          <a:pt x="3228" y="3861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6440" name="Google Shape;6440;p33"/>
                  <p:cNvSpPr/>
                  <p:nvPr/>
                </p:nvSpPr>
                <p:spPr>
                  <a:xfrm>
                    <a:off x="1759827" y="1431440"/>
                    <a:ext cx="12470" cy="17767"/>
                  </a:xfrm>
                  <a:custGeom>
                    <a:rect b="b" l="l" r="r" t="t"/>
                    <a:pathLst>
                      <a:path extrusionOk="0" h="17767" w="12470">
                        <a:moveTo>
                          <a:pt x="12418" y="2307"/>
                        </a:moveTo>
                        <a:cubicBezTo>
                          <a:pt x="12418" y="2307"/>
                          <a:pt x="10479" y="2307"/>
                          <a:pt x="9953" y="6220"/>
                        </a:cubicBezTo>
                        <a:cubicBezTo>
                          <a:pt x="9426" y="10133"/>
                          <a:pt x="8110" y="8993"/>
                          <a:pt x="8417" y="6835"/>
                        </a:cubicBezTo>
                        <a:cubicBezTo>
                          <a:pt x="8725" y="4676"/>
                          <a:pt x="10172" y="1167"/>
                          <a:pt x="9461" y="395"/>
                        </a:cubicBezTo>
                        <a:cubicBezTo>
                          <a:pt x="8751" y="-377"/>
                          <a:pt x="7400" y="956"/>
                          <a:pt x="6750" y="0"/>
                        </a:cubicBezTo>
                        <a:cubicBezTo>
                          <a:pt x="6689" y="1448"/>
                          <a:pt x="6198" y="1509"/>
                          <a:pt x="5829" y="1755"/>
                        </a:cubicBezTo>
                        <a:cubicBezTo>
                          <a:pt x="5461" y="2000"/>
                          <a:pt x="4347" y="2193"/>
                          <a:pt x="4408" y="2808"/>
                        </a:cubicBezTo>
                        <a:cubicBezTo>
                          <a:pt x="4469" y="3422"/>
                          <a:pt x="4654" y="2992"/>
                          <a:pt x="4654" y="3483"/>
                        </a:cubicBezTo>
                        <a:cubicBezTo>
                          <a:pt x="4654" y="3974"/>
                          <a:pt x="4162" y="3913"/>
                          <a:pt x="4162" y="4360"/>
                        </a:cubicBezTo>
                        <a:cubicBezTo>
                          <a:pt x="4162" y="4808"/>
                          <a:pt x="4776" y="5413"/>
                          <a:pt x="4776" y="5966"/>
                        </a:cubicBezTo>
                        <a:cubicBezTo>
                          <a:pt x="4776" y="6519"/>
                          <a:pt x="4066" y="6554"/>
                          <a:pt x="3329" y="5352"/>
                        </a:cubicBezTo>
                        <a:cubicBezTo>
                          <a:pt x="2592" y="4150"/>
                          <a:pt x="1267" y="1992"/>
                          <a:pt x="767" y="2518"/>
                        </a:cubicBezTo>
                        <a:cubicBezTo>
                          <a:pt x="267" y="3044"/>
                          <a:pt x="986" y="3931"/>
                          <a:pt x="1144" y="4334"/>
                        </a:cubicBezTo>
                        <a:cubicBezTo>
                          <a:pt x="1302" y="4738"/>
                          <a:pt x="2250" y="7045"/>
                          <a:pt x="644" y="7536"/>
                        </a:cubicBezTo>
                        <a:cubicBezTo>
                          <a:pt x="4" y="7694"/>
                          <a:pt x="-496" y="8774"/>
                          <a:pt x="863" y="8984"/>
                        </a:cubicBezTo>
                        <a:cubicBezTo>
                          <a:pt x="2223" y="9195"/>
                          <a:pt x="3697" y="9230"/>
                          <a:pt x="4469" y="10186"/>
                        </a:cubicBezTo>
                        <a:cubicBezTo>
                          <a:pt x="5241" y="11142"/>
                          <a:pt x="4899" y="10809"/>
                          <a:pt x="4408" y="11063"/>
                        </a:cubicBezTo>
                        <a:cubicBezTo>
                          <a:pt x="3917" y="11318"/>
                          <a:pt x="2741" y="11800"/>
                          <a:pt x="2741" y="12169"/>
                        </a:cubicBezTo>
                        <a:cubicBezTo>
                          <a:pt x="2741" y="12537"/>
                          <a:pt x="2960" y="14634"/>
                          <a:pt x="2346" y="15494"/>
                        </a:cubicBezTo>
                        <a:cubicBezTo>
                          <a:pt x="1732" y="16354"/>
                          <a:pt x="1662" y="16731"/>
                          <a:pt x="1267" y="17038"/>
                        </a:cubicBezTo>
                        <a:cubicBezTo>
                          <a:pt x="1587" y="17565"/>
                          <a:pt x="2193" y="17845"/>
                          <a:pt x="2802" y="17749"/>
                        </a:cubicBezTo>
                        <a:cubicBezTo>
                          <a:pt x="3109" y="16485"/>
                          <a:pt x="4347" y="14976"/>
                          <a:pt x="5057" y="15117"/>
                        </a:cubicBezTo>
                        <a:cubicBezTo>
                          <a:pt x="5408" y="14858"/>
                          <a:pt x="5603" y="14438"/>
                          <a:pt x="5575" y="14003"/>
                        </a:cubicBezTo>
                        <a:cubicBezTo>
                          <a:pt x="5575" y="13204"/>
                          <a:pt x="6040" y="12064"/>
                          <a:pt x="6689" y="12064"/>
                        </a:cubicBezTo>
                        <a:cubicBezTo>
                          <a:pt x="7338" y="12064"/>
                          <a:pt x="7952" y="13941"/>
                          <a:pt x="8567" y="13941"/>
                        </a:cubicBezTo>
                        <a:cubicBezTo>
                          <a:pt x="9007" y="13949"/>
                          <a:pt x="9358" y="14313"/>
                          <a:pt x="9350" y="14754"/>
                        </a:cubicBezTo>
                        <a:cubicBezTo>
                          <a:pt x="9347" y="14959"/>
                          <a:pt x="9264" y="15155"/>
                          <a:pt x="9119" y="15301"/>
                        </a:cubicBezTo>
                        <a:cubicBezTo>
                          <a:pt x="8567" y="15792"/>
                          <a:pt x="7277" y="16380"/>
                          <a:pt x="7952" y="16994"/>
                        </a:cubicBezTo>
                        <a:cubicBezTo>
                          <a:pt x="8628" y="17608"/>
                          <a:pt x="9181" y="17670"/>
                          <a:pt x="10383" y="16784"/>
                        </a:cubicBezTo>
                        <a:cubicBezTo>
                          <a:pt x="11585" y="15898"/>
                          <a:pt x="10663" y="15082"/>
                          <a:pt x="10663" y="13204"/>
                        </a:cubicBezTo>
                        <a:cubicBezTo>
                          <a:pt x="10756" y="10954"/>
                          <a:pt x="11049" y="8717"/>
                          <a:pt x="11541" y="6519"/>
                        </a:cubicBezTo>
                        <a:cubicBezTo>
                          <a:pt x="12102" y="6606"/>
                          <a:pt x="12471" y="5931"/>
                          <a:pt x="12471" y="5501"/>
                        </a:cubicBezTo>
                        <a:cubicBezTo>
                          <a:pt x="12319" y="4852"/>
                          <a:pt x="12216" y="4192"/>
                          <a:pt x="12164" y="3527"/>
                        </a:cubicBezTo>
                        <a:cubicBezTo>
                          <a:pt x="12208" y="2351"/>
                          <a:pt x="12418" y="2307"/>
                          <a:pt x="12418" y="2307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6441" name="Google Shape;6441;p33"/>
                  <p:cNvSpPr/>
                  <p:nvPr/>
                </p:nvSpPr>
                <p:spPr>
                  <a:xfrm>
                    <a:off x="1776562" y="1410559"/>
                    <a:ext cx="12466" cy="17768"/>
                  </a:xfrm>
                  <a:custGeom>
                    <a:rect b="b" l="l" r="r" t="t"/>
                    <a:pathLst>
                      <a:path extrusionOk="0" h="17768" w="12466">
                        <a:moveTo>
                          <a:pt x="12414" y="2307"/>
                        </a:moveTo>
                        <a:cubicBezTo>
                          <a:pt x="12414" y="2307"/>
                          <a:pt x="10475" y="2307"/>
                          <a:pt x="9949" y="6256"/>
                        </a:cubicBezTo>
                        <a:cubicBezTo>
                          <a:pt x="9422" y="10204"/>
                          <a:pt x="8098" y="8967"/>
                          <a:pt x="8413" y="6808"/>
                        </a:cubicBezTo>
                        <a:cubicBezTo>
                          <a:pt x="8729" y="4650"/>
                          <a:pt x="10168" y="1167"/>
                          <a:pt x="9458" y="395"/>
                        </a:cubicBezTo>
                        <a:cubicBezTo>
                          <a:pt x="8747" y="-377"/>
                          <a:pt x="7396" y="948"/>
                          <a:pt x="6746" y="0"/>
                        </a:cubicBezTo>
                        <a:cubicBezTo>
                          <a:pt x="6685" y="1448"/>
                          <a:pt x="6194" y="1509"/>
                          <a:pt x="5816" y="1755"/>
                        </a:cubicBezTo>
                        <a:cubicBezTo>
                          <a:pt x="5439" y="2000"/>
                          <a:pt x="4343" y="2185"/>
                          <a:pt x="4404" y="2808"/>
                        </a:cubicBezTo>
                        <a:cubicBezTo>
                          <a:pt x="4465" y="3430"/>
                          <a:pt x="4676" y="2992"/>
                          <a:pt x="4676" y="3483"/>
                        </a:cubicBezTo>
                        <a:cubicBezTo>
                          <a:pt x="4676" y="3974"/>
                          <a:pt x="4158" y="3913"/>
                          <a:pt x="4158" y="4360"/>
                        </a:cubicBezTo>
                        <a:cubicBezTo>
                          <a:pt x="4158" y="4808"/>
                          <a:pt x="4772" y="5413"/>
                          <a:pt x="4772" y="5966"/>
                        </a:cubicBezTo>
                        <a:cubicBezTo>
                          <a:pt x="4772" y="6519"/>
                          <a:pt x="4062" y="6554"/>
                          <a:pt x="3351" y="5352"/>
                        </a:cubicBezTo>
                        <a:cubicBezTo>
                          <a:pt x="2640" y="4150"/>
                          <a:pt x="1263" y="1992"/>
                          <a:pt x="763" y="2483"/>
                        </a:cubicBezTo>
                        <a:cubicBezTo>
                          <a:pt x="263" y="2974"/>
                          <a:pt x="1009" y="3931"/>
                          <a:pt x="1140" y="4334"/>
                        </a:cubicBezTo>
                        <a:cubicBezTo>
                          <a:pt x="1272" y="4738"/>
                          <a:pt x="2246" y="7045"/>
                          <a:pt x="640" y="7536"/>
                        </a:cubicBezTo>
                        <a:cubicBezTo>
                          <a:pt x="0" y="7694"/>
                          <a:pt x="-500" y="8774"/>
                          <a:pt x="886" y="8958"/>
                        </a:cubicBezTo>
                        <a:cubicBezTo>
                          <a:pt x="2272" y="9142"/>
                          <a:pt x="3693" y="9230"/>
                          <a:pt x="4465" y="10186"/>
                        </a:cubicBezTo>
                        <a:cubicBezTo>
                          <a:pt x="5237" y="11142"/>
                          <a:pt x="4895" y="10800"/>
                          <a:pt x="4404" y="11063"/>
                        </a:cubicBezTo>
                        <a:cubicBezTo>
                          <a:pt x="3913" y="11327"/>
                          <a:pt x="2737" y="11800"/>
                          <a:pt x="2737" y="12169"/>
                        </a:cubicBezTo>
                        <a:cubicBezTo>
                          <a:pt x="2737" y="12537"/>
                          <a:pt x="2956" y="14634"/>
                          <a:pt x="2342" y="15468"/>
                        </a:cubicBezTo>
                        <a:cubicBezTo>
                          <a:pt x="1728" y="16301"/>
                          <a:pt x="1658" y="16696"/>
                          <a:pt x="1263" y="17012"/>
                        </a:cubicBezTo>
                        <a:cubicBezTo>
                          <a:pt x="1568" y="17557"/>
                          <a:pt x="2183" y="17851"/>
                          <a:pt x="2798" y="17749"/>
                        </a:cubicBezTo>
                        <a:cubicBezTo>
                          <a:pt x="3105" y="16485"/>
                          <a:pt x="4343" y="14976"/>
                          <a:pt x="5018" y="15117"/>
                        </a:cubicBezTo>
                        <a:cubicBezTo>
                          <a:pt x="5385" y="14869"/>
                          <a:pt x="5595" y="14446"/>
                          <a:pt x="5571" y="14003"/>
                        </a:cubicBezTo>
                        <a:cubicBezTo>
                          <a:pt x="5571" y="13169"/>
                          <a:pt x="6036" y="12064"/>
                          <a:pt x="6685" y="12064"/>
                        </a:cubicBezTo>
                        <a:cubicBezTo>
                          <a:pt x="7334" y="12064"/>
                          <a:pt x="7948" y="13941"/>
                          <a:pt x="8563" y="13941"/>
                        </a:cubicBezTo>
                        <a:cubicBezTo>
                          <a:pt x="8994" y="13946"/>
                          <a:pt x="9340" y="14298"/>
                          <a:pt x="9336" y="14729"/>
                        </a:cubicBezTo>
                        <a:cubicBezTo>
                          <a:pt x="9334" y="14930"/>
                          <a:pt x="9255" y="15122"/>
                          <a:pt x="9115" y="15266"/>
                        </a:cubicBezTo>
                        <a:cubicBezTo>
                          <a:pt x="8563" y="15792"/>
                          <a:pt x="7273" y="16380"/>
                          <a:pt x="7948" y="17021"/>
                        </a:cubicBezTo>
                        <a:cubicBezTo>
                          <a:pt x="8624" y="17661"/>
                          <a:pt x="9177" y="17696"/>
                          <a:pt x="10379" y="16801"/>
                        </a:cubicBezTo>
                        <a:cubicBezTo>
                          <a:pt x="11581" y="15906"/>
                          <a:pt x="10659" y="15108"/>
                          <a:pt x="10659" y="13230"/>
                        </a:cubicBezTo>
                        <a:cubicBezTo>
                          <a:pt x="10734" y="10979"/>
                          <a:pt x="11028" y="8739"/>
                          <a:pt x="11537" y="6545"/>
                        </a:cubicBezTo>
                        <a:cubicBezTo>
                          <a:pt x="12098" y="6633"/>
                          <a:pt x="12467" y="5922"/>
                          <a:pt x="12467" y="5527"/>
                        </a:cubicBezTo>
                        <a:cubicBezTo>
                          <a:pt x="12315" y="4878"/>
                          <a:pt x="12212" y="4218"/>
                          <a:pt x="12160" y="3553"/>
                        </a:cubicBezTo>
                        <a:cubicBezTo>
                          <a:pt x="12160" y="2474"/>
                          <a:pt x="12370" y="2413"/>
                          <a:pt x="12370" y="241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6442" name="Google Shape;6442;p33"/>
                  <p:cNvSpPr/>
                  <p:nvPr/>
                </p:nvSpPr>
                <p:spPr>
                  <a:xfrm>
                    <a:off x="1723061" y="1254214"/>
                    <a:ext cx="5913" cy="5913"/>
                  </a:xfrm>
                  <a:custGeom>
                    <a:rect b="b" l="l" r="r" t="t"/>
                    <a:pathLst>
                      <a:path extrusionOk="0" h="5913" w="5913">
                        <a:moveTo>
                          <a:pt x="5913" y="2957"/>
                        </a:moveTo>
                        <a:cubicBezTo>
                          <a:pt x="5913" y="4590"/>
                          <a:pt x="4590" y="5913"/>
                          <a:pt x="2957" y="5913"/>
                        </a:cubicBezTo>
                        <a:cubicBezTo>
                          <a:pt x="1324" y="5913"/>
                          <a:pt x="0" y="4590"/>
                          <a:pt x="0" y="2957"/>
                        </a:cubicBezTo>
                        <a:cubicBezTo>
                          <a:pt x="0" y="1324"/>
                          <a:pt x="1324" y="0"/>
                          <a:pt x="2957" y="0"/>
                        </a:cubicBezTo>
                        <a:cubicBezTo>
                          <a:pt x="4590" y="0"/>
                          <a:pt x="5913" y="1324"/>
                          <a:pt x="5913" y="2957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6443" name="Google Shape;6443;p33"/>
                  <p:cNvSpPr/>
                  <p:nvPr/>
                </p:nvSpPr>
                <p:spPr>
                  <a:xfrm>
                    <a:off x="1684256" y="1250977"/>
                    <a:ext cx="20433" cy="19968"/>
                  </a:xfrm>
                  <a:custGeom>
                    <a:rect b="b" l="l" r="r" t="t"/>
                    <a:pathLst>
                      <a:path extrusionOk="0" h="19968" w="20433">
                        <a:moveTo>
                          <a:pt x="2439" y="19583"/>
                        </a:moveTo>
                        <a:cubicBezTo>
                          <a:pt x="2808" y="19510"/>
                          <a:pt x="3180" y="19458"/>
                          <a:pt x="3553" y="19425"/>
                        </a:cubicBezTo>
                        <a:cubicBezTo>
                          <a:pt x="2862" y="15845"/>
                          <a:pt x="2367" y="12231"/>
                          <a:pt x="2071" y="8598"/>
                        </a:cubicBezTo>
                        <a:cubicBezTo>
                          <a:pt x="4703" y="11862"/>
                          <a:pt x="7335" y="15073"/>
                          <a:pt x="9589" y="17933"/>
                        </a:cubicBezTo>
                        <a:cubicBezTo>
                          <a:pt x="9864" y="17804"/>
                          <a:pt x="10163" y="17732"/>
                          <a:pt x="10467" y="17723"/>
                        </a:cubicBezTo>
                        <a:cubicBezTo>
                          <a:pt x="11265" y="13713"/>
                          <a:pt x="12222" y="9739"/>
                          <a:pt x="13099" y="5764"/>
                        </a:cubicBezTo>
                        <a:cubicBezTo>
                          <a:pt x="14275" y="9274"/>
                          <a:pt x="15573" y="12783"/>
                          <a:pt x="16608" y="16424"/>
                        </a:cubicBezTo>
                        <a:lnTo>
                          <a:pt x="18459" y="15871"/>
                        </a:lnTo>
                        <a:cubicBezTo>
                          <a:pt x="19135" y="15713"/>
                          <a:pt x="19784" y="15652"/>
                          <a:pt x="20434" y="15564"/>
                        </a:cubicBezTo>
                        <a:cubicBezTo>
                          <a:pt x="18582" y="11063"/>
                          <a:pt x="16924" y="6098"/>
                          <a:pt x="14704" y="0"/>
                        </a:cubicBezTo>
                        <a:cubicBezTo>
                          <a:pt x="14397" y="142"/>
                          <a:pt x="14077" y="254"/>
                          <a:pt x="13748" y="333"/>
                        </a:cubicBezTo>
                        <a:cubicBezTo>
                          <a:pt x="13414" y="409"/>
                          <a:pt x="13073" y="453"/>
                          <a:pt x="12730" y="465"/>
                        </a:cubicBezTo>
                        <a:cubicBezTo>
                          <a:pt x="11897" y="4852"/>
                          <a:pt x="10756" y="8967"/>
                          <a:pt x="9835" y="12669"/>
                        </a:cubicBezTo>
                        <a:cubicBezTo>
                          <a:pt x="7150" y="9432"/>
                          <a:pt x="4501" y="6220"/>
                          <a:pt x="1939" y="2957"/>
                        </a:cubicBezTo>
                        <a:cubicBezTo>
                          <a:pt x="1328" y="3229"/>
                          <a:pt x="669" y="3376"/>
                          <a:pt x="0" y="3387"/>
                        </a:cubicBezTo>
                        <a:cubicBezTo>
                          <a:pt x="579" y="9528"/>
                          <a:pt x="1079" y="15099"/>
                          <a:pt x="1325" y="19969"/>
                        </a:cubicBezTo>
                        <a:cubicBezTo>
                          <a:pt x="1646" y="19800"/>
                          <a:pt x="1988" y="19677"/>
                          <a:pt x="2343" y="1960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6444" name="Google Shape;6444;p33"/>
                  <p:cNvSpPr/>
                  <p:nvPr/>
                </p:nvSpPr>
                <p:spPr>
                  <a:xfrm>
                    <a:off x="1665191" y="1255749"/>
                    <a:ext cx="14309" cy="18371"/>
                  </a:xfrm>
                  <a:custGeom>
                    <a:rect b="b" l="l" r="r" t="t"/>
                    <a:pathLst>
                      <a:path extrusionOk="0" h="18371" w="14309">
                        <a:moveTo>
                          <a:pt x="12362" y="17942"/>
                        </a:moveTo>
                        <a:cubicBezTo>
                          <a:pt x="12684" y="17836"/>
                          <a:pt x="13016" y="17762"/>
                          <a:pt x="13353" y="17723"/>
                        </a:cubicBezTo>
                        <a:cubicBezTo>
                          <a:pt x="13415" y="11748"/>
                          <a:pt x="13906" y="5887"/>
                          <a:pt x="14310" y="0"/>
                        </a:cubicBezTo>
                        <a:cubicBezTo>
                          <a:pt x="13649" y="316"/>
                          <a:pt x="12954" y="555"/>
                          <a:pt x="12239" y="711"/>
                        </a:cubicBezTo>
                        <a:cubicBezTo>
                          <a:pt x="12300" y="4904"/>
                          <a:pt x="12116" y="9160"/>
                          <a:pt x="11871" y="13380"/>
                        </a:cubicBezTo>
                        <a:cubicBezTo>
                          <a:pt x="9239" y="10107"/>
                          <a:pt x="6413" y="6905"/>
                          <a:pt x="3974" y="3545"/>
                        </a:cubicBezTo>
                        <a:cubicBezTo>
                          <a:pt x="3347" y="3857"/>
                          <a:pt x="2700" y="4127"/>
                          <a:pt x="2035" y="4352"/>
                        </a:cubicBezTo>
                        <a:cubicBezTo>
                          <a:pt x="1386" y="4597"/>
                          <a:pt x="684" y="4746"/>
                          <a:pt x="0" y="4931"/>
                        </a:cubicBezTo>
                        <a:cubicBezTo>
                          <a:pt x="3913" y="9317"/>
                          <a:pt x="7703" y="13774"/>
                          <a:pt x="11406" y="1837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6445" name="Google Shape;6445;p33"/>
                  <p:cNvSpPr/>
                  <p:nvPr/>
                </p:nvSpPr>
                <p:spPr>
                  <a:xfrm>
                    <a:off x="1648451" y="1262663"/>
                    <a:ext cx="20337" cy="21196"/>
                  </a:xfrm>
                  <a:custGeom>
                    <a:rect b="b" l="l" r="r" t="t"/>
                    <a:pathLst>
                      <a:path extrusionOk="0" h="21196" w="20337">
                        <a:moveTo>
                          <a:pt x="8045" y="20706"/>
                        </a:moveTo>
                        <a:lnTo>
                          <a:pt x="8975" y="20363"/>
                        </a:lnTo>
                        <a:lnTo>
                          <a:pt x="3887" y="9949"/>
                        </a:lnTo>
                        <a:lnTo>
                          <a:pt x="7396" y="11239"/>
                        </a:lnTo>
                        <a:cubicBezTo>
                          <a:pt x="11063" y="12625"/>
                          <a:pt x="14669" y="14134"/>
                          <a:pt x="18486" y="15713"/>
                        </a:cubicBezTo>
                        <a:lnTo>
                          <a:pt x="20337" y="14836"/>
                        </a:lnTo>
                        <a:lnTo>
                          <a:pt x="13160" y="0"/>
                        </a:lnTo>
                        <a:cubicBezTo>
                          <a:pt x="12628" y="387"/>
                          <a:pt x="12035" y="683"/>
                          <a:pt x="11406" y="877"/>
                        </a:cubicBezTo>
                        <a:lnTo>
                          <a:pt x="16310" y="10958"/>
                        </a:lnTo>
                        <a:cubicBezTo>
                          <a:pt x="11590" y="8984"/>
                          <a:pt x="6817" y="7256"/>
                          <a:pt x="2132" y="5405"/>
                        </a:cubicBezTo>
                        <a:lnTo>
                          <a:pt x="0" y="6457"/>
                        </a:lnTo>
                        <a:lnTo>
                          <a:pt x="7168" y="211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6446" name="Google Shape;6446;p33"/>
                  <p:cNvSpPr/>
                  <p:nvPr/>
                </p:nvSpPr>
                <p:spPr>
                  <a:xfrm>
                    <a:off x="1617471" y="1286106"/>
                    <a:ext cx="18925" cy="18754"/>
                  </a:xfrm>
                  <a:custGeom>
                    <a:rect b="b" l="l" r="r" t="t"/>
                    <a:pathLst>
                      <a:path extrusionOk="0" h="18754" w="18925">
                        <a:moveTo>
                          <a:pt x="14924" y="15749"/>
                        </a:moveTo>
                        <a:cubicBezTo>
                          <a:pt x="16482" y="14244"/>
                          <a:pt x="17828" y="12536"/>
                          <a:pt x="18925" y="10669"/>
                        </a:cubicBezTo>
                        <a:lnTo>
                          <a:pt x="14538" y="5738"/>
                        </a:lnTo>
                        <a:cubicBezTo>
                          <a:pt x="14135" y="6168"/>
                          <a:pt x="13740" y="6615"/>
                          <a:pt x="13310" y="7028"/>
                        </a:cubicBezTo>
                        <a:lnTo>
                          <a:pt x="11871" y="8142"/>
                        </a:lnTo>
                        <a:lnTo>
                          <a:pt x="15600" y="12300"/>
                        </a:lnTo>
                        <a:cubicBezTo>
                          <a:pt x="15307" y="13181"/>
                          <a:pt x="14786" y="13967"/>
                          <a:pt x="14091" y="14582"/>
                        </a:cubicBezTo>
                        <a:cubicBezTo>
                          <a:pt x="11406" y="17012"/>
                          <a:pt x="8169" y="16556"/>
                          <a:pt x="5396" y="13467"/>
                        </a:cubicBezTo>
                        <a:cubicBezTo>
                          <a:pt x="2624" y="10379"/>
                          <a:pt x="1764" y="6449"/>
                          <a:pt x="4721" y="3816"/>
                        </a:cubicBezTo>
                        <a:cubicBezTo>
                          <a:pt x="6095" y="2517"/>
                          <a:pt x="8036" y="2008"/>
                          <a:pt x="9871" y="2465"/>
                        </a:cubicBezTo>
                        <a:lnTo>
                          <a:pt x="10116" y="2246"/>
                        </a:lnTo>
                        <a:cubicBezTo>
                          <a:pt x="9638" y="1555"/>
                          <a:pt x="9263" y="799"/>
                          <a:pt x="9002" y="0"/>
                        </a:cubicBezTo>
                        <a:cubicBezTo>
                          <a:pt x="7031" y="435"/>
                          <a:pt x="5212" y="1393"/>
                          <a:pt x="3738" y="2772"/>
                        </a:cubicBezTo>
                        <a:cubicBezTo>
                          <a:pt x="-333" y="6440"/>
                          <a:pt x="-1535" y="11651"/>
                          <a:pt x="2440" y="16038"/>
                        </a:cubicBezTo>
                        <a:cubicBezTo>
                          <a:pt x="6203" y="20232"/>
                          <a:pt x="11213" y="19126"/>
                          <a:pt x="14951" y="15731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6447" name="Google Shape;6447;p33"/>
                  <p:cNvSpPr/>
                  <p:nvPr/>
                </p:nvSpPr>
                <p:spPr>
                  <a:xfrm>
                    <a:off x="1573806" y="1357215"/>
                    <a:ext cx="19047" cy="17038"/>
                  </a:xfrm>
                  <a:custGeom>
                    <a:rect b="b" l="l" r="r" t="t"/>
                    <a:pathLst>
                      <a:path extrusionOk="0" h="17038" w="19047">
                        <a:moveTo>
                          <a:pt x="15784" y="17038"/>
                        </a:moveTo>
                        <a:lnTo>
                          <a:pt x="15994" y="15863"/>
                        </a:lnTo>
                        <a:cubicBezTo>
                          <a:pt x="16093" y="15475"/>
                          <a:pt x="16216" y="15094"/>
                          <a:pt x="16363" y="14722"/>
                        </a:cubicBezTo>
                        <a:cubicBezTo>
                          <a:pt x="15617" y="14064"/>
                          <a:pt x="14897" y="13380"/>
                          <a:pt x="14204" y="12660"/>
                        </a:cubicBezTo>
                        <a:lnTo>
                          <a:pt x="11370" y="9668"/>
                        </a:lnTo>
                        <a:lnTo>
                          <a:pt x="18065" y="8098"/>
                        </a:lnTo>
                        <a:cubicBezTo>
                          <a:pt x="18188" y="7422"/>
                          <a:pt x="18275" y="6747"/>
                          <a:pt x="18433" y="6098"/>
                        </a:cubicBezTo>
                        <a:cubicBezTo>
                          <a:pt x="18602" y="5420"/>
                          <a:pt x="18807" y="4753"/>
                          <a:pt x="19047" y="4097"/>
                        </a:cubicBezTo>
                        <a:cubicBezTo>
                          <a:pt x="15722" y="4808"/>
                          <a:pt x="12634" y="5694"/>
                          <a:pt x="9528" y="6563"/>
                        </a:cubicBezTo>
                        <a:lnTo>
                          <a:pt x="8905" y="6712"/>
                        </a:lnTo>
                        <a:lnTo>
                          <a:pt x="5764" y="3080"/>
                        </a:lnTo>
                        <a:lnTo>
                          <a:pt x="3176" y="0"/>
                        </a:lnTo>
                        <a:cubicBezTo>
                          <a:pt x="3080" y="788"/>
                          <a:pt x="2895" y="1562"/>
                          <a:pt x="2623" y="2307"/>
                        </a:cubicBezTo>
                        <a:cubicBezTo>
                          <a:pt x="4159" y="4062"/>
                          <a:pt x="5791" y="5571"/>
                          <a:pt x="7335" y="7238"/>
                        </a:cubicBezTo>
                        <a:cubicBezTo>
                          <a:pt x="5238" y="7729"/>
                          <a:pt x="3141" y="8317"/>
                          <a:pt x="1018" y="8721"/>
                        </a:cubicBezTo>
                        <a:cubicBezTo>
                          <a:pt x="895" y="9423"/>
                          <a:pt x="798" y="10133"/>
                          <a:pt x="614" y="10818"/>
                        </a:cubicBezTo>
                        <a:cubicBezTo>
                          <a:pt x="445" y="11504"/>
                          <a:pt x="240" y="12180"/>
                          <a:pt x="0" y="12844"/>
                        </a:cubicBezTo>
                        <a:lnTo>
                          <a:pt x="9712" y="10212"/>
                        </a:lnTo>
                        <a:cubicBezTo>
                          <a:pt x="11739" y="12353"/>
                          <a:pt x="13713" y="14634"/>
                          <a:pt x="15784" y="17038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6448" name="Google Shape;6448;p33"/>
                  <p:cNvSpPr/>
                  <p:nvPr/>
                </p:nvSpPr>
                <p:spPr>
                  <a:xfrm>
                    <a:off x="1571498" y="1373587"/>
                    <a:ext cx="17441" cy="11589"/>
                  </a:xfrm>
                  <a:custGeom>
                    <a:rect b="b" l="l" r="r" t="t"/>
                    <a:pathLst>
                      <a:path extrusionOk="0" h="11589" w="17441">
                        <a:moveTo>
                          <a:pt x="17442" y="2571"/>
                        </a:moveTo>
                        <a:lnTo>
                          <a:pt x="16398" y="2571"/>
                        </a:lnTo>
                        <a:cubicBezTo>
                          <a:pt x="16062" y="2496"/>
                          <a:pt x="15733" y="2393"/>
                          <a:pt x="15415" y="2264"/>
                        </a:cubicBezTo>
                        <a:cubicBezTo>
                          <a:pt x="15344" y="4120"/>
                          <a:pt x="15169" y="5971"/>
                          <a:pt x="14889" y="7808"/>
                        </a:cubicBezTo>
                        <a:lnTo>
                          <a:pt x="8905" y="6852"/>
                        </a:lnTo>
                        <a:lnTo>
                          <a:pt x="9274" y="4387"/>
                        </a:lnTo>
                        <a:cubicBezTo>
                          <a:pt x="9467" y="3343"/>
                          <a:pt x="9712" y="2386"/>
                          <a:pt x="9958" y="1518"/>
                        </a:cubicBezTo>
                        <a:lnTo>
                          <a:pt x="8905" y="1518"/>
                        </a:lnTo>
                        <a:cubicBezTo>
                          <a:pt x="8571" y="1439"/>
                          <a:pt x="8242" y="1336"/>
                          <a:pt x="7922" y="1211"/>
                        </a:cubicBezTo>
                        <a:cubicBezTo>
                          <a:pt x="7927" y="2201"/>
                          <a:pt x="7845" y="3191"/>
                          <a:pt x="7677" y="4167"/>
                        </a:cubicBezTo>
                        <a:lnTo>
                          <a:pt x="7273" y="6633"/>
                        </a:lnTo>
                        <a:lnTo>
                          <a:pt x="2246" y="5764"/>
                        </a:lnTo>
                        <a:cubicBezTo>
                          <a:pt x="2477" y="3921"/>
                          <a:pt x="2879" y="2102"/>
                          <a:pt x="3448" y="333"/>
                        </a:cubicBezTo>
                        <a:cubicBezTo>
                          <a:pt x="3099" y="344"/>
                          <a:pt x="2749" y="323"/>
                          <a:pt x="2404" y="272"/>
                        </a:cubicBezTo>
                        <a:cubicBezTo>
                          <a:pt x="2066" y="210"/>
                          <a:pt x="1735" y="119"/>
                          <a:pt x="1413" y="0"/>
                        </a:cubicBezTo>
                        <a:lnTo>
                          <a:pt x="0" y="9028"/>
                        </a:lnTo>
                        <a:lnTo>
                          <a:pt x="16020" y="1159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6449" name="Google Shape;6449;p33"/>
                  <p:cNvSpPr/>
                  <p:nvPr/>
                </p:nvSpPr>
                <p:spPr>
                  <a:xfrm>
                    <a:off x="1575836" y="1442020"/>
                    <a:ext cx="17698" cy="17973"/>
                  </a:xfrm>
                  <a:custGeom>
                    <a:rect b="b" l="l" r="r" t="t"/>
                    <a:pathLst>
                      <a:path extrusionOk="0" h="17973" w="17698">
                        <a:moveTo>
                          <a:pt x="16982" y="5703"/>
                        </a:moveTo>
                        <a:cubicBezTo>
                          <a:pt x="16210" y="3670"/>
                          <a:pt x="15165" y="1751"/>
                          <a:pt x="13876" y="0"/>
                        </a:cubicBezTo>
                        <a:lnTo>
                          <a:pt x="7620" y="2158"/>
                        </a:lnTo>
                        <a:cubicBezTo>
                          <a:pt x="7866" y="2711"/>
                          <a:pt x="8112" y="3237"/>
                          <a:pt x="8322" y="3825"/>
                        </a:cubicBezTo>
                        <a:cubicBezTo>
                          <a:pt x="8533" y="4413"/>
                          <a:pt x="8629" y="4966"/>
                          <a:pt x="8787" y="5580"/>
                        </a:cubicBezTo>
                        <a:lnTo>
                          <a:pt x="14051" y="3738"/>
                        </a:lnTo>
                        <a:cubicBezTo>
                          <a:pt x="14729" y="4356"/>
                          <a:pt x="15237" y="5139"/>
                          <a:pt x="15525" y="6010"/>
                        </a:cubicBezTo>
                        <a:cubicBezTo>
                          <a:pt x="16727" y="9467"/>
                          <a:pt x="15069" y="12274"/>
                          <a:pt x="11139" y="13625"/>
                        </a:cubicBezTo>
                        <a:cubicBezTo>
                          <a:pt x="7348" y="14950"/>
                          <a:pt x="3313" y="14275"/>
                          <a:pt x="2014" y="10484"/>
                        </a:cubicBezTo>
                        <a:cubicBezTo>
                          <a:pt x="1370" y="8711"/>
                          <a:pt x="1660" y="6734"/>
                          <a:pt x="2786" y="5220"/>
                        </a:cubicBezTo>
                        <a:lnTo>
                          <a:pt x="2663" y="4913"/>
                        </a:lnTo>
                        <a:cubicBezTo>
                          <a:pt x="1850" y="5060"/>
                          <a:pt x="1022" y="5101"/>
                          <a:pt x="198" y="5036"/>
                        </a:cubicBezTo>
                        <a:cubicBezTo>
                          <a:pt x="-178" y="7025"/>
                          <a:pt x="-17" y="9078"/>
                          <a:pt x="663" y="10984"/>
                        </a:cubicBezTo>
                        <a:cubicBezTo>
                          <a:pt x="2479" y="16249"/>
                          <a:pt x="6805" y="19328"/>
                          <a:pt x="12376" y="17389"/>
                        </a:cubicBezTo>
                        <a:cubicBezTo>
                          <a:pt x="17640" y="15573"/>
                          <a:pt x="18596" y="10484"/>
                          <a:pt x="16991" y="5676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6450" name="Google Shape;6450;p33"/>
                  <p:cNvSpPr/>
                  <p:nvPr/>
                </p:nvSpPr>
                <p:spPr>
                  <a:xfrm>
                    <a:off x="1585360" y="1466428"/>
                    <a:ext cx="16327" cy="10449"/>
                  </a:xfrm>
                  <a:custGeom>
                    <a:rect b="b" l="l" r="r" t="t"/>
                    <a:pathLst>
                      <a:path extrusionOk="0" h="10449" w="16327">
                        <a:moveTo>
                          <a:pt x="15415" y="1667"/>
                        </a:moveTo>
                        <a:lnTo>
                          <a:pt x="14731" y="0"/>
                        </a:lnTo>
                        <a:lnTo>
                          <a:pt x="0" y="7212"/>
                        </a:lnTo>
                        <a:lnTo>
                          <a:pt x="948" y="8756"/>
                        </a:lnTo>
                        <a:cubicBezTo>
                          <a:pt x="1193" y="9309"/>
                          <a:pt x="1377" y="9897"/>
                          <a:pt x="1597" y="10449"/>
                        </a:cubicBezTo>
                        <a:lnTo>
                          <a:pt x="16328" y="3237"/>
                        </a:lnTo>
                        <a:lnTo>
                          <a:pt x="15398" y="169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6451" name="Google Shape;6451;p33"/>
                  <p:cNvSpPr/>
                  <p:nvPr/>
                </p:nvSpPr>
                <p:spPr>
                  <a:xfrm>
                    <a:off x="1589045" y="1472903"/>
                    <a:ext cx="18573" cy="16046"/>
                  </a:xfrm>
                  <a:custGeom>
                    <a:rect b="b" l="l" r="r" t="t"/>
                    <a:pathLst>
                      <a:path extrusionOk="0" h="16046" w="18573">
                        <a:moveTo>
                          <a:pt x="14073" y="0"/>
                        </a:moveTo>
                        <a:cubicBezTo>
                          <a:pt x="13806" y="219"/>
                          <a:pt x="13528" y="425"/>
                          <a:pt x="13239" y="614"/>
                        </a:cubicBezTo>
                        <a:cubicBezTo>
                          <a:pt x="12940" y="791"/>
                          <a:pt x="12619" y="927"/>
                          <a:pt x="12283" y="1018"/>
                        </a:cubicBezTo>
                        <a:cubicBezTo>
                          <a:pt x="13396" y="2493"/>
                          <a:pt x="14416" y="4038"/>
                          <a:pt x="15336" y="5641"/>
                        </a:cubicBezTo>
                        <a:lnTo>
                          <a:pt x="10072" y="8721"/>
                        </a:lnTo>
                        <a:lnTo>
                          <a:pt x="8835" y="6563"/>
                        </a:lnTo>
                        <a:cubicBezTo>
                          <a:pt x="8339" y="5699"/>
                          <a:pt x="7905" y="4803"/>
                          <a:pt x="7536" y="3878"/>
                        </a:cubicBezTo>
                        <a:cubicBezTo>
                          <a:pt x="7229" y="4097"/>
                          <a:pt x="6984" y="4343"/>
                          <a:pt x="6712" y="4501"/>
                        </a:cubicBezTo>
                        <a:cubicBezTo>
                          <a:pt x="6404" y="4659"/>
                          <a:pt x="6085" y="4790"/>
                          <a:pt x="5755" y="4896"/>
                        </a:cubicBezTo>
                        <a:cubicBezTo>
                          <a:pt x="6353" y="5680"/>
                          <a:pt x="6907" y="6498"/>
                          <a:pt x="7414" y="7343"/>
                        </a:cubicBezTo>
                        <a:lnTo>
                          <a:pt x="8642" y="9502"/>
                        </a:lnTo>
                        <a:lnTo>
                          <a:pt x="4255" y="12064"/>
                        </a:lnTo>
                        <a:cubicBezTo>
                          <a:pt x="3297" y="10491"/>
                          <a:pt x="2473" y="8842"/>
                          <a:pt x="1790" y="7133"/>
                        </a:cubicBezTo>
                        <a:lnTo>
                          <a:pt x="956" y="7747"/>
                        </a:lnTo>
                        <a:lnTo>
                          <a:pt x="0" y="8151"/>
                        </a:lnTo>
                        <a:lnTo>
                          <a:pt x="4536" y="16047"/>
                        </a:lnTo>
                        <a:lnTo>
                          <a:pt x="18574" y="790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6452" name="Google Shape;6452;p33"/>
                  <p:cNvSpPr/>
                  <p:nvPr/>
                </p:nvSpPr>
                <p:spPr>
                  <a:xfrm>
                    <a:off x="1616094" y="1505850"/>
                    <a:ext cx="16976" cy="15183"/>
                  </a:xfrm>
                  <a:custGeom>
                    <a:rect b="b" l="l" r="r" t="t"/>
                    <a:pathLst>
                      <a:path extrusionOk="0" h="15183" w="16976">
                        <a:moveTo>
                          <a:pt x="9484" y="13492"/>
                        </a:moveTo>
                        <a:cubicBezTo>
                          <a:pt x="13309" y="9184"/>
                          <a:pt x="7115" y="5455"/>
                          <a:pt x="9668" y="2612"/>
                        </a:cubicBezTo>
                        <a:cubicBezTo>
                          <a:pt x="10600" y="1581"/>
                          <a:pt x="12193" y="1499"/>
                          <a:pt x="13225" y="2432"/>
                        </a:cubicBezTo>
                        <a:cubicBezTo>
                          <a:pt x="13288" y="2489"/>
                          <a:pt x="13349" y="2549"/>
                          <a:pt x="13406" y="2612"/>
                        </a:cubicBezTo>
                        <a:cubicBezTo>
                          <a:pt x="14645" y="3647"/>
                          <a:pt x="14933" y="5435"/>
                          <a:pt x="14082" y="6806"/>
                        </a:cubicBezTo>
                        <a:lnTo>
                          <a:pt x="14450" y="7113"/>
                        </a:lnTo>
                        <a:cubicBezTo>
                          <a:pt x="15250" y="6451"/>
                          <a:pt x="16094" y="5844"/>
                          <a:pt x="16977" y="5297"/>
                        </a:cubicBezTo>
                        <a:cubicBezTo>
                          <a:pt x="16578" y="4011"/>
                          <a:pt x="15831" y="2860"/>
                          <a:pt x="14818" y="1972"/>
                        </a:cubicBezTo>
                        <a:cubicBezTo>
                          <a:pt x="12046" y="-529"/>
                          <a:pt x="8677" y="-660"/>
                          <a:pt x="6589" y="1630"/>
                        </a:cubicBezTo>
                        <a:cubicBezTo>
                          <a:pt x="2922" y="5701"/>
                          <a:pt x="8747" y="10131"/>
                          <a:pt x="6589" y="12535"/>
                        </a:cubicBezTo>
                        <a:cubicBezTo>
                          <a:pt x="5712" y="13553"/>
                          <a:pt x="4431" y="13772"/>
                          <a:pt x="3080" y="12535"/>
                        </a:cubicBezTo>
                        <a:cubicBezTo>
                          <a:pt x="2128" y="11679"/>
                          <a:pt x="1866" y="10293"/>
                          <a:pt x="2439" y="9149"/>
                        </a:cubicBezTo>
                        <a:lnTo>
                          <a:pt x="2158" y="8868"/>
                        </a:lnTo>
                        <a:cubicBezTo>
                          <a:pt x="1470" y="9332"/>
                          <a:pt x="748" y="9745"/>
                          <a:pt x="0" y="10105"/>
                        </a:cubicBezTo>
                        <a:cubicBezTo>
                          <a:pt x="313" y="11423"/>
                          <a:pt x="1035" y="12608"/>
                          <a:pt x="2062" y="13492"/>
                        </a:cubicBezTo>
                        <a:cubicBezTo>
                          <a:pt x="4711" y="15957"/>
                          <a:pt x="7642" y="15527"/>
                          <a:pt x="9484" y="1349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6453" name="Google Shape;6453;p33"/>
                  <p:cNvSpPr/>
                  <p:nvPr/>
                </p:nvSpPr>
                <p:spPr>
                  <a:xfrm>
                    <a:off x="1625026" y="1515981"/>
                    <a:ext cx="16801" cy="18213"/>
                  </a:xfrm>
                  <a:custGeom>
                    <a:rect b="b" l="l" r="r" t="t"/>
                    <a:pathLst>
                      <a:path extrusionOk="0" h="18213" w="16801">
                        <a:moveTo>
                          <a:pt x="15161" y="0"/>
                        </a:moveTo>
                        <a:cubicBezTo>
                          <a:pt x="10169" y="3299"/>
                          <a:pt x="5089" y="6141"/>
                          <a:pt x="0" y="9098"/>
                        </a:cubicBezTo>
                        <a:cubicBezTo>
                          <a:pt x="630" y="9476"/>
                          <a:pt x="1219" y="9920"/>
                          <a:pt x="1755" y="10423"/>
                        </a:cubicBezTo>
                        <a:cubicBezTo>
                          <a:pt x="5150" y="8045"/>
                          <a:pt x="8774" y="5799"/>
                          <a:pt x="12423" y="3641"/>
                        </a:cubicBezTo>
                        <a:cubicBezTo>
                          <a:pt x="11186" y="7712"/>
                          <a:pt x="10142" y="11809"/>
                          <a:pt x="8695" y="15661"/>
                        </a:cubicBezTo>
                        <a:cubicBezTo>
                          <a:pt x="9247" y="16064"/>
                          <a:pt x="9861" y="16433"/>
                          <a:pt x="10449" y="16863"/>
                        </a:cubicBezTo>
                        <a:cubicBezTo>
                          <a:pt x="11037" y="17293"/>
                          <a:pt x="11528" y="17784"/>
                          <a:pt x="12055" y="18214"/>
                        </a:cubicBezTo>
                        <a:cubicBezTo>
                          <a:pt x="13538" y="12520"/>
                          <a:pt x="15073" y="6905"/>
                          <a:pt x="16801" y="1202"/>
                        </a:cubicBezTo>
                        <a:cubicBezTo>
                          <a:pt x="16493" y="1057"/>
                          <a:pt x="16199" y="884"/>
                          <a:pt x="15924" y="684"/>
                        </a:cubicBezTo>
                        <a:cubicBezTo>
                          <a:pt x="15648" y="482"/>
                          <a:pt x="15392" y="253"/>
                          <a:pt x="15161" y="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6454" name="Google Shape;6454;p33"/>
                  <p:cNvSpPr/>
                  <p:nvPr/>
                </p:nvSpPr>
                <p:spPr>
                  <a:xfrm>
                    <a:off x="1659874" y="1532300"/>
                    <a:ext cx="19643" cy="20766"/>
                  </a:xfrm>
                  <a:custGeom>
                    <a:rect b="b" l="l" r="r" t="t"/>
                    <a:pathLst>
                      <a:path extrusionOk="0" h="20766" w="19643">
                        <a:moveTo>
                          <a:pt x="17854" y="4825"/>
                        </a:moveTo>
                        <a:lnTo>
                          <a:pt x="13538" y="15555"/>
                        </a:lnTo>
                        <a:lnTo>
                          <a:pt x="12125" y="12046"/>
                        </a:lnTo>
                        <a:cubicBezTo>
                          <a:pt x="10704" y="8414"/>
                          <a:pt x="9405" y="4685"/>
                          <a:pt x="7993" y="798"/>
                        </a:cubicBezTo>
                        <a:lnTo>
                          <a:pt x="6141" y="0"/>
                        </a:lnTo>
                        <a:lnTo>
                          <a:pt x="0" y="15248"/>
                        </a:lnTo>
                        <a:cubicBezTo>
                          <a:pt x="617" y="15398"/>
                          <a:pt x="1207" y="15638"/>
                          <a:pt x="1755" y="15959"/>
                        </a:cubicBezTo>
                        <a:lnTo>
                          <a:pt x="5948" y="5571"/>
                        </a:lnTo>
                        <a:cubicBezTo>
                          <a:pt x="7615" y="10414"/>
                          <a:pt x="9554" y="15126"/>
                          <a:pt x="11309" y="19846"/>
                        </a:cubicBezTo>
                        <a:lnTo>
                          <a:pt x="13502" y="20767"/>
                        </a:lnTo>
                        <a:lnTo>
                          <a:pt x="19644" y="5545"/>
                        </a:lnTo>
                        <a:lnTo>
                          <a:pt x="18714" y="5238"/>
                        </a:lnTo>
                        <a:cubicBezTo>
                          <a:pt x="18420" y="5117"/>
                          <a:pt x="18133" y="4979"/>
                          <a:pt x="17854" y="4825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6455" name="Google Shape;6455;p33"/>
                  <p:cNvSpPr/>
                  <p:nvPr/>
                </p:nvSpPr>
                <p:spPr>
                  <a:xfrm>
                    <a:off x="1697258" y="1543013"/>
                    <a:ext cx="16950" cy="18520"/>
                  </a:xfrm>
                  <a:custGeom>
                    <a:rect b="b" l="l" r="r" t="t"/>
                    <a:pathLst>
                      <a:path extrusionOk="0" h="18520" w="16950">
                        <a:moveTo>
                          <a:pt x="15143" y="2035"/>
                        </a:moveTo>
                        <a:lnTo>
                          <a:pt x="13292" y="13502"/>
                        </a:lnTo>
                        <a:lnTo>
                          <a:pt x="11169" y="10388"/>
                        </a:lnTo>
                        <a:cubicBezTo>
                          <a:pt x="8949" y="7150"/>
                          <a:pt x="6852" y="3825"/>
                          <a:pt x="4597" y="342"/>
                        </a:cubicBezTo>
                        <a:lnTo>
                          <a:pt x="2632" y="0"/>
                        </a:lnTo>
                        <a:lnTo>
                          <a:pt x="0" y="16240"/>
                        </a:lnTo>
                        <a:cubicBezTo>
                          <a:pt x="639" y="16267"/>
                          <a:pt x="1272" y="16371"/>
                          <a:pt x="1886" y="16547"/>
                        </a:cubicBezTo>
                        <a:lnTo>
                          <a:pt x="3641" y="5457"/>
                        </a:lnTo>
                        <a:cubicBezTo>
                          <a:pt x="6387" y="9774"/>
                          <a:pt x="9309" y="13959"/>
                          <a:pt x="12081" y="18152"/>
                        </a:cubicBezTo>
                        <a:lnTo>
                          <a:pt x="14424" y="18521"/>
                        </a:lnTo>
                        <a:lnTo>
                          <a:pt x="16950" y="2316"/>
                        </a:lnTo>
                        <a:cubicBezTo>
                          <a:pt x="16657" y="2324"/>
                          <a:pt x="16362" y="2301"/>
                          <a:pt x="16073" y="2246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6456" name="Google Shape;6456;p33"/>
                  <p:cNvSpPr/>
                  <p:nvPr/>
                </p:nvSpPr>
                <p:spPr>
                  <a:xfrm>
                    <a:off x="1718060" y="1545197"/>
                    <a:ext cx="4386" cy="16581"/>
                  </a:xfrm>
                  <a:custGeom>
                    <a:rect b="b" l="l" r="r" t="t"/>
                    <a:pathLst>
                      <a:path extrusionOk="0" h="16581" w="4386">
                        <a:moveTo>
                          <a:pt x="2632" y="219"/>
                        </a:moveTo>
                        <a:lnTo>
                          <a:pt x="877" y="0"/>
                        </a:lnTo>
                        <a:lnTo>
                          <a:pt x="0" y="16398"/>
                        </a:lnTo>
                        <a:cubicBezTo>
                          <a:pt x="584" y="16368"/>
                          <a:pt x="1170" y="16368"/>
                          <a:pt x="1755" y="16398"/>
                        </a:cubicBezTo>
                        <a:cubicBezTo>
                          <a:pt x="2343" y="16427"/>
                          <a:pt x="2929" y="16488"/>
                          <a:pt x="3509" y="16582"/>
                        </a:cubicBezTo>
                        <a:lnTo>
                          <a:pt x="4387" y="158"/>
                        </a:lnTo>
                        <a:cubicBezTo>
                          <a:pt x="3802" y="188"/>
                          <a:pt x="3216" y="188"/>
                          <a:pt x="2632" y="158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6457" name="Google Shape;6457;p33"/>
                  <p:cNvSpPr/>
                  <p:nvPr/>
                </p:nvSpPr>
                <p:spPr>
                  <a:xfrm>
                    <a:off x="1760077" y="1538880"/>
                    <a:ext cx="13186" cy="18170"/>
                  </a:xfrm>
                  <a:custGeom>
                    <a:rect b="b" l="l" r="r" t="t"/>
                    <a:pathLst>
                      <a:path extrusionOk="0" h="18170" w="13186">
                        <a:moveTo>
                          <a:pt x="0" y="2527"/>
                        </a:moveTo>
                        <a:cubicBezTo>
                          <a:pt x="149" y="2838"/>
                          <a:pt x="282" y="3157"/>
                          <a:pt x="395" y="3483"/>
                        </a:cubicBezTo>
                        <a:cubicBezTo>
                          <a:pt x="480" y="3829"/>
                          <a:pt x="533" y="4181"/>
                          <a:pt x="553" y="4536"/>
                        </a:cubicBezTo>
                        <a:cubicBezTo>
                          <a:pt x="2240" y="3786"/>
                          <a:pt x="3982" y="3167"/>
                          <a:pt x="5764" y="2685"/>
                        </a:cubicBezTo>
                        <a:lnTo>
                          <a:pt x="7422" y="8537"/>
                        </a:lnTo>
                        <a:lnTo>
                          <a:pt x="5054" y="9221"/>
                        </a:lnTo>
                        <a:cubicBezTo>
                          <a:pt x="4101" y="9481"/>
                          <a:pt x="3135" y="9686"/>
                          <a:pt x="2158" y="9835"/>
                        </a:cubicBezTo>
                        <a:cubicBezTo>
                          <a:pt x="2314" y="10117"/>
                          <a:pt x="2445" y="10410"/>
                          <a:pt x="2553" y="10713"/>
                        </a:cubicBezTo>
                        <a:cubicBezTo>
                          <a:pt x="2635" y="11060"/>
                          <a:pt x="2696" y="11411"/>
                          <a:pt x="2737" y="11765"/>
                        </a:cubicBezTo>
                        <a:cubicBezTo>
                          <a:pt x="3632" y="11344"/>
                          <a:pt x="4563" y="11004"/>
                          <a:pt x="5519" y="10748"/>
                        </a:cubicBezTo>
                        <a:lnTo>
                          <a:pt x="7887" y="10037"/>
                        </a:lnTo>
                        <a:lnTo>
                          <a:pt x="9274" y="14968"/>
                        </a:lnTo>
                        <a:cubicBezTo>
                          <a:pt x="7515" y="15538"/>
                          <a:pt x="5709" y="15952"/>
                          <a:pt x="3878" y="16205"/>
                        </a:cubicBezTo>
                        <a:cubicBezTo>
                          <a:pt x="4046" y="16505"/>
                          <a:pt x="4181" y="16822"/>
                          <a:pt x="4281" y="17152"/>
                        </a:cubicBezTo>
                        <a:cubicBezTo>
                          <a:pt x="4378" y="17468"/>
                          <a:pt x="4404" y="17863"/>
                          <a:pt x="4466" y="18170"/>
                        </a:cubicBezTo>
                        <a:lnTo>
                          <a:pt x="13187" y="15678"/>
                        </a:lnTo>
                        <a:lnTo>
                          <a:pt x="8721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6458" name="Google Shape;6458;p33"/>
                  <p:cNvSpPr/>
                  <p:nvPr/>
                </p:nvSpPr>
                <p:spPr>
                  <a:xfrm>
                    <a:off x="1774930" y="1534415"/>
                    <a:ext cx="11589" cy="18643"/>
                  </a:xfrm>
                  <a:custGeom>
                    <a:rect b="b" l="l" r="r" t="t"/>
                    <a:pathLst>
                      <a:path extrusionOk="0" h="18643" w="11589">
                        <a:moveTo>
                          <a:pt x="3852" y="772"/>
                        </a:moveTo>
                        <a:cubicBezTo>
                          <a:pt x="3299" y="983"/>
                          <a:pt x="2711" y="1176"/>
                          <a:pt x="2158" y="1325"/>
                        </a:cubicBezTo>
                        <a:lnTo>
                          <a:pt x="5115" y="8695"/>
                        </a:lnTo>
                        <a:lnTo>
                          <a:pt x="2772" y="9616"/>
                        </a:lnTo>
                        <a:cubicBezTo>
                          <a:pt x="1895" y="9984"/>
                          <a:pt x="956" y="10230"/>
                          <a:pt x="0" y="10537"/>
                        </a:cubicBezTo>
                        <a:cubicBezTo>
                          <a:pt x="186" y="10835"/>
                          <a:pt x="350" y="11146"/>
                          <a:pt x="491" y="11467"/>
                        </a:cubicBezTo>
                        <a:lnTo>
                          <a:pt x="798" y="12450"/>
                        </a:lnTo>
                        <a:cubicBezTo>
                          <a:pt x="1676" y="11958"/>
                          <a:pt x="2553" y="11528"/>
                          <a:pt x="3360" y="11160"/>
                        </a:cubicBezTo>
                        <a:lnTo>
                          <a:pt x="5729" y="10230"/>
                        </a:lnTo>
                        <a:lnTo>
                          <a:pt x="7642" y="14976"/>
                        </a:lnTo>
                        <a:cubicBezTo>
                          <a:pt x="5929" y="15682"/>
                          <a:pt x="4171" y="16268"/>
                          <a:pt x="2378" y="16731"/>
                        </a:cubicBezTo>
                        <a:cubicBezTo>
                          <a:pt x="2564" y="17029"/>
                          <a:pt x="2728" y="17340"/>
                          <a:pt x="2869" y="17661"/>
                        </a:cubicBezTo>
                        <a:cubicBezTo>
                          <a:pt x="2992" y="17968"/>
                          <a:pt x="3053" y="18337"/>
                          <a:pt x="3150" y="18644"/>
                        </a:cubicBezTo>
                        <a:lnTo>
                          <a:pt x="11590" y="15257"/>
                        </a:lnTo>
                        <a:lnTo>
                          <a:pt x="5448" y="0"/>
                        </a:lnTo>
                        <a:lnTo>
                          <a:pt x="3843" y="77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6459" name="Google Shape;6459;p33"/>
                  <p:cNvSpPr/>
                  <p:nvPr/>
                </p:nvSpPr>
                <p:spPr>
                  <a:xfrm>
                    <a:off x="1791285" y="1525694"/>
                    <a:ext cx="13489" cy="17766"/>
                  </a:xfrm>
                  <a:custGeom>
                    <a:rect b="b" l="l" r="r" t="t"/>
                    <a:pathLst>
                      <a:path extrusionOk="0" h="17766" w="13489">
                        <a:moveTo>
                          <a:pt x="2535" y="6159"/>
                        </a:moveTo>
                        <a:cubicBezTo>
                          <a:pt x="1701" y="4712"/>
                          <a:pt x="2447" y="3325"/>
                          <a:pt x="3710" y="2588"/>
                        </a:cubicBezTo>
                        <a:cubicBezTo>
                          <a:pt x="5057" y="1735"/>
                          <a:pt x="6826" y="1996"/>
                          <a:pt x="7869" y="3203"/>
                        </a:cubicBezTo>
                        <a:lnTo>
                          <a:pt x="8272" y="2992"/>
                        </a:lnTo>
                        <a:cubicBezTo>
                          <a:pt x="7888" y="2019"/>
                          <a:pt x="7578" y="1019"/>
                          <a:pt x="7342" y="0"/>
                        </a:cubicBezTo>
                        <a:cubicBezTo>
                          <a:pt x="5998" y="-9"/>
                          <a:pt x="4678" y="353"/>
                          <a:pt x="3526" y="1044"/>
                        </a:cubicBezTo>
                        <a:cubicBezTo>
                          <a:pt x="315" y="2895"/>
                          <a:pt x="-861" y="6133"/>
                          <a:pt x="657" y="8782"/>
                        </a:cubicBezTo>
                        <a:cubicBezTo>
                          <a:pt x="3403" y="13564"/>
                          <a:pt x="9378" y="9397"/>
                          <a:pt x="10983" y="12169"/>
                        </a:cubicBezTo>
                        <a:cubicBezTo>
                          <a:pt x="11659" y="13371"/>
                          <a:pt x="11501" y="14573"/>
                          <a:pt x="9869" y="15564"/>
                        </a:cubicBezTo>
                        <a:cubicBezTo>
                          <a:pt x="8757" y="16188"/>
                          <a:pt x="7365" y="15994"/>
                          <a:pt x="6465" y="15091"/>
                        </a:cubicBezTo>
                        <a:lnTo>
                          <a:pt x="6158" y="15275"/>
                        </a:lnTo>
                        <a:cubicBezTo>
                          <a:pt x="6342" y="16108"/>
                          <a:pt x="6527" y="16907"/>
                          <a:pt x="6649" y="17740"/>
                        </a:cubicBezTo>
                        <a:cubicBezTo>
                          <a:pt x="7993" y="17862"/>
                          <a:pt x="9342" y="17555"/>
                          <a:pt x="10501" y="16863"/>
                        </a:cubicBezTo>
                        <a:cubicBezTo>
                          <a:pt x="13642" y="15047"/>
                          <a:pt x="14133" y="12116"/>
                          <a:pt x="12782" y="9739"/>
                        </a:cubicBezTo>
                        <a:cubicBezTo>
                          <a:pt x="9887" y="4720"/>
                          <a:pt x="4430" y="9493"/>
                          <a:pt x="2517" y="622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6460" name="Google Shape;6460;p33"/>
                  <p:cNvSpPr/>
                  <p:nvPr/>
                </p:nvSpPr>
                <p:spPr>
                  <a:xfrm>
                    <a:off x="1805392" y="1519096"/>
                    <a:ext cx="16239" cy="18459"/>
                  </a:xfrm>
                  <a:custGeom>
                    <a:rect b="b" l="l" r="r" t="t"/>
                    <a:pathLst>
                      <a:path extrusionOk="0" h="18459" w="16239">
                        <a:moveTo>
                          <a:pt x="877" y="684"/>
                        </a:moveTo>
                        <a:cubicBezTo>
                          <a:pt x="599" y="872"/>
                          <a:pt x="305" y="1036"/>
                          <a:pt x="0" y="1176"/>
                        </a:cubicBezTo>
                        <a:cubicBezTo>
                          <a:pt x="1606" y="6940"/>
                          <a:pt x="2746" y="12669"/>
                          <a:pt x="3948" y="18460"/>
                        </a:cubicBezTo>
                        <a:cubicBezTo>
                          <a:pt x="4486" y="17987"/>
                          <a:pt x="5074" y="17574"/>
                          <a:pt x="5703" y="17231"/>
                        </a:cubicBezTo>
                        <a:cubicBezTo>
                          <a:pt x="4501" y="13222"/>
                          <a:pt x="3509" y="9063"/>
                          <a:pt x="2623" y="4904"/>
                        </a:cubicBezTo>
                        <a:cubicBezTo>
                          <a:pt x="6010" y="7370"/>
                          <a:pt x="9642" y="9616"/>
                          <a:pt x="12818" y="12204"/>
                        </a:cubicBezTo>
                        <a:cubicBezTo>
                          <a:pt x="13371" y="11748"/>
                          <a:pt x="13932" y="11283"/>
                          <a:pt x="14485" y="10879"/>
                        </a:cubicBezTo>
                        <a:cubicBezTo>
                          <a:pt x="15038" y="10476"/>
                          <a:pt x="15687" y="10142"/>
                          <a:pt x="16240" y="9774"/>
                        </a:cubicBezTo>
                        <a:cubicBezTo>
                          <a:pt x="11309" y="6598"/>
                          <a:pt x="6440" y="3422"/>
                          <a:pt x="1597" y="0"/>
                        </a:cubicBezTo>
                        <a:cubicBezTo>
                          <a:pt x="1377" y="248"/>
                          <a:pt x="1136" y="477"/>
                          <a:pt x="877" y="68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6461" name="Google Shape;6461;p33"/>
                  <p:cNvSpPr/>
                  <p:nvPr/>
                </p:nvSpPr>
                <p:spPr>
                  <a:xfrm>
                    <a:off x="1814420" y="1503593"/>
                    <a:ext cx="21810" cy="21977"/>
                  </a:xfrm>
                  <a:custGeom>
                    <a:rect b="b" l="l" r="r" t="t"/>
                    <a:pathLst>
                      <a:path extrusionOk="0" h="21977" w="21810">
                        <a:moveTo>
                          <a:pt x="10221" y="684"/>
                        </a:moveTo>
                        <a:lnTo>
                          <a:pt x="9449" y="1298"/>
                        </a:lnTo>
                        <a:lnTo>
                          <a:pt x="17187" y="9923"/>
                        </a:lnTo>
                        <a:lnTo>
                          <a:pt x="13423" y="9616"/>
                        </a:lnTo>
                        <a:cubicBezTo>
                          <a:pt x="9511" y="9309"/>
                          <a:pt x="5659" y="8844"/>
                          <a:pt x="1527" y="8414"/>
                        </a:cubicBezTo>
                        <a:lnTo>
                          <a:pt x="0" y="9774"/>
                        </a:lnTo>
                        <a:lnTo>
                          <a:pt x="10967" y="21978"/>
                        </a:lnTo>
                        <a:cubicBezTo>
                          <a:pt x="11372" y="21486"/>
                          <a:pt x="11852" y="21059"/>
                          <a:pt x="12388" y="20714"/>
                        </a:cubicBezTo>
                        <a:lnTo>
                          <a:pt x="4896" y="12388"/>
                        </a:lnTo>
                        <a:cubicBezTo>
                          <a:pt x="9984" y="13011"/>
                          <a:pt x="15064" y="13318"/>
                          <a:pt x="20056" y="13783"/>
                        </a:cubicBezTo>
                        <a:lnTo>
                          <a:pt x="21811" y="12178"/>
                        </a:lnTo>
                        <a:lnTo>
                          <a:pt x="10905" y="0"/>
                        </a:lnTo>
                        <a:lnTo>
                          <a:pt x="10256" y="71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6462" name="Google Shape;6462;p33"/>
                  <p:cNvSpPr/>
                  <p:nvPr/>
                </p:nvSpPr>
                <p:spPr>
                  <a:xfrm>
                    <a:off x="1828370" y="1497373"/>
                    <a:ext cx="14546" cy="13677"/>
                  </a:xfrm>
                  <a:custGeom>
                    <a:rect b="b" l="l" r="r" t="t"/>
                    <a:pathLst>
                      <a:path extrusionOk="0" h="13677" w="14546">
                        <a:moveTo>
                          <a:pt x="1290" y="1413"/>
                        </a:moveTo>
                        <a:cubicBezTo>
                          <a:pt x="893" y="1858"/>
                          <a:pt x="461" y="2271"/>
                          <a:pt x="0" y="2650"/>
                        </a:cubicBezTo>
                        <a:lnTo>
                          <a:pt x="12169" y="13678"/>
                        </a:lnTo>
                        <a:cubicBezTo>
                          <a:pt x="12511" y="13187"/>
                          <a:pt x="12880" y="12695"/>
                          <a:pt x="13248" y="12265"/>
                        </a:cubicBezTo>
                        <a:cubicBezTo>
                          <a:pt x="13659" y="11830"/>
                          <a:pt x="14092" y="11418"/>
                          <a:pt x="14547" y="11028"/>
                        </a:cubicBezTo>
                        <a:lnTo>
                          <a:pt x="2404" y="0"/>
                        </a:lnTo>
                        <a:cubicBezTo>
                          <a:pt x="2058" y="490"/>
                          <a:pt x="1686" y="962"/>
                          <a:pt x="1290" y="141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6463" name="Google Shape;6463;p33"/>
                  <p:cNvSpPr/>
                  <p:nvPr/>
                </p:nvSpPr>
                <p:spPr>
                  <a:xfrm>
                    <a:off x="1835362" y="1488740"/>
                    <a:ext cx="17889" cy="16152"/>
                  </a:xfrm>
                  <a:custGeom>
                    <a:rect b="b" l="l" r="r" t="t"/>
                    <a:pathLst>
                      <a:path extrusionOk="0" h="16152" w="17889">
                        <a:moveTo>
                          <a:pt x="16301" y="5089"/>
                        </a:moveTo>
                        <a:cubicBezTo>
                          <a:pt x="15589" y="6395"/>
                          <a:pt x="14785" y="7650"/>
                          <a:pt x="13897" y="8844"/>
                        </a:cubicBezTo>
                        <a:lnTo>
                          <a:pt x="2193" y="0"/>
                        </a:lnTo>
                        <a:cubicBezTo>
                          <a:pt x="1851" y="491"/>
                          <a:pt x="1570" y="1018"/>
                          <a:pt x="1176" y="1483"/>
                        </a:cubicBezTo>
                        <a:cubicBezTo>
                          <a:pt x="817" y="1961"/>
                          <a:pt x="424" y="2413"/>
                          <a:pt x="0" y="2834"/>
                        </a:cubicBezTo>
                        <a:lnTo>
                          <a:pt x="11713" y="11686"/>
                        </a:lnTo>
                        <a:cubicBezTo>
                          <a:pt x="10844" y="12823"/>
                          <a:pt x="9907" y="13903"/>
                          <a:pt x="8905" y="14924"/>
                        </a:cubicBezTo>
                        <a:cubicBezTo>
                          <a:pt x="9217" y="15064"/>
                          <a:pt x="9511" y="15241"/>
                          <a:pt x="9782" y="15450"/>
                        </a:cubicBezTo>
                        <a:lnTo>
                          <a:pt x="10493" y="16152"/>
                        </a:lnTo>
                        <a:lnTo>
                          <a:pt x="17889" y="6291"/>
                        </a:lnTo>
                        <a:cubicBezTo>
                          <a:pt x="17582" y="6155"/>
                          <a:pt x="17288" y="5991"/>
                          <a:pt x="17012" y="5799"/>
                        </a:cubicBezTo>
                        <a:cubicBezTo>
                          <a:pt x="16756" y="5583"/>
                          <a:pt x="16518" y="5345"/>
                          <a:pt x="16301" y="508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6464" name="Google Shape;6464;p33"/>
                  <p:cNvSpPr/>
                  <p:nvPr/>
                </p:nvSpPr>
                <p:spPr>
                  <a:xfrm>
                    <a:off x="1841995" y="1470219"/>
                    <a:ext cx="21556" cy="21021"/>
                  </a:xfrm>
                  <a:custGeom>
                    <a:rect b="b" l="l" r="r" t="t"/>
                    <a:pathLst>
                      <a:path extrusionOk="0" h="21021" w="21556">
                        <a:moveTo>
                          <a:pt x="7115" y="833"/>
                        </a:moveTo>
                        <a:cubicBezTo>
                          <a:pt x="6949" y="1112"/>
                          <a:pt x="6764" y="1377"/>
                          <a:pt x="6563" y="1632"/>
                        </a:cubicBezTo>
                        <a:lnTo>
                          <a:pt x="16450" y="7615"/>
                        </a:lnTo>
                        <a:lnTo>
                          <a:pt x="12783" y="8449"/>
                        </a:lnTo>
                        <a:cubicBezTo>
                          <a:pt x="8967" y="9274"/>
                          <a:pt x="5115" y="9984"/>
                          <a:pt x="1070" y="10791"/>
                        </a:cubicBezTo>
                        <a:lnTo>
                          <a:pt x="0" y="12546"/>
                        </a:lnTo>
                        <a:lnTo>
                          <a:pt x="14038" y="21021"/>
                        </a:lnTo>
                        <a:cubicBezTo>
                          <a:pt x="14295" y="20438"/>
                          <a:pt x="14625" y="19890"/>
                          <a:pt x="15020" y="19390"/>
                        </a:cubicBezTo>
                        <a:lnTo>
                          <a:pt x="5448" y="13538"/>
                        </a:lnTo>
                        <a:cubicBezTo>
                          <a:pt x="10440" y="12608"/>
                          <a:pt x="15406" y="11441"/>
                          <a:pt x="20302" y="10449"/>
                        </a:cubicBezTo>
                        <a:lnTo>
                          <a:pt x="21557" y="8449"/>
                        </a:lnTo>
                        <a:lnTo>
                          <a:pt x="7519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6465" name="Google Shape;6465;p33"/>
                  <p:cNvSpPr/>
                  <p:nvPr/>
                </p:nvSpPr>
                <p:spPr>
                  <a:xfrm>
                    <a:off x="1851084" y="1458752"/>
                    <a:ext cx="18573" cy="15029"/>
                  </a:xfrm>
                  <a:custGeom>
                    <a:rect b="b" l="l" r="r" t="t"/>
                    <a:pathLst>
                      <a:path extrusionOk="0" h="15029" w="18573">
                        <a:moveTo>
                          <a:pt x="0" y="8335"/>
                        </a:moveTo>
                        <a:lnTo>
                          <a:pt x="1018" y="8642"/>
                        </a:lnTo>
                        <a:cubicBezTo>
                          <a:pt x="1326" y="8789"/>
                          <a:pt x="1620" y="8966"/>
                          <a:pt x="1895" y="9168"/>
                        </a:cubicBezTo>
                        <a:cubicBezTo>
                          <a:pt x="2417" y="7387"/>
                          <a:pt x="3065" y="5646"/>
                          <a:pt x="3834" y="3957"/>
                        </a:cubicBezTo>
                        <a:lnTo>
                          <a:pt x="9379" y="6422"/>
                        </a:lnTo>
                        <a:lnTo>
                          <a:pt x="8335" y="8730"/>
                        </a:lnTo>
                        <a:cubicBezTo>
                          <a:pt x="7937" y="9639"/>
                          <a:pt x="7473" y="10519"/>
                          <a:pt x="6949" y="11362"/>
                        </a:cubicBezTo>
                        <a:lnTo>
                          <a:pt x="7966" y="11669"/>
                        </a:lnTo>
                        <a:lnTo>
                          <a:pt x="8844" y="12186"/>
                        </a:lnTo>
                        <a:cubicBezTo>
                          <a:pt x="9124" y="11362"/>
                          <a:pt x="9432" y="10432"/>
                          <a:pt x="9861" y="9414"/>
                        </a:cubicBezTo>
                        <a:lnTo>
                          <a:pt x="10844" y="7133"/>
                        </a:lnTo>
                        <a:lnTo>
                          <a:pt x="15564" y="9265"/>
                        </a:lnTo>
                        <a:cubicBezTo>
                          <a:pt x="14834" y="10970"/>
                          <a:pt x="13978" y="12618"/>
                          <a:pt x="13002" y="14196"/>
                        </a:cubicBezTo>
                        <a:cubicBezTo>
                          <a:pt x="13345" y="14254"/>
                          <a:pt x="13678" y="14358"/>
                          <a:pt x="13994" y="14503"/>
                        </a:cubicBezTo>
                        <a:cubicBezTo>
                          <a:pt x="14311" y="14634"/>
                          <a:pt x="14606" y="14811"/>
                          <a:pt x="14871" y="15029"/>
                        </a:cubicBezTo>
                        <a:lnTo>
                          <a:pt x="18574" y="6703"/>
                        </a:lnTo>
                        <a:lnTo>
                          <a:pt x="3694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6466" name="Google Shape;6466;p33"/>
                  <p:cNvSpPr/>
                  <p:nvPr/>
                </p:nvSpPr>
                <p:spPr>
                  <a:xfrm>
                    <a:off x="1856076" y="1447021"/>
                    <a:ext cx="18292" cy="9335"/>
                  </a:xfrm>
                  <a:custGeom>
                    <a:rect b="b" l="l" r="r" t="t"/>
                    <a:pathLst>
                      <a:path extrusionOk="0" h="9335" w="18292">
                        <a:moveTo>
                          <a:pt x="0" y="8659"/>
                        </a:moveTo>
                        <a:cubicBezTo>
                          <a:pt x="334" y="8712"/>
                          <a:pt x="663" y="8795"/>
                          <a:pt x="983" y="8905"/>
                        </a:cubicBezTo>
                        <a:cubicBezTo>
                          <a:pt x="1305" y="9021"/>
                          <a:pt x="1616" y="9165"/>
                          <a:pt x="1913" y="9335"/>
                        </a:cubicBezTo>
                        <a:cubicBezTo>
                          <a:pt x="2307" y="7729"/>
                          <a:pt x="2711" y="6010"/>
                          <a:pt x="3387" y="4071"/>
                        </a:cubicBezTo>
                        <a:lnTo>
                          <a:pt x="17126" y="8747"/>
                        </a:lnTo>
                        <a:cubicBezTo>
                          <a:pt x="17275" y="8159"/>
                          <a:pt x="17398" y="7572"/>
                          <a:pt x="17591" y="6993"/>
                        </a:cubicBezTo>
                        <a:cubicBezTo>
                          <a:pt x="17784" y="6413"/>
                          <a:pt x="18047" y="5878"/>
                          <a:pt x="18293" y="5326"/>
                        </a:cubicBezTo>
                        <a:lnTo>
                          <a:pt x="2922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6467" name="Google Shape;6467;p33"/>
                  <p:cNvSpPr/>
                  <p:nvPr/>
                </p:nvSpPr>
                <p:spPr>
                  <a:xfrm>
                    <a:off x="1863780" y="1417612"/>
                    <a:ext cx="17538" cy="14976"/>
                  </a:xfrm>
                  <a:custGeom>
                    <a:rect b="b" l="l" r="r" t="t"/>
                    <a:pathLst>
                      <a:path extrusionOk="0" h="14976" w="17538">
                        <a:moveTo>
                          <a:pt x="307" y="4808"/>
                        </a:moveTo>
                        <a:cubicBezTo>
                          <a:pt x="235" y="5144"/>
                          <a:pt x="132" y="5473"/>
                          <a:pt x="0" y="5791"/>
                        </a:cubicBezTo>
                        <a:cubicBezTo>
                          <a:pt x="5264" y="8659"/>
                          <a:pt x="10169" y="11836"/>
                          <a:pt x="15161" y="14976"/>
                        </a:cubicBezTo>
                        <a:cubicBezTo>
                          <a:pt x="15187" y="14246"/>
                          <a:pt x="15302" y="13521"/>
                          <a:pt x="15503" y="12818"/>
                        </a:cubicBezTo>
                        <a:cubicBezTo>
                          <a:pt x="11759" y="10870"/>
                          <a:pt x="8101" y="8776"/>
                          <a:pt x="4527" y="6536"/>
                        </a:cubicBezTo>
                        <a:cubicBezTo>
                          <a:pt x="8659" y="5703"/>
                          <a:pt x="12757" y="4711"/>
                          <a:pt x="16854" y="4194"/>
                        </a:cubicBezTo>
                        <a:lnTo>
                          <a:pt x="17073" y="2062"/>
                        </a:lnTo>
                        <a:cubicBezTo>
                          <a:pt x="17170" y="1386"/>
                          <a:pt x="17380" y="676"/>
                          <a:pt x="17538" y="0"/>
                        </a:cubicBezTo>
                        <a:cubicBezTo>
                          <a:pt x="11800" y="1386"/>
                          <a:pt x="6133" y="2685"/>
                          <a:pt x="342" y="379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6468" name="Google Shape;6468;p33"/>
                  <p:cNvSpPr/>
                  <p:nvPr/>
                </p:nvSpPr>
                <p:spPr>
                  <a:xfrm>
                    <a:off x="1864947" y="1400837"/>
                    <a:ext cx="16555" cy="4386"/>
                  </a:xfrm>
                  <a:custGeom>
                    <a:rect b="b" l="l" r="r" t="t"/>
                    <a:pathLst>
                      <a:path extrusionOk="0" h="4386" w="16555">
                        <a:moveTo>
                          <a:pt x="0" y="807"/>
                        </a:moveTo>
                        <a:cubicBezTo>
                          <a:pt x="105" y="1411"/>
                          <a:pt x="179" y="2021"/>
                          <a:pt x="219" y="2632"/>
                        </a:cubicBezTo>
                        <a:lnTo>
                          <a:pt x="219" y="4387"/>
                        </a:lnTo>
                        <a:lnTo>
                          <a:pt x="16556" y="3509"/>
                        </a:lnTo>
                        <a:cubicBezTo>
                          <a:pt x="16452" y="2929"/>
                          <a:pt x="16379" y="2343"/>
                          <a:pt x="16336" y="1755"/>
                        </a:cubicBezTo>
                        <a:lnTo>
                          <a:pt x="16336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6469" name="Google Shape;6469;p33"/>
                  <p:cNvSpPr/>
                  <p:nvPr/>
                </p:nvSpPr>
                <p:spPr>
                  <a:xfrm>
                    <a:off x="1864367" y="1382860"/>
                    <a:ext cx="16827" cy="15090"/>
                  </a:xfrm>
                  <a:custGeom>
                    <a:rect b="b" l="l" r="r" t="t"/>
                    <a:pathLst>
                      <a:path extrusionOk="0" h="15090" w="16827">
                        <a:moveTo>
                          <a:pt x="61" y="7229"/>
                        </a:moveTo>
                        <a:cubicBezTo>
                          <a:pt x="144" y="7564"/>
                          <a:pt x="197" y="7904"/>
                          <a:pt x="219" y="8247"/>
                        </a:cubicBezTo>
                        <a:cubicBezTo>
                          <a:pt x="230" y="8588"/>
                          <a:pt x="209" y="8928"/>
                          <a:pt x="158" y="9265"/>
                        </a:cubicBezTo>
                        <a:cubicBezTo>
                          <a:pt x="5861" y="11020"/>
                          <a:pt x="11309" y="13055"/>
                          <a:pt x="16828" y="15090"/>
                        </a:cubicBezTo>
                        <a:cubicBezTo>
                          <a:pt x="16695" y="14359"/>
                          <a:pt x="16654" y="13613"/>
                          <a:pt x="16705" y="12871"/>
                        </a:cubicBezTo>
                        <a:cubicBezTo>
                          <a:pt x="12695" y="11792"/>
                          <a:pt x="8686" y="10432"/>
                          <a:pt x="4685" y="9019"/>
                        </a:cubicBezTo>
                        <a:cubicBezTo>
                          <a:pt x="8563" y="7387"/>
                          <a:pt x="12388" y="5562"/>
                          <a:pt x="16240" y="4176"/>
                        </a:cubicBezTo>
                        <a:cubicBezTo>
                          <a:pt x="16178" y="3474"/>
                          <a:pt x="16056" y="2764"/>
                          <a:pt x="16020" y="2088"/>
                        </a:cubicBezTo>
                        <a:lnTo>
                          <a:pt x="16020" y="0"/>
                        </a:lnTo>
                        <a:cubicBezTo>
                          <a:pt x="10756" y="2556"/>
                          <a:pt x="5416" y="4981"/>
                          <a:pt x="0" y="727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6470" name="Google Shape;6470;p33"/>
                  <p:cNvSpPr/>
                  <p:nvPr/>
                </p:nvSpPr>
                <p:spPr>
                  <a:xfrm>
                    <a:off x="1838538" y="1313664"/>
                    <a:ext cx="18503" cy="16853"/>
                  </a:xfrm>
                  <a:custGeom>
                    <a:rect b="b" l="l" r="r" t="t"/>
                    <a:pathLst>
                      <a:path extrusionOk="0" h="16853" w="18503">
                        <a:moveTo>
                          <a:pt x="5211" y="16854"/>
                        </a:moveTo>
                        <a:cubicBezTo>
                          <a:pt x="5455" y="16613"/>
                          <a:pt x="5712" y="16387"/>
                          <a:pt x="5984" y="16178"/>
                        </a:cubicBezTo>
                        <a:lnTo>
                          <a:pt x="6905" y="15687"/>
                        </a:lnTo>
                        <a:cubicBezTo>
                          <a:pt x="5666" y="14322"/>
                          <a:pt x="4515" y="12880"/>
                          <a:pt x="3457" y="11371"/>
                        </a:cubicBezTo>
                        <a:lnTo>
                          <a:pt x="8414" y="7861"/>
                        </a:lnTo>
                        <a:lnTo>
                          <a:pt x="9835" y="9897"/>
                        </a:lnTo>
                        <a:cubicBezTo>
                          <a:pt x="10449" y="10774"/>
                          <a:pt x="10941" y="11651"/>
                          <a:pt x="11371" y="12423"/>
                        </a:cubicBezTo>
                        <a:lnTo>
                          <a:pt x="12116" y="11748"/>
                        </a:lnTo>
                        <a:lnTo>
                          <a:pt x="13037" y="11256"/>
                        </a:lnTo>
                        <a:cubicBezTo>
                          <a:pt x="12372" y="10536"/>
                          <a:pt x="11754" y="9774"/>
                          <a:pt x="11186" y="8975"/>
                        </a:cubicBezTo>
                        <a:lnTo>
                          <a:pt x="9739" y="6905"/>
                        </a:lnTo>
                        <a:lnTo>
                          <a:pt x="13959" y="3974"/>
                        </a:lnTo>
                        <a:cubicBezTo>
                          <a:pt x="15042" y="5455"/>
                          <a:pt x="16002" y="7022"/>
                          <a:pt x="16828" y="8659"/>
                        </a:cubicBezTo>
                        <a:cubicBezTo>
                          <a:pt x="17108" y="8449"/>
                          <a:pt x="17354" y="8168"/>
                          <a:pt x="17626" y="7984"/>
                        </a:cubicBezTo>
                        <a:cubicBezTo>
                          <a:pt x="17904" y="7796"/>
                          <a:pt x="18198" y="7632"/>
                          <a:pt x="18503" y="7493"/>
                        </a:cubicBezTo>
                        <a:lnTo>
                          <a:pt x="13239" y="0"/>
                        </a:lnTo>
                        <a:lnTo>
                          <a:pt x="0" y="939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6471" name="Google Shape;6471;p33"/>
                  <p:cNvSpPr/>
                  <p:nvPr/>
                </p:nvSpPr>
                <p:spPr>
                  <a:xfrm>
                    <a:off x="1812560" y="1283395"/>
                    <a:ext cx="21758" cy="22004"/>
                  </a:xfrm>
                  <a:custGeom>
                    <a:rect b="b" l="l" r="r" t="t"/>
                    <a:pathLst>
                      <a:path extrusionOk="0" h="22004" w="21758">
                        <a:moveTo>
                          <a:pt x="737" y="12792"/>
                        </a:moveTo>
                        <a:cubicBezTo>
                          <a:pt x="977" y="13001"/>
                          <a:pt x="1203" y="13227"/>
                          <a:pt x="1413" y="13467"/>
                        </a:cubicBezTo>
                        <a:lnTo>
                          <a:pt x="9124" y="4843"/>
                        </a:lnTo>
                        <a:lnTo>
                          <a:pt x="9247" y="8633"/>
                        </a:lnTo>
                        <a:cubicBezTo>
                          <a:pt x="9335" y="12546"/>
                          <a:pt x="9309" y="16529"/>
                          <a:pt x="9309" y="20653"/>
                        </a:cubicBezTo>
                        <a:lnTo>
                          <a:pt x="10783" y="22004"/>
                        </a:lnTo>
                        <a:lnTo>
                          <a:pt x="21758" y="9800"/>
                        </a:lnTo>
                        <a:cubicBezTo>
                          <a:pt x="21225" y="9451"/>
                          <a:pt x="20746" y="9025"/>
                          <a:pt x="20337" y="8537"/>
                        </a:cubicBezTo>
                        <a:lnTo>
                          <a:pt x="12853" y="16863"/>
                        </a:lnTo>
                        <a:cubicBezTo>
                          <a:pt x="12941" y="11713"/>
                          <a:pt x="12730" y="6624"/>
                          <a:pt x="12669" y="1606"/>
                        </a:cubicBezTo>
                        <a:lnTo>
                          <a:pt x="10914" y="0"/>
                        </a:lnTo>
                        <a:lnTo>
                          <a:pt x="0" y="1217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6472" name="Google Shape;6472;p33"/>
                  <p:cNvSpPr/>
                  <p:nvPr/>
                </p:nvSpPr>
                <p:spPr>
                  <a:xfrm>
                    <a:off x="1784669" y="1263856"/>
                    <a:ext cx="19345" cy="20652"/>
                  </a:xfrm>
                  <a:custGeom>
                    <a:rect b="b" l="l" r="r" t="t"/>
                    <a:pathLst>
                      <a:path extrusionOk="0" h="20652" w="19345">
                        <a:moveTo>
                          <a:pt x="0" y="14520"/>
                        </a:moveTo>
                        <a:lnTo>
                          <a:pt x="1105" y="14976"/>
                        </a:lnTo>
                        <a:lnTo>
                          <a:pt x="2123" y="15599"/>
                        </a:lnTo>
                        <a:cubicBezTo>
                          <a:pt x="2746" y="15161"/>
                          <a:pt x="3755" y="14459"/>
                          <a:pt x="4624" y="13959"/>
                        </a:cubicBezTo>
                        <a:lnTo>
                          <a:pt x="8133" y="11871"/>
                        </a:lnTo>
                        <a:cubicBezTo>
                          <a:pt x="8133" y="14143"/>
                          <a:pt x="8230" y="16424"/>
                          <a:pt x="8194" y="18767"/>
                        </a:cubicBezTo>
                        <a:cubicBezTo>
                          <a:pt x="9503" y="19239"/>
                          <a:pt x="10746" y="19873"/>
                          <a:pt x="11897" y="20653"/>
                        </a:cubicBezTo>
                        <a:cubicBezTo>
                          <a:pt x="11897" y="17231"/>
                          <a:pt x="11739" y="14020"/>
                          <a:pt x="11616" y="10791"/>
                        </a:cubicBezTo>
                        <a:lnTo>
                          <a:pt x="11616" y="10212"/>
                        </a:lnTo>
                        <a:cubicBezTo>
                          <a:pt x="13037" y="9449"/>
                          <a:pt x="14389" y="8677"/>
                          <a:pt x="15836" y="7931"/>
                        </a:cubicBezTo>
                        <a:lnTo>
                          <a:pt x="19346" y="6089"/>
                        </a:lnTo>
                        <a:cubicBezTo>
                          <a:pt x="18620" y="5789"/>
                          <a:pt x="17931" y="5406"/>
                          <a:pt x="17293" y="4948"/>
                        </a:cubicBezTo>
                        <a:cubicBezTo>
                          <a:pt x="15283" y="6089"/>
                          <a:pt x="13406" y="7317"/>
                          <a:pt x="11432" y="8458"/>
                        </a:cubicBezTo>
                        <a:cubicBezTo>
                          <a:pt x="11432" y="6299"/>
                          <a:pt x="11344" y="4141"/>
                          <a:pt x="11432" y="1956"/>
                        </a:cubicBezTo>
                        <a:cubicBezTo>
                          <a:pt x="10756" y="1649"/>
                          <a:pt x="10107" y="1430"/>
                          <a:pt x="9493" y="1079"/>
                        </a:cubicBezTo>
                        <a:cubicBezTo>
                          <a:pt x="8879" y="728"/>
                          <a:pt x="8256" y="368"/>
                          <a:pt x="7642" y="0"/>
                        </a:cubicBezTo>
                        <a:lnTo>
                          <a:pt x="8010" y="10072"/>
                        </a:lnTo>
                        <a:cubicBezTo>
                          <a:pt x="5422" y="11616"/>
                          <a:pt x="2808" y="13037"/>
                          <a:pt x="0" y="1452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6473" name="Google Shape;6473;p33"/>
                  <p:cNvSpPr/>
                  <p:nvPr/>
                </p:nvSpPr>
                <p:spPr>
                  <a:xfrm>
                    <a:off x="1774588" y="1259040"/>
                    <a:ext cx="14502" cy="18503"/>
                  </a:xfrm>
                  <a:custGeom>
                    <a:rect b="b" l="l" r="r" t="t"/>
                    <a:pathLst>
                      <a:path extrusionOk="0" h="18503" w="14502">
                        <a:moveTo>
                          <a:pt x="8695" y="17512"/>
                        </a:moveTo>
                        <a:cubicBezTo>
                          <a:pt x="8836" y="17208"/>
                          <a:pt x="9001" y="16914"/>
                          <a:pt x="9186" y="16635"/>
                        </a:cubicBezTo>
                        <a:cubicBezTo>
                          <a:pt x="7396" y="16161"/>
                          <a:pt x="5638" y="15574"/>
                          <a:pt x="3922" y="14880"/>
                        </a:cubicBezTo>
                        <a:lnTo>
                          <a:pt x="6203" y="9239"/>
                        </a:lnTo>
                        <a:lnTo>
                          <a:pt x="8510" y="10116"/>
                        </a:lnTo>
                        <a:cubicBezTo>
                          <a:pt x="9413" y="10506"/>
                          <a:pt x="10291" y="10948"/>
                          <a:pt x="11142" y="11441"/>
                        </a:cubicBezTo>
                        <a:cubicBezTo>
                          <a:pt x="11230" y="11134"/>
                          <a:pt x="11292" y="10739"/>
                          <a:pt x="11414" y="10423"/>
                        </a:cubicBezTo>
                        <a:cubicBezTo>
                          <a:pt x="11561" y="10105"/>
                          <a:pt x="11728" y="9797"/>
                          <a:pt x="11914" y="9502"/>
                        </a:cubicBezTo>
                        <a:cubicBezTo>
                          <a:pt x="10972" y="9272"/>
                          <a:pt x="10046" y="8978"/>
                          <a:pt x="9142" y="8624"/>
                        </a:cubicBezTo>
                        <a:lnTo>
                          <a:pt x="6826" y="7703"/>
                        </a:lnTo>
                        <a:lnTo>
                          <a:pt x="8738" y="2922"/>
                        </a:lnTo>
                        <a:cubicBezTo>
                          <a:pt x="10462" y="3584"/>
                          <a:pt x="12130" y="4379"/>
                          <a:pt x="13731" y="5299"/>
                        </a:cubicBezTo>
                        <a:cubicBezTo>
                          <a:pt x="13793" y="4961"/>
                          <a:pt x="13887" y="4629"/>
                          <a:pt x="14011" y="4308"/>
                        </a:cubicBezTo>
                        <a:cubicBezTo>
                          <a:pt x="14151" y="3988"/>
                          <a:pt x="14315" y="3680"/>
                          <a:pt x="14503" y="3387"/>
                        </a:cubicBezTo>
                        <a:lnTo>
                          <a:pt x="6054" y="0"/>
                        </a:lnTo>
                        <a:lnTo>
                          <a:pt x="0" y="15082"/>
                        </a:lnTo>
                        <a:lnTo>
                          <a:pt x="8414" y="18503"/>
                        </a:lnTo>
                        <a:cubicBezTo>
                          <a:pt x="8510" y="18196"/>
                          <a:pt x="8572" y="17828"/>
                          <a:pt x="8695" y="1751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6474" name="Google Shape;6474;p33"/>
                  <p:cNvSpPr/>
                  <p:nvPr/>
                </p:nvSpPr>
                <p:spPr>
                  <a:xfrm>
                    <a:off x="1762752" y="1254547"/>
                    <a:ext cx="9308" cy="18003"/>
                  </a:xfrm>
                  <a:custGeom>
                    <a:rect b="b" l="l" r="r" t="t"/>
                    <a:pathLst>
                      <a:path extrusionOk="0" h="18003" w="9308">
                        <a:moveTo>
                          <a:pt x="8940" y="17012"/>
                        </a:moveTo>
                        <a:lnTo>
                          <a:pt x="9309" y="16029"/>
                        </a:lnTo>
                        <a:cubicBezTo>
                          <a:pt x="7493" y="15801"/>
                          <a:pt x="5692" y="15473"/>
                          <a:pt x="3913" y="15047"/>
                        </a:cubicBezTo>
                        <a:lnTo>
                          <a:pt x="7422" y="869"/>
                        </a:lnTo>
                        <a:cubicBezTo>
                          <a:pt x="6808" y="772"/>
                          <a:pt x="6247" y="711"/>
                          <a:pt x="5668" y="562"/>
                        </a:cubicBezTo>
                        <a:cubicBezTo>
                          <a:pt x="5089" y="412"/>
                          <a:pt x="4527" y="184"/>
                          <a:pt x="3913" y="0"/>
                        </a:cubicBezTo>
                        <a:lnTo>
                          <a:pt x="0" y="15845"/>
                        </a:lnTo>
                        <a:lnTo>
                          <a:pt x="8774" y="18003"/>
                        </a:lnTo>
                        <a:cubicBezTo>
                          <a:pt x="8785" y="17667"/>
                          <a:pt x="8841" y="17334"/>
                          <a:pt x="8940" y="1701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6475" name="Google Shape;6475;p33"/>
                  <p:cNvSpPr/>
                  <p:nvPr/>
                </p:nvSpPr>
                <p:spPr>
                  <a:xfrm>
                    <a:off x="1562620" y="1241607"/>
                    <a:ext cx="326155" cy="327481"/>
                  </a:xfrm>
                  <a:custGeom>
                    <a:rect b="b" l="l" r="r" t="t"/>
                    <a:pathLst>
                      <a:path extrusionOk="0" h="327481" w="326155">
                        <a:moveTo>
                          <a:pt x="163065" y="0"/>
                        </a:moveTo>
                        <a:cubicBezTo>
                          <a:pt x="73040" y="0"/>
                          <a:pt x="0" y="73285"/>
                          <a:pt x="0" y="163741"/>
                        </a:cubicBezTo>
                        <a:cubicBezTo>
                          <a:pt x="0" y="254196"/>
                          <a:pt x="73013" y="327481"/>
                          <a:pt x="163065" y="327481"/>
                        </a:cubicBezTo>
                        <a:cubicBezTo>
                          <a:pt x="253116" y="327481"/>
                          <a:pt x="326156" y="254161"/>
                          <a:pt x="326156" y="163741"/>
                        </a:cubicBezTo>
                        <a:cubicBezTo>
                          <a:pt x="326156" y="73320"/>
                          <a:pt x="253116" y="0"/>
                          <a:pt x="163065" y="0"/>
                        </a:cubicBezTo>
                        <a:close/>
                        <a:moveTo>
                          <a:pt x="163065" y="324086"/>
                        </a:moveTo>
                        <a:cubicBezTo>
                          <a:pt x="74891" y="324086"/>
                          <a:pt x="3387" y="252283"/>
                          <a:pt x="3387" y="163741"/>
                        </a:cubicBezTo>
                        <a:cubicBezTo>
                          <a:pt x="3387" y="75198"/>
                          <a:pt x="74891" y="3360"/>
                          <a:pt x="163065" y="3360"/>
                        </a:cubicBezTo>
                        <a:cubicBezTo>
                          <a:pt x="251239" y="3360"/>
                          <a:pt x="322866" y="75163"/>
                          <a:pt x="322866" y="163741"/>
                        </a:cubicBezTo>
                        <a:cubicBezTo>
                          <a:pt x="322866" y="252318"/>
                          <a:pt x="251327" y="324086"/>
                          <a:pt x="163091" y="324086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6476" name="Google Shape;6476;p33"/>
                  <p:cNvSpPr/>
                  <p:nvPr/>
                </p:nvSpPr>
                <p:spPr>
                  <a:xfrm>
                    <a:off x="1745188" y="1251407"/>
                    <a:ext cx="15081" cy="17827"/>
                  </a:xfrm>
                  <a:custGeom>
                    <a:rect b="b" l="l" r="r" t="t"/>
                    <a:pathLst>
                      <a:path extrusionOk="0" h="17827" w="15081">
                        <a:moveTo>
                          <a:pt x="2220" y="15749"/>
                        </a:moveTo>
                        <a:cubicBezTo>
                          <a:pt x="2930" y="14204"/>
                          <a:pt x="3764" y="12818"/>
                          <a:pt x="4659" y="11125"/>
                        </a:cubicBezTo>
                        <a:lnTo>
                          <a:pt x="10142" y="12002"/>
                        </a:lnTo>
                        <a:cubicBezTo>
                          <a:pt x="10537" y="13704"/>
                          <a:pt x="10756" y="15398"/>
                          <a:pt x="11020" y="17266"/>
                        </a:cubicBezTo>
                        <a:cubicBezTo>
                          <a:pt x="11709" y="17263"/>
                          <a:pt x="12398" y="17307"/>
                          <a:pt x="13081" y="17398"/>
                        </a:cubicBezTo>
                        <a:cubicBezTo>
                          <a:pt x="13757" y="17486"/>
                          <a:pt x="14406" y="17705"/>
                          <a:pt x="15082" y="17828"/>
                        </a:cubicBezTo>
                        <a:lnTo>
                          <a:pt x="11081" y="281"/>
                        </a:lnTo>
                        <a:cubicBezTo>
                          <a:pt x="10485" y="276"/>
                          <a:pt x="9894" y="181"/>
                          <a:pt x="9326" y="0"/>
                        </a:cubicBezTo>
                        <a:lnTo>
                          <a:pt x="0" y="15406"/>
                        </a:lnTo>
                        <a:cubicBezTo>
                          <a:pt x="383" y="15408"/>
                          <a:pt x="763" y="15440"/>
                          <a:pt x="1141" y="15503"/>
                        </a:cubicBezTo>
                        <a:close/>
                        <a:moveTo>
                          <a:pt x="8598" y="4624"/>
                        </a:moveTo>
                        <a:lnTo>
                          <a:pt x="9835" y="10476"/>
                        </a:lnTo>
                        <a:lnTo>
                          <a:pt x="5519" y="977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6477" name="Google Shape;6477;p33"/>
                  <p:cNvSpPr/>
                  <p:nvPr/>
                </p:nvSpPr>
                <p:spPr>
                  <a:xfrm>
                    <a:off x="1797978" y="1275911"/>
                    <a:ext cx="16845" cy="18424"/>
                  </a:xfrm>
                  <a:custGeom>
                    <a:rect b="b" l="l" r="r" t="t"/>
                    <a:pathLst>
                      <a:path extrusionOk="0" h="18424" w="16845">
                        <a:moveTo>
                          <a:pt x="956" y="9765"/>
                        </a:moveTo>
                        <a:cubicBezTo>
                          <a:pt x="1263" y="9984"/>
                          <a:pt x="1518" y="10256"/>
                          <a:pt x="1834" y="10502"/>
                        </a:cubicBezTo>
                        <a:cubicBezTo>
                          <a:pt x="3185" y="9458"/>
                          <a:pt x="4545" y="8659"/>
                          <a:pt x="6141" y="7545"/>
                        </a:cubicBezTo>
                        <a:lnTo>
                          <a:pt x="10528" y="10906"/>
                        </a:lnTo>
                        <a:cubicBezTo>
                          <a:pt x="10098" y="12572"/>
                          <a:pt x="9511" y="14169"/>
                          <a:pt x="8896" y="15933"/>
                        </a:cubicBezTo>
                        <a:lnTo>
                          <a:pt x="10590" y="17073"/>
                        </a:lnTo>
                        <a:cubicBezTo>
                          <a:pt x="11142" y="17503"/>
                          <a:pt x="11634" y="17951"/>
                          <a:pt x="12160" y="18424"/>
                        </a:cubicBezTo>
                        <a:lnTo>
                          <a:pt x="16845" y="1079"/>
                        </a:lnTo>
                        <a:cubicBezTo>
                          <a:pt x="16305" y="804"/>
                          <a:pt x="15815" y="439"/>
                          <a:pt x="15398" y="0"/>
                        </a:cubicBezTo>
                        <a:lnTo>
                          <a:pt x="0" y="9151"/>
                        </a:lnTo>
                        <a:lnTo>
                          <a:pt x="930" y="9765"/>
                        </a:lnTo>
                        <a:close/>
                        <a:moveTo>
                          <a:pt x="12669" y="3667"/>
                        </a:moveTo>
                        <a:lnTo>
                          <a:pt x="11002" y="9396"/>
                        </a:lnTo>
                        <a:lnTo>
                          <a:pt x="7493" y="676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6478" name="Google Shape;6478;p33"/>
                  <p:cNvSpPr/>
                  <p:nvPr/>
                </p:nvSpPr>
                <p:spPr>
                  <a:xfrm>
                    <a:off x="1826431" y="1297669"/>
                    <a:ext cx="19481" cy="19072"/>
                  </a:xfrm>
                  <a:custGeom>
                    <a:rect b="b" l="l" r="r" t="t"/>
                    <a:pathLst>
                      <a:path extrusionOk="0" h="19072" w="19481">
                        <a:moveTo>
                          <a:pt x="4466" y="15933"/>
                        </a:moveTo>
                        <a:cubicBezTo>
                          <a:pt x="7729" y="19600"/>
                          <a:pt x="12660" y="20320"/>
                          <a:pt x="16670" y="16670"/>
                        </a:cubicBezTo>
                        <a:cubicBezTo>
                          <a:pt x="19565" y="14038"/>
                          <a:pt x="20802" y="10072"/>
                          <a:pt x="17547" y="6141"/>
                        </a:cubicBezTo>
                        <a:lnTo>
                          <a:pt x="12099" y="0"/>
                        </a:lnTo>
                        <a:lnTo>
                          <a:pt x="0" y="10967"/>
                        </a:lnTo>
                        <a:close/>
                        <a:moveTo>
                          <a:pt x="13432" y="3597"/>
                        </a:moveTo>
                        <a:lnTo>
                          <a:pt x="15003" y="5352"/>
                        </a:lnTo>
                        <a:cubicBezTo>
                          <a:pt x="17258" y="7852"/>
                          <a:pt x="17380" y="10616"/>
                          <a:pt x="14046" y="13678"/>
                        </a:cubicBezTo>
                        <a:cubicBezTo>
                          <a:pt x="9888" y="17372"/>
                          <a:pt x="6957" y="16635"/>
                          <a:pt x="4808" y="14169"/>
                        </a:cubicBezTo>
                        <a:lnTo>
                          <a:pt x="3422" y="1266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6479" name="Google Shape;6479;p33"/>
                  <p:cNvSpPr/>
                  <p:nvPr/>
                </p:nvSpPr>
                <p:spPr>
                  <a:xfrm>
                    <a:off x="1845224" y="1325043"/>
                    <a:ext cx="18262" cy="19021"/>
                  </a:xfrm>
                  <a:custGeom>
                    <a:rect b="b" l="l" r="r" t="t"/>
                    <a:pathLst>
                      <a:path extrusionOk="0" h="19021" w="18262">
                        <a:moveTo>
                          <a:pt x="991" y="9730"/>
                        </a:moveTo>
                        <a:cubicBezTo>
                          <a:pt x="1298" y="10283"/>
                          <a:pt x="1509" y="10835"/>
                          <a:pt x="1790" y="11362"/>
                        </a:cubicBezTo>
                        <a:lnTo>
                          <a:pt x="8414" y="7536"/>
                        </a:lnTo>
                        <a:lnTo>
                          <a:pt x="8510" y="7668"/>
                        </a:lnTo>
                        <a:cubicBezTo>
                          <a:pt x="7984" y="8545"/>
                          <a:pt x="7370" y="9730"/>
                          <a:pt x="6966" y="10300"/>
                        </a:cubicBezTo>
                        <a:lnTo>
                          <a:pt x="4071" y="15292"/>
                        </a:lnTo>
                        <a:lnTo>
                          <a:pt x="5238" y="17047"/>
                        </a:lnTo>
                        <a:cubicBezTo>
                          <a:pt x="5615" y="17696"/>
                          <a:pt x="5922" y="18372"/>
                          <a:pt x="6229" y="19021"/>
                        </a:cubicBezTo>
                        <a:lnTo>
                          <a:pt x="7028" y="17477"/>
                        </a:lnTo>
                        <a:cubicBezTo>
                          <a:pt x="8265" y="15108"/>
                          <a:pt x="9405" y="12704"/>
                          <a:pt x="10730" y="10388"/>
                        </a:cubicBezTo>
                        <a:cubicBezTo>
                          <a:pt x="12265" y="12143"/>
                          <a:pt x="14301" y="12669"/>
                          <a:pt x="16310" y="11502"/>
                        </a:cubicBezTo>
                        <a:cubicBezTo>
                          <a:pt x="17608" y="10834"/>
                          <a:pt x="18375" y="9447"/>
                          <a:pt x="18249" y="7993"/>
                        </a:cubicBezTo>
                        <a:cubicBezTo>
                          <a:pt x="18188" y="6852"/>
                          <a:pt x="17258" y="5361"/>
                          <a:pt x="16705" y="4387"/>
                        </a:cubicBezTo>
                        <a:lnTo>
                          <a:pt x="14178" y="0"/>
                        </a:lnTo>
                        <a:lnTo>
                          <a:pt x="0" y="8194"/>
                        </a:lnTo>
                        <a:lnTo>
                          <a:pt x="991" y="9704"/>
                        </a:lnTo>
                        <a:close/>
                        <a:moveTo>
                          <a:pt x="14819" y="3808"/>
                        </a:moveTo>
                        <a:cubicBezTo>
                          <a:pt x="15529" y="5045"/>
                          <a:pt x="16573" y="6528"/>
                          <a:pt x="15073" y="7852"/>
                        </a:cubicBezTo>
                        <a:cubicBezTo>
                          <a:pt x="14764" y="8116"/>
                          <a:pt x="14432" y="8351"/>
                          <a:pt x="14082" y="8554"/>
                        </a:cubicBezTo>
                        <a:cubicBezTo>
                          <a:pt x="11958" y="9791"/>
                          <a:pt x="10326" y="9300"/>
                          <a:pt x="9274" y="701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6480" name="Google Shape;6480;p33"/>
                  <p:cNvSpPr/>
                  <p:nvPr/>
                </p:nvSpPr>
                <p:spPr>
                  <a:xfrm>
                    <a:off x="1855103" y="1347407"/>
                    <a:ext cx="17925" cy="12101"/>
                  </a:xfrm>
                  <a:custGeom>
                    <a:rect b="b" l="l" r="r" t="t"/>
                    <a:pathLst>
                      <a:path extrusionOk="0" h="12101" w="17925">
                        <a:moveTo>
                          <a:pt x="728" y="6993"/>
                        </a:moveTo>
                        <a:lnTo>
                          <a:pt x="1184" y="8747"/>
                        </a:lnTo>
                        <a:lnTo>
                          <a:pt x="7966" y="6370"/>
                        </a:lnTo>
                        <a:cubicBezTo>
                          <a:pt x="9388" y="10467"/>
                          <a:pt x="11265" y="13116"/>
                          <a:pt x="15275" y="11730"/>
                        </a:cubicBezTo>
                        <a:cubicBezTo>
                          <a:pt x="17828" y="10809"/>
                          <a:pt x="18512" y="8712"/>
                          <a:pt x="17433" y="5589"/>
                        </a:cubicBezTo>
                        <a:lnTo>
                          <a:pt x="15468" y="0"/>
                        </a:lnTo>
                        <a:lnTo>
                          <a:pt x="0" y="5361"/>
                        </a:lnTo>
                        <a:cubicBezTo>
                          <a:pt x="274" y="5891"/>
                          <a:pt x="517" y="6435"/>
                          <a:pt x="728" y="6993"/>
                        </a:cubicBezTo>
                        <a:close/>
                        <a:moveTo>
                          <a:pt x="15468" y="3869"/>
                        </a:moveTo>
                        <a:lnTo>
                          <a:pt x="15959" y="5255"/>
                        </a:lnTo>
                        <a:cubicBezTo>
                          <a:pt x="16363" y="6422"/>
                          <a:pt x="15468" y="7782"/>
                          <a:pt x="13678" y="8396"/>
                        </a:cubicBezTo>
                        <a:cubicBezTo>
                          <a:pt x="12292" y="8888"/>
                          <a:pt x="10809" y="8800"/>
                          <a:pt x="9914" y="7475"/>
                        </a:cubicBezTo>
                        <a:cubicBezTo>
                          <a:pt x="9634" y="7007"/>
                          <a:pt x="9407" y="6511"/>
                          <a:pt x="9239" y="599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6481" name="Google Shape;6481;p33"/>
                  <p:cNvSpPr/>
                  <p:nvPr/>
                </p:nvSpPr>
                <p:spPr>
                  <a:xfrm>
                    <a:off x="1859647" y="1361918"/>
                    <a:ext cx="17508" cy="11834"/>
                  </a:xfrm>
                  <a:custGeom>
                    <a:rect b="b" l="l" r="r" t="t"/>
                    <a:pathLst>
                      <a:path extrusionOk="0" h="11834" w="17508">
                        <a:moveTo>
                          <a:pt x="465" y="5457"/>
                        </a:moveTo>
                        <a:cubicBezTo>
                          <a:pt x="602" y="6035"/>
                          <a:pt x="705" y="6621"/>
                          <a:pt x="772" y="7212"/>
                        </a:cubicBezTo>
                        <a:lnTo>
                          <a:pt x="7791" y="5580"/>
                        </a:lnTo>
                        <a:cubicBezTo>
                          <a:pt x="8747" y="9774"/>
                          <a:pt x="10353" y="12599"/>
                          <a:pt x="14485" y="11651"/>
                        </a:cubicBezTo>
                        <a:cubicBezTo>
                          <a:pt x="17117" y="11037"/>
                          <a:pt x="17995" y="9019"/>
                          <a:pt x="17258" y="5729"/>
                        </a:cubicBezTo>
                        <a:lnTo>
                          <a:pt x="15933" y="0"/>
                        </a:lnTo>
                        <a:lnTo>
                          <a:pt x="0" y="3702"/>
                        </a:lnTo>
                        <a:cubicBezTo>
                          <a:pt x="158" y="4317"/>
                          <a:pt x="342" y="4878"/>
                          <a:pt x="465" y="5457"/>
                        </a:cubicBezTo>
                        <a:close/>
                        <a:moveTo>
                          <a:pt x="15477" y="3825"/>
                        </a:moveTo>
                        <a:lnTo>
                          <a:pt x="15784" y="5273"/>
                        </a:lnTo>
                        <a:cubicBezTo>
                          <a:pt x="16091" y="6510"/>
                          <a:pt x="15073" y="7738"/>
                          <a:pt x="13152" y="8168"/>
                        </a:cubicBezTo>
                        <a:cubicBezTo>
                          <a:pt x="11730" y="8484"/>
                          <a:pt x="10283" y="8230"/>
                          <a:pt x="9511" y="6817"/>
                        </a:cubicBezTo>
                        <a:cubicBezTo>
                          <a:pt x="9292" y="6330"/>
                          <a:pt x="9116" y="5825"/>
                          <a:pt x="8984" y="5308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6482" name="Google Shape;6482;p33"/>
                  <p:cNvSpPr/>
                  <p:nvPr/>
                </p:nvSpPr>
                <p:spPr>
                  <a:xfrm>
                    <a:off x="1859639" y="1429509"/>
                    <a:ext cx="18152" cy="14915"/>
                  </a:xfrm>
                  <a:custGeom>
                    <a:rect b="b" l="l" r="r" t="t"/>
                    <a:pathLst>
                      <a:path extrusionOk="0" h="14915" w="18152">
                        <a:moveTo>
                          <a:pt x="3553" y="1141"/>
                        </a:moveTo>
                        <a:lnTo>
                          <a:pt x="3220" y="2220"/>
                        </a:lnTo>
                        <a:cubicBezTo>
                          <a:pt x="4694" y="3097"/>
                          <a:pt x="5992" y="3974"/>
                          <a:pt x="7607" y="5054"/>
                        </a:cubicBezTo>
                        <a:lnTo>
                          <a:pt x="6282" y="10476"/>
                        </a:lnTo>
                        <a:cubicBezTo>
                          <a:pt x="4527" y="10695"/>
                          <a:pt x="2895" y="10783"/>
                          <a:pt x="1018" y="10906"/>
                        </a:cubicBezTo>
                        <a:lnTo>
                          <a:pt x="623" y="12941"/>
                        </a:lnTo>
                        <a:cubicBezTo>
                          <a:pt x="465" y="13617"/>
                          <a:pt x="219" y="14239"/>
                          <a:pt x="0" y="14915"/>
                        </a:cubicBezTo>
                        <a:lnTo>
                          <a:pt x="17723" y="12450"/>
                        </a:lnTo>
                        <a:cubicBezTo>
                          <a:pt x="17767" y="11845"/>
                          <a:pt x="17913" y="11252"/>
                          <a:pt x="18152" y="10695"/>
                        </a:cubicBezTo>
                        <a:lnTo>
                          <a:pt x="3764" y="0"/>
                        </a:lnTo>
                        <a:close/>
                        <a:moveTo>
                          <a:pt x="8817" y="6036"/>
                        </a:moveTo>
                        <a:lnTo>
                          <a:pt x="13687" y="9546"/>
                        </a:lnTo>
                        <a:lnTo>
                          <a:pt x="7773" y="1025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6483" name="Google Shape;6483;p33"/>
                  <p:cNvSpPr/>
                  <p:nvPr/>
                </p:nvSpPr>
                <p:spPr>
                  <a:xfrm>
                    <a:off x="1744600" y="1542170"/>
                    <a:ext cx="15116" cy="17397"/>
                  </a:xfrm>
                  <a:custGeom>
                    <a:rect b="b" l="l" r="r" t="t"/>
                    <a:pathLst>
                      <a:path extrusionOk="0" h="17397" w="15116">
                        <a:moveTo>
                          <a:pt x="10511" y="412"/>
                        </a:moveTo>
                        <a:lnTo>
                          <a:pt x="8756" y="597"/>
                        </a:lnTo>
                        <a:lnTo>
                          <a:pt x="10081" y="8177"/>
                        </a:lnTo>
                        <a:lnTo>
                          <a:pt x="9923" y="8177"/>
                        </a:lnTo>
                        <a:lnTo>
                          <a:pt x="7922" y="5869"/>
                        </a:lnTo>
                        <a:lnTo>
                          <a:pt x="4255" y="1395"/>
                        </a:lnTo>
                        <a:cubicBezTo>
                          <a:pt x="3571" y="1579"/>
                          <a:pt x="2869" y="1763"/>
                          <a:pt x="2158" y="1895"/>
                        </a:cubicBezTo>
                        <a:cubicBezTo>
                          <a:pt x="1448" y="2027"/>
                          <a:pt x="711" y="2079"/>
                          <a:pt x="0" y="2141"/>
                        </a:cubicBezTo>
                        <a:lnTo>
                          <a:pt x="1167" y="3430"/>
                        </a:lnTo>
                        <a:cubicBezTo>
                          <a:pt x="2992" y="5405"/>
                          <a:pt x="4808" y="7317"/>
                          <a:pt x="6501" y="9353"/>
                        </a:cubicBezTo>
                        <a:cubicBezTo>
                          <a:pt x="4424" y="10004"/>
                          <a:pt x="3164" y="12109"/>
                          <a:pt x="3571" y="14248"/>
                        </a:cubicBezTo>
                        <a:cubicBezTo>
                          <a:pt x="3759" y="15688"/>
                          <a:pt x="4799" y="16871"/>
                          <a:pt x="6203" y="17240"/>
                        </a:cubicBezTo>
                        <a:cubicBezTo>
                          <a:pt x="7282" y="17608"/>
                          <a:pt x="8984" y="17240"/>
                          <a:pt x="10090" y="17056"/>
                        </a:cubicBezTo>
                        <a:lnTo>
                          <a:pt x="15117" y="16178"/>
                        </a:lnTo>
                        <a:lnTo>
                          <a:pt x="12248" y="0"/>
                        </a:lnTo>
                        <a:close/>
                        <a:moveTo>
                          <a:pt x="7431" y="14406"/>
                        </a:moveTo>
                        <a:cubicBezTo>
                          <a:pt x="7289" y="14038"/>
                          <a:pt x="7186" y="13655"/>
                          <a:pt x="7124" y="13266"/>
                        </a:cubicBezTo>
                        <a:cubicBezTo>
                          <a:pt x="6694" y="10800"/>
                          <a:pt x="7738" y="9414"/>
                          <a:pt x="10204" y="9265"/>
                        </a:cubicBezTo>
                        <a:lnTo>
                          <a:pt x="11344" y="15547"/>
                        </a:lnTo>
                        <a:cubicBezTo>
                          <a:pt x="9897" y="15792"/>
                          <a:pt x="8168" y="16284"/>
                          <a:pt x="7457" y="14406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6484" name="Google Shape;6484;p33"/>
                  <p:cNvSpPr/>
                  <p:nvPr/>
                </p:nvSpPr>
                <p:spPr>
                  <a:xfrm>
                    <a:off x="1726836" y="1544864"/>
                    <a:ext cx="15763" cy="16733"/>
                  </a:xfrm>
                  <a:custGeom>
                    <a:rect b="b" l="l" r="r" t="t"/>
                    <a:pathLst>
                      <a:path extrusionOk="0" h="16733" w="15763">
                        <a:moveTo>
                          <a:pt x="8245" y="395"/>
                        </a:moveTo>
                        <a:cubicBezTo>
                          <a:pt x="3375" y="614"/>
                          <a:pt x="-266" y="4036"/>
                          <a:pt x="15" y="9432"/>
                        </a:cubicBezTo>
                        <a:cubicBezTo>
                          <a:pt x="235" y="13371"/>
                          <a:pt x="2516" y="16828"/>
                          <a:pt x="7631" y="16731"/>
                        </a:cubicBezTo>
                        <a:lnTo>
                          <a:pt x="15764" y="16301"/>
                        </a:lnTo>
                        <a:lnTo>
                          <a:pt x="14930" y="0"/>
                        </a:lnTo>
                        <a:close/>
                        <a:moveTo>
                          <a:pt x="9789" y="15222"/>
                        </a:moveTo>
                        <a:cubicBezTo>
                          <a:pt x="6429" y="15406"/>
                          <a:pt x="4235" y="13739"/>
                          <a:pt x="3990" y="9239"/>
                        </a:cubicBezTo>
                        <a:cubicBezTo>
                          <a:pt x="3683" y="3632"/>
                          <a:pt x="6122" y="1842"/>
                          <a:pt x="9385" y="1693"/>
                        </a:cubicBezTo>
                        <a:lnTo>
                          <a:pt x="11421" y="1562"/>
                        </a:lnTo>
                        <a:lnTo>
                          <a:pt x="12131" y="1513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6485" name="Google Shape;6485;p33"/>
                  <p:cNvSpPr/>
                  <p:nvPr/>
                </p:nvSpPr>
                <p:spPr>
                  <a:xfrm>
                    <a:off x="1682290" y="1538889"/>
                    <a:ext cx="14853" cy="18240"/>
                  </a:xfrm>
                  <a:custGeom>
                    <a:rect b="b" l="l" r="r" t="t"/>
                    <a:pathLst>
                      <a:path extrusionOk="0" h="18240" w="14853">
                        <a:moveTo>
                          <a:pt x="12634" y="3229"/>
                        </a:moveTo>
                        <a:cubicBezTo>
                          <a:pt x="11757" y="4738"/>
                          <a:pt x="10879" y="6001"/>
                          <a:pt x="9800" y="7615"/>
                        </a:cubicBezTo>
                        <a:lnTo>
                          <a:pt x="4404" y="6282"/>
                        </a:lnTo>
                        <a:cubicBezTo>
                          <a:pt x="4185" y="4589"/>
                          <a:pt x="4097" y="2895"/>
                          <a:pt x="3974" y="1018"/>
                        </a:cubicBezTo>
                        <a:cubicBezTo>
                          <a:pt x="3299" y="895"/>
                          <a:pt x="2615" y="798"/>
                          <a:pt x="1939" y="614"/>
                        </a:cubicBezTo>
                        <a:cubicBezTo>
                          <a:pt x="1263" y="430"/>
                          <a:pt x="649" y="211"/>
                          <a:pt x="0" y="0"/>
                        </a:cubicBezTo>
                        <a:lnTo>
                          <a:pt x="2465" y="17784"/>
                        </a:lnTo>
                        <a:cubicBezTo>
                          <a:pt x="2763" y="17800"/>
                          <a:pt x="3057" y="17850"/>
                          <a:pt x="3343" y="17933"/>
                        </a:cubicBezTo>
                        <a:cubicBezTo>
                          <a:pt x="3646" y="18001"/>
                          <a:pt x="3940" y="18104"/>
                          <a:pt x="4220" y="18240"/>
                        </a:cubicBezTo>
                        <a:lnTo>
                          <a:pt x="14854" y="3755"/>
                        </a:lnTo>
                        <a:cubicBezTo>
                          <a:pt x="14482" y="3713"/>
                          <a:pt x="14113" y="3652"/>
                          <a:pt x="13748" y="3571"/>
                        </a:cubicBezTo>
                        <a:close/>
                        <a:moveTo>
                          <a:pt x="5299" y="13757"/>
                        </a:moveTo>
                        <a:lnTo>
                          <a:pt x="4589" y="7835"/>
                        </a:lnTo>
                        <a:lnTo>
                          <a:pt x="8844" y="888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6486" name="Google Shape;6486;p33"/>
                  <p:cNvSpPr/>
                  <p:nvPr/>
                </p:nvSpPr>
                <p:spPr>
                  <a:xfrm>
                    <a:off x="1642834" y="1525537"/>
                    <a:ext cx="18926" cy="18862"/>
                  </a:xfrm>
                  <a:custGeom>
                    <a:rect b="b" l="l" r="r" t="t"/>
                    <a:pathLst>
                      <a:path extrusionOk="0" h="18862" w="18926">
                        <a:moveTo>
                          <a:pt x="13162" y="1421"/>
                        </a:moveTo>
                        <a:cubicBezTo>
                          <a:pt x="9003" y="-1106"/>
                          <a:pt x="4108" y="-334"/>
                          <a:pt x="1335" y="4316"/>
                        </a:cubicBezTo>
                        <a:cubicBezTo>
                          <a:pt x="-700" y="7711"/>
                          <a:pt x="-735" y="11835"/>
                          <a:pt x="3546" y="14642"/>
                        </a:cubicBezTo>
                        <a:lnTo>
                          <a:pt x="10565" y="18862"/>
                        </a:lnTo>
                        <a:lnTo>
                          <a:pt x="18926" y="4869"/>
                        </a:lnTo>
                        <a:close/>
                        <a:moveTo>
                          <a:pt x="8205" y="15809"/>
                        </a:moveTo>
                        <a:lnTo>
                          <a:pt x="6205" y="14581"/>
                        </a:lnTo>
                        <a:cubicBezTo>
                          <a:pt x="3300" y="12826"/>
                          <a:pt x="2414" y="10264"/>
                          <a:pt x="4722" y="6386"/>
                        </a:cubicBezTo>
                        <a:cubicBezTo>
                          <a:pt x="7591" y="1579"/>
                          <a:pt x="10574" y="1447"/>
                          <a:pt x="13416" y="3149"/>
                        </a:cubicBezTo>
                        <a:lnTo>
                          <a:pt x="15171" y="419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6487" name="Google Shape;6487;p33"/>
                  <p:cNvSpPr/>
                  <p:nvPr/>
                </p:nvSpPr>
                <p:spPr>
                  <a:xfrm>
                    <a:off x="1599573" y="1487308"/>
                    <a:ext cx="19478" cy="18907"/>
                  </a:xfrm>
                  <a:custGeom>
                    <a:rect b="b" l="l" r="r" t="t"/>
                    <a:pathLst>
                      <a:path extrusionOk="0" h="18907" w="19478">
                        <a:moveTo>
                          <a:pt x="15346" y="3563"/>
                        </a:moveTo>
                        <a:cubicBezTo>
                          <a:pt x="12328" y="-289"/>
                          <a:pt x="7450" y="-1341"/>
                          <a:pt x="3238" y="2019"/>
                        </a:cubicBezTo>
                        <a:cubicBezTo>
                          <a:pt x="150" y="4423"/>
                          <a:pt x="-1385" y="8274"/>
                          <a:pt x="1633" y="12433"/>
                        </a:cubicBezTo>
                        <a:lnTo>
                          <a:pt x="6651" y="18908"/>
                        </a:lnTo>
                        <a:lnTo>
                          <a:pt x="19478" y="8862"/>
                        </a:lnTo>
                        <a:close/>
                        <a:moveTo>
                          <a:pt x="5546" y="15206"/>
                        </a:moveTo>
                        <a:lnTo>
                          <a:pt x="4098" y="13363"/>
                        </a:lnTo>
                        <a:cubicBezTo>
                          <a:pt x="2036" y="10731"/>
                          <a:pt x="2124" y="7932"/>
                          <a:pt x="5642" y="5160"/>
                        </a:cubicBezTo>
                        <a:cubicBezTo>
                          <a:pt x="10029" y="1712"/>
                          <a:pt x="12880" y="2668"/>
                          <a:pt x="14916" y="5283"/>
                        </a:cubicBezTo>
                        <a:lnTo>
                          <a:pt x="16144" y="688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6488" name="Google Shape;6488;p33"/>
                  <p:cNvSpPr/>
                  <p:nvPr/>
                </p:nvSpPr>
                <p:spPr>
                  <a:xfrm>
                    <a:off x="1572247" y="1425395"/>
                    <a:ext cx="17333" cy="15178"/>
                  </a:xfrm>
                  <a:custGeom>
                    <a:rect b="b" l="l" r="r" t="t"/>
                    <a:pathLst>
                      <a:path extrusionOk="0" h="15178" w="17333">
                        <a:moveTo>
                          <a:pt x="16903" y="10555"/>
                        </a:moveTo>
                        <a:lnTo>
                          <a:pt x="16719" y="8800"/>
                        </a:lnTo>
                        <a:lnTo>
                          <a:pt x="9174" y="10107"/>
                        </a:lnTo>
                        <a:lnTo>
                          <a:pt x="9174" y="9958"/>
                        </a:lnTo>
                        <a:lnTo>
                          <a:pt x="11481" y="7949"/>
                        </a:lnTo>
                        <a:lnTo>
                          <a:pt x="15921" y="4255"/>
                        </a:lnTo>
                        <a:cubicBezTo>
                          <a:pt x="15763" y="3580"/>
                          <a:pt x="15552" y="2895"/>
                          <a:pt x="15430" y="2158"/>
                        </a:cubicBezTo>
                        <a:cubicBezTo>
                          <a:pt x="15307" y="1421"/>
                          <a:pt x="15245" y="711"/>
                          <a:pt x="15184" y="0"/>
                        </a:cubicBezTo>
                        <a:lnTo>
                          <a:pt x="13885" y="1158"/>
                        </a:lnTo>
                        <a:cubicBezTo>
                          <a:pt x="11946" y="2974"/>
                          <a:pt x="10034" y="4825"/>
                          <a:pt x="8033" y="6519"/>
                        </a:cubicBezTo>
                        <a:cubicBezTo>
                          <a:pt x="7156" y="4387"/>
                          <a:pt x="5445" y="3158"/>
                          <a:pt x="3129" y="3562"/>
                        </a:cubicBezTo>
                        <a:cubicBezTo>
                          <a:pt x="1683" y="3764"/>
                          <a:pt x="503" y="4822"/>
                          <a:pt x="146" y="6238"/>
                        </a:cubicBezTo>
                        <a:cubicBezTo>
                          <a:pt x="-196" y="7317"/>
                          <a:pt x="146" y="9010"/>
                          <a:pt x="330" y="10125"/>
                        </a:cubicBezTo>
                        <a:lnTo>
                          <a:pt x="1208" y="15178"/>
                        </a:lnTo>
                        <a:lnTo>
                          <a:pt x="17333" y="12309"/>
                        </a:lnTo>
                        <a:close/>
                        <a:moveTo>
                          <a:pt x="1866" y="11432"/>
                        </a:moveTo>
                        <a:cubicBezTo>
                          <a:pt x="1620" y="9984"/>
                          <a:pt x="1129" y="8256"/>
                          <a:pt x="3006" y="7519"/>
                        </a:cubicBezTo>
                        <a:cubicBezTo>
                          <a:pt x="3375" y="7379"/>
                          <a:pt x="3757" y="7276"/>
                          <a:pt x="4147" y="7212"/>
                        </a:cubicBezTo>
                        <a:cubicBezTo>
                          <a:pt x="6586" y="6773"/>
                          <a:pt x="7972" y="7791"/>
                          <a:pt x="8156" y="10291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6489" name="Google Shape;6489;p33"/>
                  <p:cNvSpPr/>
                  <p:nvPr/>
                </p:nvSpPr>
                <p:spPr>
                  <a:xfrm>
                    <a:off x="1569928" y="1408918"/>
                    <a:ext cx="16976" cy="15353"/>
                  </a:xfrm>
                  <a:custGeom>
                    <a:rect b="b" l="l" r="r" t="t"/>
                    <a:pathLst>
                      <a:path extrusionOk="0" h="15353" w="16976">
                        <a:moveTo>
                          <a:pt x="16977" y="15354"/>
                        </a:moveTo>
                        <a:lnTo>
                          <a:pt x="16854" y="14213"/>
                        </a:lnTo>
                        <a:lnTo>
                          <a:pt x="16854" y="13073"/>
                        </a:lnTo>
                        <a:cubicBezTo>
                          <a:pt x="15187" y="12704"/>
                          <a:pt x="13678" y="12195"/>
                          <a:pt x="11862" y="11651"/>
                        </a:cubicBezTo>
                        <a:lnTo>
                          <a:pt x="11555" y="6106"/>
                        </a:lnTo>
                        <a:cubicBezTo>
                          <a:pt x="13090" y="5334"/>
                          <a:pt x="14696" y="4782"/>
                          <a:pt x="16450" y="4106"/>
                        </a:cubicBezTo>
                        <a:cubicBezTo>
                          <a:pt x="16363" y="3422"/>
                          <a:pt x="16240" y="2746"/>
                          <a:pt x="16205" y="2071"/>
                        </a:cubicBezTo>
                        <a:lnTo>
                          <a:pt x="16205" y="0"/>
                        </a:lnTo>
                        <a:lnTo>
                          <a:pt x="0" y="7554"/>
                        </a:lnTo>
                        <a:cubicBezTo>
                          <a:pt x="146" y="8159"/>
                          <a:pt x="188" y="8786"/>
                          <a:pt x="123" y="9405"/>
                        </a:cubicBezTo>
                        <a:close/>
                        <a:moveTo>
                          <a:pt x="10133" y="6721"/>
                        </a:moveTo>
                        <a:lnTo>
                          <a:pt x="10353" y="11107"/>
                        </a:lnTo>
                        <a:lnTo>
                          <a:pt x="4676" y="913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6490" name="Google Shape;6490;p33"/>
                  <p:cNvSpPr/>
                  <p:nvPr/>
                </p:nvSpPr>
                <p:spPr>
                  <a:xfrm>
                    <a:off x="1569665" y="1387818"/>
                    <a:ext cx="17248" cy="12554"/>
                  </a:xfrm>
                  <a:custGeom>
                    <a:rect b="b" l="l" r="r" t="t"/>
                    <a:pathLst>
                      <a:path extrusionOk="0" h="12554" w="17248">
                        <a:moveTo>
                          <a:pt x="16380" y="10660"/>
                        </a:moveTo>
                        <a:lnTo>
                          <a:pt x="16626" y="8905"/>
                        </a:lnTo>
                        <a:lnTo>
                          <a:pt x="8984" y="8352"/>
                        </a:lnTo>
                        <a:lnTo>
                          <a:pt x="8984" y="8203"/>
                        </a:lnTo>
                        <a:lnTo>
                          <a:pt x="11757" y="6808"/>
                        </a:lnTo>
                        <a:lnTo>
                          <a:pt x="16933" y="4343"/>
                        </a:lnTo>
                        <a:lnTo>
                          <a:pt x="16933" y="2193"/>
                        </a:lnTo>
                        <a:lnTo>
                          <a:pt x="17249" y="0"/>
                        </a:lnTo>
                        <a:lnTo>
                          <a:pt x="15705" y="877"/>
                        </a:lnTo>
                        <a:cubicBezTo>
                          <a:pt x="13362" y="2141"/>
                          <a:pt x="11081" y="3466"/>
                          <a:pt x="8686" y="4641"/>
                        </a:cubicBezTo>
                        <a:cubicBezTo>
                          <a:pt x="8379" y="2386"/>
                          <a:pt x="6993" y="755"/>
                          <a:pt x="4685" y="632"/>
                        </a:cubicBezTo>
                        <a:cubicBezTo>
                          <a:pt x="3229" y="427"/>
                          <a:pt x="1801" y="1153"/>
                          <a:pt x="1105" y="2448"/>
                        </a:cubicBezTo>
                        <a:cubicBezTo>
                          <a:pt x="491" y="3404"/>
                          <a:pt x="430" y="5159"/>
                          <a:pt x="368" y="6273"/>
                        </a:cubicBezTo>
                        <a:lnTo>
                          <a:pt x="0" y="11414"/>
                        </a:lnTo>
                        <a:lnTo>
                          <a:pt x="16336" y="12555"/>
                        </a:lnTo>
                        <a:lnTo>
                          <a:pt x="16336" y="10712"/>
                        </a:lnTo>
                        <a:close/>
                        <a:moveTo>
                          <a:pt x="7966" y="8282"/>
                        </a:moveTo>
                        <a:lnTo>
                          <a:pt x="1588" y="7817"/>
                        </a:lnTo>
                        <a:cubicBezTo>
                          <a:pt x="1711" y="6370"/>
                          <a:pt x="1588" y="4553"/>
                          <a:pt x="3615" y="4308"/>
                        </a:cubicBezTo>
                        <a:cubicBezTo>
                          <a:pt x="4025" y="4246"/>
                          <a:pt x="4442" y="4246"/>
                          <a:pt x="4852" y="4308"/>
                        </a:cubicBezTo>
                        <a:cubicBezTo>
                          <a:pt x="7282" y="4466"/>
                          <a:pt x="8396" y="5791"/>
                          <a:pt x="7966" y="828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6491" name="Google Shape;6491;p33"/>
                  <p:cNvSpPr/>
                  <p:nvPr/>
                </p:nvSpPr>
                <p:spPr>
                  <a:xfrm>
                    <a:off x="1587089" y="1331605"/>
                    <a:ext cx="18617" cy="15283"/>
                  </a:xfrm>
                  <a:custGeom>
                    <a:rect b="b" l="l" r="r" t="t"/>
                    <a:pathLst>
                      <a:path extrusionOk="0" h="15283" w="18617">
                        <a:moveTo>
                          <a:pt x="12020" y="14196"/>
                        </a:moveTo>
                        <a:cubicBezTo>
                          <a:pt x="12178" y="13862"/>
                          <a:pt x="12388" y="13555"/>
                          <a:pt x="12572" y="13213"/>
                        </a:cubicBezTo>
                        <a:cubicBezTo>
                          <a:pt x="11344" y="12046"/>
                          <a:pt x="10291" y="10844"/>
                          <a:pt x="8940" y="9484"/>
                        </a:cubicBezTo>
                        <a:lnTo>
                          <a:pt x="11502" y="4492"/>
                        </a:lnTo>
                        <a:cubicBezTo>
                          <a:pt x="13257" y="4641"/>
                          <a:pt x="14889" y="4957"/>
                          <a:pt x="16766" y="5264"/>
                        </a:cubicBezTo>
                        <a:cubicBezTo>
                          <a:pt x="17012" y="4615"/>
                          <a:pt x="17258" y="4001"/>
                          <a:pt x="17565" y="3351"/>
                        </a:cubicBezTo>
                        <a:cubicBezTo>
                          <a:pt x="17872" y="2702"/>
                          <a:pt x="18249" y="2176"/>
                          <a:pt x="18617" y="1597"/>
                        </a:cubicBezTo>
                        <a:lnTo>
                          <a:pt x="798" y="0"/>
                        </a:lnTo>
                        <a:cubicBezTo>
                          <a:pt x="628" y="586"/>
                          <a:pt x="358" y="1138"/>
                          <a:pt x="0" y="1632"/>
                        </a:cubicBezTo>
                        <a:lnTo>
                          <a:pt x="11555" y="15284"/>
                        </a:lnTo>
                        <a:close/>
                        <a:moveTo>
                          <a:pt x="4010" y="3667"/>
                        </a:moveTo>
                        <a:lnTo>
                          <a:pt x="9923" y="4281"/>
                        </a:lnTo>
                        <a:lnTo>
                          <a:pt x="7922" y="826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6492" name="Google Shape;6492;p33"/>
                  <p:cNvSpPr/>
                  <p:nvPr/>
                </p:nvSpPr>
                <p:spPr>
                  <a:xfrm>
                    <a:off x="1594116" y="1313586"/>
                    <a:ext cx="20486" cy="17203"/>
                  </a:xfrm>
                  <a:custGeom>
                    <a:rect b="b" l="l" r="r" t="t"/>
                    <a:pathLst>
                      <a:path extrusionOk="0" h="17203" w="20486">
                        <a:moveTo>
                          <a:pt x="14020" y="15756"/>
                        </a:moveTo>
                        <a:lnTo>
                          <a:pt x="15196" y="14404"/>
                        </a:lnTo>
                        <a:lnTo>
                          <a:pt x="9054" y="9781"/>
                        </a:lnTo>
                        <a:lnTo>
                          <a:pt x="9151" y="9658"/>
                        </a:lnTo>
                        <a:lnTo>
                          <a:pt x="12204" y="9991"/>
                        </a:lnTo>
                        <a:lnTo>
                          <a:pt x="17898" y="10763"/>
                        </a:lnTo>
                        <a:cubicBezTo>
                          <a:pt x="18302" y="10149"/>
                          <a:pt x="18670" y="9535"/>
                          <a:pt x="19135" y="8947"/>
                        </a:cubicBezTo>
                        <a:cubicBezTo>
                          <a:pt x="19600" y="8359"/>
                          <a:pt x="20012" y="7833"/>
                          <a:pt x="20486" y="7280"/>
                        </a:cubicBezTo>
                        <a:lnTo>
                          <a:pt x="18731" y="7131"/>
                        </a:lnTo>
                        <a:cubicBezTo>
                          <a:pt x="16099" y="6938"/>
                          <a:pt x="13467" y="6815"/>
                          <a:pt x="10835" y="6482"/>
                        </a:cubicBezTo>
                        <a:cubicBezTo>
                          <a:pt x="11835" y="4350"/>
                          <a:pt x="11590" y="2297"/>
                          <a:pt x="9739" y="840"/>
                        </a:cubicBezTo>
                        <a:cubicBezTo>
                          <a:pt x="8627" y="-109"/>
                          <a:pt x="7044" y="-269"/>
                          <a:pt x="5764" y="437"/>
                        </a:cubicBezTo>
                        <a:cubicBezTo>
                          <a:pt x="4746" y="937"/>
                          <a:pt x="3729" y="2350"/>
                          <a:pt x="3053" y="3244"/>
                        </a:cubicBezTo>
                        <a:lnTo>
                          <a:pt x="0" y="7315"/>
                        </a:lnTo>
                        <a:lnTo>
                          <a:pt x="13073" y="17203"/>
                        </a:lnTo>
                        <a:cubicBezTo>
                          <a:pt x="13360" y="16702"/>
                          <a:pt x="13676" y="16220"/>
                          <a:pt x="14020" y="15756"/>
                        </a:cubicBezTo>
                        <a:close/>
                        <a:moveTo>
                          <a:pt x="3141" y="5227"/>
                        </a:moveTo>
                        <a:cubicBezTo>
                          <a:pt x="4018" y="4087"/>
                          <a:pt x="4966" y="2516"/>
                          <a:pt x="6747" y="3411"/>
                        </a:cubicBezTo>
                        <a:cubicBezTo>
                          <a:pt x="7115" y="3585"/>
                          <a:pt x="7467" y="3790"/>
                          <a:pt x="7800" y="4025"/>
                        </a:cubicBezTo>
                        <a:cubicBezTo>
                          <a:pt x="9739" y="5534"/>
                          <a:pt x="9958" y="7228"/>
                          <a:pt x="8256" y="9105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6493" name="Google Shape;6493;p33"/>
                  <p:cNvSpPr/>
                  <p:nvPr/>
                </p:nvSpPr>
                <p:spPr>
                  <a:xfrm>
                    <a:off x="1606487" y="1302714"/>
                    <a:ext cx="18047" cy="17511"/>
                  </a:xfrm>
                  <a:custGeom>
                    <a:rect b="b" l="l" r="r" t="t"/>
                    <a:pathLst>
                      <a:path extrusionOk="0" h="17511" w="18047">
                        <a:moveTo>
                          <a:pt x="8493" y="16617"/>
                        </a:moveTo>
                        <a:cubicBezTo>
                          <a:pt x="8743" y="16336"/>
                          <a:pt x="9010" y="16069"/>
                          <a:pt x="9291" y="15819"/>
                        </a:cubicBezTo>
                        <a:cubicBezTo>
                          <a:pt x="8370" y="14371"/>
                          <a:pt x="7659" y="12950"/>
                          <a:pt x="6738" y="11256"/>
                        </a:cubicBezTo>
                        <a:lnTo>
                          <a:pt x="10432" y="7124"/>
                        </a:lnTo>
                        <a:cubicBezTo>
                          <a:pt x="12072" y="7712"/>
                          <a:pt x="13608" y="8423"/>
                          <a:pt x="15301" y="9186"/>
                        </a:cubicBezTo>
                        <a:cubicBezTo>
                          <a:pt x="15740" y="8668"/>
                          <a:pt x="16108" y="8107"/>
                          <a:pt x="16564" y="7589"/>
                        </a:cubicBezTo>
                        <a:cubicBezTo>
                          <a:pt x="17021" y="7071"/>
                          <a:pt x="17556" y="6633"/>
                          <a:pt x="18047" y="6141"/>
                        </a:cubicBezTo>
                        <a:lnTo>
                          <a:pt x="1255" y="0"/>
                        </a:lnTo>
                        <a:cubicBezTo>
                          <a:pt x="921" y="517"/>
                          <a:pt x="496" y="969"/>
                          <a:pt x="0" y="1334"/>
                        </a:cubicBezTo>
                        <a:lnTo>
                          <a:pt x="7765" y="17512"/>
                        </a:lnTo>
                        <a:lnTo>
                          <a:pt x="8475" y="16582"/>
                        </a:lnTo>
                        <a:close/>
                        <a:moveTo>
                          <a:pt x="3439" y="4334"/>
                        </a:moveTo>
                        <a:lnTo>
                          <a:pt x="8984" y="6492"/>
                        </a:lnTo>
                        <a:lnTo>
                          <a:pt x="6089" y="976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6494" name="Google Shape;6494;p33"/>
                  <p:cNvSpPr/>
                  <p:nvPr/>
                </p:nvSpPr>
                <p:spPr>
                  <a:xfrm>
                    <a:off x="1632155" y="1274605"/>
                    <a:ext cx="18059" cy="18253"/>
                  </a:xfrm>
                  <a:custGeom>
                    <a:rect b="b" l="l" r="r" t="t"/>
                    <a:pathLst>
                      <a:path extrusionOk="0" h="18253" w="18059">
                        <a:moveTo>
                          <a:pt x="13734" y="16344"/>
                        </a:moveTo>
                        <a:cubicBezTo>
                          <a:pt x="18516" y="12948"/>
                          <a:pt x="19165" y="7649"/>
                          <a:pt x="16507" y="3833"/>
                        </a:cubicBezTo>
                        <a:cubicBezTo>
                          <a:pt x="14357" y="806"/>
                          <a:pt x="9944" y="-1993"/>
                          <a:pt x="4364" y="1920"/>
                        </a:cubicBezTo>
                        <a:cubicBezTo>
                          <a:pt x="-505" y="5368"/>
                          <a:pt x="-1102" y="10518"/>
                          <a:pt x="1592" y="14379"/>
                        </a:cubicBezTo>
                        <a:cubicBezTo>
                          <a:pt x="4707" y="18871"/>
                          <a:pt x="9427" y="19362"/>
                          <a:pt x="13734" y="16344"/>
                        </a:cubicBezTo>
                        <a:close/>
                        <a:moveTo>
                          <a:pt x="5110" y="3183"/>
                        </a:moveTo>
                        <a:cubicBezTo>
                          <a:pt x="8005" y="1122"/>
                          <a:pt x="11252" y="3183"/>
                          <a:pt x="13006" y="5737"/>
                        </a:cubicBezTo>
                        <a:cubicBezTo>
                          <a:pt x="15252" y="9009"/>
                          <a:pt x="16024" y="12984"/>
                          <a:pt x="13006" y="15080"/>
                        </a:cubicBezTo>
                        <a:cubicBezTo>
                          <a:pt x="9988" y="17177"/>
                          <a:pt x="7032" y="15265"/>
                          <a:pt x="5242" y="12703"/>
                        </a:cubicBezTo>
                        <a:cubicBezTo>
                          <a:pt x="2189" y="8316"/>
                          <a:pt x="2373" y="5096"/>
                          <a:pt x="5084" y="318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6495" name="Google Shape;6495;p33"/>
                  <p:cNvSpPr/>
                  <p:nvPr/>
                </p:nvSpPr>
                <p:spPr>
                  <a:xfrm>
                    <a:off x="1589958" y="1269033"/>
                    <a:ext cx="271479" cy="272628"/>
                  </a:xfrm>
                  <a:custGeom>
                    <a:rect b="b" l="l" r="r" t="t"/>
                    <a:pathLst>
                      <a:path extrusionOk="0" h="272628" w="271479">
                        <a:moveTo>
                          <a:pt x="271479" y="136314"/>
                        </a:moveTo>
                        <a:cubicBezTo>
                          <a:pt x="271479" y="61020"/>
                          <a:pt x="210705" y="0"/>
                          <a:pt x="135726" y="0"/>
                        </a:cubicBezTo>
                        <a:cubicBezTo>
                          <a:pt x="60748" y="0"/>
                          <a:pt x="0" y="61020"/>
                          <a:pt x="0" y="136314"/>
                        </a:cubicBezTo>
                        <a:cubicBezTo>
                          <a:pt x="0" y="211609"/>
                          <a:pt x="60774" y="272629"/>
                          <a:pt x="135726" y="272629"/>
                        </a:cubicBezTo>
                        <a:cubicBezTo>
                          <a:pt x="210679" y="272629"/>
                          <a:pt x="271479" y="211574"/>
                          <a:pt x="271479" y="136314"/>
                        </a:cubicBezTo>
                        <a:close/>
                        <a:moveTo>
                          <a:pt x="135691" y="269234"/>
                        </a:moveTo>
                        <a:cubicBezTo>
                          <a:pt x="62590" y="269234"/>
                          <a:pt x="3369" y="209723"/>
                          <a:pt x="3369" y="136314"/>
                        </a:cubicBezTo>
                        <a:cubicBezTo>
                          <a:pt x="3369" y="62906"/>
                          <a:pt x="62590" y="3395"/>
                          <a:pt x="135691" y="3395"/>
                        </a:cubicBezTo>
                        <a:cubicBezTo>
                          <a:pt x="208947" y="3531"/>
                          <a:pt x="268223" y="63024"/>
                          <a:pt x="268093" y="136279"/>
                        </a:cubicBezTo>
                        <a:lnTo>
                          <a:pt x="268093" y="136279"/>
                        </a:lnTo>
                        <a:cubicBezTo>
                          <a:pt x="268093" y="209723"/>
                          <a:pt x="208828" y="269234"/>
                          <a:pt x="135691" y="2692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6496" name="Google Shape;6496;p33"/>
                  <p:cNvSpPr/>
                  <p:nvPr/>
                </p:nvSpPr>
                <p:spPr>
                  <a:xfrm>
                    <a:off x="1676895" y="1274191"/>
                    <a:ext cx="101702" cy="131357"/>
                  </a:xfrm>
                  <a:custGeom>
                    <a:rect b="b" l="l" r="r" t="t"/>
                    <a:pathLst>
                      <a:path extrusionOk="0" h="131357" w="101702">
                        <a:moveTo>
                          <a:pt x="62318" y="40920"/>
                        </a:moveTo>
                        <a:cubicBezTo>
                          <a:pt x="68047" y="39472"/>
                          <a:pt x="72548" y="36972"/>
                          <a:pt x="74733" y="33901"/>
                        </a:cubicBezTo>
                        <a:cubicBezTo>
                          <a:pt x="74815" y="33773"/>
                          <a:pt x="74858" y="33623"/>
                          <a:pt x="74856" y="33471"/>
                        </a:cubicBezTo>
                        <a:lnTo>
                          <a:pt x="75970" y="32699"/>
                        </a:lnTo>
                        <a:cubicBezTo>
                          <a:pt x="76632" y="32225"/>
                          <a:pt x="76795" y="31311"/>
                          <a:pt x="76338" y="30637"/>
                        </a:cubicBezTo>
                        <a:lnTo>
                          <a:pt x="75724" y="29716"/>
                        </a:lnTo>
                        <a:cubicBezTo>
                          <a:pt x="75753" y="29636"/>
                          <a:pt x="75773" y="29554"/>
                          <a:pt x="75786" y="29470"/>
                        </a:cubicBezTo>
                        <a:lnTo>
                          <a:pt x="76058" y="27093"/>
                        </a:lnTo>
                        <a:cubicBezTo>
                          <a:pt x="79567" y="22408"/>
                          <a:pt x="84594" y="19082"/>
                          <a:pt x="89315" y="15687"/>
                        </a:cubicBezTo>
                        <a:lnTo>
                          <a:pt x="88639" y="14424"/>
                        </a:lnTo>
                        <a:cubicBezTo>
                          <a:pt x="87307" y="14916"/>
                          <a:pt x="85947" y="15332"/>
                          <a:pt x="84568" y="15670"/>
                        </a:cubicBezTo>
                        <a:cubicBezTo>
                          <a:pt x="83653" y="15917"/>
                          <a:pt x="82709" y="16044"/>
                          <a:pt x="81761" y="16047"/>
                        </a:cubicBezTo>
                        <a:cubicBezTo>
                          <a:pt x="81640" y="14851"/>
                          <a:pt x="81026" y="13761"/>
                          <a:pt x="80067" y="13037"/>
                        </a:cubicBezTo>
                        <a:cubicBezTo>
                          <a:pt x="77172" y="11283"/>
                          <a:pt x="72671" y="12423"/>
                          <a:pt x="73505" y="16336"/>
                        </a:cubicBezTo>
                        <a:lnTo>
                          <a:pt x="73689" y="17073"/>
                        </a:lnTo>
                        <a:cubicBezTo>
                          <a:pt x="74147" y="16997"/>
                          <a:pt x="74611" y="16956"/>
                          <a:pt x="75075" y="16950"/>
                        </a:cubicBezTo>
                        <a:cubicBezTo>
                          <a:pt x="75346" y="16948"/>
                          <a:pt x="75616" y="16990"/>
                          <a:pt x="75873" y="17073"/>
                        </a:cubicBezTo>
                        <a:cubicBezTo>
                          <a:pt x="76751" y="17723"/>
                          <a:pt x="74829" y="21083"/>
                          <a:pt x="72671" y="20960"/>
                        </a:cubicBezTo>
                        <a:cubicBezTo>
                          <a:pt x="70058" y="20678"/>
                          <a:pt x="67889" y="18815"/>
                          <a:pt x="67214" y="16275"/>
                        </a:cubicBezTo>
                        <a:cubicBezTo>
                          <a:pt x="69241" y="14948"/>
                          <a:pt x="69808" y="12229"/>
                          <a:pt x="68481" y="10202"/>
                        </a:cubicBezTo>
                        <a:cubicBezTo>
                          <a:pt x="67153" y="8175"/>
                          <a:pt x="64435" y="7608"/>
                          <a:pt x="62408" y="8935"/>
                        </a:cubicBezTo>
                        <a:cubicBezTo>
                          <a:pt x="60380" y="10262"/>
                          <a:pt x="59814" y="12981"/>
                          <a:pt x="61141" y="15008"/>
                        </a:cubicBezTo>
                        <a:cubicBezTo>
                          <a:pt x="61343" y="15316"/>
                          <a:pt x="61581" y="15597"/>
                          <a:pt x="61853" y="15845"/>
                        </a:cubicBezTo>
                        <a:lnTo>
                          <a:pt x="61634" y="16336"/>
                        </a:lnTo>
                        <a:cubicBezTo>
                          <a:pt x="60871" y="17784"/>
                          <a:pt x="59572" y="19390"/>
                          <a:pt x="57782" y="19416"/>
                        </a:cubicBezTo>
                        <a:cubicBezTo>
                          <a:pt x="53036" y="19574"/>
                          <a:pt x="53282" y="12397"/>
                          <a:pt x="57782" y="12643"/>
                        </a:cubicBezTo>
                        <a:cubicBezTo>
                          <a:pt x="58432" y="12732"/>
                          <a:pt x="59060" y="12940"/>
                          <a:pt x="59634" y="13257"/>
                        </a:cubicBezTo>
                        <a:lnTo>
                          <a:pt x="59327" y="11774"/>
                        </a:lnTo>
                        <a:cubicBezTo>
                          <a:pt x="59289" y="11492"/>
                          <a:pt x="59227" y="11213"/>
                          <a:pt x="59142" y="10941"/>
                        </a:cubicBezTo>
                        <a:cubicBezTo>
                          <a:pt x="58370" y="8537"/>
                          <a:pt x="56616" y="6721"/>
                          <a:pt x="53878" y="6633"/>
                        </a:cubicBezTo>
                        <a:cubicBezTo>
                          <a:pt x="53878" y="6633"/>
                          <a:pt x="52764" y="2378"/>
                          <a:pt x="50790" y="0"/>
                        </a:cubicBezTo>
                        <a:cubicBezTo>
                          <a:pt x="49377" y="1641"/>
                          <a:pt x="47623" y="6659"/>
                          <a:pt x="47623" y="6659"/>
                        </a:cubicBezTo>
                        <a:cubicBezTo>
                          <a:pt x="44912" y="6721"/>
                          <a:pt x="43148" y="8510"/>
                          <a:pt x="42359" y="10941"/>
                        </a:cubicBezTo>
                        <a:lnTo>
                          <a:pt x="42174" y="11774"/>
                        </a:lnTo>
                        <a:lnTo>
                          <a:pt x="41902" y="13222"/>
                        </a:lnTo>
                        <a:cubicBezTo>
                          <a:pt x="42481" y="12915"/>
                          <a:pt x="43106" y="12707"/>
                          <a:pt x="43754" y="12608"/>
                        </a:cubicBezTo>
                        <a:cubicBezTo>
                          <a:pt x="48219" y="12423"/>
                          <a:pt x="48465" y="19539"/>
                          <a:pt x="43754" y="19416"/>
                        </a:cubicBezTo>
                        <a:cubicBezTo>
                          <a:pt x="41902" y="19416"/>
                          <a:pt x="40639" y="17784"/>
                          <a:pt x="39867" y="16336"/>
                        </a:cubicBezTo>
                        <a:lnTo>
                          <a:pt x="39648" y="15845"/>
                        </a:lnTo>
                        <a:cubicBezTo>
                          <a:pt x="41437" y="14212"/>
                          <a:pt x="41564" y="11437"/>
                          <a:pt x="39930" y="9648"/>
                        </a:cubicBezTo>
                        <a:cubicBezTo>
                          <a:pt x="38296" y="7858"/>
                          <a:pt x="35522" y="7732"/>
                          <a:pt x="33732" y="9365"/>
                        </a:cubicBezTo>
                        <a:cubicBezTo>
                          <a:pt x="31944" y="10998"/>
                          <a:pt x="31817" y="13773"/>
                          <a:pt x="33450" y="15562"/>
                        </a:cubicBezTo>
                        <a:cubicBezTo>
                          <a:pt x="33698" y="15834"/>
                          <a:pt x="33979" y="16073"/>
                          <a:pt x="34287" y="16275"/>
                        </a:cubicBezTo>
                        <a:cubicBezTo>
                          <a:pt x="33603" y="18787"/>
                          <a:pt x="31460" y="20631"/>
                          <a:pt x="28874" y="20934"/>
                        </a:cubicBezTo>
                        <a:cubicBezTo>
                          <a:pt x="26724" y="21056"/>
                          <a:pt x="24838" y="17696"/>
                          <a:pt x="25671" y="17047"/>
                        </a:cubicBezTo>
                        <a:cubicBezTo>
                          <a:pt x="25933" y="16978"/>
                          <a:pt x="26200" y="16937"/>
                          <a:pt x="26470" y="16924"/>
                        </a:cubicBezTo>
                        <a:cubicBezTo>
                          <a:pt x="26928" y="16941"/>
                          <a:pt x="27383" y="17003"/>
                          <a:pt x="27830" y="17108"/>
                        </a:cubicBezTo>
                        <a:lnTo>
                          <a:pt x="28049" y="16310"/>
                        </a:lnTo>
                        <a:cubicBezTo>
                          <a:pt x="28926" y="12397"/>
                          <a:pt x="24347" y="11292"/>
                          <a:pt x="21478" y="13011"/>
                        </a:cubicBezTo>
                        <a:cubicBezTo>
                          <a:pt x="20498" y="13752"/>
                          <a:pt x="19883" y="14876"/>
                          <a:pt x="19784" y="16099"/>
                        </a:cubicBezTo>
                        <a:cubicBezTo>
                          <a:pt x="18827" y="16095"/>
                          <a:pt x="17875" y="15968"/>
                          <a:pt x="16950" y="15722"/>
                        </a:cubicBezTo>
                        <a:cubicBezTo>
                          <a:pt x="15599" y="15345"/>
                          <a:pt x="14257" y="14906"/>
                          <a:pt x="12941" y="14397"/>
                        </a:cubicBezTo>
                        <a:lnTo>
                          <a:pt x="12239" y="15670"/>
                        </a:lnTo>
                        <a:cubicBezTo>
                          <a:pt x="16924" y="19065"/>
                          <a:pt x="21978" y="22390"/>
                          <a:pt x="25487" y="27075"/>
                        </a:cubicBezTo>
                        <a:lnTo>
                          <a:pt x="25733" y="29233"/>
                        </a:lnTo>
                        <a:cubicBezTo>
                          <a:pt x="25614" y="29347"/>
                          <a:pt x="25522" y="29485"/>
                          <a:pt x="25461" y="29637"/>
                        </a:cubicBezTo>
                        <a:lnTo>
                          <a:pt x="24750" y="30988"/>
                        </a:lnTo>
                        <a:cubicBezTo>
                          <a:pt x="24364" y="31705"/>
                          <a:pt x="24632" y="32599"/>
                          <a:pt x="25348" y="32985"/>
                        </a:cubicBezTo>
                        <a:cubicBezTo>
                          <a:pt x="25351" y="32986"/>
                          <a:pt x="25353" y="32987"/>
                          <a:pt x="25355" y="32989"/>
                        </a:cubicBezTo>
                        <a:lnTo>
                          <a:pt x="25355" y="32989"/>
                        </a:lnTo>
                        <a:lnTo>
                          <a:pt x="26777" y="33761"/>
                        </a:lnTo>
                        <a:cubicBezTo>
                          <a:pt x="26809" y="33890"/>
                          <a:pt x="26879" y="34006"/>
                          <a:pt x="26979" y="34094"/>
                        </a:cubicBezTo>
                        <a:cubicBezTo>
                          <a:pt x="29233" y="37121"/>
                          <a:pt x="33638" y="39525"/>
                          <a:pt x="39262" y="40937"/>
                        </a:cubicBezTo>
                        <a:lnTo>
                          <a:pt x="0" y="80295"/>
                        </a:lnTo>
                        <a:lnTo>
                          <a:pt x="50886" y="131357"/>
                        </a:lnTo>
                        <a:lnTo>
                          <a:pt x="101703" y="80322"/>
                        </a:lnTo>
                        <a:close/>
                        <a:moveTo>
                          <a:pt x="13564" y="90929"/>
                        </a:moveTo>
                        <a:lnTo>
                          <a:pt x="3036" y="80401"/>
                        </a:lnTo>
                        <a:lnTo>
                          <a:pt x="13511" y="69829"/>
                        </a:lnTo>
                        <a:close/>
                        <a:moveTo>
                          <a:pt x="34454" y="111985"/>
                        </a:moveTo>
                        <a:lnTo>
                          <a:pt x="24347" y="101756"/>
                        </a:lnTo>
                        <a:lnTo>
                          <a:pt x="24347" y="58949"/>
                        </a:lnTo>
                        <a:lnTo>
                          <a:pt x="34454" y="48772"/>
                        </a:lnTo>
                        <a:close/>
                        <a:moveTo>
                          <a:pt x="72180" y="29821"/>
                        </a:moveTo>
                        <a:cubicBezTo>
                          <a:pt x="71514" y="30308"/>
                          <a:pt x="71351" y="31234"/>
                          <a:pt x="71811" y="31918"/>
                        </a:cubicBezTo>
                        <a:cubicBezTo>
                          <a:pt x="68979" y="30723"/>
                          <a:pt x="66042" y="29795"/>
                          <a:pt x="63038" y="29146"/>
                        </a:cubicBezTo>
                        <a:lnTo>
                          <a:pt x="64178" y="28470"/>
                        </a:lnTo>
                        <a:cubicBezTo>
                          <a:pt x="64866" y="28053"/>
                          <a:pt x="65108" y="27171"/>
                          <a:pt x="64731" y="26461"/>
                        </a:cubicBezTo>
                        <a:lnTo>
                          <a:pt x="64424" y="25943"/>
                        </a:lnTo>
                        <a:cubicBezTo>
                          <a:pt x="67532" y="26624"/>
                          <a:pt x="70552" y="27657"/>
                          <a:pt x="73426" y="29023"/>
                        </a:cubicBezTo>
                        <a:close/>
                        <a:moveTo>
                          <a:pt x="26979" y="26680"/>
                        </a:moveTo>
                        <a:lnTo>
                          <a:pt x="26821" y="26373"/>
                        </a:lnTo>
                        <a:cubicBezTo>
                          <a:pt x="24189" y="22645"/>
                          <a:pt x="19855" y="19618"/>
                          <a:pt x="16249" y="16942"/>
                        </a:cubicBezTo>
                        <a:cubicBezTo>
                          <a:pt x="17287" y="17199"/>
                          <a:pt x="18338" y="17404"/>
                          <a:pt x="19398" y="17556"/>
                        </a:cubicBezTo>
                        <a:cubicBezTo>
                          <a:pt x="20002" y="17616"/>
                          <a:pt x="20611" y="17616"/>
                          <a:pt x="21214" y="17556"/>
                        </a:cubicBezTo>
                        <a:lnTo>
                          <a:pt x="21214" y="16810"/>
                        </a:lnTo>
                        <a:cubicBezTo>
                          <a:pt x="21214" y="16687"/>
                          <a:pt x="21364" y="14748"/>
                          <a:pt x="22294" y="14178"/>
                        </a:cubicBezTo>
                        <a:cubicBezTo>
                          <a:pt x="23583" y="13380"/>
                          <a:pt x="26680" y="13099"/>
                          <a:pt x="26680" y="15354"/>
                        </a:cubicBezTo>
                        <a:lnTo>
                          <a:pt x="26373" y="15354"/>
                        </a:lnTo>
                        <a:lnTo>
                          <a:pt x="25601" y="15477"/>
                        </a:lnTo>
                        <a:cubicBezTo>
                          <a:pt x="22215" y="16152"/>
                          <a:pt x="24987" y="22566"/>
                          <a:pt x="28988" y="22285"/>
                        </a:cubicBezTo>
                        <a:cubicBezTo>
                          <a:pt x="32076" y="22101"/>
                          <a:pt x="34111" y="20249"/>
                          <a:pt x="35340" y="17573"/>
                        </a:cubicBezTo>
                        <a:cubicBezTo>
                          <a:pt x="35638" y="16841"/>
                          <a:pt x="35844" y="16075"/>
                          <a:pt x="35954" y="15292"/>
                        </a:cubicBezTo>
                        <a:cubicBezTo>
                          <a:pt x="34421" y="14773"/>
                          <a:pt x="33599" y="13110"/>
                          <a:pt x="34119" y="11577"/>
                        </a:cubicBezTo>
                        <a:cubicBezTo>
                          <a:pt x="34506" y="10433"/>
                          <a:pt x="35555" y="9644"/>
                          <a:pt x="36761" y="9589"/>
                        </a:cubicBezTo>
                        <a:cubicBezTo>
                          <a:pt x="38360" y="9547"/>
                          <a:pt x="39690" y="10808"/>
                          <a:pt x="39733" y="12406"/>
                        </a:cubicBezTo>
                        <a:cubicBezTo>
                          <a:pt x="39762" y="13464"/>
                          <a:pt x="39211" y="14453"/>
                          <a:pt x="38296" y="14985"/>
                        </a:cubicBezTo>
                        <a:lnTo>
                          <a:pt x="37928" y="15231"/>
                        </a:lnTo>
                        <a:cubicBezTo>
                          <a:pt x="38066" y="15517"/>
                          <a:pt x="38189" y="15810"/>
                          <a:pt x="38296" y="16108"/>
                        </a:cubicBezTo>
                        <a:cubicBezTo>
                          <a:pt x="39174" y="18328"/>
                          <a:pt x="41227" y="20670"/>
                          <a:pt x="43754" y="20732"/>
                        </a:cubicBezTo>
                        <a:cubicBezTo>
                          <a:pt x="50351" y="20890"/>
                          <a:pt x="50106" y="11177"/>
                          <a:pt x="43912" y="10932"/>
                        </a:cubicBezTo>
                        <a:cubicBezTo>
                          <a:pt x="44423" y="9070"/>
                          <a:pt x="46169" y="7821"/>
                          <a:pt x="48096" y="7940"/>
                        </a:cubicBezTo>
                        <a:lnTo>
                          <a:pt x="48597" y="8001"/>
                        </a:lnTo>
                        <a:cubicBezTo>
                          <a:pt x="48597" y="8001"/>
                          <a:pt x="49799" y="3615"/>
                          <a:pt x="50904" y="2299"/>
                        </a:cubicBezTo>
                        <a:cubicBezTo>
                          <a:pt x="51835" y="4106"/>
                          <a:pt x="52539" y="6021"/>
                          <a:pt x="53001" y="8001"/>
                        </a:cubicBezTo>
                        <a:lnTo>
                          <a:pt x="53492" y="7940"/>
                        </a:lnTo>
                        <a:cubicBezTo>
                          <a:pt x="55463" y="7815"/>
                          <a:pt x="57236" y="9132"/>
                          <a:pt x="57686" y="11055"/>
                        </a:cubicBezTo>
                        <a:cubicBezTo>
                          <a:pt x="51544" y="11335"/>
                          <a:pt x="51281" y="21013"/>
                          <a:pt x="57870" y="20855"/>
                        </a:cubicBezTo>
                        <a:cubicBezTo>
                          <a:pt x="60371" y="20793"/>
                          <a:pt x="62468" y="18451"/>
                          <a:pt x="63301" y="16231"/>
                        </a:cubicBezTo>
                        <a:lnTo>
                          <a:pt x="63696" y="15354"/>
                        </a:lnTo>
                        <a:lnTo>
                          <a:pt x="63327" y="15108"/>
                        </a:lnTo>
                        <a:cubicBezTo>
                          <a:pt x="61966" y="14233"/>
                          <a:pt x="61571" y="12421"/>
                          <a:pt x="62446" y="11059"/>
                        </a:cubicBezTo>
                        <a:cubicBezTo>
                          <a:pt x="62976" y="10231"/>
                          <a:pt x="63888" y="9726"/>
                          <a:pt x="64871" y="9712"/>
                        </a:cubicBezTo>
                        <a:cubicBezTo>
                          <a:pt x="66480" y="9733"/>
                          <a:pt x="67767" y="11054"/>
                          <a:pt x="67747" y="12663"/>
                        </a:cubicBezTo>
                        <a:cubicBezTo>
                          <a:pt x="67730" y="13935"/>
                          <a:pt x="66889" y="15050"/>
                          <a:pt x="65670" y="15415"/>
                        </a:cubicBezTo>
                        <a:cubicBezTo>
                          <a:pt x="65784" y="16197"/>
                          <a:pt x="65990" y="16963"/>
                          <a:pt x="66284" y="17696"/>
                        </a:cubicBezTo>
                        <a:cubicBezTo>
                          <a:pt x="67521" y="20407"/>
                          <a:pt x="69557" y="22223"/>
                          <a:pt x="72636" y="22408"/>
                        </a:cubicBezTo>
                        <a:cubicBezTo>
                          <a:pt x="76646" y="22653"/>
                          <a:pt x="79383" y="16266"/>
                          <a:pt x="76023" y="15626"/>
                        </a:cubicBezTo>
                        <a:cubicBezTo>
                          <a:pt x="75759" y="15567"/>
                          <a:pt x="75493" y="15526"/>
                          <a:pt x="75224" y="15503"/>
                        </a:cubicBezTo>
                        <a:lnTo>
                          <a:pt x="74917" y="15503"/>
                        </a:lnTo>
                        <a:cubicBezTo>
                          <a:pt x="74917" y="13222"/>
                          <a:pt x="78032" y="13502"/>
                          <a:pt x="79357" y="14275"/>
                        </a:cubicBezTo>
                        <a:cubicBezTo>
                          <a:pt x="80278" y="14862"/>
                          <a:pt x="80401" y="16740"/>
                          <a:pt x="80436" y="16907"/>
                        </a:cubicBezTo>
                        <a:lnTo>
                          <a:pt x="80497" y="17530"/>
                        </a:lnTo>
                        <a:lnTo>
                          <a:pt x="80988" y="17591"/>
                        </a:lnTo>
                        <a:lnTo>
                          <a:pt x="82217" y="17591"/>
                        </a:lnTo>
                        <a:cubicBezTo>
                          <a:pt x="83090" y="17580"/>
                          <a:pt x="83959" y="17465"/>
                          <a:pt x="84805" y="17249"/>
                        </a:cubicBezTo>
                        <a:cubicBezTo>
                          <a:pt x="81199" y="19960"/>
                          <a:pt x="77470" y="22706"/>
                          <a:pt x="74794" y="26400"/>
                        </a:cubicBezTo>
                        <a:lnTo>
                          <a:pt x="74672" y="26768"/>
                        </a:lnTo>
                        <a:lnTo>
                          <a:pt x="74514" y="27909"/>
                        </a:lnTo>
                        <a:cubicBezTo>
                          <a:pt x="67084" y="24522"/>
                          <a:pt x="58988" y="22849"/>
                          <a:pt x="50825" y="23013"/>
                        </a:cubicBezTo>
                        <a:cubicBezTo>
                          <a:pt x="41578" y="23013"/>
                          <a:pt x="33199" y="24864"/>
                          <a:pt x="27137" y="27944"/>
                        </a:cubicBezTo>
                        <a:close/>
                        <a:moveTo>
                          <a:pt x="52553" y="24706"/>
                        </a:moveTo>
                        <a:lnTo>
                          <a:pt x="52220" y="24426"/>
                        </a:lnTo>
                        <a:cubicBezTo>
                          <a:pt x="55089" y="24474"/>
                          <a:pt x="57951" y="24733"/>
                          <a:pt x="60783" y="25198"/>
                        </a:cubicBezTo>
                        <a:lnTo>
                          <a:pt x="60564" y="25320"/>
                        </a:lnTo>
                        <a:cubicBezTo>
                          <a:pt x="59878" y="25741"/>
                          <a:pt x="59649" y="26630"/>
                          <a:pt x="60046" y="27330"/>
                        </a:cubicBezTo>
                        <a:lnTo>
                          <a:pt x="60783" y="28619"/>
                        </a:lnTo>
                        <a:cubicBezTo>
                          <a:pt x="57843" y="28087"/>
                          <a:pt x="54865" y="27793"/>
                          <a:pt x="51878" y="27742"/>
                        </a:cubicBezTo>
                        <a:lnTo>
                          <a:pt x="52711" y="26724"/>
                        </a:lnTo>
                        <a:cubicBezTo>
                          <a:pt x="53224" y="26102"/>
                          <a:pt x="53142" y="25184"/>
                          <a:pt x="52527" y="24662"/>
                        </a:cubicBezTo>
                        <a:close/>
                        <a:moveTo>
                          <a:pt x="41367" y="25417"/>
                        </a:moveTo>
                        <a:lnTo>
                          <a:pt x="40937" y="25171"/>
                        </a:lnTo>
                        <a:cubicBezTo>
                          <a:pt x="43554" y="24788"/>
                          <a:pt x="46190" y="24551"/>
                          <a:pt x="48833" y="24461"/>
                        </a:cubicBezTo>
                        <a:lnTo>
                          <a:pt x="48333" y="25075"/>
                        </a:lnTo>
                        <a:cubicBezTo>
                          <a:pt x="47814" y="25670"/>
                          <a:pt x="47875" y="26573"/>
                          <a:pt x="48470" y="27093"/>
                        </a:cubicBezTo>
                        <a:cubicBezTo>
                          <a:pt x="48477" y="27098"/>
                          <a:pt x="48484" y="27104"/>
                          <a:pt x="48491" y="27110"/>
                        </a:cubicBezTo>
                        <a:lnTo>
                          <a:pt x="49290" y="27786"/>
                        </a:lnTo>
                        <a:cubicBezTo>
                          <a:pt x="46602" y="27889"/>
                          <a:pt x="43926" y="28182"/>
                          <a:pt x="41279" y="28663"/>
                        </a:cubicBezTo>
                        <a:lnTo>
                          <a:pt x="41929" y="27461"/>
                        </a:lnTo>
                        <a:cubicBezTo>
                          <a:pt x="42339" y="26753"/>
                          <a:pt x="42098" y="25846"/>
                          <a:pt x="41390" y="25435"/>
                        </a:cubicBezTo>
                        <a:cubicBezTo>
                          <a:pt x="41379" y="25429"/>
                          <a:pt x="41369" y="25423"/>
                          <a:pt x="41358" y="25417"/>
                        </a:cubicBezTo>
                        <a:close/>
                        <a:moveTo>
                          <a:pt x="27803" y="29146"/>
                        </a:moveTo>
                        <a:cubicBezTo>
                          <a:pt x="30945" y="27631"/>
                          <a:pt x="34260" y="26502"/>
                          <a:pt x="37674" y="25785"/>
                        </a:cubicBezTo>
                        <a:lnTo>
                          <a:pt x="37235" y="26496"/>
                        </a:lnTo>
                        <a:cubicBezTo>
                          <a:pt x="36845" y="27204"/>
                          <a:pt x="37095" y="28094"/>
                          <a:pt x="37796" y="28496"/>
                        </a:cubicBezTo>
                        <a:lnTo>
                          <a:pt x="38814" y="29111"/>
                        </a:lnTo>
                        <a:cubicBezTo>
                          <a:pt x="35539" y="29803"/>
                          <a:pt x="32345" y="30839"/>
                          <a:pt x="29286" y="32199"/>
                        </a:cubicBezTo>
                        <a:lnTo>
                          <a:pt x="29532" y="31734"/>
                        </a:lnTo>
                        <a:cubicBezTo>
                          <a:pt x="29916" y="31016"/>
                          <a:pt x="29646" y="30123"/>
                          <a:pt x="28927" y="29739"/>
                        </a:cubicBezTo>
                        <a:cubicBezTo>
                          <a:pt x="28925" y="29737"/>
                          <a:pt x="28921" y="29735"/>
                          <a:pt x="28918" y="29734"/>
                        </a:cubicBezTo>
                        <a:lnTo>
                          <a:pt x="28918" y="29734"/>
                        </a:lnTo>
                        <a:close/>
                        <a:moveTo>
                          <a:pt x="40446" y="39674"/>
                        </a:moveTo>
                        <a:cubicBezTo>
                          <a:pt x="35234" y="38472"/>
                          <a:pt x="31102" y="36437"/>
                          <a:pt x="28821" y="33971"/>
                        </a:cubicBezTo>
                        <a:lnTo>
                          <a:pt x="30207" y="33357"/>
                        </a:lnTo>
                        <a:cubicBezTo>
                          <a:pt x="33842" y="35718"/>
                          <a:pt x="37941" y="37274"/>
                          <a:pt x="42227" y="37919"/>
                        </a:cubicBezTo>
                        <a:close/>
                        <a:moveTo>
                          <a:pt x="56317" y="122724"/>
                        </a:moveTo>
                        <a:lnTo>
                          <a:pt x="50799" y="128243"/>
                        </a:lnTo>
                        <a:lnTo>
                          <a:pt x="45315" y="122724"/>
                        </a:lnTo>
                        <a:lnTo>
                          <a:pt x="45315" y="37963"/>
                        </a:lnTo>
                        <a:lnTo>
                          <a:pt x="50799" y="32409"/>
                        </a:lnTo>
                        <a:lnTo>
                          <a:pt x="56317" y="37963"/>
                        </a:lnTo>
                        <a:close/>
                        <a:moveTo>
                          <a:pt x="50799" y="29286"/>
                        </a:moveTo>
                        <a:lnTo>
                          <a:pt x="43490" y="36621"/>
                        </a:lnTo>
                        <a:cubicBezTo>
                          <a:pt x="39391" y="36071"/>
                          <a:pt x="35436" y="34730"/>
                          <a:pt x="31848" y="32673"/>
                        </a:cubicBezTo>
                        <a:cubicBezTo>
                          <a:pt x="44161" y="28028"/>
                          <a:pt x="57744" y="28028"/>
                          <a:pt x="70057" y="32673"/>
                        </a:cubicBezTo>
                        <a:cubicBezTo>
                          <a:pt x="66384" y="34794"/>
                          <a:pt x="62330" y="36171"/>
                          <a:pt x="58125" y="36726"/>
                        </a:cubicBezTo>
                        <a:close/>
                        <a:moveTo>
                          <a:pt x="59441" y="37989"/>
                        </a:moveTo>
                        <a:cubicBezTo>
                          <a:pt x="63815" y="37352"/>
                          <a:pt x="68003" y="35787"/>
                          <a:pt x="71724" y="33401"/>
                        </a:cubicBezTo>
                        <a:lnTo>
                          <a:pt x="72864" y="33919"/>
                        </a:lnTo>
                        <a:cubicBezTo>
                          <a:pt x="70583" y="36384"/>
                          <a:pt x="66416" y="38481"/>
                          <a:pt x="61151" y="39683"/>
                        </a:cubicBezTo>
                        <a:close/>
                        <a:moveTo>
                          <a:pt x="77260" y="101782"/>
                        </a:moveTo>
                        <a:lnTo>
                          <a:pt x="67153" y="111924"/>
                        </a:lnTo>
                        <a:lnTo>
                          <a:pt x="67153" y="48807"/>
                        </a:lnTo>
                        <a:lnTo>
                          <a:pt x="77260" y="58976"/>
                        </a:lnTo>
                        <a:close/>
                        <a:moveTo>
                          <a:pt x="88042" y="69794"/>
                        </a:moveTo>
                        <a:lnTo>
                          <a:pt x="98571" y="80366"/>
                        </a:lnTo>
                        <a:lnTo>
                          <a:pt x="88095" y="9089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6497" name="Google Shape;6497;p33"/>
                  <p:cNvSpPr/>
                  <p:nvPr/>
                </p:nvSpPr>
                <p:spPr>
                  <a:xfrm>
                    <a:off x="1786950" y="1439774"/>
                    <a:ext cx="710" cy="3237"/>
                  </a:xfrm>
                  <a:custGeom>
                    <a:rect b="b" l="l" r="r" t="t"/>
                    <a:pathLst>
                      <a:path extrusionOk="0" h="3237" w="710">
                        <a:moveTo>
                          <a:pt x="0" y="0"/>
                        </a:moveTo>
                        <a:lnTo>
                          <a:pt x="711" y="0"/>
                        </a:lnTo>
                        <a:lnTo>
                          <a:pt x="711" y="3237"/>
                        </a:lnTo>
                        <a:lnTo>
                          <a:pt x="0" y="323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6498" name="Google Shape;6498;p33"/>
                  <p:cNvSpPr/>
                  <p:nvPr/>
                </p:nvSpPr>
                <p:spPr>
                  <a:xfrm>
                    <a:off x="1778966" y="1439774"/>
                    <a:ext cx="710" cy="3237"/>
                  </a:xfrm>
                  <a:custGeom>
                    <a:rect b="b" l="l" r="r" t="t"/>
                    <a:pathLst>
                      <a:path extrusionOk="0" h="3237" w="710">
                        <a:moveTo>
                          <a:pt x="0" y="0"/>
                        </a:moveTo>
                        <a:lnTo>
                          <a:pt x="711" y="0"/>
                        </a:lnTo>
                        <a:lnTo>
                          <a:pt x="711" y="3237"/>
                        </a:lnTo>
                        <a:lnTo>
                          <a:pt x="0" y="323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6499" name="Google Shape;6499;p33"/>
                  <p:cNvSpPr/>
                  <p:nvPr/>
                </p:nvSpPr>
                <p:spPr>
                  <a:xfrm>
                    <a:off x="1782756" y="1433975"/>
                    <a:ext cx="982" cy="4500"/>
                  </a:xfrm>
                  <a:custGeom>
                    <a:rect b="b" l="l" r="r" t="t"/>
                    <a:pathLst>
                      <a:path extrusionOk="0" h="4500" w="982">
                        <a:moveTo>
                          <a:pt x="0" y="0"/>
                        </a:moveTo>
                        <a:lnTo>
                          <a:pt x="983" y="0"/>
                        </a:lnTo>
                        <a:lnTo>
                          <a:pt x="983" y="4501"/>
                        </a:lnTo>
                        <a:lnTo>
                          <a:pt x="0" y="450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6500" name="Google Shape;6500;p33"/>
                  <p:cNvSpPr/>
                  <p:nvPr/>
                </p:nvSpPr>
                <p:spPr>
                  <a:xfrm>
                    <a:off x="1769412" y="1418385"/>
                    <a:ext cx="710" cy="3263"/>
                  </a:xfrm>
                  <a:custGeom>
                    <a:rect b="b" l="l" r="r" t="t"/>
                    <a:pathLst>
                      <a:path extrusionOk="0" h="3263" w="710">
                        <a:moveTo>
                          <a:pt x="0" y="0"/>
                        </a:moveTo>
                        <a:lnTo>
                          <a:pt x="711" y="0"/>
                        </a:lnTo>
                        <a:lnTo>
                          <a:pt x="711" y="3264"/>
                        </a:lnTo>
                        <a:lnTo>
                          <a:pt x="0" y="326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6501" name="Google Shape;6501;p33"/>
                  <p:cNvSpPr/>
                  <p:nvPr/>
                </p:nvSpPr>
                <p:spPr>
                  <a:xfrm>
                    <a:off x="1761428" y="1418385"/>
                    <a:ext cx="710" cy="3263"/>
                  </a:xfrm>
                  <a:custGeom>
                    <a:rect b="b" l="l" r="r" t="t"/>
                    <a:pathLst>
                      <a:path extrusionOk="0" h="3263" w="710">
                        <a:moveTo>
                          <a:pt x="0" y="0"/>
                        </a:moveTo>
                        <a:lnTo>
                          <a:pt x="711" y="0"/>
                        </a:lnTo>
                        <a:lnTo>
                          <a:pt x="711" y="3264"/>
                        </a:lnTo>
                        <a:lnTo>
                          <a:pt x="0" y="326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6502" name="Google Shape;6502;p33"/>
                  <p:cNvSpPr/>
                  <p:nvPr/>
                </p:nvSpPr>
                <p:spPr>
                  <a:xfrm>
                    <a:off x="1751601" y="1375456"/>
                    <a:ext cx="80988" cy="127251"/>
                  </a:xfrm>
                  <a:custGeom>
                    <a:rect b="b" l="l" r="r" t="t"/>
                    <a:pathLst>
                      <a:path extrusionOk="0" h="127251" w="80988">
                        <a:moveTo>
                          <a:pt x="80988" y="11581"/>
                        </a:moveTo>
                        <a:lnTo>
                          <a:pt x="79444" y="11458"/>
                        </a:lnTo>
                        <a:cubicBezTo>
                          <a:pt x="74891" y="11063"/>
                          <a:pt x="67056" y="9888"/>
                          <a:pt x="67161" y="16889"/>
                        </a:cubicBezTo>
                        <a:cubicBezTo>
                          <a:pt x="70671" y="15871"/>
                          <a:pt x="71943" y="19354"/>
                          <a:pt x="67907" y="19354"/>
                        </a:cubicBezTo>
                        <a:cubicBezTo>
                          <a:pt x="66056" y="19354"/>
                          <a:pt x="65810" y="16573"/>
                          <a:pt x="65775" y="15310"/>
                        </a:cubicBezTo>
                        <a:cubicBezTo>
                          <a:pt x="67354" y="13836"/>
                          <a:pt x="67784" y="10783"/>
                          <a:pt x="64757" y="10783"/>
                        </a:cubicBezTo>
                        <a:cubicBezTo>
                          <a:pt x="63884" y="10951"/>
                          <a:pt x="63061" y="11320"/>
                          <a:pt x="62353" y="11862"/>
                        </a:cubicBezTo>
                        <a:cubicBezTo>
                          <a:pt x="62144" y="10717"/>
                          <a:pt x="61331" y="9774"/>
                          <a:pt x="60230" y="9396"/>
                        </a:cubicBezTo>
                        <a:cubicBezTo>
                          <a:pt x="60327" y="7642"/>
                          <a:pt x="60046" y="5817"/>
                          <a:pt x="58537" y="4650"/>
                        </a:cubicBezTo>
                        <a:cubicBezTo>
                          <a:pt x="56862" y="5412"/>
                          <a:pt x="55698" y="6984"/>
                          <a:pt x="55457" y="8809"/>
                        </a:cubicBezTo>
                        <a:cubicBezTo>
                          <a:pt x="53703" y="8931"/>
                          <a:pt x="52185" y="9739"/>
                          <a:pt x="52185" y="12046"/>
                        </a:cubicBezTo>
                        <a:lnTo>
                          <a:pt x="52185" y="12669"/>
                        </a:lnTo>
                        <a:lnTo>
                          <a:pt x="52773" y="12669"/>
                        </a:lnTo>
                        <a:cubicBezTo>
                          <a:pt x="58748" y="12669"/>
                          <a:pt x="52957" y="21328"/>
                          <a:pt x="51018" y="12450"/>
                        </a:cubicBezTo>
                        <a:cubicBezTo>
                          <a:pt x="54659" y="10695"/>
                          <a:pt x="50220" y="5361"/>
                          <a:pt x="48035" y="8388"/>
                        </a:cubicBezTo>
                        <a:cubicBezTo>
                          <a:pt x="47100" y="9500"/>
                          <a:pt x="47244" y="11161"/>
                          <a:pt x="48357" y="12096"/>
                        </a:cubicBezTo>
                        <a:cubicBezTo>
                          <a:pt x="48476" y="12195"/>
                          <a:pt x="48603" y="12285"/>
                          <a:pt x="48737" y="12362"/>
                        </a:cubicBezTo>
                        <a:cubicBezTo>
                          <a:pt x="48491" y="17626"/>
                          <a:pt x="41648" y="16275"/>
                          <a:pt x="41648" y="13037"/>
                        </a:cubicBezTo>
                        <a:cubicBezTo>
                          <a:pt x="41648" y="8326"/>
                          <a:pt x="44210" y="12450"/>
                          <a:pt x="44982" y="13994"/>
                        </a:cubicBezTo>
                        <a:lnTo>
                          <a:pt x="45508" y="13064"/>
                        </a:lnTo>
                        <a:cubicBezTo>
                          <a:pt x="46956" y="10432"/>
                          <a:pt x="47570" y="3641"/>
                          <a:pt x="42604" y="5641"/>
                        </a:cubicBezTo>
                        <a:cubicBezTo>
                          <a:pt x="42604" y="4071"/>
                          <a:pt x="41683" y="737"/>
                          <a:pt x="39972" y="0"/>
                        </a:cubicBezTo>
                        <a:cubicBezTo>
                          <a:pt x="38121" y="1141"/>
                          <a:pt x="37630" y="3387"/>
                          <a:pt x="37445" y="5361"/>
                        </a:cubicBezTo>
                        <a:cubicBezTo>
                          <a:pt x="35103" y="4343"/>
                          <a:pt x="33410" y="6378"/>
                          <a:pt x="33778" y="8537"/>
                        </a:cubicBezTo>
                        <a:lnTo>
                          <a:pt x="33901" y="9458"/>
                        </a:lnTo>
                        <a:cubicBezTo>
                          <a:pt x="34198" y="11373"/>
                          <a:pt x="34612" y="13269"/>
                          <a:pt x="35138" y="15134"/>
                        </a:cubicBezTo>
                        <a:lnTo>
                          <a:pt x="35752" y="13195"/>
                        </a:lnTo>
                        <a:cubicBezTo>
                          <a:pt x="36366" y="11186"/>
                          <a:pt x="38279" y="9528"/>
                          <a:pt x="38525" y="13257"/>
                        </a:cubicBezTo>
                        <a:cubicBezTo>
                          <a:pt x="38586" y="14608"/>
                          <a:pt x="33594" y="19267"/>
                          <a:pt x="31593" y="12379"/>
                        </a:cubicBezTo>
                        <a:cubicBezTo>
                          <a:pt x="34919" y="10493"/>
                          <a:pt x="30356" y="5071"/>
                          <a:pt x="28014" y="8870"/>
                        </a:cubicBezTo>
                        <a:cubicBezTo>
                          <a:pt x="27633" y="9455"/>
                          <a:pt x="27543" y="10183"/>
                          <a:pt x="27768" y="10844"/>
                        </a:cubicBezTo>
                        <a:cubicBezTo>
                          <a:pt x="27188" y="9623"/>
                          <a:pt x="25978" y="8825"/>
                          <a:pt x="24627" y="8774"/>
                        </a:cubicBezTo>
                        <a:cubicBezTo>
                          <a:pt x="24320" y="7238"/>
                          <a:pt x="23206" y="5203"/>
                          <a:pt x="21513" y="4773"/>
                        </a:cubicBezTo>
                        <a:cubicBezTo>
                          <a:pt x="19881" y="5598"/>
                          <a:pt x="19819" y="8001"/>
                          <a:pt x="19819" y="9607"/>
                        </a:cubicBezTo>
                        <a:lnTo>
                          <a:pt x="18310" y="10484"/>
                        </a:lnTo>
                        <a:cubicBezTo>
                          <a:pt x="18011" y="11109"/>
                          <a:pt x="17765" y="11757"/>
                          <a:pt x="17573" y="12423"/>
                        </a:cubicBezTo>
                        <a:cubicBezTo>
                          <a:pt x="17270" y="11457"/>
                          <a:pt x="16366" y="10807"/>
                          <a:pt x="15354" y="10827"/>
                        </a:cubicBezTo>
                        <a:cubicBezTo>
                          <a:pt x="13988" y="10795"/>
                          <a:pt x="12854" y="11876"/>
                          <a:pt x="12823" y="13242"/>
                        </a:cubicBezTo>
                        <a:cubicBezTo>
                          <a:pt x="12797" y="14314"/>
                          <a:pt x="13465" y="15279"/>
                          <a:pt x="14476" y="15634"/>
                        </a:cubicBezTo>
                        <a:cubicBezTo>
                          <a:pt x="14405" y="16721"/>
                          <a:pt x="14135" y="17787"/>
                          <a:pt x="13678" y="18775"/>
                        </a:cubicBezTo>
                        <a:cubicBezTo>
                          <a:pt x="12292" y="21407"/>
                          <a:pt x="7177" y="16003"/>
                          <a:pt x="11274" y="16398"/>
                        </a:cubicBezTo>
                        <a:cubicBezTo>
                          <a:pt x="11678" y="16398"/>
                          <a:pt x="11827" y="16705"/>
                          <a:pt x="12046" y="16959"/>
                        </a:cubicBezTo>
                        <a:cubicBezTo>
                          <a:pt x="12564" y="17573"/>
                          <a:pt x="13985" y="17837"/>
                          <a:pt x="13371" y="16459"/>
                        </a:cubicBezTo>
                        <a:cubicBezTo>
                          <a:pt x="13257" y="16257"/>
                          <a:pt x="13160" y="16056"/>
                          <a:pt x="13064" y="15845"/>
                        </a:cubicBezTo>
                        <a:lnTo>
                          <a:pt x="12906" y="15354"/>
                        </a:lnTo>
                        <a:lnTo>
                          <a:pt x="12660" y="14766"/>
                        </a:lnTo>
                        <a:cubicBezTo>
                          <a:pt x="10809" y="10054"/>
                          <a:pt x="4615" y="11072"/>
                          <a:pt x="640" y="11686"/>
                        </a:cubicBezTo>
                        <a:lnTo>
                          <a:pt x="526" y="11686"/>
                        </a:lnTo>
                        <a:lnTo>
                          <a:pt x="526" y="11809"/>
                        </a:lnTo>
                        <a:lnTo>
                          <a:pt x="0" y="12643"/>
                        </a:lnTo>
                        <a:cubicBezTo>
                          <a:pt x="4097" y="15275"/>
                          <a:pt x="7642" y="18986"/>
                          <a:pt x="7308" y="24233"/>
                        </a:cubicBezTo>
                        <a:lnTo>
                          <a:pt x="7001" y="24320"/>
                        </a:lnTo>
                        <a:cubicBezTo>
                          <a:pt x="6490" y="24471"/>
                          <a:pt x="6198" y="25008"/>
                          <a:pt x="6349" y="25519"/>
                        </a:cubicBezTo>
                        <a:cubicBezTo>
                          <a:pt x="6442" y="25833"/>
                          <a:pt x="6687" y="26078"/>
                          <a:pt x="7001" y="26171"/>
                        </a:cubicBezTo>
                        <a:cubicBezTo>
                          <a:pt x="6900" y="26229"/>
                          <a:pt x="6805" y="26300"/>
                          <a:pt x="6721" y="26382"/>
                        </a:cubicBezTo>
                        <a:lnTo>
                          <a:pt x="5580" y="27523"/>
                        </a:lnTo>
                        <a:cubicBezTo>
                          <a:pt x="4968" y="28150"/>
                          <a:pt x="4968" y="29150"/>
                          <a:pt x="5580" y="29777"/>
                        </a:cubicBezTo>
                        <a:lnTo>
                          <a:pt x="6721" y="30944"/>
                        </a:lnTo>
                        <a:cubicBezTo>
                          <a:pt x="6927" y="31146"/>
                          <a:pt x="7180" y="31293"/>
                          <a:pt x="7457" y="31374"/>
                        </a:cubicBezTo>
                        <a:lnTo>
                          <a:pt x="6229" y="31751"/>
                        </a:lnTo>
                        <a:lnTo>
                          <a:pt x="4913" y="31751"/>
                        </a:lnTo>
                        <a:lnTo>
                          <a:pt x="4852" y="90087"/>
                        </a:lnTo>
                        <a:cubicBezTo>
                          <a:pt x="4852" y="100317"/>
                          <a:pt x="5931" y="103896"/>
                          <a:pt x="11607" y="110433"/>
                        </a:cubicBezTo>
                        <a:cubicBezTo>
                          <a:pt x="17705" y="117513"/>
                          <a:pt x="27321" y="122786"/>
                          <a:pt x="29786" y="123926"/>
                        </a:cubicBezTo>
                        <a:cubicBezTo>
                          <a:pt x="32067" y="124979"/>
                          <a:pt x="37182" y="127251"/>
                          <a:pt x="39832" y="127251"/>
                        </a:cubicBezTo>
                        <a:cubicBezTo>
                          <a:pt x="45903" y="127251"/>
                          <a:pt x="58598" y="118566"/>
                          <a:pt x="62950" y="114714"/>
                        </a:cubicBezTo>
                        <a:cubicBezTo>
                          <a:pt x="66751" y="111314"/>
                          <a:pt x="69967" y="107313"/>
                          <a:pt x="72469" y="102870"/>
                        </a:cubicBezTo>
                        <a:lnTo>
                          <a:pt x="72557" y="102712"/>
                        </a:lnTo>
                        <a:cubicBezTo>
                          <a:pt x="73048" y="101633"/>
                          <a:pt x="73391" y="100650"/>
                          <a:pt x="73856" y="99325"/>
                        </a:cubicBezTo>
                        <a:cubicBezTo>
                          <a:pt x="74092" y="98603"/>
                          <a:pt x="74257" y="97860"/>
                          <a:pt x="74347" y="97106"/>
                        </a:cubicBezTo>
                        <a:lnTo>
                          <a:pt x="74347" y="97106"/>
                        </a:lnTo>
                        <a:lnTo>
                          <a:pt x="74285" y="31681"/>
                        </a:lnTo>
                        <a:lnTo>
                          <a:pt x="73347" y="31681"/>
                        </a:lnTo>
                        <a:lnTo>
                          <a:pt x="72469" y="31278"/>
                        </a:lnTo>
                        <a:cubicBezTo>
                          <a:pt x="72763" y="31220"/>
                          <a:pt x="73031" y="31070"/>
                          <a:pt x="73233" y="30848"/>
                        </a:cubicBezTo>
                        <a:lnTo>
                          <a:pt x="74408" y="29707"/>
                        </a:lnTo>
                        <a:cubicBezTo>
                          <a:pt x="75020" y="29080"/>
                          <a:pt x="75020" y="28080"/>
                          <a:pt x="74408" y="27452"/>
                        </a:cubicBezTo>
                        <a:lnTo>
                          <a:pt x="73233" y="26286"/>
                        </a:lnTo>
                        <a:cubicBezTo>
                          <a:pt x="73126" y="26173"/>
                          <a:pt x="73001" y="26078"/>
                          <a:pt x="72864" y="26005"/>
                        </a:cubicBezTo>
                        <a:cubicBezTo>
                          <a:pt x="73366" y="25810"/>
                          <a:pt x="73614" y="25247"/>
                          <a:pt x="73420" y="24745"/>
                        </a:cubicBezTo>
                        <a:cubicBezTo>
                          <a:pt x="73321" y="24490"/>
                          <a:pt x="73119" y="24288"/>
                          <a:pt x="72864" y="24189"/>
                        </a:cubicBezTo>
                        <a:cubicBezTo>
                          <a:pt x="71355" y="19161"/>
                          <a:pt x="77760" y="13897"/>
                          <a:pt x="80971" y="11581"/>
                        </a:cubicBezTo>
                        <a:close/>
                        <a:moveTo>
                          <a:pt x="61634" y="13959"/>
                        </a:moveTo>
                        <a:cubicBezTo>
                          <a:pt x="62334" y="14110"/>
                          <a:pt x="62887" y="14648"/>
                          <a:pt x="63055" y="15345"/>
                        </a:cubicBezTo>
                        <a:cubicBezTo>
                          <a:pt x="63205" y="16178"/>
                          <a:pt x="61608" y="17503"/>
                          <a:pt x="60423" y="17503"/>
                        </a:cubicBezTo>
                        <a:cubicBezTo>
                          <a:pt x="59239" y="17503"/>
                          <a:pt x="56168" y="13994"/>
                          <a:pt x="60669" y="13678"/>
                        </a:cubicBezTo>
                        <a:lnTo>
                          <a:pt x="60669" y="13739"/>
                        </a:lnTo>
                        <a:lnTo>
                          <a:pt x="61037" y="13836"/>
                        </a:lnTo>
                        <a:close/>
                        <a:moveTo>
                          <a:pt x="48965" y="9028"/>
                        </a:moveTo>
                        <a:cubicBezTo>
                          <a:pt x="49895" y="7791"/>
                          <a:pt x="52913" y="10563"/>
                          <a:pt x="49842" y="11660"/>
                        </a:cubicBezTo>
                        <a:cubicBezTo>
                          <a:pt x="48860" y="11020"/>
                          <a:pt x="48149" y="10274"/>
                          <a:pt x="48965" y="9028"/>
                        </a:cubicBezTo>
                        <a:close/>
                        <a:moveTo>
                          <a:pt x="28935" y="9423"/>
                        </a:moveTo>
                        <a:cubicBezTo>
                          <a:pt x="30198" y="7396"/>
                          <a:pt x="33032" y="10441"/>
                          <a:pt x="30234" y="11520"/>
                        </a:cubicBezTo>
                        <a:cubicBezTo>
                          <a:pt x="29426" y="11213"/>
                          <a:pt x="28286" y="10502"/>
                          <a:pt x="28970" y="9423"/>
                        </a:cubicBezTo>
                        <a:close/>
                        <a:moveTo>
                          <a:pt x="27461" y="12669"/>
                        </a:moveTo>
                        <a:lnTo>
                          <a:pt x="28102" y="12669"/>
                        </a:lnTo>
                        <a:lnTo>
                          <a:pt x="28040" y="12055"/>
                        </a:lnTo>
                        <a:cubicBezTo>
                          <a:pt x="28019" y="11707"/>
                          <a:pt x="27948" y="11364"/>
                          <a:pt x="27830" y="11037"/>
                        </a:cubicBezTo>
                        <a:cubicBezTo>
                          <a:pt x="28096" y="11570"/>
                          <a:pt x="28527" y="12004"/>
                          <a:pt x="29058" y="12274"/>
                        </a:cubicBezTo>
                        <a:cubicBezTo>
                          <a:pt x="28935" y="17266"/>
                          <a:pt x="26593" y="16766"/>
                          <a:pt x="25364" y="15784"/>
                        </a:cubicBezTo>
                        <a:cubicBezTo>
                          <a:pt x="23943" y="14669"/>
                          <a:pt x="23452" y="12669"/>
                          <a:pt x="27461" y="12669"/>
                        </a:cubicBezTo>
                        <a:close/>
                        <a:moveTo>
                          <a:pt x="17380" y="14617"/>
                        </a:moveTo>
                        <a:cubicBezTo>
                          <a:pt x="18828" y="13810"/>
                          <a:pt x="21478" y="12643"/>
                          <a:pt x="21513" y="15494"/>
                        </a:cubicBezTo>
                        <a:cubicBezTo>
                          <a:pt x="21548" y="18345"/>
                          <a:pt x="17565" y="17863"/>
                          <a:pt x="17038" y="15064"/>
                        </a:cubicBezTo>
                        <a:lnTo>
                          <a:pt x="17380" y="14599"/>
                        </a:lnTo>
                        <a:close/>
                        <a:moveTo>
                          <a:pt x="7642" y="98720"/>
                        </a:moveTo>
                        <a:cubicBezTo>
                          <a:pt x="6986" y="95766"/>
                          <a:pt x="6692" y="92743"/>
                          <a:pt x="6764" y="89718"/>
                        </a:cubicBezTo>
                        <a:lnTo>
                          <a:pt x="6764" y="75681"/>
                        </a:lnTo>
                        <a:lnTo>
                          <a:pt x="7642" y="75681"/>
                        </a:lnTo>
                        <a:close/>
                        <a:moveTo>
                          <a:pt x="11397" y="106730"/>
                        </a:moveTo>
                        <a:cubicBezTo>
                          <a:pt x="10759" y="105840"/>
                          <a:pt x="10173" y="104915"/>
                          <a:pt x="9642" y="103958"/>
                        </a:cubicBezTo>
                        <a:lnTo>
                          <a:pt x="9642" y="75716"/>
                        </a:lnTo>
                        <a:lnTo>
                          <a:pt x="11397" y="75716"/>
                        </a:lnTo>
                        <a:close/>
                        <a:moveTo>
                          <a:pt x="15196" y="111117"/>
                        </a:moveTo>
                        <a:lnTo>
                          <a:pt x="13441" y="109266"/>
                        </a:lnTo>
                        <a:lnTo>
                          <a:pt x="13441" y="75628"/>
                        </a:lnTo>
                        <a:lnTo>
                          <a:pt x="15196" y="75628"/>
                        </a:lnTo>
                        <a:close/>
                        <a:moveTo>
                          <a:pt x="19047" y="114539"/>
                        </a:moveTo>
                        <a:lnTo>
                          <a:pt x="17196" y="112977"/>
                        </a:lnTo>
                        <a:lnTo>
                          <a:pt x="17196" y="75689"/>
                        </a:lnTo>
                        <a:lnTo>
                          <a:pt x="19047" y="75689"/>
                        </a:lnTo>
                        <a:close/>
                        <a:moveTo>
                          <a:pt x="22618" y="117276"/>
                        </a:moveTo>
                        <a:lnTo>
                          <a:pt x="21074" y="116135"/>
                        </a:lnTo>
                        <a:lnTo>
                          <a:pt x="21074" y="75654"/>
                        </a:lnTo>
                        <a:lnTo>
                          <a:pt x="22530" y="75654"/>
                        </a:lnTo>
                        <a:lnTo>
                          <a:pt x="22618" y="75935"/>
                        </a:lnTo>
                        <a:close/>
                        <a:moveTo>
                          <a:pt x="22899" y="74838"/>
                        </a:moveTo>
                        <a:lnTo>
                          <a:pt x="6808" y="74838"/>
                        </a:lnTo>
                        <a:lnTo>
                          <a:pt x="6808" y="53905"/>
                        </a:lnTo>
                        <a:lnTo>
                          <a:pt x="22899" y="53905"/>
                        </a:lnTo>
                        <a:lnTo>
                          <a:pt x="22899" y="33585"/>
                        </a:lnTo>
                        <a:lnTo>
                          <a:pt x="39727" y="33585"/>
                        </a:lnTo>
                        <a:lnTo>
                          <a:pt x="39727" y="53957"/>
                        </a:lnTo>
                        <a:lnTo>
                          <a:pt x="22899" y="53957"/>
                        </a:lnTo>
                        <a:close/>
                        <a:moveTo>
                          <a:pt x="36796" y="25101"/>
                        </a:moveTo>
                        <a:lnTo>
                          <a:pt x="37963" y="26268"/>
                        </a:lnTo>
                        <a:lnTo>
                          <a:pt x="38121" y="26391"/>
                        </a:lnTo>
                        <a:cubicBezTo>
                          <a:pt x="33903" y="26466"/>
                          <a:pt x="29692" y="26798"/>
                          <a:pt x="25513" y="27382"/>
                        </a:cubicBezTo>
                        <a:lnTo>
                          <a:pt x="26593" y="26303"/>
                        </a:lnTo>
                        <a:cubicBezTo>
                          <a:pt x="27204" y="25676"/>
                          <a:pt x="27204" y="24676"/>
                          <a:pt x="26593" y="24048"/>
                        </a:cubicBezTo>
                        <a:lnTo>
                          <a:pt x="25426" y="22881"/>
                        </a:lnTo>
                        <a:cubicBezTo>
                          <a:pt x="25184" y="22652"/>
                          <a:pt x="24878" y="22501"/>
                          <a:pt x="24548" y="22451"/>
                        </a:cubicBezTo>
                        <a:cubicBezTo>
                          <a:pt x="29238" y="21777"/>
                          <a:pt x="33963" y="21384"/>
                          <a:pt x="38700" y="21276"/>
                        </a:cubicBezTo>
                        <a:cubicBezTo>
                          <a:pt x="38418" y="21356"/>
                          <a:pt x="38161" y="21507"/>
                          <a:pt x="37954" y="21715"/>
                        </a:cubicBezTo>
                        <a:lnTo>
                          <a:pt x="36787" y="22846"/>
                        </a:lnTo>
                        <a:cubicBezTo>
                          <a:pt x="36189" y="23474"/>
                          <a:pt x="36193" y="24461"/>
                          <a:pt x="36796" y="25084"/>
                        </a:cubicBezTo>
                        <a:close/>
                        <a:moveTo>
                          <a:pt x="39165" y="28303"/>
                        </a:moveTo>
                        <a:cubicBezTo>
                          <a:pt x="44596" y="28303"/>
                          <a:pt x="51404" y="28365"/>
                          <a:pt x="56028" y="29137"/>
                        </a:cubicBezTo>
                        <a:cubicBezTo>
                          <a:pt x="60030" y="29758"/>
                          <a:pt x="63991" y="30622"/>
                          <a:pt x="67890" y="31725"/>
                        </a:cubicBezTo>
                        <a:lnTo>
                          <a:pt x="13345" y="31725"/>
                        </a:lnTo>
                        <a:cubicBezTo>
                          <a:pt x="21765" y="29525"/>
                          <a:pt x="30427" y="28382"/>
                          <a:pt x="39130" y="28321"/>
                        </a:cubicBezTo>
                        <a:close/>
                        <a:moveTo>
                          <a:pt x="54484" y="26180"/>
                        </a:moveTo>
                        <a:lnTo>
                          <a:pt x="55414" y="27101"/>
                        </a:lnTo>
                        <a:cubicBezTo>
                          <a:pt x="50314" y="26557"/>
                          <a:pt x="45187" y="26330"/>
                          <a:pt x="40060" y="26426"/>
                        </a:cubicBezTo>
                        <a:lnTo>
                          <a:pt x="40218" y="26268"/>
                        </a:lnTo>
                        <a:lnTo>
                          <a:pt x="41358" y="25127"/>
                        </a:lnTo>
                        <a:cubicBezTo>
                          <a:pt x="41974" y="24505"/>
                          <a:pt x="41974" y="23503"/>
                          <a:pt x="41358" y="22881"/>
                        </a:cubicBezTo>
                        <a:lnTo>
                          <a:pt x="40218" y="21715"/>
                        </a:lnTo>
                        <a:cubicBezTo>
                          <a:pt x="40002" y="21491"/>
                          <a:pt x="39724" y="21338"/>
                          <a:pt x="39419" y="21276"/>
                        </a:cubicBezTo>
                        <a:lnTo>
                          <a:pt x="40955" y="21276"/>
                        </a:lnTo>
                        <a:cubicBezTo>
                          <a:pt x="46214" y="21243"/>
                          <a:pt x="51468" y="21593"/>
                          <a:pt x="56677" y="22320"/>
                        </a:cubicBezTo>
                        <a:cubicBezTo>
                          <a:pt x="56307" y="22353"/>
                          <a:pt x="55959" y="22515"/>
                          <a:pt x="55694" y="22776"/>
                        </a:cubicBezTo>
                        <a:lnTo>
                          <a:pt x="54519" y="23952"/>
                        </a:lnTo>
                        <a:cubicBezTo>
                          <a:pt x="53918" y="24543"/>
                          <a:pt x="53911" y="25510"/>
                          <a:pt x="54502" y="26111"/>
                        </a:cubicBezTo>
                        <a:cubicBezTo>
                          <a:pt x="54507" y="26116"/>
                          <a:pt x="54513" y="26122"/>
                          <a:pt x="54519" y="26128"/>
                        </a:cubicBezTo>
                        <a:close/>
                        <a:moveTo>
                          <a:pt x="65179" y="54010"/>
                        </a:moveTo>
                        <a:lnTo>
                          <a:pt x="72469" y="35682"/>
                        </a:lnTo>
                        <a:lnTo>
                          <a:pt x="72469" y="72355"/>
                        </a:lnTo>
                        <a:close/>
                        <a:moveTo>
                          <a:pt x="72513" y="73794"/>
                        </a:moveTo>
                        <a:lnTo>
                          <a:pt x="72513" y="74838"/>
                        </a:lnTo>
                        <a:lnTo>
                          <a:pt x="71592" y="74838"/>
                        </a:lnTo>
                        <a:lnTo>
                          <a:pt x="71592" y="71452"/>
                        </a:lnTo>
                        <a:close/>
                        <a:moveTo>
                          <a:pt x="69741" y="66828"/>
                        </a:moveTo>
                        <a:lnTo>
                          <a:pt x="69741" y="74838"/>
                        </a:lnTo>
                        <a:lnTo>
                          <a:pt x="67802" y="74838"/>
                        </a:lnTo>
                        <a:lnTo>
                          <a:pt x="67802" y="61941"/>
                        </a:lnTo>
                        <a:close/>
                        <a:moveTo>
                          <a:pt x="56800" y="73513"/>
                        </a:moveTo>
                        <a:lnTo>
                          <a:pt x="56861" y="34533"/>
                        </a:lnTo>
                        <a:lnTo>
                          <a:pt x="64626" y="54010"/>
                        </a:lnTo>
                        <a:close/>
                        <a:moveTo>
                          <a:pt x="62345" y="61099"/>
                        </a:moveTo>
                        <a:lnTo>
                          <a:pt x="62345" y="74838"/>
                        </a:lnTo>
                        <a:lnTo>
                          <a:pt x="60371" y="74838"/>
                        </a:lnTo>
                        <a:lnTo>
                          <a:pt x="60371" y="65951"/>
                        </a:lnTo>
                        <a:close/>
                        <a:moveTo>
                          <a:pt x="58519" y="70574"/>
                        </a:moveTo>
                        <a:lnTo>
                          <a:pt x="58519" y="74821"/>
                        </a:lnTo>
                        <a:lnTo>
                          <a:pt x="56826" y="74821"/>
                        </a:lnTo>
                        <a:close/>
                        <a:moveTo>
                          <a:pt x="57010" y="33585"/>
                        </a:moveTo>
                        <a:lnTo>
                          <a:pt x="58555" y="33585"/>
                        </a:lnTo>
                        <a:lnTo>
                          <a:pt x="58555" y="37375"/>
                        </a:lnTo>
                        <a:close/>
                        <a:moveTo>
                          <a:pt x="60406" y="42034"/>
                        </a:moveTo>
                        <a:lnTo>
                          <a:pt x="60406" y="33585"/>
                        </a:lnTo>
                        <a:lnTo>
                          <a:pt x="62345" y="33585"/>
                        </a:lnTo>
                        <a:lnTo>
                          <a:pt x="62345" y="46886"/>
                        </a:lnTo>
                        <a:close/>
                        <a:moveTo>
                          <a:pt x="64222" y="51615"/>
                        </a:moveTo>
                        <a:lnTo>
                          <a:pt x="64222" y="33585"/>
                        </a:lnTo>
                        <a:lnTo>
                          <a:pt x="65916" y="33585"/>
                        </a:lnTo>
                        <a:lnTo>
                          <a:pt x="65916" y="50755"/>
                        </a:lnTo>
                        <a:lnTo>
                          <a:pt x="64871" y="53282"/>
                        </a:lnTo>
                        <a:close/>
                        <a:moveTo>
                          <a:pt x="64222" y="56361"/>
                        </a:moveTo>
                        <a:lnTo>
                          <a:pt x="64907" y="54703"/>
                        </a:lnTo>
                        <a:lnTo>
                          <a:pt x="65916" y="57256"/>
                        </a:lnTo>
                        <a:lnTo>
                          <a:pt x="65916" y="74803"/>
                        </a:lnTo>
                        <a:lnTo>
                          <a:pt x="64222" y="74803"/>
                        </a:lnTo>
                        <a:close/>
                        <a:moveTo>
                          <a:pt x="67802" y="46008"/>
                        </a:moveTo>
                        <a:lnTo>
                          <a:pt x="67802" y="33550"/>
                        </a:lnTo>
                        <a:lnTo>
                          <a:pt x="69741" y="33550"/>
                        </a:lnTo>
                        <a:lnTo>
                          <a:pt x="69741" y="41139"/>
                        </a:lnTo>
                        <a:close/>
                        <a:moveTo>
                          <a:pt x="71592" y="36515"/>
                        </a:moveTo>
                        <a:lnTo>
                          <a:pt x="71592" y="33585"/>
                        </a:lnTo>
                        <a:lnTo>
                          <a:pt x="72513" y="33585"/>
                        </a:lnTo>
                        <a:lnTo>
                          <a:pt x="72513" y="34331"/>
                        </a:lnTo>
                        <a:close/>
                        <a:moveTo>
                          <a:pt x="71066" y="26312"/>
                        </a:moveTo>
                        <a:lnTo>
                          <a:pt x="69899" y="27426"/>
                        </a:lnTo>
                        <a:cubicBezTo>
                          <a:pt x="69278" y="28039"/>
                          <a:pt x="69273" y="29040"/>
                          <a:pt x="69886" y="29660"/>
                        </a:cubicBezTo>
                        <a:cubicBezTo>
                          <a:pt x="69890" y="29663"/>
                          <a:pt x="69894" y="29668"/>
                          <a:pt x="69899" y="29672"/>
                        </a:cubicBezTo>
                        <a:lnTo>
                          <a:pt x="70820" y="30602"/>
                        </a:lnTo>
                        <a:cubicBezTo>
                          <a:pt x="66533" y="29166"/>
                          <a:pt x="62130" y="28103"/>
                          <a:pt x="57660" y="27426"/>
                        </a:cubicBezTo>
                        <a:cubicBezTo>
                          <a:pt x="57714" y="27378"/>
                          <a:pt x="57764" y="27325"/>
                          <a:pt x="57809" y="27268"/>
                        </a:cubicBezTo>
                        <a:lnTo>
                          <a:pt x="58984" y="26101"/>
                        </a:lnTo>
                        <a:cubicBezTo>
                          <a:pt x="59596" y="25474"/>
                          <a:pt x="59596" y="24474"/>
                          <a:pt x="58984" y="23846"/>
                        </a:cubicBezTo>
                        <a:lnTo>
                          <a:pt x="57809" y="22680"/>
                        </a:lnTo>
                        <a:cubicBezTo>
                          <a:pt x="57659" y="22530"/>
                          <a:pt x="57480" y="22414"/>
                          <a:pt x="57282" y="22337"/>
                        </a:cubicBezTo>
                        <a:cubicBezTo>
                          <a:pt x="62228" y="23061"/>
                          <a:pt x="67097" y="24236"/>
                          <a:pt x="71829" y="25847"/>
                        </a:cubicBezTo>
                        <a:cubicBezTo>
                          <a:pt x="71514" y="25893"/>
                          <a:pt x="71223" y="26045"/>
                          <a:pt x="71004" y="26277"/>
                        </a:cubicBezTo>
                        <a:close/>
                        <a:moveTo>
                          <a:pt x="48105" y="86595"/>
                        </a:moveTo>
                        <a:cubicBezTo>
                          <a:pt x="47606" y="86641"/>
                          <a:pt x="47138" y="86858"/>
                          <a:pt x="46780" y="87209"/>
                        </a:cubicBezTo>
                        <a:lnTo>
                          <a:pt x="46780" y="94886"/>
                        </a:lnTo>
                        <a:lnTo>
                          <a:pt x="41516" y="94886"/>
                        </a:lnTo>
                        <a:lnTo>
                          <a:pt x="41516" y="92850"/>
                        </a:lnTo>
                        <a:lnTo>
                          <a:pt x="42867" y="92850"/>
                        </a:lnTo>
                        <a:lnTo>
                          <a:pt x="42867" y="80497"/>
                        </a:lnTo>
                        <a:lnTo>
                          <a:pt x="44903" y="80497"/>
                        </a:lnTo>
                        <a:lnTo>
                          <a:pt x="44903" y="83515"/>
                        </a:lnTo>
                        <a:lnTo>
                          <a:pt x="45894" y="83515"/>
                        </a:lnTo>
                        <a:lnTo>
                          <a:pt x="45894" y="77163"/>
                        </a:lnTo>
                        <a:lnTo>
                          <a:pt x="49895" y="77163"/>
                        </a:lnTo>
                        <a:lnTo>
                          <a:pt x="49895" y="83515"/>
                        </a:lnTo>
                        <a:lnTo>
                          <a:pt x="51009" y="83515"/>
                        </a:lnTo>
                        <a:lnTo>
                          <a:pt x="51009" y="80497"/>
                        </a:lnTo>
                        <a:lnTo>
                          <a:pt x="52983" y="80497"/>
                        </a:lnTo>
                        <a:lnTo>
                          <a:pt x="52983" y="92824"/>
                        </a:lnTo>
                        <a:lnTo>
                          <a:pt x="54308" y="92824"/>
                        </a:lnTo>
                        <a:lnTo>
                          <a:pt x="54308" y="94886"/>
                        </a:lnTo>
                        <a:lnTo>
                          <a:pt x="49044" y="94886"/>
                        </a:lnTo>
                        <a:lnTo>
                          <a:pt x="49044" y="87244"/>
                        </a:lnTo>
                        <a:cubicBezTo>
                          <a:pt x="48856" y="86867"/>
                          <a:pt x="48474" y="86626"/>
                          <a:pt x="48053" y="86621"/>
                        </a:cubicBezTo>
                        <a:close/>
                        <a:moveTo>
                          <a:pt x="43517" y="74794"/>
                        </a:moveTo>
                        <a:lnTo>
                          <a:pt x="43517" y="33559"/>
                        </a:lnTo>
                        <a:lnTo>
                          <a:pt x="45368" y="33559"/>
                        </a:lnTo>
                        <a:lnTo>
                          <a:pt x="45368" y="74794"/>
                        </a:lnTo>
                        <a:close/>
                        <a:moveTo>
                          <a:pt x="47403" y="74794"/>
                        </a:moveTo>
                        <a:lnTo>
                          <a:pt x="47403" y="33559"/>
                        </a:lnTo>
                        <a:lnTo>
                          <a:pt x="49220" y="33559"/>
                        </a:lnTo>
                        <a:lnTo>
                          <a:pt x="49220" y="74794"/>
                        </a:lnTo>
                        <a:close/>
                        <a:moveTo>
                          <a:pt x="51281" y="74794"/>
                        </a:moveTo>
                        <a:lnTo>
                          <a:pt x="51281" y="33559"/>
                        </a:lnTo>
                        <a:lnTo>
                          <a:pt x="53036" y="33559"/>
                        </a:lnTo>
                        <a:lnTo>
                          <a:pt x="53036" y="74794"/>
                        </a:lnTo>
                        <a:close/>
                        <a:moveTo>
                          <a:pt x="41481" y="33559"/>
                        </a:moveTo>
                        <a:lnTo>
                          <a:pt x="41481" y="74794"/>
                        </a:lnTo>
                        <a:lnTo>
                          <a:pt x="40183" y="74794"/>
                        </a:lnTo>
                        <a:lnTo>
                          <a:pt x="40183" y="33559"/>
                        </a:lnTo>
                        <a:close/>
                        <a:moveTo>
                          <a:pt x="22065" y="26259"/>
                        </a:moveTo>
                        <a:lnTo>
                          <a:pt x="23206" y="27426"/>
                        </a:lnTo>
                        <a:lnTo>
                          <a:pt x="23452" y="27645"/>
                        </a:lnTo>
                        <a:cubicBezTo>
                          <a:pt x="18602" y="28383"/>
                          <a:pt x="13807" y="29444"/>
                          <a:pt x="9098" y="30821"/>
                        </a:cubicBezTo>
                        <a:lnTo>
                          <a:pt x="10204" y="29707"/>
                        </a:lnTo>
                        <a:cubicBezTo>
                          <a:pt x="10805" y="29109"/>
                          <a:pt x="10806" y="28137"/>
                          <a:pt x="10208" y="27536"/>
                        </a:cubicBezTo>
                        <a:cubicBezTo>
                          <a:pt x="10206" y="27534"/>
                          <a:pt x="10205" y="27533"/>
                          <a:pt x="10204" y="27531"/>
                        </a:cubicBezTo>
                        <a:lnTo>
                          <a:pt x="10204" y="27487"/>
                        </a:lnTo>
                        <a:lnTo>
                          <a:pt x="9028" y="26321"/>
                        </a:lnTo>
                        <a:cubicBezTo>
                          <a:pt x="8812" y="26100"/>
                          <a:pt x="8533" y="25949"/>
                          <a:pt x="8230" y="25891"/>
                        </a:cubicBezTo>
                        <a:cubicBezTo>
                          <a:pt x="13278" y="24391"/>
                          <a:pt x="18431" y="23268"/>
                          <a:pt x="23645" y="22530"/>
                        </a:cubicBezTo>
                        <a:cubicBezTo>
                          <a:pt x="23483" y="22609"/>
                          <a:pt x="23336" y="22713"/>
                          <a:pt x="23206" y="22838"/>
                        </a:cubicBezTo>
                        <a:lnTo>
                          <a:pt x="22004" y="24075"/>
                        </a:lnTo>
                        <a:cubicBezTo>
                          <a:pt x="21393" y="24702"/>
                          <a:pt x="21393" y="25702"/>
                          <a:pt x="22004" y="26329"/>
                        </a:cubicBezTo>
                        <a:close/>
                        <a:moveTo>
                          <a:pt x="9124" y="50290"/>
                        </a:moveTo>
                        <a:lnTo>
                          <a:pt x="9124" y="37902"/>
                        </a:lnTo>
                        <a:lnTo>
                          <a:pt x="11186" y="37902"/>
                        </a:lnTo>
                        <a:lnTo>
                          <a:pt x="11186" y="40920"/>
                        </a:lnTo>
                        <a:lnTo>
                          <a:pt x="12169" y="40920"/>
                        </a:lnTo>
                        <a:lnTo>
                          <a:pt x="12169" y="34603"/>
                        </a:lnTo>
                        <a:lnTo>
                          <a:pt x="16178" y="34603"/>
                        </a:lnTo>
                        <a:lnTo>
                          <a:pt x="16178" y="40946"/>
                        </a:lnTo>
                        <a:lnTo>
                          <a:pt x="17258" y="40946"/>
                        </a:lnTo>
                        <a:lnTo>
                          <a:pt x="17258" y="37928"/>
                        </a:lnTo>
                        <a:lnTo>
                          <a:pt x="19258" y="37928"/>
                        </a:lnTo>
                        <a:lnTo>
                          <a:pt x="19258" y="50290"/>
                        </a:lnTo>
                        <a:lnTo>
                          <a:pt x="20583" y="50290"/>
                        </a:lnTo>
                        <a:lnTo>
                          <a:pt x="20583" y="52325"/>
                        </a:lnTo>
                        <a:lnTo>
                          <a:pt x="15319" y="52325"/>
                        </a:lnTo>
                        <a:lnTo>
                          <a:pt x="15319" y="44649"/>
                        </a:lnTo>
                        <a:cubicBezTo>
                          <a:pt x="15132" y="44277"/>
                          <a:pt x="14753" y="44040"/>
                          <a:pt x="14336" y="44034"/>
                        </a:cubicBezTo>
                        <a:cubicBezTo>
                          <a:pt x="13837" y="44081"/>
                          <a:pt x="13369" y="44298"/>
                          <a:pt x="13011" y="44649"/>
                        </a:cubicBezTo>
                        <a:lnTo>
                          <a:pt x="13011" y="52325"/>
                        </a:lnTo>
                        <a:lnTo>
                          <a:pt x="7747" y="52325"/>
                        </a:lnTo>
                        <a:lnTo>
                          <a:pt x="7747" y="50290"/>
                        </a:lnTo>
                        <a:close/>
                        <a:moveTo>
                          <a:pt x="31620" y="97202"/>
                        </a:moveTo>
                        <a:lnTo>
                          <a:pt x="39516" y="77505"/>
                        </a:lnTo>
                        <a:lnTo>
                          <a:pt x="39516" y="97202"/>
                        </a:lnTo>
                        <a:cubicBezTo>
                          <a:pt x="39148" y="100746"/>
                          <a:pt x="37779" y="104112"/>
                          <a:pt x="35568" y="106906"/>
                        </a:cubicBezTo>
                        <a:close/>
                        <a:moveTo>
                          <a:pt x="35129" y="107397"/>
                        </a:moveTo>
                        <a:lnTo>
                          <a:pt x="34208" y="108634"/>
                        </a:lnTo>
                        <a:lnTo>
                          <a:pt x="34208" y="105028"/>
                        </a:lnTo>
                        <a:close/>
                        <a:moveTo>
                          <a:pt x="25268" y="73715"/>
                        </a:moveTo>
                        <a:lnTo>
                          <a:pt x="25268" y="71680"/>
                        </a:lnTo>
                        <a:lnTo>
                          <a:pt x="26654" y="71680"/>
                        </a:lnTo>
                        <a:lnTo>
                          <a:pt x="26654" y="59327"/>
                        </a:lnTo>
                        <a:lnTo>
                          <a:pt x="28689" y="59327"/>
                        </a:lnTo>
                        <a:lnTo>
                          <a:pt x="28689" y="62345"/>
                        </a:lnTo>
                        <a:lnTo>
                          <a:pt x="29681" y="62345"/>
                        </a:lnTo>
                        <a:lnTo>
                          <a:pt x="29681" y="55993"/>
                        </a:lnTo>
                        <a:lnTo>
                          <a:pt x="33682" y="55993"/>
                        </a:lnTo>
                        <a:lnTo>
                          <a:pt x="33682" y="62345"/>
                        </a:lnTo>
                        <a:lnTo>
                          <a:pt x="34796" y="62345"/>
                        </a:lnTo>
                        <a:lnTo>
                          <a:pt x="34796" y="59327"/>
                        </a:lnTo>
                        <a:lnTo>
                          <a:pt x="36761" y="59327"/>
                        </a:lnTo>
                        <a:lnTo>
                          <a:pt x="36761" y="71680"/>
                        </a:lnTo>
                        <a:lnTo>
                          <a:pt x="38086" y="71680"/>
                        </a:lnTo>
                        <a:lnTo>
                          <a:pt x="38086" y="73715"/>
                        </a:lnTo>
                        <a:lnTo>
                          <a:pt x="32822" y="73715"/>
                        </a:lnTo>
                        <a:lnTo>
                          <a:pt x="32822" y="66038"/>
                        </a:lnTo>
                        <a:cubicBezTo>
                          <a:pt x="32645" y="65658"/>
                          <a:pt x="32259" y="65416"/>
                          <a:pt x="31839" y="65424"/>
                        </a:cubicBezTo>
                        <a:cubicBezTo>
                          <a:pt x="31340" y="65471"/>
                          <a:pt x="30872" y="65687"/>
                          <a:pt x="30514" y="66038"/>
                        </a:cubicBezTo>
                        <a:lnTo>
                          <a:pt x="30514" y="73715"/>
                        </a:lnTo>
                        <a:close/>
                        <a:moveTo>
                          <a:pt x="28567" y="75689"/>
                        </a:moveTo>
                        <a:lnTo>
                          <a:pt x="28567" y="89552"/>
                        </a:lnTo>
                        <a:lnTo>
                          <a:pt x="26654" y="84717"/>
                        </a:lnTo>
                        <a:lnTo>
                          <a:pt x="26654" y="75689"/>
                        </a:lnTo>
                        <a:close/>
                        <a:moveTo>
                          <a:pt x="39165" y="75689"/>
                        </a:moveTo>
                        <a:lnTo>
                          <a:pt x="39165" y="77076"/>
                        </a:lnTo>
                        <a:lnTo>
                          <a:pt x="37998" y="80032"/>
                        </a:lnTo>
                        <a:lnTo>
                          <a:pt x="37998" y="75716"/>
                        </a:lnTo>
                        <a:lnTo>
                          <a:pt x="39174" y="75716"/>
                        </a:lnTo>
                        <a:close/>
                        <a:moveTo>
                          <a:pt x="36086" y="75689"/>
                        </a:moveTo>
                        <a:lnTo>
                          <a:pt x="36086" y="84744"/>
                        </a:lnTo>
                        <a:lnTo>
                          <a:pt x="34234" y="89367"/>
                        </a:lnTo>
                        <a:lnTo>
                          <a:pt x="34234" y="75716"/>
                        </a:lnTo>
                        <a:lnTo>
                          <a:pt x="36086" y="75716"/>
                        </a:lnTo>
                        <a:close/>
                        <a:moveTo>
                          <a:pt x="30444" y="75689"/>
                        </a:moveTo>
                        <a:lnTo>
                          <a:pt x="32330" y="75689"/>
                        </a:lnTo>
                        <a:lnTo>
                          <a:pt x="32330" y="94114"/>
                        </a:lnTo>
                        <a:lnTo>
                          <a:pt x="31374" y="96518"/>
                        </a:lnTo>
                        <a:lnTo>
                          <a:pt x="30444" y="94237"/>
                        </a:lnTo>
                        <a:close/>
                        <a:moveTo>
                          <a:pt x="32199" y="100036"/>
                        </a:moveTo>
                        <a:lnTo>
                          <a:pt x="32199" y="110933"/>
                        </a:lnTo>
                        <a:cubicBezTo>
                          <a:pt x="31637" y="111547"/>
                          <a:pt x="31058" y="112100"/>
                          <a:pt x="30444" y="112687"/>
                        </a:cubicBezTo>
                        <a:lnTo>
                          <a:pt x="30444" y="100097"/>
                        </a:lnTo>
                        <a:lnTo>
                          <a:pt x="31322" y="97904"/>
                        </a:lnTo>
                        <a:close/>
                        <a:moveTo>
                          <a:pt x="24768" y="75689"/>
                        </a:moveTo>
                        <a:lnTo>
                          <a:pt x="24768" y="80006"/>
                        </a:lnTo>
                        <a:lnTo>
                          <a:pt x="23101" y="75874"/>
                        </a:lnTo>
                        <a:lnTo>
                          <a:pt x="23101" y="75689"/>
                        </a:lnTo>
                        <a:close/>
                        <a:moveTo>
                          <a:pt x="23101" y="77225"/>
                        </a:moveTo>
                        <a:lnTo>
                          <a:pt x="31058" y="97202"/>
                        </a:lnTo>
                        <a:lnTo>
                          <a:pt x="23101" y="116951"/>
                        </a:lnTo>
                        <a:close/>
                        <a:moveTo>
                          <a:pt x="28532" y="104905"/>
                        </a:moveTo>
                        <a:lnTo>
                          <a:pt x="28532" y="114442"/>
                        </a:lnTo>
                        <a:lnTo>
                          <a:pt x="26707" y="115890"/>
                        </a:lnTo>
                        <a:lnTo>
                          <a:pt x="26707" y="109415"/>
                        </a:lnTo>
                        <a:close/>
                        <a:moveTo>
                          <a:pt x="23338" y="117785"/>
                        </a:moveTo>
                        <a:lnTo>
                          <a:pt x="24820" y="114179"/>
                        </a:lnTo>
                        <a:lnTo>
                          <a:pt x="24820" y="117197"/>
                        </a:lnTo>
                        <a:cubicBezTo>
                          <a:pt x="24433" y="117467"/>
                          <a:pt x="24032" y="117716"/>
                          <a:pt x="23618" y="117943"/>
                        </a:cubicBezTo>
                        <a:close/>
                        <a:moveTo>
                          <a:pt x="39858" y="125304"/>
                        </a:moveTo>
                        <a:cubicBezTo>
                          <a:pt x="37700" y="125304"/>
                          <a:pt x="33076" y="123303"/>
                          <a:pt x="30576" y="122163"/>
                        </a:cubicBezTo>
                        <a:cubicBezTo>
                          <a:pt x="28332" y="121020"/>
                          <a:pt x="26171" y="119722"/>
                          <a:pt x="24110" y="118276"/>
                        </a:cubicBezTo>
                        <a:cubicBezTo>
                          <a:pt x="30453" y="114460"/>
                          <a:pt x="38226" y="106441"/>
                          <a:pt x="39762" y="99080"/>
                        </a:cubicBezTo>
                        <a:cubicBezTo>
                          <a:pt x="40902" y="104344"/>
                          <a:pt x="45561" y="110424"/>
                          <a:pt x="50369" y="114793"/>
                        </a:cubicBezTo>
                        <a:cubicBezTo>
                          <a:pt x="51771" y="116080"/>
                          <a:pt x="53273" y="117254"/>
                          <a:pt x="54861" y="118302"/>
                        </a:cubicBezTo>
                        <a:cubicBezTo>
                          <a:pt x="49711" y="121759"/>
                          <a:pt x="43332" y="125304"/>
                          <a:pt x="39849" y="125304"/>
                        </a:cubicBezTo>
                        <a:close/>
                        <a:moveTo>
                          <a:pt x="56186" y="117408"/>
                        </a:moveTo>
                        <a:lnTo>
                          <a:pt x="55308" y="117995"/>
                        </a:lnTo>
                        <a:cubicBezTo>
                          <a:pt x="54117" y="117186"/>
                          <a:pt x="52975" y="116307"/>
                          <a:pt x="51887" y="115363"/>
                        </a:cubicBezTo>
                        <a:lnTo>
                          <a:pt x="52562" y="114898"/>
                        </a:lnTo>
                        <a:cubicBezTo>
                          <a:pt x="53799" y="114021"/>
                          <a:pt x="52843" y="113205"/>
                          <a:pt x="52843" y="111319"/>
                        </a:cubicBezTo>
                        <a:cubicBezTo>
                          <a:pt x="52937" y="109066"/>
                          <a:pt x="53246" y="106828"/>
                          <a:pt x="53764" y="104633"/>
                        </a:cubicBezTo>
                        <a:cubicBezTo>
                          <a:pt x="54326" y="104756"/>
                          <a:pt x="54694" y="104080"/>
                          <a:pt x="54694" y="103651"/>
                        </a:cubicBezTo>
                        <a:cubicBezTo>
                          <a:pt x="54542" y="103001"/>
                          <a:pt x="54440" y="102342"/>
                          <a:pt x="54387" y="101677"/>
                        </a:cubicBezTo>
                        <a:cubicBezTo>
                          <a:pt x="54387" y="100597"/>
                          <a:pt x="54598" y="100571"/>
                          <a:pt x="54598" y="100571"/>
                        </a:cubicBezTo>
                        <a:cubicBezTo>
                          <a:pt x="54598" y="100571"/>
                          <a:pt x="52659" y="100571"/>
                          <a:pt x="52132" y="104484"/>
                        </a:cubicBezTo>
                        <a:cubicBezTo>
                          <a:pt x="51606" y="108397"/>
                          <a:pt x="50281" y="107195"/>
                          <a:pt x="50597" y="105037"/>
                        </a:cubicBezTo>
                        <a:cubicBezTo>
                          <a:pt x="50913" y="102879"/>
                          <a:pt x="52352" y="99395"/>
                          <a:pt x="51641" y="98623"/>
                        </a:cubicBezTo>
                        <a:cubicBezTo>
                          <a:pt x="50930" y="97851"/>
                          <a:pt x="49579" y="99176"/>
                          <a:pt x="48930" y="98255"/>
                        </a:cubicBezTo>
                        <a:cubicBezTo>
                          <a:pt x="48869" y="99676"/>
                          <a:pt x="48377" y="99738"/>
                          <a:pt x="48009" y="99948"/>
                        </a:cubicBezTo>
                        <a:cubicBezTo>
                          <a:pt x="47640" y="100159"/>
                          <a:pt x="46526" y="100378"/>
                          <a:pt x="46587" y="101001"/>
                        </a:cubicBezTo>
                        <a:cubicBezTo>
                          <a:pt x="46649" y="101624"/>
                          <a:pt x="46833" y="101185"/>
                          <a:pt x="46833" y="101677"/>
                        </a:cubicBezTo>
                        <a:cubicBezTo>
                          <a:pt x="46833" y="102168"/>
                          <a:pt x="46342" y="102106"/>
                          <a:pt x="46342" y="102554"/>
                        </a:cubicBezTo>
                        <a:cubicBezTo>
                          <a:pt x="46342" y="103001"/>
                          <a:pt x="46956" y="103572"/>
                          <a:pt x="46956" y="104124"/>
                        </a:cubicBezTo>
                        <a:cubicBezTo>
                          <a:pt x="46956" y="104677"/>
                          <a:pt x="46245" y="104712"/>
                          <a:pt x="45508" y="103510"/>
                        </a:cubicBezTo>
                        <a:cubicBezTo>
                          <a:pt x="44771" y="102308"/>
                          <a:pt x="43447" y="100150"/>
                          <a:pt x="42946" y="100641"/>
                        </a:cubicBezTo>
                        <a:cubicBezTo>
                          <a:pt x="42446" y="101133"/>
                          <a:pt x="43166" y="102124"/>
                          <a:pt x="43324" y="102492"/>
                        </a:cubicBezTo>
                        <a:cubicBezTo>
                          <a:pt x="43482" y="102861"/>
                          <a:pt x="44306" y="104861"/>
                          <a:pt x="43166" y="105546"/>
                        </a:cubicBezTo>
                        <a:cubicBezTo>
                          <a:pt x="41406" y="103058"/>
                          <a:pt x="40313" y="100161"/>
                          <a:pt x="39990" y="97132"/>
                        </a:cubicBezTo>
                        <a:lnTo>
                          <a:pt x="56168" y="97132"/>
                        </a:lnTo>
                        <a:close/>
                        <a:moveTo>
                          <a:pt x="56282" y="74786"/>
                        </a:moveTo>
                        <a:lnTo>
                          <a:pt x="55098" y="74786"/>
                        </a:lnTo>
                        <a:lnTo>
                          <a:pt x="55098" y="33550"/>
                        </a:lnTo>
                        <a:lnTo>
                          <a:pt x="56273" y="33550"/>
                        </a:lnTo>
                        <a:close/>
                        <a:moveTo>
                          <a:pt x="69530" y="104124"/>
                        </a:moveTo>
                        <a:cubicBezTo>
                          <a:pt x="68348" y="105923"/>
                          <a:pt x="67041" y="107635"/>
                          <a:pt x="65617" y="109248"/>
                        </a:cubicBezTo>
                        <a:lnTo>
                          <a:pt x="65617" y="108301"/>
                        </a:lnTo>
                        <a:cubicBezTo>
                          <a:pt x="65434" y="107923"/>
                          <a:pt x="65054" y="107682"/>
                          <a:pt x="64635" y="107678"/>
                        </a:cubicBezTo>
                        <a:cubicBezTo>
                          <a:pt x="64135" y="107726"/>
                          <a:pt x="63666" y="107946"/>
                          <a:pt x="63310" y="108301"/>
                        </a:cubicBezTo>
                        <a:lnTo>
                          <a:pt x="63310" y="111749"/>
                        </a:lnTo>
                        <a:cubicBezTo>
                          <a:pt x="61753" y="113291"/>
                          <a:pt x="60071" y="114703"/>
                          <a:pt x="58283" y="115969"/>
                        </a:cubicBezTo>
                        <a:lnTo>
                          <a:pt x="58037" y="115969"/>
                        </a:lnTo>
                        <a:lnTo>
                          <a:pt x="58037" y="113933"/>
                        </a:lnTo>
                        <a:lnTo>
                          <a:pt x="59397" y="113933"/>
                        </a:lnTo>
                        <a:lnTo>
                          <a:pt x="59397" y="101545"/>
                        </a:lnTo>
                        <a:lnTo>
                          <a:pt x="61459" y="101545"/>
                        </a:lnTo>
                        <a:lnTo>
                          <a:pt x="61459" y="104563"/>
                        </a:lnTo>
                        <a:lnTo>
                          <a:pt x="62441" y="104563"/>
                        </a:lnTo>
                        <a:lnTo>
                          <a:pt x="62441" y="98246"/>
                        </a:lnTo>
                        <a:lnTo>
                          <a:pt x="66451" y="98246"/>
                        </a:lnTo>
                        <a:lnTo>
                          <a:pt x="66451" y="104598"/>
                        </a:lnTo>
                        <a:lnTo>
                          <a:pt x="67530" y="104598"/>
                        </a:lnTo>
                        <a:lnTo>
                          <a:pt x="67530" y="101545"/>
                        </a:lnTo>
                        <a:lnTo>
                          <a:pt x="69530" y="101545"/>
                        </a:lnTo>
                        <a:close/>
                        <a:moveTo>
                          <a:pt x="72522" y="97106"/>
                        </a:moveTo>
                        <a:lnTo>
                          <a:pt x="56300" y="97106"/>
                        </a:lnTo>
                        <a:lnTo>
                          <a:pt x="56300" y="75593"/>
                        </a:lnTo>
                        <a:lnTo>
                          <a:pt x="72469" y="75593"/>
                        </a:lnTo>
                        <a:close/>
                        <a:moveTo>
                          <a:pt x="71645" y="23750"/>
                        </a:moveTo>
                        <a:cubicBezTo>
                          <a:pt x="61723" y="20575"/>
                          <a:pt x="51355" y="19014"/>
                          <a:pt x="40937" y="19126"/>
                        </a:cubicBezTo>
                        <a:cubicBezTo>
                          <a:pt x="29991" y="19211"/>
                          <a:pt x="19106" y="20778"/>
                          <a:pt x="8581" y="23785"/>
                        </a:cubicBezTo>
                        <a:cubicBezTo>
                          <a:pt x="8668" y="19065"/>
                          <a:pt x="5869" y="15187"/>
                          <a:pt x="2167" y="12537"/>
                        </a:cubicBezTo>
                        <a:cubicBezTo>
                          <a:pt x="5501" y="12046"/>
                          <a:pt x="10177" y="11607"/>
                          <a:pt x="11634" y="15169"/>
                        </a:cubicBezTo>
                        <a:lnTo>
                          <a:pt x="11353" y="15169"/>
                        </a:lnTo>
                        <a:cubicBezTo>
                          <a:pt x="4878" y="14555"/>
                          <a:pt x="11783" y="24908"/>
                          <a:pt x="14740" y="19205"/>
                        </a:cubicBezTo>
                        <a:cubicBezTo>
                          <a:pt x="15413" y="17737"/>
                          <a:pt x="15741" y="16135"/>
                          <a:pt x="15696" y="14520"/>
                        </a:cubicBezTo>
                        <a:cubicBezTo>
                          <a:pt x="13634" y="14310"/>
                          <a:pt x="13388" y="11888"/>
                          <a:pt x="15362" y="11888"/>
                        </a:cubicBezTo>
                        <a:cubicBezTo>
                          <a:pt x="17021" y="11888"/>
                          <a:pt x="16591" y="13976"/>
                          <a:pt x="15854" y="14564"/>
                        </a:cubicBezTo>
                        <a:cubicBezTo>
                          <a:pt x="16345" y="19740"/>
                          <a:pt x="22723" y="19714"/>
                          <a:pt x="22697" y="15441"/>
                        </a:cubicBezTo>
                        <a:cubicBezTo>
                          <a:pt x="22697" y="12572"/>
                          <a:pt x="20504" y="12055"/>
                          <a:pt x="18653" y="12634"/>
                        </a:cubicBezTo>
                        <a:cubicBezTo>
                          <a:pt x="18813" y="12142"/>
                          <a:pt x="19000" y="11658"/>
                          <a:pt x="19214" y="11186"/>
                        </a:cubicBezTo>
                        <a:lnTo>
                          <a:pt x="20969" y="10169"/>
                        </a:lnTo>
                        <a:cubicBezTo>
                          <a:pt x="20969" y="9124"/>
                          <a:pt x="20969" y="6782"/>
                          <a:pt x="21653" y="5948"/>
                        </a:cubicBezTo>
                        <a:cubicBezTo>
                          <a:pt x="22916" y="6659"/>
                          <a:pt x="23496" y="8633"/>
                          <a:pt x="23496" y="9958"/>
                        </a:cubicBezTo>
                        <a:cubicBezTo>
                          <a:pt x="24855" y="9774"/>
                          <a:pt x="26215" y="9958"/>
                          <a:pt x="26768" y="11432"/>
                        </a:cubicBezTo>
                        <a:cubicBezTo>
                          <a:pt x="22083" y="11739"/>
                          <a:pt x="22732" y="15099"/>
                          <a:pt x="24671" y="16696"/>
                        </a:cubicBezTo>
                        <a:cubicBezTo>
                          <a:pt x="26856" y="18451"/>
                          <a:pt x="30216" y="17933"/>
                          <a:pt x="30251" y="11958"/>
                        </a:cubicBezTo>
                        <a:cubicBezTo>
                          <a:pt x="32883" y="21443"/>
                          <a:pt x="39805" y="15591"/>
                          <a:pt x="39648" y="13099"/>
                        </a:cubicBezTo>
                        <a:cubicBezTo>
                          <a:pt x="39463" y="9923"/>
                          <a:pt x="37182" y="8291"/>
                          <a:pt x="35428" y="11002"/>
                        </a:cubicBezTo>
                        <a:lnTo>
                          <a:pt x="35120" y="9089"/>
                        </a:lnTo>
                        <a:lnTo>
                          <a:pt x="34875" y="7545"/>
                        </a:lnTo>
                        <a:cubicBezTo>
                          <a:pt x="35024" y="6668"/>
                          <a:pt x="36015" y="5387"/>
                          <a:pt x="37551" y="6747"/>
                        </a:cubicBezTo>
                        <a:lnTo>
                          <a:pt x="38481" y="7545"/>
                        </a:lnTo>
                        <a:cubicBezTo>
                          <a:pt x="38542" y="5791"/>
                          <a:pt x="38630" y="2615"/>
                          <a:pt x="40016" y="1325"/>
                        </a:cubicBezTo>
                        <a:cubicBezTo>
                          <a:pt x="41069" y="2615"/>
                          <a:pt x="41525" y="5571"/>
                          <a:pt x="41437" y="7212"/>
                        </a:cubicBezTo>
                        <a:lnTo>
                          <a:pt x="42271" y="6896"/>
                        </a:lnTo>
                        <a:cubicBezTo>
                          <a:pt x="46368" y="4624"/>
                          <a:pt x="45693" y="9274"/>
                          <a:pt x="44903" y="11432"/>
                        </a:cubicBezTo>
                        <a:cubicBezTo>
                          <a:pt x="42955" y="8686"/>
                          <a:pt x="40428" y="8905"/>
                          <a:pt x="40428" y="12967"/>
                        </a:cubicBezTo>
                        <a:cubicBezTo>
                          <a:pt x="40428" y="17652"/>
                          <a:pt x="49342" y="19109"/>
                          <a:pt x="49860" y="12572"/>
                        </a:cubicBezTo>
                        <a:cubicBezTo>
                          <a:pt x="52729" y="24347"/>
                          <a:pt x="61108" y="12081"/>
                          <a:pt x="53369" y="11432"/>
                        </a:cubicBezTo>
                        <a:cubicBezTo>
                          <a:pt x="53589" y="10318"/>
                          <a:pt x="54484" y="9923"/>
                          <a:pt x="56001" y="9949"/>
                        </a:cubicBezTo>
                        <a:lnTo>
                          <a:pt x="56589" y="9949"/>
                        </a:lnTo>
                        <a:lnTo>
                          <a:pt x="56589" y="9335"/>
                        </a:lnTo>
                        <a:cubicBezTo>
                          <a:pt x="56644" y="8026"/>
                          <a:pt x="57289" y="6813"/>
                          <a:pt x="58344" y="6036"/>
                        </a:cubicBezTo>
                        <a:cubicBezTo>
                          <a:pt x="59177" y="7054"/>
                          <a:pt x="59081" y="8931"/>
                          <a:pt x="58958" y="10133"/>
                        </a:cubicBezTo>
                        <a:cubicBezTo>
                          <a:pt x="60222" y="10598"/>
                          <a:pt x="61116" y="10906"/>
                          <a:pt x="61239" y="12388"/>
                        </a:cubicBezTo>
                        <a:lnTo>
                          <a:pt x="61020" y="12476"/>
                        </a:lnTo>
                        <a:cubicBezTo>
                          <a:pt x="56001" y="12906"/>
                          <a:pt x="55817" y="18617"/>
                          <a:pt x="60406" y="18617"/>
                        </a:cubicBezTo>
                        <a:cubicBezTo>
                          <a:pt x="63336" y="18617"/>
                          <a:pt x="65924" y="14801"/>
                          <a:pt x="62599" y="13073"/>
                        </a:cubicBezTo>
                        <a:cubicBezTo>
                          <a:pt x="63254" y="12585"/>
                          <a:pt x="63978" y="12200"/>
                          <a:pt x="64749" y="11932"/>
                        </a:cubicBezTo>
                        <a:cubicBezTo>
                          <a:pt x="66881" y="11932"/>
                          <a:pt x="65398" y="14090"/>
                          <a:pt x="64599" y="14740"/>
                        </a:cubicBezTo>
                        <a:lnTo>
                          <a:pt x="64599" y="15047"/>
                        </a:lnTo>
                        <a:cubicBezTo>
                          <a:pt x="64599" y="17082"/>
                          <a:pt x="65126" y="20504"/>
                          <a:pt x="67898" y="20504"/>
                        </a:cubicBezTo>
                        <a:cubicBezTo>
                          <a:pt x="73162" y="20504"/>
                          <a:pt x="71996" y="15047"/>
                          <a:pt x="68355" y="15380"/>
                        </a:cubicBezTo>
                        <a:cubicBezTo>
                          <a:pt x="68916" y="11686"/>
                          <a:pt x="75137" y="12213"/>
                          <a:pt x="77821" y="12458"/>
                        </a:cubicBezTo>
                        <a:cubicBezTo>
                          <a:pt x="75014" y="14941"/>
                          <a:pt x="70846" y="19293"/>
                          <a:pt x="71592" y="23785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6503" name="Google Shape;6503;p33"/>
                  <p:cNvSpPr/>
                  <p:nvPr/>
                </p:nvSpPr>
                <p:spPr>
                  <a:xfrm>
                    <a:off x="1765253" y="1412585"/>
                    <a:ext cx="982" cy="4527"/>
                  </a:xfrm>
                  <a:custGeom>
                    <a:rect b="b" l="l" r="r" t="t"/>
                    <a:pathLst>
                      <a:path extrusionOk="0" h="4527" w="982">
                        <a:moveTo>
                          <a:pt x="0" y="0"/>
                        </a:moveTo>
                        <a:lnTo>
                          <a:pt x="983" y="0"/>
                        </a:lnTo>
                        <a:lnTo>
                          <a:pt x="983" y="4527"/>
                        </a:lnTo>
                        <a:lnTo>
                          <a:pt x="0" y="452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6504" name="Google Shape;6504;p33"/>
                  <p:cNvSpPr/>
                  <p:nvPr/>
                </p:nvSpPr>
                <p:spPr>
                  <a:xfrm>
                    <a:off x="1803190" y="1460971"/>
                    <a:ext cx="710" cy="3237"/>
                  </a:xfrm>
                  <a:custGeom>
                    <a:rect b="b" l="l" r="r" t="t"/>
                    <a:pathLst>
                      <a:path extrusionOk="0" h="3237" w="710">
                        <a:moveTo>
                          <a:pt x="0" y="0"/>
                        </a:moveTo>
                        <a:lnTo>
                          <a:pt x="711" y="0"/>
                        </a:lnTo>
                        <a:lnTo>
                          <a:pt x="711" y="3237"/>
                        </a:lnTo>
                        <a:lnTo>
                          <a:pt x="0" y="323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6505" name="Google Shape;6505;p33"/>
                  <p:cNvSpPr/>
                  <p:nvPr/>
                </p:nvSpPr>
                <p:spPr>
                  <a:xfrm>
                    <a:off x="1795206" y="1460971"/>
                    <a:ext cx="710" cy="3237"/>
                  </a:xfrm>
                  <a:custGeom>
                    <a:rect b="b" l="l" r="r" t="t"/>
                    <a:pathLst>
                      <a:path extrusionOk="0" h="3237" w="710">
                        <a:moveTo>
                          <a:pt x="0" y="0"/>
                        </a:moveTo>
                        <a:lnTo>
                          <a:pt x="711" y="0"/>
                        </a:lnTo>
                        <a:lnTo>
                          <a:pt x="711" y="3237"/>
                        </a:lnTo>
                        <a:lnTo>
                          <a:pt x="0" y="323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6506" name="Google Shape;6506;p33"/>
                  <p:cNvSpPr/>
                  <p:nvPr/>
                </p:nvSpPr>
                <p:spPr>
                  <a:xfrm>
                    <a:off x="1798996" y="1455181"/>
                    <a:ext cx="982" cy="4527"/>
                  </a:xfrm>
                  <a:custGeom>
                    <a:rect b="b" l="l" r="r" t="t"/>
                    <a:pathLst>
                      <a:path extrusionOk="0" h="4527" w="982">
                        <a:moveTo>
                          <a:pt x="0" y="0"/>
                        </a:moveTo>
                        <a:lnTo>
                          <a:pt x="983" y="0"/>
                        </a:lnTo>
                        <a:lnTo>
                          <a:pt x="983" y="4527"/>
                        </a:lnTo>
                        <a:lnTo>
                          <a:pt x="0" y="452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  <p:sp>
                <p:nvSpPr>
                  <p:cNvPr id="6507" name="Google Shape;6507;p33"/>
                  <p:cNvSpPr/>
                  <p:nvPr/>
                </p:nvSpPr>
                <p:spPr>
                  <a:xfrm>
                    <a:off x="1626654" y="1352311"/>
                    <a:ext cx="69779" cy="152501"/>
                  </a:xfrm>
                  <a:custGeom>
                    <a:rect b="b" l="l" r="r" t="t"/>
                    <a:pathLst>
                      <a:path extrusionOk="0" h="152501" w="69779">
                        <a:moveTo>
                          <a:pt x="56593" y="53562"/>
                        </a:moveTo>
                        <a:cubicBezTo>
                          <a:pt x="57411" y="52104"/>
                          <a:pt x="58706" y="50971"/>
                          <a:pt x="60260" y="50351"/>
                        </a:cubicBezTo>
                        <a:cubicBezTo>
                          <a:pt x="59637" y="49149"/>
                          <a:pt x="59119" y="48193"/>
                          <a:pt x="57672" y="47886"/>
                        </a:cubicBezTo>
                        <a:cubicBezTo>
                          <a:pt x="57428" y="47826"/>
                          <a:pt x="57177" y="47796"/>
                          <a:pt x="56926" y="47798"/>
                        </a:cubicBezTo>
                        <a:cubicBezTo>
                          <a:pt x="57759" y="45701"/>
                          <a:pt x="57452" y="43640"/>
                          <a:pt x="57330" y="41508"/>
                        </a:cubicBezTo>
                        <a:cubicBezTo>
                          <a:pt x="57635" y="41619"/>
                          <a:pt x="57973" y="41462"/>
                          <a:pt x="58084" y="41157"/>
                        </a:cubicBezTo>
                        <a:cubicBezTo>
                          <a:pt x="58196" y="40851"/>
                          <a:pt x="58038" y="40514"/>
                          <a:pt x="57733" y="40402"/>
                        </a:cubicBezTo>
                        <a:lnTo>
                          <a:pt x="57207" y="40244"/>
                        </a:lnTo>
                        <a:lnTo>
                          <a:pt x="57207" y="38147"/>
                        </a:lnTo>
                        <a:cubicBezTo>
                          <a:pt x="57454" y="37402"/>
                          <a:pt x="57828" y="36704"/>
                          <a:pt x="58312" y="36086"/>
                        </a:cubicBezTo>
                        <a:cubicBezTo>
                          <a:pt x="59435" y="35073"/>
                          <a:pt x="60678" y="34205"/>
                          <a:pt x="62015" y="33497"/>
                        </a:cubicBezTo>
                        <a:lnTo>
                          <a:pt x="61243" y="32883"/>
                        </a:lnTo>
                        <a:cubicBezTo>
                          <a:pt x="61007" y="32801"/>
                          <a:pt x="60781" y="32695"/>
                          <a:pt x="60567" y="32567"/>
                        </a:cubicBezTo>
                        <a:cubicBezTo>
                          <a:pt x="58812" y="31690"/>
                          <a:pt x="57207" y="31093"/>
                          <a:pt x="55540" y="32638"/>
                        </a:cubicBezTo>
                        <a:lnTo>
                          <a:pt x="55478" y="32541"/>
                        </a:lnTo>
                        <a:cubicBezTo>
                          <a:pt x="55250" y="32164"/>
                          <a:pt x="54934" y="31848"/>
                          <a:pt x="54557" y="31620"/>
                        </a:cubicBezTo>
                        <a:lnTo>
                          <a:pt x="54706" y="31620"/>
                        </a:lnTo>
                        <a:cubicBezTo>
                          <a:pt x="54052" y="29230"/>
                          <a:pt x="52802" y="27044"/>
                          <a:pt x="51074" y="25268"/>
                        </a:cubicBezTo>
                        <a:cubicBezTo>
                          <a:pt x="50926" y="24042"/>
                          <a:pt x="50853" y="22809"/>
                          <a:pt x="50855" y="21574"/>
                        </a:cubicBezTo>
                        <a:cubicBezTo>
                          <a:pt x="51533" y="20581"/>
                          <a:pt x="52487" y="19810"/>
                          <a:pt x="53601" y="19354"/>
                        </a:cubicBezTo>
                        <a:lnTo>
                          <a:pt x="54829" y="18951"/>
                        </a:lnTo>
                        <a:cubicBezTo>
                          <a:pt x="54522" y="17565"/>
                          <a:pt x="53846" y="16521"/>
                          <a:pt x="52197" y="16521"/>
                        </a:cubicBezTo>
                        <a:cubicBezTo>
                          <a:pt x="51406" y="16523"/>
                          <a:pt x="50636" y="16782"/>
                          <a:pt x="50004" y="17258"/>
                        </a:cubicBezTo>
                        <a:cubicBezTo>
                          <a:pt x="48775" y="14178"/>
                          <a:pt x="47538" y="14976"/>
                          <a:pt x="45757" y="15845"/>
                        </a:cubicBezTo>
                        <a:cubicBezTo>
                          <a:pt x="45767" y="14990"/>
                          <a:pt x="45236" y="14224"/>
                          <a:pt x="44432" y="13932"/>
                        </a:cubicBezTo>
                        <a:cubicBezTo>
                          <a:pt x="44443" y="13826"/>
                          <a:pt x="44422" y="13719"/>
                          <a:pt x="44371" y="13625"/>
                        </a:cubicBezTo>
                        <a:cubicBezTo>
                          <a:pt x="43246" y="11082"/>
                          <a:pt x="40956" y="9243"/>
                          <a:pt x="38230" y="8695"/>
                        </a:cubicBezTo>
                        <a:cubicBezTo>
                          <a:pt x="38895" y="7647"/>
                          <a:pt x="38589" y="6259"/>
                          <a:pt x="37545" y="5589"/>
                        </a:cubicBezTo>
                        <a:cubicBezTo>
                          <a:pt x="37376" y="5481"/>
                          <a:pt x="37193" y="5396"/>
                          <a:pt x="37001" y="5334"/>
                        </a:cubicBezTo>
                        <a:lnTo>
                          <a:pt x="37001" y="4097"/>
                        </a:lnTo>
                        <a:lnTo>
                          <a:pt x="38844" y="4097"/>
                        </a:lnTo>
                        <a:cubicBezTo>
                          <a:pt x="39200" y="4138"/>
                          <a:pt x="39522" y="3884"/>
                          <a:pt x="39564" y="3528"/>
                        </a:cubicBezTo>
                        <a:cubicBezTo>
                          <a:pt x="39605" y="3172"/>
                          <a:pt x="39351" y="2849"/>
                          <a:pt x="38995" y="2808"/>
                        </a:cubicBezTo>
                        <a:cubicBezTo>
                          <a:pt x="38945" y="2801"/>
                          <a:pt x="38894" y="2801"/>
                          <a:pt x="38844" y="2808"/>
                        </a:cubicBezTo>
                        <a:lnTo>
                          <a:pt x="37001" y="2808"/>
                        </a:lnTo>
                        <a:lnTo>
                          <a:pt x="37001" y="649"/>
                        </a:lnTo>
                        <a:cubicBezTo>
                          <a:pt x="37001" y="290"/>
                          <a:pt x="36711" y="0"/>
                          <a:pt x="36352" y="0"/>
                        </a:cubicBezTo>
                        <a:cubicBezTo>
                          <a:pt x="35993" y="0"/>
                          <a:pt x="35703" y="290"/>
                          <a:pt x="35703" y="649"/>
                        </a:cubicBezTo>
                        <a:lnTo>
                          <a:pt x="35703" y="2808"/>
                        </a:lnTo>
                        <a:lnTo>
                          <a:pt x="33852" y="2808"/>
                        </a:lnTo>
                        <a:cubicBezTo>
                          <a:pt x="33486" y="2765"/>
                          <a:pt x="33155" y="3028"/>
                          <a:pt x="33113" y="3394"/>
                        </a:cubicBezTo>
                        <a:cubicBezTo>
                          <a:pt x="33071" y="3759"/>
                          <a:pt x="33333" y="4090"/>
                          <a:pt x="33699" y="4132"/>
                        </a:cubicBezTo>
                        <a:cubicBezTo>
                          <a:pt x="33750" y="4138"/>
                          <a:pt x="33801" y="4138"/>
                          <a:pt x="33852" y="4132"/>
                        </a:cubicBezTo>
                        <a:lnTo>
                          <a:pt x="35703" y="4132"/>
                        </a:lnTo>
                        <a:lnTo>
                          <a:pt x="35703" y="5361"/>
                        </a:lnTo>
                        <a:cubicBezTo>
                          <a:pt x="34522" y="5741"/>
                          <a:pt x="33873" y="7006"/>
                          <a:pt x="34253" y="8187"/>
                        </a:cubicBezTo>
                        <a:cubicBezTo>
                          <a:pt x="34253" y="8189"/>
                          <a:pt x="34254" y="8192"/>
                          <a:pt x="34255" y="8194"/>
                        </a:cubicBezTo>
                        <a:cubicBezTo>
                          <a:pt x="34311" y="8380"/>
                          <a:pt x="34395" y="8558"/>
                          <a:pt x="34501" y="8721"/>
                        </a:cubicBezTo>
                        <a:cubicBezTo>
                          <a:pt x="31729" y="9335"/>
                          <a:pt x="29434" y="11270"/>
                          <a:pt x="28359" y="13897"/>
                        </a:cubicBezTo>
                        <a:cubicBezTo>
                          <a:pt x="27480" y="14165"/>
                          <a:pt x="26887" y="14987"/>
                          <a:pt x="26912" y="15906"/>
                        </a:cubicBezTo>
                        <a:cubicBezTo>
                          <a:pt x="25157" y="14976"/>
                          <a:pt x="23929" y="14152"/>
                          <a:pt x="22692" y="17258"/>
                        </a:cubicBezTo>
                        <a:cubicBezTo>
                          <a:pt x="22071" y="16788"/>
                          <a:pt x="21312" y="16538"/>
                          <a:pt x="20533" y="16547"/>
                        </a:cubicBezTo>
                        <a:cubicBezTo>
                          <a:pt x="19476" y="16520"/>
                          <a:pt x="18505" y="17128"/>
                          <a:pt x="18068" y="18091"/>
                        </a:cubicBezTo>
                        <a:cubicBezTo>
                          <a:pt x="17969" y="18379"/>
                          <a:pt x="17887" y="18671"/>
                          <a:pt x="17822" y="18968"/>
                        </a:cubicBezTo>
                        <a:cubicBezTo>
                          <a:pt x="19244" y="19372"/>
                          <a:pt x="21121" y="20205"/>
                          <a:pt x="21832" y="21600"/>
                        </a:cubicBezTo>
                        <a:cubicBezTo>
                          <a:pt x="21893" y="21793"/>
                          <a:pt x="21674" y="24443"/>
                          <a:pt x="21586" y="25268"/>
                        </a:cubicBezTo>
                        <a:cubicBezTo>
                          <a:pt x="19847" y="27041"/>
                          <a:pt x="18611" y="29246"/>
                          <a:pt x="18007" y="31655"/>
                        </a:cubicBezTo>
                        <a:cubicBezTo>
                          <a:pt x="17714" y="31859"/>
                          <a:pt x="17464" y="32119"/>
                          <a:pt x="17270" y="32418"/>
                        </a:cubicBezTo>
                        <a:lnTo>
                          <a:pt x="17208" y="32515"/>
                        </a:lnTo>
                        <a:cubicBezTo>
                          <a:pt x="15541" y="30971"/>
                          <a:pt x="13971" y="31637"/>
                          <a:pt x="12216" y="32453"/>
                        </a:cubicBezTo>
                        <a:cubicBezTo>
                          <a:pt x="11992" y="32583"/>
                          <a:pt x="11753" y="32686"/>
                          <a:pt x="11505" y="32760"/>
                        </a:cubicBezTo>
                        <a:lnTo>
                          <a:pt x="10733" y="33375"/>
                        </a:lnTo>
                        <a:cubicBezTo>
                          <a:pt x="12071" y="34097"/>
                          <a:pt x="13314" y="34981"/>
                          <a:pt x="14436" y="36007"/>
                        </a:cubicBezTo>
                        <a:cubicBezTo>
                          <a:pt x="14946" y="36614"/>
                          <a:pt x="15333" y="37314"/>
                          <a:pt x="15576" y="38068"/>
                        </a:cubicBezTo>
                        <a:lnTo>
                          <a:pt x="15576" y="39981"/>
                        </a:lnTo>
                        <a:lnTo>
                          <a:pt x="15576" y="40200"/>
                        </a:lnTo>
                        <a:lnTo>
                          <a:pt x="15120" y="40350"/>
                        </a:lnTo>
                        <a:cubicBezTo>
                          <a:pt x="14818" y="40470"/>
                          <a:pt x="14671" y="40811"/>
                          <a:pt x="14791" y="41113"/>
                        </a:cubicBezTo>
                        <a:cubicBezTo>
                          <a:pt x="14901" y="41390"/>
                          <a:pt x="15201" y="41540"/>
                          <a:pt x="15489" y="41464"/>
                        </a:cubicBezTo>
                        <a:cubicBezTo>
                          <a:pt x="15331" y="43622"/>
                          <a:pt x="15024" y="45745"/>
                          <a:pt x="15919" y="47868"/>
                        </a:cubicBezTo>
                        <a:cubicBezTo>
                          <a:pt x="15625" y="47839"/>
                          <a:pt x="15328" y="47861"/>
                          <a:pt x="15041" y="47930"/>
                        </a:cubicBezTo>
                        <a:cubicBezTo>
                          <a:pt x="13594" y="48237"/>
                          <a:pt x="13041" y="49228"/>
                          <a:pt x="12409" y="50395"/>
                        </a:cubicBezTo>
                        <a:cubicBezTo>
                          <a:pt x="13969" y="51004"/>
                          <a:pt x="15267" y="52140"/>
                          <a:pt x="16076" y="53606"/>
                        </a:cubicBezTo>
                        <a:cubicBezTo>
                          <a:pt x="16419" y="54308"/>
                          <a:pt x="17182" y="56238"/>
                          <a:pt x="17436" y="56896"/>
                        </a:cubicBezTo>
                        <a:lnTo>
                          <a:pt x="12" y="56896"/>
                        </a:lnTo>
                        <a:lnTo>
                          <a:pt x="12" y="116074"/>
                        </a:lnTo>
                        <a:cubicBezTo>
                          <a:pt x="-67" y="118998"/>
                          <a:pt x="245" y="121919"/>
                          <a:pt x="942" y="124760"/>
                        </a:cubicBezTo>
                        <a:cubicBezTo>
                          <a:pt x="4329" y="136569"/>
                          <a:pt x="16006" y="144737"/>
                          <a:pt x="26613" y="149510"/>
                        </a:cubicBezTo>
                        <a:cubicBezTo>
                          <a:pt x="28972" y="150580"/>
                          <a:pt x="31388" y="151518"/>
                          <a:pt x="33852" y="152317"/>
                        </a:cubicBezTo>
                        <a:lnTo>
                          <a:pt x="35106" y="152502"/>
                        </a:lnTo>
                        <a:lnTo>
                          <a:pt x="36247" y="152256"/>
                        </a:lnTo>
                        <a:cubicBezTo>
                          <a:pt x="44019" y="149852"/>
                          <a:pt x="51244" y="145947"/>
                          <a:pt x="57514" y="140763"/>
                        </a:cubicBezTo>
                        <a:cubicBezTo>
                          <a:pt x="64594" y="134621"/>
                          <a:pt x="69033" y="128366"/>
                          <a:pt x="69656" y="119189"/>
                        </a:cubicBezTo>
                        <a:cubicBezTo>
                          <a:pt x="69779" y="117434"/>
                          <a:pt x="69779" y="116039"/>
                          <a:pt x="69779" y="116039"/>
                        </a:cubicBezTo>
                        <a:lnTo>
                          <a:pt x="69779" y="56870"/>
                        </a:lnTo>
                        <a:lnTo>
                          <a:pt x="55285" y="56870"/>
                        </a:lnTo>
                        <a:cubicBezTo>
                          <a:pt x="55496" y="56230"/>
                          <a:pt x="56268" y="54282"/>
                          <a:pt x="56610" y="53580"/>
                        </a:cubicBezTo>
                        <a:close/>
                        <a:moveTo>
                          <a:pt x="6943" y="122812"/>
                        </a:moveTo>
                        <a:lnTo>
                          <a:pt x="2644" y="122812"/>
                        </a:lnTo>
                        <a:lnTo>
                          <a:pt x="2469" y="121794"/>
                        </a:lnTo>
                        <a:lnTo>
                          <a:pt x="3460" y="120715"/>
                        </a:lnTo>
                        <a:cubicBezTo>
                          <a:pt x="3460" y="120715"/>
                          <a:pt x="2583" y="119838"/>
                          <a:pt x="2469" y="119610"/>
                        </a:cubicBezTo>
                        <a:cubicBezTo>
                          <a:pt x="2283" y="119303"/>
                          <a:pt x="2189" y="118950"/>
                          <a:pt x="2197" y="118592"/>
                        </a:cubicBezTo>
                        <a:cubicBezTo>
                          <a:pt x="2197" y="118285"/>
                          <a:pt x="2135" y="117416"/>
                          <a:pt x="4355" y="117451"/>
                        </a:cubicBezTo>
                        <a:cubicBezTo>
                          <a:pt x="6575" y="117486"/>
                          <a:pt x="6636" y="118188"/>
                          <a:pt x="6636" y="118680"/>
                        </a:cubicBezTo>
                        <a:cubicBezTo>
                          <a:pt x="6473" y="119467"/>
                          <a:pt x="6061" y="120180"/>
                          <a:pt x="5460" y="120715"/>
                        </a:cubicBezTo>
                        <a:lnTo>
                          <a:pt x="6943" y="122470"/>
                        </a:lnTo>
                        <a:lnTo>
                          <a:pt x="6943" y="122812"/>
                        </a:lnTo>
                        <a:close/>
                        <a:moveTo>
                          <a:pt x="6943" y="97843"/>
                        </a:moveTo>
                        <a:lnTo>
                          <a:pt x="1916" y="97843"/>
                        </a:lnTo>
                        <a:lnTo>
                          <a:pt x="1916" y="97474"/>
                        </a:lnTo>
                        <a:cubicBezTo>
                          <a:pt x="1916" y="97325"/>
                          <a:pt x="3425" y="95719"/>
                          <a:pt x="3425" y="95719"/>
                        </a:cubicBezTo>
                        <a:cubicBezTo>
                          <a:pt x="3069" y="95371"/>
                          <a:pt x="2740" y="94995"/>
                          <a:pt x="2442" y="94596"/>
                        </a:cubicBezTo>
                        <a:cubicBezTo>
                          <a:pt x="2263" y="94300"/>
                          <a:pt x="2167" y="93960"/>
                          <a:pt x="2162" y="93614"/>
                        </a:cubicBezTo>
                        <a:cubicBezTo>
                          <a:pt x="2162" y="93298"/>
                          <a:pt x="2162" y="92438"/>
                          <a:pt x="4320" y="92473"/>
                        </a:cubicBezTo>
                        <a:cubicBezTo>
                          <a:pt x="6478" y="92508"/>
                          <a:pt x="6601" y="93210"/>
                          <a:pt x="6601" y="93701"/>
                        </a:cubicBezTo>
                        <a:cubicBezTo>
                          <a:pt x="6457" y="94494"/>
                          <a:pt x="6045" y="95212"/>
                          <a:pt x="5434" y="95737"/>
                        </a:cubicBezTo>
                        <a:lnTo>
                          <a:pt x="6908" y="97492"/>
                        </a:lnTo>
                        <a:close/>
                        <a:moveTo>
                          <a:pt x="7127" y="64626"/>
                        </a:moveTo>
                        <a:lnTo>
                          <a:pt x="2162" y="64626"/>
                        </a:lnTo>
                        <a:lnTo>
                          <a:pt x="2162" y="64319"/>
                        </a:lnTo>
                        <a:cubicBezTo>
                          <a:pt x="2601" y="63668"/>
                          <a:pt x="3097" y="63057"/>
                          <a:pt x="3644" y="62494"/>
                        </a:cubicBezTo>
                        <a:cubicBezTo>
                          <a:pt x="3287" y="62148"/>
                          <a:pt x="2953" y="61779"/>
                          <a:pt x="2644" y="61388"/>
                        </a:cubicBezTo>
                        <a:cubicBezTo>
                          <a:pt x="2477" y="61076"/>
                          <a:pt x="2392" y="60725"/>
                          <a:pt x="2399" y="60371"/>
                        </a:cubicBezTo>
                        <a:cubicBezTo>
                          <a:pt x="2399" y="60064"/>
                          <a:pt x="2337" y="59230"/>
                          <a:pt x="4557" y="59230"/>
                        </a:cubicBezTo>
                        <a:cubicBezTo>
                          <a:pt x="6777" y="59230"/>
                          <a:pt x="6838" y="59967"/>
                          <a:pt x="6838" y="60458"/>
                        </a:cubicBezTo>
                        <a:cubicBezTo>
                          <a:pt x="6677" y="61262"/>
                          <a:pt x="6254" y="61990"/>
                          <a:pt x="5636" y="62529"/>
                        </a:cubicBezTo>
                        <a:lnTo>
                          <a:pt x="7119" y="64284"/>
                        </a:lnTo>
                        <a:close/>
                        <a:moveTo>
                          <a:pt x="44854" y="17468"/>
                        </a:moveTo>
                        <a:lnTo>
                          <a:pt x="46143" y="17468"/>
                        </a:lnTo>
                        <a:cubicBezTo>
                          <a:pt x="46950" y="17468"/>
                          <a:pt x="47258" y="18091"/>
                          <a:pt x="47284" y="18951"/>
                        </a:cubicBezTo>
                        <a:cubicBezTo>
                          <a:pt x="47284" y="20425"/>
                          <a:pt x="45099" y="19872"/>
                          <a:pt x="44511" y="17626"/>
                        </a:cubicBezTo>
                        <a:cubicBezTo>
                          <a:pt x="44620" y="17575"/>
                          <a:pt x="44723" y="17514"/>
                          <a:pt x="44819" y="17442"/>
                        </a:cubicBezTo>
                        <a:close/>
                        <a:moveTo>
                          <a:pt x="43678" y="14976"/>
                        </a:moveTo>
                        <a:cubicBezTo>
                          <a:pt x="44139" y="14971"/>
                          <a:pt x="44515" y="15341"/>
                          <a:pt x="44520" y="15801"/>
                        </a:cubicBezTo>
                        <a:cubicBezTo>
                          <a:pt x="44525" y="16262"/>
                          <a:pt x="44156" y="16638"/>
                          <a:pt x="43696" y="16643"/>
                        </a:cubicBezTo>
                        <a:cubicBezTo>
                          <a:pt x="43235" y="16648"/>
                          <a:pt x="42859" y="16279"/>
                          <a:pt x="42853" y="15819"/>
                        </a:cubicBezTo>
                        <a:cubicBezTo>
                          <a:pt x="42853" y="15816"/>
                          <a:pt x="42853" y="15813"/>
                          <a:pt x="42853" y="15810"/>
                        </a:cubicBezTo>
                        <a:cubicBezTo>
                          <a:pt x="42848" y="15355"/>
                          <a:pt x="43213" y="14981"/>
                          <a:pt x="43668" y="14976"/>
                        </a:cubicBezTo>
                        <a:cubicBezTo>
                          <a:pt x="43681" y="14976"/>
                          <a:pt x="43692" y="14976"/>
                          <a:pt x="43704" y="14976"/>
                        </a:cubicBezTo>
                        <a:close/>
                        <a:moveTo>
                          <a:pt x="36256" y="6528"/>
                        </a:moveTo>
                        <a:cubicBezTo>
                          <a:pt x="36753" y="6399"/>
                          <a:pt x="37260" y="6698"/>
                          <a:pt x="37389" y="7195"/>
                        </a:cubicBezTo>
                        <a:cubicBezTo>
                          <a:pt x="37517" y="7692"/>
                          <a:pt x="37219" y="8200"/>
                          <a:pt x="36721" y="8328"/>
                        </a:cubicBezTo>
                        <a:cubicBezTo>
                          <a:pt x="36678" y="8339"/>
                          <a:pt x="36634" y="8347"/>
                          <a:pt x="36589" y="8352"/>
                        </a:cubicBezTo>
                        <a:cubicBezTo>
                          <a:pt x="36478" y="8370"/>
                          <a:pt x="36366" y="8370"/>
                          <a:pt x="36256" y="8352"/>
                        </a:cubicBezTo>
                        <a:cubicBezTo>
                          <a:pt x="35762" y="8324"/>
                          <a:pt x="35377" y="7916"/>
                          <a:pt x="35378" y="7422"/>
                        </a:cubicBezTo>
                        <a:cubicBezTo>
                          <a:pt x="35378" y="6938"/>
                          <a:pt x="35771" y="6545"/>
                          <a:pt x="36256" y="6545"/>
                        </a:cubicBezTo>
                        <a:close/>
                        <a:moveTo>
                          <a:pt x="36343" y="9765"/>
                        </a:moveTo>
                        <a:cubicBezTo>
                          <a:pt x="39168" y="9747"/>
                          <a:pt x="41755" y="11345"/>
                          <a:pt x="43002" y="13880"/>
                        </a:cubicBezTo>
                        <a:cubicBezTo>
                          <a:pt x="42329" y="14124"/>
                          <a:pt x="41836" y="14709"/>
                          <a:pt x="41713" y="15415"/>
                        </a:cubicBezTo>
                        <a:cubicBezTo>
                          <a:pt x="41142" y="14147"/>
                          <a:pt x="39865" y="13347"/>
                          <a:pt x="38475" y="13388"/>
                        </a:cubicBezTo>
                        <a:cubicBezTo>
                          <a:pt x="38449" y="12183"/>
                          <a:pt x="37850" y="11062"/>
                          <a:pt x="36861" y="10370"/>
                        </a:cubicBezTo>
                        <a:cubicBezTo>
                          <a:pt x="36685" y="10262"/>
                          <a:pt x="36500" y="10171"/>
                          <a:pt x="36308" y="10098"/>
                        </a:cubicBezTo>
                        <a:cubicBezTo>
                          <a:pt x="34967" y="10644"/>
                          <a:pt x="34088" y="11949"/>
                          <a:pt x="34088" y="13397"/>
                        </a:cubicBezTo>
                        <a:cubicBezTo>
                          <a:pt x="32696" y="13346"/>
                          <a:pt x="31413" y="14149"/>
                          <a:pt x="30851" y="15424"/>
                        </a:cubicBezTo>
                        <a:cubicBezTo>
                          <a:pt x="30730" y="14769"/>
                          <a:pt x="30293" y="14218"/>
                          <a:pt x="29684" y="13950"/>
                        </a:cubicBezTo>
                        <a:cubicBezTo>
                          <a:pt x="30911" y="11375"/>
                          <a:pt x="33517" y="9743"/>
                          <a:pt x="36370" y="9765"/>
                        </a:cubicBezTo>
                        <a:close/>
                        <a:moveTo>
                          <a:pt x="42169" y="17100"/>
                        </a:moveTo>
                        <a:cubicBezTo>
                          <a:pt x="41739" y="18091"/>
                          <a:pt x="41186" y="19074"/>
                          <a:pt x="39923" y="19074"/>
                        </a:cubicBezTo>
                        <a:cubicBezTo>
                          <a:pt x="38256" y="19074"/>
                          <a:pt x="38168" y="18196"/>
                          <a:pt x="38168" y="17872"/>
                        </a:cubicBezTo>
                        <a:cubicBezTo>
                          <a:pt x="38229" y="17407"/>
                          <a:pt x="38501" y="16995"/>
                          <a:pt x="38905" y="16757"/>
                        </a:cubicBezTo>
                        <a:cubicBezTo>
                          <a:pt x="39712" y="16424"/>
                          <a:pt x="41125" y="16757"/>
                          <a:pt x="42055" y="16977"/>
                        </a:cubicBezTo>
                        <a:close/>
                        <a:moveTo>
                          <a:pt x="34273" y="17872"/>
                        </a:moveTo>
                        <a:cubicBezTo>
                          <a:pt x="34273" y="18179"/>
                          <a:pt x="34211" y="19074"/>
                          <a:pt x="32518" y="19074"/>
                        </a:cubicBezTo>
                        <a:cubicBezTo>
                          <a:pt x="31255" y="19074"/>
                          <a:pt x="30667" y="18091"/>
                          <a:pt x="30263" y="17100"/>
                        </a:cubicBezTo>
                        <a:lnTo>
                          <a:pt x="30360" y="16977"/>
                        </a:lnTo>
                        <a:lnTo>
                          <a:pt x="31097" y="16793"/>
                        </a:lnTo>
                        <a:cubicBezTo>
                          <a:pt x="32185" y="16573"/>
                          <a:pt x="34334" y="16328"/>
                          <a:pt x="34334" y="17872"/>
                        </a:cubicBezTo>
                        <a:close/>
                        <a:moveTo>
                          <a:pt x="28763" y="14976"/>
                        </a:moveTo>
                        <a:cubicBezTo>
                          <a:pt x="29221" y="14929"/>
                          <a:pt x="29631" y="15262"/>
                          <a:pt x="29677" y="15720"/>
                        </a:cubicBezTo>
                        <a:cubicBezTo>
                          <a:pt x="29725" y="16178"/>
                          <a:pt x="29392" y="16587"/>
                          <a:pt x="28934" y="16635"/>
                        </a:cubicBezTo>
                        <a:cubicBezTo>
                          <a:pt x="28877" y="16641"/>
                          <a:pt x="28820" y="16641"/>
                          <a:pt x="28763" y="16635"/>
                        </a:cubicBezTo>
                        <a:cubicBezTo>
                          <a:pt x="28305" y="16682"/>
                          <a:pt x="27895" y="16349"/>
                          <a:pt x="27849" y="15891"/>
                        </a:cubicBezTo>
                        <a:cubicBezTo>
                          <a:pt x="27801" y="15433"/>
                          <a:pt x="28134" y="15024"/>
                          <a:pt x="28592" y="14976"/>
                        </a:cubicBezTo>
                        <a:cubicBezTo>
                          <a:pt x="28649" y="14970"/>
                          <a:pt x="28706" y="14970"/>
                          <a:pt x="28763" y="14976"/>
                        </a:cubicBezTo>
                        <a:close/>
                        <a:moveTo>
                          <a:pt x="26333" y="17468"/>
                        </a:moveTo>
                        <a:lnTo>
                          <a:pt x="27658" y="17468"/>
                        </a:lnTo>
                        <a:lnTo>
                          <a:pt x="27965" y="17626"/>
                        </a:lnTo>
                        <a:cubicBezTo>
                          <a:pt x="27377" y="19872"/>
                          <a:pt x="25192" y="20425"/>
                          <a:pt x="25192" y="18951"/>
                        </a:cubicBezTo>
                        <a:cubicBezTo>
                          <a:pt x="25245" y="18091"/>
                          <a:pt x="25552" y="17468"/>
                          <a:pt x="26333" y="17468"/>
                        </a:cubicBezTo>
                        <a:close/>
                        <a:moveTo>
                          <a:pt x="19244" y="18152"/>
                        </a:moveTo>
                        <a:cubicBezTo>
                          <a:pt x="19523" y="17815"/>
                          <a:pt x="19946" y="17630"/>
                          <a:pt x="20384" y="17652"/>
                        </a:cubicBezTo>
                        <a:cubicBezTo>
                          <a:pt x="21092" y="17652"/>
                          <a:pt x="21766" y="17956"/>
                          <a:pt x="22235" y="18486"/>
                        </a:cubicBezTo>
                        <a:cubicBezTo>
                          <a:pt x="22323" y="18547"/>
                          <a:pt x="23113" y="19661"/>
                          <a:pt x="23113" y="19661"/>
                        </a:cubicBezTo>
                        <a:cubicBezTo>
                          <a:pt x="23262" y="19039"/>
                          <a:pt x="23990" y="15406"/>
                          <a:pt x="25297" y="16363"/>
                        </a:cubicBezTo>
                        <a:lnTo>
                          <a:pt x="25455" y="16450"/>
                        </a:lnTo>
                        <a:cubicBezTo>
                          <a:pt x="24553" y="16933"/>
                          <a:pt x="24013" y="17895"/>
                          <a:pt x="24069" y="18916"/>
                        </a:cubicBezTo>
                        <a:cubicBezTo>
                          <a:pt x="23973" y="21820"/>
                          <a:pt x="28166" y="21548"/>
                          <a:pt x="29088" y="18152"/>
                        </a:cubicBezTo>
                        <a:lnTo>
                          <a:pt x="29491" y="18152"/>
                        </a:lnTo>
                        <a:cubicBezTo>
                          <a:pt x="30029" y="19405"/>
                          <a:pt x="31243" y="20233"/>
                          <a:pt x="32606" y="20276"/>
                        </a:cubicBezTo>
                        <a:cubicBezTo>
                          <a:pt x="35071" y="20276"/>
                          <a:pt x="35501" y="18679"/>
                          <a:pt x="35501" y="17907"/>
                        </a:cubicBezTo>
                        <a:cubicBezTo>
                          <a:pt x="35501" y="15968"/>
                          <a:pt x="33650" y="15380"/>
                          <a:pt x="32114" y="15503"/>
                        </a:cubicBezTo>
                        <a:cubicBezTo>
                          <a:pt x="32646" y="14926"/>
                          <a:pt x="33392" y="14593"/>
                          <a:pt x="34176" y="14582"/>
                        </a:cubicBezTo>
                        <a:lnTo>
                          <a:pt x="35194" y="14643"/>
                        </a:lnTo>
                        <a:cubicBezTo>
                          <a:pt x="35194" y="13467"/>
                          <a:pt x="35194" y="12143"/>
                          <a:pt x="36238" y="11432"/>
                        </a:cubicBezTo>
                        <a:cubicBezTo>
                          <a:pt x="37317" y="12143"/>
                          <a:pt x="37352" y="13467"/>
                          <a:pt x="37317" y="14643"/>
                        </a:cubicBezTo>
                        <a:cubicBezTo>
                          <a:pt x="38431" y="14547"/>
                          <a:pt x="39633" y="14547"/>
                          <a:pt x="40432" y="15520"/>
                        </a:cubicBezTo>
                        <a:cubicBezTo>
                          <a:pt x="38888" y="15398"/>
                          <a:pt x="37045" y="15985"/>
                          <a:pt x="37045" y="17924"/>
                        </a:cubicBezTo>
                        <a:cubicBezTo>
                          <a:pt x="37045" y="18696"/>
                          <a:pt x="37440" y="20293"/>
                          <a:pt x="39905" y="20293"/>
                        </a:cubicBezTo>
                        <a:cubicBezTo>
                          <a:pt x="41287" y="20250"/>
                          <a:pt x="42508" y="19383"/>
                          <a:pt x="43002" y="18091"/>
                        </a:cubicBezTo>
                        <a:lnTo>
                          <a:pt x="43090" y="17995"/>
                        </a:lnTo>
                        <a:lnTo>
                          <a:pt x="43397" y="18117"/>
                        </a:lnTo>
                        <a:cubicBezTo>
                          <a:pt x="43658" y="19309"/>
                          <a:pt x="44508" y="20284"/>
                          <a:pt x="45652" y="20706"/>
                        </a:cubicBezTo>
                        <a:cubicBezTo>
                          <a:pt x="49284" y="21785"/>
                          <a:pt x="49039" y="17196"/>
                          <a:pt x="47065" y="16450"/>
                        </a:cubicBezTo>
                        <a:lnTo>
                          <a:pt x="47222" y="16363"/>
                        </a:lnTo>
                        <a:cubicBezTo>
                          <a:pt x="48100" y="15749"/>
                          <a:pt x="48696" y="17196"/>
                          <a:pt x="48916" y="17810"/>
                        </a:cubicBezTo>
                        <a:cubicBezTo>
                          <a:pt x="49039" y="18152"/>
                          <a:pt x="49407" y="19661"/>
                          <a:pt x="49407" y="19661"/>
                        </a:cubicBezTo>
                        <a:cubicBezTo>
                          <a:pt x="50179" y="18609"/>
                          <a:pt x="50644" y="17652"/>
                          <a:pt x="52118" y="17652"/>
                        </a:cubicBezTo>
                        <a:cubicBezTo>
                          <a:pt x="52568" y="17616"/>
                          <a:pt x="53008" y="17803"/>
                          <a:pt x="53294" y="18152"/>
                        </a:cubicBezTo>
                        <a:cubicBezTo>
                          <a:pt x="52606" y="18425"/>
                          <a:pt x="51961" y="18798"/>
                          <a:pt x="51381" y="19258"/>
                        </a:cubicBezTo>
                        <a:cubicBezTo>
                          <a:pt x="49442" y="20767"/>
                          <a:pt x="49565" y="21320"/>
                          <a:pt x="49714" y="23355"/>
                        </a:cubicBezTo>
                        <a:cubicBezTo>
                          <a:pt x="45346" y="22109"/>
                          <a:pt x="40824" y="21486"/>
                          <a:pt x="36282" y="21504"/>
                        </a:cubicBezTo>
                        <a:cubicBezTo>
                          <a:pt x="31731" y="21492"/>
                          <a:pt x="27201" y="22115"/>
                          <a:pt x="22823" y="23355"/>
                        </a:cubicBezTo>
                        <a:cubicBezTo>
                          <a:pt x="22872" y="22751"/>
                          <a:pt x="22872" y="22144"/>
                          <a:pt x="22823" y="21539"/>
                        </a:cubicBezTo>
                        <a:cubicBezTo>
                          <a:pt x="22736" y="20091"/>
                          <a:pt x="20454" y="18644"/>
                          <a:pt x="19217" y="18152"/>
                        </a:cubicBezTo>
                        <a:close/>
                        <a:moveTo>
                          <a:pt x="21735" y="26628"/>
                        </a:moveTo>
                        <a:lnTo>
                          <a:pt x="22569" y="25794"/>
                        </a:lnTo>
                        <a:lnTo>
                          <a:pt x="22692" y="24654"/>
                        </a:lnTo>
                        <a:cubicBezTo>
                          <a:pt x="31551" y="22101"/>
                          <a:pt x="40951" y="22101"/>
                          <a:pt x="49811" y="24654"/>
                        </a:cubicBezTo>
                        <a:lnTo>
                          <a:pt x="49907" y="25794"/>
                        </a:lnTo>
                        <a:cubicBezTo>
                          <a:pt x="51536" y="27298"/>
                          <a:pt x="52727" y="29213"/>
                          <a:pt x="53355" y="31339"/>
                        </a:cubicBezTo>
                        <a:cubicBezTo>
                          <a:pt x="51697" y="31436"/>
                          <a:pt x="50276" y="33462"/>
                          <a:pt x="51820" y="34787"/>
                        </a:cubicBezTo>
                        <a:cubicBezTo>
                          <a:pt x="52111" y="35101"/>
                          <a:pt x="52293" y="35501"/>
                          <a:pt x="52337" y="35928"/>
                        </a:cubicBezTo>
                        <a:lnTo>
                          <a:pt x="52337" y="36024"/>
                        </a:lnTo>
                        <a:cubicBezTo>
                          <a:pt x="52262" y="36615"/>
                          <a:pt x="51722" y="37033"/>
                          <a:pt x="51130" y="36958"/>
                        </a:cubicBezTo>
                        <a:cubicBezTo>
                          <a:pt x="50597" y="36890"/>
                          <a:pt x="50195" y="36439"/>
                          <a:pt x="50188" y="35901"/>
                        </a:cubicBezTo>
                        <a:lnTo>
                          <a:pt x="50188" y="35252"/>
                        </a:lnTo>
                        <a:lnTo>
                          <a:pt x="48951" y="35068"/>
                        </a:lnTo>
                        <a:lnTo>
                          <a:pt x="48889" y="35191"/>
                        </a:lnTo>
                        <a:cubicBezTo>
                          <a:pt x="48763" y="35614"/>
                          <a:pt x="48342" y="35876"/>
                          <a:pt x="47907" y="35805"/>
                        </a:cubicBezTo>
                        <a:cubicBezTo>
                          <a:pt x="47267" y="35792"/>
                          <a:pt x="46760" y="35262"/>
                          <a:pt x="46773" y="34622"/>
                        </a:cubicBezTo>
                        <a:cubicBezTo>
                          <a:pt x="46776" y="34512"/>
                          <a:pt x="46794" y="34402"/>
                          <a:pt x="46828" y="34296"/>
                        </a:cubicBezTo>
                        <a:cubicBezTo>
                          <a:pt x="47060" y="33582"/>
                          <a:pt x="47828" y="33191"/>
                          <a:pt x="48542" y="33424"/>
                        </a:cubicBezTo>
                        <a:cubicBezTo>
                          <a:pt x="48679" y="33468"/>
                          <a:pt x="48808" y="33535"/>
                          <a:pt x="48925" y="33620"/>
                        </a:cubicBezTo>
                        <a:cubicBezTo>
                          <a:pt x="49239" y="33903"/>
                          <a:pt x="49516" y="34224"/>
                          <a:pt x="49749" y="34577"/>
                        </a:cubicBezTo>
                        <a:cubicBezTo>
                          <a:pt x="49933" y="32638"/>
                          <a:pt x="49969" y="31339"/>
                          <a:pt x="48117" y="30356"/>
                        </a:cubicBezTo>
                        <a:lnTo>
                          <a:pt x="47872" y="30199"/>
                        </a:lnTo>
                        <a:cubicBezTo>
                          <a:pt x="47968" y="29181"/>
                          <a:pt x="47723" y="27610"/>
                          <a:pt x="46828" y="26900"/>
                        </a:cubicBezTo>
                        <a:lnTo>
                          <a:pt x="46582" y="26689"/>
                        </a:lnTo>
                        <a:lnTo>
                          <a:pt x="46266" y="26777"/>
                        </a:lnTo>
                        <a:cubicBezTo>
                          <a:pt x="45161" y="27145"/>
                          <a:pt x="44424" y="28532"/>
                          <a:pt x="44143" y="29549"/>
                        </a:cubicBezTo>
                        <a:lnTo>
                          <a:pt x="43862" y="29549"/>
                        </a:lnTo>
                        <a:cubicBezTo>
                          <a:pt x="41774" y="29856"/>
                          <a:pt x="41371" y="31146"/>
                          <a:pt x="40844" y="33059"/>
                        </a:cubicBezTo>
                        <a:cubicBezTo>
                          <a:pt x="41177" y="32753"/>
                          <a:pt x="41564" y="32512"/>
                          <a:pt x="41985" y="32348"/>
                        </a:cubicBezTo>
                        <a:cubicBezTo>
                          <a:pt x="42695" y="32102"/>
                          <a:pt x="43897" y="32752"/>
                          <a:pt x="43739" y="33708"/>
                        </a:cubicBezTo>
                        <a:cubicBezTo>
                          <a:pt x="43707" y="34362"/>
                          <a:pt x="43151" y="34864"/>
                          <a:pt x="42497" y="34831"/>
                        </a:cubicBezTo>
                        <a:cubicBezTo>
                          <a:pt x="42407" y="34827"/>
                          <a:pt x="42317" y="34812"/>
                          <a:pt x="42230" y="34787"/>
                        </a:cubicBezTo>
                        <a:cubicBezTo>
                          <a:pt x="41780" y="34728"/>
                          <a:pt x="41463" y="34316"/>
                          <a:pt x="41520" y="33866"/>
                        </a:cubicBezTo>
                        <a:lnTo>
                          <a:pt x="41520" y="33708"/>
                        </a:lnTo>
                        <a:lnTo>
                          <a:pt x="40721" y="33524"/>
                        </a:lnTo>
                        <a:lnTo>
                          <a:pt x="40098" y="33524"/>
                        </a:lnTo>
                        <a:lnTo>
                          <a:pt x="40098" y="33673"/>
                        </a:lnTo>
                        <a:cubicBezTo>
                          <a:pt x="40062" y="34130"/>
                          <a:pt x="39679" y="34482"/>
                          <a:pt x="39221" y="34480"/>
                        </a:cubicBezTo>
                        <a:cubicBezTo>
                          <a:pt x="38576" y="34554"/>
                          <a:pt x="37994" y="34090"/>
                          <a:pt x="37920" y="33446"/>
                        </a:cubicBezTo>
                        <a:cubicBezTo>
                          <a:pt x="37908" y="33349"/>
                          <a:pt x="37909" y="33252"/>
                          <a:pt x="37923" y="33155"/>
                        </a:cubicBezTo>
                        <a:cubicBezTo>
                          <a:pt x="37923" y="32164"/>
                          <a:pt x="39221" y="31769"/>
                          <a:pt x="39870" y="32102"/>
                        </a:cubicBezTo>
                        <a:cubicBezTo>
                          <a:pt x="40231" y="32328"/>
                          <a:pt x="40562" y="32599"/>
                          <a:pt x="40853" y="32910"/>
                        </a:cubicBezTo>
                        <a:cubicBezTo>
                          <a:pt x="40704" y="30962"/>
                          <a:pt x="40519" y="29698"/>
                          <a:pt x="38484" y="29023"/>
                        </a:cubicBezTo>
                        <a:lnTo>
                          <a:pt x="38238" y="28961"/>
                        </a:lnTo>
                        <a:cubicBezTo>
                          <a:pt x="38142" y="27917"/>
                          <a:pt x="37615" y="26400"/>
                          <a:pt x="36633" y="25882"/>
                        </a:cubicBezTo>
                        <a:lnTo>
                          <a:pt x="36326" y="25724"/>
                        </a:lnTo>
                        <a:lnTo>
                          <a:pt x="36019" y="25847"/>
                        </a:lnTo>
                        <a:cubicBezTo>
                          <a:pt x="35060" y="26586"/>
                          <a:pt x="34483" y="27716"/>
                          <a:pt x="34448" y="28926"/>
                        </a:cubicBezTo>
                        <a:lnTo>
                          <a:pt x="34167" y="29023"/>
                        </a:lnTo>
                        <a:cubicBezTo>
                          <a:pt x="32167" y="29698"/>
                          <a:pt x="31983" y="30962"/>
                          <a:pt x="31790" y="32910"/>
                        </a:cubicBezTo>
                        <a:cubicBezTo>
                          <a:pt x="32092" y="32607"/>
                          <a:pt x="32435" y="32346"/>
                          <a:pt x="32808" y="32137"/>
                        </a:cubicBezTo>
                        <a:cubicBezTo>
                          <a:pt x="33457" y="31769"/>
                          <a:pt x="34755" y="32137"/>
                          <a:pt x="34755" y="33155"/>
                        </a:cubicBezTo>
                        <a:cubicBezTo>
                          <a:pt x="34838" y="33804"/>
                          <a:pt x="34379" y="34398"/>
                          <a:pt x="33731" y="34480"/>
                        </a:cubicBezTo>
                        <a:cubicBezTo>
                          <a:pt x="33631" y="34492"/>
                          <a:pt x="33530" y="34492"/>
                          <a:pt x="33430" y="34480"/>
                        </a:cubicBezTo>
                        <a:cubicBezTo>
                          <a:pt x="32904" y="34480"/>
                          <a:pt x="32658" y="34173"/>
                          <a:pt x="32553" y="33673"/>
                        </a:cubicBezTo>
                        <a:lnTo>
                          <a:pt x="32553" y="33550"/>
                        </a:lnTo>
                        <a:lnTo>
                          <a:pt x="31167" y="33550"/>
                        </a:lnTo>
                        <a:lnTo>
                          <a:pt x="31167" y="33708"/>
                        </a:lnTo>
                        <a:cubicBezTo>
                          <a:pt x="31228" y="34155"/>
                          <a:pt x="30916" y="34566"/>
                          <a:pt x="30469" y="34627"/>
                        </a:cubicBezTo>
                        <a:cubicBezTo>
                          <a:pt x="30465" y="34628"/>
                          <a:pt x="30461" y="34628"/>
                          <a:pt x="30456" y="34629"/>
                        </a:cubicBezTo>
                        <a:cubicBezTo>
                          <a:pt x="29825" y="34820"/>
                          <a:pt x="29160" y="34464"/>
                          <a:pt x="28968" y="33833"/>
                        </a:cubicBezTo>
                        <a:cubicBezTo>
                          <a:pt x="28944" y="33753"/>
                          <a:pt x="28928" y="33669"/>
                          <a:pt x="28921" y="33585"/>
                        </a:cubicBezTo>
                        <a:cubicBezTo>
                          <a:pt x="28763" y="32602"/>
                          <a:pt x="29965" y="31980"/>
                          <a:pt x="30676" y="32199"/>
                        </a:cubicBezTo>
                        <a:cubicBezTo>
                          <a:pt x="31091" y="32373"/>
                          <a:pt x="31477" y="32613"/>
                          <a:pt x="31816" y="32910"/>
                        </a:cubicBezTo>
                        <a:cubicBezTo>
                          <a:pt x="31290" y="31058"/>
                          <a:pt x="30939" y="29698"/>
                          <a:pt x="28798" y="29400"/>
                        </a:cubicBezTo>
                        <a:lnTo>
                          <a:pt x="28517" y="29400"/>
                        </a:lnTo>
                        <a:cubicBezTo>
                          <a:pt x="28272" y="28417"/>
                          <a:pt x="27500" y="26970"/>
                          <a:pt x="26420" y="26628"/>
                        </a:cubicBezTo>
                        <a:lnTo>
                          <a:pt x="26087" y="26540"/>
                        </a:lnTo>
                        <a:lnTo>
                          <a:pt x="25833" y="26724"/>
                        </a:lnTo>
                        <a:cubicBezTo>
                          <a:pt x="24955" y="27426"/>
                          <a:pt x="24701" y="29032"/>
                          <a:pt x="24789" y="30049"/>
                        </a:cubicBezTo>
                        <a:lnTo>
                          <a:pt x="24543" y="30172"/>
                        </a:lnTo>
                        <a:cubicBezTo>
                          <a:pt x="22692" y="31190"/>
                          <a:pt x="22692" y="32453"/>
                          <a:pt x="22911" y="34427"/>
                        </a:cubicBezTo>
                        <a:cubicBezTo>
                          <a:pt x="23159" y="34070"/>
                          <a:pt x="23454" y="33748"/>
                          <a:pt x="23788" y="33471"/>
                        </a:cubicBezTo>
                        <a:cubicBezTo>
                          <a:pt x="24389" y="33029"/>
                          <a:pt x="25235" y="33157"/>
                          <a:pt x="25677" y="33757"/>
                        </a:cubicBezTo>
                        <a:cubicBezTo>
                          <a:pt x="25764" y="33876"/>
                          <a:pt x="25832" y="34007"/>
                          <a:pt x="25876" y="34147"/>
                        </a:cubicBezTo>
                        <a:cubicBezTo>
                          <a:pt x="26071" y="34777"/>
                          <a:pt x="25719" y="35444"/>
                          <a:pt x="25089" y="35639"/>
                        </a:cubicBezTo>
                        <a:cubicBezTo>
                          <a:pt x="24997" y="35668"/>
                          <a:pt x="24903" y="35685"/>
                          <a:pt x="24806" y="35691"/>
                        </a:cubicBezTo>
                        <a:cubicBezTo>
                          <a:pt x="24357" y="35764"/>
                          <a:pt x="23927" y="35482"/>
                          <a:pt x="23815" y="35042"/>
                        </a:cubicBezTo>
                        <a:lnTo>
                          <a:pt x="23701" y="34936"/>
                        </a:lnTo>
                        <a:lnTo>
                          <a:pt x="22472" y="35120"/>
                        </a:lnTo>
                        <a:lnTo>
                          <a:pt x="22472" y="35814"/>
                        </a:lnTo>
                        <a:cubicBezTo>
                          <a:pt x="22438" y="36414"/>
                          <a:pt x="21924" y="36872"/>
                          <a:pt x="21324" y="36838"/>
                        </a:cubicBezTo>
                        <a:cubicBezTo>
                          <a:pt x="20819" y="36809"/>
                          <a:pt x="20400" y="36436"/>
                          <a:pt x="20314" y="35936"/>
                        </a:cubicBezTo>
                        <a:lnTo>
                          <a:pt x="20314" y="35814"/>
                        </a:lnTo>
                        <a:cubicBezTo>
                          <a:pt x="20368" y="35383"/>
                          <a:pt x="20562" y="34982"/>
                          <a:pt x="20867" y="34673"/>
                        </a:cubicBezTo>
                        <a:cubicBezTo>
                          <a:pt x="22411" y="33348"/>
                          <a:pt x="20928" y="31286"/>
                          <a:pt x="19235" y="31225"/>
                        </a:cubicBezTo>
                        <a:cubicBezTo>
                          <a:pt x="19783" y="29535"/>
                          <a:pt x="20649" y="27966"/>
                          <a:pt x="21788" y="26601"/>
                        </a:cubicBezTo>
                        <a:close/>
                        <a:moveTo>
                          <a:pt x="15173" y="35164"/>
                        </a:moveTo>
                        <a:cubicBezTo>
                          <a:pt x="14538" y="34521"/>
                          <a:pt x="13825" y="33961"/>
                          <a:pt x="13050" y="33497"/>
                        </a:cubicBezTo>
                        <a:lnTo>
                          <a:pt x="12830" y="33375"/>
                        </a:lnTo>
                        <a:cubicBezTo>
                          <a:pt x="14252" y="32638"/>
                          <a:pt x="15576" y="32234"/>
                          <a:pt x="16717" y="33804"/>
                        </a:cubicBezTo>
                        <a:lnTo>
                          <a:pt x="17700" y="33743"/>
                        </a:lnTo>
                        <a:cubicBezTo>
                          <a:pt x="17856" y="33439"/>
                          <a:pt x="18032" y="33146"/>
                          <a:pt x="18226" y="32866"/>
                        </a:cubicBezTo>
                        <a:cubicBezTo>
                          <a:pt x="19489" y="31567"/>
                          <a:pt x="20753" y="33111"/>
                          <a:pt x="19981" y="33743"/>
                        </a:cubicBezTo>
                        <a:cubicBezTo>
                          <a:pt x="19622" y="34083"/>
                          <a:pt x="19357" y="34509"/>
                          <a:pt x="19209" y="34980"/>
                        </a:cubicBezTo>
                        <a:cubicBezTo>
                          <a:pt x="19117" y="35208"/>
                          <a:pt x="19055" y="35447"/>
                          <a:pt x="19024" y="35691"/>
                        </a:cubicBezTo>
                        <a:lnTo>
                          <a:pt x="19024" y="35778"/>
                        </a:lnTo>
                        <a:cubicBezTo>
                          <a:pt x="19173" y="38244"/>
                          <a:pt x="22630" y="38805"/>
                          <a:pt x="23411" y="36489"/>
                        </a:cubicBezTo>
                        <a:cubicBezTo>
                          <a:pt x="23818" y="36792"/>
                          <a:pt x="24337" y="36904"/>
                          <a:pt x="24832" y="36796"/>
                        </a:cubicBezTo>
                        <a:cubicBezTo>
                          <a:pt x="26110" y="36667"/>
                          <a:pt x="27042" y="35528"/>
                          <a:pt x="26913" y="34250"/>
                        </a:cubicBezTo>
                        <a:cubicBezTo>
                          <a:pt x="26902" y="34144"/>
                          <a:pt x="26884" y="34040"/>
                          <a:pt x="26859" y="33936"/>
                        </a:cubicBezTo>
                        <a:cubicBezTo>
                          <a:pt x="26718" y="32762"/>
                          <a:pt x="25652" y="31925"/>
                          <a:pt x="24478" y="32066"/>
                        </a:cubicBezTo>
                        <a:cubicBezTo>
                          <a:pt x="24314" y="32087"/>
                          <a:pt x="24153" y="32125"/>
                          <a:pt x="23999" y="32181"/>
                        </a:cubicBezTo>
                        <a:cubicBezTo>
                          <a:pt x="24429" y="31304"/>
                          <a:pt x="25139" y="31129"/>
                          <a:pt x="25999" y="30857"/>
                        </a:cubicBezTo>
                        <a:lnTo>
                          <a:pt x="25876" y="30304"/>
                        </a:lnTo>
                        <a:cubicBezTo>
                          <a:pt x="25746" y="29479"/>
                          <a:pt x="25907" y="28635"/>
                          <a:pt x="26333" y="27917"/>
                        </a:cubicBezTo>
                        <a:cubicBezTo>
                          <a:pt x="26953" y="28478"/>
                          <a:pt x="27357" y="29239"/>
                          <a:pt x="27473" y="30067"/>
                        </a:cubicBezTo>
                        <a:lnTo>
                          <a:pt x="27535" y="30628"/>
                        </a:lnTo>
                        <a:cubicBezTo>
                          <a:pt x="28359" y="30456"/>
                          <a:pt x="29217" y="30658"/>
                          <a:pt x="29877" y="31181"/>
                        </a:cubicBezTo>
                        <a:cubicBezTo>
                          <a:pt x="28700" y="31168"/>
                          <a:pt x="27735" y="32111"/>
                          <a:pt x="27721" y="33289"/>
                        </a:cubicBezTo>
                        <a:cubicBezTo>
                          <a:pt x="27719" y="33465"/>
                          <a:pt x="27739" y="33641"/>
                          <a:pt x="27780" y="33813"/>
                        </a:cubicBezTo>
                        <a:cubicBezTo>
                          <a:pt x="27910" y="35096"/>
                          <a:pt x="29055" y="36029"/>
                          <a:pt x="30338" y="35900"/>
                        </a:cubicBezTo>
                        <a:cubicBezTo>
                          <a:pt x="30440" y="35889"/>
                          <a:pt x="30540" y="35872"/>
                          <a:pt x="30641" y="35849"/>
                        </a:cubicBezTo>
                        <a:cubicBezTo>
                          <a:pt x="31177" y="35799"/>
                          <a:pt x="31663" y="35516"/>
                          <a:pt x="31974" y="35077"/>
                        </a:cubicBezTo>
                        <a:cubicBezTo>
                          <a:pt x="32344" y="35482"/>
                          <a:pt x="32872" y="35707"/>
                          <a:pt x="33422" y="35691"/>
                        </a:cubicBezTo>
                        <a:cubicBezTo>
                          <a:pt x="34688" y="35786"/>
                          <a:pt x="35791" y="34838"/>
                          <a:pt x="35887" y="33572"/>
                        </a:cubicBezTo>
                        <a:cubicBezTo>
                          <a:pt x="35896" y="33456"/>
                          <a:pt x="35896" y="33340"/>
                          <a:pt x="35887" y="33225"/>
                        </a:cubicBezTo>
                        <a:cubicBezTo>
                          <a:pt x="35948" y="32044"/>
                          <a:pt x="35040" y="31038"/>
                          <a:pt x="33859" y="30978"/>
                        </a:cubicBezTo>
                        <a:cubicBezTo>
                          <a:pt x="33701" y="30970"/>
                          <a:pt x="33543" y="30978"/>
                          <a:pt x="33387" y="31006"/>
                        </a:cubicBezTo>
                        <a:cubicBezTo>
                          <a:pt x="33947" y="30372"/>
                          <a:pt x="34761" y="30022"/>
                          <a:pt x="35606" y="30049"/>
                        </a:cubicBezTo>
                        <a:lnTo>
                          <a:pt x="35606" y="29470"/>
                        </a:lnTo>
                        <a:cubicBezTo>
                          <a:pt x="35570" y="28634"/>
                          <a:pt x="35835" y="27812"/>
                          <a:pt x="36352" y="27154"/>
                        </a:cubicBezTo>
                        <a:cubicBezTo>
                          <a:pt x="36866" y="27814"/>
                          <a:pt x="37127" y="28635"/>
                          <a:pt x="37089" y="29470"/>
                        </a:cubicBezTo>
                        <a:lnTo>
                          <a:pt x="37089" y="30049"/>
                        </a:lnTo>
                        <a:cubicBezTo>
                          <a:pt x="37923" y="30025"/>
                          <a:pt x="38725" y="30376"/>
                          <a:pt x="39274" y="31006"/>
                        </a:cubicBezTo>
                        <a:cubicBezTo>
                          <a:pt x="37923" y="30944"/>
                          <a:pt x="36747" y="31629"/>
                          <a:pt x="36747" y="33199"/>
                        </a:cubicBezTo>
                        <a:cubicBezTo>
                          <a:pt x="36663" y="34490"/>
                          <a:pt x="37641" y="35605"/>
                          <a:pt x="38931" y="35689"/>
                        </a:cubicBezTo>
                        <a:cubicBezTo>
                          <a:pt x="39025" y="35695"/>
                          <a:pt x="39119" y="35696"/>
                          <a:pt x="39212" y="35691"/>
                        </a:cubicBezTo>
                        <a:cubicBezTo>
                          <a:pt x="39766" y="35719"/>
                          <a:pt x="40303" y="35493"/>
                          <a:pt x="40669" y="35077"/>
                        </a:cubicBezTo>
                        <a:cubicBezTo>
                          <a:pt x="40984" y="35565"/>
                          <a:pt x="41503" y="35887"/>
                          <a:pt x="42081" y="35954"/>
                        </a:cubicBezTo>
                        <a:cubicBezTo>
                          <a:pt x="43346" y="36248"/>
                          <a:pt x="44610" y="35461"/>
                          <a:pt x="44904" y="34197"/>
                        </a:cubicBezTo>
                        <a:cubicBezTo>
                          <a:pt x="44925" y="34107"/>
                          <a:pt x="44940" y="34018"/>
                          <a:pt x="44950" y="33927"/>
                        </a:cubicBezTo>
                        <a:cubicBezTo>
                          <a:pt x="45221" y="32776"/>
                          <a:pt x="44509" y="31623"/>
                          <a:pt x="43358" y="31352"/>
                        </a:cubicBezTo>
                        <a:cubicBezTo>
                          <a:pt x="43193" y="31314"/>
                          <a:pt x="43023" y="31294"/>
                          <a:pt x="42853" y="31295"/>
                        </a:cubicBezTo>
                        <a:cubicBezTo>
                          <a:pt x="43511" y="30768"/>
                          <a:pt x="44368" y="30556"/>
                          <a:pt x="45196" y="30716"/>
                        </a:cubicBezTo>
                        <a:lnTo>
                          <a:pt x="45257" y="30163"/>
                        </a:lnTo>
                        <a:cubicBezTo>
                          <a:pt x="45382" y="29335"/>
                          <a:pt x="45784" y="28575"/>
                          <a:pt x="46398" y="28005"/>
                        </a:cubicBezTo>
                        <a:cubicBezTo>
                          <a:pt x="46790" y="28742"/>
                          <a:pt x="46900" y="29598"/>
                          <a:pt x="46705" y="30409"/>
                        </a:cubicBezTo>
                        <a:lnTo>
                          <a:pt x="46617" y="30962"/>
                        </a:lnTo>
                        <a:cubicBezTo>
                          <a:pt x="47444" y="31111"/>
                          <a:pt x="48170" y="31601"/>
                          <a:pt x="48617" y="32313"/>
                        </a:cubicBezTo>
                        <a:cubicBezTo>
                          <a:pt x="47293" y="32006"/>
                          <a:pt x="46029" y="32471"/>
                          <a:pt x="45749" y="34068"/>
                        </a:cubicBezTo>
                        <a:cubicBezTo>
                          <a:pt x="45444" y="35321"/>
                          <a:pt x="46214" y="36582"/>
                          <a:pt x="47465" y="36886"/>
                        </a:cubicBezTo>
                        <a:cubicBezTo>
                          <a:pt x="47559" y="36909"/>
                          <a:pt x="47653" y="36925"/>
                          <a:pt x="47749" y="36937"/>
                        </a:cubicBezTo>
                        <a:cubicBezTo>
                          <a:pt x="48227" y="37062"/>
                          <a:pt x="48737" y="36973"/>
                          <a:pt x="49144" y="36691"/>
                        </a:cubicBezTo>
                        <a:cubicBezTo>
                          <a:pt x="49942" y="38998"/>
                          <a:pt x="53390" y="38446"/>
                          <a:pt x="53531" y="35980"/>
                        </a:cubicBezTo>
                        <a:lnTo>
                          <a:pt x="53531" y="35884"/>
                        </a:lnTo>
                        <a:cubicBezTo>
                          <a:pt x="53497" y="35652"/>
                          <a:pt x="53435" y="35425"/>
                          <a:pt x="53346" y="35208"/>
                        </a:cubicBezTo>
                        <a:cubicBezTo>
                          <a:pt x="53192" y="34724"/>
                          <a:pt x="52914" y="34289"/>
                          <a:pt x="52539" y="33945"/>
                        </a:cubicBezTo>
                        <a:cubicBezTo>
                          <a:pt x="51837" y="33331"/>
                          <a:pt x="53066" y="31787"/>
                          <a:pt x="54364" y="33067"/>
                        </a:cubicBezTo>
                        <a:lnTo>
                          <a:pt x="54882" y="33945"/>
                        </a:lnTo>
                        <a:lnTo>
                          <a:pt x="55873" y="34033"/>
                        </a:lnTo>
                        <a:cubicBezTo>
                          <a:pt x="57014" y="32462"/>
                          <a:pt x="58339" y="32831"/>
                          <a:pt x="59751" y="33568"/>
                        </a:cubicBezTo>
                        <a:lnTo>
                          <a:pt x="59541" y="33690"/>
                        </a:lnTo>
                        <a:cubicBezTo>
                          <a:pt x="58765" y="34157"/>
                          <a:pt x="58049" y="34717"/>
                          <a:pt x="57409" y="35357"/>
                        </a:cubicBezTo>
                        <a:cubicBezTo>
                          <a:pt x="56676" y="36161"/>
                          <a:pt x="56186" y="37156"/>
                          <a:pt x="55996" y="38226"/>
                        </a:cubicBezTo>
                        <a:lnTo>
                          <a:pt x="55996" y="39920"/>
                        </a:lnTo>
                        <a:cubicBezTo>
                          <a:pt x="43139" y="36162"/>
                          <a:pt x="29480" y="36141"/>
                          <a:pt x="16612" y="39858"/>
                        </a:cubicBezTo>
                        <a:lnTo>
                          <a:pt x="16612" y="38103"/>
                        </a:lnTo>
                        <a:cubicBezTo>
                          <a:pt x="16439" y="37007"/>
                          <a:pt x="15948" y="35985"/>
                          <a:pt x="15199" y="35164"/>
                        </a:cubicBezTo>
                        <a:close/>
                        <a:moveTo>
                          <a:pt x="50741" y="50448"/>
                        </a:moveTo>
                        <a:cubicBezTo>
                          <a:pt x="50644" y="51325"/>
                          <a:pt x="50521" y="51922"/>
                          <a:pt x="49565" y="51834"/>
                        </a:cubicBezTo>
                        <a:cubicBezTo>
                          <a:pt x="48067" y="51473"/>
                          <a:pt x="46936" y="50243"/>
                          <a:pt x="46705" y="48719"/>
                        </a:cubicBezTo>
                        <a:cubicBezTo>
                          <a:pt x="47962" y="48263"/>
                          <a:pt x="48611" y="46874"/>
                          <a:pt x="48154" y="45617"/>
                        </a:cubicBezTo>
                        <a:cubicBezTo>
                          <a:pt x="47698" y="44360"/>
                          <a:pt x="46309" y="43711"/>
                          <a:pt x="45052" y="44167"/>
                        </a:cubicBezTo>
                        <a:cubicBezTo>
                          <a:pt x="43795" y="44624"/>
                          <a:pt x="43145" y="46013"/>
                          <a:pt x="43603" y="47270"/>
                        </a:cubicBezTo>
                        <a:cubicBezTo>
                          <a:pt x="43730" y="47620"/>
                          <a:pt x="43935" y="47936"/>
                          <a:pt x="44204" y="48193"/>
                        </a:cubicBezTo>
                        <a:cubicBezTo>
                          <a:pt x="44176" y="48397"/>
                          <a:pt x="44114" y="48597"/>
                          <a:pt x="44020" y="48781"/>
                        </a:cubicBezTo>
                        <a:cubicBezTo>
                          <a:pt x="43458" y="49982"/>
                          <a:pt x="42337" y="50826"/>
                          <a:pt x="41028" y="51036"/>
                        </a:cubicBezTo>
                        <a:cubicBezTo>
                          <a:pt x="39949" y="51036"/>
                          <a:pt x="38624" y="50229"/>
                          <a:pt x="38660" y="49334"/>
                        </a:cubicBezTo>
                        <a:cubicBezTo>
                          <a:pt x="38660" y="47430"/>
                          <a:pt x="41292" y="47307"/>
                          <a:pt x="42634" y="47702"/>
                        </a:cubicBezTo>
                        <a:lnTo>
                          <a:pt x="43511" y="48009"/>
                        </a:lnTo>
                        <a:cubicBezTo>
                          <a:pt x="42932" y="44964"/>
                          <a:pt x="41879" y="44008"/>
                          <a:pt x="39010" y="43701"/>
                        </a:cubicBezTo>
                        <a:cubicBezTo>
                          <a:pt x="39086" y="42030"/>
                          <a:pt x="38205" y="40461"/>
                          <a:pt x="36738" y="39656"/>
                        </a:cubicBezTo>
                        <a:cubicBezTo>
                          <a:pt x="36568" y="39581"/>
                          <a:pt x="36392" y="39520"/>
                          <a:pt x="36212" y="39472"/>
                        </a:cubicBezTo>
                        <a:cubicBezTo>
                          <a:pt x="36031" y="39531"/>
                          <a:pt x="35855" y="39605"/>
                          <a:pt x="35685" y="39691"/>
                        </a:cubicBezTo>
                        <a:cubicBezTo>
                          <a:pt x="34895" y="40147"/>
                          <a:pt x="34253" y="40820"/>
                          <a:pt x="33834" y="41630"/>
                        </a:cubicBezTo>
                        <a:cubicBezTo>
                          <a:pt x="33555" y="42295"/>
                          <a:pt x="33409" y="43007"/>
                          <a:pt x="33404" y="43727"/>
                        </a:cubicBezTo>
                        <a:cubicBezTo>
                          <a:pt x="30570" y="44034"/>
                          <a:pt x="29491" y="44964"/>
                          <a:pt x="28938" y="47982"/>
                        </a:cubicBezTo>
                        <a:lnTo>
                          <a:pt x="29816" y="47702"/>
                        </a:lnTo>
                        <a:cubicBezTo>
                          <a:pt x="31114" y="47307"/>
                          <a:pt x="33729" y="47430"/>
                          <a:pt x="33790" y="49334"/>
                        </a:cubicBezTo>
                        <a:cubicBezTo>
                          <a:pt x="33790" y="50264"/>
                          <a:pt x="32465" y="51088"/>
                          <a:pt x="31421" y="51036"/>
                        </a:cubicBezTo>
                        <a:cubicBezTo>
                          <a:pt x="30105" y="50843"/>
                          <a:pt x="28978" y="49993"/>
                          <a:pt x="28430" y="48781"/>
                        </a:cubicBezTo>
                        <a:lnTo>
                          <a:pt x="28219" y="48193"/>
                        </a:lnTo>
                        <a:cubicBezTo>
                          <a:pt x="29152" y="47282"/>
                          <a:pt x="29168" y="45788"/>
                          <a:pt x="28258" y="44856"/>
                        </a:cubicBezTo>
                        <a:cubicBezTo>
                          <a:pt x="27347" y="43923"/>
                          <a:pt x="25853" y="43906"/>
                          <a:pt x="24920" y="44817"/>
                        </a:cubicBezTo>
                        <a:cubicBezTo>
                          <a:pt x="23988" y="45728"/>
                          <a:pt x="23971" y="47222"/>
                          <a:pt x="24882" y="48154"/>
                        </a:cubicBezTo>
                        <a:cubicBezTo>
                          <a:pt x="25126" y="48405"/>
                          <a:pt x="25425" y="48598"/>
                          <a:pt x="25754" y="48719"/>
                        </a:cubicBezTo>
                        <a:cubicBezTo>
                          <a:pt x="25511" y="50246"/>
                          <a:pt x="24359" y="51468"/>
                          <a:pt x="22850" y="51799"/>
                        </a:cubicBezTo>
                        <a:cubicBezTo>
                          <a:pt x="21972" y="51895"/>
                          <a:pt x="21806" y="51343"/>
                          <a:pt x="21683" y="50448"/>
                        </a:cubicBezTo>
                        <a:cubicBezTo>
                          <a:pt x="21498" y="48597"/>
                          <a:pt x="23595" y="48570"/>
                          <a:pt x="24736" y="48509"/>
                        </a:cubicBezTo>
                        <a:lnTo>
                          <a:pt x="24052" y="47579"/>
                        </a:lnTo>
                        <a:cubicBezTo>
                          <a:pt x="21709" y="44499"/>
                          <a:pt x="19770" y="45421"/>
                          <a:pt x="18542" y="48877"/>
                        </a:cubicBezTo>
                        <a:cubicBezTo>
                          <a:pt x="18067" y="48538"/>
                          <a:pt x="17547" y="48267"/>
                          <a:pt x="16998" y="48070"/>
                        </a:cubicBezTo>
                        <a:cubicBezTo>
                          <a:pt x="16294" y="46410"/>
                          <a:pt x="16028" y="44598"/>
                          <a:pt x="16226" y="42806"/>
                        </a:cubicBezTo>
                        <a:cubicBezTo>
                          <a:pt x="16339" y="42226"/>
                          <a:pt x="16421" y="41640"/>
                          <a:pt x="16471" y="41051"/>
                        </a:cubicBezTo>
                        <a:cubicBezTo>
                          <a:pt x="29371" y="37312"/>
                          <a:pt x="43071" y="37345"/>
                          <a:pt x="55952" y="41148"/>
                        </a:cubicBezTo>
                        <a:cubicBezTo>
                          <a:pt x="55965" y="41771"/>
                          <a:pt x="56038" y="42390"/>
                          <a:pt x="56171" y="42999"/>
                        </a:cubicBezTo>
                        <a:cubicBezTo>
                          <a:pt x="56371" y="44725"/>
                          <a:pt x="56127" y="46473"/>
                          <a:pt x="55461" y="48079"/>
                        </a:cubicBezTo>
                        <a:cubicBezTo>
                          <a:pt x="54867" y="48286"/>
                          <a:pt x="54308" y="48582"/>
                          <a:pt x="53803" y="48956"/>
                        </a:cubicBezTo>
                        <a:cubicBezTo>
                          <a:pt x="52566" y="45535"/>
                          <a:pt x="50627" y="44570"/>
                          <a:pt x="48310" y="47693"/>
                        </a:cubicBezTo>
                        <a:lnTo>
                          <a:pt x="47635" y="48570"/>
                        </a:lnTo>
                        <a:cubicBezTo>
                          <a:pt x="48802" y="48570"/>
                          <a:pt x="50872" y="48693"/>
                          <a:pt x="50688" y="50509"/>
                        </a:cubicBezTo>
                        <a:close/>
                        <a:moveTo>
                          <a:pt x="45836" y="47675"/>
                        </a:moveTo>
                        <a:cubicBezTo>
                          <a:pt x="45180" y="47780"/>
                          <a:pt x="44563" y="47331"/>
                          <a:pt x="44459" y="46675"/>
                        </a:cubicBezTo>
                        <a:cubicBezTo>
                          <a:pt x="44354" y="46019"/>
                          <a:pt x="44803" y="45402"/>
                          <a:pt x="45459" y="45298"/>
                        </a:cubicBezTo>
                        <a:cubicBezTo>
                          <a:pt x="45584" y="45280"/>
                          <a:pt x="45711" y="45280"/>
                          <a:pt x="45836" y="45298"/>
                        </a:cubicBezTo>
                        <a:cubicBezTo>
                          <a:pt x="46500" y="45298"/>
                          <a:pt x="47038" y="45836"/>
                          <a:pt x="47038" y="46500"/>
                        </a:cubicBezTo>
                        <a:cubicBezTo>
                          <a:pt x="47038" y="47164"/>
                          <a:pt x="46500" y="47702"/>
                          <a:pt x="45836" y="47702"/>
                        </a:cubicBezTo>
                        <a:close/>
                        <a:moveTo>
                          <a:pt x="27903" y="46500"/>
                        </a:moveTo>
                        <a:cubicBezTo>
                          <a:pt x="27903" y="47164"/>
                          <a:pt x="27365" y="47702"/>
                          <a:pt x="26701" y="47702"/>
                        </a:cubicBezTo>
                        <a:cubicBezTo>
                          <a:pt x="26037" y="47702"/>
                          <a:pt x="25499" y="47164"/>
                          <a:pt x="25499" y="46500"/>
                        </a:cubicBezTo>
                        <a:lnTo>
                          <a:pt x="25499" y="46500"/>
                        </a:lnTo>
                        <a:cubicBezTo>
                          <a:pt x="25499" y="45836"/>
                          <a:pt x="26037" y="45298"/>
                          <a:pt x="26701" y="45298"/>
                        </a:cubicBezTo>
                        <a:cubicBezTo>
                          <a:pt x="27365" y="45298"/>
                          <a:pt x="27903" y="45836"/>
                          <a:pt x="27903" y="46500"/>
                        </a:cubicBezTo>
                        <a:close/>
                        <a:moveTo>
                          <a:pt x="13971" y="49851"/>
                        </a:moveTo>
                        <a:cubicBezTo>
                          <a:pt x="14270" y="49438"/>
                          <a:pt x="14705" y="49143"/>
                          <a:pt x="15199" y="49018"/>
                        </a:cubicBezTo>
                        <a:cubicBezTo>
                          <a:pt x="16892" y="48614"/>
                          <a:pt x="18314" y="50123"/>
                          <a:pt x="19209" y="51299"/>
                        </a:cubicBezTo>
                        <a:cubicBezTo>
                          <a:pt x="19439" y="50110"/>
                          <a:pt x="19853" y="48964"/>
                          <a:pt x="20437" y="47904"/>
                        </a:cubicBezTo>
                        <a:cubicBezTo>
                          <a:pt x="21148" y="46737"/>
                          <a:pt x="21674" y="46552"/>
                          <a:pt x="22692" y="47596"/>
                        </a:cubicBezTo>
                        <a:cubicBezTo>
                          <a:pt x="21373" y="47962"/>
                          <a:pt x="20512" y="49227"/>
                          <a:pt x="20656" y="50588"/>
                        </a:cubicBezTo>
                        <a:cubicBezTo>
                          <a:pt x="20840" y="52132"/>
                          <a:pt x="21428" y="53141"/>
                          <a:pt x="23122" y="53018"/>
                        </a:cubicBezTo>
                        <a:cubicBezTo>
                          <a:pt x="25122" y="52808"/>
                          <a:pt x="26692" y="50834"/>
                          <a:pt x="26999" y="48860"/>
                        </a:cubicBezTo>
                        <a:lnTo>
                          <a:pt x="27315" y="48860"/>
                        </a:lnTo>
                        <a:cubicBezTo>
                          <a:pt x="27941" y="50701"/>
                          <a:pt x="29569" y="52018"/>
                          <a:pt x="31500" y="52246"/>
                        </a:cubicBezTo>
                        <a:cubicBezTo>
                          <a:pt x="35817" y="52369"/>
                          <a:pt x="36896" y="46175"/>
                          <a:pt x="30886" y="46394"/>
                        </a:cubicBezTo>
                        <a:lnTo>
                          <a:pt x="30641" y="46394"/>
                        </a:lnTo>
                        <a:cubicBezTo>
                          <a:pt x="31220" y="45541"/>
                          <a:pt x="32171" y="45013"/>
                          <a:pt x="33202" y="44973"/>
                        </a:cubicBezTo>
                        <a:lnTo>
                          <a:pt x="34589" y="44850"/>
                        </a:lnTo>
                        <a:cubicBezTo>
                          <a:pt x="34563" y="43956"/>
                          <a:pt x="34697" y="43065"/>
                          <a:pt x="34983" y="42218"/>
                        </a:cubicBezTo>
                        <a:cubicBezTo>
                          <a:pt x="35321" y="41633"/>
                          <a:pt x="35761" y="41113"/>
                          <a:pt x="36282" y="40683"/>
                        </a:cubicBezTo>
                        <a:cubicBezTo>
                          <a:pt x="36820" y="41102"/>
                          <a:pt x="37271" y="41624"/>
                          <a:pt x="37607" y="42218"/>
                        </a:cubicBezTo>
                        <a:cubicBezTo>
                          <a:pt x="37896" y="43065"/>
                          <a:pt x="38032" y="43956"/>
                          <a:pt x="38010" y="44850"/>
                        </a:cubicBezTo>
                        <a:lnTo>
                          <a:pt x="39396" y="44973"/>
                        </a:lnTo>
                        <a:cubicBezTo>
                          <a:pt x="40422" y="44978"/>
                          <a:pt x="41378" y="45490"/>
                          <a:pt x="41950" y="46342"/>
                        </a:cubicBezTo>
                        <a:lnTo>
                          <a:pt x="41739" y="46342"/>
                        </a:lnTo>
                        <a:cubicBezTo>
                          <a:pt x="35694" y="46096"/>
                          <a:pt x="36808" y="52290"/>
                          <a:pt x="41090" y="52203"/>
                        </a:cubicBezTo>
                        <a:cubicBezTo>
                          <a:pt x="43024" y="51952"/>
                          <a:pt x="44649" y="50626"/>
                          <a:pt x="45284" y="48781"/>
                        </a:cubicBezTo>
                        <a:lnTo>
                          <a:pt x="45591" y="48781"/>
                        </a:lnTo>
                        <a:cubicBezTo>
                          <a:pt x="45898" y="50755"/>
                          <a:pt x="47468" y="52755"/>
                          <a:pt x="49504" y="52940"/>
                        </a:cubicBezTo>
                        <a:cubicBezTo>
                          <a:pt x="51162" y="53062"/>
                          <a:pt x="51750" y="52018"/>
                          <a:pt x="51934" y="50474"/>
                        </a:cubicBezTo>
                        <a:cubicBezTo>
                          <a:pt x="52048" y="49138"/>
                          <a:pt x="51254" y="47891"/>
                          <a:pt x="49995" y="47430"/>
                        </a:cubicBezTo>
                        <a:cubicBezTo>
                          <a:pt x="50951" y="46500"/>
                          <a:pt x="51443" y="46658"/>
                          <a:pt x="52153" y="47798"/>
                        </a:cubicBezTo>
                        <a:cubicBezTo>
                          <a:pt x="52726" y="48861"/>
                          <a:pt x="53139" y="50002"/>
                          <a:pt x="53381" y="51185"/>
                        </a:cubicBezTo>
                        <a:cubicBezTo>
                          <a:pt x="54259" y="50044"/>
                          <a:pt x="55698" y="48553"/>
                          <a:pt x="57391" y="48939"/>
                        </a:cubicBezTo>
                        <a:cubicBezTo>
                          <a:pt x="57890" y="49054"/>
                          <a:pt x="58328" y="49351"/>
                          <a:pt x="58619" y="49772"/>
                        </a:cubicBezTo>
                        <a:cubicBezTo>
                          <a:pt x="55987" y="51369"/>
                          <a:pt x="55268" y="53405"/>
                          <a:pt x="54233" y="56089"/>
                        </a:cubicBezTo>
                        <a:cubicBezTo>
                          <a:pt x="48541" y="54717"/>
                          <a:pt x="42715" y="53981"/>
                          <a:pt x="36861" y="53896"/>
                        </a:cubicBezTo>
                        <a:lnTo>
                          <a:pt x="35720" y="53896"/>
                        </a:lnTo>
                        <a:cubicBezTo>
                          <a:pt x="29868" y="53983"/>
                          <a:pt x="24046" y="54739"/>
                          <a:pt x="18366" y="56151"/>
                        </a:cubicBezTo>
                        <a:cubicBezTo>
                          <a:pt x="17322" y="53466"/>
                          <a:pt x="16620" y="51430"/>
                          <a:pt x="13971" y="49851"/>
                        </a:cubicBezTo>
                        <a:close/>
                        <a:moveTo>
                          <a:pt x="15936" y="64336"/>
                        </a:moveTo>
                        <a:cubicBezTo>
                          <a:pt x="16398" y="63692"/>
                          <a:pt x="16905" y="63083"/>
                          <a:pt x="17454" y="62511"/>
                        </a:cubicBezTo>
                        <a:cubicBezTo>
                          <a:pt x="17099" y="62165"/>
                          <a:pt x="16768" y="61796"/>
                          <a:pt x="16462" y="61406"/>
                        </a:cubicBezTo>
                        <a:cubicBezTo>
                          <a:pt x="16277" y="61100"/>
                          <a:pt x="16183" y="60746"/>
                          <a:pt x="16191" y="60388"/>
                        </a:cubicBezTo>
                        <a:cubicBezTo>
                          <a:pt x="16191" y="60081"/>
                          <a:pt x="16191" y="59248"/>
                          <a:pt x="18340" y="59248"/>
                        </a:cubicBezTo>
                        <a:cubicBezTo>
                          <a:pt x="20490" y="59248"/>
                          <a:pt x="20656" y="59985"/>
                          <a:pt x="20621" y="60476"/>
                        </a:cubicBezTo>
                        <a:cubicBezTo>
                          <a:pt x="20482" y="61270"/>
                          <a:pt x="20069" y="61990"/>
                          <a:pt x="19454" y="62511"/>
                        </a:cubicBezTo>
                        <a:lnTo>
                          <a:pt x="20928" y="64336"/>
                        </a:lnTo>
                        <a:lnTo>
                          <a:pt x="20928" y="64643"/>
                        </a:lnTo>
                        <a:lnTo>
                          <a:pt x="15936" y="64643"/>
                        </a:lnTo>
                        <a:close/>
                        <a:moveTo>
                          <a:pt x="15059" y="135525"/>
                        </a:moveTo>
                        <a:lnTo>
                          <a:pt x="10084" y="135525"/>
                        </a:lnTo>
                        <a:lnTo>
                          <a:pt x="10084" y="135218"/>
                        </a:lnTo>
                        <a:cubicBezTo>
                          <a:pt x="10524" y="134567"/>
                          <a:pt x="11020" y="133956"/>
                          <a:pt x="11567" y="133393"/>
                        </a:cubicBezTo>
                        <a:cubicBezTo>
                          <a:pt x="11197" y="133045"/>
                          <a:pt x="10854" y="132669"/>
                          <a:pt x="10540" y="132270"/>
                        </a:cubicBezTo>
                        <a:cubicBezTo>
                          <a:pt x="10371" y="131958"/>
                          <a:pt x="10286" y="131607"/>
                          <a:pt x="10295" y="131252"/>
                        </a:cubicBezTo>
                        <a:cubicBezTo>
                          <a:pt x="10295" y="130945"/>
                          <a:pt x="10233" y="130085"/>
                          <a:pt x="12453" y="130112"/>
                        </a:cubicBezTo>
                        <a:cubicBezTo>
                          <a:pt x="14673" y="130138"/>
                          <a:pt x="14734" y="130849"/>
                          <a:pt x="14734" y="131349"/>
                        </a:cubicBezTo>
                        <a:cubicBezTo>
                          <a:pt x="14573" y="132140"/>
                          <a:pt x="14150" y="132854"/>
                          <a:pt x="13532" y="133375"/>
                        </a:cubicBezTo>
                        <a:lnTo>
                          <a:pt x="15015" y="135200"/>
                        </a:lnTo>
                        <a:close/>
                        <a:moveTo>
                          <a:pt x="17050" y="129690"/>
                        </a:moveTo>
                        <a:cubicBezTo>
                          <a:pt x="14120" y="126734"/>
                          <a:pt x="11786" y="124146"/>
                          <a:pt x="10821" y="121496"/>
                        </a:cubicBezTo>
                        <a:lnTo>
                          <a:pt x="23771" y="134437"/>
                        </a:lnTo>
                        <a:cubicBezTo>
                          <a:pt x="21313" y="133188"/>
                          <a:pt x="19050" y="131588"/>
                          <a:pt x="17050" y="129690"/>
                        </a:cubicBezTo>
                        <a:close/>
                        <a:moveTo>
                          <a:pt x="26605" y="134718"/>
                        </a:moveTo>
                        <a:lnTo>
                          <a:pt x="10330" y="118373"/>
                        </a:lnTo>
                        <a:lnTo>
                          <a:pt x="10330" y="116056"/>
                        </a:lnTo>
                        <a:lnTo>
                          <a:pt x="26543" y="132393"/>
                        </a:lnTo>
                        <a:close/>
                        <a:moveTo>
                          <a:pt x="26605" y="129813"/>
                        </a:moveTo>
                        <a:lnTo>
                          <a:pt x="10330" y="113503"/>
                        </a:lnTo>
                        <a:lnTo>
                          <a:pt x="10330" y="111266"/>
                        </a:lnTo>
                        <a:lnTo>
                          <a:pt x="26570" y="127541"/>
                        </a:lnTo>
                        <a:close/>
                        <a:moveTo>
                          <a:pt x="26605" y="124944"/>
                        </a:moveTo>
                        <a:lnTo>
                          <a:pt x="10330" y="108634"/>
                        </a:lnTo>
                        <a:lnTo>
                          <a:pt x="10330" y="106353"/>
                        </a:lnTo>
                        <a:lnTo>
                          <a:pt x="26570" y="122672"/>
                        </a:lnTo>
                        <a:close/>
                        <a:moveTo>
                          <a:pt x="26605" y="115170"/>
                        </a:moveTo>
                        <a:lnTo>
                          <a:pt x="17726" y="106256"/>
                        </a:lnTo>
                        <a:lnTo>
                          <a:pt x="17419" y="106256"/>
                        </a:lnTo>
                        <a:cubicBezTo>
                          <a:pt x="17355" y="105870"/>
                          <a:pt x="17355" y="105475"/>
                          <a:pt x="17419" y="105089"/>
                        </a:cubicBezTo>
                        <a:cubicBezTo>
                          <a:pt x="17541" y="104623"/>
                          <a:pt x="17749" y="104182"/>
                          <a:pt x="18033" y="103791"/>
                        </a:cubicBezTo>
                        <a:cubicBezTo>
                          <a:pt x="18474" y="103367"/>
                          <a:pt x="19054" y="103118"/>
                          <a:pt x="19665" y="103089"/>
                        </a:cubicBezTo>
                        <a:cubicBezTo>
                          <a:pt x="20542" y="103089"/>
                          <a:pt x="20542" y="104221"/>
                          <a:pt x="20542" y="104686"/>
                        </a:cubicBezTo>
                        <a:cubicBezTo>
                          <a:pt x="20542" y="105151"/>
                          <a:pt x="20297" y="106230"/>
                          <a:pt x="20358" y="106256"/>
                        </a:cubicBezTo>
                        <a:lnTo>
                          <a:pt x="19954" y="106256"/>
                        </a:lnTo>
                        <a:lnTo>
                          <a:pt x="26517" y="112828"/>
                        </a:lnTo>
                        <a:close/>
                        <a:moveTo>
                          <a:pt x="26605" y="106265"/>
                        </a:moveTo>
                        <a:lnTo>
                          <a:pt x="24850" y="106265"/>
                        </a:lnTo>
                        <a:lnTo>
                          <a:pt x="26543" y="107967"/>
                        </a:lnTo>
                        <a:lnTo>
                          <a:pt x="26543" y="110275"/>
                        </a:lnTo>
                        <a:lnTo>
                          <a:pt x="22543" y="106265"/>
                        </a:lnTo>
                        <a:lnTo>
                          <a:pt x="23464" y="106265"/>
                        </a:lnTo>
                        <a:lnTo>
                          <a:pt x="23464" y="105186"/>
                        </a:lnTo>
                        <a:cubicBezTo>
                          <a:pt x="23459" y="104376"/>
                          <a:pt x="23671" y="103580"/>
                          <a:pt x="24078" y="102879"/>
                        </a:cubicBezTo>
                        <a:cubicBezTo>
                          <a:pt x="24473" y="102142"/>
                          <a:pt x="24955" y="102387"/>
                          <a:pt x="24955" y="102387"/>
                        </a:cubicBezTo>
                        <a:cubicBezTo>
                          <a:pt x="25007" y="101563"/>
                          <a:pt x="24729" y="100752"/>
                          <a:pt x="24183" y="100132"/>
                        </a:cubicBezTo>
                        <a:cubicBezTo>
                          <a:pt x="23841" y="99641"/>
                          <a:pt x="23104" y="98474"/>
                          <a:pt x="19709" y="98720"/>
                        </a:cubicBezTo>
                        <a:cubicBezTo>
                          <a:pt x="16313" y="98966"/>
                          <a:pt x="16603" y="98720"/>
                          <a:pt x="15708" y="98255"/>
                        </a:cubicBezTo>
                        <a:cubicBezTo>
                          <a:pt x="15068" y="97928"/>
                          <a:pt x="14612" y="97328"/>
                          <a:pt x="14471" y="96623"/>
                        </a:cubicBezTo>
                        <a:cubicBezTo>
                          <a:pt x="14409" y="96193"/>
                          <a:pt x="14322" y="96254"/>
                          <a:pt x="14322" y="96254"/>
                        </a:cubicBezTo>
                        <a:cubicBezTo>
                          <a:pt x="14040" y="96469"/>
                          <a:pt x="13807" y="96741"/>
                          <a:pt x="13637" y="97053"/>
                        </a:cubicBezTo>
                        <a:cubicBezTo>
                          <a:pt x="13392" y="97544"/>
                          <a:pt x="13515" y="97667"/>
                          <a:pt x="13515" y="97667"/>
                        </a:cubicBezTo>
                        <a:cubicBezTo>
                          <a:pt x="13328" y="97481"/>
                          <a:pt x="13163" y="97276"/>
                          <a:pt x="13023" y="97053"/>
                        </a:cubicBezTo>
                        <a:cubicBezTo>
                          <a:pt x="12655" y="96526"/>
                          <a:pt x="12409" y="96562"/>
                          <a:pt x="12409" y="96562"/>
                        </a:cubicBezTo>
                        <a:cubicBezTo>
                          <a:pt x="12216" y="96760"/>
                          <a:pt x="12077" y="97005"/>
                          <a:pt x="12006" y="97272"/>
                        </a:cubicBezTo>
                        <a:cubicBezTo>
                          <a:pt x="11798" y="97887"/>
                          <a:pt x="11777" y="98550"/>
                          <a:pt x="11944" y="99176"/>
                        </a:cubicBezTo>
                        <a:cubicBezTo>
                          <a:pt x="12113" y="99730"/>
                          <a:pt x="12059" y="100328"/>
                          <a:pt x="11795" y="100843"/>
                        </a:cubicBezTo>
                        <a:cubicBezTo>
                          <a:pt x="11637" y="101001"/>
                          <a:pt x="11672" y="101062"/>
                          <a:pt x="11856" y="101212"/>
                        </a:cubicBezTo>
                        <a:cubicBezTo>
                          <a:pt x="12041" y="101361"/>
                          <a:pt x="12348" y="101334"/>
                          <a:pt x="13330" y="101457"/>
                        </a:cubicBezTo>
                        <a:cubicBezTo>
                          <a:pt x="14313" y="101580"/>
                          <a:pt x="14409" y="102598"/>
                          <a:pt x="14506" y="103493"/>
                        </a:cubicBezTo>
                        <a:cubicBezTo>
                          <a:pt x="14478" y="104434"/>
                          <a:pt x="14321" y="105367"/>
                          <a:pt x="14041" y="106265"/>
                        </a:cubicBezTo>
                        <a:lnTo>
                          <a:pt x="15094" y="106265"/>
                        </a:lnTo>
                        <a:lnTo>
                          <a:pt x="26552" y="117767"/>
                        </a:lnTo>
                        <a:lnTo>
                          <a:pt x="26552" y="120040"/>
                        </a:lnTo>
                        <a:lnTo>
                          <a:pt x="12813" y="106265"/>
                        </a:lnTo>
                        <a:lnTo>
                          <a:pt x="10330" y="106265"/>
                        </a:lnTo>
                        <a:lnTo>
                          <a:pt x="10330" y="66100"/>
                        </a:lnTo>
                        <a:lnTo>
                          <a:pt x="26570" y="66100"/>
                        </a:lnTo>
                        <a:lnTo>
                          <a:pt x="26570" y="106230"/>
                        </a:lnTo>
                        <a:close/>
                        <a:moveTo>
                          <a:pt x="33817" y="146623"/>
                        </a:moveTo>
                        <a:lnTo>
                          <a:pt x="28824" y="146623"/>
                        </a:lnTo>
                        <a:lnTo>
                          <a:pt x="28824" y="146255"/>
                        </a:lnTo>
                        <a:cubicBezTo>
                          <a:pt x="29282" y="145633"/>
                          <a:pt x="29787" y="145047"/>
                          <a:pt x="30333" y="144500"/>
                        </a:cubicBezTo>
                        <a:cubicBezTo>
                          <a:pt x="29967" y="144158"/>
                          <a:pt x="29626" y="143789"/>
                          <a:pt x="29316" y="143395"/>
                        </a:cubicBezTo>
                        <a:cubicBezTo>
                          <a:pt x="29153" y="143090"/>
                          <a:pt x="29068" y="142749"/>
                          <a:pt x="29070" y="142403"/>
                        </a:cubicBezTo>
                        <a:cubicBezTo>
                          <a:pt x="29070" y="142096"/>
                          <a:pt x="29009" y="141236"/>
                          <a:pt x="31228" y="141236"/>
                        </a:cubicBezTo>
                        <a:cubicBezTo>
                          <a:pt x="33448" y="141236"/>
                          <a:pt x="33509" y="141973"/>
                          <a:pt x="33509" y="142465"/>
                        </a:cubicBezTo>
                        <a:cubicBezTo>
                          <a:pt x="33366" y="143269"/>
                          <a:pt x="32951" y="143999"/>
                          <a:pt x="32334" y="144535"/>
                        </a:cubicBezTo>
                        <a:lnTo>
                          <a:pt x="33817" y="146290"/>
                        </a:lnTo>
                        <a:close/>
                        <a:moveTo>
                          <a:pt x="33817" y="97807"/>
                        </a:moveTo>
                        <a:lnTo>
                          <a:pt x="28824" y="97807"/>
                        </a:lnTo>
                        <a:lnTo>
                          <a:pt x="28824" y="97500"/>
                        </a:lnTo>
                        <a:cubicBezTo>
                          <a:pt x="29281" y="96855"/>
                          <a:pt x="29786" y="96246"/>
                          <a:pt x="30333" y="95675"/>
                        </a:cubicBezTo>
                        <a:cubicBezTo>
                          <a:pt x="29966" y="95344"/>
                          <a:pt x="29625" y="94983"/>
                          <a:pt x="29316" y="94596"/>
                        </a:cubicBezTo>
                        <a:cubicBezTo>
                          <a:pt x="29152" y="94295"/>
                          <a:pt x="29067" y="93957"/>
                          <a:pt x="29070" y="93614"/>
                        </a:cubicBezTo>
                        <a:cubicBezTo>
                          <a:pt x="29070" y="93298"/>
                          <a:pt x="29009" y="92438"/>
                          <a:pt x="31228" y="92473"/>
                        </a:cubicBezTo>
                        <a:cubicBezTo>
                          <a:pt x="33448" y="92508"/>
                          <a:pt x="33509" y="93210"/>
                          <a:pt x="33509" y="93701"/>
                        </a:cubicBezTo>
                        <a:cubicBezTo>
                          <a:pt x="33363" y="94495"/>
                          <a:pt x="32948" y="95214"/>
                          <a:pt x="32334" y="95737"/>
                        </a:cubicBezTo>
                        <a:lnTo>
                          <a:pt x="33817" y="97492"/>
                        </a:lnTo>
                        <a:close/>
                        <a:moveTo>
                          <a:pt x="33817" y="64617"/>
                        </a:moveTo>
                        <a:lnTo>
                          <a:pt x="28824" y="64617"/>
                        </a:lnTo>
                        <a:lnTo>
                          <a:pt x="28824" y="64310"/>
                        </a:lnTo>
                        <a:cubicBezTo>
                          <a:pt x="29273" y="63658"/>
                          <a:pt x="29777" y="63048"/>
                          <a:pt x="30333" y="62485"/>
                        </a:cubicBezTo>
                        <a:cubicBezTo>
                          <a:pt x="29967" y="62143"/>
                          <a:pt x="29626" y="61774"/>
                          <a:pt x="29316" y="61380"/>
                        </a:cubicBezTo>
                        <a:cubicBezTo>
                          <a:pt x="29144" y="61068"/>
                          <a:pt x="29060" y="60717"/>
                          <a:pt x="29070" y="60362"/>
                        </a:cubicBezTo>
                        <a:cubicBezTo>
                          <a:pt x="29070" y="60055"/>
                          <a:pt x="29009" y="59221"/>
                          <a:pt x="31228" y="59221"/>
                        </a:cubicBezTo>
                        <a:cubicBezTo>
                          <a:pt x="33448" y="59221"/>
                          <a:pt x="33509" y="59958"/>
                          <a:pt x="33509" y="60450"/>
                        </a:cubicBezTo>
                        <a:cubicBezTo>
                          <a:pt x="33366" y="61254"/>
                          <a:pt x="32951" y="61984"/>
                          <a:pt x="32334" y="62520"/>
                        </a:cubicBezTo>
                        <a:lnTo>
                          <a:pt x="33817" y="64275"/>
                        </a:lnTo>
                        <a:close/>
                        <a:moveTo>
                          <a:pt x="35229" y="56844"/>
                        </a:moveTo>
                        <a:lnTo>
                          <a:pt x="20840" y="56844"/>
                        </a:lnTo>
                        <a:cubicBezTo>
                          <a:pt x="25929" y="55825"/>
                          <a:pt x="31095" y="55238"/>
                          <a:pt x="36282" y="55089"/>
                        </a:cubicBezTo>
                        <a:cubicBezTo>
                          <a:pt x="41533" y="55195"/>
                          <a:pt x="46764" y="55782"/>
                          <a:pt x="51908" y="56844"/>
                        </a:cubicBezTo>
                        <a:lnTo>
                          <a:pt x="35238" y="56844"/>
                        </a:lnTo>
                        <a:close/>
                        <a:moveTo>
                          <a:pt x="66814" y="124154"/>
                        </a:moveTo>
                        <a:cubicBezTo>
                          <a:pt x="65580" y="128169"/>
                          <a:pt x="63468" y="131859"/>
                          <a:pt x="60628" y="134955"/>
                        </a:cubicBezTo>
                        <a:lnTo>
                          <a:pt x="36282" y="134955"/>
                        </a:lnTo>
                        <a:lnTo>
                          <a:pt x="36282" y="119294"/>
                        </a:lnTo>
                        <a:lnTo>
                          <a:pt x="67568" y="119294"/>
                        </a:lnTo>
                        <a:cubicBezTo>
                          <a:pt x="67501" y="120939"/>
                          <a:pt x="67253" y="122572"/>
                          <a:pt x="66831" y="124163"/>
                        </a:cubicBezTo>
                        <a:close/>
                        <a:moveTo>
                          <a:pt x="67647" y="103879"/>
                        </a:moveTo>
                        <a:lnTo>
                          <a:pt x="36247" y="103879"/>
                        </a:lnTo>
                        <a:lnTo>
                          <a:pt x="36247" y="87981"/>
                        </a:lnTo>
                        <a:lnTo>
                          <a:pt x="67682" y="87981"/>
                        </a:lnTo>
                        <a:close/>
                        <a:moveTo>
                          <a:pt x="67647" y="58879"/>
                        </a:moveTo>
                        <a:lnTo>
                          <a:pt x="67647" y="74935"/>
                        </a:lnTo>
                        <a:lnTo>
                          <a:pt x="36247" y="74935"/>
                        </a:lnTo>
                        <a:lnTo>
                          <a:pt x="36247" y="5892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1800">
                      <a:solidFill>
                        <a:schemeClr val="dk1"/>
                      </a:solidFill>
                      <a:latin typeface="Corbel"/>
                      <a:ea typeface="Corbel"/>
                      <a:cs typeface="Corbel"/>
                      <a:sym typeface="Corbel"/>
                    </a:endParaRPr>
                  </a:p>
                </p:txBody>
              </p:sp>
            </p:grpSp>
          </p:grpSp>
        </p:grpSp>
      </p:grpSp>
      <p:sp>
        <p:nvSpPr>
          <p:cNvPr id="6508" name="Google Shape;6508;p33"/>
          <p:cNvSpPr/>
          <p:nvPr/>
        </p:nvSpPr>
        <p:spPr>
          <a:xfrm>
            <a:off x="331737" y="5956015"/>
            <a:ext cx="5754456" cy="369332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00"/>
              <a:buFont typeface="Corbel"/>
              <a:buNone/>
            </a:pPr>
            <a:r>
              <a:rPr lang="en-GB" sz="9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rPr>
              <a:t>This study forms part of the ThinkInAzul programme and was supported by MCIN with funding from European Union NextGenerationEU (PRTR-C17.I1) and by </a:t>
            </a:r>
            <a:r>
              <a:rPr i="1" lang="en-GB" sz="9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rPr>
              <a:t>Generalitat Valenciana</a:t>
            </a:r>
            <a:endParaRPr sz="9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509" name="Google Shape;6509;p33"/>
          <p:cNvGrpSpPr/>
          <p:nvPr/>
        </p:nvGrpSpPr>
        <p:grpSpPr>
          <a:xfrm>
            <a:off x="426242" y="5417948"/>
            <a:ext cx="4178516" cy="424465"/>
            <a:chOff x="0" y="2819890"/>
            <a:chExt cx="12191681" cy="1238465"/>
          </a:xfrm>
        </p:grpSpPr>
        <p:sp>
          <p:nvSpPr>
            <p:cNvPr id="6510" name="Google Shape;6510;p33"/>
            <p:cNvSpPr/>
            <p:nvPr/>
          </p:nvSpPr>
          <p:spPr>
            <a:xfrm>
              <a:off x="87015" y="3340513"/>
              <a:ext cx="442431" cy="330666"/>
            </a:xfrm>
            <a:custGeom>
              <a:rect b="b" l="l" r="r" t="t"/>
              <a:pathLst>
                <a:path extrusionOk="0" h="330666" w="442431">
                  <a:moveTo>
                    <a:pt x="442432" y="180404"/>
                  </a:moveTo>
                  <a:cubicBezTo>
                    <a:pt x="442432" y="180404"/>
                    <a:pt x="391669" y="151407"/>
                    <a:pt x="351739" y="104272"/>
                  </a:cubicBezTo>
                  <a:cubicBezTo>
                    <a:pt x="311810" y="57136"/>
                    <a:pt x="284676" y="18163"/>
                    <a:pt x="284676" y="18163"/>
                  </a:cubicBezTo>
                  <a:lnTo>
                    <a:pt x="260165" y="13628"/>
                  </a:lnTo>
                  <a:cubicBezTo>
                    <a:pt x="260165" y="13628"/>
                    <a:pt x="296417" y="76182"/>
                    <a:pt x="335390" y="116969"/>
                  </a:cubicBezTo>
                  <a:cubicBezTo>
                    <a:pt x="359962" y="142438"/>
                    <a:pt x="386644" y="165782"/>
                    <a:pt x="415151" y="186753"/>
                  </a:cubicBezTo>
                  <a:lnTo>
                    <a:pt x="396130" y="213029"/>
                  </a:lnTo>
                  <a:cubicBezTo>
                    <a:pt x="396130" y="213029"/>
                    <a:pt x="368040" y="191287"/>
                    <a:pt x="349901" y="172242"/>
                  </a:cubicBezTo>
                  <a:lnTo>
                    <a:pt x="312742" y="133269"/>
                  </a:lnTo>
                  <a:lnTo>
                    <a:pt x="292789" y="137803"/>
                  </a:lnTo>
                  <a:cubicBezTo>
                    <a:pt x="309630" y="158030"/>
                    <a:pt x="327481" y="177394"/>
                    <a:pt x="346273" y="195822"/>
                  </a:cubicBezTo>
                  <a:cubicBezTo>
                    <a:pt x="375270" y="223912"/>
                    <a:pt x="396130" y="242026"/>
                    <a:pt x="396130" y="242026"/>
                  </a:cubicBezTo>
                  <a:lnTo>
                    <a:pt x="388776" y="252002"/>
                  </a:lnTo>
                  <a:cubicBezTo>
                    <a:pt x="388776" y="252002"/>
                    <a:pt x="347769" y="225260"/>
                    <a:pt x="341641" y="213029"/>
                  </a:cubicBezTo>
                  <a:cubicBezTo>
                    <a:pt x="339827" y="209401"/>
                    <a:pt x="320806" y="214843"/>
                    <a:pt x="320806" y="214843"/>
                  </a:cubicBezTo>
                  <a:lnTo>
                    <a:pt x="352524" y="247468"/>
                  </a:lnTo>
                  <a:cubicBezTo>
                    <a:pt x="352524" y="247468"/>
                    <a:pt x="333478" y="266513"/>
                    <a:pt x="321713" y="279333"/>
                  </a:cubicBezTo>
                  <a:cubicBezTo>
                    <a:pt x="313350" y="288579"/>
                    <a:pt x="305480" y="298258"/>
                    <a:pt x="298133" y="308330"/>
                  </a:cubicBezTo>
                  <a:lnTo>
                    <a:pt x="284554" y="292005"/>
                  </a:lnTo>
                  <a:cubicBezTo>
                    <a:pt x="290578" y="282303"/>
                    <a:pt x="297892" y="273463"/>
                    <a:pt x="306295" y="265729"/>
                  </a:cubicBezTo>
                  <a:cubicBezTo>
                    <a:pt x="313024" y="259078"/>
                    <a:pt x="320306" y="253010"/>
                    <a:pt x="328061" y="247590"/>
                  </a:cubicBezTo>
                  <a:cubicBezTo>
                    <a:pt x="328061" y="247590"/>
                    <a:pt x="273719" y="224770"/>
                    <a:pt x="228398" y="131381"/>
                  </a:cubicBezTo>
                  <a:cubicBezTo>
                    <a:pt x="185919" y="43827"/>
                    <a:pt x="177708" y="907"/>
                    <a:pt x="177708" y="907"/>
                  </a:cubicBezTo>
                  <a:lnTo>
                    <a:pt x="159594" y="0"/>
                  </a:lnTo>
                  <a:cubicBezTo>
                    <a:pt x="159594" y="0"/>
                    <a:pt x="161408" y="48018"/>
                    <a:pt x="169570" y="110571"/>
                  </a:cubicBezTo>
                  <a:cubicBezTo>
                    <a:pt x="177733" y="173124"/>
                    <a:pt x="203886" y="213887"/>
                    <a:pt x="203886" y="213887"/>
                  </a:cubicBezTo>
                  <a:lnTo>
                    <a:pt x="193003" y="215995"/>
                  </a:lnTo>
                  <a:cubicBezTo>
                    <a:pt x="184792" y="197293"/>
                    <a:pt x="170649" y="172683"/>
                    <a:pt x="164913" y="158614"/>
                  </a:cubicBezTo>
                  <a:cubicBezTo>
                    <a:pt x="154937" y="134102"/>
                    <a:pt x="143147" y="71598"/>
                    <a:pt x="141333" y="56180"/>
                  </a:cubicBezTo>
                  <a:cubicBezTo>
                    <a:pt x="139519" y="40763"/>
                    <a:pt x="126847" y="44415"/>
                    <a:pt x="126847" y="44415"/>
                  </a:cubicBezTo>
                  <a:cubicBezTo>
                    <a:pt x="126847" y="44415"/>
                    <a:pt x="115792" y="51131"/>
                    <a:pt x="99002" y="62798"/>
                  </a:cubicBezTo>
                  <a:lnTo>
                    <a:pt x="51621" y="61622"/>
                  </a:lnTo>
                  <a:lnTo>
                    <a:pt x="51621" y="13579"/>
                  </a:lnTo>
                  <a:cubicBezTo>
                    <a:pt x="47600" y="13142"/>
                    <a:pt x="43535" y="13767"/>
                    <a:pt x="39831" y="15393"/>
                  </a:cubicBezTo>
                  <a:cubicBezTo>
                    <a:pt x="33483" y="18114"/>
                    <a:pt x="28948" y="27183"/>
                    <a:pt x="28948" y="27183"/>
                  </a:cubicBezTo>
                  <a:lnTo>
                    <a:pt x="29855" y="83388"/>
                  </a:lnTo>
                  <a:lnTo>
                    <a:pt x="69858" y="83388"/>
                  </a:lnTo>
                  <a:cubicBezTo>
                    <a:pt x="41351" y="101404"/>
                    <a:pt x="0" y="114223"/>
                    <a:pt x="0" y="114223"/>
                  </a:cubicBezTo>
                  <a:cubicBezTo>
                    <a:pt x="17270" y="142060"/>
                    <a:pt x="28394" y="173265"/>
                    <a:pt x="32625" y="205749"/>
                  </a:cubicBezTo>
                  <a:cubicBezTo>
                    <a:pt x="38973" y="258326"/>
                    <a:pt x="31718" y="298206"/>
                    <a:pt x="26276" y="313600"/>
                  </a:cubicBezTo>
                  <a:cubicBezTo>
                    <a:pt x="20835" y="328993"/>
                    <a:pt x="36252" y="333527"/>
                    <a:pt x="51670" y="328993"/>
                  </a:cubicBezTo>
                  <a:cubicBezTo>
                    <a:pt x="67088" y="324458"/>
                    <a:pt x="100693" y="297275"/>
                    <a:pt x="112385" y="283671"/>
                  </a:cubicBezTo>
                  <a:cubicBezTo>
                    <a:pt x="124077" y="270067"/>
                    <a:pt x="181262" y="242909"/>
                    <a:pt x="195724" y="241095"/>
                  </a:cubicBezTo>
                  <a:cubicBezTo>
                    <a:pt x="197675" y="240845"/>
                    <a:pt x="199123" y="239164"/>
                    <a:pt x="199082" y="237197"/>
                  </a:cubicBezTo>
                  <a:lnTo>
                    <a:pt x="214745" y="234746"/>
                  </a:lnTo>
                  <a:cubicBezTo>
                    <a:pt x="214745" y="234746"/>
                    <a:pt x="237418" y="267371"/>
                    <a:pt x="253718" y="285485"/>
                  </a:cubicBezTo>
                  <a:cubicBezTo>
                    <a:pt x="270018" y="303599"/>
                    <a:pt x="299947" y="325365"/>
                    <a:pt x="299947" y="325365"/>
                  </a:cubicBezTo>
                  <a:cubicBezTo>
                    <a:pt x="306747" y="321508"/>
                    <a:pt x="313129" y="316957"/>
                    <a:pt x="318992" y="311786"/>
                  </a:cubicBezTo>
                  <a:cubicBezTo>
                    <a:pt x="325341" y="305437"/>
                    <a:pt x="330758" y="299089"/>
                    <a:pt x="330758" y="299089"/>
                  </a:cubicBezTo>
                  <a:lnTo>
                    <a:pt x="366128" y="326272"/>
                  </a:lnTo>
                  <a:cubicBezTo>
                    <a:pt x="379908" y="311469"/>
                    <a:pt x="391782" y="295000"/>
                    <a:pt x="401473" y="277249"/>
                  </a:cubicBezTo>
                  <a:cubicBezTo>
                    <a:pt x="418631" y="246414"/>
                    <a:pt x="416866" y="221951"/>
                    <a:pt x="416866" y="221951"/>
                  </a:cubicBezTo>
                  <a:cubicBezTo>
                    <a:pt x="416866" y="221951"/>
                    <a:pt x="424220" y="211975"/>
                    <a:pt x="432284" y="201117"/>
                  </a:cubicBezTo>
                  <a:cubicBezTo>
                    <a:pt x="437092" y="195007"/>
                    <a:pt x="440550" y="187948"/>
                    <a:pt x="442432" y="180404"/>
                  </a:cubicBezTo>
                  <a:close/>
                  <a:moveTo>
                    <a:pt x="111527" y="255581"/>
                  </a:moveTo>
                  <a:cubicBezTo>
                    <a:pt x="91599" y="270092"/>
                    <a:pt x="67112" y="300903"/>
                    <a:pt x="53509" y="300903"/>
                  </a:cubicBezTo>
                  <a:cubicBezTo>
                    <a:pt x="51719" y="300903"/>
                    <a:pt x="63485" y="238374"/>
                    <a:pt x="55322" y="196680"/>
                  </a:cubicBezTo>
                  <a:cubicBezTo>
                    <a:pt x="50679" y="172197"/>
                    <a:pt x="42095" y="148630"/>
                    <a:pt x="29904" y="126896"/>
                  </a:cubicBezTo>
                  <a:cubicBezTo>
                    <a:pt x="29904" y="126896"/>
                    <a:pt x="63436" y="112385"/>
                    <a:pt x="83388" y="102384"/>
                  </a:cubicBezTo>
                  <a:cubicBezTo>
                    <a:pt x="103340" y="92384"/>
                    <a:pt x="125057" y="73387"/>
                    <a:pt x="125057" y="73387"/>
                  </a:cubicBezTo>
                  <a:cubicBezTo>
                    <a:pt x="125057" y="73387"/>
                    <a:pt x="132411" y="120523"/>
                    <a:pt x="140451" y="147706"/>
                  </a:cubicBezTo>
                  <a:cubicBezTo>
                    <a:pt x="148490" y="174889"/>
                    <a:pt x="170355" y="224770"/>
                    <a:pt x="170355" y="224770"/>
                  </a:cubicBezTo>
                  <a:cubicBezTo>
                    <a:pt x="170355" y="224770"/>
                    <a:pt x="131381" y="241095"/>
                    <a:pt x="111527" y="255581"/>
                  </a:cubicBezTo>
                  <a:close/>
                  <a:moveTo>
                    <a:pt x="212024" y="186704"/>
                  </a:moveTo>
                  <a:cubicBezTo>
                    <a:pt x="199013" y="156109"/>
                    <a:pt x="190747" y="123708"/>
                    <a:pt x="187513" y="90619"/>
                  </a:cubicBezTo>
                  <a:cubicBezTo>
                    <a:pt x="187513" y="90619"/>
                    <a:pt x="211068" y="153172"/>
                    <a:pt x="246340" y="199401"/>
                  </a:cubicBezTo>
                  <a:cubicBezTo>
                    <a:pt x="281612" y="245629"/>
                    <a:pt x="298917" y="249233"/>
                    <a:pt x="298917" y="249233"/>
                  </a:cubicBezTo>
                  <a:lnTo>
                    <a:pt x="274406" y="277347"/>
                  </a:lnTo>
                  <a:cubicBezTo>
                    <a:pt x="274406" y="277347"/>
                    <a:pt x="233619" y="238374"/>
                    <a:pt x="211853" y="186655"/>
                  </a:cubicBezTo>
                  <a:close/>
                  <a:moveTo>
                    <a:pt x="373359" y="292740"/>
                  </a:moveTo>
                  <a:cubicBezTo>
                    <a:pt x="367942" y="300094"/>
                    <a:pt x="364314" y="304530"/>
                    <a:pt x="364314" y="304530"/>
                  </a:cubicBezTo>
                  <a:lnTo>
                    <a:pt x="341641" y="282789"/>
                  </a:lnTo>
                  <a:lnTo>
                    <a:pt x="365196" y="263743"/>
                  </a:lnTo>
                  <a:lnTo>
                    <a:pt x="379707" y="272813"/>
                  </a:lnTo>
                  <a:cubicBezTo>
                    <a:pt x="379707" y="272813"/>
                    <a:pt x="378800" y="285485"/>
                    <a:pt x="373359" y="292740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11" name="Google Shape;6511;p33"/>
            <p:cNvSpPr/>
            <p:nvPr/>
          </p:nvSpPr>
          <p:spPr>
            <a:xfrm>
              <a:off x="0" y="3787333"/>
              <a:ext cx="249257" cy="251977"/>
            </a:xfrm>
            <a:custGeom>
              <a:rect b="b" l="l" r="r" t="t"/>
              <a:pathLst>
                <a:path extrusionOk="0" h="251977" w="249257">
                  <a:moveTo>
                    <a:pt x="0" y="35370"/>
                  </a:moveTo>
                  <a:cubicBezTo>
                    <a:pt x="158614" y="232957"/>
                    <a:pt x="249257" y="251978"/>
                    <a:pt x="249257" y="251978"/>
                  </a:cubicBezTo>
                  <a:lnTo>
                    <a:pt x="38973" y="0"/>
                  </a:lnTo>
                  <a:lnTo>
                    <a:pt x="0" y="35370"/>
                  </a:ln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12" name="Google Shape;6512;p33"/>
            <p:cNvSpPr/>
            <p:nvPr/>
          </p:nvSpPr>
          <p:spPr>
            <a:xfrm>
              <a:off x="80667" y="3723897"/>
              <a:ext cx="320855" cy="334458"/>
            </a:xfrm>
            <a:custGeom>
              <a:rect b="b" l="l" r="r" t="t"/>
              <a:pathLst>
                <a:path extrusionOk="0" h="334458" w="320855">
                  <a:moveTo>
                    <a:pt x="0" y="32625"/>
                  </a:moveTo>
                  <a:lnTo>
                    <a:pt x="255606" y="333527"/>
                  </a:lnTo>
                  <a:lnTo>
                    <a:pt x="320855" y="334459"/>
                  </a:lnTo>
                  <a:lnTo>
                    <a:pt x="35346" y="0"/>
                  </a:lnTo>
                  <a:lnTo>
                    <a:pt x="0" y="32625"/>
                  </a:lnTo>
                  <a:lnTo>
                    <a:pt x="0" y="32625"/>
                  </a:ln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13" name="Google Shape;6513;p33"/>
            <p:cNvSpPr/>
            <p:nvPr/>
          </p:nvSpPr>
          <p:spPr>
            <a:xfrm>
              <a:off x="154985" y="3655020"/>
              <a:ext cx="298206" cy="365271"/>
            </a:xfrm>
            <a:custGeom>
              <a:rect b="b" l="l" r="r" t="t"/>
              <a:pathLst>
                <a:path extrusionOk="0" h="365271" w="298206">
                  <a:moveTo>
                    <a:pt x="0" y="30811"/>
                  </a:moveTo>
                  <a:cubicBezTo>
                    <a:pt x="0" y="30811"/>
                    <a:pt x="285510" y="366177"/>
                    <a:pt x="286416" y="365270"/>
                  </a:cubicBezTo>
                  <a:cubicBezTo>
                    <a:pt x="297520" y="354044"/>
                    <a:pt x="298206" y="303623"/>
                    <a:pt x="298206" y="303623"/>
                  </a:cubicBezTo>
                  <a:lnTo>
                    <a:pt x="38066" y="0"/>
                  </a:lnTo>
                  <a:lnTo>
                    <a:pt x="0" y="30811"/>
                  </a:ln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14" name="Google Shape;6514;p33"/>
            <p:cNvSpPr/>
            <p:nvPr/>
          </p:nvSpPr>
          <p:spPr>
            <a:xfrm>
              <a:off x="234819" y="3586142"/>
              <a:ext cx="207563" cy="274530"/>
            </a:xfrm>
            <a:custGeom>
              <a:rect b="b" l="l" r="r" t="t"/>
              <a:pathLst>
                <a:path extrusionOk="0" h="274530" w="207563">
                  <a:moveTo>
                    <a:pt x="161261" y="150476"/>
                  </a:moveTo>
                  <a:cubicBezTo>
                    <a:pt x="133171" y="104247"/>
                    <a:pt x="36252" y="0"/>
                    <a:pt x="36252" y="0"/>
                  </a:cubicBezTo>
                  <a:lnTo>
                    <a:pt x="0" y="34316"/>
                  </a:lnTo>
                  <a:cubicBezTo>
                    <a:pt x="0" y="34316"/>
                    <a:pt x="207563" y="275411"/>
                    <a:pt x="207563" y="274528"/>
                  </a:cubicBezTo>
                  <a:cubicBezTo>
                    <a:pt x="207563" y="250973"/>
                    <a:pt x="189425" y="196582"/>
                    <a:pt x="161334" y="150378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15" name="Google Shape;6515;p33"/>
            <p:cNvSpPr/>
            <p:nvPr/>
          </p:nvSpPr>
          <p:spPr>
            <a:xfrm>
              <a:off x="296368" y="3360613"/>
              <a:ext cx="45419" cy="72832"/>
            </a:xfrm>
            <a:custGeom>
              <a:rect b="b" l="l" r="r" t="t"/>
              <a:pathLst>
                <a:path extrusionOk="0" h="72832" w="45419">
                  <a:moveTo>
                    <a:pt x="23580" y="70519"/>
                  </a:moveTo>
                  <a:cubicBezTo>
                    <a:pt x="23982" y="65870"/>
                    <a:pt x="26765" y="61760"/>
                    <a:pt x="30933" y="59661"/>
                  </a:cubicBezTo>
                  <a:lnTo>
                    <a:pt x="30933" y="35296"/>
                  </a:lnTo>
                  <a:lnTo>
                    <a:pt x="45420" y="35296"/>
                  </a:lnTo>
                  <a:lnTo>
                    <a:pt x="45420" y="18138"/>
                  </a:lnTo>
                  <a:lnTo>
                    <a:pt x="30027" y="18138"/>
                  </a:lnTo>
                  <a:lnTo>
                    <a:pt x="30027" y="0"/>
                  </a:lnTo>
                  <a:lnTo>
                    <a:pt x="15418" y="0"/>
                  </a:lnTo>
                  <a:lnTo>
                    <a:pt x="15418" y="19045"/>
                  </a:lnTo>
                  <a:lnTo>
                    <a:pt x="0" y="19045"/>
                  </a:lnTo>
                  <a:lnTo>
                    <a:pt x="0" y="35296"/>
                  </a:lnTo>
                  <a:lnTo>
                    <a:pt x="14511" y="35296"/>
                  </a:lnTo>
                  <a:lnTo>
                    <a:pt x="14511" y="60690"/>
                  </a:lnTo>
                  <a:cubicBezTo>
                    <a:pt x="20859" y="61597"/>
                    <a:pt x="22673" y="78804"/>
                    <a:pt x="23580" y="70642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16" name="Google Shape;6516;p33"/>
            <p:cNvSpPr/>
            <p:nvPr/>
          </p:nvSpPr>
          <p:spPr>
            <a:xfrm>
              <a:off x="107017" y="3308771"/>
              <a:ext cx="271243" cy="41694"/>
            </a:xfrm>
            <a:custGeom>
              <a:rect b="b" l="l" r="r" t="t"/>
              <a:pathLst>
                <a:path extrusionOk="0" h="41694" w="271243">
                  <a:moveTo>
                    <a:pt x="270950" y="21766"/>
                  </a:moveTo>
                  <a:cubicBezTo>
                    <a:pt x="270950" y="21766"/>
                    <a:pt x="234673" y="0"/>
                    <a:pt x="145941" y="0"/>
                  </a:cubicBezTo>
                  <a:cubicBezTo>
                    <a:pt x="33532" y="0"/>
                    <a:pt x="0" y="26301"/>
                    <a:pt x="0" y="26301"/>
                  </a:cubicBezTo>
                  <a:lnTo>
                    <a:pt x="7353" y="41694"/>
                  </a:lnTo>
                  <a:cubicBezTo>
                    <a:pt x="7353" y="41694"/>
                    <a:pt x="79858" y="19952"/>
                    <a:pt x="139715" y="19952"/>
                  </a:cubicBezTo>
                  <a:cubicBezTo>
                    <a:pt x="199572" y="19952"/>
                    <a:pt x="263890" y="39880"/>
                    <a:pt x="263890" y="39880"/>
                  </a:cubicBezTo>
                  <a:lnTo>
                    <a:pt x="271244" y="21766"/>
                  </a:ln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17" name="Google Shape;6517;p33"/>
            <p:cNvSpPr/>
            <p:nvPr/>
          </p:nvSpPr>
          <p:spPr>
            <a:xfrm>
              <a:off x="76157" y="3217374"/>
              <a:ext cx="333527" cy="99850"/>
            </a:xfrm>
            <a:custGeom>
              <a:rect b="b" l="l" r="r" t="t"/>
              <a:pathLst>
                <a:path extrusionOk="0" h="99850" w="333527">
                  <a:moveTo>
                    <a:pt x="62529" y="97647"/>
                  </a:moveTo>
                  <a:cubicBezTo>
                    <a:pt x="78829" y="92206"/>
                    <a:pt x="91526" y="75906"/>
                    <a:pt x="91526" y="75906"/>
                  </a:cubicBezTo>
                  <a:cubicBezTo>
                    <a:pt x="101823" y="84038"/>
                    <a:pt x="114664" y="88267"/>
                    <a:pt x="127778" y="87843"/>
                  </a:cubicBezTo>
                  <a:cubicBezTo>
                    <a:pt x="149520" y="86936"/>
                    <a:pt x="168565" y="69704"/>
                    <a:pt x="168565" y="69704"/>
                  </a:cubicBezTo>
                  <a:cubicBezTo>
                    <a:pt x="168565" y="69704"/>
                    <a:pt x="186679" y="86862"/>
                    <a:pt x="206632" y="86862"/>
                  </a:cubicBezTo>
                  <a:cubicBezTo>
                    <a:pt x="219196" y="86589"/>
                    <a:pt x="231435" y="82821"/>
                    <a:pt x="241977" y="75979"/>
                  </a:cubicBezTo>
                  <a:cubicBezTo>
                    <a:pt x="241977" y="75979"/>
                    <a:pt x="258302" y="95000"/>
                    <a:pt x="274602" y="97721"/>
                  </a:cubicBezTo>
                  <a:cubicBezTo>
                    <a:pt x="290902" y="100442"/>
                    <a:pt x="311761" y="92279"/>
                    <a:pt x="311761" y="92279"/>
                  </a:cubicBezTo>
                  <a:lnTo>
                    <a:pt x="333527" y="23402"/>
                  </a:lnTo>
                  <a:cubicBezTo>
                    <a:pt x="333527" y="23402"/>
                    <a:pt x="324458" y="27030"/>
                    <a:pt x="320831" y="32471"/>
                  </a:cubicBezTo>
                  <a:cubicBezTo>
                    <a:pt x="317203" y="37913"/>
                    <a:pt x="318110" y="46982"/>
                    <a:pt x="318110" y="46982"/>
                  </a:cubicBezTo>
                  <a:cubicBezTo>
                    <a:pt x="318110" y="46982"/>
                    <a:pt x="304506" y="42448"/>
                    <a:pt x="299996" y="47889"/>
                  </a:cubicBezTo>
                  <a:cubicBezTo>
                    <a:pt x="295486" y="53331"/>
                    <a:pt x="295461" y="58748"/>
                    <a:pt x="303599" y="68724"/>
                  </a:cubicBezTo>
                  <a:cubicBezTo>
                    <a:pt x="303599" y="68724"/>
                    <a:pt x="294554" y="82328"/>
                    <a:pt x="279087" y="79607"/>
                  </a:cubicBezTo>
                  <a:cubicBezTo>
                    <a:pt x="263621" y="76886"/>
                    <a:pt x="260067" y="58748"/>
                    <a:pt x="260067" y="58748"/>
                  </a:cubicBezTo>
                  <a:cubicBezTo>
                    <a:pt x="260067" y="58748"/>
                    <a:pt x="274553" y="56027"/>
                    <a:pt x="274553" y="48772"/>
                  </a:cubicBezTo>
                  <a:cubicBezTo>
                    <a:pt x="274553" y="41516"/>
                    <a:pt x="259135" y="33378"/>
                    <a:pt x="259135" y="33378"/>
                  </a:cubicBezTo>
                  <a:cubicBezTo>
                    <a:pt x="259135" y="33378"/>
                    <a:pt x="265729" y="9798"/>
                    <a:pt x="249870" y="7323"/>
                  </a:cubicBezTo>
                  <a:cubicBezTo>
                    <a:pt x="233325" y="4872"/>
                    <a:pt x="238300" y="28844"/>
                    <a:pt x="238300" y="28844"/>
                  </a:cubicBezTo>
                  <a:cubicBezTo>
                    <a:pt x="238300" y="28844"/>
                    <a:pt x="217784" y="24530"/>
                    <a:pt x="217784" y="38354"/>
                  </a:cubicBezTo>
                  <a:cubicBezTo>
                    <a:pt x="217784" y="52179"/>
                    <a:pt x="229354" y="52179"/>
                    <a:pt x="229354" y="52179"/>
                  </a:cubicBezTo>
                  <a:cubicBezTo>
                    <a:pt x="229354" y="52179"/>
                    <a:pt x="232859" y="66689"/>
                    <a:pt x="206117" y="66689"/>
                  </a:cubicBezTo>
                  <a:cubicBezTo>
                    <a:pt x="179375" y="66689"/>
                    <a:pt x="180061" y="53649"/>
                    <a:pt x="180061" y="53649"/>
                  </a:cubicBezTo>
                  <a:cubicBezTo>
                    <a:pt x="180061" y="53649"/>
                    <a:pt x="196827" y="47080"/>
                    <a:pt x="196043" y="36197"/>
                  </a:cubicBezTo>
                  <a:cubicBezTo>
                    <a:pt x="195258" y="25314"/>
                    <a:pt x="177120" y="23941"/>
                    <a:pt x="177120" y="23941"/>
                  </a:cubicBezTo>
                  <a:cubicBezTo>
                    <a:pt x="177120" y="23941"/>
                    <a:pt x="182905" y="-766"/>
                    <a:pt x="166237" y="18"/>
                  </a:cubicBezTo>
                  <a:cubicBezTo>
                    <a:pt x="149569" y="803"/>
                    <a:pt x="154692" y="23941"/>
                    <a:pt x="154692" y="23941"/>
                  </a:cubicBezTo>
                  <a:cubicBezTo>
                    <a:pt x="154692" y="23941"/>
                    <a:pt x="136676" y="26883"/>
                    <a:pt x="139519" y="39237"/>
                  </a:cubicBezTo>
                  <a:cubicBezTo>
                    <a:pt x="142363" y="51590"/>
                    <a:pt x="156849" y="52252"/>
                    <a:pt x="156849" y="52252"/>
                  </a:cubicBezTo>
                  <a:cubicBezTo>
                    <a:pt x="156849" y="52252"/>
                    <a:pt x="151947" y="66959"/>
                    <a:pt x="127165" y="69704"/>
                  </a:cubicBezTo>
                  <a:cubicBezTo>
                    <a:pt x="102384" y="72450"/>
                    <a:pt x="100987" y="57449"/>
                    <a:pt x="100987" y="57449"/>
                  </a:cubicBezTo>
                  <a:cubicBezTo>
                    <a:pt x="100987" y="57449"/>
                    <a:pt x="115694" y="49531"/>
                    <a:pt x="112655" y="37178"/>
                  </a:cubicBezTo>
                  <a:cubicBezTo>
                    <a:pt x="109615" y="24824"/>
                    <a:pt x="93046" y="29138"/>
                    <a:pt x="93046" y="29138"/>
                  </a:cubicBezTo>
                  <a:cubicBezTo>
                    <a:pt x="93046" y="29138"/>
                    <a:pt x="92384" y="2960"/>
                    <a:pt x="78559" y="5901"/>
                  </a:cubicBezTo>
                  <a:cubicBezTo>
                    <a:pt x="64735" y="8842"/>
                    <a:pt x="73461" y="33550"/>
                    <a:pt x="73461" y="33550"/>
                  </a:cubicBezTo>
                  <a:cubicBezTo>
                    <a:pt x="73461" y="33550"/>
                    <a:pt x="54661" y="37864"/>
                    <a:pt x="58264" y="50193"/>
                  </a:cubicBezTo>
                  <a:cubicBezTo>
                    <a:pt x="61867" y="62523"/>
                    <a:pt x="76402" y="61076"/>
                    <a:pt x="76402" y="61076"/>
                  </a:cubicBezTo>
                  <a:cubicBezTo>
                    <a:pt x="76402" y="61076"/>
                    <a:pt x="71304" y="79092"/>
                    <a:pt x="53190" y="79877"/>
                  </a:cubicBezTo>
                  <a:cubicBezTo>
                    <a:pt x="35076" y="80661"/>
                    <a:pt x="32110" y="68332"/>
                    <a:pt x="32110" y="68332"/>
                  </a:cubicBezTo>
                  <a:cubicBezTo>
                    <a:pt x="32110" y="68332"/>
                    <a:pt x="38679" y="58919"/>
                    <a:pt x="35051" y="51664"/>
                  </a:cubicBezTo>
                  <a:cubicBezTo>
                    <a:pt x="31424" y="44409"/>
                    <a:pt x="16986" y="46419"/>
                    <a:pt x="16986" y="46419"/>
                  </a:cubicBezTo>
                  <a:cubicBezTo>
                    <a:pt x="16986" y="46419"/>
                    <a:pt x="19609" y="29653"/>
                    <a:pt x="0" y="25241"/>
                  </a:cubicBezTo>
                  <a:cubicBezTo>
                    <a:pt x="0" y="25241"/>
                    <a:pt x="16325" y="72376"/>
                    <a:pt x="20859" y="85073"/>
                  </a:cubicBezTo>
                  <a:cubicBezTo>
                    <a:pt x="25394" y="97770"/>
                    <a:pt x="46229" y="103187"/>
                    <a:pt x="62529" y="97745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18" name="Google Shape;6518;p33"/>
            <p:cNvSpPr/>
            <p:nvPr/>
          </p:nvSpPr>
          <p:spPr>
            <a:xfrm>
              <a:off x="96170" y="2922984"/>
              <a:ext cx="428913" cy="330807"/>
            </a:xfrm>
            <a:custGeom>
              <a:rect b="b" l="l" r="r" t="t"/>
              <a:pathLst>
                <a:path extrusionOk="0" h="330807" w="428913">
                  <a:moveTo>
                    <a:pt x="31853" y="152511"/>
                  </a:moveTo>
                  <a:cubicBezTo>
                    <a:pt x="36755" y="146506"/>
                    <a:pt x="46364" y="131333"/>
                    <a:pt x="53031" y="134961"/>
                  </a:cubicBezTo>
                  <a:cubicBezTo>
                    <a:pt x="59698" y="138588"/>
                    <a:pt x="48839" y="149471"/>
                    <a:pt x="42172" y="154913"/>
                  </a:cubicBezTo>
                  <a:cubicBezTo>
                    <a:pt x="35505" y="160355"/>
                    <a:pt x="28789" y="173150"/>
                    <a:pt x="39108" y="177341"/>
                  </a:cubicBezTo>
                  <a:cubicBezTo>
                    <a:pt x="49427" y="181532"/>
                    <a:pt x="54281" y="179792"/>
                    <a:pt x="54281" y="179792"/>
                  </a:cubicBezTo>
                  <a:cubicBezTo>
                    <a:pt x="54543" y="184944"/>
                    <a:pt x="53281" y="190060"/>
                    <a:pt x="50653" y="194499"/>
                  </a:cubicBezTo>
                  <a:cubicBezTo>
                    <a:pt x="50653" y="194499"/>
                    <a:pt x="69478" y="185773"/>
                    <a:pt x="70949" y="172757"/>
                  </a:cubicBezTo>
                  <a:cubicBezTo>
                    <a:pt x="72419" y="159742"/>
                    <a:pt x="70140" y="154619"/>
                    <a:pt x="70140" y="154619"/>
                  </a:cubicBezTo>
                  <a:cubicBezTo>
                    <a:pt x="70140" y="154619"/>
                    <a:pt x="47614" y="175699"/>
                    <a:pt x="59281" y="157560"/>
                  </a:cubicBezTo>
                  <a:cubicBezTo>
                    <a:pt x="70949" y="139422"/>
                    <a:pt x="70262" y="127215"/>
                    <a:pt x="65164" y="121308"/>
                  </a:cubicBezTo>
                  <a:cubicBezTo>
                    <a:pt x="60065" y="115401"/>
                    <a:pt x="39108" y="119151"/>
                    <a:pt x="32539" y="127093"/>
                  </a:cubicBezTo>
                  <a:cubicBezTo>
                    <a:pt x="25970" y="135034"/>
                    <a:pt x="14401" y="143736"/>
                    <a:pt x="18715" y="127093"/>
                  </a:cubicBezTo>
                  <a:cubicBezTo>
                    <a:pt x="23029" y="110449"/>
                    <a:pt x="44084" y="97899"/>
                    <a:pt x="45555" y="90668"/>
                  </a:cubicBezTo>
                  <a:cubicBezTo>
                    <a:pt x="47025" y="83438"/>
                    <a:pt x="46241" y="77530"/>
                    <a:pt x="53496" y="73216"/>
                  </a:cubicBezTo>
                  <a:cubicBezTo>
                    <a:pt x="60752" y="68902"/>
                    <a:pt x="65948" y="60961"/>
                    <a:pt x="68792" y="49979"/>
                  </a:cubicBezTo>
                  <a:cubicBezTo>
                    <a:pt x="71635" y="38998"/>
                    <a:pt x="73081" y="47038"/>
                    <a:pt x="73081" y="51450"/>
                  </a:cubicBezTo>
                  <a:cubicBezTo>
                    <a:pt x="73081" y="55862"/>
                    <a:pt x="68179" y="66157"/>
                    <a:pt x="78179" y="65275"/>
                  </a:cubicBezTo>
                  <a:cubicBezTo>
                    <a:pt x="88180" y="64392"/>
                    <a:pt x="100632" y="42749"/>
                    <a:pt x="144042" y="46425"/>
                  </a:cubicBezTo>
                  <a:cubicBezTo>
                    <a:pt x="187452" y="50102"/>
                    <a:pt x="178137" y="60936"/>
                    <a:pt x="185393" y="62407"/>
                  </a:cubicBezTo>
                  <a:cubicBezTo>
                    <a:pt x="192648" y="63877"/>
                    <a:pt x="202722" y="65250"/>
                    <a:pt x="204193" y="71819"/>
                  </a:cubicBezTo>
                  <a:cubicBezTo>
                    <a:pt x="205664" y="78388"/>
                    <a:pt x="200565" y="84075"/>
                    <a:pt x="209291" y="85644"/>
                  </a:cubicBezTo>
                  <a:cubicBezTo>
                    <a:pt x="218017" y="87212"/>
                    <a:pt x="225371" y="92997"/>
                    <a:pt x="231842" y="103758"/>
                  </a:cubicBezTo>
                  <a:cubicBezTo>
                    <a:pt x="238313" y="114518"/>
                    <a:pt x="252015" y="130720"/>
                    <a:pt x="240445" y="141481"/>
                  </a:cubicBezTo>
                  <a:cubicBezTo>
                    <a:pt x="228876" y="152241"/>
                    <a:pt x="203678" y="173346"/>
                    <a:pt x="199193" y="179228"/>
                  </a:cubicBezTo>
                  <a:cubicBezTo>
                    <a:pt x="194707" y="185111"/>
                    <a:pt x="198310" y="191484"/>
                    <a:pt x="200565" y="200970"/>
                  </a:cubicBezTo>
                  <a:cubicBezTo>
                    <a:pt x="202820" y="210456"/>
                    <a:pt x="202158" y="235629"/>
                    <a:pt x="194094" y="250949"/>
                  </a:cubicBezTo>
                  <a:cubicBezTo>
                    <a:pt x="188286" y="261555"/>
                    <a:pt x="181733" y="271737"/>
                    <a:pt x="174485" y="281417"/>
                  </a:cubicBezTo>
                  <a:lnTo>
                    <a:pt x="193285" y="290805"/>
                  </a:lnTo>
                  <a:cubicBezTo>
                    <a:pt x="193285" y="290805"/>
                    <a:pt x="215149" y="272127"/>
                    <a:pt x="220934" y="233595"/>
                  </a:cubicBezTo>
                  <a:cubicBezTo>
                    <a:pt x="226719" y="195063"/>
                    <a:pt x="220934" y="183518"/>
                    <a:pt x="220934" y="183518"/>
                  </a:cubicBezTo>
                  <a:cubicBezTo>
                    <a:pt x="220934" y="183518"/>
                    <a:pt x="254245" y="151653"/>
                    <a:pt x="310769" y="121896"/>
                  </a:cubicBezTo>
                  <a:cubicBezTo>
                    <a:pt x="367292" y="92139"/>
                    <a:pt x="399941" y="86305"/>
                    <a:pt x="399941" y="86305"/>
                  </a:cubicBezTo>
                  <a:cubicBezTo>
                    <a:pt x="399941" y="86305"/>
                    <a:pt x="397098" y="103758"/>
                    <a:pt x="400726" y="109542"/>
                  </a:cubicBezTo>
                  <a:cubicBezTo>
                    <a:pt x="404353" y="115327"/>
                    <a:pt x="406510" y="126994"/>
                    <a:pt x="402883" y="132779"/>
                  </a:cubicBezTo>
                  <a:cubicBezTo>
                    <a:pt x="399255" y="138564"/>
                    <a:pt x="392000" y="157462"/>
                    <a:pt x="393495" y="165404"/>
                  </a:cubicBezTo>
                  <a:cubicBezTo>
                    <a:pt x="394990" y="173346"/>
                    <a:pt x="399941" y="187954"/>
                    <a:pt x="394157" y="192367"/>
                  </a:cubicBezTo>
                  <a:cubicBezTo>
                    <a:pt x="388372" y="196779"/>
                    <a:pt x="377513" y="210603"/>
                    <a:pt x="377513" y="215603"/>
                  </a:cubicBezTo>
                  <a:cubicBezTo>
                    <a:pt x="377513" y="220604"/>
                    <a:pt x="376043" y="231462"/>
                    <a:pt x="368787" y="232933"/>
                  </a:cubicBezTo>
                  <a:cubicBezTo>
                    <a:pt x="358808" y="234430"/>
                    <a:pt x="349750" y="239607"/>
                    <a:pt x="343393" y="247444"/>
                  </a:cubicBezTo>
                  <a:cubicBezTo>
                    <a:pt x="334006" y="258302"/>
                    <a:pt x="323784" y="283696"/>
                    <a:pt x="323784" y="283696"/>
                  </a:cubicBezTo>
                  <a:cubicBezTo>
                    <a:pt x="323784" y="283696"/>
                    <a:pt x="312215" y="281637"/>
                    <a:pt x="288316" y="295364"/>
                  </a:cubicBezTo>
                  <a:cubicBezTo>
                    <a:pt x="264418" y="309090"/>
                    <a:pt x="263609" y="324361"/>
                    <a:pt x="263609" y="324361"/>
                  </a:cubicBezTo>
                  <a:lnTo>
                    <a:pt x="281747" y="330807"/>
                  </a:lnTo>
                  <a:cubicBezTo>
                    <a:pt x="286932" y="318585"/>
                    <a:pt x="297757" y="309664"/>
                    <a:pt x="310744" y="306909"/>
                  </a:cubicBezTo>
                  <a:cubicBezTo>
                    <a:pt x="332510" y="302595"/>
                    <a:pt x="336922" y="300340"/>
                    <a:pt x="336922" y="300340"/>
                  </a:cubicBezTo>
                  <a:cubicBezTo>
                    <a:pt x="336922" y="300340"/>
                    <a:pt x="349178" y="267813"/>
                    <a:pt x="365135" y="259111"/>
                  </a:cubicBezTo>
                  <a:cubicBezTo>
                    <a:pt x="373665" y="254174"/>
                    <a:pt x="382974" y="250726"/>
                    <a:pt x="392661" y="248914"/>
                  </a:cubicBezTo>
                  <a:cubicBezTo>
                    <a:pt x="392661" y="248914"/>
                    <a:pt x="392661" y="225114"/>
                    <a:pt x="402172" y="215603"/>
                  </a:cubicBezTo>
                  <a:cubicBezTo>
                    <a:pt x="407419" y="210383"/>
                    <a:pt x="412269" y="204779"/>
                    <a:pt x="416683" y="198838"/>
                  </a:cubicBezTo>
                  <a:cubicBezTo>
                    <a:pt x="416683" y="198838"/>
                    <a:pt x="410212" y="179915"/>
                    <a:pt x="413055" y="162585"/>
                  </a:cubicBezTo>
                  <a:cubicBezTo>
                    <a:pt x="415898" y="145255"/>
                    <a:pt x="428914" y="132215"/>
                    <a:pt x="428914" y="132215"/>
                  </a:cubicBezTo>
                  <a:cubicBezTo>
                    <a:pt x="428914" y="132215"/>
                    <a:pt x="415089" y="114641"/>
                    <a:pt x="418055" y="97311"/>
                  </a:cubicBezTo>
                  <a:cubicBezTo>
                    <a:pt x="421021" y="79981"/>
                    <a:pt x="426757" y="52455"/>
                    <a:pt x="426757" y="52455"/>
                  </a:cubicBezTo>
                  <a:cubicBezTo>
                    <a:pt x="426757" y="52455"/>
                    <a:pt x="365135" y="72064"/>
                    <a:pt x="330353" y="90056"/>
                  </a:cubicBezTo>
                  <a:cubicBezTo>
                    <a:pt x="295572" y="108047"/>
                    <a:pt x="265913" y="124862"/>
                    <a:pt x="265913" y="124862"/>
                  </a:cubicBezTo>
                  <a:lnTo>
                    <a:pt x="255030" y="97213"/>
                  </a:lnTo>
                  <a:lnTo>
                    <a:pt x="267285" y="95865"/>
                  </a:lnTo>
                  <a:cubicBezTo>
                    <a:pt x="267285" y="95865"/>
                    <a:pt x="249858" y="71844"/>
                    <a:pt x="234661" y="64588"/>
                  </a:cubicBezTo>
                  <a:cubicBezTo>
                    <a:pt x="226176" y="60661"/>
                    <a:pt x="218160" y="55794"/>
                    <a:pt x="210762" y="50077"/>
                  </a:cubicBezTo>
                  <a:lnTo>
                    <a:pt x="218115" y="37822"/>
                  </a:lnTo>
                  <a:cubicBezTo>
                    <a:pt x="218115" y="37822"/>
                    <a:pt x="204977" y="26816"/>
                    <a:pt x="165881" y="24610"/>
                  </a:cubicBezTo>
                  <a:cubicBezTo>
                    <a:pt x="126786" y="22404"/>
                    <a:pt x="118746" y="29708"/>
                    <a:pt x="118746" y="29708"/>
                  </a:cubicBezTo>
                  <a:lnTo>
                    <a:pt x="118060" y="9437"/>
                  </a:lnTo>
                  <a:cubicBezTo>
                    <a:pt x="118060" y="9437"/>
                    <a:pt x="103353" y="6030"/>
                    <a:pt x="98450" y="17355"/>
                  </a:cubicBezTo>
                  <a:cubicBezTo>
                    <a:pt x="97764" y="18948"/>
                    <a:pt x="94823" y="25"/>
                    <a:pt x="94823" y="25"/>
                  </a:cubicBezTo>
                  <a:cubicBezTo>
                    <a:pt x="94823" y="25"/>
                    <a:pt x="85410" y="-1446"/>
                    <a:pt x="67296" y="18139"/>
                  </a:cubicBezTo>
                  <a:cubicBezTo>
                    <a:pt x="49182" y="37724"/>
                    <a:pt x="52001" y="51450"/>
                    <a:pt x="52001" y="51450"/>
                  </a:cubicBezTo>
                  <a:cubicBezTo>
                    <a:pt x="52001" y="51450"/>
                    <a:pt x="36191" y="61132"/>
                    <a:pt x="30725" y="67897"/>
                  </a:cubicBezTo>
                  <a:cubicBezTo>
                    <a:pt x="27338" y="72641"/>
                    <a:pt x="25614" y="78372"/>
                    <a:pt x="25823" y="84197"/>
                  </a:cubicBezTo>
                  <a:cubicBezTo>
                    <a:pt x="25823" y="84197"/>
                    <a:pt x="18470" y="96453"/>
                    <a:pt x="11312" y="106625"/>
                  </a:cubicBezTo>
                  <a:cubicBezTo>
                    <a:pt x="4155" y="116798"/>
                    <a:pt x="-5552" y="134961"/>
                    <a:pt x="3959" y="147069"/>
                  </a:cubicBezTo>
                  <a:cubicBezTo>
                    <a:pt x="13469" y="159178"/>
                    <a:pt x="26828" y="158516"/>
                    <a:pt x="31706" y="152511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19" name="Google Shape;6519;p33"/>
            <p:cNvSpPr/>
            <p:nvPr/>
          </p:nvSpPr>
          <p:spPr>
            <a:xfrm>
              <a:off x="77823" y="3088756"/>
              <a:ext cx="47184" cy="42944"/>
            </a:xfrm>
            <a:custGeom>
              <a:rect b="b" l="l" r="r" t="t"/>
              <a:pathLst>
                <a:path extrusionOk="0" h="42944" w="47184">
                  <a:moveTo>
                    <a:pt x="30933" y="32625"/>
                  </a:moveTo>
                  <a:cubicBezTo>
                    <a:pt x="37304" y="26820"/>
                    <a:pt x="42780" y="20105"/>
                    <a:pt x="47185" y="12697"/>
                  </a:cubicBezTo>
                  <a:lnTo>
                    <a:pt x="37380" y="0"/>
                  </a:lnTo>
                  <a:cubicBezTo>
                    <a:pt x="37380" y="0"/>
                    <a:pt x="30149" y="15197"/>
                    <a:pt x="20516" y="20639"/>
                  </a:cubicBezTo>
                  <a:cubicBezTo>
                    <a:pt x="14206" y="23907"/>
                    <a:pt x="7046" y="25165"/>
                    <a:pt x="0" y="24242"/>
                  </a:cubicBezTo>
                  <a:lnTo>
                    <a:pt x="4755" y="42944"/>
                  </a:lnTo>
                  <a:cubicBezTo>
                    <a:pt x="4755" y="42944"/>
                    <a:pt x="20614" y="41694"/>
                    <a:pt x="30811" y="32625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20" name="Google Shape;6520;p33"/>
            <p:cNvSpPr/>
            <p:nvPr/>
          </p:nvSpPr>
          <p:spPr>
            <a:xfrm>
              <a:off x="149765" y="3006103"/>
              <a:ext cx="22820" cy="15711"/>
            </a:xfrm>
            <a:custGeom>
              <a:rect b="b" l="l" r="r" t="t"/>
              <a:pathLst>
                <a:path extrusionOk="0" h="15711" w="22820">
                  <a:moveTo>
                    <a:pt x="9069" y="74"/>
                  </a:moveTo>
                  <a:cubicBezTo>
                    <a:pt x="6618" y="74"/>
                    <a:pt x="0" y="1887"/>
                    <a:pt x="0" y="5515"/>
                  </a:cubicBezTo>
                  <a:cubicBezTo>
                    <a:pt x="366" y="9007"/>
                    <a:pt x="1190" y="12435"/>
                    <a:pt x="2451" y="15712"/>
                  </a:cubicBezTo>
                  <a:cubicBezTo>
                    <a:pt x="2451" y="15712"/>
                    <a:pt x="12256" y="4829"/>
                    <a:pt x="20590" y="2451"/>
                  </a:cubicBezTo>
                  <a:cubicBezTo>
                    <a:pt x="28924" y="74"/>
                    <a:pt x="11398" y="0"/>
                    <a:pt x="9020" y="0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21" name="Google Shape;6521;p33"/>
            <p:cNvSpPr/>
            <p:nvPr/>
          </p:nvSpPr>
          <p:spPr>
            <a:xfrm>
              <a:off x="112904" y="3021227"/>
              <a:ext cx="147531" cy="226956"/>
            </a:xfrm>
            <a:custGeom>
              <a:rect b="b" l="l" r="r" t="t"/>
              <a:pathLst>
                <a:path extrusionOk="0" h="226956" w="147531">
                  <a:moveTo>
                    <a:pt x="21908" y="225922"/>
                  </a:moveTo>
                  <a:cubicBezTo>
                    <a:pt x="25896" y="210407"/>
                    <a:pt x="31159" y="195248"/>
                    <a:pt x="37645" y="180600"/>
                  </a:cubicBezTo>
                  <a:cubicBezTo>
                    <a:pt x="48528" y="155917"/>
                    <a:pt x="90222" y="123734"/>
                    <a:pt x="113115" y="105595"/>
                  </a:cubicBezTo>
                  <a:cubicBezTo>
                    <a:pt x="136009" y="87457"/>
                    <a:pt x="148804" y="65715"/>
                    <a:pt x="147432" y="39218"/>
                  </a:cubicBezTo>
                  <a:cubicBezTo>
                    <a:pt x="146059" y="12721"/>
                    <a:pt x="111179" y="0"/>
                    <a:pt x="111179" y="0"/>
                  </a:cubicBezTo>
                  <a:cubicBezTo>
                    <a:pt x="109299" y="5284"/>
                    <a:pt x="106832" y="10340"/>
                    <a:pt x="103826" y="15075"/>
                  </a:cubicBezTo>
                  <a:cubicBezTo>
                    <a:pt x="98384" y="24119"/>
                    <a:pt x="77868" y="38066"/>
                    <a:pt x="71961" y="39316"/>
                  </a:cubicBezTo>
                  <a:cubicBezTo>
                    <a:pt x="66053" y="40566"/>
                    <a:pt x="61102" y="50739"/>
                    <a:pt x="62916" y="54955"/>
                  </a:cubicBezTo>
                  <a:cubicBezTo>
                    <a:pt x="64730" y="59171"/>
                    <a:pt x="64044" y="68313"/>
                    <a:pt x="63480" y="71941"/>
                  </a:cubicBezTo>
                  <a:cubicBezTo>
                    <a:pt x="62916" y="75569"/>
                    <a:pt x="74927" y="61622"/>
                    <a:pt x="79780" y="54955"/>
                  </a:cubicBezTo>
                  <a:cubicBezTo>
                    <a:pt x="84633" y="48288"/>
                    <a:pt x="94291" y="47601"/>
                    <a:pt x="102796" y="42944"/>
                  </a:cubicBezTo>
                  <a:cubicBezTo>
                    <a:pt x="111302" y="38287"/>
                    <a:pt x="117282" y="25933"/>
                    <a:pt x="117282" y="25933"/>
                  </a:cubicBezTo>
                  <a:cubicBezTo>
                    <a:pt x="117282" y="25933"/>
                    <a:pt x="139049" y="40444"/>
                    <a:pt x="116621" y="74956"/>
                  </a:cubicBezTo>
                  <a:cubicBezTo>
                    <a:pt x="101914" y="97850"/>
                    <a:pt x="74951" y="102826"/>
                    <a:pt x="38650" y="144520"/>
                  </a:cubicBezTo>
                  <a:cubicBezTo>
                    <a:pt x="2348" y="186214"/>
                    <a:pt x="5486" y="225162"/>
                    <a:pt x="608" y="226486"/>
                  </a:cubicBezTo>
                  <a:cubicBezTo>
                    <a:pt x="-4270" y="227810"/>
                    <a:pt x="21810" y="225922"/>
                    <a:pt x="21810" y="225922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22" name="Google Shape;6522;p33"/>
            <p:cNvSpPr/>
            <p:nvPr/>
          </p:nvSpPr>
          <p:spPr>
            <a:xfrm>
              <a:off x="100840" y="3152339"/>
              <a:ext cx="30810" cy="40541"/>
            </a:xfrm>
            <a:custGeom>
              <a:rect b="b" l="l" r="r" t="t"/>
              <a:pathLst>
                <a:path extrusionOk="0" h="40541" w="30810">
                  <a:moveTo>
                    <a:pt x="30811" y="27870"/>
                  </a:moveTo>
                  <a:lnTo>
                    <a:pt x="10859" y="0"/>
                  </a:lnTo>
                  <a:lnTo>
                    <a:pt x="0" y="13922"/>
                  </a:lnTo>
                  <a:lnTo>
                    <a:pt x="20614" y="40542"/>
                  </a:lnTo>
                  <a:cubicBezTo>
                    <a:pt x="20614" y="40542"/>
                    <a:pt x="24806" y="31497"/>
                    <a:pt x="30811" y="27870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23" name="Google Shape;6523;p33"/>
            <p:cNvSpPr/>
            <p:nvPr/>
          </p:nvSpPr>
          <p:spPr>
            <a:xfrm>
              <a:off x="87015" y="3173958"/>
              <a:ext cx="30810" cy="41130"/>
            </a:xfrm>
            <a:custGeom>
              <a:rect b="b" l="l" r="r" t="t"/>
              <a:pathLst>
                <a:path extrusionOk="0" h="41130" w="30810">
                  <a:moveTo>
                    <a:pt x="30811" y="23556"/>
                  </a:moveTo>
                  <a:lnTo>
                    <a:pt x="8383" y="0"/>
                  </a:lnTo>
                  <a:lnTo>
                    <a:pt x="0" y="18800"/>
                  </a:lnTo>
                  <a:lnTo>
                    <a:pt x="26497" y="41130"/>
                  </a:lnTo>
                  <a:cubicBezTo>
                    <a:pt x="26497" y="41130"/>
                    <a:pt x="25369" y="35689"/>
                    <a:pt x="30811" y="23556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24" name="Google Shape;6524;p33"/>
            <p:cNvSpPr/>
            <p:nvPr/>
          </p:nvSpPr>
          <p:spPr>
            <a:xfrm>
              <a:off x="80275" y="3205455"/>
              <a:ext cx="30222" cy="33188"/>
            </a:xfrm>
            <a:custGeom>
              <a:rect b="b" l="l" r="r" t="t"/>
              <a:pathLst>
                <a:path extrusionOk="0" h="33188" w="30222">
                  <a:moveTo>
                    <a:pt x="3064" y="0"/>
                  </a:moveTo>
                  <a:lnTo>
                    <a:pt x="0" y="18702"/>
                  </a:lnTo>
                  <a:lnTo>
                    <a:pt x="27771" y="33189"/>
                  </a:lnTo>
                  <a:cubicBezTo>
                    <a:pt x="27771" y="33189"/>
                    <a:pt x="26619" y="28433"/>
                    <a:pt x="30223" y="18138"/>
                  </a:cubicBezTo>
                  <a:lnTo>
                    <a:pt x="3064" y="0"/>
                  </a:ln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25" name="Google Shape;6525;p33"/>
            <p:cNvSpPr/>
            <p:nvPr/>
          </p:nvSpPr>
          <p:spPr>
            <a:xfrm>
              <a:off x="354607" y="3048312"/>
              <a:ext cx="111821" cy="76696"/>
            </a:xfrm>
            <a:custGeom>
              <a:rect b="b" l="l" r="r" t="t"/>
              <a:pathLst>
                <a:path extrusionOk="0" h="76696" w="111821">
                  <a:moveTo>
                    <a:pt x="111821" y="21742"/>
                  </a:moveTo>
                  <a:lnTo>
                    <a:pt x="110007" y="0"/>
                  </a:lnTo>
                  <a:lnTo>
                    <a:pt x="0" y="54955"/>
                  </a:lnTo>
                  <a:lnTo>
                    <a:pt x="2500" y="76696"/>
                  </a:lnTo>
                  <a:lnTo>
                    <a:pt x="111821" y="21742"/>
                  </a:lnTo>
                  <a:lnTo>
                    <a:pt x="111821" y="21742"/>
                  </a:ln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26" name="Google Shape;6526;p33"/>
            <p:cNvSpPr/>
            <p:nvPr/>
          </p:nvSpPr>
          <p:spPr>
            <a:xfrm>
              <a:off x="350955" y="3120817"/>
              <a:ext cx="108806" cy="31399"/>
            </a:xfrm>
            <a:custGeom>
              <a:rect b="b" l="l" r="r" t="t"/>
              <a:pathLst>
                <a:path extrusionOk="0" h="31399" w="108806">
                  <a:moveTo>
                    <a:pt x="45346" y="25958"/>
                  </a:moveTo>
                  <a:cubicBezTo>
                    <a:pt x="70054" y="23506"/>
                    <a:pt x="105865" y="19952"/>
                    <a:pt x="105865" y="19952"/>
                  </a:cubicBezTo>
                  <a:lnTo>
                    <a:pt x="108806" y="0"/>
                  </a:lnTo>
                  <a:lnTo>
                    <a:pt x="4902" y="12133"/>
                  </a:lnTo>
                  <a:lnTo>
                    <a:pt x="0" y="31399"/>
                  </a:lnTo>
                  <a:cubicBezTo>
                    <a:pt x="0" y="31399"/>
                    <a:pt x="20639" y="28433"/>
                    <a:pt x="45322" y="25958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27" name="Google Shape;6527;p33"/>
            <p:cNvSpPr/>
            <p:nvPr/>
          </p:nvSpPr>
          <p:spPr>
            <a:xfrm>
              <a:off x="339557" y="3158319"/>
              <a:ext cx="79172" cy="21079"/>
            </a:xfrm>
            <a:custGeom>
              <a:rect b="b" l="l" r="r" t="t"/>
              <a:pathLst>
                <a:path extrusionOk="0" h="21079" w="79172">
                  <a:moveTo>
                    <a:pt x="0" y="18138"/>
                  </a:moveTo>
                  <a:lnTo>
                    <a:pt x="73755" y="21080"/>
                  </a:lnTo>
                  <a:lnTo>
                    <a:pt x="79172" y="4755"/>
                  </a:lnTo>
                  <a:lnTo>
                    <a:pt x="9608" y="0"/>
                  </a:lnTo>
                  <a:cubicBezTo>
                    <a:pt x="5417" y="3628"/>
                    <a:pt x="0" y="18138"/>
                    <a:pt x="0" y="18138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28" name="Google Shape;6528;p33"/>
            <p:cNvSpPr/>
            <p:nvPr/>
          </p:nvSpPr>
          <p:spPr>
            <a:xfrm>
              <a:off x="830742" y="3094835"/>
              <a:ext cx="119174" cy="351984"/>
            </a:xfrm>
            <a:custGeom>
              <a:rect b="b" l="l" r="r" t="t"/>
              <a:pathLst>
                <a:path extrusionOk="0" h="351984" w="119174">
                  <a:moveTo>
                    <a:pt x="118219" y="19192"/>
                  </a:moveTo>
                  <a:lnTo>
                    <a:pt x="35272" y="19192"/>
                  </a:lnTo>
                  <a:lnTo>
                    <a:pt x="35272" y="148883"/>
                  </a:lnTo>
                  <a:lnTo>
                    <a:pt x="108684" y="148883"/>
                  </a:lnTo>
                  <a:lnTo>
                    <a:pt x="108684" y="167953"/>
                  </a:lnTo>
                  <a:lnTo>
                    <a:pt x="36228" y="167953"/>
                  </a:lnTo>
                  <a:lnTo>
                    <a:pt x="36228" y="332915"/>
                  </a:lnTo>
                  <a:lnTo>
                    <a:pt x="119175" y="332915"/>
                  </a:lnTo>
                  <a:lnTo>
                    <a:pt x="119175" y="351985"/>
                  </a:lnTo>
                  <a:lnTo>
                    <a:pt x="17158" y="351985"/>
                  </a:lnTo>
                  <a:cubicBezTo>
                    <a:pt x="10466" y="351985"/>
                    <a:pt x="0" y="351985"/>
                    <a:pt x="0" y="341494"/>
                  </a:cubicBezTo>
                  <a:lnTo>
                    <a:pt x="0" y="0"/>
                  </a:lnTo>
                  <a:lnTo>
                    <a:pt x="118243" y="0"/>
                  </a:lnTo>
                  <a:lnTo>
                    <a:pt x="118243" y="19192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29" name="Google Shape;6529;p33"/>
            <p:cNvSpPr/>
            <p:nvPr/>
          </p:nvSpPr>
          <p:spPr>
            <a:xfrm>
              <a:off x="1147307" y="3498195"/>
              <a:ext cx="119199" cy="351862"/>
            </a:xfrm>
            <a:custGeom>
              <a:rect b="b" l="l" r="r" t="t"/>
              <a:pathLst>
                <a:path extrusionOk="0" h="351862" w="119199">
                  <a:moveTo>
                    <a:pt x="118243" y="19070"/>
                  </a:moveTo>
                  <a:lnTo>
                    <a:pt x="35272" y="19070"/>
                  </a:lnTo>
                  <a:lnTo>
                    <a:pt x="35272" y="148736"/>
                  </a:lnTo>
                  <a:lnTo>
                    <a:pt x="108806" y="148736"/>
                  </a:lnTo>
                  <a:lnTo>
                    <a:pt x="108806" y="167805"/>
                  </a:lnTo>
                  <a:lnTo>
                    <a:pt x="36228" y="167805"/>
                  </a:lnTo>
                  <a:lnTo>
                    <a:pt x="36228" y="332792"/>
                  </a:lnTo>
                  <a:lnTo>
                    <a:pt x="119199" y="332792"/>
                  </a:lnTo>
                  <a:lnTo>
                    <a:pt x="119199" y="351862"/>
                  </a:lnTo>
                  <a:lnTo>
                    <a:pt x="17158" y="351862"/>
                  </a:lnTo>
                  <a:cubicBezTo>
                    <a:pt x="10491" y="351862"/>
                    <a:pt x="0" y="351862"/>
                    <a:pt x="0" y="341371"/>
                  </a:cubicBezTo>
                  <a:lnTo>
                    <a:pt x="0" y="0"/>
                  </a:lnTo>
                  <a:lnTo>
                    <a:pt x="118243" y="0"/>
                  </a:lnTo>
                  <a:lnTo>
                    <a:pt x="118243" y="19070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30" name="Google Shape;6530;p33"/>
            <p:cNvSpPr/>
            <p:nvPr/>
          </p:nvSpPr>
          <p:spPr>
            <a:xfrm>
              <a:off x="1216087" y="3092359"/>
              <a:ext cx="119199" cy="351862"/>
            </a:xfrm>
            <a:custGeom>
              <a:rect b="b" l="l" r="r" t="t"/>
              <a:pathLst>
                <a:path extrusionOk="0" h="351862" w="119199">
                  <a:moveTo>
                    <a:pt x="118243" y="19070"/>
                  </a:moveTo>
                  <a:lnTo>
                    <a:pt x="35272" y="19070"/>
                  </a:lnTo>
                  <a:lnTo>
                    <a:pt x="35272" y="148760"/>
                  </a:lnTo>
                  <a:lnTo>
                    <a:pt x="108806" y="148760"/>
                  </a:lnTo>
                  <a:lnTo>
                    <a:pt x="108806" y="167830"/>
                  </a:lnTo>
                  <a:lnTo>
                    <a:pt x="36228" y="167830"/>
                  </a:lnTo>
                  <a:lnTo>
                    <a:pt x="36228" y="332792"/>
                  </a:lnTo>
                  <a:lnTo>
                    <a:pt x="119199" y="332792"/>
                  </a:lnTo>
                  <a:lnTo>
                    <a:pt x="119199" y="351862"/>
                  </a:lnTo>
                  <a:lnTo>
                    <a:pt x="17158" y="351862"/>
                  </a:lnTo>
                  <a:cubicBezTo>
                    <a:pt x="10491" y="351862"/>
                    <a:pt x="0" y="351862"/>
                    <a:pt x="0" y="341371"/>
                  </a:cubicBezTo>
                  <a:lnTo>
                    <a:pt x="0" y="0"/>
                  </a:lnTo>
                  <a:lnTo>
                    <a:pt x="118243" y="0"/>
                  </a:lnTo>
                  <a:lnTo>
                    <a:pt x="118243" y="19070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31" name="Google Shape;6531;p33"/>
            <p:cNvSpPr/>
            <p:nvPr/>
          </p:nvSpPr>
          <p:spPr>
            <a:xfrm>
              <a:off x="609452" y="3093645"/>
              <a:ext cx="194527" cy="358163"/>
            </a:xfrm>
            <a:custGeom>
              <a:rect b="b" l="l" r="r" t="t"/>
              <a:pathLst>
                <a:path extrusionOk="0" h="358163" w="194527">
                  <a:moveTo>
                    <a:pt x="156432" y="179511"/>
                  </a:moveTo>
                  <a:lnTo>
                    <a:pt x="194523" y="179511"/>
                  </a:lnTo>
                  <a:lnTo>
                    <a:pt x="194523" y="284395"/>
                  </a:lnTo>
                  <a:cubicBezTo>
                    <a:pt x="194523" y="299642"/>
                    <a:pt x="195479" y="321579"/>
                    <a:pt x="168786" y="340772"/>
                  </a:cubicBezTo>
                  <a:cubicBezTo>
                    <a:pt x="142093" y="359964"/>
                    <a:pt x="108708" y="357930"/>
                    <a:pt x="108708" y="357930"/>
                  </a:cubicBezTo>
                  <a:cubicBezTo>
                    <a:pt x="108708" y="357930"/>
                    <a:pt x="0" y="372244"/>
                    <a:pt x="0" y="176766"/>
                  </a:cubicBezTo>
                  <a:cubicBezTo>
                    <a:pt x="0" y="-4399"/>
                    <a:pt x="112532" y="283"/>
                    <a:pt x="112532" y="283"/>
                  </a:cubicBezTo>
                  <a:cubicBezTo>
                    <a:pt x="112532" y="283"/>
                    <a:pt x="159251" y="-7340"/>
                    <a:pt x="193567" y="56537"/>
                  </a:cubicBezTo>
                  <a:lnTo>
                    <a:pt x="166874" y="70852"/>
                  </a:lnTo>
                  <a:cubicBezTo>
                    <a:pt x="166874" y="70852"/>
                    <a:pt x="155427" y="22221"/>
                    <a:pt x="110620" y="22221"/>
                  </a:cubicBezTo>
                  <a:cubicBezTo>
                    <a:pt x="65813" y="22221"/>
                    <a:pt x="36228" y="69896"/>
                    <a:pt x="36228" y="172893"/>
                  </a:cubicBezTo>
                  <a:cubicBezTo>
                    <a:pt x="36228" y="275890"/>
                    <a:pt x="58166" y="340698"/>
                    <a:pt x="109762" y="340698"/>
                  </a:cubicBezTo>
                  <a:cubicBezTo>
                    <a:pt x="136455" y="340698"/>
                    <a:pt x="156481" y="316873"/>
                    <a:pt x="156481" y="316873"/>
                  </a:cubicBezTo>
                  <a:lnTo>
                    <a:pt x="156481" y="179609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32" name="Google Shape;6532;p33"/>
            <p:cNvSpPr/>
            <p:nvPr/>
          </p:nvSpPr>
          <p:spPr>
            <a:xfrm>
              <a:off x="981389" y="3091967"/>
              <a:ext cx="189767" cy="353773"/>
            </a:xfrm>
            <a:custGeom>
              <a:rect b="b" l="l" r="r" t="t"/>
              <a:pathLst>
                <a:path extrusionOk="0" h="353773" w="189767">
                  <a:moveTo>
                    <a:pt x="0" y="353774"/>
                  </a:moveTo>
                  <a:lnTo>
                    <a:pt x="0" y="1912"/>
                  </a:lnTo>
                  <a:lnTo>
                    <a:pt x="20026" y="1912"/>
                  </a:lnTo>
                  <a:cubicBezTo>
                    <a:pt x="20026" y="1912"/>
                    <a:pt x="158393" y="260336"/>
                    <a:pt x="161138" y="267003"/>
                  </a:cubicBezTo>
                  <a:cubicBezTo>
                    <a:pt x="163884" y="273670"/>
                    <a:pt x="165918" y="267003"/>
                    <a:pt x="165918" y="260336"/>
                  </a:cubicBezTo>
                  <a:lnTo>
                    <a:pt x="165918" y="0"/>
                  </a:lnTo>
                  <a:lnTo>
                    <a:pt x="189768" y="0"/>
                  </a:lnTo>
                  <a:lnTo>
                    <a:pt x="189768" y="351862"/>
                  </a:lnTo>
                  <a:lnTo>
                    <a:pt x="165918" y="351862"/>
                  </a:lnTo>
                  <a:lnTo>
                    <a:pt x="23850" y="85790"/>
                  </a:lnTo>
                  <a:lnTo>
                    <a:pt x="23850" y="353774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33" name="Google Shape;6533;p33"/>
            <p:cNvSpPr/>
            <p:nvPr/>
          </p:nvSpPr>
          <p:spPr>
            <a:xfrm>
              <a:off x="1295111" y="3495328"/>
              <a:ext cx="189743" cy="353773"/>
            </a:xfrm>
            <a:custGeom>
              <a:rect b="b" l="l" r="r" t="t"/>
              <a:pathLst>
                <a:path extrusionOk="0" h="353773" w="189743">
                  <a:moveTo>
                    <a:pt x="0" y="353774"/>
                  </a:moveTo>
                  <a:lnTo>
                    <a:pt x="0" y="1912"/>
                  </a:lnTo>
                  <a:lnTo>
                    <a:pt x="20026" y="1912"/>
                  </a:lnTo>
                  <a:cubicBezTo>
                    <a:pt x="20026" y="1912"/>
                    <a:pt x="158271" y="260312"/>
                    <a:pt x="161138" y="266979"/>
                  </a:cubicBezTo>
                  <a:cubicBezTo>
                    <a:pt x="164006" y="273646"/>
                    <a:pt x="165918" y="266979"/>
                    <a:pt x="165918" y="260312"/>
                  </a:cubicBezTo>
                  <a:lnTo>
                    <a:pt x="165918" y="0"/>
                  </a:lnTo>
                  <a:lnTo>
                    <a:pt x="189743" y="0"/>
                  </a:lnTo>
                  <a:lnTo>
                    <a:pt x="189743" y="351862"/>
                  </a:lnTo>
                  <a:lnTo>
                    <a:pt x="165918" y="351862"/>
                  </a:lnTo>
                  <a:lnTo>
                    <a:pt x="23752" y="85815"/>
                  </a:lnTo>
                  <a:lnTo>
                    <a:pt x="23752" y="353774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34" name="Google Shape;6534;p33"/>
            <p:cNvSpPr/>
            <p:nvPr/>
          </p:nvSpPr>
          <p:spPr>
            <a:xfrm>
              <a:off x="2017293" y="3490278"/>
              <a:ext cx="189767" cy="353773"/>
            </a:xfrm>
            <a:custGeom>
              <a:rect b="b" l="l" r="r" t="t"/>
              <a:pathLst>
                <a:path extrusionOk="0" h="353773" w="189767">
                  <a:moveTo>
                    <a:pt x="0" y="353774"/>
                  </a:moveTo>
                  <a:lnTo>
                    <a:pt x="0" y="1912"/>
                  </a:lnTo>
                  <a:lnTo>
                    <a:pt x="20026" y="1912"/>
                  </a:lnTo>
                  <a:cubicBezTo>
                    <a:pt x="20026" y="1912"/>
                    <a:pt x="158295" y="260312"/>
                    <a:pt x="161163" y="267003"/>
                  </a:cubicBezTo>
                  <a:cubicBezTo>
                    <a:pt x="164031" y="273695"/>
                    <a:pt x="165918" y="267003"/>
                    <a:pt x="165918" y="260312"/>
                  </a:cubicBezTo>
                  <a:lnTo>
                    <a:pt x="165918" y="0"/>
                  </a:lnTo>
                  <a:lnTo>
                    <a:pt x="189768" y="0"/>
                  </a:lnTo>
                  <a:lnTo>
                    <a:pt x="189768" y="351862"/>
                  </a:lnTo>
                  <a:lnTo>
                    <a:pt x="165943" y="351862"/>
                  </a:lnTo>
                  <a:lnTo>
                    <a:pt x="23776" y="85815"/>
                  </a:lnTo>
                  <a:lnTo>
                    <a:pt x="23776" y="353774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35" name="Google Shape;6535;p33"/>
            <p:cNvSpPr/>
            <p:nvPr/>
          </p:nvSpPr>
          <p:spPr>
            <a:xfrm>
              <a:off x="1363839" y="3089026"/>
              <a:ext cx="145918" cy="353847"/>
            </a:xfrm>
            <a:custGeom>
              <a:rect b="b" l="l" r="r" t="t"/>
              <a:pathLst>
                <a:path extrusionOk="0" h="353847" w="145918">
                  <a:moveTo>
                    <a:pt x="75252" y="188885"/>
                  </a:moveTo>
                  <a:cubicBezTo>
                    <a:pt x="75252" y="188885"/>
                    <a:pt x="141164" y="159325"/>
                    <a:pt x="141164" y="90692"/>
                  </a:cubicBezTo>
                  <a:cubicBezTo>
                    <a:pt x="141164" y="22060"/>
                    <a:pt x="71551" y="0"/>
                    <a:pt x="34367" y="0"/>
                  </a:cubicBezTo>
                  <a:cubicBezTo>
                    <a:pt x="-2817" y="0"/>
                    <a:pt x="51" y="956"/>
                    <a:pt x="51" y="956"/>
                  </a:cubicBezTo>
                  <a:lnTo>
                    <a:pt x="51" y="353847"/>
                  </a:lnTo>
                  <a:lnTo>
                    <a:pt x="34367" y="353847"/>
                  </a:lnTo>
                  <a:lnTo>
                    <a:pt x="34367" y="192709"/>
                  </a:lnTo>
                  <a:cubicBezTo>
                    <a:pt x="34367" y="192709"/>
                    <a:pt x="40103" y="187954"/>
                    <a:pt x="47726" y="209867"/>
                  </a:cubicBezTo>
                  <a:cubicBezTo>
                    <a:pt x="55349" y="231780"/>
                    <a:pt x="111603" y="353847"/>
                    <a:pt x="111603" y="353847"/>
                  </a:cubicBezTo>
                  <a:lnTo>
                    <a:pt x="145919" y="353847"/>
                  </a:lnTo>
                  <a:lnTo>
                    <a:pt x="75351" y="188885"/>
                  </a:lnTo>
                  <a:close/>
                  <a:moveTo>
                    <a:pt x="35201" y="167928"/>
                  </a:moveTo>
                  <a:lnTo>
                    <a:pt x="35201" y="30664"/>
                  </a:lnTo>
                  <a:cubicBezTo>
                    <a:pt x="35201" y="20173"/>
                    <a:pt x="45692" y="23016"/>
                    <a:pt x="52359" y="23016"/>
                  </a:cubicBezTo>
                  <a:cubicBezTo>
                    <a:pt x="59026" y="23016"/>
                    <a:pt x="106848" y="36326"/>
                    <a:pt x="106848" y="98315"/>
                  </a:cubicBezTo>
                  <a:cubicBezTo>
                    <a:pt x="106848" y="160305"/>
                    <a:pt x="68708" y="167928"/>
                    <a:pt x="68708" y="167928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36" name="Google Shape;6536;p33"/>
            <p:cNvSpPr/>
            <p:nvPr/>
          </p:nvSpPr>
          <p:spPr>
            <a:xfrm>
              <a:off x="615603" y="3501039"/>
              <a:ext cx="203667" cy="351862"/>
            </a:xfrm>
            <a:custGeom>
              <a:rect b="b" l="l" r="r" t="t"/>
              <a:pathLst>
                <a:path extrusionOk="0" h="351862" w="203667">
                  <a:moveTo>
                    <a:pt x="590" y="9535"/>
                  </a:moveTo>
                  <a:cubicBezTo>
                    <a:pt x="-1322" y="4780"/>
                    <a:pt x="1546" y="1912"/>
                    <a:pt x="7257" y="1912"/>
                  </a:cubicBezTo>
                  <a:lnTo>
                    <a:pt x="34906" y="1912"/>
                  </a:lnTo>
                  <a:cubicBezTo>
                    <a:pt x="34906" y="1912"/>
                    <a:pt x="100695" y="254601"/>
                    <a:pt x="102582" y="263180"/>
                  </a:cubicBezTo>
                  <a:cubicBezTo>
                    <a:pt x="104470" y="271759"/>
                    <a:pt x="110205" y="277494"/>
                    <a:pt x="114029" y="263180"/>
                  </a:cubicBezTo>
                  <a:cubicBezTo>
                    <a:pt x="117853" y="248865"/>
                    <a:pt x="180774" y="0"/>
                    <a:pt x="180774" y="0"/>
                  </a:cubicBezTo>
                  <a:lnTo>
                    <a:pt x="203668" y="0"/>
                  </a:lnTo>
                  <a:lnTo>
                    <a:pt x="112142" y="351862"/>
                  </a:lnTo>
                  <a:lnTo>
                    <a:pt x="89273" y="351862"/>
                  </a:lnTo>
                  <a:lnTo>
                    <a:pt x="590" y="9535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37" name="Google Shape;6537;p33"/>
            <p:cNvSpPr/>
            <p:nvPr/>
          </p:nvSpPr>
          <p:spPr>
            <a:xfrm>
              <a:off x="775420" y="3501039"/>
              <a:ext cx="203692" cy="351862"/>
            </a:xfrm>
            <a:custGeom>
              <a:rect b="b" l="l" r="r" t="t"/>
              <a:pathLst>
                <a:path extrusionOk="0" h="351862" w="203692">
                  <a:moveTo>
                    <a:pt x="203102" y="342327"/>
                  </a:moveTo>
                  <a:lnTo>
                    <a:pt x="114346" y="0"/>
                  </a:lnTo>
                  <a:lnTo>
                    <a:pt x="91550" y="0"/>
                  </a:lnTo>
                  <a:lnTo>
                    <a:pt x="0" y="351862"/>
                  </a:lnTo>
                  <a:lnTo>
                    <a:pt x="22894" y="351862"/>
                  </a:lnTo>
                  <a:cubicBezTo>
                    <a:pt x="22894" y="351862"/>
                    <a:pt x="33507" y="309849"/>
                    <a:pt x="46302" y="259380"/>
                  </a:cubicBezTo>
                  <a:lnTo>
                    <a:pt x="145206" y="259380"/>
                  </a:lnTo>
                  <a:lnTo>
                    <a:pt x="168786" y="350073"/>
                  </a:lnTo>
                  <a:lnTo>
                    <a:pt x="196435" y="350073"/>
                  </a:lnTo>
                  <a:cubicBezTo>
                    <a:pt x="202146" y="350073"/>
                    <a:pt x="205014" y="347229"/>
                    <a:pt x="203102" y="342450"/>
                  </a:cubicBezTo>
                  <a:close/>
                  <a:moveTo>
                    <a:pt x="51351" y="239379"/>
                  </a:moveTo>
                  <a:cubicBezTo>
                    <a:pt x="68509" y="171384"/>
                    <a:pt x="87604" y="96379"/>
                    <a:pt x="89638" y="88707"/>
                  </a:cubicBezTo>
                  <a:cubicBezTo>
                    <a:pt x="93462" y="74417"/>
                    <a:pt x="99173" y="80128"/>
                    <a:pt x="101085" y="88707"/>
                  </a:cubicBezTo>
                  <a:cubicBezTo>
                    <a:pt x="102115" y="93389"/>
                    <a:pt x="122043" y="170232"/>
                    <a:pt x="140009" y="239379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38" name="Google Shape;6538;p33"/>
            <p:cNvSpPr/>
            <p:nvPr/>
          </p:nvSpPr>
          <p:spPr>
            <a:xfrm>
              <a:off x="1515568" y="3089957"/>
              <a:ext cx="203692" cy="351862"/>
            </a:xfrm>
            <a:custGeom>
              <a:rect b="b" l="l" r="r" t="t"/>
              <a:pathLst>
                <a:path extrusionOk="0" h="351862" w="203692">
                  <a:moveTo>
                    <a:pt x="203102" y="342327"/>
                  </a:moveTo>
                  <a:lnTo>
                    <a:pt x="114444" y="0"/>
                  </a:lnTo>
                  <a:lnTo>
                    <a:pt x="91550" y="0"/>
                  </a:lnTo>
                  <a:lnTo>
                    <a:pt x="0" y="351862"/>
                  </a:lnTo>
                  <a:lnTo>
                    <a:pt x="22869" y="351862"/>
                  </a:lnTo>
                  <a:cubicBezTo>
                    <a:pt x="22869" y="351862"/>
                    <a:pt x="33556" y="309849"/>
                    <a:pt x="46278" y="259380"/>
                  </a:cubicBezTo>
                  <a:lnTo>
                    <a:pt x="145206" y="259380"/>
                  </a:lnTo>
                  <a:lnTo>
                    <a:pt x="168761" y="350073"/>
                  </a:lnTo>
                  <a:lnTo>
                    <a:pt x="196435" y="350073"/>
                  </a:lnTo>
                  <a:cubicBezTo>
                    <a:pt x="202146" y="350073"/>
                    <a:pt x="205014" y="347205"/>
                    <a:pt x="203102" y="342450"/>
                  </a:cubicBezTo>
                  <a:close/>
                  <a:moveTo>
                    <a:pt x="51352" y="239379"/>
                  </a:moveTo>
                  <a:cubicBezTo>
                    <a:pt x="68510" y="171409"/>
                    <a:pt x="87579" y="96379"/>
                    <a:pt x="89638" y="88732"/>
                  </a:cubicBezTo>
                  <a:cubicBezTo>
                    <a:pt x="93438" y="74417"/>
                    <a:pt x="99173" y="80152"/>
                    <a:pt x="101061" y="88732"/>
                  </a:cubicBezTo>
                  <a:cubicBezTo>
                    <a:pt x="102115" y="93389"/>
                    <a:pt x="122043" y="170232"/>
                    <a:pt x="140009" y="239379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39" name="Google Shape;6539;p33"/>
            <p:cNvSpPr/>
            <p:nvPr/>
          </p:nvSpPr>
          <p:spPr>
            <a:xfrm>
              <a:off x="2102372" y="3084908"/>
              <a:ext cx="203792" cy="351862"/>
            </a:xfrm>
            <a:custGeom>
              <a:rect b="b" l="l" r="r" t="t"/>
              <a:pathLst>
                <a:path extrusionOk="0" h="351862" w="203792">
                  <a:moveTo>
                    <a:pt x="203102" y="342327"/>
                  </a:moveTo>
                  <a:lnTo>
                    <a:pt x="114444" y="0"/>
                  </a:lnTo>
                  <a:lnTo>
                    <a:pt x="91550" y="0"/>
                  </a:lnTo>
                  <a:lnTo>
                    <a:pt x="0" y="351862"/>
                  </a:lnTo>
                  <a:lnTo>
                    <a:pt x="22894" y="351862"/>
                  </a:lnTo>
                  <a:cubicBezTo>
                    <a:pt x="22894" y="351862"/>
                    <a:pt x="33507" y="309849"/>
                    <a:pt x="46302" y="259356"/>
                  </a:cubicBezTo>
                  <a:lnTo>
                    <a:pt x="145328" y="259356"/>
                  </a:lnTo>
                  <a:cubicBezTo>
                    <a:pt x="158197" y="308918"/>
                    <a:pt x="168884" y="350048"/>
                    <a:pt x="168884" y="350048"/>
                  </a:cubicBezTo>
                  <a:lnTo>
                    <a:pt x="196533" y="350048"/>
                  </a:lnTo>
                  <a:cubicBezTo>
                    <a:pt x="202268" y="350048"/>
                    <a:pt x="205112" y="347180"/>
                    <a:pt x="203200" y="342425"/>
                  </a:cubicBezTo>
                  <a:close/>
                  <a:moveTo>
                    <a:pt x="51376" y="239379"/>
                  </a:moveTo>
                  <a:cubicBezTo>
                    <a:pt x="68534" y="171384"/>
                    <a:pt x="87604" y="96379"/>
                    <a:pt x="89638" y="88707"/>
                  </a:cubicBezTo>
                  <a:cubicBezTo>
                    <a:pt x="93462" y="74417"/>
                    <a:pt x="99173" y="80128"/>
                    <a:pt x="101085" y="88707"/>
                  </a:cubicBezTo>
                  <a:cubicBezTo>
                    <a:pt x="102115" y="93364"/>
                    <a:pt x="122043" y="170208"/>
                    <a:pt x="140009" y="239379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40" name="Google Shape;6540;p33"/>
            <p:cNvSpPr/>
            <p:nvPr/>
          </p:nvSpPr>
          <p:spPr>
            <a:xfrm>
              <a:off x="2224022" y="3486724"/>
              <a:ext cx="203691" cy="351862"/>
            </a:xfrm>
            <a:custGeom>
              <a:rect b="b" l="l" r="r" t="t"/>
              <a:pathLst>
                <a:path extrusionOk="0" h="351862" w="203691">
                  <a:moveTo>
                    <a:pt x="203102" y="342327"/>
                  </a:moveTo>
                  <a:lnTo>
                    <a:pt x="114370" y="0"/>
                  </a:lnTo>
                  <a:lnTo>
                    <a:pt x="91501" y="0"/>
                  </a:lnTo>
                  <a:lnTo>
                    <a:pt x="0" y="351862"/>
                  </a:lnTo>
                  <a:lnTo>
                    <a:pt x="22894" y="351862"/>
                  </a:lnTo>
                  <a:cubicBezTo>
                    <a:pt x="22894" y="351862"/>
                    <a:pt x="33507" y="309849"/>
                    <a:pt x="46302" y="259380"/>
                  </a:cubicBezTo>
                  <a:lnTo>
                    <a:pt x="145230" y="259380"/>
                  </a:lnTo>
                  <a:cubicBezTo>
                    <a:pt x="158099" y="308918"/>
                    <a:pt x="168786" y="350073"/>
                    <a:pt x="168786" y="350073"/>
                  </a:cubicBezTo>
                  <a:lnTo>
                    <a:pt x="196435" y="350073"/>
                  </a:lnTo>
                  <a:cubicBezTo>
                    <a:pt x="202146" y="350073"/>
                    <a:pt x="205014" y="347205"/>
                    <a:pt x="203102" y="342425"/>
                  </a:cubicBezTo>
                  <a:close/>
                  <a:moveTo>
                    <a:pt x="51351" y="239379"/>
                  </a:moveTo>
                  <a:cubicBezTo>
                    <a:pt x="68509" y="171384"/>
                    <a:pt x="87604" y="96379"/>
                    <a:pt x="89638" y="88707"/>
                  </a:cubicBezTo>
                  <a:cubicBezTo>
                    <a:pt x="93462" y="74417"/>
                    <a:pt x="99173" y="80128"/>
                    <a:pt x="101085" y="88707"/>
                  </a:cubicBezTo>
                  <a:cubicBezTo>
                    <a:pt x="102115" y="93389"/>
                    <a:pt x="122043" y="170232"/>
                    <a:pt x="140009" y="239379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41" name="Google Shape;6541;p33"/>
            <p:cNvSpPr/>
            <p:nvPr/>
          </p:nvSpPr>
          <p:spPr>
            <a:xfrm>
              <a:off x="1790684" y="3489445"/>
              <a:ext cx="203706" cy="351862"/>
            </a:xfrm>
            <a:custGeom>
              <a:rect b="b" l="l" r="r" t="t"/>
              <a:pathLst>
                <a:path extrusionOk="0" h="351862" w="203706">
                  <a:moveTo>
                    <a:pt x="203126" y="342327"/>
                  </a:moveTo>
                  <a:lnTo>
                    <a:pt x="114444" y="0"/>
                  </a:lnTo>
                  <a:lnTo>
                    <a:pt x="91550" y="0"/>
                  </a:lnTo>
                  <a:lnTo>
                    <a:pt x="0" y="351862"/>
                  </a:lnTo>
                  <a:lnTo>
                    <a:pt x="22894" y="351862"/>
                  </a:lnTo>
                  <a:cubicBezTo>
                    <a:pt x="22894" y="351862"/>
                    <a:pt x="33507" y="309849"/>
                    <a:pt x="46302" y="259380"/>
                  </a:cubicBezTo>
                  <a:lnTo>
                    <a:pt x="145230" y="259380"/>
                  </a:lnTo>
                  <a:cubicBezTo>
                    <a:pt x="158099" y="308918"/>
                    <a:pt x="168786" y="349950"/>
                    <a:pt x="168786" y="349950"/>
                  </a:cubicBezTo>
                  <a:lnTo>
                    <a:pt x="196435" y="349950"/>
                  </a:lnTo>
                  <a:cubicBezTo>
                    <a:pt x="202171" y="349950"/>
                    <a:pt x="205014" y="347107"/>
                    <a:pt x="203126" y="342327"/>
                  </a:cubicBezTo>
                  <a:close/>
                  <a:moveTo>
                    <a:pt x="51376" y="239379"/>
                  </a:moveTo>
                  <a:cubicBezTo>
                    <a:pt x="68534" y="171384"/>
                    <a:pt x="87604" y="96379"/>
                    <a:pt x="89638" y="88707"/>
                  </a:cubicBezTo>
                  <a:cubicBezTo>
                    <a:pt x="93462" y="74417"/>
                    <a:pt x="99173" y="80128"/>
                    <a:pt x="101085" y="88707"/>
                  </a:cubicBezTo>
                  <a:cubicBezTo>
                    <a:pt x="102115" y="93389"/>
                    <a:pt x="122043" y="170232"/>
                    <a:pt x="140009" y="239379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42" name="Google Shape;6542;p33"/>
            <p:cNvSpPr/>
            <p:nvPr/>
          </p:nvSpPr>
          <p:spPr>
            <a:xfrm>
              <a:off x="1000361" y="3500083"/>
              <a:ext cx="125008" cy="348062"/>
            </a:xfrm>
            <a:custGeom>
              <a:rect b="b" l="l" r="r" t="t"/>
              <a:pathLst>
                <a:path extrusionOk="0" h="348062" w="125008">
                  <a:moveTo>
                    <a:pt x="2010" y="25"/>
                  </a:moveTo>
                  <a:lnTo>
                    <a:pt x="30615" y="25"/>
                  </a:lnTo>
                  <a:cubicBezTo>
                    <a:pt x="35370" y="25"/>
                    <a:pt x="39194" y="2868"/>
                    <a:pt x="39194" y="9559"/>
                  </a:cubicBezTo>
                  <a:lnTo>
                    <a:pt x="39194" y="316590"/>
                  </a:lnTo>
                  <a:cubicBezTo>
                    <a:pt x="39194" y="324213"/>
                    <a:pt x="41106" y="329949"/>
                    <a:pt x="54440" y="329949"/>
                  </a:cubicBezTo>
                  <a:lnTo>
                    <a:pt x="125008" y="329949"/>
                  </a:lnTo>
                  <a:lnTo>
                    <a:pt x="125008" y="348063"/>
                  </a:lnTo>
                  <a:lnTo>
                    <a:pt x="0" y="348063"/>
                  </a:lnTo>
                  <a:lnTo>
                    <a:pt x="1912" y="0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43" name="Google Shape;6543;p33"/>
            <p:cNvSpPr/>
            <p:nvPr/>
          </p:nvSpPr>
          <p:spPr>
            <a:xfrm>
              <a:off x="1749064" y="3090104"/>
              <a:ext cx="125008" cy="348062"/>
            </a:xfrm>
            <a:custGeom>
              <a:rect b="b" l="l" r="r" t="t"/>
              <a:pathLst>
                <a:path extrusionOk="0" h="348062" w="125008">
                  <a:moveTo>
                    <a:pt x="1985" y="0"/>
                  </a:moveTo>
                  <a:lnTo>
                    <a:pt x="30590" y="0"/>
                  </a:lnTo>
                  <a:cubicBezTo>
                    <a:pt x="35493" y="0"/>
                    <a:pt x="39169" y="2868"/>
                    <a:pt x="39169" y="9559"/>
                  </a:cubicBezTo>
                  <a:lnTo>
                    <a:pt x="39169" y="316590"/>
                  </a:lnTo>
                  <a:cubicBezTo>
                    <a:pt x="39169" y="324213"/>
                    <a:pt x="41081" y="329949"/>
                    <a:pt x="54440" y="329949"/>
                  </a:cubicBezTo>
                  <a:lnTo>
                    <a:pt x="125008" y="329949"/>
                  </a:lnTo>
                  <a:lnTo>
                    <a:pt x="125008" y="348063"/>
                  </a:lnTo>
                  <a:lnTo>
                    <a:pt x="0" y="348063"/>
                  </a:lnTo>
                  <a:lnTo>
                    <a:pt x="1912" y="0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44" name="Google Shape;6544;p33"/>
            <p:cNvSpPr/>
            <p:nvPr/>
          </p:nvSpPr>
          <p:spPr>
            <a:xfrm>
              <a:off x="1728964" y="3492460"/>
              <a:ext cx="34340" cy="350906"/>
            </a:xfrm>
            <a:custGeom>
              <a:rect b="b" l="l" r="r" t="t"/>
              <a:pathLst>
                <a:path extrusionOk="0" h="350906" w="34340">
                  <a:moveTo>
                    <a:pt x="34341" y="350906"/>
                  </a:moveTo>
                  <a:lnTo>
                    <a:pt x="0" y="350906"/>
                  </a:lnTo>
                  <a:lnTo>
                    <a:pt x="0" y="0"/>
                  </a:lnTo>
                  <a:lnTo>
                    <a:pt x="34341" y="0"/>
                  </a:lnTo>
                  <a:lnTo>
                    <a:pt x="34341" y="350906"/>
                  </a:lnTo>
                  <a:lnTo>
                    <a:pt x="34341" y="350906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45" name="Google Shape;6545;p33"/>
            <p:cNvSpPr/>
            <p:nvPr/>
          </p:nvSpPr>
          <p:spPr>
            <a:xfrm>
              <a:off x="1907800" y="3086819"/>
              <a:ext cx="34340" cy="350906"/>
            </a:xfrm>
            <a:custGeom>
              <a:rect b="b" l="l" r="r" t="t"/>
              <a:pathLst>
                <a:path extrusionOk="0" h="350906" w="34340">
                  <a:moveTo>
                    <a:pt x="34341" y="350906"/>
                  </a:moveTo>
                  <a:lnTo>
                    <a:pt x="0" y="350906"/>
                  </a:lnTo>
                  <a:lnTo>
                    <a:pt x="0" y="0"/>
                  </a:lnTo>
                  <a:lnTo>
                    <a:pt x="34341" y="0"/>
                  </a:lnTo>
                  <a:lnTo>
                    <a:pt x="34341" y="350906"/>
                  </a:lnTo>
                  <a:lnTo>
                    <a:pt x="34341" y="350906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46" name="Google Shape;6546;p33"/>
            <p:cNvSpPr/>
            <p:nvPr/>
          </p:nvSpPr>
          <p:spPr>
            <a:xfrm>
              <a:off x="1515518" y="3485376"/>
              <a:ext cx="191557" cy="360931"/>
            </a:xfrm>
            <a:custGeom>
              <a:rect b="b" l="l" r="r" t="t"/>
              <a:pathLst>
                <a:path extrusionOk="0" h="360931" w="191557">
                  <a:moveTo>
                    <a:pt x="156726" y="76035"/>
                  </a:moveTo>
                  <a:cubicBezTo>
                    <a:pt x="156726" y="76035"/>
                    <a:pt x="146432" y="26154"/>
                    <a:pt x="102801" y="26154"/>
                  </a:cubicBezTo>
                  <a:cubicBezTo>
                    <a:pt x="59171" y="26154"/>
                    <a:pt x="38704" y="102139"/>
                    <a:pt x="38704" y="189229"/>
                  </a:cubicBezTo>
                  <a:cubicBezTo>
                    <a:pt x="38704" y="276318"/>
                    <a:pt x="56989" y="341935"/>
                    <a:pt x="109248" y="341935"/>
                  </a:cubicBezTo>
                  <a:cubicBezTo>
                    <a:pt x="161506" y="341935"/>
                    <a:pt x="165428" y="279406"/>
                    <a:pt x="165428" y="279406"/>
                  </a:cubicBezTo>
                  <a:lnTo>
                    <a:pt x="191557" y="292079"/>
                  </a:lnTo>
                  <a:cubicBezTo>
                    <a:pt x="191557" y="292079"/>
                    <a:pt x="179694" y="360931"/>
                    <a:pt x="106870" y="360931"/>
                  </a:cubicBezTo>
                  <a:cubicBezTo>
                    <a:pt x="34046" y="360931"/>
                    <a:pt x="0" y="288917"/>
                    <a:pt x="0" y="177291"/>
                  </a:cubicBezTo>
                  <a:cubicBezTo>
                    <a:pt x="0" y="65666"/>
                    <a:pt x="41155" y="0"/>
                    <a:pt x="105399" y="0"/>
                  </a:cubicBezTo>
                  <a:cubicBezTo>
                    <a:pt x="169644" y="0"/>
                    <a:pt x="182978" y="59367"/>
                    <a:pt x="182978" y="59367"/>
                  </a:cubicBezTo>
                  <a:lnTo>
                    <a:pt x="156849" y="75986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47" name="Google Shape;6547;p33"/>
            <p:cNvSpPr/>
            <p:nvPr/>
          </p:nvSpPr>
          <p:spPr>
            <a:xfrm>
              <a:off x="1976751" y="3085716"/>
              <a:ext cx="161554" cy="353259"/>
            </a:xfrm>
            <a:custGeom>
              <a:rect b="b" l="l" r="r" t="t"/>
              <a:pathLst>
                <a:path extrusionOk="0" h="353259" w="161554">
                  <a:moveTo>
                    <a:pt x="0" y="0"/>
                  </a:moveTo>
                  <a:lnTo>
                    <a:pt x="161555" y="0"/>
                  </a:lnTo>
                  <a:lnTo>
                    <a:pt x="161555" y="19266"/>
                  </a:lnTo>
                  <a:lnTo>
                    <a:pt x="102115" y="19266"/>
                  </a:lnTo>
                  <a:lnTo>
                    <a:pt x="102115" y="353259"/>
                  </a:lnTo>
                  <a:lnTo>
                    <a:pt x="64441" y="353259"/>
                  </a:lnTo>
                  <a:lnTo>
                    <a:pt x="64441" y="20933"/>
                  </a:lnTo>
                  <a:lnTo>
                    <a:pt x="0" y="2093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48" name="Google Shape;6548;p33"/>
            <p:cNvSpPr/>
            <p:nvPr/>
          </p:nvSpPr>
          <p:spPr>
            <a:xfrm>
              <a:off x="2266378" y="3085716"/>
              <a:ext cx="161555" cy="353259"/>
            </a:xfrm>
            <a:custGeom>
              <a:rect b="b" l="l" r="r" t="t"/>
              <a:pathLst>
                <a:path extrusionOk="0" h="353259" w="161555">
                  <a:moveTo>
                    <a:pt x="0" y="0"/>
                  </a:moveTo>
                  <a:lnTo>
                    <a:pt x="161555" y="0"/>
                  </a:lnTo>
                  <a:lnTo>
                    <a:pt x="161555" y="19266"/>
                  </a:lnTo>
                  <a:lnTo>
                    <a:pt x="102115" y="19266"/>
                  </a:lnTo>
                  <a:lnTo>
                    <a:pt x="102115" y="353259"/>
                  </a:lnTo>
                  <a:lnTo>
                    <a:pt x="64465" y="353259"/>
                  </a:lnTo>
                  <a:lnTo>
                    <a:pt x="64465" y="20933"/>
                  </a:lnTo>
                  <a:lnTo>
                    <a:pt x="0" y="2093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49" name="Google Shape;6549;p33"/>
            <p:cNvSpPr/>
            <p:nvPr/>
          </p:nvSpPr>
          <p:spPr>
            <a:xfrm>
              <a:off x="8576853" y="3060862"/>
              <a:ext cx="1285405" cy="856945"/>
            </a:xfrm>
            <a:custGeom>
              <a:rect b="b" l="l" r="r" t="t"/>
              <a:pathLst>
                <a:path extrusionOk="0" h="856945" w="1285405">
                  <a:moveTo>
                    <a:pt x="0" y="0"/>
                  </a:moveTo>
                  <a:lnTo>
                    <a:pt x="1285406" y="0"/>
                  </a:lnTo>
                  <a:lnTo>
                    <a:pt x="1285406" y="856945"/>
                  </a:lnTo>
                  <a:lnTo>
                    <a:pt x="0" y="856945"/>
                  </a:ln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50" name="Google Shape;6550;p33"/>
            <p:cNvSpPr/>
            <p:nvPr/>
          </p:nvSpPr>
          <p:spPr>
            <a:xfrm>
              <a:off x="9174957" y="3163418"/>
              <a:ext cx="88731" cy="84221"/>
            </a:xfrm>
            <a:custGeom>
              <a:rect b="b" l="l" r="r" t="t"/>
              <a:pathLst>
                <a:path extrusionOk="0" h="84221" w="88731">
                  <a:moveTo>
                    <a:pt x="17256" y="84221"/>
                  </a:moveTo>
                  <a:lnTo>
                    <a:pt x="44366" y="64416"/>
                  </a:lnTo>
                  <a:lnTo>
                    <a:pt x="71500" y="84221"/>
                  </a:lnTo>
                  <a:lnTo>
                    <a:pt x="61181" y="52185"/>
                  </a:lnTo>
                  <a:lnTo>
                    <a:pt x="88732" y="32355"/>
                  </a:lnTo>
                  <a:lnTo>
                    <a:pt x="54759" y="32355"/>
                  </a:lnTo>
                  <a:lnTo>
                    <a:pt x="44366" y="0"/>
                  </a:lnTo>
                  <a:lnTo>
                    <a:pt x="33949" y="32429"/>
                  </a:lnTo>
                  <a:lnTo>
                    <a:pt x="0" y="32355"/>
                  </a:lnTo>
                  <a:lnTo>
                    <a:pt x="27575" y="52185"/>
                  </a:lnTo>
                  <a:lnTo>
                    <a:pt x="17256" y="84221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51" name="Google Shape;6551;p33"/>
            <p:cNvSpPr/>
            <p:nvPr/>
          </p:nvSpPr>
          <p:spPr>
            <a:xfrm>
              <a:off x="9034629" y="3201092"/>
              <a:ext cx="88658" cy="84221"/>
            </a:xfrm>
            <a:custGeom>
              <a:rect b="b" l="l" r="r" t="t"/>
              <a:pathLst>
                <a:path extrusionOk="0" h="84221" w="88658">
                  <a:moveTo>
                    <a:pt x="17183" y="84221"/>
                  </a:moveTo>
                  <a:lnTo>
                    <a:pt x="44292" y="64416"/>
                  </a:lnTo>
                  <a:lnTo>
                    <a:pt x="71402" y="84221"/>
                  </a:lnTo>
                  <a:lnTo>
                    <a:pt x="61108" y="52234"/>
                  </a:lnTo>
                  <a:lnTo>
                    <a:pt x="88658" y="32429"/>
                  </a:lnTo>
                  <a:lnTo>
                    <a:pt x="54661" y="32429"/>
                  </a:lnTo>
                  <a:lnTo>
                    <a:pt x="44292" y="0"/>
                  </a:lnTo>
                  <a:lnTo>
                    <a:pt x="33924" y="32429"/>
                  </a:lnTo>
                  <a:lnTo>
                    <a:pt x="0" y="32429"/>
                  </a:lnTo>
                  <a:lnTo>
                    <a:pt x="27478" y="52234"/>
                  </a:lnTo>
                  <a:lnTo>
                    <a:pt x="17183" y="84221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52" name="Google Shape;6552;p33"/>
            <p:cNvSpPr/>
            <p:nvPr/>
          </p:nvSpPr>
          <p:spPr>
            <a:xfrm>
              <a:off x="8931902" y="3304016"/>
              <a:ext cx="88657" cy="84221"/>
            </a:xfrm>
            <a:custGeom>
              <a:rect b="b" l="l" r="r" t="t"/>
              <a:pathLst>
                <a:path extrusionOk="0" h="84221" w="88657">
                  <a:moveTo>
                    <a:pt x="44366" y="0"/>
                  </a:moveTo>
                  <a:lnTo>
                    <a:pt x="33924" y="32478"/>
                  </a:lnTo>
                  <a:lnTo>
                    <a:pt x="0" y="32429"/>
                  </a:lnTo>
                  <a:lnTo>
                    <a:pt x="27551" y="52234"/>
                  </a:lnTo>
                  <a:lnTo>
                    <a:pt x="17232" y="84221"/>
                  </a:lnTo>
                  <a:lnTo>
                    <a:pt x="44366" y="64490"/>
                  </a:lnTo>
                  <a:lnTo>
                    <a:pt x="71475" y="84221"/>
                  </a:lnTo>
                  <a:lnTo>
                    <a:pt x="61156" y="52234"/>
                  </a:lnTo>
                  <a:lnTo>
                    <a:pt x="88658" y="32429"/>
                  </a:lnTo>
                  <a:lnTo>
                    <a:pt x="54734" y="32429"/>
                  </a:lnTo>
                  <a:lnTo>
                    <a:pt x="44366" y="0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53" name="Google Shape;6553;p33"/>
            <p:cNvSpPr/>
            <p:nvPr/>
          </p:nvSpPr>
          <p:spPr>
            <a:xfrm>
              <a:off x="8894203" y="3444221"/>
              <a:ext cx="88682" cy="84245"/>
            </a:xfrm>
            <a:custGeom>
              <a:rect b="b" l="l" r="r" t="t"/>
              <a:pathLst>
                <a:path extrusionOk="0" h="84245" w="88682">
                  <a:moveTo>
                    <a:pt x="44365" y="64441"/>
                  </a:moveTo>
                  <a:lnTo>
                    <a:pt x="71500" y="84246"/>
                  </a:lnTo>
                  <a:lnTo>
                    <a:pt x="61181" y="52234"/>
                  </a:lnTo>
                  <a:lnTo>
                    <a:pt x="88682" y="32429"/>
                  </a:lnTo>
                  <a:lnTo>
                    <a:pt x="54758" y="32429"/>
                  </a:lnTo>
                  <a:lnTo>
                    <a:pt x="44365" y="0"/>
                  </a:lnTo>
                  <a:lnTo>
                    <a:pt x="33997" y="32502"/>
                  </a:lnTo>
                  <a:lnTo>
                    <a:pt x="0" y="32429"/>
                  </a:lnTo>
                  <a:lnTo>
                    <a:pt x="27575" y="52234"/>
                  </a:lnTo>
                  <a:lnTo>
                    <a:pt x="17256" y="84246"/>
                  </a:lnTo>
                  <a:lnTo>
                    <a:pt x="44365" y="64441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54" name="Google Shape;6554;p33"/>
            <p:cNvSpPr/>
            <p:nvPr/>
          </p:nvSpPr>
          <p:spPr>
            <a:xfrm>
              <a:off x="8931902" y="3584819"/>
              <a:ext cx="88657" cy="84245"/>
            </a:xfrm>
            <a:custGeom>
              <a:rect b="b" l="l" r="r" t="t"/>
              <a:pathLst>
                <a:path extrusionOk="0" h="84245" w="88657">
                  <a:moveTo>
                    <a:pt x="54734" y="32429"/>
                  </a:moveTo>
                  <a:lnTo>
                    <a:pt x="44366" y="0"/>
                  </a:lnTo>
                  <a:lnTo>
                    <a:pt x="33924" y="32502"/>
                  </a:lnTo>
                  <a:lnTo>
                    <a:pt x="0" y="32429"/>
                  </a:lnTo>
                  <a:lnTo>
                    <a:pt x="27551" y="52234"/>
                  </a:lnTo>
                  <a:lnTo>
                    <a:pt x="17232" y="84246"/>
                  </a:lnTo>
                  <a:lnTo>
                    <a:pt x="44366" y="64441"/>
                  </a:lnTo>
                  <a:lnTo>
                    <a:pt x="71475" y="84246"/>
                  </a:lnTo>
                  <a:lnTo>
                    <a:pt x="61156" y="52234"/>
                  </a:lnTo>
                  <a:lnTo>
                    <a:pt x="88658" y="32429"/>
                  </a:lnTo>
                  <a:lnTo>
                    <a:pt x="54734" y="32429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55" name="Google Shape;6555;p33"/>
            <p:cNvSpPr/>
            <p:nvPr/>
          </p:nvSpPr>
          <p:spPr>
            <a:xfrm>
              <a:off x="9034801" y="3687742"/>
              <a:ext cx="88682" cy="84221"/>
            </a:xfrm>
            <a:custGeom>
              <a:rect b="b" l="l" r="r" t="t"/>
              <a:pathLst>
                <a:path extrusionOk="0" h="84221" w="88682">
                  <a:moveTo>
                    <a:pt x="54734" y="32429"/>
                  </a:moveTo>
                  <a:lnTo>
                    <a:pt x="44366" y="0"/>
                  </a:lnTo>
                  <a:lnTo>
                    <a:pt x="33949" y="32429"/>
                  </a:lnTo>
                  <a:lnTo>
                    <a:pt x="0" y="32429"/>
                  </a:lnTo>
                  <a:lnTo>
                    <a:pt x="27575" y="52234"/>
                  </a:lnTo>
                  <a:lnTo>
                    <a:pt x="17256" y="84221"/>
                  </a:lnTo>
                  <a:lnTo>
                    <a:pt x="44366" y="64416"/>
                  </a:lnTo>
                  <a:lnTo>
                    <a:pt x="71427" y="84221"/>
                  </a:lnTo>
                  <a:lnTo>
                    <a:pt x="61181" y="52234"/>
                  </a:lnTo>
                  <a:lnTo>
                    <a:pt x="88682" y="32429"/>
                  </a:lnTo>
                  <a:lnTo>
                    <a:pt x="54734" y="32429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56" name="Google Shape;6556;p33"/>
            <p:cNvSpPr/>
            <p:nvPr/>
          </p:nvSpPr>
          <p:spPr>
            <a:xfrm>
              <a:off x="9174957" y="3725049"/>
              <a:ext cx="88731" cy="84221"/>
            </a:xfrm>
            <a:custGeom>
              <a:rect b="b" l="l" r="r" t="t"/>
              <a:pathLst>
                <a:path extrusionOk="0" h="84221" w="88731">
                  <a:moveTo>
                    <a:pt x="54759" y="32429"/>
                  </a:moveTo>
                  <a:lnTo>
                    <a:pt x="44366" y="0"/>
                  </a:lnTo>
                  <a:lnTo>
                    <a:pt x="33998" y="32429"/>
                  </a:lnTo>
                  <a:lnTo>
                    <a:pt x="0" y="32429"/>
                  </a:lnTo>
                  <a:lnTo>
                    <a:pt x="27575" y="52160"/>
                  </a:lnTo>
                  <a:lnTo>
                    <a:pt x="17256" y="84221"/>
                  </a:lnTo>
                  <a:lnTo>
                    <a:pt x="44366" y="64416"/>
                  </a:lnTo>
                  <a:lnTo>
                    <a:pt x="71500" y="84221"/>
                  </a:lnTo>
                  <a:lnTo>
                    <a:pt x="61181" y="52160"/>
                  </a:lnTo>
                  <a:lnTo>
                    <a:pt x="88732" y="32429"/>
                  </a:lnTo>
                  <a:lnTo>
                    <a:pt x="54759" y="32429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57" name="Google Shape;6557;p33"/>
            <p:cNvSpPr/>
            <p:nvPr/>
          </p:nvSpPr>
          <p:spPr>
            <a:xfrm>
              <a:off x="9315188" y="3687742"/>
              <a:ext cx="88657" cy="84221"/>
            </a:xfrm>
            <a:custGeom>
              <a:rect b="b" l="l" r="r" t="t"/>
              <a:pathLst>
                <a:path extrusionOk="0" h="84221" w="88657">
                  <a:moveTo>
                    <a:pt x="54734" y="32429"/>
                  </a:moveTo>
                  <a:lnTo>
                    <a:pt x="44365" y="0"/>
                  </a:lnTo>
                  <a:lnTo>
                    <a:pt x="33923" y="32429"/>
                  </a:lnTo>
                  <a:lnTo>
                    <a:pt x="0" y="32429"/>
                  </a:lnTo>
                  <a:lnTo>
                    <a:pt x="27551" y="52234"/>
                  </a:lnTo>
                  <a:lnTo>
                    <a:pt x="17256" y="84221"/>
                  </a:lnTo>
                  <a:lnTo>
                    <a:pt x="44365" y="64416"/>
                  </a:lnTo>
                  <a:lnTo>
                    <a:pt x="71475" y="84221"/>
                  </a:lnTo>
                  <a:lnTo>
                    <a:pt x="61107" y="52234"/>
                  </a:lnTo>
                  <a:lnTo>
                    <a:pt x="88658" y="32429"/>
                  </a:lnTo>
                  <a:lnTo>
                    <a:pt x="54734" y="32429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58" name="Google Shape;6558;p33"/>
            <p:cNvSpPr/>
            <p:nvPr/>
          </p:nvSpPr>
          <p:spPr>
            <a:xfrm>
              <a:off x="9418111" y="3584819"/>
              <a:ext cx="88657" cy="84245"/>
            </a:xfrm>
            <a:custGeom>
              <a:rect b="b" l="l" r="r" t="t"/>
              <a:pathLst>
                <a:path extrusionOk="0" h="84245" w="88657">
                  <a:moveTo>
                    <a:pt x="54734" y="32429"/>
                  </a:moveTo>
                  <a:lnTo>
                    <a:pt x="44365" y="0"/>
                  </a:lnTo>
                  <a:lnTo>
                    <a:pt x="33923" y="32502"/>
                  </a:lnTo>
                  <a:lnTo>
                    <a:pt x="0" y="32429"/>
                  </a:lnTo>
                  <a:lnTo>
                    <a:pt x="27551" y="52234"/>
                  </a:lnTo>
                  <a:lnTo>
                    <a:pt x="17232" y="84246"/>
                  </a:lnTo>
                  <a:lnTo>
                    <a:pt x="44365" y="64441"/>
                  </a:lnTo>
                  <a:lnTo>
                    <a:pt x="71475" y="84246"/>
                  </a:lnTo>
                  <a:lnTo>
                    <a:pt x="61107" y="52234"/>
                  </a:lnTo>
                  <a:lnTo>
                    <a:pt x="88658" y="32429"/>
                  </a:lnTo>
                  <a:lnTo>
                    <a:pt x="54734" y="32429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59" name="Google Shape;6559;p33"/>
            <p:cNvSpPr/>
            <p:nvPr/>
          </p:nvSpPr>
          <p:spPr>
            <a:xfrm>
              <a:off x="9455344" y="3443853"/>
              <a:ext cx="88731" cy="84245"/>
            </a:xfrm>
            <a:custGeom>
              <a:rect b="b" l="l" r="r" t="t"/>
              <a:pathLst>
                <a:path extrusionOk="0" h="84245" w="88731">
                  <a:moveTo>
                    <a:pt x="88731" y="32429"/>
                  </a:moveTo>
                  <a:lnTo>
                    <a:pt x="54734" y="32429"/>
                  </a:lnTo>
                  <a:lnTo>
                    <a:pt x="44366" y="0"/>
                  </a:lnTo>
                  <a:lnTo>
                    <a:pt x="33997" y="32429"/>
                  </a:lnTo>
                  <a:lnTo>
                    <a:pt x="0" y="32429"/>
                  </a:lnTo>
                  <a:lnTo>
                    <a:pt x="27551" y="52185"/>
                  </a:lnTo>
                  <a:lnTo>
                    <a:pt x="17256" y="84246"/>
                  </a:lnTo>
                  <a:lnTo>
                    <a:pt x="44366" y="64367"/>
                  </a:lnTo>
                  <a:lnTo>
                    <a:pt x="71475" y="84246"/>
                  </a:lnTo>
                  <a:lnTo>
                    <a:pt x="61181" y="52185"/>
                  </a:lnTo>
                  <a:lnTo>
                    <a:pt x="88731" y="32429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60" name="Google Shape;6560;p33"/>
            <p:cNvSpPr/>
            <p:nvPr/>
          </p:nvSpPr>
          <p:spPr>
            <a:xfrm>
              <a:off x="9418111" y="3303623"/>
              <a:ext cx="88657" cy="84172"/>
            </a:xfrm>
            <a:custGeom>
              <a:rect b="b" l="l" r="r" t="t"/>
              <a:pathLst>
                <a:path extrusionOk="0" h="84172" w="88657">
                  <a:moveTo>
                    <a:pt x="17183" y="84172"/>
                  </a:moveTo>
                  <a:lnTo>
                    <a:pt x="44365" y="64441"/>
                  </a:lnTo>
                  <a:lnTo>
                    <a:pt x="71475" y="84172"/>
                  </a:lnTo>
                  <a:lnTo>
                    <a:pt x="61107" y="52185"/>
                  </a:lnTo>
                  <a:lnTo>
                    <a:pt x="88658" y="32453"/>
                  </a:lnTo>
                  <a:lnTo>
                    <a:pt x="54734" y="32453"/>
                  </a:lnTo>
                  <a:lnTo>
                    <a:pt x="44365" y="0"/>
                  </a:lnTo>
                  <a:lnTo>
                    <a:pt x="33923" y="32502"/>
                  </a:lnTo>
                  <a:lnTo>
                    <a:pt x="0" y="32453"/>
                  </a:lnTo>
                  <a:lnTo>
                    <a:pt x="27551" y="52185"/>
                  </a:lnTo>
                  <a:lnTo>
                    <a:pt x="17183" y="84172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61" name="Google Shape;6561;p33"/>
            <p:cNvSpPr/>
            <p:nvPr/>
          </p:nvSpPr>
          <p:spPr>
            <a:xfrm>
              <a:off x="9315629" y="3201165"/>
              <a:ext cx="88657" cy="84221"/>
            </a:xfrm>
            <a:custGeom>
              <a:rect b="b" l="l" r="r" t="t"/>
              <a:pathLst>
                <a:path extrusionOk="0" h="84221" w="88657">
                  <a:moveTo>
                    <a:pt x="44292" y="0"/>
                  </a:moveTo>
                  <a:lnTo>
                    <a:pt x="33924" y="32429"/>
                  </a:lnTo>
                  <a:lnTo>
                    <a:pt x="0" y="32355"/>
                  </a:lnTo>
                  <a:lnTo>
                    <a:pt x="27502" y="52160"/>
                  </a:lnTo>
                  <a:lnTo>
                    <a:pt x="17183" y="84221"/>
                  </a:lnTo>
                  <a:lnTo>
                    <a:pt x="44366" y="64343"/>
                  </a:lnTo>
                  <a:lnTo>
                    <a:pt x="71426" y="84221"/>
                  </a:lnTo>
                  <a:lnTo>
                    <a:pt x="61107" y="52160"/>
                  </a:lnTo>
                  <a:lnTo>
                    <a:pt x="88658" y="32355"/>
                  </a:lnTo>
                  <a:lnTo>
                    <a:pt x="54661" y="32355"/>
                  </a:lnTo>
                  <a:lnTo>
                    <a:pt x="44292" y="0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62" name="Google Shape;6562;p33"/>
            <p:cNvSpPr/>
            <p:nvPr/>
          </p:nvSpPr>
          <p:spPr>
            <a:xfrm>
              <a:off x="10021412" y="3061082"/>
              <a:ext cx="131234" cy="191189"/>
            </a:xfrm>
            <a:custGeom>
              <a:rect b="b" l="l" r="r" t="t"/>
              <a:pathLst>
                <a:path extrusionOk="0" h="191189" w="131234">
                  <a:moveTo>
                    <a:pt x="0" y="191189"/>
                  </a:moveTo>
                  <a:lnTo>
                    <a:pt x="0" y="0"/>
                  </a:lnTo>
                  <a:lnTo>
                    <a:pt x="131234" y="0"/>
                  </a:lnTo>
                  <a:lnTo>
                    <a:pt x="131234" y="32233"/>
                  </a:lnTo>
                  <a:lnTo>
                    <a:pt x="38680" y="32233"/>
                  </a:lnTo>
                  <a:lnTo>
                    <a:pt x="38680" y="77456"/>
                  </a:lnTo>
                  <a:lnTo>
                    <a:pt x="118611" y="77456"/>
                  </a:lnTo>
                  <a:lnTo>
                    <a:pt x="118611" y="109836"/>
                  </a:lnTo>
                  <a:lnTo>
                    <a:pt x="38680" y="109836"/>
                  </a:lnTo>
                  <a:lnTo>
                    <a:pt x="38680" y="191067"/>
                  </a:ln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63" name="Google Shape;6563;p33"/>
            <p:cNvSpPr/>
            <p:nvPr/>
          </p:nvSpPr>
          <p:spPr>
            <a:xfrm>
              <a:off x="10184242" y="3061009"/>
              <a:ext cx="36767" cy="191262"/>
            </a:xfrm>
            <a:custGeom>
              <a:rect b="b" l="l" r="r" t="t"/>
              <a:pathLst>
                <a:path extrusionOk="0" h="191262" w="36767">
                  <a:moveTo>
                    <a:pt x="0" y="33801"/>
                  </a:moveTo>
                  <a:lnTo>
                    <a:pt x="0" y="0"/>
                  </a:lnTo>
                  <a:lnTo>
                    <a:pt x="36767" y="0"/>
                  </a:lnTo>
                  <a:lnTo>
                    <a:pt x="36767" y="33801"/>
                  </a:lnTo>
                  <a:close/>
                  <a:moveTo>
                    <a:pt x="0" y="191263"/>
                  </a:moveTo>
                  <a:lnTo>
                    <a:pt x="0" y="52602"/>
                  </a:lnTo>
                  <a:lnTo>
                    <a:pt x="36767" y="52602"/>
                  </a:lnTo>
                  <a:lnTo>
                    <a:pt x="36767" y="191263"/>
                  </a:ln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64" name="Google Shape;6564;p33"/>
            <p:cNvSpPr/>
            <p:nvPr/>
          </p:nvSpPr>
          <p:spPr>
            <a:xfrm>
              <a:off x="10258291" y="3110492"/>
              <a:ext cx="126764" cy="141779"/>
            </a:xfrm>
            <a:custGeom>
              <a:rect b="b" l="l" r="r" t="t"/>
              <a:pathLst>
                <a:path extrusionOk="0" h="141779" w="126764">
                  <a:moveTo>
                    <a:pt x="126430" y="141780"/>
                  </a:moveTo>
                  <a:lnTo>
                    <a:pt x="89663" y="141780"/>
                  </a:lnTo>
                  <a:lnTo>
                    <a:pt x="89663" y="71040"/>
                  </a:lnTo>
                  <a:cubicBezTo>
                    <a:pt x="90177" y="61297"/>
                    <a:pt x="89394" y="51530"/>
                    <a:pt x="87334" y="41993"/>
                  </a:cubicBezTo>
                  <a:cubicBezTo>
                    <a:pt x="86058" y="37871"/>
                    <a:pt x="83478" y="34275"/>
                    <a:pt x="79981" y="31748"/>
                  </a:cubicBezTo>
                  <a:cubicBezTo>
                    <a:pt x="76303" y="29257"/>
                    <a:pt x="71945" y="27965"/>
                    <a:pt x="67505" y="28046"/>
                  </a:cubicBezTo>
                  <a:cubicBezTo>
                    <a:pt x="61379" y="27965"/>
                    <a:pt x="55381" y="29799"/>
                    <a:pt x="50347" y="33292"/>
                  </a:cubicBezTo>
                  <a:cubicBezTo>
                    <a:pt x="45417" y="36585"/>
                    <a:pt x="41759" y="41462"/>
                    <a:pt x="39978" y="47116"/>
                  </a:cubicBezTo>
                  <a:cubicBezTo>
                    <a:pt x="37621" y="57564"/>
                    <a:pt x="36673" y="68281"/>
                    <a:pt x="37160" y="78981"/>
                  </a:cubicBezTo>
                  <a:lnTo>
                    <a:pt x="37159" y="141780"/>
                  </a:lnTo>
                  <a:lnTo>
                    <a:pt x="0" y="141780"/>
                  </a:lnTo>
                  <a:lnTo>
                    <a:pt x="0" y="3118"/>
                  </a:lnTo>
                  <a:lnTo>
                    <a:pt x="34071" y="3118"/>
                  </a:lnTo>
                  <a:lnTo>
                    <a:pt x="34071" y="23487"/>
                  </a:lnTo>
                  <a:cubicBezTo>
                    <a:pt x="44581" y="8587"/>
                    <a:pt x="61747" y="-193"/>
                    <a:pt x="79981" y="5"/>
                  </a:cubicBezTo>
                  <a:cubicBezTo>
                    <a:pt x="87599" y="-101"/>
                    <a:pt x="95153" y="1385"/>
                    <a:pt x="102163" y="4368"/>
                  </a:cubicBezTo>
                  <a:cubicBezTo>
                    <a:pt x="108147" y="6689"/>
                    <a:pt x="113425" y="10523"/>
                    <a:pt x="117483" y="15497"/>
                  </a:cubicBezTo>
                  <a:cubicBezTo>
                    <a:pt x="120962" y="20057"/>
                    <a:pt x="123412" y="25317"/>
                    <a:pt x="124665" y="30914"/>
                  </a:cubicBezTo>
                  <a:cubicBezTo>
                    <a:pt x="126256" y="39041"/>
                    <a:pt x="126946" y="47319"/>
                    <a:pt x="126724" y="55597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65" name="Google Shape;6565;p33"/>
            <p:cNvSpPr/>
            <p:nvPr/>
          </p:nvSpPr>
          <p:spPr>
            <a:xfrm>
              <a:off x="10411990" y="3110096"/>
              <a:ext cx="130364" cy="145215"/>
            </a:xfrm>
            <a:custGeom>
              <a:rect b="b" l="l" r="r" t="t"/>
              <a:pathLst>
                <a:path extrusionOk="0" h="145215" w="130364">
                  <a:moveTo>
                    <a:pt x="37245" y="45821"/>
                  </a:moveTo>
                  <a:lnTo>
                    <a:pt x="3934" y="39570"/>
                  </a:lnTo>
                  <a:cubicBezTo>
                    <a:pt x="6661" y="27670"/>
                    <a:pt x="13501" y="17114"/>
                    <a:pt x="23249" y="9765"/>
                  </a:cubicBezTo>
                  <a:cubicBezTo>
                    <a:pt x="32449" y="3326"/>
                    <a:pt x="46029" y="115"/>
                    <a:pt x="63987" y="132"/>
                  </a:cubicBezTo>
                  <a:cubicBezTo>
                    <a:pt x="76444" y="-551"/>
                    <a:pt x="88903" y="1429"/>
                    <a:pt x="100534" y="5941"/>
                  </a:cubicBezTo>
                  <a:cubicBezTo>
                    <a:pt x="107584" y="8944"/>
                    <a:pt x="113509" y="14089"/>
                    <a:pt x="117472" y="20648"/>
                  </a:cubicBezTo>
                  <a:cubicBezTo>
                    <a:pt x="120706" y="26555"/>
                    <a:pt x="122373" y="37512"/>
                    <a:pt x="122373" y="53444"/>
                  </a:cubicBezTo>
                  <a:lnTo>
                    <a:pt x="121981" y="96315"/>
                  </a:lnTo>
                  <a:cubicBezTo>
                    <a:pt x="121733" y="105337"/>
                    <a:pt x="122323" y="114364"/>
                    <a:pt x="123746" y="123277"/>
                  </a:cubicBezTo>
                  <a:cubicBezTo>
                    <a:pt x="125150" y="129782"/>
                    <a:pt x="127374" y="136083"/>
                    <a:pt x="130365" y="142028"/>
                  </a:cubicBezTo>
                  <a:lnTo>
                    <a:pt x="94063" y="142028"/>
                  </a:lnTo>
                  <a:cubicBezTo>
                    <a:pt x="93058" y="139577"/>
                    <a:pt x="91930" y="135778"/>
                    <a:pt x="90508" y="131219"/>
                  </a:cubicBezTo>
                  <a:cubicBezTo>
                    <a:pt x="89945" y="129037"/>
                    <a:pt x="89503" y="127591"/>
                    <a:pt x="89259" y="126905"/>
                  </a:cubicBezTo>
                  <a:cubicBezTo>
                    <a:pt x="83429" y="132639"/>
                    <a:pt x="76612" y="137272"/>
                    <a:pt x="69135" y="140582"/>
                  </a:cubicBezTo>
                  <a:cubicBezTo>
                    <a:pt x="61908" y="143665"/>
                    <a:pt x="54122" y="145217"/>
                    <a:pt x="46266" y="145141"/>
                  </a:cubicBezTo>
                  <a:cubicBezTo>
                    <a:pt x="33928" y="145833"/>
                    <a:pt x="21812" y="141662"/>
                    <a:pt x="12513" y="133523"/>
                  </a:cubicBezTo>
                  <a:cubicBezTo>
                    <a:pt x="4290" y="125986"/>
                    <a:pt x="-268" y="115260"/>
                    <a:pt x="12" y="104109"/>
                  </a:cubicBezTo>
                  <a:cubicBezTo>
                    <a:pt x="-112" y="96740"/>
                    <a:pt x="1841" y="89486"/>
                    <a:pt x="5649" y="83176"/>
                  </a:cubicBezTo>
                  <a:cubicBezTo>
                    <a:pt x="9399" y="77031"/>
                    <a:pt x="14871" y="72122"/>
                    <a:pt x="21386" y="69058"/>
                  </a:cubicBezTo>
                  <a:cubicBezTo>
                    <a:pt x="30727" y="65015"/>
                    <a:pt x="40533" y="62142"/>
                    <a:pt x="50579" y="60503"/>
                  </a:cubicBezTo>
                  <a:cubicBezTo>
                    <a:pt x="62723" y="58618"/>
                    <a:pt x="74663" y="55598"/>
                    <a:pt x="86243" y="51483"/>
                  </a:cubicBezTo>
                  <a:lnTo>
                    <a:pt x="86244" y="47806"/>
                  </a:lnTo>
                  <a:cubicBezTo>
                    <a:pt x="86828" y="42258"/>
                    <a:pt x="84903" y="36740"/>
                    <a:pt x="80998" y="32756"/>
                  </a:cubicBezTo>
                  <a:cubicBezTo>
                    <a:pt x="75096" y="29100"/>
                    <a:pt x="68145" y="27514"/>
                    <a:pt x="61242" y="28246"/>
                  </a:cubicBezTo>
                  <a:cubicBezTo>
                    <a:pt x="49890" y="26857"/>
                    <a:pt x="39405" y="34511"/>
                    <a:pt x="37270" y="45747"/>
                  </a:cubicBezTo>
                  <a:close/>
                  <a:moveTo>
                    <a:pt x="86268" y="75872"/>
                  </a:moveTo>
                  <a:cubicBezTo>
                    <a:pt x="81537" y="77441"/>
                    <a:pt x="74012" y="79304"/>
                    <a:pt x="63913" y="81510"/>
                  </a:cubicBezTo>
                  <a:cubicBezTo>
                    <a:pt x="56975" y="82517"/>
                    <a:pt x="50240" y="84619"/>
                    <a:pt x="43960" y="87735"/>
                  </a:cubicBezTo>
                  <a:cubicBezTo>
                    <a:pt x="39514" y="90518"/>
                    <a:pt x="36803" y="95384"/>
                    <a:pt x="36778" y="100629"/>
                  </a:cubicBezTo>
                  <a:cubicBezTo>
                    <a:pt x="36723" y="105696"/>
                    <a:pt x="38815" y="110549"/>
                    <a:pt x="42539" y="113987"/>
                  </a:cubicBezTo>
                  <a:cubicBezTo>
                    <a:pt x="46461" y="117804"/>
                    <a:pt x="51777" y="119842"/>
                    <a:pt x="57245" y="119625"/>
                  </a:cubicBezTo>
                  <a:cubicBezTo>
                    <a:pt x="64001" y="119582"/>
                    <a:pt x="70566" y="117393"/>
                    <a:pt x="75997" y="113374"/>
                  </a:cubicBezTo>
                  <a:cubicBezTo>
                    <a:pt x="80217" y="110291"/>
                    <a:pt x="83295" y="105894"/>
                    <a:pt x="84747" y="100874"/>
                  </a:cubicBezTo>
                  <a:cubicBezTo>
                    <a:pt x="85953" y="94974"/>
                    <a:pt x="86431" y="88948"/>
                    <a:pt x="86169" y="82931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66" name="Google Shape;6566;p33"/>
            <p:cNvSpPr/>
            <p:nvPr/>
          </p:nvSpPr>
          <p:spPr>
            <a:xfrm>
              <a:off x="10570370" y="3110491"/>
              <a:ext cx="126430" cy="141780"/>
            </a:xfrm>
            <a:custGeom>
              <a:rect b="b" l="l" r="r" t="t"/>
              <a:pathLst>
                <a:path extrusionOk="0" h="141780" w="126430">
                  <a:moveTo>
                    <a:pt x="126430" y="141781"/>
                  </a:moveTo>
                  <a:lnTo>
                    <a:pt x="89663" y="141781"/>
                  </a:lnTo>
                  <a:lnTo>
                    <a:pt x="89663" y="71041"/>
                  </a:lnTo>
                  <a:cubicBezTo>
                    <a:pt x="90162" y="61292"/>
                    <a:pt x="89338" y="51522"/>
                    <a:pt x="87212" y="41995"/>
                  </a:cubicBezTo>
                  <a:cubicBezTo>
                    <a:pt x="85842" y="37847"/>
                    <a:pt x="83168" y="34254"/>
                    <a:pt x="79589" y="31749"/>
                  </a:cubicBezTo>
                  <a:cubicBezTo>
                    <a:pt x="75897" y="29289"/>
                    <a:pt x="71549" y="27999"/>
                    <a:pt x="67113" y="28048"/>
                  </a:cubicBezTo>
                  <a:cubicBezTo>
                    <a:pt x="60988" y="27967"/>
                    <a:pt x="54989" y="29800"/>
                    <a:pt x="49955" y="33293"/>
                  </a:cubicBezTo>
                  <a:cubicBezTo>
                    <a:pt x="45025" y="36586"/>
                    <a:pt x="41368" y="41463"/>
                    <a:pt x="39587" y="47118"/>
                  </a:cubicBezTo>
                  <a:cubicBezTo>
                    <a:pt x="37229" y="57566"/>
                    <a:pt x="36281" y="68283"/>
                    <a:pt x="36768" y="78982"/>
                  </a:cubicBezTo>
                  <a:lnTo>
                    <a:pt x="36767" y="141781"/>
                  </a:lnTo>
                  <a:lnTo>
                    <a:pt x="0" y="141781"/>
                  </a:lnTo>
                  <a:lnTo>
                    <a:pt x="0" y="3120"/>
                  </a:lnTo>
                  <a:lnTo>
                    <a:pt x="34047" y="3120"/>
                  </a:lnTo>
                  <a:lnTo>
                    <a:pt x="34047" y="23489"/>
                  </a:lnTo>
                  <a:cubicBezTo>
                    <a:pt x="44540" y="8658"/>
                    <a:pt x="61617" y="-110"/>
                    <a:pt x="79786" y="7"/>
                  </a:cubicBezTo>
                  <a:cubicBezTo>
                    <a:pt x="87403" y="-112"/>
                    <a:pt x="94963" y="1375"/>
                    <a:pt x="101968" y="4370"/>
                  </a:cubicBezTo>
                  <a:cubicBezTo>
                    <a:pt x="107908" y="6707"/>
                    <a:pt x="113143" y="10541"/>
                    <a:pt x="117165" y="15498"/>
                  </a:cubicBezTo>
                  <a:cubicBezTo>
                    <a:pt x="120451" y="20109"/>
                    <a:pt x="122724" y="25363"/>
                    <a:pt x="123833" y="30915"/>
                  </a:cubicBezTo>
                  <a:cubicBezTo>
                    <a:pt x="125432" y="39042"/>
                    <a:pt x="126131" y="47319"/>
                    <a:pt x="125917" y="55599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67" name="Google Shape;6567;p33"/>
            <p:cNvSpPr/>
            <p:nvPr/>
          </p:nvSpPr>
          <p:spPr>
            <a:xfrm>
              <a:off x="10725798" y="3110405"/>
              <a:ext cx="131283" cy="145084"/>
            </a:xfrm>
            <a:custGeom>
              <a:rect b="b" l="l" r="r" t="t"/>
              <a:pathLst>
                <a:path extrusionOk="0" h="145084" w="131283">
                  <a:moveTo>
                    <a:pt x="129053" y="44312"/>
                  </a:moveTo>
                  <a:lnTo>
                    <a:pt x="92947" y="50562"/>
                  </a:lnTo>
                  <a:cubicBezTo>
                    <a:pt x="92205" y="44292"/>
                    <a:pt x="89260" y="38489"/>
                    <a:pt x="84638" y="34188"/>
                  </a:cubicBezTo>
                  <a:cubicBezTo>
                    <a:pt x="79873" y="30407"/>
                    <a:pt x="73898" y="28482"/>
                    <a:pt x="67823" y="28771"/>
                  </a:cubicBezTo>
                  <a:cubicBezTo>
                    <a:pt x="59475" y="28409"/>
                    <a:pt x="51421" y="31886"/>
                    <a:pt x="45959" y="38208"/>
                  </a:cubicBezTo>
                  <a:cubicBezTo>
                    <a:pt x="40501" y="44483"/>
                    <a:pt x="37788" y="55039"/>
                    <a:pt x="37820" y="69877"/>
                  </a:cubicBezTo>
                  <a:cubicBezTo>
                    <a:pt x="37820" y="86218"/>
                    <a:pt x="40574" y="97845"/>
                    <a:pt x="46081" y="104757"/>
                  </a:cubicBezTo>
                  <a:cubicBezTo>
                    <a:pt x="51527" y="111595"/>
                    <a:pt x="59895" y="115442"/>
                    <a:pt x="68632" y="115125"/>
                  </a:cubicBezTo>
                  <a:cubicBezTo>
                    <a:pt x="74893" y="115365"/>
                    <a:pt x="81015" y="113249"/>
                    <a:pt x="85790" y="109193"/>
                  </a:cubicBezTo>
                  <a:cubicBezTo>
                    <a:pt x="91045" y="103567"/>
                    <a:pt x="94355" y="96401"/>
                    <a:pt x="95227" y="88751"/>
                  </a:cubicBezTo>
                  <a:lnTo>
                    <a:pt x="131284" y="95001"/>
                  </a:lnTo>
                  <a:cubicBezTo>
                    <a:pt x="128654" y="109617"/>
                    <a:pt x="121040" y="122870"/>
                    <a:pt x="109738" y="132504"/>
                  </a:cubicBezTo>
                  <a:cubicBezTo>
                    <a:pt x="97334" y="141428"/>
                    <a:pt x="82246" y="145832"/>
                    <a:pt x="66990" y="144980"/>
                  </a:cubicBezTo>
                  <a:cubicBezTo>
                    <a:pt x="48700" y="145846"/>
                    <a:pt x="30925" y="138769"/>
                    <a:pt x="18236" y="125567"/>
                  </a:cubicBezTo>
                  <a:cubicBezTo>
                    <a:pt x="6079" y="113066"/>
                    <a:pt x="0" y="95443"/>
                    <a:pt x="0" y="72696"/>
                  </a:cubicBezTo>
                  <a:cubicBezTo>
                    <a:pt x="0" y="49949"/>
                    <a:pt x="6038" y="32121"/>
                    <a:pt x="18114" y="19212"/>
                  </a:cubicBezTo>
                  <a:cubicBezTo>
                    <a:pt x="30996" y="6162"/>
                    <a:pt x="48822" y="-791"/>
                    <a:pt x="67137" y="93"/>
                  </a:cubicBezTo>
                  <a:cubicBezTo>
                    <a:pt x="81382" y="-657"/>
                    <a:pt x="95495" y="3146"/>
                    <a:pt x="107434" y="10952"/>
                  </a:cubicBezTo>
                  <a:cubicBezTo>
                    <a:pt x="118192" y="19319"/>
                    <a:pt x="125810" y="31074"/>
                    <a:pt x="129053" y="44312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68" name="Google Shape;6568;p33"/>
            <p:cNvSpPr/>
            <p:nvPr/>
          </p:nvSpPr>
          <p:spPr>
            <a:xfrm>
              <a:off x="10882671" y="3061009"/>
              <a:ext cx="36767" cy="191262"/>
            </a:xfrm>
            <a:custGeom>
              <a:rect b="b" l="l" r="r" t="t"/>
              <a:pathLst>
                <a:path extrusionOk="0" h="191262" w="36767">
                  <a:moveTo>
                    <a:pt x="0" y="33801"/>
                  </a:moveTo>
                  <a:lnTo>
                    <a:pt x="0" y="0"/>
                  </a:lnTo>
                  <a:lnTo>
                    <a:pt x="36767" y="0"/>
                  </a:lnTo>
                  <a:lnTo>
                    <a:pt x="36767" y="33801"/>
                  </a:lnTo>
                  <a:close/>
                  <a:moveTo>
                    <a:pt x="0" y="191263"/>
                  </a:moveTo>
                  <a:lnTo>
                    <a:pt x="0" y="52602"/>
                  </a:lnTo>
                  <a:lnTo>
                    <a:pt x="36767" y="52602"/>
                  </a:lnTo>
                  <a:lnTo>
                    <a:pt x="36767" y="191263"/>
                  </a:ln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69" name="Google Shape;6569;p33"/>
            <p:cNvSpPr/>
            <p:nvPr/>
          </p:nvSpPr>
          <p:spPr>
            <a:xfrm>
              <a:off x="10947346" y="3110096"/>
              <a:ext cx="130363" cy="145460"/>
            </a:xfrm>
            <a:custGeom>
              <a:rect b="b" l="l" r="r" t="t"/>
              <a:pathLst>
                <a:path extrusionOk="0" h="145460" w="130363">
                  <a:moveTo>
                    <a:pt x="37048" y="45821"/>
                  </a:moveTo>
                  <a:lnTo>
                    <a:pt x="3737" y="39571"/>
                  </a:lnTo>
                  <a:cubicBezTo>
                    <a:pt x="6478" y="27658"/>
                    <a:pt x="13347" y="17100"/>
                    <a:pt x="23126" y="9765"/>
                  </a:cubicBezTo>
                  <a:cubicBezTo>
                    <a:pt x="32244" y="3327"/>
                    <a:pt x="45823" y="116"/>
                    <a:pt x="63863" y="132"/>
                  </a:cubicBezTo>
                  <a:cubicBezTo>
                    <a:pt x="76320" y="-552"/>
                    <a:pt x="88779" y="1428"/>
                    <a:pt x="100410" y="5941"/>
                  </a:cubicBezTo>
                  <a:cubicBezTo>
                    <a:pt x="107448" y="8933"/>
                    <a:pt x="113353" y="14083"/>
                    <a:pt x="117274" y="20648"/>
                  </a:cubicBezTo>
                  <a:cubicBezTo>
                    <a:pt x="120583" y="26555"/>
                    <a:pt x="122176" y="37512"/>
                    <a:pt x="122176" y="53444"/>
                  </a:cubicBezTo>
                  <a:lnTo>
                    <a:pt x="121980" y="96560"/>
                  </a:lnTo>
                  <a:cubicBezTo>
                    <a:pt x="121760" y="105584"/>
                    <a:pt x="122368" y="114609"/>
                    <a:pt x="123794" y="123523"/>
                  </a:cubicBezTo>
                  <a:cubicBezTo>
                    <a:pt x="125162" y="130031"/>
                    <a:pt x="127370" y="136335"/>
                    <a:pt x="130364" y="142274"/>
                  </a:cubicBezTo>
                  <a:lnTo>
                    <a:pt x="94061" y="142274"/>
                  </a:lnTo>
                  <a:cubicBezTo>
                    <a:pt x="93106" y="139823"/>
                    <a:pt x="91929" y="136024"/>
                    <a:pt x="90557" y="131464"/>
                  </a:cubicBezTo>
                  <a:cubicBezTo>
                    <a:pt x="89919" y="129307"/>
                    <a:pt x="89502" y="127861"/>
                    <a:pt x="89233" y="127150"/>
                  </a:cubicBezTo>
                  <a:cubicBezTo>
                    <a:pt x="83425" y="132911"/>
                    <a:pt x="76603" y="137548"/>
                    <a:pt x="69109" y="140828"/>
                  </a:cubicBezTo>
                  <a:cubicBezTo>
                    <a:pt x="61884" y="143913"/>
                    <a:pt x="54096" y="145466"/>
                    <a:pt x="46240" y="145387"/>
                  </a:cubicBezTo>
                  <a:cubicBezTo>
                    <a:pt x="33910" y="146074"/>
                    <a:pt x="21802" y="141903"/>
                    <a:pt x="12512" y="133769"/>
                  </a:cubicBezTo>
                  <a:cubicBezTo>
                    <a:pt x="4297" y="126226"/>
                    <a:pt x="-259" y="115504"/>
                    <a:pt x="11" y="104355"/>
                  </a:cubicBezTo>
                  <a:cubicBezTo>
                    <a:pt x="-113" y="96989"/>
                    <a:pt x="1832" y="89737"/>
                    <a:pt x="5625" y="83422"/>
                  </a:cubicBezTo>
                  <a:cubicBezTo>
                    <a:pt x="9353" y="77276"/>
                    <a:pt x="14809" y="72366"/>
                    <a:pt x="21312" y="69303"/>
                  </a:cubicBezTo>
                  <a:cubicBezTo>
                    <a:pt x="30653" y="65261"/>
                    <a:pt x="40459" y="62388"/>
                    <a:pt x="50505" y="60749"/>
                  </a:cubicBezTo>
                  <a:cubicBezTo>
                    <a:pt x="62651" y="58884"/>
                    <a:pt x="74592" y="55872"/>
                    <a:pt x="86169" y="51753"/>
                  </a:cubicBezTo>
                  <a:lnTo>
                    <a:pt x="86169" y="48052"/>
                  </a:lnTo>
                  <a:cubicBezTo>
                    <a:pt x="86759" y="42503"/>
                    <a:pt x="84836" y="36981"/>
                    <a:pt x="80923" y="33002"/>
                  </a:cubicBezTo>
                  <a:cubicBezTo>
                    <a:pt x="75065" y="29375"/>
                    <a:pt x="68170" y="27789"/>
                    <a:pt x="61314" y="28492"/>
                  </a:cubicBezTo>
                  <a:cubicBezTo>
                    <a:pt x="55940" y="28197"/>
                    <a:pt x="50605" y="29548"/>
                    <a:pt x="46018" y="32365"/>
                  </a:cubicBezTo>
                  <a:cubicBezTo>
                    <a:pt x="41722" y="35827"/>
                    <a:pt x="38589" y="40524"/>
                    <a:pt x="37047" y="45821"/>
                  </a:cubicBezTo>
                  <a:close/>
                  <a:moveTo>
                    <a:pt x="86071" y="75872"/>
                  </a:moveTo>
                  <a:cubicBezTo>
                    <a:pt x="78740" y="78145"/>
                    <a:pt x="71295" y="80027"/>
                    <a:pt x="63765" y="81510"/>
                  </a:cubicBezTo>
                  <a:cubicBezTo>
                    <a:pt x="56811" y="82518"/>
                    <a:pt x="50061" y="84619"/>
                    <a:pt x="43763" y="87736"/>
                  </a:cubicBezTo>
                  <a:cubicBezTo>
                    <a:pt x="39303" y="90505"/>
                    <a:pt x="36588" y="95379"/>
                    <a:pt x="36581" y="100629"/>
                  </a:cubicBezTo>
                  <a:cubicBezTo>
                    <a:pt x="36538" y="105689"/>
                    <a:pt x="38618" y="110535"/>
                    <a:pt x="42316" y="113988"/>
                  </a:cubicBezTo>
                  <a:cubicBezTo>
                    <a:pt x="46247" y="117782"/>
                    <a:pt x="51566" y="119794"/>
                    <a:pt x="57023" y="119552"/>
                  </a:cubicBezTo>
                  <a:cubicBezTo>
                    <a:pt x="63782" y="119534"/>
                    <a:pt x="70356" y="117343"/>
                    <a:pt x="75774" y="113301"/>
                  </a:cubicBezTo>
                  <a:cubicBezTo>
                    <a:pt x="80016" y="110271"/>
                    <a:pt x="83101" y="105889"/>
                    <a:pt x="84524" y="100874"/>
                  </a:cubicBezTo>
                  <a:cubicBezTo>
                    <a:pt x="85731" y="94974"/>
                    <a:pt x="86208" y="88948"/>
                    <a:pt x="85946" y="82932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70" name="Google Shape;6570;p33"/>
            <p:cNvSpPr/>
            <p:nvPr/>
          </p:nvSpPr>
          <p:spPr>
            <a:xfrm>
              <a:off x="11097392" y="3061107"/>
              <a:ext cx="135523" cy="194277"/>
            </a:xfrm>
            <a:custGeom>
              <a:rect b="b" l="l" r="r" t="t"/>
              <a:pathLst>
                <a:path extrusionOk="0" h="194277" w="135523">
                  <a:moveTo>
                    <a:pt x="135524" y="191165"/>
                  </a:moveTo>
                  <a:lnTo>
                    <a:pt x="101403" y="191165"/>
                  </a:lnTo>
                  <a:lnTo>
                    <a:pt x="101403" y="170796"/>
                  </a:lnTo>
                  <a:cubicBezTo>
                    <a:pt x="96298" y="178249"/>
                    <a:pt x="89426" y="184321"/>
                    <a:pt x="81401" y="188469"/>
                  </a:cubicBezTo>
                  <a:cubicBezTo>
                    <a:pt x="74199" y="192216"/>
                    <a:pt x="66211" y="194207"/>
                    <a:pt x="58091" y="194278"/>
                  </a:cubicBezTo>
                  <a:cubicBezTo>
                    <a:pt x="42216" y="194315"/>
                    <a:pt x="27173" y="187181"/>
                    <a:pt x="17157" y="174865"/>
                  </a:cubicBezTo>
                  <a:cubicBezTo>
                    <a:pt x="5719" y="162021"/>
                    <a:pt x="0" y="144103"/>
                    <a:pt x="0" y="121111"/>
                  </a:cubicBezTo>
                  <a:cubicBezTo>
                    <a:pt x="0" y="98119"/>
                    <a:pt x="5522" y="80251"/>
                    <a:pt x="16569" y="67505"/>
                  </a:cubicBezTo>
                  <a:cubicBezTo>
                    <a:pt x="27153" y="55513"/>
                    <a:pt x="42494" y="48811"/>
                    <a:pt x="58484" y="49194"/>
                  </a:cubicBezTo>
                  <a:cubicBezTo>
                    <a:pt x="74141" y="49289"/>
                    <a:pt x="88923" y="56428"/>
                    <a:pt x="98732" y="68632"/>
                  </a:cubicBezTo>
                  <a:lnTo>
                    <a:pt x="98732" y="0"/>
                  </a:lnTo>
                  <a:lnTo>
                    <a:pt x="135499" y="0"/>
                  </a:lnTo>
                  <a:close/>
                  <a:moveTo>
                    <a:pt x="37600" y="118611"/>
                  </a:moveTo>
                  <a:cubicBezTo>
                    <a:pt x="36816" y="129686"/>
                    <a:pt x="38973" y="140772"/>
                    <a:pt x="43850" y="150745"/>
                  </a:cubicBezTo>
                  <a:cubicBezTo>
                    <a:pt x="48830" y="159844"/>
                    <a:pt x="58484" y="165390"/>
                    <a:pt x="68852" y="165109"/>
                  </a:cubicBezTo>
                  <a:cubicBezTo>
                    <a:pt x="77326" y="165107"/>
                    <a:pt x="85305" y="161122"/>
                    <a:pt x="90398" y="154349"/>
                  </a:cubicBezTo>
                  <a:cubicBezTo>
                    <a:pt x="96957" y="144964"/>
                    <a:pt x="100090" y="133610"/>
                    <a:pt x="99271" y="122190"/>
                  </a:cubicBezTo>
                  <a:cubicBezTo>
                    <a:pt x="99271" y="106241"/>
                    <a:pt x="96395" y="94802"/>
                    <a:pt x="90643" y="87874"/>
                  </a:cubicBezTo>
                  <a:cubicBezTo>
                    <a:pt x="80731" y="75799"/>
                    <a:pt x="62906" y="74047"/>
                    <a:pt x="50833" y="83960"/>
                  </a:cubicBezTo>
                  <a:cubicBezTo>
                    <a:pt x="50825" y="83965"/>
                    <a:pt x="50819" y="83971"/>
                    <a:pt x="50812" y="83976"/>
                  </a:cubicBezTo>
                  <a:cubicBezTo>
                    <a:pt x="49382" y="85137"/>
                    <a:pt x="48076" y="86443"/>
                    <a:pt x="46915" y="87874"/>
                  </a:cubicBezTo>
                  <a:cubicBezTo>
                    <a:pt x="40287" y="96702"/>
                    <a:pt x="36989" y="107588"/>
                    <a:pt x="37601" y="118611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71" name="Google Shape;6571;p33"/>
            <p:cNvSpPr/>
            <p:nvPr/>
          </p:nvSpPr>
          <p:spPr>
            <a:xfrm>
              <a:off x="11260501" y="3110456"/>
              <a:ext cx="142928" cy="144958"/>
            </a:xfrm>
            <a:custGeom>
              <a:rect b="b" l="l" r="r" t="t"/>
              <a:pathLst>
                <a:path extrusionOk="0" h="144958" w="142928">
                  <a:moveTo>
                    <a:pt x="63" y="70512"/>
                  </a:moveTo>
                  <a:cubicBezTo>
                    <a:pt x="33" y="58183"/>
                    <a:pt x="3038" y="46035"/>
                    <a:pt x="8813" y="35142"/>
                  </a:cubicBezTo>
                  <a:cubicBezTo>
                    <a:pt x="14480" y="24067"/>
                    <a:pt x="23367" y="14966"/>
                    <a:pt x="34305" y="9037"/>
                  </a:cubicBezTo>
                  <a:cubicBezTo>
                    <a:pt x="45671" y="2949"/>
                    <a:pt x="58399" y="-147"/>
                    <a:pt x="71292" y="42"/>
                  </a:cubicBezTo>
                  <a:cubicBezTo>
                    <a:pt x="90546" y="-626"/>
                    <a:pt x="109205" y="6775"/>
                    <a:pt x="122766" y="20460"/>
                  </a:cubicBezTo>
                  <a:cubicBezTo>
                    <a:pt x="136253" y="34189"/>
                    <a:pt x="143525" y="52845"/>
                    <a:pt x="142890" y="72081"/>
                  </a:cubicBezTo>
                  <a:cubicBezTo>
                    <a:pt x="143517" y="91514"/>
                    <a:pt x="136187" y="110363"/>
                    <a:pt x="122595" y="124266"/>
                  </a:cubicBezTo>
                  <a:cubicBezTo>
                    <a:pt x="109190" y="137999"/>
                    <a:pt x="90647" y="145493"/>
                    <a:pt x="71464" y="144929"/>
                  </a:cubicBezTo>
                  <a:cubicBezTo>
                    <a:pt x="58841" y="144944"/>
                    <a:pt x="46390" y="141997"/>
                    <a:pt x="35114" y="136325"/>
                  </a:cubicBezTo>
                  <a:cubicBezTo>
                    <a:pt x="23981" y="130973"/>
                    <a:pt x="14808" y="122263"/>
                    <a:pt x="8886" y="111422"/>
                  </a:cubicBezTo>
                  <a:cubicBezTo>
                    <a:pt x="2556" y="98743"/>
                    <a:pt x="-479" y="84673"/>
                    <a:pt x="61" y="70512"/>
                  </a:cubicBezTo>
                  <a:close/>
                  <a:moveTo>
                    <a:pt x="37565" y="72448"/>
                  </a:moveTo>
                  <a:cubicBezTo>
                    <a:pt x="36794" y="83840"/>
                    <a:pt x="40289" y="95111"/>
                    <a:pt x="47369" y="104068"/>
                  </a:cubicBezTo>
                  <a:cubicBezTo>
                    <a:pt x="53400" y="111146"/>
                    <a:pt x="62264" y="115178"/>
                    <a:pt x="71562" y="115074"/>
                  </a:cubicBezTo>
                  <a:cubicBezTo>
                    <a:pt x="80842" y="115221"/>
                    <a:pt x="89693" y="111178"/>
                    <a:pt x="95657" y="104068"/>
                  </a:cubicBezTo>
                  <a:cubicBezTo>
                    <a:pt x="102763" y="95029"/>
                    <a:pt x="106257" y="83673"/>
                    <a:pt x="105462" y="72203"/>
                  </a:cubicBezTo>
                  <a:cubicBezTo>
                    <a:pt x="106180" y="60931"/>
                    <a:pt x="102686" y="49793"/>
                    <a:pt x="95657" y="40951"/>
                  </a:cubicBezTo>
                  <a:cubicBezTo>
                    <a:pt x="89702" y="33861"/>
                    <a:pt x="80870" y="29828"/>
                    <a:pt x="71612" y="29970"/>
                  </a:cubicBezTo>
                  <a:cubicBezTo>
                    <a:pt x="62314" y="29846"/>
                    <a:pt x="53446" y="33872"/>
                    <a:pt x="47418" y="40951"/>
                  </a:cubicBezTo>
                  <a:cubicBezTo>
                    <a:pt x="40431" y="49901"/>
                    <a:pt x="37007" y="61122"/>
                    <a:pt x="37810" y="72448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72" name="Google Shape;6572;p33"/>
            <p:cNvSpPr/>
            <p:nvPr/>
          </p:nvSpPr>
          <p:spPr>
            <a:xfrm>
              <a:off x="11505557" y="3110981"/>
              <a:ext cx="135302" cy="193965"/>
            </a:xfrm>
            <a:custGeom>
              <a:rect b="b" l="l" r="r" t="t"/>
              <a:pathLst>
                <a:path extrusionOk="0" h="193965" w="135302">
                  <a:moveTo>
                    <a:pt x="122" y="2629"/>
                  </a:moveTo>
                  <a:lnTo>
                    <a:pt x="34438" y="2629"/>
                  </a:lnTo>
                  <a:lnTo>
                    <a:pt x="34438" y="22999"/>
                  </a:lnTo>
                  <a:cubicBezTo>
                    <a:pt x="38996" y="16047"/>
                    <a:pt x="45169" y="10303"/>
                    <a:pt x="52429" y="6257"/>
                  </a:cubicBezTo>
                  <a:cubicBezTo>
                    <a:pt x="60071" y="2019"/>
                    <a:pt x="68693" y="-137"/>
                    <a:pt x="77431" y="7"/>
                  </a:cubicBezTo>
                  <a:cubicBezTo>
                    <a:pt x="93219" y="-198"/>
                    <a:pt x="108267" y="6683"/>
                    <a:pt x="118439" y="18758"/>
                  </a:cubicBezTo>
                  <a:cubicBezTo>
                    <a:pt x="129665" y="31259"/>
                    <a:pt x="135287" y="48834"/>
                    <a:pt x="135303" y="71482"/>
                  </a:cubicBezTo>
                  <a:cubicBezTo>
                    <a:pt x="135303" y="94703"/>
                    <a:pt x="129632" y="112678"/>
                    <a:pt x="118292" y="125407"/>
                  </a:cubicBezTo>
                  <a:cubicBezTo>
                    <a:pt x="108203" y="137707"/>
                    <a:pt x="93092" y="144780"/>
                    <a:pt x="77186" y="144649"/>
                  </a:cubicBezTo>
                  <a:cubicBezTo>
                    <a:pt x="69989" y="144768"/>
                    <a:pt x="62863" y="143207"/>
                    <a:pt x="56375" y="140090"/>
                  </a:cubicBezTo>
                  <a:cubicBezTo>
                    <a:pt x="48949" y="136083"/>
                    <a:pt x="42305" y="130769"/>
                    <a:pt x="36766" y="124402"/>
                  </a:cubicBezTo>
                  <a:lnTo>
                    <a:pt x="36767" y="193966"/>
                  </a:lnTo>
                  <a:lnTo>
                    <a:pt x="0" y="193966"/>
                  </a:lnTo>
                  <a:close/>
                  <a:moveTo>
                    <a:pt x="36424" y="69619"/>
                  </a:moveTo>
                  <a:cubicBezTo>
                    <a:pt x="36424" y="85160"/>
                    <a:pt x="39512" y="96680"/>
                    <a:pt x="45689" y="104180"/>
                  </a:cubicBezTo>
                  <a:cubicBezTo>
                    <a:pt x="51091" y="111201"/>
                    <a:pt x="59453" y="115306"/>
                    <a:pt x="68313" y="115284"/>
                  </a:cubicBezTo>
                  <a:cubicBezTo>
                    <a:pt x="76613" y="115428"/>
                    <a:pt x="84488" y="111626"/>
                    <a:pt x="89540" y="105038"/>
                  </a:cubicBezTo>
                  <a:cubicBezTo>
                    <a:pt x="95251" y="98224"/>
                    <a:pt x="98095" y="86998"/>
                    <a:pt x="98046" y="71433"/>
                  </a:cubicBezTo>
                  <a:cubicBezTo>
                    <a:pt x="98954" y="59953"/>
                    <a:pt x="95863" y="48513"/>
                    <a:pt x="89296" y="39053"/>
                  </a:cubicBezTo>
                  <a:cubicBezTo>
                    <a:pt x="84131" y="32313"/>
                    <a:pt x="76094" y="28398"/>
                    <a:pt x="67603" y="28489"/>
                  </a:cubicBezTo>
                  <a:cubicBezTo>
                    <a:pt x="58966" y="28346"/>
                    <a:pt x="50744" y="32178"/>
                    <a:pt x="45297" y="38882"/>
                  </a:cubicBezTo>
                  <a:cubicBezTo>
                    <a:pt x="38768" y="47743"/>
                    <a:pt x="35613" y="58641"/>
                    <a:pt x="36400" y="69619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73" name="Google Shape;6573;p33"/>
            <p:cNvSpPr/>
            <p:nvPr/>
          </p:nvSpPr>
          <p:spPr>
            <a:xfrm>
              <a:off x="11661523" y="3110454"/>
              <a:ext cx="143232" cy="145082"/>
            </a:xfrm>
            <a:custGeom>
              <a:rect b="b" l="l" r="r" t="t"/>
              <a:pathLst>
                <a:path extrusionOk="0" h="145082" w="143232">
                  <a:moveTo>
                    <a:pt x="49" y="70514"/>
                  </a:moveTo>
                  <a:cubicBezTo>
                    <a:pt x="86" y="58163"/>
                    <a:pt x="3176" y="46012"/>
                    <a:pt x="9044" y="35144"/>
                  </a:cubicBezTo>
                  <a:cubicBezTo>
                    <a:pt x="14730" y="24066"/>
                    <a:pt x="23634" y="14966"/>
                    <a:pt x="34585" y="9039"/>
                  </a:cubicBezTo>
                  <a:cubicBezTo>
                    <a:pt x="45917" y="2953"/>
                    <a:pt x="58613" y="-143"/>
                    <a:pt x="71474" y="44"/>
                  </a:cubicBezTo>
                  <a:cubicBezTo>
                    <a:pt x="90767" y="-641"/>
                    <a:pt x="109470" y="6761"/>
                    <a:pt x="123070" y="20462"/>
                  </a:cubicBezTo>
                  <a:cubicBezTo>
                    <a:pt x="136556" y="34242"/>
                    <a:pt x="143826" y="52934"/>
                    <a:pt x="143194" y="72205"/>
                  </a:cubicBezTo>
                  <a:cubicBezTo>
                    <a:pt x="143813" y="91642"/>
                    <a:pt x="136474" y="110490"/>
                    <a:pt x="122874" y="124390"/>
                  </a:cubicBezTo>
                  <a:cubicBezTo>
                    <a:pt x="109475" y="138117"/>
                    <a:pt x="90942" y="145610"/>
                    <a:pt x="71767" y="145053"/>
                  </a:cubicBezTo>
                  <a:cubicBezTo>
                    <a:pt x="59136" y="145071"/>
                    <a:pt x="46677" y="142124"/>
                    <a:pt x="35393" y="136450"/>
                  </a:cubicBezTo>
                  <a:cubicBezTo>
                    <a:pt x="24221" y="131080"/>
                    <a:pt x="15020" y="122334"/>
                    <a:pt x="9092" y="111448"/>
                  </a:cubicBezTo>
                  <a:cubicBezTo>
                    <a:pt x="2683" y="98781"/>
                    <a:pt x="-428" y="84702"/>
                    <a:pt x="47" y="70514"/>
                  </a:cubicBezTo>
                  <a:close/>
                  <a:moveTo>
                    <a:pt x="37527" y="72450"/>
                  </a:moveTo>
                  <a:cubicBezTo>
                    <a:pt x="36734" y="83845"/>
                    <a:pt x="40231" y="95123"/>
                    <a:pt x="47331" y="104070"/>
                  </a:cubicBezTo>
                  <a:cubicBezTo>
                    <a:pt x="58835" y="117388"/>
                    <a:pt x="78958" y="118858"/>
                    <a:pt x="92275" y="107354"/>
                  </a:cubicBezTo>
                  <a:cubicBezTo>
                    <a:pt x="92303" y="107330"/>
                    <a:pt x="92332" y="107305"/>
                    <a:pt x="92359" y="107281"/>
                  </a:cubicBezTo>
                  <a:cubicBezTo>
                    <a:pt x="93502" y="106286"/>
                    <a:pt x="94574" y="105213"/>
                    <a:pt x="95570" y="104070"/>
                  </a:cubicBezTo>
                  <a:cubicBezTo>
                    <a:pt x="102615" y="95005"/>
                    <a:pt x="106063" y="83657"/>
                    <a:pt x="105253" y="72205"/>
                  </a:cubicBezTo>
                  <a:cubicBezTo>
                    <a:pt x="105982" y="60951"/>
                    <a:pt x="102535" y="49824"/>
                    <a:pt x="95570" y="40953"/>
                  </a:cubicBezTo>
                  <a:cubicBezTo>
                    <a:pt x="84065" y="27636"/>
                    <a:pt x="63942" y="26168"/>
                    <a:pt x="50626" y="37673"/>
                  </a:cubicBezTo>
                  <a:cubicBezTo>
                    <a:pt x="50590" y="37704"/>
                    <a:pt x="50554" y="37735"/>
                    <a:pt x="50518" y="37767"/>
                  </a:cubicBezTo>
                  <a:cubicBezTo>
                    <a:pt x="49378" y="38748"/>
                    <a:pt x="48313" y="39813"/>
                    <a:pt x="47332" y="40953"/>
                  </a:cubicBezTo>
                  <a:cubicBezTo>
                    <a:pt x="40269" y="49872"/>
                    <a:pt x="36774" y="61098"/>
                    <a:pt x="37528" y="72450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74" name="Google Shape;6574;p33"/>
            <p:cNvSpPr/>
            <p:nvPr/>
          </p:nvSpPr>
          <p:spPr>
            <a:xfrm>
              <a:off x="11831681" y="3110417"/>
              <a:ext cx="89981" cy="141854"/>
            </a:xfrm>
            <a:custGeom>
              <a:rect b="b" l="l" r="r" t="t"/>
              <a:pathLst>
                <a:path extrusionOk="0" h="141854" w="89981">
                  <a:moveTo>
                    <a:pt x="36767" y="141855"/>
                  </a:moveTo>
                  <a:lnTo>
                    <a:pt x="0" y="141855"/>
                  </a:lnTo>
                  <a:lnTo>
                    <a:pt x="0" y="3193"/>
                  </a:lnTo>
                  <a:lnTo>
                    <a:pt x="34071" y="3193"/>
                  </a:lnTo>
                  <a:lnTo>
                    <a:pt x="34071" y="22803"/>
                  </a:lnTo>
                  <a:cubicBezTo>
                    <a:pt x="38059" y="15649"/>
                    <a:pt x="43483" y="9399"/>
                    <a:pt x="50003" y="4443"/>
                  </a:cubicBezTo>
                  <a:cubicBezTo>
                    <a:pt x="54733" y="1427"/>
                    <a:pt x="60253" y="-117"/>
                    <a:pt x="65863" y="7"/>
                  </a:cubicBezTo>
                  <a:cubicBezTo>
                    <a:pt x="74364" y="30"/>
                    <a:pt x="82700" y="2360"/>
                    <a:pt x="89981" y="6748"/>
                  </a:cubicBezTo>
                  <a:lnTo>
                    <a:pt x="78608" y="38735"/>
                  </a:lnTo>
                  <a:cubicBezTo>
                    <a:pt x="73611" y="35040"/>
                    <a:pt x="67652" y="32869"/>
                    <a:pt x="61450" y="32485"/>
                  </a:cubicBezTo>
                  <a:cubicBezTo>
                    <a:pt x="56733" y="32356"/>
                    <a:pt x="52117" y="33863"/>
                    <a:pt x="48385" y="36750"/>
                  </a:cubicBezTo>
                  <a:cubicBezTo>
                    <a:pt x="44068" y="40889"/>
                    <a:pt x="41125" y="46253"/>
                    <a:pt x="39953" y="52118"/>
                  </a:cubicBezTo>
                  <a:cubicBezTo>
                    <a:pt x="37299" y="67491"/>
                    <a:pt x="36272" y="83102"/>
                    <a:pt x="36889" y="98690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75" name="Google Shape;6575;p33"/>
            <p:cNvSpPr/>
            <p:nvPr/>
          </p:nvSpPr>
          <p:spPr>
            <a:xfrm>
              <a:off x="10020922" y="3381741"/>
              <a:ext cx="36766" cy="191655"/>
            </a:xfrm>
            <a:custGeom>
              <a:rect b="b" l="l" r="r" t="t"/>
              <a:pathLst>
                <a:path extrusionOk="0" h="191655" w="36766">
                  <a:moveTo>
                    <a:pt x="0" y="191655"/>
                  </a:moveTo>
                  <a:lnTo>
                    <a:pt x="0" y="0"/>
                  </a:lnTo>
                  <a:lnTo>
                    <a:pt x="36767" y="0"/>
                  </a:lnTo>
                  <a:lnTo>
                    <a:pt x="36767" y="191655"/>
                  </a:ln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76" name="Google Shape;6576;p33"/>
            <p:cNvSpPr/>
            <p:nvPr/>
          </p:nvSpPr>
          <p:spPr>
            <a:xfrm>
              <a:off x="10085424" y="3430975"/>
              <a:ext cx="130339" cy="145220"/>
            </a:xfrm>
            <a:custGeom>
              <a:rect b="b" l="l" r="r" t="t"/>
              <a:pathLst>
                <a:path extrusionOk="0" h="145220" w="130339">
                  <a:moveTo>
                    <a:pt x="37220" y="45821"/>
                  </a:moveTo>
                  <a:lnTo>
                    <a:pt x="3909" y="39571"/>
                  </a:lnTo>
                  <a:cubicBezTo>
                    <a:pt x="6656" y="27693"/>
                    <a:pt x="13494" y="17159"/>
                    <a:pt x="23224" y="9814"/>
                  </a:cubicBezTo>
                  <a:cubicBezTo>
                    <a:pt x="32343" y="3564"/>
                    <a:pt x="45971" y="132"/>
                    <a:pt x="63962" y="132"/>
                  </a:cubicBezTo>
                  <a:cubicBezTo>
                    <a:pt x="76419" y="-552"/>
                    <a:pt x="88878" y="1428"/>
                    <a:pt x="100509" y="5941"/>
                  </a:cubicBezTo>
                  <a:cubicBezTo>
                    <a:pt x="107559" y="8944"/>
                    <a:pt x="113484" y="14089"/>
                    <a:pt x="117447" y="20648"/>
                  </a:cubicBezTo>
                  <a:cubicBezTo>
                    <a:pt x="120714" y="26629"/>
                    <a:pt x="122349" y="37586"/>
                    <a:pt x="122349" y="53518"/>
                  </a:cubicBezTo>
                  <a:lnTo>
                    <a:pt x="121981" y="96315"/>
                  </a:lnTo>
                  <a:cubicBezTo>
                    <a:pt x="121740" y="105337"/>
                    <a:pt x="122323" y="114362"/>
                    <a:pt x="123721" y="123278"/>
                  </a:cubicBezTo>
                  <a:cubicBezTo>
                    <a:pt x="125136" y="129780"/>
                    <a:pt x="127359" y="136079"/>
                    <a:pt x="130340" y="142029"/>
                  </a:cubicBezTo>
                  <a:lnTo>
                    <a:pt x="94038" y="142029"/>
                  </a:lnTo>
                  <a:cubicBezTo>
                    <a:pt x="93033" y="139578"/>
                    <a:pt x="91930" y="135779"/>
                    <a:pt x="90484" y="131146"/>
                  </a:cubicBezTo>
                  <a:cubicBezTo>
                    <a:pt x="90136" y="129681"/>
                    <a:pt x="89695" y="128240"/>
                    <a:pt x="89161" y="126832"/>
                  </a:cubicBezTo>
                  <a:cubicBezTo>
                    <a:pt x="83399" y="132633"/>
                    <a:pt x="76597" y="137298"/>
                    <a:pt x="69110" y="140583"/>
                  </a:cubicBezTo>
                  <a:cubicBezTo>
                    <a:pt x="61869" y="143619"/>
                    <a:pt x="54092" y="145169"/>
                    <a:pt x="46241" y="145142"/>
                  </a:cubicBezTo>
                  <a:cubicBezTo>
                    <a:pt x="33900" y="145854"/>
                    <a:pt x="21776" y="141681"/>
                    <a:pt x="12488" y="133523"/>
                  </a:cubicBezTo>
                  <a:cubicBezTo>
                    <a:pt x="4280" y="125979"/>
                    <a:pt x="-269" y="115255"/>
                    <a:pt x="12" y="104110"/>
                  </a:cubicBezTo>
                  <a:cubicBezTo>
                    <a:pt x="-129" y="96727"/>
                    <a:pt x="1816" y="89454"/>
                    <a:pt x="5626" y="83128"/>
                  </a:cubicBezTo>
                  <a:cubicBezTo>
                    <a:pt x="9511" y="77002"/>
                    <a:pt x="15087" y="72132"/>
                    <a:pt x="21680" y="69107"/>
                  </a:cubicBezTo>
                  <a:cubicBezTo>
                    <a:pt x="31025" y="65088"/>
                    <a:pt x="40830" y="62240"/>
                    <a:pt x="50874" y="60626"/>
                  </a:cubicBezTo>
                  <a:cubicBezTo>
                    <a:pt x="63000" y="58710"/>
                    <a:pt x="74923" y="55674"/>
                    <a:pt x="86488" y="51557"/>
                  </a:cubicBezTo>
                  <a:lnTo>
                    <a:pt x="86488" y="47929"/>
                  </a:lnTo>
                  <a:cubicBezTo>
                    <a:pt x="87075" y="42390"/>
                    <a:pt x="85170" y="36877"/>
                    <a:pt x="81292" y="32879"/>
                  </a:cubicBezTo>
                  <a:cubicBezTo>
                    <a:pt x="75438" y="29237"/>
                    <a:pt x="68543" y="27633"/>
                    <a:pt x="61682" y="28320"/>
                  </a:cubicBezTo>
                  <a:cubicBezTo>
                    <a:pt x="50360" y="27013"/>
                    <a:pt x="39907" y="34545"/>
                    <a:pt x="37563" y="45699"/>
                  </a:cubicBezTo>
                  <a:close/>
                  <a:moveTo>
                    <a:pt x="86243" y="75627"/>
                  </a:moveTo>
                  <a:cubicBezTo>
                    <a:pt x="78911" y="77889"/>
                    <a:pt x="71465" y="79762"/>
                    <a:pt x="63937" y="81241"/>
                  </a:cubicBezTo>
                  <a:cubicBezTo>
                    <a:pt x="56992" y="82298"/>
                    <a:pt x="50248" y="84406"/>
                    <a:pt x="43935" y="87491"/>
                  </a:cubicBezTo>
                  <a:cubicBezTo>
                    <a:pt x="39488" y="90295"/>
                    <a:pt x="36781" y="95176"/>
                    <a:pt x="36753" y="100433"/>
                  </a:cubicBezTo>
                  <a:cubicBezTo>
                    <a:pt x="36733" y="105479"/>
                    <a:pt x="38821" y="110304"/>
                    <a:pt x="42514" y="113743"/>
                  </a:cubicBezTo>
                  <a:cubicBezTo>
                    <a:pt x="46452" y="117531"/>
                    <a:pt x="51760" y="119556"/>
                    <a:pt x="57220" y="119356"/>
                  </a:cubicBezTo>
                  <a:cubicBezTo>
                    <a:pt x="63979" y="119338"/>
                    <a:pt x="70553" y="117147"/>
                    <a:pt x="75972" y="113105"/>
                  </a:cubicBezTo>
                  <a:cubicBezTo>
                    <a:pt x="80177" y="110178"/>
                    <a:pt x="83263" y="105908"/>
                    <a:pt x="84722" y="100997"/>
                  </a:cubicBezTo>
                  <a:cubicBezTo>
                    <a:pt x="85953" y="95117"/>
                    <a:pt x="86432" y="89104"/>
                    <a:pt x="86144" y="83103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77" name="Google Shape;6577;p33"/>
            <p:cNvSpPr/>
            <p:nvPr/>
          </p:nvSpPr>
          <p:spPr>
            <a:xfrm>
              <a:off x="10318220" y="3381055"/>
              <a:ext cx="152965" cy="195549"/>
            </a:xfrm>
            <a:custGeom>
              <a:rect b="b" l="l" r="r" t="t"/>
              <a:pathLst>
                <a:path extrusionOk="0" h="195549" w="152965">
                  <a:moveTo>
                    <a:pt x="0" y="686"/>
                  </a:moveTo>
                  <a:lnTo>
                    <a:pt x="38802" y="686"/>
                  </a:lnTo>
                  <a:lnTo>
                    <a:pt x="38802" y="104345"/>
                  </a:lnTo>
                  <a:cubicBezTo>
                    <a:pt x="38458" y="114942"/>
                    <a:pt x="38876" y="125550"/>
                    <a:pt x="40051" y="136088"/>
                  </a:cubicBezTo>
                  <a:cubicBezTo>
                    <a:pt x="41586" y="143582"/>
                    <a:pt x="45815" y="150254"/>
                    <a:pt x="51940" y="154839"/>
                  </a:cubicBezTo>
                  <a:cubicBezTo>
                    <a:pt x="59408" y="159983"/>
                    <a:pt x="68378" y="162492"/>
                    <a:pt x="77431" y="161972"/>
                  </a:cubicBezTo>
                  <a:cubicBezTo>
                    <a:pt x="86274" y="162629"/>
                    <a:pt x="95079" y="160270"/>
                    <a:pt x="102408" y="155280"/>
                  </a:cubicBezTo>
                  <a:cubicBezTo>
                    <a:pt x="107728" y="151218"/>
                    <a:pt x="111325" y="145303"/>
                    <a:pt x="112482" y="138710"/>
                  </a:cubicBezTo>
                  <a:cubicBezTo>
                    <a:pt x="113855" y="127942"/>
                    <a:pt x="114420" y="117086"/>
                    <a:pt x="114173" y="106233"/>
                  </a:cubicBezTo>
                  <a:lnTo>
                    <a:pt x="114175" y="0"/>
                  </a:lnTo>
                  <a:lnTo>
                    <a:pt x="152854" y="0"/>
                  </a:lnTo>
                  <a:lnTo>
                    <a:pt x="152854" y="101232"/>
                  </a:lnTo>
                  <a:cubicBezTo>
                    <a:pt x="153331" y="117538"/>
                    <a:pt x="152280" y="133852"/>
                    <a:pt x="149717" y="149961"/>
                  </a:cubicBezTo>
                  <a:cubicBezTo>
                    <a:pt x="147929" y="158797"/>
                    <a:pt x="143961" y="167046"/>
                    <a:pt x="138173" y="173958"/>
                  </a:cubicBezTo>
                  <a:cubicBezTo>
                    <a:pt x="132004" y="180899"/>
                    <a:pt x="124263" y="186261"/>
                    <a:pt x="115598" y="189596"/>
                  </a:cubicBezTo>
                  <a:cubicBezTo>
                    <a:pt x="103823" y="193854"/>
                    <a:pt x="91345" y="195826"/>
                    <a:pt x="78830" y="195405"/>
                  </a:cubicBezTo>
                  <a:cubicBezTo>
                    <a:pt x="64661" y="196148"/>
                    <a:pt x="50489" y="194022"/>
                    <a:pt x="37161" y="189155"/>
                  </a:cubicBezTo>
                  <a:cubicBezTo>
                    <a:pt x="28503" y="185524"/>
                    <a:pt x="20832" y="179887"/>
                    <a:pt x="14782" y="172708"/>
                  </a:cubicBezTo>
                  <a:cubicBezTo>
                    <a:pt x="9588" y="166581"/>
                    <a:pt x="5887" y="159331"/>
                    <a:pt x="3972" y="151530"/>
                  </a:cubicBezTo>
                  <a:cubicBezTo>
                    <a:pt x="983" y="135509"/>
                    <a:pt x="-291" y="119215"/>
                    <a:pt x="174" y="102924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78" name="Google Shape;6578;p33"/>
            <p:cNvSpPr/>
            <p:nvPr/>
          </p:nvSpPr>
          <p:spPr>
            <a:xfrm>
              <a:off x="10510930" y="3431531"/>
              <a:ext cx="126528" cy="141865"/>
            </a:xfrm>
            <a:custGeom>
              <a:rect b="b" l="l" r="r" t="t"/>
              <a:pathLst>
                <a:path extrusionOk="0" h="141865" w="126528">
                  <a:moveTo>
                    <a:pt x="126528" y="141866"/>
                  </a:moveTo>
                  <a:lnTo>
                    <a:pt x="89761" y="141866"/>
                  </a:lnTo>
                  <a:lnTo>
                    <a:pt x="89761" y="70782"/>
                  </a:lnTo>
                  <a:cubicBezTo>
                    <a:pt x="90248" y="61026"/>
                    <a:pt x="89424" y="51249"/>
                    <a:pt x="87310" y="41712"/>
                  </a:cubicBezTo>
                  <a:cubicBezTo>
                    <a:pt x="85915" y="37577"/>
                    <a:pt x="83246" y="33991"/>
                    <a:pt x="79687" y="31466"/>
                  </a:cubicBezTo>
                  <a:cubicBezTo>
                    <a:pt x="75992" y="28997"/>
                    <a:pt x="71630" y="27714"/>
                    <a:pt x="67186" y="27789"/>
                  </a:cubicBezTo>
                  <a:cubicBezTo>
                    <a:pt x="61058" y="27697"/>
                    <a:pt x="55056" y="29532"/>
                    <a:pt x="50028" y="33035"/>
                  </a:cubicBezTo>
                  <a:cubicBezTo>
                    <a:pt x="45081" y="36347"/>
                    <a:pt x="41399" y="41237"/>
                    <a:pt x="39587" y="46908"/>
                  </a:cubicBezTo>
                  <a:cubicBezTo>
                    <a:pt x="37223" y="57356"/>
                    <a:pt x="36275" y="68073"/>
                    <a:pt x="36768" y="78773"/>
                  </a:cubicBezTo>
                  <a:lnTo>
                    <a:pt x="36767" y="141841"/>
                  </a:lnTo>
                  <a:lnTo>
                    <a:pt x="0" y="141841"/>
                  </a:lnTo>
                  <a:lnTo>
                    <a:pt x="0" y="2959"/>
                  </a:lnTo>
                  <a:lnTo>
                    <a:pt x="34120" y="2959"/>
                  </a:lnTo>
                  <a:lnTo>
                    <a:pt x="34120" y="23206"/>
                  </a:lnTo>
                  <a:cubicBezTo>
                    <a:pt x="49674" y="2011"/>
                    <a:pt x="77737" y="-5744"/>
                    <a:pt x="101968" y="4454"/>
                  </a:cubicBezTo>
                  <a:cubicBezTo>
                    <a:pt x="107940" y="6795"/>
                    <a:pt x="113196" y="10656"/>
                    <a:pt x="117215" y="15656"/>
                  </a:cubicBezTo>
                  <a:cubicBezTo>
                    <a:pt x="120672" y="20215"/>
                    <a:pt x="123127" y="25452"/>
                    <a:pt x="124421" y="31025"/>
                  </a:cubicBezTo>
                  <a:cubicBezTo>
                    <a:pt x="125962" y="39257"/>
                    <a:pt x="126628" y="47630"/>
                    <a:pt x="126406" y="56002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79" name="Google Shape;6579;p33"/>
            <p:cNvSpPr/>
            <p:nvPr/>
          </p:nvSpPr>
          <p:spPr>
            <a:xfrm>
              <a:off x="10674740" y="3381741"/>
              <a:ext cx="36767" cy="191655"/>
            </a:xfrm>
            <a:custGeom>
              <a:rect b="b" l="l" r="r" t="t"/>
              <a:pathLst>
                <a:path extrusionOk="0" h="191655" w="36767">
                  <a:moveTo>
                    <a:pt x="0" y="33924"/>
                  </a:moveTo>
                  <a:lnTo>
                    <a:pt x="0" y="0"/>
                  </a:lnTo>
                  <a:lnTo>
                    <a:pt x="36767" y="0"/>
                  </a:lnTo>
                  <a:lnTo>
                    <a:pt x="36767" y="33924"/>
                  </a:lnTo>
                  <a:close/>
                  <a:moveTo>
                    <a:pt x="0" y="191459"/>
                  </a:moveTo>
                  <a:lnTo>
                    <a:pt x="0" y="52749"/>
                  </a:lnTo>
                  <a:lnTo>
                    <a:pt x="36767" y="52749"/>
                  </a:lnTo>
                  <a:lnTo>
                    <a:pt x="36767" y="191655"/>
                  </a:ln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80" name="Google Shape;6580;p33"/>
            <p:cNvSpPr/>
            <p:nvPr/>
          </p:nvSpPr>
          <p:spPr>
            <a:xfrm>
              <a:off x="10740429" y="3378481"/>
              <a:ext cx="143097" cy="197882"/>
            </a:xfrm>
            <a:custGeom>
              <a:rect b="b" l="l" r="r" t="t"/>
              <a:pathLst>
                <a:path extrusionOk="0" h="197882" w="143097">
                  <a:moveTo>
                    <a:pt x="75" y="123415"/>
                  </a:moveTo>
                  <a:cubicBezTo>
                    <a:pt x="124" y="111050"/>
                    <a:pt x="3213" y="98886"/>
                    <a:pt x="9071" y="87996"/>
                  </a:cubicBezTo>
                  <a:cubicBezTo>
                    <a:pt x="14780" y="76920"/>
                    <a:pt x="23687" y="67816"/>
                    <a:pt x="34637" y="61867"/>
                  </a:cubicBezTo>
                  <a:cubicBezTo>
                    <a:pt x="45935" y="55808"/>
                    <a:pt x="58584" y="52713"/>
                    <a:pt x="71404" y="52871"/>
                  </a:cubicBezTo>
                  <a:cubicBezTo>
                    <a:pt x="90661" y="52213"/>
                    <a:pt x="109319" y="59623"/>
                    <a:pt x="122878" y="73314"/>
                  </a:cubicBezTo>
                  <a:cubicBezTo>
                    <a:pt x="149837" y="102655"/>
                    <a:pt x="149837" y="147754"/>
                    <a:pt x="122878" y="177095"/>
                  </a:cubicBezTo>
                  <a:cubicBezTo>
                    <a:pt x="109496" y="190858"/>
                    <a:pt x="90960" y="198388"/>
                    <a:pt x="71771" y="197856"/>
                  </a:cubicBezTo>
                  <a:cubicBezTo>
                    <a:pt x="59008" y="197912"/>
                    <a:pt x="46411" y="194956"/>
                    <a:pt x="35004" y="189228"/>
                  </a:cubicBezTo>
                  <a:cubicBezTo>
                    <a:pt x="23833" y="183859"/>
                    <a:pt x="14631" y="175113"/>
                    <a:pt x="8703" y="164227"/>
                  </a:cubicBezTo>
                  <a:cubicBezTo>
                    <a:pt x="2446" y="151563"/>
                    <a:pt x="-522" y="137528"/>
                    <a:pt x="75" y="123415"/>
                  </a:cubicBezTo>
                  <a:close/>
                  <a:moveTo>
                    <a:pt x="37577" y="125352"/>
                  </a:moveTo>
                  <a:cubicBezTo>
                    <a:pt x="36936" y="136788"/>
                    <a:pt x="40561" y="148055"/>
                    <a:pt x="47749" y="156971"/>
                  </a:cubicBezTo>
                  <a:cubicBezTo>
                    <a:pt x="53786" y="164033"/>
                    <a:pt x="62654" y="168039"/>
                    <a:pt x="71942" y="167903"/>
                  </a:cubicBezTo>
                  <a:cubicBezTo>
                    <a:pt x="81196" y="168072"/>
                    <a:pt x="90032" y="164055"/>
                    <a:pt x="95988" y="156971"/>
                  </a:cubicBezTo>
                  <a:cubicBezTo>
                    <a:pt x="103094" y="147932"/>
                    <a:pt x="106588" y="136576"/>
                    <a:pt x="105793" y="125106"/>
                  </a:cubicBezTo>
                  <a:cubicBezTo>
                    <a:pt x="106510" y="113842"/>
                    <a:pt x="103015" y="102712"/>
                    <a:pt x="95988" y="93879"/>
                  </a:cubicBezTo>
                  <a:cubicBezTo>
                    <a:pt x="90028" y="86798"/>
                    <a:pt x="81198" y="82774"/>
                    <a:pt x="71942" y="82922"/>
                  </a:cubicBezTo>
                  <a:cubicBezTo>
                    <a:pt x="62676" y="82773"/>
                    <a:pt x="53820" y="86730"/>
                    <a:pt x="47749" y="93732"/>
                  </a:cubicBezTo>
                  <a:cubicBezTo>
                    <a:pt x="40596" y="102662"/>
                    <a:pt x="37015" y="113930"/>
                    <a:pt x="37699" y="125352"/>
                  </a:cubicBezTo>
                  <a:close/>
                  <a:moveTo>
                    <a:pt x="52946" y="39071"/>
                  </a:moveTo>
                  <a:lnTo>
                    <a:pt x="71011" y="0"/>
                  </a:lnTo>
                  <a:lnTo>
                    <a:pt x="112117" y="0"/>
                  </a:lnTo>
                  <a:lnTo>
                    <a:pt x="76183" y="39071"/>
                  </a:ln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81" name="Google Shape;6581;p33"/>
            <p:cNvSpPr/>
            <p:nvPr/>
          </p:nvSpPr>
          <p:spPr>
            <a:xfrm>
              <a:off x="10911987" y="3431576"/>
              <a:ext cx="126454" cy="141820"/>
            </a:xfrm>
            <a:custGeom>
              <a:rect b="b" l="l" r="r" t="t"/>
              <a:pathLst>
                <a:path extrusionOk="0" h="141820" w="126454">
                  <a:moveTo>
                    <a:pt x="126454" y="141821"/>
                  </a:moveTo>
                  <a:lnTo>
                    <a:pt x="89687" y="141821"/>
                  </a:lnTo>
                  <a:lnTo>
                    <a:pt x="89687" y="70737"/>
                  </a:lnTo>
                  <a:cubicBezTo>
                    <a:pt x="90198" y="61005"/>
                    <a:pt x="89373" y="51249"/>
                    <a:pt x="87236" y="41740"/>
                  </a:cubicBezTo>
                  <a:cubicBezTo>
                    <a:pt x="85871" y="37590"/>
                    <a:pt x="83197" y="33994"/>
                    <a:pt x="79613" y="31495"/>
                  </a:cubicBezTo>
                  <a:cubicBezTo>
                    <a:pt x="75920" y="29018"/>
                    <a:pt x="71558" y="27727"/>
                    <a:pt x="67112" y="27793"/>
                  </a:cubicBezTo>
                  <a:cubicBezTo>
                    <a:pt x="60987" y="27712"/>
                    <a:pt x="54988" y="29546"/>
                    <a:pt x="49954" y="33039"/>
                  </a:cubicBezTo>
                  <a:cubicBezTo>
                    <a:pt x="45037" y="36373"/>
                    <a:pt x="41379" y="41257"/>
                    <a:pt x="39561" y="46912"/>
                  </a:cubicBezTo>
                  <a:cubicBezTo>
                    <a:pt x="37196" y="57359"/>
                    <a:pt x="36255" y="68078"/>
                    <a:pt x="36766" y="78777"/>
                  </a:cubicBezTo>
                  <a:lnTo>
                    <a:pt x="36767" y="141772"/>
                  </a:lnTo>
                  <a:lnTo>
                    <a:pt x="0" y="141772"/>
                  </a:lnTo>
                  <a:lnTo>
                    <a:pt x="0" y="2914"/>
                  </a:lnTo>
                  <a:lnTo>
                    <a:pt x="34071" y="2914"/>
                  </a:lnTo>
                  <a:lnTo>
                    <a:pt x="34071" y="23161"/>
                  </a:lnTo>
                  <a:cubicBezTo>
                    <a:pt x="49615" y="2033"/>
                    <a:pt x="77599" y="-5715"/>
                    <a:pt x="101796" y="4409"/>
                  </a:cubicBezTo>
                  <a:cubicBezTo>
                    <a:pt x="107731" y="6778"/>
                    <a:pt x="112956" y="10636"/>
                    <a:pt x="116968" y="15611"/>
                  </a:cubicBezTo>
                  <a:cubicBezTo>
                    <a:pt x="120426" y="20170"/>
                    <a:pt x="122880" y="25407"/>
                    <a:pt x="124174" y="30980"/>
                  </a:cubicBezTo>
                  <a:cubicBezTo>
                    <a:pt x="125716" y="39212"/>
                    <a:pt x="126381" y="47585"/>
                    <a:pt x="126160" y="55957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82" name="Google Shape;6582;p33"/>
            <p:cNvSpPr/>
            <p:nvPr/>
          </p:nvSpPr>
          <p:spPr>
            <a:xfrm>
              <a:off x="11150262" y="3381741"/>
              <a:ext cx="145622" cy="191655"/>
            </a:xfrm>
            <a:custGeom>
              <a:rect b="b" l="l" r="r" t="t"/>
              <a:pathLst>
                <a:path extrusionOk="0" h="191655" w="145622">
                  <a:moveTo>
                    <a:pt x="0" y="191655"/>
                  </a:moveTo>
                  <a:lnTo>
                    <a:pt x="0" y="0"/>
                  </a:lnTo>
                  <a:lnTo>
                    <a:pt x="141897" y="0"/>
                  </a:lnTo>
                  <a:lnTo>
                    <a:pt x="141897" y="32380"/>
                  </a:lnTo>
                  <a:lnTo>
                    <a:pt x="38679" y="32380"/>
                  </a:lnTo>
                  <a:lnTo>
                    <a:pt x="38679" y="74858"/>
                  </a:lnTo>
                  <a:lnTo>
                    <a:pt x="134813" y="74858"/>
                  </a:lnTo>
                  <a:lnTo>
                    <a:pt x="134813" y="107115"/>
                  </a:lnTo>
                  <a:lnTo>
                    <a:pt x="38704" y="107115"/>
                  </a:lnTo>
                  <a:lnTo>
                    <a:pt x="38704" y="159153"/>
                  </a:lnTo>
                  <a:lnTo>
                    <a:pt x="145623" y="159153"/>
                  </a:lnTo>
                  <a:lnTo>
                    <a:pt x="145623" y="191655"/>
                  </a:ln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83" name="Google Shape;6583;p33"/>
            <p:cNvSpPr/>
            <p:nvPr/>
          </p:nvSpPr>
          <p:spPr>
            <a:xfrm>
              <a:off x="11327601" y="3434539"/>
              <a:ext cx="126309" cy="141605"/>
            </a:xfrm>
            <a:custGeom>
              <a:rect b="b" l="l" r="r" t="t"/>
              <a:pathLst>
                <a:path extrusionOk="0" h="141605" w="126309">
                  <a:moveTo>
                    <a:pt x="92019" y="138857"/>
                  </a:moveTo>
                  <a:lnTo>
                    <a:pt x="92019" y="117851"/>
                  </a:lnTo>
                  <a:cubicBezTo>
                    <a:pt x="86968" y="125280"/>
                    <a:pt x="80110" y="131303"/>
                    <a:pt x="72091" y="135352"/>
                  </a:cubicBezTo>
                  <a:cubicBezTo>
                    <a:pt x="64053" y="139549"/>
                    <a:pt x="55103" y="141696"/>
                    <a:pt x="46036" y="141603"/>
                  </a:cubicBezTo>
                  <a:cubicBezTo>
                    <a:pt x="37303" y="141702"/>
                    <a:pt x="28692" y="139550"/>
                    <a:pt x="21033" y="135352"/>
                  </a:cubicBezTo>
                  <a:cubicBezTo>
                    <a:pt x="13922" y="131579"/>
                    <a:pt x="8271" y="125541"/>
                    <a:pt x="4979" y="118194"/>
                  </a:cubicBezTo>
                  <a:cubicBezTo>
                    <a:pt x="1278" y="108404"/>
                    <a:pt x="-390" y="97962"/>
                    <a:pt x="77" y="87506"/>
                  </a:cubicBezTo>
                  <a:lnTo>
                    <a:pt x="75" y="0"/>
                  </a:lnTo>
                  <a:lnTo>
                    <a:pt x="36843" y="0"/>
                  </a:lnTo>
                  <a:lnTo>
                    <a:pt x="36843" y="63877"/>
                  </a:lnTo>
                  <a:cubicBezTo>
                    <a:pt x="36314" y="75867"/>
                    <a:pt x="36979" y="87879"/>
                    <a:pt x="38828" y="99737"/>
                  </a:cubicBezTo>
                  <a:cubicBezTo>
                    <a:pt x="40065" y="103932"/>
                    <a:pt x="42649" y="107602"/>
                    <a:pt x="46182" y="110179"/>
                  </a:cubicBezTo>
                  <a:cubicBezTo>
                    <a:pt x="50204" y="112871"/>
                    <a:pt x="54973" y="114226"/>
                    <a:pt x="59810" y="114052"/>
                  </a:cubicBezTo>
                  <a:cubicBezTo>
                    <a:pt x="65818" y="114102"/>
                    <a:pt x="71692" y="112286"/>
                    <a:pt x="76625" y="108855"/>
                  </a:cubicBezTo>
                  <a:cubicBezTo>
                    <a:pt x="81266" y="105885"/>
                    <a:pt x="84832" y="101503"/>
                    <a:pt x="86797" y="96355"/>
                  </a:cubicBezTo>
                  <a:cubicBezTo>
                    <a:pt x="89326" y="84033"/>
                    <a:pt x="90248" y="71435"/>
                    <a:pt x="89542" y="58877"/>
                  </a:cubicBezTo>
                  <a:lnTo>
                    <a:pt x="89542" y="49"/>
                  </a:lnTo>
                  <a:lnTo>
                    <a:pt x="126309" y="49"/>
                  </a:lnTo>
                  <a:lnTo>
                    <a:pt x="126309" y="138955"/>
                  </a:ln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84" name="Google Shape;6584;p33"/>
            <p:cNvSpPr/>
            <p:nvPr/>
          </p:nvSpPr>
          <p:spPr>
            <a:xfrm>
              <a:off x="11490065" y="3431032"/>
              <a:ext cx="89859" cy="142364"/>
            </a:xfrm>
            <a:custGeom>
              <a:rect b="b" l="l" r="r" t="t"/>
              <a:pathLst>
                <a:path extrusionOk="0" h="142364" w="89859">
                  <a:moveTo>
                    <a:pt x="36767" y="142365"/>
                  </a:moveTo>
                  <a:lnTo>
                    <a:pt x="0" y="142365"/>
                  </a:lnTo>
                  <a:lnTo>
                    <a:pt x="0" y="3459"/>
                  </a:lnTo>
                  <a:lnTo>
                    <a:pt x="34120" y="3459"/>
                  </a:lnTo>
                  <a:lnTo>
                    <a:pt x="34120" y="23190"/>
                  </a:lnTo>
                  <a:cubicBezTo>
                    <a:pt x="38018" y="15916"/>
                    <a:pt x="43385" y="9530"/>
                    <a:pt x="49881" y="4439"/>
                  </a:cubicBezTo>
                  <a:cubicBezTo>
                    <a:pt x="54615" y="1470"/>
                    <a:pt x="60105" y="-70"/>
                    <a:pt x="65691" y="2"/>
                  </a:cubicBezTo>
                  <a:cubicBezTo>
                    <a:pt x="74231" y="55"/>
                    <a:pt x="82592" y="2455"/>
                    <a:pt x="89859" y="6939"/>
                  </a:cubicBezTo>
                  <a:lnTo>
                    <a:pt x="78486" y="38951"/>
                  </a:lnTo>
                  <a:cubicBezTo>
                    <a:pt x="73494" y="35248"/>
                    <a:pt x="67532" y="33077"/>
                    <a:pt x="61328" y="32701"/>
                  </a:cubicBezTo>
                  <a:cubicBezTo>
                    <a:pt x="56612" y="32549"/>
                    <a:pt x="51991" y="34049"/>
                    <a:pt x="48263" y="36941"/>
                  </a:cubicBezTo>
                  <a:cubicBezTo>
                    <a:pt x="43953" y="41059"/>
                    <a:pt x="41024" y="46411"/>
                    <a:pt x="39880" y="52261"/>
                  </a:cubicBezTo>
                  <a:cubicBezTo>
                    <a:pt x="37200" y="67631"/>
                    <a:pt x="36174" y="83244"/>
                    <a:pt x="36816" y="98833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85" name="Google Shape;6585;p33"/>
            <p:cNvSpPr/>
            <p:nvPr/>
          </p:nvSpPr>
          <p:spPr>
            <a:xfrm>
              <a:off x="11587236" y="3431311"/>
              <a:ext cx="143150" cy="145053"/>
            </a:xfrm>
            <a:custGeom>
              <a:rect b="b" l="l" r="r" t="t"/>
              <a:pathLst>
                <a:path extrusionOk="0" h="145053" w="143150">
                  <a:moveTo>
                    <a:pt x="41" y="70586"/>
                  </a:moveTo>
                  <a:cubicBezTo>
                    <a:pt x="90" y="58220"/>
                    <a:pt x="3179" y="46057"/>
                    <a:pt x="9037" y="35167"/>
                  </a:cubicBezTo>
                  <a:cubicBezTo>
                    <a:pt x="14758" y="24107"/>
                    <a:pt x="23652" y="15009"/>
                    <a:pt x="34578" y="9037"/>
                  </a:cubicBezTo>
                  <a:cubicBezTo>
                    <a:pt x="45878" y="2985"/>
                    <a:pt x="58526" y="-109"/>
                    <a:pt x="71345" y="42"/>
                  </a:cubicBezTo>
                  <a:cubicBezTo>
                    <a:pt x="90647" y="-628"/>
                    <a:pt x="109355" y="6781"/>
                    <a:pt x="122966" y="20484"/>
                  </a:cubicBezTo>
                  <a:cubicBezTo>
                    <a:pt x="149878" y="49844"/>
                    <a:pt x="149878" y="94906"/>
                    <a:pt x="122966" y="124266"/>
                  </a:cubicBezTo>
                  <a:cubicBezTo>
                    <a:pt x="109584" y="138029"/>
                    <a:pt x="91048" y="145559"/>
                    <a:pt x="71859" y="145027"/>
                  </a:cubicBezTo>
                  <a:cubicBezTo>
                    <a:pt x="59227" y="145031"/>
                    <a:pt x="46770" y="142076"/>
                    <a:pt x="35485" y="136399"/>
                  </a:cubicBezTo>
                  <a:cubicBezTo>
                    <a:pt x="24322" y="131016"/>
                    <a:pt x="15125" y="122273"/>
                    <a:pt x="9184" y="111397"/>
                  </a:cubicBezTo>
                  <a:cubicBezTo>
                    <a:pt x="2743" y="98783"/>
                    <a:pt x="-403" y="84743"/>
                    <a:pt x="41" y="70586"/>
                  </a:cubicBezTo>
                  <a:close/>
                  <a:moveTo>
                    <a:pt x="37519" y="72522"/>
                  </a:moveTo>
                  <a:cubicBezTo>
                    <a:pt x="36739" y="83915"/>
                    <a:pt x="40235" y="95189"/>
                    <a:pt x="47324" y="104142"/>
                  </a:cubicBezTo>
                  <a:cubicBezTo>
                    <a:pt x="58982" y="117469"/>
                    <a:pt x="79237" y="118822"/>
                    <a:pt x="92564" y="107164"/>
                  </a:cubicBezTo>
                  <a:cubicBezTo>
                    <a:pt x="92566" y="107162"/>
                    <a:pt x="92568" y="107159"/>
                    <a:pt x="92572" y="107157"/>
                  </a:cubicBezTo>
                  <a:cubicBezTo>
                    <a:pt x="93637" y="106214"/>
                    <a:pt x="94644" y="105207"/>
                    <a:pt x="95587" y="104142"/>
                  </a:cubicBezTo>
                  <a:cubicBezTo>
                    <a:pt x="102632" y="95077"/>
                    <a:pt x="106080" y="83729"/>
                    <a:pt x="105269" y="72277"/>
                  </a:cubicBezTo>
                  <a:cubicBezTo>
                    <a:pt x="106002" y="61030"/>
                    <a:pt x="102554" y="49909"/>
                    <a:pt x="95587" y="41050"/>
                  </a:cubicBezTo>
                  <a:cubicBezTo>
                    <a:pt x="83928" y="27722"/>
                    <a:pt x="63674" y="26369"/>
                    <a:pt x="50347" y="38028"/>
                  </a:cubicBezTo>
                  <a:cubicBezTo>
                    <a:pt x="50345" y="38030"/>
                    <a:pt x="50342" y="38032"/>
                    <a:pt x="50339" y="38035"/>
                  </a:cubicBezTo>
                  <a:cubicBezTo>
                    <a:pt x="49274" y="38977"/>
                    <a:pt x="48267" y="39984"/>
                    <a:pt x="47324" y="41050"/>
                  </a:cubicBezTo>
                  <a:cubicBezTo>
                    <a:pt x="40309" y="49979"/>
                    <a:pt x="36860" y="61194"/>
                    <a:pt x="37641" y="72522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86" name="Google Shape;6586;p33"/>
            <p:cNvSpPr/>
            <p:nvPr/>
          </p:nvSpPr>
          <p:spPr>
            <a:xfrm>
              <a:off x="11758025" y="3431541"/>
              <a:ext cx="135278" cy="194481"/>
            </a:xfrm>
            <a:custGeom>
              <a:rect b="b" l="l" r="r" t="t"/>
              <a:pathLst>
                <a:path extrusionOk="0" h="194481" w="135278">
                  <a:moveTo>
                    <a:pt x="122" y="2949"/>
                  </a:moveTo>
                  <a:lnTo>
                    <a:pt x="34438" y="2949"/>
                  </a:lnTo>
                  <a:lnTo>
                    <a:pt x="34438" y="23195"/>
                  </a:lnTo>
                  <a:cubicBezTo>
                    <a:pt x="38954" y="16158"/>
                    <a:pt x="45133" y="10341"/>
                    <a:pt x="52429" y="6258"/>
                  </a:cubicBezTo>
                  <a:cubicBezTo>
                    <a:pt x="60069" y="2013"/>
                    <a:pt x="68692" y="-143"/>
                    <a:pt x="77431" y="7"/>
                  </a:cubicBezTo>
                  <a:cubicBezTo>
                    <a:pt x="93225" y="-164"/>
                    <a:pt x="108275" y="6710"/>
                    <a:pt x="118488" y="18759"/>
                  </a:cubicBezTo>
                  <a:cubicBezTo>
                    <a:pt x="129665" y="31260"/>
                    <a:pt x="135279" y="49006"/>
                    <a:pt x="135279" y="71507"/>
                  </a:cubicBezTo>
                  <a:cubicBezTo>
                    <a:pt x="135279" y="94009"/>
                    <a:pt x="129665" y="112687"/>
                    <a:pt x="118366" y="125555"/>
                  </a:cubicBezTo>
                  <a:cubicBezTo>
                    <a:pt x="108209" y="137806"/>
                    <a:pt x="93100" y="144866"/>
                    <a:pt x="77187" y="144797"/>
                  </a:cubicBezTo>
                  <a:cubicBezTo>
                    <a:pt x="69995" y="144868"/>
                    <a:pt x="62880" y="143309"/>
                    <a:pt x="56376" y="140238"/>
                  </a:cubicBezTo>
                  <a:cubicBezTo>
                    <a:pt x="48961" y="136214"/>
                    <a:pt x="42321" y="130902"/>
                    <a:pt x="36767" y="124550"/>
                  </a:cubicBezTo>
                  <a:lnTo>
                    <a:pt x="36767" y="194481"/>
                  </a:lnTo>
                  <a:lnTo>
                    <a:pt x="0" y="194481"/>
                  </a:lnTo>
                  <a:close/>
                  <a:moveTo>
                    <a:pt x="36300" y="69914"/>
                  </a:moveTo>
                  <a:cubicBezTo>
                    <a:pt x="36300" y="85552"/>
                    <a:pt x="39406" y="97073"/>
                    <a:pt x="45615" y="104475"/>
                  </a:cubicBezTo>
                  <a:cubicBezTo>
                    <a:pt x="50964" y="111533"/>
                    <a:pt x="59310" y="115679"/>
                    <a:pt x="68167" y="115677"/>
                  </a:cubicBezTo>
                  <a:cubicBezTo>
                    <a:pt x="76482" y="115776"/>
                    <a:pt x="84366" y="111975"/>
                    <a:pt x="89467" y="105407"/>
                  </a:cubicBezTo>
                  <a:cubicBezTo>
                    <a:pt x="95104" y="98543"/>
                    <a:pt x="97972" y="87366"/>
                    <a:pt x="97972" y="71801"/>
                  </a:cubicBezTo>
                  <a:cubicBezTo>
                    <a:pt x="98855" y="60309"/>
                    <a:pt x="95766" y="48861"/>
                    <a:pt x="89221" y="39373"/>
                  </a:cubicBezTo>
                  <a:cubicBezTo>
                    <a:pt x="84038" y="32669"/>
                    <a:pt x="76027" y="28763"/>
                    <a:pt x="67554" y="28808"/>
                  </a:cubicBezTo>
                  <a:cubicBezTo>
                    <a:pt x="58904" y="28677"/>
                    <a:pt x="50667" y="32494"/>
                    <a:pt x="45175" y="39177"/>
                  </a:cubicBezTo>
                  <a:cubicBezTo>
                    <a:pt x="38646" y="48040"/>
                    <a:pt x="35467" y="58930"/>
                    <a:pt x="36203" y="69914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87" name="Google Shape;6587;p33"/>
            <p:cNvSpPr/>
            <p:nvPr/>
          </p:nvSpPr>
          <p:spPr>
            <a:xfrm>
              <a:off x="11911681" y="3431329"/>
              <a:ext cx="129801" cy="145177"/>
            </a:xfrm>
            <a:custGeom>
              <a:rect b="b" l="l" r="r" t="t"/>
              <a:pathLst>
                <a:path extrusionOk="0" h="145177" w="129801">
                  <a:moveTo>
                    <a:pt x="91065" y="97701"/>
                  </a:moveTo>
                  <a:lnTo>
                    <a:pt x="127612" y="103952"/>
                  </a:lnTo>
                  <a:cubicBezTo>
                    <a:pt x="123705" y="116291"/>
                    <a:pt x="115905" y="127033"/>
                    <a:pt x="105381" y="134567"/>
                  </a:cubicBezTo>
                  <a:cubicBezTo>
                    <a:pt x="94093" y="141949"/>
                    <a:pt x="80792" y="145641"/>
                    <a:pt x="67315" y="145131"/>
                  </a:cubicBezTo>
                  <a:cubicBezTo>
                    <a:pt x="43195" y="145131"/>
                    <a:pt x="25342" y="137230"/>
                    <a:pt x="13756" y="121428"/>
                  </a:cubicBezTo>
                  <a:cubicBezTo>
                    <a:pt x="4116" y="107290"/>
                    <a:pt x="-684" y="90408"/>
                    <a:pt x="79" y="73312"/>
                  </a:cubicBezTo>
                  <a:cubicBezTo>
                    <a:pt x="79" y="50321"/>
                    <a:pt x="6076" y="32346"/>
                    <a:pt x="18070" y="19387"/>
                  </a:cubicBezTo>
                  <a:cubicBezTo>
                    <a:pt x="29735" y="6568"/>
                    <a:pt x="46435" y="-492"/>
                    <a:pt x="63759" y="72"/>
                  </a:cubicBezTo>
                  <a:cubicBezTo>
                    <a:pt x="82293" y="-825"/>
                    <a:pt x="100240" y="6686"/>
                    <a:pt x="112611" y="20515"/>
                  </a:cubicBezTo>
                  <a:cubicBezTo>
                    <a:pt x="124572" y="34143"/>
                    <a:pt x="130292" y="54970"/>
                    <a:pt x="129769" y="82995"/>
                  </a:cubicBezTo>
                  <a:lnTo>
                    <a:pt x="37655" y="82995"/>
                  </a:lnTo>
                  <a:cubicBezTo>
                    <a:pt x="37313" y="92289"/>
                    <a:pt x="40481" y="101371"/>
                    <a:pt x="46528" y="108437"/>
                  </a:cubicBezTo>
                  <a:cubicBezTo>
                    <a:pt x="51918" y="114372"/>
                    <a:pt x="59618" y="117672"/>
                    <a:pt x="67632" y="117482"/>
                  </a:cubicBezTo>
                  <a:cubicBezTo>
                    <a:pt x="72865" y="117650"/>
                    <a:pt x="77995" y="115995"/>
                    <a:pt x="82143" y="112800"/>
                  </a:cubicBezTo>
                  <a:cubicBezTo>
                    <a:pt x="86613" y="108816"/>
                    <a:pt x="89731" y="103539"/>
                    <a:pt x="91065" y="97701"/>
                  </a:cubicBezTo>
                  <a:close/>
                  <a:moveTo>
                    <a:pt x="93198" y="60640"/>
                  </a:moveTo>
                  <a:cubicBezTo>
                    <a:pt x="93567" y="51812"/>
                    <a:pt x="90620" y="43164"/>
                    <a:pt x="84938" y="36398"/>
                  </a:cubicBezTo>
                  <a:cubicBezTo>
                    <a:pt x="80141" y="31105"/>
                    <a:pt x="73329" y="28087"/>
                    <a:pt x="66187" y="28089"/>
                  </a:cubicBezTo>
                  <a:cubicBezTo>
                    <a:pt x="58600" y="27924"/>
                    <a:pt x="51329" y="31128"/>
                    <a:pt x="46332" y="36839"/>
                  </a:cubicBezTo>
                  <a:cubicBezTo>
                    <a:pt x="40702" y="43525"/>
                    <a:pt x="37834" y="52108"/>
                    <a:pt x="38317" y="60836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88" name="Google Shape;6588;p33"/>
            <p:cNvSpPr/>
            <p:nvPr/>
          </p:nvSpPr>
          <p:spPr>
            <a:xfrm>
              <a:off x="12061315" y="3430975"/>
              <a:ext cx="130366" cy="145215"/>
            </a:xfrm>
            <a:custGeom>
              <a:rect b="b" l="l" r="r" t="t"/>
              <a:pathLst>
                <a:path extrusionOk="0" h="145215" w="130366">
                  <a:moveTo>
                    <a:pt x="37271" y="45822"/>
                  </a:moveTo>
                  <a:lnTo>
                    <a:pt x="3985" y="39571"/>
                  </a:lnTo>
                  <a:cubicBezTo>
                    <a:pt x="6730" y="27699"/>
                    <a:pt x="13558" y="17167"/>
                    <a:pt x="23275" y="9814"/>
                  </a:cubicBezTo>
                  <a:cubicBezTo>
                    <a:pt x="32491" y="3392"/>
                    <a:pt x="46079" y="165"/>
                    <a:pt x="64038" y="132"/>
                  </a:cubicBezTo>
                  <a:cubicBezTo>
                    <a:pt x="76510" y="-552"/>
                    <a:pt x="88986" y="1428"/>
                    <a:pt x="100634" y="5941"/>
                  </a:cubicBezTo>
                  <a:cubicBezTo>
                    <a:pt x="107665" y="8953"/>
                    <a:pt x="113573" y="14097"/>
                    <a:pt x="117522" y="20648"/>
                  </a:cubicBezTo>
                  <a:cubicBezTo>
                    <a:pt x="121562" y="31109"/>
                    <a:pt x="123236" y="42334"/>
                    <a:pt x="122425" y="53518"/>
                  </a:cubicBezTo>
                  <a:lnTo>
                    <a:pt x="121983" y="96315"/>
                  </a:lnTo>
                  <a:cubicBezTo>
                    <a:pt x="121788" y="105337"/>
                    <a:pt x="122378" y="114359"/>
                    <a:pt x="123748" y="123278"/>
                  </a:cubicBezTo>
                  <a:cubicBezTo>
                    <a:pt x="125152" y="129783"/>
                    <a:pt x="127376" y="136084"/>
                    <a:pt x="130367" y="142029"/>
                  </a:cubicBezTo>
                  <a:lnTo>
                    <a:pt x="94064" y="142029"/>
                  </a:lnTo>
                  <a:cubicBezTo>
                    <a:pt x="93133" y="139578"/>
                    <a:pt x="91931" y="135779"/>
                    <a:pt x="90559" y="131146"/>
                  </a:cubicBezTo>
                  <a:cubicBezTo>
                    <a:pt x="89922" y="128940"/>
                    <a:pt x="89505" y="127518"/>
                    <a:pt x="89235" y="126832"/>
                  </a:cubicBezTo>
                  <a:cubicBezTo>
                    <a:pt x="83439" y="132614"/>
                    <a:pt x="76625" y="137276"/>
                    <a:pt x="69135" y="140583"/>
                  </a:cubicBezTo>
                  <a:cubicBezTo>
                    <a:pt x="61898" y="143629"/>
                    <a:pt x="54118" y="145180"/>
                    <a:pt x="46266" y="145142"/>
                  </a:cubicBezTo>
                  <a:cubicBezTo>
                    <a:pt x="33928" y="145833"/>
                    <a:pt x="21812" y="141662"/>
                    <a:pt x="12513" y="133523"/>
                  </a:cubicBezTo>
                  <a:cubicBezTo>
                    <a:pt x="4290" y="125987"/>
                    <a:pt x="-268" y="115260"/>
                    <a:pt x="12" y="104110"/>
                  </a:cubicBezTo>
                  <a:cubicBezTo>
                    <a:pt x="-105" y="96736"/>
                    <a:pt x="1821" y="89474"/>
                    <a:pt x="5576" y="83128"/>
                  </a:cubicBezTo>
                  <a:cubicBezTo>
                    <a:pt x="9356" y="77001"/>
                    <a:pt x="14818" y="72091"/>
                    <a:pt x="21313" y="68985"/>
                  </a:cubicBezTo>
                  <a:cubicBezTo>
                    <a:pt x="30671" y="64987"/>
                    <a:pt x="40484" y="62147"/>
                    <a:pt x="50530" y="60528"/>
                  </a:cubicBezTo>
                  <a:cubicBezTo>
                    <a:pt x="62682" y="58615"/>
                    <a:pt x="74629" y="55579"/>
                    <a:pt x="86219" y="51459"/>
                  </a:cubicBezTo>
                  <a:lnTo>
                    <a:pt x="86220" y="47954"/>
                  </a:lnTo>
                  <a:cubicBezTo>
                    <a:pt x="86790" y="42403"/>
                    <a:pt x="84858" y="36887"/>
                    <a:pt x="80950" y="32904"/>
                  </a:cubicBezTo>
                  <a:cubicBezTo>
                    <a:pt x="75098" y="29259"/>
                    <a:pt x="68201" y="27656"/>
                    <a:pt x="61341" y="28345"/>
                  </a:cubicBezTo>
                  <a:cubicBezTo>
                    <a:pt x="55967" y="28050"/>
                    <a:pt x="50632" y="29401"/>
                    <a:pt x="46045" y="32218"/>
                  </a:cubicBezTo>
                  <a:cubicBezTo>
                    <a:pt x="41795" y="35746"/>
                    <a:pt x="38733" y="40495"/>
                    <a:pt x="37270" y="45821"/>
                  </a:cubicBezTo>
                  <a:close/>
                  <a:moveTo>
                    <a:pt x="86294" y="75627"/>
                  </a:moveTo>
                  <a:cubicBezTo>
                    <a:pt x="81612" y="77172"/>
                    <a:pt x="73793" y="79059"/>
                    <a:pt x="63939" y="81241"/>
                  </a:cubicBezTo>
                  <a:cubicBezTo>
                    <a:pt x="57009" y="82293"/>
                    <a:pt x="50280" y="84401"/>
                    <a:pt x="43987" y="87491"/>
                  </a:cubicBezTo>
                  <a:cubicBezTo>
                    <a:pt x="39519" y="90276"/>
                    <a:pt x="36803" y="95168"/>
                    <a:pt x="36805" y="100433"/>
                  </a:cubicBezTo>
                  <a:cubicBezTo>
                    <a:pt x="36754" y="105485"/>
                    <a:pt x="38848" y="110322"/>
                    <a:pt x="42565" y="113743"/>
                  </a:cubicBezTo>
                  <a:cubicBezTo>
                    <a:pt x="46491" y="117550"/>
                    <a:pt x="51807" y="119580"/>
                    <a:pt x="57272" y="119356"/>
                  </a:cubicBezTo>
                  <a:cubicBezTo>
                    <a:pt x="64030" y="119338"/>
                    <a:pt x="70605" y="117147"/>
                    <a:pt x="76023" y="113106"/>
                  </a:cubicBezTo>
                  <a:cubicBezTo>
                    <a:pt x="80215" y="110165"/>
                    <a:pt x="83297" y="105901"/>
                    <a:pt x="84773" y="100997"/>
                  </a:cubicBezTo>
                  <a:cubicBezTo>
                    <a:pt x="85977" y="95113"/>
                    <a:pt x="86462" y="89104"/>
                    <a:pt x="86219" y="83104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89" name="Google Shape;6589;p33"/>
            <p:cNvSpPr/>
            <p:nvPr/>
          </p:nvSpPr>
          <p:spPr>
            <a:xfrm>
              <a:off x="10021215" y="3752110"/>
              <a:ext cx="130352" cy="165452"/>
            </a:xfrm>
            <a:custGeom>
              <a:rect b="b" l="l" r="r" t="t"/>
              <a:pathLst>
                <a:path extrusionOk="0" h="165452" w="130352">
                  <a:moveTo>
                    <a:pt x="0" y="165452"/>
                  </a:moveTo>
                  <a:lnTo>
                    <a:pt x="0" y="0"/>
                  </a:lnTo>
                  <a:lnTo>
                    <a:pt x="22453" y="0"/>
                  </a:lnTo>
                  <a:lnTo>
                    <a:pt x="109370" y="129911"/>
                  </a:lnTo>
                  <a:lnTo>
                    <a:pt x="109370" y="0"/>
                  </a:lnTo>
                  <a:lnTo>
                    <a:pt x="130352" y="0"/>
                  </a:lnTo>
                  <a:lnTo>
                    <a:pt x="130352" y="165452"/>
                  </a:lnTo>
                  <a:lnTo>
                    <a:pt x="107925" y="165452"/>
                  </a:lnTo>
                  <a:lnTo>
                    <a:pt x="21129" y="35419"/>
                  </a:lnTo>
                  <a:lnTo>
                    <a:pt x="21129" y="165452"/>
                  </a:ln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90" name="Google Shape;6590;p33"/>
            <p:cNvSpPr/>
            <p:nvPr/>
          </p:nvSpPr>
          <p:spPr>
            <a:xfrm>
              <a:off x="10178996" y="3794924"/>
              <a:ext cx="110374" cy="125403"/>
            </a:xfrm>
            <a:custGeom>
              <a:rect b="b" l="l" r="r" t="t"/>
              <a:pathLst>
                <a:path extrusionOk="0" h="125403" w="110374">
                  <a:moveTo>
                    <a:pt x="88854" y="84032"/>
                  </a:moveTo>
                  <a:lnTo>
                    <a:pt x="109860" y="86655"/>
                  </a:lnTo>
                  <a:cubicBezTo>
                    <a:pt x="107117" y="97982"/>
                    <a:pt x="100620" y="108047"/>
                    <a:pt x="91427" y="115211"/>
                  </a:cubicBezTo>
                  <a:cubicBezTo>
                    <a:pt x="81425" y="122293"/>
                    <a:pt x="69355" y="125854"/>
                    <a:pt x="57111" y="125334"/>
                  </a:cubicBezTo>
                  <a:cubicBezTo>
                    <a:pt x="41551" y="126121"/>
                    <a:pt x="26394" y="120236"/>
                    <a:pt x="15442" y="109156"/>
                  </a:cubicBezTo>
                  <a:cubicBezTo>
                    <a:pt x="5131" y="98355"/>
                    <a:pt x="-17" y="83207"/>
                    <a:pt x="0" y="63712"/>
                  </a:cubicBezTo>
                  <a:cubicBezTo>
                    <a:pt x="0" y="43515"/>
                    <a:pt x="5188" y="27876"/>
                    <a:pt x="15565" y="16797"/>
                  </a:cubicBezTo>
                  <a:cubicBezTo>
                    <a:pt x="25975" y="5620"/>
                    <a:pt x="40719" y="-496"/>
                    <a:pt x="55985" y="31"/>
                  </a:cubicBezTo>
                  <a:cubicBezTo>
                    <a:pt x="70802" y="-392"/>
                    <a:pt x="85086" y="5572"/>
                    <a:pt x="95203" y="16405"/>
                  </a:cubicBezTo>
                  <a:cubicBezTo>
                    <a:pt x="105326" y="27362"/>
                    <a:pt x="110375" y="42657"/>
                    <a:pt x="110375" y="62462"/>
                  </a:cubicBezTo>
                  <a:lnTo>
                    <a:pt x="110375" y="67904"/>
                  </a:lnTo>
                  <a:lnTo>
                    <a:pt x="20908" y="67904"/>
                  </a:lnTo>
                  <a:cubicBezTo>
                    <a:pt x="20883" y="79001"/>
                    <a:pt x="24850" y="89737"/>
                    <a:pt x="32085" y="98151"/>
                  </a:cubicBezTo>
                  <a:cubicBezTo>
                    <a:pt x="38551" y="105040"/>
                    <a:pt x="47642" y="108854"/>
                    <a:pt x="57087" y="108642"/>
                  </a:cubicBezTo>
                  <a:cubicBezTo>
                    <a:pt x="63908" y="108839"/>
                    <a:pt x="70602" y="106780"/>
                    <a:pt x="76133" y="102783"/>
                  </a:cubicBezTo>
                  <a:cubicBezTo>
                    <a:pt x="82115" y="97910"/>
                    <a:pt x="86537" y="91391"/>
                    <a:pt x="88854" y="84032"/>
                  </a:cubicBezTo>
                  <a:close/>
                  <a:moveTo>
                    <a:pt x="22133" y="51162"/>
                  </a:moveTo>
                  <a:lnTo>
                    <a:pt x="89050" y="51162"/>
                  </a:lnTo>
                  <a:cubicBezTo>
                    <a:pt x="88855" y="42993"/>
                    <a:pt x="86179" y="35077"/>
                    <a:pt x="81379" y="28465"/>
                  </a:cubicBezTo>
                  <a:cubicBezTo>
                    <a:pt x="75301" y="20914"/>
                    <a:pt x="66067" y="16606"/>
                    <a:pt x="56376" y="16797"/>
                  </a:cubicBezTo>
                  <a:cubicBezTo>
                    <a:pt x="47581" y="16549"/>
                    <a:pt x="39068" y="19915"/>
                    <a:pt x="32821" y="26112"/>
                  </a:cubicBezTo>
                  <a:cubicBezTo>
                    <a:pt x="26203" y="32799"/>
                    <a:pt x="22381" y="41757"/>
                    <a:pt x="22135" y="51162"/>
                  </a:cubicBez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91" name="Google Shape;6591;p33"/>
            <p:cNvSpPr/>
            <p:nvPr/>
          </p:nvSpPr>
          <p:spPr>
            <a:xfrm>
              <a:off x="10300793" y="3797529"/>
              <a:ext cx="112483" cy="120032"/>
            </a:xfrm>
            <a:custGeom>
              <a:rect b="b" l="l" r="r" t="t"/>
              <a:pathLst>
                <a:path extrusionOk="0" h="120032" w="112483">
                  <a:moveTo>
                    <a:pt x="0" y="120033"/>
                  </a:moveTo>
                  <a:lnTo>
                    <a:pt x="43728" y="57553"/>
                  </a:lnTo>
                  <a:lnTo>
                    <a:pt x="3187" y="0"/>
                  </a:lnTo>
                  <a:lnTo>
                    <a:pt x="28605" y="0"/>
                  </a:lnTo>
                  <a:lnTo>
                    <a:pt x="46988" y="28066"/>
                  </a:lnTo>
                  <a:cubicBezTo>
                    <a:pt x="50494" y="33434"/>
                    <a:pt x="53239" y="37870"/>
                    <a:pt x="55371" y="41498"/>
                  </a:cubicBezTo>
                  <a:cubicBezTo>
                    <a:pt x="58680" y="36596"/>
                    <a:pt x="61622" y="32110"/>
                    <a:pt x="64490" y="28311"/>
                  </a:cubicBezTo>
                  <a:lnTo>
                    <a:pt x="84736" y="0"/>
                  </a:lnTo>
                  <a:lnTo>
                    <a:pt x="108978" y="0"/>
                  </a:lnTo>
                  <a:lnTo>
                    <a:pt x="67554" y="56229"/>
                  </a:lnTo>
                  <a:lnTo>
                    <a:pt x="112483" y="119959"/>
                  </a:lnTo>
                  <a:lnTo>
                    <a:pt x="87481" y="119959"/>
                  </a:lnTo>
                  <a:lnTo>
                    <a:pt x="62848" y="82481"/>
                  </a:lnTo>
                  <a:lnTo>
                    <a:pt x="56622" y="72407"/>
                  </a:lnTo>
                  <a:lnTo>
                    <a:pt x="25370" y="119714"/>
                  </a:ln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92" name="Google Shape;6592;p33"/>
            <p:cNvSpPr/>
            <p:nvPr/>
          </p:nvSpPr>
          <p:spPr>
            <a:xfrm>
              <a:off x="10418841" y="3755468"/>
              <a:ext cx="58361" cy="163705"/>
            </a:xfrm>
            <a:custGeom>
              <a:rect b="b" l="l" r="r" t="t"/>
              <a:pathLst>
                <a:path extrusionOk="0" h="163705" w="58361">
                  <a:moveTo>
                    <a:pt x="55420" y="143907"/>
                  </a:moveTo>
                  <a:lnTo>
                    <a:pt x="58362" y="161849"/>
                  </a:lnTo>
                  <a:cubicBezTo>
                    <a:pt x="53329" y="162966"/>
                    <a:pt x="48197" y="163573"/>
                    <a:pt x="43042" y="163663"/>
                  </a:cubicBezTo>
                  <a:cubicBezTo>
                    <a:pt x="37119" y="163956"/>
                    <a:pt x="31217" y="162750"/>
                    <a:pt x="25884" y="160158"/>
                  </a:cubicBezTo>
                  <a:cubicBezTo>
                    <a:pt x="22079" y="158144"/>
                    <a:pt x="19065" y="154906"/>
                    <a:pt x="17329" y="150966"/>
                  </a:cubicBezTo>
                  <a:cubicBezTo>
                    <a:pt x="15158" y="143164"/>
                    <a:pt x="14329" y="135049"/>
                    <a:pt x="14878" y="126969"/>
                  </a:cubicBezTo>
                  <a:lnTo>
                    <a:pt x="14878" y="58337"/>
                  </a:lnTo>
                  <a:lnTo>
                    <a:pt x="0" y="58337"/>
                  </a:lnTo>
                  <a:lnTo>
                    <a:pt x="0" y="42356"/>
                  </a:lnTo>
                  <a:lnTo>
                    <a:pt x="14878" y="42356"/>
                  </a:lnTo>
                  <a:lnTo>
                    <a:pt x="14878" y="12501"/>
                  </a:lnTo>
                  <a:lnTo>
                    <a:pt x="35051" y="0"/>
                  </a:lnTo>
                  <a:lnTo>
                    <a:pt x="35051" y="41939"/>
                  </a:lnTo>
                  <a:lnTo>
                    <a:pt x="55494" y="41939"/>
                  </a:lnTo>
                  <a:lnTo>
                    <a:pt x="55494" y="57675"/>
                  </a:lnTo>
                  <a:lnTo>
                    <a:pt x="35051" y="57675"/>
                  </a:lnTo>
                  <a:lnTo>
                    <a:pt x="35051" y="127803"/>
                  </a:lnTo>
                  <a:cubicBezTo>
                    <a:pt x="34801" y="131565"/>
                    <a:pt x="35181" y="135343"/>
                    <a:pt x="36178" y="138980"/>
                  </a:cubicBezTo>
                  <a:cubicBezTo>
                    <a:pt x="36881" y="140622"/>
                    <a:pt x="38081" y="142003"/>
                    <a:pt x="39610" y="142926"/>
                  </a:cubicBezTo>
                  <a:cubicBezTo>
                    <a:pt x="41768" y="144053"/>
                    <a:pt x="44191" y="144570"/>
                    <a:pt x="46620" y="144421"/>
                  </a:cubicBezTo>
                  <a:cubicBezTo>
                    <a:pt x="49560" y="144431"/>
                    <a:pt x="52500" y="144259"/>
                    <a:pt x="55419" y="143907"/>
                  </a:cubicBez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93" name="Google Shape;6593;p33"/>
            <p:cNvSpPr/>
            <p:nvPr/>
          </p:nvSpPr>
          <p:spPr>
            <a:xfrm>
              <a:off x="10491263" y="3748928"/>
              <a:ext cx="153279" cy="171190"/>
            </a:xfrm>
            <a:custGeom>
              <a:rect b="b" l="l" r="r" t="t"/>
              <a:pathLst>
                <a:path extrusionOk="0" h="171190" w="153279">
                  <a:moveTo>
                    <a:pt x="82980" y="103703"/>
                  </a:moveTo>
                  <a:lnTo>
                    <a:pt x="82980" y="84290"/>
                  </a:lnTo>
                  <a:lnTo>
                    <a:pt x="153279" y="84290"/>
                  </a:lnTo>
                  <a:lnTo>
                    <a:pt x="153279" y="145569"/>
                  </a:lnTo>
                  <a:cubicBezTo>
                    <a:pt x="143263" y="153735"/>
                    <a:pt x="132021" y="160270"/>
                    <a:pt x="119968" y="164933"/>
                  </a:cubicBezTo>
                  <a:cubicBezTo>
                    <a:pt x="108698" y="169143"/>
                    <a:pt x="96752" y="171262"/>
                    <a:pt x="84721" y="171183"/>
                  </a:cubicBezTo>
                  <a:cubicBezTo>
                    <a:pt x="69329" y="171377"/>
                    <a:pt x="54121" y="167801"/>
                    <a:pt x="40429" y="160766"/>
                  </a:cubicBezTo>
                  <a:cubicBezTo>
                    <a:pt x="27426" y="154126"/>
                    <a:pt x="16843" y="143561"/>
                    <a:pt x="10183" y="130568"/>
                  </a:cubicBezTo>
                  <a:cubicBezTo>
                    <a:pt x="3272" y="116901"/>
                    <a:pt x="-219" y="101760"/>
                    <a:pt x="11" y="86447"/>
                  </a:cubicBezTo>
                  <a:cubicBezTo>
                    <a:pt x="-115" y="70852"/>
                    <a:pt x="3349" y="55437"/>
                    <a:pt x="10134" y="41395"/>
                  </a:cubicBezTo>
                  <a:cubicBezTo>
                    <a:pt x="16167" y="28102"/>
                    <a:pt x="26363" y="17132"/>
                    <a:pt x="39180" y="10143"/>
                  </a:cubicBezTo>
                  <a:cubicBezTo>
                    <a:pt x="52688" y="3184"/>
                    <a:pt x="67718" y="-296"/>
                    <a:pt x="82908" y="20"/>
                  </a:cubicBezTo>
                  <a:cubicBezTo>
                    <a:pt x="93998" y="-147"/>
                    <a:pt x="105017" y="1826"/>
                    <a:pt x="115362" y="5829"/>
                  </a:cubicBezTo>
                  <a:cubicBezTo>
                    <a:pt x="124240" y="9130"/>
                    <a:pt x="132086" y="14720"/>
                    <a:pt x="138108" y="22031"/>
                  </a:cubicBezTo>
                  <a:cubicBezTo>
                    <a:pt x="144099" y="30051"/>
                    <a:pt x="148349" y="39235"/>
                    <a:pt x="150584" y="48994"/>
                  </a:cubicBezTo>
                  <a:lnTo>
                    <a:pt x="130850" y="54435"/>
                  </a:lnTo>
                  <a:cubicBezTo>
                    <a:pt x="128984" y="47312"/>
                    <a:pt x="125846" y="40586"/>
                    <a:pt x="121585" y="34581"/>
                  </a:cubicBezTo>
                  <a:cubicBezTo>
                    <a:pt x="117426" y="29411"/>
                    <a:pt x="111983" y="25421"/>
                    <a:pt x="105800" y="23012"/>
                  </a:cubicBezTo>
                  <a:cubicBezTo>
                    <a:pt x="98560" y="20046"/>
                    <a:pt x="90802" y="18555"/>
                    <a:pt x="82980" y="18624"/>
                  </a:cubicBezTo>
                  <a:cubicBezTo>
                    <a:pt x="74098" y="18437"/>
                    <a:pt x="65268" y="20012"/>
                    <a:pt x="56997" y="23257"/>
                  </a:cubicBezTo>
                  <a:cubicBezTo>
                    <a:pt x="50294" y="25883"/>
                    <a:pt x="44270" y="29989"/>
                    <a:pt x="39374" y="35267"/>
                  </a:cubicBezTo>
                  <a:cubicBezTo>
                    <a:pt x="34968" y="40068"/>
                    <a:pt x="31435" y="45601"/>
                    <a:pt x="28933" y="51616"/>
                  </a:cubicBezTo>
                  <a:cubicBezTo>
                    <a:pt x="24666" y="62197"/>
                    <a:pt x="22541" y="73520"/>
                    <a:pt x="22683" y="84928"/>
                  </a:cubicBezTo>
                  <a:cubicBezTo>
                    <a:pt x="22267" y="97678"/>
                    <a:pt x="24854" y="110347"/>
                    <a:pt x="30232" y="121915"/>
                  </a:cubicBezTo>
                  <a:cubicBezTo>
                    <a:pt x="35018" y="131494"/>
                    <a:pt x="42810" y="139242"/>
                    <a:pt x="52415" y="143976"/>
                  </a:cubicBezTo>
                  <a:cubicBezTo>
                    <a:pt x="62010" y="148808"/>
                    <a:pt x="72604" y="151327"/>
                    <a:pt x="83348" y="151329"/>
                  </a:cubicBezTo>
                  <a:cubicBezTo>
                    <a:pt x="92893" y="151322"/>
                    <a:pt x="102344" y="149448"/>
                    <a:pt x="111169" y="145814"/>
                  </a:cubicBezTo>
                  <a:cubicBezTo>
                    <a:pt x="118612" y="143117"/>
                    <a:pt x="125542" y="139171"/>
                    <a:pt x="131660" y="134147"/>
                  </a:cubicBezTo>
                  <a:lnTo>
                    <a:pt x="131659" y="103409"/>
                  </a:ln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94" name="Google Shape;6594;p33"/>
            <p:cNvSpPr/>
            <p:nvPr/>
          </p:nvSpPr>
          <p:spPr>
            <a:xfrm>
              <a:off x="10667141" y="3794921"/>
              <a:ext cx="110473" cy="125406"/>
            </a:xfrm>
            <a:custGeom>
              <a:rect b="b" l="l" r="r" t="t"/>
              <a:pathLst>
                <a:path extrusionOk="0" h="125406" w="110473">
                  <a:moveTo>
                    <a:pt x="88854" y="84035"/>
                  </a:moveTo>
                  <a:lnTo>
                    <a:pt x="109861" y="86658"/>
                  </a:lnTo>
                  <a:cubicBezTo>
                    <a:pt x="107128" y="97989"/>
                    <a:pt x="100629" y="108057"/>
                    <a:pt x="91429" y="115214"/>
                  </a:cubicBezTo>
                  <a:cubicBezTo>
                    <a:pt x="81426" y="122296"/>
                    <a:pt x="69356" y="125857"/>
                    <a:pt x="57112" y="125337"/>
                  </a:cubicBezTo>
                  <a:cubicBezTo>
                    <a:pt x="41552" y="126123"/>
                    <a:pt x="26395" y="120239"/>
                    <a:pt x="15443" y="109159"/>
                  </a:cubicBezTo>
                  <a:cubicBezTo>
                    <a:pt x="5131" y="98358"/>
                    <a:pt x="-16" y="83210"/>
                    <a:pt x="0" y="63715"/>
                  </a:cubicBezTo>
                  <a:cubicBezTo>
                    <a:pt x="0" y="43518"/>
                    <a:pt x="5214" y="27879"/>
                    <a:pt x="15638" y="16800"/>
                  </a:cubicBezTo>
                  <a:cubicBezTo>
                    <a:pt x="26015" y="5604"/>
                    <a:pt x="40753" y="-518"/>
                    <a:pt x="56009" y="34"/>
                  </a:cubicBezTo>
                  <a:cubicBezTo>
                    <a:pt x="70830" y="-411"/>
                    <a:pt x="85124" y="5556"/>
                    <a:pt x="95227" y="16408"/>
                  </a:cubicBezTo>
                  <a:cubicBezTo>
                    <a:pt x="105350" y="27365"/>
                    <a:pt x="110474" y="42660"/>
                    <a:pt x="110474" y="62465"/>
                  </a:cubicBezTo>
                  <a:lnTo>
                    <a:pt x="110474" y="67907"/>
                  </a:lnTo>
                  <a:lnTo>
                    <a:pt x="20982" y="67907"/>
                  </a:lnTo>
                  <a:cubicBezTo>
                    <a:pt x="20954" y="79008"/>
                    <a:pt x="24932" y="89748"/>
                    <a:pt x="32183" y="98154"/>
                  </a:cubicBezTo>
                  <a:cubicBezTo>
                    <a:pt x="38644" y="105051"/>
                    <a:pt x="47738" y="108866"/>
                    <a:pt x="57185" y="108645"/>
                  </a:cubicBezTo>
                  <a:cubicBezTo>
                    <a:pt x="63900" y="108790"/>
                    <a:pt x="70478" y="106733"/>
                    <a:pt x="75913" y="102786"/>
                  </a:cubicBezTo>
                  <a:cubicBezTo>
                    <a:pt x="81987" y="97954"/>
                    <a:pt x="86492" y="91428"/>
                    <a:pt x="88854" y="84035"/>
                  </a:cubicBezTo>
                  <a:close/>
                  <a:moveTo>
                    <a:pt x="22135" y="51165"/>
                  </a:moveTo>
                  <a:lnTo>
                    <a:pt x="89050" y="51165"/>
                  </a:lnTo>
                  <a:cubicBezTo>
                    <a:pt x="88833" y="43008"/>
                    <a:pt x="86178" y="35103"/>
                    <a:pt x="81428" y="28468"/>
                  </a:cubicBezTo>
                  <a:cubicBezTo>
                    <a:pt x="75357" y="20908"/>
                    <a:pt x="66119" y="16597"/>
                    <a:pt x="56425" y="16800"/>
                  </a:cubicBezTo>
                  <a:cubicBezTo>
                    <a:pt x="47631" y="16555"/>
                    <a:pt x="39119" y="19920"/>
                    <a:pt x="32870" y="26114"/>
                  </a:cubicBezTo>
                  <a:cubicBezTo>
                    <a:pt x="26242" y="32799"/>
                    <a:pt x="22404" y="41755"/>
                    <a:pt x="22135" y="51165"/>
                  </a:cubicBez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95" name="Google Shape;6595;p33"/>
            <p:cNvSpPr/>
            <p:nvPr/>
          </p:nvSpPr>
          <p:spPr>
            <a:xfrm>
              <a:off x="10802494" y="3794915"/>
              <a:ext cx="97399" cy="122646"/>
            </a:xfrm>
            <a:custGeom>
              <a:rect b="b" l="l" r="r" t="t"/>
              <a:pathLst>
                <a:path extrusionOk="0" h="122646" w="97399">
                  <a:moveTo>
                    <a:pt x="0" y="122647"/>
                  </a:moveTo>
                  <a:lnTo>
                    <a:pt x="0" y="2810"/>
                  </a:lnTo>
                  <a:lnTo>
                    <a:pt x="18309" y="2810"/>
                  </a:lnTo>
                  <a:lnTo>
                    <a:pt x="18309" y="19797"/>
                  </a:lnTo>
                  <a:cubicBezTo>
                    <a:pt x="26596" y="6901"/>
                    <a:pt x="41111" y="-622"/>
                    <a:pt x="56424" y="40"/>
                  </a:cubicBezTo>
                  <a:cubicBezTo>
                    <a:pt x="63268" y="-31"/>
                    <a:pt x="70052" y="1313"/>
                    <a:pt x="76352" y="3987"/>
                  </a:cubicBezTo>
                  <a:cubicBezTo>
                    <a:pt x="81751" y="6058"/>
                    <a:pt x="86469" y="9588"/>
                    <a:pt x="89980" y="14184"/>
                  </a:cubicBezTo>
                  <a:cubicBezTo>
                    <a:pt x="93094" y="18680"/>
                    <a:pt x="95225" y="23784"/>
                    <a:pt x="96230" y="29160"/>
                  </a:cubicBezTo>
                  <a:cubicBezTo>
                    <a:pt x="97157" y="35702"/>
                    <a:pt x="97534" y="42311"/>
                    <a:pt x="97358" y="48916"/>
                  </a:cubicBezTo>
                  <a:lnTo>
                    <a:pt x="97359" y="122647"/>
                  </a:lnTo>
                  <a:lnTo>
                    <a:pt x="77039" y="122647"/>
                  </a:lnTo>
                  <a:lnTo>
                    <a:pt x="77039" y="49725"/>
                  </a:lnTo>
                  <a:cubicBezTo>
                    <a:pt x="77318" y="43380"/>
                    <a:pt x="76488" y="37034"/>
                    <a:pt x="74588" y="30974"/>
                  </a:cubicBezTo>
                  <a:cubicBezTo>
                    <a:pt x="72960" y="26843"/>
                    <a:pt x="69979" y="23386"/>
                    <a:pt x="66131" y="21169"/>
                  </a:cubicBezTo>
                  <a:cubicBezTo>
                    <a:pt x="61859" y="18653"/>
                    <a:pt x="56969" y="17379"/>
                    <a:pt x="52013" y="17493"/>
                  </a:cubicBezTo>
                  <a:cubicBezTo>
                    <a:pt x="43768" y="17323"/>
                    <a:pt x="35761" y="20263"/>
                    <a:pt x="29585" y="25728"/>
                  </a:cubicBezTo>
                  <a:cubicBezTo>
                    <a:pt x="23286" y="31244"/>
                    <a:pt x="20148" y="41636"/>
                    <a:pt x="20148" y="56981"/>
                  </a:cubicBezTo>
                  <a:lnTo>
                    <a:pt x="20148" y="122475"/>
                  </a:ln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96" name="Google Shape;6596;p33"/>
            <p:cNvSpPr/>
            <p:nvPr/>
          </p:nvSpPr>
          <p:spPr>
            <a:xfrm>
              <a:off x="10924291" y="3794922"/>
              <a:ext cx="110448" cy="125339"/>
            </a:xfrm>
            <a:custGeom>
              <a:rect b="b" l="l" r="r" t="t"/>
              <a:pathLst>
                <a:path extrusionOk="0" h="125339" w="110448">
                  <a:moveTo>
                    <a:pt x="88854" y="84034"/>
                  </a:moveTo>
                  <a:lnTo>
                    <a:pt x="109787" y="86657"/>
                  </a:lnTo>
                  <a:cubicBezTo>
                    <a:pt x="107081" y="97987"/>
                    <a:pt x="100596" y="108059"/>
                    <a:pt x="91403" y="115213"/>
                  </a:cubicBezTo>
                  <a:cubicBezTo>
                    <a:pt x="67643" y="130704"/>
                    <a:pt x="36425" y="128216"/>
                    <a:pt x="15418" y="109158"/>
                  </a:cubicBezTo>
                  <a:cubicBezTo>
                    <a:pt x="5139" y="98357"/>
                    <a:pt x="0" y="83209"/>
                    <a:pt x="0" y="63714"/>
                  </a:cubicBezTo>
                  <a:cubicBezTo>
                    <a:pt x="0" y="43517"/>
                    <a:pt x="5180" y="27878"/>
                    <a:pt x="15540" y="16799"/>
                  </a:cubicBezTo>
                  <a:cubicBezTo>
                    <a:pt x="25950" y="5607"/>
                    <a:pt x="40708" y="-511"/>
                    <a:pt x="55984" y="33"/>
                  </a:cubicBezTo>
                  <a:cubicBezTo>
                    <a:pt x="70804" y="-412"/>
                    <a:pt x="85098" y="5555"/>
                    <a:pt x="95202" y="16407"/>
                  </a:cubicBezTo>
                  <a:cubicBezTo>
                    <a:pt x="105374" y="27364"/>
                    <a:pt x="110449" y="42659"/>
                    <a:pt x="110449" y="62464"/>
                  </a:cubicBezTo>
                  <a:lnTo>
                    <a:pt x="110449" y="67906"/>
                  </a:lnTo>
                  <a:lnTo>
                    <a:pt x="20957" y="67906"/>
                  </a:lnTo>
                  <a:cubicBezTo>
                    <a:pt x="20929" y="79007"/>
                    <a:pt x="24906" y="89747"/>
                    <a:pt x="32158" y="98153"/>
                  </a:cubicBezTo>
                  <a:cubicBezTo>
                    <a:pt x="38610" y="105046"/>
                    <a:pt x="47696" y="108862"/>
                    <a:pt x="57135" y="108644"/>
                  </a:cubicBezTo>
                  <a:cubicBezTo>
                    <a:pt x="63963" y="108841"/>
                    <a:pt x="70666" y="106782"/>
                    <a:pt x="76205" y="102785"/>
                  </a:cubicBezTo>
                  <a:cubicBezTo>
                    <a:pt x="82143" y="97888"/>
                    <a:pt x="86537" y="91375"/>
                    <a:pt x="88853" y="84034"/>
                  </a:cubicBezTo>
                  <a:close/>
                  <a:moveTo>
                    <a:pt x="22109" y="51164"/>
                  </a:moveTo>
                  <a:lnTo>
                    <a:pt x="88854" y="51164"/>
                  </a:lnTo>
                  <a:cubicBezTo>
                    <a:pt x="88715" y="42997"/>
                    <a:pt x="86100" y="35065"/>
                    <a:pt x="81353" y="28418"/>
                  </a:cubicBezTo>
                  <a:cubicBezTo>
                    <a:pt x="75288" y="20849"/>
                    <a:pt x="66049" y="16529"/>
                    <a:pt x="56351" y="16726"/>
                  </a:cubicBezTo>
                  <a:cubicBezTo>
                    <a:pt x="47558" y="16489"/>
                    <a:pt x="39050" y="19853"/>
                    <a:pt x="32796" y="26040"/>
                  </a:cubicBezTo>
                  <a:cubicBezTo>
                    <a:pt x="26175" y="32755"/>
                    <a:pt x="22355" y="41737"/>
                    <a:pt x="22109" y="51164"/>
                  </a:cubicBez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97" name="Google Shape;6597;p33"/>
            <p:cNvSpPr/>
            <p:nvPr/>
          </p:nvSpPr>
          <p:spPr>
            <a:xfrm>
              <a:off x="11059374" y="3794956"/>
              <a:ext cx="65127" cy="122606"/>
            </a:xfrm>
            <a:custGeom>
              <a:rect b="b" l="l" r="r" t="t"/>
              <a:pathLst>
                <a:path extrusionOk="0" h="122606" w="65127">
                  <a:moveTo>
                    <a:pt x="0" y="122606"/>
                  </a:moveTo>
                  <a:lnTo>
                    <a:pt x="0" y="2770"/>
                  </a:lnTo>
                  <a:lnTo>
                    <a:pt x="18311" y="2770"/>
                  </a:lnTo>
                  <a:lnTo>
                    <a:pt x="18311" y="20884"/>
                  </a:lnTo>
                  <a:cubicBezTo>
                    <a:pt x="21349" y="14424"/>
                    <a:pt x="25738" y="8690"/>
                    <a:pt x="31179" y="4069"/>
                  </a:cubicBezTo>
                  <a:cubicBezTo>
                    <a:pt x="35022" y="1422"/>
                    <a:pt x="39577" y="4"/>
                    <a:pt x="44244" y="0"/>
                  </a:cubicBezTo>
                  <a:cubicBezTo>
                    <a:pt x="51685" y="183"/>
                    <a:pt x="58922" y="2460"/>
                    <a:pt x="65128" y="6569"/>
                  </a:cubicBezTo>
                  <a:lnTo>
                    <a:pt x="58117" y="25320"/>
                  </a:lnTo>
                  <a:cubicBezTo>
                    <a:pt x="53651" y="22520"/>
                    <a:pt x="48508" y="20986"/>
                    <a:pt x="43239" y="20884"/>
                  </a:cubicBezTo>
                  <a:cubicBezTo>
                    <a:pt x="38914" y="20871"/>
                    <a:pt x="34705" y="22274"/>
                    <a:pt x="31252" y="24879"/>
                  </a:cubicBezTo>
                  <a:cubicBezTo>
                    <a:pt x="27629" y="27709"/>
                    <a:pt x="24982" y="31599"/>
                    <a:pt x="23678" y="36007"/>
                  </a:cubicBezTo>
                  <a:cubicBezTo>
                    <a:pt x="21364" y="43709"/>
                    <a:pt x="20232" y="51717"/>
                    <a:pt x="20320" y="59759"/>
                  </a:cubicBezTo>
                  <a:lnTo>
                    <a:pt x="20320" y="122239"/>
                  </a:ln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98" name="Google Shape;6598;p33"/>
            <p:cNvSpPr/>
            <p:nvPr/>
          </p:nvSpPr>
          <p:spPr>
            <a:xfrm>
              <a:off x="11129660" y="3795256"/>
              <a:ext cx="110362" cy="125094"/>
            </a:xfrm>
            <a:custGeom>
              <a:rect b="b" l="l" r="r" t="t"/>
              <a:pathLst>
                <a:path extrusionOk="0" h="125094" w="110362">
                  <a:moveTo>
                    <a:pt x="85116" y="107501"/>
                  </a:moveTo>
                  <a:cubicBezTo>
                    <a:pt x="78731" y="113236"/>
                    <a:pt x="71399" y="117823"/>
                    <a:pt x="63448" y="121056"/>
                  </a:cubicBezTo>
                  <a:cubicBezTo>
                    <a:pt x="56273" y="123719"/>
                    <a:pt x="48673" y="125057"/>
                    <a:pt x="41021" y="125002"/>
                  </a:cubicBezTo>
                  <a:cubicBezTo>
                    <a:pt x="30047" y="125717"/>
                    <a:pt x="19206" y="122278"/>
                    <a:pt x="10651" y="115369"/>
                  </a:cubicBezTo>
                  <a:cubicBezTo>
                    <a:pt x="3638" y="109112"/>
                    <a:pt x="-255" y="100080"/>
                    <a:pt x="13" y="90686"/>
                  </a:cubicBezTo>
                  <a:cubicBezTo>
                    <a:pt x="14" y="79607"/>
                    <a:pt x="5457" y="69235"/>
                    <a:pt x="14573" y="62939"/>
                  </a:cubicBezTo>
                  <a:cubicBezTo>
                    <a:pt x="19030" y="59938"/>
                    <a:pt x="23949" y="57686"/>
                    <a:pt x="29132" y="56272"/>
                  </a:cubicBezTo>
                  <a:cubicBezTo>
                    <a:pt x="35083" y="54872"/>
                    <a:pt x="41118" y="53849"/>
                    <a:pt x="47198" y="53208"/>
                  </a:cubicBezTo>
                  <a:cubicBezTo>
                    <a:pt x="59480" y="52104"/>
                    <a:pt x="71618" y="49755"/>
                    <a:pt x="83425" y="46198"/>
                  </a:cubicBezTo>
                  <a:lnTo>
                    <a:pt x="83425" y="40879"/>
                  </a:lnTo>
                  <a:cubicBezTo>
                    <a:pt x="84087" y="34502"/>
                    <a:pt x="82001" y="28146"/>
                    <a:pt x="77690" y="23402"/>
                  </a:cubicBezTo>
                  <a:cubicBezTo>
                    <a:pt x="71072" y="18385"/>
                    <a:pt x="62860" y="15938"/>
                    <a:pt x="54575" y="16514"/>
                  </a:cubicBezTo>
                  <a:cubicBezTo>
                    <a:pt x="47151" y="16051"/>
                    <a:pt x="39766" y="17910"/>
                    <a:pt x="33446" y="21833"/>
                  </a:cubicBezTo>
                  <a:cubicBezTo>
                    <a:pt x="28126" y="26405"/>
                    <a:pt x="24550" y="32674"/>
                    <a:pt x="23323" y="39580"/>
                  </a:cubicBezTo>
                  <a:lnTo>
                    <a:pt x="3444" y="36957"/>
                  </a:lnTo>
                  <a:cubicBezTo>
                    <a:pt x="4833" y="29498"/>
                    <a:pt x="7891" y="22451"/>
                    <a:pt x="12391" y="16343"/>
                  </a:cubicBezTo>
                  <a:cubicBezTo>
                    <a:pt x="17103" y="10698"/>
                    <a:pt x="23328" y="6515"/>
                    <a:pt x="30333" y="4283"/>
                  </a:cubicBezTo>
                  <a:cubicBezTo>
                    <a:pt x="39097" y="1309"/>
                    <a:pt x="48311" y="-125"/>
                    <a:pt x="57565" y="42"/>
                  </a:cubicBezTo>
                  <a:cubicBezTo>
                    <a:pt x="66048" y="-251"/>
                    <a:pt x="74516" y="978"/>
                    <a:pt x="82567" y="3670"/>
                  </a:cubicBezTo>
                  <a:cubicBezTo>
                    <a:pt x="87960" y="5449"/>
                    <a:pt x="92815" y="8560"/>
                    <a:pt x="96685" y="12715"/>
                  </a:cubicBezTo>
                  <a:cubicBezTo>
                    <a:pt x="99840" y="16778"/>
                    <a:pt x="101982" y="21534"/>
                    <a:pt x="102935" y="26588"/>
                  </a:cubicBezTo>
                  <a:cubicBezTo>
                    <a:pt x="103785" y="32801"/>
                    <a:pt x="104121" y="39072"/>
                    <a:pt x="103940" y="45340"/>
                  </a:cubicBezTo>
                  <a:lnTo>
                    <a:pt x="103941" y="71886"/>
                  </a:lnTo>
                  <a:cubicBezTo>
                    <a:pt x="103627" y="83863"/>
                    <a:pt x="104060" y="95848"/>
                    <a:pt x="105240" y="107770"/>
                  </a:cubicBezTo>
                  <a:cubicBezTo>
                    <a:pt x="106128" y="112812"/>
                    <a:pt x="107861" y="117668"/>
                    <a:pt x="110362" y="122134"/>
                  </a:cubicBezTo>
                  <a:lnTo>
                    <a:pt x="89234" y="122134"/>
                  </a:lnTo>
                  <a:cubicBezTo>
                    <a:pt x="87050" y="117522"/>
                    <a:pt x="85658" y="112575"/>
                    <a:pt x="85116" y="107501"/>
                  </a:cubicBezTo>
                  <a:close/>
                  <a:moveTo>
                    <a:pt x="83450" y="62130"/>
                  </a:moveTo>
                  <a:cubicBezTo>
                    <a:pt x="72716" y="65947"/>
                    <a:pt x="61581" y="68529"/>
                    <a:pt x="50261" y="69827"/>
                  </a:cubicBezTo>
                  <a:cubicBezTo>
                    <a:pt x="44223" y="70471"/>
                    <a:pt x="38283" y="71829"/>
                    <a:pt x="32564" y="73871"/>
                  </a:cubicBezTo>
                  <a:cubicBezTo>
                    <a:pt x="23532" y="77678"/>
                    <a:pt x="19297" y="88085"/>
                    <a:pt x="23103" y="97117"/>
                  </a:cubicBezTo>
                  <a:cubicBezTo>
                    <a:pt x="24168" y="99643"/>
                    <a:pt x="25804" y="101889"/>
                    <a:pt x="27882" y="103677"/>
                  </a:cubicBezTo>
                  <a:cubicBezTo>
                    <a:pt x="32990" y="107743"/>
                    <a:pt x="39432" y="109754"/>
                    <a:pt x="45947" y="109315"/>
                  </a:cubicBezTo>
                  <a:cubicBezTo>
                    <a:pt x="53228" y="109459"/>
                    <a:pt x="60420" y="107693"/>
                    <a:pt x="66806" y="104192"/>
                  </a:cubicBezTo>
                  <a:cubicBezTo>
                    <a:pt x="72666" y="101052"/>
                    <a:pt x="77372" y="96122"/>
                    <a:pt x="80238" y="90122"/>
                  </a:cubicBezTo>
                  <a:cubicBezTo>
                    <a:pt x="82758" y="83667"/>
                    <a:pt x="83870" y="76747"/>
                    <a:pt x="83498" y="69827"/>
                  </a:cubicBez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599" name="Google Shape;6599;p33"/>
            <p:cNvSpPr/>
            <p:nvPr/>
          </p:nvSpPr>
          <p:spPr>
            <a:xfrm>
              <a:off x="11253995" y="3755468"/>
              <a:ext cx="58534" cy="163711"/>
            </a:xfrm>
            <a:custGeom>
              <a:rect b="b" l="l" r="r" t="t"/>
              <a:pathLst>
                <a:path extrusionOk="0" h="163711" w="58534">
                  <a:moveTo>
                    <a:pt x="55592" y="143907"/>
                  </a:moveTo>
                  <a:lnTo>
                    <a:pt x="58534" y="161849"/>
                  </a:lnTo>
                  <a:cubicBezTo>
                    <a:pt x="53485" y="162967"/>
                    <a:pt x="48336" y="163575"/>
                    <a:pt x="43166" y="163663"/>
                  </a:cubicBezTo>
                  <a:cubicBezTo>
                    <a:pt x="37241" y="163975"/>
                    <a:pt x="31335" y="162768"/>
                    <a:pt x="26008" y="160158"/>
                  </a:cubicBezTo>
                  <a:cubicBezTo>
                    <a:pt x="22198" y="158127"/>
                    <a:pt x="19165" y="154896"/>
                    <a:pt x="17379" y="150966"/>
                  </a:cubicBezTo>
                  <a:cubicBezTo>
                    <a:pt x="15267" y="143153"/>
                    <a:pt x="14439" y="135048"/>
                    <a:pt x="14928" y="126969"/>
                  </a:cubicBezTo>
                  <a:lnTo>
                    <a:pt x="14928" y="58337"/>
                  </a:lnTo>
                  <a:lnTo>
                    <a:pt x="0" y="58337"/>
                  </a:lnTo>
                  <a:lnTo>
                    <a:pt x="0" y="42356"/>
                  </a:lnTo>
                  <a:lnTo>
                    <a:pt x="14928" y="42356"/>
                  </a:lnTo>
                  <a:lnTo>
                    <a:pt x="14928" y="12501"/>
                  </a:lnTo>
                  <a:lnTo>
                    <a:pt x="35101" y="0"/>
                  </a:lnTo>
                  <a:lnTo>
                    <a:pt x="35101" y="41939"/>
                  </a:lnTo>
                  <a:lnTo>
                    <a:pt x="55592" y="41939"/>
                  </a:lnTo>
                  <a:lnTo>
                    <a:pt x="55592" y="57675"/>
                  </a:lnTo>
                  <a:lnTo>
                    <a:pt x="35150" y="57675"/>
                  </a:lnTo>
                  <a:lnTo>
                    <a:pt x="35150" y="127803"/>
                  </a:lnTo>
                  <a:cubicBezTo>
                    <a:pt x="34932" y="131562"/>
                    <a:pt x="35296" y="135332"/>
                    <a:pt x="36229" y="138980"/>
                  </a:cubicBezTo>
                  <a:cubicBezTo>
                    <a:pt x="36929" y="140646"/>
                    <a:pt x="38162" y="142034"/>
                    <a:pt x="39734" y="142926"/>
                  </a:cubicBezTo>
                  <a:cubicBezTo>
                    <a:pt x="41873" y="144032"/>
                    <a:pt x="44267" y="144548"/>
                    <a:pt x="46671" y="144421"/>
                  </a:cubicBezTo>
                  <a:cubicBezTo>
                    <a:pt x="49654" y="144446"/>
                    <a:pt x="52634" y="144274"/>
                    <a:pt x="55594" y="143907"/>
                  </a:cubicBez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600" name="Google Shape;6600;p33"/>
            <p:cNvSpPr/>
            <p:nvPr/>
          </p:nvSpPr>
          <p:spPr>
            <a:xfrm>
              <a:off x="11329514" y="3752110"/>
              <a:ext cx="20296" cy="165525"/>
            </a:xfrm>
            <a:custGeom>
              <a:rect b="b" l="l" r="r" t="t"/>
              <a:pathLst>
                <a:path extrusionOk="0" h="165525" w="20296">
                  <a:moveTo>
                    <a:pt x="0" y="23359"/>
                  </a:moveTo>
                  <a:lnTo>
                    <a:pt x="0" y="0"/>
                  </a:lnTo>
                  <a:lnTo>
                    <a:pt x="20296" y="0"/>
                  </a:lnTo>
                  <a:lnTo>
                    <a:pt x="20296" y="23359"/>
                  </a:lnTo>
                  <a:close/>
                  <a:moveTo>
                    <a:pt x="0" y="165526"/>
                  </a:moveTo>
                  <a:lnTo>
                    <a:pt x="0" y="45616"/>
                  </a:lnTo>
                  <a:lnTo>
                    <a:pt x="20296" y="45616"/>
                  </a:lnTo>
                  <a:lnTo>
                    <a:pt x="20296" y="165452"/>
                  </a:ln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601" name="Google Shape;6601;p33"/>
            <p:cNvSpPr/>
            <p:nvPr/>
          </p:nvSpPr>
          <p:spPr>
            <a:xfrm>
              <a:off x="11373317" y="3794926"/>
              <a:ext cx="112441" cy="125424"/>
            </a:xfrm>
            <a:custGeom>
              <a:rect b="b" l="l" r="r" t="t"/>
              <a:pathLst>
                <a:path extrusionOk="0" h="125424" w="112441">
                  <a:moveTo>
                    <a:pt x="0" y="62705"/>
                  </a:moveTo>
                  <a:cubicBezTo>
                    <a:pt x="0" y="40465"/>
                    <a:pt x="6250" y="24010"/>
                    <a:pt x="18751" y="13339"/>
                  </a:cubicBezTo>
                  <a:cubicBezTo>
                    <a:pt x="29186" y="4453"/>
                    <a:pt x="42526" y="-284"/>
                    <a:pt x="56229" y="30"/>
                  </a:cubicBezTo>
                  <a:cubicBezTo>
                    <a:pt x="71385" y="-471"/>
                    <a:pt x="86055" y="5406"/>
                    <a:pt x="96673" y="16232"/>
                  </a:cubicBezTo>
                  <a:cubicBezTo>
                    <a:pt x="107658" y="28482"/>
                    <a:pt x="113296" y="44612"/>
                    <a:pt x="112336" y="61039"/>
                  </a:cubicBezTo>
                  <a:cubicBezTo>
                    <a:pt x="112937" y="73534"/>
                    <a:pt x="110560" y="85993"/>
                    <a:pt x="105399" y="97389"/>
                  </a:cubicBezTo>
                  <a:cubicBezTo>
                    <a:pt x="100879" y="106147"/>
                    <a:pt x="93823" y="113340"/>
                    <a:pt x="85153" y="118028"/>
                  </a:cubicBezTo>
                  <a:cubicBezTo>
                    <a:pt x="76305" y="122924"/>
                    <a:pt x="66343" y="125457"/>
                    <a:pt x="56230" y="125381"/>
                  </a:cubicBezTo>
                  <a:cubicBezTo>
                    <a:pt x="41005" y="125991"/>
                    <a:pt x="26234" y="120132"/>
                    <a:pt x="15566" y="109253"/>
                  </a:cubicBezTo>
                  <a:cubicBezTo>
                    <a:pt x="4902" y="98566"/>
                    <a:pt x="0" y="82952"/>
                    <a:pt x="0" y="62705"/>
                  </a:cubicBezTo>
                  <a:close/>
                  <a:moveTo>
                    <a:pt x="20859" y="62705"/>
                  </a:moveTo>
                  <a:cubicBezTo>
                    <a:pt x="20859" y="78025"/>
                    <a:pt x="24168" y="89521"/>
                    <a:pt x="30934" y="97218"/>
                  </a:cubicBezTo>
                  <a:cubicBezTo>
                    <a:pt x="43058" y="111137"/>
                    <a:pt x="64169" y="112596"/>
                    <a:pt x="78094" y="100477"/>
                  </a:cubicBezTo>
                  <a:cubicBezTo>
                    <a:pt x="79247" y="99459"/>
                    <a:pt x="80336" y="98371"/>
                    <a:pt x="81355" y="97218"/>
                  </a:cubicBezTo>
                  <a:cubicBezTo>
                    <a:pt x="88070" y="89554"/>
                    <a:pt x="91420" y="77845"/>
                    <a:pt x="91403" y="62093"/>
                  </a:cubicBezTo>
                  <a:cubicBezTo>
                    <a:pt x="92284" y="50003"/>
                    <a:pt x="88681" y="38014"/>
                    <a:pt x="81280" y="28414"/>
                  </a:cubicBezTo>
                  <a:cubicBezTo>
                    <a:pt x="69229" y="14514"/>
                    <a:pt x="48191" y="13015"/>
                    <a:pt x="34291" y="25067"/>
                  </a:cubicBezTo>
                  <a:cubicBezTo>
                    <a:pt x="34267" y="25087"/>
                    <a:pt x="34243" y="25108"/>
                    <a:pt x="34219" y="25129"/>
                  </a:cubicBezTo>
                  <a:cubicBezTo>
                    <a:pt x="33040" y="26137"/>
                    <a:pt x="31941" y="27235"/>
                    <a:pt x="30935" y="28414"/>
                  </a:cubicBezTo>
                  <a:cubicBezTo>
                    <a:pt x="24168" y="35767"/>
                    <a:pt x="21129" y="47165"/>
                    <a:pt x="21129" y="62730"/>
                  </a:cubicBez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602" name="Google Shape;6602;p33"/>
            <p:cNvSpPr/>
            <p:nvPr/>
          </p:nvSpPr>
          <p:spPr>
            <a:xfrm>
              <a:off x="11509282" y="3794915"/>
              <a:ext cx="97399" cy="122646"/>
            </a:xfrm>
            <a:custGeom>
              <a:rect b="b" l="l" r="r" t="t"/>
              <a:pathLst>
                <a:path extrusionOk="0" h="122646" w="97399">
                  <a:moveTo>
                    <a:pt x="0" y="122647"/>
                  </a:moveTo>
                  <a:lnTo>
                    <a:pt x="0" y="2810"/>
                  </a:lnTo>
                  <a:lnTo>
                    <a:pt x="18309" y="2810"/>
                  </a:lnTo>
                  <a:lnTo>
                    <a:pt x="18309" y="19797"/>
                  </a:lnTo>
                  <a:cubicBezTo>
                    <a:pt x="26596" y="6901"/>
                    <a:pt x="41111" y="-622"/>
                    <a:pt x="56424" y="40"/>
                  </a:cubicBezTo>
                  <a:cubicBezTo>
                    <a:pt x="63268" y="-31"/>
                    <a:pt x="70052" y="1313"/>
                    <a:pt x="76352" y="3987"/>
                  </a:cubicBezTo>
                  <a:cubicBezTo>
                    <a:pt x="81751" y="6058"/>
                    <a:pt x="86469" y="9588"/>
                    <a:pt x="89980" y="14184"/>
                  </a:cubicBezTo>
                  <a:cubicBezTo>
                    <a:pt x="93071" y="18693"/>
                    <a:pt x="95199" y="23791"/>
                    <a:pt x="96230" y="29160"/>
                  </a:cubicBezTo>
                  <a:cubicBezTo>
                    <a:pt x="97157" y="35702"/>
                    <a:pt x="97534" y="42311"/>
                    <a:pt x="97358" y="48916"/>
                  </a:cubicBezTo>
                  <a:lnTo>
                    <a:pt x="97359" y="122647"/>
                  </a:lnTo>
                  <a:lnTo>
                    <a:pt x="77039" y="122647"/>
                  </a:lnTo>
                  <a:lnTo>
                    <a:pt x="77039" y="49725"/>
                  </a:lnTo>
                  <a:cubicBezTo>
                    <a:pt x="77318" y="43380"/>
                    <a:pt x="76488" y="37034"/>
                    <a:pt x="74588" y="30974"/>
                  </a:cubicBezTo>
                  <a:cubicBezTo>
                    <a:pt x="72960" y="26843"/>
                    <a:pt x="69979" y="23386"/>
                    <a:pt x="66131" y="21169"/>
                  </a:cubicBezTo>
                  <a:cubicBezTo>
                    <a:pt x="61845" y="18644"/>
                    <a:pt x="56936" y="17370"/>
                    <a:pt x="51964" y="17493"/>
                  </a:cubicBezTo>
                  <a:cubicBezTo>
                    <a:pt x="43734" y="17330"/>
                    <a:pt x="35745" y="20270"/>
                    <a:pt x="29585" y="25728"/>
                  </a:cubicBezTo>
                  <a:cubicBezTo>
                    <a:pt x="23261" y="31244"/>
                    <a:pt x="20099" y="41636"/>
                    <a:pt x="20148" y="56981"/>
                  </a:cubicBezTo>
                  <a:lnTo>
                    <a:pt x="20148" y="122475"/>
                  </a:ln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603" name="Google Shape;6603;p33"/>
            <p:cNvSpPr/>
            <p:nvPr/>
          </p:nvSpPr>
          <p:spPr>
            <a:xfrm>
              <a:off x="11640884" y="3752110"/>
              <a:ext cx="123708" cy="165574"/>
            </a:xfrm>
            <a:custGeom>
              <a:rect b="b" l="l" r="r" t="t"/>
              <a:pathLst>
                <a:path extrusionOk="0" h="165574" w="123708">
                  <a:moveTo>
                    <a:pt x="0" y="165452"/>
                  </a:moveTo>
                  <a:lnTo>
                    <a:pt x="0" y="0"/>
                  </a:lnTo>
                  <a:lnTo>
                    <a:pt x="119714" y="0"/>
                  </a:lnTo>
                  <a:lnTo>
                    <a:pt x="119714" y="19487"/>
                  </a:lnTo>
                  <a:lnTo>
                    <a:pt x="22158" y="19487"/>
                  </a:lnTo>
                  <a:lnTo>
                    <a:pt x="22158" y="70299"/>
                  </a:lnTo>
                  <a:lnTo>
                    <a:pt x="113659" y="70299"/>
                  </a:lnTo>
                  <a:lnTo>
                    <a:pt x="113659" y="89712"/>
                  </a:lnTo>
                  <a:lnTo>
                    <a:pt x="22158" y="89712"/>
                  </a:lnTo>
                  <a:lnTo>
                    <a:pt x="22158" y="145966"/>
                  </a:lnTo>
                  <a:lnTo>
                    <a:pt x="123709" y="145966"/>
                  </a:lnTo>
                  <a:lnTo>
                    <a:pt x="123709" y="165575"/>
                  </a:ln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604" name="Google Shape;6604;p33"/>
            <p:cNvSpPr/>
            <p:nvPr/>
          </p:nvSpPr>
          <p:spPr>
            <a:xfrm>
              <a:off x="11794940" y="3752110"/>
              <a:ext cx="130203" cy="168344"/>
            </a:xfrm>
            <a:custGeom>
              <a:rect b="b" l="l" r="r" t="t"/>
              <a:pathLst>
                <a:path extrusionOk="0" h="168344" w="130203">
                  <a:moveTo>
                    <a:pt x="108266" y="0"/>
                  </a:moveTo>
                  <a:lnTo>
                    <a:pt x="130130" y="0"/>
                  </a:lnTo>
                  <a:lnTo>
                    <a:pt x="130130" y="95595"/>
                  </a:lnTo>
                  <a:cubicBezTo>
                    <a:pt x="130615" y="109026"/>
                    <a:pt x="128714" y="122437"/>
                    <a:pt x="124517" y="135205"/>
                  </a:cubicBezTo>
                  <a:cubicBezTo>
                    <a:pt x="120559" y="145199"/>
                    <a:pt x="113394" y="153597"/>
                    <a:pt x="104148" y="159079"/>
                  </a:cubicBezTo>
                  <a:cubicBezTo>
                    <a:pt x="92366" y="165696"/>
                    <a:pt x="78967" y="168880"/>
                    <a:pt x="65469" y="168271"/>
                  </a:cubicBezTo>
                  <a:cubicBezTo>
                    <a:pt x="52338" y="168789"/>
                    <a:pt x="39286" y="166043"/>
                    <a:pt x="27476" y="160280"/>
                  </a:cubicBezTo>
                  <a:cubicBezTo>
                    <a:pt x="17931" y="155268"/>
                    <a:pt x="10452" y="147061"/>
                    <a:pt x="6347" y="137093"/>
                  </a:cubicBezTo>
                  <a:cubicBezTo>
                    <a:pt x="1627" y="123787"/>
                    <a:pt x="-495" y="109700"/>
                    <a:pt x="97" y="95595"/>
                  </a:cubicBezTo>
                  <a:lnTo>
                    <a:pt x="96" y="0"/>
                  </a:lnTo>
                  <a:lnTo>
                    <a:pt x="22034" y="0"/>
                  </a:lnTo>
                  <a:lnTo>
                    <a:pt x="22034" y="95472"/>
                  </a:lnTo>
                  <a:cubicBezTo>
                    <a:pt x="21503" y="106245"/>
                    <a:pt x="22855" y="117028"/>
                    <a:pt x="26029" y="127337"/>
                  </a:cubicBezTo>
                  <a:cubicBezTo>
                    <a:pt x="28625" y="134056"/>
                    <a:pt x="33525" y="139633"/>
                    <a:pt x="39854" y="143073"/>
                  </a:cubicBezTo>
                  <a:cubicBezTo>
                    <a:pt x="47186" y="146992"/>
                    <a:pt x="55419" y="148912"/>
                    <a:pt x="63729" y="148637"/>
                  </a:cubicBezTo>
                  <a:cubicBezTo>
                    <a:pt x="79783" y="148637"/>
                    <a:pt x="91279" y="144961"/>
                    <a:pt x="98044" y="137705"/>
                  </a:cubicBezTo>
                  <a:cubicBezTo>
                    <a:pt x="104809" y="130450"/>
                    <a:pt x="108290" y="116331"/>
                    <a:pt x="108290" y="95595"/>
                  </a:cubicBez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605" name="Google Shape;6605;p33"/>
            <p:cNvSpPr/>
            <p:nvPr/>
          </p:nvSpPr>
          <p:spPr>
            <a:xfrm>
              <a:off x="3410843" y="3060862"/>
              <a:ext cx="476086" cy="821035"/>
            </a:xfrm>
            <a:custGeom>
              <a:rect b="b" l="l" r="r" t="t"/>
              <a:pathLst>
                <a:path extrusionOk="0" h="821035" w="476086">
                  <a:moveTo>
                    <a:pt x="476086" y="0"/>
                  </a:moveTo>
                  <a:lnTo>
                    <a:pt x="476086" y="163491"/>
                  </a:lnTo>
                  <a:lnTo>
                    <a:pt x="326836" y="163491"/>
                  </a:lnTo>
                  <a:lnTo>
                    <a:pt x="326836" y="821036"/>
                  </a:lnTo>
                  <a:lnTo>
                    <a:pt x="150035" y="821036"/>
                  </a:lnTo>
                  <a:lnTo>
                    <a:pt x="150035" y="163491"/>
                  </a:lnTo>
                  <a:lnTo>
                    <a:pt x="0" y="163491"/>
                  </a:lnTo>
                  <a:lnTo>
                    <a:pt x="0" y="0"/>
                  </a:lnTo>
                  <a:lnTo>
                    <a:pt x="476086" y="0"/>
                  </a:lnTo>
                  <a:close/>
                </a:path>
              </a:pathLst>
            </a:custGeom>
            <a:solidFill>
              <a:srgbClr val="CE0E2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606" name="Google Shape;6606;p33"/>
            <p:cNvSpPr/>
            <p:nvPr/>
          </p:nvSpPr>
          <p:spPr>
            <a:xfrm>
              <a:off x="3868790" y="3620066"/>
              <a:ext cx="380687" cy="260875"/>
            </a:xfrm>
            <a:custGeom>
              <a:rect b="b" l="l" r="r" t="t"/>
              <a:pathLst>
                <a:path extrusionOk="0" h="260875" w="380687">
                  <a:moveTo>
                    <a:pt x="192979" y="0"/>
                  </a:moveTo>
                  <a:lnTo>
                    <a:pt x="168247" y="7868"/>
                  </a:lnTo>
                  <a:cubicBezTo>
                    <a:pt x="128197" y="20566"/>
                    <a:pt x="86804" y="28553"/>
                    <a:pt x="44905" y="31669"/>
                  </a:cubicBezTo>
                  <a:lnTo>
                    <a:pt x="0" y="32796"/>
                  </a:lnTo>
                  <a:lnTo>
                    <a:pt x="162536" y="260875"/>
                  </a:lnTo>
                  <a:lnTo>
                    <a:pt x="380688" y="260875"/>
                  </a:lnTo>
                  <a:close/>
                </a:path>
              </a:pathLst>
            </a:custGeom>
            <a:solidFill>
              <a:srgbClr val="CE0E2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607" name="Google Shape;6607;p33"/>
            <p:cNvSpPr/>
            <p:nvPr/>
          </p:nvSpPr>
          <p:spPr>
            <a:xfrm>
              <a:off x="3384248" y="3720906"/>
              <a:ext cx="142656" cy="127729"/>
            </a:xfrm>
            <a:custGeom>
              <a:rect b="b" l="l" r="r" t="t"/>
              <a:pathLst>
                <a:path extrusionOk="0" h="127729" w="142656">
                  <a:moveTo>
                    <a:pt x="142657" y="50396"/>
                  </a:moveTo>
                  <a:lnTo>
                    <a:pt x="90055" y="47307"/>
                  </a:lnTo>
                  <a:lnTo>
                    <a:pt x="81672" y="0"/>
                  </a:lnTo>
                  <a:lnTo>
                    <a:pt x="55371" y="45346"/>
                  </a:lnTo>
                  <a:lnTo>
                    <a:pt x="0" y="42135"/>
                  </a:lnTo>
                  <a:lnTo>
                    <a:pt x="38434" y="75030"/>
                  </a:lnTo>
                  <a:lnTo>
                    <a:pt x="12084" y="121969"/>
                  </a:lnTo>
                  <a:lnTo>
                    <a:pt x="62234" y="95791"/>
                  </a:lnTo>
                  <a:lnTo>
                    <a:pt x="111772" y="127729"/>
                  </a:lnTo>
                  <a:lnTo>
                    <a:pt x="96502" y="80030"/>
                  </a:lnTo>
                  <a:lnTo>
                    <a:pt x="142657" y="50396"/>
                  </a:lnTo>
                  <a:close/>
                </a:path>
              </a:pathLst>
            </a:custGeom>
            <a:solidFill>
              <a:srgbClr val="FFCD00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608" name="Google Shape;6608;p33"/>
            <p:cNvSpPr/>
            <p:nvPr/>
          </p:nvSpPr>
          <p:spPr>
            <a:xfrm>
              <a:off x="3244924" y="3563077"/>
              <a:ext cx="133023" cy="114713"/>
            </a:xfrm>
            <a:custGeom>
              <a:rect b="b" l="l" r="r" t="t"/>
              <a:pathLst>
                <a:path extrusionOk="0" h="114713" w="133023">
                  <a:moveTo>
                    <a:pt x="133024" y="45518"/>
                  </a:moveTo>
                  <a:lnTo>
                    <a:pt x="83927" y="42674"/>
                  </a:lnTo>
                  <a:lnTo>
                    <a:pt x="76035" y="0"/>
                  </a:lnTo>
                  <a:lnTo>
                    <a:pt x="51621" y="40812"/>
                  </a:lnTo>
                  <a:lnTo>
                    <a:pt x="0" y="37797"/>
                  </a:lnTo>
                  <a:lnTo>
                    <a:pt x="35860" y="67529"/>
                  </a:lnTo>
                  <a:lnTo>
                    <a:pt x="4216" y="109346"/>
                  </a:lnTo>
                  <a:lnTo>
                    <a:pt x="58068" y="86256"/>
                  </a:lnTo>
                  <a:lnTo>
                    <a:pt x="97017" y="114714"/>
                  </a:lnTo>
                  <a:lnTo>
                    <a:pt x="90006" y="72113"/>
                  </a:lnTo>
                  <a:lnTo>
                    <a:pt x="133024" y="45518"/>
                  </a:lnTo>
                  <a:close/>
                </a:path>
              </a:pathLst>
            </a:custGeom>
            <a:solidFill>
              <a:srgbClr val="FFCD00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609" name="Google Shape;6609;p33"/>
            <p:cNvSpPr/>
            <p:nvPr/>
          </p:nvSpPr>
          <p:spPr>
            <a:xfrm>
              <a:off x="3241223" y="3392821"/>
              <a:ext cx="119812" cy="97874"/>
            </a:xfrm>
            <a:custGeom>
              <a:rect b="b" l="l" r="r" t="t"/>
              <a:pathLst>
                <a:path extrusionOk="0" h="97874" w="119812">
                  <a:moveTo>
                    <a:pt x="119812" y="38973"/>
                  </a:moveTo>
                  <a:lnTo>
                    <a:pt x="75618" y="36424"/>
                  </a:lnTo>
                  <a:lnTo>
                    <a:pt x="68363" y="0"/>
                  </a:lnTo>
                  <a:lnTo>
                    <a:pt x="46523" y="34757"/>
                  </a:lnTo>
                  <a:lnTo>
                    <a:pt x="0" y="32012"/>
                  </a:lnTo>
                  <a:lnTo>
                    <a:pt x="32380" y="57479"/>
                  </a:lnTo>
                  <a:lnTo>
                    <a:pt x="3995" y="92996"/>
                  </a:lnTo>
                  <a:lnTo>
                    <a:pt x="52479" y="73485"/>
                  </a:lnTo>
                  <a:lnTo>
                    <a:pt x="87628" y="97874"/>
                  </a:lnTo>
                  <a:lnTo>
                    <a:pt x="81157" y="61524"/>
                  </a:lnTo>
                  <a:lnTo>
                    <a:pt x="119812" y="38973"/>
                  </a:lnTo>
                  <a:close/>
                </a:path>
              </a:pathLst>
            </a:custGeom>
            <a:solidFill>
              <a:srgbClr val="FFCD00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610" name="Google Shape;6610;p33"/>
            <p:cNvSpPr/>
            <p:nvPr/>
          </p:nvSpPr>
          <p:spPr>
            <a:xfrm>
              <a:off x="3339441" y="3263964"/>
              <a:ext cx="104222" cy="77235"/>
            </a:xfrm>
            <a:custGeom>
              <a:rect b="b" l="l" r="r" t="t"/>
              <a:pathLst>
                <a:path extrusionOk="0" h="77235" w="104222">
                  <a:moveTo>
                    <a:pt x="104223" y="30933"/>
                  </a:moveTo>
                  <a:lnTo>
                    <a:pt x="65813" y="28752"/>
                  </a:lnTo>
                  <a:lnTo>
                    <a:pt x="59318" y="0"/>
                  </a:lnTo>
                  <a:lnTo>
                    <a:pt x="40518" y="27257"/>
                  </a:lnTo>
                  <a:lnTo>
                    <a:pt x="0" y="24879"/>
                  </a:lnTo>
                  <a:lnTo>
                    <a:pt x="28262" y="45101"/>
                  </a:lnTo>
                  <a:lnTo>
                    <a:pt x="3750" y="72995"/>
                  </a:lnTo>
                  <a:lnTo>
                    <a:pt x="45812" y="57823"/>
                  </a:lnTo>
                  <a:lnTo>
                    <a:pt x="76525" y="77236"/>
                  </a:lnTo>
                  <a:lnTo>
                    <a:pt x="70740" y="48557"/>
                  </a:lnTo>
                  <a:lnTo>
                    <a:pt x="104223" y="30933"/>
                  </a:lnTo>
                  <a:close/>
                </a:path>
              </a:pathLst>
            </a:custGeom>
            <a:solidFill>
              <a:srgbClr val="FFCD00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611" name="Google Shape;6611;p33"/>
            <p:cNvSpPr/>
            <p:nvPr/>
          </p:nvSpPr>
          <p:spPr>
            <a:xfrm>
              <a:off x="3754150" y="3062014"/>
              <a:ext cx="470419" cy="575419"/>
            </a:xfrm>
            <a:custGeom>
              <a:rect b="b" l="l" r="r" t="t"/>
              <a:pathLst>
                <a:path extrusionOk="0" h="575419" w="470419">
                  <a:moveTo>
                    <a:pt x="447481" y="168516"/>
                  </a:moveTo>
                  <a:cubicBezTo>
                    <a:pt x="432563" y="134116"/>
                    <a:pt x="410213" y="103445"/>
                    <a:pt x="382036" y="78706"/>
                  </a:cubicBezTo>
                  <a:cubicBezTo>
                    <a:pt x="351869" y="52454"/>
                    <a:pt x="316640" y="32666"/>
                    <a:pt x="278524" y="20565"/>
                  </a:cubicBezTo>
                  <a:cubicBezTo>
                    <a:pt x="236957" y="7279"/>
                    <a:pt x="193623" y="346"/>
                    <a:pt x="149986" y="0"/>
                  </a:cubicBezTo>
                  <a:lnTo>
                    <a:pt x="149986" y="163222"/>
                  </a:lnTo>
                  <a:cubicBezTo>
                    <a:pt x="181316" y="165398"/>
                    <a:pt x="211379" y="176451"/>
                    <a:pt x="236658" y="195087"/>
                  </a:cubicBezTo>
                  <a:cubicBezTo>
                    <a:pt x="264438" y="216020"/>
                    <a:pt x="278328" y="246855"/>
                    <a:pt x="278328" y="287593"/>
                  </a:cubicBezTo>
                  <a:lnTo>
                    <a:pt x="278328" y="290265"/>
                  </a:lnTo>
                  <a:cubicBezTo>
                    <a:pt x="278890" y="324233"/>
                    <a:pt x="264409" y="356712"/>
                    <a:pt x="238766" y="378996"/>
                  </a:cubicBezTo>
                  <a:cubicBezTo>
                    <a:pt x="212539" y="402854"/>
                    <a:pt x="175625" y="414783"/>
                    <a:pt x="128023" y="414783"/>
                  </a:cubicBezTo>
                  <a:lnTo>
                    <a:pt x="0" y="414783"/>
                  </a:lnTo>
                  <a:lnTo>
                    <a:pt x="0" y="575407"/>
                  </a:lnTo>
                  <a:lnTo>
                    <a:pt x="121847" y="575407"/>
                  </a:lnTo>
                  <a:cubicBezTo>
                    <a:pt x="167845" y="575746"/>
                    <a:pt x="213663" y="569624"/>
                    <a:pt x="257959" y="557219"/>
                  </a:cubicBezTo>
                  <a:cubicBezTo>
                    <a:pt x="298033" y="546165"/>
                    <a:pt x="335657" y="527636"/>
                    <a:pt x="368849" y="502608"/>
                  </a:cubicBezTo>
                  <a:cubicBezTo>
                    <a:pt x="400267" y="478567"/>
                    <a:pt x="425765" y="447653"/>
                    <a:pt x="443388" y="412234"/>
                  </a:cubicBezTo>
                  <a:cubicBezTo>
                    <a:pt x="462080" y="373020"/>
                    <a:pt x="471315" y="329969"/>
                    <a:pt x="470351" y="286539"/>
                  </a:cubicBezTo>
                  <a:lnTo>
                    <a:pt x="470350" y="284505"/>
                  </a:lnTo>
                  <a:cubicBezTo>
                    <a:pt x="470886" y="244671"/>
                    <a:pt x="463096" y="205165"/>
                    <a:pt x="447481" y="168516"/>
                  </a:cubicBezTo>
                  <a:close/>
                </a:path>
              </a:pathLst>
            </a:custGeom>
            <a:solidFill>
              <a:srgbClr val="FFCD00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612" name="Google Shape;6612;p33"/>
            <p:cNvSpPr/>
            <p:nvPr/>
          </p:nvSpPr>
          <p:spPr>
            <a:xfrm>
              <a:off x="4386056" y="3386512"/>
              <a:ext cx="147299" cy="185879"/>
            </a:xfrm>
            <a:custGeom>
              <a:rect b="b" l="l" r="r" t="t"/>
              <a:pathLst>
                <a:path extrusionOk="0" h="185879" w="147299">
                  <a:moveTo>
                    <a:pt x="0" y="9"/>
                  </a:moveTo>
                  <a:lnTo>
                    <a:pt x="75986" y="9"/>
                  </a:lnTo>
                  <a:cubicBezTo>
                    <a:pt x="86095" y="-136"/>
                    <a:pt x="96156" y="1430"/>
                    <a:pt x="105742" y="4642"/>
                  </a:cubicBezTo>
                  <a:cubicBezTo>
                    <a:pt x="114087" y="7426"/>
                    <a:pt x="121765" y="11908"/>
                    <a:pt x="128293" y="17805"/>
                  </a:cubicBezTo>
                  <a:cubicBezTo>
                    <a:pt x="134398" y="23495"/>
                    <a:pt x="139205" y="30434"/>
                    <a:pt x="142387" y="38149"/>
                  </a:cubicBezTo>
                  <a:cubicBezTo>
                    <a:pt x="145734" y="46466"/>
                    <a:pt x="147400" y="55363"/>
                    <a:pt x="147289" y="64327"/>
                  </a:cubicBezTo>
                  <a:lnTo>
                    <a:pt x="147289" y="64842"/>
                  </a:lnTo>
                  <a:cubicBezTo>
                    <a:pt x="147460" y="74654"/>
                    <a:pt x="145425" y="84380"/>
                    <a:pt x="141333" y="93300"/>
                  </a:cubicBezTo>
                  <a:cubicBezTo>
                    <a:pt x="137583" y="101246"/>
                    <a:pt x="132076" y="108236"/>
                    <a:pt x="125229" y="113742"/>
                  </a:cubicBezTo>
                  <a:cubicBezTo>
                    <a:pt x="118178" y="119380"/>
                    <a:pt x="110093" y="123585"/>
                    <a:pt x="101428" y="126121"/>
                  </a:cubicBezTo>
                  <a:cubicBezTo>
                    <a:pt x="91878" y="128923"/>
                    <a:pt x="81968" y="130311"/>
                    <a:pt x="72015" y="130239"/>
                  </a:cubicBezTo>
                  <a:lnTo>
                    <a:pt x="40959" y="130239"/>
                  </a:lnTo>
                  <a:lnTo>
                    <a:pt x="40959" y="185880"/>
                  </a:lnTo>
                  <a:lnTo>
                    <a:pt x="25" y="185880"/>
                  </a:lnTo>
                  <a:close/>
                  <a:moveTo>
                    <a:pt x="73338" y="93815"/>
                  </a:moveTo>
                  <a:cubicBezTo>
                    <a:pt x="82025" y="94338"/>
                    <a:pt x="90570" y="91434"/>
                    <a:pt x="97139" y="85726"/>
                  </a:cubicBezTo>
                  <a:cubicBezTo>
                    <a:pt x="102704" y="80561"/>
                    <a:pt x="105798" y="73266"/>
                    <a:pt x="105644" y="65676"/>
                  </a:cubicBezTo>
                  <a:lnTo>
                    <a:pt x="105644" y="65161"/>
                  </a:lnTo>
                  <a:cubicBezTo>
                    <a:pt x="106186" y="57137"/>
                    <a:pt x="102872" y="49336"/>
                    <a:pt x="96722" y="44154"/>
                  </a:cubicBezTo>
                  <a:cubicBezTo>
                    <a:pt x="89683" y="39137"/>
                    <a:pt x="81132" y="36696"/>
                    <a:pt x="72505" y="37242"/>
                  </a:cubicBezTo>
                  <a:lnTo>
                    <a:pt x="40934" y="37242"/>
                  </a:lnTo>
                  <a:lnTo>
                    <a:pt x="40934" y="94133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613" name="Google Shape;6613;p33"/>
            <p:cNvSpPr/>
            <p:nvPr/>
          </p:nvSpPr>
          <p:spPr>
            <a:xfrm>
              <a:off x="4561190" y="3378555"/>
              <a:ext cx="40394" cy="193836"/>
            </a:xfrm>
            <a:custGeom>
              <a:rect b="b" l="l" r="r" t="t"/>
              <a:pathLst>
                <a:path extrusionOk="0" h="193836" w="40394">
                  <a:moveTo>
                    <a:pt x="0" y="0"/>
                  </a:moveTo>
                  <a:lnTo>
                    <a:pt x="40395" y="0"/>
                  </a:lnTo>
                  <a:lnTo>
                    <a:pt x="40395" y="193837"/>
                  </a:lnTo>
                  <a:lnTo>
                    <a:pt x="0" y="193837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614" name="Google Shape;6614;p33"/>
            <p:cNvSpPr/>
            <p:nvPr/>
          </p:nvSpPr>
          <p:spPr>
            <a:xfrm>
              <a:off x="4631083" y="3428492"/>
              <a:ext cx="131451" cy="146753"/>
            </a:xfrm>
            <a:custGeom>
              <a:rect b="b" l="l" r="r" t="t"/>
              <a:pathLst>
                <a:path extrusionOk="0" h="146753" w="131451">
                  <a:moveTo>
                    <a:pt x="48914" y="146718"/>
                  </a:moveTo>
                  <a:cubicBezTo>
                    <a:pt x="42482" y="146799"/>
                    <a:pt x="36078" y="145856"/>
                    <a:pt x="29942" y="143924"/>
                  </a:cubicBezTo>
                  <a:cubicBezTo>
                    <a:pt x="24245" y="142217"/>
                    <a:pt x="18946" y="139392"/>
                    <a:pt x="14353" y="135614"/>
                  </a:cubicBezTo>
                  <a:cubicBezTo>
                    <a:pt x="9924" y="131848"/>
                    <a:pt x="6355" y="127176"/>
                    <a:pt x="3887" y="121912"/>
                  </a:cubicBezTo>
                  <a:cubicBezTo>
                    <a:pt x="1216" y="116037"/>
                    <a:pt x="-108" y="109638"/>
                    <a:pt x="14" y="103185"/>
                  </a:cubicBezTo>
                  <a:lnTo>
                    <a:pt x="14" y="102646"/>
                  </a:lnTo>
                  <a:cubicBezTo>
                    <a:pt x="-157" y="95671"/>
                    <a:pt x="1286" y="88750"/>
                    <a:pt x="4229" y="82424"/>
                  </a:cubicBezTo>
                  <a:cubicBezTo>
                    <a:pt x="7016" y="76848"/>
                    <a:pt x="11091" y="72017"/>
                    <a:pt x="16117" y="68330"/>
                  </a:cubicBezTo>
                  <a:cubicBezTo>
                    <a:pt x="21503" y="64464"/>
                    <a:pt x="27563" y="61637"/>
                    <a:pt x="33986" y="59996"/>
                  </a:cubicBezTo>
                  <a:cubicBezTo>
                    <a:pt x="41582" y="58038"/>
                    <a:pt x="49405" y="57099"/>
                    <a:pt x="57248" y="57202"/>
                  </a:cubicBezTo>
                  <a:cubicBezTo>
                    <a:pt x="63622" y="57127"/>
                    <a:pt x="69990" y="57644"/>
                    <a:pt x="76269" y="58746"/>
                  </a:cubicBezTo>
                  <a:cubicBezTo>
                    <a:pt x="81616" y="59807"/>
                    <a:pt x="86882" y="61241"/>
                    <a:pt x="92030" y="63036"/>
                  </a:cubicBezTo>
                  <a:lnTo>
                    <a:pt x="92030" y="60707"/>
                  </a:lnTo>
                  <a:cubicBezTo>
                    <a:pt x="92542" y="53416"/>
                    <a:pt x="89721" y="46285"/>
                    <a:pt x="84358" y="41319"/>
                  </a:cubicBezTo>
                  <a:cubicBezTo>
                    <a:pt x="77855" y="36443"/>
                    <a:pt x="69819" y="34060"/>
                    <a:pt x="61709" y="34603"/>
                  </a:cubicBezTo>
                  <a:cubicBezTo>
                    <a:pt x="54771" y="34506"/>
                    <a:pt x="47842" y="35164"/>
                    <a:pt x="41046" y="36563"/>
                  </a:cubicBezTo>
                  <a:cubicBezTo>
                    <a:pt x="34682" y="38136"/>
                    <a:pt x="28427" y="40117"/>
                    <a:pt x="22319" y="42495"/>
                  </a:cubicBezTo>
                  <a:lnTo>
                    <a:pt x="12269" y="11684"/>
                  </a:lnTo>
                  <a:cubicBezTo>
                    <a:pt x="20199" y="8276"/>
                    <a:pt x="28398" y="5529"/>
                    <a:pt x="36781" y="3473"/>
                  </a:cubicBezTo>
                  <a:cubicBezTo>
                    <a:pt x="46930" y="1072"/>
                    <a:pt x="57334" y="-89"/>
                    <a:pt x="67763" y="17"/>
                  </a:cubicBezTo>
                  <a:cubicBezTo>
                    <a:pt x="77406" y="-172"/>
                    <a:pt x="87014" y="1236"/>
                    <a:pt x="96197" y="4184"/>
                  </a:cubicBezTo>
                  <a:cubicBezTo>
                    <a:pt x="103551" y="6606"/>
                    <a:pt x="110257" y="10672"/>
                    <a:pt x="115806" y="16072"/>
                  </a:cubicBezTo>
                  <a:cubicBezTo>
                    <a:pt x="121279" y="21564"/>
                    <a:pt x="125356" y="28288"/>
                    <a:pt x="127694" y="35681"/>
                  </a:cubicBezTo>
                  <a:cubicBezTo>
                    <a:pt x="130296" y="44084"/>
                    <a:pt x="131562" y="52843"/>
                    <a:pt x="131444" y="61639"/>
                  </a:cubicBezTo>
                  <a:lnTo>
                    <a:pt x="131444" y="143899"/>
                  </a:lnTo>
                  <a:lnTo>
                    <a:pt x="92226" y="143899"/>
                  </a:lnTo>
                  <a:lnTo>
                    <a:pt x="92226" y="128702"/>
                  </a:lnTo>
                  <a:cubicBezTo>
                    <a:pt x="87205" y="134219"/>
                    <a:pt x="81140" y="138684"/>
                    <a:pt x="74381" y="141840"/>
                  </a:cubicBezTo>
                  <a:cubicBezTo>
                    <a:pt x="66365" y="145355"/>
                    <a:pt x="57661" y="147022"/>
                    <a:pt x="48914" y="146718"/>
                  </a:cubicBezTo>
                  <a:close/>
                  <a:moveTo>
                    <a:pt x="61170" y="118824"/>
                  </a:moveTo>
                  <a:cubicBezTo>
                    <a:pt x="69390" y="119241"/>
                    <a:pt x="77503" y="116808"/>
                    <a:pt x="84137" y="111936"/>
                  </a:cubicBezTo>
                  <a:cubicBezTo>
                    <a:pt x="89664" y="107683"/>
                    <a:pt x="92855" y="101066"/>
                    <a:pt x="92741" y="94092"/>
                  </a:cubicBezTo>
                  <a:lnTo>
                    <a:pt x="92740" y="86935"/>
                  </a:lnTo>
                  <a:cubicBezTo>
                    <a:pt x="88925" y="85235"/>
                    <a:pt x="84940" y="83945"/>
                    <a:pt x="80852" y="83086"/>
                  </a:cubicBezTo>
                  <a:cubicBezTo>
                    <a:pt x="76285" y="82050"/>
                    <a:pt x="71613" y="81548"/>
                    <a:pt x="66930" y="81591"/>
                  </a:cubicBezTo>
                  <a:cubicBezTo>
                    <a:pt x="59758" y="81217"/>
                    <a:pt x="52637" y="82974"/>
                    <a:pt x="46463" y="86640"/>
                  </a:cubicBezTo>
                  <a:cubicBezTo>
                    <a:pt x="41580" y="89895"/>
                    <a:pt x="38784" y="95489"/>
                    <a:pt x="39109" y="101347"/>
                  </a:cubicBezTo>
                  <a:lnTo>
                    <a:pt x="39110" y="101886"/>
                  </a:lnTo>
                  <a:cubicBezTo>
                    <a:pt x="38811" y="106862"/>
                    <a:pt x="41053" y="111651"/>
                    <a:pt x="45066" y="114608"/>
                  </a:cubicBezTo>
                  <a:cubicBezTo>
                    <a:pt x="49818" y="117760"/>
                    <a:pt x="55483" y="119243"/>
                    <a:pt x="61170" y="118824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615" name="Google Shape;6615;p33"/>
            <p:cNvSpPr/>
            <p:nvPr/>
          </p:nvSpPr>
          <p:spPr>
            <a:xfrm>
              <a:off x="4796892" y="3427299"/>
              <a:ext cx="130618" cy="145092"/>
            </a:xfrm>
            <a:custGeom>
              <a:rect b="b" l="l" r="r" t="t"/>
              <a:pathLst>
                <a:path extrusionOk="0" h="145092" w="130618">
                  <a:moveTo>
                    <a:pt x="0" y="2926"/>
                  </a:moveTo>
                  <a:lnTo>
                    <a:pt x="40395" y="2926"/>
                  </a:lnTo>
                  <a:lnTo>
                    <a:pt x="40395" y="23271"/>
                  </a:lnTo>
                  <a:cubicBezTo>
                    <a:pt x="42724" y="20159"/>
                    <a:pt x="45245" y="17195"/>
                    <a:pt x="47944" y="14398"/>
                  </a:cubicBezTo>
                  <a:cubicBezTo>
                    <a:pt x="50739" y="11608"/>
                    <a:pt x="53839" y="9141"/>
                    <a:pt x="57185" y="7044"/>
                  </a:cubicBezTo>
                  <a:cubicBezTo>
                    <a:pt x="60649" y="4865"/>
                    <a:pt x="64392" y="3166"/>
                    <a:pt x="68313" y="1995"/>
                  </a:cubicBezTo>
                  <a:cubicBezTo>
                    <a:pt x="72812" y="686"/>
                    <a:pt x="77478" y="42"/>
                    <a:pt x="82162" y="83"/>
                  </a:cubicBezTo>
                  <a:cubicBezTo>
                    <a:pt x="95563" y="-729"/>
                    <a:pt x="108633" y="4442"/>
                    <a:pt x="117851" y="14202"/>
                  </a:cubicBezTo>
                  <a:cubicBezTo>
                    <a:pt x="126817" y="25065"/>
                    <a:pt x="131344" y="38917"/>
                    <a:pt x="130524" y="52979"/>
                  </a:cubicBezTo>
                  <a:lnTo>
                    <a:pt x="130524" y="145093"/>
                  </a:lnTo>
                  <a:lnTo>
                    <a:pt x="90129" y="145093"/>
                  </a:lnTo>
                  <a:lnTo>
                    <a:pt x="90129" y="65994"/>
                  </a:lnTo>
                  <a:cubicBezTo>
                    <a:pt x="90689" y="58254"/>
                    <a:pt x="88406" y="50576"/>
                    <a:pt x="83707" y="44400"/>
                  </a:cubicBezTo>
                  <a:cubicBezTo>
                    <a:pt x="79161" y="39399"/>
                    <a:pt x="72612" y="36700"/>
                    <a:pt x="65862" y="37046"/>
                  </a:cubicBezTo>
                  <a:cubicBezTo>
                    <a:pt x="58914" y="36668"/>
                    <a:pt x="52150" y="39356"/>
                    <a:pt x="47356" y="44400"/>
                  </a:cubicBezTo>
                  <a:cubicBezTo>
                    <a:pt x="42428" y="50471"/>
                    <a:pt x="40008" y="58197"/>
                    <a:pt x="40591" y="65994"/>
                  </a:cubicBezTo>
                  <a:lnTo>
                    <a:pt x="40591" y="145093"/>
                  </a:lnTo>
                  <a:lnTo>
                    <a:pt x="245" y="145093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616" name="Google Shape;6616;p33"/>
            <p:cNvSpPr/>
            <p:nvPr/>
          </p:nvSpPr>
          <p:spPr>
            <a:xfrm>
              <a:off x="5035791" y="3378555"/>
              <a:ext cx="150072" cy="196683"/>
            </a:xfrm>
            <a:custGeom>
              <a:rect b="b" l="l" r="r" t="t"/>
              <a:pathLst>
                <a:path extrusionOk="0" h="196683" w="150072">
                  <a:moveTo>
                    <a:pt x="65043" y="196655"/>
                  </a:moveTo>
                  <a:cubicBezTo>
                    <a:pt x="56739" y="196654"/>
                    <a:pt x="48514" y="195039"/>
                    <a:pt x="40826" y="191900"/>
                  </a:cubicBezTo>
                  <a:cubicBezTo>
                    <a:pt x="32931" y="188704"/>
                    <a:pt x="25810" y="183857"/>
                    <a:pt x="19942" y="177684"/>
                  </a:cubicBezTo>
                  <a:cubicBezTo>
                    <a:pt x="13639" y="170993"/>
                    <a:pt x="8710" y="163132"/>
                    <a:pt x="5431" y="154545"/>
                  </a:cubicBezTo>
                  <a:cubicBezTo>
                    <a:pt x="1657" y="144490"/>
                    <a:pt x="-182" y="133811"/>
                    <a:pt x="14" y="123072"/>
                  </a:cubicBezTo>
                  <a:lnTo>
                    <a:pt x="14" y="122533"/>
                  </a:lnTo>
                  <a:cubicBezTo>
                    <a:pt x="-180" y="111778"/>
                    <a:pt x="1658" y="101084"/>
                    <a:pt x="5431" y="91011"/>
                  </a:cubicBezTo>
                  <a:cubicBezTo>
                    <a:pt x="8771" y="82469"/>
                    <a:pt x="13694" y="74636"/>
                    <a:pt x="19941" y="67921"/>
                  </a:cubicBezTo>
                  <a:cubicBezTo>
                    <a:pt x="25719" y="61743"/>
                    <a:pt x="32769" y="56892"/>
                    <a:pt x="40604" y="53705"/>
                  </a:cubicBezTo>
                  <a:cubicBezTo>
                    <a:pt x="48371" y="50469"/>
                    <a:pt x="56702" y="48802"/>
                    <a:pt x="65116" y="48802"/>
                  </a:cubicBezTo>
                  <a:cubicBezTo>
                    <a:pt x="74434" y="48441"/>
                    <a:pt x="83674" y="50637"/>
                    <a:pt x="91833" y="55151"/>
                  </a:cubicBezTo>
                  <a:cubicBezTo>
                    <a:pt x="98547" y="59143"/>
                    <a:pt x="104572" y="64191"/>
                    <a:pt x="109678" y="70103"/>
                  </a:cubicBezTo>
                  <a:lnTo>
                    <a:pt x="109678" y="0"/>
                  </a:lnTo>
                  <a:lnTo>
                    <a:pt x="150073" y="0"/>
                  </a:lnTo>
                  <a:lnTo>
                    <a:pt x="150073" y="193837"/>
                  </a:lnTo>
                  <a:lnTo>
                    <a:pt x="109163" y="193837"/>
                  </a:lnTo>
                  <a:lnTo>
                    <a:pt x="109163" y="173492"/>
                  </a:lnTo>
                  <a:cubicBezTo>
                    <a:pt x="104321" y="180105"/>
                    <a:pt x="98265" y="185736"/>
                    <a:pt x="91319" y="190086"/>
                  </a:cubicBezTo>
                  <a:cubicBezTo>
                    <a:pt x="83348" y="194693"/>
                    <a:pt x="74244" y="196969"/>
                    <a:pt x="65043" y="196655"/>
                  </a:cubicBezTo>
                  <a:close/>
                  <a:moveTo>
                    <a:pt x="75387" y="162339"/>
                  </a:moveTo>
                  <a:cubicBezTo>
                    <a:pt x="80020" y="162374"/>
                    <a:pt x="84607" y="161422"/>
                    <a:pt x="88843" y="159545"/>
                  </a:cubicBezTo>
                  <a:cubicBezTo>
                    <a:pt x="92998" y="157697"/>
                    <a:pt x="96708" y="154980"/>
                    <a:pt x="99726" y="151579"/>
                  </a:cubicBezTo>
                  <a:cubicBezTo>
                    <a:pt x="102938" y="147918"/>
                    <a:pt x="105432" y="143685"/>
                    <a:pt x="107080" y="139103"/>
                  </a:cubicBezTo>
                  <a:cubicBezTo>
                    <a:pt x="108996" y="133961"/>
                    <a:pt x="109943" y="128509"/>
                    <a:pt x="109874" y="123023"/>
                  </a:cubicBezTo>
                  <a:lnTo>
                    <a:pt x="109874" y="122484"/>
                  </a:lnTo>
                  <a:cubicBezTo>
                    <a:pt x="109944" y="116989"/>
                    <a:pt x="108997" y="111530"/>
                    <a:pt x="107080" y="106380"/>
                  </a:cubicBezTo>
                  <a:cubicBezTo>
                    <a:pt x="105408" y="101801"/>
                    <a:pt x="102917" y="97565"/>
                    <a:pt x="99727" y="93879"/>
                  </a:cubicBezTo>
                  <a:cubicBezTo>
                    <a:pt x="90096" y="83489"/>
                    <a:pt x="74962" y="80297"/>
                    <a:pt x="61955" y="85913"/>
                  </a:cubicBezTo>
                  <a:cubicBezTo>
                    <a:pt x="57789" y="87802"/>
                    <a:pt x="54046" y="90512"/>
                    <a:pt x="50949" y="93879"/>
                  </a:cubicBezTo>
                  <a:cubicBezTo>
                    <a:pt x="47671" y="97489"/>
                    <a:pt x="45109" y="101690"/>
                    <a:pt x="43400" y="106257"/>
                  </a:cubicBezTo>
                  <a:cubicBezTo>
                    <a:pt x="41434" y="111436"/>
                    <a:pt x="40486" y="116946"/>
                    <a:pt x="40606" y="122484"/>
                  </a:cubicBezTo>
                  <a:lnTo>
                    <a:pt x="40605" y="123023"/>
                  </a:lnTo>
                  <a:cubicBezTo>
                    <a:pt x="40512" y="128511"/>
                    <a:pt x="41460" y="133968"/>
                    <a:pt x="43399" y="139103"/>
                  </a:cubicBezTo>
                  <a:cubicBezTo>
                    <a:pt x="45073" y="143716"/>
                    <a:pt x="47638" y="147955"/>
                    <a:pt x="50949" y="151579"/>
                  </a:cubicBezTo>
                  <a:cubicBezTo>
                    <a:pt x="54032" y="154961"/>
                    <a:pt x="57778" y="157673"/>
                    <a:pt x="61954" y="159545"/>
                  </a:cubicBezTo>
                  <a:cubicBezTo>
                    <a:pt x="66183" y="161419"/>
                    <a:pt x="70762" y="162371"/>
                    <a:pt x="75387" y="162339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617" name="Google Shape;6617;p33"/>
            <p:cNvSpPr/>
            <p:nvPr/>
          </p:nvSpPr>
          <p:spPr>
            <a:xfrm>
              <a:off x="5214466" y="3427192"/>
              <a:ext cx="139878" cy="148574"/>
            </a:xfrm>
            <a:custGeom>
              <a:rect b="b" l="l" r="r" t="t"/>
              <a:pathLst>
                <a:path extrusionOk="0" h="148574" w="139878">
                  <a:moveTo>
                    <a:pt x="74690" y="148558"/>
                  </a:moveTo>
                  <a:cubicBezTo>
                    <a:pt x="64536" y="148657"/>
                    <a:pt x="54453" y="146862"/>
                    <a:pt x="44958" y="143264"/>
                  </a:cubicBezTo>
                  <a:cubicBezTo>
                    <a:pt x="36069" y="139882"/>
                    <a:pt x="27974" y="134700"/>
                    <a:pt x="21182" y="128042"/>
                  </a:cubicBezTo>
                  <a:cubicBezTo>
                    <a:pt x="14469" y="121420"/>
                    <a:pt x="9166" y="113507"/>
                    <a:pt x="5593" y="104781"/>
                  </a:cubicBezTo>
                  <a:cubicBezTo>
                    <a:pt x="1799" y="95332"/>
                    <a:pt x="-100" y="85229"/>
                    <a:pt x="4" y="75048"/>
                  </a:cubicBezTo>
                  <a:lnTo>
                    <a:pt x="4" y="74509"/>
                  </a:lnTo>
                  <a:cubicBezTo>
                    <a:pt x="-53" y="64690"/>
                    <a:pt x="1726" y="54947"/>
                    <a:pt x="5249" y="45781"/>
                  </a:cubicBezTo>
                  <a:cubicBezTo>
                    <a:pt x="8484" y="36992"/>
                    <a:pt x="13386" y="28910"/>
                    <a:pt x="19686" y="21981"/>
                  </a:cubicBezTo>
                  <a:cubicBezTo>
                    <a:pt x="25928" y="15197"/>
                    <a:pt x="33483" y="9751"/>
                    <a:pt x="41894" y="5975"/>
                  </a:cubicBezTo>
                  <a:cubicBezTo>
                    <a:pt x="50879" y="1977"/>
                    <a:pt x="60615" y="-54"/>
                    <a:pt x="70449" y="19"/>
                  </a:cubicBezTo>
                  <a:cubicBezTo>
                    <a:pt x="81086" y="-226"/>
                    <a:pt x="91640" y="1953"/>
                    <a:pt x="101309" y="6392"/>
                  </a:cubicBezTo>
                  <a:cubicBezTo>
                    <a:pt x="109713" y="10437"/>
                    <a:pt x="117113" y="16297"/>
                    <a:pt x="122978" y="23550"/>
                  </a:cubicBezTo>
                  <a:cubicBezTo>
                    <a:pt x="128809" y="30855"/>
                    <a:pt x="133133" y="39245"/>
                    <a:pt x="135699" y="48233"/>
                  </a:cubicBezTo>
                  <a:cubicBezTo>
                    <a:pt x="138479" y="57680"/>
                    <a:pt x="139883" y="67480"/>
                    <a:pt x="139866" y="77328"/>
                  </a:cubicBezTo>
                  <a:lnTo>
                    <a:pt x="139866" y="82377"/>
                  </a:lnTo>
                  <a:cubicBezTo>
                    <a:pt x="139922" y="84247"/>
                    <a:pt x="139798" y="86119"/>
                    <a:pt x="139499" y="87966"/>
                  </a:cubicBezTo>
                  <a:lnTo>
                    <a:pt x="40448" y="87966"/>
                  </a:lnTo>
                  <a:cubicBezTo>
                    <a:pt x="41770" y="96136"/>
                    <a:pt x="46001" y="103553"/>
                    <a:pt x="52361" y="108849"/>
                  </a:cubicBezTo>
                  <a:cubicBezTo>
                    <a:pt x="58928" y="113680"/>
                    <a:pt x="66935" y="116150"/>
                    <a:pt x="75083" y="115860"/>
                  </a:cubicBezTo>
                  <a:cubicBezTo>
                    <a:pt x="81204" y="115955"/>
                    <a:pt x="87278" y="114787"/>
                    <a:pt x="92927" y="112428"/>
                  </a:cubicBezTo>
                  <a:cubicBezTo>
                    <a:pt x="99004" y="109640"/>
                    <a:pt x="104572" y="105853"/>
                    <a:pt x="109399" y="101226"/>
                  </a:cubicBezTo>
                  <a:lnTo>
                    <a:pt x="132733" y="121865"/>
                  </a:lnTo>
                  <a:cubicBezTo>
                    <a:pt x="126118" y="130138"/>
                    <a:pt x="117745" y="136836"/>
                    <a:pt x="108222" y="141474"/>
                  </a:cubicBezTo>
                  <a:cubicBezTo>
                    <a:pt x="97737" y="146378"/>
                    <a:pt x="86263" y="148802"/>
                    <a:pt x="74690" y="148558"/>
                  </a:cubicBezTo>
                  <a:close/>
                  <a:moveTo>
                    <a:pt x="100746" y="63013"/>
                  </a:moveTo>
                  <a:cubicBezTo>
                    <a:pt x="99913" y="54826"/>
                    <a:pt x="96526" y="47108"/>
                    <a:pt x="91064" y="40953"/>
                  </a:cubicBezTo>
                  <a:cubicBezTo>
                    <a:pt x="85796" y="35297"/>
                    <a:pt x="78319" y="32225"/>
                    <a:pt x="70597" y="32545"/>
                  </a:cubicBezTo>
                  <a:cubicBezTo>
                    <a:pt x="62863" y="32223"/>
                    <a:pt x="55362" y="35241"/>
                    <a:pt x="50007" y="40830"/>
                  </a:cubicBezTo>
                  <a:cubicBezTo>
                    <a:pt x="44459" y="46988"/>
                    <a:pt x="40897" y="54676"/>
                    <a:pt x="39786" y="62890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618" name="Google Shape;6618;p33"/>
            <p:cNvSpPr/>
            <p:nvPr/>
          </p:nvSpPr>
          <p:spPr>
            <a:xfrm>
              <a:off x="5468506" y="3386521"/>
              <a:ext cx="160892" cy="185870"/>
            </a:xfrm>
            <a:custGeom>
              <a:rect b="b" l="l" r="r" t="t"/>
              <a:pathLst>
                <a:path extrusionOk="0" h="185870" w="160892">
                  <a:moveTo>
                    <a:pt x="0" y="0"/>
                  </a:moveTo>
                  <a:lnTo>
                    <a:pt x="85079" y="0"/>
                  </a:lnTo>
                  <a:cubicBezTo>
                    <a:pt x="108627" y="0"/>
                    <a:pt x="126692" y="6283"/>
                    <a:pt x="139274" y="18849"/>
                  </a:cubicBezTo>
                  <a:cubicBezTo>
                    <a:pt x="150231" y="30231"/>
                    <a:pt x="156019" y="45620"/>
                    <a:pt x="155280" y="61401"/>
                  </a:cubicBezTo>
                  <a:lnTo>
                    <a:pt x="155280" y="61916"/>
                  </a:lnTo>
                  <a:cubicBezTo>
                    <a:pt x="155858" y="75073"/>
                    <a:pt x="151952" y="88036"/>
                    <a:pt x="144201" y="98683"/>
                  </a:cubicBezTo>
                  <a:cubicBezTo>
                    <a:pt x="136741" y="108220"/>
                    <a:pt x="126741" y="115459"/>
                    <a:pt x="115351" y="119567"/>
                  </a:cubicBezTo>
                  <a:lnTo>
                    <a:pt x="160893" y="185870"/>
                  </a:lnTo>
                  <a:lnTo>
                    <a:pt x="113292" y="185870"/>
                  </a:lnTo>
                  <a:lnTo>
                    <a:pt x="73534" y="126479"/>
                  </a:lnTo>
                  <a:lnTo>
                    <a:pt x="41351" y="126479"/>
                  </a:lnTo>
                  <a:lnTo>
                    <a:pt x="41351" y="185870"/>
                  </a:lnTo>
                  <a:lnTo>
                    <a:pt x="417" y="185870"/>
                  </a:lnTo>
                  <a:close/>
                  <a:moveTo>
                    <a:pt x="82481" y="90276"/>
                  </a:moveTo>
                  <a:cubicBezTo>
                    <a:pt x="90852" y="90835"/>
                    <a:pt x="99134" y="88287"/>
                    <a:pt x="105742" y="83118"/>
                  </a:cubicBezTo>
                  <a:cubicBezTo>
                    <a:pt x="111188" y="78280"/>
                    <a:pt x="114175" y="71253"/>
                    <a:pt x="113880" y="63975"/>
                  </a:cubicBezTo>
                  <a:lnTo>
                    <a:pt x="113880" y="63436"/>
                  </a:lnTo>
                  <a:cubicBezTo>
                    <a:pt x="114358" y="55883"/>
                    <a:pt x="111208" y="48554"/>
                    <a:pt x="105399" y="43704"/>
                  </a:cubicBezTo>
                  <a:cubicBezTo>
                    <a:pt x="98450" y="38849"/>
                    <a:pt x="90059" y="36498"/>
                    <a:pt x="81599" y="37037"/>
                  </a:cubicBezTo>
                  <a:lnTo>
                    <a:pt x="40909" y="37037"/>
                  </a:lnTo>
                  <a:lnTo>
                    <a:pt x="40909" y="90570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619" name="Google Shape;6619;p33"/>
            <p:cNvSpPr/>
            <p:nvPr/>
          </p:nvSpPr>
          <p:spPr>
            <a:xfrm>
              <a:off x="5649467" y="3427241"/>
              <a:ext cx="139810" cy="148526"/>
            </a:xfrm>
            <a:custGeom>
              <a:rect b="b" l="l" r="r" t="t"/>
              <a:pathLst>
                <a:path extrusionOk="0" h="148526" w="139810">
                  <a:moveTo>
                    <a:pt x="74571" y="148509"/>
                  </a:moveTo>
                  <a:cubicBezTo>
                    <a:pt x="64409" y="148608"/>
                    <a:pt x="54318" y="146813"/>
                    <a:pt x="44814" y="143215"/>
                  </a:cubicBezTo>
                  <a:cubicBezTo>
                    <a:pt x="26950" y="136440"/>
                    <a:pt x="12731" y="122505"/>
                    <a:pt x="5596" y="104781"/>
                  </a:cubicBezTo>
                  <a:cubicBezTo>
                    <a:pt x="1766" y="95343"/>
                    <a:pt x="-135" y="85233"/>
                    <a:pt x="7" y="75048"/>
                  </a:cubicBezTo>
                  <a:lnTo>
                    <a:pt x="7" y="74509"/>
                  </a:lnTo>
                  <a:cubicBezTo>
                    <a:pt x="-48" y="64697"/>
                    <a:pt x="1705" y="54958"/>
                    <a:pt x="5180" y="45782"/>
                  </a:cubicBezTo>
                  <a:cubicBezTo>
                    <a:pt x="8417" y="36977"/>
                    <a:pt x="13346" y="28891"/>
                    <a:pt x="19690" y="21981"/>
                  </a:cubicBezTo>
                  <a:cubicBezTo>
                    <a:pt x="25923" y="15186"/>
                    <a:pt x="33480" y="9739"/>
                    <a:pt x="41898" y="5975"/>
                  </a:cubicBezTo>
                  <a:cubicBezTo>
                    <a:pt x="50875" y="1977"/>
                    <a:pt x="60603" y="-54"/>
                    <a:pt x="70429" y="19"/>
                  </a:cubicBezTo>
                  <a:cubicBezTo>
                    <a:pt x="81058" y="-227"/>
                    <a:pt x="91603" y="1953"/>
                    <a:pt x="101264" y="6392"/>
                  </a:cubicBezTo>
                  <a:cubicBezTo>
                    <a:pt x="109656" y="10444"/>
                    <a:pt x="117047" y="16304"/>
                    <a:pt x="122908" y="23550"/>
                  </a:cubicBezTo>
                  <a:cubicBezTo>
                    <a:pt x="128766" y="30849"/>
                    <a:pt x="133116" y="39239"/>
                    <a:pt x="135703" y="48233"/>
                  </a:cubicBezTo>
                  <a:cubicBezTo>
                    <a:pt x="138460" y="57684"/>
                    <a:pt x="139838" y="67483"/>
                    <a:pt x="139796" y="77328"/>
                  </a:cubicBezTo>
                  <a:lnTo>
                    <a:pt x="139796" y="82377"/>
                  </a:lnTo>
                  <a:cubicBezTo>
                    <a:pt x="139859" y="84250"/>
                    <a:pt x="139719" y="86123"/>
                    <a:pt x="139380" y="87966"/>
                  </a:cubicBezTo>
                  <a:lnTo>
                    <a:pt x="40280" y="87966"/>
                  </a:lnTo>
                  <a:cubicBezTo>
                    <a:pt x="41557" y="96146"/>
                    <a:pt x="45786" y="103575"/>
                    <a:pt x="52168" y="108850"/>
                  </a:cubicBezTo>
                  <a:cubicBezTo>
                    <a:pt x="58743" y="113683"/>
                    <a:pt x="66759" y="116154"/>
                    <a:pt x="74915" y="115860"/>
                  </a:cubicBezTo>
                  <a:cubicBezTo>
                    <a:pt x="81034" y="115938"/>
                    <a:pt x="87105" y="114771"/>
                    <a:pt x="92759" y="112428"/>
                  </a:cubicBezTo>
                  <a:cubicBezTo>
                    <a:pt x="98814" y="109601"/>
                    <a:pt x="104376" y="105819"/>
                    <a:pt x="109231" y="101226"/>
                  </a:cubicBezTo>
                  <a:lnTo>
                    <a:pt x="132320" y="121694"/>
                  </a:lnTo>
                  <a:cubicBezTo>
                    <a:pt x="125818" y="129979"/>
                    <a:pt x="117565" y="136725"/>
                    <a:pt x="108152" y="141450"/>
                  </a:cubicBezTo>
                  <a:cubicBezTo>
                    <a:pt x="97646" y="146343"/>
                    <a:pt x="86157" y="148759"/>
                    <a:pt x="74571" y="148509"/>
                  </a:cubicBezTo>
                  <a:close/>
                  <a:moveTo>
                    <a:pt x="100627" y="62964"/>
                  </a:moveTo>
                  <a:cubicBezTo>
                    <a:pt x="99797" y="54795"/>
                    <a:pt x="96448" y="47085"/>
                    <a:pt x="91043" y="40904"/>
                  </a:cubicBezTo>
                  <a:cubicBezTo>
                    <a:pt x="85763" y="35264"/>
                    <a:pt x="78295" y="32196"/>
                    <a:pt x="70575" y="32496"/>
                  </a:cubicBezTo>
                  <a:cubicBezTo>
                    <a:pt x="62850" y="32181"/>
                    <a:pt x="55361" y="35199"/>
                    <a:pt x="50011" y="40781"/>
                  </a:cubicBezTo>
                  <a:cubicBezTo>
                    <a:pt x="44436" y="46925"/>
                    <a:pt x="40863" y="54619"/>
                    <a:pt x="39765" y="62842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620" name="Google Shape;6620;p33"/>
            <p:cNvSpPr/>
            <p:nvPr/>
          </p:nvSpPr>
          <p:spPr>
            <a:xfrm>
              <a:off x="5812548" y="3427412"/>
              <a:ext cx="132755" cy="148423"/>
            </a:xfrm>
            <a:custGeom>
              <a:rect b="b" l="l" r="r" t="t"/>
              <a:pathLst>
                <a:path extrusionOk="0" h="148423" w="132755">
                  <a:moveTo>
                    <a:pt x="74124" y="148338"/>
                  </a:moveTo>
                  <a:cubicBezTo>
                    <a:pt x="63913" y="148401"/>
                    <a:pt x="53797" y="146383"/>
                    <a:pt x="44392" y="142406"/>
                  </a:cubicBezTo>
                  <a:cubicBezTo>
                    <a:pt x="35600" y="138709"/>
                    <a:pt x="27614" y="133331"/>
                    <a:pt x="20885" y="126572"/>
                  </a:cubicBezTo>
                  <a:cubicBezTo>
                    <a:pt x="14337" y="119927"/>
                    <a:pt x="9150" y="112067"/>
                    <a:pt x="5615" y="103433"/>
                  </a:cubicBezTo>
                  <a:cubicBezTo>
                    <a:pt x="1850" y="94386"/>
                    <a:pt x="-59" y="84676"/>
                    <a:pt x="1" y="74877"/>
                  </a:cubicBezTo>
                  <a:lnTo>
                    <a:pt x="1" y="74338"/>
                  </a:lnTo>
                  <a:cubicBezTo>
                    <a:pt x="-57" y="64484"/>
                    <a:pt x="1851" y="54718"/>
                    <a:pt x="5615" y="45610"/>
                  </a:cubicBezTo>
                  <a:cubicBezTo>
                    <a:pt x="12772" y="27737"/>
                    <a:pt x="26778" y="13466"/>
                    <a:pt x="44515" y="5975"/>
                  </a:cubicBezTo>
                  <a:cubicBezTo>
                    <a:pt x="54057" y="1971"/>
                    <a:pt x="64315" y="-47"/>
                    <a:pt x="74664" y="44"/>
                  </a:cubicBezTo>
                  <a:cubicBezTo>
                    <a:pt x="86165" y="-341"/>
                    <a:pt x="97608" y="1827"/>
                    <a:pt x="108171" y="6392"/>
                  </a:cubicBezTo>
                  <a:cubicBezTo>
                    <a:pt x="117056" y="10768"/>
                    <a:pt x="124999" y="16838"/>
                    <a:pt x="131555" y="24261"/>
                  </a:cubicBezTo>
                  <a:lnTo>
                    <a:pt x="106969" y="50831"/>
                  </a:lnTo>
                  <a:cubicBezTo>
                    <a:pt x="102763" y="46404"/>
                    <a:pt x="97982" y="42562"/>
                    <a:pt x="92752" y="39409"/>
                  </a:cubicBezTo>
                  <a:cubicBezTo>
                    <a:pt x="87177" y="36394"/>
                    <a:pt x="80899" y="34922"/>
                    <a:pt x="74565" y="35144"/>
                  </a:cubicBezTo>
                  <a:cubicBezTo>
                    <a:pt x="69724" y="35080"/>
                    <a:pt x="64933" y="36137"/>
                    <a:pt x="60569" y="38232"/>
                  </a:cubicBezTo>
                  <a:cubicBezTo>
                    <a:pt x="56404" y="40249"/>
                    <a:pt x="52699" y="43103"/>
                    <a:pt x="49686" y="46615"/>
                  </a:cubicBezTo>
                  <a:cubicBezTo>
                    <a:pt x="46552" y="50223"/>
                    <a:pt x="44109" y="54378"/>
                    <a:pt x="42480" y="58871"/>
                  </a:cubicBezTo>
                  <a:cubicBezTo>
                    <a:pt x="40813" y="63720"/>
                    <a:pt x="39984" y="68818"/>
                    <a:pt x="40029" y="73946"/>
                  </a:cubicBezTo>
                  <a:lnTo>
                    <a:pt x="40028" y="74460"/>
                  </a:lnTo>
                  <a:cubicBezTo>
                    <a:pt x="39981" y="79700"/>
                    <a:pt x="40809" y="84911"/>
                    <a:pt x="42479" y="89878"/>
                  </a:cubicBezTo>
                  <a:cubicBezTo>
                    <a:pt x="44127" y="94469"/>
                    <a:pt x="46621" y="98709"/>
                    <a:pt x="49833" y="102379"/>
                  </a:cubicBezTo>
                  <a:cubicBezTo>
                    <a:pt x="53061" y="105887"/>
                    <a:pt x="56940" y="108735"/>
                    <a:pt x="61255" y="110762"/>
                  </a:cubicBezTo>
                  <a:cubicBezTo>
                    <a:pt x="65943" y="112818"/>
                    <a:pt x="71015" y="113854"/>
                    <a:pt x="76134" y="113801"/>
                  </a:cubicBezTo>
                  <a:cubicBezTo>
                    <a:pt x="82334" y="113956"/>
                    <a:pt x="88472" y="112539"/>
                    <a:pt x="93978" y="109683"/>
                  </a:cubicBezTo>
                  <a:cubicBezTo>
                    <a:pt x="99413" y="106640"/>
                    <a:pt x="104445" y="102926"/>
                    <a:pt x="108955" y="98629"/>
                  </a:cubicBezTo>
                  <a:lnTo>
                    <a:pt x="132755" y="122429"/>
                  </a:lnTo>
                  <a:cubicBezTo>
                    <a:pt x="125924" y="129957"/>
                    <a:pt x="117878" y="136287"/>
                    <a:pt x="108955" y="141156"/>
                  </a:cubicBezTo>
                  <a:cubicBezTo>
                    <a:pt x="98138" y="146456"/>
                    <a:pt x="86155" y="148927"/>
                    <a:pt x="74124" y="148338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621" name="Google Shape;6621;p33"/>
            <p:cNvSpPr/>
            <p:nvPr/>
          </p:nvSpPr>
          <p:spPr>
            <a:xfrm>
              <a:off x="5970115" y="3430225"/>
              <a:ext cx="130541" cy="145063"/>
            </a:xfrm>
            <a:custGeom>
              <a:rect b="b" l="l" r="r" t="t"/>
              <a:pathLst>
                <a:path extrusionOk="0" h="145063" w="130541">
                  <a:moveTo>
                    <a:pt x="48404" y="144985"/>
                  </a:moveTo>
                  <a:cubicBezTo>
                    <a:pt x="35021" y="145768"/>
                    <a:pt x="21967" y="140644"/>
                    <a:pt x="12691" y="130965"/>
                  </a:cubicBezTo>
                  <a:cubicBezTo>
                    <a:pt x="3782" y="120044"/>
                    <a:pt x="-712" y="106184"/>
                    <a:pt x="92" y="92114"/>
                  </a:cubicBezTo>
                  <a:lnTo>
                    <a:pt x="92" y="0"/>
                  </a:lnTo>
                  <a:lnTo>
                    <a:pt x="40487" y="0"/>
                  </a:lnTo>
                  <a:lnTo>
                    <a:pt x="40487" y="79246"/>
                  </a:lnTo>
                  <a:cubicBezTo>
                    <a:pt x="39943" y="86938"/>
                    <a:pt x="42207" y="94567"/>
                    <a:pt x="46860" y="100718"/>
                  </a:cubicBezTo>
                  <a:cubicBezTo>
                    <a:pt x="51416" y="105704"/>
                    <a:pt x="57958" y="108400"/>
                    <a:pt x="64704" y="108071"/>
                  </a:cubicBezTo>
                  <a:cubicBezTo>
                    <a:pt x="71701" y="108434"/>
                    <a:pt x="78511" y="105752"/>
                    <a:pt x="83382" y="100718"/>
                  </a:cubicBezTo>
                  <a:cubicBezTo>
                    <a:pt x="88313" y="94619"/>
                    <a:pt x="90732" y="86870"/>
                    <a:pt x="90148" y="79049"/>
                  </a:cubicBezTo>
                  <a:lnTo>
                    <a:pt x="90147" y="0"/>
                  </a:lnTo>
                  <a:lnTo>
                    <a:pt x="130542" y="0"/>
                  </a:lnTo>
                  <a:lnTo>
                    <a:pt x="130542" y="142166"/>
                  </a:lnTo>
                  <a:lnTo>
                    <a:pt x="90147" y="142166"/>
                  </a:lnTo>
                  <a:lnTo>
                    <a:pt x="90147" y="121871"/>
                  </a:lnTo>
                  <a:cubicBezTo>
                    <a:pt x="87814" y="124955"/>
                    <a:pt x="85275" y="127879"/>
                    <a:pt x="82548" y="130622"/>
                  </a:cubicBezTo>
                  <a:cubicBezTo>
                    <a:pt x="79770" y="133399"/>
                    <a:pt x="76696" y="135865"/>
                    <a:pt x="73381" y="137975"/>
                  </a:cubicBezTo>
                  <a:cubicBezTo>
                    <a:pt x="69919" y="140170"/>
                    <a:pt x="66176" y="141885"/>
                    <a:pt x="62253" y="143073"/>
                  </a:cubicBezTo>
                  <a:cubicBezTo>
                    <a:pt x="57757" y="144393"/>
                    <a:pt x="53089" y="145038"/>
                    <a:pt x="48404" y="144985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622" name="Google Shape;6622;p33"/>
            <p:cNvSpPr/>
            <p:nvPr/>
          </p:nvSpPr>
          <p:spPr>
            <a:xfrm>
              <a:off x="6136786" y="3427518"/>
              <a:ext cx="149876" cy="187768"/>
            </a:xfrm>
            <a:custGeom>
              <a:rect b="b" l="l" r="r" t="t"/>
              <a:pathLst>
                <a:path extrusionOk="0" h="187768" w="149876">
                  <a:moveTo>
                    <a:pt x="49" y="2707"/>
                  </a:moveTo>
                  <a:lnTo>
                    <a:pt x="40444" y="2707"/>
                  </a:lnTo>
                  <a:lnTo>
                    <a:pt x="40444" y="23174"/>
                  </a:lnTo>
                  <a:cubicBezTo>
                    <a:pt x="45261" y="16539"/>
                    <a:pt x="51321" y="10903"/>
                    <a:pt x="58288" y="6579"/>
                  </a:cubicBezTo>
                  <a:cubicBezTo>
                    <a:pt x="66322" y="1954"/>
                    <a:pt x="75497" y="-314"/>
                    <a:pt x="84761" y="35"/>
                  </a:cubicBezTo>
                  <a:cubicBezTo>
                    <a:pt x="93055" y="46"/>
                    <a:pt x="101263" y="1712"/>
                    <a:pt x="108905" y="4937"/>
                  </a:cubicBezTo>
                  <a:cubicBezTo>
                    <a:pt x="116764" y="8147"/>
                    <a:pt x="123850" y="12993"/>
                    <a:pt x="129691" y="19154"/>
                  </a:cubicBezTo>
                  <a:cubicBezTo>
                    <a:pt x="136043" y="25825"/>
                    <a:pt x="141037" y="33667"/>
                    <a:pt x="144397" y="42244"/>
                  </a:cubicBezTo>
                  <a:cubicBezTo>
                    <a:pt x="148200" y="52310"/>
                    <a:pt x="150056" y="63007"/>
                    <a:pt x="149863" y="73765"/>
                  </a:cubicBezTo>
                  <a:lnTo>
                    <a:pt x="149863" y="74305"/>
                  </a:lnTo>
                  <a:cubicBezTo>
                    <a:pt x="150055" y="85047"/>
                    <a:pt x="148200" y="95728"/>
                    <a:pt x="144397" y="105777"/>
                  </a:cubicBezTo>
                  <a:cubicBezTo>
                    <a:pt x="141144" y="114338"/>
                    <a:pt x="136277" y="122193"/>
                    <a:pt x="130058" y="128916"/>
                  </a:cubicBezTo>
                  <a:cubicBezTo>
                    <a:pt x="124307" y="135093"/>
                    <a:pt x="117282" y="139944"/>
                    <a:pt x="109469" y="143133"/>
                  </a:cubicBezTo>
                  <a:cubicBezTo>
                    <a:pt x="101688" y="146307"/>
                    <a:pt x="93360" y="147922"/>
                    <a:pt x="84957" y="147888"/>
                  </a:cubicBezTo>
                  <a:cubicBezTo>
                    <a:pt x="75634" y="148300"/>
                    <a:pt x="66381" y="146101"/>
                    <a:pt x="58240" y="141540"/>
                  </a:cubicBezTo>
                  <a:cubicBezTo>
                    <a:pt x="51509" y="137603"/>
                    <a:pt x="45478" y="132575"/>
                    <a:pt x="40395" y="126661"/>
                  </a:cubicBezTo>
                  <a:lnTo>
                    <a:pt x="40395" y="187768"/>
                  </a:lnTo>
                  <a:lnTo>
                    <a:pt x="0" y="187768"/>
                  </a:lnTo>
                  <a:close/>
                  <a:moveTo>
                    <a:pt x="74417" y="113425"/>
                  </a:moveTo>
                  <a:cubicBezTo>
                    <a:pt x="79043" y="113474"/>
                    <a:pt x="83626" y="112520"/>
                    <a:pt x="87849" y="110631"/>
                  </a:cubicBezTo>
                  <a:cubicBezTo>
                    <a:pt x="92048" y="108760"/>
                    <a:pt x="95818" y="106048"/>
                    <a:pt x="98929" y="102664"/>
                  </a:cubicBezTo>
                  <a:cubicBezTo>
                    <a:pt x="102190" y="99088"/>
                    <a:pt x="104751" y="94931"/>
                    <a:pt x="106478" y="90409"/>
                  </a:cubicBezTo>
                  <a:cubicBezTo>
                    <a:pt x="108406" y="85236"/>
                    <a:pt x="109354" y="79750"/>
                    <a:pt x="109272" y="74231"/>
                  </a:cubicBezTo>
                  <a:lnTo>
                    <a:pt x="109272" y="73692"/>
                  </a:lnTo>
                  <a:cubicBezTo>
                    <a:pt x="109329" y="68198"/>
                    <a:pt x="108382" y="62741"/>
                    <a:pt x="106478" y="57588"/>
                  </a:cubicBezTo>
                  <a:cubicBezTo>
                    <a:pt x="104752" y="52992"/>
                    <a:pt x="102192" y="48754"/>
                    <a:pt x="98929" y="45087"/>
                  </a:cubicBezTo>
                  <a:cubicBezTo>
                    <a:pt x="95801" y="41723"/>
                    <a:pt x="92034" y="39015"/>
                    <a:pt x="87849" y="37121"/>
                  </a:cubicBezTo>
                  <a:cubicBezTo>
                    <a:pt x="74892" y="31255"/>
                    <a:pt x="59627" y="34481"/>
                    <a:pt x="50151" y="45087"/>
                  </a:cubicBezTo>
                  <a:cubicBezTo>
                    <a:pt x="46949" y="48764"/>
                    <a:pt x="44456" y="53003"/>
                    <a:pt x="42798" y="57588"/>
                  </a:cubicBezTo>
                  <a:cubicBezTo>
                    <a:pt x="40871" y="62735"/>
                    <a:pt x="39923" y="68197"/>
                    <a:pt x="40003" y="73692"/>
                  </a:cubicBezTo>
                  <a:lnTo>
                    <a:pt x="40003" y="74231"/>
                  </a:lnTo>
                  <a:cubicBezTo>
                    <a:pt x="39933" y="79717"/>
                    <a:pt x="40881" y="85169"/>
                    <a:pt x="42797" y="90311"/>
                  </a:cubicBezTo>
                  <a:cubicBezTo>
                    <a:pt x="44437" y="94897"/>
                    <a:pt x="46931" y="99131"/>
                    <a:pt x="50150" y="102787"/>
                  </a:cubicBezTo>
                  <a:cubicBezTo>
                    <a:pt x="53178" y="106198"/>
                    <a:pt x="56908" y="108915"/>
                    <a:pt x="61082" y="110753"/>
                  </a:cubicBezTo>
                  <a:cubicBezTo>
                    <a:pt x="65289" y="112575"/>
                    <a:pt x="69833" y="113486"/>
                    <a:pt x="74416" y="113425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623" name="Google Shape;6623;p33"/>
            <p:cNvSpPr/>
            <p:nvPr/>
          </p:nvSpPr>
          <p:spPr>
            <a:xfrm>
              <a:off x="6309047" y="3427241"/>
              <a:ext cx="139834" cy="148526"/>
            </a:xfrm>
            <a:custGeom>
              <a:rect b="b" l="l" r="r" t="t"/>
              <a:pathLst>
                <a:path extrusionOk="0" h="148526" w="139834">
                  <a:moveTo>
                    <a:pt x="74668" y="148509"/>
                  </a:moveTo>
                  <a:cubicBezTo>
                    <a:pt x="64514" y="148610"/>
                    <a:pt x="54431" y="146815"/>
                    <a:pt x="44936" y="143214"/>
                  </a:cubicBezTo>
                  <a:cubicBezTo>
                    <a:pt x="36046" y="139841"/>
                    <a:pt x="27946" y="134677"/>
                    <a:pt x="21135" y="128042"/>
                  </a:cubicBezTo>
                  <a:cubicBezTo>
                    <a:pt x="14458" y="121400"/>
                    <a:pt x="9175" y="113492"/>
                    <a:pt x="5595" y="104780"/>
                  </a:cubicBezTo>
                  <a:cubicBezTo>
                    <a:pt x="1776" y="95339"/>
                    <a:pt x="-124" y="85231"/>
                    <a:pt x="6" y="75048"/>
                  </a:cubicBezTo>
                  <a:lnTo>
                    <a:pt x="6" y="74509"/>
                  </a:lnTo>
                  <a:cubicBezTo>
                    <a:pt x="-37" y="64697"/>
                    <a:pt x="1716" y="54961"/>
                    <a:pt x="5178" y="45781"/>
                  </a:cubicBezTo>
                  <a:cubicBezTo>
                    <a:pt x="8433" y="36980"/>
                    <a:pt x="13370" y="28896"/>
                    <a:pt x="19714" y="21981"/>
                  </a:cubicBezTo>
                  <a:cubicBezTo>
                    <a:pt x="25942" y="15192"/>
                    <a:pt x="33491" y="9746"/>
                    <a:pt x="41897" y="5975"/>
                  </a:cubicBezTo>
                  <a:cubicBezTo>
                    <a:pt x="50882" y="1977"/>
                    <a:pt x="60618" y="-54"/>
                    <a:pt x="70452" y="18"/>
                  </a:cubicBezTo>
                  <a:cubicBezTo>
                    <a:pt x="81073" y="-225"/>
                    <a:pt x="91610" y="1955"/>
                    <a:pt x="101263" y="6391"/>
                  </a:cubicBezTo>
                  <a:cubicBezTo>
                    <a:pt x="109681" y="10435"/>
                    <a:pt x="117098" y="16295"/>
                    <a:pt x="122981" y="23549"/>
                  </a:cubicBezTo>
                  <a:cubicBezTo>
                    <a:pt x="128803" y="30861"/>
                    <a:pt x="133126" y="39248"/>
                    <a:pt x="135702" y="48232"/>
                  </a:cubicBezTo>
                  <a:cubicBezTo>
                    <a:pt x="138466" y="57682"/>
                    <a:pt x="139853" y="67482"/>
                    <a:pt x="139820" y="77327"/>
                  </a:cubicBezTo>
                  <a:lnTo>
                    <a:pt x="139820" y="82377"/>
                  </a:lnTo>
                  <a:cubicBezTo>
                    <a:pt x="139882" y="84249"/>
                    <a:pt x="139743" y="86123"/>
                    <a:pt x="139403" y="87965"/>
                  </a:cubicBezTo>
                  <a:lnTo>
                    <a:pt x="40401" y="87965"/>
                  </a:lnTo>
                  <a:cubicBezTo>
                    <a:pt x="41678" y="96151"/>
                    <a:pt x="45917" y="103583"/>
                    <a:pt x="52314" y="108849"/>
                  </a:cubicBezTo>
                  <a:cubicBezTo>
                    <a:pt x="58880" y="113683"/>
                    <a:pt x="66888" y="116153"/>
                    <a:pt x="75036" y="115859"/>
                  </a:cubicBezTo>
                  <a:cubicBezTo>
                    <a:pt x="81157" y="115953"/>
                    <a:pt x="87231" y="114784"/>
                    <a:pt x="92881" y="112428"/>
                  </a:cubicBezTo>
                  <a:cubicBezTo>
                    <a:pt x="98941" y="109610"/>
                    <a:pt x="104504" y="105827"/>
                    <a:pt x="109352" y="101226"/>
                  </a:cubicBezTo>
                  <a:lnTo>
                    <a:pt x="132736" y="121865"/>
                  </a:lnTo>
                  <a:cubicBezTo>
                    <a:pt x="126090" y="130106"/>
                    <a:pt x="117724" y="136798"/>
                    <a:pt x="108225" y="141474"/>
                  </a:cubicBezTo>
                  <a:cubicBezTo>
                    <a:pt x="97725" y="146355"/>
                    <a:pt x="86245" y="148762"/>
                    <a:pt x="74669" y="148509"/>
                  </a:cubicBezTo>
                  <a:close/>
                  <a:moveTo>
                    <a:pt x="100724" y="62964"/>
                  </a:moveTo>
                  <a:cubicBezTo>
                    <a:pt x="99905" y="54782"/>
                    <a:pt x="96535" y="47065"/>
                    <a:pt x="91091" y="40903"/>
                  </a:cubicBezTo>
                  <a:cubicBezTo>
                    <a:pt x="85823" y="35247"/>
                    <a:pt x="78347" y="32176"/>
                    <a:pt x="70624" y="32496"/>
                  </a:cubicBezTo>
                  <a:cubicBezTo>
                    <a:pt x="62890" y="32174"/>
                    <a:pt x="55390" y="35192"/>
                    <a:pt x="50035" y="40781"/>
                  </a:cubicBezTo>
                  <a:cubicBezTo>
                    <a:pt x="44486" y="46939"/>
                    <a:pt x="40924" y="54627"/>
                    <a:pt x="39813" y="62841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624" name="Google Shape;6624;p33"/>
            <p:cNvSpPr/>
            <p:nvPr/>
          </p:nvSpPr>
          <p:spPr>
            <a:xfrm>
              <a:off x="6479040" y="3427568"/>
              <a:ext cx="85937" cy="144824"/>
            </a:xfrm>
            <a:custGeom>
              <a:rect b="b" l="l" r="r" t="t"/>
              <a:pathLst>
                <a:path extrusionOk="0" h="144824" w="85937">
                  <a:moveTo>
                    <a:pt x="98" y="2658"/>
                  </a:moveTo>
                  <a:lnTo>
                    <a:pt x="40493" y="2658"/>
                  </a:lnTo>
                  <a:lnTo>
                    <a:pt x="40493" y="31336"/>
                  </a:lnTo>
                  <a:cubicBezTo>
                    <a:pt x="44140" y="22387"/>
                    <a:pt x="49891" y="14450"/>
                    <a:pt x="57259" y="8197"/>
                  </a:cubicBezTo>
                  <a:cubicBezTo>
                    <a:pt x="65477" y="2029"/>
                    <a:pt x="75714" y="-824"/>
                    <a:pt x="85937" y="206"/>
                  </a:cubicBezTo>
                  <a:lnTo>
                    <a:pt x="85937" y="42513"/>
                  </a:lnTo>
                  <a:lnTo>
                    <a:pt x="83854" y="42513"/>
                  </a:lnTo>
                  <a:cubicBezTo>
                    <a:pt x="72025" y="41764"/>
                    <a:pt x="60436" y="46087"/>
                    <a:pt x="51989" y="54401"/>
                  </a:cubicBezTo>
                  <a:cubicBezTo>
                    <a:pt x="44276" y="62572"/>
                    <a:pt x="40411" y="75244"/>
                    <a:pt x="40395" y="92418"/>
                  </a:cubicBezTo>
                  <a:lnTo>
                    <a:pt x="40395" y="144824"/>
                  </a:lnTo>
                  <a:lnTo>
                    <a:pt x="0" y="144824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625" name="Google Shape;6625;p33"/>
            <p:cNvSpPr/>
            <p:nvPr/>
          </p:nvSpPr>
          <p:spPr>
            <a:xfrm>
              <a:off x="6581750" y="3428804"/>
              <a:ext cx="131188" cy="146444"/>
            </a:xfrm>
            <a:custGeom>
              <a:rect b="b" l="l" r="r" t="t"/>
              <a:pathLst>
                <a:path extrusionOk="0" h="146444" w="131188">
                  <a:moveTo>
                    <a:pt x="48918" y="146406"/>
                  </a:moveTo>
                  <a:cubicBezTo>
                    <a:pt x="42462" y="146476"/>
                    <a:pt x="36036" y="145533"/>
                    <a:pt x="29872" y="143612"/>
                  </a:cubicBezTo>
                  <a:cubicBezTo>
                    <a:pt x="24200" y="141900"/>
                    <a:pt x="18926" y="139075"/>
                    <a:pt x="14356" y="135303"/>
                  </a:cubicBezTo>
                  <a:cubicBezTo>
                    <a:pt x="9915" y="131543"/>
                    <a:pt x="6337" y="126869"/>
                    <a:pt x="3865" y="121601"/>
                  </a:cubicBezTo>
                  <a:cubicBezTo>
                    <a:pt x="1189" y="115728"/>
                    <a:pt x="-127" y="109326"/>
                    <a:pt x="17" y="102874"/>
                  </a:cubicBezTo>
                  <a:lnTo>
                    <a:pt x="17" y="102335"/>
                  </a:lnTo>
                  <a:cubicBezTo>
                    <a:pt x="-178" y="95357"/>
                    <a:pt x="1266" y="88431"/>
                    <a:pt x="4233" y="82113"/>
                  </a:cubicBezTo>
                  <a:cubicBezTo>
                    <a:pt x="7020" y="76537"/>
                    <a:pt x="11095" y="71705"/>
                    <a:pt x="16122" y="68019"/>
                  </a:cubicBezTo>
                  <a:cubicBezTo>
                    <a:pt x="21507" y="64152"/>
                    <a:pt x="27567" y="61326"/>
                    <a:pt x="33991" y="59685"/>
                  </a:cubicBezTo>
                  <a:cubicBezTo>
                    <a:pt x="41586" y="57727"/>
                    <a:pt x="49408" y="56787"/>
                    <a:pt x="57252" y="56891"/>
                  </a:cubicBezTo>
                  <a:cubicBezTo>
                    <a:pt x="63610" y="56817"/>
                    <a:pt x="69961" y="57334"/>
                    <a:pt x="76224" y="58435"/>
                  </a:cubicBezTo>
                  <a:cubicBezTo>
                    <a:pt x="81590" y="59484"/>
                    <a:pt x="86873" y="60918"/>
                    <a:pt x="92034" y="62724"/>
                  </a:cubicBezTo>
                  <a:lnTo>
                    <a:pt x="92034" y="60396"/>
                  </a:lnTo>
                  <a:cubicBezTo>
                    <a:pt x="92589" y="53088"/>
                    <a:pt x="89740" y="45933"/>
                    <a:pt x="84313" y="41007"/>
                  </a:cubicBezTo>
                  <a:cubicBezTo>
                    <a:pt x="77751" y="36103"/>
                    <a:pt x="69638" y="33735"/>
                    <a:pt x="61468" y="34340"/>
                  </a:cubicBezTo>
                  <a:cubicBezTo>
                    <a:pt x="54554" y="34244"/>
                    <a:pt x="47650" y="34902"/>
                    <a:pt x="40878" y="36301"/>
                  </a:cubicBezTo>
                  <a:cubicBezTo>
                    <a:pt x="34511" y="37867"/>
                    <a:pt x="28254" y="39856"/>
                    <a:pt x="22152" y="42257"/>
                  </a:cubicBezTo>
                  <a:lnTo>
                    <a:pt x="12028" y="11446"/>
                  </a:lnTo>
                  <a:cubicBezTo>
                    <a:pt x="19958" y="8038"/>
                    <a:pt x="28157" y="5291"/>
                    <a:pt x="36540" y="3235"/>
                  </a:cubicBezTo>
                  <a:cubicBezTo>
                    <a:pt x="46665" y="906"/>
                    <a:pt x="57037" y="-172"/>
                    <a:pt x="67425" y="24"/>
                  </a:cubicBezTo>
                  <a:cubicBezTo>
                    <a:pt x="77104" y="-203"/>
                    <a:pt x="86754" y="1180"/>
                    <a:pt x="95980" y="4117"/>
                  </a:cubicBezTo>
                  <a:cubicBezTo>
                    <a:pt x="103338" y="6531"/>
                    <a:pt x="110046" y="10598"/>
                    <a:pt x="115589" y="16006"/>
                  </a:cubicBezTo>
                  <a:cubicBezTo>
                    <a:pt x="121092" y="21479"/>
                    <a:pt x="125180" y="28209"/>
                    <a:pt x="127502" y="35615"/>
                  </a:cubicBezTo>
                  <a:cubicBezTo>
                    <a:pt x="130069" y="44024"/>
                    <a:pt x="131310" y="52781"/>
                    <a:pt x="131179" y="61572"/>
                  </a:cubicBezTo>
                  <a:lnTo>
                    <a:pt x="131178" y="143588"/>
                  </a:lnTo>
                  <a:lnTo>
                    <a:pt x="92205" y="143588"/>
                  </a:lnTo>
                  <a:lnTo>
                    <a:pt x="92205" y="128391"/>
                  </a:lnTo>
                  <a:cubicBezTo>
                    <a:pt x="87185" y="133907"/>
                    <a:pt x="81119" y="138373"/>
                    <a:pt x="74361" y="141529"/>
                  </a:cubicBezTo>
                  <a:cubicBezTo>
                    <a:pt x="66358" y="145057"/>
                    <a:pt x="57659" y="146725"/>
                    <a:pt x="48918" y="146406"/>
                  </a:cubicBezTo>
                  <a:close/>
                  <a:moveTo>
                    <a:pt x="60806" y="118512"/>
                  </a:moveTo>
                  <a:cubicBezTo>
                    <a:pt x="69043" y="118945"/>
                    <a:pt x="77176" y="116512"/>
                    <a:pt x="83822" y="111625"/>
                  </a:cubicBezTo>
                  <a:cubicBezTo>
                    <a:pt x="89359" y="107376"/>
                    <a:pt x="92558" y="100758"/>
                    <a:pt x="92450" y="93780"/>
                  </a:cubicBezTo>
                  <a:lnTo>
                    <a:pt x="92450" y="86623"/>
                  </a:lnTo>
                  <a:cubicBezTo>
                    <a:pt x="88633" y="84927"/>
                    <a:pt x="84648" y="83637"/>
                    <a:pt x="80562" y="82775"/>
                  </a:cubicBezTo>
                  <a:cubicBezTo>
                    <a:pt x="75995" y="81738"/>
                    <a:pt x="71322" y="81237"/>
                    <a:pt x="66639" y="81280"/>
                  </a:cubicBezTo>
                  <a:cubicBezTo>
                    <a:pt x="59468" y="80903"/>
                    <a:pt x="52345" y="82660"/>
                    <a:pt x="46172" y="86329"/>
                  </a:cubicBezTo>
                  <a:cubicBezTo>
                    <a:pt x="41282" y="89577"/>
                    <a:pt x="38483" y="95175"/>
                    <a:pt x="38819" y="101036"/>
                  </a:cubicBezTo>
                  <a:lnTo>
                    <a:pt x="38819" y="101575"/>
                  </a:lnTo>
                  <a:cubicBezTo>
                    <a:pt x="38546" y="106540"/>
                    <a:pt x="40772" y="111314"/>
                    <a:pt x="44751" y="114296"/>
                  </a:cubicBezTo>
                  <a:cubicBezTo>
                    <a:pt x="49592" y="117521"/>
                    <a:pt x="55374" y="119031"/>
                    <a:pt x="61173" y="118586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626" name="Google Shape;6626;p33"/>
            <p:cNvSpPr/>
            <p:nvPr/>
          </p:nvSpPr>
          <p:spPr>
            <a:xfrm>
              <a:off x="6740651" y="3427220"/>
              <a:ext cx="132901" cy="148591"/>
            </a:xfrm>
            <a:custGeom>
              <a:rect b="b" l="l" r="r" t="t"/>
              <a:pathLst>
                <a:path extrusionOk="0" h="148591" w="132901">
                  <a:moveTo>
                    <a:pt x="74197" y="148530"/>
                  </a:moveTo>
                  <a:cubicBezTo>
                    <a:pt x="63977" y="148595"/>
                    <a:pt x="53853" y="146577"/>
                    <a:pt x="44440" y="142598"/>
                  </a:cubicBezTo>
                  <a:cubicBezTo>
                    <a:pt x="26810" y="135308"/>
                    <a:pt x="12824" y="121277"/>
                    <a:pt x="5589" y="103625"/>
                  </a:cubicBezTo>
                  <a:cubicBezTo>
                    <a:pt x="1869" y="94565"/>
                    <a:pt x="-30" y="84862"/>
                    <a:pt x="0" y="75069"/>
                  </a:cubicBezTo>
                  <a:lnTo>
                    <a:pt x="0" y="74529"/>
                  </a:lnTo>
                  <a:cubicBezTo>
                    <a:pt x="-16" y="64682"/>
                    <a:pt x="1882" y="54925"/>
                    <a:pt x="5589" y="45802"/>
                  </a:cubicBezTo>
                  <a:cubicBezTo>
                    <a:pt x="9157" y="36955"/>
                    <a:pt x="14391" y="28875"/>
                    <a:pt x="21007" y="22001"/>
                  </a:cubicBezTo>
                  <a:cubicBezTo>
                    <a:pt x="27780" y="15116"/>
                    <a:pt x="35876" y="9671"/>
                    <a:pt x="44807" y="5995"/>
                  </a:cubicBezTo>
                  <a:cubicBezTo>
                    <a:pt x="54352" y="1996"/>
                    <a:pt x="64608" y="-30"/>
                    <a:pt x="74957" y="39"/>
                  </a:cubicBezTo>
                  <a:cubicBezTo>
                    <a:pt x="86458" y="-325"/>
                    <a:pt x="97899" y="1851"/>
                    <a:pt x="108464" y="6412"/>
                  </a:cubicBezTo>
                  <a:cubicBezTo>
                    <a:pt x="117346" y="10780"/>
                    <a:pt x="125289" y="16842"/>
                    <a:pt x="131848" y="24257"/>
                  </a:cubicBezTo>
                  <a:lnTo>
                    <a:pt x="107140" y="50851"/>
                  </a:lnTo>
                  <a:cubicBezTo>
                    <a:pt x="102924" y="46435"/>
                    <a:pt x="98144" y="42595"/>
                    <a:pt x="92923" y="39429"/>
                  </a:cubicBezTo>
                  <a:cubicBezTo>
                    <a:pt x="87324" y="36404"/>
                    <a:pt x="81022" y="34924"/>
                    <a:pt x="74662" y="35140"/>
                  </a:cubicBezTo>
                  <a:cubicBezTo>
                    <a:pt x="69844" y="35099"/>
                    <a:pt x="65081" y="36164"/>
                    <a:pt x="60740" y="38252"/>
                  </a:cubicBezTo>
                  <a:cubicBezTo>
                    <a:pt x="56575" y="40269"/>
                    <a:pt x="52870" y="43123"/>
                    <a:pt x="49857" y="46635"/>
                  </a:cubicBezTo>
                  <a:cubicBezTo>
                    <a:pt x="46695" y="50224"/>
                    <a:pt x="44249" y="54384"/>
                    <a:pt x="42651" y="58891"/>
                  </a:cubicBezTo>
                  <a:cubicBezTo>
                    <a:pt x="40994" y="63692"/>
                    <a:pt x="40165" y="68740"/>
                    <a:pt x="40200" y="73819"/>
                  </a:cubicBezTo>
                  <a:lnTo>
                    <a:pt x="40199" y="74358"/>
                  </a:lnTo>
                  <a:cubicBezTo>
                    <a:pt x="40143" y="79598"/>
                    <a:pt x="40971" y="84811"/>
                    <a:pt x="42650" y="89776"/>
                  </a:cubicBezTo>
                  <a:cubicBezTo>
                    <a:pt x="47345" y="104289"/>
                    <a:pt x="61005" y="114003"/>
                    <a:pt x="76255" y="113674"/>
                  </a:cubicBezTo>
                  <a:cubicBezTo>
                    <a:pt x="82455" y="113854"/>
                    <a:pt x="88598" y="112444"/>
                    <a:pt x="94100" y="109581"/>
                  </a:cubicBezTo>
                  <a:cubicBezTo>
                    <a:pt x="99524" y="106509"/>
                    <a:pt x="104560" y="102798"/>
                    <a:pt x="109101" y="98526"/>
                  </a:cubicBezTo>
                  <a:lnTo>
                    <a:pt x="132901" y="122302"/>
                  </a:lnTo>
                  <a:cubicBezTo>
                    <a:pt x="126054" y="129820"/>
                    <a:pt x="118012" y="136155"/>
                    <a:pt x="109101" y="141054"/>
                  </a:cubicBezTo>
                  <a:cubicBezTo>
                    <a:pt x="98287" y="146462"/>
                    <a:pt x="86277" y="149034"/>
                    <a:pt x="74197" y="148530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627" name="Google Shape;6627;p33"/>
            <p:cNvSpPr/>
            <p:nvPr/>
          </p:nvSpPr>
          <p:spPr>
            <a:xfrm>
              <a:off x="6900147" y="3378555"/>
              <a:ext cx="42527" cy="193836"/>
            </a:xfrm>
            <a:custGeom>
              <a:rect b="b" l="l" r="r" t="t"/>
              <a:pathLst>
                <a:path extrusionOk="0" h="193836" w="42527">
                  <a:moveTo>
                    <a:pt x="0" y="0"/>
                  </a:moveTo>
                  <a:lnTo>
                    <a:pt x="42527" y="0"/>
                  </a:lnTo>
                  <a:lnTo>
                    <a:pt x="42527" y="35689"/>
                  </a:lnTo>
                  <a:lnTo>
                    <a:pt x="0" y="35689"/>
                  </a:lnTo>
                  <a:close/>
                  <a:moveTo>
                    <a:pt x="1078" y="51474"/>
                  </a:moveTo>
                  <a:lnTo>
                    <a:pt x="41351" y="51474"/>
                  </a:lnTo>
                  <a:lnTo>
                    <a:pt x="41351" y="193837"/>
                  </a:lnTo>
                  <a:lnTo>
                    <a:pt x="956" y="193837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628" name="Google Shape;6628;p33"/>
            <p:cNvSpPr/>
            <p:nvPr/>
          </p:nvSpPr>
          <p:spPr>
            <a:xfrm>
              <a:off x="6972578" y="3367353"/>
              <a:ext cx="154570" cy="208419"/>
            </a:xfrm>
            <a:custGeom>
              <a:rect b="b" l="l" r="r" t="t"/>
              <a:pathLst>
                <a:path extrusionOk="0" h="208419" w="154570">
                  <a:moveTo>
                    <a:pt x="76917" y="208396"/>
                  </a:moveTo>
                  <a:cubicBezTo>
                    <a:pt x="66440" y="208422"/>
                    <a:pt x="56058" y="206407"/>
                    <a:pt x="46351" y="202465"/>
                  </a:cubicBezTo>
                  <a:cubicBezTo>
                    <a:pt x="37362" y="199014"/>
                    <a:pt x="29123" y="193862"/>
                    <a:pt x="22085" y="187292"/>
                  </a:cubicBezTo>
                  <a:cubicBezTo>
                    <a:pt x="15183" y="180507"/>
                    <a:pt x="9701" y="172416"/>
                    <a:pt x="5956" y="163491"/>
                  </a:cubicBezTo>
                  <a:cubicBezTo>
                    <a:pt x="2008" y="154404"/>
                    <a:pt x="-20" y="144599"/>
                    <a:pt x="0" y="134690"/>
                  </a:cubicBezTo>
                  <a:lnTo>
                    <a:pt x="0" y="134151"/>
                  </a:lnTo>
                  <a:cubicBezTo>
                    <a:pt x="-20" y="124227"/>
                    <a:pt x="2008" y="114406"/>
                    <a:pt x="5956" y="105301"/>
                  </a:cubicBezTo>
                  <a:cubicBezTo>
                    <a:pt x="9883" y="96515"/>
                    <a:pt x="15477" y="88573"/>
                    <a:pt x="22428" y="81917"/>
                  </a:cubicBezTo>
                  <a:cubicBezTo>
                    <a:pt x="29495" y="75064"/>
                    <a:pt x="37817" y="69637"/>
                    <a:pt x="46939" y="65936"/>
                  </a:cubicBezTo>
                  <a:cubicBezTo>
                    <a:pt x="66645" y="58265"/>
                    <a:pt x="88512" y="58265"/>
                    <a:pt x="108218" y="65936"/>
                  </a:cubicBezTo>
                  <a:cubicBezTo>
                    <a:pt x="126373" y="73023"/>
                    <a:pt x="140925" y="87098"/>
                    <a:pt x="148613" y="105007"/>
                  </a:cubicBezTo>
                  <a:cubicBezTo>
                    <a:pt x="152610" y="114096"/>
                    <a:pt x="154640" y="123928"/>
                    <a:pt x="154569" y="133857"/>
                  </a:cubicBezTo>
                  <a:lnTo>
                    <a:pt x="154569" y="134396"/>
                  </a:lnTo>
                  <a:cubicBezTo>
                    <a:pt x="154628" y="144308"/>
                    <a:pt x="152598" y="154122"/>
                    <a:pt x="148613" y="163197"/>
                  </a:cubicBezTo>
                  <a:cubicBezTo>
                    <a:pt x="144863" y="172143"/>
                    <a:pt x="139343" y="180239"/>
                    <a:pt x="132386" y="186998"/>
                  </a:cubicBezTo>
                  <a:cubicBezTo>
                    <a:pt x="125300" y="193816"/>
                    <a:pt x="116982" y="199223"/>
                    <a:pt x="107875" y="202930"/>
                  </a:cubicBezTo>
                  <a:cubicBezTo>
                    <a:pt x="98021" y="206793"/>
                    <a:pt x="87497" y="208651"/>
                    <a:pt x="76917" y="208396"/>
                  </a:cubicBezTo>
                  <a:close/>
                  <a:moveTo>
                    <a:pt x="77456" y="173590"/>
                  </a:moveTo>
                  <a:cubicBezTo>
                    <a:pt x="82793" y="173713"/>
                    <a:pt x="88093" y="172685"/>
                    <a:pt x="92996" y="170575"/>
                  </a:cubicBezTo>
                  <a:cubicBezTo>
                    <a:pt x="97382" y="168584"/>
                    <a:pt x="101325" y="165734"/>
                    <a:pt x="104590" y="162192"/>
                  </a:cubicBezTo>
                  <a:cubicBezTo>
                    <a:pt x="107685" y="158577"/>
                    <a:pt x="110086" y="154423"/>
                    <a:pt x="111674" y="149937"/>
                  </a:cubicBezTo>
                  <a:cubicBezTo>
                    <a:pt x="113341" y="145113"/>
                    <a:pt x="114170" y="140039"/>
                    <a:pt x="114125" y="134936"/>
                  </a:cubicBezTo>
                  <a:lnTo>
                    <a:pt x="114125" y="134396"/>
                  </a:lnTo>
                  <a:cubicBezTo>
                    <a:pt x="114152" y="129257"/>
                    <a:pt x="113238" y="124156"/>
                    <a:pt x="111429" y="119346"/>
                  </a:cubicBezTo>
                  <a:cubicBezTo>
                    <a:pt x="109734" y="114715"/>
                    <a:pt x="107125" y="110472"/>
                    <a:pt x="103757" y="106870"/>
                  </a:cubicBezTo>
                  <a:cubicBezTo>
                    <a:pt x="100394" y="103248"/>
                    <a:pt x="96355" y="100317"/>
                    <a:pt x="91868" y="98242"/>
                  </a:cubicBezTo>
                  <a:cubicBezTo>
                    <a:pt x="87112" y="96058"/>
                    <a:pt x="81929" y="94961"/>
                    <a:pt x="76696" y="95031"/>
                  </a:cubicBezTo>
                  <a:cubicBezTo>
                    <a:pt x="71362" y="94931"/>
                    <a:pt x="66069" y="95984"/>
                    <a:pt x="61180" y="98119"/>
                  </a:cubicBezTo>
                  <a:cubicBezTo>
                    <a:pt x="56761" y="100065"/>
                    <a:pt x="52802" y="102922"/>
                    <a:pt x="49562" y="106502"/>
                  </a:cubicBezTo>
                  <a:cubicBezTo>
                    <a:pt x="46328" y="110064"/>
                    <a:pt x="43829" y="114229"/>
                    <a:pt x="42208" y="118758"/>
                  </a:cubicBezTo>
                  <a:cubicBezTo>
                    <a:pt x="40637" y="123614"/>
                    <a:pt x="39932" y="128708"/>
                    <a:pt x="40125" y="133808"/>
                  </a:cubicBezTo>
                  <a:lnTo>
                    <a:pt x="40125" y="134347"/>
                  </a:lnTo>
                  <a:cubicBezTo>
                    <a:pt x="40098" y="139471"/>
                    <a:pt x="41012" y="144555"/>
                    <a:pt x="42822" y="149348"/>
                  </a:cubicBezTo>
                  <a:cubicBezTo>
                    <a:pt x="44555" y="153968"/>
                    <a:pt x="47160" y="158212"/>
                    <a:pt x="50493" y="161849"/>
                  </a:cubicBezTo>
                  <a:cubicBezTo>
                    <a:pt x="53851" y="165471"/>
                    <a:pt x="57891" y="168395"/>
                    <a:pt x="62382" y="170453"/>
                  </a:cubicBezTo>
                  <a:cubicBezTo>
                    <a:pt x="67118" y="172612"/>
                    <a:pt x="72277" y="173684"/>
                    <a:pt x="77481" y="173590"/>
                  </a:cubicBezTo>
                  <a:close/>
                  <a:moveTo>
                    <a:pt x="91795" y="0"/>
                  </a:moveTo>
                  <a:lnTo>
                    <a:pt x="126651" y="15173"/>
                  </a:lnTo>
                  <a:lnTo>
                    <a:pt x="92628" y="47037"/>
                  </a:lnTo>
                  <a:lnTo>
                    <a:pt x="61818" y="47037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629" name="Google Shape;6629;p33"/>
            <p:cNvSpPr/>
            <p:nvPr/>
          </p:nvSpPr>
          <p:spPr>
            <a:xfrm>
              <a:off x="7156145" y="3427300"/>
              <a:ext cx="130529" cy="145091"/>
            </a:xfrm>
            <a:custGeom>
              <a:rect b="b" l="l" r="r" t="t"/>
              <a:pathLst>
                <a:path extrusionOk="0" h="145091" w="130529">
                  <a:moveTo>
                    <a:pt x="0" y="2925"/>
                  </a:moveTo>
                  <a:lnTo>
                    <a:pt x="40419" y="2925"/>
                  </a:lnTo>
                  <a:lnTo>
                    <a:pt x="40419" y="23270"/>
                  </a:lnTo>
                  <a:cubicBezTo>
                    <a:pt x="42733" y="20146"/>
                    <a:pt x="45256" y="17181"/>
                    <a:pt x="47969" y="14396"/>
                  </a:cubicBezTo>
                  <a:cubicBezTo>
                    <a:pt x="50738" y="11608"/>
                    <a:pt x="53813" y="9141"/>
                    <a:pt x="57136" y="7043"/>
                  </a:cubicBezTo>
                  <a:cubicBezTo>
                    <a:pt x="60617" y="4863"/>
                    <a:pt x="64377" y="3164"/>
                    <a:pt x="68314" y="1994"/>
                  </a:cubicBezTo>
                  <a:cubicBezTo>
                    <a:pt x="72795" y="685"/>
                    <a:pt x="77445" y="41"/>
                    <a:pt x="82113" y="82"/>
                  </a:cubicBezTo>
                  <a:cubicBezTo>
                    <a:pt x="95513" y="-723"/>
                    <a:pt x="108580" y="4447"/>
                    <a:pt x="117802" y="14200"/>
                  </a:cubicBezTo>
                  <a:cubicBezTo>
                    <a:pt x="126777" y="25124"/>
                    <a:pt x="131287" y="39038"/>
                    <a:pt x="130425" y="53149"/>
                  </a:cubicBezTo>
                  <a:lnTo>
                    <a:pt x="130425" y="145092"/>
                  </a:lnTo>
                  <a:lnTo>
                    <a:pt x="89932" y="145092"/>
                  </a:lnTo>
                  <a:lnTo>
                    <a:pt x="89932" y="65993"/>
                  </a:lnTo>
                  <a:cubicBezTo>
                    <a:pt x="90513" y="58262"/>
                    <a:pt x="88257" y="50585"/>
                    <a:pt x="83584" y="44399"/>
                  </a:cubicBezTo>
                  <a:cubicBezTo>
                    <a:pt x="79018" y="39411"/>
                    <a:pt x="72469" y="36715"/>
                    <a:pt x="65715" y="37045"/>
                  </a:cubicBezTo>
                  <a:cubicBezTo>
                    <a:pt x="58792" y="36692"/>
                    <a:pt x="52061" y="39378"/>
                    <a:pt x="47282" y="44399"/>
                  </a:cubicBezTo>
                  <a:cubicBezTo>
                    <a:pt x="42356" y="50472"/>
                    <a:pt x="39929" y="58194"/>
                    <a:pt x="40492" y="65993"/>
                  </a:cubicBezTo>
                  <a:lnTo>
                    <a:pt x="40493" y="145092"/>
                  </a:lnTo>
                  <a:lnTo>
                    <a:pt x="98" y="145092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630" name="Google Shape;6630;p33"/>
            <p:cNvSpPr/>
            <p:nvPr/>
          </p:nvSpPr>
          <p:spPr>
            <a:xfrm>
              <a:off x="7310322" y="3530060"/>
              <a:ext cx="52356" cy="85563"/>
            </a:xfrm>
            <a:custGeom>
              <a:rect b="b" l="l" r="r" t="t"/>
              <a:pathLst>
                <a:path extrusionOk="0" h="85563" w="52356">
                  <a:moveTo>
                    <a:pt x="0" y="68828"/>
                  </a:moveTo>
                  <a:cubicBezTo>
                    <a:pt x="18678" y="66867"/>
                    <a:pt x="27331" y="58109"/>
                    <a:pt x="25958" y="42552"/>
                  </a:cubicBezTo>
                  <a:lnTo>
                    <a:pt x="9535" y="42552"/>
                  </a:lnTo>
                  <a:lnTo>
                    <a:pt x="9535" y="0"/>
                  </a:lnTo>
                  <a:lnTo>
                    <a:pt x="52357" y="0"/>
                  </a:lnTo>
                  <a:lnTo>
                    <a:pt x="52357" y="35713"/>
                  </a:lnTo>
                  <a:cubicBezTo>
                    <a:pt x="52357" y="53231"/>
                    <a:pt x="48132" y="65862"/>
                    <a:pt x="39685" y="73608"/>
                  </a:cubicBezTo>
                  <a:cubicBezTo>
                    <a:pt x="29498" y="81922"/>
                    <a:pt x="16588" y="86158"/>
                    <a:pt x="3456" y="85496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631" name="Google Shape;6631;p33"/>
            <p:cNvSpPr/>
            <p:nvPr/>
          </p:nvSpPr>
          <p:spPr>
            <a:xfrm>
              <a:off x="4370393" y="3691101"/>
              <a:ext cx="154201" cy="186041"/>
            </a:xfrm>
            <a:custGeom>
              <a:rect b="b" l="l" r="r" t="t"/>
              <a:pathLst>
                <a:path extrusionOk="0" h="186041" w="154201">
                  <a:moveTo>
                    <a:pt x="56524" y="37723"/>
                  </a:moveTo>
                  <a:lnTo>
                    <a:pt x="0" y="37723"/>
                  </a:lnTo>
                  <a:lnTo>
                    <a:pt x="0" y="0"/>
                  </a:lnTo>
                  <a:lnTo>
                    <a:pt x="154202" y="0"/>
                  </a:lnTo>
                  <a:lnTo>
                    <a:pt x="154202" y="37723"/>
                  </a:lnTo>
                  <a:lnTo>
                    <a:pt x="97556" y="37723"/>
                  </a:lnTo>
                  <a:lnTo>
                    <a:pt x="97556" y="186042"/>
                  </a:lnTo>
                  <a:lnTo>
                    <a:pt x="56621" y="186042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632" name="Google Shape;6632;p33"/>
            <p:cNvSpPr/>
            <p:nvPr/>
          </p:nvSpPr>
          <p:spPr>
            <a:xfrm>
              <a:off x="4551459" y="3731811"/>
              <a:ext cx="85937" cy="145429"/>
            </a:xfrm>
            <a:custGeom>
              <a:rect b="b" l="l" r="r" t="t"/>
              <a:pathLst>
                <a:path extrusionOk="0" h="145429" w="85937">
                  <a:moveTo>
                    <a:pt x="98" y="2847"/>
                  </a:moveTo>
                  <a:lnTo>
                    <a:pt x="40493" y="2847"/>
                  </a:lnTo>
                  <a:lnTo>
                    <a:pt x="40493" y="31574"/>
                  </a:lnTo>
                  <a:cubicBezTo>
                    <a:pt x="44076" y="22521"/>
                    <a:pt x="49834" y="14489"/>
                    <a:pt x="57259" y="8190"/>
                  </a:cubicBezTo>
                  <a:cubicBezTo>
                    <a:pt x="65461" y="1993"/>
                    <a:pt x="75713" y="-855"/>
                    <a:pt x="85937" y="224"/>
                  </a:cubicBezTo>
                  <a:lnTo>
                    <a:pt x="85937" y="42457"/>
                  </a:lnTo>
                  <a:lnTo>
                    <a:pt x="83854" y="42457"/>
                  </a:lnTo>
                  <a:cubicBezTo>
                    <a:pt x="71950" y="41836"/>
                    <a:pt x="60351" y="46342"/>
                    <a:pt x="51989" y="54835"/>
                  </a:cubicBezTo>
                  <a:cubicBezTo>
                    <a:pt x="44047" y="63006"/>
                    <a:pt x="40182" y="75662"/>
                    <a:pt x="40395" y="92804"/>
                  </a:cubicBezTo>
                  <a:lnTo>
                    <a:pt x="40395" y="145430"/>
                  </a:lnTo>
                  <a:lnTo>
                    <a:pt x="0" y="145430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633" name="Google Shape;6633;p33"/>
            <p:cNvSpPr/>
            <p:nvPr/>
          </p:nvSpPr>
          <p:spPr>
            <a:xfrm>
              <a:off x="4654151" y="3733261"/>
              <a:ext cx="131253" cy="146616"/>
            </a:xfrm>
            <a:custGeom>
              <a:rect b="b" l="l" r="r" t="t"/>
              <a:pathLst>
                <a:path extrusionOk="0" h="146616" w="131253">
                  <a:moveTo>
                    <a:pt x="48911" y="146554"/>
                  </a:moveTo>
                  <a:cubicBezTo>
                    <a:pt x="42467" y="146584"/>
                    <a:pt x="36054" y="145642"/>
                    <a:pt x="29890" y="143759"/>
                  </a:cubicBezTo>
                  <a:cubicBezTo>
                    <a:pt x="24201" y="142036"/>
                    <a:pt x="18916" y="139185"/>
                    <a:pt x="14350" y="135376"/>
                  </a:cubicBezTo>
                  <a:cubicBezTo>
                    <a:pt x="9909" y="131622"/>
                    <a:pt x="6338" y="126947"/>
                    <a:pt x="3884" y="121674"/>
                  </a:cubicBezTo>
                  <a:cubicBezTo>
                    <a:pt x="1188" y="115807"/>
                    <a:pt x="-136" y="109403"/>
                    <a:pt x="11" y="102948"/>
                  </a:cubicBezTo>
                  <a:lnTo>
                    <a:pt x="11" y="102408"/>
                  </a:lnTo>
                  <a:cubicBezTo>
                    <a:pt x="-139" y="95448"/>
                    <a:pt x="1311" y="88546"/>
                    <a:pt x="4252" y="82235"/>
                  </a:cubicBezTo>
                  <a:cubicBezTo>
                    <a:pt x="7004" y="76637"/>
                    <a:pt x="11086" y="71799"/>
                    <a:pt x="16140" y="68141"/>
                  </a:cubicBezTo>
                  <a:cubicBezTo>
                    <a:pt x="21505" y="64246"/>
                    <a:pt x="27560" y="61401"/>
                    <a:pt x="33984" y="59758"/>
                  </a:cubicBezTo>
                  <a:cubicBezTo>
                    <a:pt x="41584" y="57825"/>
                    <a:pt x="49403" y="56886"/>
                    <a:pt x="57245" y="56964"/>
                  </a:cubicBezTo>
                  <a:cubicBezTo>
                    <a:pt x="63606" y="56880"/>
                    <a:pt x="69960" y="57414"/>
                    <a:pt x="76217" y="58557"/>
                  </a:cubicBezTo>
                  <a:cubicBezTo>
                    <a:pt x="81582" y="59625"/>
                    <a:pt x="86871" y="61041"/>
                    <a:pt x="92051" y="62798"/>
                  </a:cubicBezTo>
                  <a:lnTo>
                    <a:pt x="92051" y="60347"/>
                  </a:lnTo>
                  <a:cubicBezTo>
                    <a:pt x="92539" y="53059"/>
                    <a:pt x="89721" y="45939"/>
                    <a:pt x="84379" y="40958"/>
                  </a:cubicBezTo>
                  <a:cubicBezTo>
                    <a:pt x="77782" y="36088"/>
                    <a:pt x="69666" y="33725"/>
                    <a:pt x="61486" y="34291"/>
                  </a:cubicBezTo>
                  <a:cubicBezTo>
                    <a:pt x="54569" y="34231"/>
                    <a:pt x="47667" y="34913"/>
                    <a:pt x="40896" y="36325"/>
                  </a:cubicBezTo>
                  <a:cubicBezTo>
                    <a:pt x="34506" y="37843"/>
                    <a:pt x="28239" y="39834"/>
                    <a:pt x="22145" y="42282"/>
                  </a:cubicBezTo>
                  <a:lnTo>
                    <a:pt x="12046" y="11446"/>
                  </a:lnTo>
                  <a:cubicBezTo>
                    <a:pt x="19978" y="8029"/>
                    <a:pt x="28176" y="5266"/>
                    <a:pt x="36558" y="3186"/>
                  </a:cubicBezTo>
                  <a:cubicBezTo>
                    <a:pt x="46686" y="885"/>
                    <a:pt x="57057" y="-177"/>
                    <a:pt x="67442" y="24"/>
                  </a:cubicBezTo>
                  <a:cubicBezTo>
                    <a:pt x="77122" y="-179"/>
                    <a:pt x="86770" y="1212"/>
                    <a:pt x="95998" y="4142"/>
                  </a:cubicBezTo>
                  <a:cubicBezTo>
                    <a:pt x="103368" y="6530"/>
                    <a:pt x="110082" y="10600"/>
                    <a:pt x="115607" y="16030"/>
                  </a:cubicBezTo>
                  <a:cubicBezTo>
                    <a:pt x="121111" y="21498"/>
                    <a:pt x="125192" y="28230"/>
                    <a:pt x="127495" y="35639"/>
                  </a:cubicBezTo>
                  <a:cubicBezTo>
                    <a:pt x="130098" y="44042"/>
                    <a:pt x="131363" y="52801"/>
                    <a:pt x="131246" y="61597"/>
                  </a:cubicBezTo>
                  <a:lnTo>
                    <a:pt x="131246" y="144225"/>
                  </a:lnTo>
                  <a:lnTo>
                    <a:pt x="92346" y="144225"/>
                  </a:lnTo>
                  <a:lnTo>
                    <a:pt x="92346" y="128807"/>
                  </a:lnTo>
                  <a:cubicBezTo>
                    <a:pt x="87330" y="134329"/>
                    <a:pt x="81264" y="138796"/>
                    <a:pt x="74501" y="141945"/>
                  </a:cubicBezTo>
                  <a:cubicBezTo>
                    <a:pt x="66427" y="145388"/>
                    <a:pt x="57679" y="146963"/>
                    <a:pt x="48911" y="146553"/>
                  </a:cubicBezTo>
                  <a:close/>
                  <a:moveTo>
                    <a:pt x="61167" y="118659"/>
                  </a:moveTo>
                  <a:cubicBezTo>
                    <a:pt x="69407" y="119083"/>
                    <a:pt x="77540" y="116641"/>
                    <a:pt x="84183" y="111747"/>
                  </a:cubicBezTo>
                  <a:cubicBezTo>
                    <a:pt x="89720" y="107499"/>
                    <a:pt x="92920" y="100881"/>
                    <a:pt x="92811" y="93903"/>
                  </a:cubicBezTo>
                  <a:lnTo>
                    <a:pt x="92811" y="86696"/>
                  </a:lnTo>
                  <a:cubicBezTo>
                    <a:pt x="88982" y="85029"/>
                    <a:pt x="85001" y="83732"/>
                    <a:pt x="80923" y="82824"/>
                  </a:cubicBezTo>
                  <a:cubicBezTo>
                    <a:pt x="76346" y="81861"/>
                    <a:pt x="71679" y="81385"/>
                    <a:pt x="67001" y="81402"/>
                  </a:cubicBezTo>
                  <a:cubicBezTo>
                    <a:pt x="59822" y="80982"/>
                    <a:pt x="52685" y="82752"/>
                    <a:pt x="46534" y="86476"/>
                  </a:cubicBezTo>
                  <a:cubicBezTo>
                    <a:pt x="41668" y="89676"/>
                    <a:pt x="38868" y="95220"/>
                    <a:pt x="39180" y="101036"/>
                  </a:cubicBezTo>
                  <a:lnTo>
                    <a:pt x="39180" y="101575"/>
                  </a:lnTo>
                  <a:cubicBezTo>
                    <a:pt x="38896" y="106563"/>
                    <a:pt x="41121" y="111364"/>
                    <a:pt x="45112" y="114370"/>
                  </a:cubicBezTo>
                  <a:cubicBezTo>
                    <a:pt x="49867" y="117557"/>
                    <a:pt x="55524" y="119122"/>
                    <a:pt x="61241" y="118831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634" name="Google Shape;6634;p33"/>
            <p:cNvSpPr/>
            <p:nvPr/>
          </p:nvSpPr>
          <p:spPr>
            <a:xfrm>
              <a:off x="4820031" y="3732050"/>
              <a:ext cx="130616" cy="145166"/>
            </a:xfrm>
            <a:custGeom>
              <a:rect b="b" l="l" r="r" t="t"/>
              <a:pathLst>
                <a:path extrusionOk="0" h="145166" w="130616">
                  <a:moveTo>
                    <a:pt x="0" y="2608"/>
                  </a:moveTo>
                  <a:lnTo>
                    <a:pt x="40395" y="2608"/>
                  </a:lnTo>
                  <a:lnTo>
                    <a:pt x="40395" y="23001"/>
                  </a:lnTo>
                  <a:cubicBezTo>
                    <a:pt x="42728" y="19970"/>
                    <a:pt x="45250" y="17088"/>
                    <a:pt x="47945" y="14373"/>
                  </a:cubicBezTo>
                  <a:cubicBezTo>
                    <a:pt x="50749" y="11605"/>
                    <a:pt x="53839" y="9140"/>
                    <a:pt x="57161" y="7020"/>
                  </a:cubicBezTo>
                  <a:cubicBezTo>
                    <a:pt x="60648" y="4824"/>
                    <a:pt x="64416" y="3109"/>
                    <a:pt x="68363" y="1922"/>
                  </a:cubicBezTo>
                  <a:cubicBezTo>
                    <a:pt x="72845" y="625"/>
                    <a:pt x="77497" y="6"/>
                    <a:pt x="82162" y="83"/>
                  </a:cubicBezTo>
                  <a:cubicBezTo>
                    <a:pt x="95543" y="-726"/>
                    <a:pt x="108600" y="4403"/>
                    <a:pt x="117851" y="14104"/>
                  </a:cubicBezTo>
                  <a:cubicBezTo>
                    <a:pt x="126811" y="24999"/>
                    <a:pt x="131336" y="38871"/>
                    <a:pt x="130524" y="52954"/>
                  </a:cubicBezTo>
                  <a:lnTo>
                    <a:pt x="130524" y="145166"/>
                  </a:lnTo>
                  <a:lnTo>
                    <a:pt x="90055" y="145166"/>
                  </a:lnTo>
                  <a:lnTo>
                    <a:pt x="90055" y="65847"/>
                  </a:lnTo>
                  <a:cubicBezTo>
                    <a:pt x="90655" y="58092"/>
                    <a:pt x="88397" y="50385"/>
                    <a:pt x="83707" y="44179"/>
                  </a:cubicBezTo>
                  <a:cubicBezTo>
                    <a:pt x="79133" y="39218"/>
                    <a:pt x="72604" y="36527"/>
                    <a:pt x="65863" y="36826"/>
                  </a:cubicBezTo>
                  <a:cubicBezTo>
                    <a:pt x="58935" y="36482"/>
                    <a:pt x="52199" y="39166"/>
                    <a:pt x="47405" y="44179"/>
                  </a:cubicBezTo>
                  <a:cubicBezTo>
                    <a:pt x="42457" y="50271"/>
                    <a:pt x="40020" y="58020"/>
                    <a:pt x="40591" y="65847"/>
                  </a:cubicBezTo>
                  <a:lnTo>
                    <a:pt x="40591" y="145093"/>
                  </a:lnTo>
                  <a:lnTo>
                    <a:pt x="196" y="145093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635" name="Google Shape;6635;p33"/>
            <p:cNvSpPr/>
            <p:nvPr/>
          </p:nvSpPr>
          <p:spPr>
            <a:xfrm>
              <a:off x="4974478" y="3732302"/>
              <a:ext cx="115537" cy="147511"/>
            </a:xfrm>
            <a:custGeom>
              <a:rect b="b" l="l" r="r" t="t"/>
              <a:pathLst>
                <a:path extrusionOk="0" h="147511" w="115537">
                  <a:moveTo>
                    <a:pt x="61083" y="147512"/>
                  </a:moveTo>
                  <a:cubicBezTo>
                    <a:pt x="38865" y="147266"/>
                    <a:pt x="17366" y="139606"/>
                    <a:pt x="0" y="125746"/>
                  </a:cubicBezTo>
                  <a:lnTo>
                    <a:pt x="17158" y="99151"/>
                  </a:lnTo>
                  <a:cubicBezTo>
                    <a:pt x="24277" y="104473"/>
                    <a:pt x="32107" y="108771"/>
                    <a:pt x="40419" y="111921"/>
                  </a:cubicBezTo>
                  <a:cubicBezTo>
                    <a:pt x="47340" y="114585"/>
                    <a:pt x="54673" y="116020"/>
                    <a:pt x="62087" y="116162"/>
                  </a:cubicBezTo>
                  <a:cubicBezTo>
                    <a:pt x="66580" y="116499"/>
                    <a:pt x="71070" y="115483"/>
                    <a:pt x="74980" y="113245"/>
                  </a:cubicBezTo>
                  <a:cubicBezTo>
                    <a:pt x="77597" y="111546"/>
                    <a:pt x="79153" y="108619"/>
                    <a:pt x="79098" y="105499"/>
                  </a:cubicBezTo>
                  <a:lnTo>
                    <a:pt x="79098" y="104960"/>
                  </a:lnTo>
                  <a:cubicBezTo>
                    <a:pt x="79108" y="102856"/>
                    <a:pt x="78216" y="100848"/>
                    <a:pt x="76647" y="99445"/>
                  </a:cubicBezTo>
                  <a:cubicBezTo>
                    <a:pt x="74752" y="97650"/>
                    <a:pt x="72531" y="96235"/>
                    <a:pt x="70103" y="95278"/>
                  </a:cubicBezTo>
                  <a:cubicBezTo>
                    <a:pt x="67357" y="94150"/>
                    <a:pt x="64147" y="93023"/>
                    <a:pt x="60690" y="91944"/>
                  </a:cubicBezTo>
                  <a:cubicBezTo>
                    <a:pt x="57234" y="90866"/>
                    <a:pt x="53337" y="89738"/>
                    <a:pt x="49513" y="88488"/>
                  </a:cubicBezTo>
                  <a:cubicBezTo>
                    <a:pt x="44412" y="87070"/>
                    <a:pt x="39403" y="85343"/>
                    <a:pt x="34512" y="83316"/>
                  </a:cubicBezTo>
                  <a:cubicBezTo>
                    <a:pt x="29626" y="81363"/>
                    <a:pt x="25058" y="78695"/>
                    <a:pt x="20957" y="75399"/>
                  </a:cubicBezTo>
                  <a:cubicBezTo>
                    <a:pt x="16859" y="72145"/>
                    <a:pt x="13464" y="68093"/>
                    <a:pt x="10981" y="63487"/>
                  </a:cubicBezTo>
                  <a:cubicBezTo>
                    <a:pt x="8203" y="57961"/>
                    <a:pt x="6871" y="51822"/>
                    <a:pt x="7108" y="45642"/>
                  </a:cubicBezTo>
                  <a:lnTo>
                    <a:pt x="7108" y="45103"/>
                  </a:lnTo>
                  <a:cubicBezTo>
                    <a:pt x="6754" y="32186"/>
                    <a:pt x="12413" y="19836"/>
                    <a:pt x="22428" y="11669"/>
                  </a:cubicBezTo>
                  <a:cubicBezTo>
                    <a:pt x="27282" y="7687"/>
                    <a:pt x="32882" y="4712"/>
                    <a:pt x="38899" y="2919"/>
                  </a:cubicBezTo>
                  <a:cubicBezTo>
                    <a:pt x="45497" y="934"/>
                    <a:pt x="52355" y="-49"/>
                    <a:pt x="59244" y="2"/>
                  </a:cubicBezTo>
                  <a:cubicBezTo>
                    <a:pt x="68571" y="51"/>
                    <a:pt x="77837" y="1522"/>
                    <a:pt x="86721" y="4365"/>
                  </a:cubicBezTo>
                  <a:cubicBezTo>
                    <a:pt x="95810" y="7094"/>
                    <a:pt x="104467" y="11096"/>
                    <a:pt x="112433" y="16253"/>
                  </a:cubicBezTo>
                  <a:lnTo>
                    <a:pt x="96943" y="44049"/>
                  </a:lnTo>
                  <a:cubicBezTo>
                    <a:pt x="90350" y="40193"/>
                    <a:pt x="83417" y="36952"/>
                    <a:pt x="76231" y="34367"/>
                  </a:cubicBezTo>
                  <a:cubicBezTo>
                    <a:pt x="70536" y="32138"/>
                    <a:pt x="64499" y="30910"/>
                    <a:pt x="58386" y="30739"/>
                  </a:cubicBezTo>
                  <a:cubicBezTo>
                    <a:pt x="54458" y="30459"/>
                    <a:pt x="50543" y="31438"/>
                    <a:pt x="47209" y="33534"/>
                  </a:cubicBezTo>
                  <a:cubicBezTo>
                    <a:pt x="44865" y="35119"/>
                    <a:pt x="43461" y="37763"/>
                    <a:pt x="43458" y="40593"/>
                  </a:cubicBezTo>
                  <a:lnTo>
                    <a:pt x="43459" y="41083"/>
                  </a:lnTo>
                  <a:cubicBezTo>
                    <a:pt x="43509" y="43076"/>
                    <a:pt x="44399" y="44954"/>
                    <a:pt x="45910" y="46255"/>
                  </a:cubicBezTo>
                  <a:cubicBezTo>
                    <a:pt x="47801" y="47991"/>
                    <a:pt x="49951" y="49422"/>
                    <a:pt x="52283" y="50495"/>
                  </a:cubicBezTo>
                  <a:cubicBezTo>
                    <a:pt x="55258" y="51972"/>
                    <a:pt x="58319" y="53265"/>
                    <a:pt x="61451" y="54368"/>
                  </a:cubicBezTo>
                  <a:cubicBezTo>
                    <a:pt x="64881" y="55594"/>
                    <a:pt x="68583" y="56819"/>
                    <a:pt x="72456" y="58094"/>
                  </a:cubicBezTo>
                  <a:cubicBezTo>
                    <a:pt x="77623" y="59790"/>
                    <a:pt x="82688" y="61778"/>
                    <a:pt x="87628" y="64050"/>
                  </a:cubicBezTo>
                  <a:cubicBezTo>
                    <a:pt x="92559" y="66139"/>
                    <a:pt x="97197" y="68857"/>
                    <a:pt x="101428" y="72139"/>
                  </a:cubicBezTo>
                  <a:cubicBezTo>
                    <a:pt x="105550" y="75402"/>
                    <a:pt x="108982" y="79451"/>
                    <a:pt x="111527" y="84052"/>
                  </a:cubicBezTo>
                  <a:cubicBezTo>
                    <a:pt x="114318" y="89188"/>
                    <a:pt x="115697" y="94974"/>
                    <a:pt x="115522" y="100817"/>
                  </a:cubicBezTo>
                  <a:lnTo>
                    <a:pt x="115523" y="101357"/>
                  </a:lnTo>
                  <a:cubicBezTo>
                    <a:pt x="115698" y="108441"/>
                    <a:pt x="114292" y="115475"/>
                    <a:pt x="111405" y="121946"/>
                  </a:cubicBezTo>
                  <a:cubicBezTo>
                    <a:pt x="108795" y="127562"/>
                    <a:pt x="104837" y="132446"/>
                    <a:pt x="99885" y="136163"/>
                  </a:cubicBezTo>
                  <a:cubicBezTo>
                    <a:pt x="94649" y="140036"/>
                    <a:pt x="88727" y="142881"/>
                    <a:pt x="82432" y="144546"/>
                  </a:cubicBezTo>
                  <a:cubicBezTo>
                    <a:pt x="75484" y="146500"/>
                    <a:pt x="68301" y="147498"/>
                    <a:pt x="61083" y="147512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636" name="Google Shape;6636;p33"/>
            <p:cNvSpPr/>
            <p:nvPr/>
          </p:nvSpPr>
          <p:spPr>
            <a:xfrm>
              <a:off x="5109217" y="3681309"/>
              <a:ext cx="89466" cy="195760"/>
            </a:xfrm>
            <a:custGeom>
              <a:rect b="b" l="l" r="r" t="t"/>
              <a:pathLst>
                <a:path extrusionOk="0" h="195760" w="89466">
                  <a:moveTo>
                    <a:pt x="16717" y="87910"/>
                  </a:moveTo>
                  <a:lnTo>
                    <a:pt x="0" y="87910"/>
                  </a:lnTo>
                  <a:lnTo>
                    <a:pt x="0" y="54721"/>
                  </a:lnTo>
                  <a:lnTo>
                    <a:pt x="16717" y="54721"/>
                  </a:lnTo>
                  <a:lnTo>
                    <a:pt x="16717" y="45848"/>
                  </a:lnTo>
                  <a:cubicBezTo>
                    <a:pt x="16717" y="30439"/>
                    <a:pt x="20524" y="18918"/>
                    <a:pt x="28139" y="11287"/>
                  </a:cubicBezTo>
                  <a:cubicBezTo>
                    <a:pt x="37092" y="3299"/>
                    <a:pt x="48893" y="-732"/>
                    <a:pt x="60862" y="110"/>
                  </a:cubicBezTo>
                  <a:cubicBezTo>
                    <a:pt x="66331" y="44"/>
                    <a:pt x="71797" y="396"/>
                    <a:pt x="77211" y="1164"/>
                  </a:cubicBezTo>
                  <a:cubicBezTo>
                    <a:pt x="81367" y="1811"/>
                    <a:pt x="85465" y="2786"/>
                    <a:pt x="89467" y="4081"/>
                  </a:cubicBezTo>
                  <a:lnTo>
                    <a:pt x="89467" y="37588"/>
                  </a:lnTo>
                  <a:cubicBezTo>
                    <a:pt x="86590" y="36581"/>
                    <a:pt x="83651" y="35762"/>
                    <a:pt x="80667" y="35137"/>
                  </a:cubicBezTo>
                  <a:cubicBezTo>
                    <a:pt x="77582" y="34407"/>
                    <a:pt x="74424" y="34029"/>
                    <a:pt x="71254" y="34009"/>
                  </a:cubicBezTo>
                  <a:cubicBezTo>
                    <a:pt x="61450" y="34009"/>
                    <a:pt x="56695" y="39181"/>
                    <a:pt x="56695" y="49402"/>
                  </a:cubicBezTo>
                  <a:lnTo>
                    <a:pt x="56695" y="54991"/>
                  </a:lnTo>
                  <a:lnTo>
                    <a:pt x="89099" y="54991"/>
                  </a:lnTo>
                  <a:lnTo>
                    <a:pt x="89099" y="87910"/>
                  </a:lnTo>
                  <a:lnTo>
                    <a:pt x="56989" y="87910"/>
                  </a:lnTo>
                  <a:lnTo>
                    <a:pt x="56989" y="195760"/>
                  </a:lnTo>
                  <a:lnTo>
                    <a:pt x="16594" y="195760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637" name="Google Shape;6637;p33"/>
            <p:cNvSpPr/>
            <p:nvPr/>
          </p:nvSpPr>
          <p:spPr>
            <a:xfrm>
              <a:off x="5213561" y="3731370"/>
              <a:ext cx="154447" cy="148985"/>
            </a:xfrm>
            <a:custGeom>
              <a:rect b="b" l="l" r="r" t="t"/>
              <a:pathLst>
                <a:path extrusionOk="0" h="148985" w="154447">
                  <a:moveTo>
                    <a:pt x="76918" y="148984"/>
                  </a:moveTo>
                  <a:cubicBezTo>
                    <a:pt x="66432" y="149004"/>
                    <a:pt x="56041" y="146981"/>
                    <a:pt x="46328" y="143027"/>
                  </a:cubicBezTo>
                  <a:cubicBezTo>
                    <a:pt x="37275" y="139428"/>
                    <a:pt x="29014" y="134090"/>
                    <a:pt x="22013" y="127316"/>
                  </a:cubicBezTo>
                  <a:cubicBezTo>
                    <a:pt x="15180" y="120644"/>
                    <a:pt x="9718" y="112700"/>
                    <a:pt x="5933" y="103932"/>
                  </a:cubicBezTo>
                  <a:cubicBezTo>
                    <a:pt x="1955" y="94837"/>
                    <a:pt x="-65" y="85008"/>
                    <a:pt x="2" y="75082"/>
                  </a:cubicBezTo>
                  <a:lnTo>
                    <a:pt x="1" y="74542"/>
                  </a:lnTo>
                  <a:cubicBezTo>
                    <a:pt x="16" y="54750"/>
                    <a:pt x="7972" y="35792"/>
                    <a:pt x="22086" y="21916"/>
                  </a:cubicBezTo>
                  <a:cubicBezTo>
                    <a:pt x="29156" y="15073"/>
                    <a:pt x="37479" y="9656"/>
                    <a:pt x="46597" y="5959"/>
                  </a:cubicBezTo>
                  <a:cubicBezTo>
                    <a:pt x="56376" y="1936"/>
                    <a:pt x="66860" y="-89"/>
                    <a:pt x="77433" y="3"/>
                  </a:cubicBezTo>
                  <a:cubicBezTo>
                    <a:pt x="87910" y="-3"/>
                    <a:pt x="98290" y="2020"/>
                    <a:pt x="107999" y="5959"/>
                  </a:cubicBezTo>
                  <a:cubicBezTo>
                    <a:pt x="117038" y="9565"/>
                    <a:pt x="125301" y="14874"/>
                    <a:pt x="132338" y="21598"/>
                  </a:cubicBezTo>
                  <a:cubicBezTo>
                    <a:pt x="139138" y="28293"/>
                    <a:pt x="144588" y="36231"/>
                    <a:pt x="148393" y="44982"/>
                  </a:cubicBezTo>
                  <a:cubicBezTo>
                    <a:pt x="152383" y="54094"/>
                    <a:pt x="154444" y="63933"/>
                    <a:pt x="154448" y="73881"/>
                  </a:cubicBezTo>
                  <a:lnTo>
                    <a:pt x="154448" y="74420"/>
                  </a:lnTo>
                  <a:cubicBezTo>
                    <a:pt x="154470" y="84344"/>
                    <a:pt x="152442" y="94166"/>
                    <a:pt x="148492" y="103270"/>
                  </a:cubicBezTo>
                  <a:cubicBezTo>
                    <a:pt x="144694" y="112190"/>
                    <a:pt x="139181" y="120276"/>
                    <a:pt x="132265" y="127070"/>
                  </a:cubicBezTo>
                  <a:cubicBezTo>
                    <a:pt x="125194" y="133926"/>
                    <a:pt x="116873" y="139360"/>
                    <a:pt x="107753" y="143076"/>
                  </a:cubicBezTo>
                  <a:cubicBezTo>
                    <a:pt x="97962" y="147052"/>
                    <a:pt x="87485" y="149059"/>
                    <a:pt x="76918" y="148984"/>
                  </a:cubicBezTo>
                  <a:close/>
                  <a:moveTo>
                    <a:pt x="77457" y="114104"/>
                  </a:moveTo>
                  <a:cubicBezTo>
                    <a:pt x="82784" y="114200"/>
                    <a:pt x="88071" y="113173"/>
                    <a:pt x="92973" y="111089"/>
                  </a:cubicBezTo>
                  <a:cubicBezTo>
                    <a:pt x="97392" y="109142"/>
                    <a:pt x="101344" y="106276"/>
                    <a:pt x="104567" y="102682"/>
                  </a:cubicBezTo>
                  <a:cubicBezTo>
                    <a:pt x="107799" y="99119"/>
                    <a:pt x="110298" y="94954"/>
                    <a:pt x="111921" y="90426"/>
                  </a:cubicBezTo>
                  <a:cubicBezTo>
                    <a:pt x="113612" y="85591"/>
                    <a:pt x="114442" y="80497"/>
                    <a:pt x="114372" y="75376"/>
                  </a:cubicBezTo>
                  <a:lnTo>
                    <a:pt x="114371" y="74837"/>
                  </a:lnTo>
                  <a:cubicBezTo>
                    <a:pt x="114397" y="69724"/>
                    <a:pt x="113492" y="64649"/>
                    <a:pt x="111699" y="59860"/>
                  </a:cubicBezTo>
                  <a:cubicBezTo>
                    <a:pt x="109968" y="55239"/>
                    <a:pt x="107363" y="50995"/>
                    <a:pt x="104028" y="47359"/>
                  </a:cubicBezTo>
                  <a:cubicBezTo>
                    <a:pt x="100666" y="43724"/>
                    <a:pt x="96617" y="40791"/>
                    <a:pt x="92115" y="38731"/>
                  </a:cubicBezTo>
                  <a:cubicBezTo>
                    <a:pt x="87355" y="36557"/>
                    <a:pt x="82174" y="35461"/>
                    <a:pt x="76942" y="35520"/>
                  </a:cubicBezTo>
                  <a:cubicBezTo>
                    <a:pt x="71613" y="35420"/>
                    <a:pt x="66324" y="36456"/>
                    <a:pt x="61426" y="38560"/>
                  </a:cubicBezTo>
                  <a:cubicBezTo>
                    <a:pt x="57036" y="40543"/>
                    <a:pt x="53091" y="43394"/>
                    <a:pt x="49832" y="46943"/>
                  </a:cubicBezTo>
                  <a:cubicBezTo>
                    <a:pt x="46618" y="50564"/>
                    <a:pt x="44122" y="54765"/>
                    <a:pt x="42479" y="59321"/>
                  </a:cubicBezTo>
                  <a:cubicBezTo>
                    <a:pt x="40810" y="64136"/>
                    <a:pt x="39981" y="69202"/>
                    <a:pt x="40028" y="74297"/>
                  </a:cubicBezTo>
                  <a:lnTo>
                    <a:pt x="40028" y="74837"/>
                  </a:lnTo>
                  <a:cubicBezTo>
                    <a:pt x="40003" y="79973"/>
                    <a:pt x="40908" y="85072"/>
                    <a:pt x="42700" y="89887"/>
                  </a:cubicBezTo>
                  <a:cubicBezTo>
                    <a:pt x="44397" y="94524"/>
                    <a:pt x="47005" y="98775"/>
                    <a:pt x="50372" y="102388"/>
                  </a:cubicBezTo>
                  <a:cubicBezTo>
                    <a:pt x="53756" y="105998"/>
                    <a:pt x="57799" y="108926"/>
                    <a:pt x="62285" y="111016"/>
                  </a:cubicBezTo>
                  <a:cubicBezTo>
                    <a:pt x="67050" y="113162"/>
                    <a:pt x="72233" y="114217"/>
                    <a:pt x="77457" y="114104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638" name="Google Shape;6638;p33"/>
            <p:cNvSpPr/>
            <p:nvPr/>
          </p:nvSpPr>
          <p:spPr>
            <a:xfrm>
              <a:off x="5396957" y="3731810"/>
              <a:ext cx="85961" cy="145332"/>
            </a:xfrm>
            <a:custGeom>
              <a:rect b="b" l="l" r="r" t="t"/>
              <a:pathLst>
                <a:path extrusionOk="0" h="145332" w="85961">
                  <a:moveTo>
                    <a:pt x="123" y="2848"/>
                  </a:moveTo>
                  <a:lnTo>
                    <a:pt x="40518" y="2848"/>
                  </a:lnTo>
                  <a:lnTo>
                    <a:pt x="40518" y="31575"/>
                  </a:lnTo>
                  <a:cubicBezTo>
                    <a:pt x="44070" y="22518"/>
                    <a:pt x="49814" y="14484"/>
                    <a:pt x="57234" y="8191"/>
                  </a:cubicBezTo>
                  <a:cubicBezTo>
                    <a:pt x="65454" y="1990"/>
                    <a:pt x="75723" y="-857"/>
                    <a:pt x="85962" y="225"/>
                  </a:cubicBezTo>
                  <a:lnTo>
                    <a:pt x="85961" y="42458"/>
                  </a:lnTo>
                  <a:lnTo>
                    <a:pt x="83805" y="42458"/>
                  </a:lnTo>
                  <a:cubicBezTo>
                    <a:pt x="71920" y="41805"/>
                    <a:pt x="60324" y="46265"/>
                    <a:pt x="51940" y="54714"/>
                  </a:cubicBezTo>
                  <a:cubicBezTo>
                    <a:pt x="44194" y="62876"/>
                    <a:pt x="40395" y="75549"/>
                    <a:pt x="40395" y="92682"/>
                  </a:cubicBezTo>
                  <a:lnTo>
                    <a:pt x="40395" y="145333"/>
                  </a:lnTo>
                  <a:lnTo>
                    <a:pt x="0" y="145333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639" name="Google Shape;6639;p33"/>
            <p:cNvSpPr/>
            <p:nvPr/>
          </p:nvSpPr>
          <p:spPr>
            <a:xfrm>
              <a:off x="5508019" y="3731688"/>
              <a:ext cx="217563" cy="145454"/>
            </a:xfrm>
            <a:custGeom>
              <a:rect b="b" l="l" r="r" t="t"/>
              <a:pathLst>
                <a:path extrusionOk="0" h="145454" w="217563">
                  <a:moveTo>
                    <a:pt x="122" y="2969"/>
                  </a:moveTo>
                  <a:lnTo>
                    <a:pt x="40517" y="2969"/>
                  </a:lnTo>
                  <a:lnTo>
                    <a:pt x="40517" y="23363"/>
                  </a:lnTo>
                  <a:cubicBezTo>
                    <a:pt x="42866" y="20292"/>
                    <a:pt x="45413" y="17377"/>
                    <a:pt x="48140" y="14637"/>
                  </a:cubicBezTo>
                  <a:cubicBezTo>
                    <a:pt x="50901" y="11839"/>
                    <a:pt x="53977" y="9371"/>
                    <a:pt x="57308" y="7283"/>
                  </a:cubicBezTo>
                  <a:cubicBezTo>
                    <a:pt x="60815" y="5055"/>
                    <a:pt x="64619" y="3330"/>
                    <a:pt x="68608" y="2160"/>
                  </a:cubicBezTo>
                  <a:cubicBezTo>
                    <a:pt x="81415" y="-1269"/>
                    <a:pt x="95039" y="172"/>
                    <a:pt x="106846" y="6205"/>
                  </a:cubicBezTo>
                  <a:cubicBezTo>
                    <a:pt x="113681" y="10119"/>
                    <a:pt x="119194" y="15981"/>
                    <a:pt x="122680" y="23044"/>
                  </a:cubicBezTo>
                  <a:cubicBezTo>
                    <a:pt x="128339" y="16008"/>
                    <a:pt x="135391" y="10217"/>
                    <a:pt x="143392" y="6033"/>
                  </a:cubicBezTo>
                  <a:cubicBezTo>
                    <a:pt x="151492" y="2037"/>
                    <a:pt x="160416" y="-3"/>
                    <a:pt x="169447" y="77"/>
                  </a:cubicBezTo>
                  <a:cubicBezTo>
                    <a:pt x="182568" y="-677"/>
                    <a:pt x="195397" y="4148"/>
                    <a:pt x="204768" y="13362"/>
                  </a:cubicBezTo>
                  <a:cubicBezTo>
                    <a:pt x="213298" y="22235"/>
                    <a:pt x="217563" y="35259"/>
                    <a:pt x="217563" y="52433"/>
                  </a:cubicBezTo>
                  <a:lnTo>
                    <a:pt x="217563" y="145185"/>
                  </a:lnTo>
                  <a:lnTo>
                    <a:pt x="177168" y="145185"/>
                  </a:lnTo>
                  <a:lnTo>
                    <a:pt x="177168" y="66209"/>
                  </a:lnTo>
                  <a:cubicBezTo>
                    <a:pt x="177782" y="58511"/>
                    <a:pt x="175674" y="50843"/>
                    <a:pt x="171212" y="44541"/>
                  </a:cubicBezTo>
                  <a:cubicBezTo>
                    <a:pt x="166742" y="39433"/>
                    <a:pt x="160139" y="36712"/>
                    <a:pt x="153368" y="37187"/>
                  </a:cubicBezTo>
                  <a:cubicBezTo>
                    <a:pt x="146628" y="36896"/>
                    <a:pt x="140101" y="39585"/>
                    <a:pt x="135523" y="44541"/>
                  </a:cubicBezTo>
                  <a:cubicBezTo>
                    <a:pt x="130745" y="50709"/>
                    <a:pt x="128414" y="58426"/>
                    <a:pt x="128979" y="66209"/>
                  </a:cubicBezTo>
                  <a:lnTo>
                    <a:pt x="128979" y="145454"/>
                  </a:lnTo>
                  <a:lnTo>
                    <a:pt x="88584" y="145454"/>
                  </a:lnTo>
                  <a:lnTo>
                    <a:pt x="88584" y="66209"/>
                  </a:lnTo>
                  <a:cubicBezTo>
                    <a:pt x="89217" y="58513"/>
                    <a:pt x="87117" y="50841"/>
                    <a:pt x="82653" y="44541"/>
                  </a:cubicBezTo>
                  <a:cubicBezTo>
                    <a:pt x="78170" y="39435"/>
                    <a:pt x="71561" y="36715"/>
                    <a:pt x="64784" y="37187"/>
                  </a:cubicBezTo>
                  <a:cubicBezTo>
                    <a:pt x="58044" y="36896"/>
                    <a:pt x="51517" y="39585"/>
                    <a:pt x="46939" y="44541"/>
                  </a:cubicBezTo>
                  <a:cubicBezTo>
                    <a:pt x="42179" y="50719"/>
                    <a:pt x="39851" y="58428"/>
                    <a:pt x="40395" y="66209"/>
                  </a:cubicBezTo>
                  <a:lnTo>
                    <a:pt x="40395" y="145454"/>
                  </a:lnTo>
                  <a:lnTo>
                    <a:pt x="0" y="145454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640" name="Google Shape;6640;p33"/>
            <p:cNvSpPr/>
            <p:nvPr/>
          </p:nvSpPr>
          <p:spPr>
            <a:xfrm>
              <a:off x="5752164" y="3733261"/>
              <a:ext cx="131161" cy="146608"/>
            </a:xfrm>
            <a:custGeom>
              <a:rect b="b" l="l" r="r" t="t"/>
              <a:pathLst>
                <a:path extrusionOk="0" h="146608" w="131161">
                  <a:moveTo>
                    <a:pt x="48914" y="146553"/>
                  </a:moveTo>
                  <a:cubicBezTo>
                    <a:pt x="42461" y="146582"/>
                    <a:pt x="36041" y="145640"/>
                    <a:pt x="29868" y="143759"/>
                  </a:cubicBezTo>
                  <a:cubicBezTo>
                    <a:pt x="24185" y="142037"/>
                    <a:pt x="18908" y="139186"/>
                    <a:pt x="14352" y="135376"/>
                  </a:cubicBezTo>
                  <a:cubicBezTo>
                    <a:pt x="9902" y="131613"/>
                    <a:pt x="6308" y="126941"/>
                    <a:pt x="3812" y="121674"/>
                  </a:cubicBezTo>
                  <a:cubicBezTo>
                    <a:pt x="1165" y="115793"/>
                    <a:pt x="-133" y="109395"/>
                    <a:pt x="13" y="102947"/>
                  </a:cubicBezTo>
                  <a:lnTo>
                    <a:pt x="14" y="102408"/>
                  </a:lnTo>
                  <a:cubicBezTo>
                    <a:pt x="-158" y="95448"/>
                    <a:pt x="1285" y="88544"/>
                    <a:pt x="4230" y="82235"/>
                  </a:cubicBezTo>
                  <a:cubicBezTo>
                    <a:pt x="6992" y="76636"/>
                    <a:pt x="11081" y="71797"/>
                    <a:pt x="16142" y="68141"/>
                  </a:cubicBezTo>
                  <a:cubicBezTo>
                    <a:pt x="21505" y="64241"/>
                    <a:pt x="27561" y="61396"/>
                    <a:pt x="33987" y="59758"/>
                  </a:cubicBezTo>
                  <a:cubicBezTo>
                    <a:pt x="41587" y="57825"/>
                    <a:pt x="49406" y="56886"/>
                    <a:pt x="57248" y="56964"/>
                  </a:cubicBezTo>
                  <a:cubicBezTo>
                    <a:pt x="63609" y="56881"/>
                    <a:pt x="69962" y="57415"/>
                    <a:pt x="76220" y="58557"/>
                  </a:cubicBezTo>
                  <a:cubicBezTo>
                    <a:pt x="81584" y="59627"/>
                    <a:pt x="86873" y="61044"/>
                    <a:pt x="92054" y="62797"/>
                  </a:cubicBezTo>
                  <a:lnTo>
                    <a:pt x="92054" y="60346"/>
                  </a:lnTo>
                  <a:cubicBezTo>
                    <a:pt x="92546" y="53053"/>
                    <a:pt x="89718" y="45928"/>
                    <a:pt x="84358" y="40958"/>
                  </a:cubicBezTo>
                  <a:cubicBezTo>
                    <a:pt x="77762" y="36084"/>
                    <a:pt x="69646" y="33720"/>
                    <a:pt x="61464" y="34291"/>
                  </a:cubicBezTo>
                  <a:cubicBezTo>
                    <a:pt x="54548" y="34231"/>
                    <a:pt x="47645" y="34914"/>
                    <a:pt x="40875" y="36325"/>
                  </a:cubicBezTo>
                  <a:cubicBezTo>
                    <a:pt x="34493" y="37842"/>
                    <a:pt x="28234" y="39833"/>
                    <a:pt x="22148" y="42281"/>
                  </a:cubicBezTo>
                  <a:lnTo>
                    <a:pt x="12024" y="11446"/>
                  </a:lnTo>
                  <a:cubicBezTo>
                    <a:pt x="19957" y="8034"/>
                    <a:pt x="28155" y="5271"/>
                    <a:pt x="36535" y="3186"/>
                  </a:cubicBezTo>
                  <a:cubicBezTo>
                    <a:pt x="46656" y="886"/>
                    <a:pt x="57019" y="-176"/>
                    <a:pt x="67396" y="24"/>
                  </a:cubicBezTo>
                  <a:cubicBezTo>
                    <a:pt x="77076" y="-183"/>
                    <a:pt x="86724" y="1209"/>
                    <a:pt x="95951" y="4142"/>
                  </a:cubicBezTo>
                  <a:cubicBezTo>
                    <a:pt x="103321" y="6529"/>
                    <a:pt x="110035" y="10599"/>
                    <a:pt x="115560" y="16030"/>
                  </a:cubicBezTo>
                  <a:cubicBezTo>
                    <a:pt x="121063" y="21503"/>
                    <a:pt x="125151" y="28233"/>
                    <a:pt x="127473" y="35639"/>
                  </a:cubicBezTo>
                  <a:cubicBezTo>
                    <a:pt x="130052" y="44045"/>
                    <a:pt x="131293" y="52805"/>
                    <a:pt x="131150" y="61596"/>
                  </a:cubicBezTo>
                  <a:lnTo>
                    <a:pt x="131150" y="144225"/>
                  </a:lnTo>
                  <a:lnTo>
                    <a:pt x="92128" y="144225"/>
                  </a:lnTo>
                  <a:lnTo>
                    <a:pt x="92128" y="128807"/>
                  </a:lnTo>
                  <a:cubicBezTo>
                    <a:pt x="87101" y="134316"/>
                    <a:pt x="81037" y="138781"/>
                    <a:pt x="74283" y="141945"/>
                  </a:cubicBezTo>
                  <a:cubicBezTo>
                    <a:pt x="66278" y="145357"/>
                    <a:pt x="57608" y="146932"/>
                    <a:pt x="48914" y="146553"/>
                  </a:cubicBezTo>
                  <a:close/>
                  <a:moveTo>
                    <a:pt x="61170" y="118659"/>
                  </a:moveTo>
                  <a:cubicBezTo>
                    <a:pt x="69418" y="119087"/>
                    <a:pt x="77560" y="116644"/>
                    <a:pt x="84210" y="111747"/>
                  </a:cubicBezTo>
                  <a:cubicBezTo>
                    <a:pt x="89747" y="107498"/>
                    <a:pt x="92947" y="100881"/>
                    <a:pt x="92838" y="93903"/>
                  </a:cubicBezTo>
                  <a:lnTo>
                    <a:pt x="92839" y="86696"/>
                  </a:lnTo>
                  <a:cubicBezTo>
                    <a:pt x="84701" y="83114"/>
                    <a:pt x="75894" y="81309"/>
                    <a:pt x="67004" y="81402"/>
                  </a:cubicBezTo>
                  <a:cubicBezTo>
                    <a:pt x="59826" y="80988"/>
                    <a:pt x="52691" y="82757"/>
                    <a:pt x="46536" y="86476"/>
                  </a:cubicBezTo>
                  <a:cubicBezTo>
                    <a:pt x="41678" y="89683"/>
                    <a:pt x="38880" y="95222"/>
                    <a:pt x="39183" y="101035"/>
                  </a:cubicBezTo>
                  <a:lnTo>
                    <a:pt x="39183" y="101575"/>
                  </a:lnTo>
                  <a:cubicBezTo>
                    <a:pt x="38917" y="106565"/>
                    <a:pt x="41149" y="111361"/>
                    <a:pt x="45139" y="114370"/>
                  </a:cubicBezTo>
                  <a:cubicBezTo>
                    <a:pt x="49885" y="117556"/>
                    <a:pt x="55534" y="119121"/>
                    <a:pt x="61243" y="118831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641" name="Google Shape;6641;p33"/>
            <p:cNvSpPr/>
            <p:nvPr/>
          </p:nvSpPr>
          <p:spPr>
            <a:xfrm>
              <a:off x="5911008" y="3731742"/>
              <a:ext cx="132953" cy="148680"/>
            </a:xfrm>
            <a:custGeom>
              <a:rect b="b" l="l" r="r" t="t"/>
              <a:pathLst>
                <a:path extrusionOk="0" h="148680" w="132953">
                  <a:moveTo>
                    <a:pt x="74249" y="148611"/>
                  </a:moveTo>
                  <a:cubicBezTo>
                    <a:pt x="64028" y="148669"/>
                    <a:pt x="53903" y="146642"/>
                    <a:pt x="44492" y="142655"/>
                  </a:cubicBezTo>
                  <a:cubicBezTo>
                    <a:pt x="17270" y="131173"/>
                    <a:pt x="-308" y="104374"/>
                    <a:pt x="4" y="74832"/>
                  </a:cubicBezTo>
                  <a:lnTo>
                    <a:pt x="3" y="74293"/>
                  </a:lnTo>
                  <a:cubicBezTo>
                    <a:pt x="-103" y="54788"/>
                    <a:pt x="7407" y="36011"/>
                    <a:pt x="20936" y="21961"/>
                  </a:cubicBezTo>
                  <a:cubicBezTo>
                    <a:pt x="27716" y="15095"/>
                    <a:pt x="35811" y="9667"/>
                    <a:pt x="44737" y="6004"/>
                  </a:cubicBezTo>
                  <a:cubicBezTo>
                    <a:pt x="54279" y="1967"/>
                    <a:pt x="64550" y="-61"/>
                    <a:pt x="74911" y="47"/>
                  </a:cubicBezTo>
                  <a:cubicBezTo>
                    <a:pt x="86408" y="-356"/>
                    <a:pt x="97848" y="1822"/>
                    <a:pt x="108393" y="6420"/>
                  </a:cubicBezTo>
                  <a:cubicBezTo>
                    <a:pt x="117289" y="10767"/>
                    <a:pt x="125236" y="16831"/>
                    <a:pt x="131777" y="24265"/>
                  </a:cubicBezTo>
                  <a:lnTo>
                    <a:pt x="107094" y="50860"/>
                  </a:lnTo>
                  <a:cubicBezTo>
                    <a:pt x="102908" y="46397"/>
                    <a:pt x="98124" y="42536"/>
                    <a:pt x="92877" y="39388"/>
                  </a:cubicBezTo>
                  <a:cubicBezTo>
                    <a:pt x="87281" y="36409"/>
                    <a:pt x="81002" y="34947"/>
                    <a:pt x="74665" y="35148"/>
                  </a:cubicBezTo>
                  <a:cubicBezTo>
                    <a:pt x="69837" y="35081"/>
                    <a:pt x="65058" y="36121"/>
                    <a:pt x="60694" y="38187"/>
                  </a:cubicBezTo>
                  <a:cubicBezTo>
                    <a:pt x="56554" y="40256"/>
                    <a:pt x="52851" y="43102"/>
                    <a:pt x="49786" y="46570"/>
                  </a:cubicBezTo>
                  <a:cubicBezTo>
                    <a:pt x="46644" y="50214"/>
                    <a:pt x="44209" y="54412"/>
                    <a:pt x="42605" y="58948"/>
                  </a:cubicBezTo>
                  <a:cubicBezTo>
                    <a:pt x="40938" y="63772"/>
                    <a:pt x="40109" y="68846"/>
                    <a:pt x="40154" y="73949"/>
                  </a:cubicBezTo>
                  <a:lnTo>
                    <a:pt x="40153" y="74489"/>
                  </a:lnTo>
                  <a:cubicBezTo>
                    <a:pt x="40084" y="79722"/>
                    <a:pt x="40912" y="84929"/>
                    <a:pt x="42604" y="89882"/>
                  </a:cubicBezTo>
                  <a:cubicBezTo>
                    <a:pt x="44170" y="94510"/>
                    <a:pt x="46673" y="98766"/>
                    <a:pt x="49958" y="102383"/>
                  </a:cubicBezTo>
                  <a:cubicBezTo>
                    <a:pt x="53149" y="105932"/>
                    <a:pt x="57038" y="108785"/>
                    <a:pt x="61380" y="110766"/>
                  </a:cubicBezTo>
                  <a:cubicBezTo>
                    <a:pt x="66064" y="112834"/>
                    <a:pt x="71138" y="113870"/>
                    <a:pt x="76258" y="113805"/>
                  </a:cubicBezTo>
                  <a:cubicBezTo>
                    <a:pt x="82462" y="113988"/>
                    <a:pt x="88607" y="112569"/>
                    <a:pt x="94103" y="109687"/>
                  </a:cubicBezTo>
                  <a:cubicBezTo>
                    <a:pt x="99565" y="106670"/>
                    <a:pt x="104622" y="102972"/>
                    <a:pt x="109153" y="98681"/>
                  </a:cubicBezTo>
                  <a:lnTo>
                    <a:pt x="132954" y="122482"/>
                  </a:lnTo>
                  <a:cubicBezTo>
                    <a:pt x="126111" y="130005"/>
                    <a:pt x="118068" y="136341"/>
                    <a:pt x="109153" y="141233"/>
                  </a:cubicBezTo>
                  <a:cubicBezTo>
                    <a:pt x="98329" y="146603"/>
                    <a:pt x="86320" y="149142"/>
                    <a:pt x="74249" y="148611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642" name="Google Shape;6642;p33"/>
            <p:cNvSpPr/>
            <p:nvPr/>
          </p:nvSpPr>
          <p:spPr>
            <a:xfrm>
              <a:off x="6070557" y="3683134"/>
              <a:ext cx="42600" cy="194253"/>
            </a:xfrm>
            <a:custGeom>
              <a:rect b="b" l="l" r="r" t="t"/>
              <a:pathLst>
                <a:path extrusionOk="0" h="194253" w="42600">
                  <a:moveTo>
                    <a:pt x="0" y="0"/>
                  </a:moveTo>
                  <a:lnTo>
                    <a:pt x="42601" y="0"/>
                  </a:lnTo>
                  <a:lnTo>
                    <a:pt x="42601" y="35689"/>
                  </a:lnTo>
                  <a:lnTo>
                    <a:pt x="48" y="35689"/>
                  </a:lnTo>
                  <a:close/>
                  <a:moveTo>
                    <a:pt x="1078" y="51474"/>
                  </a:moveTo>
                  <a:lnTo>
                    <a:pt x="41473" y="51474"/>
                  </a:lnTo>
                  <a:lnTo>
                    <a:pt x="41473" y="194253"/>
                  </a:lnTo>
                  <a:lnTo>
                    <a:pt x="1078" y="194253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643" name="Google Shape;6643;p33"/>
            <p:cNvSpPr/>
            <p:nvPr/>
          </p:nvSpPr>
          <p:spPr>
            <a:xfrm>
              <a:off x="6143012" y="3671957"/>
              <a:ext cx="154472" cy="208397"/>
            </a:xfrm>
            <a:custGeom>
              <a:rect b="b" l="l" r="r" t="t"/>
              <a:pathLst>
                <a:path extrusionOk="0" h="208397" w="154472">
                  <a:moveTo>
                    <a:pt x="76942" y="208397"/>
                  </a:moveTo>
                  <a:cubicBezTo>
                    <a:pt x="66456" y="208405"/>
                    <a:pt x="56068" y="206382"/>
                    <a:pt x="46352" y="202440"/>
                  </a:cubicBezTo>
                  <a:cubicBezTo>
                    <a:pt x="28240" y="195273"/>
                    <a:pt x="13712" y="181212"/>
                    <a:pt x="5957" y="163344"/>
                  </a:cubicBezTo>
                  <a:cubicBezTo>
                    <a:pt x="2006" y="154241"/>
                    <a:pt x="-22" y="144419"/>
                    <a:pt x="1" y="134494"/>
                  </a:cubicBezTo>
                  <a:lnTo>
                    <a:pt x="0" y="133955"/>
                  </a:lnTo>
                  <a:cubicBezTo>
                    <a:pt x="-5" y="124033"/>
                    <a:pt x="2021" y="114214"/>
                    <a:pt x="5956" y="105105"/>
                  </a:cubicBezTo>
                  <a:cubicBezTo>
                    <a:pt x="9778" y="96200"/>
                    <a:pt x="15298" y="88124"/>
                    <a:pt x="22207" y="81329"/>
                  </a:cubicBezTo>
                  <a:cubicBezTo>
                    <a:pt x="29273" y="74481"/>
                    <a:pt x="37596" y="69062"/>
                    <a:pt x="46718" y="65372"/>
                  </a:cubicBezTo>
                  <a:cubicBezTo>
                    <a:pt x="56491" y="61360"/>
                    <a:pt x="66965" y="59335"/>
                    <a:pt x="77529" y="59416"/>
                  </a:cubicBezTo>
                  <a:cubicBezTo>
                    <a:pt x="88016" y="59396"/>
                    <a:pt x="98407" y="61419"/>
                    <a:pt x="108120" y="65372"/>
                  </a:cubicBezTo>
                  <a:cubicBezTo>
                    <a:pt x="117160" y="68978"/>
                    <a:pt x="125423" y="74287"/>
                    <a:pt x="132459" y="81010"/>
                  </a:cubicBezTo>
                  <a:cubicBezTo>
                    <a:pt x="139266" y="87699"/>
                    <a:pt x="144718" y="95639"/>
                    <a:pt x="148515" y="104394"/>
                  </a:cubicBezTo>
                  <a:cubicBezTo>
                    <a:pt x="152477" y="113495"/>
                    <a:pt x="154505" y="123319"/>
                    <a:pt x="154471" y="133244"/>
                  </a:cubicBezTo>
                  <a:lnTo>
                    <a:pt x="154471" y="133784"/>
                  </a:lnTo>
                  <a:cubicBezTo>
                    <a:pt x="154518" y="143710"/>
                    <a:pt x="152489" y="153537"/>
                    <a:pt x="148515" y="162634"/>
                  </a:cubicBezTo>
                  <a:cubicBezTo>
                    <a:pt x="144743" y="171555"/>
                    <a:pt x="139245" y="179644"/>
                    <a:pt x="132337" y="186434"/>
                  </a:cubicBezTo>
                  <a:cubicBezTo>
                    <a:pt x="125250" y="193269"/>
                    <a:pt x="116933" y="198700"/>
                    <a:pt x="107826" y="202440"/>
                  </a:cubicBezTo>
                  <a:cubicBezTo>
                    <a:pt x="98020" y="206427"/>
                    <a:pt x="87527" y="208451"/>
                    <a:pt x="76941" y="208396"/>
                  </a:cubicBezTo>
                  <a:close/>
                  <a:moveTo>
                    <a:pt x="77456" y="173517"/>
                  </a:moveTo>
                  <a:cubicBezTo>
                    <a:pt x="82808" y="173630"/>
                    <a:pt x="88122" y="172602"/>
                    <a:pt x="93046" y="170502"/>
                  </a:cubicBezTo>
                  <a:cubicBezTo>
                    <a:pt x="97449" y="168553"/>
                    <a:pt x="101385" y="165687"/>
                    <a:pt x="104591" y="162094"/>
                  </a:cubicBezTo>
                  <a:cubicBezTo>
                    <a:pt x="107826" y="158534"/>
                    <a:pt x="110325" y="154369"/>
                    <a:pt x="111944" y="149839"/>
                  </a:cubicBezTo>
                  <a:cubicBezTo>
                    <a:pt x="113602" y="144995"/>
                    <a:pt x="114431" y="139907"/>
                    <a:pt x="114395" y="134789"/>
                  </a:cubicBezTo>
                  <a:lnTo>
                    <a:pt x="114395" y="134249"/>
                  </a:lnTo>
                  <a:cubicBezTo>
                    <a:pt x="114400" y="129143"/>
                    <a:pt x="113512" y="124074"/>
                    <a:pt x="111773" y="119273"/>
                  </a:cubicBezTo>
                  <a:cubicBezTo>
                    <a:pt x="108282" y="109917"/>
                    <a:pt x="101232" y="102322"/>
                    <a:pt x="92163" y="98144"/>
                  </a:cubicBezTo>
                  <a:cubicBezTo>
                    <a:pt x="87412" y="95972"/>
                    <a:pt x="82240" y="94875"/>
                    <a:pt x="77015" y="94933"/>
                  </a:cubicBezTo>
                  <a:cubicBezTo>
                    <a:pt x="71678" y="94831"/>
                    <a:pt x="66381" y="95867"/>
                    <a:pt x="61475" y="97972"/>
                  </a:cubicBezTo>
                  <a:cubicBezTo>
                    <a:pt x="57090" y="99941"/>
                    <a:pt x="53160" y="102795"/>
                    <a:pt x="49930" y="106355"/>
                  </a:cubicBezTo>
                  <a:cubicBezTo>
                    <a:pt x="46678" y="109950"/>
                    <a:pt x="44178" y="114159"/>
                    <a:pt x="42577" y="118734"/>
                  </a:cubicBezTo>
                  <a:cubicBezTo>
                    <a:pt x="40844" y="123535"/>
                    <a:pt x="39972" y="128605"/>
                    <a:pt x="40003" y="133710"/>
                  </a:cubicBezTo>
                  <a:lnTo>
                    <a:pt x="40003" y="134249"/>
                  </a:lnTo>
                  <a:cubicBezTo>
                    <a:pt x="39974" y="139389"/>
                    <a:pt x="40887" y="144490"/>
                    <a:pt x="42699" y="149299"/>
                  </a:cubicBezTo>
                  <a:cubicBezTo>
                    <a:pt x="46181" y="158661"/>
                    <a:pt x="53233" y="166259"/>
                    <a:pt x="62309" y="170428"/>
                  </a:cubicBezTo>
                  <a:cubicBezTo>
                    <a:pt x="67064" y="172577"/>
                    <a:pt x="72240" y="173632"/>
                    <a:pt x="77456" y="173517"/>
                  </a:cubicBezTo>
                  <a:close/>
                  <a:moveTo>
                    <a:pt x="91795" y="0"/>
                  </a:moveTo>
                  <a:lnTo>
                    <a:pt x="126676" y="15099"/>
                  </a:lnTo>
                  <a:lnTo>
                    <a:pt x="92629" y="46964"/>
                  </a:lnTo>
                  <a:lnTo>
                    <a:pt x="61818" y="46964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644" name="Google Shape;6644;p33"/>
            <p:cNvSpPr/>
            <p:nvPr/>
          </p:nvSpPr>
          <p:spPr>
            <a:xfrm>
              <a:off x="6326554" y="3731928"/>
              <a:ext cx="130547" cy="145214"/>
            </a:xfrm>
            <a:custGeom>
              <a:rect b="b" l="l" r="r" t="t"/>
              <a:pathLst>
                <a:path extrusionOk="0" h="145214" w="130547">
                  <a:moveTo>
                    <a:pt x="0" y="2730"/>
                  </a:moveTo>
                  <a:lnTo>
                    <a:pt x="40395" y="2730"/>
                  </a:lnTo>
                  <a:lnTo>
                    <a:pt x="40395" y="23123"/>
                  </a:lnTo>
                  <a:cubicBezTo>
                    <a:pt x="42725" y="20058"/>
                    <a:pt x="45246" y="17144"/>
                    <a:pt x="47945" y="14397"/>
                  </a:cubicBezTo>
                  <a:cubicBezTo>
                    <a:pt x="50728" y="11625"/>
                    <a:pt x="53802" y="9160"/>
                    <a:pt x="57112" y="7044"/>
                  </a:cubicBezTo>
                  <a:cubicBezTo>
                    <a:pt x="60595" y="4850"/>
                    <a:pt x="64353" y="3127"/>
                    <a:pt x="68289" y="1921"/>
                  </a:cubicBezTo>
                  <a:cubicBezTo>
                    <a:pt x="72775" y="638"/>
                    <a:pt x="77424" y="18"/>
                    <a:pt x="82089" y="83"/>
                  </a:cubicBezTo>
                  <a:cubicBezTo>
                    <a:pt x="95474" y="-724"/>
                    <a:pt x="108533" y="4415"/>
                    <a:pt x="117778" y="14128"/>
                  </a:cubicBezTo>
                  <a:cubicBezTo>
                    <a:pt x="126755" y="25014"/>
                    <a:pt x="131282" y="38893"/>
                    <a:pt x="130450" y="52978"/>
                  </a:cubicBezTo>
                  <a:lnTo>
                    <a:pt x="130450" y="145190"/>
                  </a:lnTo>
                  <a:lnTo>
                    <a:pt x="90006" y="145190"/>
                  </a:lnTo>
                  <a:lnTo>
                    <a:pt x="90006" y="65969"/>
                  </a:lnTo>
                  <a:cubicBezTo>
                    <a:pt x="90598" y="58211"/>
                    <a:pt x="88332" y="50504"/>
                    <a:pt x="83633" y="44301"/>
                  </a:cubicBezTo>
                  <a:cubicBezTo>
                    <a:pt x="79061" y="39337"/>
                    <a:pt x="72530" y="36646"/>
                    <a:pt x="65788" y="36948"/>
                  </a:cubicBezTo>
                  <a:cubicBezTo>
                    <a:pt x="58868" y="36605"/>
                    <a:pt x="52140" y="39289"/>
                    <a:pt x="47356" y="44301"/>
                  </a:cubicBezTo>
                  <a:cubicBezTo>
                    <a:pt x="42407" y="50391"/>
                    <a:pt x="39978" y="58144"/>
                    <a:pt x="40566" y="65969"/>
                  </a:cubicBezTo>
                  <a:lnTo>
                    <a:pt x="40567" y="145215"/>
                  </a:lnTo>
                  <a:lnTo>
                    <a:pt x="171" y="145215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645" name="Google Shape;6645;p33"/>
            <p:cNvSpPr/>
            <p:nvPr/>
          </p:nvSpPr>
          <p:spPr>
            <a:xfrm>
              <a:off x="6559266" y="3734903"/>
              <a:ext cx="148294" cy="185565"/>
            </a:xfrm>
            <a:custGeom>
              <a:rect b="b" l="l" r="r" t="t"/>
              <a:pathLst>
                <a:path extrusionOk="0" h="185565" w="148294">
                  <a:moveTo>
                    <a:pt x="46572" y="185552"/>
                  </a:moveTo>
                  <a:cubicBezTo>
                    <a:pt x="39941" y="185688"/>
                    <a:pt x="33329" y="184812"/>
                    <a:pt x="26963" y="182954"/>
                  </a:cubicBezTo>
                  <a:cubicBezTo>
                    <a:pt x="21296" y="181161"/>
                    <a:pt x="15845" y="178744"/>
                    <a:pt x="10712" y="175747"/>
                  </a:cubicBezTo>
                  <a:lnTo>
                    <a:pt x="24291" y="146530"/>
                  </a:lnTo>
                  <a:cubicBezTo>
                    <a:pt x="27025" y="148181"/>
                    <a:pt x="29936" y="149521"/>
                    <a:pt x="32968" y="150525"/>
                  </a:cubicBezTo>
                  <a:cubicBezTo>
                    <a:pt x="35736" y="151530"/>
                    <a:pt x="38652" y="152068"/>
                    <a:pt x="41596" y="152118"/>
                  </a:cubicBezTo>
                  <a:cubicBezTo>
                    <a:pt x="44509" y="152259"/>
                    <a:pt x="47401" y="151561"/>
                    <a:pt x="49930" y="150108"/>
                  </a:cubicBezTo>
                  <a:cubicBezTo>
                    <a:pt x="52561" y="148266"/>
                    <a:pt x="54618" y="145717"/>
                    <a:pt x="55861" y="142755"/>
                  </a:cubicBezTo>
                  <a:lnTo>
                    <a:pt x="0" y="0"/>
                  </a:lnTo>
                  <a:lnTo>
                    <a:pt x="42821" y="0"/>
                  </a:lnTo>
                  <a:lnTo>
                    <a:pt x="75250" y="97016"/>
                  </a:lnTo>
                  <a:lnTo>
                    <a:pt x="106306" y="0"/>
                  </a:lnTo>
                  <a:lnTo>
                    <a:pt x="148294" y="0"/>
                  </a:lnTo>
                  <a:lnTo>
                    <a:pt x="93560" y="145917"/>
                  </a:lnTo>
                  <a:cubicBezTo>
                    <a:pt x="91179" y="152263"/>
                    <a:pt x="88217" y="158376"/>
                    <a:pt x="84711" y="164178"/>
                  </a:cubicBezTo>
                  <a:cubicBezTo>
                    <a:pt x="82035" y="168794"/>
                    <a:pt x="78662" y="172970"/>
                    <a:pt x="74710" y="176556"/>
                  </a:cubicBezTo>
                  <a:cubicBezTo>
                    <a:pt x="71149" y="179685"/>
                    <a:pt x="66975" y="182039"/>
                    <a:pt x="62455" y="183468"/>
                  </a:cubicBezTo>
                  <a:cubicBezTo>
                    <a:pt x="57291" y="184936"/>
                    <a:pt x="51939" y="185638"/>
                    <a:pt x="46571" y="185552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646" name="Google Shape;6646;p33"/>
            <p:cNvSpPr/>
            <p:nvPr/>
          </p:nvSpPr>
          <p:spPr>
            <a:xfrm>
              <a:off x="6815313" y="3691101"/>
              <a:ext cx="160795" cy="186041"/>
            </a:xfrm>
            <a:custGeom>
              <a:rect b="b" l="l" r="r" t="t"/>
              <a:pathLst>
                <a:path extrusionOk="0" h="186041" w="160795">
                  <a:moveTo>
                    <a:pt x="0" y="0"/>
                  </a:moveTo>
                  <a:lnTo>
                    <a:pt x="85079" y="0"/>
                  </a:lnTo>
                  <a:cubicBezTo>
                    <a:pt x="108627" y="0"/>
                    <a:pt x="126692" y="6291"/>
                    <a:pt x="139274" y="18874"/>
                  </a:cubicBezTo>
                  <a:cubicBezTo>
                    <a:pt x="150218" y="30249"/>
                    <a:pt x="155982" y="45636"/>
                    <a:pt x="155207" y="61401"/>
                  </a:cubicBezTo>
                  <a:lnTo>
                    <a:pt x="155207" y="61941"/>
                  </a:lnTo>
                  <a:cubicBezTo>
                    <a:pt x="155820" y="75090"/>
                    <a:pt x="151938" y="88057"/>
                    <a:pt x="144201" y="98708"/>
                  </a:cubicBezTo>
                  <a:cubicBezTo>
                    <a:pt x="136772" y="108277"/>
                    <a:pt x="126762" y="115523"/>
                    <a:pt x="115351" y="119591"/>
                  </a:cubicBezTo>
                  <a:lnTo>
                    <a:pt x="160795" y="186042"/>
                  </a:lnTo>
                  <a:lnTo>
                    <a:pt x="113218" y="186042"/>
                  </a:lnTo>
                  <a:lnTo>
                    <a:pt x="73363" y="126553"/>
                  </a:lnTo>
                  <a:lnTo>
                    <a:pt x="41179" y="126553"/>
                  </a:lnTo>
                  <a:lnTo>
                    <a:pt x="41179" y="186042"/>
                  </a:lnTo>
                  <a:lnTo>
                    <a:pt x="245" y="186042"/>
                  </a:lnTo>
                  <a:close/>
                  <a:moveTo>
                    <a:pt x="82408" y="90374"/>
                  </a:moveTo>
                  <a:cubicBezTo>
                    <a:pt x="90786" y="90931"/>
                    <a:pt x="99073" y="88364"/>
                    <a:pt x="105669" y="83167"/>
                  </a:cubicBezTo>
                  <a:cubicBezTo>
                    <a:pt x="111088" y="78314"/>
                    <a:pt x="114055" y="71293"/>
                    <a:pt x="113758" y="64024"/>
                  </a:cubicBezTo>
                  <a:lnTo>
                    <a:pt x="113758" y="63485"/>
                  </a:lnTo>
                  <a:cubicBezTo>
                    <a:pt x="114278" y="55863"/>
                    <a:pt x="111115" y="48454"/>
                    <a:pt x="105253" y="43557"/>
                  </a:cubicBezTo>
                  <a:cubicBezTo>
                    <a:pt x="98291" y="38733"/>
                    <a:pt x="89904" y="36401"/>
                    <a:pt x="81452" y="36939"/>
                  </a:cubicBezTo>
                  <a:lnTo>
                    <a:pt x="40763" y="36939"/>
                  </a:lnTo>
                  <a:lnTo>
                    <a:pt x="40763" y="90496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647" name="Google Shape;6647;p33"/>
            <p:cNvSpPr/>
            <p:nvPr/>
          </p:nvSpPr>
          <p:spPr>
            <a:xfrm>
              <a:off x="6996103" y="3732083"/>
              <a:ext cx="139809" cy="148291"/>
            </a:xfrm>
            <a:custGeom>
              <a:rect b="b" l="l" r="r" t="t"/>
              <a:pathLst>
                <a:path extrusionOk="0" h="148291" w="139809">
                  <a:moveTo>
                    <a:pt x="74668" y="148271"/>
                  </a:moveTo>
                  <a:cubicBezTo>
                    <a:pt x="64499" y="148374"/>
                    <a:pt x="54403" y="146553"/>
                    <a:pt x="44911" y="142903"/>
                  </a:cubicBezTo>
                  <a:cubicBezTo>
                    <a:pt x="36011" y="139585"/>
                    <a:pt x="27904" y="134442"/>
                    <a:pt x="21111" y="127804"/>
                  </a:cubicBezTo>
                  <a:cubicBezTo>
                    <a:pt x="14420" y="121178"/>
                    <a:pt x="9142" y="113265"/>
                    <a:pt x="5595" y="104543"/>
                  </a:cubicBezTo>
                  <a:cubicBezTo>
                    <a:pt x="1777" y="95092"/>
                    <a:pt x="-122" y="84977"/>
                    <a:pt x="6" y="74786"/>
                  </a:cubicBezTo>
                  <a:lnTo>
                    <a:pt x="6" y="74246"/>
                  </a:lnTo>
                  <a:cubicBezTo>
                    <a:pt x="-50" y="64458"/>
                    <a:pt x="1704" y="54744"/>
                    <a:pt x="5178" y="45592"/>
                  </a:cubicBezTo>
                  <a:cubicBezTo>
                    <a:pt x="8431" y="36806"/>
                    <a:pt x="13341" y="28727"/>
                    <a:pt x="19640" y="21792"/>
                  </a:cubicBezTo>
                  <a:cubicBezTo>
                    <a:pt x="32694" y="7631"/>
                    <a:pt x="51170" y="-288"/>
                    <a:pt x="70427" y="26"/>
                  </a:cubicBezTo>
                  <a:cubicBezTo>
                    <a:pt x="81058" y="-264"/>
                    <a:pt x="91612" y="1908"/>
                    <a:pt x="101263" y="6374"/>
                  </a:cubicBezTo>
                  <a:cubicBezTo>
                    <a:pt x="109672" y="10399"/>
                    <a:pt x="117069" y="16263"/>
                    <a:pt x="122907" y="23532"/>
                  </a:cubicBezTo>
                  <a:cubicBezTo>
                    <a:pt x="128734" y="30879"/>
                    <a:pt x="133079" y="39286"/>
                    <a:pt x="135702" y="48289"/>
                  </a:cubicBezTo>
                  <a:cubicBezTo>
                    <a:pt x="138470" y="57737"/>
                    <a:pt x="139849" y="67538"/>
                    <a:pt x="139795" y="77384"/>
                  </a:cubicBezTo>
                  <a:lnTo>
                    <a:pt x="139795" y="82433"/>
                  </a:lnTo>
                  <a:cubicBezTo>
                    <a:pt x="139857" y="84306"/>
                    <a:pt x="139718" y="86179"/>
                    <a:pt x="139379" y="88022"/>
                  </a:cubicBezTo>
                  <a:lnTo>
                    <a:pt x="40573" y="88022"/>
                  </a:lnTo>
                  <a:cubicBezTo>
                    <a:pt x="41892" y="96179"/>
                    <a:pt x="46124" y="103582"/>
                    <a:pt x="52485" y="108857"/>
                  </a:cubicBezTo>
                  <a:cubicBezTo>
                    <a:pt x="59040" y="113718"/>
                    <a:pt x="67052" y="116207"/>
                    <a:pt x="75208" y="115916"/>
                  </a:cubicBezTo>
                  <a:cubicBezTo>
                    <a:pt x="81326" y="115983"/>
                    <a:pt x="87395" y="114816"/>
                    <a:pt x="93052" y="112484"/>
                  </a:cubicBezTo>
                  <a:cubicBezTo>
                    <a:pt x="99118" y="109649"/>
                    <a:pt x="104694" y="105868"/>
                    <a:pt x="109573" y="101283"/>
                  </a:cubicBezTo>
                  <a:lnTo>
                    <a:pt x="132662" y="121750"/>
                  </a:lnTo>
                  <a:cubicBezTo>
                    <a:pt x="126068" y="130043"/>
                    <a:pt x="117690" y="136746"/>
                    <a:pt x="108151" y="141359"/>
                  </a:cubicBezTo>
                  <a:cubicBezTo>
                    <a:pt x="97660" y="146176"/>
                    <a:pt x="86209" y="148540"/>
                    <a:pt x="74668" y="148271"/>
                  </a:cubicBezTo>
                  <a:close/>
                  <a:moveTo>
                    <a:pt x="100724" y="62652"/>
                  </a:moveTo>
                  <a:cubicBezTo>
                    <a:pt x="99859" y="54529"/>
                    <a:pt x="96513" y="46869"/>
                    <a:pt x="91140" y="40715"/>
                  </a:cubicBezTo>
                  <a:cubicBezTo>
                    <a:pt x="85849" y="35100"/>
                    <a:pt x="78381" y="32059"/>
                    <a:pt x="70673" y="32381"/>
                  </a:cubicBezTo>
                  <a:cubicBezTo>
                    <a:pt x="62941" y="32070"/>
                    <a:pt x="55439" y="35054"/>
                    <a:pt x="50034" y="40592"/>
                  </a:cubicBezTo>
                  <a:cubicBezTo>
                    <a:pt x="44519" y="46772"/>
                    <a:pt x="40962" y="54449"/>
                    <a:pt x="39813" y="62652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648" name="Google Shape;6648;p33"/>
            <p:cNvSpPr/>
            <p:nvPr/>
          </p:nvSpPr>
          <p:spPr>
            <a:xfrm>
              <a:off x="7155017" y="3732204"/>
              <a:ext cx="115515" cy="147610"/>
            </a:xfrm>
            <a:custGeom>
              <a:rect b="b" l="l" r="r" t="t"/>
              <a:pathLst>
                <a:path extrusionOk="0" h="147610" w="115515">
                  <a:moveTo>
                    <a:pt x="61156" y="147610"/>
                  </a:moveTo>
                  <a:cubicBezTo>
                    <a:pt x="38914" y="147379"/>
                    <a:pt x="17387" y="139717"/>
                    <a:pt x="0" y="125844"/>
                  </a:cubicBezTo>
                  <a:lnTo>
                    <a:pt x="17158" y="99249"/>
                  </a:lnTo>
                  <a:cubicBezTo>
                    <a:pt x="24292" y="104548"/>
                    <a:pt x="32119" y="108845"/>
                    <a:pt x="40419" y="112019"/>
                  </a:cubicBezTo>
                  <a:cubicBezTo>
                    <a:pt x="47357" y="114684"/>
                    <a:pt x="54706" y="116119"/>
                    <a:pt x="62137" y="116260"/>
                  </a:cubicBezTo>
                  <a:cubicBezTo>
                    <a:pt x="66614" y="116600"/>
                    <a:pt x="71090" y="115583"/>
                    <a:pt x="74981" y="113343"/>
                  </a:cubicBezTo>
                  <a:cubicBezTo>
                    <a:pt x="77598" y="111644"/>
                    <a:pt x="79154" y="108717"/>
                    <a:pt x="79099" y="105597"/>
                  </a:cubicBezTo>
                  <a:lnTo>
                    <a:pt x="79099" y="105058"/>
                  </a:lnTo>
                  <a:cubicBezTo>
                    <a:pt x="79081" y="102960"/>
                    <a:pt x="78193" y="100962"/>
                    <a:pt x="76647" y="99543"/>
                  </a:cubicBezTo>
                  <a:cubicBezTo>
                    <a:pt x="74767" y="97754"/>
                    <a:pt x="72562" y="96340"/>
                    <a:pt x="70152" y="95376"/>
                  </a:cubicBezTo>
                  <a:cubicBezTo>
                    <a:pt x="67431" y="94249"/>
                    <a:pt x="64220" y="93121"/>
                    <a:pt x="60690" y="92043"/>
                  </a:cubicBezTo>
                  <a:cubicBezTo>
                    <a:pt x="57161" y="90964"/>
                    <a:pt x="53337" y="89837"/>
                    <a:pt x="49562" y="88586"/>
                  </a:cubicBezTo>
                  <a:cubicBezTo>
                    <a:pt x="44443" y="87176"/>
                    <a:pt x="39417" y="85448"/>
                    <a:pt x="34512" y="83415"/>
                  </a:cubicBezTo>
                  <a:cubicBezTo>
                    <a:pt x="29586" y="81446"/>
                    <a:pt x="24978" y="78762"/>
                    <a:pt x="20835" y="75448"/>
                  </a:cubicBezTo>
                  <a:cubicBezTo>
                    <a:pt x="16758" y="72186"/>
                    <a:pt x="13381" y="68134"/>
                    <a:pt x="10907" y="63536"/>
                  </a:cubicBezTo>
                  <a:cubicBezTo>
                    <a:pt x="8104" y="58020"/>
                    <a:pt x="6770" y="51874"/>
                    <a:pt x="7034" y="45691"/>
                  </a:cubicBezTo>
                  <a:lnTo>
                    <a:pt x="7034" y="45152"/>
                  </a:lnTo>
                  <a:cubicBezTo>
                    <a:pt x="6682" y="32227"/>
                    <a:pt x="12329" y="19865"/>
                    <a:pt x="22330" y="11669"/>
                  </a:cubicBezTo>
                  <a:cubicBezTo>
                    <a:pt x="27188" y="7692"/>
                    <a:pt x="32786" y="4718"/>
                    <a:pt x="38801" y="2919"/>
                  </a:cubicBezTo>
                  <a:cubicBezTo>
                    <a:pt x="45382" y="933"/>
                    <a:pt x="52223" y="-50"/>
                    <a:pt x="59097" y="2"/>
                  </a:cubicBezTo>
                  <a:cubicBezTo>
                    <a:pt x="68441" y="51"/>
                    <a:pt x="77722" y="1522"/>
                    <a:pt x="86623" y="4365"/>
                  </a:cubicBezTo>
                  <a:cubicBezTo>
                    <a:pt x="95695" y="7098"/>
                    <a:pt x="104335" y="11100"/>
                    <a:pt x="112287" y="16253"/>
                  </a:cubicBezTo>
                  <a:lnTo>
                    <a:pt x="96869" y="44147"/>
                  </a:lnTo>
                  <a:cubicBezTo>
                    <a:pt x="90268" y="40276"/>
                    <a:pt x="83317" y="37034"/>
                    <a:pt x="76108" y="34465"/>
                  </a:cubicBezTo>
                  <a:cubicBezTo>
                    <a:pt x="70414" y="32236"/>
                    <a:pt x="64377" y="31009"/>
                    <a:pt x="58264" y="30837"/>
                  </a:cubicBezTo>
                  <a:cubicBezTo>
                    <a:pt x="54337" y="30569"/>
                    <a:pt x="50426" y="31547"/>
                    <a:pt x="47086" y="33632"/>
                  </a:cubicBezTo>
                  <a:cubicBezTo>
                    <a:pt x="44768" y="35234"/>
                    <a:pt x="43385" y="37873"/>
                    <a:pt x="43385" y="40691"/>
                  </a:cubicBezTo>
                  <a:lnTo>
                    <a:pt x="43385" y="41181"/>
                  </a:lnTo>
                  <a:cubicBezTo>
                    <a:pt x="43423" y="43177"/>
                    <a:pt x="44316" y="45060"/>
                    <a:pt x="45836" y="46353"/>
                  </a:cubicBezTo>
                  <a:cubicBezTo>
                    <a:pt x="47748" y="48063"/>
                    <a:pt x="49894" y="49490"/>
                    <a:pt x="52210" y="50594"/>
                  </a:cubicBezTo>
                  <a:cubicBezTo>
                    <a:pt x="55184" y="52070"/>
                    <a:pt x="58245" y="53363"/>
                    <a:pt x="61377" y="54466"/>
                  </a:cubicBezTo>
                  <a:cubicBezTo>
                    <a:pt x="64808" y="55692"/>
                    <a:pt x="68509" y="56918"/>
                    <a:pt x="72431" y="58192"/>
                  </a:cubicBezTo>
                  <a:cubicBezTo>
                    <a:pt x="77570" y="59901"/>
                    <a:pt x="82610" y="61889"/>
                    <a:pt x="87530" y="64149"/>
                  </a:cubicBezTo>
                  <a:cubicBezTo>
                    <a:pt x="92489" y="66225"/>
                    <a:pt x="97154" y="68944"/>
                    <a:pt x="101404" y="72237"/>
                  </a:cubicBezTo>
                  <a:cubicBezTo>
                    <a:pt x="105515" y="75517"/>
                    <a:pt x="108953" y="79563"/>
                    <a:pt x="111527" y="84150"/>
                  </a:cubicBezTo>
                  <a:cubicBezTo>
                    <a:pt x="114274" y="89302"/>
                    <a:pt x="115642" y="95078"/>
                    <a:pt x="115498" y="100916"/>
                  </a:cubicBezTo>
                  <a:lnTo>
                    <a:pt x="115498" y="101455"/>
                  </a:lnTo>
                  <a:cubicBezTo>
                    <a:pt x="115695" y="108546"/>
                    <a:pt x="114270" y="115588"/>
                    <a:pt x="111331" y="122045"/>
                  </a:cubicBezTo>
                  <a:cubicBezTo>
                    <a:pt x="108720" y="127667"/>
                    <a:pt x="104753" y="132552"/>
                    <a:pt x="99786" y="136261"/>
                  </a:cubicBezTo>
                  <a:cubicBezTo>
                    <a:pt x="94562" y="140137"/>
                    <a:pt x="88647" y="142982"/>
                    <a:pt x="82358" y="144644"/>
                  </a:cubicBezTo>
                  <a:cubicBezTo>
                    <a:pt x="75458" y="146588"/>
                    <a:pt x="68325" y="147586"/>
                    <a:pt x="61156" y="147610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649" name="Google Shape;6649;p33"/>
            <p:cNvSpPr/>
            <p:nvPr/>
          </p:nvSpPr>
          <p:spPr>
            <a:xfrm>
              <a:off x="7300395" y="3683134"/>
              <a:ext cx="42527" cy="194253"/>
            </a:xfrm>
            <a:custGeom>
              <a:rect b="b" l="l" r="r" t="t"/>
              <a:pathLst>
                <a:path extrusionOk="0" h="194253" w="42527">
                  <a:moveTo>
                    <a:pt x="0" y="0"/>
                  </a:moveTo>
                  <a:lnTo>
                    <a:pt x="42527" y="0"/>
                  </a:lnTo>
                  <a:lnTo>
                    <a:pt x="42527" y="35689"/>
                  </a:lnTo>
                  <a:lnTo>
                    <a:pt x="0" y="35689"/>
                  </a:lnTo>
                  <a:close/>
                  <a:moveTo>
                    <a:pt x="1078" y="51474"/>
                  </a:moveTo>
                  <a:lnTo>
                    <a:pt x="41473" y="51474"/>
                  </a:lnTo>
                  <a:lnTo>
                    <a:pt x="41473" y="194253"/>
                  </a:lnTo>
                  <a:lnTo>
                    <a:pt x="1078" y="194253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650" name="Google Shape;6650;p33"/>
            <p:cNvSpPr/>
            <p:nvPr/>
          </p:nvSpPr>
          <p:spPr>
            <a:xfrm>
              <a:off x="7381675" y="3683134"/>
              <a:ext cx="40394" cy="194008"/>
            </a:xfrm>
            <a:custGeom>
              <a:rect b="b" l="l" r="r" t="t"/>
              <a:pathLst>
                <a:path extrusionOk="0" h="194008" w="40394">
                  <a:moveTo>
                    <a:pt x="49" y="0"/>
                  </a:moveTo>
                  <a:lnTo>
                    <a:pt x="40395" y="0"/>
                  </a:lnTo>
                  <a:lnTo>
                    <a:pt x="40395" y="194008"/>
                  </a:lnTo>
                  <a:lnTo>
                    <a:pt x="0" y="194008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651" name="Google Shape;6651;p33"/>
            <p:cNvSpPr/>
            <p:nvPr/>
          </p:nvSpPr>
          <p:spPr>
            <a:xfrm>
              <a:off x="7460969" y="3683134"/>
              <a:ext cx="42477" cy="194253"/>
            </a:xfrm>
            <a:custGeom>
              <a:rect b="b" l="l" r="r" t="t"/>
              <a:pathLst>
                <a:path extrusionOk="0" h="194253" w="42477">
                  <a:moveTo>
                    <a:pt x="0" y="0"/>
                  </a:moveTo>
                  <a:lnTo>
                    <a:pt x="42478" y="0"/>
                  </a:lnTo>
                  <a:lnTo>
                    <a:pt x="42478" y="35689"/>
                  </a:lnTo>
                  <a:lnTo>
                    <a:pt x="0" y="35689"/>
                  </a:lnTo>
                  <a:close/>
                  <a:moveTo>
                    <a:pt x="1005" y="51474"/>
                  </a:moveTo>
                  <a:lnTo>
                    <a:pt x="41449" y="51474"/>
                  </a:lnTo>
                  <a:lnTo>
                    <a:pt x="41449" y="194253"/>
                  </a:lnTo>
                  <a:lnTo>
                    <a:pt x="1005" y="194253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652" name="Google Shape;6652;p33"/>
            <p:cNvSpPr/>
            <p:nvPr/>
          </p:nvSpPr>
          <p:spPr>
            <a:xfrm>
              <a:off x="7533127" y="3732083"/>
              <a:ext cx="139807" cy="148291"/>
            </a:xfrm>
            <a:custGeom>
              <a:rect b="b" l="l" r="r" t="t"/>
              <a:pathLst>
                <a:path extrusionOk="0" h="148291" w="139807">
                  <a:moveTo>
                    <a:pt x="74666" y="148271"/>
                  </a:moveTo>
                  <a:cubicBezTo>
                    <a:pt x="64497" y="148374"/>
                    <a:pt x="54401" y="146553"/>
                    <a:pt x="44909" y="142903"/>
                  </a:cubicBezTo>
                  <a:cubicBezTo>
                    <a:pt x="36018" y="139566"/>
                    <a:pt x="27915" y="134425"/>
                    <a:pt x="21109" y="127804"/>
                  </a:cubicBezTo>
                  <a:cubicBezTo>
                    <a:pt x="14457" y="121146"/>
                    <a:pt x="9184" y="113241"/>
                    <a:pt x="5593" y="104543"/>
                  </a:cubicBezTo>
                  <a:cubicBezTo>
                    <a:pt x="1799" y="95085"/>
                    <a:pt x="-100" y="84975"/>
                    <a:pt x="4" y="74786"/>
                  </a:cubicBezTo>
                  <a:lnTo>
                    <a:pt x="4" y="74246"/>
                  </a:lnTo>
                  <a:cubicBezTo>
                    <a:pt x="-64" y="64457"/>
                    <a:pt x="1690" y="54740"/>
                    <a:pt x="5176" y="45592"/>
                  </a:cubicBezTo>
                  <a:cubicBezTo>
                    <a:pt x="8432" y="36797"/>
                    <a:pt x="13359" y="28714"/>
                    <a:pt x="19687" y="21792"/>
                  </a:cubicBezTo>
                  <a:cubicBezTo>
                    <a:pt x="32718" y="7628"/>
                    <a:pt x="51181" y="-293"/>
                    <a:pt x="70425" y="26"/>
                  </a:cubicBezTo>
                  <a:cubicBezTo>
                    <a:pt x="81071" y="-264"/>
                    <a:pt x="91641" y="1909"/>
                    <a:pt x="101310" y="6374"/>
                  </a:cubicBezTo>
                  <a:cubicBezTo>
                    <a:pt x="109710" y="10414"/>
                    <a:pt x="117104" y="16276"/>
                    <a:pt x="122954" y="23532"/>
                  </a:cubicBezTo>
                  <a:cubicBezTo>
                    <a:pt x="128775" y="30875"/>
                    <a:pt x="133104" y="39285"/>
                    <a:pt x="135700" y="48289"/>
                  </a:cubicBezTo>
                  <a:cubicBezTo>
                    <a:pt x="138456" y="57740"/>
                    <a:pt x="139835" y="67539"/>
                    <a:pt x="139793" y="77384"/>
                  </a:cubicBezTo>
                  <a:lnTo>
                    <a:pt x="139793" y="82433"/>
                  </a:lnTo>
                  <a:cubicBezTo>
                    <a:pt x="139855" y="84306"/>
                    <a:pt x="139716" y="86179"/>
                    <a:pt x="139376" y="88022"/>
                  </a:cubicBezTo>
                  <a:lnTo>
                    <a:pt x="40497" y="88022"/>
                  </a:lnTo>
                  <a:cubicBezTo>
                    <a:pt x="41812" y="96181"/>
                    <a:pt x="46045" y="103585"/>
                    <a:pt x="52410" y="108856"/>
                  </a:cubicBezTo>
                  <a:cubicBezTo>
                    <a:pt x="58976" y="113694"/>
                    <a:pt x="66980" y="116180"/>
                    <a:pt x="75132" y="115916"/>
                  </a:cubicBezTo>
                  <a:cubicBezTo>
                    <a:pt x="81250" y="115985"/>
                    <a:pt x="87320" y="114818"/>
                    <a:pt x="92976" y="112484"/>
                  </a:cubicBezTo>
                  <a:cubicBezTo>
                    <a:pt x="99026" y="109648"/>
                    <a:pt x="104587" y="105867"/>
                    <a:pt x="109448" y="101282"/>
                  </a:cubicBezTo>
                  <a:lnTo>
                    <a:pt x="132586" y="121750"/>
                  </a:lnTo>
                  <a:cubicBezTo>
                    <a:pt x="125979" y="130031"/>
                    <a:pt x="117605" y="136731"/>
                    <a:pt x="108075" y="141359"/>
                  </a:cubicBezTo>
                  <a:cubicBezTo>
                    <a:pt x="97611" y="146179"/>
                    <a:pt x="86183" y="148543"/>
                    <a:pt x="74666" y="148271"/>
                  </a:cubicBezTo>
                  <a:close/>
                  <a:moveTo>
                    <a:pt x="100721" y="62652"/>
                  </a:moveTo>
                  <a:cubicBezTo>
                    <a:pt x="99891" y="54520"/>
                    <a:pt x="96540" y="46850"/>
                    <a:pt x="91137" y="40715"/>
                  </a:cubicBezTo>
                  <a:cubicBezTo>
                    <a:pt x="85843" y="35105"/>
                    <a:pt x="78377" y="32065"/>
                    <a:pt x="70670" y="32381"/>
                  </a:cubicBezTo>
                  <a:cubicBezTo>
                    <a:pt x="62952" y="32065"/>
                    <a:pt x="55464" y="35051"/>
                    <a:pt x="50081" y="40592"/>
                  </a:cubicBezTo>
                  <a:cubicBezTo>
                    <a:pt x="44547" y="46759"/>
                    <a:pt x="40987" y="54443"/>
                    <a:pt x="39860" y="62652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653" name="Google Shape;6653;p33"/>
            <p:cNvSpPr/>
            <p:nvPr/>
          </p:nvSpPr>
          <p:spPr>
            <a:xfrm>
              <a:off x="7703314" y="3731933"/>
              <a:ext cx="130564" cy="145209"/>
            </a:xfrm>
            <a:custGeom>
              <a:rect b="b" l="l" r="r" t="t"/>
              <a:pathLst>
                <a:path extrusionOk="0" h="145209" w="130564">
                  <a:moveTo>
                    <a:pt x="0" y="2724"/>
                  </a:moveTo>
                  <a:lnTo>
                    <a:pt x="40395" y="2724"/>
                  </a:lnTo>
                  <a:lnTo>
                    <a:pt x="40395" y="23118"/>
                  </a:lnTo>
                  <a:cubicBezTo>
                    <a:pt x="42744" y="20047"/>
                    <a:pt x="45291" y="17132"/>
                    <a:pt x="48018" y="14392"/>
                  </a:cubicBezTo>
                  <a:cubicBezTo>
                    <a:pt x="50779" y="11594"/>
                    <a:pt x="53855" y="9126"/>
                    <a:pt x="57185" y="7038"/>
                  </a:cubicBezTo>
                  <a:cubicBezTo>
                    <a:pt x="60644" y="4831"/>
                    <a:pt x="64388" y="3107"/>
                    <a:pt x="68314" y="1915"/>
                  </a:cubicBezTo>
                  <a:cubicBezTo>
                    <a:pt x="72816" y="631"/>
                    <a:pt x="77482" y="11"/>
                    <a:pt x="82162" y="77"/>
                  </a:cubicBezTo>
                  <a:cubicBezTo>
                    <a:pt x="95543" y="-699"/>
                    <a:pt x="108589" y="4435"/>
                    <a:pt x="117851" y="14122"/>
                  </a:cubicBezTo>
                  <a:cubicBezTo>
                    <a:pt x="126768" y="25039"/>
                    <a:pt x="131272" y="38900"/>
                    <a:pt x="130474" y="52973"/>
                  </a:cubicBezTo>
                  <a:lnTo>
                    <a:pt x="130474" y="145185"/>
                  </a:lnTo>
                  <a:lnTo>
                    <a:pt x="90080" y="145185"/>
                  </a:lnTo>
                  <a:lnTo>
                    <a:pt x="90080" y="65964"/>
                  </a:lnTo>
                  <a:cubicBezTo>
                    <a:pt x="90634" y="58209"/>
                    <a:pt x="88371" y="50515"/>
                    <a:pt x="83706" y="44296"/>
                  </a:cubicBezTo>
                  <a:cubicBezTo>
                    <a:pt x="79133" y="39334"/>
                    <a:pt x="72603" y="36644"/>
                    <a:pt x="65862" y="36942"/>
                  </a:cubicBezTo>
                  <a:cubicBezTo>
                    <a:pt x="58925" y="36630"/>
                    <a:pt x="52187" y="39307"/>
                    <a:pt x="47356" y="44296"/>
                  </a:cubicBezTo>
                  <a:cubicBezTo>
                    <a:pt x="42425" y="50394"/>
                    <a:pt x="40006" y="58143"/>
                    <a:pt x="40591" y="65964"/>
                  </a:cubicBezTo>
                  <a:lnTo>
                    <a:pt x="40591" y="145209"/>
                  </a:lnTo>
                  <a:lnTo>
                    <a:pt x="196" y="145209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654" name="Google Shape;6654;p33"/>
            <p:cNvSpPr/>
            <p:nvPr/>
          </p:nvSpPr>
          <p:spPr>
            <a:xfrm>
              <a:off x="7861852" y="3731669"/>
              <a:ext cx="132927" cy="148744"/>
            </a:xfrm>
            <a:custGeom>
              <a:rect b="b" l="l" r="r" t="t"/>
              <a:pathLst>
                <a:path extrusionOk="0" h="148744" w="132927">
                  <a:moveTo>
                    <a:pt x="74320" y="148685"/>
                  </a:moveTo>
                  <a:cubicBezTo>
                    <a:pt x="64100" y="148742"/>
                    <a:pt x="53975" y="146715"/>
                    <a:pt x="44564" y="142728"/>
                  </a:cubicBezTo>
                  <a:cubicBezTo>
                    <a:pt x="17362" y="131211"/>
                    <a:pt x="-225" y="104444"/>
                    <a:pt x="2" y="74905"/>
                  </a:cubicBezTo>
                  <a:lnTo>
                    <a:pt x="2" y="74366"/>
                  </a:lnTo>
                  <a:cubicBezTo>
                    <a:pt x="-29" y="54879"/>
                    <a:pt x="7512" y="36141"/>
                    <a:pt x="21033" y="22107"/>
                  </a:cubicBezTo>
                  <a:cubicBezTo>
                    <a:pt x="27812" y="15242"/>
                    <a:pt x="35907" y="9814"/>
                    <a:pt x="44833" y="6151"/>
                  </a:cubicBezTo>
                  <a:cubicBezTo>
                    <a:pt x="54349" y="2069"/>
                    <a:pt x="64603" y="-9"/>
                    <a:pt x="74958" y="47"/>
                  </a:cubicBezTo>
                  <a:cubicBezTo>
                    <a:pt x="86463" y="-355"/>
                    <a:pt x="97912" y="1822"/>
                    <a:pt x="108465" y="6420"/>
                  </a:cubicBezTo>
                  <a:cubicBezTo>
                    <a:pt x="117361" y="10767"/>
                    <a:pt x="125308" y="16831"/>
                    <a:pt x="131849" y="24265"/>
                  </a:cubicBezTo>
                  <a:lnTo>
                    <a:pt x="107141" y="50859"/>
                  </a:lnTo>
                  <a:cubicBezTo>
                    <a:pt x="102943" y="46410"/>
                    <a:pt x="98161" y="42551"/>
                    <a:pt x="92924" y="39388"/>
                  </a:cubicBezTo>
                  <a:cubicBezTo>
                    <a:pt x="87316" y="36395"/>
                    <a:pt x="81017" y="34932"/>
                    <a:pt x="74663" y="35148"/>
                  </a:cubicBezTo>
                  <a:cubicBezTo>
                    <a:pt x="69853" y="35097"/>
                    <a:pt x="65093" y="36136"/>
                    <a:pt x="60741" y="38187"/>
                  </a:cubicBezTo>
                  <a:cubicBezTo>
                    <a:pt x="56609" y="40257"/>
                    <a:pt x="52914" y="43103"/>
                    <a:pt x="49858" y="46570"/>
                  </a:cubicBezTo>
                  <a:cubicBezTo>
                    <a:pt x="46708" y="50213"/>
                    <a:pt x="44265" y="54410"/>
                    <a:pt x="42652" y="58948"/>
                  </a:cubicBezTo>
                  <a:cubicBezTo>
                    <a:pt x="40984" y="63772"/>
                    <a:pt x="40155" y="68846"/>
                    <a:pt x="40201" y="73949"/>
                  </a:cubicBezTo>
                  <a:lnTo>
                    <a:pt x="40201" y="74488"/>
                  </a:lnTo>
                  <a:cubicBezTo>
                    <a:pt x="40143" y="79721"/>
                    <a:pt x="40971" y="84926"/>
                    <a:pt x="42652" y="89882"/>
                  </a:cubicBezTo>
                  <a:cubicBezTo>
                    <a:pt x="44229" y="94505"/>
                    <a:pt x="46731" y="98758"/>
                    <a:pt x="50005" y="102383"/>
                  </a:cubicBezTo>
                  <a:cubicBezTo>
                    <a:pt x="53197" y="105931"/>
                    <a:pt x="57085" y="108785"/>
                    <a:pt x="61427" y="110765"/>
                  </a:cubicBezTo>
                  <a:cubicBezTo>
                    <a:pt x="66112" y="112833"/>
                    <a:pt x="71186" y="113870"/>
                    <a:pt x="76306" y="113805"/>
                  </a:cubicBezTo>
                  <a:cubicBezTo>
                    <a:pt x="82508" y="113972"/>
                    <a:pt x="88649" y="112555"/>
                    <a:pt x="94150" y="109687"/>
                  </a:cubicBezTo>
                  <a:cubicBezTo>
                    <a:pt x="99581" y="106655"/>
                    <a:pt x="104612" y="102958"/>
                    <a:pt x="109127" y="98681"/>
                  </a:cubicBezTo>
                  <a:lnTo>
                    <a:pt x="132927" y="122482"/>
                  </a:lnTo>
                  <a:cubicBezTo>
                    <a:pt x="126085" y="130005"/>
                    <a:pt x="118042" y="136341"/>
                    <a:pt x="109127" y="141233"/>
                  </a:cubicBezTo>
                  <a:cubicBezTo>
                    <a:pt x="98339" y="146612"/>
                    <a:pt x="86365" y="149176"/>
                    <a:pt x="74320" y="148685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655" name="Google Shape;6655;p33"/>
            <p:cNvSpPr/>
            <p:nvPr/>
          </p:nvSpPr>
          <p:spPr>
            <a:xfrm>
              <a:off x="8021473" y="3683134"/>
              <a:ext cx="42527" cy="194253"/>
            </a:xfrm>
            <a:custGeom>
              <a:rect b="b" l="l" r="r" t="t"/>
              <a:pathLst>
                <a:path extrusionOk="0" h="194253" w="42527">
                  <a:moveTo>
                    <a:pt x="0" y="0"/>
                  </a:moveTo>
                  <a:lnTo>
                    <a:pt x="42527" y="0"/>
                  </a:lnTo>
                  <a:lnTo>
                    <a:pt x="42527" y="35689"/>
                  </a:lnTo>
                  <a:lnTo>
                    <a:pt x="0" y="35689"/>
                  </a:lnTo>
                  <a:close/>
                  <a:moveTo>
                    <a:pt x="1078" y="51474"/>
                  </a:moveTo>
                  <a:lnTo>
                    <a:pt x="41473" y="51474"/>
                  </a:lnTo>
                  <a:lnTo>
                    <a:pt x="41473" y="194253"/>
                  </a:lnTo>
                  <a:lnTo>
                    <a:pt x="1127" y="194253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656" name="Google Shape;6656;p33"/>
            <p:cNvSpPr/>
            <p:nvPr/>
          </p:nvSpPr>
          <p:spPr>
            <a:xfrm>
              <a:off x="8092420" y="3733261"/>
              <a:ext cx="131304" cy="146601"/>
            </a:xfrm>
            <a:custGeom>
              <a:rect b="b" l="l" r="r" t="t"/>
              <a:pathLst>
                <a:path extrusionOk="0" h="146601" w="131304">
                  <a:moveTo>
                    <a:pt x="48913" y="146554"/>
                  </a:moveTo>
                  <a:cubicBezTo>
                    <a:pt x="42485" y="146584"/>
                    <a:pt x="36089" y="145642"/>
                    <a:pt x="29942" y="143759"/>
                  </a:cubicBezTo>
                  <a:cubicBezTo>
                    <a:pt x="24237" y="142036"/>
                    <a:pt x="18935" y="139185"/>
                    <a:pt x="14352" y="135376"/>
                  </a:cubicBezTo>
                  <a:cubicBezTo>
                    <a:pt x="9911" y="131622"/>
                    <a:pt x="6340" y="126947"/>
                    <a:pt x="3886" y="121674"/>
                  </a:cubicBezTo>
                  <a:cubicBezTo>
                    <a:pt x="1215" y="115799"/>
                    <a:pt x="-108" y="109401"/>
                    <a:pt x="13" y="102948"/>
                  </a:cubicBezTo>
                  <a:lnTo>
                    <a:pt x="13" y="102408"/>
                  </a:lnTo>
                  <a:cubicBezTo>
                    <a:pt x="-157" y="95441"/>
                    <a:pt x="1312" y="88531"/>
                    <a:pt x="4303" y="82235"/>
                  </a:cubicBezTo>
                  <a:cubicBezTo>
                    <a:pt x="7065" y="76636"/>
                    <a:pt x="11155" y="71798"/>
                    <a:pt x="16216" y="68141"/>
                  </a:cubicBezTo>
                  <a:cubicBezTo>
                    <a:pt x="21581" y="64246"/>
                    <a:pt x="27636" y="61401"/>
                    <a:pt x="34060" y="59758"/>
                  </a:cubicBezTo>
                  <a:cubicBezTo>
                    <a:pt x="41661" y="57825"/>
                    <a:pt x="49480" y="56886"/>
                    <a:pt x="57321" y="56964"/>
                  </a:cubicBezTo>
                  <a:cubicBezTo>
                    <a:pt x="63698" y="56881"/>
                    <a:pt x="70068" y="57415"/>
                    <a:pt x="76342" y="58557"/>
                  </a:cubicBezTo>
                  <a:cubicBezTo>
                    <a:pt x="81704" y="59639"/>
                    <a:pt x="86992" y="61055"/>
                    <a:pt x="92177" y="62798"/>
                  </a:cubicBezTo>
                  <a:lnTo>
                    <a:pt x="92177" y="60347"/>
                  </a:lnTo>
                  <a:cubicBezTo>
                    <a:pt x="92639" y="53048"/>
                    <a:pt x="89794" y="45929"/>
                    <a:pt x="84431" y="40958"/>
                  </a:cubicBezTo>
                  <a:cubicBezTo>
                    <a:pt x="77848" y="36096"/>
                    <a:pt x="69751" y="33733"/>
                    <a:pt x="61586" y="34291"/>
                  </a:cubicBezTo>
                  <a:cubicBezTo>
                    <a:pt x="54654" y="34233"/>
                    <a:pt x="47735" y="34915"/>
                    <a:pt x="40948" y="36325"/>
                  </a:cubicBezTo>
                  <a:cubicBezTo>
                    <a:pt x="34572" y="37865"/>
                    <a:pt x="28315" y="39856"/>
                    <a:pt x="22221" y="42282"/>
                  </a:cubicBezTo>
                  <a:lnTo>
                    <a:pt x="12171" y="11446"/>
                  </a:lnTo>
                  <a:cubicBezTo>
                    <a:pt x="20102" y="8029"/>
                    <a:pt x="28300" y="5266"/>
                    <a:pt x="36682" y="3186"/>
                  </a:cubicBezTo>
                  <a:cubicBezTo>
                    <a:pt x="46786" y="885"/>
                    <a:pt x="57133" y="-177"/>
                    <a:pt x="67493" y="24"/>
                  </a:cubicBezTo>
                  <a:cubicBezTo>
                    <a:pt x="77174" y="-195"/>
                    <a:pt x="86824" y="1197"/>
                    <a:pt x="96049" y="4142"/>
                  </a:cubicBezTo>
                  <a:cubicBezTo>
                    <a:pt x="103412" y="6545"/>
                    <a:pt x="110122" y="10613"/>
                    <a:pt x="115658" y="16030"/>
                  </a:cubicBezTo>
                  <a:cubicBezTo>
                    <a:pt x="121154" y="21504"/>
                    <a:pt x="125234" y="28234"/>
                    <a:pt x="127546" y="35639"/>
                  </a:cubicBezTo>
                  <a:cubicBezTo>
                    <a:pt x="130149" y="44042"/>
                    <a:pt x="131415" y="52801"/>
                    <a:pt x="131297" y="61597"/>
                  </a:cubicBezTo>
                  <a:lnTo>
                    <a:pt x="131297" y="144225"/>
                  </a:lnTo>
                  <a:lnTo>
                    <a:pt x="92078" y="144225"/>
                  </a:lnTo>
                  <a:lnTo>
                    <a:pt x="92078" y="128807"/>
                  </a:lnTo>
                  <a:cubicBezTo>
                    <a:pt x="87074" y="134342"/>
                    <a:pt x="81005" y="138811"/>
                    <a:pt x="74234" y="141945"/>
                  </a:cubicBezTo>
                  <a:cubicBezTo>
                    <a:pt x="66237" y="145331"/>
                    <a:pt x="57591" y="146905"/>
                    <a:pt x="48913" y="146553"/>
                  </a:cubicBezTo>
                  <a:close/>
                  <a:moveTo>
                    <a:pt x="61169" y="118659"/>
                  </a:moveTo>
                  <a:cubicBezTo>
                    <a:pt x="69393" y="119076"/>
                    <a:pt x="77509" y="116634"/>
                    <a:pt x="84137" y="111747"/>
                  </a:cubicBezTo>
                  <a:cubicBezTo>
                    <a:pt x="89673" y="107499"/>
                    <a:pt x="92873" y="100881"/>
                    <a:pt x="92765" y="93903"/>
                  </a:cubicBezTo>
                  <a:lnTo>
                    <a:pt x="92765" y="86697"/>
                  </a:lnTo>
                  <a:cubicBezTo>
                    <a:pt x="88939" y="85018"/>
                    <a:pt x="84957" y="83721"/>
                    <a:pt x="80877" y="82824"/>
                  </a:cubicBezTo>
                  <a:cubicBezTo>
                    <a:pt x="76274" y="81861"/>
                    <a:pt x="71583" y="81385"/>
                    <a:pt x="66881" y="81402"/>
                  </a:cubicBezTo>
                  <a:cubicBezTo>
                    <a:pt x="59710" y="80986"/>
                    <a:pt x="52582" y="82755"/>
                    <a:pt x="46438" y="86476"/>
                  </a:cubicBezTo>
                  <a:cubicBezTo>
                    <a:pt x="41522" y="89631"/>
                    <a:pt x="38642" y="95150"/>
                    <a:pt x="38864" y="100987"/>
                  </a:cubicBezTo>
                  <a:lnTo>
                    <a:pt x="38864" y="101526"/>
                  </a:lnTo>
                  <a:cubicBezTo>
                    <a:pt x="38594" y="106510"/>
                    <a:pt x="40828" y="111301"/>
                    <a:pt x="44820" y="114296"/>
                  </a:cubicBezTo>
                  <a:cubicBezTo>
                    <a:pt x="49617" y="117578"/>
                    <a:pt x="55368" y="119173"/>
                    <a:pt x="61169" y="118831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657" name="Google Shape;6657;p33"/>
            <p:cNvSpPr/>
            <p:nvPr/>
          </p:nvSpPr>
          <p:spPr>
            <a:xfrm>
              <a:off x="2824945" y="2819890"/>
              <a:ext cx="2451" cy="1220670"/>
            </a:xfrm>
            <a:custGeom>
              <a:rect b="b" l="l" r="r" t="t"/>
              <a:pathLst>
                <a:path extrusionOk="0" h="1220670" w="2451">
                  <a:moveTo>
                    <a:pt x="0" y="0"/>
                  </a:moveTo>
                  <a:lnTo>
                    <a:pt x="0" y="1220671"/>
                  </a:lnTo>
                </a:path>
              </a:pathLst>
            </a:custGeom>
            <a:noFill/>
            <a:ln cap="flat" cmpd="sng" w="9525">
              <a:solidFill>
                <a:srgbClr val="D2131D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</p:grp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1 big picture">
  <p:cSld name="1 big picture">
    <p:spTree>
      <p:nvGrpSpPr>
        <p:cNvPr id="6658" name="Shape 66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59" name="Google Shape;6659;p34"/>
          <p:cNvSpPr/>
          <p:nvPr/>
        </p:nvSpPr>
        <p:spPr>
          <a:xfrm>
            <a:off x="0" y="5902660"/>
            <a:ext cx="12207118" cy="95534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lt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6660" name="Google Shape;6660;p34"/>
          <p:cNvSpPr/>
          <p:nvPr>
            <p:ph idx="2" type="pic"/>
          </p:nvPr>
        </p:nvSpPr>
        <p:spPr>
          <a:xfrm>
            <a:off x="-15119" y="0"/>
            <a:ext cx="12222237" cy="6896100"/>
          </a:xfrm>
          <a:prstGeom prst="rect">
            <a:avLst/>
          </a:prstGeom>
          <a:solidFill>
            <a:srgbClr val="DDFFF5"/>
          </a:solidFill>
          <a:ln>
            <a:noFill/>
          </a:ln>
        </p:spPr>
      </p:sp>
      <p:sp>
        <p:nvSpPr>
          <p:cNvPr id="6661" name="Google Shape;6661;p34"/>
          <p:cNvSpPr txBox="1"/>
          <p:nvPr>
            <p:ph type="title"/>
          </p:nvPr>
        </p:nvSpPr>
        <p:spPr>
          <a:xfrm>
            <a:off x="407988" y="385337"/>
            <a:ext cx="11449050" cy="1045897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662" name="Google Shape;6662;p34"/>
          <p:cNvSpPr txBox="1"/>
          <p:nvPr>
            <p:ph idx="1" type="body"/>
          </p:nvPr>
        </p:nvSpPr>
        <p:spPr>
          <a:xfrm>
            <a:off x="407988" y="1431235"/>
            <a:ext cx="2971800" cy="4505768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rmAutofit/>
          </a:bodyPr>
          <a:lstStyle>
            <a:lvl1pPr indent="-342900" lvl="0" marL="457200" algn="l">
              <a:lnSpc>
                <a:spcPct val="90000"/>
              </a:lnSpc>
              <a:spcBef>
                <a:spcPts val="2200"/>
              </a:spcBef>
              <a:spcAft>
                <a:spcPts val="0"/>
              </a:spcAft>
              <a:buSzPts val="1800"/>
              <a:buChar char="•"/>
              <a:defRPr/>
            </a:lvl1pPr>
            <a:lvl2pPr indent="-342900" lvl="1" marL="9144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2pPr>
            <a:lvl3pPr indent="-342900" lvl="2" marL="1371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3pPr>
            <a:lvl4pPr indent="-342900" lvl="3" marL="18288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4pPr>
            <a:lvl5pPr indent="-342900" lvl="4" marL="22860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5pPr>
            <a:lvl6pPr indent="-342900" lvl="5" marL="27432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indent="-342900" lvl="6" marL="32004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indent="-342900" lvl="7" marL="3657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indent="-342900" lvl="8" marL="41148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/>
        </p:txBody>
      </p:sp>
      <p:grpSp>
        <p:nvGrpSpPr>
          <p:cNvPr id="6663" name="Google Shape;6663;p34"/>
          <p:cNvGrpSpPr/>
          <p:nvPr/>
        </p:nvGrpSpPr>
        <p:grpSpPr>
          <a:xfrm>
            <a:off x="407989" y="6146276"/>
            <a:ext cx="726064" cy="529648"/>
            <a:chOff x="6395687" y="619004"/>
            <a:chExt cx="1262917" cy="921270"/>
          </a:xfrm>
        </p:grpSpPr>
        <p:sp>
          <p:nvSpPr>
            <p:cNvPr id="6664" name="Google Shape;6664;p34"/>
            <p:cNvSpPr/>
            <p:nvPr/>
          </p:nvSpPr>
          <p:spPr>
            <a:xfrm>
              <a:off x="7252460" y="623474"/>
              <a:ext cx="253552" cy="252582"/>
            </a:xfrm>
            <a:custGeom>
              <a:rect b="b" l="l" r="r" t="t"/>
              <a:pathLst>
                <a:path extrusionOk="0" h="252582" w="253552">
                  <a:moveTo>
                    <a:pt x="253552" y="126291"/>
                  </a:moveTo>
                  <a:cubicBezTo>
                    <a:pt x="253552" y="196040"/>
                    <a:pt x="196793" y="252583"/>
                    <a:pt x="126776" y="252583"/>
                  </a:cubicBezTo>
                  <a:cubicBezTo>
                    <a:pt x="56760" y="252583"/>
                    <a:pt x="0" y="196040"/>
                    <a:pt x="0" y="126291"/>
                  </a:cubicBezTo>
                  <a:cubicBezTo>
                    <a:pt x="0" y="56543"/>
                    <a:pt x="56760" y="0"/>
                    <a:pt x="126776" y="0"/>
                  </a:cubicBezTo>
                  <a:cubicBezTo>
                    <a:pt x="196793" y="0"/>
                    <a:pt x="253552" y="56543"/>
                    <a:pt x="253552" y="126291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665" name="Google Shape;6665;p34"/>
            <p:cNvSpPr/>
            <p:nvPr/>
          </p:nvSpPr>
          <p:spPr>
            <a:xfrm>
              <a:off x="7531828" y="619004"/>
              <a:ext cx="126776" cy="126291"/>
            </a:xfrm>
            <a:custGeom>
              <a:rect b="b" l="l" r="r" t="t"/>
              <a:pathLst>
                <a:path extrusionOk="0" h="126291" w="126776">
                  <a:moveTo>
                    <a:pt x="126776" y="63146"/>
                  </a:moveTo>
                  <a:cubicBezTo>
                    <a:pt x="126776" y="98020"/>
                    <a:pt x="98397" y="126291"/>
                    <a:pt x="63388" y="126291"/>
                  </a:cubicBezTo>
                  <a:cubicBezTo>
                    <a:pt x="28380" y="126291"/>
                    <a:pt x="0" y="98020"/>
                    <a:pt x="0" y="63146"/>
                  </a:cubicBezTo>
                  <a:cubicBezTo>
                    <a:pt x="0" y="28271"/>
                    <a:pt x="28380" y="0"/>
                    <a:pt x="63388" y="0"/>
                  </a:cubicBezTo>
                  <a:cubicBezTo>
                    <a:pt x="98396" y="0"/>
                    <a:pt x="126776" y="28271"/>
                    <a:pt x="126776" y="63146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666" name="Google Shape;6666;p34"/>
            <p:cNvSpPr/>
            <p:nvPr/>
          </p:nvSpPr>
          <p:spPr>
            <a:xfrm>
              <a:off x="6562839" y="1124208"/>
              <a:ext cx="69005" cy="52056"/>
            </a:xfrm>
            <a:custGeom>
              <a:rect b="b" l="l" r="r" t="t"/>
              <a:pathLst>
                <a:path extrusionOk="0" h="52056" w="69005">
                  <a:moveTo>
                    <a:pt x="43427" y="1"/>
                  </a:moveTo>
                  <a:cubicBezTo>
                    <a:pt x="37811" y="-23"/>
                    <a:pt x="32195" y="337"/>
                    <a:pt x="26627" y="1069"/>
                  </a:cubicBezTo>
                  <a:cubicBezTo>
                    <a:pt x="21821" y="1623"/>
                    <a:pt x="17139" y="2961"/>
                    <a:pt x="12766" y="5026"/>
                  </a:cubicBezTo>
                  <a:cubicBezTo>
                    <a:pt x="9025" y="6822"/>
                    <a:pt x="5811" y="9548"/>
                    <a:pt x="3432" y="12939"/>
                  </a:cubicBezTo>
                  <a:cubicBezTo>
                    <a:pt x="1033" y="16745"/>
                    <a:pt x="-158" y="21188"/>
                    <a:pt x="17" y="25679"/>
                  </a:cubicBezTo>
                  <a:cubicBezTo>
                    <a:pt x="17" y="35621"/>
                    <a:pt x="3353" y="42482"/>
                    <a:pt x="10025" y="46253"/>
                  </a:cubicBezTo>
                  <a:cubicBezTo>
                    <a:pt x="18529" y="50482"/>
                    <a:pt x="27977" y="52456"/>
                    <a:pt x="37470" y="51989"/>
                  </a:cubicBezTo>
                  <a:cubicBezTo>
                    <a:pt x="43705" y="51989"/>
                    <a:pt x="49703" y="51989"/>
                    <a:pt x="55382" y="51554"/>
                  </a:cubicBezTo>
                  <a:cubicBezTo>
                    <a:pt x="59946" y="51396"/>
                    <a:pt x="64493" y="50977"/>
                    <a:pt x="69005" y="50288"/>
                  </a:cubicBezTo>
                  <a:lnTo>
                    <a:pt x="69005" y="2533"/>
                  </a:lnTo>
                  <a:cubicBezTo>
                    <a:pt x="66463" y="1979"/>
                    <a:pt x="62611" y="1425"/>
                    <a:pt x="57487" y="832"/>
                  </a:cubicBezTo>
                  <a:cubicBezTo>
                    <a:pt x="52820" y="302"/>
                    <a:pt x="48126" y="25"/>
                    <a:pt x="43427" y="1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667" name="Google Shape;6667;p34"/>
            <p:cNvSpPr/>
            <p:nvPr/>
          </p:nvSpPr>
          <p:spPr>
            <a:xfrm>
              <a:off x="6395687" y="626244"/>
              <a:ext cx="917539" cy="914030"/>
            </a:xfrm>
            <a:custGeom>
              <a:rect b="b" l="l" r="r" t="t"/>
              <a:pathLst>
                <a:path extrusionOk="0" h="914030" w="917539">
                  <a:moveTo>
                    <a:pt x="458809" y="0"/>
                  </a:moveTo>
                  <a:cubicBezTo>
                    <a:pt x="205439" y="-22"/>
                    <a:pt x="24" y="204573"/>
                    <a:pt x="0" y="456976"/>
                  </a:cubicBezTo>
                  <a:cubicBezTo>
                    <a:pt x="-24" y="709376"/>
                    <a:pt x="205360" y="914006"/>
                    <a:pt x="458730" y="914030"/>
                  </a:cubicBezTo>
                  <a:cubicBezTo>
                    <a:pt x="712100" y="914054"/>
                    <a:pt x="917519" y="709455"/>
                    <a:pt x="917539" y="457055"/>
                  </a:cubicBezTo>
                  <a:cubicBezTo>
                    <a:pt x="917539" y="457043"/>
                    <a:pt x="917539" y="457027"/>
                    <a:pt x="917539" y="457015"/>
                  </a:cubicBezTo>
                  <a:cubicBezTo>
                    <a:pt x="917539" y="204628"/>
                    <a:pt x="712167" y="22"/>
                    <a:pt x="458809" y="0"/>
                  </a:cubicBezTo>
                  <a:close/>
                  <a:moveTo>
                    <a:pt x="296963" y="587896"/>
                  </a:moveTo>
                  <a:cubicBezTo>
                    <a:pt x="287908" y="589874"/>
                    <a:pt x="275278" y="592209"/>
                    <a:pt x="259073" y="594899"/>
                  </a:cubicBezTo>
                  <a:cubicBezTo>
                    <a:pt x="239620" y="597799"/>
                    <a:pt x="219960" y="599125"/>
                    <a:pt x="200292" y="598856"/>
                  </a:cubicBezTo>
                  <a:cubicBezTo>
                    <a:pt x="187055" y="598927"/>
                    <a:pt x="173849" y="597597"/>
                    <a:pt x="160893" y="594899"/>
                  </a:cubicBezTo>
                  <a:cubicBezTo>
                    <a:pt x="150034" y="592719"/>
                    <a:pt x="139700" y="588458"/>
                    <a:pt x="130470" y="582357"/>
                  </a:cubicBezTo>
                  <a:cubicBezTo>
                    <a:pt x="122014" y="576675"/>
                    <a:pt x="115250" y="568830"/>
                    <a:pt x="110889" y="559647"/>
                  </a:cubicBezTo>
                  <a:cubicBezTo>
                    <a:pt x="106024" y="548865"/>
                    <a:pt x="103685" y="537118"/>
                    <a:pt x="104058" y="525304"/>
                  </a:cubicBezTo>
                  <a:cubicBezTo>
                    <a:pt x="103717" y="513771"/>
                    <a:pt x="106457" y="502357"/>
                    <a:pt x="112002" y="492228"/>
                  </a:cubicBezTo>
                  <a:cubicBezTo>
                    <a:pt x="117085" y="483357"/>
                    <a:pt x="124342" y="475911"/>
                    <a:pt x="133091" y="470586"/>
                  </a:cubicBezTo>
                  <a:cubicBezTo>
                    <a:pt x="142409" y="464936"/>
                    <a:pt x="152632" y="460920"/>
                    <a:pt x="163316" y="458716"/>
                  </a:cubicBezTo>
                  <a:cubicBezTo>
                    <a:pt x="174957" y="456469"/>
                    <a:pt x="186808" y="455448"/>
                    <a:pt x="198664" y="455670"/>
                  </a:cubicBezTo>
                  <a:cubicBezTo>
                    <a:pt x="205999" y="455634"/>
                    <a:pt x="213327" y="455975"/>
                    <a:pt x="220627" y="456699"/>
                  </a:cubicBezTo>
                  <a:cubicBezTo>
                    <a:pt x="225866" y="457233"/>
                    <a:pt x="231057" y="458159"/>
                    <a:pt x="236157" y="459468"/>
                  </a:cubicBezTo>
                  <a:lnTo>
                    <a:pt x="236157" y="453533"/>
                  </a:lnTo>
                  <a:cubicBezTo>
                    <a:pt x="236589" y="443939"/>
                    <a:pt x="233059" y="434590"/>
                    <a:pt x="226386" y="427658"/>
                  </a:cubicBezTo>
                  <a:cubicBezTo>
                    <a:pt x="219845" y="421118"/>
                    <a:pt x="208474" y="417858"/>
                    <a:pt x="192269" y="417885"/>
                  </a:cubicBezTo>
                  <a:cubicBezTo>
                    <a:pt x="181637" y="417893"/>
                    <a:pt x="171017" y="418673"/>
                    <a:pt x="160496" y="420220"/>
                  </a:cubicBezTo>
                  <a:cubicBezTo>
                    <a:pt x="151218" y="421498"/>
                    <a:pt x="142091" y="423697"/>
                    <a:pt x="133250" y="426787"/>
                  </a:cubicBezTo>
                  <a:lnTo>
                    <a:pt x="125307" y="375867"/>
                  </a:lnTo>
                  <a:cubicBezTo>
                    <a:pt x="129000" y="374760"/>
                    <a:pt x="133608" y="373533"/>
                    <a:pt x="139168" y="372267"/>
                  </a:cubicBezTo>
                  <a:cubicBezTo>
                    <a:pt x="144728" y="371001"/>
                    <a:pt x="150725" y="369893"/>
                    <a:pt x="157279" y="368904"/>
                  </a:cubicBezTo>
                  <a:cubicBezTo>
                    <a:pt x="163832" y="367915"/>
                    <a:pt x="170663" y="367084"/>
                    <a:pt x="177892" y="366332"/>
                  </a:cubicBezTo>
                  <a:cubicBezTo>
                    <a:pt x="185120" y="365580"/>
                    <a:pt x="192468" y="365303"/>
                    <a:pt x="199855" y="365303"/>
                  </a:cubicBezTo>
                  <a:cubicBezTo>
                    <a:pt x="215579" y="364883"/>
                    <a:pt x="231267" y="366981"/>
                    <a:pt x="246324" y="371515"/>
                  </a:cubicBezTo>
                  <a:cubicBezTo>
                    <a:pt x="257695" y="375045"/>
                    <a:pt x="268009" y="381325"/>
                    <a:pt x="276350" y="389794"/>
                  </a:cubicBezTo>
                  <a:cubicBezTo>
                    <a:pt x="283972" y="397925"/>
                    <a:pt x="289433" y="407828"/>
                    <a:pt x="292237" y="418597"/>
                  </a:cubicBezTo>
                  <a:cubicBezTo>
                    <a:pt x="295494" y="430926"/>
                    <a:pt x="297070" y="443634"/>
                    <a:pt x="296923" y="456382"/>
                  </a:cubicBezTo>
                  <a:close/>
                  <a:moveTo>
                    <a:pt x="495547" y="594266"/>
                  </a:moveTo>
                  <a:lnTo>
                    <a:pt x="310189" y="594266"/>
                  </a:lnTo>
                  <a:lnTo>
                    <a:pt x="310189" y="556917"/>
                  </a:lnTo>
                  <a:cubicBezTo>
                    <a:pt x="316146" y="546760"/>
                    <a:pt x="323307" y="535817"/>
                    <a:pt x="331676" y="524078"/>
                  </a:cubicBezTo>
                  <a:cubicBezTo>
                    <a:pt x="340044" y="512339"/>
                    <a:pt x="348845" y="500469"/>
                    <a:pt x="358087" y="488469"/>
                  </a:cubicBezTo>
                  <a:cubicBezTo>
                    <a:pt x="367302" y="476600"/>
                    <a:pt x="376464" y="465074"/>
                    <a:pt x="385571" y="453889"/>
                  </a:cubicBezTo>
                  <a:cubicBezTo>
                    <a:pt x="394678" y="442704"/>
                    <a:pt x="403047" y="432592"/>
                    <a:pt x="410673" y="423543"/>
                  </a:cubicBezTo>
                  <a:lnTo>
                    <a:pt x="315352" y="423543"/>
                  </a:lnTo>
                  <a:lnTo>
                    <a:pt x="315352" y="371120"/>
                  </a:lnTo>
                  <a:lnTo>
                    <a:pt x="493403" y="371120"/>
                  </a:lnTo>
                  <a:lnTo>
                    <a:pt x="493403" y="413533"/>
                  </a:lnTo>
                  <a:lnTo>
                    <a:pt x="472710" y="436441"/>
                  </a:lnTo>
                  <a:cubicBezTo>
                    <a:pt x="464052" y="446044"/>
                    <a:pt x="454786" y="456592"/>
                    <a:pt x="444908" y="468093"/>
                  </a:cubicBezTo>
                  <a:cubicBezTo>
                    <a:pt x="435031" y="479595"/>
                    <a:pt x="424998" y="491753"/>
                    <a:pt x="414803" y="504572"/>
                  </a:cubicBezTo>
                  <a:cubicBezTo>
                    <a:pt x="404715" y="517352"/>
                    <a:pt x="395540" y="529617"/>
                    <a:pt x="387279" y="541486"/>
                  </a:cubicBezTo>
                  <a:lnTo>
                    <a:pt x="495706" y="541486"/>
                  </a:lnTo>
                  <a:close/>
                  <a:moveTo>
                    <a:pt x="702075" y="586630"/>
                  </a:moveTo>
                  <a:cubicBezTo>
                    <a:pt x="688349" y="590369"/>
                    <a:pt x="674412" y="593277"/>
                    <a:pt x="660333" y="595334"/>
                  </a:cubicBezTo>
                  <a:cubicBezTo>
                    <a:pt x="642579" y="598052"/>
                    <a:pt x="624639" y="599378"/>
                    <a:pt x="606675" y="599291"/>
                  </a:cubicBezTo>
                  <a:cubicBezTo>
                    <a:pt x="590447" y="599793"/>
                    <a:pt x="574266" y="597202"/>
                    <a:pt x="559015" y="591655"/>
                  </a:cubicBezTo>
                  <a:cubicBezTo>
                    <a:pt x="547358" y="587287"/>
                    <a:pt x="537048" y="579963"/>
                    <a:pt x="529108" y="570408"/>
                  </a:cubicBezTo>
                  <a:cubicBezTo>
                    <a:pt x="521431" y="560758"/>
                    <a:pt x="516006" y="549526"/>
                    <a:pt x="513222" y="537530"/>
                  </a:cubicBezTo>
                  <a:cubicBezTo>
                    <a:pt x="510004" y="523769"/>
                    <a:pt x="508447" y="509680"/>
                    <a:pt x="508575" y="495551"/>
                  </a:cubicBezTo>
                  <a:lnTo>
                    <a:pt x="508575" y="371120"/>
                  </a:lnTo>
                  <a:lnTo>
                    <a:pt x="572122" y="371120"/>
                  </a:lnTo>
                  <a:lnTo>
                    <a:pt x="572122" y="487757"/>
                  </a:lnTo>
                  <a:cubicBezTo>
                    <a:pt x="572122" y="508121"/>
                    <a:pt x="574771" y="522839"/>
                    <a:pt x="580065" y="531912"/>
                  </a:cubicBezTo>
                  <a:cubicBezTo>
                    <a:pt x="585467" y="540972"/>
                    <a:pt x="595515" y="545482"/>
                    <a:pt x="610290" y="545482"/>
                  </a:cubicBezTo>
                  <a:cubicBezTo>
                    <a:pt x="614857" y="545482"/>
                    <a:pt x="619702" y="545482"/>
                    <a:pt x="624786" y="544849"/>
                  </a:cubicBezTo>
                  <a:cubicBezTo>
                    <a:pt x="629870" y="544216"/>
                    <a:pt x="634437" y="543939"/>
                    <a:pt x="638409" y="543346"/>
                  </a:cubicBezTo>
                  <a:lnTo>
                    <a:pt x="638409" y="371120"/>
                  </a:lnTo>
                  <a:lnTo>
                    <a:pt x="701956" y="371120"/>
                  </a:lnTo>
                  <a:close/>
                  <a:moveTo>
                    <a:pt x="759784" y="592565"/>
                  </a:moveTo>
                  <a:cubicBezTo>
                    <a:pt x="749592" y="589649"/>
                    <a:pt x="740251" y="584343"/>
                    <a:pt x="732538" y="577095"/>
                  </a:cubicBezTo>
                  <a:cubicBezTo>
                    <a:pt x="725846" y="570436"/>
                    <a:pt x="721119" y="562072"/>
                    <a:pt x="718875" y="552921"/>
                  </a:cubicBezTo>
                  <a:cubicBezTo>
                    <a:pt x="716341" y="542428"/>
                    <a:pt x="715126" y="531662"/>
                    <a:pt x="715261" y="520873"/>
                  </a:cubicBezTo>
                  <a:lnTo>
                    <a:pt x="715261" y="275214"/>
                  </a:lnTo>
                  <a:lnTo>
                    <a:pt x="778808" y="265006"/>
                  </a:lnTo>
                  <a:lnTo>
                    <a:pt x="778808" y="508133"/>
                  </a:lnTo>
                  <a:cubicBezTo>
                    <a:pt x="778769" y="513253"/>
                    <a:pt x="779193" y="518365"/>
                    <a:pt x="780079" y="523405"/>
                  </a:cubicBezTo>
                  <a:cubicBezTo>
                    <a:pt x="780782" y="527563"/>
                    <a:pt x="782470" y="531500"/>
                    <a:pt x="785004" y="534879"/>
                  </a:cubicBezTo>
                  <a:cubicBezTo>
                    <a:pt x="787768" y="538278"/>
                    <a:pt x="791367" y="540909"/>
                    <a:pt x="795450" y="542515"/>
                  </a:cubicBezTo>
                  <a:cubicBezTo>
                    <a:pt x="801288" y="544837"/>
                    <a:pt x="807476" y="546175"/>
                    <a:pt x="813759" y="546472"/>
                  </a:cubicBezTo>
                  <a:lnTo>
                    <a:pt x="804783" y="598658"/>
                  </a:lnTo>
                  <a:cubicBezTo>
                    <a:pt x="789540" y="598804"/>
                    <a:pt x="774356" y="596751"/>
                    <a:pt x="759704" y="592565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</p:grp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1 picture - left">
  <p:cSld name="1 picture - left">
    <p:spTree>
      <p:nvGrpSpPr>
        <p:cNvPr id="6668" name="Shape 66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69" name="Google Shape;6669;p35"/>
          <p:cNvSpPr/>
          <p:nvPr>
            <p:ph idx="2" type="pic"/>
          </p:nvPr>
        </p:nvSpPr>
        <p:spPr>
          <a:xfrm>
            <a:off x="599539" y="766733"/>
            <a:ext cx="5042101" cy="5069268"/>
          </a:xfrm>
          <a:prstGeom prst="rect">
            <a:avLst/>
          </a:prstGeom>
          <a:solidFill>
            <a:srgbClr val="DDFFF5">
              <a:alpha val="80000"/>
            </a:srgbClr>
          </a:solidFill>
          <a:ln>
            <a:noFill/>
          </a:ln>
        </p:spPr>
      </p:sp>
      <p:sp>
        <p:nvSpPr>
          <p:cNvPr id="6670" name="Google Shape;6670;p35"/>
          <p:cNvSpPr txBox="1"/>
          <p:nvPr>
            <p:ph idx="1" type="body"/>
          </p:nvPr>
        </p:nvSpPr>
        <p:spPr>
          <a:xfrm>
            <a:off x="6025952" y="1431234"/>
            <a:ext cx="5831085" cy="4430013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rmAutofit/>
          </a:bodyPr>
          <a:lstStyle>
            <a:lvl1pPr indent="-342900" lvl="0" marL="457200" algn="l">
              <a:lnSpc>
                <a:spcPct val="90000"/>
              </a:lnSpc>
              <a:spcBef>
                <a:spcPts val="2200"/>
              </a:spcBef>
              <a:spcAft>
                <a:spcPts val="0"/>
              </a:spcAft>
              <a:buSzPts val="1800"/>
              <a:buChar char="•"/>
              <a:defRPr/>
            </a:lvl1pPr>
            <a:lvl2pPr indent="-342900" lvl="1" marL="9144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2pPr>
            <a:lvl3pPr indent="-342900" lvl="2" marL="1371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3pPr>
            <a:lvl4pPr indent="-342900" lvl="3" marL="18288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4pPr>
            <a:lvl5pPr indent="-342900" lvl="4" marL="22860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5pPr>
            <a:lvl6pPr indent="-342900" lvl="5" marL="27432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indent="-342900" lvl="6" marL="32004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indent="-342900" lvl="7" marL="3657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indent="-342900" lvl="8" marL="41148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/>
        </p:txBody>
      </p:sp>
      <p:sp>
        <p:nvSpPr>
          <p:cNvPr id="6671" name="Google Shape;6671;p35"/>
          <p:cNvSpPr txBox="1"/>
          <p:nvPr>
            <p:ph type="title"/>
          </p:nvPr>
        </p:nvSpPr>
        <p:spPr>
          <a:xfrm>
            <a:off x="6025952" y="385337"/>
            <a:ext cx="5831085" cy="1045897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6672" name="Google Shape;6672;p35"/>
          <p:cNvGrpSpPr/>
          <p:nvPr/>
        </p:nvGrpSpPr>
        <p:grpSpPr>
          <a:xfrm flipH="1" rot="4662400">
            <a:off x="275328" y="220351"/>
            <a:ext cx="1078781" cy="1092763"/>
            <a:chOff x="4396044" y="371689"/>
            <a:chExt cx="1501359" cy="1520818"/>
          </a:xfrm>
        </p:grpSpPr>
        <p:sp>
          <p:nvSpPr>
            <p:cNvPr id="6673" name="Google Shape;6673;p35"/>
            <p:cNvSpPr/>
            <p:nvPr/>
          </p:nvSpPr>
          <p:spPr>
            <a:xfrm>
              <a:off x="4396044" y="1251023"/>
              <a:ext cx="641484" cy="641484"/>
            </a:xfrm>
            <a:prstGeom prst="ellipse">
              <a:avLst/>
            </a:prstGeom>
            <a:solidFill>
              <a:srgbClr val="DDFFF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674" name="Google Shape;6674;p35"/>
            <p:cNvSpPr/>
            <p:nvPr/>
          </p:nvSpPr>
          <p:spPr>
            <a:xfrm>
              <a:off x="5576661" y="779217"/>
              <a:ext cx="320742" cy="320742"/>
            </a:xfrm>
            <a:prstGeom prst="ellipse">
              <a:avLst/>
            </a:prstGeom>
            <a:solidFill>
              <a:srgbClr val="DDFFF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675" name="Google Shape;6675;p35"/>
            <p:cNvSpPr/>
            <p:nvPr/>
          </p:nvSpPr>
          <p:spPr>
            <a:xfrm>
              <a:off x="5309961" y="1480325"/>
              <a:ext cx="182880" cy="182880"/>
            </a:xfrm>
            <a:prstGeom prst="ellipse">
              <a:avLst/>
            </a:prstGeom>
            <a:solidFill>
              <a:srgbClr val="DDFFF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676" name="Google Shape;6676;p35"/>
            <p:cNvSpPr/>
            <p:nvPr/>
          </p:nvSpPr>
          <p:spPr>
            <a:xfrm>
              <a:off x="5438322" y="371689"/>
              <a:ext cx="182880" cy="182880"/>
            </a:xfrm>
            <a:prstGeom prst="ellipse">
              <a:avLst/>
            </a:prstGeom>
            <a:solidFill>
              <a:srgbClr val="DDFFF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677" name="Google Shape;6677;p35"/>
            <p:cNvSpPr/>
            <p:nvPr/>
          </p:nvSpPr>
          <p:spPr>
            <a:xfrm>
              <a:off x="5134839" y="848148"/>
              <a:ext cx="182880" cy="182880"/>
            </a:xfrm>
            <a:prstGeom prst="ellipse">
              <a:avLst/>
            </a:prstGeom>
            <a:solidFill>
              <a:srgbClr val="DDFFF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</p:grp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1 picture - right">
  <p:cSld name="1 picture - right">
    <p:spTree>
      <p:nvGrpSpPr>
        <p:cNvPr id="6678" name="Shape 66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79" name="Google Shape;6679;p36"/>
          <p:cNvSpPr/>
          <p:nvPr>
            <p:ph idx="2" type="pic"/>
          </p:nvPr>
        </p:nvSpPr>
        <p:spPr>
          <a:xfrm>
            <a:off x="5066594" y="1208161"/>
            <a:ext cx="6951413" cy="4778536"/>
          </a:xfrm>
          <a:prstGeom prst="rect">
            <a:avLst/>
          </a:prstGeom>
          <a:solidFill>
            <a:srgbClr val="DDFFF5"/>
          </a:solidFill>
          <a:ln>
            <a:noFill/>
          </a:ln>
        </p:spPr>
      </p:sp>
      <p:sp>
        <p:nvSpPr>
          <p:cNvPr id="6680" name="Google Shape;6680;p36"/>
          <p:cNvSpPr txBox="1"/>
          <p:nvPr>
            <p:ph type="title"/>
          </p:nvPr>
        </p:nvSpPr>
        <p:spPr>
          <a:xfrm>
            <a:off x="407988" y="385337"/>
            <a:ext cx="11449050" cy="1045897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681" name="Google Shape;6681;p36"/>
          <p:cNvSpPr txBox="1"/>
          <p:nvPr>
            <p:ph idx="1" type="body"/>
          </p:nvPr>
        </p:nvSpPr>
        <p:spPr>
          <a:xfrm>
            <a:off x="407988" y="1431234"/>
            <a:ext cx="4044742" cy="4430013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rmAutofit/>
          </a:bodyPr>
          <a:lstStyle>
            <a:lvl1pPr indent="-342900" lvl="0" marL="457200" algn="l">
              <a:lnSpc>
                <a:spcPct val="90000"/>
              </a:lnSpc>
              <a:spcBef>
                <a:spcPts val="2200"/>
              </a:spcBef>
              <a:spcAft>
                <a:spcPts val="0"/>
              </a:spcAft>
              <a:buSzPts val="1800"/>
              <a:buChar char="•"/>
              <a:defRPr/>
            </a:lvl1pPr>
            <a:lvl2pPr indent="-342900" lvl="1" marL="9144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2pPr>
            <a:lvl3pPr indent="-342900" lvl="2" marL="1371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3pPr>
            <a:lvl4pPr indent="-342900" lvl="3" marL="18288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4pPr>
            <a:lvl5pPr indent="-342900" lvl="4" marL="22860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5pPr>
            <a:lvl6pPr indent="-342900" lvl="5" marL="27432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indent="-342900" lvl="6" marL="32004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indent="-342900" lvl="7" marL="3657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indent="-342900" lvl="8" marL="41148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/>
        </p:txBody>
      </p:sp>
      <p:grpSp>
        <p:nvGrpSpPr>
          <p:cNvPr id="6682" name="Google Shape;6682;p36"/>
          <p:cNvGrpSpPr/>
          <p:nvPr/>
        </p:nvGrpSpPr>
        <p:grpSpPr>
          <a:xfrm flipH="1" rot="-1227534">
            <a:off x="5593122" y="4825993"/>
            <a:ext cx="1078781" cy="1092763"/>
            <a:chOff x="4396044" y="371689"/>
            <a:chExt cx="1501359" cy="1520818"/>
          </a:xfrm>
        </p:grpSpPr>
        <p:sp>
          <p:nvSpPr>
            <p:cNvPr id="6683" name="Google Shape;6683;p36"/>
            <p:cNvSpPr/>
            <p:nvPr/>
          </p:nvSpPr>
          <p:spPr>
            <a:xfrm>
              <a:off x="4396044" y="1251023"/>
              <a:ext cx="641484" cy="641484"/>
            </a:xfrm>
            <a:prstGeom prst="ellipse">
              <a:avLst/>
            </a:prstGeom>
            <a:solidFill>
              <a:srgbClr val="DDFFF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684" name="Google Shape;6684;p36"/>
            <p:cNvSpPr/>
            <p:nvPr/>
          </p:nvSpPr>
          <p:spPr>
            <a:xfrm>
              <a:off x="5576661" y="779217"/>
              <a:ext cx="320742" cy="320742"/>
            </a:xfrm>
            <a:prstGeom prst="ellipse">
              <a:avLst/>
            </a:prstGeom>
            <a:solidFill>
              <a:srgbClr val="DDFFF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685" name="Google Shape;6685;p36"/>
            <p:cNvSpPr/>
            <p:nvPr/>
          </p:nvSpPr>
          <p:spPr>
            <a:xfrm>
              <a:off x="5309961" y="1480325"/>
              <a:ext cx="182880" cy="182880"/>
            </a:xfrm>
            <a:prstGeom prst="ellipse">
              <a:avLst/>
            </a:prstGeom>
            <a:solidFill>
              <a:srgbClr val="DDFFF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686" name="Google Shape;6686;p36"/>
            <p:cNvSpPr/>
            <p:nvPr/>
          </p:nvSpPr>
          <p:spPr>
            <a:xfrm>
              <a:off x="5438322" y="371689"/>
              <a:ext cx="182880" cy="182880"/>
            </a:xfrm>
            <a:prstGeom prst="ellipse">
              <a:avLst/>
            </a:prstGeom>
            <a:solidFill>
              <a:srgbClr val="DDFFF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687" name="Google Shape;6687;p36"/>
            <p:cNvSpPr/>
            <p:nvPr/>
          </p:nvSpPr>
          <p:spPr>
            <a:xfrm>
              <a:off x="5134839" y="848148"/>
              <a:ext cx="182880" cy="182880"/>
            </a:xfrm>
            <a:prstGeom prst="ellipse">
              <a:avLst/>
            </a:prstGeom>
            <a:solidFill>
              <a:srgbClr val="DDFFF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</p:grp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3 pictures">
  <p:cSld name="3 pictures">
    <p:spTree>
      <p:nvGrpSpPr>
        <p:cNvPr id="6688" name="Shape 66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89" name="Google Shape;6689;p37"/>
          <p:cNvSpPr/>
          <p:nvPr/>
        </p:nvSpPr>
        <p:spPr>
          <a:xfrm>
            <a:off x="1485114" y="1576635"/>
            <a:ext cx="2738618" cy="2738618"/>
          </a:xfrm>
          <a:prstGeom prst="ellipse">
            <a:avLst/>
          </a:prstGeom>
          <a:noFill/>
          <a:ln cap="flat" cmpd="sng" w="12700">
            <a:solidFill>
              <a:schemeClr val="accent4"/>
            </a:solidFill>
            <a:prstDash val="solid"/>
            <a:miter lim="800000"/>
            <a:headEnd len="sm" w="sm" type="none"/>
            <a:tailEnd len="sm" w="sm" type="none"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lt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6690" name="Google Shape;6690;p37"/>
          <p:cNvSpPr/>
          <p:nvPr>
            <p:ph idx="2" type="pic"/>
          </p:nvPr>
        </p:nvSpPr>
        <p:spPr>
          <a:xfrm>
            <a:off x="8369113" y="1809395"/>
            <a:ext cx="2303128" cy="2297376"/>
          </a:xfrm>
          <a:prstGeom prst="ellipse">
            <a:avLst/>
          </a:prstGeom>
          <a:solidFill>
            <a:srgbClr val="DDFFF5"/>
          </a:solidFill>
          <a:ln>
            <a:noFill/>
          </a:ln>
        </p:spPr>
      </p:sp>
      <p:sp>
        <p:nvSpPr>
          <p:cNvPr id="6691" name="Google Shape;6691;p37"/>
          <p:cNvSpPr/>
          <p:nvPr>
            <p:ph idx="3" type="pic"/>
          </p:nvPr>
        </p:nvSpPr>
        <p:spPr>
          <a:xfrm>
            <a:off x="4946345" y="1809395"/>
            <a:ext cx="2303128" cy="2297376"/>
          </a:xfrm>
          <a:prstGeom prst="ellipse">
            <a:avLst/>
          </a:prstGeom>
          <a:solidFill>
            <a:srgbClr val="DDFFF5"/>
          </a:solidFill>
          <a:ln>
            <a:noFill/>
          </a:ln>
        </p:spPr>
      </p:sp>
      <p:sp>
        <p:nvSpPr>
          <p:cNvPr id="6692" name="Google Shape;6692;p37"/>
          <p:cNvSpPr/>
          <p:nvPr>
            <p:ph idx="4" type="pic"/>
          </p:nvPr>
        </p:nvSpPr>
        <p:spPr>
          <a:xfrm>
            <a:off x="1519759" y="1809395"/>
            <a:ext cx="2303128" cy="2297376"/>
          </a:xfrm>
          <a:prstGeom prst="ellipse">
            <a:avLst/>
          </a:prstGeom>
          <a:solidFill>
            <a:srgbClr val="DDFFF5"/>
          </a:solidFill>
          <a:ln>
            <a:noFill/>
          </a:ln>
        </p:spPr>
      </p:sp>
      <p:sp>
        <p:nvSpPr>
          <p:cNvPr id="6693" name="Google Shape;6693;p37"/>
          <p:cNvSpPr txBox="1"/>
          <p:nvPr>
            <p:ph type="title"/>
          </p:nvPr>
        </p:nvSpPr>
        <p:spPr>
          <a:xfrm>
            <a:off x="407988" y="385337"/>
            <a:ext cx="11449050" cy="1045897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694" name="Google Shape;6694;p37"/>
          <p:cNvSpPr txBox="1"/>
          <p:nvPr>
            <p:ph idx="1" type="body"/>
          </p:nvPr>
        </p:nvSpPr>
        <p:spPr>
          <a:xfrm>
            <a:off x="1249491" y="4523735"/>
            <a:ext cx="2843664" cy="346173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>
            <a:lvl1pPr indent="-228600" lvl="0" marL="457200" algn="ctr">
              <a:lnSpc>
                <a:spcPct val="90000"/>
              </a:lnSpc>
              <a:spcBef>
                <a:spcPts val="2200"/>
              </a:spcBef>
              <a:spcAft>
                <a:spcPts val="0"/>
              </a:spcAft>
              <a:buSzPts val="2000"/>
              <a:buNone/>
              <a:defRPr sz="2000">
                <a:solidFill>
                  <a:schemeClr val="dk2"/>
                </a:solidFill>
              </a:defRPr>
            </a:lvl1pPr>
            <a:lvl2pPr indent="-342900" lvl="1" marL="9144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2pPr>
            <a:lvl3pPr indent="-342900" lvl="2" marL="1371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3pPr>
            <a:lvl4pPr indent="-342900" lvl="3" marL="18288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4pPr>
            <a:lvl5pPr indent="-342900" lvl="4" marL="22860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5pPr>
            <a:lvl6pPr indent="-342900" lvl="5" marL="27432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indent="-342900" lvl="6" marL="32004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indent="-342900" lvl="7" marL="3657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indent="-342900" lvl="8" marL="41148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/>
        </p:txBody>
      </p:sp>
      <p:sp>
        <p:nvSpPr>
          <p:cNvPr id="6695" name="Google Shape;6695;p37"/>
          <p:cNvSpPr txBox="1"/>
          <p:nvPr>
            <p:ph idx="5" type="body"/>
          </p:nvPr>
        </p:nvSpPr>
        <p:spPr>
          <a:xfrm>
            <a:off x="4710681" y="4523735"/>
            <a:ext cx="2843664" cy="346173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>
            <a:lvl1pPr indent="-228600" lvl="0" marL="457200" algn="ctr">
              <a:lnSpc>
                <a:spcPct val="90000"/>
              </a:lnSpc>
              <a:spcBef>
                <a:spcPts val="2200"/>
              </a:spcBef>
              <a:spcAft>
                <a:spcPts val="0"/>
              </a:spcAft>
              <a:buSzPts val="2000"/>
              <a:buNone/>
              <a:defRPr sz="2000">
                <a:solidFill>
                  <a:schemeClr val="dk2"/>
                </a:solidFill>
              </a:defRPr>
            </a:lvl1pPr>
            <a:lvl2pPr indent="-342900" lvl="1" marL="9144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2pPr>
            <a:lvl3pPr indent="-342900" lvl="2" marL="1371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3pPr>
            <a:lvl4pPr indent="-342900" lvl="3" marL="18288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4pPr>
            <a:lvl5pPr indent="-342900" lvl="4" marL="22860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5pPr>
            <a:lvl6pPr indent="-342900" lvl="5" marL="27432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indent="-342900" lvl="6" marL="32004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indent="-342900" lvl="7" marL="3657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indent="-342900" lvl="8" marL="41148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/>
        </p:txBody>
      </p:sp>
      <p:sp>
        <p:nvSpPr>
          <p:cNvPr id="6696" name="Google Shape;6696;p37"/>
          <p:cNvSpPr txBox="1"/>
          <p:nvPr>
            <p:ph idx="6" type="body"/>
          </p:nvPr>
        </p:nvSpPr>
        <p:spPr>
          <a:xfrm>
            <a:off x="8171871" y="4523735"/>
            <a:ext cx="2843664" cy="346173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>
            <a:lvl1pPr indent="-228600" lvl="0" marL="457200" algn="ctr">
              <a:lnSpc>
                <a:spcPct val="90000"/>
              </a:lnSpc>
              <a:spcBef>
                <a:spcPts val="2200"/>
              </a:spcBef>
              <a:spcAft>
                <a:spcPts val="0"/>
              </a:spcAft>
              <a:buSzPts val="2000"/>
              <a:buNone/>
              <a:defRPr sz="2000">
                <a:solidFill>
                  <a:schemeClr val="dk2"/>
                </a:solidFill>
              </a:defRPr>
            </a:lvl1pPr>
            <a:lvl2pPr indent="-342900" lvl="1" marL="9144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2pPr>
            <a:lvl3pPr indent="-342900" lvl="2" marL="1371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3pPr>
            <a:lvl4pPr indent="-342900" lvl="3" marL="18288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4pPr>
            <a:lvl5pPr indent="-342900" lvl="4" marL="22860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5pPr>
            <a:lvl6pPr indent="-342900" lvl="5" marL="27432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indent="-342900" lvl="6" marL="32004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indent="-342900" lvl="7" marL="3657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indent="-342900" lvl="8" marL="41148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/>
        </p:txBody>
      </p:sp>
      <p:grpSp>
        <p:nvGrpSpPr>
          <p:cNvPr id="6697" name="Google Shape;6697;p37"/>
          <p:cNvGrpSpPr/>
          <p:nvPr/>
        </p:nvGrpSpPr>
        <p:grpSpPr>
          <a:xfrm flipH="1" rot="4097867">
            <a:off x="1150504" y="1518767"/>
            <a:ext cx="547930" cy="928001"/>
            <a:chOff x="5134839" y="371689"/>
            <a:chExt cx="762564" cy="1291516"/>
          </a:xfrm>
        </p:grpSpPr>
        <p:sp>
          <p:nvSpPr>
            <p:cNvPr id="6698" name="Google Shape;6698;p37"/>
            <p:cNvSpPr/>
            <p:nvPr/>
          </p:nvSpPr>
          <p:spPr>
            <a:xfrm>
              <a:off x="5576661" y="779217"/>
              <a:ext cx="320742" cy="320742"/>
            </a:xfrm>
            <a:prstGeom prst="ellipse">
              <a:avLst/>
            </a:prstGeom>
            <a:solidFill>
              <a:srgbClr val="DDFFF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699" name="Google Shape;6699;p37"/>
            <p:cNvSpPr/>
            <p:nvPr/>
          </p:nvSpPr>
          <p:spPr>
            <a:xfrm>
              <a:off x="5309961" y="1480325"/>
              <a:ext cx="182880" cy="182880"/>
            </a:xfrm>
            <a:prstGeom prst="ellipse">
              <a:avLst/>
            </a:prstGeom>
            <a:solidFill>
              <a:srgbClr val="DDFFF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700" name="Google Shape;6700;p37"/>
            <p:cNvSpPr/>
            <p:nvPr/>
          </p:nvSpPr>
          <p:spPr>
            <a:xfrm>
              <a:off x="5438322" y="371689"/>
              <a:ext cx="182880" cy="182880"/>
            </a:xfrm>
            <a:prstGeom prst="ellipse">
              <a:avLst/>
            </a:prstGeom>
            <a:solidFill>
              <a:srgbClr val="DDFFF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701" name="Google Shape;6701;p37"/>
            <p:cNvSpPr/>
            <p:nvPr/>
          </p:nvSpPr>
          <p:spPr>
            <a:xfrm>
              <a:off x="5134839" y="848148"/>
              <a:ext cx="182880" cy="182880"/>
            </a:xfrm>
            <a:prstGeom prst="ellipse">
              <a:avLst/>
            </a:prstGeom>
            <a:solidFill>
              <a:srgbClr val="DDFFF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</p:grpSp>
      <p:grpSp>
        <p:nvGrpSpPr>
          <p:cNvPr id="6702" name="Google Shape;6702;p37"/>
          <p:cNvGrpSpPr/>
          <p:nvPr/>
        </p:nvGrpSpPr>
        <p:grpSpPr>
          <a:xfrm flipH="1" rot="-7071367">
            <a:off x="10681602" y="3223724"/>
            <a:ext cx="547930" cy="928001"/>
            <a:chOff x="5134839" y="371689"/>
            <a:chExt cx="762564" cy="1291516"/>
          </a:xfrm>
        </p:grpSpPr>
        <p:sp>
          <p:nvSpPr>
            <p:cNvPr id="6703" name="Google Shape;6703;p37"/>
            <p:cNvSpPr/>
            <p:nvPr/>
          </p:nvSpPr>
          <p:spPr>
            <a:xfrm>
              <a:off x="5576661" y="779217"/>
              <a:ext cx="320742" cy="320742"/>
            </a:xfrm>
            <a:prstGeom prst="ellipse">
              <a:avLst/>
            </a:prstGeom>
            <a:solidFill>
              <a:srgbClr val="DDFFF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704" name="Google Shape;6704;p37"/>
            <p:cNvSpPr/>
            <p:nvPr/>
          </p:nvSpPr>
          <p:spPr>
            <a:xfrm>
              <a:off x="5309961" y="1480325"/>
              <a:ext cx="182880" cy="182880"/>
            </a:xfrm>
            <a:prstGeom prst="ellipse">
              <a:avLst/>
            </a:prstGeom>
            <a:solidFill>
              <a:srgbClr val="DDFFF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705" name="Google Shape;6705;p37"/>
            <p:cNvSpPr/>
            <p:nvPr/>
          </p:nvSpPr>
          <p:spPr>
            <a:xfrm>
              <a:off x="5438322" y="371689"/>
              <a:ext cx="182880" cy="182880"/>
            </a:xfrm>
            <a:prstGeom prst="ellipse">
              <a:avLst/>
            </a:prstGeom>
            <a:solidFill>
              <a:srgbClr val="DDFFF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6706" name="Google Shape;6706;p37"/>
            <p:cNvSpPr/>
            <p:nvPr/>
          </p:nvSpPr>
          <p:spPr>
            <a:xfrm>
              <a:off x="5134839" y="848148"/>
              <a:ext cx="182880" cy="182880"/>
            </a:xfrm>
            <a:prstGeom prst="ellipse">
              <a:avLst/>
            </a:prstGeom>
            <a:solidFill>
              <a:srgbClr val="DDFFF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</p:grpSp>
      <p:sp>
        <p:nvSpPr>
          <p:cNvPr id="6707" name="Google Shape;6707;p37"/>
          <p:cNvSpPr/>
          <p:nvPr/>
        </p:nvSpPr>
        <p:spPr>
          <a:xfrm>
            <a:off x="4652520" y="1406953"/>
            <a:ext cx="2738618" cy="2738618"/>
          </a:xfrm>
          <a:prstGeom prst="ellipse">
            <a:avLst/>
          </a:prstGeom>
          <a:noFill/>
          <a:ln cap="flat" cmpd="sng" w="12700">
            <a:solidFill>
              <a:schemeClr val="accent4"/>
            </a:solidFill>
            <a:prstDash val="solid"/>
            <a:miter lim="800000"/>
            <a:headEnd len="sm" w="sm" type="none"/>
            <a:tailEnd len="sm" w="sm" type="none"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lt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  <p:sp>
        <p:nvSpPr>
          <p:cNvPr id="6708" name="Google Shape;6708;p37"/>
          <p:cNvSpPr/>
          <p:nvPr/>
        </p:nvSpPr>
        <p:spPr>
          <a:xfrm>
            <a:off x="8253559" y="1727464"/>
            <a:ext cx="2738618" cy="2738618"/>
          </a:xfrm>
          <a:prstGeom prst="ellipse">
            <a:avLst/>
          </a:prstGeom>
          <a:noFill/>
          <a:ln cap="flat" cmpd="sng" w="12700">
            <a:solidFill>
              <a:schemeClr val="accent4"/>
            </a:solidFill>
            <a:prstDash val="solid"/>
            <a:miter lim="800000"/>
            <a:headEnd len="sm" w="sm" type="none"/>
            <a:tailEnd len="sm" w="sm" type="none"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lt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theme" Target="../theme/theme2.xml"/><Relationship Id="rId16" Type="http://schemas.openxmlformats.org/officeDocument/2006/relationships/slideLayout" Target="../slideLayouts/slideLayout16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/Relationships>
</file>

<file path=ppt/slideMasters/_rels/slideMaster2.xml.rels><?xml version="1.0" encoding="UTF-8" standalone="yes"?><Relationships xmlns="http://schemas.openxmlformats.org/package/2006/relationships"><Relationship Id="rId11" Type="http://schemas.openxmlformats.org/officeDocument/2006/relationships/slideLayout" Target="../slideLayouts/slideLayout27.xml"/><Relationship Id="rId10" Type="http://schemas.openxmlformats.org/officeDocument/2006/relationships/slideLayout" Target="../slideLayouts/slideLayout26.xml"/><Relationship Id="rId13" Type="http://schemas.openxmlformats.org/officeDocument/2006/relationships/slideLayout" Target="../slideLayouts/slideLayout29.xml"/><Relationship Id="rId12" Type="http://schemas.openxmlformats.org/officeDocument/2006/relationships/slideLayout" Target="../slideLayouts/slideLayout28.xml"/><Relationship Id="rId1" Type="http://schemas.openxmlformats.org/officeDocument/2006/relationships/slideLayout" Target="../slideLayouts/slideLayout17.xml"/><Relationship Id="rId2" Type="http://schemas.openxmlformats.org/officeDocument/2006/relationships/slideLayout" Target="../slideLayouts/slideLayout18.xml"/><Relationship Id="rId3" Type="http://schemas.openxmlformats.org/officeDocument/2006/relationships/slideLayout" Target="../slideLayouts/slideLayout19.xml"/><Relationship Id="rId4" Type="http://schemas.openxmlformats.org/officeDocument/2006/relationships/slideLayout" Target="../slideLayouts/slideLayout20.xml"/><Relationship Id="rId9" Type="http://schemas.openxmlformats.org/officeDocument/2006/relationships/slideLayout" Target="../slideLayouts/slideLayout25.xml"/><Relationship Id="rId15" Type="http://schemas.openxmlformats.org/officeDocument/2006/relationships/slideLayout" Target="../slideLayouts/slideLayout31.xml"/><Relationship Id="rId14" Type="http://schemas.openxmlformats.org/officeDocument/2006/relationships/slideLayout" Target="../slideLayouts/slideLayout30.xml"/><Relationship Id="rId16" Type="http://schemas.openxmlformats.org/officeDocument/2006/relationships/theme" Target="../theme/theme1.xml"/><Relationship Id="rId5" Type="http://schemas.openxmlformats.org/officeDocument/2006/relationships/slideLayout" Target="../slideLayouts/slideLayout21.xml"/><Relationship Id="rId6" Type="http://schemas.openxmlformats.org/officeDocument/2006/relationships/slideLayout" Target="../slideLayouts/slideLayout22.xml"/><Relationship Id="rId7" Type="http://schemas.openxmlformats.org/officeDocument/2006/relationships/slideLayout" Target="../slideLayouts/slideLayout23.xml"/><Relationship Id="rId8" Type="http://schemas.openxmlformats.org/officeDocument/2006/relationships/slideLayout" Target="../slideLayouts/slideLayout24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lt1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5"/>
          <p:cNvSpPr txBox="1"/>
          <p:nvPr>
            <p:ph type="title"/>
          </p:nvPr>
        </p:nvSpPr>
        <p:spPr>
          <a:xfrm>
            <a:off x="407988" y="385337"/>
            <a:ext cx="11449050" cy="1045897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>
            <a:lvl1pPr lvl="0" marR="0" rt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Font typeface="Candara"/>
              <a:buNone/>
              <a:defRPr b="1" i="0" sz="3600" u="none" cap="none" strike="noStrike">
                <a:solidFill>
                  <a:schemeClr val="accent1"/>
                </a:solidFill>
                <a:latin typeface="Candara"/>
                <a:ea typeface="Candara"/>
                <a:cs typeface="Candara"/>
                <a:sym typeface="Candar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9pPr>
          </a:lstStyle>
          <a:p/>
        </p:txBody>
      </p:sp>
      <p:sp>
        <p:nvSpPr>
          <p:cNvPr id="7" name="Google Shape;7;p5"/>
          <p:cNvSpPr txBox="1"/>
          <p:nvPr>
            <p:ph idx="1" type="body"/>
          </p:nvPr>
        </p:nvSpPr>
        <p:spPr>
          <a:xfrm>
            <a:off x="407988" y="1445965"/>
            <a:ext cx="11449050" cy="4506153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rmAutofit/>
          </a:bodyPr>
          <a:lstStyle>
            <a:lvl1pPr indent="-381000" lvl="0" marL="457200" marR="0" rtl="0" algn="l">
              <a:lnSpc>
                <a:spcPct val="90000"/>
              </a:lnSpc>
              <a:spcBef>
                <a:spcPts val="220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Arial"/>
              <a:buChar char="•"/>
              <a:defRPr b="0" i="0" sz="2400" u="none" cap="none" strike="noStrike">
                <a:solidFill>
                  <a:srgbClr val="383338"/>
                </a:solidFill>
                <a:latin typeface="Corbel"/>
                <a:ea typeface="Corbel"/>
                <a:cs typeface="Corbel"/>
                <a:sym typeface="Corbel"/>
              </a:defRPr>
            </a:lvl1pPr>
            <a:lvl2pPr indent="-355600" lvl="1" marL="914400" marR="0" rtl="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accent2"/>
              </a:buClr>
              <a:buSzPts val="2000"/>
              <a:buFont typeface="Arial"/>
              <a:buChar char="•"/>
              <a:defRPr b="0" i="0" sz="2000" u="none" cap="none" strike="noStrike">
                <a:solidFill>
                  <a:srgbClr val="383338"/>
                </a:solidFill>
                <a:latin typeface="Corbel"/>
                <a:ea typeface="Corbel"/>
                <a:cs typeface="Corbel"/>
                <a:sym typeface="Corbel"/>
              </a:defRPr>
            </a:lvl2pPr>
            <a:lvl3pPr indent="-342900" lvl="2" marL="1371600" marR="0" rtl="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Arial"/>
              <a:buChar char="•"/>
              <a:defRPr b="0" i="0" sz="1800" u="none" cap="none" strike="noStrike">
                <a:solidFill>
                  <a:srgbClr val="383338"/>
                </a:solidFill>
                <a:latin typeface="Corbel"/>
                <a:ea typeface="Corbel"/>
                <a:cs typeface="Corbel"/>
                <a:sym typeface="Corbel"/>
              </a:defRPr>
            </a:lvl3pPr>
            <a:lvl4pPr indent="-330200" lvl="3" marL="1828800" marR="0" rtl="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Arial"/>
              <a:buChar char="•"/>
              <a:defRPr b="0" i="0" sz="1600" u="none" cap="none" strike="noStrike">
                <a:solidFill>
                  <a:srgbClr val="383338"/>
                </a:solidFill>
                <a:latin typeface="Corbel"/>
                <a:ea typeface="Corbel"/>
                <a:cs typeface="Corbel"/>
                <a:sym typeface="Corbel"/>
              </a:defRPr>
            </a:lvl4pPr>
            <a:lvl5pPr indent="-330200" lvl="4" marL="2286000" marR="0" rtl="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Arial"/>
              <a:buChar char="•"/>
              <a:defRPr b="0" i="0" sz="1600" u="none" cap="none" strike="noStrike">
                <a:solidFill>
                  <a:srgbClr val="383338"/>
                </a:solidFill>
                <a:latin typeface="Corbel"/>
                <a:ea typeface="Corbel"/>
                <a:cs typeface="Corbel"/>
                <a:sym typeface="Corbel"/>
              </a:defRPr>
            </a:lvl5pPr>
            <a:lvl6pPr indent="-342900" lvl="5" marL="2743200" marR="0" rtl="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b="0" i="0" sz="1800" u="none" cap="none" strike="noStrike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defRPr>
            </a:lvl6pPr>
            <a:lvl7pPr indent="-342900" lvl="6" marL="3200400" marR="0" rtl="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b="0" i="0" sz="1800" u="none" cap="none" strike="noStrike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defRPr>
            </a:lvl7pPr>
            <a:lvl8pPr indent="-342900" lvl="7" marL="3657600" marR="0" rtl="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b="0" i="0" sz="1800" u="none" cap="none" strike="noStrike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defRPr>
            </a:lvl8pPr>
            <a:lvl9pPr indent="-342900" lvl="8" marL="4114800" marR="0" rtl="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b="0" i="0" sz="1800" u="none" cap="none" strike="noStrike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defRPr>
            </a:lvl9pPr>
          </a:lstStyle>
          <a:p/>
        </p:txBody>
      </p:sp>
      <p:sp>
        <p:nvSpPr>
          <p:cNvPr id="8" name="Google Shape;8;p5"/>
          <p:cNvSpPr txBox="1"/>
          <p:nvPr/>
        </p:nvSpPr>
        <p:spPr>
          <a:xfrm>
            <a:off x="1082148" y="6222894"/>
            <a:ext cx="2772418" cy="369332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91425" spcFirstLastPara="1" rIns="0" wrap="square" tIns="0">
            <a:sp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"/>
              <a:buFont typeface="Corbel"/>
              <a:buNone/>
            </a:pPr>
            <a:r>
              <a:rPr b="0" i="0" lang="en-GB" sz="800" u="none" cap="none" strike="noStrike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rPr>
              <a:t>This study forms part of the ThinkInAzul programme and was supported by MCIN with funding from European Union NextGenerationEU (PRTR-C17.I1) and by </a:t>
            </a:r>
            <a:r>
              <a:rPr b="0" i="1" lang="en-GB" sz="800" u="none" cap="none" strike="noStrike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rPr>
              <a:t>Generalitat Valenciana</a:t>
            </a:r>
            <a:endParaRPr b="0" i="0" sz="800" u="none" cap="none" strike="noStrik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9" name="Google Shape;9;p5"/>
          <p:cNvGrpSpPr/>
          <p:nvPr/>
        </p:nvGrpSpPr>
        <p:grpSpPr>
          <a:xfrm>
            <a:off x="407989" y="6146276"/>
            <a:ext cx="726064" cy="529648"/>
            <a:chOff x="6395687" y="619004"/>
            <a:chExt cx="1262917" cy="921270"/>
          </a:xfrm>
        </p:grpSpPr>
        <p:sp>
          <p:nvSpPr>
            <p:cNvPr id="10" name="Google Shape;10;p5"/>
            <p:cNvSpPr/>
            <p:nvPr/>
          </p:nvSpPr>
          <p:spPr>
            <a:xfrm>
              <a:off x="7252460" y="623474"/>
              <a:ext cx="253552" cy="252582"/>
            </a:xfrm>
            <a:custGeom>
              <a:rect b="b" l="l" r="r" t="t"/>
              <a:pathLst>
                <a:path extrusionOk="0" h="252582" w="253552">
                  <a:moveTo>
                    <a:pt x="253552" y="126291"/>
                  </a:moveTo>
                  <a:cubicBezTo>
                    <a:pt x="253552" y="196040"/>
                    <a:pt x="196793" y="252583"/>
                    <a:pt x="126776" y="252583"/>
                  </a:cubicBezTo>
                  <a:cubicBezTo>
                    <a:pt x="56760" y="252583"/>
                    <a:pt x="0" y="196040"/>
                    <a:pt x="0" y="126291"/>
                  </a:cubicBezTo>
                  <a:cubicBezTo>
                    <a:pt x="0" y="56543"/>
                    <a:pt x="56760" y="0"/>
                    <a:pt x="126776" y="0"/>
                  </a:cubicBezTo>
                  <a:cubicBezTo>
                    <a:pt x="196793" y="0"/>
                    <a:pt x="253552" y="56543"/>
                    <a:pt x="253552" y="126291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1" name="Google Shape;11;p5"/>
            <p:cNvSpPr/>
            <p:nvPr/>
          </p:nvSpPr>
          <p:spPr>
            <a:xfrm>
              <a:off x="7531828" y="619004"/>
              <a:ext cx="126776" cy="126291"/>
            </a:xfrm>
            <a:custGeom>
              <a:rect b="b" l="l" r="r" t="t"/>
              <a:pathLst>
                <a:path extrusionOk="0" h="126291" w="126776">
                  <a:moveTo>
                    <a:pt x="126776" y="63146"/>
                  </a:moveTo>
                  <a:cubicBezTo>
                    <a:pt x="126776" y="98020"/>
                    <a:pt x="98397" y="126291"/>
                    <a:pt x="63388" y="126291"/>
                  </a:cubicBezTo>
                  <a:cubicBezTo>
                    <a:pt x="28380" y="126291"/>
                    <a:pt x="0" y="98020"/>
                    <a:pt x="0" y="63146"/>
                  </a:cubicBezTo>
                  <a:cubicBezTo>
                    <a:pt x="0" y="28271"/>
                    <a:pt x="28380" y="0"/>
                    <a:pt x="63388" y="0"/>
                  </a:cubicBezTo>
                  <a:cubicBezTo>
                    <a:pt x="98396" y="0"/>
                    <a:pt x="126776" y="28271"/>
                    <a:pt x="126776" y="63146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2" name="Google Shape;12;p5"/>
            <p:cNvSpPr/>
            <p:nvPr/>
          </p:nvSpPr>
          <p:spPr>
            <a:xfrm>
              <a:off x="6562839" y="1124208"/>
              <a:ext cx="69005" cy="52056"/>
            </a:xfrm>
            <a:custGeom>
              <a:rect b="b" l="l" r="r" t="t"/>
              <a:pathLst>
                <a:path extrusionOk="0" h="52056" w="69005">
                  <a:moveTo>
                    <a:pt x="43427" y="1"/>
                  </a:moveTo>
                  <a:cubicBezTo>
                    <a:pt x="37811" y="-23"/>
                    <a:pt x="32195" y="337"/>
                    <a:pt x="26627" y="1069"/>
                  </a:cubicBezTo>
                  <a:cubicBezTo>
                    <a:pt x="21821" y="1623"/>
                    <a:pt x="17139" y="2961"/>
                    <a:pt x="12766" y="5026"/>
                  </a:cubicBezTo>
                  <a:cubicBezTo>
                    <a:pt x="9025" y="6822"/>
                    <a:pt x="5811" y="9548"/>
                    <a:pt x="3432" y="12939"/>
                  </a:cubicBezTo>
                  <a:cubicBezTo>
                    <a:pt x="1033" y="16745"/>
                    <a:pt x="-158" y="21188"/>
                    <a:pt x="17" y="25679"/>
                  </a:cubicBezTo>
                  <a:cubicBezTo>
                    <a:pt x="17" y="35621"/>
                    <a:pt x="3353" y="42482"/>
                    <a:pt x="10025" y="46253"/>
                  </a:cubicBezTo>
                  <a:cubicBezTo>
                    <a:pt x="18529" y="50482"/>
                    <a:pt x="27977" y="52456"/>
                    <a:pt x="37470" y="51989"/>
                  </a:cubicBezTo>
                  <a:cubicBezTo>
                    <a:pt x="43705" y="51989"/>
                    <a:pt x="49703" y="51989"/>
                    <a:pt x="55382" y="51554"/>
                  </a:cubicBezTo>
                  <a:cubicBezTo>
                    <a:pt x="59946" y="51396"/>
                    <a:pt x="64493" y="50977"/>
                    <a:pt x="69005" y="50288"/>
                  </a:cubicBezTo>
                  <a:lnTo>
                    <a:pt x="69005" y="2533"/>
                  </a:lnTo>
                  <a:cubicBezTo>
                    <a:pt x="66463" y="1979"/>
                    <a:pt x="62611" y="1425"/>
                    <a:pt x="57487" y="832"/>
                  </a:cubicBezTo>
                  <a:cubicBezTo>
                    <a:pt x="52820" y="302"/>
                    <a:pt x="48126" y="25"/>
                    <a:pt x="43427" y="1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13" name="Google Shape;13;p5"/>
            <p:cNvSpPr/>
            <p:nvPr/>
          </p:nvSpPr>
          <p:spPr>
            <a:xfrm>
              <a:off x="6395687" y="626244"/>
              <a:ext cx="917539" cy="914030"/>
            </a:xfrm>
            <a:custGeom>
              <a:rect b="b" l="l" r="r" t="t"/>
              <a:pathLst>
                <a:path extrusionOk="0" h="914030" w="917539">
                  <a:moveTo>
                    <a:pt x="458809" y="0"/>
                  </a:moveTo>
                  <a:cubicBezTo>
                    <a:pt x="205439" y="-22"/>
                    <a:pt x="24" y="204573"/>
                    <a:pt x="0" y="456976"/>
                  </a:cubicBezTo>
                  <a:cubicBezTo>
                    <a:pt x="-24" y="709376"/>
                    <a:pt x="205360" y="914006"/>
                    <a:pt x="458730" y="914030"/>
                  </a:cubicBezTo>
                  <a:cubicBezTo>
                    <a:pt x="712100" y="914054"/>
                    <a:pt x="917519" y="709455"/>
                    <a:pt x="917539" y="457055"/>
                  </a:cubicBezTo>
                  <a:cubicBezTo>
                    <a:pt x="917539" y="457043"/>
                    <a:pt x="917539" y="457027"/>
                    <a:pt x="917539" y="457015"/>
                  </a:cubicBezTo>
                  <a:cubicBezTo>
                    <a:pt x="917539" y="204628"/>
                    <a:pt x="712167" y="22"/>
                    <a:pt x="458809" y="0"/>
                  </a:cubicBezTo>
                  <a:close/>
                  <a:moveTo>
                    <a:pt x="296963" y="587896"/>
                  </a:moveTo>
                  <a:cubicBezTo>
                    <a:pt x="287908" y="589874"/>
                    <a:pt x="275278" y="592209"/>
                    <a:pt x="259073" y="594899"/>
                  </a:cubicBezTo>
                  <a:cubicBezTo>
                    <a:pt x="239620" y="597799"/>
                    <a:pt x="219960" y="599125"/>
                    <a:pt x="200292" y="598856"/>
                  </a:cubicBezTo>
                  <a:cubicBezTo>
                    <a:pt x="187055" y="598927"/>
                    <a:pt x="173849" y="597597"/>
                    <a:pt x="160893" y="594899"/>
                  </a:cubicBezTo>
                  <a:cubicBezTo>
                    <a:pt x="150034" y="592719"/>
                    <a:pt x="139700" y="588458"/>
                    <a:pt x="130470" y="582357"/>
                  </a:cubicBezTo>
                  <a:cubicBezTo>
                    <a:pt x="122014" y="576675"/>
                    <a:pt x="115250" y="568830"/>
                    <a:pt x="110889" y="559647"/>
                  </a:cubicBezTo>
                  <a:cubicBezTo>
                    <a:pt x="106024" y="548865"/>
                    <a:pt x="103685" y="537118"/>
                    <a:pt x="104058" y="525304"/>
                  </a:cubicBezTo>
                  <a:cubicBezTo>
                    <a:pt x="103717" y="513771"/>
                    <a:pt x="106457" y="502357"/>
                    <a:pt x="112002" y="492228"/>
                  </a:cubicBezTo>
                  <a:cubicBezTo>
                    <a:pt x="117085" y="483357"/>
                    <a:pt x="124342" y="475911"/>
                    <a:pt x="133091" y="470586"/>
                  </a:cubicBezTo>
                  <a:cubicBezTo>
                    <a:pt x="142409" y="464936"/>
                    <a:pt x="152632" y="460920"/>
                    <a:pt x="163316" y="458716"/>
                  </a:cubicBezTo>
                  <a:cubicBezTo>
                    <a:pt x="174957" y="456469"/>
                    <a:pt x="186808" y="455448"/>
                    <a:pt x="198664" y="455670"/>
                  </a:cubicBezTo>
                  <a:cubicBezTo>
                    <a:pt x="205999" y="455634"/>
                    <a:pt x="213327" y="455975"/>
                    <a:pt x="220627" y="456699"/>
                  </a:cubicBezTo>
                  <a:cubicBezTo>
                    <a:pt x="225866" y="457233"/>
                    <a:pt x="231057" y="458159"/>
                    <a:pt x="236157" y="459468"/>
                  </a:cubicBezTo>
                  <a:lnTo>
                    <a:pt x="236157" y="453533"/>
                  </a:lnTo>
                  <a:cubicBezTo>
                    <a:pt x="236589" y="443939"/>
                    <a:pt x="233059" y="434590"/>
                    <a:pt x="226386" y="427658"/>
                  </a:cubicBezTo>
                  <a:cubicBezTo>
                    <a:pt x="219845" y="421118"/>
                    <a:pt x="208474" y="417858"/>
                    <a:pt x="192269" y="417885"/>
                  </a:cubicBezTo>
                  <a:cubicBezTo>
                    <a:pt x="181637" y="417893"/>
                    <a:pt x="171017" y="418673"/>
                    <a:pt x="160496" y="420220"/>
                  </a:cubicBezTo>
                  <a:cubicBezTo>
                    <a:pt x="151218" y="421498"/>
                    <a:pt x="142091" y="423697"/>
                    <a:pt x="133250" y="426787"/>
                  </a:cubicBezTo>
                  <a:lnTo>
                    <a:pt x="125307" y="375867"/>
                  </a:lnTo>
                  <a:cubicBezTo>
                    <a:pt x="129000" y="374760"/>
                    <a:pt x="133608" y="373533"/>
                    <a:pt x="139168" y="372267"/>
                  </a:cubicBezTo>
                  <a:cubicBezTo>
                    <a:pt x="144728" y="371001"/>
                    <a:pt x="150725" y="369893"/>
                    <a:pt x="157279" y="368904"/>
                  </a:cubicBezTo>
                  <a:cubicBezTo>
                    <a:pt x="163832" y="367915"/>
                    <a:pt x="170663" y="367084"/>
                    <a:pt x="177892" y="366332"/>
                  </a:cubicBezTo>
                  <a:cubicBezTo>
                    <a:pt x="185120" y="365580"/>
                    <a:pt x="192468" y="365303"/>
                    <a:pt x="199855" y="365303"/>
                  </a:cubicBezTo>
                  <a:cubicBezTo>
                    <a:pt x="215579" y="364883"/>
                    <a:pt x="231267" y="366981"/>
                    <a:pt x="246324" y="371515"/>
                  </a:cubicBezTo>
                  <a:cubicBezTo>
                    <a:pt x="257695" y="375045"/>
                    <a:pt x="268009" y="381325"/>
                    <a:pt x="276350" y="389794"/>
                  </a:cubicBezTo>
                  <a:cubicBezTo>
                    <a:pt x="283972" y="397925"/>
                    <a:pt x="289433" y="407828"/>
                    <a:pt x="292237" y="418597"/>
                  </a:cubicBezTo>
                  <a:cubicBezTo>
                    <a:pt x="295494" y="430926"/>
                    <a:pt x="297070" y="443634"/>
                    <a:pt x="296923" y="456382"/>
                  </a:cubicBezTo>
                  <a:close/>
                  <a:moveTo>
                    <a:pt x="495547" y="594266"/>
                  </a:moveTo>
                  <a:lnTo>
                    <a:pt x="310189" y="594266"/>
                  </a:lnTo>
                  <a:lnTo>
                    <a:pt x="310189" y="556917"/>
                  </a:lnTo>
                  <a:cubicBezTo>
                    <a:pt x="316146" y="546760"/>
                    <a:pt x="323307" y="535817"/>
                    <a:pt x="331676" y="524078"/>
                  </a:cubicBezTo>
                  <a:cubicBezTo>
                    <a:pt x="340044" y="512339"/>
                    <a:pt x="348845" y="500469"/>
                    <a:pt x="358087" y="488469"/>
                  </a:cubicBezTo>
                  <a:cubicBezTo>
                    <a:pt x="367302" y="476600"/>
                    <a:pt x="376464" y="465074"/>
                    <a:pt x="385571" y="453889"/>
                  </a:cubicBezTo>
                  <a:cubicBezTo>
                    <a:pt x="394678" y="442704"/>
                    <a:pt x="403047" y="432592"/>
                    <a:pt x="410673" y="423543"/>
                  </a:cubicBezTo>
                  <a:lnTo>
                    <a:pt x="315352" y="423543"/>
                  </a:lnTo>
                  <a:lnTo>
                    <a:pt x="315352" y="371120"/>
                  </a:lnTo>
                  <a:lnTo>
                    <a:pt x="493403" y="371120"/>
                  </a:lnTo>
                  <a:lnTo>
                    <a:pt x="493403" y="413533"/>
                  </a:lnTo>
                  <a:lnTo>
                    <a:pt x="472710" y="436441"/>
                  </a:lnTo>
                  <a:cubicBezTo>
                    <a:pt x="464052" y="446044"/>
                    <a:pt x="454786" y="456592"/>
                    <a:pt x="444908" y="468093"/>
                  </a:cubicBezTo>
                  <a:cubicBezTo>
                    <a:pt x="435031" y="479595"/>
                    <a:pt x="424998" y="491753"/>
                    <a:pt x="414803" y="504572"/>
                  </a:cubicBezTo>
                  <a:cubicBezTo>
                    <a:pt x="404715" y="517352"/>
                    <a:pt x="395540" y="529617"/>
                    <a:pt x="387279" y="541486"/>
                  </a:cubicBezTo>
                  <a:lnTo>
                    <a:pt x="495706" y="541486"/>
                  </a:lnTo>
                  <a:close/>
                  <a:moveTo>
                    <a:pt x="702075" y="586630"/>
                  </a:moveTo>
                  <a:cubicBezTo>
                    <a:pt x="688349" y="590369"/>
                    <a:pt x="674412" y="593277"/>
                    <a:pt x="660333" y="595334"/>
                  </a:cubicBezTo>
                  <a:cubicBezTo>
                    <a:pt x="642579" y="598052"/>
                    <a:pt x="624639" y="599378"/>
                    <a:pt x="606675" y="599291"/>
                  </a:cubicBezTo>
                  <a:cubicBezTo>
                    <a:pt x="590447" y="599793"/>
                    <a:pt x="574266" y="597202"/>
                    <a:pt x="559015" y="591655"/>
                  </a:cubicBezTo>
                  <a:cubicBezTo>
                    <a:pt x="547358" y="587287"/>
                    <a:pt x="537048" y="579963"/>
                    <a:pt x="529108" y="570408"/>
                  </a:cubicBezTo>
                  <a:cubicBezTo>
                    <a:pt x="521431" y="560758"/>
                    <a:pt x="516006" y="549526"/>
                    <a:pt x="513222" y="537530"/>
                  </a:cubicBezTo>
                  <a:cubicBezTo>
                    <a:pt x="510004" y="523769"/>
                    <a:pt x="508447" y="509680"/>
                    <a:pt x="508575" y="495551"/>
                  </a:cubicBezTo>
                  <a:lnTo>
                    <a:pt x="508575" y="371120"/>
                  </a:lnTo>
                  <a:lnTo>
                    <a:pt x="572122" y="371120"/>
                  </a:lnTo>
                  <a:lnTo>
                    <a:pt x="572122" y="487757"/>
                  </a:lnTo>
                  <a:cubicBezTo>
                    <a:pt x="572122" y="508121"/>
                    <a:pt x="574771" y="522839"/>
                    <a:pt x="580065" y="531912"/>
                  </a:cubicBezTo>
                  <a:cubicBezTo>
                    <a:pt x="585467" y="540972"/>
                    <a:pt x="595515" y="545482"/>
                    <a:pt x="610290" y="545482"/>
                  </a:cubicBezTo>
                  <a:cubicBezTo>
                    <a:pt x="614857" y="545482"/>
                    <a:pt x="619702" y="545482"/>
                    <a:pt x="624786" y="544849"/>
                  </a:cubicBezTo>
                  <a:cubicBezTo>
                    <a:pt x="629870" y="544216"/>
                    <a:pt x="634437" y="543939"/>
                    <a:pt x="638409" y="543346"/>
                  </a:cubicBezTo>
                  <a:lnTo>
                    <a:pt x="638409" y="371120"/>
                  </a:lnTo>
                  <a:lnTo>
                    <a:pt x="701956" y="371120"/>
                  </a:lnTo>
                  <a:close/>
                  <a:moveTo>
                    <a:pt x="759784" y="592565"/>
                  </a:moveTo>
                  <a:cubicBezTo>
                    <a:pt x="749592" y="589649"/>
                    <a:pt x="740251" y="584343"/>
                    <a:pt x="732538" y="577095"/>
                  </a:cubicBezTo>
                  <a:cubicBezTo>
                    <a:pt x="725846" y="570436"/>
                    <a:pt x="721119" y="562072"/>
                    <a:pt x="718875" y="552921"/>
                  </a:cubicBezTo>
                  <a:cubicBezTo>
                    <a:pt x="716341" y="542428"/>
                    <a:pt x="715126" y="531662"/>
                    <a:pt x="715261" y="520873"/>
                  </a:cubicBezTo>
                  <a:lnTo>
                    <a:pt x="715261" y="275214"/>
                  </a:lnTo>
                  <a:lnTo>
                    <a:pt x="778808" y="265006"/>
                  </a:lnTo>
                  <a:lnTo>
                    <a:pt x="778808" y="508133"/>
                  </a:lnTo>
                  <a:cubicBezTo>
                    <a:pt x="778769" y="513253"/>
                    <a:pt x="779193" y="518365"/>
                    <a:pt x="780079" y="523405"/>
                  </a:cubicBezTo>
                  <a:cubicBezTo>
                    <a:pt x="780782" y="527563"/>
                    <a:pt x="782470" y="531500"/>
                    <a:pt x="785004" y="534879"/>
                  </a:cubicBezTo>
                  <a:cubicBezTo>
                    <a:pt x="787768" y="538278"/>
                    <a:pt x="791367" y="540909"/>
                    <a:pt x="795450" y="542515"/>
                  </a:cubicBezTo>
                  <a:cubicBezTo>
                    <a:pt x="801288" y="544837"/>
                    <a:pt x="807476" y="546175"/>
                    <a:pt x="813759" y="546472"/>
                  </a:cubicBezTo>
                  <a:lnTo>
                    <a:pt x="804783" y="598658"/>
                  </a:lnTo>
                  <a:cubicBezTo>
                    <a:pt x="789540" y="598804"/>
                    <a:pt x="774356" y="596751"/>
                    <a:pt x="759704" y="592565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</p:grp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  <p:sldLayoutId id="2147483661" r:id="rId13"/>
    <p:sldLayoutId id="2147483662" r:id="rId14"/>
    <p:sldLayoutId id="2147483663" r:id="rId15"/>
    <p:sldLayoutId id="2147483664" r:id="rId16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  <p:extLst>
    <p:ext uri="{27BBF7A9-308A-43DC-89C8-2F10F3537804}">
      <p15:sldGuideLst>
        <p15:guide id="1" orient="horz" pos="3838">
          <p15:clr>
            <a:srgbClr val="F26B43"/>
          </p15:clr>
        </p15:guide>
        <p15:guide id="2" pos="257">
          <p15:clr>
            <a:srgbClr val="F26B43"/>
          </p15:clr>
        </p15:guide>
        <p15:guide id="3" pos="7469">
          <p15:clr>
            <a:srgbClr val="F26B43"/>
          </p15:clr>
        </p15:guide>
        <p15:guide id="4" orient="horz" pos="232">
          <p15:clr>
            <a:srgbClr val="F26B43"/>
          </p15:clr>
        </p15:guide>
      </p15:sldGuideLst>
    </p:ext>
  </p:extLst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lt1"/>
        </a:solidFill>
      </p:bgPr>
    </p:bg>
    <p:spTree>
      <p:nvGrpSpPr>
        <p:cNvPr id="3284" name="Shape 32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85" name="Google Shape;3285;p7"/>
          <p:cNvSpPr txBox="1"/>
          <p:nvPr>
            <p:ph type="title"/>
          </p:nvPr>
        </p:nvSpPr>
        <p:spPr>
          <a:xfrm>
            <a:off x="407988" y="385337"/>
            <a:ext cx="11449050" cy="1045897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>
            <a:lvl1pPr lvl="0" marR="0" rt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Font typeface="Candara"/>
              <a:buNone/>
              <a:defRPr b="1" i="0" sz="3600" u="none" cap="none" strike="noStrike">
                <a:solidFill>
                  <a:schemeClr val="accent1"/>
                </a:solidFill>
                <a:latin typeface="Candara"/>
                <a:ea typeface="Candara"/>
                <a:cs typeface="Candara"/>
                <a:sym typeface="Candar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9pPr>
          </a:lstStyle>
          <a:p/>
        </p:txBody>
      </p:sp>
      <p:sp>
        <p:nvSpPr>
          <p:cNvPr id="3286" name="Google Shape;3286;p7"/>
          <p:cNvSpPr txBox="1"/>
          <p:nvPr>
            <p:ph idx="1" type="body"/>
          </p:nvPr>
        </p:nvSpPr>
        <p:spPr>
          <a:xfrm>
            <a:off x="407988" y="1445965"/>
            <a:ext cx="11449050" cy="4506153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rmAutofit/>
          </a:bodyPr>
          <a:lstStyle>
            <a:lvl1pPr indent="-381000" lvl="0" marL="457200" marR="0" rtl="0" algn="l">
              <a:lnSpc>
                <a:spcPct val="90000"/>
              </a:lnSpc>
              <a:spcBef>
                <a:spcPts val="220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Arial"/>
              <a:buChar char="•"/>
              <a:defRPr b="0" i="0" sz="2400" u="none" cap="none" strike="noStrike">
                <a:solidFill>
                  <a:srgbClr val="383338"/>
                </a:solidFill>
                <a:latin typeface="Corbel"/>
                <a:ea typeface="Corbel"/>
                <a:cs typeface="Corbel"/>
                <a:sym typeface="Corbel"/>
              </a:defRPr>
            </a:lvl1pPr>
            <a:lvl2pPr indent="-355600" lvl="1" marL="914400" marR="0" rtl="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accent2"/>
              </a:buClr>
              <a:buSzPts val="2000"/>
              <a:buFont typeface="Arial"/>
              <a:buChar char="•"/>
              <a:defRPr b="0" i="0" sz="2000" u="none" cap="none" strike="noStrike">
                <a:solidFill>
                  <a:srgbClr val="383338"/>
                </a:solidFill>
                <a:latin typeface="Corbel"/>
                <a:ea typeface="Corbel"/>
                <a:cs typeface="Corbel"/>
                <a:sym typeface="Corbel"/>
              </a:defRPr>
            </a:lvl2pPr>
            <a:lvl3pPr indent="-342900" lvl="2" marL="1371600" marR="0" rtl="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Arial"/>
              <a:buChar char="•"/>
              <a:defRPr b="0" i="0" sz="1800" u="none" cap="none" strike="noStrike">
                <a:solidFill>
                  <a:srgbClr val="383338"/>
                </a:solidFill>
                <a:latin typeface="Corbel"/>
                <a:ea typeface="Corbel"/>
                <a:cs typeface="Corbel"/>
                <a:sym typeface="Corbel"/>
              </a:defRPr>
            </a:lvl3pPr>
            <a:lvl4pPr indent="-330200" lvl="3" marL="1828800" marR="0" rtl="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Arial"/>
              <a:buChar char="•"/>
              <a:defRPr b="0" i="0" sz="1600" u="none" cap="none" strike="noStrike">
                <a:solidFill>
                  <a:srgbClr val="383338"/>
                </a:solidFill>
                <a:latin typeface="Corbel"/>
                <a:ea typeface="Corbel"/>
                <a:cs typeface="Corbel"/>
                <a:sym typeface="Corbel"/>
              </a:defRPr>
            </a:lvl4pPr>
            <a:lvl5pPr indent="-330200" lvl="4" marL="2286000" marR="0" rtl="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Arial"/>
              <a:buChar char="•"/>
              <a:defRPr b="0" i="0" sz="1600" u="none" cap="none" strike="noStrike">
                <a:solidFill>
                  <a:srgbClr val="383338"/>
                </a:solidFill>
                <a:latin typeface="Corbel"/>
                <a:ea typeface="Corbel"/>
                <a:cs typeface="Corbel"/>
                <a:sym typeface="Corbel"/>
              </a:defRPr>
            </a:lvl5pPr>
            <a:lvl6pPr indent="-342900" lvl="5" marL="2743200" marR="0" rtl="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b="0" i="0" sz="1800" u="none" cap="none" strike="noStrike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defRPr>
            </a:lvl6pPr>
            <a:lvl7pPr indent="-342900" lvl="6" marL="3200400" marR="0" rtl="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b="0" i="0" sz="1800" u="none" cap="none" strike="noStrike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defRPr>
            </a:lvl7pPr>
            <a:lvl8pPr indent="-342900" lvl="7" marL="3657600" marR="0" rtl="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b="0" i="0" sz="1800" u="none" cap="none" strike="noStrike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defRPr>
            </a:lvl8pPr>
            <a:lvl9pPr indent="-342900" lvl="8" marL="4114800" marR="0" rtl="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b="0" i="0" sz="1800" u="none" cap="none" strike="noStrike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defRPr>
            </a:lvl9pPr>
          </a:lstStyle>
          <a:p/>
        </p:txBody>
      </p:sp>
      <p:sp>
        <p:nvSpPr>
          <p:cNvPr id="3287" name="Google Shape;3287;p7"/>
          <p:cNvSpPr txBox="1"/>
          <p:nvPr/>
        </p:nvSpPr>
        <p:spPr>
          <a:xfrm>
            <a:off x="1082148" y="6222894"/>
            <a:ext cx="2772418" cy="369332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91425" spcFirstLastPara="1" rIns="0" wrap="square" tIns="0">
            <a:sp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"/>
              <a:buFont typeface="Corbel"/>
              <a:buNone/>
            </a:pPr>
            <a:r>
              <a:rPr lang="en-GB" sz="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rPr>
              <a:t>This study forms part of the ThinkInAzul programme and was supported by MCIN with funding from European Union NextGenerationEU (PRTR-C17.I1) and by </a:t>
            </a:r>
            <a:r>
              <a:rPr i="1" lang="en-GB" sz="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rPr>
              <a:t>Generalitat Valenciana</a:t>
            </a:r>
            <a:endParaRPr sz="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288" name="Google Shape;3288;p7"/>
          <p:cNvGrpSpPr/>
          <p:nvPr/>
        </p:nvGrpSpPr>
        <p:grpSpPr>
          <a:xfrm>
            <a:off x="407989" y="6146276"/>
            <a:ext cx="726064" cy="529648"/>
            <a:chOff x="6395687" y="619004"/>
            <a:chExt cx="1262917" cy="921270"/>
          </a:xfrm>
        </p:grpSpPr>
        <p:sp>
          <p:nvSpPr>
            <p:cNvPr id="3289" name="Google Shape;3289;p7"/>
            <p:cNvSpPr/>
            <p:nvPr/>
          </p:nvSpPr>
          <p:spPr>
            <a:xfrm>
              <a:off x="7252460" y="623474"/>
              <a:ext cx="253552" cy="252582"/>
            </a:xfrm>
            <a:custGeom>
              <a:rect b="b" l="l" r="r" t="t"/>
              <a:pathLst>
                <a:path extrusionOk="0" h="252582" w="253552">
                  <a:moveTo>
                    <a:pt x="253552" y="126291"/>
                  </a:moveTo>
                  <a:cubicBezTo>
                    <a:pt x="253552" y="196040"/>
                    <a:pt x="196793" y="252583"/>
                    <a:pt x="126776" y="252583"/>
                  </a:cubicBezTo>
                  <a:cubicBezTo>
                    <a:pt x="56760" y="252583"/>
                    <a:pt x="0" y="196040"/>
                    <a:pt x="0" y="126291"/>
                  </a:cubicBezTo>
                  <a:cubicBezTo>
                    <a:pt x="0" y="56543"/>
                    <a:pt x="56760" y="0"/>
                    <a:pt x="126776" y="0"/>
                  </a:cubicBezTo>
                  <a:cubicBezTo>
                    <a:pt x="196793" y="0"/>
                    <a:pt x="253552" y="56543"/>
                    <a:pt x="253552" y="126291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290" name="Google Shape;3290;p7"/>
            <p:cNvSpPr/>
            <p:nvPr/>
          </p:nvSpPr>
          <p:spPr>
            <a:xfrm>
              <a:off x="7531828" y="619004"/>
              <a:ext cx="126776" cy="126291"/>
            </a:xfrm>
            <a:custGeom>
              <a:rect b="b" l="l" r="r" t="t"/>
              <a:pathLst>
                <a:path extrusionOk="0" h="126291" w="126776">
                  <a:moveTo>
                    <a:pt x="126776" y="63146"/>
                  </a:moveTo>
                  <a:cubicBezTo>
                    <a:pt x="126776" y="98020"/>
                    <a:pt x="98397" y="126291"/>
                    <a:pt x="63388" y="126291"/>
                  </a:cubicBezTo>
                  <a:cubicBezTo>
                    <a:pt x="28380" y="126291"/>
                    <a:pt x="0" y="98020"/>
                    <a:pt x="0" y="63146"/>
                  </a:cubicBezTo>
                  <a:cubicBezTo>
                    <a:pt x="0" y="28271"/>
                    <a:pt x="28380" y="0"/>
                    <a:pt x="63388" y="0"/>
                  </a:cubicBezTo>
                  <a:cubicBezTo>
                    <a:pt x="98396" y="0"/>
                    <a:pt x="126776" y="28271"/>
                    <a:pt x="126776" y="63146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291" name="Google Shape;3291;p7"/>
            <p:cNvSpPr/>
            <p:nvPr/>
          </p:nvSpPr>
          <p:spPr>
            <a:xfrm>
              <a:off x="6562839" y="1124208"/>
              <a:ext cx="69005" cy="52056"/>
            </a:xfrm>
            <a:custGeom>
              <a:rect b="b" l="l" r="r" t="t"/>
              <a:pathLst>
                <a:path extrusionOk="0" h="52056" w="69005">
                  <a:moveTo>
                    <a:pt x="43427" y="1"/>
                  </a:moveTo>
                  <a:cubicBezTo>
                    <a:pt x="37811" y="-23"/>
                    <a:pt x="32195" y="337"/>
                    <a:pt x="26627" y="1069"/>
                  </a:cubicBezTo>
                  <a:cubicBezTo>
                    <a:pt x="21821" y="1623"/>
                    <a:pt x="17139" y="2961"/>
                    <a:pt x="12766" y="5026"/>
                  </a:cubicBezTo>
                  <a:cubicBezTo>
                    <a:pt x="9025" y="6822"/>
                    <a:pt x="5811" y="9548"/>
                    <a:pt x="3432" y="12939"/>
                  </a:cubicBezTo>
                  <a:cubicBezTo>
                    <a:pt x="1033" y="16745"/>
                    <a:pt x="-158" y="21188"/>
                    <a:pt x="17" y="25679"/>
                  </a:cubicBezTo>
                  <a:cubicBezTo>
                    <a:pt x="17" y="35621"/>
                    <a:pt x="3353" y="42482"/>
                    <a:pt x="10025" y="46253"/>
                  </a:cubicBezTo>
                  <a:cubicBezTo>
                    <a:pt x="18529" y="50482"/>
                    <a:pt x="27977" y="52456"/>
                    <a:pt x="37470" y="51989"/>
                  </a:cubicBezTo>
                  <a:cubicBezTo>
                    <a:pt x="43705" y="51989"/>
                    <a:pt x="49703" y="51989"/>
                    <a:pt x="55382" y="51554"/>
                  </a:cubicBezTo>
                  <a:cubicBezTo>
                    <a:pt x="59946" y="51396"/>
                    <a:pt x="64493" y="50977"/>
                    <a:pt x="69005" y="50288"/>
                  </a:cubicBezTo>
                  <a:lnTo>
                    <a:pt x="69005" y="2533"/>
                  </a:lnTo>
                  <a:cubicBezTo>
                    <a:pt x="66463" y="1979"/>
                    <a:pt x="62611" y="1425"/>
                    <a:pt x="57487" y="832"/>
                  </a:cubicBezTo>
                  <a:cubicBezTo>
                    <a:pt x="52820" y="302"/>
                    <a:pt x="48126" y="25"/>
                    <a:pt x="43427" y="1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292" name="Google Shape;3292;p7"/>
            <p:cNvSpPr/>
            <p:nvPr/>
          </p:nvSpPr>
          <p:spPr>
            <a:xfrm>
              <a:off x="6395687" y="626244"/>
              <a:ext cx="917539" cy="914030"/>
            </a:xfrm>
            <a:custGeom>
              <a:rect b="b" l="l" r="r" t="t"/>
              <a:pathLst>
                <a:path extrusionOk="0" h="914030" w="917539">
                  <a:moveTo>
                    <a:pt x="458809" y="0"/>
                  </a:moveTo>
                  <a:cubicBezTo>
                    <a:pt x="205439" y="-22"/>
                    <a:pt x="24" y="204573"/>
                    <a:pt x="0" y="456976"/>
                  </a:cubicBezTo>
                  <a:cubicBezTo>
                    <a:pt x="-24" y="709376"/>
                    <a:pt x="205360" y="914006"/>
                    <a:pt x="458730" y="914030"/>
                  </a:cubicBezTo>
                  <a:cubicBezTo>
                    <a:pt x="712100" y="914054"/>
                    <a:pt x="917519" y="709455"/>
                    <a:pt x="917539" y="457055"/>
                  </a:cubicBezTo>
                  <a:cubicBezTo>
                    <a:pt x="917539" y="457043"/>
                    <a:pt x="917539" y="457027"/>
                    <a:pt x="917539" y="457015"/>
                  </a:cubicBezTo>
                  <a:cubicBezTo>
                    <a:pt x="917539" y="204628"/>
                    <a:pt x="712167" y="22"/>
                    <a:pt x="458809" y="0"/>
                  </a:cubicBezTo>
                  <a:close/>
                  <a:moveTo>
                    <a:pt x="296963" y="587896"/>
                  </a:moveTo>
                  <a:cubicBezTo>
                    <a:pt x="287908" y="589874"/>
                    <a:pt x="275278" y="592209"/>
                    <a:pt x="259073" y="594899"/>
                  </a:cubicBezTo>
                  <a:cubicBezTo>
                    <a:pt x="239620" y="597799"/>
                    <a:pt x="219960" y="599125"/>
                    <a:pt x="200292" y="598856"/>
                  </a:cubicBezTo>
                  <a:cubicBezTo>
                    <a:pt x="187055" y="598927"/>
                    <a:pt x="173849" y="597597"/>
                    <a:pt x="160893" y="594899"/>
                  </a:cubicBezTo>
                  <a:cubicBezTo>
                    <a:pt x="150034" y="592719"/>
                    <a:pt x="139700" y="588458"/>
                    <a:pt x="130470" y="582357"/>
                  </a:cubicBezTo>
                  <a:cubicBezTo>
                    <a:pt x="122014" y="576675"/>
                    <a:pt x="115250" y="568830"/>
                    <a:pt x="110889" y="559647"/>
                  </a:cubicBezTo>
                  <a:cubicBezTo>
                    <a:pt x="106024" y="548865"/>
                    <a:pt x="103685" y="537118"/>
                    <a:pt x="104058" y="525304"/>
                  </a:cubicBezTo>
                  <a:cubicBezTo>
                    <a:pt x="103717" y="513771"/>
                    <a:pt x="106457" y="502357"/>
                    <a:pt x="112002" y="492228"/>
                  </a:cubicBezTo>
                  <a:cubicBezTo>
                    <a:pt x="117085" y="483357"/>
                    <a:pt x="124342" y="475911"/>
                    <a:pt x="133091" y="470586"/>
                  </a:cubicBezTo>
                  <a:cubicBezTo>
                    <a:pt x="142409" y="464936"/>
                    <a:pt x="152632" y="460920"/>
                    <a:pt x="163316" y="458716"/>
                  </a:cubicBezTo>
                  <a:cubicBezTo>
                    <a:pt x="174957" y="456469"/>
                    <a:pt x="186808" y="455448"/>
                    <a:pt x="198664" y="455670"/>
                  </a:cubicBezTo>
                  <a:cubicBezTo>
                    <a:pt x="205999" y="455634"/>
                    <a:pt x="213327" y="455975"/>
                    <a:pt x="220627" y="456699"/>
                  </a:cubicBezTo>
                  <a:cubicBezTo>
                    <a:pt x="225866" y="457233"/>
                    <a:pt x="231057" y="458159"/>
                    <a:pt x="236157" y="459468"/>
                  </a:cubicBezTo>
                  <a:lnTo>
                    <a:pt x="236157" y="453533"/>
                  </a:lnTo>
                  <a:cubicBezTo>
                    <a:pt x="236589" y="443939"/>
                    <a:pt x="233059" y="434590"/>
                    <a:pt x="226386" y="427658"/>
                  </a:cubicBezTo>
                  <a:cubicBezTo>
                    <a:pt x="219845" y="421118"/>
                    <a:pt x="208474" y="417858"/>
                    <a:pt x="192269" y="417885"/>
                  </a:cubicBezTo>
                  <a:cubicBezTo>
                    <a:pt x="181637" y="417893"/>
                    <a:pt x="171017" y="418673"/>
                    <a:pt x="160496" y="420220"/>
                  </a:cubicBezTo>
                  <a:cubicBezTo>
                    <a:pt x="151218" y="421498"/>
                    <a:pt x="142091" y="423697"/>
                    <a:pt x="133250" y="426787"/>
                  </a:cubicBezTo>
                  <a:lnTo>
                    <a:pt x="125307" y="375867"/>
                  </a:lnTo>
                  <a:cubicBezTo>
                    <a:pt x="129000" y="374760"/>
                    <a:pt x="133608" y="373533"/>
                    <a:pt x="139168" y="372267"/>
                  </a:cubicBezTo>
                  <a:cubicBezTo>
                    <a:pt x="144728" y="371001"/>
                    <a:pt x="150725" y="369893"/>
                    <a:pt x="157279" y="368904"/>
                  </a:cubicBezTo>
                  <a:cubicBezTo>
                    <a:pt x="163832" y="367915"/>
                    <a:pt x="170663" y="367084"/>
                    <a:pt x="177892" y="366332"/>
                  </a:cubicBezTo>
                  <a:cubicBezTo>
                    <a:pt x="185120" y="365580"/>
                    <a:pt x="192468" y="365303"/>
                    <a:pt x="199855" y="365303"/>
                  </a:cubicBezTo>
                  <a:cubicBezTo>
                    <a:pt x="215579" y="364883"/>
                    <a:pt x="231267" y="366981"/>
                    <a:pt x="246324" y="371515"/>
                  </a:cubicBezTo>
                  <a:cubicBezTo>
                    <a:pt x="257695" y="375045"/>
                    <a:pt x="268009" y="381325"/>
                    <a:pt x="276350" y="389794"/>
                  </a:cubicBezTo>
                  <a:cubicBezTo>
                    <a:pt x="283972" y="397925"/>
                    <a:pt x="289433" y="407828"/>
                    <a:pt x="292237" y="418597"/>
                  </a:cubicBezTo>
                  <a:cubicBezTo>
                    <a:pt x="295494" y="430926"/>
                    <a:pt x="297070" y="443634"/>
                    <a:pt x="296923" y="456382"/>
                  </a:cubicBezTo>
                  <a:close/>
                  <a:moveTo>
                    <a:pt x="495547" y="594266"/>
                  </a:moveTo>
                  <a:lnTo>
                    <a:pt x="310189" y="594266"/>
                  </a:lnTo>
                  <a:lnTo>
                    <a:pt x="310189" y="556917"/>
                  </a:lnTo>
                  <a:cubicBezTo>
                    <a:pt x="316146" y="546760"/>
                    <a:pt x="323307" y="535817"/>
                    <a:pt x="331676" y="524078"/>
                  </a:cubicBezTo>
                  <a:cubicBezTo>
                    <a:pt x="340044" y="512339"/>
                    <a:pt x="348845" y="500469"/>
                    <a:pt x="358087" y="488469"/>
                  </a:cubicBezTo>
                  <a:cubicBezTo>
                    <a:pt x="367302" y="476600"/>
                    <a:pt x="376464" y="465074"/>
                    <a:pt x="385571" y="453889"/>
                  </a:cubicBezTo>
                  <a:cubicBezTo>
                    <a:pt x="394678" y="442704"/>
                    <a:pt x="403047" y="432592"/>
                    <a:pt x="410673" y="423543"/>
                  </a:cubicBezTo>
                  <a:lnTo>
                    <a:pt x="315352" y="423543"/>
                  </a:lnTo>
                  <a:lnTo>
                    <a:pt x="315352" y="371120"/>
                  </a:lnTo>
                  <a:lnTo>
                    <a:pt x="493403" y="371120"/>
                  </a:lnTo>
                  <a:lnTo>
                    <a:pt x="493403" y="413533"/>
                  </a:lnTo>
                  <a:lnTo>
                    <a:pt x="472710" y="436441"/>
                  </a:lnTo>
                  <a:cubicBezTo>
                    <a:pt x="464052" y="446044"/>
                    <a:pt x="454786" y="456592"/>
                    <a:pt x="444908" y="468093"/>
                  </a:cubicBezTo>
                  <a:cubicBezTo>
                    <a:pt x="435031" y="479595"/>
                    <a:pt x="424998" y="491753"/>
                    <a:pt x="414803" y="504572"/>
                  </a:cubicBezTo>
                  <a:cubicBezTo>
                    <a:pt x="404715" y="517352"/>
                    <a:pt x="395540" y="529617"/>
                    <a:pt x="387279" y="541486"/>
                  </a:cubicBezTo>
                  <a:lnTo>
                    <a:pt x="495706" y="541486"/>
                  </a:lnTo>
                  <a:close/>
                  <a:moveTo>
                    <a:pt x="702075" y="586630"/>
                  </a:moveTo>
                  <a:cubicBezTo>
                    <a:pt x="688349" y="590369"/>
                    <a:pt x="674412" y="593277"/>
                    <a:pt x="660333" y="595334"/>
                  </a:cubicBezTo>
                  <a:cubicBezTo>
                    <a:pt x="642579" y="598052"/>
                    <a:pt x="624639" y="599378"/>
                    <a:pt x="606675" y="599291"/>
                  </a:cubicBezTo>
                  <a:cubicBezTo>
                    <a:pt x="590447" y="599793"/>
                    <a:pt x="574266" y="597202"/>
                    <a:pt x="559015" y="591655"/>
                  </a:cubicBezTo>
                  <a:cubicBezTo>
                    <a:pt x="547358" y="587287"/>
                    <a:pt x="537048" y="579963"/>
                    <a:pt x="529108" y="570408"/>
                  </a:cubicBezTo>
                  <a:cubicBezTo>
                    <a:pt x="521431" y="560758"/>
                    <a:pt x="516006" y="549526"/>
                    <a:pt x="513222" y="537530"/>
                  </a:cubicBezTo>
                  <a:cubicBezTo>
                    <a:pt x="510004" y="523769"/>
                    <a:pt x="508447" y="509680"/>
                    <a:pt x="508575" y="495551"/>
                  </a:cubicBezTo>
                  <a:lnTo>
                    <a:pt x="508575" y="371120"/>
                  </a:lnTo>
                  <a:lnTo>
                    <a:pt x="572122" y="371120"/>
                  </a:lnTo>
                  <a:lnTo>
                    <a:pt x="572122" y="487757"/>
                  </a:lnTo>
                  <a:cubicBezTo>
                    <a:pt x="572122" y="508121"/>
                    <a:pt x="574771" y="522839"/>
                    <a:pt x="580065" y="531912"/>
                  </a:cubicBezTo>
                  <a:cubicBezTo>
                    <a:pt x="585467" y="540972"/>
                    <a:pt x="595515" y="545482"/>
                    <a:pt x="610290" y="545482"/>
                  </a:cubicBezTo>
                  <a:cubicBezTo>
                    <a:pt x="614857" y="545482"/>
                    <a:pt x="619702" y="545482"/>
                    <a:pt x="624786" y="544849"/>
                  </a:cubicBezTo>
                  <a:cubicBezTo>
                    <a:pt x="629870" y="544216"/>
                    <a:pt x="634437" y="543939"/>
                    <a:pt x="638409" y="543346"/>
                  </a:cubicBezTo>
                  <a:lnTo>
                    <a:pt x="638409" y="371120"/>
                  </a:lnTo>
                  <a:lnTo>
                    <a:pt x="701956" y="371120"/>
                  </a:lnTo>
                  <a:close/>
                  <a:moveTo>
                    <a:pt x="759784" y="592565"/>
                  </a:moveTo>
                  <a:cubicBezTo>
                    <a:pt x="749592" y="589649"/>
                    <a:pt x="740251" y="584343"/>
                    <a:pt x="732538" y="577095"/>
                  </a:cubicBezTo>
                  <a:cubicBezTo>
                    <a:pt x="725846" y="570436"/>
                    <a:pt x="721119" y="562072"/>
                    <a:pt x="718875" y="552921"/>
                  </a:cubicBezTo>
                  <a:cubicBezTo>
                    <a:pt x="716341" y="542428"/>
                    <a:pt x="715126" y="531662"/>
                    <a:pt x="715261" y="520873"/>
                  </a:cubicBezTo>
                  <a:lnTo>
                    <a:pt x="715261" y="275214"/>
                  </a:lnTo>
                  <a:lnTo>
                    <a:pt x="778808" y="265006"/>
                  </a:lnTo>
                  <a:lnTo>
                    <a:pt x="778808" y="508133"/>
                  </a:lnTo>
                  <a:cubicBezTo>
                    <a:pt x="778769" y="513253"/>
                    <a:pt x="779193" y="518365"/>
                    <a:pt x="780079" y="523405"/>
                  </a:cubicBezTo>
                  <a:cubicBezTo>
                    <a:pt x="780782" y="527563"/>
                    <a:pt x="782470" y="531500"/>
                    <a:pt x="785004" y="534879"/>
                  </a:cubicBezTo>
                  <a:cubicBezTo>
                    <a:pt x="787768" y="538278"/>
                    <a:pt x="791367" y="540909"/>
                    <a:pt x="795450" y="542515"/>
                  </a:cubicBezTo>
                  <a:cubicBezTo>
                    <a:pt x="801288" y="544837"/>
                    <a:pt x="807476" y="546175"/>
                    <a:pt x="813759" y="546472"/>
                  </a:cubicBezTo>
                  <a:lnTo>
                    <a:pt x="804783" y="598658"/>
                  </a:lnTo>
                  <a:cubicBezTo>
                    <a:pt x="789540" y="598804"/>
                    <a:pt x="774356" y="596751"/>
                    <a:pt x="759704" y="592565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</p:grpSp>
      <p:grpSp>
        <p:nvGrpSpPr>
          <p:cNvPr id="3293" name="Google Shape;3293;p7"/>
          <p:cNvGrpSpPr/>
          <p:nvPr/>
        </p:nvGrpSpPr>
        <p:grpSpPr>
          <a:xfrm>
            <a:off x="7678522" y="6218882"/>
            <a:ext cx="4178516" cy="424465"/>
            <a:chOff x="0" y="2819890"/>
            <a:chExt cx="12191681" cy="1238465"/>
          </a:xfrm>
        </p:grpSpPr>
        <p:sp>
          <p:nvSpPr>
            <p:cNvPr id="3294" name="Google Shape;3294;p7"/>
            <p:cNvSpPr/>
            <p:nvPr/>
          </p:nvSpPr>
          <p:spPr>
            <a:xfrm>
              <a:off x="87015" y="3340513"/>
              <a:ext cx="442431" cy="330666"/>
            </a:xfrm>
            <a:custGeom>
              <a:rect b="b" l="l" r="r" t="t"/>
              <a:pathLst>
                <a:path extrusionOk="0" h="330666" w="442431">
                  <a:moveTo>
                    <a:pt x="442432" y="180404"/>
                  </a:moveTo>
                  <a:cubicBezTo>
                    <a:pt x="442432" y="180404"/>
                    <a:pt x="391669" y="151407"/>
                    <a:pt x="351739" y="104272"/>
                  </a:cubicBezTo>
                  <a:cubicBezTo>
                    <a:pt x="311810" y="57136"/>
                    <a:pt x="284676" y="18163"/>
                    <a:pt x="284676" y="18163"/>
                  </a:cubicBezTo>
                  <a:lnTo>
                    <a:pt x="260165" y="13628"/>
                  </a:lnTo>
                  <a:cubicBezTo>
                    <a:pt x="260165" y="13628"/>
                    <a:pt x="296417" y="76182"/>
                    <a:pt x="335390" y="116969"/>
                  </a:cubicBezTo>
                  <a:cubicBezTo>
                    <a:pt x="359962" y="142438"/>
                    <a:pt x="386644" y="165782"/>
                    <a:pt x="415151" y="186753"/>
                  </a:cubicBezTo>
                  <a:lnTo>
                    <a:pt x="396130" y="213029"/>
                  </a:lnTo>
                  <a:cubicBezTo>
                    <a:pt x="396130" y="213029"/>
                    <a:pt x="368040" y="191287"/>
                    <a:pt x="349901" y="172242"/>
                  </a:cubicBezTo>
                  <a:lnTo>
                    <a:pt x="312742" y="133269"/>
                  </a:lnTo>
                  <a:lnTo>
                    <a:pt x="292789" y="137803"/>
                  </a:lnTo>
                  <a:cubicBezTo>
                    <a:pt x="309630" y="158030"/>
                    <a:pt x="327481" y="177394"/>
                    <a:pt x="346273" y="195822"/>
                  </a:cubicBezTo>
                  <a:cubicBezTo>
                    <a:pt x="375270" y="223912"/>
                    <a:pt x="396130" y="242026"/>
                    <a:pt x="396130" y="242026"/>
                  </a:cubicBezTo>
                  <a:lnTo>
                    <a:pt x="388776" y="252002"/>
                  </a:lnTo>
                  <a:cubicBezTo>
                    <a:pt x="388776" y="252002"/>
                    <a:pt x="347769" y="225260"/>
                    <a:pt x="341641" y="213029"/>
                  </a:cubicBezTo>
                  <a:cubicBezTo>
                    <a:pt x="339827" y="209401"/>
                    <a:pt x="320806" y="214843"/>
                    <a:pt x="320806" y="214843"/>
                  </a:cubicBezTo>
                  <a:lnTo>
                    <a:pt x="352524" y="247468"/>
                  </a:lnTo>
                  <a:cubicBezTo>
                    <a:pt x="352524" y="247468"/>
                    <a:pt x="333478" y="266513"/>
                    <a:pt x="321713" y="279333"/>
                  </a:cubicBezTo>
                  <a:cubicBezTo>
                    <a:pt x="313350" y="288579"/>
                    <a:pt x="305480" y="298258"/>
                    <a:pt x="298133" y="308330"/>
                  </a:cubicBezTo>
                  <a:lnTo>
                    <a:pt x="284554" y="292005"/>
                  </a:lnTo>
                  <a:cubicBezTo>
                    <a:pt x="290578" y="282303"/>
                    <a:pt x="297892" y="273463"/>
                    <a:pt x="306295" y="265729"/>
                  </a:cubicBezTo>
                  <a:cubicBezTo>
                    <a:pt x="313024" y="259078"/>
                    <a:pt x="320306" y="253010"/>
                    <a:pt x="328061" y="247590"/>
                  </a:cubicBezTo>
                  <a:cubicBezTo>
                    <a:pt x="328061" y="247590"/>
                    <a:pt x="273719" y="224770"/>
                    <a:pt x="228398" y="131381"/>
                  </a:cubicBezTo>
                  <a:cubicBezTo>
                    <a:pt x="185919" y="43827"/>
                    <a:pt x="177708" y="907"/>
                    <a:pt x="177708" y="907"/>
                  </a:cubicBezTo>
                  <a:lnTo>
                    <a:pt x="159594" y="0"/>
                  </a:lnTo>
                  <a:cubicBezTo>
                    <a:pt x="159594" y="0"/>
                    <a:pt x="161408" y="48018"/>
                    <a:pt x="169570" y="110571"/>
                  </a:cubicBezTo>
                  <a:cubicBezTo>
                    <a:pt x="177733" y="173124"/>
                    <a:pt x="203886" y="213887"/>
                    <a:pt x="203886" y="213887"/>
                  </a:cubicBezTo>
                  <a:lnTo>
                    <a:pt x="193003" y="215995"/>
                  </a:lnTo>
                  <a:cubicBezTo>
                    <a:pt x="184792" y="197293"/>
                    <a:pt x="170649" y="172683"/>
                    <a:pt x="164913" y="158614"/>
                  </a:cubicBezTo>
                  <a:cubicBezTo>
                    <a:pt x="154937" y="134102"/>
                    <a:pt x="143147" y="71598"/>
                    <a:pt x="141333" y="56180"/>
                  </a:cubicBezTo>
                  <a:cubicBezTo>
                    <a:pt x="139519" y="40763"/>
                    <a:pt x="126847" y="44415"/>
                    <a:pt x="126847" y="44415"/>
                  </a:cubicBezTo>
                  <a:cubicBezTo>
                    <a:pt x="126847" y="44415"/>
                    <a:pt x="115792" y="51131"/>
                    <a:pt x="99002" y="62798"/>
                  </a:cubicBezTo>
                  <a:lnTo>
                    <a:pt x="51621" y="61622"/>
                  </a:lnTo>
                  <a:lnTo>
                    <a:pt x="51621" y="13579"/>
                  </a:lnTo>
                  <a:cubicBezTo>
                    <a:pt x="47600" y="13142"/>
                    <a:pt x="43535" y="13767"/>
                    <a:pt x="39831" y="15393"/>
                  </a:cubicBezTo>
                  <a:cubicBezTo>
                    <a:pt x="33483" y="18114"/>
                    <a:pt x="28948" y="27183"/>
                    <a:pt x="28948" y="27183"/>
                  </a:cubicBezTo>
                  <a:lnTo>
                    <a:pt x="29855" y="83388"/>
                  </a:lnTo>
                  <a:lnTo>
                    <a:pt x="69858" y="83388"/>
                  </a:lnTo>
                  <a:cubicBezTo>
                    <a:pt x="41351" y="101404"/>
                    <a:pt x="0" y="114223"/>
                    <a:pt x="0" y="114223"/>
                  </a:cubicBezTo>
                  <a:cubicBezTo>
                    <a:pt x="17270" y="142060"/>
                    <a:pt x="28394" y="173265"/>
                    <a:pt x="32625" y="205749"/>
                  </a:cubicBezTo>
                  <a:cubicBezTo>
                    <a:pt x="38973" y="258326"/>
                    <a:pt x="31718" y="298206"/>
                    <a:pt x="26276" y="313600"/>
                  </a:cubicBezTo>
                  <a:cubicBezTo>
                    <a:pt x="20835" y="328993"/>
                    <a:pt x="36252" y="333527"/>
                    <a:pt x="51670" y="328993"/>
                  </a:cubicBezTo>
                  <a:cubicBezTo>
                    <a:pt x="67088" y="324458"/>
                    <a:pt x="100693" y="297275"/>
                    <a:pt x="112385" y="283671"/>
                  </a:cubicBezTo>
                  <a:cubicBezTo>
                    <a:pt x="124077" y="270067"/>
                    <a:pt x="181262" y="242909"/>
                    <a:pt x="195724" y="241095"/>
                  </a:cubicBezTo>
                  <a:cubicBezTo>
                    <a:pt x="197675" y="240845"/>
                    <a:pt x="199123" y="239164"/>
                    <a:pt x="199082" y="237197"/>
                  </a:cubicBezTo>
                  <a:lnTo>
                    <a:pt x="214745" y="234746"/>
                  </a:lnTo>
                  <a:cubicBezTo>
                    <a:pt x="214745" y="234746"/>
                    <a:pt x="237418" y="267371"/>
                    <a:pt x="253718" y="285485"/>
                  </a:cubicBezTo>
                  <a:cubicBezTo>
                    <a:pt x="270018" y="303599"/>
                    <a:pt x="299947" y="325365"/>
                    <a:pt x="299947" y="325365"/>
                  </a:cubicBezTo>
                  <a:cubicBezTo>
                    <a:pt x="306747" y="321508"/>
                    <a:pt x="313129" y="316957"/>
                    <a:pt x="318992" y="311786"/>
                  </a:cubicBezTo>
                  <a:cubicBezTo>
                    <a:pt x="325341" y="305437"/>
                    <a:pt x="330758" y="299089"/>
                    <a:pt x="330758" y="299089"/>
                  </a:cubicBezTo>
                  <a:lnTo>
                    <a:pt x="366128" y="326272"/>
                  </a:lnTo>
                  <a:cubicBezTo>
                    <a:pt x="379908" y="311469"/>
                    <a:pt x="391782" y="295000"/>
                    <a:pt x="401473" y="277249"/>
                  </a:cubicBezTo>
                  <a:cubicBezTo>
                    <a:pt x="418631" y="246414"/>
                    <a:pt x="416866" y="221951"/>
                    <a:pt x="416866" y="221951"/>
                  </a:cubicBezTo>
                  <a:cubicBezTo>
                    <a:pt x="416866" y="221951"/>
                    <a:pt x="424220" y="211975"/>
                    <a:pt x="432284" y="201117"/>
                  </a:cubicBezTo>
                  <a:cubicBezTo>
                    <a:pt x="437092" y="195007"/>
                    <a:pt x="440550" y="187948"/>
                    <a:pt x="442432" y="180404"/>
                  </a:cubicBezTo>
                  <a:close/>
                  <a:moveTo>
                    <a:pt x="111527" y="255581"/>
                  </a:moveTo>
                  <a:cubicBezTo>
                    <a:pt x="91599" y="270092"/>
                    <a:pt x="67112" y="300903"/>
                    <a:pt x="53509" y="300903"/>
                  </a:cubicBezTo>
                  <a:cubicBezTo>
                    <a:pt x="51719" y="300903"/>
                    <a:pt x="63485" y="238374"/>
                    <a:pt x="55322" y="196680"/>
                  </a:cubicBezTo>
                  <a:cubicBezTo>
                    <a:pt x="50679" y="172197"/>
                    <a:pt x="42095" y="148630"/>
                    <a:pt x="29904" y="126896"/>
                  </a:cubicBezTo>
                  <a:cubicBezTo>
                    <a:pt x="29904" y="126896"/>
                    <a:pt x="63436" y="112385"/>
                    <a:pt x="83388" y="102384"/>
                  </a:cubicBezTo>
                  <a:cubicBezTo>
                    <a:pt x="103340" y="92384"/>
                    <a:pt x="125057" y="73387"/>
                    <a:pt x="125057" y="73387"/>
                  </a:cubicBezTo>
                  <a:cubicBezTo>
                    <a:pt x="125057" y="73387"/>
                    <a:pt x="132411" y="120523"/>
                    <a:pt x="140451" y="147706"/>
                  </a:cubicBezTo>
                  <a:cubicBezTo>
                    <a:pt x="148490" y="174889"/>
                    <a:pt x="170355" y="224770"/>
                    <a:pt x="170355" y="224770"/>
                  </a:cubicBezTo>
                  <a:cubicBezTo>
                    <a:pt x="170355" y="224770"/>
                    <a:pt x="131381" y="241095"/>
                    <a:pt x="111527" y="255581"/>
                  </a:cubicBezTo>
                  <a:close/>
                  <a:moveTo>
                    <a:pt x="212024" y="186704"/>
                  </a:moveTo>
                  <a:cubicBezTo>
                    <a:pt x="199013" y="156109"/>
                    <a:pt x="190747" y="123708"/>
                    <a:pt x="187513" y="90619"/>
                  </a:cubicBezTo>
                  <a:cubicBezTo>
                    <a:pt x="187513" y="90619"/>
                    <a:pt x="211068" y="153172"/>
                    <a:pt x="246340" y="199401"/>
                  </a:cubicBezTo>
                  <a:cubicBezTo>
                    <a:pt x="281612" y="245629"/>
                    <a:pt x="298917" y="249233"/>
                    <a:pt x="298917" y="249233"/>
                  </a:cubicBezTo>
                  <a:lnTo>
                    <a:pt x="274406" y="277347"/>
                  </a:lnTo>
                  <a:cubicBezTo>
                    <a:pt x="274406" y="277347"/>
                    <a:pt x="233619" y="238374"/>
                    <a:pt x="211853" y="186655"/>
                  </a:cubicBezTo>
                  <a:close/>
                  <a:moveTo>
                    <a:pt x="373359" y="292740"/>
                  </a:moveTo>
                  <a:cubicBezTo>
                    <a:pt x="367942" y="300094"/>
                    <a:pt x="364314" y="304530"/>
                    <a:pt x="364314" y="304530"/>
                  </a:cubicBezTo>
                  <a:lnTo>
                    <a:pt x="341641" y="282789"/>
                  </a:lnTo>
                  <a:lnTo>
                    <a:pt x="365196" y="263743"/>
                  </a:lnTo>
                  <a:lnTo>
                    <a:pt x="379707" y="272813"/>
                  </a:lnTo>
                  <a:cubicBezTo>
                    <a:pt x="379707" y="272813"/>
                    <a:pt x="378800" y="285485"/>
                    <a:pt x="373359" y="292740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295" name="Google Shape;3295;p7"/>
            <p:cNvSpPr/>
            <p:nvPr/>
          </p:nvSpPr>
          <p:spPr>
            <a:xfrm>
              <a:off x="0" y="3787333"/>
              <a:ext cx="249257" cy="251977"/>
            </a:xfrm>
            <a:custGeom>
              <a:rect b="b" l="l" r="r" t="t"/>
              <a:pathLst>
                <a:path extrusionOk="0" h="251977" w="249257">
                  <a:moveTo>
                    <a:pt x="0" y="35370"/>
                  </a:moveTo>
                  <a:cubicBezTo>
                    <a:pt x="158614" y="232957"/>
                    <a:pt x="249257" y="251978"/>
                    <a:pt x="249257" y="251978"/>
                  </a:cubicBezTo>
                  <a:lnTo>
                    <a:pt x="38973" y="0"/>
                  </a:lnTo>
                  <a:lnTo>
                    <a:pt x="0" y="35370"/>
                  </a:ln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296" name="Google Shape;3296;p7"/>
            <p:cNvSpPr/>
            <p:nvPr/>
          </p:nvSpPr>
          <p:spPr>
            <a:xfrm>
              <a:off x="80667" y="3723897"/>
              <a:ext cx="320855" cy="334458"/>
            </a:xfrm>
            <a:custGeom>
              <a:rect b="b" l="l" r="r" t="t"/>
              <a:pathLst>
                <a:path extrusionOk="0" h="334458" w="320855">
                  <a:moveTo>
                    <a:pt x="0" y="32625"/>
                  </a:moveTo>
                  <a:lnTo>
                    <a:pt x="255606" y="333527"/>
                  </a:lnTo>
                  <a:lnTo>
                    <a:pt x="320855" y="334459"/>
                  </a:lnTo>
                  <a:lnTo>
                    <a:pt x="35346" y="0"/>
                  </a:lnTo>
                  <a:lnTo>
                    <a:pt x="0" y="32625"/>
                  </a:lnTo>
                  <a:lnTo>
                    <a:pt x="0" y="32625"/>
                  </a:ln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297" name="Google Shape;3297;p7"/>
            <p:cNvSpPr/>
            <p:nvPr/>
          </p:nvSpPr>
          <p:spPr>
            <a:xfrm>
              <a:off x="154985" y="3655020"/>
              <a:ext cx="298206" cy="365271"/>
            </a:xfrm>
            <a:custGeom>
              <a:rect b="b" l="l" r="r" t="t"/>
              <a:pathLst>
                <a:path extrusionOk="0" h="365271" w="298206">
                  <a:moveTo>
                    <a:pt x="0" y="30811"/>
                  </a:moveTo>
                  <a:cubicBezTo>
                    <a:pt x="0" y="30811"/>
                    <a:pt x="285510" y="366177"/>
                    <a:pt x="286416" y="365270"/>
                  </a:cubicBezTo>
                  <a:cubicBezTo>
                    <a:pt x="297520" y="354044"/>
                    <a:pt x="298206" y="303623"/>
                    <a:pt x="298206" y="303623"/>
                  </a:cubicBezTo>
                  <a:lnTo>
                    <a:pt x="38066" y="0"/>
                  </a:lnTo>
                  <a:lnTo>
                    <a:pt x="0" y="30811"/>
                  </a:ln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298" name="Google Shape;3298;p7"/>
            <p:cNvSpPr/>
            <p:nvPr/>
          </p:nvSpPr>
          <p:spPr>
            <a:xfrm>
              <a:off x="234819" y="3586142"/>
              <a:ext cx="207563" cy="274530"/>
            </a:xfrm>
            <a:custGeom>
              <a:rect b="b" l="l" r="r" t="t"/>
              <a:pathLst>
                <a:path extrusionOk="0" h="274530" w="207563">
                  <a:moveTo>
                    <a:pt x="161261" y="150476"/>
                  </a:moveTo>
                  <a:cubicBezTo>
                    <a:pt x="133171" y="104247"/>
                    <a:pt x="36252" y="0"/>
                    <a:pt x="36252" y="0"/>
                  </a:cubicBezTo>
                  <a:lnTo>
                    <a:pt x="0" y="34316"/>
                  </a:lnTo>
                  <a:cubicBezTo>
                    <a:pt x="0" y="34316"/>
                    <a:pt x="207563" y="275411"/>
                    <a:pt x="207563" y="274528"/>
                  </a:cubicBezTo>
                  <a:cubicBezTo>
                    <a:pt x="207563" y="250973"/>
                    <a:pt x="189425" y="196582"/>
                    <a:pt x="161334" y="150378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299" name="Google Shape;3299;p7"/>
            <p:cNvSpPr/>
            <p:nvPr/>
          </p:nvSpPr>
          <p:spPr>
            <a:xfrm>
              <a:off x="296368" y="3360613"/>
              <a:ext cx="45419" cy="72832"/>
            </a:xfrm>
            <a:custGeom>
              <a:rect b="b" l="l" r="r" t="t"/>
              <a:pathLst>
                <a:path extrusionOk="0" h="72832" w="45419">
                  <a:moveTo>
                    <a:pt x="23580" y="70519"/>
                  </a:moveTo>
                  <a:cubicBezTo>
                    <a:pt x="23982" y="65870"/>
                    <a:pt x="26765" y="61760"/>
                    <a:pt x="30933" y="59661"/>
                  </a:cubicBezTo>
                  <a:lnTo>
                    <a:pt x="30933" y="35296"/>
                  </a:lnTo>
                  <a:lnTo>
                    <a:pt x="45420" y="35296"/>
                  </a:lnTo>
                  <a:lnTo>
                    <a:pt x="45420" y="18138"/>
                  </a:lnTo>
                  <a:lnTo>
                    <a:pt x="30027" y="18138"/>
                  </a:lnTo>
                  <a:lnTo>
                    <a:pt x="30027" y="0"/>
                  </a:lnTo>
                  <a:lnTo>
                    <a:pt x="15418" y="0"/>
                  </a:lnTo>
                  <a:lnTo>
                    <a:pt x="15418" y="19045"/>
                  </a:lnTo>
                  <a:lnTo>
                    <a:pt x="0" y="19045"/>
                  </a:lnTo>
                  <a:lnTo>
                    <a:pt x="0" y="35296"/>
                  </a:lnTo>
                  <a:lnTo>
                    <a:pt x="14511" y="35296"/>
                  </a:lnTo>
                  <a:lnTo>
                    <a:pt x="14511" y="60690"/>
                  </a:lnTo>
                  <a:cubicBezTo>
                    <a:pt x="20859" y="61597"/>
                    <a:pt x="22673" y="78804"/>
                    <a:pt x="23580" y="70642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00" name="Google Shape;3300;p7"/>
            <p:cNvSpPr/>
            <p:nvPr/>
          </p:nvSpPr>
          <p:spPr>
            <a:xfrm>
              <a:off x="107017" y="3308771"/>
              <a:ext cx="271243" cy="41694"/>
            </a:xfrm>
            <a:custGeom>
              <a:rect b="b" l="l" r="r" t="t"/>
              <a:pathLst>
                <a:path extrusionOk="0" h="41694" w="271243">
                  <a:moveTo>
                    <a:pt x="270950" y="21766"/>
                  </a:moveTo>
                  <a:cubicBezTo>
                    <a:pt x="270950" y="21766"/>
                    <a:pt x="234673" y="0"/>
                    <a:pt x="145941" y="0"/>
                  </a:cubicBezTo>
                  <a:cubicBezTo>
                    <a:pt x="33532" y="0"/>
                    <a:pt x="0" y="26301"/>
                    <a:pt x="0" y="26301"/>
                  </a:cubicBezTo>
                  <a:lnTo>
                    <a:pt x="7353" y="41694"/>
                  </a:lnTo>
                  <a:cubicBezTo>
                    <a:pt x="7353" y="41694"/>
                    <a:pt x="79858" y="19952"/>
                    <a:pt x="139715" y="19952"/>
                  </a:cubicBezTo>
                  <a:cubicBezTo>
                    <a:pt x="199572" y="19952"/>
                    <a:pt x="263890" y="39880"/>
                    <a:pt x="263890" y="39880"/>
                  </a:cubicBezTo>
                  <a:lnTo>
                    <a:pt x="271244" y="21766"/>
                  </a:ln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01" name="Google Shape;3301;p7"/>
            <p:cNvSpPr/>
            <p:nvPr/>
          </p:nvSpPr>
          <p:spPr>
            <a:xfrm>
              <a:off x="76157" y="3217374"/>
              <a:ext cx="333527" cy="99850"/>
            </a:xfrm>
            <a:custGeom>
              <a:rect b="b" l="l" r="r" t="t"/>
              <a:pathLst>
                <a:path extrusionOk="0" h="99850" w="333527">
                  <a:moveTo>
                    <a:pt x="62529" y="97647"/>
                  </a:moveTo>
                  <a:cubicBezTo>
                    <a:pt x="78829" y="92206"/>
                    <a:pt x="91526" y="75906"/>
                    <a:pt x="91526" y="75906"/>
                  </a:cubicBezTo>
                  <a:cubicBezTo>
                    <a:pt x="101823" y="84038"/>
                    <a:pt x="114664" y="88267"/>
                    <a:pt x="127778" y="87843"/>
                  </a:cubicBezTo>
                  <a:cubicBezTo>
                    <a:pt x="149520" y="86936"/>
                    <a:pt x="168565" y="69704"/>
                    <a:pt x="168565" y="69704"/>
                  </a:cubicBezTo>
                  <a:cubicBezTo>
                    <a:pt x="168565" y="69704"/>
                    <a:pt x="186679" y="86862"/>
                    <a:pt x="206632" y="86862"/>
                  </a:cubicBezTo>
                  <a:cubicBezTo>
                    <a:pt x="219196" y="86589"/>
                    <a:pt x="231435" y="82821"/>
                    <a:pt x="241977" y="75979"/>
                  </a:cubicBezTo>
                  <a:cubicBezTo>
                    <a:pt x="241977" y="75979"/>
                    <a:pt x="258302" y="95000"/>
                    <a:pt x="274602" y="97721"/>
                  </a:cubicBezTo>
                  <a:cubicBezTo>
                    <a:pt x="290902" y="100442"/>
                    <a:pt x="311761" y="92279"/>
                    <a:pt x="311761" y="92279"/>
                  </a:cubicBezTo>
                  <a:lnTo>
                    <a:pt x="333527" y="23402"/>
                  </a:lnTo>
                  <a:cubicBezTo>
                    <a:pt x="333527" y="23402"/>
                    <a:pt x="324458" y="27030"/>
                    <a:pt x="320831" y="32471"/>
                  </a:cubicBezTo>
                  <a:cubicBezTo>
                    <a:pt x="317203" y="37913"/>
                    <a:pt x="318110" y="46982"/>
                    <a:pt x="318110" y="46982"/>
                  </a:cubicBezTo>
                  <a:cubicBezTo>
                    <a:pt x="318110" y="46982"/>
                    <a:pt x="304506" y="42448"/>
                    <a:pt x="299996" y="47889"/>
                  </a:cubicBezTo>
                  <a:cubicBezTo>
                    <a:pt x="295486" y="53331"/>
                    <a:pt x="295461" y="58748"/>
                    <a:pt x="303599" y="68724"/>
                  </a:cubicBezTo>
                  <a:cubicBezTo>
                    <a:pt x="303599" y="68724"/>
                    <a:pt x="294554" y="82328"/>
                    <a:pt x="279087" y="79607"/>
                  </a:cubicBezTo>
                  <a:cubicBezTo>
                    <a:pt x="263621" y="76886"/>
                    <a:pt x="260067" y="58748"/>
                    <a:pt x="260067" y="58748"/>
                  </a:cubicBezTo>
                  <a:cubicBezTo>
                    <a:pt x="260067" y="58748"/>
                    <a:pt x="274553" y="56027"/>
                    <a:pt x="274553" y="48772"/>
                  </a:cubicBezTo>
                  <a:cubicBezTo>
                    <a:pt x="274553" y="41516"/>
                    <a:pt x="259135" y="33378"/>
                    <a:pt x="259135" y="33378"/>
                  </a:cubicBezTo>
                  <a:cubicBezTo>
                    <a:pt x="259135" y="33378"/>
                    <a:pt x="265729" y="9798"/>
                    <a:pt x="249870" y="7323"/>
                  </a:cubicBezTo>
                  <a:cubicBezTo>
                    <a:pt x="233325" y="4872"/>
                    <a:pt x="238300" y="28844"/>
                    <a:pt x="238300" y="28844"/>
                  </a:cubicBezTo>
                  <a:cubicBezTo>
                    <a:pt x="238300" y="28844"/>
                    <a:pt x="217784" y="24530"/>
                    <a:pt x="217784" y="38354"/>
                  </a:cubicBezTo>
                  <a:cubicBezTo>
                    <a:pt x="217784" y="52179"/>
                    <a:pt x="229354" y="52179"/>
                    <a:pt x="229354" y="52179"/>
                  </a:cubicBezTo>
                  <a:cubicBezTo>
                    <a:pt x="229354" y="52179"/>
                    <a:pt x="232859" y="66689"/>
                    <a:pt x="206117" y="66689"/>
                  </a:cubicBezTo>
                  <a:cubicBezTo>
                    <a:pt x="179375" y="66689"/>
                    <a:pt x="180061" y="53649"/>
                    <a:pt x="180061" y="53649"/>
                  </a:cubicBezTo>
                  <a:cubicBezTo>
                    <a:pt x="180061" y="53649"/>
                    <a:pt x="196827" y="47080"/>
                    <a:pt x="196043" y="36197"/>
                  </a:cubicBezTo>
                  <a:cubicBezTo>
                    <a:pt x="195258" y="25314"/>
                    <a:pt x="177120" y="23941"/>
                    <a:pt x="177120" y="23941"/>
                  </a:cubicBezTo>
                  <a:cubicBezTo>
                    <a:pt x="177120" y="23941"/>
                    <a:pt x="182905" y="-766"/>
                    <a:pt x="166237" y="18"/>
                  </a:cubicBezTo>
                  <a:cubicBezTo>
                    <a:pt x="149569" y="803"/>
                    <a:pt x="154692" y="23941"/>
                    <a:pt x="154692" y="23941"/>
                  </a:cubicBezTo>
                  <a:cubicBezTo>
                    <a:pt x="154692" y="23941"/>
                    <a:pt x="136676" y="26883"/>
                    <a:pt x="139519" y="39237"/>
                  </a:cubicBezTo>
                  <a:cubicBezTo>
                    <a:pt x="142363" y="51590"/>
                    <a:pt x="156849" y="52252"/>
                    <a:pt x="156849" y="52252"/>
                  </a:cubicBezTo>
                  <a:cubicBezTo>
                    <a:pt x="156849" y="52252"/>
                    <a:pt x="151947" y="66959"/>
                    <a:pt x="127165" y="69704"/>
                  </a:cubicBezTo>
                  <a:cubicBezTo>
                    <a:pt x="102384" y="72450"/>
                    <a:pt x="100987" y="57449"/>
                    <a:pt x="100987" y="57449"/>
                  </a:cubicBezTo>
                  <a:cubicBezTo>
                    <a:pt x="100987" y="57449"/>
                    <a:pt x="115694" y="49531"/>
                    <a:pt x="112655" y="37178"/>
                  </a:cubicBezTo>
                  <a:cubicBezTo>
                    <a:pt x="109615" y="24824"/>
                    <a:pt x="93046" y="29138"/>
                    <a:pt x="93046" y="29138"/>
                  </a:cubicBezTo>
                  <a:cubicBezTo>
                    <a:pt x="93046" y="29138"/>
                    <a:pt x="92384" y="2960"/>
                    <a:pt x="78559" y="5901"/>
                  </a:cubicBezTo>
                  <a:cubicBezTo>
                    <a:pt x="64735" y="8842"/>
                    <a:pt x="73461" y="33550"/>
                    <a:pt x="73461" y="33550"/>
                  </a:cubicBezTo>
                  <a:cubicBezTo>
                    <a:pt x="73461" y="33550"/>
                    <a:pt x="54661" y="37864"/>
                    <a:pt x="58264" y="50193"/>
                  </a:cubicBezTo>
                  <a:cubicBezTo>
                    <a:pt x="61867" y="62523"/>
                    <a:pt x="76402" y="61076"/>
                    <a:pt x="76402" y="61076"/>
                  </a:cubicBezTo>
                  <a:cubicBezTo>
                    <a:pt x="76402" y="61076"/>
                    <a:pt x="71304" y="79092"/>
                    <a:pt x="53190" y="79877"/>
                  </a:cubicBezTo>
                  <a:cubicBezTo>
                    <a:pt x="35076" y="80661"/>
                    <a:pt x="32110" y="68332"/>
                    <a:pt x="32110" y="68332"/>
                  </a:cubicBezTo>
                  <a:cubicBezTo>
                    <a:pt x="32110" y="68332"/>
                    <a:pt x="38679" y="58919"/>
                    <a:pt x="35051" y="51664"/>
                  </a:cubicBezTo>
                  <a:cubicBezTo>
                    <a:pt x="31424" y="44409"/>
                    <a:pt x="16986" y="46419"/>
                    <a:pt x="16986" y="46419"/>
                  </a:cubicBezTo>
                  <a:cubicBezTo>
                    <a:pt x="16986" y="46419"/>
                    <a:pt x="19609" y="29653"/>
                    <a:pt x="0" y="25241"/>
                  </a:cubicBezTo>
                  <a:cubicBezTo>
                    <a:pt x="0" y="25241"/>
                    <a:pt x="16325" y="72376"/>
                    <a:pt x="20859" y="85073"/>
                  </a:cubicBezTo>
                  <a:cubicBezTo>
                    <a:pt x="25394" y="97770"/>
                    <a:pt x="46229" y="103187"/>
                    <a:pt x="62529" y="97745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02" name="Google Shape;3302;p7"/>
            <p:cNvSpPr/>
            <p:nvPr/>
          </p:nvSpPr>
          <p:spPr>
            <a:xfrm>
              <a:off x="96170" y="2922984"/>
              <a:ext cx="428913" cy="330807"/>
            </a:xfrm>
            <a:custGeom>
              <a:rect b="b" l="l" r="r" t="t"/>
              <a:pathLst>
                <a:path extrusionOk="0" h="330807" w="428913">
                  <a:moveTo>
                    <a:pt x="31853" y="152511"/>
                  </a:moveTo>
                  <a:cubicBezTo>
                    <a:pt x="36755" y="146506"/>
                    <a:pt x="46364" y="131333"/>
                    <a:pt x="53031" y="134961"/>
                  </a:cubicBezTo>
                  <a:cubicBezTo>
                    <a:pt x="59698" y="138588"/>
                    <a:pt x="48839" y="149471"/>
                    <a:pt x="42172" y="154913"/>
                  </a:cubicBezTo>
                  <a:cubicBezTo>
                    <a:pt x="35505" y="160355"/>
                    <a:pt x="28789" y="173150"/>
                    <a:pt x="39108" y="177341"/>
                  </a:cubicBezTo>
                  <a:cubicBezTo>
                    <a:pt x="49427" y="181532"/>
                    <a:pt x="54281" y="179792"/>
                    <a:pt x="54281" y="179792"/>
                  </a:cubicBezTo>
                  <a:cubicBezTo>
                    <a:pt x="54543" y="184944"/>
                    <a:pt x="53281" y="190060"/>
                    <a:pt x="50653" y="194499"/>
                  </a:cubicBezTo>
                  <a:cubicBezTo>
                    <a:pt x="50653" y="194499"/>
                    <a:pt x="69478" y="185773"/>
                    <a:pt x="70949" y="172757"/>
                  </a:cubicBezTo>
                  <a:cubicBezTo>
                    <a:pt x="72419" y="159742"/>
                    <a:pt x="70140" y="154619"/>
                    <a:pt x="70140" y="154619"/>
                  </a:cubicBezTo>
                  <a:cubicBezTo>
                    <a:pt x="70140" y="154619"/>
                    <a:pt x="47614" y="175699"/>
                    <a:pt x="59281" y="157560"/>
                  </a:cubicBezTo>
                  <a:cubicBezTo>
                    <a:pt x="70949" y="139422"/>
                    <a:pt x="70262" y="127215"/>
                    <a:pt x="65164" y="121308"/>
                  </a:cubicBezTo>
                  <a:cubicBezTo>
                    <a:pt x="60065" y="115401"/>
                    <a:pt x="39108" y="119151"/>
                    <a:pt x="32539" y="127093"/>
                  </a:cubicBezTo>
                  <a:cubicBezTo>
                    <a:pt x="25970" y="135034"/>
                    <a:pt x="14401" y="143736"/>
                    <a:pt x="18715" y="127093"/>
                  </a:cubicBezTo>
                  <a:cubicBezTo>
                    <a:pt x="23029" y="110449"/>
                    <a:pt x="44084" y="97899"/>
                    <a:pt x="45555" y="90668"/>
                  </a:cubicBezTo>
                  <a:cubicBezTo>
                    <a:pt x="47025" y="83438"/>
                    <a:pt x="46241" y="77530"/>
                    <a:pt x="53496" y="73216"/>
                  </a:cubicBezTo>
                  <a:cubicBezTo>
                    <a:pt x="60752" y="68902"/>
                    <a:pt x="65948" y="60961"/>
                    <a:pt x="68792" y="49979"/>
                  </a:cubicBezTo>
                  <a:cubicBezTo>
                    <a:pt x="71635" y="38998"/>
                    <a:pt x="73081" y="47038"/>
                    <a:pt x="73081" y="51450"/>
                  </a:cubicBezTo>
                  <a:cubicBezTo>
                    <a:pt x="73081" y="55862"/>
                    <a:pt x="68179" y="66157"/>
                    <a:pt x="78179" y="65275"/>
                  </a:cubicBezTo>
                  <a:cubicBezTo>
                    <a:pt x="88180" y="64392"/>
                    <a:pt x="100632" y="42749"/>
                    <a:pt x="144042" y="46425"/>
                  </a:cubicBezTo>
                  <a:cubicBezTo>
                    <a:pt x="187452" y="50102"/>
                    <a:pt x="178137" y="60936"/>
                    <a:pt x="185393" y="62407"/>
                  </a:cubicBezTo>
                  <a:cubicBezTo>
                    <a:pt x="192648" y="63877"/>
                    <a:pt x="202722" y="65250"/>
                    <a:pt x="204193" y="71819"/>
                  </a:cubicBezTo>
                  <a:cubicBezTo>
                    <a:pt x="205664" y="78388"/>
                    <a:pt x="200565" y="84075"/>
                    <a:pt x="209291" y="85644"/>
                  </a:cubicBezTo>
                  <a:cubicBezTo>
                    <a:pt x="218017" y="87212"/>
                    <a:pt x="225371" y="92997"/>
                    <a:pt x="231842" y="103758"/>
                  </a:cubicBezTo>
                  <a:cubicBezTo>
                    <a:pt x="238313" y="114518"/>
                    <a:pt x="252015" y="130720"/>
                    <a:pt x="240445" y="141481"/>
                  </a:cubicBezTo>
                  <a:cubicBezTo>
                    <a:pt x="228876" y="152241"/>
                    <a:pt x="203678" y="173346"/>
                    <a:pt x="199193" y="179228"/>
                  </a:cubicBezTo>
                  <a:cubicBezTo>
                    <a:pt x="194707" y="185111"/>
                    <a:pt x="198310" y="191484"/>
                    <a:pt x="200565" y="200970"/>
                  </a:cubicBezTo>
                  <a:cubicBezTo>
                    <a:pt x="202820" y="210456"/>
                    <a:pt x="202158" y="235629"/>
                    <a:pt x="194094" y="250949"/>
                  </a:cubicBezTo>
                  <a:cubicBezTo>
                    <a:pt x="188286" y="261555"/>
                    <a:pt x="181733" y="271737"/>
                    <a:pt x="174485" y="281417"/>
                  </a:cubicBezTo>
                  <a:lnTo>
                    <a:pt x="193285" y="290805"/>
                  </a:lnTo>
                  <a:cubicBezTo>
                    <a:pt x="193285" y="290805"/>
                    <a:pt x="215149" y="272127"/>
                    <a:pt x="220934" y="233595"/>
                  </a:cubicBezTo>
                  <a:cubicBezTo>
                    <a:pt x="226719" y="195063"/>
                    <a:pt x="220934" y="183518"/>
                    <a:pt x="220934" y="183518"/>
                  </a:cubicBezTo>
                  <a:cubicBezTo>
                    <a:pt x="220934" y="183518"/>
                    <a:pt x="254245" y="151653"/>
                    <a:pt x="310769" y="121896"/>
                  </a:cubicBezTo>
                  <a:cubicBezTo>
                    <a:pt x="367292" y="92139"/>
                    <a:pt x="399941" y="86305"/>
                    <a:pt x="399941" y="86305"/>
                  </a:cubicBezTo>
                  <a:cubicBezTo>
                    <a:pt x="399941" y="86305"/>
                    <a:pt x="397098" y="103758"/>
                    <a:pt x="400726" y="109542"/>
                  </a:cubicBezTo>
                  <a:cubicBezTo>
                    <a:pt x="404353" y="115327"/>
                    <a:pt x="406510" y="126994"/>
                    <a:pt x="402883" y="132779"/>
                  </a:cubicBezTo>
                  <a:cubicBezTo>
                    <a:pt x="399255" y="138564"/>
                    <a:pt x="392000" y="157462"/>
                    <a:pt x="393495" y="165404"/>
                  </a:cubicBezTo>
                  <a:cubicBezTo>
                    <a:pt x="394990" y="173346"/>
                    <a:pt x="399941" y="187954"/>
                    <a:pt x="394157" y="192367"/>
                  </a:cubicBezTo>
                  <a:cubicBezTo>
                    <a:pt x="388372" y="196779"/>
                    <a:pt x="377513" y="210603"/>
                    <a:pt x="377513" y="215603"/>
                  </a:cubicBezTo>
                  <a:cubicBezTo>
                    <a:pt x="377513" y="220604"/>
                    <a:pt x="376043" y="231462"/>
                    <a:pt x="368787" y="232933"/>
                  </a:cubicBezTo>
                  <a:cubicBezTo>
                    <a:pt x="358808" y="234430"/>
                    <a:pt x="349750" y="239607"/>
                    <a:pt x="343393" y="247444"/>
                  </a:cubicBezTo>
                  <a:cubicBezTo>
                    <a:pt x="334006" y="258302"/>
                    <a:pt x="323784" y="283696"/>
                    <a:pt x="323784" y="283696"/>
                  </a:cubicBezTo>
                  <a:cubicBezTo>
                    <a:pt x="323784" y="283696"/>
                    <a:pt x="312215" y="281637"/>
                    <a:pt x="288316" y="295364"/>
                  </a:cubicBezTo>
                  <a:cubicBezTo>
                    <a:pt x="264418" y="309090"/>
                    <a:pt x="263609" y="324361"/>
                    <a:pt x="263609" y="324361"/>
                  </a:cubicBezTo>
                  <a:lnTo>
                    <a:pt x="281747" y="330807"/>
                  </a:lnTo>
                  <a:cubicBezTo>
                    <a:pt x="286932" y="318585"/>
                    <a:pt x="297757" y="309664"/>
                    <a:pt x="310744" y="306909"/>
                  </a:cubicBezTo>
                  <a:cubicBezTo>
                    <a:pt x="332510" y="302595"/>
                    <a:pt x="336922" y="300340"/>
                    <a:pt x="336922" y="300340"/>
                  </a:cubicBezTo>
                  <a:cubicBezTo>
                    <a:pt x="336922" y="300340"/>
                    <a:pt x="349178" y="267813"/>
                    <a:pt x="365135" y="259111"/>
                  </a:cubicBezTo>
                  <a:cubicBezTo>
                    <a:pt x="373665" y="254174"/>
                    <a:pt x="382974" y="250726"/>
                    <a:pt x="392661" y="248914"/>
                  </a:cubicBezTo>
                  <a:cubicBezTo>
                    <a:pt x="392661" y="248914"/>
                    <a:pt x="392661" y="225114"/>
                    <a:pt x="402172" y="215603"/>
                  </a:cubicBezTo>
                  <a:cubicBezTo>
                    <a:pt x="407419" y="210383"/>
                    <a:pt x="412269" y="204779"/>
                    <a:pt x="416683" y="198838"/>
                  </a:cubicBezTo>
                  <a:cubicBezTo>
                    <a:pt x="416683" y="198838"/>
                    <a:pt x="410212" y="179915"/>
                    <a:pt x="413055" y="162585"/>
                  </a:cubicBezTo>
                  <a:cubicBezTo>
                    <a:pt x="415898" y="145255"/>
                    <a:pt x="428914" y="132215"/>
                    <a:pt x="428914" y="132215"/>
                  </a:cubicBezTo>
                  <a:cubicBezTo>
                    <a:pt x="428914" y="132215"/>
                    <a:pt x="415089" y="114641"/>
                    <a:pt x="418055" y="97311"/>
                  </a:cubicBezTo>
                  <a:cubicBezTo>
                    <a:pt x="421021" y="79981"/>
                    <a:pt x="426757" y="52455"/>
                    <a:pt x="426757" y="52455"/>
                  </a:cubicBezTo>
                  <a:cubicBezTo>
                    <a:pt x="426757" y="52455"/>
                    <a:pt x="365135" y="72064"/>
                    <a:pt x="330353" y="90056"/>
                  </a:cubicBezTo>
                  <a:cubicBezTo>
                    <a:pt x="295572" y="108047"/>
                    <a:pt x="265913" y="124862"/>
                    <a:pt x="265913" y="124862"/>
                  </a:cubicBezTo>
                  <a:lnTo>
                    <a:pt x="255030" y="97213"/>
                  </a:lnTo>
                  <a:lnTo>
                    <a:pt x="267285" y="95865"/>
                  </a:lnTo>
                  <a:cubicBezTo>
                    <a:pt x="267285" y="95865"/>
                    <a:pt x="249858" y="71844"/>
                    <a:pt x="234661" y="64588"/>
                  </a:cubicBezTo>
                  <a:cubicBezTo>
                    <a:pt x="226176" y="60661"/>
                    <a:pt x="218160" y="55794"/>
                    <a:pt x="210762" y="50077"/>
                  </a:cubicBezTo>
                  <a:lnTo>
                    <a:pt x="218115" y="37822"/>
                  </a:lnTo>
                  <a:cubicBezTo>
                    <a:pt x="218115" y="37822"/>
                    <a:pt x="204977" y="26816"/>
                    <a:pt x="165881" y="24610"/>
                  </a:cubicBezTo>
                  <a:cubicBezTo>
                    <a:pt x="126786" y="22404"/>
                    <a:pt x="118746" y="29708"/>
                    <a:pt x="118746" y="29708"/>
                  </a:cubicBezTo>
                  <a:lnTo>
                    <a:pt x="118060" y="9437"/>
                  </a:lnTo>
                  <a:cubicBezTo>
                    <a:pt x="118060" y="9437"/>
                    <a:pt x="103353" y="6030"/>
                    <a:pt x="98450" y="17355"/>
                  </a:cubicBezTo>
                  <a:cubicBezTo>
                    <a:pt x="97764" y="18948"/>
                    <a:pt x="94823" y="25"/>
                    <a:pt x="94823" y="25"/>
                  </a:cubicBezTo>
                  <a:cubicBezTo>
                    <a:pt x="94823" y="25"/>
                    <a:pt x="85410" y="-1446"/>
                    <a:pt x="67296" y="18139"/>
                  </a:cubicBezTo>
                  <a:cubicBezTo>
                    <a:pt x="49182" y="37724"/>
                    <a:pt x="52001" y="51450"/>
                    <a:pt x="52001" y="51450"/>
                  </a:cubicBezTo>
                  <a:cubicBezTo>
                    <a:pt x="52001" y="51450"/>
                    <a:pt x="36191" y="61132"/>
                    <a:pt x="30725" y="67897"/>
                  </a:cubicBezTo>
                  <a:cubicBezTo>
                    <a:pt x="27338" y="72641"/>
                    <a:pt x="25614" y="78372"/>
                    <a:pt x="25823" y="84197"/>
                  </a:cubicBezTo>
                  <a:cubicBezTo>
                    <a:pt x="25823" y="84197"/>
                    <a:pt x="18470" y="96453"/>
                    <a:pt x="11312" y="106625"/>
                  </a:cubicBezTo>
                  <a:cubicBezTo>
                    <a:pt x="4155" y="116798"/>
                    <a:pt x="-5552" y="134961"/>
                    <a:pt x="3959" y="147069"/>
                  </a:cubicBezTo>
                  <a:cubicBezTo>
                    <a:pt x="13469" y="159178"/>
                    <a:pt x="26828" y="158516"/>
                    <a:pt x="31706" y="152511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03" name="Google Shape;3303;p7"/>
            <p:cNvSpPr/>
            <p:nvPr/>
          </p:nvSpPr>
          <p:spPr>
            <a:xfrm>
              <a:off x="77823" y="3088756"/>
              <a:ext cx="47184" cy="42944"/>
            </a:xfrm>
            <a:custGeom>
              <a:rect b="b" l="l" r="r" t="t"/>
              <a:pathLst>
                <a:path extrusionOk="0" h="42944" w="47184">
                  <a:moveTo>
                    <a:pt x="30933" y="32625"/>
                  </a:moveTo>
                  <a:cubicBezTo>
                    <a:pt x="37304" y="26820"/>
                    <a:pt x="42780" y="20105"/>
                    <a:pt x="47185" y="12697"/>
                  </a:cubicBezTo>
                  <a:lnTo>
                    <a:pt x="37380" y="0"/>
                  </a:lnTo>
                  <a:cubicBezTo>
                    <a:pt x="37380" y="0"/>
                    <a:pt x="30149" y="15197"/>
                    <a:pt x="20516" y="20639"/>
                  </a:cubicBezTo>
                  <a:cubicBezTo>
                    <a:pt x="14206" y="23907"/>
                    <a:pt x="7046" y="25165"/>
                    <a:pt x="0" y="24242"/>
                  </a:cubicBezTo>
                  <a:lnTo>
                    <a:pt x="4755" y="42944"/>
                  </a:lnTo>
                  <a:cubicBezTo>
                    <a:pt x="4755" y="42944"/>
                    <a:pt x="20614" y="41694"/>
                    <a:pt x="30811" y="32625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04" name="Google Shape;3304;p7"/>
            <p:cNvSpPr/>
            <p:nvPr/>
          </p:nvSpPr>
          <p:spPr>
            <a:xfrm>
              <a:off x="149765" y="3006103"/>
              <a:ext cx="22820" cy="15711"/>
            </a:xfrm>
            <a:custGeom>
              <a:rect b="b" l="l" r="r" t="t"/>
              <a:pathLst>
                <a:path extrusionOk="0" h="15711" w="22820">
                  <a:moveTo>
                    <a:pt x="9069" y="74"/>
                  </a:moveTo>
                  <a:cubicBezTo>
                    <a:pt x="6618" y="74"/>
                    <a:pt x="0" y="1887"/>
                    <a:pt x="0" y="5515"/>
                  </a:cubicBezTo>
                  <a:cubicBezTo>
                    <a:pt x="366" y="9007"/>
                    <a:pt x="1190" y="12435"/>
                    <a:pt x="2451" y="15712"/>
                  </a:cubicBezTo>
                  <a:cubicBezTo>
                    <a:pt x="2451" y="15712"/>
                    <a:pt x="12256" y="4829"/>
                    <a:pt x="20590" y="2451"/>
                  </a:cubicBezTo>
                  <a:cubicBezTo>
                    <a:pt x="28924" y="74"/>
                    <a:pt x="11398" y="0"/>
                    <a:pt x="9020" y="0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05" name="Google Shape;3305;p7"/>
            <p:cNvSpPr/>
            <p:nvPr/>
          </p:nvSpPr>
          <p:spPr>
            <a:xfrm>
              <a:off x="112904" y="3021227"/>
              <a:ext cx="147531" cy="226956"/>
            </a:xfrm>
            <a:custGeom>
              <a:rect b="b" l="l" r="r" t="t"/>
              <a:pathLst>
                <a:path extrusionOk="0" h="226956" w="147531">
                  <a:moveTo>
                    <a:pt x="21908" y="225922"/>
                  </a:moveTo>
                  <a:cubicBezTo>
                    <a:pt x="25896" y="210407"/>
                    <a:pt x="31159" y="195248"/>
                    <a:pt x="37645" y="180600"/>
                  </a:cubicBezTo>
                  <a:cubicBezTo>
                    <a:pt x="48528" y="155917"/>
                    <a:pt x="90222" y="123734"/>
                    <a:pt x="113115" y="105595"/>
                  </a:cubicBezTo>
                  <a:cubicBezTo>
                    <a:pt x="136009" y="87457"/>
                    <a:pt x="148804" y="65715"/>
                    <a:pt x="147432" y="39218"/>
                  </a:cubicBezTo>
                  <a:cubicBezTo>
                    <a:pt x="146059" y="12721"/>
                    <a:pt x="111179" y="0"/>
                    <a:pt x="111179" y="0"/>
                  </a:cubicBezTo>
                  <a:cubicBezTo>
                    <a:pt x="109299" y="5284"/>
                    <a:pt x="106832" y="10340"/>
                    <a:pt x="103826" y="15075"/>
                  </a:cubicBezTo>
                  <a:cubicBezTo>
                    <a:pt x="98384" y="24119"/>
                    <a:pt x="77868" y="38066"/>
                    <a:pt x="71961" y="39316"/>
                  </a:cubicBezTo>
                  <a:cubicBezTo>
                    <a:pt x="66053" y="40566"/>
                    <a:pt x="61102" y="50739"/>
                    <a:pt x="62916" y="54955"/>
                  </a:cubicBezTo>
                  <a:cubicBezTo>
                    <a:pt x="64730" y="59171"/>
                    <a:pt x="64044" y="68313"/>
                    <a:pt x="63480" y="71941"/>
                  </a:cubicBezTo>
                  <a:cubicBezTo>
                    <a:pt x="62916" y="75569"/>
                    <a:pt x="74927" y="61622"/>
                    <a:pt x="79780" y="54955"/>
                  </a:cubicBezTo>
                  <a:cubicBezTo>
                    <a:pt x="84633" y="48288"/>
                    <a:pt x="94291" y="47601"/>
                    <a:pt x="102796" y="42944"/>
                  </a:cubicBezTo>
                  <a:cubicBezTo>
                    <a:pt x="111302" y="38287"/>
                    <a:pt x="117282" y="25933"/>
                    <a:pt x="117282" y="25933"/>
                  </a:cubicBezTo>
                  <a:cubicBezTo>
                    <a:pt x="117282" y="25933"/>
                    <a:pt x="139049" y="40444"/>
                    <a:pt x="116621" y="74956"/>
                  </a:cubicBezTo>
                  <a:cubicBezTo>
                    <a:pt x="101914" y="97850"/>
                    <a:pt x="74951" y="102826"/>
                    <a:pt x="38650" y="144520"/>
                  </a:cubicBezTo>
                  <a:cubicBezTo>
                    <a:pt x="2348" y="186214"/>
                    <a:pt x="5486" y="225162"/>
                    <a:pt x="608" y="226486"/>
                  </a:cubicBezTo>
                  <a:cubicBezTo>
                    <a:pt x="-4270" y="227810"/>
                    <a:pt x="21810" y="225922"/>
                    <a:pt x="21810" y="225922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06" name="Google Shape;3306;p7"/>
            <p:cNvSpPr/>
            <p:nvPr/>
          </p:nvSpPr>
          <p:spPr>
            <a:xfrm>
              <a:off x="100840" y="3152339"/>
              <a:ext cx="30810" cy="40541"/>
            </a:xfrm>
            <a:custGeom>
              <a:rect b="b" l="l" r="r" t="t"/>
              <a:pathLst>
                <a:path extrusionOk="0" h="40541" w="30810">
                  <a:moveTo>
                    <a:pt x="30811" y="27870"/>
                  </a:moveTo>
                  <a:lnTo>
                    <a:pt x="10859" y="0"/>
                  </a:lnTo>
                  <a:lnTo>
                    <a:pt x="0" y="13922"/>
                  </a:lnTo>
                  <a:lnTo>
                    <a:pt x="20614" y="40542"/>
                  </a:lnTo>
                  <a:cubicBezTo>
                    <a:pt x="20614" y="40542"/>
                    <a:pt x="24806" y="31497"/>
                    <a:pt x="30811" y="27870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07" name="Google Shape;3307;p7"/>
            <p:cNvSpPr/>
            <p:nvPr/>
          </p:nvSpPr>
          <p:spPr>
            <a:xfrm>
              <a:off x="87015" y="3173958"/>
              <a:ext cx="30810" cy="41130"/>
            </a:xfrm>
            <a:custGeom>
              <a:rect b="b" l="l" r="r" t="t"/>
              <a:pathLst>
                <a:path extrusionOk="0" h="41130" w="30810">
                  <a:moveTo>
                    <a:pt x="30811" y="23556"/>
                  </a:moveTo>
                  <a:lnTo>
                    <a:pt x="8383" y="0"/>
                  </a:lnTo>
                  <a:lnTo>
                    <a:pt x="0" y="18800"/>
                  </a:lnTo>
                  <a:lnTo>
                    <a:pt x="26497" y="41130"/>
                  </a:lnTo>
                  <a:cubicBezTo>
                    <a:pt x="26497" y="41130"/>
                    <a:pt x="25369" y="35689"/>
                    <a:pt x="30811" y="23556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08" name="Google Shape;3308;p7"/>
            <p:cNvSpPr/>
            <p:nvPr/>
          </p:nvSpPr>
          <p:spPr>
            <a:xfrm>
              <a:off x="80275" y="3205455"/>
              <a:ext cx="30222" cy="33188"/>
            </a:xfrm>
            <a:custGeom>
              <a:rect b="b" l="l" r="r" t="t"/>
              <a:pathLst>
                <a:path extrusionOk="0" h="33188" w="30222">
                  <a:moveTo>
                    <a:pt x="3064" y="0"/>
                  </a:moveTo>
                  <a:lnTo>
                    <a:pt x="0" y="18702"/>
                  </a:lnTo>
                  <a:lnTo>
                    <a:pt x="27771" y="33189"/>
                  </a:lnTo>
                  <a:cubicBezTo>
                    <a:pt x="27771" y="33189"/>
                    <a:pt x="26619" y="28433"/>
                    <a:pt x="30223" y="18138"/>
                  </a:cubicBezTo>
                  <a:lnTo>
                    <a:pt x="3064" y="0"/>
                  </a:ln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09" name="Google Shape;3309;p7"/>
            <p:cNvSpPr/>
            <p:nvPr/>
          </p:nvSpPr>
          <p:spPr>
            <a:xfrm>
              <a:off x="354607" y="3048312"/>
              <a:ext cx="111821" cy="76696"/>
            </a:xfrm>
            <a:custGeom>
              <a:rect b="b" l="l" r="r" t="t"/>
              <a:pathLst>
                <a:path extrusionOk="0" h="76696" w="111821">
                  <a:moveTo>
                    <a:pt x="111821" y="21742"/>
                  </a:moveTo>
                  <a:lnTo>
                    <a:pt x="110007" y="0"/>
                  </a:lnTo>
                  <a:lnTo>
                    <a:pt x="0" y="54955"/>
                  </a:lnTo>
                  <a:lnTo>
                    <a:pt x="2500" y="76696"/>
                  </a:lnTo>
                  <a:lnTo>
                    <a:pt x="111821" y="21742"/>
                  </a:lnTo>
                  <a:lnTo>
                    <a:pt x="111821" y="21742"/>
                  </a:ln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10" name="Google Shape;3310;p7"/>
            <p:cNvSpPr/>
            <p:nvPr/>
          </p:nvSpPr>
          <p:spPr>
            <a:xfrm>
              <a:off x="350955" y="3120817"/>
              <a:ext cx="108806" cy="31399"/>
            </a:xfrm>
            <a:custGeom>
              <a:rect b="b" l="l" r="r" t="t"/>
              <a:pathLst>
                <a:path extrusionOk="0" h="31399" w="108806">
                  <a:moveTo>
                    <a:pt x="45346" y="25958"/>
                  </a:moveTo>
                  <a:cubicBezTo>
                    <a:pt x="70054" y="23506"/>
                    <a:pt x="105865" y="19952"/>
                    <a:pt x="105865" y="19952"/>
                  </a:cubicBezTo>
                  <a:lnTo>
                    <a:pt x="108806" y="0"/>
                  </a:lnTo>
                  <a:lnTo>
                    <a:pt x="4902" y="12133"/>
                  </a:lnTo>
                  <a:lnTo>
                    <a:pt x="0" y="31399"/>
                  </a:lnTo>
                  <a:cubicBezTo>
                    <a:pt x="0" y="31399"/>
                    <a:pt x="20639" y="28433"/>
                    <a:pt x="45322" y="25958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11" name="Google Shape;3311;p7"/>
            <p:cNvSpPr/>
            <p:nvPr/>
          </p:nvSpPr>
          <p:spPr>
            <a:xfrm>
              <a:off x="339557" y="3158319"/>
              <a:ext cx="79172" cy="21079"/>
            </a:xfrm>
            <a:custGeom>
              <a:rect b="b" l="l" r="r" t="t"/>
              <a:pathLst>
                <a:path extrusionOk="0" h="21079" w="79172">
                  <a:moveTo>
                    <a:pt x="0" y="18138"/>
                  </a:moveTo>
                  <a:lnTo>
                    <a:pt x="73755" y="21080"/>
                  </a:lnTo>
                  <a:lnTo>
                    <a:pt x="79172" y="4755"/>
                  </a:lnTo>
                  <a:lnTo>
                    <a:pt x="9608" y="0"/>
                  </a:lnTo>
                  <a:cubicBezTo>
                    <a:pt x="5417" y="3628"/>
                    <a:pt x="0" y="18138"/>
                    <a:pt x="0" y="18138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12" name="Google Shape;3312;p7"/>
            <p:cNvSpPr/>
            <p:nvPr/>
          </p:nvSpPr>
          <p:spPr>
            <a:xfrm>
              <a:off x="830742" y="3094835"/>
              <a:ext cx="119174" cy="351984"/>
            </a:xfrm>
            <a:custGeom>
              <a:rect b="b" l="l" r="r" t="t"/>
              <a:pathLst>
                <a:path extrusionOk="0" h="351984" w="119174">
                  <a:moveTo>
                    <a:pt x="118219" y="19192"/>
                  </a:moveTo>
                  <a:lnTo>
                    <a:pt x="35272" y="19192"/>
                  </a:lnTo>
                  <a:lnTo>
                    <a:pt x="35272" y="148883"/>
                  </a:lnTo>
                  <a:lnTo>
                    <a:pt x="108684" y="148883"/>
                  </a:lnTo>
                  <a:lnTo>
                    <a:pt x="108684" y="167953"/>
                  </a:lnTo>
                  <a:lnTo>
                    <a:pt x="36228" y="167953"/>
                  </a:lnTo>
                  <a:lnTo>
                    <a:pt x="36228" y="332915"/>
                  </a:lnTo>
                  <a:lnTo>
                    <a:pt x="119175" y="332915"/>
                  </a:lnTo>
                  <a:lnTo>
                    <a:pt x="119175" y="351985"/>
                  </a:lnTo>
                  <a:lnTo>
                    <a:pt x="17158" y="351985"/>
                  </a:lnTo>
                  <a:cubicBezTo>
                    <a:pt x="10466" y="351985"/>
                    <a:pt x="0" y="351985"/>
                    <a:pt x="0" y="341494"/>
                  </a:cubicBezTo>
                  <a:lnTo>
                    <a:pt x="0" y="0"/>
                  </a:lnTo>
                  <a:lnTo>
                    <a:pt x="118243" y="0"/>
                  </a:lnTo>
                  <a:lnTo>
                    <a:pt x="118243" y="19192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13" name="Google Shape;3313;p7"/>
            <p:cNvSpPr/>
            <p:nvPr/>
          </p:nvSpPr>
          <p:spPr>
            <a:xfrm>
              <a:off x="1147307" y="3498195"/>
              <a:ext cx="119199" cy="351862"/>
            </a:xfrm>
            <a:custGeom>
              <a:rect b="b" l="l" r="r" t="t"/>
              <a:pathLst>
                <a:path extrusionOk="0" h="351862" w="119199">
                  <a:moveTo>
                    <a:pt x="118243" y="19070"/>
                  </a:moveTo>
                  <a:lnTo>
                    <a:pt x="35272" y="19070"/>
                  </a:lnTo>
                  <a:lnTo>
                    <a:pt x="35272" y="148736"/>
                  </a:lnTo>
                  <a:lnTo>
                    <a:pt x="108806" y="148736"/>
                  </a:lnTo>
                  <a:lnTo>
                    <a:pt x="108806" y="167805"/>
                  </a:lnTo>
                  <a:lnTo>
                    <a:pt x="36228" y="167805"/>
                  </a:lnTo>
                  <a:lnTo>
                    <a:pt x="36228" y="332792"/>
                  </a:lnTo>
                  <a:lnTo>
                    <a:pt x="119199" y="332792"/>
                  </a:lnTo>
                  <a:lnTo>
                    <a:pt x="119199" y="351862"/>
                  </a:lnTo>
                  <a:lnTo>
                    <a:pt x="17158" y="351862"/>
                  </a:lnTo>
                  <a:cubicBezTo>
                    <a:pt x="10491" y="351862"/>
                    <a:pt x="0" y="351862"/>
                    <a:pt x="0" y="341371"/>
                  </a:cubicBezTo>
                  <a:lnTo>
                    <a:pt x="0" y="0"/>
                  </a:lnTo>
                  <a:lnTo>
                    <a:pt x="118243" y="0"/>
                  </a:lnTo>
                  <a:lnTo>
                    <a:pt x="118243" y="19070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14" name="Google Shape;3314;p7"/>
            <p:cNvSpPr/>
            <p:nvPr/>
          </p:nvSpPr>
          <p:spPr>
            <a:xfrm>
              <a:off x="1216087" y="3092359"/>
              <a:ext cx="119199" cy="351862"/>
            </a:xfrm>
            <a:custGeom>
              <a:rect b="b" l="l" r="r" t="t"/>
              <a:pathLst>
                <a:path extrusionOk="0" h="351862" w="119199">
                  <a:moveTo>
                    <a:pt x="118243" y="19070"/>
                  </a:moveTo>
                  <a:lnTo>
                    <a:pt x="35272" y="19070"/>
                  </a:lnTo>
                  <a:lnTo>
                    <a:pt x="35272" y="148760"/>
                  </a:lnTo>
                  <a:lnTo>
                    <a:pt x="108806" y="148760"/>
                  </a:lnTo>
                  <a:lnTo>
                    <a:pt x="108806" y="167830"/>
                  </a:lnTo>
                  <a:lnTo>
                    <a:pt x="36228" y="167830"/>
                  </a:lnTo>
                  <a:lnTo>
                    <a:pt x="36228" y="332792"/>
                  </a:lnTo>
                  <a:lnTo>
                    <a:pt x="119199" y="332792"/>
                  </a:lnTo>
                  <a:lnTo>
                    <a:pt x="119199" y="351862"/>
                  </a:lnTo>
                  <a:lnTo>
                    <a:pt x="17158" y="351862"/>
                  </a:lnTo>
                  <a:cubicBezTo>
                    <a:pt x="10491" y="351862"/>
                    <a:pt x="0" y="351862"/>
                    <a:pt x="0" y="341371"/>
                  </a:cubicBezTo>
                  <a:lnTo>
                    <a:pt x="0" y="0"/>
                  </a:lnTo>
                  <a:lnTo>
                    <a:pt x="118243" y="0"/>
                  </a:lnTo>
                  <a:lnTo>
                    <a:pt x="118243" y="19070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15" name="Google Shape;3315;p7"/>
            <p:cNvSpPr/>
            <p:nvPr/>
          </p:nvSpPr>
          <p:spPr>
            <a:xfrm>
              <a:off x="609452" y="3093645"/>
              <a:ext cx="194527" cy="358163"/>
            </a:xfrm>
            <a:custGeom>
              <a:rect b="b" l="l" r="r" t="t"/>
              <a:pathLst>
                <a:path extrusionOk="0" h="358163" w="194527">
                  <a:moveTo>
                    <a:pt x="156432" y="179511"/>
                  </a:moveTo>
                  <a:lnTo>
                    <a:pt x="194523" y="179511"/>
                  </a:lnTo>
                  <a:lnTo>
                    <a:pt x="194523" y="284395"/>
                  </a:lnTo>
                  <a:cubicBezTo>
                    <a:pt x="194523" y="299642"/>
                    <a:pt x="195479" y="321579"/>
                    <a:pt x="168786" y="340772"/>
                  </a:cubicBezTo>
                  <a:cubicBezTo>
                    <a:pt x="142093" y="359964"/>
                    <a:pt x="108708" y="357930"/>
                    <a:pt x="108708" y="357930"/>
                  </a:cubicBezTo>
                  <a:cubicBezTo>
                    <a:pt x="108708" y="357930"/>
                    <a:pt x="0" y="372244"/>
                    <a:pt x="0" y="176766"/>
                  </a:cubicBezTo>
                  <a:cubicBezTo>
                    <a:pt x="0" y="-4399"/>
                    <a:pt x="112532" y="283"/>
                    <a:pt x="112532" y="283"/>
                  </a:cubicBezTo>
                  <a:cubicBezTo>
                    <a:pt x="112532" y="283"/>
                    <a:pt x="159251" y="-7340"/>
                    <a:pt x="193567" y="56537"/>
                  </a:cubicBezTo>
                  <a:lnTo>
                    <a:pt x="166874" y="70852"/>
                  </a:lnTo>
                  <a:cubicBezTo>
                    <a:pt x="166874" y="70852"/>
                    <a:pt x="155427" y="22221"/>
                    <a:pt x="110620" y="22221"/>
                  </a:cubicBezTo>
                  <a:cubicBezTo>
                    <a:pt x="65813" y="22221"/>
                    <a:pt x="36228" y="69896"/>
                    <a:pt x="36228" y="172893"/>
                  </a:cubicBezTo>
                  <a:cubicBezTo>
                    <a:pt x="36228" y="275890"/>
                    <a:pt x="58166" y="340698"/>
                    <a:pt x="109762" y="340698"/>
                  </a:cubicBezTo>
                  <a:cubicBezTo>
                    <a:pt x="136455" y="340698"/>
                    <a:pt x="156481" y="316873"/>
                    <a:pt x="156481" y="316873"/>
                  </a:cubicBezTo>
                  <a:lnTo>
                    <a:pt x="156481" y="179609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16" name="Google Shape;3316;p7"/>
            <p:cNvSpPr/>
            <p:nvPr/>
          </p:nvSpPr>
          <p:spPr>
            <a:xfrm>
              <a:off x="981389" y="3091967"/>
              <a:ext cx="189767" cy="353773"/>
            </a:xfrm>
            <a:custGeom>
              <a:rect b="b" l="l" r="r" t="t"/>
              <a:pathLst>
                <a:path extrusionOk="0" h="353773" w="189767">
                  <a:moveTo>
                    <a:pt x="0" y="353774"/>
                  </a:moveTo>
                  <a:lnTo>
                    <a:pt x="0" y="1912"/>
                  </a:lnTo>
                  <a:lnTo>
                    <a:pt x="20026" y="1912"/>
                  </a:lnTo>
                  <a:cubicBezTo>
                    <a:pt x="20026" y="1912"/>
                    <a:pt x="158393" y="260336"/>
                    <a:pt x="161138" y="267003"/>
                  </a:cubicBezTo>
                  <a:cubicBezTo>
                    <a:pt x="163884" y="273670"/>
                    <a:pt x="165918" y="267003"/>
                    <a:pt x="165918" y="260336"/>
                  </a:cubicBezTo>
                  <a:lnTo>
                    <a:pt x="165918" y="0"/>
                  </a:lnTo>
                  <a:lnTo>
                    <a:pt x="189768" y="0"/>
                  </a:lnTo>
                  <a:lnTo>
                    <a:pt x="189768" y="351862"/>
                  </a:lnTo>
                  <a:lnTo>
                    <a:pt x="165918" y="351862"/>
                  </a:lnTo>
                  <a:lnTo>
                    <a:pt x="23850" y="85790"/>
                  </a:lnTo>
                  <a:lnTo>
                    <a:pt x="23850" y="353774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17" name="Google Shape;3317;p7"/>
            <p:cNvSpPr/>
            <p:nvPr/>
          </p:nvSpPr>
          <p:spPr>
            <a:xfrm>
              <a:off x="1295111" y="3495328"/>
              <a:ext cx="189743" cy="353773"/>
            </a:xfrm>
            <a:custGeom>
              <a:rect b="b" l="l" r="r" t="t"/>
              <a:pathLst>
                <a:path extrusionOk="0" h="353773" w="189743">
                  <a:moveTo>
                    <a:pt x="0" y="353774"/>
                  </a:moveTo>
                  <a:lnTo>
                    <a:pt x="0" y="1912"/>
                  </a:lnTo>
                  <a:lnTo>
                    <a:pt x="20026" y="1912"/>
                  </a:lnTo>
                  <a:cubicBezTo>
                    <a:pt x="20026" y="1912"/>
                    <a:pt x="158271" y="260312"/>
                    <a:pt x="161138" y="266979"/>
                  </a:cubicBezTo>
                  <a:cubicBezTo>
                    <a:pt x="164006" y="273646"/>
                    <a:pt x="165918" y="266979"/>
                    <a:pt x="165918" y="260312"/>
                  </a:cubicBezTo>
                  <a:lnTo>
                    <a:pt x="165918" y="0"/>
                  </a:lnTo>
                  <a:lnTo>
                    <a:pt x="189743" y="0"/>
                  </a:lnTo>
                  <a:lnTo>
                    <a:pt x="189743" y="351862"/>
                  </a:lnTo>
                  <a:lnTo>
                    <a:pt x="165918" y="351862"/>
                  </a:lnTo>
                  <a:lnTo>
                    <a:pt x="23752" y="85815"/>
                  </a:lnTo>
                  <a:lnTo>
                    <a:pt x="23752" y="353774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18" name="Google Shape;3318;p7"/>
            <p:cNvSpPr/>
            <p:nvPr/>
          </p:nvSpPr>
          <p:spPr>
            <a:xfrm>
              <a:off x="2017293" y="3490278"/>
              <a:ext cx="189767" cy="353773"/>
            </a:xfrm>
            <a:custGeom>
              <a:rect b="b" l="l" r="r" t="t"/>
              <a:pathLst>
                <a:path extrusionOk="0" h="353773" w="189767">
                  <a:moveTo>
                    <a:pt x="0" y="353774"/>
                  </a:moveTo>
                  <a:lnTo>
                    <a:pt x="0" y="1912"/>
                  </a:lnTo>
                  <a:lnTo>
                    <a:pt x="20026" y="1912"/>
                  </a:lnTo>
                  <a:cubicBezTo>
                    <a:pt x="20026" y="1912"/>
                    <a:pt x="158295" y="260312"/>
                    <a:pt x="161163" y="267003"/>
                  </a:cubicBezTo>
                  <a:cubicBezTo>
                    <a:pt x="164031" y="273695"/>
                    <a:pt x="165918" y="267003"/>
                    <a:pt x="165918" y="260312"/>
                  </a:cubicBezTo>
                  <a:lnTo>
                    <a:pt x="165918" y="0"/>
                  </a:lnTo>
                  <a:lnTo>
                    <a:pt x="189768" y="0"/>
                  </a:lnTo>
                  <a:lnTo>
                    <a:pt x="189768" y="351862"/>
                  </a:lnTo>
                  <a:lnTo>
                    <a:pt x="165943" y="351862"/>
                  </a:lnTo>
                  <a:lnTo>
                    <a:pt x="23776" y="85815"/>
                  </a:lnTo>
                  <a:lnTo>
                    <a:pt x="23776" y="353774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19" name="Google Shape;3319;p7"/>
            <p:cNvSpPr/>
            <p:nvPr/>
          </p:nvSpPr>
          <p:spPr>
            <a:xfrm>
              <a:off x="1363839" y="3089026"/>
              <a:ext cx="145918" cy="353847"/>
            </a:xfrm>
            <a:custGeom>
              <a:rect b="b" l="l" r="r" t="t"/>
              <a:pathLst>
                <a:path extrusionOk="0" h="353847" w="145918">
                  <a:moveTo>
                    <a:pt x="75252" y="188885"/>
                  </a:moveTo>
                  <a:cubicBezTo>
                    <a:pt x="75252" y="188885"/>
                    <a:pt x="141164" y="159325"/>
                    <a:pt x="141164" y="90692"/>
                  </a:cubicBezTo>
                  <a:cubicBezTo>
                    <a:pt x="141164" y="22060"/>
                    <a:pt x="71551" y="0"/>
                    <a:pt x="34367" y="0"/>
                  </a:cubicBezTo>
                  <a:cubicBezTo>
                    <a:pt x="-2817" y="0"/>
                    <a:pt x="51" y="956"/>
                    <a:pt x="51" y="956"/>
                  </a:cubicBezTo>
                  <a:lnTo>
                    <a:pt x="51" y="353847"/>
                  </a:lnTo>
                  <a:lnTo>
                    <a:pt x="34367" y="353847"/>
                  </a:lnTo>
                  <a:lnTo>
                    <a:pt x="34367" y="192709"/>
                  </a:lnTo>
                  <a:cubicBezTo>
                    <a:pt x="34367" y="192709"/>
                    <a:pt x="40103" y="187954"/>
                    <a:pt x="47726" y="209867"/>
                  </a:cubicBezTo>
                  <a:cubicBezTo>
                    <a:pt x="55349" y="231780"/>
                    <a:pt x="111603" y="353847"/>
                    <a:pt x="111603" y="353847"/>
                  </a:cubicBezTo>
                  <a:lnTo>
                    <a:pt x="145919" y="353847"/>
                  </a:lnTo>
                  <a:lnTo>
                    <a:pt x="75351" y="188885"/>
                  </a:lnTo>
                  <a:close/>
                  <a:moveTo>
                    <a:pt x="35201" y="167928"/>
                  </a:moveTo>
                  <a:lnTo>
                    <a:pt x="35201" y="30664"/>
                  </a:lnTo>
                  <a:cubicBezTo>
                    <a:pt x="35201" y="20173"/>
                    <a:pt x="45692" y="23016"/>
                    <a:pt x="52359" y="23016"/>
                  </a:cubicBezTo>
                  <a:cubicBezTo>
                    <a:pt x="59026" y="23016"/>
                    <a:pt x="106848" y="36326"/>
                    <a:pt x="106848" y="98315"/>
                  </a:cubicBezTo>
                  <a:cubicBezTo>
                    <a:pt x="106848" y="160305"/>
                    <a:pt x="68708" y="167928"/>
                    <a:pt x="68708" y="167928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20" name="Google Shape;3320;p7"/>
            <p:cNvSpPr/>
            <p:nvPr/>
          </p:nvSpPr>
          <p:spPr>
            <a:xfrm>
              <a:off x="615603" y="3501039"/>
              <a:ext cx="203667" cy="351862"/>
            </a:xfrm>
            <a:custGeom>
              <a:rect b="b" l="l" r="r" t="t"/>
              <a:pathLst>
                <a:path extrusionOk="0" h="351862" w="203667">
                  <a:moveTo>
                    <a:pt x="590" y="9535"/>
                  </a:moveTo>
                  <a:cubicBezTo>
                    <a:pt x="-1322" y="4780"/>
                    <a:pt x="1546" y="1912"/>
                    <a:pt x="7257" y="1912"/>
                  </a:cubicBezTo>
                  <a:lnTo>
                    <a:pt x="34906" y="1912"/>
                  </a:lnTo>
                  <a:cubicBezTo>
                    <a:pt x="34906" y="1912"/>
                    <a:pt x="100695" y="254601"/>
                    <a:pt x="102582" y="263180"/>
                  </a:cubicBezTo>
                  <a:cubicBezTo>
                    <a:pt x="104470" y="271759"/>
                    <a:pt x="110205" y="277494"/>
                    <a:pt x="114029" y="263180"/>
                  </a:cubicBezTo>
                  <a:cubicBezTo>
                    <a:pt x="117853" y="248865"/>
                    <a:pt x="180774" y="0"/>
                    <a:pt x="180774" y="0"/>
                  </a:cubicBezTo>
                  <a:lnTo>
                    <a:pt x="203668" y="0"/>
                  </a:lnTo>
                  <a:lnTo>
                    <a:pt x="112142" y="351862"/>
                  </a:lnTo>
                  <a:lnTo>
                    <a:pt x="89273" y="351862"/>
                  </a:lnTo>
                  <a:lnTo>
                    <a:pt x="590" y="9535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21" name="Google Shape;3321;p7"/>
            <p:cNvSpPr/>
            <p:nvPr/>
          </p:nvSpPr>
          <p:spPr>
            <a:xfrm>
              <a:off x="775420" y="3501039"/>
              <a:ext cx="203692" cy="351862"/>
            </a:xfrm>
            <a:custGeom>
              <a:rect b="b" l="l" r="r" t="t"/>
              <a:pathLst>
                <a:path extrusionOk="0" h="351862" w="203692">
                  <a:moveTo>
                    <a:pt x="203102" y="342327"/>
                  </a:moveTo>
                  <a:lnTo>
                    <a:pt x="114346" y="0"/>
                  </a:lnTo>
                  <a:lnTo>
                    <a:pt x="91550" y="0"/>
                  </a:lnTo>
                  <a:lnTo>
                    <a:pt x="0" y="351862"/>
                  </a:lnTo>
                  <a:lnTo>
                    <a:pt x="22894" y="351862"/>
                  </a:lnTo>
                  <a:cubicBezTo>
                    <a:pt x="22894" y="351862"/>
                    <a:pt x="33507" y="309849"/>
                    <a:pt x="46302" y="259380"/>
                  </a:cubicBezTo>
                  <a:lnTo>
                    <a:pt x="145206" y="259380"/>
                  </a:lnTo>
                  <a:lnTo>
                    <a:pt x="168786" y="350073"/>
                  </a:lnTo>
                  <a:lnTo>
                    <a:pt x="196435" y="350073"/>
                  </a:lnTo>
                  <a:cubicBezTo>
                    <a:pt x="202146" y="350073"/>
                    <a:pt x="205014" y="347229"/>
                    <a:pt x="203102" y="342450"/>
                  </a:cubicBezTo>
                  <a:close/>
                  <a:moveTo>
                    <a:pt x="51351" y="239379"/>
                  </a:moveTo>
                  <a:cubicBezTo>
                    <a:pt x="68509" y="171384"/>
                    <a:pt x="87604" y="96379"/>
                    <a:pt x="89638" y="88707"/>
                  </a:cubicBezTo>
                  <a:cubicBezTo>
                    <a:pt x="93462" y="74417"/>
                    <a:pt x="99173" y="80128"/>
                    <a:pt x="101085" y="88707"/>
                  </a:cubicBezTo>
                  <a:cubicBezTo>
                    <a:pt x="102115" y="93389"/>
                    <a:pt x="122043" y="170232"/>
                    <a:pt x="140009" y="239379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22" name="Google Shape;3322;p7"/>
            <p:cNvSpPr/>
            <p:nvPr/>
          </p:nvSpPr>
          <p:spPr>
            <a:xfrm>
              <a:off x="1515568" y="3089957"/>
              <a:ext cx="203692" cy="351862"/>
            </a:xfrm>
            <a:custGeom>
              <a:rect b="b" l="l" r="r" t="t"/>
              <a:pathLst>
                <a:path extrusionOk="0" h="351862" w="203692">
                  <a:moveTo>
                    <a:pt x="203102" y="342327"/>
                  </a:moveTo>
                  <a:lnTo>
                    <a:pt x="114444" y="0"/>
                  </a:lnTo>
                  <a:lnTo>
                    <a:pt x="91550" y="0"/>
                  </a:lnTo>
                  <a:lnTo>
                    <a:pt x="0" y="351862"/>
                  </a:lnTo>
                  <a:lnTo>
                    <a:pt x="22869" y="351862"/>
                  </a:lnTo>
                  <a:cubicBezTo>
                    <a:pt x="22869" y="351862"/>
                    <a:pt x="33556" y="309849"/>
                    <a:pt x="46278" y="259380"/>
                  </a:cubicBezTo>
                  <a:lnTo>
                    <a:pt x="145206" y="259380"/>
                  </a:lnTo>
                  <a:lnTo>
                    <a:pt x="168761" y="350073"/>
                  </a:lnTo>
                  <a:lnTo>
                    <a:pt x="196435" y="350073"/>
                  </a:lnTo>
                  <a:cubicBezTo>
                    <a:pt x="202146" y="350073"/>
                    <a:pt x="205014" y="347205"/>
                    <a:pt x="203102" y="342450"/>
                  </a:cubicBezTo>
                  <a:close/>
                  <a:moveTo>
                    <a:pt x="51352" y="239379"/>
                  </a:moveTo>
                  <a:cubicBezTo>
                    <a:pt x="68510" y="171409"/>
                    <a:pt x="87579" y="96379"/>
                    <a:pt x="89638" y="88732"/>
                  </a:cubicBezTo>
                  <a:cubicBezTo>
                    <a:pt x="93438" y="74417"/>
                    <a:pt x="99173" y="80152"/>
                    <a:pt x="101061" y="88732"/>
                  </a:cubicBezTo>
                  <a:cubicBezTo>
                    <a:pt x="102115" y="93389"/>
                    <a:pt x="122043" y="170232"/>
                    <a:pt x="140009" y="239379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23" name="Google Shape;3323;p7"/>
            <p:cNvSpPr/>
            <p:nvPr/>
          </p:nvSpPr>
          <p:spPr>
            <a:xfrm>
              <a:off x="2102372" y="3084908"/>
              <a:ext cx="203792" cy="351862"/>
            </a:xfrm>
            <a:custGeom>
              <a:rect b="b" l="l" r="r" t="t"/>
              <a:pathLst>
                <a:path extrusionOk="0" h="351862" w="203792">
                  <a:moveTo>
                    <a:pt x="203102" y="342327"/>
                  </a:moveTo>
                  <a:lnTo>
                    <a:pt x="114444" y="0"/>
                  </a:lnTo>
                  <a:lnTo>
                    <a:pt x="91550" y="0"/>
                  </a:lnTo>
                  <a:lnTo>
                    <a:pt x="0" y="351862"/>
                  </a:lnTo>
                  <a:lnTo>
                    <a:pt x="22894" y="351862"/>
                  </a:lnTo>
                  <a:cubicBezTo>
                    <a:pt x="22894" y="351862"/>
                    <a:pt x="33507" y="309849"/>
                    <a:pt x="46302" y="259356"/>
                  </a:cubicBezTo>
                  <a:lnTo>
                    <a:pt x="145328" y="259356"/>
                  </a:lnTo>
                  <a:cubicBezTo>
                    <a:pt x="158197" y="308918"/>
                    <a:pt x="168884" y="350048"/>
                    <a:pt x="168884" y="350048"/>
                  </a:cubicBezTo>
                  <a:lnTo>
                    <a:pt x="196533" y="350048"/>
                  </a:lnTo>
                  <a:cubicBezTo>
                    <a:pt x="202268" y="350048"/>
                    <a:pt x="205112" y="347180"/>
                    <a:pt x="203200" y="342425"/>
                  </a:cubicBezTo>
                  <a:close/>
                  <a:moveTo>
                    <a:pt x="51376" y="239379"/>
                  </a:moveTo>
                  <a:cubicBezTo>
                    <a:pt x="68534" y="171384"/>
                    <a:pt x="87604" y="96379"/>
                    <a:pt x="89638" y="88707"/>
                  </a:cubicBezTo>
                  <a:cubicBezTo>
                    <a:pt x="93462" y="74417"/>
                    <a:pt x="99173" y="80128"/>
                    <a:pt x="101085" y="88707"/>
                  </a:cubicBezTo>
                  <a:cubicBezTo>
                    <a:pt x="102115" y="93364"/>
                    <a:pt x="122043" y="170208"/>
                    <a:pt x="140009" y="239379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24" name="Google Shape;3324;p7"/>
            <p:cNvSpPr/>
            <p:nvPr/>
          </p:nvSpPr>
          <p:spPr>
            <a:xfrm>
              <a:off x="2224022" y="3486724"/>
              <a:ext cx="203691" cy="351862"/>
            </a:xfrm>
            <a:custGeom>
              <a:rect b="b" l="l" r="r" t="t"/>
              <a:pathLst>
                <a:path extrusionOk="0" h="351862" w="203691">
                  <a:moveTo>
                    <a:pt x="203102" y="342327"/>
                  </a:moveTo>
                  <a:lnTo>
                    <a:pt x="114370" y="0"/>
                  </a:lnTo>
                  <a:lnTo>
                    <a:pt x="91501" y="0"/>
                  </a:lnTo>
                  <a:lnTo>
                    <a:pt x="0" y="351862"/>
                  </a:lnTo>
                  <a:lnTo>
                    <a:pt x="22894" y="351862"/>
                  </a:lnTo>
                  <a:cubicBezTo>
                    <a:pt x="22894" y="351862"/>
                    <a:pt x="33507" y="309849"/>
                    <a:pt x="46302" y="259380"/>
                  </a:cubicBezTo>
                  <a:lnTo>
                    <a:pt x="145230" y="259380"/>
                  </a:lnTo>
                  <a:cubicBezTo>
                    <a:pt x="158099" y="308918"/>
                    <a:pt x="168786" y="350073"/>
                    <a:pt x="168786" y="350073"/>
                  </a:cubicBezTo>
                  <a:lnTo>
                    <a:pt x="196435" y="350073"/>
                  </a:lnTo>
                  <a:cubicBezTo>
                    <a:pt x="202146" y="350073"/>
                    <a:pt x="205014" y="347205"/>
                    <a:pt x="203102" y="342425"/>
                  </a:cubicBezTo>
                  <a:close/>
                  <a:moveTo>
                    <a:pt x="51351" y="239379"/>
                  </a:moveTo>
                  <a:cubicBezTo>
                    <a:pt x="68509" y="171384"/>
                    <a:pt x="87604" y="96379"/>
                    <a:pt x="89638" y="88707"/>
                  </a:cubicBezTo>
                  <a:cubicBezTo>
                    <a:pt x="93462" y="74417"/>
                    <a:pt x="99173" y="80128"/>
                    <a:pt x="101085" y="88707"/>
                  </a:cubicBezTo>
                  <a:cubicBezTo>
                    <a:pt x="102115" y="93389"/>
                    <a:pt x="122043" y="170232"/>
                    <a:pt x="140009" y="239379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25" name="Google Shape;3325;p7"/>
            <p:cNvSpPr/>
            <p:nvPr/>
          </p:nvSpPr>
          <p:spPr>
            <a:xfrm>
              <a:off x="1790684" y="3489445"/>
              <a:ext cx="203706" cy="351862"/>
            </a:xfrm>
            <a:custGeom>
              <a:rect b="b" l="l" r="r" t="t"/>
              <a:pathLst>
                <a:path extrusionOk="0" h="351862" w="203706">
                  <a:moveTo>
                    <a:pt x="203126" y="342327"/>
                  </a:moveTo>
                  <a:lnTo>
                    <a:pt x="114444" y="0"/>
                  </a:lnTo>
                  <a:lnTo>
                    <a:pt x="91550" y="0"/>
                  </a:lnTo>
                  <a:lnTo>
                    <a:pt x="0" y="351862"/>
                  </a:lnTo>
                  <a:lnTo>
                    <a:pt x="22894" y="351862"/>
                  </a:lnTo>
                  <a:cubicBezTo>
                    <a:pt x="22894" y="351862"/>
                    <a:pt x="33507" y="309849"/>
                    <a:pt x="46302" y="259380"/>
                  </a:cubicBezTo>
                  <a:lnTo>
                    <a:pt x="145230" y="259380"/>
                  </a:lnTo>
                  <a:cubicBezTo>
                    <a:pt x="158099" y="308918"/>
                    <a:pt x="168786" y="349950"/>
                    <a:pt x="168786" y="349950"/>
                  </a:cubicBezTo>
                  <a:lnTo>
                    <a:pt x="196435" y="349950"/>
                  </a:lnTo>
                  <a:cubicBezTo>
                    <a:pt x="202171" y="349950"/>
                    <a:pt x="205014" y="347107"/>
                    <a:pt x="203126" y="342327"/>
                  </a:cubicBezTo>
                  <a:close/>
                  <a:moveTo>
                    <a:pt x="51376" y="239379"/>
                  </a:moveTo>
                  <a:cubicBezTo>
                    <a:pt x="68534" y="171384"/>
                    <a:pt x="87604" y="96379"/>
                    <a:pt x="89638" y="88707"/>
                  </a:cubicBezTo>
                  <a:cubicBezTo>
                    <a:pt x="93462" y="74417"/>
                    <a:pt x="99173" y="80128"/>
                    <a:pt x="101085" y="88707"/>
                  </a:cubicBezTo>
                  <a:cubicBezTo>
                    <a:pt x="102115" y="93389"/>
                    <a:pt x="122043" y="170232"/>
                    <a:pt x="140009" y="239379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26" name="Google Shape;3326;p7"/>
            <p:cNvSpPr/>
            <p:nvPr/>
          </p:nvSpPr>
          <p:spPr>
            <a:xfrm>
              <a:off x="1000361" y="3500083"/>
              <a:ext cx="125008" cy="348062"/>
            </a:xfrm>
            <a:custGeom>
              <a:rect b="b" l="l" r="r" t="t"/>
              <a:pathLst>
                <a:path extrusionOk="0" h="348062" w="125008">
                  <a:moveTo>
                    <a:pt x="2010" y="25"/>
                  </a:moveTo>
                  <a:lnTo>
                    <a:pt x="30615" y="25"/>
                  </a:lnTo>
                  <a:cubicBezTo>
                    <a:pt x="35370" y="25"/>
                    <a:pt x="39194" y="2868"/>
                    <a:pt x="39194" y="9559"/>
                  </a:cubicBezTo>
                  <a:lnTo>
                    <a:pt x="39194" y="316590"/>
                  </a:lnTo>
                  <a:cubicBezTo>
                    <a:pt x="39194" y="324213"/>
                    <a:pt x="41106" y="329949"/>
                    <a:pt x="54440" y="329949"/>
                  </a:cubicBezTo>
                  <a:lnTo>
                    <a:pt x="125008" y="329949"/>
                  </a:lnTo>
                  <a:lnTo>
                    <a:pt x="125008" y="348063"/>
                  </a:lnTo>
                  <a:lnTo>
                    <a:pt x="0" y="348063"/>
                  </a:lnTo>
                  <a:lnTo>
                    <a:pt x="1912" y="0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27" name="Google Shape;3327;p7"/>
            <p:cNvSpPr/>
            <p:nvPr/>
          </p:nvSpPr>
          <p:spPr>
            <a:xfrm>
              <a:off x="1749064" y="3090104"/>
              <a:ext cx="125008" cy="348062"/>
            </a:xfrm>
            <a:custGeom>
              <a:rect b="b" l="l" r="r" t="t"/>
              <a:pathLst>
                <a:path extrusionOk="0" h="348062" w="125008">
                  <a:moveTo>
                    <a:pt x="1985" y="0"/>
                  </a:moveTo>
                  <a:lnTo>
                    <a:pt x="30590" y="0"/>
                  </a:lnTo>
                  <a:cubicBezTo>
                    <a:pt x="35493" y="0"/>
                    <a:pt x="39169" y="2868"/>
                    <a:pt x="39169" y="9559"/>
                  </a:cubicBezTo>
                  <a:lnTo>
                    <a:pt x="39169" y="316590"/>
                  </a:lnTo>
                  <a:cubicBezTo>
                    <a:pt x="39169" y="324213"/>
                    <a:pt x="41081" y="329949"/>
                    <a:pt x="54440" y="329949"/>
                  </a:cubicBezTo>
                  <a:lnTo>
                    <a:pt x="125008" y="329949"/>
                  </a:lnTo>
                  <a:lnTo>
                    <a:pt x="125008" y="348063"/>
                  </a:lnTo>
                  <a:lnTo>
                    <a:pt x="0" y="348063"/>
                  </a:lnTo>
                  <a:lnTo>
                    <a:pt x="1912" y="0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28" name="Google Shape;3328;p7"/>
            <p:cNvSpPr/>
            <p:nvPr/>
          </p:nvSpPr>
          <p:spPr>
            <a:xfrm>
              <a:off x="1728964" y="3492460"/>
              <a:ext cx="34340" cy="350906"/>
            </a:xfrm>
            <a:custGeom>
              <a:rect b="b" l="l" r="r" t="t"/>
              <a:pathLst>
                <a:path extrusionOk="0" h="350906" w="34340">
                  <a:moveTo>
                    <a:pt x="34341" y="350906"/>
                  </a:moveTo>
                  <a:lnTo>
                    <a:pt x="0" y="350906"/>
                  </a:lnTo>
                  <a:lnTo>
                    <a:pt x="0" y="0"/>
                  </a:lnTo>
                  <a:lnTo>
                    <a:pt x="34341" y="0"/>
                  </a:lnTo>
                  <a:lnTo>
                    <a:pt x="34341" y="350906"/>
                  </a:lnTo>
                  <a:lnTo>
                    <a:pt x="34341" y="350906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29" name="Google Shape;3329;p7"/>
            <p:cNvSpPr/>
            <p:nvPr/>
          </p:nvSpPr>
          <p:spPr>
            <a:xfrm>
              <a:off x="1907800" y="3086819"/>
              <a:ext cx="34340" cy="350906"/>
            </a:xfrm>
            <a:custGeom>
              <a:rect b="b" l="l" r="r" t="t"/>
              <a:pathLst>
                <a:path extrusionOk="0" h="350906" w="34340">
                  <a:moveTo>
                    <a:pt x="34341" y="350906"/>
                  </a:moveTo>
                  <a:lnTo>
                    <a:pt x="0" y="350906"/>
                  </a:lnTo>
                  <a:lnTo>
                    <a:pt x="0" y="0"/>
                  </a:lnTo>
                  <a:lnTo>
                    <a:pt x="34341" y="0"/>
                  </a:lnTo>
                  <a:lnTo>
                    <a:pt x="34341" y="350906"/>
                  </a:lnTo>
                  <a:lnTo>
                    <a:pt x="34341" y="350906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30" name="Google Shape;3330;p7"/>
            <p:cNvSpPr/>
            <p:nvPr/>
          </p:nvSpPr>
          <p:spPr>
            <a:xfrm>
              <a:off x="1515518" y="3485376"/>
              <a:ext cx="191557" cy="360931"/>
            </a:xfrm>
            <a:custGeom>
              <a:rect b="b" l="l" r="r" t="t"/>
              <a:pathLst>
                <a:path extrusionOk="0" h="360931" w="191557">
                  <a:moveTo>
                    <a:pt x="156726" y="76035"/>
                  </a:moveTo>
                  <a:cubicBezTo>
                    <a:pt x="156726" y="76035"/>
                    <a:pt x="146432" y="26154"/>
                    <a:pt x="102801" y="26154"/>
                  </a:cubicBezTo>
                  <a:cubicBezTo>
                    <a:pt x="59171" y="26154"/>
                    <a:pt x="38704" y="102139"/>
                    <a:pt x="38704" y="189229"/>
                  </a:cubicBezTo>
                  <a:cubicBezTo>
                    <a:pt x="38704" y="276318"/>
                    <a:pt x="56989" y="341935"/>
                    <a:pt x="109248" y="341935"/>
                  </a:cubicBezTo>
                  <a:cubicBezTo>
                    <a:pt x="161506" y="341935"/>
                    <a:pt x="165428" y="279406"/>
                    <a:pt x="165428" y="279406"/>
                  </a:cubicBezTo>
                  <a:lnTo>
                    <a:pt x="191557" y="292079"/>
                  </a:lnTo>
                  <a:cubicBezTo>
                    <a:pt x="191557" y="292079"/>
                    <a:pt x="179694" y="360931"/>
                    <a:pt x="106870" y="360931"/>
                  </a:cubicBezTo>
                  <a:cubicBezTo>
                    <a:pt x="34046" y="360931"/>
                    <a:pt x="0" y="288917"/>
                    <a:pt x="0" y="177291"/>
                  </a:cubicBezTo>
                  <a:cubicBezTo>
                    <a:pt x="0" y="65666"/>
                    <a:pt x="41155" y="0"/>
                    <a:pt x="105399" y="0"/>
                  </a:cubicBezTo>
                  <a:cubicBezTo>
                    <a:pt x="169644" y="0"/>
                    <a:pt x="182978" y="59367"/>
                    <a:pt x="182978" y="59367"/>
                  </a:cubicBezTo>
                  <a:lnTo>
                    <a:pt x="156849" y="75986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31" name="Google Shape;3331;p7"/>
            <p:cNvSpPr/>
            <p:nvPr/>
          </p:nvSpPr>
          <p:spPr>
            <a:xfrm>
              <a:off x="1976751" y="3085716"/>
              <a:ext cx="161554" cy="353259"/>
            </a:xfrm>
            <a:custGeom>
              <a:rect b="b" l="l" r="r" t="t"/>
              <a:pathLst>
                <a:path extrusionOk="0" h="353259" w="161554">
                  <a:moveTo>
                    <a:pt x="0" y="0"/>
                  </a:moveTo>
                  <a:lnTo>
                    <a:pt x="161555" y="0"/>
                  </a:lnTo>
                  <a:lnTo>
                    <a:pt x="161555" y="19266"/>
                  </a:lnTo>
                  <a:lnTo>
                    <a:pt x="102115" y="19266"/>
                  </a:lnTo>
                  <a:lnTo>
                    <a:pt x="102115" y="353259"/>
                  </a:lnTo>
                  <a:lnTo>
                    <a:pt x="64441" y="353259"/>
                  </a:lnTo>
                  <a:lnTo>
                    <a:pt x="64441" y="20933"/>
                  </a:lnTo>
                  <a:lnTo>
                    <a:pt x="0" y="2093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32" name="Google Shape;3332;p7"/>
            <p:cNvSpPr/>
            <p:nvPr/>
          </p:nvSpPr>
          <p:spPr>
            <a:xfrm>
              <a:off x="2266378" y="3085716"/>
              <a:ext cx="161555" cy="353259"/>
            </a:xfrm>
            <a:custGeom>
              <a:rect b="b" l="l" r="r" t="t"/>
              <a:pathLst>
                <a:path extrusionOk="0" h="353259" w="161555">
                  <a:moveTo>
                    <a:pt x="0" y="0"/>
                  </a:moveTo>
                  <a:lnTo>
                    <a:pt x="161555" y="0"/>
                  </a:lnTo>
                  <a:lnTo>
                    <a:pt x="161555" y="19266"/>
                  </a:lnTo>
                  <a:lnTo>
                    <a:pt x="102115" y="19266"/>
                  </a:lnTo>
                  <a:lnTo>
                    <a:pt x="102115" y="353259"/>
                  </a:lnTo>
                  <a:lnTo>
                    <a:pt x="64465" y="353259"/>
                  </a:lnTo>
                  <a:lnTo>
                    <a:pt x="64465" y="20933"/>
                  </a:lnTo>
                  <a:lnTo>
                    <a:pt x="0" y="2093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33" name="Google Shape;3333;p7"/>
            <p:cNvSpPr/>
            <p:nvPr/>
          </p:nvSpPr>
          <p:spPr>
            <a:xfrm>
              <a:off x="8576853" y="3060862"/>
              <a:ext cx="1285405" cy="856945"/>
            </a:xfrm>
            <a:custGeom>
              <a:rect b="b" l="l" r="r" t="t"/>
              <a:pathLst>
                <a:path extrusionOk="0" h="856945" w="1285405">
                  <a:moveTo>
                    <a:pt x="0" y="0"/>
                  </a:moveTo>
                  <a:lnTo>
                    <a:pt x="1285406" y="0"/>
                  </a:lnTo>
                  <a:lnTo>
                    <a:pt x="1285406" y="856945"/>
                  </a:lnTo>
                  <a:lnTo>
                    <a:pt x="0" y="856945"/>
                  </a:ln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34" name="Google Shape;3334;p7"/>
            <p:cNvSpPr/>
            <p:nvPr/>
          </p:nvSpPr>
          <p:spPr>
            <a:xfrm>
              <a:off x="9174957" y="3163418"/>
              <a:ext cx="88731" cy="84221"/>
            </a:xfrm>
            <a:custGeom>
              <a:rect b="b" l="l" r="r" t="t"/>
              <a:pathLst>
                <a:path extrusionOk="0" h="84221" w="88731">
                  <a:moveTo>
                    <a:pt x="17256" y="84221"/>
                  </a:moveTo>
                  <a:lnTo>
                    <a:pt x="44366" y="64416"/>
                  </a:lnTo>
                  <a:lnTo>
                    <a:pt x="71500" y="84221"/>
                  </a:lnTo>
                  <a:lnTo>
                    <a:pt x="61181" y="52185"/>
                  </a:lnTo>
                  <a:lnTo>
                    <a:pt x="88732" y="32355"/>
                  </a:lnTo>
                  <a:lnTo>
                    <a:pt x="54759" y="32355"/>
                  </a:lnTo>
                  <a:lnTo>
                    <a:pt x="44366" y="0"/>
                  </a:lnTo>
                  <a:lnTo>
                    <a:pt x="33949" y="32429"/>
                  </a:lnTo>
                  <a:lnTo>
                    <a:pt x="0" y="32355"/>
                  </a:lnTo>
                  <a:lnTo>
                    <a:pt x="27575" y="52185"/>
                  </a:lnTo>
                  <a:lnTo>
                    <a:pt x="17256" y="84221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35" name="Google Shape;3335;p7"/>
            <p:cNvSpPr/>
            <p:nvPr/>
          </p:nvSpPr>
          <p:spPr>
            <a:xfrm>
              <a:off x="9034629" y="3201092"/>
              <a:ext cx="88658" cy="84221"/>
            </a:xfrm>
            <a:custGeom>
              <a:rect b="b" l="l" r="r" t="t"/>
              <a:pathLst>
                <a:path extrusionOk="0" h="84221" w="88658">
                  <a:moveTo>
                    <a:pt x="17183" y="84221"/>
                  </a:moveTo>
                  <a:lnTo>
                    <a:pt x="44292" y="64416"/>
                  </a:lnTo>
                  <a:lnTo>
                    <a:pt x="71402" y="84221"/>
                  </a:lnTo>
                  <a:lnTo>
                    <a:pt x="61108" y="52234"/>
                  </a:lnTo>
                  <a:lnTo>
                    <a:pt x="88658" y="32429"/>
                  </a:lnTo>
                  <a:lnTo>
                    <a:pt x="54661" y="32429"/>
                  </a:lnTo>
                  <a:lnTo>
                    <a:pt x="44292" y="0"/>
                  </a:lnTo>
                  <a:lnTo>
                    <a:pt x="33924" y="32429"/>
                  </a:lnTo>
                  <a:lnTo>
                    <a:pt x="0" y="32429"/>
                  </a:lnTo>
                  <a:lnTo>
                    <a:pt x="27478" y="52234"/>
                  </a:lnTo>
                  <a:lnTo>
                    <a:pt x="17183" y="84221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36" name="Google Shape;3336;p7"/>
            <p:cNvSpPr/>
            <p:nvPr/>
          </p:nvSpPr>
          <p:spPr>
            <a:xfrm>
              <a:off x="8931902" y="3304016"/>
              <a:ext cx="88657" cy="84221"/>
            </a:xfrm>
            <a:custGeom>
              <a:rect b="b" l="l" r="r" t="t"/>
              <a:pathLst>
                <a:path extrusionOk="0" h="84221" w="88657">
                  <a:moveTo>
                    <a:pt x="44366" y="0"/>
                  </a:moveTo>
                  <a:lnTo>
                    <a:pt x="33924" y="32478"/>
                  </a:lnTo>
                  <a:lnTo>
                    <a:pt x="0" y="32429"/>
                  </a:lnTo>
                  <a:lnTo>
                    <a:pt x="27551" y="52234"/>
                  </a:lnTo>
                  <a:lnTo>
                    <a:pt x="17232" y="84221"/>
                  </a:lnTo>
                  <a:lnTo>
                    <a:pt x="44366" y="64490"/>
                  </a:lnTo>
                  <a:lnTo>
                    <a:pt x="71475" y="84221"/>
                  </a:lnTo>
                  <a:lnTo>
                    <a:pt x="61156" y="52234"/>
                  </a:lnTo>
                  <a:lnTo>
                    <a:pt x="88658" y="32429"/>
                  </a:lnTo>
                  <a:lnTo>
                    <a:pt x="54734" y="32429"/>
                  </a:lnTo>
                  <a:lnTo>
                    <a:pt x="44366" y="0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37" name="Google Shape;3337;p7"/>
            <p:cNvSpPr/>
            <p:nvPr/>
          </p:nvSpPr>
          <p:spPr>
            <a:xfrm>
              <a:off x="8894203" y="3444221"/>
              <a:ext cx="88682" cy="84245"/>
            </a:xfrm>
            <a:custGeom>
              <a:rect b="b" l="l" r="r" t="t"/>
              <a:pathLst>
                <a:path extrusionOk="0" h="84245" w="88682">
                  <a:moveTo>
                    <a:pt x="44365" y="64441"/>
                  </a:moveTo>
                  <a:lnTo>
                    <a:pt x="71500" y="84246"/>
                  </a:lnTo>
                  <a:lnTo>
                    <a:pt x="61181" y="52234"/>
                  </a:lnTo>
                  <a:lnTo>
                    <a:pt x="88682" y="32429"/>
                  </a:lnTo>
                  <a:lnTo>
                    <a:pt x="54758" y="32429"/>
                  </a:lnTo>
                  <a:lnTo>
                    <a:pt x="44365" y="0"/>
                  </a:lnTo>
                  <a:lnTo>
                    <a:pt x="33997" y="32502"/>
                  </a:lnTo>
                  <a:lnTo>
                    <a:pt x="0" y="32429"/>
                  </a:lnTo>
                  <a:lnTo>
                    <a:pt x="27575" y="52234"/>
                  </a:lnTo>
                  <a:lnTo>
                    <a:pt x="17256" y="84246"/>
                  </a:lnTo>
                  <a:lnTo>
                    <a:pt x="44365" y="64441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38" name="Google Shape;3338;p7"/>
            <p:cNvSpPr/>
            <p:nvPr/>
          </p:nvSpPr>
          <p:spPr>
            <a:xfrm>
              <a:off x="8931902" y="3584819"/>
              <a:ext cx="88657" cy="84245"/>
            </a:xfrm>
            <a:custGeom>
              <a:rect b="b" l="l" r="r" t="t"/>
              <a:pathLst>
                <a:path extrusionOk="0" h="84245" w="88657">
                  <a:moveTo>
                    <a:pt x="54734" y="32429"/>
                  </a:moveTo>
                  <a:lnTo>
                    <a:pt x="44366" y="0"/>
                  </a:lnTo>
                  <a:lnTo>
                    <a:pt x="33924" y="32502"/>
                  </a:lnTo>
                  <a:lnTo>
                    <a:pt x="0" y="32429"/>
                  </a:lnTo>
                  <a:lnTo>
                    <a:pt x="27551" y="52234"/>
                  </a:lnTo>
                  <a:lnTo>
                    <a:pt x="17232" y="84246"/>
                  </a:lnTo>
                  <a:lnTo>
                    <a:pt x="44366" y="64441"/>
                  </a:lnTo>
                  <a:lnTo>
                    <a:pt x="71475" y="84246"/>
                  </a:lnTo>
                  <a:lnTo>
                    <a:pt x="61156" y="52234"/>
                  </a:lnTo>
                  <a:lnTo>
                    <a:pt x="88658" y="32429"/>
                  </a:lnTo>
                  <a:lnTo>
                    <a:pt x="54734" y="32429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39" name="Google Shape;3339;p7"/>
            <p:cNvSpPr/>
            <p:nvPr/>
          </p:nvSpPr>
          <p:spPr>
            <a:xfrm>
              <a:off x="9034801" y="3687742"/>
              <a:ext cx="88682" cy="84221"/>
            </a:xfrm>
            <a:custGeom>
              <a:rect b="b" l="l" r="r" t="t"/>
              <a:pathLst>
                <a:path extrusionOk="0" h="84221" w="88682">
                  <a:moveTo>
                    <a:pt x="54734" y="32429"/>
                  </a:moveTo>
                  <a:lnTo>
                    <a:pt x="44366" y="0"/>
                  </a:lnTo>
                  <a:lnTo>
                    <a:pt x="33949" y="32429"/>
                  </a:lnTo>
                  <a:lnTo>
                    <a:pt x="0" y="32429"/>
                  </a:lnTo>
                  <a:lnTo>
                    <a:pt x="27575" y="52234"/>
                  </a:lnTo>
                  <a:lnTo>
                    <a:pt x="17256" y="84221"/>
                  </a:lnTo>
                  <a:lnTo>
                    <a:pt x="44366" y="64416"/>
                  </a:lnTo>
                  <a:lnTo>
                    <a:pt x="71427" y="84221"/>
                  </a:lnTo>
                  <a:lnTo>
                    <a:pt x="61181" y="52234"/>
                  </a:lnTo>
                  <a:lnTo>
                    <a:pt x="88682" y="32429"/>
                  </a:lnTo>
                  <a:lnTo>
                    <a:pt x="54734" y="32429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40" name="Google Shape;3340;p7"/>
            <p:cNvSpPr/>
            <p:nvPr/>
          </p:nvSpPr>
          <p:spPr>
            <a:xfrm>
              <a:off x="9174957" y="3725049"/>
              <a:ext cx="88731" cy="84221"/>
            </a:xfrm>
            <a:custGeom>
              <a:rect b="b" l="l" r="r" t="t"/>
              <a:pathLst>
                <a:path extrusionOk="0" h="84221" w="88731">
                  <a:moveTo>
                    <a:pt x="54759" y="32429"/>
                  </a:moveTo>
                  <a:lnTo>
                    <a:pt x="44366" y="0"/>
                  </a:lnTo>
                  <a:lnTo>
                    <a:pt x="33998" y="32429"/>
                  </a:lnTo>
                  <a:lnTo>
                    <a:pt x="0" y="32429"/>
                  </a:lnTo>
                  <a:lnTo>
                    <a:pt x="27575" y="52160"/>
                  </a:lnTo>
                  <a:lnTo>
                    <a:pt x="17256" y="84221"/>
                  </a:lnTo>
                  <a:lnTo>
                    <a:pt x="44366" y="64416"/>
                  </a:lnTo>
                  <a:lnTo>
                    <a:pt x="71500" y="84221"/>
                  </a:lnTo>
                  <a:lnTo>
                    <a:pt x="61181" y="52160"/>
                  </a:lnTo>
                  <a:lnTo>
                    <a:pt x="88732" y="32429"/>
                  </a:lnTo>
                  <a:lnTo>
                    <a:pt x="54759" y="32429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41" name="Google Shape;3341;p7"/>
            <p:cNvSpPr/>
            <p:nvPr/>
          </p:nvSpPr>
          <p:spPr>
            <a:xfrm>
              <a:off x="9315188" y="3687742"/>
              <a:ext cx="88657" cy="84221"/>
            </a:xfrm>
            <a:custGeom>
              <a:rect b="b" l="l" r="r" t="t"/>
              <a:pathLst>
                <a:path extrusionOk="0" h="84221" w="88657">
                  <a:moveTo>
                    <a:pt x="54734" y="32429"/>
                  </a:moveTo>
                  <a:lnTo>
                    <a:pt x="44365" y="0"/>
                  </a:lnTo>
                  <a:lnTo>
                    <a:pt x="33923" y="32429"/>
                  </a:lnTo>
                  <a:lnTo>
                    <a:pt x="0" y="32429"/>
                  </a:lnTo>
                  <a:lnTo>
                    <a:pt x="27551" y="52234"/>
                  </a:lnTo>
                  <a:lnTo>
                    <a:pt x="17256" y="84221"/>
                  </a:lnTo>
                  <a:lnTo>
                    <a:pt x="44365" y="64416"/>
                  </a:lnTo>
                  <a:lnTo>
                    <a:pt x="71475" y="84221"/>
                  </a:lnTo>
                  <a:lnTo>
                    <a:pt x="61107" y="52234"/>
                  </a:lnTo>
                  <a:lnTo>
                    <a:pt x="88658" y="32429"/>
                  </a:lnTo>
                  <a:lnTo>
                    <a:pt x="54734" y="32429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42" name="Google Shape;3342;p7"/>
            <p:cNvSpPr/>
            <p:nvPr/>
          </p:nvSpPr>
          <p:spPr>
            <a:xfrm>
              <a:off x="9418111" y="3584819"/>
              <a:ext cx="88657" cy="84245"/>
            </a:xfrm>
            <a:custGeom>
              <a:rect b="b" l="l" r="r" t="t"/>
              <a:pathLst>
                <a:path extrusionOk="0" h="84245" w="88657">
                  <a:moveTo>
                    <a:pt x="54734" y="32429"/>
                  </a:moveTo>
                  <a:lnTo>
                    <a:pt x="44365" y="0"/>
                  </a:lnTo>
                  <a:lnTo>
                    <a:pt x="33923" y="32502"/>
                  </a:lnTo>
                  <a:lnTo>
                    <a:pt x="0" y="32429"/>
                  </a:lnTo>
                  <a:lnTo>
                    <a:pt x="27551" y="52234"/>
                  </a:lnTo>
                  <a:lnTo>
                    <a:pt x="17232" y="84246"/>
                  </a:lnTo>
                  <a:lnTo>
                    <a:pt x="44365" y="64441"/>
                  </a:lnTo>
                  <a:lnTo>
                    <a:pt x="71475" y="84246"/>
                  </a:lnTo>
                  <a:lnTo>
                    <a:pt x="61107" y="52234"/>
                  </a:lnTo>
                  <a:lnTo>
                    <a:pt x="88658" y="32429"/>
                  </a:lnTo>
                  <a:lnTo>
                    <a:pt x="54734" y="32429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43" name="Google Shape;3343;p7"/>
            <p:cNvSpPr/>
            <p:nvPr/>
          </p:nvSpPr>
          <p:spPr>
            <a:xfrm>
              <a:off x="9455344" y="3443853"/>
              <a:ext cx="88731" cy="84245"/>
            </a:xfrm>
            <a:custGeom>
              <a:rect b="b" l="l" r="r" t="t"/>
              <a:pathLst>
                <a:path extrusionOk="0" h="84245" w="88731">
                  <a:moveTo>
                    <a:pt x="88731" y="32429"/>
                  </a:moveTo>
                  <a:lnTo>
                    <a:pt x="54734" y="32429"/>
                  </a:lnTo>
                  <a:lnTo>
                    <a:pt x="44366" y="0"/>
                  </a:lnTo>
                  <a:lnTo>
                    <a:pt x="33997" y="32429"/>
                  </a:lnTo>
                  <a:lnTo>
                    <a:pt x="0" y="32429"/>
                  </a:lnTo>
                  <a:lnTo>
                    <a:pt x="27551" y="52185"/>
                  </a:lnTo>
                  <a:lnTo>
                    <a:pt x="17256" y="84246"/>
                  </a:lnTo>
                  <a:lnTo>
                    <a:pt x="44366" y="64367"/>
                  </a:lnTo>
                  <a:lnTo>
                    <a:pt x="71475" y="84246"/>
                  </a:lnTo>
                  <a:lnTo>
                    <a:pt x="61181" y="52185"/>
                  </a:lnTo>
                  <a:lnTo>
                    <a:pt x="88731" y="32429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44" name="Google Shape;3344;p7"/>
            <p:cNvSpPr/>
            <p:nvPr/>
          </p:nvSpPr>
          <p:spPr>
            <a:xfrm>
              <a:off x="9418111" y="3303623"/>
              <a:ext cx="88657" cy="84172"/>
            </a:xfrm>
            <a:custGeom>
              <a:rect b="b" l="l" r="r" t="t"/>
              <a:pathLst>
                <a:path extrusionOk="0" h="84172" w="88657">
                  <a:moveTo>
                    <a:pt x="17183" y="84172"/>
                  </a:moveTo>
                  <a:lnTo>
                    <a:pt x="44365" y="64441"/>
                  </a:lnTo>
                  <a:lnTo>
                    <a:pt x="71475" y="84172"/>
                  </a:lnTo>
                  <a:lnTo>
                    <a:pt x="61107" y="52185"/>
                  </a:lnTo>
                  <a:lnTo>
                    <a:pt x="88658" y="32453"/>
                  </a:lnTo>
                  <a:lnTo>
                    <a:pt x="54734" y="32453"/>
                  </a:lnTo>
                  <a:lnTo>
                    <a:pt x="44365" y="0"/>
                  </a:lnTo>
                  <a:lnTo>
                    <a:pt x="33923" y="32502"/>
                  </a:lnTo>
                  <a:lnTo>
                    <a:pt x="0" y="32453"/>
                  </a:lnTo>
                  <a:lnTo>
                    <a:pt x="27551" y="52185"/>
                  </a:lnTo>
                  <a:lnTo>
                    <a:pt x="17183" y="84172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45" name="Google Shape;3345;p7"/>
            <p:cNvSpPr/>
            <p:nvPr/>
          </p:nvSpPr>
          <p:spPr>
            <a:xfrm>
              <a:off x="9315629" y="3201165"/>
              <a:ext cx="88657" cy="84221"/>
            </a:xfrm>
            <a:custGeom>
              <a:rect b="b" l="l" r="r" t="t"/>
              <a:pathLst>
                <a:path extrusionOk="0" h="84221" w="88657">
                  <a:moveTo>
                    <a:pt x="44292" y="0"/>
                  </a:moveTo>
                  <a:lnTo>
                    <a:pt x="33924" y="32429"/>
                  </a:lnTo>
                  <a:lnTo>
                    <a:pt x="0" y="32355"/>
                  </a:lnTo>
                  <a:lnTo>
                    <a:pt x="27502" y="52160"/>
                  </a:lnTo>
                  <a:lnTo>
                    <a:pt x="17183" y="84221"/>
                  </a:lnTo>
                  <a:lnTo>
                    <a:pt x="44366" y="64343"/>
                  </a:lnTo>
                  <a:lnTo>
                    <a:pt x="71426" y="84221"/>
                  </a:lnTo>
                  <a:lnTo>
                    <a:pt x="61107" y="52160"/>
                  </a:lnTo>
                  <a:lnTo>
                    <a:pt x="88658" y="32355"/>
                  </a:lnTo>
                  <a:lnTo>
                    <a:pt x="54661" y="32355"/>
                  </a:lnTo>
                  <a:lnTo>
                    <a:pt x="44292" y="0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46" name="Google Shape;3346;p7"/>
            <p:cNvSpPr/>
            <p:nvPr/>
          </p:nvSpPr>
          <p:spPr>
            <a:xfrm>
              <a:off x="10021412" y="3061082"/>
              <a:ext cx="131234" cy="191189"/>
            </a:xfrm>
            <a:custGeom>
              <a:rect b="b" l="l" r="r" t="t"/>
              <a:pathLst>
                <a:path extrusionOk="0" h="191189" w="131234">
                  <a:moveTo>
                    <a:pt x="0" y="191189"/>
                  </a:moveTo>
                  <a:lnTo>
                    <a:pt x="0" y="0"/>
                  </a:lnTo>
                  <a:lnTo>
                    <a:pt x="131234" y="0"/>
                  </a:lnTo>
                  <a:lnTo>
                    <a:pt x="131234" y="32233"/>
                  </a:lnTo>
                  <a:lnTo>
                    <a:pt x="38680" y="32233"/>
                  </a:lnTo>
                  <a:lnTo>
                    <a:pt x="38680" y="77456"/>
                  </a:lnTo>
                  <a:lnTo>
                    <a:pt x="118611" y="77456"/>
                  </a:lnTo>
                  <a:lnTo>
                    <a:pt x="118611" y="109836"/>
                  </a:lnTo>
                  <a:lnTo>
                    <a:pt x="38680" y="109836"/>
                  </a:lnTo>
                  <a:lnTo>
                    <a:pt x="38680" y="191067"/>
                  </a:ln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47" name="Google Shape;3347;p7"/>
            <p:cNvSpPr/>
            <p:nvPr/>
          </p:nvSpPr>
          <p:spPr>
            <a:xfrm>
              <a:off x="10184242" y="3061009"/>
              <a:ext cx="36767" cy="191262"/>
            </a:xfrm>
            <a:custGeom>
              <a:rect b="b" l="l" r="r" t="t"/>
              <a:pathLst>
                <a:path extrusionOk="0" h="191262" w="36767">
                  <a:moveTo>
                    <a:pt x="0" y="33801"/>
                  </a:moveTo>
                  <a:lnTo>
                    <a:pt x="0" y="0"/>
                  </a:lnTo>
                  <a:lnTo>
                    <a:pt x="36767" y="0"/>
                  </a:lnTo>
                  <a:lnTo>
                    <a:pt x="36767" y="33801"/>
                  </a:lnTo>
                  <a:close/>
                  <a:moveTo>
                    <a:pt x="0" y="191263"/>
                  </a:moveTo>
                  <a:lnTo>
                    <a:pt x="0" y="52602"/>
                  </a:lnTo>
                  <a:lnTo>
                    <a:pt x="36767" y="52602"/>
                  </a:lnTo>
                  <a:lnTo>
                    <a:pt x="36767" y="191263"/>
                  </a:ln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48" name="Google Shape;3348;p7"/>
            <p:cNvSpPr/>
            <p:nvPr/>
          </p:nvSpPr>
          <p:spPr>
            <a:xfrm>
              <a:off x="10258291" y="3110492"/>
              <a:ext cx="126764" cy="141779"/>
            </a:xfrm>
            <a:custGeom>
              <a:rect b="b" l="l" r="r" t="t"/>
              <a:pathLst>
                <a:path extrusionOk="0" h="141779" w="126764">
                  <a:moveTo>
                    <a:pt x="126430" y="141780"/>
                  </a:moveTo>
                  <a:lnTo>
                    <a:pt x="89663" y="141780"/>
                  </a:lnTo>
                  <a:lnTo>
                    <a:pt x="89663" y="71040"/>
                  </a:lnTo>
                  <a:cubicBezTo>
                    <a:pt x="90177" y="61297"/>
                    <a:pt x="89394" y="51530"/>
                    <a:pt x="87334" y="41993"/>
                  </a:cubicBezTo>
                  <a:cubicBezTo>
                    <a:pt x="86058" y="37871"/>
                    <a:pt x="83478" y="34275"/>
                    <a:pt x="79981" y="31748"/>
                  </a:cubicBezTo>
                  <a:cubicBezTo>
                    <a:pt x="76303" y="29257"/>
                    <a:pt x="71945" y="27965"/>
                    <a:pt x="67505" y="28046"/>
                  </a:cubicBezTo>
                  <a:cubicBezTo>
                    <a:pt x="61379" y="27965"/>
                    <a:pt x="55381" y="29799"/>
                    <a:pt x="50347" y="33292"/>
                  </a:cubicBezTo>
                  <a:cubicBezTo>
                    <a:pt x="45417" y="36585"/>
                    <a:pt x="41759" y="41462"/>
                    <a:pt x="39978" y="47116"/>
                  </a:cubicBezTo>
                  <a:cubicBezTo>
                    <a:pt x="37621" y="57564"/>
                    <a:pt x="36673" y="68281"/>
                    <a:pt x="37160" y="78981"/>
                  </a:cubicBezTo>
                  <a:lnTo>
                    <a:pt x="37159" y="141780"/>
                  </a:lnTo>
                  <a:lnTo>
                    <a:pt x="0" y="141780"/>
                  </a:lnTo>
                  <a:lnTo>
                    <a:pt x="0" y="3118"/>
                  </a:lnTo>
                  <a:lnTo>
                    <a:pt x="34071" y="3118"/>
                  </a:lnTo>
                  <a:lnTo>
                    <a:pt x="34071" y="23487"/>
                  </a:lnTo>
                  <a:cubicBezTo>
                    <a:pt x="44581" y="8587"/>
                    <a:pt x="61747" y="-193"/>
                    <a:pt x="79981" y="5"/>
                  </a:cubicBezTo>
                  <a:cubicBezTo>
                    <a:pt x="87599" y="-101"/>
                    <a:pt x="95153" y="1385"/>
                    <a:pt x="102163" y="4368"/>
                  </a:cubicBezTo>
                  <a:cubicBezTo>
                    <a:pt x="108147" y="6689"/>
                    <a:pt x="113425" y="10523"/>
                    <a:pt x="117483" y="15497"/>
                  </a:cubicBezTo>
                  <a:cubicBezTo>
                    <a:pt x="120962" y="20057"/>
                    <a:pt x="123412" y="25317"/>
                    <a:pt x="124665" y="30914"/>
                  </a:cubicBezTo>
                  <a:cubicBezTo>
                    <a:pt x="126256" y="39041"/>
                    <a:pt x="126946" y="47319"/>
                    <a:pt x="126724" y="55597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49" name="Google Shape;3349;p7"/>
            <p:cNvSpPr/>
            <p:nvPr/>
          </p:nvSpPr>
          <p:spPr>
            <a:xfrm>
              <a:off x="10411990" y="3110096"/>
              <a:ext cx="130364" cy="145215"/>
            </a:xfrm>
            <a:custGeom>
              <a:rect b="b" l="l" r="r" t="t"/>
              <a:pathLst>
                <a:path extrusionOk="0" h="145215" w="130364">
                  <a:moveTo>
                    <a:pt x="37245" y="45821"/>
                  </a:moveTo>
                  <a:lnTo>
                    <a:pt x="3934" y="39570"/>
                  </a:lnTo>
                  <a:cubicBezTo>
                    <a:pt x="6661" y="27670"/>
                    <a:pt x="13501" y="17114"/>
                    <a:pt x="23249" y="9765"/>
                  </a:cubicBezTo>
                  <a:cubicBezTo>
                    <a:pt x="32449" y="3326"/>
                    <a:pt x="46029" y="115"/>
                    <a:pt x="63987" y="132"/>
                  </a:cubicBezTo>
                  <a:cubicBezTo>
                    <a:pt x="76444" y="-551"/>
                    <a:pt x="88903" y="1429"/>
                    <a:pt x="100534" y="5941"/>
                  </a:cubicBezTo>
                  <a:cubicBezTo>
                    <a:pt x="107584" y="8944"/>
                    <a:pt x="113509" y="14089"/>
                    <a:pt x="117472" y="20648"/>
                  </a:cubicBezTo>
                  <a:cubicBezTo>
                    <a:pt x="120706" y="26555"/>
                    <a:pt x="122373" y="37512"/>
                    <a:pt x="122373" y="53444"/>
                  </a:cubicBezTo>
                  <a:lnTo>
                    <a:pt x="121981" y="96315"/>
                  </a:lnTo>
                  <a:cubicBezTo>
                    <a:pt x="121733" y="105337"/>
                    <a:pt x="122323" y="114364"/>
                    <a:pt x="123746" y="123277"/>
                  </a:cubicBezTo>
                  <a:cubicBezTo>
                    <a:pt x="125150" y="129782"/>
                    <a:pt x="127374" y="136083"/>
                    <a:pt x="130365" y="142028"/>
                  </a:cubicBezTo>
                  <a:lnTo>
                    <a:pt x="94063" y="142028"/>
                  </a:lnTo>
                  <a:cubicBezTo>
                    <a:pt x="93058" y="139577"/>
                    <a:pt x="91930" y="135778"/>
                    <a:pt x="90508" y="131219"/>
                  </a:cubicBezTo>
                  <a:cubicBezTo>
                    <a:pt x="89945" y="129037"/>
                    <a:pt x="89503" y="127591"/>
                    <a:pt x="89259" y="126905"/>
                  </a:cubicBezTo>
                  <a:cubicBezTo>
                    <a:pt x="83429" y="132639"/>
                    <a:pt x="76612" y="137272"/>
                    <a:pt x="69135" y="140582"/>
                  </a:cubicBezTo>
                  <a:cubicBezTo>
                    <a:pt x="61908" y="143665"/>
                    <a:pt x="54122" y="145217"/>
                    <a:pt x="46266" y="145141"/>
                  </a:cubicBezTo>
                  <a:cubicBezTo>
                    <a:pt x="33928" y="145833"/>
                    <a:pt x="21812" y="141662"/>
                    <a:pt x="12513" y="133523"/>
                  </a:cubicBezTo>
                  <a:cubicBezTo>
                    <a:pt x="4290" y="125986"/>
                    <a:pt x="-268" y="115260"/>
                    <a:pt x="12" y="104109"/>
                  </a:cubicBezTo>
                  <a:cubicBezTo>
                    <a:pt x="-112" y="96740"/>
                    <a:pt x="1841" y="89486"/>
                    <a:pt x="5649" y="83176"/>
                  </a:cubicBezTo>
                  <a:cubicBezTo>
                    <a:pt x="9399" y="77031"/>
                    <a:pt x="14871" y="72122"/>
                    <a:pt x="21386" y="69058"/>
                  </a:cubicBezTo>
                  <a:cubicBezTo>
                    <a:pt x="30727" y="65015"/>
                    <a:pt x="40533" y="62142"/>
                    <a:pt x="50579" y="60503"/>
                  </a:cubicBezTo>
                  <a:cubicBezTo>
                    <a:pt x="62723" y="58618"/>
                    <a:pt x="74663" y="55598"/>
                    <a:pt x="86243" y="51483"/>
                  </a:cubicBezTo>
                  <a:lnTo>
                    <a:pt x="86244" y="47806"/>
                  </a:lnTo>
                  <a:cubicBezTo>
                    <a:pt x="86828" y="42258"/>
                    <a:pt x="84903" y="36740"/>
                    <a:pt x="80998" y="32756"/>
                  </a:cubicBezTo>
                  <a:cubicBezTo>
                    <a:pt x="75096" y="29100"/>
                    <a:pt x="68145" y="27514"/>
                    <a:pt x="61242" y="28246"/>
                  </a:cubicBezTo>
                  <a:cubicBezTo>
                    <a:pt x="49890" y="26857"/>
                    <a:pt x="39405" y="34511"/>
                    <a:pt x="37270" y="45747"/>
                  </a:cubicBezTo>
                  <a:close/>
                  <a:moveTo>
                    <a:pt x="86268" y="75872"/>
                  </a:moveTo>
                  <a:cubicBezTo>
                    <a:pt x="81537" y="77441"/>
                    <a:pt x="74012" y="79304"/>
                    <a:pt x="63913" y="81510"/>
                  </a:cubicBezTo>
                  <a:cubicBezTo>
                    <a:pt x="56975" y="82517"/>
                    <a:pt x="50240" y="84619"/>
                    <a:pt x="43960" y="87735"/>
                  </a:cubicBezTo>
                  <a:cubicBezTo>
                    <a:pt x="39514" y="90518"/>
                    <a:pt x="36803" y="95384"/>
                    <a:pt x="36778" y="100629"/>
                  </a:cubicBezTo>
                  <a:cubicBezTo>
                    <a:pt x="36723" y="105696"/>
                    <a:pt x="38815" y="110549"/>
                    <a:pt x="42539" y="113987"/>
                  </a:cubicBezTo>
                  <a:cubicBezTo>
                    <a:pt x="46461" y="117804"/>
                    <a:pt x="51777" y="119842"/>
                    <a:pt x="57245" y="119625"/>
                  </a:cubicBezTo>
                  <a:cubicBezTo>
                    <a:pt x="64001" y="119582"/>
                    <a:pt x="70566" y="117393"/>
                    <a:pt x="75997" y="113374"/>
                  </a:cubicBezTo>
                  <a:cubicBezTo>
                    <a:pt x="80217" y="110291"/>
                    <a:pt x="83295" y="105894"/>
                    <a:pt x="84747" y="100874"/>
                  </a:cubicBezTo>
                  <a:cubicBezTo>
                    <a:pt x="85953" y="94974"/>
                    <a:pt x="86431" y="88948"/>
                    <a:pt x="86169" y="82931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50" name="Google Shape;3350;p7"/>
            <p:cNvSpPr/>
            <p:nvPr/>
          </p:nvSpPr>
          <p:spPr>
            <a:xfrm>
              <a:off x="10570370" y="3110491"/>
              <a:ext cx="126430" cy="141780"/>
            </a:xfrm>
            <a:custGeom>
              <a:rect b="b" l="l" r="r" t="t"/>
              <a:pathLst>
                <a:path extrusionOk="0" h="141780" w="126430">
                  <a:moveTo>
                    <a:pt x="126430" y="141781"/>
                  </a:moveTo>
                  <a:lnTo>
                    <a:pt x="89663" y="141781"/>
                  </a:lnTo>
                  <a:lnTo>
                    <a:pt x="89663" y="71041"/>
                  </a:lnTo>
                  <a:cubicBezTo>
                    <a:pt x="90162" y="61292"/>
                    <a:pt x="89338" y="51522"/>
                    <a:pt x="87212" y="41995"/>
                  </a:cubicBezTo>
                  <a:cubicBezTo>
                    <a:pt x="85842" y="37847"/>
                    <a:pt x="83168" y="34254"/>
                    <a:pt x="79589" y="31749"/>
                  </a:cubicBezTo>
                  <a:cubicBezTo>
                    <a:pt x="75897" y="29289"/>
                    <a:pt x="71549" y="27999"/>
                    <a:pt x="67113" y="28048"/>
                  </a:cubicBezTo>
                  <a:cubicBezTo>
                    <a:pt x="60988" y="27967"/>
                    <a:pt x="54989" y="29800"/>
                    <a:pt x="49955" y="33293"/>
                  </a:cubicBezTo>
                  <a:cubicBezTo>
                    <a:pt x="45025" y="36586"/>
                    <a:pt x="41368" y="41463"/>
                    <a:pt x="39587" y="47118"/>
                  </a:cubicBezTo>
                  <a:cubicBezTo>
                    <a:pt x="37229" y="57566"/>
                    <a:pt x="36281" y="68283"/>
                    <a:pt x="36768" y="78982"/>
                  </a:cubicBezTo>
                  <a:lnTo>
                    <a:pt x="36767" y="141781"/>
                  </a:lnTo>
                  <a:lnTo>
                    <a:pt x="0" y="141781"/>
                  </a:lnTo>
                  <a:lnTo>
                    <a:pt x="0" y="3120"/>
                  </a:lnTo>
                  <a:lnTo>
                    <a:pt x="34047" y="3120"/>
                  </a:lnTo>
                  <a:lnTo>
                    <a:pt x="34047" y="23489"/>
                  </a:lnTo>
                  <a:cubicBezTo>
                    <a:pt x="44540" y="8658"/>
                    <a:pt x="61617" y="-110"/>
                    <a:pt x="79786" y="7"/>
                  </a:cubicBezTo>
                  <a:cubicBezTo>
                    <a:pt x="87403" y="-112"/>
                    <a:pt x="94963" y="1375"/>
                    <a:pt x="101968" y="4370"/>
                  </a:cubicBezTo>
                  <a:cubicBezTo>
                    <a:pt x="107908" y="6707"/>
                    <a:pt x="113143" y="10541"/>
                    <a:pt x="117165" y="15498"/>
                  </a:cubicBezTo>
                  <a:cubicBezTo>
                    <a:pt x="120451" y="20109"/>
                    <a:pt x="122724" y="25363"/>
                    <a:pt x="123833" y="30915"/>
                  </a:cubicBezTo>
                  <a:cubicBezTo>
                    <a:pt x="125432" y="39042"/>
                    <a:pt x="126131" y="47319"/>
                    <a:pt x="125917" y="55599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51" name="Google Shape;3351;p7"/>
            <p:cNvSpPr/>
            <p:nvPr/>
          </p:nvSpPr>
          <p:spPr>
            <a:xfrm>
              <a:off x="10725798" y="3110405"/>
              <a:ext cx="131283" cy="145084"/>
            </a:xfrm>
            <a:custGeom>
              <a:rect b="b" l="l" r="r" t="t"/>
              <a:pathLst>
                <a:path extrusionOk="0" h="145084" w="131283">
                  <a:moveTo>
                    <a:pt x="129053" y="44312"/>
                  </a:moveTo>
                  <a:lnTo>
                    <a:pt x="92947" y="50562"/>
                  </a:lnTo>
                  <a:cubicBezTo>
                    <a:pt x="92205" y="44292"/>
                    <a:pt x="89260" y="38489"/>
                    <a:pt x="84638" y="34188"/>
                  </a:cubicBezTo>
                  <a:cubicBezTo>
                    <a:pt x="79873" y="30407"/>
                    <a:pt x="73898" y="28482"/>
                    <a:pt x="67823" y="28771"/>
                  </a:cubicBezTo>
                  <a:cubicBezTo>
                    <a:pt x="59475" y="28409"/>
                    <a:pt x="51421" y="31886"/>
                    <a:pt x="45959" y="38208"/>
                  </a:cubicBezTo>
                  <a:cubicBezTo>
                    <a:pt x="40501" y="44483"/>
                    <a:pt x="37788" y="55039"/>
                    <a:pt x="37820" y="69877"/>
                  </a:cubicBezTo>
                  <a:cubicBezTo>
                    <a:pt x="37820" y="86218"/>
                    <a:pt x="40574" y="97845"/>
                    <a:pt x="46081" y="104757"/>
                  </a:cubicBezTo>
                  <a:cubicBezTo>
                    <a:pt x="51527" y="111595"/>
                    <a:pt x="59895" y="115442"/>
                    <a:pt x="68632" y="115125"/>
                  </a:cubicBezTo>
                  <a:cubicBezTo>
                    <a:pt x="74893" y="115365"/>
                    <a:pt x="81015" y="113249"/>
                    <a:pt x="85790" y="109193"/>
                  </a:cubicBezTo>
                  <a:cubicBezTo>
                    <a:pt x="91045" y="103567"/>
                    <a:pt x="94355" y="96401"/>
                    <a:pt x="95227" y="88751"/>
                  </a:cubicBezTo>
                  <a:lnTo>
                    <a:pt x="131284" y="95001"/>
                  </a:lnTo>
                  <a:cubicBezTo>
                    <a:pt x="128654" y="109617"/>
                    <a:pt x="121040" y="122870"/>
                    <a:pt x="109738" y="132504"/>
                  </a:cubicBezTo>
                  <a:cubicBezTo>
                    <a:pt x="97334" y="141428"/>
                    <a:pt x="82246" y="145832"/>
                    <a:pt x="66990" y="144980"/>
                  </a:cubicBezTo>
                  <a:cubicBezTo>
                    <a:pt x="48700" y="145846"/>
                    <a:pt x="30925" y="138769"/>
                    <a:pt x="18236" y="125567"/>
                  </a:cubicBezTo>
                  <a:cubicBezTo>
                    <a:pt x="6079" y="113066"/>
                    <a:pt x="0" y="95443"/>
                    <a:pt x="0" y="72696"/>
                  </a:cubicBezTo>
                  <a:cubicBezTo>
                    <a:pt x="0" y="49949"/>
                    <a:pt x="6038" y="32121"/>
                    <a:pt x="18114" y="19212"/>
                  </a:cubicBezTo>
                  <a:cubicBezTo>
                    <a:pt x="30996" y="6162"/>
                    <a:pt x="48822" y="-791"/>
                    <a:pt x="67137" y="93"/>
                  </a:cubicBezTo>
                  <a:cubicBezTo>
                    <a:pt x="81382" y="-657"/>
                    <a:pt x="95495" y="3146"/>
                    <a:pt x="107434" y="10952"/>
                  </a:cubicBezTo>
                  <a:cubicBezTo>
                    <a:pt x="118192" y="19319"/>
                    <a:pt x="125810" y="31074"/>
                    <a:pt x="129053" y="44312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52" name="Google Shape;3352;p7"/>
            <p:cNvSpPr/>
            <p:nvPr/>
          </p:nvSpPr>
          <p:spPr>
            <a:xfrm>
              <a:off x="10882671" y="3061009"/>
              <a:ext cx="36767" cy="191262"/>
            </a:xfrm>
            <a:custGeom>
              <a:rect b="b" l="l" r="r" t="t"/>
              <a:pathLst>
                <a:path extrusionOk="0" h="191262" w="36767">
                  <a:moveTo>
                    <a:pt x="0" y="33801"/>
                  </a:moveTo>
                  <a:lnTo>
                    <a:pt x="0" y="0"/>
                  </a:lnTo>
                  <a:lnTo>
                    <a:pt x="36767" y="0"/>
                  </a:lnTo>
                  <a:lnTo>
                    <a:pt x="36767" y="33801"/>
                  </a:lnTo>
                  <a:close/>
                  <a:moveTo>
                    <a:pt x="0" y="191263"/>
                  </a:moveTo>
                  <a:lnTo>
                    <a:pt x="0" y="52602"/>
                  </a:lnTo>
                  <a:lnTo>
                    <a:pt x="36767" y="52602"/>
                  </a:lnTo>
                  <a:lnTo>
                    <a:pt x="36767" y="191263"/>
                  </a:ln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53" name="Google Shape;3353;p7"/>
            <p:cNvSpPr/>
            <p:nvPr/>
          </p:nvSpPr>
          <p:spPr>
            <a:xfrm>
              <a:off x="10947346" y="3110096"/>
              <a:ext cx="130363" cy="145460"/>
            </a:xfrm>
            <a:custGeom>
              <a:rect b="b" l="l" r="r" t="t"/>
              <a:pathLst>
                <a:path extrusionOk="0" h="145460" w="130363">
                  <a:moveTo>
                    <a:pt x="37048" y="45821"/>
                  </a:moveTo>
                  <a:lnTo>
                    <a:pt x="3737" y="39571"/>
                  </a:lnTo>
                  <a:cubicBezTo>
                    <a:pt x="6478" y="27658"/>
                    <a:pt x="13347" y="17100"/>
                    <a:pt x="23126" y="9765"/>
                  </a:cubicBezTo>
                  <a:cubicBezTo>
                    <a:pt x="32244" y="3327"/>
                    <a:pt x="45823" y="116"/>
                    <a:pt x="63863" y="132"/>
                  </a:cubicBezTo>
                  <a:cubicBezTo>
                    <a:pt x="76320" y="-552"/>
                    <a:pt x="88779" y="1428"/>
                    <a:pt x="100410" y="5941"/>
                  </a:cubicBezTo>
                  <a:cubicBezTo>
                    <a:pt x="107448" y="8933"/>
                    <a:pt x="113353" y="14083"/>
                    <a:pt x="117274" y="20648"/>
                  </a:cubicBezTo>
                  <a:cubicBezTo>
                    <a:pt x="120583" y="26555"/>
                    <a:pt x="122176" y="37512"/>
                    <a:pt x="122176" y="53444"/>
                  </a:cubicBezTo>
                  <a:lnTo>
                    <a:pt x="121980" y="96560"/>
                  </a:lnTo>
                  <a:cubicBezTo>
                    <a:pt x="121760" y="105584"/>
                    <a:pt x="122368" y="114609"/>
                    <a:pt x="123794" y="123523"/>
                  </a:cubicBezTo>
                  <a:cubicBezTo>
                    <a:pt x="125162" y="130031"/>
                    <a:pt x="127370" y="136335"/>
                    <a:pt x="130364" y="142274"/>
                  </a:cubicBezTo>
                  <a:lnTo>
                    <a:pt x="94061" y="142274"/>
                  </a:lnTo>
                  <a:cubicBezTo>
                    <a:pt x="93106" y="139823"/>
                    <a:pt x="91929" y="136024"/>
                    <a:pt x="90557" y="131464"/>
                  </a:cubicBezTo>
                  <a:cubicBezTo>
                    <a:pt x="89919" y="129307"/>
                    <a:pt x="89502" y="127861"/>
                    <a:pt x="89233" y="127150"/>
                  </a:cubicBezTo>
                  <a:cubicBezTo>
                    <a:pt x="83425" y="132911"/>
                    <a:pt x="76603" y="137548"/>
                    <a:pt x="69109" y="140828"/>
                  </a:cubicBezTo>
                  <a:cubicBezTo>
                    <a:pt x="61884" y="143913"/>
                    <a:pt x="54096" y="145466"/>
                    <a:pt x="46240" y="145387"/>
                  </a:cubicBezTo>
                  <a:cubicBezTo>
                    <a:pt x="33910" y="146074"/>
                    <a:pt x="21802" y="141903"/>
                    <a:pt x="12512" y="133769"/>
                  </a:cubicBezTo>
                  <a:cubicBezTo>
                    <a:pt x="4297" y="126226"/>
                    <a:pt x="-259" y="115504"/>
                    <a:pt x="11" y="104355"/>
                  </a:cubicBezTo>
                  <a:cubicBezTo>
                    <a:pt x="-113" y="96989"/>
                    <a:pt x="1832" y="89737"/>
                    <a:pt x="5625" y="83422"/>
                  </a:cubicBezTo>
                  <a:cubicBezTo>
                    <a:pt x="9353" y="77276"/>
                    <a:pt x="14809" y="72366"/>
                    <a:pt x="21312" y="69303"/>
                  </a:cubicBezTo>
                  <a:cubicBezTo>
                    <a:pt x="30653" y="65261"/>
                    <a:pt x="40459" y="62388"/>
                    <a:pt x="50505" y="60749"/>
                  </a:cubicBezTo>
                  <a:cubicBezTo>
                    <a:pt x="62651" y="58884"/>
                    <a:pt x="74592" y="55872"/>
                    <a:pt x="86169" y="51753"/>
                  </a:cubicBezTo>
                  <a:lnTo>
                    <a:pt x="86169" y="48052"/>
                  </a:lnTo>
                  <a:cubicBezTo>
                    <a:pt x="86759" y="42503"/>
                    <a:pt x="84836" y="36981"/>
                    <a:pt x="80923" y="33002"/>
                  </a:cubicBezTo>
                  <a:cubicBezTo>
                    <a:pt x="75065" y="29375"/>
                    <a:pt x="68170" y="27789"/>
                    <a:pt x="61314" y="28492"/>
                  </a:cubicBezTo>
                  <a:cubicBezTo>
                    <a:pt x="55940" y="28197"/>
                    <a:pt x="50605" y="29548"/>
                    <a:pt x="46018" y="32365"/>
                  </a:cubicBezTo>
                  <a:cubicBezTo>
                    <a:pt x="41722" y="35827"/>
                    <a:pt x="38589" y="40524"/>
                    <a:pt x="37047" y="45821"/>
                  </a:cubicBezTo>
                  <a:close/>
                  <a:moveTo>
                    <a:pt x="86071" y="75872"/>
                  </a:moveTo>
                  <a:cubicBezTo>
                    <a:pt x="78740" y="78145"/>
                    <a:pt x="71295" y="80027"/>
                    <a:pt x="63765" y="81510"/>
                  </a:cubicBezTo>
                  <a:cubicBezTo>
                    <a:pt x="56811" y="82518"/>
                    <a:pt x="50061" y="84619"/>
                    <a:pt x="43763" y="87736"/>
                  </a:cubicBezTo>
                  <a:cubicBezTo>
                    <a:pt x="39303" y="90505"/>
                    <a:pt x="36588" y="95379"/>
                    <a:pt x="36581" y="100629"/>
                  </a:cubicBezTo>
                  <a:cubicBezTo>
                    <a:pt x="36538" y="105689"/>
                    <a:pt x="38618" y="110535"/>
                    <a:pt x="42316" y="113988"/>
                  </a:cubicBezTo>
                  <a:cubicBezTo>
                    <a:pt x="46247" y="117782"/>
                    <a:pt x="51566" y="119794"/>
                    <a:pt x="57023" y="119552"/>
                  </a:cubicBezTo>
                  <a:cubicBezTo>
                    <a:pt x="63782" y="119534"/>
                    <a:pt x="70356" y="117343"/>
                    <a:pt x="75774" y="113301"/>
                  </a:cubicBezTo>
                  <a:cubicBezTo>
                    <a:pt x="80016" y="110271"/>
                    <a:pt x="83101" y="105889"/>
                    <a:pt x="84524" y="100874"/>
                  </a:cubicBezTo>
                  <a:cubicBezTo>
                    <a:pt x="85731" y="94974"/>
                    <a:pt x="86208" y="88948"/>
                    <a:pt x="85946" y="82932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54" name="Google Shape;3354;p7"/>
            <p:cNvSpPr/>
            <p:nvPr/>
          </p:nvSpPr>
          <p:spPr>
            <a:xfrm>
              <a:off x="11097392" y="3061107"/>
              <a:ext cx="135523" cy="194277"/>
            </a:xfrm>
            <a:custGeom>
              <a:rect b="b" l="l" r="r" t="t"/>
              <a:pathLst>
                <a:path extrusionOk="0" h="194277" w="135523">
                  <a:moveTo>
                    <a:pt x="135524" y="191165"/>
                  </a:moveTo>
                  <a:lnTo>
                    <a:pt x="101403" y="191165"/>
                  </a:lnTo>
                  <a:lnTo>
                    <a:pt x="101403" y="170796"/>
                  </a:lnTo>
                  <a:cubicBezTo>
                    <a:pt x="96298" y="178249"/>
                    <a:pt x="89426" y="184321"/>
                    <a:pt x="81401" y="188469"/>
                  </a:cubicBezTo>
                  <a:cubicBezTo>
                    <a:pt x="74199" y="192216"/>
                    <a:pt x="66211" y="194207"/>
                    <a:pt x="58091" y="194278"/>
                  </a:cubicBezTo>
                  <a:cubicBezTo>
                    <a:pt x="42216" y="194315"/>
                    <a:pt x="27173" y="187181"/>
                    <a:pt x="17157" y="174865"/>
                  </a:cubicBezTo>
                  <a:cubicBezTo>
                    <a:pt x="5719" y="162021"/>
                    <a:pt x="0" y="144103"/>
                    <a:pt x="0" y="121111"/>
                  </a:cubicBezTo>
                  <a:cubicBezTo>
                    <a:pt x="0" y="98119"/>
                    <a:pt x="5522" y="80251"/>
                    <a:pt x="16569" y="67505"/>
                  </a:cubicBezTo>
                  <a:cubicBezTo>
                    <a:pt x="27153" y="55513"/>
                    <a:pt x="42494" y="48811"/>
                    <a:pt x="58484" y="49194"/>
                  </a:cubicBezTo>
                  <a:cubicBezTo>
                    <a:pt x="74141" y="49289"/>
                    <a:pt x="88923" y="56428"/>
                    <a:pt x="98732" y="68632"/>
                  </a:cubicBezTo>
                  <a:lnTo>
                    <a:pt x="98732" y="0"/>
                  </a:lnTo>
                  <a:lnTo>
                    <a:pt x="135499" y="0"/>
                  </a:lnTo>
                  <a:close/>
                  <a:moveTo>
                    <a:pt x="37600" y="118611"/>
                  </a:moveTo>
                  <a:cubicBezTo>
                    <a:pt x="36816" y="129686"/>
                    <a:pt x="38973" y="140772"/>
                    <a:pt x="43850" y="150745"/>
                  </a:cubicBezTo>
                  <a:cubicBezTo>
                    <a:pt x="48830" y="159844"/>
                    <a:pt x="58484" y="165390"/>
                    <a:pt x="68852" y="165109"/>
                  </a:cubicBezTo>
                  <a:cubicBezTo>
                    <a:pt x="77326" y="165107"/>
                    <a:pt x="85305" y="161122"/>
                    <a:pt x="90398" y="154349"/>
                  </a:cubicBezTo>
                  <a:cubicBezTo>
                    <a:pt x="96957" y="144964"/>
                    <a:pt x="100090" y="133610"/>
                    <a:pt x="99271" y="122190"/>
                  </a:cubicBezTo>
                  <a:cubicBezTo>
                    <a:pt x="99271" y="106241"/>
                    <a:pt x="96395" y="94802"/>
                    <a:pt x="90643" y="87874"/>
                  </a:cubicBezTo>
                  <a:cubicBezTo>
                    <a:pt x="80731" y="75799"/>
                    <a:pt x="62906" y="74047"/>
                    <a:pt x="50833" y="83960"/>
                  </a:cubicBezTo>
                  <a:cubicBezTo>
                    <a:pt x="50825" y="83965"/>
                    <a:pt x="50819" y="83971"/>
                    <a:pt x="50812" y="83976"/>
                  </a:cubicBezTo>
                  <a:cubicBezTo>
                    <a:pt x="49382" y="85137"/>
                    <a:pt x="48076" y="86443"/>
                    <a:pt x="46915" y="87874"/>
                  </a:cubicBezTo>
                  <a:cubicBezTo>
                    <a:pt x="40287" y="96702"/>
                    <a:pt x="36989" y="107588"/>
                    <a:pt x="37601" y="118611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55" name="Google Shape;3355;p7"/>
            <p:cNvSpPr/>
            <p:nvPr/>
          </p:nvSpPr>
          <p:spPr>
            <a:xfrm>
              <a:off x="11260501" y="3110456"/>
              <a:ext cx="142928" cy="144958"/>
            </a:xfrm>
            <a:custGeom>
              <a:rect b="b" l="l" r="r" t="t"/>
              <a:pathLst>
                <a:path extrusionOk="0" h="144958" w="142928">
                  <a:moveTo>
                    <a:pt x="63" y="70512"/>
                  </a:moveTo>
                  <a:cubicBezTo>
                    <a:pt x="33" y="58183"/>
                    <a:pt x="3038" y="46035"/>
                    <a:pt x="8813" y="35142"/>
                  </a:cubicBezTo>
                  <a:cubicBezTo>
                    <a:pt x="14480" y="24067"/>
                    <a:pt x="23367" y="14966"/>
                    <a:pt x="34305" y="9037"/>
                  </a:cubicBezTo>
                  <a:cubicBezTo>
                    <a:pt x="45671" y="2949"/>
                    <a:pt x="58399" y="-147"/>
                    <a:pt x="71292" y="42"/>
                  </a:cubicBezTo>
                  <a:cubicBezTo>
                    <a:pt x="90546" y="-626"/>
                    <a:pt x="109205" y="6775"/>
                    <a:pt x="122766" y="20460"/>
                  </a:cubicBezTo>
                  <a:cubicBezTo>
                    <a:pt x="136253" y="34189"/>
                    <a:pt x="143525" y="52845"/>
                    <a:pt x="142890" y="72081"/>
                  </a:cubicBezTo>
                  <a:cubicBezTo>
                    <a:pt x="143517" y="91514"/>
                    <a:pt x="136187" y="110363"/>
                    <a:pt x="122595" y="124266"/>
                  </a:cubicBezTo>
                  <a:cubicBezTo>
                    <a:pt x="109190" y="137999"/>
                    <a:pt x="90647" y="145493"/>
                    <a:pt x="71464" y="144929"/>
                  </a:cubicBezTo>
                  <a:cubicBezTo>
                    <a:pt x="58841" y="144944"/>
                    <a:pt x="46390" y="141997"/>
                    <a:pt x="35114" y="136325"/>
                  </a:cubicBezTo>
                  <a:cubicBezTo>
                    <a:pt x="23981" y="130973"/>
                    <a:pt x="14808" y="122263"/>
                    <a:pt x="8886" y="111422"/>
                  </a:cubicBezTo>
                  <a:cubicBezTo>
                    <a:pt x="2556" y="98743"/>
                    <a:pt x="-479" y="84673"/>
                    <a:pt x="61" y="70512"/>
                  </a:cubicBezTo>
                  <a:close/>
                  <a:moveTo>
                    <a:pt x="37565" y="72448"/>
                  </a:moveTo>
                  <a:cubicBezTo>
                    <a:pt x="36794" y="83840"/>
                    <a:pt x="40289" y="95111"/>
                    <a:pt x="47369" y="104068"/>
                  </a:cubicBezTo>
                  <a:cubicBezTo>
                    <a:pt x="53400" y="111146"/>
                    <a:pt x="62264" y="115178"/>
                    <a:pt x="71562" y="115074"/>
                  </a:cubicBezTo>
                  <a:cubicBezTo>
                    <a:pt x="80842" y="115221"/>
                    <a:pt x="89693" y="111178"/>
                    <a:pt x="95657" y="104068"/>
                  </a:cubicBezTo>
                  <a:cubicBezTo>
                    <a:pt x="102763" y="95029"/>
                    <a:pt x="106257" y="83673"/>
                    <a:pt x="105462" y="72203"/>
                  </a:cubicBezTo>
                  <a:cubicBezTo>
                    <a:pt x="106180" y="60931"/>
                    <a:pt x="102686" y="49793"/>
                    <a:pt x="95657" y="40951"/>
                  </a:cubicBezTo>
                  <a:cubicBezTo>
                    <a:pt x="89702" y="33861"/>
                    <a:pt x="80870" y="29828"/>
                    <a:pt x="71612" y="29970"/>
                  </a:cubicBezTo>
                  <a:cubicBezTo>
                    <a:pt x="62314" y="29846"/>
                    <a:pt x="53446" y="33872"/>
                    <a:pt x="47418" y="40951"/>
                  </a:cubicBezTo>
                  <a:cubicBezTo>
                    <a:pt x="40431" y="49901"/>
                    <a:pt x="37007" y="61122"/>
                    <a:pt x="37810" y="72448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56" name="Google Shape;3356;p7"/>
            <p:cNvSpPr/>
            <p:nvPr/>
          </p:nvSpPr>
          <p:spPr>
            <a:xfrm>
              <a:off x="11505557" y="3110981"/>
              <a:ext cx="135302" cy="193965"/>
            </a:xfrm>
            <a:custGeom>
              <a:rect b="b" l="l" r="r" t="t"/>
              <a:pathLst>
                <a:path extrusionOk="0" h="193965" w="135302">
                  <a:moveTo>
                    <a:pt x="122" y="2629"/>
                  </a:moveTo>
                  <a:lnTo>
                    <a:pt x="34438" y="2629"/>
                  </a:lnTo>
                  <a:lnTo>
                    <a:pt x="34438" y="22999"/>
                  </a:lnTo>
                  <a:cubicBezTo>
                    <a:pt x="38996" y="16047"/>
                    <a:pt x="45169" y="10303"/>
                    <a:pt x="52429" y="6257"/>
                  </a:cubicBezTo>
                  <a:cubicBezTo>
                    <a:pt x="60071" y="2019"/>
                    <a:pt x="68693" y="-137"/>
                    <a:pt x="77431" y="7"/>
                  </a:cubicBezTo>
                  <a:cubicBezTo>
                    <a:pt x="93219" y="-198"/>
                    <a:pt x="108267" y="6683"/>
                    <a:pt x="118439" y="18758"/>
                  </a:cubicBezTo>
                  <a:cubicBezTo>
                    <a:pt x="129665" y="31259"/>
                    <a:pt x="135287" y="48834"/>
                    <a:pt x="135303" y="71482"/>
                  </a:cubicBezTo>
                  <a:cubicBezTo>
                    <a:pt x="135303" y="94703"/>
                    <a:pt x="129632" y="112678"/>
                    <a:pt x="118292" y="125407"/>
                  </a:cubicBezTo>
                  <a:cubicBezTo>
                    <a:pt x="108203" y="137707"/>
                    <a:pt x="93092" y="144780"/>
                    <a:pt x="77186" y="144649"/>
                  </a:cubicBezTo>
                  <a:cubicBezTo>
                    <a:pt x="69989" y="144768"/>
                    <a:pt x="62863" y="143207"/>
                    <a:pt x="56375" y="140090"/>
                  </a:cubicBezTo>
                  <a:cubicBezTo>
                    <a:pt x="48949" y="136083"/>
                    <a:pt x="42305" y="130769"/>
                    <a:pt x="36766" y="124402"/>
                  </a:cubicBezTo>
                  <a:lnTo>
                    <a:pt x="36767" y="193966"/>
                  </a:lnTo>
                  <a:lnTo>
                    <a:pt x="0" y="193966"/>
                  </a:lnTo>
                  <a:close/>
                  <a:moveTo>
                    <a:pt x="36424" y="69619"/>
                  </a:moveTo>
                  <a:cubicBezTo>
                    <a:pt x="36424" y="85160"/>
                    <a:pt x="39512" y="96680"/>
                    <a:pt x="45689" y="104180"/>
                  </a:cubicBezTo>
                  <a:cubicBezTo>
                    <a:pt x="51091" y="111201"/>
                    <a:pt x="59453" y="115306"/>
                    <a:pt x="68313" y="115284"/>
                  </a:cubicBezTo>
                  <a:cubicBezTo>
                    <a:pt x="76613" y="115428"/>
                    <a:pt x="84488" y="111626"/>
                    <a:pt x="89540" y="105038"/>
                  </a:cubicBezTo>
                  <a:cubicBezTo>
                    <a:pt x="95251" y="98224"/>
                    <a:pt x="98095" y="86998"/>
                    <a:pt x="98046" y="71433"/>
                  </a:cubicBezTo>
                  <a:cubicBezTo>
                    <a:pt x="98954" y="59953"/>
                    <a:pt x="95863" y="48513"/>
                    <a:pt x="89296" y="39053"/>
                  </a:cubicBezTo>
                  <a:cubicBezTo>
                    <a:pt x="84131" y="32313"/>
                    <a:pt x="76094" y="28398"/>
                    <a:pt x="67603" y="28489"/>
                  </a:cubicBezTo>
                  <a:cubicBezTo>
                    <a:pt x="58966" y="28346"/>
                    <a:pt x="50744" y="32178"/>
                    <a:pt x="45297" y="38882"/>
                  </a:cubicBezTo>
                  <a:cubicBezTo>
                    <a:pt x="38768" y="47743"/>
                    <a:pt x="35613" y="58641"/>
                    <a:pt x="36400" y="69619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57" name="Google Shape;3357;p7"/>
            <p:cNvSpPr/>
            <p:nvPr/>
          </p:nvSpPr>
          <p:spPr>
            <a:xfrm>
              <a:off x="11661523" y="3110454"/>
              <a:ext cx="143232" cy="145082"/>
            </a:xfrm>
            <a:custGeom>
              <a:rect b="b" l="l" r="r" t="t"/>
              <a:pathLst>
                <a:path extrusionOk="0" h="145082" w="143232">
                  <a:moveTo>
                    <a:pt x="49" y="70514"/>
                  </a:moveTo>
                  <a:cubicBezTo>
                    <a:pt x="86" y="58163"/>
                    <a:pt x="3176" y="46012"/>
                    <a:pt x="9044" y="35144"/>
                  </a:cubicBezTo>
                  <a:cubicBezTo>
                    <a:pt x="14730" y="24066"/>
                    <a:pt x="23634" y="14966"/>
                    <a:pt x="34585" y="9039"/>
                  </a:cubicBezTo>
                  <a:cubicBezTo>
                    <a:pt x="45917" y="2953"/>
                    <a:pt x="58613" y="-143"/>
                    <a:pt x="71474" y="44"/>
                  </a:cubicBezTo>
                  <a:cubicBezTo>
                    <a:pt x="90767" y="-641"/>
                    <a:pt x="109470" y="6761"/>
                    <a:pt x="123070" y="20462"/>
                  </a:cubicBezTo>
                  <a:cubicBezTo>
                    <a:pt x="136556" y="34242"/>
                    <a:pt x="143826" y="52934"/>
                    <a:pt x="143194" y="72205"/>
                  </a:cubicBezTo>
                  <a:cubicBezTo>
                    <a:pt x="143813" y="91642"/>
                    <a:pt x="136474" y="110490"/>
                    <a:pt x="122874" y="124390"/>
                  </a:cubicBezTo>
                  <a:cubicBezTo>
                    <a:pt x="109475" y="138117"/>
                    <a:pt x="90942" y="145610"/>
                    <a:pt x="71767" y="145053"/>
                  </a:cubicBezTo>
                  <a:cubicBezTo>
                    <a:pt x="59136" y="145071"/>
                    <a:pt x="46677" y="142124"/>
                    <a:pt x="35393" y="136450"/>
                  </a:cubicBezTo>
                  <a:cubicBezTo>
                    <a:pt x="24221" y="131080"/>
                    <a:pt x="15020" y="122334"/>
                    <a:pt x="9092" y="111448"/>
                  </a:cubicBezTo>
                  <a:cubicBezTo>
                    <a:pt x="2683" y="98781"/>
                    <a:pt x="-428" y="84702"/>
                    <a:pt x="47" y="70514"/>
                  </a:cubicBezTo>
                  <a:close/>
                  <a:moveTo>
                    <a:pt x="37527" y="72450"/>
                  </a:moveTo>
                  <a:cubicBezTo>
                    <a:pt x="36734" y="83845"/>
                    <a:pt x="40231" y="95123"/>
                    <a:pt x="47331" y="104070"/>
                  </a:cubicBezTo>
                  <a:cubicBezTo>
                    <a:pt x="58835" y="117388"/>
                    <a:pt x="78958" y="118858"/>
                    <a:pt x="92275" y="107354"/>
                  </a:cubicBezTo>
                  <a:cubicBezTo>
                    <a:pt x="92303" y="107330"/>
                    <a:pt x="92332" y="107305"/>
                    <a:pt x="92359" y="107281"/>
                  </a:cubicBezTo>
                  <a:cubicBezTo>
                    <a:pt x="93502" y="106286"/>
                    <a:pt x="94574" y="105213"/>
                    <a:pt x="95570" y="104070"/>
                  </a:cubicBezTo>
                  <a:cubicBezTo>
                    <a:pt x="102615" y="95005"/>
                    <a:pt x="106063" y="83657"/>
                    <a:pt x="105253" y="72205"/>
                  </a:cubicBezTo>
                  <a:cubicBezTo>
                    <a:pt x="105982" y="60951"/>
                    <a:pt x="102535" y="49824"/>
                    <a:pt x="95570" y="40953"/>
                  </a:cubicBezTo>
                  <a:cubicBezTo>
                    <a:pt x="84065" y="27636"/>
                    <a:pt x="63942" y="26168"/>
                    <a:pt x="50626" y="37673"/>
                  </a:cubicBezTo>
                  <a:cubicBezTo>
                    <a:pt x="50590" y="37704"/>
                    <a:pt x="50554" y="37735"/>
                    <a:pt x="50518" y="37767"/>
                  </a:cubicBezTo>
                  <a:cubicBezTo>
                    <a:pt x="49378" y="38748"/>
                    <a:pt x="48313" y="39813"/>
                    <a:pt x="47332" y="40953"/>
                  </a:cubicBezTo>
                  <a:cubicBezTo>
                    <a:pt x="40269" y="49872"/>
                    <a:pt x="36774" y="61098"/>
                    <a:pt x="37528" y="72450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58" name="Google Shape;3358;p7"/>
            <p:cNvSpPr/>
            <p:nvPr/>
          </p:nvSpPr>
          <p:spPr>
            <a:xfrm>
              <a:off x="11831681" y="3110417"/>
              <a:ext cx="89981" cy="141854"/>
            </a:xfrm>
            <a:custGeom>
              <a:rect b="b" l="l" r="r" t="t"/>
              <a:pathLst>
                <a:path extrusionOk="0" h="141854" w="89981">
                  <a:moveTo>
                    <a:pt x="36767" y="141855"/>
                  </a:moveTo>
                  <a:lnTo>
                    <a:pt x="0" y="141855"/>
                  </a:lnTo>
                  <a:lnTo>
                    <a:pt x="0" y="3193"/>
                  </a:lnTo>
                  <a:lnTo>
                    <a:pt x="34071" y="3193"/>
                  </a:lnTo>
                  <a:lnTo>
                    <a:pt x="34071" y="22803"/>
                  </a:lnTo>
                  <a:cubicBezTo>
                    <a:pt x="38059" y="15649"/>
                    <a:pt x="43483" y="9399"/>
                    <a:pt x="50003" y="4443"/>
                  </a:cubicBezTo>
                  <a:cubicBezTo>
                    <a:pt x="54733" y="1427"/>
                    <a:pt x="60253" y="-117"/>
                    <a:pt x="65863" y="7"/>
                  </a:cubicBezTo>
                  <a:cubicBezTo>
                    <a:pt x="74364" y="30"/>
                    <a:pt x="82700" y="2360"/>
                    <a:pt x="89981" y="6748"/>
                  </a:cubicBezTo>
                  <a:lnTo>
                    <a:pt x="78608" y="38735"/>
                  </a:lnTo>
                  <a:cubicBezTo>
                    <a:pt x="73611" y="35040"/>
                    <a:pt x="67652" y="32869"/>
                    <a:pt x="61450" y="32485"/>
                  </a:cubicBezTo>
                  <a:cubicBezTo>
                    <a:pt x="56733" y="32356"/>
                    <a:pt x="52117" y="33863"/>
                    <a:pt x="48385" y="36750"/>
                  </a:cubicBezTo>
                  <a:cubicBezTo>
                    <a:pt x="44068" y="40889"/>
                    <a:pt x="41125" y="46253"/>
                    <a:pt x="39953" y="52118"/>
                  </a:cubicBezTo>
                  <a:cubicBezTo>
                    <a:pt x="37299" y="67491"/>
                    <a:pt x="36272" y="83102"/>
                    <a:pt x="36889" y="98690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59" name="Google Shape;3359;p7"/>
            <p:cNvSpPr/>
            <p:nvPr/>
          </p:nvSpPr>
          <p:spPr>
            <a:xfrm>
              <a:off x="10020922" y="3381741"/>
              <a:ext cx="36766" cy="191655"/>
            </a:xfrm>
            <a:custGeom>
              <a:rect b="b" l="l" r="r" t="t"/>
              <a:pathLst>
                <a:path extrusionOk="0" h="191655" w="36766">
                  <a:moveTo>
                    <a:pt x="0" y="191655"/>
                  </a:moveTo>
                  <a:lnTo>
                    <a:pt x="0" y="0"/>
                  </a:lnTo>
                  <a:lnTo>
                    <a:pt x="36767" y="0"/>
                  </a:lnTo>
                  <a:lnTo>
                    <a:pt x="36767" y="191655"/>
                  </a:ln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60" name="Google Shape;3360;p7"/>
            <p:cNvSpPr/>
            <p:nvPr/>
          </p:nvSpPr>
          <p:spPr>
            <a:xfrm>
              <a:off x="10085424" y="3430975"/>
              <a:ext cx="130339" cy="145220"/>
            </a:xfrm>
            <a:custGeom>
              <a:rect b="b" l="l" r="r" t="t"/>
              <a:pathLst>
                <a:path extrusionOk="0" h="145220" w="130339">
                  <a:moveTo>
                    <a:pt x="37220" y="45821"/>
                  </a:moveTo>
                  <a:lnTo>
                    <a:pt x="3909" y="39571"/>
                  </a:lnTo>
                  <a:cubicBezTo>
                    <a:pt x="6656" y="27693"/>
                    <a:pt x="13494" y="17159"/>
                    <a:pt x="23224" y="9814"/>
                  </a:cubicBezTo>
                  <a:cubicBezTo>
                    <a:pt x="32343" y="3564"/>
                    <a:pt x="45971" y="132"/>
                    <a:pt x="63962" y="132"/>
                  </a:cubicBezTo>
                  <a:cubicBezTo>
                    <a:pt x="76419" y="-552"/>
                    <a:pt x="88878" y="1428"/>
                    <a:pt x="100509" y="5941"/>
                  </a:cubicBezTo>
                  <a:cubicBezTo>
                    <a:pt x="107559" y="8944"/>
                    <a:pt x="113484" y="14089"/>
                    <a:pt x="117447" y="20648"/>
                  </a:cubicBezTo>
                  <a:cubicBezTo>
                    <a:pt x="120714" y="26629"/>
                    <a:pt x="122349" y="37586"/>
                    <a:pt x="122349" y="53518"/>
                  </a:cubicBezTo>
                  <a:lnTo>
                    <a:pt x="121981" y="96315"/>
                  </a:lnTo>
                  <a:cubicBezTo>
                    <a:pt x="121740" y="105337"/>
                    <a:pt x="122323" y="114362"/>
                    <a:pt x="123721" y="123278"/>
                  </a:cubicBezTo>
                  <a:cubicBezTo>
                    <a:pt x="125136" y="129780"/>
                    <a:pt x="127359" y="136079"/>
                    <a:pt x="130340" y="142029"/>
                  </a:cubicBezTo>
                  <a:lnTo>
                    <a:pt x="94038" y="142029"/>
                  </a:lnTo>
                  <a:cubicBezTo>
                    <a:pt x="93033" y="139578"/>
                    <a:pt x="91930" y="135779"/>
                    <a:pt x="90484" y="131146"/>
                  </a:cubicBezTo>
                  <a:cubicBezTo>
                    <a:pt x="90136" y="129681"/>
                    <a:pt x="89695" y="128240"/>
                    <a:pt x="89161" y="126832"/>
                  </a:cubicBezTo>
                  <a:cubicBezTo>
                    <a:pt x="83399" y="132633"/>
                    <a:pt x="76597" y="137298"/>
                    <a:pt x="69110" y="140583"/>
                  </a:cubicBezTo>
                  <a:cubicBezTo>
                    <a:pt x="61869" y="143619"/>
                    <a:pt x="54092" y="145169"/>
                    <a:pt x="46241" y="145142"/>
                  </a:cubicBezTo>
                  <a:cubicBezTo>
                    <a:pt x="33900" y="145854"/>
                    <a:pt x="21776" y="141681"/>
                    <a:pt x="12488" y="133523"/>
                  </a:cubicBezTo>
                  <a:cubicBezTo>
                    <a:pt x="4280" y="125979"/>
                    <a:pt x="-269" y="115255"/>
                    <a:pt x="12" y="104110"/>
                  </a:cubicBezTo>
                  <a:cubicBezTo>
                    <a:pt x="-129" y="96727"/>
                    <a:pt x="1816" y="89454"/>
                    <a:pt x="5626" y="83128"/>
                  </a:cubicBezTo>
                  <a:cubicBezTo>
                    <a:pt x="9511" y="77002"/>
                    <a:pt x="15087" y="72132"/>
                    <a:pt x="21680" y="69107"/>
                  </a:cubicBezTo>
                  <a:cubicBezTo>
                    <a:pt x="31025" y="65088"/>
                    <a:pt x="40830" y="62240"/>
                    <a:pt x="50874" y="60626"/>
                  </a:cubicBezTo>
                  <a:cubicBezTo>
                    <a:pt x="63000" y="58710"/>
                    <a:pt x="74923" y="55674"/>
                    <a:pt x="86488" y="51557"/>
                  </a:cubicBezTo>
                  <a:lnTo>
                    <a:pt x="86488" y="47929"/>
                  </a:lnTo>
                  <a:cubicBezTo>
                    <a:pt x="87075" y="42390"/>
                    <a:pt x="85170" y="36877"/>
                    <a:pt x="81292" y="32879"/>
                  </a:cubicBezTo>
                  <a:cubicBezTo>
                    <a:pt x="75438" y="29237"/>
                    <a:pt x="68543" y="27633"/>
                    <a:pt x="61682" y="28320"/>
                  </a:cubicBezTo>
                  <a:cubicBezTo>
                    <a:pt x="50360" y="27013"/>
                    <a:pt x="39907" y="34545"/>
                    <a:pt x="37563" y="45699"/>
                  </a:cubicBezTo>
                  <a:close/>
                  <a:moveTo>
                    <a:pt x="86243" y="75627"/>
                  </a:moveTo>
                  <a:cubicBezTo>
                    <a:pt x="78911" y="77889"/>
                    <a:pt x="71465" y="79762"/>
                    <a:pt x="63937" y="81241"/>
                  </a:cubicBezTo>
                  <a:cubicBezTo>
                    <a:pt x="56992" y="82298"/>
                    <a:pt x="50248" y="84406"/>
                    <a:pt x="43935" y="87491"/>
                  </a:cubicBezTo>
                  <a:cubicBezTo>
                    <a:pt x="39488" y="90295"/>
                    <a:pt x="36781" y="95176"/>
                    <a:pt x="36753" y="100433"/>
                  </a:cubicBezTo>
                  <a:cubicBezTo>
                    <a:pt x="36733" y="105479"/>
                    <a:pt x="38821" y="110304"/>
                    <a:pt x="42514" y="113743"/>
                  </a:cubicBezTo>
                  <a:cubicBezTo>
                    <a:pt x="46452" y="117531"/>
                    <a:pt x="51760" y="119556"/>
                    <a:pt x="57220" y="119356"/>
                  </a:cubicBezTo>
                  <a:cubicBezTo>
                    <a:pt x="63979" y="119338"/>
                    <a:pt x="70553" y="117147"/>
                    <a:pt x="75972" y="113105"/>
                  </a:cubicBezTo>
                  <a:cubicBezTo>
                    <a:pt x="80177" y="110178"/>
                    <a:pt x="83263" y="105908"/>
                    <a:pt x="84722" y="100997"/>
                  </a:cubicBezTo>
                  <a:cubicBezTo>
                    <a:pt x="85953" y="95117"/>
                    <a:pt x="86432" y="89104"/>
                    <a:pt x="86144" y="83103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61" name="Google Shape;3361;p7"/>
            <p:cNvSpPr/>
            <p:nvPr/>
          </p:nvSpPr>
          <p:spPr>
            <a:xfrm>
              <a:off x="10318220" y="3381055"/>
              <a:ext cx="152965" cy="195549"/>
            </a:xfrm>
            <a:custGeom>
              <a:rect b="b" l="l" r="r" t="t"/>
              <a:pathLst>
                <a:path extrusionOk="0" h="195549" w="152965">
                  <a:moveTo>
                    <a:pt x="0" y="686"/>
                  </a:moveTo>
                  <a:lnTo>
                    <a:pt x="38802" y="686"/>
                  </a:lnTo>
                  <a:lnTo>
                    <a:pt x="38802" y="104345"/>
                  </a:lnTo>
                  <a:cubicBezTo>
                    <a:pt x="38458" y="114942"/>
                    <a:pt x="38876" y="125550"/>
                    <a:pt x="40051" y="136088"/>
                  </a:cubicBezTo>
                  <a:cubicBezTo>
                    <a:pt x="41586" y="143582"/>
                    <a:pt x="45815" y="150254"/>
                    <a:pt x="51940" y="154839"/>
                  </a:cubicBezTo>
                  <a:cubicBezTo>
                    <a:pt x="59408" y="159983"/>
                    <a:pt x="68378" y="162492"/>
                    <a:pt x="77431" y="161972"/>
                  </a:cubicBezTo>
                  <a:cubicBezTo>
                    <a:pt x="86274" y="162629"/>
                    <a:pt x="95079" y="160270"/>
                    <a:pt x="102408" y="155280"/>
                  </a:cubicBezTo>
                  <a:cubicBezTo>
                    <a:pt x="107728" y="151218"/>
                    <a:pt x="111325" y="145303"/>
                    <a:pt x="112482" y="138710"/>
                  </a:cubicBezTo>
                  <a:cubicBezTo>
                    <a:pt x="113855" y="127942"/>
                    <a:pt x="114420" y="117086"/>
                    <a:pt x="114173" y="106233"/>
                  </a:cubicBezTo>
                  <a:lnTo>
                    <a:pt x="114175" y="0"/>
                  </a:lnTo>
                  <a:lnTo>
                    <a:pt x="152854" y="0"/>
                  </a:lnTo>
                  <a:lnTo>
                    <a:pt x="152854" y="101232"/>
                  </a:lnTo>
                  <a:cubicBezTo>
                    <a:pt x="153331" y="117538"/>
                    <a:pt x="152280" y="133852"/>
                    <a:pt x="149717" y="149961"/>
                  </a:cubicBezTo>
                  <a:cubicBezTo>
                    <a:pt x="147929" y="158797"/>
                    <a:pt x="143961" y="167046"/>
                    <a:pt x="138173" y="173958"/>
                  </a:cubicBezTo>
                  <a:cubicBezTo>
                    <a:pt x="132004" y="180899"/>
                    <a:pt x="124263" y="186261"/>
                    <a:pt x="115598" y="189596"/>
                  </a:cubicBezTo>
                  <a:cubicBezTo>
                    <a:pt x="103823" y="193854"/>
                    <a:pt x="91345" y="195826"/>
                    <a:pt x="78830" y="195405"/>
                  </a:cubicBezTo>
                  <a:cubicBezTo>
                    <a:pt x="64661" y="196148"/>
                    <a:pt x="50489" y="194022"/>
                    <a:pt x="37161" y="189155"/>
                  </a:cubicBezTo>
                  <a:cubicBezTo>
                    <a:pt x="28503" y="185524"/>
                    <a:pt x="20832" y="179887"/>
                    <a:pt x="14782" y="172708"/>
                  </a:cubicBezTo>
                  <a:cubicBezTo>
                    <a:pt x="9588" y="166581"/>
                    <a:pt x="5887" y="159331"/>
                    <a:pt x="3972" y="151530"/>
                  </a:cubicBezTo>
                  <a:cubicBezTo>
                    <a:pt x="983" y="135509"/>
                    <a:pt x="-291" y="119215"/>
                    <a:pt x="174" y="102924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62" name="Google Shape;3362;p7"/>
            <p:cNvSpPr/>
            <p:nvPr/>
          </p:nvSpPr>
          <p:spPr>
            <a:xfrm>
              <a:off x="10510930" y="3431531"/>
              <a:ext cx="126528" cy="141865"/>
            </a:xfrm>
            <a:custGeom>
              <a:rect b="b" l="l" r="r" t="t"/>
              <a:pathLst>
                <a:path extrusionOk="0" h="141865" w="126528">
                  <a:moveTo>
                    <a:pt x="126528" y="141866"/>
                  </a:moveTo>
                  <a:lnTo>
                    <a:pt x="89761" y="141866"/>
                  </a:lnTo>
                  <a:lnTo>
                    <a:pt x="89761" y="70782"/>
                  </a:lnTo>
                  <a:cubicBezTo>
                    <a:pt x="90248" y="61026"/>
                    <a:pt x="89424" y="51249"/>
                    <a:pt x="87310" y="41712"/>
                  </a:cubicBezTo>
                  <a:cubicBezTo>
                    <a:pt x="85915" y="37577"/>
                    <a:pt x="83246" y="33991"/>
                    <a:pt x="79687" y="31466"/>
                  </a:cubicBezTo>
                  <a:cubicBezTo>
                    <a:pt x="75992" y="28997"/>
                    <a:pt x="71630" y="27714"/>
                    <a:pt x="67186" y="27789"/>
                  </a:cubicBezTo>
                  <a:cubicBezTo>
                    <a:pt x="61058" y="27697"/>
                    <a:pt x="55056" y="29532"/>
                    <a:pt x="50028" y="33035"/>
                  </a:cubicBezTo>
                  <a:cubicBezTo>
                    <a:pt x="45081" y="36347"/>
                    <a:pt x="41399" y="41237"/>
                    <a:pt x="39587" y="46908"/>
                  </a:cubicBezTo>
                  <a:cubicBezTo>
                    <a:pt x="37223" y="57356"/>
                    <a:pt x="36275" y="68073"/>
                    <a:pt x="36768" y="78773"/>
                  </a:cubicBezTo>
                  <a:lnTo>
                    <a:pt x="36767" y="141841"/>
                  </a:lnTo>
                  <a:lnTo>
                    <a:pt x="0" y="141841"/>
                  </a:lnTo>
                  <a:lnTo>
                    <a:pt x="0" y="2959"/>
                  </a:lnTo>
                  <a:lnTo>
                    <a:pt x="34120" y="2959"/>
                  </a:lnTo>
                  <a:lnTo>
                    <a:pt x="34120" y="23206"/>
                  </a:lnTo>
                  <a:cubicBezTo>
                    <a:pt x="49674" y="2011"/>
                    <a:pt x="77737" y="-5744"/>
                    <a:pt x="101968" y="4454"/>
                  </a:cubicBezTo>
                  <a:cubicBezTo>
                    <a:pt x="107940" y="6795"/>
                    <a:pt x="113196" y="10656"/>
                    <a:pt x="117215" y="15656"/>
                  </a:cubicBezTo>
                  <a:cubicBezTo>
                    <a:pt x="120672" y="20215"/>
                    <a:pt x="123127" y="25452"/>
                    <a:pt x="124421" y="31025"/>
                  </a:cubicBezTo>
                  <a:cubicBezTo>
                    <a:pt x="125962" y="39257"/>
                    <a:pt x="126628" y="47630"/>
                    <a:pt x="126406" y="56002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63" name="Google Shape;3363;p7"/>
            <p:cNvSpPr/>
            <p:nvPr/>
          </p:nvSpPr>
          <p:spPr>
            <a:xfrm>
              <a:off x="10674740" y="3381741"/>
              <a:ext cx="36767" cy="191655"/>
            </a:xfrm>
            <a:custGeom>
              <a:rect b="b" l="l" r="r" t="t"/>
              <a:pathLst>
                <a:path extrusionOk="0" h="191655" w="36767">
                  <a:moveTo>
                    <a:pt x="0" y="33924"/>
                  </a:moveTo>
                  <a:lnTo>
                    <a:pt x="0" y="0"/>
                  </a:lnTo>
                  <a:lnTo>
                    <a:pt x="36767" y="0"/>
                  </a:lnTo>
                  <a:lnTo>
                    <a:pt x="36767" y="33924"/>
                  </a:lnTo>
                  <a:close/>
                  <a:moveTo>
                    <a:pt x="0" y="191459"/>
                  </a:moveTo>
                  <a:lnTo>
                    <a:pt x="0" y="52749"/>
                  </a:lnTo>
                  <a:lnTo>
                    <a:pt x="36767" y="52749"/>
                  </a:lnTo>
                  <a:lnTo>
                    <a:pt x="36767" y="191655"/>
                  </a:ln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64" name="Google Shape;3364;p7"/>
            <p:cNvSpPr/>
            <p:nvPr/>
          </p:nvSpPr>
          <p:spPr>
            <a:xfrm>
              <a:off x="10740429" y="3378481"/>
              <a:ext cx="143097" cy="197882"/>
            </a:xfrm>
            <a:custGeom>
              <a:rect b="b" l="l" r="r" t="t"/>
              <a:pathLst>
                <a:path extrusionOk="0" h="197882" w="143097">
                  <a:moveTo>
                    <a:pt x="75" y="123415"/>
                  </a:moveTo>
                  <a:cubicBezTo>
                    <a:pt x="124" y="111050"/>
                    <a:pt x="3213" y="98886"/>
                    <a:pt x="9071" y="87996"/>
                  </a:cubicBezTo>
                  <a:cubicBezTo>
                    <a:pt x="14780" y="76920"/>
                    <a:pt x="23687" y="67816"/>
                    <a:pt x="34637" y="61867"/>
                  </a:cubicBezTo>
                  <a:cubicBezTo>
                    <a:pt x="45935" y="55808"/>
                    <a:pt x="58584" y="52713"/>
                    <a:pt x="71404" y="52871"/>
                  </a:cubicBezTo>
                  <a:cubicBezTo>
                    <a:pt x="90661" y="52213"/>
                    <a:pt x="109319" y="59623"/>
                    <a:pt x="122878" y="73314"/>
                  </a:cubicBezTo>
                  <a:cubicBezTo>
                    <a:pt x="149837" y="102655"/>
                    <a:pt x="149837" y="147754"/>
                    <a:pt x="122878" y="177095"/>
                  </a:cubicBezTo>
                  <a:cubicBezTo>
                    <a:pt x="109496" y="190858"/>
                    <a:pt x="90960" y="198388"/>
                    <a:pt x="71771" y="197856"/>
                  </a:cubicBezTo>
                  <a:cubicBezTo>
                    <a:pt x="59008" y="197912"/>
                    <a:pt x="46411" y="194956"/>
                    <a:pt x="35004" y="189228"/>
                  </a:cubicBezTo>
                  <a:cubicBezTo>
                    <a:pt x="23833" y="183859"/>
                    <a:pt x="14631" y="175113"/>
                    <a:pt x="8703" y="164227"/>
                  </a:cubicBezTo>
                  <a:cubicBezTo>
                    <a:pt x="2446" y="151563"/>
                    <a:pt x="-522" y="137528"/>
                    <a:pt x="75" y="123415"/>
                  </a:cubicBezTo>
                  <a:close/>
                  <a:moveTo>
                    <a:pt x="37577" y="125352"/>
                  </a:moveTo>
                  <a:cubicBezTo>
                    <a:pt x="36936" y="136788"/>
                    <a:pt x="40561" y="148055"/>
                    <a:pt x="47749" y="156971"/>
                  </a:cubicBezTo>
                  <a:cubicBezTo>
                    <a:pt x="53786" y="164033"/>
                    <a:pt x="62654" y="168039"/>
                    <a:pt x="71942" y="167903"/>
                  </a:cubicBezTo>
                  <a:cubicBezTo>
                    <a:pt x="81196" y="168072"/>
                    <a:pt x="90032" y="164055"/>
                    <a:pt x="95988" y="156971"/>
                  </a:cubicBezTo>
                  <a:cubicBezTo>
                    <a:pt x="103094" y="147932"/>
                    <a:pt x="106588" y="136576"/>
                    <a:pt x="105793" y="125106"/>
                  </a:cubicBezTo>
                  <a:cubicBezTo>
                    <a:pt x="106510" y="113842"/>
                    <a:pt x="103015" y="102712"/>
                    <a:pt x="95988" y="93879"/>
                  </a:cubicBezTo>
                  <a:cubicBezTo>
                    <a:pt x="90028" y="86798"/>
                    <a:pt x="81198" y="82774"/>
                    <a:pt x="71942" y="82922"/>
                  </a:cubicBezTo>
                  <a:cubicBezTo>
                    <a:pt x="62676" y="82773"/>
                    <a:pt x="53820" y="86730"/>
                    <a:pt x="47749" y="93732"/>
                  </a:cubicBezTo>
                  <a:cubicBezTo>
                    <a:pt x="40596" y="102662"/>
                    <a:pt x="37015" y="113930"/>
                    <a:pt x="37699" y="125352"/>
                  </a:cubicBezTo>
                  <a:close/>
                  <a:moveTo>
                    <a:pt x="52946" y="39071"/>
                  </a:moveTo>
                  <a:lnTo>
                    <a:pt x="71011" y="0"/>
                  </a:lnTo>
                  <a:lnTo>
                    <a:pt x="112117" y="0"/>
                  </a:lnTo>
                  <a:lnTo>
                    <a:pt x="76183" y="39071"/>
                  </a:ln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65" name="Google Shape;3365;p7"/>
            <p:cNvSpPr/>
            <p:nvPr/>
          </p:nvSpPr>
          <p:spPr>
            <a:xfrm>
              <a:off x="10911987" y="3431576"/>
              <a:ext cx="126454" cy="141820"/>
            </a:xfrm>
            <a:custGeom>
              <a:rect b="b" l="l" r="r" t="t"/>
              <a:pathLst>
                <a:path extrusionOk="0" h="141820" w="126454">
                  <a:moveTo>
                    <a:pt x="126454" y="141821"/>
                  </a:moveTo>
                  <a:lnTo>
                    <a:pt x="89687" y="141821"/>
                  </a:lnTo>
                  <a:lnTo>
                    <a:pt x="89687" y="70737"/>
                  </a:lnTo>
                  <a:cubicBezTo>
                    <a:pt x="90198" y="61005"/>
                    <a:pt x="89373" y="51249"/>
                    <a:pt x="87236" y="41740"/>
                  </a:cubicBezTo>
                  <a:cubicBezTo>
                    <a:pt x="85871" y="37590"/>
                    <a:pt x="83197" y="33994"/>
                    <a:pt x="79613" y="31495"/>
                  </a:cubicBezTo>
                  <a:cubicBezTo>
                    <a:pt x="75920" y="29018"/>
                    <a:pt x="71558" y="27727"/>
                    <a:pt x="67112" y="27793"/>
                  </a:cubicBezTo>
                  <a:cubicBezTo>
                    <a:pt x="60987" y="27712"/>
                    <a:pt x="54988" y="29546"/>
                    <a:pt x="49954" y="33039"/>
                  </a:cubicBezTo>
                  <a:cubicBezTo>
                    <a:pt x="45037" y="36373"/>
                    <a:pt x="41379" y="41257"/>
                    <a:pt x="39561" y="46912"/>
                  </a:cubicBezTo>
                  <a:cubicBezTo>
                    <a:pt x="37196" y="57359"/>
                    <a:pt x="36255" y="68078"/>
                    <a:pt x="36766" y="78777"/>
                  </a:cubicBezTo>
                  <a:lnTo>
                    <a:pt x="36767" y="141772"/>
                  </a:lnTo>
                  <a:lnTo>
                    <a:pt x="0" y="141772"/>
                  </a:lnTo>
                  <a:lnTo>
                    <a:pt x="0" y="2914"/>
                  </a:lnTo>
                  <a:lnTo>
                    <a:pt x="34071" y="2914"/>
                  </a:lnTo>
                  <a:lnTo>
                    <a:pt x="34071" y="23161"/>
                  </a:lnTo>
                  <a:cubicBezTo>
                    <a:pt x="49615" y="2033"/>
                    <a:pt x="77599" y="-5715"/>
                    <a:pt x="101796" y="4409"/>
                  </a:cubicBezTo>
                  <a:cubicBezTo>
                    <a:pt x="107731" y="6778"/>
                    <a:pt x="112956" y="10636"/>
                    <a:pt x="116968" y="15611"/>
                  </a:cubicBezTo>
                  <a:cubicBezTo>
                    <a:pt x="120426" y="20170"/>
                    <a:pt x="122880" y="25407"/>
                    <a:pt x="124174" y="30980"/>
                  </a:cubicBezTo>
                  <a:cubicBezTo>
                    <a:pt x="125716" y="39212"/>
                    <a:pt x="126381" y="47585"/>
                    <a:pt x="126160" y="55957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66" name="Google Shape;3366;p7"/>
            <p:cNvSpPr/>
            <p:nvPr/>
          </p:nvSpPr>
          <p:spPr>
            <a:xfrm>
              <a:off x="11150262" y="3381741"/>
              <a:ext cx="145622" cy="191655"/>
            </a:xfrm>
            <a:custGeom>
              <a:rect b="b" l="l" r="r" t="t"/>
              <a:pathLst>
                <a:path extrusionOk="0" h="191655" w="145622">
                  <a:moveTo>
                    <a:pt x="0" y="191655"/>
                  </a:moveTo>
                  <a:lnTo>
                    <a:pt x="0" y="0"/>
                  </a:lnTo>
                  <a:lnTo>
                    <a:pt x="141897" y="0"/>
                  </a:lnTo>
                  <a:lnTo>
                    <a:pt x="141897" y="32380"/>
                  </a:lnTo>
                  <a:lnTo>
                    <a:pt x="38679" y="32380"/>
                  </a:lnTo>
                  <a:lnTo>
                    <a:pt x="38679" y="74858"/>
                  </a:lnTo>
                  <a:lnTo>
                    <a:pt x="134813" y="74858"/>
                  </a:lnTo>
                  <a:lnTo>
                    <a:pt x="134813" y="107115"/>
                  </a:lnTo>
                  <a:lnTo>
                    <a:pt x="38704" y="107115"/>
                  </a:lnTo>
                  <a:lnTo>
                    <a:pt x="38704" y="159153"/>
                  </a:lnTo>
                  <a:lnTo>
                    <a:pt x="145623" y="159153"/>
                  </a:lnTo>
                  <a:lnTo>
                    <a:pt x="145623" y="191655"/>
                  </a:ln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67" name="Google Shape;3367;p7"/>
            <p:cNvSpPr/>
            <p:nvPr/>
          </p:nvSpPr>
          <p:spPr>
            <a:xfrm>
              <a:off x="11327601" y="3434539"/>
              <a:ext cx="126309" cy="141605"/>
            </a:xfrm>
            <a:custGeom>
              <a:rect b="b" l="l" r="r" t="t"/>
              <a:pathLst>
                <a:path extrusionOk="0" h="141605" w="126309">
                  <a:moveTo>
                    <a:pt x="92019" y="138857"/>
                  </a:moveTo>
                  <a:lnTo>
                    <a:pt x="92019" y="117851"/>
                  </a:lnTo>
                  <a:cubicBezTo>
                    <a:pt x="86968" y="125280"/>
                    <a:pt x="80110" y="131303"/>
                    <a:pt x="72091" y="135352"/>
                  </a:cubicBezTo>
                  <a:cubicBezTo>
                    <a:pt x="64053" y="139549"/>
                    <a:pt x="55103" y="141696"/>
                    <a:pt x="46036" y="141603"/>
                  </a:cubicBezTo>
                  <a:cubicBezTo>
                    <a:pt x="37303" y="141702"/>
                    <a:pt x="28692" y="139550"/>
                    <a:pt x="21033" y="135352"/>
                  </a:cubicBezTo>
                  <a:cubicBezTo>
                    <a:pt x="13922" y="131579"/>
                    <a:pt x="8271" y="125541"/>
                    <a:pt x="4979" y="118194"/>
                  </a:cubicBezTo>
                  <a:cubicBezTo>
                    <a:pt x="1278" y="108404"/>
                    <a:pt x="-390" y="97962"/>
                    <a:pt x="77" y="87506"/>
                  </a:cubicBezTo>
                  <a:lnTo>
                    <a:pt x="75" y="0"/>
                  </a:lnTo>
                  <a:lnTo>
                    <a:pt x="36843" y="0"/>
                  </a:lnTo>
                  <a:lnTo>
                    <a:pt x="36843" y="63877"/>
                  </a:lnTo>
                  <a:cubicBezTo>
                    <a:pt x="36314" y="75867"/>
                    <a:pt x="36979" y="87879"/>
                    <a:pt x="38828" y="99737"/>
                  </a:cubicBezTo>
                  <a:cubicBezTo>
                    <a:pt x="40065" y="103932"/>
                    <a:pt x="42649" y="107602"/>
                    <a:pt x="46182" y="110179"/>
                  </a:cubicBezTo>
                  <a:cubicBezTo>
                    <a:pt x="50204" y="112871"/>
                    <a:pt x="54973" y="114226"/>
                    <a:pt x="59810" y="114052"/>
                  </a:cubicBezTo>
                  <a:cubicBezTo>
                    <a:pt x="65818" y="114102"/>
                    <a:pt x="71692" y="112286"/>
                    <a:pt x="76625" y="108855"/>
                  </a:cubicBezTo>
                  <a:cubicBezTo>
                    <a:pt x="81266" y="105885"/>
                    <a:pt x="84832" y="101503"/>
                    <a:pt x="86797" y="96355"/>
                  </a:cubicBezTo>
                  <a:cubicBezTo>
                    <a:pt x="89326" y="84033"/>
                    <a:pt x="90248" y="71435"/>
                    <a:pt x="89542" y="58877"/>
                  </a:cubicBezTo>
                  <a:lnTo>
                    <a:pt x="89542" y="49"/>
                  </a:lnTo>
                  <a:lnTo>
                    <a:pt x="126309" y="49"/>
                  </a:lnTo>
                  <a:lnTo>
                    <a:pt x="126309" y="138955"/>
                  </a:ln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68" name="Google Shape;3368;p7"/>
            <p:cNvSpPr/>
            <p:nvPr/>
          </p:nvSpPr>
          <p:spPr>
            <a:xfrm>
              <a:off x="11490065" y="3431032"/>
              <a:ext cx="89859" cy="142364"/>
            </a:xfrm>
            <a:custGeom>
              <a:rect b="b" l="l" r="r" t="t"/>
              <a:pathLst>
                <a:path extrusionOk="0" h="142364" w="89859">
                  <a:moveTo>
                    <a:pt x="36767" y="142365"/>
                  </a:moveTo>
                  <a:lnTo>
                    <a:pt x="0" y="142365"/>
                  </a:lnTo>
                  <a:lnTo>
                    <a:pt x="0" y="3459"/>
                  </a:lnTo>
                  <a:lnTo>
                    <a:pt x="34120" y="3459"/>
                  </a:lnTo>
                  <a:lnTo>
                    <a:pt x="34120" y="23190"/>
                  </a:lnTo>
                  <a:cubicBezTo>
                    <a:pt x="38018" y="15916"/>
                    <a:pt x="43385" y="9530"/>
                    <a:pt x="49881" y="4439"/>
                  </a:cubicBezTo>
                  <a:cubicBezTo>
                    <a:pt x="54615" y="1470"/>
                    <a:pt x="60105" y="-70"/>
                    <a:pt x="65691" y="2"/>
                  </a:cubicBezTo>
                  <a:cubicBezTo>
                    <a:pt x="74231" y="55"/>
                    <a:pt x="82592" y="2455"/>
                    <a:pt x="89859" y="6939"/>
                  </a:cubicBezTo>
                  <a:lnTo>
                    <a:pt x="78486" y="38951"/>
                  </a:lnTo>
                  <a:cubicBezTo>
                    <a:pt x="73494" y="35248"/>
                    <a:pt x="67532" y="33077"/>
                    <a:pt x="61328" y="32701"/>
                  </a:cubicBezTo>
                  <a:cubicBezTo>
                    <a:pt x="56612" y="32549"/>
                    <a:pt x="51991" y="34049"/>
                    <a:pt x="48263" y="36941"/>
                  </a:cubicBezTo>
                  <a:cubicBezTo>
                    <a:pt x="43953" y="41059"/>
                    <a:pt x="41024" y="46411"/>
                    <a:pt x="39880" y="52261"/>
                  </a:cubicBezTo>
                  <a:cubicBezTo>
                    <a:pt x="37200" y="67631"/>
                    <a:pt x="36174" y="83244"/>
                    <a:pt x="36816" y="98833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69" name="Google Shape;3369;p7"/>
            <p:cNvSpPr/>
            <p:nvPr/>
          </p:nvSpPr>
          <p:spPr>
            <a:xfrm>
              <a:off x="11587236" y="3431311"/>
              <a:ext cx="143150" cy="145053"/>
            </a:xfrm>
            <a:custGeom>
              <a:rect b="b" l="l" r="r" t="t"/>
              <a:pathLst>
                <a:path extrusionOk="0" h="145053" w="143150">
                  <a:moveTo>
                    <a:pt x="41" y="70586"/>
                  </a:moveTo>
                  <a:cubicBezTo>
                    <a:pt x="90" y="58220"/>
                    <a:pt x="3179" y="46057"/>
                    <a:pt x="9037" y="35167"/>
                  </a:cubicBezTo>
                  <a:cubicBezTo>
                    <a:pt x="14758" y="24107"/>
                    <a:pt x="23652" y="15009"/>
                    <a:pt x="34578" y="9037"/>
                  </a:cubicBezTo>
                  <a:cubicBezTo>
                    <a:pt x="45878" y="2985"/>
                    <a:pt x="58526" y="-109"/>
                    <a:pt x="71345" y="42"/>
                  </a:cubicBezTo>
                  <a:cubicBezTo>
                    <a:pt x="90647" y="-628"/>
                    <a:pt x="109355" y="6781"/>
                    <a:pt x="122966" y="20484"/>
                  </a:cubicBezTo>
                  <a:cubicBezTo>
                    <a:pt x="149878" y="49844"/>
                    <a:pt x="149878" y="94906"/>
                    <a:pt x="122966" y="124266"/>
                  </a:cubicBezTo>
                  <a:cubicBezTo>
                    <a:pt x="109584" y="138029"/>
                    <a:pt x="91048" y="145559"/>
                    <a:pt x="71859" y="145027"/>
                  </a:cubicBezTo>
                  <a:cubicBezTo>
                    <a:pt x="59227" y="145031"/>
                    <a:pt x="46770" y="142076"/>
                    <a:pt x="35485" y="136399"/>
                  </a:cubicBezTo>
                  <a:cubicBezTo>
                    <a:pt x="24322" y="131016"/>
                    <a:pt x="15125" y="122273"/>
                    <a:pt x="9184" y="111397"/>
                  </a:cubicBezTo>
                  <a:cubicBezTo>
                    <a:pt x="2743" y="98783"/>
                    <a:pt x="-403" y="84743"/>
                    <a:pt x="41" y="70586"/>
                  </a:cubicBezTo>
                  <a:close/>
                  <a:moveTo>
                    <a:pt x="37519" y="72522"/>
                  </a:moveTo>
                  <a:cubicBezTo>
                    <a:pt x="36739" y="83915"/>
                    <a:pt x="40235" y="95189"/>
                    <a:pt x="47324" y="104142"/>
                  </a:cubicBezTo>
                  <a:cubicBezTo>
                    <a:pt x="58982" y="117469"/>
                    <a:pt x="79237" y="118822"/>
                    <a:pt x="92564" y="107164"/>
                  </a:cubicBezTo>
                  <a:cubicBezTo>
                    <a:pt x="92566" y="107162"/>
                    <a:pt x="92568" y="107159"/>
                    <a:pt x="92572" y="107157"/>
                  </a:cubicBezTo>
                  <a:cubicBezTo>
                    <a:pt x="93637" y="106214"/>
                    <a:pt x="94644" y="105207"/>
                    <a:pt x="95587" y="104142"/>
                  </a:cubicBezTo>
                  <a:cubicBezTo>
                    <a:pt x="102632" y="95077"/>
                    <a:pt x="106080" y="83729"/>
                    <a:pt x="105269" y="72277"/>
                  </a:cubicBezTo>
                  <a:cubicBezTo>
                    <a:pt x="106002" y="61030"/>
                    <a:pt x="102554" y="49909"/>
                    <a:pt x="95587" y="41050"/>
                  </a:cubicBezTo>
                  <a:cubicBezTo>
                    <a:pt x="83928" y="27722"/>
                    <a:pt x="63674" y="26369"/>
                    <a:pt x="50347" y="38028"/>
                  </a:cubicBezTo>
                  <a:cubicBezTo>
                    <a:pt x="50345" y="38030"/>
                    <a:pt x="50342" y="38032"/>
                    <a:pt x="50339" y="38035"/>
                  </a:cubicBezTo>
                  <a:cubicBezTo>
                    <a:pt x="49274" y="38977"/>
                    <a:pt x="48267" y="39984"/>
                    <a:pt x="47324" y="41050"/>
                  </a:cubicBezTo>
                  <a:cubicBezTo>
                    <a:pt x="40309" y="49979"/>
                    <a:pt x="36860" y="61194"/>
                    <a:pt x="37641" y="72522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70" name="Google Shape;3370;p7"/>
            <p:cNvSpPr/>
            <p:nvPr/>
          </p:nvSpPr>
          <p:spPr>
            <a:xfrm>
              <a:off x="11758025" y="3431541"/>
              <a:ext cx="135278" cy="194481"/>
            </a:xfrm>
            <a:custGeom>
              <a:rect b="b" l="l" r="r" t="t"/>
              <a:pathLst>
                <a:path extrusionOk="0" h="194481" w="135278">
                  <a:moveTo>
                    <a:pt x="122" y="2949"/>
                  </a:moveTo>
                  <a:lnTo>
                    <a:pt x="34438" y="2949"/>
                  </a:lnTo>
                  <a:lnTo>
                    <a:pt x="34438" y="23195"/>
                  </a:lnTo>
                  <a:cubicBezTo>
                    <a:pt x="38954" y="16158"/>
                    <a:pt x="45133" y="10341"/>
                    <a:pt x="52429" y="6258"/>
                  </a:cubicBezTo>
                  <a:cubicBezTo>
                    <a:pt x="60069" y="2013"/>
                    <a:pt x="68692" y="-143"/>
                    <a:pt x="77431" y="7"/>
                  </a:cubicBezTo>
                  <a:cubicBezTo>
                    <a:pt x="93225" y="-164"/>
                    <a:pt x="108275" y="6710"/>
                    <a:pt x="118488" y="18759"/>
                  </a:cubicBezTo>
                  <a:cubicBezTo>
                    <a:pt x="129665" y="31260"/>
                    <a:pt x="135279" y="49006"/>
                    <a:pt x="135279" y="71507"/>
                  </a:cubicBezTo>
                  <a:cubicBezTo>
                    <a:pt x="135279" y="94009"/>
                    <a:pt x="129665" y="112687"/>
                    <a:pt x="118366" y="125555"/>
                  </a:cubicBezTo>
                  <a:cubicBezTo>
                    <a:pt x="108209" y="137806"/>
                    <a:pt x="93100" y="144866"/>
                    <a:pt x="77187" y="144797"/>
                  </a:cubicBezTo>
                  <a:cubicBezTo>
                    <a:pt x="69995" y="144868"/>
                    <a:pt x="62880" y="143309"/>
                    <a:pt x="56376" y="140238"/>
                  </a:cubicBezTo>
                  <a:cubicBezTo>
                    <a:pt x="48961" y="136214"/>
                    <a:pt x="42321" y="130902"/>
                    <a:pt x="36767" y="124550"/>
                  </a:cubicBezTo>
                  <a:lnTo>
                    <a:pt x="36767" y="194481"/>
                  </a:lnTo>
                  <a:lnTo>
                    <a:pt x="0" y="194481"/>
                  </a:lnTo>
                  <a:close/>
                  <a:moveTo>
                    <a:pt x="36300" y="69914"/>
                  </a:moveTo>
                  <a:cubicBezTo>
                    <a:pt x="36300" y="85552"/>
                    <a:pt x="39406" y="97073"/>
                    <a:pt x="45615" y="104475"/>
                  </a:cubicBezTo>
                  <a:cubicBezTo>
                    <a:pt x="50964" y="111533"/>
                    <a:pt x="59310" y="115679"/>
                    <a:pt x="68167" y="115677"/>
                  </a:cubicBezTo>
                  <a:cubicBezTo>
                    <a:pt x="76482" y="115776"/>
                    <a:pt x="84366" y="111975"/>
                    <a:pt x="89467" y="105407"/>
                  </a:cubicBezTo>
                  <a:cubicBezTo>
                    <a:pt x="95104" y="98543"/>
                    <a:pt x="97972" y="87366"/>
                    <a:pt x="97972" y="71801"/>
                  </a:cubicBezTo>
                  <a:cubicBezTo>
                    <a:pt x="98855" y="60309"/>
                    <a:pt x="95766" y="48861"/>
                    <a:pt x="89221" y="39373"/>
                  </a:cubicBezTo>
                  <a:cubicBezTo>
                    <a:pt x="84038" y="32669"/>
                    <a:pt x="76027" y="28763"/>
                    <a:pt x="67554" y="28808"/>
                  </a:cubicBezTo>
                  <a:cubicBezTo>
                    <a:pt x="58904" y="28677"/>
                    <a:pt x="50667" y="32494"/>
                    <a:pt x="45175" y="39177"/>
                  </a:cubicBezTo>
                  <a:cubicBezTo>
                    <a:pt x="38646" y="48040"/>
                    <a:pt x="35467" y="58930"/>
                    <a:pt x="36203" y="69914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71" name="Google Shape;3371;p7"/>
            <p:cNvSpPr/>
            <p:nvPr/>
          </p:nvSpPr>
          <p:spPr>
            <a:xfrm>
              <a:off x="11911681" y="3431329"/>
              <a:ext cx="129801" cy="145177"/>
            </a:xfrm>
            <a:custGeom>
              <a:rect b="b" l="l" r="r" t="t"/>
              <a:pathLst>
                <a:path extrusionOk="0" h="145177" w="129801">
                  <a:moveTo>
                    <a:pt x="91065" y="97701"/>
                  </a:moveTo>
                  <a:lnTo>
                    <a:pt x="127612" y="103952"/>
                  </a:lnTo>
                  <a:cubicBezTo>
                    <a:pt x="123705" y="116291"/>
                    <a:pt x="115905" y="127033"/>
                    <a:pt x="105381" y="134567"/>
                  </a:cubicBezTo>
                  <a:cubicBezTo>
                    <a:pt x="94093" y="141949"/>
                    <a:pt x="80792" y="145641"/>
                    <a:pt x="67315" y="145131"/>
                  </a:cubicBezTo>
                  <a:cubicBezTo>
                    <a:pt x="43195" y="145131"/>
                    <a:pt x="25342" y="137230"/>
                    <a:pt x="13756" y="121428"/>
                  </a:cubicBezTo>
                  <a:cubicBezTo>
                    <a:pt x="4116" y="107290"/>
                    <a:pt x="-684" y="90408"/>
                    <a:pt x="79" y="73312"/>
                  </a:cubicBezTo>
                  <a:cubicBezTo>
                    <a:pt x="79" y="50321"/>
                    <a:pt x="6076" y="32346"/>
                    <a:pt x="18070" y="19387"/>
                  </a:cubicBezTo>
                  <a:cubicBezTo>
                    <a:pt x="29735" y="6568"/>
                    <a:pt x="46435" y="-492"/>
                    <a:pt x="63759" y="72"/>
                  </a:cubicBezTo>
                  <a:cubicBezTo>
                    <a:pt x="82293" y="-825"/>
                    <a:pt x="100240" y="6686"/>
                    <a:pt x="112611" y="20515"/>
                  </a:cubicBezTo>
                  <a:cubicBezTo>
                    <a:pt x="124572" y="34143"/>
                    <a:pt x="130292" y="54970"/>
                    <a:pt x="129769" y="82995"/>
                  </a:cubicBezTo>
                  <a:lnTo>
                    <a:pt x="37655" y="82995"/>
                  </a:lnTo>
                  <a:cubicBezTo>
                    <a:pt x="37313" y="92289"/>
                    <a:pt x="40481" y="101371"/>
                    <a:pt x="46528" y="108437"/>
                  </a:cubicBezTo>
                  <a:cubicBezTo>
                    <a:pt x="51918" y="114372"/>
                    <a:pt x="59618" y="117672"/>
                    <a:pt x="67632" y="117482"/>
                  </a:cubicBezTo>
                  <a:cubicBezTo>
                    <a:pt x="72865" y="117650"/>
                    <a:pt x="77995" y="115995"/>
                    <a:pt x="82143" y="112800"/>
                  </a:cubicBezTo>
                  <a:cubicBezTo>
                    <a:pt x="86613" y="108816"/>
                    <a:pt x="89731" y="103539"/>
                    <a:pt x="91065" y="97701"/>
                  </a:cubicBezTo>
                  <a:close/>
                  <a:moveTo>
                    <a:pt x="93198" y="60640"/>
                  </a:moveTo>
                  <a:cubicBezTo>
                    <a:pt x="93567" y="51812"/>
                    <a:pt x="90620" y="43164"/>
                    <a:pt x="84938" y="36398"/>
                  </a:cubicBezTo>
                  <a:cubicBezTo>
                    <a:pt x="80141" y="31105"/>
                    <a:pt x="73329" y="28087"/>
                    <a:pt x="66187" y="28089"/>
                  </a:cubicBezTo>
                  <a:cubicBezTo>
                    <a:pt x="58600" y="27924"/>
                    <a:pt x="51329" y="31128"/>
                    <a:pt x="46332" y="36839"/>
                  </a:cubicBezTo>
                  <a:cubicBezTo>
                    <a:pt x="40702" y="43525"/>
                    <a:pt x="37834" y="52108"/>
                    <a:pt x="38317" y="60836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72" name="Google Shape;3372;p7"/>
            <p:cNvSpPr/>
            <p:nvPr/>
          </p:nvSpPr>
          <p:spPr>
            <a:xfrm>
              <a:off x="12061315" y="3430975"/>
              <a:ext cx="130366" cy="145215"/>
            </a:xfrm>
            <a:custGeom>
              <a:rect b="b" l="l" r="r" t="t"/>
              <a:pathLst>
                <a:path extrusionOk="0" h="145215" w="130366">
                  <a:moveTo>
                    <a:pt x="37271" y="45822"/>
                  </a:moveTo>
                  <a:lnTo>
                    <a:pt x="3985" y="39571"/>
                  </a:lnTo>
                  <a:cubicBezTo>
                    <a:pt x="6730" y="27699"/>
                    <a:pt x="13558" y="17167"/>
                    <a:pt x="23275" y="9814"/>
                  </a:cubicBezTo>
                  <a:cubicBezTo>
                    <a:pt x="32491" y="3392"/>
                    <a:pt x="46079" y="165"/>
                    <a:pt x="64038" y="132"/>
                  </a:cubicBezTo>
                  <a:cubicBezTo>
                    <a:pt x="76510" y="-552"/>
                    <a:pt x="88986" y="1428"/>
                    <a:pt x="100634" y="5941"/>
                  </a:cubicBezTo>
                  <a:cubicBezTo>
                    <a:pt x="107665" y="8953"/>
                    <a:pt x="113573" y="14097"/>
                    <a:pt x="117522" y="20648"/>
                  </a:cubicBezTo>
                  <a:cubicBezTo>
                    <a:pt x="121562" y="31109"/>
                    <a:pt x="123236" y="42334"/>
                    <a:pt x="122425" y="53518"/>
                  </a:cubicBezTo>
                  <a:lnTo>
                    <a:pt x="121983" y="96315"/>
                  </a:lnTo>
                  <a:cubicBezTo>
                    <a:pt x="121788" y="105337"/>
                    <a:pt x="122378" y="114359"/>
                    <a:pt x="123748" y="123278"/>
                  </a:cubicBezTo>
                  <a:cubicBezTo>
                    <a:pt x="125152" y="129783"/>
                    <a:pt x="127376" y="136084"/>
                    <a:pt x="130367" y="142029"/>
                  </a:cubicBezTo>
                  <a:lnTo>
                    <a:pt x="94064" y="142029"/>
                  </a:lnTo>
                  <a:cubicBezTo>
                    <a:pt x="93133" y="139578"/>
                    <a:pt x="91931" y="135779"/>
                    <a:pt x="90559" y="131146"/>
                  </a:cubicBezTo>
                  <a:cubicBezTo>
                    <a:pt x="89922" y="128940"/>
                    <a:pt x="89505" y="127518"/>
                    <a:pt x="89235" y="126832"/>
                  </a:cubicBezTo>
                  <a:cubicBezTo>
                    <a:pt x="83439" y="132614"/>
                    <a:pt x="76625" y="137276"/>
                    <a:pt x="69135" y="140583"/>
                  </a:cubicBezTo>
                  <a:cubicBezTo>
                    <a:pt x="61898" y="143629"/>
                    <a:pt x="54118" y="145180"/>
                    <a:pt x="46266" y="145142"/>
                  </a:cubicBezTo>
                  <a:cubicBezTo>
                    <a:pt x="33928" y="145833"/>
                    <a:pt x="21812" y="141662"/>
                    <a:pt x="12513" y="133523"/>
                  </a:cubicBezTo>
                  <a:cubicBezTo>
                    <a:pt x="4290" y="125987"/>
                    <a:pt x="-268" y="115260"/>
                    <a:pt x="12" y="104110"/>
                  </a:cubicBezTo>
                  <a:cubicBezTo>
                    <a:pt x="-105" y="96736"/>
                    <a:pt x="1821" y="89474"/>
                    <a:pt x="5576" y="83128"/>
                  </a:cubicBezTo>
                  <a:cubicBezTo>
                    <a:pt x="9356" y="77001"/>
                    <a:pt x="14818" y="72091"/>
                    <a:pt x="21313" y="68985"/>
                  </a:cubicBezTo>
                  <a:cubicBezTo>
                    <a:pt x="30671" y="64987"/>
                    <a:pt x="40484" y="62147"/>
                    <a:pt x="50530" y="60528"/>
                  </a:cubicBezTo>
                  <a:cubicBezTo>
                    <a:pt x="62682" y="58615"/>
                    <a:pt x="74629" y="55579"/>
                    <a:pt x="86219" y="51459"/>
                  </a:cubicBezTo>
                  <a:lnTo>
                    <a:pt x="86220" y="47954"/>
                  </a:lnTo>
                  <a:cubicBezTo>
                    <a:pt x="86790" y="42403"/>
                    <a:pt x="84858" y="36887"/>
                    <a:pt x="80950" y="32904"/>
                  </a:cubicBezTo>
                  <a:cubicBezTo>
                    <a:pt x="75098" y="29259"/>
                    <a:pt x="68201" y="27656"/>
                    <a:pt x="61341" y="28345"/>
                  </a:cubicBezTo>
                  <a:cubicBezTo>
                    <a:pt x="55967" y="28050"/>
                    <a:pt x="50632" y="29401"/>
                    <a:pt x="46045" y="32218"/>
                  </a:cubicBezTo>
                  <a:cubicBezTo>
                    <a:pt x="41795" y="35746"/>
                    <a:pt x="38733" y="40495"/>
                    <a:pt x="37270" y="45821"/>
                  </a:cubicBezTo>
                  <a:close/>
                  <a:moveTo>
                    <a:pt x="86294" y="75627"/>
                  </a:moveTo>
                  <a:cubicBezTo>
                    <a:pt x="81612" y="77172"/>
                    <a:pt x="73793" y="79059"/>
                    <a:pt x="63939" y="81241"/>
                  </a:cubicBezTo>
                  <a:cubicBezTo>
                    <a:pt x="57009" y="82293"/>
                    <a:pt x="50280" y="84401"/>
                    <a:pt x="43987" y="87491"/>
                  </a:cubicBezTo>
                  <a:cubicBezTo>
                    <a:pt x="39519" y="90276"/>
                    <a:pt x="36803" y="95168"/>
                    <a:pt x="36805" y="100433"/>
                  </a:cubicBezTo>
                  <a:cubicBezTo>
                    <a:pt x="36754" y="105485"/>
                    <a:pt x="38848" y="110322"/>
                    <a:pt x="42565" y="113743"/>
                  </a:cubicBezTo>
                  <a:cubicBezTo>
                    <a:pt x="46491" y="117550"/>
                    <a:pt x="51807" y="119580"/>
                    <a:pt x="57272" y="119356"/>
                  </a:cubicBezTo>
                  <a:cubicBezTo>
                    <a:pt x="64030" y="119338"/>
                    <a:pt x="70605" y="117147"/>
                    <a:pt x="76023" y="113106"/>
                  </a:cubicBezTo>
                  <a:cubicBezTo>
                    <a:pt x="80215" y="110165"/>
                    <a:pt x="83297" y="105901"/>
                    <a:pt x="84773" y="100997"/>
                  </a:cubicBezTo>
                  <a:cubicBezTo>
                    <a:pt x="85977" y="95113"/>
                    <a:pt x="86462" y="89104"/>
                    <a:pt x="86219" y="83104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73" name="Google Shape;3373;p7"/>
            <p:cNvSpPr/>
            <p:nvPr/>
          </p:nvSpPr>
          <p:spPr>
            <a:xfrm>
              <a:off x="10021215" y="3752110"/>
              <a:ext cx="130352" cy="165452"/>
            </a:xfrm>
            <a:custGeom>
              <a:rect b="b" l="l" r="r" t="t"/>
              <a:pathLst>
                <a:path extrusionOk="0" h="165452" w="130352">
                  <a:moveTo>
                    <a:pt x="0" y="165452"/>
                  </a:moveTo>
                  <a:lnTo>
                    <a:pt x="0" y="0"/>
                  </a:lnTo>
                  <a:lnTo>
                    <a:pt x="22453" y="0"/>
                  </a:lnTo>
                  <a:lnTo>
                    <a:pt x="109370" y="129911"/>
                  </a:lnTo>
                  <a:lnTo>
                    <a:pt x="109370" y="0"/>
                  </a:lnTo>
                  <a:lnTo>
                    <a:pt x="130352" y="0"/>
                  </a:lnTo>
                  <a:lnTo>
                    <a:pt x="130352" y="165452"/>
                  </a:lnTo>
                  <a:lnTo>
                    <a:pt x="107925" y="165452"/>
                  </a:lnTo>
                  <a:lnTo>
                    <a:pt x="21129" y="35419"/>
                  </a:lnTo>
                  <a:lnTo>
                    <a:pt x="21129" y="165452"/>
                  </a:ln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74" name="Google Shape;3374;p7"/>
            <p:cNvSpPr/>
            <p:nvPr/>
          </p:nvSpPr>
          <p:spPr>
            <a:xfrm>
              <a:off x="10178996" y="3794924"/>
              <a:ext cx="110374" cy="125403"/>
            </a:xfrm>
            <a:custGeom>
              <a:rect b="b" l="l" r="r" t="t"/>
              <a:pathLst>
                <a:path extrusionOk="0" h="125403" w="110374">
                  <a:moveTo>
                    <a:pt x="88854" y="84032"/>
                  </a:moveTo>
                  <a:lnTo>
                    <a:pt x="109860" y="86655"/>
                  </a:lnTo>
                  <a:cubicBezTo>
                    <a:pt x="107117" y="97982"/>
                    <a:pt x="100620" y="108047"/>
                    <a:pt x="91427" y="115211"/>
                  </a:cubicBezTo>
                  <a:cubicBezTo>
                    <a:pt x="81425" y="122293"/>
                    <a:pt x="69355" y="125854"/>
                    <a:pt x="57111" y="125334"/>
                  </a:cubicBezTo>
                  <a:cubicBezTo>
                    <a:pt x="41551" y="126121"/>
                    <a:pt x="26394" y="120236"/>
                    <a:pt x="15442" y="109156"/>
                  </a:cubicBezTo>
                  <a:cubicBezTo>
                    <a:pt x="5131" y="98355"/>
                    <a:pt x="-17" y="83207"/>
                    <a:pt x="0" y="63712"/>
                  </a:cubicBezTo>
                  <a:cubicBezTo>
                    <a:pt x="0" y="43515"/>
                    <a:pt x="5188" y="27876"/>
                    <a:pt x="15565" y="16797"/>
                  </a:cubicBezTo>
                  <a:cubicBezTo>
                    <a:pt x="25975" y="5620"/>
                    <a:pt x="40719" y="-496"/>
                    <a:pt x="55985" y="31"/>
                  </a:cubicBezTo>
                  <a:cubicBezTo>
                    <a:pt x="70802" y="-392"/>
                    <a:pt x="85086" y="5572"/>
                    <a:pt x="95203" y="16405"/>
                  </a:cubicBezTo>
                  <a:cubicBezTo>
                    <a:pt x="105326" y="27362"/>
                    <a:pt x="110375" y="42657"/>
                    <a:pt x="110375" y="62462"/>
                  </a:cubicBezTo>
                  <a:lnTo>
                    <a:pt x="110375" y="67904"/>
                  </a:lnTo>
                  <a:lnTo>
                    <a:pt x="20908" y="67904"/>
                  </a:lnTo>
                  <a:cubicBezTo>
                    <a:pt x="20883" y="79001"/>
                    <a:pt x="24850" y="89737"/>
                    <a:pt x="32085" y="98151"/>
                  </a:cubicBezTo>
                  <a:cubicBezTo>
                    <a:pt x="38551" y="105040"/>
                    <a:pt x="47642" y="108854"/>
                    <a:pt x="57087" y="108642"/>
                  </a:cubicBezTo>
                  <a:cubicBezTo>
                    <a:pt x="63908" y="108839"/>
                    <a:pt x="70602" y="106780"/>
                    <a:pt x="76133" y="102783"/>
                  </a:cubicBezTo>
                  <a:cubicBezTo>
                    <a:pt x="82115" y="97910"/>
                    <a:pt x="86537" y="91391"/>
                    <a:pt x="88854" y="84032"/>
                  </a:cubicBezTo>
                  <a:close/>
                  <a:moveTo>
                    <a:pt x="22133" y="51162"/>
                  </a:moveTo>
                  <a:lnTo>
                    <a:pt x="89050" y="51162"/>
                  </a:lnTo>
                  <a:cubicBezTo>
                    <a:pt x="88855" y="42993"/>
                    <a:pt x="86179" y="35077"/>
                    <a:pt x="81379" y="28465"/>
                  </a:cubicBezTo>
                  <a:cubicBezTo>
                    <a:pt x="75301" y="20914"/>
                    <a:pt x="66067" y="16606"/>
                    <a:pt x="56376" y="16797"/>
                  </a:cubicBezTo>
                  <a:cubicBezTo>
                    <a:pt x="47581" y="16549"/>
                    <a:pt x="39068" y="19915"/>
                    <a:pt x="32821" y="26112"/>
                  </a:cubicBezTo>
                  <a:cubicBezTo>
                    <a:pt x="26203" y="32799"/>
                    <a:pt x="22381" y="41757"/>
                    <a:pt x="22135" y="51162"/>
                  </a:cubicBez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75" name="Google Shape;3375;p7"/>
            <p:cNvSpPr/>
            <p:nvPr/>
          </p:nvSpPr>
          <p:spPr>
            <a:xfrm>
              <a:off x="10300793" y="3797529"/>
              <a:ext cx="112483" cy="120032"/>
            </a:xfrm>
            <a:custGeom>
              <a:rect b="b" l="l" r="r" t="t"/>
              <a:pathLst>
                <a:path extrusionOk="0" h="120032" w="112483">
                  <a:moveTo>
                    <a:pt x="0" y="120033"/>
                  </a:moveTo>
                  <a:lnTo>
                    <a:pt x="43728" y="57553"/>
                  </a:lnTo>
                  <a:lnTo>
                    <a:pt x="3187" y="0"/>
                  </a:lnTo>
                  <a:lnTo>
                    <a:pt x="28605" y="0"/>
                  </a:lnTo>
                  <a:lnTo>
                    <a:pt x="46988" y="28066"/>
                  </a:lnTo>
                  <a:cubicBezTo>
                    <a:pt x="50494" y="33434"/>
                    <a:pt x="53239" y="37870"/>
                    <a:pt x="55371" y="41498"/>
                  </a:cubicBezTo>
                  <a:cubicBezTo>
                    <a:pt x="58680" y="36596"/>
                    <a:pt x="61622" y="32110"/>
                    <a:pt x="64490" y="28311"/>
                  </a:cubicBezTo>
                  <a:lnTo>
                    <a:pt x="84736" y="0"/>
                  </a:lnTo>
                  <a:lnTo>
                    <a:pt x="108978" y="0"/>
                  </a:lnTo>
                  <a:lnTo>
                    <a:pt x="67554" y="56229"/>
                  </a:lnTo>
                  <a:lnTo>
                    <a:pt x="112483" y="119959"/>
                  </a:lnTo>
                  <a:lnTo>
                    <a:pt x="87481" y="119959"/>
                  </a:lnTo>
                  <a:lnTo>
                    <a:pt x="62848" y="82481"/>
                  </a:lnTo>
                  <a:lnTo>
                    <a:pt x="56622" y="72407"/>
                  </a:lnTo>
                  <a:lnTo>
                    <a:pt x="25370" y="119714"/>
                  </a:ln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76" name="Google Shape;3376;p7"/>
            <p:cNvSpPr/>
            <p:nvPr/>
          </p:nvSpPr>
          <p:spPr>
            <a:xfrm>
              <a:off x="10418841" y="3755468"/>
              <a:ext cx="58361" cy="163705"/>
            </a:xfrm>
            <a:custGeom>
              <a:rect b="b" l="l" r="r" t="t"/>
              <a:pathLst>
                <a:path extrusionOk="0" h="163705" w="58361">
                  <a:moveTo>
                    <a:pt x="55420" y="143907"/>
                  </a:moveTo>
                  <a:lnTo>
                    <a:pt x="58362" y="161849"/>
                  </a:lnTo>
                  <a:cubicBezTo>
                    <a:pt x="53329" y="162966"/>
                    <a:pt x="48197" y="163573"/>
                    <a:pt x="43042" y="163663"/>
                  </a:cubicBezTo>
                  <a:cubicBezTo>
                    <a:pt x="37119" y="163956"/>
                    <a:pt x="31217" y="162750"/>
                    <a:pt x="25884" y="160158"/>
                  </a:cubicBezTo>
                  <a:cubicBezTo>
                    <a:pt x="22079" y="158144"/>
                    <a:pt x="19065" y="154906"/>
                    <a:pt x="17329" y="150966"/>
                  </a:cubicBezTo>
                  <a:cubicBezTo>
                    <a:pt x="15158" y="143164"/>
                    <a:pt x="14329" y="135049"/>
                    <a:pt x="14878" y="126969"/>
                  </a:cubicBezTo>
                  <a:lnTo>
                    <a:pt x="14878" y="58337"/>
                  </a:lnTo>
                  <a:lnTo>
                    <a:pt x="0" y="58337"/>
                  </a:lnTo>
                  <a:lnTo>
                    <a:pt x="0" y="42356"/>
                  </a:lnTo>
                  <a:lnTo>
                    <a:pt x="14878" y="42356"/>
                  </a:lnTo>
                  <a:lnTo>
                    <a:pt x="14878" y="12501"/>
                  </a:lnTo>
                  <a:lnTo>
                    <a:pt x="35051" y="0"/>
                  </a:lnTo>
                  <a:lnTo>
                    <a:pt x="35051" y="41939"/>
                  </a:lnTo>
                  <a:lnTo>
                    <a:pt x="55494" y="41939"/>
                  </a:lnTo>
                  <a:lnTo>
                    <a:pt x="55494" y="57675"/>
                  </a:lnTo>
                  <a:lnTo>
                    <a:pt x="35051" y="57675"/>
                  </a:lnTo>
                  <a:lnTo>
                    <a:pt x="35051" y="127803"/>
                  </a:lnTo>
                  <a:cubicBezTo>
                    <a:pt x="34801" y="131565"/>
                    <a:pt x="35181" y="135343"/>
                    <a:pt x="36178" y="138980"/>
                  </a:cubicBezTo>
                  <a:cubicBezTo>
                    <a:pt x="36881" y="140622"/>
                    <a:pt x="38081" y="142003"/>
                    <a:pt x="39610" y="142926"/>
                  </a:cubicBezTo>
                  <a:cubicBezTo>
                    <a:pt x="41768" y="144053"/>
                    <a:pt x="44191" y="144570"/>
                    <a:pt x="46620" y="144421"/>
                  </a:cubicBezTo>
                  <a:cubicBezTo>
                    <a:pt x="49560" y="144431"/>
                    <a:pt x="52500" y="144259"/>
                    <a:pt x="55419" y="143907"/>
                  </a:cubicBez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77" name="Google Shape;3377;p7"/>
            <p:cNvSpPr/>
            <p:nvPr/>
          </p:nvSpPr>
          <p:spPr>
            <a:xfrm>
              <a:off x="10491263" y="3748928"/>
              <a:ext cx="153279" cy="171190"/>
            </a:xfrm>
            <a:custGeom>
              <a:rect b="b" l="l" r="r" t="t"/>
              <a:pathLst>
                <a:path extrusionOk="0" h="171190" w="153279">
                  <a:moveTo>
                    <a:pt x="82980" y="103703"/>
                  </a:moveTo>
                  <a:lnTo>
                    <a:pt x="82980" y="84290"/>
                  </a:lnTo>
                  <a:lnTo>
                    <a:pt x="153279" y="84290"/>
                  </a:lnTo>
                  <a:lnTo>
                    <a:pt x="153279" y="145569"/>
                  </a:lnTo>
                  <a:cubicBezTo>
                    <a:pt x="143263" y="153735"/>
                    <a:pt x="132021" y="160270"/>
                    <a:pt x="119968" y="164933"/>
                  </a:cubicBezTo>
                  <a:cubicBezTo>
                    <a:pt x="108698" y="169143"/>
                    <a:pt x="96752" y="171262"/>
                    <a:pt x="84721" y="171183"/>
                  </a:cubicBezTo>
                  <a:cubicBezTo>
                    <a:pt x="69329" y="171377"/>
                    <a:pt x="54121" y="167801"/>
                    <a:pt x="40429" y="160766"/>
                  </a:cubicBezTo>
                  <a:cubicBezTo>
                    <a:pt x="27426" y="154126"/>
                    <a:pt x="16843" y="143561"/>
                    <a:pt x="10183" y="130568"/>
                  </a:cubicBezTo>
                  <a:cubicBezTo>
                    <a:pt x="3272" y="116901"/>
                    <a:pt x="-219" y="101760"/>
                    <a:pt x="11" y="86447"/>
                  </a:cubicBezTo>
                  <a:cubicBezTo>
                    <a:pt x="-115" y="70852"/>
                    <a:pt x="3349" y="55437"/>
                    <a:pt x="10134" y="41395"/>
                  </a:cubicBezTo>
                  <a:cubicBezTo>
                    <a:pt x="16167" y="28102"/>
                    <a:pt x="26363" y="17132"/>
                    <a:pt x="39180" y="10143"/>
                  </a:cubicBezTo>
                  <a:cubicBezTo>
                    <a:pt x="52688" y="3184"/>
                    <a:pt x="67718" y="-296"/>
                    <a:pt x="82908" y="20"/>
                  </a:cubicBezTo>
                  <a:cubicBezTo>
                    <a:pt x="93998" y="-147"/>
                    <a:pt x="105017" y="1826"/>
                    <a:pt x="115362" y="5829"/>
                  </a:cubicBezTo>
                  <a:cubicBezTo>
                    <a:pt x="124240" y="9130"/>
                    <a:pt x="132086" y="14720"/>
                    <a:pt x="138108" y="22031"/>
                  </a:cubicBezTo>
                  <a:cubicBezTo>
                    <a:pt x="144099" y="30051"/>
                    <a:pt x="148349" y="39235"/>
                    <a:pt x="150584" y="48994"/>
                  </a:cubicBezTo>
                  <a:lnTo>
                    <a:pt x="130850" y="54435"/>
                  </a:lnTo>
                  <a:cubicBezTo>
                    <a:pt x="128984" y="47312"/>
                    <a:pt x="125846" y="40586"/>
                    <a:pt x="121585" y="34581"/>
                  </a:cubicBezTo>
                  <a:cubicBezTo>
                    <a:pt x="117426" y="29411"/>
                    <a:pt x="111983" y="25421"/>
                    <a:pt x="105800" y="23012"/>
                  </a:cubicBezTo>
                  <a:cubicBezTo>
                    <a:pt x="98560" y="20046"/>
                    <a:pt x="90802" y="18555"/>
                    <a:pt x="82980" y="18624"/>
                  </a:cubicBezTo>
                  <a:cubicBezTo>
                    <a:pt x="74098" y="18437"/>
                    <a:pt x="65268" y="20012"/>
                    <a:pt x="56997" y="23257"/>
                  </a:cubicBezTo>
                  <a:cubicBezTo>
                    <a:pt x="50294" y="25883"/>
                    <a:pt x="44270" y="29989"/>
                    <a:pt x="39374" y="35267"/>
                  </a:cubicBezTo>
                  <a:cubicBezTo>
                    <a:pt x="34968" y="40068"/>
                    <a:pt x="31435" y="45601"/>
                    <a:pt x="28933" y="51616"/>
                  </a:cubicBezTo>
                  <a:cubicBezTo>
                    <a:pt x="24666" y="62197"/>
                    <a:pt x="22541" y="73520"/>
                    <a:pt x="22683" y="84928"/>
                  </a:cubicBezTo>
                  <a:cubicBezTo>
                    <a:pt x="22267" y="97678"/>
                    <a:pt x="24854" y="110347"/>
                    <a:pt x="30232" y="121915"/>
                  </a:cubicBezTo>
                  <a:cubicBezTo>
                    <a:pt x="35018" y="131494"/>
                    <a:pt x="42810" y="139242"/>
                    <a:pt x="52415" y="143976"/>
                  </a:cubicBezTo>
                  <a:cubicBezTo>
                    <a:pt x="62010" y="148808"/>
                    <a:pt x="72604" y="151327"/>
                    <a:pt x="83348" y="151329"/>
                  </a:cubicBezTo>
                  <a:cubicBezTo>
                    <a:pt x="92893" y="151322"/>
                    <a:pt x="102344" y="149448"/>
                    <a:pt x="111169" y="145814"/>
                  </a:cubicBezTo>
                  <a:cubicBezTo>
                    <a:pt x="118612" y="143117"/>
                    <a:pt x="125542" y="139171"/>
                    <a:pt x="131660" y="134147"/>
                  </a:cubicBezTo>
                  <a:lnTo>
                    <a:pt x="131659" y="103409"/>
                  </a:ln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78" name="Google Shape;3378;p7"/>
            <p:cNvSpPr/>
            <p:nvPr/>
          </p:nvSpPr>
          <p:spPr>
            <a:xfrm>
              <a:off x="10667141" y="3794921"/>
              <a:ext cx="110473" cy="125406"/>
            </a:xfrm>
            <a:custGeom>
              <a:rect b="b" l="l" r="r" t="t"/>
              <a:pathLst>
                <a:path extrusionOk="0" h="125406" w="110473">
                  <a:moveTo>
                    <a:pt x="88854" y="84035"/>
                  </a:moveTo>
                  <a:lnTo>
                    <a:pt x="109861" y="86658"/>
                  </a:lnTo>
                  <a:cubicBezTo>
                    <a:pt x="107128" y="97989"/>
                    <a:pt x="100629" y="108057"/>
                    <a:pt x="91429" y="115214"/>
                  </a:cubicBezTo>
                  <a:cubicBezTo>
                    <a:pt x="81426" y="122296"/>
                    <a:pt x="69356" y="125857"/>
                    <a:pt x="57112" y="125337"/>
                  </a:cubicBezTo>
                  <a:cubicBezTo>
                    <a:pt x="41552" y="126123"/>
                    <a:pt x="26395" y="120239"/>
                    <a:pt x="15443" y="109159"/>
                  </a:cubicBezTo>
                  <a:cubicBezTo>
                    <a:pt x="5131" y="98358"/>
                    <a:pt x="-16" y="83210"/>
                    <a:pt x="0" y="63715"/>
                  </a:cubicBezTo>
                  <a:cubicBezTo>
                    <a:pt x="0" y="43518"/>
                    <a:pt x="5214" y="27879"/>
                    <a:pt x="15638" y="16800"/>
                  </a:cubicBezTo>
                  <a:cubicBezTo>
                    <a:pt x="26015" y="5604"/>
                    <a:pt x="40753" y="-518"/>
                    <a:pt x="56009" y="34"/>
                  </a:cubicBezTo>
                  <a:cubicBezTo>
                    <a:pt x="70830" y="-411"/>
                    <a:pt x="85124" y="5556"/>
                    <a:pt x="95227" y="16408"/>
                  </a:cubicBezTo>
                  <a:cubicBezTo>
                    <a:pt x="105350" y="27365"/>
                    <a:pt x="110474" y="42660"/>
                    <a:pt x="110474" y="62465"/>
                  </a:cubicBezTo>
                  <a:lnTo>
                    <a:pt x="110474" y="67907"/>
                  </a:lnTo>
                  <a:lnTo>
                    <a:pt x="20982" y="67907"/>
                  </a:lnTo>
                  <a:cubicBezTo>
                    <a:pt x="20954" y="79008"/>
                    <a:pt x="24932" y="89748"/>
                    <a:pt x="32183" y="98154"/>
                  </a:cubicBezTo>
                  <a:cubicBezTo>
                    <a:pt x="38644" y="105051"/>
                    <a:pt x="47738" y="108866"/>
                    <a:pt x="57185" y="108645"/>
                  </a:cubicBezTo>
                  <a:cubicBezTo>
                    <a:pt x="63900" y="108790"/>
                    <a:pt x="70478" y="106733"/>
                    <a:pt x="75913" y="102786"/>
                  </a:cubicBezTo>
                  <a:cubicBezTo>
                    <a:pt x="81987" y="97954"/>
                    <a:pt x="86492" y="91428"/>
                    <a:pt x="88854" y="84035"/>
                  </a:cubicBezTo>
                  <a:close/>
                  <a:moveTo>
                    <a:pt x="22135" y="51165"/>
                  </a:moveTo>
                  <a:lnTo>
                    <a:pt x="89050" y="51165"/>
                  </a:lnTo>
                  <a:cubicBezTo>
                    <a:pt x="88833" y="43008"/>
                    <a:pt x="86178" y="35103"/>
                    <a:pt x="81428" y="28468"/>
                  </a:cubicBezTo>
                  <a:cubicBezTo>
                    <a:pt x="75357" y="20908"/>
                    <a:pt x="66119" y="16597"/>
                    <a:pt x="56425" y="16800"/>
                  </a:cubicBezTo>
                  <a:cubicBezTo>
                    <a:pt x="47631" y="16555"/>
                    <a:pt x="39119" y="19920"/>
                    <a:pt x="32870" y="26114"/>
                  </a:cubicBezTo>
                  <a:cubicBezTo>
                    <a:pt x="26242" y="32799"/>
                    <a:pt x="22404" y="41755"/>
                    <a:pt x="22135" y="51165"/>
                  </a:cubicBez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79" name="Google Shape;3379;p7"/>
            <p:cNvSpPr/>
            <p:nvPr/>
          </p:nvSpPr>
          <p:spPr>
            <a:xfrm>
              <a:off x="10802494" y="3794915"/>
              <a:ext cx="97399" cy="122646"/>
            </a:xfrm>
            <a:custGeom>
              <a:rect b="b" l="l" r="r" t="t"/>
              <a:pathLst>
                <a:path extrusionOk="0" h="122646" w="97399">
                  <a:moveTo>
                    <a:pt x="0" y="122647"/>
                  </a:moveTo>
                  <a:lnTo>
                    <a:pt x="0" y="2810"/>
                  </a:lnTo>
                  <a:lnTo>
                    <a:pt x="18309" y="2810"/>
                  </a:lnTo>
                  <a:lnTo>
                    <a:pt x="18309" y="19797"/>
                  </a:lnTo>
                  <a:cubicBezTo>
                    <a:pt x="26596" y="6901"/>
                    <a:pt x="41111" y="-622"/>
                    <a:pt x="56424" y="40"/>
                  </a:cubicBezTo>
                  <a:cubicBezTo>
                    <a:pt x="63268" y="-31"/>
                    <a:pt x="70052" y="1313"/>
                    <a:pt x="76352" y="3987"/>
                  </a:cubicBezTo>
                  <a:cubicBezTo>
                    <a:pt x="81751" y="6058"/>
                    <a:pt x="86469" y="9588"/>
                    <a:pt x="89980" y="14184"/>
                  </a:cubicBezTo>
                  <a:cubicBezTo>
                    <a:pt x="93094" y="18680"/>
                    <a:pt x="95225" y="23784"/>
                    <a:pt x="96230" y="29160"/>
                  </a:cubicBezTo>
                  <a:cubicBezTo>
                    <a:pt x="97157" y="35702"/>
                    <a:pt x="97534" y="42311"/>
                    <a:pt x="97358" y="48916"/>
                  </a:cubicBezTo>
                  <a:lnTo>
                    <a:pt x="97359" y="122647"/>
                  </a:lnTo>
                  <a:lnTo>
                    <a:pt x="77039" y="122647"/>
                  </a:lnTo>
                  <a:lnTo>
                    <a:pt x="77039" y="49725"/>
                  </a:lnTo>
                  <a:cubicBezTo>
                    <a:pt x="77318" y="43380"/>
                    <a:pt x="76488" y="37034"/>
                    <a:pt x="74588" y="30974"/>
                  </a:cubicBezTo>
                  <a:cubicBezTo>
                    <a:pt x="72960" y="26843"/>
                    <a:pt x="69979" y="23386"/>
                    <a:pt x="66131" y="21169"/>
                  </a:cubicBezTo>
                  <a:cubicBezTo>
                    <a:pt x="61859" y="18653"/>
                    <a:pt x="56969" y="17379"/>
                    <a:pt x="52013" y="17493"/>
                  </a:cubicBezTo>
                  <a:cubicBezTo>
                    <a:pt x="43768" y="17323"/>
                    <a:pt x="35761" y="20263"/>
                    <a:pt x="29585" y="25728"/>
                  </a:cubicBezTo>
                  <a:cubicBezTo>
                    <a:pt x="23286" y="31244"/>
                    <a:pt x="20148" y="41636"/>
                    <a:pt x="20148" y="56981"/>
                  </a:cubicBezTo>
                  <a:lnTo>
                    <a:pt x="20148" y="122475"/>
                  </a:ln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80" name="Google Shape;3380;p7"/>
            <p:cNvSpPr/>
            <p:nvPr/>
          </p:nvSpPr>
          <p:spPr>
            <a:xfrm>
              <a:off x="10924291" y="3794922"/>
              <a:ext cx="110448" cy="125339"/>
            </a:xfrm>
            <a:custGeom>
              <a:rect b="b" l="l" r="r" t="t"/>
              <a:pathLst>
                <a:path extrusionOk="0" h="125339" w="110448">
                  <a:moveTo>
                    <a:pt x="88854" y="84034"/>
                  </a:moveTo>
                  <a:lnTo>
                    <a:pt x="109787" y="86657"/>
                  </a:lnTo>
                  <a:cubicBezTo>
                    <a:pt x="107081" y="97987"/>
                    <a:pt x="100596" y="108059"/>
                    <a:pt x="91403" y="115213"/>
                  </a:cubicBezTo>
                  <a:cubicBezTo>
                    <a:pt x="67643" y="130704"/>
                    <a:pt x="36425" y="128216"/>
                    <a:pt x="15418" y="109158"/>
                  </a:cubicBezTo>
                  <a:cubicBezTo>
                    <a:pt x="5139" y="98357"/>
                    <a:pt x="0" y="83209"/>
                    <a:pt x="0" y="63714"/>
                  </a:cubicBezTo>
                  <a:cubicBezTo>
                    <a:pt x="0" y="43517"/>
                    <a:pt x="5180" y="27878"/>
                    <a:pt x="15540" y="16799"/>
                  </a:cubicBezTo>
                  <a:cubicBezTo>
                    <a:pt x="25950" y="5607"/>
                    <a:pt x="40708" y="-511"/>
                    <a:pt x="55984" y="33"/>
                  </a:cubicBezTo>
                  <a:cubicBezTo>
                    <a:pt x="70804" y="-412"/>
                    <a:pt x="85098" y="5555"/>
                    <a:pt x="95202" y="16407"/>
                  </a:cubicBezTo>
                  <a:cubicBezTo>
                    <a:pt x="105374" y="27364"/>
                    <a:pt x="110449" y="42659"/>
                    <a:pt x="110449" y="62464"/>
                  </a:cubicBezTo>
                  <a:lnTo>
                    <a:pt x="110449" y="67906"/>
                  </a:lnTo>
                  <a:lnTo>
                    <a:pt x="20957" y="67906"/>
                  </a:lnTo>
                  <a:cubicBezTo>
                    <a:pt x="20929" y="79007"/>
                    <a:pt x="24906" y="89747"/>
                    <a:pt x="32158" y="98153"/>
                  </a:cubicBezTo>
                  <a:cubicBezTo>
                    <a:pt x="38610" y="105046"/>
                    <a:pt x="47696" y="108862"/>
                    <a:pt x="57135" y="108644"/>
                  </a:cubicBezTo>
                  <a:cubicBezTo>
                    <a:pt x="63963" y="108841"/>
                    <a:pt x="70666" y="106782"/>
                    <a:pt x="76205" y="102785"/>
                  </a:cubicBezTo>
                  <a:cubicBezTo>
                    <a:pt x="82143" y="97888"/>
                    <a:pt x="86537" y="91375"/>
                    <a:pt x="88853" y="84034"/>
                  </a:cubicBezTo>
                  <a:close/>
                  <a:moveTo>
                    <a:pt x="22109" y="51164"/>
                  </a:moveTo>
                  <a:lnTo>
                    <a:pt x="88854" y="51164"/>
                  </a:lnTo>
                  <a:cubicBezTo>
                    <a:pt x="88715" y="42997"/>
                    <a:pt x="86100" y="35065"/>
                    <a:pt x="81353" y="28418"/>
                  </a:cubicBezTo>
                  <a:cubicBezTo>
                    <a:pt x="75288" y="20849"/>
                    <a:pt x="66049" y="16529"/>
                    <a:pt x="56351" y="16726"/>
                  </a:cubicBezTo>
                  <a:cubicBezTo>
                    <a:pt x="47558" y="16489"/>
                    <a:pt x="39050" y="19853"/>
                    <a:pt x="32796" y="26040"/>
                  </a:cubicBezTo>
                  <a:cubicBezTo>
                    <a:pt x="26175" y="32755"/>
                    <a:pt x="22355" y="41737"/>
                    <a:pt x="22109" y="51164"/>
                  </a:cubicBez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81" name="Google Shape;3381;p7"/>
            <p:cNvSpPr/>
            <p:nvPr/>
          </p:nvSpPr>
          <p:spPr>
            <a:xfrm>
              <a:off x="11059374" y="3794956"/>
              <a:ext cx="65127" cy="122606"/>
            </a:xfrm>
            <a:custGeom>
              <a:rect b="b" l="l" r="r" t="t"/>
              <a:pathLst>
                <a:path extrusionOk="0" h="122606" w="65127">
                  <a:moveTo>
                    <a:pt x="0" y="122606"/>
                  </a:moveTo>
                  <a:lnTo>
                    <a:pt x="0" y="2770"/>
                  </a:lnTo>
                  <a:lnTo>
                    <a:pt x="18311" y="2770"/>
                  </a:lnTo>
                  <a:lnTo>
                    <a:pt x="18311" y="20884"/>
                  </a:lnTo>
                  <a:cubicBezTo>
                    <a:pt x="21349" y="14424"/>
                    <a:pt x="25738" y="8690"/>
                    <a:pt x="31179" y="4069"/>
                  </a:cubicBezTo>
                  <a:cubicBezTo>
                    <a:pt x="35022" y="1422"/>
                    <a:pt x="39577" y="4"/>
                    <a:pt x="44244" y="0"/>
                  </a:cubicBezTo>
                  <a:cubicBezTo>
                    <a:pt x="51685" y="183"/>
                    <a:pt x="58922" y="2460"/>
                    <a:pt x="65128" y="6569"/>
                  </a:cubicBezTo>
                  <a:lnTo>
                    <a:pt x="58117" y="25320"/>
                  </a:lnTo>
                  <a:cubicBezTo>
                    <a:pt x="53651" y="22520"/>
                    <a:pt x="48508" y="20986"/>
                    <a:pt x="43239" y="20884"/>
                  </a:cubicBezTo>
                  <a:cubicBezTo>
                    <a:pt x="38914" y="20871"/>
                    <a:pt x="34705" y="22274"/>
                    <a:pt x="31252" y="24879"/>
                  </a:cubicBezTo>
                  <a:cubicBezTo>
                    <a:pt x="27629" y="27709"/>
                    <a:pt x="24982" y="31599"/>
                    <a:pt x="23678" y="36007"/>
                  </a:cubicBezTo>
                  <a:cubicBezTo>
                    <a:pt x="21364" y="43709"/>
                    <a:pt x="20232" y="51717"/>
                    <a:pt x="20320" y="59759"/>
                  </a:cubicBezTo>
                  <a:lnTo>
                    <a:pt x="20320" y="122239"/>
                  </a:ln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82" name="Google Shape;3382;p7"/>
            <p:cNvSpPr/>
            <p:nvPr/>
          </p:nvSpPr>
          <p:spPr>
            <a:xfrm>
              <a:off x="11129660" y="3795256"/>
              <a:ext cx="110362" cy="125094"/>
            </a:xfrm>
            <a:custGeom>
              <a:rect b="b" l="l" r="r" t="t"/>
              <a:pathLst>
                <a:path extrusionOk="0" h="125094" w="110362">
                  <a:moveTo>
                    <a:pt x="85116" y="107501"/>
                  </a:moveTo>
                  <a:cubicBezTo>
                    <a:pt x="78731" y="113236"/>
                    <a:pt x="71399" y="117823"/>
                    <a:pt x="63448" y="121056"/>
                  </a:cubicBezTo>
                  <a:cubicBezTo>
                    <a:pt x="56273" y="123719"/>
                    <a:pt x="48673" y="125057"/>
                    <a:pt x="41021" y="125002"/>
                  </a:cubicBezTo>
                  <a:cubicBezTo>
                    <a:pt x="30047" y="125717"/>
                    <a:pt x="19206" y="122278"/>
                    <a:pt x="10651" y="115369"/>
                  </a:cubicBezTo>
                  <a:cubicBezTo>
                    <a:pt x="3638" y="109112"/>
                    <a:pt x="-255" y="100080"/>
                    <a:pt x="13" y="90686"/>
                  </a:cubicBezTo>
                  <a:cubicBezTo>
                    <a:pt x="14" y="79607"/>
                    <a:pt x="5457" y="69235"/>
                    <a:pt x="14573" y="62939"/>
                  </a:cubicBezTo>
                  <a:cubicBezTo>
                    <a:pt x="19030" y="59938"/>
                    <a:pt x="23949" y="57686"/>
                    <a:pt x="29132" y="56272"/>
                  </a:cubicBezTo>
                  <a:cubicBezTo>
                    <a:pt x="35083" y="54872"/>
                    <a:pt x="41118" y="53849"/>
                    <a:pt x="47198" y="53208"/>
                  </a:cubicBezTo>
                  <a:cubicBezTo>
                    <a:pt x="59480" y="52104"/>
                    <a:pt x="71618" y="49755"/>
                    <a:pt x="83425" y="46198"/>
                  </a:cubicBezTo>
                  <a:lnTo>
                    <a:pt x="83425" y="40879"/>
                  </a:lnTo>
                  <a:cubicBezTo>
                    <a:pt x="84087" y="34502"/>
                    <a:pt x="82001" y="28146"/>
                    <a:pt x="77690" y="23402"/>
                  </a:cubicBezTo>
                  <a:cubicBezTo>
                    <a:pt x="71072" y="18385"/>
                    <a:pt x="62860" y="15938"/>
                    <a:pt x="54575" y="16514"/>
                  </a:cubicBezTo>
                  <a:cubicBezTo>
                    <a:pt x="47151" y="16051"/>
                    <a:pt x="39766" y="17910"/>
                    <a:pt x="33446" y="21833"/>
                  </a:cubicBezTo>
                  <a:cubicBezTo>
                    <a:pt x="28126" y="26405"/>
                    <a:pt x="24550" y="32674"/>
                    <a:pt x="23323" y="39580"/>
                  </a:cubicBezTo>
                  <a:lnTo>
                    <a:pt x="3444" y="36957"/>
                  </a:lnTo>
                  <a:cubicBezTo>
                    <a:pt x="4833" y="29498"/>
                    <a:pt x="7891" y="22451"/>
                    <a:pt x="12391" y="16343"/>
                  </a:cubicBezTo>
                  <a:cubicBezTo>
                    <a:pt x="17103" y="10698"/>
                    <a:pt x="23328" y="6515"/>
                    <a:pt x="30333" y="4283"/>
                  </a:cubicBezTo>
                  <a:cubicBezTo>
                    <a:pt x="39097" y="1309"/>
                    <a:pt x="48311" y="-125"/>
                    <a:pt x="57565" y="42"/>
                  </a:cubicBezTo>
                  <a:cubicBezTo>
                    <a:pt x="66048" y="-251"/>
                    <a:pt x="74516" y="978"/>
                    <a:pt x="82567" y="3670"/>
                  </a:cubicBezTo>
                  <a:cubicBezTo>
                    <a:pt x="87960" y="5449"/>
                    <a:pt x="92815" y="8560"/>
                    <a:pt x="96685" y="12715"/>
                  </a:cubicBezTo>
                  <a:cubicBezTo>
                    <a:pt x="99840" y="16778"/>
                    <a:pt x="101982" y="21534"/>
                    <a:pt x="102935" y="26588"/>
                  </a:cubicBezTo>
                  <a:cubicBezTo>
                    <a:pt x="103785" y="32801"/>
                    <a:pt x="104121" y="39072"/>
                    <a:pt x="103940" y="45340"/>
                  </a:cubicBezTo>
                  <a:lnTo>
                    <a:pt x="103941" y="71886"/>
                  </a:lnTo>
                  <a:cubicBezTo>
                    <a:pt x="103627" y="83863"/>
                    <a:pt x="104060" y="95848"/>
                    <a:pt x="105240" y="107770"/>
                  </a:cubicBezTo>
                  <a:cubicBezTo>
                    <a:pt x="106128" y="112812"/>
                    <a:pt x="107861" y="117668"/>
                    <a:pt x="110362" y="122134"/>
                  </a:cubicBezTo>
                  <a:lnTo>
                    <a:pt x="89234" y="122134"/>
                  </a:lnTo>
                  <a:cubicBezTo>
                    <a:pt x="87050" y="117522"/>
                    <a:pt x="85658" y="112575"/>
                    <a:pt x="85116" y="107501"/>
                  </a:cubicBezTo>
                  <a:close/>
                  <a:moveTo>
                    <a:pt x="83450" y="62130"/>
                  </a:moveTo>
                  <a:cubicBezTo>
                    <a:pt x="72716" y="65947"/>
                    <a:pt x="61581" y="68529"/>
                    <a:pt x="50261" y="69827"/>
                  </a:cubicBezTo>
                  <a:cubicBezTo>
                    <a:pt x="44223" y="70471"/>
                    <a:pt x="38283" y="71829"/>
                    <a:pt x="32564" y="73871"/>
                  </a:cubicBezTo>
                  <a:cubicBezTo>
                    <a:pt x="23532" y="77678"/>
                    <a:pt x="19297" y="88085"/>
                    <a:pt x="23103" y="97117"/>
                  </a:cubicBezTo>
                  <a:cubicBezTo>
                    <a:pt x="24168" y="99643"/>
                    <a:pt x="25804" y="101889"/>
                    <a:pt x="27882" y="103677"/>
                  </a:cubicBezTo>
                  <a:cubicBezTo>
                    <a:pt x="32990" y="107743"/>
                    <a:pt x="39432" y="109754"/>
                    <a:pt x="45947" y="109315"/>
                  </a:cubicBezTo>
                  <a:cubicBezTo>
                    <a:pt x="53228" y="109459"/>
                    <a:pt x="60420" y="107693"/>
                    <a:pt x="66806" y="104192"/>
                  </a:cubicBezTo>
                  <a:cubicBezTo>
                    <a:pt x="72666" y="101052"/>
                    <a:pt x="77372" y="96122"/>
                    <a:pt x="80238" y="90122"/>
                  </a:cubicBezTo>
                  <a:cubicBezTo>
                    <a:pt x="82758" y="83667"/>
                    <a:pt x="83870" y="76747"/>
                    <a:pt x="83498" y="69827"/>
                  </a:cubicBez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83" name="Google Shape;3383;p7"/>
            <p:cNvSpPr/>
            <p:nvPr/>
          </p:nvSpPr>
          <p:spPr>
            <a:xfrm>
              <a:off x="11253995" y="3755468"/>
              <a:ext cx="58534" cy="163711"/>
            </a:xfrm>
            <a:custGeom>
              <a:rect b="b" l="l" r="r" t="t"/>
              <a:pathLst>
                <a:path extrusionOk="0" h="163711" w="58534">
                  <a:moveTo>
                    <a:pt x="55592" y="143907"/>
                  </a:moveTo>
                  <a:lnTo>
                    <a:pt x="58534" y="161849"/>
                  </a:lnTo>
                  <a:cubicBezTo>
                    <a:pt x="53485" y="162967"/>
                    <a:pt x="48336" y="163575"/>
                    <a:pt x="43166" y="163663"/>
                  </a:cubicBezTo>
                  <a:cubicBezTo>
                    <a:pt x="37241" y="163975"/>
                    <a:pt x="31335" y="162768"/>
                    <a:pt x="26008" y="160158"/>
                  </a:cubicBezTo>
                  <a:cubicBezTo>
                    <a:pt x="22198" y="158127"/>
                    <a:pt x="19165" y="154896"/>
                    <a:pt x="17379" y="150966"/>
                  </a:cubicBezTo>
                  <a:cubicBezTo>
                    <a:pt x="15267" y="143153"/>
                    <a:pt x="14439" y="135048"/>
                    <a:pt x="14928" y="126969"/>
                  </a:cubicBezTo>
                  <a:lnTo>
                    <a:pt x="14928" y="58337"/>
                  </a:lnTo>
                  <a:lnTo>
                    <a:pt x="0" y="58337"/>
                  </a:lnTo>
                  <a:lnTo>
                    <a:pt x="0" y="42356"/>
                  </a:lnTo>
                  <a:lnTo>
                    <a:pt x="14928" y="42356"/>
                  </a:lnTo>
                  <a:lnTo>
                    <a:pt x="14928" y="12501"/>
                  </a:lnTo>
                  <a:lnTo>
                    <a:pt x="35101" y="0"/>
                  </a:lnTo>
                  <a:lnTo>
                    <a:pt x="35101" y="41939"/>
                  </a:lnTo>
                  <a:lnTo>
                    <a:pt x="55592" y="41939"/>
                  </a:lnTo>
                  <a:lnTo>
                    <a:pt x="55592" y="57675"/>
                  </a:lnTo>
                  <a:lnTo>
                    <a:pt x="35150" y="57675"/>
                  </a:lnTo>
                  <a:lnTo>
                    <a:pt x="35150" y="127803"/>
                  </a:lnTo>
                  <a:cubicBezTo>
                    <a:pt x="34932" y="131562"/>
                    <a:pt x="35296" y="135332"/>
                    <a:pt x="36229" y="138980"/>
                  </a:cubicBezTo>
                  <a:cubicBezTo>
                    <a:pt x="36929" y="140646"/>
                    <a:pt x="38162" y="142034"/>
                    <a:pt x="39734" y="142926"/>
                  </a:cubicBezTo>
                  <a:cubicBezTo>
                    <a:pt x="41873" y="144032"/>
                    <a:pt x="44267" y="144548"/>
                    <a:pt x="46671" y="144421"/>
                  </a:cubicBezTo>
                  <a:cubicBezTo>
                    <a:pt x="49654" y="144446"/>
                    <a:pt x="52634" y="144274"/>
                    <a:pt x="55594" y="143907"/>
                  </a:cubicBez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84" name="Google Shape;3384;p7"/>
            <p:cNvSpPr/>
            <p:nvPr/>
          </p:nvSpPr>
          <p:spPr>
            <a:xfrm>
              <a:off x="11329514" y="3752110"/>
              <a:ext cx="20296" cy="165525"/>
            </a:xfrm>
            <a:custGeom>
              <a:rect b="b" l="l" r="r" t="t"/>
              <a:pathLst>
                <a:path extrusionOk="0" h="165525" w="20296">
                  <a:moveTo>
                    <a:pt x="0" y="23359"/>
                  </a:moveTo>
                  <a:lnTo>
                    <a:pt x="0" y="0"/>
                  </a:lnTo>
                  <a:lnTo>
                    <a:pt x="20296" y="0"/>
                  </a:lnTo>
                  <a:lnTo>
                    <a:pt x="20296" y="23359"/>
                  </a:lnTo>
                  <a:close/>
                  <a:moveTo>
                    <a:pt x="0" y="165526"/>
                  </a:moveTo>
                  <a:lnTo>
                    <a:pt x="0" y="45616"/>
                  </a:lnTo>
                  <a:lnTo>
                    <a:pt x="20296" y="45616"/>
                  </a:lnTo>
                  <a:lnTo>
                    <a:pt x="20296" y="165452"/>
                  </a:ln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85" name="Google Shape;3385;p7"/>
            <p:cNvSpPr/>
            <p:nvPr/>
          </p:nvSpPr>
          <p:spPr>
            <a:xfrm>
              <a:off x="11373317" y="3794926"/>
              <a:ext cx="112441" cy="125424"/>
            </a:xfrm>
            <a:custGeom>
              <a:rect b="b" l="l" r="r" t="t"/>
              <a:pathLst>
                <a:path extrusionOk="0" h="125424" w="112441">
                  <a:moveTo>
                    <a:pt x="0" y="62705"/>
                  </a:moveTo>
                  <a:cubicBezTo>
                    <a:pt x="0" y="40465"/>
                    <a:pt x="6250" y="24010"/>
                    <a:pt x="18751" y="13339"/>
                  </a:cubicBezTo>
                  <a:cubicBezTo>
                    <a:pt x="29186" y="4453"/>
                    <a:pt x="42526" y="-284"/>
                    <a:pt x="56229" y="30"/>
                  </a:cubicBezTo>
                  <a:cubicBezTo>
                    <a:pt x="71385" y="-471"/>
                    <a:pt x="86055" y="5406"/>
                    <a:pt x="96673" y="16232"/>
                  </a:cubicBezTo>
                  <a:cubicBezTo>
                    <a:pt x="107658" y="28482"/>
                    <a:pt x="113296" y="44612"/>
                    <a:pt x="112336" y="61039"/>
                  </a:cubicBezTo>
                  <a:cubicBezTo>
                    <a:pt x="112937" y="73534"/>
                    <a:pt x="110560" y="85993"/>
                    <a:pt x="105399" y="97389"/>
                  </a:cubicBezTo>
                  <a:cubicBezTo>
                    <a:pt x="100879" y="106147"/>
                    <a:pt x="93823" y="113340"/>
                    <a:pt x="85153" y="118028"/>
                  </a:cubicBezTo>
                  <a:cubicBezTo>
                    <a:pt x="76305" y="122924"/>
                    <a:pt x="66343" y="125457"/>
                    <a:pt x="56230" y="125381"/>
                  </a:cubicBezTo>
                  <a:cubicBezTo>
                    <a:pt x="41005" y="125991"/>
                    <a:pt x="26234" y="120132"/>
                    <a:pt x="15566" y="109253"/>
                  </a:cubicBezTo>
                  <a:cubicBezTo>
                    <a:pt x="4902" y="98566"/>
                    <a:pt x="0" y="82952"/>
                    <a:pt x="0" y="62705"/>
                  </a:cubicBezTo>
                  <a:close/>
                  <a:moveTo>
                    <a:pt x="20859" y="62705"/>
                  </a:moveTo>
                  <a:cubicBezTo>
                    <a:pt x="20859" y="78025"/>
                    <a:pt x="24168" y="89521"/>
                    <a:pt x="30934" y="97218"/>
                  </a:cubicBezTo>
                  <a:cubicBezTo>
                    <a:pt x="43058" y="111137"/>
                    <a:pt x="64169" y="112596"/>
                    <a:pt x="78094" y="100477"/>
                  </a:cubicBezTo>
                  <a:cubicBezTo>
                    <a:pt x="79247" y="99459"/>
                    <a:pt x="80336" y="98371"/>
                    <a:pt x="81355" y="97218"/>
                  </a:cubicBezTo>
                  <a:cubicBezTo>
                    <a:pt x="88070" y="89554"/>
                    <a:pt x="91420" y="77845"/>
                    <a:pt x="91403" y="62093"/>
                  </a:cubicBezTo>
                  <a:cubicBezTo>
                    <a:pt x="92284" y="50003"/>
                    <a:pt x="88681" y="38014"/>
                    <a:pt x="81280" y="28414"/>
                  </a:cubicBezTo>
                  <a:cubicBezTo>
                    <a:pt x="69229" y="14514"/>
                    <a:pt x="48191" y="13015"/>
                    <a:pt x="34291" y="25067"/>
                  </a:cubicBezTo>
                  <a:cubicBezTo>
                    <a:pt x="34267" y="25087"/>
                    <a:pt x="34243" y="25108"/>
                    <a:pt x="34219" y="25129"/>
                  </a:cubicBezTo>
                  <a:cubicBezTo>
                    <a:pt x="33040" y="26137"/>
                    <a:pt x="31941" y="27235"/>
                    <a:pt x="30935" y="28414"/>
                  </a:cubicBezTo>
                  <a:cubicBezTo>
                    <a:pt x="24168" y="35767"/>
                    <a:pt x="21129" y="47165"/>
                    <a:pt x="21129" y="62730"/>
                  </a:cubicBez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86" name="Google Shape;3386;p7"/>
            <p:cNvSpPr/>
            <p:nvPr/>
          </p:nvSpPr>
          <p:spPr>
            <a:xfrm>
              <a:off x="11509282" y="3794915"/>
              <a:ext cx="97399" cy="122646"/>
            </a:xfrm>
            <a:custGeom>
              <a:rect b="b" l="l" r="r" t="t"/>
              <a:pathLst>
                <a:path extrusionOk="0" h="122646" w="97399">
                  <a:moveTo>
                    <a:pt x="0" y="122647"/>
                  </a:moveTo>
                  <a:lnTo>
                    <a:pt x="0" y="2810"/>
                  </a:lnTo>
                  <a:lnTo>
                    <a:pt x="18309" y="2810"/>
                  </a:lnTo>
                  <a:lnTo>
                    <a:pt x="18309" y="19797"/>
                  </a:lnTo>
                  <a:cubicBezTo>
                    <a:pt x="26596" y="6901"/>
                    <a:pt x="41111" y="-622"/>
                    <a:pt x="56424" y="40"/>
                  </a:cubicBezTo>
                  <a:cubicBezTo>
                    <a:pt x="63268" y="-31"/>
                    <a:pt x="70052" y="1313"/>
                    <a:pt x="76352" y="3987"/>
                  </a:cubicBezTo>
                  <a:cubicBezTo>
                    <a:pt x="81751" y="6058"/>
                    <a:pt x="86469" y="9588"/>
                    <a:pt x="89980" y="14184"/>
                  </a:cubicBezTo>
                  <a:cubicBezTo>
                    <a:pt x="93071" y="18693"/>
                    <a:pt x="95199" y="23791"/>
                    <a:pt x="96230" y="29160"/>
                  </a:cubicBezTo>
                  <a:cubicBezTo>
                    <a:pt x="97157" y="35702"/>
                    <a:pt x="97534" y="42311"/>
                    <a:pt x="97358" y="48916"/>
                  </a:cubicBezTo>
                  <a:lnTo>
                    <a:pt x="97359" y="122647"/>
                  </a:lnTo>
                  <a:lnTo>
                    <a:pt x="77039" y="122647"/>
                  </a:lnTo>
                  <a:lnTo>
                    <a:pt x="77039" y="49725"/>
                  </a:lnTo>
                  <a:cubicBezTo>
                    <a:pt x="77318" y="43380"/>
                    <a:pt x="76488" y="37034"/>
                    <a:pt x="74588" y="30974"/>
                  </a:cubicBezTo>
                  <a:cubicBezTo>
                    <a:pt x="72960" y="26843"/>
                    <a:pt x="69979" y="23386"/>
                    <a:pt x="66131" y="21169"/>
                  </a:cubicBezTo>
                  <a:cubicBezTo>
                    <a:pt x="61845" y="18644"/>
                    <a:pt x="56936" y="17370"/>
                    <a:pt x="51964" y="17493"/>
                  </a:cubicBezTo>
                  <a:cubicBezTo>
                    <a:pt x="43734" y="17330"/>
                    <a:pt x="35745" y="20270"/>
                    <a:pt x="29585" y="25728"/>
                  </a:cubicBezTo>
                  <a:cubicBezTo>
                    <a:pt x="23261" y="31244"/>
                    <a:pt x="20099" y="41636"/>
                    <a:pt x="20148" y="56981"/>
                  </a:cubicBezTo>
                  <a:lnTo>
                    <a:pt x="20148" y="122475"/>
                  </a:ln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87" name="Google Shape;3387;p7"/>
            <p:cNvSpPr/>
            <p:nvPr/>
          </p:nvSpPr>
          <p:spPr>
            <a:xfrm>
              <a:off x="11640884" y="3752110"/>
              <a:ext cx="123708" cy="165574"/>
            </a:xfrm>
            <a:custGeom>
              <a:rect b="b" l="l" r="r" t="t"/>
              <a:pathLst>
                <a:path extrusionOk="0" h="165574" w="123708">
                  <a:moveTo>
                    <a:pt x="0" y="165452"/>
                  </a:moveTo>
                  <a:lnTo>
                    <a:pt x="0" y="0"/>
                  </a:lnTo>
                  <a:lnTo>
                    <a:pt x="119714" y="0"/>
                  </a:lnTo>
                  <a:lnTo>
                    <a:pt x="119714" y="19487"/>
                  </a:lnTo>
                  <a:lnTo>
                    <a:pt x="22158" y="19487"/>
                  </a:lnTo>
                  <a:lnTo>
                    <a:pt x="22158" y="70299"/>
                  </a:lnTo>
                  <a:lnTo>
                    <a:pt x="113659" y="70299"/>
                  </a:lnTo>
                  <a:lnTo>
                    <a:pt x="113659" y="89712"/>
                  </a:lnTo>
                  <a:lnTo>
                    <a:pt x="22158" y="89712"/>
                  </a:lnTo>
                  <a:lnTo>
                    <a:pt x="22158" y="145966"/>
                  </a:lnTo>
                  <a:lnTo>
                    <a:pt x="123709" y="145966"/>
                  </a:lnTo>
                  <a:lnTo>
                    <a:pt x="123709" y="165575"/>
                  </a:ln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88" name="Google Shape;3388;p7"/>
            <p:cNvSpPr/>
            <p:nvPr/>
          </p:nvSpPr>
          <p:spPr>
            <a:xfrm>
              <a:off x="11794940" y="3752110"/>
              <a:ext cx="130203" cy="168344"/>
            </a:xfrm>
            <a:custGeom>
              <a:rect b="b" l="l" r="r" t="t"/>
              <a:pathLst>
                <a:path extrusionOk="0" h="168344" w="130203">
                  <a:moveTo>
                    <a:pt x="108266" y="0"/>
                  </a:moveTo>
                  <a:lnTo>
                    <a:pt x="130130" y="0"/>
                  </a:lnTo>
                  <a:lnTo>
                    <a:pt x="130130" y="95595"/>
                  </a:lnTo>
                  <a:cubicBezTo>
                    <a:pt x="130615" y="109026"/>
                    <a:pt x="128714" y="122437"/>
                    <a:pt x="124517" y="135205"/>
                  </a:cubicBezTo>
                  <a:cubicBezTo>
                    <a:pt x="120559" y="145199"/>
                    <a:pt x="113394" y="153597"/>
                    <a:pt x="104148" y="159079"/>
                  </a:cubicBezTo>
                  <a:cubicBezTo>
                    <a:pt x="92366" y="165696"/>
                    <a:pt x="78967" y="168880"/>
                    <a:pt x="65469" y="168271"/>
                  </a:cubicBezTo>
                  <a:cubicBezTo>
                    <a:pt x="52338" y="168789"/>
                    <a:pt x="39286" y="166043"/>
                    <a:pt x="27476" y="160280"/>
                  </a:cubicBezTo>
                  <a:cubicBezTo>
                    <a:pt x="17931" y="155268"/>
                    <a:pt x="10452" y="147061"/>
                    <a:pt x="6347" y="137093"/>
                  </a:cubicBezTo>
                  <a:cubicBezTo>
                    <a:pt x="1627" y="123787"/>
                    <a:pt x="-495" y="109700"/>
                    <a:pt x="97" y="95595"/>
                  </a:cubicBezTo>
                  <a:lnTo>
                    <a:pt x="96" y="0"/>
                  </a:lnTo>
                  <a:lnTo>
                    <a:pt x="22034" y="0"/>
                  </a:lnTo>
                  <a:lnTo>
                    <a:pt x="22034" y="95472"/>
                  </a:lnTo>
                  <a:cubicBezTo>
                    <a:pt x="21503" y="106245"/>
                    <a:pt x="22855" y="117028"/>
                    <a:pt x="26029" y="127337"/>
                  </a:cubicBezTo>
                  <a:cubicBezTo>
                    <a:pt x="28625" y="134056"/>
                    <a:pt x="33525" y="139633"/>
                    <a:pt x="39854" y="143073"/>
                  </a:cubicBezTo>
                  <a:cubicBezTo>
                    <a:pt x="47186" y="146992"/>
                    <a:pt x="55419" y="148912"/>
                    <a:pt x="63729" y="148637"/>
                  </a:cubicBezTo>
                  <a:cubicBezTo>
                    <a:pt x="79783" y="148637"/>
                    <a:pt x="91279" y="144961"/>
                    <a:pt x="98044" y="137705"/>
                  </a:cubicBezTo>
                  <a:cubicBezTo>
                    <a:pt x="104809" y="130450"/>
                    <a:pt x="108290" y="116331"/>
                    <a:pt x="108290" y="95595"/>
                  </a:cubicBez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89" name="Google Shape;3389;p7"/>
            <p:cNvSpPr/>
            <p:nvPr/>
          </p:nvSpPr>
          <p:spPr>
            <a:xfrm>
              <a:off x="3410843" y="3060862"/>
              <a:ext cx="476086" cy="821035"/>
            </a:xfrm>
            <a:custGeom>
              <a:rect b="b" l="l" r="r" t="t"/>
              <a:pathLst>
                <a:path extrusionOk="0" h="821035" w="476086">
                  <a:moveTo>
                    <a:pt x="476086" y="0"/>
                  </a:moveTo>
                  <a:lnTo>
                    <a:pt x="476086" y="163491"/>
                  </a:lnTo>
                  <a:lnTo>
                    <a:pt x="326836" y="163491"/>
                  </a:lnTo>
                  <a:lnTo>
                    <a:pt x="326836" y="821036"/>
                  </a:lnTo>
                  <a:lnTo>
                    <a:pt x="150035" y="821036"/>
                  </a:lnTo>
                  <a:lnTo>
                    <a:pt x="150035" y="163491"/>
                  </a:lnTo>
                  <a:lnTo>
                    <a:pt x="0" y="163491"/>
                  </a:lnTo>
                  <a:lnTo>
                    <a:pt x="0" y="0"/>
                  </a:lnTo>
                  <a:lnTo>
                    <a:pt x="476086" y="0"/>
                  </a:lnTo>
                  <a:close/>
                </a:path>
              </a:pathLst>
            </a:custGeom>
            <a:solidFill>
              <a:srgbClr val="CE0E2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90" name="Google Shape;3390;p7"/>
            <p:cNvSpPr/>
            <p:nvPr/>
          </p:nvSpPr>
          <p:spPr>
            <a:xfrm>
              <a:off x="3868790" y="3620066"/>
              <a:ext cx="380687" cy="260875"/>
            </a:xfrm>
            <a:custGeom>
              <a:rect b="b" l="l" r="r" t="t"/>
              <a:pathLst>
                <a:path extrusionOk="0" h="260875" w="380687">
                  <a:moveTo>
                    <a:pt x="192979" y="0"/>
                  </a:moveTo>
                  <a:lnTo>
                    <a:pt x="168247" y="7868"/>
                  </a:lnTo>
                  <a:cubicBezTo>
                    <a:pt x="128197" y="20566"/>
                    <a:pt x="86804" y="28553"/>
                    <a:pt x="44905" y="31669"/>
                  </a:cubicBezTo>
                  <a:lnTo>
                    <a:pt x="0" y="32796"/>
                  </a:lnTo>
                  <a:lnTo>
                    <a:pt x="162536" y="260875"/>
                  </a:lnTo>
                  <a:lnTo>
                    <a:pt x="380688" y="260875"/>
                  </a:lnTo>
                  <a:close/>
                </a:path>
              </a:pathLst>
            </a:custGeom>
            <a:solidFill>
              <a:srgbClr val="CE0E2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91" name="Google Shape;3391;p7"/>
            <p:cNvSpPr/>
            <p:nvPr/>
          </p:nvSpPr>
          <p:spPr>
            <a:xfrm>
              <a:off x="3384248" y="3720906"/>
              <a:ext cx="142656" cy="127729"/>
            </a:xfrm>
            <a:custGeom>
              <a:rect b="b" l="l" r="r" t="t"/>
              <a:pathLst>
                <a:path extrusionOk="0" h="127729" w="142656">
                  <a:moveTo>
                    <a:pt x="142657" y="50396"/>
                  </a:moveTo>
                  <a:lnTo>
                    <a:pt x="90055" y="47307"/>
                  </a:lnTo>
                  <a:lnTo>
                    <a:pt x="81672" y="0"/>
                  </a:lnTo>
                  <a:lnTo>
                    <a:pt x="55371" y="45346"/>
                  </a:lnTo>
                  <a:lnTo>
                    <a:pt x="0" y="42135"/>
                  </a:lnTo>
                  <a:lnTo>
                    <a:pt x="38434" y="75030"/>
                  </a:lnTo>
                  <a:lnTo>
                    <a:pt x="12084" y="121969"/>
                  </a:lnTo>
                  <a:lnTo>
                    <a:pt x="62234" y="95791"/>
                  </a:lnTo>
                  <a:lnTo>
                    <a:pt x="111772" y="127729"/>
                  </a:lnTo>
                  <a:lnTo>
                    <a:pt x="96502" y="80030"/>
                  </a:lnTo>
                  <a:lnTo>
                    <a:pt x="142657" y="50396"/>
                  </a:lnTo>
                  <a:close/>
                </a:path>
              </a:pathLst>
            </a:custGeom>
            <a:solidFill>
              <a:srgbClr val="FFCD00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92" name="Google Shape;3392;p7"/>
            <p:cNvSpPr/>
            <p:nvPr/>
          </p:nvSpPr>
          <p:spPr>
            <a:xfrm>
              <a:off x="3244924" y="3563077"/>
              <a:ext cx="133023" cy="114713"/>
            </a:xfrm>
            <a:custGeom>
              <a:rect b="b" l="l" r="r" t="t"/>
              <a:pathLst>
                <a:path extrusionOk="0" h="114713" w="133023">
                  <a:moveTo>
                    <a:pt x="133024" y="45518"/>
                  </a:moveTo>
                  <a:lnTo>
                    <a:pt x="83927" y="42674"/>
                  </a:lnTo>
                  <a:lnTo>
                    <a:pt x="76035" y="0"/>
                  </a:lnTo>
                  <a:lnTo>
                    <a:pt x="51621" y="40812"/>
                  </a:lnTo>
                  <a:lnTo>
                    <a:pt x="0" y="37797"/>
                  </a:lnTo>
                  <a:lnTo>
                    <a:pt x="35860" y="67529"/>
                  </a:lnTo>
                  <a:lnTo>
                    <a:pt x="4216" y="109346"/>
                  </a:lnTo>
                  <a:lnTo>
                    <a:pt x="58068" y="86256"/>
                  </a:lnTo>
                  <a:lnTo>
                    <a:pt x="97017" y="114714"/>
                  </a:lnTo>
                  <a:lnTo>
                    <a:pt x="90006" y="72113"/>
                  </a:lnTo>
                  <a:lnTo>
                    <a:pt x="133024" y="45518"/>
                  </a:lnTo>
                  <a:close/>
                </a:path>
              </a:pathLst>
            </a:custGeom>
            <a:solidFill>
              <a:srgbClr val="FFCD00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93" name="Google Shape;3393;p7"/>
            <p:cNvSpPr/>
            <p:nvPr/>
          </p:nvSpPr>
          <p:spPr>
            <a:xfrm>
              <a:off x="3241223" y="3392821"/>
              <a:ext cx="119812" cy="97874"/>
            </a:xfrm>
            <a:custGeom>
              <a:rect b="b" l="l" r="r" t="t"/>
              <a:pathLst>
                <a:path extrusionOk="0" h="97874" w="119812">
                  <a:moveTo>
                    <a:pt x="119812" y="38973"/>
                  </a:moveTo>
                  <a:lnTo>
                    <a:pt x="75618" y="36424"/>
                  </a:lnTo>
                  <a:lnTo>
                    <a:pt x="68363" y="0"/>
                  </a:lnTo>
                  <a:lnTo>
                    <a:pt x="46523" y="34757"/>
                  </a:lnTo>
                  <a:lnTo>
                    <a:pt x="0" y="32012"/>
                  </a:lnTo>
                  <a:lnTo>
                    <a:pt x="32380" y="57479"/>
                  </a:lnTo>
                  <a:lnTo>
                    <a:pt x="3995" y="92996"/>
                  </a:lnTo>
                  <a:lnTo>
                    <a:pt x="52479" y="73485"/>
                  </a:lnTo>
                  <a:lnTo>
                    <a:pt x="87628" y="97874"/>
                  </a:lnTo>
                  <a:lnTo>
                    <a:pt x="81157" y="61524"/>
                  </a:lnTo>
                  <a:lnTo>
                    <a:pt x="119812" y="38973"/>
                  </a:lnTo>
                  <a:close/>
                </a:path>
              </a:pathLst>
            </a:custGeom>
            <a:solidFill>
              <a:srgbClr val="FFCD00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94" name="Google Shape;3394;p7"/>
            <p:cNvSpPr/>
            <p:nvPr/>
          </p:nvSpPr>
          <p:spPr>
            <a:xfrm>
              <a:off x="3339441" y="3263964"/>
              <a:ext cx="104222" cy="77235"/>
            </a:xfrm>
            <a:custGeom>
              <a:rect b="b" l="l" r="r" t="t"/>
              <a:pathLst>
                <a:path extrusionOk="0" h="77235" w="104222">
                  <a:moveTo>
                    <a:pt x="104223" y="30933"/>
                  </a:moveTo>
                  <a:lnTo>
                    <a:pt x="65813" y="28752"/>
                  </a:lnTo>
                  <a:lnTo>
                    <a:pt x="59318" y="0"/>
                  </a:lnTo>
                  <a:lnTo>
                    <a:pt x="40518" y="27257"/>
                  </a:lnTo>
                  <a:lnTo>
                    <a:pt x="0" y="24879"/>
                  </a:lnTo>
                  <a:lnTo>
                    <a:pt x="28262" y="45101"/>
                  </a:lnTo>
                  <a:lnTo>
                    <a:pt x="3750" y="72995"/>
                  </a:lnTo>
                  <a:lnTo>
                    <a:pt x="45812" y="57823"/>
                  </a:lnTo>
                  <a:lnTo>
                    <a:pt x="76525" y="77236"/>
                  </a:lnTo>
                  <a:lnTo>
                    <a:pt x="70740" y="48557"/>
                  </a:lnTo>
                  <a:lnTo>
                    <a:pt x="104223" y="30933"/>
                  </a:lnTo>
                  <a:close/>
                </a:path>
              </a:pathLst>
            </a:custGeom>
            <a:solidFill>
              <a:srgbClr val="FFCD00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95" name="Google Shape;3395;p7"/>
            <p:cNvSpPr/>
            <p:nvPr/>
          </p:nvSpPr>
          <p:spPr>
            <a:xfrm>
              <a:off x="3754150" y="3062014"/>
              <a:ext cx="470419" cy="575419"/>
            </a:xfrm>
            <a:custGeom>
              <a:rect b="b" l="l" r="r" t="t"/>
              <a:pathLst>
                <a:path extrusionOk="0" h="575419" w="470419">
                  <a:moveTo>
                    <a:pt x="447481" y="168516"/>
                  </a:moveTo>
                  <a:cubicBezTo>
                    <a:pt x="432563" y="134116"/>
                    <a:pt x="410213" y="103445"/>
                    <a:pt x="382036" y="78706"/>
                  </a:cubicBezTo>
                  <a:cubicBezTo>
                    <a:pt x="351869" y="52454"/>
                    <a:pt x="316640" y="32666"/>
                    <a:pt x="278524" y="20565"/>
                  </a:cubicBezTo>
                  <a:cubicBezTo>
                    <a:pt x="236957" y="7279"/>
                    <a:pt x="193623" y="346"/>
                    <a:pt x="149986" y="0"/>
                  </a:cubicBezTo>
                  <a:lnTo>
                    <a:pt x="149986" y="163222"/>
                  </a:lnTo>
                  <a:cubicBezTo>
                    <a:pt x="181316" y="165398"/>
                    <a:pt x="211379" y="176451"/>
                    <a:pt x="236658" y="195087"/>
                  </a:cubicBezTo>
                  <a:cubicBezTo>
                    <a:pt x="264438" y="216020"/>
                    <a:pt x="278328" y="246855"/>
                    <a:pt x="278328" y="287593"/>
                  </a:cubicBezTo>
                  <a:lnTo>
                    <a:pt x="278328" y="290265"/>
                  </a:lnTo>
                  <a:cubicBezTo>
                    <a:pt x="278890" y="324233"/>
                    <a:pt x="264409" y="356712"/>
                    <a:pt x="238766" y="378996"/>
                  </a:cubicBezTo>
                  <a:cubicBezTo>
                    <a:pt x="212539" y="402854"/>
                    <a:pt x="175625" y="414783"/>
                    <a:pt x="128023" y="414783"/>
                  </a:cubicBezTo>
                  <a:lnTo>
                    <a:pt x="0" y="414783"/>
                  </a:lnTo>
                  <a:lnTo>
                    <a:pt x="0" y="575407"/>
                  </a:lnTo>
                  <a:lnTo>
                    <a:pt x="121847" y="575407"/>
                  </a:lnTo>
                  <a:cubicBezTo>
                    <a:pt x="167845" y="575746"/>
                    <a:pt x="213663" y="569624"/>
                    <a:pt x="257959" y="557219"/>
                  </a:cubicBezTo>
                  <a:cubicBezTo>
                    <a:pt x="298033" y="546165"/>
                    <a:pt x="335657" y="527636"/>
                    <a:pt x="368849" y="502608"/>
                  </a:cubicBezTo>
                  <a:cubicBezTo>
                    <a:pt x="400267" y="478567"/>
                    <a:pt x="425765" y="447653"/>
                    <a:pt x="443388" y="412234"/>
                  </a:cubicBezTo>
                  <a:cubicBezTo>
                    <a:pt x="462080" y="373020"/>
                    <a:pt x="471315" y="329969"/>
                    <a:pt x="470351" y="286539"/>
                  </a:cubicBezTo>
                  <a:lnTo>
                    <a:pt x="470350" y="284505"/>
                  </a:lnTo>
                  <a:cubicBezTo>
                    <a:pt x="470886" y="244671"/>
                    <a:pt x="463096" y="205165"/>
                    <a:pt x="447481" y="168516"/>
                  </a:cubicBezTo>
                  <a:close/>
                </a:path>
              </a:pathLst>
            </a:custGeom>
            <a:solidFill>
              <a:srgbClr val="FFCD00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96" name="Google Shape;3396;p7"/>
            <p:cNvSpPr/>
            <p:nvPr/>
          </p:nvSpPr>
          <p:spPr>
            <a:xfrm>
              <a:off x="4386056" y="3386512"/>
              <a:ext cx="147299" cy="185879"/>
            </a:xfrm>
            <a:custGeom>
              <a:rect b="b" l="l" r="r" t="t"/>
              <a:pathLst>
                <a:path extrusionOk="0" h="185879" w="147299">
                  <a:moveTo>
                    <a:pt x="0" y="9"/>
                  </a:moveTo>
                  <a:lnTo>
                    <a:pt x="75986" y="9"/>
                  </a:lnTo>
                  <a:cubicBezTo>
                    <a:pt x="86095" y="-136"/>
                    <a:pt x="96156" y="1430"/>
                    <a:pt x="105742" y="4642"/>
                  </a:cubicBezTo>
                  <a:cubicBezTo>
                    <a:pt x="114087" y="7426"/>
                    <a:pt x="121765" y="11908"/>
                    <a:pt x="128293" y="17805"/>
                  </a:cubicBezTo>
                  <a:cubicBezTo>
                    <a:pt x="134398" y="23495"/>
                    <a:pt x="139205" y="30434"/>
                    <a:pt x="142387" y="38149"/>
                  </a:cubicBezTo>
                  <a:cubicBezTo>
                    <a:pt x="145734" y="46466"/>
                    <a:pt x="147400" y="55363"/>
                    <a:pt x="147289" y="64327"/>
                  </a:cubicBezTo>
                  <a:lnTo>
                    <a:pt x="147289" y="64842"/>
                  </a:lnTo>
                  <a:cubicBezTo>
                    <a:pt x="147460" y="74654"/>
                    <a:pt x="145425" y="84380"/>
                    <a:pt x="141333" y="93300"/>
                  </a:cubicBezTo>
                  <a:cubicBezTo>
                    <a:pt x="137583" y="101246"/>
                    <a:pt x="132076" y="108236"/>
                    <a:pt x="125229" y="113742"/>
                  </a:cubicBezTo>
                  <a:cubicBezTo>
                    <a:pt x="118178" y="119380"/>
                    <a:pt x="110093" y="123585"/>
                    <a:pt x="101428" y="126121"/>
                  </a:cubicBezTo>
                  <a:cubicBezTo>
                    <a:pt x="91878" y="128923"/>
                    <a:pt x="81968" y="130311"/>
                    <a:pt x="72015" y="130239"/>
                  </a:cubicBezTo>
                  <a:lnTo>
                    <a:pt x="40959" y="130239"/>
                  </a:lnTo>
                  <a:lnTo>
                    <a:pt x="40959" y="185880"/>
                  </a:lnTo>
                  <a:lnTo>
                    <a:pt x="25" y="185880"/>
                  </a:lnTo>
                  <a:close/>
                  <a:moveTo>
                    <a:pt x="73338" y="93815"/>
                  </a:moveTo>
                  <a:cubicBezTo>
                    <a:pt x="82025" y="94338"/>
                    <a:pt x="90570" y="91434"/>
                    <a:pt x="97139" y="85726"/>
                  </a:cubicBezTo>
                  <a:cubicBezTo>
                    <a:pt x="102704" y="80561"/>
                    <a:pt x="105798" y="73266"/>
                    <a:pt x="105644" y="65676"/>
                  </a:cubicBezTo>
                  <a:lnTo>
                    <a:pt x="105644" y="65161"/>
                  </a:lnTo>
                  <a:cubicBezTo>
                    <a:pt x="106186" y="57137"/>
                    <a:pt x="102872" y="49336"/>
                    <a:pt x="96722" y="44154"/>
                  </a:cubicBezTo>
                  <a:cubicBezTo>
                    <a:pt x="89683" y="39137"/>
                    <a:pt x="81132" y="36696"/>
                    <a:pt x="72505" y="37242"/>
                  </a:cubicBezTo>
                  <a:lnTo>
                    <a:pt x="40934" y="37242"/>
                  </a:lnTo>
                  <a:lnTo>
                    <a:pt x="40934" y="94133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97" name="Google Shape;3397;p7"/>
            <p:cNvSpPr/>
            <p:nvPr/>
          </p:nvSpPr>
          <p:spPr>
            <a:xfrm>
              <a:off x="4561190" y="3378555"/>
              <a:ext cx="40394" cy="193836"/>
            </a:xfrm>
            <a:custGeom>
              <a:rect b="b" l="l" r="r" t="t"/>
              <a:pathLst>
                <a:path extrusionOk="0" h="193836" w="40394">
                  <a:moveTo>
                    <a:pt x="0" y="0"/>
                  </a:moveTo>
                  <a:lnTo>
                    <a:pt x="40395" y="0"/>
                  </a:lnTo>
                  <a:lnTo>
                    <a:pt x="40395" y="193837"/>
                  </a:lnTo>
                  <a:lnTo>
                    <a:pt x="0" y="193837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98" name="Google Shape;3398;p7"/>
            <p:cNvSpPr/>
            <p:nvPr/>
          </p:nvSpPr>
          <p:spPr>
            <a:xfrm>
              <a:off x="4631083" y="3428492"/>
              <a:ext cx="131451" cy="146753"/>
            </a:xfrm>
            <a:custGeom>
              <a:rect b="b" l="l" r="r" t="t"/>
              <a:pathLst>
                <a:path extrusionOk="0" h="146753" w="131451">
                  <a:moveTo>
                    <a:pt x="48914" y="146718"/>
                  </a:moveTo>
                  <a:cubicBezTo>
                    <a:pt x="42482" y="146799"/>
                    <a:pt x="36078" y="145856"/>
                    <a:pt x="29942" y="143924"/>
                  </a:cubicBezTo>
                  <a:cubicBezTo>
                    <a:pt x="24245" y="142217"/>
                    <a:pt x="18946" y="139392"/>
                    <a:pt x="14353" y="135614"/>
                  </a:cubicBezTo>
                  <a:cubicBezTo>
                    <a:pt x="9924" y="131848"/>
                    <a:pt x="6355" y="127176"/>
                    <a:pt x="3887" y="121912"/>
                  </a:cubicBezTo>
                  <a:cubicBezTo>
                    <a:pt x="1216" y="116037"/>
                    <a:pt x="-108" y="109638"/>
                    <a:pt x="14" y="103185"/>
                  </a:cubicBezTo>
                  <a:lnTo>
                    <a:pt x="14" y="102646"/>
                  </a:lnTo>
                  <a:cubicBezTo>
                    <a:pt x="-157" y="95671"/>
                    <a:pt x="1286" y="88750"/>
                    <a:pt x="4229" y="82424"/>
                  </a:cubicBezTo>
                  <a:cubicBezTo>
                    <a:pt x="7016" y="76848"/>
                    <a:pt x="11091" y="72017"/>
                    <a:pt x="16117" y="68330"/>
                  </a:cubicBezTo>
                  <a:cubicBezTo>
                    <a:pt x="21503" y="64464"/>
                    <a:pt x="27563" y="61637"/>
                    <a:pt x="33986" y="59996"/>
                  </a:cubicBezTo>
                  <a:cubicBezTo>
                    <a:pt x="41582" y="58038"/>
                    <a:pt x="49405" y="57099"/>
                    <a:pt x="57248" y="57202"/>
                  </a:cubicBezTo>
                  <a:cubicBezTo>
                    <a:pt x="63622" y="57127"/>
                    <a:pt x="69990" y="57644"/>
                    <a:pt x="76269" y="58746"/>
                  </a:cubicBezTo>
                  <a:cubicBezTo>
                    <a:pt x="81616" y="59807"/>
                    <a:pt x="86882" y="61241"/>
                    <a:pt x="92030" y="63036"/>
                  </a:cubicBezTo>
                  <a:lnTo>
                    <a:pt x="92030" y="60707"/>
                  </a:lnTo>
                  <a:cubicBezTo>
                    <a:pt x="92542" y="53416"/>
                    <a:pt x="89721" y="46285"/>
                    <a:pt x="84358" y="41319"/>
                  </a:cubicBezTo>
                  <a:cubicBezTo>
                    <a:pt x="77855" y="36443"/>
                    <a:pt x="69819" y="34060"/>
                    <a:pt x="61709" y="34603"/>
                  </a:cubicBezTo>
                  <a:cubicBezTo>
                    <a:pt x="54771" y="34506"/>
                    <a:pt x="47842" y="35164"/>
                    <a:pt x="41046" y="36563"/>
                  </a:cubicBezTo>
                  <a:cubicBezTo>
                    <a:pt x="34682" y="38136"/>
                    <a:pt x="28427" y="40117"/>
                    <a:pt x="22319" y="42495"/>
                  </a:cubicBezTo>
                  <a:lnTo>
                    <a:pt x="12269" y="11684"/>
                  </a:lnTo>
                  <a:cubicBezTo>
                    <a:pt x="20199" y="8276"/>
                    <a:pt x="28398" y="5529"/>
                    <a:pt x="36781" y="3473"/>
                  </a:cubicBezTo>
                  <a:cubicBezTo>
                    <a:pt x="46930" y="1072"/>
                    <a:pt x="57334" y="-89"/>
                    <a:pt x="67763" y="17"/>
                  </a:cubicBezTo>
                  <a:cubicBezTo>
                    <a:pt x="77406" y="-172"/>
                    <a:pt x="87014" y="1236"/>
                    <a:pt x="96197" y="4184"/>
                  </a:cubicBezTo>
                  <a:cubicBezTo>
                    <a:pt x="103551" y="6606"/>
                    <a:pt x="110257" y="10672"/>
                    <a:pt x="115806" y="16072"/>
                  </a:cubicBezTo>
                  <a:cubicBezTo>
                    <a:pt x="121279" y="21564"/>
                    <a:pt x="125356" y="28288"/>
                    <a:pt x="127694" y="35681"/>
                  </a:cubicBezTo>
                  <a:cubicBezTo>
                    <a:pt x="130296" y="44084"/>
                    <a:pt x="131562" y="52843"/>
                    <a:pt x="131444" y="61639"/>
                  </a:cubicBezTo>
                  <a:lnTo>
                    <a:pt x="131444" y="143899"/>
                  </a:lnTo>
                  <a:lnTo>
                    <a:pt x="92226" y="143899"/>
                  </a:lnTo>
                  <a:lnTo>
                    <a:pt x="92226" y="128702"/>
                  </a:lnTo>
                  <a:cubicBezTo>
                    <a:pt x="87205" y="134219"/>
                    <a:pt x="81140" y="138684"/>
                    <a:pt x="74381" y="141840"/>
                  </a:cubicBezTo>
                  <a:cubicBezTo>
                    <a:pt x="66365" y="145355"/>
                    <a:pt x="57661" y="147022"/>
                    <a:pt x="48914" y="146718"/>
                  </a:cubicBezTo>
                  <a:close/>
                  <a:moveTo>
                    <a:pt x="61170" y="118824"/>
                  </a:moveTo>
                  <a:cubicBezTo>
                    <a:pt x="69390" y="119241"/>
                    <a:pt x="77503" y="116808"/>
                    <a:pt x="84137" y="111936"/>
                  </a:cubicBezTo>
                  <a:cubicBezTo>
                    <a:pt x="89664" y="107683"/>
                    <a:pt x="92855" y="101066"/>
                    <a:pt x="92741" y="94092"/>
                  </a:cubicBezTo>
                  <a:lnTo>
                    <a:pt x="92740" y="86935"/>
                  </a:lnTo>
                  <a:cubicBezTo>
                    <a:pt x="88925" y="85235"/>
                    <a:pt x="84940" y="83945"/>
                    <a:pt x="80852" y="83086"/>
                  </a:cubicBezTo>
                  <a:cubicBezTo>
                    <a:pt x="76285" y="82050"/>
                    <a:pt x="71613" y="81548"/>
                    <a:pt x="66930" y="81591"/>
                  </a:cubicBezTo>
                  <a:cubicBezTo>
                    <a:pt x="59758" y="81217"/>
                    <a:pt x="52637" y="82974"/>
                    <a:pt x="46463" y="86640"/>
                  </a:cubicBezTo>
                  <a:cubicBezTo>
                    <a:pt x="41580" y="89895"/>
                    <a:pt x="38784" y="95489"/>
                    <a:pt x="39109" y="101347"/>
                  </a:cubicBezTo>
                  <a:lnTo>
                    <a:pt x="39110" y="101886"/>
                  </a:lnTo>
                  <a:cubicBezTo>
                    <a:pt x="38811" y="106862"/>
                    <a:pt x="41053" y="111651"/>
                    <a:pt x="45066" y="114608"/>
                  </a:cubicBezTo>
                  <a:cubicBezTo>
                    <a:pt x="49818" y="117760"/>
                    <a:pt x="55483" y="119243"/>
                    <a:pt x="61170" y="118824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399" name="Google Shape;3399;p7"/>
            <p:cNvSpPr/>
            <p:nvPr/>
          </p:nvSpPr>
          <p:spPr>
            <a:xfrm>
              <a:off x="4796892" y="3427299"/>
              <a:ext cx="130618" cy="145092"/>
            </a:xfrm>
            <a:custGeom>
              <a:rect b="b" l="l" r="r" t="t"/>
              <a:pathLst>
                <a:path extrusionOk="0" h="145092" w="130618">
                  <a:moveTo>
                    <a:pt x="0" y="2926"/>
                  </a:moveTo>
                  <a:lnTo>
                    <a:pt x="40395" y="2926"/>
                  </a:lnTo>
                  <a:lnTo>
                    <a:pt x="40395" y="23271"/>
                  </a:lnTo>
                  <a:cubicBezTo>
                    <a:pt x="42724" y="20159"/>
                    <a:pt x="45245" y="17195"/>
                    <a:pt x="47944" y="14398"/>
                  </a:cubicBezTo>
                  <a:cubicBezTo>
                    <a:pt x="50739" y="11608"/>
                    <a:pt x="53839" y="9141"/>
                    <a:pt x="57185" y="7044"/>
                  </a:cubicBezTo>
                  <a:cubicBezTo>
                    <a:pt x="60649" y="4865"/>
                    <a:pt x="64392" y="3166"/>
                    <a:pt x="68313" y="1995"/>
                  </a:cubicBezTo>
                  <a:cubicBezTo>
                    <a:pt x="72812" y="686"/>
                    <a:pt x="77478" y="42"/>
                    <a:pt x="82162" y="83"/>
                  </a:cubicBezTo>
                  <a:cubicBezTo>
                    <a:pt x="95563" y="-729"/>
                    <a:pt x="108633" y="4442"/>
                    <a:pt x="117851" y="14202"/>
                  </a:cubicBezTo>
                  <a:cubicBezTo>
                    <a:pt x="126817" y="25065"/>
                    <a:pt x="131344" y="38917"/>
                    <a:pt x="130524" y="52979"/>
                  </a:cubicBezTo>
                  <a:lnTo>
                    <a:pt x="130524" y="145093"/>
                  </a:lnTo>
                  <a:lnTo>
                    <a:pt x="90129" y="145093"/>
                  </a:lnTo>
                  <a:lnTo>
                    <a:pt x="90129" y="65994"/>
                  </a:lnTo>
                  <a:cubicBezTo>
                    <a:pt x="90689" y="58254"/>
                    <a:pt x="88406" y="50576"/>
                    <a:pt x="83707" y="44400"/>
                  </a:cubicBezTo>
                  <a:cubicBezTo>
                    <a:pt x="79161" y="39399"/>
                    <a:pt x="72612" y="36700"/>
                    <a:pt x="65862" y="37046"/>
                  </a:cubicBezTo>
                  <a:cubicBezTo>
                    <a:pt x="58914" y="36668"/>
                    <a:pt x="52150" y="39356"/>
                    <a:pt x="47356" y="44400"/>
                  </a:cubicBezTo>
                  <a:cubicBezTo>
                    <a:pt x="42428" y="50471"/>
                    <a:pt x="40008" y="58197"/>
                    <a:pt x="40591" y="65994"/>
                  </a:cubicBezTo>
                  <a:lnTo>
                    <a:pt x="40591" y="145093"/>
                  </a:lnTo>
                  <a:lnTo>
                    <a:pt x="245" y="145093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400" name="Google Shape;3400;p7"/>
            <p:cNvSpPr/>
            <p:nvPr/>
          </p:nvSpPr>
          <p:spPr>
            <a:xfrm>
              <a:off x="5035791" y="3378555"/>
              <a:ext cx="150072" cy="196683"/>
            </a:xfrm>
            <a:custGeom>
              <a:rect b="b" l="l" r="r" t="t"/>
              <a:pathLst>
                <a:path extrusionOk="0" h="196683" w="150072">
                  <a:moveTo>
                    <a:pt x="65043" y="196655"/>
                  </a:moveTo>
                  <a:cubicBezTo>
                    <a:pt x="56739" y="196654"/>
                    <a:pt x="48514" y="195039"/>
                    <a:pt x="40826" y="191900"/>
                  </a:cubicBezTo>
                  <a:cubicBezTo>
                    <a:pt x="32931" y="188704"/>
                    <a:pt x="25810" y="183857"/>
                    <a:pt x="19942" y="177684"/>
                  </a:cubicBezTo>
                  <a:cubicBezTo>
                    <a:pt x="13639" y="170993"/>
                    <a:pt x="8710" y="163132"/>
                    <a:pt x="5431" y="154545"/>
                  </a:cubicBezTo>
                  <a:cubicBezTo>
                    <a:pt x="1657" y="144490"/>
                    <a:pt x="-182" y="133811"/>
                    <a:pt x="14" y="123072"/>
                  </a:cubicBezTo>
                  <a:lnTo>
                    <a:pt x="14" y="122533"/>
                  </a:lnTo>
                  <a:cubicBezTo>
                    <a:pt x="-180" y="111778"/>
                    <a:pt x="1658" y="101084"/>
                    <a:pt x="5431" y="91011"/>
                  </a:cubicBezTo>
                  <a:cubicBezTo>
                    <a:pt x="8771" y="82469"/>
                    <a:pt x="13694" y="74636"/>
                    <a:pt x="19941" y="67921"/>
                  </a:cubicBezTo>
                  <a:cubicBezTo>
                    <a:pt x="25719" y="61743"/>
                    <a:pt x="32769" y="56892"/>
                    <a:pt x="40604" y="53705"/>
                  </a:cubicBezTo>
                  <a:cubicBezTo>
                    <a:pt x="48371" y="50469"/>
                    <a:pt x="56702" y="48802"/>
                    <a:pt x="65116" y="48802"/>
                  </a:cubicBezTo>
                  <a:cubicBezTo>
                    <a:pt x="74434" y="48441"/>
                    <a:pt x="83674" y="50637"/>
                    <a:pt x="91833" y="55151"/>
                  </a:cubicBezTo>
                  <a:cubicBezTo>
                    <a:pt x="98547" y="59143"/>
                    <a:pt x="104572" y="64191"/>
                    <a:pt x="109678" y="70103"/>
                  </a:cubicBezTo>
                  <a:lnTo>
                    <a:pt x="109678" y="0"/>
                  </a:lnTo>
                  <a:lnTo>
                    <a:pt x="150073" y="0"/>
                  </a:lnTo>
                  <a:lnTo>
                    <a:pt x="150073" y="193837"/>
                  </a:lnTo>
                  <a:lnTo>
                    <a:pt x="109163" y="193837"/>
                  </a:lnTo>
                  <a:lnTo>
                    <a:pt x="109163" y="173492"/>
                  </a:lnTo>
                  <a:cubicBezTo>
                    <a:pt x="104321" y="180105"/>
                    <a:pt x="98265" y="185736"/>
                    <a:pt x="91319" y="190086"/>
                  </a:cubicBezTo>
                  <a:cubicBezTo>
                    <a:pt x="83348" y="194693"/>
                    <a:pt x="74244" y="196969"/>
                    <a:pt x="65043" y="196655"/>
                  </a:cubicBezTo>
                  <a:close/>
                  <a:moveTo>
                    <a:pt x="75387" y="162339"/>
                  </a:moveTo>
                  <a:cubicBezTo>
                    <a:pt x="80020" y="162374"/>
                    <a:pt x="84607" y="161422"/>
                    <a:pt x="88843" y="159545"/>
                  </a:cubicBezTo>
                  <a:cubicBezTo>
                    <a:pt x="92998" y="157697"/>
                    <a:pt x="96708" y="154980"/>
                    <a:pt x="99726" y="151579"/>
                  </a:cubicBezTo>
                  <a:cubicBezTo>
                    <a:pt x="102938" y="147918"/>
                    <a:pt x="105432" y="143685"/>
                    <a:pt x="107080" y="139103"/>
                  </a:cubicBezTo>
                  <a:cubicBezTo>
                    <a:pt x="108996" y="133961"/>
                    <a:pt x="109943" y="128509"/>
                    <a:pt x="109874" y="123023"/>
                  </a:cubicBezTo>
                  <a:lnTo>
                    <a:pt x="109874" y="122484"/>
                  </a:lnTo>
                  <a:cubicBezTo>
                    <a:pt x="109944" y="116989"/>
                    <a:pt x="108997" y="111530"/>
                    <a:pt x="107080" y="106380"/>
                  </a:cubicBezTo>
                  <a:cubicBezTo>
                    <a:pt x="105408" y="101801"/>
                    <a:pt x="102917" y="97565"/>
                    <a:pt x="99727" y="93879"/>
                  </a:cubicBezTo>
                  <a:cubicBezTo>
                    <a:pt x="90096" y="83489"/>
                    <a:pt x="74962" y="80297"/>
                    <a:pt x="61955" y="85913"/>
                  </a:cubicBezTo>
                  <a:cubicBezTo>
                    <a:pt x="57789" y="87802"/>
                    <a:pt x="54046" y="90512"/>
                    <a:pt x="50949" y="93879"/>
                  </a:cubicBezTo>
                  <a:cubicBezTo>
                    <a:pt x="47671" y="97489"/>
                    <a:pt x="45109" y="101690"/>
                    <a:pt x="43400" y="106257"/>
                  </a:cubicBezTo>
                  <a:cubicBezTo>
                    <a:pt x="41434" y="111436"/>
                    <a:pt x="40486" y="116946"/>
                    <a:pt x="40606" y="122484"/>
                  </a:cubicBezTo>
                  <a:lnTo>
                    <a:pt x="40605" y="123023"/>
                  </a:lnTo>
                  <a:cubicBezTo>
                    <a:pt x="40512" y="128511"/>
                    <a:pt x="41460" y="133968"/>
                    <a:pt x="43399" y="139103"/>
                  </a:cubicBezTo>
                  <a:cubicBezTo>
                    <a:pt x="45073" y="143716"/>
                    <a:pt x="47638" y="147955"/>
                    <a:pt x="50949" y="151579"/>
                  </a:cubicBezTo>
                  <a:cubicBezTo>
                    <a:pt x="54032" y="154961"/>
                    <a:pt x="57778" y="157673"/>
                    <a:pt x="61954" y="159545"/>
                  </a:cubicBezTo>
                  <a:cubicBezTo>
                    <a:pt x="66183" y="161419"/>
                    <a:pt x="70762" y="162371"/>
                    <a:pt x="75387" y="162339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401" name="Google Shape;3401;p7"/>
            <p:cNvSpPr/>
            <p:nvPr/>
          </p:nvSpPr>
          <p:spPr>
            <a:xfrm>
              <a:off x="5214466" y="3427192"/>
              <a:ext cx="139878" cy="148574"/>
            </a:xfrm>
            <a:custGeom>
              <a:rect b="b" l="l" r="r" t="t"/>
              <a:pathLst>
                <a:path extrusionOk="0" h="148574" w="139878">
                  <a:moveTo>
                    <a:pt x="74690" y="148558"/>
                  </a:moveTo>
                  <a:cubicBezTo>
                    <a:pt x="64536" y="148657"/>
                    <a:pt x="54453" y="146862"/>
                    <a:pt x="44958" y="143264"/>
                  </a:cubicBezTo>
                  <a:cubicBezTo>
                    <a:pt x="36069" y="139882"/>
                    <a:pt x="27974" y="134700"/>
                    <a:pt x="21182" y="128042"/>
                  </a:cubicBezTo>
                  <a:cubicBezTo>
                    <a:pt x="14469" y="121420"/>
                    <a:pt x="9166" y="113507"/>
                    <a:pt x="5593" y="104781"/>
                  </a:cubicBezTo>
                  <a:cubicBezTo>
                    <a:pt x="1799" y="95332"/>
                    <a:pt x="-100" y="85229"/>
                    <a:pt x="4" y="75048"/>
                  </a:cubicBezTo>
                  <a:lnTo>
                    <a:pt x="4" y="74509"/>
                  </a:lnTo>
                  <a:cubicBezTo>
                    <a:pt x="-53" y="64690"/>
                    <a:pt x="1726" y="54947"/>
                    <a:pt x="5249" y="45781"/>
                  </a:cubicBezTo>
                  <a:cubicBezTo>
                    <a:pt x="8484" y="36992"/>
                    <a:pt x="13386" y="28910"/>
                    <a:pt x="19686" y="21981"/>
                  </a:cubicBezTo>
                  <a:cubicBezTo>
                    <a:pt x="25928" y="15197"/>
                    <a:pt x="33483" y="9751"/>
                    <a:pt x="41894" y="5975"/>
                  </a:cubicBezTo>
                  <a:cubicBezTo>
                    <a:pt x="50879" y="1977"/>
                    <a:pt x="60615" y="-54"/>
                    <a:pt x="70449" y="19"/>
                  </a:cubicBezTo>
                  <a:cubicBezTo>
                    <a:pt x="81086" y="-226"/>
                    <a:pt x="91640" y="1953"/>
                    <a:pt x="101309" y="6392"/>
                  </a:cubicBezTo>
                  <a:cubicBezTo>
                    <a:pt x="109713" y="10437"/>
                    <a:pt x="117113" y="16297"/>
                    <a:pt x="122978" y="23550"/>
                  </a:cubicBezTo>
                  <a:cubicBezTo>
                    <a:pt x="128809" y="30855"/>
                    <a:pt x="133133" y="39245"/>
                    <a:pt x="135699" y="48233"/>
                  </a:cubicBezTo>
                  <a:cubicBezTo>
                    <a:pt x="138479" y="57680"/>
                    <a:pt x="139883" y="67480"/>
                    <a:pt x="139866" y="77328"/>
                  </a:cubicBezTo>
                  <a:lnTo>
                    <a:pt x="139866" y="82377"/>
                  </a:lnTo>
                  <a:cubicBezTo>
                    <a:pt x="139922" y="84247"/>
                    <a:pt x="139798" y="86119"/>
                    <a:pt x="139499" y="87966"/>
                  </a:cubicBezTo>
                  <a:lnTo>
                    <a:pt x="40448" y="87966"/>
                  </a:lnTo>
                  <a:cubicBezTo>
                    <a:pt x="41770" y="96136"/>
                    <a:pt x="46001" y="103553"/>
                    <a:pt x="52361" y="108849"/>
                  </a:cubicBezTo>
                  <a:cubicBezTo>
                    <a:pt x="58928" y="113680"/>
                    <a:pt x="66935" y="116150"/>
                    <a:pt x="75083" y="115860"/>
                  </a:cubicBezTo>
                  <a:cubicBezTo>
                    <a:pt x="81204" y="115955"/>
                    <a:pt x="87278" y="114787"/>
                    <a:pt x="92927" y="112428"/>
                  </a:cubicBezTo>
                  <a:cubicBezTo>
                    <a:pt x="99004" y="109640"/>
                    <a:pt x="104572" y="105853"/>
                    <a:pt x="109399" y="101226"/>
                  </a:cubicBezTo>
                  <a:lnTo>
                    <a:pt x="132733" y="121865"/>
                  </a:lnTo>
                  <a:cubicBezTo>
                    <a:pt x="126118" y="130138"/>
                    <a:pt x="117745" y="136836"/>
                    <a:pt x="108222" y="141474"/>
                  </a:cubicBezTo>
                  <a:cubicBezTo>
                    <a:pt x="97737" y="146378"/>
                    <a:pt x="86263" y="148802"/>
                    <a:pt x="74690" y="148558"/>
                  </a:cubicBezTo>
                  <a:close/>
                  <a:moveTo>
                    <a:pt x="100746" y="63013"/>
                  </a:moveTo>
                  <a:cubicBezTo>
                    <a:pt x="99913" y="54826"/>
                    <a:pt x="96526" y="47108"/>
                    <a:pt x="91064" y="40953"/>
                  </a:cubicBezTo>
                  <a:cubicBezTo>
                    <a:pt x="85796" y="35297"/>
                    <a:pt x="78319" y="32225"/>
                    <a:pt x="70597" y="32545"/>
                  </a:cubicBezTo>
                  <a:cubicBezTo>
                    <a:pt x="62863" y="32223"/>
                    <a:pt x="55362" y="35241"/>
                    <a:pt x="50007" y="40830"/>
                  </a:cubicBezTo>
                  <a:cubicBezTo>
                    <a:pt x="44459" y="46988"/>
                    <a:pt x="40897" y="54676"/>
                    <a:pt x="39786" y="62890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402" name="Google Shape;3402;p7"/>
            <p:cNvSpPr/>
            <p:nvPr/>
          </p:nvSpPr>
          <p:spPr>
            <a:xfrm>
              <a:off x="5468506" y="3386521"/>
              <a:ext cx="160892" cy="185870"/>
            </a:xfrm>
            <a:custGeom>
              <a:rect b="b" l="l" r="r" t="t"/>
              <a:pathLst>
                <a:path extrusionOk="0" h="185870" w="160892">
                  <a:moveTo>
                    <a:pt x="0" y="0"/>
                  </a:moveTo>
                  <a:lnTo>
                    <a:pt x="85079" y="0"/>
                  </a:lnTo>
                  <a:cubicBezTo>
                    <a:pt x="108627" y="0"/>
                    <a:pt x="126692" y="6283"/>
                    <a:pt x="139274" y="18849"/>
                  </a:cubicBezTo>
                  <a:cubicBezTo>
                    <a:pt x="150231" y="30231"/>
                    <a:pt x="156019" y="45620"/>
                    <a:pt x="155280" y="61401"/>
                  </a:cubicBezTo>
                  <a:lnTo>
                    <a:pt x="155280" y="61916"/>
                  </a:lnTo>
                  <a:cubicBezTo>
                    <a:pt x="155858" y="75073"/>
                    <a:pt x="151952" y="88036"/>
                    <a:pt x="144201" y="98683"/>
                  </a:cubicBezTo>
                  <a:cubicBezTo>
                    <a:pt x="136741" y="108220"/>
                    <a:pt x="126741" y="115459"/>
                    <a:pt x="115351" y="119567"/>
                  </a:cubicBezTo>
                  <a:lnTo>
                    <a:pt x="160893" y="185870"/>
                  </a:lnTo>
                  <a:lnTo>
                    <a:pt x="113292" y="185870"/>
                  </a:lnTo>
                  <a:lnTo>
                    <a:pt x="73534" y="126479"/>
                  </a:lnTo>
                  <a:lnTo>
                    <a:pt x="41351" y="126479"/>
                  </a:lnTo>
                  <a:lnTo>
                    <a:pt x="41351" y="185870"/>
                  </a:lnTo>
                  <a:lnTo>
                    <a:pt x="417" y="185870"/>
                  </a:lnTo>
                  <a:close/>
                  <a:moveTo>
                    <a:pt x="82481" y="90276"/>
                  </a:moveTo>
                  <a:cubicBezTo>
                    <a:pt x="90852" y="90835"/>
                    <a:pt x="99134" y="88287"/>
                    <a:pt x="105742" y="83118"/>
                  </a:cubicBezTo>
                  <a:cubicBezTo>
                    <a:pt x="111188" y="78280"/>
                    <a:pt x="114175" y="71253"/>
                    <a:pt x="113880" y="63975"/>
                  </a:cubicBezTo>
                  <a:lnTo>
                    <a:pt x="113880" y="63436"/>
                  </a:lnTo>
                  <a:cubicBezTo>
                    <a:pt x="114358" y="55883"/>
                    <a:pt x="111208" y="48554"/>
                    <a:pt x="105399" y="43704"/>
                  </a:cubicBezTo>
                  <a:cubicBezTo>
                    <a:pt x="98450" y="38849"/>
                    <a:pt x="90059" y="36498"/>
                    <a:pt x="81599" y="37037"/>
                  </a:cubicBezTo>
                  <a:lnTo>
                    <a:pt x="40909" y="37037"/>
                  </a:lnTo>
                  <a:lnTo>
                    <a:pt x="40909" y="90570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403" name="Google Shape;3403;p7"/>
            <p:cNvSpPr/>
            <p:nvPr/>
          </p:nvSpPr>
          <p:spPr>
            <a:xfrm>
              <a:off x="5649467" y="3427241"/>
              <a:ext cx="139810" cy="148526"/>
            </a:xfrm>
            <a:custGeom>
              <a:rect b="b" l="l" r="r" t="t"/>
              <a:pathLst>
                <a:path extrusionOk="0" h="148526" w="139810">
                  <a:moveTo>
                    <a:pt x="74571" y="148509"/>
                  </a:moveTo>
                  <a:cubicBezTo>
                    <a:pt x="64409" y="148608"/>
                    <a:pt x="54318" y="146813"/>
                    <a:pt x="44814" y="143215"/>
                  </a:cubicBezTo>
                  <a:cubicBezTo>
                    <a:pt x="26950" y="136440"/>
                    <a:pt x="12731" y="122505"/>
                    <a:pt x="5596" y="104781"/>
                  </a:cubicBezTo>
                  <a:cubicBezTo>
                    <a:pt x="1766" y="95343"/>
                    <a:pt x="-135" y="85233"/>
                    <a:pt x="7" y="75048"/>
                  </a:cubicBezTo>
                  <a:lnTo>
                    <a:pt x="7" y="74509"/>
                  </a:lnTo>
                  <a:cubicBezTo>
                    <a:pt x="-48" y="64697"/>
                    <a:pt x="1705" y="54958"/>
                    <a:pt x="5180" y="45782"/>
                  </a:cubicBezTo>
                  <a:cubicBezTo>
                    <a:pt x="8417" y="36977"/>
                    <a:pt x="13346" y="28891"/>
                    <a:pt x="19690" y="21981"/>
                  </a:cubicBezTo>
                  <a:cubicBezTo>
                    <a:pt x="25923" y="15186"/>
                    <a:pt x="33480" y="9739"/>
                    <a:pt x="41898" y="5975"/>
                  </a:cubicBezTo>
                  <a:cubicBezTo>
                    <a:pt x="50875" y="1977"/>
                    <a:pt x="60603" y="-54"/>
                    <a:pt x="70429" y="19"/>
                  </a:cubicBezTo>
                  <a:cubicBezTo>
                    <a:pt x="81058" y="-227"/>
                    <a:pt x="91603" y="1953"/>
                    <a:pt x="101264" y="6392"/>
                  </a:cubicBezTo>
                  <a:cubicBezTo>
                    <a:pt x="109656" y="10444"/>
                    <a:pt x="117047" y="16304"/>
                    <a:pt x="122908" y="23550"/>
                  </a:cubicBezTo>
                  <a:cubicBezTo>
                    <a:pt x="128766" y="30849"/>
                    <a:pt x="133116" y="39239"/>
                    <a:pt x="135703" y="48233"/>
                  </a:cubicBezTo>
                  <a:cubicBezTo>
                    <a:pt x="138460" y="57684"/>
                    <a:pt x="139838" y="67483"/>
                    <a:pt x="139796" y="77328"/>
                  </a:cubicBezTo>
                  <a:lnTo>
                    <a:pt x="139796" y="82377"/>
                  </a:lnTo>
                  <a:cubicBezTo>
                    <a:pt x="139859" y="84250"/>
                    <a:pt x="139719" y="86123"/>
                    <a:pt x="139380" y="87966"/>
                  </a:cubicBezTo>
                  <a:lnTo>
                    <a:pt x="40280" y="87966"/>
                  </a:lnTo>
                  <a:cubicBezTo>
                    <a:pt x="41557" y="96146"/>
                    <a:pt x="45786" y="103575"/>
                    <a:pt x="52168" y="108850"/>
                  </a:cubicBezTo>
                  <a:cubicBezTo>
                    <a:pt x="58743" y="113683"/>
                    <a:pt x="66759" y="116154"/>
                    <a:pt x="74915" y="115860"/>
                  </a:cubicBezTo>
                  <a:cubicBezTo>
                    <a:pt x="81034" y="115938"/>
                    <a:pt x="87105" y="114771"/>
                    <a:pt x="92759" y="112428"/>
                  </a:cubicBezTo>
                  <a:cubicBezTo>
                    <a:pt x="98814" y="109601"/>
                    <a:pt x="104376" y="105819"/>
                    <a:pt x="109231" y="101226"/>
                  </a:cubicBezTo>
                  <a:lnTo>
                    <a:pt x="132320" y="121694"/>
                  </a:lnTo>
                  <a:cubicBezTo>
                    <a:pt x="125818" y="129979"/>
                    <a:pt x="117565" y="136725"/>
                    <a:pt x="108152" y="141450"/>
                  </a:cubicBezTo>
                  <a:cubicBezTo>
                    <a:pt x="97646" y="146343"/>
                    <a:pt x="86157" y="148759"/>
                    <a:pt x="74571" y="148509"/>
                  </a:cubicBezTo>
                  <a:close/>
                  <a:moveTo>
                    <a:pt x="100627" y="62964"/>
                  </a:moveTo>
                  <a:cubicBezTo>
                    <a:pt x="99797" y="54795"/>
                    <a:pt x="96448" y="47085"/>
                    <a:pt x="91043" y="40904"/>
                  </a:cubicBezTo>
                  <a:cubicBezTo>
                    <a:pt x="85763" y="35264"/>
                    <a:pt x="78295" y="32196"/>
                    <a:pt x="70575" y="32496"/>
                  </a:cubicBezTo>
                  <a:cubicBezTo>
                    <a:pt x="62850" y="32181"/>
                    <a:pt x="55361" y="35199"/>
                    <a:pt x="50011" y="40781"/>
                  </a:cubicBezTo>
                  <a:cubicBezTo>
                    <a:pt x="44436" y="46925"/>
                    <a:pt x="40863" y="54619"/>
                    <a:pt x="39765" y="62842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404" name="Google Shape;3404;p7"/>
            <p:cNvSpPr/>
            <p:nvPr/>
          </p:nvSpPr>
          <p:spPr>
            <a:xfrm>
              <a:off x="5812548" y="3427412"/>
              <a:ext cx="132755" cy="148423"/>
            </a:xfrm>
            <a:custGeom>
              <a:rect b="b" l="l" r="r" t="t"/>
              <a:pathLst>
                <a:path extrusionOk="0" h="148423" w="132755">
                  <a:moveTo>
                    <a:pt x="74124" y="148338"/>
                  </a:moveTo>
                  <a:cubicBezTo>
                    <a:pt x="63913" y="148401"/>
                    <a:pt x="53797" y="146383"/>
                    <a:pt x="44392" y="142406"/>
                  </a:cubicBezTo>
                  <a:cubicBezTo>
                    <a:pt x="35600" y="138709"/>
                    <a:pt x="27614" y="133331"/>
                    <a:pt x="20885" y="126572"/>
                  </a:cubicBezTo>
                  <a:cubicBezTo>
                    <a:pt x="14337" y="119927"/>
                    <a:pt x="9150" y="112067"/>
                    <a:pt x="5615" y="103433"/>
                  </a:cubicBezTo>
                  <a:cubicBezTo>
                    <a:pt x="1850" y="94386"/>
                    <a:pt x="-59" y="84676"/>
                    <a:pt x="1" y="74877"/>
                  </a:cubicBezTo>
                  <a:lnTo>
                    <a:pt x="1" y="74338"/>
                  </a:lnTo>
                  <a:cubicBezTo>
                    <a:pt x="-57" y="64484"/>
                    <a:pt x="1851" y="54718"/>
                    <a:pt x="5615" y="45610"/>
                  </a:cubicBezTo>
                  <a:cubicBezTo>
                    <a:pt x="12772" y="27737"/>
                    <a:pt x="26778" y="13466"/>
                    <a:pt x="44515" y="5975"/>
                  </a:cubicBezTo>
                  <a:cubicBezTo>
                    <a:pt x="54057" y="1971"/>
                    <a:pt x="64315" y="-47"/>
                    <a:pt x="74664" y="44"/>
                  </a:cubicBezTo>
                  <a:cubicBezTo>
                    <a:pt x="86165" y="-341"/>
                    <a:pt x="97608" y="1827"/>
                    <a:pt x="108171" y="6392"/>
                  </a:cubicBezTo>
                  <a:cubicBezTo>
                    <a:pt x="117056" y="10768"/>
                    <a:pt x="124999" y="16838"/>
                    <a:pt x="131555" y="24261"/>
                  </a:cubicBezTo>
                  <a:lnTo>
                    <a:pt x="106969" y="50831"/>
                  </a:lnTo>
                  <a:cubicBezTo>
                    <a:pt x="102763" y="46404"/>
                    <a:pt x="97982" y="42562"/>
                    <a:pt x="92752" y="39409"/>
                  </a:cubicBezTo>
                  <a:cubicBezTo>
                    <a:pt x="87177" y="36394"/>
                    <a:pt x="80899" y="34922"/>
                    <a:pt x="74565" y="35144"/>
                  </a:cubicBezTo>
                  <a:cubicBezTo>
                    <a:pt x="69724" y="35080"/>
                    <a:pt x="64933" y="36137"/>
                    <a:pt x="60569" y="38232"/>
                  </a:cubicBezTo>
                  <a:cubicBezTo>
                    <a:pt x="56404" y="40249"/>
                    <a:pt x="52699" y="43103"/>
                    <a:pt x="49686" y="46615"/>
                  </a:cubicBezTo>
                  <a:cubicBezTo>
                    <a:pt x="46552" y="50223"/>
                    <a:pt x="44109" y="54378"/>
                    <a:pt x="42480" y="58871"/>
                  </a:cubicBezTo>
                  <a:cubicBezTo>
                    <a:pt x="40813" y="63720"/>
                    <a:pt x="39984" y="68818"/>
                    <a:pt x="40029" y="73946"/>
                  </a:cubicBezTo>
                  <a:lnTo>
                    <a:pt x="40028" y="74460"/>
                  </a:lnTo>
                  <a:cubicBezTo>
                    <a:pt x="39981" y="79700"/>
                    <a:pt x="40809" y="84911"/>
                    <a:pt x="42479" y="89878"/>
                  </a:cubicBezTo>
                  <a:cubicBezTo>
                    <a:pt x="44127" y="94469"/>
                    <a:pt x="46621" y="98709"/>
                    <a:pt x="49833" y="102379"/>
                  </a:cubicBezTo>
                  <a:cubicBezTo>
                    <a:pt x="53061" y="105887"/>
                    <a:pt x="56940" y="108735"/>
                    <a:pt x="61255" y="110762"/>
                  </a:cubicBezTo>
                  <a:cubicBezTo>
                    <a:pt x="65943" y="112818"/>
                    <a:pt x="71015" y="113854"/>
                    <a:pt x="76134" y="113801"/>
                  </a:cubicBezTo>
                  <a:cubicBezTo>
                    <a:pt x="82334" y="113956"/>
                    <a:pt x="88472" y="112539"/>
                    <a:pt x="93978" y="109683"/>
                  </a:cubicBezTo>
                  <a:cubicBezTo>
                    <a:pt x="99413" y="106640"/>
                    <a:pt x="104445" y="102926"/>
                    <a:pt x="108955" y="98629"/>
                  </a:cubicBezTo>
                  <a:lnTo>
                    <a:pt x="132755" y="122429"/>
                  </a:lnTo>
                  <a:cubicBezTo>
                    <a:pt x="125924" y="129957"/>
                    <a:pt x="117878" y="136287"/>
                    <a:pt x="108955" y="141156"/>
                  </a:cubicBezTo>
                  <a:cubicBezTo>
                    <a:pt x="98138" y="146456"/>
                    <a:pt x="86155" y="148927"/>
                    <a:pt x="74124" y="148338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405" name="Google Shape;3405;p7"/>
            <p:cNvSpPr/>
            <p:nvPr/>
          </p:nvSpPr>
          <p:spPr>
            <a:xfrm>
              <a:off x="5970115" y="3430225"/>
              <a:ext cx="130541" cy="145063"/>
            </a:xfrm>
            <a:custGeom>
              <a:rect b="b" l="l" r="r" t="t"/>
              <a:pathLst>
                <a:path extrusionOk="0" h="145063" w="130541">
                  <a:moveTo>
                    <a:pt x="48404" y="144985"/>
                  </a:moveTo>
                  <a:cubicBezTo>
                    <a:pt x="35021" y="145768"/>
                    <a:pt x="21967" y="140644"/>
                    <a:pt x="12691" y="130965"/>
                  </a:cubicBezTo>
                  <a:cubicBezTo>
                    <a:pt x="3782" y="120044"/>
                    <a:pt x="-712" y="106184"/>
                    <a:pt x="92" y="92114"/>
                  </a:cubicBezTo>
                  <a:lnTo>
                    <a:pt x="92" y="0"/>
                  </a:lnTo>
                  <a:lnTo>
                    <a:pt x="40487" y="0"/>
                  </a:lnTo>
                  <a:lnTo>
                    <a:pt x="40487" y="79246"/>
                  </a:lnTo>
                  <a:cubicBezTo>
                    <a:pt x="39943" y="86938"/>
                    <a:pt x="42207" y="94567"/>
                    <a:pt x="46860" y="100718"/>
                  </a:cubicBezTo>
                  <a:cubicBezTo>
                    <a:pt x="51416" y="105704"/>
                    <a:pt x="57958" y="108400"/>
                    <a:pt x="64704" y="108071"/>
                  </a:cubicBezTo>
                  <a:cubicBezTo>
                    <a:pt x="71701" y="108434"/>
                    <a:pt x="78511" y="105752"/>
                    <a:pt x="83382" y="100718"/>
                  </a:cubicBezTo>
                  <a:cubicBezTo>
                    <a:pt x="88313" y="94619"/>
                    <a:pt x="90732" y="86870"/>
                    <a:pt x="90148" y="79049"/>
                  </a:cubicBezTo>
                  <a:lnTo>
                    <a:pt x="90147" y="0"/>
                  </a:lnTo>
                  <a:lnTo>
                    <a:pt x="130542" y="0"/>
                  </a:lnTo>
                  <a:lnTo>
                    <a:pt x="130542" y="142166"/>
                  </a:lnTo>
                  <a:lnTo>
                    <a:pt x="90147" y="142166"/>
                  </a:lnTo>
                  <a:lnTo>
                    <a:pt x="90147" y="121871"/>
                  </a:lnTo>
                  <a:cubicBezTo>
                    <a:pt x="87814" y="124955"/>
                    <a:pt x="85275" y="127879"/>
                    <a:pt x="82548" y="130622"/>
                  </a:cubicBezTo>
                  <a:cubicBezTo>
                    <a:pt x="79770" y="133399"/>
                    <a:pt x="76696" y="135865"/>
                    <a:pt x="73381" y="137975"/>
                  </a:cubicBezTo>
                  <a:cubicBezTo>
                    <a:pt x="69919" y="140170"/>
                    <a:pt x="66176" y="141885"/>
                    <a:pt x="62253" y="143073"/>
                  </a:cubicBezTo>
                  <a:cubicBezTo>
                    <a:pt x="57757" y="144393"/>
                    <a:pt x="53089" y="145038"/>
                    <a:pt x="48404" y="144985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406" name="Google Shape;3406;p7"/>
            <p:cNvSpPr/>
            <p:nvPr/>
          </p:nvSpPr>
          <p:spPr>
            <a:xfrm>
              <a:off x="6136786" y="3427518"/>
              <a:ext cx="149876" cy="187768"/>
            </a:xfrm>
            <a:custGeom>
              <a:rect b="b" l="l" r="r" t="t"/>
              <a:pathLst>
                <a:path extrusionOk="0" h="187768" w="149876">
                  <a:moveTo>
                    <a:pt x="49" y="2707"/>
                  </a:moveTo>
                  <a:lnTo>
                    <a:pt x="40444" y="2707"/>
                  </a:lnTo>
                  <a:lnTo>
                    <a:pt x="40444" y="23174"/>
                  </a:lnTo>
                  <a:cubicBezTo>
                    <a:pt x="45261" y="16539"/>
                    <a:pt x="51321" y="10903"/>
                    <a:pt x="58288" y="6579"/>
                  </a:cubicBezTo>
                  <a:cubicBezTo>
                    <a:pt x="66322" y="1954"/>
                    <a:pt x="75497" y="-314"/>
                    <a:pt x="84761" y="35"/>
                  </a:cubicBezTo>
                  <a:cubicBezTo>
                    <a:pt x="93055" y="46"/>
                    <a:pt x="101263" y="1712"/>
                    <a:pt x="108905" y="4937"/>
                  </a:cubicBezTo>
                  <a:cubicBezTo>
                    <a:pt x="116764" y="8147"/>
                    <a:pt x="123850" y="12993"/>
                    <a:pt x="129691" y="19154"/>
                  </a:cubicBezTo>
                  <a:cubicBezTo>
                    <a:pt x="136043" y="25825"/>
                    <a:pt x="141037" y="33667"/>
                    <a:pt x="144397" y="42244"/>
                  </a:cubicBezTo>
                  <a:cubicBezTo>
                    <a:pt x="148200" y="52310"/>
                    <a:pt x="150056" y="63007"/>
                    <a:pt x="149863" y="73765"/>
                  </a:cubicBezTo>
                  <a:lnTo>
                    <a:pt x="149863" y="74305"/>
                  </a:lnTo>
                  <a:cubicBezTo>
                    <a:pt x="150055" y="85047"/>
                    <a:pt x="148200" y="95728"/>
                    <a:pt x="144397" y="105777"/>
                  </a:cubicBezTo>
                  <a:cubicBezTo>
                    <a:pt x="141144" y="114338"/>
                    <a:pt x="136277" y="122193"/>
                    <a:pt x="130058" y="128916"/>
                  </a:cubicBezTo>
                  <a:cubicBezTo>
                    <a:pt x="124307" y="135093"/>
                    <a:pt x="117282" y="139944"/>
                    <a:pt x="109469" y="143133"/>
                  </a:cubicBezTo>
                  <a:cubicBezTo>
                    <a:pt x="101688" y="146307"/>
                    <a:pt x="93360" y="147922"/>
                    <a:pt x="84957" y="147888"/>
                  </a:cubicBezTo>
                  <a:cubicBezTo>
                    <a:pt x="75634" y="148300"/>
                    <a:pt x="66381" y="146101"/>
                    <a:pt x="58240" y="141540"/>
                  </a:cubicBezTo>
                  <a:cubicBezTo>
                    <a:pt x="51509" y="137603"/>
                    <a:pt x="45478" y="132575"/>
                    <a:pt x="40395" y="126661"/>
                  </a:cubicBezTo>
                  <a:lnTo>
                    <a:pt x="40395" y="187768"/>
                  </a:lnTo>
                  <a:lnTo>
                    <a:pt x="0" y="187768"/>
                  </a:lnTo>
                  <a:close/>
                  <a:moveTo>
                    <a:pt x="74417" y="113425"/>
                  </a:moveTo>
                  <a:cubicBezTo>
                    <a:pt x="79043" y="113474"/>
                    <a:pt x="83626" y="112520"/>
                    <a:pt x="87849" y="110631"/>
                  </a:cubicBezTo>
                  <a:cubicBezTo>
                    <a:pt x="92048" y="108760"/>
                    <a:pt x="95818" y="106048"/>
                    <a:pt x="98929" y="102664"/>
                  </a:cubicBezTo>
                  <a:cubicBezTo>
                    <a:pt x="102190" y="99088"/>
                    <a:pt x="104751" y="94931"/>
                    <a:pt x="106478" y="90409"/>
                  </a:cubicBezTo>
                  <a:cubicBezTo>
                    <a:pt x="108406" y="85236"/>
                    <a:pt x="109354" y="79750"/>
                    <a:pt x="109272" y="74231"/>
                  </a:cubicBezTo>
                  <a:lnTo>
                    <a:pt x="109272" y="73692"/>
                  </a:lnTo>
                  <a:cubicBezTo>
                    <a:pt x="109329" y="68198"/>
                    <a:pt x="108382" y="62741"/>
                    <a:pt x="106478" y="57588"/>
                  </a:cubicBezTo>
                  <a:cubicBezTo>
                    <a:pt x="104752" y="52992"/>
                    <a:pt x="102192" y="48754"/>
                    <a:pt x="98929" y="45087"/>
                  </a:cubicBezTo>
                  <a:cubicBezTo>
                    <a:pt x="95801" y="41723"/>
                    <a:pt x="92034" y="39015"/>
                    <a:pt x="87849" y="37121"/>
                  </a:cubicBezTo>
                  <a:cubicBezTo>
                    <a:pt x="74892" y="31255"/>
                    <a:pt x="59627" y="34481"/>
                    <a:pt x="50151" y="45087"/>
                  </a:cubicBezTo>
                  <a:cubicBezTo>
                    <a:pt x="46949" y="48764"/>
                    <a:pt x="44456" y="53003"/>
                    <a:pt x="42798" y="57588"/>
                  </a:cubicBezTo>
                  <a:cubicBezTo>
                    <a:pt x="40871" y="62735"/>
                    <a:pt x="39923" y="68197"/>
                    <a:pt x="40003" y="73692"/>
                  </a:cubicBezTo>
                  <a:lnTo>
                    <a:pt x="40003" y="74231"/>
                  </a:lnTo>
                  <a:cubicBezTo>
                    <a:pt x="39933" y="79717"/>
                    <a:pt x="40881" y="85169"/>
                    <a:pt x="42797" y="90311"/>
                  </a:cubicBezTo>
                  <a:cubicBezTo>
                    <a:pt x="44437" y="94897"/>
                    <a:pt x="46931" y="99131"/>
                    <a:pt x="50150" y="102787"/>
                  </a:cubicBezTo>
                  <a:cubicBezTo>
                    <a:pt x="53178" y="106198"/>
                    <a:pt x="56908" y="108915"/>
                    <a:pt x="61082" y="110753"/>
                  </a:cubicBezTo>
                  <a:cubicBezTo>
                    <a:pt x="65289" y="112575"/>
                    <a:pt x="69833" y="113486"/>
                    <a:pt x="74416" y="113425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407" name="Google Shape;3407;p7"/>
            <p:cNvSpPr/>
            <p:nvPr/>
          </p:nvSpPr>
          <p:spPr>
            <a:xfrm>
              <a:off x="6309047" y="3427241"/>
              <a:ext cx="139834" cy="148526"/>
            </a:xfrm>
            <a:custGeom>
              <a:rect b="b" l="l" r="r" t="t"/>
              <a:pathLst>
                <a:path extrusionOk="0" h="148526" w="139834">
                  <a:moveTo>
                    <a:pt x="74668" y="148509"/>
                  </a:moveTo>
                  <a:cubicBezTo>
                    <a:pt x="64514" y="148610"/>
                    <a:pt x="54431" y="146815"/>
                    <a:pt x="44936" y="143214"/>
                  </a:cubicBezTo>
                  <a:cubicBezTo>
                    <a:pt x="36046" y="139841"/>
                    <a:pt x="27946" y="134677"/>
                    <a:pt x="21135" y="128042"/>
                  </a:cubicBezTo>
                  <a:cubicBezTo>
                    <a:pt x="14458" y="121400"/>
                    <a:pt x="9175" y="113492"/>
                    <a:pt x="5595" y="104780"/>
                  </a:cubicBezTo>
                  <a:cubicBezTo>
                    <a:pt x="1776" y="95339"/>
                    <a:pt x="-124" y="85231"/>
                    <a:pt x="6" y="75048"/>
                  </a:cubicBezTo>
                  <a:lnTo>
                    <a:pt x="6" y="74509"/>
                  </a:lnTo>
                  <a:cubicBezTo>
                    <a:pt x="-37" y="64697"/>
                    <a:pt x="1716" y="54961"/>
                    <a:pt x="5178" y="45781"/>
                  </a:cubicBezTo>
                  <a:cubicBezTo>
                    <a:pt x="8433" y="36980"/>
                    <a:pt x="13370" y="28896"/>
                    <a:pt x="19714" y="21981"/>
                  </a:cubicBezTo>
                  <a:cubicBezTo>
                    <a:pt x="25942" y="15192"/>
                    <a:pt x="33491" y="9746"/>
                    <a:pt x="41897" y="5975"/>
                  </a:cubicBezTo>
                  <a:cubicBezTo>
                    <a:pt x="50882" y="1977"/>
                    <a:pt x="60618" y="-54"/>
                    <a:pt x="70452" y="18"/>
                  </a:cubicBezTo>
                  <a:cubicBezTo>
                    <a:pt x="81073" y="-225"/>
                    <a:pt x="91610" y="1955"/>
                    <a:pt x="101263" y="6391"/>
                  </a:cubicBezTo>
                  <a:cubicBezTo>
                    <a:pt x="109681" y="10435"/>
                    <a:pt x="117098" y="16295"/>
                    <a:pt x="122981" y="23549"/>
                  </a:cubicBezTo>
                  <a:cubicBezTo>
                    <a:pt x="128803" y="30861"/>
                    <a:pt x="133126" y="39248"/>
                    <a:pt x="135702" y="48232"/>
                  </a:cubicBezTo>
                  <a:cubicBezTo>
                    <a:pt x="138466" y="57682"/>
                    <a:pt x="139853" y="67482"/>
                    <a:pt x="139820" y="77327"/>
                  </a:cubicBezTo>
                  <a:lnTo>
                    <a:pt x="139820" y="82377"/>
                  </a:lnTo>
                  <a:cubicBezTo>
                    <a:pt x="139882" y="84249"/>
                    <a:pt x="139743" y="86123"/>
                    <a:pt x="139403" y="87965"/>
                  </a:cubicBezTo>
                  <a:lnTo>
                    <a:pt x="40401" y="87965"/>
                  </a:lnTo>
                  <a:cubicBezTo>
                    <a:pt x="41678" y="96151"/>
                    <a:pt x="45917" y="103583"/>
                    <a:pt x="52314" y="108849"/>
                  </a:cubicBezTo>
                  <a:cubicBezTo>
                    <a:pt x="58880" y="113683"/>
                    <a:pt x="66888" y="116153"/>
                    <a:pt x="75036" y="115859"/>
                  </a:cubicBezTo>
                  <a:cubicBezTo>
                    <a:pt x="81157" y="115953"/>
                    <a:pt x="87231" y="114784"/>
                    <a:pt x="92881" y="112428"/>
                  </a:cubicBezTo>
                  <a:cubicBezTo>
                    <a:pt x="98941" y="109610"/>
                    <a:pt x="104504" y="105827"/>
                    <a:pt x="109352" y="101226"/>
                  </a:cubicBezTo>
                  <a:lnTo>
                    <a:pt x="132736" y="121865"/>
                  </a:lnTo>
                  <a:cubicBezTo>
                    <a:pt x="126090" y="130106"/>
                    <a:pt x="117724" y="136798"/>
                    <a:pt x="108225" y="141474"/>
                  </a:cubicBezTo>
                  <a:cubicBezTo>
                    <a:pt x="97725" y="146355"/>
                    <a:pt x="86245" y="148762"/>
                    <a:pt x="74669" y="148509"/>
                  </a:cubicBezTo>
                  <a:close/>
                  <a:moveTo>
                    <a:pt x="100724" y="62964"/>
                  </a:moveTo>
                  <a:cubicBezTo>
                    <a:pt x="99905" y="54782"/>
                    <a:pt x="96535" y="47065"/>
                    <a:pt x="91091" y="40903"/>
                  </a:cubicBezTo>
                  <a:cubicBezTo>
                    <a:pt x="85823" y="35247"/>
                    <a:pt x="78347" y="32176"/>
                    <a:pt x="70624" y="32496"/>
                  </a:cubicBezTo>
                  <a:cubicBezTo>
                    <a:pt x="62890" y="32174"/>
                    <a:pt x="55390" y="35192"/>
                    <a:pt x="50035" y="40781"/>
                  </a:cubicBezTo>
                  <a:cubicBezTo>
                    <a:pt x="44486" y="46939"/>
                    <a:pt x="40924" y="54627"/>
                    <a:pt x="39813" y="62841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408" name="Google Shape;3408;p7"/>
            <p:cNvSpPr/>
            <p:nvPr/>
          </p:nvSpPr>
          <p:spPr>
            <a:xfrm>
              <a:off x="6479040" y="3427568"/>
              <a:ext cx="85937" cy="144824"/>
            </a:xfrm>
            <a:custGeom>
              <a:rect b="b" l="l" r="r" t="t"/>
              <a:pathLst>
                <a:path extrusionOk="0" h="144824" w="85937">
                  <a:moveTo>
                    <a:pt x="98" y="2658"/>
                  </a:moveTo>
                  <a:lnTo>
                    <a:pt x="40493" y="2658"/>
                  </a:lnTo>
                  <a:lnTo>
                    <a:pt x="40493" y="31336"/>
                  </a:lnTo>
                  <a:cubicBezTo>
                    <a:pt x="44140" y="22387"/>
                    <a:pt x="49891" y="14450"/>
                    <a:pt x="57259" y="8197"/>
                  </a:cubicBezTo>
                  <a:cubicBezTo>
                    <a:pt x="65477" y="2029"/>
                    <a:pt x="75714" y="-824"/>
                    <a:pt x="85937" y="206"/>
                  </a:cubicBezTo>
                  <a:lnTo>
                    <a:pt x="85937" y="42513"/>
                  </a:lnTo>
                  <a:lnTo>
                    <a:pt x="83854" y="42513"/>
                  </a:lnTo>
                  <a:cubicBezTo>
                    <a:pt x="72025" y="41764"/>
                    <a:pt x="60436" y="46087"/>
                    <a:pt x="51989" y="54401"/>
                  </a:cubicBezTo>
                  <a:cubicBezTo>
                    <a:pt x="44276" y="62572"/>
                    <a:pt x="40411" y="75244"/>
                    <a:pt x="40395" y="92418"/>
                  </a:cubicBezTo>
                  <a:lnTo>
                    <a:pt x="40395" y="144824"/>
                  </a:lnTo>
                  <a:lnTo>
                    <a:pt x="0" y="144824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409" name="Google Shape;3409;p7"/>
            <p:cNvSpPr/>
            <p:nvPr/>
          </p:nvSpPr>
          <p:spPr>
            <a:xfrm>
              <a:off x="6581750" y="3428804"/>
              <a:ext cx="131188" cy="146444"/>
            </a:xfrm>
            <a:custGeom>
              <a:rect b="b" l="l" r="r" t="t"/>
              <a:pathLst>
                <a:path extrusionOk="0" h="146444" w="131188">
                  <a:moveTo>
                    <a:pt x="48918" y="146406"/>
                  </a:moveTo>
                  <a:cubicBezTo>
                    <a:pt x="42462" y="146476"/>
                    <a:pt x="36036" y="145533"/>
                    <a:pt x="29872" y="143612"/>
                  </a:cubicBezTo>
                  <a:cubicBezTo>
                    <a:pt x="24200" y="141900"/>
                    <a:pt x="18926" y="139075"/>
                    <a:pt x="14356" y="135303"/>
                  </a:cubicBezTo>
                  <a:cubicBezTo>
                    <a:pt x="9915" y="131543"/>
                    <a:pt x="6337" y="126869"/>
                    <a:pt x="3865" y="121601"/>
                  </a:cubicBezTo>
                  <a:cubicBezTo>
                    <a:pt x="1189" y="115728"/>
                    <a:pt x="-127" y="109326"/>
                    <a:pt x="17" y="102874"/>
                  </a:cubicBezTo>
                  <a:lnTo>
                    <a:pt x="17" y="102335"/>
                  </a:lnTo>
                  <a:cubicBezTo>
                    <a:pt x="-178" y="95357"/>
                    <a:pt x="1266" y="88431"/>
                    <a:pt x="4233" y="82113"/>
                  </a:cubicBezTo>
                  <a:cubicBezTo>
                    <a:pt x="7020" y="76537"/>
                    <a:pt x="11095" y="71705"/>
                    <a:pt x="16122" y="68019"/>
                  </a:cubicBezTo>
                  <a:cubicBezTo>
                    <a:pt x="21507" y="64152"/>
                    <a:pt x="27567" y="61326"/>
                    <a:pt x="33991" y="59685"/>
                  </a:cubicBezTo>
                  <a:cubicBezTo>
                    <a:pt x="41586" y="57727"/>
                    <a:pt x="49408" y="56787"/>
                    <a:pt x="57252" y="56891"/>
                  </a:cubicBezTo>
                  <a:cubicBezTo>
                    <a:pt x="63610" y="56817"/>
                    <a:pt x="69961" y="57334"/>
                    <a:pt x="76224" y="58435"/>
                  </a:cubicBezTo>
                  <a:cubicBezTo>
                    <a:pt x="81590" y="59484"/>
                    <a:pt x="86873" y="60918"/>
                    <a:pt x="92034" y="62724"/>
                  </a:cubicBezTo>
                  <a:lnTo>
                    <a:pt x="92034" y="60396"/>
                  </a:lnTo>
                  <a:cubicBezTo>
                    <a:pt x="92589" y="53088"/>
                    <a:pt x="89740" y="45933"/>
                    <a:pt x="84313" y="41007"/>
                  </a:cubicBezTo>
                  <a:cubicBezTo>
                    <a:pt x="77751" y="36103"/>
                    <a:pt x="69638" y="33735"/>
                    <a:pt x="61468" y="34340"/>
                  </a:cubicBezTo>
                  <a:cubicBezTo>
                    <a:pt x="54554" y="34244"/>
                    <a:pt x="47650" y="34902"/>
                    <a:pt x="40878" y="36301"/>
                  </a:cubicBezTo>
                  <a:cubicBezTo>
                    <a:pt x="34511" y="37867"/>
                    <a:pt x="28254" y="39856"/>
                    <a:pt x="22152" y="42257"/>
                  </a:cubicBezTo>
                  <a:lnTo>
                    <a:pt x="12028" y="11446"/>
                  </a:lnTo>
                  <a:cubicBezTo>
                    <a:pt x="19958" y="8038"/>
                    <a:pt x="28157" y="5291"/>
                    <a:pt x="36540" y="3235"/>
                  </a:cubicBezTo>
                  <a:cubicBezTo>
                    <a:pt x="46665" y="906"/>
                    <a:pt x="57037" y="-172"/>
                    <a:pt x="67425" y="24"/>
                  </a:cubicBezTo>
                  <a:cubicBezTo>
                    <a:pt x="77104" y="-203"/>
                    <a:pt x="86754" y="1180"/>
                    <a:pt x="95980" y="4117"/>
                  </a:cubicBezTo>
                  <a:cubicBezTo>
                    <a:pt x="103338" y="6531"/>
                    <a:pt x="110046" y="10598"/>
                    <a:pt x="115589" y="16006"/>
                  </a:cubicBezTo>
                  <a:cubicBezTo>
                    <a:pt x="121092" y="21479"/>
                    <a:pt x="125180" y="28209"/>
                    <a:pt x="127502" y="35615"/>
                  </a:cubicBezTo>
                  <a:cubicBezTo>
                    <a:pt x="130069" y="44024"/>
                    <a:pt x="131310" y="52781"/>
                    <a:pt x="131179" y="61572"/>
                  </a:cubicBezTo>
                  <a:lnTo>
                    <a:pt x="131178" y="143588"/>
                  </a:lnTo>
                  <a:lnTo>
                    <a:pt x="92205" y="143588"/>
                  </a:lnTo>
                  <a:lnTo>
                    <a:pt x="92205" y="128391"/>
                  </a:lnTo>
                  <a:cubicBezTo>
                    <a:pt x="87185" y="133907"/>
                    <a:pt x="81119" y="138373"/>
                    <a:pt x="74361" y="141529"/>
                  </a:cubicBezTo>
                  <a:cubicBezTo>
                    <a:pt x="66358" y="145057"/>
                    <a:pt x="57659" y="146725"/>
                    <a:pt x="48918" y="146406"/>
                  </a:cubicBezTo>
                  <a:close/>
                  <a:moveTo>
                    <a:pt x="60806" y="118512"/>
                  </a:moveTo>
                  <a:cubicBezTo>
                    <a:pt x="69043" y="118945"/>
                    <a:pt x="77176" y="116512"/>
                    <a:pt x="83822" y="111625"/>
                  </a:cubicBezTo>
                  <a:cubicBezTo>
                    <a:pt x="89359" y="107376"/>
                    <a:pt x="92558" y="100758"/>
                    <a:pt x="92450" y="93780"/>
                  </a:cubicBezTo>
                  <a:lnTo>
                    <a:pt x="92450" y="86623"/>
                  </a:lnTo>
                  <a:cubicBezTo>
                    <a:pt x="88633" y="84927"/>
                    <a:pt x="84648" y="83637"/>
                    <a:pt x="80562" y="82775"/>
                  </a:cubicBezTo>
                  <a:cubicBezTo>
                    <a:pt x="75995" y="81738"/>
                    <a:pt x="71322" y="81237"/>
                    <a:pt x="66639" y="81280"/>
                  </a:cubicBezTo>
                  <a:cubicBezTo>
                    <a:pt x="59468" y="80903"/>
                    <a:pt x="52345" y="82660"/>
                    <a:pt x="46172" y="86329"/>
                  </a:cubicBezTo>
                  <a:cubicBezTo>
                    <a:pt x="41282" y="89577"/>
                    <a:pt x="38483" y="95175"/>
                    <a:pt x="38819" y="101036"/>
                  </a:cubicBezTo>
                  <a:lnTo>
                    <a:pt x="38819" y="101575"/>
                  </a:lnTo>
                  <a:cubicBezTo>
                    <a:pt x="38546" y="106540"/>
                    <a:pt x="40772" y="111314"/>
                    <a:pt x="44751" y="114296"/>
                  </a:cubicBezTo>
                  <a:cubicBezTo>
                    <a:pt x="49592" y="117521"/>
                    <a:pt x="55374" y="119031"/>
                    <a:pt x="61173" y="118586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410" name="Google Shape;3410;p7"/>
            <p:cNvSpPr/>
            <p:nvPr/>
          </p:nvSpPr>
          <p:spPr>
            <a:xfrm>
              <a:off x="6740651" y="3427220"/>
              <a:ext cx="132901" cy="148591"/>
            </a:xfrm>
            <a:custGeom>
              <a:rect b="b" l="l" r="r" t="t"/>
              <a:pathLst>
                <a:path extrusionOk="0" h="148591" w="132901">
                  <a:moveTo>
                    <a:pt x="74197" y="148530"/>
                  </a:moveTo>
                  <a:cubicBezTo>
                    <a:pt x="63977" y="148595"/>
                    <a:pt x="53853" y="146577"/>
                    <a:pt x="44440" y="142598"/>
                  </a:cubicBezTo>
                  <a:cubicBezTo>
                    <a:pt x="26810" y="135308"/>
                    <a:pt x="12824" y="121277"/>
                    <a:pt x="5589" y="103625"/>
                  </a:cubicBezTo>
                  <a:cubicBezTo>
                    <a:pt x="1869" y="94565"/>
                    <a:pt x="-30" y="84862"/>
                    <a:pt x="0" y="75069"/>
                  </a:cubicBezTo>
                  <a:lnTo>
                    <a:pt x="0" y="74529"/>
                  </a:lnTo>
                  <a:cubicBezTo>
                    <a:pt x="-16" y="64682"/>
                    <a:pt x="1882" y="54925"/>
                    <a:pt x="5589" y="45802"/>
                  </a:cubicBezTo>
                  <a:cubicBezTo>
                    <a:pt x="9157" y="36955"/>
                    <a:pt x="14391" y="28875"/>
                    <a:pt x="21007" y="22001"/>
                  </a:cubicBezTo>
                  <a:cubicBezTo>
                    <a:pt x="27780" y="15116"/>
                    <a:pt x="35876" y="9671"/>
                    <a:pt x="44807" y="5995"/>
                  </a:cubicBezTo>
                  <a:cubicBezTo>
                    <a:pt x="54352" y="1996"/>
                    <a:pt x="64608" y="-30"/>
                    <a:pt x="74957" y="39"/>
                  </a:cubicBezTo>
                  <a:cubicBezTo>
                    <a:pt x="86458" y="-325"/>
                    <a:pt x="97899" y="1851"/>
                    <a:pt x="108464" y="6412"/>
                  </a:cubicBezTo>
                  <a:cubicBezTo>
                    <a:pt x="117346" y="10780"/>
                    <a:pt x="125289" y="16842"/>
                    <a:pt x="131848" y="24257"/>
                  </a:cubicBezTo>
                  <a:lnTo>
                    <a:pt x="107140" y="50851"/>
                  </a:lnTo>
                  <a:cubicBezTo>
                    <a:pt x="102924" y="46435"/>
                    <a:pt x="98144" y="42595"/>
                    <a:pt x="92923" y="39429"/>
                  </a:cubicBezTo>
                  <a:cubicBezTo>
                    <a:pt x="87324" y="36404"/>
                    <a:pt x="81022" y="34924"/>
                    <a:pt x="74662" y="35140"/>
                  </a:cubicBezTo>
                  <a:cubicBezTo>
                    <a:pt x="69844" y="35099"/>
                    <a:pt x="65081" y="36164"/>
                    <a:pt x="60740" y="38252"/>
                  </a:cubicBezTo>
                  <a:cubicBezTo>
                    <a:pt x="56575" y="40269"/>
                    <a:pt x="52870" y="43123"/>
                    <a:pt x="49857" y="46635"/>
                  </a:cubicBezTo>
                  <a:cubicBezTo>
                    <a:pt x="46695" y="50224"/>
                    <a:pt x="44249" y="54384"/>
                    <a:pt x="42651" y="58891"/>
                  </a:cubicBezTo>
                  <a:cubicBezTo>
                    <a:pt x="40994" y="63692"/>
                    <a:pt x="40165" y="68740"/>
                    <a:pt x="40200" y="73819"/>
                  </a:cubicBezTo>
                  <a:lnTo>
                    <a:pt x="40199" y="74358"/>
                  </a:lnTo>
                  <a:cubicBezTo>
                    <a:pt x="40143" y="79598"/>
                    <a:pt x="40971" y="84811"/>
                    <a:pt x="42650" y="89776"/>
                  </a:cubicBezTo>
                  <a:cubicBezTo>
                    <a:pt x="47345" y="104289"/>
                    <a:pt x="61005" y="114003"/>
                    <a:pt x="76255" y="113674"/>
                  </a:cubicBezTo>
                  <a:cubicBezTo>
                    <a:pt x="82455" y="113854"/>
                    <a:pt x="88598" y="112444"/>
                    <a:pt x="94100" y="109581"/>
                  </a:cubicBezTo>
                  <a:cubicBezTo>
                    <a:pt x="99524" y="106509"/>
                    <a:pt x="104560" y="102798"/>
                    <a:pt x="109101" y="98526"/>
                  </a:cubicBezTo>
                  <a:lnTo>
                    <a:pt x="132901" y="122302"/>
                  </a:lnTo>
                  <a:cubicBezTo>
                    <a:pt x="126054" y="129820"/>
                    <a:pt x="118012" y="136155"/>
                    <a:pt x="109101" y="141054"/>
                  </a:cubicBezTo>
                  <a:cubicBezTo>
                    <a:pt x="98287" y="146462"/>
                    <a:pt x="86277" y="149034"/>
                    <a:pt x="74197" y="148530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411" name="Google Shape;3411;p7"/>
            <p:cNvSpPr/>
            <p:nvPr/>
          </p:nvSpPr>
          <p:spPr>
            <a:xfrm>
              <a:off x="6900147" y="3378555"/>
              <a:ext cx="42527" cy="193836"/>
            </a:xfrm>
            <a:custGeom>
              <a:rect b="b" l="l" r="r" t="t"/>
              <a:pathLst>
                <a:path extrusionOk="0" h="193836" w="42527">
                  <a:moveTo>
                    <a:pt x="0" y="0"/>
                  </a:moveTo>
                  <a:lnTo>
                    <a:pt x="42527" y="0"/>
                  </a:lnTo>
                  <a:lnTo>
                    <a:pt x="42527" y="35689"/>
                  </a:lnTo>
                  <a:lnTo>
                    <a:pt x="0" y="35689"/>
                  </a:lnTo>
                  <a:close/>
                  <a:moveTo>
                    <a:pt x="1078" y="51474"/>
                  </a:moveTo>
                  <a:lnTo>
                    <a:pt x="41351" y="51474"/>
                  </a:lnTo>
                  <a:lnTo>
                    <a:pt x="41351" y="193837"/>
                  </a:lnTo>
                  <a:lnTo>
                    <a:pt x="956" y="193837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412" name="Google Shape;3412;p7"/>
            <p:cNvSpPr/>
            <p:nvPr/>
          </p:nvSpPr>
          <p:spPr>
            <a:xfrm>
              <a:off x="6972578" y="3367353"/>
              <a:ext cx="154570" cy="208419"/>
            </a:xfrm>
            <a:custGeom>
              <a:rect b="b" l="l" r="r" t="t"/>
              <a:pathLst>
                <a:path extrusionOk="0" h="208419" w="154570">
                  <a:moveTo>
                    <a:pt x="76917" y="208396"/>
                  </a:moveTo>
                  <a:cubicBezTo>
                    <a:pt x="66440" y="208422"/>
                    <a:pt x="56058" y="206407"/>
                    <a:pt x="46351" y="202465"/>
                  </a:cubicBezTo>
                  <a:cubicBezTo>
                    <a:pt x="37362" y="199014"/>
                    <a:pt x="29123" y="193862"/>
                    <a:pt x="22085" y="187292"/>
                  </a:cubicBezTo>
                  <a:cubicBezTo>
                    <a:pt x="15183" y="180507"/>
                    <a:pt x="9701" y="172416"/>
                    <a:pt x="5956" y="163491"/>
                  </a:cubicBezTo>
                  <a:cubicBezTo>
                    <a:pt x="2008" y="154404"/>
                    <a:pt x="-20" y="144599"/>
                    <a:pt x="0" y="134690"/>
                  </a:cubicBezTo>
                  <a:lnTo>
                    <a:pt x="0" y="134151"/>
                  </a:lnTo>
                  <a:cubicBezTo>
                    <a:pt x="-20" y="124227"/>
                    <a:pt x="2008" y="114406"/>
                    <a:pt x="5956" y="105301"/>
                  </a:cubicBezTo>
                  <a:cubicBezTo>
                    <a:pt x="9883" y="96515"/>
                    <a:pt x="15477" y="88573"/>
                    <a:pt x="22428" y="81917"/>
                  </a:cubicBezTo>
                  <a:cubicBezTo>
                    <a:pt x="29495" y="75064"/>
                    <a:pt x="37817" y="69637"/>
                    <a:pt x="46939" y="65936"/>
                  </a:cubicBezTo>
                  <a:cubicBezTo>
                    <a:pt x="66645" y="58265"/>
                    <a:pt x="88512" y="58265"/>
                    <a:pt x="108218" y="65936"/>
                  </a:cubicBezTo>
                  <a:cubicBezTo>
                    <a:pt x="126373" y="73023"/>
                    <a:pt x="140925" y="87098"/>
                    <a:pt x="148613" y="105007"/>
                  </a:cubicBezTo>
                  <a:cubicBezTo>
                    <a:pt x="152610" y="114096"/>
                    <a:pt x="154640" y="123928"/>
                    <a:pt x="154569" y="133857"/>
                  </a:cubicBezTo>
                  <a:lnTo>
                    <a:pt x="154569" y="134396"/>
                  </a:lnTo>
                  <a:cubicBezTo>
                    <a:pt x="154628" y="144308"/>
                    <a:pt x="152598" y="154122"/>
                    <a:pt x="148613" y="163197"/>
                  </a:cubicBezTo>
                  <a:cubicBezTo>
                    <a:pt x="144863" y="172143"/>
                    <a:pt x="139343" y="180239"/>
                    <a:pt x="132386" y="186998"/>
                  </a:cubicBezTo>
                  <a:cubicBezTo>
                    <a:pt x="125300" y="193816"/>
                    <a:pt x="116982" y="199223"/>
                    <a:pt x="107875" y="202930"/>
                  </a:cubicBezTo>
                  <a:cubicBezTo>
                    <a:pt x="98021" y="206793"/>
                    <a:pt x="87497" y="208651"/>
                    <a:pt x="76917" y="208396"/>
                  </a:cubicBezTo>
                  <a:close/>
                  <a:moveTo>
                    <a:pt x="77456" y="173590"/>
                  </a:moveTo>
                  <a:cubicBezTo>
                    <a:pt x="82793" y="173713"/>
                    <a:pt x="88093" y="172685"/>
                    <a:pt x="92996" y="170575"/>
                  </a:cubicBezTo>
                  <a:cubicBezTo>
                    <a:pt x="97382" y="168584"/>
                    <a:pt x="101325" y="165734"/>
                    <a:pt x="104590" y="162192"/>
                  </a:cubicBezTo>
                  <a:cubicBezTo>
                    <a:pt x="107685" y="158577"/>
                    <a:pt x="110086" y="154423"/>
                    <a:pt x="111674" y="149937"/>
                  </a:cubicBezTo>
                  <a:cubicBezTo>
                    <a:pt x="113341" y="145113"/>
                    <a:pt x="114170" y="140039"/>
                    <a:pt x="114125" y="134936"/>
                  </a:cubicBezTo>
                  <a:lnTo>
                    <a:pt x="114125" y="134396"/>
                  </a:lnTo>
                  <a:cubicBezTo>
                    <a:pt x="114152" y="129257"/>
                    <a:pt x="113238" y="124156"/>
                    <a:pt x="111429" y="119346"/>
                  </a:cubicBezTo>
                  <a:cubicBezTo>
                    <a:pt x="109734" y="114715"/>
                    <a:pt x="107125" y="110472"/>
                    <a:pt x="103757" y="106870"/>
                  </a:cubicBezTo>
                  <a:cubicBezTo>
                    <a:pt x="100394" y="103248"/>
                    <a:pt x="96355" y="100317"/>
                    <a:pt x="91868" y="98242"/>
                  </a:cubicBezTo>
                  <a:cubicBezTo>
                    <a:pt x="87112" y="96058"/>
                    <a:pt x="81929" y="94961"/>
                    <a:pt x="76696" y="95031"/>
                  </a:cubicBezTo>
                  <a:cubicBezTo>
                    <a:pt x="71362" y="94931"/>
                    <a:pt x="66069" y="95984"/>
                    <a:pt x="61180" y="98119"/>
                  </a:cubicBezTo>
                  <a:cubicBezTo>
                    <a:pt x="56761" y="100065"/>
                    <a:pt x="52802" y="102922"/>
                    <a:pt x="49562" y="106502"/>
                  </a:cubicBezTo>
                  <a:cubicBezTo>
                    <a:pt x="46328" y="110064"/>
                    <a:pt x="43829" y="114229"/>
                    <a:pt x="42208" y="118758"/>
                  </a:cubicBezTo>
                  <a:cubicBezTo>
                    <a:pt x="40637" y="123614"/>
                    <a:pt x="39932" y="128708"/>
                    <a:pt x="40125" y="133808"/>
                  </a:cubicBezTo>
                  <a:lnTo>
                    <a:pt x="40125" y="134347"/>
                  </a:lnTo>
                  <a:cubicBezTo>
                    <a:pt x="40098" y="139471"/>
                    <a:pt x="41012" y="144555"/>
                    <a:pt x="42822" y="149348"/>
                  </a:cubicBezTo>
                  <a:cubicBezTo>
                    <a:pt x="44555" y="153968"/>
                    <a:pt x="47160" y="158212"/>
                    <a:pt x="50493" y="161849"/>
                  </a:cubicBezTo>
                  <a:cubicBezTo>
                    <a:pt x="53851" y="165471"/>
                    <a:pt x="57891" y="168395"/>
                    <a:pt x="62382" y="170453"/>
                  </a:cubicBezTo>
                  <a:cubicBezTo>
                    <a:pt x="67118" y="172612"/>
                    <a:pt x="72277" y="173684"/>
                    <a:pt x="77481" y="173590"/>
                  </a:cubicBezTo>
                  <a:close/>
                  <a:moveTo>
                    <a:pt x="91795" y="0"/>
                  </a:moveTo>
                  <a:lnTo>
                    <a:pt x="126651" y="15173"/>
                  </a:lnTo>
                  <a:lnTo>
                    <a:pt x="92628" y="47037"/>
                  </a:lnTo>
                  <a:lnTo>
                    <a:pt x="61818" y="47037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413" name="Google Shape;3413;p7"/>
            <p:cNvSpPr/>
            <p:nvPr/>
          </p:nvSpPr>
          <p:spPr>
            <a:xfrm>
              <a:off x="7156145" y="3427300"/>
              <a:ext cx="130529" cy="145091"/>
            </a:xfrm>
            <a:custGeom>
              <a:rect b="b" l="l" r="r" t="t"/>
              <a:pathLst>
                <a:path extrusionOk="0" h="145091" w="130529">
                  <a:moveTo>
                    <a:pt x="0" y="2925"/>
                  </a:moveTo>
                  <a:lnTo>
                    <a:pt x="40419" y="2925"/>
                  </a:lnTo>
                  <a:lnTo>
                    <a:pt x="40419" y="23270"/>
                  </a:lnTo>
                  <a:cubicBezTo>
                    <a:pt x="42733" y="20146"/>
                    <a:pt x="45256" y="17181"/>
                    <a:pt x="47969" y="14396"/>
                  </a:cubicBezTo>
                  <a:cubicBezTo>
                    <a:pt x="50738" y="11608"/>
                    <a:pt x="53813" y="9141"/>
                    <a:pt x="57136" y="7043"/>
                  </a:cubicBezTo>
                  <a:cubicBezTo>
                    <a:pt x="60617" y="4863"/>
                    <a:pt x="64377" y="3164"/>
                    <a:pt x="68314" y="1994"/>
                  </a:cubicBezTo>
                  <a:cubicBezTo>
                    <a:pt x="72795" y="685"/>
                    <a:pt x="77445" y="41"/>
                    <a:pt x="82113" y="82"/>
                  </a:cubicBezTo>
                  <a:cubicBezTo>
                    <a:pt x="95513" y="-723"/>
                    <a:pt x="108580" y="4447"/>
                    <a:pt x="117802" y="14200"/>
                  </a:cubicBezTo>
                  <a:cubicBezTo>
                    <a:pt x="126777" y="25124"/>
                    <a:pt x="131287" y="39038"/>
                    <a:pt x="130425" y="53149"/>
                  </a:cubicBezTo>
                  <a:lnTo>
                    <a:pt x="130425" y="145092"/>
                  </a:lnTo>
                  <a:lnTo>
                    <a:pt x="89932" y="145092"/>
                  </a:lnTo>
                  <a:lnTo>
                    <a:pt x="89932" y="65993"/>
                  </a:lnTo>
                  <a:cubicBezTo>
                    <a:pt x="90513" y="58262"/>
                    <a:pt x="88257" y="50585"/>
                    <a:pt x="83584" y="44399"/>
                  </a:cubicBezTo>
                  <a:cubicBezTo>
                    <a:pt x="79018" y="39411"/>
                    <a:pt x="72469" y="36715"/>
                    <a:pt x="65715" y="37045"/>
                  </a:cubicBezTo>
                  <a:cubicBezTo>
                    <a:pt x="58792" y="36692"/>
                    <a:pt x="52061" y="39378"/>
                    <a:pt x="47282" y="44399"/>
                  </a:cubicBezTo>
                  <a:cubicBezTo>
                    <a:pt x="42356" y="50472"/>
                    <a:pt x="39929" y="58194"/>
                    <a:pt x="40492" y="65993"/>
                  </a:cubicBezTo>
                  <a:lnTo>
                    <a:pt x="40493" y="145092"/>
                  </a:lnTo>
                  <a:lnTo>
                    <a:pt x="98" y="145092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414" name="Google Shape;3414;p7"/>
            <p:cNvSpPr/>
            <p:nvPr/>
          </p:nvSpPr>
          <p:spPr>
            <a:xfrm>
              <a:off x="7310322" y="3530060"/>
              <a:ext cx="52356" cy="85563"/>
            </a:xfrm>
            <a:custGeom>
              <a:rect b="b" l="l" r="r" t="t"/>
              <a:pathLst>
                <a:path extrusionOk="0" h="85563" w="52356">
                  <a:moveTo>
                    <a:pt x="0" y="68828"/>
                  </a:moveTo>
                  <a:cubicBezTo>
                    <a:pt x="18678" y="66867"/>
                    <a:pt x="27331" y="58109"/>
                    <a:pt x="25958" y="42552"/>
                  </a:cubicBezTo>
                  <a:lnTo>
                    <a:pt x="9535" y="42552"/>
                  </a:lnTo>
                  <a:lnTo>
                    <a:pt x="9535" y="0"/>
                  </a:lnTo>
                  <a:lnTo>
                    <a:pt x="52357" y="0"/>
                  </a:lnTo>
                  <a:lnTo>
                    <a:pt x="52357" y="35713"/>
                  </a:lnTo>
                  <a:cubicBezTo>
                    <a:pt x="52357" y="53231"/>
                    <a:pt x="48132" y="65862"/>
                    <a:pt x="39685" y="73608"/>
                  </a:cubicBezTo>
                  <a:cubicBezTo>
                    <a:pt x="29498" y="81922"/>
                    <a:pt x="16588" y="86158"/>
                    <a:pt x="3456" y="85496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415" name="Google Shape;3415;p7"/>
            <p:cNvSpPr/>
            <p:nvPr/>
          </p:nvSpPr>
          <p:spPr>
            <a:xfrm>
              <a:off x="4370393" y="3691101"/>
              <a:ext cx="154201" cy="186041"/>
            </a:xfrm>
            <a:custGeom>
              <a:rect b="b" l="l" r="r" t="t"/>
              <a:pathLst>
                <a:path extrusionOk="0" h="186041" w="154201">
                  <a:moveTo>
                    <a:pt x="56524" y="37723"/>
                  </a:moveTo>
                  <a:lnTo>
                    <a:pt x="0" y="37723"/>
                  </a:lnTo>
                  <a:lnTo>
                    <a:pt x="0" y="0"/>
                  </a:lnTo>
                  <a:lnTo>
                    <a:pt x="154202" y="0"/>
                  </a:lnTo>
                  <a:lnTo>
                    <a:pt x="154202" y="37723"/>
                  </a:lnTo>
                  <a:lnTo>
                    <a:pt x="97556" y="37723"/>
                  </a:lnTo>
                  <a:lnTo>
                    <a:pt x="97556" y="186042"/>
                  </a:lnTo>
                  <a:lnTo>
                    <a:pt x="56621" y="186042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416" name="Google Shape;3416;p7"/>
            <p:cNvSpPr/>
            <p:nvPr/>
          </p:nvSpPr>
          <p:spPr>
            <a:xfrm>
              <a:off x="4551459" y="3731811"/>
              <a:ext cx="85937" cy="145429"/>
            </a:xfrm>
            <a:custGeom>
              <a:rect b="b" l="l" r="r" t="t"/>
              <a:pathLst>
                <a:path extrusionOk="0" h="145429" w="85937">
                  <a:moveTo>
                    <a:pt x="98" y="2847"/>
                  </a:moveTo>
                  <a:lnTo>
                    <a:pt x="40493" y="2847"/>
                  </a:lnTo>
                  <a:lnTo>
                    <a:pt x="40493" y="31574"/>
                  </a:lnTo>
                  <a:cubicBezTo>
                    <a:pt x="44076" y="22521"/>
                    <a:pt x="49834" y="14489"/>
                    <a:pt x="57259" y="8190"/>
                  </a:cubicBezTo>
                  <a:cubicBezTo>
                    <a:pt x="65461" y="1993"/>
                    <a:pt x="75713" y="-855"/>
                    <a:pt x="85937" y="224"/>
                  </a:cubicBezTo>
                  <a:lnTo>
                    <a:pt x="85937" y="42457"/>
                  </a:lnTo>
                  <a:lnTo>
                    <a:pt x="83854" y="42457"/>
                  </a:lnTo>
                  <a:cubicBezTo>
                    <a:pt x="71950" y="41836"/>
                    <a:pt x="60351" y="46342"/>
                    <a:pt x="51989" y="54835"/>
                  </a:cubicBezTo>
                  <a:cubicBezTo>
                    <a:pt x="44047" y="63006"/>
                    <a:pt x="40182" y="75662"/>
                    <a:pt x="40395" y="92804"/>
                  </a:cubicBezTo>
                  <a:lnTo>
                    <a:pt x="40395" y="145430"/>
                  </a:lnTo>
                  <a:lnTo>
                    <a:pt x="0" y="145430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417" name="Google Shape;3417;p7"/>
            <p:cNvSpPr/>
            <p:nvPr/>
          </p:nvSpPr>
          <p:spPr>
            <a:xfrm>
              <a:off x="4654151" y="3733261"/>
              <a:ext cx="131253" cy="146616"/>
            </a:xfrm>
            <a:custGeom>
              <a:rect b="b" l="l" r="r" t="t"/>
              <a:pathLst>
                <a:path extrusionOk="0" h="146616" w="131253">
                  <a:moveTo>
                    <a:pt x="48911" y="146554"/>
                  </a:moveTo>
                  <a:cubicBezTo>
                    <a:pt x="42467" y="146584"/>
                    <a:pt x="36054" y="145642"/>
                    <a:pt x="29890" y="143759"/>
                  </a:cubicBezTo>
                  <a:cubicBezTo>
                    <a:pt x="24201" y="142036"/>
                    <a:pt x="18916" y="139185"/>
                    <a:pt x="14350" y="135376"/>
                  </a:cubicBezTo>
                  <a:cubicBezTo>
                    <a:pt x="9909" y="131622"/>
                    <a:pt x="6338" y="126947"/>
                    <a:pt x="3884" y="121674"/>
                  </a:cubicBezTo>
                  <a:cubicBezTo>
                    <a:pt x="1188" y="115807"/>
                    <a:pt x="-136" y="109403"/>
                    <a:pt x="11" y="102948"/>
                  </a:cubicBezTo>
                  <a:lnTo>
                    <a:pt x="11" y="102408"/>
                  </a:lnTo>
                  <a:cubicBezTo>
                    <a:pt x="-139" y="95448"/>
                    <a:pt x="1311" y="88546"/>
                    <a:pt x="4252" y="82235"/>
                  </a:cubicBezTo>
                  <a:cubicBezTo>
                    <a:pt x="7004" y="76637"/>
                    <a:pt x="11086" y="71799"/>
                    <a:pt x="16140" y="68141"/>
                  </a:cubicBezTo>
                  <a:cubicBezTo>
                    <a:pt x="21505" y="64246"/>
                    <a:pt x="27560" y="61401"/>
                    <a:pt x="33984" y="59758"/>
                  </a:cubicBezTo>
                  <a:cubicBezTo>
                    <a:pt x="41584" y="57825"/>
                    <a:pt x="49403" y="56886"/>
                    <a:pt x="57245" y="56964"/>
                  </a:cubicBezTo>
                  <a:cubicBezTo>
                    <a:pt x="63606" y="56880"/>
                    <a:pt x="69960" y="57414"/>
                    <a:pt x="76217" y="58557"/>
                  </a:cubicBezTo>
                  <a:cubicBezTo>
                    <a:pt x="81582" y="59625"/>
                    <a:pt x="86871" y="61041"/>
                    <a:pt x="92051" y="62798"/>
                  </a:cubicBezTo>
                  <a:lnTo>
                    <a:pt x="92051" y="60347"/>
                  </a:lnTo>
                  <a:cubicBezTo>
                    <a:pt x="92539" y="53059"/>
                    <a:pt x="89721" y="45939"/>
                    <a:pt x="84379" y="40958"/>
                  </a:cubicBezTo>
                  <a:cubicBezTo>
                    <a:pt x="77782" y="36088"/>
                    <a:pt x="69666" y="33725"/>
                    <a:pt x="61486" y="34291"/>
                  </a:cubicBezTo>
                  <a:cubicBezTo>
                    <a:pt x="54569" y="34231"/>
                    <a:pt x="47667" y="34913"/>
                    <a:pt x="40896" y="36325"/>
                  </a:cubicBezTo>
                  <a:cubicBezTo>
                    <a:pt x="34506" y="37843"/>
                    <a:pt x="28239" y="39834"/>
                    <a:pt x="22145" y="42282"/>
                  </a:cubicBezTo>
                  <a:lnTo>
                    <a:pt x="12046" y="11446"/>
                  </a:lnTo>
                  <a:cubicBezTo>
                    <a:pt x="19978" y="8029"/>
                    <a:pt x="28176" y="5266"/>
                    <a:pt x="36558" y="3186"/>
                  </a:cubicBezTo>
                  <a:cubicBezTo>
                    <a:pt x="46686" y="885"/>
                    <a:pt x="57057" y="-177"/>
                    <a:pt x="67442" y="24"/>
                  </a:cubicBezTo>
                  <a:cubicBezTo>
                    <a:pt x="77122" y="-179"/>
                    <a:pt x="86770" y="1212"/>
                    <a:pt x="95998" y="4142"/>
                  </a:cubicBezTo>
                  <a:cubicBezTo>
                    <a:pt x="103368" y="6530"/>
                    <a:pt x="110082" y="10600"/>
                    <a:pt x="115607" y="16030"/>
                  </a:cubicBezTo>
                  <a:cubicBezTo>
                    <a:pt x="121111" y="21498"/>
                    <a:pt x="125192" y="28230"/>
                    <a:pt x="127495" y="35639"/>
                  </a:cubicBezTo>
                  <a:cubicBezTo>
                    <a:pt x="130098" y="44042"/>
                    <a:pt x="131363" y="52801"/>
                    <a:pt x="131246" y="61597"/>
                  </a:cubicBezTo>
                  <a:lnTo>
                    <a:pt x="131246" y="144225"/>
                  </a:lnTo>
                  <a:lnTo>
                    <a:pt x="92346" y="144225"/>
                  </a:lnTo>
                  <a:lnTo>
                    <a:pt x="92346" y="128807"/>
                  </a:lnTo>
                  <a:cubicBezTo>
                    <a:pt x="87330" y="134329"/>
                    <a:pt x="81264" y="138796"/>
                    <a:pt x="74501" y="141945"/>
                  </a:cubicBezTo>
                  <a:cubicBezTo>
                    <a:pt x="66427" y="145388"/>
                    <a:pt x="57679" y="146963"/>
                    <a:pt x="48911" y="146553"/>
                  </a:cubicBezTo>
                  <a:close/>
                  <a:moveTo>
                    <a:pt x="61167" y="118659"/>
                  </a:moveTo>
                  <a:cubicBezTo>
                    <a:pt x="69407" y="119083"/>
                    <a:pt x="77540" y="116641"/>
                    <a:pt x="84183" y="111747"/>
                  </a:cubicBezTo>
                  <a:cubicBezTo>
                    <a:pt x="89720" y="107499"/>
                    <a:pt x="92920" y="100881"/>
                    <a:pt x="92811" y="93903"/>
                  </a:cubicBezTo>
                  <a:lnTo>
                    <a:pt x="92811" y="86696"/>
                  </a:lnTo>
                  <a:cubicBezTo>
                    <a:pt x="88982" y="85029"/>
                    <a:pt x="85001" y="83732"/>
                    <a:pt x="80923" y="82824"/>
                  </a:cubicBezTo>
                  <a:cubicBezTo>
                    <a:pt x="76346" y="81861"/>
                    <a:pt x="71679" y="81385"/>
                    <a:pt x="67001" y="81402"/>
                  </a:cubicBezTo>
                  <a:cubicBezTo>
                    <a:pt x="59822" y="80982"/>
                    <a:pt x="52685" y="82752"/>
                    <a:pt x="46534" y="86476"/>
                  </a:cubicBezTo>
                  <a:cubicBezTo>
                    <a:pt x="41668" y="89676"/>
                    <a:pt x="38868" y="95220"/>
                    <a:pt x="39180" y="101036"/>
                  </a:cubicBezTo>
                  <a:lnTo>
                    <a:pt x="39180" y="101575"/>
                  </a:lnTo>
                  <a:cubicBezTo>
                    <a:pt x="38896" y="106563"/>
                    <a:pt x="41121" y="111364"/>
                    <a:pt x="45112" y="114370"/>
                  </a:cubicBezTo>
                  <a:cubicBezTo>
                    <a:pt x="49867" y="117557"/>
                    <a:pt x="55524" y="119122"/>
                    <a:pt x="61241" y="118831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418" name="Google Shape;3418;p7"/>
            <p:cNvSpPr/>
            <p:nvPr/>
          </p:nvSpPr>
          <p:spPr>
            <a:xfrm>
              <a:off x="4820031" y="3732050"/>
              <a:ext cx="130616" cy="145166"/>
            </a:xfrm>
            <a:custGeom>
              <a:rect b="b" l="l" r="r" t="t"/>
              <a:pathLst>
                <a:path extrusionOk="0" h="145166" w="130616">
                  <a:moveTo>
                    <a:pt x="0" y="2608"/>
                  </a:moveTo>
                  <a:lnTo>
                    <a:pt x="40395" y="2608"/>
                  </a:lnTo>
                  <a:lnTo>
                    <a:pt x="40395" y="23001"/>
                  </a:lnTo>
                  <a:cubicBezTo>
                    <a:pt x="42728" y="19970"/>
                    <a:pt x="45250" y="17088"/>
                    <a:pt x="47945" y="14373"/>
                  </a:cubicBezTo>
                  <a:cubicBezTo>
                    <a:pt x="50749" y="11605"/>
                    <a:pt x="53839" y="9140"/>
                    <a:pt x="57161" y="7020"/>
                  </a:cubicBezTo>
                  <a:cubicBezTo>
                    <a:pt x="60648" y="4824"/>
                    <a:pt x="64416" y="3109"/>
                    <a:pt x="68363" y="1922"/>
                  </a:cubicBezTo>
                  <a:cubicBezTo>
                    <a:pt x="72845" y="625"/>
                    <a:pt x="77497" y="6"/>
                    <a:pt x="82162" y="83"/>
                  </a:cubicBezTo>
                  <a:cubicBezTo>
                    <a:pt x="95543" y="-726"/>
                    <a:pt x="108600" y="4403"/>
                    <a:pt x="117851" y="14104"/>
                  </a:cubicBezTo>
                  <a:cubicBezTo>
                    <a:pt x="126811" y="24999"/>
                    <a:pt x="131336" y="38871"/>
                    <a:pt x="130524" y="52954"/>
                  </a:cubicBezTo>
                  <a:lnTo>
                    <a:pt x="130524" y="145166"/>
                  </a:lnTo>
                  <a:lnTo>
                    <a:pt x="90055" y="145166"/>
                  </a:lnTo>
                  <a:lnTo>
                    <a:pt x="90055" y="65847"/>
                  </a:lnTo>
                  <a:cubicBezTo>
                    <a:pt x="90655" y="58092"/>
                    <a:pt x="88397" y="50385"/>
                    <a:pt x="83707" y="44179"/>
                  </a:cubicBezTo>
                  <a:cubicBezTo>
                    <a:pt x="79133" y="39218"/>
                    <a:pt x="72604" y="36527"/>
                    <a:pt x="65863" y="36826"/>
                  </a:cubicBezTo>
                  <a:cubicBezTo>
                    <a:pt x="58935" y="36482"/>
                    <a:pt x="52199" y="39166"/>
                    <a:pt x="47405" y="44179"/>
                  </a:cubicBezTo>
                  <a:cubicBezTo>
                    <a:pt x="42457" y="50271"/>
                    <a:pt x="40020" y="58020"/>
                    <a:pt x="40591" y="65847"/>
                  </a:cubicBezTo>
                  <a:lnTo>
                    <a:pt x="40591" y="145093"/>
                  </a:lnTo>
                  <a:lnTo>
                    <a:pt x="196" y="145093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419" name="Google Shape;3419;p7"/>
            <p:cNvSpPr/>
            <p:nvPr/>
          </p:nvSpPr>
          <p:spPr>
            <a:xfrm>
              <a:off x="4974478" y="3732302"/>
              <a:ext cx="115537" cy="147511"/>
            </a:xfrm>
            <a:custGeom>
              <a:rect b="b" l="l" r="r" t="t"/>
              <a:pathLst>
                <a:path extrusionOk="0" h="147511" w="115537">
                  <a:moveTo>
                    <a:pt x="61083" y="147512"/>
                  </a:moveTo>
                  <a:cubicBezTo>
                    <a:pt x="38865" y="147266"/>
                    <a:pt x="17366" y="139606"/>
                    <a:pt x="0" y="125746"/>
                  </a:cubicBezTo>
                  <a:lnTo>
                    <a:pt x="17158" y="99151"/>
                  </a:lnTo>
                  <a:cubicBezTo>
                    <a:pt x="24277" y="104473"/>
                    <a:pt x="32107" y="108771"/>
                    <a:pt x="40419" y="111921"/>
                  </a:cubicBezTo>
                  <a:cubicBezTo>
                    <a:pt x="47340" y="114585"/>
                    <a:pt x="54673" y="116020"/>
                    <a:pt x="62087" y="116162"/>
                  </a:cubicBezTo>
                  <a:cubicBezTo>
                    <a:pt x="66580" y="116499"/>
                    <a:pt x="71070" y="115483"/>
                    <a:pt x="74980" y="113245"/>
                  </a:cubicBezTo>
                  <a:cubicBezTo>
                    <a:pt x="77597" y="111546"/>
                    <a:pt x="79153" y="108619"/>
                    <a:pt x="79098" y="105499"/>
                  </a:cubicBezTo>
                  <a:lnTo>
                    <a:pt x="79098" y="104960"/>
                  </a:lnTo>
                  <a:cubicBezTo>
                    <a:pt x="79108" y="102856"/>
                    <a:pt x="78216" y="100848"/>
                    <a:pt x="76647" y="99445"/>
                  </a:cubicBezTo>
                  <a:cubicBezTo>
                    <a:pt x="74752" y="97650"/>
                    <a:pt x="72531" y="96235"/>
                    <a:pt x="70103" y="95278"/>
                  </a:cubicBezTo>
                  <a:cubicBezTo>
                    <a:pt x="67357" y="94150"/>
                    <a:pt x="64147" y="93023"/>
                    <a:pt x="60690" y="91944"/>
                  </a:cubicBezTo>
                  <a:cubicBezTo>
                    <a:pt x="57234" y="90866"/>
                    <a:pt x="53337" y="89738"/>
                    <a:pt x="49513" y="88488"/>
                  </a:cubicBezTo>
                  <a:cubicBezTo>
                    <a:pt x="44412" y="87070"/>
                    <a:pt x="39403" y="85343"/>
                    <a:pt x="34512" y="83316"/>
                  </a:cubicBezTo>
                  <a:cubicBezTo>
                    <a:pt x="29626" y="81363"/>
                    <a:pt x="25058" y="78695"/>
                    <a:pt x="20957" y="75399"/>
                  </a:cubicBezTo>
                  <a:cubicBezTo>
                    <a:pt x="16859" y="72145"/>
                    <a:pt x="13464" y="68093"/>
                    <a:pt x="10981" y="63487"/>
                  </a:cubicBezTo>
                  <a:cubicBezTo>
                    <a:pt x="8203" y="57961"/>
                    <a:pt x="6871" y="51822"/>
                    <a:pt x="7108" y="45642"/>
                  </a:cubicBezTo>
                  <a:lnTo>
                    <a:pt x="7108" y="45103"/>
                  </a:lnTo>
                  <a:cubicBezTo>
                    <a:pt x="6754" y="32186"/>
                    <a:pt x="12413" y="19836"/>
                    <a:pt x="22428" y="11669"/>
                  </a:cubicBezTo>
                  <a:cubicBezTo>
                    <a:pt x="27282" y="7687"/>
                    <a:pt x="32882" y="4712"/>
                    <a:pt x="38899" y="2919"/>
                  </a:cubicBezTo>
                  <a:cubicBezTo>
                    <a:pt x="45497" y="934"/>
                    <a:pt x="52355" y="-49"/>
                    <a:pt x="59244" y="2"/>
                  </a:cubicBezTo>
                  <a:cubicBezTo>
                    <a:pt x="68571" y="51"/>
                    <a:pt x="77837" y="1522"/>
                    <a:pt x="86721" y="4365"/>
                  </a:cubicBezTo>
                  <a:cubicBezTo>
                    <a:pt x="95810" y="7094"/>
                    <a:pt x="104467" y="11096"/>
                    <a:pt x="112433" y="16253"/>
                  </a:cubicBezTo>
                  <a:lnTo>
                    <a:pt x="96943" y="44049"/>
                  </a:lnTo>
                  <a:cubicBezTo>
                    <a:pt x="90350" y="40193"/>
                    <a:pt x="83417" y="36952"/>
                    <a:pt x="76231" y="34367"/>
                  </a:cubicBezTo>
                  <a:cubicBezTo>
                    <a:pt x="70536" y="32138"/>
                    <a:pt x="64499" y="30910"/>
                    <a:pt x="58386" y="30739"/>
                  </a:cubicBezTo>
                  <a:cubicBezTo>
                    <a:pt x="54458" y="30459"/>
                    <a:pt x="50543" y="31438"/>
                    <a:pt x="47209" y="33534"/>
                  </a:cubicBezTo>
                  <a:cubicBezTo>
                    <a:pt x="44865" y="35119"/>
                    <a:pt x="43461" y="37763"/>
                    <a:pt x="43458" y="40593"/>
                  </a:cubicBezTo>
                  <a:lnTo>
                    <a:pt x="43459" y="41083"/>
                  </a:lnTo>
                  <a:cubicBezTo>
                    <a:pt x="43509" y="43076"/>
                    <a:pt x="44399" y="44954"/>
                    <a:pt x="45910" y="46255"/>
                  </a:cubicBezTo>
                  <a:cubicBezTo>
                    <a:pt x="47801" y="47991"/>
                    <a:pt x="49951" y="49422"/>
                    <a:pt x="52283" y="50495"/>
                  </a:cubicBezTo>
                  <a:cubicBezTo>
                    <a:pt x="55258" y="51972"/>
                    <a:pt x="58319" y="53265"/>
                    <a:pt x="61451" y="54368"/>
                  </a:cubicBezTo>
                  <a:cubicBezTo>
                    <a:pt x="64881" y="55594"/>
                    <a:pt x="68583" y="56819"/>
                    <a:pt x="72456" y="58094"/>
                  </a:cubicBezTo>
                  <a:cubicBezTo>
                    <a:pt x="77623" y="59790"/>
                    <a:pt x="82688" y="61778"/>
                    <a:pt x="87628" y="64050"/>
                  </a:cubicBezTo>
                  <a:cubicBezTo>
                    <a:pt x="92559" y="66139"/>
                    <a:pt x="97197" y="68857"/>
                    <a:pt x="101428" y="72139"/>
                  </a:cubicBezTo>
                  <a:cubicBezTo>
                    <a:pt x="105550" y="75402"/>
                    <a:pt x="108982" y="79451"/>
                    <a:pt x="111527" y="84052"/>
                  </a:cubicBezTo>
                  <a:cubicBezTo>
                    <a:pt x="114318" y="89188"/>
                    <a:pt x="115697" y="94974"/>
                    <a:pt x="115522" y="100817"/>
                  </a:cubicBezTo>
                  <a:lnTo>
                    <a:pt x="115523" y="101357"/>
                  </a:lnTo>
                  <a:cubicBezTo>
                    <a:pt x="115698" y="108441"/>
                    <a:pt x="114292" y="115475"/>
                    <a:pt x="111405" y="121946"/>
                  </a:cubicBezTo>
                  <a:cubicBezTo>
                    <a:pt x="108795" y="127562"/>
                    <a:pt x="104837" y="132446"/>
                    <a:pt x="99885" y="136163"/>
                  </a:cubicBezTo>
                  <a:cubicBezTo>
                    <a:pt x="94649" y="140036"/>
                    <a:pt x="88727" y="142881"/>
                    <a:pt x="82432" y="144546"/>
                  </a:cubicBezTo>
                  <a:cubicBezTo>
                    <a:pt x="75484" y="146500"/>
                    <a:pt x="68301" y="147498"/>
                    <a:pt x="61083" y="147512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420" name="Google Shape;3420;p7"/>
            <p:cNvSpPr/>
            <p:nvPr/>
          </p:nvSpPr>
          <p:spPr>
            <a:xfrm>
              <a:off x="5109217" y="3681309"/>
              <a:ext cx="89466" cy="195760"/>
            </a:xfrm>
            <a:custGeom>
              <a:rect b="b" l="l" r="r" t="t"/>
              <a:pathLst>
                <a:path extrusionOk="0" h="195760" w="89466">
                  <a:moveTo>
                    <a:pt x="16717" y="87910"/>
                  </a:moveTo>
                  <a:lnTo>
                    <a:pt x="0" y="87910"/>
                  </a:lnTo>
                  <a:lnTo>
                    <a:pt x="0" y="54721"/>
                  </a:lnTo>
                  <a:lnTo>
                    <a:pt x="16717" y="54721"/>
                  </a:lnTo>
                  <a:lnTo>
                    <a:pt x="16717" y="45848"/>
                  </a:lnTo>
                  <a:cubicBezTo>
                    <a:pt x="16717" y="30439"/>
                    <a:pt x="20524" y="18918"/>
                    <a:pt x="28139" y="11287"/>
                  </a:cubicBezTo>
                  <a:cubicBezTo>
                    <a:pt x="37092" y="3299"/>
                    <a:pt x="48893" y="-732"/>
                    <a:pt x="60862" y="110"/>
                  </a:cubicBezTo>
                  <a:cubicBezTo>
                    <a:pt x="66331" y="44"/>
                    <a:pt x="71797" y="396"/>
                    <a:pt x="77211" y="1164"/>
                  </a:cubicBezTo>
                  <a:cubicBezTo>
                    <a:pt x="81367" y="1811"/>
                    <a:pt x="85465" y="2786"/>
                    <a:pt x="89467" y="4081"/>
                  </a:cubicBezTo>
                  <a:lnTo>
                    <a:pt x="89467" y="37588"/>
                  </a:lnTo>
                  <a:cubicBezTo>
                    <a:pt x="86590" y="36581"/>
                    <a:pt x="83651" y="35762"/>
                    <a:pt x="80667" y="35137"/>
                  </a:cubicBezTo>
                  <a:cubicBezTo>
                    <a:pt x="77582" y="34407"/>
                    <a:pt x="74424" y="34029"/>
                    <a:pt x="71254" y="34009"/>
                  </a:cubicBezTo>
                  <a:cubicBezTo>
                    <a:pt x="61450" y="34009"/>
                    <a:pt x="56695" y="39181"/>
                    <a:pt x="56695" y="49402"/>
                  </a:cubicBezTo>
                  <a:lnTo>
                    <a:pt x="56695" y="54991"/>
                  </a:lnTo>
                  <a:lnTo>
                    <a:pt x="89099" y="54991"/>
                  </a:lnTo>
                  <a:lnTo>
                    <a:pt x="89099" y="87910"/>
                  </a:lnTo>
                  <a:lnTo>
                    <a:pt x="56989" y="87910"/>
                  </a:lnTo>
                  <a:lnTo>
                    <a:pt x="56989" y="195760"/>
                  </a:lnTo>
                  <a:lnTo>
                    <a:pt x="16594" y="195760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421" name="Google Shape;3421;p7"/>
            <p:cNvSpPr/>
            <p:nvPr/>
          </p:nvSpPr>
          <p:spPr>
            <a:xfrm>
              <a:off x="5213561" y="3731370"/>
              <a:ext cx="154447" cy="148985"/>
            </a:xfrm>
            <a:custGeom>
              <a:rect b="b" l="l" r="r" t="t"/>
              <a:pathLst>
                <a:path extrusionOk="0" h="148985" w="154447">
                  <a:moveTo>
                    <a:pt x="76918" y="148984"/>
                  </a:moveTo>
                  <a:cubicBezTo>
                    <a:pt x="66432" y="149004"/>
                    <a:pt x="56041" y="146981"/>
                    <a:pt x="46328" y="143027"/>
                  </a:cubicBezTo>
                  <a:cubicBezTo>
                    <a:pt x="37275" y="139428"/>
                    <a:pt x="29014" y="134090"/>
                    <a:pt x="22013" y="127316"/>
                  </a:cubicBezTo>
                  <a:cubicBezTo>
                    <a:pt x="15180" y="120644"/>
                    <a:pt x="9718" y="112700"/>
                    <a:pt x="5933" y="103932"/>
                  </a:cubicBezTo>
                  <a:cubicBezTo>
                    <a:pt x="1955" y="94837"/>
                    <a:pt x="-65" y="85008"/>
                    <a:pt x="2" y="75082"/>
                  </a:cubicBezTo>
                  <a:lnTo>
                    <a:pt x="1" y="74542"/>
                  </a:lnTo>
                  <a:cubicBezTo>
                    <a:pt x="16" y="54750"/>
                    <a:pt x="7972" y="35792"/>
                    <a:pt x="22086" y="21916"/>
                  </a:cubicBezTo>
                  <a:cubicBezTo>
                    <a:pt x="29156" y="15073"/>
                    <a:pt x="37479" y="9656"/>
                    <a:pt x="46597" y="5959"/>
                  </a:cubicBezTo>
                  <a:cubicBezTo>
                    <a:pt x="56376" y="1936"/>
                    <a:pt x="66860" y="-89"/>
                    <a:pt x="77433" y="3"/>
                  </a:cubicBezTo>
                  <a:cubicBezTo>
                    <a:pt x="87910" y="-3"/>
                    <a:pt x="98290" y="2020"/>
                    <a:pt x="107999" y="5959"/>
                  </a:cubicBezTo>
                  <a:cubicBezTo>
                    <a:pt x="117038" y="9565"/>
                    <a:pt x="125301" y="14874"/>
                    <a:pt x="132338" y="21598"/>
                  </a:cubicBezTo>
                  <a:cubicBezTo>
                    <a:pt x="139138" y="28293"/>
                    <a:pt x="144588" y="36231"/>
                    <a:pt x="148393" y="44982"/>
                  </a:cubicBezTo>
                  <a:cubicBezTo>
                    <a:pt x="152383" y="54094"/>
                    <a:pt x="154444" y="63933"/>
                    <a:pt x="154448" y="73881"/>
                  </a:cubicBezTo>
                  <a:lnTo>
                    <a:pt x="154448" y="74420"/>
                  </a:lnTo>
                  <a:cubicBezTo>
                    <a:pt x="154470" y="84344"/>
                    <a:pt x="152442" y="94166"/>
                    <a:pt x="148492" y="103270"/>
                  </a:cubicBezTo>
                  <a:cubicBezTo>
                    <a:pt x="144694" y="112190"/>
                    <a:pt x="139181" y="120276"/>
                    <a:pt x="132265" y="127070"/>
                  </a:cubicBezTo>
                  <a:cubicBezTo>
                    <a:pt x="125194" y="133926"/>
                    <a:pt x="116873" y="139360"/>
                    <a:pt x="107753" y="143076"/>
                  </a:cubicBezTo>
                  <a:cubicBezTo>
                    <a:pt x="97962" y="147052"/>
                    <a:pt x="87485" y="149059"/>
                    <a:pt x="76918" y="148984"/>
                  </a:cubicBezTo>
                  <a:close/>
                  <a:moveTo>
                    <a:pt x="77457" y="114104"/>
                  </a:moveTo>
                  <a:cubicBezTo>
                    <a:pt x="82784" y="114200"/>
                    <a:pt x="88071" y="113173"/>
                    <a:pt x="92973" y="111089"/>
                  </a:cubicBezTo>
                  <a:cubicBezTo>
                    <a:pt x="97392" y="109142"/>
                    <a:pt x="101344" y="106276"/>
                    <a:pt x="104567" y="102682"/>
                  </a:cubicBezTo>
                  <a:cubicBezTo>
                    <a:pt x="107799" y="99119"/>
                    <a:pt x="110298" y="94954"/>
                    <a:pt x="111921" y="90426"/>
                  </a:cubicBezTo>
                  <a:cubicBezTo>
                    <a:pt x="113612" y="85591"/>
                    <a:pt x="114442" y="80497"/>
                    <a:pt x="114372" y="75376"/>
                  </a:cubicBezTo>
                  <a:lnTo>
                    <a:pt x="114371" y="74837"/>
                  </a:lnTo>
                  <a:cubicBezTo>
                    <a:pt x="114397" y="69724"/>
                    <a:pt x="113492" y="64649"/>
                    <a:pt x="111699" y="59860"/>
                  </a:cubicBezTo>
                  <a:cubicBezTo>
                    <a:pt x="109968" y="55239"/>
                    <a:pt x="107363" y="50995"/>
                    <a:pt x="104028" y="47359"/>
                  </a:cubicBezTo>
                  <a:cubicBezTo>
                    <a:pt x="100666" y="43724"/>
                    <a:pt x="96617" y="40791"/>
                    <a:pt x="92115" y="38731"/>
                  </a:cubicBezTo>
                  <a:cubicBezTo>
                    <a:pt x="87355" y="36557"/>
                    <a:pt x="82174" y="35461"/>
                    <a:pt x="76942" y="35520"/>
                  </a:cubicBezTo>
                  <a:cubicBezTo>
                    <a:pt x="71613" y="35420"/>
                    <a:pt x="66324" y="36456"/>
                    <a:pt x="61426" y="38560"/>
                  </a:cubicBezTo>
                  <a:cubicBezTo>
                    <a:pt x="57036" y="40543"/>
                    <a:pt x="53091" y="43394"/>
                    <a:pt x="49832" y="46943"/>
                  </a:cubicBezTo>
                  <a:cubicBezTo>
                    <a:pt x="46618" y="50564"/>
                    <a:pt x="44122" y="54765"/>
                    <a:pt x="42479" y="59321"/>
                  </a:cubicBezTo>
                  <a:cubicBezTo>
                    <a:pt x="40810" y="64136"/>
                    <a:pt x="39981" y="69202"/>
                    <a:pt x="40028" y="74297"/>
                  </a:cubicBezTo>
                  <a:lnTo>
                    <a:pt x="40028" y="74837"/>
                  </a:lnTo>
                  <a:cubicBezTo>
                    <a:pt x="40003" y="79973"/>
                    <a:pt x="40908" y="85072"/>
                    <a:pt x="42700" y="89887"/>
                  </a:cubicBezTo>
                  <a:cubicBezTo>
                    <a:pt x="44397" y="94524"/>
                    <a:pt x="47005" y="98775"/>
                    <a:pt x="50372" y="102388"/>
                  </a:cubicBezTo>
                  <a:cubicBezTo>
                    <a:pt x="53756" y="105998"/>
                    <a:pt x="57799" y="108926"/>
                    <a:pt x="62285" y="111016"/>
                  </a:cubicBezTo>
                  <a:cubicBezTo>
                    <a:pt x="67050" y="113162"/>
                    <a:pt x="72233" y="114217"/>
                    <a:pt x="77457" y="114104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422" name="Google Shape;3422;p7"/>
            <p:cNvSpPr/>
            <p:nvPr/>
          </p:nvSpPr>
          <p:spPr>
            <a:xfrm>
              <a:off x="5396957" y="3731810"/>
              <a:ext cx="85961" cy="145332"/>
            </a:xfrm>
            <a:custGeom>
              <a:rect b="b" l="l" r="r" t="t"/>
              <a:pathLst>
                <a:path extrusionOk="0" h="145332" w="85961">
                  <a:moveTo>
                    <a:pt x="123" y="2848"/>
                  </a:moveTo>
                  <a:lnTo>
                    <a:pt x="40518" y="2848"/>
                  </a:lnTo>
                  <a:lnTo>
                    <a:pt x="40518" y="31575"/>
                  </a:lnTo>
                  <a:cubicBezTo>
                    <a:pt x="44070" y="22518"/>
                    <a:pt x="49814" y="14484"/>
                    <a:pt x="57234" y="8191"/>
                  </a:cubicBezTo>
                  <a:cubicBezTo>
                    <a:pt x="65454" y="1990"/>
                    <a:pt x="75723" y="-857"/>
                    <a:pt x="85962" y="225"/>
                  </a:cubicBezTo>
                  <a:lnTo>
                    <a:pt x="85961" y="42458"/>
                  </a:lnTo>
                  <a:lnTo>
                    <a:pt x="83805" y="42458"/>
                  </a:lnTo>
                  <a:cubicBezTo>
                    <a:pt x="71920" y="41805"/>
                    <a:pt x="60324" y="46265"/>
                    <a:pt x="51940" y="54714"/>
                  </a:cubicBezTo>
                  <a:cubicBezTo>
                    <a:pt x="44194" y="62876"/>
                    <a:pt x="40395" y="75549"/>
                    <a:pt x="40395" y="92682"/>
                  </a:cubicBezTo>
                  <a:lnTo>
                    <a:pt x="40395" y="145333"/>
                  </a:lnTo>
                  <a:lnTo>
                    <a:pt x="0" y="145333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423" name="Google Shape;3423;p7"/>
            <p:cNvSpPr/>
            <p:nvPr/>
          </p:nvSpPr>
          <p:spPr>
            <a:xfrm>
              <a:off x="5508019" y="3731688"/>
              <a:ext cx="217563" cy="145454"/>
            </a:xfrm>
            <a:custGeom>
              <a:rect b="b" l="l" r="r" t="t"/>
              <a:pathLst>
                <a:path extrusionOk="0" h="145454" w="217563">
                  <a:moveTo>
                    <a:pt x="122" y="2969"/>
                  </a:moveTo>
                  <a:lnTo>
                    <a:pt x="40517" y="2969"/>
                  </a:lnTo>
                  <a:lnTo>
                    <a:pt x="40517" y="23363"/>
                  </a:lnTo>
                  <a:cubicBezTo>
                    <a:pt x="42866" y="20292"/>
                    <a:pt x="45413" y="17377"/>
                    <a:pt x="48140" y="14637"/>
                  </a:cubicBezTo>
                  <a:cubicBezTo>
                    <a:pt x="50901" y="11839"/>
                    <a:pt x="53977" y="9371"/>
                    <a:pt x="57308" y="7283"/>
                  </a:cubicBezTo>
                  <a:cubicBezTo>
                    <a:pt x="60815" y="5055"/>
                    <a:pt x="64619" y="3330"/>
                    <a:pt x="68608" y="2160"/>
                  </a:cubicBezTo>
                  <a:cubicBezTo>
                    <a:pt x="81415" y="-1269"/>
                    <a:pt x="95039" y="172"/>
                    <a:pt x="106846" y="6205"/>
                  </a:cubicBezTo>
                  <a:cubicBezTo>
                    <a:pt x="113681" y="10119"/>
                    <a:pt x="119194" y="15981"/>
                    <a:pt x="122680" y="23044"/>
                  </a:cubicBezTo>
                  <a:cubicBezTo>
                    <a:pt x="128339" y="16008"/>
                    <a:pt x="135391" y="10217"/>
                    <a:pt x="143392" y="6033"/>
                  </a:cubicBezTo>
                  <a:cubicBezTo>
                    <a:pt x="151492" y="2037"/>
                    <a:pt x="160416" y="-3"/>
                    <a:pt x="169447" y="77"/>
                  </a:cubicBezTo>
                  <a:cubicBezTo>
                    <a:pt x="182568" y="-677"/>
                    <a:pt x="195397" y="4148"/>
                    <a:pt x="204768" y="13362"/>
                  </a:cubicBezTo>
                  <a:cubicBezTo>
                    <a:pt x="213298" y="22235"/>
                    <a:pt x="217563" y="35259"/>
                    <a:pt x="217563" y="52433"/>
                  </a:cubicBezTo>
                  <a:lnTo>
                    <a:pt x="217563" y="145185"/>
                  </a:lnTo>
                  <a:lnTo>
                    <a:pt x="177168" y="145185"/>
                  </a:lnTo>
                  <a:lnTo>
                    <a:pt x="177168" y="66209"/>
                  </a:lnTo>
                  <a:cubicBezTo>
                    <a:pt x="177782" y="58511"/>
                    <a:pt x="175674" y="50843"/>
                    <a:pt x="171212" y="44541"/>
                  </a:cubicBezTo>
                  <a:cubicBezTo>
                    <a:pt x="166742" y="39433"/>
                    <a:pt x="160139" y="36712"/>
                    <a:pt x="153368" y="37187"/>
                  </a:cubicBezTo>
                  <a:cubicBezTo>
                    <a:pt x="146628" y="36896"/>
                    <a:pt x="140101" y="39585"/>
                    <a:pt x="135523" y="44541"/>
                  </a:cubicBezTo>
                  <a:cubicBezTo>
                    <a:pt x="130745" y="50709"/>
                    <a:pt x="128414" y="58426"/>
                    <a:pt x="128979" y="66209"/>
                  </a:cubicBezTo>
                  <a:lnTo>
                    <a:pt x="128979" y="145454"/>
                  </a:lnTo>
                  <a:lnTo>
                    <a:pt x="88584" y="145454"/>
                  </a:lnTo>
                  <a:lnTo>
                    <a:pt x="88584" y="66209"/>
                  </a:lnTo>
                  <a:cubicBezTo>
                    <a:pt x="89217" y="58513"/>
                    <a:pt x="87117" y="50841"/>
                    <a:pt x="82653" y="44541"/>
                  </a:cubicBezTo>
                  <a:cubicBezTo>
                    <a:pt x="78170" y="39435"/>
                    <a:pt x="71561" y="36715"/>
                    <a:pt x="64784" y="37187"/>
                  </a:cubicBezTo>
                  <a:cubicBezTo>
                    <a:pt x="58044" y="36896"/>
                    <a:pt x="51517" y="39585"/>
                    <a:pt x="46939" y="44541"/>
                  </a:cubicBezTo>
                  <a:cubicBezTo>
                    <a:pt x="42179" y="50719"/>
                    <a:pt x="39851" y="58428"/>
                    <a:pt x="40395" y="66209"/>
                  </a:cubicBezTo>
                  <a:lnTo>
                    <a:pt x="40395" y="145454"/>
                  </a:lnTo>
                  <a:lnTo>
                    <a:pt x="0" y="145454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424" name="Google Shape;3424;p7"/>
            <p:cNvSpPr/>
            <p:nvPr/>
          </p:nvSpPr>
          <p:spPr>
            <a:xfrm>
              <a:off x="5752164" y="3733261"/>
              <a:ext cx="131161" cy="146608"/>
            </a:xfrm>
            <a:custGeom>
              <a:rect b="b" l="l" r="r" t="t"/>
              <a:pathLst>
                <a:path extrusionOk="0" h="146608" w="131161">
                  <a:moveTo>
                    <a:pt x="48914" y="146553"/>
                  </a:moveTo>
                  <a:cubicBezTo>
                    <a:pt x="42461" y="146582"/>
                    <a:pt x="36041" y="145640"/>
                    <a:pt x="29868" y="143759"/>
                  </a:cubicBezTo>
                  <a:cubicBezTo>
                    <a:pt x="24185" y="142037"/>
                    <a:pt x="18908" y="139186"/>
                    <a:pt x="14352" y="135376"/>
                  </a:cubicBezTo>
                  <a:cubicBezTo>
                    <a:pt x="9902" y="131613"/>
                    <a:pt x="6308" y="126941"/>
                    <a:pt x="3812" y="121674"/>
                  </a:cubicBezTo>
                  <a:cubicBezTo>
                    <a:pt x="1165" y="115793"/>
                    <a:pt x="-133" y="109395"/>
                    <a:pt x="13" y="102947"/>
                  </a:cubicBezTo>
                  <a:lnTo>
                    <a:pt x="14" y="102408"/>
                  </a:lnTo>
                  <a:cubicBezTo>
                    <a:pt x="-158" y="95448"/>
                    <a:pt x="1285" y="88544"/>
                    <a:pt x="4230" y="82235"/>
                  </a:cubicBezTo>
                  <a:cubicBezTo>
                    <a:pt x="6992" y="76636"/>
                    <a:pt x="11081" y="71797"/>
                    <a:pt x="16142" y="68141"/>
                  </a:cubicBezTo>
                  <a:cubicBezTo>
                    <a:pt x="21505" y="64241"/>
                    <a:pt x="27561" y="61396"/>
                    <a:pt x="33987" y="59758"/>
                  </a:cubicBezTo>
                  <a:cubicBezTo>
                    <a:pt x="41587" y="57825"/>
                    <a:pt x="49406" y="56886"/>
                    <a:pt x="57248" y="56964"/>
                  </a:cubicBezTo>
                  <a:cubicBezTo>
                    <a:pt x="63609" y="56881"/>
                    <a:pt x="69962" y="57415"/>
                    <a:pt x="76220" y="58557"/>
                  </a:cubicBezTo>
                  <a:cubicBezTo>
                    <a:pt x="81584" y="59627"/>
                    <a:pt x="86873" y="61044"/>
                    <a:pt x="92054" y="62797"/>
                  </a:cubicBezTo>
                  <a:lnTo>
                    <a:pt x="92054" y="60346"/>
                  </a:lnTo>
                  <a:cubicBezTo>
                    <a:pt x="92546" y="53053"/>
                    <a:pt x="89718" y="45928"/>
                    <a:pt x="84358" y="40958"/>
                  </a:cubicBezTo>
                  <a:cubicBezTo>
                    <a:pt x="77762" y="36084"/>
                    <a:pt x="69646" y="33720"/>
                    <a:pt x="61464" y="34291"/>
                  </a:cubicBezTo>
                  <a:cubicBezTo>
                    <a:pt x="54548" y="34231"/>
                    <a:pt x="47645" y="34914"/>
                    <a:pt x="40875" y="36325"/>
                  </a:cubicBezTo>
                  <a:cubicBezTo>
                    <a:pt x="34493" y="37842"/>
                    <a:pt x="28234" y="39833"/>
                    <a:pt x="22148" y="42281"/>
                  </a:cubicBezTo>
                  <a:lnTo>
                    <a:pt x="12024" y="11446"/>
                  </a:lnTo>
                  <a:cubicBezTo>
                    <a:pt x="19957" y="8034"/>
                    <a:pt x="28155" y="5271"/>
                    <a:pt x="36535" y="3186"/>
                  </a:cubicBezTo>
                  <a:cubicBezTo>
                    <a:pt x="46656" y="886"/>
                    <a:pt x="57019" y="-176"/>
                    <a:pt x="67396" y="24"/>
                  </a:cubicBezTo>
                  <a:cubicBezTo>
                    <a:pt x="77076" y="-183"/>
                    <a:pt x="86724" y="1209"/>
                    <a:pt x="95951" y="4142"/>
                  </a:cubicBezTo>
                  <a:cubicBezTo>
                    <a:pt x="103321" y="6529"/>
                    <a:pt x="110035" y="10599"/>
                    <a:pt x="115560" y="16030"/>
                  </a:cubicBezTo>
                  <a:cubicBezTo>
                    <a:pt x="121063" y="21503"/>
                    <a:pt x="125151" y="28233"/>
                    <a:pt x="127473" y="35639"/>
                  </a:cubicBezTo>
                  <a:cubicBezTo>
                    <a:pt x="130052" y="44045"/>
                    <a:pt x="131293" y="52805"/>
                    <a:pt x="131150" y="61596"/>
                  </a:cubicBezTo>
                  <a:lnTo>
                    <a:pt x="131150" y="144225"/>
                  </a:lnTo>
                  <a:lnTo>
                    <a:pt x="92128" y="144225"/>
                  </a:lnTo>
                  <a:lnTo>
                    <a:pt x="92128" y="128807"/>
                  </a:lnTo>
                  <a:cubicBezTo>
                    <a:pt x="87101" y="134316"/>
                    <a:pt x="81037" y="138781"/>
                    <a:pt x="74283" y="141945"/>
                  </a:cubicBezTo>
                  <a:cubicBezTo>
                    <a:pt x="66278" y="145357"/>
                    <a:pt x="57608" y="146932"/>
                    <a:pt x="48914" y="146553"/>
                  </a:cubicBezTo>
                  <a:close/>
                  <a:moveTo>
                    <a:pt x="61170" y="118659"/>
                  </a:moveTo>
                  <a:cubicBezTo>
                    <a:pt x="69418" y="119087"/>
                    <a:pt x="77560" y="116644"/>
                    <a:pt x="84210" y="111747"/>
                  </a:cubicBezTo>
                  <a:cubicBezTo>
                    <a:pt x="89747" y="107498"/>
                    <a:pt x="92947" y="100881"/>
                    <a:pt x="92838" y="93903"/>
                  </a:cubicBezTo>
                  <a:lnTo>
                    <a:pt x="92839" y="86696"/>
                  </a:lnTo>
                  <a:cubicBezTo>
                    <a:pt x="84701" y="83114"/>
                    <a:pt x="75894" y="81309"/>
                    <a:pt x="67004" y="81402"/>
                  </a:cubicBezTo>
                  <a:cubicBezTo>
                    <a:pt x="59826" y="80988"/>
                    <a:pt x="52691" y="82757"/>
                    <a:pt x="46536" y="86476"/>
                  </a:cubicBezTo>
                  <a:cubicBezTo>
                    <a:pt x="41678" y="89683"/>
                    <a:pt x="38880" y="95222"/>
                    <a:pt x="39183" y="101035"/>
                  </a:cubicBezTo>
                  <a:lnTo>
                    <a:pt x="39183" y="101575"/>
                  </a:lnTo>
                  <a:cubicBezTo>
                    <a:pt x="38917" y="106565"/>
                    <a:pt x="41149" y="111361"/>
                    <a:pt x="45139" y="114370"/>
                  </a:cubicBezTo>
                  <a:cubicBezTo>
                    <a:pt x="49885" y="117556"/>
                    <a:pt x="55534" y="119121"/>
                    <a:pt x="61243" y="118831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425" name="Google Shape;3425;p7"/>
            <p:cNvSpPr/>
            <p:nvPr/>
          </p:nvSpPr>
          <p:spPr>
            <a:xfrm>
              <a:off x="5911008" y="3731742"/>
              <a:ext cx="132953" cy="148680"/>
            </a:xfrm>
            <a:custGeom>
              <a:rect b="b" l="l" r="r" t="t"/>
              <a:pathLst>
                <a:path extrusionOk="0" h="148680" w="132953">
                  <a:moveTo>
                    <a:pt x="74249" y="148611"/>
                  </a:moveTo>
                  <a:cubicBezTo>
                    <a:pt x="64028" y="148669"/>
                    <a:pt x="53903" y="146642"/>
                    <a:pt x="44492" y="142655"/>
                  </a:cubicBezTo>
                  <a:cubicBezTo>
                    <a:pt x="17270" y="131173"/>
                    <a:pt x="-308" y="104374"/>
                    <a:pt x="4" y="74832"/>
                  </a:cubicBezTo>
                  <a:lnTo>
                    <a:pt x="3" y="74293"/>
                  </a:lnTo>
                  <a:cubicBezTo>
                    <a:pt x="-103" y="54788"/>
                    <a:pt x="7407" y="36011"/>
                    <a:pt x="20936" y="21961"/>
                  </a:cubicBezTo>
                  <a:cubicBezTo>
                    <a:pt x="27716" y="15095"/>
                    <a:pt x="35811" y="9667"/>
                    <a:pt x="44737" y="6004"/>
                  </a:cubicBezTo>
                  <a:cubicBezTo>
                    <a:pt x="54279" y="1967"/>
                    <a:pt x="64550" y="-61"/>
                    <a:pt x="74911" y="47"/>
                  </a:cubicBezTo>
                  <a:cubicBezTo>
                    <a:pt x="86408" y="-356"/>
                    <a:pt x="97848" y="1822"/>
                    <a:pt x="108393" y="6420"/>
                  </a:cubicBezTo>
                  <a:cubicBezTo>
                    <a:pt x="117289" y="10767"/>
                    <a:pt x="125236" y="16831"/>
                    <a:pt x="131777" y="24265"/>
                  </a:cubicBezTo>
                  <a:lnTo>
                    <a:pt x="107094" y="50860"/>
                  </a:lnTo>
                  <a:cubicBezTo>
                    <a:pt x="102908" y="46397"/>
                    <a:pt x="98124" y="42536"/>
                    <a:pt x="92877" y="39388"/>
                  </a:cubicBezTo>
                  <a:cubicBezTo>
                    <a:pt x="87281" y="36409"/>
                    <a:pt x="81002" y="34947"/>
                    <a:pt x="74665" y="35148"/>
                  </a:cubicBezTo>
                  <a:cubicBezTo>
                    <a:pt x="69837" y="35081"/>
                    <a:pt x="65058" y="36121"/>
                    <a:pt x="60694" y="38187"/>
                  </a:cubicBezTo>
                  <a:cubicBezTo>
                    <a:pt x="56554" y="40256"/>
                    <a:pt x="52851" y="43102"/>
                    <a:pt x="49786" y="46570"/>
                  </a:cubicBezTo>
                  <a:cubicBezTo>
                    <a:pt x="46644" y="50214"/>
                    <a:pt x="44209" y="54412"/>
                    <a:pt x="42605" y="58948"/>
                  </a:cubicBezTo>
                  <a:cubicBezTo>
                    <a:pt x="40938" y="63772"/>
                    <a:pt x="40109" y="68846"/>
                    <a:pt x="40154" y="73949"/>
                  </a:cubicBezTo>
                  <a:lnTo>
                    <a:pt x="40153" y="74489"/>
                  </a:lnTo>
                  <a:cubicBezTo>
                    <a:pt x="40084" y="79722"/>
                    <a:pt x="40912" y="84929"/>
                    <a:pt x="42604" y="89882"/>
                  </a:cubicBezTo>
                  <a:cubicBezTo>
                    <a:pt x="44170" y="94510"/>
                    <a:pt x="46673" y="98766"/>
                    <a:pt x="49958" y="102383"/>
                  </a:cubicBezTo>
                  <a:cubicBezTo>
                    <a:pt x="53149" y="105932"/>
                    <a:pt x="57038" y="108785"/>
                    <a:pt x="61380" y="110766"/>
                  </a:cubicBezTo>
                  <a:cubicBezTo>
                    <a:pt x="66064" y="112834"/>
                    <a:pt x="71138" y="113870"/>
                    <a:pt x="76258" y="113805"/>
                  </a:cubicBezTo>
                  <a:cubicBezTo>
                    <a:pt x="82462" y="113988"/>
                    <a:pt x="88607" y="112569"/>
                    <a:pt x="94103" y="109687"/>
                  </a:cubicBezTo>
                  <a:cubicBezTo>
                    <a:pt x="99565" y="106670"/>
                    <a:pt x="104622" y="102972"/>
                    <a:pt x="109153" y="98681"/>
                  </a:cubicBezTo>
                  <a:lnTo>
                    <a:pt x="132954" y="122482"/>
                  </a:lnTo>
                  <a:cubicBezTo>
                    <a:pt x="126111" y="130005"/>
                    <a:pt x="118068" y="136341"/>
                    <a:pt x="109153" y="141233"/>
                  </a:cubicBezTo>
                  <a:cubicBezTo>
                    <a:pt x="98329" y="146603"/>
                    <a:pt x="86320" y="149142"/>
                    <a:pt x="74249" y="148611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426" name="Google Shape;3426;p7"/>
            <p:cNvSpPr/>
            <p:nvPr/>
          </p:nvSpPr>
          <p:spPr>
            <a:xfrm>
              <a:off x="6070557" y="3683134"/>
              <a:ext cx="42600" cy="194253"/>
            </a:xfrm>
            <a:custGeom>
              <a:rect b="b" l="l" r="r" t="t"/>
              <a:pathLst>
                <a:path extrusionOk="0" h="194253" w="42600">
                  <a:moveTo>
                    <a:pt x="0" y="0"/>
                  </a:moveTo>
                  <a:lnTo>
                    <a:pt x="42601" y="0"/>
                  </a:lnTo>
                  <a:lnTo>
                    <a:pt x="42601" y="35689"/>
                  </a:lnTo>
                  <a:lnTo>
                    <a:pt x="48" y="35689"/>
                  </a:lnTo>
                  <a:close/>
                  <a:moveTo>
                    <a:pt x="1078" y="51474"/>
                  </a:moveTo>
                  <a:lnTo>
                    <a:pt x="41473" y="51474"/>
                  </a:lnTo>
                  <a:lnTo>
                    <a:pt x="41473" y="194253"/>
                  </a:lnTo>
                  <a:lnTo>
                    <a:pt x="1078" y="194253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427" name="Google Shape;3427;p7"/>
            <p:cNvSpPr/>
            <p:nvPr/>
          </p:nvSpPr>
          <p:spPr>
            <a:xfrm>
              <a:off x="6143012" y="3671957"/>
              <a:ext cx="154472" cy="208397"/>
            </a:xfrm>
            <a:custGeom>
              <a:rect b="b" l="l" r="r" t="t"/>
              <a:pathLst>
                <a:path extrusionOk="0" h="208397" w="154472">
                  <a:moveTo>
                    <a:pt x="76942" y="208397"/>
                  </a:moveTo>
                  <a:cubicBezTo>
                    <a:pt x="66456" y="208405"/>
                    <a:pt x="56068" y="206382"/>
                    <a:pt x="46352" y="202440"/>
                  </a:cubicBezTo>
                  <a:cubicBezTo>
                    <a:pt x="28240" y="195273"/>
                    <a:pt x="13712" y="181212"/>
                    <a:pt x="5957" y="163344"/>
                  </a:cubicBezTo>
                  <a:cubicBezTo>
                    <a:pt x="2006" y="154241"/>
                    <a:pt x="-22" y="144419"/>
                    <a:pt x="1" y="134494"/>
                  </a:cubicBezTo>
                  <a:lnTo>
                    <a:pt x="0" y="133955"/>
                  </a:lnTo>
                  <a:cubicBezTo>
                    <a:pt x="-5" y="124033"/>
                    <a:pt x="2021" y="114214"/>
                    <a:pt x="5956" y="105105"/>
                  </a:cubicBezTo>
                  <a:cubicBezTo>
                    <a:pt x="9778" y="96200"/>
                    <a:pt x="15298" y="88124"/>
                    <a:pt x="22207" y="81329"/>
                  </a:cubicBezTo>
                  <a:cubicBezTo>
                    <a:pt x="29273" y="74481"/>
                    <a:pt x="37596" y="69062"/>
                    <a:pt x="46718" y="65372"/>
                  </a:cubicBezTo>
                  <a:cubicBezTo>
                    <a:pt x="56491" y="61360"/>
                    <a:pt x="66965" y="59335"/>
                    <a:pt x="77529" y="59416"/>
                  </a:cubicBezTo>
                  <a:cubicBezTo>
                    <a:pt x="88016" y="59396"/>
                    <a:pt x="98407" y="61419"/>
                    <a:pt x="108120" y="65372"/>
                  </a:cubicBezTo>
                  <a:cubicBezTo>
                    <a:pt x="117160" y="68978"/>
                    <a:pt x="125423" y="74287"/>
                    <a:pt x="132459" y="81010"/>
                  </a:cubicBezTo>
                  <a:cubicBezTo>
                    <a:pt x="139266" y="87699"/>
                    <a:pt x="144718" y="95639"/>
                    <a:pt x="148515" y="104394"/>
                  </a:cubicBezTo>
                  <a:cubicBezTo>
                    <a:pt x="152477" y="113495"/>
                    <a:pt x="154505" y="123319"/>
                    <a:pt x="154471" y="133244"/>
                  </a:cubicBezTo>
                  <a:lnTo>
                    <a:pt x="154471" y="133784"/>
                  </a:lnTo>
                  <a:cubicBezTo>
                    <a:pt x="154518" y="143710"/>
                    <a:pt x="152489" y="153537"/>
                    <a:pt x="148515" y="162634"/>
                  </a:cubicBezTo>
                  <a:cubicBezTo>
                    <a:pt x="144743" y="171555"/>
                    <a:pt x="139245" y="179644"/>
                    <a:pt x="132337" y="186434"/>
                  </a:cubicBezTo>
                  <a:cubicBezTo>
                    <a:pt x="125250" y="193269"/>
                    <a:pt x="116933" y="198700"/>
                    <a:pt x="107826" y="202440"/>
                  </a:cubicBezTo>
                  <a:cubicBezTo>
                    <a:pt x="98020" y="206427"/>
                    <a:pt x="87527" y="208451"/>
                    <a:pt x="76941" y="208396"/>
                  </a:cubicBezTo>
                  <a:close/>
                  <a:moveTo>
                    <a:pt x="77456" y="173517"/>
                  </a:moveTo>
                  <a:cubicBezTo>
                    <a:pt x="82808" y="173630"/>
                    <a:pt x="88122" y="172602"/>
                    <a:pt x="93046" y="170502"/>
                  </a:cubicBezTo>
                  <a:cubicBezTo>
                    <a:pt x="97449" y="168553"/>
                    <a:pt x="101385" y="165687"/>
                    <a:pt x="104591" y="162094"/>
                  </a:cubicBezTo>
                  <a:cubicBezTo>
                    <a:pt x="107826" y="158534"/>
                    <a:pt x="110325" y="154369"/>
                    <a:pt x="111944" y="149839"/>
                  </a:cubicBezTo>
                  <a:cubicBezTo>
                    <a:pt x="113602" y="144995"/>
                    <a:pt x="114431" y="139907"/>
                    <a:pt x="114395" y="134789"/>
                  </a:cubicBezTo>
                  <a:lnTo>
                    <a:pt x="114395" y="134249"/>
                  </a:lnTo>
                  <a:cubicBezTo>
                    <a:pt x="114400" y="129143"/>
                    <a:pt x="113512" y="124074"/>
                    <a:pt x="111773" y="119273"/>
                  </a:cubicBezTo>
                  <a:cubicBezTo>
                    <a:pt x="108282" y="109917"/>
                    <a:pt x="101232" y="102322"/>
                    <a:pt x="92163" y="98144"/>
                  </a:cubicBezTo>
                  <a:cubicBezTo>
                    <a:pt x="87412" y="95972"/>
                    <a:pt x="82240" y="94875"/>
                    <a:pt x="77015" y="94933"/>
                  </a:cubicBezTo>
                  <a:cubicBezTo>
                    <a:pt x="71678" y="94831"/>
                    <a:pt x="66381" y="95867"/>
                    <a:pt x="61475" y="97972"/>
                  </a:cubicBezTo>
                  <a:cubicBezTo>
                    <a:pt x="57090" y="99941"/>
                    <a:pt x="53160" y="102795"/>
                    <a:pt x="49930" y="106355"/>
                  </a:cubicBezTo>
                  <a:cubicBezTo>
                    <a:pt x="46678" y="109950"/>
                    <a:pt x="44178" y="114159"/>
                    <a:pt x="42577" y="118734"/>
                  </a:cubicBezTo>
                  <a:cubicBezTo>
                    <a:pt x="40844" y="123535"/>
                    <a:pt x="39972" y="128605"/>
                    <a:pt x="40003" y="133710"/>
                  </a:cubicBezTo>
                  <a:lnTo>
                    <a:pt x="40003" y="134249"/>
                  </a:lnTo>
                  <a:cubicBezTo>
                    <a:pt x="39974" y="139389"/>
                    <a:pt x="40887" y="144490"/>
                    <a:pt x="42699" y="149299"/>
                  </a:cubicBezTo>
                  <a:cubicBezTo>
                    <a:pt x="46181" y="158661"/>
                    <a:pt x="53233" y="166259"/>
                    <a:pt x="62309" y="170428"/>
                  </a:cubicBezTo>
                  <a:cubicBezTo>
                    <a:pt x="67064" y="172577"/>
                    <a:pt x="72240" y="173632"/>
                    <a:pt x="77456" y="173517"/>
                  </a:cubicBezTo>
                  <a:close/>
                  <a:moveTo>
                    <a:pt x="91795" y="0"/>
                  </a:moveTo>
                  <a:lnTo>
                    <a:pt x="126676" y="15099"/>
                  </a:lnTo>
                  <a:lnTo>
                    <a:pt x="92629" y="46964"/>
                  </a:lnTo>
                  <a:lnTo>
                    <a:pt x="61818" y="46964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428" name="Google Shape;3428;p7"/>
            <p:cNvSpPr/>
            <p:nvPr/>
          </p:nvSpPr>
          <p:spPr>
            <a:xfrm>
              <a:off x="6326554" y="3731928"/>
              <a:ext cx="130547" cy="145214"/>
            </a:xfrm>
            <a:custGeom>
              <a:rect b="b" l="l" r="r" t="t"/>
              <a:pathLst>
                <a:path extrusionOk="0" h="145214" w="130547">
                  <a:moveTo>
                    <a:pt x="0" y="2730"/>
                  </a:moveTo>
                  <a:lnTo>
                    <a:pt x="40395" y="2730"/>
                  </a:lnTo>
                  <a:lnTo>
                    <a:pt x="40395" y="23123"/>
                  </a:lnTo>
                  <a:cubicBezTo>
                    <a:pt x="42725" y="20058"/>
                    <a:pt x="45246" y="17144"/>
                    <a:pt x="47945" y="14397"/>
                  </a:cubicBezTo>
                  <a:cubicBezTo>
                    <a:pt x="50728" y="11625"/>
                    <a:pt x="53802" y="9160"/>
                    <a:pt x="57112" y="7044"/>
                  </a:cubicBezTo>
                  <a:cubicBezTo>
                    <a:pt x="60595" y="4850"/>
                    <a:pt x="64353" y="3127"/>
                    <a:pt x="68289" y="1921"/>
                  </a:cubicBezTo>
                  <a:cubicBezTo>
                    <a:pt x="72775" y="638"/>
                    <a:pt x="77424" y="18"/>
                    <a:pt x="82089" y="83"/>
                  </a:cubicBezTo>
                  <a:cubicBezTo>
                    <a:pt x="95474" y="-724"/>
                    <a:pt x="108533" y="4415"/>
                    <a:pt x="117778" y="14128"/>
                  </a:cubicBezTo>
                  <a:cubicBezTo>
                    <a:pt x="126755" y="25014"/>
                    <a:pt x="131282" y="38893"/>
                    <a:pt x="130450" y="52978"/>
                  </a:cubicBezTo>
                  <a:lnTo>
                    <a:pt x="130450" y="145190"/>
                  </a:lnTo>
                  <a:lnTo>
                    <a:pt x="90006" y="145190"/>
                  </a:lnTo>
                  <a:lnTo>
                    <a:pt x="90006" y="65969"/>
                  </a:lnTo>
                  <a:cubicBezTo>
                    <a:pt x="90598" y="58211"/>
                    <a:pt x="88332" y="50504"/>
                    <a:pt x="83633" y="44301"/>
                  </a:cubicBezTo>
                  <a:cubicBezTo>
                    <a:pt x="79061" y="39337"/>
                    <a:pt x="72530" y="36646"/>
                    <a:pt x="65788" y="36948"/>
                  </a:cubicBezTo>
                  <a:cubicBezTo>
                    <a:pt x="58868" y="36605"/>
                    <a:pt x="52140" y="39289"/>
                    <a:pt x="47356" y="44301"/>
                  </a:cubicBezTo>
                  <a:cubicBezTo>
                    <a:pt x="42407" y="50391"/>
                    <a:pt x="39978" y="58144"/>
                    <a:pt x="40566" y="65969"/>
                  </a:cubicBezTo>
                  <a:lnTo>
                    <a:pt x="40567" y="145215"/>
                  </a:lnTo>
                  <a:lnTo>
                    <a:pt x="171" y="145215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429" name="Google Shape;3429;p7"/>
            <p:cNvSpPr/>
            <p:nvPr/>
          </p:nvSpPr>
          <p:spPr>
            <a:xfrm>
              <a:off x="6559266" y="3734903"/>
              <a:ext cx="148294" cy="185565"/>
            </a:xfrm>
            <a:custGeom>
              <a:rect b="b" l="l" r="r" t="t"/>
              <a:pathLst>
                <a:path extrusionOk="0" h="185565" w="148294">
                  <a:moveTo>
                    <a:pt x="46572" y="185552"/>
                  </a:moveTo>
                  <a:cubicBezTo>
                    <a:pt x="39941" y="185688"/>
                    <a:pt x="33329" y="184812"/>
                    <a:pt x="26963" y="182954"/>
                  </a:cubicBezTo>
                  <a:cubicBezTo>
                    <a:pt x="21296" y="181161"/>
                    <a:pt x="15845" y="178744"/>
                    <a:pt x="10712" y="175747"/>
                  </a:cubicBezTo>
                  <a:lnTo>
                    <a:pt x="24291" y="146530"/>
                  </a:lnTo>
                  <a:cubicBezTo>
                    <a:pt x="27025" y="148181"/>
                    <a:pt x="29936" y="149521"/>
                    <a:pt x="32968" y="150525"/>
                  </a:cubicBezTo>
                  <a:cubicBezTo>
                    <a:pt x="35736" y="151530"/>
                    <a:pt x="38652" y="152068"/>
                    <a:pt x="41596" y="152118"/>
                  </a:cubicBezTo>
                  <a:cubicBezTo>
                    <a:pt x="44509" y="152259"/>
                    <a:pt x="47401" y="151561"/>
                    <a:pt x="49930" y="150108"/>
                  </a:cubicBezTo>
                  <a:cubicBezTo>
                    <a:pt x="52561" y="148266"/>
                    <a:pt x="54618" y="145717"/>
                    <a:pt x="55861" y="142755"/>
                  </a:cubicBezTo>
                  <a:lnTo>
                    <a:pt x="0" y="0"/>
                  </a:lnTo>
                  <a:lnTo>
                    <a:pt x="42821" y="0"/>
                  </a:lnTo>
                  <a:lnTo>
                    <a:pt x="75250" y="97016"/>
                  </a:lnTo>
                  <a:lnTo>
                    <a:pt x="106306" y="0"/>
                  </a:lnTo>
                  <a:lnTo>
                    <a:pt x="148294" y="0"/>
                  </a:lnTo>
                  <a:lnTo>
                    <a:pt x="93560" y="145917"/>
                  </a:lnTo>
                  <a:cubicBezTo>
                    <a:pt x="91179" y="152263"/>
                    <a:pt x="88217" y="158376"/>
                    <a:pt x="84711" y="164178"/>
                  </a:cubicBezTo>
                  <a:cubicBezTo>
                    <a:pt x="82035" y="168794"/>
                    <a:pt x="78662" y="172970"/>
                    <a:pt x="74710" y="176556"/>
                  </a:cubicBezTo>
                  <a:cubicBezTo>
                    <a:pt x="71149" y="179685"/>
                    <a:pt x="66975" y="182039"/>
                    <a:pt x="62455" y="183468"/>
                  </a:cubicBezTo>
                  <a:cubicBezTo>
                    <a:pt x="57291" y="184936"/>
                    <a:pt x="51939" y="185638"/>
                    <a:pt x="46571" y="185552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430" name="Google Shape;3430;p7"/>
            <p:cNvSpPr/>
            <p:nvPr/>
          </p:nvSpPr>
          <p:spPr>
            <a:xfrm>
              <a:off x="6815313" y="3691101"/>
              <a:ext cx="160795" cy="186041"/>
            </a:xfrm>
            <a:custGeom>
              <a:rect b="b" l="l" r="r" t="t"/>
              <a:pathLst>
                <a:path extrusionOk="0" h="186041" w="160795">
                  <a:moveTo>
                    <a:pt x="0" y="0"/>
                  </a:moveTo>
                  <a:lnTo>
                    <a:pt x="85079" y="0"/>
                  </a:lnTo>
                  <a:cubicBezTo>
                    <a:pt x="108627" y="0"/>
                    <a:pt x="126692" y="6291"/>
                    <a:pt x="139274" y="18874"/>
                  </a:cubicBezTo>
                  <a:cubicBezTo>
                    <a:pt x="150218" y="30249"/>
                    <a:pt x="155982" y="45636"/>
                    <a:pt x="155207" y="61401"/>
                  </a:cubicBezTo>
                  <a:lnTo>
                    <a:pt x="155207" y="61941"/>
                  </a:lnTo>
                  <a:cubicBezTo>
                    <a:pt x="155820" y="75090"/>
                    <a:pt x="151938" y="88057"/>
                    <a:pt x="144201" y="98708"/>
                  </a:cubicBezTo>
                  <a:cubicBezTo>
                    <a:pt x="136772" y="108277"/>
                    <a:pt x="126762" y="115523"/>
                    <a:pt x="115351" y="119591"/>
                  </a:cubicBezTo>
                  <a:lnTo>
                    <a:pt x="160795" y="186042"/>
                  </a:lnTo>
                  <a:lnTo>
                    <a:pt x="113218" y="186042"/>
                  </a:lnTo>
                  <a:lnTo>
                    <a:pt x="73363" y="126553"/>
                  </a:lnTo>
                  <a:lnTo>
                    <a:pt x="41179" y="126553"/>
                  </a:lnTo>
                  <a:lnTo>
                    <a:pt x="41179" y="186042"/>
                  </a:lnTo>
                  <a:lnTo>
                    <a:pt x="245" y="186042"/>
                  </a:lnTo>
                  <a:close/>
                  <a:moveTo>
                    <a:pt x="82408" y="90374"/>
                  </a:moveTo>
                  <a:cubicBezTo>
                    <a:pt x="90786" y="90931"/>
                    <a:pt x="99073" y="88364"/>
                    <a:pt x="105669" y="83167"/>
                  </a:cubicBezTo>
                  <a:cubicBezTo>
                    <a:pt x="111088" y="78314"/>
                    <a:pt x="114055" y="71293"/>
                    <a:pt x="113758" y="64024"/>
                  </a:cubicBezTo>
                  <a:lnTo>
                    <a:pt x="113758" y="63485"/>
                  </a:lnTo>
                  <a:cubicBezTo>
                    <a:pt x="114278" y="55863"/>
                    <a:pt x="111115" y="48454"/>
                    <a:pt x="105253" y="43557"/>
                  </a:cubicBezTo>
                  <a:cubicBezTo>
                    <a:pt x="98291" y="38733"/>
                    <a:pt x="89904" y="36401"/>
                    <a:pt x="81452" y="36939"/>
                  </a:cubicBezTo>
                  <a:lnTo>
                    <a:pt x="40763" y="36939"/>
                  </a:lnTo>
                  <a:lnTo>
                    <a:pt x="40763" y="90496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431" name="Google Shape;3431;p7"/>
            <p:cNvSpPr/>
            <p:nvPr/>
          </p:nvSpPr>
          <p:spPr>
            <a:xfrm>
              <a:off x="6996103" y="3732083"/>
              <a:ext cx="139809" cy="148291"/>
            </a:xfrm>
            <a:custGeom>
              <a:rect b="b" l="l" r="r" t="t"/>
              <a:pathLst>
                <a:path extrusionOk="0" h="148291" w="139809">
                  <a:moveTo>
                    <a:pt x="74668" y="148271"/>
                  </a:moveTo>
                  <a:cubicBezTo>
                    <a:pt x="64499" y="148374"/>
                    <a:pt x="54403" y="146553"/>
                    <a:pt x="44911" y="142903"/>
                  </a:cubicBezTo>
                  <a:cubicBezTo>
                    <a:pt x="36011" y="139585"/>
                    <a:pt x="27904" y="134442"/>
                    <a:pt x="21111" y="127804"/>
                  </a:cubicBezTo>
                  <a:cubicBezTo>
                    <a:pt x="14420" y="121178"/>
                    <a:pt x="9142" y="113265"/>
                    <a:pt x="5595" y="104543"/>
                  </a:cubicBezTo>
                  <a:cubicBezTo>
                    <a:pt x="1777" y="95092"/>
                    <a:pt x="-122" y="84977"/>
                    <a:pt x="6" y="74786"/>
                  </a:cubicBezTo>
                  <a:lnTo>
                    <a:pt x="6" y="74246"/>
                  </a:lnTo>
                  <a:cubicBezTo>
                    <a:pt x="-50" y="64458"/>
                    <a:pt x="1704" y="54744"/>
                    <a:pt x="5178" y="45592"/>
                  </a:cubicBezTo>
                  <a:cubicBezTo>
                    <a:pt x="8431" y="36806"/>
                    <a:pt x="13341" y="28727"/>
                    <a:pt x="19640" y="21792"/>
                  </a:cubicBezTo>
                  <a:cubicBezTo>
                    <a:pt x="32694" y="7631"/>
                    <a:pt x="51170" y="-288"/>
                    <a:pt x="70427" y="26"/>
                  </a:cubicBezTo>
                  <a:cubicBezTo>
                    <a:pt x="81058" y="-264"/>
                    <a:pt x="91612" y="1908"/>
                    <a:pt x="101263" y="6374"/>
                  </a:cubicBezTo>
                  <a:cubicBezTo>
                    <a:pt x="109672" y="10399"/>
                    <a:pt x="117069" y="16263"/>
                    <a:pt x="122907" y="23532"/>
                  </a:cubicBezTo>
                  <a:cubicBezTo>
                    <a:pt x="128734" y="30879"/>
                    <a:pt x="133079" y="39286"/>
                    <a:pt x="135702" y="48289"/>
                  </a:cubicBezTo>
                  <a:cubicBezTo>
                    <a:pt x="138470" y="57737"/>
                    <a:pt x="139849" y="67538"/>
                    <a:pt x="139795" y="77384"/>
                  </a:cubicBezTo>
                  <a:lnTo>
                    <a:pt x="139795" y="82433"/>
                  </a:lnTo>
                  <a:cubicBezTo>
                    <a:pt x="139857" y="84306"/>
                    <a:pt x="139718" y="86179"/>
                    <a:pt x="139379" y="88022"/>
                  </a:cubicBezTo>
                  <a:lnTo>
                    <a:pt x="40573" y="88022"/>
                  </a:lnTo>
                  <a:cubicBezTo>
                    <a:pt x="41892" y="96179"/>
                    <a:pt x="46124" y="103582"/>
                    <a:pt x="52485" y="108857"/>
                  </a:cubicBezTo>
                  <a:cubicBezTo>
                    <a:pt x="59040" y="113718"/>
                    <a:pt x="67052" y="116207"/>
                    <a:pt x="75208" y="115916"/>
                  </a:cubicBezTo>
                  <a:cubicBezTo>
                    <a:pt x="81326" y="115983"/>
                    <a:pt x="87395" y="114816"/>
                    <a:pt x="93052" y="112484"/>
                  </a:cubicBezTo>
                  <a:cubicBezTo>
                    <a:pt x="99118" y="109649"/>
                    <a:pt x="104694" y="105868"/>
                    <a:pt x="109573" y="101283"/>
                  </a:cubicBezTo>
                  <a:lnTo>
                    <a:pt x="132662" y="121750"/>
                  </a:lnTo>
                  <a:cubicBezTo>
                    <a:pt x="126068" y="130043"/>
                    <a:pt x="117690" y="136746"/>
                    <a:pt x="108151" y="141359"/>
                  </a:cubicBezTo>
                  <a:cubicBezTo>
                    <a:pt x="97660" y="146176"/>
                    <a:pt x="86209" y="148540"/>
                    <a:pt x="74668" y="148271"/>
                  </a:cubicBezTo>
                  <a:close/>
                  <a:moveTo>
                    <a:pt x="100724" y="62652"/>
                  </a:moveTo>
                  <a:cubicBezTo>
                    <a:pt x="99859" y="54529"/>
                    <a:pt x="96513" y="46869"/>
                    <a:pt x="91140" y="40715"/>
                  </a:cubicBezTo>
                  <a:cubicBezTo>
                    <a:pt x="85849" y="35100"/>
                    <a:pt x="78381" y="32059"/>
                    <a:pt x="70673" y="32381"/>
                  </a:cubicBezTo>
                  <a:cubicBezTo>
                    <a:pt x="62941" y="32070"/>
                    <a:pt x="55439" y="35054"/>
                    <a:pt x="50034" y="40592"/>
                  </a:cubicBezTo>
                  <a:cubicBezTo>
                    <a:pt x="44519" y="46772"/>
                    <a:pt x="40962" y="54449"/>
                    <a:pt x="39813" y="62652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432" name="Google Shape;3432;p7"/>
            <p:cNvSpPr/>
            <p:nvPr/>
          </p:nvSpPr>
          <p:spPr>
            <a:xfrm>
              <a:off x="7155017" y="3732204"/>
              <a:ext cx="115515" cy="147610"/>
            </a:xfrm>
            <a:custGeom>
              <a:rect b="b" l="l" r="r" t="t"/>
              <a:pathLst>
                <a:path extrusionOk="0" h="147610" w="115515">
                  <a:moveTo>
                    <a:pt x="61156" y="147610"/>
                  </a:moveTo>
                  <a:cubicBezTo>
                    <a:pt x="38914" y="147379"/>
                    <a:pt x="17387" y="139717"/>
                    <a:pt x="0" y="125844"/>
                  </a:cubicBezTo>
                  <a:lnTo>
                    <a:pt x="17158" y="99249"/>
                  </a:lnTo>
                  <a:cubicBezTo>
                    <a:pt x="24292" y="104548"/>
                    <a:pt x="32119" y="108845"/>
                    <a:pt x="40419" y="112019"/>
                  </a:cubicBezTo>
                  <a:cubicBezTo>
                    <a:pt x="47357" y="114684"/>
                    <a:pt x="54706" y="116119"/>
                    <a:pt x="62137" y="116260"/>
                  </a:cubicBezTo>
                  <a:cubicBezTo>
                    <a:pt x="66614" y="116600"/>
                    <a:pt x="71090" y="115583"/>
                    <a:pt x="74981" y="113343"/>
                  </a:cubicBezTo>
                  <a:cubicBezTo>
                    <a:pt x="77598" y="111644"/>
                    <a:pt x="79154" y="108717"/>
                    <a:pt x="79099" y="105597"/>
                  </a:cubicBezTo>
                  <a:lnTo>
                    <a:pt x="79099" y="105058"/>
                  </a:lnTo>
                  <a:cubicBezTo>
                    <a:pt x="79081" y="102960"/>
                    <a:pt x="78193" y="100962"/>
                    <a:pt x="76647" y="99543"/>
                  </a:cubicBezTo>
                  <a:cubicBezTo>
                    <a:pt x="74767" y="97754"/>
                    <a:pt x="72562" y="96340"/>
                    <a:pt x="70152" y="95376"/>
                  </a:cubicBezTo>
                  <a:cubicBezTo>
                    <a:pt x="67431" y="94249"/>
                    <a:pt x="64220" y="93121"/>
                    <a:pt x="60690" y="92043"/>
                  </a:cubicBezTo>
                  <a:cubicBezTo>
                    <a:pt x="57161" y="90964"/>
                    <a:pt x="53337" y="89837"/>
                    <a:pt x="49562" y="88586"/>
                  </a:cubicBezTo>
                  <a:cubicBezTo>
                    <a:pt x="44443" y="87176"/>
                    <a:pt x="39417" y="85448"/>
                    <a:pt x="34512" y="83415"/>
                  </a:cubicBezTo>
                  <a:cubicBezTo>
                    <a:pt x="29586" y="81446"/>
                    <a:pt x="24978" y="78762"/>
                    <a:pt x="20835" y="75448"/>
                  </a:cubicBezTo>
                  <a:cubicBezTo>
                    <a:pt x="16758" y="72186"/>
                    <a:pt x="13381" y="68134"/>
                    <a:pt x="10907" y="63536"/>
                  </a:cubicBezTo>
                  <a:cubicBezTo>
                    <a:pt x="8104" y="58020"/>
                    <a:pt x="6770" y="51874"/>
                    <a:pt x="7034" y="45691"/>
                  </a:cubicBezTo>
                  <a:lnTo>
                    <a:pt x="7034" y="45152"/>
                  </a:lnTo>
                  <a:cubicBezTo>
                    <a:pt x="6682" y="32227"/>
                    <a:pt x="12329" y="19865"/>
                    <a:pt x="22330" y="11669"/>
                  </a:cubicBezTo>
                  <a:cubicBezTo>
                    <a:pt x="27188" y="7692"/>
                    <a:pt x="32786" y="4718"/>
                    <a:pt x="38801" y="2919"/>
                  </a:cubicBezTo>
                  <a:cubicBezTo>
                    <a:pt x="45382" y="933"/>
                    <a:pt x="52223" y="-50"/>
                    <a:pt x="59097" y="2"/>
                  </a:cubicBezTo>
                  <a:cubicBezTo>
                    <a:pt x="68441" y="51"/>
                    <a:pt x="77722" y="1522"/>
                    <a:pt x="86623" y="4365"/>
                  </a:cubicBezTo>
                  <a:cubicBezTo>
                    <a:pt x="95695" y="7098"/>
                    <a:pt x="104335" y="11100"/>
                    <a:pt x="112287" y="16253"/>
                  </a:cubicBezTo>
                  <a:lnTo>
                    <a:pt x="96869" y="44147"/>
                  </a:lnTo>
                  <a:cubicBezTo>
                    <a:pt x="90268" y="40276"/>
                    <a:pt x="83317" y="37034"/>
                    <a:pt x="76108" y="34465"/>
                  </a:cubicBezTo>
                  <a:cubicBezTo>
                    <a:pt x="70414" y="32236"/>
                    <a:pt x="64377" y="31009"/>
                    <a:pt x="58264" y="30837"/>
                  </a:cubicBezTo>
                  <a:cubicBezTo>
                    <a:pt x="54337" y="30569"/>
                    <a:pt x="50426" y="31547"/>
                    <a:pt x="47086" y="33632"/>
                  </a:cubicBezTo>
                  <a:cubicBezTo>
                    <a:pt x="44768" y="35234"/>
                    <a:pt x="43385" y="37873"/>
                    <a:pt x="43385" y="40691"/>
                  </a:cubicBezTo>
                  <a:lnTo>
                    <a:pt x="43385" y="41181"/>
                  </a:lnTo>
                  <a:cubicBezTo>
                    <a:pt x="43423" y="43177"/>
                    <a:pt x="44316" y="45060"/>
                    <a:pt x="45836" y="46353"/>
                  </a:cubicBezTo>
                  <a:cubicBezTo>
                    <a:pt x="47748" y="48063"/>
                    <a:pt x="49894" y="49490"/>
                    <a:pt x="52210" y="50594"/>
                  </a:cubicBezTo>
                  <a:cubicBezTo>
                    <a:pt x="55184" y="52070"/>
                    <a:pt x="58245" y="53363"/>
                    <a:pt x="61377" y="54466"/>
                  </a:cubicBezTo>
                  <a:cubicBezTo>
                    <a:pt x="64808" y="55692"/>
                    <a:pt x="68509" y="56918"/>
                    <a:pt x="72431" y="58192"/>
                  </a:cubicBezTo>
                  <a:cubicBezTo>
                    <a:pt x="77570" y="59901"/>
                    <a:pt x="82610" y="61889"/>
                    <a:pt x="87530" y="64149"/>
                  </a:cubicBezTo>
                  <a:cubicBezTo>
                    <a:pt x="92489" y="66225"/>
                    <a:pt x="97154" y="68944"/>
                    <a:pt x="101404" y="72237"/>
                  </a:cubicBezTo>
                  <a:cubicBezTo>
                    <a:pt x="105515" y="75517"/>
                    <a:pt x="108953" y="79563"/>
                    <a:pt x="111527" y="84150"/>
                  </a:cubicBezTo>
                  <a:cubicBezTo>
                    <a:pt x="114274" y="89302"/>
                    <a:pt x="115642" y="95078"/>
                    <a:pt x="115498" y="100916"/>
                  </a:cubicBezTo>
                  <a:lnTo>
                    <a:pt x="115498" y="101455"/>
                  </a:lnTo>
                  <a:cubicBezTo>
                    <a:pt x="115695" y="108546"/>
                    <a:pt x="114270" y="115588"/>
                    <a:pt x="111331" y="122045"/>
                  </a:cubicBezTo>
                  <a:cubicBezTo>
                    <a:pt x="108720" y="127667"/>
                    <a:pt x="104753" y="132552"/>
                    <a:pt x="99786" y="136261"/>
                  </a:cubicBezTo>
                  <a:cubicBezTo>
                    <a:pt x="94562" y="140137"/>
                    <a:pt x="88647" y="142982"/>
                    <a:pt x="82358" y="144644"/>
                  </a:cubicBezTo>
                  <a:cubicBezTo>
                    <a:pt x="75458" y="146588"/>
                    <a:pt x="68325" y="147586"/>
                    <a:pt x="61156" y="147610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433" name="Google Shape;3433;p7"/>
            <p:cNvSpPr/>
            <p:nvPr/>
          </p:nvSpPr>
          <p:spPr>
            <a:xfrm>
              <a:off x="7300395" y="3683134"/>
              <a:ext cx="42527" cy="194253"/>
            </a:xfrm>
            <a:custGeom>
              <a:rect b="b" l="l" r="r" t="t"/>
              <a:pathLst>
                <a:path extrusionOk="0" h="194253" w="42527">
                  <a:moveTo>
                    <a:pt x="0" y="0"/>
                  </a:moveTo>
                  <a:lnTo>
                    <a:pt x="42527" y="0"/>
                  </a:lnTo>
                  <a:lnTo>
                    <a:pt x="42527" y="35689"/>
                  </a:lnTo>
                  <a:lnTo>
                    <a:pt x="0" y="35689"/>
                  </a:lnTo>
                  <a:close/>
                  <a:moveTo>
                    <a:pt x="1078" y="51474"/>
                  </a:moveTo>
                  <a:lnTo>
                    <a:pt x="41473" y="51474"/>
                  </a:lnTo>
                  <a:lnTo>
                    <a:pt x="41473" y="194253"/>
                  </a:lnTo>
                  <a:lnTo>
                    <a:pt x="1078" y="194253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434" name="Google Shape;3434;p7"/>
            <p:cNvSpPr/>
            <p:nvPr/>
          </p:nvSpPr>
          <p:spPr>
            <a:xfrm>
              <a:off x="7381675" y="3683134"/>
              <a:ext cx="40394" cy="194008"/>
            </a:xfrm>
            <a:custGeom>
              <a:rect b="b" l="l" r="r" t="t"/>
              <a:pathLst>
                <a:path extrusionOk="0" h="194008" w="40394">
                  <a:moveTo>
                    <a:pt x="49" y="0"/>
                  </a:moveTo>
                  <a:lnTo>
                    <a:pt x="40395" y="0"/>
                  </a:lnTo>
                  <a:lnTo>
                    <a:pt x="40395" y="194008"/>
                  </a:lnTo>
                  <a:lnTo>
                    <a:pt x="0" y="194008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435" name="Google Shape;3435;p7"/>
            <p:cNvSpPr/>
            <p:nvPr/>
          </p:nvSpPr>
          <p:spPr>
            <a:xfrm>
              <a:off x="7460969" y="3683134"/>
              <a:ext cx="42477" cy="194253"/>
            </a:xfrm>
            <a:custGeom>
              <a:rect b="b" l="l" r="r" t="t"/>
              <a:pathLst>
                <a:path extrusionOk="0" h="194253" w="42477">
                  <a:moveTo>
                    <a:pt x="0" y="0"/>
                  </a:moveTo>
                  <a:lnTo>
                    <a:pt x="42478" y="0"/>
                  </a:lnTo>
                  <a:lnTo>
                    <a:pt x="42478" y="35689"/>
                  </a:lnTo>
                  <a:lnTo>
                    <a:pt x="0" y="35689"/>
                  </a:lnTo>
                  <a:close/>
                  <a:moveTo>
                    <a:pt x="1005" y="51474"/>
                  </a:moveTo>
                  <a:lnTo>
                    <a:pt x="41449" y="51474"/>
                  </a:lnTo>
                  <a:lnTo>
                    <a:pt x="41449" y="194253"/>
                  </a:lnTo>
                  <a:lnTo>
                    <a:pt x="1005" y="194253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436" name="Google Shape;3436;p7"/>
            <p:cNvSpPr/>
            <p:nvPr/>
          </p:nvSpPr>
          <p:spPr>
            <a:xfrm>
              <a:off x="7533127" y="3732083"/>
              <a:ext cx="139807" cy="148291"/>
            </a:xfrm>
            <a:custGeom>
              <a:rect b="b" l="l" r="r" t="t"/>
              <a:pathLst>
                <a:path extrusionOk="0" h="148291" w="139807">
                  <a:moveTo>
                    <a:pt x="74666" y="148271"/>
                  </a:moveTo>
                  <a:cubicBezTo>
                    <a:pt x="64497" y="148374"/>
                    <a:pt x="54401" y="146553"/>
                    <a:pt x="44909" y="142903"/>
                  </a:cubicBezTo>
                  <a:cubicBezTo>
                    <a:pt x="36018" y="139566"/>
                    <a:pt x="27915" y="134425"/>
                    <a:pt x="21109" y="127804"/>
                  </a:cubicBezTo>
                  <a:cubicBezTo>
                    <a:pt x="14457" y="121146"/>
                    <a:pt x="9184" y="113241"/>
                    <a:pt x="5593" y="104543"/>
                  </a:cubicBezTo>
                  <a:cubicBezTo>
                    <a:pt x="1799" y="95085"/>
                    <a:pt x="-100" y="84975"/>
                    <a:pt x="4" y="74786"/>
                  </a:cubicBezTo>
                  <a:lnTo>
                    <a:pt x="4" y="74246"/>
                  </a:lnTo>
                  <a:cubicBezTo>
                    <a:pt x="-64" y="64457"/>
                    <a:pt x="1690" y="54740"/>
                    <a:pt x="5176" y="45592"/>
                  </a:cubicBezTo>
                  <a:cubicBezTo>
                    <a:pt x="8432" y="36797"/>
                    <a:pt x="13359" y="28714"/>
                    <a:pt x="19687" y="21792"/>
                  </a:cubicBezTo>
                  <a:cubicBezTo>
                    <a:pt x="32718" y="7628"/>
                    <a:pt x="51181" y="-293"/>
                    <a:pt x="70425" y="26"/>
                  </a:cubicBezTo>
                  <a:cubicBezTo>
                    <a:pt x="81071" y="-264"/>
                    <a:pt x="91641" y="1909"/>
                    <a:pt x="101310" y="6374"/>
                  </a:cubicBezTo>
                  <a:cubicBezTo>
                    <a:pt x="109710" y="10414"/>
                    <a:pt x="117104" y="16276"/>
                    <a:pt x="122954" y="23532"/>
                  </a:cubicBezTo>
                  <a:cubicBezTo>
                    <a:pt x="128775" y="30875"/>
                    <a:pt x="133104" y="39285"/>
                    <a:pt x="135700" y="48289"/>
                  </a:cubicBezTo>
                  <a:cubicBezTo>
                    <a:pt x="138456" y="57740"/>
                    <a:pt x="139835" y="67539"/>
                    <a:pt x="139793" y="77384"/>
                  </a:cubicBezTo>
                  <a:lnTo>
                    <a:pt x="139793" y="82433"/>
                  </a:lnTo>
                  <a:cubicBezTo>
                    <a:pt x="139855" y="84306"/>
                    <a:pt x="139716" y="86179"/>
                    <a:pt x="139376" y="88022"/>
                  </a:cubicBezTo>
                  <a:lnTo>
                    <a:pt x="40497" y="88022"/>
                  </a:lnTo>
                  <a:cubicBezTo>
                    <a:pt x="41812" y="96181"/>
                    <a:pt x="46045" y="103585"/>
                    <a:pt x="52410" y="108856"/>
                  </a:cubicBezTo>
                  <a:cubicBezTo>
                    <a:pt x="58976" y="113694"/>
                    <a:pt x="66980" y="116180"/>
                    <a:pt x="75132" y="115916"/>
                  </a:cubicBezTo>
                  <a:cubicBezTo>
                    <a:pt x="81250" y="115985"/>
                    <a:pt x="87320" y="114818"/>
                    <a:pt x="92976" y="112484"/>
                  </a:cubicBezTo>
                  <a:cubicBezTo>
                    <a:pt x="99026" y="109648"/>
                    <a:pt x="104587" y="105867"/>
                    <a:pt x="109448" y="101282"/>
                  </a:cubicBezTo>
                  <a:lnTo>
                    <a:pt x="132586" y="121750"/>
                  </a:lnTo>
                  <a:cubicBezTo>
                    <a:pt x="125979" y="130031"/>
                    <a:pt x="117605" y="136731"/>
                    <a:pt x="108075" y="141359"/>
                  </a:cubicBezTo>
                  <a:cubicBezTo>
                    <a:pt x="97611" y="146179"/>
                    <a:pt x="86183" y="148543"/>
                    <a:pt x="74666" y="148271"/>
                  </a:cubicBezTo>
                  <a:close/>
                  <a:moveTo>
                    <a:pt x="100721" y="62652"/>
                  </a:moveTo>
                  <a:cubicBezTo>
                    <a:pt x="99891" y="54520"/>
                    <a:pt x="96540" y="46850"/>
                    <a:pt x="91137" y="40715"/>
                  </a:cubicBezTo>
                  <a:cubicBezTo>
                    <a:pt x="85843" y="35105"/>
                    <a:pt x="78377" y="32065"/>
                    <a:pt x="70670" y="32381"/>
                  </a:cubicBezTo>
                  <a:cubicBezTo>
                    <a:pt x="62952" y="32065"/>
                    <a:pt x="55464" y="35051"/>
                    <a:pt x="50081" y="40592"/>
                  </a:cubicBezTo>
                  <a:cubicBezTo>
                    <a:pt x="44547" y="46759"/>
                    <a:pt x="40987" y="54443"/>
                    <a:pt x="39860" y="62652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437" name="Google Shape;3437;p7"/>
            <p:cNvSpPr/>
            <p:nvPr/>
          </p:nvSpPr>
          <p:spPr>
            <a:xfrm>
              <a:off x="7703314" y="3731933"/>
              <a:ext cx="130564" cy="145209"/>
            </a:xfrm>
            <a:custGeom>
              <a:rect b="b" l="l" r="r" t="t"/>
              <a:pathLst>
                <a:path extrusionOk="0" h="145209" w="130564">
                  <a:moveTo>
                    <a:pt x="0" y="2724"/>
                  </a:moveTo>
                  <a:lnTo>
                    <a:pt x="40395" y="2724"/>
                  </a:lnTo>
                  <a:lnTo>
                    <a:pt x="40395" y="23118"/>
                  </a:lnTo>
                  <a:cubicBezTo>
                    <a:pt x="42744" y="20047"/>
                    <a:pt x="45291" y="17132"/>
                    <a:pt x="48018" y="14392"/>
                  </a:cubicBezTo>
                  <a:cubicBezTo>
                    <a:pt x="50779" y="11594"/>
                    <a:pt x="53855" y="9126"/>
                    <a:pt x="57185" y="7038"/>
                  </a:cubicBezTo>
                  <a:cubicBezTo>
                    <a:pt x="60644" y="4831"/>
                    <a:pt x="64388" y="3107"/>
                    <a:pt x="68314" y="1915"/>
                  </a:cubicBezTo>
                  <a:cubicBezTo>
                    <a:pt x="72816" y="631"/>
                    <a:pt x="77482" y="11"/>
                    <a:pt x="82162" y="77"/>
                  </a:cubicBezTo>
                  <a:cubicBezTo>
                    <a:pt x="95543" y="-699"/>
                    <a:pt x="108589" y="4435"/>
                    <a:pt x="117851" y="14122"/>
                  </a:cubicBezTo>
                  <a:cubicBezTo>
                    <a:pt x="126768" y="25039"/>
                    <a:pt x="131272" y="38900"/>
                    <a:pt x="130474" y="52973"/>
                  </a:cubicBezTo>
                  <a:lnTo>
                    <a:pt x="130474" y="145185"/>
                  </a:lnTo>
                  <a:lnTo>
                    <a:pt x="90080" y="145185"/>
                  </a:lnTo>
                  <a:lnTo>
                    <a:pt x="90080" y="65964"/>
                  </a:lnTo>
                  <a:cubicBezTo>
                    <a:pt x="90634" y="58209"/>
                    <a:pt x="88371" y="50515"/>
                    <a:pt x="83706" y="44296"/>
                  </a:cubicBezTo>
                  <a:cubicBezTo>
                    <a:pt x="79133" y="39334"/>
                    <a:pt x="72603" y="36644"/>
                    <a:pt x="65862" y="36942"/>
                  </a:cubicBezTo>
                  <a:cubicBezTo>
                    <a:pt x="58925" y="36630"/>
                    <a:pt x="52187" y="39307"/>
                    <a:pt x="47356" y="44296"/>
                  </a:cubicBezTo>
                  <a:cubicBezTo>
                    <a:pt x="42425" y="50394"/>
                    <a:pt x="40006" y="58143"/>
                    <a:pt x="40591" y="65964"/>
                  </a:cubicBezTo>
                  <a:lnTo>
                    <a:pt x="40591" y="145209"/>
                  </a:lnTo>
                  <a:lnTo>
                    <a:pt x="196" y="145209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438" name="Google Shape;3438;p7"/>
            <p:cNvSpPr/>
            <p:nvPr/>
          </p:nvSpPr>
          <p:spPr>
            <a:xfrm>
              <a:off x="7861852" y="3731669"/>
              <a:ext cx="132927" cy="148744"/>
            </a:xfrm>
            <a:custGeom>
              <a:rect b="b" l="l" r="r" t="t"/>
              <a:pathLst>
                <a:path extrusionOk="0" h="148744" w="132927">
                  <a:moveTo>
                    <a:pt x="74320" y="148685"/>
                  </a:moveTo>
                  <a:cubicBezTo>
                    <a:pt x="64100" y="148742"/>
                    <a:pt x="53975" y="146715"/>
                    <a:pt x="44564" y="142728"/>
                  </a:cubicBezTo>
                  <a:cubicBezTo>
                    <a:pt x="17362" y="131211"/>
                    <a:pt x="-225" y="104444"/>
                    <a:pt x="2" y="74905"/>
                  </a:cubicBezTo>
                  <a:lnTo>
                    <a:pt x="2" y="74366"/>
                  </a:lnTo>
                  <a:cubicBezTo>
                    <a:pt x="-29" y="54879"/>
                    <a:pt x="7512" y="36141"/>
                    <a:pt x="21033" y="22107"/>
                  </a:cubicBezTo>
                  <a:cubicBezTo>
                    <a:pt x="27812" y="15242"/>
                    <a:pt x="35907" y="9814"/>
                    <a:pt x="44833" y="6151"/>
                  </a:cubicBezTo>
                  <a:cubicBezTo>
                    <a:pt x="54349" y="2069"/>
                    <a:pt x="64603" y="-9"/>
                    <a:pt x="74958" y="47"/>
                  </a:cubicBezTo>
                  <a:cubicBezTo>
                    <a:pt x="86463" y="-355"/>
                    <a:pt x="97912" y="1822"/>
                    <a:pt x="108465" y="6420"/>
                  </a:cubicBezTo>
                  <a:cubicBezTo>
                    <a:pt x="117361" y="10767"/>
                    <a:pt x="125308" y="16831"/>
                    <a:pt x="131849" y="24265"/>
                  </a:cubicBezTo>
                  <a:lnTo>
                    <a:pt x="107141" y="50859"/>
                  </a:lnTo>
                  <a:cubicBezTo>
                    <a:pt x="102943" y="46410"/>
                    <a:pt x="98161" y="42551"/>
                    <a:pt x="92924" y="39388"/>
                  </a:cubicBezTo>
                  <a:cubicBezTo>
                    <a:pt x="87316" y="36395"/>
                    <a:pt x="81017" y="34932"/>
                    <a:pt x="74663" y="35148"/>
                  </a:cubicBezTo>
                  <a:cubicBezTo>
                    <a:pt x="69853" y="35097"/>
                    <a:pt x="65093" y="36136"/>
                    <a:pt x="60741" y="38187"/>
                  </a:cubicBezTo>
                  <a:cubicBezTo>
                    <a:pt x="56609" y="40257"/>
                    <a:pt x="52914" y="43103"/>
                    <a:pt x="49858" y="46570"/>
                  </a:cubicBezTo>
                  <a:cubicBezTo>
                    <a:pt x="46708" y="50213"/>
                    <a:pt x="44265" y="54410"/>
                    <a:pt x="42652" y="58948"/>
                  </a:cubicBezTo>
                  <a:cubicBezTo>
                    <a:pt x="40984" y="63772"/>
                    <a:pt x="40155" y="68846"/>
                    <a:pt x="40201" y="73949"/>
                  </a:cubicBezTo>
                  <a:lnTo>
                    <a:pt x="40201" y="74488"/>
                  </a:lnTo>
                  <a:cubicBezTo>
                    <a:pt x="40143" y="79721"/>
                    <a:pt x="40971" y="84926"/>
                    <a:pt x="42652" y="89882"/>
                  </a:cubicBezTo>
                  <a:cubicBezTo>
                    <a:pt x="44229" y="94505"/>
                    <a:pt x="46731" y="98758"/>
                    <a:pt x="50005" y="102383"/>
                  </a:cubicBezTo>
                  <a:cubicBezTo>
                    <a:pt x="53197" y="105931"/>
                    <a:pt x="57085" y="108785"/>
                    <a:pt x="61427" y="110765"/>
                  </a:cubicBezTo>
                  <a:cubicBezTo>
                    <a:pt x="66112" y="112833"/>
                    <a:pt x="71186" y="113870"/>
                    <a:pt x="76306" y="113805"/>
                  </a:cubicBezTo>
                  <a:cubicBezTo>
                    <a:pt x="82508" y="113972"/>
                    <a:pt x="88649" y="112555"/>
                    <a:pt x="94150" y="109687"/>
                  </a:cubicBezTo>
                  <a:cubicBezTo>
                    <a:pt x="99581" y="106655"/>
                    <a:pt x="104612" y="102958"/>
                    <a:pt x="109127" y="98681"/>
                  </a:cubicBezTo>
                  <a:lnTo>
                    <a:pt x="132927" y="122482"/>
                  </a:lnTo>
                  <a:cubicBezTo>
                    <a:pt x="126085" y="130005"/>
                    <a:pt x="118042" y="136341"/>
                    <a:pt x="109127" y="141233"/>
                  </a:cubicBezTo>
                  <a:cubicBezTo>
                    <a:pt x="98339" y="146612"/>
                    <a:pt x="86365" y="149176"/>
                    <a:pt x="74320" y="148685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439" name="Google Shape;3439;p7"/>
            <p:cNvSpPr/>
            <p:nvPr/>
          </p:nvSpPr>
          <p:spPr>
            <a:xfrm>
              <a:off x="8021473" y="3683134"/>
              <a:ext cx="42527" cy="194253"/>
            </a:xfrm>
            <a:custGeom>
              <a:rect b="b" l="l" r="r" t="t"/>
              <a:pathLst>
                <a:path extrusionOk="0" h="194253" w="42527">
                  <a:moveTo>
                    <a:pt x="0" y="0"/>
                  </a:moveTo>
                  <a:lnTo>
                    <a:pt x="42527" y="0"/>
                  </a:lnTo>
                  <a:lnTo>
                    <a:pt x="42527" y="35689"/>
                  </a:lnTo>
                  <a:lnTo>
                    <a:pt x="0" y="35689"/>
                  </a:lnTo>
                  <a:close/>
                  <a:moveTo>
                    <a:pt x="1078" y="51474"/>
                  </a:moveTo>
                  <a:lnTo>
                    <a:pt x="41473" y="51474"/>
                  </a:lnTo>
                  <a:lnTo>
                    <a:pt x="41473" y="194253"/>
                  </a:lnTo>
                  <a:lnTo>
                    <a:pt x="1127" y="194253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440" name="Google Shape;3440;p7"/>
            <p:cNvSpPr/>
            <p:nvPr/>
          </p:nvSpPr>
          <p:spPr>
            <a:xfrm>
              <a:off x="8092420" y="3733261"/>
              <a:ext cx="131304" cy="146601"/>
            </a:xfrm>
            <a:custGeom>
              <a:rect b="b" l="l" r="r" t="t"/>
              <a:pathLst>
                <a:path extrusionOk="0" h="146601" w="131304">
                  <a:moveTo>
                    <a:pt x="48913" y="146554"/>
                  </a:moveTo>
                  <a:cubicBezTo>
                    <a:pt x="42485" y="146584"/>
                    <a:pt x="36089" y="145642"/>
                    <a:pt x="29942" y="143759"/>
                  </a:cubicBezTo>
                  <a:cubicBezTo>
                    <a:pt x="24237" y="142036"/>
                    <a:pt x="18935" y="139185"/>
                    <a:pt x="14352" y="135376"/>
                  </a:cubicBezTo>
                  <a:cubicBezTo>
                    <a:pt x="9911" y="131622"/>
                    <a:pt x="6340" y="126947"/>
                    <a:pt x="3886" y="121674"/>
                  </a:cubicBezTo>
                  <a:cubicBezTo>
                    <a:pt x="1215" y="115799"/>
                    <a:pt x="-108" y="109401"/>
                    <a:pt x="13" y="102948"/>
                  </a:cubicBezTo>
                  <a:lnTo>
                    <a:pt x="13" y="102408"/>
                  </a:lnTo>
                  <a:cubicBezTo>
                    <a:pt x="-157" y="95441"/>
                    <a:pt x="1312" y="88531"/>
                    <a:pt x="4303" y="82235"/>
                  </a:cubicBezTo>
                  <a:cubicBezTo>
                    <a:pt x="7065" y="76636"/>
                    <a:pt x="11155" y="71798"/>
                    <a:pt x="16216" y="68141"/>
                  </a:cubicBezTo>
                  <a:cubicBezTo>
                    <a:pt x="21581" y="64246"/>
                    <a:pt x="27636" y="61401"/>
                    <a:pt x="34060" y="59758"/>
                  </a:cubicBezTo>
                  <a:cubicBezTo>
                    <a:pt x="41661" y="57825"/>
                    <a:pt x="49480" y="56886"/>
                    <a:pt x="57321" y="56964"/>
                  </a:cubicBezTo>
                  <a:cubicBezTo>
                    <a:pt x="63698" y="56881"/>
                    <a:pt x="70068" y="57415"/>
                    <a:pt x="76342" y="58557"/>
                  </a:cubicBezTo>
                  <a:cubicBezTo>
                    <a:pt x="81704" y="59639"/>
                    <a:pt x="86992" y="61055"/>
                    <a:pt x="92177" y="62798"/>
                  </a:cubicBezTo>
                  <a:lnTo>
                    <a:pt x="92177" y="60347"/>
                  </a:lnTo>
                  <a:cubicBezTo>
                    <a:pt x="92639" y="53048"/>
                    <a:pt x="89794" y="45929"/>
                    <a:pt x="84431" y="40958"/>
                  </a:cubicBezTo>
                  <a:cubicBezTo>
                    <a:pt x="77848" y="36096"/>
                    <a:pt x="69751" y="33733"/>
                    <a:pt x="61586" y="34291"/>
                  </a:cubicBezTo>
                  <a:cubicBezTo>
                    <a:pt x="54654" y="34233"/>
                    <a:pt x="47735" y="34915"/>
                    <a:pt x="40948" y="36325"/>
                  </a:cubicBezTo>
                  <a:cubicBezTo>
                    <a:pt x="34572" y="37865"/>
                    <a:pt x="28315" y="39856"/>
                    <a:pt x="22221" y="42282"/>
                  </a:cubicBezTo>
                  <a:lnTo>
                    <a:pt x="12171" y="11446"/>
                  </a:lnTo>
                  <a:cubicBezTo>
                    <a:pt x="20102" y="8029"/>
                    <a:pt x="28300" y="5266"/>
                    <a:pt x="36682" y="3186"/>
                  </a:cubicBezTo>
                  <a:cubicBezTo>
                    <a:pt x="46786" y="885"/>
                    <a:pt x="57133" y="-177"/>
                    <a:pt x="67493" y="24"/>
                  </a:cubicBezTo>
                  <a:cubicBezTo>
                    <a:pt x="77174" y="-195"/>
                    <a:pt x="86824" y="1197"/>
                    <a:pt x="96049" y="4142"/>
                  </a:cubicBezTo>
                  <a:cubicBezTo>
                    <a:pt x="103412" y="6545"/>
                    <a:pt x="110122" y="10613"/>
                    <a:pt x="115658" y="16030"/>
                  </a:cubicBezTo>
                  <a:cubicBezTo>
                    <a:pt x="121154" y="21504"/>
                    <a:pt x="125234" y="28234"/>
                    <a:pt x="127546" y="35639"/>
                  </a:cubicBezTo>
                  <a:cubicBezTo>
                    <a:pt x="130149" y="44042"/>
                    <a:pt x="131415" y="52801"/>
                    <a:pt x="131297" y="61597"/>
                  </a:cubicBezTo>
                  <a:lnTo>
                    <a:pt x="131297" y="144225"/>
                  </a:lnTo>
                  <a:lnTo>
                    <a:pt x="92078" y="144225"/>
                  </a:lnTo>
                  <a:lnTo>
                    <a:pt x="92078" y="128807"/>
                  </a:lnTo>
                  <a:cubicBezTo>
                    <a:pt x="87074" y="134342"/>
                    <a:pt x="81005" y="138811"/>
                    <a:pt x="74234" y="141945"/>
                  </a:cubicBezTo>
                  <a:cubicBezTo>
                    <a:pt x="66237" y="145331"/>
                    <a:pt x="57591" y="146905"/>
                    <a:pt x="48913" y="146553"/>
                  </a:cubicBezTo>
                  <a:close/>
                  <a:moveTo>
                    <a:pt x="61169" y="118659"/>
                  </a:moveTo>
                  <a:cubicBezTo>
                    <a:pt x="69393" y="119076"/>
                    <a:pt x="77509" y="116634"/>
                    <a:pt x="84137" y="111747"/>
                  </a:cubicBezTo>
                  <a:cubicBezTo>
                    <a:pt x="89673" y="107499"/>
                    <a:pt x="92873" y="100881"/>
                    <a:pt x="92765" y="93903"/>
                  </a:cubicBezTo>
                  <a:lnTo>
                    <a:pt x="92765" y="86697"/>
                  </a:lnTo>
                  <a:cubicBezTo>
                    <a:pt x="88939" y="85018"/>
                    <a:pt x="84957" y="83721"/>
                    <a:pt x="80877" y="82824"/>
                  </a:cubicBezTo>
                  <a:cubicBezTo>
                    <a:pt x="76274" y="81861"/>
                    <a:pt x="71583" y="81385"/>
                    <a:pt x="66881" y="81402"/>
                  </a:cubicBezTo>
                  <a:cubicBezTo>
                    <a:pt x="59710" y="80986"/>
                    <a:pt x="52582" y="82755"/>
                    <a:pt x="46438" y="86476"/>
                  </a:cubicBezTo>
                  <a:cubicBezTo>
                    <a:pt x="41522" y="89631"/>
                    <a:pt x="38642" y="95150"/>
                    <a:pt x="38864" y="100987"/>
                  </a:cubicBezTo>
                  <a:lnTo>
                    <a:pt x="38864" y="101526"/>
                  </a:lnTo>
                  <a:cubicBezTo>
                    <a:pt x="38594" y="106510"/>
                    <a:pt x="40828" y="111301"/>
                    <a:pt x="44820" y="114296"/>
                  </a:cubicBezTo>
                  <a:cubicBezTo>
                    <a:pt x="49617" y="117578"/>
                    <a:pt x="55368" y="119173"/>
                    <a:pt x="61169" y="118831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  <p:sp>
          <p:nvSpPr>
            <p:cNvPr id="3441" name="Google Shape;3441;p7"/>
            <p:cNvSpPr/>
            <p:nvPr/>
          </p:nvSpPr>
          <p:spPr>
            <a:xfrm>
              <a:off x="2824945" y="2819890"/>
              <a:ext cx="2451" cy="1220670"/>
            </a:xfrm>
            <a:custGeom>
              <a:rect b="b" l="l" r="r" t="t"/>
              <a:pathLst>
                <a:path extrusionOk="0" h="1220670" w="2451">
                  <a:moveTo>
                    <a:pt x="0" y="0"/>
                  </a:moveTo>
                  <a:lnTo>
                    <a:pt x="0" y="1220671"/>
                  </a:lnTo>
                </a:path>
              </a:pathLst>
            </a:custGeom>
            <a:noFill/>
            <a:ln cap="flat" cmpd="sng" w="9525">
              <a:solidFill>
                <a:srgbClr val="D2131D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endParaRPr>
            </a:p>
          </p:txBody>
        </p:sp>
      </p:grp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66" r:id="rId1"/>
    <p:sldLayoutId id="2147483667" r:id="rId2"/>
    <p:sldLayoutId id="2147483668" r:id="rId3"/>
    <p:sldLayoutId id="2147483669" r:id="rId4"/>
    <p:sldLayoutId id="2147483670" r:id="rId5"/>
    <p:sldLayoutId id="2147483671" r:id="rId6"/>
    <p:sldLayoutId id="2147483672" r:id="rId7"/>
    <p:sldLayoutId id="2147483673" r:id="rId8"/>
    <p:sldLayoutId id="2147483674" r:id="rId9"/>
    <p:sldLayoutId id="2147483675" r:id="rId10"/>
    <p:sldLayoutId id="2147483676" r:id="rId11"/>
    <p:sldLayoutId id="2147483677" r:id="rId12"/>
    <p:sldLayoutId id="2147483678" r:id="rId13"/>
    <p:sldLayoutId id="2147483679" r:id="rId14"/>
    <p:sldLayoutId id="2147483680" r:id="rId15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  <p:extLst>
    <p:ext uri="{27BBF7A9-308A-43DC-89C8-2F10F3537804}">
      <p15:sldGuideLst>
        <p15:guide id="1" orient="horz" pos="3838">
          <p15:clr>
            <a:srgbClr val="F26B43"/>
          </p15:clr>
        </p15:guide>
        <p15:guide id="2" pos="257">
          <p15:clr>
            <a:srgbClr val="F26B43"/>
          </p15:clr>
        </p15:guide>
        <p15:guide id="3" pos="7469">
          <p15:clr>
            <a:srgbClr val="F26B43"/>
          </p15:clr>
        </p15:guide>
        <p15:guide id="4" orient="horz" pos="232">
          <p15:clr>
            <a:srgbClr val="F26B43"/>
          </p15:clr>
        </p15:guide>
      </p15:sldGuideLst>
    </p:ext>
  </p:extLst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Relationship Id="rId3" Type="http://schemas.openxmlformats.org/officeDocument/2006/relationships/image" Target="../media/image1.png"/><Relationship Id="rId4" Type="http://schemas.openxmlformats.org/officeDocument/2006/relationships/image" Target="../media/image2.png"/><Relationship Id="rId5" Type="http://schemas.openxmlformats.org/officeDocument/2006/relationships/image" Target="../media/image4.png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2.xml"/><Relationship Id="rId3" Type="http://schemas.openxmlformats.org/officeDocument/2006/relationships/image" Target="../media/image3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lt1"/>
        </a:solidFill>
      </p:bgPr>
    </p:bg>
    <p:spTree>
      <p:nvGrpSpPr>
        <p:cNvPr id="6712" name="Shape 67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713" name="Google Shape;6713;p1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-3116" y="5507"/>
            <a:ext cx="12191999" cy="4194048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714" name="Google Shape;6714;p1"/>
          <p:cNvGrpSpPr/>
          <p:nvPr/>
        </p:nvGrpSpPr>
        <p:grpSpPr>
          <a:xfrm>
            <a:off x="4675206" y="6007156"/>
            <a:ext cx="7288996" cy="591898"/>
            <a:chOff x="4749897" y="4329582"/>
            <a:chExt cx="6968117" cy="565842"/>
          </a:xfrm>
        </p:grpSpPr>
        <p:grpSp>
          <p:nvGrpSpPr>
            <p:cNvPr id="6715" name="Google Shape;6715;p1"/>
            <p:cNvGrpSpPr/>
            <p:nvPr/>
          </p:nvGrpSpPr>
          <p:grpSpPr>
            <a:xfrm>
              <a:off x="10842895" y="4505327"/>
              <a:ext cx="875119" cy="214352"/>
              <a:chOff x="8314769" y="3086750"/>
              <a:chExt cx="893722" cy="218909"/>
            </a:xfrm>
          </p:grpSpPr>
          <p:sp>
            <p:nvSpPr>
              <p:cNvPr id="6716" name="Google Shape;6716;p1"/>
              <p:cNvSpPr/>
              <p:nvPr/>
            </p:nvSpPr>
            <p:spPr>
              <a:xfrm>
                <a:off x="8314977" y="3280966"/>
                <a:ext cx="24384" cy="23917"/>
              </a:xfrm>
              <a:custGeom>
                <a:rect b="b" l="l" r="r" t="t"/>
                <a:pathLst>
                  <a:path extrusionOk="0" h="23917" w="24384">
                    <a:moveTo>
                      <a:pt x="24384" y="20096"/>
                    </a:moveTo>
                    <a:lnTo>
                      <a:pt x="23842" y="20494"/>
                    </a:lnTo>
                    <a:cubicBezTo>
                      <a:pt x="23699" y="20289"/>
                      <a:pt x="23461" y="20172"/>
                      <a:pt x="23211" y="20185"/>
                    </a:cubicBezTo>
                    <a:cubicBezTo>
                      <a:pt x="22631" y="20185"/>
                      <a:pt x="20014" y="23918"/>
                      <a:pt x="13065" y="23918"/>
                    </a:cubicBezTo>
                    <a:cubicBezTo>
                      <a:pt x="5322" y="23918"/>
                      <a:pt x="0" y="18539"/>
                      <a:pt x="0" y="11382"/>
                    </a:cubicBezTo>
                    <a:cubicBezTo>
                      <a:pt x="0" y="5372"/>
                      <a:pt x="4994" y="0"/>
                      <a:pt x="12933" y="0"/>
                    </a:cubicBezTo>
                    <a:cubicBezTo>
                      <a:pt x="15162" y="16"/>
                      <a:pt x="17371" y="424"/>
                      <a:pt x="19459" y="1204"/>
                    </a:cubicBezTo>
                    <a:cubicBezTo>
                      <a:pt x="21086" y="1778"/>
                      <a:pt x="22039" y="2402"/>
                      <a:pt x="22499" y="2402"/>
                    </a:cubicBezTo>
                    <a:cubicBezTo>
                      <a:pt x="22959" y="2402"/>
                      <a:pt x="22953" y="2226"/>
                      <a:pt x="23129" y="1999"/>
                    </a:cubicBezTo>
                    <a:lnTo>
                      <a:pt x="23628" y="2358"/>
                    </a:lnTo>
                    <a:lnTo>
                      <a:pt x="21049" y="7119"/>
                    </a:lnTo>
                    <a:lnTo>
                      <a:pt x="20506" y="6848"/>
                    </a:lnTo>
                    <a:cubicBezTo>
                      <a:pt x="20633" y="6680"/>
                      <a:pt x="20706" y="6478"/>
                      <a:pt x="20714" y="6268"/>
                    </a:cubicBezTo>
                    <a:cubicBezTo>
                      <a:pt x="20714" y="5291"/>
                      <a:pt x="17139" y="3027"/>
                      <a:pt x="12731" y="3027"/>
                    </a:cubicBezTo>
                    <a:cubicBezTo>
                      <a:pt x="8324" y="3027"/>
                      <a:pt x="3411" y="5675"/>
                      <a:pt x="3411" y="11823"/>
                    </a:cubicBezTo>
                    <a:cubicBezTo>
                      <a:pt x="3411" y="17202"/>
                      <a:pt x="8361" y="20897"/>
                      <a:pt x="13501" y="20897"/>
                    </a:cubicBezTo>
                    <a:cubicBezTo>
                      <a:pt x="17448" y="20897"/>
                      <a:pt x="21023" y="18003"/>
                      <a:pt x="21023" y="16805"/>
                    </a:cubicBezTo>
                    <a:cubicBezTo>
                      <a:pt x="21009" y="16580"/>
                      <a:pt x="20938" y="16363"/>
                      <a:pt x="20815" y="16174"/>
                    </a:cubicBezTo>
                    <a:lnTo>
                      <a:pt x="21357" y="15821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17" name="Google Shape;6717;p1"/>
              <p:cNvSpPr/>
              <p:nvPr/>
            </p:nvSpPr>
            <p:spPr>
              <a:xfrm>
                <a:off x="8342665" y="3284787"/>
                <a:ext cx="20953" cy="20096"/>
              </a:xfrm>
              <a:custGeom>
                <a:rect b="b" l="l" r="r" t="t"/>
                <a:pathLst>
                  <a:path extrusionOk="0" h="20096" w="20953">
                    <a:moveTo>
                      <a:pt x="20954" y="10051"/>
                    </a:moveTo>
                    <a:cubicBezTo>
                      <a:pt x="20954" y="15563"/>
                      <a:pt x="16880" y="20096"/>
                      <a:pt x="10474" y="20096"/>
                    </a:cubicBezTo>
                    <a:cubicBezTo>
                      <a:pt x="4067" y="20096"/>
                      <a:pt x="0" y="15563"/>
                      <a:pt x="0" y="10051"/>
                    </a:cubicBezTo>
                    <a:cubicBezTo>
                      <a:pt x="0" y="4540"/>
                      <a:pt x="4073" y="0"/>
                      <a:pt x="10474" y="0"/>
                    </a:cubicBezTo>
                    <a:cubicBezTo>
                      <a:pt x="16874" y="0"/>
                      <a:pt x="20954" y="4534"/>
                      <a:pt x="20954" y="10051"/>
                    </a:cubicBezTo>
                    <a:close/>
                    <a:moveTo>
                      <a:pt x="2743" y="10001"/>
                    </a:moveTo>
                    <a:cubicBezTo>
                      <a:pt x="2743" y="14232"/>
                      <a:pt x="5738" y="17612"/>
                      <a:pt x="10474" y="17612"/>
                    </a:cubicBezTo>
                    <a:cubicBezTo>
                      <a:pt x="15209" y="17612"/>
                      <a:pt x="18211" y="14232"/>
                      <a:pt x="18211" y="10001"/>
                    </a:cubicBezTo>
                    <a:cubicBezTo>
                      <a:pt x="18211" y="5770"/>
                      <a:pt x="15216" y="2484"/>
                      <a:pt x="10474" y="2484"/>
                    </a:cubicBezTo>
                    <a:cubicBezTo>
                      <a:pt x="5732" y="2484"/>
                      <a:pt x="2743" y="5826"/>
                      <a:pt x="2743" y="1000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18" name="Google Shape;6718;p1"/>
              <p:cNvSpPr/>
              <p:nvPr/>
            </p:nvSpPr>
            <p:spPr>
              <a:xfrm>
                <a:off x="8367566" y="3285033"/>
                <a:ext cx="20121" cy="19617"/>
              </a:xfrm>
              <a:custGeom>
                <a:rect b="b" l="l" r="r" t="t"/>
                <a:pathLst>
                  <a:path extrusionOk="0" h="19617" w="20121">
                    <a:moveTo>
                      <a:pt x="0" y="19586"/>
                    </a:moveTo>
                    <a:lnTo>
                      <a:pt x="0" y="19050"/>
                    </a:lnTo>
                    <a:cubicBezTo>
                      <a:pt x="870" y="19050"/>
                      <a:pt x="1122" y="18829"/>
                      <a:pt x="1122" y="17788"/>
                    </a:cubicBezTo>
                    <a:lnTo>
                      <a:pt x="1122" y="1797"/>
                    </a:lnTo>
                    <a:cubicBezTo>
                      <a:pt x="1122" y="776"/>
                      <a:pt x="870" y="536"/>
                      <a:pt x="0" y="536"/>
                    </a:cubicBezTo>
                    <a:lnTo>
                      <a:pt x="0" y="0"/>
                    </a:lnTo>
                    <a:lnTo>
                      <a:pt x="6066" y="0"/>
                    </a:lnTo>
                    <a:lnTo>
                      <a:pt x="6066" y="536"/>
                    </a:lnTo>
                    <a:cubicBezTo>
                      <a:pt x="5196" y="536"/>
                      <a:pt x="4950" y="713"/>
                      <a:pt x="4950" y="933"/>
                    </a:cubicBezTo>
                    <a:cubicBezTo>
                      <a:pt x="4950" y="1154"/>
                      <a:pt x="5114" y="1331"/>
                      <a:pt x="5404" y="1690"/>
                    </a:cubicBezTo>
                    <a:lnTo>
                      <a:pt x="16672" y="15518"/>
                    </a:lnTo>
                    <a:lnTo>
                      <a:pt x="16672" y="1797"/>
                    </a:lnTo>
                    <a:cubicBezTo>
                      <a:pt x="16672" y="776"/>
                      <a:pt x="16420" y="536"/>
                      <a:pt x="15550" y="536"/>
                    </a:cubicBezTo>
                    <a:lnTo>
                      <a:pt x="15550" y="0"/>
                    </a:lnTo>
                    <a:lnTo>
                      <a:pt x="20122" y="0"/>
                    </a:lnTo>
                    <a:lnTo>
                      <a:pt x="20122" y="536"/>
                    </a:lnTo>
                    <a:cubicBezTo>
                      <a:pt x="19251" y="536"/>
                      <a:pt x="18999" y="757"/>
                      <a:pt x="18999" y="1797"/>
                    </a:cubicBezTo>
                    <a:lnTo>
                      <a:pt x="18999" y="17807"/>
                    </a:lnTo>
                    <a:cubicBezTo>
                      <a:pt x="18999" y="18829"/>
                      <a:pt x="19251" y="19069"/>
                      <a:pt x="20122" y="19069"/>
                    </a:cubicBezTo>
                    <a:lnTo>
                      <a:pt x="20122" y="19605"/>
                    </a:lnTo>
                    <a:lnTo>
                      <a:pt x="14554" y="19605"/>
                    </a:lnTo>
                    <a:lnTo>
                      <a:pt x="14554" y="19069"/>
                    </a:lnTo>
                    <a:cubicBezTo>
                      <a:pt x="15632" y="19069"/>
                      <a:pt x="15714" y="18936"/>
                      <a:pt x="15714" y="18671"/>
                    </a:cubicBezTo>
                    <a:cubicBezTo>
                      <a:pt x="15714" y="18406"/>
                      <a:pt x="15512" y="18224"/>
                      <a:pt x="15216" y="17870"/>
                    </a:cubicBezTo>
                    <a:lnTo>
                      <a:pt x="3449" y="3500"/>
                    </a:lnTo>
                    <a:lnTo>
                      <a:pt x="3449" y="17820"/>
                    </a:lnTo>
                    <a:cubicBezTo>
                      <a:pt x="3449" y="18842"/>
                      <a:pt x="3701" y="19081"/>
                      <a:pt x="4572" y="19081"/>
                    </a:cubicBezTo>
                    <a:lnTo>
                      <a:pt x="4572" y="19617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19" name="Google Shape;6719;p1"/>
              <p:cNvSpPr/>
              <p:nvPr/>
            </p:nvSpPr>
            <p:spPr>
              <a:xfrm>
                <a:off x="8391635" y="3284794"/>
                <a:ext cx="18381" cy="20077"/>
              </a:xfrm>
              <a:custGeom>
                <a:rect b="b" l="l" r="r" t="t"/>
                <a:pathLst>
                  <a:path extrusionOk="0" h="20077" w="18381">
                    <a:moveTo>
                      <a:pt x="1621" y="14226"/>
                    </a:moveTo>
                    <a:lnTo>
                      <a:pt x="2119" y="14358"/>
                    </a:lnTo>
                    <a:cubicBezTo>
                      <a:pt x="2073" y="14546"/>
                      <a:pt x="2046" y="14738"/>
                      <a:pt x="2037" y="14932"/>
                    </a:cubicBezTo>
                    <a:cubicBezTo>
                      <a:pt x="2037" y="15909"/>
                      <a:pt x="5738" y="17606"/>
                      <a:pt x="9730" y="17606"/>
                    </a:cubicBezTo>
                    <a:cubicBezTo>
                      <a:pt x="13469" y="17606"/>
                      <a:pt x="15802" y="16445"/>
                      <a:pt x="15802" y="14453"/>
                    </a:cubicBezTo>
                    <a:cubicBezTo>
                      <a:pt x="15802" y="8778"/>
                      <a:pt x="870" y="14409"/>
                      <a:pt x="870" y="6180"/>
                    </a:cubicBezTo>
                    <a:cubicBezTo>
                      <a:pt x="870" y="1690"/>
                      <a:pt x="4572" y="0"/>
                      <a:pt x="8733" y="0"/>
                    </a:cubicBezTo>
                    <a:cubicBezTo>
                      <a:pt x="13097" y="0"/>
                      <a:pt x="15304" y="1595"/>
                      <a:pt x="15966" y="1595"/>
                    </a:cubicBezTo>
                    <a:cubicBezTo>
                      <a:pt x="16218" y="1595"/>
                      <a:pt x="16382" y="1513"/>
                      <a:pt x="16634" y="965"/>
                    </a:cubicBezTo>
                    <a:lnTo>
                      <a:pt x="17170" y="1185"/>
                    </a:lnTo>
                    <a:lnTo>
                      <a:pt x="15632" y="5543"/>
                    </a:lnTo>
                    <a:lnTo>
                      <a:pt x="15134" y="5322"/>
                    </a:lnTo>
                    <a:cubicBezTo>
                      <a:pt x="15194" y="5150"/>
                      <a:pt x="15221" y="4968"/>
                      <a:pt x="15216" y="4786"/>
                    </a:cubicBezTo>
                    <a:cubicBezTo>
                      <a:pt x="15216" y="3853"/>
                      <a:pt x="11893" y="2478"/>
                      <a:pt x="8607" y="2478"/>
                    </a:cubicBezTo>
                    <a:cubicBezTo>
                      <a:pt x="4326" y="2478"/>
                      <a:pt x="3449" y="4168"/>
                      <a:pt x="3449" y="5814"/>
                    </a:cubicBezTo>
                    <a:cubicBezTo>
                      <a:pt x="3449" y="11104"/>
                      <a:pt x="18381" y="5770"/>
                      <a:pt x="18381" y="13772"/>
                    </a:cubicBezTo>
                    <a:cubicBezTo>
                      <a:pt x="18381" y="17952"/>
                      <a:pt x="15632" y="20077"/>
                      <a:pt x="9314" y="20077"/>
                    </a:cubicBezTo>
                    <a:cubicBezTo>
                      <a:pt x="5032" y="20077"/>
                      <a:pt x="2119" y="18186"/>
                      <a:pt x="1249" y="18186"/>
                    </a:cubicBezTo>
                    <a:cubicBezTo>
                      <a:pt x="876" y="18213"/>
                      <a:pt x="568" y="18487"/>
                      <a:pt x="498" y="18854"/>
                    </a:cubicBezTo>
                    <a:lnTo>
                      <a:pt x="0" y="18678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20" name="Google Shape;6720;p1"/>
              <p:cNvSpPr/>
              <p:nvPr/>
            </p:nvSpPr>
            <p:spPr>
              <a:xfrm>
                <a:off x="8414330" y="3283968"/>
                <a:ext cx="18753" cy="21691"/>
              </a:xfrm>
              <a:custGeom>
                <a:rect b="b" l="l" r="r" t="t"/>
                <a:pathLst>
                  <a:path extrusionOk="0" h="21691" w="18753">
                    <a:moveTo>
                      <a:pt x="958" y="2863"/>
                    </a:moveTo>
                    <a:cubicBezTo>
                      <a:pt x="958" y="1841"/>
                      <a:pt x="795" y="1602"/>
                      <a:pt x="0" y="1602"/>
                    </a:cubicBezTo>
                    <a:lnTo>
                      <a:pt x="0" y="1066"/>
                    </a:lnTo>
                    <a:lnTo>
                      <a:pt x="16761" y="1066"/>
                    </a:lnTo>
                    <a:cubicBezTo>
                      <a:pt x="17593" y="1066"/>
                      <a:pt x="17801" y="750"/>
                      <a:pt x="17801" y="0"/>
                    </a:cubicBezTo>
                    <a:lnTo>
                      <a:pt x="18299" y="0"/>
                    </a:lnTo>
                    <a:lnTo>
                      <a:pt x="18299" y="4622"/>
                    </a:lnTo>
                    <a:lnTo>
                      <a:pt x="17801" y="4622"/>
                    </a:lnTo>
                    <a:cubicBezTo>
                      <a:pt x="17801" y="3865"/>
                      <a:pt x="17593" y="3556"/>
                      <a:pt x="16761" y="3556"/>
                    </a:cubicBezTo>
                    <a:lnTo>
                      <a:pt x="3701" y="3556"/>
                    </a:lnTo>
                    <a:lnTo>
                      <a:pt x="3701" y="9339"/>
                    </a:lnTo>
                    <a:lnTo>
                      <a:pt x="12895" y="9339"/>
                    </a:lnTo>
                    <a:cubicBezTo>
                      <a:pt x="13721" y="9339"/>
                      <a:pt x="13929" y="9024"/>
                      <a:pt x="13929" y="8267"/>
                    </a:cubicBezTo>
                    <a:lnTo>
                      <a:pt x="14434" y="8267"/>
                    </a:lnTo>
                    <a:lnTo>
                      <a:pt x="14434" y="12895"/>
                    </a:lnTo>
                    <a:lnTo>
                      <a:pt x="13942" y="12895"/>
                    </a:lnTo>
                    <a:cubicBezTo>
                      <a:pt x="13942" y="12139"/>
                      <a:pt x="13734" y="11830"/>
                      <a:pt x="12908" y="11830"/>
                    </a:cubicBezTo>
                    <a:lnTo>
                      <a:pt x="3701" y="11830"/>
                    </a:lnTo>
                    <a:lnTo>
                      <a:pt x="3701" y="18135"/>
                    </a:lnTo>
                    <a:lnTo>
                      <a:pt x="17215" y="18135"/>
                    </a:lnTo>
                    <a:cubicBezTo>
                      <a:pt x="18047" y="18135"/>
                      <a:pt x="18255" y="17826"/>
                      <a:pt x="18255" y="17070"/>
                    </a:cubicBezTo>
                    <a:lnTo>
                      <a:pt x="18753" y="17070"/>
                    </a:lnTo>
                    <a:lnTo>
                      <a:pt x="18753" y="21692"/>
                    </a:lnTo>
                    <a:lnTo>
                      <a:pt x="18255" y="21692"/>
                    </a:lnTo>
                    <a:cubicBezTo>
                      <a:pt x="18255" y="20935"/>
                      <a:pt x="18047" y="20626"/>
                      <a:pt x="17215" y="20626"/>
                    </a:cubicBezTo>
                    <a:lnTo>
                      <a:pt x="0" y="20626"/>
                    </a:lnTo>
                    <a:lnTo>
                      <a:pt x="0" y="20090"/>
                    </a:lnTo>
                    <a:cubicBezTo>
                      <a:pt x="795" y="20090"/>
                      <a:pt x="958" y="19869"/>
                      <a:pt x="958" y="18829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21" name="Google Shape;6721;p1"/>
              <p:cNvSpPr/>
              <p:nvPr/>
            </p:nvSpPr>
            <p:spPr>
              <a:xfrm>
                <a:off x="8433745" y="3285033"/>
                <a:ext cx="14553" cy="19869"/>
              </a:xfrm>
              <a:custGeom>
                <a:rect b="b" l="l" r="r" t="t"/>
                <a:pathLst>
                  <a:path extrusionOk="0" h="19869" w="14553">
                    <a:moveTo>
                      <a:pt x="14554" y="19"/>
                    </a:moveTo>
                    <a:lnTo>
                      <a:pt x="14554" y="555"/>
                    </a:lnTo>
                    <a:cubicBezTo>
                      <a:pt x="13683" y="555"/>
                      <a:pt x="13513" y="776"/>
                      <a:pt x="13513" y="1816"/>
                    </a:cubicBezTo>
                    <a:lnTo>
                      <a:pt x="13513" y="14270"/>
                    </a:lnTo>
                    <a:cubicBezTo>
                      <a:pt x="13513" y="18684"/>
                      <a:pt x="10644" y="19869"/>
                      <a:pt x="6779" y="19869"/>
                    </a:cubicBezTo>
                    <a:cubicBezTo>
                      <a:pt x="5586" y="19867"/>
                      <a:pt x="4403" y="19654"/>
                      <a:pt x="3285" y="19239"/>
                    </a:cubicBezTo>
                    <a:cubicBezTo>
                      <a:pt x="2635" y="18947"/>
                      <a:pt x="1950" y="18736"/>
                      <a:pt x="1249" y="18608"/>
                    </a:cubicBezTo>
                    <a:cubicBezTo>
                      <a:pt x="914" y="18608"/>
                      <a:pt x="706" y="18829"/>
                      <a:pt x="416" y="19182"/>
                    </a:cubicBezTo>
                    <a:lnTo>
                      <a:pt x="0" y="19005"/>
                    </a:lnTo>
                    <a:lnTo>
                      <a:pt x="1665" y="14591"/>
                    </a:lnTo>
                    <a:lnTo>
                      <a:pt x="2163" y="14768"/>
                    </a:lnTo>
                    <a:cubicBezTo>
                      <a:pt x="2114" y="14975"/>
                      <a:pt x="2087" y="15186"/>
                      <a:pt x="2081" y="15399"/>
                    </a:cubicBezTo>
                    <a:cubicBezTo>
                      <a:pt x="2081" y="16553"/>
                      <a:pt x="4326" y="17360"/>
                      <a:pt x="6735" y="17360"/>
                    </a:cubicBezTo>
                    <a:cubicBezTo>
                      <a:pt x="9887" y="17360"/>
                      <a:pt x="10934" y="16471"/>
                      <a:pt x="10934" y="13356"/>
                    </a:cubicBezTo>
                    <a:lnTo>
                      <a:pt x="10934" y="1797"/>
                    </a:lnTo>
                    <a:cubicBezTo>
                      <a:pt x="10934" y="776"/>
                      <a:pt x="10770" y="536"/>
                      <a:pt x="9894" y="536"/>
                    </a:cubicBezTo>
                    <a:lnTo>
                      <a:pt x="9894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22" name="Google Shape;6722;p1"/>
              <p:cNvSpPr/>
              <p:nvPr/>
            </p:nvSpPr>
            <p:spPr>
              <a:xfrm>
                <a:off x="8452366" y="3284787"/>
                <a:ext cx="20960" cy="20096"/>
              </a:xfrm>
              <a:custGeom>
                <a:rect b="b" l="l" r="r" t="t"/>
                <a:pathLst>
                  <a:path extrusionOk="0" h="20096" w="20960">
                    <a:moveTo>
                      <a:pt x="20960" y="10051"/>
                    </a:moveTo>
                    <a:cubicBezTo>
                      <a:pt x="20960" y="15563"/>
                      <a:pt x="16887" y="20096"/>
                      <a:pt x="10480" y="20096"/>
                    </a:cubicBezTo>
                    <a:cubicBezTo>
                      <a:pt x="4073" y="20096"/>
                      <a:pt x="0" y="15563"/>
                      <a:pt x="0" y="10051"/>
                    </a:cubicBezTo>
                    <a:cubicBezTo>
                      <a:pt x="0" y="4540"/>
                      <a:pt x="4080" y="0"/>
                      <a:pt x="10480" y="0"/>
                    </a:cubicBezTo>
                    <a:cubicBezTo>
                      <a:pt x="16880" y="0"/>
                      <a:pt x="20960" y="4534"/>
                      <a:pt x="20960" y="10051"/>
                    </a:cubicBezTo>
                    <a:close/>
                    <a:moveTo>
                      <a:pt x="2749" y="10001"/>
                    </a:moveTo>
                    <a:cubicBezTo>
                      <a:pt x="2749" y="14232"/>
                      <a:pt x="5738" y="17612"/>
                      <a:pt x="10480" y="17612"/>
                    </a:cubicBezTo>
                    <a:cubicBezTo>
                      <a:pt x="15222" y="17612"/>
                      <a:pt x="18217" y="14232"/>
                      <a:pt x="18217" y="10001"/>
                    </a:cubicBezTo>
                    <a:cubicBezTo>
                      <a:pt x="18217" y="5770"/>
                      <a:pt x="15222" y="2484"/>
                      <a:pt x="10480" y="2484"/>
                    </a:cubicBezTo>
                    <a:cubicBezTo>
                      <a:pt x="5738" y="2484"/>
                      <a:pt x="2749" y="5826"/>
                      <a:pt x="2749" y="1000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23" name="Google Shape;6723;p1"/>
              <p:cNvSpPr/>
              <p:nvPr/>
            </p:nvSpPr>
            <p:spPr>
              <a:xfrm>
                <a:off x="8485773" y="3280991"/>
                <a:ext cx="21918" cy="23923"/>
              </a:xfrm>
              <a:custGeom>
                <a:rect b="b" l="l" r="r" t="t"/>
                <a:pathLst>
                  <a:path extrusionOk="0" h="23923" w="21918">
                    <a:moveTo>
                      <a:pt x="2220" y="16288"/>
                    </a:moveTo>
                    <a:lnTo>
                      <a:pt x="2762" y="16603"/>
                    </a:lnTo>
                    <a:cubicBezTo>
                      <a:pt x="2686" y="16785"/>
                      <a:pt x="2643" y="16979"/>
                      <a:pt x="2636" y="17177"/>
                    </a:cubicBezTo>
                    <a:cubicBezTo>
                      <a:pt x="2636" y="18823"/>
                      <a:pt x="6917" y="20960"/>
                      <a:pt x="10997" y="20960"/>
                    </a:cubicBezTo>
                    <a:cubicBezTo>
                      <a:pt x="16237" y="20960"/>
                      <a:pt x="18482" y="19069"/>
                      <a:pt x="18482" y="16546"/>
                    </a:cubicBezTo>
                    <a:cubicBezTo>
                      <a:pt x="18482" y="9610"/>
                      <a:pt x="769" y="18148"/>
                      <a:pt x="769" y="7157"/>
                    </a:cubicBezTo>
                    <a:cubicBezTo>
                      <a:pt x="769" y="2938"/>
                      <a:pt x="5423" y="0"/>
                      <a:pt x="11489" y="0"/>
                    </a:cubicBezTo>
                    <a:cubicBezTo>
                      <a:pt x="16231" y="0"/>
                      <a:pt x="18394" y="1690"/>
                      <a:pt x="19472" y="1690"/>
                    </a:cubicBezTo>
                    <a:cubicBezTo>
                      <a:pt x="19910" y="1704"/>
                      <a:pt x="20321" y="1483"/>
                      <a:pt x="20550" y="1110"/>
                    </a:cubicBezTo>
                    <a:lnTo>
                      <a:pt x="21055" y="1337"/>
                    </a:lnTo>
                    <a:lnTo>
                      <a:pt x="18797" y="6419"/>
                    </a:lnTo>
                    <a:lnTo>
                      <a:pt x="18337" y="6104"/>
                    </a:lnTo>
                    <a:cubicBezTo>
                      <a:pt x="18372" y="5915"/>
                      <a:pt x="18387" y="5722"/>
                      <a:pt x="18381" y="5530"/>
                    </a:cubicBezTo>
                    <a:cubicBezTo>
                      <a:pt x="18381" y="4685"/>
                      <a:pt x="15556" y="2907"/>
                      <a:pt x="11521" y="2907"/>
                    </a:cubicBezTo>
                    <a:cubicBezTo>
                      <a:pt x="7031" y="2907"/>
                      <a:pt x="4200" y="4685"/>
                      <a:pt x="4200" y="7088"/>
                    </a:cubicBezTo>
                    <a:cubicBezTo>
                      <a:pt x="4200" y="13135"/>
                      <a:pt x="21919" y="5038"/>
                      <a:pt x="21919" y="16546"/>
                    </a:cubicBezTo>
                    <a:cubicBezTo>
                      <a:pt x="21919" y="20279"/>
                      <a:pt x="18173" y="23924"/>
                      <a:pt x="11104" y="23924"/>
                    </a:cubicBezTo>
                    <a:cubicBezTo>
                      <a:pt x="5114" y="23924"/>
                      <a:pt x="2535" y="21168"/>
                      <a:pt x="1293" y="21168"/>
                    </a:cubicBezTo>
                    <a:cubicBezTo>
                      <a:pt x="931" y="21194"/>
                      <a:pt x="604" y="21394"/>
                      <a:pt x="416" y="21704"/>
                    </a:cubicBezTo>
                    <a:lnTo>
                      <a:pt x="0" y="21439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24" name="Google Shape;6724;p1"/>
              <p:cNvSpPr/>
              <p:nvPr/>
            </p:nvSpPr>
            <p:spPr>
              <a:xfrm>
                <a:off x="8511110" y="3285033"/>
                <a:ext cx="20039" cy="19850"/>
              </a:xfrm>
              <a:custGeom>
                <a:rect b="b" l="l" r="r" t="t"/>
                <a:pathLst>
                  <a:path extrusionOk="0" h="19850" w="20039">
                    <a:moveTo>
                      <a:pt x="19169" y="13362"/>
                    </a:moveTo>
                    <a:cubicBezTo>
                      <a:pt x="19207" y="18343"/>
                      <a:pt x="14219" y="19850"/>
                      <a:pt x="10020" y="19850"/>
                    </a:cubicBezTo>
                    <a:cubicBezTo>
                      <a:pt x="5820" y="19850"/>
                      <a:pt x="832" y="18343"/>
                      <a:pt x="870" y="13362"/>
                    </a:cubicBezTo>
                    <a:lnTo>
                      <a:pt x="870" y="1797"/>
                    </a:lnTo>
                    <a:cubicBezTo>
                      <a:pt x="870" y="776"/>
                      <a:pt x="706" y="536"/>
                      <a:pt x="0" y="536"/>
                    </a:cubicBezTo>
                    <a:lnTo>
                      <a:pt x="0" y="0"/>
                    </a:lnTo>
                    <a:lnTo>
                      <a:pt x="4326" y="0"/>
                    </a:lnTo>
                    <a:lnTo>
                      <a:pt x="4326" y="536"/>
                    </a:lnTo>
                    <a:cubicBezTo>
                      <a:pt x="3619" y="536"/>
                      <a:pt x="3449" y="757"/>
                      <a:pt x="3449" y="1797"/>
                    </a:cubicBezTo>
                    <a:lnTo>
                      <a:pt x="3449" y="12782"/>
                    </a:lnTo>
                    <a:cubicBezTo>
                      <a:pt x="3449" y="16162"/>
                      <a:pt x="6066" y="17366"/>
                      <a:pt x="10020" y="17366"/>
                    </a:cubicBezTo>
                    <a:cubicBezTo>
                      <a:pt x="13973" y="17366"/>
                      <a:pt x="16590" y="16162"/>
                      <a:pt x="16590" y="12782"/>
                    </a:cubicBezTo>
                    <a:lnTo>
                      <a:pt x="16590" y="1797"/>
                    </a:lnTo>
                    <a:cubicBezTo>
                      <a:pt x="16590" y="776"/>
                      <a:pt x="16420" y="536"/>
                      <a:pt x="15714" y="536"/>
                    </a:cubicBezTo>
                    <a:lnTo>
                      <a:pt x="15714" y="0"/>
                    </a:lnTo>
                    <a:lnTo>
                      <a:pt x="20040" y="0"/>
                    </a:lnTo>
                    <a:lnTo>
                      <a:pt x="20040" y="536"/>
                    </a:lnTo>
                    <a:cubicBezTo>
                      <a:pt x="19333" y="536"/>
                      <a:pt x="19169" y="757"/>
                      <a:pt x="19169" y="1797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25" name="Google Shape;6725;p1"/>
              <p:cNvSpPr/>
              <p:nvPr/>
            </p:nvSpPr>
            <p:spPr>
              <a:xfrm>
                <a:off x="8535551" y="3285033"/>
                <a:ext cx="17384" cy="19585"/>
              </a:xfrm>
              <a:custGeom>
                <a:rect b="b" l="l" r="r" t="t"/>
                <a:pathLst>
                  <a:path extrusionOk="0" h="19585" w="17384">
                    <a:moveTo>
                      <a:pt x="1040" y="1797"/>
                    </a:moveTo>
                    <a:cubicBezTo>
                      <a:pt x="1040" y="776"/>
                      <a:pt x="876" y="536"/>
                      <a:pt x="0" y="536"/>
                    </a:cubicBezTo>
                    <a:lnTo>
                      <a:pt x="0" y="0"/>
                    </a:lnTo>
                    <a:lnTo>
                      <a:pt x="11149" y="0"/>
                    </a:lnTo>
                    <a:cubicBezTo>
                      <a:pt x="15260" y="0"/>
                      <a:pt x="17385" y="1778"/>
                      <a:pt x="17385" y="5467"/>
                    </a:cubicBezTo>
                    <a:cubicBezTo>
                      <a:pt x="17385" y="8803"/>
                      <a:pt x="14554" y="11029"/>
                      <a:pt x="11476" y="11029"/>
                    </a:cubicBezTo>
                    <a:lnTo>
                      <a:pt x="3619" y="11029"/>
                    </a:lnTo>
                    <a:lnTo>
                      <a:pt x="3619" y="17788"/>
                    </a:lnTo>
                    <a:cubicBezTo>
                      <a:pt x="3619" y="18810"/>
                      <a:pt x="3783" y="19050"/>
                      <a:pt x="4660" y="19050"/>
                    </a:cubicBezTo>
                    <a:lnTo>
                      <a:pt x="4660" y="19586"/>
                    </a:lnTo>
                    <a:lnTo>
                      <a:pt x="0" y="19586"/>
                    </a:lnTo>
                    <a:lnTo>
                      <a:pt x="0" y="19050"/>
                    </a:lnTo>
                    <a:cubicBezTo>
                      <a:pt x="876" y="19050"/>
                      <a:pt x="1040" y="18829"/>
                      <a:pt x="1040" y="17788"/>
                    </a:cubicBezTo>
                    <a:close/>
                    <a:moveTo>
                      <a:pt x="3619" y="8544"/>
                    </a:moveTo>
                    <a:lnTo>
                      <a:pt x="11268" y="8544"/>
                    </a:lnTo>
                    <a:cubicBezTo>
                      <a:pt x="13513" y="8544"/>
                      <a:pt x="14642" y="7346"/>
                      <a:pt x="14642" y="5391"/>
                    </a:cubicBezTo>
                    <a:cubicBezTo>
                      <a:pt x="14642" y="3260"/>
                      <a:pt x="13349" y="2327"/>
                      <a:pt x="10688" y="2327"/>
                    </a:cubicBezTo>
                    <a:lnTo>
                      <a:pt x="3619" y="2327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26" name="Google Shape;6726;p1"/>
              <p:cNvSpPr/>
              <p:nvPr/>
            </p:nvSpPr>
            <p:spPr>
              <a:xfrm>
                <a:off x="8555319" y="3283968"/>
                <a:ext cx="18772" cy="21691"/>
              </a:xfrm>
              <a:custGeom>
                <a:rect b="b" l="l" r="r" t="t"/>
                <a:pathLst>
                  <a:path extrusionOk="0" h="21691" w="18772">
                    <a:moveTo>
                      <a:pt x="958" y="2863"/>
                    </a:moveTo>
                    <a:cubicBezTo>
                      <a:pt x="958" y="1841"/>
                      <a:pt x="795" y="1602"/>
                      <a:pt x="0" y="1602"/>
                    </a:cubicBezTo>
                    <a:lnTo>
                      <a:pt x="0" y="1066"/>
                    </a:lnTo>
                    <a:lnTo>
                      <a:pt x="16761" y="1066"/>
                    </a:lnTo>
                    <a:cubicBezTo>
                      <a:pt x="17593" y="1066"/>
                      <a:pt x="17801" y="750"/>
                      <a:pt x="17801" y="0"/>
                    </a:cubicBezTo>
                    <a:lnTo>
                      <a:pt x="18299" y="0"/>
                    </a:lnTo>
                    <a:lnTo>
                      <a:pt x="18299" y="4622"/>
                    </a:lnTo>
                    <a:lnTo>
                      <a:pt x="17801" y="4622"/>
                    </a:lnTo>
                    <a:cubicBezTo>
                      <a:pt x="17801" y="3865"/>
                      <a:pt x="17593" y="3556"/>
                      <a:pt x="16761" y="3556"/>
                    </a:cubicBezTo>
                    <a:lnTo>
                      <a:pt x="3720" y="3556"/>
                    </a:lnTo>
                    <a:lnTo>
                      <a:pt x="3720" y="9339"/>
                    </a:lnTo>
                    <a:lnTo>
                      <a:pt x="12939" y="9339"/>
                    </a:lnTo>
                    <a:cubicBezTo>
                      <a:pt x="13765" y="9339"/>
                      <a:pt x="13973" y="9024"/>
                      <a:pt x="13973" y="8267"/>
                    </a:cubicBezTo>
                    <a:lnTo>
                      <a:pt x="14478" y="8267"/>
                    </a:lnTo>
                    <a:lnTo>
                      <a:pt x="14478" y="12895"/>
                    </a:lnTo>
                    <a:lnTo>
                      <a:pt x="13973" y="12895"/>
                    </a:lnTo>
                    <a:cubicBezTo>
                      <a:pt x="13973" y="12139"/>
                      <a:pt x="13765" y="11830"/>
                      <a:pt x="12939" y="11830"/>
                    </a:cubicBezTo>
                    <a:lnTo>
                      <a:pt x="3720" y="11830"/>
                    </a:lnTo>
                    <a:lnTo>
                      <a:pt x="3720" y="18135"/>
                    </a:lnTo>
                    <a:lnTo>
                      <a:pt x="17234" y="18135"/>
                    </a:lnTo>
                    <a:cubicBezTo>
                      <a:pt x="18066" y="18135"/>
                      <a:pt x="18274" y="17826"/>
                      <a:pt x="18274" y="17070"/>
                    </a:cubicBezTo>
                    <a:lnTo>
                      <a:pt x="18772" y="17070"/>
                    </a:lnTo>
                    <a:lnTo>
                      <a:pt x="18772" y="21692"/>
                    </a:lnTo>
                    <a:lnTo>
                      <a:pt x="18274" y="21692"/>
                    </a:lnTo>
                    <a:cubicBezTo>
                      <a:pt x="18274" y="20935"/>
                      <a:pt x="18066" y="20626"/>
                      <a:pt x="17234" y="20626"/>
                    </a:cubicBezTo>
                    <a:lnTo>
                      <a:pt x="19" y="20626"/>
                    </a:lnTo>
                    <a:lnTo>
                      <a:pt x="19" y="20090"/>
                    </a:lnTo>
                    <a:cubicBezTo>
                      <a:pt x="813" y="20090"/>
                      <a:pt x="977" y="19869"/>
                      <a:pt x="977" y="18829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27" name="Google Shape;6727;p1"/>
              <p:cNvSpPr/>
              <p:nvPr/>
            </p:nvSpPr>
            <p:spPr>
              <a:xfrm>
                <a:off x="8577414" y="3285033"/>
                <a:ext cx="18532" cy="19604"/>
              </a:xfrm>
              <a:custGeom>
                <a:rect b="b" l="l" r="r" t="t"/>
                <a:pathLst>
                  <a:path extrusionOk="0" h="19604" w="18532">
                    <a:moveTo>
                      <a:pt x="3619" y="17807"/>
                    </a:moveTo>
                    <a:cubicBezTo>
                      <a:pt x="3619" y="18829"/>
                      <a:pt x="3783" y="19069"/>
                      <a:pt x="4654" y="19069"/>
                    </a:cubicBezTo>
                    <a:lnTo>
                      <a:pt x="4654" y="19605"/>
                    </a:lnTo>
                    <a:lnTo>
                      <a:pt x="0" y="19605"/>
                    </a:lnTo>
                    <a:lnTo>
                      <a:pt x="0" y="19069"/>
                    </a:lnTo>
                    <a:cubicBezTo>
                      <a:pt x="870" y="19069"/>
                      <a:pt x="1040" y="18848"/>
                      <a:pt x="1040" y="17807"/>
                    </a:cubicBezTo>
                    <a:lnTo>
                      <a:pt x="1040" y="1797"/>
                    </a:lnTo>
                    <a:cubicBezTo>
                      <a:pt x="1040" y="776"/>
                      <a:pt x="870" y="536"/>
                      <a:pt x="0" y="536"/>
                    </a:cubicBezTo>
                    <a:lnTo>
                      <a:pt x="0" y="0"/>
                    </a:lnTo>
                    <a:lnTo>
                      <a:pt x="12725" y="0"/>
                    </a:lnTo>
                    <a:cubicBezTo>
                      <a:pt x="16300" y="0"/>
                      <a:pt x="17965" y="2138"/>
                      <a:pt x="17965" y="5467"/>
                    </a:cubicBezTo>
                    <a:cubicBezTo>
                      <a:pt x="17965" y="8891"/>
                      <a:pt x="16136" y="10676"/>
                      <a:pt x="12920" y="10764"/>
                    </a:cubicBezTo>
                    <a:lnTo>
                      <a:pt x="17492" y="18236"/>
                    </a:lnTo>
                    <a:cubicBezTo>
                      <a:pt x="17864" y="18867"/>
                      <a:pt x="18079" y="19031"/>
                      <a:pt x="18533" y="19031"/>
                    </a:cubicBezTo>
                    <a:lnTo>
                      <a:pt x="18533" y="19567"/>
                    </a:lnTo>
                    <a:lnTo>
                      <a:pt x="14043" y="19567"/>
                    </a:lnTo>
                    <a:lnTo>
                      <a:pt x="14043" y="19031"/>
                    </a:lnTo>
                    <a:cubicBezTo>
                      <a:pt x="14623" y="19031"/>
                      <a:pt x="14705" y="18942"/>
                      <a:pt x="14705" y="18678"/>
                    </a:cubicBezTo>
                    <a:cubicBezTo>
                      <a:pt x="14635" y="18293"/>
                      <a:pt x="14480" y="17929"/>
                      <a:pt x="14251" y="17612"/>
                    </a:cubicBezTo>
                    <a:lnTo>
                      <a:pt x="10177" y="10764"/>
                    </a:lnTo>
                    <a:lnTo>
                      <a:pt x="3619" y="10764"/>
                    </a:lnTo>
                    <a:close/>
                    <a:moveTo>
                      <a:pt x="3619" y="8292"/>
                    </a:moveTo>
                    <a:lnTo>
                      <a:pt x="12448" y="8292"/>
                    </a:lnTo>
                    <a:cubicBezTo>
                      <a:pt x="14446" y="8292"/>
                      <a:pt x="15190" y="7359"/>
                      <a:pt x="15190" y="5398"/>
                    </a:cubicBezTo>
                    <a:cubicBezTo>
                      <a:pt x="15190" y="3266"/>
                      <a:pt x="14484" y="2333"/>
                      <a:pt x="12038" y="2333"/>
                    </a:cubicBezTo>
                    <a:lnTo>
                      <a:pt x="3619" y="2333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28" name="Google Shape;6728;p1"/>
              <p:cNvSpPr/>
              <p:nvPr/>
            </p:nvSpPr>
            <p:spPr>
              <a:xfrm>
                <a:off x="8600153" y="3285033"/>
                <a:ext cx="4678" cy="19604"/>
              </a:xfrm>
              <a:custGeom>
                <a:rect b="b" l="l" r="r" t="t"/>
                <a:pathLst>
                  <a:path extrusionOk="0" h="19604" w="4678">
                    <a:moveTo>
                      <a:pt x="0" y="19586"/>
                    </a:moveTo>
                    <a:lnTo>
                      <a:pt x="0" y="19050"/>
                    </a:lnTo>
                    <a:cubicBezTo>
                      <a:pt x="877" y="19050"/>
                      <a:pt x="1040" y="18829"/>
                      <a:pt x="1040" y="17788"/>
                    </a:cubicBezTo>
                    <a:lnTo>
                      <a:pt x="1040" y="1797"/>
                    </a:lnTo>
                    <a:cubicBezTo>
                      <a:pt x="1040" y="776"/>
                      <a:pt x="877" y="536"/>
                      <a:pt x="0" y="536"/>
                    </a:cubicBezTo>
                    <a:lnTo>
                      <a:pt x="0" y="0"/>
                    </a:lnTo>
                    <a:lnTo>
                      <a:pt x="4679" y="0"/>
                    </a:lnTo>
                    <a:lnTo>
                      <a:pt x="4679" y="536"/>
                    </a:lnTo>
                    <a:cubicBezTo>
                      <a:pt x="3802" y="536"/>
                      <a:pt x="3638" y="757"/>
                      <a:pt x="3638" y="1797"/>
                    </a:cubicBezTo>
                    <a:lnTo>
                      <a:pt x="3638" y="17807"/>
                    </a:lnTo>
                    <a:cubicBezTo>
                      <a:pt x="3638" y="18829"/>
                      <a:pt x="3802" y="19069"/>
                      <a:pt x="4679" y="19069"/>
                    </a:cubicBezTo>
                    <a:lnTo>
                      <a:pt x="4679" y="1960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29" name="Google Shape;6729;p1"/>
              <p:cNvSpPr/>
              <p:nvPr/>
            </p:nvSpPr>
            <p:spPr>
              <a:xfrm>
                <a:off x="8608344" y="3284787"/>
                <a:ext cx="20953" cy="20096"/>
              </a:xfrm>
              <a:custGeom>
                <a:rect b="b" l="l" r="r" t="t"/>
                <a:pathLst>
                  <a:path extrusionOk="0" h="20096" w="20953">
                    <a:moveTo>
                      <a:pt x="20954" y="10051"/>
                    </a:moveTo>
                    <a:cubicBezTo>
                      <a:pt x="20954" y="15563"/>
                      <a:pt x="16880" y="20096"/>
                      <a:pt x="10480" y="20096"/>
                    </a:cubicBezTo>
                    <a:cubicBezTo>
                      <a:pt x="4080" y="20096"/>
                      <a:pt x="0" y="15563"/>
                      <a:pt x="0" y="10051"/>
                    </a:cubicBezTo>
                    <a:cubicBezTo>
                      <a:pt x="0" y="4540"/>
                      <a:pt x="4073" y="0"/>
                      <a:pt x="10480" y="0"/>
                    </a:cubicBezTo>
                    <a:cubicBezTo>
                      <a:pt x="16887" y="0"/>
                      <a:pt x="20954" y="4534"/>
                      <a:pt x="20954" y="10051"/>
                    </a:cubicBezTo>
                    <a:close/>
                    <a:moveTo>
                      <a:pt x="2743" y="10001"/>
                    </a:moveTo>
                    <a:cubicBezTo>
                      <a:pt x="2743" y="14232"/>
                      <a:pt x="5738" y="17612"/>
                      <a:pt x="10480" y="17612"/>
                    </a:cubicBezTo>
                    <a:cubicBezTo>
                      <a:pt x="15222" y="17612"/>
                      <a:pt x="18211" y="14232"/>
                      <a:pt x="18211" y="10001"/>
                    </a:cubicBezTo>
                    <a:cubicBezTo>
                      <a:pt x="18211" y="5770"/>
                      <a:pt x="15216" y="2484"/>
                      <a:pt x="10480" y="2484"/>
                    </a:cubicBezTo>
                    <a:cubicBezTo>
                      <a:pt x="5745" y="2484"/>
                      <a:pt x="2743" y="5826"/>
                      <a:pt x="2743" y="1000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30" name="Google Shape;6730;p1"/>
              <p:cNvSpPr/>
              <p:nvPr/>
            </p:nvSpPr>
            <p:spPr>
              <a:xfrm>
                <a:off x="8632110" y="3285033"/>
                <a:ext cx="18532" cy="19604"/>
              </a:xfrm>
              <a:custGeom>
                <a:rect b="b" l="l" r="r" t="t"/>
                <a:pathLst>
                  <a:path extrusionOk="0" h="19604" w="18532">
                    <a:moveTo>
                      <a:pt x="3619" y="17807"/>
                    </a:moveTo>
                    <a:cubicBezTo>
                      <a:pt x="3619" y="18829"/>
                      <a:pt x="3783" y="19069"/>
                      <a:pt x="4660" y="19069"/>
                    </a:cubicBezTo>
                    <a:lnTo>
                      <a:pt x="4660" y="19605"/>
                    </a:lnTo>
                    <a:lnTo>
                      <a:pt x="0" y="19605"/>
                    </a:lnTo>
                    <a:lnTo>
                      <a:pt x="0" y="19069"/>
                    </a:lnTo>
                    <a:cubicBezTo>
                      <a:pt x="876" y="19069"/>
                      <a:pt x="1040" y="18848"/>
                      <a:pt x="1040" y="17807"/>
                    </a:cubicBezTo>
                    <a:lnTo>
                      <a:pt x="1040" y="1797"/>
                    </a:lnTo>
                    <a:cubicBezTo>
                      <a:pt x="1040" y="776"/>
                      <a:pt x="876" y="536"/>
                      <a:pt x="0" y="536"/>
                    </a:cubicBezTo>
                    <a:lnTo>
                      <a:pt x="0" y="0"/>
                    </a:lnTo>
                    <a:lnTo>
                      <a:pt x="12725" y="0"/>
                    </a:lnTo>
                    <a:cubicBezTo>
                      <a:pt x="16300" y="0"/>
                      <a:pt x="17965" y="2138"/>
                      <a:pt x="17965" y="5467"/>
                    </a:cubicBezTo>
                    <a:cubicBezTo>
                      <a:pt x="17965" y="8891"/>
                      <a:pt x="16136" y="10676"/>
                      <a:pt x="12920" y="10764"/>
                    </a:cubicBezTo>
                    <a:lnTo>
                      <a:pt x="17492" y="18255"/>
                    </a:lnTo>
                    <a:cubicBezTo>
                      <a:pt x="17870" y="18886"/>
                      <a:pt x="18078" y="19050"/>
                      <a:pt x="18533" y="19050"/>
                    </a:cubicBezTo>
                    <a:lnTo>
                      <a:pt x="18533" y="19586"/>
                    </a:lnTo>
                    <a:lnTo>
                      <a:pt x="14024" y="19586"/>
                    </a:lnTo>
                    <a:lnTo>
                      <a:pt x="14024" y="19050"/>
                    </a:lnTo>
                    <a:cubicBezTo>
                      <a:pt x="14604" y="19050"/>
                      <a:pt x="14692" y="18961"/>
                      <a:pt x="14692" y="18697"/>
                    </a:cubicBezTo>
                    <a:cubicBezTo>
                      <a:pt x="14619" y="18312"/>
                      <a:pt x="14462" y="17948"/>
                      <a:pt x="14232" y="17631"/>
                    </a:cubicBezTo>
                    <a:lnTo>
                      <a:pt x="10159" y="10783"/>
                    </a:lnTo>
                    <a:lnTo>
                      <a:pt x="3619" y="10783"/>
                    </a:lnTo>
                    <a:close/>
                    <a:moveTo>
                      <a:pt x="3619" y="8292"/>
                    </a:moveTo>
                    <a:lnTo>
                      <a:pt x="12447" y="8292"/>
                    </a:lnTo>
                    <a:cubicBezTo>
                      <a:pt x="14446" y="8292"/>
                      <a:pt x="15197" y="7359"/>
                      <a:pt x="15197" y="5398"/>
                    </a:cubicBezTo>
                    <a:cubicBezTo>
                      <a:pt x="15197" y="3266"/>
                      <a:pt x="14491" y="2333"/>
                      <a:pt x="12044" y="2333"/>
                    </a:cubicBezTo>
                    <a:lnTo>
                      <a:pt x="3619" y="2333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31" name="Google Shape;6731;p1"/>
              <p:cNvSpPr/>
              <p:nvPr/>
            </p:nvSpPr>
            <p:spPr>
              <a:xfrm>
                <a:off x="8663298" y="3285033"/>
                <a:ext cx="19484" cy="19566"/>
              </a:xfrm>
              <a:custGeom>
                <a:rect b="b" l="l" r="r" t="t"/>
                <a:pathLst>
                  <a:path extrusionOk="0" h="19566" w="19484">
                    <a:moveTo>
                      <a:pt x="1040" y="1797"/>
                    </a:moveTo>
                    <a:cubicBezTo>
                      <a:pt x="1040" y="776"/>
                      <a:pt x="870" y="536"/>
                      <a:pt x="0" y="536"/>
                    </a:cubicBezTo>
                    <a:lnTo>
                      <a:pt x="0" y="0"/>
                    </a:lnTo>
                    <a:lnTo>
                      <a:pt x="10089" y="0"/>
                    </a:lnTo>
                    <a:cubicBezTo>
                      <a:pt x="16660" y="0"/>
                      <a:pt x="19485" y="4269"/>
                      <a:pt x="19485" y="9786"/>
                    </a:cubicBezTo>
                    <a:cubicBezTo>
                      <a:pt x="19485" y="15304"/>
                      <a:pt x="16660" y="19567"/>
                      <a:pt x="10089" y="19567"/>
                    </a:cubicBezTo>
                    <a:lnTo>
                      <a:pt x="0" y="19567"/>
                    </a:lnTo>
                    <a:lnTo>
                      <a:pt x="0" y="19031"/>
                    </a:lnTo>
                    <a:cubicBezTo>
                      <a:pt x="870" y="19031"/>
                      <a:pt x="1040" y="18810"/>
                      <a:pt x="1040" y="17770"/>
                    </a:cubicBezTo>
                    <a:close/>
                    <a:moveTo>
                      <a:pt x="3620" y="17095"/>
                    </a:moveTo>
                    <a:lnTo>
                      <a:pt x="9566" y="17095"/>
                    </a:lnTo>
                    <a:cubicBezTo>
                      <a:pt x="14724" y="17095"/>
                      <a:pt x="16716" y="13803"/>
                      <a:pt x="16716" y="9805"/>
                    </a:cubicBezTo>
                    <a:cubicBezTo>
                      <a:pt x="16716" y="5808"/>
                      <a:pt x="14724" y="2510"/>
                      <a:pt x="9566" y="2510"/>
                    </a:cubicBezTo>
                    <a:lnTo>
                      <a:pt x="3620" y="251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32" name="Google Shape;6732;p1"/>
              <p:cNvSpPr/>
              <p:nvPr/>
            </p:nvSpPr>
            <p:spPr>
              <a:xfrm>
                <a:off x="8685621" y="3283968"/>
                <a:ext cx="18759" cy="21691"/>
              </a:xfrm>
              <a:custGeom>
                <a:rect b="b" l="l" r="r" t="t"/>
                <a:pathLst>
                  <a:path extrusionOk="0" h="21691" w="18759">
                    <a:moveTo>
                      <a:pt x="958" y="2863"/>
                    </a:moveTo>
                    <a:cubicBezTo>
                      <a:pt x="958" y="1841"/>
                      <a:pt x="795" y="1602"/>
                      <a:pt x="0" y="1602"/>
                    </a:cubicBezTo>
                    <a:lnTo>
                      <a:pt x="0" y="1066"/>
                    </a:lnTo>
                    <a:lnTo>
                      <a:pt x="16761" y="1066"/>
                    </a:lnTo>
                    <a:cubicBezTo>
                      <a:pt x="17593" y="1066"/>
                      <a:pt x="17801" y="750"/>
                      <a:pt x="17801" y="0"/>
                    </a:cubicBezTo>
                    <a:lnTo>
                      <a:pt x="18299" y="0"/>
                    </a:lnTo>
                    <a:lnTo>
                      <a:pt x="18299" y="4622"/>
                    </a:lnTo>
                    <a:lnTo>
                      <a:pt x="17801" y="4622"/>
                    </a:lnTo>
                    <a:cubicBezTo>
                      <a:pt x="17801" y="3865"/>
                      <a:pt x="17593" y="3556"/>
                      <a:pt x="16761" y="3556"/>
                    </a:cubicBezTo>
                    <a:lnTo>
                      <a:pt x="3708" y="3556"/>
                    </a:lnTo>
                    <a:lnTo>
                      <a:pt x="3708" y="9339"/>
                    </a:lnTo>
                    <a:lnTo>
                      <a:pt x="12902" y="9339"/>
                    </a:lnTo>
                    <a:cubicBezTo>
                      <a:pt x="13728" y="9339"/>
                      <a:pt x="13936" y="9024"/>
                      <a:pt x="13936" y="8267"/>
                    </a:cubicBezTo>
                    <a:lnTo>
                      <a:pt x="14440" y="8267"/>
                    </a:lnTo>
                    <a:lnTo>
                      <a:pt x="14440" y="12895"/>
                    </a:lnTo>
                    <a:lnTo>
                      <a:pt x="13936" y="12895"/>
                    </a:lnTo>
                    <a:cubicBezTo>
                      <a:pt x="13936" y="12139"/>
                      <a:pt x="13728" y="11830"/>
                      <a:pt x="12902" y="11830"/>
                    </a:cubicBezTo>
                    <a:lnTo>
                      <a:pt x="3708" y="11830"/>
                    </a:lnTo>
                    <a:lnTo>
                      <a:pt x="3708" y="18135"/>
                    </a:lnTo>
                    <a:lnTo>
                      <a:pt x="17221" y="18135"/>
                    </a:lnTo>
                    <a:cubicBezTo>
                      <a:pt x="18053" y="18135"/>
                      <a:pt x="18261" y="17826"/>
                      <a:pt x="18261" y="17070"/>
                    </a:cubicBezTo>
                    <a:lnTo>
                      <a:pt x="18760" y="17070"/>
                    </a:lnTo>
                    <a:lnTo>
                      <a:pt x="18760" y="21692"/>
                    </a:lnTo>
                    <a:lnTo>
                      <a:pt x="18261" y="21692"/>
                    </a:lnTo>
                    <a:cubicBezTo>
                      <a:pt x="18261" y="20935"/>
                      <a:pt x="18053" y="20626"/>
                      <a:pt x="17221" y="20626"/>
                    </a:cubicBezTo>
                    <a:lnTo>
                      <a:pt x="6" y="20626"/>
                    </a:lnTo>
                    <a:lnTo>
                      <a:pt x="6" y="20090"/>
                    </a:lnTo>
                    <a:cubicBezTo>
                      <a:pt x="801" y="20090"/>
                      <a:pt x="965" y="19869"/>
                      <a:pt x="965" y="18829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33" name="Google Shape;6733;p1"/>
              <p:cNvSpPr/>
              <p:nvPr/>
            </p:nvSpPr>
            <p:spPr>
              <a:xfrm>
                <a:off x="8717345" y="3281256"/>
                <a:ext cx="5485" cy="23381"/>
              </a:xfrm>
              <a:custGeom>
                <a:rect b="b" l="l" r="r" t="t"/>
                <a:pathLst>
                  <a:path extrusionOk="0" h="23381" w="5485">
                    <a:moveTo>
                      <a:pt x="0" y="23363"/>
                    </a:moveTo>
                    <a:lnTo>
                      <a:pt x="0" y="22827"/>
                    </a:lnTo>
                    <a:cubicBezTo>
                      <a:pt x="788" y="22827"/>
                      <a:pt x="996" y="22385"/>
                      <a:pt x="996" y="21761"/>
                    </a:cubicBezTo>
                    <a:lnTo>
                      <a:pt x="996" y="1602"/>
                    </a:lnTo>
                    <a:cubicBezTo>
                      <a:pt x="996" y="971"/>
                      <a:pt x="788" y="536"/>
                      <a:pt x="0" y="536"/>
                    </a:cubicBezTo>
                    <a:lnTo>
                      <a:pt x="0" y="0"/>
                    </a:lnTo>
                    <a:lnTo>
                      <a:pt x="5486" y="0"/>
                    </a:lnTo>
                    <a:lnTo>
                      <a:pt x="5486" y="536"/>
                    </a:lnTo>
                    <a:cubicBezTo>
                      <a:pt x="4698" y="536"/>
                      <a:pt x="4490" y="984"/>
                      <a:pt x="4490" y="1602"/>
                    </a:cubicBezTo>
                    <a:lnTo>
                      <a:pt x="4490" y="21780"/>
                    </a:lnTo>
                    <a:cubicBezTo>
                      <a:pt x="4490" y="22411"/>
                      <a:pt x="4698" y="22846"/>
                      <a:pt x="5486" y="22846"/>
                    </a:cubicBezTo>
                    <a:lnTo>
                      <a:pt x="5486" y="23382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34" name="Google Shape;6734;p1"/>
              <p:cNvSpPr/>
              <p:nvPr/>
            </p:nvSpPr>
            <p:spPr>
              <a:xfrm>
                <a:off x="8727529" y="3285033"/>
                <a:ext cx="20108" cy="19617"/>
              </a:xfrm>
              <a:custGeom>
                <a:rect b="b" l="l" r="r" t="t"/>
                <a:pathLst>
                  <a:path extrusionOk="0" h="19617" w="20108">
                    <a:moveTo>
                      <a:pt x="0" y="19586"/>
                    </a:moveTo>
                    <a:lnTo>
                      <a:pt x="0" y="19050"/>
                    </a:lnTo>
                    <a:cubicBezTo>
                      <a:pt x="870" y="19050"/>
                      <a:pt x="1122" y="18829"/>
                      <a:pt x="1122" y="17788"/>
                    </a:cubicBezTo>
                    <a:lnTo>
                      <a:pt x="1122" y="1797"/>
                    </a:lnTo>
                    <a:cubicBezTo>
                      <a:pt x="1122" y="776"/>
                      <a:pt x="870" y="536"/>
                      <a:pt x="0" y="536"/>
                    </a:cubicBezTo>
                    <a:lnTo>
                      <a:pt x="0" y="0"/>
                    </a:lnTo>
                    <a:lnTo>
                      <a:pt x="6066" y="0"/>
                    </a:lnTo>
                    <a:lnTo>
                      <a:pt x="6066" y="536"/>
                    </a:lnTo>
                    <a:cubicBezTo>
                      <a:pt x="5196" y="536"/>
                      <a:pt x="4944" y="713"/>
                      <a:pt x="4944" y="933"/>
                    </a:cubicBezTo>
                    <a:cubicBezTo>
                      <a:pt x="4944" y="1154"/>
                      <a:pt x="5114" y="1331"/>
                      <a:pt x="5404" y="1690"/>
                    </a:cubicBezTo>
                    <a:lnTo>
                      <a:pt x="16660" y="15537"/>
                    </a:lnTo>
                    <a:lnTo>
                      <a:pt x="16660" y="1797"/>
                    </a:lnTo>
                    <a:cubicBezTo>
                      <a:pt x="16660" y="776"/>
                      <a:pt x="16407" y="536"/>
                      <a:pt x="15537" y="536"/>
                    </a:cubicBezTo>
                    <a:lnTo>
                      <a:pt x="15537" y="0"/>
                    </a:lnTo>
                    <a:lnTo>
                      <a:pt x="20109" y="0"/>
                    </a:lnTo>
                    <a:lnTo>
                      <a:pt x="20109" y="536"/>
                    </a:lnTo>
                    <a:cubicBezTo>
                      <a:pt x="19239" y="536"/>
                      <a:pt x="18987" y="757"/>
                      <a:pt x="18987" y="1797"/>
                    </a:cubicBezTo>
                    <a:lnTo>
                      <a:pt x="18987" y="17807"/>
                    </a:lnTo>
                    <a:cubicBezTo>
                      <a:pt x="18987" y="18829"/>
                      <a:pt x="19239" y="19069"/>
                      <a:pt x="20109" y="19069"/>
                    </a:cubicBezTo>
                    <a:lnTo>
                      <a:pt x="20109" y="19605"/>
                    </a:lnTo>
                    <a:lnTo>
                      <a:pt x="14541" y="19605"/>
                    </a:lnTo>
                    <a:lnTo>
                      <a:pt x="14541" y="19069"/>
                    </a:lnTo>
                    <a:cubicBezTo>
                      <a:pt x="15619" y="19069"/>
                      <a:pt x="15701" y="18936"/>
                      <a:pt x="15701" y="18671"/>
                    </a:cubicBezTo>
                    <a:cubicBezTo>
                      <a:pt x="15701" y="18406"/>
                      <a:pt x="15493" y="18224"/>
                      <a:pt x="15203" y="17870"/>
                    </a:cubicBezTo>
                    <a:lnTo>
                      <a:pt x="3449" y="3500"/>
                    </a:lnTo>
                    <a:lnTo>
                      <a:pt x="3449" y="17820"/>
                    </a:lnTo>
                    <a:cubicBezTo>
                      <a:pt x="3449" y="18842"/>
                      <a:pt x="3701" y="19081"/>
                      <a:pt x="4572" y="19081"/>
                    </a:cubicBezTo>
                    <a:lnTo>
                      <a:pt x="4572" y="19617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35" name="Google Shape;6735;p1"/>
              <p:cNvSpPr/>
              <p:nvPr/>
            </p:nvSpPr>
            <p:spPr>
              <a:xfrm>
                <a:off x="8748836" y="3285052"/>
                <a:ext cx="19314" cy="19566"/>
              </a:xfrm>
              <a:custGeom>
                <a:rect b="b" l="l" r="r" t="t"/>
                <a:pathLst>
                  <a:path extrusionOk="0" h="19566" w="19314">
                    <a:moveTo>
                      <a:pt x="19" y="0"/>
                    </a:moveTo>
                    <a:lnTo>
                      <a:pt x="4925" y="0"/>
                    </a:lnTo>
                    <a:lnTo>
                      <a:pt x="4925" y="536"/>
                    </a:lnTo>
                    <a:cubicBezTo>
                      <a:pt x="4427" y="492"/>
                      <a:pt x="3966" y="713"/>
                      <a:pt x="3966" y="1286"/>
                    </a:cubicBezTo>
                    <a:cubicBezTo>
                      <a:pt x="4074" y="1704"/>
                      <a:pt x="4228" y="2108"/>
                      <a:pt x="4427" y="2491"/>
                    </a:cubicBezTo>
                    <a:lnTo>
                      <a:pt x="10329" y="15966"/>
                    </a:lnTo>
                    <a:lnTo>
                      <a:pt x="15733" y="2138"/>
                    </a:lnTo>
                    <a:cubicBezTo>
                      <a:pt x="15865" y="1839"/>
                      <a:pt x="15950" y="1522"/>
                      <a:pt x="15985" y="1198"/>
                    </a:cubicBezTo>
                    <a:cubicBezTo>
                      <a:pt x="15985" y="801"/>
                      <a:pt x="15733" y="536"/>
                      <a:pt x="15071" y="536"/>
                    </a:cubicBezTo>
                    <a:lnTo>
                      <a:pt x="15071" y="0"/>
                    </a:lnTo>
                    <a:lnTo>
                      <a:pt x="19314" y="0"/>
                    </a:lnTo>
                    <a:lnTo>
                      <a:pt x="19314" y="536"/>
                    </a:lnTo>
                    <a:cubicBezTo>
                      <a:pt x="18919" y="585"/>
                      <a:pt x="18591" y="865"/>
                      <a:pt x="18482" y="1249"/>
                    </a:cubicBezTo>
                    <a:lnTo>
                      <a:pt x="12126" y="17385"/>
                    </a:lnTo>
                    <a:cubicBezTo>
                      <a:pt x="11958" y="17722"/>
                      <a:pt x="11845" y="18084"/>
                      <a:pt x="11792" y="18457"/>
                    </a:cubicBezTo>
                    <a:cubicBezTo>
                      <a:pt x="11792" y="18810"/>
                      <a:pt x="12038" y="19087"/>
                      <a:pt x="12706" y="19031"/>
                    </a:cubicBezTo>
                    <a:lnTo>
                      <a:pt x="12706" y="19567"/>
                    </a:lnTo>
                    <a:lnTo>
                      <a:pt x="7882" y="19567"/>
                    </a:lnTo>
                    <a:lnTo>
                      <a:pt x="7882" y="19031"/>
                    </a:lnTo>
                    <a:cubicBezTo>
                      <a:pt x="8380" y="19031"/>
                      <a:pt x="8633" y="18942"/>
                      <a:pt x="8633" y="18633"/>
                    </a:cubicBezTo>
                    <a:cubicBezTo>
                      <a:pt x="8512" y="18013"/>
                      <a:pt x="8300" y="17413"/>
                      <a:pt x="8002" y="16855"/>
                    </a:cubicBezTo>
                    <a:lnTo>
                      <a:pt x="1261" y="1425"/>
                    </a:lnTo>
                    <a:cubicBezTo>
                      <a:pt x="1104" y="868"/>
                      <a:pt x="578" y="496"/>
                      <a:pt x="0" y="536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36" name="Google Shape;6736;p1"/>
              <p:cNvSpPr/>
              <p:nvPr/>
            </p:nvSpPr>
            <p:spPr>
              <a:xfrm>
                <a:off x="8769468" y="3283968"/>
                <a:ext cx="18759" cy="21691"/>
              </a:xfrm>
              <a:custGeom>
                <a:rect b="b" l="l" r="r" t="t"/>
                <a:pathLst>
                  <a:path extrusionOk="0" h="21691" w="18759">
                    <a:moveTo>
                      <a:pt x="958" y="2863"/>
                    </a:moveTo>
                    <a:cubicBezTo>
                      <a:pt x="958" y="1841"/>
                      <a:pt x="794" y="1602"/>
                      <a:pt x="0" y="1602"/>
                    </a:cubicBezTo>
                    <a:lnTo>
                      <a:pt x="0" y="1066"/>
                    </a:lnTo>
                    <a:lnTo>
                      <a:pt x="16761" y="1066"/>
                    </a:lnTo>
                    <a:cubicBezTo>
                      <a:pt x="17593" y="1066"/>
                      <a:pt x="17801" y="750"/>
                      <a:pt x="17801" y="0"/>
                    </a:cubicBezTo>
                    <a:lnTo>
                      <a:pt x="18299" y="0"/>
                    </a:lnTo>
                    <a:lnTo>
                      <a:pt x="18299" y="4622"/>
                    </a:lnTo>
                    <a:lnTo>
                      <a:pt x="17801" y="4622"/>
                    </a:lnTo>
                    <a:cubicBezTo>
                      <a:pt x="17801" y="3865"/>
                      <a:pt x="17593" y="3556"/>
                      <a:pt x="16761" y="3556"/>
                    </a:cubicBezTo>
                    <a:lnTo>
                      <a:pt x="3727" y="3556"/>
                    </a:lnTo>
                    <a:lnTo>
                      <a:pt x="3727" y="9339"/>
                    </a:lnTo>
                    <a:lnTo>
                      <a:pt x="12920" y="9339"/>
                    </a:lnTo>
                    <a:cubicBezTo>
                      <a:pt x="13753" y="9339"/>
                      <a:pt x="13961" y="9024"/>
                      <a:pt x="13961" y="8267"/>
                    </a:cubicBezTo>
                    <a:lnTo>
                      <a:pt x="14446" y="8267"/>
                    </a:lnTo>
                    <a:lnTo>
                      <a:pt x="14446" y="12895"/>
                    </a:lnTo>
                    <a:lnTo>
                      <a:pt x="13948" y="12895"/>
                    </a:lnTo>
                    <a:cubicBezTo>
                      <a:pt x="13948" y="12139"/>
                      <a:pt x="13740" y="11830"/>
                      <a:pt x="12908" y="11830"/>
                    </a:cubicBezTo>
                    <a:lnTo>
                      <a:pt x="3727" y="11830"/>
                    </a:lnTo>
                    <a:lnTo>
                      <a:pt x="3727" y="18135"/>
                    </a:lnTo>
                    <a:lnTo>
                      <a:pt x="17221" y="18135"/>
                    </a:lnTo>
                    <a:cubicBezTo>
                      <a:pt x="18047" y="18135"/>
                      <a:pt x="18255" y="17826"/>
                      <a:pt x="18255" y="17070"/>
                    </a:cubicBezTo>
                    <a:lnTo>
                      <a:pt x="18760" y="17070"/>
                    </a:lnTo>
                    <a:lnTo>
                      <a:pt x="18760" y="21692"/>
                    </a:lnTo>
                    <a:lnTo>
                      <a:pt x="18230" y="21692"/>
                    </a:lnTo>
                    <a:cubicBezTo>
                      <a:pt x="18230" y="20935"/>
                      <a:pt x="18022" y="20626"/>
                      <a:pt x="17196" y="20626"/>
                    </a:cubicBezTo>
                    <a:lnTo>
                      <a:pt x="0" y="20626"/>
                    </a:lnTo>
                    <a:lnTo>
                      <a:pt x="0" y="20090"/>
                    </a:lnTo>
                    <a:cubicBezTo>
                      <a:pt x="794" y="20090"/>
                      <a:pt x="958" y="19869"/>
                      <a:pt x="958" y="18829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37" name="Google Shape;6737;p1"/>
              <p:cNvSpPr/>
              <p:nvPr/>
            </p:nvSpPr>
            <p:spPr>
              <a:xfrm>
                <a:off x="8789861" y="3284794"/>
                <a:ext cx="18374" cy="20077"/>
              </a:xfrm>
              <a:custGeom>
                <a:rect b="b" l="l" r="r" t="t"/>
                <a:pathLst>
                  <a:path extrusionOk="0" h="20077" w="18374">
                    <a:moveTo>
                      <a:pt x="1621" y="14226"/>
                    </a:moveTo>
                    <a:lnTo>
                      <a:pt x="2119" y="14358"/>
                    </a:lnTo>
                    <a:cubicBezTo>
                      <a:pt x="2070" y="14545"/>
                      <a:pt x="2042" y="14738"/>
                      <a:pt x="2037" y="14932"/>
                    </a:cubicBezTo>
                    <a:cubicBezTo>
                      <a:pt x="2037" y="15909"/>
                      <a:pt x="5738" y="17606"/>
                      <a:pt x="9730" y="17606"/>
                    </a:cubicBezTo>
                    <a:cubicBezTo>
                      <a:pt x="13469" y="17606"/>
                      <a:pt x="15796" y="16445"/>
                      <a:pt x="15796" y="14453"/>
                    </a:cubicBezTo>
                    <a:cubicBezTo>
                      <a:pt x="15796" y="8778"/>
                      <a:pt x="870" y="14409"/>
                      <a:pt x="870" y="6180"/>
                    </a:cubicBezTo>
                    <a:cubicBezTo>
                      <a:pt x="870" y="1690"/>
                      <a:pt x="4572" y="0"/>
                      <a:pt x="8727" y="0"/>
                    </a:cubicBezTo>
                    <a:cubicBezTo>
                      <a:pt x="13097" y="0"/>
                      <a:pt x="15298" y="1595"/>
                      <a:pt x="15966" y="1595"/>
                    </a:cubicBezTo>
                    <a:cubicBezTo>
                      <a:pt x="16212" y="1595"/>
                      <a:pt x="16382" y="1513"/>
                      <a:pt x="16628" y="965"/>
                    </a:cubicBezTo>
                    <a:lnTo>
                      <a:pt x="17170" y="1185"/>
                    </a:lnTo>
                    <a:lnTo>
                      <a:pt x="15632" y="5543"/>
                    </a:lnTo>
                    <a:lnTo>
                      <a:pt x="15134" y="5322"/>
                    </a:lnTo>
                    <a:cubicBezTo>
                      <a:pt x="15194" y="5150"/>
                      <a:pt x="15221" y="4968"/>
                      <a:pt x="15216" y="4786"/>
                    </a:cubicBezTo>
                    <a:cubicBezTo>
                      <a:pt x="15216" y="3853"/>
                      <a:pt x="11886" y="2478"/>
                      <a:pt x="8607" y="2478"/>
                    </a:cubicBezTo>
                    <a:cubicBezTo>
                      <a:pt x="4319" y="2478"/>
                      <a:pt x="3449" y="4168"/>
                      <a:pt x="3449" y="5814"/>
                    </a:cubicBezTo>
                    <a:cubicBezTo>
                      <a:pt x="3449" y="11104"/>
                      <a:pt x="18375" y="5770"/>
                      <a:pt x="18375" y="13772"/>
                    </a:cubicBezTo>
                    <a:cubicBezTo>
                      <a:pt x="18375" y="17952"/>
                      <a:pt x="15632" y="20077"/>
                      <a:pt x="9314" y="20077"/>
                    </a:cubicBezTo>
                    <a:cubicBezTo>
                      <a:pt x="5032" y="20077"/>
                      <a:pt x="2119" y="18186"/>
                      <a:pt x="1242" y="18186"/>
                    </a:cubicBezTo>
                    <a:cubicBezTo>
                      <a:pt x="871" y="18214"/>
                      <a:pt x="566" y="18488"/>
                      <a:pt x="498" y="18854"/>
                    </a:cubicBezTo>
                    <a:lnTo>
                      <a:pt x="0" y="18678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38" name="Google Shape;6738;p1"/>
              <p:cNvSpPr/>
              <p:nvPr/>
            </p:nvSpPr>
            <p:spPr>
              <a:xfrm>
                <a:off x="8808462" y="3283987"/>
                <a:ext cx="18715" cy="20651"/>
              </a:xfrm>
              <a:custGeom>
                <a:rect b="b" l="l" r="r" t="t"/>
                <a:pathLst>
                  <a:path extrusionOk="0" h="20651" w="18715">
                    <a:moveTo>
                      <a:pt x="18715" y="4622"/>
                    </a:moveTo>
                    <a:lnTo>
                      <a:pt x="18217" y="4622"/>
                    </a:lnTo>
                    <a:cubicBezTo>
                      <a:pt x="18217" y="3865"/>
                      <a:pt x="18009" y="3556"/>
                      <a:pt x="17177" y="3556"/>
                    </a:cubicBezTo>
                    <a:lnTo>
                      <a:pt x="10764" y="3556"/>
                    </a:lnTo>
                    <a:lnTo>
                      <a:pt x="10764" y="18854"/>
                    </a:lnTo>
                    <a:cubicBezTo>
                      <a:pt x="10764" y="19876"/>
                      <a:pt x="10928" y="20115"/>
                      <a:pt x="11804" y="20115"/>
                    </a:cubicBezTo>
                    <a:lnTo>
                      <a:pt x="11804" y="20651"/>
                    </a:lnTo>
                    <a:lnTo>
                      <a:pt x="6980" y="20651"/>
                    </a:lnTo>
                    <a:lnTo>
                      <a:pt x="6980" y="20115"/>
                    </a:lnTo>
                    <a:cubicBezTo>
                      <a:pt x="7851" y="20115"/>
                      <a:pt x="8015" y="19895"/>
                      <a:pt x="8015" y="18854"/>
                    </a:cubicBezTo>
                    <a:lnTo>
                      <a:pt x="8015" y="3556"/>
                    </a:lnTo>
                    <a:lnTo>
                      <a:pt x="1539" y="3556"/>
                    </a:lnTo>
                    <a:cubicBezTo>
                      <a:pt x="713" y="3556"/>
                      <a:pt x="504" y="3865"/>
                      <a:pt x="504" y="4622"/>
                    </a:cubicBezTo>
                    <a:lnTo>
                      <a:pt x="0" y="4622"/>
                    </a:lnTo>
                    <a:lnTo>
                      <a:pt x="0" y="0"/>
                    </a:lnTo>
                    <a:lnTo>
                      <a:pt x="504" y="0"/>
                    </a:lnTo>
                    <a:cubicBezTo>
                      <a:pt x="504" y="750"/>
                      <a:pt x="713" y="1066"/>
                      <a:pt x="1539" y="1066"/>
                    </a:cubicBezTo>
                    <a:lnTo>
                      <a:pt x="17177" y="1066"/>
                    </a:lnTo>
                    <a:cubicBezTo>
                      <a:pt x="18009" y="1066"/>
                      <a:pt x="18217" y="750"/>
                      <a:pt x="18217" y="0"/>
                    </a:cubicBezTo>
                    <a:lnTo>
                      <a:pt x="18715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39" name="Google Shape;6739;p1"/>
              <p:cNvSpPr/>
              <p:nvPr/>
            </p:nvSpPr>
            <p:spPr>
              <a:xfrm>
                <a:off x="8829461" y="3285033"/>
                <a:ext cx="4653" cy="19604"/>
              </a:xfrm>
              <a:custGeom>
                <a:rect b="b" l="l" r="r" t="t"/>
                <a:pathLst>
                  <a:path extrusionOk="0" h="19604" w="4653">
                    <a:moveTo>
                      <a:pt x="0" y="19586"/>
                    </a:moveTo>
                    <a:lnTo>
                      <a:pt x="0" y="19050"/>
                    </a:lnTo>
                    <a:cubicBezTo>
                      <a:pt x="870" y="19050"/>
                      <a:pt x="1034" y="18829"/>
                      <a:pt x="1034" y="17788"/>
                    </a:cubicBezTo>
                    <a:lnTo>
                      <a:pt x="1034" y="1797"/>
                    </a:lnTo>
                    <a:cubicBezTo>
                      <a:pt x="1034" y="776"/>
                      <a:pt x="870" y="536"/>
                      <a:pt x="0" y="536"/>
                    </a:cubicBezTo>
                    <a:lnTo>
                      <a:pt x="0" y="0"/>
                    </a:lnTo>
                    <a:lnTo>
                      <a:pt x="4654" y="0"/>
                    </a:lnTo>
                    <a:lnTo>
                      <a:pt x="4654" y="536"/>
                    </a:lnTo>
                    <a:cubicBezTo>
                      <a:pt x="3783" y="536"/>
                      <a:pt x="3613" y="757"/>
                      <a:pt x="3613" y="1797"/>
                    </a:cubicBezTo>
                    <a:lnTo>
                      <a:pt x="3613" y="17807"/>
                    </a:lnTo>
                    <a:cubicBezTo>
                      <a:pt x="3613" y="18829"/>
                      <a:pt x="3783" y="19069"/>
                      <a:pt x="4654" y="19069"/>
                    </a:cubicBezTo>
                    <a:lnTo>
                      <a:pt x="4654" y="1960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40" name="Google Shape;6740;p1"/>
              <p:cNvSpPr/>
              <p:nvPr/>
            </p:nvSpPr>
            <p:spPr>
              <a:xfrm>
                <a:off x="8837645" y="3284806"/>
                <a:ext cx="20291" cy="20096"/>
              </a:xfrm>
              <a:custGeom>
                <a:rect b="b" l="l" r="r" t="t"/>
                <a:pathLst>
                  <a:path extrusionOk="0" h="20096" w="20291">
                    <a:moveTo>
                      <a:pt x="18217" y="6293"/>
                    </a:moveTo>
                    <a:lnTo>
                      <a:pt x="17713" y="6072"/>
                    </a:lnTo>
                    <a:cubicBezTo>
                      <a:pt x="17768" y="5914"/>
                      <a:pt x="17798" y="5748"/>
                      <a:pt x="17801" y="5581"/>
                    </a:cubicBezTo>
                    <a:cubicBezTo>
                      <a:pt x="17801" y="5007"/>
                      <a:pt x="15184" y="2472"/>
                      <a:pt x="10442" y="2472"/>
                    </a:cubicBezTo>
                    <a:cubicBezTo>
                      <a:pt x="5864" y="2472"/>
                      <a:pt x="2749" y="5763"/>
                      <a:pt x="2749" y="10386"/>
                    </a:cubicBezTo>
                    <a:cubicBezTo>
                      <a:pt x="2749" y="14301"/>
                      <a:pt x="5492" y="17593"/>
                      <a:pt x="11022" y="17593"/>
                    </a:cubicBezTo>
                    <a:cubicBezTo>
                      <a:pt x="12725" y="17593"/>
                      <a:pt x="15594" y="17057"/>
                      <a:pt x="16969" y="15897"/>
                    </a:cubicBezTo>
                    <a:lnTo>
                      <a:pt x="16969" y="13229"/>
                    </a:lnTo>
                    <a:lnTo>
                      <a:pt x="13185" y="13229"/>
                    </a:lnTo>
                    <a:cubicBezTo>
                      <a:pt x="12353" y="13229"/>
                      <a:pt x="12145" y="13545"/>
                      <a:pt x="12145" y="14301"/>
                    </a:cubicBezTo>
                    <a:lnTo>
                      <a:pt x="11647" y="14301"/>
                    </a:lnTo>
                    <a:lnTo>
                      <a:pt x="11647" y="10032"/>
                    </a:lnTo>
                    <a:lnTo>
                      <a:pt x="12145" y="10032"/>
                    </a:lnTo>
                    <a:cubicBezTo>
                      <a:pt x="12145" y="10430"/>
                      <a:pt x="12353" y="10739"/>
                      <a:pt x="13185" y="10739"/>
                    </a:cubicBezTo>
                    <a:lnTo>
                      <a:pt x="20292" y="10739"/>
                    </a:lnTo>
                    <a:lnTo>
                      <a:pt x="20292" y="11294"/>
                    </a:lnTo>
                    <a:cubicBezTo>
                      <a:pt x="19876" y="11382"/>
                      <a:pt x="19712" y="11558"/>
                      <a:pt x="19712" y="12094"/>
                    </a:cubicBezTo>
                    <a:lnTo>
                      <a:pt x="19712" y="15077"/>
                    </a:lnTo>
                    <a:cubicBezTo>
                      <a:pt x="19712" y="15563"/>
                      <a:pt x="19876" y="15708"/>
                      <a:pt x="20292" y="15827"/>
                    </a:cubicBezTo>
                    <a:lnTo>
                      <a:pt x="20292" y="16275"/>
                    </a:lnTo>
                    <a:cubicBezTo>
                      <a:pt x="17713" y="18942"/>
                      <a:pt x="13728" y="20096"/>
                      <a:pt x="10650" y="20096"/>
                    </a:cubicBezTo>
                    <a:cubicBezTo>
                      <a:pt x="4534" y="20096"/>
                      <a:pt x="0" y="16452"/>
                      <a:pt x="0" y="9957"/>
                    </a:cubicBezTo>
                    <a:cubicBezTo>
                      <a:pt x="0" y="5202"/>
                      <a:pt x="3783" y="0"/>
                      <a:pt x="10562" y="0"/>
                    </a:cubicBezTo>
                    <a:cubicBezTo>
                      <a:pt x="15140" y="0"/>
                      <a:pt x="18381" y="2491"/>
                      <a:pt x="18797" y="2491"/>
                    </a:cubicBezTo>
                    <a:cubicBezTo>
                      <a:pt x="19009" y="2486"/>
                      <a:pt x="19200" y="2365"/>
                      <a:pt x="19295" y="2175"/>
                    </a:cubicBezTo>
                    <a:lnTo>
                      <a:pt x="19794" y="2402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41" name="Google Shape;6741;p1"/>
              <p:cNvSpPr/>
              <p:nvPr/>
            </p:nvSpPr>
            <p:spPr>
              <a:xfrm>
                <a:off x="8858265" y="3285046"/>
                <a:ext cx="21496" cy="19573"/>
              </a:xfrm>
              <a:custGeom>
                <a:rect b="b" l="l" r="r" t="t"/>
                <a:pathLst>
                  <a:path extrusionOk="0" h="19573" w="21496">
                    <a:moveTo>
                      <a:pt x="0" y="19573"/>
                    </a:moveTo>
                    <a:lnTo>
                      <a:pt x="0" y="19037"/>
                    </a:lnTo>
                    <a:cubicBezTo>
                      <a:pt x="877" y="19037"/>
                      <a:pt x="1085" y="18596"/>
                      <a:pt x="1331" y="17927"/>
                    </a:cubicBezTo>
                    <a:lnTo>
                      <a:pt x="7901" y="1829"/>
                    </a:lnTo>
                    <a:cubicBezTo>
                      <a:pt x="8025" y="1595"/>
                      <a:pt x="8097" y="1336"/>
                      <a:pt x="8109" y="1072"/>
                    </a:cubicBezTo>
                    <a:cubicBezTo>
                      <a:pt x="8109" y="807"/>
                      <a:pt x="7819" y="498"/>
                      <a:pt x="7069" y="441"/>
                    </a:cubicBezTo>
                    <a:lnTo>
                      <a:pt x="7069" y="0"/>
                    </a:lnTo>
                    <a:lnTo>
                      <a:pt x="13803" y="0"/>
                    </a:lnTo>
                    <a:lnTo>
                      <a:pt x="13803" y="536"/>
                    </a:lnTo>
                    <a:cubicBezTo>
                      <a:pt x="13387" y="536"/>
                      <a:pt x="12851" y="668"/>
                      <a:pt x="12851" y="1066"/>
                    </a:cubicBezTo>
                    <a:cubicBezTo>
                      <a:pt x="12889" y="1378"/>
                      <a:pt x="12987" y="1680"/>
                      <a:pt x="13141" y="1955"/>
                    </a:cubicBezTo>
                    <a:lnTo>
                      <a:pt x="20235" y="18148"/>
                    </a:lnTo>
                    <a:cubicBezTo>
                      <a:pt x="20392" y="18705"/>
                      <a:pt x="20919" y="19077"/>
                      <a:pt x="21496" y="19037"/>
                    </a:cubicBezTo>
                    <a:lnTo>
                      <a:pt x="21496" y="19573"/>
                    </a:lnTo>
                    <a:lnTo>
                      <a:pt x="16256" y="19573"/>
                    </a:lnTo>
                    <a:lnTo>
                      <a:pt x="16256" y="19037"/>
                    </a:lnTo>
                    <a:cubicBezTo>
                      <a:pt x="17252" y="19037"/>
                      <a:pt x="17517" y="18860"/>
                      <a:pt x="17517" y="18507"/>
                    </a:cubicBezTo>
                    <a:cubicBezTo>
                      <a:pt x="17505" y="18167"/>
                      <a:pt x="17419" y="17834"/>
                      <a:pt x="17265" y="17530"/>
                    </a:cubicBezTo>
                    <a:lnTo>
                      <a:pt x="15563" y="13791"/>
                    </a:lnTo>
                    <a:lnTo>
                      <a:pt x="5473" y="13791"/>
                    </a:lnTo>
                    <a:lnTo>
                      <a:pt x="4061" y="17171"/>
                    </a:lnTo>
                    <a:cubicBezTo>
                      <a:pt x="3841" y="17599"/>
                      <a:pt x="3662" y="18046"/>
                      <a:pt x="3525" y="18507"/>
                    </a:cubicBezTo>
                    <a:cubicBezTo>
                      <a:pt x="3525" y="18860"/>
                      <a:pt x="3815" y="19037"/>
                      <a:pt x="4647" y="19037"/>
                    </a:cubicBezTo>
                    <a:lnTo>
                      <a:pt x="4647" y="19573"/>
                    </a:lnTo>
                    <a:close/>
                    <a:moveTo>
                      <a:pt x="10354" y="1961"/>
                    </a:moveTo>
                    <a:lnTo>
                      <a:pt x="6444" y="11300"/>
                    </a:lnTo>
                    <a:lnTo>
                      <a:pt x="14560" y="1130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42" name="Google Shape;6742;p1"/>
              <p:cNvSpPr/>
              <p:nvPr/>
            </p:nvSpPr>
            <p:spPr>
              <a:xfrm>
                <a:off x="8879093" y="3284800"/>
                <a:ext cx="20001" cy="20096"/>
              </a:xfrm>
              <a:custGeom>
                <a:rect b="b" l="l" r="r" t="t"/>
                <a:pathLst>
                  <a:path extrusionOk="0" h="20096" w="20001">
                    <a:moveTo>
                      <a:pt x="17007" y="6035"/>
                    </a:moveTo>
                    <a:lnTo>
                      <a:pt x="16508" y="5770"/>
                    </a:lnTo>
                    <a:cubicBezTo>
                      <a:pt x="16576" y="5523"/>
                      <a:pt x="16604" y="5268"/>
                      <a:pt x="16590" y="5013"/>
                    </a:cubicBezTo>
                    <a:cubicBezTo>
                      <a:pt x="16590" y="4301"/>
                      <a:pt x="13393" y="2491"/>
                      <a:pt x="10398" y="2491"/>
                    </a:cubicBezTo>
                    <a:cubicBezTo>
                      <a:pt x="5612" y="2491"/>
                      <a:pt x="2743" y="5959"/>
                      <a:pt x="2743" y="10096"/>
                    </a:cubicBezTo>
                    <a:cubicBezTo>
                      <a:pt x="2604" y="13959"/>
                      <a:pt x="5623" y="17203"/>
                      <a:pt x="9486" y="17342"/>
                    </a:cubicBezTo>
                    <a:cubicBezTo>
                      <a:pt x="9664" y="17348"/>
                      <a:pt x="9842" y="17348"/>
                      <a:pt x="10020" y="17341"/>
                    </a:cubicBezTo>
                    <a:cubicBezTo>
                      <a:pt x="14390" y="17341"/>
                      <a:pt x="16843" y="15077"/>
                      <a:pt x="16843" y="14320"/>
                    </a:cubicBezTo>
                    <a:cubicBezTo>
                      <a:pt x="16838" y="14017"/>
                      <a:pt x="16780" y="13716"/>
                      <a:pt x="16672" y="13431"/>
                    </a:cubicBezTo>
                    <a:lnTo>
                      <a:pt x="17088" y="13160"/>
                    </a:lnTo>
                    <a:lnTo>
                      <a:pt x="20002" y="17253"/>
                    </a:lnTo>
                    <a:lnTo>
                      <a:pt x="19541" y="17612"/>
                    </a:lnTo>
                    <a:cubicBezTo>
                      <a:pt x="19132" y="17253"/>
                      <a:pt x="18911" y="17209"/>
                      <a:pt x="18753" y="17209"/>
                    </a:cubicBezTo>
                    <a:cubicBezTo>
                      <a:pt x="17757" y="17209"/>
                      <a:pt x="15424" y="20097"/>
                      <a:pt x="10146" y="20097"/>
                    </a:cubicBezTo>
                    <a:cubicBezTo>
                      <a:pt x="4471" y="20097"/>
                      <a:pt x="0" y="16496"/>
                      <a:pt x="0" y="10096"/>
                    </a:cubicBezTo>
                    <a:cubicBezTo>
                      <a:pt x="0" y="3695"/>
                      <a:pt x="4660" y="6"/>
                      <a:pt x="10316" y="6"/>
                    </a:cubicBezTo>
                    <a:cubicBezTo>
                      <a:pt x="12147" y="-50"/>
                      <a:pt x="13972" y="268"/>
                      <a:pt x="15676" y="940"/>
                    </a:cubicBezTo>
                    <a:cubicBezTo>
                      <a:pt x="16761" y="1337"/>
                      <a:pt x="17505" y="1785"/>
                      <a:pt x="17883" y="1785"/>
                    </a:cubicBezTo>
                    <a:cubicBezTo>
                      <a:pt x="18175" y="1748"/>
                      <a:pt x="18426" y="1561"/>
                      <a:pt x="18545" y="1293"/>
                    </a:cubicBezTo>
                    <a:lnTo>
                      <a:pt x="19043" y="1469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43" name="Google Shape;6743;p1"/>
              <p:cNvSpPr/>
              <p:nvPr/>
            </p:nvSpPr>
            <p:spPr>
              <a:xfrm>
                <a:off x="8901630" y="3285033"/>
                <a:ext cx="4653" cy="19604"/>
              </a:xfrm>
              <a:custGeom>
                <a:rect b="b" l="l" r="r" t="t"/>
                <a:pathLst>
                  <a:path extrusionOk="0" h="19604" w="4653">
                    <a:moveTo>
                      <a:pt x="0" y="19586"/>
                    </a:moveTo>
                    <a:lnTo>
                      <a:pt x="0" y="19050"/>
                    </a:lnTo>
                    <a:cubicBezTo>
                      <a:pt x="870" y="19050"/>
                      <a:pt x="1034" y="18829"/>
                      <a:pt x="1034" y="17788"/>
                    </a:cubicBezTo>
                    <a:lnTo>
                      <a:pt x="1034" y="1797"/>
                    </a:lnTo>
                    <a:cubicBezTo>
                      <a:pt x="1034" y="776"/>
                      <a:pt x="870" y="536"/>
                      <a:pt x="0" y="536"/>
                    </a:cubicBezTo>
                    <a:lnTo>
                      <a:pt x="0" y="0"/>
                    </a:lnTo>
                    <a:lnTo>
                      <a:pt x="4654" y="0"/>
                    </a:lnTo>
                    <a:lnTo>
                      <a:pt x="4654" y="536"/>
                    </a:lnTo>
                    <a:cubicBezTo>
                      <a:pt x="3777" y="536"/>
                      <a:pt x="3613" y="757"/>
                      <a:pt x="3613" y="1797"/>
                    </a:cubicBezTo>
                    <a:lnTo>
                      <a:pt x="3613" y="17807"/>
                    </a:lnTo>
                    <a:cubicBezTo>
                      <a:pt x="3613" y="18829"/>
                      <a:pt x="3777" y="19069"/>
                      <a:pt x="4654" y="19069"/>
                    </a:cubicBezTo>
                    <a:lnTo>
                      <a:pt x="4654" y="1960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44" name="Google Shape;6744;p1"/>
              <p:cNvSpPr/>
              <p:nvPr/>
            </p:nvSpPr>
            <p:spPr>
              <a:xfrm>
                <a:off x="8909814" y="3284787"/>
                <a:ext cx="20960" cy="20096"/>
              </a:xfrm>
              <a:custGeom>
                <a:rect b="b" l="l" r="r" t="t"/>
                <a:pathLst>
                  <a:path extrusionOk="0" h="20096" w="20960">
                    <a:moveTo>
                      <a:pt x="20960" y="10051"/>
                    </a:moveTo>
                    <a:cubicBezTo>
                      <a:pt x="20960" y="15563"/>
                      <a:pt x="16880" y="20096"/>
                      <a:pt x="10480" y="20096"/>
                    </a:cubicBezTo>
                    <a:cubicBezTo>
                      <a:pt x="4080" y="20096"/>
                      <a:pt x="0" y="15563"/>
                      <a:pt x="0" y="10051"/>
                    </a:cubicBezTo>
                    <a:cubicBezTo>
                      <a:pt x="0" y="4540"/>
                      <a:pt x="4074" y="0"/>
                      <a:pt x="10480" y="0"/>
                    </a:cubicBezTo>
                    <a:cubicBezTo>
                      <a:pt x="16887" y="0"/>
                      <a:pt x="20960" y="4534"/>
                      <a:pt x="20960" y="10051"/>
                    </a:cubicBezTo>
                    <a:close/>
                    <a:moveTo>
                      <a:pt x="2737" y="10001"/>
                    </a:moveTo>
                    <a:cubicBezTo>
                      <a:pt x="2737" y="14232"/>
                      <a:pt x="5732" y="17612"/>
                      <a:pt x="10474" y="17612"/>
                    </a:cubicBezTo>
                    <a:cubicBezTo>
                      <a:pt x="15216" y="17612"/>
                      <a:pt x="18205" y="14232"/>
                      <a:pt x="18205" y="10001"/>
                    </a:cubicBezTo>
                    <a:cubicBezTo>
                      <a:pt x="18205" y="5770"/>
                      <a:pt x="15222" y="2484"/>
                      <a:pt x="10480" y="2484"/>
                    </a:cubicBezTo>
                    <a:cubicBezTo>
                      <a:pt x="5738" y="2484"/>
                      <a:pt x="2737" y="5826"/>
                      <a:pt x="2737" y="1000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45" name="Google Shape;6745;p1"/>
              <p:cNvSpPr/>
              <p:nvPr/>
            </p:nvSpPr>
            <p:spPr>
              <a:xfrm>
                <a:off x="8933467" y="3285033"/>
                <a:ext cx="20127" cy="19617"/>
              </a:xfrm>
              <a:custGeom>
                <a:rect b="b" l="l" r="r" t="t"/>
                <a:pathLst>
                  <a:path extrusionOk="0" h="19617" w="20127">
                    <a:moveTo>
                      <a:pt x="0" y="19586"/>
                    </a:moveTo>
                    <a:lnTo>
                      <a:pt x="0" y="19050"/>
                    </a:lnTo>
                    <a:cubicBezTo>
                      <a:pt x="877" y="19050"/>
                      <a:pt x="1122" y="18829"/>
                      <a:pt x="1122" y="17788"/>
                    </a:cubicBezTo>
                    <a:lnTo>
                      <a:pt x="1122" y="1797"/>
                    </a:lnTo>
                    <a:cubicBezTo>
                      <a:pt x="1122" y="776"/>
                      <a:pt x="877" y="536"/>
                      <a:pt x="0" y="536"/>
                    </a:cubicBezTo>
                    <a:lnTo>
                      <a:pt x="0" y="0"/>
                    </a:lnTo>
                    <a:lnTo>
                      <a:pt x="6072" y="0"/>
                    </a:lnTo>
                    <a:lnTo>
                      <a:pt x="6072" y="536"/>
                    </a:lnTo>
                    <a:cubicBezTo>
                      <a:pt x="5196" y="536"/>
                      <a:pt x="4950" y="713"/>
                      <a:pt x="4950" y="933"/>
                    </a:cubicBezTo>
                    <a:cubicBezTo>
                      <a:pt x="4950" y="1154"/>
                      <a:pt x="5114" y="1331"/>
                      <a:pt x="5404" y="1690"/>
                    </a:cubicBezTo>
                    <a:lnTo>
                      <a:pt x="16679" y="15518"/>
                    </a:lnTo>
                    <a:lnTo>
                      <a:pt x="16679" y="1797"/>
                    </a:lnTo>
                    <a:cubicBezTo>
                      <a:pt x="16679" y="776"/>
                      <a:pt x="16426" y="536"/>
                      <a:pt x="15550" y="536"/>
                    </a:cubicBezTo>
                    <a:lnTo>
                      <a:pt x="15550" y="0"/>
                    </a:lnTo>
                    <a:lnTo>
                      <a:pt x="20128" y="0"/>
                    </a:lnTo>
                    <a:lnTo>
                      <a:pt x="20128" y="536"/>
                    </a:lnTo>
                    <a:cubicBezTo>
                      <a:pt x="19258" y="536"/>
                      <a:pt x="19005" y="757"/>
                      <a:pt x="19005" y="1797"/>
                    </a:cubicBezTo>
                    <a:lnTo>
                      <a:pt x="19005" y="17807"/>
                    </a:lnTo>
                    <a:cubicBezTo>
                      <a:pt x="19005" y="18829"/>
                      <a:pt x="19258" y="19069"/>
                      <a:pt x="20128" y="19069"/>
                    </a:cubicBezTo>
                    <a:lnTo>
                      <a:pt x="20128" y="19605"/>
                    </a:lnTo>
                    <a:lnTo>
                      <a:pt x="14554" y="19605"/>
                    </a:lnTo>
                    <a:lnTo>
                      <a:pt x="14554" y="19069"/>
                    </a:lnTo>
                    <a:cubicBezTo>
                      <a:pt x="15638" y="19069"/>
                      <a:pt x="15720" y="18936"/>
                      <a:pt x="15720" y="18671"/>
                    </a:cubicBezTo>
                    <a:cubicBezTo>
                      <a:pt x="15720" y="18406"/>
                      <a:pt x="15512" y="18224"/>
                      <a:pt x="15222" y="17870"/>
                    </a:cubicBezTo>
                    <a:lnTo>
                      <a:pt x="3456" y="3500"/>
                    </a:lnTo>
                    <a:lnTo>
                      <a:pt x="3456" y="17820"/>
                    </a:lnTo>
                    <a:cubicBezTo>
                      <a:pt x="3456" y="18842"/>
                      <a:pt x="3701" y="19081"/>
                      <a:pt x="4578" y="19081"/>
                    </a:cubicBezTo>
                    <a:lnTo>
                      <a:pt x="4578" y="19617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46" name="Google Shape;6746;p1"/>
              <p:cNvSpPr/>
              <p:nvPr/>
            </p:nvSpPr>
            <p:spPr>
              <a:xfrm>
                <a:off x="8957952" y="3283968"/>
                <a:ext cx="18759" cy="21691"/>
              </a:xfrm>
              <a:custGeom>
                <a:rect b="b" l="l" r="r" t="t"/>
                <a:pathLst>
                  <a:path extrusionOk="0" h="21691" w="18759">
                    <a:moveTo>
                      <a:pt x="958" y="2863"/>
                    </a:moveTo>
                    <a:cubicBezTo>
                      <a:pt x="958" y="1841"/>
                      <a:pt x="795" y="1602"/>
                      <a:pt x="0" y="1602"/>
                    </a:cubicBezTo>
                    <a:lnTo>
                      <a:pt x="0" y="1066"/>
                    </a:lnTo>
                    <a:lnTo>
                      <a:pt x="16761" y="1066"/>
                    </a:lnTo>
                    <a:cubicBezTo>
                      <a:pt x="17593" y="1066"/>
                      <a:pt x="17801" y="750"/>
                      <a:pt x="17801" y="0"/>
                    </a:cubicBezTo>
                    <a:lnTo>
                      <a:pt x="18299" y="0"/>
                    </a:lnTo>
                    <a:lnTo>
                      <a:pt x="18299" y="4622"/>
                    </a:lnTo>
                    <a:lnTo>
                      <a:pt x="17801" y="4622"/>
                    </a:lnTo>
                    <a:cubicBezTo>
                      <a:pt x="17801" y="3865"/>
                      <a:pt x="17593" y="3556"/>
                      <a:pt x="16761" y="3556"/>
                    </a:cubicBezTo>
                    <a:lnTo>
                      <a:pt x="3701" y="3556"/>
                    </a:lnTo>
                    <a:lnTo>
                      <a:pt x="3701" y="9339"/>
                    </a:lnTo>
                    <a:lnTo>
                      <a:pt x="12889" y="9339"/>
                    </a:lnTo>
                    <a:cubicBezTo>
                      <a:pt x="13728" y="9339"/>
                      <a:pt x="13936" y="9024"/>
                      <a:pt x="13936" y="8267"/>
                    </a:cubicBezTo>
                    <a:lnTo>
                      <a:pt x="14434" y="8267"/>
                    </a:lnTo>
                    <a:lnTo>
                      <a:pt x="14434" y="12895"/>
                    </a:lnTo>
                    <a:lnTo>
                      <a:pt x="13936" y="12895"/>
                    </a:lnTo>
                    <a:cubicBezTo>
                      <a:pt x="13936" y="12139"/>
                      <a:pt x="13728" y="11830"/>
                      <a:pt x="12889" y="11830"/>
                    </a:cubicBezTo>
                    <a:lnTo>
                      <a:pt x="3701" y="11830"/>
                    </a:lnTo>
                    <a:lnTo>
                      <a:pt x="3701" y="18135"/>
                    </a:lnTo>
                    <a:lnTo>
                      <a:pt x="17215" y="18135"/>
                    </a:lnTo>
                    <a:cubicBezTo>
                      <a:pt x="18047" y="18135"/>
                      <a:pt x="18255" y="17826"/>
                      <a:pt x="18255" y="17070"/>
                    </a:cubicBezTo>
                    <a:lnTo>
                      <a:pt x="18760" y="17070"/>
                    </a:lnTo>
                    <a:lnTo>
                      <a:pt x="18760" y="21692"/>
                    </a:lnTo>
                    <a:lnTo>
                      <a:pt x="18255" y="21692"/>
                    </a:lnTo>
                    <a:cubicBezTo>
                      <a:pt x="18255" y="20935"/>
                      <a:pt x="18047" y="20626"/>
                      <a:pt x="17215" y="20626"/>
                    </a:cubicBezTo>
                    <a:lnTo>
                      <a:pt x="0" y="20626"/>
                    </a:lnTo>
                    <a:lnTo>
                      <a:pt x="0" y="20090"/>
                    </a:lnTo>
                    <a:cubicBezTo>
                      <a:pt x="795" y="20090"/>
                      <a:pt x="958" y="19869"/>
                      <a:pt x="958" y="18829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47" name="Google Shape;6747;p1"/>
              <p:cNvSpPr/>
              <p:nvPr/>
            </p:nvSpPr>
            <p:spPr>
              <a:xfrm>
                <a:off x="8978364" y="3284794"/>
                <a:ext cx="18381" cy="20077"/>
              </a:xfrm>
              <a:custGeom>
                <a:rect b="b" l="l" r="r" t="t"/>
                <a:pathLst>
                  <a:path extrusionOk="0" h="20077" w="18381">
                    <a:moveTo>
                      <a:pt x="1621" y="14226"/>
                    </a:moveTo>
                    <a:lnTo>
                      <a:pt x="2119" y="14358"/>
                    </a:lnTo>
                    <a:cubicBezTo>
                      <a:pt x="2075" y="14546"/>
                      <a:pt x="2043" y="14738"/>
                      <a:pt x="2037" y="14932"/>
                    </a:cubicBezTo>
                    <a:cubicBezTo>
                      <a:pt x="2037" y="15909"/>
                      <a:pt x="5738" y="17606"/>
                      <a:pt x="9730" y="17606"/>
                    </a:cubicBezTo>
                    <a:cubicBezTo>
                      <a:pt x="13475" y="17606"/>
                      <a:pt x="15802" y="16445"/>
                      <a:pt x="15802" y="14453"/>
                    </a:cubicBezTo>
                    <a:cubicBezTo>
                      <a:pt x="15802" y="8778"/>
                      <a:pt x="870" y="14409"/>
                      <a:pt x="870" y="6180"/>
                    </a:cubicBezTo>
                    <a:cubicBezTo>
                      <a:pt x="870" y="1690"/>
                      <a:pt x="4578" y="0"/>
                      <a:pt x="8733" y="0"/>
                    </a:cubicBezTo>
                    <a:cubicBezTo>
                      <a:pt x="13097" y="0"/>
                      <a:pt x="15304" y="1595"/>
                      <a:pt x="15966" y="1595"/>
                    </a:cubicBezTo>
                    <a:cubicBezTo>
                      <a:pt x="16218" y="1595"/>
                      <a:pt x="16382" y="1513"/>
                      <a:pt x="16635" y="965"/>
                    </a:cubicBezTo>
                    <a:lnTo>
                      <a:pt x="17170" y="1185"/>
                    </a:lnTo>
                    <a:lnTo>
                      <a:pt x="15638" y="5543"/>
                    </a:lnTo>
                    <a:lnTo>
                      <a:pt x="15140" y="5322"/>
                    </a:lnTo>
                    <a:cubicBezTo>
                      <a:pt x="15197" y="5149"/>
                      <a:pt x="15222" y="4968"/>
                      <a:pt x="15222" y="4786"/>
                    </a:cubicBezTo>
                    <a:cubicBezTo>
                      <a:pt x="15222" y="3853"/>
                      <a:pt x="11893" y="2478"/>
                      <a:pt x="8607" y="2478"/>
                    </a:cubicBezTo>
                    <a:cubicBezTo>
                      <a:pt x="4326" y="2478"/>
                      <a:pt x="3449" y="4168"/>
                      <a:pt x="3449" y="5814"/>
                    </a:cubicBezTo>
                    <a:cubicBezTo>
                      <a:pt x="3449" y="11104"/>
                      <a:pt x="18381" y="5770"/>
                      <a:pt x="18381" y="13772"/>
                    </a:cubicBezTo>
                    <a:cubicBezTo>
                      <a:pt x="18381" y="17952"/>
                      <a:pt x="15638" y="20077"/>
                      <a:pt x="9314" y="20077"/>
                    </a:cubicBezTo>
                    <a:cubicBezTo>
                      <a:pt x="5032" y="20077"/>
                      <a:pt x="2119" y="18186"/>
                      <a:pt x="1249" y="18186"/>
                    </a:cubicBezTo>
                    <a:cubicBezTo>
                      <a:pt x="877" y="18213"/>
                      <a:pt x="568" y="18487"/>
                      <a:pt x="498" y="18854"/>
                    </a:cubicBezTo>
                    <a:lnTo>
                      <a:pt x="0" y="18678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48" name="Google Shape;6748;p1"/>
              <p:cNvSpPr/>
              <p:nvPr/>
            </p:nvSpPr>
            <p:spPr>
              <a:xfrm>
                <a:off x="9007793" y="3280960"/>
                <a:ext cx="24415" cy="23923"/>
              </a:xfrm>
              <a:custGeom>
                <a:rect b="b" l="l" r="r" t="t"/>
                <a:pathLst>
                  <a:path extrusionOk="0" h="23923" w="24415">
                    <a:moveTo>
                      <a:pt x="24416" y="20103"/>
                    </a:moveTo>
                    <a:lnTo>
                      <a:pt x="23873" y="20500"/>
                    </a:lnTo>
                    <a:cubicBezTo>
                      <a:pt x="23728" y="20295"/>
                      <a:pt x="23495" y="20178"/>
                      <a:pt x="23243" y="20191"/>
                    </a:cubicBezTo>
                    <a:cubicBezTo>
                      <a:pt x="22663" y="20191"/>
                      <a:pt x="20040" y="23924"/>
                      <a:pt x="13097" y="23924"/>
                    </a:cubicBezTo>
                    <a:cubicBezTo>
                      <a:pt x="5322" y="23924"/>
                      <a:pt x="0" y="18545"/>
                      <a:pt x="0" y="11388"/>
                    </a:cubicBezTo>
                    <a:cubicBezTo>
                      <a:pt x="0" y="5379"/>
                      <a:pt x="4988" y="0"/>
                      <a:pt x="12933" y="0"/>
                    </a:cubicBezTo>
                    <a:cubicBezTo>
                      <a:pt x="15165" y="17"/>
                      <a:pt x="17372" y="425"/>
                      <a:pt x="19459" y="1204"/>
                    </a:cubicBezTo>
                    <a:cubicBezTo>
                      <a:pt x="21080" y="1778"/>
                      <a:pt x="22038" y="2402"/>
                      <a:pt x="22492" y="2402"/>
                    </a:cubicBezTo>
                    <a:cubicBezTo>
                      <a:pt x="22947" y="2402"/>
                      <a:pt x="22953" y="2226"/>
                      <a:pt x="23123" y="1999"/>
                    </a:cubicBezTo>
                    <a:lnTo>
                      <a:pt x="23621" y="2358"/>
                    </a:lnTo>
                    <a:lnTo>
                      <a:pt x="21049" y="7119"/>
                    </a:lnTo>
                    <a:lnTo>
                      <a:pt x="20506" y="6848"/>
                    </a:lnTo>
                    <a:cubicBezTo>
                      <a:pt x="20632" y="6680"/>
                      <a:pt x="20708" y="6478"/>
                      <a:pt x="20714" y="6268"/>
                    </a:cubicBezTo>
                    <a:cubicBezTo>
                      <a:pt x="20714" y="5291"/>
                      <a:pt x="17139" y="3027"/>
                      <a:pt x="12731" y="3027"/>
                    </a:cubicBezTo>
                    <a:cubicBezTo>
                      <a:pt x="8324" y="3027"/>
                      <a:pt x="3418" y="5694"/>
                      <a:pt x="3418" y="11855"/>
                    </a:cubicBezTo>
                    <a:cubicBezTo>
                      <a:pt x="3418" y="17234"/>
                      <a:pt x="8361" y="20929"/>
                      <a:pt x="13507" y="20929"/>
                    </a:cubicBezTo>
                    <a:cubicBezTo>
                      <a:pt x="17461" y="20929"/>
                      <a:pt x="21036" y="18034"/>
                      <a:pt x="21036" y="16836"/>
                    </a:cubicBezTo>
                    <a:cubicBezTo>
                      <a:pt x="21017" y="16612"/>
                      <a:pt x="20948" y="16396"/>
                      <a:pt x="20828" y="16206"/>
                    </a:cubicBezTo>
                    <a:lnTo>
                      <a:pt x="21370" y="15853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49" name="Google Shape;6749;p1"/>
              <p:cNvSpPr/>
              <p:nvPr/>
            </p:nvSpPr>
            <p:spPr>
              <a:xfrm>
                <a:off x="9036566" y="3285033"/>
                <a:ext cx="4653" cy="19604"/>
              </a:xfrm>
              <a:custGeom>
                <a:rect b="b" l="l" r="r" t="t"/>
                <a:pathLst>
                  <a:path extrusionOk="0" h="19604" w="4653">
                    <a:moveTo>
                      <a:pt x="0" y="19586"/>
                    </a:moveTo>
                    <a:lnTo>
                      <a:pt x="0" y="19050"/>
                    </a:lnTo>
                    <a:cubicBezTo>
                      <a:pt x="870" y="19050"/>
                      <a:pt x="1040" y="18829"/>
                      <a:pt x="1040" y="17788"/>
                    </a:cubicBezTo>
                    <a:lnTo>
                      <a:pt x="1040" y="1797"/>
                    </a:lnTo>
                    <a:cubicBezTo>
                      <a:pt x="1040" y="776"/>
                      <a:pt x="870" y="536"/>
                      <a:pt x="0" y="536"/>
                    </a:cubicBezTo>
                    <a:lnTo>
                      <a:pt x="0" y="0"/>
                    </a:lnTo>
                    <a:lnTo>
                      <a:pt x="4654" y="0"/>
                    </a:lnTo>
                    <a:lnTo>
                      <a:pt x="4654" y="536"/>
                    </a:lnTo>
                    <a:cubicBezTo>
                      <a:pt x="3783" y="536"/>
                      <a:pt x="3613" y="757"/>
                      <a:pt x="3613" y="1797"/>
                    </a:cubicBezTo>
                    <a:lnTo>
                      <a:pt x="3613" y="17807"/>
                    </a:lnTo>
                    <a:cubicBezTo>
                      <a:pt x="3613" y="18829"/>
                      <a:pt x="3783" y="19069"/>
                      <a:pt x="4654" y="19069"/>
                    </a:cubicBezTo>
                    <a:lnTo>
                      <a:pt x="4654" y="1960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50" name="Google Shape;6750;p1"/>
              <p:cNvSpPr/>
              <p:nvPr/>
            </p:nvSpPr>
            <p:spPr>
              <a:xfrm>
                <a:off x="9046415" y="3283968"/>
                <a:ext cx="18759" cy="21691"/>
              </a:xfrm>
              <a:custGeom>
                <a:rect b="b" l="l" r="r" t="t"/>
                <a:pathLst>
                  <a:path extrusionOk="0" h="21691" w="18759">
                    <a:moveTo>
                      <a:pt x="958" y="2863"/>
                    </a:moveTo>
                    <a:cubicBezTo>
                      <a:pt x="958" y="1841"/>
                      <a:pt x="795" y="1602"/>
                      <a:pt x="0" y="1602"/>
                    </a:cubicBezTo>
                    <a:lnTo>
                      <a:pt x="0" y="1066"/>
                    </a:lnTo>
                    <a:lnTo>
                      <a:pt x="16761" y="1066"/>
                    </a:lnTo>
                    <a:cubicBezTo>
                      <a:pt x="17593" y="1066"/>
                      <a:pt x="17801" y="750"/>
                      <a:pt x="17801" y="0"/>
                    </a:cubicBezTo>
                    <a:lnTo>
                      <a:pt x="18299" y="0"/>
                    </a:lnTo>
                    <a:lnTo>
                      <a:pt x="18299" y="4622"/>
                    </a:lnTo>
                    <a:lnTo>
                      <a:pt x="17801" y="4622"/>
                    </a:lnTo>
                    <a:cubicBezTo>
                      <a:pt x="17801" y="3865"/>
                      <a:pt x="17593" y="3556"/>
                      <a:pt x="16761" y="3556"/>
                    </a:cubicBezTo>
                    <a:lnTo>
                      <a:pt x="3701" y="3556"/>
                    </a:lnTo>
                    <a:lnTo>
                      <a:pt x="3701" y="9339"/>
                    </a:lnTo>
                    <a:lnTo>
                      <a:pt x="12889" y="9339"/>
                    </a:lnTo>
                    <a:cubicBezTo>
                      <a:pt x="13728" y="9339"/>
                      <a:pt x="13936" y="9024"/>
                      <a:pt x="13936" y="8267"/>
                    </a:cubicBezTo>
                    <a:lnTo>
                      <a:pt x="14434" y="8267"/>
                    </a:lnTo>
                    <a:lnTo>
                      <a:pt x="14434" y="12895"/>
                    </a:lnTo>
                    <a:lnTo>
                      <a:pt x="13936" y="12895"/>
                    </a:lnTo>
                    <a:cubicBezTo>
                      <a:pt x="13936" y="12139"/>
                      <a:pt x="13728" y="11830"/>
                      <a:pt x="12889" y="11830"/>
                    </a:cubicBezTo>
                    <a:lnTo>
                      <a:pt x="3701" y="11830"/>
                    </a:lnTo>
                    <a:lnTo>
                      <a:pt x="3701" y="18135"/>
                    </a:lnTo>
                    <a:lnTo>
                      <a:pt x="17215" y="18135"/>
                    </a:lnTo>
                    <a:cubicBezTo>
                      <a:pt x="18047" y="18135"/>
                      <a:pt x="18255" y="17826"/>
                      <a:pt x="18255" y="17070"/>
                    </a:cubicBezTo>
                    <a:lnTo>
                      <a:pt x="18760" y="17070"/>
                    </a:lnTo>
                    <a:lnTo>
                      <a:pt x="18760" y="21692"/>
                    </a:lnTo>
                    <a:lnTo>
                      <a:pt x="18255" y="21692"/>
                    </a:lnTo>
                    <a:cubicBezTo>
                      <a:pt x="18255" y="20935"/>
                      <a:pt x="18047" y="20626"/>
                      <a:pt x="17215" y="20626"/>
                    </a:cubicBezTo>
                    <a:lnTo>
                      <a:pt x="0" y="20626"/>
                    </a:lnTo>
                    <a:lnTo>
                      <a:pt x="0" y="20090"/>
                    </a:lnTo>
                    <a:cubicBezTo>
                      <a:pt x="795" y="20090"/>
                      <a:pt x="958" y="19869"/>
                      <a:pt x="958" y="18829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51" name="Google Shape;6751;p1"/>
              <p:cNvSpPr/>
              <p:nvPr/>
            </p:nvSpPr>
            <p:spPr>
              <a:xfrm>
                <a:off x="9068410" y="3285033"/>
                <a:ext cx="20121" cy="19617"/>
              </a:xfrm>
              <a:custGeom>
                <a:rect b="b" l="l" r="r" t="t"/>
                <a:pathLst>
                  <a:path extrusionOk="0" h="19617" w="20121">
                    <a:moveTo>
                      <a:pt x="0" y="19586"/>
                    </a:moveTo>
                    <a:lnTo>
                      <a:pt x="0" y="19050"/>
                    </a:lnTo>
                    <a:cubicBezTo>
                      <a:pt x="870" y="19050"/>
                      <a:pt x="1122" y="18829"/>
                      <a:pt x="1122" y="17788"/>
                    </a:cubicBezTo>
                    <a:lnTo>
                      <a:pt x="1122" y="1797"/>
                    </a:lnTo>
                    <a:cubicBezTo>
                      <a:pt x="1122" y="776"/>
                      <a:pt x="870" y="536"/>
                      <a:pt x="0" y="536"/>
                    </a:cubicBezTo>
                    <a:lnTo>
                      <a:pt x="0" y="0"/>
                    </a:lnTo>
                    <a:lnTo>
                      <a:pt x="6072" y="0"/>
                    </a:lnTo>
                    <a:lnTo>
                      <a:pt x="6072" y="536"/>
                    </a:lnTo>
                    <a:cubicBezTo>
                      <a:pt x="5196" y="536"/>
                      <a:pt x="4944" y="713"/>
                      <a:pt x="4944" y="933"/>
                    </a:cubicBezTo>
                    <a:cubicBezTo>
                      <a:pt x="4944" y="1154"/>
                      <a:pt x="5114" y="1331"/>
                      <a:pt x="5404" y="1690"/>
                    </a:cubicBezTo>
                    <a:lnTo>
                      <a:pt x="16672" y="15518"/>
                    </a:lnTo>
                    <a:lnTo>
                      <a:pt x="16672" y="1797"/>
                    </a:lnTo>
                    <a:cubicBezTo>
                      <a:pt x="16672" y="776"/>
                      <a:pt x="16426" y="536"/>
                      <a:pt x="15550" y="536"/>
                    </a:cubicBezTo>
                    <a:lnTo>
                      <a:pt x="15550" y="0"/>
                    </a:lnTo>
                    <a:lnTo>
                      <a:pt x="20122" y="0"/>
                    </a:lnTo>
                    <a:lnTo>
                      <a:pt x="20122" y="536"/>
                    </a:lnTo>
                    <a:cubicBezTo>
                      <a:pt x="19251" y="536"/>
                      <a:pt x="18999" y="757"/>
                      <a:pt x="18999" y="1797"/>
                    </a:cubicBezTo>
                    <a:lnTo>
                      <a:pt x="18999" y="17807"/>
                    </a:lnTo>
                    <a:cubicBezTo>
                      <a:pt x="18999" y="18829"/>
                      <a:pt x="19251" y="19069"/>
                      <a:pt x="20122" y="19069"/>
                    </a:cubicBezTo>
                    <a:lnTo>
                      <a:pt x="20122" y="19605"/>
                    </a:lnTo>
                    <a:lnTo>
                      <a:pt x="14554" y="19605"/>
                    </a:lnTo>
                    <a:lnTo>
                      <a:pt x="14554" y="19069"/>
                    </a:lnTo>
                    <a:cubicBezTo>
                      <a:pt x="15632" y="19069"/>
                      <a:pt x="15714" y="18936"/>
                      <a:pt x="15714" y="18671"/>
                    </a:cubicBezTo>
                    <a:cubicBezTo>
                      <a:pt x="15714" y="18406"/>
                      <a:pt x="15506" y="18224"/>
                      <a:pt x="15216" y="17870"/>
                    </a:cubicBezTo>
                    <a:lnTo>
                      <a:pt x="3449" y="3500"/>
                    </a:lnTo>
                    <a:lnTo>
                      <a:pt x="3449" y="17820"/>
                    </a:lnTo>
                    <a:cubicBezTo>
                      <a:pt x="3449" y="18842"/>
                      <a:pt x="3701" y="19081"/>
                      <a:pt x="4572" y="19081"/>
                    </a:cubicBezTo>
                    <a:lnTo>
                      <a:pt x="4572" y="19617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52" name="Google Shape;6752;p1"/>
              <p:cNvSpPr/>
              <p:nvPr/>
            </p:nvSpPr>
            <p:spPr>
              <a:xfrm>
                <a:off x="9090026" y="3283987"/>
                <a:ext cx="18709" cy="20651"/>
              </a:xfrm>
              <a:custGeom>
                <a:rect b="b" l="l" r="r" t="t"/>
                <a:pathLst>
                  <a:path extrusionOk="0" h="20651" w="18709">
                    <a:moveTo>
                      <a:pt x="18709" y="4622"/>
                    </a:moveTo>
                    <a:lnTo>
                      <a:pt x="18211" y="4622"/>
                    </a:lnTo>
                    <a:cubicBezTo>
                      <a:pt x="18211" y="3865"/>
                      <a:pt x="18003" y="3556"/>
                      <a:pt x="17171" y="3556"/>
                    </a:cubicBezTo>
                    <a:lnTo>
                      <a:pt x="10726" y="3556"/>
                    </a:lnTo>
                    <a:lnTo>
                      <a:pt x="10726" y="18854"/>
                    </a:lnTo>
                    <a:cubicBezTo>
                      <a:pt x="10726" y="19876"/>
                      <a:pt x="10890" y="20115"/>
                      <a:pt x="11767" y="20115"/>
                    </a:cubicBezTo>
                    <a:lnTo>
                      <a:pt x="11767" y="20651"/>
                    </a:lnTo>
                    <a:lnTo>
                      <a:pt x="6943" y="20651"/>
                    </a:lnTo>
                    <a:lnTo>
                      <a:pt x="6943" y="20115"/>
                    </a:lnTo>
                    <a:cubicBezTo>
                      <a:pt x="7813" y="20115"/>
                      <a:pt x="7983" y="19895"/>
                      <a:pt x="7983" y="18854"/>
                    </a:cubicBezTo>
                    <a:lnTo>
                      <a:pt x="7983" y="3556"/>
                    </a:lnTo>
                    <a:lnTo>
                      <a:pt x="1539" y="3556"/>
                    </a:lnTo>
                    <a:cubicBezTo>
                      <a:pt x="706" y="3556"/>
                      <a:pt x="498" y="3865"/>
                      <a:pt x="498" y="4622"/>
                    </a:cubicBezTo>
                    <a:lnTo>
                      <a:pt x="0" y="4622"/>
                    </a:lnTo>
                    <a:lnTo>
                      <a:pt x="0" y="0"/>
                    </a:lnTo>
                    <a:lnTo>
                      <a:pt x="498" y="0"/>
                    </a:lnTo>
                    <a:cubicBezTo>
                      <a:pt x="498" y="750"/>
                      <a:pt x="706" y="1066"/>
                      <a:pt x="1539" y="1066"/>
                    </a:cubicBezTo>
                    <a:lnTo>
                      <a:pt x="17171" y="1066"/>
                    </a:lnTo>
                    <a:cubicBezTo>
                      <a:pt x="18003" y="1066"/>
                      <a:pt x="18211" y="750"/>
                      <a:pt x="18211" y="0"/>
                    </a:cubicBezTo>
                    <a:lnTo>
                      <a:pt x="18709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53" name="Google Shape;6753;p1"/>
              <p:cNvSpPr/>
              <p:nvPr/>
            </p:nvSpPr>
            <p:spPr>
              <a:xfrm>
                <a:off x="9110771" y="3276514"/>
                <a:ext cx="7812" cy="28123"/>
              </a:xfrm>
              <a:custGeom>
                <a:rect b="b" l="l" r="r" t="t"/>
                <a:pathLst>
                  <a:path extrusionOk="0" h="28123" w="7812">
                    <a:moveTo>
                      <a:pt x="2119" y="6135"/>
                    </a:moveTo>
                    <a:lnTo>
                      <a:pt x="0" y="6135"/>
                    </a:lnTo>
                    <a:lnTo>
                      <a:pt x="4610" y="0"/>
                    </a:lnTo>
                    <a:lnTo>
                      <a:pt x="7813" y="0"/>
                    </a:lnTo>
                    <a:close/>
                    <a:moveTo>
                      <a:pt x="227" y="28105"/>
                    </a:moveTo>
                    <a:lnTo>
                      <a:pt x="227" y="27569"/>
                    </a:lnTo>
                    <a:cubicBezTo>
                      <a:pt x="1097" y="27569"/>
                      <a:pt x="1267" y="27348"/>
                      <a:pt x="1267" y="26308"/>
                    </a:cubicBezTo>
                    <a:lnTo>
                      <a:pt x="1267" y="10316"/>
                    </a:lnTo>
                    <a:cubicBezTo>
                      <a:pt x="1267" y="9295"/>
                      <a:pt x="1097" y="9055"/>
                      <a:pt x="227" y="9055"/>
                    </a:cubicBezTo>
                    <a:lnTo>
                      <a:pt x="227" y="8519"/>
                    </a:lnTo>
                    <a:lnTo>
                      <a:pt x="4881" y="8519"/>
                    </a:lnTo>
                    <a:lnTo>
                      <a:pt x="4881" y="9055"/>
                    </a:lnTo>
                    <a:cubicBezTo>
                      <a:pt x="4010" y="9055"/>
                      <a:pt x="3846" y="9276"/>
                      <a:pt x="3846" y="10316"/>
                    </a:cubicBezTo>
                    <a:lnTo>
                      <a:pt x="3846" y="26326"/>
                    </a:lnTo>
                    <a:cubicBezTo>
                      <a:pt x="3846" y="27348"/>
                      <a:pt x="4010" y="27588"/>
                      <a:pt x="4881" y="27588"/>
                    </a:cubicBezTo>
                    <a:lnTo>
                      <a:pt x="4881" y="28124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54" name="Google Shape;6754;p1"/>
              <p:cNvSpPr/>
              <p:nvPr/>
            </p:nvSpPr>
            <p:spPr>
              <a:xfrm>
                <a:off x="9120867" y="3283968"/>
                <a:ext cx="17466" cy="20670"/>
              </a:xfrm>
              <a:custGeom>
                <a:rect b="b" l="l" r="r" t="t"/>
                <a:pathLst>
                  <a:path extrusionOk="0" h="20670" w="17466">
                    <a:moveTo>
                      <a:pt x="17467" y="4641"/>
                    </a:moveTo>
                    <a:lnTo>
                      <a:pt x="16969" y="4641"/>
                    </a:lnTo>
                    <a:cubicBezTo>
                      <a:pt x="16969" y="3884"/>
                      <a:pt x="16761" y="3575"/>
                      <a:pt x="15928" y="3575"/>
                    </a:cubicBezTo>
                    <a:lnTo>
                      <a:pt x="3701" y="3575"/>
                    </a:lnTo>
                    <a:lnTo>
                      <a:pt x="3701" y="9534"/>
                    </a:lnTo>
                    <a:lnTo>
                      <a:pt x="11899" y="9534"/>
                    </a:lnTo>
                    <a:cubicBezTo>
                      <a:pt x="12725" y="9534"/>
                      <a:pt x="12933" y="9225"/>
                      <a:pt x="12933" y="8557"/>
                    </a:cubicBezTo>
                    <a:lnTo>
                      <a:pt x="13438" y="8557"/>
                    </a:lnTo>
                    <a:lnTo>
                      <a:pt x="13438" y="12914"/>
                    </a:lnTo>
                    <a:lnTo>
                      <a:pt x="12933" y="12914"/>
                    </a:lnTo>
                    <a:cubicBezTo>
                      <a:pt x="12933" y="12334"/>
                      <a:pt x="12725" y="12025"/>
                      <a:pt x="11899" y="12025"/>
                    </a:cubicBezTo>
                    <a:lnTo>
                      <a:pt x="3701" y="12025"/>
                    </a:lnTo>
                    <a:lnTo>
                      <a:pt x="3701" y="18873"/>
                    </a:lnTo>
                    <a:cubicBezTo>
                      <a:pt x="3701" y="19895"/>
                      <a:pt x="3872" y="20134"/>
                      <a:pt x="4824" y="20134"/>
                    </a:cubicBezTo>
                    <a:lnTo>
                      <a:pt x="4824" y="20670"/>
                    </a:lnTo>
                    <a:lnTo>
                      <a:pt x="0" y="20670"/>
                    </a:lnTo>
                    <a:lnTo>
                      <a:pt x="0" y="20134"/>
                    </a:lnTo>
                    <a:cubicBezTo>
                      <a:pt x="958" y="20134"/>
                      <a:pt x="1129" y="19914"/>
                      <a:pt x="1129" y="18873"/>
                    </a:cubicBezTo>
                    <a:lnTo>
                      <a:pt x="1129" y="2863"/>
                    </a:lnTo>
                    <a:cubicBezTo>
                      <a:pt x="1129" y="1841"/>
                      <a:pt x="958" y="1602"/>
                      <a:pt x="88" y="1602"/>
                    </a:cubicBezTo>
                    <a:lnTo>
                      <a:pt x="88" y="1066"/>
                    </a:lnTo>
                    <a:lnTo>
                      <a:pt x="15928" y="1066"/>
                    </a:lnTo>
                    <a:cubicBezTo>
                      <a:pt x="16761" y="1066"/>
                      <a:pt x="16969" y="750"/>
                      <a:pt x="16969" y="0"/>
                    </a:cubicBezTo>
                    <a:lnTo>
                      <a:pt x="17467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55" name="Google Shape;6755;p1"/>
              <p:cNvSpPr/>
              <p:nvPr/>
            </p:nvSpPr>
            <p:spPr>
              <a:xfrm>
                <a:off x="9141323" y="3285033"/>
                <a:ext cx="4659" cy="19604"/>
              </a:xfrm>
              <a:custGeom>
                <a:rect b="b" l="l" r="r" t="t"/>
                <a:pathLst>
                  <a:path extrusionOk="0" h="19604" w="4659">
                    <a:moveTo>
                      <a:pt x="0" y="19586"/>
                    </a:moveTo>
                    <a:lnTo>
                      <a:pt x="0" y="19050"/>
                    </a:lnTo>
                    <a:cubicBezTo>
                      <a:pt x="876" y="19050"/>
                      <a:pt x="1040" y="18829"/>
                      <a:pt x="1040" y="17788"/>
                    </a:cubicBezTo>
                    <a:lnTo>
                      <a:pt x="1040" y="1797"/>
                    </a:lnTo>
                    <a:cubicBezTo>
                      <a:pt x="1040" y="776"/>
                      <a:pt x="876" y="536"/>
                      <a:pt x="0" y="536"/>
                    </a:cubicBezTo>
                    <a:lnTo>
                      <a:pt x="0" y="0"/>
                    </a:lnTo>
                    <a:lnTo>
                      <a:pt x="4660" y="0"/>
                    </a:lnTo>
                    <a:lnTo>
                      <a:pt x="4660" y="536"/>
                    </a:lnTo>
                    <a:cubicBezTo>
                      <a:pt x="3783" y="536"/>
                      <a:pt x="3619" y="757"/>
                      <a:pt x="3619" y="1797"/>
                    </a:cubicBezTo>
                    <a:lnTo>
                      <a:pt x="3619" y="17807"/>
                    </a:lnTo>
                    <a:cubicBezTo>
                      <a:pt x="3619" y="18829"/>
                      <a:pt x="3783" y="19069"/>
                      <a:pt x="4660" y="19069"/>
                    </a:cubicBezTo>
                    <a:lnTo>
                      <a:pt x="4660" y="1960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56" name="Google Shape;6756;p1"/>
              <p:cNvSpPr/>
              <p:nvPr/>
            </p:nvSpPr>
            <p:spPr>
              <a:xfrm>
                <a:off x="9149085" y="3284787"/>
                <a:ext cx="19995" cy="20096"/>
              </a:xfrm>
              <a:custGeom>
                <a:rect b="b" l="l" r="r" t="t"/>
                <a:pathLst>
                  <a:path extrusionOk="0" h="20096" w="19995">
                    <a:moveTo>
                      <a:pt x="17019" y="6047"/>
                    </a:moveTo>
                    <a:lnTo>
                      <a:pt x="16521" y="5783"/>
                    </a:lnTo>
                    <a:cubicBezTo>
                      <a:pt x="16590" y="5536"/>
                      <a:pt x="16616" y="5281"/>
                      <a:pt x="16603" y="5026"/>
                    </a:cubicBezTo>
                    <a:cubicBezTo>
                      <a:pt x="16603" y="4313"/>
                      <a:pt x="13400" y="2504"/>
                      <a:pt x="10404" y="2504"/>
                    </a:cubicBezTo>
                    <a:cubicBezTo>
                      <a:pt x="5625" y="2504"/>
                      <a:pt x="2756" y="5972"/>
                      <a:pt x="2756" y="10108"/>
                    </a:cubicBezTo>
                    <a:cubicBezTo>
                      <a:pt x="2623" y="13968"/>
                      <a:pt x="5637" y="17207"/>
                      <a:pt x="9496" y="17342"/>
                    </a:cubicBezTo>
                    <a:cubicBezTo>
                      <a:pt x="9673" y="17348"/>
                      <a:pt x="9843" y="17348"/>
                      <a:pt x="10020" y="17341"/>
                    </a:cubicBezTo>
                    <a:cubicBezTo>
                      <a:pt x="14383" y="17341"/>
                      <a:pt x="16836" y="15077"/>
                      <a:pt x="16836" y="14321"/>
                    </a:cubicBezTo>
                    <a:cubicBezTo>
                      <a:pt x="16830" y="14017"/>
                      <a:pt x="16773" y="13717"/>
                      <a:pt x="16672" y="13431"/>
                    </a:cubicBezTo>
                    <a:lnTo>
                      <a:pt x="17088" y="13160"/>
                    </a:lnTo>
                    <a:lnTo>
                      <a:pt x="19995" y="17253"/>
                    </a:lnTo>
                    <a:lnTo>
                      <a:pt x="19541" y="17612"/>
                    </a:lnTo>
                    <a:cubicBezTo>
                      <a:pt x="19125" y="17253"/>
                      <a:pt x="18911" y="17209"/>
                      <a:pt x="18753" y="17209"/>
                    </a:cubicBezTo>
                    <a:cubicBezTo>
                      <a:pt x="17751" y="17209"/>
                      <a:pt x="15424" y="20097"/>
                      <a:pt x="10146" y="20097"/>
                    </a:cubicBezTo>
                    <a:cubicBezTo>
                      <a:pt x="4471" y="20097"/>
                      <a:pt x="0" y="16496"/>
                      <a:pt x="0" y="10096"/>
                    </a:cubicBezTo>
                    <a:cubicBezTo>
                      <a:pt x="0" y="3695"/>
                      <a:pt x="4654" y="7"/>
                      <a:pt x="10310" y="7"/>
                    </a:cubicBezTo>
                    <a:cubicBezTo>
                      <a:pt x="12145" y="-51"/>
                      <a:pt x="13967" y="267"/>
                      <a:pt x="15676" y="940"/>
                    </a:cubicBezTo>
                    <a:cubicBezTo>
                      <a:pt x="16389" y="1280"/>
                      <a:pt x="17120" y="1562"/>
                      <a:pt x="17877" y="1785"/>
                    </a:cubicBezTo>
                    <a:cubicBezTo>
                      <a:pt x="18167" y="1747"/>
                      <a:pt x="18419" y="1561"/>
                      <a:pt x="18545" y="1293"/>
                    </a:cubicBezTo>
                    <a:lnTo>
                      <a:pt x="19043" y="147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57" name="Google Shape;6757;p1"/>
              <p:cNvSpPr/>
              <p:nvPr/>
            </p:nvSpPr>
            <p:spPr>
              <a:xfrm>
                <a:off x="9167845" y="3285046"/>
                <a:ext cx="21527" cy="19573"/>
              </a:xfrm>
              <a:custGeom>
                <a:rect b="b" l="l" r="r" t="t"/>
                <a:pathLst>
                  <a:path extrusionOk="0" h="19573" w="21527">
                    <a:moveTo>
                      <a:pt x="0" y="19573"/>
                    </a:moveTo>
                    <a:lnTo>
                      <a:pt x="0" y="19037"/>
                    </a:lnTo>
                    <a:cubicBezTo>
                      <a:pt x="870" y="19037"/>
                      <a:pt x="1078" y="18596"/>
                      <a:pt x="1330" y="17927"/>
                    </a:cubicBezTo>
                    <a:lnTo>
                      <a:pt x="7901" y="1829"/>
                    </a:lnTo>
                    <a:cubicBezTo>
                      <a:pt x="8027" y="1595"/>
                      <a:pt x="8097" y="1336"/>
                      <a:pt x="8109" y="1072"/>
                    </a:cubicBezTo>
                    <a:cubicBezTo>
                      <a:pt x="8109" y="807"/>
                      <a:pt x="7819" y="498"/>
                      <a:pt x="7069" y="441"/>
                    </a:cubicBezTo>
                    <a:lnTo>
                      <a:pt x="7069" y="0"/>
                    </a:lnTo>
                    <a:lnTo>
                      <a:pt x="13803" y="0"/>
                    </a:lnTo>
                    <a:lnTo>
                      <a:pt x="13803" y="536"/>
                    </a:lnTo>
                    <a:cubicBezTo>
                      <a:pt x="13387" y="536"/>
                      <a:pt x="12845" y="668"/>
                      <a:pt x="12845" y="1066"/>
                    </a:cubicBezTo>
                    <a:cubicBezTo>
                      <a:pt x="12883" y="1378"/>
                      <a:pt x="12983" y="1680"/>
                      <a:pt x="13141" y="1955"/>
                    </a:cubicBezTo>
                    <a:lnTo>
                      <a:pt x="20267" y="18148"/>
                    </a:lnTo>
                    <a:cubicBezTo>
                      <a:pt x="20437" y="18697"/>
                      <a:pt x="20954" y="19062"/>
                      <a:pt x="21528" y="19037"/>
                    </a:cubicBezTo>
                    <a:lnTo>
                      <a:pt x="21528" y="19573"/>
                    </a:lnTo>
                    <a:lnTo>
                      <a:pt x="16288" y="19573"/>
                    </a:lnTo>
                    <a:lnTo>
                      <a:pt x="16288" y="19037"/>
                    </a:lnTo>
                    <a:cubicBezTo>
                      <a:pt x="17284" y="19037"/>
                      <a:pt x="17549" y="18860"/>
                      <a:pt x="17549" y="18507"/>
                    </a:cubicBezTo>
                    <a:cubicBezTo>
                      <a:pt x="17536" y="18167"/>
                      <a:pt x="17448" y="17834"/>
                      <a:pt x="17297" y="17530"/>
                    </a:cubicBezTo>
                    <a:lnTo>
                      <a:pt x="15594" y="13791"/>
                    </a:lnTo>
                    <a:lnTo>
                      <a:pt x="5505" y="13791"/>
                    </a:lnTo>
                    <a:lnTo>
                      <a:pt x="4092" y="17171"/>
                    </a:lnTo>
                    <a:cubicBezTo>
                      <a:pt x="3872" y="17597"/>
                      <a:pt x="3689" y="18045"/>
                      <a:pt x="3550" y="18507"/>
                    </a:cubicBezTo>
                    <a:cubicBezTo>
                      <a:pt x="3550" y="18860"/>
                      <a:pt x="3846" y="19037"/>
                      <a:pt x="4673" y="19037"/>
                    </a:cubicBezTo>
                    <a:lnTo>
                      <a:pt x="4673" y="19573"/>
                    </a:lnTo>
                    <a:close/>
                    <a:moveTo>
                      <a:pt x="10354" y="1961"/>
                    </a:moveTo>
                    <a:lnTo>
                      <a:pt x="6444" y="11300"/>
                    </a:lnTo>
                    <a:lnTo>
                      <a:pt x="14554" y="1130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58" name="Google Shape;6758;p1"/>
              <p:cNvSpPr/>
              <p:nvPr/>
            </p:nvSpPr>
            <p:spPr>
              <a:xfrm>
                <a:off x="9189089" y="3284794"/>
                <a:ext cx="18381" cy="20077"/>
              </a:xfrm>
              <a:custGeom>
                <a:rect b="b" l="l" r="r" t="t"/>
                <a:pathLst>
                  <a:path extrusionOk="0" h="20077" w="18381">
                    <a:moveTo>
                      <a:pt x="1621" y="14226"/>
                    </a:moveTo>
                    <a:lnTo>
                      <a:pt x="2119" y="14358"/>
                    </a:lnTo>
                    <a:cubicBezTo>
                      <a:pt x="2075" y="14546"/>
                      <a:pt x="2043" y="14738"/>
                      <a:pt x="2037" y="14932"/>
                    </a:cubicBezTo>
                    <a:cubicBezTo>
                      <a:pt x="2037" y="15909"/>
                      <a:pt x="5738" y="17606"/>
                      <a:pt x="9730" y="17606"/>
                    </a:cubicBezTo>
                    <a:cubicBezTo>
                      <a:pt x="13469" y="17606"/>
                      <a:pt x="15802" y="16445"/>
                      <a:pt x="15802" y="14453"/>
                    </a:cubicBezTo>
                    <a:cubicBezTo>
                      <a:pt x="15802" y="8778"/>
                      <a:pt x="870" y="14409"/>
                      <a:pt x="870" y="6180"/>
                    </a:cubicBezTo>
                    <a:cubicBezTo>
                      <a:pt x="870" y="1690"/>
                      <a:pt x="4572" y="0"/>
                      <a:pt x="8733" y="0"/>
                    </a:cubicBezTo>
                    <a:cubicBezTo>
                      <a:pt x="13097" y="0"/>
                      <a:pt x="15304" y="1595"/>
                      <a:pt x="15966" y="1595"/>
                    </a:cubicBezTo>
                    <a:cubicBezTo>
                      <a:pt x="16218" y="1595"/>
                      <a:pt x="16382" y="1513"/>
                      <a:pt x="16628" y="965"/>
                    </a:cubicBezTo>
                    <a:lnTo>
                      <a:pt x="17170" y="1185"/>
                    </a:lnTo>
                    <a:lnTo>
                      <a:pt x="15632" y="5543"/>
                    </a:lnTo>
                    <a:lnTo>
                      <a:pt x="15134" y="5322"/>
                    </a:lnTo>
                    <a:cubicBezTo>
                      <a:pt x="15197" y="5150"/>
                      <a:pt x="15222" y="4968"/>
                      <a:pt x="15216" y="4786"/>
                    </a:cubicBezTo>
                    <a:cubicBezTo>
                      <a:pt x="15216" y="3853"/>
                      <a:pt x="11893" y="2478"/>
                      <a:pt x="8607" y="2478"/>
                    </a:cubicBezTo>
                    <a:cubicBezTo>
                      <a:pt x="4319" y="2478"/>
                      <a:pt x="3449" y="4168"/>
                      <a:pt x="3449" y="5814"/>
                    </a:cubicBezTo>
                    <a:cubicBezTo>
                      <a:pt x="3449" y="11104"/>
                      <a:pt x="18381" y="5770"/>
                      <a:pt x="18381" y="13772"/>
                    </a:cubicBezTo>
                    <a:cubicBezTo>
                      <a:pt x="18381" y="17952"/>
                      <a:pt x="15632" y="20077"/>
                      <a:pt x="9313" y="20077"/>
                    </a:cubicBezTo>
                    <a:cubicBezTo>
                      <a:pt x="5032" y="20077"/>
                      <a:pt x="2119" y="18186"/>
                      <a:pt x="1242" y="18186"/>
                    </a:cubicBezTo>
                    <a:cubicBezTo>
                      <a:pt x="870" y="18216"/>
                      <a:pt x="567" y="18490"/>
                      <a:pt x="498" y="18854"/>
                    </a:cubicBezTo>
                    <a:lnTo>
                      <a:pt x="0" y="18678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59" name="Google Shape;6759;p1"/>
              <p:cNvSpPr/>
              <p:nvPr/>
            </p:nvSpPr>
            <p:spPr>
              <a:xfrm>
                <a:off x="8507478" y="3086750"/>
                <a:ext cx="189827" cy="171686"/>
              </a:xfrm>
              <a:custGeom>
                <a:rect b="b" l="l" r="r" t="t"/>
                <a:pathLst>
                  <a:path extrusionOk="0" h="171686" w="189827">
                    <a:moveTo>
                      <a:pt x="189828" y="144225"/>
                    </a:moveTo>
                    <a:lnTo>
                      <a:pt x="187305" y="146779"/>
                    </a:lnTo>
                    <a:cubicBezTo>
                      <a:pt x="186044" y="146779"/>
                      <a:pt x="185073" y="146463"/>
                      <a:pt x="183793" y="146463"/>
                    </a:cubicBezTo>
                    <a:cubicBezTo>
                      <a:pt x="179007" y="146463"/>
                      <a:pt x="143272" y="171686"/>
                      <a:pt x="102109" y="171686"/>
                    </a:cubicBezTo>
                    <a:cubicBezTo>
                      <a:pt x="48182" y="171686"/>
                      <a:pt x="0" y="142327"/>
                      <a:pt x="0" y="85846"/>
                    </a:cubicBezTo>
                    <a:cubicBezTo>
                      <a:pt x="0" y="29366"/>
                      <a:pt x="48169" y="0"/>
                      <a:pt x="102077" y="0"/>
                    </a:cubicBezTo>
                    <a:cubicBezTo>
                      <a:pt x="123453" y="0"/>
                      <a:pt x="141645" y="4149"/>
                      <a:pt x="154724" y="7977"/>
                    </a:cubicBezTo>
                    <a:cubicBezTo>
                      <a:pt x="167802" y="11804"/>
                      <a:pt x="175785" y="15954"/>
                      <a:pt x="177380" y="15954"/>
                    </a:cubicBezTo>
                    <a:cubicBezTo>
                      <a:pt x="179272" y="15954"/>
                      <a:pt x="180892" y="13084"/>
                      <a:pt x="181851" y="11804"/>
                    </a:cubicBezTo>
                    <a:lnTo>
                      <a:pt x="186637" y="15638"/>
                    </a:lnTo>
                    <a:lnTo>
                      <a:pt x="161748" y="54229"/>
                    </a:lnTo>
                    <a:lnTo>
                      <a:pt x="158557" y="51991"/>
                    </a:lnTo>
                    <a:cubicBezTo>
                      <a:pt x="158481" y="50591"/>
                      <a:pt x="158270" y="49201"/>
                      <a:pt x="157927" y="47842"/>
                    </a:cubicBezTo>
                    <a:cubicBezTo>
                      <a:pt x="156035" y="38270"/>
                      <a:pt x="123151" y="27424"/>
                      <a:pt x="102090" y="27424"/>
                    </a:cubicBezTo>
                    <a:cubicBezTo>
                      <a:pt x="66034" y="27424"/>
                      <a:pt x="35079" y="48163"/>
                      <a:pt x="35079" y="84856"/>
                    </a:cubicBezTo>
                    <a:cubicBezTo>
                      <a:pt x="35079" y="121549"/>
                      <a:pt x="66034" y="142295"/>
                      <a:pt x="102090" y="142295"/>
                    </a:cubicBezTo>
                    <a:cubicBezTo>
                      <a:pt x="128895" y="142295"/>
                      <a:pt x="165588" y="128574"/>
                      <a:pt x="165588" y="116770"/>
                    </a:cubicBezTo>
                    <a:cubicBezTo>
                      <a:pt x="165513" y="115403"/>
                      <a:pt x="165078" y="114080"/>
                      <a:pt x="164327" y="112936"/>
                    </a:cubicBezTo>
                    <a:lnTo>
                      <a:pt x="168798" y="110413"/>
                    </a:lnTo>
                    <a:close/>
                  </a:path>
                </a:pathLst>
              </a:custGeom>
              <a:solidFill>
                <a:srgbClr val="AE0E1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60" name="Google Shape;6760;p1"/>
              <p:cNvSpPr/>
              <p:nvPr/>
            </p:nvSpPr>
            <p:spPr>
              <a:xfrm>
                <a:off x="8730171" y="3086750"/>
                <a:ext cx="167877" cy="171648"/>
              </a:xfrm>
              <a:custGeom>
                <a:rect b="b" l="l" r="r" t="t"/>
                <a:pathLst>
                  <a:path extrusionOk="0" h="171648" w="167877">
                    <a:moveTo>
                      <a:pt x="0" y="155714"/>
                    </a:moveTo>
                    <a:lnTo>
                      <a:pt x="17555" y="117104"/>
                    </a:lnTo>
                    <a:lnTo>
                      <a:pt x="20746" y="118699"/>
                    </a:lnTo>
                    <a:cubicBezTo>
                      <a:pt x="20669" y="120487"/>
                      <a:pt x="21107" y="122260"/>
                      <a:pt x="22007" y="123807"/>
                    </a:cubicBezTo>
                    <a:cubicBezTo>
                      <a:pt x="28388" y="134337"/>
                      <a:pt x="59980" y="144225"/>
                      <a:pt x="80083" y="144225"/>
                    </a:cubicBezTo>
                    <a:cubicBezTo>
                      <a:pt x="94119" y="144225"/>
                      <a:pt x="131455" y="140719"/>
                      <a:pt x="131455" y="121253"/>
                    </a:cubicBezTo>
                    <a:cubicBezTo>
                      <a:pt x="131468" y="82321"/>
                      <a:pt x="1917" y="131159"/>
                      <a:pt x="1917" y="52968"/>
                    </a:cubicBezTo>
                    <a:cubicBezTo>
                      <a:pt x="1917" y="26484"/>
                      <a:pt x="26509" y="0"/>
                      <a:pt x="79477" y="0"/>
                    </a:cubicBezTo>
                    <a:cubicBezTo>
                      <a:pt x="123807" y="0"/>
                      <a:pt x="145177" y="15954"/>
                      <a:pt x="156035" y="15954"/>
                    </a:cubicBezTo>
                    <a:cubicBezTo>
                      <a:pt x="159226" y="15954"/>
                      <a:pt x="161143" y="15323"/>
                      <a:pt x="162417" y="14062"/>
                    </a:cubicBezTo>
                    <a:lnTo>
                      <a:pt x="166250" y="16584"/>
                    </a:lnTo>
                    <a:lnTo>
                      <a:pt x="144231" y="56480"/>
                    </a:lnTo>
                    <a:lnTo>
                      <a:pt x="141040" y="55219"/>
                    </a:lnTo>
                    <a:cubicBezTo>
                      <a:pt x="140778" y="52606"/>
                      <a:pt x="139903" y="50091"/>
                      <a:pt x="138486" y="47879"/>
                    </a:cubicBezTo>
                    <a:cubicBezTo>
                      <a:pt x="131783" y="37992"/>
                      <a:pt x="104984" y="27461"/>
                      <a:pt x="80411" y="27461"/>
                    </a:cubicBezTo>
                    <a:cubicBezTo>
                      <a:pt x="61588" y="27461"/>
                      <a:pt x="38295" y="32884"/>
                      <a:pt x="38295" y="46927"/>
                    </a:cubicBezTo>
                    <a:cubicBezTo>
                      <a:pt x="38295" y="87429"/>
                      <a:pt x="167877" y="40205"/>
                      <a:pt x="167877" y="116789"/>
                    </a:cubicBezTo>
                    <a:cubicBezTo>
                      <a:pt x="167877" y="160821"/>
                      <a:pt x="115224" y="171648"/>
                      <a:pt x="80764" y="171648"/>
                    </a:cubicBezTo>
                    <a:cubicBezTo>
                      <a:pt x="31623" y="171648"/>
                      <a:pt x="18224" y="155689"/>
                      <a:pt x="8651" y="155689"/>
                    </a:cubicBezTo>
                    <a:cubicBezTo>
                      <a:pt x="7056" y="155689"/>
                      <a:pt x="5461" y="156950"/>
                      <a:pt x="4502" y="158242"/>
                    </a:cubicBezTo>
                    <a:close/>
                  </a:path>
                </a:pathLst>
              </a:custGeom>
              <a:solidFill>
                <a:srgbClr val="AE0E1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61" name="Google Shape;6761;p1"/>
              <p:cNvSpPr/>
              <p:nvPr/>
            </p:nvSpPr>
            <p:spPr>
              <a:xfrm>
                <a:off x="8934394" y="3088641"/>
                <a:ext cx="52968" cy="167871"/>
              </a:xfrm>
              <a:custGeom>
                <a:rect b="b" l="l" r="r" t="t"/>
                <a:pathLst>
                  <a:path extrusionOk="0" h="167871" w="52968">
                    <a:moveTo>
                      <a:pt x="0" y="167865"/>
                    </a:moveTo>
                    <a:lnTo>
                      <a:pt x="0" y="162120"/>
                    </a:lnTo>
                    <a:cubicBezTo>
                      <a:pt x="5423" y="162120"/>
                      <a:pt x="8298" y="160229"/>
                      <a:pt x="8298" y="156376"/>
                    </a:cubicBezTo>
                    <a:lnTo>
                      <a:pt x="8298" y="11508"/>
                    </a:lnTo>
                    <a:cubicBezTo>
                      <a:pt x="8298" y="7680"/>
                      <a:pt x="5423" y="5763"/>
                      <a:pt x="0" y="5763"/>
                    </a:cubicBezTo>
                    <a:lnTo>
                      <a:pt x="0" y="0"/>
                    </a:lnTo>
                    <a:lnTo>
                      <a:pt x="52968" y="0"/>
                    </a:lnTo>
                    <a:lnTo>
                      <a:pt x="52968" y="5745"/>
                    </a:lnTo>
                    <a:cubicBezTo>
                      <a:pt x="47545" y="5745"/>
                      <a:pt x="44670" y="7636"/>
                      <a:pt x="44670" y="11489"/>
                    </a:cubicBezTo>
                    <a:lnTo>
                      <a:pt x="44670" y="156382"/>
                    </a:lnTo>
                    <a:cubicBezTo>
                      <a:pt x="44670" y="160210"/>
                      <a:pt x="47545" y="162127"/>
                      <a:pt x="52968" y="162127"/>
                    </a:cubicBezTo>
                    <a:lnTo>
                      <a:pt x="52968" y="167871"/>
                    </a:lnTo>
                    <a:close/>
                  </a:path>
                </a:pathLst>
              </a:custGeom>
              <a:solidFill>
                <a:srgbClr val="AE0E1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62" name="Google Shape;6762;p1"/>
              <p:cNvSpPr/>
              <p:nvPr/>
            </p:nvSpPr>
            <p:spPr>
              <a:xfrm>
                <a:off x="9018664" y="3086750"/>
                <a:ext cx="189827" cy="171686"/>
              </a:xfrm>
              <a:custGeom>
                <a:rect b="b" l="l" r="r" t="t"/>
                <a:pathLst>
                  <a:path extrusionOk="0" h="171686" w="189827">
                    <a:moveTo>
                      <a:pt x="189827" y="144225"/>
                    </a:moveTo>
                    <a:lnTo>
                      <a:pt x="187305" y="146779"/>
                    </a:lnTo>
                    <a:cubicBezTo>
                      <a:pt x="186044" y="146779"/>
                      <a:pt x="185067" y="146463"/>
                      <a:pt x="183793" y="146463"/>
                    </a:cubicBezTo>
                    <a:cubicBezTo>
                      <a:pt x="179007" y="146463"/>
                      <a:pt x="143266" y="171686"/>
                      <a:pt x="102109" y="171686"/>
                    </a:cubicBezTo>
                    <a:cubicBezTo>
                      <a:pt x="48182" y="171686"/>
                      <a:pt x="0" y="142327"/>
                      <a:pt x="0" y="85846"/>
                    </a:cubicBezTo>
                    <a:cubicBezTo>
                      <a:pt x="0" y="29366"/>
                      <a:pt x="48157" y="0"/>
                      <a:pt x="102083" y="0"/>
                    </a:cubicBezTo>
                    <a:cubicBezTo>
                      <a:pt x="123460" y="0"/>
                      <a:pt x="141645" y="4149"/>
                      <a:pt x="154730" y="7977"/>
                    </a:cubicBezTo>
                    <a:cubicBezTo>
                      <a:pt x="167814" y="11804"/>
                      <a:pt x="175791" y="15954"/>
                      <a:pt x="177386" y="15954"/>
                    </a:cubicBezTo>
                    <a:cubicBezTo>
                      <a:pt x="179278" y="15954"/>
                      <a:pt x="180899" y="13084"/>
                      <a:pt x="181851" y="11804"/>
                    </a:cubicBezTo>
                    <a:lnTo>
                      <a:pt x="186637" y="15638"/>
                    </a:lnTo>
                    <a:lnTo>
                      <a:pt x="161748" y="54229"/>
                    </a:lnTo>
                    <a:lnTo>
                      <a:pt x="158557" y="51991"/>
                    </a:lnTo>
                    <a:cubicBezTo>
                      <a:pt x="158482" y="50591"/>
                      <a:pt x="158267" y="49201"/>
                      <a:pt x="157927" y="47842"/>
                    </a:cubicBezTo>
                    <a:cubicBezTo>
                      <a:pt x="156035" y="38270"/>
                      <a:pt x="123144" y="27424"/>
                      <a:pt x="102090" y="27424"/>
                    </a:cubicBezTo>
                    <a:cubicBezTo>
                      <a:pt x="66027" y="27424"/>
                      <a:pt x="35079" y="48163"/>
                      <a:pt x="35079" y="84856"/>
                    </a:cubicBezTo>
                    <a:cubicBezTo>
                      <a:pt x="35079" y="121549"/>
                      <a:pt x="66027" y="142295"/>
                      <a:pt x="102090" y="142295"/>
                    </a:cubicBezTo>
                    <a:cubicBezTo>
                      <a:pt x="128889" y="142295"/>
                      <a:pt x="165588" y="128574"/>
                      <a:pt x="165588" y="116770"/>
                    </a:cubicBezTo>
                    <a:cubicBezTo>
                      <a:pt x="165513" y="115404"/>
                      <a:pt x="165077" y="114082"/>
                      <a:pt x="164327" y="112936"/>
                    </a:cubicBezTo>
                    <a:lnTo>
                      <a:pt x="168798" y="110413"/>
                    </a:lnTo>
                    <a:close/>
                  </a:path>
                </a:pathLst>
              </a:custGeom>
              <a:solidFill>
                <a:srgbClr val="AE0E1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63" name="Google Shape;6763;p1"/>
              <p:cNvSpPr/>
              <p:nvPr/>
            </p:nvSpPr>
            <p:spPr>
              <a:xfrm>
                <a:off x="8314769" y="3087658"/>
                <a:ext cx="144760" cy="168890"/>
              </a:xfrm>
              <a:custGeom>
                <a:rect b="b" l="l" r="r" t="t"/>
                <a:pathLst>
                  <a:path extrusionOk="0" h="168890" w="144760">
                    <a:moveTo>
                      <a:pt x="133410" y="154131"/>
                    </a:moveTo>
                    <a:cubicBezTo>
                      <a:pt x="134278" y="154023"/>
                      <a:pt x="135127" y="153796"/>
                      <a:pt x="135932" y="153456"/>
                    </a:cubicBezTo>
                    <a:cubicBezTo>
                      <a:pt x="137824" y="149856"/>
                      <a:pt x="129148" y="144906"/>
                      <a:pt x="129148" y="144906"/>
                    </a:cubicBezTo>
                    <a:cubicBezTo>
                      <a:pt x="129148" y="144906"/>
                      <a:pt x="127306" y="145795"/>
                      <a:pt x="126625" y="146091"/>
                    </a:cubicBezTo>
                    <a:cubicBezTo>
                      <a:pt x="124254" y="146936"/>
                      <a:pt x="133341" y="154131"/>
                      <a:pt x="133442" y="154131"/>
                    </a:cubicBezTo>
                    <a:moveTo>
                      <a:pt x="98514" y="153702"/>
                    </a:moveTo>
                    <a:cubicBezTo>
                      <a:pt x="98514" y="153702"/>
                      <a:pt x="97581" y="158974"/>
                      <a:pt x="100715" y="161963"/>
                    </a:cubicBezTo>
                    <a:cubicBezTo>
                      <a:pt x="111971" y="167997"/>
                      <a:pt x="125049" y="168395"/>
                      <a:pt x="134634" y="162694"/>
                    </a:cubicBezTo>
                    <a:cubicBezTo>
                      <a:pt x="135233" y="160746"/>
                      <a:pt x="136216" y="157946"/>
                      <a:pt x="136361" y="155878"/>
                    </a:cubicBezTo>
                    <a:cubicBezTo>
                      <a:pt x="125843" y="160702"/>
                      <a:pt x="107866" y="157492"/>
                      <a:pt x="98527" y="153702"/>
                    </a:cubicBezTo>
                    <a:moveTo>
                      <a:pt x="12561" y="155682"/>
                    </a:moveTo>
                    <a:cubicBezTo>
                      <a:pt x="12731" y="158526"/>
                      <a:pt x="13305" y="161357"/>
                      <a:pt x="15676" y="163401"/>
                    </a:cubicBezTo>
                    <a:cubicBezTo>
                      <a:pt x="25526" y="167815"/>
                      <a:pt x="38421" y="166169"/>
                      <a:pt x="47728" y="162398"/>
                    </a:cubicBezTo>
                    <a:cubicBezTo>
                      <a:pt x="51171" y="161074"/>
                      <a:pt x="50509" y="158753"/>
                      <a:pt x="50433" y="153444"/>
                    </a:cubicBezTo>
                    <a:cubicBezTo>
                      <a:pt x="39316" y="158539"/>
                      <a:pt x="24170" y="160115"/>
                      <a:pt x="12561" y="155682"/>
                    </a:cubicBezTo>
                    <a:moveTo>
                      <a:pt x="99290" y="151432"/>
                    </a:moveTo>
                    <a:cubicBezTo>
                      <a:pt x="99504" y="151886"/>
                      <a:pt x="101276" y="152498"/>
                      <a:pt x="102663" y="152662"/>
                    </a:cubicBezTo>
                    <a:cubicBezTo>
                      <a:pt x="104038" y="152498"/>
                      <a:pt x="102897" y="147485"/>
                      <a:pt x="103092" y="146438"/>
                    </a:cubicBezTo>
                    <a:cubicBezTo>
                      <a:pt x="102916" y="146476"/>
                      <a:pt x="99309" y="147132"/>
                      <a:pt x="99309" y="151432"/>
                    </a:cubicBezTo>
                    <a:moveTo>
                      <a:pt x="45710" y="145883"/>
                    </a:moveTo>
                    <a:cubicBezTo>
                      <a:pt x="45710" y="145883"/>
                      <a:pt x="45710" y="152920"/>
                      <a:pt x="45635" y="152920"/>
                    </a:cubicBezTo>
                    <a:cubicBezTo>
                      <a:pt x="47211" y="152359"/>
                      <a:pt x="49847" y="151754"/>
                      <a:pt x="50049" y="150890"/>
                    </a:cubicBezTo>
                    <a:cubicBezTo>
                      <a:pt x="50332" y="149717"/>
                      <a:pt x="47526" y="146684"/>
                      <a:pt x="45685" y="145883"/>
                    </a:cubicBezTo>
                    <a:moveTo>
                      <a:pt x="18810" y="143689"/>
                    </a:moveTo>
                    <a:cubicBezTo>
                      <a:pt x="16527" y="146388"/>
                      <a:pt x="12775" y="148355"/>
                      <a:pt x="12416" y="152946"/>
                    </a:cubicBezTo>
                    <a:cubicBezTo>
                      <a:pt x="12340" y="154144"/>
                      <a:pt x="16830" y="154207"/>
                      <a:pt x="16925" y="154144"/>
                    </a:cubicBezTo>
                    <a:cubicBezTo>
                      <a:pt x="19649" y="152019"/>
                      <a:pt x="22202" y="151092"/>
                      <a:pt x="23319" y="146388"/>
                    </a:cubicBezTo>
                    <a:cubicBezTo>
                      <a:pt x="23092" y="144988"/>
                      <a:pt x="20254" y="143746"/>
                      <a:pt x="18810" y="143689"/>
                    </a:cubicBezTo>
                    <a:moveTo>
                      <a:pt x="46662" y="142774"/>
                    </a:moveTo>
                    <a:cubicBezTo>
                      <a:pt x="46700" y="144036"/>
                      <a:pt x="50055" y="146091"/>
                      <a:pt x="51511" y="148778"/>
                    </a:cubicBezTo>
                    <a:cubicBezTo>
                      <a:pt x="52394" y="150366"/>
                      <a:pt x="52830" y="152164"/>
                      <a:pt x="52773" y="153980"/>
                    </a:cubicBezTo>
                    <a:cubicBezTo>
                      <a:pt x="64634" y="159522"/>
                      <a:pt x="84232" y="161080"/>
                      <a:pt x="96282" y="154995"/>
                    </a:cubicBezTo>
                    <a:cubicBezTo>
                      <a:pt x="96433" y="149786"/>
                      <a:pt x="97802" y="146116"/>
                      <a:pt x="101875" y="144370"/>
                    </a:cubicBezTo>
                    <a:cubicBezTo>
                      <a:pt x="102462" y="143739"/>
                      <a:pt x="101503" y="142478"/>
                      <a:pt x="100513" y="142478"/>
                    </a:cubicBezTo>
                    <a:cubicBezTo>
                      <a:pt x="92177" y="145795"/>
                      <a:pt x="84270" y="149938"/>
                      <a:pt x="74376" y="149723"/>
                    </a:cubicBezTo>
                    <a:cubicBezTo>
                      <a:pt x="63612" y="150650"/>
                      <a:pt x="55907" y="143102"/>
                      <a:pt x="46662" y="142787"/>
                    </a:cubicBezTo>
                    <a:moveTo>
                      <a:pt x="127849" y="135756"/>
                    </a:moveTo>
                    <a:cubicBezTo>
                      <a:pt x="124109" y="136330"/>
                      <a:pt x="124696" y="142163"/>
                      <a:pt x="125131" y="144370"/>
                    </a:cubicBezTo>
                    <a:cubicBezTo>
                      <a:pt x="129545" y="141602"/>
                      <a:pt x="135516" y="140284"/>
                      <a:pt x="140265" y="141286"/>
                    </a:cubicBezTo>
                    <a:cubicBezTo>
                      <a:pt x="140510" y="141286"/>
                      <a:pt x="140555" y="137591"/>
                      <a:pt x="140555" y="135832"/>
                    </a:cubicBezTo>
                    <a:cubicBezTo>
                      <a:pt x="140555" y="135832"/>
                      <a:pt x="133574" y="133726"/>
                      <a:pt x="127849" y="135756"/>
                    </a:cubicBezTo>
                    <a:moveTo>
                      <a:pt x="7844" y="135340"/>
                    </a:moveTo>
                    <a:cubicBezTo>
                      <a:pt x="7794" y="137301"/>
                      <a:pt x="7586" y="139754"/>
                      <a:pt x="7939" y="141116"/>
                    </a:cubicBezTo>
                    <a:cubicBezTo>
                      <a:pt x="13267" y="140530"/>
                      <a:pt x="20765" y="141337"/>
                      <a:pt x="23602" y="143746"/>
                    </a:cubicBezTo>
                    <a:lnTo>
                      <a:pt x="23136" y="137888"/>
                    </a:lnTo>
                    <a:cubicBezTo>
                      <a:pt x="20166" y="132931"/>
                      <a:pt x="12958" y="134602"/>
                      <a:pt x="7844" y="135365"/>
                    </a:cubicBezTo>
                    <a:moveTo>
                      <a:pt x="62862" y="118214"/>
                    </a:moveTo>
                    <a:lnTo>
                      <a:pt x="62862" y="120736"/>
                    </a:lnTo>
                    <a:cubicBezTo>
                      <a:pt x="65472" y="127868"/>
                      <a:pt x="73991" y="125648"/>
                      <a:pt x="79887" y="127458"/>
                    </a:cubicBezTo>
                    <a:cubicBezTo>
                      <a:pt x="81501" y="128088"/>
                      <a:pt x="83166" y="130213"/>
                      <a:pt x="84427" y="131386"/>
                    </a:cubicBezTo>
                    <a:cubicBezTo>
                      <a:pt x="84780" y="117318"/>
                      <a:pt x="69413" y="123864"/>
                      <a:pt x="62843" y="118188"/>
                    </a:cubicBezTo>
                    <a:moveTo>
                      <a:pt x="64735" y="115143"/>
                    </a:moveTo>
                    <a:lnTo>
                      <a:pt x="63877" y="116051"/>
                    </a:lnTo>
                    <a:lnTo>
                      <a:pt x="64735" y="116732"/>
                    </a:lnTo>
                    <a:lnTo>
                      <a:pt x="64735" y="115117"/>
                    </a:lnTo>
                    <a:close/>
                    <a:moveTo>
                      <a:pt x="48630" y="98584"/>
                    </a:moveTo>
                    <a:cubicBezTo>
                      <a:pt x="47842" y="100167"/>
                      <a:pt x="49998" y="102153"/>
                      <a:pt x="50629" y="103950"/>
                    </a:cubicBezTo>
                    <a:cubicBezTo>
                      <a:pt x="53189" y="113781"/>
                      <a:pt x="39909" y="115414"/>
                      <a:pt x="34795" y="120534"/>
                    </a:cubicBezTo>
                    <a:cubicBezTo>
                      <a:pt x="32815" y="122665"/>
                      <a:pt x="31642" y="125263"/>
                      <a:pt x="32014" y="128196"/>
                    </a:cubicBezTo>
                    <a:cubicBezTo>
                      <a:pt x="32923" y="130323"/>
                      <a:pt x="34866" y="131830"/>
                      <a:pt x="37153" y="132181"/>
                    </a:cubicBezTo>
                    <a:cubicBezTo>
                      <a:pt x="39928" y="131733"/>
                      <a:pt x="42910" y="131140"/>
                      <a:pt x="44878" y="128795"/>
                    </a:cubicBezTo>
                    <a:cubicBezTo>
                      <a:pt x="45508" y="127603"/>
                      <a:pt x="44878" y="125825"/>
                      <a:pt x="43705" y="125459"/>
                    </a:cubicBezTo>
                    <a:cubicBezTo>
                      <a:pt x="41347" y="127250"/>
                      <a:pt x="39146" y="129242"/>
                      <a:pt x="35955" y="128795"/>
                    </a:cubicBezTo>
                    <a:cubicBezTo>
                      <a:pt x="35009" y="128650"/>
                      <a:pt x="33811" y="127855"/>
                      <a:pt x="33988" y="126651"/>
                    </a:cubicBezTo>
                    <a:cubicBezTo>
                      <a:pt x="37380" y="120345"/>
                      <a:pt x="45288" y="119532"/>
                      <a:pt x="50206" y="114209"/>
                    </a:cubicBezTo>
                    <a:cubicBezTo>
                      <a:pt x="52621" y="111288"/>
                      <a:pt x="53575" y="107426"/>
                      <a:pt x="52798" y="103717"/>
                    </a:cubicBezTo>
                    <a:cubicBezTo>
                      <a:pt x="51814" y="101964"/>
                      <a:pt x="51625" y="98218"/>
                      <a:pt x="48630" y="98584"/>
                    </a:cubicBezTo>
                    <a:moveTo>
                      <a:pt x="36378" y="96446"/>
                    </a:moveTo>
                    <a:cubicBezTo>
                      <a:pt x="34417" y="98584"/>
                      <a:pt x="33225" y="101560"/>
                      <a:pt x="33988" y="104707"/>
                    </a:cubicBezTo>
                    <a:cubicBezTo>
                      <a:pt x="34795" y="105861"/>
                      <a:pt x="35009" y="108099"/>
                      <a:pt x="36554" y="108257"/>
                    </a:cubicBezTo>
                    <a:cubicBezTo>
                      <a:pt x="43491" y="107040"/>
                      <a:pt x="36788" y="101756"/>
                      <a:pt x="37752" y="97979"/>
                    </a:cubicBezTo>
                    <a:cubicBezTo>
                      <a:pt x="37967" y="96642"/>
                      <a:pt x="39146" y="94990"/>
                      <a:pt x="40729" y="94674"/>
                    </a:cubicBezTo>
                    <a:cubicBezTo>
                      <a:pt x="38944" y="94870"/>
                      <a:pt x="37380" y="95267"/>
                      <a:pt x="36378" y="96446"/>
                    </a:cubicBezTo>
                    <a:moveTo>
                      <a:pt x="109808" y="94088"/>
                    </a:moveTo>
                    <a:cubicBezTo>
                      <a:pt x="101863" y="95853"/>
                      <a:pt x="93760" y="100570"/>
                      <a:pt x="85443" y="97619"/>
                    </a:cubicBezTo>
                    <a:cubicBezTo>
                      <a:pt x="84856" y="99006"/>
                      <a:pt x="85651" y="100394"/>
                      <a:pt x="86653" y="101169"/>
                    </a:cubicBezTo>
                    <a:cubicBezTo>
                      <a:pt x="95355" y="104707"/>
                      <a:pt x="103817" y="99795"/>
                      <a:pt x="112160" y="97979"/>
                    </a:cubicBezTo>
                    <a:cubicBezTo>
                      <a:pt x="113125" y="98259"/>
                      <a:pt x="113773" y="99163"/>
                      <a:pt x="113730" y="100167"/>
                    </a:cubicBezTo>
                    <a:cubicBezTo>
                      <a:pt x="111561" y="104146"/>
                      <a:pt x="106794" y="105123"/>
                      <a:pt x="102890" y="106472"/>
                    </a:cubicBezTo>
                    <a:cubicBezTo>
                      <a:pt x="102663" y="107317"/>
                      <a:pt x="103439" y="107481"/>
                      <a:pt x="103817" y="108099"/>
                    </a:cubicBezTo>
                    <a:cubicBezTo>
                      <a:pt x="107008" y="110445"/>
                      <a:pt x="109966" y="106725"/>
                      <a:pt x="112753" y="105123"/>
                    </a:cubicBezTo>
                    <a:cubicBezTo>
                      <a:pt x="115306" y="102777"/>
                      <a:pt x="117898" y="100167"/>
                      <a:pt x="117097" y="96774"/>
                    </a:cubicBezTo>
                    <a:cubicBezTo>
                      <a:pt x="115704" y="94088"/>
                      <a:pt x="112545" y="94252"/>
                      <a:pt x="109808" y="94088"/>
                    </a:cubicBezTo>
                    <a:moveTo>
                      <a:pt x="84856" y="93224"/>
                    </a:moveTo>
                    <a:cubicBezTo>
                      <a:pt x="84062" y="94870"/>
                      <a:pt x="86048" y="94990"/>
                      <a:pt x="87019" y="95431"/>
                    </a:cubicBezTo>
                    <a:cubicBezTo>
                      <a:pt x="91187" y="96642"/>
                      <a:pt x="96944" y="96446"/>
                      <a:pt x="100097" y="93810"/>
                    </a:cubicBezTo>
                    <a:cubicBezTo>
                      <a:pt x="95935" y="91099"/>
                      <a:pt x="89031" y="90746"/>
                      <a:pt x="84856" y="93224"/>
                    </a:cubicBezTo>
                    <a:moveTo>
                      <a:pt x="41498" y="84560"/>
                    </a:moveTo>
                    <a:cubicBezTo>
                      <a:pt x="42292" y="85190"/>
                      <a:pt x="42910" y="86162"/>
                      <a:pt x="43882" y="85771"/>
                    </a:cubicBezTo>
                    <a:cubicBezTo>
                      <a:pt x="44291" y="85190"/>
                      <a:pt x="45080" y="84989"/>
                      <a:pt x="44878" y="84396"/>
                    </a:cubicBezTo>
                    <a:cubicBezTo>
                      <a:pt x="44487" y="82378"/>
                      <a:pt x="41914" y="82637"/>
                      <a:pt x="41498" y="84560"/>
                    </a:cubicBezTo>
                    <a:moveTo>
                      <a:pt x="63467" y="80865"/>
                    </a:moveTo>
                    <a:cubicBezTo>
                      <a:pt x="62837" y="82965"/>
                      <a:pt x="63291" y="85575"/>
                      <a:pt x="63877" y="87543"/>
                    </a:cubicBezTo>
                    <a:cubicBezTo>
                      <a:pt x="67660" y="95595"/>
                      <a:pt x="76148" y="97001"/>
                      <a:pt x="82876" y="100154"/>
                    </a:cubicBezTo>
                    <a:cubicBezTo>
                      <a:pt x="83286" y="99782"/>
                      <a:pt x="83286" y="99170"/>
                      <a:pt x="83469" y="98571"/>
                    </a:cubicBezTo>
                    <a:cubicBezTo>
                      <a:pt x="81092" y="88709"/>
                      <a:pt x="69205" y="86937"/>
                      <a:pt x="63467" y="80852"/>
                    </a:cubicBezTo>
                    <a:moveTo>
                      <a:pt x="104807" y="80266"/>
                    </a:moveTo>
                    <a:cubicBezTo>
                      <a:pt x="103817" y="80581"/>
                      <a:pt x="102064" y="80423"/>
                      <a:pt x="102449" y="82038"/>
                    </a:cubicBezTo>
                    <a:cubicBezTo>
                      <a:pt x="105835" y="83210"/>
                      <a:pt x="109562" y="83961"/>
                      <a:pt x="112753" y="85563"/>
                    </a:cubicBezTo>
                    <a:cubicBezTo>
                      <a:pt x="114127" y="86149"/>
                      <a:pt x="116883" y="87334"/>
                      <a:pt x="116883" y="84547"/>
                    </a:cubicBezTo>
                    <a:cubicBezTo>
                      <a:pt x="113327" y="82038"/>
                      <a:pt x="109150" y="80557"/>
                      <a:pt x="104807" y="80266"/>
                    </a:cubicBezTo>
                    <a:moveTo>
                      <a:pt x="36378" y="80852"/>
                    </a:moveTo>
                    <a:cubicBezTo>
                      <a:pt x="35590" y="81603"/>
                      <a:pt x="35955" y="83210"/>
                      <a:pt x="36378" y="83961"/>
                    </a:cubicBezTo>
                    <a:cubicBezTo>
                      <a:pt x="34581" y="87530"/>
                      <a:pt x="37570" y="90267"/>
                      <a:pt x="39928" y="92032"/>
                    </a:cubicBezTo>
                    <a:cubicBezTo>
                      <a:pt x="43509" y="92896"/>
                      <a:pt x="47060" y="92896"/>
                      <a:pt x="49626" y="90525"/>
                    </a:cubicBezTo>
                    <a:cubicBezTo>
                      <a:pt x="48995" y="88980"/>
                      <a:pt x="48270" y="87215"/>
                      <a:pt x="46650" y="86193"/>
                    </a:cubicBezTo>
                    <a:cubicBezTo>
                      <a:pt x="43497" y="90159"/>
                      <a:pt x="39928" y="85222"/>
                      <a:pt x="37153" y="84005"/>
                    </a:cubicBezTo>
                    <a:cubicBezTo>
                      <a:pt x="37570" y="83841"/>
                      <a:pt x="37752" y="82996"/>
                      <a:pt x="38364" y="83425"/>
                    </a:cubicBezTo>
                    <a:cubicBezTo>
                      <a:pt x="39316" y="82996"/>
                      <a:pt x="41347" y="82410"/>
                      <a:pt x="41113" y="80903"/>
                    </a:cubicBezTo>
                    <a:cubicBezTo>
                      <a:pt x="39531" y="79307"/>
                      <a:pt x="37960" y="79307"/>
                      <a:pt x="36378" y="80903"/>
                    </a:cubicBezTo>
                    <a:moveTo>
                      <a:pt x="86193" y="79307"/>
                    </a:moveTo>
                    <a:cubicBezTo>
                      <a:pt x="85007" y="80316"/>
                      <a:pt x="82864" y="80903"/>
                      <a:pt x="83456" y="82838"/>
                    </a:cubicBezTo>
                    <a:cubicBezTo>
                      <a:pt x="85808" y="82252"/>
                      <a:pt x="88387" y="81224"/>
                      <a:pt x="89762" y="79307"/>
                    </a:cubicBezTo>
                    <a:cubicBezTo>
                      <a:pt x="88747" y="78860"/>
                      <a:pt x="87240" y="79143"/>
                      <a:pt x="86174" y="79307"/>
                    </a:cubicBezTo>
                    <a:moveTo>
                      <a:pt x="89548" y="76734"/>
                    </a:moveTo>
                    <a:cubicBezTo>
                      <a:pt x="93728" y="77365"/>
                      <a:pt x="96251" y="81085"/>
                      <a:pt x="97064" y="84818"/>
                    </a:cubicBezTo>
                    <a:cubicBezTo>
                      <a:pt x="98060" y="84188"/>
                      <a:pt x="99473" y="84434"/>
                      <a:pt x="100261" y="83261"/>
                    </a:cubicBezTo>
                    <a:cubicBezTo>
                      <a:pt x="100652" y="80903"/>
                      <a:pt x="99630" y="79143"/>
                      <a:pt x="98249" y="77535"/>
                    </a:cubicBezTo>
                    <a:cubicBezTo>
                      <a:pt x="96087" y="75763"/>
                      <a:pt x="91723" y="74559"/>
                      <a:pt x="89548" y="76734"/>
                    </a:cubicBezTo>
                    <a:moveTo>
                      <a:pt x="65636" y="74963"/>
                    </a:moveTo>
                    <a:cubicBezTo>
                      <a:pt x="64664" y="75492"/>
                      <a:pt x="64171" y="76612"/>
                      <a:pt x="64438" y="77687"/>
                    </a:cubicBezTo>
                    <a:cubicBezTo>
                      <a:pt x="64873" y="78544"/>
                      <a:pt x="65428" y="80316"/>
                      <a:pt x="66210" y="79736"/>
                    </a:cubicBezTo>
                    <a:cubicBezTo>
                      <a:pt x="66595" y="77939"/>
                      <a:pt x="66595" y="76123"/>
                      <a:pt x="65636" y="74963"/>
                    </a:cubicBezTo>
                    <a:moveTo>
                      <a:pt x="114714" y="74963"/>
                    </a:moveTo>
                    <a:cubicBezTo>
                      <a:pt x="108749" y="77687"/>
                      <a:pt x="104404" y="70624"/>
                      <a:pt x="99258" y="73771"/>
                    </a:cubicBezTo>
                    <a:cubicBezTo>
                      <a:pt x="104007" y="75915"/>
                      <a:pt x="108547" y="80316"/>
                      <a:pt x="114487" y="78122"/>
                    </a:cubicBezTo>
                    <a:cubicBezTo>
                      <a:pt x="115887" y="77334"/>
                      <a:pt x="118068" y="76331"/>
                      <a:pt x="117867" y="74155"/>
                    </a:cubicBezTo>
                    <a:lnTo>
                      <a:pt x="116851" y="74155"/>
                    </a:lnTo>
                    <a:lnTo>
                      <a:pt x="114764" y="74925"/>
                    </a:lnTo>
                    <a:close/>
                    <a:moveTo>
                      <a:pt x="39928" y="72756"/>
                    </a:moveTo>
                    <a:cubicBezTo>
                      <a:pt x="37406" y="73941"/>
                      <a:pt x="32992" y="75505"/>
                      <a:pt x="32992" y="78658"/>
                    </a:cubicBezTo>
                    <a:cubicBezTo>
                      <a:pt x="34391" y="81048"/>
                      <a:pt x="36352" y="78506"/>
                      <a:pt x="37727" y="77649"/>
                    </a:cubicBezTo>
                    <a:cubicBezTo>
                      <a:pt x="40880" y="74704"/>
                      <a:pt x="44462" y="77296"/>
                      <a:pt x="47816" y="78084"/>
                    </a:cubicBezTo>
                    <a:cubicBezTo>
                      <a:pt x="48245" y="76697"/>
                      <a:pt x="47034" y="75290"/>
                      <a:pt x="46252" y="74118"/>
                    </a:cubicBezTo>
                    <a:cubicBezTo>
                      <a:pt x="44657" y="72352"/>
                      <a:pt x="42267" y="72756"/>
                      <a:pt x="39903" y="72756"/>
                    </a:cubicBezTo>
                    <a:moveTo>
                      <a:pt x="91906" y="61519"/>
                    </a:moveTo>
                    <a:cubicBezTo>
                      <a:pt x="92360" y="62383"/>
                      <a:pt x="92360" y="64438"/>
                      <a:pt x="94018" y="64041"/>
                    </a:cubicBezTo>
                    <a:cubicBezTo>
                      <a:pt x="96541" y="61992"/>
                      <a:pt x="96541" y="58278"/>
                      <a:pt x="96118" y="55345"/>
                    </a:cubicBezTo>
                    <a:cubicBezTo>
                      <a:pt x="94018" y="56607"/>
                      <a:pt x="92146" y="59274"/>
                      <a:pt x="91906" y="61531"/>
                    </a:cubicBezTo>
                    <a:moveTo>
                      <a:pt x="106125" y="51196"/>
                    </a:moveTo>
                    <a:lnTo>
                      <a:pt x="105697" y="53416"/>
                    </a:lnTo>
                    <a:cubicBezTo>
                      <a:pt x="105488" y="57199"/>
                      <a:pt x="109373" y="56714"/>
                      <a:pt x="110741" y="57515"/>
                    </a:cubicBezTo>
                    <a:lnTo>
                      <a:pt x="110741" y="53416"/>
                    </a:lnTo>
                    <a:cubicBezTo>
                      <a:pt x="109518" y="51493"/>
                      <a:pt x="107904" y="51770"/>
                      <a:pt x="106106" y="51196"/>
                    </a:cubicBezTo>
                    <a:moveTo>
                      <a:pt x="93552" y="41775"/>
                    </a:moveTo>
                    <a:lnTo>
                      <a:pt x="93205" y="39152"/>
                    </a:lnTo>
                    <a:lnTo>
                      <a:pt x="92360" y="41775"/>
                    </a:lnTo>
                    <a:close/>
                    <a:moveTo>
                      <a:pt x="111025" y="33401"/>
                    </a:moveTo>
                    <a:lnTo>
                      <a:pt x="109808" y="35205"/>
                    </a:lnTo>
                    <a:cubicBezTo>
                      <a:pt x="110349" y="35482"/>
                      <a:pt x="110993" y="35470"/>
                      <a:pt x="111523" y="35173"/>
                    </a:cubicBezTo>
                    <a:lnTo>
                      <a:pt x="111025" y="33401"/>
                    </a:lnTo>
                    <a:close/>
                    <a:moveTo>
                      <a:pt x="115918" y="27644"/>
                    </a:moveTo>
                    <a:cubicBezTo>
                      <a:pt x="114525" y="28811"/>
                      <a:pt x="112538" y="31144"/>
                      <a:pt x="112444" y="32134"/>
                    </a:cubicBezTo>
                    <a:cubicBezTo>
                      <a:pt x="112538" y="33710"/>
                      <a:pt x="113755" y="38528"/>
                      <a:pt x="112967" y="41504"/>
                    </a:cubicBezTo>
                    <a:cubicBezTo>
                      <a:pt x="114373" y="42091"/>
                      <a:pt x="116196" y="41208"/>
                      <a:pt x="117381" y="40874"/>
                    </a:cubicBezTo>
                    <a:cubicBezTo>
                      <a:pt x="118831" y="36592"/>
                      <a:pt x="119361" y="30665"/>
                      <a:pt x="115899" y="27632"/>
                    </a:cubicBezTo>
                    <a:moveTo>
                      <a:pt x="38919" y="27108"/>
                    </a:moveTo>
                    <a:cubicBezTo>
                      <a:pt x="39903" y="29259"/>
                      <a:pt x="43125" y="29505"/>
                      <a:pt x="45521" y="30097"/>
                    </a:cubicBezTo>
                    <a:lnTo>
                      <a:pt x="44638" y="28578"/>
                    </a:lnTo>
                    <a:cubicBezTo>
                      <a:pt x="42992" y="26226"/>
                      <a:pt x="41422" y="25633"/>
                      <a:pt x="38919" y="27108"/>
                    </a:cubicBezTo>
                    <a:moveTo>
                      <a:pt x="102153" y="27348"/>
                    </a:moveTo>
                    <a:cubicBezTo>
                      <a:pt x="100966" y="29337"/>
                      <a:pt x="100942" y="31812"/>
                      <a:pt x="102090" y="33824"/>
                    </a:cubicBezTo>
                    <a:cubicBezTo>
                      <a:pt x="104188" y="32151"/>
                      <a:pt x="106091" y="30247"/>
                      <a:pt x="107765" y="28149"/>
                    </a:cubicBezTo>
                    <a:cubicBezTo>
                      <a:pt x="106794" y="26390"/>
                      <a:pt x="103893" y="24996"/>
                      <a:pt x="102128" y="27380"/>
                    </a:cubicBezTo>
                    <a:moveTo>
                      <a:pt x="102657" y="22448"/>
                    </a:moveTo>
                    <a:cubicBezTo>
                      <a:pt x="82063" y="31541"/>
                      <a:pt x="104795" y="50004"/>
                      <a:pt x="96238" y="65327"/>
                    </a:cubicBezTo>
                    <a:cubicBezTo>
                      <a:pt x="98290" y="65643"/>
                      <a:pt x="100338" y="64737"/>
                      <a:pt x="101484" y="63007"/>
                    </a:cubicBezTo>
                    <a:cubicBezTo>
                      <a:pt x="105652" y="53315"/>
                      <a:pt x="101976" y="42639"/>
                      <a:pt x="99712" y="33332"/>
                    </a:cubicBezTo>
                    <a:cubicBezTo>
                      <a:pt x="98886" y="30091"/>
                      <a:pt x="99208" y="28098"/>
                      <a:pt x="101705" y="25690"/>
                    </a:cubicBezTo>
                    <a:cubicBezTo>
                      <a:pt x="104227" y="23527"/>
                      <a:pt x="107721" y="25400"/>
                      <a:pt x="108925" y="27026"/>
                    </a:cubicBezTo>
                    <a:cubicBezTo>
                      <a:pt x="109556" y="26579"/>
                      <a:pt x="111681" y="24718"/>
                      <a:pt x="111681" y="23874"/>
                    </a:cubicBezTo>
                    <a:cubicBezTo>
                      <a:pt x="109392" y="22165"/>
                      <a:pt x="105804" y="21862"/>
                      <a:pt x="102657" y="22467"/>
                    </a:cubicBezTo>
                    <a:moveTo>
                      <a:pt x="32790" y="23218"/>
                    </a:moveTo>
                    <a:cubicBezTo>
                      <a:pt x="34555" y="29479"/>
                      <a:pt x="40785" y="23432"/>
                      <a:pt x="43251" y="25400"/>
                    </a:cubicBezTo>
                    <a:cubicBezTo>
                      <a:pt x="54935" y="35318"/>
                      <a:pt x="39650" y="46921"/>
                      <a:pt x="44014" y="59413"/>
                    </a:cubicBezTo>
                    <a:cubicBezTo>
                      <a:pt x="44901" y="61969"/>
                      <a:pt x="46762" y="64072"/>
                      <a:pt x="49191" y="65264"/>
                    </a:cubicBezTo>
                    <a:cubicBezTo>
                      <a:pt x="51997" y="66185"/>
                      <a:pt x="55843" y="65334"/>
                      <a:pt x="58196" y="63789"/>
                    </a:cubicBezTo>
                    <a:cubicBezTo>
                      <a:pt x="58599" y="62376"/>
                      <a:pt x="57111" y="61185"/>
                      <a:pt x="56096" y="59759"/>
                    </a:cubicBezTo>
                    <a:cubicBezTo>
                      <a:pt x="55131" y="60592"/>
                      <a:pt x="54135" y="61891"/>
                      <a:pt x="53372" y="62660"/>
                    </a:cubicBezTo>
                    <a:cubicBezTo>
                      <a:pt x="52369" y="64678"/>
                      <a:pt x="49809" y="64268"/>
                      <a:pt x="49393" y="62269"/>
                    </a:cubicBezTo>
                    <a:cubicBezTo>
                      <a:pt x="47842" y="49941"/>
                      <a:pt x="58013" y="34455"/>
                      <a:pt x="46732" y="24006"/>
                    </a:cubicBezTo>
                    <a:cubicBezTo>
                      <a:pt x="42671" y="20935"/>
                      <a:pt x="36952" y="21004"/>
                      <a:pt x="32790" y="23218"/>
                    </a:cubicBezTo>
                    <a:moveTo>
                      <a:pt x="86893" y="144918"/>
                    </a:moveTo>
                    <a:cubicBezTo>
                      <a:pt x="86994" y="145013"/>
                      <a:pt x="89415" y="144918"/>
                      <a:pt x="97764" y="140662"/>
                    </a:cubicBezTo>
                    <a:cubicBezTo>
                      <a:pt x="106497" y="136160"/>
                      <a:pt x="105331" y="153393"/>
                      <a:pt x="105331" y="153393"/>
                    </a:cubicBezTo>
                    <a:cubicBezTo>
                      <a:pt x="114556" y="157341"/>
                      <a:pt x="129381" y="156098"/>
                      <a:pt x="130554" y="155178"/>
                    </a:cubicBezTo>
                    <a:cubicBezTo>
                      <a:pt x="131727" y="154257"/>
                      <a:pt x="125692" y="150858"/>
                      <a:pt x="123756" y="147252"/>
                    </a:cubicBezTo>
                    <a:cubicBezTo>
                      <a:pt x="122073" y="144055"/>
                      <a:pt x="122337" y="137339"/>
                      <a:pt x="123756" y="135832"/>
                    </a:cubicBezTo>
                    <a:cubicBezTo>
                      <a:pt x="128996" y="130270"/>
                      <a:pt x="142352" y="134142"/>
                      <a:pt x="142352" y="134142"/>
                    </a:cubicBezTo>
                    <a:cubicBezTo>
                      <a:pt x="142787" y="135403"/>
                      <a:pt x="141973" y="143399"/>
                      <a:pt x="141973" y="143399"/>
                    </a:cubicBezTo>
                    <a:cubicBezTo>
                      <a:pt x="141128" y="142945"/>
                      <a:pt x="132010" y="142440"/>
                      <a:pt x="131165" y="144218"/>
                    </a:cubicBezTo>
                    <a:cubicBezTo>
                      <a:pt x="131165" y="144218"/>
                      <a:pt x="135579" y="145820"/>
                      <a:pt x="137370" y="149894"/>
                    </a:cubicBezTo>
                    <a:cubicBezTo>
                      <a:pt x="140025" y="155827"/>
                      <a:pt x="135478" y="164687"/>
                      <a:pt x="135478" y="164687"/>
                    </a:cubicBezTo>
                    <a:cubicBezTo>
                      <a:pt x="117658" y="174700"/>
                      <a:pt x="99309" y="163760"/>
                      <a:pt x="98590" y="163161"/>
                    </a:cubicBezTo>
                    <a:cubicBezTo>
                      <a:pt x="97695" y="162297"/>
                      <a:pt x="96383" y="157593"/>
                      <a:pt x="96383" y="157593"/>
                    </a:cubicBezTo>
                    <a:cubicBezTo>
                      <a:pt x="74836" y="166421"/>
                      <a:pt x="52640" y="156565"/>
                      <a:pt x="52640" y="156565"/>
                    </a:cubicBezTo>
                    <a:cubicBezTo>
                      <a:pt x="52845" y="158903"/>
                      <a:pt x="52225" y="161239"/>
                      <a:pt x="50887" y="163167"/>
                    </a:cubicBezTo>
                    <a:cubicBezTo>
                      <a:pt x="28250" y="173887"/>
                      <a:pt x="13381" y="164466"/>
                      <a:pt x="13381" y="164466"/>
                    </a:cubicBezTo>
                    <a:cubicBezTo>
                      <a:pt x="4843" y="150846"/>
                      <a:pt x="16811" y="143159"/>
                      <a:pt x="16811" y="143159"/>
                    </a:cubicBezTo>
                    <a:cubicBezTo>
                      <a:pt x="15090" y="142377"/>
                      <a:pt x="5864" y="142768"/>
                      <a:pt x="5864" y="142768"/>
                    </a:cubicBezTo>
                    <a:lnTo>
                      <a:pt x="5864" y="133940"/>
                    </a:lnTo>
                    <a:cubicBezTo>
                      <a:pt x="26175" y="129331"/>
                      <a:pt x="25154" y="137276"/>
                      <a:pt x="25355" y="144193"/>
                    </a:cubicBezTo>
                    <a:cubicBezTo>
                      <a:pt x="25557" y="151111"/>
                      <a:pt x="18419" y="155058"/>
                      <a:pt x="18419" y="155058"/>
                    </a:cubicBezTo>
                    <a:cubicBezTo>
                      <a:pt x="34120" y="158142"/>
                      <a:pt x="43434" y="153582"/>
                      <a:pt x="43434" y="153582"/>
                    </a:cubicBezTo>
                    <a:cubicBezTo>
                      <a:pt x="43434" y="153582"/>
                      <a:pt x="43333" y="151691"/>
                      <a:pt x="43560" y="143752"/>
                    </a:cubicBezTo>
                    <a:cubicBezTo>
                      <a:pt x="43787" y="135813"/>
                      <a:pt x="60327" y="144382"/>
                      <a:pt x="60327" y="144382"/>
                    </a:cubicBezTo>
                    <a:cubicBezTo>
                      <a:pt x="63902" y="141917"/>
                      <a:pt x="64110" y="126436"/>
                      <a:pt x="64110" y="126436"/>
                    </a:cubicBezTo>
                    <a:cubicBezTo>
                      <a:pt x="55762" y="117268"/>
                      <a:pt x="64520" y="112438"/>
                      <a:pt x="64520" y="112438"/>
                    </a:cubicBezTo>
                    <a:cubicBezTo>
                      <a:pt x="64943" y="99883"/>
                      <a:pt x="54059" y="99259"/>
                      <a:pt x="54059" y="99259"/>
                    </a:cubicBezTo>
                    <a:cubicBezTo>
                      <a:pt x="56379" y="110968"/>
                      <a:pt x="53428" y="112438"/>
                      <a:pt x="51732" y="115376"/>
                    </a:cubicBezTo>
                    <a:cubicBezTo>
                      <a:pt x="50036" y="118315"/>
                      <a:pt x="35180" y="125194"/>
                      <a:pt x="36062" y="127054"/>
                    </a:cubicBezTo>
                    <a:cubicBezTo>
                      <a:pt x="36945" y="128914"/>
                      <a:pt x="44436" y="122911"/>
                      <a:pt x="44436" y="122911"/>
                    </a:cubicBezTo>
                    <a:cubicBezTo>
                      <a:pt x="46959" y="125377"/>
                      <a:pt x="46719" y="129810"/>
                      <a:pt x="46719" y="129810"/>
                    </a:cubicBezTo>
                    <a:cubicBezTo>
                      <a:pt x="43781" y="135252"/>
                      <a:pt x="29738" y="136071"/>
                      <a:pt x="30576" y="126247"/>
                    </a:cubicBezTo>
                    <a:cubicBezTo>
                      <a:pt x="31497" y="115452"/>
                      <a:pt x="39594" y="117034"/>
                      <a:pt x="46511" y="111435"/>
                    </a:cubicBezTo>
                    <a:cubicBezTo>
                      <a:pt x="53428" y="105835"/>
                      <a:pt x="44619" y="99259"/>
                      <a:pt x="44619" y="99259"/>
                    </a:cubicBezTo>
                    <a:cubicBezTo>
                      <a:pt x="42961" y="99486"/>
                      <a:pt x="40205" y="101150"/>
                      <a:pt x="40205" y="101150"/>
                    </a:cubicBezTo>
                    <a:cubicBezTo>
                      <a:pt x="40432" y="103212"/>
                      <a:pt x="43144" y="106750"/>
                      <a:pt x="43144" y="106750"/>
                    </a:cubicBezTo>
                    <a:cubicBezTo>
                      <a:pt x="41883" y="108213"/>
                      <a:pt x="35381" y="110956"/>
                      <a:pt x="35381" y="110956"/>
                    </a:cubicBezTo>
                    <a:cubicBezTo>
                      <a:pt x="34335" y="110558"/>
                      <a:pt x="32664" y="107380"/>
                      <a:pt x="32664" y="107380"/>
                    </a:cubicBezTo>
                    <a:lnTo>
                      <a:pt x="30772" y="109480"/>
                    </a:lnTo>
                    <a:cubicBezTo>
                      <a:pt x="34990" y="125181"/>
                      <a:pt x="20506" y="125364"/>
                      <a:pt x="20506" y="125364"/>
                    </a:cubicBezTo>
                    <a:lnTo>
                      <a:pt x="20929" y="121657"/>
                    </a:lnTo>
                    <a:cubicBezTo>
                      <a:pt x="18406" y="122918"/>
                      <a:pt x="12132" y="122287"/>
                      <a:pt x="12132" y="122287"/>
                    </a:cubicBezTo>
                    <a:cubicBezTo>
                      <a:pt x="11710" y="116158"/>
                      <a:pt x="17372" y="111410"/>
                      <a:pt x="17372" y="111410"/>
                    </a:cubicBezTo>
                    <a:cubicBezTo>
                      <a:pt x="16767" y="111151"/>
                      <a:pt x="15764" y="109442"/>
                      <a:pt x="15764" y="109442"/>
                    </a:cubicBezTo>
                    <a:cubicBezTo>
                      <a:pt x="22020" y="103824"/>
                      <a:pt x="28130" y="107343"/>
                      <a:pt x="28130" y="107343"/>
                    </a:cubicBezTo>
                    <a:lnTo>
                      <a:pt x="29353" y="104902"/>
                    </a:lnTo>
                    <a:cubicBezTo>
                      <a:pt x="25778" y="98193"/>
                      <a:pt x="31875" y="101308"/>
                      <a:pt x="31875" y="101308"/>
                    </a:cubicBezTo>
                    <a:cubicBezTo>
                      <a:pt x="32304" y="95633"/>
                      <a:pt x="36289" y="94044"/>
                      <a:pt x="36289" y="94044"/>
                    </a:cubicBezTo>
                    <a:cubicBezTo>
                      <a:pt x="36100" y="92934"/>
                      <a:pt x="33767" y="91950"/>
                      <a:pt x="33767" y="91950"/>
                    </a:cubicBezTo>
                    <a:cubicBezTo>
                      <a:pt x="23911" y="100072"/>
                      <a:pt x="18696" y="87309"/>
                      <a:pt x="18696" y="87309"/>
                    </a:cubicBezTo>
                    <a:cubicBezTo>
                      <a:pt x="16603" y="87517"/>
                      <a:pt x="13425" y="85853"/>
                      <a:pt x="13425" y="85853"/>
                    </a:cubicBezTo>
                    <a:cubicBezTo>
                      <a:pt x="14055" y="84591"/>
                      <a:pt x="16376" y="82536"/>
                      <a:pt x="16376" y="82536"/>
                    </a:cubicBezTo>
                    <a:cubicBezTo>
                      <a:pt x="15531" y="82050"/>
                      <a:pt x="14074" y="76898"/>
                      <a:pt x="14074" y="76898"/>
                    </a:cubicBezTo>
                    <a:cubicBezTo>
                      <a:pt x="15134" y="76268"/>
                      <a:pt x="20380" y="76060"/>
                      <a:pt x="20380" y="76060"/>
                    </a:cubicBezTo>
                    <a:cubicBezTo>
                      <a:pt x="20380" y="74799"/>
                      <a:pt x="22064" y="72453"/>
                      <a:pt x="22064" y="72453"/>
                    </a:cubicBezTo>
                    <a:cubicBezTo>
                      <a:pt x="23325" y="73342"/>
                      <a:pt x="26478" y="77535"/>
                      <a:pt x="26478" y="77535"/>
                    </a:cubicBezTo>
                    <a:cubicBezTo>
                      <a:pt x="27739" y="77302"/>
                      <a:pt x="29990" y="78336"/>
                      <a:pt x="29990" y="78336"/>
                    </a:cubicBezTo>
                    <a:cubicBezTo>
                      <a:pt x="29990" y="77302"/>
                      <a:pt x="31453" y="75442"/>
                      <a:pt x="31453" y="75442"/>
                    </a:cubicBezTo>
                    <a:cubicBezTo>
                      <a:pt x="31699" y="74811"/>
                      <a:pt x="28161" y="72920"/>
                      <a:pt x="28161" y="72920"/>
                    </a:cubicBezTo>
                    <a:lnTo>
                      <a:pt x="28981" y="71848"/>
                    </a:lnTo>
                    <a:cubicBezTo>
                      <a:pt x="29788" y="71848"/>
                      <a:pt x="33786" y="73109"/>
                      <a:pt x="33786" y="73109"/>
                    </a:cubicBezTo>
                    <a:cubicBezTo>
                      <a:pt x="44506" y="66437"/>
                      <a:pt x="48636" y="73739"/>
                      <a:pt x="48636" y="73739"/>
                    </a:cubicBezTo>
                    <a:cubicBezTo>
                      <a:pt x="49897" y="83198"/>
                      <a:pt x="52419" y="80631"/>
                      <a:pt x="52419" y="80631"/>
                    </a:cubicBezTo>
                    <a:cubicBezTo>
                      <a:pt x="52855" y="79780"/>
                      <a:pt x="52010" y="75448"/>
                      <a:pt x="52010" y="75448"/>
                    </a:cubicBezTo>
                    <a:lnTo>
                      <a:pt x="54948" y="75448"/>
                    </a:lnTo>
                    <a:cubicBezTo>
                      <a:pt x="55352" y="77914"/>
                      <a:pt x="60169" y="83185"/>
                      <a:pt x="60169" y="83185"/>
                    </a:cubicBezTo>
                    <a:cubicBezTo>
                      <a:pt x="59955" y="73096"/>
                      <a:pt x="66027" y="70170"/>
                      <a:pt x="66027" y="70170"/>
                    </a:cubicBezTo>
                    <a:cubicBezTo>
                      <a:pt x="65353" y="54519"/>
                      <a:pt x="52338" y="49941"/>
                      <a:pt x="52338" y="49941"/>
                    </a:cubicBezTo>
                    <a:cubicBezTo>
                      <a:pt x="51486" y="53094"/>
                      <a:pt x="50200" y="61657"/>
                      <a:pt x="51284" y="62061"/>
                    </a:cubicBezTo>
                    <a:cubicBezTo>
                      <a:pt x="52369" y="62465"/>
                      <a:pt x="55698" y="57275"/>
                      <a:pt x="55698" y="57275"/>
                    </a:cubicBezTo>
                    <a:cubicBezTo>
                      <a:pt x="59646" y="59734"/>
                      <a:pt x="60466" y="64747"/>
                      <a:pt x="60466" y="64747"/>
                    </a:cubicBezTo>
                    <a:cubicBezTo>
                      <a:pt x="46864" y="73140"/>
                      <a:pt x="42482" y="60144"/>
                      <a:pt x="42482" y="60144"/>
                    </a:cubicBezTo>
                    <a:cubicBezTo>
                      <a:pt x="41611" y="60384"/>
                      <a:pt x="33893" y="61657"/>
                      <a:pt x="33893" y="61657"/>
                    </a:cubicBezTo>
                    <a:cubicBezTo>
                      <a:pt x="32632" y="60144"/>
                      <a:pt x="35337" y="52886"/>
                      <a:pt x="35337" y="52886"/>
                    </a:cubicBezTo>
                    <a:cubicBezTo>
                      <a:pt x="30293" y="52659"/>
                      <a:pt x="27392" y="57300"/>
                      <a:pt x="27392" y="57300"/>
                    </a:cubicBezTo>
                    <a:cubicBezTo>
                      <a:pt x="29511" y="68562"/>
                      <a:pt x="13772" y="70864"/>
                      <a:pt x="13772" y="70864"/>
                    </a:cubicBezTo>
                    <a:cubicBezTo>
                      <a:pt x="14402" y="70025"/>
                      <a:pt x="11880" y="67711"/>
                      <a:pt x="11880" y="67711"/>
                    </a:cubicBezTo>
                    <a:cubicBezTo>
                      <a:pt x="10240" y="68342"/>
                      <a:pt x="2693" y="68972"/>
                      <a:pt x="2693" y="68972"/>
                    </a:cubicBezTo>
                    <a:cubicBezTo>
                      <a:pt x="2522" y="63537"/>
                      <a:pt x="7567" y="59974"/>
                      <a:pt x="7567" y="59974"/>
                    </a:cubicBezTo>
                    <a:cubicBezTo>
                      <a:pt x="6936" y="59362"/>
                      <a:pt x="5675" y="55213"/>
                      <a:pt x="5675" y="55213"/>
                    </a:cubicBezTo>
                    <a:cubicBezTo>
                      <a:pt x="16590" y="49752"/>
                      <a:pt x="23483" y="53889"/>
                      <a:pt x="23483" y="53889"/>
                    </a:cubicBezTo>
                    <a:cubicBezTo>
                      <a:pt x="30179" y="47419"/>
                      <a:pt x="43150" y="45124"/>
                      <a:pt x="43150" y="45124"/>
                    </a:cubicBezTo>
                    <a:cubicBezTo>
                      <a:pt x="43331" y="44042"/>
                      <a:pt x="43680" y="42995"/>
                      <a:pt x="44184" y="42021"/>
                    </a:cubicBezTo>
                    <a:cubicBezTo>
                      <a:pt x="44815" y="39121"/>
                      <a:pt x="33294" y="39121"/>
                      <a:pt x="33294" y="39121"/>
                    </a:cubicBezTo>
                    <a:cubicBezTo>
                      <a:pt x="33723" y="38244"/>
                      <a:pt x="31838" y="33635"/>
                      <a:pt x="31838" y="33635"/>
                    </a:cubicBezTo>
                    <a:cubicBezTo>
                      <a:pt x="31005" y="33635"/>
                      <a:pt x="29315" y="34694"/>
                      <a:pt x="29315" y="34694"/>
                    </a:cubicBezTo>
                    <a:cubicBezTo>
                      <a:pt x="25147" y="40722"/>
                      <a:pt x="24473" y="35520"/>
                      <a:pt x="24473" y="35520"/>
                    </a:cubicBezTo>
                    <a:cubicBezTo>
                      <a:pt x="23445" y="35331"/>
                      <a:pt x="20519" y="37639"/>
                      <a:pt x="20519" y="37639"/>
                    </a:cubicBezTo>
                    <a:cubicBezTo>
                      <a:pt x="18224" y="43276"/>
                      <a:pt x="7762" y="43276"/>
                      <a:pt x="7762" y="43276"/>
                    </a:cubicBezTo>
                    <a:cubicBezTo>
                      <a:pt x="8803" y="42015"/>
                      <a:pt x="7762" y="40344"/>
                      <a:pt x="7762" y="40344"/>
                    </a:cubicBezTo>
                    <a:cubicBezTo>
                      <a:pt x="5442" y="40079"/>
                      <a:pt x="0" y="35722"/>
                      <a:pt x="0" y="35722"/>
                    </a:cubicBezTo>
                    <a:cubicBezTo>
                      <a:pt x="1677" y="34265"/>
                      <a:pt x="7567" y="31308"/>
                      <a:pt x="7567" y="31308"/>
                    </a:cubicBezTo>
                    <a:cubicBezTo>
                      <a:pt x="5883" y="29851"/>
                      <a:pt x="6306" y="23602"/>
                      <a:pt x="6306" y="23602"/>
                    </a:cubicBezTo>
                    <a:cubicBezTo>
                      <a:pt x="7315" y="24706"/>
                      <a:pt x="13633" y="25954"/>
                      <a:pt x="13633" y="25954"/>
                    </a:cubicBezTo>
                    <a:cubicBezTo>
                      <a:pt x="19453" y="26137"/>
                      <a:pt x="21200" y="32418"/>
                      <a:pt x="21200" y="32418"/>
                    </a:cubicBezTo>
                    <a:cubicBezTo>
                      <a:pt x="23287" y="32821"/>
                      <a:pt x="30204" y="28887"/>
                      <a:pt x="30204" y="28887"/>
                    </a:cubicBezTo>
                    <a:cubicBezTo>
                      <a:pt x="28716" y="22581"/>
                      <a:pt x="21799" y="21521"/>
                      <a:pt x="21799" y="21521"/>
                    </a:cubicBezTo>
                    <a:cubicBezTo>
                      <a:pt x="7151" y="28243"/>
                      <a:pt x="4843" y="15247"/>
                      <a:pt x="4843" y="15247"/>
                    </a:cubicBezTo>
                    <a:cubicBezTo>
                      <a:pt x="3783" y="14774"/>
                      <a:pt x="391" y="13324"/>
                      <a:pt x="391" y="13324"/>
                    </a:cubicBezTo>
                    <a:cubicBezTo>
                      <a:pt x="1261" y="12101"/>
                      <a:pt x="5215" y="10247"/>
                      <a:pt x="5215" y="10247"/>
                    </a:cubicBezTo>
                    <a:cubicBezTo>
                      <a:pt x="4181" y="9616"/>
                      <a:pt x="3771" y="4572"/>
                      <a:pt x="3771" y="4572"/>
                    </a:cubicBezTo>
                    <a:cubicBezTo>
                      <a:pt x="5215" y="4193"/>
                      <a:pt x="10884" y="5019"/>
                      <a:pt x="10884" y="5019"/>
                    </a:cubicBezTo>
                    <a:cubicBezTo>
                      <a:pt x="10505" y="3758"/>
                      <a:pt x="12353" y="820"/>
                      <a:pt x="12353" y="820"/>
                    </a:cubicBezTo>
                    <a:lnTo>
                      <a:pt x="15298" y="7125"/>
                    </a:lnTo>
                    <a:cubicBezTo>
                      <a:pt x="15298" y="7125"/>
                      <a:pt x="24126" y="4603"/>
                      <a:pt x="22808" y="16748"/>
                    </a:cubicBezTo>
                    <a:cubicBezTo>
                      <a:pt x="23825" y="17767"/>
                      <a:pt x="25057" y="18545"/>
                      <a:pt x="26415" y="19024"/>
                    </a:cubicBezTo>
                    <a:cubicBezTo>
                      <a:pt x="26415" y="19024"/>
                      <a:pt x="27878" y="14465"/>
                      <a:pt x="26812" y="12548"/>
                    </a:cubicBezTo>
                    <a:cubicBezTo>
                      <a:pt x="25746" y="10631"/>
                      <a:pt x="23262" y="6028"/>
                      <a:pt x="22638" y="5839"/>
                    </a:cubicBezTo>
                    <a:cubicBezTo>
                      <a:pt x="22638" y="5839"/>
                      <a:pt x="26421" y="6854"/>
                      <a:pt x="27216" y="7516"/>
                    </a:cubicBezTo>
                    <a:cubicBezTo>
                      <a:pt x="27216" y="7516"/>
                      <a:pt x="29738" y="4994"/>
                      <a:pt x="29738" y="3954"/>
                    </a:cubicBezTo>
                    <a:cubicBezTo>
                      <a:pt x="29738" y="3954"/>
                      <a:pt x="35627" y="10259"/>
                      <a:pt x="35180" y="13784"/>
                    </a:cubicBezTo>
                    <a:cubicBezTo>
                      <a:pt x="34732" y="17309"/>
                      <a:pt x="30331" y="20248"/>
                      <a:pt x="29322" y="20664"/>
                    </a:cubicBezTo>
                    <a:lnTo>
                      <a:pt x="30791" y="21925"/>
                    </a:lnTo>
                    <a:cubicBezTo>
                      <a:pt x="30791" y="21925"/>
                      <a:pt x="45887" y="15619"/>
                      <a:pt x="51953" y="27953"/>
                    </a:cubicBezTo>
                    <a:cubicBezTo>
                      <a:pt x="51953" y="27953"/>
                      <a:pt x="52798" y="22707"/>
                      <a:pt x="52363" y="21465"/>
                    </a:cubicBezTo>
                    <a:cubicBezTo>
                      <a:pt x="52363" y="21465"/>
                      <a:pt x="44165" y="20525"/>
                      <a:pt x="48838" y="10373"/>
                    </a:cubicBezTo>
                    <a:cubicBezTo>
                      <a:pt x="50887" y="5808"/>
                      <a:pt x="48378" y="3922"/>
                      <a:pt x="48378" y="3922"/>
                    </a:cubicBezTo>
                    <a:cubicBezTo>
                      <a:pt x="48378" y="3922"/>
                      <a:pt x="55068" y="4982"/>
                      <a:pt x="56367" y="10001"/>
                    </a:cubicBezTo>
                    <a:cubicBezTo>
                      <a:pt x="56367" y="10001"/>
                      <a:pt x="59898" y="7062"/>
                      <a:pt x="59047" y="3922"/>
                    </a:cubicBezTo>
                    <a:cubicBezTo>
                      <a:pt x="59047" y="3922"/>
                      <a:pt x="65353" y="6634"/>
                      <a:pt x="63669" y="15853"/>
                    </a:cubicBezTo>
                    <a:cubicBezTo>
                      <a:pt x="62641" y="21465"/>
                      <a:pt x="57823" y="22316"/>
                      <a:pt x="57823" y="22316"/>
                    </a:cubicBezTo>
                    <a:cubicBezTo>
                      <a:pt x="57823" y="22316"/>
                      <a:pt x="54456" y="32954"/>
                      <a:pt x="60112" y="41763"/>
                    </a:cubicBezTo>
                    <a:cubicBezTo>
                      <a:pt x="60112" y="41763"/>
                      <a:pt x="65353" y="37166"/>
                      <a:pt x="65970" y="35287"/>
                    </a:cubicBezTo>
                    <a:cubicBezTo>
                      <a:pt x="65970" y="35287"/>
                      <a:pt x="61815" y="28981"/>
                      <a:pt x="64930" y="24416"/>
                    </a:cubicBezTo>
                    <a:cubicBezTo>
                      <a:pt x="68045" y="19850"/>
                      <a:pt x="70807" y="21067"/>
                      <a:pt x="72062" y="20002"/>
                    </a:cubicBezTo>
                    <a:cubicBezTo>
                      <a:pt x="72062" y="20002"/>
                      <a:pt x="76034" y="15197"/>
                      <a:pt x="76249" y="13892"/>
                    </a:cubicBezTo>
                    <a:cubicBezTo>
                      <a:pt x="76249" y="13892"/>
                      <a:pt x="77718" y="18110"/>
                      <a:pt x="77069" y="19169"/>
                    </a:cubicBezTo>
                    <a:cubicBezTo>
                      <a:pt x="77069" y="19169"/>
                      <a:pt x="82523" y="17707"/>
                      <a:pt x="83563" y="17707"/>
                    </a:cubicBezTo>
                    <a:cubicBezTo>
                      <a:pt x="83563" y="17707"/>
                      <a:pt x="83147" y="22940"/>
                      <a:pt x="82523" y="23527"/>
                    </a:cubicBezTo>
                    <a:cubicBezTo>
                      <a:pt x="82523" y="23527"/>
                      <a:pt x="85449" y="26251"/>
                      <a:pt x="87732" y="25456"/>
                    </a:cubicBezTo>
                    <a:cubicBezTo>
                      <a:pt x="87732" y="25456"/>
                      <a:pt x="84850" y="28994"/>
                      <a:pt x="83147" y="29410"/>
                    </a:cubicBezTo>
                    <a:cubicBezTo>
                      <a:pt x="83147" y="29410"/>
                      <a:pt x="80625" y="41120"/>
                      <a:pt x="68468" y="38402"/>
                    </a:cubicBezTo>
                    <a:cubicBezTo>
                      <a:pt x="68468" y="38402"/>
                      <a:pt x="63902" y="43213"/>
                      <a:pt x="63423" y="44708"/>
                    </a:cubicBezTo>
                    <a:cubicBezTo>
                      <a:pt x="63423" y="44708"/>
                      <a:pt x="68468" y="51404"/>
                      <a:pt x="68468" y="53044"/>
                    </a:cubicBezTo>
                    <a:cubicBezTo>
                      <a:pt x="68468" y="53044"/>
                      <a:pt x="74969" y="50944"/>
                      <a:pt x="76665" y="52211"/>
                    </a:cubicBezTo>
                    <a:cubicBezTo>
                      <a:pt x="76665" y="52211"/>
                      <a:pt x="87725" y="47797"/>
                      <a:pt x="88160" y="28218"/>
                    </a:cubicBezTo>
                    <a:lnTo>
                      <a:pt x="91105" y="27588"/>
                    </a:lnTo>
                    <a:cubicBezTo>
                      <a:pt x="91105" y="27588"/>
                      <a:pt x="89844" y="21490"/>
                      <a:pt x="91105" y="17751"/>
                    </a:cubicBezTo>
                    <a:cubicBezTo>
                      <a:pt x="91105" y="17751"/>
                      <a:pt x="80020" y="5833"/>
                      <a:pt x="87322" y="2094"/>
                    </a:cubicBezTo>
                    <a:cubicBezTo>
                      <a:pt x="87322" y="2094"/>
                      <a:pt x="89213" y="5637"/>
                      <a:pt x="91490" y="6659"/>
                    </a:cubicBezTo>
                    <a:cubicBezTo>
                      <a:pt x="91490" y="6659"/>
                      <a:pt x="95273" y="5637"/>
                      <a:pt x="96106" y="3109"/>
                    </a:cubicBezTo>
                    <a:cubicBezTo>
                      <a:pt x="96106" y="3109"/>
                      <a:pt x="100721" y="9414"/>
                      <a:pt x="99057" y="14768"/>
                    </a:cubicBezTo>
                    <a:cubicBezTo>
                      <a:pt x="99057" y="14768"/>
                      <a:pt x="94012" y="21950"/>
                      <a:pt x="95078" y="25633"/>
                    </a:cubicBezTo>
                    <a:cubicBezTo>
                      <a:pt x="95078" y="25633"/>
                      <a:pt x="99895" y="19838"/>
                      <a:pt x="108692" y="21313"/>
                    </a:cubicBezTo>
                    <a:cubicBezTo>
                      <a:pt x="108692" y="21313"/>
                      <a:pt x="107639" y="14175"/>
                      <a:pt x="112078" y="8563"/>
                    </a:cubicBezTo>
                    <a:cubicBezTo>
                      <a:pt x="112078" y="8563"/>
                      <a:pt x="112709" y="12347"/>
                      <a:pt x="114953" y="14175"/>
                    </a:cubicBezTo>
                    <a:cubicBezTo>
                      <a:pt x="117198" y="16004"/>
                      <a:pt x="116845" y="18987"/>
                      <a:pt x="116214" y="19850"/>
                    </a:cubicBezTo>
                    <a:lnTo>
                      <a:pt x="118957" y="18816"/>
                    </a:lnTo>
                    <a:cubicBezTo>
                      <a:pt x="118957" y="18816"/>
                      <a:pt x="115597" y="8967"/>
                      <a:pt x="123794" y="6659"/>
                    </a:cubicBezTo>
                    <a:cubicBezTo>
                      <a:pt x="123794" y="6659"/>
                      <a:pt x="125686" y="1419"/>
                      <a:pt x="126947" y="0"/>
                    </a:cubicBezTo>
                    <a:lnTo>
                      <a:pt x="130100" y="3556"/>
                    </a:lnTo>
                    <a:cubicBezTo>
                      <a:pt x="130100" y="3556"/>
                      <a:pt x="133656" y="202"/>
                      <a:pt x="135340" y="202"/>
                    </a:cubicBezTo>
                    <a:cubicBezTo>
                      <a:pt x="135340" y="202"/>
                      <a:pt x="137231" y="5637"/>
                      <a:pt x="136784" y="6659"/>
                    </a:cubicBezTo>
                    <a:cubicBezTo>
                      <a:pt x="136784" y="6659"/>
                      <a:pt x="140567" y="7088"/>
                      <a:pt x="141639" y="6463"/>
                    </a:cubicBezTo>
                    <a:cubicBezTo>
                      <a:pt x="141639" y="6463"/>
                      <a:pt x="137654" y="13141"/>
                      <a:pt x="136784" y="13583"/>
                    </a:cubicBezTo>
                    <a:cubicBezTo>
                      <a:pt x="136784" y="13583"/>
                      <a:pt x="139104" y="24826"/>
                      <a:pt x="122520" y="21950"/>
                    </a:cubicBezTo>
                    <a:lnTo>
                      <a:pt x="117350" y="26516"/>
                    </a:lnTo>
                    <a:cubicBezTo>
                      <a:pt x="117350" y="26516"/>
                      <a:pt x="119008" y="29038"/>
                      <a:pt x="119008" y="29820"/>
                    </a:cubicBezTo>
                    <a:cubicBezTo>
                      <a:pt x="119008" y="29820"/>
                      <a:pt x="128624" y="26516"/>
                      <a:pt x="130308" y="24826"/>
                    </a:cubicBezTo>
                    <a:cubicBezTo>
                      <a:pt x="130308" y="24826"/>
                      <a:pt x="130308" y="30677"/>
                      <a:pt x="129444" y="32393"/>
                    </a:cubicBezTo>
                    <a:cubicBezTo>
                      <a:pt x="129444" y="32393"/>
                      <a:pt x="135340" y="34045"/>
                      <a:pt x="137213" y="33401"/>
                    </a:cubicBezTo>
                    <a:cubicBezTo>
                      <a:pt x="137213" y="33401"/>
                      <a:pt x="134905" y="40338"/>
                      <a:pt x="129444" y="41170"/>
                    </a:cubicBezTo>
                    <a:cubicBezTo>
                      <a:pt x="129444" y="41170"/>
                      <a:pt x="131367" y="44109"/>
                      <a:pt x="127161" y="43491"/>
                    </a:cubicBezTo>
                    <a:cubicBezTo>
                      <a:pt x="127161" y="43491"/>
                      <a:pt x="123378" y="44752"/>
                      <a:pt x="122520" y="45944"/>
                    </a:cubicBezTo>
                    <a:cubicBezTo>
                      <a:pt x="122520" y="45944"/>
                      <a:pt x="120061" y="42393"/>
                      <a:pt x="118737" y="42160"/>
                    </a:cubicBezTo>
                    <a:cubicBezTo>
                      <a:pt x="118737" y="42160"/>
                      <a:pt x="113131" y="44247"/>
                      <a:pt x="111012" y="43238"/>
                    </a:cubicBezTo>
                    <a:cubicBezTo>
                      <a:pt x="111012" y="43238"/>
                      <a:pt x="112116" y="39884"/>
                      <a:pt x="111239" y="39083"/>
                    </a:cubicBezTo>
                    <a:lnTo>
                      <a:pt x="110426" y="38206"/>
                    </a:lnTo>
                    <a:lnTo>
                      <a:pt x="111239" y="39083"/>
                    </a:lnTo>
                    <a:cubicBezTo>
                      <a:pt x="111239" y="39083"/>
                      <a:pt x="103483" y="39423"/>
                      <a:pt x="103906" y="42810"/>
                    </a:cubicBezTo>
                    <a:cubicBezTo>
                      <a:pt x="103906" y="42810"/>
                      <a:pt x="104959" y="48857"/>
                      <a:pt x="104959" y="49702"/>
                    </a:cubicBezTo>
                    <a:cubicBezTo>
                      <a:pt x="104959" y="49702"/>
                      <a:pt x="110798" y="50749"/>
                      <a:pt x="111838" y="51594"/>
                    </a:cubicBezTo>
                    <a:lnTo>
                      <a:pt x="112116" y="59532"/>
                    </a:lnTo>
                    <a:lnTo>
                      <a:pt x="105558" y="57426"/>
                    </a:lnTo>
                    <a:cubicBezTo>
                      <a:pt x="105558" y="57426"/>
                      <a:pt x="103458" y="68323"/>
                      <a:pt x="96339" y="67068"/>
                    </a:cubicBezTo>
                    <a:cubicBezTo>
                      <a:pt x="89220" y="65813"/>
                      <a:pt x="87732" y="62477"/>
                      <a:pt x="93621" y="52659"/>
                    </a:cubicBezTo>
                    <a:cubicBezTo>
                      <a:pt x="93621" y="52659"/>
                      <a:pt x="81691" y="53864"/>
                      <a:pt x="81848" y="70189"/>
                    </a:cubicBezTo>
                    <a:cubicBezTo>
                      <a:pt x="81848" y="70189"/>
                      <a:pt x="82523" y="71652"/>
                      <a:pt x="84850" y="70820"/>
                    </a:cubicBezTo>
                    <a:cubicBezTo>
                      <a:pt x="84850" y="70820"/>
                      <a:pt x="84402" y="74981"/>
                      <a:pt x="83784" y="76444"/>
                    </a:cubicBezTo>
                    <a:cubicBezTo>
                      <a:pt x="83784" y="76444"/>
                      <a:pt x="90241" y="72030"/>
                      <a:pt x="95305" y="73922"/>
                    </a:cubicBezTo>
                    <a:cubicBezTo>
                      <a:pt x="97670" y="70878"/>
                      <a:pt x="101766" y="69769"/>
                      <a:pt x="105343" y="71204"/>
                    </a:cubicBezTo>
                    <a:cubicBezTo>
                      <a:pt x="105343" y="71204"/>
                      <a:pt x="108704" y="71204"/>
                      <a:pt x="108049" y="62811"/>
                    </a:cubicBezTo>
                    <a:lnTo>
                      <a:pt x="111201" y="62610"/>
                    </a:lnTo>
                    <a:lnTo>
                      <a:pt x="111422" y="67263"/>
                    </a:lnTo>
                    <a:cubicBezTo>
                      <a:pt x="111422" y="67263"/>
                      <a:pt x="116650" y="64697"/>
                      <a:pt x="117305" y="63480"/>
                    </a:cubicBezTo>
                    <a:cubicBezTo>
                      <a:pt x="117305" y="63480"/>
                      <a:pt x="114556" y="55913"/>
                      <a:pt x="122098" y="53201"/>
                    </a:cubicBezTo>
                    <a:cubicBezTo>
                      <a:pt x="122098" y="53201"/>
                      <a:pt x="124620" y="49273"/>
                      <a:pt x="125881" y="48825"/>
                    </a:cubicBezTo>
                    <a:cubicBezTo>
                      <a:pt x="125881" y="48825"/>
                      <a:pt x="127527" y="54463"/>
                      <a:pt x="127325" y="55762"/>
                    </a:cubicBezTo>
                    <a:cubicBezTo>
                      <a:pt x="127325" y="55762"/>
                      <a:pt x="133631" y="54696"/>
                      <a:pt x="135100" y="55131"/>
                    </a:cubicBezTo>
                    <a:cubicBezTo>
                      <a:pt x="135100" y="55131"/>
                      <a:pt x="134243" y="60087"/>
                      <a:pt x="133208" y="61399"/>
                    </a:cubicBezTo>
                    <a:cubicBezTo>
                      <a:pt x="133208" y="61399"/>
                      <a:pt x="136361" y="62805"/>
                      <a:pt x="137402" y="64312"/>
                    </a:cubicBezTo>
                    <a:cubicBezTo>
                      <a:pt x="137402" y="64312"/>
                      <a:pt x="126051" y="70574"/>
                      <a:pt x="120628" y="68266"/>
                    </a:cubicBezTo>
                    <a:cubicBezTo>
                      <a:pt x="120628" y="68266"/>
                      <a:pt x="113509" y="70366"/>
                      <a:pt x="112236" y="72049"/>
                    </a:cubicBezTo>
                    <a:cubicBezTo>
                      <a:pt x="112236" y="72049"/>
                      <a:pt x="115388" y="73941"/>
                      <a:pt x="120433" y="70788"/>
                    </a:cubicBezTo>
                    <a:lnTo>
                      <a:pt x="120433" y="73941"/>
                    </a:lnTo>
                    <a:lnTo>
                      <a:pt x="122785" y="73941"/>
                    </a:lnTo>
                    <a:cubicBezTo>
                      <a:pt x="122785" y="73941"/>
                      <a:pt x="134892" y="65561"/>
                      <a:pt x="139716" y="76463"/>
                    </a:cubicBezTo>
                    <a:cubicBezTo>
                      <a:pt x="139716" y="76463"/>
                      <a:pt x="142869" y="77933"/>
                      <a:pt x="144761" y="77094"/>
                    </a:cubicBezTo>
                    <a:cubicBezTo>
                      <a:pt x="144761" y="77094"/>
                      <a:pt x="143922" y="80877"/>
                      <a:pt x="142238" y="81268"/>
                    </a:cubicBezTo>
                    <a:cubicBezTo>
                      <a:pt x="142238" y="81268"/>
                      <a:pt x="144761" y="85272"/>
                      <a:pt x="144761" y="87353"/>
                    </a:cubicBezTo>
                    <a:cubicBezTo>
                      <a:pt x="144761" y="87353"/>
                      <a:pt x="141204" y="88400"/>
                      <a:pt x="139085" y="87561"/>
                    </a:cubicBezTo>
                    <a:cubicBezTo>
                      <a:pt x="139085" y="87561"/>
                      <a:pt x="139085" y="91975"/>
                      <a:pt x="138650" y="93237"/>
                    </a:cubicBezTo>
                    <a:cubicBezTo>
                      <a:pt x="138650" y="93237"/>
                      <a:pt x="134470" y="90084"/>
                      <a:pt x="133833" y="88413"/>
                    </a:cubicBezTo>
                    <a:cubicBezTo>
                      <a:pt x="133833" y="88413"/>
                      <a:pt x="122482" y="90090"/>
                      <a:pt x="122123" y="78834"/>
                    </a:cubicBezTo>
                    <a:lnTo>
                      <a:pt x="119380" y="77914"/>
                    </a:lnTo>
                    <a:cubicBezTo>
                      <a:pt x="119380" y="77914"/>
                      <a:pt x="116006" y="80436"/>
                      <a:pt x="114569" y="80852"/>
                    </a:cubicBezTo>
                    <a:cubicBezTo>
                      <a:pt x="114569" y="80852"/>
                      <a:pt x="118314" y="82933"/>
                      <a:pt x="119153" y="83955"/>
                    </a:cubicBezTo>
                    <a:cubicBezTo>
                      <a:pt x="119153" y="83955"/>
                      <a:pt x="117318" y="88785"/>
                      <a:pt x="115849" y="88999"/>
                    </a:cubicBezTo>
                    <a:cubicBezTo>
                      <a:pt x="115849" y="88999"/>
                      <a:pt x="102821" y="82347"/>
                      <a:pt x="99277" y="86893"/>
                    </a:cubicBezTo>
                    <a:cubicBezTo>
                      <a:pt x="99277" y="86893"/>
                      <a:pt x="105766" y="90676"/>
                      <a:pt x="107229" y="92335"/>
                    </a:cubicBezTo>
                    <a:cubicBezTo>
                      <a:pt x="107229" y="92335"/>
                      <a:pt x="120837" y="89239"/>
                      <a:pt x="118314" y="100703"/>
                    </a:cubicBezTo>
                    <a:lnTo>
                      <a:pt x="119153" y="101964"/>
                    </a:lnTo>
                    <a:cubicBezTo>
                      <a:pt x="119153" y="101964"/>
                      <a:pt x="125887" y="102594"/>
                      <a:pt x="128195" y="114531"/>
                    </a:cubicBezTo>
                    <a:cubicBezTo>
                      <a:pt x="128195" y="114531"/>
                      <a:pt x="119998" y="116637"/>
                      <a:pt x="117911" y="104927"/>
                    </a:cubicBezTo>
                    <a:cubicBezTo>
                      <a:pt x="117367" y="105177"/>
                      <a:pt x="116870" y="105518"/>
                      <a:pt x="116441" y="105936"/>
                    </a:cubicBezTo>
                    <a:cubicBezTo>
                      <a:pt x="116441" y="105936"/>
                      <a:pt x="117318" y="108030"/>
                      <a:pt x="116877" y="108831"/>
                    </a:cubicBezTo>
                    <a:cubicBezTo>
                      <a:pt x="116877" y="108831"/>
                      <a:pt x="126335" y="118088"/>
                      <a:pt x="113724" y="128088"/>
                    </a:cubicBezTo>
                    <a:cubicBezTo>
                      <a:pt x="113724" y="128088"/>
                      <a:pt x="109070" y="122886"/>
                      <a:pt x="109070" y="120522"/>
                    </a:cubicBezTo>
                    <a:cubicBezTo>
                      <a:pt x="109070" y="120522"/>
                      <a:pt x="103452" y="118724"/>
                      <a:pt x="100728" y="121783"/>
                    </a:cubicBezTo>
                    <a:cubicBezTo>
                      <a:pt x="100728" y="121783"/>
                      <a:pt x="100097" y="111397"/>
                      <a:pt x="112898" y="110287"/>
                    </a:cubicBezTo>
                    <a:lnTo>
                      <a:pt x="113099" y="108017"/>
                    </a:lnTo>
                    <a:cubicBezTo>
                      <a:pt x="113099" y="108017"/>
                      <a:pt x="108685" y="110735"/>
                      <a:pt x="106794" y="111170"/>
                    </a:cubicBezTo>
                    <a:cubicBezTo>
                      <a:pt x="106794" y="111170"/>
                      <a:pt x="102569" y="111170"/>
                      <a:pt x="99038" y="106126"/>
                    </a:cubicBezTo>
                    <a:cubicBezTo>
                      <a:pt x="99038" y="106126"/>
                      <a:pt x="111599" y="101951"/>
                      <a:pt x="110388" y="100513"/>
                    </a:cubicBezTo>
                    <a:cubicBezTo>
                      <a:pt x="109064" y="99044"/>
                      <a:pt x="95519" y="107595"/>
                      <a:pt x="85657" y="102594"/>
                    </a:cubicBezTo>
                    <a:cubicBezTo>
                      <a:pt x="85657" y="102594"/>
                      <a:pt x="84585" y="104486"/>
                      <a:pt x="83135" y="104656"/>
                    </a:cubicBezTo>
                    <a:cubicBezTo>
                      <a:pt x="83135" y="104656"/>
                      <a:pt x="78721" y="112595"/>
                      <a:pt x="81678" y="120345"/>
                    </a:cubicBezTo>
                    <a:cubicBezTo>
                      <a:pt x="81678" y="120345"/>
                      <a:pt x="91408" y="127130"/>
                      <a:pt x="84074" y="134331"/>
                    </a:cubicBezTo>
                    <a:cubicBezTo>
                      <a:pt x="84074" y="134331"/>
                      <a:pt x="85222" y="144029"/>
                      <a:pt x="86905" y="144893"/>
                    </a:cubicBezTo>
                  </a:path>
                </a:pathLst>
              </a:custGeom>
              <a:solidFill>
                <a:srgbClr val="BCBCB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6764" name="Google Shape;6764;p1"/>
            <p:cNvGrpSpPr/>
            <p:nvPr/>
          </p:nvGrpSpPr>
          <p:grpSpPr>
            <a:xfrm>
              <a:off x="8822809" y="4494148"/>
              <a:ext cx="875152" cy="236710"/>
              <a:chOff x="9370748" y="3767388"/>
              <a:chExt cx="893755" cy="241742"/>
            </a:xfrm>
          </p:grpSpPr>
          <p:sp>
            <p:nvSpPr>
              <p:cNvPr id="6765" name="Google Shape;6765;p1"/>
              <p:cNvSpPr/>
              <p:nvPr/>
            </p:nvSpPr>
            <p:spPr>
              <a:xfrm>
                <a:off x="9370748" y="3767388"/>
                <a:ext cx="263013" cy="241742"/>
              </a:xfrm>
              <a:custGeom>
                <a:rect b="b" l="l" r="r" t="t"/>
                <a:pathLst>
                  <a:path extrusionOk="0" h="241742" w="263013">
                    <a:moveTo>
                      <a:pt x="33108" y="108963"/>
                    </a:moveTo>
                    <a:lnTo>
                      <a:pt x="33108" y="138776"/>
                    </a:lnTo>
                    <a:cubicBezTo>
                      <a:pt x="34445" y="137654"/>
                      <a:pt x="34558" y="136204"/>
                      <a:pt x="35050" y="134993"/>
                    </a:cubicBezTo>
                    <a:cubicBezTo>
                      <a:pt x="42238" y="117444"/>
                      <a:pt x="47308" y="99202"/>
                      <a:pt x="52706" y="81054"/>
                    </a:cubicBezTo>
                    <a:cubicBezTo>
                      <a:pt x="53702" y="77686"/>
                      <a:pt x="54730" y="74332"/>
                      <a:pt x="56704" y="71368"/>
                    </a:cubicBezTo>
                    <a:cubicBezTo>
                      <a:pt x="57782" y="69748"/>
                      <a:pt x="59119" y="68304"/>
                      <a:pt x="61231" y="68625"/>
                    </a:cubicBezTo>
                    <a:cubicBezTo>
                      <a:pt x="63123" y="68909"/>
                      <a:pt x="63545" y="70769"/>
                      <a:pt x="64031" y="72308"/>
                    </a:cubicBezTo>
                    <a:cubicBezTo>
                      <a:pt x="65847" y="78046"/>
                      <a:pt x="66257" y="84017"/>
                      <a:pt x="66724" y="89964"/>
                    </a:cubicBezTo>
                    <a:cubicBezTo>
                      <a:pt x="68287" y="109776"/>
                      <a:pt x="67222" y="129482"/>
                      <a:pt x="64460" y="149143"/>
                    </a:cubicBezTo>
                    <a:cubicBezTo>
                      <a:pt x="63438" y="156432"/>
                      <a:pt x="62820" y="163785"/>
                      <a:pt x="61673" y="171074"/>
                    </a:cubicBezTo>
                    <a:cubicBezTo>
                      <a:pt x="61105" y="174668"/>
                      <a:pt x="61994" y="177859"/>
                      <a:pt x="65456" y="179814"/>
                    </a:cubicBezTo>
                    <a:cubicBezTo>
                      <a:pt x="69637" y="182197"/>
                      <a:pt x="72115" y="181870"/>
                      <a:pt x="75974" y="178786"/>
                    </a:cubicBezTo>
                    <a:cubicBezTo>
                      <a:pt x="78308" y="176815"/>
                      <a:pt x="80203" y="174378"/>
                      <a:pt x="81536" y="171629"/>
                    </a:cubicBezTo>
                    <a:cubicBezTo>
                      <a:pt x="88522" y="158274"/>
                      <a:pt x="94538" y="144401"/>
                      <a:pt x="102603" y="131638"/>
                    </a:cubicBezTo>
                    <a:cubicBezTo>
                      <a:pt x="104413" y="128769"/>
                      <a:pt x="106229" y="125900"/>
                      <a:pt x="108133" y="123100"/>
                    </a:cubicBezTo>
                    <a:cubicBezTo>
                      <a:pt x="109760" y="120710"/>
                      <a:pt x="111734" y="118466"/>
                      <a:pt x="114950" y="119052"/>
                    </a:cubicBezTo>
                    <a:cubicBezTo>
                      <a:pt x="118166" y="119638"/>
                      <a:pt x="118878" y="122470"/>
                      <a:pt x="119534" y="125112"/>
                    </a:cubicBezTo>
                    <a:cubicBezTo>
                      <a:pt x="121918" y="134747"/>
                      <a:pt x="121930" y="144603"/>
                      <a:pt x="121848" y="154427"/>
                    </a:cubicBezTo>
                    <a:cubicBezTo>
                      <a:pt x="121747" y="165891"/>
                      <a:pt x="118966" y="176888"/>
                      <a:pt x="115618" y="187759"/>
                    </a:cubicBezTo>
                    <a:cubicBezTo>
                      <a:pt x="114926" y="189745"/>
                      <a:pt x="114369" y="191776"/>
                      <a:pt x="113953" y="193838"/>
                    </a:cubicBezTo>
                    <a:cubicBezTo>
                      <a:pt x="113594" y="196038"/>
                      <a:pt x="113462" y="198435"/>
                      <a:pt x="115845" y="199765"/>
                    </a:cubicBezTo>
                    <a:cubicBezTo>
                      <a:pt x="118040" y="201026"/>
                      <a:pt x="120752" y="200964"/>
                      <a:pt x="122889" y="199608"/>
                    </a:cubicBezTo>
                    <a:cubicBezTo>
                      <a:pt x="126018" y="197820"/>
                      <a:pt x="128071" y="194610"/>
                      <a:pt x="128381" y="191019"/>
                    </a:cubicBezTo>
                    <a:cubicBezTo>
                      <a:pt x="130304" y="172550"/>
                      <a:pt x="134617" y="154314"/>
                      <a:pt x="133823" y="135529"/>
                    </a:cubicBezTo>
                    <a:cubicBezTo>
                      <a:pt x="133660" y="129801"/>
                      <a:pt x="132854" y="124109"/>
                      <a:pt x="131420" y="118560"/>
                    </a:cubicBezTo>
                    <a:cubicBezTo>
                      <a:pt x="130678" y="115719"/>
                      <a:pt x="129394" y="113050"/>
                      <a:pt x="127637" y="110697"/>
                    </a:cubicBezTo>
                    <a:cubicBezTo>
                      <a:pt x="122996" y="104599"/>
                      <a:pt x="115656" y="103363"/>
                      <a:pt x="109300" y="107658"/>
                    </a:cubicBezTo>
                    <a:cubicBezTo>
                      <a:pt x="104943" y="110615"/>
                      <a:pt x="101909" y="114802"/>
                      <a:pt x="99078" y="119115"/>
                    </a:cubicBezTo>
                    <a:cubicBezTo>
                      <a:pt x="92211" y="129595"/>
                      <a:pt x="86208" y="140554"/>
                      <a:pt x="80161" y="151545"/>
                    </a:cubicBezTo>
                    <a:cubicBezTo>
                      <a:pt x="78604" y="154383"/>
                      <a:pt x="77128" y="157302"/>
                      <a:pt x="74341" y="159875"/>
                    </a:cubicBezTo>
                    <a:cubicBezTo>
                      <a:pt x="73338" y="156672"/>
                      <a:pt x="74417" y="154030"/>
                      <a:pt x="74908" y="151438"/>
                    </a:cubicBezTo>
                    <a:cubicBezTo>
                      <a:pt x="78465" y="132792"/>
                      <a:pt x="81498" y="114096"/>
                      <a:pt x="80798" y="95002"/>
                    </a:cubicBezTo>
                    <a:cubicBezTo>
                      <a:pt x="80420" y="84793"/>
                      <a:pt x="79360" y="74691"/>
                      <a:pt x="75835" y="65012"/>
                    </a:cubicBezTo>
                    <a:cubicBezTo>
                      <a:pt x="74114" y="60295"/>
                      <a:pt x="71585" y="56134"/>
                      <a:pt x="67291" y="53309"/>
                    </a:cubicBezTo>
                    <a:cubicBezTo>
                      <a:pt x="62480" y="50156"/>
                      <a:pt x="57990" y="50698"/>
                      <a:pt x="54049" y="54885"/>
                    </a:cubicBezTo>
                    <a:cubicBezTo>
                      <a:pt x="51600" y="57580"/>
                      <a:pt x="49747" y="60763"/>
                      <a:pt x="48614" y="64224"/>
                    </a:cubicBezTo>
                    <a:cubicBezTo>
                      <a:pt x="44200" y="77024"/>
                      <a:pt x="38644" y="89447"/>
                      <a:pt x="34955" y="102512"/>
                    </a:cubicBezTo>
                    <a:cubicBezTo>
                      <a:pt x="34629" y="103692"/>
                      <a:pt x="33973" y="104756"/>
                      <a:pt x="33064" y="105577"/>
                    </a:cubicBezTo>
                    <a:lnTo>
                      <a:pt x="33064" y="103414"/>
                    </a:lnTo>
                    <a:cubicBezTo>
                      <a:pt x="33064" y="70145"/>
                      <a:pt x="33108" y="36882"/>
                      <a:pt x="32994" y="3619"/>
                    </a:cubicBezTo>
                    <a:cubicBezTo>
                      <a:pt x="33032" y="713"/>
                      <a:pt x="33757" y="0"/>
                      <a:pt x="36683" y="0"/>
                    </a:cubicBezTo>
                    <a:cubicBezTo>
                      <a:pt x="106021" y="126"/>
                      <a:pt x="175352" y="164"/>
                      <a:pt x="244677" y="114"/>
                    </a:cubicBezTo>
                    <a:cubicBezTo>
                      <a:pt x="247465" y="114"/>
                      <a:pt x="248152" y="851"/>
                      <a:pt x="248146" y="3607"/>
                    </a:cubicBezTo>
                    <a:cubicBezTo>
                      <a:pt x="248065" y="51505"/>
                      <a:pt x="248065" y="99408"/>
                      <a:pt x="248146" y="147314"/>
                    </a:cubicBezTo>
                    <a:cubicBezTo>
                      <a:pt x="248146" y="149836"/>
                      <a:pt x="247786" y="150890"/>
                      <a:pt x="244942" y="150467"/>
                    </a:cubicBezTo>
                    <a:cubicBezTo>
                      <a:pt x="238113" y="149490"/>
                      <a:pt x="231208" y="149137"/>
                      <a:pt x="224398" y="147945"/>
                    </a:cubicBezTo>
                    <a:cubicBezTo>
                      <a:pt x="222034" y="147522"/>
                      <a:pt x="221201" y="146589"/>
                      <a:pt x="221636" y="144161"/>
                    </a:cubicBezTo>
                    <a:cubicBezTo>
                      <a:pt x="225994" y="119992"/>
                      <a:pt x="228882" y="95607"/>
                      <a:pt x="233699" y="71488"/>
                    </a:cubicBezTo>
                    <a:cubicBezTo>
                      <a:pt x="235361" y="62735"/>
                      <a:pt x="235908" y="53806"/>
                      <a:pt x="235326" y="44916"/>
                    </a:cubicBezTo>
                    <a:cubicBezTo>
                      <a:pt x="235168" y="42122"/>
                      <a:pt x="234967" y="38736"/>
                      <a:pt x="231271" y="37979"/>
                    </a:cubicBezTo>
                    <a:cubicBezTo>
                      <a:pt x="228421" y="37393"/>
                      <a:pt x="226473" y="39739"/>
                      <a:pt x="225539" y="44153"/>
                    </a:cubicBezTo>
                    <a:cubicBezTo>
                      <a:pt x="224215" y="50370"/>
                      <a:pt x="224127" y="56707"/>
                      <a:pt x="223774" y="63007"/>
                    </a:cubicBezTo>
                    <a:cubicBezTo>
                      <a:pt x="223030" y="76280"/>
                      <a:pt x="219732" y="89106"/>
                      <a:pt x="217285" y="102102"/>
                    </a:cubicBezTo>
                    <a:cubicBezTo>
                      <a:pt x="214908" y="114764"/>
                      <a:pt x="212518" y="127376"/>
                      <a:pt x="210109" y="139987"/>
                    </a:cubicBezTo>
                    <a:cubicBezTo>
                      <a:pt x="209075" y="145366"/>
                      <a:pt x="208892" y="145189"/>
                      <a:pt x="203400" y="144678"/>
                    </a:cubicBezTo>
                    <a:cubicBezTo>
                      <a:pt x="192788" y="143682"/>
                      <a:pt x="182131" y="142875"/>
                      <a:pt x="171909" y="147119"/>
                    </a:cubicBezTo>
                    <a:cubicBezTo>
                      <a:pt x="169192" y="148247"/>
                      <a:pt x="169463" y="146349"/>
                      <a:pt x="169696" y="144861"/>
                    </a:cubicBezTo>
                    <a:cubicBezTo>
                      <a:pt x="170207" y="141513"/>
                      <a:pt x="171203" y="138221"/>
                      <a:pt x="171487" y="134860"/>
                    </a:cubicBezTo>
                    <a:cubicBezTo>
                      <a:pt x="173379" y="112475"/>
                      <a:pt x="176960" y="90260"/>
                      <a:pt x="178253" y="67818"/>
                    </a:cubicBezTo>
                    <a:cubicBezTo>
                      <a:pt x="179016" y="54576"/>
                      <a:pt x="180542" y="41479"/>
                      <a:pt x="182490" y="28388"/>
                    </a:cubicBezTo>
                    <a:cubicBezTo>
                      <a:pt x="182730" y="26293"/>
                      <a:pt x="182730" y="24178"/>
                      <a:pt x="182490" y="22083"/>
                    </a:cubicBezTo>
                    <a:cubicBezTo>
                      <a:pt x="182320" y="20014"/>
                      <a:pt x="181488" y="18299"/>
                      <a:pt x="179300" y="17467"/>
                    </a:cubicBezTo>
                    <a:cubicBezTo>
                      <a:pt x="177200" y="16545"/>
                      <a:pt x="174751" y="16978"/>
                      <a:pt x="173095" y="18564"/>
                    </a:cubicBezTo>
                    <a:cubicBezTo>
                      <a:pt x="170245" y="21118"/>
                      <a:pt x="168990" y="24479"/>
                      <a:pt x="168681" y="28218"/>
                    </a:cubicBezTo>
                    <a:cubicBezTo>
                      <a:pt x="167546" y="42450"/>
                      <a:pt x="166304" y="56682"/>
                      <a:pt x="165339" y="70927"/>
                    </a:cubicBezTo>
                    <a:cubicBezTo>
                      <a:pt x="162703" y="109789"/>
                      <a:pt x="157179" y="148184"/>
                      <a:pt x="147323" y="185867"/>
                    </a:cubicBezTo>
                    <a:cubicBezTo>
                      <a:pt x="144877" y="195244"/>
                      <a:pt x="142909" y="204740"/>
                      <a:pt x="140576" y="214779"/>
                    </a:cubicBezTo>
                    <a:cubicBezTo>
                      <a:pt x="145558" y="214779"/>
                      <a:pt x="150211" y="214779"/>
                      <a:pt x="154871" y="214779"/>
                    </a:cubicBezTo>
                    <a:cubicBezTo>
                      <a:pt x="156492" y="214779"/>
                      <a:pt x="156479" y="213411"/>
                      <a:pt x="156864" y="212339"/>
                    </a:cubicBezTo>
                    <a:cubicBezTo>
                      <a:pt x="160017" y="203593"/>
                      <a:pt x="161164" y="194393"/>
                      <a:pt x="163075" y="185369"/>
                    </a:cubicBezTo>
                    <a:cubicBezTo>
                      <a:pt x="164109" y="180451"/>
                      <a:pt x="164967" y="175488"/>
                      <a:pt x="166537" y="170702"/>
                    </a:cubicBezTo>
                    <a:cubicBezTo>
                      <a:pt x="168107" y="165916"/>
                      <a:pt x="171020" y="162189"/>
                      <a:pt x="176191" y="160941"/>
                    </a:cubicBezTo>
                    <a:cubicBezTo>
                      <a:pt x="184388" y="158955"/>
                      <a:pt x="192586" y="157120"/>
                      <a:pt x="201061" y="156823"/>
                    </a:cubicBezTo>
                    <a:cubicBezTo>
                      <a:pt x="206528" y="156628"/>
                      <a:pt x="206950" y="157359"/>
                      <a:pt x="205765" y="162498"/>
                    </a:cubicBezTo>
                    <a:cubicBezTo>
                      <a:pt x="203242" y="173439"/>
                      <a:pt x="199459" y="184032"/>
                      <a:pt x="197220" y="195042"/>
                    </a:cubicBezTo>
                    <a:cubicBezTo>
                      <a:pt x="196682" y="197564"/>
                      <a:pt x="196524" y="200154"/>
                      <a:pt x="196754" y="202723"/>
                    </a:cubicBezTo>
                    <a:cubicBezTo>
                      <a:pt x="197038" y="205705"/>
                      <a:pt x="198047" y="208328"/>
                      <a:pt x="201326" y="209028"/>
                    </a:cubicBezTo>
                    <a:cubicBezTo>
                      <a:pt x="204605" y="209728"/>
                      <a:pt x="207291" y="208480"/>
                      <a:pt x="209050" y="205547"/>
                    </a:cubicBezTo>
                    <a:cubicBezTo>
                      <a:pt x="212077" y="200503"/>
                      <a:pt x="213016" y="194828"/>
                      <a:pt x="213691" y="189153"/>
                    </a:cubicBezTo>
                    <a:cubicBezTo>
                      <a:pt x="214675" y="180911"/>
                      <a:pt x="215110" y="172600"/>
                      <a:pt x="217210" y="164510"/>
                    </a:cubicBezTo>
                    <a:cubicBezTo>
                      <a:pt x="218635" y="159030"/>
                      <a:pt x="219467" y="158595"/>
                      <a:pt x="224959" y="159232"/>
                    </a:cubicBezTo>
                    <a:cubicBezTo>
                      <a:pt x="231686" y="160022"/>
                      <a:pt x="238386" y="161073"/>
                      <a:pt x="245062" y="162385"/>
                    </a:cubicBezTo>
                    <a:cubicBezTo>
                      <a:pt x="247477" y="162858"/>
                      <a:pt x="248259" y="162025"/>
                      <a:pt x="247988" y="159705"/>
                    </a:cubicBezTo>
                    <a:cubicBezTo>
                      <a:pt x="247928" y="158655"/>
                      <a:pt x="247928" y="157602"/>
                      <a:pt x="247988" y="156552"/>
                    </a:cubicBezTo>
                    <a:cubicBezTo>
                      <a:pt x="247988" y="150461"/>
                      <a:pt x="247988" y="150423"/>
                      <a:pt x="254149" y="151426"/>
                    </a:cubicBezTo>
                    <a:cubicBezTo>
                      <a:pt x="255878" y="151708"/>
                      <a:pt x="257580" y="152145"/>
                      <a:pt x="259231" y="152731"/>
                    </a:cubicBezTo>
                    <a:cubicBezTo>
                      <a:pt x="262579" y="153935"/>
                      <a:pt x="263304" y="156653"/>
                      <a:pt x="262920" y="159837"/>
                    </a:cubicBezTo>
                    <a:cubicBezTo>
                      <a:pt x="262554" y="162908"/>
                      <a:pt x="260574" y="164396"/>
                      <a:pt x="257661" y="164409"/>
                    </a:cubicBezTo>
                    <a:cubicBezTo>
                      <a:pt x="255323" y="164478"/>
                      <a:pt x="252988" y="164212"/>
                      <a:pt x="250725" y="163621"/>
                    </a:cubicBezTo>
                    <a:cubicBezTo>
                      <a:pt x="248202" y="162883"/>
                      <a:pt x="248082" y="163829"/>
                      <a:pt x="248089" y="165878"/>
                    </a:cubicBezTo>
                    <a:cubicBezTo>
                      <a:pt x="248152" y="181100"/>
                      <a:pt x="248051" y="196329"/>
                      <a:pt x="248190" y="211557"/>
                    </a:cubicBezTo>
                    <a:cubicBezTo>
                      <a:pt x="248190" y="214344"/>
                      <a:pt x="247446" y="215044"/>
                      <a:pt x="244690" y="215031"/>
                    </a:cubicBezTo>
                    <a:cubicBezTo>
                      <a:pt x="216352" y="214930"/>
                      <a:pt x="188008" y="215031"/>
                      <a:pt x="159664" y="214899"/>
                    </a:cubicBezTo>
                    <a:cubicBezTo>
                      <a:pt x="157015" y="214899"/>
                      <a:pt x="155792" y="215574"/>
                      <a:pt x="154953" y="218159"/>
                    </a:cubicBezTo>
                    <a:cubicBezTo>
                      <a:pt x="152860" y="224603"/>
                      <a:pt x="150596" y="231016"/>
                      <a:pt x="147563" y="237076"/>
                    </a:cubicBezTo>
                    <a:cubicBezTo>
                      <a:pt x="146586" y="239037"/>
                      <a:pt x="146302" y="242278"/>
                      <a:pt x="142808" y="241667"/>
                    </a:cubicBezTo>
                    <a:cubicBezTo>
                      <a:pt x="139273" y="240891"/>
                      <a:pt x="136652" y="237908"/>
                      <a:pt x="136339" y="234302"/>
                    </a:cubicBezTo>
                    <a:cubicBezTo>
                      <a:pt x="136087" y="229528"/>
                      <a:pt x="137524" y="225051"/>
                      <a:pt x="138792" y="220549"/>
                    </a:cubicBezTo>
                    <a:cubicBezTo>
                      <a:pt x="139265" y="218878"/>
                      <a:pt x="139876" y="217238"/>
                      <a:pt x="140437" y="215504"/>
                    </a:cubicBezTo>
                    <a:cubicBezTo>
                      <a:pt x="139176" y="214691"/>
                      <a:pt x="137884" y="215075"/>
                      <a:pt x="136654" y="215075"/>
                    </a:cubicBezTo>
                    <a:cubicBezTo>
                      <a:pt x="103391" y="215075"/>
                      <a:pt x="70129" y="215006"/>
                      <a:pt x="36866" y="215132"/>
                    </a:cubicBezTo>
                    <a:cubicBezTo>
                      <a:pt x="33713" y="215132"/>
                      <a:pt x="33019" y="214338"/>
                      <a:pt x="33032" y="211273"/>
                    </a:cubicBezTo>
                    <a:cubicBezTo>
                      <a:pt x="33171" y="188081"/>
                      <a:pt x="33108" y="164895"/>
                      <a:pt x="33108" y="141469"/>
                    </a:cubicBezTo>
                    <a:cubicBezTo>
                      <a:pt x="31557" y="142062"/>
                      <a:pt x="31449" y="143487"/>
                      <a:pt x="31002" y="144527"/>
                    </a:cubicBezTo>
                    <a:cubicBezTo>
                      <a:pt x="26506" y="154976"/>
                      <a:pt x="23655" y="165967"/>
                      <a:pt x="20490" y="176838"/>
                    </a:cubicBezTo>
                    <a:cubicBezTo>
                      <a:pt x="18207" y="184688"/>
                      <a:pt x="15527" y="192419"/>
                      <a:pt x="13018" y="200200"/>
                    </a:cubicBezTo>
                    <a:cubicBezTo>
                      <a:pt x="12867" y="200763"/>
                      <a:pt x="12655" y="201309"/>
                      <a:pt x="12387" y="201827"/>
                    </a:cubicBezTo>
                    <a:cubicBezTo>
                      <a:pt x="11082" y="204066"/>
                      <a:pt x="10495" y="207288"/>
                      <a:pt x="7071" y="207086"/>
                    </a:cubicBezTo>
                    <a:cubicBezTo>
                      <a:pt x="3837" y="206897"/>
                      <a:pt x="299" y="202628"/>
                      <a:pt x="15" y="199191"/>
                    </a:cubicBezTo>
                    <a:cubicBezTo>
                      <a:pt x="-91" y="197191"/>
                      <a:pt x="359" y="195200"/>
                      <a:pt x="1314" y="193441"/>
                    </a:cubicBezTo>
                    <a:cubicBezTo>
                      <a:pt x="8017" y="180255"/>
                      <a:pt x="12469" y="166225"/>
                      <a:pt x="16971" y="152207"/>
                    </a:cubicBezTo>
                    <a:cubicBezTo>
                      <a:pt x="21442" y="138297"/>
                      <a:pt x="26127" y="124462"/>
                      <a:pt x="31601" y="110905"/>
                    </a:cubicBezTo>
                    <a:cubicBezTo>
                      <a:pt x="31891" y="110186"/>
                      <a:pt x="32200" y="109480"/>
                      <a:pt x="32502" y="108761"/>
                    </a:cubicBezTo>
                    <a:close/>
                  </a:path>
                </a:pathLst>
              </a:custGeom>
              <a:solidFill>
                <a:srgbClr val="B9393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66" name="Google Shape;6766;p1"/>
              <p:cNvSpPr/>
              <p:nvPr/>
            </p:nvSpPr>
            <p:spPr>
              <a:xfrm>
                <a:off x="9737214" y="3794342"/>
                <a:ext cx="55345" cy="75491"/>
              </a:xfrm>
              <a:custGeom>
                <a:rect b="b" l="l" r="r" t="t"/>
                <a:pathLst>
                  <a:path extrusionOk="0" h="75491" w="55345">
                    <a:moveTo>
                      <a:pt x="15210" y="25717"/>
                    </a:moveTo>
                    <a:cubicBezTo>
                      <a:pt x="15210" y="41204"/>
                      <a:pt x="15147" y="56520"/>
                      <a:pt x="15273" y="71831"/>
                    </a:cubicBezTo>
                    <a:cubicBezTo>
                      <a:pt x="15273" y="74353"/>
                      <a:pt x="14819" y="75406"/>
                      <a:pt x="12082" y="75097"/>
                    </a:cubicBezTo>
                    <a:cubicBezTo>
                      <a:pt x="8299" y="74662"/>
                      <a:pt x="3166" y="76692"/>
                      <a:pt x="1016" y="74309"/>
                    </a:cubicBezTo>
                    <a:cubicBezTo>
                      <a:pt x="-876" y="72228"/>
                      <a:pt x="455" y="67196"/>
                      <a:pt x="455" y="63469"/>
                    </a:cubicBezTo>
                    <a:cubicBezTo>
                      <a:pt x="455" y="43442"/>
                      <a:pt x="492" y="23409"/>
                      <a:pt x="391" y="3382"/>
                    </a:cubicBezTo>
                    <a:cubicBezTo>
                      <a:pt x="391" y="860"/>
                      <a:pt x="795" y="-136"/>
                      <a:pt x="3588" y="15"/>
                    </a:cubicBezTo>
                    <a:cubicBezTo>
                      <a:pt x="8375" y="273"/>
                      <a:pt x="13192" y="223"/>
                      <a:pt x="17991" y="15"/>
                    </a:cubicBezTo>
                    <a:cubicBezTo>
                      <a:pt x="20267" y="-80"/>
                      <a:pt x="21245" y="759"/>
                      <a:pt x="22039" y="2802"/>
                    </a:cubicBezTo>
                    <a:cubicBezTo>
                      <a:pt x="27872" y="17810"/>
                      <a:pt x="33818" y="32779"/>
                      <a:pt x="39733" y="47755"/>
                    </a:cubicBezTo>
                    <a:cubicBezTo>
                      <a:pt x="39991" y="48563"/>
                      <a:pt x="40459" y="49287"/>
                      <a:pt x="41089" y="49855"/>
                    </a:cubicBezTo>
                    <a:cubicBezTo>
                      <a:pt x="41089" y="40712"/>
                      <a:pt x="41089" y="31569"/>
                      <a:pt x="41089" y="22432"/>
                    </a:cubicBezTo>
                    <a:cubicBezTo>
                      <a:pt x="41089" y="15874"/>
                      <a:pt x="41089" y="9309"/>
                      <a:pt x="40918" y="2758"/>
                    </a:cubicBezTo>
                    <a:cubicBezTo>
                      <a:pt x="40855" y="545"/>
                      <a:pt x="41549" y="-92"/>
                      <a:pt x="43687" y="27"/>
                    </a:cubicBezTo>
                    <a:cubicBezTo>
                      <a:pt x="46726" y="198"/>
                      <a:pt x="49778" y="141"/>
                      <a:pt x="52824" y="27"/>
                    </a:cubicBezTo>
                    <a:cubicBezTo>
                      <a:pt x="54482" y="-29"/>
                      <a:pt x="55346" y="217"/>
                      <a:pt x="55346" y="2253"/>
                    </a:cubicBezTo>
                    <a:cubicBezTo>
                      <a:pt x="55275" y="25795"/>
                      <a:pt x="55275" y="49336"/>
                      <a:pt x="55346" y="72877"/>
                    </a:cubicBezTo>
                    <a:cubicBezTo>
                      <a:pt x="55346" y="75015"/>
                      <a:pt x="54400" y="75053"/>
                      <a:pt x="52824" y="75034"/>
                    </a:cubicBezTo>
                    <a:cubicBezTo>
                      <a:pt x="48025" y="74984"/>
                      <a:pt x="43214" y="74883"/>
                      <a:pt x="38421" y="75078"/>
                    </a:cubicBezTo>
                    <a:cubicBezTo>
                      <a:pt x="36164" y="75166"/>
                      <a:pt x="35174" y="74378"/>
                      <a:pt x="34354" y="72335"/>
                    </a:cubicBezTo>
                    <a:cubicBezTo>
                      <a:pt x="28502" y="57832"/>
                      <a:pt x="22518" y="43386"/>
                      <a:pt x="16578" y="28914"/>
                    </a:cubicBezTo>
                    <a:cubicBezTo>
                      <a:pt x="16168" y="27905"/>
                      <a:pt x="15677" y="26833"/>
                      <a:pt x="15210" y="25717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67" name="Google Shape;6767;p1"/>
              <p:cNvSpPr/>
              <p:nvPr/>
            </p:nvSpPr>
            <p:spPr>
              <a:xfrm>
                <a:off x="9959043" y="3794337"/>
                <a:ext cx="50679" cy="75134"/>
              </a:xfrm>
              <a:custGeom>
                <a:rect b="b" l="l" r="r" t="t"/>
                <a:pathLst>
                  <a:path extrusionOk="0" h="75134" w="50679">
                    <a:moveTo>
                      <a:pt x="36737" y="38132"/>
                    </a:moveTo>
                    <a:cubicBezTo>
                      <a:pt x="39109" y="39407"/>
                      <a:pt x="40850" y="41603"/>
                      <a:pt x="41549" y="44204"/>
                    </a:cubicBezTo>
                    <a:cubicBezTo>
                      <a:pt x="44569" y="54369"/>
                      <a:pt x="47571" y="64540"/>
                      <a:pt x="50679" y="75052"/>
                    </a:cubicBezTo>
                    <a:cubicBezTo>
                      <a:pt x="45383" y="75052"/>
                      <a:pt x="40376" y="74982"/>
                      <a:pt x="35382" y="75083"/>
                    </a:cubicBezTo>
                    <a:cubicBezTo>
                      <a:pt x="33572" y="75121"/>
                      <a:pt x="33704" y="73853"/>
                      <a:pt x="33421" y="72807"/>
                    </a:cubicBezTo>
                    <a:cubicBezTo>
                      <a:pt x="31668" y="66394"/>
                      <a:pt x="30110" y="59918"/>
                      <a:pt x="28136" y="53574"/>
                    </a:cubicBezTo>
                    <a:cubicBezTo>
                      <a:pt x="26207" y="47344"/>
                      <a:pt x="23760" y="45623"/>
                      <a:pt x="18621" y="45509"/>
                    </a:cubicBezTo>
                    <a:cubicBezTo>
                      <a:pt x="16559" y="45465"/>
                      <a:pt x="16099" y="46140"/>
                      <a:pt x="16099" y="48076"/>
                    </a:cubicBezTo>
                    <a:cubicBezTo>
                      <a:pt x="16200" y="56033"/>
                      <a:pt x="15998" y="63998"/>
                      <a:pt x="16219" y="71955"/>
                    </a:cubicBezTo>
                    <a:cubicBezTo>
                      <a:pt x="16301" y="74736"/>
                      <a:pt x="15392" y="75272"/>
                      <a:pt x="12895" y="75108"/>
                    </a:cubicBezTo>
                    <a:cubicBezTo>
                      <a:pt x="9625" y="74888"/>
                      <a:pt x="6342" y="74888"/>
                      <a:pt x="3071" y="75108"/>
                    </a:cubicBezTo>
                    <a:cubicBezTo>
                      <a:pt x="549" y="75279"/>
                      <a:pt x="-12" y="74478"/>
                      <a:pt x="0" y="72012"/>
                    </a:cubicBezTo>
                    <a:cubicBezTo>
                      <a:pt x="114" y="54690"/>
                      <a:pt x="57" y="37362"/>
                      <a:pt x="57" y="20040"/>
                    </a:cubicBezTo>
                    <a:cubicBezTo>
                      <a:pt x="57" y="14189"/>
                      <a:pt x="57" y="8337"/>
                      <a:pt x="57" y="2479"/>
                    </a:cubicBezTo>
                    <a:cubicBezTo>
                      <a:pt x="57" y="1029"/>
                      <a:pt x="158" y="39"/>
                      <a:pt x="2050" y="64"/>
                    </a:cubicBezTo>
                    <a:cubicBezTo>
                      <a:pt x="11414" y="165"/>
                      <a:pt x="20803" y="-270"/>
                      <a:pt x="30135" y="304"/>
                    </a:cubicBezTo>
                    <a:cubicBezTo>
                      <a:pt x="42980" y="1085"/>
                      <a:pt x="49626" y="10298"/>
                      <a:pt x="47545" y="23433"/>
                    </a:cubicBezTo>
                    <a:cubicBezTo>
                      <a:pt x="46379" y="30924"/>
                      <a:pt x="43938" y="34272"/>
                      <a:pt x="36737" y="38132"/>
                    </a:cubicBezTo>
                    <a:close/>
                    <a:moveTo>
                      <a:pt x="16174" y="22645"/>
                    </a:moveTo>
                    <a:cubicBezTo>
                      <a:pt x="16174" y="31857"/>
                      <a:pt x="16174" y="31857"/>
                      <a:pt x="24208" y="30930"/>
                    </a:cubicBezTo>
                    <a:cubicBezTo>
                      <a:pt x="30167" y="30243"/>
                      <a:pt x="32903" y="26271"/>
                      <a:pt x="31535" y="20286"/>
                    </a:cubicBezTo>
                    <a:cubicBezTo>
                      <a:pt x="30501" y="15784"/>
                      <a:pt x="24719" y="13035"/>
                      <a:pt x="17745" y="14447"/>
                    </a:cubicBezTo>
                    <a:cubicBezTo>
                      <a:pt x="14327" y="15141"/>
                      <a:pt x="16950" y="18527"/>
                      <a:pt x="16206" y="20558"/>
                    </a:cubicBezTo>
                    <a:cubicBezTo>
                      <a:pt x="15979" y="21175"/>
                      <a:pt x="16174" y="21945"/>
                      <a:pt x="16174" y="22645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68" name="Google Shape;6768;p1"/>
              <p:cNvSpPr/>
              <p:nvPr/>
            </p:nvSpPr>
            <p:spPr>
              <a:xfrm>
                <a:off x="9670826" y="3794340"/>
                <a:ext cx="55136" cy="76310"/>
              </a:xfrm>
              <a:custGeom>
                <a:rect b="b" l="l" r="r" t="t"/>
                <a:pathLst>
                  <a:path extrusionOk="0" h="76310" w="55136">
                    <a:moveTo>
                      <a:pt x="46" y="26350"/>
                    </a:moveTo>
                    <a:cubicBezTo>
                      <a:pt x="46" y="18506"/>
                      <a:pt x="115" y="10661"/>
                      <a:pt x="2" y="2817"/>
                    </a:cubicBezTo>
                    <a:cubicBezTo>
                      <a:pt x="-30" y="730"/>
                      <a:pt x="418" y="-90"/>
                      <a:pt x="2675" y="36"/>
                    </a:cubicBezTo>
                    <a:cubicBezTo>
                      <a:pt x="6300" y="232"/>
                      <a:pt x="9934" y="232"/>
                      <a:pt x="13559" y="36"/>
                    </a:cubicBezTo>
                    <a:cubicBezTo>
                      <a:pt x="15923" y="-90"/>
                      <a:pt x="16504" y="711"/>
                      <a:pt x="16485" y="3000"/>
                    </a:cubicBezTo>
                    <a:cubicBezTo>
                      <a:pt x="16377" y="15876"/>
                      <a:pt x="16422" y="28759"/>
                      <a:pt x="16441" y="41635"/>
                    </a:cubicBezTo>
                    <a:cubicBezTo>
                      <a:pt x="16441" y="45614"/>
                      <a:pt x="16573" y="49599"/>
                      <a:pt x="17702" y="53464"/>
                    </a:cubicBezTo>
                    <a:cubicBezTo>
                      <a:pt x="19228" y="58755"/>
                      <a:pt x="22696" y="61618"/>
                      <a:pt x="27387" y="61567"/>
                    </a:cubicBezTo>
                    <a:cubicBezTo>
                      <a:pt x="32079" y="61517"/>
                      <a:pt x="35131" y="58881"/>
                      <a:pt x="36789" y="53603"/>
                    </a:cubicBezTo>
                    <a:cubicBezTo>
                      <a:pt x="37633" y="50921"/>
                      <a:pt x="38059" y="48124"/>
                      <a:pt x="38050" y="45311"/>
                    </a:cubicBezTo>
                    <a:cubicBezTo>
                      <a:pt x="38050" y="31262"/>
                      <a:pt x="38139" y="17213"/>
                      <a:pt x="38050" y="3164"/>
                    </a:cubicBezTo>
                    <a:cubicBezTo>
                      <a:pt x="38050" y="749"/>
                      <a:pt x="38618" y="-109"/>
                      <a:pt x="41127" y="11"/>
                    </a:cubicBezTo>
                    <a:cubicBezTo>
                      <a:pt x="44980" y="225"/>
                      <a:pt x="48852" y="87"/>
                      <a:pt x="52717" y="55"/>
                    </a:cubicBezTo>
                    <a:cubicBezTo>
                      <a:pt x="53979" y="55"/>
                      <a:pt x="54975" y="55"/>
                      <a:pt x="54937" y="1846"/>
                    </a:cubicBezTo>
                    <a:cubicBezTo>
                      <a:pt x="54609" y="18928"/>
                      <a:pt x="55933" y="36061"/>
                      <a:pt x="54306" y="53080"/>
                    </a:cubicBezTo>
                    <a:cubicBezTo>
                      <a:pt x="52610" y="70887"/>
                      <a:pt x="39356" y="77748"/>
                      <a:pt x="23541" y="76064"/>
                    </a:cubicBezTo>
                    <a:cubicBezTo>
                      <a:pt x="8653" y="74475"/>
                      <a:pt x="613" y="65111"/>
                      <a:pt x="210" y="49511"/>
                    </a:cubicBezTo>
                    <a:cubicBezTo>
                      <a:pt x="-5" y="41793"/>
                      <a:pt x="172" y="34062"/>
                      <a:pt x="172" y="26331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69" name="Google Shape;6769;p1"/>
              <p:cNvSpPr/>
              <p:nvPr/>
            </p:nvSpPr>
            <p:spPr>
              <a:xfrm>
                <a:off x="10146544" y="3794350"/>
                <a:ext cx="65497" cy="75102"/>
              </a:xfrm>
              <a:custGeom>
                <a:rect b="b" l="l" r="r" t="t"/>
                <a:pathLst>
                  <a:path extrusionOk="0" h="75102" w="65497">
                    <a:moveTo>
                      <a:pt x="65498" y="75039"/>
                    </a:moveTo>
                    <a:cubicBezTo>
                      <a:pt x="59980" y="75039"/>
                      <a:pt x="54948" y="74957"/>
                      <a:pt x="49922" y="75089"/>
                    </a:cubicBezTo>
                    <a:cubicBezTo>
                      <a:pt x="48264" y="75133"/>
                      <a:pt x="47671" y="74459"/>
                      <a:pt x="47306" y="73034"/>
                    </a:cubicBezTo>
                    <a:cubicBezTo>
                      <a:pt x="46290" y="69074"/>
                      <a:pt x="45143" y="65151"/>
                      <a:pt x="44153" y="61191"/>
                    </a:cubicBezTo>
                    <a:cubicBezTo>
                      <a:pt x="43755" y="59590"/>
                      <a:pt x="43062" y="58934"/>
                      <a:pt x="41296" y="58972"/>
                    </a:cubicBezTo>
                    <a:cubicBezTo>
                      <a:pt x="35331" y="59090"/>
                      <a:pt x="29359" y="59090"/>
                      <a:pt x="23388" y="58972"/>
                    </a:cubicBezTo>
                    <a:cubicBezTo>
                      <a:pt x="21496" y="58934"/>
                      <a:pt x="20765" y="59602"/>
                      <a:pt x="20311" y="61412"/>
                    </a:cubicBezTo>
                    <a:cubicBezTo>
                      <a:pt x="19384" y="65139"/>
                      <a:pt x="18041" y="68771"/>
                      <a:pt x="17101" y="72498"/>
                    </a:cubicBezTo>
                    <a:cubicBezTo>
                      <a:pt x="16622" y="74389"/>
                      <a:pt x="15903" y="75184"/>
                      <a:pt x="13816" y="75096"/>
                    </a:cubicBezTo>
                    <a:cubicBezTo>
                      <a:pt x="9402" y="74913"/>
                      <a:pt x="4937" y="75039"/>
                      <a:pt x="0" y="75039"/>
                    </a:cubicBezTo>
                    <a:lnTo>
                      <a:pt x="5713" y="56286"/>
                    </a:lnTo>
                    <a:cubicBezTo>
                      <a:pt x="11117" y="38541"/>
                      <a:pt x="16565" y="20810"/>
                      <a:pt x="21868" y="3034"/>
                    </a:cubicBezTo>
                    <a:cubicBezTo>
                      <a:pt x="22562" y="726"/>
                      <a:pt x="23514" y="-119"/>
                      <a:pt x="25961" y="13"/>
                    </a:cubicBezTo>
                    <a:cubicBezTo>
                      <a:pt x="30633" y="234"/>
                      <a:pt x="35318" y="114"/>
                      <a:pt x="40003" y="51"/>
                    </a:cubicBezTo>
                    <a:cubicBezTo>
                      <a:pt x="41416" y="51"/>
                      <a:pt x="42419" y="209"/>
                      <a:pt x="42910" y="1804"/>
                    </a:cubicBezTo>
                    <a:cubicBezTo>
                      <a:pt x="50383" y="26106"/>
                      <a:pt x="57893" y="50396"/>
                      <a:pt x="65498" y="75039"/>
                    </a:cubicBezTo>
                    <a:close/>
                    <a:moveTo>
                      <a:pt x="24813" y="44866"/>
                    </a:moveTo>
                    <a:cubicBezTo>
                      <a:pt x="29422" y="44866"/>
                      <a:pt x="33641" y="44797"/>
                      <a:pt x="37822" y="44866"/>
                    </a:cubicBezTo>
                    <a:cubicBezTo>
                      <a:pt x="39713" y="44916"/>
                      <a:pt x="39600" y="44034"/>
                      <a:pt x="39266" y="42709"/>
                    </a:cubicBezTo>
                    <a:cubicBezTo>
                      <a:pt x="37115" y="34087"/>
                      <a:pt x="34984" y="25459"/>
                      <a:pt x="32859" y="16824"/>
                    </a:cubicBezTo>
                    <a:lnTo>
                      <a:pt x="32298" y="16768"/>
                    </a:lnTo>
                    <a:cubicBezTo>
                      <a:pt x="29845" y="26005"/>
                      <a:pt x="27398" y="35187"/>
                      <a:pt x="24813" y="44866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70" name="Google Shape;6770;p1"/>
              <p:cNvSpPr/>
              <p:nvPr/>
            </p:nvSpPr>
            <p:spPr>
              <a:xfrm>
                <a:off x="9903402" y="3794363"/>
                <a:ext cx="43459" cy="75063"/>
              </a:xfrm>
              <a:custGeom>
                <a:rect b="b" l="l" r="r" t="t"/>
                <a:pathLst>
                  <a:path extrusionOk="0" h="75063" w="43459">
                    <a:moveTo>
                      <a:pt x="44" y="37412"/>
                    </a:moveTo>
                    <a:cubicBezTo>
                      <a:pt x="44" y="25942"/>
                      <a:pt x="101" y="14472"/>
                      <a:pt x="0" y="3002"/>
                    </a:cubicBezTo>
                    <a:cubicBezTo>
                      <a:pt x="0" y="820"/>
                      <a:pt x="391" y="-25"/>
                      <a:pt x="2831" y="1"/>
                    </a:cubicBezTo>
                    <a:cubicBezTo>
                      <a:pt x="15123" y="131"/>
                      <a:pt x="27413" y="131"/>
                      <a:pt x="39701" y="1"/>
                    </a:cubicBezTo>
                    <a:cubicBezTo>
                      <a:pt x="41971" y="1"/>
                      <a:pt x="42482" y="738"/>
                      <a:pt x="42368" y="2813"/>
                    </a:cubicBezTo>
                    <a:cubicBezTo>
                      <a:pt x="42195" y="5736"/>
                      <a:pt x="42195" y="8667"/>
                      <a:pt x="42368" y="11590"/>
                    </a:cubicBezTo>
                    <a:cubicBezTo>
                      <a:pt x="42507" y="13747"/>
                      <a:pt x="41832" y="14384"/>
                      <a:pt x="39644" y="14340"/>
                    </a:cubicBezTo>
                    <a:cubicBezTo>
                      <a:pt x="32746" y="14201"/>
                      <a:pt x="25835" y="14390"/>
                      <a:pt x="18930" y="14233"/>
                    </a:cubicBezTo>
                    <a:cubicBezTo>
                      <a:pt x="16590" y="14182"/>
                      <a:pt x="15960" y="14914"/>
                      <a:pt x="16067" y="17165"/>
                    </a:cubicBezTo>
                    <a:cubicBezTo>
                      <a:pt x="16278" y="20436"/>
                      <a:pt x="16278" y="23718"/>
                      <a:pt x="16067" y="26989"/>
                    </a:cubicBezTo>
                    <a:cubicBezTo>
                      <a:pt x="15871" y="29612"/>
                      <a:pt x="16925" y="30041"/>
                      <a:pt x="19258" y="29978"/>
                    </a:cubicBezTo>
                    <a:cubicBezTo>
                      <a:pt x="25563" y="29827"/>
                      <a:pt x="31869" y="30035"/>
                      <a:pt x="38219" y="29871"/>
                    </a:cubicBezTo>
                    <a:cubicBezTo>
                      <a:pt x="40470" y="29814"/>
                      <a:pt x="41006" y="30501"/>
                      <a:pt x="40880" y="32645"/>
                    </a:cubicBezTo>
                    <a:cubicBezTo>
                      <a:pt x="40710" y="35684"/>
                      <a:pt x="40710" y="38730"/>
                      <a:pt x="40880" y="41770"/>
                    </a:cubicBezTo>
                    <a:cubicBezTo>
                      <a:pt x="40981" y="43661"/>
                      <a:pt x="40287" y="44115"/>
                      <a:pt x="38490" y="44090"/>
                    </a:cubicBezTo>
                    <a:cubicBezTo>
                      <a:pt x="31825" y="43996"/>
                      <a:pt x="25147" y="44090"/>
                      <a:pt x="18476" y="44014"/>
                    </a:cubicBezTo>
                    <a:cubicBezTo>
                      <a:pt x="16716" y="44014"/>
                      <a:pt x="16017" y="44380"/>
                      <a:pt x="16086" y="46303"/>
                    </a:cubicBezTo>
                    <a:cubicBezTo>
                      <a:pt x="16237" y="50276"/>
                      <a:pt x="16256" y="54268"/>
                      <a:pt x="16086" y="58240"/>
                    </a:cubicBezTo>
                    <a:cubicBezTo>
                      <a:pt x="15991" y="60390"/>
                      <a:pt x="16584" y="61015"/>
                      <a:pt x="18785" y="60964"/>
                    </a:cubicBezTo>
                    <a:cubicBezTo>
                      <a:pt x="25917" y="60813"/>
                      <a:pt x="33067" y="61071"/>
                      <a:pt x="40224" y="60832"/>
                    </a:cubicBezTo>
                    <a:cubicBezTo>
                      <a:pt x="43011" y="60737"/>
                      <a:pt x="43617" y="61645"/>
                      <a:pt x="43428" y="64168"/>
                    </a:cubicBezTo>
                    <a:cubicBezTo>
                      <a:pt x="43270" y="66974"/>
                      <a:pt x="43270" y="69786"/>
                      <a:pt x="43428" y="72592"/>
                    </a:cubicBezTo>
                    <a:cubicBezTo>
                      <a:pt x="43491" y="74295"/>
                      <a:pt x="43156" y="75076"/>
                      <a:pt x="41170" y="75064"/>
                    </a:cubicBezTo>
                    <a:cubicBezTo>
                      <a:pt x="28180" y="74980"/>
                      <a:pt x="15189" y="74980"/>
                      <a:pt x="2194" y="75064"/>
                    </a:cubicBezTo>
                    <a:cubicBezTo>
                      <a:pt x="44" y="75064"/>
                      <a:pt x="82" y="74055"/>
                      <a:pt x="88" y="72542"/>
                    </a:cubicBezTo>
                    <a:cubicBezTo>
                      <a:pt x="63" y="60826"/>
                      <a:pt x="44" y="49122"/>
                      <a:pt x="44" y="37412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71" name="Google Shape;6771;p1"/>
              <p:cNvSpPr/>
              <p:nvPr/>
            </p:nvSpPr>
            <p:spPr>
              <a:xfrm>
                <a:off x="9834571" y="3794382"/>
                <a:ext cx="59463" cy="75058"/>
              </a:xfrm>
              <a:custGeom>
                <a:rect b="b" l="l" r="r" t="t"/>
                <a:pathLst>
                  <a:path extrusionOk="0" h="75058" w="59463">
                    <a:moveTo>
                      <a:pt x="30284" y="57634"/>
                    </a:moveTo>
                    <a:cubicBezTo>
                      <a:pt x="32613" y="47545"/>
                      <a:pt x="34939" y="37433"/>
                      <a:pt x="37264" y="27297"/>
                    </a:cubicBezTo>
                    <a:cubicBezTo>
                      <a:pt x="39156" y="19100"/>
                      <a:pt x="41086" y="10903"/>
                      <a:pt x="42832" y="2705"/>
                    </a:cubicBezTo>
                    <a:cubicBezTo>
                      <a:pt x="43249" y="750"/>
                      <a:pt x="43885" y="-82"/>
                      <a:pt x="45985" y="6"/>
                    </a:cubicBezTo>
                    <a:cubicBezTo>
                      <a:pt x="49838" y="177"/>
                      <a:pt x="53710" y="107"/>
                      <a:pt x="57569" y="38"/>
                    </a:cubicBezTo>
                    <a:cubicBezTo>
                      <a:pt x="59196" y="6"/>
                      <a:pt x="59814" y="170"/>
                      <a:pt x="59271" y="2144"/>
                    </a:cubicBezTo>
                    <a:cubicBezTo>
                      <a:pt x="52789" y="25786"/>
                      <a:pt x="46376" y="49445"/>
                      <a:pt x="40033" y="73121"/>
                    </a:cubicBezTo>
                    <a:cubicBezTo>
                      <a:pt x="39616" y="74653"/>
                      <a:pt x="38841" y="75082"/>
                      <a:pt x="37309" y="75057"/>
                    </a:cubicBezTo>
                    <a:cubicBezTo>
                      <a:pt x="32163" y="74962"/>
                      <a:pt x="27005" y="74950"/>
                      <a:pt x="21860" y="75057"/>
                    </a:cubicBezTo>
                    <a:cubicBezTo>
                      <a:pt x="20125" y="75095"/>
                      <a:pt x="19438" y="74508"/>
                      <a:pt x="19003" y="72850"/>
                    </a:cubicBezTo>
                    <a:cubicBezTo>
                      <a:pt x="12798" y="49494"/>
                      <a:pt x="6545" y="26162"/>
                      <a:pt x="243" y="2857"/>
                    </a:cubicBezTo>
                    <a:cubicBezTo>
                      <a:pt x="-349" y="668"/>
                      <a:pt x="54" y="-63"/>
                      <a:pt x="2413" y="38"/>
                    </a:cubicBezTo>
                    <a:cubicBezTo>
                      <a:pt x="6265" y="202"/>
                      <a:pt x="10143" y="202"/>
                      <a:pt x="13996" y="38"/>
                    </a:cubicBezTo>
                    <a:cubicBezTo>
                      <a:pt x="16083" y="-50"/>
                      <a:pt x="16727" y="719"/>
                      <a:pt x="17149" y="2686"/>
                    </a:cubicBezTo>
                    <a:cubicBezTo>
                      <a:pt x="21267" y="21030"/>
                      <a:pt x="25523" y="39348"/>
                      <a:pt x="29761" y="57666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72" name="Google Shape;6772;p1"/>
              <p:cNvSpPr/>
              <p:nvPr/>
            </p:nvSpPr>
            <p:spPr>
              <a:xfrm>
                <a:off x="10018062" y="3793233"/>
                <a:ext cx="44842" cy="77524"/>
              </a:xfrm>
              <a:custGeom>
                <a:rect b="b" l="l" r="r" t="t"/>
                <a:pathLst>
                  <a:path extrusionOk="0" h="77524" w="44842">
                    <a:moveTo>
                      <a:pt x="1933" y="57749"/>
                    </a:moveTo>
                    <a:cubicBezTo>
                      <a:pt x="7860" y="61255"/>
                      <a:pt x="13838" y="63059"/>
                      <a:pt x="20301" y="62592"/>
                    </a:cubicBezTo>
                    <a:cubicBezTo>
                      <a:pt x="26178" y="62163"/>
                      <a:pt x="28814" y="59168"/>
                      <a:pt x="28083" y="54124"/>
                    </a:cubicBezTo>
                    <a:cubicBezTo>
                      <a:pt x="27660" y="51185"/>
                      <a:pt x="25819" y="49262"/>
                      <a:pt x="23296" y="48051"/>
                    </a:cubicBezTo>
                    <a:cubicBezTo>
                      <a:pt x="20358" y="46639"/>
                      <a:pt x="17325" y="45422"/>
                      <a:pt x="14292" y="44211"/>
                    </a:cubicBezTo>
                    <a:cubicBezTo>
                      <a:pt x="3528" y="39929"/>
                      <a:pt x="-1315" y="32381"/>
                      <a:pt x="306" y="18988"/>
                    </a:cubicBezTo>
                    <a:cubicBezTo>
                      <a:pt x="1624" y="8117"/>
                      <a:pt x="9437" y="1383"/>
                      <a:pt x="21115" y="279"/>
                    </a:cubicBezTo>
                    <a:cubicBezTo>
                      <a:pt x="27061" y="-374"/>
                      <a:pt x="33083" y="121"/>
                      <a:pt x="38846" y="1736"/>
                    </a:cubicBezTo>
                    <a:cubicBezTo>
                      <a:pt x="40883" y="2366"/>
                      <a:pt x="41608" y="3337"/>
                      <a:pt x="41369" y="5519"/>
                    </a:cubicBezTo>
                    <a:cubicBezTo>
                      <a:pt x="40978" y="8773"/>
                      <a:pt x="40763" y="12047"/>
                      <a:pt x="40738" y="15325"/>
                    </a:cubicBezTo>
                    <a:cubicBezTo>
                      <a:pt x="40738" y="17595"/>
                      <a:pt x="40259" y="18231"/>
                      <a:pt x="37989" y="17134"/>
                    </a:cubicBezTo>
                    <a:cubicBezTo>
                      <a:pt x="33449" y="14940"/>
                      <a:pt x="28574" y="14486"/>
                      <a:pt x="23605" y="15047"/>
                    </a:cubicBezTo>
                    <a:cubicBezTo>
                      <a:pt x="19450" y="15514"/>
                      <a:pt x="16966" y="17487"/>
                      <a:pt x="16417" y="20615"/>
                    </a:cubicBezTo>
                    <a:cubicBezTo>
                      <a:pt x="15868" y="23743"/>
                      <a:pt x="17502" y="26378"/>
                      <a:pt x="21462" y="28119"/>
                    </a:cubicBezTo>
                    <a:cubicBezTo>
                      <a:pt x="25087" y="29702"/>
                      <a:pt x="28871" y="30944"/>
                      <a:pt x="32515" y="32533"/>
                    </a:cubicBezTo>
                    <a:cubicBezTo>
                      <a:pt x="39401" y="35465"/>
                      <a:pt x="43525" y="40585"/>
                      <a:pt x="44496" y="48114"/>
                    </a:cubicBezTo>
                    <a:cubicBezTo>
                      <a:pt x="46319" y="62378"/>
                      <a:pt x="41255" y="75796"/>
                      <a:pt x="22010" y="77379"/>
                    </a:cubicBezTo>
                    <a:cubicBezTo>
                      <a:pt x="15578" y="77868"/>
                      <a:pt x="9109" y="77122"/>
                      <a:pt x="2961" y="75178"/>
                    </a:cubicBezTo>
                    <a:cubicBezTo>
                      <a:pt x="1958" y="74869"/>
                      <a:pt x="545" y="74857"/>
                      <a:pt x="697" y="73091"/>
                    </a:cubicBezTo>
                    <a:cubicBezTo>
                      <a:pt x="1144" y="68040"/>
                      <a:pt x="1510" y="63065"/>
                      <a:pt x="1933" y="57749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73" name="Google Shape;6773;p1"/>
              <p:cNvSpPr/>
              <p:nvPr/>
            </p:nvSpPr>
            <p:spPr>
              <a:xfrm>
                <a:off x="10219394" y="3793238"/>
                <a:ext cx="45109" cy="77458"/>
              </a:xfrm>
              <a:custGeom>
                <a:rect b="b" l="l" r="r" t="t"/>
                <a:pathLst>
                  <a:path extrusionOk="0" h="77458" w="45109">
                    <a:moveTo>
                      <a:pt x="40294" y="18069"/>
                    </a:moveTo>
                    <a:cubicBezTo>
                      <a:pt x="35047" y="15641"/>
                      <a:pt x="29782" y="14323"/>
                      <a:pt x="24183" y="14953"/>
                    </a:cubicBezTo>
                    <a:cubicBezTo>
                      <a:pt x="21660" y="15237"/>
                      <a:pt x="19327" y="15868"/>
                      <a:pt x="17814" y="18106"/>
                    </a:cubicBezTo>
                    <a:cubicBezTo>
                      <a:pt x="15714" y="21221"/>
                      <a:pt x="16748" y="25352"/>
                      <a:pt x="20450" y="27325"/>
                    </a:cubicBezTo>
                    <a:cubicBezTo>
                      <a:pt x="23312" y="28851"/>
                      <a:pt x="26440" y="29904"/>
                      <a:pt x="29479" y="31109"/>
                    </a:cubicBezTo>
                    <a:cubicBezTo>
                      <a:pt x="42053" y="35950"/>
                      <a:pt x="48315" y="50065"/>
                      <a:pt x="43472" y="62635"/>
                    </a:cubicBezTo>
                    <a:cubicBezTo>
                      <a:pt x="42671" y="64716"/>
                      <a:pt x="41593" y="66677"/>
                      <a:pt x="40256" y="68464"/>
                    </a:cubicBezTo>
                    <a:cubicBezTo>
                      <a:pt x="35735" y="74650"/>
                      <a:pt x="29101" y="76661"/>
                      <a:pt x="21913" y="77292"/>
                    </a:cubicBezTo>
                    <a:cubicBezTo>
                      <a:pt x="15550" y="77859"/>
                      <a:pt x="9301" y="76939"/>
                      <a:pt x="3191" y="75167"/>
                    </a:cubicBezTo>
                    <a:cubicBezTo>
                      <a:pt x="1791" y="74763"/>
                      <a:pt x="668" y="74322"/>
                      <a:pt x="902" y="72354"/>
                    </a:cubicBezTo>
                    <a:cubicBezTo>
                      <a:pt x="1387" y="67619"/>
                      <a:pt x="1621" y="62858"/>
                      <a:pt x="1980" y="57782"/>
                    </a:cubicBezTo>
                    <a:cubicBezTo>
                      <a:pt x="6394" y="60039"/>
                      <a:pt x="10606" y="61944"/>
                      <a:pt x="15310" y="62429"/>
                    </a:cubicBezTo>
                    <a:cubicBezTo>
                      <a:pt x="17404" y="62714"/>
                      <a:pt x="19523" y="62714"/>
                      <a:pt x="21616" y="62429"/>
                    </a:cubicBezTo>
                    <a:cubicBezTo>
                      <a:pt x="24574" y="61937"/>
                      <a:pt x="27102" y="60821"/>
                      <a:pt x="27752" y="57568"/>
                    </a:cubicBezTo>
                    <a:cubicBezTo>
                      <a:pt x="28433" y="54106"/>
                      <a:pt x="27689" y="51029"/>
                      <a:pt x="24599" y="48897"/>
                    </a:cubicBezTo>
                    <a:cubicBezTo>
                      <a:pt x="21509" y="46766"/>
                      <a:pt x="18098" y="45744"/>
                      <a:pt x="14743" y="44420"/>
                    </a:cubicBezTo>
                    <a:cubicBezTo>
                      <a:pt x="7466" y="41532"/>
                      <a:pt x="2251" y="36904"/>
                      <a:pt x="624" y="28820"/>
                    </a:cubicBezTo>
                    <a:cubicBezTo>
                      <a:pt x="-2528" y="12986"/>
                      <a:pt x="6482" y="1106"/>
                      <a:pt x="22606" y="148"/>
                    </a:cubicBezTo>
                    <a:cubicBezTo>
                      <a:pt x="28098" y="-289"/>
                      <a:pt x="33629" y="245"/>
                      <a:pt x="38938" y="1724"/>
                    </a:cubicBezTo>
                    <a:cubicBezTo>
                      <a:pt x="40678" y="2241"/>
                      <a:pt x="41681" y="2903"/>
                      <a:pt x="41385" y="5117"/>
                    </a:cubicBezTo>
                    <a:cubicBezTo>
                      <a:pt x="40804" y="9285"/>
                      <a:pt x="40647" y="13503"/>
                      <a:pt x="40294" y="18069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74" name="Google Shape;6774;p1"/>
              <p:cNvSpPr/>
              <p:nvPr/>
            </p:nvSpPr>
            <p:spPr>
              <a:xfrm>
                <a:off x="10102550" y="3794395"/>
                <a:ext cx="45621" cy="75058"/>
              </a:xfrm>
              <a:custGeom>
                <a:rect b="b" l="l" r="r" t="t"/>
                <a:pathLst>
                  <a:path extrusionOk="0" h="75058" w="45621">
                    <a:moveTo>
                      <a:pt x="30822" y="45004"/>
                    </a:moveTo>
                    <a:cubicBezTo>
                      <a:pt x="30822" y="54128"/>
                      <a:pt x="30740" y="63291"/>
                      <a:pt x="30885" y="72390"/>
                    </a:cubicBezTo>
                    <a:cubicBezTo>
                      <a:pt x="30922" y="74635"/>
                      <a:pt x="30254" y="75152"/>
                      <a:pt x="28142" y="75044"/>
                    </a:cubicBezTo>
                    <a:cubicBezTo>
                      <a:pt x="24636" y="74855"/>
                      <a:pt x="21117" y="74855"/>
                      <a:pt x="17611" y="75044"/>
                    </a:cubicBezTo>
                    <a:cubicBezTo>
                      <a:pt x="15284" y="75177"/>
                      <a:pt x="14692" y="74414"/>
                      <a:pt x="14704" y="72131"/>
                    </a:cubicBezTo>
                    <a:cubicBezTo>
                      <a:pt x="14799" y="54229"/>
                      <a:pt x="14704" y="36321"/>
                      <a:pt x="14824" y="18413"/>
                    </a:cubicBezTo>
                    <a:cubicBezTo>
                      <a:pt x="14824" y="15550"/>
                      <a:pt x="14237" y="14453"/>
                      <a:pt x="11223" y="14743"/>
                    </a:cubicBezTo>
                    <a:cubicBezTo>
                      <a:pt x="8329" y="15027"/>
                      <a:pt x="5378" y="14743"/>
                      <a:pt x="2458" y="14837"/>
                    </a:cubicBezTo>
                    <a:cubicBezTo>
                      <a:pt x="693" y="14900"/>
                      <a:pt x="-64" y="14434"/>
                      <a:pt x="6" y="12504"/>
                    </a:cubicBezTo>
                    <a:cubicBezTo>
                      <a:pt x="151" y="9118"/>
                      <a:pt x="151" y="5713"/>
                      <a:pt x="6" y="2327"/>
                    </a:cubicBezTo>
                    <a:cubicBezTo>
                      <a:pt x="-76" y="366"/>
                      <a:pt x="756" y="-6"/>
                      <a:pt x="2490" y="0"/>
                    </a:cubicBezTo>
                    <a:cubicBezTo>
                      <a:pt x="16066" y="51"/>
                      <a:pt x="29642" y="51"/>
                      <a:pt x="43219" y="0"/>
                    </a:cubicBezTo>
                    <a:cubicBezTo>
                      <a:pt x="45022" y="0"/>
                      <a:pt x="45690" y="473"/>
                      <a:pt x="45615" y="2352"/>
                    </a:cubicBezTo>
                    <a:cubicBezTo>
                      <a:pt x="45476" y="5738"/>
                      <a:pt x="45470" y="9143"/>
                      <a:pt x="45615" y="12530"/>
                    </a:cubicBezTo>
                    <a:cubicBezTo>
                      <a:pt x="45697" y="14421"/>
                      <a:pt x="44984" y="14926"/>
                      <a:pt x="43212" y="14850"/>
                    </a:cubicBezTo>
                    <a:cubicBezTo>
                      <a:pt x="40173" y="14724"/>
                      <a:pt x="37115" y="14982"/>
                      <a:pt x="34088" y="14768"/>
                    </a:cubicBezTo>
                    <a:cubicBezTo>
                      <a:pt x="31566" y="14585"/>
                      <a:pt x="30677" y="15222"/>
                      <a:pt x="30740" y="17978"/>
                    </a:cubicBezTo>
                    <a:cubicBezTo>
                      <a:pt x="30948" y="26976"/>
                      <a:pt x="30822" y="35993"/>
                      <a:pt x="30822" y="45004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75" name="Google Shape;6775;p1"/>
              <p:cNvSpPr/>
              <p:nvPr/>
            </p:nvSpPr>
            <p:spPr>
              <a:xfrm>
                <a:off x="9670129" y="3896982"/>
                <a:ext cx="75651" cy="58589"/>
              </a:xfrm>
              <a:custGeom>
                <a:rect b="b" l="l" r="r" t="t"/>
                <a:pathLst>
                  <a:path extrusionOk="0" h="58589" w="75651">
                    <a:moveTo>
                      <a:pt x="57450" y="11540"/>
                    </a:moveTo>
                    <a:cubicBezTo>
                      <a:pt x="49522" y="25947"/>
                      <a:pt x="41585" y="40349"/>
                      <a:pt x="33640" y="54747"/>
                    </a:cubicBezTo>
                    <a:cubicBezTo>
                      <a:pt x="32845" y="56178"/>
                      <a:pt x="32606" y="58808"/>
                      <a:pt x="30638" y="58575"/>
                    </a:cubicBezTo>
                    <a:cubicBezTo>
                      <a:pt x="28431" y="58316"/>
                      <a:pt x="28980" y="55642"/>
                      <a:pt x="28595" y="53997"/>
                    </a:cubicBezTo>
                    <a:cubicBezTo>
                      <a:pt x="25575" y="41152"/>
                      <a:pt x="22655" y="28282"/>
                      <a:pt x="19704" y="15418"/>
                    </a:cubicBezTo>
                    <a:cubicBezTo>
                      <a:pt x="19569" y="14732"/>
                      <a:pt x="19159" y="14131"/>
                      <a:pt x="18569" y="13754"/>
                    </a:cubicBezTo>
                    <a:cubicBezTo>
                      <a:pt x="17365" y="19063"/>
                      <a:pt x="16142" y="24366"/>
                      <a:pt x="14969" y="29688"/>
                    </a:cubicBezTo>
                    <a:cubicBezTo>
                      <a:pt x="13581" y="35956"/>
                      <a:pt x="12238" y="42236"/>
                      <a:pt x="10876" y="48517"/>
                    </a:cubicBezTo>
                    <a:cubicBezTo>
                      <a:pt x="9842" y="53271"/>
                      <a:pt x="10202" y="53826"/>
                      <a:pt x="14981" y="54583"/>
                    </a:cubicBezTo>
                    <a:cubicBezTo>
                      <a:pt x="15807" y="54715"/>
                      <a:pt x="16652" y="54583"/>
                      <a:pt x="16451" y="55907"/>
                    </a:cubicBezTo>
                    <a:cubicBezTo>
                      <a:pt x="16299" y="56935"/>
                      <a:pt x="16072" y="57559"/>
                      <a:pt x="14761" y="57534"/>
                    </a:cubicBezTo>
                    <a:cubicBezTo>
                      <a:pt x="10347" y="57440"/>
                      <a:pt x="5870" y="57496"/>
                      <a:pt x="1424" y="57496"/>
                    </a:cubicBezTo>
                    <a:cubicBezTo>
                      <a:pt x="718" y="57496"/>
                      <a:pt x="-89" y="57578"/>
                      <a:pt x="12" y="56519"/>
                    </a:cubicBezTo>
                    <a:cubicBezTo>
                      <a:pt x="81" y="55800"/>
                      <a:pt x="-335" y="54709"/>
                      <a:pt x="957" y="54627"/>
                    </a:cubicBezTo>
                    <a:cubicBezTo>
                      <a:pt x="5302" y="54400"/>
                      <a:pt x="5895" y="51115"/>
                      <a:pt x="6664" y="47842"/>
                    </a:cubicBezTo>
                    <a:cubicBezTo>
                      <a:pt x="9697" y="34997"/>
                      <a:pt x="12831" y="22184"/>
                      <a:pt x="15864" y="9346"/>
                    </a:cubicBezTo>
                    <a:cubicBezTo>
                      <a:pt x="16987" y="4623"/>
                      <a:pt x="16324" y="3772"/>
                      <a:pt x="11545" y="3248"/>
                    </a:cubicBezTo>
                    <a:cubicBezTo>
                      <a:pt x="10334" y="3116"/>
                      <a:pt x="8833" y="3475"/>
                      <a:pt x="9155" y="1306"/>
                    </a:cubicBezTo>
                    <a:cubicBezTo>
                      <a:pt x="9464" y="-731"/>
                      <a:pt x="10794" y="221"/>
                      <a:pt x="11816" y="228"/>
                    </a:cubicBezTo>
                    <a:cubicBezTo>
                      <a:pt x="15328" y="228"/>
                      <a:pt x="18897" y="707"/>
                      <a:pt x="22327" y="190"/>
                    </a:cubicBezTo>
                    <a:cubicBezTo>
                      <a:pt x="25430" y="-277"/>
                      <a:pt x="26237" y="776"/>
                      <a:pt x="26823" y="3513"/>
                    </a:cubicBezTo>
                    <a:cubicBezTo>
                      <a:pt x="29548" y="16124"/>
                      <a:pt x="32499" y="28736"/>
                      <a:pt x="35330" y="41385"/>
                    </a:cubicBezTo>
                    <a:cubicBezTo>
                      <a:pt x="36875" y="41209"/>
                      <a:pt x="36932" y="39947"/>
                      <a:pt x="37392" y="39115"/>
                    </a:cubicBezTo>
                    <a:cubicBezTo>
                      <a:pt x="44057" y="26926"/>
                      <a:pt x="50735" y="14750"/>
                      <a:pt x="57286" y="2498"/>
                    </a:cubicBezTo>
                    <a:cubicBezTo>
                      <a:pt x="58308" y="606"/>
                      <a:pt x="59266" y="-119"/>
                      <a:pt x="61568" y="158"/>
                    </a:cubicBezTo>
                    <a:cubicBezTo>
                      <a:pt x="65643" y="612"/>
                      <a:pt x="69757" y="612"/>
                      <a:pt x="73833" y="158"/>
                    </a:cubicBezTo>
                    <a:cubicBezTo>
                      <a:pt x="74615" y="83"/>
                      <a:pt x="75636" y="-289"/>
                      <a:pt x="75649" y="1010"/>
                    </a:cubicBezTo>
                    <a:cubicBezTo>
                      <a:pt x="75649" y="1981"/>
                      <a:pt x="75781" y="3437"/>
                      <a:pt x="74186" y="3236"/>
                    </a:cubicBezTo>
                    <a:cubicBezTo>
                      <a:pt x="69204" y="2605"/>
                      <a:pt x="68744" y="6149"/>
                      <a:pt x="68214" y="9579"/>
                    </a:cubicBezTo>
                    <a:cubicBezTo>
                      <a:pt x="66171" y="22611"/>
                      <a:pt x="64155" y="35664"/>
                      <a:pt x="62167" y="48738"/>
                    </a:cubicBezTo>
                    <a:cubicBezTo>
                      <a:pt x="61385" y="53782"/>
                      <a:pt x="61480" y="53965"/>
                      <a:pt x="66625" y="54633"/>
                    </a:cubicBezTo>
                    <a:cubicBezTo>
                      <a:pt x="67634" y="54766"/>
                      <a:pt x="68422" y="54722"/>
                      <a:pt x="68366" y="56122"/>
                    </a:cubicBezTo>
                    <a:cubicBezTo>
                      <a:pt x="68309" y="57522"/>
                      <a:pt x="67640" y="57559"/>
                      <a:pt x="66562" y="57547"/>
                    </a:cubicBezTo>
                    <a:cubicBezTo>
                      <a:pt x="60124" y="57509"/>
                      <a:pt x="53686" y="57547"/>
                      <a:pt x="47248" y="57515"/>
                    </a:cubicBezTo>
                    <a:cubicBezTo>
                      <a:pt x="46384" y="57515"/>
                      <a:pt x="45268" y="57868"/>
                      <a:pt x="45413" y="56254"/>
                    </a:cubicBezTo>
                    <a:cubicBezTo>
                      <a:pt x="45507" y="55125"/>
                      <a:pt x="45911" y="54583"/>
                      <a:pt x="47128" y="54640"/>
                    </a:cubicBezTo>
                    <a:cubicBezTo>
                      <a:pt x="51182" y="54835"/>
                      <a:pt x="52090" y="52118"/>
                      <a:pt x="52576" y="48839"/>
                    </a:cubicBezTo>
                    <a:cubicBezTo>
                      <a:pt x="54379" y="36580"/>
                      <a:pt x="56252" y="24341"/>
                      <a:pt x="58094" y="12089"/>
                    </a:cubicBezTo>
                    <a:cubicBezTo>
                      <a:pt x="58289" y="11528"/>
                      <a:pt x="58648" y="10960"/>
                      <a:pt x="57993" y="10449"/>
                    </a:cubicBezTo>
                    <a:cubicBezTo>
                      <a:pt x="57816" y="10802"/>
                      <a:pt x="57633" y="11174"/>
                      <a:pt x="57450" y="11540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76" name="Google Shape;6776;p1"/>
              <p:cNvSpPr/>
              <p:nvPr/>
            </p:nvSpPr>
            <p:spPr>
              <a:xfrm>
                <a:off x="9916013" y="3897207"/>
                <a:ext cx="62050" cy="57357"/>
              </a:xfrm>
              <a:custGeom>
                <a:rect b="b" l="l" r="r" t="t"/>
                <a:pathLst>
                  <a:path extrusionOk="0" h="57357" w="62050">
                    <a:moveTo>
                      <a:pt x="19743" y="79"/>
                    </a:moveTo>
                    <a:cubicBezTo>
                      <a:pt x="22896" y="79"/>
                      <a:pt x="26049" y="79"/>
                      <a:pt x="29202" y="79"/>
                    </a:cubicBezTo>
                    <a:cubicBezTo>
                      <a:pt x="29920" y="79"/>
                      <a:pt x="31018" y="-400"/>
                      <a:pt x="30961" y="1006"/>
                    </a:cubicBezTo>
                    <a:cubicBezTo>
                      <a:pt x="30923" y="1970"/>
                      <a:pt x="30646" y="3118"/>
                      <a:pt x="29422" y="2897"/>
                    </a:cubicBezTo>
                    <a:cubicBezTo>
                      <a:pt x="24037" y="2021"/>
                      <a:pt x="24025" y="6050"/>
                      <a:pt x="23381" y="9436"/>
                    </a:cubicBezTo>
                    <a:cubicBezTo>
                      <a:pt x="22555" y="13800"/>
                      <a:pt x="21918" y="18201"/>
                      <a:pt x="21067" y="22559"/>
                    </a:cubicBezTo>
                    <a:cubicBezTo>
                      <a:pt x="20739" y="24230"/>
                      <a:pt x="21067" y="24822"/>
                      <a:pt x="22871" y="24791"/>
                    </a:cubicBezTo>
                    <a:cubicBezTo>
                      <a:pt x="28722" y="24690"/>
                      <a:pt x="34578" y="24690"/>
                      <a:pt x="40438" y="24791"/>
                    </a:cubicBezTo>
                    <a:cubicBezTo>
                      <a:pt x="42116" y="24791"/>
                      <a:pt x="42677" y="24160"/>
                      <a:pt x="42885" y="22615"/>
                    </a:cubicBezTo>
                    <a:cubicBezTo>
                      <a:pt x="43560" y="17634"/>
                      <a:pt x="44279" y="12652"/>
                      <a:pt x="45092" y="7690"/>
                    </a:cubicBezTo>
                    <a:cubicBezTo>
                      <a:pt x="45603" y="4537"/>
                      <a:pt x="44461" y="3087"/>
                      <a:pt x="41220" y="3017"/>
                    </a:cubicBezTo>
                    <a:cubicBezTo>
                      <a:pt x="40337" y="3017"/>
                      <a:pt x="38698" y="3862"/>
                      <a:pt x="38654" y="1756"/>
                    </a:cubicBezTo>
                    <a:cubicBezTo>
                      <a:pt x="38610" y="-350"/>
                      <a:pt x="40022" y="72"/>
                      <a:pt x="41327" y="79"/>
                    </a:cubicBezTo>
                    <a:cubicBezTo>
                      <a:pt x="47532" y="79"/>
                      <a:pt x="53737" y="79"/>
                      <a:pt x="59942" y="79"/>
                    </a:cubicBezTo>
                    <a:cubicBezTo>
                      <a:pt x="60951" y="79"/>
                      <a:pt x="62111" y="-344"/>
                      <a:pt x="62048" y="1453"/>
                    </a:cubicBezTo>
                    <a:cubicBezTo>
                      <a:pt x="61998" y="3042"/>
                      <a:pt x="61014" y="3150"/>
                      <a:pt x="59929" y="2967"/>
                    </a:cubicBezTo>
                    <a:cubicBezTo>
                      <a:pt x="56713" y="2424"/>
                      <a:pt x="55591" y="4190"/>
                      <a:pt x="55099" y="6971"/>
                    </a:cubicBezTo>
                    <a:cubicBezTo>
                      <a:pt x="52577" y="21367"/>
                      <a:pt x="49979" y="35756"/>
                      <a:pt x="48163" y="50266"/>
                    </a:cubicBezTo>
                    <a:cubicBezTo>
                      <a:pt x="47728" y="53728"/>
                      <a:pt x="49708" y="54119"/>
                      <a:pt x="52287" y="54333"/>
                    </a:cubicBezTo>
                    <a:cubicBezTo>
                      <a:pt x="53214" y="54409"/>
                      <a:pt x="54872" y="53545"/>
                      <a:pt x="54841" y="55645"/>
                    </a:cubicBezTo>
                    <a:cubicBezTo>
                      <a:pt x="54809" y="57745"/>
                      <a:pt x="53302" y="57259"/>
                      <a:pt x="52060" y="57259"/>
                    </a:cubicBezTo>
                    <a:cubicBezTo>
                      <a:pt x="45754" y="57259"/>
                      <a:pt x="39448" y="57259"/>
                      <a:pt x="33092" y="57259"/>
                    </a:cubicBezTo>
                    <a:cubicBezTo>
                      <a:pt x="32190" y="57259"/>
                      <a:pt x="30866" y="57890"/>
                      <a:pt x="30955" y="55966"/>
                    </a:cubicBezTo>
                    <a:cubicBezTo>
                      <a:pt x="31018" y="54440"/>
                      <a:pt x="31907" y="54289"/>
                      <a:pt x="33048" y="54384"/>
                    </a:cubicBezTo>
                    <a:cubicBezTo>
                      <a:pt x="36434" y="54661"/>
                      <a:pt x="37828" y="52946"/>
                      <a:pt x="38313" y="49730"/>
                    </a:cubicBezTo>
                    <a:cubicBezTo>
                      <a:pt x="39228" y="43607"/>
                      <a:pt x="40407" y="37522"/>
                      <a:pt x="41510" y="31443"/>
                    </a:cubicBezTo>
                    <a:cubicBezTo>
                      <a:pt x="41807" y="29810"/>
                      <a:pt x="41718" y="28883"/>
                      <a:pt x="39543" y="28921"/>
                    </a:cubicBezTo>
                    <a:cubicBezTo>
                      <a:pt x="33691" y="29079"/>
                      <a:pt x="27833" y="28997"/>
                      <a:pt x="21975" y="28921"/>
                    </a:cubicBezTo>
                    <a:cubicBezTo>
                      <a:pt x="20601" y="28921"/>
                      <a:pt x="19920" y="29224"/>
                      <a:pt x="19718" y="30813"/>
                    </a:cubicBezTo>
                    <a:cubicBezTo>
                      <a:pt x="18911" y="36955"/>
                      <a:pt x="17826" y="43065"/>
                      <a:pt x="17063" y="49213"/>
                    </a:cubicBezTo>
                    <a:cubicBezTo>
                      <a:pt x="16527" y="53501"/>
                      <a:pt x="16994" y="53860"/>
                      <a:pt x="21414" y="54333"/>
                    </a:cubicBezTo>
                    <a:cubicBezTo>
                      <a:pt x="22221" y="54421"/>
                      <a:pt x="23413" y="53936"/>
                      <a:pt x="23388" y="55563"/>
                    </a:cubicBezTo>
                    <a:cubicBezTo>
                      <a:pt x="23388" y="56918"/>
                      <a:pt x="22814" y="57322"/>
                      <a:pt x="21496" y="57303"/>
                    </a:cubicBezTo>
                    <a:cubicBezTo>
                      <a:pt x="14938" y="57240"/>
                      <a:pt x="8380" y="57303"/>
                      <a:pt x="1822" y="57265"/>
                    </a:cubicBezTo>
                    <a:cubicBezTo>
                      <a:pt x="927" y="57265"/>
                      <a:pt x="-126" y="57568"/>
                      <a:pt x="12" y="56004"/>
                    </a:cubicBezTo>
                    <a:cubicBezTo>
                      <a:pt x="107" y="54875"/>
                      <a:pt x="473" y="54283"/>
                      <a:pt x="1696" y="54377"/>
                    </a:cubicBezTo>
                    <a:cubicBezTo>
                      <a:pt x="5643" y="54686"/>
                      <a:pt x="6804" y="52486"/>
                      <a:pt x="7333" y="48910"/>
                    </a:cubicBezTo>
                    <a:cubicBezTo>
                      <a:pt x="9332" y="35378"/>
                      <a:pt x="11590" y="21878"/>
                      <a:pt x="13753" y="8364"/>
                    </a:cubicBezTo>
                    <a:cubicBezTo>
                      <a:pt x="14465" y="3950"/>
                      <a:pt x="14181" y="3604"/>
                      <a:pt x="9717" y="3093"/>
                    </a:cubicBezTo>
                    <a:cubicBezTo>
                      <a:pt x="8758" y="2979"/>
                      <a:pt x="7125" y="3679"/>
                      <a:pt x="7346" y="1567"/>
                    </a:cubicBezTo>
                    <a:cubicBezTo>
                      <a:pt x="7529" y="-180"/>
                      <a:pt x="8714" y="66"/>
                      <a:pt x="9919" y="79"/>
                    </a:cubicBezTo>
                    <a:cubicBezTo>
                      <a:pt x="13198" y="129"/>
                      <a:pt x="16477" y="79"/>
                      <a:pt x="19756" y="79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77" name="Google Shape;6777;p1"/>
              <p:cNvSpPr/>
              <p:nvPr/>
            </p:nvSpPr>
            <p:spPr>
              <a:xfrm>
                <a:off x="10075970" y="3794354"/>
                <a:ext cx="16092" cy="75101"/>
              </a:xfrm>
              <a:custGeom>
                <a:rect b="b" l="l" r="r" t="t"/>
                <a:pathLst>
                  <a:path extrusionOk="0" h="75101" w="16092">
                    <a:moveTo>
                      <a:pt x="57" y="37774"/>
                    </a:moveTo>
                    <a:cubicBezTo>
                      <a:pt x="57" y="26191"/>
                      <a:pt x="114" y="14607"/>
                      <a:pt x="13" y="3017"/>
                    </a:cubicBezTo>
                    <a:cubicBezTo>
                      <a:pt x="13" y="791"/>
                      <a:pt x="480" y="-135"/>
                      <a:pt x="2907" y="16"/>
                    </a:cubicBezTo>
                    <a:cubicBezTo>
                      <a:pt x="6413" y="224"/>
                      <a:pt x="9926" y="224"/>
                      <a:pt x="13432" y="16"/>
                    </a:cubicBezTo>
                    <a:cubicBezTo>
                      <a:pt x="15727" y="-123"/>
                      <a:pt x="16099" y="773"/>
                      <a:pt x="16093" y="2822"/>
                    </a:cubicBezTo>
                    <a:cubicBezTo>
                      <a:pt x="16030" y="25997"/>
                      <a:pt x="16030" y="49169"/>
                      <a:pt x="16093" y="72336"/>
                    </a:cubicBezTo>
                    <a:cubicBezTo>
                      <a:pt x="16093" y="74417"/>
                      <a:pt x="15708" y="75224"/>
                      <a:pt x="13438" y="75085"/>
                    </a:cubicBezTo>
                    <a:cubicBezTo>
                      <a:pt x="9932" y="74874"/>
                      <a:pt x="6413" y="74874"/>
                      <a:pt x="2907" y="75085"/>
                    </a:cubicBezTo>
                    <a:cubicBezTo>
                      <a:pt x="568" y="75224"/>
                      <a:pt x="-18" y="74455"/>
                      <a:pt x="0" y="72178"/>
                    </a:cubicBezTo>
                    <a:cubicBezTo>
                      <a:pt x="120" y="60715"/>
                      <a:pt x="57" y="49245"/>
                      <a:pt x="57" y="37774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78" name="Google Shape;6778;p1"/>
              <p:cNvSpPr/>
              <p:nvPr/>
            </p:nvSpPr>
            <p:spPr>
              <a:xfrm>
                <a:off x="9807832" y="3794371"/>
                <a:ext cx="16181" cy="75058"/>
              </a:xfrm>
              <a:custGeom>
                <a:rect b="b" l="l" r="r" t="t"/>
                <a:pathLst>
                  <a:path extrusionOk="0" h="75058" w="16181">
                    <a:moveTo>
                      <a:pt x="64" y="37619"/>
                    </a:moveTo>
                    <a:cubicBezTo>
                      <a:pt x="64" y="26042"/>
                      <a:pt x="139" y="14464"/>
                      <a:pt x="1" y="2887"/>
                    </a:cubicBezTo>
                    <a:cubicBezTo>
                      <a:pt x="1" y="504"/>
                      <a:pt x="700" y="-95"/>
                      <a:pt x="2945" y="12"/>
                    </a:cubicBezTo>
                    <a:cubicBezTo>
                      <a:pt x="6565" y="182"/>
                      <a:pt x="10197" y="144"/>
                      <a:pt x="13823" y="12"/>
                    </a:cubicBezTo>
                    <a:cubicBezTo>
                      <a:pt x="15714" y="-51"/>
                      <a:pt x="16181" y="642"/>
                      <a:pt x="16181" y="2439"/>
                    </a:cubicBezTo>
                    <a:cubicBezTo>
                      <a:pt x="16131" y="25829"/>
                      <a:pt x="16131" y="49220"/>
                      <a:pt x="16181" y="72610"/>
                    </a:cubicBezTo>
                    <a:cubicBezTo>
                      <a:pt x="16181" y="74753"/>
                      <a:pt x="15399" y="75132"/>
                      <a:pt x="13539" y="75044"/>
                    </a:cubicBezTo>
                    <a:cubicBezTo>
                      <a:pt x="9919" y="74917"/>
                      <a:pt x="6281" y="74854"/>
                      <a:pt x="2668" y="75044"/>
                    </a:cubicBezTo>
                    <a:cubicBezTo>
                      <a:pt x="436" y="75176"/>
                      <a:pt x="-18" y="74444"/>
                      <a:pt x="1" y="72319"/>
                    </a:cubicBezTo>
                    <a:cubicBezTo>
                      <a:pt x="120" y="60774"/>
                      <a:pt x="64" y="49196"/>
                      <a:pt x="64" y="37619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79" name="Google Shape;6779;p1"/>
              <p:cNvSpPr/>
              <p:nvPr/>
            </p:nvSpPr>
            <p:spPr>
              <a:xfrm>
                <a:off x="9761890" y="3915022"/>
                <a:ext cx="43309" cy="61797"/>
              </a:xfrm>
              <a:custGeom>
                <a:rect b="b" l="l" r="r" t="t"/>
                <a:pathLst>
                  <a:path extrusionOk="0" h="61797" w="43309">
                    <a:moveTo>
                      <a:pt x="18928" y="27797"/>
                    </a:moveTo>
                    <a:cubicBezTo>
                      <a:pt x="11809" y="26965"/>
                      <a:pt x="8946" y="24921"/>
                      <a:pt x="8026" y="20413"/>
                    </a:cubicBezTo>
                    <a:cubicBezTo>
                      <a:pt x="6720" y="14151"/>
                      <a:pt x="9350" y="6805"/>
                      <a:pt x="14331" y="4094"/>
                    </a:cubicBezTo>
                    <a:cubicBezTo>
                      <a:pt x="19767" y="1130"/>
                      <a:pt x="25196" y="-1657"/>
                      <a:pt x="31899" y="1187"/>
                    </a:cubicBezTo>
                    <a:cubicBezTo>
                      <a:pt x="34497" y="2290"/>
                      <a:pt x="37908" y="1483"/>
                      <a:pt x="40948" y="1552"/>
                    </a:cubicBezTo>
                    <a:cubicBezTo>
                      <a:pt x="42039" y="1552"/>
                      <a:pt x="43584" y="1111"/>
                      <a:pt x="43268" y="3085"/>
                    </a:cubicBezTo>
                    <a:cubicBezTo>
                      <a:pt x="43041" y="4510"/>
                      <a:pt x="43590" y="6648"/>
                      <a:pt x="40866" y="6420"/>
                    </a:cubicBezTo>
                    <a:cubicBezTo>
                      <a:pt x="39479" y="6307"/>
                      <a:pt x="38079" y="6420"/>
                      <a:pt x="36332" y="6420"/>
                    </a:cubicBezTo>
                    <a:cubicBezTo>
                      <a:pt x="36521" y="7738"/>
                      <a:pt x="36780" y="9037"/>
                      <a:pt x="36874" y="10349"/>
                    </a:cubicBezTo>
                    <a:cubicBezTo>
                      <a:pt x="37354" y="17184"/>
                      <a:pt x="33948" y="22513"/>
                      <a:pt x="27063" y="25804"/>
                    </a:cubicBezTo>
                    <a:cubicBezTo>
                      <a:pt x="18808" y="29752"/>
                      <a:pt x="18739" y="30534"/>
                      <a:pt x="26022" y="36171"/>
                    </a:cubicBezTo>
                    <a:cubicBezTo>
                      <a:pt x="27813" y="37489"/>
                      <a:pt x="29531" y="38904"/>
                      <a:pt x="31168" y="40408"/>
                    </a:cubicBezTo>
                    <a:cubicBezTo>
                      <a:pt x="36174" y="45232"/>
                      <a:pt x="35979" y="52036"/>
                      <a:pt x="30796" y="56728"/>
                    </a:cubicBezTo>
                    <a:cubicBezTo>
                      <a:pt x="24849" y="62106"/>
                      <a:pt x="11954" y="63487"/>
                      <a:pt x="4942" y="59502"/>
                    </a:cubicBezTo>
                    <a:cubicBezTo>
                      <a:pt x="418" y="57115"/>
                      <a:pt x="-1315" y="51511"/>
                      <a:pt x="1072" y="46986"/>
                    </a:cubicBezTo>
                    <a:cubicBezTo>
                      <a:pt x="1203" y="46738"/>
                      <a:pt x="1346" y="46496"/>
                      <a:pt x="1499" y="46260"/>
                    </a:cubicBezTo>
                    <a:cubicBezTo>
                      <a:pt x="3353" y="43214"/>
                      <a:pt x="6121" y="41373"/>
                      <a:pt x="9325" y="40055"/>
                    </a:cubicBezTo>
                    <a:cubicBezTo>
                      <a:pt x="11689" y="39078"/>
                      <a:pt x="15069" y="38794"/>
                      <a:pt x="12477" y="34702"/>
                    </a:cubicBezTo>
                    <a:cubicBezTo>
                      <a:pt x="11778" y="33598"/>
                      <a:pt x="12591" y="32299"/>
                      <a:pt x="13871" y="31492"/>
                    </a:cubicBezTo>
                    <a:cubicBezTo>
                      <a:pt x="15372" y="30483"/>
                      <a:pt x="16854" y="29317"/>
                      <a:pt x="18928" y="27797"/>
                    </a:cubicBezTo>
                    <a:close/>
                    <a:moveTo>
                      <a:pt x="17793" y="58758"/>
                    </a:moveTo>
                    <a:cubicBezTo>
                      <a:pt x="19148" y="58525"/>
                      <a:pt x="20480" y="58181"/>
                      <a:pt x="21778" y="57730"/>
                    </a:cubicBezTo>
                    <a:cubicBezTo>
                      <a:pt x="27699" y="55321"/>
                      <a:pt x="28614" y="49772"/>
                      <a:pt x="23771" y="45623"/>
                    </a:cubicBezTo>
                    <a:cubicBezTo>
                      <a:pt x="21728" y="43876"/>
                      <a:pt x="19496" y="42357"/>
                      <a:pt x="17377" y="40698"/>
                    </a:cubicBezTo>
                    <a:cubicBezTo>
                      <a:pt x="16608" y="40068"/>
                      <a:pt x="15933" y="39727"/>
                      <a:pt x="14855" y="40068"/>
                    </a:cubicBezTo>
                    <a:cubicBezTo>
                      <a:pt x="9533" y="41619"/>
                      <a:pt x="5894" y="46708"/>
                      <a:pt x="6657" y="51677"/>
                    </a:cubicBezTo>
                    <a:cubicBezTo>
                      <a:pt x="7319" y="55857"/>
                      <a:pt x="11620" y="58808"/>
                      <a:pt x="17793" y="58758"/>
                    </a:cubicBezTo>
                    <a:close/>
                    <a:moveTo>
                      <a:pt x="28633" y="11402"/>
                    </a:moveTo>
                    <a:cubicBezTo>
                      <a:pt x="28771" y="6603"/>
                      <a:pt x="27498" y="4314"/>
                      <a:pt x="24364" y="3715"/>
                    </a:cubicBezTo>
                    <a:cubicBezTo>
                      <a:pt x="21230" y="3116"/>
                      <a:pt x="17932" y="5449"/>
                      <a:pt x="16759" y="9498"/>
                    </a:cubicBezTo>
                    <a:cubicBezTo>
                      <a:pt x="15851" y="12619"/>
                      <a:pt x="15056" y="15803"/>
                      <a:pt x="15498" y="19114"/>
                    </a:cubicBezTo>
                    <a:cubicBezTo>
                      <a:pt x="15857" y="21706"/>
                      <a:pt x="16866" y="23913"/>
                      <a:pt x="19660" y="24512"/>
                    </a:cubicBezTo>
                    <a:cubicBezTo>
                      <a:pt x="22686" y="25142"/>
                      <a:pt x="24849" y="23679"/>
                      <a:pt x="26306" y="21138"/>
                    </a:cubicBezTo>
                    <a:cubicBezTo>
                      <a:pt x="28053" y="18137"/>
                      <a:pt x="28570" y="14813"/>
                      <a:pt x="28633" y="11402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80" name="Google Shape;6780;p1"/>
              <p:cNvSpPr/>
              <p:nvPr/>
            </p:nvSpPr>
            <p:spPr>
              <a:xfrm>
                <a:off x="10160590" y="3893799"/>
                <a:ext cx="38316" cy="61898"/>
              </a:xfrm>
              <a:custGeom>
                <a:rect b="b" l="l" r="r" t="t"/>
                <a:pathLst>
                  <a:path extrusionOk="0" h="61898" w="38316">
                    <a:moveTo>
                      <a:pt x="22244" y="44725"/>
                    </a:moveTo>
                    <a:cubicBezTo>
                      <a:pt x="20983" y="46617"/>
                      <a:pt x="19785" y="48509"/>
                      <a:pt x="18505" y="50400"/>
                    </a:cubicBezTo>
                    <a:cubicBezTo>
                      <a:pt x="15623" y="54588"/>
                      <a:pt x="12281" y="58327"/>
                      <a:pt x="7785" y="60868"/>
                    </a:cubicBezTo>
                    <a:cubicBezTo>
                      <a:pt x="4159" y="62924"/>
                      <a:pt x="552" y="61606"/>
                      <a:pt x="218" y="57482"/>
                    </a:cubicBezTo>
                    <a:cubicBezTo>
                      <a:pt x="-936" y="43805"/>
                      <a:pt x="2185" y="28595"/>
                      <a:pt x="17042" y="22170"/>
                    </a:cubicBezTo>
                    <a:cubicBezTo>
                      <a:pt x="19532" y="21087"/>
                      <a:pt x="22313" y="20865"/>
                      <a:pt x="24943" y="21539"/>
                    </a:cubicBezTo>
                    <a:cubicBezTo>
                      <a:pt x="26626" y="21955"/>
                      <a:pt x="26866" y="21413"/>
                      <a:pt x="27011" y="20007"/>
                    </a:cubicBezTo>
                    <a:cubicBezTo>
                      <a:pt x="27339" y="16753"/>
                      <a:pt x="27736" y="13499"/>
                      <a:pt x="28209" y="10265"/>
                    </a:cubicBezTo>
                    <a:cubicBezTo>
                      <a:pt x="28625" y="7465"/>
                      <a:pt x="27686" y="6052"/>
                      <a:pt x="24690" y="6103"/>
                    </a:cubicBezTo>
                    <a:cubicBezTo>
                      <a:pt x="23827" y="6103"/>
                      <a:pt x="22275" y="6588"/>
                      <a:pt x="22168" y="5094"/>
                    </a:cubicBezTo>
                    <a:cubicBezTo>
                      <a:pt x="22017" y="3259"/>
                      <a:pt x="23587" y="3290"/>
                      <a:pt x="24886" y="3202"/>
                    </a:cubicBezTo>
                    <a:cubicBezTo>
                      <a:pt x="28505" y="2927"/>
                      <a:pt x="32056" y="2026"/>
                      <a:pt x="35366" y="541"/>
                    </a:cubicBezTo>
                    <a:cubicBezTo>
                      <a:pt x="38027" y="-600"/>
                      <a:pt x="38683" y="24"/>
                      <a:pt x="38141" y="2792"/>
                    </a:cubicBezTo>
                    <a:cubicBezTo>
                      <a:pt x="36097" y="13226"/>
                      <a:pt x="34111" y="23672"/>
                      <a:pt x="32182" y="34132"/>
                    </a:cubicBezTo>
                    <a:cubicBezTo>
                      <a:pt x="31110" y="39878"/>
                      <a:pt x="30094" y="45635"/>
                      <a:pt x="29142" y="51403"/>
                    </a:cubicBezTo>
                    <a:cubicBezTo>
                      <a:pt x="28959" y="52507"/>
                      <a:pt x="28373" y="53925"/>
                      <a:pt x="29476" y="54695"/>
                    </a:cubicBezTo>
                    <a:cubicBezTo>
                      <a:pt x="30738" y="55546"/>
                      <a:pt x="31494" y="54020"/>
                      <a:pt x="32440" y="53465"/>
                    </a:cubicBezTo>
                    <a:cubicBezTo>
                      <a:pt x="32938" y="53169"/>
                      <a:pt x="33336" y="52696"/>
                      <a:pt x="33840" y="52418"/>
                    </a:cubicBezTo>
                    <a:cubicBezTo>
                      <a:pt x="34344" y="52141"/>
                      <a:pt x="34956" y="51245"/>
                      <a:pt x="35631" y="51971"/>
                    </a:cubicBezTo>
                    <a:cubicBezTo>
                      <a:pt x="36205" y="52601"/>
                      <a:pt x="36432" y="53585"/>
                      <a:pt x="35681" y="54190"/>
                    </a:cubicBezTo>
                    <a:cubicBezTo>
                      <a:pt x="32245" y="56977"/>
                      <a:pt x="29193" y="60376"/>
                      <a:pt x="24785" y="61700"/>
                    </a:cubicBezTo>
                    <a:cubicBezTo>
                      <a:pt x="21941" y="62552"/>
                      <a:pt x="20112" y="60591"/>
                      <a:pt x="20648" y="57091"/>
                    </a:cubicBezTo>
                    <a:cubicBezTo>
                      <a:pt x="21184" y="53591"/>
                      <a:pt x="22042" y="50224"/>
                      <a:pt x="22748" y="46794"/>
                    </a:cubicBezTo>
                    <a:cubicBezTo>
                      <a:pt x="22862" y="46251"/>
                      <a:pt x="22919" y="45703"/>
                      <a:pt x="23007" y="45160"/>
                    </a:cubicBezTo>
                    <a:close/>
                    <a:moveTo>
                      <a:pt x="8529" y="49354"/>
                    </a:moveTo>
                    <a:cubicBezTo>
                      <a:pt x="8529" y="50886"/>
                      <a:pt x="8529" y="51472"/>
                      <a:pt x="8529" y="52059"/>
                    </a:cubicBezTo>
                    <a:cubicBezTo>
                      <a:pt x="8529" y="53099"/>
                      <a:pt x="8371" y="54310"/>
                      <a:pt x="9544" y="54821"/>
                    </a:cubicBezTo>
                    <a:cubicBezTo>
                      <a:pt x="10717" y="55332"/>
                      <a:pt x="11530" y="54474"/>
                      <a:pt x="12363" y="53831"/>
                    </a:cubicBezTo>
                    <a:cubicBezTo>
                      <a:pt x="12836" y="53491"/>
                      <a:pt x="13283" y="53116"/>
                      <a:pt x="13700" y="52708"/>
                    </a:cubicBezTo>
                    <a:cubicBezTo>
                      <a:pt x="20201" y="45892"/>
                      <a:pt x="23707" y="37631"/>
                      <a:pt x="25397" y="28494"/>
                    </a:cubicBezTo>
                    <a:cubicBezTo>
                      <a:pt x="25643" y="27834"/>
                      <a:pt x="25447" y="27088"/>
                      <a:pt x="24899" y="26641"/>
                    </a:cubicBezTo>
                    <a:cubicBezTo>
                      <a:pt x="21872" y="24150"/>
                      <a:pt x="15162" y="25411"/>
                      <a:pt x="13674" y="28974"/>
                    </a:cubicBezTo>
                    <a:cubicBezTo>
                      <a:pt x="10950" y="35472"/>
                      <a:pt x="9216" y="42341"/>
                      <a:pt x="8529" y="49354"/>
                    </a:cubicBezTo>
                    <a:close/>
                    <a:moveTo>
                      <a:pt x="22547" y="43988"/>
                    </a:moveTo>
                    <a:cubicBezTo>
                      <a:pt x="22673" y="44145"/>
                      <a:pt x="22799" y="44309"/>
                      <a:pt x="22919" y="44473"/>
                    </a:cubicBezTo>
                    <a:cubicBezTo>
                      <a:pt x="23076" y="44319"/>
                      <a:pt x="23202" y="44137"/>
                      <a:pt x="23297" y="43937"/>
                    </a:cubicBezTo>
                    <a:cubicBezTo>
                      <a:pt x="23373" y="43622"/>
                      <a:pt x="23297" y="43269"/>
                      <a:pt x="22862" y="43382"/>
                    </a:cubicBezTo>
                    <a:cubicBezTo>
                      <a:pt x="22717" y="43426"/>
                      <a:pt x="22654" y="43767"/>
                      <a:pt x="22547" y="43988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81" name="Google Shape;6781;p1"/>
              <p:cNvSpPr/>
              <p:nvPr/>
            </p:nvSpPr>
            <p:spPr>
              <a:xfrm>
                <a:off x="10118408" y="3914980"/>
                <a:ext cx="38091" cy="40586"/>
              </a:xfrm>
              <a:custGeom>
                <a:rect b="b" l="l" r="r" t="t"/>
                <a:pathLst>
                  <a:path extrusionOk="0" h="40586" w="38091">
                    <a:moveTo>
                      <a:pt x="14490" y="15776"/>
                    </a:moveTo>
                    <a:cubicBezTo>
                      <a:pt x="18015" y="10939"/>
                      <a:pt x="21874" y="6418"/>
                      <a:pt x="26774" y="2906"/>
                    </a:cubicBezTo>
                    <a:cubicBezTo>
                      <a:pt x="27915" y="2091"/>
                      <a:pt x="29126" y="1383"/>
                      <a:pt x="30400" y="793"/>
                    </a:cubicBezTo>
                    <a:cubicBezTo>
                      <a:pt x="34240" y="-979"/>
                      <a:pt x="36478" y="396"/>
                      <a:pt x="36113" y="4577"/>
                    </a:cubicBezTo>
                    <a:cubicBezTo>
                      <a:pt x="35552" y="10990"/>
                      <a:pt x="33590" y="17150"/>
                      <a:pt x="32228" y="23424"/>
                    </a:cubicBezTo>
                    <a:cubicBezTo>
                      <a:pt x="31686" y="25947"/>
                      <a:pt x="31175" y="28469"/>
                      <a:pt x="30671" y="30991"/>
                    </a:cubicBezTo>
                    <a:cubicBezTo>
                      <a:pt x="30513" y="31786"/>
                      <a:pt x="30280" y="32669"/>
                      <a:pt x="31037" y="33274"/>
                    </a:cubicBezTo>
                    <a:cubicBezTo>
                      <a:pt x="31982" y="34018"/>
                      <a:pt x="32834" y="33274"/>
                      <a:pt x="33597" y="32845"/>
                    </a:cubicBezTo>
                    <a:cubicBezTo>
                      <a:pt x="34492" y="32300"/>
                      <a:pt x="35350" y="31691"/>
                      <a:pt x="36163" y="31023"/>
                    </a:cubicBezTo>
                    <a:cubicBezTo>
                      <a:pt x="36705" y="30619"/>
                      <a:pt x="37229" y="29919"/>
                      <a:pt x="37841" y="30853"/>
                    </a:cubicBezTo>
                    <a:cubicBezTo>
                      <a:pt x="38257" y="31410"/>
                      <a:pt x="38143" y="32201"/>
                      <a:pt x="37588" y="32618"/>
                    </a:cubicBezTo>
                    <a:cubicBezTo>
                      <a:pt x="37557" y="32640"/>
                      <a:pt x="37525" y="32662"/>
                      <a:pt x="37494" y="32681"/>
                    </a:cubicBezTo>
                    <a:cubicBezTo>
                      <a:pt x="33956" y="35531"/>
                      <a:pt x="30683" y="38785"/>
                      <a:pt x="26225" y="40248"/>
                    </a:cubicBezTo>
                    <a:cubicBezTo>
                      <a:pt x="23413" y="41175"/>
                      <a:pt x="21925" y="40204"/>
                      <a:pt x="21811" y="37278"/>
                    </a:cubicBezTo>
                    <a:cubicBezTo>
                      <a:pt x="21647" y="33369"/>
                      <a:pt x="22808" y="29654"/>
                      <a:pt x="23703" y="25928"/>
                    </a:cubicBezTo>
                    <a:cubicBezTo>
                      <a:pt x="24819" y="21161"/>
                      <a:pt x="25948" y="16387"/>
                      <a:pt x="27045" y="11614"/>
                    </a:cubicBezTo>
                    <a:cubicBezTo>
                      <a:pt x="27285" y="10567"/>
                      <a:pt x="27423" y="9319"/>
                      <a:pt x="26484" y="8694"/>
                    </a:cubicBezTo>
                    <a:cubicBezTo>
                      <a:pt x="25387" y="7975"/>
                      <a:pt x="24195" y="8631"/>
                      <a:pt x="23281" y="9407"/>
                    </a:cubicBezTo>
                    <a:cubicBezTo>
                      <a:pt x="19283" y="12842"/>
                      <a:pt x="16149" y="17165"/>
                      <a:pt x="14125" y="22031"/>
                    </a:cubicBezTo>
                    <a:cubicBezTo>
                      <a:pt x="12233" y="26445"/>
                      <a:pt x="10543" y="30928"/>
                      <a:pt x="9988" y="35702"/>
                    </a:cubicBezTo>
                    <a:cubicBezTo>
                      <a:pt x="9736" y="37865"/>
                      <a:pt x="8664" y="38319"/>
                      <a:pt x="6835" y="38602"/>
                    </a:cubicBezTo>
                    <a:cubicBezTo>
                      <a:pt x="530" y="39592"/>
                      <a:pt x="397" y="39599"/>
                      <a:pt x="2270" y="33394"/>
                    </a:cubicBezTo>
                    <a:cubicBezTo>
                      <a:pt x="4427" y="26360"/>
                      <a:pt x="5940" y="19147"/>
                      <a:pt x="6797" y="11841"/>
                    </a:cubicBezTo>
                    <a:cubicBezTo>
                      <a:pt x="6924" y="10769"/>
                      <a:pt x="7693" y="9356"/>
                      <a:pt x="6400" y="8612"/>
                    </a:cubicBezTo>
                    <a:cubicBezTo>
                      <a:pt x="5208" y="7925"/>
                      <a:pt x="4256" y="9085"/>
                      <a:pt x="3285" y="9659"/>
                    </a:cubicBezTo>
                    <a:cubicBezTo>
                      <a:pt x="2787" y="9972"/>
                      <a:pt x="2314" y="10318"/>
                      <a:pt x="1866" y="10693"/>
                    </a:cubicBezTo>
                    <a:cubicBezTo>
                      <a:pt x="1419" y="11040"/>
                      <a:pt x="933" y="11601"/>
                      <a:pt x="410" y="10996"/>
                    </a:cubicBezTo>
                    <a:cubicBezTo>
                      <a:pt x="-114" y="10504"/>
                      <a:pt x="-139" y="9682"/>
                      <a:pt x="353" y="9160"/>
                    </a:cubicBezTo>
                    <a:cubicBezTo>
                      <a:pt x="372" y="9141"/>
                      <a:pt x="391" y="9122"/>
                      <a:pt x="410" y="9104"/>
                    </a:cubicBezTo>
                    <a:cubicBezTo>
                      <a:pt x="4149" y="5762"/>
                      <a:pt x="7712" y="2092"/>
                      <a:pt x="12491" y="276"/>
                    </a:cubicBezTo>
                    <a:cubicBezTo>
                      <a:pt x="14724" y="-581"/>
                      <a:pt x="16275" y="610"/>
                      <a:pt x="15878" y="3133"/>
                    </a:cubicBezTo>
                    <a:cubicBezTo>
                      <a:pt x="15285" y="7168"/>
                      <a:pt x="14465" y="11172"/>
                      <a:pt x="13740" y="15189"/>
                    </a:cubicBezTo>
                    <a:cubicBezTo>
                      <a:pt x="13557" y="15738"/>
                      <a:pt x="13109" y="16299"/>
                      <a:pt x="13816" y="16803"/>
                    </a:cubicBezTo>
                    <a:cubicBezTo>
                      <a:pt x="14087" y="16463"/>
                      <a:pt x="14276" y="16122"/>
                      <a:pt x="14490" y="15776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82" name="Google Shape;6782;p1"/>
              <p:cNvSpPr/>
              <p:nvPr/>
            </p:nvSpPr>
            <p:spPr>
              <a:xfrm>
                <a:off x="10037222" y="3914905"/>
                <a:ext cx="38064" cy="40625"/>
              </a:xfrm>
              <a:custGeom>
                <a:rect b="b" l="l" r="r" t="t"/>
                <a:pathLst>
                  <a:path extrusionOk="0" h="40625" w="38064">
                    <a:moveTo>
                      <a:pt x="13746" y="16305"/>
                    </a:moveTo>
                    <a:cubicBezTo>
                      <a:pt x="16596" y="12919"/>
                      <a:pt x="19264" y="9564"/>
                      <a:pt x="22410" y="6626"/>
                    </a:cubicBezTo>
                    <a:cubicBezTo>
                      <a:pt x="24642" y="4395"/>
                      <a:pt x="27190" y="2506"/>
                      <a:pt x="29977" y="1020"/>
                    </a:cubicBezTo>
                    <a:cubicBezTo>
                      <a:pt x="31553" y="245"/>
                      <a:pt x="33174" y="-531"/>
                      <a:pt x="34895" y="799"/>
                    </a:cubicBezTo>
                    <a:cubicBezTo>
                      <a:pt x="36718" y="2199"/>
                      <a:pt x="36472" y="4154"/>
                      <a:pt x="36106" y="5945"/>
                    </a:cubicBezTo>
                    <a:cubicBezTo>
                      <a:pt x="34990" y="11437"/>
                      <a:pt x="33672" y="16892"/>
                      <a:pt x="32455" y="22340"/>
                    </a:cubicBezTo>
                    <a:cubicBezTo>
                      <a:pt x="31875" y="24963"/>
                      <a:pt x="31251" y="27580"/>
                      <a:pt x="30816" y="30228"/>
                    </a:cubicBezTo>
                    <a:cubicBezTo>
                      <a:pt x="30639" y="31288"/>
                      <a:pt x="29983" y="32750"/>
                      <a:pt x="31251" y="33432"/>
                    </a:cubicBezTo>
                    <a:cubicBezTo>
                      <a:pt x="32405" y="34062"/>
                      <a:pt x="33344" y="32801"/>
                      <a:pt x="34404" y="32423"/>
                    </a:cubicBezTo>
                    <a:cubicBezTo>
                      <a:pt x="35602" y="32006"/>
                      <a:pt x="36573" y="29572"/>
                      <a:pt x="37601" y="30859"/>
                    </a:cubicBezTo>
                    <a:cubicBezTo>
                      <a:pt x="39152" y="32801"/>
                      <a:pt x="36403" y="33425"/>
                      <a:pt x="35387" y="34384"/>
                    </a:cubicBezTo>
                    <a:cubicBezTo>
                      <a:pt x="33048" y="36685"/>
                      <a:pt x="30324" y="38561"/>
                      <a:pt x="27335" y="39926"/>
                    </a:cubicBezTo>
                    <a:cubicBezTo>
                      <a:pt x="23337" y="41660"/>
                      <a:pt x="21269" y="40134"/>
                      <a:pt x="21717" y="35727"/>
                    </a:cubicBezTo>
                    <a:cubicBezTo>
                      <a:pt x="22208" y="30947"/>
                      <a:pt x="23608" y="26344"/>
                      <a:pt x="24724" y="21684"/>
                    </a:cubicBezTo>
                    <a:cubicBezTo>
                      <a:pt x="25481" y="18531"/>
                      <a:pt x="26313" y="15340"/>
                      <a:pt x="27001" y="12143"/>
                    </a:cubicBezTo>
                    <a:cubicBezTo>
                      <a:pt x="27266" y="10933"/>
                      <a:pt x="27713" y="9407"/>
                      <a:pt x="26269" y="8663"/>
                    </a:cubicBezTo>
                    <a:cubicBezTo>
                      <a:pt x="24951" y="7988"/>
                      <a:pt x="23778" y="8890"/>
                      <a:pt x="22820" y="9766"/>
                    </a:cubicBezTo>
                    <a:cubicBezTo>
                      <a:pt x="18841" y="13410"/>
                      <a:pt x="15739" y="17913"/>
                      <a:pt x="13759" y="22932"/>
                    </a:cubicBezTo>
                    <a:cubicBezTo>
                      <a:pt x="12107" y="27056"/>
                      <a:pt x="10442" y="31225"/>
                      <a:pt x="9937" y="35639"/>
                    </a:cubicBezTo>
                    <a:cubicBezTo>
                      <a:pt x="9679" y="37946"/>
                      <a:pt x="8676" y="38426"/>
                      <a:pt x="6715" y="38709"/>
                    </a:cubicBezTo>
                    <a:cubicBezTo>
                      <a:pt x="410" y="39617"/>
                      <a:pt x="353" y="39649"/>
                      <a:pt x="2200" y="33665"/>
                    </a:cubicBezTo>
                    <a:cubicBezTo>
                      <a:pt x="4464" y="26534"/>
                      <a:pt x="6003" y="19193"/>
                      <a:pt x="6791" y="11752"/>
                    </a:cubicBezTo>
                    <a:cubicBezTo>
                      <a:pt x="6892" y="10725"/>
                      <a:pt x="7630" y="9230"/>
                      <a:pt x="6255" y="8600"/>
                    </a:cubicBezTo>
                    <a:cubicBezTo>
                      <a:pt x="5082" y="8083"/>
                      <a:pt x="4098" y="9180"/>
                      <a:pt x="3134" y="9804"/>
                    </a:cubicBezTo>
                    <a:cubicBezTo>
                      <a:pt x="2743" y="10056"/>
                      <a:pt x="2415" y="10435"/>
                      <a:pt x="2017" y="10649"/>
                    </a:cubicBezTo>
                    <a:cubicBezTo>
                      <a:pt x="1519" y="10933"/>
                      <a:pt x="1084" y="11910"/>
                      <a:pt x="378" y="10889"/>
                    </a:cubicBezTo>
                    <a:cubicBezTo>
                      <a:pt x="-63" y="10258"/>
                      <a:pt x="-215" y="9627"/>
                      <a:pt x="460" y="9035"/>
                    </a:cubicBezTo>
                    <a:cubicBezTo>
                      <a:pt x="4168" y="5825"/>
                      <a:pt x="7661" y="2269"/>
                      <a:pt x="12277" y="345"/>
                    </a:cubicBezTo>
                    <a:cubicBezTo>
                      <a:pt x="14648" y="-645"/>
                      <a:pt x="16111" y="547"/>
                      <a:pt x="15909" y="3233"/>
                    </a:cubicBezTo>
                    <a:cubicBezTo>
                      <a:pt x="15613" y="7673"/>
                      <a:pt x="14560" y="11929"/>
                      <a:pt x="13746" y="16305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83" name="Google Shape;6783;p1"/>
              <p:cNvSpPr/>
              <p:nvPr/>
            </p:nvSpPr>
            <p:spPr>
              <a:xfrm>
                <a:off x="9805196" y="3915061"/>
                <a:ext cx="37141" cy="40600"/>
              </a:xfrm>
              <a:custGeom>
                <a:rect b="b" l="l" r="r" t="t"/>
                <a:pathLst>
                  <a:path extrusionOk="0" h="40600" w="37141">
                    <a:moveTo>
                      <a:pt x="23597" y="24391"/>
                    </a:moveTo>
                    <a:cubicBezTo>
                      <a:pt x="21705" y="26913"/>
                      <a:pt x="20021" y="29215"/>
                      <a:pt x="18230" y="31459"/>
                    </a:cubicBezTo>
                    <a:cubicBezTo>
                      <a:pt x="15513" y="34877"/>
                      <a:pt x="12423" y="37923"/>
                      <a:pt x="8450" y="39846"/>
                    </a:cubicBezTo>
                    <a:cubicBezTo>
                      <a:pt x="4585" y="41738"/>
                      <a:pt x="1987" y="39978"/>
                      <a:pt x="2145" y="35628"/>
                    </a:cubicBezTo>
                    <a:cubicBezTo>
                      <a:pt x="2302" y="31636"/>
                      <a:pt x="3671" y="27840"/>
                      <a:pt x="4440" y="23949"/>
                    </a:cubicBezTo>
                    <a:cubicBezTo>
                      <a:pt x="5297" y="19592"/>
                      <a:pt x="6199" y="15247"/>
                      <a:pt x="6962" y="10884"/>
                    </a:cubicBezTo>
                    <a:cubicBezTo>
                      <a:pt x="7139" y="9906"/>
                      <a:pt x="7467" y="8576"/>
                      <a:pt x="6508" y="7958"/>
                    </a:cubicBezTo>
                    <a:cubicBezTo>
                      <a:pt x="5550" y="7340"/>
                      <a:pt x="4566" y="8336"/>
                      <a:pt x="3677" y="8847"/>
                    </a:cubicBezTo>
                    <a:cubicBezTo>
                      <a:pt x="3166" y="9137"/>
                      <a:pt x="2737" y="9560"/>
                      <a:pt x="2214" y="9812"/>
                    </a:cubicBezTo>
                    <a:cubicBezTo>
                      <a:pt x="1691" y="10064"/>
                      <a:pt x="1199" y="11073"/>
                      <a:pt x="505" y="10108"/>
                    </a:cubicBezTo>
                    <a:cubicBezTo>
                      <a:pt x="26" y="9434"/>
                      <a:pt x="-365" y="8683"/>
                      <a:pt x="568" y="7983"/>
                    </a:cubicBezTo>
                    <a:cubicBezTo>
                      <a:pt x="4497" y="5045"/>
                      <a:pt x="8211" y="1778"/>
                      <a:pt x="12990" y="215"/>
                    </a:cubicBezTo>
                    <a:cubicBezTo>
                      <a:pt x="15342" y="-555"/>
                      <a:pt x="16225" y="845"/>
                      <a:pt x="16585" y="2806"/>
                    </a:cubicBezTo>
                    <a:cubicBezTo>
                      <a:pt x="16969" y="4944"/>
                      <a:pt x="16219" y="6981"/>
                      <a:pt x="15759" y="9024"/>
                    </a:cubicBezTo>
                    <a:cubicBezTo>
                      <a:pt x="14308" y="15399"/>
                      <a:pt x="12732" y="21749"/>
                      <a:pt x="11345" y="28143"/>
                    </a:cubicBezTo>
                    <a:cubicBezTo>
                      <a:pt x="11017" y="29662"/>
                      <a:pt x="10228" y="31844"/>
                      <a:pt x="11717" y="32714"/>
                    </a:cubicBezTo>
                    <a:cubicBezTo>
                      <a:pt x="13558" y="33799"/>
                      <a:pt x="14870" y="31768"/>
                      <a:pt x="15998" y="30526"/>
                    </a:cubicBezTo>
                    <a:cubicBezTo>
                      <a:pt x="22531" y="23287"/>
                      <a:pt x="26295" y="14686"/>
                      <a:pt x="27721" y="5127"/>
                    </a:cubicBezTo>
                    <a:cubicBezTo>
                      <a:pt x="28086" y="2649"/>
                      <a:pt x="28925" y="1974"/>
                      <a:pt x="31233" y="1570"/>
                    </a:cubicBezTo>
                    <a:cubicBezTo>
                      <a:pt x="37085" y="631"/>
                      <a:pt x="36990" y="479"/>
                      <a:pt x="35521" y="6438"/>
                    </a:cubicBezTo>
                    <a:cubicBezTo>
                      <a:pt x="33705" y="13808"/>
                      <a:pt x="31977" y="21198"/>
                      <a:pt x="30337" y="28609"/>
                    </a:cubicBezTo>
                    <a:cubicBezTo>
                      <a:pt x="30028" y="29990"/>
                      <a:pt x="29146" y="31857"/>
                      <a:pt x="30684" y="32796"/>
                    </a:cubicBezTo>
                    <a:cubicBezTo>
                      <a:pt x="32053" y="33635"/>
                      <a:pt x="33162" y="32021"/>
                      <a:pt x="34342" y="31333"/>
                    </a:cubicBezTo>
                    <a:cubicBezTo>
                      <a:pt x="35060" y="30911"/>
                      <a:pt x="35603" y="29126"/>
                      <a:pt x="36788" y="30621"/>
                    </a:cubicBezTo>
                    <a:cubicBezTo>
                      <a:pt x="37703" y="31781"/>
                      <a:pt x="36643" y="32513"/>
                      <a:pt x="35849" y="33194"/>
                    </a:cubicBezTo>
                    <a:cubicBezTo>
                      <a:pt x="32942" y="35716"/>
                      <a:pt x="29965" y="38238"/>
                      <a:pt x="26434" y="39859"/>
                    </a:cubicBezTo>
                    <a:cubicBezTo>
                      <a:pt x="23420" y="41271"/>
                      <a:pt x="21705" y="40142"/>
                      <a:pt x="21749" y="36794"/>
                    </a:cubicBezTo>
                    <a:cubicBezTo>
                      <a:pt x="21793" y="33736"/>
                      <a:pt x="22600" y="30785"/>
                      <a:pt x="23313" y="27834"/>
                    </a:cubicBezTo>
                    <a:cubicBezTo>
                      <a:pt x="23590" y="26812"/>
                      <a:pt x="24032" y="25841"/>
                      <a:pt x="23597" y="24391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84" name="Google Shape;6784;p1"/>
              <p:cNvSpPr/>
              <p:nvPr/>
            </p:nvSpPr>
            <p:spPr>
              <a:xfrm>
                <a:off x="10079967" y="3914716"/>
                <a:ext cx="35314" cy="40923"/>
              </a:xfrm>
              <a:custGeom>
                <a:rect b="b" l="l" r="r" t="t"/>
                <a:pathLst>
                  <a:path extrusionOk="0" h="40923" w="35314">
                    <a:moveTo>
                      <a:pt x="34645" y="30341"/>
                    </a:moveTo>
                    <a:cubicBezTo>
                      <a:pt x="35168" y="31659"/>
                      <a:pt x="35786" y="32605"/>
                      <a:pt x="34764" y="33544"/>
                    </a:cubicBezTo>
                    <a:cubicBezTo>
                      <a:pt x="31750" y="36325"/>
                      <a:pt x="28686" y="39068"/>
                      <a:pt x="24770" y="40481"/>
                    </a:cubicBezTo>
                    <a:cubicBezTo>
                      <a:pt x="21724" y="41597"/>
                      <a:pt x="20444" y="40626"/>
                      <a:pt x="20274" y="37328"/>
                    </a:cubicBezTo>
                    <a:cubicBezTo>
                      <a:pt x="20116" y="34251"/>
                      <a:pt x="20841" y="31300"/>
                      <a:pt x="21535" y="28323"/>
                    </a:cubicBezTo>
                    <a:cubicBezTo>
                      <a:pt x="21794" y="27157"/>
                      <a:pt x="22412" y="25933"/>
                      <a:pt x="21838" y="24489"/>
                    </a:cubicBezTo>
                    <a:cubicBezTo>
                      <a:pt x="20350" y="24975"/>
                      <a:pt x="20116" y="26381"/>
                      <a:pt x="19461" y="27352"/>
                    </a:cubicBezTo>
                    <a:cubicBezTo>
                      <a:pt x="16440" y="31829"/>
                      <a:pt x="13420" y="36313"/>
                      <a:pt x="8741" y="39283"/>
                    </a:cubicBezTo>
                    <a:cubicBezTo>
                      <a:pt x="3545" y="42593"/>
                      <a:pt x="33" y="40783"/>
                      <a:pt x="1" y="34667"/>
                    </a:cubicBezTo>
                    <a:cubicBezTo>
                      <a:pt x="-43" y="26980"/>
                      <a:pt x="1319" y="19394"/>
                      <a:pt x="4831" y="12597"/>
                    </a:cubicBezTo>
                    <a:cubicBezTo>
                      <a:pt x="7839" y="6777"/>
                      <a:pt x="13212" y="2880"/>
                      <a:pt x="19334" y="540"/>
                    </a:cubicBezTo>
                    <a:cubicBezTo>
                      <a:pt x="22071" y="-506"/>
                      <a:pt x="25142" y="61"/>
                      <a:pt x="27860" y="1442"/>
                    </a:cubicBezTo>
                    <a:cubicBezTo>
                      <a:pt x="29178" y="2117"/>
                      <a:pt x="30350" y="2489"/>
                      <a:pt x="31643" y="1341"/>
                    </a:cubicBezTo>
                    <a:cubicBezTo>
                      <a:pt x="32167" y="881"/>
                      <a:pt x="32816" y="-15"/>
                      <a:pt x="33730" y="578"/>
                    </a:cubicBezTo>
                    <a:cubicBezTo>
                      <a:pt x="34764" y="1247"/>
                      <a:pt x="34222" y="2211"/>
                      <a:pt x="34033" y="3100"/>
                    </a:cubicBezTo>
                    <a:cubicBezTo>
                      <a:pt x="32211" y="11785"/>
                      <a:pt x="30401" y="20475"/>
                      <a:pt x="28604" y="29168"/>
                    </a:cubicBezTo>
                    <a:cubicBezTo>
                      <a:pt x="28276" y="30738"/>
                      <a:pt x="27292" y="32800"/>
                      <a:pt x="28938" y="33689"/>
                    </a:cubicBezTo>
                    <a:cubicBezTo>
                      <a:pt x="30439" y="34497"/>
                      <a:pt x="31750" y="32611"/>
                      <a:pt x="33012" y="31665"/>
                    </a:cubicBezTo>
                    <a:cubicBezTo>
                      <a:pt x="33491" y="31363"/>
                      <a:pt x="33913" y="30965"/>
                      <a:pt x="34645" y="30341"/>
                    </a:cubicBezTo>
                    <a:close/>
                    <a:moveTo>
                      <a:pt x="8274" y="29616"/>
                    </a:moveTo>
                    <a:cubicBezTo>
                      <a:pt x="8451" y="31476"/>
                      <a:pt x="7946" y="33248"/>
                      <a:pt x="9535" y="33847"/>
                    </a:cubicBezTo>
                    <a:cubicBezTo>
                      <a:pt x="10923" y="34364"/>
                      <a:pt x="11805" y="32863"/>
                      <a:pt x="12644" y="31993"/>
                    </a:cubicBezTo>
                    <a:cubicBezTo>
                      <a:pt x="18950" y="25524"/>
                      <a:pt x="22670" y="17704"/>
                      <a:pt x="24480" y="8933"/>
                    </a:cubicBezTo>
                    <a:cubicBezTo>
                      <a:pt x="24688" y="7943"/>
                      <a:pt x="25281" y="6802"/>
                      <a:pt x="23805" y="5869"/>
                    </a:cubicBezTo>
                    <a:cubicBezTo>
                      <a:pt x="19933" y="3416"/>
                      <a:pt x="15721" y="4305"/>
                      <a:pt x="13760" y="8454"/>
                    </a:cubicBezTo>
                    <a:cubicBezTo>
                      <a:pt x="10532" y="15302"/>
                      <a:pt x="9497" y="22736"/>
                      <a:pt x="8274" y="29616"/>
                    </a:cubicBezTo>
                    <a:close/>
                    <a:moveTo>
                      <a:pt x="21642" y="23796"/>
                    </a:moveTo>
                    <a:lnTo>
                      <a:pt x="22021" y="24275"/>
                    </a:lnTo>
                    <a:cubicBezTo>
                      <a:pt x="22153" y="24098"/>
                      <a:pt x="22355" y="23941"/>
                      <a:pt x="22399" y="23745"/>
                    </a:cubicBezTo>
                    <a:cubicBezTo>
                      <a:pt x="22481" y="23430"/>
                      <a:pt x="22399" y="23077"/>
                      <a:pt x="21964" y="23197"/>
                    </a:cubicBezTo>
                    <a:cubicBezTo>
                      <a:pt x="21819" y="23241"/>
                      <a:pt x="21749" y="23556"/>
                      <a:pt x="21630" y="23796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85" name="Google Shape;6785;p1"/>
              <p:cNvSpPr/>
              <p:nvPr/>
            </p:nvSpPr>
            <p:spPr>
              <a:xfrm>
                <a:off x="9879577" y="3893628"/>
                <a:ext cx="18842" cy="62067"/>
              </a:xfrm>
              <a:custGeom>
                <a:rect b="b" l="l" r="r" t="t"/>
                <a:pathLst>
                  <a:path extrusionOk="0" h="62067" w="18842">
                    <a:moveTo>
                      <a:pt x="17582" y="0"/>
                    </a:moveTo>
                    <a:cubicBezTo>
                      <a:pt x="19310" y="151"/>
                      <a:pt x="18843" y="1261"/>
                      <a:pt x="18584" y="2421"/>
                    </a:cubicBezTo>
                    <a:cubicBezTo>
                      <a:pt x="16478" y="12605"/>
                      <a:pt x="14360" y="22789"/>
                      <a:pt x="12361" y="32992"/>
                    </a:cubicBezTo>
                    <a:cubicBezTo>
                      <a:pt x="11175" y="39070"/>
                      <a:pt x="9592" y="45073"/>
                      <a:pt x="9038" y="51278"/>
                    </a:cubicBezTo>
                    <a:cubicBezTo>
                      <a:pt x="8930" y="52401"/>
                      <a:pt x="8407" y="53800"/>
                      <a:pt x="9536" y="54551"/>
                    </a:cubicBezTo>
                    <a:cubicBezTo>
                      <a:pt x="10740" y="55345"/>
                      <a:pt x="11553" y="53763"/>
                      <a:pt x="12607" y="53498"/>
                    </a:cubicBezTo>
                    <a:cubicBezTo>
                      <a:pt x="13937" y="53157"/>
                      <a:pt x="14902" y="50301"/>
                      <a:pt x="16390" y="52237"/>
                    </a:cubicBezTo>
                    <a:cubicBezTo>
                      <a:pt x="17948" y="54317"/>
                      <a:pt x="15097" y="54759"/>
                      <a:pt x="14063" y="55598"/>
                    </a:cubicBezTo>
                    <a:cubicBezTo>
                      <a:pt x="11598" y="57563"/>
                      <a:pt x="8984" y="59334"/>
                      <a:pt x="6244" y="60894"/>
                    </a:cubicBezTo>
                    <a:cubicBezTo>
                      <a:pt x="2120" y="63259"/>
                      <a:pt x="128" y="62036"/>
                      <a:pt x="8" y="57338"/>
                    </a:cubicBezTo>
                    <a:cubicBezTo>
                      <a:pt x="-125" y="51890"/>
                      <a:pt x="1477" y="46688"/>
                      <a:pt x="2435" y="41416"/>
                    </a:cubicBezTo>
                    <a:cubicBezTo>
                      <a:pt x="4258" y="31421"/>
                      <a:pt x="6591" y="21515"/>
                      <a:pt x="8211" y="11476"/>
                    </a:cubicBezTo>
                    <a:cubicBezTo>
                      <a:pt x="8943" y="6962"/>
                      <a:pt x="8956" y="6810"/>
                      <a:pt x="4428" y="6186"/>
                    </a:cubicBezTo>
                    <a:cubicBezTo>
                      <a:pt x="3690" y="6085"/>
                      <a:pt x="2656" y="6482"/>
                      <a:pt x="2536" y="5209"/>
                    </a:cubicBezTo>
                    <a:cubicBezTo>
                      <a:pt x="2399" y="4412"/>
                      <a:pt x="2934" y="3655"/>
                      <a:pt x="3730" y="3519"/>
                    </a:cubicBezTo>
                    <a:cubicBezTo>
                      <a:pt x="3785" y="3509"/>
                      <a:pt x="3842" y="3503"/>
                      <a:pt x="3898" y="3500"/>
                    </a:cubicBezTo>
                    <a:cubicBezTo>
                      <a:pt x="8572" y="2827"/>
                      <a:pt x="13160" y="1655"/>
                      <a:pt x="17582" y="0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86" name="Google Shape;6786;p1"/>
              <p:cNvSpPr/>
              <p:nvPr/>
            </p:nvSpPr>
            <p:spPr>
              <a:xfrm>
                <a:off x="9846371" y="3914907"/>
                <a:ext cx="29356" cy="40821"/>
              </a:xfrm>
              <a:custGeom>
                <a:rect b="b" l="l" r="r" t="t"/>
                <a:pathLst>
                  <a:path extrusionOk="0" h="40821" w="29356">
                    <a:moveTo>
                      <a:pt x="8" y="29041"/>
                    </a:moveTo>
                    <a:cubicBezTo>
                      <a:pt x="280" y="23873"/>
                      <a:pt x="1365" y="18781"/>
                      <a:pt x="3224" y="13951"/>
                    </a:cubicBezTo>
                    <a:cubicBezTo>
                      <a:pt x="6200" y="6340"/>
                      <a:pt x="12575" y="2298"/>
                      <a:pt x="20009" y="350"/>
                    </a:cubicBezTo>
                    <a:cubicBezTo>
                      <a:pt x="26864" y="-1447"/>
                      <a:pt x="30956" y="3913"/>
                      <a:pt x="28762" y="11114"/>
                    </a:cubicBezTo>
                    <a:cubicBezTo>
                      <a:pt x="27589" y="14960"/>
                      <a:pt x="24833" y="17419"/>
                      <a:pt x="21346" y="19097"/>
                    </a:cubicBezTo>
                    <a:cubicBezTo>
                      <a:pt x="18080" y="20648"/>
                      <a:pt x="14719" y="22067"/>
                      <a:pt x="11131" y="22672"/>
                    </a:cubicBezTo>
                    <a:cubicBezTo>
                      <a:pt x="9277" y="22981"/>
                      <a:pt x="8483" y="23801"/>
                      <a:pt x="8609" y="25674"/>
                    </a:cubicBezTo>
                    <a:cubicBezTo>
                      <a:pt x="8691" y="26834"/>
                      <a:pt x="8520" y="28013"/>
                      <a:pt x="8571" y="29180"/>
                    </a:cubicBezTo>
                    <a:cubicBezTo>
                      <a:pt x="8773" y="34041"/>
                      <a:pt x="11970" y="36311"/>
                      <a:pt x="16667" y="34937"/>
                    </a:cubicBezTo>
                    <a:cubicBezTo>
                      <a:pt x="19619" y="34073"/>
                      <a:pt x="22185" y="32414"/>
                      <a:pt x="24726" y="30775"/>
                    </a:cubicBezTo>
                    <a:cubicBezTo>
                      <a:pt x="25218" y="30453"/>
                      <a:pt x="25741" y="29602"/>
                      <a:pt x="26410" y="30567"/>
                    </a:cubicBezTo>
                    <a:cubicBezTo>
                      <a:pt x="26921" y="31305"/>
                      <a:pt x="27173" y="32004"/>
                      <a:pt x="26227" y="32654"/>
                    </a:cubicBezTo>
                    <a:cubicBezTo>
                      <a:pt x="22097" y="35492"/>
                      <a:pt x="18231" y="38827"/>
                      <a:pt x="13269" y="40189"/>
                    </a:cubicBezTo>
                    <a:cubicBezTo>
                      <a:pt x="4825" y="42491"/>
                      <a:pt x="-226" y="38449"/>
                      <a:pt x="8" y="29041"/>
                    </a:cubicBezTo>
                    <a:close/>
                    <a:moveTo>
                      <a:pt x="9391" y="20585"/>
                    </a:moveTo>
                    <a:cubicBezTo>
                      <a:pt x="17342" y="18737"/>
                      <a:pt x="21762" y="14657"/>
                      <a:pt x="22109" y="9090"/>
                    </a:cubicBezTo>
                    <a:cubicBezTo>
                      <a:pt x="22229" y="7147"/>
                      <a:pt x="22071" y="5230"/>
                      <a:pt x="19978" y="4367"/>
                    </a:cubicBezTo>
                    <a:cubicBezTo>
                      <a:pt x="18023" y="3559"/>
                      <a:pt x="16333" y="4367"/>
                      <a:pt x="14933" y="5741"/>
                    </a:cubicBezTo>
                    <a:cubicBezTo>
                      <a:pt x="13711" y="7001"/>
                      <a:pt x="12770" y="8505"/>
                      <a:pt x="12171" y="10155"/>
                    </a:cubicBezTo>
                    <a:cubicBezTo>
                      <a:pt x="10809" y="13365"/>
                      <a:pt x="10154" y="16770"/>
                      <a:pt x="9391" y="20560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87" name="Google Shape;6787;p1"/>
              <p:cNvSpPr/>
              <p:nvPr/>
            </p:nvSpPr>
            <p:spPr>
              <a:xfrm>
                <a:off x="9974948" y="3914899"/>
                <a:ext cx="29383" cy="40770"/>
              </a:xfrm>
              <a:custGeom>
                <a:rect b="b" l="l" r="r" t="t"/>
                <a:pathLst>
                  <a:path extrusionOk="0" h="40770" w="29383">
                    <a:moveTo>
                      <a:pt x="4" y="29257"/>
                    </a:moveTo>
                    <a:cubicBezTo>
                      <a:pt x="528" y="24250"/>
                      <a:pt x="1265" y="18537"/>
                      <a:pt x="3636" y="13259"/>
                    </a:cubicBezTo>
                    <a:cubicBezTo>
                      <a:pt x="6846" y="6115"/>
                      <a:pt x="12937" y="2149"/>
                      <a:pt x="20164" y="326"/>
                    </a:cubicBezTo>
                    <a:cubicBezTo>
                      <a:pt x="26892" y="-1370"/>
                      <a:pt x="30883" y="3757"/>
                      <a:pt x="28853" y="10876"/>
                    </a:cubicBezTo>
                    <a:cubicBezTo>
                      <a:pt x="27895" y="14180"/>
                      <a:pt x="25612" y="16941"/>
                      <a:pt x="22547" y="18506"/>
                    </a:cubicBezTo>
                    <a:cubicBezTo>
                      <a:pt x="19119" y="20515"/>
                      <a:pt x="15375" y="21928"/>
                      <a:pt x="11474" y="22686"/>
                    </a:cubicBezTo>
                    <a:cubicBezTo>
                      <a:pt x="9671" y="22995"/>
                      <a:pt x="8731" y="23720"/>
                      <a:pt x="8788" y="25612"/>
                    </a:cubicBezTo>
                    <a:cubicBezTo>
                      <a:pt x="8826" y="26785"/>
                      <a:pt x="8675" y="27958"/>
                      <a:pt x="8719" y="29124"/>
                    </a:cubicBezTo>
                    <a:cubicBezTo>
                      <a:pt x="8902" y="34081"/>
                      <a:pt x="12010" y="36313"/>
                      <a:pt x="16752" y="34900"/>
                    </a:cubicBezTo>
                    <a:cubicBezTo>
                      <a:pt x="19697" y="34024"/>
                      <a:pt x="22264" y="32378"/>
                      <a:pt x="24798" y="30713"/>
                    </a:cubicBezTo>
                    <a:cubicBezTo>
                      <a:pt x="25290" y="30386"/>
                      <a:pt x="25833" y="29591"/>
                      <a:pt x="26469" y="30594"/>
                    </a:cubicBezTo>
                    <a:cubicBezTo>
                      <a:pt x="26955" y="31363"/>
                      <a:pt x="27163" y="32031"/>
                      <a:pt x="26217" y="32668"/>
                    </a:cubicBezTo>
                    <a:cubicBezTo>
                      <a:pt x="21967" y="35531"/>
                      <a:pt x="18020" y="38974"/>
                      <a:pt x="12906" y="40235"/>
                    </a:cubicBezTo>
                    <a:cubicBezTo>
                      <a:pt x="4708" y="42291"/>
                      <a:pt x="-166" y="38381"/>
                      <a:pt x="4" y="29257"/>
                    </a:cubicBezTo>
                    <a:close/>
                    <a:moveTo>
                      <a:pt x="9255" y="20511"/>
                    </a:moveTo>
                    <a:cubicBezTo>
                      <a:pt x="16065" y="19660"/>
                      <a:pt x="20668" y="16097"/>
                      <a:pt x="21866" y="10705"/>
                    </a:cubicBezTo>
                    <a:cubicBezTo>
                      <a:pt x="22383" y="8448"/>
                      <a:pt x="22825" y="5787"/>
                      <a:pt x="20113" y="4589"/>
                    </a:cubicBezTo>
                    <a:cubicBezTo>
                      <a:pt x="17635" y="3492"/>
                      <a:pt x="15655" y="4892"/>
                      <a:pt x="14085" y="6853"/>
                    </a:cubicBezTo>
                    <a:cubicBezTo>
                      <a:pt x="12938" y="8321"/>
                      <a:pt x="12082" y="9994"/>
                      <a:pt x="11563" y="11784"/>
                    </a:cubicBezTo>
                    <a:cubicBezTo>
                      <a:pt x="10749" y="14546"/>
                      <a:pt x="10087" y="17358"/>
                      <a:pt x="9255" y="20511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88" name="Google Shape;6788;p1"/>
              <p:cNvSpPr/>
              <p:nvPr/>
            </p:nvSpPr>
            <p:spPr>
              <a:xfrm>
                <a:off x="10200505" y="3914860"/>
                <a:ext cx="29392" cy="40814"/>
              </a:xfrm>
              <a:custGeom>
                <a:rect b="b" l="l" r="r" t="t"/>
                <a:pathLst>
                  <a:path extrusionOk="0" h="40814" w="29392">
                    <a:moveTo>
                      <a:pt x="3" y="29491"/>
                    </a:moveTo>
                    <a:cubicBezTo>
                      <a:pt x="243" y="24037"/>
                      <a:pt x="1397" y="18662"/>
                      <a:pt x="3408" y="13588"/>
                    </a:cubicBezTo>
                    <a:cubicBezTo>
                      <a:pt x="6460" y="6204"/>
                      <a:pt x="12778" y="2282"/>
                      <a:pt x="20062" y="346"/>
                    </a:cubicBezTo>
                    <a:cubicBezTo>
                      <a:pt x="26790" y="-1413"/>
                      <a:pt x="30876" y="3758"/>
                      <a:pt x="28890" y="10763"/>
                    </a:cubicBezTo>
                    <a:cubicBezTo>
                      <a:pt x="27956" y="13947"/>
                      <a:pt x="25793" y="16631"/>
                      <a:pt x="22886" y="18229"/>
                    </a:cubicBezTo>
                    <a:cubicBezTo>
                      <a:pt x="19261" y="20367"/>
                      <a:pt x="15433" y="22120"/>
                      <a:pt x="11221" y="22732"/>
                    </a:cubicBezTo>
                    <a:cubicBezTo>
                      <a:pt x="9399" y="22990"/>
                      <a:pt x="8598" y="23709"/>
                      <a:pt x="8654" y="25632"/>
                    </a:cubicBezTo>
                    <a:cubicBezTo>
                      <a:pt x="8749" y="28735"/>
                      <a:pt x="7721" y="32222"/>
                      <a:pt x="10861" y="34347"/>
                    </a:cubicBezTo>
                    <a:cubicBezTo>
                      <a:pt x="14166" y="36585"/>
                      <a:pt x="17363" y="34851"/>
                      <a:pt x="20402" y="33287"/>
                    </a:cubicBezTo>
                    <a:cubicBezTo>
                      <a:pt x="21953" y="32493"/>
                      <a:pt x="23404" y="31509"/>
                      <a:pt x="24911" y="30626"/>
                    </a:cubicBezTo>
                    <a:cubicBezTo>
                      <a:pt x="25453" y="30305"/>
                      <a:pt x="26020" y="29643"/>
                      <a:pt x="26537" y="30702"/>
                    </a:cubicBezTo>
                    <a:cubicBezTo>
                      <a:pt x="26853" y="31332"/>
                      <a:pt x="27206" y="31963"/>
                      <a:pt x="26418" y="32531"/>
                    </a:cubicBezTo>
                    <a:cubicBezTo>
                      <a:pt x="21241" y="36062"/>
                      <a:pt x="16448" y="40432"/>
                      <a:pt x="9733" y="40791"/>
                    </a:cubicBezTo>
                    <a:cubicBezTo>
                      <a:pt x="3364" y="41157"/>
                      <a:pt x="-117" y="37203"/>
                      <a:pt x="3" y="29491"/>
                    </a:cubicBezTo>
                    <a:close/>
                    <a:moveTo>
                      <a:pt x="9254" y="20764"/>
                    </a:moveTo>
                    <a:cubicBezTo>
                      <a:pt x="15559" y="19698"/>
                      <a:pt x="19797" y="16760"/>
                      <a:pt x="21726" y="11186"/>
                    </a:cubicBezTo>
                    <a:cubicBezTo>
                      <a:pt x="22527" y="8872"/>
                      <a:pt x="22987" y="6065"/>
                      <a:pt x="20238" y="4691"/>
                    </a:cubicBezTo>
                    <a:cubicBezTo>
                      <a:pt x="17678" y="3430"/>
                      <a:pt x="15446" y="4842"/>
                      <a:pt x="13932" y="6986"/>
                    </a:cubicBezTo>
                    <a:cubicBezTo>
                      <a:pt x="12917" y="8396"/>
                      <a:pt x="12123" y="9955"/>
                      <a:pt x="11587" y="11608"/>
                    </a:cubicBezTo>
                    <a:cubicBezTo>
                      <a:pt x="10691" y="14452"/>
                      <a:pt x="10092" y="17391"/>
                      <a:pt x="9254" y="20764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89" name="Google Shape;6789;p1"/>
              <p:cNvSpPr/>
              <p:nvPr/>
            </p:nvSpPr>
            <p:spPr>
              <a:xfrm>
                <a:off x="10231612" y="3914845"/>
                <a:ext cx="32309" cy="40880"/>
              </a:xfrm>
              <a:custGeom>
                <a:rect b="b" l="l" r="r" t="t"/>
                <a:pathLst>
                  <a:path extrusionOk="0" h="40880" w="32309">
                    <a:moveTo>
                      <a:pt x="10281" y="31518"/>
                    </a:moveTo>
                    <a:cubicBezTo>
                      <a:pt x="14751" y="30377"/>
                      <a:pt x="19153" y="31518"/>
                      <a:pt x="23523" y="32205"/>
                    </a:cubicBezTo>
                    <a:cubicBezTo>
                      <a:pt x="26209" y="32628"/>
                      <a:pt x="27754" y="32306"/>
                      <a:pt x="28271" y="29444"/>
                    </a:cubicBezTo>
                    <a:cubicBezTo>
                      <a:pt x="28454" y="28422"/>
                      <a:pt x="28851" y="27142"/>
                      <a:pt x="30289" y="27735"/>
                    </a:cubicBezTo>
                    <a:cubicBezTo>
                      <a:pt x="31726" y="28327"/>
                      <a:pt x="30459" y="29368"/>
                      <a:pt x="30326" y="30125"/>
                    </a:cubicBezTo>
                    <a:cubicBezTo>
                      <a:pt x="29898" y="32533"/>
                      <a:pt x="29065" y="34885"/>
                      <a:pt x="28763" y="37307"/>
                    </a:cubicBezTo>
                    <a:cubicBezTo>
                      <a:pt x="28353" y="40378"/>
                      <a:pt x="26606" y="41090"/>
                      <a:pt x="23876" y="40832"/>
                    </a:cubicBezTo>
                    <a:cubicBezTo>
                      <a:pt x="19064" y="40384"/>
                      <a:pt x="14537" y="38719"/>
                      <a:pt x="9833" y="37817"/>
                    </a:cubicBezTo>
                    <a:cubicBezTo>
                      <a:pt x="7241" y="37319"/>
                      <a:pt x="4744" y="37275"/>
                      <a:pt x="2361" y="38694"/>
                    </a:cubicBezTo>
                    <a:cubicBezTo>
                      <a:pt x="1881" y="38978"/>
                      <a:pt x="1352" y="39955"/>
                      <a:pt x="633" y="39079"/>
                    </a:cubicBezTo>
                    <a:cubicBezTo>
                      <a:pt x="2" y="38322"/>
                      <a:pt x="-313" y="37433"/>
                      <a:pt x="437" y="36556"/>
                    </a:cubicBezTo>
                    <a:cubicBezTo>
                      <a:pt x="1276" y="35568"/>
                      <a:pt x="2121" y="34589"/>
                      <a:pt x="2960" y="33618"/>
                    </a:cubicBezTo>
                    <a:lnTo>
                      <a:pt x="24311" y="8925"/>
                    </a:lnTo>
                    <a:cubicBezTo>
                      <a:pt x="18636" y="9946"/>
                      <a:pt x="14032" y="8925"/>
                      <a:pt x="9379" y="8458"/>
                    </a:cubicBezTo>
                    <a:cubicBezTo>
                      <a:pt x="7159" y="8231"/>
                      <a:pt x="6226" y="9404"/>
                      <a:pt x="5766" y="11308"/>
                    </a:cubicBezTo>
                    <a:cubicBezTo>
                      <a:pt x="5532" y="12349"/>
                      <a:pt x="5078" y="13118"/>
                      <a:pt x="3874" y="12828"/>
                    </a:cubicBezTo>
                    <a:cubicBezTo>
                      <a:pt x="2159" y="12424"/>
                      <a:pt x="3369" y="11359"/>
                      <a:pt x="3540" y="10665"/>
                    </a:cubicBezTo>
                    <a:cubicBezTo>
                      <a:pt x="4032" y="8622"/>
                      <a:pt x="4650" y="6610"/>
                      <a:pt x="5249" y="4599"/>
                    </a:cubicBezTo>
                    <a:cubicBezTo>
                      <a:pt x="6548" y="254"/>
                      <a:pt x="7771" y="-553"/>
                      <a:pt x="12355" y="305"/>
                    </a:cubicBezTo>
                    <a:cubicBezTo>
                      <a:pt x="15445" y="879"/>
                      <a:pt x="18484" y="1755"/>
                      <a:pt x="21555" y="2480"/>
                    </a:cubicBezTo>
                    <a:cubicBezTo>
                      <a:pt x="24758" y="3237"/>
                      <a:pt x="28012" y="4214"/>
                      <a:pt x="30415" y="752"/>
                    </a:cubicBezTo>
                    <a:cubicBezTo>
                      <a:pt x="30635" y="343"/>
                      <a:pt x="31152" y="192"/>
                      <a:pt x="31562" y="415"/>
                    </a:cubicBezTo>
                    <a:cubicBezTo>
                      <a:pt x="31581" y="426"/>
                      <a:pt x="31600" y="437"/>
                      <a:pt x="31619" y="450"/>
                    </a:cubicBezTo>
                    <a:cubicBezTo>
                      <a:pt x="32168" y="706"/>
                      <a:pt x="32439" y="1331"/>
                      <a:pt x="32250" y="1906"/>
                    </a:cubicBezTo>
                    <a:cubicBezTo>
                      <a:pt x="31745" y="3691"/>
                      <a:pt x="31228" y="5381"/>
                      <a:pt x="29904" y="6882"/>
                    </a:cubicBezTo>
                    <a:cubicBezTo>
                      <a:pt x="22968" y="14770"/>
                      <a:pt x="16107" y="22778"/>
                      <a:pt x="9234" y="30742"/>
                    </a:cubicBezTo>
                    <a:cubicBezTo>
                      <a:pt x="8975" y="31047"/>
                      <a:pt x="8736" y="31365"/>
                      <a:pt x="8515" y="31695"/>
                    </a:cubicBezTo>
                    <a:cubicBezTo>
                      <a:pt x="9139" y="32218"/>
                      <a:pt x="9707" y="31764"/>
                      <a:pt x="10281" y="31518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90" name="Google Shape;6790;p1"/>
              <p:cNvSpPr/>
              <p:nvPr/>
            </p:nvSpPr>
            <p:spPr>
              <a:xfrm>
                <a:off x="10008191" y="3914944"/>
                <a:ext cx="29217" cy="40380"/>
              </a:xfrm>
              <a:custGeom>
                <a:rect b="b" l="l" r="r" t="t"/>
                <a:pathLst>
                  <a:path extrusionOk="0" h="40380" w="29217">
                    <a:moveTo>
                      <a:pt x="13437" y="16329"/>
                    </a:moveTo>
                    <a:cubicBezTo>
                      <a:pt x="15959" y="13876"/>
                      <a:pt x="16514" y="11367"/>
                      <a:pt x="17630" y="9185"/>
                    </a:cubicBezTo>
                    <a:cubicBezTo>
                      <a:pt x="19232" y="6032"/>
                      <a:pt x="20972" y="2999"/>
                      <a:pt x="24087" y="1082"/>
                    </a:cubicBezTo>
                    <a:cubicBezTo>
                      <a:pt x="25399" y="269"/>
                      <a:pt x="26956" y="-444"/>
                      <a:pt x="28394" y="338"/>
                    </a:cubicBezTo>
                    <a:cubicBezTo>
                      <a:pt x="30128" y="1277"/>
                      <a:pt x="28577" y="2860"/>
                      <a:pt x="28627" y="4121"/>
                    </a:cubicBezTo>
                    <a:cubicBezTo>
                      <a:pt x="28671" y="5143"/>
                      <a:pt x="28261" y="6177"/>
                      <a:pt x="28123" y="7217"/>
                    </a:cubicBezTo>
                    <a:cubicBezTo>
                      <a:pt x="27763" y="9885"/>
                      <a:pt x="28690" y="13391"/>
                      <a:pt x="23501" y="11203"/>
                    </a:cubicBezTo>
                    <a:cubicBezTo>
                      <a:pt x="20789" y="10061"/>
                      <a:pt x="18677" y="12874"/>
                      <a:pt x="17271" y="15276"/>
                    </a:cubicBezTo>
                    <a:cubicBezTo>
                      <a:pt x="13853" y="21122"/>
                      <a:pt x="12459" y="27616"/>
                      <a:pt x="11274" y="34193"/>
                    </a:cubicBezTo>
                    <a:cubicBezTo>
                      <a:pt x="10971" y="35864"/>
                      <a:pt x="11444" y="38279"/>
                      <a:pt x="9931" y="38998"/>
                    </a:cubicBezTo>
                    <a:cubicBezTo>
                      <a:pt x="7793" y="40007"/>
                      <a:pt x="5201" y="40316"/>
                      <a:pt x="2786" y="40379"/>
                    </a:cubicBezTo>
                    <a:cubicBezTo>
                      <a:pt x="1046" y="40430"/>
                      <a:pt x="1910" y="38834"/>
                      <a:pt x="2156" y="37964"/>
                    </a:cubicBezTo>
                    <a:cubicBezTo>
                      <a:pt x="4142" y="30744"/>
                      <a:pt x="5397" y="23385"/>
                      <a:pt x="6570" y="16014"/>
                    </a:cubicBezTo>
                    <a:cubicBezTo>
                      <a:pt x="6759" y="15338"/>
                      <a:pt x="6891" y="14649"/>
                      <a:pt x="6967" y="13952"/>
                    </a:cubicBezTo>
                    <a:cubicBezTo>
                      <a:pt x="6967" y="12167"/>
                      <a:pt x="8272" y="9803"/>
                      <a:pt x="6532" y="8743"/>
                    </a:cubicBezTo>
                    <a:cubicBezTo>
                      <a:pt x="4791" y="7684"/>
                      <a:pt x="3562" y="10005"/>
                      <a:pt x="2118" y="10881"/>
                    </a:cubicBezTo>
                    <a:cubicBezTo>
                      <a:pt x="1620" y="11190"/>
                      <a:pt x="1210" y="12142"/>
                      <a:pt x="447" y="11222"/>
                    </a:cubicBezTo>
                    <a:cubicBezTo>
                      <a:pt x="-95" y="10748"/>
                      <a:pt x="-152" y="9923"/>
                      <a:pt x="321" y="9380"/>
                    </a:cubicBezTo>
                    <a:cubicBezTo>
                      <a:pt x="409" y="9282"/>
                      <a:pt x="504" y="9197"/>
                      <a:pt x="617" y="9128"/>
                    </a:cubicBezTo>
                    <a:cubicBezTo>
                      <a:pt x="4029" y="6095"/>
                      <a:pt x="7415" y="3024"/>
                      <a:pt x="11438" y="823"/>
                    </a:cubicBezTo>
                    <a:cubicBezTo>
                      <a:pt x="14181" y="-684"/>
                      <a:pt x="15644" y="193"/>
                      <a:pt x="15688" y="3384"/>
                    </a:cubicBezTo>
                    <a:cubicBezTo>
                      <a:pt x="15776" y="7501"/>
                      <a:pt x="14414" y="11455"/>
                      <a:pt x="13437" y="16329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91" name="Google Shape;6791;p1"/>
              <p:cNvSpPr/>
              <p:nvPr/>
            </p:nvSpPr>
            <p:spPr>
              <a:xfrm>
                <a:off x="9744056" y="3914882"/>
                <a:ext cx="19794" cy="40811"/>
              </a:xfrm>
              <a:custGeom>
                <a:rect b="b" l="l" r="r" t="t"/>
                <a:pathLst>
                  <a:path extrusionOk="0" h="40811" w="19794">
                    <a:moveTo>
                      <a:pt x="3108" y="35744"/>
                    </a:moveTo>
                    <a:cubicBezTo>
                      <a:pt x="3651" y="29772"/>
                      <a:pt x="5366" y="24046"/>
                      <a:pt x="6658" y="18233"/>
                    </a:cubicBezTo>
                    <a:cubicBezTo>
                      <a:pt x="7094" y="16297"/>
                      <a:pt x="7484" y="14348"/>
                      <a:pt x="7819" y="12387"/>
                    </a:cubicBezTo>
                    <a:cubicBezTo>
                      <a:pt x="8046" y="11076"/>
                      <a:pt x="9080" y="9379"/>
                      <a:pt x="7655" y="8541"/>
                    </a:cubicBezTo>
                    <a:cubicBezTo>
                      <a:pt x="6356" y="7790"/>
                      <a:pt x="5252" y="9581"/>
                      <a:pt x="3979" y="9978"/>
                    </a:cubicBezTo>
                    <a:cubicBezTo>
                      <a:pt x="2705" y="10376"/>
                      <a:pt x="1898" y="13005"/>
                      <a:pt x="485" y="11240"/>
                    </a:cubicBezTo>
                    <a:cubicBezTo>
                      <a:pt x="-1098" y="9285"/>
                      <a:pt x="1620" y="8856"/>
                      <a:pt x="2541" y="8087"/>
                    </a:cubicBezTo>
                    <a:cubicBezTo>
                      <a:pt x="5378" y="5665"/>
                      <a:pt x="8248" y="3231"/>
                      <a:pt x="11564" y="1440"/>
                    </a:cubicBezTo>
                    <a:cubicBezTo>
                      <a:pt x="13204" y="558"/>
                      <a:pt x="14976" y="-741"/>
                      <a:pt x="16760" y="532"/>
                    </a:cubicBezTo>
                    <a:cubicBezTo>
                      <a:pt x="18545" y="1806"/>
                      <a:pt x="18166" y="3824"/>
                      <a:pt x="17738" y="5716"/>
                    </a:cubicBezTo>
                    <a:cubicBezTo>
                      <a:pt x="15942" y="13703"/>
                      <a:pt x="14158" y="21677"/>
                      <a:pt x="12384" y="29640"/>
                    </a:cubicBezTo>
                    <a:cubicBezTo>
                      <a:pt x="12184" y="30435"/>
                      <a:pt x="12061" y="31248"/>
                      <a:pt x="12018" y="32067"/>
                    </a:cubicBezTo>
                    <a:cubicBezTo>
                      <a:pt x="11980" y="33650"/>
                      <a:pt x="12649" y="34325"/>
                      <a:pt x="14150" y="33328"/>
                    </a:cubicBezTo>
                    <a:cubicBezTo>
                      <a:pt x="15228" y="32635"/>
                      <a:pt x="16249" y="31847"/>
                      <a:pt x="17353" y="31197"/>
                    </a:cubicBezTo>
                    <a:cubicBezTo>
                      <a:pt x="17984" y="30844"/>
                      <a:pt x="18576" y="29741"/>
                      <a:pt x="19383" y="30806"/>
                    </a:cubicBezTo>
                    <a:cubicBezTo>
                      <a:pt x="20014" y="31645"/>
                      <a:pt x="19957" y="32484"/>
                      <a:pt x="18948" y="33171"/>
                    </a:cubicBezTo>
                    <a:cubicBezTo>
                      <a:pt x="15758" y="35334"/>
                      <a:pt x="12737" y="37787"/>
                      <a:pt x="9408" y="39697"/>
                    </a:cubicBezTo>
                    <a:cubicBezTo>
                      <a:pt x="5227" y="42106"/>
                      <a:pt x="2932" y="40530"/>
                      <a:pt x="3108" y="35744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92" name="Google Shape;6792;p1"/>
              <p:cNvSpPr/>
              <p:nvPr/>
            </p:nvSpPr>
            <p:spPr>
              <a:xfrm>
                <a:off x="10097246" y="3894708"/>
                <a:ext cx="17854" cy="15071"/>
              </a:xfrm>
              <a:custGeom>
                <a:rect b="b" l="l" r="r" t="t"/>
                <a:pathLst>
                  <a:path extrusionOk="0" h="15071" w="17854">
                    <a:moveTo>
                      <a:pt x="0" y="14905"/>
                    </a:moveTo>
                    <a:cubicBezTo>
                      <a:pt x="3910" y="10264"/>
                      <a:pt x="7422" y="5951"/>
                      <a:pt x="11104" y="1789"/>
                    </a:cubicBezTo>
                    <a:cubicBezTo>
                      <a:pt x="12712" y="-34"/>
                      <a:pt x="14749" y="-891"/>
                      <a:pt x="16780" y="1310"/>
                    </a:cubicBezTo>
                    <a:cubicBezTo>
                      <a:pt x="18495" y="3151"/>
                      <a:pt x="18154" y="5610"/>
                      <a:pt x="15777" y="7231"/>
                    </a:cubicBezTo>
                    <a:cubicBezTo>
                      <a:pt x="12132" y="9753"/>
                      <a:pt x="8349" y="12017"/>
                      <a:pt x="4641" y="14419"/>
                    </a:cubicBezTo>
                    <a:cubicBezTo>
                      <a:pt x="3386" y="15251"/>
                      <a:pt x="2018" y="15132"/>
                      <a:pt x="0" y="14905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93" name="Google Shape;6793;p1"/>
              <p:cNvSpPr/>
              <p:nvPr/>
            </p:nvSpPr>
            <p:spPr>
              <a:xfrm>
                <a:off x="9756253" y="3896120"/>
                <a:ext cx="9364" cy="11006"/>
              </a:xfrm>
              <a:custGeom>
                <a:rect b="b" l="l" r="r" t="t"/>
                <a:pathLst>
                  <a:path extrusionOk="0" h="11006" w="9364">
                    <a:moveTo>
                      <a:pt x="9362" y="4350"/>
                    </a:moveTo>
                    <a:cubicBezTo>
                      <a:pt x="9457" y="8077"/>
                      <a:pt x="7035" y="11122"/>
                      <a:pt x="4172" y="11003"/>
                    </a:cubicBezTo>
                    <a:cubicBezTo>
                      <a:pt x="1310" y="10883"/>
                      <a:pt x="99" y="9048"/>
                      <a:pt x="4" y="6368"/>
                    </a:cubicBezTo>
                    <a:cubicBezTo>
                      <a:pt x="-115" y="2881"/>
                      <a:pt x="2262" y="-146"/>
                      <a:pt x="5112" y="5"/>
                    </a:cubicBezTo>
                    <a:cubicBezTo>
                      <a:pt x="7962" y="157"/>
                      <a:pt x="9040" y="2112"/>
                      <a:pt x="9362" y="4350"/>
                    </a:cubicBezTo>
                    <a:close/>
                  </a:path>
                </a:pathLst>
              </a:custGeom>
              <a:solidFill>
                <a:srgbClr val="0304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6794" name="Google Shape;6794;p1"/>
            <p:cNvGrpSpPr/>
            <p:nvPr/>
          </p:nvGrpSpPr>
          <p:grpSpPr>
            <a:xfrm>
              <a:off x="6900268" y="4329582"/>
              <a:ext cx="778446" cy="565842"/>
              <a:chOff x="10429555" y="4488509"/>
              <a:chExt cx="691777" cy="502843"/>
            </a:xfrm>
          </p:grpSpPr>
          <p:sp>
            <p:nvSpPr>
              <p:cNvPr id="6795" name="Google Shape;6795;p1"/>
              <p:cNvSpPr/>
              <p:nvPr/>
            </p:nvSpPr>
            <p:spPr>
              <a:xfrm>
                <a:off x="10633634" y="4488509"/>
                <a:ext cx="286394" cy="286562"/>
              </a:xfrm>
              <a:custGeom>
                <a:rect b="b" l="l" r="r" t="t"/>
                <a:pathLst>
                  <a:path extrusionOk="0" h="286562" w="286394">
                    <a:moveTo>
                      <a:pt x="47" y="41"/>
                    </a:moveTo>
                    <a:lnTo>
                      <a:pt x="286394" y="0"/>
                    </a:lnTo>
                    <a:lnTo>
                      <a:pt x="286317" y="286562"/>
                    </a:lnTo>
                    <a:lnTo>
                      <a:pt x="0" y="286562"/>
                    </a:lnTo>
                    <a:lnTo>
                      <a:pt x="47" y="41"/>
                    </a:lnTo>
                    <a:close/>
                  </a:path>
                </a:pathLst>
              </a:custGeom>
              <a:solidFill>
                <a:srgbClr val="E0E5E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96" name="Google Shape;6796;p1"/>
              <p:cNvSpPr/>
              <p:nvPr/>
            </p:nvSpPr>
            <p:spPr>
              <a:xfrm>
                <a:off x="10633634" y="4537681"/>
                <a:ext cx="286325" cy="237389"/>
              </a:xfrm>
              <a:custGeom>
                <a:rect b="b" l="l" r="r" t="t"/>
                <a:pathLst>
                  <a:path extrusionOk="0" h="237389" w="286325">
                    <a:moveTo>
                      <a:pt x="80685" y="0"/>
                    </a:moveTo>
                    <a:lnTo>
                      <a:pt x="286312" y="181039"/>
                    </a:lnTo>
                    <a:cubicBezTo>
                      <a:pt x="286365" y="195330"/>
                      <a:pt x="286241" y="214152"/>
                      <a:pt x="286312" y="237390"/>
                    </a:cubicBezTo>
                    <a:lnTo>
                      <a:pt x="0" y="237390"/>
                    </a:lnTo>
                    <a:lnTo>
                      <a:pt x="59" y="19664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97" name="Google Shape;6797;p1"/>
              <p:cNvSpPr/>
              <p:nvPr/>
            </p:nvSpPr>
            <p:spPr>
              <a:xfrm>
                <a:off x="10715920" y="4637664"/>
                <a:ext cx="78688" cy="28961"/>
              </a:xfrm>
              <a:custGeom>
                <a:rect b="b" l="l" r="r" t="t"/>
                <a:pathLst>
                  <a:path extrusionOk="0" h="28961" w="78688">
                    <a:moveTo>
                      <a:pt x="49875" y="0"/>
                    </a:moveTo>
                    <a:lnTo>
                      <a:pt x="50549" y="1774"/>
                    </a:lnTo>
                    <a:cubicBezTo>
                      <a:pt x="51748" y="2052"/>
                      <a:pt x="52975" y="2188"/>
                      <a:pt x="54206" y="2182"/>
                    </a:cubicBezTo>
                    <a:lnTo>
                      <a:pt x="54206" y="3134"/>
                    </a:lnTo>
                    <a:lnTo>
                      <a:pt x="56226" y="2862"/>
                    </a:lnTo>
                    <a:lnTo>
                      <a:pt x="57035" y="5310"/>
                    </a:lnTo>
                    <a:lnTo>
                      <a:pt x="58123" y="6126"/>
                    </a:lnTo>
                    <a:cubicBezTo>
                      <a:pt x="58317" y="6090"/>
                      <a:pt x="58625" y="4458"/>
                      <a:pt x="59204" y="5038"/>
                    </a:cubicBezTo>
                    <a:lnTo>
                      <a:pt x="60285" y="8160"/>
                    </a:lnTo>
                    <a:cubicBezTo>
                      <a:pt x="61295" y="7711"/>
                      <a:pt x="65602" y="11974"/>
                      <a:pt x="65419" y="12512"/>
                    </a:cubicBezTo>
                    <a:lnTo>
                      <a:pt x="66500" y="12648"/>
                    </a:lnTo>
                    <a:lnTo>
                      <a:pt x="67581" y="14422"/>
                    </a:lnTo>
                    <a:lnTo>
                      <a:pt x="69743" y="14552"/>
                    </a:lnTo>
                    <a:cubicBezTo>
                      <a:pt x="69873" y="17733"/>
                      <a:pt x="75823" y="21334"/>
                      <a:pt x="78015" y="23794"/>
                    </a:cubicBezTo>
                    <a:lnTo>
                      <a:pt x="78688" y="23930"/>
                    </a:lnTo>
                    <a:lnTo>
                      <a:pt x="78688" y="27738"/>
                    </a:lnTo>
                    <a:cubicBezTo>
                      <a:pt x="72414" y="27046"/>
                      <a:pt x="41007" y="26857"/>
                      <a:pt x="34898" y="28140"/>
                    </a:cubicBezTo>
                    <a:lnTo>
                      <a:pt x="34762" y="27738"/>
                    </a:lnTo>
                    <a:lnTo>
                      <a:pt x="32736" y="28140"/>
                    </a:lnTo>
                    <a:lnTo>
                      <a:pt x="32600" y="27738"/>
                    </a:lnTo>
                    <a:lnTo>
                      <a:pt x="32192" y="28826"/>
                    </a:lnTo>
                    <a:lnTo>
                      <a:pt x="25162" y="28826"/>
                    </a:lnTo>
                    <a:cubicBezTo>
                      <a:pt x="25753" y="27679"/>
                      <a:pt x="23301" y="27951"/>
                      <a:pt x="23945" y="28826"/>
                    </a:cubicBezTo>
                    <a:cubicBezTo>
                      <a:pt x="22468" y="28016"/>
                      <a:pt x="20241" y="28471"/>
                      <a:pt x="18675" y="28826"/>
                    </a:cubicBezTo>
                    <a:lnTo>
                      <a:pt x="18539" y="27738"/>
                    </a:lnTo>
                    <a:lnTo>
                      <a:pt x="16513" y="28554"/>
                    </a:lnTo>
                    <a:lnTo>
                      <a:pt x="16247" y="27738"/>
                    </a:lnTo>
                    <a:lnTo>
                      <a:pt x="15302" y="28826"/>
                    </a:lnTo>
                    <a:lnTo>
                      <a:pt x="10428" y="28826"/>
                    </a:lnTo>
                    <a:lnTo>
                      <a:pt x="9754" y="27738"/>
                    </a:lnTo>
                    <a:cubicBezTo>
                      <a:pt x="9459" y="27738"/>
                      <a:pt x="8041" y="30399"/>
                      <a:pt x="8271" y="27874"/>
                    </a:cubicBezTo>
                    <a:cubicBezTo>
                      <a:pt x="5548" y="28359"/>
                      <a:pt x="2771" y="28241"/>
                      <a:pt x="0" y="28140"/>
                    </a:cubicBezTo>
                    <a:lnTo>
                      <a:pt x="0" y="23504"/>
                    </a:lnTo>
                    <a:lnTo>
                      <a:pt x="951" y="23912"/>
                    </a:lnTo>
                    <a:cubicBezTo>
                      <a:pt x="2066" y="22082"/>
                      <a:pt x="2496" y="19916"/>
                      <a:pt x="2162" y="17798"/>
                    </a:cubicBezTo>
                    <a:lnTo>
                      <a:pt x="3125" y="17798"/>
                    </a:lnTo>
                    <a:cubicBezTo>
                      <a:pt x="4307" y="14729"/>
                      <a:pt x="5713" y="11371"/>
                      <a:pt x="5424" y="8012"/>
                    </a:cubicBezTo>
                    <a:lnTo>
                      <a:pt x="6375" y="8284"/>
                    </a:lnTo>
                    <a:cubicBezTo>
                      <a:pt x="7273" y="7533"/>
                      <a:pt x="8058" y="6215"/>
                      <a:pt x="7592" y="5026"/>
                    </a:cubicBezTo>
                    <a:lnTo>
                      <a:pt x="8537" y="5026"/>
                    </a:lnTo>
                    <a:lnTo>
                      <a:pt x="8673" y="3252"/>
                    </a:lnTo>
                    <a:cubicBezTo>
                      <a:pt x="10114" y="2413"/>
                      <a:pt x="12265" y="1821"/>
                      <a:pt x="13943" y="2164"/>
                    </a:cubicBezTo>
                    <a:lnTo>
                      <a:pt x="14215" y="3252"/>
                    </a:lnTo>
                    <a:lnTo>
                      <a:pt x="14752" y="1756"/>
                    </a:lnTo>
                    <a:cubicBezTo>
                      <a:pt x="16619" y="1892"/>
                      <a:pt x="18197" y="3784"/>
                      <a:pt x="19349" y="3252"/>
                    </a:cubicBezTo>
                    <a:cubicBezTo>
                      <a:pt x="19260" y="1478"/>
                      <a:pt x="25564" y="1685"/>
                      <a:pt x="26781" y="1756"/>
                    </a:cubicBezTo>
                    <a:lnTo>
                      <a:pt x="26917" y="2164"/>
                    </a:lnTo>
                    <a:lnTo>
                      <a:pt x="28400" y="1076"/>
                    </a:lnTo>
                    <a:cubicBezTo>
                      <a:pt x="28937" y="544"/>
                      <a:pt x="30763" y="2064"/>
                      <a:pt x="29345" y="2028"/>
                    </a:cubicBezTo>
                    <a:lnTo>
                      <a:pt x="31779" y="3252"/>
                    </a:lnTo>
                    <a:lnTo>
                      <a:pt x="32322" y="2164"/>
                    </a:lnTo>
                    <a:cubicBezTo>
                      <a:pt x="34999" y="337"/>
                      <a:pt x="37214" y="1863"/>
                      <a:pt x="40340" y="1147"/>
                    </a:cubicBezTo>
                    <a:lnTo>
                      <a:pt x="40529" y="2850"/>
                    </a:lnTo>
                    <a:lnTo>
                      <a:pt x="44487" y="3252"/>
                    </a:lnTo>
                    <a:lnTo>
                      <a:pt x="45025" y="2164"/>
                    </a:lnTo>
                    <a:lnTo>
                      <a:pt x="46242" y="3252"/>
                    </a:lnTo>
                    <a:lnTo>
                      <a:pt x="47866" y="2028"/>
                    </a:lnTo>
                    <a:lnTo>
                      <a:pt x="47459" y="1484"/>
                    </a:lnTo>
                    <a:lnTo>
                      <a:pt x="48404" y="674"/>
                    </a:lnTo>
                    <a:lnTo>
                      <a:pt x="48812" y="1076"/>
                    </a:lnTo>
                    <a:close/>
                  </a:path>
                </a:pathLst>
              </a:custGeom>
              <a:solidFill>
                <a:srgbClr val="FFD23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98" name="Google Shape;6798;p1"/>
              <p:cNvSpPr/>
              <p:nvPr/>
            </p:nvSpPr>
            <p:spPr>
              <a:xfrm>
                <a:off x="10694327" y="4686952"/>
                <a:ext cx="157009" cy="31555"/>
              </a:xfrm>
              <a:custGeom>
                <a:rect b="b" l="l" r="r" t="t"/>
                <a:pathLst>
                  <a:path extrusionOk="0" h="31555" w="157009">
                    <a:moveTo>
                      <a:pt x="138459" y="7223"/>
                    </a:moveTo>
                    <a:cubicBezTo>
                      <a:pt x="138459" y="7223"/>
                      <a:pt x="138146" y="8506"/>
                      <a:pt x="139050" y="8477"/>
                    </a:cubicBezTo>
                    <a:cubicBezTo>
                      <a:pt x="139511" y="8477"/>
                      <a:pt x="139688" y="9239"/>
                      <a:pt x="140308" y="9068"/>
                    </a:cubicBezTo>
                    <a:cubicBezTo>
                      <a:pt x="141236" y="8814"/>
                      <a:pt x="140982" y="9559"/>
                      <a:pt x="140982" y="9559"/>
                    </a:cubicBezTo>
                    <a:cubicBezTo>
                      <a:pt x="140982" y="9559"/>
                      <a:pt x="141880" y="9712"/>
                      <a:pt x="141431" y="10292"/>
                    </a:cubicBezTo>
                    <a:cubicBezTo>
                      <a:pt x="141123" y="10682"/>
                      <a:pt x="142228" y="11173"/>
                      <a:pt x="142228" y="11173"/>
                    </a:cubicBezTo>
                    <a:lnTo>
                      <a:pt x="143847" y="11132"/>
                    </a:lnTo>
                    <a:lnTo>
                      <a:pt x="144060" y="12060"/>
                    </a:lnTo>
                    <a:cubicBezTo>
                      <a:pt x="144669" y="12576"/>
                      <a:pt x="145152" y="13225"/>
                      <a:pt x="145472" y="13958"/>
                    </a:cubicBezTo>
                    <a:cubicBezTo>
                      <a:pt x="145889" y="14775"/>
                      <a:pt x="146497" y="15479"/>
                      <a:pt x="147244" y="16010"/>
                    </a:cubicBezTo>
                    <a:cubicBezTo>
                      <a:pt x="147244" y="16010"/>
                      <a:pt x="147528" y="16276"/>
                      <a:pt x="147953" y="15732"/>
                    </a:cubicBezTo>
                    <a:cubicBezTo>
                      <a:pt x="148378" y="15188"/>
                      <a:pt x="148544" y="15300"/>
                      <a:pt x="148544" y="15300"/>
                    </a:cubicBezTo>
                    <a:cubicBezTo>
                      <a:pt x="149151" y="16038"/>
                      <a:pt x="149878" y="16667"/>
                      <a:pt x="150694" y="17163"/>
                    </a:cubicBezTo>
                    <a:cubicBezTo>
                      <a:pt x="151155" y="17470"/>
                      <a:pt x="150694" y="18428"/>
                      <a:pt x="151959" y="18795"/>
                    </a:cubicBezTo>
                    <a:cubicBezTo>
                      <a:pt x="152605" y="19063"/>
                      <a:pt x="153214" y="19413"/>
                      <a:pt x="153772" y="19835"/>
                    </a:cubicBezTo>
                    <a:lnTo>
                      <a:pt x="152998" y="20687"/>
                    </a:lnTo>
                    <a:cubicBezTo>
                      <a:pt x="153258" y="21077"/>
                      <a:pt x="154511" y="21190"/>
                      <a:pt x="154570" y="21663"/>
                    </a:cubicBezTo>
                    <a:cubicBezTo>
                      <a:pt x="154919" y="24365"/>
                      <a:pt x="156809" y="23218"/>
                      <a:pt x="156809" y="23218"/>
                    </a:cubicBezTo>
                    <a:cubicBezTo>
                      <a:pt x="156809" y="23218"/>
                      <a:pt x="157341" y="23762"/>
                      <a:pt x="156673" y="24814"/>
                    </a:cubicBezTo>
                    <a:cubicBezTo>
                      <a:pt x="156006" y="25867"/>
                      <a:pt x="156537" y="26316"/>
                      <a:pt x="156537" y="26316"/>
                    </a:cubicBezTo>
                    <a:cubicBezTo>
                      <a:pt x="156150" y="27251"/>
                      <a:pt x="155984" y="28263"/>
                      <a:pt x="156053" y="29273"/>
                    </a:cubicBezTo>
                    <a:cubicBezTo>
                      <a:pt x="156205" y="30063"/>
                      <a:pt x="156459" y="30830"/>
                      <a:pt x="156809" y="31555"/>
                    </a:cubicBezTo>
                    <a:cubicBezTo>
                      <a:pt x="156809" y="31555"/>
                      <a:pt x="154493" y="31555"/>
                      <a:pt x="152975" y="30331"/>
                    </a:cubicBezTo>
                    <a:cubicBezTo>
                      <a:pt x="152289" y="29781"/>
                      <a:pt x="151415" y="29704"/>
                      <a:pt x="150812" y="28936"/>
                    </a:cubicBezTo>
                    <a:cubicBezTo>
                      <a:pt x="149885" y="27753"/>
                      <a:pt x="149300" y="28486"/>
                      <a:pt x="149300" y="28486"/>
                    </a:cubicBezTo>
                    <a:lnTo>
                      <a:pt x="148118" y="29486"/>
                    </a:lnTo>
                    <a:cubicBezTo>
                      <a:pt x="147740" y="28924"/>
                      <a:pt x="147268" y="28232"/>
                      <a:pt x="143770" y="29361"/>
                    </a:cubicBezTo>
                    <a:cubicBezTo>
                      <a:pt x="140273" y="30491"/>
                      <a:pt x="141637" y="29799"/>
                      <a:pt x="140042" y="29953"/>
                    </a:cubicBezTo>
                    <a:cubicBezTo>
                      <a:pt x="139027" y="30108"/>
                      <a:pt x="137989" y="29972"/>
                      <a:pt x="137047" y="29562"/>
                    </a:cubicBezTo>
                    <a:cubicBezTo>
                      <a:pt x="136314" y="29284"/>
                      <a:pt x="135615" y="28925"/>
                      <a:pt x="134961" y="28492"/>
                    </a:cubicBezTo>
                    <a:lnTo>
                      <a:pt x="133065" y="29491"/>
                    </a:lnTo>
                    <a:lnTo>
                      <a:pt x="130808" y="30183"/>
                    </a:lnTo>
                    <a:lnTo>
                      <a:pt x="130808" y="30597"/>
                    </a:lnTo>
                    <a:lnTo>
                      <a:pt x="127966" y="29663"/>
                    </a:lnTo>
                    <a:lnTo>
                      <a:pt x="125940" y="30142"/>
                    </a:lnTo>
                    <a:lnTo>
                      <a:pt x="125060" y="29302"/>
                    </a:lnTo>
                    <a:lnTo>
                      <a:pt x="123234" y="29101"/>
                    </a:lnTo>
                    <a:lnTo>
                      <a:pt x="121243" y="29491"/>
                    </a:lnTo>
                    <a:lnTo>
                      <a:pt x="120617" y="28664"/>
                    </a:lnTo>
                    <a:cubicBezTo>
                      <a:pt x="118254" y="29450"/>
                      <a:pt x="119282" y="30106"/>
                      <a:pt x="117161" y="29491"/>
                    </a:cubicBezTo>
                    <a:cubicBezTo>
                      <a:pt x="117161" y="29491"/>
                      <a:pt x="116180" y="28930"/>
                      <a:pt x="115896" y="29491"/>
                    </a:cubicBezTo>
                    <a:lnTo>
                      <a:pt x="115010" y="29302"/>
                    </a:lnTo>
                    <a:lnTo>
                      <a:pt x="114171" y="28545"/>
                    </a:lnTo>
                    <a:lnTo>
                      <a:pt x="113693" y="29663"/>
                    </a:lnTo>
                    <a:cubicBezTo>
                      <a:pt x="113462" y="28740"/>
                      <a:pt x="110473" y="29344"/>
                      <a:pt x="108411" y="30100"/>
                    </a:cubicBezTo>
                    <a:lnTo>
                      <a:pt x="106261" y="29704"/>
                    </a:lnTo>
                    <a:lnTo>
                      <a:pt x="104547" y="29184"/>
                    </a:lnTo>
                    <a:cubicBezTo>
                      <a:pt x="104247" y="28802"/>
                      <a:pt x="103693" y="28736"/>
                      <a:pt x="103311" y="29037"/>
                    </a:cubicBezTo>
                    <a:cubicBezTo>
                      <a:pt x="103299" y="29047"/>
                      <a:pt x="103288" y="29056"/>
                      <a:pt x="103277" y="29066"/>
                    </a:cubicBezTo>
                    <a:cubicBezTo>
                      <a:pt x="102361" y="29769"/>
                      <a:pt x="100855" y="29385"/>
                      <a:pt x="100855" y="29385"/>
                    </a:cubicBezTo>
                    <a:lnTo>
                      <a:pt x="98663" y="30024"/>
                    </a:lnTo>
                    <a:lnTo>
                      <a:pt x="96300" y="28900"/>
                    </a:lnTo>
                    <a:cubicBezTo>
                      <a:pt x="95603" y="29326"/>
                      <a:pt x="97558" y="30402"/>
                      <a:pt x="94321" y="29143"/>
                    </a:cubicBezTo>
                    <a:lnTo>
                      <a:pt x="92548" y="28451"/>
                    </a:lnTo>
                    <a:cubicBezTo>
                      <a:pt x="91308" y="30455"/>
                      <a:pt x="89003" y="29491"/>
                      <a:pt x="89003" y="29491"/>
                    </a:cubicBezTo>
                    <a:cubicBezTo>
                      <a:pt x="89003" y="29491"/>
                      <a:pt x="74511" y="29491"/>
                      <a:pt x="74275" y="29521"/>
                    </a:cubicBezTo>
                    <a:cubicBezTo>
                      <a:pt x="74039" y="29551"/>
                      <a:pt x="74021" y="29521"/>
                      <a:pt x="74015" y="29491"/>
                    </a:cubicBezTo>
                    <a:cubicBezTo>
                      <a:pt x="73938" y="29355"/>
                      <a:pt x="73601" y="29491"/>
                      <a:pt x="73601" y="29491"/>
                    </a:cubicBezTo>
                    <a:cubicBezTo>
                      <a:pt x="73601" y="29255"/>
                      <a:pt x="73725" y="29184"/>
                      <a:pt x="73601" y="29001"/>
                    </a:cubicBezTo>
                    <a:lnTo>
                      <a:pt x="72768" y="29491"/>
                    </a:lnTo>
                    <a:cubicBezTo>
                      <a:pt x="68946" y="30455"/>
                      <a:pt x="68089" y="29953"/>
                      <a:pt x="59948" y="28687"/>
                    </a:cubicBezTo>
                    <a:cubicBezTo>
                      <a:pt x="58837" y="29728"/>
                      <a:pt x="58489" y="30225"/>
                      <a:pt x="57331" y="29480"/>
                    </a:cubicBezTo>
                    <a:cubicBezTo>
                      <a:pt x="56976" y="29249"/>
                      <a:pt x="55688" y="28705"/>
                      <a:pt x="55688" y="28705"/>
                    </a:cubicBezTo>
                    <a:cubicBezTo>
                      <a:pt x="56031" y="29527"/>
                      <a:pt x="55860" y="29054"/>
                      <a:pt x="55316" y="29491"/>
                    </a:cubicBezTo>
                    <a:cubicBezTo>
                      <a:pt x="55145" y="29633"/>
                      <a:pt x="49408" y="28941"/>
                      <a:pt x="51488" y="29202"/>
                    </a:cubicBezTo>
                    <a:cubicBezTo>
                      <a:pt x="51836" y="29249"/>
                      <a:pt x="50779" y="28297"/>
                      <a:pt x="50779" y="28297"/>
                    </a:cubicBezTo>
                    <a:lnTo>
                      <a:pt x="50253" y="29083"/>
                    </a:lnTo>
                    <a:lnTo>
                      <a:pt x="47660" y="29438"/>
                    </a:lnTo>
                    <a:cubicBezTo>
                      <a:pt x="46679" y="29261"/>
                      <a:pt x="45940" y="29616"/>
                      <a:pt x="44676" y="30030"/>
                    </a:cubicBezTo>
                    <a:cubicBezTo>
                      <a:pt x="44586" y="29915"/>
                      <a:pt x="44511" y="29790"/>
                      <a:pt x="44451" y="29657"/>
                    </a:cubicBezTo>
                    <a:cubicBezTo>
                      <a:pt x="44404" y="29545"/>
                      <a:pt x="44156" y="29332"/>
                      <a:pt x="44156" y="29148"/>
                    </a:cubicBezTo>
                    <a:cubicBezTo>
                      <a:pt x="44137" y="29014"/>
                      <a:pt x="44059" y="28895"/>
                      <a:pt x="43943" y="28823"/>
                    </a:cubicBezTo>
                    <a:lnTo>
                      <a:pt x="42443" y="29456"/>
                    </a:lnTo>
                    <a:cubicBezTo>
                      <a:pt x="42443" y="29456"/>
                      <a:pt x="42614" y="28865"/>
                      <a:pt x="42124" y="28941"/>
                    </a:cubicBezTo>
                    <a:cubicBezTo>
                      <a:pt x="41633" y="29018"/>
                      <a:pt x="41710" y="28498"/>
                      <a:pt x="41710" y="28498"/>
                    </a:cubicBezTo>
                    <a:lnTo>
                      <a:pt x="41173" y="29456"/>
                    </a:lnTo>
                    <a:cubicBezTo>
                      <a:pt x="41173" y="29456"/>
                      <a:pt x="36446" y="29787"/>
                      <a:pt x="34674" y="29456"/>
                    </a:cubicBezTo>
                    <a:cubicBezTo>
                      <a:pt x="33739" y="29225"/>
                      <a:pt x="32752" y="29344"/>
                      <a:pt x="31897" y="29787"/>
                    </a:cubicBezTo>
                    <a:lnTo>
                      <a:pt x="31141" y="28604"/>
                    </a:lnTo>
                    <a:lnTo>
                      <a:pt x="29717" y="29899"/>
                    </a:lnTo>
                    <a:lnTo>
                      <a:pt x="27543" y="29450"/>
                    </a:lnTo>
                    <a:lnTo>
                      <a:pt x="26273" y="28693"/>
                    </a:lnTo>
                    <a:cubicBezTo>
                      <a:pt x="25428" y="28693"/>
                      <a:pt x="23602" y="30343"/>
                      <a:pt x="23082" y="29598"/>
                    </a:cubicBezTo>
                    <a:cubicBezTo>
                      <a:pt x="23017" y="29503"/>
                      <a:pt x="20861" y="28480"/>
                      <a:pt x="19538" y="29279"/>
                    </a:cubicBezTo>
                    <a:cubicBezTo>
                      <a:pt x="17452" y="30538"/>
                      <a:pt x="16306" y="28965"/>
                      <a:pt x="15544" y="30030"/>
                    </a:cubicBezTo>
                    <a:cubicBezTo>
                      <a:pt x="14622" y="30390"/>
                      <a:pt x="9854" y="28876"/>
                      <a:pt x="9323" y="28876"/>
                    </a:cubicBezTo>
                    <a:cubicBezTo>
                      <a:pt x="8998" y="28876"/>
                      <a:pt x="8413" y="29710"/>
                      <a:pt x="7940" y="29468"/>
                    </a:cubicBezTo>
                    <a:lnTo>
                      <a:pt x="5743" y="28752"/>
                    </a:lnTo>
                    <a:cubicBezTo>
                      <a:pt x="5010" y="29432"/>
                      <a:pt x="3734" y="28941"/>
                      <a:pt x="3722" y="28924"/>
                    </a:cubicBezTo>
                    <a:cubicBezTo>
                      <a:pt x="3444" y="28504"/>
                      <a:pt x="2735" y="28687"/>
                      <a:pt x="2735" y="28687"/>
                    </a:cubicBezTo>
                    <a:lnTo>
                      <a:pt x="0" y="28652"/>
                    </a:lnTo>
                    <a:cubicBezTo>
                      <a:pt x="594" y="27835"/>
                      <a:pt x="985" y="26889"/>
                      <a:pt x="1140" y="25890"/>
                    </a:cubicBezTo>
                    <a:cubicBezTo>
                      <a:pt x="1223" y="25063"/>
                      <a:pt x="1501" y="23277"/>
                      <a:pt x="1501" y="23277"/>
                    </a:cubicBezTo>
                    <a:cubicBezTo>
                      <a:pt x="1979" y="22544"/>
                      <a:pt x="1790" y="22041"/>
                      <a:pt x="1938" y="21503"/>
                    </a:cubicBezTo>
                    <a:lnTo>
                      <a:pt x="2694" y="20705"/>
                    </a:lnTo>
                    <a:cubicBezTo>
                      <a:pt x="2771" y="20113"/>
                      <a:pt x="2765" y="18594"/>
                      <a:pt x="2765" y="18594"/>
                    </a:cubicBezTo>
                    <a:lnTo>
                      <a:pt x="3474" y="14880"/>
                    </a:lnTo>
                    <a:lnTo>
                      <a:pt x="6239" y="13390"/>
                    </a:lnTo>
                    <a:cubicBezTo>
                      <a:pt x="6177" y="13273"/>
                      <a:pt x="6143" y="13144"/>
                      <a:pt x="6138" y="13012"/>
                    </a:cubicBezTo>
                    <a:cubicBezTo>
                      <a:pt x="6122" y="12770"/>
                      <a:pt x="6066" y="12532"/>
                      <a:pt x="5973" y="12308"/>
                    </a:cubicBezTo>
                    <a:cubicBezTo>
                      <a:pt x="5910" y="12118"/>
                      <a:pt x="5890" y="11916"/>
                      <a:pt x="5914" y="11717"/>
                    </a:cubicBezTo>
                    <a:cubicBezTo>
                      <a:pt x="5930" y="11558"/>
                      <a:pt x="5930" y="11397"/>
                      <a:pt x="5914" y="11238"/>
                    </a:cubicBezTo>
                    <a:lnTo>
                      <a:pt x="6286" y="10865"/>
                    </a:lnTo>
                    <a:cubicBezTo>
                      <a:pt x="8058" y="8293"/>
                      <a:pt x="10008" y="5372"/>
                      <a:pt x="10930" y="2339"/>
                    </a:cubicBezTo>
                    <a:lnTo>
                      <a:pt x="13293" y="1748"/>
                    </a:lnTo>
                    <a:cubicBezTo>
                      <a:pt x="16773" y="2558"/>
                      <a:pt x="16590" y="2788"/>
                      <a:pt x="17109" y="1748"/>
                    </a:cubicBezTo>
                    <a:lnTo>
                      <a:pt x="19916" y="2635"/>
                    </a:lnTo>
                    <a:cubicBezTo>
                      <a:pt x="19526" y="2445"/>
                      <a:pt x="21765" y="1736"/>
                      <a:pt x="21883" y="1671"/>
                    </a:cubicBezTo>
                    <a:cubicBezTo>
                      <a:pt x="22184" y="1505"/>
                      <a:pt x="22633" y="1848"/>
                      <a:pt x="23147" y="2221"/>
                    </a:cubicBezTo>
                    <a:lnTo>
                      <a:pt x="28075" y="2357"/>
                    </a:lnTo>
                    <a:lnTo>
                      <a:pt x="28447" y="1700"/>
                    </a:lnTo>
                    <a:cubicBezTo>
                      <a:pt x="30219" y="1742"/>
                      <a:pt x="31596" y="1109"/>
                      <a:pt x="33545" y="1949"/>
                    </a:cubicBezTo>
                    <a:cubicBezTo>
                      <a:pt x="34178" y="2227"/>
                      <a:pt x="35093" y="2907"/>
                      <a:pt x="36417" y="2540"/>
                    </a:cubicBezTo>
                    <a:cubicBezTo>
                      <a:pt x="37007" y="2386"/>
                      <a:pt x="38609" y="1949"/>
                      <a:pt x="39790" y="2676"/>
                    </a:cubicBezTo>
                    <a:cubicBezTo>
                      <a:pt x="40322" y="2995"/>
                      <a:pt x="41651" y="3409"/>
                      <a:pt x="42153" y="3267"/>
                    </a:cubicBezTo>
                    <a:cubicBezTo>
                      <a:pt x="43331" y="3028"/>
                      <a:pt x="44537" y="2960"/>
                      <a:pt x="45734" y="3066"/>
                    </a:cubicBezTo>
                    <a:cubicBezTo>
                      <a:pt x="46490" y="2960"/>
                      <a:pt x="49107" y="3427"/>
                      <a:pt x="50596" y="2232"/>
                    </a:cubicBezTo>
                    <a:cubicBezTo>
                      <a:pt x="51594" y="2067"/>
                      <a:pt x="51724" y="1641"/>
                      <a:pt x="51901" y="1736"/>
                    </a:cubicBezTo>
                    <a:lnTo>
                      <a:pt x="53621" y="2191"/>
                    </a:lnTo>
                    <a:cubicBezTo>
                      <a:pt x="53621" y="2191"/>
                      <a:pt x="58536" y="2363"/>
                      <a:pt x="60710" y="1706"/>
                    </a:cubicBezTo>
                    <a:cubicBezTo>
                      <a:pt x="62181" y="1269"/>
                      <a:pt x="63499" y="1653"/>
                      <a:pt x="67073" y="1753"/>
                    </a:cubicBezTo>
                    <a:lnTo>
                      <a:pt x="69064" y="2451"/>
                    </a:lnTo>
                    <a:cubicBezTo>
                      <a:pt x="69182" y="2451"/>
                      <a:pt x="71215" y="3078"/>
                      <a:pt x="71811" y="1931"/>
                    </a:cubicBezTo>
                    <a:cubicBezTo>
                      <a:pt x="72768" y="1895"/>
                      <a:pt x="73724" y="2037"/>
                      <a:pt x="74629" y="2351"/>
                    </a:cubicBezTo>
                    <a:cubicBezTo>
                      <a:pt x="75191" y="2321"/>
                      <a:pt x="75462" y="1576"/>
                      <a:pt x="76018" y="1552"/>
                    </a:cubicBezTo>
                    <a:cubicBezTo>
                      <a:pt x="77731" y="1481"/>
                      <a:pt x="79332" y="2179"/>
                      <a:pt x="80313" y="2315"/>
                    </a:cubicBezTo>
                    <a:lnTo>
                      <a:pt x="81689" y="1552"/>
                    </a:lnTo>
                    <a:lnTo>
                      <a:pt x="83692" y="2315"/>
                    </a:lnTo>
                    <a:lnTo>
                      <a:pt x="87450" y="1351"/>
                    </a:lnTo>
                    <a:lnTo>
                      <a:pt x="88897" y="2179"/>
                    </a:lnTo>
                    <a:cubicBezTo>
                      <a:pt x="90669" y="2741"/>
                      <a:pt x="92820" y="2593"/>
                      <a:pt x="94214" y="1405"/>
                    </a:cubicBezTo>
                    <a:cubicBezTo>
                      <a:pt x="93990" y="2759"/>
                      <a:pt x="95987" y="589"/>
                      <a:pt x="95987" y="1677"/>
                    </a:cubicBezTo>
                    <a:cubicBezTo>
                      <a:pt x="95987" y="2765"/>
                      <a:pt x="97759" y="2451"/>
                      <a:pt x="97889" y="1937"/>
                    </a:cubicBezTo>
                    <a:lnTo>
                      <a:pt x="103797" y="1215"/>
                    </a:lnTo>
                    <a:lnTo>
                      <a:pt x="104175" y="1807"/>
                    </a:lnTo>
                    <a:lnTo>
                      <a:pt x="105067" y="1215"/>
                    </a:lnTo>
                    <a:lnTo>
                      <a:pt x="109144" y="1215"/>
                    </a:lnTo>
                    <a:lnTo>
                      <a:pt x="111920" y="955"/>
                    </a:lnTo>
                    <a:lnTo>
                      <a:pt x="113356" y="441"/>
                    </a:lnTo>
                    <a:lnTo>
                      <a:pt x="114774" y="801"/>
                    </a:lnTo>
                    <a:lnTo>
                      <a:pt x="118171" y="583"/>
                    </a:lnTo>
                    <a:cubicBezTo>
                      <a:pt x="118602" y="1020"/>
                      <a:pt x="127766" y="-281"/>
                      <a:pt x="128215" y="56"/>
                    </a:cubicBezTo>
                    <a:cubicBezTo>
                      <a:pt x="128900" y="600"/>
                      <a:pt x="126519" y="2232"/>
                      <a:pt x="128994" y="1718"/>
                    </a:cubicBezTo>
                    <a:cubicBezTo>
                      <a:pt x="130406" y="1422"/>
                      <a:pt x="129697" y="2771"/>
                      <a:pt x="130938" y="2221"/>
                    </a:cubicBezTo>
                    <a:cubicBezTo>
                      <a:pt x="131287" y="2061"/>
                      <a:pt x="131452" y="2481"/>
                      <a:pt x="131919" y="3066"/>
                    </a:cubicBezTo>
                    <a:lnTo>
                      <a:pt x="133035" y="3817"/>
                    </a:lnTo>
                    <a:lnTo>
                      <a:pt x="134282" y="4846"/>
                    </a:lnTo>
                    <a:cubicBezTo>
                      <a:pt x="134282" y="4846"/>
                      <a:pt x="135310" y="5165"/>
                      <a:pt x="136828" y="5768"/>
                    </a:cubicBezTo>
                    <a:cubicBezTo>
                      <a:pt x="137348" y="5969"/>
                      <a:pt x="138512" y="6117"/>
                      <a:pt x="138010" y="6537"/>
                    </a:cubicBezTo>
                    <a:cubicBezTo>
                      <a:pt x="137508" y="6957"/>
                      <a:pt x="138459" y="7223"/>
                      <a:pt x="138459" y="7223"/>
                    </a:cubicBezTo>
                    <a:close/>
                  </a:path>
                </a:pathLst>
              </a:custGeom>
              <a:solidFill>
                <a:srgbClr val="EE720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99" name="Google Shape;6799;p1"/>
              <p:cNvSpPr/>
              <p:nvPr/>
            </p:nvSpPr>
            <p:spPr>
              <a:xfrm>
                <a:off x="10668361" y="4745630"/>
                <a:ext cx="251419" cy="29570"/>
              </a:xfrm>
              <a:custGeom>
                <a:rect b="b" l="l" r="r" t="t"/>
                <a:pathLst>
                  <a:path extrusionOk="0" h="29570" w="251419">
                    <a:moveTo>
                      <a:pt x="118" y="24994"/>
                    </a:moveTo>
                    <a:lnTo>
                      <a:pt x="2481" y="23404"/>
                    </a:lnTo>
                    <a:cubicBezTo>
                      <a:pt x="2747" y="22623"/>
                      <a:pt x="2304" y="22753"/>
                      <a:pt x="2440" y="22126"/>
                    </a:cubicBezTo>
                    <a:cubicBezTo>
                      <a:pt x="3090" y="20885"/>
                      <a:pt x="4774" y="18851"/>
                      <a:pt x="5264" y="17083"/>
                    </a:cubicBezTo>
                    <a:cubicBezTo>
                      <a:pt x="6097" y="14020"/>
                      <a:pt x="6233" y="11288"/>
                      <a:pt x="8956" y="9668"/>
                    </a:cubicBezTo>
                    <a:lnTo>
                      <a:pt x="8956" y="4825"/>
                    </a:lnTo>
                    <a:cubicBezTo>
                      <a:pt x="8946" y="3401"/>
                      <a:pt x="10092" y="2239"/>
                      <a:pt x="11515" y="2229"/>
                    </a:cubicBezTo>
                    <a:cubicBezTo>
                      <a:pt x="11521" y="2229"/>
                      <a:pt x="11526" y="2229"/>
                      <a:pt x="11532" y="2229"/>
                    </a:cubicBezTo>
                    <a:lnTo>
                      <a:pt x="20394" y="2229"/>
                    </a:lnTo>
                    <a:cubicBezTo>
                      <a:pt x="20944" y="2229"/>
                      <a:pt x="21127" y="2968"/>
                      <a:pt x="21682" y="2968"/>
                    </a:cubicBezTo>
                    <a:cubicBezTo>
                      <a:pt x="25599" y="2968"/>
                      <a:pt x="27726" y="1112"/>
                      <a:pt x="31643" y="1112"/>
                    </a:cubicBezTo>
                    <a:cubicBezTo>
                      <a:pt x="32198" y="1112"/>
                      <a:pt x="32429" y="1809"/>
                      <a:pt x="32937" y="1857"/>
                    </a:cubicBezTo>
                    <a:cubicBezTo>
                      <a:pt x="40221" y="2507"/>
                      <a:pt x="44469" y="1620"/>
                      <a:pt x="51754" y="2229"/>
                    </a:cubicBezTo>
                    <a:cubicBezTo>
                      <a:pt x="52215" y="2229"/>
                      <a:pt x="52345" y="2968"/>
                      <a:pt x="52864" y="2968"/>
                    </a:cubicBezTo>
                    <a:cubicBezTo>
                      <a:pt x="55121" y="2968"/>
                      <a:pt x="56137" y="1112"/>
                      <a:pt x="58394" y="1112"/>
                    </a:cubicBezTo>
                    <a:cubicBezTo>
                      <a:pt x="59363" y="1112"/>
                      <a:pt x="59824" y="1857"/>
                      <a:pt x="60793" y="1857"/>
                    </a:cubicBezTo>
                    <a:cubicBezTo>
                      <a:pt x="62181" y="1857"/>
                      <a:pt x="62914" y="1112"/>
                      <a:pt x="64296" y="1112"/>
                    </a:cubicBezTo>
                    <a:cubicBezTo>
                      <a:pt x="65821" y="1112"/>
                      <a:pt x="66659" y="1857"/>
                      <a:pt x="68172" y="1857"/>
                    </a:cubicBezTo>
                    <a:cubicBezTo>
                      <a:pt x="69354" y="1857"/>
                      <a:pt x="69944" y="1484"/>
                      <a:pt x="71126" y="1484"/>
                    </a:cubicBezTo>
                    <a:cubicBezTo>
                      <a:pt x="71587" y="1484"/>
                      <a:pt x="71587" y="745"/>
                      <a:pt x="72048" y="745"/>
                    </a:cubicBezTo>
                    <a:cubicBezTo>
                      <a:pt x="72786" y="745"/>
                      <a:pt x="72786" y="1857"/>
                      <a:pt x="73519" y="1857"/>
                    </a:cubicBezTo>
                    <a:cubicBezTo>
                      <a:pt x="74860" y="1857"/>
                      <a:pt x="75646" y="1023"/>
                      <a:pt x="76473" y="0"/>
                    </a:cubicBezTo>
                    <a:cubicBezTo>
                      <a:pt x="77654" y="881"/>
                      <a:pt x="78322" y="1857"/>
                      <a:pt x="79793" y="1857"/>
                    </a:cubicBezTo>
                    <a:cubicBezTo>
                      <a:pt x="81778" y="1857"/>
                      <a:pt x="83716" y="1762"/>
                      <a:pt x="84596" y="0"/>
                    </a:cubicBezTo>
                    <a:cubicBezTo>
                      <a:pt x="85029" y="300"/>
                      <a:pt x="85404" y="676"/>
                      <a:pt x="85701" y="1112"/>
                    </a:cubicBezTo>
                    <a:lnTo>
                      <a:pt x="89387" y="1112"/>
                    </a:lnTo>
                    <a:cubicBezTo>
                      <a:pt x="90173" y="1112"/>
                      <a:pt x="90268" y="0"/>
                      <a:pt x="91048" y="0"/>
                    </a:cubicBezTo>
                    <a:cubicBezTo>
                      <a:pt x="91556" y="0"/>
                      <a:pt x="91638" y="745"/>
                      <a:pt x="92158" y="745"/>
                    </a:cubicBezTo>
                    <a:cubicBezTo>
                      <a:pt x="92678" y="745"/>
                      <a:pt x="92944" y="189"/>
                      <a:pt x="93446" y="0"/>
                    </a:cubicBezTo>
                    <a:lnTo>
                      <a:pt x="93446" y="1112"/>
                    </a:lnTo>
                    <a:lnTo>
                      <a:pt x="106361" y="1112"/>
                    </a:lnTo>
                    <a:cubicBezTo>
                      <a:pt x="107147" y="1112"/>
                      <a:pt x="107424" y="1857"/>
                      <a:pt x="108204" y="1857"/>
                    </a:cubicBezTo>
                    <a:cubicBezTo>
                      <a:pt x="108854" y="1857"/>
                      <a:pt x="109037" y="1112"/>
                      <a:pt x="109681" y="1112"/>
                    </a:cubicBezTo>
                    <a:cubicBezTo>
                      <a:pt x="110189" y="1112"/>
                      <a:pt x="110272" y="1857"/>
                      <a:pt x="110786" y="1857"/>
                    </a:cubicBezTo>
                    <a:cubicBezTo>
                      <a:pt x="111436" y="1857"/>
                      <a:pt x="111619" y="1112"/>
                      <a:pt x="112263" y="1112"/>
                    </a:cubicBezTo>
                    <a:lnTo>
                      <a:pt x="121125" y="1112"/>
                    </a:lnTo>
                    <a:cubicBezTo>
                      <a:pt x="122236" y="1112"/>
                      <a:pt x="122785" y="1857"/>
                      <a:pt x="123896" y="1857"/>
                    </a:cubicBezTo>
                    <a:cubicBezTo>
                      <a:pt x="124859" y="1857"/>
                      <a:pt x="125326" y="1112"/>
                      <a:pt x="126259" y="1112"/>
                    </a:cubicBezTo>
                    <a:cubicBezTo>
                      <a:pt x="126956" y="1112"/>
                      <a:pt x="127228" y="1857"/>
                      <a:pt x="127925" y="1857"/>
                    </a:cubicBezTo>
                    <a:cubicBezTo>
                      <a:pt x="128622" y="1857"/>
                      <a:pt x="128758" y="1112"/>
                      <a:pt x="129402" y="1112"/>
                    </a:cubicBezTo>
                    <a:cubicBezTo>
                      <a:pt x="130460" y="1112"/>
                      <a:pt x="130920" y="2229"/>
                      <a:pt x="131978" y="2229"/>
                    </a:cubicBezTo>
                    <a:cubicBezTo>
                      <a:pt x="133549" y="2229"/>
                      <a:pt x="134105" y="745"/>
                      <a:pt x="135676" y="745"/>
                    </a:cubicBezTo>
                    <a:cubicBezTo>
                      <a:pt x="137147" y="745"/>
                      <a:pt x="137886" y="1857"/>
                      <a:pt x="139363" y="1857"/>
                    </a:cubicBezTo>
                    <a:cubicBezTo>
                      <a:pt x="140143" y="1857"/>
                      <a:pt x="140426" y="1112"/>
                      <a:pt x="141206" y="1112"/>
                    </a:cubicBezTo>
                    <a:cubicBezTo>
                      <a:pt x="141714" y="1112"/>
                      <a:pt x="141797" y="1857"/>
                      <a:pt x="142317" y="1857"/>
                    </a:cubicBezTo>
                    <a:cubicBezTo>
                      <a:pt x="143286" y="1857"/>
                      <a:pt x="143747" y="1112"/>
                      <a:pt x="144715" y="1112"/>
                    </a:cubicBezTo>
                    <a:cubicBezTo>
                      <a:pt x="146488" y="1112"/>
                      <a:pt x="147386" y="1857"/>
                      <a:pt x="149141" y="1857"/>
                    </a:cubicBezTo>
                    <a:cubicBezTo>
                      <a:pt x="150387" y="1857"/>
                      <a:pt x="150984" y="1265"/>
                      <a:pt x="152095" y="745"/>
                    </a:cubicBezTo>
                    <a:cubicBezTo>
                      <a:pt x="158877" y="881"/>
                      <a:pt x="162729" y="278"/>
                      <a:pt x="169440" y="1112"/>
                    </a:cubicBezTo>
                    <a:cubicBezTo>
                      <a:pt x="170031" y="1159"/>
                      <a:pt x="170267" y="1857"/>
                      <a:pt x="170911" y="1857"/>
                    </a:cubicBezTo>
                    <a:cubicBezTo>
                      <a:pt x="171555" y="1857"/>
                      <a:pt x="171886" y="1112"/>
                      <a:pt x="172571" y="1112"/>
                    </a:cubicBezTo>
                    <a:cubicBezTo>
                      <a:pt x="173257" y="1112"/>
                      <a:pt x="173405" y="1857"/>
                      <a:pt x="174054" y="1857"/>
                    </a:cubicBezTo>
                    <a:cubicBezTo>
                      <a:pt x="174604" y="1857"/>
                      <a:pt x="174645" y="1112"/>
                      <a:pt x="174970" y="745"/>
                    </a:cubicBezTo>
                    <a:cubicBezTo>
                      <a:pt x="175803" y="1159"/>
                      <a:pt x="176217" y="1857"/>
                      <a:pt x="177186" y="1857"/>
                    </a:cubicBezTo>
                    <a:cubicBezTo>
                      <a:pt x="177646" y="1857"/>
                      <a:pt x="177646" y="1112"/>
                      <a:pt x="178113" y="1112"/>
                    </a:cubicBezTo>
                    <a:cubicBezTo>
                      <a:pt x="179218" y="1112"/>
                      <a:pt x="179773" y="1857"/>
                      <a:pt x="180878" y="1857"/>
                    </a:cubicBezTo>
                    <a:cubicBezTo>
                      <a:pt x="182119" y="1857"/>
                      <a:pt x="182769" y="1112"/>
                      <a:pt x="184015" y="1112"/>
                    </a:cubicBezTo>
                    <a:cubicBezTo>
                      <a:pt x="184565" y="1112"/>
                      <a:pt x="184748" y="1857"/>
                      <a:pt x="185303" y="1857"/>
                    </a:cubicBezTo>
                    <a:cubicBezTo>
                      <a:pt x="185858" y="1857"/>
                      <a:pt x="185894" y="1112"/>
                      <a:pt x="186414" y="1112"/>
                    </a:cubicBezTo>
                    <a:cubicBezTo>
                      <a:pt x="187064" y="1112"/>
                      <a:pt x="187241" y="1857"/>
                      <a:pt x="187891" y="1857"/>
                    </a:cubicBezTo>
                    <a:lnTo>
                      <a:pt x="190845" y="1857"/>
                    </a:lnTo>
                    <a:cubicBezTo>
                      <a:pt x="191678" y="1857"/>
                      <a:pt x="192026" y="1112"/>
                      <a:pt x="192877" y="1112"/>
                    </a:cubicBezTo>
                    <a:cubicBezTo>
                      <a:pt x="193332" y="1112"/>
                      <a:pt x="193332" y="1857"/>
                      <a:pt x="193793" y="1857"/>
                    </a:cubicBezTo>
                    <a:cubicBezTo>
                      <a:pt x="194862" y="1857"/>
                      <a:pt x="195317" y="1112"/>
                      <a:pt x="196381" y="1112"/>
                    </a:cubicBezTo>
                    <a:cubicBezTo>
                      <a:pt x="196889" y="1112"/>
                      <a:pt x="196971" y="1857"/>
                      <a:pt x="197485" y="1857"/>
                    </a:cubicBezTo>
                    <a:cubicBezTo>
                      <a:pt x="198135" y="1857"/>
                      <a:pt x="198318" y="1112"/>
                      <a:pt x="198962" y="1112"/>
                    </a:cubicBezTo>
                    <a:lnTo>
                      <a:pt x="222210" y="1112"/>
                    </a:lnTo>
                    <a:cubicBezTo>
                      <a:pt x="224325" y="3944"/>
                      <a:pt x="226452" y="7025"/>
                      <a:pt x="229956" y="6309"/>
                    </a:cubicBezTo>
                    <a:cubicBezTo>
                      <a:pt x="230097" y="8119"/>
                      <a:pt x="232130" y="8349"/>
                      <a:pt x="233276" y="9650"/>
                    </a:cubicBezTo>
                    <a:cubicBezTo>
                      <a:pt x="234617" y="11128"/>
                      <a:pt x="235308" y="12896"/>
                      <a:pt x="237335" y="12985"/>
                    </a:cubicBezTo>
                    <a:cubicBezTo>
                      <a:pt x="237429" y="15533"/>
                      <a:pt x="238670" y="16533"/>
                      <a:pt x="240472" y="18307"/>
                    </a:cubicBezTo>
                    <a:cubicBezTo>
                      <a:pt x="242593" y="20441"/>
                      <a:pt x="241960" y="21127"/>
                      <a:pt x="245115" y="24013"/>
                    </a:cubicBezTo>
                    <a:cubicBezTo>
                      <a:pt x="245115" y="24013"/>
                      <a:pt x="248607" y="27442"/>
                      <a:pt x="248335" y="27377"/>
                    </a:cubicBezTo>
                    <a:lnTo>
                      <a:pt x="251419" y="29524"/>
                    </a:lnTo>
                    <a:lnTo>
                      <a:pt x="0" y="29571"/>
                    </a:lnTo>
                    <a:close/>
                  </a:path>
                </a:pathLst>
              </a:custGeom>
              <a:solidFill>
                <a:srgbClr val="E0E5E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00" name="Google Shape;6800;p1"/>
              <p:cNvSpPr/>
              <p:nvPr/>
            </p:nvSpPr>
            <p:spPr>
              <a:xfrm>
                <a:off x="10633705" y="4532324"/>
                <a:ext cx="286258" cy="218261"/>
              </a:xfrm>
              <a:custGeom>
                <a:rect b="b" l="l" r="r" t="t"/>
                <a:pathLst>
                  <a:path extrusionOk="0" h="218261" w="286258">
                    <a:moveTo>
                      <a:pt x="283080" y="182215"/>
                    </a:moveTo>
                    <a:lnTo>
                      <a:pt x="59133" y="43756"/>
                    </a:lnTo>
                    <a:moveTo>
                      <a:pt x="66157" y="30156"/>
                    </a:moveTo>
                    <a:lnTo>
                      <a:pt x="65767" y="30399"/>
                    </a:lnTo>
                    <a:close/>
                    <a:moveTo>
                      <a:pt x="266484" y="178514"/>
                    </a:moveTo>
                    <a:cubicBezTo>
                      <a:pt x="266121" y="178897"/>
                      <a:pt x="265538" y="178971"/>
                      <a:pt x="265090" y="178691"/>
                    </a:cubicBezTo>
                    <a:lnTo>
                      <a:pt x="265090" y="177509"/>
                    </a:lnTo>
                    <a:lnTo>
                      <a:pt x="264499" y="177024"/>
                    </a:lnTo>
                    <a:cubicBezTo>
                      <a:pt x="263965" y="177190"/>
                      <a:pt x="263421" y="177321"/>
                      <a:pt x="262869" y="177414"/>
                    </a:cubicBezTo>
                    <a:lnTo>
                      <a:pt x="262869" y="175640"/>
                    </a:lnTo>
                    <a:lnTo>
                      <a:pt x="262514" y="175333"/>
                    </a:lnTo>
                    <a:cubicBezTo>
                      <a:pt x="262237" y="175764"/>
                      <a:pt x="261663" y="175888"/>
                      <a:pt x="261232" y="175611"/>
                    </a:cubicBezTo>
                    <a:cubicBezTo>
                      <a:pt x="261220" y="175603"/>
                      <a:pt x="261209" y="175595"/>
                      <a:pt x="261197" y="175587"/>
                    </a:cubicBezTo>
                    <a:lnTo>
                      <a:pt x="261197" y="174221"/>
                    </a:lnTo>
                    <a:cubicBezTo>
                      <a:pt x="260523" y="173671"/>
                      <a:pt x="259808" y="173109"/>
                      <a:pt x="259005" y="172548"/>
                    </a:cubicBezTo>
                    <a:lnTo>
                      <a:pt x="258733" y="172548"/>
                    </a:lnTo>
                    <a:cubicBezTo>
                      <a:pt x="258024" y="172033"/>
                      <a:pt x="257552" y="170348"/>
                      <a:pt x="256801" y="170774"/>
                    </a:cubicBezTo>
                    <a:lnTo>
                      <a:pt x="256441" y="168864"/>
                    </a:lnTo>
                    <a:cubicBezTo>
                      <a:pt x="255810" y="168648"/>
                      <a:pt x="255159" y="168498"/>
                      <a:pt x="254497" y="168414"/>
                    </a:cubicBezTo>
                    <a:cubicBezTo>
                      <a:pt x="254250" y="168449"/>
                      <a:pt x="254051" y="168636"/>
                      <a:pt x="254001" y="168882"/>
                    </a:cubicBezTo>
                    <a:lnTo>
                      <a:pt x="253570" y="168261"/>
                    </a:lnTo>
                    <a:lnTo>
                      <a:pt x="253156" y="168190"/>
                    </a:lnTo>
                    <a:lnTo>
                      <a:pt x="252849" y="167598"/>
                    </a:lnTo>
                    <a:lnTo>
                      <a:pt x="252039" y="167598"/>
                    </a:lnTo>
                    <a:cubicBezTo>
                      <a:pt x="249304" y="163063"/>
                      <a:pt x="249204" y="166031"/>
                      <a:pt x="248111" y="164299"/>
                    </a:cubicBezTo>
                    <a:lnTo>
                      <a:pt x="248258" y="162797"/>
                    </a:lnTo>
                    <a:cubicBezTo>
                      <a:pt x="247975" y="162531"/>
                      <a:pt x="247620" y="162501"/>
                      <a:pt x="247591" y="162933"/>
                    </a:cubicBezTo>
                    <a:cubicBezTo>
                      <a:pt x="246570" y="162155"/>
                      <a:pt x="245795" y="161101"/>
                      <a:pt x="245358" y="159894"/>
                    </a:cubicBezTo>
                    <a:cubicBezTo>
                      <a:pt x="244418" y="160148"/>
                      <a:pt x="241275" y="157126"/>
                      <a:pt x="239385" y="155252"/>
                    </a:cubicBezTo>
                    <a:cubicBezTo>
                      <a:pt x="239148" y="155157"/>
                      <a:pt x="238965" y="155175"/>
                      <a:pt x="238900" y="155388"/>
                    </a:cubicBezTo>
                    <a:lnTo>
                      <a:pt x="238900" y="154797"/>
                    </a:lnTo>
                    <a:lnTo>
                      <a:pt x="238522" y="154424"/>
                    </a:lnTo>
                    <a:cubicBezTo>
                      <a:pt x="238238" y="154767"/>
                      <a:pt x="237860" y="154962"/>
                      <a:pt x="237559" y="154608"/>
                    </a:cubicBezTo>
                    <a:lnTo>
                      <a:pt x="236649" y="153318"/>
                    </a:lnTo>
                    <a:cubicBezTo>
                      <a:pt x="236815" y="153425"/>
                      <a:pt x="237151" y="153318"/>
                      <a:pt x="237092" y="153064"/>
                    </a:cubicBezTo>
                    <a:lnTo>
                      <a:pt x="235172" y="152804"/>
                    </a:lnTo>
                    <a:cubicBezTo>
                      <a:pt x="235846" y="151734"/>
                      <a:pt x="230688" y="149079"/>
                      <a:pt x="233051" y="149156"/>
                    </a:cubicBezTo>
                    <a:lnTo>
                      <a:pt x="231521" y="148943"/>
                    </a:lnTo>
                    <a:lnTo>
                      <a:pt x="231557" y="148216"/>
                    </a:lnTo>
                    <a:cubicBezTo>
                      <a:pt x="231155" y="148216"/>
                      <a:pt x="229932" y="148547"/>
                      <a:pt x="228945" y="147825"/>
                    </a:cubicBezTo>
                    <a:cubicBezTo>
                      <a:pt x="228715" y="147660"/>
                      <a:pt x="229152" y="147169"/>
                      <a:pt x="229140" y="147033"/>
                    </a:cubicBezTo>
                    <a:lnTo>
                      <a:pt x="228880" y="145703"/>
                    </a:lnTo>
                    <a:lnTo>
                      <a:pt x="227882" y="146968"/>
                    </a:lnTo>
                    <a:cubicBezTo>
                      <a:pt x="227387" y="145491"/>
                      <a:pt x="226494" y="144182"/>
                      <a:pt x="225300" y="143184"/>
                    </a:cubicBezTo>
                    <a:lnTo>
                      <a:pt x="224928" y="142906"/>
                    </a:lnTo>
                    <a:cubicBezTo>
                      <a:pt x="223746" y="142048"/>
                      <a:pt x="222500" y="141605"/>
                      <a:pt x="221383" y="139825"/>
                    </a:cubicBezTo>
                    <a:cubicBezTo>
                      <a:pt x="220632" y="139384"/>
                      <a:pt x="219992" y="138777"/>
                      <a:pt x="219510" y="138051"/>
                    </a:cubicBezTo>
                    <a:cubicBezTo>
                      <a:pt x="218919" y="138010"/>
                      <a:pt x="218205" y="138051"/>
                      <a:pt x="217791" y="137649"/>
                    </a:cubicBezTo>
                    <a:cubicBezTo>
                      <a:pt x="217377" y="137247"/>
                      <a:pt x="214837" y="134066"/>
                      <a:pt x="215268" y="133398"/>
                    </a:cubicBezTo>
                    <a:cubicBezTo>
                      <a:pt x="215080" y="133257"/>
                      <a:pt x="214883" y="133129"/>
                      <a:pt x="214678" y="133013"/>
                    </a:cubicBezTo>
                    <a:lnTo>
                      <a:pt x="214034" y="133705"/>
                    </a:lnTo>
                    <a:cubicBezTo>
                      <a:pt x="211883" y="130749"/>
                      <a:pt x="209632" y="129820"/>
                      <a:pt x="207263" y="128040"/>
                    </a:cubicBezTo>
                    <a:lnTo>
                      <a:pt x="205987" y="128371"/>
                    </a:lnTo>
                    <a:cubicBezTo>
                      <a:pt x="205615" y="128129"/>
                      <a:pt x="205449" y="127289"/>
                      <a:pt x="205325" y="126438"/>
                    </a:cubicBezTo>
                    <a:lnTo>
                      <a:pt x="204439" y="126994"/>
                    </a:lnTo>
                    <a:lnTo>
                      <a:pt x="204557" y="125220"/>
                    </a:lnTo>
                    <a:cubicBezTo>
                      <a:pt x="204049" y="124682"/>
                      <a:pt x="203585" y="124105"/>
                      <a:pt x="203169" y="123493"/>
                    </a:cubicBezTo>
                    <a:cubicBezTo>
                      <a:pt x="203252" y="127514"/>
                      <a:pt x="201692" y="120028"/>
                      <a:pt x="198838" y="120608"/>
                    </a:cubicBezTo>
                    <a:lnTo>
                      <a:pt x="198490" y="118775"/>
                    </a:lnTo>
                    <a:lnTo>
                      <a:pt x="197101" y="117592"/>
                    </a:lnTo>
                    <a:cubicBezTo>
                      <a:pt x="197503" y="117835"/>
                      <a:pt x="196971" y="117338"/>
                      <a:pt x="196404" y="116806"/>
                    </a:cubicBezTo>
                    <a:cubicBezTo>
                      <a:pt x="196177" y="116730"/>
                      <a:pt x="195995" y="116557"/>
                      <a:pt x="195908" y="116333"/>
                    </a:cubicBezTo>
                    <a:lnTo>
                      <a:pt x="195583" y="116001"/>
                    </a:lnTo>
                    <a:lnTo>
                      <a:pt x="195447" y="117592"/>
                    </a:lnTo>
                    <a:lnTo>
                      <a:pt x="194986" y="117592"/>
                    </a:lnTo>
                    <a:cubicBezTo>
                      <a:pt x="194396" y="116350"/>
                      <a:pt x="194396" y="114742"/>
                      <a:pt x="192859" y="115274"/>
                    </a:cubicBezTo>
                    <a:lnTo>
                      <a:pt x="191802" y="113548"/>
                    </a:lnTo>
                    <a:lnTo>
                      <a:pt x="191270" y="114080"/>
                    </a:lnTo>
                    <a:lnTo>
                      <a:pt x="190744" y="112353"/>
                    </a:lnTo>
                    <a:lnTo>
                      <a:pt x="191140" y="112554"/>
                    </a:lnTo>
                    <a:cubicBezTo>
                      <a:pt x="191613" y="111904"/>
                      <a:pt x="190874" y="110999"/>
                      <a:pt x="190213" y="110893"/>
                    </a:cubicBezTo>
                    <a:cubicBezTo>
                      <a:pt x="187808" y="110520"/>
                      <a:pt x="187347" y="108918"/>
                      <a:pt x="185333" y="107936"/>
                    </a:cubicBezTo>
                    <a:lnTo>
                      <a:pt x="184594" y="108545"/>
                    </a:lnTo>
                    <a:lnTo>
                      <a:pt x="184399" y="106972"/>
                    </a:lnTo>
                    <a:cubicBezTo>
                      <a:pt x="182893" y="106895"/>
                      <a:pt x="177469" y="100669"/>
                      <a:pt x="176843" y="101118"/>
                    </a:cubicBezTo>
                    <a:lnTo>
                      <a:pt x="176737" y="100770"/>
                    </a:lnTo>
                    <a:cubicBezTo>
                      <a:pt x="176701" y="100663"/>
                      <a:pt x="176542" y="100030"/>
                      <a:pt x="176341" y="100078"/>
                    </a:cubicBezTo>
                    <a:cubicBezTo>
                      <a:pt x="175346" y="100434"/>
                      <a:pt x="174238" y="100062"/>
                      <a:pt x="173659" y="99179"/>
                    </a:cubicBezTo>
                    <a:cubicBezTo>
                      <a:pt x="173452" y="98913"/>
                      <a:pt x="172365" y="97115"/>
                      <a:pt x="173003" y="96902"/>
                    </a:cubicBezTo>
                    <a:lnTo>
                      <a:pt x="171585" y="96973"/>
                    </a:lnTo>
                    <a:lnTo>
                      <a:pt x="171585" y="96264"/>
                    </a:lnTo>
                    <a:lnTo>
                      <a:pt x="170616" y="94401"/>
                    </a:lnTo>
                    <a:lnTo>
                      <a:pt x="170120" y="94070"/>
                    </a:lnTo>
                    <a:cubicBezTo>
                      <a:pt x="169021" y="94490"/>
                      <a:pt x="166681" y="92030"/>
                      <a:pt x="164212" y="89482"/>
                    </a:cubicBezTo>
                    <a:lnTo>
                      <a:pt x="164289" y="90256"/>
                    </a:lnTo>
                    <a:cubicBezTo>
                      <a:pt x="162853" y="89168"/>
                      <a:pt x="161027" y="85337"/>
                      <a:pt x="159332" y="85585"/>
                    </a:cubicBezTo>
                    <a:cubicBezTo>
                      <a:pt x="159237" y="85301"/>
                      <a:pt x="159108" y="85028"/>
                      <a:pt x="158948" y="84775"/>
                    </a:cubicBezTo>
                    <a:lnTo>
                      <a:pt x="157766" y="84668"/>
                    </a:lnTo>
                    <a:lnTo>
                      <a:pt x="157406" y="83232"/>
                    </a:lnTo>
                    <a:lnTo>
                      <a:pt x="157034" y="82906"/>
                    </a:lnTo>
                    <a:cubicBezTo>
                      <a:pt x="156620" y="83320"/>
                      <a:pt x="156366" y="82546"/>
                      <a:pt x="156218" y="81866"/>
                    </a:cubicBezTo>
                    <a:cubicBezTo>
                      <a:pt x="156081" y="81601"/>
                      <a:pt x="155970" y="81324"/>
                      <a:pt x="155887" y="81038"/>
                    </a:cubicBezTo>
                    <a:lnTo>
                      <a:pt x="155645" y="81038"/>
                    </a:lnTo>
                    <a:lnTo>
                      <a:pt x="155645" y="81759"/>
                    </a:lnTo>
                    <a:lnTo>
                      <a:pt x="154653" y="81759"/>
                    </a:lnTo>
                    <a:lnTo>
                      <a:pt x="154653" y="81298"/>
                    </a:lnTo>
                    <a:cubicBezTo>
                      <a:pt x="154741" y="81156"/>
                      <a:pt x="155314" y="81268"/>
                      <a:pt x="154653" y="80311"/>
                    </a:cubicBezTo>
                    <a:cubicBezTo>
                      <a:pt x="153831" y="79128"/>
                      <a:pt x="152555" y="79429"/>
                      <a:pt x="151699" y="80772"/>
                    </a:cubicBezTo>
                    <a:cubicBezTo>
                      <a:pt x="150931" y="79950"/>
                      <a:pt x="151309" y="76846"/>
                      <a:pt x="149595" y="76325"/>
                    </a:cubicBezTo>
                    <a:cubicBezTo>
                      <a:pt x="149595" y="76325"/>
                      <a:pt x="145631" y="75935"/>
                      <a:pt x="146399" y="74108"/>
                    </a:cubicBezTo>
                    <a:lnTo>
                      <a:pt x="145808" y="73126"/>
                    </a:lnTo>
                    <a:lnTo>
                      <a:pt x="145578" y="72730"/>
                    </a:lnTo>
                    <a:lnTo>
                      <a:pt x="144237" y="72476"/>
                    </a:lnTo>
                    <a:lnTo>
                      <a:pt x="143888" y="70619"/>
                    </a:lnTo>
                    <a:lnTo>
                      <a:pt x="142648" y="69484"/>
                    </a:lnTo>
                    <a:cubicBezTo>
                      <a:pt x="142955" y="69750"/>
                      <a:pt x="142193" y="71139"/>
                      <a:pt x="141318" y="69957"/>
                    </a:cubicBezTo>
                    <a:cubicBezTo>
                      <a:pt x="140793" y="69241"/>
                      <a:pt x="141785" y="68833"/>
                      <a:pt x="141856" y="68615"/>
                    </a:cubicBezTo>
                    <a:lnTo>
                      <a:pt x="140970" y="68023"/>
                    </a:lnTo>
                    <a:lnTo>
                      <a:pt x="140852" y="69442"/>
                    </a:lnTo>
                    <a:lnTo>
                      <a:pt x="140379" y="69442"/>
                    </a:lnTo>
                    <a:lnTo>
                      <a:pt x="139304" y="67154"/>
                    </a:lnTo>
                    <a:lnTo>
                      <a:pt x="139499" y="66864"/>
                    </a:lnTo>
                    <a:lnTo>
                      <a:pt x="138234" y="67089"/>
                    </a:lnTo>
                    <a:lnTo>
                      <a:pt x="137289" y="65575"/>
                    </a:lnTo>
                    <a:lnTo>
                      <a:pt x="136604" y="65883"/>
                    </a:lnTo>
                    <a:lnTo>
                      <a:pt x="136072" y="64109"/>
                    </a:lnTo>
                    <a:lnTo>
                      <a:pt x="136474" y="64316"/>
                    </a:lnTo>
                    <a:lnTo>
                      <a:pt x="136539" y="63831"/>
                    </a:lnTo>
                    <a:cubicBezTo>
                      <a:pt x="135455" y="63133"/>
                      <a:pt x="134410" y="62377"/>
                      <a:pt x="133408" y="61566"/>
                    </a:cubicBezTo>
                    <a:lnTo>
                      <a:pt x="129827" y="60283"/>
                    </a:lnTo>
                    <a:cubicBezTo>
                      <a:pt x="129696" y="59700"/>
                      <a:pt x="129609" y="59106"/>
                      <a:pt x="129567" y="58509"/>
                    </a:cubicBezTo>
                    <a:cubicBezTo>
                      <a:pt x="128538" y="57665"/>
                      <a:pt x="127435" y="56915"/>
                      <a:pt x="126271" y="56268"/>
                    </a:cubicBezTo>
                    <a:cubicBezTo>
                      <a:pt x="126009" y="55696"/>
                      <a:pt x="125602" y="55202"/>
                      <a:pt x="125089" y="54837"/>
                    </a:cubicBezTo>
                    <a:cubicBezTo>
                      <a:pt x="124830" y="54922"/>
                      <a:pt x="124551" y="54922"/>
                      <a:pt x="124292" y="54837"/>
                    </a:cubicBezTo>
                    <a:cubicBezTo>
                      <a:pt x="123801" y="54542"/>
                      <a:pt x="123252" y="53489"/>
                      <a:pt x="123216" y="53566"/>
                    </a:cubicBezTo>
                    <a:cubicBezTo>
                      <a:pt x="122879" y="53093"/>
                      <a:pt x="122655" y="52549"/>
                      <a:pt x="122561" y="51975"/>
                    </a:cubicBezTo>
                    <a:cubicBezTo>
                      <a:pt x="122372" y="52283"/>
                      <a:pt x="122277" y="52774"/>
                      <a:pt x="121970" y="52750"/>
                    </a:cubicBezTo>
                    <a:lnTo>
                      <a:pt x="121704" y="51875"/>
                    </a:lnTo>
                    <a:cubicBezTo>
                      <a:pt x="121273" y="51609"/>
                      <a:pt x="120806" y="52537"/>
                      <a:pt x="120700" y="52413"/>
                    </a:cubicBezTo>
                    <a:cubicBezTo>
                      <a:pt x="119949" y="51550"/>
                      <a:pt x="118927" y="50852"/>
                      <a:pt x="118242" y="49935"/>
                    </a:cubicBezTo>
                    <a:cubicBezTo>
                      <a:pt x="115985" y="49492"/>
                      <a:pt x="115826" y="45205"/>
                      <a:pt x="113740" y="45507"/>
                    </a:cubicBezTo>
                    <a:cubicBezTo>
                      <a:pt x="112990" y="43342"/>
                      <a:pt x="109811" y="43076"/>
                      <a:pt x="109575" y="40859"/>
                    </a:cubicBezTo>
                    <a:cubicBezTo>
                      <a:pt x="107743" y="39105"/>
                      <a:pt x="105767" y="37509"/>
                      <a:pt x="103667" y="36087"/>
                    </a:cubicBezTo>
                    <a:lnTo>
                      <a:pt x="102663" y="36087"/>
                    </a:lnTo>
                    <a:lnTo>
                      <a:pt x="102137" y="33994"/>
                    </a:lnTo>
                    <a:lnTo>
                      <a:pt x="101463" y="34230"/>
                    </a:lnTo>
                    <a:lnTo>
                      <a:pt x="101398" y="33698"/>
                    </a:lnTo>
                    <a:lnTo>
                      <a:pt x="100920" y="33899"/>
                    </a:lnTo>
                    <a:lnTo>
                      <a:pt x="100855" y="31747"/>
                    </a:lnTo>
                    <a:lnTo>
                      <a:pt x="99975" y="32971"/>
                    </a:lnTo>
                    <a:lnTo>
                      <a:pt x="99384" y="30133"/>
                    </a:lnTo>
                    <a:cubicBezTo>
                      <a:pt x="99898" y="33255"/>
                      <a:pt x="94344" y="28737"/>
                      <a:pt x="94344" y="28051"/>
                    </a:cubicBezTo>
                    <a:lnTo>
                      <a:pt x="95301" y="27756"/>
                    </a:lnTo>
                    <a:cubicBezTo>
                      <a:pt x="94885" y="27671"/>
                      <a:pt x="94454" y="27719"/>
                      <a:pt x="94067" y="27892"/>
                    </a:cubicBezTo>
                    <a:cubicBezTo>
                      <a:pt x="93612" y="28134"/>
                      <a:pt x="93056" y="27768"/>
                      <a:pt x="92720" y="27419"/>
                    </a:cubicBezTo>
                    <a:lnTo>
                      <a:pt x="92389" y="25875"/>
                    </a:lnTo>
                    <a:lnTo>
                      <a:pt x="92117" y="25875"/>
                    </a:lnTo>
                    <a:lnTo>
                      <a:pt x="91898" y="27141"/>
                    </a:lnTo>
                    <a:cubicBezTo>
                      <a:pt x="90912" y="27425"/>
                      <a:pt x="90912" y="25278"/>
                      <a:pt x="90829" y="24249"/>
                    </a:cubicBezTo>
                    <a:cubicBezTo>
                      <a:pt x="90838" y="24069"/>
                      <a:pt x="90889" y="23893"/>
                      <a:pt x="90977" y="23735"/>
                    </a:cubicBezTo>
                    <a:cubicBezTo>
                      <a:pt x="90828" y="23592"/>
                      <a:pt x="90688" y="23440"/>
                      <a:pt x="90557" y="23280"/>
                    </a:cubicBezTo>
                    <a:lnTo>
                      <a:pt x="90492" y="23918"/>
                    </a:lnTo>
                    <a:lnTo>
                      <a:pt x="89754" y="23581"/>
                    </a:lnTo>
                    <a:cubicBezTo>
                      <a:pt x="88980" y="22931"/>
                      <a:pt x="88885" y="21435"/>
                      <a:pt x="88879" y="20489"/>
                    </a:cubicBezTo>
                    <a:cubicBezTo>
                      <a:pt x="87875" y="22197"/>
                      <a:pt x="85849" y="17130"/>
                      <a:pt x="84153" y="17999"/>
                    </a:cubicBezTo>
                    <a:cubicBezTo>
                      <a:pt x="84029" y="17863"/>
                      <a:pt x="83355" y="17112"/>
                      <a:pt x="82871" y="16456"/>
                    </a:cubicBezTo>
                    <a:cubicBezTo>
                      <a:pt x="79988" y="20772"/>
                      <a:pt x="77678" y="29127"/>
                      <a:pt x="75226" y="34083"/>
                    </a:cubicBezTo>
                    <a:lnTo>
                      <a:pt x="75391" y="36590"/>
                    </a:lnTo>
                    <a:cubicBezTo>
                      <a:pt x="72833" y="37973"/>
                      <a:pt x="74653" y="39741"/>
                      <a:pt x="73324" y="41545"/>
                    </a:cubicBezTo>
                    <a:lnTo>
                      <a:pt x="72898" y="40877"/>
                    </a:lnTo>
                    <a:lnTo>
                      <a:pt x="72012" y="42254"/>
                    </a:lnTo>
                    <a:cubicBezTo>
                      <a:pt x="72692" y="42846"/>
                      <a:pt x="68981" y="47736"/>
                      <a:pt x="69371" y="48049"/>
                    </a:cubicBezTo>
                    <a:lnTo>
                      <a:pt x="68101" y="49823"/>
                    </a:lnTo>
                    <a:lnTo>
                      <a:pt x="69631" y="49315"/>
                    </a:lnTo>
                    <a:cubicBezTo>
                      <a:pt x="67859" y="54406"/>
                      <a:pt x="65354" y="59284"/>
                      <a:pt x="63505" y="64269"/>
                    </a:cubicBezTo>
                    <a:cubicBezTo>
                      <a:pt x="64190" y="66415"/>
                      <a:pt x="61910" y="67497"/>
                      <a:pt x="62104" y="69537"/>
                    </a:cubicBezTo>
                    <a:cubicBezTo>
                      <a:pt x="60633" y="72452"/>
                      <a:pt x="59298" y="75409"/>
                      <a:pt x="57733" y="77981"/>
                    </a:cubicBezTo>
                    <a:lnTo>
                      <a:pt x="54696" y="85230"/>
                    </a:lnTo>
                    <a:lnTo>
                      <a:pt x="53881" y="86383"/>
                    </a:lnTo>
                    <a:lnTo>
                      <a:pt x="54442" y="86868"/>
                    </a:lnTo>
                    <a:cubicBezTo>
                      <a:pt x="51836" y="88819"/>
                      <a:pt x="52516" y="88689"/>
                      <a:pt x="52581" y="91462"/>
                    </a:cubicBezTo>
                    <a:lnTo>
                      <a:pt x="51122" y="92822"/>
                    </a:lnTo>
                    <a:lnTo>
                      <a:pt x="51901" y="95661"/>
                    </a:lnTo>
                    <a:cubicBezTo>
                      <a:pt x="48989" y="95856"/>
                      <a:pt x="51464" y="99451"/>
                      <a:pt x="49213" y="100314"/>
                    </a:cubicBezTo>
                    <a:lnTo>
                      <a:pt x="48871" y="99782"/>
                    </a:lnTo>
                    <a:lnTo>
                      <a:pt x="48103" y="100498"/>
                    </a:lnTo>
                    <a:cubicBezTo>
                      <a:pt x="47676" y="101974"/>
                      <a:pt x="47339" y="103475"/>
                      <a:pt x="47092" y="104991"/>
                    </a:cubicBezTo>
                    <a:lnTo>
                      <a:pt x="46183" y="107303"/>
                    </a:lnTo>
                    <a:cubicBezTo>
                      <a:pt x="42502" y="114529"/>
                      <a:pt x="39028" y="127408"/>
                      <a:pt x="37397" y="128643"/>
                    </a:cubicBezTo>
                    <a:cubicBezTo>
                      <a:pt x="36535" y="129294"/>
                      <a:pt x="37468" y="130873"/>
                      <a:pt x="37031" y="131860"/>
                    </a:cubicBezTo>
                    <a:lnTo>
                      <a:pt x="35956" y="133634"/>
                    </a:lnTo>
                    <a:cubicBezTo>
                      <a:pt x="35974" y="134133"/>
                      <a:pt x="36108" y="134620"/>
                      <a:pt x="36346" y="135059"/>
                    </a:cubicBezTo>
                    <a:cubicBezTo>
                      <a:pt x="36476" y="135225"/>
                      <a:pt x="37002" y="134639"/>
                      <a:pt x="36937" y="134840"/>
                    </a:cubicBezTo>
                    <a:cubicBezTo>
                      <a:pt x="36635" y="135798"/>
                      <a:pt x="35117" y="136147"/>
                      <a:pt x="34987" y="137146"/>
                    </a:cubicBezTo>
                    <a:lnTo>
                      <a:pt x="35962" y="137306"/>
                    </a:lnTo>
                    <a:cubicBezTo>
                      <a:pt x="36062" y="137543"/>
                      <a:pt x="35093" y="138128"/>
                      <a:pt x="34816" y="138075"/>
                    </a:cubicBezTo>
                    <a:cubicBezTo>
                      <a:pt x="34391" y="139575"/>
                      <a:pt x="33842" y="141037"/>
                      <a:pt x="33173" y="142444"/>
                    </a:cubicBezTo>
                    <a:cubicBezTo>
                      <a:pt x="34585" y="143627"/>
                      <a:pt x="29109" y="146483"/>
                      <a:pt x="30946" y="146921"/>
                    </a:cubicBezTo>
                    <a:cubicBezTo>
                      <a:pt x="30621" y="147612"/>
                      <a:pt x="29321" y="150829"/>
                      <a:pt x="29067" y="150823"/>
                    </a:cubicBezTo>
                    <a:cubicBezTo>
                      <a:pt x="28004" y="152804"/>
                      <a:pt x="27035" y="154868"/>
                      <a:pt x="27372" y="157186"/>
                    </a:cubicBezTo>
                    <a:cubicBezTo>
                      <a:pt x="25711" y="157322"/>
                      <a:pt x="25209" y="161591"/>
                      <a:pt x="24601" y="162691"/>
                    </a:cubicBezTo>
                    <a:cubicBezTo>
                      <a:pt x="24713" y="162436"/>
                      <a:pt x="23809" y="163649"/>
                      <a:pt x="22905" y="163873"/>
                    </a:cubicBezTo>
                    <a:lnTo>
                      <a:pt x="22840" y="164258"/>
                    </a:lnTo>
                    <a:lnTo>
                      <a:pt x="23372" y="164470"/>
                    </a:lnTo>
                    <a:lnTo>
                      <a:pt x="22876" y="164648"/>
                    </a:lnTo>
                    <a:cubicBezTo>
                      <a:pt x="22787" y="166191"/>
                      <a:pt x="20306" y="174038"/>
                      <a:pt x="19425" y="174073"/>
                    </a:cubicBezTo>
                    <a:lnTo>
                      <a:pt x="19035" y="175723"/>
                    </a:lnTo>
                    <a:cubicBezTo>
                      <a:pt x="18445" y="174865"/>
                      <a:pt x="17818" y="176356"/>
                      <a:pt x="19171" y="175871"/>
                    </a:cubicBezTo>
                    <a:lnTo>
                      <a:pt x="18114" y="177053"/>
                    </a:lnTo>
                    <a:lnTo>
                      <a:pt x="18232" y="177739"/>
                    </a:lnTo>
                    <a:lnTo>
                      <a:pt x="17104" y="179513"/>
                    </a:lnTo>
                    <a:lnTo>
                      <a:pt x="17618" y="179974"/>
                    </a:lnTo>
                    <a:cubicBezTo>
                      <a:pt x="17488" y="180122"/>
                      <a:pt x="16820" y="179832"/>
                      <a:pt x="16696" y="179974"/>
                    </a:cubicBezTo>
                    <a:lnTo>
                      <a:pt x="16353" y="180808"/>
                    </a:lnTo>
                    <a:lnTo>
                      <a:pt x="15733" y="182345"/>
                    </a:lnTo>
                    <a:lnTo>
                      <a:pt x="16223" y="182393"/>
                    </a:lnTo>
                    <a:lnTo>
                      <a:pt x="15798" y="183498"/>
                    </a:lnTo>
                    <a:cubicBezTo>
                      <a:pt x="15656" y="183652"/>
                      <a:pt x="14250" y="187389"/>
                      <a:pt x="14368" y="185397"/>
                    </a:cubicBezTo>
                    <a:cubicBezTo>
                      <a:pt x="14143" y="186478"/>
                      <a:pt x="13794" y="187529"/>
                      <a:pt x="13328" y="188530"/>
                    </a:cubicBezTo>
                    <a:lnTo>
                      <a:pt x="12933" y="188761"/>
                    </a:lnTo>
                    <a:lnTo>
                      <a:pt x="12454" y="188862"/>
                    </a:lnTo>
                    <a:lnTo>
                      <a:pt x="12383" y="190446"/>
                    </a:lnTo>
                    <a:lnTo>
                      <a:pt x="12797" y="189825"/>
                    </a:lnTo>
                    <a:lnTo>
                      <a:pt x="12980" y="190174"/>
                    </a:lnTo>
                    <a:lnTo>
                      <a:pt x="12117" y="192729"/>
                    </a:lnTo>
                    <a:lnTo>
                      <a:pt x="11414" y="192469"/>
                    </a:lnTo>
                    <a:cubicBezTo>
                      <a:pt x="11249" y="192670"/>
                      <a:pt x="11497" y="193338"/>
                      <a:pt x="11414" y="193592"/>
                    </a:cubicBezTo>
                    <a:cubicBezTo>
                      <a:pt x="10741" y="195366"/>
                      <a:pt x="8732" y="196673"/>
                      <a:pt x="8655" y="198571"/>
                    </a:cubicBezTo>
                    <a:cubicBezTo>
                      <a:pt x="8614" y="199546"/>
                      <a:pt x="9163" y="200345"/>
                      <a:pt x="8383" y="201226"/>
                    </a:cubicBezTo>
                    <a:cubicBezTo>
                      <a:pt x="6115" y="203833"/>
                      <a:pt x="1696" y="214483"/>
                      <a:pt x="0" y="218261"/>
                    </a:cubicBezTo>
                    <a:lnTo>
                      <a:pt x="0" y="192705"/>
                    </a:lnTo>
                    <a:cubicBezTo>
                      <a:pt x="1040" y="191522"/>
                      <a:pt x="2062" y="189553"/>
                      <a:pt x="3078" y="187094"/>
                    </a:cubicBezTo>
                    <a:cubicBezTo>
                      <a:pt x="2546" y="187933"/>
                      <a:pt x="2032" y="188590"/>
                      <a:pt x="1607" y="187377"/>
                    </a:cubicBezTo>
                    <a:cubicBezTo>
                      <a:pt x="1016" y="185745"/>
                      <a:pt x="2712" y="185012"/>
                      <a:pt x="3096" y="184841"/>
                    </a:cubicBezTo>
                    <a:lnTo>
                      <a:pt x="2777" y="184545"/>
                    </a:lnTo>
                    <a:lnTo>
                      <a:pt x="2972" y="183729"/>
                    </a:lnTo>
                    <a:cubicBezTo>
                      <a:pt x="3131" y="183067"/>
                      <a:pt x="3562" y="181488"/>
                      <a:pt x="4153" y="181098"/>
                    </a:cubicBezTo>
                    <a:cubicBezTo>
                      <a:pt x="6192" y="179785"/>
                      <a:pt x="4348" y="179324"/>
                      <a:pt x="5288" y="177952"/>
                    </a:cubicBezTo>
                    <a:cubicBezTo>
                      <a:pt x="5672" y="177402"/>
                      <a:pt x="6186" y="178597"/>
                      <a:pt x="6097" y="178319"/>
                    </a:cubicBezTo>
                    <a:cubicBezTo>
                      <a:pt x="5819" y="177396"/>
                      <a:pt x="8183" y="168491"/>
                      <a:pt x="9671" y="166363"/>
                    </a:cubicBezTo>
                    <a:cubicBezTo>
                      <a:pt x="9890" y="166055"/>
                      <a:pt x="10091" y="166227"/>
                      <a:pt x="10262" y="166457"/>
                    </a:cubicBezTo>
                    <a:cubicBezTo>
                      <a:pt x="10162" y="166123"/>
                      <a:pt x="10111" y="165777"/>
                      <a:pt x="10109" y="165428"/>
                    </a:cubicBezTo>
                    <a:lnTo>
                      <a:pt x="10634" y="165493"/>
                    </a:lnTo>
                    <a:lnTo>
                      <a:pt x="10977" y="164618"/>
                    </a:lnTo>
                    <a:cubicBezTo>
                      <a:pt x="10965" y="164305"/>
                      <a:pt x="11090" y="164003"/>
                      <a:pt x="11320" y="163790"/>
                    </a:cubicBezTo>
                    <a:lnTo>
                      <a:pt x="11822" y="162608"/>
                    </a:lnTo>
                    <a:lnTo>
                      <a:pt x="11993" y="162082"/>
                    </a:lnTo>
                    <a:lnTo>
                      <a:pt x="12371" y="160509"/>
                    </a:lnTo>
                    <a:cubicBezTo>
                      <a:pt x="12466" y="160858"/>
                      <a:pt x="12962" y="160231"/>
                      <a:pt x="12998" y="160237"/>
                    </a:cubicBezTo>
                    <a:lnTo>
                      <a:pt x="13139" y="159982"/>
                    </a:lnTo>
                    <a:cubicBezTo>
                      <a:pt x="12602" y="159681"/>
                      <a:pt x="11780" y="159657"/>
                      <a:pt x="12743" y="159161"/>
                    </a:cubicBezTo>
                    <a:lnTo>
                      <a:pt x="13127" y="159693"/>
                    </a:lnTo>
                    <a:lnTo>
                      <a:pt x="13447" y="159468"/>
                    </a:lnTo>
                    <a:lnTo>
                      <a:pt x="13872" y="158806"/>
                    </a:lnTo>
                    <a:lnTo>
                      <a:pt x="13506" y="158776"/>
                    </a:lnTo>
                    <a:lnTo>
                      <a:pt x="13783" y="158138"/>
                    </a:lnTo>
                    <a:cubicBezTo>
                      <a:pt x="13730" y="157836"/>
                      <a:pt x="13482" y="157375"/>
                      <a:pt x="13340" y="157546"/>
                    </a:cubicBezTo>
                    <a:lnTo>
                      <a:pt x="14043" y="155477"/>
                    </a:lnTo>
                    <a:cubicBezTo>
                      <a:pt x="14043" y="155660"/>
                      <a:pt x="14386" y="155897"/>
                      <a:pt x="14681" y="156068"/>
                    </a:cubicBezTo>
                    <a:lnTo>
                      <a:pt x="14983" y="155382"/>
                    </a:lnTo>
                    <a:lnTo>
                      <a:pt x="14799" y="154093"/>
                    </a:lnTo>
                    <a:cubicBezTo>
                      <a:pt x="15095" y="154093"/>
                      <a:pt x="15438" y="153780"/>
                      <a:pt x="15721" y="153726"/>
                    </a:cubicBezTo>
                    <a:lnTo>
                      <a:pt x="16188" y="152698"/>
                    </a:lnTo>
                    <a:lnTo>
                      <a:pt x="15904" y="151089"/>
                    </a:lnTo>
                    <a:cubicBezTo>
                      <a:pt x="16243" y="151243"/>
                      <a:pt x="16636" y="151216"/>
                      <a:pt x="16950" y="151018"/>
                    </a:cubicBezTo>
                    <a:lnTo>
                      <a:pt x="18197" y="148322"/>
                    </a:lnTo>
                    <a:cubicBezTo>
                      <a:pt x="17606" y="147808"/>
                      <a:pt x="16785" y="147417"/>
                      <a:pt x="18067" y="147376"/>
                    </a:cubicBezTo>
                    <a:lnTo>
                      <a:pt x="18019" y="145259"/>
                    </a:lnTo>
                    <a:lnTo>
                      <a:pt x="19089" y="144011"/>
                    </a:lnTo>
                    <a:cubicBezTo>
                      <a:pt x="19360" y="144011"/>
                      <a:pt x="19874" y="144230"/>
                      <a:pt x="19945" y="144549"/>
                    </a:cubicBezTo>
                    <a:lnTo>
                      <a:pt x="20052" y="141351"/>
                    </a:lnTo>
                    <a:cubicBezTo>
                      <a:pt x="20684" y="141889"/>
                      <a:pt x="20701" y="141782"/>
                      <a:pt x="20749" y="141014"/>
                    </a:cubicBezTo>
                    <a:lnTo>
                      <a:pt x="20749" y="140665"/>
                    </a:lnTo>
                    <a:cubicBezTo>
                      <a:pt x="22492" y="140854"/>
                      <a:pt x="20388" y="141416"/>
                      <a:pt x="20678" y="142066"/>
                    </a:cubicBezTo>
                    <a:cubicBezTo>
                      <a:pt x="20772" y="142152"/>
                      <a:pt x="20883" y="142218"/>
                      <a:pt x="21003" y="142261"/>
                    </a:cubicBezTo>
                    <a:lnTo>
                      <a:pt x="21564" y="141079"/>
                    </a:lnTo>
                    <a:cubicBezTo>
                      <a:pt x="21556" y="140614"/>
                      <a:pt x="21612" y="140150"/>
                      <a:pt x="21729" y="139701"/>
                    </a:cubicBezTo>
                    <a:cubicBezTo>
                      <a:pt x="20814" y="141906"/>
                      <a:pt x="21363" y="137891"/>
                      <a:pt x="21960" y="136591"/>
                    </a:cubicBezTo>
                    <a:lnTo>
                      <a:pt x="22102" y="135999"/>
                    </a:lnTo>
                    <a:cubicBezTo>
                      <a:pt x="22344" y="135786"/>
                      <a:pt x="22692" y="136667"/>
                      <a:pt x="22740" y="136715"/>
                    </a:cubicBezTo>
                    <a:cubicBezTo>
                      <a:pt x="23100" y="137022"/>
                      <a:pt x="23732" y="136265"/>
                      <a:pt x="23803" y="136165"/>
                    </a:cubicBezTo>
                    <a:cubicBezTo>
                      <a:pt x="24008" y="135746"/>
                      <a:pt x="23948" y="135246"/>
                      <a:pt x="23650" y="134888"/>
                    </a:cubicBezTo>
                    <a:lnTo>
                      <a:pt x="23396" y="134444"/>
                    </a:lnTo>
                    <a:lnTo>
                      <a:pt x="23396" y="135497"/>
                    </a:lnTo>
                    <a:lnTo>
                      <a:pt x="23094" y="135402"/>
                    </a:lnTo>
                    <a:lnTo>
                      <a:pt x="23189" y="134811"/>
                    </a:lnTo>
                    <a:lnTo>
                      <a:pt x="22840" y="134763"/>
                    </a:lnTo>
                    <a:lnTo>
                      <a:pt x="22840" y="134326"/>
                    </a:lnTo>
                    <a:cubicBezTo>
                      <a:pt x="22840" y="134107"/>
                      <a:pt x="23313" y="133924"/>
                      <a:pt x="23502" y="134119"/>
                    </a:cubicBezTo>
                    <a:cubicBezTo>
                      <a:pt x="23502" y="133474"/>
                      <a:pt x="23094" y="131470"/>
                      <a:pt x="24282" y="131943"/>
                    </a:cubicBezTo>
                    <a:lnTo>
                      <a:pt x="24660" y="130329"/>
                    </a:lnTo>
                    <a:lnTo>
                      <a:pt x="25316" y="130423"/>
                    </a:lnTo>
                    <a:lnTo>
                      <a:pt x="25026" y="129501"/>
                    </a:lnTo>
                    <a:cubicBezTo>
                      <a:pt x="25026" y="129306"/>
                      <a:pt x="25516" y="129755"/>
                      <a:pt x="25617" y="129584"/>
                    </a:cubicBezTo>
                    <a:cubicBezTo>
                      <a:pt x="25965" y="128933"/>
                      <a:pt x="25192" y="128519"/>
                      <a:pt x="25416" y="127887"/>
                    </a:cubicBezTo>
                    <a:lnTo>
                      <a:pt x="26409" y="126237"/>
                    </a:lnTo>
                    <a:lnTo>
                      <a:pt x="26781" y="126538"/>
                    </a:lnTo>
                    <a:lnTo>
                      <a:pt x="26609" y="126243"/>
                    </a:lnTo>
                    <a:cubicBezTo>
                      <a:pt x="27377" y="126716"/>
                      <a:pt x="27407" y="125959"/>
                      <a:pt x="27407" y="124865"/>
                    </a:cubicBezTo>
                    <a:lnTo>
                      <a:pt x="28240" y="119206"/>
                    </a:lnTo>
                    <a:lnTo>
                      <a:pt x="28671" y="118792"/>
                    </a:lnTo>
                    <a:cubicBezTo>
                      <a:pt x="29581" y="119124"/>
                      <a:pt x="29138" y="120430"/>
                      <a:pt x="29510" y="119662"/>
                    </a:cubicBezTo>
                    <a:cubicBezTo>
                      <a:pt x="30101" y="118479"/>
                      <a:pt x="29374" y="119401"/>
                      <a:pt x="30024" y="118278"/>
                    </a:cubicBezTo>
                    <a:cubicBezTo>
                      <a:pt x="30278" y="117835"/>
                      <a:pt x="29752" y="117391"/>
                      <a:pt x="29752" y="117391"/>
                    </a:cubicBezTo>
                    <a:lnTo>
                      <a:pt x="29676" y="116829"/>
                    </a:lnTo>
                    <a:lnTo>
                      <a:pt x="30001" y="116658"/>
                    </a:lnTo>
                    <a:lnTo>
                      <a:pt x="29847" y="117113"/>
                    </a:lnTo>
                    <a:cubicBezTo>
                      <a:pt x="29983" y="117432"/>
                      <a:pt x="30798" y="117557"/>
                      <a:pt x="30887" y="117220"/>
                    </a:cubicBezTo>
                    <a:cubicBezTo>
                      <a:pt x="31111" y="116333"/>
                      <a:pt x="30627" y="116817"/>
                      <a:pt x="30237" y="116350"/>
                    </a:cubicBezTo>
                    <a:lnTo>
                      <a:pt x="29747" y="116143"/>
                    </a:lnTo>
                    <a:lnTo>
                      <a:pt x="30538" y="116007"/>
                    </a:lnTo>
                    <a:lnTo>
                      <a:pt x="30822" y="115487"/>
                    </a:lnTo>
                    <a:cubicBezTo>
                      <a:pt x="30958" y="115830"/>
                      <a:pt x="30775" y="116143"/>
                      <a:pt x="31005" y="116463"/>
                    </a:cubicBezTo>
                    <a:cubicBezTo>
                      <a:pt x="31200" y="116386"/>
                      <a:pt x="30343" y="113506"/>
                      <a:pt x="31070" y="112986"/>
                    </a:cubicBezTo>
                    <a:lnTo>
                      <a:pt x="31572" y="113577"/>
                    </a:lnTo>
                    <a:cubicBezTo>
                      <a:pt x="31673" y="113619"/>
                      <a:pt x="32417" y="113234"/>
                      <a:pt x="33114" y="113063"/>
                    </a:cubicBezTo>
                    <a:cubicBezTo>
                      <a:pt x="34946" y="110041"/>
                      <a:pt x="33758" y="106351"/>
                      <a:pt x="36411" y="106156"/>
                    </a:cubicBezTo>
                    <a:lnTo>
                      <a:pt x="36576" y="105654"/>
                    </a:lnTo>
                    <a:cubicBezTo>
                      <a:pt x="36322" y="105240"/>
                      <a:pt x="35708" y="105009"/>
                      <a:pt x="35560" y="104648"/>
                    </a:cubicBezTo>
                    <a:cubicBezTo>
                      <a:pt x="35412" y="104288"/>
                      <a:pt x="35773" y="103342"/>
                      <a:pt x="35968" y="102999"/>
                    </a:cubicBezTo>
                    <a:lnTo>
                      <a:pt x="35838" y="102721"/>
                    </a:lnTo>
                    <a:cubicBezTo>
                      <a:pt x="36553" y="102490"/>
                      <a:pt x="38479" y="98316"/>
                      <a:pt x="39973" y="94673"/>
                    </a:cubicBezTo>
                    <a:cubicBezTo>
                      <a:pt x="40818" y="91681"/>
                      <a:pt x="41368" y="89352"/>
                      <a:pt x="41155" y="88896"/>
                    </a:cubicBezTo>
                    <a:cubicBezTo>
                      <a:pt x="41811" y="88784"/>
                      <a:pt x="42484" y="87755"/>
                      <a:pt x="43099" y="86484"/>
                    </a:cubicBezTo>
                    <a:lnTo>
                      <a:pt x="43583" y="84355"/>
                    </a:lnTo>
                    <a:cubicBezTo>
                      <a:pt x="43583" y="84456"/>
                      <a:pt x="43707" y="84580"/>
                      <a:pt x="43861" y="84704"/>
                    </a:cubicBezTo>
                    <a:cubicBezTo>
                      <a:pt x="44050" y="84213"/>
                      <a:pt x="44221" y="83728"/>
                      <a:pt x="44387" y="83273"/>
                    </a:cubicBezTo>
                    <a:lnTo>
                      <a:pt x="44345" y="82989"/>
                    </a:lnTo>
                    <a:lnTo>
                      <a:pt x="44995" y="81469"/>
                    </a:lnTo>
                    <a:lnTo>
                      <a:pt x="44717" y="79908"/>
                    </a:lnTo>
                    <a:cubicBezTo>
                      <a:pt x="45970" y="80021"/>
                      <a:pt x="46395" y="78377"/>
                      <a:pt x="45627" y="77579"/>
                    </a:cubicBezTo>
                    <a:cubicBezTo>
                      <a:pt x="46242" y="77106"/>
                      <a:pt x="46741" y="76500"/>
                      <a:pt x="47086" y="75805"/>
                    </a:cubicBezTo>
                    <a:cubicBezTo>
                      <a:pt x="47411" y="73948"/>
                      <a:pt x="47949" y="70235"/>
                      <a:pt x="49243" y="69401"/>
                    </a:cubicBezTo>
                    <a:cubicBezTo>
                      <a:pt x="51074" y="68218"/>
                      <a:pt x="49373" y="67391"/>
                      <a:pt x="50377" y="66255"/>
                    </a:cubicBezTo>
                    <a:cubicBezTo>
                      <a:pt x="50534" y="66029"/>
                      <a:pt x="50712" y="65820"/>
                      <a:pt x="50909" y="65629"/>
                    </a:cubicBezTo>
                    <a:lnTo>
                      <a:pt x="50791" y="65321"/>
                    </a:lnTo>
                    <a:cubicBezTo>
                      <a:pt x="50879" y="65085"/>
                      <a:pt x="51163" y="64996"/>
                      <a:pt x="51435" y="64937"/>
                    </a:cubicBezTo>
                    <a:lnTo>
                      <a:pt x="51600" y="64682"/>
                    </a:lnTo>
                    <a:lnTo>
                      <a:pt x="51057" y="64091"/>
                    </a:lnTo>
                    <a:cubicBezTo>
                      <a:pt x="51029" y="63515"/>
                      <a:pt x="51171" y="62944"/>
                      <a:pt x="51464" y="62447"/>
                    </a:cubicBezTo>
                    <a:lnTo>
                      <a:pt x="51328" y="62163"/>
                    </a:lnTo>
                    <a:cubicBezTo>
                      <a:pt x="52398" y="61815"/>
                      <a:pt x="56988" y="50811"/>
                      <a:pt x="57455" y="49013"/>
                    </a:cubicBezTo>
                    <a:cubicBezTo>
                      <a:pt x="57687" y="49006"/>
                      <a:pt x="57910" y="48921"/>
                      <a:pt x="58087" y="48771"/>
                    </a:cubicBezTo>
                    <a:lnTo>
                      <a:pt x="58855" y="46642"/>
                    </a:lnTo>
                    <a:lnTo>
                      <a:pt x="58755" y="45920"/>
                    </a:lnTo>
                    <a:lnTo>
                      <a:pt x="58406" y="45867"/>
                    </a:lnTo>
                    <a:lnTo>
                      <a:pt x="59127" y="43739"/>
                    </a:lnTo>
                    <a:cubicBezTo>
                      <a:pt x="59298" y="43579"/>
                      <a:pt x="59901" y="42923"/>
                      <a:pt x="60438" y="42319"/>
                    </a:cubicBezTo>
                    <a:lnTo>
                      <a:pt x="61147" y="40463"/>
                    </a:lnTo>
                    <a:lnTo>
                      <a:pt x="60964" y="39428"/>
                    </a:lnTo>
                    <a:cubicBezTo>
                      <a:pt x="61135" y="39516"/>
                      <a:pt x="61329" y="39549"/>
                      <a:pt x="61520" y="39523"/>
                    </a:cubicBezTo>
                    <a:cubicBezTo>
                      <a:pt x="61986" y="38340"/>
                      <a:pt x="62441" y="37276"/>
                      <a:pt x="62873" y="36353"/>
                    </a:cubicBezTo>
                    <a:cubicBezTo>
                      <a:pt x="62406" y="35998"/>
                      <a:pt x="62122" y="35762"/>
                      <a:pt x="63127" y="35715"/>
                    </a:cubicBezTo>
                    <a:lnTo>
                      <a:pt x="63079" y="33598"/>
                    </a:lnTo>
                    <a:lnTo>
                      <a:pt x="64155" y="32344"/>
                    </a:lnTo>
                    <a:cubicBezTo>
                      <a:pt x="64444" y="32344"/>
                      <a:pt x="64982" y="32587"/>
                      <a:pt x="65017" y="32935"/>
                    </a:cubicBezTo>
                    <a:lnTo>
                      <a:pt x="65053" y="31877"/>
                    </a:lnTo>
                    <a:lnTo>
                      <a:pt x="65053" y="31617"/>
                    </a:lnTo>
                    <a:lnTo>
                      <a:pt x="65106" y="29731"/>
                    </a:lnTo>
                    <a:cubicBezTo>
                      <a:pt x="65194" y="29601"/>
                      <a:pt x="65561" y="28986"/>
                      <a:pt x="65821" y="29009"/>
                    </a:cubicBezTo>
                    <a:lnTo>
                      <a:pt x="66222" y="30074"/>
                    </a:lnTo>
                    <a:cubicBezTo>
                      <a:pt x="66329" y="29949"/>
                      <a:pt x="66411" y="29807"/>
                      <a:pt x="66506" y="29677"/>
                    </a:cubicBezTo>
                    <a:lnTo>
                      <a:pt x="66801" y="28016"/>
                    </a:lnTo>
                    <a:cubicBezTo>
                      <a:pt x="65673" y="30748"/>
                      <a:pt x="66335" y="24841"/>
                      <a:pt x="67168" y="24344"/>
                    </a:cubicBezTo>
                    <a:cubicBezTo>
                      <a:pt x="67481" y="24166"/>
                      <a:pt x="67723" y="24977"/>
                      <a:pt x="67812" y="25059"/>
                    </a:cubicBezTo>
                    <a:cubicBezTo>
                      <a:pt x="68166" y="25367"/>
                      <a:pt x="68804" y="24610"/>
                      <a:pt x="68875" y="24504"/>
                    </a:cubicBezTo>
                    <a:cubicBezTo>
                      <a:pt x="69077" y="24086"/>
                      <a:pt x="69017" y="23589"/>
                      <a:pt x="68721" y="23232"/>
                    </a:cubicBezTo>
                    <a:lnTo>
                      <a:pt x="68467" y="22789"/>
                    </a:lnTo>
                    <a:lnTo>
                      <a:pt x="68467" y="23841"/>
                    </a:lnTo>
                    <a:lnTo>
                      <a:pt x="68160" y="23753"/>
                    </a:lnTo>
                    <a:lnTo>
                      <a:pt x="68261" y="23161"/>
                    </a:lnTo>
                    <a:lnTo>
                      <a:pt x="67912" y="23108"/>
                    </a:lnTo>
                    <a:lnTo>
                      <a:pt x="67912" y="22670"/>
                    </a:lnTo>
                    <a:cubicBezTo>
                      <a:pt x="67912" y="22452"/>
                      <a:pt x="68385" y="22268"/>
                      <a:pt x="68574" y="22464"/>
                    </a:cubicBezTo>
                    <a:cubicBezTo>
                      <a:pt x="68574" y="21819"/>
                      <a:pt x="68166" y="19815"/>
                      <a:pt x="69354" y="20288"/>
                    </a:cubicBezTo>
                    <a:lnTo>
                      <a:pt x="69732" y="18673"/>
                    </a:lnTo>
                    <a:lnTo>
                      <a:pt x="70387" y="18768"/>
                    </a:lnTo>
                    <a:lnTo>
                      <a:pt x="70098" y="17845"/>
                    </a:lnTo>
                    <a:cubicBezTo>
                      <a:pt x="70098" y="17650"/>
                      <a:pt x="70588" y="18100"/>
                      <a:pt x="70689" y="17928"/>
                    </a:cubicBezTo>
                    <a:cubicBezTo>
                      <a:pt x="70878" y="17579"/>
                      <a:pt x="70506" y="16592"/>
                      <a:pt x="70488" y="16231"/>
                    </a:cubicBezTo>
                    <a:lnTo>
                      <a:pt x="71480" y="14587"/>
                    </a:lnTo>
                    <a:lnTo>
                      <a:pt x="71853" y="14889"/>
                    </a:lnTo>
                    <a:lnTo>
                      <a:pt x="71687" y="14587"/>
                    </a:lnTo>
                    <a:cubicBezTo>
                      <a:pt x="72124" y="14670"/>
                      <a:pt x="73099" y="13777"/>
                      <a:pt x="72827" y="13050"/>
                    </a:cubicBezTo>
                    <a:cubicBezTo>
                      <a:pt x="72762" y="12873"/>
                      <a:pt x="72479" y="13493"/>
                      <a:pt x="72331" y="13363"/>
                    </a:cubicBezTo>
                    <a:cubicBezTo>
                      <a:pt x="71923" y="13007"/>
                      <a:pt x="71704" y="12480"/>
                      <a:pt x="71740" y="11938"/>
                    </a:cubicBezTo>
                    <a:cubicBezTo>
                      <a:pt x="73235" y="11477"/>
                      <a:pt x="71333" y="9756"/>
                      <a:pt x="73347" y="11383"/>
                    </a:cubicBezTo>
                    <a:lnTo>
                      <a:pt x="73223" y="11063"/>
                    </a:lnTo>
                    <a:lnTo>
                      <a:pt x="73070" y="10525"/>
                    </a:lnTo>
                    <a:cubicBezTo>
                      <a:pt x="72898" y="9816"/>
                      <a:pt x="72361" y="8751"/>
                      <a:pt x="72940" y="8331"/>
                    </a:cubicBezTo>
                    <a:cubicBezTo>
                      <a:pt x="76484" y="5682"/>
                      <a:pt x="75504" y="1786"/>
                      <a:pt x="76112" y="1330"/>
                    </a:cubicBezTo>
                    <a:lnTo>
                      <a:pt x="76614" y="1922"/>
                    </a:lnTo>
                    <a:lnTo>
                      <a:pt x="77276" y="0"/>
                    </a:lnTo>
                    <a:cubicBezTo>
                      <a:pt x="77759" y="543"/>
                      <a:pt x="78293" y="1038"/>
                      <a:pt x="78871" y="1478"/>
                    </a:cubicBezTo>
                    <a:lnTo>
                      <a:pt x="78842" y="656"/>
                    </a:lnTo>
                    <a:lnTo>
                      <a:pt x="79379" y="1502"/>
                    </a:lnTo>
                    <a:lnTo>
                      <a:pt x="79574" y="1230"/>
                    </a:lnTo>
                    <a:cubicBezTo>
                      <a:pt x="79722" y="1135"/>
                      <a:pt x="79941" y="1455"/>
                      <a:pt x="79923" y="1626"/>
                    </a:cubicBezTo>
                    <a:cubicBezTo>
                      <a:pt x="80957" y="999"/>
                      <a:pt x="83202" y="4074"/>
                      <a:pt x="84472" y="3489"/>
                    </a:cubicBezTo>
                    <a:lnTo>
                      <a:pt x="85364" y="4754"/>
                    </a:lnTo>
                    <a:lnTo>
                      <a:pt x="86038" y="5505"/>
                    </a:lnTo>
                    <a:lnTo>
                      <a:pt x="87373" y="5688"/>
                    </a:lnTo>
                    <a:cubicBezTo>
                      <a:pt x="87172" y="6014"/>
                      <a:pt x="87414" y="6457"/>
                      <a:pt x="87840" y="6942"/>
                    </a:cubicBezTo>
                    <a:lnTo>
                      <a:pt x="88915" y="6906"/>
                    </a:lnTo>
                    <a:lnTo>
                      <a:pt x="89015" y="8089"/>
                    </a:lnTo>
                    <a:cubicBezTo>
                      <a:pt x="90167" y="9088"/>
                      <a:pt x="91308" y="9999"/>
                      <a:pt x="90356" y="10135"/>
                    </a:cubicBezTo>
                    <a:lnTo>
                      <a:pt x="91822" y="10407"/>
                    </a:lnTo>
                    <a:lnTo>
                      <a:pt x="91768" y="11341"/>
                    </a:lnTo>
                    <a:lnTo>
                      <a:pt x="92773" y="10714"/>
                    </a:lnTo>
                    <a:lnTo>
                      <a:pt x="94959" y="11767"/>
                    </a:lnTo>
                    <a:cubicBezTo>
                      <a:pt x="95037" y="12111"/>
                      <a:pt x="94945" y="12472"/>
                      <a:pt x="94710" y="12737"/>
                    </a:cubicBezTo>
                    <a:lnTo>
                      <a:pt x="94799" y="13156"/>
                    </a:lnTo>
                    <a:cubicBezTo>
                      <a:pt x="95100" y="13271"/>
                      <a:pt x="95341" y="13504"/>
                      <a:pt x="95467" y="13801"/>
                    </a:cubicBezTo>
                    <a:lnTo>
                      <a:pt x="96247" y="12819"/>
                    </a:lnTo>
                    <a:cubicBezTo>
                      <a:pt x="95939" y="18188"/>
                      <a:pt x="100701" y="15356"/>
                      <a:pt x="99898" y="18555"/>
                    </a:cubicBezTo>
                    <a:lnTo>
                      <a:pt x="101404" y="17964"/>
                    </a:lnTo>
                    <a:cubicBezTo>
                      <a:pt x="101446" y="18289"/>
                      <a:pt x="101593" y="19655"/>
                      <a:pt x="101965" y="19832"/>
                    </a:cubicBezTo>
                    <a:lnTo>
                      <a:pt x="102556" y="19590"/>
                    </a:lnTo>
                    <a:lnTo>
                      <a:pt x="102633" y="22168"/>
                    </a:lnTo>
                    <a:lnTo>
                      <a:pt x="104216" y="21281"/>
                    </a:lnTo>
                    <a:lnTo>
                      <a:pt x="104388" y="23770"/>
                    </a:lnTo>
                    <a:cubicBezTo>
                      <a:pt x="104388" y="22404"/>
                      <a:pt x="106237" y="24084"/>
                      <a:pt x="106580" y="22818"/>
                    </a:cubicBezTo>
                    <a:lnTo>
                      <a:pt x="107472" y="24107"/>
                    </a:lnTo>
                    <a:lnTo>
                      <a:pt x="108517" y="24107"/>
                    </a:lnTo>
                    <a:cubicBezTo>
                      <a:pt x="109008" y="24938"/>
                      <a:pt x="109263" y="25887"/>
                      <a:pt x="109256" y="26851"/>
                    </a:cubicBezTo>
                    <a:lnTo>
                      <a:pt x="110798" y="27277"/>
                    </a:lnTo>
                    <a:lnTo>
                      <a:pt x="111743" y="28944"/>
                    </a:lnTo>
                    <a:lnTo>
                      <a:pt x="114106" y="30227"/>
                    </a:lnTo>
                    <a:lnTo>
                      <a:pt x="114106" y="31410"/>
                    </a:lnTo>
                    <a:lnTo>
                      <a:pt x="115158" y="31410"/>
                    </a:lnTo>
                    <a:cubicBezTo>
                      <a:pt x="115377" y="31847"/>
                      <a:pt x="114278" y="32841"/>
                      <a:pt x="115075" y="33267"/>
                    </a:cubicBezTo>
                    <a:lnTo>
                      <a:pt x="116930" y="33509"/>
                    </a:lnTo>
                    <a:cubicBezTo>
                      <a:pt x="115122" y="34863"/>
                      <a:pt x="118703" y="35508"/>
                      <a:pt x="119506" y="35443"/>
                    </a:cubicBezTo>
                    <a:lnTo>
                      <a:pt x="120316" y="37542"/>
                    </a:lnTo>
                    <a:cubicBezTo>
                      <a:pt x="121107" y="38086"/>
                      <a:pt x="122779" y="38843"/>
                      <a:pt x="123535" y="37784"/>
                    </a:cubicBezTo>
                    <a:lnTo>
                      <a:pt x="124126" y="39883"/>
                    </a:lnTo>
                    <a:cubicBezTo>
                      <a:pt x="125095" y="40475"/>
                      <a:pt x="125804" y="41805"/>
                      <a:pt x="126377" y="42722"/>
                    </a:cubicBezTo>
                    <a:cubicBezTo>
                      <a:pt x="126552" y="41607"/>
                      <a:pt x="126312" y="40466"/>
                      <a:pt x="125704" y="39517"/>
                    </a:cubicBezTo>
                    <a:lnTo>
                      <a:pt x="127104" y="40528"/>
                    </a:lnTo>
                    <a:cubicBezTo>
                      <a:pt x="127234" y="41350"/>
                      <a:pt x="128599" y="42550"/>
                      <a:pt x="129999" y="44519"/>
                    </a:cubicBezTo>
                    <a:lnTo>
                      <a:pt x="131606" y="44832"/>
                    </a:lnTo>
                    <a:lnTo>
                      <a:pt x="132031" y="47056"/>
                    </a:lnTo>
                    <a:lnTo>
                      <a:pt x="133673" y="48475"/>
                    </a:lnTo>
                    <a:cubicBezTo>
                      <a:pt x="133378" y="48126"/>
                      <a:pt x="134058" y="46370"/>
                      <a:pt x="135168" y="47884"/>
                    </a:cubicBezTo>
                    <a:cubicBezTo>
                      <a:pt x="135308" y="48043"/>
                      <a:pt x="135402" y="48237"/>
                      <a:pt x="135440" y="48445"/>
                    </a:cubicBezTo>
                    <a:lnTo>
                      <a:pt x="135718" y="48682"/>
                    </a:lnTo>
                    <a:lnTo>
                      <a:pt x="136308" y="48528"/>
                    </a:lnTo>
                    <a:cubicBezTo>
                      <a:pt x="136447" y="48830"/>
                      <a:pt x="136565" y="49139"/>
                      <a:pt x="136663" y="49456"/>
                    </a:cubicBezTo>
                    <a:cubicBezTo>
                      <a:pt x="137508" y="50172"/>
                      <a:pt x="138488" y="51041"/>
                      <a:pt x="138636" y="51425"/>
                    </a:cubicBezTo>
                    <a:lnTo>
                      <a:pt x="138884" y="51355"/>
                    </a:lnTo>
                    <a:cubicBezTo>
                      <a:pt x="139995" y="50911"/>
                      <a:pt x="140869" y="52484"/>
                      <a:pt x="141159" y="53347"/>
                    </a:cubicBezTo>
                    <a:lnTo>
                      <a:pt x="141295" y="54358"/>
                    </a:lnTo>
                    <a:cubicBezTo>
                      <a:pt x="142372" y="55357"/>
                      <a:pt x="143632" y="56138"/>
                      <a:pt x="145005" y="56658"/>
                    </a:cubicBezTo>
                    <a:lnTo>
                      <a:pt x="145489" y="57415"/>
                    </a:lnTo>
                    <a:cubicBezTo>
                      <a:pt x="146712" y="58048"/>
                      <a:pt x="148148" y="58415"/>
                      <a:pt x="148957" y="59497"/>
                    </a:cubicBezTo>
                    <a:lnTo>
                      <a:pt x="149206" y="61413"/>
                    </a:lnTo>
                    <a:lnTo>
                      <a:pt x="150340" y="61466"/>
                    </a:lnTo>
                    <a:lnTo>
                      <a:pt x="150647" y="61897"/>
                    </a:lnTo>
                    <a:cubicBezTo>
                      <a:pt x="151504" y="62778"/>
                      <a:pt x="152337" y="63671"/>
                      <a:pt x="153164" y="64611"/>
                    </a:cubicBezTo>
                    <a:cubicBezTo>
                      <a:pt x="153992" y="64888"/>
                      <a:pt x="154775" y="65286"/>
                      <a:pt x="155486" y="65794"/>
                    </a:cubicBezTo>
                    <a:cubicBezTo>
                      <a:pt x="156549" y="66563"/>
                      <a:pt x="156738" y="67982"/>
                      <a:pt x="157737" y="69371"/>
                    </a:cubicBezTo>
                    <a:lnTo>
                      <a:pt x="158268" y="69105"/>
                    </a:lnTo>
                    <a:lnTo>
                      <a:pt x="158386" y="68514"/>
                    </a:lnTo>
                    <a:lnTo>
                      <a:pt x="158522" y="68934"/>
                    </a:lnTo>
                    <a:cubicBezTo>
                      <a:pt x="158558" y="69064"/>
                      <a:pt x="158759" y="69833"/>
                      <a:pt x="158995" y="69779"/>
                    </a:cubicBezTo>
                    <a:cubicBezTo>
                      <a:pt x="159982" y="69555"/>
                      <a:pt x="161163" y="69407"/>
                      <a:pt x="162262" y="70867"/>
                    </a:cubicBezTo>
                    <a:cubicBezTo>
                      <a:pt x="162817" y="71607"/>
                      <a:pt x="162103" y="73268"/>
                      <a:pt x="162983" y="73540"/>
                    </a:cubicBezTo>
                    <a:lnTo>
                      <a:pt x="164755" y="73540"/>
                    </a:lnTo>
                    <a:cubicBezTo>
                      <a:pt x="164164" y="74516"/>
                      <a:pt x="165742" y="75728"/>
                      <a:pt x="167461" y="76083"/>
                    </a:cubicBezTo>
                    <a:cubicBezTo>
                      <a:pt x="167745" y="76142"/>
                      <a:pt x="167774" y="76455"/>
                      <a:pt x="167768" y="76816"/>
                    </a:cubicBezTo>
                    <a:lnTo>
                      <a:pt x="168359" y="77821"/>
                    </a:lnTo>
                    <a:cubicBezTo>
                      <a:pt x="168649" y="77868"/>
                      <a:pt x="168643" y="78052"/>
                      <a:pt x="168619" y="78241"/>
                    </a:cubicBezTo>
                    <a:lnTo>
                      <a:pt x="169068" y="78974"/>
                    </a:lnTo>
                    <a:lnTo>
                      <a:pt x="169068" y="78625"/>
                    </a:lnTo>
                    <a:lnTo>
                      <a:pt x="170291" y="79217"/>
                    </a:lnTo>
                    <a:lnTo>
                      <a:pt x="169877" y="79299"/>
                    </a:lnTo>
                    <a:lnTo>
                      <a:pt x="170267" y="80695"/>
                    </a:lnTo>
                    <a:lnTo>
                      <a:pt x="170817" y="79684"/>
                    </a:lnTo>
                    <a:cubicBezTo>
                      <a:pt x="170982" y="80133"/>
                      <a:pt x="175017" y="83983"/>
                      <a:pt x="179312" y="87962"/>
                    </a:cubicBezTo>
                    <a:cubicBezTo>
                      <a:pt x="179631" y="88151"/>
                      <a:pt x="179968" y="88340"/>
                      <a:pt x="180335" y="88524"/>
                    </a:cubicBezTo>
                    <a:lnTo>
                      <a:pt x="181516" y="88524"/>
                    </a:lnTo>
                    <a:lnTo>
                      <a:pt x="182001" y="90469"/>
                    </a:lnTo>
                    <a:lnTo>
                      <a:pt x="182485" y="90918"/>
                    </a:lnTo>
                    <a:lnTo>
                      <a:pt x="182958" y="90753"/>
                    </a:lnTo>
                    <a:lnTo>
                      <a:pt x="183034" y="91397"/>
                    </a:lnTo>
                    <a:lnTo>
                      <a:pt x="183596" y="91155"/>
                    </a:lnTo>
                    <a:lnTo>
                      <a:pt x="183596" y="91930"/>
                    </a:lnTo>
                    <a:lnTo>
                      <a:pt x="184092" y="92379"/>
                    </a:lnTo>
                    <a:lnTo>
                      <a:pt x="184092" y="92042"/>
                    </a:lnTo>
                    <a:lnTo>
                      <a:pt x="185108" y="92361"/>
                    </a:lnTo>
                    <a:cubicBezTo>
                      <a:pt x="185864" y="92953"/>
                      <a:pt x="187655" y="95188"/>
                      <a:pt x="187265" y="94307"/>
                    </a:cubicBezTo>
                    <a:lnTo>
                      <a:pt x="188960" y="94596"/>
                    </a:lnTo>
                    <a:cubicBezTo>
                      <a:pt x="188807" y="95288"/>
                      <a:pt x="190532" y="97606"/>
                      <a:pt x="191418" y="98144"/>
                    </a:cubicBezTo>
                    <a:cubicBezTo>
                      <a:pt x="191258" y="98197"/>
                      <a:pt x="191004" y="98546"/>
                      <a:pt x="191418" y="98670"/>
                    </a:cubicBezTo>
                    <a:cubicBezTo>
                      <a:pt x="192009" y="98848"/>
                      <a:pt x="192369" y="97653"/>
                      <a:pt x="192877" y="97931"/>
                    </a:cubicBezTo>
                    <a:cubicBezTo>
                      <a:pt x="193385" y="98209"/>
                      <a:pt x="193433" y="99504"/>
                      <a:pt x="193740" y="99983"/>
                    </a:cubicBezTo>
                    <a:lnTo>
                      <a:pt x="193781" y="99646"/>
                    </a:lnTo>
                    <a:cubicBezTo>
                      <a:pt x="194006" y="99546"/>
                      <a:pt x="194212" y="99132"/>
                      <a:pt x="194413" y="99268"/>
                    </a:cubicBezTo>
                    <a:cubicBezTo>
                      <a:pt x="194915" y="99611"/>
                      <a:pt x="195595" y="100722"/>
                      <a:pt x="195299" y="101367"/>
                    </a:cubicBezTo>
                    <a:lnTo>
                      <a:pt x="196298" y="103040"/>
                    </a:lnTo>
                    <a:lnTo>
                      <a:pt x="197184" y="103200"/>
                    </a:lnTo>
                    <a:lnTo>
                      <a:pt x="197928" y="103354"/>
                    </a:lnTo>
                    <a:lnTo>
                      <a:pt x="198336" y="105518"/>
                    </a:lnTo>
                    <a:cubicBezTo>
                      <a:pt x="198903" y="105748"/>
                      <a:pt x="199446" y="106036"/>
                      <a:pt x="199955" y="106375"/>
                    </a:cubicBezTo>
                    <a:cubicBezTo>
                      <a:pt x="200203" y="105896"/>
                      <a:pt x="200841" y="105482"/>
                      <a:pt x="201544" y="106428"/>
                    </a:cubicBezTo>
                    <a:cubicBezTo>
                      <a:pt x="201698" y="106635"/>
                      <a:pt x="201544" y="107049"/>
                      <a:pt x="201391" y="107469"/>
                    </a:cubicBezTo>
                    <a:cubicBezTo>
                      <a:pt x="201609" y="107664"/>
                      <a:pt x="201828" y="107859"/>
                      <a:pt x="202035" y="108060"/>
                    </a:cubicBezTo>
                    <a:lnTo>
                      <a:pt x="202117" y="107079"/>
                    </a:lnTo>
                    <a:lnTo>
                      <a:pt x="202708" y="107079"/>
                    </a:lnTo>
                    <a:lnTo>
                      <a:pt x="204008" y="109858"/>
                    </a:lnTo>
                    <a:lnTo>
                      <a:pt x="203813" y="110159"/>
                    </a:lnTo>
                    <a:lnTo>
                      <a:pt x="205272" y="109923"/>
                    </a:lnTo>
                    <a:lnTo>
                      <a:pt x="206400" y="111762"/>
                    </a:lnTo>
                    <a:lnTo>
                      <a:pt x="207228" y="111389"/>
                    </a:lnTo>
                    <a:lnTo>
                      <a:pt x="207883" y="113512"/>
                    </a:lnTo>
                    <a:lnTo>
                      <a:pt x="207393" y="113270"/>
                    </a:lnTo>
                    <a:lnTo>
                      <a:pt x="207298" y="113932"/>
                    </a:lnTo>
                    <a:cubicBezTo>
                      <a:pt x="207470" y="114210"/>
                      <a:pt x="207623" y="114523"/>
                      <a:pt x="207771" y="114789"/>
                    </a:cubicBezTo>
                    <a:lnTo>
                      <a:pt x="208533" y="115310"/>
                    </a:lnTo>
                    <a:lnTo>
                      <a:pt x="209839" y="114819"/>
                    </a:lnTo>
                    <a:cubicBezTo>
                      <a:pt x="211428" y="115795"/>
                      <a:pt x="211611" y="116741"/>
                      <a:pt x="214169" y="117521"/>
                    </a:cubicBezTo>
                    <a:lnTo>
                      <a:pt x="214169" y="118497"/>
                    </a:lnTo>
                    <a:lnTo>
                      <a:pt x="215316" y="119325"/>
                    </a:lnTo>
                    <a:cubicBezTo>
                      <a:pt x="215475" y="120141"/>
                      <a:pt x="215664" y="121370"/>
                      <a:pt x="216273" y="122003"/>
                    </a:cubicBezTo>
                    <a:lnTo>
                      <a:pt x="219817" y="123079"/>
                    </a:lnTo>
                    <a:cubicBezTo>
                      <a:pt x="219646" y="124954"/>
                      <a:pt x="222015" y="125119"/>
                      <a:pt x="222216" y="124853"/>
                    </a:cubicBezTo>
                    <a:lnTo>
                      <a:pt x="222216" y="125113"/>
                    </a:lnTo>
                    <a:lnTo>
                      <a:pt x="222972" y="124983"/>
                    </a:lnTo>
                    <a:lnTo>
                      <a:pt x="223079" y="125445"/>
                    </a:lnTo>
                    <a:cubicBezTo>
                      <a:pt x="223669" y="125309"/>
                      <a:pt x="223888" y="126787"/>
                      <a:pt x="223350" y="126533"/>
                    </a:cubicBezTo>
                    <a:lnTo>
                      <a:pt x="223581" y="127490"/>
                    </a:lnTo>
                    <a:cubicBezTo>
                      <a:pt x="224922" y="130128"/>
                      <a:pt x="227214" y="125356"/>
                      <a:pt x="229377" y="132422"/>
                    </a:cubicBezTo>
                    <a:lnTo>
                      <a:pt x="231521" y="132451"/>
                    </a:lnTo>
                    <a:lnTo>
                      <a:pt x="231521" y="134137"/>
                    </a:lnTo>
                    <a:lnTo>
                      <a:pt x="232449" y="134137"/>
                    </a:lnTo>
                    <a:lnTo>
                      <a:pt x="231551" y="136011"/>
                    </a:lnTo>
                    <a:lnTo>
                      <a:pt x="232047" y="136041"/>
                    </a:lnTo>
                    <a:lnTo>
                      <a:pt x="233743" y="134947"/>
                    </a:lnTo>
                    <a:cubicBezTo>
                      <a:pt x="234333" y="135828"/>
                      <a:pt x="234522" y="137117"/>
                      <a:pt x="234841" y="138051"/>
                    </a:cubicBezTo>
                    <a:lnTo>
                      <a:pt x="235958" y="138223"/>
                    </a:lnTo>
                    <a:lnTo>
                      <a:pt x="236259" y="139222"/>
                    </a:lnTo>
                    <a:cubicBezTo>
                      <a:pt x="236945" y="139059"/>
                      <a:pt x="237587" y="138746"/>
                      <a:pt x="238138" y="138305"/>
                    </a:cubicBezTo>
                    <a:lnTo>
                      <a:pt x="238250" y="140079"/>
                    </a:lnTo>
                    <a:lnTo>
                      <a:pt x="238735" y="140186"/>
                    </a:lnTo>
                    <a:cubicBezTo>
                      <a:pt x="238979" y="140330"/>
                      <a:pt x="239147" y="140574"/>
                      <a:pt x="239196" y="140854"/>
                    </a:cubicBezTo>
                    <a:lnTo>
                      <a:pt x="239964" y="141445"/>
                    </a:lnTo>
                    <a:lnTo>
                      <a:pt x="240123" y="140812"/>
                    </a:lnTo>
                    <a:lnTo>
                      <a:pt x="240289" y="141309"/>
                    </a:lnTo>
                    <a:lnTo>
                      <a:pt x="241588" y="142202"/>
                    </a:lnTo>
                    <a:cubicBezTo>
                      <a:pt x="241328" y="142320"/>
                      <a:pt x="241228" y="142433"/>
                      <a:pt x="241240" y="142533"/>
                    </a:cubicBezTo>
                    <a:lnTo>
                      <a:pt x="241494" y="142764"/>
                    </a:lnTo>
                    <a:cubicBezTo>
                      <a:pt x="241847" y="142922"/>
                      <a:pt x="242251" y="142922"/>
                      <a:pt x="242604" y="142764"/>
                    </a:cubicBezTo>
                    <a:lnTo>
                      <a:pt x="242327" y="142113"/>
                    </a:lnTo>
                    <a:cubicBezTo>
                      <a:pt x="242705" y="142444"/>
                      <a:pt x="242734" y="142651"/>
                      <a:pt x="242604" y="142764"/>
                    </a:cubicBezTo>
                    <a:lnTo>
                      <a:pt x="243307" y="144402"/>
                    </a:lnTo>
                    <a:lnTo>
                      <a:pt x="243603" y="144887"/>
                    </a:lnTo>
                    <a:cubicBezTo>
                      <a:pt x="244460" y="145188"/>
                      <a:pt x="245245" y="145507"/>
                      <a:pt x="245511" y="146365"/>
                    </a:cubicBezTo>
                    <a:cubicBezTo>
                      <a:pt x="246846" y="146181"/>
                      <a:pt x="247018" y="146856"/>
                      <a:pt x="247201" y="147547"/>
                    </a:cubicBezTo>
                    <a:lnTo>
                      <a:pt x="248530" y="147612"/>
                    </a:lnTo>
                    <a:lnTo>
                      <a:pt x="248778" y="148606"/>
                    </a:lnTo>
                    <a:lnTo>
                      <a:pt x="249499" y="150043"/>
                    </a:lnTo>
                    <a:lnTo>
                      <a:pt x="249983" y="149871"/>
                    </a:lnTo>
                    <a:lnTo>
                      <a:pt x="250066" y="150522"/>
                    </a:lnTo>
                    <a:lnTo>
                      <a:pt x="250657" y="150279"/>
                    </a:lnTo>
                    <a:lnTo>
                      <a:pt x="250740" y="152893"/>
                    </a:lnTo>
                    <a:lnTo>
                      <a:pt x="251147" y="151178"/>
                    </a:lnTo>
                    <a:lnTo>
                      <a:pt x="252370" y="151769"/>
                    </a:lnTo>
                    <a:lnTo>
                      <a:pt x="251963" y="151852"/>
                    </a:lnTo>
                    <a:lnTo>
                      <a:pt x="252453" y="154454"/>
                    </a:lnTo>
                    <a:cubicBezTo>
                      <a:pt x="252666" y="153425"/>
                      <a:pt x="254438" y="154667"/>
                      <a:pt x="254739" y="153567"/>
                    </a:cubicBezTo>
                    <a:lnTo>
                      <a:pt x="255637" y="154874"/>
                    </a:lnTo>
                    <a:lnTo>
                      <a:pt x="256671" y="154874"/>
                    </a:lnTo>
                    <a:cubicBezTo>
                      <a:pt x="259413" y="159415"/>
                      <a:pt x="259507" y="156441"/>
                      <a:pt x="260606" y="158173"/>
                    </a:cubicBezTo>
                    <a:lnTo>
                      <a:pt x="261014" y="160053"/>
                    </a:lnTo>
                    <a:cubicBezTo>
                      <a:pt x="260872" y="159338"/>
                      <a:pt x="262018" y="158871"/>
                      <a:pt x="262485" y="159722"/>
                    </a:cubicBezTo>
                    <a:cubicBezTo>
                      <a:pt x="263549" y="161585"/>
                      <a:pt x="264447" y="163538"/>
                      <a:pt x="265167" y="165558"/>
                    </a:cubicBezTo>
                    <a:lnTo>
                      <a:pt x="265451" y="165434"/>
                    </a:lnTo>
                    <a:lnTo>
                      <a:pt x="266242" y="164204"/>
                    </a:lnTo>
                    <a:lnTo>
                      <a:pt x="267075" y="166398"/>
                    </a:lnTo>
                    <a:lnTo>
                      <a:pt x="268026" y="166351"/>
                    </a:lnTo>
                    <a:lnTo>
                      <a:pt x="267885" y="166073"/>
                    </a:lnTo>
                    <a:lnTo>
                      <a:pt x="268109" y="166345"/>
                    </a:lnTo>
                    <a:lnTo>
                      <a:pt x="268924" y="168119"/>
                    </a:lnTo>
                    <a:cubicBezTo>
                      <a:pt x="269102" y="168207"/>
                      <a:pt x="269267" y="168302"/>
                      <a:pt x="269432" y="168397"/>
                    </a:cubicBezTo>
                    <a:lnTo>
                      <a:pt x="269356" y="168030"/>
                    </a:lnTo>
                    <a:cubicBezTo>
                      <a:pt x="269462" y="168000"/>
                      <a:pt x="269515" y="168142"/>
                      <a:pt x="269486" y="168278"/>
                    </a:cubicBezTo>
                    <a:cubicBezTo>
                      <a:pt x="269998" y="168680"/>
                      <a:pt x="270429" y="169175"/>
                      <a:pt x="270756" y="169739"/>
                    </a:cubicBezTo>
                    <a:cubicBezTo>
                      <a:pt x="270797" y="169828"/>
                      <a:pt x="270756" y="169993"/>
                      <a:pt x="270638" y="170165"/>
                    </a:cubicBezTo>
                    <a:cubicBezTo>
                      <a:pt x="271229" y="170910"/>
                      <a:pt x="271743" y="171312"/>
                      <a:pt x="272162" y="171134"/>
                    </a:cubicBezTo>
                    <a:cubicBezTo>
                      <a:pt x="273048" y="170780"/>
                      <a:pt x="273296" y="172601"/>
                      <a:pt x="273586" y="171696"/>
                    </a:cubicBezTo>
                    <a:lnTo>
                      <a:pt x="273509" y="172719"/>
                    </a:lnTo>
                    <a:lnTo>
                      <a:pt x="273798" y="172488"/>
                    </a:lnTo>
                    <a:lnTo>
                      <a:pt x="275199" y="172772"/>
                    </a:lnTo>
                    <a:lnTo>
                      <a:pt x="274720" y="173364"/>
                    </a:lnTo>
                    <a:lnTo>
                      <a:pt x="274974" y="173955"/>
                    </a:lnTo>
                    <a:lnTo>
                      <a:pt x="275104" y="174251"/>
                    </a:lnTo>
                    <a:lnTo>
                      <a:pt x="275996" y="174203"/>
                    </a:lnTo>
                    <a:lnTo>
                      <a:pt x="275459" y="174966"/>
                    </a:lnTo>
                    <a:lnTo>
                      <a:pt x="275671" y="175439"/>
                    </a:lnTo>
                    <a:cubicBezTo>
                      <a:pt x="275993" y="175883"/>
                      <a:pt x="276614" y="175982"/>
                      <a:pt x="277057" y="175660"/>
                    </a:cubicBezTo>
                    <a:cubicBezTo>
                      <a:pt x="277165" y="175582"/>
                      <a:pt x="277257" y="175483"/>
                      <a:pt x="277326" y="175368"/>
                    </a:cubicBezTo>
                    <a:lnTo>
                      <a:pt x="277916" y="176444"/>
                    </a:lnTo>
                    <a:lnTo>
                      <a:pt x="278135" y="176764"/>
                    </a:lnTo>
                    <a:lnTo>
                      <a:pt x="279151" y="176870"/>
                    </a:lnTo>
                    <a:cubicBezTo>
                      <a:pt x="279529" y="177674"/>
                      <a:pt x="279376" y="178987"/>
                      <a:pt x="279689" y="179886"/>
                    </a:cubicBezTo>
                    <a:cubicBezTo>
                      <a:pt x="279748" y="180083"/>
                      <a:pt x="279845" y="180268"/>
                      <a:pt x="279972" y="180430"/>
                    </a:cubicBezTo>
                    <a:cubicBezTo>
                      <a:pt x="280127" y="180614"/>
                      <a:pt x="280333" y="180750"/>
                      <a:pt x="280563" y="180820"/>
                    </a:cubicBezTo>
                    <a:lnTo>
                      <a:pt x="281774" y="180329"/>
                    </a:lnTo>
                    <a:lnTo>
                      <a:pt x="282005" y="180660"/>
                    </a:lnTo>
                    <a:lnTo>
                      <a:pt x="282720" y="180566"/>
                    </a:lnTo>
                    <a:cubicBezTo>
                      <a:pt x="282796" y="180861"/>
                      <a:pt x="282932" y="181488"/>
                      <a:pt x="283115" y="182227"/>
                    </a:cubicBezTo>
                    <a:cubicBezTo>
                      <a:pt x="283598" y="182207"/>
                      <a:pt x="284076" y="182127"/>
                      <a:pt x="284539" y="181991"/>
                    </a:cubicBezTo>
                    <a:lnTo>
                      <a:pt x="283848" y="183297"/>
                    </a:lnTo>
                    <a:lnTo>
                      <a:pt x="284805" y="184675"/>
                    </a:lnTo>
                    <a:lnTo>
                      <a:pt x="285106" y="184817"/>
                    </a:lnTo>
                    <a:lnTo>
                      <a:pt x="286258" y="186177"/>
                    </a:lnTo>
                    <a:lnTo>
                      <a:pt x="286258" y="198163"/>
                    </a:lnTo>
                    <a:cubicBezTo>
                      <a:pt x="282256" y="194068"/>
                      <a:pt x="277922" y="190310"/>
                      <a:pt x="273302" y="186928"/>
                    </a:cubicBezTo>
                    <a:lnTo>
                      <a:pt x="272812" y="184835"/>
                    </a:lnTo>
                    <a:cubicBezTo>
                      <a:pt x="272930" y="186289"/>
                      <a:pt x="271754" y="185645"/>
                      <a:pt x="271039" y="185089"/>
                    </a:cubicBezTo>
                    <a:cubicBezTo>
                      <a:pt x="270325" y="184533"/>
                      <a:pt x="268298" y="180282"/>
                      <a:pt x="267802" y="179371"/>
                    </a:cubicBezTo>
                    <a:cubicBezTo>
                      <a:pt x="267341" y="179105"/>
                      <a:pt x="266898" y="178821"/>
                      <a:pt x="266484" y="178514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01" name="Google Shape;6801;p1"/>
              <p:cNvSpPr/>
              <p:nvPr/>
            </p:nvSpPr>
            <p:spPr>
              <a:xfrm>
                <a:off x="10716781" y="4591042"/>
                <a:ext cx="8066" cy="16950"/>
              </a:xfrm>
              <a:custGeom>
                <a:rect b="b" l="l" r="r" t="t"/>
                <a:pathLst>
                  <a:path extrusionOk="0" h="16950" w="8066">
                    <a:moveTo>
                      <a:pt x="8066" y="1843"/>
                    </a:moveTo>
                    <a:cubicBezTo>
                      <a:pt x="4521" y="6526"/>
                      <a:pt x="5815" y="14609"/>
                      <a:pt x="85" y="16951"/>
                    </a:cubicBezTo>
                    <a:cubicBezTo>
                      <a:pt x="-565" y="14550"/>
                      <a:pt x="2784" y="13007"/>
                      <a:pt x="1585" y="11191"/>
                    </a:cubicBezTo>
                    <a:cubicBezTo>
                      <a:pt x="3505" y="9276"/>
                      <a:pt x="1957" y="5621"/>
                      <a:pt x="5337" y="4788"/>
                    </a:cubicBezTo>
                    <a:cubicBezTo>
                      <a:pt x="4557" y="2819"/>
                      <a:pt x="6518" y="1896"/>
                      <a:pt x="6312" y="193"/>
                    </a:cubicBezTo>
                    <a:cubicBezTo>
                      <a:pt x="7842" y="-575"/>
                      <a:pt x="7475" y="1151"/>
                      <a:pt x="8066" y="1843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02" name="Google Shape;6802;p1"/>
              <p:cNvSpPr/>
              <p:nvPr/>
            </p:nvSpPr>
            <p:spPr>
              <a:xfrm>
                <a:off x="10715155" y="4609169"/>
                <a:ext cx="1769" cy="3979"/>
              </a:xfrm>
              <a:custGeom>
                <a:rect b="b" l="l" r="r" t="t"/>
                <a:pathLst>
                  <a:path extrusionOk="0" h="3979" w="1769">
                    <a:moveTo>
                      <a:pt x="1686" y="1673"/>
                    </a:moveTo>
                    <a:lnTo>
                      <a:pt x="1769" y="3956"/>
                    </a:lnTo>
                    <a:cubicBezTo>
                      <a:pt x="1178" y="3956"/>
                      <a:pt x="357" y="4145"/>
                      <a:pt x="50" y="3441"/>
                    </a:cubicBezTo>
                    <a:cubicBezTo>
                      <a:pt x="-281" y="2170"/>
                      <a:pt x="1119" y="-2442"/>
                      <a:pt x="1686" y="1673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03" name="Google Shape;6803;p1"/>
              <p:cNvSpPr/>
              <p:nvPr/>
            </p:nvSpPr>
            <p:spPr>
              <a:xfrm>
                <a:off x="10712399" y="4614496"/>
                <a:ext cx="2826" cy="4092"/>
              </a:xfrm>
              <a:custGeom>
                <a:rect b="b" l="l" r="r" t="t"/>
                <a:pathLst>
                  <a:path extrusionOk="0" h="4092" w="2826">
                    <a:moveTo>
                      <a:pt x="2706" y="1"/>
                    </a:moveTo>
                    <a:cubicBezTo>
                      <a:pt x="3167" y="982"/>
                      <a:pt x="2198" y="1591"/>
                      <a:pt x="1654" y="2319"/>
                    </a:cubicBezTo>
                    <a:cubicBezTo>
                      <a:pt x="2020" y="2576"/>
                      <a:pt x="2240" y="2994"/>
                      <a:pt x="2245" y="3442"/>
                    </a:cubicBezTo>
                    <a:cubicBezTo>
                      <a:pt x="1855" y="4453"/>
                      <a:pt x="1004" y="3773"/>
                      <a:pt x="0" y="4092"/>
                    </a:cubicBezTo>
                    <a:cubicBezTo>
                      <a:pt x="278" y="1928"/>
                      <a:pt x="738" y="-41"/>
                      <a:pt x="2706" y="1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04" name="Google Shape;6804;p1"/>
              <p:cNvSpPr/>
              <p:nvPr/>
            </p:nvSpPr>
            <p:spPr>
              <a:xfrm>
                <a:off x="10690965" y="4663060"/>
                <a:ext cx="3857" cy="7545"/>
              </a:xfrm>
              <a:custGeom>
                <a:rect b="b" l="l" r="r" t="t"/>
                <a:pathLst>
                  <a:path extrusionOk="0" h="7545" w="3857">
                    <a:moveTo>
                      <a:pt x="3858" y="2892"/>
                    </a:moveTo>
                    <a:cubicBezTo>
                      <a:pt x="744" y="3141"/>
                      <a:pt x="3562" y="6606"/>
                      <a:pt x="1182" y="7546"/>
                    </a:cubicBezTo>
                    <a:lnTo>
                      <a:pt x="0" y="5719"/>
                    </a:lnTo>
                    <a:cubicBezTo>
                      <a:pt x="3243" y="5175"/>
                      <a:pt x="-939" y="-650"/>
                      <a:pt x="3196" y="60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05" name="Google Shape;6805;p1"/>
              <p:cNvSpPr/>
              <p:nvPr/>
            </p:nvSpPr>
            <p:spPr>
              <a:xfrm>
                <a:off x="10682673" y="4678565"/>
                <a:ext cx="5893" cy="12712"/>
              </a:xfrm>
              <a:custGeom>
                <a:rect b="b" l="l" r="r" t="t"/>
                <a:pathLst>
                  <a:path extrusionOk="0" h="12712" w="5893">
                    <a:moveTo>
                      <a:pt x="5893" y="0"/>
                    </a:moveTo>
                    <a:cubicBezTo>
                      <a:pt x="3796" y="1727"/>
                      <a:pt x="5728" y="3430"/>
                      <a:pt x="4351" y="4618"/>
                    </a:cubicBezTo>
                    <a:cubicBezTo>
                      <a:pt x="3311" y="7362"/>
                      <a:pt x="978" y="9585"/>
                      <a:pt x="1226" y="12713"/>
                    </a:cubicBezTo>
                    <a:cubicBezTo>
                      <a:pt x="-1941" y="11258"/>
                      <a:pt x="2088" y="8834"/>
                      <a:pt x="1574" y="6427"/>
                    </a:cubicBezTo>
                    <a:cubicBezTo>
                      <a:pt x="2354" y="4263"/>
                      <a:pt x="3997" y="1821"/>
                      <a:pt x="4192" y="59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06" name="Google Shape;6806;p1"/>
              <p:cNvSpPr/>
              <p:nvPr/>
            </p:nvSpPr>
            <p:spPr>
              <a:xfrm>
                <a:off x="10659959" y="4739959"/>
                <a:ext cx="3743" cy="5191"/>
              </a:xfrm>
              <a:custGeom>
                <a:rect b="b" l="l" r="r" t="t"/>
                <a:pathLst>
                  <a:path extrusionOk="0" h="5191" w="3743">
                    <a:moveTo>
                      <a:pt x="3664" y="4500"/>
                    </a:moveTo>
                    <a:cubicBezTo>
                      <a:pt x="2855" y="5529"/>
                      <a:pt x="1413" y="5008"/>
                      <a:pt x="285" y="5192"/>
                    </a:cubicBezTo>
                    <a:cubicBezTo>
                      <a:pt x="-932" y="2826"/>
                      <a:pt x="2164" y="1987"/>
                      <a:pt x="1809" y="0"/>
                    </a:cubicBezTo>
                    <a:cubicBezTo>
                      <a:pt x="3109" y="668"/>
                      <a:pt x="4025" y="2637"/>
                      <a:pt x="3664" y="4500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07" name="Google Shape;6807;p1"/>
              <p:cNvSpPr/>
              <p:nvPr/>
            </p:nvSpPr>
            <p:spPr>
              <a:xfrm>
                <a:off x="10652438" y="4749140"/>
                <a:ext cx="6882" cy="16849"/>
              </a:xfrm>
              <a:custGeom>
                <a:rect b="b" l="l" r="r" t="t"/>
                <a:pathLst>
                  <a:path extrusionOk="0" h="16849" w="6882">
                    <a:moveTo>
                      <a:pt x="6813" y="37"/>
                    </a:moveTo>
                    <a:cubicBezTo>
                      <a:pt x="7587" y="5998"/>
                      <a:pt x="1608" y="9344"/>
                      <a:pt x="2814" y="15577"/>
                    </a:cubicBezTo>
                    <a:cubicBezTo>
                      <a:pt x="2213" y="16508"/>
                      <a:pt x="1117" y="16992"/>
                      <a:pt x="25" y="16813"/>
                    </a:cubicBezTo>
                    <a:cubicBezTo>
                      <a:pt x="-324" y="10976"/>
                      <a:pt x="3074" y="6583"/>
                      <a:pt x="4019" y="1273"/>
                    </a:cubicBezTo>
                    <a:cubicBezTo>
                      <a:pt x="4622" y="342"/>
                      <a:pt x="5719" y="-144"/>
                      <a:pt x="6813" y="37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08" name="Google Shape;6808;p1"/>
              <p:cNvSpPr/>
              <p:nvPr/>
            </p:nvSpPr>
            <p:spPr>
              <a:xfrm>
                <a:off x="10647969" y="4769311"/>
                <a:ext cx="4139" cy="2974"/>
              </a:xfrm>
              <a:custGeom>
                <a:rect b="b" l="l" r="r" t="t"/>
                <a:pathLst>
                  <a:path extrusionOk="0" h="2974" w="4139">
                    <a:moveTo>
                      <a:pt x="4104" y="1792"/>
                    </a:moveTo>
                    <a:cubicBezTo>
                      <a:pt x="4264" y="2354"/>
                      <a:pt x="3850" y="2655"/>
                      <a:pt x="3578" y="2975"/>
                    </a:cubicBezTo>
                    <a:lnTo>
                      <a:pt x="158" y="2525"/>
                    </a:lnTo>
                    <a:cubicBezTo>
                      <a:pt x="-935" y="-461"/>
                      <a:pt x="4010" y="-916"/>
                      <a:pt x="4104" y="1792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09" name="Google Shape;6809;p1"/>
              <p:cNvSpPr/>
              <p:nvPr/>
            </p:nvSpPr>
            <p:spPr>
              <a:xfrm>
                <a:off x="10661816" y="4735278"/>
                <a:ext cx="4347" cy="3591"/>
              </a:xfrm>
              <a:custGeom>
                <a:rect b="b" l="l" r="r" t="t"/>
                <a:pathLst>
                  <a:path extrusionOk="0" h="3591" w="4347">
                    <a:moveTo>
                      <a:pt x="4348" y="537"/>
                    </a:moveTo>
                    <a:cubicBezTo>
                      <a:pt x="4147" y="2967"/>
                      <a:pt x="3166" y="3860"/>
                      <a:pt x="478" y="3523"/>
                    </a:cubicBezTo>
                    <a:cubicBezTo>
                      <a:pt x="-674" y="2996"/>
                      <a:pt x="567" y="1956"/>
                      <a:pt x="968" y="1228"/>
                    </a:cubicBezTo>
                    <a:cubicBezTo>
                      <a:pt x="1559" y="1063"/>
                      <a:pt x="1825" y="1483"/>
                      <a:pt x="2150" y="1755"/>
                    </a:cubicBezTo>
                    <a:cubicBezTo>
                      <a:pt x="2794" y="738"/>
                      <a:pt x="2877" y="-835"/>
                      <a:pt x="4348" y="537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10" name="Google Shape;6810;p1"/>
              <p:cNvSpPr/>
              <p:nvPr/>
            </p:nvSpPr>
            <p:spPr>
              <a:xfrm>
                <a:off x="10723476" y="4586342"/>
                <a:ext cx="2743" cy="3734"/>
              </a:xfrm>
              <a:custGeom>
                <a:rect b="b" l="l" r="r" t="t"/>
                <a:pathLst>
                  <a:path extrusionOk="0" h="3734" w="2743">
                    <a:moveTo>
                      <a:pt x="2735" y="222"/>
                    </a:moveTo>
                    <a:cubicBezTo>
                      <a:pt x="2818" y="1573"/>
                      <a:pt x="2224" y="2876"/>
                      <a:pt x="1152" y="3699"/>
                    </a:cubicBezTo>
                    <a:cubicBezTo>
                      <a:pt x="591" y="3859"/>
                      <a:pt x="295" y="3445"/>
                      <a:pt x="0" y="3167"/>
                    </a:cubicBezTo>
                    <a:cubicBezTo>
                      <a:pt x="815" y="2144"/>
                      <a:pt x="142" y="-830"/>
                      <a:pt x="2735" y="222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11" name="Google Shape;6811;p1"/>
              <p:cNvSpPr/>
              <p:nvPr/>
            </p:nvSpPr>
            <p:spPr>
              <a:xfrm>
                <a:off x="10695762" y="4657186"/>
                <a:ext cx="1756" cy="1758"/>
              </a:xfrm>
              <a:custGeom>
                <a:rect b="b" l="l" r="r" t="t"/>
                <a:pathLst>
                  <a:path extrusionOk="0" h="1758" w="1756">
                    <a:moveTo>
                      <a:pt x="1719" y="535"/>
                    </a:moveTo>
                    <a:cubicBezTo>
                      <a:pt x="1885" y="1126"/>
                      <a:pt x="1465" y="1398"/>
                      <a:pt x="1193" y="1717"/>
                    </a:cubicBezTo>
                    <a:lnTo>
                      <a:pt x="59" y="1759"/>
                    </a:lnTo>
                    <a:lnTo>
                      <a:pt x="0" y="50"/>
                    </a:lnTo>
                    <a:cubicBezTo>
                      <a:pt x="567" y="3"/>
                      <a:pt x="1424" y="-157"/>
                      <a:pt x="1719" y="535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12" name="Google Shape;6812;p1"/>
              <p:cNvSpPr/>
              <p:nvPr/>
            </p:nvSpPr>
            <p:spPr>
              <a:xfrm>
                <a:off x="10694728" y="4660067"/>
                <a:ext cx="1744" cy="2287"/>
              </a:xfrm>
              <a:custGeom>
                <a:rect b="b" l="l" r="r" t="t"/>
                <a:pathLst>
                  <a:path extrusionOk="0" h="2287" w="1744">
                    <a:moveTo>
                      <a:pt x="1719" y="540"/>
                    </a:moveTo>
                    <a:cubicBezTo>
                      <a:pt x="1719" y="1131"/>
                      <a:pt x="1914" y="1959"/>
                      <a:pt x="1211" y="2272"/>
                    </a:cubicBezTo>
                    <a:cubicBezTo>
                      <a:pt x="-59" y="2462"/>
                      <a:pt x="30" y="889"/>
                      <a:pt x="0" y="31"/>
                    </a:cubicBezTo>
                    <a:cubicBezTo>
                      <a:pt x="567" y="14"/>
                      <a:pt x="1412" y="-158"/>
                      <a:pt x="1719" y="540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13" name="Google Shape;6813;p1"/>
              <p:cNvSpPr/>
              <p:nvPr/>
            </p:nvSpPr>
            <p:spPr>
              <a:xfrm>
                <a:off x="10657410" y="4742731"/>
                <a:ext cx="1704" cy="2511"/>
              </a:xfrm>
              <a:custGeom>
                <a:rect b="b" l="l" r="r" t="t"/>
                <a:pathLst>
                  <a:path extrusionOk="0" h="2511" w="1704">
                    <a:moveTo>
                      <a:pt x="1705" y="2461"/>
                    </a:moveTo>
                    <a:cubicBezTo>
                      <a:pt x="919" y="2686"/>
                      <a:pt x="523" y="2100"/>
                      <a:pt x="92" y="1716"/>
                    </a:cubicBezTo>
                    <a:cubicBezTo>
                      <a:pt x="-334" y="936"/>
                      <a:pt x="813" y="-300"/>
                      <a:pt x="1616" y="66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14" name="Google Shape;6814;p1"/>
              <p:cNvSpPr/>
              <p:nvPr/>
            </p:nvSpPr>
            <p:spPr>
              <a:xfrm>
                <a:off x="10681772" y="4690185"/>
                <a:ext cx="1742" cy="1731"/>
              </a:xfrm>
              <a:custGeom>
                <a:rect b="b" l="l" r="r" t="t"/>
                <a:pathLst>
                  <a:path extrusionOk="0" h="1731" w="1742">
                    <a:moveTo>
                      <a:pt x="1707" y="549"/>
                    </a:moveTo>
                    <a:cubicBezTo>
                      <a:pt x="1867" y="1140"/>
                      <a:pt x="1453" y="1418"/>
                      <a:pt x="1176" y="1731"/>
                    </a:cubicBezTo>
                    <a:lnTo>
                      <a:pt x="53" y="1731"/>
                    </a:lnTo>
                    <a:lnTo>
                      <a:pt x="0" y="23"/>
                    </a:lnTo>
                    <a:cubicBezTo>
                      <a:pt x="549" y="17"/>
                      <a:pt x="1394" y="-155"/>
                      <a:pt x="1707" y="549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15" name="Google Shape;6815;p1"/>
              <p:cNvSpPr/>
              <p:nvPr/>
            </p:nvSpPr>
            <p:spPr>
              <a:xfrm>
                <a:off x="10680726" y="4693080"/>
                <a:ext cx="1742" cy="2280"/>
              </a:xfrm>
              <a:custGeom>
                <a:rect b="b" l="l" r="r" t="t"/>
                <a:pathLst>
                  <a:path extrusionOk="0" h="2280" w="1742">
                    <a:moveTo>
                      <a:pt x="1719" y="539"/>
                    </a:moveTo>
                    <a:cubicBezTo>
                      <a:pt x="1719" y="1130"/>
                      <a:pt x="1908" y="1958"/>
                      <a:pt x="1211" y="2265"/>
                    </a:cubicBezTo>
                    <a:cubicBezTo>
                      <a:pt x="-59" y="2454"/>
                      <a:pt x="30" y="882"/>
                      <a:pt x="0" y="30"/>
                    </a:cubicBezTo>
                    <a:cubicBezTo>
                      <a:pt x="561" y="18"/>
                      <a:pt x="1406" y="-165"/>
                      <a:pt x="1719" y="539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16" name="Google Shape;6816;p1"/>
              <p:cNvSpPr/>
              <p:nvPr/>
            </p:nvSpPr>
            <p:spPr>
              <a:xfrm>
                <a:off x="10682228" y="4671032"/>
                <a:ext cx="10125" cy="19825"/>
              </a:xfrm>
              <a:custGeom>
                <a:rect b="b" l="l" r="r" t="t"/>
                <a:pathLst>
                  <a:path extrusionOk="0" h="19825" w="10125">
                    <a:moveTo>
                      <a:pt x="8796" y="1797"/>
                    </a:moveTo>
                    <a:lnTo>
                      <a:pt x="8748" y="4606"/>
                    </a:lnTo>
                    <a:lnTo>
                      <a:pt x="7862" y="4606"/>
                    </a:lnTo>
                    <a:cubicBezTo>
                      <a:pt x="7437" y="5593"/>
                      <a:pt x="8229" y="7781"/>
                      <a:pt x="6681" y="7905"/>
                    </a:cubicBezTo>
                    <a:cubicBezTo>
                      <a:pt x="6917" y="8816"/>
                      <a:pt x="6308" y="9129"/>
                      <a:pt x="5759" y="9679"/>
                    </a:cubicBezTo>
                    <a:cubicBezTo>
                      <a:pt x="5566" y="10901"/>
                      <a:pt x="5503" y="12140"/>
                      <a:pt x="5570" y="13375"/>
                    </a:cubicBezTo>
                    <a:lnTo>
                      <a:pt x="3662" y="13375"/>
                    </a:lnTo>
                    <a:cubicBezTo>
                      <a:pt x="4542" y="15693"/>
                      <a:pt x="867" y="14498"/>
                      <a:pt x="3473" y="17076"/>
                    </a:cubicBezTo>
                    <a:cubicBezTo>
                      <a:pt x="1476" y="16651"/>
                      <a:pt x="3177" y="19560"/>
                      <a:pt x="1399" y="19442"/>
                    </a:cubicBezTo>
                    <a:lnTo>
                      <a:pt x="1399" y="19826"/>
                    </a:lnTo>
                    <a:lnTo>
                      <a:pt x="135" y="19826"/>
                    </a:lnTo>
                    <a:cubicBezTo>
                      <a:pt x="-427" y="18312"/>
                      <a:pt x="932" y="18720"/>
                      <a:pt x="1186" y="17544"/>
                    </a:cubicBezTo>
                    <a:cubicBezTo>
                      <a:pt x="1316" y="16952"/>
                      <a:pt x="2722" y="17544"/>
                      <a:pt x="2220" y="16544"/>
                    </a:cubicBezTo>
                    <a:cubicBezTo>
                      <a:pt x="1169" y="16728"/>
                      <a:pt x="1629" y="15533"/>
                      <a:pt x="1228" y="15249"/>
                    </a:cubicBezTo>
                    <a:cubicBezTo>
                      <a:pt x="1694" y="15356"/>
                      <a:pt x="1623" y="14504"/>
                      <a:pt x="1623" y="14232"/>
                    </a:cubicBezTo>
                    <a:cubicBezTo>
                      <a:pt x="2433" y="14232"/>
                      <a:pt x="2492" y="13186"/>
                      <a:pt x="3165" y="13239"/>
                    </a:cubicBezTo>
                    <a:cubicBezTo>
                      <a:pt x="3308" y="13012"/>
                      <a:pt x="3359" y="12739"/>
                      <a:pt x="3307" y="12476"/>
                    </a:cubicBezTo>
                    <a:cubicBezTo>
                      <a:pt x="2787" y="12287"/>
                      <a:pt x="1954" y="12228"/>
                      <a:pt x="2309" y="11435"/>
                    </a:cubicBezTo>
                    <a:cubicBezTo>
                      <a:pt x="3100" y="11435"/>
                      <a:pt x="2273" y="10034"/>
                      <a:pt x="3095" y="10170"/>
                    </a:cubicBezTo>
                    <a:cubicBezTo>
                      <a:pt x="3827" y="9112"/>
                      <a:pt x="2533" y="6066"/>
                      <a:pt x="4436" y="6108"/>
                    </a:cubicBezTo>
                    <a:lnTo>
                      <a:pt x="4436" y="5085"/>
                    </a:lnTo>
                    <a:cubicBezTo>
                      <a:pt x="4849" y="4771"/>
                      <a:pt x="5026" y="4216"/>
                      <a:pt x="5470" y="3955"/>
                    </a:cubicBezTo>
                    <a:lnTo>
                      <a:pt x="5470" y="3317"/>
                    </a:lnTo>
                    <a:lnTo>
                      <a:pt x="6503" y="2312"/>
                    </a:lnTo>
                    <a:lnTo>
                      <a:pt x="6545" y="11"/>
                    </a:lnTo>
                    <a:cubicBezTo>
                      <a:pt x="7396" y="29"/>
                      <a:pt x="12494" y="-320"/>
                      <a:pt x="8796" y="1797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17" name="Google Shape;6817;p1"/>
              <p:cNvSpPr/>
              <p:nvPr/>
            </p:nvSpPr>
            <p:spPr>
              <a:xfrm>
                <a:off x="10693880" y="4658672"/>
                <a:ext cx="3305" cy="3938"/>
              </a:xfrm>
              <a:custGeom>
                <a:rect b="b" l="l" r="r" t="t"/>
                <a:pathLst>
                  <a:path extrusionOk="0" h="3938" w="3305">
                    <a:moveTo>
                      <a:pt x="3306" y="871"/>
                    </a:moveTo>
                    <a:lnTo>
                      <a:pt x="3188" y="1752"/>
                    </a:lnTo>
                    <a:cubicBezTo>
                      <a:pt x="2242" y="1432"/>
                      <a:pt x="2366" y="2875"/>
                      <a:pt x="1368" y="2881"/>
                    </a:cubicBezTo>
                    <a:cubicBezTo>
                      <a:pt x="1315" y="3384"/>
                      <a:pt x="889" y="3301"/>
                      <a:pt x="842" y="3892"/>
                    </a:cubicBezTo>
                    <a:cubicBezTo>
                      <a:pt x="80" y="4188"/>
                      <a:pt x="641" y="2970"/>
                      <a:pt x="68" y="3212"/>
                    </a:cubicBezTo>
                    <a:cubicBezTo>
                      <a:pt x="-405" y="1379"/>
                      <a:pt x="1764" y="2769"/>
                      <a:pt x="1019" y="959"/>
                    </a:cubicBezTo>
                    <a:cubicBezTo>
                      <a:pt x="2479" y="1746"/>
                      <a:pt x="1516" y="-318"/>
                      <a:pt x="2555" y="43"/>
                    </a:cubicBezTo>
                    <a:cubicBezTo>
                      <a:pt x="2689" y="87"/>
                      <a:pt x="2816" y="149"/>
                      <a:pt x="2933" y="226"/>
                    </a:cubicBezTo>
                    <a:cubicBezTo>
                      <a:pt x="3071" y="433"/>
                      <a:pt x="3195" y="648"/>
                      <a:pt x="3306" y="871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18" name="Google Shape;6818;p1"/>
              <p:cNvSpPr/>
              <p:nvPr/>
            </p:nvSpPr>
            <p:spPr>
              <a:xfrm>
                <a:off x="10666377" y="4701300"/>
                <a:ext cx="13398" cy="33012"/>
              </a:xfrm>
              <a:custGeom>
                <a:rect b="b" l="l" r="r" t="t"/>
                <a:pathLst>
                  <a:path extrusionOk="0" h="33012" w="13398">
                    <a:moveTo>
                      <a:pt x="12282" y="0"/>
                    </a:moveTo>
                    <a:cubicBezTo>
                      <a:pt x="12022" y="1401"/>
                      <a:pt x="13942" y="1047"/>
                      <a:pt x="13245" y="2957"/>
                    </a:cubicBezTo>
                    <a:cubicBezTo>
                      <a:pt x="12465" y="2507"/>
                      <a:pt x="12749" y="3477"/>
                      <a:pt x="12217" y="3577"/>
                    </a:cubicBezTo>
                    <a:cubicBezTo>
                      <a:pt x="12282" y="4387"/>
                      <a:pt x="11910" y="5416"/>
                      <a:pt x="12430" y="6138"/>
                    </a:cubicBezTo>
                    <a:lnTo>
                      <a:pt x="12530" y="7669"/>
                    </a:lnTo>
                    <a:cubicBezTo>
                      <a:pt x="11768" y="7261"/>
                      <a:pt x="11857" y="8048"/>
                      <a:pt x="11496" y="8420"/>
                    </a:cubicBezTo>
                    <a:cubicBezTo>
                      <a:pt x="12554" y="11306"/>
                      <a:pt x="9304" y="10732"/>
                      <a:pt x="10392" y="13742"/>
                    </a:cubicBezTo>
                    <a:lnTo>
                      <a:pt x="9499" y="13742"/>
                    </a:lnTo>
                    <a:cubicBezTo>
                      <a:pt x="9216" y="14333"/>
                      <a:pt x="9364" y="15125"/>
                      <a:pt x="9340" y="15782"/>
                    </a:cubicBezTo>
                    <a:cubicBezTo>
                      <a:pt x="7751" y="14960"/>
                      <a:pt x="8749" y="17095"/>
                      <a:pt x="7414" y="16769"/>
                    </a:cubicBezTo>
                    <a:lnTo>
                      <a:pt x="7278" y="17532"/>
                    </a:lnTo>
                    <a:lnTo>
                      <a:pt x="8288" y="17680"/>
                    </a:lnTo>
                    <a:cubicBezTo>
                      <a:pt x="8578" y="18591"/>
                      <a:pt x="7768" y="18330"/>
                      <a:pt x="7378" y="18815"/>
                    </a:cubicBezTo>
                    <a:lnTo>
                      <a:pt x="7219" y="20589"/>
                    </a:lnTo>
                    <a:lnTo>
                      <a:pt x="6333" y="20589"/>
                    </a:lnTo>
                    <a:lnTo>
                      <a:pt x="6155" y="23268"/>
                    </a:lnTo>
                    <a:cubicBezTo>
                      <a:pt x="5399" y="22854"/>
                      <a:pt x="5482" y="23646"/>
                      <a:pt x="5128" y="24019"/>
                    </a:cubicBezTo>
                    <a:lnTo>
                      <a:pt x="5128" y="25290"/>
                    </a:lnTo>
                    <a:lnTo>
                      <a:pt x="4489" y="25290"/>
                    </a:lnTo>
                    <a:lnTo>
                      <a:pt x="4318" y="27969"/>
                    </a:lnTo>
                    <a:cubicBezTo>
                      <a:pt x="3001" y="27253"/>
                      <a:pt x="2168" y="30334"/>
                      <a:pt x="1364" y="29961"/>
                    </a:cubicBezTo>
                    <a:cubicBezTo>
                      <a:pt x="956" y="30783"/>
                      <a:pt x="1660" y="32563"/>
                      <a:pt x="679" y="33012"/>
                    </a:cubicBezTo>
                    <a:cubicBezTo>
                      <a:pt x="-503" y="32794"/>
                      <a:pt x="253" y="30854"/>
                      <a:pt x="88" y="30056"/>
                    </a:cubicBezTo>
                    <a:cubicBezTo>
                      <a:pt x="2859" y="29465"/>
                      <a:pt x="-326" y="27637"/>
                      <a:pt x="395" y="26999"/>
                    </a:cubicBezTo>
                    <a:cubicBezTo>
                      <a:pt x="1577" y="27342"/>
                      <a:pt x="1021" y="25568"/>
                      <a:pt x="2061" y="26005"/>
                    </a:cubicBezTo>
                    <a:cubicBezTo>
                      <a:pt x="2191" y="25464"/>
                      <a:pt x="2245" y="24906"/>
                      <a:pt x="2221" y="24350"/>
                    </a:cubicBezTo>
                    <a:cubicBezTo>
                      <a:pt x="2965" y="24640"/>
                      <a:pt x="2711" y="23658"/>
                      <a:pt x="3249" y="23729"/>
                    </a:cubicBezTo>
                    <a:lnTo>
                      <a:pt x="3302" y="20666"/>
                    </a:lnTo>
                    <a:cubicBezTo>
                      <a:pt x="5411" y="20228"/>
                      <a:pt x="3521" y="16610"/>
                      <a:pt x="4915" y="15581"/>
                    </a:cubicBezTo>
                    <a:lnTo>
                      <a:pt x="5293" y="15581"/>
                    </a:lnTo>
                    <a:cubicBezTo>
                      <a:pt x="5216" y="16007"/>
                      <a:pt x="5293" y="16840"/>
                      <a:pt x="5913" y="16616"/>
                    </a:cubicBezTo>
                    <a:cubicBezTo>
                      <a:pt x="6427" y="16793"/>
                      <a:pt x="6439" y="15906"/>
                      <a:pt x="6439" y="15604"/>
                    </a:cubicBezTo>
                    <a:lnTo>
                      <a:pt x="7325" y="15604"/>
                    </a:lnTo>
                    <a:cubicBezTo>
                      <a:pt x="7804" y="14422"/>
                      <a:pt x="6693" y="11394"/>
                      <a:pt x="8542" y="11412"/>
                    </a:cubicBezTo>
                    <a:cubicBezTo>
                      <a:pt x="8223" y="11028"/>
                      <a:pt x="8253" y="10312"/>
                      <a:pt x="7538" y="10632"/>
                    </a:cubicBezTo>
                    <a:cubicBezTo>
                      <a:pt x="7538" y="10040"/>
                      <a:pt x="7721" y="9384"/>
                      <a:pt x="8442" y="9751"/>
                    </a:cubicBezTo>
                    <a:cubicBezTo>
                      <a:pt x="8105" y="7746"/>
                      <a:pt x="9470" y="7527"/>
                      <a:pt x="9777" y="6073"/>
                    </a:cubicBezTo>
                    <a:lnTo>
                      <a:pt x="10132" y="6073"/>
                    </a:lnTo>
                    <a:cubicBezTo>
                      <a:pt x="10262" y="5401"/>
                      <a:pt x="10315" y="4717"/>
                      <a:pt x="10291" y="4033"/>
                    </a:cubicBezTo>
                    <a:lnTo>
                      <a:pt x="11313" y="3796"/>
                    </a:lnTo>
                    <a:cubicBezTo>
                      <a:pt x="11177" y="3175"/>
                      <a:pt x="10327" y="2945"/>
                      <a:pt x="10321" y="2371"/>
                    </a:cubicBezTo>
                    <a:cubicBezTo>
                      <a:pt x="10885" y="2202"/>
                      <a:pt x="11485" y="2488"/>
                      <a:pt x="11709" y="3033"/>
                    </a:cubicBezTo>
                    <a:cubicBezTo>
                      <a:pt x="12216" y="2647"/>
                      <a:pt x="12471" y="2013"/>
                      <a:pt x="12371" y="1384"/>
                    </a:cubicBezTo>
                    <a:lnTo>
                      <a:pt x="11355" y="1242"/>
                    </a:lnTo>
                    <a:cubicBezTo>
                      <a:pt x="11142" y="509"/>
                      <a:pt x="11549" y="77"/>
                      <a:pt x="12282" y="0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19" name="Google Shape;6819;p1"/>
              <p:cNvSpPr/>
              <p:nvPr/>
            </p:nvSpPr>
            <p:spPr>
              <a:xfrm>
                <a:off x="10697351" y="4619819"/>
                <a:ext cx="15283" cy="34912"/>
              </a:xfrm>
              <a:custGeom>
                <a:rect b="b" l="l" r="r" t="t"/>
                <a:pathLst>
                  <a:path extrusionOk="0" h="34912" w="15283">
                    <a:moveTo>
                      <a:pt x="14303" y="41"/>
                    </a:moveTo>
                    <a:cubicBezTo>
                      <a:pt x="14055" y="912"/>
                      <a:pt x="14469" y="1835"/>
                      <a:pt x="15284" y="2229"/>
                    </a:cubicBezTo>
                    <a:cubicBezTo>
                      <a:pt x="15189" y="2637"/>
                      <a:pt x="15024" y="3211"/>
                      <a:pt x="14380" y="2980"/>
                    </a:cubicBezTo>
                    <a:lnTo>
                      <a:pt x="14197" y="2229"/>
                    </a:lnTo>
                    <a:cubicBezTo>
                      <a:pt x="13447" y="1780"/>
                      <a:pt x="13919" y="2755"/>
                      <a:pt x="13376" y="2868"/>
                    </a:cubicBezTo>
                    <a:lnTo>
                      <a:pt x="13612" y="3607"/>
                    </a:lnTo>
                    <a:lnTo>
                      <a:pt x="13352" y="3607"/>
                    </a:lnTo>
                    <a:cubicBezTo>
                      <a:pt x="14232" y="6108"/>
                      <a:pt x="10959" y="5570"/>
                      <a:pt x="12259" y="8184"/>
                    </a:cubicBezTo>
                    <a:lnTo>
                      <a:pt x="12513" y="8184"/>
                    </a:lnTo>
                    <a:cubicBezTo>
                      <a:pt x="12253" y="8734"/>
                      <a:pt x="11497" y="8414"/>
                      <a:pt x="11225" y="9059"/>
                    </a:cubicBezTo>
                    <a:cubicBezTo>
                      <a:pt x="10853" y="9958"/>
                      <a:pt x="11515" y="12169"/>
                      <a:pt x="10404" y="12488"/>
                    </a:cubicBezTo>
                    <a:lnTo>
                      <a:pt x="10404" y="13387"/>
                    </a:lnTo>
                    <a:lnTo>
                      <a:pt x="10020" y="13505"/>
                    </a:lnTo>
                    <a:cubicBezTo>
                      <a:pt x="10658" y="13641"/>
                      <a:pt x="10120" y="14930"/>
                      <a:pt x="10357" y="15427"/>
                    </a:cubicBezTo>
                    <a:lnTo>
                      <a:pt x="9961" y="15752"/>
                    </a:lnTo>
                    <a:cubicBezTo>
                      <a:pt x="8437" y="15823"/>
                      <a:pt x="9642" y="17467"/>
                      <a:pt x="8921" y="18082"/>
                    </a:cubicBezTo>
                    <a:cubicBezTo>
                      <a:pt x="8608" y="18999"/>
                      <a:pt x="9405" y="19265"/>
                      <a:pt x="9027" y="20270"/>
                    </a:cubicBezTo>
                    <a:lnTo>
                      <a:pt x="8673" y="20270"/>
                    </a:lnTo>
                    <a:lnTo>
                      <a:pt x="8206" y="22925"/>
                    </a:lnTo>
                    <a:cubicBezTo>
                      <a:pt x="6960" y="22818"/>
                      <a:pt x="7119" y="24456"/>
                      <a:pt x="5518" y="23900"/>
                    </a:cubicBezTo>
                    <a:cubicBezTo>
                      <a:pt x="4803" y="24143"/>
                      <a:pt x="5187" y="25373"/>
                      <a:pt x="5104" y="25934"/>
                    </a:cubicBezTo>
                    <a:cubicBezTo>
                      <a:pt x="3196" y="24982"/>
                      <a:pt x="4963" y="29157"/>
                      <a:pt x="3255" y="29737"/>
                    </a:cubicBezTo>
                    <a:cubicBezTo>
                      <a:pt x="3108" y="30813"/>
                      <a:pt x="3557" y="32551"/>
                      <a:pt x="2812" y="33432"/>
                    </a:cubicBezTo>
                    <a:cubicBezTo>
                      <a:pt x="1276" y="32522"/>
                      <a:pt x="1826" y="34071"/>
                      <a:pt x="1843" y="34100"/>
                    </a:cubicBezTo>
                    <a:cubicBezTo>
                      <a:pt x="1861" y="34130"/>
                      <a:pt x="1453" y="35679"/>
                      <a:pt x="857" y="34420"/>
                    </a:cubicBezTo>
                    <a:cubicBezTo>
                      <a:pt x="414" y="33474"/>
                      <a:pt x="0" y="34420"/>
                      <a:pt x="0" y="34420"/>
                    </a:cubicBezTo>
                    <a:lnTo>
                      <a:pt x="53" y="31463"/>
                    </a:lnTo>
                    <a:cubicBezTo>
                      <a:pt x="792" y="31782"/>
                      <a:pt x="532" y="30801"/>
                      <a:pt x="1081" y="30842"/>
                    </a:cubicBezTo>
                    <a:cubicBezTo>
                      <a:pt x="1199" y="29949"/>
                      <a:pt x="609" y="28087"/>
                      <a:pt x="2139" y="28306"/>
                    </a:cubicBezTo>
                    <a:cubicBezTo>
                      <a:pt x="2345" y="27153"/>
                      <a:pt x="1507" y="23853"/>
                      <a:pt x="3113" y="23575"/>
                    </a:cubicBezTo>
                    <a:cubicBezTo>
                      <a:pt x="3557" y="22576"/>
                      <a:pt x="2552" y="19803"/>
                      <a:pt x="4189" y="19891"/>
                    </a:cubicBezTo>
                    <a:lnTo>
                      <a:pt x="4336" y="18874"/>
                    </a:lnTo>
                    <a:lnTo>
                      <a:pt x="5861" y="18874"/>
                    </a:lnTo>
                    <a:cubicBezTo>
                      <a:pt x="5997" y="18123"/>
                      <a:pt x="5890" y="16935"/>
                      <a:pt x="6912" y="16852"/>
                    </a:cubicBezTo>
                    <a:cubicBezTo>
                      <a:pt x="6977" y="16261"/>
                      <a:pt x="7503" y="14729"/>
                      <a:pt x="6800" y="14398"/>
                    </a:cubicBezTo>
                    <a:lnTo>
                      <a:pt x="7090" y="13807"/>
                    </a:lnTo>
                    <a:cubicBezTo>
                      <a:pt x="7134" y="13404"/>
                      <a:pt x="7496" y="13114"/>
                      <a:pt x="7898" y="13159"/>
                    </a:cubicBezTo>
                    <a:cubicBezTo>
                      <a:pt x="7928" y="13162"/>
                      <a:pt x="7958" y="13167"/>
                      <a:pt x="7988" y="13174"/>
                    </a:cubicBezTo>
                    <a:lnTo>
                      <a:pt x="8165" y="10366"/>
                    </a:lnTo>
                    <a:lnTo>
                      <a:pt x="9057" y="10366"/>
                    </a:lnTo>
                    <a:cubicBezTo>
                      <a:pt x="9191" y="9136"/>
                      <a:pt x="9254" y="7900"/>
                      <a:pt x="9246" y="6664"/>
                    </a:cubicBezTo>
                    <a:cubicBezTo>
                      <a:pt x="10038" y="6664"/>
                      <a:pt x="10091" y="5641"/>
                      <a:pt x="10788" y="5671"/>
                    </a:cubicBezTo>
                    <a:cubicBezTo>
                      <a:pt x="10711" y="5079"/>
                      <a:pt x="11840" y="4346"/>
                      <a:pt x="10942" y="4009"/>
                    </a:cubicBezTo>
                    <a:cubicBezTo>
                      <a:pt x="10693" y="3489"/>
                      <a:pt x="10983" y="4151"/>
                      <a:pt x="10693" y="3223"/>
                    </a:cubicBezTo>
                    <a:cubicBezTo>
                      <a:pt x="11710" y="3098"/>
                      <a:pt x="11355" y="3489"/>
                      <a:pt x="12206" y="3518"/>
                    </a:cubicBezTo>
                    <a:cubicBezTo>
                      <a:pt x="12376" y="3060"/>
                      <a:pt x="12481" y="2580"/>
                      <a:pt x="12519" y="2093"/>
                    </a:cubicBezTo>
                    <a:cubicBezTo>
                      <a:pt x="13701" y="2501"/>
                      <a:pt x="12466" y="1070"/>
                      <a:pt x="13299" y="1183"/>
                    </a:cubicBezTo>
                    <a:lnTo>
                      <a:pt x="13429" y="0"/>
                    </a:ln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20" name="Google Shape;6820;p1"/>
              <p:cNvSpPr/>
              <p:nvPr/>
            </p:nvSpPr>
            <p:spPr>
              <a:xfrm>
                <a:off x="10659805" y="4746555"/>
                <a:ext cx="1696" cy="2497"/>
              </a:xfrm>
              <a:custGeom>
                <a:rect b="b" l="l" r="r" t="t"/>
                <a:pathLst>
                  <a:path extrusionOk="0" h="2497" w="1696">
                    <a:moveTo>
                      <a:pt x="1697" y="2445"/>
                    </a:moveTo>
                    <a:cubicBezTo>
                      <a:pt x="917" y="2676"/>
                      <a:pt x="515" y="2091"/>
                      <a:pt x="90" y="1706"/>
                    </a:cubicBezTo>
                    <a:cubicBezTo>
                      <a:pt x="-330" y="932"/>
                      <a:pt x="816" y="-304"/>
                      <a:pt x="1614" y="68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21" name="Google Shape;6821;p1"/>
              <p:cNvSpPr/>
              <p:nvPr/>
            </p:nvSpPr>
            <p:spPr>
              <a:xfrm>
                <a:off x="10677985" y="4696128"/>
                <a:ext cx="3993" cy="5447"/>
              </a:xfrm>
              <a:custGeom>
                <a:rect b="b" l="l" r="r" t="t"/>
                <a:pathLst>
                  <a:path extrusionOk="0" h="5447" w="3993">
                    <a:moveTo>
                      <a:pt x="3988" y="1388"/>
                    </a:moveTo>
                    <a:cubicBezTo>
                      <a:pt x="3173" y="968"/>
                      <a:pt x="3486" y="1938"/>
                      <a:pt x="2960" y="1979"/>
                    </a:cubicBezTo>
                    <a:lnTo>
                      <a:pt x="2901" y="5426"/>
                    </a:lnTo>
                    <a:cubicBezTo>
                      <a:pt x="1601" y="5621"/>
                      <a:pt x="1501" y="4462"/>
                      <a:pt x="1660" y="3487"/>
                    </a:cubicBezTo>
                    <a:cubicBezTo>
                      <a:pt x="1503" y="3305"/>
                      <a:pt x="1245" y="3250"/>
                      <a:pt x="1028" y="3351"/>
                    </a:cubicBezTo>
                    <a:cubicBezTo>
                      <a:pt x="780" y="3463"/>
                      <a:pt x="886" y="3907"/>
                      <a:pt x="886" y="4114"/>
                    </a:cubicBezTo>
                    <a:lnTo>
                      <a:pt x="0" y="4114"/>
                    </a:lnTo>
                    <a:lnTo>
                      <a:pt x="0" y="3221"/>
                    </a:lnTo>
                    <a:cubicBezTo>
                      <a:pt x="331" y="3156"/>
                      <a:pt x="715" y="3292"/>
                      <a:pt x="1022" y="3114"/>
                    </a:cubicBezTo>
                    <a:cubicBezTo>
                      <a:pt x="780" y="2623"/>
                      <a:pt x="502" y="2422"/>
                      <a:pt x="662" y="1831"/>
                    </a:cubicBezTo>
                    <a:cubicBezTo>
                      <a:pt x="2221" y="1618"/>
                      <a:pt x="1560" y="-729"/>
                      <a:pt x="3994" y="229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22" name="Google Shape;6822;p1"/>
              <p:cNvSpPr/>
              <p:nvPr/>
            </p:nvSpPr>
            <p:spPr>
              <a:xfrm>
                <a:off x="10471337" y="4841297"/>
                <a:ext cx="46472" cy="55038"/>
              </a:xfrm>
              <a:custGeom>
                <a:rect b="b" l="l" r="r" t="t"/>
                <a:pathLst>
                  <a:path extrusionOk="0" h="55038" w="46472">
                    <a:moveTo>
                      <a:pt x="40150" y="8308"/>
                    </a:moveTo>
                    <a:lnTo>
                      <a:pt x="40150" y="35472"/>
                    </a:lnTo>
                    <a:cubicBezTo>
                      <a:pt x="40150" y="42036"/>
                      <a:pt x="39252" y="46720"/>
                      <a:pt x="37456" y="49527"/>
                    </a:cubicBezTo>
                    <a:cubicBezTo>
                      <a:pt x="35093" y="53205"/>
                      <a:pt x="30479" y="55042"/>
                      <a:pt x="23614" y="55038"/>
                    </a:cubicBezTo>
                    <a:cubicBezTo>
                      <a:pt x="14764" y="55038"/>
                      <a:pt x="9419" y="52060"/>
                      <a:pt x="7580" y="46104"/>
                    </a:cubicBezTo>
                    <a:cubicBezTo>
                      <a:pt x="6706" y="43317"/>
                      <a:pt x="6268" y="39769"/>
                      <a:pt x="6268" y="35460"/>
                    </a:cubicBezTo>
                    <a:lnTo>
                      <a:pt x="6268" y="8308"/>
                    </a:lnTo>
                    <a:cubicBezTo>
                      <a:pt x="6268" y="4760"/>
                      <a:pt x="5360" y="2698"/>
                      <a:pt x="3545" y="2123"/>
                    </a:cubicBezTo>
                    <a:cubicBezTo>
                      <a:pt x="2391" y="1806"/>
                      <a:pt x="1196" y="1660"/>
                      <a:pt x="0" y="1691"/>
                    </a:cubicBezTo>
                    <a:lnTo>
                      <a:pt x="0" y="0"/>
                    </a:lnTo>
                    <a:lnTo>
                      <a:pt x="19071" y="0"/>
                    </a:lnTo>
                    <a:lnTo>
                      <a:pt x="19071" y="1691"/>
                    </a:lnTo>
                    <a:cubicBezTo>
                      <a:pt x="16708" y="1691"/>
                      <a:pt x="15079" y="2125"/>
                      <a:pt x="14185" y="2992"/>
                    </a:cubicBezTo>
                    <a:cubicBezTo>
                      <a:pt x="13240" y="3907"/>
                      <a:pt x="12767" y="5681"/>
                      <a:pt x="12767" y="8314"/>
                    </a:cubicBezTo>
                    <a:lnTo>
                      <a:pt x="12767" y="35478"/>
                    </a:lnTo>
                    <a:cubicBezTo>
                      <a:pt x="12767" y="43303"/>
                      <a:pt x="14620" y="48329"/>
                      <a:pt x="18326" y="50556"/>
                    </a:cubicBezTo>
                    <a:cubicBezTo>
                      <a:pt x="20027" y="51528"/>
                      <a:pt x="21965" y="52006"/>
                      <a:pt x="23921" y="51934"/>
                    </a:cubicBezTo>
                    <a:cubicBezTo>
                      <a:pt x="28785" y="51934"/>
                      <a:pt x="32102" y="50424"/>
                      <a:pt x="33870" y="47405"/>
                    </a:cubicBezTo>
                    <a:cubicBezTo>
                      <a:pt x="35312" y="44941"/>
                      <a:pt x="36031" y="40965"/>
                      <a:pt x="36027" y="35478"/>
                    </a:cubicBezTo>
                    <a:lnTo>
                      <a:pt x="36027" y="8308"/>
                    </a:lnTo>
                    <a:cubicBezTo>
                      <a:pt x="36027" y="5682"/>
                      <a:pt x="35568" y="3922"/>
                      <a:pt x="34650" y="3027"/>
                    </a:cubicBezTo>
                    <a:cubicBezTo>
                      <a:pt x="33752" y="2141"/>
                      <a:pt x="32110" y="1691"/>
                      <a:pt x="29729" y="1691"/>
                    </a:cubicBezTo>
                    <a:lnTo>
                      <a:pt x="29729" y="0"/>
                    </a:lnTo>
                    <a:lnTo>
                      <a:pt x="46472" y="0"/>
                    </a:lnTo>
                    <a:lnTo>
                      <a:pt x="46472" y="1691"/>
                    </a:lnTo>
                    <a:cubicBezTo>
                      <a:pt x="43478" y="1691"/>
                      <a:pt x="41614" y="2440"/>
                      <a:pt x="40877" y="3938"/>
                    </a:cubicBezTo>
                    <a:cubicBezTo>
                      <a:pt x="40397" y="4884"/>
                      <a:pt x="40155" y="6341"/>
                      <a:pt x="40150" y="8308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23" name="Google Shape;6823;p1"/>
              <p:cNvSpPr/>
              <p:nvPr/>
            </p:nvSpPr>
            <p:spPr>
              <a:xfrm>
                <a:off x="10516267" y="4857250"/>
                <a:ext cx="36652" cy="38328"/>
              </a:xfrm>
              <a:custGeom>
                <a:rect b="b" l="l" r="r" t="t"/>
                <a:pathLst>
                  <a:path extrusionOk="0" h="38328" w="36652">
                    <a:moveTo>
                      <a:pt x="0" y="38299"/>
                    </a:moveTo>
                    <a:lnTo>
                      <a:pt x="0" y="36921"/>
                    </a:lnTo>
                    <a:cubicBezTo>
                      <a:pt x="1969" y="36921"/>
                      <a:pt x="3373" y="36473"/>
                      <a:pt x="4212" y="35579"/>
                    </a:cubicBezTo>
                    <a:cubicBezTo>
                      <a:pt x="5051" y="34684"/>
                      <a:pt x="5477" y="33123"/>
                      <a:pt x="5488" y="30895"/>
                    </a:cubicBezTo>
                    <a:lnTo>
                      <a:pt x="5488" y="8609"/>
                    </a:lnTo>
                    <a:cubicBezTo>
                      <a:pt x="5488" y="6670"/>
                      <a:pt x="4992" y="5310"/>
                      <a:pt x="4006" y="4518"/>
                    </a:cubicBezTo>
                    <a:cubicBezTo>
                      <a:pt x="3218" y="3914"/>
                      <a:pt x="1883" y="3534"/>
                      <a:pt x="0" y="3376"/>
                    </a:cubicBezTo>
                    <a:lnTo>
                      <a:pt x="0" y="2005"/>
                    </a:lnTo>
                    <a:lnTo>
                      <a:pt x="11154" y="0"/>
                    </a:lnTo>
                    <a:lnTo>
                      <a:pt x="11154" y="10821"/>
                    </a:lnTo>
                    <a:lnTo>
                      <a:pt x="11296" y="10821"/>
                    </a:lnTo>
                    <a:cubicBezTo>
                      <a:pt x="13797" y="3607"/>
                      <a:pt x="17622" y="0"/>
                      <a:pt x="22769" y="0"/>
                    </a:cubicBezTo>
                    <a:cubicBezTo>
                      <a:pt x="26314" y="0"/>
                      <a:pt x="28677" y="1128"/>
                      <a:pt x="29859" y="3382"/>
                    </a:cubicBezTo>
                    <a:cubicBezTo>
                      <a:pt x="30710" y="5010"/>
                      <a:pt x="31133" y="8002"/>
                      <a:pt x="31129" y="12358"/>
                    </a:cubicBezTo>
                    <a:lnTo>
                      <a:pt x="31129" y="30901"/>
                    </a:lnTo>
                    <a:cubicBezTo>
                      <a:pt x="31129" y="34000"/>
                      <a:pt x="32003" y="35864"/>
                      <a:pt x="33752" y="36495"/>
                    </a:cubicBezTo>
                    <a:cubicBezTo>
                      <a:pt x="34687" y="36806"/>
                      <a:pt x="35668" y="36952"/>
                      <a:pt x="36653" y="36927"/>
                    </a:cubicBezTo>
                    <a:lnTo>
                      <a:pt x="36653" y="38305"/>
                    </a:lnTo>
                    <a:lnTo>
                      <a:pt x="20004" y="38305"/>
                    </a:lnTo>
                    <a:lnTo>
                      <a:pt x="20004" y="36927"/>
                    </a:lnTo>
                    <a:cubicBezTo>
                      <a:pt x="22013" y="36927"/>
                      <a:pt x="23425" y="36477"/>
                      <a:pt x="24252" y="35585"/>
                    </a:cubicBezTo>
                    <a:cubicBezTo>
                      <a:pt x="25079" y="34692"/>
                      <a:pt x="25528" y="33131"/>
                      <a:pt x="25528" y="30901"/>
                    </a:cubicBezTo>
                    <a:lnTo>
                      <a:pt x="25528" y="14126"/>
                    </a:lnTo>
                    <a:cubicBezTo>
                      <a:pt x="25528" y="10397"/>
                      <a:pt x="25410" y="8099"/>
                      <a:pt x="25174" y="7232"/>
                    </a:cubicBezTo>
                    <a:cubicBezTo>
                      <a:pt x="24583" y="5056"/>
                      <a:pt x="23072" y="3968"/>
                      <a:pt x="20642" y="3968"/>
                    </a:cubicBezTo>
                    <a:cubicBezTo>
                      <a:pt x="19035" y="3968"/>
                      <a:pt x="17395" y="5097"/>
                      <a:pt x="15721" y="7356"/>
                    </a:cubicBezTo>
                    <a:cubicBezTo>
                      <a:pt x="14426" y="9116"/>
                      <a:pt x="13388" y="11051"/>
                      <a:pt x="12637" y="13103"/>
                    </a:cubicBezTo>
                    <a:cubicBezTo>
                      <a:pt x="11671" y="15599"/>
                      <a:pt x="11169" y="18250"/>
                      <a:pt x="11154" y="20926"/>
                    </a:cubicBezTo>
                    <a:lnTo>
                      <a:pt x="11154" y="30925"/>
                    </a:lnTo>
                    <a:cubicBezTo>
                      <a:pt x="11154" y="34023"/>
                      <a:pt x="12027" y="35888"/>
                      <a:pt x="13771" y="36519"/>
                    </a:cubicBezTo>
                    <a:cubicBezTo>
                      <a:pt x="14708" y="36829"/>
                      <a:pt x="15692" y="36975"/>
                      <a:pt x="16678" y="36950"/>
                    </a:cubicBezTo>
                    <a:lnTo>
                      <a:pt x="16678" y="38328"/>
                    </a:ln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24" name="Google Shape;6824;p1"/>
              <p:cNvSpPr/>
              <p:nvPr/>
            </p:nvSpPr>
            <p:spPr>
              <a:xfrm>
                <a:off x="10556447" y="4840468"/>
                <a:ext cx="16678" cy="55086"/>
              </a:xfrm>
              <a:custGeom>
                <a:rect b="b" l="l" r="r" t="t"/>
                <a:pathLst>
                  <a:path extrusionOk="0" h="55086" w="16678">
                    <a:moveTo>
                      <a:pt x="0" y="55080"/>
                    </a:moveTo>
                    <a:lnTo>
                      <a:pt x="0" y="53703"/>
                    </a:lnTo>
                    <a:cubicBezTo>
                      <a:pt x="1969" y="53703"/>
                      <a:pt x="3373" y="53255"/>
                      <a:pt x="4212" y="52360"/>
                    </a:cubicBezTo>
                    <a:cubicBezTo>
                      <a:pt x="5051" y="51466"/>
                      <a:pt x="5477" y="49905"/>
                      <a:pt x="5488" y="47677"/>
                    </a:cubicBezTo>
                    <a:lnTo>
                      <a:pt x="5488" y="25391"/>
                    </a:lnTo>
                    <a:cubicBezTo>
                      <a:pt x="5488" y="23420"/>
                      <a:pt x="4994" y="22056"/>
                      <a:pt x="4006" y="21299"/>
                    </a:cubicBezTo>
                    <a:cubicBezTo>
                      <a:pt x="3249" y="20696"/>
                      <a:pt x="1914" y="20316"/>
                      <a:pt x="0" y="20158"/>
                    </a:cubicBezTo>
                    <a:lnTo>
                      <a:pt x="0" y="18786"/>
                    </a:lnTo>
                    <a:lnTo>
                      <a:pt x="11154" y="16782"/>
                    </a:lnTo>
                    <a:lnTo>
                      <a:pt x="11154" y="47683"/>
                    </a:lnTo>
                    <a:cubicBezTo>
                      <a:pt x="11154" y="50782"/>
                      <a:pt x="12027" y="52646"/>
                      <a:pt x="13771" y="53277"/>
                    </a:cubicBezTo>
                    <a:cubicBezTo>
                      <a:pt x="14708" y="53587"/>
                      <a:pt x="15692" y="53733"/>
                      <a:pt x="16678" y="53709"/>
                    </a:cubicBezTo>
                    <a:lnTo>
                      <a:pt x="16678" y="55086"/>
                    </a:lnTo>
                    <a:close/>
                    <a:moveTo>
                      <a:pt x="8112" y="9290"/>
                    </a:moveTo>
                    <a:cubicBezTo>
                      <a:pt x="6977" y="9307"/>
                      <a:pt x="5894" y="8817"/>
                      <a:pt x="5158" y="7954"/>
                    </a:cubicBezTo>
                    <a:cubicBezTo>
                      <a:pt x="4363" y="7053"/>
                      <a:pt x="3941" y="5884"/>
                      <a:pt x="3976" y="4684"/>
                    </a:cubicBezTo>
                    <a:cubicBezTo>
                      <a:pt x="3943" y="3473"/>
                      <a:pt x="4365" y="2294"/>
                      <a:pt x="5158" y="1378"/>
                    </a:cubicBezTo>
                    <a:cubicBezTo>
                      <a:pt x="5887" y="500"/>
                      <a:pt x="6971" y="-6"/>
                      <a:pt x="8112" y="1"/>
                    </a:cubicBezTo>
                    <a:cubicBezTo>
                      <a:pt x="9256" y="-22"/>
                      <a:pt x="10347" y="487"/>
                      <a:pt x="11066" y="1378"/>
                    </a:cubicBezTo>
                    <a:cubicBezTo>
                      <a:pt x="11869" y="2288"/>
                      <a:pt x="12292" y="3471"/>
                      <a:pt x="12247" y="4684"/>
                    </a:cubicBezTo>
                    <a:cubicBezTo>
                      <a:pt x="12283" y="5884"/>
                      <a:pt x="11860" y="7053"/>
                      <a:pt x="11066" y="7954"/>
                    </a:cubicBezTo>
                    <a:cubicBezTo>
                      <a:pt x="10329" y="8818"/>
                      <a:pt x="9246" y="9308"/>
                      <a:pt x="8112" y="9290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25" name="Google Shape;6825;p1"/>
              <p:cNvSpPr/>
              <p:nvPr/>
            </p:nvSpPr>
            <p:spPr>
              <a:xfrm>
                <a:off x="10571193" y="4858072"/>
                <a:ext cx="39287" cy="38263"/>
              </a:xfrm>
              <a:custGeom>
                <a:rect b="b" l="l" r="r" t="t"/>
                <a:pathLst>
                  <a:path extrusionOk="0" h="38263" w="39287">
                    <a:moveTo>
                      <a:pt x="18592" y="38263"/>
                    </a:moveTo>
                    <a:lnTo>
                      <a:pt x="7474" y="8870"/>
                    </a:lnTo>
                    <a:cubicBezTo>
                      <a:pt x="6197" y="5511"/>
                      <a:pt x="4864" y="3359"/>
                      <a:pt x="3474" y="2413"/>
                    </a:cubicBezTo>
                    <a:cubicBezTo>
                      <a:pt x="2429" y="1774"/>
                      <a:pt x="1224" y="1448"/>
                      <a:pt x="0" y="1472"/>
                    </a:cubicBezTo>
                    <a:lnTo>
                      <a:pt x="0" y="0"/>
                    </a:lnTo>
                    <a:lnTo>
                      <a:pt x="15331" y="0"/>
                    </a:lnTo>
                    <a:lnTo>
                      <a:pt x="15331" y="1460"/>
                    </a:lnTo>
                    <a:cubicBezTo>
                      <a:pt x="13181" y="1460"/>
                      <a:pt x="12111" y="2099"/>
                      <a:pt x="12111" y="3388"/>
                    </a:cubicBezTo>
                    <a:cubicBezTo>
                      <a:pt x="12203" y="4771"/>
                      <a:pt x="12527" y="6128"/>
                      <a:pt x="13068" y="7403"/>
                    </a:cubicBezTo>
                    <a:lnTo>
                      <a:pt x="21340" y="29648"/>
                    </a:lnTo>
                    <a:lnTo>
                      <a:pt x="28630" y="7640"/>
                    </a:lnTo>
                    <a:cubicBezTo>
                      <a:pt x="29060" y="6528"/>
                      <a:pt x="29335" y="5362"/>
                      <a:pt x="29445" y="4175"/>
                    </a:cubicBezTo>
                    <a:cubicBezTo>
                      <a:pt x="29445" y="2519"/>
                      <a:pt x="28360" y="1614"/>
                      <a:pt x="26190" y="1460"/>
                    </a:cubicBezTo>
                    <a:lnTo>
                      <a:pt x="26190" y="0"/>
                    </a:lnTo>
                    <a:lnTo>
                      <a:pt x="39288" y="0"/>
                    </a:lnTo>
                    <a:lnTo>
                      <a:pt x="39288" y="1460"/>
                    </a:lnTo>
                    <a:cubicBezTo>
                      <a:pt x="37098" y="1614"/>
                      <a:pt x="35523" y="2269"/>
                      <a:pt x="34562" y="3424"/>
                    </a:cubicBezTo>
                    <a:cubicBezTo>
                      <a:pt x="33924" y="4188"/>
                      <a:pt x="33136" y="5921"/>
                      <a:pt x="32198" y="8621"/>
                    </a:cubicBezTo>
                    <a:lnTo>
                      <a:pt x="22013" y="38263"/>
                    </a:ln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26" name="Google Shape;6826;p1"/>
              <p:cNvSpPr/>
              <p:nvPr/>
            </p:nvSpPr>
            <p:spPr>
              <a:xfrm>
                <a:off x="10607899" y="4857244"/>
                <a:ext cx="27120" cy="39099"/>
              </a:xfrm>
              <a:custGeom>
                <a:rect b="b" l="l" r="r" t="t"/>
                <a:pathLst>
                  <a:path extrusionOk="0" h="39099" w="27120">
                    <a:moveTo>
                      <a:pt x="26196" y="35076"/>
                    </a:moveTo>
                    <a:lnTo>
                      <a:pt x="26196" y="37672"/>
                    </a:lnTo>
                    <a:cubicBezTo>
                      <a:pt x="23432" y="38687"/>
                      <a:pt x="20501" y="39168"/>
                      <a:pt x="17558" y="39091"/>
                    </a:cubicBezTo>
                    <a:cubicBezTo>
                      <a:pt x="9906" y="39091"/>
                      <a:pt x="4736" y="36006"/>
                      <a:pt x="2050" y="29837"/>
                    </a:cubicBezTo>
                    <a:cubicBezTo>
                      <a:pt x="679" y="26739"/>
                      <a:pt x="-4" y="22972"/>
                      <a:pt x="0" y="18537"/>
                    </a:cubicBezTo>
                    <a:cubicBezTo>
                      <a:pt x="0" y="6179"/>
                      <a:pt x="4908" y="0"/>
                      <a:pt x="14723" y="0"/>
                    </a:cubicBezTo>
                    <a:cubicBezTo>
                      <a:pt x="19678" y="0"/>
                      <a:pt x="23254" y="1993"/>
                      <a:pt x="25452" y="5978"/>
                    </a:cubicBezTo>
                    <a:cubicBezTo>
                      <a:pt x="26627" y="8321"/>
                      <a:pt x="27198" y="10921"/>
                      <a:pt x="27112" y="13541"/>
                    </a:cubicBezTo>
                    <a:lnTo>
                      <a:pt x="27112" y="15315"/>
                    </a:lnTo>
                    <a:lnTo>
                      <a:pt x="6014" y="15315"/>
                    </a:lnTo>
                    <a:cubicBezTo>
                      <a:pt x="6014" y="20960"/>
                      <a:pt x="7253" y="25723"/>
                      <a:pt x="9730" y="29606"/>
                    </a:cubicBezTo>
                    <a:cubicBezTo>
                      <a:pt x="12488" y="33963"/>
                      <a:pt x="16276" y="36142"/>
                      <a:pt x="21097" y="36146"/>
                    </a:cubicBezTo>
                    <a:cubicBezTo>
                      <a:pt x="22860" y="36229"/>
                      <a:pt x="24615" y="35861"/>
                      <a:pt x="26196" y="35076"/>
                    </a:cubicBezTo>
                    <a:close/>
                    <a:moveTo>
                      <a:pt x="6014" y="12654"/>
                    </a:moveTo>
                    <a:lnTo>
                      <a:pt x="20672" y="12654"/>
                    </a:lnTo>
                    <a:cubicBezTo>
                      <a:pt x="20672" y="8775"/>
                      <a:pt x="19752" y="5954"/>
                      <a:pt x="17913" y="4192"/>
                    </a:cubicBezTo>
                    <a:cubicBezTo>
                      <a:pt x="16776" y="3188"/>
                      <a:pt x="15292" y="2666"/>
                      <a:pt x="13777" y="2738"/>
                    </a:cubicBezTo>
                    <a:cubicBezTo>
                      <a:pt x="10587" y="2738"/>
                      <a:pt x="8297" y="4665"/>
                      <a:pt x="6906" y="8521"/>
                    </a:cubicBezTo>
                    <a:cubicBezTo>
                      <a:pt x="6372" y="9836"/>
                      <a:pt x="6070" y="11235"/>
                      <a:pt x="6014" y="12654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27" name="Google Shape;6827;p1"/>
              <p:cNvSpPr/>
              <p:nvPr/>
            </p:nvSpPr>
            <p:spPr>
              <a:xfrm>
                <a:off x="10638325" y="4857250"/>
                <a:ext cx="24395" cy="38310"/>
              </a:xfrm>
              <a:custGeom>
                <a:rect b="b" l="l" r="r" t="t"/>
                <a:pathLst>
                  <a:path extrusionOk="0" h="38310" w="24395">
                    <a:moveTo>
                      <a:pt x="0" y="38299"/>
                    </a:moveTo>
                    <a:lnTo>
                      <a:pt x="0" y="36921"/>
                    </a:lnTo>
                    <a:cubicBezTo>
                      <a:pt x="2001" y="36921"/>
                      <a:pt x="3417" y="36474"/>
                      <a:pt x="4248" y="35579"/>
                    </a:cubicBezTo>
                    <a:cubicBezTo>
                      <a:pt x="5079" y="34684"/>
                      <a:pt x="5504" y="33123"/>
                      <a:pt x="5524" y="30896"/>
                    </a:cubicBezTo>
                    <a:lnTo>
                      <a:pt x="5524" y="8610"/>
                    </a:lnTo>
                    <a:cubicBezTo>
                      <a:pt x="5524" y="6639"/>
                      <a:pt x="5028" y="5259"/>
                      <a:pt x="4035" y="4471"/>
                    </a:cubicBezTo>
                    <a:cubicBezTo>
                      <a:pt x="3255" y="3879"/>
                      <a:pt x="1914" y="3530"/>
                      <a:pt x="0" y="3371"/>
                    </a:cubicBezTo>
                    <a:lnTo>
                      <a:pt x="0" y="2005"/>
                    </a:lnTo>
                    <a:lnTo>
                      <a:pt x="11184" y="0"/>
                    </a:lnTo>
                    <a:lnTo>
                      <a:pt x="11184" y="8698"/>
                    </a:lnTo>
                    <a:lnTo>
                      <a:pt x="11326" y="8698"/>
                    </a:lnTo>
                    <a:cubicBezTo>
                      <a:pt x="13295" y="2899"/>
                      <a:pt x="16434" y="0"/>
                      <a:pt x="20743" y="0"/>
                    </a:cubicBezTo>
                    <a:cubicBezTo>
                      <a:pt x="21703" y="-12"/>
                      <a:pt x="22626" y="370"/>
                      <a:pt x="23295" y="1059"/>
                    </a:cubicBezTo>
                    <a:cubicBezTo>
                      <a:pt x="24026" y="1771"/>
                      <a:pt x="24425" y="2758"/>
                      <a:pt x="24394" y="3779"/>
                    </a:cubicBezTo>
                    <a:cubicBezTo>
                      <a:pt x="24394" y="6321"/>
                      <a:pt x="23224" y="7593"/>
                      <a:pt x="20885" y="7593"/>
                    </a:cubicBezTo>
                    <a:cubicBezTo>
                      <a:pt x="19984" y="7533"/>
                      <a:pt x="19122" y="7205"/>
                      <a:pt x="18409" y="6652"/>
                    </a:cubicBezTo>
                    <a:cubicBezTo>
                      <a:pt x="17928" y="6230"/>
                      <a:pt x="17376" y="5895"/>
                      <a:pt x="16779" y="5665"/>
                    </a:cubicBezTo>
                    <a:cubicBezTo>
                      <a:pt x="15762" y="5665"/>
                      <a:pt x="14640" y="6652"/>
                      <a:pt x="13417" y="8621"/>
                    </a:cubicBezTo>
                    <a:cubicBezTo>
                      <a:pt x="11928" y="10987"/>
                      <a:pt x="11184" y="14322"/>
                      <a:pt x="11184" y="18626"/>
                    </a:cubicBezTo>
                    <a:lnTo>
                      <a:pt x="11184" y="30908"/>
                    </a:lnTo>
                    <a:cubicBezTo>
                      <a:pt x="11184" y="34006"/>
                      <a:pt x="12058" y="35870"/>
                      <a:pt x="13807" y="36501"/>
                    </a:cubicBezTo>
                    <a:cubicBezTo>
                      <a:pt x="14742" y="36812"/>
                      <a:pt x="15723" y="36958"/>
                      <a:pt x="16708" y="36933"/>
                    </a:cubicBezTo>
                    <a:lnTo>
                      <a:pt x="16708" y="38311"/>
                    </a:ln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28" name="Google Shape;6828;p1"/>
              <p:cNvSpPr/>
              <p:nvPr/>
            </p:nvSpPr>
            <p:spPr>
              <a:xfrm>
                <a:off x="10665035" y="4857231"/>
                <a:ext cx="23188" cy="39123"/>
              </a:xfrm>
              <a:custGeom>
                <a:rect b="b" l="l" r="r" t="t"/>
                <a:pathLst>
                  <a:path extrusionOk="0" h="39123" w="23188">
                    <a:moveTo>
                      <a:pt x="21381" y="10012"/>
                    </a:moveTo>
                    <a:lnTo>
                      <a:pt x="19573" y="10012"/>
                    </a:lnTo>
                    <a:cubicBezTo>
                      <a:pt x="18517" y="5183"/>
                      <a:pt x="16052" y="2769"/>
                      <a:pt x="12176" y="2769"/>
                    </a:cubicBezTo>
                    <a:cubicBezTo>
                      <a:pt x="9888" y="2769"/>
                      <a:pt x="8177" y="3477"/>
                      <a:pt x="7042" y="4892"/>
                    </a:cubicBezTo>
                    <a:cubicBezTo>
                      <a:pt x="6421" y="5748"/>
                      <a:pt x="6108" y="6790"/>
                      <a:pt x="6156" y="7848"/>
                    </a:cubicBezTo>
                    <a:cubicBezTo>
                      <a:pt x="6156" y="9847"/>
                      <a:pt x="7243" y="11621"/>
                      <a:pt x="9417" y="13170"/>
                    </a:cubicBezTo>
                    <a:lnTo>
                      <a:pt x="16460" y="17463"/>
                    </a:lnTo>
                    <a:cubicBezTo>
                      <a:pt x="18870" y="18988"/>
                      <a:pt x="20522" y="20380"/>
                      <a:pt x="21416" y="21637"/>
                    </a:cubicBezTo>
                    <a:cubicBezTo>
                      <a:pt x="22598" y="23287"/>
                      <a:pt x="23189" y="25469"/>
                      <a:pt x="23189" y="28171"/>
                    </a:cubicBezTo>
                    <a:cubicBezTo>
                      <a:pt x="23189" y="31979"/>
                      <a:pt x="21749" y="34839"/>
                      <a:pt x="18870" y="36751"/>
                    </a:cubicBezTo>
                    <a:cubicBezTo>
                      <a:pt x="16507" y="38328"/>
                      <a:pt x="13498" y="39116"/>
                      <a:pt x="9843" y="39116"/>
                    </a:cubicBezTo>
                    <a:cubicBezTo>
                      <a:pt x="6668" y="39189"/>
                      <a:pt x="3506" y="38709"/>
                      <a:pt x="496" y="37697"/>
                    </a:cubicBezTo>
                    <a:lnTo>
                      <a:pt x="0" y="28632"/>
                    </a:lnTo>
                    <a:lnTo>
                      <a:pt x="1808" y="28632"/>
                    </a:lnTo>
                    <a:cubicBezTo>
                      <a:pt x="3100" y="33855"/>
                      <a:pt x="5955" y="36467"/>
                      <a:pt x="10374" y="36467"/>
                    </a:cubicBezTo>
                    <a:cubicBezTo>
                      <a:pt x="12139" y="36477"/>
                      <a:pt x="13848" y="35847"/>
                      <a:pt x="15183" y="34693"/>
                    </a:cubicBezTo>
                    <a:cubicBezTo>
                      <a:pt x="16691" y="33542"/>
                      <a:pt x="17566" y="31747"/>
                      <a:pt x="17547" y="29850"/>
                    </a:cubicBezTo>
                    <a:cubicBezTo>
                      <a:pt x="17547" y="27990"/>
                      <a:pt x="16562" y="26216"/>
                      <a:pt x="14593" y="24529"/>
                    </a:cubicBezTo>
                    <a:cubicBezTo>
                      <a:pt x="12988" y="23259"/>
                      <a:pt x="11269" y="22140"/>
                      <a:pt x="9459" y="21188"/>
                    </a:cubicBezTo>
                    <a:cubicBezTo>
                      <a:pt x="7659" y="20213"/>
                      <a:pt x="5942" y="19095"/>
                      <a:pt x="4325" y="17841"/>
                    </a:cubicBezTo>
                    <a:cubicBezTo>
                      <a:pt x="1796" y="15736"/>
                      <a:pt x="533" y="13174"/>
                      <a:pt x="538" y="10154"/>
                    </a:cubicBezTo>
                    <a:cubicBezTo>
                      <a:pt x="538" y="6606"/>
                      <a:pt x="1800" y="3956"/>
                      <a:pt x="4325" y="2201"/>
                    </a:cubicBezTo>
                    <a:cubicBezTo>
                      <a:pt x="6420" y="735"/>
                      <a:pt x="9177" y="1"/>
                      <a:pt x="12596" y="1"/>
                    </a:cubicBezTo>
                    <a:cubicBezTo>
                      <a:pt x="15439" y="-30"/>
                      <a:pt x="18266" y="437"/>
                      <a:pt x="20950" y="1379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29" name="Google Shape;6829;p1"/>
              <p:cNvSpPr/>
              <p:nvPr/>
            </p:nvSpPr>
            <p:spPr>
              <a:xfrm>
                <a:off x="10691514" y="4840468"/>
                <a:ext cx="16672" cy="55086"/>
              </a:xfrm>
              <a:custGeom>
                <a:rect b="b" l="l" r="r" t="t"/>
                <a:pathLst>
                  <a:path extrusionOk="0" h="55086" w="16672">
                    <a:moveTo>
                      <a:pt x="0" y="55080"/>
                    </a:moveTo>
                    <a:lnTo>
                      <a:pt x="0" y="53703"/>
                    </a:lnTo>
                    <a:cubicBezTo>
                      <a:pt x="1985" y="53703"/>
                      <a:pt x="3385" y="53253"/>
                      <a:pt x="4212" y="52360"/>
                    </a:cubicBezTo>
                    <a:cubicBezTo>
                      <a:pt x="5039" y="51468"/>
                      <a:pt x="5488" y="49883"/>
                      <a:pt x="5488" y="47677"/>
                    </a:cubicBezTo>
                    <a:lnTo>
                      <a:pt x="5488" y="25391"/>
                    </a:lnTo>
                    <a:cubicBezTo>
                      <a:pt x="5488" y="23420"/>
                      <a:pt x="4992" y="22056"/>
                      <a:pt x="4000" y="21299"/>
                    </a:cubicBezTo>
                    <a:cubicBezTo>
                      <a:pt x="3248" y="20696"/>
                      <a:pt x="1914" y="20316"/>
                      <a:pt x="0" y="20158"/>
                    </a:cubicBezTo>
                    <a:lnTo>
                      <a:pt x="0" y="18786"/>
                    </a:lnTo>
                    <a:lnTo>
                      <a:pt x="11154" y="16782"/>
                    </a:lnTo>
                    <a:lnTo>
                      <a:pt x="11154" y="47683"/>
                    </a:lnTo>
                    <a:cubicBezTo>
                      <a:pt x="11154" y="50782"/>
                      <a:pt x="12027" y="52646"/>
                      <a:pt x="13771" y="53277"/>
                    </a:cubicBezTo>
                    <a:cubicBezTo>
                      <a:pt x="14706" y="53587"/>
                      <a:pt x="15687" y="53733"/>
                      <a:pt x="16672" y="53709"/>
                    </a:cubicBezTo>
                    <a:lnTo>
                      <a:pt x="16672" y="55086"/>
                    </a:lnTo>
                    <a:close/>
                    <a:moveTo>
                      <a:pt x="8106" y="9290"/>
                    </a:moveTo>
                    <a:cubicBezTo>
                      <a:pt x="6971" y="9308"/>
                      <a:pt x="5887" y="8818"/>
                      <a:pt x="5152" y="7954"/>
                    </a:cubicBezTo>
                    <a:cubicBezTo>
                      <a:pt x="4357" y="7053"/>
                      <a:pt x="3935" y="5884"/>
                      <a:pt x="3970" y="4684"/>
                    </a:cubicBezTo>
                    <a:cubicBezTo>
                      <a:pt x="3937" y="3473"/>
                      <a:pt x="4359" y="2294"/>
                      <a:pt x="5152" y="1378"/>
                    </a:cubicBezTo>
                    <a:cubicBezTo>
                      <a:pt x="5880" y="499"/>
                      <a:pt x="6964" y="-7"/>
                      <a:pt x="8106" y="1"/>
                    </a:cubicBezTo>
                    <a:cubicBezTo>
                      <a:pt x="9250" y="-22"/>
                      <a:pt x="10341" y="487"/>
                      <a:pt x="11060" y="1378"/>
                    </a:cubicBezTo>
                    <a:cubicBezTo>
                      <a:pt x="11863" y="2288"/>
                      <a:pt x="12286" y="3471"/>
                      <a:pt x="12241" y="4684"/>
                    </a:cubicBezTo>
                    <a:cubicBezTo>
                      <a:pt x="12277" y="5884"/>
                      <a:pt x="11854" y="7053"/>
                      <a:pt x="11060" y="7954"/>
                    </a:cubicBezTo>
                    <a:cubicBezTo>
                      <a:pt x="10323" y="8817"/>
                      <a:pt x="9240" y="9307"/>
                      <a:pt x="8106" y="9290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30" name="Google Shape;6830;p1"/>
              <p:cNvSpPr/>
              <p:nvPr/>
            </p:nvSpPr>
            <p:spPr>
              <a:xfrm>
                <a:off x="10709037" y="4845867"/>
                <a:ext cx="20890" cy="50467"/>
              </a:xfrm>
              <a:custGeom>
                <a:rect b="b" l="l" r="r" t="t"/>
                <a:pathLst>
                  <a:path extrusionOk="0" h="50467" w="20890">
                    <a:moveTo>
                      <a:pt x="20891" y="47434"/>
                    </a:moveTo>
                    <a:lnTo>
                      <a:pt x="20891" y="50154"/>
                    </a:lnTo>
                    <a:cubicBezTo>
                      <a:pt x="19730" y="50329"/>
                      <a:pt x="18560" y="50433"/>
                      <a:pt x="17387" y="50468"/>
                    </a:cubicBezTo>
                    <a:cubicBezTo>
                      <a:pt x="12240" y="50468"/>
                      <a:pt x="8982" y="49614"/>
                      <a:pt x="7615" y="47907"/>
                    </a:cubicBezTo>
                    <a:cubicBezTo>
                      <a:pt x="6453" y="46496"/>
                      <a:pt x="5873" y="43321"/>
                      <a:pt x="5873" y="38381"/>
                    </a:cubicBezTo>
                    <a:lnTo>
                      <a:pt x="5873" y="14913"/>
                    </a:lnTo>
                    <a:lnTo>
                      <a:pt x="0" y="14913"/>
                    </a:lnTo>
                    <a:lnTo>
                      <a:pt x="0" y="12204"/>
                    </a:lnTo>
                    <a:cubicBezTo>
                      <a:pt x="4202" y="12204"/>
                      <a:pt x="7035" y="10472"/>
                      <a:pt x="8496" y="7007"/>
                    </a:cubicBezTo>
                    <a:cubicBezTo>
                      <a:pt x="9322" y="4766"/>
                      <a:pt x="9707" y="2387"/>
                      <a:pt x="9630" y="0"/>
                    </a:cubicBezTo>
                    <a:lnTo>
                      <a:pt x="11503" y="0"/>
                    </a:lnTo>
                    <a:lnTo>
                      <a:pt x="11503" y="12204"/>
                    </a:lnTo>
                    <a:lnTo>
                      <a:pt x="20885" y="12204"/>
                    </a:lnTo>
                    <a:lnTo>
                      <a:pt x="20885" y="14919"/>
                    </a:lnTo>
                    <a:lnTo>
                      <a:pt x="11509" y="14919"/>
                    </a:lnTo>
                    <a:lnTo>
                      <a:pt x="11509" y="40670"/>
                    </a:lnTo>
                    <a:cubicBezTo>
                      <a:pt x="11509" y="43347"/>
                      <a:pt x="11981" y="45211"/>
                      <a:pt x="12927" y="46263"/>
                    </a:cubicBezTo>
                    <a:cubicBezTo>
                      <a:pt x="13896" y="47310"/>
                      <a:pt x="15579" y="47836"/>
                      <a:pt x="17990" y="47836"/>
                    </a:cubicBezTo>
                    <a:cubicBezTo>
                      <a:pt x="18202" y="47830"/>
                      <a:pt x="19165" y="47683"/>
                      <a:pt x="20891" y="47434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31" name="Google Shape;6831;p1"/>
              <p:cNvSpPr/>
              <p:nvPr/>
            </p:nvSpPr>
            <p:spPr>
              <a:xfrm>
                <a:off x="10733040" y="4857250"/>
                <a:ext cx="29848" cy="39085"/>
              </a:xfrm>
              <a:custGeom>
                <a:rect b="b" l="l" r="r" t="t"/>
                <a:pathLst>
                  <a:path extrusionOk="0" h="39085" w="29848">
                    <a:moveTo>
                      <a:pt x="29848" y="36684"/>
                    </a:moveTo>
                    <a:lnTo>
                      <a:pt x="29848" y="38375"/>
                    </a:lnTo>
                    <a:cubicBezTo>
                      <a:pt x="28130" y="38851"/>
                      <a:pt x="26355" y="39089"/>
                      <a:pt x="24572" y="39085"/>
                    </a:cubicBezTo>
                    <a:cubicBezTo>
                      <a:pt x="20941" y="39085"/>
                      <a:pt x="19123" y="37104"/>
                      <a:pt x="19119" y="33142"/>
                    </a:cubicBezTo>
                    <a:lnTo>
                      <a:pt x="18978" y="33142"/>
                    </a:lnTo>
                    <a:cubicBezTo>
                      <a:pt x="16614" y="37104"/>
                      <a:pt x="13180" y="39085"/>
                      <a:pt x="8674" y="39085"/>
                    </a:cubicBezTo>
                    <a:cubicBezTo>
                      <a:pt x="5255" y="39085"/>
                      <a:pt x="2742" y="37614"/>
                      <a:pt x="1135" y="34674"/>
                    </a:cubicBezTo>
                    <a:cubicBezTo>
                      <a:pt x="366" y="33218"/>
                      <a:pt x="-24" y="31591"/>
                      <a:pt x="1" y="29944"/>
                    </a:cubicBezTo>
                    <a:cubicBezTo>
                      <a:pt x="1" y="24929"/>
                      <a:pt x="2327" y="21529"/>
                      <a:pt x="6978" y="19744"/>
                    </a:cubicBezTo>
                    <a:cubicBezTo>
                      <a:pt x="9134" y="18945"/>
                      <a:pt x="11380" y="18417"/>
                      <a:pt x="13666" y="18171"/>
                    </a:cubicBezTo>
                    <a:lnTo>
                      <a:pt x="19119" y="17538"/>
                    </a:lnTo>
                    <a:lnTo>
                      <a:pt x="19119" y="14422"/>
                    </a:lnTo>
                    <a:cubicBezTo>
                      <a:pt x="19119" y="9297"/>
                      <a:pt x="18459" y="5947"/>
                      <a:pt x="17140" y="4370"/>
                    </a:cubicBezTo>
                    <a:cubicBezTo>
                      <a:pt x="16219" y="3294"/>
                      <a:pt x="14826" y="2755"/>
                      <a:pt x="12963" y="2755"/>
                    </a:cubicBezTo>
                    <a:cubicBezTo>
                      <a:pt x="11191" y="2755"/>
                      <a:pt x="9974" y="3039"/>
                      <a:pt x="9241" y="3619"/>
                    </a:cubicBezTo>
                    <a:cubicBezTo>
                      <a:pt x="8351" y="4328"/>
                      <a:pt x="7904" y="5601"/>
                      <a:pt x="7900" y="7439"/>
                    </a:cubicBezTo>
                    <a:cubicBezTo>
                      <a:pt x="7900" y="10273"/>
                      <a:pt x="6766" y="11690"/>
                      <a:pt x="4497" y="11690"/>
                    </a:cubicBezTo>
                    <a:cubicBezTo>
                      <a:pt x="2165" y="11690"/>
                      <a:pt x="998" y="10456"/>
                      <a:pt x="994" y="7988"/>
                    </a:cubicBezTo>
                    <a:cubicBezTo>
                      <a:pt x="994" y="4760"/>
                      <a:pt x="3202" y="2411"/>
                      <a:pt x="7617" y="940"/>
                    </a:cubicBezTo>
                    <a:cubicBezTo>
                      <a:pt x="9360" y="338"/>
                      <a:pt x="11190" y="20"/>
                      <a:pt x="13034" y="0"/>
                    </a:cubicBezTo>
                    <a:cubicBezTo>
                      <a:pt x="18942" y="0"/>
                      <a:pt x="22552" y="2006"/>
                      <a:pt x="23863" y="6019"/>
                    </a:cubicBezTo>
                    <a:cubicBezTo>
                      <a:pt x="24530" y="8281"/>
                      <a:pt x="24841" y="10633"/>
                      <a:pt x="24785" y="12991"/>
                    </a:cubicBezTo>
                    <a:lnTo>
                      <a:pt x="24785" y="33148"/>
                    </a:lnTo>
                    <a:cubicBezTo>
                      <a:pt x="24785" y="35719"/>
                      <a:pt x="25823" y="37004"/>
                      <a:pt x="27899" y="37004"/>
                    </a:cubicBezTo>
                    <a:cubicBezTo>
                      <a:pt x="28558" y="36972"/>
                      <a:pt x="29212" y="36865"/>
                      <a:pt x="29848" y="36684"/>
                    </a:cubicBezTo>
                    <a:close/>
                    <a:moveTo>
                      <a:pt x="19119" y="24988"/>
                    </a:moveTo>
                    <a:lnTo>
                      <a:pt x="19119" y="20258"/>
                    </a:lnTo>
                    <a:cubicBezTo>
                      <a:pt x="10671" y="20463"/>
                      <a:pt x="6447" y="23258"/>
                      <a:pt x="6447" y="28643"/>
                    </a:cubicBezTo>
                    <a:cubicBezTo>
                      <a:pt x="6420" y="30304"/>
                      <a:pt x="6849" y="31940"/>
                      <a:pt x="7687" y="33373"/>
                    </a:cubicBezTo>
                    <a:cubicBezTo>
                      <a:pt x="8633" y="34946"/>
                      <a:pt x="9856" y="35738"/>
                      <a:pt x="11368" y="35738"/>
                    </a:cubicBezTo>
                    <a:cubicBezTo>
                      <a:pt x="13731" y="35738"/>
                      <a:pt x="15667" y="34583"/>
                      <a:pt x="17176" y="32273"/>
                    </a:cubicBezTo>
                    <a:cubicBezTo>
                      <a:pt x="18515" y="30085"/>
                      <a:pt x="19190" y="27554"/>
                      <a:pt x="19119" y="24988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32" name="Google Shape;6832;p1"/>
              <p:cNvSpPr/>
              <p:nvPr/>
            </p:nvSpPr>
            <p:spPr>
              <a:xfrm>
                <a:off x="10763196" y="4845861"/>
                <a:ext cx="20884" cy="50473"/>
              </a:xfrm>
              <a:custGeom>
                <a:rect b="b" l="l" r="r" t="t"/>
                <a:pathLst>
                  <a:path extrusionOk="0" h="50473" w="20884">
                    <a:moveTo>
                      <a:pt x="20885" y="47440"/>
                    </a:moveTo>
                    <a:lnTo>
                      <a:pt x="20885" y="50160"/>
                    </a:lnTo>
                    <a:cubicBezTo>
                      <a:pt x="19724" y="50335"/>
                      <a:pt x="18554" y="50439"/>
                      <a:pt x="17381" y="50473"/>
                    </a:cubicBezTo>
                    <a:cubicBezTo>
                      <a:pt x="12237" y="50473"/>
                      <a:pt x="8978" y="49620"/>
                      <a:pt x="7604" y="47913"/>
                    </a:cubicBezTo>
                    <a:cubicBezTo>
                      <a:pt x="6450" y="46502"/>
                      <a:pt x="5873" y="43326"/>
                      <a:pt x="5873" y="38387"/>
                    </a:cubicBezTo>
                    <a:lnTo>
                      <a:pt x="5873" y="14919"/>
                    </a:lnTo>
                    <a:lnTo>
                      <a:pt x="0" y="14919"/>
                    </a:lnTo>
                    <a:lnTo>
                      <a:pt x="0" y="12210"/>
                    </a:lnTo>
                    <a:cubicBezTo>
                      <a:pt x="4195" y="12210"/>
                      <a:pt x="7025" y="10478"/>
                      <a:pt x="8490" y="7013"/>
                    </a:cubicBezTo>
                    <a:cubicBezTo>
                      <a:pt x="9313" y="4769"/>
                      <a:pt x="9694" y="2388"/>
                      <a:pt x="9612" y="0"/>
                    </a:cubicBezTo>
                    <a:lnTo>
                      <a:pt x="11491" y="0"/>
                    </a:lnTo>
                    <a:lnTo>
                      <a:pt x="11491" y="12210"/>
                    </a:lnTo>
                    <a:lnTo>
                      <a:pt x="20873" y="12210"/>
                    </a:lnTo>
                    <a:lnTo>
                      <a:pt x="20873" y="14924"/>
                    </a:lnTo>
                    <a:lnTo>
                      <a:pt x="11503" y="14924"/>
                    </a:lnTo>
                    <a:lnTo>
                      <a:pt x="11503" y="40676"/>
                    </a:lnTo>
                    <a:cubicBezTo>
                      <a:pt x="11503" y="43354"/>
                      <a:pt x="11970" y="45217"/>
                      <a:pt x="12915" y="46269"/>
                    </a:cubicBezTo>
                    <a:cubicBezTo>
                      <a:pt x="13860" y="47322"/>
                      <a:pt x="15573" y="47842"/>
                      <a:pt x="17978" y="47842"/>
                    </a:cubicBezTo>
                    <a:cubicBezTo>
                      <a:pt x="18191" y="47836"/>
                      <a:pt x="19160" y="47688"/>
                      <a:pt x="20885" y="47440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33" name="Google Shape;6833;p1"/>
              <p:cNvSpPr/>
              <p:nvPr/>
            </p:nvSpPr>
            <p:spPr>
              <a:xfrm>
                <a:off x="10805568" y="4838931"/>
                <a:ext cx="32990" cy="57427"/>
              </a:xfrm>
              <a:custGeom>
                <a:rect b="b" l="l" r="r" t="t"/>
                <a:pathLst>
                  <a:path extrusionOk="0" h="57427" w="32990">
                    <a:moveTo>
                      <a:pt x="6481" y="37914"/>
                    </a:moveTo>
                    <a:cubicBezTo>
                      <a:pt x="6481" y="44478"/>
                      <a:pt x="7466" y="49163"/>
                      <a:pt x="9435" y="51969"/>
                    </a:cubicBezTo>
                    <a:cubicBezTo>
                      <a:pt x="10511" y="53584"/>
                      <a:pt x="12348" y="54524"/>
                      <a:pt x="14285" y="54453"/>
                    </a:cubicBezTo>
                    <a:cubicBezTo>
                      <a:pt x="17117" y="54453"/>
                      <a:pt x="19181" y="52352"/>
                      <a:pt x="20477" y="48150"/>
                    </a:cubicBezTo>
                    <a:cubicBezTo>
                      <a:pt x="22273" y="41444"/>
                      <a:pt x="22273" y="34384"/>
                      <a:pt x="20477" y="27679"/>
                    </a:cubicBezTo>
                    <a:cubicBezTo>
                      <a:pt x="19177" y="23481"/>
                      <a:pt x="17114" y="21381"/>
                      <a:pt x="14285" y="21381"/>
                    </a:cubicBezTo>
                    <a:cubicBezTo>
                      <a:pt x="11355" y="21381"/>
                      <a:pt x="9218" y="23455"/>
                      <a:pt x="7875" y="27602"/>
                    </a:cubicBezTo>
                    <a:cubicBezTo>
                      <a:pt x="6869" y="30944"/>
                      <a:pt x="6398" y="34425"/>
                      <a:pt x="6481" y="37914"/>
                    </a:cubicBezTo>
                    <a:close/>
                    <a:moveTo>
                      <a:pt x="21842" y="57427"/>
                    </a:moveTo>
                    <a:lnTo>
                      <a:pt x="21842" y="51378"/>
                    </a:lnTo>
                    <a:lnTo>
                      <a:pt x="21700" y="51378"/>
                    </a:lnTo>
                    <a:cubicBezTo>
                      <a:pt x="21107" y="53134"/>
                      <a:pt x="19917" y="54626"/>
                      <a:pt x="18338" y="55594"/>
                    </a:cubicBezTo>
                    <a:cubicBezTo>
                      <a:pt x="16898" y="56694"/>
                      <a:pt x="15156" y="57325"/>
                      <a:pt x="13346" y="57404"/>
                    </a:cubicBezTo>
                    <a:cubicBezTo>
                      <a:pt x="8620" y="57404"/>
                      <a:pt x="5115" y="55381"/>
                      <a:pt x="2830" y="51337"/>
                    </a:cubicBezTo>
                    <a:cubicBezTo>
                      <a:pt x="939" y="47982"/>
                      <a:pt x="-4" y="43508"/>
                      <a:pt x="0" y="37914"/>
                    </a:cubicBezTo>
                    <a:cubicBezTo>
                      <a:pt x="4" y="32321"/>
                      <a:pt x="949" y="27837"/>
                      <a:pt x="2836" y="24462"/>
                    </a:cubicBezTo>
                    <a:cubicBezTo>
                      <a:pt x="5124" y="20370"/>
                      <a:pt x="8630" y="18324"/>
                      <a:pt x="13352" y="18324"/>
                    </a:cubicBezTo>
                    <a:cubicBezTo>
                      <a:pt x="17129" y="18324"/>
                      <a:pt x="19914" y="20424"/>
                      <a:pt x="21706" y="24622"/>
                    </a:cubicBezTo>
                    <a:lnTo>
                      <a:pt x="21848" y="24622"/>
                    </a:lnTo>
                    <a:lnTo>
                      <a:pt x="21848" y="8657"/>
                    </a:lnTo>
                    <a:cubicBezTo>
                      <a:pt x="21848" y="6764"/>
                      <a:pt x="21329" y="5412"/>
                      <a:pt x="20294" y="4600"/>
                    </a:cubicBezTo>
                    <a:cubicBezTo>
                      <a:pt x="19506" y="3966"/>
                      <a:pt x="18183" y="3546"/>
                      <a:pt x="16324" y="3341"/>
                    </a:cubicBezTo>
                    <a:lnTo>
                      <a:pt x="16324" y="1934"/>
                    </a:lnTo>
                    <a:lnTo>
                      <a:pt x="27502" y="0"/>
                    </a:lnTo>
                    <a:lnTo>
                      <a:pt x="27502" y="48782"/>
                    </a:lnTo>
                    <a:cubicBezTo>
                      <a:pt x="27502" y="50753"/>
                      <a:pt x="27998" y="52133"/>
                      <a:pt x="28990" y="52921"/>
                    </a:cubicBezTo>
                    <a:cubicBezTo>
                      <a:pt x="29719" y="53525"/>
                      <a:pt x="31052" y="53933"/>
                      <a:pt x="32990" y="54145"/>
                    </a:cubicBezTo>
                    <a:lnTo>
                      <a:pt x="32990" y="55482"/>
                    </a:ln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34" name="Google Shape;6834;p1"/>
              <p:cNvSpPr/>
              <p:nvPr/>
            </p:nvSpPr>
            <p:spPr>
              <a:xfrm>
                <a:off x="10843208" y="4840472"/>
                <a:ext cx="8849" cy="17599"/>
              </a:xfrm>
              <a:custGeom>
                <a:rect b="b" l="l" r="r" t="t"/>
                <a:pathLst>
                  <a:path extrusionOk="0" h="17599" w="8849">
                    <a:moveTo>
                      <a:pt x="3716" y="17599"/>
                    </a:moveTo>
                    <a:lnTo>
                      <a:pt x="1305" y="17599"/>
                    </a:lnTo>
                    <a:cubicBezTo>
                      <a:pt x="3574" y="14950"/>
                      <a:pt x="4708" y="12445"/>
                      <a:pt x="4708" y="10084"/>
                    </a:cubicBezTo>
                    <a:cubicBezTo>
                      <a:pt x="4708" y="9374"/>
                      <a:pt x="4259" y="8913"/>
                      <a:pt x="3361" y="8700"/>
                    </a:cubicBezTo>
                    <a:cubicBezTo>
                      <a:pt x="2435" y="8577"/>
                      <a:pt x="1576" y="8149"/>
                      <a:pt x="921" y="7482"/>
                    </a:cubicBezTo>
                    <a:cubicBezTo>
                      <a:pt x="-403" y="5585"/>
                      <a:pt x="-289" y="3033"/>
                      <a:pt x="1199" y="1262"/>
                    </a:cubicBezTo>
                    <a:cubicBezTo>
                      <a:pt x="2001" y="422"/>
                      <a:pt x="3122" y="-36"/>
                      <a:pt x="4283" y="2"/>
                    </a:cubicBezTo>
                    <a:cubicBezTo>
                      <a:pt x="7327" y="2"/>
                      <a:pt x="8850" y="1893"/>
                      <a:pt x="8850" y="5673"/>
                    </a:cubicBezTo>
                    <a:cubicBezTo>
                      <a:pt x="8783" y="9001"/>
                      <a:pt x="7726" y="12233"/>
                      <a:pt x="5813" y="14956"/>
                    </a:cubicBezTo>
                    <a:cubicBezTo>
                      <a:pt x="5200" y="15902"/>
                      <a:pt x="4498" y="16787"/>
                      <a:pt x="3716" y="17599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35" name="Google Shape;6835;p1"/>
              <p:cNvSpPr/>
              <p:nvPr/>
            </p:nvSpPr>
            <p:spPr>
              <a:xfrm>
                <a:off x="10853475" y="4840469"/>
                <a:ext cx="51157" cy="55079"/>
              </a:xfrm>
              <a:custGeom>
                <a:rect b="b" l="l" r="r" t="t"/>
                <a:pathLst>
                  <a:path extrusionOk="0" h="55079" w="51157">
                    <a:moveTo>
                      <a:pt x="0" y="55080"/>
                    </a:moveTo>
                    <a:lnTo>
                      <a:pt x="0" y="53465"/>
                    </a:lnTo>
                    <a:cubicBezTo>
                      <a:pt x="3233" y="53465"/>
                      <a:pt x="5416" y="52296"/>
                      <a:pt x="6546" y="49959"/>
                    </a:cubicBezTo>
                    <a:cubicBezTo>
                      <a:pt x="7366" y="48167"/>
                      <a:pt x="8076" y="46327"/>
                      <a:pt x="8673" y="44448"/>
                    </a:cubicBezTo>
                    <a:lnTo>
                      <a:pt x="23679" y="0"/>
                    </a:lnTo>
                    <a:lnTo>
                      <a:pt x="27756" y="0"/>
                    </a:lnTo>
                    <a:lnTo>
                      <a:pt x="42839" y="45075"/>
                    </a:lnTo>
                    <a:cubicBezTo>
                      <a:pt x="44111" y="48859"/>
                      <a:pt x="45609" y="51315"/>
                      <a:pt x="47335" y="52443"/>
                    </a:cubicBezTo>
                    <a:cubicBezTo>
                      <a:pt x="48477" y="53160"/>
                      <a:pt x="49809" y="53517"/>
                      <a:pt x="51157" y="53465"/>
                    </a:cubicBezTo>
                    <a:lnTo>
                      <a:pt x="51157" y="55080"/>
                    </a:lnTo>
                    <a:lnTo>
                      <a:pt x="32322" y="55080"/>
                    </a:lnTo>
                    <a:lnTo>
                      <a:pt x="32322" y="53465"/>
                    </a:lnTo>
                    <a:cubicBezTo>
                      <a:pt x="35741" y="53465"/>
                      <a:pt x="37451" y="52547"/>
                      <a:pt x="37451" y="50710"/>
                    </a:cubicBezTo>
                    <a:cubicBezTo>
                      <a:pt x="37419" y="49555"/>
                      <a:pt x="37206" y="48411"/>
                      <a:pt x="36818" y="47322"/>
                    </a:cubicBezTo>
                    <a:lnTo>
                      <a:pt x="33415" y="37116"/>
                    </a:lnTo>
                    <a:lnTo>
                      <a:pt x="15219" y="37116"/>
                    </a:lnTo>
                    <a:lnTo>
                      <a:pt x="12088" y="46772"/>
                    </a:lnTo>
                    <a:cubicBezTo>
                      <a:pt x="11634" y="47988"/>
                      <a:pt x="11338" y="49258"/>
                      <a:pt x="11207" y="50550"/>
                    </a:cubicBezTo>
                    <a:cubicBezTo>
                      <a:pt x="11207" y="52023"/>
                      <a:pt x="12017" y="52916"/>
                      <a:pt x="13647" y="53229"/>
                    </a:cubicBezTo>
                    <a:cubicBezTo>
                      <a:pt x="14533" y="53402"/>
                      <a:pt x="15434" y="53481"/>
                      <a:pt x="16336" y="53465"/>
                    </a:cubicBezTo>
                    <a:lnTo>
                      <a:pt x="16336" y="55080"/>
                    </a:lnTo>
                    <a:close/>
                    <a:moveTo>
                      <a:pt x="24353" y="9053"/>
                    </a:moveTo>
                    <a:lnTo>
                      <a:pt x="16211" y="33887"/>
                    </a:lnTo>
                    <a:lnTo>
                      <a:pt x="32393" y="33887"/>
                    </a:ln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36" name="Google Shape;6836;p1"/>
              <p:cNvSpPr/>
              <p:nvPr/>
            </p:nvSpPr>
            <p:spPr>
              <a:xfrm>
                <a:off x="10909211" y="4838931"/>
                <a:ext cx="16672" cy="56617"/>
              </a:xfrm>
              <a:custGeom>
                <a:rect b="b" l="l" r="r" t="t"/>
                <a:pathLst>
                  <a:path extrusionOk="0" h="56617" w="16672">
                    <a:moveTo>
                      <a:pt x="0" y="56617"/>
                    </a:moveTo>
                    <a:lnTo>
                      <a:pt x="0" y="55239"/>
                    </a:lnTo>
                    <a:cubicBezTo>
                      <a:pt x="2009" y="55239"/>
                      <a:pt x="3421" y="54790"/>
                      <a:pt x="4248" y="53897"/>
                    </a:cubicBezTo>
                    <a:cubicBezTo>
                      <a:pt x="5075" y="53004"/>
                      <a:pt x="5524" y="51443"/>
                      <a:pt x="5524" y="49214"/>
                    </a:cubicBezTo>
                    <a:lnTo>
                      <a:pt x="5524" y="8627"/>
                    </a:lnTo>
                    <a:cubicBezTo>
                      <a:pt x="5524" y="6711"/>
                      <a:pt x="5016" y="5345"/>
                      <a:pt x="4000" y="4529"/>
                    </a:cubicBezTo>
                    <a:cubicBezTo>
                      <a:pt x="3212" y="3926"/>
                      <a:pt x="1879" y="3520"/>
                      <a:pt x="0" y="3311"/>
                    </a:cubicBezTo>
                    <a:lnTo>
                      <a:pt x="0" y="1934"/>
                    </a:lnTo>
                    <a:lnTo>
                      <a:pt x="11148" y="0"/>
                    </a:lnTo>
                    <a:lnTo>
                      <a:pt x="11148" y="49214"/>
                    </a:lnTo>
                    <a:cubicBezTo>
                      <a:pt x="11148" y="52312"/>
                      <a:pt x="12023" y="54177"/>
                      <a:pt x="13771" y="54808"/>
                    </a:cubicBezTo>
                    <a:cubicBezTo>
                      <a:pt x="14706" y="55118"/>
                      <a:pt x="15687" y="55264"/>
                      <a:pt x="16672" y="55239"/>
                    </a:cubicBezTo>
                    <a:lnTo>
                      <a:pt x="16672" y="56617"/>
                    </a:ln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37" name="Google Shape;6837;p1"/>
              <p:cNvSpPr/>
              <p:nvPr/>
            </p:nvSpPr>
            <p:spPr>
              <a:xfrm>
                <a:off x="10927920" y="4857250"/>
                <a:ext cx="29848" cy="39085"/>
              </a:xfrm>
              <a:custGeom>
                <a:rect b="b" l="l" r="r" t="t"/>
                <a:pathLst>
                  <a:path extrusionOk="0" h="39085" w="29848">
                    <a:moveTo>
                      <a:pt x="29848" y="36684"/>
                    </a:moveTo>
                    <a:lnTo>
                      <a:pt x="29848" y="38375"/>
                    </a:lnTo>
                    <a:cubicBezTo>
                      <a:pt x="28130" y="38851"/>
                      <a:pt x="26355" y="39090"/>
                      <a:pt x="24572" y="39085"/>
                    </a:cubicBezTo>
                    <a:cubicBezTo>
                      <a:pt x="20937" y="39085"/>
                      <a:pt x="19119" y="37104"/>
                      <a:pt x="19119" y="33142"/>
                    </a:cubicBezTo>
                    <a:lnTo>
                      <a:pt x="18978" y="33142"/>
                    </a:lnTo>
                    <a:cubicBezTo>
                      <a:pt x="16614" y="37104"/>
                      <a:pt x="13182" y="39085"/>
                      <a:pt x="8680" y="39085"/>
                    </a:cubicBezTo>
                    <a:cubicBezTo>
                      <a:pt x="5253" y="39085"/>
                      <a:pt x="2738" y="37614"/>
                      <a:pt x="1135" y="34674"/>
                    </a:cubicBezTo>
                    <a:cubicBezTo>
                      <a:pt x="366" y="33218"/>
                      <a:pt x="-24" y="31591"/>
                      <a:pt x="1" y="29944"/>
                    </a:cubicBezTo>
                    <a:cubicBezTo>
                      <a:pt x="1" y="24929"/>
                      <a:pt x="2327" y="21529"/>
                      <a:pt x="6978" y="19744"/>
                    </a:cubicBezTo>
                    <a:cubicBezTo>
                      <a:pt x="9134" y="18944"/>
                      <a:pt x="11380" y="18416"/>
                      <a:pt x="13666" y="18171"/>
                    </a:cubicBezTo>
                    <a:lnTo>
                      <a:pt x="19119" y="17538"/>
                    </a:lnTo>
                    <a:lnTo>
                      <a:pt x="19119" y="14422"/>
                    </a:lnTo>
                    <a:cubicBezTo>
                      <a:pt x="19119" y="9297"/>
                      <a:pt x="18459" y="5947"/>
                      <a:pt x="17140" y="4370"/>
                    </a:cubicBezTo>
                    <a:cubicBezTo>
                      <a:pt x="16219" y="3294"/>
                      <a:pt x="14824" y="2755"/>
                      <a:pt x="12957" y="2755"/>
                    </a:cubicBezTo>
                    <a:cubicBezTo>
                      <a:pt x="11185" y="2755"/>
                      <a:pt x="9974" y="3039"/>
                      <a:pt x="9241" y="3619"/>
                    </a:cubicBezTo>
                    <a:cubicBezTo>
                      <a:pt x="8343" y="4328"/>
                      <a:pt x="7900" y="5600"/>
                      <a:pt x="7900" y="7439"/>
                    </a:cubicBezTo>
                    <a:cubicBezTo>
                      <a:pt x="7900" y="10273"/>
                      <a:pt x="6766" y="11690"/>
                      <a:pt x="4497" y="11690"/>
                    </a:cubicBezTo>
                    <a:cubicBezTo>
                      <a:pt x="2165" y="11690"/>
                      <a:pt x="998" y="10456"/>
                      <a:pt x="994" y="7988"/>
                    </a:cubicBezTo>
                    <a:cubicBezTo>
                      <a:pt x="994" y="4760"/>
                      <a:pt x="3199" y="2411"/>
                      <a:pt x="7611" y="940"/>
                    </a:cubicBezTo>
                    <a:cubicBezTo>
                      <a:pt x="9355" y="339"/>
                      <a:pt x="11184" y="21"/>
                      <a:pt x="13028" y="0"/>
                    </a:cubicBezTo>
                    <a:cubicBezTo>
                      <a:pt x="18936" y="0"/>
                      <a:pt x="22548" y="2006"/>
                      <a:pt x="23863" y="6019"/>
                    </a:cubicBezTo>
                    <a:cubicBezTo>
                      <a:pt x="24530" y="8281"/>
                      <a:pt x="24841" y="10633"/>
                      <a:pt x="24785" y="12991"/>
                    </a:cubicBezTo>
                    <a:lnTo>
                      <a:pt x="24785" y="33148"/>
                    </a:lnTo>
                    <a:cubicBezTo>
                      <a:pt x="24785" y="35719"/>
                      <a:pt x="25823" y="37004"/>
                      <a:pt x="27899" y="37004"/>
                    </a:cubicBezTo>
                    <a:cubicBezTo>
                      <a:pt x="28558" y="36972"/>
                      <a:pt x="29212" y="36865"/>
                      <a:pt x="29848" y="36684"/>
                    </a:cubicBezTo>
                    <a:close/>
                    <a:moveTo>
                      <a:pt x="19119" y="24988"/>
                    </a:moveTo>
                    <a:lnTo>
                      <a:pt x="19119" y="20258"/>
                    </a:lnTo>
                    <a:cubicBezTo>
                      <a:pt x="10671" y="20463"/>
                      <a:pt x="6447" y="23258"/>
                      <a:pt x="6447" y="28643"/>
                    </a:cubicBezTo>
                    <a:cubicBezTo>
                      <a:pt x="6420" y="30304"/>
                      <a:pt x="6849" y="31940"/>
                      <a:pt x="7687" y="33373"/>
                    </a:cubicBezTo>
                    <a:cubicBezTo>
                      <a:pt x="8633" y="34946"/>
                      <a:pt x="9856" y="35738"/>
                      <a:pt x="11368" y="35738"/>
                    </a:cubicBezTo>
                    <a:cubicBezTo>
                      <a:pt x="13731" y="35738"/>
                      <a:pt x="15667" y="34583"/>
                      <a:pt x="17176" y="32273"/>
                    </a:cubicBezTo>
                    <a:cubicBezTo>
                      <a:pt x="18515" y="30085"/>
                      <a:pt x="19190" y="27554"/>
                      <a:pt x="19119" y="24988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38" name="Google Shape;6838;p1"/>
              <p:cNvSpPr/>
              <p:nvPr/>
            </p:nvSpPr>
            <p:spPr>
              <a:xfrm>
                <a:off x="10959499" y="4857234"/>
                <a:ext cx="27076" cy="39113"/>
              </a:xfrm>
              <a:custGeom>
                <a:rect b="b" l="l" r="r" t="t"/>
                <a:pathLst>
                  <a:path extrusionOk="0" h="39113" w="27076">
                    <a:moveTo>
                      <a:pt x="26202" y="35482"/>
                    </a:moveTo>
                    <a:lnTo>
                      <a:pt x="26202" y="37847"/>
                    </a:lnTo>
                    <a:cubicBezTo>
                      <a:pt x="23707" y="38750"/>
                      <a:pt x="21067" y="39176"/>
                      <a:pt x="18415" y="39107"/>
                    </a:cubicBezTo>
                    <a:cubicBezTo>
                      <a:pt x="12231" y="39107"/>
                      <a:pt x="7582" y="37244"/>
                      <a:pt x="4466" y="33519"/>
                    </a:cubicBezTo>
                    <a:cubicBezTo>
                      <a:pt x="1489" y="29943"/>
                      <a:pt x="0" y="24927"/>
                      <a:pt x="0" y="18470"/>
                    </a:cubicBezTo>
                    <a:cubicBezTo>
                      <a:pt x="0" y="10646"/>
                      <a:pt x="2253" y="5253"/>
                      <a:pt x="6759" y="2292"/>
                    </a:cubicBezTo>
                    <a:cubicBezTo>
                      <a:pt x="9098" y="767"/>
                      <a:pt x="12074" y="6"/>
                      <a:pt x="15686" y="10"/>
                    </a:cubicBezTo>
                    <a:cubicBezTo>
                      <a:pt x="18213" y="-77"/>
                      <a:pt x="20727" y="408"/>
                      <a:pt x="23041" y="1429"/>
                    </a:cubicBezTo>
                    <a:cubicBezTo>
                      <a:pt x="25727" y="2710"/>
                      <a:pt x="27072" y="4770"/>
                      <a:pt x="27076" y="7608"/>
                    </a:cubicBezTo>
                    <a:cubicBezTo>
                      <a:pt x="27076" y="10186"/>
                      <a:pt x="25944" y="11473"/>
                      <a:pt x="23679" y="11469"/>
                    </a:cubicBezTo>
                    <a:cubicBezTo>
                      <a:pt x="22506" y="11501"/>
                      <a:pt x="21418" y="10857"/>
                      <a:pt x="20879" y="9814"/>
                    </a:cubicBezTo>
                    <a:cubicBezTo>
                      <a:pt x="20339" y="8677"/>
                      <a:pt x="19959" y="7471"/>
                      <a:pt x="19750" y="6230"/>
                    </a:cubicBezTo>
                    <a:cubicBezTo>
                      <a:pt x="19230" y="3924"/>
                      <a:pt x="17566" y="2771"/>
                      <a:pt x="14758" y="2771"/>
                    </a:cubicBezTo>
                    <a:cubicBezTo>
                      <a:pt x="11213" y="2771"/>
                      <a:pt x="8689" y="4685"/>
                      <a:pt x="7184" y="8513"/>
                    </a:cubicBezTo>
                    <a:cubicBezTo>
                      <a:pt x="6365" y="10866"/>
                      <a:pt x="5981" y="13348"/>
                      <a:pt x="6050" y="15839"/>
                    </a:cubicBezTo>
                    <a:cubicBezTo>
                      <a:pt x="6050" y="23530"/>
                      <a:pt x="8586" y="29342"/>
                      <a:pt x="13659" y="33276"/>
                    </a:cubicBezTo>
                    <a:cubicBezTo>
                      <a:pt x="16073" y="35192"/>
                      <a:pt x="19075" y="36209"/>
                      <a:pt x="22155" y="36156"/>
                    </a:cubicBezTo>
                    <a:cubicBezTo>
                      <a:pt x="23527" y="36102"/>
                      <a:pt x="24886" y="35875"/>
                      <a:pt x="26202" y="35482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39" name="Google Shape;6839;p1"/>
              <p:cNvSpPr/>
              <p:nvPr/>
            </p:nvSpPr>
            <p:spPr>
              <a:xfrm>
                <a:off x="10990740" y="4857244"/>
                <a:ext cx="29871" cy="39091"/>
              </a:xfrm>
              <a:custGeom>
                <a:rect b="b" l="l" r="r" t="t"/>
                <a:pathLst>
                  <a:path extrusionOk="0" h="39091" w="29871">
                    <a:moveTo>
                      <a:pt x="29872" y="36690"/>
                    </a:moveTo>
                    <a:lnTo>
                      <a:pt x="29872" y="38381"/>
                    </a:lnTo>
                    <a:cubicBezTo>
                      <a:pt x="28154" y="38857"/>
                      <a:pt x="26378" y="39095"/>
                      <a:pt x="24596" y="39091"/>
                    </a:cubicBezTo>
                    <a:cubicBezTo>
                      <a:pt x="20957" y="39091"/>
                      <a:pt x="19139" y="37110"/>
                      <a:pt x="19143" y="33148"/>
                    </a:cubicBezTo>
                    <a:lnTo>
                      <a:pt x="18978" y="33148"/>
                    </a:lnTo>
                    <a:cubicBezTo>
                      <a:pt x="16614" y="37110"/>
                      <a:pt x="13180" y="39091"/>
                      <a:pt x="8674" y="39091"/>
                    </a:cubicBezTo>
                    <a:cubicBezTo>
                      <a:pt x="5252" y="39091"/>
                      <a:pt x="2738" y="37620"/>
                      <a:pt x="1135" y="34680"/>
                    </a:cubicBezTo>
                    <a:cubicBezTo>
                      <a:pt x="366" y="33223"/>
                      <a:pt x="-24" y="31597"/>
                      <a:pt x="1" y="29949"/>
                    </a:cubicBezTo>
                    <a:cubicBezTo>
                      <a:pt x="1" y="24935"/>
                      <a:pt x="2327" y="21535"/>
                      <a:pt x="6978" y="19749"/>
                    </a:cubicBezTo>
                    <a:cubicBezTo>
                      <a:pt x="9134" y="18951"/>
                      <a:pt x="11380" y="18423"/>
                      <a:pt x="13666" y="18177"/>
                    </a:cubicBezTo>
                    <a:lnTo>
                      <a:pt x="19119" y="17544"/>
                    </a:lnTo>
                    <a:lnTo>
                      <a:pt x="19119" y="14428"/>
                    </a:lnTo>
                    <a:cubicBezTo>
                      <a:pt x="19119" y="9303"/>
                      <a:pt x="18459" y="5953"/>
                      <a:pt x="17140" y="4376"/>
                    </a:cubicBezTo>
                    <a:cubicBezTo>
                      <a:pt x="16219" y="3299"/>
                      <a:pt x="14824" y="2761"/>
                      <a:pt x="12957" y="2761"/>
                    </a:cubicBezTo>
                    <a:cubicBezTo>
                      <a:pt x="11185" y="2761"/>
                      <a:pt x="9974" y="3045"/>
                      <a:pt x="9241" y="3625"/>
                    </a:cubicBezTo>
                    <a:cubicBezTo>
                      <a:pt x="8351" y="4334"/>
                      <a:pt x="7904" y="5607"/>
                      <a:pt x="7900" y="7444"/>
                    </a:cubicBezTo>
                    <a:cubicBezTo>
                      <a:pt x="7900" y="10279"/>
                      <a:pt x="6766" y="11696"/>
                      <a:pt x="4497" y="11696"/>
                    </a:cubicBezTo>
                    <a:cubicBezTo>
                      <a:pt x="2165" y="11696"/>
                      <a:pt x="998" y="10462"/>
                      <a:pt x="994" y="7994"/>
                    </a:cubicBezTo>
                    <a:cubicBezTo>
                      <a:pt x="994" y="4766"/>
                      <a:pt x="3202" y="2417"/>
                      <a:pt x="7617" y="946"/>
                    </a:cubicBezTo>
                    <a:cubicBezTo>
                      <a:pt x="9371" y="338"/>
                      <a:pt x="11213" y="18"/>
                      <a:pt x="13070" y="0"/>
                    </a:cubicBezTo>
                    <a:cubicBezTo>
                      <a:pt x="18978" y="0"/>
                      <a:pt x="22587" y="2006"/>
                      <a:pt x="23899" y="6019"/>
                    </a:cubicBezTo>
                    <a:cubicBezTo>
                      <a:pt x="24565" y="8281"/>
                      <a:pt x="24877" y="10633"/>
                      <a:pt x="24821" y="12991"/>
                    </a:cubicBezTo>
                    <a:lnTo>
                      <a:pt x="24821" y="33148"/>
                    </a:lnTo>
                    <a:cubicBezTo>
                      <a:pt x="24821" y="35719"/>
                      <a:pt x="25859" y="37004"/>
                      <a:pt x="27934" y="37004"/>
                    </a:cubicBezTo>
                    <a:cubicBezTo>
                      <a:pt x="28590" y="36973"/>
                      <a:pt x="29240" y="36868"/>
                      <a:pt x="29872" y="36690"/>
                    </a:cubicBezTo>
                    <a:close/>
                    <a:moveTo>
                      <a:pt x="19143" y="24994"/>
                    </a:moveTo>
                    <a:lnTo>
                      <a:pt x="19143" y="20264"/>
                    </a:lnTo>
                    <a:cubicBezTo>
                      <a:pt x="10695" y="20469"/>
                      <a:pt x="6470" y="23264"/>
                      <a:pt x="6470" y="28649"/>
                    </a:cubicBezTo>
                    <a:cubicBezTo>
                      <a:pt x="6443" y="30310"/>
                      <a:pt x="6872" y="31946"/>
                      <a:pt x="7711" y="33379"/>
                    </a:cubicBezTo>
                    <a:cubicBezTo>
                      <a:pt x="8652" y="34956"/>
                      <a:pt x="9879" y="35744"/>
                      <a:pt x="11392" y="35744"/>
                    </a:cubicBezTo>
                    <a:cubicBezTo>
                      <a:pt x="13755" y="35744"/>
                      <a:pt x="15691" y="34589"/>
                      <a:pt x="17199" y="32279"/>
                    </a:cubicBezTo>
                    <a:cubicBezTo>
                      <a:pt x="18539" y="30091"/>
                      <a:pt x="19213" y="27560"/>
                      <a:pt x="19143" y="24994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40" name="Google Shape;6840;p1"/>
              <p:cNvSpPr/>
              <p:nvPr/>
            </p:nvSpPr>
            <p:spPr>
              <a:xfrm>
                <a:off x="11024398" y="4857250"/>
                <a:ext cx="36647" cy="38304"/>
              </a:xfrm>
              <a:custGeom>
                <a:rect b="b" l="l" r="r" t="t"/>
                <a:pathLst>
                  <a:path extrusionOk="0" h="38304" w="36647">
                    <a:moveTo>
                      <a:pt x="0" y="38299"/>
                    </a:moveTo>
                    <a:lnTo>
                      <a:pt x="0" y="36921"/>
                    </a:lnTo>
                    <a:cubicBezTo>
                      <a:pt x="1985" y="36921"/>
                      <a:pt x="3385" y="36471"/>
                      <a:pt x="4212" y="35579"/>
                    </a:cubicBezTo>
                    <a:cubicBezTo>
                      <a:pt x="5040" y="34686"/>
                      <a:pt x="5489" y="33101"/>
                      <a:pt x="5489" y="30895"/>
                    </a:cubicBezTo>
                    <a:lnTo>
                      <a:pt x="5489" y="8609"/>
                    </a:lnTo>
                    <a:cubicBezTo>
                      <a:pt x="5489" y="6670"/>
                      <a:pt x="4992" y="5310"/>
                      <a:pt x="4000" y="4518"/>
                    </a:cubicBezTo>
                    <a:cubicBezTo>
                      <a:pt x="3214" y="3914"/>
                      <a:pt x="1879" y="3534"/>
                      <a:pt x="0" y="3376"/>
                    </a:cubicBezTo>
                    <a:lnTo>
                      <a:pt x="0" y="2005"/>
                    </a:lnTo>
                    <a:lnTo>
                      <a:pt x="11148" y="0"/>
                    </a:lnTo>
                    <a:lnTo>
                      <a:pt x="11148" y="10821"/>
                    </a:lnTo>
                    <a:lnTo>
                      <a:pt x="11290" y="10821"/>
                    </a:lnTo>
                    <a:cubicBezTo>
                      <a:pt x="13795" y="3607"/>
                      <a:pt x="17618" y="0"/>
                      <a:pt x="22763" y="0"/>
                    </a:cubicBezTo>
                    <a:cubicBezTo>
                      <a:pt x="26308" y="0"/>
                      <a:pt x="28671" y="1128"/>
                      <a:pt x="29853" y="3382"/>
                    </a:cubicBezTo>
                    <a:cubicBezTo>
                      <a:pt x="30698" y="5010"/>
                      <a:pt x="31117" y="8002"/>
                      <a:pt x="31123" y="12358"/>
                    </a:cubicBezTo>
                    <a:lnTo>
                      <a:pt x="31123" y="30901"/>
                    </a:lnTo>
                    <a:cubicBezTo>
                      <a:pt x="31123" y="34000"/>
                      <a:pt x="31998" y="35864"/>
                      <a:pt x="33740" y="36495"/>
                    </a:cubicBezTo>
                    <a:cubicBezTo>
                      <a:pt x="34680" y="36806"/>
                      <a:pt x="35660" y="36952"/>
                      <a:pt x="36647" y="36927"/>
                    </a:cubicBezTo>
                    <a:lnTo>
                      <a:pt x="36647" y="38305"/>
                    </a:lnTo>
                    <a:lnTo>
                      <a:pt x="19998" y="38305"/>
                    </a:lnTo>
                    <a:lnTo>
                      <a:pt x="19998" y="36927"/>
                    </a:lnTo>
                    <a:cubicBezTo>
                      <a:pt x="22007" y="36927"/>
                      <a:pt x="23425" y="36479"/>
                      <a:pt x="24246" y="35585"/>
                    </a:cubicBezTo>
                    <a:cubicBezTo>
                      <a:pt x="25068" y="34690"/>
                      <a:pt x="25493" y="33129"/>
                      <a:pt x="25522" y="30901"/>
                    </a:cubicBezTo>
                    <a:lnTo>
                      <a:pt x="25522" y="14126"/>
                    </a:lnTo>
                    <a:cubicBezTo>
                      <a:pt x="25522" y="10395"/>
                      <a:pt x="25410" y="8101"/>
                      <a:pt x="25168" y="7232"/>
                    </a:cubicBezTo>
                    <a:cubicBezTo>
                      <a:pt x="24577" y="5056"/>
                      <a:pt x="23065" y="3968"/>
                      <a:pt x="20637" y="3968"/>
                    </a:cubicBezTo>
                    <a:cubicBezTo>
                      <a:pt x="19035" y="3968"/>
                      <a:pt x="17393" y="5097"/>
                      <a:pt x="15715" y="7356"/>
                    </a:cubicBezTo>
                    <a:cubicBezTo>
                      <a:pt x="14421" y="9116"/>
                      <a:pt x="13387" y="11051"/>
                      <a:pt x="12637" y="13103"/>
                    </a:cubicBezTo>
                    <a:cubicBezTo>
                      <a:pt x="11668" y="15588"/>
                      <a:pt x="11166" y="18230"/>
                      <a:pt x="11148" y="20897"/>
                    </a:cubicBezTo>
                    <a:lnTo>
                      <a:pt x="11148" y="30895"/>
                    </a:lnTo>
                    <a:cubicBezTo>
                      <a:pt x="11148" y="33994"/>
                      <a:pt x="12023" y="35858"/>
                      <a:pt x="13771" y="36489"/>
                    </a:cubicBezTo>
                    <a:cubicBezTo>
                      <a:pt x="14705" y="36800"/>
                      <a:pt x="15686" y="36946"/>
                      <a:pt x="16672" y="36921"/>
                    </a:cubicBezTo>
                    <a:lnTo>
                      <a:pt x="16672" y="38299"/>
                    </a:ln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41" name="Google Shape;6841;p1"/>
              <p:cNvSpPr/>
              <p:nvPr/>
            </p:nvSpPr>
            <p:spPr>
              <a:xfrm>
                <a:off x="11059787" y="4845867"/>
                <a:ext cx="20884" cy="50467"/>
              </a:xfrm>
              <a:custGeom>
                <a:rect b="b" l="l" r="r" t="t"/>
                <a:pathLst>
                  <a:path extrusionOk="0" h="50467" w="20884">
                    <a:moveTo>
                      <a:pt x="20885" y="47434"/>
                    </a:moveTo>
                    <a:lnTo>
                      <a:pt x="20885" y="50154"/>
                    </a:lnTo>
                    <a:cubicBezTo>
                      <a:pt x="19727" y="50329"/>
                      <a:pt x="18557" y="50433"/>
                      <a:pt x="17381" y="50468"/>
                    </a:cubicBezTo>
                    <a:cubicBezTo>
                      <a:pt x="12235" y="50468"/>
                      <a:pt x="8974" y="49614"/>
                      <a:pt x="7609" y="47907"/>
                    </a:cubicBezTo>
                    <a:cubicBezTo>
                      <a:pt x="6452" y="46496"/>
                      <a:pt x="5872" y="43321"/>
                      <a:pt x="5872" y="38381"/>
                    </a:cubicBezTo>
                    <a:lnTo>
                      <a:pt x="5872" y="14913"/>
                    </a:lnTo>
                    <a:lnTo>
                      <a:pt x="0" y="14913"/>
                    </a:lnTo>
                    <a:lnTo>
                      <a:pt x="0" y="12204"/>
                    </a:lnTo>
                    <a:cubicBezTo>
                      <a:pt x="4195" y="12204"/>
                      <a:pt x="7025" y="10472"/>
                      <a:pt x="8496" y="7007"/>
                    </a:cubicBezTo>
                    <a:cubicBezTo>
                      <a:pt x="9317" y="4766"/>
                      <a:pt x="9707" y="2387"/>
                      <a:pt x="9630" y="0"/>
                    </a:cubicBezTo>
                    <a:lnTo>
                      <a:pt x="11503" y="0"/>
                    </a:lnTo>
                    <a:lnTo>
                      <a:pt x="11503" y="12204"/>
                    </a:lnTo>
                    <a:lnTo>
                      <a:pt x="20885" y="12204"/>
                    </a:lnTo>
                    <a:lnTo>
                      <a:pt x="20885" y="14919"/>
                    </a:lnTo>
                    <a:lnTo>
                      <a:pt x="11503" y="14919"/>
                    </a:lnTo>
                    <a:lnTo>
                      <a:pt x="11503" y="40670"/>
                    </a:lnTo>
                    <a:cubicBezTo>
                      <a:pt x="11503" y="43347"/>
                      <a:pt x="11975" y="45211"/>
                      <a:pt x="12921" y="46263"/>
                    </a:cubicBezTo>
                    <a:cubicBezTo>
                      <a:pt x="13890" y="47310"/>
                      <a:pt x="15573" y="47836"/>
                      <a:pt x="17984" y="47836"/>
                    </a:cubicBezTo>
                    <a:cubicBezTo>
                      <a:pt x="18197" y="47830"/>
                      <a:pt x="19160" y="47683"/>
                      <a:pt x="20885" y="47434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42" name="Google Shape;6842;p1"/>
              <p:cNvSpPr/>
              <p:nvPr/>
            </p:nvSpPr>
            <p:spPr>
              <a:xfrm>
                <a:off x="10429555" y="4936307"/>
                <a:ext cx="46483" cy="55038"/>
              </a:xfrm>
              <a:custGeom>
                <a:rect b="b" l="l" r="r" t="t"/>
                <a:pathLst>
                  <a:path extrusionOk="0" h="55038" w="46483">
                    <a:moveTo>
                      <a:pt x="40174" y="8308"/>
                    </a:moveTo>
                    <a:lnTo>
                      <a:pt x="40174" y="35472"/>
                    </a:lnTo>
                    <a:cubicBezTo>
                      <a:pt x="40174" y="42036"/>
                      <a:pt x="39276" y="46720"/>
                      <a:pt x="37480" y="49527"/>
                    </a:cubicBezTo>
                    <a:cubicBezTo>
                      <a:pt x="35117" y="53198"/>
                      <a:pt x="30503" y="55034"/>
                      <a:pt x="23638" y="55038"/>
                    </a:cubicBezTo>
                    <a:cubicBezTo>
                      <a:pt x="14788" y="55038"/>
                      <a:pt x="9443" y="52060"/>
                      <a:pt x="7604" y="46104"/>
                    </a:cubicBezTo>
                    <a:cubicBezTo>
                      <a:pt x="6729" y="43344"/>
                      <a:pt x="6292" y="39796"/>
                      <a:pt x="6292" y="35460"/>
                    </a:cubicBezTo>
                    <a:lnTo>
                      <a:pt x="6292" y="8308"/>
                    </a:lnTo>
                    <a:cubicBezTo>
                      <a:pt x="6292" y="4760"/>
                      <a:pt x="5384" y="2700"/>
                      <a:pt x="3568" y="2129"/>
                    </a:cubicBezTo>
                    <a:cubicBezTo>
                      <a:pt x="2407" y="1807"/>
                      <a:pt x="1205" y="1660"/>
                      <a:pt x="0" y="1691"/>
                    </a:cubicBezTo>
                    <a:lnTo>
                      <a:pt x="0" y="0"/>
                    </a:lnTo>
                    <a:lnTo>
                      <a:pt x="19083" y="0"/>
                    </a:lnTo>
                    <a:lnTo>
                      <a:pt x="19083" y="1691"/>
                    </a:lnTo>
                    <a:cubicBezTo>
                      <a:pt x="16720" y="1691"/>
                      <a:pt x="15071" y="2129"/>
                      <a:pt x="14197" y="2992"/>
                    </a:cubicBezTo>
                    <a:cubicBezTo>
                      <a:pt x="13322" y="3855"/>
                      <a:pt x="12779" y="5682"/>
                      <a:pt x="12779" y="8314"/>
                    </a:cubicBezTo>
                    <a:lnTo>
                      <a:pt x="12779" y="35472"/>
                    </a:lnTo>
                    <a:cubicBezTo>
                      <a:pt x="12779" y="43297"/>
                      <a:pt x="14632" y="48323"/>
                      <a:pt x="18338" y="50550"/>
                    </a:cubicBezTo>
                    <a:cubicBezTo>
                      <a:pt x="20038" y="51525"/>
                      <a:pt x="21976" y="52002"/>
                      <a:pt x="23933" y="51928"/>
                    </a:cubicBezTo>
                    <a:cubicBezTo>
                      <a:pt x="28797" y="51928"/>
                      <a:pt x="32114" y="50418"/>
                      <a:pt x="33882" y="47399"/>
                    </a:cubicBezTo>
                    <a:cubicBezTo>
                      <a:pt x="35320" y="44931"/>
                      <a:pt x="36039" y="40955"/>
                      <a:pt x="36039" y="35472"/>
                    </a:cubicBezTo>
                    <a:lnTo>
                      <a:pt x="36039" y="8308"/>
                    </a:lnTo>
                    <a:cubicBezTo>
                      <a:pt x="36039" y="5682"/>
                      <a:pt x="35580" y="3924"/>
                      <a:pt x="34662" y="3033"/>
                    </a:cubicBezTo>
                    <a:cubicBezTo>
                      <a:pt x="33764" y="2141"/>
                      <a:pt x="32122" y="1697"/>
                      <a:pt x="29741" y="1691"/>
                    </a:cubicBezTo>
                    <a:lnTo>
                      <a:pt x="29741" y="0"/>
                    </a:lnTo>
                    <a:lnTo>
                      <a:pt x="46484" y="0"/>
                    </a:lnTo>
                    <a:lnTo>
                      <a:pt x="46484" y="1691"/>
                    </a:lnTo>
                    <a:cubicBezTo>
                      <a:pt x="43487" y="1691"/>
                      <a:pt x="41622" y="2440"/>
                      <a:pt x="40889" y="3938"/>
                    </a:cubicBezTo>
                    <a:cubicBezTo>
                      <a:pt x="40416" y="4884"/>
                      <a:pt x="40174" y="6321"/>
                      <a:pt x="40174" y="8308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43" name="Google Shape;6843;p1"/>
              <p:cNvSpPr/>
              <p:nvPr/>
            </p:nvSpPr>
            <p:spPr>
              <a:xfrm>
                <a:off x="10474592" y="4952254"/>
                <a:ext cx="36658" cy="38304"/>
              </a:xfrm>
              <a:custGeom>
                <a:rect b="b" l="l" r="r" t="t"/>
                <a:pathLst>
                  <a:path extrusionOk="0" h="38304" w="36658">
                    <a:moveTo>
                      <a:pt x="0" y="38304"/>
                    </a:moveTo>
                    <a:lnTo>
                      <a:pt x="0" y="36927"/>
                    </a:lnTo>
                    <a:cubicBezTo>
                      <a:pt x="1969" y="36927"/>
                      <a:pt x="3375" y="36481"/>
                      <a:pt x="4218" y="35590"/>
                    </a:cubicBezTo>
                    <a:cubicBezTo>
                      <a:pt x="5069" y="34668"/>
                      <a:pt x="5488" y="33107"/>
                      <a:pt x="5488" y="30901"/>
                    </a:cubicBezTo>
                    <a:lnTo>
                      <a:pt x="5488" y="8621"/>
                    </a:lnTo>
                    <a:cubicBezTo>
                      <a:pt x="5488" y="6682"/>
                      <a:pt x="4992" y="5310"/>
                      <a:pt x="4006" y="4529"/>
                    </a:cubicBezTo>
                    <a:cubicBezTo>
                      <a:pt x="3226" y="3938"/>
                      <a:pt x="1891" y="3542"/>
                      <a:pt x="0" y="3382"/>
                    </a:cubicBezTo>
                    <a:lnTo>
                      <a:pt x="0" y="2004"/>
                    </a:lnTo>
                    <a:lnTo>
                      <a:pt x="11154" y="0"/>
                    </a:lnTo>
                    <a:lnTo>
                      <a:pt x="11154" y="10827"/>
                    </a:lnTo>
                    <a:lnTo>
                      <a:pt x="11296" y="10827"/>
                    </a:lnTo>
                    <a:cubicBezTo>
                      <a:pt x="13801" y="3605"/>
                      <a:pt x="17625" y="-4"/>
                      <a:pt x="22769" y="0"/>
                    </a:cubicBezTo>
                    <a:cubicBezTo>
                      <a:pt x="26314" y="0"/>
                      <a:pt x="28677" y="1128"/>
                      <a:pt x="29859" y="3382"/>
                    </a:cubicBezTo>
                    <a:cubicBezTo>
                      <a:pt x="30710" y="5014"/>
                      <a:pt x="31135" y="8006"/>
                      <a:pt x="31135" y="12358"/>
                    </a:cubicBezTo>
                    <a:lnTo>
                      <a:pt x="31135" y="30901"/>
                    </a:lnTo>
                    <a:cubicBezTo>
                      <a:pt x="31135" y="34000"/>
                      <a:pt x="32008" y="35864"/>
                      <a:pt x="33752" y="36495"/>
                    </a:cubicBezTo>
                    <a:cubicBezTo>
                      <a:pt x="34689" y="36809"/>
                      <a:pt x="35672" y="36955"/>
                      <a:pt x="36659" y="36927"/>
                    </a:cubicBezTo>
                    <a:lnTo>
                      <a:pt x="36659" y="38304"/>
                    </a:lnTo>
                    <a:lnTo>
                      <a:pt x="20004" y="38304"/>
                    </a:lnTo>
                    <a:lnTo>
                      <a:pt x="20004" y="36927"/>
                    </a:lnTo>
                    <a:cubicBezTo>
                      <a:pt x="22013" y="36927"/>
                      <a:pt x="23425" y="36483"/>
                      <a:pt x="24252" y="35590"/>
                    </a:cubicBezTo>
                    <a:cubicBezTo>
                      <a:pt x="25079" y="34698"/>
                      <a:pt x="25528" y="33137"/>
                      <a:pt x="25528" y="30901"/>
                    </a:cubicBezTo>
                    <a:lnTo>
                      <a:pt x="25528" y="14132"/>
                    </a:lnTo>
                    <a:cubicBezTo>
                      <a:pt x="25528" y="10407"/>
                      <a:pt x="25410" y="8111"/>
                      <a:pt x="25174" y="7243"/>
                    </a:cubicBezTo>
                    <a:cubicBezTo>
                      <a:pt x="24583" y="5067"/>
                      <a:pt x="23072" y="3978"/>
                      <a:pt x="20642" y="3974"/>
                    </a:cubicBezTo>
                    <a:cubicBezTo>
                      <a:pt x="19035" y="3974"/>
                      <a:pt x="17395" y="5103"/>
                      <a:pt x="15721" y="7362"/>
                    </a:cubicBezTo>
                    <a:cubicBezTo>
                      <a:pt x="14430" y="9123"/>
                      <a:pt x="13393" y="11058"/>
                      <a:pt x="12643" y="13109"/>
                    </a:cubicBezTo>
                    <a:cubicBezTo>
                      <a:pt x="11676" y="15594"/>
                      <a:pt x="11172" y="18236"/>
                      <a:pt x="11154" y="20902"/>
                    </a:cubicBezTo>
                    <a:lnTo>
                      <a:pt x="11154" y="30901"/>
                    </a:lnTo>
                    <a:cubicBezTo>
                      <a:pt x="11154" y="34000"/>
                      <a:pt x="12027" y="35864"/>
                      <a:pt x="13771" y="36495"/>
                    </a:cubicBezTo>
                    <a:cubicBezTo>
                      <a:pt x="14708" y="36808"/>
                      <a:pt x="15692" y="36954"/>
                      <a:pt x="16678" y="36927"/>
                    </a:cubicBezTo>
                    <a:lnTo>
                      <a:pt x="16678" y="38304"/>
                    </a:ln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44" name="Google Shape;6844;p1"/>
              <p:cNvSpPr/>
              <p:nvPr/>
            </p:nvSpPr>
            <p:spPr>
              <a:xfrm>
                <a:off x="10514849" y="4935478"/>
                <a:ext cx="16672" cy="55080"/>
              </a:xfrm>
              <a:custGeom>
                <a:rect b="b" l="l" r="r" t="t"/>
                <a:pathLst>
                  <a:path extrusionOk="0" h="55080" w="16672">
                    <a:moveTo>
                      <a:pt x="0" y="55080"/>
                    </a:moveTo>
                    <a:lnTo>
                      <a:pt x="0" y="53703"/>
                    </a:lnTo>
                    <a:cubicBezTo>
                      <a:pt x="1969" y="53703"/>
                      <a:pt x="3373" y="53257"/>
                      <a:pt x="4212" y="52366"/>
                    </a:cubicBezTo>
                    <a:cubicBezTo>
                      <a:pt x="5051" y="51475"/>
                      <a:pt x="5477" y="49912"/>
                      <a:pt x="5488" y="47677"/>
                    </a:cubicBezTo>
                    <a:lnTo>
                      <a:pt x="5488" y="25397"/>
                    </a:lnTo>
                    <a:cubicBezTo>
                      <a:pt x="5488" y="23426"/>
                      <a:pt x="4992" y="22062"/>
                      <a:pt x="4000" y="21305"/>
                    </a:cubicBezTo>
                    <a:cubicBezTo>
                      <a:pt x="3243" y="20714"/>
                      <a:pt x="1914" y="20318"/>
                      <a:pt x="0" y="20158"/>
                    </a:cubicBezTo>
                    <a:lnTo>
                      <a:pt x="0" y="18780"/>
                    </a:lnTo>
                    <a:lnTo>
                      <a:pt x="11154" y="16776"/>
                    </a:lnTo>
                    <a:lnTo>
                      <a:pt x="11154" y="47677"/>
                    </a:lnTo>
                    <a:cubicBezTo>
                      <a:pt x="11154" y="50776"/>
                      <a:pt x="12027" y="52640"/>
                      <a:pt x="13771" y="53271"/>
                    </a:cubicBezTo>
                    <a:cubicBezTo>
                      <a:pt x="14706" y="53584"/>
                      <a:pt x="15687" y="53730"/>
                      <a:pt x="16672" y="53703"/>
                    </a:cubicBezTo>
                    <a:lnTo>
                      <a:pt x="16672" y="55080"/>
                    </a:lnTo>
                    <a:close/>
                    <a:moveTo>
                      <a:pt x="8106" y="9296"/>
                    </a:moveTo>
                    <a:cubicBezTo>
                      <a:pt x="6970" y="9314"/>
                      <a:pt x="5886" y="8821"/>
                      <a:pt x="5152" y="7954"/>
                    </a:cubicBezTo>
                    <a:cubicBezTo>
                      <a:pt x="4356" y="7057"/>
                      <a:pt x="3933" y="5889"/>
                      <a:pt x="3970" y="4690"/>
                    </a:cubicBezTo>
                    <a:cubicBezTo>
                      <a:pt x="3936" y="3477"/>
                      <a:pt x="4358" y="2296"/>
                      <a:pt x="5152" y="1378"/>
                    </a:cubicBezTo>
                    <a:cubicBezTo>
                      <a:pt x="5880" y="499"/>
                      <a:pt x="6964" y="-8"/>
                      <a:pt x="8106" y="1"/>
                    </a:cubicBezTo>
                    <a:cubicBezTo>
                      <a:pt x="9250" y="-22"/>
                      <a:pt x="10341" y="487"/>
                      <a:pt x="11060" y="1378"/>
                    </a:cubicBezTo>
                    <a:cubicBezTo>
                      <a:pt x="11859" y="2293"/>
                      <a:pt x="12281" y="3476"/>
                      <a:pt x="12241" y="4690"/>
                    </a:cubicBezTo>
                    <a:cubicBezTo>
                      <a:pt x="12275" y="5888"/>
                      <a:pt x="11853" y="7055"/>
                      <a:pt x="11060" y="7954"/>
                    </a:cubicBezTo>
                    <a:cubicBezTo>
                      <a:pt x="10324" y="8819"/>
                      <a:pt x="9241" y="9311"/>
                      <a:pt x="8106" y="9296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45" name="Google Shape;6845;p1"/>
              <p:cNvSpPr/>
              <p:nvPr/>
            </p:nvSpPr>
            <p:spPr>
              <a:xfrm>
                <a:off x="10529672" y="4953082"/>
                <a:ext cx="39311" cy="38263"/>
              </a:xfrm>
              <a:custGeom>
                <a:rect b="b" l="l" r="r" t="t"/>
                <a:pathLst>
                  <a:path extrusionOk="0" h="38263" w="39311">
                    <a:moveTo>
                      <a:pt x="18581" y="38263"/>
                    </a:moveTo>
                    <a:lnTo>
                      <a:pt x="7468" y="8858"/>
                    </a:lnTo>
                    <a:cubicBezTo>
                      <a:pt x="6192" y="5499"/>
                      <a:pt x="4858" y="3347"/>
                      <a:pt x="3468" y="2401"/>
                    </a:cubicBezTo>
                    <a:cubicBezTo>
                      <a:pt x="2425" y="1761"/>
                      <a:pt x="1222" y="1433"/>
                      <a:pt x="0" y="1455"/>
                    </a:cubicBezTo>
                    <a:lnTo>
                      <a:pt x="0" y="0"/>
                    </a:lnTo>
                    <a:lnTo>
                      <a:pt x="15325" y="0"/>
                    </a:lnTo>
                    <a:lnTo>
                      <a:pt x="15325" y="1455"/>
                    </a:lnTo>
                    <a:cubicBezTo>
                      <a:pt x="13175" y="1455"/>
                      <a:pt x="12105" y="2099"/>
                      <a:pt x="12105" y="3382"/>
                    </a:cubicBezTo>
                    <a:cubicBezTo>
                      <a:pt x="12198" y="4764"/>
                      <a:pt x="12520" y="6121"/>
                      <a:pt x="13057" y="7397"/>
                    </a:cubicBezTo>
                    <a:lnTo>
                      <a:pt x="21328" y="29642"/>
                    </a:lnTo>
                    <a:lnTo>
                      <a:pt x="28618" y="7634"/>
                    </a:lnTo>
                    <a:cubicBezTo>
                      <a:pt x="29049" y="6522"/>
                      <a:pt x="29324" y="5356"/>
                      <a:pt x="29433" y="4169"/>
                    </a:cubicBezTo>
                    <a:cubicBezTo>
                      <a:pt x="29433" y="2513"/>
                      <a:pt x="28348" y="1608"/>
                      <a:pt x="26178" y="1455"/>
                    </a:cubicBezTo>
                    <a:lnTo>
                      <a:pt x="26178" y="0"/>
                    </a:lnTo>
                    <a:lnTo>
                      <a:pt x="39312" y="0"/>
                    </a:lnTo>
                    <a:lnTo>
                      <a:pt x="39312" y="1455"/>
                    </a:lnTo>
                    <a:cubicBezTo>
                      <a:pt x="37114" y="1608"/>
                      <a:pt x="35548" y="2271"/>
                      <a:pt x="34585" y="3424"/>
                    </a:cubicBezTo>
                    <a:cubicBezTo>
                      <a:pt x="33947" y="4186"/>
                      <a:pt x="33155" y="5913"/>
                      <a:pt x="32222" y="8621"/>
                    </a:cubicBezTo>
                    <a:lnTo>
                      <a:pt x="21989" y="38263"/>
                    </a:ln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46" name="Google Shape;6846;p1"/>
              <p:cNvSpPr/>
              <p:nvPr/>
            </p:nvSpPr>
            <p:spPr>
              <a:xfrm>
                <a:off x="10566419" y="4952254"/>
                <a:ext cx="27125" cy="39098"/>
              </a:xfrm>
              <a:custGeom>
                <a:rect b="b" l="l" r="r" t="t"/>
                <a:pathLst>
                  <a:path extrusionOk="0" h="39098" w="27125">
                    <a:moveTo>
                      <a:pt x="26196" y="35076"/>
                    </a:moveTo>
                    <a:lnTo>
                      <a:pt x="26196" y="37678"/>
                    </a:lnTo>
                    <a:cubicBezTo>
                      <a:pt x="23431" y="38688"/>
                      <a:pt x="20501" y="39167"/>
                      <a:pt x="17558" y="39091"/>
                    </a:cubicBezTo>
                    <a:cubicBezTo>
                      <a:pt x="9914" y="39091"/>
                      <a:pt x="4744" y="36006"/>
                      <a:pt x="2050" y="29837"/>
                    </a:cubicBezTo>
                    <a:cubicBezTo>
                      <a:pt x="679" y="26743"/>
                      <a:pt x="-4" y="22978"/>
                      <a:pt x="0" y="18543"/>
                    </a:cubicBezTo>
                    <a:cubicBezTo>
                      <a:pt x="0" y="6181"/>
                      <a:pt x="4908" y="0"/>
                      <a:pt x="14723" y="0"/>
                    </a:cubicBezTo>
                    <a:cubicBezTo>
                      <a:pt x="19678" y="0"/>
                      <a:pt x="23254" y="1994"/>
                      <a:pt x="25451" y="5984"/>
                    </a:cubicBezTo>
                    <a:cubicBezTo>
                      <a:pt x="26630" y="8324"/>
                      <a:pt x="27203" y="10922"/>
                      <a:pt x="27118" y="13541"/>
                    </a:cubicBezTo>
                    <a:lnTo>
                      <a:pt x="27118" y="15315"/>
                    </a:lnTo>
                    <a:lnTo>
                      <a:pt x="6038" y="15315"/>
                    </a:lnTo>
                    <a:cubicBezTo>
                      <a:pt x="6038" y="20956"/>
                      <a:pt x="7277" y="25720"/>
                      <a:pt x="9754" y="29606"/>
                    </a:cubicBezTo>
                    <a:cubicBezTo>
                      <a:pt x="12511" y="33942"/>
                      <a:pt x="16300" y="36111"/>
                      <a:pt x="21121" y="36111"/>
                    </a:cubicBezTo>
                    <a:cubicBezTo>
                      <a:pt x="22873" y="36202"/>
                      <a:pt x="24619" y="35845"/>
                      <a:pt x="26196" y="35076"/>
                    </a:cubicBezTo>
                    <a:close/>
                    <a:moveTo>
                      <a:pt x="6014" y="12677"/>
                    </a:moveTo>
                    <a:lnTo>
                      <a:pt x="20672" y="12677"/>
                    </a:lnTo>
                    <a:cubicBezTo>
                      <a:pt x="20672" y="8791"/>
                      <a:pt x="19752" y="5968"/>
                      <a:pt x="17913" y="4210"/>
                    </a:cubicBezTo>
                    <a:cubicBezTo>
                      <a:pt x="16776" y="3206"/>
                      <a:pt x="15292" y="2684"/>
                      <a:pt x="13777" y="2755"/>
                    </a:cubicBezTo>
                    <a:cubicBezTo>
                      <a:pt x="10587" y="2755"/>
                      <a:pt x="8297" y="4685"/>
                      <a:pt x="6906" y="8544"/>
                    </a:cubicBezTo>
                    <a:cubicBezTo>
                      <a:pt x="6379" y="9861"/>
                      <a:pt x="6086" y="11260"/>
                      <a:pt x="6038" y="12677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47" name="Google Shape;6847;p1"/>
              <p:cNvSpPr/>
              <p:nvPr/>
            </p:nvSpPr>
            <p:spPr>
              <a:xfrm>
                <a:off x="10596946" y="4952248"/>
                <a:ext cx="24389" cy="38316"/>
              </a:xfrm>
              <a:custGeom>
                <a:rect b="b" l="l" r="r" t="t"/>
                <a:pathLst>
                  <a:path extrusionOk="0" h="38316" w="24389">
                    <a:moveTo>
                      <a:pt x="0" y="38310"/>
                    </a:moveTo>
                    <a:lnTo>
                      <a:pt x="0" y="36933"/>
                    </a:lnTo>
                    <a:cubicBezTo>
                      <a:pt x="2003" y="36933"/>
                      <a:pt x="3421" y="36489"/>
                      <a:pt x="4242" y="35596"/>
                    </a:cubicBezTo>
                    <a:cubicBezTo>
                      <a:pt x="5063" y="34703"/>
                      <a:pt x="5518" y="33142"/>
                      <a:pt x="5518" y="30907"/>
                    </a:cubicBezTo>
                    <a:lnTo>
                      <a:pt x="5518" y="8627"/>
                    </a:lnTo>
                    <a:cubicBezTo>
                      <a:pt x="5518" y="6656"/>
                      <a:pt x="5024" y="5276"/>
                      <a:pt x="4035" y="4488"/>
                    </a:cubicBezTo>
                    <a:cubicBezTo>
                      <a:pt x="3248" y="3908"/>
                      <a:pt x="1902" y="3540"/>
                      <a:pt x="0" y="3382"/>
                    </a:cubicBezTo>
                    <a:lnTo>
                      <a:pt x="0" y="2004"/>
                    </a:lnTo>
                    <a:lnTo>
                      <a:pt x="11184" y="0"/>
                    </a:lnTo>
                    <a:lnTo>
                      <a:pt x="11184" y="8710"/>
                    </a:lnTo>
                    <a:lnTo>
                      <a:pt x="11326" y="8710"/>
                    </a:lnTo>
                    <a:cubicBezTo>
                      <a:pt x="13295" y="2907"/>
                      <a:pt x="16434" y="8"/>
                      <a:pt x="20743" y="12"/>
                    </a:cubicBezTo>
                    <a:cubicBezTo>
                      <a:pt x="21703" y="-4"/>
                      <a:pt x="22627" y="380"/>
                      <a:pt x="23295" y="1070"/>
                    </a:cubicBezTo>
                    <a:cubicBezTo>
                      <a:pt x="24025" y="1783"/>
                      <a:pt x="24421" y="2770"/>
                      <a:pt x="24388" y="3790"/>
                    </a:cubicBezTo>
                    <a:cubicBezTo>
                      <a:pt x="24388" y="6340"/>
                      <a:pt x="23220" y="7614"/>
                      <a:pt x="20885" y="7610"/>
                    </a:cubicBezTo>
                    <a:cubicBezTo>
                      <a:pt x="19983" y="7550"/>
                      <a:pt x="19121" y="7221"/>
                      <a:pt x="18409" y="6664"/>
                    </a:cubicBezTo>
                    <a:cubicBezTo>
                      <a:pt x="17928" y="6241"/>
                      <a:pt x="17376" y="5906"/>
                      <a:pt x="16779" y="5676"/>
                    </a:cubicBezTo>
                    <a:cubicBezTo>
                      <a:pt x="15762" y="5676"/>
                      <a:pt x="14642" y="6662"/>
                      <a:pt x="13417" y="8633"/>
                    </a:cubicBezTo>
                    <a:cubicBezTo>
                      <a:pt x="11928" y="10998"/>
                      <a:pt x="11184" y="14331"/>
                      <a:pt x="11184" y="18632"/>
                    </a:cubicBezTo>
                    <a:lnTo>
                      <a:pt x="11184" y="30913"/>
                    </a:lnTo>
                    <a:cubicBezTo>
                      <a:pt x="11184" y="34012"/>
                      <a:pt x="12058" y="35876"/>
                      <a:pt x="13807" y="36507"/>
                    </a:cubicBezTo>
                    <a:cubicBezTo>
                      <a:pt x="14741" y="36821"/>
                      <a:pt x="15723" y="36967"/>
                      <a:pt x="16708" y="36939"/>
                    </a:cubicBezTo>
                    <a:lnTo>
                      <a:pt x="16708" y="38316"/>
                    </a:ln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48" name="Google Shape;6848;p1"/>
              <p:cNvSpPr/>
              <p:nvPr/>
            </p:nvSpPr>
            <p:spPr>
              <a:xfrm>
                <a:off x="10623726" y="4952230"/>
                <a:ext cx="23188" cy="39116"/>
              </a:xfrm>
              <a:custGeom>
                <a:rect b="b" l="l" r="r" t="t"/>
                <a:pathLst>
                  <a:path extrusionOk="0" h="39116" w="23188">
                    <a:moveTo>
                      <a:pt x="21381" y="10023"/>
                    </a:moveTo>
                    <a:lnTo>
                      <a:pt x="19579" y="10023"/>
                    </a:lnTo>
                    <a:cubicBezTo>
                      <a:pt x="18516" y="5191"/>
                      <a:pt x="16048" y="2776"/>
                      <a:pt x="12176" y="2780"/>
                    </a:cubicBezTo>
                    <a:cubicBezTo>
                      <a:pt x="9884" y="2780"/>
                      <a:pt x="8172" y="3489"/>
                      <a:pt x="7042" y="4908"/>
                    </a:cubicBezTo>
                    <a:cubicBezTo>
                      <a:pt x="6422" y="5765"/>
                      <a:pt x="6111" y="6808"/>
                      <a:pt x="6162" y="7865"/>
                    </a:cubicBezTo>
                    <a:cubicBezTo>
                      <a:pt x="6162" y="9859"/>
                      <a:pt x="7247" y="11633"/>
                      <a:pt x="9417" y="13187"/>
                    </a:cubicBezTo>
                    <a:lnTo>
                      <a:pt x="16460" y="17480"/>
                    </a:lnTo>
                    <a:cubicBezTo>
                      <a:pt x="18870" y="19005"/>
                      <a:pt x="20522" y="20396"/>
                      <a:pt x="21416" y="21654"/>
                    </a:cubicBezTo>
                    <a:cubicBezTo>
                      <a:pt x="22598" y="23310"/>
                      <a:pt x="23189" y="25478"/>
                      <a:pt x="23189" y="28158"/>
                    </a:cubicBezTo>
                    <a:cubicBezTo>
                      <a:pt x="23189" y="31966"/>
                      <a:pt x="21749" y="34828"/>
                      <a:pt x="18870" y="36744"/>
                    </a:cubicBezTo>
                    <a:cubicBezTo>
                      <a:pt x="16507" y="38321"/>
                      <a:pt x="13498" y="39109"/>
                      <a:pt x="9843" y="39109"/>
                    </a:cubicBezTo>
                    <a:cubicBezTo>
                      <a:pt x="6669" y="39183"/>
                      <a:pt x="3508" y="38707"/>
                      <a:pt x="496" y="37702"/>
                    </a:cubicBezTo>
                    <a:lnTo>
                      <a:pt x="0" y="28643"/>
                    </a:lnTo>
                    <a:lnTo>
                      <a:pt x="1772" y="28643"/>
                    </a:lnTo>
                    <a:cubicBezTo>
                      <a:pt x="3072" y="33870"/>
                      <a:pt x="5927" y="36482"/>
                      <a:pt x="10339" y="36478"/>
                    </a:cubicBezTo>
                    <a:cubicBezTo>
                      <a:pt x="12107" y="36485"/>
                      <a:pt x="13818" y="35855"/>
                      <a:pt x="15160" y="34704"/>
                    </a:cubicBezTo>
                    <a:cubicBezTo>
                      <a:pt x="16653" y="33543"/>
                      <a:pt x="17517" y="31748"/>
                      <a:pt x="17493" y="29855"/>
                    </a:cubicBezTo>
                    <a:cubicBezTo>
                      <a:pt x="17493" y="27995"/>
                      <a:pt x="16509" y="26221"/>
                      <a:pt x="14539" y="24534"/>
                    </a:cubicBezTo>
                    <a:cubicBezTo>
                      <a:pt x="12935" y="23261"/>
                      <a:pt x="11217" y="22141"/>
                      <a:pt x="9405" y="21187"/>
                    </a:cubicBezTo>
                    <a:cubicBezTo>
                      <a:pt x="7605" y="20215"/>
                      <a:pt x="5888" y="19096"/>
                      <a:pt x="4271" y="17840"/>
                    </a:cubicBezTo>
                    <a:cubicBezTo>
                      <a:pt x="1743" y="15739"/>
                      <a:pt x="480" y="13177"/>
                      <a:pt x="484" y="10153"/>
                    </a:cubicBezTo>
                    <a:cubicBezTo>
                      <a:pt x="484" y="6605"/>
                      <a:pt x="1747" y="3956"/>
                      <a:pt x="4271" y="2206"/>
                    </a:cubicBezTo>
                    <a:cubicBezTo>
                      <a:pt x="6367" y="732"/>
                      <a:pt x="9124" y="-3"/>
                      <a:pt x="12543" y="1"/>
                    </a:cubicBezTo>
                    <a:cubicBezTo>
                      <a:pt x="15381" y="-20"/>
                      <a:pt x="18202" y="452"/>
                      <a:pt x="20879" y="1396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49" name="Google Shape;6849;p1"/>
              <p:cNvSpPr/>
              <p:nvPr/>
            </p:nvSpPr>
            <p:spPr>
              <a:xfrm>
                <a:off x="10650283" y="4935478"/>
                <a:ext cx="16672" cy="55080"/>
              </a:xfrm>
              <a:custGeom>
                <a:rect b="b" l="l" r="r" t="t"/>
                <a:pathLst>
                  <a:path extrusionOk="0" h="55080" w="16672">
                    <a:moveTo>
                      <a:pt x="0" y="55080"/>
                    </a:moveTo>
                    <a:lnTo>
                      <a:pt x="0" y="53703"/>
                    </a:lnTo>
                    <a:cubicBezTo>
                      <a:pt x="1969" y="53703"/>
                      <a:pt x="3373" y="53257"/>
                      <a:pt x="4212" y="52366"/>
                    </a:cubicBezTo>
                    <a:cubicBezTo>
                      <a:pt x="5051" y="51475"/>
                      <a:pt x="5475" y="49912"/>
                      <a:pt x="5483" y="47677"/>
                    </a:cubicBezTo>
                    <a:lnTo>
                      <a:pt x="5483" y="25397"/>
                    </a:lnTo>
                    <a:cubicBezTo>
                      <a:pt x="5483" y="23428"/>
                      <a:pt x="4992" y="22062"/>
                      <a:pt x="4000" y="21305"/>
                    </a:cubicBezTo>
                    <a:cubicBezTo>
                      <a:pt x="3243" y="20714"/>
                      <a:pt x="1908" y="20318"/>
                      <a:pt x="0" y="20158"/>
                    </a:cubicBezTo>
                    <a:lnTo>
                      <a:pt x="0" y="18780"/>
                    </a:lnTo>
                    <a:lnTo>
                      <a:pt x="11148" y="16776"/>
                    </a:lnTo>
                    <a:lnTo>
                      <a:pt x="11148" y="47677"/>
                    </a:lnTo>
                    <a:cubicBezTo>
                      <a:pt x="11148" y="50776"/>
                      <a:pt x="12023" y="52640"/>
                      <a:pt x="13771" y="53271"/>
                    </a:cubicBezTo>
                    <a:cubicBezTo>
                      <a:pt x="14706" y="53585"/>
                      <a:pt x="15687" y="53731"/>
                      <a:pt x="16672" y="53703"/>
                    </a:cubicBezTo>
                    <a:lnTo>
                      <a:pt x="16672" y="55080"/>
                    </a:lnTo>
                    <a:close/>
                    <a:moveTo>
                      <a:pt x="8106" y="9296"/>
                    </a:moveTo>
                    <a:cubicBezTo>
                      <a:pt x="6971" y="9311"/>
                      <a:pt x="5888" y="8819"/>
                      <a:pt x="5152" y="7954"/>
                    </a:cubicBezTo>
                    <a:cubicBezTo>
                      <a:pt x="4359" y="7055"/>
                      <a:pt x="3936" y="5888"/>
                      <a:pt x="3970" y="4690"/>
                    </a:cubicBezTo>
                    <a:cubicBezTo>
                      <a:pt x="3936" y="3477"/>
                      <a:pt x="4358" y="2296"/>
                      <a:pt x="5152" y="1378"/>
                    </a:cubicBezTo>
                    <a:cubicBezTo>
                      <a:pt x="5878" y="497"/>
                      <a:pt x="6964" y="-9"/>
                      <a:pt x="8106" y="1"/>
                    </a:cubicBezTo>
                    <a:cubicBezTo>
                      <a:pt x="9250" y="-22"/>
                      <a:pt x="10341" y="487"/>
                      <a:pt x="11060" y="1378"/>
                    </a:cubicBezTo>
                    <a:cubicBezTo>
                      <a:pt x="11860" y="2291"/>
                      <a:pt x="12283" y="3476"/>
                      <a:pt x="12241" y="4690"/>
                    </a:cubicBezTo>
                    <a:cubicBezTo>
                      <a:pt x="12279" y="5889"/>
                      <a:pt x="11856" y="7057"/>
                      <a:pt x="11060" y="7954"/>
                    </a:cubicBezTo>
                    <a:cubicBezTo>
                      <a:pt x="10324" y="8819"/>
                      <a:pt x="9241" y="9311"/>
                      <a:pt x="8106" y="9296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50" name="Google Shape;6850;p1"/>
              <p:cNvSpPr/>
              <p:nvPr/>
            </p:nvSpPr>
            <p:spPr>
              <a:xfrm>
                <a:off x="10670252" y="4933948"/>
                <a:ext cx="33013" cy="57397"/>
              </a:xfrm>
              <a:custGeom>
                <a:rect b="b" l="l" r="r" t="t"/>
                <a:pathLst>
                  <a:path extrusionOk="0" h="57397" w="33013">
                    <a:moveTo>
                      <a:pt x="6481" y="37914"/>
                    </a:moveTo>
                    <a:cubicBezTo>
                      <a:pt x="6481" y="44470"/>
                      <a:pt x="7466" y="49155"/>
                      <a:pt x="9435" y="51969"/>
                    </a:cubicBezTo>
                    <a:cubicBezTo>
                      <a:pt x="10513" y="53582"/>
                      <a:pt x="12349" y="54520"/>
                      <a:pt x="14285" y="54447"/>
                    </a:cubicBezTo>
                    <a:cubicBezTo>
                      <a:pt x="17117" y="54447"/>
                      <a:pt x="19181" y="52346"/>
                      <a:pt x="20477" y="48144"/>
                    </a:cubicBezTo>
                    <a:cubicBezTo>
                      <a:pt x="22273" y="41438"/>
                      <a:pt x="22273" y="34378"/>
                      <a:pt x="20477" y="27673"/>
                    </a:cubicBezTo>
                    <a:cubicBezTo>
                      <a:pt x="19185" y="23475"/>
                      <a:pt x="17121" y="21376"/>
                      <a:pt x="14285" y="21376"/>
                    </a:cubicBezTo>
                    <a:cubicBezTo>
                      <a:pt x="11355" y="21376"/>
                      <a:pt x="9218" y="23449"/>
                      <a:pt x="7875" y="27596"/>
                    </a:cubicBezTo>
                    <a:cubicBezTo>
                      <a:pt x="6870" y="30940"/>
                      <a:pt x="6400" y="34423"/>
                      <a:pt x="6481" y="37914"/>
                    </a:cubicBezTo>
                    <a:close/>
                    <a:moveTo>
                      <a:pt x="21842" y="57398"/>
                    </a:moveTo>
                    <a:lnTo>
                      <a:pt x="21842" y="51378"/>
                    </a:lnTo>
                    <a:lnTo>
                      <a:pt x="21700" y="51378"/>
                    </a:lnTo>
                    <a:cubicBezTo>
                      <a:pt x="21109" y="53133"/>
                      <a:pt x="19918" y="54624"/>
                      <a:pt x="18338" y="55588"/>
                    </a:cubicBezTo>
                    <a:cubicBezTo>
                      <a:pt x="16898" y="56688"/>
                      <a:pt x="15156" y="57320"/>
                      <a:pt x="13346" y="57398"/>
                    </a:cubicBezTo>
                    <a:cubicBezTo>
                      <a:pt x="8620" y="57398"/>
                      <a:pt x="5115" y="55377"/>
                      <a:pt x="2830" y="51337"/>
                    </a:cubicBezTo>
                    <a:cubicBezTo>
                      <a:pt x="943" y="47978"/>
                      <a:pt x="0" y="43504"/>
                      <a:pt x="0" y="37914"/>
                    </a:cubicBezTo>
                    <a:cubicBezTo>
                      <a:pt x="0" y="32325"/>
                      <a:pt x="943" y="27834"/>
                      <a:pt x="2830" y="24444"/>
                    </a:cubicBezTo>
                    <a:cubicBezTo>
                      <a:pt x="5115" y="20353"/>
                      <a:pt x="8620" y="18307"/>
                      <a:pt x="13346" y="18307"/>
                    </a:cubicBezTo>
                    <a:cubicBezTo>
                      <a:pt x="17119" y="18307"/>
                      <a:pt x="19904" y="20406"/>
                      <a:pt x="21700" y="24604"/>
                    </a:cubicBezTo>
                    <a:lnTo>
                      <a:pt x="21842" y="24604"/>
                    </a:lnTo>
                    <a:lnTo>
                      <a:pt x="21842" y="8639"/>
                    </a:lnTo>
                    <a:cubicBezTo>
                      <a:pt x="21842" y="6747"/>
                      <a:pt x="21322" y="5399"/>
                      <a:pt x="20282" y="4583"/>
                    </a:cubicBezTo>
                    <a:cubicBezTo>
                      <a:pt x="19502" y="3950"/>
                      <a:pt x="18185" y="3536"/>
                      <a:pt x="16324" y="3323"/>
                    </a:cubicBezTo>
                    <a:lnTo>
                      <a:pt x="16324" y="1945"/>
                    </a:lnTo>
                    <a:lnTo>
                      <a:pt x="27525" y="0"/>
                    </a:lnTo>
                    <a:lnTo>
                      <a:pt x="27525" y="48776"/>
                    </a:lnTo>
                    <a:cubicBezTo>
                      <a:pt x="27525" y="50747"/>
                      <a:pt x="28020" y="52127"/>
                      <a:pt x="29008" y="52916"/>
                    </a:cubicBezTo>
                    <a:cubicBezTo>
                      <a:pt x="29741" y="53519"/>
                      <a:pt x="31076" y="53925"/>
                      <a:pt x="33014" y="54134"/>
                    </a:cubicBezTo>
                    <a:lnTo>
                      <a:pt x="33014" y="55476"/>
                    </a:ln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51" name="Google Shape;6851;p1"/>
              <p:cNvSpPr/>
              <p:nvPr/>
            </p:nvSpPr>
            <p:spPr>
              <a:xfrm>
                <a:off x="10706755" y="4952296"/>
                <a:ext cx="29842" cy="39049"/>
              </a:xfrm>
              <a:custGeom>
                <a:rect b="b" l="l" r="r" t="t"/>
                <a:pathLst>
                  <a:path extrusionOk="0" h="39049" w="29842">
                    <a:moveTo>
                      <a:pt x="29843" y="36649"/>
                    </a:moveTo>
                    <a:lnTo>
                      <a:pt x="29843" y="38346"/>
                    </a:lnTo>
                    <a:cubicBezTo>
                      <a:pt x="28124" y="38817"/>
                      <a:pt x="26350" y="39053"/>
                      <a:pt x="24567" y="39050"/>
                    </a:cubicBezTo>
                    <a:cubicBezTo>
                      <a:pt x="20935" y="39050"/>
                      <a:pt x="19118" y="37079"/>
                      <a:pt x="19114" y="33137"/>
                    </a:cubicBezTo>
                    <a:lnTo>
                      <a:pt x="18978" y="33137"/>
                    </a:lnTo>
                    <a:cubicBezTo>
                      <a:pt x="16591" y="37079"/>
                      <a:pt x="13157" y="39050"/>
                      <a:pt x="8675" y="39050"/>
                    </a:cubicBezTo>
                    <a:cubicBezTo>
                      <a:pt x="5248" y="39050"/>
                      <a:pt x="2733" y="37581"/>
                      <a:pt x="1130" y="34644"/>
                    </a:cubicBezTo>
                    <a:cubicBezTo>
                      <a:pt x="358" y="33177"/>
                      <a:pt x="-30" y="31537"/>
                      <a:pt x="2" y="29878"/>
                    </a:cubicBezTo>
                    <a:cubicBezTo>
                      <a:pt x="2" y="24864"/>
                      <a:pt x="2325" y="21464"/>
                      <a:pt x="6973" y="19679"/>
                    </a:cubicBezTo>
                    <a:cubicBezTo>
                      <a:pt x="9131" y="18885"/>
                      <a:pt x="11380" y="18362"/>
                      <a:pt x="13667" y="18123"/>
                    </a:cubicBezTo>
                    <a:lnTo>
                      <a:pt x="19114" y="17497"/>
                    </a:lnTo>
                    <a:lnTo>
                      <a:pt x="19114" y="14422"/>
                    </a:lnTo>
                    <a:cubicBezTo>
                      <a:pt x="19114" y="9278"/>
                      <a:pt x="18454" y="5927"/>
                      <a:pt x="17135" y="4370"/>
                    </a:cubicBezTo>
                    <a:cubicBezTo>
                      <a:pt x="16213" y="3294"/>
                      <a:pt x="14821" y="2755"/>
                      <a:pt x="12958" y="2755"/>
                    </a:cubicBezTo>
                    <a:cubicBezTo>
                      <a:pt x="11209" y="2755"/>
                      <a:pt x="9969" y="3043"/>
                      <a:pt x="9236" y="3619"/>
                    </a:cubicBezTo>
                    <a:cubicBezTo>
                      <a:pt x="8344" y="4328"/>
                      <a:pt x="7895" y="5606"/>
                      <a:pt x="7895" y="7439"/>
                    </a:cubicBezTo>
                    <a:cubicBezTo>
                      <a:pt x="7895" y="10277"/>
                      <a:pt x="6762" y="11694"/>
                      <a:pt x="4498" y="11690"/>
                    </a:cubicBezTo>
                    <a:cubicBezTo>
                      <a:pt x="2158" y="11690"/>
                      <a:pt x="988" y="10456"/>
                      <a:pt x="988" y="7988"/>
                    </a:cubicBezTo>
                    <a:cubicBezTo>
                      <a:pt x="988" y="4760"/>
                      <a:pt x="3196" y="2411"/>
                      <a:pt x="7611" y="940"/>
                    </a:cubicBezTo>
                    <a:cubicBezTo>
                      <a:pt x="9355" y="338"/>
                      <a:pt x="11184" y="20"/>
                      <a:pt x="13029" y="0"/>
                    </a:cubicBezTo>
                    <a:cubicBezTo>
                      <a:pt x="18937" y="0"/>
                      <a:pt x="22547" y="2006"/>
                      <a:pt x="23858" y="6019"/>
                    </a:cubicBezTo>
                    <a:cubicBezTo>
                      <a:pt x="24524" y="8282"/>
                      <a:pt x="24835" y="10633"/>
                      <a:pt x="24780" y="12991"/>
                    </a:cubicBezTo>
                    <a:lnTo>
                      <a:pt x="24780" y="33148"/>
                    </a:lnTo>
                    <a:cubicBezTo>
                      <a:pt x="24780" y="35719"/>
                      <a:pt x="25820" y="37005"/>
                      <a:pt x="27899" y="37010"/>
                    </a:cubicBezTo>
                    <a:cubicBezTo>
                      <a:pt x="28559" y="36963"/>
                      <a:pt x="29211" y="36842"/>
                      <a:pt x="29843" y="36649"/>
                    </a:cubicBezTo>
                    <a:close/>
                    <a:moveTo>
                      <a:pt x="19114" y="24959"/>
                    </a:moveTo>
                    <a:lnTo>
                      <a:pt x="19114" y="20193"/>
                    </a:lnTo>
                    <a:cubicBezTo>
                      <a:pt x="10666" y="20406"/>
                      <a:pt x="6441" y="23201"/>
                      <a:pt x="6441" y="28578"/>
                    </a:cubicBezTo>
                    <a:cubicBezTo>
                      <a:pt x="6413" y="30239"/>
                      <a:pt x="6843" y="31875"/>
                      <a:pt x="7682" y="33308"/>
                    </a:cubicBezTo>
                    <a:cubicBezTo>
                      <a:pt x="8627" y="34881"/>
                      <a:pt x="9850" y="35673"/>
                      <a:pt x="11363" y="35673"/>
                    </a:cubicBezTo>
                    <a:cubicBezTo>
                      <a:pt x="13750" y="35673"/>
                      <a:pt x="15686" y="34518"/>
                      <a:pt x="17170" y="32208"/>
                    </a:cubicBezTo>
                    <a:cubicBezTo>
                      <a:pt x="18501" y="30029"/>
                      <a:pt x="19176" y="27512"/>
                      <a:pt x="19114" y="24959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52" name="Google Shape;6852;p1"/>
              <p:cNvSpPr/>
              <p:nvPr/>
            </p:nvSpPr>
            <p:spPr>
              <a:xfrm>
                <a:off x="10740066" y="4933965"/>
                <a:ext cx="32990" cy="57379"/>
              </a:xfrm>
              <a:custGeom>
                <a:rect b="b" l="l" r="r" t="t"/>
                <a:pathLst>
                  <a:path extrusionOk="0" h="57379" w="32990">
                    <a:moveTo>
                      <a:pt x="6481" y="37897"/>
                    </a:moveTo>
                    <a:cubicBezTo>
                      <a:pt x="6481" y="44452"/>
                      <a:pt x="7466" y="49137"/>
                      <a:pt x="9435" y="51952"/>
                    </a:cubicBezTo>
                    <a:cubicBezTo>
                      <a:pt x="10513" y="53564"/>
                      <a:pt x="12349" y="54502"/>
                      <a:pt x="14285" y="54429"/>
                    </a:cubicBezTo>
                    <a:cubicBezTo>
                      <a:pt x="17117" y="54429"/>
                      <a:pt x="19181" y="52328"/>
                      <a:pt x="20477" y="48126"/>
                    </a:cubicBezTo>
                    <a:cubicBezTo>
                      <a:pt x="22273" y="41421"/>
                      <a:pt x="22273" y="34361"/>
                      <a:pt x="20477" y="27655"/>
                    </a:cubicBezTo>
                    <a:cubicBezTo>
                      <a:pt x="19177" y="23457"/>
                      <a:pt x="17114" y="21358"/>
                      <a:pt x="14285" y="21358"/>
                    </a:cubicBezTo>
                    <a:cubicBezTo>
                      <a:pt x="11355" y="21358"/>
                      <a:pt x="9218" y="23432"/>
                      <a:pt x="7875" y="27578"/>
                    </a:cubicBezTo>
                    <a:cubicBezTo>
                      <a:pt x="6869" y="30923"/>
                      <a:pt x="6398" y="34405"/>
                      <a:pt x="6481" y="37897"/>
                    </a:cubicBezTo>
                    <a:close/>
                    <a:moveTo>
                      <a:pt x="21842" y="57380"/>
                    </a:moveTo>
                    <a:lnTo>
                      <a:pt x="21842" y="51360"/>
                    </a:lnTo>
                    <a:lnTo>
                      <a:pt x="21700" y="51360"/>
                    </a:lnTo>
                    <a:cubicBezTo>
                      <a:pt x="21106" y="53114"/>
                      <a:pt x="19916" y="54604"/>
                      <a:pt x="18338" y="55571"/>
                    </a:cubicBezTo>
                    <a:cubicBezTo>
                      <a:pt x="16898" y="56670"/>
                      <a:pt x="15156" y="57302"/>
                      <a:pt x="13346" y="57380"/>
                    </a:cubicBezTo>
                    <a:cubicBezTo>
                      <a:pt x="8620" y="57380"/>
                      <a:pt x="5115" y="55359"/>
                      <a:pt x="2830" y="51319"/>
                    </a:cubicBezTo>
                    <a:cubicBezTo>
                      <a:pt x="947" y="47960"/>
                      <a:pt x="4" y="43486"/>
                      <a:pt x="0" y="37897"/>
                    </a:cubicBezTo>
                    <a:cubicBezTo>
                      <a:pt x="-4" y="32307"/>
                      <a:pt x="939" y="27817"/>
                      <a:pt x="2830" y="24427"/>
                    </a:cubicBezTo>
                    <a:cubicBezTo>
                      <a:pt x="5122" y="20335"/>
                      <a:pt x="8627" y="18289"/>
                      <a:pt x="13346" y="18289"/>
                    </a:cubicBezTo>
                    <a:cubicBezTo>
                      <a:pt x="17123" y="18289"/>
                      <a:pt x="19908" y="20388"/>
                      <a:pt x="21700" y="24586"/>
                    </a:cubicBezTo>
                    <a:lnTo>
                      <a:pt x="21842" y="24586"/>
                    </a:lnTo>
                    <a:lnTo>
                      <a:pt x="21842" y="8621"/>
                    </a:lnTo>
                    <a:cubicBezTo>
                      <a:pt x="21842" y="6729"/>
                      <a:pt x="21322" y="5381"/>
                      <a:pt x="20282" y="4565"/>
                    </a:cubicBezTo>
                    <a:cubicBezTo>
                      <a:pt x="19508" y="3932"/>
                      <a:pt x="18185" y="3518"/>
                      <a:pt x="16318" y="3305"/>
                    </a:cubicBezTo>
                    <a:lnTo>
                      <a:pt x="16318" y="1928"/>
                    </a:lnTo>
                    <a:lnTo>
                      <a:pt x="27507" y="0"/>
                    </a:lnTo>
                    <a:lnTo>
                      <a:pt x="27507" y="48776"/>
                    </a:lnTo>
                    <a:cubicBezTo>
                      <a:pt x="27507" y="50747"/>
                      <a:pt x="28004" y="52127"/>
                      <a:pt x="28996" y="52916"/>
                    </a:cubicBezTo>
                    <a:cubicBezTo>
                      <a:pt x="29723" y="53507"/>
                      <a:pt x="31058" y="53927"/>
                      <a:pt x="32990" y="54134"/>
                    </a:cubicBezTo>
                    <a:lnTo>
                      <a:pt x="32990" y="55476"/>
                    </a:ln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53" name="Google Shape;6853;p1"/>
              <p:cNvSpPr/>
              <p:nvPr/>
            </p:nvSpPr>
            <p:spPr>
              <a:xfrm>
                <a:off x="10796457" y="4933965"/>
                <a:ext cx="32995" cy="57379"/>
              </a:xfrm>
              <a:custGeom>
                <a:rect b="b" l="l" r="r" t="t"/>
                <a:pathLst>
                  <a:path extrusionOk="0" h="57379" w="32995">
                    <a:moveTo>
                      <a:pt x="6481" y="37897"/>
                    </a:moveTo>
                    <a:cubicBezTo>
                      <a:pt x="6481" y="44452"/>
                      <a:pt x="7466" y="49137"/>
                      <a:pt x="9435" y="51952"/>
                    </a:cubicBezTo>
                    <a:cubicBezTo>
                      <a:pt x="10511" y="53562"/>
                      <a:pt x="12345" y="54500"/>
                      <a:pt x="14280" y="54429"/>
                    </a:cubicBezTo>
                    <a:cubicBezTo>
                      <a:pt x="17115" y="54429"/>
                      <a:pt x="19181" y="52328"/>
                      <a:pt x="20477" y="48126"/>
                    </a:cubicBezTo>
                    <a:cubicBezTo>
                      <a:pt x="22273" y="41421"/>
                      <a:pt x="22273" y="34361"/>
                      <a:pt x="20477" y="27655"/>
                    </a:cubicBezTo>
                    <a:cubicBezTo>
                      <a:pt x="19177" y="23457"/>
                      <a:pt x="17111" y="21358"/>
                      <a:pt x="14280" y="21358"/>
                    </a:cubicBezTo>
                    <a:cubicBezTo>
                      <a:pt x="11353" y="21358"/>
                      <a:pt x="9218" y="23432"/>
                      <a:pt x="7875" y="27578"/>
                    </a:cubicBezTo>
                    <a:cubicBezTo>
                      <a:pt x="6869" y="30923"/>
                      <a:pt x="6398" y="34405"/>
                      <a:pt x="6481" y="37897"/>
                    </a:cubicBezTo>
                    <a:close/>
                    <a:moveTo>
                      <a:pt x="21842" y="57380"/>
                    </a:moveTo>
                    <a:lnTo>
                      <a:pt x="21842" y="51360"/>
                    </a:lnTo>
                    <a:lnTo>
                      <a:pt x="21700" y="51360"/>
                    </a:lnTo>
                    <a:cubicBezTo>
                      <a:pt x="21106" y="53114"/>
                      <a:pt x="19916" y="54604"/>
                      <a:pt x="18338" y="55571"/>
                    </a:cubicBezTo>
                    <a:cubicBezTo>
                      <a:pt x="16898" y="56670"/>
                      <a:pt x="15156" y="57302"/>
                      <a:pt x="13346" y="57380"/>
                    </a:cubicBezTo>
                    <a:cubicBezTo>
                      <a:pt x="8620" y="57380"/>
                      <a:pt x="5115" y="55359"/>
                      <a:pt x="2830" y="51319"/>
                    </a:cubicBezTo>
                    <a:cubicBezTo>
                      <a:pt x="939" y="47960"/>
                      <a:pt x="-4" y="43486"/>
                      <a:pt x="0" y="37897"/>
                    </a:cubicBezTo>
                    <a:cubicBezTo>
                      <a:pt x="4" y="32307"/>
                      <a:pt x="947" y="27817"/>
                      <a:pt x="2830" y="24427"/>
                    </a:cubicBezTo>
                    <a:cubicBezTo>
                      <a:pt x="5115" y="20335"/>
                      <a:pt x="8620" y="18289"/>
                      <a:pt x="13346" y="18289"/>
                    </a:cubicBezTo>
                    <a:cubicBezTo>
                      <a:pt x="17120" y="18289"/>
                      <a:pt x="19904" y="20388"/>
                      <a:pt x="21700" y="24586"/>
                    </a:cubicBezTo>
                    <a:lnTo>
                      <a:pt x="21842" y="24586"/>
                    </a:lnTo>
                    <a:lnTo>
                      <a:pt x="21842" y="8621"/>
                    </a:lnTo>
                    <a:cubicBezTo>
                      <a:pt x="21842" y="6729"/>
                      <a:pt x="21322" y="5381"/>
                      <a:pt x="20282" y="4565"/>
                    </a:cubicBezTo>
                    <a:cubicBezTo>
                      <a:pt x="19502" y="3932"/>
                      <a:pt x="18185" y="3518"/>
                      <a:pt x="16318" y="3305"/>
                    </a:cubicBezTo>
                    <a:lnTo>
                      <a:pt x="16318" y="1928"/>
                    </a:lnTo>
                    <a:lnTo>
                      <a:pt x="27507" y="0"/>
                    </a:lnTo>
                    <a:lnTo>
                      <a:pt x="27507" y="48776"/>
                    </a:lnTo>
                    <a:cubicBezTo>
                      <a:pt x="27507" y="50747"/>
                      <a:pt x="28002" y="52127"/>
                      <a:pt x="28990" y="52916"/>
                    </a:cubicBezTo>
                    <a:cubicBezTo>
                      <a:pt x="29723" y="53519"/>
                      <a:pt x="31058" y="53925"/>
                      <a:pt x="32996" y="54134"/>
                    </a:cubicBezTo>
                    <a:lnTo>
                      <a:pt x="32996" y="55476"/>
                    </a:ln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54" name="Google Shape;6854;p1"/>
              <p:cNvSpPr/>
              <p:nvPr/>
            </p:nvSpPr>
            <p:spPr>
              <a:xfrm>
                <a:off x="10832443" y="4952254"/>
                <a:ext cx="27126" cy="39098"/>
              </a:xfrm>
              <a:custGeom>
                <a:rect b="b" l="l" r="r" t="t"/>
                <a:pathLst>
                  <a:path extrusionOk="0" h="39098" w="27126">
                    <a:moveTo>
                      <a:pt x="26202" y="35076"/>
                    </a:moveTo>
                    <a:lnTo>
                      <a:pt x="26202" y="37678"/>
                    </a:lnTo>
                    <a:cubicBezTo>
                      <a:pt x="23437" y="38688"/>
                      <a:pt x="20507" y="39167"/>
                      <a:pt x="17564" y="39091"/>
                    </a:cubicBezTo>
                    <a:cubicBezTo>
                      <a:pt x="9915" y="39091"/>
                      <a:pt x="4746" y="36006"/>
                      <a:pt x="2056" y="29837"/>
                    </a:cubicBezTo>
                    <a:cubicBezTo>
                      <a:pt x="685" y="26743"/>
                      <a:pt x="0" y="22978"/>
                      <a:pt x="0" y="18543"/>
                    </a:cubicBezTo>
                    <a:cubicBezTo>
                      <a:pt x="0" y="6181"/>
                      <a:pt x="4910" y="0"/>
                      <a:pt x="14729" y="0"/>
                    </a:cubicBezTo>
                    <a:cubicBezTo>
                      <a:pt x="19684" y="0"/>
                      <a:pt x="23260" y="1994"/>
                      <a:pt x="25457" y="5984"/>
                    </a:cubicBezTo>
                    <a:cubicBezTo>
                      <a:pt x="26634" y="8324"/>
                      <a:pt x="27204" y="10923"/>
                      <a:pt x="27118" y="13541"/>
                    </a:cubicBezTo>
                    <a:lnTo>
                      <a:pt x="27118" y="15315"/>
                    </a:lnTo>
                    <a:lnTo>
                      <a:pt x="6020" y="15315"/>
                    </a:lnTo>
                    <a:cubicBezTo>
                      <a:pt x="6020" y="20956"/>
                      <a:pt x="7259" y="25720"/>
                      <a:pt x="9736" y="29606"/>
                    </a:cubicBezTo>
                    <a:cubicBezTo>
                      <a:pt x="12494" y="33942"/>
                      <a:pt x="16282" y="36111"/>
                      <a:pt x="21103" y="36111"/>
                    </a:cubicBezTo>
                    <a:cubicBezTo>
                      <a:pt x="22863" y="36205"/>
                      <a:pt x="24618" y="35849"/>
                      <a:pt x="26202" y="35076"/>
                    </a:cubicBezTo>
                    <a:close/>
                    <a:moveTo>
                      <a:pt x="6020" y="12677"/>
                    </a:moveTo>
                    <a:lnTo>
                      <a:pt x="20678" y="12677"/>
                    </a:lnTo>
                    <a:cubicBezTo>
                      <a:pt x="20678" y="8791"/>
                      <a:pt x="19758" y="5968"/>
                      <a:pt x="17919" y="4210"/>
                    </a:cubicBezTo>
                    <a:cubicBezTo>
                      <a:pt x="16782" y="3206"/>
                      <a:pt x="15298" y="2684"/>
                      <a:pt x="13783" y="2755"/>
                    </a:cubicBezTo>
                    <a:cubicBezTo>
                      <a:pt x="10597" y="2755"/>
                      <a:pt x="8308" y="4685"/>
                      <a:pt x="6918" y="8544"/>
                    </a:cubicBezTo>
                    <a:cubicBezTo>
                      <a:pt x="6381" y="9859"/>
                      <a:pt x="6078" y="11258"/>
                      <a:pt x="6020" y="12677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55" name="Google Shape;6855;p1"/>
              <p:cNvSpPr/>
              <p:nvPr/>
            </p:nvSpPr>
            <p:spPr>
              <a:xfrm>
                <a:off x="10879429" y="4935479"/>
                <a:ext cx="51168" cy="55079"/>
              </a:xfrm>
              <a:custGeom>
                <a:rect b="b" l="l" r="r" t="t"/>
                <a:pathLst>
                  <a:path extrusionOk="0" h="55079" w="51168">
                    <a:moveTo>
                      <a:pt x="0" y="55080"/>
                    </a:moveTo>
                    <a:lnTo>
                      <a:pt x="0" y="53465"/>
                    </a:lnTo>
                    <a:cubicBezTo>
                      <a:pt x="3233" y="53465"/>
                      <a:pt x="5418" y="52296"/>
                      <a:pt x="6552" y="49959"/>
                    </a:cubicBezTo>
                    <a:cubicBezTo>
                      <a:pt x="7373" y="48168"/>
                      <a:pt x="8082" y="46327"/>
                      <a:pt x="8673" y="44448"/>
                    </a:cubicBezTo>
                    <a:lnTo>
                      <a:pt x="23685" y="0"/>
                    </a:lnTo>
                    <a:lnTo>
                      <a:pt x="27756" y="0"/>
                    </a:lnTo>
                    <a:lnTo>
                      <a:pt x="42850" y="45081"/>
                    </a:lnTo>
                    <a:cubicBezTo>
                      <a:pt x="44127" y="48857"/>
                      <a:pt x="45625" y="51311"/>
                      <a:pt x="47346" y="52443"/>
                    </a:cubicBezTo>
                    <a:cubicBezTo>
                      <a:pt x="48490" y="53159"/>
                      <a:pt x="49821" y="53515"/>
                      <a:pt x="51169" y="53465"/>
                    </a:cubicBezTo>
                    <a:lnTo>
                      <a:pt x="51169" y="55080"/>
                    </a:lnTo>
                    <a:lnTo>
                      <a:pt x="32322" y="55080"/>
                    </a:lnTo>
                    <a:lnTo>
                      <a:pt x="32322" y="53465"/>
                    </a:lnTo>
                    <a:cubicBezTo>
                      <a:pt x="35749" y="53465"/>
                      <a:pt x="37461" y="52547"/>
                      <a:pt x="37456" y="50710"/>
                    </a:cubicBezTo>
                    <a:cubicBezTo>
                      <a:pt x="37423" y="49554"/>
                      <a:pt x="37207" y="48410"/>
                      <a:pt x="36818" y="47322"/>
                    </a:cubicBezTo>
                    <a:lnTo>
                      <a:pt x="33398" y="37086"/>
                    </a:lnTo>
                    <a:lnTo>
                      <a:pt x="15201" y="37086"/>
                    </a:lnTo>
                    <a:lnTo>
                      <a:pt x="12129" y="46766"/>
                    </a:lnTo>
                    <a:cubicBezTo>
                      <a:pt x="11674" y="47982"/>
                      <a:pt x="11376" y="49252"/>
                      <a:pt x="11243" y="50544"/>
                    </a:cubicBezTo>
                    <a:cubicBezTo>
                      <a:pt x="11243" y="52019"/>
                      <a:pt x="12056" y="52911"/>
                      <a:pt x="13683" y="53223"/>
                    </a:cubicBezTo>
                    <a:cubicBezTo>
                      <a:pt x="14570" y="53398"/>
                      <a:pt x="15473" y="53478"/>
                      <a:pt x="16377" y="53460"/>
                    </a:cubicBezTo>
                    <a:lnTo>
                      <a:pt x="16377" y="55074"/>
                    </a:lnTo>
                    <a:close/>
                    <a:moveTo>
                      <a:pt x="24359" y="9059"/>
                    </a:moveTo>
                    <a:lnTo>
                      <a:pt x="16217" y="33858"/>
                    </a:lnTo>
                    <a:lnTo>
                      <a:pt x="32393" y="33858"/>
                    </a:ln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56" name="Google Shape;6856;p1"/>
              <p:cNvSpPr/>
              <p:nvPr/>
            </p:nvSpPr>
            <p:spPr>
              <a:xfrm>
                <a:off x="10930166" y="4933948"/>
                <a:ext cx="16672" cy="56611"/>
              </a:xfrm>
              <a:custGeom>
                <a:rect b="b" l="l" r="r" t="t"/>
                <a:pathLst>
                  <a:path extrusionOk="0" h="56611" w="16672">
                    <a:moveTo>
                      <a:pt x="0" y="56611"/>
                    </a:moveTo>
                    <a:lnTo>
                      <a:pt x="0" y="55233"/>
                    </a:lnTo>
                    <a:cubicBezTo>
                      <a:pt x="2001" y="55233"/>
                      <a:pt x="3417" y="54788"/>
                      <a:pt x="4248" y="53897"/>
                    </a:cubicBezTo>
                    <a:cubicBezTo>
                      <a:pt x="5093" y="53004"/>
                      <a:pt x="5524" y="51443"/>
                      <a:pt x="5524" y="49208"/>
                    </a:cubicBezTo>
                    <a:lnTo>
                      <a:pt x="5524" y="8621"/>
                    </a:lnTo>
                    <a:cubicBezTo>
                      <a:pt x="5524" y="6705"/>
                      <a:pt x="5010" y="5339"/>
                      <a:pt x="4000" y="4523"/>
                    </a:cubicBezTo>
                    <a:cubicBezTo>
                      <a:pt x="3220" y="3932"/>
                      <a:pt x="1885" y="3518"/>
                      <a:pt x="0" y="3305"/>
                    </a:cubicBezTo>
                    <a:lnTo>
                      <a:pt x="0" y="1928"/>
                    </a:lnTo>
                    <a:lnTo>
                      <a:pt x="11148" y="0"/>
                    </a:lnTo>
                    <a:lnTo>
                      <a:pt x="11148" y="49208"/>
                    </a:lnTo>
                    <a:cubicBezTo>
                      <a:pt x="11148" y="52307"/>
                      <a:pt x="12023" y="54171"/>
                      <a:pt x="13771" y="54802"/>
                    </a:cubicBezTo>
                    <a:cubicBezTo>
                      <a:pt x="14706" y="55115"/>
                      <a:pt x="15687" y="55261"/>
                      <a:pt x="16672" y="55233"/>
                    </a:cubicBezTo>
                    <a:lnTo>
                      <a:pt x="16672" y="56611"/>
                    </a:ln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57" name="Google Shape;6857;p1"/>
              <p:cNvSpPr/>
              <p:nvPr/>
            </p:nvSpPr>
            <p:spPr>
              <a:xfrm>
                <a:off x="10949674" y="4935478"/>
                <a:ext cx="16672" cy="55080"/>
              </a:xfrm>
              <a:custGeom>
                <a:rect b="b" l="l" r="r" t="t"/>
                <a:pathLst>
                  <a:path extrusionOk="0" h="55080" w="16672">
                    <a:moveTo>
                      <a:pt x="0" y="55080"/>
                    </a:moveTo>
                    <a:lnTo>
                      <a:pt x="0" y="53703"/>
                    </a:lnTo>
                    <a:cubicBezTo>
                      <a:pt x="1985" y="53703"/>
                      <a:pt x="3385" y="53259"/>
                      <a:pt x="4212" y="52366"/>
                    </a:cubicBezTo>
                    <a:cubicBezTo>
                      <a:pt x="5040" y="51474"/>
                      <a:pt x="5488" y="49883"/>
                      <a:pt x="5488" y="47677"/>
                    </a:cubicBezTo>
                    <a:lnTo>
                      <a:pt x="5488" y="25397"/>
                    </a:lnTo>
                    <a:cubicBezTo>
                      <a:pt x="5488" y="23426"/>
                      <a:pt x="4992" y="22062"/>
                      <a:pt x="4000" y="21305"/>
                    </a:cubicBezTo>
                    <a:cubicBezTo>
                      <a:pt x="3243" y="20714"/>
                      <a:pt x="1914" y="20318"/>
                      <a:pt x="0" y="20158"/>
                    </a:cubicBezTo>
                    <a:lnTo>
                      <a:pt x="0" y="18780"/>
                    </a:lnTo>
                    <a:lnTo>
                      <a:pt x="11154" y="16776"/>
                    </a:lnTo>
                    <a:lnTo>
                      <a:pt x="11154" y="47677"/>
                    </a:lnTo>
                    <a:cubicBezTo>
                      <a:pt x="11154" y="50776"/>
                      <a:pt x="12027" y="52640"/>
                      <a:pt x="13771" y="53271"/>
                    </a:cubicBezTo>
                    <a:cubicBezTo>
                      <a:pt x="14705" y="53584"/>
                      <a:pt x="15687" y="53730"/>
                      <a:pt x="16672" y="53703"/>
                    </a:cubicBezTo>
                    <a:lnTo>
                      <a:pt x="16672" y="55080"/>
                    </a:lnTo>
                    <a:close/>
                    <a:moveTo>
                      <a:pt x="8106" y="9296"/>
                    </a:moveTo>
                    <a:cubicBezTo>
                      <a:pt x="6970" y="9311"/>
                      <a:pt x="5887" y="8819"/>
                      <a:pt x="5152" y="7954"/>
                    </a:cubicBezTo>
                    <a:cubicBezTo>
                      <a:pt x="4356" y="7057"/>
                      <a:pt x="3933" y="5889"/>
                      <a:pt x="3970" y="4690"/>
                    </a:cubicBezTo>
                    <a:cubicBezTo>
                      <a:pt x="3937" y="3477"/>
                      <a:pt x="4358" y="2296"/>
                      <a:pt x="5152" y="1378"/>
                    </a:cubicBezTo>
                    <a:cubicBezTo>
                      <a:pt x="5880" y="499"/>
                      <a:pt x="6964" y="-7"/>
                      <a:pt x="8106" y="1"/>
                    </a:cubicBezTo>
                    <a:cubicBezTo>
                      <a:pt x="9250" y="-22"/>
                      <a:pt x="10341" y="487"/>
                      <a:pt x="11060" y="1378"/>
                    </a:cubicBezTo>
                    <a:cubicBezTo>
                      <a:pt x="11859" y="2293"/>
                      <a:pt x="12281" y="3476"/>
                      <a:pt x="12241" y="4690"/>
                    </a:cubicBezTo>
                    <a:cubicBezTo>
                      <a:pt x="12275" y="5888"/>
                      <a:pt x="11853" y="7055"/>
                      <a:pt x="11060" y="7954"/>
                    </a:cubicBezTo>
                    <a:cubicBezTo>
                      <a:pt x="10324" y="8819"/>
                      <a:pt x="9241" y="9311"/>
                      <a:pt x="8106" y="9296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58" name="Google Shape;6858;p1"/>
              <p:cNvSpPr/>
              <p:nvPr/>
            </p:nvSpPr>
            <p:spPr>
              <a:xfrm>
                <a:off x="10969454" y="4952245"/>
                <a:ext cx="27040" cy="39107"/>
              </a:xfrm>
              <a:custGeom>
                <a:rect b="b" l="l" r="r" t="t"/>
                <a:pathLst>
                  <a:path extrusionOk="0" h="39107" w="27040">
                    <a:moveTo>
                      <a:pt x="26178" y="35481"/>
                    </a:moveTo>
                    <a:lnTo>
                      <a:pt x="26178" y="37846"/>
                    </a:lnTo>
                    <a:cubicBezTo>
                      <a:pt x="23687" y="38745"/>
                      <a:pt x="21050" y="39170"/>
                      <a:pt x="18403" y="39100"/>
                    </a:cubicBezTo>
                    <a:cubicBezTo>
                      <a:pt x="12224" y="39100"/>
                      <a:pt x="7574" y="37237"/>
                      <a:pt x="4455" y="33512"/>
                    </a:cubicBezTo>
                    <a:cubicBezTo>
                      <a:pt x="1485" y="29941"/>
                      <a:pt x="0" y="24926"/>
                      <a:pt x="0" y="18469"/>
                    </a:cubicBezTo>
                    <a:cubicBezTo>
                      <a:pt x="0" y="10652"/>
                      <a:pt x="2253" y="5260"/>
                      <a:pt x="6759" y="2291"/>
                    </a:cubicBezTo>
                    <a:cubicBezTo>
                      <a:pt x="9094" y="766"/>
                      <a:pt x="12068" y="5"/>
                      <a:pt x="15680" y="9"/>
                    </a:cubicBezTo>
                    <a:cubicBezTo>
                      <a:pt x="18197" y="-73"/>
                      <a:pt x="20700" y="410"/>
                      <a:pt x="23006" y="1422"/>
                    </a:cubicBezTo>
                    <a:cubicBezTo>
                      <a:pt x="25700" y="2711"/>
                      <a:pt x="27045" y="4773"/>
                      <a:pt x="27041" y="7607"/>
                    </a:cubicBezTo>
                    <a:cubicBezTo>
                      <a:pt x="27041" y="10177"/>
                      <a:pt x="25908" y="11462"/>
                      <a:pt x="23644" y="11462"/>
                    </a:cubicBezTo>
                    <a:cubicBezTo>
                      <a:pt x="22472" y="11494"/>
                      <a:pt x="21385" y="10850"/>
                      <a:pt x="20849" y="9807"/>
                    </a:cubicBezTo>
                    <a:cubicBezTo>
                      <a:pt x="20311" y="8671"/>
                      <a:pt x="19929" y="7468"/>
                      <a:pt x="19715" y="6229"/>
                    </a:cubicBezTo>
                    <a:cubicBezTo>
                      <a:pt x="19195" y="3916"/>
                      <a:pt x="17531" y="2760"/>
                      <a:pt x="14723" y="2764"/>
                    </a:cubicBezTo>
                    <a:cubicBezTo>
                      <a:pt x="11178" y="2764"/>
                      <a:pt x="8653" y="4680"/>
                      <a:pt x="7149" y="8512"/>
                    </a:cubicBezTo>
                    <a:cubicBezTo>
                      <a:pt x="6327" y="10854"/>
                      <a:pt x="5937" y="13327"/>
                      <a:pt x="5997" y="15808"/>
                    </a:cubicBezTo>
                    <a:cubicBezTo>
                      <a:pt x="5997" y="23499"/>
                      <a:pt x="8533" y="29314"/>
                      <a:pt x="13606" y="33252"/>
                    </a:cubicBezTo>
                    <a:cubicBezTo>
                      <a:pt x="16024" y="35163"/>
                      <a:pt x="19027" y="36178"/>
                      <a:pt x="22108" y="36126"/>
                    </a:cubicBezTo>
                    <a:cubicBezTo>
                      <a:pt x="23486" y="36082"/>
                      <a:pt x="24854" y="35865"/>
                      <a:pt x="26178" y="35481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59" name="Google Shape;6859;p1"/>
              <p:cNvSpPr/>
              <p:nvPr/>
            </p:nvSpPr>
            <p:spPr>
              <a:xfrm>
                <a:off x="11000783" y="4952296"/>
                <a:ext cx="29830" cy="39049"/>
              </a:xfrm>
              <a:custGeom>
                <a:rect b="b" l="l" r="r" t="t"/>
                <a:pathLst>
                  <a:path extrusionOk="0" h="39049" w="29830">
                    <a:moveTo>
                      <a:pt x="29831" y="36649"/>
                    </a:moveTo>
                    <a:lnTo>
                      <a:pt x="29831" y="38346"/>
                    </a:lnTo>
                    <a:cubicBezTo>
                      <a:pt x="28112" y="38817"/>
                      <a:pt x="26333" y="39053"/>
                      <a:pt x="24549" y="39050"/>
                    </a:cubicBezTo>
                    <a:cubicBezTo>
                      <a:pt x="20916" y="39050"/>
                      <a:pt x="19098" y="37079"/>
                      <a:pt x="19102" y="33137"/>
                    </a:cubicBezTo>
                    <a:lnTo>
                      <a:pt x="18978" y="33137"/>
                    </a:lnTo>
                    <a:cubicBezTo>
                      <a:pt x="16591" y="37079"/>
                      <a:pt x="13157" y="39050"/>
                      <a:pt x="8675" y="39050"/>
                    </a:cubicBezTo>
                    <a:cubicBezTo>
                      <a:pt x="5256" y="39050"/>
                      <a:pt x="2743" y="37581"/>
                      <a:pt x="1136" y="34644"/>
                    </a:cubicBezTo>
                    <a:cubicBezTo>
                      <a:pt x="361" y="33177"/>
                      <a:pt x="-29" y="31538"/>
                      <a:pt x="2" y="29878"/>
                    </a:cubicBezTo>
                    <a:cubicBezTo>
                      <a:pt x="2" y="24864"/>
                      <a:pt x="2325" y="21464"/>
                      <a:pt x="6973" y="19679"/>
                    </a:cubicBezTo>
                    <a:cubicBezTo>
                      <a:pt x="9130" y="18886"/>
                      <a:pt x="11376" y="18364"/>
                      <a:pt x="13661" y="18123"/>
                    </a:cubicBezTo>
                    <a:lnTo>
                      <a:pt x="19114" y="17497"/>
                    </a:lnTo>
                    <a:lnTo>
                      <a:pt x="19114" y="14422"/>
                    </a:lnTo>
                    <a:cubicBezTo>
                      <a:pt x="19114" y="9278"/>
                      <a:pt x="18452" y="5927"/>
                      <a:pt x="17129" y="4370"/>
                    </a:cubicBezTo>
                    <a:cubicBezTo>
                      <a:pt x="16207" y="3294"/>
                      <a:pt x="14819" y="2755"/>
                      <a:pt x="12952" y="2755"/>
                    </a:cubicBezTo>
                    <a:cubicBezTo>
                      <a:pt x="11179" y="2755"/>
                      <a:pt x="9998" y="3045"/>
                      <a:pt x="9236" y="3619"/>
                    </a:cubicBezTo>
                    <a:cubicBezTo>
                      <a:pt x="8338" y="4328"/>
                      <a:pt x="7889" y="5606"/>
                      <a:pt x="7889" y="7439"/>
                    </a:cubicBezTo>
                    <a:cubicBezTo>
                      <a:pt x="7889" y="10277"/>
                      <a:pt x="6756" y="11694"/>
                      <a:pt x="4492" y="11690"/>
                    </a:cubicBezTo>
                    <a:cubicBezTo>
                      <a:pt x="2156" y="11690"/>
                      <a:pt x="988" y="10456"/>
                      <a:pt x="988" y="7988"/>
                    </a:cubicBezTo>
                    <a:cubicBezTo>
                      <a:pt x="988" y="4760"/>
                      <a:pt x="3196" y="2411"/>
                      <a:pt x="7611" y="940"/>
                    </a:cubicBezTo>
                    <a:cubicBezTo>
                      <a:pt x="9353" y="338"/>
                      <a:pt x="11180" y="21"/>
                      <a:pt x="13023" y="0"/>
                    </a:cubicBezTo>
                    <a:cubicBezTo>
                      <a:pt x="18931" y="0"/>
                      <a:pt x="22541" y="2006"/>
                      <a:pt x="23858" y="6019"/>
                    </a:cubicBezTo>
                    <a:cubicBezTo>
                      <a:pt x="24526" y="8282"/>
                      <a:pt x="24833" y="10633"/>
                      <a:pt x="24780" y="12991"/>
                    </a:cubicBezTo>
                    <a:lnTo>
                      <a:pt x="24780" y="33148"/>
                    </a:lnTo>
                    <a:cubicBezTo>
                      <a:pt x="24780" y="35721"/>
                      <a:pt x="25813" y="37010"/>
                      <a:pt x="27893" y="37010"/>
                    </a:cubicBezTo>
                    <a:cubicBezTo>
                      <a:pt x="28549" y="36962"/>
                      <a:pt x="29199" y="36841"/>
                      <a:pt x="29831" y="36649"/>
                    </a:cubicBezTo>
                    <a:close/>
                    <a:moveTo>
                      <a:pt x="19102" y="24959"/>
                    </a:moveTo>
                    <a:lnTo>
                      <a:pt x="19102" y="20193"/>
                    </a:lnTo>
                    <a:cubicBezTo>
                      <a:pt x="10646" y="20406"/>
                      <a:pt x="6422" y="23201"/>
                      <a:pt x="6429" y="28578"/>
                    </a:cubicBezTo>
                    <a:cubicBezTo>
                      <a:pt x="6402" y="30237"/>
                      <a:pt x="6829" y="31874"/>
                      <a:pt x="7664" y="33308"/>
                    </a:cubicBezTo>
                    <a:cubicBezTo>
                      <a:pt x="8610" y="34881"/>
                      <a:pt x="9838" y="35673"/>
                      <a:pt x="11345" y="35673"/>
                    </a:cubicBezTo>
                    <a:cubicBezTo>
                      <a:pt x="13732" y="35673"/>
                      <a:pt x="15668" y="34518"/>
                      <a:pt x="17152" y="32208"/>
                    </a:cubicBezTo>
                    <a:cubicBezTo>
                      <a:pt x="18488" y="30031"/>
                      <a:pt x="19165" y="27513"/>
                      <a:pt x="19102" y="24959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60" name="Google Shape;6860;p1"/>
              <p:cNvSpPr/>
              <p:nvPr/>
            </p:nvSpPr>
            <p:spPr>
              <a:xfrm>
                <a:off x="11033024" y="4952254"/>
                <a:ext cx="36647" cy="38304"/>
              </a:xfrm>
              <a:custGeom>
                <a:rect b="b" l="l" r="r" t="t"/>
                <a:pathLst>
                  <a:path extrusionOk="0" h="38304" w="36647">
                    <a:moveTo>
                      <a:pt x="0" y="38304"/>
                    </a:moveTo>
                    <a:lnTo>
                      <a:pt x="0" y="36927"/>
                    </a:lnTo>
                    <a:cubicBezTo>
                      <a:pt x="1967" y="36927"/>
                      <a:pt x="3373" y="36481"/>
                      <a:pt x="4212" y="35590"/>
                    </a:cubicBezTo>
                    <a:cubicBezTo>
                      <a:pt x="5057" y="34668"/>
                      <a:pt x="5488" y="33107"/>
                      <a:pt x="5488" y="30901"/>
                    </a:cubicBezTo>
                    <a:lnTo>
                      <a:pt x="5488" y="8621"/>
                    </a:lnTo>
                    <a:cubicBezTo>
                      <a:pt x="5488" y="6682"/>
                      <a:pt x="4986" y="5310"/>
                      <a:pt x="4000" y="4529"/>
                    </a:cubicBezTo>
                    <a:cubicBezTo>
                      <a:pt x="3220" y="3938"/>
                      <a:pt x="1885" y="3542"/>
                      <a:pt x="0" y="3382"/>
                    </a:cubicBezTo>
                    <a:lnTo>
                      <a:pt x="0" y="2004"/>
                    </a:lnTo>
                    <a:lnTo>
                      <a:pt x="11148" y="0"/>
                    </a:lnTo>
                    <a:lnTo>
                      <a:pt x="11148" y="10827"/>
                    </a:lnTo>
                    <a:lnTo>
                      <a:pt x="11290" y="10827"/>
                    </a:lnTo>
                    <a:cubicBezTo>
                      <a:pt x="13789" y="3605"/>
                      <a:pt x="17618" y="-4"/>
                      <a:pt x="22763" y="0"/>
                    </a:cubicBezTo>
                    <a:cubicBezTo>
                      <a:pt x="26308" y="0"/>
                      <a:pt x="28671" y="1128"/>
                      <a:pt x="29853" y="3382"/>
                    </a:cubicBezTo>
                    <a:cubicBezTo>
                      <a:pt x="30704" y="5014"/>
                      <a:pt x="31129" y="8006"/>
                      <a:pt x="31129" y="12358"/>
                    </a:cubicBezTo>
                    <a:lnTo>
                      <a:pt x="31129" y="30901"/>
                    </a:lnTo>
                    <a:cubicBezTo>
                      <a:pt x="31129" y="34000"/>
                      <a:pt x="32003" y="35864"/>
                      <a:pt x="33746" y="36495"/>
                    </a:cubicBezTo>
                    <a:cubicBezTo>
                      <a:pt x="34680" y="36808"/>
                      <a:pt x="35660" y="36954"/>
                      <a:pt x="36647" y="36927"/>
                    </a:cubicBezTo>
                    <a:lnTo>
                      <a:pt x="36647" y="38304"/>
                    </a:lnTo>
                    <a:lnTo>
                      <a:pt x="19998" y="38304"/>
                    </a:lnTo>
                    <a:lnTo>
                      <a:pt x="19998" y="36927"/>
                    </a:lnTo>
                    <a:cubicBezTo>
                      <a:pt x="22007" y="36927"/>
                      <a:pt x="23419" y="36483"/>
                      <a:pt x="24246" y="35590"/>
                    </a:cubicBezTo>
                    <a:cubicBezTo>
                      <a:pt x="25073" y="34698"/>
                      <a:pt x="25522" y="33137"/>
                      <a:pt x="25522" y="30901"/>
                    </a:cubicBezTo>
                    <a:lnTo>
                      <a:pt x="25522" y="14132"/>
                    </a:lnTo>
                    <a:cubicBezTo>
                      <a:pt x="25522" y="10407"/>
                      <a:pt x="25404" y="8111"/>
                      <a:pt x="25168" y="7243"/>
                    </a:cubicBezTo>
                    <a:cubicBezTo>
                      <a:pt x="24577" y="5067"/>
                      <a:pt x="23065" y="3978"/>
                      <a:pt x="20636" y="3974"/>
                    </a:cubicBezTo>
                    <a:cubicBezTo>
                      <a:pt x="19030" y="3974"/>
                      <a:pt x="17387" y="5103"/>
                      <a:pt x="15715" y="7362"/>
                    </a:cubicBezTo>
                    <a:cubicBezTo>
                      <a:pt x="14421" y="9121"/>
                      <a:pt x="13387" y="11057"/>
                      <a:pt x="12637" y="13109"/>
                    </a:cubicBezTo>
                    <a:cubicBezTo>
                      <a:pt x="11668" y="15594"/>
                      <a:pt x="11166" y="18236"/>
                      <a:pt x="11148" y="20902"/>
                    </a:cubicBezTo>
                    <a:lnTo>
                      <a:pt x="11148" y="30901"/>
                    </a:lnTo>
                    <a:cubicBezTo>
                      <a:pt x="11148" y="34000"/>
                      <a:pt x="12023" y="35864"/>
                      <a:pt x="13766" y="36495"/>
                    </a:cubicBezTo>
                    <a:cubicBezTo>
                      <a:pt x="14699" y="36809"/>
                      <a:pt x="15686" y="36955"/>
                      <a:pt x="16672" y="36927"/>
                    </a:cubicBezTo>
                    <a:lnTo>
                      <a:pt x="16672" y="38304"/>
                    </a:ln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61" name="Google Shape;6861;p1"/>
              <p:cNvSpPr/>
              <p:nvPr/>
            </p:nvSpPr>
            <p:spPr>
              <a:xfrm>
                <a:off x="11070658" y="4940872"/>
                <a:ext cx="20884" cy="50473"/>
              </a:xfrm>
              <a:custGeom>
                <a:rect b="b" l="l" r="r" t="t"/>
                <a:pathLst>
                  <a:path extrusionOk="0" h="50473" w="20884">
                    <a:moveTo>
                      <a:pt x="20885" y="47446"/>
                    </a:moveTo>
                    <a:lnTo>
                      <a:pt x="20885" y="50160"/>
                    </a:lnTo>
                    <a:cubicBezTo>
                      <a:pt x="19727" y="50335"/>
                      <a:pt x="18557" y="50439"/>
                      <a:pt x="17381" y="50473"/>
                    </a:cubicBezTo>
                    <a:cubicBezTo>
                      <a:pt x="12235" y="50473"/>
                      <a:pt x="8974" y="49620"/>
                      <a:pt x="7609" y="47913"/>
                    </a:cubicBezTo>
                    <a:cubicBezTo>
                      <a:pt x="6451" y="46498"/>
                      <a:pt x="5872" y="43323"/>
                      <a:pt x="5878" y="38387"/>
                    </a:cubicBezTo>
                    <a:lnTo>
                      <a:pt x="5878" y="14924"/>
                    </a:lnTo>
                    <a:lnTo>
                      <a:pt x="0" y="14924"/>
                    </a:lnTo>
                    <a:lnTo>
                      <a:pt x="0" y="12210"/>
                    </a:lnTo>
                    <a:cubicBezTo>
                      <a:pt x="4201" y="12210"/>
                      <a:pt x="7030" y="10478"/>
                      <a:pt x="8496" y="7013"/>
                    </a:cubicBezTo>
                    <a:cubicBezTo>
                      <a:pt x="9323" y="4770"/>
                      <a:pt x="9707" y="2389"/>
                      <a:pt x="9630" y="0"/>
                    </a:cubicBezTo>
                    <a:lnTo>
                      <a:pt x="11503" y="0"/>
                    </a:lnTo>
                    <a:lnTo>
                      <a:pt x="11503" y="12210"/>
                    </a:lnTo>
                    <a:lnTo>
                      <a:pt x="20885" y="12210"/>
                    </a:lnTo>
                    <a:lnTo>
                      <a:pt x="20885" y="14924"/>
                    </a:lnTo>
                    <a:lnTo>
                      <a:pt x="11503" y="14924"/>
                    </a:lnTo>
                    <a:lnTo>
                      <a:pt x="11503" y="40676"/>
                    </a:lnTo>
                    <a:cubicBezTo>
                      <a:pt x="11503" y="43348"/>
                      <a:pt x="11975" y="45211"/>
                      <a:pt x="12921" y="46263"/>
                    </a:cubicBezTo>
                    <a:cubicBezTo>
                      <a:pt x="13890" y="47310"/>
                      <a:pt x="15573" y="47836"/>
                      <a:pt x="17984" y="47836"/>
                    </a:cubicBezTo>
                    <a:cubicBezTo>
                      <a:pt x="18226" y="47836"/>
                      <a:pt x="19165" y="47706"/>
                      <a:pt x="20885" y="47446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62" name="Google Shape;6862;p1"/>
              <p:cNvSpPr/>
              <p:nvPr/>
            </p:nvSpPr>
            <p:spPr>
              <a:xfrm>
                <a:off x="11094201" y="4952254"/>
                <a:ext cx="27131" cy="39098"/>
              </a:xfrm>
              <a:custGeom>
                <a:rect b="b" l="l" r="r" t="t"/>
                <a:pathLst>
                  <a:path extrusionOk="0" h="39098" w="27131">
                    <a:moveTo>
                      <a:pt x="26202" y="35076"/>
                    </a:moveTo>
                    <a:lnTo>
                      <a:pt x="26202" y="37678"/>
                    </a:lnTo>
                    <a:cubicBezTo>
                      <a:pt x="23437" y="38688"/>
                      <a:pt x="20507" y="39167"/>
                      <a:pt x="17564" y="39091"/>
                    </a:cubicBezTo>
                    <a:cubicBezTo>
                      <a:pt x="9914" y="39091"/>
                      <a:pt x="4744" y="36006"/>
                      <a:pt x="2056" y="29837"/>
                    </a:cubicBezTo>
                    <a:cubicBezTo>
                      <a:pt x="685" y="26743"/>
                      <a:pt x="0" y="22978"/>
                      <a:pt x="0" y="18543"/>
                    </a:cubicBezTo>
                    <a:cubicBezTo>
                      <a:pt x="0" y="6181"/>
                      <a:pt x="4910" y="0"/>
                      <a:pt x="14729" y="0"/>
                    </a:cubicBezTo>
                    <a:cubicBezTo>
                      <a:pt x="19685" y="0"/>
                      <a:pt x="23260" y="1994"/>
                      <a:pt x="25457" y="5984"/>
                    </a:cubicBezTo>
                    <a:cubicBezTo>
                      <a:pt x="26633" y="8325"/>
                      <a:pt x="27206" y="10923"/>
                      <a:pt x="27123" y="13541"/>
                    </a:cubicBezTo>
                    <a:lnTo>
                      <a:pt x="27123" y="15315"/>
                    </a:lnTo>
                    <a:lnTo>
                      <a:pt x="6020" y="15315"/>
                    </a:lnTo>
                    <a:cubicBezTo>
                      <a:pt x="6020" y="20956"/>
                      <a:pt x="7261" y="25720"/>
                      <a:pt x="9736" y="29606"/>
                    </a:cubicBezTo>
                    <a:cubicBezTo>
                      <a:pt x="12495" y="33942"/>
                      <a:pt x="16282" y="36111"/>
                      <a:pt x="21103" y="36111"/>
                    </a:cubicBezTo>
                    <a:cubicBezTo>
                      <a:pt x="22864" y="36205"/>
                      <a:pt x="24618" y="35849"/>
                      <a:pt x="26202" y="35076"/>
                    </a:cubicBezTo>
                    <a:close/>
                    <a:moveTo>
                      <a:pt x="6020" y="12677"/>
                    </a:moveTo>
                    <a:lnTo>
                      <a:pt x="20678" y="12677"/>
                    </a:lnTo>
                    <a:cubicBezTo>
                      <a:pt x="20678" y="8791"/>
                      <a:pt x="19756" y="5968"/>
                      <a:pt x="17919" y="4210"/>
                    </a:cubicBezTo>
                    <a:cubicBezTo>
                      <a:pt x="16779" y="3206"/>
                      <a:pt x="15296" y="2684"/>
                      <a:pt x="13783" y="2755"/>
                    </a:cubicBezTo>
                    <a:cubicBezTo>
                      <a:pt x="10599" y="2755"/>
                      <a:pt x="8312" y="4685"/>
                      <a:pt x="6918" y="8544"/>
                    </a:cubicBezTo>
                    <a:cubicBezTo>
                      <a:pt x="6381" y="9859"/>
                      <a:pt x="6079" y="11258"/>
                      <a:pt x="6020" y="12677"/>
                    </a:cubicBezTo>
                    <a:close/>
                  </a:path>
                </a:pathLst>
              </a:custGeom>
              <a:solidFill>
                <a:srgbClr val="00568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6863" name="Google Shape;6863;p1"/>
            <p:cNvGrpSpPr/>
            <p:nvPr/>
          </p:nvGrpSpPr>
          <p:grpSpPr>
            <a:xfrm>
              <a:off x="9832842" y="4457879"/>
              <a:ext cx="875170" cy="309249"/>
              <a:chOff x="8477241" y="4639428"/>
              <a:chExt cx="893774" cy="315823"/>
            </a:xfrm>
          </p:grpSpPr>
          <p:sp>
            <p:nvSpPr>
              <p:cNvPr id="6864" name="Google Shape;6864;p1"/>
              <p:cNvSpPr/>
              <p:nvPr/>
            </p:nvSpPr>
            <p:spPr>
              <a:xfrm>
                <a:off x="8857749" y="4644718"/>
                <a:ext cx="62489" cy="65074"/>
              </a:xfrm>
              <a:custGeom>
                <a:rect b="b" l="l" r="r" t="t"/>
                <a:pathLst>
                  <a:path extrusionOk="0" h="65074" w="62489">
                    <a:moveTo>
                      <a:pt x="55755" y="5328"/>
                    </a:moveTo>
                    <a:lnTo>
                      <a:pt x="55755" y="39852"/>
                    </a:lnTo>
                    <a:cubicBezTo>
                      <a:pt x="55755" y="56405"/>
                      <a:pt x="47192" y="65075"/>
                      <a:pt x="30532" y="65075"/>
                    </a:cubicBezTo>
                    <a:cubicBezTo>
                      <a:pt x="10556" y="65075"/>
                      <a:pt x="6753" y="53945"/>
                      <a:pt x="6753" y="42910"/>
                    </a:cubicBezTo>
                    <a:lnTo>
                      <a:pt x="6753" y="5328"/>
                    </a:lnTo>
                    <a:cubicBezTo>
                      <a:pt x="4469" y="5109"/>
                      <a:pt x="2210" y="4687"/>
                      <a:pt x="0" y="4067"/>
                    </a:cubicBezTo>
                    <a:lnTo>
                      <a:pt x="0" y="0"/>
                    </a:lnTo>
                    <a:lnTo>
                      <a:pt x="21875" y="0"/>
                    </a:lnTo>
                    <a:lnTo>
                      <a:pt x="21875" y="4092"/>
                    </a:lnTo>
                    <a:cubicBezTo>
                      <a:pt x="19321" y="4765"/>
                      <a:pt x="16709" y="5187"/>
                      <a:pt x="14074" y="5354"/>
                    </a:cubicBezTo>
                    <a:lnTo>
                      <a:pt x="14074" y="42236"/>
                    </a:lnTo>
                    <a:cubicBezTo>
                      <a:pt x="14074" y="51461"/>
                      <a:pt x="17227" y="59066"/>
                      <a:pt x="31005" y="59066"/>
                    </a:cubicBezTo>
                    <a:cubicBezTo>
                      <a:pt x="42898" y="59066"/>
                      <a:pt x="48604" y="54122"/>
                      <a:pt x="48604" y="40426"/>
                    </a:cubicBezTo>
                    <a:lnTo>
                      <a:pt x="48604" y="5328"/>
                    </a:lnTo>
                    <a:cubicBezTo>
                      <a:pt x="45938" y="5162"/>
                      <a:pt x="43295" y="4739"/>
                      <a:pt x="40710" y="4067"/>
                    </a:cubicBezTo>
                    <a:lnTo>
                      <a:pt x="40710" y="0"/>
                    </a:lnTo>
                    <a:lnTo>
                      <a:pt x="62490" y="0"/>
                    </a:lnTo>
                    <a:lnTo>
                      <a:pt x="62490" y="4092"/>
                    </a:lnTo>
                    <a:cubicBezTo>
                      <a:pt x="60288" y="4712"/>
                      <a:pt x="58033" y="5125"/>
                      <a:pt x="55755" y="5328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65" name="Google Shape;6865;p1"/>
              <p:cNvSpPr/>
              <p:nvPr/>
            </p:nvSpPr>
            <p:spPr>
              <a:xfrm>
                <a:off x="8926040" y="4660709"/>
                <a:ext cx="53951" cy="48251"/>
              </a:xfrm>
              <a:custGeom>
                <a:rect b="b" l="l" r="r" t="t"/>
                <a:pathLst>
                  <a:path extrusionOk="0" h="48251" w="53951">
                    <a:moveTo>
                      <a:pt x="38723" y="17587"/>
                    </a:moveTo>
                    <a:cubicBezTo>
                      <a:pt x="38723" y="10165"/>
                      <a:pt x="36724" y="5883"/>
                      <a:pt x="29895" y="5883"/>
                    </a:cubicBezTo>
                    <a:cubicBezTo>
                      <a:pt x="21427" y="5883"/>
                      <a:pt x="15436" y="14257"/>
                      <a:pt x="15436" y="25481"/>
                    </a:cubicBezTo>
                    <a:lnTo>
                      <a:pt x="15436" y="42885"/>
                    </a:lnTo>
                    <a:cubicBezTo>
                      <a:pt x="18102" y="43052"/>
                      <a:pt x="20746" y="43474"/>
                      <a:pt x="23331" y="44146"/>
                    </a:cubicBezTo>
                    <a:lnTo>
                      <a:pt x="23331" y="48239"/>
                    </a:lnTo>
                    <a:lnTo>
                      <a:pt x="0" y="48239"/>
                    </a:lnTo>
                    <a:lnTo>
                      <a:pt x="0" y="44146"/>
                    </a:lnTo>
                    <a:cubicBezTo>
                      <a:pt x="2721" y="43514"/>
                      <a:pt x="5487" y="43093"/>
                      <a:pt x="8273" y="42885"/>
                    </a:cubicBezTo>
                    <a:lnTo>
                      <a:pt x="8273" y="6646"/>
                    </a:lnTo>
                    <a:cubicBezTo>
                      <a:pt x="5990" y="6268"/>
                      <a:pt x="2762" y="5883"/>
                      <a:pt x="0" y="5694"/>
                    </a:cubicBezTo>
                    <a:lnTo>
                      <a:pt x="0" y="1608"/>
                    </a:lnTo>
                    <a:cubicBezTo>
                      <a:pt x="5077" y="993"/>
                      <a:pt x="10193" y="769"/>
                      <a:pt x="15304" y="940"/>
                    </a:cubicBezTo>
                    <a:cubicBezTo>
                      <a:pt x="15292" y="4440"/>
                      <a:pt x="15037" y="7936"/>
                      <a:pt x="14541" y="11401"/>
                    </a:cubicBezTo>
                    <a:lnTo>
                      <a:pt x="14673" y="11508"/>
                    </a:lnTo>
                    <a:cubicBezTo>
                      <a:pt x="17435" y="4660"/>
                      <a:pt x="23426" y="0"/>
                      <a:pt x="31699" y="0"/>
                    </a:cubicBezTo>
                    <a:cubicBezTo>
                      <a:pt x="42538" y="0"/>
                      <a:pt x="45868" y="6848"/>
                      <a:pt x="45868" y="15222"/>
                    </a:cubicBezTo>
                    <a:lnTo>
                      <a:pt x="45868" y="42898"/>
                    </a:lnTo>
                    <a:cubicBezTo>
                      <a:pt x="48593" y="43097"/>
                      <a:pt x="51296" y="43519"/>
                      <a:pt x="53952" y="44159"/>
                    </a:cubicBezTo>
                    <a:lnTo>
                      <a:pt x="53952" y="48251"/>
                    </a:lnTo>
                    <a:lnTo>
                      <a:pt x="38723" y="48251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66" name="Google Shape;6866;p1"/>
              <p:cNvSpPr/>
              <p:nvPr/>
            </p:nvSpPr>
            <p:spPr>
              <a:xfrm>
                <a:off x="8984854" y="4643356"/>
                <a:ext cx="23495" cy="65591"/>
              </a:xfrm>
              <a:custGeom>
                <a:rect b="b" l="l" r="r" t="t"/>
                <a:pathLst>
                  <a:path extrusionOk="0" h="65591" w="23495">
                    <a:moveTo>
                      <a:pt x="0" y="65567"/>
                    </a:moveTo>
                    <a:lnTo>
                      <a:pt x="0" y="61474"/>
                    </a:lnTo>
                    <a:cubicBezTo>
                      <a:pt x="2721" y="60842"/>
                      <a:pt x="5487" y="60420"/>
                      <a:pt x="8273" y="60213"/>
                    </a:cubicBezTo>
                    <a:lnTo>
                      <a:pt x="8273" y="24000"/>
                    </a:lnTo>
                    <a:cubicBezTo>
                      <a:pt x="5990" y="23621"/>
                      <a:pt x="2756" y="23237"/>
                      <a:pt x="0" y="23047"/>
                    </a:cubicBezTo>
                    <a:lnTo>
                      <a:pt x="0" y="18961"/>
                    </a:lnTo>
                    <a:cubicBezTo>
                      <a:pt x="5112" y="18343"/>
                      <a:pt x="10264" y="18120"/>
                      <a:pt x="15411" y="18293"/>
                    </a:cubicBezTo>
                    <a:lnTo>
                      <a:pt x="15411" y="60238"/>
                    </a:lnTo>
                    <a:cubicBezTo>
                      <a:pt x="18135" y="60445"/>
                      <a:pt x="20838" y="60866"/>
                      <a:pt x="23495" y="61500"/>
                    </a:cubicBezTo>
                    <a:lnTo>
                      <a:pt x="23495" y="65592"/>
                    </a:lnTo>
                    <a:close/>
                    <a:moveTo>
                      <a:pt x="11893" y="9730"/>
                    </a:moveTo>
                    <a:cubicBezTo>
                      <a:pt x="9226" y="9799"/>
                      <a:pt x="7008" y="7694"/>
                      <a:pt x="6938" y="5027"/>
                    </a:cubicBezTo>
                    <a:cubicBezTo>
                      <a:pt x="6937" y="4985"/>
                      <a:pt x="6936" y="4942"/>
                      <a:pt x="6936" y="4900"/>
                    </a:cubicBezTo>
                    <a:cubicBezTo>
                      <a:pt x="6936" y="2194"/>
                      <a:pt x="9130" y="0"/>
                      <a:pt x="11836" y="0"/>
                    </a:cubicBezTo>
                    <a:cubicBezTo>
                      <a:pt x="14542" y="0"/>
                      <a:pt x="16735" y="2194"/>
                      <a:pt x="16735" y="4900"/>
                    </a:cubicBezTo>
                    <a:cubicBezTo>
                      <a:pt x="16750" y="7553"/>
                      <a:pt x="14610" y="9716"/>
                      <a:pt x="11956" y="9730"/>
                    </a:cubicBezTo>
                    <a:cubicBezTo>
                      <a:pt x="11925" y="9730"/>
                      <a:pt x="11893" y="9730"/>
                      <a:pt x="11861" y="9730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67" name="Google Shape;6867;p1"/>
              <p:cNvSpPr/>
              <p:nvPr/>
            </p:nvSpPr>
            <p:spPr>
              <a:xfrm>
                <a:off x="9006980" y="4661649"/>
                <a:ext cx="51839" cy="47273"/>
              </a:xfrm>
              <a:custGeom>
                <a:rect b="b" l="l" r="r" t="t"/>
                <a:pathLst>
                  <a:path extrusionOk="0" h="47273" w="51839">
                    <a:moveTo>
                      <a:pt x="45464" y="5328"/>
                    </a:moveTo>
                    <a:lnTo>
                      <a:pt x="29870" y="47274"/>
                    </a:lnTo>
                    <a:lnTo>
                      <a:pt x="21591" y="47274"/>
                    </a:lnTo>
                    <a:lnTo>
                      <a:pt x="6375" y="5328"/>
                    </a:lnTo>
                    <a:cubicBezTo>
                      <a:pt x="4221" y="5069"/>
                      <a:pt x="2090" y="4647"/>
                      <a:pt x="0" y="4067"/>
                    </a:cubicBezTo>
                    <a:lnTo>
                      <a:pt x="0" y="0"/>
                    </a:lnTo>
                    <a:lnTo>
                      <a:pt x="21591" y="0"/>
                    </a:lnTo>
                    <a:lnTo>
                      <a:pt x="21591" y="4092"/>
                    </a:lnTo>
                    <a:cubicBezTo>
                      <a:pt x="19189" y="4712"/>
                      <a:pt x="16740" y="5133"/>
                      <a:pt x="14270" y="5354"/>
                    </a:cubicBezTo>
                    <a:lnTo>
                      <a:pt x="23211" y="31579"/>
                    </a:lnTo>
                    <a:cubicBezTo>
                      <a:pt x="24258" y="34530"/>
                      <a:pt x="25103" y="37286"/>
                      <a:pt x="25872" y="40142"/>
                    </a:cubicBezTo>
                    <a:lnTo>
                      <a:pt x="26061" y="40142"/>
                    </a:lnTo>
                    <a:cubicBezTo>
                      <a:pt x="26825" y="37380"/>
                      <a:pt x="27682" y="34435"/>
                      <a:pt x="28634" y="31768"/>
                    </a:cubicBezTo>
                    <a:lnTo>
                      <a:pt x="37954" y="5328"/>
                    </a:lnTo>
                    <a:cubicBezTo>
                      <a:pt x="35482" y="5124"/>
                      <a:pt x="33032" y="4702"/>
                      <a:pt x="30633" y="4067"/>
                    </a:cubicBezTo>
                    <a:lnTo>
                      <a:pt x="30633" y="0"/>
                    </a:lnTo>
                    <a:lnTo>
                      <a:pt x="51839" y="0"/>
                    </a:lnTo>
                    <a:lnTo>
                      <a:pt x="51839" y="4092"/>
                    </a:lnTo>
                    <a:cubicBezTo>
                      <a:pt x="49748" y="4664"/>
                      <a:pt x="47617" y="5077"/>
                      <a:pt x="45464" y="5328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68" name="Google Shape;6868;p1"/>
              <p:cNvSpPr/>
              <p:nvPr/>
            </p:nvSpPr>
            <p:spPr>
              <a:xfrm>
                <a:off x="9061569" y="4660791"/>
                <a:ext cx="39192" cy="48992"/>
              </a:xfrm>
              <a:custGeom>
                <a:rect b="b" l="l" r="r" t="t"/>
                <a:pathLst>
                  <a:path extrusionOk="0" h="48992" w="39192">
                    <a:moveTo>
                      <a:pt x="39001" y="23022"/>
                    </a:moveTo>
                    <a:lnTo>
                      <a:pt x="7422" y="23022"/>
                    </a:lnTo>
                    <a:cubicBezTo>
                      <a:pt x="6943" y="37191"/>
                      <a:pt x="12555" y="43093"/>
                      <a:pt x="23117" y="43093"/>
                    </a:cubicBezTo>
                    <a:cubicBezTo>
                      <a:pt x="28060" y="43093"/>
                      <a:pt x="33294" y="41832"/>
                      <a:pt x="36813" y="40048"/>
                    </a:cubicBezTo>
                    <a:lnTo>
                      <a:pt x="37475" y="46133"/>
                    </a:lnTo>
                    <a:cubicBezTo>
                      <a:pt x="32512" y="48089"/>
                      <a:pt x="27215" y="49059"/>
                      <a:pt x="21881" y="48989"/>
                    </a:cubicBezTo>
                    <a:cubicBezTo>
                      <a:pt x="7611" y="48989"/>
                      <a:pt x="0" y="41283"/>
                      <a:pt x="0" y="24731"/>
                    </a:cubicBezTo>
                    <a:cubicBezTo>
                      <a:pt x="0" y="10562"/>
                      <a:pt x="7611" y="0"/>
                      <a:pt x="20740" y="0"/>
                    </a:cubicBezTo>
                    <a:cubicBezTo>
                      <a:pt x="33767" y="0"/>
                      <a:pt x="39190" y="9036"/>
                      <a:pt x="39190" y="19504"/>
                    </a:cubicBezTo>
                    <a:cubicBezTo>
                      <a:pt x="39207" y="20679"/>
                      <a:pt x="39144" y="21855"/>
                      <a:pt x="39001" y="23022"/>
                    </a:cubicBezTo>
                    <a:close/>
                    <a:moveTo>
                      <a:pt x="20355" y="5423"/>
                    </a:moveTo>
                    <a:cubicBezTo>
                      <a:pt x="13696" y="5423"/>
                      <a:pt x="8942" y="10272"/>
                      <a:pt x="7800" y="17694"/>
                    </a:cubicBezTo>
                    <a:lnTo>
                      <a:pt x="31762" y="17694"/>
                    </a:lnTo>
                    <a:cubicBezTo>
                      <a:pt x="31957" y="10373"/>
                      <a:pt x="27588" y="5423"/>
                      <a:pt x="20355" y="5423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69" name="Google Shape;6869;p1"/>
              <p:cNvSpPr/>
              <p:nvPr/>
            </p:nvSpPr>
            <p:spPr>
              <a:xfrm>
                <a:off x="9108326" y="4660669"/>
                <a:ext cx="32058" cy="48253"/>
              </a:xfrm>
              <a:custGeom>
                <a:rect b="b" l="l" r="r" t="t"/>
                <a:pathLst>
                  <a:path extrusionOk="0" h="48253" w="32058">
                    <a:moveTo>
                      <a:pt x="31806" y="7134"/>
                    </a:moveTo>
                    <a:cubicBezTo>
                      <a:pt x="20393" y="5425"/>
                      <a:pt x="15411" y="13440"/>
                      <a:pt x="15411" y="29299"/>
                    </a:cubicBezTo>
                    <a:lnTo>
                      <a:pt x="15411" y="42900"/>
                    </a:lnTo>
                    <a:cubicBezTo>
                      <a:pt x="18198" y="43106"/>
                      <a:pt x="20960" y="43528"/>
                      <a:pt x="23684" y="44161"/>
                    </a:cubicBezTo>
                    <a:lnTo>
                      <a:pt x="23684" y="48254"/>
                    </a:lnTo>
                    <a:lnTo>
                      <a:pt x="0" y="48254"/>
                    </a:lnTo>
                    <a:lnTo>
                      <a:pt x="0" y="44161"/>
                    </a:lnTo>
                    <a:cubicBezTo>
                      <a:pt x="2724" y="43529"/>
                      <a:pt x="5492" y="43107"/>
                      <a:pt x="8279" y="42900"/>
                    </a:cubicBezTo>
                    <a:lnTo>
                      <a:pt x="8279" y="6686"/>
                    </a:lnTo>
                    <a:cubicBezTo>
                      <a:pt x="5997" y="6308"/>
                      <a:pt x="2762" y="5923"/>
                      <a:pt x="0" y="5734"/>
                    </a:cubicBezTo>
                    <a:lnTo>
                      <a:pt x="0" y="1648"/>
                    </a:lnTo>
                    <a:cubicBezTo>
                      <a:pt x="5082" y="1032"/>
                      <a:pt x="10203" y="809"/>
                      <a:pt x="15317" y="980"/>
                    </a:cubicBezTo>
                    <a:cubicBezTo>
                      <a:pt x="15272" y="4969"/>
                      <a:pt x="14888" y="8947"/>
                      <a:pt x="14175" y="12872"/>
                    </a:cubicBezTo>
                    <a:lnTo>
                      <a:pt x="14364" y="12967"/>
                    </a:lnTo>
                    <a:cubicBezTo>
                      <a:pt x="16256" y="6031"/>
                      <a:pt x="21219" y="-1019"/>
                      <a:pt x="32058" y="122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70" name="Google Shape;6870;p1"/>
              <p:cNvSpPr/>
              <p:nvPr/>
            </p:nvSpPr>
            <p:spPr>
              <a:xfrm>
                <a:off x="9146999" y="4660772"/>
                <a:ext cx="31270" cy="49007"/>
              </a:xfrm>
              <a:custGeom>
                <a:rect b="b" l="l" r="r" t="t"/>
                <a:pathLst>
                  <a:path extrusionOk="0" h="49007" w="31270">
                    <a:moveTo>
                      <a:pt x="11483" y="49008"/>
                    </a:moveTo>
                    <a:cubicBezTo>
                      <a:pt x="7901" y="48992"/>
                      <a:pt x="4332" y="48609"/>
                      <a:pt x="826" y="47867"/>
                    </a:cubicBezTo>
                    <a:lnTo>
                      <a:pt x="826" y="34625"/>
                    </a:lnTo>
                    <a:lnTo>
                      <a:pt x="5108" y="34625"/>
                    </a:lnTo>
                    <a:cubicBezTo>
                      <a:pt x="5669" y="37264"/>
                      <a:pt x="6091" y="39930"/>
                      <a:pt x="6369" y="42614"/>
                    </a:cubicBezTo>
                    <a:cubicBezTo>
                      <a:pt x="8342" y="43006"/>
                      <a:pt x="10354" y="43198"/>
                      <a:pt x="12366" y="43188"/>
                    </a:cubicBezTo>
                    <a:cubicBezTo>
                      <a:pt x="19302" y="43188"/>
                      <a:pt x="24063" y="40035"/>
                      <a:pt x="24063" y="34990"/>
                    </a:cubicBezTo>
                    <a:cubicBezTo>
                      <a:pt x="24063" y="23640"/>
                      <a:pt x="0" y="30614"/>
                      <a:pt x="0" y="13873"/>
                    </a:cubicBezTo>
                    <a:cubicBezTo>
                      <a:pt x="0" y="5877"/>
                      <a:pt x="6564" y="0"/>
                      <a:pt x="18545" y="0"/>
                    </a:cubicBezTo>
                    <a:cubicBezTo>
                      <a:pt x="22001" y="45"/>
                      <a:pt x="25444" y="500"/>
                      <a:pt x="28792" y="1356"/>
                    </a:cubicBezTo>
                    <a:lnTo>
                      <a:pt x="28792" y="14005"/>
                    </a:lnTo>
                    <a:lnTo>
                      <a:pt x="24611" y="14005"/>
                    </a:lnTo>
                    <a:cubicBezTo>
                      <a:pt x="24006" y="11375"/>
                      <a:pt x="23583" y="8705"/>
                      <a:pt x="23350" y="6016"/>
                    </a:cubicBezTo>
                    <a:cubicBezTo>
                      <a:pt x="21477" y="5669"/>
                      <a:pt x="19579" y="5477"/>
                      <a:pt x="17675" y="5442"/>
                    </a:cubicBezTo>
                    <a:cubicBezTo>
                      <a:pt x="10739" y="5442"/>
                      <a:pt x="7207" y="8393"/>
                      <a:pt x="7207" y="13053"/>
                    </a:cubicBezTo>
                    <a:cubicBezTo>
                      <a:pt x="7207" y="24561"/>
                      <a:pt x="31270" y="17996"/>
                      <a:pt x="31270" y="33981"/>
                    </a:cubicBezTo>
                    <a:cubicBezTo>
                      <a:pt x="31264" y="42255"/>
                      <a:pt x="23873" y="49008"/>
                      <a:pt x="11483" y="49008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71" name="Google Shape;6871;p1"/>
              <p:cNvSpPr/>
              <p:nvPr/>
            </p:nvSpPr>
            <p:spPr>
              <a:xfrm>
                <a:off x="9186347" y="4643337"/>
                <a:ext cx="23507" cy="65610"/>
              </a:xfrm>
              <a:custGeom>
                <a:rect b="b" l="l" r="r" t="t"/>
                <a:pathLst>
                  <a:path extrusionOk="0" h="65610" w="23507">
                    <a:moveTo>
                      <a:pt x="0" y="65586"/>
                    </a:moveTo>
                    <a:lnTo>
                      <a:pt x="0" y="61493"/>
                    </a:lnTo>
                    <a:cubicBezTo>
                      <a:pt x="2724" y="60861"/>
                      <a:pt x="5486" y="60439"/>
                      <a:pt x="8273" y="60232"/>
                    </a:cubicBezTo>
                    <a:lnTo>
                      <a:pt x="8273" y="24018"/>
                    </a:lnTo>
                    <a:cubicBezTo>
                      <a:pt x="5990" y="23640"/>
                      <a:pt x="2756" y="23255"/>
                      <a:pt x="0" y="23066"/>
                    </a:cubicBezTo>
                    <a:lnTo>
                      <a:pt x="0" y="18980"/>
                    </a:lnTo>
                    <a:cubicBezTo>
                      <a:pt x="5114" y="18361"/>
                      <a:pt x="10272" y="18138"/>
                      <a:pt x="15424" y="18312"/>
                    </a:cubicBezTo>
                    <a:lnTo>
                      <a:pt x="15424" y="60257"/>
                    </a:lnTo>
                    <a:cubicBezTo>
                      <a:pt x="18148" y="60464"/>
                      <a:pt x="20853" y="60885"/>
                      <a:pt x="23508" y="61518"/>
                    </a:cubicBezTo>
                    <a:lnTo>
                      <a:pt x="23508" y="65611"/>
                    </a:lnTo>
                    <a:close/>
                    <a:moveTo>
                      <a:pt x="11893" y="9749"/>
                    </a:moveTo>
                    <a:cubicBezTo>
                      <a:pt x="9225" y="9815"/>
                      <a:pt x="7012" y="7707"/>
                      <a:pt x="6943" y="5040"/>
                    </a:cubicBezTo>
                    <a:cubicBezTo>
                      <a:pt x="6943" y="4993"/>
                      <a:pt x="6943" y="4946"/>
                      <a:pt x="6943" y="4900"/>
                    </a:cubicBezTo>
                    <a:cubicBezTo>
                      <a:pt x="6943" y="2194"/>
                      <a:pt x="9137" y="0"/>
                      <a:pt x="11842" y="0"/>
                    </a:cubicBezTo>
                    <a:cubicBezTo>
                      <a:pt x="14547" y="0"/>
                      <a:pt x="16742" y="2194"/>
                      <a:pt x="16742" y="4900"/>
                    </a:cubicBezTo>
                    <a:cubicBezTo>
                      <a:pt x="16767" y="7553"/>
                      <a:pt x="14636" y="9724"/>
                      <a:pt x="11981" y="9749"/>
                    </a:cubicBezTo>
                    <a:cubicBezTo>
                      <a:pt x="11949" y="9749"/>
                      <a:pt x="11924" y="9749"/>
                      <a:pt x="11893" y="9749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72" name="Google Shape;6872;p1"/>
              <p:cNvSpPr/>
              <p:nvPr/>
            </p:nvSpPr>
            <p:spPr>
              <a:xfrm>
                <a:off x="9216116" y="4639428"/>
                <a:ext cx="48238" cy="70352"/>
              </a:xfrm>
              <a:custGeom>
                <a:rect b="b" l="l" r="r" t="t"/>
                <a:pathLst>
                  <a:path extrusionOk="0" h="70352" w="48238">
                    <a:moveTo>
                      <a:pt x="33004" y="69495"/>
                    </a:moveTo>
                    <a:cubicBezTo>
                      <a:pt x="33010" y="66054"/>
                      <a:pt x="33294" y="62618"/>
                      <a:pt x="33862" y="59223"/>
                    </a:cubicBezTo>
                    <a:lnTo>
                      <a:pt x="33673" y="59129"/>
                    </a:lnTo>
                    <a:cubicBezTo>
                      <a:pt x="31012" y="65882"/>
                      <a:pt x="25015" y="70353"/>
                      <a:pt x="17404" y="70353"/>
                    </a:cubicBezTo>
                    <a:cubicBezTo>
                      <a:pt x="5707" y="70353"/>
                      <a:pt x="0" y="61790"/>
                      <a:pt x="0" y="47999"/>
                    </a:cubicBezTo>
                    <a:cubicBezTo>
                      <a:pt x="0" y="31163"/>
                      <a:pt x="9509" y="21654"/>
                      <a:pt x="24252" y="21654"/>
                    </a:cubicBezTo>
                    <a:cubicBezTo>
                      <a:pt x="27014" y="21654"/>
                      <a:pt x="29769" y="21843"/>
                      <a:pt x="33004" y="22127"/>
                    </a:cubicBezTo>
                    <a:lnTo>
                      <a:pt x="33004" y="5763"/>
                    </a:lnTo>
                    <a:cubicBezTo>
                      <a:pt x="30721" y="5385"/>
                      <a:pt x="27487" y="5007"/>
                      <a:pt x="24731" y="4818"/>
                    </a:cubicBezTo>
                    <a:lnTo>
                      <a:pt x="24731" y="725"/>
                    </a:lnTo>
                    <a:cubicBezTo>
                      <a:pt x="29807" y="107"/>
                      <a:pt x="34927" y="-116"/>
                      <a:pt x="40041" y="57"/>
                    </a:cubicBezTo>
                    <a:lnTo>
                      <a:pt x="40041" y="63789"/>
                    </a:lnTo>
                    <a:cubicBezTo>
                      <a:pt x="42324" y="64167"/>
                      <a:pt x="45559" y="64551"/>
                      <a:pt x="48239" y="64741"/>
                    </a:cubicBezTo>
                    <a:lnTo>
                      <a:pt x="48239" y="68833"/>
                    </a:lnTo>
                    <a:cubicBezTo>
                      <a:pt x="43188" y="69449"/>
                      <a:pt x="38093" y="69670"/>
                      <a:pt x="33004" y="69495"/>
                    </a:cubicBezTo>
                    <a:close/>
                    <a:moveTo>
                      <a:pt x="33004" y="28401"/>
                    </a:moveTo>
                    <a:cubicBezTo>
                      <a:pt x="29952" y="27660"/>
                      <a:pt x="26825" y="27277"/>
                      <a:pt x="23684" y="27260"/>
                    </a:cubicBezTo>
                    <a:cubicBezTo>
                      <a:pt x="13980" y="27260"/>
                      <a:pt x="7510" y="33162"/>
                      <a:pt x="7510" y="47438"/>
                    </a:cubicBezTo>
                    <a:cubicBezTo>
                      <a:pt x="7510" y="58094"/>
                      <a:pt x="11130" y="64463"/>
                      <a:pt x="18930" y="64463"/>
                    </a:cubicBezTo>
                    <a:cubicBezTo>
                      <a:pt x="28344" y="64463"/>
                      <a:pt x="33004" y="53428"/>
                      <a:pt x="33004" y="45054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73" name="Google Shape;6873;p1"/>
              <p:cNvSpPr/>
              <p:nvPr/>
            </p:nvSpPr>
            <p:spPr>
              <a:xfrm>
                <a:off x="9271083" y="4660823"/>
                <a:ext cx="44013" cy="48957"/>
              </a:xfrm>
              <a:custGeom>
                <a:rect b="b" l="l" r="r" t="t"/>
                <a:pathLst>
                  <a:path extrusionOk="0" h="48957" w="44013">
                    <a:moveTo>
                      <a:pt x="29107" y="48100"/>
                    </a:moveTo>
                    <a:cubicBezTo>
                      <a:pt x="29107" y="44487"/>
                      <a:pt x="29107" y="40874"/>
                      <a:pt x="29580" y="38112"/>
                    </a:cubicBezTo>
                    <a:lnTo>
                      <a:pt x="29391" y="38112"/>
                    </a:lnTo>
                    <a:cubicBezTo>
                      <a:pt x="27108" y="44108"/>
                      <a:pt x="21023" y="48958"/>
                      <a:pt x="12939" y="48958"/>
                    </a:cubicBezTo>
                    <a:cubicBezTo>
                      <a:pt x="5423" y="48958"/>
                      <a:pt x="0" y="44960"/>
                      <a:pt x="0" y="37443"/>
                    </a:cubicBezTo>
                    <a:cubicBezTo>
                      <a:pt x="0" y="27556"/>
                      <a:pt x="10272" y="20897"/>
                      <a:pt x="28722" y="20803"/>
                    </a:cubicBezTo>
                    <a:lnTo>
                      <a:pt x="28722" y="16805"/>
                    </a:lnTo>
                    <a:cubicBezTo>
                      <a:pt x="28722" y="9578"/>
                      <a:pt x="26251" y="5675"/>
                      <a:pt x="18072" y="5675"/>
                    </a:cubicBezTo>
                    <a:cubicBezTo>
                      <a:pt x="14894" y="5675"/>
                      <a:pt x="11729" y="6100"/>
                      <a:pt x="8658" y="6936"/>
                    </a:cubicBezTo>
                    <a:cubicBezTo>
                      <a:pt x="8374" y="9509"/>
                      <a:pt x="7895" y="12359"/>
                      <a:pt x="7397" y="15216"/>
                    </a:cubicBezTo>
                    <a:lnTo>
                      <a:pt x="3020" y="15216"/>
                    </a:lnTo>
                    <a:lnTo>
                      <a:pt x="3020" y="2566"/>
                    </a:lnTo>
                    <a:cubicBezTo>
                      <a:pt x="7397" y="952"/>
                      <a:pt x="12819" y="0"/>
                      <a:pt x="19188" y="0"/>
                    </a:cubicBezTo>
                    <a:cubicBezTo>
                      <a:pt x="32222" y="0"/>
                      <a:pt x="35930" y="6470"/>
                      <a:pt x="35930" y="15411"/>
                    </a:cubicBezTo>
                    <a:lnTo>
                      <a:pt x="35930" y="42425"/>
                    </a:lnTo>
                    <a:cubicBezTo>
                      <a:pt x="38213" y="42803"/>
                      <a:pt x="41353" y="43188"/>
                      <a:pt x="44014" y="43377"/>
                    </a:cubicBezTo>
                    <a:lnTo>
                      <a:pt x="44014" y="47469"/>
                    </a:lnTo>
                    <a:cubicBezTo>
                      <a:pt x="39070" y="48067"/>
                      <a:pt x="34082" y="48277"/>
                      <a:pt x="29107" y="48100"/>
                    </a:cubicBezTo>
                    <a:close/>
                    <a:moveTo>
                      <a:pt x="28722" y="26030"/>
                    </a:moveTo>
                    <a:cubicBezTo>
                      <a:pt x="11413" y="26030"/>
                      <a:pt x="7132" y="31358"/>
                      <a:pt x="7132" y="36119"/>
                    </a:cubicBezTo>
                    <a:cubicBezTo>
                      <a:pt x="7132" y="40394"/>
                      <a:pt x="10177" y="43156"/>
                      <a:pt x="14837" y="43156"/>
                    </a:cubicBezTo>
                    <a:cubicBezTo>
                      <a:pt x="23211" y="43156"/>
                      <a:pt x="28710" y="34877"/>
                      <a:pt x="28710" y="26698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74" name="Google Shape;6874;p1"/>
              <p:cNvSpPr/>
              <p:nvPr/>
            </p:nvSpPr>
            <p:spPr>
              <a:xfrm>
                <a:off x="9321396" y="4639428"/>
                <a:ext cx="48238" cy="70352"/>
              </a:xfrm>
              <a:custGeom>
                <a:rect b="b" l="l" r="r" t="t"/>
                <a:pathLst>
                  <a:path extrusionOk="0" h="70352" w="48238">
                    <a:moveTo>
                      <a:pt x="33004" y="69495"/>
                    </a:moveTo>
                    <a:cubicBezTo>
                      <a:pt x="33004" y="66053"/>
                      <a:pt x="33294" y="62617"/>
                      <a:pt x="33862" y="59223"/>
                    </a:cubicBezTo>
                    <a:lnTo>
                      <a:pt x="33666" y="59129"/>
                    </a:lnTo>
                    <a:cubicBezTo>
                      <a:pt x="31005" y="65882"/>
                      <a:pt x="25015" y="70353"/>
                      <a:pt x="17404" y="70353"/>
                    </a:cubicBezTo>
                    <a:cubicBezTo>
                      <a:pt x="5707" y="70353"/>
                      <a:pt x="0" y="61790"/>
                      <a:pt x="0" y="47999"/>
                    </a:cubicBezTo>
                    <a:cubicBezTo>
                      <a:pt x="0" y="31163"/>
                      <a:pt x="9509" y="21654"/>
                      <a:pt x="24252" y="21654"/>
                    </a:cubicBezTo>
                    <a:cubicBezTo>
                      <a:pt x="27007" y="21654"/>
                      <a:pt x="29769" y="21843"/>
                      <a:pt x="33004" y="22127"/>
                    </a:cubicBezTo>
                    <a:lnTo>
                      <a:pt x="33004" y="5763"/>
                    </a:lnTo>
                    <a:cubicBezTo>
                      <a:pt x="30722" y="5385"/>
                      <a:pt x="27487" y="5007"/>
                      <a:pt x="24725" y="4817"/>
                    </a:cubicBezTo>
                    <a:lnTo>
                      <a:pt x="24725" y="725"/>
                    </a:lnTo>
                    <a:cubicBezTo>
                      <a:pt x="29807" y="107"/>
                      <a:pt x="34927" y="-116"/>
                      <a:pt x="40041" y="57"/>
                    </a:cubicBezTo>
                    <a:lnTo>
                      <a:pt x="40041" y="63788"/>
                    </a:lnTo>
                    <a:cubicBezTo>
                      <a:pt x="42324" y="64167"/>
                      <a:pt x="45559" y="64551"/>
                      <a:pt x="48239" y="64741"/>
                    </a:cubicBezTo>
                    <a:lnTo>
                      <a:pt x="48239" y="68833"/>
                    </a:lnTo>
                    <a:cubicBezTo>
                      <a:pt x="43188" y="69448"/>
                      <a:pt x="38093" y="69670"/>
                      <a:pt x="33004" y="69495"/>
                    </a:cubicBezTo>
                    <a:close/>
                    <a:moveTo>
                      <a:pt x="33004" y="28401"/>
                    </a:moveTo>
                    <a:cubicBezTo>
                      <a:pt x="29952" y="27660"/>
                      <a:pt x="26818" y="27277"/>
                      <a:pt x="23678" y="27260"/>
                    </a:cubicBezTo>
                    <a:cubicBezTo>
                      <a:pt x="13980" y="27260"/>
                      <a:pt x="7510" y="33162"/>
                      <a:pt x="7510" y="47438"/>
                    </a:cubicBezTo>
                    <a:cubicBezTo>
                      <a:pt x="7510" y="58094"/>
                      <a:pt x="11130" y="64463"/>
                      <a:pt x="18923" y="64463"/>
                    </a:cubicBezTo>
                    <a:cubicBezTo>
                      <a:pt x="28344" y="64463"/>
                      <a:pt x="33004" y="53428"/>
                      <a:pt x="33004" y="45054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75" name="Google Shape;6875;p1"/>
              <p:cNvSpPr/>
              <p:nvPr/>
            </p:nvSpPr>
            <p:spPr>
              <a:xfrm>
                <a:off x="8858506" y="4734246"/>
                <a:ext cx="47841" cy="65819"/>
              </a:xfrm>
              <a:custGeom>
                <a:rect b="b" l="l" r="r" t="t"/>
                <a:pathLst>
                  <a:path extrusionOk="0" h="65819" w="47841">
                    <a:moveTo>
                      <a:pt x="38068" y="20128"/>
                    </a:moveTo>
                    <a:cubicBezTo>
                      <a:pt x="37494" y="17183"/>
                      <a:pt x="37115" y="14516"/>
                      <a:pt x="36806" y="12044"/>
                    </a:cubicBezTo>
                    <a:cubicBezTo>
                      <a:pt x="34685" y="11563"/>
                      <a:pt x="32519" y="11307"/>
                      <a:pt x="30343" y="11281"/>
                    </a:cubicBezTo>
                    <a:cubicBezTo>
                      <a:pt x="19623" y="11281"/>
                      <a:pt x="13696" y="19844"/>
                      <a:pt x="13696" y="32720"/>
                    </a:cubicBezTo>
                    <a:cubicBezTo>
                      <a:pt x="13696" y="46322"/>
                      <a:pt x="19119" y="54311"/>
                      <a:pt x="33477" y="54311"/>
                    </a:cubicBezTo>
                    <a:cubicBezTo>
                      <a:pt x="38137" y="54274"/>
                      <a:pt x="42750" y="53370"/>
                      <a:pt x="47078" y="51644"/>
                    </a:cubicBezTo>
                    <a:lnTo>
                      <a:pt x="47841" y="63063"/>
                    </a:lnTo>
                    <a:cubicBezTo>
                      <a:pt x="42313" y="64869"/>
                      <a:pt x="36537" y="65800"/>
                      <a:pt x="30721" y="65819"/>
                    </a:cubicBezTo>
                    <a:cubicBezTo>
                      <a:pt x="10083" y="65819"/>
                      <a:pt x="0" y="54027"/>
                      <a:pt x="0" y="34808"/>
                    </a:cubicBezTo>
                    <a:cubicBezTo>
                      <a:pt x="0" y="13999"/>
                      <a:pt x="10720" y="0"/>
                      <a:pt x="32626" y="0"/>
                    </a:cubicBezTo>
                    <a:cubicBezTo>
                      <a:pt x="37593" y="-8"/>
                      <a:pt x="42545" y="549"/>
                      <a:pt x="47387" y="1658"/>
                    </a:cubicBezTo>
                    <a:lnTo>
                      <a:pt x="47387" y="20109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76" name="Google Shape;6876;p1"/>
              <p:cNvSpPr/>
              <p:nvPr/>
            </p:nvSpPr>
            <p:spPr>
              <a:xfrm>
                <a:off x="8913958" y="4750685"/>
                <a:ext cx="47286" cy="49348"/>
              </a:xfrm>
              <a:custGeom>
                <a:rect b="b" l="l" r="r" t="t"/>
                <a:pathLst>
                  <a:path extrusionOk="0" h="49348" w="47286">
                    <a:moveTo>
                      <a:pt x="28262" y="48491"/>
                    </a:moveTo>
                    <a:cubicBezTo>
                      <a:pt x="28223" y="45788"/>
                      <a:pt x="28381" y="43086"/>
                      <a:pt x="28735" y="40407"/>
                    </a:cubicBezTo>
                    <a:lnTo>
                      <a:pt x="28641" y="40312"/>
                    </a:lnTo>
                    <a:cubicBezTo>
                      <a:pt x="26358" y="45641"/>
                      <a:pt x="20557" y="49348"/>
                      <a:pt x="13507" y="49348"/>
                    </a:cubicBezTo>
                    <a:cubicBezTo>
                      <a:pt x="4944" y="49348"/>
                      <a:pt x="0" y="44499"/>
                      <a:pt x="0" y="36888"/>
                    </a:cubicBezTo>
                    <a:cubicBezTo>
                      <a:pt x="0" y="25570"/>
                      <a:pt x="11224" y="19958"/>
                      <a:pt x="27297" y="19768"/>
                    </a:cubicBezTo>
                    <a:lnTo>
                      <a:pt x="27297" y="16912"/>
                    </a:lnTo>
                    <a:cubicBezTo>
                      <a:pt x="27297" y="11867"/>
                      <a:pt x="25299" y="9307"/>
                      <a:pt x="18640" y="9307"/>
                    </a:cubicBezTo>
                    <a:cubicBezTo>
                      <a:pt x="16392" y="9293"/>
                      <a:pt x="14153" y="9579"/>
                      <a:pt x="11981" y="10158"/>
                    </a:cubicBezTo>
                    <a:cubicBezTo>
                      <a:pt x="11792" y="12050"/>
                      <a:pt x="11413" y="14251"/>
                      <a:pt x="11035" y="16344"/>
                    </a:cubicBezTo>
                    <a:lnTo>
                      <a:pt x="3342" y="16344"/>
                    </a:lnTo>
                    <a:lnTo>
                      <a:pt x="3342" y="2472"/>
                    </a:lnTo>
                    <a:cubicBezTo>
                      <a:pt x="8715" y="877"/>
                      <a:pt x="14284" y="45"/>
                      <a:pt x="19888" y="0"/>
                    </a:cubicBezTo>
                    <a:cubicBezTo>
                      <a:pt x="35205" y="0"/>
                      <a:pt x="39486" y="6186"/>
                      <a:pt x="39486" y="16552"/>
                    </a:cubicBezTo>
                    <a:lnTo>
                      <a:pt x="39486" y="39095"/>
                    </a:lnTo>
                    <a:cubicBezTo>
                      <a:pt x="41769" y="39474"/>
                      <a:pt x="44815" y="39858"/>
                      <a:pt x="47287" y="40048"/>
                    </a:cubicBezTo>
                    <a:lnTo>
                      <a:pt x="47287" y="47753"/>
                    </a:lnTo>
                    <a:cubicBezTo>
                      <a:pt x="40970" y="48440"/>
                      <a:pt x="34613" y="48687"/>
                      <a:pt x="28262" y="48491"/>
                    </a:cubicBezTo>
                    <a:close/>
                    <a:moveTo>
                      <a:pt x="27310" y="27682"/>
                    </a:moveTo>
                    <a:cubicBezTo>
                      <a:pt x="15897" y="27682"/>
                      <a:pt x="11615" y="30532"/>
                      <a:pt x="11615" y="35098"/>
                    </a:cubicBezTo>
                    <a:cubicBezTo>
                      <a:pt x="11615" y="38143"/>
                      <a:pt x="13709" y="40142"/>
                      <a:pt x="17227" y="40142"/>
                    </a:cubicBezTo>
                    <a:cubicBezTo>
                      <a:pt x="23218" y="40142"/>
                      <a:pt x="27316" y="34530"/>
                      <a:pt x="27316" y="28729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77" name="Google Shape;6877;p1"/>
              <p:cNvSpPr/>
              <p:nvPr/>
            </p:nvSpPr>
            <p:spPr>
              <a:xfrm>
                <a:off x="8962361" y="4734013"/>
                <a:ext cx="31787" cy="66020"/>
              </a:xfrm>
              <a:custGeom>
                <a:rect b="b" l="l" r="r" t="t"/>
                <a:pathLst>
                  <a:path extrusionOk="0" h="66020" w="31787">
                    <a:moveTo>
                      <a:pt x="21893" y="66021"/>
                    </a:moveTo>
                    <a:cubicBezTo>
                      <a:pt x="11432" y="66021"/>
                      <a:pt x="8197" y="62237"/>
                      <a:pt x="8197" y="51183"/>
                    </a:cubicBezTo>
                    <a:lnTo>
                      <a:pt x="8197" y="27222"/>
                    </a:lnTo>
                    <a:lnTo>
                      <a:pt x="0" y="27222"/>
                    </a:lnTo>
                    <a:lnTo>
                      <a:pt x="0" y="17795"/>
                    </a:lnTo>
                    <a:lnTo>
                      <a:pt x="8084" y="17795"/>
                    </a:lnTo>
                    <a:lnTo>
                      <a:pt x="8084" y="3241"/>
                    </a:lnTo>
                    <a:lnTo>
                      <a:pt x="20279" y="0"/>
                    </a:lnTo>
                    <a:lnTo>
                      <a:pt x="20279" y="17788"/>
                    </a:lnTo>
                    <a:lnTo>
                      <a:pt x="31787" y="17788"/>
                    </a:lnTo>
                    <a:lnTo>
                      <a:pt x="31787" y="27209"/>
                    </a:lnTo>
                    <a:lnTo>
                      <a:pt x="20279" y="27209"/>
                    </a:lnTo>
                    <a:lnTo>
                      <a:pt x="20279" y="47923"/>
                    </a:lnTo>
                    <a:cubicBezTo>
                      <a:pt x="20279" y="54008"/>
                      <a:pt x="21704" y="55724"/>
                      <a:pt x="25891" y="55724"/>
                    </a:cubicBezTo>
                    <a:cubicBezTo>
                      <a:pt x="27881" y="55724"/>
                      <a:pt x="29863" y="55468"/>
                      <a:pt x="31787" y="54961"/>
                    </a:cubicBezTo>
                    <a:lnTo>
                      <a:pt x="31787" y="64760"/>
                    </a:lnTo>
                    <a:cubicBezTo>
                      <a:pt x="28551" y="65572"/>
                      <a:pt x="25230" y="65995"/>
                      <a:pt x="21893" y="66021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78" name="Google Shape;6878;p1"/>
              <p:cNvSpPr/>
              <p:nvPr/>
            </p:nvSpPr>
            <p:spPr>
              <a:xfrm>
                <a:off x="9000618" y="4728130"/>
                <a:ext cx="46227" cy="71903"/>
              </a:xfrm>
              <a:custGeom>
                <a:rect b="b" l="l" r="r" t="t"/>
                <a:pathLst>
                  <a:path extrusionOk="0" h="71903" w="46227">
                    <a:moveTo>
                      <a:pt x="22070" y="71904"/>
                    </a:moveTo>
                    <a:cubicBezTo>
                      <a:pt x="8658" y="71904"/>
                      <a:pt x="0" y="64968"/>
                      <a:pt x="0" y="48125"/>
                    </a:cubicBezTo>
                    <a:cubicBezTo>
                      <a:pt x="0" y="33382"/>
                      <a:pt x="9793" y="22726"/>
                      <a:pt x="24157" y="22726"/>
                    </a:cubicBezTo>
                    <a:cubicBezTo>
                      <a:pt x="37569" y="22726"/>
                      <a:pt x="46227" y="30148"/>
                      <a:pt x="46227" y="46410"/>
                    </a:cubicBezTo>
                    <a:cubicBezTo>
                      <a:pt x="46215" y="61254"/>
                      <a:pt x="36233" y="71904"/>
                      <a:pt x="22070" y="71904"/>
                    </a:cubicBezTo>
                    <a:close/>
                    <a:moveTo>
                      <a:pt x="23331" y="33004"/>
                    </a:moveTo>
                    <a:cubicBezTo>
                      <a:pt x="17908" y="33004"/>
                      <a:pt x="12580" y="37185"/>
                      <a:pt x="12580" y="46877"/>
                    </a:cubicBezTo>
                    <a:cubicBezTo>
                      <a:pt x="12580" y="56569"/>
                      <a:pt x="16105" y="61525"/>
                      <a:pt x="23142" y="61525"/>
                    </a:cubicBezTo>
                    <a:cubicBezTo>
                      <a:pt x="29132" y="61525"/>
                      <a:pt x="33704" y="56669"/>
                      <a:pt x="33704" y="47066"/>
                    </a:cubicBezTo>
                    <a:cubicBezTo>
                      <a:pt x="33666" y="37948"/>
                      <a:pt x="30431" y="32998"/>
                      <a:pt x="23293" y="32998"/>
                    </a:cubicBezTo>
                    <a:close/>
                    <a:moveTo>
                      <a:pt x="19813" y="17397"/>
                    </a:moveTo>
                    <a:lnTo>
                      <a:pt x="15626" y="10461"/>
                    </a:lnTo>
                    <a:lnTo>
                      <a:pt x="32273" y="0"/>
                    </a:lnTo>
                    <a:lnTo>
                      <a:pt x="37317" y="8374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79" name="Google Shape;6879;p1"/>
              <p:cNvSpPr/>
              <p:nvPr/>
            </p:nvSpPr>
            <p:spPr>
              <a:xfrm>
                <a:off x="9050729" y="4729482"/>
                <a:ext cx="28155" cy="69618"/>
              </a:xfrm>
              <a:custGeom>
                <a:rect b="b" l="l" r="r" t="t"/>
                <a:pathLst>
                  <a:path extrusionOk="0" h="69618" w="28155">
                    <a:moveTo>
                      <a:pt x="28155" y="61913"/>
                    </a:moveTo>
                    <a:lnTo>
                      <a:pt x="28155" y="69619"/>
                    </a:lnTo>
                    <a:lnTo>
                      <a:pt x="0" y="69619"/>
                    </a:lnTo>
                    <a:lnTo>
                      <a:pt x="0" y="61913"/>
                    </a:lnTo>
                    <a:cubicBezTo>
                      <a:pt x="2733" y="61371"/>
                      <a:pt x="5495" y="60990"/>
                      <a:pt x="8273" y="60772"/>
                    </a:cubicBezTo>
                    <a:lnTo>
                      <a:pt x="8273" y="9506"/>
                    </a:lnTo>
                    <a:cubicBezTo>
                      <a:pt x="5990" y="9122"/>
                      <a:pt x="2756" y="8743"/>
                      <a:pt x="0" y="8554"/>
                    </a:cubicBezTo>
                    <a:lnTo>
                      <a:pt x="0" y="924"/>
                    </a:lnTo>
                    <a:cubicBezTo>
                      <a:pt x="6787" y="143"/>
                      <a:pt x="13621" y="-143"/>
                      <a:pt x="20449" y="67"/>
                    </a:cubicBezTo>
                    <a:lnTo>
                      <a:pt x="20449" y="60753"/>
                    </a:lnTo>
                    <a:cubicBezTo>
                      <a:pt x="23041" y="60968"/>
                      <a:pt x="25615" y="61356"/>
                      <a:pt x="28155" y="61913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80" name="Google Shape;6880;p1"/>
              <p:cNvSpPr/>
              <p:nvPr/>
            </p:nvSpPr>
            <p:spPr>
              <a:xfrm>
                <a:off x="9083065" y="4730971"/>
                <a:ext cx="28041" cy="68110"/>
              </a:xfrm>
              <a:custGeom>
                <a:rect b="b" l="l" r="r" t="t"/>
                <a:pathLst>
                  <a:path extrusionOk="0" h="68110" w="28041">
                    <a:moveTo>
                      <a:pt x="0" y="68110"/>
                    </a:moveTo>
                    <a:lnTo>
                      <a:pt x="0" y="60424"/>
                    </a:lnTo>
                    <a:cubicBezTo>
                      <a:pt x="2733" y="59882"/>
                      <a:pt x="5495" y="59501"/>
                      <a:pt x="8273" y="59282"/>
                    </a:cubicBezTo>
                    <a:lnTo>
                      <a:pt x="8273" y="30156"/>
                    </a:lnTo>
                    <a:cubicBezTo>
                      <a:pt x="5990" y="29772"/>
                      <a:pt x="2756" y="29393"/>
                      <a:pt x="0" y="29204"/>
                    </a:cubicBezTo>
                    <a:lnTo>
                      <a:pt x="0" y="21600"/>
                    </a:lnTo>
                    <a:cubicBezTo>
                      <a:pt x="6748" y="20817"/>
                      <a:pt x="13545" y="20531"/>
                      <a:pt x="20336" y="20742"/>
                    </a:cubicBezTo>
                    <a:lnTo>
                      <a:pt x="20336" y="59264"/>
                    </a:lnTo>
                    <a:cubicBezTo>
                      <a:pt x="22926" y="59480"/>
                      <a:pt x="25500" y="59861"/>
                      <a:pt x="28042" y="60405"/>
                    </a:cubicBezTo>
                    <a:lnTo>
                      <a:pt x="28042" y="68110"/>
                    </a:lnTo>
                    <a:close/>
                    <a:moveTo>
                      <a:pt x="14264" y="14752"/>
                    </a:moveTo>
                    <a:cubicBezTo>
                      <a:pt x="10191" y="14623"/>
                      <a:pt x="6994" y="11217"/>
                      <a:pt x="7123" y="7144"/>
                    </a:cubicBezTo>
                    <a:cubicBezTo>
                      <a:pt x="7252" y="3072"/>
                      <a:pt x="10658" y="-125"/>
                      <a:pt x="14730" y="4"/>
                    </a:cubicBezTo>
                    <a:cubicBezTo>
                      <a:pt x="18694" y="129"/>
                      <a:pt x="21849" y="3365"/>
                      <a:pt x="21875" y="7330"/>
                    </a:cubicBezTo>
                    <a:cubicBezTo>
                      <a:pt x="21795" y="11469"/>
                      <a:pt x="18404" y="14777"/>
                      <a:pt x="14264" y="14752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81" name="Google Shape;6881;p1"/>
              <p:cNvSpPr/>
              <p:nvPr/>
            </p:nvSpPr>
            <p:spPr>
              <a:xfrm>
                <a:off x="9116158" y="4750950"/>
                <a:ext cx="36238" cy="48989"/>
              </a:xfrm>
              <a:custGeom>
                <a:rect b="b" l="l" r="r" t="t"/>
                <a:pathLst>
                  <a:path extrusionOk="0" h="48989" w="36238">
                    <a:moveTo>
                      <a:pt x="22638" y="48989"/>
                    </a:moveTo>
                    <a:cubicBezTo>
                      <a:pt x="8847" y="48989"/>
                      <a:pt x="0" y="42141"/>
                      <a:pt x="0" y="26068"/>
                    </a:cubicBezTo>
                    <a:cubicBezTo>
                      <a:pt x="0" y="11325"/>
                      <a:pt x="7611" y="0"/>
                      <a:pt x="24920" y="0"/>
                    </a:cubicBezTo>
                    <a:cubicBezTo>
                      <a:pt x="28660" y="11"/>
                      <a:pt x="32374" y="557"/>
                      <a:pt x="35955" y="1621"/>
                    </a:cubicBezTo>
                    <a:lnTo>
                      <a:pt x="35955" y="16836"/>
                    </a:lnTo>
                    <a:lnTo>
                      <a:pt x="28155" y="16836"/>
                    </a:lnTo>
                    <a:cubicBezTo>
                      <a:pt x="27777" y="14554"/>
                      <a:pt x="27392" y="12460"/>
                      <a:pt x="27203" y="10562"/>
                    </a:cubicBezTo>
                    <a:cubicBezTo>
                      <a:pt x="25935" y="10205"/>
                      <a:pt x="24624" y="10044"/>
                      <a:pt x="23306" y="10083"/>
                    </a:cubicBezTo>
                    <a:cubicBezTo>
                      <a:pt x="16742" y="10083"/>
                      <a:pt x="12656" y="15506"/>
                      <a:pt x="12656" y="24447"/>
                    </a:cubicBezTo>
                    <a:cubicBezTo>
                      <a:pt x="12656" y="33105"/>
                      <a:pt x="15884" y="38433"/>
                      <a:pt x="25399" y="38433"/>
                    </a:cubicBezTo>
                    <a:cubicBezTo>
                      <a:pt x="28836" y="38428"/>
                      <a:pt x="32235" y="37715"/>
                      <a:pt x="35388" y="36340"/>
                    </a:cubicBezTo>
                    <a:lnTo>
                      <a:pt x="36239" y="46801"/>
                    </a:lnTo>
                    <a:cubicBezTo>
                      <a:pt x="31850" y="48251"/>
                      <a:pt x="27260" y="48990"/>
                      <a:pt x="22638" y="48989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82" name="Google Shape;6882;p1"/>
              <p:cNvSpPr/>
              <p:nvPr/>
            </p:nvSpPr>
            <p:spPr>
              <a:xfrm>
                <a:off x="9159043" y="4750685"/>
                <a:ext cx="47273" cy="49348"/>
              </a:xfrm>
              <a:custGeom>
                <a:rect b="b" l="l" r="r" t="t"/>
                <a:pathLst>
                  <a:path extrusionOk="0" h="49348" w="47273">
                    <a:moveTo>
                      <a:pt x="28262" y="48491"/>
                    </a:moveTo>
                    <a:cubicBezTo>
                      <a:pt x="28224" y="45788"/>
                      <a:pt x="28382" y="43086"/>
                      <a:pt x="28735" y="40407"/>
                    </a:cubicBezTo>
                    <a:lnTo>
                      <a:pt x="28641" y="40312"/>
                    </a:lnTo>
                    <a:cubicBezTo>
                      <a:pt x="26358" y="45641"/>
                      <a:pt x="20557" y="49348"/>
                      <a:pt x="13507" y="49348"/>
                    </a:cubicBezTo>
                    <a:cubicBezTo>
                      <a:pt x="4944" y="49348"/>
                      <a:pt x="0" y="44499"/>
                      <a:pt x="0" y="36888"/>
                    </a:cubicBezTo>
                    <a:cubicBezTo>
                      <a:pt x="0" y="25570"/>
                      <a:pt x="11224" y="19958"/>
                      <a:pt x="27297" y="19768"/>
                    </a:cubicBezTo>
                    <a:lnTo>
                      <a:pt x="27297" y="16912"/>
                    </a:lnTo>
                    <a:cubicBezTo>
                      <a:pt x="27297" y="11867"/>
                      <a:pt x="25299" y="9307"/>
                      <a:pt x="18640" y="9307"/>
                    </a:cubicBezTo>
                    <a:cubicBezTo>
                      <a:pt x="16395" y="9293"/>
                      <a:pt x="14150" y="9579"/>
                      <a:pt x="11981" y="10158"/>
                    </a:cubicBezTo>
                    <a:cubicBezTo>
                      <a:pt x="11792" y="12050"/>
                      <a:pt x="11413" y="14251"/>
                      <a:pt x="11029" y="16344"/>
                    </a:cubicBezTo>
                    <a:lnTo>
                      <a:pt x="3329" y="16344"/>
                    </a:lnTo>
                    <a:lnTo>
                      <a:pt x="3329" y="2472"/>
                    </a:lnTo>
                    <a:cubicBezTo>
                      <a:pt x="8702" y="877"/>
                      <a:pt x="14270" y="45"/>
                      <a:pt x="19876" y="0"/>
                    </a:cubicBezTo>
                    <a:cubicBezTo>
                      <a:pt x="35192" y="0"/>
                      <a:pt x="39474" y="6186"/>
                      <a:pt x="39474" y="16552"/>
                    </a:cubicBezTo>
                    <a:lnTo>
                      <a:pt x="39474" y="39095"/>
                    </a:lnTo>
                    <a:cubicBezTo>
                      <a:pt x="41756" y="39474"/>
                      <a:pt x="44796" y="39858"/>
                      <a:pt x="47274" y="40048"/>
                    </a:cubicBezTo>
                    <a:lnTo>
                      <a:pt x="47274" y="47753"/>
                    </a:lnTo>
                    <a:cubicBezTo>
                      <a:pt x="40962" y="48440"/>
                      <a:pt x="34606" y="48686"/>
                      <a:pt x="28262" y="48491"/>
                    </a:cubicBezTo>
                    <a:close/>
                    <a:moveTo>
                      <a:pt x="27310" y="27682"/>
                    </a:moveTo>
                    <a:cubicBezTo>
                      <a:pt x="15897" y="27682"/>
                      <a:pt x="11615" y="30532"/>
                      <a:pt x="11615" y="35098"/>
                    </a:cubicBezTo>
                    <a:cubicBezTo>
                      <a:pt x="11615" y="38143"/>
                      <a:pt x="13709" y="40142"/>
                      <a:pt x="17227" y="40142"/>
                    </a:cubicBezTo>
                    <a:cubicBezTo>
                      <a:pt x="23218" y="40142"/>
                      <a:pt x="27316" y="34530"/>
                      <a:pt x="27316" y="28729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83" name="Google Shape;6883;p1"/>
              <p:cNvSpPr/>
              <p:nvPr/>
            </p:nvSpPr>
            <p:spPr>
              <a:xfrm>
                <a:off x="9232088" y="4729482"/>
                <a:ext cx="50893" cy="70646"/>
              </a:xfrm>
              <a:custGeom>
                <a:rect b="b" l="l" r="r" t="t"/>
                <a:pathLst>
                  <a:path extrusionOk="0" h="70646" w="50893">
                    <a:moveTo>
                      <a:pt x="31768" y="69695"/>
                    </a:moveTo>
                    <a:cubicBezTo>
                      <a:pt x="31781" y="67022"/>
                      <a:pt x="31970" y="64352"/>
                      <a:pt x="32342" y="61705"/>
                    </a:cubicBezTo>
                    <a:lnTo>
                      <a:pt x="32153" y="61705"/>
                    </a:lnTo>
                    <a:cubicBezTo>
                      <a:pt x="29681" y="66939"/>
                      <a:pt x="24447" y="70647"/>
                      <a:pt x="17221" y="70647"/>
                    </a:cubicBezTo>
                    <a:cubicBezTo>
                      <a:pt x="5707" y="70647"/>
                      <a:pt x="0" y="61989"/>
                      <a:pt x="0" y="48488"/>
                    </a:cubicBezTo>
                    <a:cubicBezTo>
                      <a:pt x="0" y="32503"/>
                      <a:pt x="9326" y="21468"/>
                      <a:pt x="25015" y="21468"/>
                    </a:cubicBezTo>
                    <a:cubicBezTo>
                      <a:pt x="27020" y="21455"/>
                      <a:pt x="29025" y="21584"/>
                      <a:pt x="31012" y="21853"/>
                    </a:cubicBezTo>
                    <a:lnTo>
                      <a:pt x="31012" y="9488"/>
                    </a:lnTo>
                    <a:cubicBezTo>
                      <a:pt x="28729" y="9103"/>
                      <a:pt x="25494" y="8725"/>
                      <a:pt x="22738" y="8535"/>
                    </a:cubicBezTo>
                    <a:lnTo>
                      <a:pt x="22738" y="924"/>
                    </a:lnTo>
                    <a:cubicBezTo>
                      <a:pt x="29492" y="143"/>
                      <a:pt x="36296" y="-144"/>
                      <a:pt x="43093" y="67"/>
                    </a:cubicBezTo>
                    <a:lnTo>
                      <a:pt x="43093" y="60280"/>
                    </a:lnTo>
                    <a:cubicBezTo>
                      <a:pt x="45376" y="60658"/>
                      <a:pt x="48516" y="61043"/>
                      <a:pt x="50893" y="61232"/>
                    </a:cubicBezTo>
                    <a:lnTo>
                      <a:pt x="50893" y="68850"/>
                    </a:lnTo>
                    <a:cubicBezTo>
                      <a:pt x="44550" y="69623"/>
                      <a:pt x="38156" y="69906"/>
                      <a:pt x="31768" y="69695"/>
                    </a:cubicBezTo>
                    <a:close/>
                    <a:moveTo>
                      <a:pt x="31012" y="31860"/>
                    </a:moveTo>
                    <a:cubicBezTo>
                      <a:pt x="28918" y="31376"/>
                      <a:pt x="26780" y="31120"/>
                      <a:pt x="24636" y="31097"/>
                    </a:cubicBezTo>
                    <a:cubicBezTo>
                      <a:pt x="17700" y="31097"/>
                      <a:pt x="12750" y="35473"/>
                      <a:pt x="12750" y="47171"/>
                    </a:cubicBezTo>
                    <a:cubicBezTo>
                      <a:pt x="12750" y="55999"/>
                      <a:pt x="15317" y="60583"/>
                      <a:pt x="20834" y="60583"/>
                    </a:cubicBezTo>
                    <a:cubicBezTo>
                      <a:pt x="27203" y="60583"/>
                      <a:pt x="31012" y="53167"/>
                      <a:pt x="31012" y="45077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84" name="Google Shape;6884;p1"/>
              <p:cNvSpPr/>
              <p:nvPr/>
            </p:nvSpPr>
            <p:spPr>
              <a:xfrm>
                <a:off x="9287919" y="4750761"/>
                <a:ext cx="42040" cy="49273"/>
              </a:xfrm>
              <a:custGeom>
                <a:rect b="b" l="l" r="r" t="t"/>
                <a:pathLst>
                  <a:path extrusionOk="0" h="49273" w="42040">
                    <a:moveTo>
                      <a:pt x="41662" y="26635"/>
                    </a:moveTo>
                    <a:lnTo>
                      <a:pt x="12366" y="26635"/>
                    </a:lnTo>
                    <a:cubicBezTo>
                      <a:pt x="12271" y="35463"/>
                      <a:pt x="16647" y="39764"/>
                      <a:pt x="25399" y="39764"/>
                    </a:cubicBezTo>
                    <a:cubicBezTo>
                      <a:pt x="30154" y="39759"/>
                      <a:pt x="34852" y="38754"/>
                      <a:pt x="39190" y="36813"/>
                    </a:cubicBezTo>
                    <a:lnTo>
                      <a:pt x="40331" y="46227"/>
                    </a:lnTo>
                    <a:cubicBezTo>
                      <a:pt x="34921" y="48277"/>
                      <a:pt x="29183" y="49309"/>
                      <a:pt x="23401" y="49273"/>
                    </a:cubicBezTo>
                    <a:cubicBezTo>
                      <a:pt x="8374" y="49273"/>
                      <a:pt x="0" y="41756"/>
                      <a:pt x="0" y="25116"/>
                    </a:cubicBezTo>
                    <a:cubicBezTo>
                      <a:pt x="0" y="10657"/>
                      <a:pt x="7989" y="0"/>
                      <a:pt x="22165" y="0"/>
                    </a:cubicBezTo>
                    <a:cubicBezTo>
                      <a:pt x="35955" y="0"/>
                      <a:pt x="42040" y="9421"/>
                      <a:pt x="42040" y="21118"/>
                    </a:cubicBezTo>
                    <a:cubicBezTo>
                      <a:pt x="42040" y="22964"/>
                      <a:pt x="41914" y="24807"/>
                      <a:pt x="41662" y="26635"/>
                    </a:cubicBezTo>
                    <a:close/>
                    <a:moveTo>
                      <a:pt x="21780" y="8942"/>
                    </a:moveTo>
                    <a:cubicBezTo>
                      <a:pt x="16735" y="8942"/>
                      <a:pt x="13223" y="12649"/>
                      <a:pt x="12555" y="18362"/>
                    </a:cubicBezTo>
                    <a:lnTo>
                      <a:pt x="29965" y="18362"/>
                    </a:lnTo>
                    <a:cubicBezTo>
                      <a:pt x="30154" y="12460"/>
                      <a:pt x="26919" y="8942"/>
                      <a:pt x="21780" y="8942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85" name="Google Shape;6885;p1"/>
              <p:cNvSpPr/>
              <p:nvPr/>
            </p:nvSpPr>
            <p:spPr>
              <a:xfrm>
                <a:off x="8855681" y="4825036"/>
                <a:ext cx="62842" cy="64211"/>
              </a:xfrm>
              <a:custGeom>
                <a:rect b="b" l="l" r="r" t="t"/>
                <a:pathLst>
                  <a:path extrusionOk="0" h="64211" w="62842">
                    <a:moveTo>
                      <a:pt x="27859" y="37576"/>
                    </a:moveTo>
                    <a:cubicBezTo>
                      <a:pt x="29120" y="41189"/>
                      <a:pt x="30520" y="45470"/>
                      <a:pt x="31642" y="50130"/>
                    </a:cubicBezTo>
                    <a:lnTo>
                      <a:pt x="31737" y="50130"/>
                    </a:lnTo>
                    <a:cubicBezTo>
                      <a:pt x="32769" y="45617"/>
                      <a:pt x="34072" y="41169"/>
                      <a:pt x="35640" y="36813"/>
                    </a:cubicBezTo>
                    <a:lnTo>
                      <a:pt x="45244" y="8752"/>
                    </a:lnTo>
                    <a:cubicBezTo>
                      <a:pt x="43055" y="8563"/>
                      <a:pt x="40584" y="8090"/>
                      <a:pt x="38585" y="7706"/>
                    </a:cubicBezTo>
                    <a:lnTo>
                      <a:pt x="38585" y="0"/>
                    </a:lnTo>
                    <a:lnTo>
                      <a:pt x="62843" y="0"/>
                    </a:lnTo>
                    <a:lnTo>
                      <a:pt x="62843" y="7800"/>
                    </a:lnTo>
                    <a:cubicBezTo>
                      <a:pt x="61226" y="8242"/>
                      <a:pt x="59571" y="8529"/>
                      <a:pt x="57899" y="8658"/>
                    </a:cubicBezTo>
                    <a:lnTo>
                      <a:pt x="38490" y="64211"/>
                    </a:lnTo>
                    <a:lnTo>
                      <a:pt x="24151" y="64211"/>
                    </a:lnTo>
                    <a:lnTo>
                      <a:pt x="4950" y="8658"/>
                    </a:lnTo>
                    <a:cubicBezTo>
                      <a:pt x="3276" y="8530"/>
                      <a:pt x="1619" y="8243"/>
                      <a:pt x="0" y="7800"/>
                    </a:cubicBezTo>
                    <a:lnTo>
                      <a:pt x="0" y="0"/>
                    </a:lnTo>
                    <a:lnTo>
                      <a:pt x="25223" y="0"/>
                    </a:lnTo>
                    <a:lnTo>
                      <a:pt x="25223" y="7706"/>
                    </a:lnTo>
                    <a:cubicBezTo>
                      <a:pt x="23129" y="8090"/>
                      <a:pt x="20557" y="8563"/>
                      <a:pt x="18369" y="8752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86" name="Google Shape;6886;p1"/>
              <p:cNvSpPr/>
              <p:nvPr/>
            </p:nvSpPr>
            <p:spPr>
              <a:xfrm>
                <a:off x="8917004" y="4840844"/>
                <a:ext cx="47280" cy="49354"/>
              </a:xfrm>
              <a:custGeom>
                <a:rect b="b" l="l" r="r" t="t"/>
                <a:pathLst>
                  <a:path extrusionOk="0" h="49354" w="47280">
                    <a:moveTo>
                      <a:pt x="28256" y="48497"/>
                    </a:moveTo>
                    <a:cubicBezTo>
                      <a:pt x="28215" y="45795"/>
                      <a:pt x="28375" y="43093"/>
                      <a:pt x="28735" y="40413"/>
                    </a:cubicBezTo>
                    <a:lnTo>
                      <a:pt x="28641" y="40312"/>
                    </a:lnTo>
                    <a:cubicBezTo>
                      <a:pt x="26358" y="45641"/>
                      <a:pt x="20550" y="49355"/>
                      <a:pt x="13507" y="49355"/>
                    </a:cubicBezTo>
                    <a:cubicBezTo>
                      <a:pt x="4950" y="49355"/>
                      <a:pt x="0" y="44499"/>
                      <a:pt x="0" y="36888"/>
                    </a:cubicBezTo>
                    <a:cubicBezTo>
                      <a:pt x="0" y="25570"/>
                      <a:pt x="11224" y="19958"/>
                      <a:pt x="27297" y="19768"/>
                    </a:cubicBezTo>
                    <a:lnTo>
                      <a:pt x="27297" y="16918"/>
                    </a:lnTo>
                    <a:cubicBezTo>
                      <a:pt x="27297" y="11874"/>
                      <a:pt x="25305" y="9307"/>
                      <a:pt x="18646" y="9307"/>
                    </a:cubicBezTo>
                    <a:cubicBezTo>
                      <a:pt x="16398" y="9291"/>
                      <a:pt x="14158" y="9580"/>
                      <a:pt x="11987" y="10165"/>
                    </a:cubicBezTo>
                    <a:cubicBezTo>
                      <a:pt x="11798" y="12057"/>
                      <a:pt x="11413" y="14251"/>
                      <a:pt x="11035" y="16344"/>
                    </a:cubicBezTo>
                    <a:lnTo>
                      <a:pt x="3336" y="16344"/>
                    </a:lnTo>
                    <a:lnTo>
                      <a:pt x="3336" y="2472"/>
                    </a:lnTo>
                    <a:cubicBezTo>
                      <a:pt x="8709" y="875"/>
                      <a:pt x="14282" y="42"/>
                      <a:pt x="19888" y="0"/>
                    </a:cubicBezTo>
                    <a:cubicBezTo>
                      <a:pt x="35205" y="0"/>
                      <a:pt x="39480" y="6180"/>
                      <a:pt x="39480" y="16546"/>
                    </a:cubicBezTo>
                    <a:lnTo>
                      <a:pt x="39480" y="39089"/>
                    </a:lnTo>
                    <a:cubicBezTo>
                      <a:pt x="41763" y="39474"/>
                      <a:pt x="44808" y="39852"/>
                      <a:pt x="47280" y="40041"/>
                    </a:cubicBezTo>
                    <a:lnTo>
                      <a:pt x="47280" y="47747"/>
                    </a:lnTo>
                    <a:cubicBezTo>
                      <a:pt x="40964" y="48439"/>
                      <a:pt x="34607" y="48689"/>
                      <a:pt x="28256" y="48497"/>
                    </a:cubicBezTo>
                    <a:close/>
                    <a:moveTo>
                      <a:pt x="27304" y="27688"/>
                    </a:moveTo>
                    <a:cubicBezTo>
                      <a:pt x="15890" y="27688"/>
                      <a:pt x="11615" y="30545"/>
                      <a:pt x="11615" y="35110"/>
                    </a:cubicBezTo>
                    <a:cubicBezTo>
                      <a:pt x="11615" y="38150"/>
                      <a:pt x="13702" y="40155"/>
                      <a:pt x="17221" y="40155"/>
                    </a:cubicBezTo>
                    <a:cubicBezTo>
                      <a:pt x="23218" y="40155"/>
                      <a:pt x="27310" y="34543"/>
                      <a:pt x="27310" y="28741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87" name="Google Shape;6887;p1"/>
              <p:cNvSpPr/>
              <p:nvPr/>
            </p:nvSpPr>
            <p:spPr>
              <a:xfrm>
                <a:off x="8967702" y="4819647"/>
                <a:ext cx="28155" cy="69624"/>
              </a:xfrm>
              <a:custGeom>
                <a:rect b="b" l="l" r="r" t="t"/>
                <a:pathLst>
                  <a:path extrusionOk="0" h="69624" w="28155">
                    <a:moveTo>
                      <a:pt x="28155" y="61919"/>
                    </a:moveTo>
                    <a:lnTo>
                      <a:pt x="28155" y="69625"/>
                    </a:lnTo>
                    <a:lnTo>
                      <a:pt x="0" y="69625"/>
                    </a:lnTo>
                    <a:lnTo>
                      <a:pt x="0" y="61919"/>
                    </a:lnTo>
                    <a:cubicBezTo>
                      <a:pt x="2732" y="61371"/>
                      <a:pt x="5495" y="60991"/>
                      <a:pt x="8273" y="60778"/>
                    </a:cubicBezTo>
                    <a:lnTo>
                      <a:pt x="8273" y="9481"/>
                    </a:lnTo>
                    <a:cubicBezTo>
                      <a:pt x="5990" y="9103"/>
                      <a:pt x="2762" y="8718"/>
                      <a:pt x="0" y="8529"/>
                    </a:cubicBezTo>
                    <a:lnTo>
                      <a:pt x="0" y="924"/>
                    </a:lnTo>
                    <a:cubicBezTo>
                      <a:pt x="6787" y="143"/>
                      <a:pt x="13621" y="-143"/>
                      <a:pt x="20449" y="67"/>
                    </a:cubicBezTo>
                    <a:lnTo>
                      <a:pt x="20449" y="60753"/>
                    </a:lnTo>
                    <a:cubicBezTo>
                      <a:pt x="23042" y="60964"/>
                      <a:pt x="25616" y="61354"/>
                      <a:pt x="28155" y="61919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88" name="Google Shape;6888;p1"/>
              <p:cNvSpPr/>
              <p:nvPr/>
            </p:nvSpPr>
            <p:spPr>
              <a:xfrm>
                <a:off x="9000013" y="4840926"/>
                <a:ext cx="42040" cy="49273"/>
              </a:xfrm>
              <a:custGeom>
                <a:rect b="b" l="l" r="r" t="t"/>
                <a:pathLst>
                  <a:path extrusionOk="0" h="49273" w="42040">
                    <a:moveTo>
                      <a:pt x="41687" y="26629"/>
                    </a:moveTo>
                    <a:lnTo>
                      <a:pt x="12391" y="26629"/>
                    </a:lnTo>
                    <a:cubicBezTo>
                      <a:pt x="12296" y="35457"/>
                      <a:pt x="16666" y="39758"/>
                      <a:pt x="25418" y="39758"/>
                    </a:cubicBezTo>
                    <a:cubicBezTo>
                      <a:pt x="30173" y="39753"/>
                      <a:pt x="34874" y="38748"/>
                      <a:pt x="39215" y="36806"/>
                    </a:cubicBezTo>
                    <a:lnTo>
                      <a:pt x="40331" y="46227"/>
                    </a:lnTo>
                    <a:cubicBezTo>
                      <a:pt x="34922" y="48277"/>
                      <a:pt x="29179" y="49309"/>
                      <a:pt x="23394" y="49273"/>
                    </a:cubicBezTo>
                    <a:cubicBezTo>
                      <a:pt x="8368" y="49273"/>
                      <a:pt x="0" y="41756"/>
                      <a:pt x="0" y="25109"/>
                    </a:cubicBezTo>
                    <a:cubicBezTo>
                      <a:pt x="0" y="10650"/>
                      <a:pt x="7989" y="0"/>
                      <a:pt x="22158" y="0"/>
                    </a:cubicBezTo>
                    <a:cubicBezTo>
                      <a:pt x="35955" y="0"/>
                      <a:pt x="42040" y="9414"/>
                      <a:pt x="42040" y="21112"/>
                    </a:cubicBezTo>
                    <a:cubicBezTo>
                      <a:pt x="42052" y="22957"/>
                      <a:pt x="41933" y="24800"/>
                      <a:pt x="41687" y="26629"/>
                    </a:cubicBezTo>
                    <a:close/>
                    <a:moveTo>
                      <a:pt x="21805" y="8973"/>
                    </a:moveTo>
                    <a:cubicBezTo>
                      <a:pt x="16761" y="8973"/>
                      <a:pt x="13248" y="12681"/>
                      <a:pt x="12580" y="18387"/>
                    </a:cubicBezTo>
                    <a:lnTo>
                      <a:pt x="29984" y="18387"/>
                    </a:lnTo>
                    <a:cubicBezTo>
                      <a:pt x="30173" y="12460"/>
                      <a:pt x="26938" y="8942"/>
                      <a:pt x="21805" y="8942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89" name="Google Shape;6889;p1"/>
              <p:cNvSpPr/>
              <p:nvPr/>
            </p:nvSpPr>
            <p:spPr>
              <a:xfrm>
                <a:off x="9048144" y="4840926"/>
                <a:ext cx="57085" cy="48345"/>
              </a:xfrm>
              <a:custGeom>
                <a:rect b="b" l="l" r="r" t="t"/>
                <a:pathLst>
                  <a:path extrusionOk="0" h="48345" w="57085">
                    <a:moveTo>
                      <a:pt x="37210" y="18072"/>
                    </a:moveTo>
                    <a:cubicBezTo>
                      <a:pt x="37210" y="13122"/>
                      <a:pt x="35873" y="10177"/>
                      <a:pt x="31402" y="10177"/>
                    </a:cubicBezTo>
                    <a:cubicBezTo>
                      <a:pt x="25223" y="10177"/>
                      <a:pt x="20367" y="17215"/>
                      <a:pt x="20367" y="25488"/>
                    </a:cubicBezTo>
                    <a:lnTo>
                      <a:pt x="20367" y="39474"/>
                    </a:lnTo>
                    <a:cubicBezTo>
                      <a:pt x="22706" y="39621"/>
                      <a:pt x="25026" y="39971"/>
                      <a:pt x="27304" y="40520"/>
                    </a:cubicBezTo>
                    <a:lnTo>
                      <a:pt x="27304" y="48321"/>
                    </a:lnTo>
                    <a:lnTo>
                      <a:pt x="0" y="48321"/>
                    </a:lnTo>
                    <a:lnTo>
                      <a:pt x="0" y="40640"/>
                    </a:lnTo>
                    <a:cubicBezTo>
                      <a:pt x="2734" y="40092"/>
                      <a:pt x="5499" y="39711"/>
                      <a:pt x="8279" y="39499"/>
                    </a:cubicBezTo>
                    <a:lnTo>
                      <a:pt x="8279" y="10373"/>
                    </a:lnTo>
                    <a:cubicBezTo>
                      <a:pt x="5997" y="9995"/>
                      <a:pt x="2762" y="9610"/>
                      <a:pt x="0" y="9421"/>
                    </a:cubicBezTo>
                    <a:lnTo>
                      <a:pt x="0" y="1803"/>
                    </a:lnTo>
                    <a:cubicBezTo>
                      <a:pt x="6535" y="1038"/>
                      <a:pt x="13117" y="751"/>
                      <a:pt x="19693" y="946"/>
                    </a:cubicBezTo>
                    <a:cubicBezTo>
                      <a:pt x="19697" y="3782"/>
                      <a:pt x="19474" y="6614"/>
                      <a:pt x="19024" y="9414"/>
                    </a:cubicBezTo>
                    <a:lnTo>
                      <a:pt x="19119" y="9509"/>
                    </a:lnTo>
                    <a:cubicBezTo>
                      <a:pt x="21975" y="3897"/>
                      <a:pt x="27493" y="0"/>
                      <a:pt x="35199" y="0"/>
                    </a:cubicBezTo>
                    <a:cubicBezTo>
                      <a:pt x="45849" y="0"/>
                      <a:pt x="49273" y="6848"/>
                      <a:pt x="49273" y="15134"/>
                    </a:cubicBezTo>
                    <a:lnTo>
                      <a:pt x="49273" y="39486"/>
                    </a:lnTo>
                    <a:cubicBezTo>
                      <a:pt x="51900" y="39694"/>
                      <a:pt x="54510" y="40079"/>
                      <a:pt x="57086" y="40640"/>
                    </a:cubicBezTo>
                    <a:lnTo>
                      <a:pt x="57086" y="48346"/>
                    </a:lnTo>
                    <a:lnTo>
                      <a:pt x="37210" y="48346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90" name="Google Shape;6890;p1"/>
              <p:cNvSpPr/>
              <p:nvPr/>
            </p:nvSpPr>
            <p:spPr>
              <a:xfrm>
                <a:off x="9110073" y="4841116"/>
                <a:ext cx="36238" cy="48989"/>
              </a:xfrm>
              <a:custGeom>
                <a:rect b="b" l="l" r="r" t="t"/>
                <a:pathLst>
                  <a:path extrusionOk="0" h="48989" w="36238">
                    <a:moveTo>
                      <a:pt x="22637" y="48989"/>
                    </a:moveTo>
                    <a:cubicBezTo>
                      <a:pt x="8847" y="48989"/>
                      <a:pt x="0" y="42135"/>
                      <a:pt x="0" y="26061"/>
                    </a:cubicBezTo>
                    <a:cubicBezTo>
                      <a:pt x="0" y="11319"/>
                      <a:pt x="7611" y="0"/>
                      <a:pt x="24920" y="0"/>
                    </a:cubicBezTo>
                    <a:cubicBezTo>
                      <a:pt x="28659" y="9"/>
                      <a:pt x="32374" y="553"/>
                      <a:pt x="35955" y="1614"/>
                    </a:cubicBezTo>
                    <a:lnTo>
                      <a:pt x="35955" y="16836"/>
                    </a:lnTo>
                    <a:lnTo>
                      <a:pt x="28155" y="16836"/>
                    </a:lnTo>
                    <a:cubicBezTo>
                      <a:pt x="27770" y="14554"/>
                      <a:pt x="27392" y="12460"/>
                      <a:pt x="27203" y="10531"/>
                    </a:cubicBezTo>
                    <a:cubicBezTo>
                      <a:pt x="25935" y="10176"/>
                      <a:pt x="24624" y="10017"/>
                      <a:pt x="23306" y="10058"/>
                    </a:cubicBezTo>
                    <a:cubicBezTo>
                      <a:pt x="16742" y="10058"/>
                      <a:pt x="12649" y="15481"/>
                      <a:pt x="12649" y="24416"/>
                    </a:cubicBezTo>
                    <a:cubicBezTo>
                      <a:pt x="12649" y="33073"/>
                      <a:pt x="15884" y="38402"/>
                      <a:pt x="25393" y="38402"/>
                    </a:cubicBezTo>
                    <a:cubicBezTo>
                      <a:pt x="28830" y="38397"/>
                      <a:pt x="32228" y="37684"/>
                      <a:pt x="35381" y="36308"/>
                    </a:cubicBezTo>
                    <a:lnTo>
                      <a:pt x="36239" y="46776"/>
                    </a:lnTo>
                    <a:cubicBezTo>
                      <a:pt x="31850" y="48234"/>
                      <a:pt x="27260" y="48981"/>
                      <a:pt x="22637" y="48989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91" name="Google Shape;6891;p1"/>
              <p:cNvSpPr/>
              <p:nvPr/>
            </p:nvSpPr>
            <p:spPr>
              <a:xfrm>
                <a:off x="9152964" y="4821130"/>
                <a:ext cx="28060" cy="68142"/>
              </a:xfrm>
              <a:custGeom>
                <a:rect b="b" l="l" r="r" t="t"/>
                <a:pathLst>
                  <a:path extrusionOk="0" h="68142" w="28060">
                    <a:moveTo>
                      <a:pt x="0" y="68117"/>
                    </a:moveTo>
                    <a:lnTo>
                      <a:pt x="0" y="60437"/>
                    </a:lnTo>
                    <a:cubicBezTo>
                      <a:pt x="2730" y="59889"/>
                      <a:pt x="5492" y="59507"/>
                      <a:pt x="8273" y="59296"/>
                    </a:cubicBezTo>
                    <a:lnTo>
                      <a:pt x="8273" y="30169"/>
                    </a:lnTo>
                    <a:cubicBezTo>
                      <a:pt x="5990" y="29791"/>
                      <a:pt x="2756" y="29406"/>
                      <a:pt x="0" y="29217"/>
                    </a:cubicBezTo>
                    <a:lnTo>
                      <a:pt x="0" y="21600"/>
                    </a:lnTo>
                    <a:cubicBezTo>
                      <a:pt x="6753" y="20820"/>
                      <a:pt x="13557" y="20533"/>
                      <a:pt x="20355" y="20742"/>
                    </a:cubicBezTo>
                    <a:lnTo>
                      <a:pt x="20355" y="59270"/>
                    </a:lnTo>
                    <a:cubicBezTo>
                      <a:pt x="22947" y="59489"/>
                      <a:pt x="25519" y="59879"/>
                      <a:pt x="28060" y="60437"/>
                    </a:cubicBezTo>
                    <a:lnTo>
                      <a:pt x="28060" y="68142"/>
                    </a:lnTo>
                    <a:close/>
                    <a:moveTo>
                      <a:pt x="14270" y="14752"/>
                    </a:moveTo>
                    <a:cubicBezTo>
                      <a:pt x="10196" y="14627"/>
                      <a:pt x="6999" y="11223"/>
                      <a:pt x="7125" y="7150"/>
                    </a:cubicBezTo>
                    <a:cubicBezTo>
                      <a:pt x="7245" y="3078"/>
                      <a:pt x="10650" y="-122"/>
                      <a:pt x="14724" y="4"/>
                    </a:cubicBezTo>
                    <a:cubicBezTo>
                      <a:pt x="18690" y="126"/>
                      <a:pt x="21849" y="3363"/>
                      <a:pt x="21875" y="7330"/>
                    </a:cubicBezTo>
                    <a:cubicBezTo>
                      <a:pt x="21818" y="11476"/>
                      <a:pt x="18419" y="14794"/>
                      <a:pt x="14270" y="14752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92" name="Google Shape;6892;p1"/>
              <p:cNvSpPr/>
              <p:nvPr/>
            </p:nvSpPr>
            <p:spPr>
              <a:xfrm>
                <a:off x="9186429" y="4840844"/>
                <a:ext cx="47305" cy="49354"/>
              </a:xfrm>
              <a:custGeom>
                <a:rect b="b" l="l" r="r" t="t"/>
                <a:pathLst>
                  <a:path extrusionOk="0" h="49354" w="47305">
                    <a:moveTo>
                      <a:pt x="28262" y="48497"/>
                    </a:moveTo>
                    <a:cubicBezTo>
                      <a:pt x="28224" y="45795"/>
                      <a:pt x="28382" y="43093"/>
                      <a:pt x="28735" y="40413"/>
                    </a:cubicBezTo>
                    <a:lnTo>
                      <a:pt x="28641" y="40312"/>
                    </a:lnTo>
                    <a:cubicBezTo>
                      <a:pt x="26364" y="45641"/>
                      <a:pt x="20563" y="49355"/>
                      <a:pt x="13507" y="49355"/>
                    </a:cubicBezTo>
                    <a:cubicBezTo>
                      <a:pt x="4944" y="49355"/>
                      <a:pt x="0" y="44499"/>
                      <a:pt x="0" y="36888"/>
                    </a:cubicBezTo>
                    <a:cubicBezTo>
                      <a:pt x="0" y="25570"/>
                      <a:pt x="11224" y="19958"/>
                      <a:pt x="27297" y="19768"/>
                    </a:cubicBezTo>
                    <a:lnTo>
                      <a:pt x="27297" y="16918"/>
                    </a:lnTo>
                    <a:cubicBezTo>
                      <a:pt x="27297" y="11874"/>
                      <a:pt x="25305" y="9307"/>
                      <a:pt x="18646" y="9307"/>
                    </a:cubicBezTo>
                    <a:cubicBezTo>
                      <a:pt x="16395" y="9291"/>
                      <a:pt x="14156" y="9580"/>
                      <a:pt x="11987" y="10165"/>
                    </a:cubicBezTo>
                    <a:cubicBezTo>
                      <a:pt x="11798" y="12057"/>
                      <a:pt x="11413" y="14251"/>
                      <a:pt x="11035" y="16344"/>
                    </a:cubicBezTo>
                    <a:lnTo>
                      <a:pt x="3361" y="16344"/>
                    </a:lnTo>
                    <a:lnTo>
                      <a:pt x="3361" y="2472"/>
                    </a:lnTo>
                    <a:cubicBezTo>
                      <a:pt x="8733" y="875"/>
                      <a:pt x="14308" y="42"/>
                      <a:pt x="19913" y="0"/>
                    </a:cubicBezTo>
                    <a:cubicBezTo>
                      <a:pt x="35224" y="0"/>
                      <a:pt x="39505" y="6180"/>
                      <a:pt x="39505" y="16546"/>
                    </a:cubicBezTo>
                    <a:lnTo>
                      <a:pt x="39505" y="39089"/>
                    </a:lnTo>
                    <a:cubicBezTo>
                      <a:pt x="41788" y="39474"/>
                      <a:pt x="44834" y="39852"/>
                      <a:pt x="47305" y="40041"/>
                    </a:cubicBezTo>
                    <a:lnTo>
                      <a:pt x="47305" y="47747"/>
                    </a:lnTo>
                    <a:cubicBezTo>
                      <a:pt x="40981" y="48439"/>
                      <a:pt x="34618" y="48690"/>
                      <a:pt x="28262" y="48497"/>
                    </a:cubicBezTo>
                    <a:close/>
                    <a:moveTo>
                      <a:pt x="27310" y="27688"/>
                    </a:moveTo>
                    <a:cubicBezTo>
                      <a:pt x="15897" y="27688"/>
                      <a:pt x="11621" y="30545"/>
                      <a:pt x="11621" y="35110"/>
                    </a:cubicBezTo>
                    <a:cubicBezTo>
                      <a:pt x="11621" y="38150"/>
                      <a:pt x="13709" y="40155"/>
                      <a:pt x="17233" y="40155"/>
                    </a:cubicBezTo>
                    <a:cubicBezTo>
                      <a:pt x="23224" y="40155"/>
                      <a:pt x="27323" y="34543"/>
                      <a:pt x="27323" y="28741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93" name="Google Shape;6893;p1"/>
              <p:cNvSpPr/>
              <p:nvPr/>
            </p:nvSpPr>
            <p:spPr>
              <a:xfrm>
                <a:off x="8864074" y="4915403"/>
                <a:ext cx="23236" cy="39846"/>
              </a:xfrm>
              <a:custGeom>
                <a:rect b="b" l="l" r="r" t="t"/>
                <a:pathLst>
                  <a:path extrusionOk="0" h="39846" w="23236">
                    <a:moveTo>
                      <a:pt x="8866" y="39846"/>
                    </a:moveTo>
                    <a:cubicBezTo>
                      <a:pt x="6076" y="39867"/>
                      <a:pt x="3295" y="39538"/>
                      <a:pt x="586" y="38868"/>
                    </a:cubicBezTo>
                    <a:lnTo>
                      <a:pt x="586" y="29668"/>
                    </a:lnTo>
                    <a:lnTo>
                      <a:pt x="4370" y="29668"/>
                    </a:lnTo>
                    <a:cubicBezTo>
                      <a:pt x="4710" y="31560"/>
                      <a:pt x="4944" y="33294"/>
                      <a:pt x="5114" y="34789"/>
                    </a:cubicBezTo>
                    <a:cubicBezTo>
                      <a:pt x="6432" y="35107"/>
                      <a:pt x="7781" y="35280"/>
                      <a:pt x="9137" y="35306"/>
                    </a:cubicBezTo>
                    <a:cubicBezTo>
                      <a:pt x="13854" y="35306"/>
                      <a:pt x="17706" y="33414"/>
                      <a:pt x="17706" y="28634"/>
                    </a:cubicBezTo>
                    <a:cubicBezTo>
                      <a:pt x="17706" y="19901"/>
                      <a:pt x="0" y="23464"/>
                      <a:pt x="0" y="10978"/>
                    </a:cubicBezTo>
                    <a:cubicBezTo>
                      <a:pt x="0" y="4597"/>
                      <a:pt x="5045" y="0"/>
                      <a:pt x="13734" y="0"/>
                    </a:cubicBezTo>
                    <a:cubicBezTo>
                      <a:pt x="16245" y="11"/>
                      <a:pt x="18749" y="260"/>
                      <a:pt x="21212" y="744"/>
                    </a:cubicBezTo>
                    <a:lnTo>
                      <a:pt x="21212" y="9673"/>
                    </a:lnTo>
                    <a:lnTo>
                      <a:pt x="17429" y="9673"/>
                    </a:lnTo>
                    <a:cubicBezTo>
                      <a:pt x="17112" y="8020"/>
                      <a:pt x="16883" y="6350"/>
                      <a:pt x="16742" y="4673"/>
                    </a:cubicBezTo>
                    <a:cubicBezTo>
                      <a:pt x="15679" y="4481"/>
                      <a:pt x="14600" y="4386"/>
                      <a:pt x="13519" y="4389"/>
                    </a:cubicBezTo>
                    <a:cubicBezTo>
                      <a:pt x="8229" y="4389"/>
                      <a:pt x="5530" y="6798"/>
                      <a:pt x="5530" y="10417"/>
                    </a:cubicBezTo>
                    <a:cubicBezTo>
                      <a:pt x="5530" y="18810"/>
                      <a:pt x="23237" y="15708"/>
                      <a:pt x="23237" y="27896"/>
                    </a:cubicBezTo>
                    <a:cubicBezTo>
                      <a:pt x="23237" y="34845"/>
                      <a:pt x="17776" y="39846"/>
                      <a:pt x="8866" y="39846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94" name="Google Shape;6894;p1"/>
              <p:cNvSpPr/>
              <p:nvPr/>
            </p:nvSpPr>
            <p:spPr>
              <a:xfrm>
                <a:off x="8892834" y="4925584"/>
                <a:ext cx="27202" cy="29664"/>
              </a:xfrm>
              <a:custGeom>
                <a:rect b="b" l="l" r="r" t="t"/>
                <a:pathLst>
                  <a:path extrusionOk="0" h="29664" w="27202">
                    <a:moveTo>
                      <a:pt x="17479" y="29129"/>
                    </a:moveTo>
                    <a:cubicBezTo>
                      <a:pt x="17423" y="27233"/>
                      <a:pt x="17518" y="25335"/>
                      <a:pt x="17763" y="23454"/>
                    </a:cubicBezTo>
                    <a:lnTo>
                      <a:pt x="17650" y="23454"/>
                    </a:lnTo>
                    <a:cubicBezTo>
                      <a:pt x="16269" y="26960"/>
                      <a:pt x="12649" y="29665"/>
                      <a:pt x="7933" y="29665"/>
                    </a:cubicBezTo>
                    <a:cubicBezTo>
                      <a:pt x="3216" y="29665"/>
                      <a:pt x="0" y="27143"/>
                      <a:pt x="0" y="22596"/>
                    </a:cubicBezTo>
                    <a:cubicBezTo>
                      <a:pt x="0" y="16328"/>
                      <a:pt x="6381" y="12475"/>
                      <a:pt x="17189" y="12419"/>
                    </a:cubicBezTo>
                    <a:lnTo>
                      <a:pt x="17189" y="10212"/>
                    </a:lnTo>
                    <a:cubicBezTo>
                      <a:pt x="17189" y="6182"/>
                      <a:pt x="15752" y="4057"/>
                      <a:pt x="11098" y="4057"/>
                    </a:cubicBezTo>
                    <a:cubicBezTo>
                      <a:pt x="9312" y="4054"/>
                      <a:pt x="7533" y="4287"/>
                      <a:pt x="5808" y="4751"/>
                    </a:cubicBezTo>
                    <a:cubicBezTo>
                      <a:pt x="5694" y="6182"/>
                      <a:pt x="5404" y="7797"/>
                      <a:pt x="5120" y="9405"/>
                    </a:cubicBezTo>
                    <a:lnTo>
                      <a:pt x="1967" y="9405"/>
                    </a:lnTo>
                    <a:lnTo>
                      <a:pt x="1967" y="1554"/>
                    </a:lnTo>
                    <a:cubicBezTo>
                      <a:pt x="5113" y="481"/>
                      <a:pt x="8419" y="-43"/>
                      <a:pt x="11741" y="3"/>
                    </a:cubicBezTo>
                    <a:cubicBezTo>
                      <a:pt x="20021" y="3"/>
                      <a:pt x="22379" y="3856"/>
                      <a:pt x="22379" y="9543"/>
                    </a:cubicBezTo>
                    <a:lnTo>
                      <a:pt x="22379" y="25125"/>
                    </a:lnTo>
                    <a:cubicBezTo>
                      <a:pt x="23754" y="25352"/>
                      <a:pt x="25652" y="25585"/>
                      <a:pt x="27203" y="25699"/>
                    </a:cubicBezTo>
                    <a:lnTo>
                      <a:pt x="27203" y="28744"/>
                    </a:lnTo>
                    <a:cubicBezTo>
                      <a:pt x="23977" y="29138"/>
                      <a:pt x="20726" y="29267"/>
                      <a:pt x="17479" y="29129"/>
                    </a:cubicBezTo>
                    <a:close/>
                    <a:moveTo>
                      <a:pt x="17189" y="16019"/>
                    </a:moveTo>
                    <a:cubicBezTo>
                      <a:pt x="7731" y="16019"/>
                      <a:pt x="5063" y="18838"/>
                      <a:pt x="5063" y="21657"/>
                    </a:cubicBezTo>
                    <a:cubicBezTo>
                      <a:pt x="5063" y="24072"/>
                      <a:pt x="6785" y="25623"/>
                      <a:pt x="9427" y="25623"/>
                    </a:cubicBezTo>
                    <a:cubicBezTo>
                      <a:pt x="14087" y="25623"/>
                      <a:pt x="17189" y="21020"/>
                      <a:pt x="17189" y="16543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95" name="Google Shape;6895;p1"/>
              <p:cNvSpPr/>
              <p:nvPr/>
            </p:nvSpPr>
            <p:spPr>
              <a:xfrm>
                <a:off x="8922913" y="4925581"/>
                <a:ext cx="33142" cy="29132"/>
              </a:xfrm>
              <a:custGeom>
                <a:rect b="b" l="l" r="r" t="t"/>
                <a:pathLst>
                  <a:path extrusionOk="0" h="29132" w="33142">
                    <a:moveTo>
                      <a:pt x="23161" y="10700"/>
                    </a:moveTo>
                    <a:cubicBezTo>
                      <a:pt x="23161" y="6677"/>
                      <a:pt x="22070" y="4319"/>
                      <a:pt x="18337" y="4319"/>
                    </a:cubicBezTo>
                    <a:cubicBezTo>
                      <a:pt x="13564" y="4319"/>
                      <a:pt x="10140" y="9093"/>
                      <a:pt x="10140" y="15411"/>
                    </a:cubicBezTo>
                    <a:lnTo>
                      <a:pt x="10140" y="25298"/>
                    </a:lnTo>
                    <a:cubicBezTo>
                      <a:pt x="11690" y="25421"/>
                      <a:pt x="13227" y="25670"/>
                      <a:pt x="14736" y="26042"/>
                    </a:cubicBezTo>
                    <a:lnTo>
                      <a:pt x="14736" y="29132"/>
                    </a:lnTo>
                    <a:lnTo>
                      <a:pt x="0" y="29132"/>
                    </a:lnTo>
                    <a:lnTo>
                      <a:pt x="0" y="26105"/>
                    </a:lnTo>
                    <a:cubicBezTo>
                      <a:pt x="1637" y="25677"/>
                      <a:pt x="3312" y="25407"/>
                      <a:pt x="5000" y="25298"/>
                    </a:cubicBezTo>
                    <a:lnTo>
                      <a:pt x="5000" y="4603"/>
                    </a:lnTo>
                    <a:cubicBezTo>
                      <a:pt x="3619" y="4376"/>
                      <a:pt x="1665" y="4149"/>
                      <a:pt x="0" y="4029"/>
                    </a:cubicBezTo>
                    <a:lnTo>
                      <a:pt x="0" y="983"/>
                    </a:lnTo>
                    <a:cubicBezTo>
                      <a:pt x="3317" y="585"/>
                      <a:pt x="6662" y="450"/>
                      <a:pt x="10001" y="580"/>
                    </a:cubicBezTo>
                    <a:cubicBezTo>
                      <a:pt x="10011" y="2579"/>
                      <a:pt x="9876" y="4578"/>
                      <a:pt x="9597" y="6558"/>
                    </a:cubicBezTo>
                    <a:lnTo>
                      <a:pt x="9654" y="6621"/>
                    </a:lnTo>
                    <a:cubicBezTo>
                      <a:pt x="11280" y="2504"/>
                      <a:pt x="15320" y="-143"/>
                      <a:pt x="19743" y="6"/>
                    </a:cubicBezTo>
                    <a:cubicBezTo>
                      <a:pt x="26244" y="6"/>
                      <a:pt x="28313" y="4086"/>
                      <a:pt x="28313" y="9149"/>
                    </a:cubicBezTo>
                    <a:lnTo>
                      <a:pt x="28313" y="25298"/>
                    </a:lnTo>
                    <a:cubicBezTo>
                      <a:pt x="29945" y="25407"/>
                      <a:pt x="31563" y="25677"/>
                      <a:pt x="33143" y="26105"/>
                    </a:cubicBezTo>
                    <a:lnTo>
                      <a:pt x="33143" y="29132"/>
                    </a:lnTo>
                    <a:lnTo>
                      <a:pt x="23161" y="29132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96" name="Google Shape;6896;p1"/>
              <p:cNvSpPr/>
              <p:nvPr/>
            </p:nvSpPr>
            <p:spPr>
              <a:xfrm>
                <a:off x="8981562" y="4915908"/>
                <a:ext cx="38200" cy="38805"/>
              </a:xfrm>
              <a:custGeom>
                <a:rect b="b" l="l" r="r" t="t"/>
                <a:pathLst>
                  <a:path extrusionOk="0" h="38805" w="38200">
                    <a:moveTo>
                      <a:pt x="16534" y="24971"/>
                    </a:moveTo>
                    <a:cubicBezTo>
                      <a:pt x="17334" y="27215"/>
                      <a:pt x="18312" y="30141"/>
                      <a:pt x="19119" y="33017"/>
                    </a:cubicBezTo>
                    <a:lnTo>
                      <a:pt x="19176" y="33017"/>
                    </a:lnTo>
                    <a:cubicBezTo>
                      <a:pt x="19863" y="30261"/>
                      <a:pt x="20727" y="27669"/>
                      <a:pt x="21818" y="24567"/>
                    </a:cubicBezTo>
                    <a:lnTo>
                      <a:pt x="29290" y="3815"/>
                    </a:lnTo>
                    <a:cubicBezTo>
                      <a:pt x="27759" y="3691"/>
                      <a:pt x="26241" y="3443"/>
                      <a:pt x="24750" y="3071"/>
                    </a:cubicBezTo>
                    <a:lnTo>
                      <a:pt x="24750" y="19"/>
                    </a:lnTo>
                    <a:lnTo>
                      <a:pt x="38200" y="19"/>
                    </a:lnTo>
                    <a:lnTo>
                      <a:pt x="38200" y="3128"/>
                    </a:lnTo>
                    <a:cubicBezTo>
                      <a:pt x="37078" y="3457"/>
                      <a:pt x="35924" y="3669"/>
                      <a:pt x="34757" y="3758"/>
                    </a:cubicBezTo>
                    <a:lnTo>
                      <a:pt x="21906" y="38805"/>
                    </a:lnTo>
                    <a:lnTo>
                      <a:pt x="15985" y="38805"/>
                    </a:lnTo>
                    <a:lnTo>
                      <a:pt x="3506" y="3739"/>
                    </a:lnTo>
                    <a:cubicBezTo>
                      <a:pt x="2319" y="3650"/>
                      <a:pt x="1144" y="3439"/>
                      <a:pt x="0" y="3109"/>
                    </a:cubicBezTo>
                    <a:lnTo>
                      <a:pt x="0" y="0"/>
                    </a:lnTo>
                    <a:lnTo>
                      <a:pt x="13873" y="0"/>
                    </a:lnTo>
                    <a:lnTo>
                      <a:pt x="13873" y="3052"/>
                    </a:lnTo>
                    <a:cubicBezTo>
                      <a:pt x="12381" y="3428"/>
                      <a:pt x="10860" y="3677"/>
                      <a:pt x="9326" y="3796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97" name="Google Shape;6897;p1"/>
              <p:cNvSpPr/>
              <p:nvPr/>
            </p:nvSpPr>
            <p:spPr>
              <a:xfrm>
                <a:off x="9021811" y="4914700"/>
                <a:ext cx="15007" cy="40013"/>
              </a:xfrm>
              <a:custGeom>
                <a:rect b="b" l="l" r="r" t="t"/>
                <a:pathLst>
                  <a:path extrusionOk="0" h="40013" w="15007">
                    <a:moveTo>
                      <a:pt x="0" y="40013"/>
                    </a:moveTo>
                    <a:lnTo>
                      <a:pt x="0" y="36986"/>
                    </a:lnTo>
                    <a:cubicBezTo>
                      <a:pt x="1638" y="36559"/>
                      <a:pt x="3312" y="36289"/>
                      <a:pt x="5000" y="36179"/>
                    </a:cubicBezTo>
                    <a:lnTo>
                      <a:pt x="5000" y="15484"/>
                    </a:lnTo>
                    <a:cubicBezTo>
                      <a:pt x="3626" y="15257"/>
                      <a:pt x="1671" y="15030"/>
                      <a:pt x="0" y="14910"/>
                    </a:cubicBezTo>
                    <a:lnTo>
                      <a:pt x="0" y="11864"/>
                    </a:lnTo>
                    <a:cubicBezTo>
                      <a:pt x="3377" y="11463"/>
                      <a:pt x="6780" y="11328"/>
                      <a:pt x="10177" y="11461"/>
                    </a:cubicBezTo>
                    <a:lnTo>
                      <a:pt x="10177" y="36179"/>
                    </a:lnTo>
                    <a:cubicBezTo>
                      <a:pt x="11810" y="36288"/>
                      <a:pt x="13428" y="36558"/>
                      <a:pt x="15008" y="36986"/>
                    </a:cubicBezTo>
                    <a:lnTo>
                      <a:pt x="15008" y="40013"/>
                    </a:lnTo>
                    <a:close/>
                    <a:moveTo>
                      <a:pt x="7649" y="6732"/>
                    </a:moveTo>
                    <a:cubicBezTo>
                      <a:pt x="5791" y="6812"/>
                      <a:pt x="4220" y="5371"/>
                      <a:pt x="4139" y="3513"/>
                    </a:cubicBezTo>
                    <a:cubicBezTo>
                      <a:pt x="4058" y="1655"/>
                      <a:pt x="5499" y="84"/>
                      <a:pt x="7358" y="3"/>
                    </a:cubicBezTo>
                    <a:cubicBezTo>
                      <a:pt x="7455" y="-1"/>
                      <a:pt x="7552" y="-1"/>
                      <a:pt x="7649" y="3"/>
                    </a:cubicBezTo>
                    <a:cubicBezTo>
                      <a:pt x="9498" y="-21"/>
                      <a:pt x="11017" y="1458"/>
                      <a:pt x="11041" y="3307"/>
                    </a:cubicBezTo>
                    <a:cubicBezTo>
                      <a:pt x="11041" y="3318"/>
                      <a:pt x="11041" y="3328"/>
                      <a:pt x="11041" y="3339"/>
                    </a:cubicBezTo>
                    <a:cubicBezTo>
                      <a:pt x="11027" y="5210"/>
                      <a:pt x="9520" y="6726"/>
                      <a:pt x="7649" y="6750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98" name="Google Shape;6898;p1"/>
              <p:cNvSpPr/>
              <p:nvPr/>
            </p:nvSpPr>
            <p:spPr>
              <a:xfrm>
                <a:off x="9040388" y="4925757"/>
                <a:ext cx="21382" cy="29378"/>
              </a:xfrm>
              <a:custGeom>
                <a:rect b="b" l="l" r="r" t="t"/>
                <a:pathLst>
                  <a:path extrusionOk="0" h="29378" w="21382">
                    <a:moveTo>
                      <a:pt x="12933" y="29378"/>
                    </a:moveTo>
                    <a:cubicBezTo>
                      <a:pt x="5864" y="29378"/>
                      <a:pt x="0" y="26156"/>
                      <a:pt x="0" y="15638"/>
                    </a:cubicBezTo>
                    <a:cubicBezTo>
                      <a:pt x="0" y="6444"/>
                      <a:pt x="4660" y="0"/>
                      <a:pt x="14371" y="0"/>
                    </a:cubicBezTo>
                    <a:cubicBezTo>
                      <a:pt x="16686" y="-1"/>
                      <a:pt x="18990" y="328"/>
                      <a:pt x="21212" y="977"/>
                    </a:cubicBezTo>
                    <a:lnTo>
                      <a:pt x="21212" y="9314"/>
                    </a:lnTo>
                    <a:lnTo>
                      <a:pt x="17997" y="9314"/>
                    </a:lnTo>
                    <a:cubicBezTo>
                      <a:pt x="17650" y="7649"/>
                      <a:pt x="17416" y="6035"/>
                      <a:pt x="17246" y="4660"/>
                    </a:cubicBezTo>
                    <a:cubicBezTo>
                      <a:pt x="16094" y="4298"/>
                      <a:pt x="14891" y="4124"/>
                      <a:pt x="13683" y="4143"/>
                    </a:cubicBezTo>
                    <a:cubicBezTo>
                      <a:pt x="8336" y="4143"/>
                      <a:pt x="5404" y="8336"/>
                      <a:pt x="5404" y="14774"/>
                    </a:cubicBezTo>
                    <a:cubicBezTo>
                      <a:pt x="5404" y="20582"/>
                      <a:pt x="7296" y="24952"/>
                      <a:pt x="14024" y="24952"/>
                    </a:cubicBezTo>
                    <a:cubicBezTo>
                      <a:pt x="16450" y="24963"/>
                      <a:pt x="18848" y="24431"/>
                      <a:pt x="21042" y="23394"/>
                    </a:cubicBezTo>
                    <a:lnTo>
                      <a:pt x="21383" y="27884"/>
                    </a:lnTo>
                    <a:cubicBezTo>
                      <a:pt x="18672" y="28863"/>
                      <a:pt x="15815" y="29369"/>
                      <a:pt x="12933" y="29378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99" name="Google Shape;6899;p1"/>
              <p:cNvSpPr/>
              <p:nvPr/>
            </p:nvSpPr>
            <p:spPr>
              <a:xfrm>
                <a:off x="9066033" y="4925644"/>
                <a:ext cx="24201" cy="29607"/>
              </a:xfrm>
              <a:custGeom>
                <a:rect b="b" l="l" r="r" t="t"/>
                <a:pathLst>
                  <a:path extrusionOk="0" h="29607" w="24201">
                    <a:moveTo>
                      <a:pt x="24031" y="14484"/>
                    </a:moveTo>
                    <a:lnTo>
                      <a:pt x="5347" y="14484"/>
                    </a:lnTo>
                    <a:cubicBezTo>
                      <a:pt x="5120" y="22133"/>
                      <a:pt x="8279" y="25406"/>
                      <a:pt x="14377" y="25406"/>
                    </a:cubicBezTo>
                    <a:cubicBezTo>
                      <a:pt x="17248" y="25406"/>
                      <a:pt x="20086" y="24800"/>
                      <a:pt x="22707" y="23627"/>
                    </a:cubicBezTo>
                    <a:lnTo>
                      <a:pt x="23167" y="27821"/>
                    </a:lnTo>
                    <a:cubicBezTo>
                      <a:pt x="20097" y="29042"/>
                      <a:pt x="16817" y="29648"/>
                      <a:pt x="13513" y="29605"/>
                    </a:cubicBezTo>
                    <a:cubicBezTo>
                      <a:pt x="4717" y="29605"/>
                      <a:pt x="0" y="25008"/>
                      <a:pt x="0" y="14945"/>
                    </a:cubicBezTo>
                    <a:cubicBezTo>
                      <a:pt x="0" y="6381"/>
                      <a:pt x="4660" y="0"/>
                      <a:pt x="12763" y="0"/>
                    </a:cubicBezTo>
                    <a:cubicBezTo>
                      <a:pt x="20866" y="0"/>
                      <a:pt x="24201" y="5461"/>
                      <a:pt x="24201" y="12012"/>
                    </a:cubicBezTo>
                    <a:cubicBezTo>
                      <a:pt x="24192" y="12839"/>
                      <a:pt x="24135" y="13664"/>
                      <a:pt x="24031" y="14484"/>
                    </a:cubicBezTo>
                    <a:close/>
                    <a:moveTo>
                      <a:pt x="12536" y="3796"/>
                    </a:moveTo>
                    <a:cubicBezTo>
                      <a:pt x="8796" y="3796"/>
                      <a:pt x="6154" y="6615"/>
                      <a:pt x="5599" y="10808"/>
                    </a:cubicBezTo>
                    <a:lnTo>
                      <a:pt x="18936" y="10808"/>
                    </a:lnTo>
                    <a:cubicBezTo>
                      <a:pt x="19031" y="6615"/>
                      <a:pt x="16559" y="3796"/>
                      <a:pt x="12536" y="3796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00" name="Google Shape;6900;p1"/>
              <p:cNvSpPr/>
              <p:nvPr/>
            </p:nvSpPr>
            <p:spPr>
              <a:xfrm>
                <a:off x="9094573" y="4925587"/>
                <a:ext cx="33142" cy="29126"/>
              </a:xfrm>
              <a:custGeom>
                <a:rect b="b" l="l" r="r" t="t"/>
                <a:pathLst>
                  <a:path extrusionOk="0" h="29126" w="33142">
                    <a:moveTo>
                      <a:pt x="23148" y="10694"/>
                    </a:moveTo>
                    <a:cubicBezTo>
                      <a:pt x="23148" y="6671"/>
                      <a:pt x="22057" y="4313"/>
                      <a:pt x="18318" y="4313"/>
                    </a:cubicBezTo>
                    <a:cubicBezTo>
                      <a:pt x="13551" y="4313"/>
                      <a:pt x="10159" y="9087"/>
                      <a:pt x="10159" y="15405"/>
                    </a:cubicBezTo>
                    <a:lnTo>
                      <a:pt x="10159" y="25292"/>
                    </a:lnTo>
                    <a:cubicBezTo>
                      <a:pt x="11708" y="25416"/>
                      <a:pt x="13248" y="25665"/>
                      <a:pt x="14755" y="26036"/>
                    </a:cubicBezTo>
                    <a:lnTo>
                      <a:pt x="14755" y="29126"/>
                    </a:lnTo>
                    <a:lnTo>
                      <a:pt x="0" y="29126"/>
                    </a:lnTo>
                    <a:lnTo>
                      <a:pt x="0" y="26099"/>
                    </a:lnTo>
                    <a:cubicBezTo>
                      <a:pt x="1638" y="25672"/>
                      <a:pt x="3312" y="25402"/>
                      <a:pt x="5000" y="25292"/>
                    </a:cubicBezTo>
                    <a:lnTo>
                      <a:pt x="5000" y="4597"/>
                    </a:lnTo>
                    <a:cubicBezTo>
                      <a:pt x="3626" y="4370"/>
                      <a:pt x="1671" y="4143"/>
                      <a:pt x="0" y="4023"/>
                    </a:cubicBezTo>
                    <a:lnTo>
                      <a:pt x="0" y="977"/>
                    </a:lnTo>
                    <a:cubicBezTo>
                      <a:pt x="3320" y="579"/>
                      <a:pt x="6666" y="444"/>
                      <a:pt x="10007" y="574"/>
                    </a:cubicBezTo>
                    <a:cubicBezTo>
                      <a:pt x="10014" y="2573"/>
                      <a:pt x="9879" y="4571"/>
                      <a:pt x="9604" y="6552"/>
                    </a:cubicBezTo>
                    <a:lnTo>
                      <a:pt x="9660" y="6615"/>
                    </a:lnTo>
                    <a:cubicBezTo>
                      <a:pt x="11325" y="2642"/>
                      <a:pt x="14831" y="0"/>
                      <a:pt x="19750" y="0"/>
                    </a:cubicBezTo>
                    <a:cubicBezTo>
                      <a:pt x="26251" y="0"/>
                      <a:pt x="28313" y="4080"/>
                      <a:pt x="28313" y="9143"/>
                    </a:cubicBezTo>
                    <a:lnTo>
                      <a:pt x="28313" y="25292"/>
                    </a:lnTo>
                    <a:cubicBezTo>
                      <a:pt x="29946" y="25401"/>
                      <a:pt x="31566" y="25671"/>
                      <a:pt x="33143" y="26099"/>
                    </a:cubicBezTo>
                    <a:lnTo>
                      <a:pt x="33143" y="29126"/>
                    </a:lnTo>
                    <a:lnTo>
                      <a:pt x="23142" y="29126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01" name="Google Shape;6901;p1"/>
              <p:cNvSpPr/>
              <p:nvPr/>
            </p:nvSpPr>
            <p:spPr>
              <a:xfrm>
                <a:off x="9128485" y="4915447"/>
                <a:ext cx="19055" cy="39744"/>
              </a:xfrm>
              <a:custGeom>
                <a:rect b="b" l="l" r="r" t="t"/>
                <a:pathLst>
                  <a:path extrusionOk="0" h="39744" w="19055">
                    <a:moveTo>
                      <a:pt x="13507" y="39745"/>
                    </a:moveTo>
                    <a:cubicBezTo>
                      <a:pt x="7643" y="39745"/>
                      <a:pt x="5864" y="37330"/>
                      <a:pt x="5864" y="31175"/>
                    </a:cubicBezTo>
                    <a:lnTo>
                      <a:pt x="5864" y="14736"/>
                    </a:lnTo>
                    <a:lnTo>
                      <a:pt x="0" y="14736"/>
                    </a:lnTo>
                    <a:lnTo>
                      <a:pt x="0" y="10713"/>
                    </a:lnTo>
                    <a:lnTo>
                      <a:pt x="5864" y="10713"/>
                    </a:lnTo>
                    <a:lnTo>
                      <a:pt x="5864" y="1431"/>
                    </a:lnTo>
                    <a:lnTo>
                      <a:pt x="11035" y="0"/>
                    </a:lnTo>
                    <a:lnTo>
                      <a:pt x="11035" y="10720"/>
                    </a:lnTo>
                    <a:lnTo>
                      <a:pt x="19056" y="10720"/>
                    </a:lnTo>
                    <a:lnTo>
                      <a:pt x="19056" y="14743"/>
                    </a:lnTo>
                    <a:lnTo>
                      <a:pt x="11066" y="14743"/>
                    </a:lnTo>
                    <a:lnTo>
                      <a:pt x="11066" y="29347"/>
                    </a:lnTo>
                    <a:cubicBezTo>
                      <a:pt x="11066" y="34057"/>
                      <a:pt x="11930" y="35325"/>
                      <a:pt x="15146" y="35325"/>
                    </a:cubicBezTo>
                    <a:cubicBezTo>
                      <a:pt x="16464" y="35307"/>
                      <a:pt x="17776" y="35134"/>
                      <a:pt x="19056" y="34808"/>
                    </a:cubicBezTo>
                    <a:lnTo>
                      <a:pt x="19056" y="39177"/>
                    </a:lnTo>
                    <a:cubicBezTo>
                      <a:pt x="17227" y="39549"/>
                      <a:pt x="15373" y="39739"/>
                      <a:pt x="13507" y="39745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02" name="Google Shape;6902;p1"/>
              <p:cNvSpPr/>
              <p:nvPr/>
            </p:nvSpPr>
            <p:spPr>
              <a:xfrm>
                <a:off x="9151999" y="4925644"/>
                <a:ext cx="24201" cy="29607"/>
              </a:xfrm>
              <a:custGeom>
                <a:rect b="b" l="l" r="r" t="t"/>
                <a:pathLst>
                  <a:path extrusionOk="0" h="29607" w="24201">
                    <a:moveTo>
                      <a:pt x="24031" y="14484"/>
                    </a:moveTo>
                    <a:lnTo>
                      <a:pt x="5347" y="14484"/>
                    </a:lnTo>
                    <a:cubicBezTo>
                      <a:pt x="5120" y="22133"/>
                      <a:pt x="8279" y="25406"/>
                      <a:pt x="14377" y="25406"/>
                    </a:cubicBezTo>
                    <a:cubicBezTo>
                      <a:pt x="17246" y="25406"/>
                      <a:pt x="20084" y="24800"/>
                      <a:pt x="22707" y="23627"/>
                    </a:cubicBezTo>
                    <a:lnTo>
                      <a:pt x="23167" y="27821"/>
                    </a:lnTo>
                    <a:cubicBezTo>
                      <a:pt x="20096" y="29042"/>
                      <a:pt x="16817" y="29648"/>
                      <a:pt x="13513" y="29605"/>
                    </a:cubicBezTo>
                    <a:cubicBezTo>
                      <a:pt x="4685" y="29605"/>
                      <a:pt x="0" y="25008"/>
                      <a:pt x="0" y="14945"/>
                    </a:cubicBezTo>
                    <a:cubicBezTo>
                      <a:pt x="0" y="6381"/>
                      <a:pt x="4660" y="0"/>
                      <a:pt x="12763" y="0"/>
                    </a:cubicBezTo>
                    <a:cubicBezTo>
                      <a:pt x="20866" y="0"/>
                      <a:pt x="24201" y="5461"/>
                      <a:pt x="24201" y="12012"/>
                    </a:cubicBezTo>
                    <a:cubicBezTo>
                      <a:pt x="24189" y="12839"/>
                      <a:pt x="24132" y="13664"/>
                      <a:pt x="24031" y="14484"/>
                    </a:cubicBezTo>
                    <a:close/>
                    <a:moveTo>
                      <a:pt x="12567" y="3796"/>
                    </a:moveTo>
                    <a:cubicBezTo>
                      <a:pt x="8828" y="3796"/>
                      <a:pt x="6186" y="6615"/>
                      <a:pt x="5631" y="10808"/>
                    </a:cubicBezTo>
                    <a:lnTo>
                      <a:pt x="18968" y="10808"/>
                    </a:lnTo>
                    <a:cubicBezTo>
                      <a:pt x="19031" y="6615"/>
                      <a:pt x="16559" y="3796"/>
                      <a:pt x="12567" y="3796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03" name="Google Shape;6903;p1"/>
              <p:cNvSpPr/>
              <p:nvPr/>
            </p:nvSpPr>
            <p:spPr>
              <a:xfrm>
                <a:off x="9203719" y="4915927"/>
                <a:ext cx="51769" cy="38786"/>
              </a:xfrm>
              <a:custGeom>
                <a:rect b="b" l="l" r="r" t="t"/>
                <a:pathLst>
                  <a:path extrusionOk="0" h="38786" w="51769">
                    <a:moveTo>
                      <a:pt x="48497" y="0"/>
                    </a:moveTo>
                    <a:lnTo>
                      <a:pt x="48497" y="3052"/>
                    </a:lnTo>
                    <a:cubicBezTo>
                      <a:pt x="46858" y="3474"/>
                      <a:pt x="45187" y="3744"/>
                      <a:pt x="43497" y="3859"/>
                    </a:cubicBezTo>
                    <a:lnTo>
                      <a:pt x="48321" y="35066"/>
                    </a:lnTo>
                    <a:cubicBezTo>
                      <a:pt x="49487" y="35160"/>
                      <a:pt x="50641" y="35372"/>
                      <a:pt x="51770" y="35697"/>
                    </a:cubicBezTo>
                    <a:lnTo>
                      <a:pt x="51770" y="38786"/>
                    </a:lnTo>
                    <a:lnTo>
                      <a:pt x="38206" y="38786"/>
                    </a:lnTo>
                    <a:lnTo>
                      <a:pt x="38206" y="35760"/>
                    </a:lnTo>
                    <a:cubicBezTo>
                      <a:pt x="39676" y="35383"/>
                      <a:pt x="41176" y="35132"/>
                      <a:pt x="42690" y="35009"/>
                    </a:cubicBezTo>
                    <a:lnTo>
                      <a:pt x="39871" y="15752"/>
                    </a:lnTo>
                    <a:cubicBezTo>
                      <a:pt x="39240" y="11445"/>
                      <a:pt x="38894" y="8683"/>
                      <a:pt x="38723" y="6728"/>
                    </a:cubicBezTo>
                    <a:lnTo>
                      <a:pt x="38610" y="6728"/>
                    </a:lnTo>
                    <a:cubicBezTo>
                      <a:pt x="38150" y="8683"/>
                      <a:pt x="37519" y="11098"/>
                      <a:pt x="36598" y="13860"/>
                    </a:cubicBezTo>
                    <a:lnTo>
                      <a:pt x="28319" y="38786"/>
                    </a:lnTo>
                    <a:lnTo>
                      <a:pt x="22644" y="38786"/>
                    </a:lnTo>
                    <a:lnTo>
                      <a:pt x="14774" y="15506"/>
                    </a:lnTo>
                    <a:cubicBezTo>
                      <a:pt x="13740" y="12641"/>
                      <a:pt x="12933" y="9700"/>
                      <a:pt x="12359" y="6709"/>
                    </a:cubicBezTo>
                    <a:lnTo>
                      <a:pt x="12246" y="6709"/>
                    </a:lnTo>
                    <a:cubicBezTo>
                      <a:pt x="12012" y="9641"/>
                      <a:pt x="11615" y="12630"/>
                      <a:pt x="11212" y="16080"/>
                    </a:cubicBezTo>
                    <a:lnTo>
                      <a:pt x="8853" y="34997"/>
                    </a:lnTo>
                    <a:cubicBezTo>
                      <a:pt x="10386" y="35115"/>
                      <a:pt x="11905" y="35366"/>
                      <a:pt x="13393" y="35747"/>
                    </a:cubicBezTo>
                    <a:lnTo>
                      <a:pt x="13393" y="38786"/>
                    </a:lnTo>
                    <a:lnTo>
                      <a:pt x="0" y="38786"/>
                    </a:lnTo>
                    <a:lnTo>
                      <a:pt x="0" y="35697"/>
                    </a:lnTo>
                    <a:cubicBezTo>
                      <a:pt x="1141" y="35367"/>
                      <a:pt x="2321" y="35156"/>
                      <a:pt x="3506" y="35066"/>
                    </a:cubicBezTo>
                    <a:lnTo>
                      <a:pt x="8216" y="3859"/>
                    </a:lnTo>
                    <a:cubicBezTo>
                      <a:pt x="6526" y="3744"/>
                      <a:pt x="4855" y="3474"/>
                      <a:pt x="3216" y="3052"/>
                    </a:cubicBezTo>
                    <a:lnTo>
                      <a:pt x="3216" y="0"/>
                    </a:lnTo>
                    <a:lnTo>
                      <a:pt x="15291" y="0"/>
                    </a:lnTo>
                    <a:lnTo>
                      <a:pt x="23489" y="24435"/>
                    </a:lnTo>
                    <a:cubicBezTo>
                      <a:pt x="24372" y="26952"/>
                      <a:pt x="25084" y="29526"/>
                      <a:pt x="25620" y="32140"/>
                    </a:cubicBezTo>
                    <a:lnTo>
                      <a:pt x="25734" y="32140"/>
                    </a:lnTo>
                    <a:cubicBezTo>
                      <a:pt x="26289" y="29646"/>
                      <a:pt x="26995" y="27188"/>
                      <a:pt x="27859" y="24781"/>
                    </a:cubicBezTo>
                    <a:lnTo>
                      <a:pt x="36308" y="0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04" name="Google Shape;6904;p1"/>
              <p:cNvSpPr/>
              <p:nvPr/>
            </p:nvSpPr>
            <p:spPr>
              <a:xfrm>
                <a:off x="9258957" y="4912408"/>
                <a:ext cx="27196" cy="42840"/>
              </a:xfrm>
              <a:custGeom>
                <a:rect b="b" l="l" r="r" t="t"/>
                <a:pathLst>
                  <a:path extrusionOk="0" h="42840" w="27196">
                    <a:moveTo>
                      <a:pt x="17473" y="42305"/>
                    </a:moveTo>
                    <a:cubicBezTo>
                      <a:pt x="17416" y="40408"/>
                      <a:pt x="17511" y="38511"/>
                      <a:pt x="17763" y="36630"/>
                    </a:cubicBezTo>
                    <a:lnTo>
                      <a:pt x="17650" y="36630"/>
                    </a:lnTo>
                    <a:cubicBezTo>
                      <a:pt x="16269" y="40136"/>
                      <a:pt x="12643" y="42841"/>
                      <a:pt x="7933" y="42841"/>
                    </a:cubicBezTo>
                    <a:cubicBezTo>
                      <a:pt x="3222" y="42841"/>
                      <a:pt x="0" y="40319"/>
                      <a:pt x="0" y="35772"/>
                    </a:cubicBezTo>
                    <a:cubicBezTo>
                      <a:pt x="0" y="29504"/>
                      <a:pt x="6381" y="25652"/>
                      <a:pt x="17183" y="25595"/>
                    </a:cubicBezTo>
                    <a:lnTo>
                      <a:pt x="17183" y="23388"/>
                    </a:lnTo>
                    <a:cubicBezTo>
                      <a:pt x="17183" y="19359"/>
                      <a:pt x="15752" y="17233"/>
                      <a:pt x="11092" y="17233"/>
                    </a:cubicBezTo>
                    <a:cubicBezTo>
                      <a:pt x="9307" y="17230"/>
                      <a:pt x="7529" y="17463"/>
                      <a:pt x="5808" y="17927"/>
                    </a:cubicBezTo>
                    <a:cubicBezTo>
                      <a:pt x="5688" y="19359"/>
                      <a:pt x="5404" y="20973"/>
                      <a:pt x="5114" y="22581"/>
                    </a:cubicBezTo>
                    <a:lnTo>
                      <a:pt x="1961" y="22581"/>
                    </a:lnTo>
                    <a:lnTo>
                      <a:pt x="1961" y="14730"/>
                    </a:lnTo>
                    <a:cubicBezTo>
                      <a:pt x="5108" y="13657"/>
                      <a:pt x="8412" y="13132"/>
                      <a:pt x="11735" y="13179"/>
                    </a:cubicBezTo>
                    <a:cubicBezTo>
                      <a:pt x="20008" y="13179"/>
                      <a:pt x="22366" y="17032"/>
                      <a:pt x="22366" y="22719"/>
                    </a:cubicBezTo>
                    <a:lnTo>
                      <a:pt x="22366" y="38301"/>
                    </a:lnTo>
                    <a:cubicBezTo>
                      <a:pt x="23747" y="38528"/>
                      <a:pt x="25645" y="38761"/>
                      <a:pt x="27197" y="38875"/>
                    </a:cubicBezTo>
                    <a:lnTo>
                      <a:pt x="27197" y="41920"/>
                    </a:lnTo>
                    <a:cubicBezTo>
                      <a:pt x="23974" y="42314"/>
                      <a:pt x="20721" y="42442"/>
                      <a:pt x="17473" y="42305"/>
                    </a:cubicBezTo>
                    <a:close/>
                    <a:moveTo>
                      <a:pt x="17183" y="29195"/>
                    </a:moveTo>
                    <a:cubicBezTo>
                      <a:pt x="7725" y="29195"/>
                      <a:pt x="5057" y="32014"/>
                      <a:pt x="5057" y="34833"/>
                    </a:cubicBezTo>
                    <a:cubicBezTo>
                      <a:pt x="5057" y="37248"/>
                      <a:pt x="6785" y="38799"/>
                      <a:pt x="9427" y="38799"/>
                    </a:cubicBezTo>
                    <a:cubicBezTo>
                      <a:pt x="14081" y="38799"/>
                      <a:pt x="17183" y="34196"/>
                      <a:pt x="17183" y="29719"/>
                    </a:cubicBezTo>
                    <a:close/>
                    <a:moveTo>
                      <a:pt x="10575" y="9250"/>
                    </a:moveTo>
                    <a:lnTo>
                      <a:pt x="8506" y="6375"/>
                    </a:lnTo>
                    <a:lnTo>
                      <a:pt x="16704" y="0"/>
                    </a:lnTo>
                    <a:lnTo>
                      <a:pt x="19289" y="3556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05" name="Google Shape;6905;p1"/>
              <p:cNvSpPr/>
              <p:nvPr/>
            </p:nvSpPr>
            <p:spPr>
              <a:xfrm>
                <a:off x="9289054" y="4925577"/>
                <a:ext cx="19894" cy="29135"/>
              </a:xfrm>
              <a:custGeom>
                <a:rect b="b" l="l" r="r" t="t"/>
                <a:pathLst>
                  <a:path extrusionOk="0" h="29135" w="19894">
                    <a:moveTo>
                      <a:pt x="19636" y="5124"/>
                    </a:moveTo>
                    <a:cubicBezTo>
                      <a:pt x="13084" y="4089"/>
                      <a:pt x="10177" y="8516"/>
                      <a:pt x="10177" y="17659"/>
                    </a:cubicBezTo>
                    <a:lnTo>
                      <a:pt x="10177" y="25302"/>
                    </a:lnTo>
                    <a:cubicBezTo>
                      <a:pt x="11867" y="25411"/>
                      <a:pt x="13538" y="25681"/>
                      <a:pt x="15178" y="26109"/>
                    </a:cubicBezTo>
                    <a:lnTo>
                      <a:pt x="15178" y="29136"/>
                    </a:lnTo>
                    <a:lnTo>
                      <a:pt x="0" y="29136"/>
                    </a:lnTo>
                    <a:lnTo>
                      <a:pt x="0" y="26109"/>
                    </a:lnTo>
                    <a:cubicBezTo>
                      <a:pt x="1639" y="25681"/>
                      <a:pt x="3311" y="25411"/>
                      <a:pt x="5000" y="25302"/>
                    </a:cubicBezTo>
                    <a:lnTo>
                      <a:pt x="5000" y="4607"/>
                    </a:lnTo>
                    <a:cubicBezTo>
                      <a:pt x="3619" y="4380"/>
                      <a:pt x="1671" y="4153"/>
                      <a:pt x="0" y="4033"/>
                    </a:cubicBezTo>
                    <a:lnTo>
                      <a:pt x="0" y="987"/>
                    </a:lnTo>
                    <a:cubicBezTo>
                      <a:pt x="3317" y="589"/>
                      <a:pt x="6665" y="454"/>
                      <a:pt x="10007" y="584"/>
                    </a:cubicBezTo>
                    <a:cubicBezTo>
                      <a:pt x="9988" y="2857"/>
                      <a:pt x="9799" y="5126"/>
                      <a:pt x="9427" y="7368"/>
                    </a:cubicBezTo>
                    <a:lnTo>
                      <a:pt x="9484" y="7368"/>
                    </a:lnTo>
                    <a:cubicBezTo>
                      <a:pt x="10745" y="3402"/>
                      <a:pt x="13627" y="-564"/>
                      <a:pt x="19894" y="66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06" name="Google Shape;6906;p1"/>
              <p:cNvSpPr/>
              <p:nvPr/>
            </p:nvSpPr>
            <p:spPr>
              <a:xfrm>
                <a:off x="9310367" y="4915447"/>
                <a:ext cx="19024" cy="39744"/>
              </a:xfrm>
              <a:custGeom>
                <a:rect b="b" l="l" r="r" t="t"/>
                <a:pathLst>
                  <a:path extrusionOk="0" h="39744" w="19024">
                    <a:moveTo>
                      <a:pt x="13507" y="39745"/>
                    </a:moveTo>
                    <a:cubicBezTo>
                      <a:pt x="7643" y="39745"/>
                      <a:pt x="5864" y="37330"/>
                      <a:pt x="5864" y="31175"/>
                    </a:cubicBezTo>
                    <a:lnTo>
                      <a:pt x="5864" y="14736"/>
                    </a:lnTo>
                    <a:lnTo>
                      <a:pt x="0" y="14736"/>
                    </a:lnTo>
                    <a:lnTo>
                      <a:pt x="0" y="10713"/>
                    </a:lnTo>
                    <a:lnTo>
                      <a:pt x="5864" y="10713"/>
                    </a:lnTo>
                    <a:lnTo>
                      <a:pt x="5864" y="1431"/>
                    </a:lnTo>
                    <a:lnTo>
                      <a:pt x="11035" y="0"/>
                    </a:lnTo>
                    <a:lnTo>
                      <a:pt x="11035" y="10720"/>
                    </a:lnTo>
                    <a:lnTo>
                      <a:pt x="19024" y="10720"/>
                    </a:lnTo>
                    <a:lnTo>
                      <a:pt x="19024" y="14743"/>
                    </a:lnTo>
                    <a:lnTo>
                      <a:pt x="11035" y="14743"/>
                    </a:lnTo>
                    <a:lnTo>
                      <a:pt x="11035" y="29347"/>
                    </a:lnTo>
                    <a:cubicBezTo>
                      <a:pt x="11035" y="34057"/>
                      <a:pt x="11899" y="35325"/>
                      <a:pt x="15115" y="35325"/>
                    </a:cubicBezTo>
                    <a:cubicBezTo>
                      <a:pt x="16433" y="35307"/>
                      <a:pt x="17744" y="35134"/>
                      <a:pt x="19024" y="34808"/>
                    </a:cubicBezTo>
                    <a:lnTo>
                      <a:pt x="19024" y="39177"/>
                    </a:lnTo>
                    <a:cubicBezTo>
                      <a:pt x="17208" y="39547"/>
                      <a:pt x="15361" y="39737"/>
                      <a:pt x="13507" y="39745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07" name="Google Shape;6907;p1"/>
              <p:cNvSpPr/>
              <p:nvPr/>
            </p:nvSpPr>
            <p:spPr>
              <a:xfrm>
                <a:off x="9333194" y="4914700"/>
                <a:ext cx="15001" cy="40013"/>
              </a:xfrm>
              <a:custGeom>
                <a:rect b="b" l="l" r="r" t="t"/>
                <a:pathLst>
                  <a:path extrusionOk="0" h="40013" w="15001">
                    <a:moveTo>
                      <a:pt x="0" y="40013"/>
                    </a:moveTo>
                    <a:lnTo>
                      <a:pt x="0" y="36986"/>
                    </a:lnTo>
                    <a:cubicBezTo>
                      <a:pt x="1639" y="36558"/>
                      <a:pt x="3311" y="36288"/>
                      <a:pt x="5000" y="36179"/>
                    </a:cubicBezTo>
                    <a:lnTo>
                      <a:pt x="5000" y="15484"/>
                    </a:lnTo>
                    <a:cubicBezTo>
                      <a:pt x="3619" y="15257"/>
                      <a:pt x="1665" y="15030"/>
                      <a:pt x="0" y="14910"/>
                    </a:cubicBezTo>
                    <a:lnTo>
                      <a:pt x="0" y="11864"/>
                    </a:lnTo>
                    <a:cubicBezTo>
                      <a:pt x="3374" y="11463"/>
                      <a:pt x="6772" y="11328"/>
                      <a:pt x="10171" y="11461"/>
                    </a:cubicBezTo>
                    <a:lnTo>
                      <a:pt x="10171" y="36179"/>
                    </a:lnTo>
                    <a:cubicBezTo>
                      <a:pt x="11804" y="36288"/>
                      <a:pt x="13425" y="36558"/>
                      <a:pt x="15001" y="36986"/>
                    </a:cubicBezTo>
                    <a:lnTo>
                      <a:pt x="15001" y="40013"/>
                    </a:lnTo>
                    <a:close/>
                    <a:moveTo>
                      <a:pt x="7643" y="6732"/>
                    </a:moveTo>
                    <a:cubicBezTo>
                      <a:pt x="5782" y="6812"/>
                      <a:pt x="4212" y="5371"/>
                      <a:pt x="4130" y="3513"/>
                    </a:cubicBezTo>
                    <a:cubicBezTo>
                      <a:pt x="4055" y="1655"/>
                      <a:pt x="5492" y="84"/>
                      <a:pt x="7352" y="3"/>
                    </a:cubicBezTo>
                    <a:cubicBezTo>
                      <a:pt x="7447" y="-1"/>
                      <a:pt x="7548" y="-1"/>
                      <a:pt x="7643" y="3"/>
                    </a:cubicBezTo>
                    <a:cubicBezTo>
                      <a:pt x="9490" y="-21"/>
                      <a:pt x="11010" y="1458"/>
                      <a:pt x="11035" y="3307"/>
                    </a:cubicBezTo>
                    <a:cubicBezTo>
                      <a:pt x="11035" y="3318"/>
                      <a:pt x="11035" y="3328"/>
                      <a:pt x="11035" y="3339"/>
                    </a:cubicBezTo>
                    <a:cubicBezTo>
                      <a:pt x="11022" y="5210"/>
                      <a:pt x="9515" y="6726"/>
                      <a:pt x="7643" y="6750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08" name="Google Shape;6908;p1"/>
              <p:cNvSpPr/>
              <p:nvPr/>
            </p:nvSpPr>
            <p:spPr>
              <a:xfrm>
                <a:off x="9351127" y="4925577"/>
                <a:ext cx="19888" cy="29135"/>
              </a:xfrm>
              <a:custGeom>
                <a:rect b="b" l="l" r="r" t="t"/>
                <a:pathLst>
                  <a:path extrusionOk="0" h="29135" w="19888">
                    <a:moveTo>
                      <a:pt x="19636" y="5124"/>
                    </a:moveTo>
                    <a:cubicBezTo>
                      <a:pt x="13084" y="4089"/>
                      <a:pt x="10177" y="8516"/>
                      <a:pt x="10177" y="17659"/>
                    </a:cubicBezTo>
                    <a:lnTo>
                      <a:pt x="10177" y="25302"/>
                    </a:lnTo>
                    <a:cubicBezTo>
                      <a:pt x="11867" y="25411"/>
                      <a:pt x="13538" y="25681"/>
                      <a:pt x="15178" y="26109"/>
                    </a:cubicBezTo>
                    <a:lnTo>
                      <a:pt x="15178" y="29136"/>
                    </a:lnTo>
                    <a:lnTo>
                      <a:pt x="0" y="29136"/>
                    </a:lnTo>
                    <a:lnTo>
                      <a:pt x="0" y="26109"/>
                    </a:lnTo>
                    <a:cubicBezTo>
                      <a:pt x="1639" y="25681"/>
                      <a:pt x="3311" y="25411"/>
                      <a:pt x="5000" y="25302"/>
                    </a:cubicBezTo>
                    <a:lnTo>
                      <a:pt x="5000" y="4607"/>
                    </a:lnTo>
                    <a:cubicBezTo>
                      <a:pt x="3619" y="4380"/>
                      <a:pt x="1665" y="4153"/>
                      <a:pt x="0" y="4033"/>
                    </a:cubicBezTo>
                    <a:lnTo>
                      <a:pt x="0" y="987"/>
                    </a:lnTo>
                    <a:cubicBezTo>
                      <a:pt x="3317" y="589"/>
                      <a:pt x="6659" y="454"/>
                      <a:pt x="10001" y="584"/>
                    </a:cubicBezTo>
                    <a:cubicBezTo>
                      <a:pt x="9988" y="2857"/>
                      <a:pt x="9793" y="5126"/>
                      <a:pt x="9427" y="7368"/>
                    </a:cubicBezTo>
                    <a:lnTo>
                      <a:pt x="9484" y="7368"/>
                    </a:lnTo>
                    <a:cubicBezTo>
                      <a:pt x="10745" y="3402"/>
                      <a:pt x="13620" y="-564"/>
                      <a:pt x="19888" y="66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09" name="Google Shape;6909;p1"/>
              <p:cNvSpPr/>
              <p:nvPr/>
            </p:nvSpPr>
            <p:spPr>
              <a:xfrm>
                <a:off x="8753825" y="4779124"/>
                <a:ext cx="7270" cy="14124"/>
              </a:xfrm>
              <a:custGeom>
                <a:rect b="b" l="l" r="r" t="t"/>
                <a:pathLst>
                  <a:path extrusionOk="0" h="14124" w="7270">
                    <a:moveTo>
                      <a:pt x="5190" y="14125"/>
                    </a:moveTo>
                    <a:cubicBezTo>
                      <a:pt x="3859" y="9023"/>
                      <a:pt x="2339" y="5240"/>
                      <a:pt x="0" y="5240"/>
                    </a:cubicBezTo>
                    <a:lnTo>
                      <a:pt x="1639" y="0"/>
                    </a:lnTo>
                    <a:cubicBezTo>
                      <a:pt x="4048" y="0"/>
                      <a:pt x="5839" y="2119"/>
                      <a:pt x="7270" y="5309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10" name="Google Shape;6910;p1"/>
              <p:cNvSpPr/>
              <p:nvPr/>
            </p:nvSpPr>
            <p:spPr>
              <a:xfrm>
                <a:off x="8764784" y="4806068"/>
                <a:ext cx="7194" cy="13973"/>
              </a:xfrm>
              <a:custGeom>
                <a:rect b="b" l="l" r="r" t="t"/>
                <a:pathLst>
                  <a:path extrusionOk="0" h="13973" w="7194">
                    <a:moveTo>
                      <a:pt x="7195" y="8740"/>
                    </a:moveTo>
                    <a:lnTo>
                      <a:pt x="5555" y="13973"/>
                    </a:lnTo>
                    <a:cubicBezTo>
                      <a:pt x="3191" y="13973"/>
                      <a:pt x="1419" y="11943"/>
                      <a:pt x="0" y="8828"/>
                    </a:cubicBezTo>
                    <a:lnTo>
                      <a:pt x="2081" y="0"/>
                    </a:lnTo>
                    <a:cubicBezTo>
                      <a:pt x="3399" y="5013"/>
                      <a:pt x="4906" y="8714"/>
                      <a:pt x="7195" y="8714"/>
                    </a:cubicBezTo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11" name="Google Shape;6911;p1"/>
              <p:cNvSpPr/>
              <p:nvPr/>
            </p:nvSpPr>
            <p:spPr>
              <a:xfrm>
                <a:off x="8753497" y="4779118"/>
                <a:ext cx="18809" cy="40917"/>
              </a:xfrm>
              <a:custGeom>
                <a:rect b="b" l="l" r="r" t="t"/>
                <a:pathLst>
                  <a:path extrusionOk="0" h="40917" w="18809">
                    <a:moveTo>
                      <a:pt x="18810" y="5240"/>
                    </a:moveTo>
                    <a:cubicBezTo>
                      <a:pt x="11678" y="5240"/>
                      <a:pt x="12189" y="40918"/>
                      <a:pt x="2289" y="40918"/>
                    </a:cubicBezTo>
                    <a:lnTo>
                      <a:pt x="0" y="35684"/>
                    </a:lnTo>
                    <a:cubicBezTo>
                      <a:pt x="7207" y="35684"/>
                      <a:pt x="6621" y="0"/>
                      <a:pt x="16521" y="0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12" name="Google Shape;6912;p1"/>
              <p:cNvSpPr/>
              <p:nvPr/>
            </p:nvSpPr>
            <p:spPr>
              <a:xfrm>
                <a:off x="8503198" y="4806567"/>
                <a:ext cx="7270" cy="14118"/>
              </a:xfrm>
              <a:custGeom>
                <a:rect b="b" l="l" r="r" t="t"/>
                <a:pathLst>
                  <a:path extrusionOk="0" h="14118" w="7270">
                    <a:moveTo>
                      <a:pt x="2081" y="0"/>
                    </a:moveTo>
                    <a:cubicBezTo>
                      <a:pt x="3411" y="5101"/>
                      <a:pt x="4931" y="8878"/>
                      <a:pt x="7270" y="8878"/>
                    </a:cubicBezTo>
                    <a:lnTo>
                      <a:pt x="5631" y="14118"/>
                    </a:lnTo>
                    <a:cubicBezTo>
                      <a:pt x="3229" y="14118"/>
                      <a:pt x="1431" y="12012"/>
                      <a:pt x="0" y="8822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13" name="Google Shape;6913;p1"/>
              <p:cNvSpPr/>
              <p:nvPr/>
            </p:nvSpPr>
            <p:spPr>
              <a:xfrm>
                <a:off x="8492314" y="4779767"/>
                <a:ext cx="7194" cy="13973"/>
              </a:xfrm>
              <a:custGeom>
                <a:rect b="b" l="l" r="r" t="t"/>
                <a:pathLst>
                  <a:path extrusionOk="0" h="13973" w="7194">
                    <a:moveTo>
                      <a:pt x="0" y="5240"/>
                    </a:moveTo>
                    <a:lnTo>
                      <a:pt x="1639" y="0"/>
                    </a:lnTo>
                    <a:cubicBezTo>
                      <a:pt x="4010" y="0"/>
                      <a:pt x="5776" y="2043"/>
                      <a:pt x="7195" y="5145"/>
                    </a:cubicBezTo>
                    <a:lnTo>
                      <a:pt x="5114" y="13973"/>
                    </a:lnTo>
                    <a:cubicBezTo>
                      <a:pt x="3802" y="8929"/>
                      <a:pt x="2295" y="5265"/>
                      <a:pt x="0" y="5265"/>
                    </a:cubicBezTo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14" name="Google Shape;6914;p1"/>
              <p:cNvSpPr/>
              <p:nvPr/>
            </p:nvSpPr>
            <p:spPr>
              <a:xfrm>
                <a:off x="8491986" y="4779774"/>
                <a:ext cx="18809" cy="40924"/>
              </a:xfrm>
              <a:custGeom>
                <a:rect b="b" l="l" r="r" t="t"/>
                <a:pathLst>
                  <a:path extrusionOk="0" h="40924" w="18809">
                    <a:moveTo>
                      <a:pt x="0" y="35690"/>
                    </a:moveTo>
                    <a:cubicBezTo>
                      <a:pt x="7132" y="35690"/>
                      <a:pt x="6621" y="0"/>
                      <a:pt x="16521" y="0"/>
                    </a:cubicBezTo>
                    <a:lnTo>
                      <a:pt x="18810" y="5240"/>
                    </a:lnTo>
                    <a:cubicBezTo>
                      <a:pt x="11609" y="5240"/>
                      <a:pt x="12195" y="40924"/>
                      <a:pt x="2295" y="40924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15" name="Google Shape;6915;p1"/>
              <p:cNvSpPr/>
              <p:nvPr/>
            </p:nvSpPr>
            <p:spPr>
              <a:xfrm rot="-2701801">
                <a:off x="8711359" y="4699562"/>
                <a:ext cx="17681" cy="5240"/>
              </a:xfrm>
              <a:custGeom>
                <a:rect b="b" l="l" r="r" t="t"/>
                <a:pathLst>
                  <a:path extrusionOk="0" h="5240" w="17681">
                    <a:moveTo>
                      <a:pt x="0" y="0"/>
                    </a:moveTo>
                    <a:lnTo>
                      <a:pt x="17681" y="0"/>
                    </a:lnTo>
                    <a:lnTo>
                      <a:pt x="17681" y="5240"/>
                    </a:lnTo>
                    <a:lnTo>
                      <a:pt x="0" y="5240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16" name="Google Shape;6916;p1"/>
              <p:cNvSpPr/>
              <p:nvPr/>
            </p:nvSpPr>
            <p:spPr>
              <a:xfrm>
                <a:off x="8721445" y="4703752"/>
                <a:ext cx="16212" cy="16211"/>
              </a:xfrm>
              <a:custGeom>
                <a:rect b="b" l="l" r="r" t="t"/>
                <a:pathLst>
                  <a:path extrusionOk="0" h="16211" w="16212">
                    <a:moveTo>
                      <a:pt x="16212" y="3708"/>
                    </a:moveTo>
                    <a:lnTo>
                      <a:pt x="12504" y="0"/>
                    </a:lnTo>
                    <a:lnTo>
                      <a:pt x="0" y="12504"/>
                    </a:lnTo>
                    <a:lnTo>
                      <a:pt x="3701" y="16212"/>
                    </a:lnTo>
                    <a:lnTo>
                      <a:pt x="16212" y="3708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17" name="Google Shape;6917;p1"/>
              <p:cNvSpPr/>
              <p:nvPr/>
            </p:nvSpPr>
            <p:spPr>
              <a:xfrm>
                <a:off x="8611366" y="4670994"/>
                <a:ext cx="14118" cy="7238"/>
              </a:xfrm>
              <a:custGeom>
                <a:rect b="b" l="l" r="r" t="t"/>
                <a:pathLst>
                  <a:path extrusionOk="0" h="7238" w="14118">
                    <a:moveTo>
                      <a:pt x="14118" y="2049"/>
                    </a:moveTo>
                    <a:cubicBezTo>
                      <a:pt x="9017" y="3374"/>
                      <a:pt x="5234" y="4893"/>
                      <a:pt x="5234" y="7239"/>
                    </a:cubicBezTo>
                    <a:lnTo>
                      <a:pt x="0" y="5637"/>
                    </a:lnTo>
                    <a:cubicBezTo>
                      <a:pt x="0" y="3229"/>
                      <a:pt x="2112" y="1431"/>
                      <a:pt x="5309" y="0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18" name="Google Shape;6918;p1"/>
              <p:cNvSpPr/>
              <p:nvPr/>
            </p:nvSpPr>
            <p:spPr>
              <a:xfrm>
                <a:off x="8638310" y="4660079"/>
                <a:ext cx="13973" cy="7188"/>
              </a:xfrm>
              <a:custGeom>
                <a:rect b="b" l="l" r="r" t="t"/>
                <a:pathLst>
                  <a:path extrusionOk="0" h="7188" w="13973">
                    <a:moveTo>
                      <a:pt x="8740" y="0"/>
                    </a:moveTo>
                    <a:lnTo>
                      <a:pt x="13973" y="1633"/>
                    </a:lnTo>
                    <a:cubicBezTo>
                      <a:pt x="13973" y="4004"/>
                      <a:pt x="11943" y="5770"/>
                      <a:pt x="8828" y="7189"/>
                    </a:cubicBezTo>
                    <a:lnTo>
                      <a:pt x="0" y="5108"/>
                    </a:lnTo>
                    <a:cubicBezTo>
                      <a:pt x="5045" y="3796"/>
                      <a:pt x="8715" y="2295"/>
                      <a:pt x="8715" y="0"/>
                    </a:cubicBezTo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19" name="Google Shape;6919;p1"/>
              <p:cNvSpPr/>
              <p:nvPr/>
            </p:nvSpPr>
            <p:spPr>
              <a:xfrm>
                <a:off x="8611360" y="4659751"/>
                <a:ext cx="40917" cy="18803"/>
              </a:xfrm>
              <a:custGeom>
                <a:rect b="b" l="l" r="r" t="t"/>
                <a:pathLst>
                  <a:path extrusionOk="0" h="18803" w="40917">
                    <a:moveTo>
                      <a:pt x="5240" y="0"/>
                    </a:moveTo>
                    <a:cubicBezTo>
                      <a:pt x="5240" y="7125"/>
                      <a:pt x="40918" y="6615"/>
                      <a:pt x="40918" y="16515"/>
                    </a:cubicBezTo>
                    <a:lnTo>
                      <a:pt x="35678" y="18804"/>
                    </a:lnTo>
                    <a:cubicBezTo>
                      <a:pt x="35678" y="11609"/>
                      <a:pt x="0" y="12183"/>
                      <a:pt x="0" y="2295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20" name="Google Shape;6920;p1"/>
              <p:cNvSpPr/>
              <p:nvPr/>
            </p:nvSpPr>
            <p:spPr>
              <a:xfrm rot="-2699399">
                <a:off x="8541480" y="4693328"/>
                <a:ext cx="5240" cy="17681"/>
              </a:xfrm>
              <a:custGeom>
                <a:rect b="b" l="l" r="r" t="t"/>
                <a:pathLst>
                  <a:path extrusionOk="0" h="17681" w="5240">
                    <a:moveTo>
                      <a:pt x="0" y="0"/>
                    </a:moveTo>
                    <a:lnTo>
                      <a:pt x="5240" y="0"/>
                    </a:lnTo>
                    <a:lnTo>
                      <a:pt x="5240" y="17681"/>
                    </a:lnTo>
                    <a:lnTo>
                      <a:pt x="0" y="17681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21" name="Google Shape;6921;p1"/>
              <p:cNvSpPr/>
              <p:nvPr/>
            </p:nvSpPr>
            <p:spPr>
              <a:xfrm>
                <a:off x="8526642" y="4703752"/>
                <a:ext cx="16212" cy="16211"/>
              </a:xfrm>
              <a:custGeom>
                <a:rect b="b" l="l" r="r" t="t"/>
                <a:pathLst>
                  <a:path extrusionOk="0" h="16211" w="16212">
                    <a:moveTo>
                      <a:pt x="0" y="3708"/>
                    </a:moveTo>
                    <a:lnTo>
                      <a:pt x="3708" y="0"/>
                    </a:lnTo>
                    <a:lnTo>
                      <a:pt x="16212" y="12504"/>
                    </a:lnTo>
                    <a:lnTo>
                      <a:pt x="12504" y="16212"/>
                    </a:lnTo>
                    <a:lnTo>
                      <a:pt x="0" y="3708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22" name="Google Shape;6922;p1"/>
              <p:cNvSpPr/>
              <p:nvPr/>
            </p:nvSpPr>
            <p:spPr>
              <a:xfrm>
                <a:off x="8568676" y="4670281"/>
                <a:ext cx="12365" cy="10221"/>
              </a:xfrm>
              <a:custGeom>
                <a:rect b="b" l="l" r="r" t="t"/>
                <a:pathLst>
                  <a:path extrusionOk="0" h="10221" w="12365">
                    <a:moveTo>
                      <a:pt x="12366" y="0"/>
                    </a:moveTo>
                    <a:cubicBezTo>
                      <a:pt x="11924" y="3670"/>
                      <a:pt x="10575" y="5171"/>
                      <a:pt x="8475" y="8109"/>
                    </a:cubicBezTo>
                    <a:lnTo>
                      <a:pt x="0" y="10222"/>
                    </a:lnTo>
                    <a:cubicBezTo>
                      <a:pt x="2648" y="7346"/>
                      <a:pt x="5726" y="4446"/>
                      <a:pt x="6098" y="1356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23" name="Google Shape;6923;p1"/>
              <p:cNvSpPr/>
              <p:nvPr/>
            </p:nvSpPr>
            <p:spPr>
              <a:xfrm>
                <a:off x="8565877" y="4680950"/>
                <a:ext cx="21912" cy="8809"/>
              </a:xfrm>
              <a:custGeom>
                <a:rect b="b" l="l" r="r" t="t"/>
                <a:pathLst>
                  <a:path extrusionOk="0" h="8809" w="21912">
                    <a:moveTo>
                      <a:pt x="21912" y="2763"/>
                    </a:moveTo>
                    <a:lnTo>
                      <a:pt x="18028" y="6023"/>
                    </a:lnTo>
                    <a:cubicBezTo>
                      <a:pt x="16716" y="4358"/>
                      <a:pt x="8569" y="6723"/>
                      <a:pt x="1097" y="8810"/>
                    </a:cubicBezTo>
                    <a:lnTo>
                      <a:pt x="0" y="3393"/>
                    </a:lnTo>
                    <a:cubicBezTo>
                      <a:pt x="11691" y="45"/>
                      <a:pt x="18249" y="-1897"/>
                      <a:pt x="21912" y="2763"/>
                    </a:cubicBezTo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24" name="Google Shape;6924;p1"/>
              <p:cNvSpPr/>
              <p:nvPr/>
            </p:nvSpPr>
            <p:spPr>
              <a:xfrm rot="-2700600">
                <a:off x="8535252" y="4895032"/>
                <a:ext cx="17674" cy="5240"/>
              </a:xfrm>
              <a:custGeom>
                <a:rect b="b" l="l" r="r" t="t"/>
                <a:pathLst>
                  <a:path extrusionOk="0" h="5240" w="17674">
                    <a:moveTo>
                      <a:pt x="0" y="0"/>
                    </a:moveTo>
                    <a:lnTo>
                      <a:pt x="17675" y="0"/>
                    </a:lnTo>
                    <a:lnTo>
                      <a:pt x="17675" y="5240"/>
                    </a:lnTo>
                    <a:lnTo>
                      <a:pt x="0" y="5240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25" name="Google Shape;6925;p1"/>
              <p:cNvSpPr/>
              <p:nvPr/>
            </p:nvSpPr>
            <p:spPr>
              <a:xfrm>
                <a:off x="8526642" y="4879858"/>
                <a:ext cx="16212" cy="16211"/>
              </a:xfrm>
              <a:custGeom>
                <a:rect b="b" l="l" r="r" t="t"/>
                <a:pathLst>
                  <a:path extrusionOk="0" h="16211" w="16212">
                    <a:moveTo>
                      <a:pt x="0" y="12498"/>
                    </a:moveTo>
                    <a:lnTo>
                      <a:pt x="3708" y="16212"/>
                    </a:lnTo>
                    <a:lnTo>
                      <a:pt x="16212" y="3701"/>
                    </a:lnTo>
                    <a:lnTo>
                      <a:pt x="12504" y="0"/>
                    </a:lnTo>
                    <a:lnTo>
                      <a:pt x="0" y="12498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26" name="Google Shape;6926;p1"/>
              <p:cNvSpPr/>
              <p:nvPr/>
            </p:nvSpPr>
            <p:spPr>
              <a:xfrm>
                <a:off x="8638809" y="4921589"/>
                <a:ext cx="14124" cy="7264"/>
              </a:xfrm>
              <a:custGeom>
                <a:rect b="b" l="l" r="r" t="t"/>
                <a:pathLst>
                  <a:path extrusionOk="0" h="7264" w="14124">
                    <a:moveTo>
                      <a:pt x="0" y="5183"/>
                    </a:moveTo>
                    <a:cubicBezTo>
                      <a:pt x="5095" y="3865"/>
                      <a:pt x="8878" y="2346"/>
                      <a:pt x="8878" y="0"/>
                    </a:cubicBezTo>
                    <a:lnTo>
                      <a:pt x="14125" y="1633"/>
                    </a:lnTo>
                    <a:cubicBezTo>
                      <a:pt x="14125" y="4042"/>
                      <a:pt x="12006" y="5833"/>
                      <a:pt x="8809" y="7264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27" name="Google Shape;6927;p1"/>
              <p:cNvSpPr/>
              <p:nvPr/>
            </p:nvSpPr>
            <p:spPr>
              <a:xfrm>
                <a:off x="8611990" y="4932555"/>
                <a:ext cx="13973" cy="7182"/>
              </a:xfrm>
              <a:custGeom>
                <a:rect b="b" l="l" r="r" t="t"/>
                <a:pathLst>
                  <a:path extrusionOk="0" h="7182" w="13973">
                    <a:moveTo>
                      <a:pt x="5240" y="7182"/>
                    </a:moveTo>
                    <a:lnTo>
                      <a:pt x="0" y="5543"/>
                    </a:lnTo>
                    <a:cubicBezTo>
                      <a:pt x="0" y="3184"/>
                      <a:pt x="2037" y="1406"/>
                      <a:pt x="5145" y="0"/>
                    </a:cubicBezTo>
                    <a:lnTo>
                      <a:pt x="13973" y="2075"/>
                    </a:lnTo>
                    <a:cubicBezTo>
                      <a:pt x="8929" y="3386"/>
                      <a:pt x="5265" y="4887"/>
                      <a:pt x="5265" y="7182"/>
                    </a:cubicBezTo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28" name="Google Shape;6928;p1"/>
              <p:cNvSpPr/>
              <p:nvPr/>
            </p:nvSpPr>
            <p:spPr>
              <a:xfrm>
                <a:off x="8612016" y="4921255"/>
                <a:ext cx="40917" cy="18809"/>
              </a:xfrm>
              <a:custGeom>
                <a:rect b="b" l="l" r="r" t="t"/>
                <a:pathLst>
                  <a:path extrusionOk="0" h="18809" w="40917">
                    <a:moveTo>
                      <a:pt x="35678" y="18810"/>
                    </a:moveTo>
                    <a:cubicBezTo>
                      <a:pt x="35678" y="11691"/>
                      <a:pt x="0" y="12189"/>
                      <a:pt x="0" y="2295"/>
                    </a:cubicBezTo>
                    <a:lnTo>
                      <a:pt x="5240" y="0"/>
                    </a:lnTo>
                    <a:cubicBezTo>
                      <a:pt x="5240" y="7207"/>
                      <a:pt x="40918" y="6621"/>
                      <a:pt x="40918" y="16521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29" name="Google Shape;6929;p1"/>
              <p:cNvSpPr/>
              <p:nvPr/>
            </p:nvSpPr>
            <p:spPr>
              <a:xfrm rot="-2698199">
                <a:off x="8717580" y="4888793"/>
                <a:ext cx="5240" cy="17681"/>
              </a:xfrm>
              <a:custGeom>
                <a:rect b="b" l="l" r="r" t="t"/>
                <a:pathLst>
                  <a:path extrusionOk="0" h="17681" w="5240">
                    <a:moveTo>
                      <a:pt x="0" y="0"/>
                    </a:moveTo>
                    <a:lnTo>
                      <a:pt x="5240" y="0"/>
                    </a:lnTo>
                    <a:lnTo>
                      <a:pt x="5240" y="17681"/>
                    </a:lnTo>
                    <a:lnTo>
                      <a:pt x="0" y="17681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30" name="Google Shape;6930;p1"/>
              <p:cNvSpPr/>
              <p:nvPr/>
            </p:nvSpPr>
            <p:spPr>
              <a:xfrm>
                <a:off x="8721445" y="4879858"/>
                <a:ext cx="16212" cy="16211"/>
              </a:xfrm>
              <a:custGeom>
                <a:rect b="b" l="l" r="r" t="t"/>
                <a:pathLst>
                  <a:path extrusionOk="0" h="16211" w="16212">
                    <a:moveTo>
                      <a:pt x="16212" y="12498"/>
                    </a:moveTo>
                    <a:lnTo>
                      <a:pt x="12504" y="16212"/>
                    </a:lnTo>
                    <a:lnTo>
                      <a:pt x="0" y="3701"/>
                    </a:lnTo>
                    <a:lnTo>
                      <a:pt x="3701" y="0"/>
                    </a:lnTo>
                    <a:lnTo>
                      <a:pt x="16212" y="12498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31" name="Google Shape;6931;p1"/>
              <p:cNvSpPr/>
              <p:nvPr/>
            </p:nvSpPr>
            <p:spPr>
              <a:xfrm>
                <a:off x="8578475" y="4843026"/>
                <a:ext cx="35425" cy="49941"/>
              </a:xfrm>
              <a:custGeom>
                <a:rect b="b" l="l" r="r" t="t"/>
                <a:pathLst>
                  <a:path extrusionOk="0" h="49941" w="35425">
                    <a:moveTo>
                      <a:pt x="4704" y="38213"/>
                    </a:moveTo>
                    <a:lnTo>
                      <a:pt x="29965" y="12920"/>
                    </a:lnTo>
                    <a:lnTo>
                      <a:pt x="29965" y="48680"/>
                    </a:lnTo>
                    <a:cubicBezTo>
                      <a:pt x="31775" y="49134"/>
                      <a:pt x="33578" y="49594"/>
                      <a:pt x="35426" y="49941"/>
                    </a:cubicBezTo>
                    <a:lnTo>
                      <a:pt x="35426" y="0"/>
                    </a:lnTo>
                    <a:lnTo>
                      <a:pt x="0" y="35312"/>
                    </a:lnTo>
                    <a:cubicBezTo>
                      <a:pt x="1520" y="36346"/>
                      <a:pt x="3153" y="37248"/>
                      <a:pt x="4704" y="38187"/>
                    </a:cubicBezTo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32" name="Google Shape;6932;p1"/>
              <p:cNvSpPr/>
              <p:nvPr/>
            </p:nvSpPr>
            <p:spPr>
              <a:xfrm>
                <a:off x="8649768" y="4843039"/>
                <a:ext cx="35400" cy="49928"/>
              </a:xfrm>
              <a:custGeom>
                <a:rect b="b" l="l" r="r" t="t"/>
                <a:pathLst>
                  <a:path extrusionOk="0" h="49928" w="35400">
                    <a:moveTo>
                      <a:pt x="0" y="49929"/>
                    </a:moveTo>
                    <a:cubicBezTo>
                      <a:pt x="1816" y="49575"/>
                      <a:pt x="3601" y="49121"/>
                      <a:pt x="5379" y="48667"/>
                    </a:cubicBezTo>
                    <a:lnTo>
                      <a:pt x="5379" y="12908"/>
                    </a:lnTo>
                    <a:lnTo>
                      <a:pt x="30879" y="38080"/>
                    </a:lnTo>
                    <a:cubicBezTo>
                      <a:pt x="32392" y="37172"/>
                      <a:pt x="33937" y="36302"/>
                      <a:pt x="35400" y="3531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33" name="Google Shape;6933;p1"/>
              <p:cNvSpPr/>
              <p:nvPr/>
            </p:nvSpPr>
            <p:spPr>
              <a:xfrm>
                <a:off x="8549929" y="4746625"/>
                <a:ext cx="56032" cy="106181"/>
              </a:xfrm>
              <a:custGeom>
                <a:rect b="b" l="l" r="r" t="t"/>
                <a:pathLst>
                  <a:path extrusionOk="0" h="106181" w="56032">
                    <a:moveTo>
                      <a:pt x="2863" y="0"/>
                    </a:moveTo>
                    <a:cubicBezTo>
                      <a:pt x="1841" y="1526"/>
                      <a:pt x="933" y="3153"/>
                      <a:pt x="0" y="4717"/>
                    </a:cubicBezTo>
                    <a:lnTo>
                      <a:pt x="48472" y="53182"/>
                    </a:lnTo>
                    <a:lnTo>
                      <a:pt x="277" y="101673"/>
                    </a:lnTo>
                    <a:cubicBezTo>
                      <a:pt x="1185" y="103187"/>
                      <a:pt x="2043" y="104732"/>
                      <a:pt x="3027" y="106182"/>
                    </a:cubicBezTo>
                    <a:lnTo>
                      <a:pt x="56033" y="52867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34" name="Google Shape;6934;p1"/>
              <p:cNvSpPr/>
              <p:nvPr/>
            </p:nvSpPr>
            <p:spPr>
              <a:xfrm>
                <a:off x="8657619" y="4746404"/>
                <a:ext cx="55912" cy="106446"/>
              </a:xfrm>
              <a:custGeom>
                <a:rect b="b" l="l" r="r" t="t"/>
                <a:pathLst>
                  <a:path extrusionOk="0" h="106446" w="55912">
                    <a:moveTo>
                      <a:pt x="7567" y="53075"/>
                    </a:moveTo>
                    <a:lnTo>
                      <a:pt x="55837" y="4521"/>
                    </a:lnTo>
                    <a:cubicBezTo>
                      <a:pt x="54929" y="3008"/>
                      <a:pt x="54072" y="1457"/>
                      <a:pt x="53088" y="0"/>
                    </a:cubicBezTo>
                    <a:lnTo>
                      <a:pt x="0" y="53403"/>
                    </a:lnTo>
                    <a:lnTo>
                      <a:pt x="53037" y="106447"/>
                    </a:lnTo>
                    <a:cubicBezTo>
                      <a:pt x="54065" y="104921"/>
                      <a:pt x="54973" y="103294"/>
                      <a:pt x="55913" y="101730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35" name="Google Shape;6935;p1"/>
              <p:cNvSpPr/>
              <p:nvPr/>
            </p:nvSpPr>
            <p:spPr>
              <a:xfrm>
                <a:off x="8578911" y="4706268"/>
                <a:ext cx="34681" cy="48850"/>
              </a:xfrm>
              <a:custGeom>
                <a:rect b="b" l="l" r="r" t="t"/>
                <a:pathLst>
                  <a:path extrusionOk="0" h="48850" w="34681">
                    <a:moveTo>
                      <a:pt x="34663" y="0"/>
                    </a:moveTo>
                    <a:cubicBezTo>
                      <a:pt x="32884" y="347"/>
                      <a:pt x="31150" y="807"/>
                      <a:pt x="29404" y="1261"/>
                    </a:cubicBezTo>
                    <a:lnTo>
                      <a:pt x="29404" y="35943"/>
                    </a:lnTo>
                    <a:lnTo>
                      <a:pt x="4729" y="11420"/>
                    </a:lnTo>
                    <a:cubicBezTo>
                      <a:pt x="3140" y="12353"/>
                      <a:pt x="1526" y="13261"/>
                      <a:pt x="0" y="14289"/>
                    </a:cubicBezTo>
                    <a:lnTo>
                      <a:pt x="34681" y="48850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36" name="Google Shape;6936;p1"/>
              <p:cNvSpPr/>
              <p:nvPr/>
            </p:nvSpPr>
            <p:spPr>
              <a:xfrm>
                <a:off x="8558442" y="4704446"/>
                <a:ext cx="146765" cy="190268"/>
              </a:xfrm>
              <a:custGeom>
                <a:rect b="b" l="l" r="r" t="t"/>
                <a:pathLst>
                  <a:path extrusionOk="0" h="190268" w="146765">
                    <a:moveTo>
                      <a:pt x="146766" y="34612"/>
                    </a:moveTo>
                    <a:cubicBezTo>
                      <a:pt x="143009" y="30080"/>
                      <a:pt x="138845" y="25903"/>
                      <a:pt x="134324" y="22133"/>
                    </a:cubicBezTo>
                    <a:lnTo>
                      <a:pt x="82403" y="74092"/>
                    </a:lnTo>
                    <a:lnTo>
                      <a:pt x="82403" y="70492"/>
                    </a:lnTo>
                    <a:lnTo>
                      <a:pt x="82403" y="70492"/>
                    </a:lnTo>
                    <a:lnTo>
                      <a:pt x="82403" y="63051"/>
                    </a:lnTo>
                    <a:lnTo>
                      <a:pt x="127880" y="17297"/>
                    </a:lnTo>
                    <a:cubicBezTo>
                      <a:pt x="111937" y="6043"/>
                      <a:pt x="92901" y="2"/>
                      <a:pt x="73386" y="0"/>
                    </a:cubicBezTo>
                    <a:cubicBezTo>
                      <a:pt x="70271" y="0"/>
                      <a:pt x="67200" y="177"/>
                      <a:pt x="64161" y="467"/>
                    </a:cubicBezTo>
                    <a:lnTo>
                      <a:pt x="64161" y="73121"/>
                    </a:lnTo>
                    <a:lnTo>
                      <a:pt x="12756" y="21805"/>
                    </a:lnTo>
                    <a:cubicBezTo>
                      <a:pt x="8110" y="25663"/>
                      <a:pt x="3840" y="29951"/>
                      <a:pt x="0" y="34612"/>
                    </a:cubicBezTo>
                    <a:lnTo>
                      <a:pt x="60774" y="95695"/>
                    </a:lnTo>
                    <a:lnTo>
                      <a:pt x="359" y="156110"/>
                    </a:lnTo>
                    <a:cubicBezTo>
                      <a:pt x="4225" y="160740"/>
                      <a:pt x="8520" y="164995"/>
                      <a:pt x="13185" y="168816"/>
                    </a:cubicBezTo>
                    <a:lnTo>
                      <a:pt x="64394" y="117292"/>
                    </a:lnTo>
                    <a:lnTo>
                      <a:pt x="64394" y="189814"/>
                    </a:lnTo>
                    <a:cubicBezTo>
                      <a:pt x="67358" y="190092"/>
                      <a:pt x="70347" y="190268"/>
                      <a:pt x="73380" y="190268"/>
                    </a:cubicBezTo>
                    <a:cubicBezTo>
                      <a:pt x="76413" y="190268"/>
                      <a:pt x="79364" y="190092"/>
                      <a:pt x="82309" y="189814"/>
                    </a:cubicBezTo>
                    <a:lnTo>
                      <a:pt x="82309" y="116946"/>
                    </a:lnTo>
                    <a:lnTo>
                      <a:pt x="133933" y="168501"/>
                    </a:lnTo>
                    <a:cubicBezTo>
                      <a:pt x="138586" y="164658"/>
                      <a:pt x="142864" y="160383"/>
                      <a:pt x="146709" y="155732"/>
                    </a:cubicBezTo>
                    <a:lnTo>
                      <a:pt x="86325" y="95349"/>
                    </a:lnTo>
                    <a:close/>
                    <a:moveTo>
                      <a:pt x="82491" y="17486"/>
                    </a:moveTo>
                    <a:cubicBezTo>
                      <a:pt x="95380" y="19037"/>
                      <a:pt x="100778" y="21477"/>
                      <a:pt x="100778" y="21477"/>
                    </a:cubicBezTo>
                    <a:lnTo>
                      <a:pt x="82491" y="39663"/>
                    </a:ln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37" name="Google Shape;6937;p1"/>
              <p:cNvSpPr/>
              <p:nvPr/>
            </p:nvSpPr>
            <p:spPr>
              <a:xfrm>
                <a:off x="8477241" y="4645007"/>
                <a:ext cx="309809" cy="309800"/>
              </a:xfrm>
              <a:custGeom>
                <a:rect b="b" l="l" r="r" t="t"/>
                <a:pathLst>
                  <a:path extrusionOk="0" h="309800" w="309809">
                    <a:moveTo>
                      <a:pt x="173441" y="1124"/>
                    </a:moveTo>
                    <a:cubicBezTo>
                      <a:pt x="88648" y="-9098"/>
                      <a:pt x="11353" y="51569"/>
                      <a:pt x="1125" y="136362"/>
                    </a:cubicBezTo>
                    <a:cubicBezTo>
                      <a:pt x="-9103" y="221155"/>
                      <a:pt x="51571" y="298463"/>
                      <a:pt x="136370" y="308678"/>
                    </a:cubicBezTo>
                    <a:cubicBezTo>
                      <a:pt x="221169" y="318893"/>
                      <a:pt x="298465" y="258233"/>
                      <a:pt x="308686" y="173440"/>
                    </a:cubicBezTo>
                    <a:cubicBezTo>
                      <a:pt x="318908" y="88647"/>
                      <a:pt x="258240" y="11345"/>
                      <a:pt x="173441" y="1124"/>
                    </a:cubicBezTo>
                    <a:moveTo>
                      <a:pt x="300999" y="172513"/>
                    </a:moveTo>
                    <a:cubicBezTo>
                      <a:pt x="291282" y="253068"/>
                      <a:pt x="217852" y="310702"/>
                      <a:pt x="137297" y="300992"/>
                    </a:cubicBezTo>
                    <a:cubicBezTo>
                      <a:pt x="56741" y="291281"/>
                      <a:pt x="-893" y="217844"/>
                      <a:pt x="8830" y="137289"/>
                    </a:cubicBezTo>
                    <a:cubicBezTo>
                      <a:pt x="18554" y="56734"/>
                      <a:pt x="91965" y="-894"/>
                      <a:pt x="172514" y="8817"/>
                    </a:cubicBezTo>
                    <a:cubicBezTo>
                      <a:pt x="253063" y="18527"/>
                      <a:pt x="310710" y="91964"/>
                      <a:pt x="300999" y="172513"/>
                    </a:cubicBezTo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38" name="Google Shape;6938;p1"/>
              <p:cNvSpPr/>
              <p:nvPr/>
            </p:nvSpPr>
            <p:spPr>
              <a:xfrm>
                <a:off x="8502227" y="4737942"/>
                <a:ext cx="10063" cy="12466"/>
              </a:xfrm>
              <a:custGeom>
                <a:rect b="b" l="l" r="r" t="t"/>
                <a:pathLst>
                  <a:path extrusionOk="0" h="12466" w="10063">
                    <a:moveTo>
                      <a:pt x="0" y="12466"/>
                    </a:moveTo>
                    <a:cubicBezTo>
                      <a:pt x="3664" y="11975"/>
                      <a:pt x="5133" y="10613"/>
                      <a:pt x="8059" y="8481"/>
                    </a:cubicBezTo>
                    <a:lnTo>
                      <a:pt x="10064" y="0"/>
                    </a:lnTo>
                    <a:cubicBezTo>
                      <a:pt x="7220" y="2686"/>
                      <a:pt x="4389" y="5795"/>
                      <a:pt x="1274" y="6205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39" name="Google Shape;6939;p1"/>
              <p:cNvSpPr/>
              <p:nvPr/>
            </p:nvSpPr>
            <p:spPr>
              <a:xfrm>
                <a:off x="8512879" y="4735085"/>
                <a:ext cx="8624" cy="21912"/>
              </a:xfrm>
              <a:custGeom>
                <a:rect b="b" l="l" r="r" t="t"/>
                <a:pathLst>
                  <a:path extrusionOk="0" h="21912" w="8624">
                    <a:moveTo>
                      <a:pt x="2829" y="21912"/>
                    </a:moveTo>
                    <a:lnTo>
                      <a:pt x="6051" y="17996"/>
                    </a:lnTo>
                    <a:cubicBezTo>
                      <a:pt x="4368" y="16735"/>
                      <a:pt x="6625" y="8538"/>
                      <a:pt x="8624" y="1034"/>
                    </a:cubicBezTo>
                    <a:lnTo>
                      <a:pt x="3195" y="0"/>
                    </a:lnTo>
                    <a:cubicBezTo>
                      <a:pt x="-8" y="11729"/>
                      <a:pt x="-1850" y="18318"/>
                      <a:pt x="2829" y="21912"/>
                    </a:cubicBezTo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40" name="Google Shape;6940;p1"/>
              <p:cNvSpPr/>
              <p:nvPr/>
            </p:nvSpPr>
            <p:spPr>
              <a:xfrm>
                <a:off x="8567844" y="4919319"/>
                <a:ext cx="12340" cy="10221"/>
              </a:xfrm>
              <a:custGeom>
                <a:rect b="b" l="l" r="r" t="t"/>
                <a:pathLst>
                  <a:path extrusionOk="0" h="10221" w="12340">
                    <a:moveTo>
                      <a:pt x="6098" y="8866"/>
                    </a:moveTo>
                    <a:cubicBezTo>
                      <a:pt x="5726" y="5776"/>
                      <a:pt x="2648" y="2875"/>
                      <a:pt x="0" y="0"/>
                    </a:cubicBezTo>
                    <a:lnTo>
                      <a:pt x="8450" y="2106"/>
                    </a:lnTo>
                    <a:cubicBezTo>
                      <a:pt x="10549" y="5045"/>
                      <a:pt x="11899" y="6520"/>
                      <a:pt x="12340" y="10222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41" name="Google Shape;6941;p1"/>
              <p:cNvSpPr/>
              <p:nvPr/>
            </p:nvSpPr>
            <p:spPr>
              <a:xfrm>
                <a:off x="8565019" y="4910062"/>
                <a:ext cx="21906" cy="8809"/>
              </a:xfrm>
              <a:custGeom>
                <a:rect b="b" l="l" r="r" t="t"/>
                <a:pathLst>
                  <a:path extrusionOk="0" h="8809" w="21906">
                    <a:moveTo>
                      <a:pt x="21906" y="6047"/>
                    </a:moveTo>
                    <a:cubicBezTo>
                      <a:pt x="18249" y="10707"/>
                      <a:pt x="11691" y="8765"/>
                      <a:pt x="0" y="5417"/>
                    </a:cubicBezTo>
                    <a:lnTo>
                      <a:pt x="1097" y="0"/>
                    </a:lnTo>
                    <a:cubicBezTo>
                      <a:pt x="8557" y="2087"/>
                      <a:pt x="16716" y="4452"/>
                      <a:pt x="18028" y="2787"/>
                    </a:cubicBezTo>
                    <a:lnTo>
                      <a:pt x="21906" y="6047"/>
                    </a:lnTo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42" name="Google Shape;6942;p1"/>
              <p:cNvSpPr/>
              <p:nvPr/>
            </p:nvSpPr>
            <p:spPr>
              <a:xfrm>
                <a:off x="8501338" y="4849395"/>
                <a:ext cx="10089" cy="12466"/>
              </a:xfrm>
              <a:custGeom>
                <a:rect b="b" l="l" r="r" t="t"/>
                <a:pathLst>
                  <a:path extrusionOk="0" h="12466" w="10089">
                    <a:moveTo>
                      <a:pt x="1305" y="6262"/>
                    </a:moveTo>
                    <a:cubicBezTo>
                      <a:pt x="4389" y="6671"/>
                      <a:pt x="7245" y="9774"/>
                      <a:pt x="10089" y="12466"/>
                    </a:cubicBezTo>
                    <a:lnTo>
                      <a:pt x="8065" y="3985"/>
                    </a:lnTo>
                    <a:cubicBezTo>
                      <a:pt x="5139" y="1854"/>
                      <a:pt x="3651" y="486"/>
                      <a:pt x="0" y="0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43" name="Google Shape;6943;p1"/>
              <p:cNvSpPr/>
              <p:nvPr/>
            </p:nvSpPr>
            <p:spPr>
              <a:xfrm>
                <a:off x="8512027" y="4842818"/>
                <a:ext cx="8637" cy="21918"/>
              </a:xfrm>
              <a:custGeom>
                <a:rect b="b" l="l" r="r" t="t"/>
                <a:pathLst>
                  <a:path extrusionOk="0" h="21918" w="8637">
                    <a:moveTo>
                      <a:pt x="2843" y="0"/>
                    </a:moveTo>
                    <a:cubicBezTo>
                      <a:pt x="-1867" y="3601"/>
                      <a:pt x="5" y="10190"/>
                      <a:pt x="3202" y="21919"/>
                    </a:cubicBezTo>
                    <a:lnTo>
                      <a:pt x="8638" y="20878"/>
                    </a:lnTo>
                    <a:cubicBezTo>
                      <a:pt x="6639" y="13400"/>
                      <a:pt x="4375" y="5202"/>
                      <a:pt x="6065" y="3922"/>
                    </a:cubicBezTo>
                    <a:lnTo>
                      <a:pt x="2843" y="0"/>
                    </a:lnTo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44" name="Google Shape;6944;p1"/>
              <p:cNvSpPr/>
              <p:nvPr/>
            </p:nvSpPr>
            <p:spPr>
              <a:xfrm>
                <a:off x="8752084" y="4851552"/>
                <a:ext cx="10221" cy="12333"/>
              </a:xfrm>
              <a:custGeom>
                <a:rect b="b" l="l" r="r" t="t"/>
                <a:pathLst>
                  <a:path extrusionOk="0" h="12333" w="10221">
                    <a:moveTo>
                      <a:pt x="8866" y="6236"/>
                    </a:moveTo>
                    <a:cubicBezTo>
                      <a:pt x="5782" y="6608"/>
                      <a:pt x="2882" y="9686"/>
                      <a:pt x="0" y="12334"/>
                    </a:cubicBezTo>
                    <a:lnTo>
                      <a:pt x="2112" y="3891"/>
                    </a:lnTo>
                    <a:cubicBezTo>
                      <a:pt x="5051" y="1785"/>
                      <a:pt x="6526" y="441"/>
                      <a:pt x="10222" y="0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45" name="Google Shape;6945;p1"/>
              <p:cNvSpPr/>
              <p:nvPr/>
            </p:nvSpPr>
            <p:spPr>
              <a:xfrm>
                <a:off x="8742834" y="4844804"/>
                <a:ext cx="8808" cy="21906"/>
              </a:xfrm>
              <a:custGeom>
                <a:rect b="b" l="l" r="r" t="t"/>
                <a:pathLst>
                  <a:path extrusionOk="0" h="21906" w="8808">
                    <a:moveTo>
                      <a:pt x="6047" y="0"/>
                    </a:moveTo>
                    <a:cubicBezTo>
                      <a:pt x="10707" y="3657"/>
                      <a:pt x="8759" y="10215"/>
                      <a:pt x="5417" y="21906"/>
                    </a:cubicBezTo>
                    <a:lnTo>
                      <a:pt x="0" y="20815"/>
                    </a:lnTo>
                    <a:cubicBezTo>
                      <a:pt x="2081" y="13349"/>
                      <a:pt x="4446" y="5190"/>
                      <a:pt x="2787" y="3884"/>
                    </a:cubicBezTo>
                    <a:lnTo>
                      <a:pt x="6047" y="0"/>
                    </a:lnTo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46" name="Google Shape;6946;p1"/>
              <p:cNvSpPr/>
              <p:nvPr/>
            </p:nvSpPr>
            <p:spPr>
              <a:xfrm>
                <a:off x="8682167" y="4920303"/>
                <a:ext cx="12460" cy="10063"/>
              </a:xfrm>
              <a:custGeom>
                <a:rect b="b" l="l" r="r" t="t"/>
                <a:pathLst>
                  <a:path extrusionOk="0" h="10063" w="12460">
                    <a:moveTo>
                      <a:pt x="6262" y="8790"/>
                    </a:moveTo>
                    <a:cubicBezTo>
                      <a:pt x="6671" y="5707"/>
                      <a:pt x="9774" y="2844"/>
                      <a:pt x="12460" y="0"/>
                    </a:cubicBezTo>
                    <a:lnTo>
                      <a:pt x="3985" y="1999"/>
                    </a:lnTo>
                    <a:cubicBezTo>
                      <a:pt x="1854" y="4925"/>
                      <a:pt x="492" y="6413"/>
                      <a:pt x="0" y="10064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47" name="Google Shape;6947;p1"/>
              <p:cNvSpPr/>
              <p:nvPr/>
            </p:nvSpPr>
            <p:spPr>
              <a:xfrm>
                <a:off x="8675590" y="4911077"/>
                <a:ext cx="21912" cy="8638"/>
              </a:xfrm>
              <a:custGeom>
                <a:rect b="b" l="l" r="r" t="t"/>
                <a:pathLst>
                  <a:path extrusionOk="0" h="8638" w="21912">
                    <a:moveTo>
                      <a:pt x="0" y="5801"/>
                    </a:moveTo>
                    <a:cubicBezTo>
                      <a:pt x="3601" y="10505"/>
                      <a:pt x="10184" y="8633"/>
                      <a:pt x="21912" y="5436"/>
                    </a:cubicBezTo>
                    <a:lnTo>
                      <a:pt x="20878" y="0"/>
                    </a:lnTo>
                    <a:cubicBezTo>
                      <a:pt x="13393" y="2005"/>
                      <a:pt x="5202" y="4256"/>
                      <a:pt x="3916" y="2573"/>
                    </a:cubicBezTo>
                    <a:lnTo>
                      <a:pt x="0" y="5801"/>
                    </a:lnTo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48" name="Google Shape;6948;p1"/>
              <p:cNvSpPr/>
              <p:nvPr/>
            </p:nvSpPr>
            <p:spPr>
              <a:xfrm>
                <a:off x="8684317" y="4670281"/>
                <a:ext cx="12340" cy="10221"/>
              </a:xfrm>
              <a:custGeom>
                <a:rect b="b" l="l" r="r" t="t"/>
                <a:pathLst>
                  <a:path extrusionOk="0" h="10221" w="12340">
                    <a:moveTo>
                      <a:pt x="6243" y="1356"/>
                    </a:moveTo>
                    <a:cubicBezTo>
                      <a:pt x="6615" y="4446"/>
                      <a:pt x="9692" y="7346"/>
                      <a:pt x="12340" y="10222"/>
                    </a:cubicBezTo>
                    <a:lnTo>
                      <a:pt x="3891" y="8109"/>
                    </a:lnTo>
                    <a:cubicBezTo>
                      <a:pt x="1791" y="5171"/>
                      <a:pt x="441" y="3695"/>
                      <a:pt x="0" y="0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49" name="Google Shape;6949;p1"/>
              <p:cNvSpPr/>
              <p:nvPr/>
            </p:nvSpPr>
            <p:spPr>
              <a:xfrm>
                <a:off x="8677576" y="4680950"/>
                <a:ext cx="21906" cy="8809"/>
              </a:xfrm>
              <a:custGeom>
                <a:rect b="b" l="l" r="r" t="t"/>
                <a:pathLst>
                  <a:path extrusionOk="0" h="8809" w="21906">
                    <a:moveTo>
                      <a:pt x="0" y="2763"/>
                    </a:moveTo>
                    <a:cubicBezTo>
                      <a:pt x="3657" y="-1897"/>
                      <a:pt x="10215" y="45"/>
                      <a:pt x="21906" y="3393"/>
                    </a:cubicBezTo>
                    <a:lnTo>
                      <a:pt x="20809" y="8810"/>
                    </a:lnTo>
                    <a:cubicBezTo>
                      <a:pt x="13349" y="6723"/>
                      <a:pt x="5190" y="4358"/>
                      <a:pt x="3878" y="6023"/>
                    </a:cubicBezTo>
                    <a:lnTo>
                      <a:pt x="0" y="2763"/>
                    </a:lnTo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50" name="Google Shape;6950;p1"/>
              <p:cNvSpPr/>
              <p:nvPr/>
            </p:nvSpPr>
            <p:spPr>
              <a:xfrm>
                <a:off x="8753074" y="4737960"/>
                <a:ext cx="10063" cy="12466"/>
              </a:xfrm>
              <a:custGeom>
                <a:rect b="b" l="l" r="r" t="t"/>
                <a:pathLst>
                  <a:path extrusionOk="0" h="12466" w="10063">
                    <a:moveTo>
                      <a:pt x="8784" y="6205"/>
                    </a:moveTo>
                    <a:cubicBezTo>
                      <a:pt x="5707" y="5795"/>
                      <a:pt x="2844" y="2686"/>
                      <a:pt x="0" y="0"/>
                    </a:cubicBezTo>
                    <a:lnTo>
                      <a:pt x="1999" y="8481"/>
                    </a:lnTo>
                    <a:cubicBezTo>
                      <a:pt x="4925" y="10613"/>
                      <a:pt x="6413" y="11975"/>
                      <a:pt x="10064" y="12466"/>
                    </a:cubicBezTo>
                    <a:close/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51" name="Google Shape;6951;p1"/>
              <p:cNvSpPr/>
              <p:nvPr/>
            </p:nvSpPr>
            <p:spPr>
              <a:xfrm>
                <a:off x="8743855" y="4735085"/>
                <a:ext cx="8637" cy="21912"/>
              </a:xfrm>
              <a:custGeom>
                <a:rect b="b" l="l" r="r" t="t"/>
                <a:pathLst>
                  <a:path extrusionOk="0" h="21912" w="8637">
                    <a:moveTo>
                      <a:pt x="5795" y="21912"/>
                    </a:moveTo>
                    <a:cubicBezTo>
                      <a:pt x="10505" y="18318"/>
                      <a:pt x="8633" y="11729"/>
                      <a:pt x="5429" y="0"/>
                    </a:cubicBezTo>
                    <a:lnTo>
                      <a:pt x="0" y="1034"/>
                    </a:lnTo>
                    <a:cubicBezTo>
                      <a:pt x="1999" y="8519"/>
                      <a:pt x="4256" y="16710"/>
                      <a:pt x="2573" y="17996"/>
                    </a:cubicBezTo>
                    <a:lnTo>
                      <a:pt x="5795" y="21912"/>
                    </a:lnTo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52" name="Google Shape;6952;p1"/>
              <p:cNvSpPr/>
              <p:nvPr/>
            </p:nvSpPr>
            <p:spPr>
              <a:xfrm>
                <a:off x="8516018" y="4683779"/>
                <a:ext cx="232254" cy="232258"/>
              </a:xfrm>
              <a:custGeom>
                <a:rect b="b" l="l" r="r" t="t"/>
                <a:pathLst>
                  <a:path extrusionOk="0" h="232258" w="232254">
                    <a:moveTo>
                      <a:pt x="130023" y="842"/>
                    </a:moveTo>
                    <a:cubicBezTo>
                      <a:pt x="66455" y="-6819"/>
                      <a:pt x="8518" y="38664"/>
                      <a:pt x="844" y="102231"/>
                    </a:cubicBezTo>
                    <a:cubicBezTo>
                      <a:pt x="-6830" y="165799"/>
                      <a:pt x="38679" y="223755"/>
                      <a:pt x="102228" y="231417"/>
                    </a:cubicBezTo>
                    <a:cubicBezTo>
                      <a:pt x="165777" y="239078"/>
                      <a:pt x="223751" y="193582"/>
                      <a:pt x="231413" y="130033"/>
                    </a:cubicBezTo>
                    <a:cubicBezTo>
                      <a:pt x="239074" y="66484"/>
                      <a:pt x="193578" y="8510"/>
                      <a:pt x="130023" y="842"/>
                    </a:cubicBezTo>
                    <a:moveTo>
                      <a:pt x="224174" y="129151"/>
                    </a:moveTo>
                    <a:cubicBezTo>
                      <a:pt x="216992" y="188714"/>
                      <a:pt x="162699" y="231303"/>
                      <a:pt x="103136" y="224152"/>
                    </a:cubicBezTo>
                    <a:cubicBezTo>
                      <a:pt x="43572" y="217002"/>
                      <a:pt x="983" y="162672"/>
                      <a:pt x="8153" y="103083"/>
                    </a:cubicBezTo>
                    <a:cubicBezTo>
                      <a:pt x="15322" y="43494"/>
                      <a:pt x="69627" y="930"/>
                      <a:pt x="129178" y="8094"/>
                    </a:cubicBezTo>
                    <a:cubicBezTo>
                      <a:pt x="188729" y="15257"/>
                      <a:pt x="231318" y="69593"/>
                      <a:pt x="224174" y="129151"/>
                    </a:cubicBezTo>
                  </a:path>
                </a:pathLst>
              </a:custGeom>
              <a:solidFill>
                <a:srgbClr val="445F2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6953" name="Google Shape;6953;p1"/>
            <p:cNvGrpSpPr/>
            <p:nvPr/>
          </p:nvGrpSpPr>
          <p:grpSpPr>
            <a:xfrm>
              <a:off x="7813595" y="4540880"/>
              <a:ext cx="874333" cy="143246"/>
              <a:chOff x="10429965" y="3783604"/>
              <a:chExt cx="892919" cy="146291"/>
            </a:xfrm>
          </p:grpSpPr>
          <p:sp>
            <p:nvSpPr>
              <p:cNvPr id="6954" name="Google Shape;6954;p1"/>
              <p:cNvSpPr/>
              <p:nvPr/>
            </p:nvSpPr>
            <p:spPr>
              <a:xfrm>
                <a:off x="10429965" y="3784408"/>
                <a:ext cx="128523" cy="145480"/>
              </a:xfrm>
              <a:custGeom>
                <a:rect b="b" l="l" r="r" t="t"/>
                <a:pathLst>
                  <a:path extrusionOk="0" h="145480" w="128523">
                    <a:moveTo>
                      <a:pt x="128441" y="72801"/>
                    </a:moveTo>
                    <a:cubicBezTo>
                      <a:pt x="128441" y="95634"/>
                      <a:pt x="128372" y="118473"/>
                      <a:pt x="128517" y="141306"/>
                    </a:cubicBezTo>
                    <a:cubicBezTo>
                      <a:pt x="128517" y="144560"/>
                      <a:pt x="127741" y="145493"/>
                      <a:pt x="124374" y="145480"/>
                    </a:cubicBezTo>
                    <a:cubicBezTo>
                      <a:pt x="84177" y="145363"/>
                      <a:pt x="43980" y="145363"/>
                      <a:pt x="3783" y="145480"/>
                    </a:cubicBezTo>
                    <a:cubicBezTo>
                      <a:pt x="908" y="145480"/>
                      <a:pt x="0" y="144850"/>
                      <a:pt x="0" y="141842"/>
                    </a:cubicBezTo>
                    <a:cubicBezTo>
                      <a:pt x="114" y="105269"/>
                      <a:pt x="128" y="68706"/>
                      <a:pt x="44" y="32154"/>
                    </a:cubicBezTo>
                    <a:cubicBezTo>
                      <a:pt x="-28" y="30349"/>
                      <a:pt x="510" y="28572"/>
                      <a:pt x="1570" y="27109"/>
                    </a:cubicBezTo>
                    <a:cubicBezTo>
                      <a:pt x="7477" y="18925"/>
                      <a:pt x="13307" y="10694"/>
                      <a:pt x="19062" y="2416"/>
                    </a:cubicBezTo>
                    <a:cubicBezTo>
                      <a:pt x="20216" y="745"/>
                      <a:pt x="21383" y="-24"/>
                      <a:pt x="23476" y="39"/>
                    </a:cubicBezTo>
                    <a:cubicBezTo>
                      <a:pt x="28672" y="197"/>
                      <a:pt x="33887" y="291"/>
                      <a:pt x="39070" y="39"/>
                    </a:cubicBezTo>
                    <a:cubicBezTo>
                      <a:pt x="42223" y="-125"/>
                      <a:pt x="43056" y="739"/>
                      <a:pt x="43037" y="3936"/>
                    </a:cubicBezTo>
                    <a:cubicBezTo>
                      <a:pt x="42892" y="28030"/>
                      <a:pt x="42955" y="52124"/>
                      <a:pt x="42955" y="76218"/>
                    </a:cubicBezTo>
                    <a:cubicBezTo>
                      <a:pt x="42955" y="83924"/>
                      <a:pt x="43093" y="91636"/>
                      <a:pt x="42885" y="99335"/>
                    </a:cubicBezTo>
                    <a:cubicBezTo>
                      <a:pt x="42810" y="102160"/>
                      <a:pt x="43730" y="102784"/>
                      <a:pt x="46410" y="102753"/>
                    </a:cubicBezTo>
                    <a:cubicBezTo>
                      <a:pt x="58215" y="102614"/>
                      <a:pt x="70025" y="102583"/>
                      <a:pt x="81829" y="102753"/>
                    </a:cubicBezTo>
                    <a:cubicBezTo>
                      <a:pt x="84825" y="102797"/>
                      <a:pt x="85499" y="101939"/>
                      <a:pt x="85487" y="99039"/>
                    </a:cubicBezTo>
                    <a:cubicBezTo>
                      <a:pt x="85380" y="67662"/>
                      <a:pt x="85518" y="36284"/>
                      <a:pt x="85304" y="4907"/>
                    </a:cubicBezTo>
                    <a:cubicBezTo>
                      <a:pt x="85304" y="682"/>
                      <a:pt x="86521" y="-87"/>
                      <a:pt x="90430" y="7"/>
                    </a:cubicBezTo>
                    <a:cubicBezTo>
                      <a:pt x="101781" y="279"/>
                      <a:pt x="113200" y="222"/>
                      <a:pt x="124576" y="7"/>
                    </a:cubicBezTo>
                    <a:cubicBezTo>
                      <a:pt x="127685" y="-49"/>
                      <a:pt x="128542" y="676"/>
                      <a:pt x="128523" y="3873"/>
                    </a:cubicBezTo>
                    <a:cubicBezTo>
                      <a:pt x="128366" y="26857"/>
                      <a:pt x="128441" y="49829"/>
                      <a:pt x="128441" y="72801"/>
                    </a:cubicBezTo>
                    <a:close/>
                  </a:path>
                </a:pathLst>
              </a:custGeom>
              <a:solidFill>
                <a:srgbClr val="01386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55" name="Google Shape;6955;p1"/>
              <p:cNvSpPr/>
              <p:nvPr/>
            </p:nvSpPr>
            <p:spPr>
              <a:xfrm>
                <a:off x="10578846" y="3784405"/>
                <a:ext cx="103072" cy="145490"/>
              </a:xfrm>
              <a:custGeom>
                <a:rect b="b" l="l" r="r" t="t"/>
                <a:pathLst>
                  <a:path extrusionOk="0" h="145490" w="103072">
                    <a:moveTo>
                      <a:pt x="102990" y="58509"/>
                    </a:moveTo>
                    <a:cubicBezTo>
                      <a:pt x="102990" y="76291"/>
                      <a:pt x="102939" y="94080"/>
                      <a:pt x="103040" y="111868"/>
                    </a:cubicBezTo>
                    <a:cubicBezTo>
                      <a:pt x="103135" y="114515"/>
                      <a:pt x="102330" y="117115"/>
                      <a:pt x="100757" y="119246"/>
                    </a:cubicBezTo>
                    <a:cubicBezTo>
                      <a:pt x="95150" y="126943"/>
                      <a:pt x="89647" y="134720"/>
                      <a:pt x="84249" y="142577"/>
                    </a:cubicBezTo>
                    <a:cubicBezTo>
                      <a:pt x="82843" y="144620"/>
                      <a:pt x="81392" y="145503"/>
                      <a:pt x="78813" y="145490"/>
                    </a:cubicBezTo>
                    <a:cubicBezTo>
                      <a:pt x="53944" y="145385"/>
                      <a:pt x="29072" y="145385"/>
                      <a:pt x="4198" y="145490"/>
                    </a:cubicBezTo>
                    <a:cubicBezTo>
                      <a:pt x="805" y="145490"/>
                      <a:pt x="-15" y="144507"/>
                      <a:pt x="36" y="141259"/>
                    </a:cubicBezTo>
                    <a:cubicBezTo>
                      <a:pt x="219" y="129783"/>
                      <a:pt x="282" y="118288"/>
                      <a:pt x="4" y="106811"/>
                    </a:cubicBezTo>
                    <a:cubicBezTo>
                      <a:pt x="-84" y="103103"/>
                      <a:pt x="1171" y="102561"/>
                      <a:pt x="4488" y="102593"/>
                    </a:cubicBezTo>
                    <a:cubicBezTo>
                      <a:pt x="21633" y="102757"/>
                      <a:pt x="38778" y="102593"/>
                      <a:pt x="55917" y="102750"/>
                    </a:cubicBezTo>
                    <a:cubicBezTo>
                      <a:pt x="59228" y="102782"/>
                      <a:pt x="60092" y="101924"/>
                      <a:pt x="60079" y="98620"/>
                    </a:cubicBezTo>
                    <a:cubicBezTo>
                      <a:pt x="59947" y="67249"/>
                      <a:pt x="60079" y="35878"/>
                      <a:pt x="59902" y="4507"/>
                    </a:cubicBezTo>
                    <a:cubicBezTo>
                      <a:pt x="59902" y="724"/>
                      <a:pt x="60930" y="-71"/>
                      <a:pt x="64537" y="5"/>
                    </a:cubicBezTo>
                    <a:cubicBezTo>
                      <a:pt x="76051" y="244"/>
                      <a:pt x="87578" y="207"/>
                      <a:pt x="99099" y="5"/>
                    </a:cubicBezTo>
                    <a:cubicBezTo>
                      <a:pt x="102176" y="-46"/>
                      <a:pt x="103103" y="635"/>
                      <a:pt x="103071" y="3870"/>
                    </a:cubicBezTo>
                    <a:cubicBezTo>
                      <a:pt x="102895" y="22094"/>
                      <a:pt x="102990" y="40298"/>
                      <a:pt x="102990" y="58509"/>
                    </a:cubicBezTo>
                    <a:close/>
                  </a:path>
                </a:pathLst>
              </a:custGeom>
              <a:solidFill>
                <a:srgbClr val="01386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56" name="Google Shape;6956;p1"/>
              <p:cNvSpPr/>
              <p:nvPr/>
            </p:nvSpPr>
            <p:spPr>
              <a:xfrm>
                <a:off x="10709656" y="3783604"/>
                <a:ext cx="43105" cy="145468"/>
              </a:xfrm>
              <a:custGeom>
                <a:rect b="b" l="l" r="r" t="t"/>
                <a:pathLst>
                  <a:path extrusionOk="0" h="145468" w="43105">
                    <a:moveTo>
                      <a:pt x="43037" y="72836"/>
                    </a:moveTo>
                    <a:cubicBezTo>
                      <a:pt x="43037" y="95536"/>
                      <a:pt x="42974" y="118237"/>
                      <a:pt x="43106" y="140937"/>
                    </a:cubicBezTo>
                    <a:cubicBezTo>
                      <a:pt x="43106" y="144260"/>
                      <a:pt x="42475" y="145547"/>
                      <a:pt x="38805" y="145465"/>
                    </a:cubicBezTo>
                    <a:cubicBezTo>
                      <a:pt x="27007" y="145219"/>
                      <a:pt x="15191" y="145307"/>
                      <a:pt x="3386" y="145427"/>
                    </a:cubicBezTo>
                    <a:cubicBezTo>
                      <a:pt x="864" y="145427"/>
                      <a:pt x="-6" y="144796"/>
                      <a:pt x="0" y="142148"/>
                    </a:cubicBezTo>
                    <a:cubicBezTo>
                      <a:pt x="76" y="105297"/>
                      <a:pt x="88" y="68447"/>
                      <a:pt x="38" y="31596"/>
                    </a:cubicBezTo>
                    <a:cubicBezTo>
                      <a:pt x="-6" y="30057"/>
                      <a:pt x="457" y="28546"/>
                      <a:pt x="1356" y="27296"/>
                    </a:cubicBezTo>
                    <a:cubicBezTo>
                      <a:pt x="7300" y="18980"/>
                      <a:pt x="13200" y="10627"/>
                      <a:pt x="19056" y="2237"/>
                    </a:cubicBezTo>
                    <a:cubicBezTo>
                      <a:pt x="20222" y="553"/>
                      <a:pt x="21578" y="-40"/>
                      <a:pt x="23596" y="11"/>
                    </a:cubicBezTo>
                    <a:cubicBezTo>
                      <a:pt x="28937" y="149"/>
                      <a:pt x="34284" y="219"/>
                      <a:pt x="39619" y="11"/>
                    </a:cubicBezTo>
                    <a:cubicBezTo>
                      <a:pt x="42406" y="-109"/>
                      <a:pt x="43112" y="761"/>
                      <a:pt x="43100" y="3498"/>
                    </a:cubicBezTo>
                    <a:cubicBezTo>
                      <a:pt x="42993" y="26596"/>
                      <a:pt x="43037" y="49719"/>
                      <a:pt x="43037" y="72836"/>
                    </a:cubicBezTo>
                    <a:close/>
                  </a:path>
                </a:pathLst>
              </a:custGeom>
              <a:solidFill>
                <a:srgbClr val="01386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57" name="Google Shape;6957;p1"/>
              <p:cNvSpPr/>
              <p:nvPr/>
            </p:nvSpPr>
            <p:spPr>
              <a:xfrm>
                <a:off x="10963537" y="3863878"/>
                <a:ext cx="61142" cy="64486"/>
              </a:xfrm>
              <a:custGeom>
                <a:rect b="b" l="l" r="r" t="t"/>
                <a:pathLst>
                  <a:path extrusionOk="0" h="64486" w="61142">
                    <a:moveTo>
                      <a:pt x="30463" y="32975"/>
                    </a:moveTo>
                    <a:cubicBezTo>
                      <a:pt x="36567" y="22602"/>
                      <a:pt x="42299" y="12841"/>
                      <a:pt x="48050" y="3092"/>
                    </a:cubicBezTo>
                    <a:cubicBezTo>
                      <a:pt x="49355" y="873"/>
                      <a:pt x="58561" y="-975"/>
                      <a:pt x="60522" y="570"/>
                    </a:cubicBezTo>
                    <a:cubicBezTo>
                      <a:pt x="61424" y="1289"/>
                      <a:pt x="61077" y="2386"/>
                      <a:pt x="61077" y="3332"/>
                    </a:cubicBezTo>
                    <a:cubicBezTo>
                      <a:pt x="61077" y="22653"/>
                      <a:pt x="61077" y="41980"/>
                      <a:pt x="61134" y="61301"/>
                    </a:cubicBezTo>
                    <a:cubicBezTo>
                      <a:pt x="61134" y="63590"/>
                      <a:pt x="60642" y="64409"/>
                      <a:pt x="58151" y="64453"/>
                    </a:cubicBezTo>
                    <a:cubicBezTo>
                      <a:pt x="49853" y="64573"/>
                      <a:pt x="49853" y="64693"/>
                      <a:pt x="49853" y="56590"/>
                    </a:cubicBezTo>
                    <a:lnTo>
                      <a:pt x="49853" y="22691"/>
                    </a:lnTo>
                    <a:lnTo>
                      <a:pt x="48977" y="22356"/>
                    </a:lnTo>
                    <a:cubicBezTo>
                      <a:pt x="47417" y="24997"/>
                      <a:pt x="45860" y="27641"/>
                      <a:pt x="44304" y="30289"/>
                    </a:cubicBezTo>
                    <a:cubicBezTo>
                      <a:pt x="41320" y="35334"/>
                      <a:pt x="38333" y="40391"/>
                      <a:pt x="35344" y="45461"/>
                    </a:cubicBezTo>
                    <a:cubicBezTo>
                      <a:pt x="32601" y="50083"/>
                      <a:pt x="28287" y="50020"/>
                      <a:pt x="25513" y="45335"/>
                    </a:cubicBezTo>
                    <a:cubicBezTo>
                      <a:pt x="20973" y="37654"/>
                      <a:pt x="16439" y="29974"/>
                      <a:pt x="11830" y="22161"/>
                    </a:cubicBezTo>
                    <a:cubicBezTo>
                      <a:pt x="10505" y="23630"/>
                      <a:pt x="11060" y="25087"/>
                      <a:pt x="11054" y="26398"/>
                    </a:cubicBezTo>
                    <a:cubicBezTo>
                      <a:pt x="11004" y="37881"/>
                      <a:pt x="10966" y="49364"/>
                      <a:pt x="11054" y="60847"/>
                    </a:cubicBezTo>
                    <a:cubicBezTo>
                      <a:pt x="11054" y="63369"/>
                      <a:pt x="10745" y="64529"/>
                      <a:pt x="7725" y="64485"/>
                    </a:cubicBezTo>
                    <a:cubicBezTo>
                      <a:pt x="69" y="64372"/>
                      <a:pt x="69" y="64548"/>
                      <a:pt x="69" y="56798"/>
                    </a:cubicBezTo>
                    <a:cubicBezTo>
                      <a:pt x="69" y="39294"/>
                      <a:pt x="139" y="21789"/>
                      <a:pt x="0" y="4291"/>
                    </a:cubicBezTo>
                    <a:cubicBezTo>
                      <a:pt x="0" y="1289"/>
                      <a:pt x="593" y="413"/>
                      <a:pt x="3840" y="192"/>
                    </a:cubicBezTo>
                    <a:cubicBezTo>
                      <a:pt x="9219" y="-174"/>
                      <a:pt x="12416" y="1358"/>
                      <a:pt x="14989" y="6397"/>
                    </a:cubicBezTo>
                    <a:cubicBezTo>
                      <a:pt x="19573" y="15338"/>
                      <a:pt x="25059" y="23807"/>
                      <a:pt x="30463" y="32975"/>
                    </a:cubicBezTo>
                    <a:close/>
                  </a:path>
                </a:pathLst>
              </a:custGeom>
              <a:solidFill>
                <a:srgbClr val="03396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58" name="Google Shape;6958;p1"/>
              <p:cNvSpPr/>
              <p:nvPr/>
            </p:nvSpPr>
            <p:spPr>
              <a:xfrm>
                <a:off x="10865761" y="3784543"/>
                <a:ext cx="52343" cy="64990"/>
              </a:xfrm>
              <a:custGeom>
                <a:rect b="b" l="l" r="r" t="t"/>
                <a:pathLst>
                  <a:path extrusionOk="0" h="64990" w="52343">
                    <a:moveTo>
                      <a:pt x="11243" y="20613"/>
                    </a:moveTo>
                    <a:cubicBezTo>
                      <a:pt x="11243" y="33728"/>
                      <a:pt x="11054" y="46838"/>
                      <a:pt x="11350" y="59948"/>
                    </a:cubicBezTo>
                    <a:cubicBezTo>
                      <a:pt x="11445" y="64065"/>
                      <a:pt x="10322" y="65169"/>
                      <a:pt x="6306" y="64935"/>
                    </a:cubicBezTo>
                    <a:cubicBezTo>
                      <a:pt x="44" y="64570"/>
                      <a:pt x="0" y="64841"/>
                      <a:pt x="0" y="58768"/>
                    </a:cubicBezTo>
                    <a:cubicBezTo>
                      <a:pt x="0" y="41953"/>
                      <a:pt x="0" y="25151"/>
                      <a:pt x="0" y="8361"/>
                    </a:cubicBezTo>
                    <a:cubicBezTo>
                      <a:pt x="0" y="-45"/>
                      <a:pt x="0" y="75"/>
                      <a:pt x="8380" y="18"/>
                    </a:cubicBezTo>
                    <a:cubicBezTo>
                      <a:pt x="10903" y="18"/>
                      <a:pt x="12113" y="1071"/>
                      <a:pt x="13356" y="2969"/>
                    </a:cubicBezTo>
                    <a:cubicBezTo>
                      <a:pt x="21591" y="15499"/>
                      <a:pt x="29858" y="27940"/>
                      <a:pt x="38131" y="40444"/>
                    </a:cubicBezTo>
                    <a:cubicBezTo>
                      <a:pt x="38887" y="41585"/>
                      <a:pt x="39713" y="42689"/>
                      <a:pt x="40552" y="43862"/>
                    </a:cubicBezTo>
                    <a:cubicBezTo>
                      <a:pt x="41851" y="42683"/>
                      <a:pt x="41303" y="41339"/>
                      <a:pt x="41309" y="40192"/>
                    </a:cubicBezTo>
                    <a:cubicBezTo>
                      <a:pt x="41359" y="28154"/>
                      <a:pt x="41435" y="16110"/>
                      <a:pt x="41271" y="4066"/>
                    </a:cubicBezTo>
                    <a:cubicBezTo>
                      <a:pt x="41233" y="1046"/>
                      <a:pt x="41902" y="-89"/>
                      <a:pt x="45181" y="5"/>
                    </a:cubicBezTo>
                    <a:cubicBezTo>
                      <a:pt x="52274" y="214"/>
                      <a:pt x="52281" y="5"/>
                      <a:pt x="52281" y="7118"/>
                    </a:cubicBezTo>
                    <a:cubicBezTo>
                      <a:pt x="52281" y="25039"/>
                      <a:pt x="52211" y="42966"/>
                      <a:pt x="52344" y="60887"/>
                    </a:cubicBezTo>
                    <a:cubicBezTo>
                      <a:pt x="52344" y="63870"/>
                      <a:pt x="51839" y="65484"/>
                      <a:pt x="48504" y="64841"/>
                    </a:cubicBezTo>
                    <a:cubicBezTo>
                      <a:pt x="48226" y="64797"/>
                      <a:pt x="47943" y="64797"/>
                      <a:pt x="47665" y="64841"/>
                    </a:cubicBezTo>
                    <a:cubicBezTo>
                      <a:pt x="43175" y="65471"/>
                      <a:pt x="40420" y="64172"/>
                      <a:pt x="37765" y="59796"/>
                    </a:cubicBezTo>
                    <a:cubicBezTo>
                      <a:pt x="29675" y="46397"/>
                      <a:pt x="20689" y="33533"/>
                      <a:pt x="12050" y="20461"/>
                    </a:cubicBezTo>
                    <a:close/>
                  </a:path>
                </a:pathLst>
              </a:custGeom>
              <a:solidFill>
                <a:srgbClr val="03396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59" name="Google Shape;6959;p1"/>
              <p:cNvSpPr/>
              <p:nvPr/>
            </p:nvSpPr>
            <p:spPr>
              <a:xfrm>
                <a:off x="11066011" y="3784522"/>
                <a:ext cx="47823" cy="64932"/>
              </a:xfrm>
              <a:custGeom>
                <a:rect b="b" l="l" r="r" t="t"/>
                <a:pathLst>
                  <a:path extrusionOk="0" h="64932" w="47823">
                    <a:moveTo>
                      <a:pt x="36089" y="39311"/>
                    </a:moveTo>
                    <a:cubicBezTo>
                      <a:pt x="42508" y="46442"/>
                      <a:pt x="43794" y="55838"/>
                      <a:pt x="47824" y="64874"/>
                    </a:cubicBezTo>
                    <a:cubicBezTo>
                      <a:pt x="43637" y="64874"/>
                      <a:pt x="40067" y="64805"/>
                      <a:pt x="36473" y="64874"/>
                    </a:cubicBezTo>
                    <a:cubicBezTo>
                      <a:pt x="34676" y="64924"/>
                      <a:pt x="34487" y="63682"/>
                      <a:pt x="34115" y="62503"/>
                    </a:cubicBezTo>
                    <a:cubicBezTo>
                      <a:pt x="32854" y="58511"/>
                      <a:pt x="31637" y="54501"/>
                      <a:pt x="30331" y="50522"/>
                    </a:cubicBezTo>
                    <a:cubicBezTo>
                      <a:pt x="28389" y="44752"/>
                      <a:pt x="25514" y="42741"/>
                      <a:pt x="19416" y="42703"/>
                    </a:cubicBezTo>
                    <a:cubicBezTo>
                      <a:pt x="11055" y="42653"/>
                      <a:pt x="11055" y="42653"/>
                      <a:pt x="11055" y="50831"/>
                    </a:cubicBezTo>
                    <a:cubicBezTo>
                      <a:pt x="11055" y="54192"/>
                      <a:pt x="10777" y="57585"/>
                      <a:pt x="11124" y="60920"/>
                    </a:cubicBezTo>
                    <a:cubicBezTo>
                      <a:pt x="11496" y="64439"/>
                      <a:pt x="10008" y="65013"/>
                      <a:pt x="6906" y="64924"/>
                    </a:cubicBezTo>
                    <a:cubicBezTo>
                      <a:pt x="89" y="64729"/>
                      <a:pt x="83" y="64880"/>
                      <a:pt x="83" y="58146"/>
                    </a:cubicBezTo>
                    <a:cubicBezTo>
                      <a:pt x="83" y="40074"/>
                      <a:pt x="171" y="22008"/>
                      <a:pt x="1" y="3916"/>
                    </a:cubicBezTo>
                    <a:cubicBezTo>
                      <a:pt x="-31" y="732"/>
                      <a:pt x="814" y="-144"/>
                      <a:pt x="3961" y="20"/>
                    </a:cubicBezTo>
                    <a:cubicBezTo>
                      <a:pt x="11528" y="417"/>
                      <a:pt x="19158" y="-529"/>
                      <a:pt x="26693" y="499"/>
                    </a:cubicBezTo>
                    <a:cubicBezTo>
                      <a:pt x="35685" y="1722"/>
                      <a:pt x="43233" y="5228"/>
                      <a:pt x="45730" y="15002"/>
                    </a:cubicBezTo>
                    <a:cubicBezTo>
                      <a:pt x="48265" y="24908"/>
                      <a:pt x="45106" y="32727"/>
                      <a:pt x="36089" y="39311"/>
                    </a:cubicBezTo>
                    <a:close/>
                    <a:moveTo>
                      <a:pt x="18823" y="9863"/>
                    </a:moveTo>
                    <a:lnTo>
                      <a:pt x="18823" y="9951"/>
                    </a:lnTo>
                    <a:cubicBezTo>
                      <a:pt x="16995" y="9951"/>
                      <a:pt x="15160" y="10065"/>
                      <a:pt x="13350" y="9951"/>
                    </a:cubicBezTo>
                    <a:cubicBezTo>
                      <a:pt x="11420" y="9800"/>
                      <a:pt x="11004" y="10645"/>
                      <a:pt x="11023" y="12398"/>
                    </a:cubicBezTo>
                    <a:cubicBezTo>
                      <a:pt x="11111" y="18413"/>
                      <a:pt x="11074" y="24429"/>
                      <a:pt x="11023" y="30445"/>
                    </a:cubicBezTo>
                    <a:cubicBezTo>
                      <a:pt x="11023" y="31788"/>
                      <a:pt x="10960" y="32967"/>
                      <a:pt x="12915" y="32841"/>
                    </a:cubicBezTo>
                    <a:cubicBezTo>
                      <a:pt x="17386" y="32570"/>
                      <a:pt x="21901" y="33333"/>
                      <a:pt x="26340" y="32311"/>
                    </a:cubicBezTo>
                    <a:cubicBezTo>
                      <a:pt x="32942" y="30804"/>
                      <a:pt x="35742" y="27052"/>
                      <a:pt x="35407" y="20242"/>
                    </a:cubicBezTo>
                    <a:cubicBezTo>
                      <a:pt x="35124" y="14447"/>
                      <a:pt x="31933" y="11137"/>
                      <a:pt x="25520" y="10247"/>
                    </a:cubicBezTo>
                    <a:cubicBezTo>
                      <a:pt x="23332" y="9882"/>
                      <a:pt x="21068" y="9945"/>
                      <a:pt x="18823" y="9838"/>
                    </a:cubicBezTo>
                    <a:close/>
                  </a:path>
                </a:pathLst>
              </a:custGeom>
              <a:solidFill>
                <a:srgbClr val="03396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60" name="Google Shape;6960;p1"/>
              <p:cNvSpPr/>
              <p:nvPr/>
            </p:nvSpPr>
            <p:spPr>
              <a:xfrm>
                <a:off x="11221789" y="3784543"/>
                <a:ext cx="64568" cy="64891"/>
              </a:xfrm>
              <a:custGeom>
                <a:rect b="b" l="l" r="r" t="t"/>
                <a:pathLst>
                  <a:path extrusionOk="0" h="64891" w="64568">
                    <a:moveTo>
                      <a:pt x="0" y="64835"/>
                    </a:moveTo>
                    <a:cubicBezTo>
                      <a:pt x="5045" y="52690"/>
                      <a:pt x="9761" y="41220"/>
                      <a:pt x="14503" y="29749"/>
                    </a:cubicBezTo>
                    <a:cubicBezTo>
                      <a:pt x="18085" y="21092"/>
                      <a:pt x="21761" y="12478"/>
                      <a:pt x="25173" y="3757"/>
                    </a:cubicBezTo>
                    <a:cubicBezTo>
                      <a:pt x="26226" y="1065"/>
                      <a:pt x="27493" y="-89"/>
                      <a:pt x="30589" y="5"/>
                    </a:cubicBezTo>
                    <a:cubicBezTo>
                      <a:pt x="38679" y="239"/>
                      <a:pt x="38686" y="62"/>
                      <a:pt x="41807" y="7572"/>
                    </a:cubicBezTo>
                    <a:lnTo>
                      <a:pt x="63146" y="59090"/>
                    </a:lnTo>
                    <a:cubicBezTo>
                      <a:pt x="63518" y="59998"/>
                      <a:pt x="63890" y="60900"/>
                      <a:pt x="64224" y="61820"/>
                    </a:cubicBezTo>
                    <a:cubicBezTo>
                      <a:pt x="65069" y="64122"/>
                      <a:pt x="64394" y="64860"/>
                      <a:pt x="61821" y="64879"/>
                    </a:cubicBezTo>
                    <a:cubicBezTo>
                      <a:pt x="53687" y="64942"/>
                      <a:pt x="53687" y="65055"/>
                      <a:pt x="50585" y="57633"/>
                    </a:cubicBezTo>
                    <a:cubicBezTo>
                      <a:pt x="46896" y="48837"/>
                      <a:pt x="46896" y="48837"/>
                      <a:pt x="37261" y="48837"/>
                    </a:cubicBezTo>
                    <a:cubicBezTo>
                      <a:pt x="32058" y="48837"/>
                      <a:pt x="26850" y="48963"/>
                      <a:pt x="21654" y="48780"/>
                    </a:cubicBezTo>
                    <a:cubicBezTo>
                      <a:pt x="19314" y="48698"/>
                      <a:pt x="18060" y="49411"/>
                      <a:pt x="17297" y="51624"/>
                    </a:cubicBezTo>
                    <a:cubicBezTo>
                      <a:pt x="16036" y="55313"/>
                      <a:pt x="14409" y="58882"/>
                      <a:pt x="13135" y="62571"/>
                    </a:cubicBezTo>
                    <a:cubicBezTo>
                      <a:pt x="12599" y="64141"/>
                      <a:pt x="11874" y="64885"/>
                      <a:pt x="10177" y="64835"/>
                    </a:cubicBezTo>
                    <a:cubicBezTo>
                      <a:pt x="7094" y="64771"/>
                      <a:pt x="4004" y="64835"/>
                      <a:pt x="0" y="64835"/>
                    </a:cubicBezTo>
                    <a:close/>
                    <a:moveTo>
                      <a:pt x="32739" y="14660"/>
                    </a:moveTo>
                    <a:cubicBezTo>
                      <a:pt x="29498" y="22498"/>
                      <a:pt x="26661" y="29592"/>
                      <a:pt x="23621" y="36597"/>
                    </a:cubicBezTo>
                    <a:cubicBezTo>
                      <a:pt x="22524" y="39120"/>
                      <a:pt x="23527" y="39397"/>
                      <a:pt x="25683" y="39353"/>
                    </a:cubicBezTo>
                    <a:cubicBezTo>
                      <a:pt x="30438" y="39271"/>
                      <a:pt x="35205" y="39233"/>
                      <a:pt x="39953" y="39353"/>
                    </a:cubicBezTo>
                    <a:cubicBezTo>
                      <a:pt x="42368" y="39422"/>
                      <a:pt x="42841" y="38868"/>
                      <a:pt x="41845" y="36566"/>
                    </a:cubicBezTo>
                    <a:cubicBezTo>
                      <a:pt x="38805" y="29567"/>
                      <a:pt x="35962" y="22466"/>
                      <a:pt x="32739" y="14660"/>
                    </a:cubicBezTo>
                    <a:close/>
                  </a:path>
                </a:pathLst>
              </a:custGeom>
              <a:solidFill>
                <a:srgbClr val="03396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61" name="Google Shape;6961;p1"/>
              <p:cNvSpPr/>
              <p:nvPr/>
            </p:nvSpPr>
            <p:spPr>
              <a:xfrm>
                <a:off x="10841603" y="3864295"/>
                <a:ext cx="63285" cy="64429"/>
              </a:xfrm>
              <a:custGeom>
                <a:rect b="b" l="l" r="r" t="t"/>
                <a:pathLst>
                  <a:path extrusionOk="0" h="64429" w="63285">
                    <a:moveTo>
                      <a:pt x="57099" y="64118"/>
                    </a:moveTo>
                    <a:cubicBezTo>
                      <a:pt x="53423" y="65304"/>
                      <a:pt x="51632" y="62983"/>
                      <a:pt x="50163" y="59244"/>
                    </a:cubicBezTo>
                    <a:cubicBezTo>
                      <a:pt x="46102" y="48934"/>
                      <a:pt x="45970" y="48984"/>
                      <a:pt x="34979" y="48984"/>
                    </a:cubicBezTo>
                    <a:cubicBezTo>
                      <a:pt x="30067" y="48984"/>
                      <a:pt x="25148" y="49073"/>
                      <a:pt x="20236" y="48940"/>
                    </a:cubicBezTo>
                    <a:cubicBezTo>
                      <a:pt x="18250" y="48890"/>
                      <a:pt x="17083" y="49445"/>
                      <a:pt x="16509" y="51400"/>
                    </a:cubicBezTo>
                    <a:cubicBezTo>
                      <a:pt x="15986" y="53127"/>
                      <a:pt x="15153" y="54767"/>
                      <a:pt x="14466" y="56444"/>
                    </a:cubicBezTo>
                    <a:cubicBezTo>
                      <a:pt x="11156" y="64478"/>
                      <a:pt x="11162" y="64370"/>
                      <a:pt x="2485" y="64181"/>
                    </a:cubicBezTo>
                    <a:cubicBezTo>
                      <a:pt x="-428" y="64118"/>
                      <a:pt x="-371" y="63216"/>
                      <a:pt x="594" y="60984"/>
                    </a:cubicBezTo>
                    <a:cubicBezTo>
                      <a:pt x="6010" y="48114"/>
                      <a:pt x="11313" y="35194"/>
                      <a:pt x="16661" y="22292"/>
                    </a:cubicBezTo>
                    <a:cubicBezTo>
                      <a:pt x="19277" y="15987"/>
                      <a:pt x="22020" y="9681"/>
                      <a:pt x="24448" y="3312"/>
                    </a:cubicBezTo>
                    <a:cubicBezTo>
                      <a:pt x="25381" y="853"/>
                      <a:pt x="26567" y="-43"/>
                      <a:pt x="29272" y="2"/>
                    </a:cubicBezTo>
                    <a:cubicBezTo>
                      <a:pt x="37671" y="134"/>
                      <a:pt x="37671" y="2"/>
                      <a:pt x="40818" y="7568"/>
                    </a:cubicBezTo>
                    <a:cubicBezTo>
                      <a:pt x="47825" y="24460"/>
                      <a:pt x="54831" y="41353"/>
                      <a:pt x="61835" y="58248"/>
                    </a:cubicBezTo>
                    <a:cubicBezTo>
                      <a:pt x="64250" y="64124"/>
                      <a:pt x="64256" y="64118"/>
                      <a:pt x="57099" y="64118"/>
                    </a:cubicBezTo>
                    <a:close/>
                    <a:moveTo>
                      <a:pt x="31763" y="14776"/>
                    </a:moveTo>
                    <a:cubicBezTo>
                      <a:pt x="28528" y="22601"/>
                      <a:pt x="25583" y="29828"/>
                      <a:pt x="22531" y="37004"/>
                    </a:cubicBezTo>
                    <a:cubicBezTo>
                      <a:pt x="21775" y="38782"/>
                      <a:pt x="22304" y="39217"/>
                      <a:pt x="24032" y="39198"/>
                    </a:cubicBezTo>
                    <a:cubicBezTo>
                      <a:pt x="29224" y="39152"/>
                      <a:pt x="34413" y="39152"/>
                      <a:pt x="39601" y="39198"/>
                    </a:cubicBezTo>
                    <a:cubicBezTo>
                      <a:pt x="41530" y="39198"/>
                      <a:pt x="41663" y="38416"/>
                      <a:pt x="41007" y="36865"/>
                    </a:cubicBezTo>
                    <a:cubicBezTo>
                      <a:pt x="37974" y="29708"/>
                      <a:pt x="35029" y="22519"/>
                      <a:pt x="31763" y="14776"/>
                    </a:cubicBezTo>
                    <a:close/>
                  </a:path>
                </a:pathLst>
              </a:custGeom>
              <a:solidFill>
                <a:srgbClr val="03396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62" name="Google Shape;6962;p1"/>
              <p:cNvSpPr/>
              <p:nvPr/>
            </p:nvSpPr>
            <p:spPr>
              <a:xfrm>
                <a:off x="10805247" y="3783975"/>
                <a:ext cx="50954" cy="65521"/>
              </a:xfrm>
              <a:custGeom>
                <a:rect b="b" l="l" r="r" t="t"/>
                <a:pathLst>
                  <a:path extrusionOk="0" h="65521" w="50954">
                    <a:moveTo>
                      <a:pt x="48" y="21136"/>
                    </a:moveTo>
                    <a:cubicBezTo>
                      <a:pt x="48" y="15253"/>
                      <a:pt x="137" y="9370"/>
                      <a:pt x="4" y="3480"/>
                    </a:cubicBezTo>
                    <a:cubicBezTo>
                      <a:pt x="-46" y="1128"/>
                      <a:pt x="307" y="31"/>
                      <a:pt x="3157" y="31"/>
                    </a:cubicBezTo>
                    <a:cubicBezTo>
                      <a:pt x="11172" y="31"/>
                      <a:pt x="11172" y="-127"/>
                      <a:pt x="11172" y="7774"/>
                    </a:cubicBezTo>
                    <a:cubicBezTo>
                      <a:pt x="11172" y="17157"/>
                      <a:pt x="11210" y="26540"/>
                      <a:pt x="11172" y="35929"/>
                    </a:cubicBezTo>
                    <a:cubicBezTo>
                      <a:pt x="11157" y="38450"/>
                      <a:pt x="11455" y="40962"/>
                      <a:pt x="12061" y="43408"/>
                    </a:cubicBezTo>
                    <a:cubicBezTo>
                      <a:pt x="13625" y="49947"/>
                      <a:pt x="17786" y="53440"/>
                      <a:pt x="24092" y="53630"/>
                    </a:cubicBezTo>
                    <a:cubicBezTo>
                      <a:pt x="32290" y="53876"/>
                      <a:pt x="36231" y="51278"/>
                      <a:pt x="38438" y="44171"/>
                    </a:cubicBezTo>
                    <a:cubicBezTo>
                      <a:pt x="39298" y="41358"/>
                      <a:pt x="39723" y="38430"/>
                      <a:pt x="39699" y="35488"/>
                    </a:cubicBezTo>
                    <a:cubicBezTo>
                      <a:pt x="39699" y="24983"/>
                      <a:pt x="39819" y="14471"/>
                      <a:pt x="39617" y="3959"/>
                    </a:cubicBezTo>
                    <a:cubicBezTo>
                      <a:pt x="39554" y="838"/>
                      <a:pt x="40348" y="-83"/>
                      <a:pt x="43545" y="6"/>
                    </a:cubicBezTo>
                    <a:cubicBezTo>
                      <a:pt x="50791" y="207"/>
                      <a:pt x="50917" y="6"/>
                      <a:pt x="50765" y="7245"/>
                    </a:cubicBezTo>
                    <a:cubicBezTo>
                      <a:pt x="50526" y="19137"/>
                      <a:pt x="51711" y="31074"/>
                      <a:pt x="50053" y="42916"/>
                    </a:cubicBezTo>
                    <a:cubicBezTo>
                      <a:pt x="47751" y="59349"/>
                      <a:pt x="34131" y="69060"/>
                      <a:pt x="17478" y="64318"/>
                    </a:cubicBezTo>
                    <a:cubicBezTo>
                      <a:pt x="9734" y="62117"/>
                      <a:pt x="4633" y="56316"/>
                      <a:pt x="2028" y="48617"/>
                    </a:cubicBezTo>
                    <a:cubicBezTo>
                      <a:pt x="634" y="44344"/>
                      <a:pt x="-38" y="39868"/>
                      <a:pt x="42" y="35375"/>
                    </a:cubicBezTo>
                    <a:cubicBezTo>
                      <a:pt x="67" y="30664"/>
                      <a:pt x="48" y="25897"/>
                      <a:pt x="48" y="21136"/>
                    </a:cubicBezTo>
                    <a:close/>
                  </a:path>
                </a:pathLst>
              </a:custGeom>
              <a:solidFill>
                <a:srgbClr val="01386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63" name="Google Shape;6963;p1"/>
              <p:cNvSpPr/>
              <p:nvPr/>
            </p:nvSpPr>
            <p:spPr>
              <a:xfrm>
                <a:off x="11018389" y="3784560"/>
                <a:ext cx="39362" cy="64926"/>
              </a:xfrm>
              <a:custGeom>
                <a:rect b="b" l="l" r="r" t="t"/>
                <a:pathLst>
                  <a:path extrusionOk="0" h="64926" w="39362">
                    <a:moveTo>
                      <a:pt x="65" y="32387"/>
                    </a:moveTo>
                    <a:cubicBezTo>
                      <a:pt x="65" y="22727"/>
                      <a:pt x="135" y="13060"/>
                      <a:pt x="15" y="3381"/>
                    </a:cubicBezTo>
                    <a:cubicBezTo>
                      <a:pt x="-17" y="858"/>
                      <a:pt x="645" y="-31"/>
                      <a:pt x="3300" y="1"/>
                    </a:cubicBezTo>
                    <a:cubicBezTo>
                      <a:pt x="14259" y="146"/>
                      <a:pt x="25225" y="121"/>
                      <a:pt x="36185" y="1"/>
                    </a:cubicBezTo>
                    <a:cubicBezTo>
                      <a:pt x="38474" y="1"/>
                      <a:pt x="39621" y="467"/>
                      <a:pt x="39306" y="2977"/>
                    </a:cubicBezTo>
                    <a:cubicBezTo>
                      <a:pt x="39142" y="4370"/>
                      <a:pt x="39142" y="5777"/>
                      <a:pt x="39306" y="7170"/>
                    </a:cubicBezTo>
                    <a:cubicBezTo>
                      <a:pt x="39583" y="9535"/>
                      <a:pt x="38448" y="9932"/>
                      <a:pt x="36367" y="9901"/>
                    </a:cubicBezTo>
                    <a:cubicBezTo>
                      <a:pt x="28920" y="9800"/>
                      <a:pt x="21473" y="9951"/>
                      <a:pt x="14026" y="9813"/>
                    </a:cubicBezTo>
                    <a:cubicBezTo>
                      <a:pt x="11598" y="9768"/>
                      <a:pt x="10873" y="10563"/>
                      <a:pt x="10962" y="12915"/>
                    </a:cubicBezTo>
                    <a:cubicBezTo>
                      <a:pt x="11119" y="17115"/>
                      <a:pt x="11138" y="21327"/>
                      <a:pt x="10962" y="25526"/>
                    </a:cubicBezTo>
                    <a:cubicBezTo>
                      <a:pt x="10854" y="27954"/>
                      <a:pt x="11699" y="28610"/>
                      <a:pt x="14064" y="28553"/>
                    </a:cubicBezTo>
                    <a:cubicBezTo>
                      <a:pt x="20666" y="28408"/>
                      <a:pt x="27275" y="28610"/>
                      <a:pt x="33877" y="28446"/>
                    </a:cubicBezTo>
                    <a:cubicBezTo>
                      <a:pt x="36399" y="28383"/>
                      <a:pt x="37307" y="28931"/>
                      <a:pt x="37225" y="31637"/>
                    </a:cubicBezTo>
                    <a:cubicBezTo>
                      <a:pt x="36948" y="40099"/>
                      <a:pt x="37956" y="38321"/>
                      <a:pt x="30686" y="38453"/>
                    </a:cubicBezTo>
                    <a:cubicBezTo>
                      <a:pt x="25068" y="38554"/>
                      <a:pt x="19443" y="38567"/>
                      <a:pt x="13824" y="38453"/>
                    </a:cubicBezTo>
                    <a:cubicBezTo>
                      <a:pt x="11592" y="38403"/>
                      <a:pt x="10829" y="39153"/>
                      <a:pt x="10980" y="41335"/>
                    </a:cubicBezTo>
                    <a:cubicBezTo>
                      <a:pt x="11264" y="45509"/>
                      <a:pt x="9341" y="50756"/>
                      <a:pt x="11699" y="53574"/>
                    </a:cubicBezTo>
                    <a:cubicBezTo>
                      <a:pt x="13976" y="56298"/>
                      <a:pt x="19336" y="54268"/>
                      <a:pt x="23333" y="54432"/>
                    </a:cubicBezTo>
                    <a:cubicBezTo>
                      <a:pt x="27539" y="54608"/>
                      <a:pt x="31771" y="54602"/>
                      <a:pt x="35976" y="54432"/>
                    </a:cubicBezTo>
                    <a:cubicBezTo>
                      <a:pt x="38410" y="54331"/>
                      <a:pt x="39382" y="54816"/>
                      <a:pt x="39363" y="57585"/>
                    </a:cubicBezTo>
                    <a:cubicBezTo>
                      <a:pt x="39300" y="64861"/>
                      <a:pt x="39457" y="64861"/>
                      <a:pt x="32174" y="64861"/>
                    </a:cubicBezTo>
                    <a:cubicBezTo>
                      <a:pt x="22621" y="64861"/>
                      <a:pt x="13061" y="64767"/>
                      <a:pt x="3508" y="64925"/>
                    </a:cubicBezTo>
                    <a:cubicBezTo>
                      <a:pt x="746" y="64975"/>
                      <a:pt x="-48" y="64174"/>
                      <a:pt x="2" y="61425"/>
                    </a:cubicBezTo>
                    <a:cubicBezTo>
                      <a:pt x="160" y="51720"/>
                      <a:pt x="65" y="42054"/>
                      <a:pt x="65" y="32387"/>
                    </a:cubicBezTo>
                    <a:close/>
                  </a:path>
                </a:pathLst>
              </a:custGeom>
              <a:solidFill>
                <a:srgbClr val="03396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64" name="Google Shape;6964;p1"/>
              <p:cNvSpPr/>
              <p:nvPr/>
            </p:nvSpPr>
            <p:spPr>
              <a:xfrm>
                <a:off x="10947221" y="3784523"/>
                <a:ext cx="63955" cy="65319"/>
              </a:xfrm>
              <a:custGeom>
                <a:rect b="b" l="l" r="r" t="t"/>
                <a:pathLst>
                  <a:path extrusionOk="0" h="65319" w="63955">
                    <a:moveTo>
                      <a:pt x="31639" y="51593"/>
                    </a:moveTo>
                    <a:lnTo>
                      <a:pt x="48337" y="9628"/>
                    </a:lnTo>
                    <a:cubicBezTo>
                      <a:pt x="52372" y="-518"/>
                      <a:pt x="52372" y="-518"/>
                      <a:pt x="63956" y="346"/>
                    </a:cubicBezTo>
                    <a:cubicBezTo>
                      <a:pt x="61068" y="7692"/>
                      <a:pt x="58192" y="14925"/>
                      <a:pt x="55374" y="22177"/>
                    </a:cubicBezTo>
                    <a:cubicBezTo>
                      <a:pt x="50115" y="35702"/>
                      <a:pt x="44232" y="48982"/>
                      <a:pt x="39609" y="62741"/>
                    </a:cubicBezTo>
                    <a:cubicBezTo>
                      <a:pt x="38783" y="65207"/>
                      <a:pt x="36980" y="65182"/>
                      <a:pt x="35277" y="64791"/>
                    </a:cubicBezTo>
                    <a:cubicBezTo>
                      <a:pt x="31494" y="63921"/>
                      <a:pt x="25819" y="67616"/>
                      <a:pt x="23927" y="62735"/>
                    </a:cubicBezTo>
                    <a:cubicBezTo>
                      <a:pt x="16430" y="43055"/>
                      <a:pt x="8339" y="23589"/>
                      <a:pt x="665" y="3959"/>
                    </a:cubicBezTo>
                    <a:cubicBezTo>
                      <a:pt x="-564" y="807"/>
                      <a:pt x="-306" y="-51"/>
                      <a:pt x="3295" y="31"/>
                    </a:cubicBezTo>
                    <a:cubicBezTo>
                      <a:pt x="11158" y="220"/>
                      <a:pt x="11164" y="31"/>
                      <a:pt x="14122" y="7503"/>
                    </a:cubicBezTo>
                    <a:close/>
                  </a:path>
                </a:pathLst>
              </a:custGeom>
              <a:solidFill>
                <a:srgbClr val="03396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65" name="Google Shape;6965;p1"/>
              <p:cNvSpPr/>
              <p:nvPr/>
            </p:nvSpPr>
            <p:spPr>
              <a:xfrm>
                <a:off x="10905254" y="3862962"/>
                <a:ext cx="50807" cy="64856"/>
              </a:xfrm>
              <a:custGeom>
                <a:rect b="b" l="l" r="r" t="t"/>
                <a:pathLst>
                  <a:path extrusionOk="0" h="64856" w="50807">
                    <a:moveTo>
                      <a:pt x="50742" y="22497"/>
                    </a:moveTo>
                    <a:cubicBezTo>
                      <a:pt x="50370" y="29124"/>
                      <a:pt x="51587" y="37158"/>
                      <a:pt x="49809" y="45040"/>
                    </a:cubicBezTo>
                    <a:cubicBezTo>
                      <a:pt x="46782" y="58458"/>
                      <a:pt x="37828" y="65420"/>
                      <a:pt x="24586" y="64821"/>
                    </a:cubicBezTo>
                    <a:cubicBezTo>
                      <a:pt x="10789" y="64190"/>
                      <a:pt x="2087" y="56396"/>
                      <a:pt x="687" y="42536"/>
                    </a:cubicBezTo>
                    <a:cubicBezTo>
                      <a:pt x="-643" y="29294"/>
                      <a:pt x="416" y="15945"/>
                      <a:pt x="151" y="2646"/>
                    </a:cubicBezTo>
                    <a:cubicBezTo>
                      <a:pt x="151" y="1070"/>
                      <a:pt x="656" y="553"/>
                      <a:pt x="2295" y="383"/>
                    </a:cubicBezTo>
                    <a:cubicBezTo>
                      <a:pt x="11123" y="-500"/>
                      <a:pt x="11016" y="-557"/>
                      <a:pt x="11123" y="8208"/>
                    </a:cubicBezTo>
                    <a:cubicBezTo>
                      <a:pt x="11243" y="18984"/>
                      <a:pt x="10524" y="29780"/>
                      <a:pt x="11558" y="40531"/>
                    </a:cubicBezTo>
                    <a:cubicBezTo>
                      <a:pt x="12529" y="50620"/>
                      <a:pt x="19195" y="55501"/>
                      <a:pt x="29025" y="53609"/>
                    </a:cubicBezTo>
                    <a:cubicBezTo>
                      <a:pt x="34997" y="52455"/>
                      <a:pt x="38686" y="47978"/>
                      <a:pt x="39360" y="40506"/>
                    </a:cubicBezTo>
                    <a:cubicBezTo>
                      <a:pt x="40395" y="29048"/>
                      <a:pt x="39625" y="17553"/>
                      <a:pt x="39802" y="6070"/>
                    </a:cubicBezTo>
                    <a:cubicBezTo>
                      <a:pt x="39890" y="395"/>
                      <a:pt x="39802" y="395"/>
                      <a:pt x="45691" y="433"/>
                    </a:cubicBezTo>
                    <a:cubicBezTo>
                      <a:pt x="46531" y="483"/>
                      <a:pt x="47374" y="483"/>
                      <a:pt x="48214" y="433"/>
                    </a:cubicBezTo>
                    <a:cubicBezTo>
                      <a:pt x="50339" y="174"/>
                      <a:pt x="50805" y="1202"/>
                      <a:pt x="50774" y="3119"/>
                    </a:cubicBezTo>
                    <a:cubicBezTo>
                      <a:pt x="50679" y="9122"/>
                      <a:pt x="50742" y="15144"/>
                      <a:pt x="50742" y="22497"/>
                    </a:cubicBezTo>
                    <a:close/>
                  </a:path>
                </a:pathLst>
              </a:custGeom>
              <a:solidFill>
                <a:srgbClr val="01386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66" name="Google Shape;6966;p1"/>
              <p:cNvSpPr/>
              <p:nvPr/>
            </p:nvSpPr>
            <p:spPr>
              <a:xfrm>
                <a:off x="11034416" y="3864135"/>
                <a:ext cx="39391" cy="64203"/>
              </a:xfrm>
              <a:custGeom>
                <a:rect b="b" l="l" r="r" t="t"/>
                <a:pathLst>
                  <a:path extrusionOk="0" h="64203" w="39391">
                    <a:moveTo>
                      <a:pt x="67" y="32213"/>
                    </a:moveTo>
                    <a:cubicBezTo>
                      <a:pt x="67" y="22837"/>
                      <a:pt x="168" y="13460"/>
                      <a:pt x="4" y="4084"/>
                    </a:cubicBezTo>
                    <a:cubicBezTo>
                      <a:pt x="-47" y="1177"/>
                      <a:pt x="382" y="-78"/>
                      <a:pt x="3787" y="4"/>
                    </a:cubicBezTo>
                    <a:cubicBezTo>
                      <a:pt x="14450" y="256"/>
                      <a:pt x="25126" y="174"/>
                      <a:pt x="35795" y="35"/>
                    </a:cubicBezTo>
                    <a:cubicBezTo>
                      <a:pt x="38437" y="4"/>
                      <a:pt x="39736" y="552"/>
                      <a:pt x="39301" y="3428"/>
                    </a:cubicBezTo>
                    <a:cubicBezTo>
                      <a:pt x="39124" y="4683"/>
                      <a:pt x="39124" y="5956"/>
                      <a:pt x="39301" y="7211"/>
                    </a:cubicBezTo>
                    <a:cubicBezTo>
                      <a:pt x="39629" y="9607"/>
                      <a:pt x="38418" y="9961"/>
                      <a:pt x="36388" y="9935"/>
                    </a:cubicBezTo>
                    <a:cubicBezTo>
                      <a:pt x="29231" y="9853"/>
                      <a:pt x="22067" y="10055"/>
                      <a:pt x="14910" y="9834"/>
                    </a:cubicBezTo>
                    <a:cubicBezTo>
                      <a:pt x="11871" y="9740"/>
                      <a:pt x="11051" y="10755"/>
                      <a:pt x="11240" y="13618"/>
                    </a:cubicBezTo>
                    <a:cubicBezTo>
                      <a:pt x="11483" y="17250"/>
                      <a:pt x="11483" y="20895"/>
                      <a:pt x="11240" y="24527"/>
                    </a:cubicBezTo>
                    <a:cubicBezTo>
                      <a:pt x="11020" y="27680"/>
                      <a:pt x="11808" y="28941"/>
                      <a:pt x="15308" y="28777"/>
                    </a:cubicBezTo>
                    <a:cubicBezTo>
                      <a:pt x="21468" y="28462"/>
                      <a:pt x="27661" y="28777"/>
                      <a:pt x="33834" y="28638"/>
                    </a:cubicBezTo>
                    <a:cubicBezTo>
                      <a:pt x="36299" y="28575"/>
                      <a:pt x="37617" y="29098"/>
                      <a:pt x="37182" y="31829"/>
                    </a:cubicBezTo>
                    <a:cubicBezTo>
                      <a:pt x="37031" y="32940"/>
                      <a:pt x="37031" y="34066"/>
                      <a:pt x="37182" y="35177"/>
                    </a:cubicBezTo>
                    <a:cubicBezTo>
                      <a:pt x="37485" y="37699"/>
                      <a:pt x="36552" y="38607"/>
                      <a:pt x="33910" y="38538"/>
                    </a:cubicBezTo>
                    <a:cubicBezTo>
                      <a:pt x="27459" y="38374"/>
                      <a:pt x="20989" y="38607"/>
                      <a:pt x="14538" y="38431"/>
                    </a:cubicBezTo>
                    <a:cubicBezTo>
                      <a:pt x="11909" y="38355"/>
                      <a:pt x="11083" y="39169"/>
                      <a:pt x="11253" y="41748"/>
                    </a:cubicBezTo>
                    <a:cubicBezTo>
                      <a:pt x="11445" y="44963"/>
                      <a:pt x="11445" y="48186"/>
                      <a:pt x="11253" y="51402"/>
                    </a:cubicBezTo>
                    <a:cubicBezTo>
                      <a:pt x="11133" y="53609"/>
                      <a:pt x="11846" y="54283"/>
                      <a:pt x="14078" y="54239"/>
                    </a:cubicBezTo>
                    <a:cubicBezTo>
                      <a:pt x="21235" y="54107"/>
                      <a:pt x="28405" y="54328"/>
                      <a:pt x="35555" y="54126"/>
                    </a:cubicBezTo>
                    <a:cubicBezTo>
                      <a:pt x="38424" y="54044"/>
                      <a:pt x="39768" y="54700"/>
                      <a:pt x="39301" y="57758"/>
                    </a:cubicBezTo>
                    <a:cubicBezTo>
                      <a:pt x="39143" y="59014"/>
                      <a:pt x="39143" y="60285"/>
                      <a:pt x="39301" y="61541"/>
                    </a:cubicBezTo>
                    <a:cubicBezTo>
                      <a:pt x="39496" y="63471"/>
                      <a:pt x="38910" y="64221"/>
                      <a:pt x="36779" y="64202"/>
                    </a:cubicBezTo>
                    <a:cubicBezTo>
                      <a:pt x="25428" y="64108"/>
                      <a:pt x="14034" y="64070"/>
                      <a:pt x="2665" y="64202"/>
                    </a:cubicBezTo>
                    <a:cubicBezTo>
                      <a:pt x="142" y="64240"/>
                      <a:pt x="16" y="63074"/>
                      <a:pt x="29" y="61182"/>
                    </a:cubicBezTo>
                    <a:cubicBezTo>
                      <a:pt x="92" y="51522"/>
                      <a:pt x="67" y="41867"/>
                      <a:pt x="67" y="32213"/>
                    </a:cubicBezTo>
                    <a:close/>
                  </a:path>
                </a:pathLst>
              </a:custGeom>
              <a:solidFill>
                <a:srgbClr val="03396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67" name="Google Shape;6967;p1"/>
              <p:cNvSpPr/>
              <p:nvPr/>
            </p:nvSpPr>
            <p:spPr>
              <a:xfrm>
                <a:off x="11117444" y="3783635"/>
                <a:ext cx="44084" cy="65918"/>
              </a:xfrm>
              <a:custGeom>
                <a:rect b="b" l="l" r="r" t="t"/>
                <a:pathLst>
                  <a:path extrusionOk="0" h="65918" w="44084">
                    <a:moveTo>
                      <a:pt x="22572" y="31"/>
                    </a:moveTo>
                    <a:cubicBezTo>
                      <a:pt x="29129" y="-278"/>
                      <a:pt x="34943" y="1777"/>
                      <a:pt x="40410" y="5277"/>
                    </a:cubicBezTo>
                    <a:cubicBezTo>
                      <a:pt x="42466" y="6595"/>
                      <a:pt x="42725" y="7749"/>
                      <a:pt x="41192" y="9514"/>
                    </a:cubicBezTo>
                    <a:cubicBezTo>
                      <a:pt x="40726" y="10039"/>
                      <a:pt x="40341" y="10630"/>
                      <a:pt x="40051" y="11267"/>
                    </a:cubicBezTo>
                    <a:cubicBezTo>
                      <a:pt x="38607" y="14527"/>
                      <a:pt x="37024" y="15505"/>
                      <a:pt x="33682" y="12894"/>
                    </a:cubicBezTo>
                    <a:cubicBezTo>
                      <a:pt x="29792" y="9855"/>
                      <a:pt x="24936" y="9193"/>
                      <a:pt x="20056" y="9899"/>
                    </a:cubicBezTo>
                    <a:cubicBezTo>
                      <a:pt x="16524" y="10403"/>
                      <a:pt x="13561" y="11961"/>
                      <a:pt x="12754" y="15814"/>
                    </a:cubicBezTo>
                    <a:cubicBezTo>
                      <a:pt x="11946" y="19667"/>
                      <a:pt x="14286" y="21918"/>
                      <a:pt x="17319" y="23450"/>
                    </a:cubicBezTo>
                    <a:cubicBezTo>
                      <a:pt x="23063" y="26344"/>
                      <a:pt x="29123" y="28677"/>
                      <a:pt x="34672" y="31893"/>
                    </a:cubicBezTo>
                    <a:cubicBezTo>
                      <a:pt x="44080" y="37335"/>
                      <a:pt x="46817" y="47387"/>
                      <a:pt x="41142" y="55855"/>
                    </a:cubicBezTo>
                    <a:cubicBezTo>
                      <a:pt x="37787" y="61065"/>
                      <a:pt x="32364" y="64592"/>
                      <a:pt x="26241" y="65547"/>
                    </a:cubicBezTo>
                    <a:cubicBezTo>
                      <a:pt x="16783" y="67111"/>
                      <a:pt x="8812" y="63529"/>
                      <a:pt x="1176" y="58611"/>
                    </a:cubicBezTo>
                    <a:cubicBezTo>
                      <a:pt x="-217" y="57709"/>
                      <a:pt x="-331" y="56820"/>
                      <a:pt x="615" y="55534"/>
                    </a:cubicBezTo>
                    <a:cubicBezTo>
                      <a:pt x="2109" y="53509"/>
                      <a:pt x="3137" y="50703"/>
                      <a:pt x="5092" y="49575"/>
                    </a:cubicBezTo>
                    <a:cubicBezTo>
                      <a:pt x="7173" y="48395"/>
                      <a:pt x="9058" y="51258"/>
                      <a:pt x="11082" y="52210"/>
                    </a:cubicBezTo>
                    <a:cubicBezTo>
                      <a:pt x="15768" y="54417"/>
                      <a:pt x="20484" y="55811"/>
                      <a:pt x="25699" y="54733"/>
                    </a:cubicBezTo>
                    <a:cubicBezTo>
                      <a:pt x="29483" y="53926"/>
                      <a:pt x="32005" y="51801"/>
                      <a:pt x="32680" y="47878"/>
                    </a:cubicBezTo>
                    <a:cubicBezTo>
                      <a:pt x="33310" y="44278"/>
                      <a:pt x="31418" y="41856"/>
                      <a:pt x="28543" y="40312"/>
                    </a:cubicBezTo>
                    <a:cubicBezTo>
                      <a:pt x="23360" y="37569"/>
                      <a:pt x="17937" y="35267"/>
                      <a:pt x="12735" y="32555"/>
                    </a:cubicBezTo>
                    <a:cubicBezTo>
                      <a:pt x="6189" y="29157"/>
                      <a:pt x="1107" y="24598"/>
                      <a:pt x="1510" y="16369"/>
                    </a:cubicBezTo>
                    <a:cubicBezTo>
                      <a:pt x="1952" y="7408"/>
                      <a:pt x="9329" y="604"/>
                      <a:pt x="19204" y="24"/>
                    </a:cubicBezTo>
                    <a:cubicBezTo>
                      <a:pt x="20327" y="-20"/>
                      <a:pt x="21449" y="37"/>
                      <a:pt x="22572" y="31"/>
                    </a:cubicBezTo>
                    <a:close/>
                  </a:path>
                </a:pathLst>
              </a:custGeom>
              <a:solidFill>
                <a:srgbClr val="03396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68" name="Google Shape;6968;p1"/>
              <p:cNvSpPr/>
              <p:nvPr/>
            </p:nvSpPr>
            <p:spPr>
              <a:xfrm>
                <a:off x="11276938" y="3784230"/>
                <a:ext cx="45946" cy="65103"/>
              </a:xfrm>
              <a:custGeom>
                <a:rect b="b" l="l" r="r" t="t"/>
                <a:pathLst>
                  <a:path extrusionOk="0" h="65103" w="45946">
                    <a:moveTo>
                      <a:pt x="28604" y="37597"/>
                    </a:moveTo>
                    <a:cubicBezTo>
                      <a:pt x="28604" y="45719"/>
                      <a:pt x="28522" y="53847"/>
                      <a:pt x="28654" y="61963"/>
                    </a:cubicBezTo>
                    <a:cubicBezTo>
                      <a:pt x="28692" y="64308"/>
                      <a:pt x="28068" y="65040"/>
                      <a:pt x="25627" y="65078"/>
                    </a:cubicBezTo>
                    <a:cubicBezTo>
                      <a:pt x="17335" y="65191"/>
                      <a:pt x="17335" y="65298"/>
                      <a:pt x="17335" y="57176"/>
                    </a:cubicBezTo>
                    <a:cubicBezTo>
                      <a:pt x="17335" y="42749"/>
                      <a:pt x="17253" y="28328"/>
                      <a:pt x="17405" y="13907"/>
                    </a:cubicBezTo>
                    <a:cubicBezTo>
                      <a:pt x="17405" y="10836"/>
                      <a:pt x="16717" y="9612"/>
                      <a:pt x="13464" y="9890"/>
                    </a:cubicBezTo>
                    <a:cubicBezTo>
                      <a:pt x="10115" y="10174"/>
                      <a:pt x="6716" y="9808"/>
                      <a:pt x="3374" y="9997"/>
                    </a:cubicBezTo>
                    <a:cubicBezTo>
                      <a:pt x="890" y="10136"/>
                      <a:pt x="-31" y="9511"/>
                      <a:pt x="1" y="6800"/>
                    </a:cubicBezTo>
                    <a:cubicBezTo>
                      <a:pt x="64" y="129"/>
                      <a:pt x="-94" y="122"/>
                      <a:pt x="6515" y="122"/>
                    </a:cubicBezTo>
                    <a:cubicBezTo>
                      <a:pt x="17865" y="122"/>
                      <a:pt x="29285" y="343"/>
                      <a:pt x="40654" y="9"/>
                    </a:cubicBezTo>
                    <a:cubicBezTo>
                      <a:pt x="44898" y="-111"/>
                      <a:pt x="46058" y="967"/>
                      <a:pt x="45938" y="5217"/>
                    </a:cubicBezTo>
                    <a:cubicBezTo>
                      <a:pt x="45831" y="9001"/>
                      <a:pt x="44998" y="10464"/>
                      <a:pt x="41064" y="10016"/>
                    </a:cubicBezTo>
                    <a:cubicBezTo>
                      <a:pt x="38012" y="9675"/>
                      <a:pt x="34878" y="10129"/>
                      <a:pt x="31801" y="9896"/>
                    </a:cubicBezTo>
                    <a:cubicBezTo>
                      <a:pt x="29108" y="9694"/>
                      <a:pt x="28522" y="10728"/>
                      <a:pt x="28566" y="13232"/>
                    </a:cubicBezTo>
                    <a:cubicBezTo>
                      <a:pt x="28692" y="21354"/>
                      <a:pt x="28604" y="29475"/>
                      <a:pt x="28604" y="37597"/>
                    </a:cubicBezTo>
                    <a:close/>
                  </a:path>
                </a:pathLst>
              </a:custGeom>
              <a:solidFill>
                <a:srgbClr val="03396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69" name="Google Shape;6969;p1"/>
              <p:cNvSpPr/>
              <p:nvPr/>
            </p:nvSpPr>
            <p:spPr>
              <a:xfrm>
                <a:off x="11185373" y="3784579"/>
                <a:ext cx="46041" cy="64874"/>
              </a:xfrm>
              <a:custGeom>
                <a:rect b="b" l="l" r="r" t="t"/>
                <a:pathLst>
                  <a:path extrusionOk="0" h="64874" w="46041">
                    <a:moveTo>
                      <a:pt x="28357" y="37716"/>
                    </a:moveTo>
                    <a:cubicBezTo>
                      <a:pt x="28357" y="45699"/>
                      <a:pt x="28231" y="53688"/>
                      <a:pt x="28426" y="61677"/>
                    </a:cubicBezTo>
                    <a:cubicBezTo>
                      <a:pt x="28490" y="64370"/>
                      <a:pt x="27607" y="64887"/>
                      <a:pt x="25103" y="64874"/>
                    </a:cubicBezTo>
                    <a:cubicBezTo>
                      <a:pt x="17385" y="64874"/>
                      <a:pt x="17385" y="64963"/>
                      <a:pt x="17385" y="57307"/>
                    </a:cubicBezTo>
                    <a:cubicBezTo>
                      <a:pt x="17385" y="43025"/>
                      <a:pt x="17209" y="28730"/>
                      <a:pt x="17499" y="14428"/>
                    </a:cubicBezTo>
                    <a:cubicBezTo>
                      <a:pt x="17581" y="10380"/>
                      <a:pt x="16238" y="9478"/>
                      <a:pt x="12605" y="9813"/>
                    </a:cubicBezTo>
                    <a:cubicBezTo>
                      <a:pt x="9541" y="10096"/>
                      <a:pt x="6413" y="9693"/>
                      <a:pt x="3336" y="9920"/>
                    </a:cubicBezTo>
                    <a:cubicBezTo>
                      <a:pt x="675" y="10122"/>
                      <a:pt x="-239" y="9125"/>
                      <a:pt x="57" y="6597"/>
                    </a:cubicBezTo>
                    <a:cubicBezTo>
                      <a:pt x="196" y="5481"/>
                      <a:pt x="196" y="4352"/>
                      <a:pt x="57" y="3236"/>
                    </a:cubicBezTo>
                    <a:cubicBezTo>
                      <a:pt x="-283" y="575"/>
                      <a:pt x="908" y="-24"/>
                      <a:pt x="3431" y="1"/>
                    </a:cubicBezTo>
                    <a:cubicBezTo>
                      <a:pt x="16357" y="121"/>
                      <a:pt x="29284" y="140"/>
                      <a:pt x="42217" y="1"/>
                    </a:cubicBezTo>
                    <a:cubicBezTo>
                      <a:pt x="45124" y="-31"/>
                      <a:pt x="46398" y="701"/>
                      <a:pt x="45956" y="3709"/>
                    </a:cubicBezTo>
                    <a:cubicBezTo>
                      <a:pt x="45818" y="4823"/>
                      <a:pt x="45818" y="5949"/>
                      <a:pt x="45956" y="7063"/>
                    </a:cubicBezTo>
                    <a:cubicBezTo>
                      <a:pt x="46209" y="9289"/>
                      <a:pt x="45282" y="10008"/>
                      <a:pt x="43081" y="9920"/>
                    </a:cubicBezTo>
                    <a:cubicBezTo>
                      <a:pt x="39298" y="9775"/>
                      <a:pt x="35514" y="10084"/>
                      <a:pt x="31731" y="9819"/>
                    </a:cubicBezTo>
                    <a:cubicBezTo>
                      <a:pt x="28824" y="9611"/>
                      <a:pt x="28281" y="10733"/>
                      <a:pt x="28332" y="13356"/>
                    </a:cubicBezTo>
                    <a:cubicBezTo>
                      <a:pt x="28452" y="21466"/>
                      <a:pt x="28357" y="29587"/>
                      <a:pt x="28357" y="37716"/>
                    </a:cubicBezTo>
                    <a:close/>
                  </a:path>
                </a:pathLst>
              </a:custGeom>
              <a:solidFill>
                <a:srgbClr val="03396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70" name="Google Shape;6970;p1"/>
              <p:cNvSpPr/>
              <p:nvPr/>
            </p:nvSpPr>
            <p:spPr>
              <a:xfrm>
                <a:off x="10801808" y="3864290"/>
                <a:ext cx="39076" cy="64719"/>
              </a:xfrm>
              <a:custGeom>
                <a:rect b="b" l="l" r="r" t="t"/>
                <a:pathLst>
                  <a:path extrusionOk="0" h="64719" w="39076">
                    <a:moveTo>
                      <a:pt x="0" y="55472"/>
                    </a:moveTo>
                    <a:cubicBezTo>
                      <a:pt x="1054" y="54794"/>
                      <a:pt x="2044" y="54022"/>
                      <a:pt x="2957" y="53164"/>
                    </a:cubicBezTo>
                    <a:cubicBezTo>
                      <a:pt x="5795" y="50011"/>
                      <a:pt x="7863" y="47955"/>
                      <a:pt x="12479" y="51903"/>
                    </a:cubicBezTo>
                    <a:cubicBezTo>
                      <a:pt x="18274" y="56840"/>
                      <a:pt x="25891" y="53283"/>
                      <a:pt x="27379" y="45824"/>
                    </a:cubicBezTo>
                    <a:cubicBezTo>
                      <a:pt x="27748" y="43901"/>
                      <a:pt x="27932" y="41948"/>
                      <a:pt x="27928" y="39991"/>
                    </a:cubicBezTo>
                    <a:cubicBezTo>
                      <a:pt x="27979" y="27808"/>
                      <a:pt x="28004" y="15619"/>
                      <a:pt x="27928" y="3418"/>
                    </a:cubicBezTo>
                    <a:cubicBezTo>
                      <a:pt x="27928" y="1078"/>
                      <a:pt x="28180" y="-13"/>
                      <a:pt x="31024" y="0"/>
                    </a:cubicBezTo>
                    <a:cubicBezTo>
                      <a:pt x="39077" y="32"/>
                      <a:pt x="39077" y="-132"/>
                      <a:pt x="39077" y="8078"/>
                    </a:cubicBezTo>
                    <a:cubicBezTo>
                      <a:pt x="39077" y="18167"/>
                      <a:pt x="39077" y="28256"/>
                      <a:pt x="39077" y="38345"/>
                    </a:cubicBezTo>
                    <a:cubicBezTo>
                      <a:pt x="39077" y="40029"/>
                      <a:pt x="39077" y="41712"/>
                      <a:pt x="38925" y="43390"/>
                    </a:cubicBezTo>
                    <a:cubicBezTo>
                      <a:pt x="38093" y="52369"/>
                      <a:pt x="35356" y="60195"/>
                      <a:pt x="25828" y="63492"/>
                    </a:cubicBezTo>
                    <a:cubicBezTo>
                      <a:pt x="16723" y="66607"/>
                      <a:pt x="7277" y="63738"/>
                      <a:pt x="0" y="55472"/>
                    </a:cubicBezTo>
                    <a:close/>
                  </a:path>
                </a:pathLst>
              </a:custGeom>
              <a:solidFill>
                <a:srgbClr val="01386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71" name="Google Shape;6971;p1"/>
              <p:cNvSpPr/>
              <p:nvPr/>
            </p:nvSpPr>
            <p:spPr>
              <a:xfrm>
                <a:off x="11167402" y="3784511"/>
                <a:ext cx="11396" cy="64932"/>
              </a:xfrm>
              <a:custGeom>
                <a:rect b="b" l="l" r="r" t="t"/>
                <a:pathLst>
                  <a:path extrusionOk="0" h="64932" w="11396">
                    <a:moveTo>
                      <a:pt x="11331" y="32587"/>
                    </a:moveTo>
                    <a:cubicBezTo>
                      <a:pt x="11331" y="42109"/>
                      <a:pt x="11231" y="51631"/>
                      <a:pt x="11394" y="61146"/>
                    </a:cubicBezTo>
                    <a:cubicBezTo>
                      <a:pt x="11445" y="63990"/>
                      <a:pt x="10764" y="64999"/>
                      <a:pt x="7718" y="64930"/>
                    </a:cubicBezTo>
                    <a:cubicBezTo>
                      <a:pt x="69" y="64797"/>
                      <a:pt x="69" y="64930"/>
                      <a:pt x="69" y="57192"/>
                    </a:cubicBezTo>
                    <a:cubicBezTo>
                      <a:pt x="69" y="39536"/>
                      <a:pt x="139" y="21912"/>
                      <a:pt x="0" y="4275"/>
                    </a:cubicBezTo>
                    <a:cubicBezTo>
                      <a:pt x="0" y="1122"/>
                      <a:pt x="593" y="-139"/>
                      <a:pt x="4092" y="12"/>
                    </a:cubicBezTo>
                    <a:cubicBezTo>
                      <a:pt x="11325" y="271"/>
                      <a:pt x="11331" y="56"/>
                      <a:pt x="11331" y="7371"/>
                    </a:cubicBezTo>
                    <a:close/>
                  </a:path>
                </a:pathLst>
              </a:custGeom>
              <a:solidFill>
                <a:srgbClr val="03396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72" name="Google Shape;6972;p1"/>
              <p:cNvSpPr/>
              <p:nvPr/>
            </p:nvSpPr>
            <p:spPr>
              <a:xfrm>
                <a:off x="11102457" y="3864990"/>
                <a:ext cx="11402" cy="64084"/>
              </a:xfrm>
              <a:custGeom>
                <a:rect b="b" l="l" r="r" t="t"/>
                <a:pathLst>
                  <a:path extrusionOk="0" h="64084" w="11402">
                    <a:moveTo>
                      <a:pt x="59" y="31750"/>
                    </a:moveTo>
                    <a:cubicBezTo>
                      <a:pt x="59" y="22367"/>
                      <a:pt x="140" y="12990"/>
                      <a:pt x="2" y="3614"/>
                    </a:cubicBezTo>
                    <a:cubicBezTo>
                      <a:pt x="-36" y="997"/>
                      <a:pt x="513" y="-25"/>
                      <a:pt x="3426" y="0"/>
                    </a:cubicBezTo>
                    <a:cubicBezTo>
                      <a:pt x="11321" y="64"/>
                      <a:pt x="11321" y="-88"/>
                      <a:pt x="11321" y="7933"/>
                    </a:cubicBezTo>
                    <a:cubicBezTo>
                      <a:pt x="11321" y="25154"/>
                      <a:pt x="11226" y="42375"/>
                      <a:pt x="11403" y="59590"/>
                    </a:cubicBezTo>
                    <a:cubicBezTo>
                      <a:pt x="11403" y="62963"/>
                      <a:pt x="10772" y="64218"/>
                      <a:pt x="7096" y="64073"/>
                    </a:cubicBezTo>
                    <a:cubicBezTo>
                      <a:pt x="65" y="63795"/>
                      <a:pt x="59" y="64010"/>
                      <a:pt x="59" y="56947"/>
                    </a:cubicBezTo>
                    <a:close/>
                  </a:path>
                </a:pathLst>
              </a:custGeom>
              <a:solidFill>
                <a:srgbClr val="03396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73" name="Google Shape;6973;p1"/>
              <p:cNvSpPr/>
              <p:nvPr/>
            </p:nvSpPr>
            <p:spPr>
              <a:xfrm>
                <a:off x="10930363" y="3784525"/>
                <a:ext cx="11079" cy="64941"/>
              </a:xfrm>
              <a:custGeom>
                <a:rect b="b" l="l" r="r" t="t"/>
                <a:pathLst>
                  <a:path extrusionOk="0" h="64941" w="11079">
                    <a:moveTo>
                      <a:pt x="11029" y="32328"/>
                    </a:moveTo>
                    <a:cubicBezTo>
                      <a:pt x="11029" y="41982"/>
                      <a:pt x="10966" y="51642"/>
                      <a:pt x="11079" y="61296"/>
                    </a:cubicBezTo>
                    <a:cubicBezTo>
                      <a:pt x="11079" y="63818"/>
                      <a:pt x="10776" y="64985"/>
                      <a:pt x="7756" y="64941"/>
                    </a:cubicBezTo>
                    <a:cubicBezTo>
                      <a:pt x="63" y="64834"/>
                      <a:pt x="63" y="65010"/>
                      <a:pt x="63" y="57248"/>
                    </a:cubicBezTo>
                    <a:cubicBezTo>
                      <a:pt x="63" y="39592"/>
                      <a:pt x="120" y="21980"/>
                      <a:pt x="0" y="4343"/>
                    </a:cubicBezTo>
                    <a:cubicBezTo>
                      <a:pt x="0" y="1310"/>
                      <a:pt x="385" y="-141"/>
                      <a:pt x="4017" y="11"/>
                    </a:cubicBezTo>
                    <a:cubicBezTo>
                      <a:pt x="11022" y="294"/>
                      <a:pt x="11029" y="55"/>
                      <a:pt x="11029" y="7136"/>
                    </a:cubicBezTo>
                    <a:close/>
                  </a:path>
                </a:pathLst>
              </a:custGeom>
              <a:solidFill>
                <a:srgbClr val="03396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6974" name="Google Shape;6974;p1"/>
            <p:cNvGrpSpPr/>
            <p:nvPr/>
          </p:nvGrpSpPr>
          <p:grpSpPr>
            <a:xfrm>
              <a:off x="5890256" y="4474337"/>
              <a:ext cx="875131" cy="276332"/>
              <a:chOff x="8314769" y="3747142"/>
              <a:chExt cx="893734" cy="282206"/>
            </a:xfrm>
          </p:grpSpPr>
          <p:sp>
            <p:nvSpPr>
              <p:cNvPr id="6975" name="Google Shape;6975;p1"/>
              <p:cNvSpPr/>
              <p:nvPr/>
            </p:nvSpPr>
            <p:spPr>
              <a:xfrm>
                <a:off x="8406146" y="3835923"/>
                <a:ext cx="5988" cy="7078"/>
              </a:xfrm>
              <a:custGeom>
                <a:rect b="b" l="l" r="r" t="t"/>
                <a:pathLst>
                  <a:path extrusionOk="0" h="7078" w="5988">
                    <a:moveTo>
                      <a:pt x="276" y="4814"/>
                    </a:moveTo>
                    <a:cubicBezTo>
                      <a:pt x="-531" y="2838"/>
                      <a:pt x="686" y="189"/>
                      <a:pt x="686" y="189"/>
                    </a:cubicBezTo>
                    <a:cubicBezTo>
                      <a:pt x="2137" y="-264"/>
                      <a:pt x="4842" y="19"/>
                      <a:pt x="5655" y="1894"/>
                    </a:cubicBezTo>
                    <a:cubicBezTo>
                      <a:pt x="6532" y="3933"/>
                      <a:pt x="5655" y="5669"/>
                      <a:pt x="3316" y="7079"/>
                    </a:cubicBezTo>
                    <a:cubicBezTo>
                      <a:pt x="2139" y="6571"/>
                      <a:pt x="1098" y="5795"/>
                      <a:pt x="276" y="4814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76" name="Google Shape;6976;p1"/>
              <p:cNvSpPr/>
              <p:nvPr/>
            </p:nvSpPr>
            <p:spPr>
              <a:xfrm>
                <a:off x="8461357" y="3852691"/>
                <a:ext cx="14389" cy="117484"/>
              </a:xfrm>
              <a:custGeom>
                <a:rect b="b" l="l" r="r" t="t"/>
                <a:pathLst>
                  <a:path extrusionOk="0" h="117484" w="14389">
                    <a:moveTo>
                      <a:pt x="14390" y="106103"/>
                    </a:moveTo>
                    <a:lnTo>
                      <a:pt x="76" y="117484"/>
                    </a:lnTo>
                    <a:lnTo>
                      <a:pt x="0" y="0"/>
                    </a:lnTo>
                    <a:lnTo>
                      <a:pt x="14390" y="0"/>
                    </a:lnTo>
                    <a:lnTo>
                      <a:pt x="14390" y="106103"/>
                    </a:ln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77" name="Google Shape;6977;p1"/>
              <p:cNvSpPr/>
              <p:nvPr/>
            </p:nvSpPr>
            <p:spPr>
              <a:xfrm>
                <a:off x="8484979" y="3852691"/>
                <a:ext cx="11823" cy="95859"/>
              </a:xfrm>
              <a:custGeom>
                <a:rect b="b" l="l" r="r" t="t"/>
                <a:pathLst>
                  <a:path extrusionOk="0" h="95859" w="11823">
                    <a:moveTo>
                      <a:pt x="0" y="95860"/>
                    </a:moveTo>
                    <a:lnTo>
                      <a:pt x="44" y="0"/>
                    </a:lnTo>
                    <a:lnTo>
                      <a:pt x="11710" y="0"/>
                    </a:lnTo>
                    <a:lnTo>
                      <a:pt x="11823" y="73134"/>
                    </a:lnTo>
                    <a:cubicBezTo>
                      <a:pt x="9572" y="80055"/>
                      <a:pt x="5896" y="87605"/>
                      <a:pt x="0" y="95860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78" name="Google Shape;6978;p1"/>
              <p:cNvSpPr/>
              <p:nvPr/>
            </p:nvSpPr>
            <p:spPr>
              <a:xfrm>
                <a:off x="8437894" y="3852691"/>
                <a:ext cx="14515" cy="118572"/>
              </a:xfrm>
              <a:custGeom>
                <a:rect b="b" l="l" r="r" t="t"/>
                <a:pathLst>
                  <a:path extrusionOk="0" h="118572" w="14515">
                    <a:moveTo>
                      <a:pt x="0" y="107185"/>
                    </a:moveTo>
                    <a:lnTo>
                      <a:pt x="14516" y="118573"/>
                    </a:lnTo>
                    <a:lnTo>
                      <a:pt x="14516" y="0"/>
                    </a:lnTo>
                    <a:lnTo>
                      <a:pt x="0" y="0"/>
                    </a:lnTo>
                    <a:lnTo>
                      <a:pt x="0" y="107185"/>
                    </a:ln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79" name="Google Shape;6979;p1"/>
              <p:cNvSpPr/>
              <p:nvPr/>
            </p:nvSpPr>
            <p:spPr>
              <a:xfrm>
                <a:off x="8416808" y="3852691"/>
                <a:ext cx="12964" cy="99175"/>
              </a:xfrm>
              <a:custGeom>
                <a:rect b="b" l="l" r="r" t="t"/>
                <a:pathLst>
                  <a:path extrusionOk="0" h="99175" w="12964">
                    <a:moveTo>
                      <a:pt x="12965" y="99176"/>
                    </a:moveTo>
                    <a:lnTo>
                      <a:pt x="12883" y="0"/>
                    </a:lnTo>
                    <a:lnTo>
                      <a:pt x="0" y="0"/>
                    </a:lnTo>
                    <a:lnTo>
                      <a:pt x="0" y="78067"/>
                    </a:lnTo>
                    <a:cubicBezTo>
                      <a:pt x="492" y="83333"/>
                      <a:pt x="9932" y="96684"/>
                      <a:pt x="12965" y="99176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80" name="Google Shape;6980;p1"/>
              <p:cNvSpPr/>
              <p:nvPr/>
            </p:nvSpPr>
            <p:spPr>
              <a:xfrm>
                <a:off x="8354406" y="3786685"/>
                <a:ext cx="203580" cy="203120"/>
              </a:xfrm>
              <a:custGeom>
                <a:rect b="b" l="l" r="r" t="t"/>
                <a:pathLst>
                  <a:path extrusionOk="0" h="203120" w="203580">
                    <a:moveTo>
                      <a:pt x="101793" y="199647"/>
                    </a:moveTo>
                    <a:cubicBezTo>
                      <a:pt x="47564" y="199647"/>
                      <a:pt x="3481" y="155643"/>
                      <a:pt x="3481" y="101554"/>
                    </a:cubicBezTo>
                    <a:cubicBezTo>
                      <a:pt x="3481" y="47464"/>
                      <a:pt x="47577" y="3473"/>
                      <a:pt x="101793" y="3473"/>
                    </a:cubicBezTo>
                    <a:cubicBezTo>
                      <a:pt x="156010" y="3473"/>
                      <a:pt x="200099" y="47471"/>
                      <a:pt x="200099" y="101554"/>
                    </a:cubicBezTo>
                    <a:cubicBezTo>
                      <a:pt x="200099" y="155637"/>
                      <a:pt x="155997" y="199647"/>
                      <a:pt x="101793" y="199647"/>
                    </a:cubicBezTo>
                    <a:lnTo>
                      <a:pt x="101793" y="203120"/>
                    </a:lnTo>
                    <a:cubicBezTo>
                      <a:pt x="157914" y="203120"/>
                      <a:pt x="203580" y="157556"/>
                      <a:pt x="203580" y="101554"/>
                    </a:cubicBezTo>
                    <a:cubicBezTo>
                      <a:pt x="203580" y="45552"/>
                      <a:pt x="157920" y="0"/>
                      <a:pt x="101793" y="0"/>
                    </a:cubicBezTo>
                    <a:cubicBezTo>
                      <a:pt x="45666" y="0"/>
                      <a:pt x="0" y="45558"/>
                      <a:pt x="0" y="101554"/>
                    </a:cubicBezTo>
                    <a:cubicBezTo>
                      <a:pt x="0" y="157550"/>
                      <a:pt x="45660" y="203120"/>
                      <a:pt x="101793" y="203120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81" name="Google Shape;6981;p1"/>
              <p:cNvSpPr/>
              <p:nvPr/>
            </p:nvSpPr>
            <p:spPr>
              <a:xfrm>
                <a:off x="8314769" y="3747142"/>
                <a:ext cx="282855" cy="282206"/>
              </a:xfrm>
              <a:custGeom>
                <a:rect b="b" l="l" r="r" t="t"/>
                <a:pathLst>
                  <a:path extrusionOk="0" h="282206" w="282855">
                    <a:moveTo>
                      <a:pt x="141431" y="277708"/>
                    </a:moveTo>
                    <a:cubicBezTo>
                      <a:pt x="65926" y="277708"/>
                      <a:pt x="4502" y="216433"/>
                      <a:pt x="4502" y="141097"/>
                    </a:cubicBezTo>
                    <a:cubicBezTo>
                      <a:pt x="4502" y="65761"/>
                      <a:pt x="65926" y="4492"/>
                      <a:pt x="141431" y="4492"/>
                    </a:cubicBezTo>
                    <a:cubicBezTo>
                      <a:pt x="216936" y="4492"/>
                      <a:pt x="278347" y="65773"/>
                      <a:pt x="278347" y="141097"/>
                    </a:cubicBezTo>
                    <a:cubicBezTo>
                      <a:pt x="278347" y="216421"/>
                      <a:pt x="216917" y="277708"/>
                      <a:pt x="141431" y="277708"/>
                    </a:cubicBezTo>
                    <a:lnTo>
                      <a:pt x="141431" y="282207"/>
                    </a:lnTo>
                    <a:cubicBezTo>
                      <a:pt x="219414" y="282207"/>
                      <a:pt x="282856" y="218906"/>
                      <a:pt x="282856" y="141097"/>
                    </a:cubicBezTo>
                    <a:cubicBezTo>
                      <a:pt x="282856" y="63288"/>
                      <a:pt x="219439" y="0"/>
                      <a:pt x="141431" y="0"/>
                    </a:cubicBezTo>
                    <a:cubicBezTo>
                      <a:pt x="63423" y="0"/>
                      <a:pt x="0" y="63294"/>
                      <a:pt x="0" y="141097"/>
                    </a:cubicBezTo>
                    <a:cubicBezTo>
                      <a:pt x="0" y="218900"/>
                      <a:pt x="63442" y="282207"/>
                      <a:pt x="141431" y="282207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82" name="Google Shape;6982;p1"/>
              <p:cNvSpPr/>
              <p:nvPr/>
            </p:nvSpPr>
            <p:spPr>
              <a:xfrm>
                <a:off x="8339613" y="3925007"/>
                <a:ext cx="15379" cy="21907"/>
              </a:xfrm>
              <a:custGeom>
                <a:rect b="b" l="l" r="r" t="t"/>
                <a:pathLst>
                  <a:path extrusionOk="0" h="21907" w="15379">
                    <a:moveTo>
                      <a:pt x="0" y="3234"/>
                    </a:moveTo>
                    <a:cubicBezTo>
                      <a:pt x="3083" y="6241"/>
                      <a:pt x="4647" y="8318"/>
                      <a:pt x="6344" y="12275"/>
                    </a:cubicBezTo>
                    <a:cubicBezTo>
                      <a:pt x="7851" y="15805"/>
                      <a:pt x="8172" y="18076"/>
                      <a:pt x="8380" y="21908"/>
                    </a:cubicBezTo>
                    <a:lnTo>
                      <a:pt x="15380" y="18812"/>
                    </a:lnTo>
                    <a:cubicBezTo>
                      <a:pt x="12794" y="15949"/>
                      <a:pt x="11344" y="14188"/>
                      <a:pt x="9780" y="10633"/>
                    </a:cubicBezTo>
                    <a:cubicBezTo>
                      <a:pt x="8181" y="7306"/>
                      <a:pt x="7284" y="3687"/>
                      <a:pt x="7144" y="0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83" name="Google Shape;6983;p1"/>
              <p:cNvSpPr/>
              <p:nvPr/>
            </p:nvSpPr>
            <p:spPr>
              <a:xfrm>
                <a:off x="8335918" y="3928342"/>
                <a:ext cx="21956" cy="15351"/>
              </a:xfrm>
              <a:custGeom>
                <a:rect b="b" l="l" r="r" t="t"/>
                <a:pathLst>
                  <a:path extrusionOk="0" h="15351" w="21956">
                    <a:moveTo>
                      <a:pt x="3241" y="15352"/>
                    </a:moveTo>
                    <a:cubicBezTo>
                      <a:pt x="6224" y="12250"/>
                      <a:pt x="8324" y="10671"/>
                      <a:pt x="12302" y="9022"/>
                    </a:cubicBezTo>
                    <a:cubicBezTo>
                      <a:pt x="15853" y="7550"/>
                      <a:pt x="18116" y="7229"/>
                      <a:pt x="21957" y="6990"/>
                    </a:cubicBezTo>
                    <a:lnTo>
                      <a:pt x="18860" y="0"/>
                    </a:lnTo>
                    <a:cubicBezTo>
                      <a:pt x="16004" y="2598"/>
                      <a:pt x="14207" y="4001"/>
                      <a:pt x="10663" y="5587"/>
                    </a:cubicBezTo>
                    <a:cubicBezTo>
                      <a:pt x="7326" y="7180"/>
                      <a:pt x="3697" y="8075"/>
                      <a:pt x="0" y="8217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84" name="Google Shape;6984;p1"/>
              <p:cNvSpPr/>
              <p:nvPr/>
            </p:nvSpPr>
            <p:spPr>
              <a:xfrm>
                <a:off x="8557141" y="3925007"/>
                <a:ext cx="15348" cy="21907"/>
              </a:xfrm>
              <a:custGeom>
                <a:rect b="b" l="l" r="r" t="t"/>
                <a:pathLst>
                  <a:path extrusionOk="0" h="21907" w="15348">
                    <a:moveTo>
                      <a:pt x="15348" y="3234"/>
                    </a:moveTo>
                    <a:cubicBezTo>
                      <a:pt x="12271" y="6248"/>
                      <a:pt x="10688" y="8318"/>
                      <a:pt x="9042" y="12275"/>
                    </a:cubicBezTo>
                    <a:cubicBezTo>
                      <a:pt x="7523" y="15811"/>
                      <a:pt x="7201" y="18076"/>
                      <a:pt x="6999" y="21908"/>
                    </a:cubicBezTo>
                    <a:lnTo>
                      <a:pt x="0" y="18812"/>
                    </a:lnTo>
                    <a:cubicBezTo>
                      <a:pt x="2554" y="15930"/>
                      <a:pt x="4061" y="14194"/>
                      <a:pt x="5593" y="10633"/>
                    </a:cubicBezTo>
                    <a:cubicBezTo>
                      <a:pt x="7185" y="7303"/>
                      <a:pt x="8084" y="3686"/>
                      <a:pt x="8235" y="0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85" name="Google Shape;6985;p1"/>
              <p:cNvSpPr/>
              <p:nvPr/>
            </p:nvSpPr>
            <p:spPr>
              <a:xfrm>
                <a:off x="8554228" y="3928348"/>
                <a:ext cx="21943" cy="15345"/>
              </a:xfrm>
              <a:custGeom>
                <a:rect b="b" l="l" r="r" t="t"/>
                <a:pathLst>
                  <a:path extrusionOk="0" h="15345" w="21943">
                    <a:moveTo>
                      <a:pt x="18715" y="15345"/>
                    </a:moveTo>
                    <a:cubicBezTo>
                      <a:pt x="15714" y="12250"/>
                      <a:pt x="13639" y="10658"/>
                      <a:pt x="9654" y="9016"/>
                    </a:cubicBezTo>
                    <a:cubicBezTo>
                      <a:pt x="6091" y="7556"/>
                      <a:pt x="3840" y="7210"/>
                      <a:pt x="0" y="6984"/>
                    </a:cubicBezTo>
                    <a:lnTo>
                      <a:pt x="3090" y="0"/>
                    </a:lnTo>
                    <a:cubicBezTo>
                      <a:pt x="5940" y="2605"/>
                      <a:pt x="7750" y="3989"/>
                      <a:pt x="11287" y="5587"/>
                    </a:cubicBezTo>
                    <a:cubicBezTo>
                      <a:pt x="14622" y="7183"/>
                      <a:pt x="18249" y="8078"/>
                      <a:pt x="21944" y="8217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86" name="Google Shape;6986;p1"/>
              <p:cNvSpPr/>
              <p:nvPr/>
            </p:nvSpPr>
            <p:spPr>
              <a:xfrm>
                <a:off x="8380870" y="3971105"/>
                <a:ext cx="23466" cy="25537"/>
              </a:xfrm>
              <a:custGeom>
                <a:rect b="b" l="l" r="r" t="t"/>
                <a:pathLst>
                  <a:path extrusionOk="0" h="25537" w="23466">
                    <a:moveTo>
                      <a:pt x="20142" y="14931"/>
                    </a:moveTo>
                    <a:cubicBezTo>
                      <a:pt x="21983" y="13931"/>
                      <a:pt x="22879" y="14843"/>
                      <a:pt x="23339" y="14252"/>
                    </a:cubicBezTo>
                    <a:cubicBezTo>
                      <a:pt x="23679" y="13818"/>
                      <a:pt x="23288" y="13623"/>
                      <a:pt x="22771" y="13233"/>
                    </a:cubicBezTo>
                    <a:cubicBezTo>
                      <a:pt x="22084" y="12692"/>
                      <a:pt x="21327" y="12264"/>
                      <a:pt x="20640" y="11735"/>
                    </a:cubicBezTo>
                    <a:cubicBezTo>
                      <a:pt x="19953" y="11207"/>
                      <a:pt x="19341" y="10559"/>
                      <a:pt x="18629" y="10005"/>
                    </a:cubicBezTo>
                    <a:cubicBezTo>
                      <a:pt x="18345" y="9779"/>
                      <a:pt x="17695" y="9149"/>
                      <a:pt x="17317" y="9628"/>
                    </a:cubicBezTo>
                    <a:cubicBezTo>
                      <a:pt x="16611" y="10534"/>
                      <a:pt x="19839" y="11515"/>
                      <a:pt x="17948" y="13906"/>
                    </a:cubicBezTo>
                    <a:cubicBezTo>
                      <a:pt x="17632" y="14315"/>
                      <a:pt x="16882" y="15164"/>
                      <a:pt x="14795" y="16309"/>
                    </a:cubicBezTo>
                    <a:lnTo>
                      <a:pt x="5387" y="21481"/>
                    </a:lnTo>
                    <a:cubicBezTo>
                      <a:pt x="5166" y="21607"/>
                      <a:pt x="4794" y="21884"/>
                      <a:pt x="4642" y="21777"/>
                    </a:cubicBezTo>
                    <a:cubicBezTo>
                      <a:pt x="4491" y="21670"/>
                      <a:pt x="4642" y="21204"/>
                      <a:pt x="4718" y="20971"/>
                    </a:cubicBezTo>
                    <a:lnTo>
                      <a:pt x="8003" y="10276"/>
                    </a:lnTo>
                    <a:cubicBezTo>
                      <a:pt x="8377" y="8767"/>
                      <a:pt x="8997" y="7330"/>
                      <a:pt x="9838" y="6022"/>
                    </a:cubicBezTo>
                    <a:cubicBezTo>
                      <a:pt x="10683" y="4947"/>
                      <a:pt x="11844" y="6475"/>
                      <a:pt x="12361" y="5783"/>
                    </a:cubicBezTo>
                    <a:cubicBezTo>
                      <a:pt x="12701" y="5356"/>
                      <a:pt x="12562" y="5280"/>
                      <a:pt x="11787" y="4670"/>
                    </a:cubicBezTo>
                    <a:cubicBezTo>
                      <a:pt x="11396" y="4374"/>
                      <a:pt x="10608" y="3921"/>
                      <a:pt x="9050" y="2713"/>
                    </a:cubicBezTo>
                    <a:cubicBezTo>
                      <a:pt x="8224" y="2084"/>
                      <a:pt x="7480" y="1310"/>
                      <a:pt x="6673" y="687"/>
                    </a:cubicBezTo>
                    <a:cubicBezTo>
                      <a:pt x="6307" y="410"/>
                      <a:pt x="5714" y="-382"/>
                      <a:pt x="5229" y="222"/>
                    </a:cubicBezTo>
                    <a:cubicBezTo>
                      <a:pt x="5090" y="410"/>
                      <a:pt x="5286" y="807"/>
                      <a:pt x="5342" y="895"/>
                    </a:cubicBezTo>
                    <a:cubicBezTo>
                      <a:pt x="6097" y="1656"/>
                      <a:pt x="6316" y="2797"/>
                      <a:pt x="5897" y="3783"/>
                    </a:cubicBezTo>
                    <a:lnTo>
                      <a:pt x="298" y="23381"/>
                    </a:lnTo>
                    <a:cubicBezTo>
                      <a:pt x="-99" y="24803"/>
                      <a:pt x="-62" y="25269"/>
                      <a:pt x="191" y="25439"/>
                    </a:cubicBezTo>
                    <a:cubicBezTo>
                      <a:pt x="443" y="25608"/>
                      <a:pt x="695" y="25590"/>
                      <a:pt x="1452" y="25137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87" name="Google Shape;6987;p1"/>
              <p:cNvSpPr/>
              <p:nvPr/>
            </p:nvSpPr>
            <p:spPr>
              <a:xfrm>
                <a:off x="8414769" y="3991718"/>
                <a:ext cx="17720" cy="25571"/>
              </a:xfrm>
              <a:custGeom>
                <a:rect b="b" l="l" r="r" t="t"/>
                <a:pathLst>
                  <a:path extrusionOk="0" h="25571" w="17720">
                    <a:moveTo>
                      <a:pt x="10721" y="4428"/>
                    </a:moveTo>
                    <a:cubicBezTo>
                      <a:pt x="11320" y="2031"/>
                      <a:pt x="13162" y="3730"/>
                      <a:pt x="13458" y="2541"/>
                    </a:cubicBezTo>
                    <a:cubicBezTo>
                      <a:pt x="13553" y="2170"/>
                      <a:pt x="13408" y="2094"/>
                      <a:pt x="12777" y="1912"/>
                    </a:cubicBezTo>
                    <a:cubicBezTo>
                      <a:pt x="12304" y="1799"/>
                      <a:pt x="11907" y="1830"/>
                      <a:pt x="9366" y="1195"/>
                    </a:cubicBezTo>
                    <a:cubicBezTo>
                      <a:pt x="8218" y="918"/>
                      <a:pt x="6515" y="358"/>
                      <a:pt x="5317" y="62"/>
                    </a:cubicBezTo>
                    <a:cubicBezTo>
                      <a:pt x="4687" y="-95"/>
                      <a:pt x="4302" y="62"/>
                      <a:pt x="4220" y="358"/>
                    </a:cubicBezTo>
                    <a:cubicBezTo>
                      <a:pt x="3949" y="1459"/>
                      <a:pt x="7550" y="1446"/>
                      <a:pt x="6881" y="4133"/>
                    </a:cubicBezTo>
                    <a:lnTo>
                      <a:pt x="3161" y="19044"/>
                    </a:lnTo>
                    <a:cubicBezTo>
                      <a:pt x="2202" y="22882"/>
                      <a:pt x="348" y="20611"/>
                      <a:pt x="8" y="22064"/>
                    </a:cubicBezTo>
                    <a:cubicBezTo>
                      <a:pt x="-36" y="22253"/>
                      <a:pt x="102" y="22454"/>
                      <a:pt x="493" y="22555"/>
                    </a:cubicBezTo>
                    <a:cubicBezTo>
                      <a:pt x="2146" y="22957"/>
                      <a:pt x="3426" y="23146"/>
                      <a:pt x="4365" y="23379"/>
                    </a:cubicBezTo>
                    <a:cubicBezTo>
                      <a:pt x="5860" y="23750"/>
                      <a:pt x="7625" y="24329"/>
                      <a:pt x="12178" y="25462"/>
                    </a:cubicBezTo>
                    <a:cubicBezTo>
                      <a:pt x="14637" y="26091"/>
                      <a:pt x="17046" y="23933"/>
                      <a:pt x="17664" y="21473"/>
                    </a:cubicBezTo>
                    <a:cubicBezTo>
                      <a:pt x="17815" y="20875"/>
                      <a:pt x="17626" y="20724"/>
                      <a:pt x="17506" y="20699"/>
                    </a:cubicBezTo>
                    <a:cubicBezTo>
                      <a:pt x="16371" y="20416"/>
                      <a:pt x="15753" y="24637"/>
                      <a:pt x="8331" y="22794"/>
                    </a:cubicBezTo>
                    <a:cubicBezTo>
                      <a:pt x="6169" y="22259"/>
                      <a:pt x="6572" y="21152"/>
                      <a:pt x="7070" y="19201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88" name="Google Shape;6988;p1"/>
              <p:cNvSpPr/>
              <p:nvPr/>
            </p:nvSpPr>
            <p:spPr>
              <a:xfrm>
                <a:off x="8435945" y="3995713"/>
                <a:ext cx="17289" cy="23829"/>
              </a:xfrm>
              <a:custGeom>
                <a:rect b="b" l="l" r="r" t="t"/>
                <a:pathLst>
                  <a:path extrusionOk="0" h="23829" w="17289">
                    <a:moveTo>
                      <a:pt x="7460" y="4222"/>
                    </a:moveTo>
                    <a:cubicBezTo>
                      <a:pt x="7617" y="1982"/>
                      <a:pt x="7743" y="1963"/>
                      <a:pt x="11470" y="2221"/>
                    </a:cubicBezTo>
                    <a:cubicBezTo>
                      <a:pt x="17416" y="2636"/>
                      <a:pt x="14749" y="6260"/>
                      <a:pt x="16193" y="6355"/>
                    </a:cubicBezTo>
                    <a:cubicBezTo>
                      <a:pt x="16899" y="6405"/>
                      <a:pt x="16824" y="5323"/>
                      <a:pt x="16824" y="4901"/>
                    </a:cubicBezTo>
                    <a:lnTo>
                      <a:pt x="16925" y="1692"/>
                    </a:lnTo>
                    <a:cubicBezTo>
                      <a:pt x="16926" y="1368"/>
                      <a:pt x="16681" y="1096"/>
                      <a:pt x="16357" y="1063"/>
                    </a:cubicBezTo>
                    <a:cubicBezTo>
                      <a:pt x="13639" y="875"/>
                      <a:pt x="11508" y="856"/>
                      <a:pt x="9320" y="705"/>
                    </a:cubicBezTo>
                    <a:cubicBezTo>
                      <a:pt x="4603" y="371"/>
                      <a:pt x="2384" y="76"/>
                      <a:pt x="1122" y="0"/>
                    </a:cubicBezTo>
                    <a:cubicBezTo>
                      <a:pt x="687" y="0"/>
                      <a:pt x="422" y="214"/>
                      <a:pt x="410" y="503"/>
                    </a:cubicBezTo>
                    <a:cubicBezTo>
                      <a:pt x="309" y="1806"/>
                      <a:pt x="3865" y="1013"/>
                      <a:pt x="3664" y="3920"/>
                    </a:cubicBezTo>
                    <a:lnTo>
                      <a:pt x="2604" y="19064"/>
                    </a:lnTo>
                    <a:cubicBezTo>
                      <a:pt x="2327" y="23002"/>
                      <a:pt x="82" y="21102"/>
                      <a:pt x="0" y="22587"/>
                    </a:cubicBezTo>
                    <a:cubicBezTo>
                      <a:pt x="0" y="22782"/>
                      <a:pt x="164" y="22958"/>
                      <a:pt x="561" y="22977"/>
                    </a:cubicBezTo>
                    <a:cubicBezTo>
                      <a:pt x="2257" y="23097"/>
                      <a:pt x="3563" y="23065"/>
                      <a:pt x="4515" y="23128"/>
                    </a:cubicBezTo>
                    <a:cubicBezTo>
                      <a:pt x="6053" y="23241"/>
                      <a:pt x="7895" y="23493"/>
                      <a:pt x="12580" y="23820"/>
                    </a:cubicBezTo>
                    <a:cubicBezTo>
                      <a:pt x="15102" y="24003"/>
                      <a:pt x="17107" y="21473"/>
                      <a:pt x="17284" y="18944"/>
                    </a:cubicBezTo>
                    <a:cubicBezTo>
                      <a:pt x="17328" y="18315"/>
                      <a:pt x="17114" y="18227"/>
                      <a:pt x="17000" y="18214"/>
                    </a:cubicBezTo>
                    <a:cubicBezTo>
                      <a:pt x="15821" y="18133"/>
                      <a:pt x="15960" y="22398"/>
                      <a:pt x="8317" y="21870"/>
                    </a:cubicBezTo>
                    <a:cubicBezTo>
                      <a:pt x="6104" y="21713"/>
                      <a:pt x="6306" y="20555"/>
                      <a:pt x="6426" y="18548"/>
                    </a:cubicBezTo>
                    <a:lnTo>
                      <a:pt x="6716" y="14408"/>
                    </a:lnTo>
                    <a:cubicBezTo>
                      <a:pt x="6848" y="12520"/>
                      <a:pt x="6753" y="12137"/>
                      <a:pt x="8172" y="12231"/>
                    </a:cubicBezTo>
                    <a:lnTo>
                      <a:pt x="10449" y="12395"/>
                    </a:lnTo>
                    <a:cubicBezTo>
                      <a:pt x="13652" y="12615"/>
                      <a:pt x="12548" y="15981"/>
                      <a:pt x="13532" y="16050"/>
                    </a:cubicBezTo>
                    <a:cubicBezTo>
                      <a:pt x="14276" y="16107"/>
                      <a:pt x="14163" y="14924"/>
                      <a:pt x="14163" y="14509"/>
                    </a:cubicBezTo>
                    <a:lnTo>
                      <a:pt x="14346" y="8727"/>
                    </a:lnTo>
                    <a:cubicBezTo>
                      <a:pt x="14377" y="7858"/>
                      <a:pt x="14037" y="7896"/>
                      <a:pt x="13816" y="7883"/>
                    </a:cubicBezTo>
                    <a:cubicBezTo>
                      <a:pt x="13185" y="7833"/>
                      <a:pt x="12895" y="10815"/>
                      <a:pt x="10247" y="10627"/>
                    </a:cubicBezTo>
                    <a:lnTo>
                      <a:pt x="8311" y="10488"/>
                    </a:lnTo>
                    <a:cubicBezTo>
                      <a:pt x="6980" y="10394"/>
                      <a:pt x="6999" y="10167"/>
                      <a:pt x="7100" y="8777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89" name="Google Shape;6989;p1"/>
              <p:cNvSpPr/>
              <p:nvPr/>
            </p:nvSpPr>
            <p:spPr>
              <a:xfrm>
                <a:off x="8454821" y="3995243"/>
                <a:ext cx="24352" cy="24894"/>
              </a:xfrm>
              <a:custGeom>
                <a:rect b="b" l="l" r="r" t="t"/>
                <a:pathLst>
                  <a:path extrusionOk="0" h="24894" w="24352">
                    <a:moveTo>
                      <a:pt x="5048" y="20263"/>
                    </a:moveTo>
                    <a:cubicBezTo>
                      <a:pt x="5339" y="23554"/>
                      <a:pt x="2331" y="23233"/>
                      <a:pt x="2444" y="24523"/>
                    </a:cubicBezTo>
                    <a:cubicBezTo>
                      <a:pt x="2495" y="25076"/>
                      <a:pt x="3075" y="24856"/>
                      <a:pt x="3434" y="24825"/>
                    </a:cubicBezTo>
                    <a:cubicBezTo>
                      <a:pt x="4260" y="24755"/>
                      <a:pt x="5080" y="24554"/>
                      <a:pt x="6070" y="24466"/>
                    </a:cubicBezTo>
                    <a:cubicBezTo>
                      <a:pt x="7060" y="24378"/>
                      <a:pt x="8195" y="24416"/>
                      <a:pt x="9708" y="24284"/>
                    </a:cubicBezTo>
                    <a:cubicBezTo>
                      <a:pt x="10106" y="24252"/>
                      <a:pt x="10875" y="24214"/>
                      <a:pt x="10837" y="23761"/>
                    </a:cubicBezTo>
                    <a:cubicBezTo>
                      <a:pt x="10705" y="22245"/>
                      <a:pt x="6959" y="24781"/>
                      <a:pt x="6423" y="18577"/>
                    </a:cubicBezTo>
                    <a:lnTo>
                      <a:pt x="5452" y="7592"/>
                    </a:lnTo>
                    <a:cubicBezTo>
                      <a:pt x="5452" y="7302"/>
                      <a:pt x="5452" y="7070"/>
                      <a:pt x="5654" y="7051"/>
                    </a:cubicBezTo>
                    <a:cubicBezTo>
                      <a:pt x="5856" y="7032"/>
                      <a:pt x="6007" y="7183"/>
                      <a:pt x="6240" y="7422"/>
                    </a:cubicBezTo>
                    <a:lnTo>
                      <a:pt x="22522" y="22937"/>
                    </a:lnTo>
                    <a:cubicBezTo>
                      <a:pt x="22708" y="23207"/>
                      <a:pt x="23027" y="23354"/>
                      <a:pt x="23354" y="23321"/>
                    </a:cubicBezTo>
                    <a:cubicBezTo>
                      <a:pt x="23726" y="23321"/>
                      <a:pt x="23701" y="23025"/>
                      <a:pt x="23638" y="22314"/>
                    </a:cubicBezTo>
                    <a:lnTo>
                      <a:pt x="22049" y="4194"/>
                    </a:lnTo>
                    <a:cubicBezTo>
                      <a:pt x="21752" y="803"/>
                      <a:pt x="24439" y="1350"/>
                      <a:pt x="24350" y="382"/>
                    </a:cubicBezTo>
                    <a:cubicBezTo>
                      <a:pt x="24350" y="287"/>
                      <a:pt x="24312" y="-40"/>
                      <a:pt x="23720" y="4"/>
                    </a:cubicBezTo>
                    <a:cubicBezTo>
                      <a:pt x="23449" y="42"/>
                      <a:pt x="22377" y="256"/>
                      <a:pt x="20441" y="426"/>
                    </a:cubicBezTo>
                    <a:cubicBezTo>
                      <a:pt x="18322" y="614"/>
                      <a:pt x="17414" y="570"/>
                      <a:pt x="16922" y="608"/>
                    </a:cubicBezTo>
                    <a:cubicBezTo>
                      <a:pt x="16658" y="621"/>
                      <a:pt x="16454" y="846"/>
                      <a:pt x="16467" y="1109"/>
                    </a:cubicBezTo>
                    <a:cubicBezTo>
                      <a:pt x="16469" y="1140"/>
                      <a:pt x="16474" y="1170"/>
                      <a:pt x="16481" y="1199"/>
                    </a:cubicBezTo>
                    <a:cubicBezTo>
                      <a:pt x="16575" y="2263"/>
                      <a:pt x="20264" y="1350"/>
                      <a:pt x="20535" y="4289"/>
                    </a:cubicBezTo>
                    <a:lnTo>
                      <a:pt x="21475" y="15054"/>
                    </a:lnTo>
                    <a:cubicBezTo>
                      <a:pt x="21544" y="15859"/>
                      <a:pt x="21525" y="16255"/>
                      <a:pt x="21336" y="16274"/>
                    </a:cubicBezTo>
                    <a:cubicBezTo>
                      <a:pt x="21147" y="16293"/>
                      <a:pt x="20743" y="15928"/>
                      <a:pt x="20308" y="15519"/>
                    </a:cubicBezTo>
                    <a:lnTo>
                      <a:pt x="6694" y="2345"/>
                    </a:lnTo>
                    <a:cubicBezTo>
                      <a:pt x="6064" y="1778"/>
                      <a:pt x="6436" y="1527"/>
                      <a:pt x="5433" y="1608"/>
                    </a:cubicBezTo>
                    <a:cubicBezTo>
                      <a:pt x="3806" y="1747"/>
                      <a:pt x="3018" y="1948"/>
                      <a:pt x="2217" y="2024"/>
                    </a:cubicBezTo>
                    <a:cubicBezTo>
                      <a:pt x="1631" y="2068"/>
                      <a:pt x="1070" y="1992"/>
                      <a:pt x="483" y="2024"/>
                    </a:cubicBezTo>
                    <a:cubicBezTo>
                      <a:pt x="211" y="2028"/>
                      <a:pt x="-5" y="2252"/>
                      <a:pt x="0" y="2523"/>
                    </a:cubicBezTo>
                    <a:cubicBezTo>
                      <a:pt x="0" y="2554"/>
                      <a:pt x="4" y="2585"/>
                      <a:pt x="10" y="2615"/>
                    </a:cubicBezTo>
                    <a:cubicBezTo>
                      <a:pt x="143" y="4163"/>
                      <a:pt x="3409" y="1759"/>
                      <a:pt x="3945" y="7976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90" name="Google Shape;6990;p1"/>
              <p:cNvSpPr/>
              <p:nvPr/>
            </p:nvSpPr>
            <p:spPr>
              <a:xfrm>
                <a:off x="8482203" y="3990517"/>
                <a:ext cx="21479" cy="24687"/>
              </a:xfrm>
              <a:custGeom>
                <a:rect b="b" l="l" r="r" t="t"/>
                <a:pathLst>
                  <a:path extrusionOk="0" h="24687" w="21479">
                    <a:moveTo>
                      <a:pt x="15866" y="112"/>
                    </a:moveTo>
                    <a:cubicBezTo>
                      <a:pt x="15810" y="-39"/>
                      <a:pt x="15602" y="-8"/>
                      <a:pt x="15450" y="36"/>
                    </a:cubicBezTo>
                    <a:cubicBezTo>
                      <a:pt x="15040" y="162"/>
                      <a:pt x="15318" y="1194"/>
                      <a:pt x="14757" y="1364"/>
                    </a:cubicBezTo>
                    <a:cubicBezTo>
                      <a:pt x="13880" y="1641"/>
                      <a:pt x="11017" y="433"/>
                      <a:pt x="7448" y="1534"/>
                    </a:cubicBezTo>
                    <a:cubicBezTo>
                      <a:pt x="8" y="3799"/>
                      <a:pt x="-938" y="11600"/>
                      <a:pt x="663" y="16791"/>
                    </a:cubicBezTo>
                    <a:cubicBezTo>
                      <a:pt x="1407" y="19239"/>
                      <a:pt x="5172" y="26776"/>
                      <a:pt x="13823" y="24133"/>
                    </a:cubicBezTo>
                    <a:cubicBezTo>
                      <a:pt x="20129" y="22246"/>
                      <a:pt x="21813" y="16583"/>
                      <a:pt x="21428" y="15325"/>
                    </a:cubicBezTo>
                    <a:cubicBezTo>
                      <a:pt x="21371" y="15136"/>
                      <a:pt x="21062" y="15067"/>
                      <a:pt x="20911" y="15105"/>
                    </a:cubicBezTo>
                    <a:cubicBezTo>
                      <a:pt x="20142" y="15344"/>
                      <a:pt x="19379" y="20025"/>
                      <a:pt x="14801" y="21397"/>
                    </a:cubicBezTo>
                    <a:cubicBezTo>
                      <a:pt x="9163" y="23120"/>
                      <a:pt x="4920" y="17697"/>
                      <a:pt x="3570" y="13324"/>
                    </a:cubicBezTo>
                    <a:cubicBezTo>
                      <a:pt x="2309" y="9172"/>
                      <a:pt x="3362" y="4094"/>
                      <a:pt x="7707" y="2773"/>
                    </a:cubicBezTo>
                    <a:cubicBezTo>
                      <a:pt x="11137" y="1735"/>
                      <a:pt x="14561" y="3629"/>
                      <a:pt x="16945" y="6164"/>
                    </a:cubicBezTo>
                    <a:cubicBezTo>
                      <a:pt x="17285" y="6498"/>
                      <a:pt x="17689" y="7089"/>
                      <a:pt x="18155" y="6951"/>
                    </a:cubicBezTo>
                    <a:cubicBezTo>
                      <a:pt x="18622" y="6812"/>
                      <a:pt x="18326" y="6120"/>
                      <a:pt x="18200" y="5812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91" name="Google Shape;6991;p1"/>
              <p:cNvSpPr/>
              <p:nvPr/>
            </p:nvSpPr>
            <p:spPr>
              <a:xfrm>
                <a:off x="8499053" y="3984731"/>
                <a:ext cx="19962" cy="23903"/>
              </a:xfrm>
              <a:custGeom>
                <a:rect b="b" l="l" r="r" t="t"/>
                <a:pathLst>
                  <a:path extrusionOk="0" h="23903" w="19962">
                    <a:moveTo>
                      <a:pt x="7914" y="4011"/>
                    </a:moveTo>
                    <a:cubicBezTo>
                      <a:pt x="6464" y="1286"/>
                      <a:pt x="9055" y="1223"/>
                      <a:pt x="8544" y="236"/>
                    </a:cubicBezTo>
                    <a:cubicBezTo>
                      <a:pt x="8355" y="-104"/>
                      <a:pt x="8191" y="-85"/>
                      <a:pt x="7372" y="349"/>
                    </a:cubicBezTo>
                    <a:cubicBezTo>
                      <a:pt x="5820" y="1173"/>
                      <a:pt x="4900" y="1802"/>
                      <a:pt x="3922" y="2331"/>
                    </a:cubicBezTo>
                    <a:cubicBezTo>
                      <a:pt x="2945" y="2859"/>
                      <a:pt x="1841" y="3281"/>
                      <a:pt x="769" y="3847"/>
                    </a:cubicBezTo>
                    <a:cubicBezTo>
                      <a:pt x="524" y="3979"/>
                      <a:pt x="-208" y="4250"/>
                      <a:pt x="57" y="4741"/>
                    </a:cubicBezTo>
                    <a:cubicBezTo>
                      <a:pt x="587" y="5741"/>
                      <a:pt x="3248" y="3312"/>
                      <a:pt x="4629" y="5911"/>
                    </a:cubicBezTo>
                    <a:lnTo>
                      <a:pt x="11956" y="19664"/>
                    </a:lnTo>
                    <a:cubicBezTo>
                      <a:pt x="13406" y="22382"/>
                      <a:pt x="11048" y="22678"/>
                      <a:pt x="11584" y="23678"/>
                    </a:cubicBezTo>
                    <a:cubicBezTo>
                      <a:pt x="11647" y="23855"/>
                      <a:pt x="11842" y="23947"/>
                      <a:pt x="12020" y="23884"/>
                    </a:cubicBezTo>
                    <a:cubicBezTo>
                      <a:pt x="12037" y="23877"/>
                      <a:pt x="12054" y="23870"/>
                      <a:pt x="12069" y="23861"/>
                    </a:cubicBezTo>
                    <a:cubicBezTo>
                      <a:pt x="12776" y="23490"/>
                      <a:pt x="13879" y="22747"/>
                      <a:pt x="15058" y="22124"/>
                    </a:cubicBezTo>
                    <a:cubicBezTo>
                      <a:pt x="17190" y="20998"/>
                      <a:pt x="18249" y="20577"/>
                      <a:pt x="19264" y="20042"/>
                    </a:cubicBezTo>
                    <a:cubicBezTo>
                      <a:pt x="19895" y="19708"/>
                      <a:pt x="20078" y="19469"/>
                      <a:pt x="19895" y="19148"/>
                    </a:cubicBezTo>
                    <a:cubicBezTo>
                      <a:pt x="19409" y="18230"/>
                      <a:pt x="17057" y="21168"/>
                      <a:pt x="15178" y="17657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92" name="Google Shape;6992;p1"/>
              <p:cNvSpPr/>
              <p:nvPr/>
            </p:nvSpPr>
            <p:spPr>
              <a:xfrm>
                <a:off x="8325485" y="3873051"/>
                <a:ext cx="24476" cy="19270"/>
              </a:xfrm>
              <a:custGeom>
                <a:rect b="b" l="l" r="r" t="t"/>
                <a:pathLst>
                  <a:path extrusionOk="0" h="19270" w="24476">
                    <a:moveTo>
                      <a:pt x="4713" y="2019"/>
                    </a:moveTo>
                    <a:cubicBezTo>
                      <a:pt x="2866" y="1132"/>
                      <a:pt x="3137" y="81"/>
                      <a:pt x="2393" y="6"/>
                    </a:cubicBezTo>
                    <a:cubicBezTo>
                      <a:pt x="1838" y="-51"/>
                      <a:pt x="1901" y="320"/>
                      <a:pt x="1844" y="868"/>
                    </a:cubicBezTo>
                    <a:cubicBezTo>
                      <a:pt x="1775" y="1597"/>
                      <a:pt x="1844" y="2334"/>
                      <a:pt x="1756" y="3057"/>
                    </a:cubicBezTo>
                    <a:cubicBezTo>
                      <a:pt x="1668" y="3781"/>
                      <a:pt x="1478" y="4523"/>
                      <a:pt x="1403" y="5272"/>
                    </a:cubicBezTo>
                    <a:cubicBezTo>
                      <a:pt x="1403" y="5586"/>
                      <a:pt x="1195" y="6335"/>
                      <a:pt x="1813" y="6392"/>
                    </a:cubicBezTo>
                    <a:cubicBezTo>
                      <a:pt x="2954" y="6505"/>
                      <a:pt x="2008" y="3768"/>
                      <a:pt x="5066" y="4070"/>
                    </a:cubicBezTo>
                    <a:cubicBezTo>
                      <a:pt x="6382" y="4250"/>
                      <a:pt x="7657" y="4659"/>
                      <a:pt x="8831" y="5278"/>
                    </a:cubicBezTo>
                    <a:lnTo>
                      <a:pt x="18346" y="9821"/>
                    </a:lnTo>
                    <a:cubicBezTo>
                      <a:pt x="18573" y="9921"/>
                      <a:pt x="19015" y="10072"/>
                      <a:pt x="18977" y="10223"/>
                    </a:cubicBezTo>
                    <a:cubicBezTo>
                      <a:pt x="18939" y="10374"/>
                      <a:pt x="18498" y="10469"/>
                      <a:pt x="18258" y="10519"/>
                    </a:cubicBezTo>
                    <a:lnTo>
                      <a:pt x="7463" y="12847"/>
                    </a:lnTo>
                    <a:cubicBezTo>
                      <a:pt x="5965" y="13238"/>
                      <a:pt x="4420" y="13420"/>
                      <a:pt x="2872" y="13388"/>
                    </a:cubicBezTo>
                    <a:cubicBezTo>
                      <a:pt x="1516" y="13250"/>
                      <a:pt x="2159" y="11740"/>
                      <a:pt x="1283" y="11658"/>
                    </a:cubicBezTo>
                    <a:cubicBezTo>
                      <a:pt x="734" y="11601"/>
                      <a:pt x="747" y="11733"/>
                      <a:pt x="652" y="12564"/>
                    </a:cubicBezTo>
                    <a:cubicBezTo>
                      <a:pt x="608" y="12979"/>
                      <a:pt x="652" y="13740"/>
                      <a:pt x="501" y="15401"/>
                    </a:cubicBezTo>
                    <a:cubicBezTo>
                      <a:pt x="406" y="16282"/>
                      <a:pt x="192" y="17151"/>
                      <a:pt x="104" y="18012"/>
                    </a:cubicBezTo>
                    <a:cubicBezTo>
                      <a:pt x="66" y="18396"/>
                      <a:pt x="-268" y="19176"/>
                      <a:pt x="507" y="19271"/>
                    </a:cubicBezTo>
                    <a:cubicBezTo>
                      <a:pt x="734" y="19271"/>
                      <a:pt x="961" y="18975"/>
                      <a:pt x="999" y="18900"/>
                    </a:cubicBezTo>
                    <a:cubicBezTo>
                      <a:pt x="1434" y="17874"/>
                      <a:pt x="1825" y="17547"/>
                      <a:pt x="3143" y="17226"/>
                    </a:cubicBezTo>
                    <a:lnTo>
                      <a:pt x="22691" y="12658"/>
                    </a:lnTo>
                    <a:cubicBezTo>
                      <a:pt x="24103" y="12325"/>
                      <a:pt x="24457" y="12105"/>
                      <a:pt x="24475" y="11840"/>
                    </a:cubicBezTo>
                    <a:cubicBezTo>
                      <a:pt x="24494" y="11576"/>
                      <a:pt x="24330" y="11412"/>
                      <a:pt x="23511" y="11035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93" name="Google Shape;6993;p1"/>
              <p:cNvSpPr/>
              <p:nvPr/>
            </p:nvSpPr>
            <p:spPr>
              <a:xfrm>
                <a:off x="8326970" y="3851758"/>
                <a:ext cx="26671" cy="24561"/>
              </a:xfrm>
              <a:custGeom>
                <a:rect b="b" l="l" r="r" t="t"/>
                <a:pathLst>
                  <a:path extrusionOk="0" h="24561" w="26671">
                    <a:moveTo>
                      <a:pt x="18696" y="21217"/>
                    </a:moveTo>
                    <a:cubicBezTo>
                      <a:pt x="21919" y="21953"/>
                      <a:pt x="20790" y="24256"/>
                      <a:pt x="22064" y="24545"/>
                    </a:cubicBezTo>
                    <a:cubicBezTo>
                      <a:pt x="22600" y="24664"/>
                      <a:pt x="22549" y="24123"/>
                      <a:pt x="22619" y="23847"/>
                    </a:cubicBezTo>
                    <a:cubicBezTo>
                      <a:pt x="22776" y="23167"/>
                      <a:pt x="22808" y="22456"/>
                      <a:pt x="22997" y="21638"/>
                    </a:cubicBezTo>
                    <a:cubicBezTo>
                      <a:pt x="23186" y="20820"/>
                      <a:pt x="23520" y="19958"/>
                      <a:pt x="23804" y="18700"/>
                    </a:cubicBezTo>
                    <a:cubicBezTo>
                      <a:pt x="23886" y="18367"/>
                      <a:pt x="24056" y="17744"/>
                      <a:pt x="23621" y="17643"/>
                    </a:cubicBezTo>
                    <a:cubicBezTo>
                      <a:pt x="22127" y="17297"/>
                      <a:pt x="23533" y="21028"/>
                      <a:pt x="17448" y="19631"/>
                    </a:cubicBezTo>
                    <a:lnTo>
                      <a:pt x="6678" y="17146"/>
                    </a:lnTo>
                    <a:cubicBezTo>
                      <a:pt x="6400" y="17083"/>
                      <a:pt x="6186" y="16982"/>
                      <a:pt x="6217" y="16825"/>
                    </a:cubicBezTo>
                    <a:cubicBezTo>
                      <a:pt x="6249" y="16668"/>
                      <a:pt x="6444" y="16586"/>
                      <a:pt x="6741" y="16473"/>
                    </a:cubicBezTo>
                    <a:lnTo>
                      <a:pt x="26017" y="8105"/>
                    </a:lnTo>
                    <a:cubicBezTo>
                      <a:pt x="26320" y="7985"/>
                      <a:pt x="26534" y="7903"/>
                      <a:pt x="26648" y="7551"/>
                    </a:cubicBezTo>
                    <a:cubicBezTo>
                      <a:pt x="26761" y="7199"/>
                      <a:pt x="26459" y="7186"/>
                      <a:pt x="25765" y="7023"/>
                    </a:cubicBezTo>
                    <a:lnTo>
                      <a:pt x="7977" y="2971"/>
                    </a:lnTo>
                    <a:cubicBezTo>
                      <a:pt x="4647" y="2203"/>
                      <a:pt x="5908" y="234"/>
                      <a:pt x="4956" y="7"/>
                    </a:cubicBezTo>
                    <a:cubicBezTo>
                      <a:pt x="4862" y="7"/>
                      <a:pt x="4546" y="-87"/>
                      <a:pt x="4433" y="398"/>
                    </a:cubicBezTo>
                    <a:cubicBezTo>
                      <a:pt x="4376" y="624"/>
                      <a:pt x="4300" y="1543"/>
                      <a:pt x="3935" y="3128"/>
                    </a:cubicBezTo>
                    <a:cubicBezTo>
                      <a:pt x="3531" y="4877"/>
                      <a:pt x="3235" y="5576"/>
                      <a:pt x="3140" y="5985"/>
                    </a:cubicBezTo>
                    <a:cubicBezTo>
                      <a:pt x="3046" y="6393"/>
                      <a:pt x="3367" y="6463"/>
                      <a:pt x="3588" y="6513"/>
                    </a:cubicBezTo>
                    <a:cubicBezTo>
                      <a:pt x="4628" y="6752"/>
                      <a:pt x="4773" y="3537"/>
                      <a:pt x="7661" y="4198"/>
                    </a:cubicBezTo>
                    <a:lnTo>
                      <a:pt x="18205" y="6633"/>
                    </a:lnTo>
                    <a:cubicBezTo>
                      <a:pt x="18999" y="6815"/>
                      <a:pt x="19365" y="6953"/>
                      <a:pt x="19333" y="7104"/>
                    </a:cubicBezTo>
                    <a:cubicBezTo>
                      <a:pt x="19302" y="7255"/>
                      <a:pt x="18841" y="7469"/>
                      <a:pt x="18324" y="7696"/>
                    </a:cubicBezTo>
                    <a:lnTo>
                      <a:pt x="2005" y="14617"/>
                    </a:lnTo>
                    <a:cubicBezTo>
                      <a:pt x="1299" y="14938"/>
                      <a:pt x="1141" y="14617"/>
                      <a:pt x="958" y="15391"/>
                    </a:cubicBezTo>
                    <a:cubicBezTo>
                      <a:pt x="656" y="16731"/>
                      <a:pt x="624" y="17416"/>
                      <a:pt x="473" y="18071"/>
                    </a:cubicBezTo>
                    <a:cubicBezTo>
                      <a:pt x="359" y="18549"/>
                      <a:pt x="132" y="18977"/>
                      <a:pt x="13" y="19461"/>
                    </a:cubicBezTo>
                    <a:cubicBezTo>
                      <a:pt x="-57" y="19763"/>
                      <a:pt x="170" y="19952"/>
                      <a:pt x="460" y="20009"/>
                    </a:cubicBezTo>
                    <a:cubicBezTo>
                      <a:pt x="1980" y="20361"/>
                      <a:pt x="574" y="17058"/>
                      <a:pt x="6652" y="18455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94" name="Google Shape;6994;p1"/>
              <p:cNvSpPr/>
              <p:nvPr/>
            </p:nvSpPr>
            <p:spPr>
              <a:xfrm>
                <a:off x="8332207" y="3842917"/>
                <a:ext cx="24408" cy="13568"/>
              </a:xfrm>
              <a:custGeom>
                <a:rect b="b" l="l" r="r" t="t"/>
                <a:pathLst>
                  <a:path extrusionOk="0" h="13568" w="24408">
                    <a:moveTo>
                      <a:pt x="5073" y="2821"/>
                    </a:moveTo>
                    <a:cubicBezTo>
                      <a:pt x="2141" y="1871"/>
                      <a:pt x="3856" y="380"/>
                      <a:pt x="2809" y="40"/>
                    </a:cubicBezTo>
                    <a:cubicBezTo>
                      <a:pt x="2431" y="-79"/>
                      <a:pt x="2330" y="40"/>
                      <a:pt x="2091" y="764"/>
                    </a:cubicBezTo>
                    <a:cubicBezTo>
                      <a:pt x="1630" y="2167"/>
                      <a:pt x="1460" y="3098"/>
                      <a:pt x="1176" y="3985"/>
                    </a:cubicBezTo>
                    <a:cubicBezTo>
                      <a:pt x="892" y="4872"/>
                      <a:pt x="464" y="5772"/>
                      <a:pt x="148" y="6735"/>
                    </a:cubicBezTo>
                    <a:cubicBezTo>
                      <a:pt x="73" y="6955"/>
                      <a:pt x="-217" y="7540"/>
                      <a:pt x="306" y="7716"/>
                    </a:cubicBezTo>
                    <a:cubicBezTo>
                      <a:pt x="1391" y="8062"/>
                      <a:pt x="1428" y="4992"/>
                      <a:pt x="4247" y="5910"/>
                    </a:cubicBezTo>
                    <a:lnTo>
                      <a:pt x="19084" y="10717"/>
                    </a:lnTo>
                    <a:cubicBezTo>
                      <a:pt x="22023" y="11674"/>
                      <a:pt x="20636" y="13190"/>
                      <a:pt x="21720" y="13536"/>
                    </a:cubicBezTo>
                    <a:cubicBezTo>
                      <a:pt x="21872" y="13586"/>
                      <a:pt x="22111" y="13605"/>
                      <a:pt x="22181" y="13385"/>
                    </a:cubicBezTo>
                    <a:cubicBezTo>
                      <a:pt x="22389" y="12756"/>
                      <a:pt x="22609" y="11642"/>
                      <a:pt x="22956" y="10579"/>
                    </a:cubicBezTo>
                    <a:cubicBezTo>
                      <a:pt x="23587" y="8691"/>
                      <a:pt x="24003" y="7785"/>
                      <a:pt x="24306" y="6873"/>
                    </a:cubicBezTo>
                    <a:cubicBezTo>
                      <a:pt x="24488" y="6307"/>
                      <a:pt x="24432" y="6043"/>
                      <a:pt x="24098" y="5929"/>
                    </a:cubicBezTo>
                    <a:cubicBezTo>
                      <a:pt x="23108" y="5608"/>
                      <a:pt x="23631" y="8830"/>
                      <a:pt x="19829" y="7603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95" name="Google Shape;6995;p1"/>
              <p:cNvSpPr/>
              <p:nvPr/>
            </p:nvSpPr>
            <p:spPr>
              <a:xfrm>
                <a:off x="8334894" y="3824600"/>
                <a:ext cx="25368" cy="18403"/>
              </a:xfrm>
              <a:custGeom>
                <a:rect b="b" l="l" r="r" t="t"/>
                <a:pathLst>
                  <a:path extrusionOk="0" h="18403" w="25368">
                    <a:moveTo>
                      <a:pt x="9701" y="2697"/>
                    </a:moveTo>
                    <a:cubicBezTo>
                      <a:pt x="8238" y="1282"/>
                      <a:pt x="8824" y="369"/>
                      <a:pt x="8137" y="67"/>
                    </a:cubicBezTo>
                    <a:cubicBezTo>
                      <a:pt x="7632" y="-159"/>
                      <a:pt x="7576" y="218"/>
                      <a:pt x="7349" y="697"/>
                    </a:cubicBezTo>
                    <a:cubicBezTo>
                      <a:pt x="7052" y="1326"/>
                      <a:pt x="6876" y="2075"/>
                      <a:pt x="6579" y="2741"/>
                    </a:cubicBezTo>
                    <a:cubicBezTo>
                      <a:pt x="6283" y="3408"/>
                      <a:pt x="5860" y="4038"/>
                      <a:pt x="5552" y="4730"/>
                    </a:cubicBezTo>
                    <a:cubicBezTo>
                      <a:pt x="5425" y="5013"/>
                      <a:pt x="5028" y="5654"/>
                      <a:pt x="5596" y="5906"/>
                    </a:cubicBezTo>
                    <a:cubicBezTo>
                      <a:pt x="6636" y="6372"/>
                      <a:pt x="6605" y="3484"/>
                      <a:pt x="9379" y="4730"/>
                    </a:cubicBezTo>
                    <a:cubicBezTo>
                      <a:pt x="10558" y="5311"/>
                      <a:pt x="11625" y="6095"/>
                      <a:pt x="12532" y="7045"/>
                    </a:cubicBezTo>
                    <a:lnTo>
                      <a:pt x="20099" y="14299"/>
                    </a:lnTo>
                    <a:cubicBezTo>
                      <a:pt x="20275" y="14463"/>
                      <a:pt x="20654" y="14746"/>
                      <a:pt x="20584" y="14884"/>
                    </a:cubicBezTo>
                    <a:cubicBezTo>
                      <a:pt x="20515" y="15023"/>
                      <a:pt x="20055" y="14966"/>
                      <a:pt x="19821" y="14941"/>
                    </a:cubicBezTo>
                    <a:lnTo>
                      <a:pt x="8919" y="13771"/>
                    </a:lnTo>
                    <a:cubicBezTo>
                      <a:pt x="7380" y="13680"/>
                      <a:pt x="5863" y="13372"/>
                      <a:pt x="4410" y="12858"/>
                    </a:cubicBezTo>
                    <a:cubicBezTo>
                      <a:pt x="3149" y="12305"/>
                      <a:pt x="4246" y="11078"/>
                      <a:pt x="3445" y="10726"/>
                    </a:cubicBezTo>
                    <a:cubicBezTo>
                      <a:pt x="2941" y="10493"/>
                      <a:pt x="2916" y="10625"/>
                      <a:pt x="2582" y="11386"/>
                    </a:cubicBezTo>
                    <a:cubicBezTo>
                      <a:pt x="2411" y="11770"/>
                      <a:pt x="2222" y="12506"/>
                      <a:pt x="1547" y="14022"/>
                    </a:cubicBezTo>
                    <a:cubicBezTo>
                      <a:pt x="1188" y="14828"/>
                      <a:pt x="702" y="15589"/>
                      <a:pt x="362" y="16363"/>
                    </a:cubicBezTo>
                    <a:cubicBezTo>
                      <a:pt x="198" y="16722"/>
                      <a:pt x="-363" y="17351"/>
                      <a:pt x="362" y="17672"/>
                    </a:cubicBezTo>
                    <a:cubicBezTo>
                      <a:pt x="576" y="17760"/>
                      <a:pt x="892" y="17527"/>
                      <a:pt x="948" y="17477"/>
                    </a:cubicBezTo>
                    <a:cubicBezTo>
                      <a:pt x="1680" y="16633"/>
                      <a:pt x="2159" y="16451"/>
                      <a:pt x="3471" y="16558"/>
                    </a:cubicBezTo>
                    <a:lnTo>
                      <a:pt x="23384" y="18351"/>
                    </a:lnTo>
                    <a:cubicBezTo>
                      <a:pt x="24822" y="18483"/>
                      <a:pt x="25225" y="18351"/>
                      <a:pt x="25333" y="18137"/>
                    </a:cubicBezTo>
                    <a:cubicBezTo>
                      <a:pt x="25440" y="17923"/>
                      <a:pt x="25333" y="17678"/>
                      <a:pt x="24664" y="17074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96" name="Google Shape;6996;p1"/>
              <p:cNvSpPr/>
              <p:nvPr/>
            </p:nvSpPr>
            <p:spPr>
              <a:xfrm>
                <a:off x="8343752" y="3812188"/>
                <a:ext cx="25785" cy="22983"/>
              </a:xfrm>
              <a:custGeom>
                <a:rect b="b" l="l" r="r" t="t"/>
                <a:pathLst>
                  <a:path extrusionOk="0" h="22983" w="25785">
                    <a:moveTo>
                      <a:pt x="6329" y="8384"/>
                    </a:moveTo>
                    <a:cubicBezTo>
                      <a:pt x="4437" y="7163"/>
                      <a:pt x="4475" y="7056"/>
                      <a:pt x="6190" y="4426"/>
                    </a:cubicBezTo>
                    <a:cubicBezTo>
                      <a:pt x="8921" y="223"/>
                      <a:pt x="11008" y="3986"/>
                      <a:pt x="11676" y="2967"/>
                    </a:cubicBezTo>
                    <a:cubicBezTo>
                      <a:pt x="11998" y="2463"/>
                      <a:pt x="11046" y="1991"/>
                      <a:pt x="10661" y="1784"/>
                    </a:cubicBezTo>
                    <a:lnTo>
                      <a:pt x="7905" y="117"/>
                    </a:lnTo>
                    <a:cubicBezTo>
                      <a:pt x="7653" y="-72"/>
                      <a:pt x="7296" y="-28"/>
                      <a:pt x="7098" y="217"/>
                    </a:cubicBezTo>
                    <a:cubicBezTo>
                      <a:pt x="5837" y="2105"/>
                      <a:pt x="4986" y="3709"/>
                      <a:pt x="3983" y="5251"/>
                    </a:cubicBezTo>
                    <a:cubicBezTo>
                      <a:pt x="1814" y="8579"/>
                      <a:pt x="685" y="10076"/>
                      <a:pt x="105" y="10970"/>
                    </a:cubicBezTo>
                    <a:cubicBezTo>
                      <a:pt x="-72" y="11211"/>
                      <a:pt x="-20" y="11549"/>
                      <a:pt x="221" y="11726"/>
                    </a:cubicBezTo>
                    <a:cubicBezTo>
                      <a:pt x="233" y="11735"/>
                      <a:pt x="245" y="11742"/>
                      <a:pt x="257" y="11750"/>
                    </a:cubicBezTo>
                    <a:cubicBezTo>
                      <a:pt x="1347" y="12461"/>
                      <a:pt x="2073" y="9434"/>
                      <a:pt x="4526" y="11020"/>
                    </a:cubicBezTo>
                    <a:lnTo>
                      <a:pt x="17282" y="19262"/>
                    </a:lnTo>
                    <a:cubicBezTo>
                      <a:pt x="20599" y="21420"/>
                      <a:pt x="18051" y="22125"/>
                      <a:pt x="19306" y="22930"/>
                    </a:cubicBezTo>
                    <a:cubicBezTo>
                      <a:pt x="19470" y="23037"/>
                      <a:pt x="19697" y="22993"/>
                      <a:pt x="19874" y="22710"/>
                    </a:cubicBezTo>
                    <a:cubicBezTo>
                      <a:pt x="20656" y="21514"/>
                      <a:pt x="21135" y="20533"/>
                      <a:pt x="21583" y="19860"/>
                    </a:cubicBezTo>
                    <a:cubicBezTo>
                      <a:pt x="22289" y="18771"/>
                      <a:pt x="23247" y="17532"/>
                      <a:pt x="25366" y="14197"/>
                    </a:cubicBezTo>
                    <a:cubicBezTo>
                      <a:pt x="26526" y="12417"/>
                      <a:pt x="25133" y="9680"/>
                      <a:pt x="23001" y="8302"/>
                    </a:cubicBezTo>
                    <a:cubicBezTo>
                      <a:pt x="22484" y="7969"/>
                      <a:pt x="22308" y="8069"/>
                      <a:pt x="22251" y="8157"/>
                    </a:cubicBezTo>
                    <a:cubicBezTo>
                      <a:pt x="21709" y="8981"/>
                      <a:pt x="25479" y="10995"/>
                      <a:pt x="21973" y="16387"/>
                    </a:cubicBezTo>
                    <a:cubicBezTo>
                      <a:pt x="20952" y="17953"/>
                      <a:pt x="20025" y="17230"/>
                      <a:pt x="18329" y="16141"/>
                    </a:cubicBezTo>
                    <a:lnTo>
                      <a:pt x="14842" y="13876"/>
                    </a:lnTo>
                    <a:cubicBezTo>
                      <a:pt x="13259" y="12851"/>
                      <a:pt x="12874" y="12725"/>
                      <a:pt x="13530" y="11725"/>
                    </a:cubicBezTo>
                    <a:lnTo>
                      <a:pt x="14577" y="10114"/>
                    </a:lnTo>
                    <a:cubicBezTo>
                      <a:pt x="16046" y="7855"/>
                      <a:pt x="18543" y="10334"/>
                      <a:pt x="18991" y="9642"/>
                    </a:cubicBezTo>
                    <a:cubicBezTo>
                      <a:pt x="19331" y="9114"/>
                      <a:pt x="18266" y="8610"/>
                      <a:pt x="17900" y="8384"/>
                    </a:cubicBezTo>
                    <a:lnTo>
                      <a:pt x="12937" y="5389"/>
                    </a:lnTo>
                    <a:cubicBezTo>
                      <a:pt x="12193" y="4936"/>
                      <a:pt x="12092" y="5213"/>
                      <a:pt x="11992" y="5389"/>
                    </a:cubicBezTo>
                    <a:cubicBezTo>
                      <a:pt x="11708" y="5823"/>
                      <a:pt x="14173" y="7516"/>
                      <a:pt x="12956" y="9384"/>
                    </a:cubicBezTo>
                    <a:lnTo>
                      <a:pt x="12067" y="10762"/>
                    </a:lnTo>
                    <a:cubicBezTo>
                      <a:pt x="11437" y="11693"/>
                      <a:pt x="11266" y="11567"/>
                      <a:pt x="10087" y="10806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97" name="Google Shape;6997;p1"/>
              <p:cNvSpPr/>
              <p:nvPr/>
            </p:nvSpPr>
            <p:spPr>
              <a:xfrm>
                <a:off x="8370688" y="3786113"/>
                <a:ext cx="19235" cy="22555"/>
              </a:xfrm>
              <a:custGeom>
                <a:rect b="b" l="l" r="r" t="t"/>
                <a:pathLst>
                  <a:path extrusionOk="0" h="22555" w="19235">
                    <a:moveTo>
                      <a:pt x="11773" y="21982"/>
                    </a:moveTo>
                    <a:cubicBezTo>
                      <a:pt x="12403" y="22492"/>
                      <a:pt x="12517" y="22706"/>
                      <a:pt x="13141" y="22442"/>
                    </a:cubicBezTo>
                    <a:cubicBezTo>
                      <a:pt x="14572" y="21812"/>
                      <a:pt x="16092" y="21542"/>
                      <a:pt x="17303" y="20554"/>
                    </a:cubicBezTo>
                    <a:cubicBezTo>
                      <a:pt x="19913" y="18371"/>
                      <a:pt x="19894" y="14627"/>
                      <a:pt x="17151" y="11368"/>
                    </a:cubicBezTo>
                    <a:cubicBezTo>
                      <a:pt x="14503" y="8222"/>
                      <a:pt x="12290" y="8222"/>
                      <a:pt x="9168" y="8852"/>
                    </a:cubicBezTo>
                    <a:cubicBezTo>
                      <a:pt x="5246" y="9600"/>
                      <a:pt x="3903" y="10192"/>
                      <a:pt x="2497" y="8531"/>
                    </a:cubicBezTo>
                    <a:cubicBezTo>
                      <a:pt x="1091" y="6870"/>
                      <a:pt x="1236" y="5171"/>
                      <a:pt x="2497" y="4070"/>
                    </a:cubicBezTo>
                    <a:cubicBezTo>
                      <a:pt x="5927" y="1201"/>
                      <a:pt x="10108" y="5574"/>
                      <a:pt x="10568" y="5190"/>
                    </a:cubicBezTo>
                    <a:cubicBezTo>
                      <a:pt x="11029" y="4806"/>
                      <a:pt x="10820" y="4473"/>
                      <a:pt x="10322" y="3931"/>
                    </a:cubicBezTo>
                    <a:lnTo>
                      <a:pt x="7296" y="786"/>
                    </a:lnTo>
                    <a:cubicBezTo>
                      <a:pt x="6779" y="245"/>
                      <a:pt x="6526" y="-177"/>
                      <a:pt x="6224" y="75"/>
                    </a:cubicBezTo>
                    <a:cubicBezTo>
                      <a:pt x="5921" y="326"/>
                      <a:pt x="5801" y="1107"/>
                      <a:pt x="5543" y="1333"/>
                    </a:cubicBezTo>
                    <a:cubicBezTo>
                      <a:pt x="4912" y="1836"/>
                      <a:pt x="3291" y="1566"/>
                      <a:pt x="1665" y="2931"/>
                    </a:cubicBezTo>
                    <a:cubicBezTo>
                      <a:pt x="-669" y="4882"/>
                      <a:pt x="-511" y="8310"/>
                      <a:pt x="1898" y="11161"/>
                    </a:cubicBezTo>
                    <a:cubicBezTo>
                      <a:pt x="4086" y="13778"/>
                      <a:pt x="6079" y="13759"/>
                      <a:pt x="8588" y="13268"/>
                    </a:cubicBezTo>
                    <a:cubicBezTo>
                      <a:pt x="13280" y="12343"/>
                      <a:pt x="14799" y="11620"/>
                      <a:pt x="16578" y="13728"/>
                    </a:cubicBezTo>
                    <a:cubicBezTo>
                      <a:pt x="18255" y="15716"/>
                      <a:pt x="18059" y="17912"/>
                      <a:pt x="16508" y="19214"/>
                    </a:cubicBezTo>
                    <a:cubicBezTo>
                      <a:pt x="14295" y="21064"/>
                      <a:pt x="11161" y="19843"/>
                      <a:pt x="8513" y="17956"/>
                    </a:cubicBezTo>
                    <a:cubicBezTo>
                      <a:pt x="8159" y="17698"/>
                      <a:pt x="7932" y="17509"/>
                      <a:pt x="7617" y="17773"/>
                    </a:cubicBezTo>
                    <a:cubicBezTo>
                      <a:pt x="7119" y="18188"/>
                      <a:pt x="7920" y="18742"/>
                      <a:pt x="8248" y="19031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98" name="Google Shape;6998;p1"/>
              <p:cNvSpPr/>
              <p:nvPr/>
            </p:nvSpPr>
            <p:spPr>
              <a:xfrm>
                <a:off x="8378977" y="3779734"/>
                <a:ext cx="20272" cy="22560"/>
              </a:xfrm>
              <a:custGeom>
                <a:rect b="b" l="l" r="r" t="t"/>
                <a:pathLst>
                  <a:path extrusionOk="0" h="22560" w="20272">
                    <a:moveTo>
                      <a:pt x="6882" y="3804"/>
                    </a:moveTo>
                    <a:cubicBezTo>
                      <a:pt x="5116" y="1288"/>
                      <a:pt x="7380" y="1124"/>
                      <a:pt x="6750" y="218"/>
                    </a:cubicBezTo>
                    <a:cubicBezTo>
                      <a:pt x="6523" y="-103"/>
                      <a:pt x="6384" y="-84"/>
                      <a:pt x="5741" y="369"/>
                    </a:cubicBezTo>
                    <a:cubicBezTo>
                      <a:pt x="4530" y="1212"/>
                      <a:pt x="3849" y="1860"/>
                      <a:pt x="3073" y="2389"/>
                    </a:cubicBezTo>
                    <a:cubicBezTo>
                      <a:pt x="2298" y="2917"/>
                      <a:pt x="1415" y="3389"/>
                      <a:pt x="551" y="3968"/>
                    </a:cubicBezTo>
                    <a:cubicBezTo>
                      <a:pt x="368" y="4100"/>
                      <a:pt x="-225" y="4396"/>
                      <a:pt x="91" y="4849"/>
                    </a:cubicBezTo>
                    <a:cubicBezTo>
                      <a:pt x="721" y="5774"/>
                      <a:pt x="2613" y="3351"/>
                      <a:pt x="4322" y="5767"/>
                    </a:cubicBezTo>
                    <a:lnTo>
                      <a:pt x="13276" y="18521"/>
                    </a:lnTo>
                    <a:cubicBezTo>
                      <a:pt x="15048" y="21037"/>
                      <a:pt x="13030" y="21421"/>
                      <a:pt x="13680" y="22359"/>
                    </a:cubicBezTo>
                    <a:cubicBezTo>
                      <a:pt x="13780" y="22491"/>
                      <a:pt x="13951" y="22642"/>
                      <a:pt x="14140" y="22510"/>
                    </a:cubicBezTo>
                    <a:cubicBezTo>
                      <a:pt x="14695" y="22120"/>
                      <a:pt x="15540" y="21377"/>
                      <a:pt x="16448" y="20742"/>
                    </a:cubicBezTo>
                    <a:cubicBezTo>
                      <a:pt x="18106" y="19578"/>
                      <a:pt x="18970" y="19131"/>
                      <a:pt x="19765" y="18584"/>
                    </a:cubicBezTo>
                    <a:cubicBezTo>
                      <a:pt x="20250" y="18238"/>
                      <a:pt x="20395" y="17998"/>
                      <a:pt x="20168" y="17709"/>
                    </a:cubicBezTo>
                    <a:cubicBezTo>
                      <a:pt x="19538" y="16860"/>
                      <a:pt x="18037" y="19748"/>
                      <a:pt x="15754" y="16451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99" name="Google Shape;6999;p1"/>
              <p:cNvSpPr/>
              <p:nvPr/>
            </p:nvSpPr>
            <p:spPr>
              <a:xfrm>
                <a:off x="8467765" y="3759568"/>
                <a:ext cx="17066" cy="23928"/>
              </a:xfrm>
              <a:custGeom>
                <a:rect b="b" l="l" r="r" t="t"/>
                <a:pathLst>
                  <a:path extrusionOk="0" h="23928" w="17066">
                    <a:moveTo>
                      <a:pt x="8519" y="4334"/>
                    </a:moveTo>
                    <a:cubicBezTo>
                      <a:pt x="8777" y="2893"/>
                      <a:pt x="9300" y="2327"/>
                      <a:pt x="10454" y="2528"/>
                    </a:cubicBezTo>
                    <a:cubicBezTo>
                      <a:pt x="14421" y="3227"/>
                      <a:pt x="13828" y="7933"/>
                      <a:pt x="13658" y="8757"/>
                    </a:cubicBezTo>
                    <a:cubicBezTo>
                      <a:pt x="13487" y="9581"/>
                      <a:pt x="12624" y="13161"/>
                      <a:pt x="9521" y="12601"/>
                    </a:cubicBezTo>
                    <a:cubicBezTo>
                      <a:pt x="9121" y="12499"/>
                      <a:pt x="8729" y="12366"/>
                      <a:pt x="8348" y="12205"/>
                    </a:cubicBezTo>
                    <a:cubicBezTo>
                      <a:pt x="8039" y="12148"/>
                      <a:pt x="7919" y="12526"/>
                      <a:pt x="7882" y="12746"/>
                    </a:cubicBezTo>
                    <a:cubicBezTo>
                      <a:pt x="7844" y="12966"/>
                      <a:pt x="7844" y="13696"/>
                      <a:pt x="10353" y="14137"/>
                    </a:cubicBezTo>
                    <a:cubicBezTo>
                      <a:pt x="13399" y="14671"/>
                      <a:pt x="16212" y="12671"/>
                      <a:pt x="16924" y="8669"/>
                    </a:cubicBezTo>
                    <a:cubicBezTo>
                      <a:pt x="17750" y="4007"/>
                      <a:pt x="14849" y="1855"/>
                      <a:pt x="11564" y="1339"/>
                    </a:cubicBezTo>
                    <a:cubicBezTo>
                      <a:pt x="9742" y="1050"/>
                      <a:pt x="7901" y="830"/>
                      <a:pt x="7541" y="760"/>
                    </a:cubicBezTo>
                    <a:cubicBezTo>
                      <a:pt x="5599" y="421"/>
                      <a:pt x="4212" y="49"/>
                      <a:pt x="4035" y="18"/>
                    </a:cubicBezTo>
                    <a:cubicBezTo>
                      <a:pt x="3405" y="-89"/>
                      <a:pt x="3241" y="307"/>
                      <a:pt x="3209" y="496"/>
                    </a:cubicBezTo>
                    <a:cubicBezTo>
                      <a:pt x="2995" y="1679"/>
                      <a:pt x="5895" y="836"/>
                      <a:pt x="5296" y="4221"/>
                    </a:cubicBezTo>
                    <a:lnTo>
                      <a:pt x="2812" y="18276"/>
                    </a:lnTo>
                    <a:cubicBezTo>
                      <a:pt x="2106" y="22265"/>
                      <a:pt x="182" y="21208"/>
                      <a:pt x="18" y="22133"/>
                    </a:cubicBezTo>
                    <a:cubicBezTo>
                      <a:pt x="-52" y="22370"/>
                      <a:pt x="84" y="22618"/>
                      <a:pt x="321" y="22688"/>
                    </a:cubicBezTo>
                    <a:cubicBezTo>
                      <a:pt x="370" y="22703"/>
                      <a:pt x="421" y="22709"/>
                      <a:pt x="472" y="22706"/>
                    </a:cubicBezTo>
                    <a:cubicBezTo>
                      <a:pt x="617" y="22706"/>
                      <a:pt x="2616" y="22951"/>
                      <a:pt x="3625" y="23134"/>
                    </a:cubicBezTo>
                    <a:cubicBezTo>
                      <a:pt x="4187" y="23234"/>
                      <a:pt x="5290" y="23555"/>
                      <a:pt x="7087" y="23876"/>
                    </a:cubicBezTo>
                    <a:cubicBezTo>
                      <a:pt x="7447" y="23939"/>
                      <a:pt x="7686" y="24046"/>
                      <a:pt x="7787" y="23505"/>
                    </a:cubicBezTo>
                    <a:cubicBezTo>
                      <a:pt x="7983" y="22385"/>
                      <a:pt x="5183" y="23146"/>
                      <a:pt x="5895" y="19151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00" name="Google Shape;7000;p1"/>
              <p:cNvSpPr/>
              <p:nvPr/>
            </p:nvSpPr>
            <p:spPr>
              <a:xfrm>
                <a:off x="8483768" y="3764813"/>
                <a:ext cx="19842" cy="23010"/>
              </a:xfrm>
              <a:custGeom>
                <a:rect b="b" l="l" r="r" t="t"/>
                <a:pathLst>
                  <a:path extrusionOk="0" h="23010" w="19842">
                    <a:moveTo>
                      <a:pt x="14112" y="505"/>
                    </a:moveTo>
                    <a:cubicBezTo>
                      <a:pt x="8210" y="-1458"/>
                      <a:pt x="3203" y="2481"/>
                      <a:pt x="870" y="9200"/>
                    </a:cubicBezTo>
                    <a:cubicBezTo>
                      <a:pt x="-1268" y="15423"/>
                      <a:pt x="624" y="20708"/>
                      <a:pt x="5561" y="22406"/>
                    </a:cubicBezTo>
                    <a:cubicBezTo>
                      <a:pt x="13412" y="25112"/>
                      <a:pt x="17504" y="18097"/>
                      <a:pt x="18980" y="13787"/>
                    </a:cubicBezTo>
                    <a:cubicBezTo>
                      <a:pt x="21225" y="7306"/>
                      <a:pt x="18911" y="2084"/>
                      <a:pt x="14112" y="505"/>
                    </a:cubicBezTo>
                    <a:close/>
                    <a:moveTo>
                      <a:pt x="15543" y="13963"/>
                    </a:moveTo>
                    <a:cubicBezTo>
                      <a:pt x="13790" y="19053"/>
                      <a:pt x="10991" y="22696"/>
                      <a:pt x="6715" y="21331"/>
                    </a:cubicBezTo>
                    <a:cubicBezTo>
                      <a:pt x="2301" y="19909"/>
                      <a:pt x="2932" y="12963"/>
                      <a:pt x="4489" y="8489"/>
                    </a:cubicBezTo>
                    <a:cubicBezTo>
                      <a:pt x="6047" y="4016"/>
                      <a:pt x="8714" y="228"/>
                      <a:pt x="12901" y="1568"/>
                    </a:cubicBezTo>
                    <a:cubicBezTo>
                      <a:pt x="16111" y="2594"/>
                      <a:pt x="17889" y="7187"/>
                      <a:pt x="15543" y="13963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01" name="Google Shape;7001;p1"/>
              <p:cNvSpPr/>
              <p:nvPr/>
            </p:nvSpPr>
            <p:spPr>
              <a:xfrm>
                <a:off x="8498651" y="3769569"/>
                <a:ext cx="16462" cy="25763"/>
              </a:xfrm>
              <a:custGeom>
                <a:rect b="b" l="l" r="r" t="t"/>
                <a:pathLst>
                  <a:path extrusionOk="0" h="25763" w="16462">
                    <a:moveTo>
                      <a:pt x="13606" y="5142"/>
                    </a:moveTo>
                    <a:cubicBezTo>
                      <a:pt x="14722" y="2953"/>
                      <a:pt x="15820" y="4859"/>
                      <a:pt x="16381" y="3758"/>
                    </a:cubicBezTo>
                    <a:cubicBezTo>
                      <a:pt x="16557" y="3412"/>
                      <a:pt x="16457" y="3324"/>
                      <a:pt x="15977" y="3079"/>
                    </a:cubicBezTo>
                    <a:cubicBezTo>
                      <a:pt x="15062" y="2721"/>
                      <a:pt x="14168" y="2314"/>
                      <a:pt x="13297" y="1858"/>
                    </a:cubicBezTo>
                    <a:cubicBezTo>
                      <a:pt x="12415" y="1411"/>
                      <a:pt x="11128" y="600"/>
                      <a:pt x="10201" y="140"/>
                    </a:cubicBezTo>
                    <a:cubicBezTo>
                      <a:pt x="9716" y="-105"/>
                      <a:pt x="9344" y="-4"/>
                      <a:pt x="9211" y="254"/>
                    </a:cubicBezTo>
                    <a:cubicBezTo>
                      <a:pt x="8701" y="1273"/>
                      <a:pt x="11734" y="1820"/>
                      <a:pt x="10472" y="4274"/>
                    </a:cubicBezTo>
                    <a:lnTo>
                      <a:pt x="3473" y="17946"/>
                    </a:lnTo>
                    <a:cubicBezTo>
                      <a:pt x="1676" y="21469"/>
                      <a:pt x="711" y="19015"/>
                      <a:pt x="30" y="20343"/>
                    </a:cubicBezTo>
                    <a:cubicBezTo>
                      <a:pt x="-52" y="20513"/>
                      <a:pt x="30" y="20733"/>
                      <a:pt x="314" y="20890"/>
                    </a:cubicBezTo>
                    <a:cubicBezTo>
                      <a:pt x="1575" y="21520"/>
                      <a:pt x="2622" y="21916"/>
                      <a:pt x="3334" y="22281"/>
                    </a:cubicBezTo>
                    <a:cubicBezTo>
                      <a:pt x="4495" y="22866"/>
                      <a:pt x="5857" y="23690"/>
                      <a:pt x="9350" y="25483"/>
                    </a:cubicBezTo>
                    <a:cubicBezTo>
                      <a:pt x="11242" y="26452"/>
                      <a:pt x="13827" y="24772"/>
                      <a:pt x="14975" y="22520"/>
                    </a:cubicBezTo>
                    <a:cubicBezTo>
                      <a:pt x="15258" y="21973"/>
                      <a:pt x="15132" y="21803"/>
                      <a:pt x="15044" y="21752"/>
                    </a:cubicBezTo>
                    <a:cubicBezTo>
                      <a:pt x="14168" y="21306"/>
                      <a:pt x="12522" y="25257"/>
                      <a:pt x="6809" y="22337"/>
                    </a:cubicBezTo>
                    <a:cubicBezTo>
                      <a:pt x="5144" y="21488"/>
                      <a:pt x="5768" y="20494"/>
                      <a:pt x="6676" y="18701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02" name="Google Shape;7002;p1"/>
              <p:cNvSpPr/>
              <p:nvPr/>
            </p:nvSpPr>
            <p:spPr>
              <a:xfrm>
                <a:off x="8511287" y="3777351"/>
                <a:ext cx="18432" cy="23717"/>
              </a:xfrm>
              <a:custGeom>
                <a:rect b="b" l="l" r="r" t="t"/>
                <a:pathLst>
                  <a:path extrusionOk="0" h="23717" w="18432">
                    <a:moveTo>
                      <a:pt x="15013" y="6125"/>
                    </a:moveTo>
                    <a:cubicBezTo>
                      <a:pt x="16741" y="3570"/>
                      <a:pt x="17700" y="5628"/>
                      <a:pt x="18324" y="4715"/>
                    </a:cubicBezTo>
                    <a:cubicBezTo>
                      <a:pt x="18538" y="4394"/>
                      <a:pt x="18469" y="4262"/>
                      <a:pt x="17819" y="3828"/>
                    </a:cubicBezTo>
                    <a:cubicBezTo>
                      <a:pt x="16596" y="2998"/>
                      <a:pt x="15745" y="2570"/>
                      <a:pt x="14963" y="2067"/>
                    </a:cubicBezTo>
                    <a:cubicBezTo>
                      <a:pt x="14181" y="1563"/>
                      <a:pt x="13443" y="884"/>
                      <a:pt x="12604" y="317"/>
                    </a:cubicBezTo>
                    <a:cubicBezTo>
                      <a:pt x="12409" y="185"/>
                      <a:pt x="11930" y="-255"/>
                      <a:pt x="11614" y="204"/>
                    </a:cubicBezTo>
                    <a:cubicBezTo>
                      <a:pt x="10984" y="1142"/>
                      <a:pt x="13929" y="2029"/>
                      <a:pt x="12245" y="4476"/>
                    </a:cubicBezTo>
                    <a:lnTo>
                      <a:pt x="3549" y="17380"/>
                    </a:lnTo>
                    <a:cubicBezTo>
                      <a:pt x="1822" y="19935"/>
                      <a:pt x="737" y="18192"/>
                      <a:pt x="107" y="19136"/>
                    </a:cubicBezTo>
                    <a:cubicBezTo>
                      <a:pt x="12" y="19268"/>
                      <a:pt x="-76" y="19488"/>
                      <a:pt x="107" y="19614"/>
                    </a:cubicBezTo>
                    <a:cubicBezTo>
                      <a:pt x="668" y="19991"/>
                      <a:pt x="1677" y="20507"/>
                      <a:pt x="2629" y="21130"/>
                    </a:cubicBezTo>
                    <a:cubicBezTo>
                      <a:pt x="4306" y="22269"/>
                      <a:pt x="5031" y="22911"/>
                      <a:pt x="5838" y="23446"/>
                    </a:cubicBezTo>
                    <a:cubicBezTo>
                      <a:pt x="6324" y="23785"/>
                      <a:pt x="6601" y="23804"/>
                      <a:pt x="6797" y="23515"/>
                    </a:cubicBezTo>
                    <a:cubicBezTo>
                      <a:pt x="7377" y="22647"/>
                      <a:pt x="4130" y="22256"/>
                      <a:pt x="6368" y="18953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03" name="Google Shape;7003;p1"/>
              <p:cNvSpPr/>
              <p:nvPr/>
            </p:nvSpPr>
            <p:spPr>
              <a:xfrm>
                <a:off x="8520607" y="3782879"/>
                <a:ext cx="23942" cy="25853"/>
              </a:xfrm>
              <a:custGeom>
                <a:rect b="b" l="l" r="r" t="t"/>
                <a:pathLst>
                  <a:path extrusionOk="0" h="25853" w="23942">
                    <a:moveTo>
                      <a:pt x="4716" y="18743"/>
                    </a:moveTo>
                    <a:cubicBezTo>
                      <a:pt x="2332" y="21788"/>
                      <a:pt x="983" y="18743"/>
                      <a:pt x="201" y="19749"/>
                    </a:cubicBezTo>
                    <a:cubicBezTo>
                      <a:pt x="-240" y="20309"/>
                      <a:pt x="132" y="20555"/>
                      <a:pt x="491" y="20844"/>
                    </a:cubicBezTo>
                    <a:cubicBezTo>
                      <a:pt x="1317" y="21473"/>
                      <a:pt x="2074" y="21914"/>
                      <a:pt x="3448" y="22977"/>
                    </a:cubicBezTo>
                    <a:cubicBezTo>
                      <a:pt x="4823" y="24040"/>
                      <a:pt x="5403" y="24663"/>
                      <a:pt x="6236" y="25292"/>
                    </a:cubicBezTo>
                    <a:cubicBezTo>
                      <a:pt x="6828" y="25758"/>
                      <a:pt x="7181" y="26154"/>
                      <a:pt x="7654" y="25538"/>
                    </a:cubicBezTo>
                    <a:cubicBezTo>
                      <a:pt x="8216" y="24827"/>
                      <a:pt x="5012" y="23518"/>
                      <a:pt x="7478" y="20378"/>
                    </a:cubicBezTo>
                    <a:lnTo>
                      <a:pt x="16526" y="8827"/>
                    </a:lnTo>
                    <a:cubicBezTo>
                      <a:pt x="17479" y="7569"/>
                      <a:pt x="17788" y="7625"/>
                      <a:pt x="18626" y="8279"/>
                    </a:cubicBezTo>
                    <a:lnTo>
                      <a:pt x="20373" y="9638"/>
                    </a:lnTo>
                    <a:cubicBezTo>
                      <a:pt x="22807" y="11375"/>
                      <a:pt x="19932" y="13703"/>
                      <a:pt x="20745" y="14345"/>
                    </a:cubicBezTo>
                    <a:cubicBezTo>
                      <a:pt x="21281" y="14754"/>
                      <a:pt x="21836" y="13583"/>
                      <a:pt x="22044" y="13244"/>
                    </a:cubicBezTo>
                    <a:lnTo>
                      <a:pt x="23652" y="10727"/>
                    </a:lnTo>
                    <a:cubicBezTo>
                      <a:pt x="23828" y="10456"/>
                      <a:pt x="24112" y="10098"/>
                      <a:pt x="23810" y="9859"/>
                    </a:cubicBezTo>
                    <a:cubicBezTo>
                      <a:pt x="21918" y="8374"/>
                      <a:pt x="20449" y="7399"/>
                      <a:pt x="17460" y="5071"/>
                    </a:cubicBezTo>
                    <a:cubicBezTo>
                      <a:pt x="14471" y="2743"/>
                      <a:pt x="13172" y="1566"/>
                      <a:pt x="11261" y="81"/>
                    </a:cubicBezTo>
                    <a:cubicBezTo>
                      <a:pt x="10959" y="-164"/>
                      <a:pt x="10681" y="201"/>
                      <a:pt x="10460" y="440"/>
                    </a:cubicBezTo>
                    <a:lnTo>
                      <a:pt x="7484" y="3554"/>
                    </a:lnTo>
                    <a:cubicBezTo>
                      <a:pt x="7188" y="3850"/>
                      <a:pt x="6626" y="4322"/>
                      <a:pt x="7055" y="4655"/>
                    </a:cubicBezTo>
                    <a:cubicBezTo>
                      <a:pt x="7976" y="5379"/>
                      <a:pt x="9981" y="1547"/>
                      <a:pt x="12302" y="3353"/>
                    </a:cubicBezTo>
                    <a:lnTo>
                      <a:pt x="14017" y="4693"/>
                    </a:lnTo>
                    <a:cubicBezTo>
                      <a:pt x="14855" y="5322"/>
                      <a:pt x="14963" y="5637"/>
                      <a:pt x="14017" y="6864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04" name="Google Shape;7004;p1"/>
              <p:cNvSpPr/>
              <p:nvPr/>
            </p:nvSpPr>
            <p:spPr>
              <a:xfrm>
                <a:off x="8530294" y="3795067"/>
                <a:ext cx="25290" cy="24764"/>
              </a:xfrm>
              <a:custGeom>
                <a:rect b="b" l="l" r="r" t="t"/>
                <a:pathLst>
                  <a:path extrusionOk="0" h="24764" w="25290">
                    <a:moveTo>
                      <a:pt x="17421" y="6843"/>
                    </a:moveTo>
                    <a:cubicBezTo>
                      <a:pt x="19060" y="5320"/>
                      <a:pt x="19155" y="5377"/>
                      <a:pt x="21299" y="7667"/>
                    </a:cubicBezTo>
                    <a:cubicBezTo>
                      <a:pt x="24729" y="11329"/>
                      <a:pt x="20554" y="12436"/>
                      <a:pt x="21393" y="13330"/>
                    </a:cubicBezTo>
                    <a:cubicBezTo>
                      <a:pt x="21797" y="13770"/>
                      <a:pt x="22497" y="12940"/>
                      <a:pt x="22787" y="12638"/>
                    </a:cubicBezTo>
                    <a:lnTo>
                      <a:pt x="25069" y="10373"/>
                    </a:lnTo>
                    <a:cubicBezTo>
                      <a:pt x="25318" y="10182"/>
                      <a:pt x="25364" y="9826"/>
                      <a:pt x="25173" y="9579"/>
                    </a:cubicBezTo>
                    <a:cubicBezTo>
                      <a:pt x="25170" y="9575"/>
                      <a:pt x="25167" y="9571"/>
                      <a:pt x="25164" y="9567"/>
                    </a:cubicBezTo>
                    <a:cubicBezTo>
                      <a:pt x="23606" y="7900"/>
                      <a:pt x="22289" y="6686"/>
                      <a:pt x="21027" y="5333"/>
                    </a:cubicBezTo>
                    <a:cubicBezTo>
                      <a:pt x="18316" y="2426"/>
                      <a:pt x="17137" y="973"/>
                      <a:pt x="16405" y="199"/>
                    </a:cubicBezTo>
                    <a:cubicBezTo>
                      <a:pt x="16219" y="-31"/>
                      <a:pt x="15882" y="-67"/>
                      <a:pt x="15652" y="119"/>
                    </a:cubicBezTo>
                    <a:cubicBezTo>
                      <a:pt x="15637" y="130"/>
                      <a:pt x="15624" y="142"/>
                      <a:pt x="15611" y="155"/>
                    </a:cubicBezTo>
                    <a:cubicBezTo>
                      <a:pt x="14659" y="1042"/>
                      <a:pt x="17427" y="2477"/>
                      <a:pt x="15283" y="4465"/>
                    </a:cubicBezTo>
                    <a:lnTo>
                      <a:pt x="4153" y="14821"/>
                    </a:lnTo>
                    <a:cubicBezTo>
                      <a:pt x="1253" y="17520"/>
                      <a:pt x="1196" y="14884"/>
                      <a:pt x="105" y="15897"/>
                    </a:cubicBezTo>
                    <a:cubicBezTo>
                      <a:pt x="-40" y="16029"/>
                      <a:pt x="-53" y="16255"/>
                      <a:pt x="181" y="16526"/>
                    </a:cubicBezTo>
                    <a:cubicBezTo>
                      <a:pt x="1158" y="17570"/>
                      <a:pt x="1990" y="18281"/>
                      <a:pt x="2539" y="18866"/>
                    </a:cubicBezTo>
                    <a:cubicBezTo>
                      <a:pt x="3428" y="19816"/>
                      <a:pt x="4399" y="21043"/>
                      <a:pt x="7092" y="23900"/>
                    </a:cubicBezTo>
                    <a:cubicBezTo>
                      <a:pt x="8548" y="25454"/>
                      <a:pt x="11544" y="24762"/>
                      <a:pt x="13397" y="23032"/>
                    </a:cubicBezTo>
                    <a:cubicBezTo>
                      <a:pt x="13852" y="22616"/>
                      <a:pt x="13795" y="22402"/>
                      <a:pt x="13725" y="22339"/>
                    </a:cubicBezTo>
                    <a:cubicBezTo>
                      <a:pt x="13051" y="21616"/>
                      <a:pt x="10188" y="24781"/>
                      <a:pt x="5793" y="20068"/>
                    </a:cubicBezTo>
                    <a:cubicBezTo>
                      <a:pt x="4532" y="18709"/>
                      <a:pt x="5433" y="17986"/>
                      <a:pt x="6915" y="16614"/>
                    </a:cubicBezTo>
                    <a:lnTo>
                      <a:pt x="9955" y="13783"/>
                    </a:lnTo>
                    <a:cubicBezTo>
                      <a:pt x="11329" y="12524"/>
                      <a:pt x="11550" y="12160"/>
                      <a:pt x="12363" y="13034"/>
                    </a:cubicBezTo>
                    <a:lnTo>
                      <a:pt x="13681" y="14437"/>
                    </a:lnTo>
                    <a:cubicBezTo>
                      <a:pt x="15516" y="16413"/>
                      <a:pt x="12502" y="18212"/>
                      <a:pt x="13051" y="18841"/>
                    </a:cubicBezTo>
                    <a:cubicBezTo>
                      <a:pt x="13479" y="19294"/>
                      <a:pt x="14230" y="18382"/>
                      <a:pt x="14514" y="18080"/>
                    </a:cubicBezTo>
                    <a:lnTo>
                      <a:pt x="18631" y="14003"/>
                    </a:lnTo>
                    <a:cubicBezTo>
                      <a:pt x="19262" y="13374"/>
                      <a:pt x="19003" y="13229"/>
                      <a:pt x="18890" y="13091"/>
                    </a:cubicBezTo>
                    <a:cubicBezTo>
                      <a:pt x="18530" y="12713"/>
                      <a:pt x="16292" y="14689"/>
                      <a:pt x="14766" y="13091"/>
                    </a:cubicBezTo>
                    <a:lnTo>
                      <a:pt x="13662" y="11845"/>
                    </a:lnTo>
                    <a:cubicBezTo>
                      <a:pt x="12899" y="11033"/>
                      <a:pt x="13070" y="10876"/>
                      <a:pt x="14091" y="9957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05" name="Google Shape;7005;p1"/>
              <p:cNvSpPr/>
              <p:nvPr/>
            </p:nvSpPr>
            <p:spPr>
              <a:xfrm>
                <a:off x="8542686" y="3812019"/>
                <a:ext cx="24384" cy="20141"/>
              </a:xfrm>
              <a:custGeom>
                <a:rect b="b" l="l" r="r" t="t"/>
                <a:pathLst>
                  <a:path extrusionOk="0" h="20141" w="24384">
                    <a:moveTo>
                      <a:pt x="24311" y="9994"/>
                    </a:moveTo>
                    <a:cubicBezTo>
                      <a:pt x="24444" y="9905"/>
                      <a:pt x="24368" y="9736"/>
                      <a:pt x="24311" y="9622"/>
                    </a:cubicBezTo>
                    <a:cubicBezTo>
                      <a:pt x="24109" y="9320"/>
                      <a:pt x="23201" y="9899"/>
                      <a:pt x="22924" y="9490"/>
                    </a:cubicBezTo>
                    <a:cubicBezTo>
                      <a:pt x="22483" y="8861"/>
                      <a:pt x="23012" y="6086"/>
                      <a:pt x="21253" y="3482"/>
                    </a:cubicBezTo>
                    <a:cubicBezTo>
                      <a:pt x="17596" y="-1935"/>
                      <a:pt x="10136" y="-149"/>
                      <a:pt x="5608" y="2897"/>
                    </a:cubicBezTo>
                    <a:cubicBezTo>
                      <a:pt x="3433" y="4363"/>
                      <a:pt x="-2803" y="9994"/>
                      <a:pt x="1453" y="16285"/>
                    </a:cubicBezTo>
                    <a:cubicBezTo>
                      <a:pt x="4549" y="20866"/>
                      <a:pt x="10161" y="20406"/>
                      <a:pt x="11239" y="19683"/>
                    </a:cubicBezTo>
                    <a:cubicBezTo>
                      <a:pt x="11376" y="19555"/>
                      <a:pt x="11412" y="19352"/>
                      <a:pt x="11328" y="19186"/>
                    </a:cubicBezTo>
                    <a:cubicBezTo>
                      <a:pt x="10949" y="18619"/>
                      <a:pt x="6428" y="19538"/>
                      <a:pt x="4177" y="16197"/>
                    </a:cubicBezTo>
                    <a:cubicBezTo>
                      <a:pt x="1403" y="12095"/>
                      <a:pt x="5571" y="6760"/>
                      <a:pt x="9373" y="4243"/>
                    </a:cubicBezTo>
                    <a:cubicBezTo>
                      <a:pt x="12980" y="1814"/>
                      <a:pt x="17936" y="1015"/>
                      <a:pt x="20093" y="4174"/>
                    </a:cubicBezTo>
                    <a:cubicBezTo>
                      <a:pt x="21783" y="6690"/>
                      <a:pt x="20723" y="10145"/>
                      <a:pt x="18832" y="12982"/>
                    </a:cubicBezTo>
                    <a:cubicBezTo>
                      <a:pt x="18586" y="13366"/>
                      <a:pt x="18125" y="13901"/>
                      <a:pt x="18359" y="14240"/>
                    </a:cubicBezTo>
                    <a:cubicBezTo>
                      <a:pt x="18592" y="14580"/>
                      <a:pt x="19159" y="14102"/>
                      <a:pt x="19418" y="13901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06" name="Google Shape;7006;p1"/>
              <p:cNvSpPr/>
              <p:nvPr/>
            </p:nvSpPr>
            <p:spPr>
              <a:xfrm>
                <a:off x="8548986" y="3824511"/>
                <a:ext cx="29162" cy="26176"/>
              </a:xfrm>
              <a:custGeom>
                <a:rect b="b" l="l" r="r" t="t"/>
                <a:pathLst>
                  <a:path extrusionOk="0" h="26176" w="29162">
                    <a:moveTo>
                      <a:pt x="4958" y="10330"/>
                    </a:moveTo>
                    <a:cubicBezTo>
                      <a:pt x="1950" y="11727"/>
                      <a:pt x="1427" y="9223"/>
                      <a:pt x="254" y="9770"/>
                    </a:cubicBezTo>
                    <a:cubicBezTo>
                      <a:pt x="-244" y="10003"/>
                      <a:pt x="121" y="10399"/>
                      <a:pt x="254" y="10670"/>
                    </a:cubicBezTo>
                    <a:cubicBezTo>
                      <a:pt x="550" y="11299"/>
                      <a:pt x="960" y="11884"/>
                      <a:pt x="1313" y="12633"/>
                    </a:cubicBezTo>
                    <a:cubicBezTo>
                      <a:pt x="1666" y="13382"/>
                      <a:pt x="1944" y="14307"/>
                      <a:pt x="2499" y="15464"/>
                    </a:cubicBezTo>
                    <a:cubicBezTo>
                      <a:pt x="2644" y="15773"/>
                      <a:pt x="2890" y="16370"/>
                      <a:pt x="3300" y="16182"/>
                    </a:cubicBezTo>
                    <a:cubicBezTo>
                      <a:pt x="4680" y="15552"/>
                      <a:pt x="1275" y="13451"/>
                      <a:pt x="6925" y="10827"/>
                    </a:cubicBezTo>
                    <a:lnTo>
                      <a:pt x="16945" y="6165"/>
                    </a:lnTo>
                    <a:cubicBezTo>
                      <a:pt x="17210" y="6039"/>
                      <a:pt x="17437" y="5989"/>
                      <a:pt x="17506" y="6134"/>
                    </a:cubicBezTo>
                    <a:cubicBezTo>
                      <a:pt x="17576" y="6278"/>
                      <a:pt x="17475" y="6461"/>
                      <a:pt x="17323" y="6763"/>
                    </a:cubicBezTo>
                    <a:lnTo>
                      <a:pt x="7291" y="25185"/>
                    </a:lnTo>
                    <a:cubicBezTo>
                      <a:pt x="7133" y="25462"/>
                      <a:pt x="7007" y="25657"/>
                      <a:pt x="7165" y="25990"/>
                    </a:cubicBezTo>
                    <a:cubicBezTo>
                      <a:pt x="7323" y="26324"/>
                      <a:pt x="7531" y="26166"/>
                      <a:pt x="8180" y="25858"/>
                    </a:cubicBezTo>
                    <a:lnTo>
                      <a:pt x="24714" y="18170"/>
                    </a:lnTo>
                    <a:cubicBezTo>
                      <a:pt x="27797" y="16729"/>
                      <a:pt x="28031" y="19057"/>
                      <a:pt x="28913" y="18648"/>
                    </a:cubicBezTo>
                    <a:cubicBezTo>
                      <a:pt x="29002" y="18604"/>
                      <a:pt x="29298" y="18472"/>
                      <a:pt x="29090" y="18019"/>
                    </a:cubicBezTo>
                    <a:cubicBezTo>
                      <a:pt x="28989" y="17805"/>
                      <a:pt x="28459" y="17037"/>
                      <a:pt x="27829" y="15559"/>
                    </a:cubicBezTo>
                    <a:cubicBezTo>
                      <a:pt x="27066" y="13935"/>
                      <a:pt x="26864" y="13193"/>
                      <a:pt x="26694" y="12822"/>
                    </a:cubicBezTo>
                    <a:cubicBezTo>
                      <a:pt x="26523" y="12451"/>
                      <a:pt x="26221" y="12583"/>
                      <a:pt x="26013" y="12677"/>
                    </a:cubicBezTo>
                    <a:cubicBezTo>
                      <a:pt x="25042" y="13130"/>
                      <a:pt x="26908" y="15754"/>
                      <a:pt x="24235" y="16999"/>
                    </a:cubicBezTo>
                    <a:lnTo>
                      <a:pt x="14423" y="21561"/>
                    </a:lnTo>
                    <a:cubicBezTo>
                      <a:pt x="13685" y="21901"/>
                      <a:pt x="13307" y="22026"/>
                      <a:pt x="13244" y="21882"/>
                    </a:cubicBezTo>
                    <a:cubicBezTo>
                      <a:pt x="13181" y="21737"/>
                      <a:pt x="13401" y="21290"/>
                      <a:pt x="13672" y="20793"/>
                    </a:cubicBezTo>
                    <a:lnTo>
                      <a:pt x="22248" y="5297"/>
                    </a:lnTo>
                    <a:cubicBezTo>
                      <a:pt x="22601" y="4611"/>
                      <a:pt x="22942" y="4800"/>
                      <a:pt x="22595" y="4039"/>
                    </a:cubicBezTo>
                    <a:cubicBezTo>
                      <a:pt x="22009" y="2780"/>
                      <a:pt x="21605" y="2233"/>
                      <a:pt x="21334" y="1623"/>
                    </a:cubicBezTo>
                    <a:cubicBezTo>
                      <a:pt x="21132" y="1176"/>
                      <a:pt x="21050" y="698"/>
                      <a:pt x="20848" y="251"/>
                    </a:cubicBezTo>
                    <a:cubicBezTo>
                      <a:pt x="20716" y="14"/>
                      <a:pt x="20416" y="-70"/>
                      <a:pt x="20179" y="63"/>
                    </a:cubicBezTo>
                    <a:cubicBezTo>
                      <a:pt x="20169" y="69"/>
                      <a:pt x="20158" y="75"/>
                      <a:pt x="20148" y="81"/>
                    </a:cubicBezTo>
                    <a:cubicBezTo>
                      <a:pt x="18742" y="710"/>
                      <a:pt x="21889" y="2485"/>
                      <a:pt x="16233" y="5114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07" name="Google Shape;7007;p1"/>
              <p:cNvSpPr/>
              <p:nvPr/>
            </p:nvSpPr>
            <p:spPr>
              <a:xfrm>
                <a:off x="8557095" y="3845163"/>
                <a:ext cx="23850" cy="15433"/>
              </a:xfrm>
              <a:custGeom>
                <a:rect b="b" l="l" r="r" t="t"/>
                <a:pathLst>
                  <a:path extrusionOk="0" h="15433" w="23850">
                    <a:moveTo>
                      <a:pt x="20067" y="6792"/>
                    </a:moveTo>
                    <a:cubicBezTo>
                      <a:pt x="22999" y="5835"/>
                      <a:pt x="22488" y="8050"/>
                      <a:pt x="23541" y="7710"/>
                    </a:cubicBezTo>
                    <a:cubicBezTo>
                      <a:pt x="23913" y="7585"/>
                      <a:pt x="23932" y="7446"/>
                      <a:pt x="23692" y="6704"/>
                    </a:cubicBezTo>
                    <a:cubicBezTo>
                      <a:pt x="23232" y="5294"/>
                      <a:pt x="22822" y="4451"/>
                      <a:pt x="22532" y="3558"/>
                    </a:cubicBezTo>
                    <a:cubicBezTo>
                      <a:pt x="22242" y="2664"/>
                      <a:pt x="22065" y="1670"/>
                      <a:pt x="21744" y="727"/>
                    </a:cubicBezTo>
                    <a:cubicBezTo>
                      <a:pt x="21675" y="500"/>
                      <a:pt x="21567" y="-142"/>
                      <a:pt x="21044" y="28"/>
                    </a:cubicBezTo>
                    <a:cubicBezTo>
                      <a:pt x="19966" y="374"/>
                      <a:pt x="21731" y="2885"/>
                      <a:pt x="18919" y="3803"/>
                    </a:cubicBezTo>
                    <a:lnTo>
                      <a:pt x="4082" y="8616"/>
                    </a:lnTo>
                    <a:cubicBezTo>
                      <a:pt x="1143" y="9566"/>
                      <a:pt x="1370" y="7528"/>
                      <a:pt x="298" y="7880"/>
                    </a:cubicBezTo>
                    <a:cubicBezTo>
                      <a:pt x="141" y="7931"/>
                      <a:pt x="-55" y="8050"/>
                      <a:pt x="14" y="8277"/>
                    </a:cubicBezTo>
                    <a:cubicBezTo>
                      <a:pt x="229" y="8906"/>
                      <a:pt x="695" y="9938"/>
                      <a:pt x="1036" y="10995"/>
                    </a:cubicBezTo>
                    <a:cubicBezTo>
                      <a:pt x="1666" y="12920"/>
                      <a:pt x="1843" y="13870"/>
                      <a:pt x="2139" y="14770"/>
                    </a:cubicBezTo>
                    <a:cubicBezTo>
                      <a:pt x="2322" y="15336"/>
                      <a:pt x="2518" y="15518"/>
                      <a:pt x="2865" y="15399"/>
                    </a:cubicBezTo>
                    <a:cubicBezTo>
                      <a:pt x="3842" y="15072"/>
                      <a:pt x="1528" y="12769"/>
                      <a:pt x="5324" y="11542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08" name="Google Shape;7008;p1"/>
              <p:cNvSpPr/>
              <p:nvPr/>
            </p:nvSpPr>
            <p:spPr>
              <a:xfrm>
                <a:off x="8560552" y="3856890"/>
                <a:ext cx="23699" cy="17883"/>
              </a:xfrm>
              <a:custGeom>
                <a:rect b="b" l="l" r="r" t="t"/>
                <a:pathLst>
                  <a:path extrusionOk="0" h="17883" w="23699">
                    <a:moveTo>
                      <a:pt x="23552" y="14342"/>
                    </a:moveTo>
                    <a:cubicBezTo>
                      <a:pt x="23710" y="14342"/>
                      <a:pt x="23710" y="14128"/>
                      <a:pt x="23691" y="14002"/>
                    </a:cubicBezTo>
                    <a:cubicBezTo>
                      <a:pt x="23628" y="13644"/>
                      <a:pt x="22569" y="13801"/>
                      <a:pt x="22474" y="13316"/>
                    </a:cubicBezTo>
                    <a:cubicBezTo>
                      <a:pt x="22342" y="12549"/>
                      <a:pt x="23950" y="10240"/>
                      <a:pt x="23401" y="7144"/>
                    </a:cubicBezTo>
                    <a:cubicBezTo>
                      <a:pt x="22266" y="708"/>
                      <a:pt x="14718" y="-676"/>
                      <a:pt x="9346" y="268"/>
                    </a:cubicBezTo>
                    <a:cubicBezTo>
                      <a:pt x="6823" y="708"/>
                      <a:pt x="-1172" y="3300"/>
                      <a:pt x="146" y="10794"/>
                    </a:cubicBezTo>
                    <a:cubicBezTo>
                      <a:pt x="1104" y="16236"/>
                      <a:pt x="6420" y="18092"/>
                      <a:pt x="7712" y="17865"/>
                    </a:cubicBezTo>
                    <a:cubicBezTo>
                      <a:pt x="7893" y="17806"/>
                      <a:pt x="8012" y="17633"/>
                      <a:pt x="8003" y="17444"/>
                    </a:cubicBezTo>
                    <a:cubicBezTo>
                      <a:pt x="7883" y="16815"/>
                      <a:pt x="3387" y="15783"/>
                      <a:pt x="2687" y="11819"/>
                    </a:cubicBezTo>
                    <a:cubicBezTo>
                      <a:pt x="1823" y="6943"/>
                      <a:pt x="7801" y="3778"/>
                      <a:pt x="12309" y="3011"/>
                    </a:cubicBezTo>
                    <a:cubicBezTo>
                      <a:pt x="16604" y="2256"/>
                      <a:pt x="21446" y="3539"/>
                      <a:pt x="22115" y="7295"/>
                    </a:cubicBezTo>
                    <a:cubicBezTo>
                      <a:pt x="22644" y="10259"/>
                      <a:pt x="20223" y="12996"/>
                      <a:pt x="17404" y="14814"/>
                    </a:cubicBezTo>
                    <a:cubicBezTo>
                      <a:pt x="17020" y="15066"/>
                      <a:pt x="16383" y="15361"/>
                      <a:pt x="16452" y="15777"/>
                    </a:cubicBezTo>
                    <a:cubicBezTo>
                      <a:pt x="16522" y="16192"/>
                      <a:pt x="17247" y="15978"/>
                      <a:pt x="17562" y="15890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09" name="Google Shape;7009;p1"/>
              <p:cNvSpPr/>
              <p:nvPr/>
            </p:nvSpPr>
            <p:spPr>
              <a:xfrm>
                <a:off x="8394219" y="3944647"/>
                <a:ext cx="12457" cy="11832"/>
              </a:xfrm>
              <a:custGeom>
                <a:rect b="b" l="l" r="r" t="t"/>
                <a:pathLst>
                  <a:path extrusionOk="0" h="11832" w="12457">
                    <a:moveTo>
                      <a:pt x="3785" y="8307"/>
                    </a:moveTo>
                    <a:cubicBezTo>
                      <a:pt x="2953" y="8937"/>
                      <a:pt x="2902" y="8899"/>
                      <a:pt x="1893" y="7584"/>
                    </a:cubicBezTo>
                    <a:cubicBezTo>
                      <a:pt x="304" y="5489"/>
                      <a:pt x="2366" y="5269"/>
                      <a:pt x="1982" y="4753"/>
                    </a:cubicBezTo>
                    <a:cubicBezTo>
                      <a:pt x="1792" y="4507"/>
                      <a:pt x="1433" y="4866"/>
                      <a:pt x="1282" y="4992"/>
                    </a:cubicBezTo>
                    <a:lnTo>
                      <a:pt x="121" y="5935"/>
                    </a:lnTo>
                    <a:cubicBezTo>
                      <a:pt x="-5" y="6022"/>
                      <a:pt x="-38" y="6193"/>
                      <a:pt x="48" y="6320"/>
                    </a:cubicBezTo>
                    <a:cubicBezTo>
                      <a:pt x="50" y="6322"/>
                      <a:pt x="51" y="6324"/>
                      <a:pt x="52" y="6326"/>
                    </a:cubicBezTo>
                    <a:cubicBezTo>
                      <a:pt x="777" y="7282"/>
                      <a:pt x="1389" y="7999"/>
                      <a:pt x="1944" y="8767"/>
                    </a:cubicBezTo>
                    <a:cubicBezTo>
                      <a:pt x="3205" y="10434"/>
                      <a:pt x="3741" y="11283"/>
                      <a:pt x="4075" y="11699"/>
                    </a:cubicBezTo>
                    <a:cubicBezTo>
                      <a:pt x="4154" y="11829"/>
                      <a:pt x="4325" y="11872"/>
                      <a:pt x="4456" y="11793"/>
                    </a:cubicBezTo>
                    <a:cubicBezTo>
                      <a:pt x="4459" y="11791"/>
                      <a:pt x="4463" y="11789"/>
                      <a:pt x="4466" y="11787"/>
                    </a:cubicBezTo>
                    <a:cubicBezTo>
                      <a:pt x="4952" y="11415"/>
                      <a:pt x="3634" y="10478"/>
                      <a:pt x="4725" y="9660"/>
                    </a:cubicBezTo>
                    <a:lnTo>
                      <a:pt x="10400" y="5401"/>
                    </a:lnTo>
                    <a:cubicBezTo>
                      <a:pt x="11869" y="4293"/>
                      <a:pt x="11837" y="5608"/>
                      <a:pt x="12399" y="5193"/>
                    </a:cubicBezTo>
                    <a:cubicBezTo>
                      <a:pt x="12468" y="5130"/>
                      <a:pt x="12487" y="5017"/>
                      <a:pt x="12399" y="4878"/>
                    </a:cubicBezTo>
                    <a:cubicBezTo>
                      <a:pt x="11945" y="4281"/>
                      <a:pt x="11554" y="3859"/>
                      <a:pt x="11301" y="3526"/>
                    </a:cubicBezTo>
                    <a:cubicBezTo>
                      <a:pt x="10885" y="2985"/>
                      <a:pt x="10438" y="2267"/>
                      <a:pt x="9195" y="638"/>
                    </a:cubicBezTo>
                    <a:cubicBezTo>
                      <a:pt x="8514" y="-249"/>
                      <a:pt x="7045" y="-149"/>
                      <a:pt x="6093" y="556"/>
                    </a:cubicBezTo>
                    <a:cubicBezTo>
                      <a:pt x="5866" y="739"/>
                      <a:pt x="5885" y="839"/>
                      <a:pt x="5916" y="883"/>
                    </a:cubicBezTo>
                    <a:cubicBezTo>
                      <a:pt x="6232" y="1298"/>
                      <a:pt x="7707" y="-48"/>
                      <a:pt x="9738" y="2651"/>
                    </a:cubicBezTo>
                    <a:cubicBezTo>
                      <a:pt x="10330" y="3431"/>
                      <a:pt x="9864" y="3714"/>
                      <a:pt x="9107" y="4281"/>
                    </a:cubicBezTo>
                    <a:lnTo>
                      <a:pt x="7556" y="5445"/>
                    </a:lnTo>
                    <a:cubicBezTo>
                      <a:pt x="6850" y="5973"/>
                      <a:pt x="6742" y="6124"/>
                      <a:pt x="6364" y="5627"/>
                    </a:cubicBezTo>
                    <a:lnTo>
                      <a:pt x="5733" y="4822"/>
                    </a:lnTo>
                    <a:cubicBezTo>
                      <a:pt x="4876" y="3689"/>
                      <a:pt x="6364" y="3029"/>
                      <a:pt x="6124" y="2683"/>
                    </a:cubicBezTo>
                    <a:cubicBezTo>
                      <a:pt x="5885" y="2337"/>
                      <a:pt x="5544" y="2808"/>
                      <a:pt x="5387" y="2947"/>
                    </a:cubicBezTo>
                    <a:lnTo>
                      <a:pt x="3293" y="4639"/>
                    </a:lnTo>
                    <a:cubicBezTo>
                      <a:pt x="2978" y="4897"/>
                      <a:pt x="3091" y="4998"/>
                      <a:pt x="3148" y="5073"/>
                    </a:cubicBezTo>
                    <a:cubicBezTo>
                      <a:pt x="3306" y="5294"/>
                      <a:pt x="4447" y="4488"/>
                      <a:pt x="5160" y="5426"/>
                    </a:cubicBezTo>
                    <a:lnTo>
                      <a:pt x="5670" y="6112"/>
                    </a:lnTo>
                    <a:cubicBezTo>
                      <a:pt x="6030" y="6571"/>
                      <a:pt x="5942" y="6640"/>
                      <a:pt x="5425" y="7036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10" name="Google Shape;7010;p1"/>
              <p:cNvSpPr/>
              <p:nvPr/>
            </p:nvSpPr>
            <p:spPr>
              <a:xfrm>
                <a:off x="8388227" y="3936419"/>
                <a:ext cx="14173" cy="13926"/>
              </a:xfrm>
              <a:custGeom>
                <a:rect b="b" l="l" r="r" t="t"/>
                <a:pathLst>
                  <a:path extrusionOk="0" h="13926" w="14173">
                    <a:moveTo>
                      <a:pt x="12407" y="7231"/>
                    </a:moveTo>
                    <a:cubicBezTo>
                      <a:pt x="13403" y="7231"/>
                      <a:pt x="13825" y="7860"/>
                      <a:pt x="14103" y="7646"/>
                    </a:cubicBezTo>
                    <a:cubicBezTo>
                      <a:pt x="14273" y="7507"/>
                      <a:pt x="14103" y="7382"/>
                      <a:pt x="13939" y="7155"/>
                    </a:cubicBezTo>
                    <a:cubicBezTo>
                      <a:pt x="13680" y="6803"/>
                      <a:pt x="13371" y="6482"/>
                      <a:pt x="13100" y="6123"/>
                    </a:cubicBezTo>
                    <a:cubicBezTo>
                      <a:pt x="12829" y="5765"/>
                      <a:pt x="12684" y="5494"/>
                      <a:pt x="12280" y="4953"/>
                    </a:cubicBezTo>
                    <a:cubicBezTo>
                      <a:pt x="12123" y="4745"/>
                      <a:pt x="12022" y="4708"/>
                      <a:pt x="11921" y="4777"/>
                    </a:cubicBezTo>
                    <a:cubicBezTo>
                      <a:pt x="11505" y="5104"/>
                      <a:pt x="12552" y="5834"/>
                      <a:pt x="11921" y="6312"/>
                    </a:cubicBezTo>
                    <a:cubicBezTo>
                      <a:pt x="11574" y="6490"/>
                      <a:pt x="11189" y="6581"/>
                      <a:pt x="10799" y="6576"/>
                    </a:cubicBezTo>
                    <a:lnTo>
                      <a:pt x="8812" y="6671"/>
                    </a:lnTo>
                    <a:cubicBezTo>
                      <a:pt x="8565" y="6699"/>
                      <a:pt x="8315" y="6699"/>
                      <a:pt x="8068" y="6671"/>
                    </a:cubicBezTo>
                    <a:cubicBezTo>
                      <a:pt x="8105" y="6452"/>
                      <a:pt x="8175" y="6239"/>
                      <a:pt x="8276" y="6041"/>
                    </a:cubicBezTo>
                    <a:lnTo>
                      <a:pt x="9096" y="3877"/>
                    </a:lnTo>
                    <a:cubicBezTo>
                      <a:pt x="9173" y="3573"/>
                      <a:pt x="9345" y="3302"/>
                      <a:pt x="9588" y="3103"/>
                    </a:cubicBezTo>
                    <a:cubicBezTo>
                      <a:pt x="10042" y="2751"/>
                      <a:pt x="10332" y="3474"/>
                      <a:pt x="10691" y="3204"/>
                    </a:cubicBezTo>
                    <a:cubicBezTo>
                      <a:pt x="10887" y="3053"/>
                      <a:pt x="10736" y="2915"/>
                      <a:pt x="10622" y="2757"/>
                    </a:cubicBezTo>
                    <a:cubicBezTo>
                      <a:pt x="10370" y="2424"/>
                      <a:pt x="10073" y="2084"/>
                      <a:pt x="9632" y="1549"/>
                    </a:cubicBezTo>
                    <a:cubicBezTo>
                      <a:pt x="9191" y="1014"/>
                      <a:pt x="9083" y="725"/>
                      <a:pt x="8901" y="473"/>
                    </a:cubicBezTo>
                    <a:cubicBezTo>
                      <a:pt x="8566" y="33"/>
                      <a:pt x="8447" y="-74"/>
                      <a:pt x="8270" y="46"/>
                    </a:cubicBezTo>
                    <a:cubicBezTo>
                      <a:pt x="8005" y="247"/>
                      <a:pt x="8529" y="725"/>
                      <a:pt x="7929" y="2260"/>
                    </a:cubicBezTo>
                    <a:lnTo>
                      <a:pt x="6523" y="5916"/>
                    </a:lnTo>
                    <a:cubicBezTo>
                      <a:pt x="6372" y="6318"/>
                      <a:pt x="6322" y="6545"/>
                      <a:pt x="6139" y="6677"/>
                    </a:cubicBezTo>
                    <a:cubicBezTo>
                      <a:pt x="5857" y="6764"/>
                      <a:pt x="5562" y="6796"/>
                      <a:pt x="5268" y="6771"/>
                    </a:cubicBezTo>
                    <a:lnTo>
                      <a:pt x="2450" y="6853"/>
                    </a:lnTo>
                    <a:cubicBezTo>
                      <a:pt x="697" y="6916"/>
                      <a:pt x="388" y="6054"/>
                      <a:pt x="104" y="6268"/>
                    </a:cubicBezTo>
                    <a:cubicBezTo>
                      <a:pt x="-28" y="6369"/>
                      <a:pt x="-41" y="6469"/>
                      <a:pt x="104" y="6652"/>
                    </a:cubicBezTo>
                    <a:cubicBezTo>
                      <a:pt x="501" y="7193"/>
                      <a:pt x="798" y="7476"/>
                      <a:pt x="1044" y="7803"/>
                    </a:cubicBezTo>
                    <a:cubicBezTo>
                      <a:pt x="1290" y="8130"/>
                      <a:pt x="1466" y="8432"/>
                      <a:pt x="1851" y="8973"/>
                    </a:cubicBezTo>
                    <a:cubicBezTo>
                      <a:pt x="1904" y="9087"/>
                      <a:pt x="2040" y="9134"/>
                      <a:pt x="2153" y="9081"/>
                    </a:cubicBezTo>
                    <a:cubicBezTo>
                      <a:pt x="2174" y="9072"/>
                      <a:pt x="2193" y="9058"/>
                      <a:pt x="2210" y="9043"/>
                    </a:cubicBezTo>
                    <a:cubicBezTo>
                      <a:pt x="2507" y="8822"/>
                      <a:pt x="1737" y="8111"/>
                      <a:pt x="2261" y="7702"/>
                    </a:cubicBezTo>
                    <a:cubicBezTo>
                      <a:pt x="2481" y="7539"/>
                      <a:pt x="2721" y="7476"/>
                      <a:pt x="3478" y="7457"/>
                    </a:cubicBezTo>
                    <a:lnTo>
                      <a:pt x="5426" y="7394"/>
                    </a:lnTo>
                    <a:cubicBezTo>
                      <a:pt x="5615" y="7394"/>
                      <a:pt x="5849" y="7344"/>
                      <a:pt x="5912" y="7426"/>
                    </a:cubicBezTo>
                    <a:cubicBezTo>
                      <a:pt x="5975" y="7507"/>
                      <a:pt x="5912" y="7658"/>
                      <a:pt x="5842" y="7778"/>
                    </a:cubicBezTo>
                    <a:lnTo>
                      <a:pt x="4732" y="10219"/>
                    </a:lnTo>
                    <a:cubicBezTo>
                      <a:pt x="4665" y="10388"/>
                      <a:pt x="4562" y="10541"/>
                      <a:pt x="4430" y="10666"/>
                    </a:cubicBezTo>
                    <a:cubicBezTo>
                      <a:pt x="3995" y="10993"/>
                      <a:pt x="3572" y="10332"/>
                      <a:pt x="3282" y="10559"/>
                    </a:cubicBezTo>
                    <a:cubicBezTo>
                      <a:pt x="3213" y="10603"/>
                      <a:pt x="3125" y="10660"/>
                      <a:pt x="3282" y="10899"/>
                    </a:cubicBezTo>
                    <a:cubicBezTo>
                      <a:pt x="3440" y="11138"/>
                      <a:pt x="3749" y="11415"/>
                      <a:pt x="4373" y="12245"/>
                    </a:cubicBezTo>
                    <a:cubicBezTo>
                      <a:pt x="4997" y="13076"/>
                      <a:pt x="5218" y="13459"/>
                      <a:pt x="5420" y="13730"/>
                    </a:cubicBezTo>
                    <a:cubicBezTo>
                      <a:pt x="5622" y="14000"/>
                      <a:pt x="5659" y="13938"/>
                      <a:pt x="5773" y="13856"/>
                    </a:cubicBezTo>
                    <a:cubicBezTo>
                      <a:pt x="6227" y="13516"/>
                      <a:pt x="5256" y="13340"/>
                      <a:pt x="6290" y="10836"/>
                    </a:cubicBezTo>
                    <a:lnTo>
                      <a:pt x="7387" y="8187"/>
                    </a:lnTo>
                    <a:cubicBezTo>
                      <a:pt x="7482" y="7894"/>
                      <a:pt x="7615" y="7614"/>
                      <a:pt x="7784" y="7356"/>
                    </a:cubicBezTo>
                    <a:cubicBezTo>
                      <a:pt x="8021" y="7296"/>
                      <a:pt x="8266" y="7275"/>
                      <a:pt x="8510" y="7294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11" name="Google Shape;7011;p1"/>
              <p:cNvSpPr/>
              <p:nvPr/>
            </p:nvSpPr>
            <p:spPr>
              <a:xfrm>
                <a:off x="8438707" y="3804849"/>
                <a:ext cx="6141" cy="6128"/>
              </a:xfrm>
              <a:custGeom>
                <a:rect b="b" l="l" r="r" t="t"/>
                <a:pathLst>
                  <a:path extrusionOk="0" h="6128" w="6141">
                    <a:moveTo>
                      <a:pt x="3071" y="0"/>
                    </a:moveTo>
                    <a:cubicBezTo>
                      <a:pt x="4767" y="0"/>
                      <a:pt x="6142" y="1372"/>
                      <a:pt x="6142" y="3064"/>
                    </a:cubicBezTo>
                    <a:cubicBezTo>
                      <a:pt x="6142" y="4756"/>
                      <a:pt x="4767" y="6128"/>
                      <a:pt x="3071" y="6128"/>
                    </a:cubicBezTo>
                    <a:cubicBezTo>
                      <a:pt x="1375" y="6128"/>
                      <a:pt x="0" y="4756"/>
                      <a:pt x="0" y="3064"/>
                    </a:cubicBezTo>
                    <a:cubicBezTo>
                      <a:pt x="-4" y="1375"/>
                      <a:pt x="1366" y="3"/>
                      <a:pt x="3058" y="0"/>
                    </a:cubicBezTo>
                    <a:cubicBezTo>
                      <a:pt x="3063" y="0"/>
                      <a:pt x="3066" y="0"/>
                      <a:pt x="3071" y="0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12" name="Google Shape;7012;p1"/>
              <p:cNvSpPr/>
              <p:nvPr/>
            </p:nvSpPr>
            <p:spPr>
              <a:xfrm>
                <a:off x="8411082" y="3810977"/>
                <a:ext cx="6141" cy="6128"/>
              </a:xfrm>
              <a:custGeom>
                <a:rect b="b" l="l" r="r" t="t"/>
                <a:pathLst>
                  <a:path extrusionOk="0" h="6128" w="6141">
                    <a:moveTo>
                      <a:pt x="3071" y="0"/>
                    </a:moveTo>
                    <a:cubicBezTo>
                      <a:pt x="4767" y="0"/>
                      <a:pt x="6142" y="1372"/>
                      <a:pt x="6142" y="3064"/>
                    </a:cubicBezTo>
                    <a:cubicBezTo>
                      <a:pt x="6142" y="4757"/>
                      <a:pt x="4767" y="6128"/>
                      <a:pt x="3071" y="6128"/>
                    </a:cubicBezTo>
                    <a:cubicBezTo>
                      <a:pt x="1375" y="6128"/>
                      <a:pt x="0" y="4757"/>
                      <a:pt x="0" y="3064"/>
                    </a:cubicBezTo>
                    <a:cubicBezTo>
                      <a:pt x="0" y="3062"/>
                      <a:pt x="0" y="3060"/>
                      <a:pt x="0" y="3058"/>
                    </a:cubicBezTo>
                    <a:cubicBezTo>
                      <a:pt x="4" y="1368"/>
                      <a:pt x="1377" y="0"/>
                      <a:pt x="3071" y="0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13" name="Google Shape;7013;p1"/>
              <p:cNvSpPr/>
              <p:nvPr/>
            </p:nvSpPr>
            <p:spPr>
              <a:xfrm>
                <a:off x="8403143" y="3808492"/>
                <a:ext cx="105992" cy="20603"/>
              </a:xfrm>
              <a:custGeom>
                <a:rect b="b" l="l" r="r" t="t"/>
                <a:pathLst>
                  <a:path extrusionOk="0" h="20603" w="105992">
                    <a:moveTo>
                      <a:pt x="102020" y="14074"/>
                    </a:moveTo>
                    <a:cubicBezTo>
                      <a:pt x="101282" y="15836"/>
                      <a:pt x="100488" y="16100"/>
                      <a:pt x="97575" y="15591"/>
                    </a:cubicBezTo>
                    <a:cubicBezTo>
                      <a:pt x="95147" y="15163"/>
                      <a:pt x="95204" y="11973"/>
                      <a:pt x="95342" y="10627"/>
                    </a:cubicBezTo>
                    <a:lnTo>
                      <a:pt x="91250" y="9444"/>
                    </a:lnTo>
                    <a:cubicBezTo>
                      <a:pt x="89491" y="12936"/>
                      <a:pt x="87416" y="13124"/>
                      <a:pt x="85802" y="12904"/>
                    </a:cubicBezTo>
                    <a:cubicBezTo>
                      <a:pt x="82857" y="12502"/>
                      <a:pt x="82706" y="7638"/>
                      <a:pt x="82882" y="4775"/>
                    </a:cubicBezTo>
                    <a:lnTo>
                      <a:pt x="78676" y="3926"/>
                    </a:lnTo>
                    <a:cubicBezTo>
                      <a:pt x="76633" y="9677"/>
                      <a:pt x="75719" y="10564"/>
                      <a:pt x="73153" y="11036"/>
                    </a:cubicBezTo>
                    <a:cubicBezTo>
                      <a:pt x="71995" y="11177"/>
                      <a:pt x="70845" y="10717"/>
                      <a:pt x="70107" y="9815"/>
                    </a:cubicBezTo>
                    <a:cubicBezTo>
                      <a:pt x="69222" y="8833"/>
                      <a:pt x="68692" y="7584"/>
                      <a:pt x="68600" y="6267"/>
                    </a:cubicBezTo>
                    <a:cubicBezTo>
                      <a:pt x="68708" y="5642"/>
                      <a:pt x="68775" y="5012"/>
                      <a:pt x="68802" y="4379"/>
                    </a:cubicBezTo>
                    <a:lnTo>
                      <a:pt x="64552" y="3750"/>
                    </a:lnTo>
                    <a:cubicBezTo>
                      <a:pt x="64352" y="4476"/>
                      <a:pt x="64250" y="5225"/>
                      <a:pt x="64249" y="5977"/>
                    </a:cubicBezTo>
                    <a:cubicBezTo>
                      <a:pt x="63999" y="7476"/>
                      <a:pt x="63237" y="8844"/>
                      <a:pt x="62092" y="9846"/>
                    </a:cubicBezTo>
                    <a:cubicBezTo>
                      <a:pt x="61450" y="10342"/>
                      <a:pt x="60607" y="10500"/>
                      <a:pt x="59829" y="10268"/>
                    </a:cubicBezTo>
                    <a:cubicBezTo>
                      <a:pt x="57786" y="9727"/>
                      <a:pt x="55074" y="8079"/>
                      <a:pt x="55074" y="0"/>
                    </a:cubicBezTo>
                    <a:lnTo>
                      <a:pt x="50736" y="0"/>
                    </a:lnTo>
                    <a:cubicBezTo>
                      <a:pt x="50736" y="252"/>
                      <a:pt x="50736" y="484"/>
                      <a:pt x="50736" y="724"/>
                    </a:cubicBezTo>
                    <a:lnTo>
                      <a:pt x="50736" y="724"/>
                    </a:lnTo>
                    <a:cubicBezTo>
                      <a:pt x="50736" y="6531"/>
                      <a:pt x="49317" y="9387"/>
                      <a:pt x="45988" y="10268"/>
                    </a:cubicBezTo>
                    <a:cubicBezTo>
                      <a:pt x="45146" y="10492"/>
                      <a:pt x="44248" y="10279"/>
                      <a:pt x="43598" y="9702"/>
                    </a:cubicBezTo>
                    <a:cubicBezTo>
                      <a:pt x="42462" y="8687"/>
                      <a:pt x="41708" y="7315"/>
                      <a:pt x="41460" y="5814"/>
                    </a:cubicBezTo>
                    <a:cubicBezTo>
                      <a:pt x="41475" y="5181"/>
                      <a:pt x="41424" y="4548"/>
                      <a:pt x="41309" y="3926"/>
                    </a:cubicBezTo>
                    <a:lnTo>
                      <a:pt x="37015" y="4241"/>
                    </a:lnTo>
                    <a:cubicBezTo>
                      <a:pt x="36991" y="4846"/>
                      <a:pt x="37025" y="5453"/>
                      <a:pt x="37115" y="6053"/>
                    </a:cubicBezTo>
                    <a:cubicBezTo>
                      <a:pt x="37019" y="7564"/>
                      <a:pt x="36402" y="8995"/>
                      <a:pt x="35369" y="10104"/>
                    </a:cubicBezTo>
                    <a:cubicBezTo>
                      <a:pt x="34697" y="10870"/>
                      <a:pt x="33676" y="11234"/>
                      <a:pt x="32670" y="11067"/>
                    </a:cubicBezTo>
                    <a:cubicBezTo>
                      <a:pt x="30066" y="10589"/>
                      <a:pt x="28779" y="9419"/>
                      <a:pt x="26768" y="3769"/>
                    </a:cubicBezTo>
                    <a:lnTo>
                      <a:pt x="22568" y="4624"/>
                    </a:lnTo>
                    <a:cubicBezTo>
                      <a:pt x="22751" y="7613"/>
                      <a:pt x="22644" y="12684"/>
                      <a:pt x="19920" y="13055"/>
                    </a:cubicBezTo>
                    <a:cubicBezTo>
                      <a:pt x="18400" y="13269"/>
                      <a:pt x="16584" y="12942"/>
                      <a:pt x="14566" y="8928"/>
                    </a:cubicBezTo>
                    <a:lnTo>
                      <a:pt x="10474" y="10117"/>
                    </a:lnTo>
                    <a:cubicBezTo>
                      <a:pt x="10751" y="12866"/>
                      <a:pt x="9679" y="15509"/>
                      <a:pt x="8134" y="15893"/>
                    </a:cubicBezTo>
                    <a:cubicBezTo>
                      <a:pt x="5379" y="16585"/>
                      <a:pt x="5379" y="16585"/>
                      <a:pt x="4105" y="14383"/>
                    </a:cubicBezTo>
                    <a:lnTo>
                      <a:pt x="3733" y="13754"/>
                    </a:lnTo>
                    <a:lnTo>
                      <a:pt x="0" y="15943"/>
                    </a:lnTo>
                    <a:lnTo>
                      <a:pt x="353" y="16572"/>
                    </a:lnTo>
                    <a:cubicBezTo>
                      <a:pt x="2333" y="19982"/>
                      <a:pt x="3853" y="21448"/>
                      <a:pt x="9181" y="20114"/>
                    </a:cubicBezTo>
                    <a:cubicBezTo>
                      <a:pt x="11571" y="19523"/>
                      <a:pt x="13179" y="17698"/>
                      <a:pt x="14055" y="15440"/>
                    </a:cubicBezTo>
                    <a:cubicBezTo>
                      <a:pt x="15818" y="16998"/>
                      <a:pt x="18190" y="17680"/>
                      <a:pt x="20512" y="17296"/>
                    </a:cubicBezTo>
                    <a:cubicBezTo>
                      <a:pt x="22650" y="17000"/>
                      <a:pt x="25015" y="15761"/>
                      <a:pt x="26188" y="12086"/>
                    </a:cubicBezTo>
                    <a:cubicBezTo>
                      <a:pt x="27625" y="13806"/>
                      <a:pt x="29644" y="14941"/>
                      <a:pt x="31863" y="15276"/>
                    </a:cubicBezTo>
                    <a:cubicBezTo>
                      <a:pt x="34272" y="15705"/>
                      <a:pt x="36735" y="14894"/>
                      <a:pt x="38414" y="13118"/>
                    </a:cubicBezTo>
                    <a:cubicBezTo>
                      <a:pt x="38841" y="12690"/>
                      <a:pt x="39225" y="12222"/>
                      <a:pt x="39562" y="11721"/>
                    </a:cubicBezTo>
                    <a:cubicBezTo>
                      <a:pt x="39955" y="12200"/>
                      <a:pt x="40396" y="12637"/>
                      <a:pt x="40880" y="13024"/>
                    </a:cubicBezTo>
                    <a:cubicBezTo>
                      <a:pt x="42604" y="14451"/>
                      <a:pt x="44912" y="14959"/>
                      <a:pt x="47078" y="14389"/>
                    </a:cubicBezTo>
                    <a:cubicBezTo>
                      <a:pt x="49534" y="13798"/>
                      <a:pt x="51653" y="12256"/>
                      <a:pt x="52968" y="10104"/>
                    </a:cubicBezTo>
                    <a:cubicBezTo>
                      <a:pt x="54224" y="12243"/>
                      <a:pt x="56290" y="13788"/>
                      <a:pt x="58700" y="14389"/>
                    </a:cubicBezTo>
                    <a:cubicBezTo>
                      <a:pt x="60751" y="14965"/>
                      <a:pt x="62953" y="14551"/>
                      <a:pt x="64653" y="13269"/>
                    </a:cubicBezTo>
                    <a:cubicBezTo>
                      <a:pt x="65211" y="12844"/>
                      <a:pt x="65717" y="12354"/>
                      <a:pt x="66160" y="11809"/>
                    </a:cubicBezTo>
                    <a:cubicBezTo>
                      <a:pt x="66388" y="12127"/>
                      <a:pt x="66634" y="12432"/>
                      <a:pt x="66897" y="12722"/>
                    </a:cubicBezTo>
                    <a:cubicBezTo>
                      <a:pt x="68623" y="14746"/>
                      <a:pt x="71289" y="15717"/>
                      <a:pt x="73916" y="15276"/>
                    </a:cubicBezTo>
                    <a:cubicBezTo>
                      <a:pt x="76055" y="14980"/>
                      <a:pt x="78007" y="13900"/>
                      <a:pt x="79389" y="12244"/>
                    </a:cubicBezTo>
                    <a:cubicBezTo>
                      <a:pt x="80757" y="15886"/>
                      <a:pt x="83362" y="16925"/>
                      <a:pt x="85190" y="17176"/>
                    </a:cubicBezTo>
                    <a:cubicBezTo>
                      <a:pt x="87474" y="17544"/>
                      <a:pt x="89809" y="16987"/>
                      <a:pt x="91679" y="15629"/>
                    </a:cubicBezTo>
                    <a:cubicBezTo>
                      <a:pt x="92519" y="17838"/>
                      <a:pt x="94470" y="19437"/>
                      <a:pt x="96805" y="19831"/>
                    </a:cubicBezTo>
                    <a:cubicBezTo>
                      <a:pt x="99063" y="20228"/>
                      <a:pt x="103742" y="21058"/>
                      <a:pt x="105993" y="15742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14" name="Google Shape;7014;p1"/>
              <p:cNvSpPr/>
              <p:nvPr/>
            </p:nvSpPr>
            <p:spPr>
              <a:xfrm>
                <a:off x="8466894" y="3805025"/>
                <a:ext cx="6141" cy="6128"/>
              </a:xfrm>
              <a:custGeom>
                <a:rect b="b" l="l" r="r" t="t"/>
                <a:pathLst>
                  <a:path extrusionOk="0" h="6128" w="6141">
                    <a:moveTo>
                      <a:pt x="3065" y="0"/>
                    </a:moveTo>
                    <a:cubicBezTo>
                      <a:pt x="4761" y="-3"/>
                      <a:pt x="6138" y="1366"/>
                      <a:pt x="6142" y="3058"/>
                    </a:cubicBezTo>
                    <a:cubicBezTo>
                      <a:pt x="6146" y="4750"/>
                      <a:pt x="4773" y="6124"/>
                      <a:pt x="3077" y="6128"/>
                    </a:cubicBezTo>
                    <a:cubicBezTo>
                      <a:pt x="1381" y="6132"/>
                      <a:pt x="4" y="4763"/>
                      <a:pt x="0" y="3070"/>
                    </a:cubicBezTo>
                    <a:cubicBezTo>
                      <a:pt x="0" y="3068"/>
                      <a:pt x="0" y="3066"/>
                      <a:pt x="0" y="3064"/>
                    </a:cubicBezTo>
                    <a:cubicBezTo>
                      <a:pt x="-4" y="1375"/>
                      <a:pt x="1366" y="3"/>
                      <a:pt x="3058" y="0"/>
                    </a:cubicBezTo>
                    <a:cubicBezTo>
                      <a:pt x="3060" y="0"/>
                      <a:pt x="3063" y="0"/>
                      <a:pt x="3065" y="0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15" name="Google Shape;7015;p1"/>
              <p:cNvSpPr/>
              <p:nvPr/>
            </p:nvSpPr>
            <p:spPr>
              <a:xfrm>
                <a:off x="8494879" y="3810612"/>
                <a:ext cx="6141" cy="6128"/>
              </a:xfrm>
              <a:custGeom>
                <a:rect b="b" l="l" r="r" t="t"/>
                <a:pathLst>
                  <a:path extrusionOk="0" h="6128" w="6141">
                    <a:moveTo>
                      <a:pt x="3071" y="0"/>
                    </a:moveTo>
                    <a:cubicBezTo>
                      <a:pt x="4767" y="0"/>
                      <a:pt x="6142" y="1372"/>
                      <a:pt x="6142" y="3064"/>
                    </a:cubicBezTo>
                    <a:cubicBezTo>
                      <a:pt x="6142" y="4757"/>
                      <a:pt x="4767" y="6128"/>
                      <a:pt x="3071" y="6128"/>
                    </a:cubicBezTo>
                    <a:cubicBezTo>
                      <a:pt x="1375" y="6128"/>
                      <a:pt x="0" y="4757"/>
                      <a:pt x="0" y="3064"/>
                    </a:cubicBezTo>
                    <a:cubicBezTo>
                      <a:pt x="0" y="1372"/>
                      <a:pt x="1375" y="0"/>
                      <a:pt x="3071" y="0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16" name="Google Shape;7016;p1"/>
              <p:cNvSpPr/>
              <p:nvPr/>
            </p:nvSpPr>
            <p:spPr>
              <a:xfrm>
                <a:off x="8414216" y="3834589"/>
                <a:ext cx="7264" cy="4611"/>
              </a:xfrm>
              <a:custGeom>
                <a:rect b="b" l="l" r="r" t="t"/>
                <a:pathLst>
                  <a:path extrusionOk="0" h="4611" w="7264">
                    <a:moveTo>
                      <a:pt x="0" y="3127"/>
                    </a:moveTo>
                    <a:lnTo>
                      <a:pt x="3254" y="0"/>
                    </a:lnTo>
                    <a:lnTo>
                      <a:pt x="7264" y="1510"/>
                    </a:lnTo>
                    <a:lnTo>
                      <a:pt x="4181" y="4612"/>
                    </a:lnTo>
                    <a:lnTo>
                      <a:pt x="0" y="3127"/>
                    </a:ln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17" name="Google Shape;7017;p1"/>
              <p:cNvSpPr/>
              <p:nvPr/>
            </p:nvSpPr>
            <p:spPr>
              <a:xfrm>
                <a:off x="8404699" y="3823585"/>
                <a:ext cx="103213" cy="11715"/>
              </a:xfrm>
              <a:custGeom>
                <a:rect b="b" l="l" r="r" t="t"/>
                <a:pathLst>
                  <a:path extrusionOk="0" h="11715" w="103213">
                    <a:moveTo>
                      <a:pt x="2310" y="11677"/>
                    </a:moveTo>
                    <a:cubicBezTo>
                      <a:pt x="20849" y="5769"/>
                      <a:pt x="31896" y="4064"/>
                      <a:pt x="51551" y="4083"/>
                    </a:cubicBezTo>
                    <a:cubicBezTo>
                      <a:pt x="71395" y="4083"/>
                      <a:pt x="82449" y="5801"/>
                      <a:pt x="100938" y="11677"/>
                    </a:cubicBezTo>
                    <a:cubicBezTo>
                      <a:pt x="100938" y="11677"/>
                      <a:pt x="102470" y="12080"/>
                      <a:pt x="103050" y="10262"/>
                    </a:cubicBezTo>
                    <a:cubicBezTo>
                      <a:pt x="103457" y="9336"/>
                      <a:pt x="103078" y="8253"/>
                      <a:pt x="102180" y="7783"/>
                    </a:cubicBezTo>
                    <a:cubicBezTo>
                      <a:pt x="83471" y="1831"/>
                      <a:pt x="71641" y="13"/>
                      <a:pt x="51558" y="0"/>
                    </a:cubicBezTo>
                    <a:cubicBezTo>
                      <a:pt x="31644" y="0"/>
                      <a:pt x="19846" y="1799"/>
                      <a:pt x="1061" y="7783"/>
                    </a:cubicBezTo>
                    <a:cubicBezTo>
                      <a:pt x="150" y="8227"/>
                      <a:pt x="-248" y="9310"/>
                      <a:pt x="160" y="10237"/>
                    </a:cubicBezTo>
                    <a:cubicBezTo>
                      <a:pt x="360" y="11224"/>
                      <a:pt x="1319" y="11866"/>
                      <a:pt x="2310" y="11677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18" name="Google Shape;7018;p1"/>
              <p:cNvSpPr/>
              <p:nvPr/>
            </p:nvSpPr>
            <p:spPr>
              <a:xfrm>
                <a:off x="8408912" y="3837219"/>
                <a:ext cx="94603" cy="10005"/>
              </a:xfrm>
              <a:custGeom>
                <a:rect b="b" l="l" r="r" t="t"/>
                <a:pathLst>
                  <a:path extrusionOk="0" h="10005" w="94603">
                    <a:moveTo>
                      <a:pt x="2044" y="9991"/>
                    </a:moveTo>
                    <a:cubicBezTo>
                      <a:pt x="3727" y="9639"/>
                      <a:pt x="5449" y="9243"/>
                      <a:pt x="7271" y="8827"/>
                    </a:cubicBezTo>
                    <a:cubicBezTo>
                      <a:pt x="16465" y="6720"/>
                      <a:pt x="27897" y="4102"/>
                      <a:pt x="47142" y="4083"/>
                    </a:cubicBezTo>
                    <a:cubicBezTo>
                      <a:pt x="63070" y="4083"/>
                      <a:pt x="73872" y="6241"/>
                      <a:pt x="87556" y="8985"/>
                    </a:cubicBezTo>
                    <a:lnTo>
                      <a:pt x="92600" y="9998"/>
                    </a:lnTo>
                    <a:cubicBezTo>
                      <a:pt x="93567" y="10091"/>
                      <a:pt x="94427" y="9383"/>
                      <a:pt x="94520" y="8419"/>
                    </a:cubicBezTo>
                    <a:cubicBezTo>
                      <a:pt x="94521" y="8406"/>
                      <a:pt x="94522" y="8393"/>
                      <a:pt x="94523" y="8381"/>
                    </a:cubicBezTo>
                    <a:cubicBezTo>
                      <a:pt x="94806" y="7414"/>
                      <a:pt x="94322" y="6388"/>
                      <a:pt x="93395" y="5990"/>
                    </a:cubicBezTo>
                    <a:lnTo>
                      <a:pt x="88350" y="4983"/>
                    </a:lnTo>
                    <a:cubicBezTo>
                      <a:pt x="74440" y="2190"/>
                      <a:pt x="63461" y="-13"/>
                      <a:pt x="47123" y="0"/>
                    </a:cubicBezTo>
                    <a:cubicBezTo>
                      <a:pt x="27418" y="0"/>
                      <a:pt x="15733" y="2693"/>
                      <a:pt x="6344" y="4845"/>
                    </a:cubicBezTo>
                    <a:cubicBezTo>
                      <a:pt x="4541" y="5260"/>
                      <a:pt x="2838" y="5650"/>
                      <a:pt x="1192" y="5990"/>
                    </a:cubicBezTo>
                    <a:cubicBezTo>
                      <a:pt x="272" y="6395"/>
                      <a:pt x="-203" y="7419"/>
                      <a:pt x="83" y="8381"/>
                    </a:cubicBezTo>
                    <a:cubicBezTo>
                      <a:pt x="179" y="9365"/>
                      <a:pt x="1057" y="10086"/>
                      <a:pt x="2044" y="9991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19" name="Google Shape;7019;p1"/>
              <p:cNvSpPr/>
              <p:nvPr/>
            </p:nvSpPr>
            <p:spPr>
              <a:xfrm>
                <a:off x="8439218" y="3830349"/>
                <a:ext cx="7692" cy="4725"/>
              </a:xfrm>
              <a:custGeom>
                <a:rect b="b" l="l" r="r" t="t"/>
                <a:pathLst>
                  <a:path extrusionOk="0" h="4725" w="7692">
                    <a:moveTo>
                      <a:pt x="0" y="2636"/>
                    </a:moveTo>
                    <a:lnTo>
                      <a:pt x="3638" y="0"/>
                    </a:lnTo>
                    <a:lnTo>
                      <a:pt x="7693" y="2127"/>
                    </a:lnTo>
                    <a:lnTo>
                      <a:pt x="3966" y="4725"/>
                    </a:lnTo>
                    <a:lnTo>
                      <a:pt x="0" y="2636"/>
                    </a:ln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20" name="Google Shape;7020;p1"/>
              <p:cNvSpPr/>
              <p:nvPr/>
            </p:nvSpPr>
            <p:spPr>
              <a:xfrm>
                <a:off x="8500013" y="3835734"/>
                <a:ext cx="5940" cy="7085"/>
              </a:xfrm>
              <a:custGeom>
                <a:rect b="b" l="l" r="r" t="t"/>
                <a:pathLst>
                  <a:path extrusionOk="0" h="7085" w="5940">
                    <a:moveTo>
                      <a:pt x="5668" y="4814"/>
                    </a:moveTo>
                    <a:cubicBezTo>
                      <a:pt x="6468" y="2845"/>
                      <a:pt x="5251" y="196"/>
                      <a:pt x="5251" y="196"/>
                    </a:cubicBezTo>
                    <a:cubicBezTo>
                      <a:pt x="3801" y="-257"/>
                      <a:pt x="983" y="-18"/>
                      <a:pt x="283" y="1907"/>
                    </a:cubicBezTo>
                    <a:cubicBezTo>
                      <a:pt x="-474" y="3996"/>
                      <a:pt x="283" y="5682"/>
                      <a:pt x="2628" y="7085"/>
                    </a:cubicBezTo>
                    <a:cubicBezTo>
                      <a:pt x="3806" y="6576"/>
                      <a:pt x="4847" y="5798"/>
                      <a:pt x="5668" y="4814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21" name="Google Shape;7021;p1"/>
              <p:cNvSpPr/>
              <p:nvPr/>
            </p:nvSpPr>
            <p:spPr>
              <a:xfrm>
                <a:off x="8490805" y="3834589"/>
                <a:ext cx="7264" cy="4611"/>
              </a:xfrm>
              <a:custGeom>
                <a:rect b="b" l="l" r="r" t="t"/>
                <a:pathLst>
                  <a:path extrusionOk="0" h="4611" w="7264">
                    <a:moveTo>
                      <a:pt x="7264" y="3127"/>
                    </a:moveTo>
                    <a:lnTo>
                      <a:pt x="4004" y="0"/>
                    </a:lnTo>
                    <a:lnTo>
                      <a:pt x="0" y="1510"/>
                    </a:lnTo>
                    <a:lnTo>
                      <a:pt x="3077" y="4612"/>
                    </a:lnTo>
                    <a:lnTo>
                      <a:pt x="7264" y="3127"/>
                    </a:ln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22" name="Google Shape;7022;p1"/>
              <p:cNvSpPr/>
              <p:nvPr/>
            </p:nvSpPr>
            <p:spPr>
              <a:xfrm>
                <a:off x="8465185" y="3830349"/>
                <a:ext cx="7699" cy="4725"/>
              </a:xfrm>
              <a:custGeom>
                <a:rect b="b" l="l" r="r" t="t"/>
                <a:pathLst>
                  <a:path extrusionOk="0" h="4725" w="7699">
                    <a:moveTo>
                      <a:pt x="7699" y="2636"/>
                    </a:moveTo>
                    <a:lnTo>
                      <a:pt x="4055" y="0"/>
                    </a:lnTo>
                    <a:lnTo>
                      <a:pt x="0" y="2127"/>
                    </a:lnTo>
                    <a:lnTo>
                      <a:pt x="3733" y="4725"/>
                    </a:lnTo>
                    <a:lnTo>
                      <a:pt x="7699" y="2636"/>
                    </a:ln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23" name="Google Shape;7023;p1"/>
              <p:cNvSpPr/>
              <p:nvPr/>
            </p:nvSpPr>
            <p:spPr>
              <a:xfrm>
                <a:off x="8476274" y="3830805"/>
                <a:ext cx="11840" cy="6970"/>
              </a:xfrm>
              <a:custGeom>
                <a:rect b="b" l="l" r="r" t="t"/>
                <a:pathLst>
                  <a:path extrusionOk="0" h="6970" w="11840">
                    <a:moveTo>
                      <a:pt x="11807" y="4419"/>
                    </a:moveTo>
                    <a:cubicBezTo>
                      <a:pt x="12154" y="2261"/>
                      <a:pt x="9752" y="644"/>
                      <a:pt x="6504" y="147"/>
                    </a:cubicBezTo>
                    <a:cubicBezTo>
                      <a:pt x="3257" y="-350"/>
                      <a:pt x="381" y="399"/>
                      <a:pt x="35" y="2563"/>
                    </a:cubicBezTo>
                    <a:cubicBezTo>
                      <a:pt x="-312" y="4728"/>
                      <a:pt x="1989" y="6294"/>
                      <a:pt x="5243" y="6810"/>
                    </a:cubicBezTo>
                    <a:cubicBezTo>
                      <a:pt x="8497" y="7326"/>
                      <a:pt x="11467" y="6609"/>
                      <a:pt x="11807" y="4419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24" name="Google Shape;7024;p1"/>
              <p:cNvSpPr/>
              <p:nvPr/>
            </p:nvSpPr>
            <p:spPr>
              <a:xfrm>
                <a:off x="8518943" y="3842603"/>
                <a:ext cx="12378" cy="9446"/>
              </a:xfrm>
              <a:custGeom>
                <a:rect b="b" l="l" r="r" t="t"/>
                <a:pathLst>
                  <a:path extrusionOk="0" h="9446" w="12378">
                    <a:moveTo>
                      <a:pt x="9589" y="3387"/>
                    </a:moveTo>
                    <a:cubicBezTo>
                      <a:pt x="10219" y="3022"/>
                      <a:pt x="10591" y="3041"/>
                      <a:pt x="10900" y="3556"/>
                    </a:cubicBezTo>
                    <a:cubicBezTo>
                      <a:pt x="11985" y="5362"/>
                      <a:pt x="10049" y="6665"/>
                      <a:pt x="9677" y="6866"/>
                    </a:cubicBezTo>
                    <a:cubicBezTo>
                      <a:pt x="9305" y="7067"/>
                      <a:pt x="7703" y="7891"/>
                      <a:pt x="6859" y="6488"/>
                    </a:cubicBezTo>
                    <a:cubicBezTo>
                      <a:pt x="6761" y="6298"/>
                      <a:pt x="6679" y="6100"/>
                      <a:pt x="6613" y="5897"/>
                    </a:cubicBezTo>
                    <a:cubicBezTo>
                      <a:pt x="6531" y="5759"/>
                      <a:pt x="6354" y="5834"/>
                      <a:pt x="6253" y="5897"/>
                    </a:cubicBezTo>
                    <a:cubicBezTo>
                      <a:pt x="6152" y="5960"/>
                      <a:pt x="5894" y="6193"/>
                      <a:pt x="6575" y="7325"/>
                    </a:cubicBezTo>
                    <a:cubicBezTo>
                      <a:pt x="7407" y="8709"/>
                      <a:pt x="9097" y="9162"/>
                      <a:pt x="10819" y="8137"/>
                    </a:cubicBezTo>
                    <a:cubicBezTo>
                      <a:pt x="12811" y="6929"/>
                      <a:pt x="12641" y="5085"/>
                      <a:pt x="11714" y="3613"/>
                    </a:cubicBezTo>
                    <a:cubicBezTo>
                      <a:pt x="11209" y="2801"/>
                      <a:pt x="10667" y="2002"/>
                      <a:pt x="10579" y="1839"/>
                    </a:cubicBezTo>
                    <a:cubicBezTo>
                      <a:pt x="10037" y="958"/>
                      <a:pt x="9715" y="291"/>
                      <a:pt x="9665" y="203"/>
                    </a:cubicBezTo>
                    <a:cubicBezTo>
                      <a:pt x="9501" y="-68"/>
                      <a:pt x="9286" y="-5"/>
                      <a:pt x="9217" y="39"/>
                    </a:cubicBezTo>
                    <a:cubicBezTo>
                      <a:pt x="8700" y="348"/>
                      <a:pt x="9992" y="1216"/>
                      <a:pt x="8536" y="2084"/>
                    </a:cubicBezTo>
                    <a:lnTo>
                      <a:pt x="2495" y="5702"/>
                    </a:lnTo>
                    <a:cubicBezTo>
                      <a:pt x="780" y="6734"/>
                      <a:pt x="521" y="5620"/>
                      <a:pt x="130" y="5865"/>
                    </a:cubicBezTo>
                    <a:cubicBezTo>
                      <a:pt x="19" y="5915"/>
                      <a:pt x="-30" y="6045"/>
                      <a:pt x="19" y="6157"/>
                    </a:cubicBezTo>
                    <a:cubicBezTo>
                      <a:pt x="32" y="6184"/>
                      <a:pt x="51" y="6210"/>
                      <a:pt x="74" y="6230"/>
                    </a:cubicBezTo>
                    <a:cubicBezTo>
                      <a:pt x="111" y="6300"/>
                      <a:pt x="704" y="7155"/>
                      <a:pt x="982" y="7621"/>
                    </a:cubicBezTo>
                    <a:cubicBezTo>
                      <a:pt x="1139" y="7879"/>
                      <a:pt x="1391" y="8420"/>
                      <a:pt x="1871" y="9232"/>
                    </a:cubicBezTo>
                    <a:cubicBezTo>
                      <a:pt x="1972" y="9395"/>
                      <a:pt x="2009" y="9527"/>
                      <a:pt x="2249" y="9389"/>
                    </a:cubicBezTo>
                    <a:cubicBezTo>
                      <a:pt x="2728" y="9099"/>
                      <a:pt x="1505" y="8244"/>
                      <a:pt x="3220" y="7212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25" name="Google Shape;7025;p1"/>
              <p:cNvSpPr/>
              <p:nvPr/>
            </p:nvSpPr>
            <p:spPr>
              <a:xfrm>
                <a:off x="8530424" y="3871613"/>
                <a:ext cx="11609" cy="9842"/>
              </a:xfrm>
              <a:custGeom>
                <a:rect b="b" l="l" r="r" t="t"/>
                <a:pathLst>
                  <a:path extrusionOk="0" h="9842" w="11609">
                    <a:moveTo>
                      <a:pt x="10947" y="8220"/>
                    </a:moveTo>
                    <a:cubicBezTo>
                      <a:pt x="11199" y="8182"/>
                      <a:pt x="11578" y="8138"/>
                      <a:pt x="11521" y="7931"/>
                    </a:cubicBezTo>
                    <a:cubicBezTo>
                      <a:pt x="11464" y="7723"/>
                      <a:pt x="11048" y="7754"/>
                      <a:pt x="11004" y="7459"/>
                    </a:cubicBezTo>
                    <a:cubicBezTo>
                      <a:pt x="10960" y="7163"/>
                      <a:pt x="11823" y="5829"/>
                      <a:pt x="11559" y="3967"/>
                    </a:cubicBezTo>
                    <a:cubicBezTo>
                      <a:pt x="11086" y="594"/>
                      <a:pt x="7391" y="-293"/>
                      <a:pt x="4730" y="79"/>
                    </a:cubicBezTo>
                    <a:cubicBezTo>
                      <a:pt x="3468" y="255"/>
                      <a:pt x="-492" y="1425"/>
                      <a:pt x="51" y="5351"/>
                    </a:cubicBezTo>
                    <a:cubicBezTo>
                      <a:pt x="380" y="6857"/>
                      <a:pt x="1125" y="8240"/>
                      <a:pt x="2201" y="9346"/>
                    </a:cubicBezTo>
                    <a:cubicBezTo>
                      <a:pt x="2296" y="9453"/>
                      <a:pt x="2384" y="9459"/>
                      <a:pt x="2630" y="9428"/>
                    </a:cubicBezTo>
                    <a:cubicBezTo>
                      <a:pt x="2876" y="9397"/>
                      <a:pt x="3292" y="9290"/>
                      <a:pt x="3941" y="9201"/>
                    </a:cubicBezTo>
                    <a:cubicBezTo>
                      <a:pt x="5972" y="8918"/>
                      <a:pt x="5247" y="9963"/>
                      <a:pt x="5928" y="9831"/>
                    </a:cubicBezTo>
                    <a:cubicBezTo>
                      <a:pt x="6079" y="9831"/>
                      <a:pt x="6136" y="9717"/>
                      <a:pt x="6129" y="9654"/>
                    </a:cubicBezTo>
                    <a:cubicBezTo>
                      <a:pt x="6060" y="9170"/>
                      <a:pt x="5934" y="8711"/>
                      <a:pt x="5865" y="8220"/>
                    </a:cubicBezTo>
                    <a:cubicBezTo>
                      <a:pt x="5770" y="7591"/>
                      <a:pt x="5745" y="6962"/>
                      <a:pt x="5663" y="6332"/>
                    </a:cubicBezTo>
                    <a:cubicBezTo>
                      <a:pt x="5631" y="6106"/>
                      <a:pt x="5663" y="5659"/>
                      <a:pt x="5234" y="5703"/>
                    </a:cubicBezTo>
                    <a:cubicBezTo>
                      <a:pt x="4603" y="5791"/>
                      <a:pt x="5934" y="7232"/>
                      <a:pt x="3462" y="7591"/>
                    </a:cubicBezTo>
                    <a:cubicBezTo>
                      <a:pt x="2541" y="7717"/>
                      <a:pt x="1205" y="7868"/>
                      <a:pt x="870" y="5458"/>
                    </a:cubicBezTo>
                    <a:cubicBezTo>
                      <a:pt x="555" y="3287"/>
                      <a:pt x="3317" y="1947"/>
                      <a:pt x="5480" y="1645"/>
                    </a:cubicBezTo>
                    <a:cubicBezTo>
                      <a:pt x="9497" y="1079"/>
                      <a:pt x="10714" y="2708"/>
                      <a:pt x="10890" y="3954"/>
                    </a:cubicBezTo>
                    <a:cubicBezTo>
                      <a:pt x="11382" y="7471"/>
                      <a:pt x="7927" y="7962"/>
                      <a:pt x="7964" y="8258"/>
                    </a:cubicBezTo>
                    <a:cubicBezTo>
                      <a:pt x="8002" y="8553"/>
                      <a:pt x="8090" y="8579"/>
                      <a:pt x="8305" y="8553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26" name="Google Shape;7026;p1"/>
              <p:cNvSpPr/>
              <p:nvPr/>
            </p:nvSpPr>
            <p:spPr>
              <a:xfrm>
                <a:off x="8530373" y="3891265"/>
                <a:ext cx="11890" cy="7855"/>
              </a:xfrm>
              <a:custGeom>
                <a:rect b="b" l="l" r="r" t="t"/>
                <a:pathLst>
                  <a:path extrusionOk="0" h="7855" w="11890">
                    <a:moveTo>
                      <a:pt x="9717" y="3655"/>
                    </a:moveTo>
                    <a:cubicBezTo>
                      <a:pt x="10815" y="3762"/>
                      <a:pt x="10821" y="3825"/>
                      <a:pt x="10651" y="5449"/>
                    </a:cubicBezTo>
                    <a:cubicBezTo>
                      <a:pt x="10380" y="8047"/>
                      <a:pt x="8627" y="6801"/>
                      <a:pt x="8563" y="7430"/>
                    </a:cubicBezTo>
                    <a:cubicBezTo>
                      <a:pt x="8563" y="7739"/>
                      <a:pt x="9062" y="7726"/>
                      <a:pt x="9276" y="7732"/>
                    </a:cubicBezTo>
                    <a:lnTo>
                      <a:pt x="10859" y="7852"/>
                    </a:lnTo>
                    <a:cubicBezTo>
                      <a:pt x="11010" y="7877"/>
                      <a:pt x="11153" y="7776"/>
                      <a:pt x="11178" y="7625"/>
                    </a:cubicBezTo>
                    <a:cubicBezTo>
                      <a:pt x="11179" y="7621"/>
                      <a:pt x="11180" y="7617"/>
                      <a:pt x="11180" y="7613"/>
                    </a:cubicBezTo>
                    <a:cubicBezTo>
                      <a:pt x="11306" y="6424"/>
                      <a:pt x="11338" y="5493"/>
                      <a:pt x="11445" y="4536"/>
                    </a:cubicBezTo>
                    <a:cubicBezTo>
                      <a:pt x="11660" y="2479"/>
                      <a:pt x="11824" y="1523"/>
                      <a:pt x="11887" y="969"/>
                    </a:cubicBezTo>
                    <a:cubicBezTo>
                      <a:pt x="11912" y="815"/>
                      <a:pt x="11807" y="669"/>
                      <a:pt x="11653" y="644"/>
                    </a:cubicBezTo>
                    <a:cubicBezTo>
                      <a:pt x="11649" y="643"/>
                      <a:pt x="11644" y="642"/>
                      <a:pt x="11641" y="642"/>
                    </a:cubicBezTo>
                    <a:cubicBezTo>
                      <a:pt x="11010" y="579"/>
                      <a:pt x="11357" y="2152"/>
                      <a:pt x="9919" y="2001"/>
                    </a:cubicBezTo>
                    <a:lnTo>
                      <a:pt x="2472" y="1214"/>
                    </a:lnTo>
                    <a:cubicBezTo>
                      <a:pt x="530" y="1013"/>
                      <a:pt x="1495" y="75"/>
                      <a:pt x="763" y="0"/>
                    </a:cubicBezTo>
                    <a:cubicBezTo>
                      <a:pt x="675" y="0"/>
                      <a:pt x="587" y="63"/>
                      <a:pt x="562" y="233"/>
                    </a:cubicBezTo>
                    <a:cubicBezTo>
                      <a:pt x="480" y="975"/>
                      <a:pt x="492" y="1548"/>
                      <a:pt x="442" y="1969"/>
                    </a:cubicBezTo>
                    <a:cubicBezTo>
                      <a:pt x="372" y="2636"/>
                      <a:pt x="227" y="3435"/>
                      <a:pt x="7" y="5480"/>
                    </a:cubicBezTo>
                    <a:cubicBezTo>
                      <a:pt x="-101" y="6581"/>
                      <a:pt x="1116" y="7519"/>
                      <a:pt x="2359" y="7638"/>
                    </a:cubicBezTo>
                    <a:cubicBezTo>
                      <a:pt x="2655" y="7676"/>
                      <a:pt x="2718" y="7588"/>
                      <a:pt x="2731" y="7537"/>
                    </a:cubicBezTo>
                    <a:cubicBezTo>
                      <a:pt x="2781" y="7021"/>
                      <a:pt x="675" y="6990"/>
                      <a:pt x="1022" y="3655"/>
                    </a:cubicBezTo>
                    <a:cubicBezTo>
                      <a:pt x="1129" y="2693"/>
                      <a:pt x="1690" y="2800"/>
                      <a:pt x="2680" y="2907"/>
                    </a:cubicBezTo>
                    <a:lnTo>
                      <a:pt x="4711" y="3114"/>
                    </a:lnTo>
                    <a:cubicBezTo>
                      <a:pt x="5644" y="3221"/>
                      <a:pt x="5839" y="3184"/>
                      <a:pt x="5776" y="3800"/>
                    </a:cubicBezTo>
                    <a:lnTo>
                      <a:pt x="5669" y="4794"/>
                    </a:lnTo>
                    <a:cubicBezTo>
                      <a:pt x="5524" y="6197"/>
                      <a:pt x="3872" y="5644"/>
                      <a:pt x="3828" y="6053"/>
                    </a:cubicBezTo>
                    <a:cubicBezTo>
                      <a:pt x="3796" y="6380"/>
                      <a:pt x="4370" y="6355"/>
                      <a:pt x="4585" y="6361"/>
                    </a:cubicBezTo>
                    <a:lnTo>
                      <a:pt x="7428" y="6562"/>
                    </a:lnTo>
                    <a:cubicBezTo>
                      <a:pt x="7864" y="6594"/>
                      <a:pt x="7845" y="6443"/>
                      <a:pt x="7857" y="6348"/>
                    </a:cubicBezTo>
                    <a:cubicBezTo>
                      <a:pt x="7857" y="6084"/>
                      <a:pt x="6420" y="5889"/>
                      <a:pt x="6539" y="4731"/>
                    </a:cubicBezTo>
                    <a:lnTo>
                      <a:pt x="6634" y="3882"/>
                    </a:lnTo>
                    <a:cubicBezTo>
                      <a:pt x="6697" y="3309"/>
                      <a:pt x="6804" y="3316"/>
                      <a:pt x="7491" y="3391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27" name="Google Shape;7027;p1"/>
              <p:cNvSpPr/>
              <p:nvPr/>
            </p:nvSpPr>
            <p:spPr>
              <a:xfrm>
                <a:off x="8529304" y="3899573"/>
                <a:ext cx="11535" cy="7063"/>
              </a:xfrm>
              <a:custGeom>
                <a:rect b="b" l="l" r="r" t="t"/>
                <a:pathLst>
                  <a:path extrusionOk="0" h="7063" w="11535">
                    <a:moveTo>
                      <a:pt x="1751" y="3"/>
                    </a:moveTo>
                    <a:cubicBezTo>
                      <a:pt x="1360" y="3"/>
                      <a:pt x="1233" y="-47"/>
                      <a:pt x="1076" y="273"/>
                    </a:cubicBezTo>
                    <a:cubicBezTo>
                      <a:pt x="639" y="936"/>
                      <a:pt x="298" y="1656"/>
                      <a:pt x="61" y="2413"/>
                    </a:cubicBezTo>
                    <a:cubicBezTo>
                      <a:pt x="-286" y="4149"/>
                      <a:pt x="880" y="5634"/>
                      <a:pt x="2942" y="6043"/>
                    </a:cubicBezTo>
                    <a:cubicBezTo>
                      <a:pt x="5004" y="6452"/>
                      <a:pt x="5774" y="5684"/>
                      <a:pt x="6789" y="4407"/>
                    </a:cubicBezTo>
                    <a:cubicBezTo>
                      <a:pt x="8050" y="2809"/>
                      <a:pt x="8409" y="2117"/>
                      <a:pt x="9475" y="2324"/>
                    </a:cubicBezTo>
                    <a:cubicBezTo>
                      <a:pt x="10292" y="2375"/>
                      <a:pt x="10912" y="3078"/>
                      <a:pt x="10861" y="3893"/>
                    </a:cubicBezTo>
                    <a:cubicBezTo>
                      <a:pt x="10857" y="3967"/>
                      <a:pt x="10846" y="4040"/>
                      <a:pt x="10831" y="4111"/>
                    </a:cubicBezTo>
                    <a:cubicBezTo>
                      <a:pt x="10383" y="6401"/>
                      <a:pt x="7419" y="5999"/>
                      <a:pt x="7369" y="6339"/>
                    </a:cubicBezTo>
                    <a:cubicBezTo>
                      <a:pt x="7318" y="6678"/>
                      <a:pt x="7495" y="6703"/>
                      <a:pt x="7842" y="6741"/>
                    </a:cubicBezTo>
                    <a:lnTo>
                      <a:pt x="9967" y="7006"/>
                    </a:lnTo>
                    <a:cubicBezTo>
                      <a:pt x="10339" y="7050"/>
                      <a:pt x="10597" y="7138"/>
                      <a:pt x="10597" y="6936"/>
                    </a:cubicBezTo>
                    <a:cubicBezTo>
                      <a:pt x="10597" y="6735"/>
                      <a:pt x="10440" y="6383"/>
                      <a:pt x="10471" y="6213"/>
                    </a:cubicBezTo>
                    <a:cubicBezTo>
                      <a:pt x="10547" y="5810"/>
                      <a:pt x="11272" y="5370"/>
                      <a:pt x="11487" y="4287"/>
                    </a:cubicBezTo>
                    <a:cubicBezTo>
                      <a:pt x="11789" y="2733"/>
                      <a:pt x="10673" y="1418"/>
                      <a:pt x="8870" y="1066"/>
                    </a:cubicBezTo>
                    <a:cubicBezTo>
                      <a:pt x="7211" y="745"/>
                      <a:pt x="6448" y="1406"/>
                      <a:pt x="5635" y="2431"/>
                    </a:cubicBezTo>
                    <a:cubicBezTo>
                      <a:pt x="4096" y="4357"/>
                      <a:pt x="3743" y="5156"/>
                      <a:pt x="2400" y="4892"/>
                    </a:cubicBezTo>
                    <a:cubicBezTo>
                      <a:pt x="1361" y="4778"/>
                      <a:pt x="612" y="3845"/>
                      <a:pt x="726" y="2809"/>
                    </a:cubicBezTo>
                    <a:cubicBezTo>
                      <a:pt x="732" y="2761"/>
                      <a:pt x="739" y="2712"/>
                      <a:pt x="748" y="2664"/>
                    </a:cubicBezTo>
                    <a:cubicBezTo>
                      <a:pt x="1025" y="1198"/>
                      <a:pt x="2640" y="651"/>
                      <a:pt x="4216" y="519"/>
                    </a:cubicBezTo>
                    <a:cubicBezTo>
                      <a:pt x="4424" y="519"/>
                      <a:pt x="4569" y="519"/>
                      <a:pt x="4613" y="292"/>
                    </a:cubicBezTo>
                    <a:cubicBezTo>
                      <a:pt x="4683" y="-41"/>
                      <a:pt x="4197" y="9"/>
                      <a:pt x="3983" y="9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28" name="Google Shape;7028;p1"/>
              <p:cNvSpPr/>
              <p:nvPr/>
            </p:nvSpPr>
            <p:spPr>
              <a:xfrm>
                <a:off x="8527437" y="3906362"/>
                <a:ext cx="11421" cy="8107"/>
              </a:xfrm>
              <a:custGeom>
                <a:rect b="b" l="l" r="r" t="t"/>
                <a:pathLst>
                  <a:path extrusionOk="0" h="8107" w="11421">
                    <a:moveTo>
                      <a:pt x="2110" y="47"/>
                    </a:moveTo>
                    <a:cubicBezTo>
                      <a:pt x="1719" y="-16"/>
                      <a:pt x="1606" y="-60"/>
                      <a:pt x="1410" y="223"/>
                    </a:cubicBezTo>
                    <a:cubicBezTo>
                      <a:pt x="902" y="833"/>
                      <a:pt x="478" y="1508"/>
                      <a:pt x="149" y="2230"/>
                    </a:cubicBezTo>
                    <a:cubicBezTo>
                      <a:pt x="-393" y="3916"/>
                      <a:pt x="572" y="5533"/>
                      <a:pt x="2564" y="6187"/>
                    </a:cubicBezTo>
                    <a:cubicBezTo>
                      <a:pt x="4557" y="6842"/>
                      <a:pt x="5433" y="6187"/>
                      <a:pt x="6594" y="5030"/>
                    </a:cubicBezTo>
                    <a:cubicBezTo>
                      <a:pt x="8050" y="3595"/>
                      <a:pt x="8485" y="2953"/>
                      <a:pt x="9501" y="3287"/>
                    </a:cubicBezTo>
                    <a:cubicBezTo>
                      <a:pt x="10309" y="3434"/>
                      <a:pt x="10846" y="4206"/>
                      <a:pt x="10699" y="5013"/>
                    </a:cubicBezTo>
                    <a:cubicBezTo>
                      <a:pt x="10685" y="5087"/>
                      <a:pt x="10667" y="5160"/>
                      <a:pt x="10642" y="5231"/>
                    </a:cubicBezTo>
                    <a:cubicBezTo>
                      <a:pt x="9917" y="7446"/>
                      <a:pt x="7022" y="6716"/>
                      <a:pt x="6922" y="7012"/>
                    </a:cubicBezTo>
                    <a:cubicBezTo>
                      <a:pt x="6821" y="7307"/>
                      <a:pt x="6997" y="7395"/>
                      <a:pt x="7344" y="7477"/>
                    </a:cubicBezTo>
                    <a:lnTo>
                      <a:pt x="9431" y="7999"/>
                    </a:lnTo>
                    <a:cubicBezTo>
                      <a:pt x="9791" y="8081"/>
                      <a:pt x="10005" y="8194"/>
                      <a:pt x="10062" y="7999"/>
                    </a:cubicBezTo>
                    <a:cubicBezTo>
                      <a:pt x="10119" y="7804"/>
                      <a:pt x="9980" y="7433"/>
                      <a:pt x="10030" y="7263"/>
                    </a:cubicBezTo>
                    <a:cubicBezTo>
                      <a:pt x="10156" y="6879"/>
                      <a:pt x="10926" y="6533"/>
                      <a:pt x="11291" y="5476"/>
                    </a:cubicBezTo>
                    <a:cubicBezTo>
                      <a:pt x="11783" y="3973"/>
                      <a:pt x="10837" y="2526"/>
                      <a:pt x="9084" y="1959"/>
                    </a:cubicBezTo>
                    <a:cubicBezTo>
                      <a:pt x="7489" y="1437"/>
                      <a:pt x="6644" y="2003"/>
                      <a:pt x="5711" y="2935"/>
                    </a:cubicBezTo>
                    <a:cubicBezTo>
                      <a:pt x="3952" y="4646"/>
                      <a:pt x="3491" y="5388"/>
                      <a:pt x="2192" y="4967"/>
                    </a:cubicBezTo>
                    <a:cubicBezTo>
                      <a:pt x="1176" y="4726"/>
                      <a:pt x="547" y="3709"/>
                      <a:pt x="787" y="2695"/>
                    </a:cubicBezTo>
                    <a:cubicBezTo>
                      <a:pt x="798" y="2651"/>
                      <a:pt x="810" y="2607"/>
                      <a:pt x="824" y="2563"/>
                    </a:cubicBezTo>
                    <a:cubicBezTo>
                      <a:pt x="1291" y="1141"/>
                      <a:pt x="2936" y="795"/>
                      <a:pt x="4532" y="858"/>
                    </a:cubicBezTo>
                    <a:cubicBezTo>
                      <a:pt x="4746" y="858"/>
                      <a:pt x="4891" y="858"/>
                      <a:pt x="4954" y="676"/>
                    </a:cubicBezTo>
                    <a:cubicBezTo>
                      <a:pt x="5061" y="355"/>
                      <a:pt x="4582" y="342"/>
                      <a:pt x="4355" y="311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29" name="Google Shape;7029;p1"/>
              <p:cNvSpPr/>
              <p:nvPr/>
            </p:nvSpPr>
            <p:spPr>
              <a:xfrm>
                <a:off x="8525039" y="3912196"/>
                <a:ext cx="12138" cy="7185"/>
              </a:xfrm>
              <a:custGeom>
                <a:rect b="b" l="l" r="r" t="t"/>
                <a:pathLst>
                  <a:path extrusionOk="0" h="7185" w="12138">
                    <a:moveTo>
                      <a:pt x="9503" y="5702"/>
                    </a:moveTo>
                    <a:cubicBezTo>
                      <a:pt x="10934" y="6218"/>
                      <a:pt x="10045" y="6960"/>
                      <a:pt x="10556" y="7162"/>
                    </a:cubicBezTo>
                    <a:cubicBezTo>
                      <a:pt x="10739" y="7231"/>
                      <a:pt x="10789" y="7162"/>
                      <a:pt x="10934" y="6790"/>
                    </a:cubicBezTo>
                    <a:cubicBezTo>
                      <a:pt x="11187" y="6067"/>
                      <a:pt x="11294" y="5595"/>
                      <a:pt x="11464" y="5136"/>
                    </a:cubicBezTo>
                    <a:cubicBezTo>
                      <a:pt x="11634" y="4676"/>
                      <a:pt x="11868" y="4217"/>
                      <a:pt x="12051" y="3720"/>
                    </a:cubicBezTo>
                    <a:cubicBezTo>
                      <a:pt x="12095" y="3607"/>
                      <a:pt x="12252" y="3311"/>
                      <a:pt x="11994" y="3217"/>
                    </a:cubicBezTo>
                    <a:cubicBezTo>
                      <a:pt x="11464" y="3022"/>
                      <a:pt x="11363" y="4607"/>
                      <a:pt x="9995" y="4110"/>
                    </a:cubicBezTo>
                    <a:lnTo>
                      <a:pt x="2781" y="1493"/>
                    </a:lnTo>
                    <a:cubicBezTo>
                      <a:pt x="1343" y="971"/>
                      <a:pt x="2069" y="234"/>
                      <a:pt x="1520" y="8"/>
                    </a:cubicBezTo>
                    <a:cubicBezTo>
                      <a:pt x="1444" y="8"/>
                      <a:pt x="1324" y="-36"/>
                      <a:pt x="1287" y="83"/>
                    </a:cubicBezTo>
                    <a:cubicBezTo>
                      <a:pt x="1173" y="411"/>
                      <a:pt x="1028" y="977"/>
                      <a:pt x="826" y="1524"/>
                    </a:cubicBezTo>
                    <a:cubicBezTo>
                      <a:pt x="473" y="2518"/>
                      <a:pt x="240" y="2965"/>
                      <a:pt x="70" y="3412"/>
                    </a:cubicBezTo>
                    <a:cubicBezTo>
                      <a:pt x="-44" y="3701"/>
                      <a:pt x="-19" y="3846"/>
                      <a:pt x="145" y="3896"/>
                    </a:cubicBezTo>
                    <a:cubicBezTo>
                      <a:pt x="625" y="4079"/>
                      <a:pt x="454" y="2399"/>
                      <a:pt x="2302" y="3072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30" name="Google Shape;7030;p1"/>
              <p:cNvSpPr/>
              <p:nvPr/>
            </p:nvSpPr>
            <p:spPr>
              <a:xfrm>
                <a:off x="8522954" y="3917294"/>
                <a:ext cx="11395" cy="10246"/>
              </a:xfrm>
              <a:custGeom>
                <a:rect b="b" l="l" r="r" t="t"/>
                <a:pathLst>
                  <a:path extrusionOk="0" h="10246" w="11395">
                    <a:moveTo>
                      <a:pt x="7010" y="453"/>
                    </a:moveTo>
                    <a:cubicBezTo>
                      <a:pt x="3952" y="-655"/>
                      <a:pt x="1291" y="314"/>
                      <a:pt x="358" y="2875"/>
                    </a:cubicBezTo>
                    <a:cubicBezTo>
                      <a:pt x="-1112" y="6927"/>
                      <a:pt x="2287" y="9041"/>
                      <a:pt x="4393" y="9796"/>
                    </a:cubicBezTo>
                    <a:cubicBezTo>
                      <a:pt x="7584" y="10953"/>
                      <a:pt x="10213" y="9796"/>
                      <a:pt x="11090" y="7279"/>
                    </a:cubicBezTo>
                    <a:cubicBezTo>
                      <a:pt x="12168" y="4240"/>
                      <a:pt x="10295" y="1648"/>
                      <a:pt x="7010" y="453"/>
                    </a:cubicBezTo>
                    <a:close/>
                    <a:moveTo>
                      <a:pt x="10573" y="6669"/>
                    </a:moveTo>
                    <a:cubicBezTo>
                      <a:pt x="10012" y="8317"/>
                      <a:pt x="7704" y="9236"/>
                      <a:pt x="4374" y="8028"/>
                    </a:cubicBezTo>
                    <a:cubicBezTo>
                      <a:pt x="1852" y="7122"/>
                      <a:pt x="118" y="5675"/>
                      <a:pt x="875" y="3473"/>
                    </a:cubicBezTo>
                    <a:cubicBezTo>
                      <a:pt x="1631" y="1270"/>
                      <a:pt x="5099" y="1522"/>
                      <a:pt x="7288" y="2328"/>
                    </a:cubicBezTo>
                    <a:cubicBezTo>
                      <a:pt x="9476" y="3133"/>
                      <a:pt x="11317" y="4504"/>
                      <a:pt x="10573" y="6644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31" name="Google Shape;7031;p1"/>
              <p:cNvSpPr/>
              <p:nvPr/>
            </p:nvSpPr>
            <p:spPr>
              <a:xfrm>
                <a:off x="8364332" y="3836043"/>
                <a:ext cx="183434" cy="124746"/>
              </a:xfrm>
              <a:custGeom>
                <a:rect b="b" l="l" r="r" t="t"/>
                <a:pathLst>
                  <a:path extrusionOk="0" h="124746" w="183434">
                    <a:moveTo>
                      <a:pt x="48516" y="116742"/>
                    </a:moveTo>
                    <a:cubicBezTo>
                      <a:pt x="48141" y="115473"/>
                      <a:pt x="47596" y="114260"/>
                      <a:pt x="46895" y="113137"/>
                    </a:cubicBezTo>
                    <a:cubicBezTo>
                      <a:pt x="45495" y="110813"/>
                      <a:pt x="43902" y="108609"/>
                      <a:pt x="42134" y="106549"/>
                    </a:cubicBezTo>
                    <a:lnTo>
                      <a:pt x="41642" y="105920"/>
                    </a:lnTo>
                    <a:lnTo>
                      <a:pt x="44266" y="102995"/>
                    </a:lnTo>
                    <a:lnTo>
                      <a:pt x="44530" y="102693"/>
                    </a:lnTo>
                    <a:lnTo>
                      <a:pt x="45161" y="102303"/>
                    </a:lnTo>
                    <a:lnTo>
                      <a:pt x="45048" y="102139"/>
                    </a:lnTo>
                    <a:lnTo>
                      <a:pt x="45048" y="102139"/>
                    </a:lnTo>
                    <a:lnTo>
                      <a:pt x="45048" y="102139"/>
                    </a:lnTo>
                    <a:lnTo>
                      <a:pt x="43717" y="100126"/>
                    </a:lnTo>
                    <a:cubicBezTo>
                      <a:pt x="42043" y="97785"/>
                      <a:pt x="40581" y="95301"/>
                      <a:pt x="39347" y="92701"/>
                    </a:cubicBezTo>
                    <a:cubicBezTo>
                      <a:pt x="37479" y="88770"/>
                      <a:pt x="36017" y="84659"/>
                      <a:pt x="34984" y="80433"/>
                    </a:cubicBezTo>
                    <a:lnTo>
                      <a:pt x="34933" y="80433"/>
                    </a:lnTo>
                    <a:lnTo>
                      <a:pt x="34933" y="80357"/>
                    </a:lnTo>
                    <a:lnTo>
                      <a:pt x="33268" y="80779"/>
                    </a:lnTo>
                    <a:lnTo>
                      <a:pt x="29233" y="81785"/>
                    </a:lnTo>
                    <a:cubicBezTo>
                      <a:pt x="22713" y="65112"/>
                      <a:pt x="20890" y="50296"/>
                      <a:pt x="23785" y="37115"/>
                    </a:cubicBezTo>
                    <a:lnTo>
                      <a:pt x="33117" y="41103"/>
                    </a:lnTo>
                    <a:lnTo>
                      <a:pt x="34208" y="41569"/>
                    </a:lnTo>
                    <a:lnTo>
                      <a:pt x="34511" y="40424"/>
                    </a:lnTo>
                    <a:lnTo>
                      <a:pt x="38862" y="23927"/>
                    </a:lnTo>
                    <a:lnTo>
                      <a:pt x="39253" y="23436"/>
                    </a:lnTo>
                    <a:lnTo>
                      <a:pt x="39019" y="23311"/>
                    </a:lnTo>
                    <a:lnTo>
                      <a:pt x="39019" y="23311"/>
                    </a:lnTo>
                    <a:lnTo>
                      <a:pt x="38981" y="23311"/>
                    </a:lnTo>
                    <a:lnTo>
                      <a:pt x="38149" y="22883"/>
                    </a:lnTo>
                    <a:lnTo>
                      <a:pt x="34044" y="20756"/>
                    </a:lnTo>
                    <a:lnTo>
                      <a:pt x="35791" y="12892"/>
                    </a:lnTo>
                    <a:lnTo>
                      <a:pt x="36365" y="12193"/>
                    </a:lnTo>
                    <a:lnTo>
                      <a:pt x="35394" y="11564"/>
                    </a:lnTo>
                    <a:lnTo>
                      <a:pt x="17334" y="31"/>
                    </a:lnTo>
                    <a:lnTo>
                      <a:pt x="16785" y="893"/>
                    </a:lnTo>
                    <a:lnTo>
                      <a:pt x="15947" y="302"/>
                    </a:lnTo>
                    <a:cubicBezTo>
                      <a:pt x="6167" y="14131"/>
                      <a:pt x="504" y="31395"/>
                      <a:pt x="44" y="48886"/>
                    </a:cubicBezTo>
                    <a:cubicBezTo>
                      <a:pt x="-527" y="66806"/>
                      <a:pt x="4500" y="84459"/>
                      <a:pt x="14427" y="99402"/>
                    </a:cubicBezTo>
                    <a:lnTo>
                      <a:pt x="14969" y="100214"/>
                    </a:lnTo>
                    <a:lnTo>
                      <a:pt x="15808" y="99710"/>
                    </a:lnTo>
                    <a:lnTo>
                      <a:pt x="21483" y="96250"/>
                    </a:lnTo>
                    <a:cubicBezTo>
                      <a:pt x="21868" y="97087"/>
                      <a:pt x="22618" y="98660"/>
                      <a:pt x="23261" y="99761"/>
                    </a:cubicBezTo>
                    <a:cubicBezTo>
                      <a:pt x="23582" y="100290"/>
                      <a:pt x="23929" y="100802"/>
                      <a:pt x="24302" y="101296"/>
                    </a:cubicBezTo>
                    <a:lnTo>
                      <a:pt x="19068" y="104693"/>
                    </a:lnTo>
                    <a:lnTo>
                      <a:pt x="19623" y="105549"/>
                    </a:lnTo>
                    <a:lnTo>
                      <a:pt x="18746" y="106078"/>
                    </a:lnTo>
                    <a:lnTo>
                      <a:pt x="19327" y="107053"/>
                    </a:lnTo>
                    <a:cubicBezTo>
                      <a:pt x="22952" y="113061"/>
                      <a:pt x="31270" y="127174"/>
                      <a:pt x="39662" y="124386"/>
                    </a:cubicBezTo>
                    <a:cubicBezTo>
                      <a:pt x="41709" y="123650"/>
                      <a:pt x="43585" y="122510"/>
                      <a:pt x="45180" y="121033"/>
                    </a:cubicBezTo>
                    <a:cubicBezTo>
                      <a:pt x="46169" y="120178"/>
                      <a:pt x="47222" y="119401"/>
                      <a:pt x="48333" y="118711"/>
                    </a:cubicBezTo>
                    <a:lnTo>
                      <a:pt x="49045" y="118290"/>
                    </a:lnTo>
                    <a:cubicBezTo>
                      <a:pt x="49045" y="118290"/>
                      <a:pt x="48774" y="117503"/>
                      <a:pt x="48774" y="117503"/>
                    </a:cubicBezTo>
                    <a:close/>
                    <a:moveTo>
                      <a:pt x="40394" y="104253"/>
                    </a:moveTo>
                    <a:cubicBezTo>
                      <a:pt x="39227" y="102642"/>
                      <a:pt x="38010" y="100805"/>
                      <a:pt x="36907" y="99006"/>
                    </a:cubicBezTo>
                    <a:lnTo>
                      <a:pt x="41951" y="102498"/>
                    </a:lnTo>
                    <a:close/>
                    <a:moveTo>
                      <a:pt x="32152" y="83176"/>
                    </a:moveTo>
                    <a:lnTo>
                      <a:pt x="31276" y="86636"/>
                    </a:lnTo>
                    <a:cubicBezTo>
                      <a:pt x="30847" y="85655"/>
                      <a:pt x="30437" y="84673"/>
                      <a:pt x="30015" y="83704"/>
                    </a:cubicBezTo>
                    <a:close/>
                    <a:moveTo>
                      <a:pt x="32878" y="38750"/>
                    </a:moveTo>
                    <a:lnTo>
                      <a:pt x="24308" y="35082"/>
                    </a:lnTo>
                    <a:cubicBezTo>
                      <a:pt x="24466" y="34497"/>
                      <a:pt x="24617" y="33906"/>
                      <a:pt x="24794" y="33321"/>
                    </a:cubicBezTo>
                    <a:lnTo>
                      <a:pt x="30191" y="33950"/>
                    </a:lnTo>
                    <a:lnTo>
                      <a:pt x="30759" y="34013"/>
                    </a:lnTo>
                    <a:lnTo>
                      <a:pt x="31112" y="33572"/>
                    </a:lnTo>
                    <a:lnTo>
                      <a:pt x="35753" y="27803"/>
                    </a:lnTo>
                    <a:close/>
                    <a:moveTo>
                      <a:pt x="25424" y="31339"/>
                    </a:moveTo>
                    <a:cubicBezTo>
                      <a:pt x="27192" y="26160"/>
                      <a:pt x="29700" y="21262"/>
                      <a:pt x="32871" y="16799"/>
                    </a:cubicBezTo>
                    <a:lnTo>
                      <a:pt x="29517" y="31861"/>
                    </a:lnTo>
                    <a:close/>
                    <a:moveTo>
                      <a:pt x="36144" y="24091"/>
                    </a:moveTo>
                    <a:lnTo>
                      <a:pt x="32272" y="28898"/>
                    </a:lnTo>
                    <a:lnTo>
                      <a:pt x="33634" y="22788"/>
                    </a:lnTo>
                    <a:close/>
                    <a:moveTo>
                      <a:pt x="15600" y="97464"/>
                    </a:moveTo>
                    <a:cubicBezTo>
                      <a:pt x="6261" y="83042"/>
                      <a:pt x="1548" y="66124"/>
                      <a:pt x="2087" y="48962"/>
                    </a:cubicBezTo>
                    <a:cubicBezTo>
                      <a:pt x="2503" y="32283"/>
                      <a:pt x="7719" y="16075"/>
                      <a:pt x="17113" y="2271"/>
                    </a:cubicBezTo>
                    <a:lnTo>
                      <a:pt x="33388" y="12665"/>
                    </a:lnTo>
                    <a:cubicBezTo>
                      <a:pt x="17321" y="33050"/>
                      <a:pt x="16199" y="57965"/>
                      <a:pt x="29977" y="88757"/>
                    </a:cubicBezTo>
                    <a:close/>
                    <a:moveTo>
                      <a:pt x="23274" y="95206"/>
                    </a:moveTo>
                    <a:lnTo>
                      <a:pt x="31780" y="90040"/>
                    </a:lnTo>
                    <a:lnTo>
                      <a:pt x="32556" y="89568"/>
                    </a:lnTo>
                    <a:lnTo>
                      <a:pt x="32512" y="89474"/>
                    </a:lnTo>
                    <a:lnTo>
                      <a:pt x="32638" y="89505"/>
                    </a:lnTo>
                    <a:lnTo>
                      <a:pt x="33950" y="84340"/>
                    </a:lnTo>
                    <a:cubicBezTo>
                      <a:pt x="34888" y="87503"/>
                      <a:pt x="36079" y="90585"/>
                      <a:pt x="37512" y="93557"/>
                    </a:cubicBezTo>
                    <a:cubicBezTo>
                      <a:pt x="38380" y="95448"/>
                      <a:pt x="39386" y="97274"/>
                      <a:pt x="40520" y="99018"/>
                    </a:cubicBezTo>
                    <a:lnTo>
                      <a:pt x="34687" y="94998"/>
                    </a:lnTo>
                    <a:lnTo>
                      <a:pt x="34649" y="95048"/>
                    </a:lnTo>
                    <a:lnTo>
                      <a:pt x="34479" y="94734"/>
                    </a:lnTo>
                    <a:lnTo>
                      <a:pt x="33546" y="95363"/>
                    </a:lnTo>
                    <a:lnTo>
                      <a:pt x="26055" y="100226"/>
                    </a:lnTo>
                    <a:cubicBezTo>
                      <a:pt x="25714" y="99761"/>
                      <a:pt x="25323" y="99220"/>
                      <a:pt x="25058" y="98767"/>
                    </a:cubicBezTo>
                    <a:cubicBezTo>
                      <a:pt x="24403" y="97628"/>
                      <a:pt x="23583" y="95917"/>
                      <a:pt x="23274" y="95206"/>
                    </a:cubicBezTo>
                    <a:close/>
                    <a:moveTo>
                      <a:pt x="43875" y="119447"/>
                    </a:moveTo>
                    <a:cubicBezTo>
                      <a:pt x="42474" y="120762"/>
                      <a:pt x="40820" y="121778"/>
                      <a:pt x="39013" y="122436"/>
                    </a:cubicBezTo>
                    <a:cubicBezTo>
                      <a:pt x="32190" y="124713"/>
                      <a:pt x="24150" y="111142"/>
                      <a:pt x="21124" y="106034"/>
                    </a:cubicBezTo>
                    <a:lnTo>
                      <a:pt x="21035" y="105889"/>
                    </a:lnTo>
                    <a:lnTo>
                      <a:pt x="33735" y="97647"/>
                    </a:lnTo>
                    <a:cubicBezTo>
                      <a:pt x="35737" y="101210"/>
                      <a:pt x="38012" y="104613"/>
                      <a:pt x="40539" y="107827"/>
                    </a:cubicBezTo>
                    <a:cubicBezTo>
                      <a:pt x="42255" y="109819"/>
                      <a:pt x="43800" y="111954"/>
                      <a:pt x="45155" y="114206"/>
                    </a:cubicBezTo>
                    <a:cubicBezTo>
                      <a:pt x="45768" y="115200"/>
                      <a:pt x="46245" y="116270"/>
                      <a:pt x="46574" y="117390"/>
                    </a:cubicBezTo>
                    <a:lnTo>
                      <a:pt x="46574" y="117390"/>
                    </a:lnTo>
                    <a:cubicBezTo>
                      <a:pt x="45637" y="118025"/>
                      <a:pt x="44735" y="118712"/>
                      <a:pt x="43875" y="119447"/>
                    </a:cubicBezTo>
                    <a:close/>
                    <a:moveTo>
                      <a:pt x="183395" y="48886"/>
                    </a:moveTo>
                    <a:cubicBezTo>
                      <a:pt x="182941" y="31377"/>
                      <a:pt x="177272" y="14112"/>
                      <a:pt x="167448" y="271"/>
                    </a:cubicBezTo>
                    <a:lnTo>
                      <a:pt x="166609" y="862"/>
                    </a:lnTo>
                    <a:lnTo>
                      <a:pt x="166061" y="0"/>
                    </a:lnTo>
                    <a:lnTo>
                      <a:pt x="147995" y="11545"/>
                    </a:lnTo>
                    <a:lnTo>
                      <a:pt x="147030" y="12174"/>
                    </a:lnTo>
                    <a:lnTo>
                      <a:pt x="147604" y="12873"/>
                    </a:lnTo>
                    <a:lnTo>
                      <a:pt x="149350" y="20731"/>
                    </a:lnTo>
                    <a:lnTo>
                      <a:pt x="145245" y="22864"/>
                    </a:lnTo>
                    <a:lnTo>
                      <a:pt x="144419" y="23292"/>
                    </a:lnTo>
                    <a:lnTo>
                      <a:pt x="144363" y="23292"/>
                    </a:lnTo>
                    <a:lnTo>
                      <a:pt x="144363" y="23292"/>
                    </a:lnTo>
                    <a:lnTo>
                      <a:pt x="144142" y="23411"/>
                    </a:lnTo>
                    <a:lnTo>
                      <a:pt x="144520" y="23889"/>
                    </a:lnTo>
                    <a:lnTo>
                      <a:pt x="148884" y="40399"/>
                    </a:lnTo>
                    <a:lnTo>
                      <a:pt x="149186" y="41544"/>
                    </a:lnTo>
                    <a:lnTo>
                      <a:pt x="150277" y="41078"/>
                    </a:lnTo>
                    <a:lnTo>
                      <a:pt x="159610" y="37089"/>
                    </a:lnTo>
                    <a:cubicBezTo>
                      <a:pt x="162504" y="50302"/>
                      <a:pt x="160688" y="65106"/>
                      <a:pt x="154162" y="81760"/>
                    </a:cubicBezTo>
                    <a:lnTo>
                      <a:pt x="150120" y="80754"/>
                    </a:lnTo>
                    <a:lnTo>
                      <a:pt x="148436" y="80345"/>
                    </a:lnTo>
                    <a:lnTo>
                      <a:pt x="148436" y="80420"/>
                    </a:lnTo>
                    <a:lnTo>
                      <a:pt x="148386" y="80420"/>
                    </a:lnTo>
                    <a:cubicBezTo>
                      <a:pt x="147350" y="84646"/>
                      <a:pt x="145888" y="88757"/>
                      <a:pt x="144022" y="92689"/>
                    </a:cubicBezTo>
                    <a:cubicBezTo>
                      <a:pt x="142786" y="95314"/>
                      <a:pt x="141321" y="97825"/>
                      <a:pt x="139646" y="100195"/>
                    </a:cubicBezTo>
                    <a:lnTo>
                      <a:pt x="138259" y="102296"/>
                    </a:lnTo>
                    <a:lnTo>
                      <a:pt x="138353" y="102353"/>
                    </a:lnTo>
                    <a:lnTo>
                      <a:pt x="138278" y="102397"/>
                    </a:lnTo>
                    <a:lnTo>
                      <a:pt x="139129" y="103353"/>
                    </a:lnTo>
                    <a:lnTo>
                      <a:pt x="141613" y="106122"/>
                    </a:lnTo>
                    <a:lnTo>
                      <a:pt x="141203" y="106631"/>
                    </a:lnTo>
                    <a:cubicBezTo>
                      <a:pt x="139968" y="108263"/>
                      <a:pt x="138590" y="109784"/>
                      <a:pt x="137086" y="111174"/>
                    </a:cubicBezTo>
                    <a:lnTo>
                      <a:pt x="135825" y="112369"/>
                    </a:lnTo>
                    <a:cubicBezTo>
                      <a:pt x="134015" y="113753"/>
                      <a:pt x="132968" y="115578"/>
                      <a:pt x="133157" y="117031"/>
                    </a:cubicBezTo>
                    <a:cubicBezTo>
                      <a:pt x="133275" y="117896"/>
                      <a:pt x="133866" y="118624"/>
                      <a:pt x="134690" y="118919"/>
                    </a:cubicBezTo>
                    <a:cubicBezTo>
                      <a:pt x="135715" y="119361"/>
                      <a:pt x="136768" y="119736"/>
                      <a:pt x="137843" y="120039"/>
                    </a:cubicBezTo>
                    <a:cubicBezTo>
                      <a:pt x="138185" y="120127"/>
                      <a:pt x="138522" y="120236"/>
                      <a:pt x="138851" y="120366"/>
                    </a:cubicBezTo>
                    <a:lnTo>
                      <a:pt x="138959" y="120404"/>
                    </a:lnTo>
                    <a:lnTo>
                      <a:pt x="139072" y="120404"/>
                    </a:lnTo>
                    <a:lnTo>
                      <a:pt x="141172" y="120712"/>
                    </a:lnTo>
                    <a:cubicBezTo>
                      <a:pt x="144470" y="121222"/>
                      <a:pt x="145050" y="121240"/>
                      <a:pt x="149161" y="120007"/>
                    </a:cubicBezTo>
                    <a:cubicBezTo>
                      <a:pt x="156911" y="117692"/>
                      <a:pt x="161502" y="107625"/>
                      <a:pt x="161621" y="106952"/>
                    </a:cubicBezTo>
                    <a:lnTo>
                      <a:pt x="160612" y="106782"/>
                    </a:lnTo>
                    <a:lnTo>
                      <a:pt x="161148" y="105908"/>
                    </a:lnTo>
                    <a:lnTo>
                      <a:pt x="157472" y="103668"/>
                    </a:lnTo>
                    <a:cubicBezTo>
                      <a:pt x="158229" y="102598"/>
                      <a:pt x="159332" y="101000"/>
                      <a:pt x="160102" y="99736"/>
                    </a:cubicBezTo>
                    <a:cubicBezTo>
                      <a:pt x="160764" y="98641"/>
                      <a:pt x="161508" y="97062"/>
                      <a:pt x="161892" y="96225"/>
                    </a:cubicBezTo>
                    <a:lnTo>
                      <a:pt x="167568" y="99679"/>
                    </a:lnTo>
                    <a:lnTo>
                      <a:pt x="168406" y="100182"/>
                    </a:lnTo>
                    <a:lnTo>
                      <a:pt x="168949" y="99371"/>
                    </a:lnTo>
                    <a:cubicBezTo>
                      <a:pt x="178892" y="84443"/>
                      <a:pt x="183940" y="66802"/>
                      <a:pt x="183395" y="48886"/>
                    </a:cubicBezTo>
                    <a:close/>
                    <a:moveTo>
                      <a:pt x="149811" y="22770"/>
                    </a:moveTo>
                    <a:lnTo>
                      <a:pt x="151173" y="28885"/>
                    </a:lnTo>
                    <a:lnTo>
                      <a:pt x="147301" y="24078"/>
                    </a:lnTo>
                    <a:close/>
                    <a:moveTo>
                      <a:pt x="150567" y="16748"/>
                    </a:moveTo>
                    <a:cubicBezTo>
                      <a:pt x="153740" y="21225"/>
                      <a:pt x="156248" y="26135"/>
                      <a:pt x="158014" y="31326"/>
                    </a:cubicBezTo>
                    <a:lnTo>
                      <a:pt x="153922" y="31811"/>
                    </a:lnTo>
                    <a:close/>
                    <a:moveTo>
                      <a:pt x="150567" y="38769"/>
                    </a:moveTo>
                    <a:lnTo>
                      <a:pt x="147679" y="27828"/>
                    </a:lnTo>
                    <a:lnTo>
                      <a:pt x="152333" y="33604"/>
                    </a:lnTo>
                    <a:lnTo>
                      <a:pt x="152686" y="34044"/>
                    </a:lnTo>
                    <a:lnTo>
                      <a:pt x="153247" y="33981"/>
                    </a:lnTo>
                    <a:lnTo>
                      <a:pt x="158651" y="33352"/>
                    </a:lnTo>
                    <a:cubicBezTo>
                      <a:pt x="158822" y="33937"/>
                      <a:pt x="158979" y="34529"/>
                      <a:pt x="159137" y="35114"/>
                    </a:cubicBezTo>
                    <a:close/>
                    <a:moveTo>
                      <a:pt x="153405" y="83723"/>
                    </a:moveTo>
                    <a:cubicBezTo>
                      <a:pt x="153010" y="84697"/>
                      <a:pt x="152590" y="85674"/>
                      <a:pt x="152144" y="86655"/>
                    </a:cubicBezTo>
                    <a:lnTo>
                      <a:pt x="151274" y="83201"/>
                    </a:lnTo>
                    <a:close/>
                    <a:moveTo>
                      <a:pt x="141563" y="102969"/>
                    </a:moveTo>
                    <a:lnTo>
                      <a:pt x="145378" y="100874"/>
                    </a:lnTo>
                    <a:cubicBezTo>
                      <a:pt x="144633" y="102129"/>
                      <a:pt x="143818" y="103341"/>
                      <a:pt x="142938" y="104505"/>
                    </a:cubicBezTo>
                    <a:close/>
                    <a:moveTo>
                      <a:pt x="159364" y="107254"/>
                    </a:moveTo>
                    <a:cubicBezTo>
                      <a:pt x="158160" y="109771"/>
                      <a:pt x="154206" y="116446"/>
                      <a:pt x="148644" y="118120"/>
                    </a:cubicBezTo>
                    <a:cubicBezTo>
                      <a:pt x="144817" y="119259"/>
                      <a:pt x="144571" y="119221"/>
                      <a:pt x="141550" y="118749"/>
                    </a:cubicBezTo>
                    <a:lnTo>
                      <a:pt x="139532" y="118453"/>
                    </a:lnTo>
                    <a:cubicBezTo>
                      <a:pt x="139177" y="118318"/>
                      <a:pt x="138815" y="118202"/>
                      <a:pt x="138448" y="118107"/>
                    </a:cubicBezTo>
                    <a:cubicBezTo>
                      <a:pt x="137446" y="117822"/>
                      <a:pt x="136465" y="117471"/>
                      <a:pt x="135509" y="117057"/>
                    </a:cubicBezTo>
                    <a:cubicBezTo>
                      <a:pt x="135270" y="116962"/>
                      <a:pt x="135257" y="116861"/>
                      <a:pt x="135245" y="116786"/>
                    </a:cubicBezTo>
                    <a:cubicBezTo>
                      <a:pt x="135169" y="116157"/>
                      <a:pt x="135875" y="114936"/>
                      <a:pt x="137187" y="113955"/>
                    </a:cubicBezTo>
                    <a:lnTo>
                      <a:pt x="137237" y="113923"/>
                    </a:lnTo>
                    <a:lnTo>
                      <a:pt x="137281" y="113879"/>
                    </a:lnTo>
                    <a:lnTo>
                      <a:pt x="138542" y="112671"/>
                    </a:lnTo>
                    <a:cubicBezTo>
                      <a:pt x="140121" y="111220"/>
                      <a:pt x="141569" y="109632"/>
                      <a:pt x="142868" y="107927"/>
                    </a:cubicBezTo>
                    <a:cubicBezTo>
                      <a:pt x="144845" y="105577"/>
                      <a:pt x="146581" y="103035"/>
                      <a:pt x="148051" y="100340"/>
                    </a:cubicBezTo>
                    <a:close/>
                    <a:moveTo>
                      <a:pt x="158393" y="98741"/>
                    </a:moveTo>
                    <a:cubicBezTo>
                      <a:pt x="157636" y="100000"/>
                      <a:pt x="156501" y="101610"/>
                      <a:pt x="155763" y="102661"/>
                    </a:cubicBezTo>
                    <a:lnTo>
                      <a:pt x="148196" y="98043"/>
                    </a:lnTo>
                    <a:lnTo>
                      <a:pt x="147339" y="97521"/>
                    </a:lnTo>
                    <a:lnTo>
                      <a:pt x="147339" y="97477"/>
                    </a:lnTo>
                    <a:lnTo>
                      <a:pt x="147307" y="97477"/>
                    </a:lnTo>
                    <a:lnTo>
                      <a:pt x="147307" y="97477"/>
                    </a:lnTo>
                    <a:lnTo>
                      <a:pt x="147307" y="97508"/>
                    </a:lnTo>
                    <a:lnTo>
                      <a:pt x="142130" y="100365"/>
                    </a:lnTo>
                    <a:cubicBezTo>
                      <a:pt x="143578" y="98204"/>
                      <a:pt x="144844" y="95927"/>
                      <a:pt x="145914" y="93557"/>
                    </a:cubicBezTo>
                    <a:cubicBezTo>
                      <a:pt x="147340" y="90584"/>
                      <a:pt x="148525" y="87502"/>
                      <a:pt x="149458" y="84340"/>
                    </a:cubicBezTo>
                    <a:lnTo>
                      <a:pt x="150769" y="89505"/>
                    </a:lnTo>
                    <a:lnTo>
                      <a:pt x="150895" y="89474"/>
                    </a:lnTo>
                    <a:lnTo>
                      <a:pt x="150851" y="89568"/>
                    </a:lnTo>
                    <a:lnTo>
                      <a:pt x="151627" y="90040"/>
                    </a:lnTo>
                    <a:lnTo>
                      <a:pt x="160158" y="95206"/>
                    </a:lnTo>
                    <a:cubicBezTo>
                      <a:pt x="159629" y="96409"/>
                      <a:pt x="159037" y="97586"/>
                      <a:pt x="158387" y="98729"/>
                    </a:cubicBezTo>
                    <a:close/>
                    <a:moveTo>
                      <a:pt x="167851" y="97483"/>
                    </a:moveTo>
                    <a:lnTo>
                      <a:pt x="153481" y="88757"/>
                    </a:lnTo>
                    <a:cubicBezTo>
                      <a:pt x="167252" y="57965"/>
                      <a:pt x="166136" y="33050"/>
                      <a:pt x="150069" y="12665"/>
                    </a:cubicBezTo>
                    <a:lnTo>
                      <a:pt x="166344" y="2271"/>
                    </a:lnTo>
                    <a:cubicBezTo>
                      <a:pt x="175739" y="16073"/>
                      <a:pt x="180953" y="32283"/>
                      <a:pt x="181365" y="48962"/>
                    </a:cubicBezTo>
                    <a:cubicBezTo>
                      <a:pt x="181903" y="66125"/>
                      <a:pt x="177184" y="83045"/>
                      <a:pt x="167839" y="97464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32" name="Google Shape;7032;p1"/>
              <p:cNvSpPr/>
              <p:nvPr/>
            </p:nvSpPr>
            <p:spPr>
              <a:xfrm>
                <a:off x="8450354" y="3828855"/>
                <a:ext cx="11924" cy="6786"/>
              </a:xfrm>
              <a:custGeom>
                <a:rect b="b" l="l" r="r" t="t"/>
                <a:pathLst>
                  <a:path extrusionOk="0" h="6786" w="11924">
                    <a:moveTo>
                      <a:pt x="11925" y="3507"/>
                    </a:moveTo>
                    <a:cubicBezTo>
                      <a:pt x="11962" y="1317"/>
                      <a:pt x="9371" y="65"/>
                      <a:pt x="6079" y="2"/>
                    </a:cubicBezTo>
                    <a:cubicBezTo>
                      <a:pt x="2788" y="-61"/>
                      <a:pt x="38" y="1110"/>
                      <a:pt x="0" y="3299"/>
                    </a:cubicBezTo>
                    <a:cubicBezTo>
                      <a:pt x="-37" y="5489"/>
                      <a:pt x="2460" y="6728"/>
                      <a:pt x="5758" y="6785"/>
                    </a:cubicBezTo>
                    <a:cubicBezTo>
                      <a:pt x="9055" y="6841"/>
                      <a:pt x="11893" y="5696"/>
                      <a:pt x="11925" y="3507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33" name="Google Shape;7033;p1"/>
              <p:cNvSpPr/>
              <p:nvPr/>
            </p:nvSpPr>
            <p:spPr>
              <a:xfrm>
                <a:off x="8423825" y="3830805"/>
                <a:ext cx="11838" cy="6970"/>
              </a:xfrm>
              <a:custGeom>
                <a:rect b="b" l="l" r="r" t="t"/>
                <a:pathLst>
                  <a:path extrusionOk="0" h="6970" w="11838">
                    <a:moveTo>
                      <a:pt x="32" y="4419"/>
                    </a:moveTo>
                    <a:cubicBezTo>
                      <a:pt x="-308" y="2261"/>
                      <a:pt x="2082" y="644"/>
                      <a:pt x="5329" y="147"/>
                    </a:cubicBezTo>
                    <a:cubicBezTo>
                      <a:pt x="8577" y="-350"/>
                      <a:pt x="11465" y="399"/>
                      <a:pt x="11805" y="2563"/>
                    </a:cubicBezTo>
                    <a:cubicBezTo>
                      <a:pt x="12146" y="4728"/>
                      <a:pt x="9850" y="6294"/>
                      <a:pt x="6590" y="6810"/>
                    </a:cubicBezTo>
                    <a:cubicBezTo>
                      <a:pt x="3330" y="7326"/>
                      <a:pt x="354" y="6609"/>
                      <a:pt x="32" y="4419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34" name="Google Shape;7034;p1"/>
              <p:cNvSpPr/>
              <p:nvPr/>
            </p:nvSpPr>
            <p:spPr>
              <a:xfrm>
                <a:off x="8375747" y="3914961"/>
                <a:ext cx="12457" cy="10769"/>
              </a:xfrm>
              <a:custGeom>
                <a:rect b="b" l="l" r="r" t="t"/>
                <a:pathLst>
                  <a:path extrusionOk="0" h="10769" w="12457">
                    <a:moveTo>
                      <a:pt x="10087" y="3881"/>
                    </a:moveTo>
                    <a:cubicBezTo>
                      <a:pt x="11713" y="3088"/>
                      <a:pt x="11732" y="4787"/>
                      <a:pt x="12268" y="4510"/>
                    </a:cubicBezTo>
                    <a:cubicBezTo>
                      <a:pt x="12565" y="4359"/>
                      <a:pt x="12451" y="4157"/>
                      <a:pt x="12338" y="3937"/>
                    </a:cubicBezTo>
                    <a:cubicBezTo>
                      <a:pt x="12104" y="3453"/>
                      <a:pt x="11859" y="3069"/>
                      <a:pt x="11449" y="2251"/>
                    </a:cubicBezTo>
                    <a:cubicBezTo>
                      <a:pt x="11039" y="1433"/>
                      <a:pt x="10906" y="993"/>
                      <a:pt x="10673" y="508"/>
                    </a:cubicBezTo>
                    <a:cubicBezTo>
                      <a:pt x="10490" y="150"/>
                      <a:pt x="10415" y="-121"/>
                      <a:pt x="10087" y="55"/>
                    </a:cubicBezTo>
                    <a:cubicBezTo>
                      <a:pt x="9759" y="231"/>
                      <a:pt x="10869" y="1609"/>
                      <a:pt x="9191" y="2421"/>
                    </a:cubicBezTo>
                    <a:lnTo>
                      <a:pt x="3031" y="5422"/>
                    </a:lnTo>
                    <a:cubicBezTo>
                      <a:pt x="2400" y="5743"/>
                      <a:pt x="2249" y="5649"/>
                      <a:pt x="1996" y="5152"/>
                    </a:cubicBezTo>
                    <a:lnTo>
                      <a:pt x="1492" y="4107"/>
                    </a:lnTo>
                    <a:cubicBezTo>
                      <a:pt x="748" y="2729"/>
                      <a:pt x="2450" y="2383"/>
                      <a:pt x="2217" y="1899"/>
                    </a:cubicBezTo>
                    <a:cubicBezTo>
                      <a:pt x="2059" y="1578"/>
                      <a:pt x="1587" y="1974"/>
                      <a:pt x="1441" y="2075"/>
                    </a:cubicBezTo>
                    <a:lnTo>
                      <a:pt x="250" y="2817"/>
                    </a:lnTo>
                    <a:cubicBezTo>
                      <a:pt x="124" y="2899"/>
                      <a:pt x="-66" y="2993"/>
                      <a:pt x="23" y="3176"/>
                    </a:cubicBezTo>
                    <a:cubicBezTo>
                      <a:pt x="578" y="4315"/>
                      <a:pt x="1032" y="5107"/>
                      <a:pt x="1914" y="6894"/>
                    </a:cubicBezTo>
                    <a:cubicBezTo>
                      <a:pt x="2797" y="8681"/>
                      <a:pt x="3138" y="9530"/>
                      <a:pt x="3693" y="10669"/>
                    </a:cubicBezTo>
                    <a:cubicBezTo>
                      <a:pt x="3787" y="10845"/>
                      <a:pt x="3976" y="10751"/>
                      <a:pt x="4121" y="10669"/>
                    </a:cubicBezTo>
                    <a:lnTo>
                      <a:pt x="6013" y="9996"/>
                    </a:lnTo>
                    <a:cubicBezTo>
                      <a:pt x="6196" y="9933"/>
                      <a:pt x="6530" y="9864"/>
                      <a:pt x="6404" y="9600"/>
                    </a:cubicBezTo>
                    <a:cubicBezTo>
                      <a:pt x="6139" y="9052"/>
                      <a:pt x="4512" y="10285"/>
                      <a:pt x="3882" y="8901"/>
                    </a:cubicBezTo>
                    <a:lnTo>
                      <a:pt x="3384" y="7876"/>
                    </a:lnTo>
                    <a:cubicBezTo>
                      <a:pt x="3138" y="7379"/>
                      <a:pt x="3150" y="7247"/>
                      <a:pt x="3806" y="6901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35" name="Google Shape;7035;p1"/>
              <p:cNvSpPr/>
              <p:nvPr/>
            </p:nvSpPr>
            <p:spPr>
              <a:xfrm>
                <a:off x="8372369" y="3905066"/>
                <a:ext cx="12078" cy="10019"/>
              </a:xfrm>
              <a:custGeom>
                <a:rect b="b" l="l" r="r" t="t"/>
                <a:pathLst>
                  <a:path extrusionOk="0" h="10019" w="12078">
                    <a:moveTo>
                      <a:pt x="2764" y="6502"/>
                    </a:moveTo>
                    <a:cubicBezTo>
                      <a:pt x="1761" y="6785"/>
                      <a:pt x="1730" y="6735"/>
                      <a:pt x="1269" y="5156"/>
                    </a:cubicBezTo>
                    <a:cubicBezTo>
                      <a:pt x="544" y="2639"/>
                      <a:pt x="2530" y="3161"/>
                      <a:pt x="2366" y="2545"/>
                    </a:cubicBezTo>
                    <a:cubicBezTo>
                      <a:pt x="2285" y="2243"/>
                      <a:pt x="1824" y="2444"/>
                      <a:pt x="1635" y="2513"/>
                    </a:cubicBezTo>
                    <a:lnTo>
                      <a:pt x="210" y="2979"/>
                    </a:lnTo>
                    <a:cubicBezTo>
                      <a:pt x="61" y="3022"/>
                      <a:pt x="-28" y="3174"/>
                      <a:pt x="8" y="3325"/>
                    </a:cubicBezTo>
                    <a:cubicBezTo>
                      <a:pt x="336" y="4476"/>
                      <a:pt x="639" y="5363"/>
                      <a:pt x="922" y="6288"/>
                    </a:cubicBezTo>
                    <a:cubicBezTo>
                      <a:pt x="1496" y="8295"/>
                      <a:pt x="1704" y="9258"/>
                      <a:pt x="1862" y="9793"/>
                    </a:cubicBezTo>
                    <a:cubicBezTo>
                      <a:pt x="1890" y="9943"/>
                      <a:pt x="2034" y="10042"/>
                      <a:pt x="2185" y="10015"/>
                    </a:cubicBezTo>
                    <a:cubicBezTo>
                      <a:pt x="2189" y="10015"/>
                      <a:pt x="2192" y="10013"/>
                      <a:pt x="2196" y="10013"/>
                    </a:cubicBezTo>
                    <a:cubicBezTo>
                      <a:pt x="2783" y="9843"/>
                      <a:pt x="1887" y="8497"/>
                      <a:pt x="3205" y="8125"/>
                    </a:cubicBezTo>
                    <a:lnTo>
                      <a:pt x="10022" y="6169"/>
                    </a:lnTo>
                    <a:cubicBezTo>
                      <a:pt x="11806" y="5659"/>
                      <a:pt x="11283" y="6880"/>
                      <a:pt x="11976" y="6691"/>
                    </a:cubicBezTo>
                    <a:cubicBezTo>
                      <a:pt x="12058" y="6659"/>
                      <a:pt x="12109" y="6565"/>
                      <a:pt x="12058" y="6395"/>
                    </a:cubicBezTo>
                    <a:cubicBezTo>
                      <a:pt x="11850" y="5672"/>
                      <a:pt x="11636" y="5137"/>
                      <a:pt x="11529" y="4734"/>
                    </a:cubicBezTo>
                    <a:cubicBezTo>
                      <a:pt x="11333" y="4105"/>
                      <a:pt x="11169" y="3281"/>
                      <a:pt x="10589" y="1286"/>
                    </a:cubicBezTo>
                    <a:cubicBezTo>
                      <a:pt x="10286" y="217"/>
                      <a:pt x="8868" y="-217"/>
                      <a:pt x="7733" y="103"/>
                    </a:cubicBezTo>
                    <a:cubicBezTo>
                      <a:pt x="7449" y="185"/>
                      <a:pt x="7436" y="292"/>
                      <a:pt x="7449" y="349"/>
                    </a:cubicBezTo>
                    <a:cubicBezTo>
                      <a:pt x="7594" y="846"/>
                      <a:pt x="9454" y="116"/>
                      <a:pt x="10387" y="3356"/>
                    </a:cubicBezTo>
                    <a:cubicBezTo>
                      <a:pt x="10652" y="4294"/>
                      <a:pt x="10110" y="4394"/>
                      <a:pt x="9208" y="4652"/>
                    </a:cubicBezTo>
                    <a:lnTo>
                      <a:pt x="7316" y="5193"/>
                    </a:lnTo>
                    <a:cubicBezTo>
                      <a:pt x="6465" y="5433"/>
                      <a:pt x="6301" y="5533"/>
                      <a:pt x="6131" y="4935"/>
                    </a:cubicBezTo>
                    <a:lnTo>
                      <a:pt x="5854" y="3960"/>
                    </a:lnTo>
                    <a:cubicBezTo>
                      <a:pt x="5463" y="2601"/>
                      <a:pt x="7115" y="2526"/>
                      <a:pt x="7001" y="2073"/>
                    </a:cubicBezTo>
                    <a:cubicBezTo>
                      <a:pt x="6900" y="1764"/>
                      <a:pt x="6371" y="1997"/>
                      <a:pt x="6219" y="2073"/>
                    </a:cubicBezTo>
                    <a:lnTo>
                      <a:pt x="3647" y="2916"/>
                    </a:lnTo>
                    <a:cubicBezTo>
                      <a:pt x="3256" y="3042"/>
                      <a:pt x="3325" y="3174"/>
                      <a:pt x="3356" y="3268"/>
                    </a:cubicBezTo>
                    <a:cubicBezTo>
                      <a:pt x="3426" y="3520"/>
                      <a:pt x="4788" y="3180"/>
                      <a:pt x="5103" y="4306"/>
                    </a:cubicBezTo>
                    <a:lnTo>
                      <a:pt x="5343" y="5131"/>
                    </a:lnTo>
                    <a:cubicBezTo>
                      <a:pt x="5513" y="5697"/>
                      <a:pt x="5400" y="5722"/>
                      <a:pt x="4775" y="5904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36" name="Google Shape;7036;p1"/>
              <p:cNvSpPr/>
              <p:nvPr/>
            </p:nvSpPr>
            <p:spPr>
              <a:xfrm>
                <a:off x="8370735" y="3898951"/>
                <a:ext cx="6738" cy="5408"/>
              </a:xfrm>
              <a:custGeom>
                <a:rect b="b" l="l" r="r" t="t"/>
                <a:pathLst>
                  <a:path extrusionOk="0" h="5408" w="6738">
                    <a:moveTo>
                      <a:pt x="4127" y="5357"/>
                    </a:moveTo>
                    <a:cubicBezTo>
                      <a:pt x="5836" y="5086"/>
                      <a:pt x="6945" y="3803"/>
                      <a:pt x="6706" y="2274"/>
                    </a:cubicBezTo>
                    <a:cubicBezTo>
                      <a:pt x="6491" y="890"/>
                      <a:pt x="5123" y="-54"/>
                      <a:pt x="4751" y="2"/>
                    </a:cubicBezTo>
                    <a:cubicBezTo>
                      <a:pt x="4587" y="2"/>
                      <a:pt x="4581" y="109"/>
                      <a:pt x="4587" y="166"/>
                    </a:cubicBezTo>
                    <a:cubicBezTo>
                      <a:pt x="4625" y="380"/>
                      <a:pt x="5520" y="908"/>
                      <a:pt x="5646" y="1701"/>
                    </a:cubicBezTo>
                    <a:cubicBezTo>
                      <a:pt x="5848" y="2960"/>
                      <a:pt x="4341" y="3941"/>
                      <a:pt x="2903" y="4168"/>
                    </a:cubicBezTo>
                    <a:cubicBezTo>
                      <a:pt x="1976" y="4319"/>
                      <a:pt x="860" y="4256"/>
                      <a:pt x="696" y="3217"/>
                    </a:cubicBezTo>
                    <a:cubicBezTo>
                      <a:pt x="583" y="2494"/>
                      <a:pt x="1056" y="2186"/>
                      <a:pt x="1749" y="1903"/>
                    </a:cubicBezTo>
                    <a:cubicBezTo>
                      <a:pt x="1850" y="1865"/>
                      <a:pt x="1970" y="1821"/>
                      <a:pt x="1945" y="1701"/>
                    </a:cubicBezTo>
                    <a:cubicBezTo>
                      <a:pt x="1907" y="1468"/>
                      <a:pt x="1144" y="801"/>
                      <a:pt x="879" y="846"/>
                    </a:cubicBezTo>
                    <a:cubicBezTo>
                      <a:pt x="3" y="984"/>
                      <a:pt x="-48" y="2261"/>
                      <a:pt x="22" y="2733"/>
                    </a:cubicBezTo>
                    <a:cubicBezTo>
                      <a:pt x="312" y="4532"/>
                      <a:pt x="2115" y="5671"/>
                      <a:pt x="4127" y="5357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37" name="Google Shape;7037;p1"/>
              <p:cNvSpPr/>
              <p:nvPr/>
            </p:nvSpPr>
            <p:spPr>
              <a:xfrm>
                <a:off x="8370000" y="3885577"/>
                <a:ext cx="10770" cy="11174"/>
              </a:xfrm>
              <a:custGeom>
                <a:rect b="b" l="l" r="r" t="t"/>
                <a:pathLst>
                  <a:path extrusionOk="0" h="11174" w="10770">
                    <a:moveTo>
                      <a:pt x="1595" y="1435"/>
                    </a:moveTo>
                    <a:cubicBezTo>
                      <a:pt x="107" y="1435"/>
                      <a:pt x="757" y="453"/>
                      <a:pt x="177" y="453"/>
                    </a:cubicBezTo>
                    <a:cubicBezTo>
                      <a:pt x="50" y="453"/>
                      <a:pt x="0" y="503"/>
                      <a:pt x="0" y="736"/>
                    </a:cubicBezTo>
                    <a:cubicBezTo>
                      <a:pt x="0" y="1328"/>
                      <a:pt x="63" y="1831"/>
                      <a:pt x="63" y="2542"/>
                    </a:cubicBezTo>
                    <a:cubicBezTo>
                      <a:pt x="63" y="3385"/>
                      <a:pt x="0" y="3737"/>
                      <a:pt x="0" y="4297"/>
                    </a:cubicBezTo>
                    <a:cubicBezTo>
                      <a:pt x="0" y="4486"/>
                      <a:pt x="0" y="4612"/>
                      <a:pt x="246" y="4612"/>
                    </a:cubicBezTo>
                    <a:cubicBezTo>
                      <a:pt x="687" y="4612"/>
                      <a:pt x="139" y="3114"/>
                      <a:pt x="1810" y="3114"/>
                    </a:cubicBezTo>
                    <a:lnTo>
                      <a:pt x="3941" y="3114"/>
                    </a:lnTo>
                    <a:cubicBezTo>
                      <a:pt x="4282" y="3114"/>
                      <a:pt x="4628" y="3190"/>
                      <a:pt x="4628" y="3586"/>
                    </a:cubicBezTo>
                    <a:lnTo>
                      <a:pt x="4628" y="7638"/>
                    </a:lnTo>
                    <a:cubicBezTo>
                      <a:pt x="4628" y="7921"/>
                      <a:pt x="4433" y="7978"/>
                      <a:pt x="3998" y="7978"/>
                    </a:cubicBezTo>
                    <a:lnTo>
                      <a:pt x="1614" y="7978"/>
                    </a:lnTo>
                    <a:cubicBezTo>
                      <a:pt x="259" y="7978"/>
                      <a:pt x="700" y="6902"/>
                      <a:pt x="259" y="6902"/>
                    </a:cubicBezTo>
                    <a:cubicBezTo>
                      <a:pt x="114" y="6902"/>
                      <a:pt x="32" y="7028"/>
                      <a:pt x="32" y="7223"/>
                    </a:cubicBezTo>
                    <a:cubicBezTo>
                      <a:pt x="32" y="7619"/>
                      <a:pt x="95" y="8160"/>
                      <a:pt x="95" y="8978"/>
                    </a:cubicBezTo>
                    <a:cubicBezTo>
                      <a:pt x="95" y="9689"/>
                      <a:pt x="32" y="10092"/>
                      <a:pt x="32" y="10501"/>
                    </a:cubicBezTo>
                    <a:cubicBezTo>
                      <a:pt x="32" y="10759"/>
                      <a:pt x="32" y="11174"/>
                      <a:pt x="277" y="11174"/>
                    </a:cubicBezTo>
                    <a:cubicBezTo>
                      <a:pt x="851" y="11174"/>
                      <a:pt x="189" y="9633"/>
                      <a:pt x="1841" y="9633"/>
                    </a:cubicBezTo>
                    <a:lnTo>
                      <a:pt x="8601" y="9633"/>
                    </a:lnTo>
                    <a:cubicBezTo>
                      <a:pt x="10493" y="9633"/>
                      <a:pt x="9938" y="10790"/>
                      <a:pt x="10543" y="10790"/>
                    </a:cubicBezTo>
                    <a:cubicBezTo>
                      <a:pt x="10745" y="10790"/>
                      <a:pt x="10770" y="10652"/>
                      <a:pt x="10770" y="10488"/>
                    </a:cubicBezTo>
                    <a:cubicBezTo>
                      <a:pt x="10770" y="9809"/>
                      <a:pt x="10713" y="9230"/>
                      <a:pt x="10713" y="8664"/>
                    </a:cubicBezTo>
                    <a:cubicBezTo>
                      <a:pt x="10713" y="7682"/>
                      <a:pt x="10770" y="7235"/>
                      <a:pt x="10770" y="6675"/>
                    </a:cubicBezTo>
                    <a:cubicBezTo>
                      <a:pt x="10770" y="6241"/>
                      <a:pt x="10650" y="6267"/>
                      <a:pt x="10562" y="6267"/>
                    </a:cubicBezTo>
                    <a:cubicBezTo>
                      <a:pt x="10013" y="6267"/>
                      <a:pt x="10562" y="7959"/>
                      <a:pt x="8670" y="7959"/>
                    </a:cubicBezTo>
                    <a:lnTo>
                      <a:pt x="6262" y="7959"/>
                    </a:lnTo>
                    <a:cubicBezTo>
                      <a:pt x="5631" y="7959"/>
                      <a:pt x="5448" y="7915"/>
                      <a:pt x="5448" y="7286"/>
                    </a:cubicBezTo>
                    <a:lnTo>
                      <a:pt x="5448" y="3649"/>
                    </a:lnTo>
                    <a:cubicBezTo>
                      <a:pt x="5448" y="3020"/>
                      <a:pt x="5612" y="3096"/>
                      <a:pt x="6249" y="3096"/>
                    </a:cubicBezTo>
                    <a:lnTo>
                      <a:pt x="8986" y="3096"/>
                    </a:lnTo>
                    <a:cubicBezTo>
                      <a:pt x="10449" y="3096"/>
                      <a:pt x="10045" y="4090"/>
                      <a:pt x="10575" y="4090"/>
                    </a:cubicBezTo>
                    <a:cubicBezTo>
                      <a:pt x="10682" y="4090"/>
                      <a:pt x="10739" y="4002"/>
                      <a:pt x="10739" y="3813"/>
                    </a:cubicBezTo>
                    <a:cubicBezTo>
                      <a:pt x="10739" y="3121"/>
                      <a:pt x="10682" y="2554"/>
                      <a:pt x="10682" y="2095"/>
                    </a:cubicBezTo>
                    <a:cubicBezTo>
                      <a:pt x="10682" y="1636"/>
                      <a:pt x="10739" y="736"/>
                      <a:pt x="10739" y="283"/>
                    </a:cubicBezTo>
                    <a:cubicBezTo>
                      <a:pt x="10739" y="107"/>
                      <a:pt x="10739" y="0"/>
                      <a:pt x="10562" y="0"/>
                    </a:cubicBezTo>
                    <a:cubicBezTo>
                      <a:pt x="9932" y="0"/>
                      <a:pt x="10562" y="1416"/>
                      <a:pt x="8601" y="1416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38" name="Google Shape;7038;p1"/>
              <p:cNvSpPr/>
              <p:nvPr/>
            </p:nvSpPr>
            <p:spPr>
              <a:xfrm>
                <a:off x="8370056" y="3872912"/>
                <a:ext cx="11743" cy="11582"/>
              </a:xfrm>
              <a:custGeom>
                <a:rect b="b" l="l" r="r" t="t"/>
                <a:pathLst>
                  <a:path extrusionOk="0" h="11582" w="11743">
                    <a:moveTo>
                      <a:pt x="8791" y="10092"/>
                    </a:moveTo>
                    <a:cubicBezTo>
                      <a:pt x="10336" y="10243"/>
                      <a:pt x="9926" y="11526"/>
                      <a:pt x="10531" y="11583"/>
                    </a:cubicBezTo>
                    <a:cubicBezTo>
                      <a:pt x="10790" y="11583"/>
                      <a:pt x="10739" y="11331"/>
                      <a:pt x="10752" y="11180"/>
                    </a:cubicBezTo>
                    <a:cubicBezTo>
                      <a:pt x="10790" y="10815"/>
                      <a:pt x="10752" y="10438"/>
                      <a:pt x="10815" y="10004"/>
                    </a:cubicBezTo>
                    <a:cubicBezTo>
                      <a:pt x="10878" y="9570"/>
                      <a:pt x="10973" y="9073"/>
                      <a:pt x="11036" y="8406"/>
                    </a:cubicBezTo>
                    <a:cubicBezTo>
                      <a:pt x="11036" y="8230"/>
                      <a:pt x="11105" y="7890"/>
                      <a:pt x="10891" y="7871"/>
                    </a:cubicBezTo>
                    <a:cubicBezTo>
                      <a:pt x="10178" y="7802"/>
                      <a:pt x="11036" y="9639"/>
                      <a:pt x="8129" y="9349"/>
                    </a:cubicBezTo>
                    <a:lnTo>
                      <a:pt x="2983" y="8871"/>
                    </a:lnTo>
                    <a:cubicBezTo>
                      <a:pt x="2845" y="8871"/>
                      <a:pt x="2744" y="8821"/>
                      <a:pt x="2750" y="8733"/>
                    </a:cubicBezTo>
                    <a:cubicBezTo>
                      <a:pt x="2756" y="8645"/>
                      <a:pt x="2845" y="8594"/>
                      <a:pt x="2964" y="8513"/>
                    </a:cubicBezTo>
                    <a:lnTo>
                      <a:pt x="11502" y="2762"/>
                    </a:lnTo>
                    <a:cubicBezTo>
                      <a:pt x="11622" y="2674"/>
                      <a:pt x="11723" y="2624"/>
                      <a:pt x="11742" y="2429"/>
                    </a:cubicBezTo>
                    <a:cubicBezTo>
                      <a:pt x="11761" y="2234"/>
                      <a:pt x="11641" y="2259"/>
                      <a:pt x="11307" y="2221"/>
                    </a:cubicBezTo>
                    <a:lnTo>
                      <a:pt x="2819" y="1321"/>
                    </a:lnTo>
                    <a:cubicBezTo>
                      <a:pt x="1230" y="1164"/>
                      <a:pt x="1703" y="63"/>
                      <a:pt x="1256" y="0"/>
                    </a:cubicBezTo>
                    <a:cubicBezTo>
                      <a:pt x="1205" y="0"/>
                      <a:pt x="1060" y="0"/>
                      <a:pt x="1029" y="239"/>
                    </a:cubicBezTo>
                    <a:cubicBezTo>
                      <a:pt x="1029" y="359"/>
                      <a:pt x="1029" y="868"/>
                      <a:pt x="940" y="1699"/>
                    </a:cubicBezTo>
                    <a:cubicBezTo>
                      <a:pt x="852" y="2529"/>
                      <a:pt x="745" y="3026"/>
                      <a:pt x="732" y="3240"/>
                    </a:cubicBezTo>
                    <a:cubicBezTo>
                      <a:pt x="720" y="3454"/>
                      <a:pt x="858" y="3473"/>
                      <a:pt x="966" y="3479"/>
                    </a:cubicBezTo>
                    <a:cubicBezTo>
                      <a:pt x="1464" y="3536"/>
                      <a:pt x="1356" y="1850"/>
                      <a:pt x="2737" y="1988"/>
                    </a:cubicBezTo>
                    <a:lnTo>
                      <a:pt x="7782" y="2492"/>
                    </a:lnTo>
                    <a:cubicBezTo>
                      <a:pt x="8154" y="2523"/>
                      <a:pt x="8337" y="2573"/>
                      <a:pt x="8324" y="2655"/>
                    </a:cubicBezTo>
                    <a:cubicBezTo>
                      <a:pt x="8312" y="2737"/>
                      <a:pt x="8129" y="2882"/>
                      <a:pt x="7896" y="3039"/>
                    </a:cubicBezTo>
                    <a:lnTo>
                      <a:pt x="675" y="7833"/>
                    </a:lnTo>
                    <a:cubicBezTo>
                      <a:pt x="360" y="8047"/>
                      <a:pt x="272" y="7871"/>
                      <a:pt x="221" y="8311"/>
                    </a:cubicBezTo>
                    <a:cubicBezTo>
                      <a:pt x="152" y="9029"/>
                      <a:pt x="177" y="9387"/>
                      <a:pt x="146" y="9740"/>
                    </a:cubicBezTo>
                    <a:cubicBezTo>
                      <a:pt x="114" y="10092"/>
                      <a:pt x="32" y="10237"/>
                      <a:pt x="1" y="10495"/>
                    </a:cubicBezTo>
                    <a:cubicBezTo>
                      <a:pt x="-10" y="10626"/>
                      <a:pt x="89" y="10741"/>
                      <a:pt x="221" y="10752"/>
                    </a:cubicBezTo>
                    <a:cubicBezTo>
                      <a:pt x="227" y="10752"/>
                      <a:pt x="234" y="10752"/>
                      <a:pt x="240" y="10752"/>
                    </a:cubicBezTo>
                    <a:cubicBezTo>
                      <a:pt x="966" y="10828"/>
                      <a:pt x="139" y="9205"/>
                      <a:pt x="3046" y="9494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39" name="Google Shape;7039;p1"/>
              <p:cNvSpPr/>
              <p:nvPr/>
            </p:nvSpPr>
            <p:spPr>
              <a:xfrm>
                <a:off x="8371700" y="3866199"/>
                <a:ext cx="11374" cy="5719"/>
              </a:xfrm>
              <a:custGeom>
                <a:rect b="b" l="l" r="r" t="t"/>
                <a:pathLst>
                  <a:path extrusionOk="0" h="5719" w="11374">
                    <a:moveTo>
                      <a:pt x="2203" y="1296"/>
                    </a:moveTo>
                    <a:cubicBezTo>
                      <a:pt x="791" y="988"/>
                      <a:pt x="1573" y="107"/>
                      <a:pt x="1037" y="0"/>
                    </a:cubicBezTo>
                    <a:cubicBezTo>
                      <a:pt x="860" y="0"/>
                      <a:pt x="810" y="0"/>
                      <a:pt x="722" y="428"/>
                    </a:cubicBezTo>
                    <a:cubicBezTo>
                      <a:pt x="570" y="1183"/>
                      <a:pt x="520" y="1686"/>
                      <a:pt x="419" y="2158"/>
                    </a:cubicBezTo>
                    <a:cubicBezTo>
                      <a:pt x="318" y="2630"/>
                      <a:pt x="148" y="3133"/>
                      <a:pt x="41" y="3649"/>
                    </a:cubicBezTo>
                    <a:cubicBezTo>
                      <a:pt x="41" y="3769"/>
                      <a:pt x="-104" y="4096"/>
                      <a:pt x="154" y="4146"/>
                    </a:cubicBezTo>
                    <a:cubicBezTo>
                      <a:pt x="671" y="4259"/>
                      <a:pt x="577" y="2661"/>
                      <a:pt x="1926" y="2951"/>
                    </a:cubicBezTo>
                    <a:lnTo>
                      <a:pt x="9045" y="4461"/>
                    </a:lnTo>
                    <a:cubicBezTo>
                      <a:pt x="10458" y="4757"/>
                      <a:pt x="9871" y="5637"/>
                      <a:pt x="10388" y="5719"/>
                    </a:cubicBezTo>
                    <a:cubicBezTo>
                      <a:pt x="10464" y="5719"/>
                      <a:pt x="10571" y="5719"/>
                      <a:pt x="10596" y="5612"/>
                    </a:cubicBezTo>
                    <a:cubicBezTo>
                      <a:pt x="10666" y="5266"/>
                      <a:pt x="10729" y="4681"/>
                      <a:pt x="10855" y="4108"/>
                    </a:cubicBezTo>
                    <a:cubicBezTo>
                      <a:pt x="11082" y="3064"/>
                      <a:pt x="11239" y="2586"/>
                      <a:pt x="11347" y="2095"/>
                    </a:cubicBezTo>
                    <a:cubicBezTo>
                      <a:pt x="11416" y="1787"/>
                      <a:pt x="11347" y="1655"/>
                      <a:pt x="11214" y="1617"/>
                    </a:cubicBezTo>
                    <a:cubicBezTo>
                      <a:pt x="10735" y="1516"/>
                      <a:pt x="11101" y="3158"/>
                      <a:pt x="9278" y="2768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40" name="Google Shape;7040;p1"/>
              <p:cNvSpPr/>
              <p:nvPr/>
            </p:nvSpPr>
            <p:spPr>
              <a:xfrm>
                <a:off x="8374910" y="3854956"/>
                <a:ext cx="10837" cy="10336"/>
              </a:xfrm>
              <a:custGeom>
                <a:rect b="b" l="l" r="r" t="t"/>
                <a:pathLst>
                  <a:path extrusionOk="0" h="10336" w="10837">
                    <a:moveTo>
                      <a:pt x="2153" y="0"/>
                    </a:moveTo>
                    <a:cubicBezTo>
                      <a:pt x="2084" y="0"/>
                      <a:pt x="2033" y="57"/>
                      <a:pt x="2008" y="120"/>
                    </a:cubicBezTo>
                    <a:cubicBezTo>
                      <a:pt x="1939" y="302"/>
                      <a:pt x="2399" y="491"/>
                      <a:pt x="2304" y="749"/>
                    </a:cubicBezTo>
                    <a:cubicBezTo>
                      <a:pt x="2159" y="1139"/>
                      <a:pt x="917" y="1781"/>
                      <a:pt x="324" y="3322"/>
                    </a:cubicBezTo>
                    <a:cubicBezTo>
                      <a:pt x="-937" y="6524"/>
                      <a:pt x="1724" y="9035"/>
                      <a:pt x="4108" y="9947"/>
                    </a:cubicBezTo>
                    <a:cubicBezTo>
                      <a:pt x="5218" y="10375"/>
                      <a:pt x="9064" y="11205"/>
                      <a:pt x="10495" y="7462"/>
                    </a:cubicBezTo>
                    <a:cubicBezTo>
                      <a:pt x="11536" y="4757"/>
                      <a:pt x="9922" y="2592"/>
                      <a:pt x="9360" y="2372"/>
                    </a:cubicBezTo>
                    <a:cubicBezTo>
                      <a:pt x="9266" y="2357"/>
                      <a:pt x="9174" y="2406"/>
                      <a:pt x="9133" y="2492"/>
                    </a:cubicBezTo>
                    <a:cubicBezTo>
                      <a:pt x="9001" y="2819"/>
                      <a:pt x="10527" y="4379"/>
                      <a:pt x="9764" y="6367"/>
                    </a:cubicBezTo>
                    <a:cubicBezTo>
                      <a:pt x="8831" y="8796"/>
                      <a:pt x="5634" y="8739"/>
                      <a:pt x="3635" y="7978"/>
                    </a:cubicBezTo>
                    <a:cubicBezTo>
                      <a:pt x="1743" y="7248"/>
                      <a:pt x="148" y="5461"/>
                      <a:pt x="873" y="3574"/>
                    </a:cubicBezTo>
                    <a:cubicBezTo>
                      <a:pt x="1434" y="2095"/>
                      <a:pt x="3105" y="1447"/>
                      <a:pt x="4707" y="1328"/>
                    </a:cubicBezTo>
                    <a:cubicBezTo>
                      <a:pt x="4928" y="1328"/>
                      <a:pt x="5255" y="1328"/>
                      <a:pt x="5337" y="1133"/>
                    </a:cubicBezTo>
                    <a:cubicBezTo>
                      <a:pt x="5419" y="937"/>
                      <a:pt x="5079" y="843"/>
                      <a:pt x="4934" y="799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41" name="Google Shape;7041;p1"/>
              <p:cNvSpPr/>
              <p:nvPr/>
            </p:nvSpPr>
            <p:spPr>
              <a:xfrm>
                <a:off x="8389584" y="3986734"/>
                <a:ext cx="21034" cy="26146"/>
              </a:xfrm>
              <a:custGeom>
                <a:rect b="b" l="l" r="r" t="t"/>
                <a:pathLst>
                  <a:path extrusionOk="0" h="26146" w="21034">
                    <a:moveTo>
                      <a:pt x="20987" y="1296"/>
                    </a:moveTo>
                    <a:cubicBezTo>
                      <a:pt x="21075" y="252"/>
                      <a:pt x="21056" y="158"/>
                      <a:pt x="20804" y="38"/>
                    </a:cubicBezTo>
                    <a:cubicBezTo>
                      <a:pt x="20445" y="-138"/>
                      <a:pt x="20029" y="334"/>
                      <a:pt x="19593" y="705"/>
                    </a:cubicBezTo>
                    <a:lnTo>
                      <a:pt x="3199" y="14402"/>
                    </a:lnTo>
                    <a:cubicBezTo>
                      <a:pt x="1679" y="15660"/>
                      <a:pt x="374" y="14773"/>
                      <a:pt x="46" y="15446"/>
                    </a:cubicBezTo>
                    <a:cubicBezTo>
                      <a:pt x="-150" y="15818"/>
                      <a:pt x="323" y="15987"/>
                      <a:pt x="676" y="16182"/>
                    </a:cubicBezTo>
                    <a:cubicBezTo>
                      <a:pt x="1477" y="16591"/>
                      <a:pt x="2335" y="16875"/>
                      <a:pt x="3161" y="17296"/>
                    </a:cubicBezTo>
                    <a:cubicBezTo>
                      <a:pt x="3987" y="17718"/>
                      <a:pt x="4807" y="18284"/>
                      <a:pt x="5683" y="18724"/>
                    </a:cubicBezTo>
                    <a:cubicBezTo>
                      <a:pt x="6257" y="19020"/>
                      <a:pt x="7007" y="19655"/>
                      <a:pt x="7316" y="19051"/>
                    </a:cubicBezTo>
                    <a:cubicBezTo>
                      <a:pt x="7713" y="18271"/>
                      <a:pt x="4504" y="17227"/>
                      <a:pt x="5570" y="15144"/>
                    </a:cubicBezTo>
                    <a:cubicBezTo>
                      <a:pt x="6056" y="14402"/>
                      <a:pt x="6644" y="13731"/>
                      <a:pt x="7316" y="13150"/>
                    </a:cubicBezTo>
                    <a:cubicBezTo>
                      <a:pt x="8924" y="11571"/>
                      <a:pt x="9561" y="11741"/>
                      <a:pt x="10028" y="11986"/>
                    </a:cubicBezTo>
                    <a:lnTo>
                      <a:pt x="15444" y="14735"/>
                    </a:lnTo>
                    <a:cubicBezTo>
                      <a:pt x="16163" y="15100"/>
                      <a:pt x="16151" y="15459"/>
                      <a:pt x="15905" y="18183"/>
                    </a:cubicBezTo>
                    <a:cubicBezTo>
                      <a:pt x="15885" y="18936"/>
                      <a:pt x="15718" y="19678"/>
                      <a:pt x="15413" y="20366"/>
                    </a:cubicBezTo>
                    <a:cubicBezTo>
                      <a:pt x="14517" y="22128"/>
                      <a:pt x="12727" y="20813"/>
                      <a:pt x="12298" y="21656"/>
                    </a:cubicBezTo>
                    <a:cubicBezTo>
                      <a:pt x="12083" y="22059"/>
                      <a:pt x="12474" y="22185"/>
                      <a:pt x="12972" y="22430"/>
                    </a:cubicBezTo>
                    <a:cubicBezTo>
                      <a:pt x="13767" y="22845"/>
                      <a:pt x="14864" y="23242"/>
                      <a:pt x="16062" y="23852"/>
                    </a:cubicBezTo>
                    <a:cubicBezTo>
                      <a:pt x="17866" y="24783"/>
                      <a:pt x="18553" y="25268"/>
                      <a:pt x="19543" y="25777"/>
                    </a:cubicBezTo>
                    <a:cubicBezTo>
                      <a:pt x="20293" y="26155"/>
                      <a:pt x="20508" y="26344"/>
                      <a:pt x="20760" y="25847"/>
                    </a:cubicBezTo>
                    <a:cubicBezTo>
                      <a:pt x="21239" y="24896"/>
                      <a:pt x="19184" y="25268"/>
                      <a:pt x="19348" y="22770"/>
                    </a:cubicBezTo>
                    <a:close/>
                    <a:moveTo>
                      <a:pt x="16680" y="11709"/>
                    </a:moveTo>
                    <a:cubicBezTo>
                      <a:pt x="16680" y="12128"/>
                      <a:pt x="16599" y="12542"/>
                      <a:pt x="16441" y="12930"/>
                    </a:cubicBezTo>
                    <a:cubicBezTo>
                      <a:pt x="16296" y="13213"/>
                      <a:pt x="15924" y="12986"/>
                      <a:pt x="15425" y="12741"/>
                    </a:cubicBezTo>
                    <a:lnTo>
                      <a:pt x="11686" y="10853"/>
                    </a:lnTo>
                    <a:cubicBezTo>
                      <a:pt x="11188" y="10602"/>
                      <a:pt x="10791" y="10432"/>
                      <a:pt x="10936" y="10149"/>
                    </a:cubicBezTo>
                    <a:cubicBezTo>
                      <a:pt x="11151" y="9786"/>
                      <a:pt x="11441" y="9473"/>
                      <a:pt x="11787" y="9230"/>
                    </a:cubicBezTo>
                    <a:lnTo>
                      <a:pt x="16516" y="5191"/>
                    </a:lnTo>
                    <a:cubicBezTo>
                      <a:pt x="16813" y="4946"/>
                      <a:pt x="16939" y="4971"/>
                      <a:pt x="16995" y="4996"/>
                    </a:cubicBezTo>
                    <a:cubicBezTo>
                      <a:pt x="17052" y="5021"/>
                      <a:pt x="17046" y="4996"/>
                      <a:pt x="17096" y="5342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42" name="Google Shape;7042;p1"/>
              <p:cNvSpPr/>
              <p:nvPr/>
            </p:nvSpPr>
            <p:spPr>
              <a:xfrm>
                <a:off x="8517290" y="3976940"/>
                <a:ext cx="23698" cy="25511"/>
              </a:xfrm>
              <a:custGeom>
                <a:rect b="b" l="l" r="r" t="t"/>
                <a:pathLst>
                  <a:path extrusionOk="0" h="25511" w="23698">
                    <a:moveTo>
                      <a:pt x="23551" y="10977"/>
                    </a:moveTo>
                    <a:cubicBezTo>
                      <a:pt x="22920" y="10140"/>
                      <a:pt x="22359" y="12160"/>
                      <a:pt x="20152" y="10977"/>
                    </a:cubicBezTo>
                    <a:lnTo>
                      <a:pt x="1329" y="464"/>
                    </a:lnTo>
                    <a:cubicBezTo>
                      <a:pt x="421" y="-65"/>
                      <a:pt x="327" y="-71"/>
                      <a:pt x="106" y="99"/>
                    </a:cubicBezTo>
                    <a:cubicBezTo>
                      <a:pt x="-115" y="269"/>
                      <a:pt x="55" y="923"/>
                      <a:pt x="200" y="1464"/>
                    </a:cubicBezTo>
                    <a:lnTo>
                      <a:pt x="5718" y="22069"/>
                    </a:lnTo>
                    <a:cubicBezTo>
                      <a:pt x="6222" y="23957"/>
                      <a:pt x="4867" y="24794"/>
                      <a:pt x="5327" y="25372"/>
                    </a:cubicBezTo>
                    <a:cubicBezTo>
                      <a:pt x="5586" y="25706"/>
                      <a:pt x="5958" y="25372"/>
                      <a:pt x="6279" y="25083"/>
                    </a:cubicBezTo>
                    <a:cubicBezTo>
                      <a:pt x="6985" y="24542"/>
                      <a:pt x="7603" y="23888"/>
                      <a:pt x="8335" y="23309"/>
                    </a:cubicBezTo>
                    <a:cubicBezTo>
                      <a:pt x="9066" y="22730"/>
                      <a:pt x="9930" y="22239"/>
                      <a:pt x="10706" y="21635"/>
                    </a:cubicBezTo>
                    <a:cubicBezTo>
                      <a:pt x="11223" y="21239"/>
                      <a:pt x="12112" y="20824"/>
                      <a:pt x="11690" y="20289"/>
                    </a:cubicBezTo>
                    <a:cubicBezTo>
                      <a:pt x="11154" y="19603"/>
                      <a:pt x="8846" y="22057"/>
                      <a:pt x="7402" y="20220"/>
                    </a:cubicBezTo>
                    <a:cubicBezTo>
                      <a:pt x="6936" y="19465"/>
                      <a:pt x="6578" y="18650"/>
                      <a:pt x="6336" y="17797"/>
                    </a:cubicBezTo>
                    <a:cubicBezTo>
                      <a:pt x="5573" y="15677"/>
                      <a:pt x="5995" y="15174"/>
                      <a:pt x="6412" y="14853"/>
                    </a:cubicBezTo>
                    <a:lnTo>
                      <a:pt x="11210" y="11116"/>
                    </a:lnTo>
                    <a:cubicBezTo>
                      <a:pt x="11841" y="10625"/>
                      <a:pt x="12162" y="10788"/>
                      <a:pt x="14527" y="12154"/>
                    </a:cubicBezTo>
                    <a:cubicBezTo>
                      <a:pt x="15193" y="12488"/>
                      <a:pt x="15789" y="12945"/>
                      <a:pt x="16286" y="13500"/>
                    </a:cubicBezTo>
                    <a:cubicBezTo>
                      <a:pt x="17510" y="15054"/>
                      <a:pt x="15568" y="16130"/>
                      <a:pt x="16141" y="16866"/>
                    </a:cubicBezTo>
                    <a:cubicBezTo>
                      <a:pt x="16425" y="17225"/>
                      <a:pt x="16696" y="16923"/>
                      <a:pt x="17138" y="16577"/>
                    </a:cubicBezTo>
                    <a:cubicBezTo>
                      <a:pt x="17844" y="16036"/>
                      <a:pt x="18664" y="15224"/>
                      <a:pt x="19736" y="14394"/>
                    </a:cubicBezTo>
                    <a:cubicBezTo>
                      <a:pt x="21337" y="13135"/>
                      <a:pt x="22081" y="12726"/>
                      <a:pt x="22952" y="12053"/>
                    </a:cubicBezTo>
                    <a:cubicBezTo>
                      <a:pt x="23626" y="11537"/>
                      <a:pt x="23891" y="11418"/>
                      <a:pt x="23551" y="10977"/>
                    </a:cubicBezTo>
                    <a:close/>
                    <a:moveTo>
                      <a:pt x="9350" y="10298"/>
                    </a:moveTo>
                    <a:lnTo>
                      <a:pt x="6040" y="12877"/>
                    </a:lnTo>
                    <a:cubicBezTo>
                      <a:pt x="5598" y="13217"/>
                      <a:pt x="5283" y="13506"/>
                      <a:pt x="5081" y="13255"/>
                    </a:cubicBezTo>
                    <a:cubicBezTo>
                      <a:pt x="4848" y="12904"/>
                      <a:pt x="4688" y="12510"/>
                      <a:pt x="4608" y="12097"/>
                    </a:cubicBezTo>
                    <a:lnTo>
                      <a:pt x="2962" y="6139"/>
                    </a:lnTo>
                    <a:cubicBezTo>
                      <a:pt x="2868" y="5761"/>
                      <a:pt x="2962" y="5661"/>
                      <a:pt x="2962" y="5623"/>
                    </a:cubicBezTo>
                    <a:cubicBezTo>
                      <a:pt x="2962" y="5585"/>
                      <a:pt x="3013" y="5591"/>
                      <a:pt x="3328" y="5680"/>
                    </a:cubicBezTo>
                    <a:lnTo>
                      <a:pt x="8934" y="8750"/>
                    </a:lnTo>
                    <a:cubicBezTo>
                      <a:pt x="9319" y="8927"/>
                      <a:pt x="9664" y="9179"/>
                      <a:pt x="9949" y="9492"/>
                    </a:cubicBezTo>
                    <a:cubicBezTo>
                      <a:pt x="10176" y="9719"/>
                      <a:pt x="9810" y="9952"/>
                      <a:pt x="9350" y="10298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43" name="Google Shape;7043;p1"/>
              <p:cNvSpPr/>
              <p:nvPr/>
            </p:nvSpPr>
            <p:spPr>
              <a:xfrm>
                <a:off x="8418047" y="3798414"/>
                <a:ext cx="17838" cy="14161"/>
              </a:xfrm>
              <a:custGeom>
                <a:rect b="b" l="l" r="r" t="t"/>
                <a:pathLst>
                  <a:path extrusionOk="0" h="14161" w="17838">
                    <a:moveTo>
                      <a:pt x="17791" y="8737"/>
                    </a:moveTo>
                    <a:lnTo>
                      <a:pt x="17160" y="5730"/>
                    </a:lnTo>
                    <a:cubicBezTo>
                      <a:pt x="16903" y="4506"/>
                      <a:pt x="15699" y="3722"/>
                      <a:pt x="14472" y="3979"/>
                    </a:cubicBezTo>
                    <a:cubicBezTo>
                      <a:pt x="14468" y="3979"/>
                      <a:pt x="14465" y="3980"/>
                      <a:pt x="14461" y="3981"/>
                    </a:cubicBezTo>
                    <a:lnTo>
                      <a:pt x="11845" y="4547"/>
                    </a:lnTo>
                    <a:lnTo>
                      <a:pt x="11264" y="1804"/>
                    </a:lnTo>
                    <a:cubicBezTo>
                      <a:pt x="11000" y="576"/>
                      <a:pt x="9791" y="-208"/>
                      <a:pt x="8559" y="49"/>
                    </a:cubicBezTo>
                    <a:lnTo>
                      <a:pt x="5583" y="678"/>
                    </a:lnTo>
                    <a:cubicBezTo>
                      <a:pt x="4349" y="936"/>
                      <a:pt x="3558" y="2143"/>
                      <a:pt x="3817" y="3374"/>
                    </a:cubicBezTo>
                    <a:cubicBezTo>
                      <a:pt x="3817" y="3375"/>
                      <a:pt x="3817" y="3376"/>
                      <a:pt x="3817" y="3377"/>
                    </a:cubicBezTo>
                    <a:lnTo>
                      <a:pt x="4379" y="6107"/>
                    </a:lnTo>
                    <a:lnTo>
                      <a:pt x="1800" y="6655"/>
                    </a:lnTo>
                    <a:cubicBezTo>
                      <a:pt x="573" y="6914"/>
                      <a:pt x="-210" y="8117"/>
                      <a:pt x="50" y="9341"/>
                    </a:cubicBezTo>
                    <a:cubicBezTo>
                      <a:pt x="51" y="9345"/>
                      <a:pt x="52" y="9349"/>
                      <a:pt x="53" y="9354"/>
                    </a:cubicBezTo>
                    <a:lnTo>
                      <a:pt x="683" y="12361"/>
                    </a:lnTo>
                    <a:cubicBezTo>
                      <a:pt x="941" y="13586"/>
                      <a:pt x="2145" y="14370"/>
                      <a:pt x="3372" y="14113"/>
                    </a:cubicBezTo>
                    <a:cubicBezTo>
                      <a:pt x="3375" y="14112"/>
                      <a:pt x="3379" y="14111"/>
                      <a:pt x="3382" y="14110"/>
                    </a:cubicBezTo>
                    <a:lnTo>
                      <a:pt x="16038" y="11430"/>
                    </a:lnTo>
                    <a:cubicBezTo>
                      <a:pt x="17262" y="11163"/>
                      <a:pt x="18044" y="9963"/>
                      <a:pt x="17791" y="8737"/>
                    </a:cubicBezTo>
                    <a:close/>
                    <a:moveTo>
                      <a:pt x="9650" y="12569"/>
                    </a:moveTo>
                    <a:cubicBezTo>
                      <a:pt x="7876" y="12950"/>
                      <a:pt x="6129" y="11823"/>
                      <a:pt x="5748" y="10054"/>
                    </a:cubicBezTo>
                    <a:cubicBezTo>
                      <a:pt x="5366" y="8284"/>
                      <a:pt x="6495" y="6540"/>
                      <a:pt x="8269" y="6160"/>
                    </a:cubicBezTo>
                    <a:cubicBezTo>
                      <a:pt x="10042" y="5779"/>
                      <a:pt x="11790" y="6905"/>
                      <a:pt x="12171" y="8675"/>
                    </a:cubicBezTo>
                    <a:cubicBezTo>
                      <a:pt x="12172" y="8677"/>
                      <a:pt x="12172" y="8679"/>
                      <a:pt x="12172" y="8681"/>
                    </a:cubicBezTo>
                    <a:cubicBezTo>
                      <a:pt x="12546" y="10452"/>
                      <a:pt x="11412" y="12191"/>
                      <a:pt x="9638" y="12569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44" name="Google Shape;7044;p1"/>
              <p:cNvSpPr/>
              <p:nvPr/>
            </p:nvSpPr>
            <p:spPr>
              <a:xfrm>
                <a:off x="8447189" y="3794134"/>
                <a:ext cx="17504" cy="12690"/>
              </a:xfrm>
              <a:custGeom>
                <a:rect b="b" l="l" r="r" t="t"/>
                <a:pathLst>
                  <a:path extrusionOk="0" h="12690" w="17504">
                    <a:moveTo>
                      <a:pt x="15235" y="5065"/>
                    </a:moveTo>
                    <a:lnTo>
                      <a:pt x="12611" y="5065"/>
                    </a:lnTo>
                    <a:lnTo>
                      <a:pt x="12611" y="2278"/>
                    </a:lnTo>
                    <a:cubicBezTo>
                      <a:pt x="12611" y="1022"/>
                      <a:pt x="11593" y="3"/>
                      <a:pt x="10335" y="0"/>
                    </a:cubicBezTo>
                    <a:lnTo>
                      <a:pt x="7277" y="0"/>
                    </a:lnTo>
                    <a:cubicBezTo>
                      <a:pt x="6019" y="3"/>
                      <a:pt x="5000" y="1022"/>
                      <a:pt x="5000" y="2278"/>
                    </a:cubicBezTo>
                    <a:lnTo>
                      <a:pt x="5000" y="5077"/>
                    </a:lnTo>
                    <a:lnTo>
                      <a:pt x="2327" y="5077"/>
                    </a:lnTo>
                    <a:cubicBezTo>
                      <a:pt x="1070" y="5050"/>
                      <a:pt x="28" y="6044"/>
                      <a:pt x="1" y="7298"/>
                    </a:cubicBezTo>
                    <a:cubicBezTo>
                      <a:pt x="0" y="7313"/>
                      <a:pt x="0" y="7328"/>
                      <a:pt x="0" y="7342"/>
                    </a:cubicBezTo>
                    <a:lnTo>
                      <a:pt x="0" y="10419"/>
                    </a:lnTo>
                    <a:cubicBezTo>
                      <a:pt x="4" y="11674"/>
                      <a:pt x="1025" y="12690"/>
                      <a:pt x="2283" y="12690"/>
                    </a:cubicBezTo>
                    <a:lnTo>
                      <a:pt x="15222" y="12690"/>
                    </a:lnTo>
                    <a:cubicBezTo>
                      <a:pt x="16479" y="12694"/>
                      <a:pt x="17501" y="11680"/>
                      <a:pt x="17505" y="10425"/>
                    </a:cubicBezTo>
                    <a:cubicBezTo>
                      <a:pt x="17505" y="10423"/>
                      <a:pt x="17505" y="10421"/>
                      <a:pt x="17505" y="10419"/>
                    </a:cubicBezTo>
                    <a:lnTo>
                      <a:pt x="17505" y="7342"/>
                    </a:lnTo>
                    <a:cubicBezTo>
                      <a:pt x="17508" y="6088"/>
                      <a:pt x="16492" y="5068"/>
                      <a:pt x="15235" y="5065"/>
                    </a:cubicBezTo>
                    <a:close/>
                    <a:moveTo>
                      <a:pt x="8778" y="12476"/>
                    </a:moveTo>
                    <a:cubicBezTo>
                      <a:pt x="6963" y="12480"/>
                      <a:pt x="5490" y="11015"/>
                      <a:pt x="5486" y="9205"/>
                    </a:cubicBezTo>
                    <a:cubicBezTo>
                      <a:pt x="5482" y="7394"/>
                      <a:pt x="6951" y="5924"/>
                      <a:pt x="8765" y="5920"/>
                    </a:cubicBezTo>
                    <a:cubicBezTo>
                      <a:pt x="10579" y="5917"/>
                      <a:pt x="12053" y="7382"/>
                      <a:pt x="12057" y="9192"/>
                    </a:cubicBezTo>
                    <a:cubicBezTo>
                      <a:pt x="12057" y="9194"/>
                      <a:pt x="12057" y="9196"/>
                      <a:pt x="12057" y="9198"/>
                    </a:cubicBezTo>
                    <a:cubicBezTo>
                      <a:pt x="12053" y="11005"/>
                      <a:pt x="10588" y="12469"/>
                      <a:pt x="8778" y="12476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45" name="Google Shape;7045;p1"/>
              <p:cNvSpPr/>
              <p:nvPr/>
            </p:nvSpPr>
            <p:spPr>
              <a:xfrm>
                <a:off x="8476241" y="3798420"/>
                <a:ext cx="17843" cy="14162"/>
              </a:xfrm>
              <a:custGeom>
                <a:rect b="b" l="l" r="r" t="t"/>
                <a:pathLst>
                  <a:path extrusionOk="0" h="14162" w="17843">
                    <a:moveTo>
                      <a:pt x="16033" y="6655"/>
                    </a:moveTo>
                    <a:lnTo>
                      <a:pt x="13454" y="6107"/>
                    </a:lnTo>
                    <a:lnTo>
                      <a:pt x="14016" y="3377"/>
                    </a:lnTo>
                    <a:cubicBezTo>
                      <a:pt x="14282" y="2155"/>
                      <a:pt x="13506" y="948"/>
                      <a:pt x="12281" y="682"/>
                    </a:cubicBezTo>
                    <a:cubicBezTo>
                      <a:pt x="12275" y="680"/>
                      <a:pt x="12269" y="679"/>
                      <a:pt x="12263" y="678"/>
                    </a:cubicBezTo>
                    <a:lnTo>
                      <a:pt x="9280" y="49"/>
                    </a:lnTo>
                    <a:cubicBezTo>
                      <a:pt x="8048" y="-208"/>
                      <a:pt x="6840" y="576"/>
                      <a:pt x="6575" y="1804"/>
                    </a:cubicBezTo>
                    <a:lnTo>
                      <a:pt x="5995" y="4547"/>
                    </a:lnTo>
                    <a:lnTo>
                      <a:pt x="3384" y="3981"/>
                    </a:lnTo>
                    <a:cubicBezTo>
                      <a:pt x="2159" y="3715"/>
                      <a:pt x="949" y="4490"/>
                      <a:pt x="683" y="5712"/>
                    </a:cubicBezTo>
                    <a:cubicBezTo>
                      <a:pt x="681" y="5718"/>
                      <a:pt x="680" y="5724"/>
                      <a:pt x="679" y="5730"/>
                    </a:cubicBezTo>
                    <a:lnTo>
                      <a:pt x="48" y="8737"/>
                    </a:lnTo>
                    <a:cubicBezTo>
                      <a:pt x="-208" y="9969"/>
                      <a:pt x="581" y="11175"/>
                      <a:pt x="1814" y="11436"/>
                    </a:cubicBezTo>
                    <a:lnTo>
                      <a:pt x="14457" y="14110"/>
                    </a:lnTo>
                    <a:cubicBezTo>
                      <a:pt x="15682" y="14377"/>
                      <a:pt x="16892" y="13602"/>
                      <a:pt x="17158" y="12380"/>
                    </a:cubicBezTo>
                    <a:cubicBezTo>
                      <a:pt x="17160" y="12373"/>
                      <a:pt x="17161" y="12368"/>
                      <a:pt x="17162" y="12361"/>
                    </a:cubicBezTo>
                    <a:lnTo>
                      <a:pt x="17793" y="9354"/>
                    </a:lnTo>
                    <a:cubicBezTo>
                      <a:pt x="18056" y="8127"/>
                      <a:pt x="17273" y="6920"/>
                      <a:pt x="16044" y="6657"/>
                    </a:cubicBezTo>
                    <a:cubicBezTo>
                      <a:pt x="16040" y="6656"/>
                      <a:pt x="16037" y="6656"/>
                      <a:pt x="16033" y="6655"/>
                    </a:cubicBezTo>
                    <a:close/>
                    <a:moveTo>
                      <a:pt x="12067" y="10040"/>
                    </a:moveTo>
                    <a:cubicBezTo>
                      <a:pt x="11689" y="11810"/>
                      <a:pt x="9943" y="12940"/>
                      <a:pt x="8169" y="12562"/>
                    </a:cubicBezTo>
                    <a:cubicBezTo>
                      <a:pt x="6394" y="12185"/>
                      <a:pt x="5263" y="10443"/>
                      <a:pt x="5641" y="8673"/>
                    </a:cubicBezTo>
                    <a:cubicBezTo>
                      <a:pt x="6019" y="6902"/>
                      <a:pt x="7765" y="5773"/>
                      <a:pt x="9539" y="6150"/>
                    </a:cubicBezTo>
                    <a:cubicBezTo>
                      <a:pt x="9541" y="6151"/>
                      <a:pt x="9543" y="6151"/>
                      <a:pt x="9545" y="6151"/>
                    </a:cubicBezTo>
                    <a:cubicBezTo>
                      <a:pt x="11317" y="6532"/>
                      <a:pt x="12445" y="8271"/>
                      <a:pt x="12067" y="10040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46" name="Google Shape;7046;p1"/>
              <p:cNvSpPr/>
              <p:nvPr/>
            </p:nvSpPr>
            <p:spPr>
              <a:xfrm>
                <a:off x="8502140" y="3810384"/>
                <a:ext cx="14543" cy="12170"/>
              </a:xfrm>
              <a:custGeom>
                <a:rect b="b" l="l" r="r" t="t"/>
                <a:pathLst>
                  <a:path extrusionOk="0" h="12170" w="14543">
                    <a:moveTo>
                      <a:pt x="11933" y="335"/>
                    </a:moveTo>
                    <a:cubicBezTo>
                      <a:pt x="10857" y="-322"/>
                      <a:pt x="9452" y="17"/>
                      <a:pt x="8795" y="1090"/>
                    </a:cubicBezTo>
                    <a:cubicBezTo>
                      <a:pt x="8790" y="1098"/>
                      <a:pt x="8785" y="1107"/>
                      <a:pt x="8780" y="1115"/>
                    </a:cubicBezTo>
                    <a:lnTo>
                      <a:pt x="7336" y="3518"/>
                    </a:lnTo>
                    <a:lnTo>
                      <a:pt x="5047" y="2134"/>
                    </a:lnTo>
                    <a:cubicBezTo>
                      <a:pt x="3974" y="1487"/>
                      <a:pt x="2579" y="1830"/>
                      <a:pt x="1930" y="2901"/>
                    </a:cubicBezTo>
                    <a:cubicBezTo>
                      <a:pt x="1929" y="2903"/>
                      <a:pt x="1927" y="2905"/>
                      <a:pt x="1926" y="2908"/>
                    </a:cubicBezTo>
                    <a:lnTo>
                      <a:pt x="337" y="5544"/>
                    </a:lnTo>
                    <a:cubicBezTo>
                      <a:pt x="-322" y="6616"/>
                      <a:pt x="15" y="8019"/>
                      <a:pt x="1090" y="8676"/>
                    </a:cubicBezTo>
                    <a:cubicBezTo>
                      <a:pt x="1097" y="8681"/>
                      <a:pt x="1105" y="8686"/>
                      <a:pt x="1113" y="8690"/>
                    </a:cubicBezTo>
                    <a:lnTo>
                      <a:pt x="6075" y="11836"/>
                    </a:lnTo>
                    <a:cubicBezTo>
                      <a:pt x="7151" y="12492"/>
                      <a:pt x="8556" y="12154"/>
                      <a:pt x="9213" y="11080"/>
                    </a:cubicBezTo>
                    <a:cubicBezTo>
                      <a:pt x="9218" y="11072"/>
                      <a:pt x="9223" y="11064"/>
                      <a:pt x="9228" y="11056"/>
                    </a:cubicBezTo>
                    <a:lnTo>
                      <a:pt x="10817" y="8426"/>
                    </a:lnTo>
                    <a:cubicBezTo>
                      <a:pt x="11448" y="7344"/>
                      <a:pt x="11958" y="6368"/>
                      <a:pt x="11958" y="6368"/>
                    </a:cubicBezTo>
                    <a:lnTo>
                      <a:pt x="14544" y="1908"/>
                    </a:lnTo>
                    <a:close/>
                    <a:moveTo>
                      <a:pt x="6655" y="11395"/>
                    </a:moveTo>
                    <a:cubicBezTo>
                      <a:pt x="5100" y="10462"/>
                      <a:pt x="4598" y="8448"/>
                      <a:pt x="5533" y="6897"/>
                    </a:cubicBezTo>
                    <a:cubicBezTo>
                      <a:pt x="6468" y="5345"/>
                      <a:pt x="8486" y="4844"/>
                      <a:pt x="10041" y="5777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47" name="Google Shape;7047;p1"/>
              <p:cNvSpPr/>
              <p:nvPr/>
            </p:nvSpPr>
            <p:spPr>
              <a:xfrm>
                <a:off x="8395374" y="3810387"/>
                <a:ext cx="14565" cy="12166"/>
              </a:xfrm>
              <a:custGeom>
                <a:rect b="b" l="l" r="r" t="t"/>
                <a:pathLst>
                  <a:path extrusionOk="0" h="12166" w="14565">
                    <a:moveTo>
                      <a:pt x="14238" y="5542"/>
                    </a:moveTo>
                    <a:lnTo>
                      <a:pt x="12649" y="2906"/>
                    </a:lnTo>
                    <a:cubicBezTo>
                      <a:pt x="12008" y="1827"/>
                      <a:pt x="10611" y="1471"/>
                      <a:pt x="9530" y="2112"/>
                    </a:cubicBezTo>
                    <a:cubicBezTo>
                      <a:pt x="9518" y="2118"/>
                      <a:pt x="9508" y="2125"/>
                      <a:pt x="9496" y="2132"/>
                    </a:cubicBezTo>
                    <a:lnTo>
                      <a:pt x="7214" y="3516"/>
                    </a:lnTo>
                    <a:lnTo>
                      <a:pt x="5763" y="1112"/>
                    </a:lnTo>
                    <a:cubicBezTo>
                      <a:pt x="5115" y="30"/>
                      <a:pt x="3709" y="-323"/>
                      <a:pt x="2624" y="324"/>
                    </a:cubicBezTo>
                    <a:cubicBezTo>
                      <a:pt x="2619" y="327"/>
                      <a:pt x="2615" y="330"/>
                      <a:pt x="2611" y="332"/>
                    </a:cubicBezTo>
                    <a:lnTo>
                      <a:pt x="0" y="1899"/>
                    </a:lnTo>
                    <a:lnTo>
                      <a:pt x="2598" y="6360"/>
                    </a:lnTo>
                    <a:cubicBezTo>
                      <a:pt x="2598" y="6360"/>
                      <a:pt x="3077" y="7335"/>
                      <a:pt x="3733" y="8417"/>
                    </a:cubicBezTo>
                    <a:lnTo>
                      <a:pt x="5322" y="11047"/>
                    </a:lnTo>
                    <a:cubicBezTo>
                      <a:pt x="5956" y="12126"/>
                      <a:pt x="7347" y="12488"/>
                      <a:pt x="8429" y="11855"/>
                    </a:cubicBezTo>
                    <a:cubicBezTo>
                      <a:pt x="8444" y="11846"/>
                      <a:pt x="8460" y="11837"/>
                      <a:pt x="8475" y="11827"/>
                    </a:cubicBezTo>
                    <a:lnTo>
                      <a:pt x="13437" y="8681"/>
                    </a:lnTo>
                    <a:cubicBezTo>
                      <a:pt x="14525" y="8045"/>
                      <a:pt x="14890" y="6650"/>
                      <a:pt x="14252" y="5564"/>
                    </a:cubicBezTo>
                    <a:cubicBezTo>
                      <a:pt x="14247" y="5557"/>
                      <a:pt x="14243" y="5549"/>
                      <a:pt x="14238" y="5542"/>
                    </a:cubicBezTo>
                    <a:close/>
                    <a:moveTo>
                      <a:pt x="7933" y="11393"/>
                    </a:moveTo>
                    <a:lnTo>
                      <a:pt x="4521" y="5775"/>
                    </a:lnTo>
                    <a:cubicBezTo>
                      <a:pt x="6076" y="4841"/>
                      <a:pt x="8095" y="5343"/>
                      <a:pt x="9030" y="6894"/>
                    </a:cubicBezTo>
                    <a:cubicBezTo>
                      <a:pt x="9965" y="8446"/>
                      <a:pt x="9462" y="10460"/>
                      <a:pt x="7907" y="11393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48" name="Google Shape;7048;p1"/>
              <p:cNvSpPr/>
              <p:nvPr/>
            </p:nvSpPr>
            <p:spPr>
              <a:xfrm>
                <a:off x="8353611" y="3799817"/>
                <a:ext cx="28211" cy="23389"/>
              </a:xfrm>
              <a:custGeom>
                <a:rect b="b" l="l" r="r" t="t"/>
                <a:pathLst>
                  <a:path extrusionOk="0" h="23389" w="28211">
                    <a:moveTo>
                      <a:pt x="27853" y="9240"/>
                    </a:moveTo>
                    <a:cubicBezTo>
                      <a:pt x="27714" y="9067"/>
                      <a:pt x="27460" y="9038"/>
                      <a:pt x="27286" y="9177"/>
                    </a:cubicBezTo>
                    <a:cubicBezTo>
                      <a:pt x="27262" y="9196"/>
                      <a:pt x="27241" y="9217"/>
                      <a:pt x="27222" y="9240"/>
                    </a:cubicBezTo>
                    <a:cubicBezTo>
                      <a:pt x="27052" y="9435"/>
                      <a:pt x="27027" y="9756"/>
                      <a:pt x="26857" y="9958"/>
                    </a:cubicBezTo>
                    <a:cubicBezTo>
                      <a:pt x="26632" y="10280"/>
                      <a:pt x="26226" y="10425"/>
                      <a:pt x="25848" y="10316"/>
                    </a:cubicBezTo>
                    <a:cubicBezTo>
                      <a:pt x="21535" y="9058"/>
                      <a:pt x="16522" y="7623"/>
                      <a:pt x="16389" y="7498"/>
                    </a:cubicBezTo>
                    <a:cubicBezTo>
                      <a:pt x="16257" y="7372"/>
                      <a:pt x="16427" y="6529"/>
                      <a:pt x="16351" y="5465"/>
                    </a:cubicBezTo>
                    <a:cubicBezTo>
                      <a:pt x="16208" y="3978"/>
                      <a:pt x="15461" y="2614"/>
                      <a:pt x="14283" y="1690"/>
                    </a:cubicBezTo>
                    <a:cubicBezTo>
                      <a:pt x="13148" y="709"/>
                      <a:pt x="9346" y="-1908"/>
                      <a:pt x="5619" y="2389"/>
                    </a:cubicBezTo>
                    <a:cubicBezTo>
                      <a:pt x="4471" y="3697"/>
                      <a:pt x="3412" y="5119"/>
                      <a:pt x="2264" y="6428"/>
                    </a:cubicBezTo>
                    <a:cubicBezTo>
                      <a:pt x="1117" y="7737"/>
                      <a:pt x="953" y="7730"/>
                      <a:pt x="165" y="8630"/>
                    </a:cubicBezTo>
                    <a:cubicBezTo>
                      <a:pt x="-44" y="8824"/>
                      <a:pt x="-56" y="9151"/>
                      <a:pt x="139" y="9359"/>
                    </a:cubicBezTo>
                    <a:cubicBezTo>
                      <a:pt x="147" y="9368"/>
                      <a:pt x="156" y="9377"/>
                      <a:pt x="165" y="9385"/>
                    </a:cubicBezTo>
                    <a:cubicBezTo>
                      <a:pt x="1047" y="10146"/>
                      <a:pt x="2000" y="7227"/>
                      <a:pt x="4743" y="9612"/>
                    </a:cubicBezTo>
                    <a:lnTo>
                      <a:pt x="15544" y="18974"/>
                    </a:lnTo>
                    <a:cubicBezTo>
                      <a:pt x="18628" y="21654"/>
                      <a:pt x="16440" y="22541"/>
                      <a:pt x="17228" y="23221"/>
                    </a:cubicBezTo>
                    <a:cubicBezTo>
                      <a:pt x="17713" y="23642"/>
                      <a:pt x="17997" y="23170"/>
                      <a:pt x="18186" y="22950"/>
                    </a:cubicBezTo>
                    <a:cubicBezTo>
                      <a:pt x="19044" y="21975"/>
                      <a:pt x="19794" y="20911"/>
                      <a:pt x="20709" y="19854"/>
                    </a:cubicBezTo>
                    <a:cubicBezTo>
                      <a:pt x="21428" y="19037"/>
                      <a:pt x="21970" y="18596"/>
                      <a:pt x="22279" y="18256"/>
                    </a:cubicBezTo>
                    <a:cubicBezTo>
                      <a:pt x="22670" y="17803"/>
                      <a:pt x="22657" y="17514"/>
                      <a:pt x="22443" y="17332"/>
                    </a:cubicBezTo>
                    <a:cubicBezTo>
                      <a:pt x="21554" y="16558"/>
                      <a:pt x="20866" y="19376"/>
                      <a:pt x="18249" y="17099"/>
                    </a:cubicBezTo>
                    <a:lnTo>
                      <a:pt x="14018" y="13387"/>
                    </a:lnTo>
                    <a:cubicBezTo>
                      <a:pt x="13161" y="12651"/>
                      <a:pt x="12890" y="12613"/>
                      <a:pt x="13798" y="11575"/>
                    </a:cubicBezTo>
                    <a:cubicBezTo>
                      <a:pt x="14706" y="10537"/>
                      <a:pt x="15172" y="10436"/>
                      <a:pt x="16648" y="10945"/>
                    </a:cubicBezTo>
                    <a:lnTo>
                      <a:pt x="21951" y="12669"/>
                    </a:lnTo>
                    <a:cubicBezTo>
                      <a:pt x="23912" y="13299"/>
                      <a:pt x="25999" y="14003"/>
                      <a:pt x="27349" y="12455"/>
                    </a:cubicBezTo>
                    <a:cubicBezTo>
                      <a:pt x="27998" y="11663"/>
                      <a:pt x="28629" y="9901"/>
                      <a:pt x="27853" y="9240"/>
                    </a:cubicBezTo>
                    <a:close/>
                    <a:moveTo>
                      <a:pt x="13009" y="10241"/>
                    </a:moveTo>
                    <a:cubicBezTo>
                      <a:pt x="12492" y="10826"/>
                      <a:pt x="11862" y="11549"/>
                      <a:pt x="11244" y="11015"/>
                    </a:cubicBezTo>
                    <a:lnTo>
                      <a:pt x="6287" y="6717"/>
                    </a:lnTo>
                    <a:cubicBezTo>
                      <a:pt x="4818" y="5459"/>
                      <a:pt x="5348" y="4830"/>
                      <a:pt x="5979" y="4113"/>
                    </a:cubicBezTo>
                    <a:cubicBezTo>
                      <a:pt x="7700" y="2131"/>
                      <a:pt x="10474" y="2609"/>
                      <a:pt x="12877" y="4692"/>
                    </a:cubicBezTo>
                    <a:cubicBezTo>
                      <a:pt x="14327" y="5931"/>
                      <a:pt x="15595" y="7240"/>
                      <a:pt x="13009" y="10241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49" name="Google Shape;7049;p1"/>
              <p:cNvSpPr/>
              <p:nvPr/>
            </p:nvSpPr>
            <p:spPr>
              <a:xfrm>
                <a:off x="8414732" y="3764314"/>
                <a:ext cx="18640" cy="25218"/>
              </a:xfrm>
              <a:custGeom>
                <a:rect b="b" l="l" r="r" t="t"/>
                <a:pathLst>
                  <a:path extrusionOk="0" h="25218" w="18640">
                    <a:moveTo>
                      <a:pt x="18584" y="18847"/>
                    </a:moveTo>
                    <a:cubicBezTo>
                      <a:pt x="18250" y="17828"/>
                      <a:pt x="17323" y="19477"/>
                      <a:pt x="15803" y="17532"/>
                    </a:cubicBezTo>
                    <a:lnTo>
                      <a:pt x="2984" y="815"/>
                    </a:lnTo>
                    <a:cubicBezTo>
                      <a:pt x="2353" y="-2"/>
                      <a:pt x="2296" y="-47"/>
                      <a:pt x="2069" y="23"/>
                    </a:cubicBezTo>
                    <a:cubicBezTo>
                      <a:pt x="1748" y="130"/>
                      <a:pt x="1811" y="753"/>
                      <a:pt x="1804" y="1281"/>
                    </a:cubicBezTo>
                    <a:lnTo>
                      <a:pt x="1174" y="22119"/>
                    </a:lnTo>
                    <a:cubicBezTo>
                      <a:pt x="1117" y="24044"/>
                      <a:pt x="-201" y="24264"/>
                      <a:pt x="26" y="24975"/>
                    </a:cubicBezTo>
                    <a:cubicBezTo>
                      <a:pt x="159" y="25372"/>
                      <a:pt x="531" y="25189"/>
                      <a:pt x="884" y="25076"/>
                    </a:cubicBezTo>
                    <a:cubicBezTo>
                      <a:pt x="1603" y="24843"/>
                      <a:pt x="2284" y="24491"/>
                      <a:pt x="3021" y="24246"/>
                    </a:cubicBezTo>
                    <a:cubicBezTo>
                      <a:pt x="3759" y="24000"/>
                      <a:pt x="4592" y="23874"/>
                      <a:pt x="5380" y="23616"/>
                    </a:cubicBezTo>
                    <a:cubicBezTo>
                      <a:pt x="5903" y="23447"/>
                      <a:pt x="6736" y="23415"/>
                      <a:pt x="6534" y="22767"/>
                    </a:cubicBezTo>
                    <a:cubicBezTo>
                      <a:pt x="6263" y="21930"/>
                      <a:pt x="3747" y="23289"/>
                      <a:pt x="3028" y="21075"/>
                    </a:cubicBezTo>
                    <a:cubicBezTo>
                      <a:pt x="2836" y="20218"/>
                      <a:pt x="2743" y="19342"/>
                      <a:pt x="2750" y="18464"/>
                    </a:cubicBezTo>
                    <a:cubicBezTo>
                      <a:pt x="2656" y="16249"/>
                      <a:pt x="3135" y="15947"/>
                      <a:pt x="3557" y="15815"/>
                    </a:cubicBezTo>
                    <a:lnTo>
                      <a:pt x="8425" y="14242"/>
                    </a:lnTo>
                    <a:cubicBezTo>
                      <a:pt x="9056" y="14028"/>
                      <a:pt x="9296" y="14298"/>
                      <a:pt x="10897" y="16438"/>
                    </a:cubicBezTo>
                    <a:cubicBezTo>
                      <a:pt x="11371" y="17015"/>
                      <a:pt x="11748" y="17665"/>
                      <a:pt x="12013" y="18363"/>
                    </a:cubicBezTo>
                    <a:cubicBezTo>
                      <a:pt x="12644" y="20250"/>
                      <a:pt x="10752" y="20477"/>
                      <a:pt x="11055" y="21370"/>
                    </a:cubicBezTo>
                    <a:cubicBezTo>
                      <a:pt x="11194" y="21798"/>
                      <a:pt x="11490" y="21635"/>
                      <a:pt x="11944" y="21490"/>
                    </a:cubicBezTo>
                    <a:cubicBezTo>
                      <a:pt x="12657" y="21257"/>
                      <a:pt x="13533" y="20861"/>
                      <a:pt x="14624" y="20483"/>
                    </a:cubicBezTo>
                    <a:cubicBezTo>
                      <a:pt x="16251" y="19955"/>
                      <a:pt x="16957" y="19854"/>
                      <a:pt x="17853" y="19577"/>
                    </a:cubicBezTo>
                    <a:cubicBezTo>
                      <a:pt x="18521" y="19382"/>
                      <a:pt x="18761" y="19376"/>
                      <a:pt x="18584" y="18847"/>
                    </a:cubicBezTo>
                    <a:close/>
                    <a:moveTo>
                      <a:pt x="7114" y="12845"/>
                    </a:moveTo>
                    <a:lnTo>
                      <a:pt x="3753" y="13940"/>
                    </a:lnTo>
                    <a:cubicBezTo>
                      <a:pt x="3305" y="14078"/>
                      <a:pt x="2965" y="14229"/>
                      <a:pt x="2864" y="13940"/>
                    </a:cubicBezTo>
                    <a:cubicBezTo>
                      <a:pt x="2760" y="13540"/>
                      <a:pt x="2730" y="13124"/>
                      <a:pt x="2776" y="12713"/>
                    </a:cubicBezTo>
                    <a:lnTo>
                      <a:pt x="2895" y="6635"/>
                    </a:lnTo>
                    <a:cubicBezTo>
                      <a:pt x="2895" y="6251"/>
                      <a:pt x="2996" y="6195"/>
                      <a:pt x="3047" y="6176"/>
                    </a:cubicBezTo>
                    <a:cubicBezTo>
                      <a:pt x="3097" y="6157"/>
                      <a:pt x="3097" y="6176"/>
                      <a:pt x="3324" y="6358"/>
                    </a:cubicBezTo>
                    <a:lnTo>
                      <a:pt x="7171" y="11285"/>
                    </a:lnTo>
                    <a:cubicBezTo>
                      <a:pt x="7441" y="11598"/>
                      <a:pt x="7654" y="11956"/>
                      <a:pt x="7801" y="12342"/>
                    </a:cubicBezTo>
                    <a:cubicBezTo>
                      <a:pt x="7921" y="12625"/>
                      <a:pt x="7562" y="12700"/>
                      <a:pt x="7120" y="12845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50" name="Google Shape;7050;p1"/>
              <p:cNvSpPr/>
              <p:nvPr/>
            </p:nvSpPr>
            <p:spPr>
              <a:xfrm>
                <a:off x="8561977" y="3875011"/>
                <a:ext cx="24453" cy="19506"/>
              </a:xfrm>
              <a:custGeom>
                <a:rect b="b" l="l" r="r" t="t"/>
                <a:pathLst>
                  <a:path extrusionOk="0" h="19506" w="24453">
                    <a:moveTo>
                      <a:pt x="24448" y="7320"/>
                    </a:moveTo>
                    <a:cubicBezTo>
                      <a:pt x="24416" y="6986"/>
                      <a:pt x="23786" y="6917"/>
                      <a:pt x="23250" y="6791"/>
                    </a:cubicBezTo>
                    <a:lnTo>
                      <a:pt x="2895" y="1739"/>
                    </a:lnTo>
                    <a:cubicBezTo>
                      <a:pt x="1003" y="1273"/>
                      <a:pt x="1072" y="-67"/>
                      <a:pt x="322" y="3"/>
                    </a:cubicBezTo>
                    <a:cubicBezTo>
                      <a:pt x="-100" y="53"/>
                      <a:pt x="0" y="456"/>
                      <a:pt x="38" y="820"/>
                    </a:cubicBezTo>
                    <a:cubicBezTo>
                      <a:pt x="120" y="1569"/>
                      <a:pt x="322" y="2312"/>
                      <a:pt x="398" y="3092"/>
                    </a:cubicBezTo>
                    <a:cubicBezTo>
                      <a:pt x="473" y="3872"/>
                      <a:pt x="429" y="4709"/>
                      <a:pt x="517" y="5539"/>
                    </a:cubicBezTo>
                    <a:cubicBezTo>
                      <a:pt x="568" y="6087"/>
                      <a:pt x="423" y="6911"/>
                      <a:pt x="1098" y="6842"/>
                    </a:cubicBezTo>
                    <a:cubicBezTo>
                      <a:pt x="1980" y="6754"/>
                      <a:pt x="1180" y="4010"/>
                      <a:pt x="3519" y="3778"/>
                    </a:cubicBezTo>
                    <a:cubicBezTo>
                      <a:pt x="4401" y="3769"/>
                      <a:pt x="5282" y="3864"/>
                      <a:pt x="6142" y="4061"/>
                    </a:cubicBezTo>
                    <a:cubicBezTo>
                      <a:pt x="8349" y="4445"/>
                      <a:pt x="8526" y="4973"/>
                      <a:pt x="8570" y="5413"/>
                    </a:cubicBezTo>
                    <a:lnTo>
                      <a:pt x="9087" y="10522"/>
                    </a:lnTo>
                    <a:cubicBezTo>
                      <a:pt x="9150" y="11202"/>
                      <a:pt x="8841" y="11359"/>
                      <a:pt x="6388" y="12466"/>
                    </a:cubicBezTo>
                    <a:cubicBezTo>
                      <a:pt x="5724" y="12812"/>
                      <a:pt x="5005" y="13044"/>
                      <a:pt x="4263" y="13152"/>
                    </a:cubicBezTo>
                    <a:cubicBezTo>
                      <a:pt x="2283" y="13354"/>
                      <a:pt x="2453" y="11472"/>
                      <a:pt x="1514" y="11567"/>
                    </a:cubicBezTo>
                    <a:cubicBezTo>
                      <a:pt x="1053" y="11611"/>
                      <a:pt x="1154" y="11944"/>
                      <a:pt x="1199" y="12416"/>
                    </a:cubicBezTo>
                    <a:cubicBezTo>
                      <a:pt x="1281" y="13165"/>
                      <a:pt x="1507" y="14109"/>
                      <a:pt x="1615" y="15254"/>
                    </a:cubicBezTo>
                    <a:cubicBezTo>
                      <a:pt x="1785" y="16965"/>
                      <a:pt x="1728" y="17676"/>
                      <a:pt x="1823" y="18607"/>
                    </a:cubicBezTo>
                    <a:cubicBezTo>
                      <a:pt x="1892" y="19312"/>
                      <a:pt x="1823" y="19551"/>
                      <a:pt x="2403" y="19500"/>
                    </a:cubicBezTo>
                    <a:cubicBezTo>
                      <a:pt x="3475" y="19387"/>
                      <a:pt x="2069" y="18110"/>
                      <a:pt x="4295" y="17053"/>
                    </a:cubicBezTo>
                    <a:lnTo>
                      <a:pt x="23477" y="8031"/>
                    </a:lnTo>
                    <a:cubicBezTo>
                      <a:pt x="24416" y="7609"/>
                      <a:pt x="24479" y="7553"/>
                      <a:pt x="24448" y="7320"/>
                    </a:cubicBezTo>
                    <a:close/>
                    <a:moveTo>
                      <a:pt x="17978" y="7207"/>
                    </a:moveTo>
                    <a:lnTo>
                      <a:pt x="12303" y="9925"/>
                    </a:lnTo>
                    <a:cubicBezTo>
                      <a:pt x="11940" y="10124"/>
                      <a:pt x="11546" y="10260"/>
                      <a:pt x="11136" y="10327"/>
                    </a:cubicBezTo>
                    <a:cubicBezTo>
                      <a:pt x="10808" y="10327"/>
                      <a:pt x="10808" y="9994"/>
                      <a:pt x="10764" y="9528"/>
                    </a:cubicBezTo>
                    <a:lnTo>
                      <a:pt x="10405" y="5999"/>
                    </a:lnTo>
                    <a:cubicBezTo>
                      <a:pt x="10354" y="5533"/>
                      <a:pt x="10285" y="5168"/>
                      <a:pt x="10613" y="5143"/>
                    </a:cubicBezTo>
                    <a:cubicBezTo>
                      <a:pt x="11029" y="5126"/>
                      <a:pt x="11445" y="5181"/>
                      <a:pt x="11843" y="5306"/>
                    </a:cubicBezTo>
                    <a:lnTo>
                      <a:pt x="17795" y="6728"/>
                    </a:lnTo>
                    <a:cubicBezTo>
                      <a:pt x="18167" y="6823"/>
                      <a:pt x="18211" y="6917"/>
                      <a:pt x="18211" y="6974"/>
                    </a:cubicBezTo>
                    <a:cubicBezTo>
                      <a:pt x="18211" y="7030"/>
                      <a:pt x="18218" y="7030"/>
                      <a:pt x="17978" y="7207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51" name="Google Shape;7051;p1"/>
              <p:cNvSpPr/>
              <p:nvPr/>
            </p:nvSpPr>
            <p:spPr>
              <a:xfrm>
                <a:off x="8528036" y="3860983"/>
                <a:ext cx="11654" cy="9860"/>
              </a:xfrm>
              <a:custGeom>
                <a:rect b="b" l="l" r="r" t="t"/>
                <a:pathLst>
                  <a:path extrusionOk="0" h="9860" w="11654">
                    <a:moveTo>
                      <a:pt x="11405" y="3316"/>
                    </a:moveTo>
                    <a:cubicBezTo>
                      <a:pt x="10377" y="252"/>
                      <a:pt x="7306" y="-642"/>
                      <a:pt x="3970" y="441"/>
                    </a:cubicBezTo>
                    <a:cubicBezTo>
                      <a:pt x="881" y="1441"/>
                      <a:pt x="-608" y="3844"/>
                      <a:pt x="231" y="6424"/>
                    </a:cubicBezTo>
                    <a:cubicBezTo>
                      <a:pt x="1574" y="10532"/>
                      <a:pt x="5559" y="10105"/>
                      <a:pt x="7691" y="9419"/>
                    </a:cubicBezTo>
                    <a:cubicBezTo>
                      <a:pt x="10913" y="8368"/>
                      <a:pt x="12256" y="5814"/>
                      <a:pt x="11405" y="3316"/>
                    </a:cubicBezTo>
                    <a:close/>
                    <a:moveTo>
                      <a:pt x="6575" y="8028"/>
                    </a:moveTo>
                    <a:cubicBezTo>
                      <a:pt x="4052" y="8840"/>
                      <a:pt x="1776" y="8790"/>
                      <a:pt x="1013" y="6588"/>
                    </a:cubicBezTo>
                    <a:cubicBezTo>
                      <a:pt x="250" y="4386"/>
                      <a:pt x="3132" y="2460"/>
                      <a:pt x="5351" y="1737"/>
                    </a:cubicBezTo>
                    <a:cubicBezTo>
                      <a:pt x="7571" y="1013"/>
                      <a:pt x="9873" y="982"/>
                      <a:pt x="10629" y="3146"/>
                    </a:cubicBezTo>
                    <a:cubicBezTo>
                      <a:pt x="11216" y="4794"/>
                      <a:pt x="9955" y="6959"/>
                      <a:pt x="6575" y="8028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52" name="Google Shape;7052;p1"/>
              <p:cNvSpPr/>
              <p:nvPr/>
            </p:nvSpPr>
            <p:spPr>
              <a:xfrm>
                <a:off x="8522999" y="3849958"/>
                <a:ext cx="12416" cy="13010"/>
              </a:xfrm>
              <a:custGeom>
                <a:rect b="b" l="l" r="r" t="t"/>
                <a:pathLst>
                  <a:path extrusionOk="0" h="13010" w="12416">
                    <a:moveTo>
                      <a:pt x="12003" y="4105"/>
                    </a:moveTo>
                    <a:cubicBezTo>
                      <a:pt x="11624" y="3274"/>
                      <a:pt x="11170" y="2475"/>
                      <a:pt x="10786" y="1651"/>
                    </a:cubicBezTo>
                    <a:cubicBezTo>
                      <a:pt x="10401" y="827"/>
                      <a:pt x="10439" y="757"/>
                      <a:pt x="10155" y="191"/>
                    </a:cubicBezTo>
                    <a:cubicBezTo>
                      <a:pt x="10122" y="56"/>
                      <a:pt x="9985" y="-26"/>
                      <a:pt x="9850" y="7"/>
                    </a:cubicBezTo>
                    <a:cubicBezTo>
                      <a:pt x="9836" y="11"/>
                      <a:pt x="9822" y="16"/>
                      <a:pt x="9808" y="21"/>
                    </a:cubicBezTo>
                    <a:cubicBezTo>
                      <a:pt x="9285" y="267"/>
                      <a:pt x="10439" y="1349"/>
                      <a:pt x="8825" y="2104"/>
                    </a:cubicBezTo>
                    <a:lnTo>
                      <a:pt x="2437" y="5073"/>
                    </a:lnTo>
                    <a:cubicBezTo>
                      <a:pt x="615" y="5929"/>
                      <a:pt x="627" y="4715"/>
                      <a:pt x="167" y="4929"/>
                    </a:cubicBezTo>
                    <a:cubicBezTo>
                      <a:pt x="-123" y="5067"/>
                      <a:pt x="41" y="5300"/>
                      <a:pt x="98" y="5432"/>
                    </a:cubicBezTo>
                    <a:cubicBezTo>
                      <a:pt x="388" y="6061"/>
                      <a:pt x="728" y="6634"/>
                      <a:pt x="1043" y="7320"/>
                    </a:cubicBezTo>
                    <a:cubicBezTo>
                      <a:pt x="1283" y="7829"/>
                      <a:pt x="1378" y="8188"/>
                      <a:pt x="1472" y="8395"/>
                    </a:cubicBezTo>
                    <a:cubicBezTo>
                      <a:pt x="1567" y="8603"/>
                      <a:pt x="1737" y="8735"/>
                      <a:pt x="1870" y="8672"/>
                    </a:cubicBezTo>
                    <a:cubicBezTo>
                      <a:pt x="2393" y="8427"/>
                      <a:pt x="1239" y="7496"/>
                      <a:pt x="2784" y="6785"/>
                    </a:cubicBezTo>
                    <a:lnTo>
                      <a:pt x="5306" y="5615"/>
                    </a:lnTo>
                    <a:cubicBezTo>
                      <a:pt x="5817" y="5382"/>
                      <a:pt x="5880" y="5262"/>
                      <a:pt x="6183" y="5910"/>
                    </a:cubicBezTo>
                    <a:cubicBezTo>
                      <a:pt x="6485" y="6558"/>
                      <a:pt x="6441" y="6804"/>
                      <a:pt x="5930" y="7383"/>
                    </a:cubicBezTo>
                    <a:lnTo>
                      <a:pt x="4127" y="9478"/>
                    </a:lnTo>
                    <a:cubicBezTo>
                      <a:pt x="3496" y="10245"/>
                      <a:pt x="2733" y="11069"/>
                      <a:pt x="3187" y="12032"/>
                    </a:cubicBezTo>
                    <a:cubicBezTo>
                      <a:pt x="3408" y="12523"/>
                      <a:pt x="4108" y="13183"/>
                      <a:pt x="4556" y="12970"/>
                    </a:cubicBezTo>
                    <a:cubicBezTo>
                      <a:pt x="4659" y="12938"/>
                      <a:pt x="4717" y="12829"/>
                      <a:pt x="4686" y="12726"/>
                    </a:cubicBezTo>
                    <a:cubicBezTo>
                      <a:pt x="4683" y="12717"/>
                      <a:pt x="4680" y="12708"/>
                      <a:pt x="4676" y="12699"/>
                    </a:cubicBezTo>
                    <a:cubicBezTo>
                      <a:pt x="4619" y="12579"/>
                      <a:pt x="4480" y="12491"/>
                      <a:pt x="4417" y="12372"/>
                    </a:cubicBezTo>
                    <a:cubicBezTo>
                      <a:pt x="4306" y="12200"/>
                      <a:pt x="4319" y="11977"/>
                      <a:pt x="4449" y="11818"/>
                    </a:cubicBezTo>
                    <a:cubicBezTo>
                      <a:pt x="5855" y="10088"/>
                      <a:pt x="7475" y="8043"/>
                      <a:pt x="7564" y="8043"/>
                    </a:cubicBezTo>
                    <a:cubicBezTo>
                      <a:pt x="7652" y="8043"/>
                      <a:pt x="8005" y="8263"/>
                      <a:pt x="8503" y="8471"/>
                    </a:cubicBezTo>
                    <a:cubicBezTo>
                      <a:pt x="9206" y="8728"/>
                      <a:pt x="9984" y="8677"/>
                      <a:pt x="10647" y="8333"/>
                    </a:cubicBezTo>
                    <a:cubicBezTo>
                      <a:pt x="11322" y="7980"/>
                      <a:pt x="13258" y="6785"/>
                      <a:pt x="12003" y="4105"/>
                    </a:cubicBezTo>
                    <a:close/>
                    <a:moveTo>
                      <a:pt x="9550" y="6967"/>
                    </a:moveTo>
                    <a:cubicBezTo>
                      <a:pt x="8692" y="7370"/>
                      <a:pt x="7841" y="7672"/>
                      <a:pt x="6971" y="5810"/>
                    </a:cubicBezTo>
                    <a:cubicBezTo>
                      <a:pt x="6801" y="5445"/>
                      <a:pt x="6586" y="4992"/>
                      <a:pt x="6971" y="4828"/>
                    </a:cubicBezTo>
                    <a:lnTo>
                      <a:pt x="9903" y="3457"/>
                    </a:lnTo>
                    <a:cubicBezTo>
                      <a:pt x="10767" y="3054"/>
                      <a:pt x="10950" y="3457"/>
                      <a:pt x="11164" y="3891"/>
                    </a:cubicBezTo>
                    <a:cubicBezTo>
                      <a:pt x="11719" y="5124"/>
                      <a:pt x="10969" y="6313"/>
                      <a:pt x="9550" y="6967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53" name="Google Shape;7053;p1"/>
              <p:cNvSpPr/>
              <p:nvPr/>
            </p:nvSpPr>
            <p:spPr>
              <a:xfrm>
                <a:off x="8530833" y="3882261"/>
                <a:ext cx="12114" cy="9171"/>
              </a:xfrm>
              <a:custGeom>
                <a:rect b="b" l="l" r="r" t="t"/>
                <a:pathLst>
                  <a:path extrusionOk="0" h="9171" w="12114">
                    <a:moveTo>
                      <a:pt x="11875" y="698"/>
                    </a:moveTo>
                    <a:cubicBezTo>
                      <a:pt x="11301" y="642"/>
                      <a:pt x="11743" y="2177"/>
                      <a:pt x="9952" y="1994"/>
                    </a:cubicBezTo>
                    <a:lnTo>
                      <a:pt x="2908" y="1290"/>
                    </a:lnTo>
                    <a:cubicBezTo>
                      <a:pt x="890" y="1088"/>
                      <a:pt x="1527" y="31"/>
                      <a:pt x="1016" y="0"/>
                    </a:cubicBezTo>
                    <a:cubicBezTo>
                      <a:pt x="701" y="0"/>
                      <a:pt x="720" y="252"/>
                      <a:pt x="708" y="403"/>
                    </a:cubicBezTo>
                    <a:cubicBezTo>
                      <a:pt x="638" y="1082"/>
                      <a:pt x="638" y="1762"/>
                      <a:pt x="562" y="2492"/>
                    </a:cubicBezTo>
                    <a:cubicBezTo>
                      <a:pt x="506" y="3058"/>
                      <a:pt x="405" y="3416"/>
                      <a:pt x="380" y="3643"/>
                    </a:cubicBezTo>
                    <a:cubicBezTo>
                      <a:pt x="354" y="3869"/>
                      <a:pt x="436" y="4077"/>
                      <a:pt x="581" y="4083"/>
                    </a:cubicBezTo>
                    <a:cubicBezTo>
                      <a:pt x="1162" y="4146"/>
                      <a:pt x="638" y="2743"/>
                      <a:pt x="2347" y="2913"/>
                    </a:cubicBezTo>
                    <a:lnTo>
                      <a:pt x="5122" y="3190"/>
                    </a:lnTo>
                    <a:cubicBezTo>
                      <a:pt x="5676" y="3247"/>
                      <a:pt x="5796" y="3190"/>
                      <a:pt x="5752" y="3888"/>
                    </a:cubicBezTo>
                    <a:cubicBezTo>
                      <a:pt x="5708" y="4587"/>
                      <a:pt x="5519" y="4801"/>
                      <a:pt x="4781" y="5040"/>
                    </a:cubicBezTo>
                    <a:lnTo>
                      <a:pt x="2139" y="5920"/>
                    </a:lnTo>
                    <a:cubicBezTo>
                      <a:pt x="1168" y="6248"/>
                      <a:pt x="108" y="6581"/>
                      <a:pt x="8" y="7651"/>
                    </a:cubicBezTo>
                    <a:cubicBezTo>
                      <a:pt x="-49" y="8185"/>
                      <a:pt x="216" y="9117"/>
                      <a:pt x="708" y="9167"/>
                    </a:cubicBezTo>
                    <a:cubicBezTo>
                      <a:pt x="816" y="9192"/>
                      <a:pt x="924" y="9124"/>
                      <a:pt x="949" y="9015"/>
                    </a:cubicBezTo>
                    <a:cubicBezTo>
                      <a:pt x="951" y="9005"/>
                      <a:pt x="953" y="8995"/>
                      <a:pt x="953" y="8985"/>
                    </a:cubicBezTo>
                    <a:cubicBezTo>
                      <a:pt x="953" y="8846"/>
                      <a:pt x="890" y="8708"/>
                      <a:pt x="897" y="8569"/>
                    </a:cubicBezTo>
                    <a:cubicBezTo>
                      <a:pt x="898" y="8369"/>
                      <a:pt x="1016" y="8187"/>
                      <a:pt x="1199" y="8104"/>
                    </a:cubicBezTo>
                    <a:cubicBezTo>
                      <a:pt x="3318" y="7336"/>
                      <a:pt x="5752" y="6418"/>
                      <a:pt x="5853" y="6430"/>
                    </a:cubicBezTo>
                    <a:cubicBezTo>
                      <a:pt x="5954" y="6443"/>
                      <a:pt x="6118" y="6852"/>
                      <a:pt x="6446" y="7286"/>
                    </a:cubicBezTo>
                    <a:cubicBezTo>
                      <a:pt x="6919" y="7869"/>
                      <a:pt x="7618" y="8224"/>
                      <a:pt x="8369" y="8261"/>
                    </a:cubicBezTo>
                    <a:cubicBezTo>
                      <a:pt x="9100" y="8343"/>
                      <a:pt x="11383" y="8292"/>
                      <a:pt x="11679" y="5329"/>
                    </a:cubicBezTo>
                    <a:cubicBezTo>
                      <a:pt x="11774" y="4423"/>
                      <a:pt x="11806" y="3498"/>
                      <a:pt x="11894" y="2592"/>
                    </a:cubicBezTo>
                    <a:cubicBezTo>
                      <a:pt x="11982" y="1686"/>
                      <a:pt x="12058" y="1642"/>
                      <a:pt x="12115" y="1019"/>
                    </a:cubicBezTo>
                    <a:cubicBezTo>
                      <a:pt x="12102" y="856"/>
                      <a:pt x="12033" y="711"/>
                      <a:pt x="11875" y="698"/>
                    </a:cubicBezTo>
                    <a:close/>
                    <a:moveTo>
                      <a:pt x="11017" y="4706"/>
                    </a:moveTo>
                    <a:cubicBezTo>
                      <a:pt x="10885" y="6071"/>
                      <a:pt x="9624" y="6713"/>
                      <a:pt x="8060" y="6556"/>
                    </a:cubicBezTo>
                    <a:cubicBezTo>
                      <a:pt x="7108" y="6462"/>
                      <a:pt x="6219" y="6292"/>
                      <a:pt x="6433" y="4234"/>
                    </a:cubicBezTo>
                    <a:cubicBezTo>
                      <a:pt x="6433" y="3832"/>
                      <a:pt x="6515" y="3335"/>
                      <a:pt x="6919" y="3372"/>
                    </a:cubicBezTo>
                    <a:lnTo>
                      <a:pt x="10153" y="3693"/>
                    </a:lnTo>
                    <a:cubicBezTo>
                      <a:pt x="11112" y="3794"/>
                      <a:pt x="11074" y="4209"/>
                      <a:pt x="11017" y="4706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54" name="Google Shape;7054;p1"/>
              <p:cNvSpPr/>
              <p:nvPr/>
            </p:nvSpPr>
            <p:spPr>
              <a:xfrm>
                <a:off x="8380620" y="3847315"/>
                <a:ext cx="12065" cy="9778"/>
              </a:xfrm>
              <a:custGeom>
                <a:rect b="b" l="l" r="r" t="t"/>
                <a:pathLst>
                  <a:path extrusionOk="0" h="9778" w="12065">
                    <a:moveTo>
                      <a:pt x="11930" y="751"/>
                    </a:moveTo>
                    <a:cubicBezTo>
                      <a:pt x="11495" y="506"/>
                      <a:pt x="11652" y="1437"/>
                      <a:pt x="10499" y="1299"/>
                    </a:cubicBezTo>
                    <a:lnTo>
                      <a:pt x="592" y="40"/>
                    </a:lnTo>
                    <a:cubicBezTo>
                      <a:pt x="113" y="-23"/>
                      <a:pt x="75" y="-16"/>
                      <a:pt x="12" y="91"/>
                    </a:cubicBezTo>
                    <a:cubicBezTo>
                      <a:pt x="-51" y="198"/>
                      <a:pt x="145" y="449"/>
                      <a:pt x="302" y="651"/>
                    </a:cubicBezTo>
                    <a:lnTo>
                      <a:pt x="6539" y="8320"/>
                    </a:lnTo>
                    <a:cubicBezTo>
                      <a:pt x="7119" y="9025"/>
                      <a:pt x="6703" y="9579"/>
                      <a:pt x="7005" y="9755"/>
                    </a:cubicBezTo>
                    <a:cubicBezTo>
                      <a:pt x="7175" y="9849"/>
                      <a:pt x="7257" y="9648"/>
                      <a:pt x="7352" y="9478"/>
                    </a:cubicBezTo>
                    <a:cubicBezTo>
                      <a:pt x="7547" y="9132"/>
                      <a:pt x="7686" y="8761"/>
                      <a:pt x="7882" y="8402"/>
                    </a:cubicBezTo>
                    <a:cubicBezTo>
                      <a:pt x="8077" y="8043"/>
                      <a:pt x="8348" y="7697"/>
                      <a:pt x="8556" y="7313"/>
                    </a:cubicBezTo>
                    <a:cubicBezTo>
                      <a:pt x="8695" y="7062"/>
                      <a:pt x="8991" y="6741"/>
                      <a:pt x="8714" y="6590"/>
                    </a:cubicBezTo>
                    <a:cubicBezTo>
                      <a:pt x="8437" y="6439"/>
                      <a:pt x="7856" y="7798"/>
                      <a:pt x="6898" y="7269"/>
                    </a:cubicBezTo>
                    <a:cubicBezTo>
                      <a:pt x="6559" y="7034"/>
                      <a:pt x="6254" y="6755"/>
                      <a:pt x="5990" y="6439"/>
                    </a:cubicBezTo>
                    <a:cubicBezTo>
                      <a:pt x="5271" y="5678"/>
                      <a:pt x="5359" y="5401"/>
                      <a:pt x="5467" y="5181"/>
                    </a:cubicBezTo>
                    <a:lnTo>
                      <a:pt x="6766" y="2840"/>
                    </a:lnTo>
                    <a:cubicBezTo>
                      <a:pt x="6936" y="2526"/>
                      <a:pt x="7106" y="2544"/>
                      <a:pt x="8355" y="2721"/>
                    </a:cubicBezTo>
                    <a:cubicBezTo>
                      <a:pt x="8708" y="2747"/>
                      <a:pt x="9052" y="2841"/>
                      <a:pt x="9370" y="2997"/>
                    </a:cubicBezTo>
                    <a:cubicBezTo>
                      <a:pt x="10177" y="3444"/>
                      <a:pt x="9565" y="4205"/>
                      <a:pt x="9944" y="4426"/>
                    </a:cubicBezTo>
                    <a:cubicBezTo>
                      <a:pt x="10133" y="4526"/>
                      <a:pt x="10196" y="4356"/>
                      <a:pt x="10309" y="4142"/>
                    </a:cubicBezTo>
                    <a:cubicBezTo>
                      <a:pt x="10505" y="3796"/>
                      <a:pt x="10694" y="3325"/>
                      <a:pt x="10990" y="2802"/>
                    </a:cubicBezTo>
                    <a:cubicBezTo>
                      <a:pt x="11425" y="2016"/>
                      <a:pt x="11621" y="1726"/>
                      <a:pt x="11892" y="1292"/>
                    </a:cubicBezTo>
                    <a:cubicBezTo>
                      <a:pt x="12069" y="965"/>
                      <a:pt x="12157" y="877"/>
                      <a:pt x="11930" y="751"/>
                    </a:cubicBezTo>
                    <a:close/>
                    <a:moveTo>
                      <a:pt x="5845" y="2802"/>
                    </a:moveTo>
                    <a:lnTo>
                      <a:pt x="4943" y="4426"/>
                    </a:lnTo>
                    <a:cubicBezTo>
                      <a:pt x="4823" y="4640"/>
                      <a:pt x="4748" y="4816"/>
                      <a:pt x="4615" y="4740"/>
                    </a:cubicBezTo>
                    <a:cubicBezTo>
                      <a:pt x="4451" y="4633"/>
                      <a:pt x="4308" y="4496"/>
                      <a:pt x="4193" y="4338"/>
                    </a:cubicBezTo>
                    <a:lnTo>
                      <a:pt x="2358" y="2123"/>
                    </a:lnTo>
                    <a:cubicBezTo>
                      <a:pt x="2244" y="1978"/>
                      <a:pt x="2263" y="1922"/>
                      <a:pt x="2270" y="1903"/>
                    </a:cubicBezTo>
                    <a:cubicBezTo>
                      <a:pt x="2276" y="1884"/>
                      <a:pt x="2270" y="1903"/>
                      <a:pt x="2434" y="1865"/>
                    </a:cubicBezTo>
                    <a:lnTo>
                      <a:pt x="5378" y="2217"/>
                    </a:lnTo>
                    <a:cubicBezTo>
                      <a:pt x="5573" y="2226"/>
                      <a:pt x="5765" y="2275"/>
                      <a:pt x="5940" y="2362"/>
                    </a:cubicBezTo>
                    <a:cubicBezTo>
                      <a:pt x="6072" y="2431"/>
                      <a:pt x="5965" y="2588"/>
                      <a:pt x="5845" y="2802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55" name="Google Shape;7055;p1"/>
              <p:cNvSpPr/>
              <p:nvPr/>
            </p:nvSpPr>
            <p:spPr>
              <a:xfrm>
                <a:off x="8407639" y="3847179"/>
                <a:ext cx="97719" cy="134050"/>
              </a:xfrm>
              <a:custGeom>
                <a:rect b="b" l="l" r="r" t="t"/>
                <a:pathLst>
                  <a:path extrusionOk="0" h="134050" w="97719">
                    <a:moveTo>
                      <a:pt x="93659" y="0"/>
                    </a:moveTo>
                    <a:lnTo>
                      <a:pt x="92644" y="0"/>
                    </a:lnTo>
                    <a:lnTo>
                      <a:pt x="0" y="0"/>
                    </a:lnTo>
                    <a:lnTo>
                      <a:pt x="0" y="51038"/>
                    </a:lnTo>
                    <a:cubicBezTo>
                      <a:pt x="0" y="73569"/>
                      <a:pt x="1375" y="92198"/>
                      <a:pt x="18684" y="109777"/>
                    </a:cubicBezTo>
                    <a:cubicBezTo>
                      <a:pt x="28880" y="120127"/>
                      <a:pt x="35810" y="124877"/>
                      <a:pt x="47299" y="132710"/>
                    </a:cubicBezTo>
                    <a:lnTo>
                      <a:pt x="48005" y="133188"/>
                    </a:lnTo>
                    <a:lnTo>
                      <a:pt x="49267" y="134050"/>
                    </a:lnTo>
                    <a:lnTo>
                      <a:pt x="50446" y="133081"/>
                    </a:lnTo>
                    <a:cubicBezTo>
                      <a:pt x="53990" y="130156"/>
                      <a:pt x="57086" y="127929"/>
                      <a:pt x="60081" y="125777"/>
                    </a:cubicBezTo>
                    <a:cubicBezTo>
                      <a:pt x="66235" y="121373"/>
                      <a:pt x="71557" y="117528"/>
                      <a:pt x="78323" y="109469"/>
                    </a:cubicBezTo>
                    <a:cubicBezTo>
                      <a:pt x="94819" y="89832"/>
                      <a:pt x="97720" y="74984"/>
                      <a:pt x="97720" y="51038"/>
                    </a:cubicBezTo>
                    <a:lnTo>
                      <a:pt x="97720" y="0"/>
                    </a:lnTo>
                    <a:close/>
                    <a:moveTo>
                      <a:pt x="75215" y="106826"/>
                    </a:moveTo>
                    <a:cubicBezTo>
                      <a:pt x="68770" y="114490"/>
                      <a:pt x="63644" y="118151"/>
                      <a:pt x="57704" y="122448"/>
                    </a:cubicBezTo>
                    <a:cubicBezTo>
                      <a:pt x="54658" y="124638"/>
                      <a:pt x="52691" y="125934"/>
                      <a:pt x="49046" y="128941"/>
                    </a:cubicBezTo>
                    <a:cubicBezTo>
                      <a:pt x="38093" y="121467"/>
                      <a:pt x="31333" y="116792"/>
                      <a:pt x="21584" y="106889"/>
                    </a:cubicBezTo>
                    <a:cubicBezTo>
                      <a:pt x="5322" y="90380"/>
                      <a:pt x="4061" y="73311"/>
                      <a:pt x="4061" y="50994"/>
                    </a:cubicBezTo>
                    <a:lnTo>
                      <a:pt x="4061" y="4008"/>
                    </a:lnTo>
                    <a:lnTo>
                      <a:pt x="93659" y="4008"/>
                    </a:lnTo>
                    <a:lnTo>
                      <a:pt x="93659" y="50988"/>
                    </a:lnTo>
                    <a:cubicBezTo>
                      <a:pt x="93659" y="74412"/>
                      <a:pt x="90998" y="88033"/>
                      <a:pt x="75215" y="106826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56" name="Google Shape;7056;p1"/>
              <p:cNvSpPr/>
              <p:nvPr/>
            </p:nvSpPr>
            <p:spPr>
              <a:xfrm>
                <a:off x="8551718" y="3794272"/>
                <a:ext cx="3133" cy="6436"/>
              </a:xfrm>
              <a:custGeom>
                <a:rect b="b" l="l" r="r" t="t"/>
                <a:pathLst>
                  <a:path extrusionOk="0" h="6436" w="3133">
                    <a:moveTo>
                      <a:pt x="3134" y="2932"/>
                    </a:moveTo>
                    <a:lnTo>
                      <a:pt x="1501" y="0"/>
                    </a:lnTo>
                    <a:lnTo>
                      <a:pt x="0" y="4662"/>
                    </a:lnTo>
                    <a:lnTo>
                      <a:pt x="990" y="6436"/>
                    </a:lnTo>
                    <a:lnTo>
                      <a:pt x="3134" y="2932"/>
                    </a:ln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57" name="Google Shape;7057;p1"/>
              <p:cNvSpPr/>
              <p:nvPr/>
            </p:nvSpPr>
            <p:spPr>
              <a:xfrm>
                <a:off x="8427987" y="3758092"/>
                <a:ext cx="17730" cy="25045"/>
              </a:xfrm>
              <a:custGeom>
                <a:rect b="b" l="l" r="r" t="t"/>
                <a:pathLst>
                  <a:path extrusionOk="0" h="25045" w="17730">
                    <a:moveTo>
                      <a:pt x="10449" y="20376"/>
                    </a:moveTo>
                    <a:cubicBezTo>
                      <a:pt x="11257" y="24151"/>
                      <a:pt x="8047" y="23245"/>
                      <a:pt x="8306" y="24484"/>
                    </a:cubicBezTo>
                    <a:cubicBezTo>
                      <a:pt x="8463" y="25189"/>
                      <a:pt x="8886" y="25070"/>
                      <a:pt x="9346" y="24969"/>
                    </a:cubicBezTo>
                    <a:cubicBezTo>
                      <a:pt x="10368" y="24749"/>
                      <a:pt x="11181" y="24447"/>
                      <a:pt x="12890" y="24082"/>
                    </a:cubicBezTo>
                    <a:cubicBezTo>
                      <a:pt x="14599" y="23717"/>
                      <a:pt x="15475" y="23667"/>
                      <a:pt x="16503" y="23453"/>
                    </a:cubicBezTo>
                    <a:cubicBezTo>
                      <a:pt x="17241" y="23295"/>
                      <a:pt x="17764" y="23283"/>
                      <a:pt x="17606" y="22515"/>
                    </a:cubicBezTo>
                    <a:cubicBezTo>
                      <a:pt x="17417" y="21628"/>
                      <a:pt x="14346" y="23245"/>
                      <a:pt x="13508" y="19325"/>
                    </a:cubicBezTo>
                    <a:lnTo>
                      <a:pt x="10443" y="4936"/>
                    </a:lnTo>
                    <a:cubicBezTo>
                      <a:pt x="10115" y="3401"/>
                      <a:pt x="10336" y="3187"/>
                      <a:pt x="11383" y="2967"/>
                    </a:cubicBezTo>
                    <a:lnTo>
                      <a:pt x="13552" y="2508"/>
                    </a:lnTo>
                    <a:cubicBezTo>
                      <a:pt x="16465" y="1759"/>
                      <a:pt x="16402" y="5471"/>
                      <a:pt x="17424" y="5251"/>
                    </a:cubicBezTo>
                    <a:cubicBezTo>
                      <a:pt x="18054" y="5112"/>
                      <a:pt x="17537" y="3930"/>
                      <a:pt x="17424" y="3552"/>
                    </a:cubicBezTo>
                    <a:lnTo>
                      <a:pt x="16522" y="689"/>
                    </a:lnTo>
                    <a:cubicBezTo>
                      <a:pt x="16434" y="375"/>
                      <a:pt x="16333" y="-72"/>
                      <a:pt x="15954" y="10"/>
                    </a:cubicBezTo>
                    <a:cubicBezTo>
                      <a:pt x="13577" y="513"/>
                      <a:pt x="11900" y="1004"/>
                      <a:pt x="8167" y="1790"/>
                    </a:cubicBezTo>
                    <a:cubicBezTo>
                      <a:pt x="4434" y="2577"/>
                      <a:pt x="2681" y="2816"/>
                      <a:pt x="285" y="3319"/>
                    </a:cubicBezTo>
                    <a:cubicBezTo>
                      <a:pt x="-94" y="3401"/>
                      <a:pt x="1" y="3848"/>
                      <a:pt x="39" y="4175"/>
                    </a:cubicBezTo>
                    <a:lnTo>
                      <a:pt x="524" y="8460"/>
                    </a:lnTo>
                    <a:cubicBezTo>
                      <a:pt x="562" y="8887"/>
                      <a:pt x="562" y="9623"/>
                      <a:pt x="1098" y="9510"/>
                    </a:cubicBezTo>
                    <a:cubicBezTo>
                      <a:pt x="2246" y="9265"/>
                      <a:pt x="594" y="5257"/>
                      <a:pt x="3475" y="4647"/>
                    </a:cubicBezTo>
                    <a:lnTo>
                      <a:pt x="5619" y="4187"/>
                    </a:lnTo>
                    <a:cubicBezTo>
                      <a:pt x="6672" y="3967"/>
                      <a:pt x="6962" y="4074"/>
                      <a:pt x="7284" y="5597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58" name="Google Shape;7058;p1"/>
              <p:cNvSpPr/>
              <p:nvPr/>
            </p:nvSpPr>
            <p:spPr>
              <a:xfrm>
                <a:off x="8389682" y="3769346"/>
                <a:ext cx="22112" cy="26072"/>
              </a:xfrm>
              <a:custGeom>
                <a:rect b="b" l="l" r="r" t="t"/>
                <a:pathLst>
                  <a:path extrusionOk="0" h="26072" w="22112">
                    <a:moveTo>
                      <a:pt x="14546" y="21127"/>
                    </a:moveTo>
                    <a:cubicBezTo>
                      <a:pt x="16337" y="24562"/>
                      <a:pt x="12995" y="24537"/>
                      <a:pt x="13588" y="25663"/>
                    </a:cubicBezTo>
                    <a:cubicBezTo>
                      <a:pt x="13916" y="26292"/>
                      <a:pt x="14294" y="26065"/>
                      <a:pt x="14716" y="25845"/>
                    </a:cubicBezTo>
                    <a:cubicBezTo>
                      <a:pt x="15637" y="25367"/>
                      <a:pt x="16343" y="24851"/>
                      <a:pt x="17869" y="24046"/>
                    </a:cubicBezTo>
                    <a:cubicBezTo>
                      <a:pt x="19395" y="23241"/>
                      <a:pt x="20253" y="22957"/>
                      <a:pt x="21173" y="22473"/>
                    </a:cubicBezTo>
                    <a:cubicBezTo>
                      <a:pt x="21848" y="22121"/>
                      <a:pt x="22359" y="21970"/>
                      <a:pt x="21987" y="21278"/>
                    </a:cubicBezTo>
                    <a:cubicBezTo>
                      <a:pt x="21564" y="20472"/>
                      <a:pt x="19042" y="22844"/>
                      <a:pt x="17207" y="19321"/>
                    </a:cubicBezTo>
                    <a:lnTo>
                      <a:pt x="10384" y="6247"/>
                    </a:lnTo>
                    <a:cubicBezTo>
                      <a:pt x="9659" y="4869"/>
                      <a:pt x="9810" y="4598"/>
                      <a:pt x="10763" y="4114"/>
                    </a:cubicBezTo>
                    <a:lnTo>
                      <a:pt x="12736" y="3082"/>
                    </a:lnTo>
                    <a:cubicBezTo>
                      <a:pt x="15334" y="1585"/>
                      <a:pt x="16274" y="5171"/>
                      <a:pt x="17201" y="4686"/>
                    </a:cubicBezTo>
                    <a:cubicBezTo>
                      <a:pt x="17831" y="4378"/>
                      <a:pt x="16955" y="3384"/>
                      <a:pt x="16728" y="3063"/>
                    </a:cubicBezTo>
                    <a:lnTo>
                      <a:pt x="15088" y="546"/>
                    </a:lnTo>
                    <a:cubicBezTo>
                      <a:pt x="14912" y="270"/>
                      <a:pt x="14697" y="-133"/>
                      <a:pt x="14351" y="43"/>
                    </a:cubicBezTo>
                    <a:cubicBezTo>
                      <a:pt x="12200" y="1163"/>
                      <a:pt x="10706" y="2088"/>
                      <a:pt x="7332" y="3818"/>
                    </a:cubicBezTo>
                    <a:cubicBezTo>
                      <a:pt x="3959" y="5548"/>
                      <a:pt x="2338" y="6266"/>
                      <a:pt x="188" y="7386"/>
                    </a:cubicBezTo>
                    <a:cubicBezTo>
                      <a:pt x="-159" y="7568"/>
                      <a:pt x="56" y="7977"/>
                      <a:pt x="188" y="8273"/>
                    </a:cubicBezTo>
                    <a:lnTo>
                      <a:pt x="1809" y="12274"/>
                    </a:lnTo>
                    <a:cubicBezTo>
                      <a:pt x="1960" y="12677"/>
                      <a:pt x="2155" y="13381"/>
                      <a:pt x="2641" y="13130"/>
                    </a:cubicBezTo>
                    <a:cubicBezTo>
                      <a:pt x="3681" y="12589"/>
                      <a:pt x="1014" y="9166"/>
                      <a:pt x="3625" y="7807"/>
                    </a:cubicBezTo>
                    <a:lnTo>
                      <a:pt x="5567" y="6794"/>
                    </a:lnTo>
                    <a:cubicBezTo>
                      <a:pt x="6519" y="6297"/>
                      <a:pt x="6828" y="6328"/>
                      <a:pt x="7547" y="7706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59" name="Google Shape;7059;p1"/>
              <p:cNvSpPr/>
              <p:nvPr/>
            </p:nvSpPr>
            <p:spPr>
              <a:xfrm>
                <a:off x="8439748" y="3992479"/>
                <a:ext cx="5593" cy="3535"/>
              </a:xfrm>
              <a:custGeom>
                <a:rect b="b" l="l" r="r" t="t"/>
                <a:pathLst>
                  <a:path extrusionOk="0" h="3535" w="5593">
                    <a:moveTo>
                      <a:pt x="3329" y="0"/>
                    </a:moveTo>
                    <a:lnTo>
                      <a:pt x="0" y="233"/>
                    </a:lnTo>
                    <a:lnTo>
                      <a:pt x="3582" y="3536"/>
                    </a:lnTo>
                    <a:lnTo>
                      <a:pt x="5593" y="3391"/>
                    </a:lnTo>
                    <a:lnTo>
                      <a:pt x="3329" y="0"/>
                    </a:ln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60" name="Google Shape;7060;p1"/>
              <p:cNvSpPr/>
              <p:nvPr/>
            </p:nvSpPr>
            <p:spPr>
              <a:xfrm>
                <a:off x="8646399" y="3772038"/>
                <a:ext cx="50414" cy="59934"/>
              </a:xfrm>
              <a:custGeom>
                <a:rect b="b" l="l" r="r" t="t"/>
                <a:pathLst>
                  <a:path extrusionOk="0" h="59934" w="50414">
                    <a:moveTo>
                      <a:pt x="44342" y="13"/>
                    </a:moveTo>
                    <a:cubicBezTo>
                      <a:pt x="45491" y="287"/>
                      <a:pt x="46667" y="430"/>
                      <a:pt x="47848" y="440"/>
                    </a:cubicBezTo>
                    <a:cubicBezTo>
                      <a:pt x="48721" y="431"/>
                      <a:pt x="49586" y="286"/>
                      <a:pt x="50414" y="13"/>
                    </a:cubicBezTo>
                    <a:cubicBezTo>
                      <a:pt x="49727" y="7940"/>
                      <a:pt x="49046" y="22946"/>
                      <a:pt x="48869" y="35397"/>
                    </a:cubicBezTo>
                    <a:cubicBezTo>
                      <a:pt x="48699" y="50497"/>
                      <a:pt x="39903" y="59934"/>
                      <a:pt x="24523" y="59934"/>
                    </a:cubicBezTo>
                    <a:cubicBezTo>
                      <a:pt x="7605" y="59934"/>
                      <a:pt x="82" y="52089"/>
                      <a:pt x="82" y="35548"/>
                    </a:cubicBezTo>
                    <a:cubicBezTo>
                      <a:pt x="82" y="30263"/>
                      <a:pt x="511" y="26343"/>
                      <a:pt x="511" y="22084"/>
                    </a:cubicBezTo>
                    <a:cubicBezTo>
                      <a:pt x="511" y="12703"/>
                      <a:pt x="170" y="4945"/>
                      <a:pt x="0" y="0"/>
                    </a:cubicBezTo>
                    <a:cubicBezTo>
                      <a:pt x="1456" y="269"/>
                      <a:pt x="2933" y="412"/>
                      <a:pt x="4414" y="428"/>
                    </a:cubicBezTo>
                    <a:cubicBezTo>
                      <a:pt x="5651" y="418"/>
                      <a:pt x="6884" y="275"/>
                      <a:pt x="8090" y="0"/>
                    </a:cubicBezTo>
                    <a:cubicBezTo>
                      <a:pt x="7579" y="5033"/>
                      <a:pt x="7062" y="16623"/>
                      <a:pt x="7062" y="29244"/>
                    </a:cubicBezTo>
                    <a:cubicBezTo>
                      <a:pt x="7062" y="40839"/>
                      <a:pt x="7062" y="55927"/>
                      <a:pt x="26118" y="55927"/>
                    </a:cubicBezTo>
                    <a:cubicBezTo>
                      <a:pt x="44834" y="55927"/>
                      <a:pt x="44834" y="38448"/>
                      <a:pt x="44834" y="27709"/>
                    </a:cubicBezTo>
                    <a:cubicBezTo>
                      <a:pt x="44859" y="11526"/>
                      <a:pt x="44859" y="3341"/>
                      <a:pt x="44342" y="13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61" name="Google Shape;7061;p1"/>
              <p:cNvSpPr/>
              <p:nvPr/>
            </p:nvSpPr>
            <p:spPr>
              <a:xfrm>
                <a:off x="8718025" y="3770943"/>
                <a:ext cx="51095" cy="61041"/>
              </a:xfrm>
              <a:custGeom>
                <a:rect b="b" l="l" r="r" t="t"/>
                <a:pathLst>
                  <a:path extrusionOk="0" h="61041" w="51095">
                    <a:moveTo>
                      <a:pt x="48781" y="61042"/>
                    </a:moveTo>
                    <a:cubicBezTo>
                      <a:pt x="35791" y="45784"/>
                      <a:pt x="20241" y="29407"/>
                      <a:pt x="5631" y="13892"/>
                    </a:cubicBezTo>
                    <a:cubicBezTo>
                      <a:pt x="5543" y="17038"/>
                      <a:pt x="5372" y="22166"/>
                      <a:pt x="5372" y="31207"/>
                    </a:cubicBezTo>
                    <a:cubicBezTo>
                      <a:pt x="5372" y="38536"/>
                      <a:pt x="5713" y="56524"/>
                      <a:pt x="6142" y="59934"/>
                    </a:cubicBezTo>
                    <a:cubicBezTo>
                      <a:pt x="5169" y="59660"/>
                      <a:pt x="4164" y="59517"/>
                      <a:pt x="3153" y="59507"/>
                    </a:cubicBezTo>
                    <a:cubicBezTo>
                      <a:pt x="2089" y="59529"/>
                      <a:pt x="1031" y="59672"/>
                      <a:pt x="0" y="59934"/>
                    </a:cubicBezTo>
                    <a:cubicBezTo>
                      <a:pt x="687" y="55927"/>
                      <a:pt x="1797" y="34101"/>
                      <a:pt x="1797" y="22851"/>
                    </a:cubicBezTo>
                    <a:cubicBezTo>
                      <a:pt x="1797" y="12105"/>
                      <a:pt x="1797" y="3838"/>
                      <a:pt x="1539" y="0"/>
                    </a:cubicBezTo>
                    <a:lnTo>
                      <a:pt x="2907" y="0"/>
                    </a:lnTo>
                    <a:cubicBezTo>
                      <a:pt x="16836" y="15100"/>
                      <a:pt x="35697" y="35636"/>
                      <a:pt x="46145" y="46124"/>
                    </a:cubicBezTo>
                    <a:cubicBezTo>
                      <a:pt x="46145" y="30861"/>
                      <a:pt x="46145" y="14238"/>
                      <a:pt x="45458" y="1107"/>
                    </a:cubicBezTo>
                    <a:cubicBezTo>
                      <a:pt x="46404" y="1375"/>
                      <a:pt x="47381" y="1519"/>
                      <a:pt x="48365" y="1535"/>
                    </a:cubicBezTo>
                    <a:cubicBezTo>
                      <a:pt x="49291" y="1519"/>
                      <a:pt x="50209" y="1375"/>
                      <a:pt x="51095" y="1107"/>
                    </a:cubicBezTo>
                    <a:cubicBezTo>
                      <a:pt x="50584" y="6141"/>
                      <a:pt x="49733" y="23015"/>
                      <a:pt x="49733" y="29672"/>
                    </a:cubicBezTo>
                    <a:cubicBezTo>
                      <a:pt x="49733" y="38367"/>
                      <a:pt x="49903" y="57210"/>
                      <a:pt x="49985" y="61042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62" name="Google Shape;7062;p1"/>
              <p:cNvSpPr/>
              <p:nvPr/>
            </p:nvSpPr>
            <p:spPr>
              <a:xfrm>
                <a:off x="8791001" y="3772050"/>
                <a:ext cx="8380" cy="58833"/>
              </a:xfrm>
              <a:custGeom>
                <a:rect b="b" l="l" r="r" t="t"/>
                <a:pathLst>
                  <a:path extrusionOk="0" h="58833" w="8380">
                    <a:moveTo>
                      <a:pt x="687" y="22084"/>
                    </a:moveTo>
                    <a:cubicBezTo>
                      <a:pt x="687" y="14748"/>
                      <a:pt x="341" y="7336"/>
                      <a:pt x="0" y="0"/>
                    </a:cubicBezTo>
                    <a:cubicBezTo>
                      <a:pt x="1380" y="266"/>
                      <a:pt x="2781" y="409"/>
                      <a:pt x="4187" y="428"/>
                    </a:cubicBezTo>
                    <a:cubicBezTo>
                      <a:pt x="5594" y="409"/>
                      <a:pt x="6998" y="266"/>
                      <a:pt x="8380" y="0"/>
                    </a:cubicBezTo>
                    <a:cubicBezTo>
                      <a:pt x="8033" y="7336"/>
                      <a:pt x="7693" y="14748"/>
                      <a:pt x="7693" y="22084"/>
                    </a:cubicBezTo>
                    <a:lnTo>
                      <a:pt x="7693" y="36750"/>
                    </a:lnTo>
                    <a:cubicBezTo>
                      <a:pt x="7693" y="44086"/>
                      <a:pt x="8033" y="51504"/>
                      <a:pt x="8380" y="58833"/>
                    </a:cubicBezTo>
                    <a:cubicBezTo>
                      <a:pt x="5616" y="58263"/>
                      <a:pt x="2764" y="58263"/>
                      <a:pt x="0" y="58833"/>
                    </a:cubicBezTo>
                    <a:cubicBezTo>
                      <a:pt x="341" y="51504"/>
                      <a:pt x="687" y="44086"/>
                      <a:pt x="687" y="36750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63" name="Google Shape;7063;p1"/>
              <p:cNvSpPr/>
              <p:nvPr/>
            </p:nvSpPr>
            <p:spPr>
              <a:xfrm>
                <a:off x="8813847" y="3772050"/>
                <a:ext cx="54008" cy="58827"/>
              </a:xfrm>
              <a:custGeom>
                <a:rect b="b" l="l" r="r" t="t"/>
                <a:pathLst>
                  <a:path extrusionOk="0" h="58827" w="54008">
                    <a:moveTo>
                      <a:pt x="0" y="0"/>
                    </a:moveTo>
                    <a:cubicBezTo>
                      <a:pt x="1457" y="268"/>
                      <a:pt x="2933" y="412"/>
                      <a:pt x="4414" y="428"/>
                    </a:cubicBezTo>
                    <a:cubicBezTo>
                      <a:pt x="5895" y="412"/>
                      <a:pt x="7371" y="269"/>
                      <a:pt x="8828" y="0"/>
                    </a:cubicBezTo>
                    <a:cubicBezTo>
                      <a:pt x="13873" y="15100"/>
                      <a:pt x="21130" y="33163"/>
                      <a:pt x="28306" y="50384"/>
                    </a:cubicBezTo>
                    <a:cubicBezTo>
                      <a:pt x="34543" y="36542"/>
                      <a:pt x="44115" y="11168"/>
                      <a:pt x="47703" y="0"/>
                    </a:cubicBezTo>
                    <a:cubicBezTo>
                      <a:pt x="49766" y="567"/>
                      <a:pt x="51945" y="567"/>
                      <a:pt x="54008" y="0"/>
                    </a:cubicBezTo>
                    <a:cubicBezTo>
                      <a:pt x="45126" y="19613"/>
                      <a:pt x="36928" y="39222"/>
                      <a:pt x="29416" y="58827"/>
                    </a:cubicBezTo>
                    <a:cubicBezTo>
                      <a:pt x="28500" y="58560"/>
                      <a:pt x="27552" y="58416"/>
                      <a:pt x="26598" y="58399"/>
                    </a:cubicBezTo>
                    <a:cubicBezTo>
                      <a:pt x="25640" y="58402"/>
                      <a:pt x="24688" y="58546"/>
                      <a:pt x="23773" y="58827"/>
                    </a:cubicBezTo>
                    <a:cubicBezTo>
                      <a:pt x="18709" y="44759"/>
                      <a:pt x="8286" y="19611"/>
                      <a:pt x="0" y="0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64" name="Google Shape;7064;p1"/>
              <p:cNvSpPr/>
              <p:nvPr/>
            </p:nvSpPr>
            <p:spPr>
              <a:xfrm>
                <a:off x="8882163" y="3772025"/>
                <a:ext cx="30929" cy="58852"/>
              </a:xfrm>
              <a:custGeom>
                <a:rect b="b" l="l" r="r" t="t"/>
                <a:pathLst>
                  <a:path extrusionOk="0" h="58852" w="30929">
                    <a:moveTo>
                      <a:pt x="700" y="22021"/>
                    </a:moveTo>
                    <a:cubicBezTo>
                      <a:pt x="700" y="14691"/>
                      <a:pt x="359" y="7273"/>
                      <a:pt x="19" y="0"/>
                    </a:cubicBezTo>
                    <a:cubicBezTo>
                      <a:pt x="5139" y="258"/>
                      <a:pt x="10184" y="428"/>
                      <a:pt x="15310" y="428"/>
                    </a:cubicBezTo>
                    <a:cubicBezTo>
                      <a:pt x="20437" y="428"/>
                      <a:pt x="25475" y="258"/>
                      <a:pt x="30520" y="0"/>
                    </a:cubicBezTo>
                    <a:cubicBezTo>
                      <a:pt x="30184" y="1689"/>
                      <a:pt x="30184" y="3427"/>
                      <a:pt x="30520" y="5115"/>
                    </a:cubicBezTo>
                    <a:cubicBezTo>
                      <a:pt x="23344" y="4606"/>
                      <a:pt x="19169" y="4008"/>
                      <a:pt x="8046" y="4008"/>
                    </a:cubicBezTo>
                    <a:cubicBezTo>
                      <a:pt x="7964" y="7676"/>
                      <a:pt x="7706" y="10658"/>
                      <a:pt x="7706" y="14836"/>
                    </a:cubicBezTo>
                    <a:cubicBezTo>
                      <a:pt x="7706" y="19240"/>
                      <a:pt x="7794" y="23959"/>
                      <a:pt x="7794" y="26092"/>
                    </a:cubicBezTo>
                    <a:cubicBezTo>
                      <a:pt x="17883" y="26092"/>
                      <a:pt x="23514" y="25664"/>
                      <a:pt x="28552" y="25236"/>
                    </a:cubicBezTo>
                    <a:cubicBezTo>
                      <a:pt x="28385" y="26107"/>
                      <a:pt x="28300" y="26992"/>
                      <a:pt x="28300" y="27878"/>
                    </a:cubicBezTo>
                    <a:cubicBezTo>
                      <a:pt x="28300" y="28738"/>
                      <a:pt x="28385" y="29596"/>
                      <a:pt x="28552" y="30439"/>
                    </a:cubicBezTo>
                    <a:cubicBezTo>
                      <a:pt x="22656" y="29810"/>
                      <a:pt x="11893" y="29672"/>
                      <a:pt x="7794" y="29672"/>
                    </a:cubicBezTo>
                    <a:cubicBezTo>
                      <a:pt x="7687" y="31741"/>
                      <a:pt x="7687" y="33874"/>
                      <a:pt x="7687" y="42060"/>
                    </a:cubicBezTo>
                    <a:cubicBezTo>
                      <a:pt x="7687" y="48534"/>
                      <a:pt x="7775" y="52718"/>
                      <a:pt x="7857" y="54844"/>
                    </a:cubicBezTo>
                    <a:cubicBezTo>
                      <a:pt x="15462" y="54844"/>
                      <a:pt x="25544" y="54756"/>
                      <a:pt x="30930" y="53737"/>
                    </a:cubicBezTo>
                    <a:cubicBezTo>
                      <a:pt x="30759" y="54608"/>
                      <a:pt x="30673" y="55493"/>
                      <a:pt x="30671" y="56380"/>
                    </a:cubicBezTo>
                    <a:cubicBezTo>
                      <a:pt x="30673" y="57211"/>
                      <a:pt x="30759" y="58039"/>
                      <a:pt x="30930" y="58852"/>
                    </a:cubicBezTo>
                    <a:cubicBezTo>
                      <a:pt x="25885" y="58594"/>
                      <a:pt x="20758" y="58424"/>
                      <a:pt x="15544" y="58424"/>
                    </a:cubicBezTo>
                    <a:cubicBezTo>
                      <a:pt x="10329" y="58424"/>
                      <a:pt x="5209" y="58594"/>
                      <a:pt x="0" y="58852"/>
                    </a:cubicBezTo>
                    <a:cubicBezTo>
                      <a:pt x="340" y="51434"/>
                      <a:pt x="681" y="44017"/>
                      <a:pt x="681" y="36687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65" name="Google Shape;7065;p1"/>
              <p:cNvSpPr/>
              <p:nvPr/>
            </p:nvSpPr>
            <p:spPr>
              <a:xfrm>
                <a:off x="8930200" y="3772050"/>
                <a:ext cx="43162" cy="58833"/>
              </a:xfrm>
              <a:custGeom>
                <a:rect b="b" l="l" r="r" t="t"/>
                <a:pathLst>
                  <a:path extrusionOk="0" h="58833" w="43162">
                    <a:moveTo>
                      <a:pt x="687" y="22084"/>
                    </a:moveTo>
                    <a:cubicBezTo>
                      <a:pt x="687" y="14748"/>
                      <a:pt x="341" y="7336"/>
                      <a:pt x="0" y="0"/>
                    </a:cubicBezTo>
                    <a:cubicBezTo>
                      <a:pt x="3247" y="258"/>
                      <a:pt x="6495" y="428"/>
                      <a:pt x="9742" y="428"/>
                    </a:cubicBezTo>
                    <a:cubicBezTo>
                      <a:pt x="12990" y="428"/>
                      <a:pt x="16237" y="0"/>
                      <a:pt x="19491" y="0"/>
                    </a:cubicBezTo>
                    <a:cubicBezTo>
                      <a:pt x="29145" y="0"/>
                      <a:pt x="37260" y="3328"/>
                      <a:pt x="37260" y="13470"/>
                    </a:cubicBezTo>
                    <a:cubicBezTo>
                      <a:pt x="37260" y="24468"/>
                      <a:pt x="26244" y="28904"/>
                      <a:pt x="19750" y="29753"/>
                    </a:cubicBezTo>
                    <a:cubicBezTo>
                      <a:pt x="23937" y="34957"/>
                      <a:pt x="38200" y="53284"/>
                      <a:pt x="43163" y="58827"/>
                    </a:cubicBezTo>
                    <a:cubicBezTo>
                      <a:pt x="41466" y="58557"/>
                      <a:pt x="39751" y="58414"/>
                      <a:pt x="38036" y="58399"/>
                    </a:cubicBezTo>
                    <a:cubicBezTo>
                      <a:pt x="36378" y="58413"/>
                      <a:pt x="34719" y="58557"/>
                      <a:pt x="33080" y="58827"/>
                    </a:cubicBezTo>
                    <a:cubicBezTo>
                      <a:pt x="29662" y="53630"/>
                      <a:pt x="18293" y="37939"/>
                      <a:pt x="10940" y="30515"/>
                    </a:cubicBezTo>
                    <a:lnTo>
                      <a:pt x="7693" y="30515"/>
                    </a:lnTo>
                    <a:lnTo>
                      <a:pt x="7693" y="36750"/>
                    </a:lnTo>
                    <a:cubicBezTo>
                      <a:pt x="7693" y="44086"/>
                      <a:pt x="8033" y="51504"/>
                      <a:pt x="8374" y="58833"/>
                    </a:cubicBezTo>
                    <a:cubicBezTo>
                      <a:pt x="5612" y="58263"/>
                      <a:pt x="2762" y="58263"/>
                      <a:pt x="0" y="58833"/>
                    </a:cubicBezTo>
                    <a:cubicBezTo>
                      <a:pt x="341" y="51504"/>
                      <a:pt x="687" y="44086"/>
                      <a:pt x="687" y="36750"/>
                    </a:cubicBezTo>
                    <a:close/>
                    <a:moveTo>
                      <a:pt x="7693" y="26941"/>
                    </a:moveTo>
                    <a:cubicBezTo>
                      <a:pt x="9582" y="27279"/>
                      <a:pt x="11500" y="27422"/>
                      <a:pt x="13419" y="27369"/>
                    </a:cubicBezTo>
                    <a:cubicBezTo>
                      <a:pt x="20431" y="27369"/>
                      <a:pt x="29744" y="24468"/>
                      <a:pt x="29744" y="14326"/>
                    </a:cubicBezTo>
                    <a:cubicBezTo>
                      <a:pt x="29744" y="5373"/>
                      <a:pt x="22310" y="3152"/>
                      <a:pt x="16502" y="3152"/>
                    </a:cubicBezTo>
                    <a:cubicBezTo>
                      <a:pt x="13730" y="3149"/>
                      <a:pt x="10961" y="3292"/>
                      <a:pt x="8204" y="3580"/>
                    </a:cubicBezTo>
                    <a:cubicBezTo>
                      <a:pt x="7951" y="9802"/>
                      <a:pt x="7693" y="15943"/>
                      <a:pt x="7693" y="22084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66" name="Google Shape;7066;p1"/>
              <p:cNvSpPr/>
              <p:nvPr/>
            </p:nvSpPr>
            <p:spPr>
              <a:xfrm>
                <a:off x="8984518" y="3770943"/>
                <a:ext cx="35034" cy="61041"/>
              </a:xfrm>
              <a:custGeom>
                <a:rect b="b" l="l" r="r" t="t"/>
                <a:pathLst>
                  <a:path extrusionOk="0" h="61041" w="35034">
                    <a:moveTo>
                      <a:pt x="2617" y="48597"/>
                    </a:moveTo>
                    <a:cubicBezTo>
                      <a:pt x="4509" y="52605"/>
                      <a:pt x="8771" y="57462"/>
                      <a:pt x="16117" y="57462"/>
                    </a:cubicBezTo>
                    <a:cubicBezTo>
                      <a:pt x="23722" y="57462"/>
                      <a:pt x="28338" y="51919"/>
                      <a:pt x="28338" y="45099"/>
                    </a:cubicBezTo>
                    <a:cubicBezTo>
                      <a:pt x="28338" y="29407"/>
                      <a:pt x="1419" y="36146"/>
                      <a:pt x="1419" y="16113"/>
                    </a:cubicBezTo>
                    <a:cubicBezTo>
                      <a:pt x="1419" y="6675"/>
                      <a:pt x="8595" y="0"/>
                      <a:pt x="19964" y="0"/>
                    </a:cubicBezTo>
                    <a:cubicBezTo>
                      <a:pt x="25349" y="0"/>
                      <a:pt x="29189" y="1258"/>
                      <a:pt x="32575" y="4008"/>
                    </a:cubicBezTo>
                    <a:cubicBezTo>
                      <a:pt x="31554" y="5971"/>
                      <a:pt x="30955" y="7928"/>
                      <a:pt x="30274" y="11168"/>
                    </a:cubicBezTo>
                    <a:lnTo>
                      <a:pt x="29246" y="11168"/>
                    </a:lnTo>
                    <a:cubicBezTo>
                      <a:pt x="28048" y="8022"/>
                      <a:pt x="25462" y="3152"/>
                      <a:pt x="19075" y="3152"/>
                    </a:cubicBezTo>
                    <a:cubicBezTo>
                      <a:pt x="12687" y="3152"/>
                      <a:pt x="8115" y="7500"/>
                      <a:pt x="8115" y="13722"/>
                    </a:cubicBezTo>
                    <a:cubicBezTo>
                      <a:pt x="8115" y="29672"/>
                      <a:pt x="35035" y="23015"/>
                      <a:pt x="35035" y="41858"/>
                    </a:cubicBezTo>
                    <a:cubicBezTo>
                      <a:pt x="35035" y="52259"/>
                      <a:pt x="27253" y="61042"/>
                      <a:pt x="14100" y="61042"/>
                    </a:cubicBezTo>
                    <a:cubicBezTo>
                      <a:pt x="7006" y="61042"/>
                      <a:pt x="2989" y="58569"/>
                      <a:pt x="0" y="56185"/>
                    </a:cubicBezTo>
                    <a:cubicBezTo>
                      <a:pt x="1028" y="53542"/>
                      <a:pt x="1261" y="51837"/>
                      <a:pt x="1621" y="48597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67" name="Google Shape;7067;p1"/>
              <p:cNvSpPr/>
              <p:nvPr/>
            </p:nvSpPr>
            <p:spPr>
              <a:xfrm>
                <a:off x="9037977" y="3772050"/>
                <a:ext cx="8373" cy="58833"/>
              </a:xfrm>
              <a:custGeom>
                <a:rect b="b" l="l" r="r" t="t"/>
                <a:pathLst>
                  <a:path extrusionOk="0" h="58833" w="8373">
                    <a:moveTo>
                      <a:pt x="687" y="22084"/>
                    </a:moveTo>
                    <a:cubicBezTo>
                      <a:pt x="687" y="14748"/>
                      <a:pt x="347" y="7336"/>
                      <a:pt x="0" y="0"/>
                    </a:cubicBezTo>
                    <a:cubicBezTo>
                      <a:pt x="1381" y="266"/>
                      <a:pt x="2787" y="409"/>
                      <a:pt x="4193" y="428"/>
                    </a:cubicBezTo>
                    <a:cubicBezTo>
                      <a:pt x="5599" y="409"/>
                      <a:pt x="6993" y="266"/>
                      <a:pt x="8374" y="0"/>
                    </a:cubicBezTo>
                    <a:cubicBezTo>
                      <a:pt x="8033" y="7336"/>
                      <a:pt x="7693" y="14748"/>
                      <a:pt x="7693" y="22084"/>
                    </a:cubicBezTo>
                    <a:lnTo>
                      <a:pt x="7693" y="36750"/>
                    </a:lnTo>
                    <a:cubicBezTo>
                      <a:pt x="7693" y="44086"/>
                      <a:pt x="8033" y="51504"/>
                      <a:pt x="8374" y="58833"/>
                    </a:cubicBezTo>
                    <a:cubicBezTo>
                      <a:pt x="5612" y="58263"/>
                      <a:pt x="2762" y="58263"/>
                      <a:pt x="0" y="58833"/>
                    </a:cubicBezTo>
                    <a:cubicBezTo>
                      <a:pt x="347" y="51504"/>
                      <a:pt x="687" y="44086"/>
                      <a:pt x="687" y="36750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68" name="Google Shape;7068;p1"/>
              <p:cNvSpPr/>
              <p:nvPr/>
            </p:nvSpPr>
            <p:spPr>
              <a:xfrm>
                <a:off x="8645806" y="3859007"/>
                <a:ext cx="37607" cy="58827"/>
              </a:xfrm>
              <a:custGeom>
                <a:rect b="b" l="l" r="r" t="t"/>
                <a:pathLst>
                  <a:path extrusionOk="0" h="58827" w="37607">
                    <a:moveTo>
                      <a:pt x="694" y="22084"/>
                    </a:moveTo>
                    <a:cubicBezTo>
                      <a:pt x="694" y="14754"/>
                      <a:pt x="353" y="7336"/>
                      <a:pt x="13" y="0"/>
                    </a:cubicBezTo>
                    <a:cubicBezTo>
                      <a:pt x="2743" y="258"/>
                      <a:pt x="5568" y="428"/>
                      <a:pt x="8298" y="428"/>
                    </a:cubicBezTo>
                    <a:cubicBezTo>
                      <a:pt x="11029" y="428"/>
                      <a:pt x="16496" y="0"/>
                      <a:pt x="18892" y="0"/>
                    </a:cubicBezTo>
                    <a:cubicBezTo>
                      <a:pt x="24025" y="0"/>
                      <a:pt x="37607" y="170"/>
                      <a:pt x="37607" y="14408"/>
                    </a:cubicBezTo>
                    <a:cubicBezTo>
                      <a:pt x="37607" y="29414"/>
                      <a:pt x="22827" y="32314"/>
                      <a:pt x="14623" y="32314"/>
                    </a:cubicBezTo>
                    <a:cubicBezTo>
                      <a:pt x="12057" y="32314"/>
                      <a:pt x="9925" y="32232"/>
                      <a:pt x="7687" y="32056"/>
                    </a:cubicBezTo>
                    <a:lnTo>
                      <a:pt x="7687" y="36743"/>
                    </a:lnTo>
                    <a:cubicBezTo>
                      <a:pt x="7687" y="44079"/>
                      <a:pt x="8033" y="51497"/>
                      <a:pt x="8374" y="58827"/>
                    </a:cubicBezTo>
                    <a:cubicBezTo>
                      <a:pt x="5611" y="58265"/>
                      <a:pt x="2763" y="58265"/>
                      <a:pt x="0" y="58827"/>
                    </a:cubicBezTo>
                    <a:cubicBezTo>
                      <a:pt x="341" y="51497"/>
                      <a:pt x="681" y="44079"/>
                      <a:pt x="681" y="36743"/>
                    </a:cubicBezTo>
                    <a:close/>
                    <a:moveTo>
                      <a:pt x="7699" y="28476"/>
                    </a:moveTo>
                    <a:cubicBezTo>
                      <a:pt x="9691" y="28920"/>
                      <a:pt x="11725" y="29150"/>
                      <a:pt x="13765" y="29162"/>
                    </a:cubicBezTo>
                    <a:cubicBezTo>
                      <a:pt x="20771" y="29162"/>
                      <a:pt x="29744" y="26519"/>
                      <a:pt x="29744" y="14924"/>
                    </a:cubicBezTo>
                    <a:cubicBezTo>
                      <a:pt x="29744" y="5203"/>
                      <a:pt x="24195" y="3158"/>
                      <a:pt x="15392" y="3158"/>
                    </a:cubicBezTo>
                    <a:lnTo>
                      <a:pt x="7699" y="3158"/>
                    </a:ln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69" name="Google Shape;7069;p1"/>
              <p:cNvSpPr/>
              <p:nvPr/>
            </p:nvSpPr>
            <p:spPr>
              <a:xfrm>
                <a:off x="8692948" y="3857875"/>
                <a:ext cx="63996" cy="61048"/>
              </a:xfrm>
              <a:custGeom>
                <a:rect b="b" l="l" r="r" t="t"/>
                <a:pathLst>
                  <a:path extrusionOk="0" h="61048" w="63996">
                    <a:moveTo>
                      <a:pt x="31957" y="0"/>
                    </a:moveTo>
                    <a:cubicBezTo>
                      <a:pt x="50875" y="0"/>
                      <a:pt x="63997" y="11168"/>
                      <a:pt x="63997" y="30521"/>
                    </a:cubicBezTo>
                    <a:cubicBezTo>
                      <a:pt x="63997" y="49874"/>
                      <a:pt x="50843" y="61048"/>
                      <a:pt x="31957" y="61048"/>
                    </a:cubicBezTo>
                    <a:cubicBezTo>
                      <a:pt x="13072" y="61048"/>
                      <a:pt x="0" y="49874"/>
                      <a:pt x="0" y="30521"/>
                    </a:cubicBezTo>
                    <a:cubicBezTo>
                      <a:pt x="0" y="11168"/>
                      <a:pt x="13160" y="0"/>
                      <a:pt x="31957" y="0"/>
                    </a:cubicBezTo>
                    <a:close/>
                    <a:moveTo>
                      <a:pt x="31957" y="3146"/>
                    </a:moveTo>
                    <a:cubicBezTo>
                      <a:pt x="18627" y="3146"/>
                      <a:pt x="8374" y="11583"/>
                      <a:pt x="8374" y="30508"/>
                    </a:cubicBezTo>
                    <a:cubicBezTo>
                      <a:pt x="8374" y="49434"/>
                      <a:pt x="18627" y="57877"/>
                      <a:pt x="31957" y="57877"/>
                    </a:cubicBezTo>
                    <a:cubicBezTo>
                      <a:pt x="45288" y="57877"/>
                      <a:pt x="55654" y="49471"/>
                      <a:pt x="55654" y="30546"/>
                    </a:cubicBezTo>
                    <a:cubicBezTo>
                      <a:pt x="55654" y="11621"/>
                      <a:pt x="45376" y="3184"/>
                      <a:pt x="31957" y="3184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70" name="Google Shape;7070;p1"/>
              <p:cNvSpPr/>
              <p:nvPr/>
            </p:nvSpPr>
            <p:spPr>
              <a:xfrm>
                <a:off x="8770438" y="3859007"/>
                <a:ext cx="31528" cy="58808"/>
              </a:xfrm>
              <a:custGeom>
                <a:rect b="b" l="l" r="r" t="t"/>
                <a:pathLst>
                  <a:path extrusionOk="0" h="58808" w="31528">
                    <a:moveTo>
                      <a:pt x="687" y="22084"/>
                    </a:moveTo>
                    <a:cubicBezTo>
                      <a:pt x="687" y="14754"/>
                      <a:pt x="347" y="7336"/>
                      <a:pt x="0" y="0"/>
                    </a:cubicBezTo>
                    <a:cubicBezTo>
                      <a:pt x="2764" y="571"/>
                      <a:pt x="5616" y="571"/>
                      <a:pt x="8380" y="0"/>
                    </a:cubicBezTo>
                    <a:cubicBezTo>
                      <a:pt x="8033" y="7336"/>
                      <a:pt x="7693" y="14754"/>
                      <a:pt x="7693" y="22084"/>
                    </a:cubicBezTo>
                    <a:cubicBezTo>
                      <a:pt x="7693" y="36404"/>
                      <a:pt x="7863" y="46464"/>
                      <a:pt x="7951" y="54800"/>
                    </a:cubicBezTo>
                    <a:cubicBezTo>
                      <a:pt x="15979" y="54800"/>
                      <a:pt x="22991" y="54800"/>
                      <a:pt x="31529" y="53693"/>
                    </a:cubicBezTo>
                    <a:cubicBezTo>
                      <a:pt x="30957" y="55350"/>
                      <a:pt x="30957" y="57151"/>
                      <a:pt x="31529" y="58808"/>
                    </a:cubicBezTo>
                    <a:cubicBezTo>
                      <a:pt x="26320" y="58550"/>
                      <a:pt x="21023" y="58387"/>
                      <a:pt x="15808" y="58387"/>
                    </a:cubicBezTo>
                    <a:cubicBezTo>
                      <a:pt x="10594" y="58387"/>
                      <a:pt x="5303" y="58550"/>
                      <a:pt x="0" y="58808"/>
                    </a:cubicBezTo>
                    <a:cubicBezTo>
                      <a:pt x="347" y="51478"/>
                      <a:pt x="687" y="44061"/>
                      <a:pt x="687" y="36724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71" name="Google Shape;7071;p1"/>
              <p:cNvSpPr/>
              <p:nvPr/>
            </p:nvSpPr>
            <p:spPr>
              <a:xfrm>
                <a:off x="8816918" y="3859007"/>
                <a:ext cx="8373" cy="58827"/>
              </a:xfrm>
              <a:custGeom>
                <a:rect b="b" l="l" r="r" t="t"/>
                <a:pathLst>
                  <a:path extrusionOk="0" h="58827" w="8373">
                    <a:moveTo>
                      <a:pt x="687" y="22084"/>
                    </a:moveTo>
                    <a:cubicBezTo>
                      <a:pt x="687" y="14754"/>
                      <a:pt x="347" y="7336"/>
                      <a:pt x="0" y="0"/>
                    </a:cubicBezTo>
                    <a:cubicBezTo>
                      <a:pt x="2762" y="571"/>
                      <a:pt x="5612" y="571"/>
                      <a:pt x="8374" y="0"/>
                    </a:cubicBezTo>
                    <a:cubicBezTo>
                      <a:pt x="8033" y="7336"/>
                      <a:pt x="7687" y="14754"/>
                      <a:pt x="7687" y="22084"/>
                    </a:cubicBezTo>
                    <a:lnTo>
                      <a:pt x="7687" y="36743"/>
                    </a:lnTo>
                    <a:cubicBezTo>
                      <a:pt x="7687" y="44079"/>
                      <a:pt x="8033" y="51497"/>
                      <a:pt x="8374" y="58827"/>
                    </a:cubicBezTo>
                    <a:cubicBezTo>
                      <a:pt x="5611" y="58265"/>
                      <a:pt x="2763" y="58265"/>
                      <a:pt x="0" y="58827"/>
                    </a:cubicBezTo>
                    <a:cubicBezTo>
                      <a:pt x="347" y="51497"/>
                      <a:pt x="687" y="44079"/>
                      <a:pt x="687" y="36743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72" name="Google Shape;7072;p1"/>
              <p:cNvSpPr/>
              <p:nvPr/>
            </p:nvSpPr>
            <p:spPr>
              <a:xfrm>
                <a:off x="8839045" y="3859007"/>
                <a:ext cx="44140" cy="58827"/>
              </a:xfrm>
              <a:custGeom>
                <a:rect b="b" l="l" r="r" t="t"/>
                <a:pathLst>
                  <a:path extrusionOk="0" h="58827" w="44140">
                    <a:moveTo>
                      <a:pt x="18539" y="22084"/>
                    </a:moveTo>
                    <a:cubicBezTo>
                      <a:pt x="18539" y="16212"/>
                      <a:pt x="18455" y="10329"/>
                      <a:pt x="18287" y="4436"/>
                    </a:cubicBezTo>
                    <a:cubicBezTo>
                      <a:pt x="12179" y="4421"/>
                      <a:pt x="6074" y="4734"/>
                      <a:pt x="0" y="5373"/>
                    </a:cubicBezTo>
                    <a:cubicBezTo>
                      <a:pt x="275" y="4491"/>
                      <a:pt x="419" y="3573"/>
                      <a:pt x="429" y="2649"/>
                    </a:cubicBezTo>
                    <a:cubicBezTo>
                      <a:pt x="406" y="1750"/>
                      <a:pt x="262" y="859"/>
                      <a:pt x="0" y="0"/>
                    </a:cubicBezTo>
                    <a:cubicBezTo>
                      <a:pt x="7346" y="258"/>
                      <a:pt x="14699" y="428"/>
                      <a:pt x="22070" y="428"/>
                    </a:cubicBezTo>
                    <a:cubicBezTo>
                      <a:pt x="29441" y="428"/>
                      <a:pt x="36769" y="258"/>
                      <a:pt x="44140" y="0"/>
                    </a:cubicBezTo>
                    <a:cubicBezTo>
                      <a:pt x="43875" y="886"/>
                      <a:pt x="43730" y="1805"/>
                      <a:pt x="43711" y="2731"/>
                    </a:cubicBezTo>
                    <a:cubicBezTo>
                      <a:pt x="43730" y="3627"/>
                      <a:pt x="43875" y="4517"/>
                      <a:pt x="44140" y="5373"/>
                    </a:cubicBezTo>
                    <a:cubicBezTo>
                      <a:pt x="38066" y="4734"/>
                      <a:pt x="31961" y="4421"/>
                      <a:pt x="25853" y="4436"/>
                    </a:cubicBezTo>
                    <a:cubicBezTo>
                      <a:pt x="25689" y="10308"/>
                      <a:pt x="25606" y="16190"/>
                      <a:pt x="25601" y="22084"/>
                    </a:cubicBezTo>
                    <a:lnTo>
                      <a:pt x="25601" y="36743"/>
                    </a:lnTo>
                    <a:cubicBezTo>
                      <a:pt x="25601" y="44079"/>
                      <a:pt x="25942" y="51497"/>
                      <a:pt x="26282" y="58827"/>
                    </a:cubicBezTo>
                    <a:cubicBezTo>
                      <a:pt x="23519" y="58265"/>
                      <a:pt x="20671" y="58265"/>
                      <a:pt x="17908" y="58827"/>
                    </a:cubicBezTo>
                    <a:cubicBezTo>
                      <a:pt x="18255" y="51497"/>
                      <a:pt x="18589" y="44079"/>
                      <a:pt x="18589" y="36743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73" name="Google Shape;7073;p1"/>
              <p:cNvSpPr/>
              <p:nvPr/>
            </p:nvSpPr>
            <p:spPr>
              <a:xfrm>
                <a:off x="8938454" y="3857875"/>
                <a:ext cx="50590" cy="61073"/>
              </a:xfrm>
              <a:custGeom>
                <a:rect b="b" l="l" r="r" t="t"/>
                <a:pathLst>
                  <a:path extrusionOk="0" h="61073" w="50590">
                    <a:moveTo>
                      <a:pt x="48964" y="56210"/>
                    </a:moveTo>
                    <a:cubicBezTo>
                      <a:pt x="46826" y="57915"/>
                      <a:pt x="39739" y="61073"/>
                      <a:pt x="31188" y="61073"/>
                    </a:cubicBezTo>
                    <a:cubicBezTo>
                      <a:pt x="13166" y="61073"/>
                      <a:pt x="0" y="49899"/>
                      <a:pt x="0" y="30546"/>
                    </a:cubicBezTo>
                    <a:cubicBezTo>
                      <a:pt x="0" y="11193"/>
                      <a:pt x="13192" y="0"/>
                      <a:pt x="32046" y="0"/>
                    </a:cubicBezTo>
                    <a:cubicBezTo>
                      <a:pt x="38433" y="-12"/>
                      <a:pt x="44758" y="1324"/>
                      <a:pt x="50591" y="3920"/>
                    </a:cubicBezTo>
                    <a:cubicBezTo>
                      <a:pt x="49733" y="5455"/>
                      <a:pt x="49134" y="8783"/>
                      <a:pt x="48794" y="10576"/>
                    </a:cubicBezTo>
                    <a:lnTo>
                      <a:pt x="48283" y="10740"/>
                    </a:lnTo>
                    <a:cubicBezTo>
                      <a:pt x="45887" y="8104"/>
                      <a:pt x="40085" y="3159"/>
                      <a:pt x="32046" y="3159"/>
                    </a:cubicBezTo>
                    <a:cubicBezTo>
                      <a:pt x="18633" y="3159"/>
                      <a:pt x="8374" y="11596"/>
                      <a:pt x="8374" y="30521"/>
                    </a:cubicBezTo>
                    <a:cubicBezTo>
                      <a:pt x="8374" y="49446"/>
                      <a:pt x="18633" y="57890"/>
                      <a:pt x="32046" y="57890"/>
                    </a:cubicBezTo>
                    <a:cubicBezTo>
                      <a:pt x="40161" y="57890"/>
                      <a:pt x="46145" y="53284"/>
                      <a:pt x="49393" y="50812"/>
                    </a:cubicBezTo>
                    <a:lnTo>
                      <a:pt x="49733" y="51158"/>
                    </a:ln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74" name="Google Shape;7074;p1"/>
              <p:cNvSpPr/>
              <p:nvPr/>
            </p:nvSpPr>
            <p:spPr>
              <a:xfrm>
                <a:off x="9003126" y="3857900"/>
                <a:ext cx="51095" cy="61048"/>
              </a:xfrm>
              <a:custGeom>
                <a:rect b="b" l="l" r="r" t="t"/>
                <a:pathLst>
                  <a:path extrusionOk="0" h="61048" w="51095">
                    <a:moveTo>
                      <a:pt x="48781" y="61048"/>
                    </a:moveTo>
                    <a:cubicBezTo>
                      <a:pt x="35791" y="45784"/>
                      <a:pt x="20241" y="29414"/>
                      <a:pt x="5631" y="13898"/>
                    </a:cubicBezTo>
                    <a:cubicBezTo>
                      <a:pt x="5543" y="17044"/>
                      <a:pt x="5372" y="22166"/>
                      <a:pt x="5372" y="31207"/>
                    </a:cubicBezTo>
                    <a:cubicBezTo>
                      <a:pt x="5372" y="38536"/>
                      <a:pt x="5713" y="56524"/>
                      <a:pt x="6142" y="59934"/>
                    </a:cubicBezTo>
                    <a:cubicBezTo>
                      <a:pt x="5171" y="59662"/>
                      <a:pt x="4162" y="59520"/>
                      <a:pt x="3153" y="59513"/>
                    </a:cubicBezTo>
                    <a:cubicBezTo>
                      <a:pt x="2087" y="59533"/>
                      <a:pt x="1034" y="59675"/>
                      <a:pt x="0" y="59934"/>
                    </a:cubicBezTo>
                    <a:cubicBezTo>
                      <a:pt x="687" y="55927"/>
                      <a:pt x="1797" y="34101"/>
                      <a:pt x="1797" y="22851"/>
                    </a:cubicBezTo>
                    <a:cubicBezTo>
                      <a:pt x="1797" y="12111"/>
                      <a:pt x="1797" y="3838"/>
                      <a:pt x="1539" y="0"/>
                    </a:cubicBezTo>
                    <a:lnTo>
                      <a:pt x="2907" y="0"/>
                    </a:lnTo>
                    <a:cubicBezTo>
                      <a:pt x="16836" y="15100"/>
                      <a:pt x="35697" y="35642"/>
                      <a:pt x="46139" y="46124"/>
                    </a:cubicBezTo>
                    <a:cubicBezTo>
                      <a:pt x="46139" y="30867"/>
                      <a:pt x="46139" y="14238"/>
                      <a:pt x="45464" y="1107"/>
                    </a:cubicBezTo>
                    <a:cubicBezTo>
                      <a:pt x="46410" y="1376"/>
                      <a:pt x="47381" y="1520"/>
                      <a:pt x="48365" y="1535"/>
                    </a:cubicBezTo>
                    <a:cubicBezTo>
                      <a:pt x="49292" y="1519"/>
                      <a:pt x="50212" y="1375"/>
                      <a:pt x="51095" y="1107"/>
                    </a:cubicBezTo>
                    <a:cubicBezTo>
                      <a:pt x="50584" y="6141"/>
                      <a:pt x="49733" y="23021"/>
                      <a:pt x="49733" y="29672"/>
                    </a:cubicBezTo>
                    <a:cubicBezTo>
                      <a:pt x="49733" y="38367"/>
                      <a:pt x="49903" y="57210"/>
                      <a:pt x="49985" y="61048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75" name="Google Shape;7075;p1"/>
              <p:cNvSpPr/>
              <p:nvPr/>
            </p:nvSpPr>
            <p:spPr>
              <a:xfrm>
                <a:off x="9072117" y="3859007"/>
                <a:ext cx="8373" cy="58827"/>
              </a:xfrm>
              <a:custGeom>
                <a:rect b="b" l="l" r="r" t="t"/>
                <a:pathLst>
                  <a:path extrusionOk="0" h="58827" w="8373">
                    <a:moveTo>
                      <a:pt x="681" y="22084"/>
                    </a:moveTo>
                    <a:cubicBezTo>
                      <a:pt x="681" y="14754"/>
                      <a:pt x="340" y="7336"/>
                      <a:pt x="0" y="0"/>
                    </a:cubicBezTo>
                    <a:cubicBezTo>
                      <a:pt x="2762" y="571"/>
                      <a:pt x="5612" y="571"/>
                      <a:pt x="8374" y="0"/>
                    </a:cubicBezTo>
                    <a:cubicBezTo>
                      <a:pt x="8033" y="7336"/>
                      <a:pt x="7687" y="14754"/>
                      <a:pt x="7687" y="22084"/>
                    </a:cubicBezTo>
                    <a:lnTo>
                      <a:pt x="7687" y="36743"/>
                    </a:lnTo>
                    <a:cubicBezTo>
                      <a:pt x="7687" y="44079"/>
                      <a:pt x="8033" y="51497"/>
                      <a:pt x="8374" y="58827"/>
                    </a:cubicBezTo>
                    <a:cubicBezTo>
                      <a:pt x="5612" y="58265"/>
                      <a:pt x="2762" y="58265"/>
                      <a:pt x="0" y="58827"/>
                    </a:cubicBezTo>
                    <a:cubicBezTo>
                      <a:pt x="340" y="51497"/>
                      <a:pt x="681" y="44079"/>
                      <a:pt x="681" y="36743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76" name="Google Shape;7076;p1"/>
              <p:cNvSpPr/>
              <p:nvPr/>
            </p:nvSpPr>
            <p:spPr>
              <a:xfrm>
                <a:off x="9095813" y="3857875"/>
                <a:ext cx="50584" cy="61073"/>
              </a:xfrm>
              <a:custGeom>
                <a:rect b="b" l="l" r="r" t="t"/>
                <a:pathLst>
                  <a:path extrusionOk="0" h="61073" w="50584">
                    <a:moveTo>
                      <a:pt x="48964" y="56210"/>
                    </a:moveTo>
                    <a:cubicBezTo>
                      <a:pt x="46826" y="57915"/>
                      <a:pt x="39732" y="61073"/>
                      <a:pt x="31194" y="61073"/>
                    </a:cubicBezTo>
                    <a:cubicBezTo>
                      <a:pt x="13160" y="61073"/>
                      <a:pt x="0" y="49899"/>
                      <a:pt x="0" y="30546"/>
                    </a:cubicBezTo>
                    <a:cubicBezTo>
                      <a:pt x="0" y="11193"/>
                      <a:pt x="13160" y="0"/>
                      <a:pt x="32046" y="0"/>
                    </a:cubicBezTo>
                    <a:cubicBezTo>
                      <a:pt x="38433" y="-12"/>
                      <a:pt x="44752" y="1323"/>
                      <a:pt x="50584" y="3920"/>
                    </a:cubicBezTo>
                    <a:cubicBezTo>
                      <a:pt x="49733" y="5455"/>
                      <a:pt x="49134" y="8783"/>
                      <a:pt x="48794" y="10576"/>
                    </a:cubicBezTo>
                    <a:lnTo>
                      <a:pt x="48277" y="10740"/>
                    </a:lnTo>
                    <a:cubicBezTo>
                      <a:pt x="45887" y="8104"/>
                      <a:pt x="40079" y="3159"/>
                      <a:pt x="32046" y="3159"/>
                    </a:cubicBezTo>
                    <a:cubicBezTo>
                      <a:pt x="18627" y="3159"/>
                      <a:pt x="8380" y="11596"/>
                      <a:pt x="8380" y="30521"/>
                    </a:cubicBezTo>
                    <a:cubicBezTo>
                      <a:pt x="8380" y="49446"/>
                      <a:pt x="18627" y="57890"/>
                      <a:pt x="32046" y="57890"/>
                    </a:cubicBezTo>
                    <a:cubicBezTo>
                      <a:pt x="40161" y="57890"/>
                      <a:pt x="46145" y="53284"/>
                      <a:pt x="49393" y="50812"/>
                    </a:cubicBezTo>
                    <a:lnTo>
                      <a:pt x="49733" y="51158"/>
                    </a:ln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77" name="Google Shape;7077;p1"/>
              <p:cNvSpPr/>
              <p:nvPr/>
            </p:nvSpPr>
            <p:spPr>
              <a:xfrm>
                <a:off x="8646481" y="3945958"/>
                <a:ext cx="54014" cy="58820"/>
              </a:xfrm>
              <a:custGeom>
                <a:rect b="b" l="l" r="r" t="t"/>
                <a:pathLst>
                  <a:path extrusionOk="0" h="58820" w="54014">
                    <a:moveTo>
                      <a:pt x="681" y="22090"/>
                    </a:moveTo>
                    <a:cubicBezTo>
                      <a:pt x="681" y="14760"/>
                      <a:pt x="341" y="7342"/>
                      <a:pt x="0" y="13"/>
                    </a:cubicBezTo>
                    <a:cubicBezTo>
                      <a:pt x="4269" y="264"/>
                      <a:pt x="8626" y="440"/>
                      <a:pt x="12902" y="440"/>
                    </a:cubicBezTo>
                    <a:cubicBezTo>
                      <a:pt x="17177" y="440"/>
                      <a:pt x="21534" y="0"/>
                      <a:pt x="25822" y="0"/>
                    </a:cubicBezTo>
                    <a:cubicBezTo>
                      <a:pt x="45817" y="0"/>
                      <a:pt x="54015" y="10658"/>
                      <a:pt x="54015" y="28218"/>
                    </a:cubicBezTo>
                    <a:cubicBezTo>
                      <a:pt x="54015" y="50981"/>
                      <a:pt x="36416" y="58821"/>
                      <a:pt x="22915" y="58821"/>
                    </a:cubicBezTo>
                    <a:cubicBezTo>
                      <a:pt x="19068" y="58821"/>
                      <a:pt x="15317" y="58399"/>
                      <a:pt x="11470" y="58399"/>
                    </a:cubicBezTo>
                    <a:cubicBezTo>
                      <a:pt x="7624" y="58399"/>
                      <a:pt x="3859" y="58569"/>
                      <a:pt x="19" y="58821"/>
                    </a:cubicBezTo>
                    <a:cubicBezTo>
                      <a:pt x="359" y="51491"/>
                      <a:pt x="700" y="44073"/>
                      <a:pt x="700" y="36743"/>
                    </a:cubicBezTo>
                    <a:close/>
                    <a:moveTo>
                      <a:pt x="7687" y="36756"/>
                    </a:moveTo>
                    <a:cubicBezTo>
                      <a:pt x="7687" y="42809"/>
                      <a:pt x="7857" y="48949"/>
                      <a:pt x="8204" y="54832"/>
                    </a:cubicBezTo>
                    <a:cubicBezTo>
                      <a:pt x="11902" y="55447"/>
                      <a:pt x="15648" y="55732"/>
                      <a:pt x="19396" y="55681"/>
                    </a:cubicBezTo>
                    <a:cubicBezTo>
                      <a:pt x="31957" y="55681"/>
                      <a:pt x="45628" y="50736"/>
                      <a:pt x="45628" y="28231"/>
                    </a:cubicBezTo>
                    <a:cubicBezTo>
                      <a:pt x="45628" y="8450"/>
                      <a:pt x="35375" y="3593"/>
                      <a:pt x="21357" y="3593"/>
                    </a:cubicBezTo>
                    <a:cubicBezTo>
                      <a:pt x="16960" y="3611"/>
                      <a:pt x="12567" y="3895"/>
                      <a:pt x="8204" y="4442"/>
                    </a:cubicBezTo>
                    <a:cubicBezTo>
                      <a:pt x="7857" y="9897"/>
                      <a:pt x="7687" y="15956"/>
                      <a:pt x="7687" y="22090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78" name="Google Shape;7078;p1"/>
              <p:cNvSpPr/>
              <p:nvPr/>
            </p:nvSpPr>
            <p:spPr>
              <a:xfrm>
                <a:off x="8710534" y="3945958"/>
                <a:ext cx="30929" cy="58820"/>
              </a:xfrm>
              <a:custGeom>
                <a:rect b="b" l="l" r="r" t="t"/>
                <a:pathLst>
                  <a:path extrusionOk="0" h="58820" w="30929">
                    <a:moveTo>
                      <a:pt x="681" y="22021"/>
                    </a:moveTo>
                    <a:cubicBezTo>
                      <a:pt x="681" y="14685"/>
                      <a:pt x="340" y="7273"/>
                      <a:pt x="0" y="0"/>
                    </a:cubicBezTo>
                    <a:cubicBezTo>
                      <a:pt x="5127" y="252"/>
                      <a:pt x="10171" y="428"/>
                      <a:pt x="15291" y="428"/>
                    </a:cubicBezTo>
                    <a:cubicBezTo>
                      <a:pt x="20412" y="428"/>
                      <a:pt x="25456" y="264"/>
                      <a:pt x="30501" y="0"/>
                    </a:cubicBezTo>
                    <a:cubicBezTo>
                      <a:pt x="30165" y="1689"/>
                      <a:pt x="30165" y="3426"/>
                      <a:pt x="30501" y="5115"/>
                    </a:cubicBezTo>
                    <a:cubicBezTo>
                      <a:pt x="23325" y="4599"/>
                      <a:pt x="19150" y="4001"/>
                      <a:pt x="8027" y="4001"/>
                    </a:cubicBezTo>
                    <a:cubicBezTo>
                      <a:pt x="7945" y="7670"/>
                      <a:pt x="7693" y="10658"/>
                      <a:pt x="7693" y="14829"/>
                    </a:cubicBezTo>
                    <a:cubicBezTo>
                      <a:pt x="7693" y="19265"/>
                      <a:pt x="7775" y="23952"/>
                      <a:pt x="7775" y="26085"/>
                    </a:cubicBezTo>
                    <a:cubicBezTo>
                      <a:pt x="17864" y="26085"/>
                      <a:pt x="23495" y="25657"/>
                      <a:pt x="28533" y="25236"/>
                    </a:cubicBezTo>
                    <a:cubicBezTo>
                      <a:pt x="28364" y="26107"/>
                      <a:pt x="28280" y="26991"/>
                      <a:pt x="28281" y="27878"/>
                    </a:cubicBezTo>
                    <a:cubicBezTo>
                      <a:pt x="28281" y="28736"/>
                      <a:pt x="28365" y="29592"/>
                      <a:pt x="28533" y="30433"/>
                    </a:cubicBezTo>
                    <a:cubicBezTo>
                      <a:pt x="22638" y="29835"/>
                      <a:pt x="11874" y="29665"/>
                      <a:pt x="7775" y="29665"/>
                    </a:cubicBezTo>
                    <a:cubicBezTo>
                      <a:pt x="7693" y="31710"/>
                      <a:pt x="7693" y="33843"/>
                      <a:pt x="7693" y="42028"/>
                    </a:cubicBezTo>
                    <a:cubicBezTo>
                      <a:pt x="7693" y="48509"/>
                      <a:pt x="7775" y="52686"/>
                      <a:pt x="7857" y="54819"/>
                    </a:cubicBezTo>
                    <a:cubicBezTo>
                      <a:pt x="15462" y="54819"/>
                      <a:pt x="25513" y="54731"/>
                      <a:pt x="30930" y="53706"/>
                    </a:cubicBezTo>
                    <a:cubicBezTo>
                      <a:pt x="30759" y="54576"/>
                      <a:pt x="30673" y="55461"/>
                      <a:pt x="30671" y="56348"/>
                    </a:cubicBezTo>
                    <a:cubicBezTo>
                      <a:pt x="30673" y="57179"/>
                      <a:pt x="30759" y="58007"/>
                      <a:pt x="30930" y="58821"/>
                    </a:cubicBezTo>
                    <a:cubicBezTo>
                      <a:pt x="25885" y="58569"/>
                      <a:pt x="20758" y="58399"/>
                      <a:pt x="15550" y="58399"/>
                    </a:cubicBezTo>
                    <a:cubicBezTo>
                      <a:pt x="10341" y="58399"/>
                      <a:pt x="5209" y="58569"/>
                      <a:pt x="0" y="58821"/>
                    </a:cubicBezTo>
                    <a:cubicBezTo>
                      <a:pt x="340" y="51409"/>
                      <a:pt x="681" y="43985"/>
                      <a:pt x="681" y="36655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79" name="Google Shape;7079;p1"/>
              <p:cNvSpPr/>
              <p:nvPr/>
            </p:nvSpPr>
            <p:spPr>
              <a:xfrm>
                <a:off x="8796847" y="3945958"/>
                <a:ext cx="54071" cy="58820"/>
              </a:xfrm>
              <a:custGeom>
                <a:rect b="b" l="l" r="r" t="t"/>
                <a:pathLst>
                  <a:path extrusionOk="0" h="58820" w="54071">
                    <a:moveTo>
                      <a:pt x="0" y="0"/>
                    </a:moveTo>
                    <a:cubicBezTo>
                      <a:pt x="2934" y="571"/>
                      <a:pt x="5951" y="571"/>
                      <a:pt x="8885" y="0"/>
                    </a:cubicBezTo>
                    <a:cubicBezTo>
                      <a:pt x="13929" y="15100"/>
                      <a:pt x="21187" y="33163"/>
                      <a:pt x="28369" y="50384"/>
                    </a:cubicBezTo>
                    <a:cubicBezTo>
                      <a:pt x="34599" y="36542"/>
                      <a:pt x="44172" y="11168"/>
                      <a:pt x="47766" y="0"/>
                    </a:cubicBezTo>
                    <a:cubicBezTo>
                      <a:pt x="49829" y="568"/>
                      <a:pt x="52008" y="568"/>
                      <a:pt x="54072" y="0"/>
                    </a:cubicBezTo>
                    <a:cubicBezTo>
                      <a:pt x="45189" y="19605"/>
                      <a:pt x="36991" y="39212"/>
                      <a:pt x="29479" y="58821"/>
                    </a:cubicBezTo>
                    <a:cubicBezTo>
                      <a:pt x="28560" y="58558"/>
                      <a:pt x="27610" y="58417"/>
                      <a:pt x="26654" y="58399"/>
                    </a:cubicBezTo>
                    <a:cubicBezTo>
                      <a:pt x="25701" y="58403"/>
                      <a:pt x="24754" y="58545"/>
                      <a:pt x="23842" y="58821"/>
                    </a:cubicBezTo>
                    <a:cubicBezTo>
                      <a:pt x="18709" y="44772"/>
                      <a:pt x="8292" y="19617"/>
                      <a:pt x="0" y="0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80" name="Google Shape;7080;p1"/>
              <p:cNvSpPr/>
              <p:nvPr/>
            </p:nvSpPr>
            <p:spPr>
              <a:xfrm>
                <a:off x="8915508" y="3945958"/>
                <a:ext cx="31547" cy="58795"/>
              </a:xfrm>
              <a:custGeom>
                <a:rect b="b" l="l" r="r" t="t"/>
                <a:pathLst>
                  <a:path extrusionOk="0" h="58795" w="31547">
                    <a:moveTo>
                      <a:pt x="681" y="22090"/>
                    </a:moveTo>
                    <a:cubicBezTo>
                      <a:pt x="681" y="14760"/>
                      <a:pt x="340" y="7342"/>
                      <a:pt x="0" y="13"/>
                    </a:cubicBezTo>
                    <a:cubicBezTo>
                      <a:pt x="1378" y="275"/>
                      <a:pt x="2778" y="418"/>
                      <a:pt x="4181" y="440"/>
                    </a:cubicBezTo>
                    <a:cubicBezTo>
                      <a:pt x="5595" y="415"/>
                      <a:pt x="7004" y="267"/>
                      <a:pt x="8393" y="0"/>
                    </a:cubicBezTo>
                    <a:cubicBezTo>
                      <a:pt x="8046" y="7330"/>
                      <a:pt x="7706" y="14748"/>
                      <a:pt x="7706" y="22077"/>
                    </a:cubicBezTo>
                    <a:cubicBezTo>
                      <a:pt x="7706" y="36404"/>
                      <a:pt x="7876" y="46464"/>
                      <a:pt x="7964" y="54794"/>
                    </a:cubicBezTo>
                    <a:cubicBezTo>
                      <a:pt x="15998" y="54794"/>
                      <a:pt x="23003" y="54794"/>
                      <a:pt x="31547" y="53681"/>
                    </a:cubicBezTo>
                    <a:cubicBezTo>
                      <a:pt x="30974" y="55338"/>
                      <a:pt x="30974" y="57138"/>
                      <a:pt x="31547" y="58796"/>
                    </a:cubicBezTo>
                    <a:cubicBezTo>
                      <a:pt x="26339" y="58544"/>
                      <a:pt x="21036" y="58374"/>
                      <a:pt x="15827" y="58374"/>
                    </a:cubicBezTo>
                    <a:cubicBezTo>
                      <a:pt x="10619" y="58374"/>
                      <a:pt x="5309" y="58544"/>
                      <a:pt x="13" y="58796"/>
                    </a:cubicBezTo>
                    <a:cubicBezTo>
                      <a:pt x="353" y="51466"/>
                      <a:pt x="694" y="44048"/>
                      <a:pt x="694" y="36718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81" name="Google Shape;7081;p1"/>
              <p:cNvSpPr/>
              <p:nvPr/>
            </p:nvSpPr>
            <p:spPr>
              <a:xfrm>
                <a:off x="9006550" y="3944857"/>
                <a:ext cx="51095" cy="61041"/>
              </a:xfrm>
              <a:custGeom>
                <a:rect b="b" l="l" r="r" t="t"/>
                <a:pathLst>
                  <a:path extrusionOk="0" h="61041" w="51095">
                    <a:moveTo>
                      <a:pt x="48800" y="61042"/>
                    </a:moveTo>
                    <a:cubicBezTo>
                      <a:pt x="35817" y="45772"/>
                      <a:pt x="20267" y="29414"/>
                      <a:pt x="5631" y="13898"/>
                    </a:cubicBezTo>
                    <a:cubicBezTo>
                      <a:pt x="5549" y="17044"/>
                      <a:pt x="5379" y="22172"/>
                      <a:pt x="5379" y="31207"/>
                    </a:cubicBezTo>
                    <a:cubicBezTo>
                      <a:pt x="5379" y="38536"/>
                      <a:pt x="5719" y="56524"/>
                      <a:pt x="6148" y="59934"/>
                    </a:cubicBezTo>
                    <a:cubicBezTo>
                      <a:pt x="5171" y="59665"/>
                      <a:pt x="4168" y="59524"/>
                      <a:pt x="3153" y="59513"/>
                    </a:cubicBezTo>
                    <a:cubicBezTo>
                      <a:pt x="2087" y="59536"/>
                      <a:pt x="1034" y="59677"/>
                      <a:pt x="0" y="59934"/>
                    </a:cubicBezTo>
                    <a:cubicBezTo>
                      <a:pt x="687" y="55933"/>
                      <a:pt x="1797" y="34107"/>
                      <a:pt x="1797" y="22851"/>
                    </a:cubicBezTo>
                    <a:cubicBezTo>
                      <a:pt x="1797" y="12105"/>
                      <a:pt x="1797" y="3838"/>
                      <a:pt x="1539" y="0"/>
                    </a:cubicBezTo>
                    <a:lnTo>
                      <a:pt x="2907" y="0"/>
                    </a:lnTo>
                    <a:cubicBezTo>
                      <a:pt x="16836" y="15100"/>
                      <a:pt x="35697" y="35642"/>
                      <a:pt x="46139" y="46124"/>
                    </a:cubicBezTo>
                    <a:cubicBezTo>
                      <a:pt x="46139" y="30867"/>
                      <a:pt x="46139" y="14244"/>
                      <a:pt x="45458" y="1114"/>
                    </a:cubicBezTo>
                    <a:cubicBezTo>
                      <a:pt x="46404" y="1379"/>
                      <a:pt x="47381" y="1523"/>
                      <a:pt x="48365" y="1541"/>
                    </a:cubicBezTo>
                    <a:cubicBezTo>
                      <a:pt x="49292" y="1523"/>
                      <a:pt x="50206" y="1379"/>
                      <a:pt x="51095" y="1114"/>
                    </a:cubicBezTo>
                    <a:cubicBezTo>
                      <a:pt x="50585" y="6147"/>
                      <a:pt x="49727" y="23021"/>
                      <a:pt x="49727" y="29672"/>
                    </a:cubicBezTo>
                    <a:cubicBezTo>
                      <a:pt x="49727" y="38367"/>
                      <a:pt x="49897" y="57210"/>
                      <a:pt x="49985" y="61042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82" name="Google Shape;7082;p1"/>
              <p:cNvSpPr/>
              <p:nvPr/>
            </p:nvSpPr>
            <p:spPr>
              <a:xfrm>
                <a:off x="9070206" y="3944857"/>
                <a:ext cx="50578" cy="61041"/>
              </a:xfrm>
              <a:custGeom>
                <a:rect b="b" l="l" r="r" t="t"/>
                <a:pathLst>
                  <a:path extrusionOk="0" h="61041" w="50578">
                    <a:moveTo>
                      <a:pt x="48958" y="56185"/>
                    </a:moveTo>
                    <a:cubicBezTo>
                      <a:pt x="46820" y="57890"/>
                      <a:pt x="39732" y="61042"/>
                      <a:pt x="31188" y="61042"/>
                    </a:cubicBezTo>
                    <a:cubicBezTo>
                      <a:pt x="13154" y="61042"/>
                      <a:pt x="0" y="49874"/>
                      <a:pt x="0" y="30521"/>
                    </a:cubicBezTo>
                    <a:cubicBezTo>
                      <a:pt x="0" y="11168"/>
                      <a:pt x="13154" y="0"/>
                      <a:pt x="32039" y="0"/>
                    </a:cubicBezTo>
                    <a:cubicBezTo>
                      <a:pt x="38427" y="-14"/>
                      <a:pt x="44745" y="1324"/>
                      <a:pt x="50578" y="3926"/>
                    </a:cubicBezTo>
                    <a:cubicBezTo>
                      <a:pt x="49727" y="5461"/>
                      <a:pt x="49128" y="8783"/>
                      <a:pt x="48787" y="10576"/>
                    </a:cubicBezTo>
                    <a:lnTo>
                      <a:pt x="48270" y="10746"/>
                    </a:lnTo>
                    <a:cubicBezTo>
                      <a:pt x="45880" y="8104"/>
                      <a:pt x="40073" y="3159"/>
                      <a:pt x="32039" y="3159"/>
                    </a:cubicBezTo>
                    <a:cubicBezTo>
                      <a:pt x="18627" y="3159"/>
                      <a:pt x="8374" y="11596"/>
                      <a:pt x="8374" y="30521"/>
                    </a:cubicBezTo>
                    <a:cubicBezTo>
                      <a:pt x="8374" y="49446"/>
                      <a:pt x="18627" y="57890"/>
                      <a:pt x="32039" y="57890"/>
                    </a:cubicBezTo>
                    <a:cubicBezTo>
                      <a:pt x="40155" y="57890"/>
                      <a:pt x="46139" y="53284"/>
                      <a:pt x="49386" y="50818"/>
                    </a:cubicBezTo>
                    <a:lnTo>
                      <a:pt x="49727" y="51158"/>
                    </a:ln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83" name="Google Shape;7083;p1"/>
              <p:cNvSpPr/>
              <p:nvPr/>
            </p:nvSpPr>
            <p:spPr>
              <a:xfrm>
                <a:off x="9133446" y="3945971"/>
                <a:ext cx="8373" cy="58820"/>
              </a:xfrm>
              <a:custGeom>
                <a:rect b="b" l="l" r="r" t="t"/>
                <a:pathLst>
                  <a:path extrusionOk="0" h="58820" w="8373">
                    <a:moveTo>
                      <a:pt x="687" y="22077"/>
                    </a:moveTo>
                    <a:cubicBezTo>
                      <a:pt x="687" y="14748"/>
                      <a:pt x="340" y="7330"/>
                      <a:pt x="0" y="0"/>
                    </a:cubicBezTo>
                    <a:cubicBezTo>
                      <a:pt x="2762" y="571"/>
                      <a:pt x="5612" y="571"/>
                      <a:pt x="8374" y="0"/>
                    </a:cubicBezTo>
                    <a:cubicBezTo>
                      <a:pt x="8027" y="7330"/>
                      <a:pt x="7687" y="14748"/>
                      <a:pt x="7687" y="22077"/>
                    </a:cubicBezTo>
                    <a:lnTo>
                      <a:pt x="7687" y="36743"/>
                    </a:lnTo>
                    <a:cubicBezTo>
                      <a:pt x="7687" y="44073"/>
                      <a:pt x="8027" y="51491"/>
                      <a:pt x="8374" y="58821"/>
                    </a:cubicBezTo>
                    <a:cubicBezTo>
                      <a:pt x="5612" y="58259"/>
                      <a:pt x="2762" y="58259"/>
                      <a:pt x="0" y="58821"/>
                    </a:cubicBezTo>
                    <a:cubicBezTo>
                      <a:pt x="340" y="51491"/>
                      <a:pt x="687" y="44073"/>
                      <a:pt x="687" y="36743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84" name="Google Shape;7084;p1"/>
              <p:cNvSpPr/>
              <p:nvPr/>
            </p:nvSpPr>
            <p:spPr>
              <a:xfrm>
                <a:off x="9167182" y="3903810"/>
                <a:ext cx="13431" cy="13401"/>
              </a:xfrm>
              <a:custGeom>
                <a:rect b="b" l="l" r="r" t="t"/>
                <a:pathLst>
                  <a:path extrusionOk="0" h="13401" w="13431">
                    <a:moveTo>
                      <a:pt x="0" y="6707"/>
                    </a:moveTo>
                    <a:cubicBezTo>
                      <a:pt x="-6" y="3006"/>
                      <a:pt x="3001" y="4"/>
                      <a:pt x="6709" y="0"/>
                    </a:cubicBezTo>
                    <a:cubicBezTo>
                      <a:pt x="10417" y="-3"/>
                      <a:pt x="13425" y="2994"/>
                      <a:pt x="13431" y="6694"/>
                    </a:cubicBezTo>
                    <a:cubicBezTo>
                      <a:pt x="13437" y="10395"/>
                      <a:pt x="10430" y="13398"/>
                      <a:pt x="6722" y="13401"/>
                    </a:cubicBezTo>
                    <a:cubicBezTo>
                      <a:pt x="6722" y="13401"/>
                      <a:pt x="6716" y="13401"/>
                      <a:pt x="6716" y="13401"/>
                    </a:cubicBezTo>
                    <a:cubicBezTo>
                      <a:pt x="3008" y="13405"/>
                      <a:pt x="6" y="10410"/>
                      <a:pt x="0" y="6713"/>
                    </a:cubicBezTo>
                    <a:cubicBezTo>
                      <a:pt x="0" y="6711"/>
                      <a:pt x="0" y="6709"/>
                      <a:pt x="0" y="6707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85" name="Google Shape;7085;p1"/>
              <p:cNvSpPr/>
              <p:nvPr/>
            </p:nvSpPr>
            <p:spPr>
              <a:xfrm>
                <a:off x="9154148" y="3857189"/>
                <a:ext cx="54084" cy="59934"/>
              </a:xfrm>
              <a:custGeom>
                <a:rect b="b" l="l" r="r" t="t"/>
                <a:pathLst>
                  <a:path extrusionOk="0" h="59934" w="54084">
                    <a:moveTo>
                      <a:pt x="36207" y="37083"/>
                    </a:moveTo>
                    <a:lnTo>
                      <a:pt x="25532" y="11507"/>
                    </a:lnTo>
                    <a:lnTo>
                      <a:pt x="14591" y="37083"/>
                    </a:lnTo>
                    <a:cubicBezTo>
                      <a:pt x="11003" y="45891"/>
                      <a:pt x="7756" y="54561"/>
                      <a:pt x="6306" y="59934"/>
                    </a:cubicBezTo>
                    <a:cubicBezTo>
                      <a:pt x="4244" y="59368"/>
                      <a:pt x="2062" y="59368"/>
                      <a:pt x="0" y="59934"/>
                    </a:cubicBezTo>
                    <a:cubicBezTo>
                      <a:pt x="9143" y="39984"/>
                      <a:pt x="18028" y="20114"/>
                      <a:pt x="26743" y="0"/>
                    </a:cubicBezTo>
                    <a:lnTo>
                      <a:pt x="28369" y="0"/>
                    </a:lnTo>
                    <a:cubicBezTo>
                      <a:pt x="36737" y="19775"/>
                      <a:pt x="49557" y="50812"/>
                      <a:pt x="54084" y="59934"/>
                    </a:cubicBezTo>
                    <a:cubicBezTo>
                      <a:pt x="51095" y="59364"/>
                      <a:pt x="48018" y="59364"/>
                      <a:pt x="45029" y="59934"/>
                    </a:cubicBezTo>
                    <a:cubicBezTo>
                      <a:pt x="43421" y="54052"/>
                      <a:pt x="39285" y="44671"/>
                      <a:pt x="36207" y="37083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86" name="Google Shape;7086;p1"/>
              <p:cNvSpPr/>
              <p:nvPr/>
            </p:nvSpPr>
            <p:spPr>
              <a:xfrm>
                <a:off x="9167465" y="3990843"/>
                <a:ext cx="13431" cy="13401"/>
              </a:xfrm>
              <a:custGeom>
                <a:rect b="b" l="l" r="r" t="t"/>
                <a:pathLst>
                  <a:path extrusionOk="0" h="13401" w="13431">
                    <a:moveTo>
                      <a:pt x="0" y="6707"/>
                    </a:moveTo>
                    <a:cubicBezTo>
                      <a:pt x="-6" y="3006"/>
                      <a:pt x="3002" y="4"/>
                      <a:pt x="6709" y="0"/>
                    </a:cubicBezTo>
                    <a:cubicBezTo>
                      <a:pt x="10417" y="-4"/>
                      <a:pt x="13425" y="2994"/>
                      <a:pt x="13431" y="6694"/>
                    </a:cubicBezTo>
                    <a:cubicBezTo>
                      <a:pt x="13437" y="10395"/>
                      <a:pt x="10430" y="13397"/>
                      <a:pt x="6722" y="13401"/>
                    </a:cubicBezTo>
                    <a:cubicBezTo>
                      <a:pt x="6716" y="13401"/>
                      <a:pt x="6716" y="13401"/>
                      <a:pt x="6709" y="13401"/>
                    </a:cubicBezTo>
                    <a:cubicBezTo>
                      <a:pt x="3002" y="13401"/>
                      <a:pt x="0" y="10404"/>
                      <a:pt x="0" y="6707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87" name="Google Shape;7087;p1"/>
              <p:cNvSpPr/>
              <p:nvPr/>
            </p:nvSpPr>
            <p:spPr>
              <a:xfrm>
                <a:off x="9154419" y="3944241"/>
                <a:ext cx="54084" cy="59934"/>
              </a:xfrm>
              <a:custGeom>
                <a:rect b="b" l="l" r="r" t="t"/>
                <a:pathLst>
                  <a:path extrusionOk="0" h="59934" w="54084">
                    <a:moveTo>
                      <a:pt x="36214" y="37083"/>
                    </a:moveTo>
                    <a:lnTo>
                      <a:pt x="25532" y="11507"/>
                    </a:lnTo>
                    <a:lnTo>
                      <a:pt x="14598" y="37083"/>
                    </a:lnTo>
                    <a:cubicBezTo>
                      <a:pt x="11010" y="45891"/>
                      <a:pt x="7762" y="54561"/>
                      <a:pt x="6306" y="59934"/>
                    </a:cubicBezTo>
                    <a:cubicBezTo>
                      <a:pt x="4244" y="59368"/>
                      <a:pt x="2062" y="59368"/>
                      <a:pt x="0" y="59934"/>
                    </a:cubicBezTo>
                    <a:cubicBezTo>
                      <a:pt x="9143" y="39984"/>
                      <a:pt x="18034" y="20114"/>
                      <a:pt x="26749" y="0"/>
                    </a:cubicBezTo>
                    <a:lnTo>
                      <a:pt x="28369" y="0"/>
                    </a:lnTo>
                    <a:cubicBezTo>
                      <a:pt x="36743" y="19775"/>
                      <a:pt x="49563" y="50812"/>
                      <a:pt x="54084" y="59934"/>
                    </a:cubicBezTo>
                    <a:cubicBezTo>
                      <a:pt x="51095" y="59364"/>
                      <a:pt x="48024" y="59364"/>
                      <a:pt x="45035" y="59934"/>
                    </a:cubicBezTo>
                    <a:cubicBezTo>
                      <a:pt x="43396" y="54052"/>
                      <a:pt x="39291" y="44671"/>
                      <a:pt x="36214" y="37083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88" name="Google Shape;7088;p1"/>
              <p:cNvSpPr/>
              <p:nvPr/>
            </p:nvSpPr>
            <p:spPr>
              <a:xfrm>
                <a:off x="8863675" y="3990843"/>
                <a:ext cx="13431" cy="13401"/>
              </a:xfrm>
              <a:custGeom>
                <a:rect b="b" l="l" r="r" t="t"/>
                <a:pathLst>
                  <a:path extrusionOk="0" h="13401" w="13431">
                    <a:moveTo>
                      <a:pt x="0" y="6707"/>
                    </a:moveTo>
                    <a:cubicBezTo>
                      <a:pt x="-4" y="3006"/>
                      <a:pt x="3000" y="4"/>
                      <a:pt x="6709" y="0"/>
                    </a:cubicBezTo>
                    <a:cubicBezTo>
                      <a:pt x="10418" y="-4"/>
                      <a:pt x="13427" y="2994"/>
                      <a:pt x="13431" y="6694"/>
                    </a:cubicBezTo>
                    <a:cubicBezTo>
                      <a:pt x="13434" y="10395"/>
                      <a:pt x="10431" y="13397"/>
                      <a:pt x="6722" y="13401"/>
                    </a:cubicBezTo>
                    <a:cubicBezTo>
                      <a:pt x="6717" y="13401"/>
                      <a:pt x="6714" y="13401"/>
                      <a:pt x="6709" y="13401"/>
                    </a:cubicBezTo>
                    <a:cubicBezTo>
                      <a:pt x="3004" y="13401"/>
                      <a:pt x="0" y="10404"/>
                      <a:pt x="0" y="6707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89" name="Google Shape;7089;p1"/>
              <p:cNvSpPr/>
              <p:nvPr/>
            </p:nvSpPr>
            <p:spPr>
              <a:xfrm>
                <a:off x="8850660" y="3944241"/>
                <a:ext cx="54084" cy="59934"/>
              </a:xfrm>
              <a:custGeom>
                <a:rect b="b" l="l" r="r" t="t"/>
                <a:pathLst>
                  <a:path extrusionOk="0" h="59934" w="54084">
                    <a:moveTo>
                      <a:pt x="36189" y="37083"/>
                    </a:moveTo>
                    <a:lnTo>
                      <a:pt x="25507" y="11507"/>
                    </a:lnTo>
                    <a:lnTo>
                      <a:pt x="14598" y="37083"/>
                    </a:lnTo>
                    <a:cubicBezTo>
                      <a:pt x="11003" y="45891"/>
                      <a:pt x="7762" y="54561"/>
                      <a:pt x="6306" y="59934"/>
                    </a:cubicBezTo>
                    <a:cubicBezTo>
                      <a:pt x="4243" y="59368"/>
                      <a:pt x="2063" y="59368"/>
                      <a:pt x="0" y="59934"/>
                    </a:cubicBezTo>
                    <a:cubicBezTo>
                      <a:pt x="9143" y="39984"/>
                      <a:pt x="18028" y="20114"/>
                      <a:pt x="26743" y="0"/>
                    </a:cubicBezTo>
                    <a:lnTo>
                      <a:pt x="28369" y="0"/>
                    </a:lnTo>
                    <a:cubicBezTo>
                      <a:pt x="36743" y="19775"/>
                      <a:pt x="49563" y="50812"/>
                      <a:pt x="54084" y="59934"/>
                    </a:cubicBezTo>
                    <a:cubicBezTo>
                      <a:pt x="51093" y="59364"/>
                      <a:pt x="48021" y="59364"/>
                      <a:pt x="45029" y="59934"/>
                    </a:cubicBezTo>
                    <a:cubicBezTo>
                      <a:pt x="43364" y="54052"/>
                      <a:pt x="39259" y="44671"/>
                      <a:pt x="36189" y="37083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90" name="Google Shape;7090;p1"/>
              <p:cNvSpPr/>
              <p:nvPr/>
            </p:nvSpPr>
            <p:spPr>
              <a:xfrm>
                <a:off x="9060842" y="3772711"/>
                <a:ext cx="44108" cy="58795"/>
              </a:xfrm>
              <a:custGeom>
                <a:rect b="b" l="l" r="r" t="t"/>
                <a:pathLst>
                  <a:path extrusionOk="0" h="58795" w="44108">
                    <a:moveTo>
                      <a:pt x="18545" y="22077"/>
                    </a:moveTo>
                    <a:cubicBezTo>
                      <a:pt x="18545" y="16205"/>
                      <a:pt x="18457" y="10323"/>
                      <a:pt x="18287" y="4429"/>
                    </a:cubicBezTo>
                    <a:cubicBezTo>
                      <a:pt x="12176" y="4418"/>
                      <a:pt x="6072" y="4731"/>
                      <a:pt x="0" y="5367"/>
                    </a:cubicBezTo>
                    <a:cubicBezTo>
                      <a:pt x="277" y="4484"/>
                      <a:pt x="422" y="3567"/>
                      <a:pt x="429" y="2643"/>
                    </a:cubicBezTo>
                    <a:cubicBezTo>
                      <a:pt x="404" y="1746"/>
                      <a:pt x="265" y="857"/>
                      <a:pt x="0" y="0"/>
                    </a:cubicBezTo>
                    <a:cubicBezTo>
                      <a:pt x="7346" y="252"/>
                      <a:pt x="14699" y="428"/>
                      <a:pt x="22070" y="428"/>
                    </a:cubicBezTo>
                    <a:cubicBezTo>
                      <a:pt x="29441" y="428"/>
                      <a:pt x="36762" y="252"/>
                      <a:pt x="44108" y="0"/>
                    </a:cubicBezTo>
                    <a:cubicBezTo>
                      <a:pt x="43844" y="885"/>
                      <a:pt x="43699" y="1801"/>
                      <a:pt x="43680" y="2724"/>
                    </a:cubicBezTo>
                    <a:cubicBezTo>
                      <a:pt x="43699" y="3621"/>
                      <a:pt x="43844" y="4510"/>
                      <a:pt x="44108" y="5367"/>
                    </a:cubicBezTo>
                    <a:cubicBezTo>
                      <a:pt x="38036" y="4730"/>
                      <a:pt x="31932" y="4417"/>
                      <a:pt x="25822" y="4429"/>
                    </a:cubicBezTo>
                    <a:cubicBezTo>
                      <a:pt x="25658" y="10302"/>
                      <a:pt x="25576" y="16184"/>
                      <a:pt x="25570" y="22077"/>
                    </a:cubicBezTo>
                    <a:lnTo>
                      <a:pt x="25570" y="36718"/>
                    </a:lnTo>
                    <a:cubicBezTo>
                      <a:pt x="25570" y="44048"/>
                      <a:pt x="25910" y="51466"/>
                      <a:pt x="26251" y="58796"/>
                    </a:cubicBezTo>
                    <a:cubicBezTo>
                      <a:pt x="23489" y="58234"/>
                      <a:pt x="20639" y="58234"/>
                      <a:pt x="17877" y="58796"/>
                    </a:cubicBezTo>
                    <a:cubicBezTo>
                      <a:pt x="18223" y="51466"/>
                      <a:pt x="18564" y="44048"/>
                      <a:pt x="18564" y="36718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91" name="Google Shape;7091;p1"/>
              <p:cNvSpPr/>
              <p:nvPr/>
            </p:nvSpPr>
            <p:spPr>
              <a:xfrm>
                <a:off x="9164123" y="3772711"/>
                <a:ext cx="44140" cy="58795"/>
              </a:xfrm>
              <a:custGeom>
                <a:rect b="b" l="l" r="r" t="t"/>
                <a:pathLst>
                  <a:path extrusionOk="0" h="58795" w="44140">
                    <a:moveTo>
                      <a:pt x="18539" y="22077"/>
                    </a:moveTo>
                    <a:cubicBezTo>
                      <a:pt x="18539" y="16205"/>
                      <a:pt x="18457" y="10323"/>
                      <a:pt x="18287" y="4429"/>
                    </a:cubicBezTo>
                    <a:cubicBezTo>
                      <a:pt x="12176" y="4418"/>
                      <a:pt x="6072" y="4731"/>
                      <a:pt x="0" y="5367"/>
                    </a:cubicBezTo>
                    <a:cubicBezTo>
                      <a:pt x="277" y="4484"/>
                      <a:pt x="423" y="3567"/>
                      <a:pt x="429" y="2643"/>
                    </a:cubicBezTo>
                    <a:cubicBezTo>
                      <a:pt x="404" y="1746"/>
                      <a:pt x="265" y="857"/>
                      <a:pt x="0" y="0"/>
                    </a:cubicBezTo>
                    <a:cubicBezTo>
                      <a:pt x="7346" y="252"/>
                      <a:pt x="14699" y="428"/>
                      <a:pt x="22070" y="428"/>
                    </a:cubicBezTo>
                    <a:cubicBezTo>
                      <a:pt x="29441" y="428"/>
                      <a:pt x="36769" y="252"/>
                      <a:pt x="44140" y="0"/>
                    </a:cubicBezTo>
                    <a:cubicBezTo>
                      <a:pt x="43875" y="885"/>
                      <a:pt x="43730" y="1801"/>
                      <a:pt x="43711" y="2724"/>
                    </a:cubicBezTo>
                    <a:cubicBezTo>
                      <a:pt x="43730" y="3621"/>
                      <a:pt x="43875" y="4510"/>
                      <a:pt x="44140" y="5367"/>
                    </a:cubicBezTo>
                    <a:cubicBezTo>
                      <a:pt x="38068" y="4731"/>
                      <a:pt x="31964" y="4418"/>
                      <a:pt x="25853" y="4429"/>
                    </a:cubicBezTo>
                    <a:cubicBezTo>
                      <a:pt x="25683" y="10302"/>
                      <a:pt x="25595" y="16184"/>
                      <a:pt x="25601" y="22077"/>
                    </a:cubicBezTo>
                    <a:lnTo>
                      <a:pt x="25601" y="36718"/>
                    </a:lnTo>
                    <a:cubicBezTo>
                      <a:pt x="25601" y="44048"/>
                      <a:pt x="25942" y="51466"/>
                      <a:pt x="26282" y="58796"/>
                    </a:cubicBezTo>
                    <a:cubicBezTo>
                      <a:pt x="23520" y="58234"/>
                      <a:pt x="20670" y="58234"/>
                      <a:pt x="17908" y="58796"/>
                    </a:cubicBezTo>
                    <a:cubicBezTo>
                      <a:pt x="18255" y="51466"/>
                      <a:pt x="18589" y="44048"/>
                      <a:pt x="18589" y="36718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92" name="Google Shape;7092;p1"/>
              <p:cNvSpPr/>
              <p:nvPr/>
            </p:nvSpPr>
            <p:spPr>
              <a:xfrm>
                <a:off x="8960789" y="3926628"/>
                <a:ext cx="31263" cy="77968"/>
              </a:xfrm>
              <a:custGeom>
                <a:rect b="b" l="l" r="r" t="t"/>
                <a:pathLst>
                  <a:path extrusionOk="0" h="77968" w="31263">
                    <a:moveTo>
                      <a:pt x="22083" y="14523"/>
                    </a:moveTo>
                    <a:lnTo>
                      <a:pt x="11167" y="3783"/>
                    </a:lnTo>
                    <a:cubicBezTo>
                      <a:pt x="10152" y="2666"/>
                      <a:pt x="9055" y="1630"/>
                      <a:pt x="7876" y="688"/>
                    </a:cubicBezTo>
                    <a:cubicBezTo>
                      <a:pt x="7548" y="408"/>
                      <a:pt x="7163" y="204"/>
                      <a:pt x="6747" y="90"/>
                    </a:cubicBezTo>
                    <a:cubicBezTo>
                      <a:pt x="5284" y="-274"/>
                      <a:pt x="3771" y="493"/>
                      <a:pt x="3203" y="1890"/>
                    </a:cubicBezTo>
                    <a:cubicBezTo>
                      <a:pt x="2926" y="2644"/>
                      <a:pt x="2951" y="3478"/>
                      <a:pt x="3285" y="4211"/>
                    </a:cubicBezTo>
                    <a:cubicBezTo>
                      <a:pt x="3802" y="5073"/>
                      <a:pt x="4673" y="5507"/>
                      <a:pt x="5448" y="6099"/>
                    </a:cubicBezTo>
                    <a:lnTo>
                      <a:pt x="19050" y="14517"/>
                    </a:lnTo>
                    <a:close/>
                    <a:moveTo>
                      <a:pt x="7617" y="23464"/>
                    </a:moveTo>
                    <a:lnTo>
                      <a:pt x="14282" y="23464"/>
                    </a:lnTo>
                    <a:lnTo>
                      <a:pt x="22953" y="23640"/>
                    </a:lnTo>
                    <a:cubicBezTo>
                      <a:pt x="25570" y="23787"/>
                      <a:pt x="28174" y="24102"/>
                      <a:pt x="30747" y="24584"/>
                    </a:cubicBezTo>
                    <a:cubicBezTo>
                      <a:pt x="30614" y="23729"/>
                      <a:pt x="30520" y="22868"/>
                      <a:pt x="30476" y="22004"/>
                    </a:cubicBezTo>
                    <a:cubicBezTo>
                      <a:pt x="30476" y="21148"/>
                      <a:pt x="30658" y="20375"/>
                      <a:pt x="30747" y="19424"/>
                    </a:cubicBezTo>
                    <a:lnTo>
                      <a:pt x="0" y="19424"/>
                    </a:lnTo>
                    <a:lnTo>
                      <a:pt x="0" y="77968"/>
                    </a:lnTo>
                    <a:lnTo>
                      <a:pt x="31264" y="77968"/>
                    </a:lnTo>
                    <a:cubicBezTo>
                      <a:pt x="31131" y="77116"/>
                      <a:pt x="31043" y="76257"/>
                      <a:pt x="30999" y="75395"/>
                    </a:cubicBezTo>
                    <a:cubicBezTo>
                      <a:pt x="30999" y="74533"/>
                      <a:pt x="31169" y="73759"/>
                      <a:pt x="31264" y="72809"/>
                    </a:cubicBezTo>
                    <a:cubicBezTo>
                      <a:pt x="28628" y="73238"/>
                      <a:pt x="25967" y="73497"/>
                      <a:pt x="23293" y="73583"/>
                    </a:cubicBezTo>
                    <a:cubicBezTo>
                      <a:pt x="18097" y="73759"/>
                      <a:pt x="12901" y="74099"/>
                      <a:pt x="7617" y="73929"/>
                    </a:cubicBezTo>
                    <a:lnTo>
                      <a:pt x="7617" y="48825"/>
                    </a:lnTo>
                    <a:lnTo>
                      <a:pt x="21036" y="48825"/>
                    </a:lnTo>
                    <a:cubicBezTo>
                      <a:pt x="23640" y="48825"/>
                      <a:pt x="26150" y="49172"/>
                      <a:pt x="28754" y="49253"/>
                    </a:cubicBezTo>
                    <a:cubicBezTo>
                      <a:pt x="28666" y="48316"/>
                      <a:pt x="28489" y="47536"/>
                      <a:pt x="28489" y="46850"/>
                    </a:cubicBezTo>
                    <a:cubicBezTo>
                      <a:pt x="28527" y="46101"/>
                      <a:pt x="28615" y="45354"/>
                      <a:pt x="28754" y="44616"/>
                    </a:cubicBezTo>
                    <a:cubicBezTo>
                      <a:pt x="26150" y="44704"/>
                      <a:pt x="23640" y="45038"/>
                      <a:pt x="21036" y="45038"/>
                    </a:cubicBezTo>
                    <a:lnTo>
                      <a:pt x="7617" y="45038"/>
                    </a:ln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93" name="Google Shape;7093;p1"/>
              <p:cNvSpPr/>
              <p:nvPr/>
            </p:nvSpPr>
            <p:spPr>
              <a:xfrm>
                <a:off x="8895613" y="3839910"/>
                <a:ext cx="31263" cy="78019"/>
              </a:xfrm>
              <a:custGeom>
                <a:rect b="b" l="l" r="r" t="t"/>
                <a:pathLst>
                  <a:path extrusionOk="0" h="78019" w="31263">
                    <a:moveTo>
                      <a:pt x="22083" y="14574"/>
                    </a:moveTo>
                    <a:lnTo>
                      <a:pt x="11161" y="3828"/>
                    </a:lnTo>
                    <a:cubicBezTo>
                      <a:pt x="10155" y="2706"/>
                      <a:pt x="9056" y="1670"/>
                      <a:pt x="7876" y="732"/>
                    </a:cubicBezTo>
                    <a:cubicBezTo>
                      <a:pt x="7553" y="438"/>
                      <a:pt x="7167" y="223"/>
                      <a:pt x="6747" y="103"/>
                    </a:cubicBezTo>
                    <a:cubicBezTo>
                      <a:pt x="5164" y="-323"/>
                      <a:pt x="3533" y="612"/>
                      <a:pt x="3106" y="2192"/>
                    </a:cubicBezTo>
                    <a:cubicBezTo>
                      <a:pt x="2923" y="2870"/>
                      <a:pt x="2986" y="3589"/>
                      <a:pt x="3285" y="4224"/>
                    </a:cubicBezTo>
                    <a:cubicBezTo>
                      <a:pt x="3802" y="5086"/>
                      <a:pt x="4673" y="5520"/>
                      <a:pt x="5448" y="6112"/>
                    </a:cubicBezTo>
                    <a:lnTo>
                      <a:pt x="19050" y="14536"/>
                    </a:lnTo>
                    <a:close/>
                    <a:moveTo>
                      <a:pt x="7617" y="23514"/>
                    </a:moveTo>
                    <a:lnTo>
                      <a:pt x="14282" y="23514"/>
                    </a:lnTo>
                    <a:lnTo>
                      <a:pt x="22947" y="23684"/>
                    </a:lnTo>
                    <a:cubicBezTo>
                      <a:pt x="25562" y="23832"/>
                      <a:pt x="28166" y="24147"/>
                      <a:pt x="30740" y="24628"/>
                    </a:cubicBezTo>
                    <a:cubicBezTo>
                      <a:pt x="30658" y="23772"/>
                      <a:pt x="30482" y="22910"/>
                      <a:pt x="30482" y="22048"/>
                    </a:cubicBezTo>
                    <a:cubicBezTo>
                      <a:pt x="30482" y="21187"/>
                      <a:pt x="30658" y="20419"/>
                      <a:pt x="30740" y="19469"/>
                    </a:cubicBezTo>
                    <a:lnTo>
                      <a:pt x="0" y="19469"/>
                    </a:lnTo>
                    <a:lnTo>
                      <a:pt x="0" y="78019"/>
                    </a:lnTo>
                    <a:lnTo>
                      <a:pt x="31264" y="78019"/>
                    </a:lnTo>
                    <a:cubicBezTo>
                      <a:pt x="31134" y="77164"/>
                      <a:pt x="31048" y="76303"/>
                      <a:pt x="31005" y="75440"/>
                    </a:cubicBezTo>
                    <a:cubicBezTo>
                      <a:pt x="31005" y="74571"/>
                      <a:pt x="31175" y="73797"/>
                      <a:pt x="31264" y="72854"/>
                    </a:cubicBezTo>
                    <a:cubicBezTo>
                      <a:pt x="28625" y="73286"/>
                      <a:pt x="25960" y="73545"/>
                      <a:pt x="23287" y="73628"/>
                    </a:cubicBezTo>
                    <a:cubicBezTo>
                      <a:pt x="18097" y="73797"/>
                      <a:pt x="12901" y="74150"/>
                      <a:pt x="7617" y="73980"/>
                    </a:cubicBezTo>
                    <a:lnTo>
                      <a:pt x="7617" y="48876"/>
                    </a:lnTo>
                    <a:lnTo>
                      <a:pt x="21036" y="48876"/>
                    </a:lnTo>
                    <a:cubicBezTo>
                      <a:pt x="23646" y="48876"/>
                      <a:pt x="26156" y="49210"/>
                      <a:pt x="28754" y="49298"/>
                    </a:cubicBezTo>
                    <a:cubicBezTo>
                      <a:pt x="28666" y="48354"/>
                      <a:pt x="28483" y="47586"/>
                      <a:pt x="28483" y="46901"/>
                    </a:cubicBezTo>
                    <a:cubicBezTo>
                      <a:pt x="28525" y="46149"/>
                      <a:pt x="28615" y="45401"/>
                      <a:pt x="28754" y="44661"/>
                    </a:cubicBezTo>
                    <a:cubicBezTo>
                      <a:pt x="26156" y="44749"/>
                      <a:pt x="23646" y="45089"/>
                      <a:pt x="21036" y="45089"/>
                    </a:cubicBezTo>
                    <a:lnTo>
                      <a:pt x="7617" y="45089"/>
                    </a:ln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94" name="Google Shape;7094;p1"/>
              <p:cNvSpPr/>
              <p:nvPr/>
            </p:nvSpPr>
            <p:spPr>
              <a:xfrm>
                <a:off x="9106502" y="3770943"/>
                <a:ext cx="54708" cy="59789"/>
              </a:xfrm>
              <a:custGeom>
                <a:rect b="b" l="l" r="r" t="t"/>
                <a:pathLst>
                  <a:path extrusionOk="0" h="59789" w="54708">
                    <a:moveTo>
                      <a:pt x="14522" y="52787"/>
                    </a:moveTo>
                    <a:cubicBezTo>
                      <a:pt x="14503" y="49073"/>
                      <a:pt x="17505" y="46044"/>
                      <a:pt x="21225" y="46024"/>
                    </a:cubicBezTo>
                    <a:cubicBezTo>
                      <a:pt x="24945" y="46003"/>
                      <a:pt x="27985" y="48997"/>
                      <a:pt x="28004" y="52712"/>
                    </a:cubicBezTo>
                    <a:cubicBezTo>
                      <a:pt x="28023" y="56426"/>
                      <a:pt x="25021" y="59454"/>
                      <a:pt x="21301" y="59475"/>
                    </a:cubicBezTo>
                    <a:cubicBezTo>
                      <a:pt x="21288" y="59475"/>
                      <a:pt x="21269" y="59475"/>
                      <a:pt x="21257" y="59475"/>
                    </a:cubicBezTo>
                    <a:cubicBezTo>
                      <a:pt x="17549" y="59482"/>
                      <a:pt x="14535" y="56489"/>
                      <a:pt x="14522" y="52787"/>
                    </a:cubicBezTo>
                    <a:close/>
                    <a:moveTo>
                      <a:pt x="26976" y="0"/>
                    </a:moveTo>
                    <a:lnTo>
                      <a:pt x="28704" y="0"/>
                    </a:lnTo>
                    <a:lnTo>
                      <a:pt x="53233" y="56694"/>
                    </a:lnTo>
                    <a:lnTo>
                      <a:pt x="54708" y="59790"/>
                    </a:lnTo>
                    <a:cubicBezTo>
                      <a:pt x="53246" y="59619"/>
                      <a:pt x="51770" y="59533"/>
                      <a:pt x="50294" y="59532"/>
                    </a:cubicBezTo>
                    <a:cubicBezTo>
                      <a:pt x="48705" y="59489"/>
                      <a:pt x="47116" y="59575"/>
                      <a:pt x="45540" y="59790"/>
                    </a:cubicBezTo>
                    <a:lnTo>
                      <a:pt x="44764" y="57273"/>
                    </a:lnTo>
                    <a:lnTo>
                      <a:pt x="40874" y="46986"/>
                    </a:lnTo>
                    <a:lnTo>
                      <a:pt x="36649" y="36863"/>
                    </a:lnTo>
                    <a:lnTo>
                      <a:pt x="25771" y="10973"/>
                    </a:lnTo>
                    <a:lnTo>
                      <a:pt x="14686" y="36863"/>
                    </a:lnTo>
                    <a:cubicBezTo>
                      <a:pt x="11672" y="44413"/>
                      <a:pt x="8557" y="51963"/>
                      <a:pt x="6217" y="59765"/>
                    </a:cubicBezTo>
                    <a:cubicBezTo>
                      <a:pt x="5221" y="59547"/>
                      <a:pt x="4206" y="59461"/>
                      <a:pt x="3191" y="59507"/>
                    </a:cubicBezTo>
                    <a:cubicBezTo>
                      <a:pt x="2125" y="59509"/>
                      <a:pt x="1053" y="59595"/>
                      <a:pt x="0" y="59765"/>
                    </a:cubicBezTo>
                    <a:close/>
                  </a:path>
                </a:pathLst>
              </a:custGeom>
              <a:solidFill>
                <a:srgbClr val="50565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7095" name="Google Shape;7095;p1"/>
            <p:cNvGrpSpPr/>
            <p:nvPr/>
          </p:nvGrpSpPr>
          <p:grpSpPr>
            <a:xfrm>
              <a:off x="4749897" y="4480097"/>
              <a:ext cx="1005478" cy="264812"/>
              <a:chOff x="1562620" y="1241607"/>
              <a:chExt cx="1243428" cy="327481"/>
            </a:xfrm>
          </p:grpSpPr>
          <p:sp>
            <p:nvSpPr>
              <p:cNvPr id="7096" name="Google Shape;7096;p1"/>
              <p:cNvSpPr/>
              <p:nvPr/>
            </p:nvSpPr>
            <p:spPr>
              <a:xfrm>
                <a:off x="2127722" y="1416283"/>
                <a:ext cx="121715" cy="117763"/>
              </a:xfrm>
              <a:custGeom>
                <a:rect b="b" l="l" r="r" t="t"/>
                <a:pathLst>
                  <a:path extrusionOk="0" h="117763" w="121715">
                    <a:moveTo>
                      <a:pt x="0" y="1426"/>
                    </a:moveTo>
                    <a:cubicBezTo>
                      <a:pt x="699" y="967"/>
                      <a:pt x="1450" y="593"/>
                      <a:pt x="2237" y="312"/>
                    </a:cubicBezTo>
                    <a:cubicBezTo>
                      <a:pt x="3323" y="116"/>
                      <a:pt x="4425" y="34"/>
                      <a:pt x="5527" y="66"/>
                    </a:cubicBezTo>
                    <a:cubicBezTo>
                      <a:pt x="11204" y="207"/>
                      <a:pt x="16880" y="487"/>
                      <a:pt x="22557" y="531"/>
                    </a:cubicBezTo>
                    <a:cubicBezTo>
                      <a:pt x="26198" y="531"/>
                      <a:pt x="29830" y="207"/>
                      <a:pt x="33471" y="110"/>
                    </a:cubicBezTo>
                    <a:cubicBezTo>
                      <a:pt x="35226" y="66"/>
                      <a:pt x="37033" y="224"/>
                      <a:pt x="38805" y="277"/>
                    </a:cubicBezTo>
                    <a:cubicBezTo>
                      <a:pt x="39542" y="277"/>
                      <a:pt x="40253" y="461"/>
                      <a:pt x="40235" y="1321"/>
                    </a:cubicBezTo>
                    <a:cubicBezTo>
                      <a:pt x="40218" y="2181"/>
                      <a:pt x="39472" y="2198"/>
                      <a:pt x="38753" y="2339"/>
                    </a:cubicBezTo>
                    <a:cubicBezTo>
                      <a:pt x="37160" y="2539"/>
                      <a:pt x="35582" y="2832"/>
                      <a:pt x="34024" y="3216"/>
                    </a:cubicBezTo>
                    <a:cubicBezTo>
                      <a:pt x="31550" y="3874"/>
                      <a:pt x="30786" y="5111"/>
                      <a:pt x="31593" y="7515"/>
                    </a:cubicBezTo>
                    <a:cubicBezTo>
                      <a:pt x="33436" y="13051"/>
                      <a:pt x="35436" y="18534"/>
                      <a:pt x="37366" y="24035"/>
                    </a:cubicBezTo>
                    <a:cubicBezTo>
                      <a:pt x="37849" y="25378"/>
                      <a:pt x="38314" y="26729"/>
                      <a:pt x="38814" y="28071"/>
                    </a:cubicBezTo>
                    <a:cubicBezTo>
                      <a:pt x="42078" y="36786"/>
                      <a:pt x="45348" y="45502"/>
                      <a:pt x="48623" y="54216"/>
                    </a:cubicBezTo>
                    <a:cubicBezTo>
                      <a:pt x="51439" y="61735"/>
                      <a:pt x="54220" y="69272"/>
                      <a:pt x="57054" y="76782"/>
                    </a:cubicBezTo>
                    <a:cubicBezTo>
                      <a:pt x="59327" y="82792"/>
                      <a:pt x="61652" y="88784"/>
                      <a:pt x="63950" y="94777"/>
                    </a:cubicBezTo>
                    <a:cubicBezTo>
                      <a:pt x="64091" y="95154"/>
                      <a:pt x="64292" y="95513"/>
                      <a:pt x="64556" y="96066"/>
                    </a:cubicBezTo>
                    <a:cubicBezTo>
                      <a:pt x="64986" y="95386"/>
                      <a:pt x="65372" y="94680"/>
                      <a:pt x="65714" y="93952"/>
                    </a:cubicBezTo>
                    <a:cubicBezTo>
                      <a:pt x="67898" y="88451"/>
                      <a:pt x="70022" y="82923"/>
                      <a:pt x="72215" y="77422"/>
                    </a:cubicBezTo>
                    <a:cubicBezTo>
                      <a:pt x="75400" y="69403"/>
                      <a:pt x="78707" y="61428"/>
                      <a:pt x="81866" y="53392"/>
                    </a:cubicBezTo>
                    <a:cubicBezTo>
                      <a:pt x="84349" y="47005"/>
                      <a:pt x="86621" y="40539"/>
                      <a:pt x="88999" y="34090"/>
                    </a:cubicBezTo>
                    <a:cubicBezTo>
                      <a:pt x="91210" y="28141"/>
                      <a:pt x="93491" y="22211"/>
                      <a:pt x="95640" y="16245"/>
                    </a:cubicBezTo>
                    <a:cubicBezTo>
                      <a:pt x="96640" y="13483"/>
                      <a:pt x="97487" y="10668"/>
                      <a:pt x="98176" y="7813"/>
                    </a:cubicBezTo>
                    <a:cubicBezTo>
                      <a:pt x="98869" y="4935"/>
                      <a:pt x="98027" y="3734"/>
                      <a:pt x="95166" y="3058"/>
                    </a:cubicBezTo>
                    <a:cubicBezTo>
                      <a:pt x="93614" y="2689"/>
                      <a:pt x="91999" y="2575"/>
                      <a:pt x="90420" y="2277"/>
                    </a:cubicBezTo>
                    <a:cubicBezTo>
                      <a:pt x="89773" y="2129"/>
                      <a:pt x="89215" y="1723"/>
                      <a:pt x="88876" y="1154"/>
                    </a:cubicBezTo>
                    <a:cubicBezTo>
                      <a:pt x="89447" y="768"/>
                      <a:pt x="90074" y="472"/>
                      <a:pt x="90736" y="277"/>
                    </a:cubicBezTo>
                    <a:cubicBezTo>
                      <a:pt x="92334" y="95"/>
                      <a:pt x="93944" y="28"/>
                      <a:pt x="95553" y="75"/>
                    </a:cubicBezTo>
                    <a:cubicBezTo>
                      <a:pt x="99615" y="180"/>
                      <a:pt x="103677" y="479"/>
                      <a:pt x="107739" y="514"/>
                    </a:cubicBezTo>
                    <a:cubicBezTo>
                      <a:pt x="110696" y="514"/>
                      <a:pt x="113661" y="198"/>
                      <a:pt x="116618" y="101"/>
                    </a:cubicBezTo>
                    <a:cubicBezTo>
                      <a:pt x="118372" y="40"/>
                      <a:pt x="120127" y="-311"/>
                      <a:pt x="121715" y="794"/>
                    </a:cubicBezTo>
                    <a:cubicBezTo>
                      <a:pt x="121715" y="1874"/>
                      <a:pt x="121083" y="2119"/>
                      <a:pt x="120259" y="2312"/>
                    </a:cubicBezTo>
                    <a:cubicBezTo>
                      <a:pt x="118294" y="2751"/>
                      <a:pt x="116328" y="3242"/>
                      <a:pt x="114398" y="3821"/>
                    </a:cubicBezTo>
                    <a:cubicBezTo>
                      <a:pt x="112178" y="4479"/>
                      <a:pt x="110713" y="6050"/>
                      <a:pt x="109467" y="7962"/>
                    </a:cubicBezTo>
                    <a:cubicBezTo>
                      <a:pt x="105642" y="13841"/>
                      <a:pt x="103642" y="20535"/>
                      <a:pt x="100817" y="26861"/>
                    </a:cubicBezTo>
                    <a:cubicBezTo>
                      <a:pt x="98509" y="32037"/>
                      <a:pt x="96430" y="37292"/>
                      <a:pt x="94245" y="42539"/>
                    </a:cubicBezTo>
                    <a:cubicBezTo>
                      <a:pt x="92648" y="46452"/>
                      <a:pt x="91157" y="50435"/>
                      <a:pt x="89569" y="54331"/>
                    </a:cubicBezTo>
                    <a:cubicBezTo>
                      <a:pt x="87981" y="58226"/>
                      <a:pt x="86288" y="62323"/>
                      <a:pt x="84612" y="66306"/>
                    </a:cubicBezTo>
                    <a:cubicBezTo>
                      <a:pt x="81761" y="73088"/>
                      <a:pt x="78909" y="79879"/>
                      <a:pt x="76005" y="86643"/>
                    </a:cubicBezTo>
                    <a:cubicBezTo>
                      <a:pt x="73777" y="91846"/>
                      <a:pt x="71478" y="97023"/>
                      <a:pt x="69197" y="102208"/>
                    </a:cubicBezTo>
                    <a:cubicBezTo>
                      <a:pt x="67530" y="106009"/>
                      <a:pt x="65848" y="109797"/>
                      <a:pt x="64152" y="113569"/>
                    </a:cubicBezTo>
                    <a:cubicBezTo>
                      <a:pt x="63731" y="114499"/>
                      <a:pt x="63275" y="115421"/>
                      <a:pt x="62792" y="116307"/>
                    </a:cubicBezTo>
                    <a:cubicBezTo>
                      <a:pt x="61748" y="118158"/>
                      <a:pt x="60502" y="118272"/>
                      <a:pt x="59388" y="116491"/>
                    </a:cubicBezTo>
                    <a:cubicBezTo>
                      <a:pt x="58362" y="114842"/>
                      <a:pt x="57482" y="113107"/>
                      <a:pt x="56756" y="111306"/>
                    </a:cubicBezTo>
                    <a:cubicBezTo>
                      <a:pt x="54203" y="104945"/>
                      <a:pt x="51773" y="98532"/>
                      <a:pt x="49237" y="92162"/>
                    </a:cubicBezTo>
                    <a:cubicBezTo>
                      <a:pt x="47272" y="87214"/>
                      <a:pt x="45166" y="82318"/>
                      <a:pt x="43192" y="77379"/>
                    </a:cubicBezTo>
                    <a:cubicBezTo>
                      <a:pt x="41095" y="72114"/>
                      <a:pt x="39121" y="66798"/>
                      <a:pt x="37051" y="61525"/>
                    </a:cubicBezTo>
                    <a:cubicBezTo>
                      <a:pt x="34980" y="56252"/>
                      <a:pt x="32725" y="51067"/>
                      <a:pt x="30628" y="45803"/>
                    </a:cubicBezTo>
                    <a:cubicBezTo>
                      <a:pt x="28725" y="41004"/>
                      <a:pt x="26987" y="36152"/>
                      <a:pt x="25066" y="31335"/>
                    </a:cubicBezTo>
                    <a:cubicBezTo>
                      <a:pt x="23373" y="27106"/>
                      <a:pt x="21557" y="22930"/>
                      <a:pt x="19802" y="18719"/>
                    </a:cubicBezTo>
                    <a:cubicBezTo>
                      <a:pt x="18925" y="16683"/>
                      <a:pt x="18135" y="14630"/>
                      <a:pt x="17433" y="12577"/>
                    </a:cubicBezTo>
                    <a:cubicBezTo>
                      <a:pt x="15582" y="7050"/>
                      <a:pt x="11792" y="3909"/>
                      <a:pt x="6027" y="3049"/>
                    </a:cubicBezTo>
                    <a:cubicBezTo>
                      <a:pt x="4606" y="2839"/>
                      <a:pt x="3185" y="2593"/>
                      <a:pt x="1781" y="2295"/>
                    </a:cubicBezTo>
                    <a:cubicBezTo>
                      <a:pt x="1159" y="2067"/>
                      <a:pt x="562" y="1776"/>
                      <a:pt x="0" y="142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97" name="Google Shape;7097;p1"/>
              <p:cNvSpPr/>
              <p:nvPr/>
            </p:nvSpPr>
            <p:spPr>
              <a:xfrm>
                <a:off x="1916938" y="1274617"/>
                <a:ext cx="121030" cy="117420"/>
              </a:xfrm>
              <a:custGeom>
                <a:rect b="b" l="l" r="r" t="t"/>
                <a:pathLst>
                  <a:path extrusionOk="0" h="117420" w="121030">
                    <a:moveTo>
                      <a:pt x="39612" y="2084"/>
                    </a:moveTo>
                    <a:cubicBezTo>
                      <a:pt x="38867" y="2259"/>
                      <a:pt x="38130" y="2505"/>
                      <a:pt x="37366" y="2610"/>
                    </a:cubicBezTo>
                    <a:cubicBezTo>
                      <a:pt x="35945" y="2812"/>
                      <a:pt x="34480" y="2786"/>
                      <a:pt x="33094" y="3119"/>
                    </a:cubicBezTo>
                    <a:cubicBezTo>
                      <a:pt x="31102" y="3584"/>
                      <a:pt x="30313" y="4874"/>
                      <a:pt x="30690" y="6909"/>
                    </a:cubicBezTo>
                    <a:cubicBezTo>
                      <a:pt x="30902" y="8163"/>
                      <a:pt x="31221" y="9396"/>
                      <a:pt x="31646" y="10594"/>
                    </a:cubicBezTo>
                    <a:cubicBezTo>
                      <a:pt x="34603" y="18438"/>
                      <a:pt x="37630" y="26246"/>
                      <a:pt x="40595" y="34090"/>
                    </a:cubicBezTo>
                    <a:cubicBezTo>
                      <a:pt x="41341" y="36064"/>
                      <a:pt x="41867" y="38117"/>
                      <a:pt x="42613" y="40091"/>
                    </a:cubicBezTo>
                    <a:cubicBezTo>
                      <a:pt x="44280" y="44530"/>
                      <a:pt x="46017" y="48943"/>
                      <a:pt x="47702" y="53374"/>
                    </a:cubicBezTo>
                    <a:cubicBezTo>
                      <a:pt x="48579" y="55734"/>
                      <a:pt x="49456" y="58138"/>
                      <a:pt x="50334" y="60507"/>
                    </a:cubicBezTo>
                    <a:cubicBezTo>
                      <a:pt x="52290" y="65648"/>
                      <a:pt x="54291" y="70781"/>
                      <a:pt x="56247" y="75931"/>
                    </a:cubicBezTo>
                    <a:cubicBezTo>
                      <a:pt x="57054" y="78063"/>
                      <a:pt x="57730" y="80239"/>
                      <a:pt x="58546" y="82371"/>
                    </a:cubicBezTo>
                    <a:cubicBezTo>
                      <a:pt x="60257" y="86871"/>
                      <a:pt x="62055" y="91355"/>
                      <a:pt x="63898" y="96198"/>
                    </a:cubicBezTo>
                    <a:cubicBezTo>
                      <a:pt x="64213" y="95575"/>
                      <a:pt x="64442" y="95215"/>
                      <a:pt x="64599" y="94820"/>
                    </a:cubicBezTo>
                    <a:cubicBezTo>
                      <a:pt x="68714" y="84617"/>
                      <a:pt x="72873" y="74439"/>
                      <a:pt x="76882" y="64209"/>
                    </a:cubicBezTo>
                    <a:cubicBezTo>
                      <a:pt x="80269" y="55506"/>
                      <a:pt x="83550" y="46829"/>
                      <a:pt x="86814" y="38055"/>
                    </a:cubicBezTo>
                    <a:cubicBezTo>
                      <a:pt x="89926" y="29732"/>
                      <a:pt x="92979" y="21386"/>
                      <a:pt x="95974" y="13016"/>
                    </a:cubicBezTo>
                    <a:cubicBezTo>
                      <a:pt x="96645" y="11009"/>
                      <a:pt x="97169" y="8957"/>
                      <a:pt x="97544" y="6874"/>
                    </a:cubicBezTo>
                    <a:cubicBezTo>
                      <a:pt x="98051" y="5241"/>
                      <a:pt x="97139" y="3505"/>
                      <a:pt x="95505" y="2998"/>
                    </a:cubicBezTo>
                    <a:cubicBezTo>
                      <a:pt x="95270" y="2925"/>
                      <a:pt x="95026" y="2880"/>
                      <a:pt x="94780" y="2865"/>
                    </a:cubicBezTo>
                    <a:cubicBezTo>
                      <a:pt x="93352" y="2674"/>
                      <a:pt x="91913" y="2572"/>
                      <a:pt x="90473" y="2558"/>
                    </a:cubicBezTo>
                    <a:cubicBezTo>
                      <a:pt x="89323" y="2558"/>
                      <a:pt x="88534" y="2119"/>
                      <a:pt x="88490" y="461"/>
                    </a:cubicBezTo>
                    <a:cubicBezTo>
                      <a:pt x="89788" y="246"/>
                      <a:pt x="91097" y="105"/>
                      <a:pt x="92412" y="40"/>
                    </a:cubicBezTo>
                    <a:cubicBezTo>
                      <a:pt x="95631" y="40"/>
                      <a:pt x="98851" y="224"/>
                      <a:pt x="102062" y="215"/>
                    </a:cubicBezTo>
                    <a:cubicBezTo>
                      <a:pt x="107239" y="215"/>
                      <a:pt x="112406" y="57"/>
                      <a:pt x="117583" y="31"/>
                    </a:cubicBezTo>
                    <a:cubicBezTo>
                      <a:pt x="118740" y="96"/>
                      <a:pt x="119892" y="237"/>
                      <a:pt x="121031" y="452"/>
                    </a:cubicBezTo>
                    <a:cubicBezTo>
                      <a:pt x="121031" y="2084"/>
                      <a:pt x="120268" y="2470"/>
                      <a:pt x="119101" y="2575"/>
                    </a:cubicBezTo>
                    <a:cubicBezTo>
                      <a:pt x="117592" y="2714"/>
                      <a:pt x="116092" y="2937"/>
                      <a:pt x="114609" y="3242"/>
                    </a:cubicBezTo>
                    <a:cubicBezTo>
                      <a:pt x="111713" y="3821"/>
                      <a:pt x="109941" y="5874"/>
                      <a:pt x="108467" y="8225"/>
                    </a:cubicBezTo>
                    <a:cubicBezTo>
                      <a:pt x="104958" y="13972"/>
                      <a:pt x="102861" y="20350"/>
                      <a:pt x="100246" y="26501"/>
                    </a:cubicBezTo>
                    <a:cubicBezTo>
                      <a:pt x="97632" y="32651"/>
                      <a:pt x="95149" y="38678"/>
                      <a:pt x="92631" y="44776"/>
                    </a:cubicBezTo>
                    <a:cubicBezTo>
                      <a:pt x="91920" y="46531"/>
                      <a:pt x="91341" y="48285"/>
                      <a:pt x="90622" y="50040"/>
                    </a:cubicBezTo>
                    <a:cubicBezTo>
                      <a:pt x="88797" y="54427"/>
                      <a:pt x="86893" y="58743"/>
                      <a:pt x="85068" y="63113"/>
                    </a:cubicBezTo>
                    <a:cubicBezTo>
                      <a:pt x="81296" y="72176"/>
                      <a:pt x="77637" y="81291"/>
                      <a:pt x="73759" y="90311"/>
                    </a:cubicBezTo>
                    <a:cubicBezTo>
                      <a:pt x="70109" y="98786"/>
                      <a:pt x="66240" y="107156"/>
                      <a:pt x="62450" y="115578"/>
                    </a:cubicBezTo>
                    <a:cubicBezTo>
                      <a:pt x="62029" y="116517"/>
                      <a:pt x="61441" y="117658"/>
                      <a:pt x="60309" y="117377"/>
                    </a:cubicBezTo>
                    <a:cubicBezTo>
                      <a:pt x="59370" y="117072"/>
                      <a:pt x="58591" y="116406"/>
                      <a:pt x="58142" y="115526"/>
                    </a:cubicBezTo>
                    <a:cubicBezTo>
                      <a:pt x="56387" y="111779"/>
                      <a:pt x="54633" y="107981"/>
                      <a:pt x="53115" y="104120"/>
                    </a:cubicBezTo>
                    <a:cubicBezTo>
                      <a:pt x="50334" y="97215"/>
                      <a:pt x="47675" y="90258"/>
                      <a:pt x="44964" y="83327"/>
                    </a:cubicBezTo>
                    <a:cubicBezTo>
                      <a:pt x="42253" y="76396"/>
                      <a:pt x="39612" y="69640"/>
                      <a:pt x="36919" y="62771"/>
                    </a:cubicBezTo>
                    <a:cubicBezTo>
                      <a:pt x="34919" y="57734"/>
                      <a:pt x="32822" y="52742"/>
                      <a:pt x="30778" y="47715"/>
                    </a:cubicBezTo>
                    <a:cubicBezTo>
                      <a:pt x="29900" y="45522"/>
                      <a:pt x="29075" y="43328"/>
                      <a:pt x="28189" y="41091"/>
                    </a:cubicBezTo>
                    <a:cubicBezTo>
                      <a:pt x="24633" y="32218"/>
                      <a:pt x="21065" y="23348"/>
                      <a:pt x="17486" y="14481"/>
                    </a:cubicBezTo>
                    <a:cubicBezTo>
                      <a:pt x="16757" y="12510"/>
                      <a:pt x="15916" y="10583"/>
                      <a:pt x="14968" y="8708"/>
                    </a:cubicBezTo>
                    <a:cubicBezTo>
                      <a:pt x="13418" y="5923"/>
                      <a:pt x="10718" y="3964"/>
                      <a:pt x="7589" y="3356"/>
                    </a:cubicBezTo>
                    <a:cubicBezTo>
                      <a:pt x="5536" y="2891"/>
                      <a:pt x="3387" y="2865"/>
                      <a:pt x="1298" y="2479"/>
                    </a:cubicBezTo>
                    <a:cubicBezTo>
                      <a:pt x="825" y="2400"/>
                      <a:pt x="421" y="1838"/>
                      <a:pt x="0" y="1505"/>
                    </a:cubicBezTo>
                    <a:cubicBezTo>
                      <a:pt x="362" y="1016"/>
                      <a:pt x="752" y="547"/>
                      <a:pt x="1167" y="101"/>
                    </a:cubicBezTo>
                    <a:cubicBezTo>
                      <a:pt x="1307" y="-39"/>
                      <a:pt x="1658" y="5"/>
                      <a:pt x="1913" y="13"/>
                    </a:cubicBezTo>
                    <a:cubicBezTo>
                      <a:pt x="5422" y="13"/>
                      <a:pt x="8870" y="101"/>
                      <a:pt x="12344" y="101"/>
                    </a:cubicBezTo>
                    <a:cubicBezTo>
                      <a:pt x="17863" y="101"/>
                      <a:pt x="23373" y="101"/>
                      <a:pt x="28882" y="101"/>
                    </a:cubicBezTo>
                    <a:cubicBezTo>
                      <a:pt x="31769" y="101"/>
                      <a:pt x="34647" y="101"/>
                      <a:pt x="37524" y="241"/>
                    </a:cubicBezTo>
                    <a:cubicBezTo>
                      <a:pt x="38279" y="414"/>
                      <a:pt x="38999" y="710"/>
                      <a:pt x="39656" y="1119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98" name="Google Shape;7098;p1"/>
              <p:cNvSpPr/>
              <p:nvPr/>
            </p:nvSpPr>
            <p:spPr>
              <a:xfrm>
                <a:off x="1964228" y="1445393"/>
                <a:ext cx="109118" cy="89689"/>
              </a:xfrm>
              <a:custGeom>
                <a:rect b="b" l="l" r="r" t="t"/>
                <a:pathLst>
                  <a:path extrusionOk="0" h="89689" w="109118">
                    <a:moveTo>
                      <a:pt x="1772" y="87582"/>
                    </a:moveTo>
                    <a:cubicBezTo>
                      <a:pt x="2445" y="87231"/>
                      <a:pt x="3147" y="86937"/>
                      <a:pt x="3869" y="86705"/>
                    </a:cubicBezTo>
                    <a:cubicBezTo>
                      <a:pt x="5036" y="86494"/>
                      <a:pt x="6220" y="86424"/>
                      <a:pt x="7379" y="86275"/>
                    </a:cubicBezTo>
                    <a:cubicBezTo>
                      <a:pt x="9046" y="86170"/>
                      <a:pt x="10431" y="84950"/>
                      <a:pt x="10748" y="83310"/>
                    </a:cubicBezTo>
                    <a:cubicBezTo>
                      <a:pt x="11834" y="79171"/>
                      <a:pt x="12382" y="74910"/>
                      <a:pt x="12379" y="70632"/>
                    </a:cubicBezTo>
                    <a:cubicBezTo>
                      <a:pt x="12379" y="51786"/>
                      <a:pt x="12379" y="32906"/>
                      <a:pt x="12379" y="14095"/>
                    </a:cubicBezTo>
                    <a:cubicBezTo>
                      <a:pt x="12297" y="11693"/>
                      <a:pt x="12083" y="9297"/>
                      <a:pt x="11739" y="6918"/>
                    </a:cubicBezTo>
                    <a:cubicBezTo>
                      <a:pt x="11476" y="4585"/>
                      <a:pt x="9984" y="3304"/>
                      <a:pt x="7808" y="2812"/>
                    </a:cubicBezTo>
                    <a:cubicBezTo>
                      <a:pt x="6158" y="2475"/>
                      <a:pt x="4488" y="2244"/>
                      <a:pt x="2808" y="2119"/>
                    </a:cubicBezTo>
                    <a:cubicBezTo>
                      <a:pt x="1720" y="2014"/>
                      <a:pt x="579" y="2119"/>
                      <a:pt x="0" y="408"/>
                    </a:cubicBezTo>
                    <a:cubicBezTo>
                      <a:pt x="700" y="236"/>
                      <a:pt x="1413" y="119"/>
                      <a:pt x="2132" y="57"/>
                    </a:cubicBezTo>
                    <a:cubicBezTo>
                      <a:pt x="13669" y="57"/>
                      <a:pt x="25215" y="356"/>
                      <a:pt x="36744" y="136"/>
                    </a:cubicBezTo>
                    <a:cubicBezTo>
                      <a:pt x="46500" y="-48"/>
                      <a:pt x="56247" y="-311"/>
                      <a:pt x="65889" y="1356"/>
                    </a:cubicBezTo>
                    <a:cubicBezTo>
                      <a:pt x="70823" y="2152"/>
                      <a:pt x="75684" y="3343"/>
                      <a:pt x="80427" y="4918"/>
                    </a:cubicBezTo>
                    <a:cubicBezTo>
                      <a:pt x="87929" y="7392"/>
                      <a:pt x="94606" y="11881"/>
                      <a:pt x="99729" y="17894"/>
                    </a:cubicBezTo>
                    <a:cubicBezTo>
                      <a:pt x="101785" y="20462"/>
                      <a:pt x="103593" y="23220"/>
                      <a:pt x="105124" y="26132"/>
                    </a:cubicBezTo>
                    <a:cubicBezTo>
                      <a:pt x="107202" y="29641"/>
                      <a:pt x="108475" y="33566"/>
                      <a:pt x="108853" y="37626"/>
                    </a:cubicBezTo>
                    <a:cubicBezTo>
                      <a:pt x="109257" y="43881"/>
                      <a:pt x="109485" y="50172"/>
                      <a:pt x="107353" y="56164"/>
                    </a:cubicBezTo>
                    <a:cubicBezTo>
                      <a:pt x="105198" y="62408"/>
                      <a:pt x="101740" y="68123"/>
                      <a:pt x="97211" y="72930"/>
                    </a:cubicBezTo>
                    <a:cubicBezTo>
                      <a:pt x="94659" y="75753"/>
                      <a:pt x="91731" y="78209"/>
                      <a:pt x="88507" y="80230"/>
                    </a:cubicBezTo>
                    <a:cubicBezTo>
                      <a:pt x="83181" y="83367"/>
                      <a:pt x="77435" y="85730"/>
                      <a:pt x="71443" y="87249"/>
                    </a:cubicBezTo>
                    <a:cubicBezTo>
                      <a:pt x="62976" y="89425"/>
                      <a:pt x="54387" y="89881"/>
                      <a:pt x="45728" y="89626"/>
                    </a:cubicBezTo>
                    <a:cubicBezTo>
                      <a:pt x="38367" y="89390"/>
                      <a:pt x="31014" y="88872"/>
                      <a:pt x="23653" y="88679"/>
                    </a:cubicBezTo>
                    <a:cubicBezTo>
                      <a:pt x="17626" y="88512"/>
                      <a:pt x="11599" y="88679"/>
                      <a:pt x="5571" y="88626"/>
                    </a:cubicBezTo>
                    <a:cubicBezTo>
                      <a:pt x="4810" y="88662"/>
                      <a:pt x="4047" y="88636"/>
                      <a:pt x="3290" y="88547"/>
                    </a:cubicBezTo>
                    <a:cubicBezTo>
                      <a:pt x="2851" y="88503"/>
                      <a:pt x="2527" y="88091"/>
                      <a:pt x="1772" y="87582"/>
                    </a:cubicBezTo>
                    <a:close/>
                    <a:moveTo>
                      <a:pt x="24469" y="39670"/>
                    </a:moveTo>
                    <a:lnTo>
                      <a:pt x="24636" y="39670"/>
                    </a:lnTo>
                    <a:cubicBezTo>
                      <a:pt x="24636" y="49847"/>
                      <a:pt x="24575" y="60025"/>
                      <a:pt x="24680" y="70193"/>
                    </a:cubicBezTo>
                    <a:cubicBezTo>
                      <a:pt x="24654" y="73162"/>
                      <a:pt x="25068" y="76119"/>
                      <a:pt x="25908" y="78967"/>
                    </a:cubicBezTo>
                    <a:cubicBezTo>
                      <a:pt x="26215" y="80291"/>
                      <a:pt x="27049" y="81436"/>
                      <a:pt x="28216" y="82134"/>
                    </a:cubicBezTo>
                    <a:cubicBezTo>
                      <a:pt x="29819" y="83075"/>
                      <a:pt x="31547" y="83787"/>
                      <a:pt x="33348" y="84248"/>
                    </a:cubicBezTo>
                    <a:cubicBezTo>
                      <a:pt x="41472" y="85915"/>
                      <a:pt x="49737" y="85564"/>
                      <a:pt x="57914" y="85196"/>
                    </a:cubicBezTo>
                    <a:cubicBezTo>
                      <a:pt x="65032" y="84776"/>
                      <a:pt x="72025" y="83145"/>
                      <a:pt x="78593" y="80370"/>
                    </a:cubicBezTo>
                    <a:cubicBezTo>
                      <a:pt x="81453" y="79340"/>
                      <a:pt x="84213" y="78054"/>
                      <a:pt x="86840" y="76528"/>
                    </a:cubicBezTo>
                    <a:cubicBezTo>
                      <a:pt x="95044" y="71263"/>
                      <a:pt x="98702" y="63209"/>
                      <a:pt x="100378" y="53988"/>
                    </a:cubicBezTo>
                    <a:cubicBezTo>
                      <a:pt x="100650" y="52748"/>
                      <a:pt x="100805" y="51485"/>
                      <a:pt x="100843" y="50216"/>
                    </a:cubicBezTo>
                    <a:cubicBezTo>
                      <a:pt x="100955" y="46784"/>
                      <a:pt x="100773" y="43350"/>
                      <a:pt x="100299" y="39951"/>
                    </a:cubicBezTo>
                    <a:cubicBezTo>
                      <a:pt x="99755" y="36968"/>
                      <a:pt x="99334" y="33993"/>
                      <a:pt x="97728" y="31335"/>
                    </a:cubicBezTo>
                    <a:cubicBezTo>
                      <a:pt x="95466" y="27394"/>
                      <a:pt x="92820" y="23685"/>
                      <a:pt x="89832" y="20263"/>
                    </a:cubicBezTo>
                    <a:cubicBezTo>
                      <a:pt x="85574" y="15659"/>
                      <a:pt x="80299" y="12117"/>
                      <a:pt x="74426" y="9919"/>
                    </a:cubicBezTo>
                    <a:cubicBezTo>
                      <a:pt x="68978" y="7785"/>
                      <a:pt x="63283" y="6349"/>
                      <a:pt x="57475" y="5646"/>
                    </a:cubicBezTo>
                    <a:cubicBezTo>
                      <a:pt x="53791" y="5199"/>
                      <a:pt x="50071" y="4874"/>
                      <a:pt x="46359" y="4707"/>
                    </a:cubicBezTo>
                    <a:cubicBezTo>
                      <a:pt x="40279" y="4444"/>
                      <a:pt x="34190" y="3830"/>
                      <a:pt x="28102" y="4760"/>
                    </a:cubicBezTo>
                    <a:cubicBezTo>
                      <a:pt x="25022" y="5225"/>
                      <a:pt x="24847" y="5787"/>
                      <a:pt x="24671" y="8410"/>
                    </a:cubicBezTo>
                    <a:cubicBezTo>
                      <a:pt x="24478" y="11279"/>
                      <a:pt x="24487" y="14165"/>
                      <a:pt x="24478" y="17043"/>
                    </a:cubicBezTo>
                    <a:cubicBezTo>
                      <a:pt x="24452" y="24571"/>
                      <a:pt x="24469" y="32116"/>
                      <a:pt x="24469" y="3967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99" name="Google Shape;7099;p1"/>
              <p:cNvSpPr/>
              <p:nvPr/>
            </p:nvSpPr>
            <p:spPr>
              <a:xfrm>
                <a:off x="2364069" y="1303709"/>
                <a:ext cx="111709" cy="92603"/>
              </a:xfrm>
              <a:custGeom>
                <a:rect b="b" l="l" r="r" t="t"/>
                <a:pathLst>
                  <a:path extrusionOk="0" h="92603" w="111709">
                    <a:moveTo>
                      <a:pt x="31220" y="88706"/>
                    </a:moveTo>
                    <a:cubicBezTo>
                      <a:pt x="30562" y="88929"/>
                      <a:pt x="29883" y="89082"/>
                      <a:pt x="29193" y="89163"/>
                    </a:cubicBezTo>
                    <a:cubicBezTo>
                      <a:pt x="20712" y="89163"/>
                      <a:pt x="12232" y="89163"/>
                      <a:pt x="3750" y="89163"/>
                    </a:cubicBezTo>
                    <a:cubicBezTo>
                      <a:pt x="2911" y="89064"/>
                      <a:pt x="2080" y="88897"/>
                      <a:pt x="1267" y="88662"/>
                    </a:cubicBezTo>
                    <a:cubicBezTo>
                      <a:pt x="2206" y="87996"/>
                      <a:pt x="2592" y="87548"/>
                      <a:pt x="3022" y="87425"/>
                    </a:cubicBezTo>
                    <a:cubicBezTo>
                      <a:pt x="3899" y="87197"/>
                      <a:pt x="4856" y="87180"/>
                      <a:pt x="5786" y="87039"/>
                    </a:cubicBezTo>
                    <a:cubicBezTo>
                      <a:pt x="7725" y="86741"/>
                      <a:pt x="8620" y="85486"/>
                      <a:pt x="9058" y="83662"/>
                    </a:cubicBezTo>
                    <a:cubicBezTo>
                      <a:pt x="10120" y="79336"/>
                      <a:pt x="10050" y="74932"/>
                      <a:pt x="10058" y="70545"/>
                    </a:cubicBezTo>
                    <a:cubicBezTo>
                      <a:pt x="10093" y="51612"/>
                      <a:pt x="10093" y="32676"/>
                      <a:pt x="10058" y="13736"/>
                    </a:cubicBezTo>
                    <a:cubicBezTo>
                      <a:pt x="10058" y="11104"/>
                      <a:pt x="10304" y="8341"/>
                      <a:pt x="9330" y="5691"/>
                    </a:cubicBezTo>
                    <a:cubicBezTo>
                      <a:pt x="8959" y="4361"/>
                      <a:pt x="7922" y="3320"/>
                      <a:pt x="6593" y="2945"/>
                    </a:cubicBezTo>
                    <a:cubicBezTo>
                      <a:pt x="5303" y="2568"/>
                      <a:pt x="3961" y="2357"/>
                      <a:pt x="2636" y="2068"/>
                    </a:cubicBezTo>
                    <a:cubicBezTo>
                      <a:pt x="1759" y="1883"/>
                      <a:pt x="881" y="1725"/>
                      <a:pt x="4" y="1559"/>
                    </a:cubicBezTo>
                    <a:cubicBezTo>
                      <a:pt x="-49" y="453"/>
                      <a:pt x="434" y="76"/>
                      <a:pt x="1206" y="23"/>
                    </a:cubicBezTo>
                    <a:cubicBezTo>
                      <a:pt x="1978" y="-29"/>
                      <a:pt x="2566" y="23"/>
                      <a:pt x="3241" y="23"/>
                    </a:cubicBezTo>
                    <a:cubicBezTo>
                      <a:pt x="11041" y="23"/>
                      <a:pt x="18841" y="120"/>
                      <a:pt x="26632" y="23"/>
                    </a:cubicBezTo>
                    <a:cubicBezTo>
                      <a:pt x="31980" y="-35"/>
                      <a:pt x="37320" y="468"/>
                      <a:pt x="42564" y="1524"/>
                    </a:cubicBezTo>
                    <a:cubicBezTo>
                      <a:pt x="48039" y="2576"/>
                      <a:pt x="52075" y="5656"/>
                      <a:pt x="55339" y="10043"/>
                    </a:cubicBezTo>
                    <a:cubicBezTo>
                      <a:pt x="58638" y="14435"/>
                      <a:pt x="59865" y="20045"/>
                      <a:pt x="58699" y="25414"/>
                    </a:cubicBezTo>
                    <a:cubicBezTo>
                      <a:pt x="57821" y="29985"/>
                      <a:pt x="56532" y="34556"/>
                      <a:pt x="53645" y="38574"/>
                    </a:cubicBezTo>
                    <a:cubicBezTo>
                      <a:pt x="51531" y="41478"/>
                      <a:pt x="49013" y="43961"/>
                      <a:pt x="46697" y="46646"/>
                    </a:cubicBezTo>
                    <a:cubicBezTo>
                      <a:pt x="46258" y="47146"/>
                      <a:pt x="45819" y="47629"/>
                      <a:pt x="45214" y="48278"/>
                    </a:cubicBezTo>
                    <a:cubicBezTo>
                      <a:pt x="45992" y="48817"/>
                      <a:pt x="46807" y="49301"/>
                      <a:pt x="47653" y="49725"/>
                    </a:cubicBezTo>
                    <a:cubicBezTo>
                      <a:pt x="52399" y="51717"/>
                      <a:pt x="55953" y="55218"/>
                      <a:pt x="59366" y="58894"/>
                    </a:cubicBezTo>
                    <a:cubicBezTo>
                      <a:pt x="60093" y="59605"/>
                      <a:pt x="60776" y="60362"/>
                      <a:pt x="61410" y="61157"/>
                    </a:cubicBezTo>
                    <a:cubicBezTo>
                      <a:pt x="64481" y="65287"/>
                      <a:pt x="67343" y="69554"/>
                      <a:pt x="69999" y="73958"/>
                    </a:cubicBezTo>
                    <a:cubicBezTo>
                      <a:pt x="71868" y="77046"/>
                      <a:pt x="73509" y="80380"/>
                      <a:pt x="76395" y="82732"/>
                    </a:cubicBezTo>
                    <a:cubicBezTo>
                      <a:pt x="76904" y="83169"/>
                      <a:pt x="77457" y="83560"/>
                      <a:pt x="78036" y="83898"/>
                    </a:cubicBezTo>
                    <a:cubicBezTo>
                      <a:pt x="82414" y="86208"/>
                      <a:pt x="87432" y="86980"/>
                      <a:pt x="92301" y="86092"/>
                    </a:cubicBezTo>
                    <a:cubicBezTo>
                      <a:pt x="95293" y="85592"/>
                      <a:pt x="98329" y="85285"/>
                      <a:pt x="101347" y="84864"/>
                    </a:cubicBezTo>
                    <a:cubicBezTo>
                      <a:pt x="103716" y="84685"/>
                      <a:pt x="105997" y="83866"/>
                      <a:pt x="107945" y="82495"/>
                    </a:cubicBezTo>
                    <a:cubicBezTo>
                      <a:pt x="108962" y="81705"/>
                      <a:pt x="110077" y="80863"/>
                      <a:pt x="111709" y="81021"/>
                    </a:cubicBezTo>
                    <a:cubicBezTo>
                      <a:pt x="111735" y="82132"/>
                      <a:pt x="111322" y="83209"/>
                      <a:pt x="110550" y="84012"/>
                    </a:cubicBezTo>
                    <a:cubicBezTo>
                      <a:pt x="107892" y="86639"/>
                      <a:pt x="104698" y="88660"/>
                      <a:pt x="101180" y="89935"/>
                    </a:cubicBezTo>
                    <a:cubicBezTo>
                      <a:pt x="94705" y="92327"/>
                      <a:pt x="87757" y="93127"/>
                      <a:pt x="80905" y="92268"/>
                    </a:cubicBezTo>
                    <a:cubicBezTo>
                      <a:pt x="72258" y="91084"/>
                      <a:pt x="64428" y="86538"/>
                      <a:pt x="59111" y="79617"/>
                    </a:cubicBezTo>
                    <a:cubicBezTo>
                      <a:pt x="55847" y="75441"/>
                      <a:pt x="52882" y="71028"/>
                      <a:pt x="49846" y="66676"/>
                    </a:cubicBezTo>
                    <a:cubicBezTo>
                      <a:pt x="46919" y="62440"/>
                      <a:pt x="43430" y="58621"/>
                      <a:pt x="39476" y="55323"/>
                    </a:cubicBezTo>
                    <a:cubicBezTo>
                      <a:pt x="38283" y="54332"/>
                      <a:pt x="37511" y="52823"/>
                      <a:pt x="35967" y="52270"/>
                    </a:cubicBezTo>
                    <a:cubicBezTo>
                      <a:pt x="35130" y="51901"/>
                      <a:pt x="34243" y="51662"/>
                      <a:pt x="33335" y="51559"/>
                    </a:cubicBezTo>
                    <a:cubicBezTo>
                      <a:pt x="29518" y="51480"/>
                      <a:pt x="25693" y="51498"/>
                      <a:pt x="21876" y="51559"/>
                    </a:cubicBezTo>
                    <a:cubicBezTo>
                      <a:pt x="20122" y="51559"/>
                      <a:pt x="19806" y="51831"/>
                      <a:pt x="19823" y="53665"/>
                    </a:cubicBezTo>
                    <a:cubicBezTo>
                      <a:pt x="19876" y="59508"/>
                      <a:pt x="20008" y="65360"/>
                      <a:pt x="20122" y="71212"/>
                    </a:cubicBezTo>
                    <a:cubicBezTo>
                      <a:pt x="20122" y="73326"/>
                      <a:pt x="20122" y="75450"/>
                      <a:pt x="20332" y="77546"/>
                    </a:cubicBezTo>
                    <a:cubicBezTo>
                      <a:pt x="20543" y="79643"/>
                      <a:pt x="20832" y="81889"/>
                      <a:pt x="21210" y="84039"/>
                    </a:cubicBezTo>
                    <a:cubicBezTo>
                      <a:pt x="21417" y="85534"/>
                      <a:pt x="22613" y="86697"/>
                      <a:pt x="24114" y="86864"/>
                    </a:cubicBezTo>
                    <a:cubicBezTo>
                      <a:pt x="25781" y="87127"/>
                      <a:pt x="27474" y="87241"/>
                      <a:pt x="29150" y="87460"/>
                    </a:cubicBezTo>
                    <a:cubicBezTo>
                      <a:pt x="29860" y="87548"/>
                      <a:pt x="30553" y="87759"/>
                      <a:pt x="31255" y="87917"/>
                    </a:cubicBezTo>
                    <a:close/>
                    <a:moveTo>
                      <a:pt x="19753" y="25203"/>
                    </a:moveTo>
                    <a:cubicBezTo>
                      <a:pt x="19753" y="30976"/>
                      <a:pt x="19753" y="36747"/>
                      <a:pt x="19753" y="42514"/>
                    </a:cubicBezTo>
                    <a:cubicBezTo>
                      <a:pt x="19753" y="45611"/>
                      <a:pt x="20209" y="46260"/>
                      <a:pt x="23184" y="46830"/>
                    </a:cubicBezTo>
                    <a:cubicBezTo>
                      <a:pt x="27598" y="47702"/>
                      <a:pt x="32120" y="47880"/>
                      <a:pt x="36590" y="47357"/>
                    </a:cubicBezTo>
                    <a:cubicBezTo>
                      <a:pt x="40446" y="46970"/>
                      <a:pt x="43847" y="44659"/>
                      <a:pt x="45626" y="41215"/>
                    </a:cubicBezTo>
                    <a:cubicBezTo>
                      <a:pt x="47635" y="37386"/>
                      <a:pt x="48705" y="33134"/>
                      <a:pt x="48750" y="28809"/>
                    </a:cubicBezTo>
                    <a:cubicBezTo>
                      <a:pt x="48802" y="21870"/>
                      <a:pt x="47785" y="15395"/>
                      <a:pt x="42985" y="9964"/>
                    </a:cubicBezTo>
                    <a:cubicBezTo>
                      <a:pt x="41511" y="8317"/>
                      <a:pt x="39721" y="6983"/>
                      <a:pt x="37721" y="6042"/>
                    </a:cubicBezTo>
                    <a:cubicBezTo>
                      <a:pt x="32606" y="3550"/>
                      <a:pt x="27193" y="3822"/>
                      <a:pt x="21789" y="4542"/>
                    </a:cubicBezTo>
                    <a:cubicBezTo>
                      <a:pt x="20651" y="4570"/>
                      <a:pt x="19751" y="5516"/>
                      <a:pt x="19779" y="6655"/>
                    </a:cubicBezTo>
                    <a:cubicBezTo>
                      <a:pt x="19779" y="6658"/>
                      <a:pt x="19779" y="6662"/>
                      <a:pt x="19779" y="6665"/>
                    </a:cubicBezTo>
                    <a:cubicBezTo>
                      <a:pt x="19715" y="7339"/>
                      <a:pt x="19694" y="8015"/>
                      <a:pt x="19718" y="869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100" name="Google Shape;7100;p1"/>
              <p:cNvSpPr/>
              <p:nvPr/>
            </p:nvSpPr>
            <p:spPr>
              <a:xfrm>
                <a:off x="2034126" y="1301450"/>
                <a:ext cx="95034" cy="91257"/>
              </a:xfrm>
              <a:custGeom>
                <a:rect b="b" l="l" r="r" t="t"/>
                <a:pathLst>
                  <a:path extrusionOk="0" h="91257" w="95034">
                    <a:moveTo>
                      <a:pt x="85612" y="91211"/>
                    </a:moveTo>
                    <a:cubicBezTo>
                      <a:pt x="84024" y="91474"/>
                      <a:pt x="83103" y="90579"/>
                      <a:pt x="82304" y="89772"/>
                    </a:cubicBezTo>
                    <a:cubicBezTo>
                      <a:pt x="77760" y="85219"/>
                      <a:pt x="73294" y="80586"/>
                      <a:pt x="68784" y="75989"/>
                    </a:cubicBezTo>
                    <a:cubicBezTo>
                      <a:pt x="66056" y="73208"/>
                      <a:pt x="63292" y="70470"/>
                      <a:pt x="60590" y="67663"/>
                    </a:cubicBezTo>
                    <a:cubicBezTo>
                      <a:pt x="58362" y="65355"/>
                      <a:pt x="56203" y="62978"/>
                      <a:pt x="54010" y="60644"/>
                    </a:cubicBezTo>
                    <a:cubicBezTo>
                      <a:pt x="52334" y="58889"/>
                      <a:pt x="50658" y="57082"/>
                      <a:pt x="49000" y="55283"/>
                    </a:cubicBezTo>
                    <a:cubicBezTo>
                      <a:pt x="40028" y="45556"/>
                      <a:pt x="31067" y="35841"/>
                      <a:pt x="22118" y="26138"/>
                    </a:cubicBezTo>
                    <a:cubicBezTo>
                      <a:pt x="20056" y="23892"/>
                      <a:pt x="18065" y="21584"/>
                      <a:pt x="16029" y="19329"/>
                    </a:cubicBezTo>
                    <a:cubicBezTo>
                      <a:pt x="15687" y="19036"/>
                      <a:pt x="15319" y="18771"/>
                      <a:pt x="14933" y="18540"/>
                    </a:cubicBezTo>
                    <a:cubicBezTo>
                      <a:pt x="14933" y="20294"/>
                      <a:pt x="14933" y="21760"/>
                      <a:pt x="14933" y="23207"/>
                    </a:cubicBezTo>
                    <a:cubicBezTo>
                      <a:pt x="15062" y="27682"/>
                      <a:pt x="15211" y="32162"/>
                      <a:pt x="15380" y="36648"/>
                    </a:cubicBezTo>
                    <a:cubicBezTo>
                      <a:pt x="15529" y="40851"/>
                      <a:pt x="15731" y="45053"/>
                      <a:pt x="15854" y="49265"/>
                    </a:cubicBezTo>
                    <a:cubicBezTo>
                      <a:pt x="15924" y="51721"/>
                      <a:pt x="15854" y="54178"/>
                      <a:pt x="15854" y="56634"/>
                    </a:cubicBezTo>
                    <a:cubicBezTo>
                      <a:pt x="16029" y="62960"/>
                      <a:pt x="16178" y="69277"/>
                      <a:pt x="16503" y="75594"/>
                    </a:cubicBezTo>
                    <a:cubicBezTo>
                      <a:pt x="16707" y="78351"/>
                      <a:pt x="17073" y="81092"/>
                      <a:pt x="17600" y="83806"/>
                    </a:cubicBezTo>
                    <a:cubicBezTo>
                      <a:pt x="18100" y="86675"/>
                      <a:pt x="20109" y="88114"/>
                      <a:pt x="22864" y="88596"/>
                    </a:cubicBezTo>
                    <a:cubicBezTo>
                      <a:pt x="24496" y="88886"/>
                      <a:pt x="26163" y="89009"/>
                      <a:pt x="27786" y="89202"/>
                    </a:cubicBezTo>
                    <a:cubicBezTo>
                      <a:pt x="27847" y="90290"/>
                      <a:pt x="27373" y="90641"/>
                      <a:pt x="26575" y="90649"/>
                    </a:cubicBezTo>
                    <a:cubicBezTo>
                      <a:pt x="25382" y="90649"/>
                      <a:pt x="24197" y="90649"/>
                      <a:pt x="23004" y="90649"/>
                    </a:cubicBezTo>
                    <a:cubicBezTo>
                      <a:pt x="16135" y="90649"/>
                      <a:pt x="9265" y="90649"/>
                      <a:pt x="2395" y="90649"/>
                    </a:cubicBezTo>
                    <a:cubicBezTo>
                      <a:pt x="1518" y="90649"/>
                      <a:pt x="483" y="90974"/>
                      <a:pt x="0" y="89526"/>
                    </a:cubicBezTo>
                    <a:cubicBezTo>
                      <a:pt x="1069" y="88921"/>
                      <a:pt x="2282" y="88617"/>
                      <a:pt x="3509" y="88649"/>
                    </a:cubicBezTo>
                    <a:cubicBezTo>
                      <a:pt x="7212" y="88263"/>
                      <a:pt x="8133" y="87561"/>
                      <a:pt x="8537" y="83885"/>
                    </a:cubicBezTo>
                    <a:cubicBezTo>
                      <a:pt x="8960" y="80270"/>
                      <a:pt x="9185" y="76636"/>
                      <a:pt x="9212" y="72997"/>
                    </a:cubicBezTo>
                    <a:cubicBezTo>
                      <a:pt x="9274" y="50914"/>
                      <a:pt x="9212" y="28831"/>
                      <a:pt x="9212" y="6748"/>
                    </a:cubicBezTo>
                    <a:cubicBezTo>
                      <a:pt x="9212" y="4993"/>
                      <a:pt x="9388" y="3239"/>
                      <a:pt x="9563" y="1484"/>
                    </a:cubicBezTo>
                    <a:cubicBezTo>
                      <a:pt x="9730" y="-113"/>
                      <a:pt x="10511" y="-446"/>
                      <a:pt x="11704" y="607"/>
                    </a:cubicBezTo>
                    <a:cubicBezTo>
                      <a:pt x="13660" y="2361"/>
                      <a:pt x="15617" y="4116"/>
                      <a:pt x="17415" y="6037"/>
                    </a:cubicBezTo>
                    <a:cubicBezTo>
                      <a:pt x="22750" y="11714"/>
                      <a:pt x="28023" y="17443"/>
                      <a:pt x="33296" y="23198"/>
                    </a:cubicBezTo>
                    <a:cubicBezTo>
                      <a:pt x="36963" y="27199"/>
                      <a:pt x="40560" y="31253"/>
                      <a:pt x="44236" y="35236"/>
                    </a:cubicBezTo>
                    <a:cubicBezTo>
                      <a:pt x="46245" y="37403"/>
                      <a:pt x="48351" y="39465"/>
                      <a:pt x="50378" y="41597"/>
                    </a:cubicBezTo>
                    <a:cubicBezTo>
                      <a:pt x="52132" y="43421"/>
                      <a:pt x="53887" y="45246"/>
                      <a:pt x="55598" y="47115"/>
                    </a:cubicBezTo>
                    <a:cubicBezTo>
                      <a:pt x="63202" y="55421"/>
                      <a:pt x="70782" y="63744"/>
                      <a:pt x="78339" y="72085"/>
                    </a:cubicBezTo>
                    <a:cubicBezTo>
                      <a:pt x="78795" y="72576"/>
                      <a:pt x="79216" y="73120"/>
                      <a:pt x="79892" y="73953"/>
                    </a:cubicBezTo>
                    <a:cubicBezTo>
                      <a:pt x="80359" y="72647"/>
                      <a:pt x="80509" y="71249"/>
                      <a:pt x="80330" y="69874"/>
                    </a:cubicBezTo>
                    <a:cubicBezTo>
                      <a:pt x="80278" y="67189"/>
                      <a:pt x="80076" y="64513"/>
                      <a:pt x="80023" y="61837"/>
                    </a:cubicBezTo>
                    <a:cubicBezTo>
                      <a:pt x="79927" y="56661"/>
                      <a:pt x="79936" y="51484"/>
                      <a:pt x="79830" y="46308"/>
                    </a:cubicBezTo>
                    <a:cubicBezTo>
                      <a:pt x="79708" y="40491"/>
                      <a:pt x="79506" y="34674"/>
                      <a:pt x="79339" y="28857"/>
                    </a:cubicBezTo>
                    <a:cubicBezTo>
                      <a:pt x="79172" y="23041"/>
                      <a:pt x="79006" y="17013"/>
                      <a:pt x="78813" y="11091"/>
                    </a:cubicBezTo>
                    <a:cubicBezTo>
                      <a:pt x="78806" y="9911"/>
                      <a:pt x="78679" y="8736"/>
                      <a:pt x="78435" y="7582"/>
                    </a:cubicBezTo>
                    <a:cubicBezTo>
                      <a:pt x="78023" y="5976"/>
                      <a:pt x="77198" y="4599"/>
                      <a:pt x="75338" y="4291"/>
                    </a:cubicBezTo>
                    <a:cubicBezTo>
                      <a:pt x="73478" y="3984"/>
                      <a:pt x="71671" y="3704"/>
                      <a:pt x="69846" y="3414"/>
                    </a:cubicBezTo>
                    <a:cubicBezTo>
                      <a:pt x="69162" y="3300"/>
                      <a:pt x="68486" y="3107"/>
                      <a:pt x="67547" y="2897"/>
                    </a:cubicBezTo>
                    <a:cubicBezTo>
                      <a:pt x="68513" y="1326"/>
                      <a:pt x="69767" y="1387"/>
                      <a:pt x="70890" y="1387"/>
                    </a:cubicBezTo>
                    <a:cubicBezTo>
                      <a:pt x="73522" y="1387"/>
                      <a:pt x="76154" y="1572"/>
                      <a:pt x="78786" y="1572"/>
                    </a:cubicBezTo>
                    <a:cubicBezTo>
                      <a:pt x="82761" y="1572"/>
                      <a:pt x="86726" y="1519"/>
                      <a:pt x="90701" y="1387"/>
                    </a:cubicBezTo>
                    <a:cubicBezTo>
                      <a:pt x="92789" y="1326"/>
                      <a:pt x="93228" y="1326"/>
                      <a:pt x="95035" y="2554"/>
                    </a:cubicBezTo>
                    <a:cubicBezTo>
                      <a:pt x="94477" y="2897"/>
                      <a:pt x="93890" y="3191"/>
                      <a:pt x="93280" y="3432"/>
                    </a:cubicBezTo>
                    <a:cubicBezTo>
                      <a:pt x="92140" y="3739"/>
                      <a:pt x="90955" y="3879"/>
                      <a:pt x="89823" y="4204"/>
                    </a:cubicBezTo>
                    <a:cubicBezTo>
                      <a:pt x="88369" y="4543"/>
                      <a:pt x="87277" y="5749"/>
                      <a:pt x="87086" y="7231"/>
                    </a:cubicBezTo>
                    <a:cubicBezTo>
                      <a:pt x="86790" y="8715"/>
                      <a:pt x="86604" y="10219"/>
                      <a:pt x="86533" y="11731"/>
                    </a:cubicBezTo>
                    <a:cubicBezTo>
                      <a:pt x="86489" y="22690"/>
                      <a:pt x="86533" y="33665"/>
                      <a:pt x="86533" y="44606"/>
                    </a:cubicBezTo>
                    <a:cubicBezTo>
                      <a:pt x="86463" y="58058"/>
                      <a:pt x="86334" y="71512"/>
                      <a:pt x="86147" y="84964"/>
                    </a:cubicBezTo>
                    <a:cubicBezTo>
                      <a:pt x="86130" y="86903"/>
                      <a:pt x="85796" y="88991"/>
                      <a:pt x="85612" y="9121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101" name="Google Shape;7101;p1"/>
              <p:cNvSpPr/>
              <p:nvPr/>
            </p:nvSpPr>
            <p:spPr>
              <a:xfrm>
                <a:off x="2464449" y="1443861"/>
                <a:ext cx="94581" cy="92009"/>
              </a:xfrm>
              <a:custGeom>
                <a:rect b="b" l="l" r="r" t="t"/>
                <a:pathLst>
                  <a:path extrusionOk="0" h="92009" w="94581">
                    <a:moveTo>
                      <a:pt x="80253" y="73893"/>
                    </a:moveTo>
                    <a:cubicBezTo>
                      <a:pt x="80253" y="70787"/>
                      <a:pt x="80297" y="68356"/>
                      <a:pt x="80253" y="65926"/>
                    </a:cubicBezTo>
                    <a:cubicBezTo>
                      <a:pt x="80201" y="63136"/>
                      <a:pt x="79999" y="60355"/>
                      <a:pt x="79955" y="57565"/>
                    </a:cubicBezTo>
                    <a:cubicBezTo>
                      <a:pt x="79893" y="53441"/>
                      <a:pt x="80008" y="49318"/>
                      <a:pt x="79902" y="45203"/>
                    </a:cubicBezTo>
                    <a:cubicBezTo>
                      <a:pt x="79797" y="41088"/>
                      <a:pt x="79429" y="37105"/>
                      <a:pt x="79323" y="33060"/>
                    </a:cubicBezTo>
                    <a:cubicBezTo>
                      <a:pt x="79209" y="29270"/>
                      <a:pt x="79385" y="25471"/>
                      <a:pt x="79253" y="21655"/>
                    </a:cubicBezTo>
                    <a:cubicBezTo>
                      <a:pt x="79104" y="17268"/>
                      <a:pt x="78753" y="12881"/>
                      <a:pt x="78481" y="8538"/>
                    </a:cubicBezTo>
                    <a:cubicBezTo>
                      <a:pt x="78288" y="5450"/>
                      <a:pt x="76551" y="3801"/>
                      <a:pt x="73559" y="3362"/>
                    </a:cubicBezTo>
                    <a:cubicBezTo>
                      <a:pt x="72559" y="3222"/>
                      <a:pt x="71541" y="3125"/>
                      <a:pt x="70532" y="3020"/>
                    </a:cubicBezTo>
                    <a:cubicBezTo>
                      <a:pt x="70023" y="3034"/>
                      <a:pt x="69514" y="2999"/>
                      <a:pt x="69014" y="2915"/>
                    </a:cubicBezTo>
                    <a:cubicBezTo>
                      <a:pt x="68681" y="2809"/>
                      <a:pt x="68418" y="2441"/>
                      <a:pt x="68137" y="2186"/>
                    </a:cubicBezTo>
                    <a:cubicBezTo>
                      <a:pt x="68453" y="1871"/>
                      <a:pt x="68760" y="1309"/>
                      <a:pt x="69093" y="1309"/>
                    </a:cubicBezTo>
                    <a:cubicBezTo>
                      <a:pt x="71462" y="1248"/>
                      <a:pt x="73840" y="1309"/>
                      <a:pt x="76217" y="1309"/>
                    </a:cubicBezTo>
                    <a:cubicBezTo>
                      <a:pt x="80192" y="1309"/>
                      <a:pt x="84175" y="1309"/>
                      <a:pt x="88149" y="1309"/>
                    </a:cubicBezTo>
                    <a:lnTo>
                      <a:pt x="94422" y="1309"/>
                    </a:lnTo>
                    <a:cubicBezTo>
                      <a:pt x="94923" y="2678"/>
                      <a:pt x="94168" y="2880"/>
                      <a:pt x="93220" y="3064"/>
                    </a:cubicBezTo>
                    <a:cubicBezTo>
                      <a:pt x="91904" y="3315"/>
                      <a:pt x="90606" y="3673"/>
                      <a:pt x="89351" y="4134"/>
                    </a:cubicBezTo>
                    <a:cubicBezTo>
                      <a:pt x="87807" y="4731"/>
                      <a:pt x="86737" y="6154"/>
                      <a:pt x="86596" y="7801"/>
                    </a:cubicBezTo>
                    <a:cubicBezTo>
                      <a:pt x="86456" y="8810"/>
                      <a:pt x="86395" y="9827"/>
                      <a:pt x="86395" y="10846"/>
                    </a:cubicBezTo>
                    <a:cubicBezTo>
                      <a:pt x="86395" y="17637"/>
                      <a:pt x="86395" y="24436"/>
                      <a:pt x="86395" y="31227"/>
                    </a:cubicBezTo>
                    <a:cubicBezTo>
                      <a:pt x="86307" y="49101"/>
                      <a:pt x="86193" y="66976"/>
                      <a:pt x="86052" y="84851"/>
                    </a:cubicBezTo>
                    <a:cubicBezTo>
                      <a:pt x="86052" y="87018"/>
                      <a:pt x="85807" y="89185"/>
                      <a:pt x="85631" y="92010"/>
                    </a:cubicBezTo>
                    <a:cubicBezTo>
                      <a:pt x="84193" y="91104"/>
                      <a:pt x="82815" y="90096"/>
                      <a:pt x="81517" y="88992"/>
                    </a:cubicBezTo>
                    <a:cubicBezTo>
                      <a:pt x="74243" y="81631"/>
                      <a:pt x="67040" y="74217"/>
                      <a:pt x="59811" y="66804"/>
                    </a:cubicBezTo>
                    <a:cubicBezTo>
                      <a:pt x="57503" y="64435"/>
                      <a:pt x="55240" y="62022"/>
                      <a:pt x="52915" y="59671"/>
                    </a:cubicBezTo>
                    <a:cubicBezTo>
                      <a:pt x="52037" y="58793"/>
                      <a:pt x="51160" y="58118"/>
                      <a:pt x="50230" y="57346"/>
                    </a:cubicBezTo>
                    <a:cubicBezTo>
                      <a:pt x="49976" y="57126"/>
                      <a:pt x="49572" y="56977"/>
                      <a:pt x="49467" y="56696"/>
                    </a:cubicBezTo>
                    <a:cubicBezTo>
                      <a:pt x="48239" y="53520"/>
                      <a:pt x="45317" y="51739"/>
                      <a:pt x="43246" y="49274"/>
                    </a:cubicBezTo>
                    <a:cubicBezTo>
                      <a:pt x="41176" y="46809"/>
                      <a:pt x="38860" y="44554"/>
                      <a:pt x="36710" y="42167"/>
                    </a:cubicBezTo>
                    <a:cubicBezTo>
                      <a:pt x="30990" y="35833"/>
                      <a:pt x="25287" y="29487"/>
                      <a:pt x="19593" y="23129"/>
                    </a:cubicBezTo>
                    <a:cubicBezTo>
                      <a:pt x="18180" y="21576"/>
                      <a:pt x="16750" y="20041"/>
                      <a:pt x="14864" y="17988"/>
                    </a:cubicBezTo>
                    <a:cubicBezTo>
                      <a:pt x="14864" y="19962"/>
                      <a:pt x="14864" y="21330"/>
                      <a:pt x="14864" y="22690"/>
                    </a:cubicBezTo>
                    <a:cubicBezTo>
                      <a:pt x="15013" y="23430"/>
                      <a:pt x="15101" y="24182"/>
                      <a:pt x="15127" y="24936"/>
                    </a:cubicBezTo>
                    <a:cubicBezTo>
                      <a:pt x="14697" y="28218"/>
                      <a:pt x="15584" y="31472"/>
                      <a:pt x="15426" y="34675"/>
                    </a:cubicBezTo>
                    <a:cubicBezTo>
                      <a:pt x="15233" y="38649"/>
                      <a:pt x="15952" y="42571"/>
                      <a:pt x="15636" y="46528"/>
                    </a:cubicBezTo>
                    <a:cubicBezTo>
                      <a:pt x="15610" y="48810"/>
                      <a:pt x="15706" y="51092"/>
                      <a:pt x="15935" y="53362"/>
                    </a:cubicBezTo>
                    <a:cubicBezTo>
                      <a:pt x="16013" y="55538"/>
                      <a:pt x="16040" y="57749"/>
                      <a:pt x="16066" y="59899"/>
                    </a:cubicBezTo>
                    <a:cubicBezTo>
                      <a:pt x="16128" y="64470"/>
                      <a:pt x="16022" y="69050"/>
                      <a:pt x="16294" y="73612"/>
                    </a:cubicBezTo>
                    <a:cubicBezTo>
                      <a:pt x="16487" y="77051"/>
                      <a:pt x="17110" y="80473"/>
                      <a:pt x="17645" y="83886"/>
                    </a:cubicBezTo>
                    <a:cubicBezTo>
                      <a:pt x="18049" y="86518"/>
                      <a:pt x="19760" y="87816"/>
                      <a:pt x="22304" y="88185"/>
                    </a:cubicBezTo>
                    <a:cubicBezTo>
                      <a:pt x="24129" y="88448"/>
                      <a:pt x="25954" y="88755"/>
                      <a:pt x="27875" y="89062"/>
                    </a:cubicBezTo>
                    <a:cubicBezTo>
                      <a:pt x="27533" y="90545"/>
                      <a:pt x="26471" y="90729"/>
                      <a:pt x="25348" y="90694"/>
                    </a:cubicBezTo>
                    <a:cubicBezTo>
                      <a:pt x="22383" y="90606"/>
                      <a:pt x="19426" y="90396"/>
                      <a:pt x="16461" y="90387"/>
                    </a:cubicBezTo>
                    <a:cubicBezTo>
                      <a:pt x="12574" y="90387"/>
                      <a:pt x="8679" y="90527"/>
                      <a:pt x="4792" y="90597"/>
                    </a:cubicBezTo>
                    <a:cubicBezTo>
                      <a:pt x="3695" y="90654"/>
                      <a:pt x="2599" y="90654"/>
                      <a:pt x="1502" y="90597"/>
                    </a:cubicBezTo>
                    <a:cubicBezTo>
                      <a:pt x="747" y="90527"/>
                      <a:pt x="-42" y="90282"/>
                      <a:pt x="2" y="89150"/>
                    </a:cubicBezTo>
                    <a:cubicBezTo>
                      <a:pt x="1756" y="88746"/>
                      <a:pt x="3511" y="88272"/>
                      <a:pt x="5345" y="87939"/>
                    </a:cubicBezTo>
                    <a:cubicBezTo>
                      <a:pt x="6731" y="87763"/>
                      <a:pt x="7828" y="86688"/>
                      <a:pt x="8038" y="85307"/>
                    </a:cubicBezTo>
                    <a:cubicBezTo>
                      <a:pt x="8266" y="84232"/>
                      <a:pt x="8398" y="83141"/>
                      <a:pt x="8442" y="82043"/>
                    </a:cubicBezTo>
                    <a:cubicBezTo>
                      <a:pt x="8635" y="76296"/>
                      <a:pt x="8889" y="70550"/>
                      <a:pt x="8924" y="64794"/>
                    </a:cubicBezTo>
                    <a:cubicBezTo>
                      <a:pt x="9030" y="44931"/>
                      <a:pt x="9047" y="25068"/>
                      <a:pt x="9126" y="5205"/>
                    </a:cubicBezTo>
                    <a:cubicBezTo>
                      <a:pt x="9152" y="3855"/>
                      <a:pt x="9275" y="2509"/>
                      <a:pt x="9495" y="1177"/>
                    </a:cubicBezTo>
                    <a:cubicBezTo>
                      <a:pt x="9644" y="98"/>
                      <a:pt x="10319" y="-279"/>
                      <a:pt x="11249" y="212"/>
                    </a:cubicBezTo>
                    <a:cubicBezTo>
                      <a:pt x="12092" y="608"/>
                      <a:pt x="12864" y="1145"/>
                      <a:pt x="13530" y="1800"/>
                    </a:cubicBezTo>
                    <a:cubicBezTo>
                      <a:pt x="16522" y="5020"/>
                      <a:pt x="19435" y="8310"/>
                      <a:pt x="22383" y="11565"/>
                    </a:cubicBezTo>
                    <a:cubicBezTo>
                      <a:pt x="23515" y="12820"/>
                      <a:pt x="24664" y="14048"/>
                      <a:pt x="25840" y="15268"/>
                    </a:cubicBezTo>
                    <a:cubicBezTo>
                      <a:pt x="28007" y="17523"/>
                      <a:pt x="30227" y="19742"/>
                      <a:pt x="32367" y="21997"/>
                    </a:cubicBezTo>
                    <a:cubicBezTo>
                      <a:pt x="33648" y="23339"/>
                      <a:pt x="34877" y="24743"/>
                      <a:pt x="36149" y="26103"/>
                    </a:cubicBezTo>
                    <a:cubicBezTo>
                      <a:pt x="44334" y="34912"/>
                      <a:pt x="52529" y="43718"/>
                      <a:pt x="60715" y="52520"/>
                    </a:cubicBezTo>
                    <a:cubicBezTo>
                      <a:pt x="65101" y="57302"/>
                      <a:pt x="69488" y="62171"/>
                      <a:pt x="73875" y="6694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102" name="Google Shape;7102;p1"/>
              <p:cNvSpPr/>
              <p:nvPr/>
            </p:nvSpPr>
            <p:spPr>
              <a:xfrm>
                <a:off x="2716023" y="1444169"/>
                <a:ext cx="90025" cy="90650"/>
              </a:xfrm>
              <a:custGeom>
                <a:rect b="b" l="l" r="r" t="t"/>
                <a:pathLst>
                  <a:path extrusionOk="0" h="90650" w="90025">
                    <a:moveTo>
                      <a:pt x="26566" y="89798"/>
                    </a:moveTo>
                    <a:cubicBezTo>
                      <a:pt x="26321" y="90086"/>
                      <a:pt x="26022" y="90330"/>
                      <a:pt x="25689" y="90517"/>
                    </a:cubicBezTo>
                    <a:cubicBezTo>
                      <a:pt x="25276" y="90621"/>
                      <a:pt x="24855" y="90653"/>
                      <a:pt x="24434" y="90614"/>
                    </a:cubicBezTo>
                    <a:lnTo>
                      <a:pt x="2307" y="90614"/>
                    </a:lnTo>
                    <a:cubicBezTo>
                      <a:pt x="1018" y="90614"/>
                      <a:pt x="1027" y="90614"/>
                      <a:pt x="0" y="89412"/>
                    </a:cubicBezTo>
                    <a:cubicBezTo>
                      <a:pt x="877" y="88535"/>
                      <a:pt x="1895" y="88938"/>
                      <a:pt x="2843" y="88877"/>
                    </a:cubicBezTo>
                    <a:cubicBezTo>
                      <a:pt x="6115" y="88666"/>
                      <a:pt x="9265" y="86648"/>
                      <a:pt x="10081" y="84113"/>
                    </a:cubicBezTo>
                    <a:cubicBezTo>
                      <a:pt x="10563" y="82676"/>
                      <a:pt x="10949" y="81211"/>
                      <a:pt x="11248" y="79726"/>
                    </a:cubicBezTo>
                    <a:cubicBezTo>
                      <a:pt x="12081" y="75240"/>
                      <a:pt x="12862" y="70748"/>
                      <a:pt x="13608" y="66250"/>
                    </a:cubicBezTo>
                    <a:cubicBezTo>
                      <a:pt x="14555" y="60401"/>
                      <a:pt x="15468" y="54552"/>
                      <a:pt x="16336" y="48703"/>
                    </a:cubicBezTo>
                    <a:cubicBezTo>
                      <a:pt x="17363" y="41851"/>
                      <a:pt x="18275" y="34981"/>
                      <a:pt x="19328" y="28129"/>
                    </a:cubicBezTo>
                    <a:cubicBezTo>
                      <a:pt x="20109" y="23040"/>
                      <a:pt x="21083" y="17978"/>
                      <a:pt x="21881" y="12898"/>
                    </a:cubicBezTo>
                    <a:cubicBezTo>
                      <a:pt x="22434" y="9389"/>
                      <a:pt x="22846" y="5879"/>
                      <a:pt x="23329" y="2370"/>
                    </a:cubicBezTo>
                    <a:cubicBezTo>
                      <a:pt x="23320" y="2200"/>
                      <a:pt x="23320" y="2030"/>
                      <a:pt x="23329" y="1861"/>
                    </a:cubicBezTo>
                    <a:cubicBezTo>
                      <a:pt x="23469" y="984"/>
                      <a:pt x="23741" y="-34"/>
                      <a:pt x="24706" y="1"/>
                    </a:cubicBezTo>
                    <a:cubicBezTo>
                      <a:pt x="25505" y="128"/>
                      <a:pt x="26224" y="570"/>
                      <a:pt x="26698" y="1229"/>
                    </a:cubicBezTo>
                    <a:cubicBezTo>
                      <a:pt x="27751" y="2642"/>
                      <a:pt x="28619" y="4186"/>
                      <a:pt x="29541" y="5695"/>
                    </a:cubicBezTo>
                    <a:cubicBezTo>
                      <a:pt x="32480" y="10538"/>
                      <a:pt x="35454" y="15346"/>
                      <a:pt x="38314" y="20233"/>
                    </a:cubicBezTo>
                    <a:cubicBezTo>
                      <a:pt x="40578" y="24084"/>
                      <a:pt x="42701" y="28024"/>
                      <a:pt x="44894" y="31901"/>
                    </a:cubicBezTo>
                    <a:cubicBezTo>
                      <a:pt x="45850" y="33577"/>
                      <a:pt x="46947" y="35183"/>
                      <a:pt x="47965" y="36841"/>
                    </a:cubicBezTo>
                    <a:cubicBezTo>
                      <a:pt x="50509" y="41008"/>
                      <a:pt x="53062" y="45176"/>
                      <a:pt x="55563" y="49370"/>
                    </a:cubicBezTo>
                    <a:cubicBezTo>
                      <a:pt x="58756" y="54721"/>
                      <a:pt x="61862" y="60117"/>
                      <a:pt x="65065" y="65460"/>
                    </a:cubicBezTo>
                    <a:cubicBezTo>
                      <a:pt x="68267" y="70803"/>
                      <a:pt x="70987" y="76471"/>
                      <a:pt x="75128" y="81253"/>
                    </a:cubicBezTo>
                    <a:cubicBezTo>
                      <a:pt x="77304" y="83736"/>
                      <a:pt x="79330" y="86420"/>
                      <a:pt x="82612" y="87534"/>
                    </a:cubicBezTo>
                    <a:cubicBezTo>
                      <a:pt x="84278" y="88105"/>
                      <a:pt x="86016" y="88412"/>
                      <a:pt x="87727" y="88868"/>
                    </a:cubicBezTo>
                    <a:cubicBezTo>
                      <a:pt x="88349" y="89026"/>
                      <a:pt x="88972" y="89114"/>
                      <a:pt x="90025" y="89307"/>
                    </a:cubicBezTo>
                    <a:cubicBezTo>
                      <a:pt x="89665" y="89760"/>
                      <a:pt x="89253" y="90173"/>
                      <a:pt x="88797" y="90535"/>
                    </a:cubicBezTo>
                    <a:cubicBezTo>
                      <a:pt x="88472" y="90650"/>
                      <a:pt x="88130" y="90680"/>
                      <a:pt x="87788" y="90623"/>
                    </a:cubicBezTo>
                    <a:cubicBezTo>
                      <a:pt x="81094" y="90553"/>
                      <a:pt x="74391" y="90500"/>
                      <a:pt x="67688" y="90386"/>
                    </a:cubicBezTo>
                    <a:cubicBezTo>
                      <a:pt x="66793" y="90266"/>
                      <a:pt x="65907" y="90057"/>
                      <a:pt x="65056" y="89763"/>
                    </a:cubicBezTo>
                    <a:lnTo>
                      <a:pt x="66714" y="87403"/>
                    </a:lnTo>
                    <a:cubicBezTo>
                      <a:pt x="65661" y="85517"/>
                      <a:pt x="64599" y="83525"/>
                      <a:pt x="63459" y="81586"/>
                    </a:cubicBezTo>
                    <a:cubicBezTo>
                      <a:pt x="60195" y="76065"/>
                      <a:pt x="56905" y="70555"/>
                      <a:pt x="53597" y="65057"/>
                    </a:cubicBezTo>
                    <a:cubicBezTo>
                      <a:pt x="53168" y="64346"/>
                      <a:pt x="52588" y="63723"/>
                      <a:pt x="52124" y="63021"/>
                    </a:cubicBezTo>
                    <a:cubicBezTo>
                      <a:pt x="51509" y="62082"/>
                      <a:pt x="50711" y="61495"/>
                      <a:pt x="50693" y="59959"/>
                    </a:cubicBezTo>
                    <a:cubicBezTo>
                      <a:pt x="50693" y="57476"/>
                      <a:pt x="48061" y="55765"/>
                      <a:pt x="45508" y="55757"/>
                    </a:cubicBezTo>
                    <a:cubicBezTo>
                      <a:pt x="38489" y="55757"/>
                      <a:pt x="31444" y="55757"/>
                      <a:pt x="24364" y="55757"/>
                    </a:cubicBezTo>
                    <a:cubicBezTo>
                      <a:pt x="21618" y="55757"/>
                      <a:pt x="21636" y="55818"/>
                      <a:pt x="21267" y="58564"/>
                    </a:cubicBezTo>
                    <a:cubicBezTo>
                      <a:pt x="20486" y="64337"/>
                      <a:pt x="19600" y="70101"/>
                      <a:pt x="18907" y="75883"/>
                    </a:cubicBezTo>
                    <a:cubicBezTo>
                      <a:pt x="18626" y="78556"/>
                      <a:pt x="18521" y="81242"/>
                      <a:pt x="18574" y="83929"/>
                    </a:cubicBezTo>
                    <a:cubicBezTo>
                      <a:pt x="18574" y="86490"/>
                      <a:pt x="19863" y="87947"/>
                      <a:pt x="22434" y="88561"/>
                    </a:cubicBezTo>
                    <a:cubicBezTo>
                      <a:pt x="23715" y="88868"/>
                      <a:pt x="25066" y="88982"/>
                      <a:pt x="26347" y="89184"/>
                    </a:cubicBezTo>
                    <a:cubicBezTo>
                      <a:pt x="26478" y="89386"/>
                      <a:pt x="26522" y="89596"/>
                      <a:pt x="26566" y="89798"/>
                    </a:cubicBezTo>
                    <a:close/>
                    <a:moveTo>
                      <a:pt x="26829" y="17767"/>
                    </a:moveTo>
                    <a:cubicBezTo>
                      <a:pt x="25575" y="20935"/>
                      <a:pt x="22443" y="47159"/>
                      <a:pt x="22697" y="50923"/>
                    </a:cubicBezTo>
                    <a:cubicBezTo>
                      <a:pt x="26075" y="51502"/>
                      <a:pt x="43754" y="51309"/>
                      <a:pt x="45359" y="50651"/>
                    </a:cubicBezTo>
                    <a:cubicBezTo>
                      <a:pt x="42394" y="45167"/>
                      <a:pt x="39507" y="39649"/>
                      <a:pt x="36454" y="34226"/>
                    </a:cubicBezTo>
                    <a:cubicBezTo>
                      <a:pt x="33401" y="28804"/>
                      <a:pt x="30216" y="23540"/>
                      <a:pt x="26829" y="1776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103" name="Google Shape;7103;p1"/>
              <p:cNvSpPr/>
              <p:nvPr/>
            </p:nvSpPr>
            <p:spPr>
              <a:xfrm>
                <a:off x="2623690" y="1301003"/>
                <a:ext cx="89840" cy="91086"/>
              </a:xfrm>
              <a:custGeom>
                <a:rect b="b" l="l" r="r" t="t"/>
                <a:pathLst>
                  <a:path extrusionOk="0" h="91086" w="89840">
                    <a:moveTo>
                      <a:pt x="24583" y="0"/>
                    </a:moveTo>
                    <a:cubicBezTo>
                      <a:pt x="25250" y="436"/>
                      <a:pt x="25856" y="951"/>
                      <a:pt x="26391" y="1535"/>
                    </a:cubicBezTo>
                    <a:cubicBezTo>
                      <a:pt x="27777" y="3641"/>
                      <a:pt x="29075" y="5817"/>
                      <a:pt x="30400" y="7966"/>
                    </a:cubicBezTo>
                    <a:cubicBezTo>
                      <a:pt x="32155" y="10835"/>
                      <a:pt x="33989" y="13687"/>
                      <a:pt x="35726" y="16582"/>
                    </a:cubicBezTo>
                    <a:cubicBezTo>
                      <a:pt x="37893" y="20188"/>
                      <a:pt x="39998" y="23829"/>
                      <a:pt x="42131" y="27452"/>
                    </a:cubicBezTo>
                    <a:cubicBezTo>
                      <a:pt x="43201" y="29269"/>
                      <a:pt x="44262" y="31085"/>
                      <a:pt x="45350" y="32892"/>
                    </a:cubicBezTo>
                    <a:cubicBezTo>
                      <a:pt x="47868" y="37077"/>
                      <a:pt x="50448" y="41227"/>
                      <a:pt x="52922" y="45438"/>
                    </a:cubicBezTo>
                    <a:cubicBezTo>
                      <a:pt x="55256" y="49421"/>
                      <a:pt x="57475" y="53484"/>
                      <a:pt x="59783" y="57484"/>
                    </a:cubicBezTo>
                    <a:cubicBezTo>
                      <a:pt x="60792" y="59239"/>
                      <a:pt x="61888" y="60941"/>
                      <a:pt x="62959" y="62669"/>
                    </a:cubicBezTo>
                    <a:cubicBezTo>
                      <a:pt x="64520" y="65179"/>
                      <a:pt x="66109" y="67679"/>
                      <a:pt x="67653" y="70206"/>
                    </a:cubicBezTo>
                    <a:cubicBezTo>
                      <a:pt x="68741" y="71961"/>
                      <a:pt x="69855" y="73715"/>
                      <a:pt x="70811" y="75584"/>
                    </a:cubicBezTo>
                    <a:cubicBezTo>
                      <a:pt x="72750" y="79249"/>
                      <a:pt x="75277" y="82571"/>
                      <a:pt x="78295" y="85419"/>
                    </a:cubicBezTo>
                    <a:cubicBezTo>
                      <a:pt x="80585" y="87842"/>
                      <a:pt x="83735" y="89261"/>
                      <a:pt x="87068" y="89367"/>
                    </a:cubicBezTo>
                    <a:cubicBezTo>
                      <a:pt x="88034" y="89367"/>
                      <a:pt x="89148" y="89227"/>
                      <a:pt x="89841" y="90552"/>
                    </a:cubicBezTo>
                    <a:cubicBezTo>
                      <a:pt x="89446" y="90791"/>
                      <a:pt x="89007" y="90963"/>
                      <a:pt x="88551" y="91061"/>
                    </a:cubicBezTo>
                    <a:cubicBezTo>
                      <a:pt x="81532" y="91096"/>
                      <a:pt x="74487" y="91096"/>
                      <a:pt x="67416" y="91061"/>
                    </a:cubicBezTo>
                    <a:cubicBezTo>
                      <a:pt x="66591" y="90952"/>
                      <a:pt x="65775" y="90755"/>
                      <a:pt x="64994" y="90473"/>
                    </a:cubicBezTo>
                    <a:cubicBezTo>
                      <a:pt x="67205" y="88174"/>
                      <a:pt x="66126" y="86305"/>
                      <a:pt x="64933" y="84331"/>
                    </a:cubicBezTo>
                    <a:cubicBezTo>
                      <a:pt x="63283" y="81620"/>
                      <a:pt x="61801" y="78804"/>
                      <a:pt x="60195" y="76067"/>
                    </a:cubicBezTo>
                    <a:cubicBezTo>
                      <a:pt x="57879" y="72136"/>
                      <a:pt x="55519" y="68249"/>
                      <a:pt x="53176" y="64328"/>
                    </a:cubicBezTo>
                    <a:cubicBezTo>
                      <a:pt x="51887" y="62158"/>
                      <a:pt x="50597" y="59982"/>
                      <a:pt x="49325" y="57800"/>
                    </a:cubicBezTo>
                    <a:cubicBezTo>
                      <a:pt x="48754" y="56731"/>
                      <a:pt x="47614" y="56099"/>
                      <a:pt x="46403" y="56186"/>
                    </a:cubicBezTo>
                    <a:cubicBezTo>
                      <a:pt x="38761" y="56186"/>
                      <a:pt x="31120" y="56186"/>
                      <a:pt x="23487" y="56186"/>
                    </a:cubicBezTo>
                    <a:cubicBezTo>
                      <a:pt x="23022" y="56221"/>
                      <a:pt x="22548" y="56285"/>
                      <a:pt x="22092" y="56379"/>
                    </a:cubicBezTo>
                    <a:cubicBezTo>
                      <a:pt x="21837" y="57082"/>
                      <a:pt x="21644" y="57804"/>
                      <a:pt x="21504" y="58537"/>
                    </a:cubicBezTo>
                    <a:cubicBezTo>
                      <a:pt x="20916" y="63064"/>
                      <a:pt x="20363" y="67594"/>
                      <a:pt x="19846" y="72127"/>
                    </a:cubicBezTo>
                    <a:cubicBezTo>
                      <a:pt x="19460" y="75461"/>
                      <a:pt x="19109" y="78801"/>
                      <a:pt x="18784" y="82147"/>
                    </a:cubicBezTo>
                    <a:cubicBezTo>
                      <a:pt x="18758" y="82975"/>
                      <a:pt x="18775" y="83804"/>
                      <a:pt x="18854" y="84630"/>
                    </a:cubicBezTo>
                    <a:cubicBezTo>
                      <a:pt x="18960" y="87121"/>
                      <a:pt x="19732" y="88139"/>
                      <a:pt x="22022" y="88858"/>
                    </a:cubicBezTo>
                    <a:cubicBezTo>
                      <a:pt x="23083" y="89128"/>
                      <a:pt x="24171" y="89328"/>
                      <a:pt x="25259" y="89455"/>
                    </a:cubicBezTo>
                    <a:cubicBezTo>
                      <a:pt x="26040" y="89587"/>
                      <a:pt x="26549" y="89894"/>
                      <a:pt x="26285" y="90894"/>
                    </a:cubicBezTo>
                    <a:cubicBezTo>
                      <a:pt x="25820" y="90938"/>
                      <a:pt x="25329" y="91034"/>
                      <a:pt x="24829" y="91034"/>
                    </a:cubicBezTo>
                    <a:cubicBezTo>
                      <a:pt x="17275" y="91034"/>
                      <a:pt x="9721" y="91034"/>
                      <a:pt x="2167" y="91034"/>
                    </a:cubicBezTo>
                    <a:cubicBezTo>
                      <a:pt x="1290" y="91034"/>
                      <a:pt x="211" y="91297"/>
                      <a:pt x="0" y="89630"/>
                    </a:cubicBezTo>
                    <a:cubicBezTo>
                      <a:pt x="763" y="89516"/>
                      <a:pt x="1474" y="89359"/>
                      <a:pt x="2185" y="89306"/>
                    </a:cubicBezTo>
                    <a:cubicBezTo>
                      <a:pt x="7624" y="88902"/>
                      <a:pt x="9932" y="86674"/>
                      <a:pt x="11151" y="81015"/>
                    </a:cubicBezTo>
                    <a:cubicBezTo>
                      <a:pt x="11932" y="77383"/>
                      <a:pt x="12450" y="73689"/>
                      <a:pt x="13011" y="70013"/>
                    </a:cubicBezTo>
                    <a:cubicBezTo>
                      <a:pt x="14187" y="62257"/>
                      <a:pt x="15292" y="54484"/>
                      <a:pt x="16521" y="46728"/>
                    </a:cubicBezTo>
                    <a:cubicBezTo>
                      <a:pt x="16915" y="44096"/>
                      <a:pt x="17494" y="41587"/>
                      <a:pt x="17907" y="38998"/>
                    </a:cubicBezTo>
                    <a:cubicBezTo>
                      <a:pt x="18784" y="33497"/>
                      <a:pt x="19539" y="27988"/>
                      <a:pt x="20416" y="22495"/>
                    </a:cubicBezTo>
                    <a:cubicBezTo>
                      <a:pt x="21074" y="18328"/>
                      <a:pt x="21846" y="14178"/>
                      <a:pt x="22539" y="10019"/>
                    </a:cubicBezTo>
                    <a:cubicBezTo>
                      <a:pt x="22934" y="7607"/>
                      <a:pt x="23232" y="5176"/>
                      <a:pt x="23653" y="2764"/>
                    </a:cubicBezTo>
                    <a:cubicBezTo>
                      <a:pt x="23899" y="1822"/>
                      <a:pt x="24206" y="898"/>
                      <a:pt x="24583" y="0"/>
                    </a:cubicBezTo>
                    <a:close/>
                    <a:moveTo>
                      <a:pt x="26979" y="18328"/>
                    </a:moveTo>
                    <a:cubicBezTo>
                      <a:pt x="26470" y="19100"/>
                      <a:pt x="26154" y="19363"/>
                      <a:pt x="26101" y="19653"/>
                    </a:cubicBezTo>
                    <a:cubicBezTo>
                      <a:pt x="24934" y="29970"/>
                      <a:pt x="23759" y="40288"/>
                      <a:pt x="22592" y="50606"/>
                    </a:cubicBezTo>
                    <a:cubicBezTo>
                      <a:pt x="22618" y="50982"/>
                      <a:pt x="22680" y="51356"/>
                      <a:pt x="22776" y="51720"/>
                    </a:cubicBezTo>
                    <a:lnTo>
                      <a:pt x="45693" y="51720"/>
                    </a:lnTo>
                    <a:cubicBezTo>
                      <a:pt x="39762" y="40350"/>
                      <a:pt x="33059" y="29760"/>
                      <a:pt x="26979" y="1832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104" name="Google Shape;7104;p1"/>
              <p:cNvSpPr/>
              <p:nvPr/>
            </p:nvSpPr>
            <p:spPr>
              <a:xfrm>
                <a:off x="2215642" y="1443696"/>
                <a:ext cx="89674" cy="90646"/>
              </a:xfrm>
              <a:custGeom>
                <a:rect b="b" l="l" r="r" t="t"/>
                <a:pathLst>
                  <a:path extrusionOk="0" h="90646" w="89674">
                    <a:moveTo>
                      <a:pt x="89674" y="89069"/>
                    </a:moveTo>
                    <a:cubicBezTo>
                      <a:pt x="89376" y="90824"/>
                      <a:pt x="88235" y="90578"/>
                      <a:pt x="87262" y="90578"/>
                    </a:cubicBezTo>
                    <a:cubicBezTo>
                      <a:pt x="82340" y="90578"/>
                      <a:pt x="77418" y="90578"/>
                      <a:pt x="72487" y="90578"/>
                    </a:cubicBezTo>
                    <a:cubicBezTo>
                      <a:pt x="70796" y="90578"/>
                      <a:pt x="69103" y="90502"/>
                      <a:pt x="67407" y="90350"/>
                    </a:cubicBezTo>
                    <a:cubicBezTo>
                      <a:pt x="66709" y="90232"/>
                      <a:pt x="66023" y="90057"/>
                      <a:pt x="65354" y="89823"/>
                    </a:cubicBezTo>
                    <a:cubicBezTo>
                      <a:pt x="65354" y="89402"/>
                      <a:pt x="65293" y="89148"/>
                      <a:pt x="65354" y="89087"/>
                    </a:cubicBezTo>
                    <a:cubicBezTo>
                      <a:pt x="66881" y="88007"/>
                      <a:pt x="67214" y="86683"/>
                      <a:pt x="66512" y="84910"/>
                    </a:cubicBezTo>
                    <a:cubicBezTo>
                      <a:pt x="65170" y="81532"/>
                      <a:pt x="63977" y="78102"/>
                      <a:pt x="62722" y="74698"/>
                    </a:cubicBezTo>
                    <a:cubicBezTo>
                      <a:pt x="60967" y="69872"/>
                      <a:pt x="59160" y="65047"/>
                      <a:pt x="57344" y="60213"/>
                    </a:cubicBezTo>
                    <a:cubicBezTo>
                      <a:pt x="55589" y="55572"/>
                      <a:pt x="56466" y="55703"/>
                      <a:pt x="51202" y="55721"/>
                    </a:cubicBezTo>
                    <a:cubicBezTo>
                      <a:pt x="44745" y="55721"/>
                      <a:pt x="38296" y="55773"/>
                      <a:pt x="31839" y="55721"/>
                    </a:cubicBezTo>
                    <a:cubicBezTo>
                      <a:pt x="29812" y="55721"/>
                      <a:pt x="28584" y="56159"/>
                      <a:pt x="27803" y="58256"/>
                    </a:cubicBezTo>
                    <a:cubicBezTo>
                      <a:pt x="26091" y="62530"/>
                      <a:pt x="24712" y="66930"/>
                      <a:pt x="23680" y="71417"/>
                    </a:cubicBezTo>
                    <a:cubicBezTo>
                      <a:pt x="23294" y="73294"/>
                      <a:pt x="22215" y="75014"/>
                      <a:pt x="21618" y="76865"/>
                    </a:cubicBezTo>
                    <a:cubicBezTo>
                      <a:pt x="20741" y="79427"/>
                      <a:pt x="19749" y="81936"/>
                      <a:pt x="19863" y="84761"/>
                    </a:cubicBezTo>
                    <a:cubicBezTo>
                      <a:pt x="19933" y="87305"/>
                      <a:pt x="20091" y="87692"/>
                      <a:pt x="22495" y="88350"/>
                    </a:cubicBezTo>
                    <a:cubicBezTo>
                      <a:pt x="23233" y="88531"/>
                      <a:pt x="23984" y="88651"/>
                      <a:pt x="24741" y="88709"/>
                    </a:cubicBezTo>
                    <a:cubicBezTo>
                      <a:pt x="25417" y="88771"/>
                      <a:pt x="26286" y="88709"/>
                      <a:pt x="26277" y="89587"/>
                    </a:cubicBezTo>
                    <a:cubicBezTo>
                      <a:pt x="26277" y="90639"/>
                      <a:pt x="25399" y="90596"/>
                      <a:pt x="24583" y="90596"/>
                    </a:cubicBezTo>
                    <a:cubicBezTo>
                      <a:pt x="23145" y="90596"/>
                      <a:pt x="21697" y="90596"/>
                      <a:pt x="20258" y="90596"/>
                    </a:cubicBezTo>
                    <a:lnTo>
                      <a:pt x="8853" y="90596"/>
                    </a:lnTo>
                    <a:lnTo>
                      <a:pt x="1465" y="90639"/>
                    </a:lnTo>
                    <a:cubicBezTo>
                      <a:pt x="1129" y="90668"/>
                      <a:pt x="790" y="90610"/>
                      <a:pt x="483" y="90473"/>
                    </a:cubicBezTo>
                    <a:cubicBezTo>
                      <a:pt x="216" y="90291"/>
                      <a:pt x="39" y="90003"/>
                      <a:pt x="0" y="89683"/>
                    </a:cubicBezTo>
                    <a:cubicBezTo>
                      <a:pt x="0" y="89429"/>
                      <a:pt x="281" y="88990"/>
                      <a:pt x="500" y="88946"/>
                    </a:cubicBezTo>
                    <a:cubicBezTo>
                      <a:pt x="1249" y="88830"/>
                      <a:pt x="2006" y="88763"/>
                      <a:pt x="2764" y="88744"/>
                    </a:cubicBezTo>
                    <a:cubicBezTo>
                      <a:pt x="5475" y="88560"/>
                      <a:pt x="8028" y="87797"/>
                      <a:pt x="9844" y="85744"/>
                    </a:cubicBezTo>
                    <a:cubicBezTo>
                      <a:pt x="11153" y="84196"/>
                      <a:pt x="12188" y="82437"/>
                      <a:pt x="12906" y="80541"/>
                    </a:cubicBezTo>
                    <a:cubicBezTo>
                      <a:pt x="15538" y="73847"/>
                      <a:pt x="17959" y="67091"/>
                      <a:pt x="20469" y="60362"/>
                    </a:cubicBezTo>
                    <a:cubicBezTo>
                      <a:pt x="22680" y="54422"/>
                      <a:pt x="24943" y="48500"/>
                      <a:pt x="27110" y="42543"/>
                    </a:cubicBezTo>
                    <a:cubicBezTo>
                      <a:pt x="29277" y="36586"/>
                      <a:pt x="31313" y="30409"/>
                      <a:pt x="33497" y="24347"/>
                    </a:cubicBezTo>
                    <a:cubicBezTo>
                      <a:pt x="34743" y="20837"/>
                      <a:pt x="35954" y="17328"/>
                      <a:pt x="37252" y="13818"/>
                    </a:cubicBezTo>
                    <a:cubicBezTo>
                      <a:pt x="37753" y="12476"/>
                      <a:pt x="38516" y="11239"/>
                      <a:pt x="39007" y="9897"/>
                    </a:cubicBezTo>
                    <a:cubicBezTo>
                      <a:pt x="39928" y="7493"/>
                      <a:pt x="40674" y="5018"/>
                      <a:pt x="41639" y="2632"/>
                    </a:cubicBezTo>
                    <a:cubicBezTo>
                      <a:pt x="42060" y="1606"/>
                      <a:pt x="42201" y="0"/>
                      <a:pt x="43631" y="0"/>
                    </a:cubicBezTo>
                    <a:cubicBezTo>
                      <a:pt x="45061" y="0"/>
                      <a:pt x="45280" y="1641"/>
                      <a:pt x="45736" y="2799"/>
                    </a:cubicBezTo>
                    <a:cubicBezTo>
                      <a:pt x="47868" y="8142"/>
                      <a:pt x="50123" y="13450"/>
                      <a:pt x="52176" y="18810"/>
                    </a:cubicBezTo>
                    <a:cubicBezTo>
                      <a:pt x="53282" y="21636"/>
                      <a:pt x="54106" y="24575"/>
                      <a:pt x="55186" y="27409"/>
                    </a:cubicBezTo>
                    <a:cubicBezTo>
                      <a:pt x="56993" y="32146"/>
                      <a:pt x="58914" y="36840"/>
                      <a:pt x="60748" y="41560"/>
                    </a:cubicBezTo>
                    <a:cubicBezTo>
                      <a:pt x="63775" y="49360"/>
                      <a:pt x="66758" y="57168"/>
                      <a:pt x="69776" y="64959"/>
                    </a:cubicBezTo>
                    <a:cubicBezTo>
                      <a:pt x="71338" y="68969"/>
                      <a:pt x="72776" y="73031"/>
                      <a:pt x="74549" y="76944"/>
                    </a:cubicBezTo>
                    <a:cubicBezTo>
                      <a:pt x="75593" y="79234"/>
                      <a:pt x="77532" y="81138"/>
                      <a:pt x="78427" y="83454"/>
                    </a:cubicBezTo>
                    <a:cubicBezTo>
                      <a:pt x="79418" y="86025"/>
                      <a:pt x="81480" y="86963"/>
                      <a:pt x="83585" y="87841"/>
                    </a:cubicBezTo>
                    <a:cubicBezTo>
                      <a:pt x="84956" y="88265"/>
                      <a:pt x="86367" y="88544"/>
                      <a:pt x="87797" y="88674"/>
                    </a:cubicBezTo>
                    <a:cubicBezTo>
                      <a:pt x="88437" y="88797"/>
                      <a:pt x="89051" y="88937"/>
                      <a:pt x="89674" y="89069"/>
                    </a:cubicBezTo>
                    <a:close/>
                    <a:moveTo>
                      <a:pt x="30435" y="50895"/>
                    </a:moveTo>
                    <a:cubicBezTo>
                      <a:pt x="35515" y="51501"/>
                      <a:pt x="51816" y="51246"/>
                      <a:pt x="53492" y="50544"/>
                    </a:cubicBezTo>
                    <a:cubicBezTo>
                      <a:pt x="53010" y="49114"/>
                      <a:pt x="52518" y="47675"/>
                      <a:pt x="52027" y="46245"/>
                    </a:cubicBezTo>
                    <a:cubicBezTo>
                      <a:pt x="50167" y="40823"/>
                      <a:pt x="48289" y="35410"/>
                      <a:pt x="46438" y="29988"/>
                    </a:cubicBezTo>
                    <a:cubicBezTo>
                      <a:pt x="45412" y="26987"/>
                      <a:pt x="44455" y="23952"/>
                      <a:pt x="43411" y="20960"/>
                    </a:cubicBezTo>
                    <a:cubicBezTo>
                      <a:pt x="43043" y="19898"/>
                      <a:pt x="42920" y="18644"/>
                      <a:pt x="41613" y="17968"/>
                    </a:cubicBezTo>
                    <a:cubicBezTo>
                      <a:pt x="41298" y="18286"/>
                      <a:pt x="41029" y="18646"/>
                      <a:pt x="40814" y="19039"/>
                    </a:cubicBezTo>
                    <a:cubicBezTo>
                      <a:pt x="37402" y="29584"/>
                      <a:pt x="33945" y="40130"/>
                      <a:pt x="30435" y="5089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105" name="Google Shape;7105;p1"/>
              <p:cNvSpPr/>
              <p:nvPr/>
            </p:nvSpPr>
            <p:spPr>
              <a:xfrm>
                <a:off x="2576468" y="1443584"/>
                <a:ext cx="80272" cy="92431"/>
              </a:xfrm>
              <a:custGeom>
                <a:rect b="b" l="l" r="r" t="t"/>
                <a:pathLst>
                  <a:path extrusionOk="0" h="92431" w="80272">
                    <a:moveTo>
                      <a:pt x="77403" y="26064"/>
                    </a:moveTo>
                    <a:cubicBezTo>
                      <a:pt x="76990" y="24387"/>
                      <a:pt x="76701" y="22685"/>
                      <a:pt x="76525" y="20967"/>
                    </a:cubicBezTo>
                    <a:cubicBezTo>
                      <a:pt x="76341" y="13597"/>
                      <a:pt x="71682" y="9982"/>
                      <a:pt x="65515" y="7640"/>
                    </a:cubicBezTo>
                    <a:cubicBezTo>
                      <a:pt x="60356" y="5665"/>
                      <a:pt x="54881" y="4645"/>
                      <a:pt x="49363" y="4630"/>
                    </a:cubicBezTo>
                    <a:cubicBezTo>
                      <a:pt x="42818" y="4630"/>
                      <a:pt x="36202" y="5060"/>
                      <a:pt x="30149" y="7666"/>
                    </a:cubicBezTo>
                    <a:cubicBezTo>
                      <a:pt x="23928" y="10342"/>
                      <a:pt x="18743" y="14501"/>
                      <a:pt x="15637" y="20896"/>
                    </a:cubicBezTo>
                    <a:cubicBezTo>
                      <a:pt x="13768" y="24593"/>
                      <a:pt x="12417" y="28528"/>
                      <a:pt x="11628" y="32592"/>
                    </a:cubicBezTo>
                    <a:cubicBezTo>
                      <a:pt x="11356" y="34074"/>
                      <a:pt x="11356" y="35610"/>
                      <a:pt x="11163" y="37119"/>
                    </a:cubicBezTo>
                    <a:cubicBezTo>
                      <a:pt x="10329" y="43599"/>
                      <a:pt x="10908" y="50183"/>
                      <a:pt x="12847" y="56421"/>
                    </a:cubicBezTo>
                    <a:cubicBezTo>
                      <a:pt x="14330" y="61472"/>
                      <a:pt x="16786" y="66187"/>
                      <a:pt x="20077" y="70300"/>
                    </a:cubicBezTo>
                    <a:cubicBezTo>
                      <a:pt x="23489" y="74450"/>
                      <a:pt x="27192" y="78275"/>
                      <a:pt x="31789" y="81118"/>
                    </a:cubicBezTo>
                    <a:cubicBezTo>
                      <a:pt x="33140" y="81952"/>
                      <a:pt x="34711" y="82425"/>
                      <a:pt x="36176" y="83145"/>
                    </a:cubicBezTo>
                    <a:cubicBezTo>
                      <a:pt x="41852" y="86014"/>
                      <a:pt x="48012" y="86742"/>
                      <a:pt x="54206" y="86821"/>
                    </a:cubicBezTo>
                    <a:cubicBezTo>
                      <a:pt x="58592" y="86882"/>
                      <a:pt x="63032" y="86672"/>
                      <a:pt x="67261" y="85233"/>
                    </a:cubicBezTo>
                    <a:cubicBezTo>
                      <a:pt x="71595" y="83861"/>
                      <a:pt x="75034" y="80521"/>
                      <a:pt x="76525" y="76222"/>
                    </a:cubicBezTo>
                    <a:cubicBezTo>
                      <a:pt x="77175" y="74468"/>
                      <a:pt x="77754" y="72713"/>
                      <a:pt x="78412" y="70958"/>
                    </a:cubicBezTo>
                    <a:cubicBezTo>
                      <a:pt x="78666" y="70399"/>
                      <a:pt x="78964" y="69856"/>
                      <a:pt x="79289" y="69335"/>
                    </a:cubicBezTo>
                    <a:lnTo>
                      <a:pt x="79921" y="69414"/>
                    </a:lnTo>
                    <a:cubicBezTo>
                      <a:pt x="80166" y="70210"/>
                      <a:pt x="80280" y="71039"/>
                      <a:pt x="80272" y="71871"/>
                    </a:cubicBezTo>
                    <a:cubicBezTo>
                      <a:pt x="79745" y="75205"/>
                      <a:pt x="79070" y="78521"/>
                      <a:pt x="78429" y="81829"/>
                    </a:cubicBezTo>
                    <a:cubicBezTo>
                      <a:pt x="78131" y="83408"/>
                      <a:pt x="77745" y="84970"/>
                      <a:pt x="77464" y="86549"/>
                    </a:cubicBezTo>
                    <a:cubicBezTo>
                      <a:pt x="77175" y="88361"/>
                      <a:pt x="75762" y="89788"/>
                      <a:pt x="73955" y="90102"/>
                    </a:cubicBezTo>
                    <a:cubicBezTo>
                      <a:pt x="71498" y="90740"/>
                      <a:pt x="68998" y="91209"/>
                      <a:pt x="66480" y="91506"/>
                    </a:cubicBezTo>
                    <a:cubicBezTo>
                      <a:pt x="62111" y="92045"/>
                      <a:pt x="57715" y="92352"/>
                      <a:pt x="53319" y="92427"/>
                    </a:cubicBezTo>
                    <a:cubicBezTo>
                      <a:pt x="46792" y="92496"/>
                      <a:pt x="40282" y="91768"/>
                      <a:pt x="33930" y="90260"/>
                    </a:cubicBezTo>
                    <a:cubicBezTo>
                      <a:pt x="29394" y="89222"/>
                      <a:pt x="25007" y="87584"/>
                      <a:pt x="20901" y="85391"/>
                    </a:cubicBezTo>
                    <a:cubicBezTo>
                      <a:pt x="20024" y="84917"/>
                      <a:pt x="19050" y="84619"/>
                      <a:pt x="18866" y="83373"/>
                    </a:cubicBezTo>
                    <a:cubicBezTo>
                      <a:pt x="18813" y="82996"/>
                      <a:pt x="18164" y="82689"/>
                      <a:pt x="17760" y="82390"/>
                    </a:cubicBezTo>
                    <a:cubicBezTo>
                      <a:pt x="11215" y="77473"/>
                      <a:pt x="6171" y="70815"/>
                      <a:pt x="3223" y="63176"/>
                    </a:cubicBezTo>
                    <a:cubicBezTo>
                      <a:pt x="1705" y="59412"/>
                      <a:pt x="1415" y="55148"/>
                      <a:pt x="591" y="51104"/>
                    </a:cubicBezTo>
                    <a:cubicBezTo>
                      <a:pt x="406" y="50226"/>
                      <a:pt x="441" y="49253"/>
                      <a:pt x="292" y="48331"/>
                    </a:cubicBezTo>
                    <a:cubicBezTo>
                      <a:pt x="-585" y="43190"/>
                      <a:pt x="696" y="38233"/>
                      <a:pt x="1722" y="33294"/>
                    </a:cubicBezTo>
                    <a:cubicBezTo>
                      <a:pt x="3302" y="26054"/>
                      <a:pt x="6846" y="19391"/>
                      <a:pt x="11979" y="14044"/>
                    </a:cubicBezTo>
                    <a:cubicBezTo>
                      <a:pt x="15664" y="10079"/>
                      <a:pt x="19875" y="6596"/>
                      <a:pt x="25095" y="4674"/>
                    </a:cubicBezTo>
                    <a:cubicBezTo>
                      <a:pt x="27867" y="3665"/>
                      <a:pt x="30579" y="2419"/>
                      <a:pt x="33412" y="1621"/>
                    </a:cubicBezTo>
                    <a:cubicBezTo>
                      <a:pt x="35790" y="1035"/>
                      <a:pt x="38211" y="651"/>
                      <a:pt x="40659" y="472"/>
                    </a:cubicBezTo>
                    <a:cubicBezTo>
                      <a:pt x="50424" y="-572"/>
                      <a:pt x="60101" y="226"/>
                      <a:pt x="69752" y="1796"/>
                    </a:cubicBezTo>
                    <a:cubicBezTo>
                      <a:pt x="71753" y="2130"/>
                      <a:pt x="73788" y="2270"/>
                      <a:pt x="75806" y="2516"/>
                    </a:cubicBezTo>
                    <a:cubicBezTo>
                      <a:pt x="76640" y="2621"/>
                      <a:pt x="77482" y="2735"/>
                      <a:pt x="78306" y="2893"/>
                    </a:cubicBezTo>
                    <a:cubicBezTo>
                      <a:pt x="79377" y="2973"/>
                      <a:pt x="80175" y="3903"/>
                      <a:pt x="80096" y="4971"/>
                    </a:cubicBezTo>
                    <a:cubicBezTo>
                      <a:pt x="80087" y="5054"/>
                      <a:pt x="80079" y="5137"/>
                      <a:pt x="80061" y="5218"/>
                    </a:cubicBezTo>
                    <a:cubicBezTo>
                      <a:pt x="79842" y="8429"/>
                      <a:pt x="79675" y="11640"/>
                      <a:pt x="79544" y="14869"/>
                    </a:cubicBezTo>
                    <a:cubicBezTo>
                      <a:pt x="79447" y="17238"/>
                      <a:pt x="79438" y="19616"/>
                      <a:pt x="79386" y="21984"/>
                    </a:cubicBezTo>
                    <a:cubicBezTo>
                      <a:pt x="79280" y="23844"/>
                      <a:pt x="79158" y="24125"/>
                      <a:pt x="77403" y="2606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106" name="Google Shape;7106;p1"/>
              <p:cNvSpPr/>
              <p:nvPr/>
            </p:nvSpPr>
            <p:spPr>
              <a:xfrm>
                <a:off x="2188172" y="1302710"/>
                <a:ext cx="93892" cy="91082"/>
              </a:xfrm>
              <a:custGeom>
                <a:rect b="b" l="l" r="r" t="t"/>
                <a:pathLst>
                  <a:path extrusionOk="0" h="91082" w="93892">
                    <a:moveTo>
                      <a:pt x="47517" y="91082"/>
                    </a:moveTo>
                    <a:cubicBezTo>
                      <a:pt x="45982" y="90605"/>
                      <a:pt x="44769" y="89421"/>
                      <a:pt x="44254" y="87898"/>
                    </a:cubicBezTo>
                    <a:cubicBezTo>
                      <a:pt x="42359" y="82914"/>
                      <a:pt x="40490" y="77922"/>
                      <a:pt x="38507" y="72983"/>
                    </a:cubicBezTo>
                    <a:cubicBezTo>
                      <a:pt x="36524" y="68043"/>
                      <a:pt x="34427" y="63332"/>
                      <a:pt x="32488" y="58436"/>
                    </a:cubicBezTo>
                    <a:cubicBezTo>
                      <a:pt x="30365" y="53084"/>
                      <a:pt x="28417" y="47662"/>
                      <a:pt x="26294" y="42310"/>
                    </a:cubicBezTo>
                    <a:cubicBezTo>
                      <a:pt x="23838" y="36099"/>
                      <a:pt x="21293" y="29913"/>
                      <a:pt x="18740" y="23737"/>
                    </a:cubicBezTo>
                    <a:cubicBezTo>
                      <a:pt x="16608" y="18578"/>
                      <a:pt x="14353" y="13472"/>
                      <a:pt x="12274" y="8295"/>
                    </a:cubicBezTo>
                    <a:cubicBezTo>
                      <a:pt x="10528" y="3821"/>
                      <a:pt x="6756" y="2680"/>
                      <a:pt x="2632" y="2066"/>
                    </a:cubicBezTo>
                    <a:cubicBezTo>
                      <a:pt x="1834" y="1952"/>
                      <a:pt x="1018" y="1926"/>
                      <a:pt x="0" y="1847"/>
                    </a:cubicBezTo>
                    <a:cubicBezTo>
                      <a:pt x="246" y="697"/>
                      <a:pt x="746" y="259"/>
                      <a:pt x="1588" y="206"/>
                    </a:cubicBezTo>
                    <a:cubicBezTo>
                      <a:pt x="2939" y="118"/>
                      <a:pt x="4299" y="-22"/>
                      <a:pt x="5650" y="22"/>
                    </a:cubicBezTo>
                    <a:cubicBezTo>
                      <a:pt x="8774" y="127"/>
                      <a:pt x="11897" y="460"/>
                      <a:pt x="15029" y="460"/>
                    </a:cubicBezTo>
                    <a:cubicBezTo>
                      <a:pt x="18538" y="460"/>
                      <a:pt x="21969" y="188"/>
                      <a:pt x="25434" y="83"/>
                    </a:cubicBezTo>
                    <a:cubicBezTo>
                      <a:pt x="26787" y="36"/>
                      <a:pt x="28142" y="86"/>
                      <a:pt x="29488" y="232"/>
                    </a:cubicBezTo>
                    <a:cubicBezTo>
                      <a:pt x="30213" y="480"/>
                      <a:pt x="30899" y="831"/>
                      <a:pt x="31523" y="1276"/>
                    </a:cubicBezTo>
                    <a:cubicBezTo>
                      <a:pt x="30942" y="1580"/>
                      <a:pt x="30334" y="1830"/>
                      <a:pt x="29707" y="2022"/>
                    </a:cubicBezTo>
                    <a:cubicBezTo>
                      <a:pt x="28953" y="2136"/>
                      <a:pt x="28172" y="2022"/>
                      <a:pt x="27426" y="2180"/>
                    </a:cubicBezTo>
                    <a:cubicBezTo>
                      <a:pt x="24610" y="2698"/>
                      <a:pt x="23811" y="3751"/>
                      <a:pt x="24434" y="6567"/>
                    </a:cubicBezTo>
                    <a:cubicBezTo>
                      <a:pt x="24915" y="8445"/>
                      <a:pt x="25522" y="10289"/>
                      <a:pt x="26250" y="12085"/>
                    </a:cubicBezTo>
                    <a:cubicBezTo>
                      <a:pt x="28435" y="17955"/>
                      <a:pt x="30637" y="23816"/>
                      <a:pt x="32883" y="29632"/>
                    </a:cubicBezTo>
                    <a:cubicBezTo>
                      <a:pt x="35960" y="37780"/>
                      <a:pt x="39033" y="45925"/>
                      <a:pt x="42104" y="54067"/>
                    </a:cubicBezTo>
                    <a:cubicBezTo>
                      <a:pt x="44570" y="60638"/>
                      <a:pt x="46991" y="67227"/>
                      <a:pt x="49606" y="74299"/>
                    </a:cubicBezTo>
                    <a:cubicBezTo>
                      <a:pt x="50158" y="73228"/>
                      <a:pt x="50562" y="72544"/>
                      <a:pt x="50851" y="71833"/>
                    </a:cubicBezTo>
                    <a:cubicBezTo>
                      <a:pt x="53562" y="65174"/>
                      <a:pt x="56309" y="58533"/>
                      <a:pt x="58932" y="51838"/>
                    </a:cubicBezTo>
                    <a:cubicBezTo>
                      <a:pt x="60809" y="47039"/>
                      <a:pt x="62494" y="42187"/>
                      <a:pt x="64319" y="37344"/>
                    </a:cubicBezTo>
                    <a:cubicBezTo>
                      <a:pt x="65573" y="34019"/>
                      <a:pt x="66951" y="30747"/>
                      <a:pt x="68205" y="27413"/>
                    </a:cubicBezTo>
                    <a:cubicBezTo>
                      <a:pt x="69960" y="22734"/>
                      <a:pt x="71630" y="18034"/>
                      <a:pt x="73215" y="13314"/>
                    </a:cubicBezTo>
                    <a:cubicBezTo>
                      <a:pt x="74031" y="10919"/>
                      <a:pt x="74786" y="8506"/>
                      <a:pt x="75365" y="6049"/>
                    </a:cubicBezTo>
                    <a:cubicBezTo>
                      <a:pt x="76005" y="3356"/>
                      <a:pt x="75145" y="2329"/>
                      <a:pt x="72399" y="2057"/>
                    </a:cubicBezTo>
                    <a:cubicBezTo>
                      <a:pt x="71180" y="1934"/>
                      <a:pt x="69829" y="2426"/>
                      <a:pt x="68556" y="1180"/>
                    </a:cubicBezTo>
                    <a:cubicBezTo>
                      <a:pt x="69013" y="829"/>
                      <a:pt x="69434" y="303"/>
                      <a:pt x="69837" y="241"/>
                    </a:cubicBezTo>
                    <a:cubicBezTo>
                      <a:pt x="71092" y="32"/>
                      <a:pt x="72366" y="-41"/>
                      <a:pt x="73636" y="22"/>
                    </a:cubicBezTo>
                    <a:cubicBezTo>
                      <a:pt x="79204" y="469"/>
                      <a:pt x="84800" y="469"/>
                      <a:pt x="90367" y="22"/>
                    </a:cubicBezTo>
                    <a:cubicBezTo>
                      <a:pt x="91540" y="-1"/>
                      <a:pt x="92714" y="66"/>
                      <a:pt x="93877" y="224"/>
                    </a:cubicBezTo>
                    <a:cubicBezTo>
                      <a:pt x="94017" y="1829"/>
                      <a:pt x="93175" y="1978"/>
                      <a:pt x="92175" y="1978"/>
                    </a:cubicBezTo>
                    <a:cubicBezTo>
                      <a:pt x="89786" y="1999"/>
                      <a:pt x="87498" y="2942"/>
                      <a:pt x="85788" y="4610"/>
                    </a:cubicBezTo>
                    <a:cubicBezTo>
                      <a:pt x="84075" y="6255"/>
                      <a:pt x="82755" y="8264"/>
                      <a:pt x="81927" y="10489"/>
                    </a:cubicBezTo>
                    <a:cubicBezTo>
                      <a:pt x="79479" y="16349"/>
                      <a:pt x="77119" y="22236"/>
                      <a:pt x="74707" y="28106"/>
                    </a:cubicBezTo>
                    <a:cubicBezTo>
                      <a:pt x="72706" y="32960"/>
                      <a:pt x="70697" y="37803"/>
                      <a:pt x="68679" y="42635"/>
                    </a:cubicBezTo>
                    <a:cubicBezTo>
                      <a:pt x="66556" y="47706"/>
                      <a:pt x="64363" y="52751"/>
                      <a:pt x="62257" y="57822"/>
                    </a:cubicBezTo>
                    <a:cubicBezTo>
                      <a:pt x="59897" y="63525"/>
                      <a:pt x="57651" y="69280"/>
                      <a:pt x="55238" y="74965"/>
                    </a:cubicBezTo>
                    <a:cubicBezTo>
                      <a:pt x="53791" y="78387"/>
                      <a:pt x="52132" y="81721"/>
                      <a:pt x="50571" y="85090"/>
                    </a:cubicBezTo>
                    <a:cubicBezTo>
                      <a:pt x="50114" y="86090"/>
                      <a:pt x="49693" y="87117"/>
                      <a:pt x="49202" y="88091"/>
                    </a:cubicBezTo>
                    <a:cubicBezTo>
                      <a:pt x="48711" y="89064"/>
                      <a:pt x="48132" y="90056"/>
                      <a:pt x="47517" y="9108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107" name="Google Shape;7107;p1"/>
              <p:cNvSpPr/>
              <p:nvPr/>
            </p:nvSpPr>
            <p:spPr>
              <a:xfrm>
                <a:off x="2390999" y="1444442"/>
                <a:ext cx="52258" cy="90372"/>
              </a:xfrm>
              <a:custGeom>
                <a:rect b="b" l="l" r="r" t="t"/>
                <a:pathLst>
                  <a:path extrusionOk="0" h="90372" w="52258">
                    <a:moveTo>
                      <a:pt x="50641" y="74093"/>
                    </a:moveTo>
                    <a:cubicBezTo>
                      <a:pt x="51974" y="74093"/>
                      <a:pt x="52299" y="74672"/>
                      <a:pt x="52255" y="75435"/>
                    </a:cubicBezTo>
                    <a:cubicBezTo>
                      <a:pt x="52176" y="76698"/>
                      <a:pt x="52088" y="77953"/>
                      <a:pt x="51887" y="79199"/>
                    </a:cubicBezTo>
                    <a:cubicBezTo>
                      <a:pt x="51422" y="82094"/>
                      <a:pt x="50878" y="84980"/>
                      <a:pt x="50378" y="87876"/>
                    </a:cubicBezTo>
                    <a:cubicBezTo>
                      <a:pt x="50255" y="89216"/>
                      <a:pt x="49088" y="90217"/>
                      <a:pt x="47746" y="90131"/>
                    </a:cubicBezTo>
                    <a:cubicBezTo>
                      <a:pt x="46561" y="90174"/>
                      <a:pt x="45377" y="90332"/>
                      <a:pt x="44192" y="90341"/>
                    </a:cubicBezTo>
                    <a:cubicBezTo>
                      <a:pt x="38253" y="90341"/>
                      <a:pt x="32304" y="90411"/>
                      <a:pt x="26364" y="90341"/>
                    </a:cubicBezTo>
                    <a:cubicBezTo>
                      <a:pt x="22302" y="90288"/>
                      <a:pt x="18240" y="89938"/>
                      <a:pt x="14178" y="89885"/>
                    </a:cubicBezTo>
                    <a:cubicBezTo>
                      <a:pt x="10791" y="89841"/>
                      <a:pt x="7396" y="90052"/>
                      <a:pt x="4010" y="90139"/>
                    </a:cubicBezTo>
                    <a:cubicBezTo>
                      <a:pt x="3001" y="90139"/>
                      <a:pt x="1921" y="90271"/>
                      <a:pt x="1509" y="88753"/>
                    </a:cubicBezTo>
                    <a:cubicBezTo>
                      <a:pt x="1934" y="88591"/>
                      <a:pt x="2367" y="88453"/>
                      <a:pt x="2808" y="88341"/>
                    </a:cubicBezTo>
                    <a:cubicBezTo>
                      <a:pt x="3387" y="88227"/>
                      <a:pt x="3992" y="88227"/>
                      <a:pt x="4562" y="88104"/>
                    </a:cubicBezTo>
                    <a:cubicBezTo>
                      <a:pt x="7563" y="87455"/>
                      <a:pt x="8677" y="86349"/>
                      <a:pt x="8949" y="83375"/>
                    </a:cubicBezTo>
                    <a:cubicBezTo>
                      <a:pt x="9274" y="79602"/>
                      <a:pt x="9633" y="75812"/>
                      <a:pt x="9642" y="72031"/>
                    </a:cubicBezTo>
                    <a:cubicBezTo>
                      <a:pt x="9712" y="51483"/>
                      <a:pt x="9642" y="30936"/>
                      <a:pt x="9642" y="10388"/>
                    </a:cubicBezTo>
                    <a:cubicBezTo>
                      <a:pt x="9668" y="9879"/>
                      <a:pt x="9668" y="9370"/>
                      <a:pt x="9642" y="8861"/>
                    </a:cubicBezTo>
                    <a:cubicBezTo>
                      <a:pt x="9300" y="5089"/>
                      <a:pt x="6931" y="2860"/>
                      <a:pt x="3141" y="2720"/>
                    </a:cubicBezTo>
                    <a:cubicBezTo>
                      <a:pt x="2295" y="2746"/>
                      <a:pt x="1449" y="2687"/>
                      <a:pt x="614" y="2544"/>
                    </a:cubicBezTo>
                    <a:cubicBezTo>
                      <a:pt x="316" y="2474"/>
                      <a:pt x="44" y="1799"/>
                      <a:pt x="0" y="1377"/>
                    </a:cubicBezTo>
                    <a:cubicBezTo>
                      <a:pt x="0" y="1184"/>
                      <a:pt x="562" y="737"/>
                      <a:pt x="877" y="737"/>
                    </a:cubicBezTo>
                    <a:cubicBezTo>
                      <a:pt x="2053" y="737"/>
                      <a:pt x="3237" y="956"/>
                      <a:pt x="4387" y="956"/>
                    </a:cubicBezTo>
                    <a:cubicBezTo>
                      <a:pt x="16617" y="956"/>
                      <a:pt x="28847" y="1000"/>
                      <a:pt x="41069" y="956"/>
                    </a:cubicBezTo>
                    <a:cubicBezTo>
                      <a:pt x="43097" y="846"/>
                      <a:pt x="45118" y="626"/>
                      <a:pt x="47123" y="298"/>
                    </a:cubicBezTo>
                    <a:lnTo>
                      <a:pt x="49448" y="0"/>
                    </a:lnTo>
                    <a:cubicBezTo>
                      <a:pt x="49263" y="1667"/>
                      <a:pt x="49114" y="3062"/>
                      <a:pt x="48956" y="4457"/>
                    </a:cubicBezTo>
                    <a:cubicBezTo>
                      <a:pt x="48693" y="6887"/>
                      <a:pt x="48430" y="9317"/>
                      <a:pt x="48149" y="11748"/>
                    </a:cubicBezTo>
                    <a:cubicBezTo>
                      <a:pt x="48046" y="12750"/>
                      <a:pt x="47875" y="13743"/>
                      <a:pt x="47640" y="14722"/>
                    </a:cubicBezTo>
                    <a:cubicBezTo>
                      <a:pt x="47478" y="15077"/>
                      <a:pt x="47148" y="15327"/>
                      <a:pt x="46763" y="15389"/>
                    </a:cubicBezTo>
                    <a:cubicBezTo>
                      <a:pt x="46368" y="15306"/>
                      <a:pt x="46040" y="15033"/>
                      <a:pt x="45886" y="14661"/>
                    </a:cubicBezTo>
                    <a:cubicBezTo>
                      <a:pt x="45605" y="13862"/>
                      <a:pt x="45411" y="13036"/>
                      <a:pt x="45307" y="12195"/>
                    </a:cubicBezTo>
                    <a:cubicBezTo>
                      <a:pt x="44850" y="8607"/>
                      <a:pt x="43183" y="6677"/>
                      <a:pt x="39569" y="6352"/>
                    </a:cubicBezTo>
                    <a:cubicBezTo>
                      <a:pt x="35524" y="5984"/>
                      <a:pt x="31453" y="5940"/>
                      <a:pt x="27391" y="5808"/>
                    </a:cubicBezTo>
                    <a:cubicBezTo>
                      <a:pt x="25127" y="5738"/>
                      <a:pt x="22855" y="5808"/>
                      <a:pt x="20232" y="5808"/>
                    </a:cubicBezTo>
                    <a:cubicBezTo>
                      <a:pt x="20100" y="17319"/>
                      <a:pt x="20232" y="28575"/>
                      <a:pt x="20162" y="40104"/>
                    </a:cubicBezTo>
                    <a:cubicBezTo>
                      <a:pt x="21144" y="40148"/>
                      <a:pt x="21960" y="40235"/>
                      <a:pt x="22794" y="40235"/>
                    </a:cubicBezTo>
                    <a:cubicBezTo>
                      <a:pt x="27470" y="40235"/>
                      <a:pt x="32137" y="40235"/>
                      <a:pt x="36831" y="40235"/>
                    </a:cubicBezTo>
                    <a:cubicBezTo>
                      <a:pt x="40271" y="40235"/>
                      <a:pt x="43622" y="39867"/>
                      <a:pt x="46237" y="37217"/>
                    </a:cubicBezTo>
                    <a:cubicBezTo>
                      <a:pt x="46386" y="37068"/>
                      <a:pt x="46684" y="37059"/>
                      <a:pt x="47272" y="36866"/>
                    </a:cubicBezTo>
                    <a:cubicBezTo>
                      <a:pt x="47438" y="39902"/>
                      <a:pt x="46780" y="42683"/>
                      <a:pt x="46394" y="45517"/>
                    </a:cubicBezTo>
                    <a:cubicBezTo>
                      <a:pt x="46008" y="48351"/>
                      <a:pt x="45991" y="51211"/>
                      <a:pt x="45771" y="54738"/>
                    </a:cubicBezTo>
                    <a:cubicBezTo>
                      <a:pt x="44894" y="53992"/>
                      <a:pt x="44359" y="53729"/>
                      <a:pt x="44271" y="53352"/>
                    </a:cubicBezTo>
                    <a:cubicBezTo>
                      <a:pt x="44052" y="52475"/>
                      <a:pt x="44105" y="51501"/>
                      <a:pt x="43973" y="50579"/>
                    </a:cubicBezTo>
                    <a:cubicBezTo>
                      <a:pt x="43779" y="48406"/>
                      <a:pt x="42265" y="46577"/>
                      <a:pt x="40165" y="45982"/>
                    </a:cubicBezTo>
                    <a:cubicBezTo>
                      <a:pt x="39352" y="45755"/>
                      <a:pt x="38522" y="45593"/>
                      <a:pt x="37682" y="45500"/>
                    </a:cubicBezTo>
                    <a:cubicBezTo>
                      <a:pt x="37102" y="45400"/>
                      <a:pt x="36515" y="45347"/>
                      <a:pt x="35928" y="45342"/>
                    </a:cubicBezTo>
                    <a:lnTo>
                      <a:pt x="20381" y="45342"/>
                    </a:lnTo>
                    <a:cubicBezTo>
                      <a:pt x="20328" y="45894"/>
                      <a:pt x="20197" y="46614"/>
                      <a:pt x="20188" y="47342"/>
                    </a:cubicBezTo>
                    <a:cubicBezTo>
                      <a:pt x="20188" y="56510"/>
                      <a:pt x="20144" y="65687"/>
                      <a:pt x="20188" y="74856"/>
                    </a:cubicBezTo>
                    <a:cubicBezTo>
                      <a:pt x="20222" y="76801"/>
                      <a:pt x="20410" y="78740"/>
                      <a:pt x="20749" y="80655"/>
                    </a:cubicBezTo>
                    <a:cubicBezTo>
                      <a:pt x="21162" y="83042"/>
                      <a:pt x="23022" y="84165"/>
                      <a:pt x="25136" y="84752"/>
                    </a:cubicBezTo>
                    <a:cubicBezTo>
                      <a:pt x="27017" y="85258"/>
                      <a:pt x="28954" y="85529"/>
                      <a:pt x="30900" y="85560"/>
                    </a:cubicBezTo>
                    <a:cubicBezTo>
                      <a:pt x="34410" y="85612"/>
                      <a:pt x="37849" y="85454"/>
                      <a:pt x="41323" y="85305"/>
                    </a:cubicBezTo>
                    <a:cubicBezTo>
                      <a:pt x="45636" y="85109"/>
                      <a:pt x="49193" y="81862"/>
                      <a:pt x="49781" y="77584"/>
                    </a:cubicBezTo>
                    <a:cubicBezTo>
                      <a:pt x="49983" y="76401"/>
                      <a:pt x="50264" y="75233"/>
                      <a:pt x="50641" y="7409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108" name="Google Shape;7108;p1"/>
              <p:cNvSpPr/>
              <p:nvPr/>
            </p:nvSpPr>
            <p:spPr>
              <a:xfrm>
                <a:off x="2289831" y="1302363"/>
                <a:ext cx="52493" cy="89998"/>
              </a:xfrm>
              <a:custGeom>
                <a:rect b="b" l="l" r="r" t="t"/>
                <a:pathLst>
                  <a:path extrusionOk="0" h="89998" w="52493">
                    <a:moveTo>
                      <a:pt x="20697" y="40007"/>
                    </a:moveTo>
                    <a:cubicBezTo>
                      <a:pt x="23776" y="40007"/>
                      <a:pt x="26724" y="40095"/>
                      <a:pt x="29672" y="40060"/>
                    </a:cubicBezTo>
                    <a:cubicBezTo>
                      <a:pt x="32462" y="40060"/>
                      <a:pt x="35261" y="39814"/>
                      <a:pt x="38051" y="39806"/>
                    </a:cubicBezTo>
                    <a:cubicBezTo>
                      <a:pt x="41253" y="39806"/>
                      <a:pt x="44341" y="39613"/>
                      <a:pt x="46684" y="37016"/>
                    </a:cubicBezTo>
                    <a:cubicBezTo>
                      <a:pt x="46833" y="36849"/>
                      <a:pt x="47131" y="36823"/>
                      <a:pt x="47500" y="36673"/>
                    </a:cubicBezTo>
                    <a:cubicBezTo>
                      <a:pt x="47649" y="37077"/>
                      <a:pt x="47930" y="37463"/>
                      <a:pt x="47895" y="37823"/>
                    </a:cubicBezTo>
                    <a:cubicBezTo>
                      <a:pt x="47438" y="42502"/>
                      <a:pt x="46950" y="47204"/>
                      <a:pt x="46430" y="51931"/>
                    </a:cubicBezTo>
                    <a:cubicBezTo>
                      <a:pt x="46312" y="52589"/>
                      <a:pt x="46154" y="53240"/>
                      <a:pt x="45956" y="53878"/>
                    </a:cubicBezTo>
                    <a:cubicBezTo>
                      <a:pt x="44780" y="54010"/>
                      <a:pt x="44657" y="53343"/>
                      <a:pt x="44552" y="52527"/>
                    </a:cubicBezTo>
                    <a:cubicBezTo>
                      <a:pt x="44430" y="51193"/>
                      <a:pt x="44177" y="49873"/>
                      <a:pt x="43797" y="48588"/>
                    </a:cubicBezTo>
                    <a:cubicBezTo>
                      <a:pt x="43205" y="46846"/>
                      <a:pt x="41638" y="45621"/>
                      <a:pt x="39805" y="45464"/>
                    </a:cubicBezTo>
                    <a:cubicBezTo>
                      <a:pt x="37881" y="45201"/>
                      <a:pt x="35945" y="45011"/>
                      <a:pt x="33997" y="44894"/>
                    </a:cubicBezTo>
                    <a:cubicBezTo>
                      <a:pt x="30277" y="44684"/>
                      <a:pt x="26557" y="44543"/>
                      <a:pt x="22838" y="44377"/>
                    </a:cubicBezTo>
                    <a:cubicBezTo>
                      <a:pt x="20846" y="44289"/>
                      <a:pt x="20451" y="44622"/>
                      <a:pt x="20451" y="46640"/>
                    </a:cubicBezTo>
                    <a:cubicBezTo>
                      <a:pt x="20451" y="56151"/>
                      <a:pt x="20390" y="65652"/>
                      <a:pt x="20451" y="75163"/>
                    </a:cubicBezTo>
                    <a:cubicBezTo>
                      <a:pt x="20451" y="77856"/>
                      <a:pt x="20723" y="80567"/>
                      <a:pt x="22680" y="82796"/>
                    </a:cubicBezTo>
                    <a:cubicBezTo>
                      <a:pt x="23470" y="83800"/>
                      <a:pt x="24617" y="84459"/>
                      <a:pt x="25882" y="84638"/>
                    </a:cubicBezTo>
                    <a:cubicBezTo>
                      <a:pt x="32023" y="85384"/>
                      <a:pt x="38217" y="85621"/>
                      <a:pt x="44350" y="84358"/>
                    </a:cubicBezTo>
                    <a:cubicBezTo>
                      <a:pt x="46573" y="83944"/>
                      <a:pt x="48395" y="82355"/>
                      <a:pt x="49105" y="80208"/>
                    </a:cubicBezTo>
                    <a:cubicBezTo>
                      <a:pt x="49711" y="78549"/>
                      <a:pt x="50185" y="76839"/>
                      <a:pt x="50720" y="75145"/>
                    </a:cubicBezTo>
                    <a:cubicBezTo>
                      <a:pt x="50922" y="74505"/>
                      <a:pt x="51071" y="73803"/>
                      <a:pt x="52308" y="73961"/>
                    </a:cubicBezTo>
                    <a:cubicBezTo>
                      <a:pt x="52445" y="74637"/>
                      <a:pt x="52506" y="75325"/>
                      <a:pt x="52492" y="76014"/>
                    </a:cubicBezTo>
                    <a:cubicBezTo>
                      <a:pt x="52167" y="79208"/>
                      <a:pt x="51764" y="82401"/>
                      <a:pt x="51378" y="85586"/>
                    </a:cubicBezTo>
                    <a:cubicBezTo>
                      <a:pt x="51335" y="86006"/>
                      <a:pt x="51237" y="86418"/>
                      <a:pt x="51088" y="86814"/>
                    </a:cubicBezTo>
                    <a:cubicBezTo>
                      <a:pt x="49904" y="89753"/>
                      <a:pt x="50211" y="89885"/>
                      <a:pt x="47228" y="89955"/>
                    </a:cubicBezTo>
                    <a:cubicBezTo>
                      <a:pt x="41306" y="90087"/>
                      <a:pt x="35375" y="89885"/>
                      <a:pt x="29453" y="89815"/>
                    </a:cubicBezTo>
                    <a:cubicBezTo>
                      <a:pt x="28575" y="89815"/>
                      <a:pt x="27759" y="89736"/>
                      <a:pt x="26917" y="89736"/>
                    </a:cubicBezTo>
                    <a:lnTo>
                      <a:pt x="2334" y="89736"/>
                    </a:lnTo>
                    <a:cubicBezTo>
                      <a:pt x="2237" y="89552"/>
                      <a:pt x="2150" y="89359"/>
                      <a:pt x="2053" y="89165"/>
                    </a:cubicBezTo>
                    <a:cubicBezTo>
                      <a:pt x="2360" y="88815"/>
                      <a:pt x="2597" y="88288"/>
                      <a:pt x="2930" y="88139"/>
                    </a:cubicBezTo>
                    <a:cubicBezTo>
                      <a:pt x="3731" y="87859"/>
                      <a:pt x="4574" y="87720"/>
                      <a:pt x="5422" y="87727"/>
                    </a:cubicBezTo>
                    <a:cubicBezTo>
                      <a:pt x="7291" y="87779"/>
                      <a:pt x="8256" y="86630"/>
                      <a:pt x="8817" y="85165"/>
                    </a:cubicBezTo>
                    <a:cubicBezTo>
                      <a:pt x="9358" y="83834"/>
                      <a:pt x="9695" y="82429"/>
                      <a:pt x="9818" y="80997"/>
                    </a:cubicBezTo>
                    <a:cubicBezTo>
                      <a:pt x="10098" y="76777"/>
                      <a:pt x="10344" y="72548"/>
                      <a:pt x="10353" y="68320"/>
                    </a:cubicBezTo>
                    <a:cubicBezTo>
                      <a:pt x="10414" y="51167"/>
                      <a:pt x="10353" y="34015"/>
                      <a:pt x="10353" y="16872"/>
                    </a:cubicBezTo>
                    <a:cubicBezTo>
                      <a:pt x="10353" y="14327"/>
                      <a:pt x="10294" y="11786"/>
                      <a:pt x="10177" y="9247"/>
                    </a:cubicBezTo>
                    <a:cubicBezTo>
                      <a:pt x="9984" y="5001"/>
                      <a:pt x="8238" y="3202"/>
                      <a:pt x="4036" y="2676"/>
                    </a:cubicBezTo>
                    <a:cubicBezTo>
                      <a:pt x="2737" y="2509"/>
                      <a:pt x="1456" y="2220"/>
                      <a:pt x="0" y="1957"/>
                    </a:cubicBezTo>
                    <a:cubicBezTo>
                      <a:pt x="640" y="263"/>
                      <a:pt x="1869" y="368"/>
                      <a:pt x="2860" y="377"/>
                    </a:cubicBezTo>
                    <a:cubicBezTo>
                      <a:pt x="5913" y="377"/>
                      <a:pt x="8958" y="597"/>
                      <a:pt x="12011" y="614"/>
                    </a:cubicBezTo>
                    <a:cubicBezTo>
                      <a:pt x="17854" y="614"/>
                      <a:pt x="23697" y="614"/>
                      <a:pt x="29558" y="614"/>
                    </a:cubicBezTo>
                    <a:cubicBezTo>
                      <a:pt x="32532" y="614"/>
                      <a:pt x="35506" y="614"/>
                      <a:pt x="38472" y="553"/>
                    </a:cubicBezTo>
                    <a:cubicBezTo>
                      <a:pt x="42095" y="430"/>
                      <a:pt x="45719" y="193"/>
                      <a:pt x="49518" y="0"/>
                    </a:cubicBezTo>
                    <a:cubicBezTo>
                      <a:pt x="49553" y="491"/>
                      <a:pt x="49553" y="983"/>
                      <a:pt x="49518" y="1474"/>
                    </a:cubicBezTo>
                    <a:cubicBezTo>
                      <a:pt x="48991" y="5913"/>
                      <a:pt x="48445" y="10353"/>
                      <a:pt x="47877" y="14792"/>
                    </a:cubicBezTo>
                    <a:cubicBezTo>
                      <a:pt x="47877" y="14976"/>
                      <a:pt x="47544" y="15126"/>
                      <a:pt x="47061" y="15573"/>
                    </a:cubicBezTo>
                    <a:cubicBezTo>
                      <a:pt x="46503" y="14050"/>
                      <a:pt x="46060" y="12487"/>
                      <a:pt x="45736" y="10897"/>
                    </a:cubicBezTo>
                    <a:cubicBezTo>
                      <a:pt x="45368" y="8054"/>
                      <a:pt x="43429" y="6931"/>
                      <a:pt x="41051" y="6238"/>
                    </a:cubicBezTo>
                    <a:cubicBezTo>
                      <a:pt x="39907" y="5915"/>
                      <a:pt x="38730" y="5726"/>
                      <a:pt x="37542" y="5676"/>
                    </a:cubicBezTo>
                    <a:cubicBezTo>
                      <a:pt x="32723" y="5460"/>
                      <a:pt x="27900" y="5282"/>
                      <a:pt x="23074" y="5141"/>
                    </a:cubicBezTo>
                    <a:cubicBezTo>
                      <a:pt x="20583" y="5080"/>
                      <a:pt x="20442" y="5264"/>
                      <a:pt x="20442" y="7677"/>
                    </a:cubicBezTo>
                    <a:cubicBezTo>
                      <a:pt x="20442" y="17620"/>
                      <a:pt x="20442" y="27564"/>
                      <a:pt x="20442" y="37507"/>
                    </a:cubicBezTo>
                    <a:cubicBezTo>
                      <a:pt x="20451" y="38218"/>
                      <a:pt x="20592" y="38963"/>
                      <a:pt x="20697" y="4000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109" name="Google Shape;7109;p1"/>
              <p:cNvSpPr/>
              <p:nvPr/>
            </p:nvSpPr>
            <p:spPr>
              <a:xfrm>
                <a:off x="2698707" y="1301153"/>
                <a:ext cx="74892" cy="90955"/>
              </a:xfrm>
              <a:custGeom>
                <a:rect b="b" l="l" r="r" t="t"/>
                <a:pathLst>
                  <a:path extrusionOk="0" h="90955" w="74892">
                    <a:moveTo>
                      <a:pt x="74818" y="1070"/>
                    </a:moveTo>
                    <a:cubicBezTo>
                      <a:pt x="75107" y="6334"/>
                      <a:pt x="74467" y="11599"/>
                      <a:pt x="74440" y="16986"/>
                    </a:cubicBezTo>
                    <a:cubicBezTo>
                      <a:pt x="72493" y="16775"/>
                      <a:pt x="72563" y="15512"/>
                      <a:pt x="72466" y="14520"/>
                    </a:cubicBezTo>
                    <a:cubicBezTo>
                      <a:pt x="72317" y="12853"/>
                      <a:pt x="71949" y="11318"/>
                      <a:pt x="70606" y="10230"/>
                    </a:cubicBezTo>
                    <a:cubicBezTo>
                      <a:pt x="68474" y="8536"/>
                      <a:pt x="65860" y="7559"/>
                      <a:pt x="63140" y="7440"/>
                    </a:cubicBezTo>
                    <a:cubicBezTo>
                      <a:pt x="57051" y="7071"/>
                      <a:pt x="50954" y="7028"/>
                      <a:pt x="44847" y="6861"/>
                    </a:cubicBezTo>
                    <a:cubicBezTo>
                      <a:pt x="44400" y="6883"/>
                      <a:pt x="43952" y="6933"/>
                      <a:pt x="43505" y="7010"/>
                    </a:cubicBezTo>
                    <a:cubicBezTo>
                      <a:pt x="43505" y="7958"/>
                      <a:pt x="43391" y="8765"/>
                      <a:pt x="43391" y="9642"/>
                    </a:cubicBezTo>
                    <a:cubicBezTo>
                      <a:pt x="43391" y="30181"/>
                      <a:pt x="43329" y="50720"/>
                      <a:pt x="43435" y="71267"/>
                    </a:cubicBezTo>
                    <a:cubicBezTo>
                      <a:pt x="43496" y="75575"/>
                      <a:pt x="43838" y="79875"/>
                      <a:pt x="44461" y="84138"/>
                    </a:cubicBezTo>
                    <a:cubicBezTo>
                      <a:pt x="44917" y="87542"/>
                      <a:pt x="46532" y="88683"/>
                      <a:pt x="49936" y="88920"/>
                    </a:cubicBezTo>
                    <a:cubicBezTo>
                      <a:pt x="51533" y="89034"/>
                      <a:pt x="53112" y="89280"/>
                      <a:pt x="54779" y="89473"/>
                    </a:cubicBezTo>
                    <a:cubicBezTo>
                      <a:pt x="54639" y="90736"/>
                      <a:pt x="53902" y="90938"/>
                      <a:pt x="53024" y="90955"/>
                    </a:cubicBezTo>
                    <a:cubicBezTo>
                      <a:pt x="51919" y="90955"/>
                      <a:pt x="50813" y="90955"/>
                      <a:pt x="49708" y="90955"/>
                    </a:cubicBezTo>
                    <a:lnTo>
                      <a:pt x="27590" y="90955"/>
                    </a:lnTo>
                    <a:cubicBezTo>
                      <a:pt x="26028" y="90955"/>
                      <a:pt x="26028" y="90955"/>
                      <a:pt x="24791" y="89657"/>
                    </a:cubicBezTo>
                    <a:cubicBezTo>
                      <a:pt x="25940" y="89326"/>
                      <a:pt x="27116" y="89092"/>
                      <a:pt x="28300" y="88955"/>
                    </a:cubicBezTo>
                    <a:cubicBezTo>
                      <a:pt x="30274" y="88885"/>
                      <a:pt x="31222" y="87692"/>
                      <a:pt x="31669" y="86051"/>
                    </a:cubicBezTo>
                    <a:cubicBezTo>
                      <a:pt x="32126" y="84426"/>
                      <a:pt x="32424" y="82760"/>
                      <a:pt x="32547" y="81076"/>
                    </a:cubicBezTo>
                    <a:cubicBezTo>
                      <a:pt x="32836" y="76856"/>
                      <a:pt x="33117" y="72636"/>
                      <a:pt x="33135" y="68416"/>
                    </a:cubicBezTo>
                    <a:cubicBezTo>
                      <a:pt x="33196" y="49053"/>
                      <a:pt x="33135" y="29707"/>
                      <a:pt x="33135" y="10353"/>
                    </a:cubicBezTo>
                    <a:lnTo>
                      <a:pt x="33135" y="6940"/>
                    </a:lnTo>
                    <a:cubicBezTo>
                      <a:pt x="30643" y="6773"/>
                      <a:pt x="28213" y="6835"/>
                      <a:pt x="25800" y="6878"/>
                    </a:cubicBezTo>
                    <a:cubicBezTo>
                      <a:pt x="22835" y="6914"/>
                      <a:pt x="19869" y="7007"/>
                      <a:pt x="16912" y="7159"/>
                    </a:cubicBezTo>
                    <a:cubicBezTo>
                      <a:pt x="14631" y="7264"/>
                      <a:pt x="12350" y="7414"/>
                      <a:pt x="10087" y="7677"/>
                    </a:cubicBezTo>
                    <a:cubicBezTo>
                      <a:pt x="6963" y="7861"/>
                      <a:pt x="4199" y="9787"/>
                      <a:pt x="2954" y="12660"/>
                    </a:cubicBezTo>
                    <a:cubicBezTo>
                      <a:pt x="2322" y="13801"/>
                      <a:pt x="1603" y="14887"/>
                      <a:pt x="787" y="15906"/>
                    </a:cubicBezTo>
                    <a:lnTo>
                      <a:pt x="225" y="15722"/>
                    </a:lnTo>
                    <a:cubicBezTo>
                      <a:pt x="155" y="15213"/>
                      <a:pt x="-108" y="14634"/>
                      <a:pt x="50" y="14204"/>
                    </a:cubicBezTo>
                    <a:cubicBezTo>
                      <a:pt x="1638" y="9633"/>
                      <a:pt x="1111" y="4501"/>
                      <a:pt x="3559" y="0"/>
                    </a:cubicBezTo>
                    <a:cubicBezTo>
                      <a:pt x="8692" y="2044"/>
                      <a:pt x="13815" y="1956"/>
                      <a:pt x="18860" y="2009"/>
                    </a:cubicBezTo>
                    <a:cubicBezTo>
                      <a:pt x="33371" y="2176"/>
                      <a:pt x="47892" y="2132"/>
                      <a:pt x="62403" y="2009"/>
                    </a:cubicBezTo>
                    <a:cubicBezTo>
                      <a:pt x="66430" y="1974"/>
                      <a:pt x="70457" y="1413"/>
                      <a:pt x="74818" y="107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110" name="Google Shape;7110;p1"/>
              <p:cNvSpPr/>
              <p:nvPr/>
            </p:nvSpPr>
            <p:spPr>
              <a:xfrm>
                <a:off x="2542934" y="1301240"/>
                <a:ext cx="74814" cy="90885"/>
              </a:xfrm>
              <a:custGeom>
                <a:rect b="b" l="l" r="r" t="t"/>
                <a:pathLst>
                  <a:path extrusionOk="0" h="90885" w="74814">
                    <a:moveTo>
                      <a:pt x="566" y="15678"/>
                    </a:moveTo>
                    <a:cubicBezTo>
                      <a:pt x="364" y="15178"/>
                      <a:pt x="-83" y="14617"/>
                      <a:pt x="13" y="14187"/>
                    </a:cubicBezTo>
                    <a:cubicBezTo>
                      <a:pt x="1005" y="9800"/>
                      <a:pt x="2066" y="5466"/>
                      <a:pt x="3154" y="1123"/>
                    </a:cubicBezTo>
                    <a:cubicBezTo>
                      <a:pt x="3339" y="716"/>
                      <a:pt x="3576" y="337"/>
                      <a:pt x="3865" y="0"/>
                    </a:cubicBezTo>
                    <a:cubicBezTo>
                      <a:pt x="8787" y="1939"/>
                      <a:pt x="13911" y="1842"/>
                      <a:pt x="18955" y="1895"/>
                    </a:cubicBezTo>
                    <a:cubicBezTo>
                      <a:pt x="33388" y="2062"/>
                      <a:pt x="47829" y="2018"/>
                      <a:pt x="62262" y="1895"/>
                    </a:cubicBezTo>
                    <a:cubicBezTo>
                      <a:pt x="66306" y="1895"/>
                      <a:pt x="70351" y="1334"/>
                      <a:pt x="74676" y="1018"/>
                    </a:cubicBezTo>
                    <a:cubicBezTo>
                      <a:pt x="74948" y="6310"/>
                      <a:pt x="74817" y="11615"/>
                      <a:pt x="74299" y="16889"/>
                    </a:cubicBezTo>
                    <a:cubicBezTo>
                      <a:pt x="72807" y="16652"/>
                      <a:pt x="72878" y="15538"/>
                      <a:pt x="72816" y="14871"/>
                    </a:cubicBezTo>
                    <a:cubicBezTo>
                      <a:pt x="72474" y="11265"/>
                      <a:pt x="70491" y="9405"/>
                      <a:pt x="67113" y="8282"/>
                    </a:cubicBezTo>
                    <a:cubicBezTo>
                      <a:pt x="64692" y="7538"/>
                      <a:pt x="62183" y="7136"/>
                      <a:pt x="59656" y="7089"/>
                    </a:cubicBezTo>
                    <a:cubicBezTo>
                      <a:pt x="54830" y="6861"/>
                      <a:pt x="50005" y="6852"/>
                      <a:pt x="45162" y="6764"/>
                    </a:cubicBezTo>
                    <a:cubicBezTo>
                      <a:pt x="44741" y="6764"/>
                      <a:pt x="44329" y="6764"/>
                      <a:pt x="43758" y="6835"/>
                    </a:cubicBezTo>
                    <a:cubicBezTo>
                      <a:pt x="43644" y="7414"/>
                      <a:pt x="43574" y="8000"/>
                      <a:pt x="43539" y="8589"/>
                    </a:cubicBezTo>
                    <a:cubicBezTo>
                      <a:pt x="43539" y="29734"/>
                      <a:pt x="43478" y="50878"/>
                      <a:pt x="43539" y="72022"/>
                    </a:cubicBezTo>
                    <a:cubicBezTo>
                      <a:pt x="43618" y="76163"/>
                      <a:pt x="43969" y="80295"/>
                      <a:pt x="44574" y="84393"/>
                    </a:cubicBezTo>
                    <a:cubicBezTo>
                      <a:pt x="44978" y="87402"/>
                      <a:pt x="46680" y="88595"/>
                      <a:pt x="49838" y="88823"/>
                    </a:cubicBezTo>
                    <a:cubicBezTo>
                      <a:pt x="51426" y="88937"/>
                      <a:pt x="53006" y="89165"/>
                      <a:pt x="54637" y="89350"/>
                    </a:cubicBezTo>
                    <a:cubicBezTo>
                      <a:pt x="54637" y="90543"/>
                      <a:pt x="53997" y="90824"/>
                      <a:pt x="53181" y="90850"/>
                    </a:cubicBezTo>
                    <a:cubicBezTo>
                      <a:pt x="51988" y="90850"/>
                      <a:pt x="50803" y="90850"/>
                      <a:pt x="49610" y="90850"/>
                    </a:cubicBezTo>
                    <a:lnTo>
                      <a:pt x="27992" y="90850"/>
                    </a:lnTo>
                    <a:cubicBezTo>
                      <a:pt x="27317" y="90915"/>
                      <a:pt x="26632" y="90892"/>
                      <a:pt x="25966" y="90780"/>
                    </a:cubicBezTo>
                    <a:cubicBezTo>
                      <a:pt x="25509" y="90657"/>
                      <a:pt x="25176" y="90131"/>
                      <a:pt x="24527" y="89560"/>
                    </a:cubicBezTo>
                    <a:cubicBezTo>
                      <a:pt x="26018" y="89271"/>
                      <a:pt x="27080" y="89043"/>
                      <a:pt x="28159" y="88858"/>
                    </a:cubicBezTo>
                    <a:cubicBezTo>
                      <a:pt x="30624" y="88446"/>
                      <a:pt x="31589" y="87700"/>
                      <a:pt x="31932" y="85226"/>
                    </a:cubicBezTo>
                    <a:cubicBezTo>
                      <a:pt x="32519" y="81711"/>
                      <a:pt x="32879" y="78163"/>
                      <a:pt x="33028" y="74601"/>
                    </a:cubicBezTo>
                    <a:cubicBezTo>
                      <a:pt x="33230" y="52878"/>
                      <a:pt x="33300" y="31155"/>
                      <a:pt x="33423" y="9423"/>
                    </a:cubicBezTo>
                    <a:lnTo>
                      <a:pt x="33423" y="6870"/>
                    </a:lnTo>
                    <a:cubicBezTo>
                      <a:pt x="31054" y="6718"/>
                      <a:pt x="28677" y="6689"/>
                      <a:pt x="26308" y="6782"/>
                    </a:cubicBezTo>
                    <a:cubicBezTo>
                      <a:pt x="22921" y="6782"/>
                      <a:pt x="19535" y="6905"/>
                      <a:pt x="16148" y="7063"/>
                    </a:cubicBezTo>
                    <a:cubicBezTo>
                      <a:pt x="13025" y="7212"/>
                      <a:pt x="9884" y="7177"/>
                      <a:pt x="6936" y="8572"/>
                    </a:cubicBezTo>
                    <a:cubicBezTo>
                      <a:pt x="5532" y="9174"/>
                      <a:pt x="4374" y="10247"/>
                      <a:pt x="3672" y="11607"/>
                    </a:cubicBezTo>
                    <a:cubicBezTo>
                      <a:pt x="2944" y="13020"/>
                      <a:pt x="2110" y="14380"/>
                      <a:pt x="1321" y="1576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111" name="Google Shape;7111;p1"/>
              <p:cNvSpPr/>
              <p:nvPr/>
            </p:nvSpPr>
            <p:spPr>
              <a:xfrm>
                <a:off x="2317266" y="1445161"/>
                <a:ext cx="56734" cy="89577"/>
              </a:xfrm>
              <a:custGeom>
                <a:rect b="b" l="l" r="r" t="t"/>
                <a:pathLst>
                  <a:path extrusionOk="0" h="89577" w="56734">
                    <a:moveTo>
                      <a:pt x="0" y="728"/>
                    </a:moveTo>
                    <a:cubicBezTo>
                      <a:pt x="807" y="290"/>
                      <a:pt x="1097" y="0"/>
                      <a:pt x="1377" y="0"/>
                    </a:cubicBezTo>
                    <a:cubicBezTo>
                      <a:pt x="10941" y="0"/>
                      <a:pt x="20504" y="0"/>
                      <a:pt x="29997" y="0"/>
                    </a:cubicBezTo>
                    <a:cubicBezTo>
                      <a:pt x="30470" y="877"/>
                      <a:pt x="30392" y="1509"/>
                      <a:pt x="29497" y="1685"/>
                    </a:cubicBezTo>
                    <a:cubicBezTo>
                      <a:pt x="28602" y="1860"/>
                      <a:pt x="27645" y="1869"/>
                      <a:pt x="26724" y="2009"/>
                    </a:cubicBezTo>
                    <a:cubicBezTo>
                      <a:pt x="23785" y="2439"/>
                      <a:pt x="21030" y="3922"/>
                      <a:pt x="21092" y="7642"/>
                    </a:cubicBezTo>
                    <a:cubicBezTo>
                      <a:pt x="21144" y="10590"/>
                      <a:pt x="21092" y="13538"/>
                      <a:pt x="21004" y="16485"/>
                    </a:cubicBezTo>
                    <a:cubicBezTo>
                      <a:pt x="21004" y="17995"/>
                      <a:pt x="20706" y="19512"/>
                      <a:pt x="20706" y="21030"/>
                    </a:cubicBezTo>
                    <a:cubicBezTo>
                      <a:pt x="20706" y="32234"/>
                      <a:pt x="20635" y="43438"/>
                      <a:pt x="20706" y="54642"/>
                    </a:cubicBezTo>
                    <a:cubicBezTo>
                      <a:pt x="20706" y="60651"/>
                      <a:pt x="20960" y="66661"/>
                      <a:pt x="21232" y="72671"/>
                    </a:cubicBezTo>
                    <a:cubicBezTo>
                      <a:pt x="21385" y="74861"/>
                      <a:pt x="21695" y="77037"/>
                      <a:pt x="22162" y="79181"/>
                    </a:cubicBezTo>
                    <a:cubicBezTo>
                      <a:pt x="22686" y="81955"/>
                      <a:pt x="25013" y="84028"/>
                      <a:pt x="27830" y="84226"/>
                    </a:cubicBezTo>
                    <a:cubicBezTo>
                      <a:pt x="33304" y="84656"/>
                      <a:pt x="38788" y="85103"/>
                      <a:pt x="44315" y="84594"/>
                    </a:cubicBezTo>
                    <a:cubicBezTo>
                      <a:pt x="49193" y="84103"/>
                      <a:pt x="52264" y="81647"/>
                      <a:pt x="53755" y="77058"/>
                    </a:cubicBezTo>
                    <a:cubicBezTo>
                      <a:pt x="53998" y="76165"/>
                      <a:pt x="54291" y="75286"/>
                      <a:pt x="54633" y="74426"/>
                    </a:cubicBezTo>
                    <a:cubicBezTo>
                      <a:pt x="55001" y="73778"/>
                      <a:pt x="55424" y="73162"/>
                      <a:pt x="55896" y="72583"/>
                    </a:cubicBezTo>
                    <a:cubicBezTo>
                      <a:pt x="56652" y="73316"/>
                      <a:pt x="56925" y="74416"/>
                      <a:pt x="56598" y="75417"/>
                    </a:cubicBezTo>
                    <a:cubicBezTo>
                      <a:pt x="56177" y="78506"/>
                      <a:pt x="55677" y="81559"/>
                      <a:pt x="55142" y="84656"/>
                    </a:cubicBezTo>
                    <a:cubicBezTo>
                      <a:pt x="54929" y="85549"/>
                      <a:pt x="54663" y="86428"/>
                      <a:pt x="54343" y="87288"/>
                    </a:cubicBezTo>
                    <a:cubicBezTo>
                      <a:pt x="54012" y="88575"/>
                      <a:pt x="52820" y="89452"/>
                      <a:pt x="51492" y="89385"/>
                    </a:cubicBezTo>
                    <a:cubicBezTo>
                      <a:pt x="46833" y="89490"/>
                      <a:pt x="42166" y="89543"/>
                      <a:pt x="37507" y="89578"/>
                    </a:cubicBezTo>
                    <a:cubicBezTo>
                      <a:pt x="36322" y="89578"/>
                      <a:pt x="35138" y="89455"/>
                      <a:pt x="33954" y="89420"/>
                    </a:cubicBezTo>
                    <a:cubicBezTo>
                      <a:pt x="28540" y="89244"/>
                      <a:pt x="23118" y="88990"/>
                      <a:pt x="17696" y="88946"/>
                    </a:cubicBezTo>
                    <a:cubicBezTo>
                      <a:pt x="14187" y="88946"/>
                      <a:pt x="10598" y="89209"/>
                      <a:pt x="7045" y="89341"/>
                    </a:cubicBezTo>
                    <a:cubicBezTo>
                      <a:pt x="6033" y="89433"/>
                      <a:pt x="5013" y="89433"/>
                      <a:pt x="4001" y="89341"/>
                    </a:cubicBezTo>
                    <a:cubicBezTo>
                      <a:pt x="3371" y="89129"/>
                      <a:pt x="2779" y="88818"/>
                      <a:pt x="2246" y="88420"/>
                    </a:cubicBezTo>
                    <a:cubicBezTo>
                      <a:pt x="2246" y="88235"/>
                      <a:pt x="2325" y="88051"/>
                      <a:pt x="2369" y="87867"/>
                    </a:cubicBezTo>
                    <a:cubicBezTo>
                      <a:pt x="3641" y="87595"/>
                      <a:pt x="4904" y="87314"/>
                      <a:pt x="6185" y="87060"/>
                    </a:cubicBezTo>
                    <a:cubicBezTo>
                      <a:pt x="7672" y="86886"/>
                      <a:pt x="8869" y="85760"/>
                      <a:pt x="9133" y="84287"/>
                    </a:cubicBezTo>
                    <a:cubicBezTo>
                      <a:pt x="9633" y="81655"/>
                      <a:pt x="10379" y="79023"/>
                      <a:pt x="10405" y="76330"/>
                    </a:cubicBezTo>
                    <a:cubicBezTo>
                      <a:pt x="10634" y="56227"/>
                      <a:pt x="10771" y="36127"/>
                      <a:pt x="10818" y="16029"/>
                    </a:cubicBezTo>
                    <a:cubicBezTo>
                      <a:pt x="10828" y="13239"/>
                      <a:pt x="10684" y="10451"/>
                      <a:pt x="10388" y="7677"/>
                    </a:cubicBezTo>
                    <a:cubicBezTo>
                      <a:pt x="9993" y="4167"/>
                      <a:pt x="7905" y="2316"/>
                      <a:pt x="4387" y="1992"/>
                    </a:cubicBezTo>
                    <a:cubicBezTo>
                      <a:pt x="3539" y="1954"/>
                      <a:pt x="2696" y="1864"/>
                      <a:pt x="1860" y="1720"/>
                    </a:cubicBezTo>
                    <a:cubicBezTo>
                      <a:pt x="1205" y="1458"/>
                      <a:pt x="582" y="1126"/>
                      <a:pt x="0" y="72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112" name="Google Shape;7112;p1"/>
              <p:cNvSpPr/>
              <p:nvPr/>
            </p:nvSpPr>
            <p:spPr>
              <a:xfrm>
                <a:off x="2444227" y="1283658"/>
                <a:ext cx="41799" cy="83990"/>
              </a:xfrm>
              <a:custGeom>
                <a:rect b="b" l="l" r="r" t="t"/>
                <a:pathLst>
                  <a:path extrusionOk="0" h="83990" w="41799">
                    <a:moveTo>
                      <a:pt x="39990" y="2018"/>
                    </a:moveTo>
                    <a:cubicBezTo>
                      <a:pt x="39990" y="4220"/>
                      <a:pt x="39990" y="6317"/>
                      <a:pt x="39990" y="8423"/>
                    </a:cubicBezTo>
                    <a:cubicBezTo>
                      <a:pt x="39990" y="10177"/>
                      <a:pt x="39893" y="11932"/>
                      <a:pt x="39823" y="13757"/>
                    </a:cubicBezTo>
                    <a:cubicBezTo>
                      <a:pt x="39849" y="14262"/>
                      <a:pt x="39762" y="14766"/>
                      <a:pt x="39586" y="15240"/>
                    </a:cubicBezTo>
                    <a:cubicBezTo>
                      <a:pt x="39314" y="15775"/>
                      <a:pt x="38893" y="16494"/>
                      <a:pt x="38411" y="16608"/>
                    </a:cubicBezTo>
                    <a:cubicBezTo>
                      <a:pt x="37533" y="16819"/>
                      <a:pt x="37138" y="16038"/>
                      <a:pt x="36980" y="15213"/>
                    </a:cubicBezTo>
                    <a:cubicBezTo>
                      <a:pt x="36726" y="13889"/>
                      <a:pt x="36472" y="12581"/>
                      <a:pt x="36156" y="11248"/>
                    </a:cubicBezTo>
                    <a:cubicBezTo>
                      <a:pt x="35708" y="9403"/>
                      <a:pt x="34401" y="7885"/>
                      <a:pt x="32646" y="7159"/>
                    </a:cubicBezTo>
                    <a:cubicBezTo>
                      <a:pt x="29137" y="5466"/>
                      <a:pt x="25434" y="4422"/>
                      <a:pt x="21600" y="4878"/>
                    </a:cubicBezTo>
                    <a:cubicBezTo>
                      <a:pt x="18626" y="5229"/>
                      <a:pt x="15459" y="5913"/>
                      <a:pt x="13485" y="8528"/>
                    </a:cubicBezTo>
                    <a:cubicBezTo>
                      <a:pt x="11958" y="10427"/>
                      <a:pt x="10932" y="12681"/>
                      <a:pt x="10502" y="15082"/>
                    </a:cubicBezTo>
                    <a:cubicBezTo>
                      <a:pt x="10125" y="17573"/>
                      <a:pt x="10879" y="19907"/>
                      <a:pt x="11827" y="22215"/>
                    </a:cubicBezTo>
                    <a:cubicBezTo>
                      <a:pt x="13397" y="26031"/>
                      <a:pt x="16810" y="28110"/>
                      <a:pt x="19644" y="30707"/>
                    </a:cubicBezTo>
                    <a:cubicBezTo>
                      <a:pt x="22688" y="33489"/>
                      <a:pt x="26092" y="35893"/>
                      <a:pt x="29137" y="38683"/>
                    </a:cubicBezTo>
                    <a:cubicBezTo>
                      <a:pt x="32085" y="41207"/>
                      <a:pt x="34787" y="44016"/>
                      <a:pt x="37182" y="47070"/>
                    </a:cubicBezTo>
                    <a:cubicBezTo>
                      <a:pt x="40727" y="51754"/>
                      <a:pt x="42323" y="57625"/>
                      <a:pt x="41648" y="63459"/>
                    </a:cubicBezTo>
                    <a:cubicBezTo>
                      <a:pt x="41367" y="67006"/>
                      <a:pt x="40209" y="70428"/>
                      <a:pt x="38261" y="73408"/>
                    </a:cubicBezTo>
                    <a:cubicBezTo>
                      <a:pt x="35726" y="77226"/>
                      <a:pt x="32120" y="80206"/>
                      <a:pt x="27891" y="81971"/>
                    </a:cubicBezTo>
                    <a:cubicBezTo>
                      <a:pt x="22627" y="84208"/>
                      <a:pt x="17179" y="84261"/>
                      <a:pt x="11642" y="83673"/>
                    </a:cubicBezTo>
                    <a:cubicBezTo>
                      <a:pt x="8844" y="83508"/>
                      <a:pt x="6106" y="82815"/>
                      <a:pt x="3571" y="81629"/>
                    </a:cubicBezTo>
                    <a:cubicBezTo>
                      <a:pt x="2448" y="81059"/>
                      <a:pt x="1369" y="80401"/>
                      <a:pt x="0" y="79629"/>
                    </a:cubicBezTo>
                    <a:cubicBezTo>
                      <a:pt x="167" y="76812"/>
                      <a:pt x="369" y="73961"/>
                      <a:pt x="491" y="71110"/>
                    </a:cubicBezTo>
                    <a:cubicBezTo>
                      <a:pt x="579" y="69276"/>
                      <a:pt x="535" y="67433"/>
                      <a:pt x="597" y="65600"/>
                    </a:cubicBezTo>
                    <a:cubicBezTo>
                      <a:pt x="605" y="65076"/>
                      <a:pt x="746" y="64562"/>
                      <a:pt x="1009" y="64108"/>
                    </a:cubicBezTo>
                    <a:cubicBezTo>
                      <a:pt x="1228" y="63760"/>
                      <a:pt x="1597" y="63536"/>
                      <a:pt x="2009" y="63503"/>
                    </a:cubicBezTo>
                    <a:cubicBezTo>
                      <a:pt x="2492" y="63577"/>
                      <a:pt x="2913" y="63869"/>
                      <a:pt x="3150" y="64292"/>
                    </a:cubicBezTo>
                    <a:cubicBezTo>
                      <a:pt x="3439" y="65263"/>
                      <a:pt x="3597" y="66265"/>
                      <a:pt x="3641" y="67276"/>
                    </a:cubicBezTo>
                    <a:cubicBezTo>
                      <a:pt x="3799" y="69656"/>
                      <a:pt x="4606" y="71947"/>
                      <a:pt x="5975" y="73900"/>
                    </a:cubicBezTo>
                    <a:cubicBezTo>
                      <a:pt x="6545" y="74613"/>
                      <a:pt x="7238" y="75227"/>
                      <a:pt x="8010" y="75716"/>
                    </a:cubicBezTo>
                    <a:cubicBezTo>
                      <a:pt x="8475" y="76075"/>
                      <a:pt x="9046" y="76286"/>
                      <a:pt x="9546" y="76593"/>
                    </a:cubicBezTo>
                    <a:cubicBezTo>
                      <a:pt x="14748" y="79892"/>
                      <a:pt x="20223" y="79550"/>
                      <a:pt x="25628" y="77470"/>
                    </a:cubicBezTo>
                    <a:cubicBezTo>
                      <a:pt x="30655" y="75496"/>
                      <a:pt x="33225" y="70759"/>
                      <a:pt x="33243" y="65380"/>
                    </a:cubicBezTo>
                    <a:cubicBezTo>
                      <a:pt x="33243" y="59239"/>
                      <a:pt x="30409" y="54782"/>
                      <a:pt x="26031" y="50974"/>
                    </a:cubicBezTo>
                    <a:cubicBezTo>
                      <a:pt x="23873" y="49088"/>
                      <a:pt x="21732" y="47184"/>
                      <a:pt x="19539" y="45324"/>
                    </a:cubicBezTo>
                    <a:cubicBezTo>
                      <a:pt x="17933" y="43964"/>
                      <a:pt x="16126" y="42806"/>
                      <a:pt x="14643" y="41323"/>
                    </a:cubicBezTo>
                    <a:cubicBezTo>
                      <a:pt x="11555" y="38244"/>
                      <a:pt x="8352" y="35182"/>
                      <a:pt x="6054" y="31444"/>
                    </a:cubicBezTo>
                    <a:cubicBezTo>
                      <a:pt x="2360" y="25391"/>
                      <a:pt x="1465" y="18881"/>
                      <a:pt x="4097" y="12301"/>
                    </a:cubicBezTo>
                    <a:cubicBezTo>
                      <a:pt x="6273" y="6641"/>
                      <a:pt x="11160" y="2463"/>
                      <a:pt x="17091" y="1193"/>
                    </a:cubicBezTo>
                    <a:cubicBezTo>
                      <a:pt x="19012" y="572"/>
                      <a:pt x="21004" y="171"/>
                      <a:pt x="23022" y="0"/>
                    </a:cubicBezTo>
                    <a:cubicBezTo>
                      <a:pt x="25961" y="52"/>
                      <a:pt x="28891" y="295"/>
                      <a:pt x="31795" y="728"/>
                    </a:cubicBezTo>
                    <a:cubicBezTo>
                      <a:pt x="34410" y="1044"/>
                      <a:pt x="36980" y="1535"/>
                      <a:pt x="39990" y="201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113" name="Google Shape;7113;p1"/>
              <p:cNvSpPr/>
              <p:nvPr/>
            </p:nvSpPr>
            <p:spPr>
              <a:xfrm>
                <a:off x="2150850" y="1302667"/>
                <a:ext cx="30400" cy="89494"/>
              </a:xfrm>
              <a:custGeom>
                <a:rect b="b" l="l" r="r" t="t"/>
                <a:pathLst>
                  <a:path extrusionOk="0" h="89494" w="30400">
                    <a:moveTo>
                      <a:pt x="0" y="960"/>
                    </a:moveTo>
                    <a:cubicBezTo>
                      <a:pt x="1395" y="-189"/>
                      <a:pt x="2869" y="-40"/>
                      <a:pt x="4273" y="83"/>
                    </a:cubicBezTo>
                    <a:cubicBezTo>
                      <a:pt x="10697" y="588"/>
                      <a:pt x="17150" y="588"/>
                      <a:pt x="23574" y="83"/>
                    </a:cubicBezTo>
                    <a:cubicBezTo>
                      <a:pt x="24585" y="14"/>
                      <a:pt x="25600" y="82"/>
                      <a:pt x="26593" y="284"/>
                    </a:cubicBezTo>
                    <a:cubicBezTo>
                      <a:pt x="26943" y="355"/>
                      <a:pt x="27303" y="890"/>
                      <a:pt x="27470" y="1285"/>
                    </a:cubicBezTo>
                    <a:cubicBezTo>
                      <a:pt x="27523" y="1425"/>
                      <a:pt x="26996" y="1943"/>
                      <a:pt x="26663" y="2022"/>
                    </a:cubicBezTo>
                    <a:cubicBezTo>
                      <a:pt x="25847" y="2232"/>
                      <a:pt x="24996" y="2276"/>
                      <a:pt x="24162" y="2416"/>
                    </a:cubicBezTo>
                    <a:cubicBezTo>
                      <a:pt x="21258" y="2899"/>
                      <a:pt x="20276" y="3855"/>
                      <a:pt x="19776" y="6803"/>
                    </a:cubicBezTo>
                    <a:cubicBezTo>
                      <a:pt x="19496" y="8382"/>
                      <a:pt x="19337" y="9981"/>
                      <a:pt x="19302" y="11585"/>
                    </a:cubicBezTo>
                    <a:cubicBezTo>
                      <a:pt x="19153" y="25807"/>
                      <a:pt x="18977" y="40020"/>
                      <a:pt x="18968" y="54242"/>
                    </a:cubicBezTo>
                    <a:cubicBezTo>
                      <a:pt x="18968" y="61927"/>
                      <a:pt x="19232" y="69604"/>
                      <a:pt x="19486" y="77281"/>
                    </a:cubicBezTo>
                    <a:cubicBezTo>
                      <a:pt x="19618" y="79304"/>
                      <a:pt x="19912" y="81314"/>
                      <a:pt x="20363" y="83291"/>
                    </a:cubicBezTo>
                    <a:cubicBezTo>
                      <a:pt x="20872" y="85844"/>
                      <a:pt x="22478" y="87151"/>
                      <a:pt x="25127" y="87388"/>
                    </a:cubicBezTo>
                    <a:cubicBezTo>
                      <a:pt x="26724" y="87537"/>
                      <a:pt x="28321" y="87713"/>
                      <a:pt x="29918" y="87888"/>
                    </a:cubicBezTo>
                    <a:cubicBezTo>
                      <a:pt x="30067" y="87888"/>
                      <a:pt x="30207" y="88046"/>
                      <a:pt x="30400" y="88151"/>
                    </a:cubicBezTo>
                    <a:cubicBezTo>
                      <a:pt x="30400" y="89143"/>
                      <a:pt x="29716" y="89397"/>
                      <a:pt x="28918" y="89424"/>
                    </a:cubicBezTo>
                    <a:cubicBezTo>
                      <a:pt x="27645" y="89467"/>
                      <a:pt x="26373" y="89424"/>
                      <a:pt x="25101" y="89424"/>
                    </a:cubicBezTo>
                    <a:cubicBezTo>
                      <a:pt x="17722" y="89424"/>
                      <a:pt x="10353" y="89424"/>
                      <a:pt x="2983" y="89424"/>
                    </a:cubicBezTo>
                    <a:cubicBezTo>
                      <a:pt x="2106" y="89424"/>
                      <a:pt x="1079" y="89845"/>
                      <a:pt x="500" y="88634"/>
                    </a:cubicBezTo>
                    <a:cubicBezTo>
                      <a:pt x="1123" y="87362"/>
                      <a:pt x="2413" y="87757"/>
                      <a:pt x="3387" y="87555"/>
                    </a:cubicBezTo>
                    <a:cubicBezTo>
                      <a:pt x="6405" y="86976"/>
                      <a:pt x="6896" y="86405"/>
                      <a:pt x="7668" y="83440"/>
                    </a:cubicBezTo>
                    <a:cubicBezTo>
                      <a:pt x="8738" y="79106"/>
                      <a:pt x="8668" y="74666"/>
                      <a:pt x="8686" y="70280"/>
                    </a:cubicBezTo>
                    <a:cubicBezTo>
                      <a:pt x="8774" y="52031"/>
                      <a:pt x="8738" y="33782"/>
                      <a:pt x="8686" y="15533"/>
                    </a:cubicBezTo>
                    <a:cubicBezTo>
                      <a:pt x="8686" y="12752"/>
                      <a:pt x="8458" y="9962"/>
                      <a:pt x="8238" y="7189"/>
                    </a:cubicBezTo>
                    <a:cubicBezTo>
                      <a:pt x="7975" y="3785"/>
                      <a:pt x="6720" y="2802"/>
                      <a:pt x="2702" y="2109"/>
                    </a:cubicBezTo>
                    <a:cubicBezTo>
                      <a:pt x="1132" y="1829"/>
                      <a:pt x="1114" y="1934"/>
                      <a:pt x="0" y="96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114" name="Google Shape;7114;p1"/>
              <p:cNvSpPr/>
              <p:nvPr/>
            </p:nvSpPr>
            <p:spPr>
              <a:xfrm>
                <a:off x="2500238" y="1302630"/>
                <a:ext cx="30180" cy="89475"/>
              </a:xfrm>
              <a:custGeom>
                <a:rect b="b" l="l" r="r" t="t"/>
                <a:pathLst>
                  <a:path extrusionOk="0" h="89475" w="30180">
                    <a:moveTo>
                      <a:pt x="30181" y="88284"/>
                    </a:moveTo>
                    <a:cubicBezTo>
                      <a:pt x="29593" y="89723"/>
                      <a:pt x="28470" y="89460"/>
                      <a:pt x="27549" y="89451"/>
                    </a:cubicBezTo>
                    <a:cubicBezTo>
                      <a:pt x="22039" y="89399"/>
                      <a:pt x="16529" y="89276"/>
                      <a:pt x="11020" y="89258"/>
                    </a:cubicBezTo>
                    <a:cubicBezTo>
                      <a:pt x="8142" y="89258"/>
                      <a:pt x="5264" y="89399"/>
                      <a:pt x="2386" y="89451"/>
                    </a:cubicBezTo>
                    <a:cubicBezTo>
                      <a:pt x="1570" y="89451"/>
                      <a:pt x="632" y="89662"/>
                      <a:pt x="272" y="88153"/>
                    </a:cubicBezTo>
                    <a:cubicBezTo>
                      <a:pt x="1325" y="87803"/>
                      <a:pt x="2422" y="87579"/>
                      <a:pt x="3527" y="87486"/>
                    </a:cubicBezTo>
                    <a:cubicBezTo>
                      <a:pt x="5861" y="87574"/>
                      <a:pt x="6747" y="86021"/>
                      <a:pt x="7186" y="84293"/>
                    </a:cubicBezTo>
                    <a:cubicBezTo>
                      <a:pt x="7835" y="82007"/>
                      <a:pt x="8203" y="79650"/>
                      <a:pt x="8273" y="77274"/>
                    </a:cubicBezTo>
                    <a:cubicBezTo>
                      <a:pt x="8414" y="56492"/>
                      <a:pt x="8484" y="35705"/>
                      <a:pt x="8475" y="14911"/>
                    </a:cubicBezTo>
                    <a:cubicBezTo>
                      <a:pt x="8475" y="12385"/>
                      <a:pt x="8238" y="9849"/>
                      <a:pt x="8054" y="7322"/>
                    </a:cubicBezTo>
                    <a:cubicBezTo>
                      <a:pt x="7808" y="4041"/>
                      <a:pt x="6598" y="2716"/>
                      <a:pt x="2378" y="2111"/>
                    </a:cubicBezTo>
                    <a:cubicBezTo>
                      <a:pt x="1430" y="1979"/>
                      <a:pt x="228" y="2392"/>
                      <a:pt x="0" y="777"/>
                    </a:cubicBezTo>
                    <a:cubicBezTo>
                      <a:pt x="1290" y="-302"/>
                      <a:pt x="2851" y="40"/>
                      <a:pt x="4317" y="93"/>
                    </a:cubicBezTo>
                    <a:cubicBezTo>
                      <a:pt x="7107" y="189"/>
                      <a:pt x="9888" y="514"/>
                      <a:pt x="12678" y="505"/>
                    </a:cubicBezTo>
                    <a:cubicBezTo>
                      <a:pt x="16056" y="505"/>
                      <a:pt x="19442" y="224"/>
                      <a:pt x="22820" y="102"/>
                    </a:cubicBezTo>
                    <a:cubicBezTo>
                      <a:pt x="24233" y="49"/>
                      <a:pt x="25680" y="-258"/>
                      <a:pt x="26987" y="584"/>
                    </a:cubicBezTo>
                    <a:cubicBezTo>
                      <a:pt x="27154" y="1462"/>
                      <a:pt x="26838" y="1944"/>
                      <a:pt x="26014" y="2093"/>
                    </a:cubicBezTo>
                    <a:cubicBezTo>
                      <a:pt x="24934" y="2277"/>
                      <a:pt x="23864" y="2567"/>
                      <a:pt x="22785" y="2716"/>
                    </a:cubicBezTo>
                    <a:cubicBezTo>
                      <a:pt x="20416" y="3032"/>
                      <a:pt x="19600" y="4681"/>
                      <a:pt x="19214" y="6726"/>
                    </a:cubicBezTo>
                    <a:cubicBezTo>
                      <a:pt x="19126" y="7227"/>
                      <a:pt x="19074" y="7734"/>
                      <a:pt x="19056" y="8243"/>
                    </a:cubicBezTo>
                    <a:cubicBezTo>
                      <a:pt x="18925" y="11753"/>
                      <a:pt x="18714" y="15350"/>
                      <a:pt x="18705" y="18903"/>
                    </a:cubicBezTo>
                    <a:cubicBezTo>
                      <a:pt x="18705" y="35705"/>
                      <a:pt x="18618" y="52506"/>
                      <a:pt x="18705" y="69307"/>
                    </a:cubicBezTo>
                    <a:cubicBezTo>
                      <a:pt x="18793" y="73710"/>
                      <a:pt x="19135" y="78104"/>
                      <a:pt x="19723" y="82468"/>
                    </a:cubicBezTo>
                    <a:cubicBezTo>
                      <a:pt x="20118" y="85679"/>
                      <a:pt x="21697" y="87240"/>
                      <a:pt x="25628" y="87433"/>
                    </a:cubicBezTo>
                    <a:cubicBezTo>
                      <a:pt x="26979" y="87504"/>
                      <a:pt x="28312" y="87749"/>
                      <a:pt x="29655" y="87925"/>
                    </a:cubicBezTo>
                    <a:cubicBezTo>
                      <a:pt x="29777" y="87934"/>
                      <a:pt x="29900" y="88127"/>
                      <a:pt x="30181" y="8828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115" name="Google Shape;7115;p1"/>
              <p:cNvSpPr/>
              <p:nvPr/>
            </p:nvSpPr>
            <p:spPr>
              <a:xfrm>
                <a:off x="2676726" y="1445109"/>
                <a:ext cx="30108" cy="89432"/>
              </a:xfrm>
              <a:custGeom>
                <a:rect b="b" l="l" r="r" t="t"/>
                <a:pathLst>
                  <a:path extrusionOk="0" h="89432" w="30108">
                    <a:moveTo>
                      <a:pt x="27531" y="535"/>
                    </a:moveTo>
                    <a:cubicBezTo>
                      <a:pt x="27286" y="1860"/>
                      <a:pt x="26286" y="1720"/>
                      <a:pt x="25505" y="1904"/>
                    </a:cubicBezTo>
                    <a:cubicBezTo>
                      <a:pt x="24724" y="2088"/>
                      <a:pt x="24004" y="2132"/>
                      <a:pt x="23294" y="2360"/>
                    </a:cubicBezTo>
                    <a:cubicBezTo>
                      <a:pt x="20153" y="3387"/>
                      <a:pt x="19214" y="5869"/>
                      <a:pt x="19135" y="8861"/>
                    </a:cubicBezTo>
                    <a:cubicBezTo>
                      <a:pt x="19021" y="13415"/>
                      <a:pt x="18854" y="17977"/>
                      <a:pt x="18846" y="22530"/>
                    </a:cubicBezTo>
                    <a:cubicBezTo>
                      <a:pt x="18846" y="36200"/>
                      <a:pt x="18767" y="49878"/>
                      <a:pt x="18846" y="63547"/>
                    </a:cubicBezTo>
                    <a:cubicBezTo>
                      <a:pt x="18846" y="69021"/>
                      <a:pt x="19161" y="74505"/>
                      <a:pt x="19539" y="79980"/>
                    </a:cubicBezTo>
                    <a:cubicBezTo>
                      <a:pt x="19776" y="81655"/>
                      <a:pt x="20276" y="83282"/>
                      <a:pt x="21030" y="84796"/>
                    </a:cubicBezTo>
                    <a:cubicBezTo>
                      <a:pt x="21592" y="85975"/>
                      <a:pt x="22741" y="86766"/>
                      <a:pt x="24039" y="86876"/>
                    </a:cubicBezTo>
                    <a:lnTo>
                      <a:pt x="29970" y="87753"/>
                    </a:lnTo>
                    <a:cubicBezTo>
                      <a:pt x="30330" y="88718"/>
                      <a:pt x="29970" y="89227"/>
                      <a:pt x="29093" y="89297"/>
                    </a:cubicBezTo>
                    <a:cubicBezTo>
                      <a:pt x="27926" y="89430"/>
                      <a:pt x="26750" y="89466"/>
                      <a:pt x="25584" y="89402"/>
                    </a:cubicBezTo>
                    <a:cubicBezTo>
                      <a:pt x="18661" y="88836"/>
                      <a:pt x="11695" y="88836"/>
                      <a:pt x="4773" y="89402"/>
                    </a:cubicBezTo>
                    <a:cubicBezTo>
                      <a:pt x="3676" y="89471"/>
                      <a:pt x="2571" y="89385"/>
                      <a:pt x="1500" y="89148"/>
                    </a:cubicBezTo>
                    <a:cubicBezTo>
                      <a:pt x="1079" y="89069"/>
                      <a:pt x="755" y="88507"/>
                      <a:pt x="105" y="87911"/>
                    </a:cubicBezTo>
                    <a:cubicBezTo>
                      <a:pt x="1799" y="87577"/>
                      <a:pt x="3027" y="87332"/>
                      <a:pt x="4255" y="87112"/>
                    </a:cubicBezTo>
                    <a:cubicBezTo>
                      <a:pt x="5808" y="86857"/>
                      <a:pt x="7054" y="85705"/>
                      <a:pt x="7431" y="84182"/>
                    </a:cubicBezTo>
                    <a:cubicBezTo>
                      <a:pt x="7870" y="82900"/>
                      <a:pt x="8142" y="81568"/>
                      <a:pt x="8238" y="80216"/>
                    </a:cubicBezTo>
                    <a:cubicBezTo>
                      <a:pt x="8484" y="74891"/>
                      <a:pt x="8739" y="69565"/>
                      <a:pt x="8765" y="64240"/>
                    </a:cubicBezTo>
                    <a:cubicBezTo>
                      <a:pt x="8826" y="48105"/>
                      <a:pt x="8765" y="31971"/>
                      <a:pt x="8765" y="15836"/>
                    </a:cubicBezTo>
                    <a:cubicBezTo>
                      <a:pt x="8809" y="13039"/>
                      <a:pt x="8703" y="10242"/>
                      <a:pt x="8431" y="7458"/>
                    </a:cubicBezTo>
                    <a:cubicBezTo>
                      <a:pt x="7966" y="3527"/>
                      <a:pt x="6238" y="2071"/>
                      <a:pt x="2290" y="1781"/>
                    </a:cubicBezTo>
                    <a:cubicBezTo>
                      <a:pt x="965" y="1685"/>
                      <a:pt x="965" y="1685"/>
                      <a:pt x="0" y="518"/>
                    </a:cubicBezTo>
                    <a:cubicBezTo>
                      <a:pt x="421" y="271"/>
                      <a:pt x="886" y="97"/>
                      <a:pt x="1369" y="0"/>
                    </a:cubicBezTo>
                    <a:cubicBezTo>
                      <a:pt x="3492" y="0"/>
                      <a:pt x="5615" y="0"/>
                      <a:pt x="7730" y="0"/>
                    </a:cubicBezTo>
                    <a:lnTo>
                      <a:pt x="20425" y="0"/>
                    </a:lnTo>
                    <a:cubicBezTo>
                      <a:pt x="22381" y="0"/>
                      <a:pt x="24329" y="0"/>
                      <a:pt x="26286" y="0"/>
                    </a:cubicBezTo>
                    <a:cubicBezTo>
                      <a:pt x="26733" y="99"/>
                      <a:pt x="27154" y="281"/>
                      <a:pt x="27531" y="53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116" name="Google Shape;7116;p1"/>
              <p:cNvSpPr/>
              <p:nvPr/>
            </p:nvSpPr>
            <p:spPr>
              <a:xfrm>
                <a:off x="2396886" y="1422409"/>
                <a:ext cx="28873" cy="13706"/>
              </a:xfrm>
              <a:custGeom>
                <a:rect b="b" l="l" r="r" t="t"/>
                <a:pathLst>
                  <a:path extrusionOk="0" h="13706" w="28873">
                    <a:moveTo>
                      <a:pt x="44" y="3258"/>
                    </a:moveTo>
                    <a:cubicBezTo>
                      <a:pt x="756" y="2860"/>
                      <a:pt x="1495" y="2511"/>
                      <a:pt x="2255" y="2214"/>
                    </a:cubicBezTo>
                    <a:cubicBezTo>
                      <a:pt x="4510" y="1503"/>
                      <a:pt x="6808" y="933"/>
                      <a:pt x="9046" y="169"/>
                    </a:cubicBezTo>
                    <a:cubicBezTo>
                      <a:pt x="9901" y="-182"/>
                      <a:pt x="10884" y="24"/>
                      <a:pt x="11528" y="687"/>
                    </a:cubicBezTo>
                    <a:cubicBezTo>
                      <a:pt x="13871" y="2573"/>
                      <a:pt x="16310" y="4354"/>
                      <a:pt x="18758" y="6100"/>
                    </a:cubicBezTo>
                    <a:cubicBezTo>
                      <a:pt x="21635" y="8153"/>
                      <a:pt x="24575" y="10136"/>
                      <a:pt x="27479" y="12171"/>
                    </a:cubicBezTo>
                    <a:cubicBezTo>
                      <a:pt x="27986" y="12643"/>
                      <a:pt x="28453" y="13157"/>
                      <a:pt x="28874" y="13707"/>
                    </a:cubicBezTo>
                    <a:cubicBezTo>
                      <a:pt x="27820" y="13675"/>
                      <a:pt x="26771" y="13566"/>
                      <a:pt x="25733" y="13382"/>
                    </a:cubicBezTo>
                    <a:cubicBezTo>
                      <a:pt x="22153" y="12382"/>
                      <a:pt x="18574" y="11382"/>
                      <a:pt x="15047" y="10215"/>
                    </a:cubicBezTo>
                    <a:cubicBezTo>
                      <a:pt x="13292" y="9636"/>
                      <a:pt x="11730" y="8592"/>
                      <a:pt x="10019" y="7925"/>
                    </a:cubicBezTo>
                    <a:cubicBezTo>
                      <a:pt x="7650" y="7048"/>
                      <a:pt x="5211" y="6302"/>
                      <a:pt x="2834" y="5416"/>
                    </a:cubicBezTo>
                    <a:cubicBezTo>
                      <a:pt x="1859" y="4981"/>
                      <a:pt x="912" y="4486"/>
                      <a:pt x="0" y="3933"/>
                    </a:cubicBezTo>
                    <a:cubicBezTo>
                      <a:pt x="18" y="3705"/>
                      <a:pt x="26" y="3442"/>
                      <a:pt x="44" y="325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117" name="Google Shape;7117;p1"/>
              <p:cNvSpPr/>
              <p:nvPr/>
            </p:nvSpPr>
            <p:spPr>
              <a:xfrm>
                <a:off x="2005165" y="1462129"/>
                <a:ext cx="33591" cy="57667"/>
              </a:xfrm>
              <a:custGeom>
                <a:rect b="b" l="l" r="r" t="t"/>
                <a:pathLst>
                  <a:path extrusionOk="0" h="57667" w="33591">
                    <a:moveTo>
                      <a:pt x="28909" y="33848"/>
                    </a:moveTo>
                    <a:cubicBezTo>
                      <a:pt x="28571" y="33208"/>
                      <a:pt x="28326" y="32523"/>
                      <a:pt x="28181" y="31813"/>
                    </a:cubicBezTo>
                    <a:cubicBezTo>
                      <a:pt x="28049" y="30058"/>
                      <a:pt x="26882" y="29365"/>
                      <a:pt x="25417" y="28926"/>
                    </a:cubicBezTo>
                    <a:cubicBezTo>
                      <a:pt x="25261" y="28857"/>
                      <a:pt x="25095" y="28812"/>
                      <a:pt x="24926" y="28795"/>
                    </a:cubicBezTo>
                    <a:cubicBezTo>
                      <a:pt x="21065" y="28602"/>
                      <a:pt x="17196" y="28426"/>
                      <a:pt x="13239" y="28242"/>
                    </a:cubicBezTo>
                    <a:cubicBezTo>
                      <a:pt x="13096" y="28818"/>
                      <a:pt x="12997" y="29405"/>
                      <a:pt x="12941" y="29997"/>
                    </a:cubicBezTo>
                    <a:cubicBezTo>
                      <a:pt x="12941" y="35770"/>
                      <a:pt x="12941" y="41543"/>
                      <a:pt x="12941" y="47316"/>
                    </a:cubicBezTo>
                    <a:cubicBezTo>
                      <a:pt x="12941" y="51150"/>
                      <a:pt x="14696" y="53799"/>
                      <a:pt x="17547" y="54273"/>
                    </a:cubicBezTo>
                    <a:cubicBezTo>
                      <a:pt x="18961" y="54537"/>
                      <a:pt x="20400" y="54640"/>
                      <a:pt x="21837" y="54580"/>
                    </a:cubicBezTo>
                    <a:cubicBezTo>
                      <a:pt x="23944" y="54442"/>
                      <a:pt x="26042" y="54184"/>
                      <a:pt x="28119" y="53808"/>
                    </a:cubicBezTo>
                    <a:cubicBezTo>
                      <a:pt x="29771" y="53597"/>
                      <a:pt x="31115" y="52378"/>
                      <a:pt x="31488" y="50755"/>
                    </a:cubicBezTo>
                    <a:cubicBezTo>
                      <a:pt x="31822" y="49553"/>
                      <a:pt x="32366" y="48412"/>
                      <a:pt x="32997" y="46658"/>
                    </a:cubicBezTo>
                    <a:cubicBezTo>
                      <a:pt x="33339" y="47632"/>
                      <a:pt x="33638" y="48044"/>
                      <a:pt x="33585" y="48412"/>
                    </a:cubicBezTo>
                    <a:cubicBezTo>
                      <a:pt x="33275" y="50670"/>
                      <a:pt x="32916" y="52919"/>
                      <a:pt x="32506" y="55159"/>
                    </a:cubicBezTo>
                    <a:cubicBezTo>
                      <a:pt x="32190" y="56914"/>
                      <a:pt x="31436" y="57546"/>
                      <a:pt x="29505" y="57625"/>
                    </a:cubicBezTo>
                    <a:cubicBezTo>
                      <a:pt x="27215" y="57721"/>
                      <a:pt x="24917" y="57625"/>
                      <a:pt x="22627" y="57625"/>
                    </a:cubicBezTo>
                    <a:cubicBezTo>
                      <a:pt x="17135" y="57554"/>
                      <a:pt x="11634" y="57484"/>
                      <a:pt x="6133" y="57353"/>
                    </a:cubicBezTo>
                    <a:cubicBezTo>
                      <a:pt x="4597" y="57353"/>
                      <a:pt x="2983" y="57774"/>
                      <a:pt x="1009" y="56668"/>
                    </a:cubicBezTo>
                    <a:cubicBezTo>
                      <a:pt x="1726" y="56388"/>
                      <a:pt x="2465" y="56171"/>
                      <a:pt x="3220" y="56019"/>
                    </a:cubicBezTo>
                    <a:cubicBezTo>
                      <a:pt x="4469" y="56030"/>
                      <a:pt x="5505" y="55056"/>
                      <a:pt x="5571" y="53808"/>
                    </a:cubicBezTo>
                    <a:cubicBezTo>
                      <a:pt x="5946" y="51992"/>
                      <a:pt x="6186" y="50150"/>
                      <a:pt x="6291" y="48298"/>
                    </a:cubicBezTo>
                    <a:cubicBezTo>
                      <a:pt x="6405" y="34401"/>
                      <a:pt x="6431" y="20504"/>
                      <a:pt x="6466" y="6606"/>
                    </a:cubicBezTo>
                    <a:cubicBezTo>
                      <a:pt x="6466" y="2974"/>
                      <a:pt x="5089" y="2167"/>
                      <a:pt x="2553" y="1667"/>
                    </a:cubicBezTo>
                    <a:cubicBezTo>
                      <a:pt x="1772" y="1509"/>
                      <a:pt x="1026" y="1211"/>
                      <a:pt x="0" y="895"/>
                    </a:cubicBezTo>
                    <a:cubicBezTo>
                      <a:pt x="956" y="-219"/>
                      <a:pt x="1939" y="105"/>
                      <a:pt x="2772" y="114"/>
                    </a:cubicBezTo>
                    <a:cubicBezTo>
                      <a:pt x="8914" y="114"/>
                      <a:pt x="14985" y="290"/>
                      <a:pt x="21092" y="298"/>
                    </a:cubicBezTo>
                    <a:cubicBezTo>
                      <a:pt x="24469" y="298"/>
                      <a:pt x="27847" y="114"/>
                      <a:pt x="31532" y="0"/>
                    </a:cubicBezTo>
                    <a:cubicBezTo>
                      <a:pt x="31295" y="2930"/>
                      <a:pt x="31041" y="6054"/>
                      <a:pt x="30769" y="9493"/>
                    </a:cubicBezTo>
                    <a:cubicBezTo>
                      <a:pt x="29852" y="9045"/>
                      <a:pt x="29295" y="8090"/>
                      <a:pt x="29356" y="7071"/>
                    </a:cubicBezTo>
                    <a:cubicBezTo>
                      <a:pt x="29310" y="5369"/>
                      <a:pt x="27936" y="4002"/>
                      <a:pt x="26233" y="3966"/>
                    </a:cubicBezTo>
                    <a:cubicBezTo>
                      <a:pt x="21943" y="3641"/>
                      <a:pt x="17644" y="3492"/>
                      <a:pt x="13213" y="3264"/>
                    </a:cubicBezTo>
                    <a:cubicBezTo>
                      <a:pt x="13082" y="3916"/>
                      <a:pt x="12991" y="4575"/>
                      <a:pt x="12941" y="5238"/>
                    </a:cubicBezTo>
                    <a:cubicBezTo>
                      <a:pt x="12941" y="11011"/>
                      <a:pt x="12941" y="16784"/>
                      <a:pt x="12941" y="22557"/>
                    </a:cubicBezTo>
                    <a:cubicBezTo>
                      <a:pt x="12941" y="25189"/>
                      <a:pt x="13116" y="25426"/>
                      <a:pt x="15871" y="25382"/>
                    </a:cubicBezTo>
                    <a:cubicBezTo>
                      <a:pt x="19091" y="25338"/>
                      <a:pt x="22320" y="25312"/>
                      <a:pt x="25522" y="25031"/>
                    </a:cubicBezTo>
                    <a:cubicBezTo>
                      <a:pt x="27236" y="24729"/>
                      <a:pt x="28920" y="24283"/>
                      <a:pt x="30558" y="23697"/>
                    </a:cubicBezTo>
                    <a:cubicBezTo>
                      <a:pt x="30277" y="26996"/>
                      <a:pt x="29997" y="30427"/>
                      <a:pt x="29681" y="3385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601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grpSp>
            <p:nvGrpSpPr>
              <p:cNvPr id="7118" name="Google Shape;7118;p1"/>
              <p:cNvGrpSpPr/>
              <p:nvPr/>
            </p:nvGrpSpPr>
            <p:grpSpPr>
              <a:xfrm>
                <a:off x="1562620" y="1241607"/>
                <a:ext cx="326155" cy="327481"/>
                <a:chOff x="1562620" y="1241607"/>
                <a:chExt cx="326155" cy="327481"/>
              </a:xfrm>
            </p:grpSpPr>
            <p:sp>
              <p:nvSpPr>
                <p:cNvPr id="7119" name="Google Shape;7119;p1"/>
                <p:cNvSpPr/>
                <p:nvPr/>
              </p:nvSpPr>
              <p:spPr>
                <a:xfrm>
                  <a:off x="1782423" y="1482624"/>
                  <a:ext cx="17169" cy="16208"/>
                </a:xfrm>
                <a:custGeom>
                  <a:rect b="b" l="l" r="r" t="t"/>
                  <a:pathLst>
                    <a:path extrusionOk="0" h="16208" w="17169">
                      <a:moveTo>
                        <a:pt x="15555" y="7010"/>
                      </a:moveTo>
                      <a:cubicBezTo>
                        <a:pt x="14324" y="7019"/>
                        <a:pt x="13144" y="7507"/>
                        <a:pt x="12265" y="8370"/>
                      </a:cubicBezTo>
                      <a:cubicBezTo>
                        <a:pt x="11555" y="8949"/>
                        <a:pt x="10107" y="10028"/>
                        <a:pt x="10011" y="9326"/>
                      </a:cubicBezTo>
                      <a:cubicBezTo>
                        <a:pt x="9914" y="8624"/>
                        <a:pt x="9888" y="8738"/>
                        <a:pt x="10660" y="8247"/>
                      </a:cubicBezTo>
                      <a:cubicBezTo>
                        <a:pt x="11432" y="7756"/>
                        <a:pt x="14354" y="6150"/>
                        <a:pt x="13125" y="4606"/>
                      </a:cubicBezTo>
                      <a:cubicBezTo>
                        <a:pt x="11897" y="3062"/>
                        <a:pt x="10353" y="2667"/>
                        <a:pt x="10493" y="1369"/>
                      </a:cubicBezTo>
                      <a:cubicBezTo>
                        <a:pt x="10634" y="70"/>
                        <a:pt x="10555" y="491"/>
                        <a:pt x="10555" y="491"/>
                      </a:cubicBezTo>
                      <a:cubicBezTo>
                        <a:pt x="10555" y="491"/>
                        <a:pt x="10090" y="895"/>
                        <a:pt x="9677" y="833"/>
                      </a:cubicBezTo>
                      <a:cubicBezTo>
                        <a:pt x="9184" y="627"/>
                        <a:pt x="8725" y="346"/>
                        <a:pt x="8317" y="0"/>
                      </a:cubicBezTo>
                      <a:cubicBezTo>
                        <a:pt x="8308" y="351"/>
                        <a:pt x="8109" y="669"/>
                        <a:pt x="7800" y="833"/>
                      </a:cubicBezTo>
                      <a:cubicBezTo>
                        <a:pt x="7323" y="997"/>
                        <a:pt x="6814" y="1039"/>
                        <a:pt x="6317" y="956"/>
                      </a:cubicBezTo>
                      <a:cubicBezTo>
                        <a:pt x="6580" y="1401"/>
                        <a:pt x="6647" y="1935"/>
                        <a:pt x="6501" y="2430"/>
                      </a:cubicBezTo>
                      <a:cubicBezTo>
                        <a:pt x="6256" y="3176"/>
                        <a:pt x="5150" y="3483"/>
                        <a:pt x="4746" y="4896"/>
                      </a:cubicBezTo>
                      <a:cubicBezTo>
                        <a:pt x="4343" y="6308"/>
                        <a:pt x="4685" y="7361"/>
                        <a:pt x="6878" y="9370"/>
                      </a:cubicBezTo>
                      <a:cubicBezTo>
                        <a:pt x="3641" y="8194"/>
                        <a:pt x="3825" y="8317"/>
                        <a:pt x="2869" y="8317"/>
                      </a:cubicBezTo>
                      <a:cubicBezTo>
                        <a:pt x="1849" y="8284"/>
                        <a:pt x="844" y="8576"/>
                        <a:pt x="0" y="9151"/>
                      </a:cubicBezTo>
                      <a:cubicBezTo>
                        <a:pt x="711" y="10695"/>
                        <a:pt x="877" y="10783"/>
                        <a:pt x="1641" y="11371"/>
                      </a:cubicBezTo>
                      <a:cubicBezTo>
                        <a:pt x="2404" y="11958"/>
                        <a:pt x="2281" y="12415"/>
                        <a:pt x="4869" y="12415"/>
                      </a:cubicBezTo>
                      <a:cubicBezTo>
                        <a:pt x="7457" y="12415"/>
                        <a:pt x="8475" y="10379"/>
                        <a:pt x="9002" y="13555"/>
                      </a:cubicBezTo>
                      <a:cubicBezTo>
                        <a:pt x="9247" y="14915"/>
                        <a:pt x="8230" y="15898"/>
                        <a:pt x="8914" y="16143"/>
                      </a:cubicBezTo>
                      <a:cubicBezTo>
                        <a:pt x="9940" y="16416"/>
                        <a:pt x="10991" y="15806"/>
                        <a:pt x="11264" y="14780"/>
                      </a:cubicBezTo>
                      <a:cubicBezTo>
                        <a:pt x="11325" y="14553"/>
                        <a:pt x="11343" y="14316"/>
                        <a:pt x="11318" y="14082"/>
                      </a:cubicBezTo>
                      <a:cubicBezTo>
                        <a:pt x="11318" y="12143"/>
                        <a:pt x="10791" y="11713"/>
                        <a:pt x="11897" y="11713"/>
                      </a:cubicBezTo>
                      <a:cubicBezTo>
                        <a:pt x="13002" y="11713"/>
                        <a:pt x="13380" y="11028"/>
                        <a:pt x="14152" y="10195"/>
                      </a:cubicBezTo>
                      <a:cubicBezTo>
                        <a:pt x="14924" y="9361"/>
                        <a:pt x="15292" y="9116"/>
                        <a:pt x="16003" y="9054"/>
                      </a:cubicBezTo>
                      <a:cubicBezTo>
                        <a:pt x="16409" y="9013"/>
                        <a:pt x="16818" y="9103"/>
                        <a:pt x="17170" y="9309"/>
                      </a:cubicBezTo>
                      <a:cubicBezTo>
                        <a:pt x="17170" y="9309"/>
                        <a:pt x="17222" y="7010"/>
                        <a:pt x="15555" y="701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601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7120" name="Google Shape;7120;p1"/>
                <p:cNvSpPr/>
                <p:nvPr/>
              </p:nvSpPr>
              <p:spPr>
                <a:xfrm>
                  <a:off x="1811700" y="1482116"/>
                  <a:ext cx="710" cy="3263"/>
                </a:xfrm>
                <a:custGeom>
                  <a:rect b="b" l="l" r="r" t="t"/>
                  <a:pathLst>
                    <a:path extrusionOk="0" h="3263" w="710">
                      <a:moveTo>
                        <a:pt x="0" y="0"/>
                      </a:moveTo>
                      <a:lnTo>
                        <a:pt x="711" y="0"/>
                      </a:lnTo>
                      <a:lnTo>
                        <a:pt x="711" y="3264"/>
                      </a:lnTo>
                      <a:lnTo>
                        <a:pt x="0" y="326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601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7121" name="Google Shape;7121;p1"/>
                <p:cNvSpPr/>
                <p:nvPr/>
              </p:nvSpPr>
              <p:spPr>
                <a:xfrm>
                  <a:off x="1815490" y="1476325"/>
                  <a:ext cx="982" cy="4500"/>
                </a:xfrm>
                <a:custGeom>
                  <a:rect b="b" l="l" r="r" t="t"/>
                  <a:pathLst>
                    <a:path extrusionOk="0" h="4500" w="982">
                      <a:moveTo>
                        <a:pt x="0" y="0"/>
                      </a:moveTo>
                      <a:lnTo>
                        <a:pt x="983" y="0"/>
                      </a:lnTo>
                      <a:lnTo>
                        <a:pt x="983" y="4501"/>
                      </a:lnTo>
                      <a:lnTo>
                        <a:pt x="0" y="450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601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7122" name="Google Shape;7122;p1"/>
                <p:cNvSpPr/>
                <p:nvPr/>
              </p:nvSpPr>
              <p:spPr>
                <a:xfrm>
                  <a:off x="1785587" y="1464691"/>
                  <a:ext cx="3679" cy="15266"/>
                </a:xfrm>
                <a:custGeom>
                  <a:rect b="b" l="l" r="r" t="t"/>
                  <a:pathLst>
                    <a:path extrusionOk="0" h="15266" w="3679">
                      <a:moveTo>
                        <a:pt x="2074" y="13205"/>
                      </a:moveTo>
                      <a:cubicBezTo>
                        <a:pt x="2197" y="13915"/>
                        <a:pt x="2381" y="15266"/>
                        <a:pt x="2565" y="15266"/>
                      </a:cubicBezTo>
                      <a:cubicBezTo>
                        <a:pt x="2750" y="15266"/>
                        <a:pt x="2627" y="13977"/>
                        <a:pt x="2688" y="13634"/>
                      </a:cubicBezTo>
                      <a:cubicBezTo>
                        <a:pt x="2607" y="12803"/>
                        <a:pt x="2464" y="11979"/>
                        <a:pt x="2258" y="11169"/>
                      </a:cubicBezTo>
                      <a:lnTo>
                        <a:pt x="2688" y="11073"/>
                      </a:lnTo>
                      <a:cubicBezTo>
                        <a:pt x="2688" y="11073"/>
                        <a:pt x="2750" y="10950"/>
                        <a:pt x="2565" y="10116"/>
                      </a:cubicBezTo>
                      <a:cubicBezTo>
                        <a:pt x="1951" y="7379"/>
                        <a:pt x="2504" y="7747"/>
                        <a:pt x="2688" y="7651"/>
                      </a:cubicBezTo>
                      <a:cubicBezTo>
                        <a:pt x="2872" y="7554"/>
                        <a:pt x="2934" y="7344"/>
                        <a:pt x="3522" y="9072"/>
                      </a:cubicBezTo>
                      <a:cubicBezTo>
                        <a:pt x="3952" y="5036"/>
                        <a:pt x="3399" y="4019"/>
                        <a:pt x="3092" y="3712"/>
                      </a:cubicBezTo>
                      <a:cubicBezTo>
                        <a:pt x="2785" y="3404"/>
                        <a:pt x="2969" y="2448"/>
                        <a:pt x="3276" y="2018"/>
                      </a:cubicBezTo>
                      <a:cubicBezTo>
                        <a:pt x="3583" y="1588"/>
                        <a:pt x="3522" y="-140"/>
                        <a:pt x="3337" y="9"/>
                      </a:cubicBezTo>
                      <a:cubicBezTo>
                        <a:pt x="2731" y="442"/>
                        <a:pt x="2078" y="804"/>
                        <a:pt x="1390" y="1088"/>
                      </a:cubicBezTo>
                      <a:cubicBezTo>
                        <a:pt x="749" y="1395"/>
                        <a:pt x="1241" y="1773"/>
                        <a:pt x="1635" y="2325"/>
                      </a:cubicBezTo>
                      <a:cubicBezTo>
                        <a:pt x="1896" y="2667"/>
                        <a:pt x="1989" y="3109"/>
                        <a:pt x="1890" y="3527"/>
                      </a:cubicBezTo>
                      <a:cubicBezTo>
                        <a:pt x="1474" y="3609"/>
                        <a:pt x="1050" y="3650"/>
                        <a:pt x="626" y="3650"/>
                      </a:cubicBezTo>
                      <a:cubicBezTo>
                        <a:pt x="-84" y="3650"/>
                        <a:pt x="3" y="8546"/>
                        <a:pt x="3" y="8546"/>
                      </a:cubicBezTo>
                      <a:cubicBezTo>
                        <a:pt x="216" y="8174"/>
                        <a:pt x="466" y="7824"/>
                        <a:pt x="749" y="7502"/>
                      </a:cubicBezTo>
                      <a:cubicBezTo>
                        <a:pt x="1267" y="6852"/>
                        <a:pt x="872" y="8484"/>
                        <a:pt x="811" y="9625"/>
                      </a:cubicBezTo>
                      <a:cubicBezTo>
                        <a:pt x="749" y="10765"/>
                        <a:pt x="995" y="11073"/>
                        <a:pt x="1425" y="11073"/>
                      </a:cubicBezTo>
                      <a:cubicBezTo>
                        <a:pt x="1855" y="11073"/>
                        <a:pt x="1951" y="12459"/>
                        <a:pt x="2074" y="13205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601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7123" name="Google Shape;7123;p1"/>
                <p:cNvSpPr/>
                <p:nvPr/>
              </p:nvSpPr>
              <p:spPr>
                <a:xfrm>
                  <a:off x="1776090" y="1464664"/>
                  <a:ext cx="3660" cy="15267"/>
                </a:xfrm>
                <a:custGeom>
                  <a:rect b="b" l="l" r="r" t="t"/>
                  <a:pathLst>
                    <a:path extrusionOk="0" h="15267" w="3660">
                      <a:moveTo>
                        <a:pt x="3060" y="3677"/>
                      </a:moveTo>
                      <a:cubicBezTo>
                        <a:pt x="2648" y="3680"/>
                        <a:pt x="2236" y="3639"/>
                        <a:pt x="1832" y="3555"/>
                      </a:cubicBezTo>
                      <a:cubicBezTo>
                        <a:pt x="1711" y="3132"/>
                        <a:pt x="1788" y="2676"/>
                        <a:pt x="2043" y="2318"/>
                      </a:cubicBezTo>
                      <a:cubicBezTo>
                        <a:pt x="2446" y="1765"/>
                        <a:pt x="2973" y="1440"/>
                        <a:pt x="2288" y="1089"/>
                      </a:cubicBezTo>
                      <a:cubicBezTo>
                        <a:pt x="1605" y="801"/>
                        <a:pt x="955" y="439"/>
                        <a:pt x="349" y="10"/>
                      </a:cubicBezTo>
                      <a:cubicBezTo>
                        <a:pt x="165" y="-148"/>
                        <a:pt x="104" y="1581"/>
                        <a:pt x="411" y="2011"/>
                      </a:cubicBezTo>
                      <a:cubicBezTo>
                        <a:pt x="718" y="2440"/>
                        <a:pt x="902" y="3432"/>
                        <a:pt x="595" y="3704"/>
                      </a:cubicBezTo>
                      <a:cubicBezTo>
                        <a:pt x="288" y="3976"/>
                        <a:pt x="-282" y="5029"/>
                        <a:pt x="165" y="9100"/>
                      </a:cubicBezTo>
                      <a:cubicBezTo>
                        <a:pt x="779" y="7345"/>
                        <a:pt x="841" y="7529"/>
                        <a:pt x="999" y="7652"/>
                      </a:cubicBezTo>
                      <a:cubicBezTo>
                        <a:pt x="1157" y="7775"/>
                        <a:pt x="1736" y="7406"/>
                        <a:pt x="1121" y="10117"/>
                      </a:cubicBezTo>
                      <a:cubicBezTo>
                        <a:pt x="1036" y="10438"/>
                        <a:pt x="995" y="10768"/>
                        <a:pt x="999" y="11100"/>
                      </a:cubicBezTo>
                      <a:lnTo>
                        <a:pt x="1429" y="11161"/>
                      </a:lnTo>
                      <a:cubicBezTo>
                        <a:pt x="1223" y="11971"/>
                        <a:pt x="1080" y="12795"/>
                        <a:pt x="999" y="13627"/>
                      </a:cubicBezTo>
                      <a:cubicBezTo>
                        <a:pt x="1060" y="14004"/>
                        <a:pt x="937" y="15267"/>
                        <a:pt x="1121" y="15267"/>
                      </a:cubicBezTo>
                      <a:cubicBezTo>
                        <a:pt x="1306" y="15267"/>
                        <a:pt x="1516" y="13943"/>
                        <a:pt x="1613" y="13197"/>
                      </a:cubicBezTo>
                      <a:cubicBezTo>
                        <a:pt x="1709" y="12451"/>
                        <a:pt x="1858" y="11100"/>
                        <a:pt x="2288" y="11100"/>
                      </a:cubicBezTo>
                      <a:cubicBezTo>
                        <a:pt x="2718" y="11100"/>
                        <a:pt x="2938" y="10793"/>
                        <a:pt x="2911" y="9626"/>
                      </a:cubicBezTo>
                      <a:cubicBezTo>
                        <a:pt x="2885" y="8459"/>
                        <a:pt x="2411" y="6854"/>
                        <a:pt x="2911" y="7529"/>
                      </a:cubicBezTo>
                      <a:cubicBezTo>
                        <a:pt x="3193" y="7841"/>
                        <a:pt x="3439" y="8182"/>
                        <a:pt x="3648" y="8547"/>
                      </a:cubicBezTo>
                      <a:cubicBezTo>
                        <a:pt x="3648" y="8547"/>
                        <a:pt x="3797" y="3677"/>
                        <a:pt x="3060" y="367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601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7124" name="Google Shape;7124;p1"/>
                <p:cNvSpPr/>
                <p:nvPr/>
              </p:nvSpPr>
              <p:spPr>
                <a:xfrm>
                  <a:off x="1809788" y="1453022"/>
                  <a:ext cx="12510" cy="17672"/>
                </a:xfrm>
                <a:custGeom>
                  <a:rect b="b" l="l" r="r" t="t"/>
                  <a:pathLst>
                    <a:path extrusionOk="0" h="17672" w="12510">
                      <a:moveTo>
                        <a:pt x="12387" y="2307"/>
                      </a:moveTo>
                      <a:cubicBezTo>
                        <a:pt x="12387" y="2307"/>
                        <a:pt x="10449" y="2307"/>
                        <a:pt x="9922" y="6229"/>
                      </a:cubicBezTo>
                      <a:cubicBezTo>
                        <a:pt x="9396" y="10151"/>
                        <a:pt x="8106" y="8940"/>
                        <a:pt x="8378" y="6782"/>
                      </a:cubicBezTo>
                      <a:cubicBezTo>
                        <a:pt x="8650" y="4624"/>
                        <a:pt x="10133" y="1141"/>
                        <a:pt x="9431" y="368"/>
                      </a:cubicBezTo>
                      <a:cubicBezTo>
                        <a:pt x="8729" y="-404"/>
                        <a:pt x="7395" y="921"/>
                        <a:pt x="6746" y="0"/>
                      </a:cubicBezTo>
                      <a:cubicBezTo>
                        <a:pt x="6685" y="1421"/>
                        <a:pt x="6193" y="1483"/>
                        <a:pt x="5825" y="1693"/>
                      </a:cubicBezTo>
                      <a:cubicBezTo>
                        <a:pt x="5456" y="1904"/>
                        <a:pt x="4316" y="2158"/>
                        <a:pt x="4377" y="2746"/>
                      </a:cubicBezTo>
                      <a:cubicBezTo>
                        <a:pt x="4439" y="3334"/>
                        <a:pt x="4684" y="2930"/>
                        <a:pt x="4684" y="3422"/>
                      </a:cubicBezTo>
                      <a:cubicBezTo>
                        <a:pt x="4684" y="3913"/>
                        <a:pt x="4158" y="3852"/>
                        <a:pt x="4158" y="4299"/>
                      </a:cubicBezTo>
                      <a:cubicBezTo>
                        <a:pt x="4158" y="4746"/>
                        <a:pt x="4772" y="5317"/>
                        <a:pt x="4772" y="5869"/>
                      </a:cubicBezTo>
                      <a:cubicBezTo>
                        <a:pt x="4772" y="6422"/>
                        <a:pt x="4061" y="6457"/>
                        <a:pt x="3324" y="5255"/>
                      </a:cubicBezTo>
                      <a:cubicBezTo>
                        <a:pt x="2587" y="4053"/>
                        <a:pt x="1263" y="1895"/>
                        <a:pt x="771" y="2421"/>
                      </a:cubicBezTo>
                      <a:cubicBezTo>
                        <a:pt x="280" y="2948"/>
                        <a:pt x="982" y="3834"/>
                        <a:pt x="1140" y="4238"/>
                      </a:cubicBezTo>
                      <a:cubicBezTo>
                        <a:pt x="1298" y="4641"/>
                        <a:pt x="2245" y="6914"/>
                        <a:pt x="648" y="7440"/>
                      </a:cubicBezTo>
                      <a:cubicBezTo>
                        <a:pt x="-1" y="7598"/>
                        <a:pt x="-492" y="8677"/>
                        <a:pt x="859" y="8861"/>
                      </a:cubicBezTo>
                      <a:cubicBezTo>
                        <a:pt x="2210" y="9046"/>
                        <a:pt x="3693" y="9168"/>
                        <a:pt x="4465" y="10090"/>
                      </a:cubicBezTo>
                      <a:cubicBezTo>
                        <a:pt x="5237" y="11011"/>
                        <a:pt x="4895" y="10704"/>
                        <a:pt x="4377" y="10967"/>
                      </a:cubicBezTo>
                      <a:cubicBezTo>
                        <a:pt x="3860" y="11230"/>
                        <a:pt x="2737" y="11704"/>
                        <a:pt x="2737" y="12072"/>
                      </a:cubicBezTo>
                      <a:cubicBezTo>
                        <a:pt x="2737" y="12441"/>
                        <a:pt x="2956" y="14538"/>
                        <a:pt x="2342" y="15371"/>
                      </a:cubicBezTo>
                      <a:cubicBezTo>
                        <a:pt x="2023" y="15911"/>
                        <a:pt x="1663" y="16424"/>
                        <a:pt x="1263" y="16907"/>
                      </a:cubicBezTo>
                      <a:cubicBezTo>
                        <a:pt x="1564" y="17457"/>
                        <a:pt x="2179" y="17756"/>
                        <a:pt x="2798" y="17652"/>
                      </a:cubicBezTo>
                      <a:cubicBezTo>
                        <a:pt x="3114" y="16389"/>
                        <a:pt x="4342" y="14880"/>
                        <a:pt x="5018" y="15020"/>
                      </a:cubicBezTo>
                      <a:cubicBezTo>
                        <a:pt x="5390" y="14775"/>
                        <a:pt x="5603" y="14351"/>
                        <a:pt x="5579" y="13906"/>
                      </a:cubicBezTo>
                      <a:cubicBezTo>
                        <a:pt x="5579" y="13073"/>
                        <a:pt x="6035" y="11993"/>
                        <a:pt x="6685" y="11993"/>
                      </a:cubicBezTo>
                      <a:cubicBezTo>
                        <a:pt x="7334" y="11993"/>
                        <a:pt x="7948" y="13845"/>
                        <a:pt x="8536" y="13845"/>
                      </a:cubicBezTo>
                      <a:cubicBezTo>
                        <a:pt x="9124" y="13845"/>
                        <a:pt x="9676" y="14678"/>
                        <a:pt x="9115" y="15169"/>
                      </a:cubicBezTo>
                      <a:cubicBezTo>
                        <a:pt x="8553" y="15661"/>
                        <a:pt x="7272" y="16284"/>
                        <a:pt x="7948" y="16924"/>
                      </a:cubicBezTo>
                      <a:cubicBezTo>
                        <a:pt x="8624" y="17565"/>
                        <a:pt x="9150" y="17600"/>
                        <a:pt x="10352" y="16705"/>
                      </a:cubicBezTo>
                      <a:cubicBezTo>
                        <a:pt x="11554" y="15810"/>
                        <a:pt x="10659" y="15012"/>
                        <a:pt x="10659" y="13134"/>
                      </a:cubicBezTo>
                      <a:cubicBezTo>
                        <a:pt x="10746" y="10869"/>
                        <a:pt x="11057" y="8617"/>
                        <a:pt x="11589" y="6413"/>
                      </a:cubicBezTo>
                      <a:cubicBezTo>
                        <a:pt x="12142" y="6536"/>
                        <a:pt x="12510" y="5861"/>
                        <a:pt x="12510" y="5431"/>
                      </a:cubicBezTo>
                      <a:cubicBezTo>
                        <a:pt x="12359" y="4782"/>
                        <a:pt x="12256" y="4122"/>
                        <a:pt x="12203" y="3457"/>
                      </a:cubicBezTo>
                      <a:cubicBezTo>
                        <a:pt x="12203" y="2378"/>
                        <a:pt x="12414" y="2343"/>
                        <a:pt x="12414" y="234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601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7125" name="Google Shape;7125;p1"/>
                <p:cNvSpPr/>
                <p:nvPr/>
              </p:nvSpPr>
              <p:spPr>
                <a:xfrm>
                  <a:off x="1819360" y="1421850"/>
                  <a:ext cx="3865" cy="16038"/>
                </a:xfrm>
                <a:custGeom>
                  <a:rect b="b" l="l" r="r" t="t"/>
                  <a:pathLst>
                    <a:path extrusionOk="0" h="16038" w="3865">
                      <a:moveTo>
                        <a:pt x="3429" y="2080"/>
                      </a:moveTo>
                      <a:cubicBezTo>
                        <a:pt x="3736" y="1650"/>
                        <a:pt x="3675" y="-201"/>
                        <a:pt x="3491" y="18"/>
                      </a:cubicBezTo>
                      <a:cubicBezTo>
                        <a:pt x="2849" y="451"/>
                        <a:pt x="2168" y="821"/>
                        <a:pt x="1455" y="1123"/>
                      </a:cubicBezTo>
                      <a:cubicBezTo>
                        <a:pt x="780" y="1431"/>
                        <a:pt x="1271" y="1834"/>
                        <a:pt x="1701" y="2422"/>
                      </a:cubicBezTo>
                      <a:cubicBezTo>
                        <a:pt x="1977" y="2781"/>
                        <a:pt x="2080" y="3243"/>
                        <a:pt x="1982" y="3685"/>
                      </a:cubicBezTo>
                      <a:cubicBezTo>
                        <a:pt x="1533" y="3769"/>
                        <a:pt x="1078" y="3809"/>
                        <a:pt x="622" y="3808"/>
                      </a:cubicBezTo>
                      <a:cubicBezTo>
                        <a:pt x="-115" y="3808"/>
                        <a:pt x="8" y="8985"/>
                        <a:pt x="8" y="8985"/>
                      </a:cubicBezTo>
                      <a:cubicBezTo>
                        <a:pt x="229" y="8600"/>
                        <a:pt x="487" y="8239"/>
                        <a:pt x="780" y="7905"/>
                      </a:cubicBezTo>
                      <a:cubicBezTo>
                        <a:pt x="1332" y="7195"/>
                        <a:pt x="903" y="8923"/>
                        <a:pt x="841" y="10125"/>
                      </a:cubicBezTo>
                      <a:cubicBezTo>
                        <a:pt x="780" y="11327"/>
                        <a:pt x="1025" y="11669"/>
                        <a:pt x="1455" y="11669"/>
                      </a:cubicBezTo>
                      <a:cubicBezTo>
                        <a:pt x="1885" y="11669"/>
                        <a:pt x="2043" y="13117"/>
                        <a:pt x="2166" y="13880"/>
                      </a:cubicBezTo>
                      <a:cubicBezTo>
                        <a:pt x="2289" y="14643"/>
                        <a:pt x="2473" y="16038"/>
                        <a:pt x="2657" y="16038"/>
                      </a:cubicBezTo>
                      <a:cubicBezTo>
                        <a:pt x="2842" y="16038"/>
                        <a:pt x="2754" y="14714"/>
                        <a:pt x="2815" y="14284"/>
                      </a:cubicBezTo>
                      <a:cubicBezTo>
                        <a:pt x="2724" y="13411"/>
                        <a:pt x="2569" y="12546"/>
                        <a:pt x="2350" y="11696"/>
                      </a:cubicBezTo>
                      <a:lnTo>
                        <a:pt x="2815" y="11634"/>
                      </a:lnTo>
                      <a:cubicBezTo>
                        <a:pt x="2815" y="11634"/>
                        <a:pt x="2877" y="11503"/>
                        <a:pt x="2657" y="10581"/>
                      </a:cubicBezTo>
                      <a:cubicBezTo>
                        <a:pt x="2043" y="7712"/>
                        <a:pt x="2596" y="8116"/>
                        <a:pt x="2815" y="7993"/>
                      </a:cubicBezTo>
                      <a:cubicBezTo>
                        <a:pt x="3035" y="7870"/>
                        <a:pt x="3061" y="7686"/>
                        <a:pt x="3693" y="9537"/>
                      </a:cubicBezTo>
                      <a:cubicBezTo>
                        <a:pt x="4158" y="5221"/>
                        <a:pt x="3570" y="4168"/>
                        <a:pt x="3263" y="3834"/>
                      </a:cubicBezTo>
                      <a:cubicBezTo>
                        <a:pt x="2956" y="3501"/>
                        <a:pt x="3140" y="2510"/>
                        <a:pt x="3447" y="208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601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7126" name="Google Shape;7126;p1"/>
                <p:cNvSpPr/>
                <p:nvPr/>
              </p:nvSpPr>
              <p:spPr>
                <a:xfrm>
                  <a:off x="1809524" y="1421850"/>
                  <a:ext cx="3850" cy="16099"/>
                </a:xfrm>
                <a:custGeom>
                  <a:rect b="b" l="l" r="r" t="t"/>
                  <a:pathLst>
                    <a:path extrusionOk="0" h="16099" w="3850">
                      <a:moveTo>
                        <a:pt x="3220" y="3834"/>
                      </a:moveTo>
                      <a:cubicBezTo>
                        <a:pt x="2775" y="3837"/>
                        <a:pt x="2331" y="3796"/>
                        <a:pt x="1895" y="3712"/>
                      </a:cubicBezTo>
                      <a:cubicBezTo>
                        <a:pt x="1775" y="3267"/>
                        <a:pt x="1865" y="2791"/>
                        <a:pt x="2141" y="2422"/>
                      </a:cubicBezTo>
                      <a:cubicBezTo>
                        <a:pt x="2570" y="1834"/>
                        <a:pt x="3062" y="1492"/>
                        <a:pt x="2386" y="1159"/>
                      </a:cubicBezTo>
                      <a:cubicBezTo>
                        <a:pt x="1672" y="847"/>
                        <a:pt x="989" y="465"/>
                        <a:pt x="351" y="18"/>
                      </a:cubicBezTo>
                      <a:cubicBezTo>
                        <a:pt x="167" y="-201"/>
                        <a:pt x="105" y="1650"/>
                        <a:pt x="412" y="2115"/>
                      </a:cubicBezTo>
                      <a:cubicBezTo>
                        <a:pt x="719" y="2580"/>
                        <a:pt x="912" y="3589"/>
                        <a:pt x="596" y="3870"/>
                      </a:cubicBezTo>
                      <a:cubicBezTo>
                        <a:pt x="281" y="4150"/>
                        <a:pt x="-281" y="5256"/>
                        <a:pt x="167" y="9546"/>
                      </a:cubicBezTo>
                      <a:cubicBezTo>
                        <a:pt x="781" y="7695"/>
                        <a:pt x="842" y="7879"/>
                        <a:pt x="1044" y="8002"/>
                      </a:cubicBezTo>
                      <a:cubicBezTo>
                        <a:pt x="1246" y="8125"/>
                        <a:pt x="1807" y="7756"/>
                        <a:pt x="1193" y="10634"/>
                      </a:cubicBezTo>
                      <a:cubicBezTo>
                        <a:pt x="982" y="11511"/>
                        <a:pt x="1044" y="11643"/>
                        <a:pt x="1044" y="11643"/>
                      </a:cubicBezTo>
                      <a:lnTo>
                        <a:pt x="1500" y="11713"/>
                      </a:lnTo>
                      <a:cubicBezTo>
                        <a:pt x="1297" y="12579"/>
                        <a:pt x="1153" y="13459"/>
                        <a:pt x="1070" y="14345"/>
                      </a:cubicBezTo>
                      <a:cubicBezTo>
                        <a:pt x="1132" y="14714"/>
                        <a:pt x="982" y="16100"/>
                        <a:pt x="1193" y="16100"/>
                      </a:cubicBezTo>
                      <a:cubicBezTo>
                        <a:pt x="1404" y="16100"/>
                        <a:pt x="1562" y="14679"/>
                        <a:pt x="1684" y="13942"/>
                      </a:cubicBezTo>
                      <a:cubicBezTo>
                        <a:pt x="1807" y="13205"/>
                        <a:pt x="1965" y="11687"/>
                        <a:pt x="2395" y="11687"/>
                      </a:cubicBezTo>
                      <a:cubicBezTo>
                        <a:pt x="2825" y="11687"/>
                        <a:pt x="3106" y="11380"/>
                        <a:pt x="3009" y="10151"/>
                      </a:cubicBezTo>
                      <a:cubicBezTo>
                        <a:pt x="2913" y="8923"/>
                        <a:pt x="2518" y="7256"/>
                        <a:pt x="3106" y="7958"/>
                      </a:cubicBezTo>
                      <a:cubicBezTo>
                        <a:pt x="3385" y="8284"/>
                        <a:pt x="3631" y="8637"/>
                        <a:pt x="3843" y="9011"/>
                      </a:cubicBezTo>
                      <a:cubicBezTo>
                        <a:pt x="3843" y="9011"/>
                        <a:pt x="3965" y="3861"/>
                        <a:pt x="3228" y="386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601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7127" name="Google Shape;7127;p1"/>
                <p:cNvSpPr/>
                <p:nvPr/>
              </p:nvSpPr>
              <p:spPr>
                <a:xfrm>
                  <a:off x="1759827" y="1431440"/>
                  <a:ext cx="12470" cy="17767"/>
                </a:xfrm>
                <a:custGeom>
                  <a:rect b="b" l="l" r="r" t="t"/>
                  <a:pathLst>
                    <a:path extrusionOk="0" h="17767" w="12470">
                      <a:moveTo>
                        <a:pt x="12418" y="2307"/>
                      </a:moveTo>
                      <a:cubicBezTo>
                        <a:pt x="12418" y="2307"/>
                        <a:pt x="10479" y="2307"/>
                        <a:pt x="9953" y="6220"/>
                      </a:cubicBezTo>
                      <a:cubicBezTo>
                        <a:pt x="9426" y="10133"/>
                        <a:pt x="8110" y="8993"/>
                        <a:pt x="8417" y="6835"/>
                      </a:cubicBezTo>
                      <a:cubicBezTo>
                        <a:pt x="8725" y="4676"/>
                        <a:pt x="10172" y="1167"/>
                        <a:pt x="9461" y="395"/>
                      </a:cubicBezTo>
                      <a:cubicBezTo>
                        <a:pt x="8751" y="-377"/>
                        <a:pt x="7400" y="956"/>
                        <a:pt x="6750" y="0"/>
                      </a:cubicBezTo>
                      <a:cubicBezTo>
                        <a:pt x="6689" y="1448"/>
                        <a:pt x="6198" y="1509"/>
                        <a:pt x="5829" y="1755"/>
                      </a:cubicBezTo>
                      <a:cubicBezTo>
                        <a:pt x="5461" y="2000"/>
                        <a:pt x="4347" y="2193"/>
                        <a:pt x="4408" y="2808"/>
                      </a:cubicBezTo>
                      <a:cubicBezTo>
                        <a:pt x="4469" y="3422"/>
                        <a:pt x="4654" y="2992"/>
                        <a:pt x="4654" y="3483"/>
                      </a:cubicBezTo>
                      <a:cubicBezTo>
                        <a:pt x="4654" y="3974"/>
                        <a:pt x="4162" y="3913"/>
                        <a:pt x="4162" y="4360"/>
                      </a:cubicBezTo>
                      <a:cubicBezTo>
                        <a:pt x="4162" y="4808"/>
                        <a:pt x="4776" y="5413"/>
                        <a:pt x="4776" y="5966"/>
                      </a:cubicBezTo>
                      <a:cubicBezTo>
                        <a:pt x="4776" y="6519"/>
                        <a:pt x="4066" y="6554"/>
                        <a:pt x="3329" y="5352"/>
                      </a:cubicBezTo>
                      <a:cubicBezTo>
                        <a:pt x="2592" y="4150"/>
                        <a:pt x="1267" y="1992"/>
                        <a:pt x="767" y="2518"/>
                      </a:cubicBezTo>
                      <a:cubicBezTo>
                        <a:pt x="267" y="3044"/>
                        <a:pt x="986" y="3931"/>
                        <a:pt x="1144" y="4334"/>
                      </a:cubicBezTo>
                      <a:cubicBezTo>
                        <a:pt x="1302" y="4738"/>
                        <a:pt x="2250" y="7045"/>
                        <a:pt x="644" y="7536"/>
                      </a:cubicBezTo>
                      <a:cubicBezTo>
                        <a:pt x="4" y="7694"/>
                        <a:pt x="-496" y="8774"/>
                        <a:pt x="863" y="8984"/>
                      </a:cubicBezTo>
                      <a:cubicBezTo>
                        <a:pt x="2223" y="9195"/>
                        <a:pt x="3697" y="9230"/>
                        <a:pt x="4469" y="10186"/>
                      </a:cubicBezTo>
                      <a:cubicBezTo>
                        <a:pt x="5241" y="11142"/>
                        <a:pt x="4899" y="10809"/>
                        <a:pt x="4408" y="11063"/>
                      </a:cubicBezTo>
                      <a:cubicBezTo>
                        <a:pt x="3917" y="11318"/>
                        <a:pt x="2741" y="11800"/>
                        <a:pt x="2741" y="12169"/>
                      </a:cubicBezTo>
                      <a:cubicBezTo>
                        <a:pt x="2741" y="12537"/>
                        <a:pt x="2960" y="14634"/>
                        <a:pt x="2346" y="15494"/>
                      </a:cubicBezTo>
                      <a:cubicBezTo>
                        <a:pt x="1732" y="16354"/>
                        <a:pt x="1662" y="16731"/>
                        <a:pt x="1267" y="17038"/>
                      </a:cubicBezTo>
                      <a:cubicBezTo>
                        <a:pt x="1587" y="17565"/>
                        <a:pt x="2193" y="17845"/>
                        <a:pt x="2802" y="17749"/>
                      </a:cubicBezTo>
                      <a:cubicBezTo>
                        <a:pt x="3109" y="16485"/>
                        <a:pt x="4347" y="14976"/>
                        <a:pt x="5057" y="15117"/>
                      </a:cubicBezTo>
                      <a:cubicBezTo>
                        <a:pt x="5408" y="14858"/>
                        <a:pt x="5603" y="14438"/>
                        <a:pt x="5575" y="14003"/>
                      </a:cubicBezTo>
                      <a:cubicBezTo>
                        <a:pt x="5575" y="13204"/>
                        <a:pt x="6040" y="12064"/>
                        <a:pt x="6689" y="12064"/>
                      </a:cubicBezTo>
                      <a:cubicBezTo>
                        <a:pt x="7338" y="12064"/>
                        <a:pt x="7952" y="13941"/>
                        <a:pt x="8567" y="13941"/>
                      </a:cubicBezTo>
                      <a:cubicBezTo>
                        <a:pt x="9007" y="13949"/>
                        <a:pt x="9358" y="14313"/>
                        <a:pt x="9350" y="14754"/>
                      </a:cubicBezTo>
                      <a:cubicBezTo>
                        <a:pt x="9347" y="14959"/>
                        <a:pt x="9264" y="15155"/>
                        <a:pt x="9119" y="15301"/>
                      </a:cubicBezTo>
                      <a:cubicBezTo>
                        <a:pt x="8567" y="15792"/>
                        <a:pt x="7277" y="16380"/>
                        <a:pt x="7952" y="16994"/>
                      </a:cubicBezTo>
                      <a:cubicBezTo>
                        <a:pt x="8628" y="17608"/>
                        <a:pt x="9181" y="17670"/>
                        <a:pt x="10383" y="16784"/>
                      </a:cubicBezTo>
                      <a:cubicBezTo>
                        <a:pt x="11585" y="15898"/>
                        <a:pt x="10663" y="15082"/>
                        <a:pt x="10663" y="13204"/>
                      </a:cubicBezTo>
                      <a:cubicBezTo>
                        <a:pt x="10756" y="10954"/>
                        <a:pt x="11049" y="8717"/>
                        <a:pt x="11541" y="6519"/>
                      </a:cubicBezTo>
                      <a:cubicBezTo>
                        <a:pt x="12102" y="6606"/>
                        <a:pt x="12471" y="5931"/>
                        <a:pt x="12471" y="5501"/>
                      </a:cubicBezTo>
                      <a:cubicBezTo>
                        <a:pt x="12319" y="4852"/>
                        <a:pt x="12216" y="4192"/>
                        <a:pt x="12164" y="3527"/>
                      </a:cubicBezTo>
                      <a:cubicBezTo>
                        <a:pt x="12208" y="2351"/>
                        <a:pt x="12418" y="2307"/>
                        <a:pt x="12418" y="230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601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7128" name="Google Shape;7128;p1"/>
                <p:cNvSpPr/>
                <p:nvPr/>
              </p:nvSpPr>
              <p:spPr>
                <a:xfrm>
                  <a:off x="1776562" y="1410559"/>
                  <a:ext cx="12466" cy="17768"/>
                </a:xfrm>
                <a:custGeom>
                  <a:rect b="b" l="l" r="r" t="t"/>
                  <a:pathLst>
                    <a:path extrusionOk="0" h="17768" w="12466">
                      <a:moveTo>
                        <a:pt x="12414" y="2307"/>
                      </a:moveTo>
                      <a:cubicBezTo>
                        <a:pt x="12414" y="2307"/>
                        <a:pt x="10475" y="2307"/>
                        <a:pt x="9949" y="6256"/>
                      </a:cubicBezTo>
                      <a:cubicBezTo>
                        <a:pt x="9422" y="10204"/>
                        <a:pt x="8098" y="8967"/>
                        <a:pt x="8413" y="6808"/>
                      </a:cubicBezTo>
                      <a:cubicBezTo>
                        <a:pt x="8729" y="4650"/>
                        <a:pt x="10168" y="1167"/>
                        <a:pt x="9458" y="395"/>
                      </a:cubicBezTo>
                      <a:cubicBezTo>
                        <a:pt x="8747" y="-377"/>
                        <a:pt x="7396" y="948"/>
                        <a:pt x="6746" y="0"/>
                      </a:cubicBezTo>
                      <a:cubicBezTo>
                        <a:pt x="6685" y="1448"/>
                        <a:pt x="6194" y="1509"/>
                        <a:pt x="5816" y="1755"/>
                      </a:cubicBezTo>
                      <a:cubicBezTo>
                        <a:pt x="5439" y="2000"/>
                        <a:pt x="4343" y="2185"/>
                        <a:pt x="4404" y="2808"/>
                      </a:cubicBezTo>
                      <a:cubicBezTo>
                        <a:pt x="4465" y="3430"/>
                        <a:pt x="4676" y="2992"/>
                        <a:pt x="4676" y="3483"/>
                      </a:cubicBezTo>
                      <a:cubicBezTo>
                        <a:pt x="4676" y="3974"/>
                        <a:pt x="4158" y="3913"/>
                        <a:pt x="4158" y="4360"/>
                      </a:cubicBezTo>
                      <a:cubicBezTo>
                        <a:pt x="4158" y="4808"/>
                        <a:pt x="4772" y="5413"/>
                        <a:pt x="4772" y="5966"/>
                      </a:cubicBezTo>
                      <a:cubicBezTo>
                        <a:pt x="4772" y="6519"/>
                        <a:pt x="4062" y="6554"/>
                        <a:pt x="3351" y="5352"/>
                      </a:cubicBezTo>
                      <a:cubicBezTo>
                        <a:pt x="2640" y="4150"/>
                        <a:pt x="1263" y="1992"/>
                        <a:pt x="763" y="2483"/>
                      </a:cubicBezTo>
                      <a:cubicBezTo>
                        <a:pt x="263" y="2974"/>
                        <a:pt x="1009" y="3931"/>
                        <a:pt x="1140" y="4334"/>
                      </a:cubicBezTo>
                      <a:cubicBezTo>
                        <a:pt x="1272" y="4738"/>
                        <a:pt x="2246" y="7045"/>
                        <a:pt x="640" y="7536"/>
                      </a:cubicBezTo>
                      <a:cubicBezTo>
                        <a:pt x="0" y="7694"/>
                        <a:pt x="-500" y="8774"/>
                        <a:pt x="886" y="8958"/>
                      </a:cubicBezTo>
                      <a:cubicBezTo>
                        <a:pt x="2272" y="9142"/>
                        <a:pt x="3693" y="9230"/>
                        <a:pt x="4465" y="10186"/>
                      </a:cubicBezTo>
                      <a:cubicBezTo>
                        <a:pt x="5237" y="11142"/>
                        <a:pt x="4895" y="10800"/>
                        <a:pt x="4404" y="11063"/>
                      </a:cubicBezTo>
                      <a:cubicBezTo>
                        <a:pt x="3913" y="11327"/>
                        <a:pt x="2737" y="11800"/>
                        <a:pt x="2737" y="12169"/>
                      </a:cubicBezTo>
                      <a:cubicBezTo>
                        <a:pt x="2737" y="12537"/>
                        <a:pt x="2956" y="14634"/>
                        <a:pt x="2342" y="15468"/>
                      </a:cubicBezTo>
                      <a:cubicBezTo>
                        <a:pt x="1728" y="16301"/>
                        <a:pt x="1658" y="16696"/>
                        <a:pt x="1263" y="17012"/>
                      </a:cubicBezTo>
                      <a:cubicBezTo>
                        <a:pt x="1568" y="17557"/>
                        <a:pt x="2183" y="17851"/>
                        <a:pt x="2798" y="17749"/>
                      </a:cubicBezTo>
                      <a:cubicBezTo>
                        <a:pt x="3105" y="16485"/>
                        <a:pt x="4343" y="14976"/>
                        <a:pt x="5018" y="15117"/>
                      </a:cubicBezTo>
                      <a:cubicBezTo>
                        <a:pt x="5385" y="14869"/>
                        <a:pt x="5595" y="14446"/>
                        <a:pt x="5571" y="14003"/>
                      </a:cubicBezTo>
                      <a:cubicBezTo>
                        <a:pt x="5571" y="13169"/>
                        <a:pt x="6036" y="12064"/>
                        <a:pt x="6685" y="12064"/>
                      </a:cubicBezTo>
                      <a:cubicBezTo>
                        <a:pt x="7334" y="12064"/>
                        <a:pt x="7948" y="13941"/>
                        <a:pt x="8563" y="13941"/>
                      </a:cubicBezTo>
                      <a:cubicBezTo>
                        <a:pt x="8994" y="13946"/>
                        <a:pt x="9340" y="14298"/>
                        <a:pt x="9336" y="14729"/>
                      </a:cubicBezTo>
                      <a:cubicBezTo>
                        <a:pt x="9334" y="14930"/>
                        <a:pt x="9255" y="15122"/>
                        <a:pt x="9115" y="15266"/>
                      </a:cubicBezTo>
                      <a:cubicBezTo>
                        <a:pt x="8563" y="15792"/>
                        <a:pt x="7273" y="16380"/>
                        <a:pt x="7948" y="17021"/>
                      </a:cubicBezTo>
                      <a:cubicBezTo>
                        <a:pt x="8624" y="17661"/>
                        <a:pt x="9177" y="17696"/>
                        <a:pt x="10379" y="16801"/>
                      </a:cubicBezTo>
                      <a:cubicBezTo>
                        <a:pt x="11581" y="15906"/>
                        <a:pt x="10659" y="15108"/>
                        <a:pt x="10659" y="13230"/>
                      </a:cubicBezTo>
                      <a:cubicBezTo>
                        <a:pt x="10734" y="10979"/>
                        <a:pt x="11028" y="8739"/>
                        <a:pt x="11537" y="6545"/>
                      </a:cubicBezTo>
                      <a:cubicBezTo>
                        <a:pt x="12098" y="6633"/>
                        <a:pt x="12467" y="5922"/>
                        <a:pt x="12467" y="5527"/>
                      </a:cubicBezTo>
                      <a:cubicBezTo>
                        <a:pt x="12315" y="4878"/>
                        <a:pt x="12212" y="4218"/>
                        <a:pt x="12160" y="3553"/>
                      </a:cubicBezTo>
                      <a:cubicBezTo>
                        <a:pt x="12160" y="2474"/>
                        <a:pt x="12370" y="2413"/>
                        <a:pt x="12370" y="241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601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7129" name="Google Shape;7129;p1"/>
                <p:cNvSpPr/>
                <p:nvPr/>
              </p:nvSpPr>
              <p:spPr>
                <a:xfrm>
                  <a:off x="1723061" y="1254214"/>
                  <a:ext cx="5913" cy="5913"/>
                </a:xfrm>
                <a:custGeom>
                  <a:rect b="b" l="l" r="r" t="t"/>
                  <a:pathLst>
                    <a:path extrusionOk="0" h="5913" w="5913">
                      <a:moveTo>
                        <a:pt x="5913" y="2957"/>
                      </a:moveTo>
                      <a:cubicBezTo>
                        <a:pt x="5913" y="4590"/>
                        <a:pt x="4590" y="5913"/>
                        <a:pt x="2957" y="5913"/>
                      </a:cubicBezTo>
                      <a:cubicBezTo>
                        <a:pt x="1324" y="5913"/>
                        <a:pt x="0" y="4590"/>
                        <a:pt x="0" y="2957"/>
                      </a:cubicBezTo>
                      <a:cubicBezTo>
                        <a:pt x="0" y="1324"/>
                        <a:pt x="1324" y="0"/>
                        <a:pt x="2957" y="0"/>
                      </a:cubicBezTo>
                      <a:cubicBezTo>
                        <a:pt x="4590" y="0"/>
                        <a:pt x="5913" y="1324"/>
                        <a:pt x="5913" y="295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601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7130" name="Google Shape;7130;p1"/>
                <p:cNvSpPr/>
                <p:nvPr/>
              </p:nvSpPr>
              <p:spPr>
                <a:xfrm>
                  <a:off x="1684256" y="1250977"/>
                  <a:ext cx="20433" cy="19968"/>
                </a:xfrm>
                <a:custGeom>
                  <a:rect b="b" l="l" r="r" t="t"/>
                  <a:pathLst>
                    <a:path extrusionOk="0" h="19968" w="20433">
                      <a:moveTo>
                        <a:pt x="2439" y="19583"/>
                      </a:moveTo>
                      <a:cubicBezTo>
                        <a:pt x="2808" y="19510"/>
                        <a:pt x="3180" y="19458"/>
                        <a:pt x="3553" y="19425"/>
                      </a:cubicBezTo>
                      <a:cubicBezTo>
                        <a:pt x="2862" y="15845"/>
                        <a:pt x="2367" y="12231"/>
                        <a:pt x="2071" y="8598"/>
                      </a:cubicBezTo>
                      <a:cubicBezTo>
                        <a:pt x="4703" y="11862"/>
                        <a:pt x="7335" y="15073"/>
                        <a:pt x="9589" y="17933"/>
                      </a:cubicBezTo>
                      <a:cubicBezTo>
                        <a:pt x="9864" y="17804"/>
                        <a:pt x="10163" y="17732"/>
                        <a:pt x="10467" y="17723"/>
                      </a:cubicBezTo>
                      <a:cubicBezTo>
                        <a:pt x="11265" y="13713"/>
                        <a:pt x="12222" y="9739"/>
                        <a:pt x="13099" y="5764"/>
                      </a:cubicBezTo>
                      <a:cubicBezTo>
                        <a:pt x="14275" y="9274"/>
                        <a:pt x="15573" y="12783"/>
                        <a:pt x="16608" y="16424"/>
                      </a:cubicBezTo>
                      <a:lnTo>
                        <a:pt x="18459" y="15871"/>
                      </a:lnTo>
                      <a:cubicBezTo>
                        <a:pt x="19135" y="15713"/>
                        <a:pt x="19784" y="15652"/>
                        <a:pt x="20434" y="15564"/>
                      </a:cubicBezTo>
                      <a:cubicBezTo>
                        <a:pt x="18582" y="11063"/>
                        <a:pt x="16924" y="6098"/>
                        <a:pt x="14704" y="0"/>
                      </a:cubicBezTo>
                      <a:cubicBezTo>
                        <a:pt x="14397" y="142"/>
                        <a:pt x="14077" y="254"/>
                        <a:pt x="13748" y="333"/>
                      </a:cubicBezTo>
                      <a:cubicBezTo>
                        <a:pt x="13414" y="409"/>
                        <a:pt x="13073" y="453"/>
                        <a:pt x="12730" y="465"/>
                      </a:cubicBezTo>
                      <a:cubicBezTo>
                        <a:pt x="11897" y="4852"/>
                        <a:pt x="10756" y="8967"/>
                        <a:pt x="9835" y="12669"/>
                      </a:cubicBezTo>
                      <a:cubicBezTo>
                        <a:pt x="7150" y="9432"/>
                        <a:pt x="4501" y="6220"/>
                        <a:pt x="1939" y="2957"/>
                      </a:cubicBezTo>
                      <a:cubicBezTo>
                        <a:pt x="1328" y="3229"/>
                        <a:pt x="669" y="3376"/>
                        <a:pt x="0" y="3387"/>
                      </a:cubicBezTo>
                      <a:cubicBezTo>
                        <a:pt x="579" y="9528"/>
                        <a:pt x="1079" y="15099"/>
                        <a:pt x="1325" y="19969"/>
                      </a:cubicBezTo>
                      <a:cubicBezTo>
                        <a:pt x="1646" y="19800"/>
                        <a:pt x="1988" y="19677"/>
                        <a:pt x="2343" y="1960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601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7131" name="Google Shape;7131;p1"/>
                <p:cNvSpPr/>
                <p:nvPr/>
              </p:nvSpPr>
              <p:spPr>
                <a:xfrm>
                  <a:off x="1665191" y="1255749"/>
                  <a:ext cx="14309" cy="18371"/>
                </a:xfrm>
                <a:custGeom>
                  <a:rect b="b" l="l" r="r" t="t"/>
                  <a:pathLst>
                    <a:path extrusionOk="0" h="18371" w="14309">
                      <a:moveTo>
                        <a:pt x="12362" y="17942"/>
                      </a:moveTo>
                      <a:cubicBezTo>
                        <a:pt x="12684" y="17836"/>
                        <a:pt x="13016" y="17762"/>
                        <a:pt x="13353" y="17723"/>
                      </a:cubicBezTo>
                      <a:cubicBezTo>
                        <a:pt x="13415" y="11748"/>
                        <a:pt x="13906" y="5887"/>
                        <a:pt x="14310" y="0"/>
                      </a:cubicBezTo>
                      <a:cubicBezTo>
                        <a:pt x="13649" y="316"/>
                        <a:pt x="12954" y="555"/>
                        <a:pt x="12239" y="711"/>
                      </a:cubicBezTo>
                      <a:cubicBezTo>
                        <a:pt x="12300" y="4904"/>
                        <a:pt x="12116" y="9160"/>
                        <a:pt x="11871" y="13380"/>
                      </a:cubicBezTo>
                      <a:cubicBezTo>
                        <a:pt x="9239" y="10107"/>
                        <a:pt x="6413" y="6905"/>
                        <a:pt x="3974" y="3545"/>
                      </a:cubicBezTo>
                      <a:cubicBezTo>
                        <a:pt x="3347" y="3857"/>
                        <a:pt x="2700" y="4127"/>
                        <a:pt x="2035" y="4352"/>
                      </a:cubicBezTo>
                      <a:cubicBezTo>
                        <a:pt x="1386" y="4597"/>
                        <a:pt x="684" y="4746"/>
                        <a:pt x="0" y="4931"/>
                      </a:cubicBezTo>
                      <a:cubicBezTo>
                        <a:pt x="3913" y="9317"/>
                        <a:pt x="7703" y="13774"/>
                        <a:pt x="11406" y="1837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601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7132" name="Google Shape;7132;p1"/>
                <p:cNvSpPr/>
                <p:nvPr/>
              </p:nvSpPr>
              <p:spPr>
                <a:xfrm>
                  <a:off x="1648451" y="1262663"/>
                  <a:ext cx="20337" cy="21196"/>
                </a:xfrm>
                <a:custGeom>
                  <a:rect b="b" l="l" r="r" t="t"/>
                  <a:pathLst>
                    <a:path extrusionOk="0" h="21196" w="20337">
                      <a:moveTo>
                        <a:pt x="8045" y="20706"/>
                      </a:moveTo>
                      <a:lnTo>
                        <a:pt x="8975" y="20363"/>
                      </a:lnTo>
                      <a:lnTo>
                        <a:pt x="3887" y="9949"/>
                      </a:lnTo>
                      <a:lnTo>
                        <a:pt x="7396" y="11239"/>
                      </a:lnTo>
                      <a:cubicBezTo>
                        <a:pt x="11063" y="12625"/>
                        <a:pt x="14669" y="14134"/>
                        <a:pt x="18486" y="15713"/>
                      </a:cubicBezTo>
                      <a:lnTo>
                        <a:pt x="20337" y="14836"/>
                      </a:lnTo>
                      <a:lnTo>
                        <a:pt x="13160" y="0"/>
                      </a:lnTo>
                      <a:cubicBezTo>
                        <a:pt x="12628" y="387"/>
                        <a:pt x="12035" y="683"/>
                        <a:pt x="11406" y="877"/>
                      </a:cubicBezTo>
                      <a:lnTo>
                        <a:pt x="16310" y="10958"/>
                      </a:lnTo>
                      <a:cubicBezTo>
                        <a:pt x="11590" y="8984"/>
                        <a:pt x="6817" y="7256"/>
                        <a:pt x="2132" y="5405"/>
                      </a:cubicBezTo>
                      <a:lnTo>
                        <a:pt x="0" y="6457"/>
                      </a:lnTo>
                      <a:lnTo>
                        <a:pt x="7168" y="211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601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7133" name="Google Shape;7133;p1"/>
                <p:cNvSpPr/>
                <p:nvPr/>
              </p:nvSpPr>
              <p:spPr>
                <a:xfrm>
                  <a:off x="1617471" y="1286106"/>
                  <a:ext cx="18925" cy="18754"/>
                </a:xfrm>
                <a:custGeom>
                  <a:rect b="b" l="l" r="r" t="t"/>
                  <a:pathLst>
                    <a:path extrusionOk="0" h="18754" w="18925">
                      <a:moveTo>
                        <a:pt x="14924" y="15749"/>
                      </a:moveTo>
                      <a:cubicBezTo>
                        <a:pt x="16482" y="14244"/>
                        <a:pt x="17828" y="12536"/>
                        <a:pt x="18925" y="10669"/>
                      </a:cubicBezTo>
                      <a:lnTo>
                        <a:pt x="14538" y="5738"/>
                      </a:lnTo>
                      <a:cubicBezTo>
                        <a:pt x="14135" y="6168"/>
                        <a:pt x="13740" y="6615"/>
                        <a:pt x="13310" y="7028"/>
                      </a:cubicBezTo>
                      <a:lnTo>
                        <a:pt x="11871" y="8142"/>
                      </a:lnTo>
                      <a:lnTo>
                        <a:pt x="15600" y="12300"/>
                      </a:lnTo>
                      <a:cubicBezTo>
                        <a:pt x="15307" y="13181"/>
                        <a:pt x="14786" y="13967"/>
                        <a:pt x="14091" y="14582"/>
                      </a:cubicBezTo>
                      <a:cubicBezTo>
                        <a:pt x="11406" y="17012"/>
                        <a:pt x="8169" y="16556"/>
                        <a:pt x="5396" y="13467"/>
                      </a:cubicBezTo>
                      <a:cubicBezTo>
                        <a:pt x="2624" y="10379"/>
                        <a:pt x="1764" y="6449"/>
                        <a:pt x="4721" y="3816"/>
                      </a:cubicBezTo>
                      <a:cubicBezTo>
                        <a:pt x="6095" y="2517"/>
                        <a:pt x="8036" y="2008"/>
                        <a:pt x="9871" y="2465"/>
                      </a:cubicBezTo>
                      <a:lnTo>
                        <a:pt x="10116" y="2246"/>
                      </a:lnTo>
                      <a:cubicBezTo>
                        <a:pt x="9638" y="1555"/>
                        <a:pt x="9263" y="799"/>
                        <a:pt x="9002" y="0"/>
                      </a:cubicBezTo>
                      <a:cubicBezTo>
                        <a:pt x="7031" y="435"/>
                        <a:pt x="5212" y="1393"/>
                        <a:pt x="3738" y="2772"/>
                      </a:cubicBezTo>
                      <a:cubicBezTo>
                        <a:pt x="-333" y="6440"/>
                        <a:pt x="-1535" y="11651"/>
                        <a:pt x="2440" y="16038"/>
                      </a:cubicBezTo>
                      <a:cubicBezTo>
                        <a:pt x="6203" y="20232"/>
                        <a:pt x="11213" y="19126"/>
                        <a:pt x="14951" y="157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601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7134" name="Google Shape;7134;p1"/>
                <p:cNvSpPr/>
                <p:nvPr/>
              </p:nvSpPr>
              <p:spPr>
                <a:xfrm>
                  <a:off x="1573806" y="1357215"/>
                  <a:ext cx="19047" cy="17038"/>
                </a:xfrm>
                <a:custGeom>
                  <a:rect b="b" l="l" r="r" t="t"/>
                  <a:pathLst>
                    <a:path extrusionOk="0" h="17038" w="19047">
                      <a:moveTo>
                        <a:pt x="15784" y="17038"/>
                      </a:moveTo>
                      <a:lnTo>
                        <a:pt x="15994" y="15863"/>
                      </a:lnTo>
                      <a:cubicBezTo>
                        <a:pt x="16093" y="15475"/>
                        <a:pt x="16216" y="15094"/>
                        <a:pt x="16363" y="14722"/>
                      </a:cubicBezTo>
                      <a:cubicBezTo>
                        <a:pt x="15617" y="14064"/>
                        <a:pt x="14897" y="13380"/>
                        <a:pt x="14204" y="12660"/>
                      </a:cubicBezTo>
                      <a:lnTo>
                        <a:pt x="11370" y="9668"/>
                      </a:lnTo>
                      <a:lnTo>
                        <a:pt x="18065" y="8098"/>
                      </a:lnTo>
                      <a:cubicBezTo>
                        <a:pt x="18188" y="7422"/>
                        <a:pt x="18275" y="6747"/>
                        <a:pt x="18433" y="6098"/>
                      </a:cubicBezTo>
                      <a:cubicBezTo>
                        <a:pt x="18602" y="5420"/>
                        <a:pt x="18807" y="4753"/>
                        <a:pt x="19047" y="4097"/>
                      </a:cubicBezTo>
                      <a:cubicBezTo>
                        <a:pt x="15722" y="4808"/>
                        <a:pt x="12634" y="5694"/>
                        <a:pt x="9528" y="6563"/>
                      </a:cubicBezTo>
                      <a:lnTo>
                        <a:pt x="8905" y="6712"/>
                      </a:lnTo>
                      <a:lnTo>
                        <a:pt x="5764" y="3080"/>
                      </a:lnTo>
                      <a:lnTo>
                        <a:pt x="3176" y="0"/>
                      </a:lnTo>
                      <a:cubicBezTo>
                        <a:pt x="3080" y="788"/>
                        <a:pt x="2895" y="1562"/>
                        <a:pt x="2623" y="2307"/>
                      </a:cubicBezTo>
                      <a:cubicBezTo>
                        <a:pt x="4159" y="4062"/>
                        <a:pt x="5791" y="5571"/>
                        <a:pt x="7335" y="7238"/>
                      </a:cubicBezTo>
                      <a:cubicBezTo>
                        <a:pt x="5238" y="7729"/>
                        <a:pt x="3141" y="8317"/>
                        <a:pt x="1018" y="8721"/>
                      </a:cubicBezTo>
                      <a:cubicBezTo>
                        <a:pt x="895" y="9423"/>
                        <a:pt x="798" y="10133"/>
                        <a:pt x="614" y="10818"/>
                      </a:cubicBezTo>
                      <a:cubicBezTo>
                        <a:pt x="445" y="11504"/>
                        <a:pt x="240" y="12180"/>
                        <a:pt x="0" y="12844"/>
                      </a:cubicBezTo>
                      <a:lnTo>
                        <a:pt x="9712" y="10212"/>
                      </a:lnTo>
                      <a:cubicBezTo>
                        <a:pt x="11739" y="12353"/>
                        <a:pt x="13713" y="14634"/>
                        <a:pt x="15784" y="1703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601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7135" name="Google Shape;7135;p1"/>
                <p:cNvSpPr/>
                <p:nvPr/>
              </p:nvSpPr>
              <p:spPr>
                <a:xfrm>
                  <a:off x="1571498" y="1373587"/>
                  <a:ext cx="17441" cy="11589"/>
                </a:xfrm>
                <a:custGeom>
                  <a:rect b="b" l="l" r="r" t="t"/>
                  <a:pathLst>
                    <a:path extrusionOk="0" h="11589" w="17441">
                      <a:moveTo>
                        <a:pt x="17442" y="2571"/>
                      </a:moveTo>
                      <a:lnTo>
                        <a:pt x="16398" y="2571"/>
                      </a:lnTo>
                      <a:cubicBezTo>
                        <a:pt x="16062" y="2496"/>
                        <a:pt x="15733" y="2393"/>
                        <a:pt x="15415" y="2264"/>
                      </a:cubicBezTo>
                      <a:cubicBezTo>
                        <a:pt x="15344" y="4120"/>
                        <a:pt x="15169" y="5971"/>
                        <a:pt x="14889" y="7808"/>
                      </a:cubicBezTo>
                      <a:lnTo>
                        <a:pt x="8905" y="6852"/>
                      </a:lnTo>
                      <a:lnTo>
                        <a:pt x="9274" y="4387"/>
                      </a:lnTo>
                      <a:cubicBezTo>
                        <a:pt x="9467" y="3343"/>
                        <a:pt x="9712" y="2386"/>
                        <a:pt x="9958" y="1518"/>
                      </a:cubicBezTo>
                      <a:lnTo>
                        <a:pt x="8905" y="1518"/>
                      </a:lnTo>
                      <a:cubicBezTo>
                        <a:pt x="8571" y="1439"/>
                        <a:pt x="8242" y="1336"/>
                        <a:pt x="7922" y="1211"/>
                      </a:cubicBezTo>
                      <a:cubicBezTo>
                        <a:pt x="7927" y="2201"/>
                        <a:pt x="7845" y="3191"/>
                        <a:pt x="7677" y="4167"/>
                      </a:cubicBezTo>
                      <a:lnTo>
                        <a:pt x="7273" y="6633"/>
                      </a:lnTo>
                      <a:lnTo>
                        <a:pt x="2246" y="5764"/>
                      </a:lnTo>
                      <a:cubicBezTo>
                        <a:pt x="2477" y="3921"/>
                        <a:pt x="2879" y="2102"/>
                        <a:pt x="3448" y="333"/>
                      </a:cubicBezTo>
                      <a:cubicBezTo>
                        <a:pt x="3099" y="344"/>
                        <a:pt x="2749" y="323"/>
                        <a:pt x="2404" y="272"/>
                      </a:cubicBezTo>
                      <a:cubicBezTo>
                        <a:pt x="2066" y="210"/>
                        <a:pt x="1735" y="119"/>
                        <a:pt x="1413" y="0"/>
                      </a:cubicBezTo>
                      <a:lnTo>
                        <a:pt x="0" y="9028"/>
                      </a:lnTo>
                      <a:lnTo>
                        <a:pt x="16020" y="1159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601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7136" name="Google Shape;7136;p1"/>
                <p:cNvSpPr/>
                <p:nvPr/>
              </p:nvSpPr>
              <p:spPr>
                <a:xfrm>
                  <a:off x="1575836" y="1442020"/>
                  <a:ext cx="17698" cy="17973"/>
                </a:xfrm>
                <a:custGeom>
                  <a:rect b="b" l="l" r="r" t="t"/>
                  <a:pathLst>
                    <a:path extrusionOk="0" h="17973" w="17698">
                      <a:moveTo>
                        <a:pt x="16982" y="5703"/>
                      </a:moveTo>
                      <a:cubicBezTo>
                        <a:pt x="16210" y="3670"/>
                        <a:pt x="15165" y="1751"/>
                        <a:pt x="13876" y="0"/>
                      </a:cubicBezTo>
                      <a:lnTo>
                        <a:pt x="7620" y="2158"/>
                      </a:lnTo>
                      <a:cubicBezTo>
                        <a:pt x="7866" y="2711"/>
                        <a:pt x="8112" y="3237"/>
                        <a:pt x="8322" y="3825"/>
                      </a:cubicBezTo>
                      <a:cubicBezTo>
                        <a:pt x="8533" y="4413"/>
                        <a:pt x="8629" y="4966"/>
                        <a:pt x="8787" y="5580"/>
                      </a:cubicBezTo>
                      <a:lnTo>
                        <a:pt x="14051" y="3738"/>
                      </a:lnTo>
                      <a:cubicBezTo>
                        <a:pt x="14729" y="4356"/>
                        <a:pt x="15237" y="5139"/>
                        <a:pt x="15525" y="6010"/>
                      </a:cubicBezTo>
                      <a:cubicBezTo>
                        <a:pt x="16727" y="9467"/>
                        <a:pt x="15069" y="12274"/>
                        <a:pt x="11139" y="13625"/>
                      </a:cubicBezTo>
                      <a:cubicBezTo>
                        <a:pt x="7348" y="14950"/>
                        <a:pt x="3313" y="14275"/>
                        <a:pt x="2014" y="10484"/>
                      </a:cubicBezTo>
                      <a:cubicBezTo>
                        <a:pt x="1370" y="8711"/>
                        <a:pt x="1660" y="6734"/>
                        <a:pt x="2786" y="5220"/>
                      </a:cubicBezTo>
                      <a:lnTo>
                        <a:pt x="2663" y="4913"/>
                      </a:lnTo>
                      <a:cubicBezTo>
                        <a:pt x="1850" y="5060"/>
                        <a:pt x="1022" y="5101"/>
                        <a:pt x="198" y="5036"/>
                      </a:cubicBezTo>
                      <a:cubicBezTo>
                        <a:pt x="-178" y="7025"/>
                        <a:pt x="-17" y="9078"/>
                        <a:pt x="663" y="10984"/>
                      </a:cubicBezTo>
                      <a:cubicBezTo>
                        <a:pt x="2479" y="16249"/>
                        <a:pt x="6805" y="19328"/>
                        <a:pt x="12376" y="17389"/>
                      </a:cubicBezTo>
                      <a:cubicBezTo>
                        <a:pt x="17640" y="15573"/>
                        <a:pt x="18596" y="10484"/>
                        <a:pt x="16991" y="567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601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7137" name="Google Shape;7137;p1"/>
                <p:cNvSpPr/>
                <p:nvPr/>
              </p:nvSpPr>
              <p:spPr>
                <a:xfrm>
                  <a:off x="1585360" y="1466428"/>
                  <a:ext cx="16327" cy="10449"/>
                </a:xfrm>
                <a:custGeom>
                  <a:rect b="b" l="l" r="r" t="t"/>
                  <a:pathLst>
                    <a:path extrusionOk="0" h="10449" w="16327">
                      <a:moveTo>
                        <a:pt x="15415" y="1667"/>
                      </a:moveTo>
                      <a:lnTo>
                        <a:pt x="14731" y="0"/>
                      </a:lnTo>
                      <a:lnTo>
                        <a:pt x="0" y="7212"/>
                      </a:lnTo>
                      <a:lnTo>
                        <a:pt x="948" y="8756"/>
                      </a:lnTo>
                      <a:cubicBezTo>
                        <a:pt x="1193" y="9309"/>
                        <a:pt x="1377" y="9897"/>
                        <a:pt x="1597" y="10449"/>
                      </a:cubicBezTo>
                      <a:lnTo>
                        <a:pt x="16328" y="3237"/>
                      </a:lnTo>
                      <a:lnTo>
                        <a:pt x="15398" y="169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601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7138" name="Google Shape;7138;p1"/>
                <p:cNvSpPr/>
                <p:nvPr/>
              </p:nvSpPr>
              <p:spPr>
                <a:xfrm>
                  <a:off x="1589045" y="1472903"/>
                  <a:ext cx="18573" cy="16046"/>
                </a:xfrm>
                <a:custGeom>
                  <a:rect b="b" l="l" r="r" t="t"/>
                  <a:pathLst>
                    <a:path extrusionOk="0" h="16046" w="18573">
                      <a:moveTo>
                        <a:pt x="14073" y="0"/>
                      </a:moveTo>
                      <a:cubicBezTo>
                        <a:pt x="13806" y="219"/>
                        <a:pt x="13528" y="425"/>
                        <a:pt x="13239" y="614"/>
                      </a:cubicBezTo>
                      <a:cubicBezTo>
                        <a:pt x="12940" y="791"/>
                        <a:pt x="12619" y="927"/>
                        <a:pt x="12283" y="1018"/>
                      </a:cubicBezTo>
                      <a:cubicBezTo>
                        <a:pt x="13396" y="2493"/>
                        <a:pt x="14416" y="4038"/>
                        <a:pt x="15336" y="5641"/>
                      </a:cubicBezTo>
                      <a:lnTo>
                        <a:pt x="10072" y="8721"/>
                      </a:lnTo>
                      <a:lnTo>
                        <a:pt x="8835" y="6563"/>
                      </a:lnTo>
                      <a:cubicBezTo>
                        <a:pt x="8339" y="5699"/>
                        <a:pt x="7905" y="4803"/>
                        <a:pt x="7536" y="3878"/>
                      </a:cubicBezTo>
                      <a:cubicBezTo>
                        <a:pt x="7229" y="4097"/>
                        <a:pt x="6984" y="4343"/>
                        <a:pt x="6712" y="4501"/>
                      </a:cubicBezTo>
                      <a:cubicBezTo>
                        <a:pt x="6404" y="4659"/>
                        <a:pt x="6085" y="4790"/>
                        <a:pt x="5755" y="4896"/>
                      </a:cubicBezTo>
                      <a:cubicBezTo>
                        <a:pt x="6353" y="5680"/>
                        <a:pt x="6907" y="6498"/>
                        <a:pt x="7414" y="7343"/>
                      </a:cubicBezTo>
                      <a:lnTo>
                        <a:pt x="8642" y="9502"/>
                      </a:lnTo>
                      <a:lnTo>
                        <a:pt x="4255" y="12064"/>
                      </a:lnTo>
                      <a:cubicBezTo>
                        <a:pt x="3297" y="10491"/>
                        <a:pt x="2473" y="8842"/>
                        <a:pt x="1790" y="7133"/>
                      </a:cubicBezTo>
                      <a:lnTo>
                        <a:pt x="956" y="7747"/>
                      </a:lnTo>
                      <a:lnTo>
                        <a:pt x="0" y="8151"/>
                      </a:lnTo>
                      <a:lnTo>
                        <a:pt x="4536" y="16047"/>
                      </a:lnTo>
                      <a:lnTo>
                        <a:pt x="18574" y="790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601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7139" name="Google Shape;7139;p1"/>
                <p:cNvSpPr/>
                <p:nvPr/>
              </p:nvSpPr>
              <p:spPr>
                <a:xfrm>
                  <a:off x="1616094" y="1505850"/>
                  <a:ext cx="16976" cy="15183"/>
                </a:xfrm>
                <a:custGeom>
                  <a:rect b="b" l="l" r="r" t="t"/>
                  <a:pathLst>
                    <a:path extrusionOk="0" h="15183" w="16976">
                      <a:moveTo>
                        <a:pt x="9484" y="13492"/>
                      </a:moveTo>
                      <a:cubicBezTo>
                        <a:pt x="13309" y="9184"/>
                        <a:pt x="7115" y="5455"/>
                        <a:pt x="9668" y="2612"/>
                      </a:cubicBezTo>
                      <a:cubicBezTo>
                        <a:pt x="10600" y="1581"/>
                        <a:pt x="12193" y="1499"/>
                        <a:pt x="13225" y="2432"/>
                      </a:cubicBezTo>
                      <a:cubicBezTo>
                        <a:pt x="13288" y="2489"/>
                        <a:pt x="13349" y="2549"/>
                        <a:pt x="13406" y="2612"/>
                      </a:cubicBezTo>
                      <a:cubicBezTo>
                        <a:pt x="14645" y="3647"/>
                        <a:pt x="14933" y="5435"/>
                        <a:pt x="14082" y="6806"/>
                      </a:cubicBezTo>
                      <a:lnTo>
                        <a:pt x="14450" y="7113"/>
                      </a:lnTo>
                      <a:cubicBezTo>
                        <a:pt x="15250" y="6451"/>
                        <a:pt x="16094" y="5844"/>
                        <a:pt x="16977" y="5297"/>
                      </a:cubicBezTo>
                      <a:cubicBezTo>
                        <a:pt x="16578" y="4011"/>
                        <a:pt x="15831" y="2860"/>
                        <a:pt x="14818" y="1972"/>
                      </a:cubicBezTo>
                      <a:cubicBezTo>
                        <a:pt x="12046" y="-529"/>
                        <a:pt x="8677" y="-660"/>
                        <a:pt x="6589" y="1630"/>
                      </a:cubicBezTo>
                      <a:cubicBezTo>
                        <a:pt x="2922" y="5701"/>
                        <a:pt x="8747" y="10131"/>
                        <a:pt x="6589" y="12535"/>
                      </a:cubicBezTo>
                      <a:cubicBezTo>
                        <a:pt x="5712" y="13553"/>
                        <a:pt x="4431" y="13772"/>
                        <a:pt x="3080" y="12535"/>
                      </a:cubicBezTo>
                      <a:cubicBezTo>
                        <a:pt x="2128" y="11679"/>
                        <a:pt x="1866" y="10293"/>
                        <a:pt x="2439" y="9149"/>
                      </a:cubicBezTo>
                      <a:lnTo>
                        <a:pt x="2158" y="8868"/>
                      </a:lnTo>
                      <a:cubicBezTo>
                        <a:pt x="1470" y="9332"/>
                        <a:pt x="748" y="9745"/>
                        <a:pt x="0" y="10105"/>
                      </a:cubicBezTo>
                      <a:cubicBezTo>
                        <a:pt x="313" y="11423"/>
                        <a:pt x="1035" y="12608"/>
                        <a:pt x="2062" y="13492"/>
                      </a:cubicBezTo>
                      <a:cubicBezTo>
                        <a:pt x="4711" y="15957"/>
                        <a:pt x="7642" y="15527"/>
                        <a:pt x="9484" y="1349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601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7140" name="Google Shape;7140;p1"/>
                <p:cNvSpPr/>
                <p:nvPr/>
              </p:nvSpPr>
              <p:spPr>
                <a:xfrm>
                  <a:off x="1625026" y="1515981"/>
                  <a:ext cx="16801" cy="18213"/>
                </a:xfrm>
                <a:custGeom>
                  <a:rect b="b" l="l" r="r" t="t"/>
                  <a:pathLst>
                    <a:path extrusionOk="0" h="18213" w="16801">
                      <a:moveTo>
                        <a:pt x="15161" y="0"/>
                      </a:moveTo>
                      <a:cubicBezTo>
                        <a:pt x="10169" y="3299"/>
                        <a:pt x="5089" y="6141"/>
                        <a:pt x="0" y="9098"/>
                      </a:cubicBezTo>
                      <a:cubicBezTo>
                        <a:pt x="630" y="9476"/>
                        <a:pt x="1219" y="9920"/>
                        <a:pt x="1755" y="10423"/>
                      </a:cubicBezTo>
                      <a:cubicBezTo>
                        <a:pt x="5150" y="8045"/>
                        <a:pt x="8774" y="5799"/>
                        <a:pt x="12423" y="3641"/>
                      </a:cubicBezTo>
                      <a:cubicBezTo>
                        <a:pt x="11186" y="7712"/>
                        <a:pt x="10142" y="11809"/>
                        <a:pt x="8695" y="15661"/>
                      </a:cubicBezTo>
                      <a:cubicBezTo>
                        <a:pt x="9247" y="16064"/>
                        <a:pt x="9861" y="16433"/>
                        <a:pt x="10449" y="16863"/>
                      </a:cubicBezTo>
                      <a:cubicBezTo>
                        <a:pt x="11037" y="17293"/>
                        <a:pt x="11528" y="17784"/>
                        <a:pt x="12055" y="18214"/>
                      </a:cubicBezTo>
                      <a:cubicBezTo>
                        <a:pt x="13538" y="12520"/>
                        <a:pt x="15073" y="6905"/>
                        <a:pt x="16801" y="1202"/>
                      </a:cubicBezTo>
                      <a:cubicBezTo>
                        <a:pt x="16493" y="1057"/>
                        <a:pt x="16199" y="884"/>
                        <a:pt x="15924" y="684"/>
                      </a:cubicBezTo>
                      <a:cubicBezTo>
                        <a:pt x="15648" y="482"/>
                        <a:pt x="15392" y="253"/>
                        <a:pt x="1516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601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7141" name="Google Shape;7141;p1"/>
                <p:cNvSpPr/>
                <p:nvPr/>
              </p:nvSpPr>
              <p:spPr>
                <a:xfrm>
                  <a:off x="1659874" y="1532300"/>
                  <a:ext cx="19643" cy="20766"/>
                </a:xfrm>
                <a:custGeom>
                  <a:rect b="b" l="l" r="r" t="t"/>
                  <a:pathLst>
                    <a:path extrusionOk="0" h="20766" w="19643">
                      <a:moveTo>
                        <a:pt x="17854" y="4825"/>
                      </a:moveTo>
                      <a:lnTo>
                        <a:pt x="13538" y="15555"/>
                      </a:lnTo>
                      <a:lnTo>
                        <a:pt x="12125" y="12046"/>
                      </a:lnTo>
                      <a:cubicBezTo>
                        <a:pt x="10704" y="8414"/>
                        <a:pt x="9405" y="4685"/>
                        <a:pt x="7993" y="798"/>
                      </a:cubicBezTo>
                      <a:lnTo>
                        <a:pt x="6141" y="0"/>
                      </a:lnTo>
                      <a:lnTo>
                        <a:pt x="0" y="15248"/>
                      </a:lnTo>
                      <a:cubicBezTo>
                        <a:pt x="617" y="15398"/>
                        <a:pt x="1207" y="15638"/>
                        <a:pt x="1755" y="15959"/>
                      </a:cubicBezTo>
                      <a:lnTo>
                        <a:pt x="5948" y="5571"/>
                      </a:lnTo>
                      <a:cubicBezTo>
                        <a:pt x="7615" y="10414"/>
                        <a:pt x="9554" y="15126"/>
                        <a:pt x="11309" y="19846"/>
                      </a:cubicBezTo>
                      <a:lnTo>
                        <a:pt x="13502" y="20767"/>
                      </a:lnTo>
                      <a:lnTo>
                        <a:pt x="19644" y="5545"/>
                      </a:lnTo>
                      <a:lnTo>
                        <a:pt x="18714" y="5238"/>
                      </a:lnTo>
                      <a:cubicBezTo>
                        <a:pt x="18420" y="5117"/>
                        <a:pt x="18133" y="4979"/>
                        <a:pt x="17854" y="4825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601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7142" name="Google Shape;7142;p1"/>
                <p:cNvSpPr/>
                <p:nvPr/>
              </p:nvSpPr>
              <p:spPr>
                <a:xfrm>
                  <a:off x="1697258" y="1543013"/>
                  <a:ext cx="16950" cy="18520"/>
                </a:xfrm>
                <a:custGeom>
                  <a:rect b="b" l="l" r="r" t="t"/>
                  <a:pathLst>
                    <a:path extrusionOk="0" h="18520" w="16950">
                      <a:moveTo>
                        <a:pt x="15143" y="2035"/>
                      </a:moveTo>
                      <a:lnTo>
                        <a:pt x="13292" y="13502"/>
                      </a:lnTo>
                      <a:lnTo>
                        <a:pt x="11169" y="10388"/>
                      </a:lnTo>
                      <a:cubicBezTo>
                        <a:pt x="8949" y="7150"/>
                        <a:pt x="6852" y="3825"/>
                        <a:pt x="4597" y="342"/>
                      </a:cubicBezTo>
                      <a:lnTo>
                        <a:pt x="2632" y="0"/>
                      </a:lnTo>
                      <a:lnTo>
                        <a:pt x="0" y="16240"/>
                      </a:lnTo>
                      <a:cubicBezTo>
                        <a:pt x="639" y="16267"/>
                        <a:pt x="1272" y="16371"/>
                        <a:pt x="1886" y="16547"/>
                      </a:cubicBezTo>
                      <a:lnTo>
                        <a:pt x="3641" y="5457"/>
                      </a:lnTo>
                      <a:cubicBezTo>
                        <a:pt x="6387" y="9774"/>
                        <a:pt x="9309" y="13959"/>
                        <a:pt x="12081" y="18152"/>
                      </a:cubicBezTo>
                      <a:lnTo>
                        <a:pt x="14424" y="18521"/>
                      </a:lnTo>
                      <a:lnTo>
                        <a:pt x="16950" y="2316"/>
                      </a:lnTo>
                      <a:cubicBezTo>
                        <a:pt x="16657" y="2324"/>
                        <a:pt x="16362" y="2301"/>
                        <a:pt x="16073" y="224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601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7143" name="Google Shape;7143;p1"/>
                <p:cNvSpPr/>
                <p:nvPr/>
              </p:nvSpPr>
              <p:spPr>
                <a:xfrm>
                  <a:off x="1718060" y="1545197"/>
                  <a:ext cx="4386" cy="16581"/>
                </a:xfrm>
                <a:custGeom>
                  <a:rect b="b" l="l" r="r" t="t"/>
                  <a:pathLst>
                    <a:path extrusionOk="0" h="16581" w="4386">
                      <a:moveTo>
                        <a:pt x="2632" y="219"/>
                      </a:moveTo>
                      <a:lnTo>
                        <a:pt x="877" y="0"/>
                      </a:lnTo>
                      <a:lnTo>
                        <a:pt x="0" y="16398"/>
                      </a:lnTo>
                      <a:cubicBezTo>
                        <a:pt x="584" y="16368"/>
                        <a:pt x="1170" y="16368"/>
                        <a:pt x="1755" y="16398"/>
                      </a:cubicBezTo>
                      <a:cubicBezTo>
                        <a:pt x="2343" y="16427"/>
                        <a:pt x="2929" y="16488"/>
                        <a:pt x="3509" y="16582"/>
                      </a:cubicBezTo>
                      <a:lnTo>
                        <a:pt x="4387" y="158"/>
                      </a:lnTo>
                      <a:cubicBezTo>
                        <a:pt x="3802" y="188"/>
                        <a:pt x="3216" y="188"/>
                        <a:pt x="2632" y="15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601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7144" name="Google Shape;7144;p1"/>
                <p:cNvSpPr/>
                <p:nvPr/>
              </p:nvSpPr>
              <p:spPr>
                <a:xfrm>
                  <a:off x="1760077" y="1538880"/>
                  <a:ext cx="13186" cy="18170"/>
                </a:xfrm>
                <a:custGeom>
                  <a:rect b="b" l="l" r="r" t="t"/>
                  <a:pathLst>
                    <a:path extrusionOk="0" h="18170" w="13186">
                      <a:moveTo>
                        <a:pt x="0" y="2527"/>
                      </a:moveTo>
                      <a:cubicBezTo>
                        <a:pt x="149" y="2838"/>
                        <a:pt x="282" y="3157"/>
                        <a:pt x="395" y="3483"/>
                      </a:cubicBezTo>
                      <a:cubicBezTo>
                        <a:pt x="480" y="3829"/>
                        <a:pt x="533" y="4181"/>
                        <a:pt x="553" y="4536"/>
                      </a:cubicBezTo>
                      <a:cubicBezTo>
                        <a:pt x="2240" y="3786"/>
                        <a:pt x="3982" y="3167"/>
                        <a:pt x="5764" y="2685"/>
                      </a:cubicBezTo>
                      <a:lnTo>
                        <a:pt x="7422" y="8537"/>
                      </a:lnTo>
                      <a:lnTo>
                        <a:pt x="5054" y="9221"/>
                      </a:lnTo>
                      <a:cubicBezTo>
                        <a:pt x="4101" y="9481"/>
                        <a:pt x="3135" y="9686"/>
                        <a:pt x="2158" y="9835"/>
                      </a:cubicBezTo>
                      <a:cubicBezTo>
                        <a:pt x="2314" y="10117"/>
                        <a:pt x="2445" y="10410"/>
                        <a:pt x="2553" y="10713"/>
                      </a:cubicBezTo>
                      <a:cubicBezTo>
                        <a:pt x="2635" y="11060"/>
                        <a:pt x="2696" y="11411"/>
                        <a:pt x="2737" y="11765"/>
                      </a:cubicBezTo>
                      <a:cubicBezTo>
                        <a:pt x="3632" y="11344"/>
                        <a:pt x="4563" y="11004"/>
                        <a:pt x="5519" y="10748"/>
                      </a:cubicBezTo>
                      <a:lnTo>
                        <a:pt x="7887" y="10037"/>
                      </a:lnTo>
                      <a:lnTo>
                        <a:pt x="9274" y="14968"/>
                      </a:lnTo>
                      <a:cubicBezTo>
                        <a:pt x="7515" y="15538"/>
                        <a:pt x="5709" y="15952"/>
                        <a:pt x="3878" y="16205"/>
                      </a:cubicBezTo>
                      <a:cubicBezTo>
                        <a:pt x="4046" y="16505"/>
                        <a:pt x="4181" y="16822"/>
                        <a:pt x="4281" y="17152"/>
                      </a:cubicBezTo>
                      <a:cubicBezTo>
                        <a:pt x="4378" y="17468"/>
                        <a:pt x="4404" y="17863"/>
                        <a:pt x="4466" y="18170"/>
                      </a:cubicBezTo>
                      <a:lnTo>
                        <a:pt x="13187" y="15678"/>
                      </a:lnTo>
                      <a:lnTo>
                        <a:pt x="8721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601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7145" name="Google Shape;7145;p1"/>
                <p:cNvSpPr/>
                <p:nvPr/>
              </p:nvSpPr>
              <p:spPr>
                <a:xfrm>
                  <a:off x="1774930" y="1534415"/>
                  <a:ext cx="11589" cy="18643"/>
                </a:xfrm>
                <a:custGeom>
                  <a:rect b="b" l="l" r="r" t="t"/>
                  <a:pathLst>
                    <a:path extrusionOk="0" h="18643" w="11589">
                      <a:moveTo>
                        <a:pt x="3852" y="772"/>
                      </a:moveTo>
                      <a:cubicBezTo>
                        <a:pt x="3299" y="983"/>
                        <a:pt x="2711" y="1176"/>
                        <a:pt x="2158" y="1325"/>
                      </a:cubicBezTo>
                      <a:lnTo>
                        <a:pt x="5115" y="8695"/>
                      </a:lnTo>
                      <a:lnTo>
                        <a:pt x="2772" y="9616"/>
                      </a:lnTo>
                      <a:cubicBezTo>
                        <a:pt x="1895" y="9984"/>
                        <a:pt x="956" y="10230"/>
                        <a:pt x="0" y="10537"/>
                      </a:cubicBezTo>
                      <a:cubicBezTo>
                        <a:pt x="186" y="10835"/>
                        <a:pt x="350" y="11146"/>
                        <a:pt x="491" y="11467"/>
                      </a:cubicBezTo>
                      <a:lnTo>
                        <a:pt x="798" y="12450"/>
                      </a:lnTo>
                      <a:cubicBezTo>
                        <a:pt x="1676" y="11958"/>
                        <a:pt x="2553" y="11528"/>
                        <a:pt x="3360" y="11160"/>
                      </a:cubicBezTo>
                      <a:lnTo>
                        <a:pt x="5729" y="10230"/>
                      </a:lnTo>
                      <a:lnTo>
                        <a:pt x="7642" y="14976"/>
                      </a:lnTo>
                      <a:cubicBezTo>
                        <a:pt x="5929" y="15682"/>
                        <a:pt x="4171" y="16268"/>
                        <a:pt x="2378" y="16731"/>
                      </a:cubicBezTo>
                      <a:cubicBezTo>
                        <a:pt x="2564" y="17029"/>
                        <a:pt x="2728" y="17340"/>
                        <a:pt x="2869" y="17661"/>
                      </a:cubicBezTo>
                      <a:cubicBezTo>
                        <a:pt x="2992" y="17968"/>
                        <a:pt x="3053" y="18337"/>
                        <a:pt x="3150" y="18644"/>
                      </a:cubicBezTo>
                      <a:lnTo>
                        <a:pt x="11590" y="15257"/>
                      </a:lnTo>
                      <a:lnTo>
                        <a:pt x="5448" y="0"/>
                      </a:lnTo>
                      <a:lnTo>
                        <a:pt x="3843" y="77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601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7146" name="Google Shape;7146;p1"/>
                <p:cNvSpPr/>
                <p:nvPr/>
              </p:nvSpPr>
              <p:spPr>
                <a:xfrm>
                  <a:off x="1791285" y="1525694"/>
                  <a:ext cx="13489" cy="17766"/>
                </a:xfrm>
                <a:custGeom>
                  <a:rect b="b" l="l" r="r" t="t"/>
                  <a:pathLst>
                    <a:path extrusionOk="0" h="17766" w="13489">
                      <a:moveTo>
                        <a:pt x="2535" y="6159"/>
                      </a:moveTo>
                      <a:cubicBezTo>
                        <a:pt x="1701" y="4712"/>
                        <a:pt x="2447" y="3325"/>
                        <a:pt x="3710" y="2588"/>
                      </a:cubicBezTo>
                      <a:cubicBezTo>
                        <a:pt x="5057" y="1735"/>
                        <a:pt x="6826" y="1996"/>
                        <a:pt x="7869" y="3203"/>
                      </a:cubicBezTo>
                      <a:lnTo>
                        <a:pt x="8272" y="2992"/>
                      </a:lnTo>
                      <a:cubicBezTo>
                        <a:pt x="7888" y="2019"/>
                        <a:pt x="7578" y="1019"/>
                        <a:pt x="7342" y="0"/>
                      </a:cubicBezTo>
                      <a:cubicBezTo>
                        <a:pt x="5998" y="-9"/>
                        <a:pt x="4678" y="353"/>
                        <a:pt x="3526" y="1044"/>
                      </a:cubicBezTo>
                      <a:cubicBezTo>
                        <a:pt x="315" y="2895"/>
                        <a:pt x="-861" y="6133"/>
                        <a:pt x="657" y="8782"/>
                      </a:cubicBezTo>
                      <a:cubicBezTo>
                        <a:pt x="3403" y="13564"/>
                        <a:pt x="9378" y="9397"/>
                        <a:pt x="10983" y="12169"/>
                      </a:cubicBezTo>
                      <a:cubicBezTo>
                        <a:pt x="11659" y="13371"/>
                        <a:pt x="11501" y="14573"/>
                        <a:pt x="9869" y="15564"/>
                      </a:cubicBezTo>
                      <a:cubicBezTo>
                        <a:pt x="8757" y="16188"/>
                        <a:pt x="7365" y="15994"/>
                        <a:pt x="6465" y="15091"/>
                      </a:cubicBezTo>
                      <a:lnTo>
                        <a:pt x="6158" y="15275"/>
                      </a:lnTo>
                      <a:cubicBezTo>
                        <a:pt x="6342" y="16108"/>
                        <a:pt x="6527" y="16907"/>
                        <a:pt x="6649" y="17740"/>
                      </a:cubicBezTo>
                      <a:cubicBezTo>
                        <a:pt x="7993" y="17862"/>
                        <a:pt x="9342" y="17555"/>
                        <a:pt x="10501" y="16863"/>
                      </a:cubicBezTo>
                      <a:cubicBezTo>
                        <a:pt x="13642" y="15047"/>
                        <a:pt x="14133" y="12116"/>
                        <a:pt x="12782" y="9739"/>
                      </a:cubicBezTo>
                      <a:cubicBezTo>
                        <a:pt x="9887" y="4720"/>
                        <a:pt x="4430" y="9493"/>
                        <a:pt x="2517" y="622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601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7147" name="Google Shape;7147;p1"/>
                <p:cNvSpPr/>
                <p:nvPr/>
              </p:nvSpPr>
              <p:spPr>
                <a:xfrm>
                  <a:off x="1805392" y="1519096"/>
                  <a:ext cx="16239" cy="18459"/>
                </a:xfrm>
                <a:custGeom>
                  <a:rect b="b" l="l" r="r" t="t"/>
                  <a:pathLst>
                    <a:path extrusionOk="0" h="18459" w="16239">
                      <a:moveTo>
                        <a:pt x="877" y="684"/>
                      </a:moveTo>
                      <a:cubicBezTo>
                        <a:pt x="599" y="872"/>
                        <a:pt x="305" y="1036"/>
                        <a:pt x="0" y="1176"/>
                      </a:cubicBezTo>
                      <a:cubicBezTo>
                        <a:pt x="1606" y="6940"/>
                        <a:pt x="2746" y="12669"/>
                        <a:pt x="3948" y="18460"/>
                      </a:cubicBezTo>
                      <a:cubicBezTo>
                        <a:pt x="4486" y="17987"/>
                        <a:pt x="5074" y="17574"/>
                        <a:pt x="5703" y="17231"/>
                      </a:cubicBezTo>
                      <a:cubicBezTo>
                        <a:pt x="4501" y="13222"/>
                        <a:pt x="3509" y="9063"/>
                        <a:pt x="2623" y="4904"/>
                      </a:cubicBezTo>
                      <a:cubicBezTo>
                        <a:pt x="6010" y="7370"/>
                        <a:pt x="9642" y="9616"/>
                        <a:pt x="12818" y="12204"/>
                      </a:cubicBezTo>
                      <a:cubicBezTo>
                        <a:pt x="13371" y="11748"/>
                        <a:pt x="13932" y="11283"/>
                        <a:pt x="14485" y="10879"/>
                      </a:cubicBezTo>
                      <a:cubicBezTo>
                        <a:pt x="15038" y="10476"/>
                        <a:pt x="15687" y="10142"/>
                        <a:pt x="16240" y="9774"/>
                      </a:cubicBezTo>
                      <a:cubicBezTo>
                        <a:pt x="11309" y="6598"/>
                        <a:pt x="6440" y="3422"/>
                        <a:pt x="1597" y="0"/>
                      </a:cubicBezTo>
                      <a:cubicBezTo>
                        <a:pt x="1377" y="248"/>
                        <a:pt x="1136" y="477"/>
                        <a:pt x="877" y="68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601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7148" name="Google Shape;7148;p1"/>
                <p:cNvSpPr/>
                <p:nvPr/>
              </p:nvSpPr>
              <p:spPr>
                <a:xfrm>
                  <a:off x="1814420" y="1503593"/>
                  <a:ext cx="21810" cy="21977"/>
                </a:xfrm>
                <a:custGeom>
                  <a:rect b="b" l="l" r="r" t="t"/>
                  <a:pathLst>
                    <a:path extrusionOk="0" h="21977" w="21810">
                      <a:moveTo>
                        <a:pt x="10221" y="684"/>
                      </a:moveTo>
                      <a:lnTo>
                        <a:pt x="9449" y="1298"/>
                      </a:lnTo>
                      <a:lnTo>
                        <a:pt x="17187" y="9923"/>
                      </a:lnTo>
                      <a:lnTo>
                        <a:pt x="13423" y="9616"/>
                      </a:lnTo>
                      <a:cubicBezTo>
                        <a:pt x="9511" y="9309"/>
                        <a:pt x="5659" y="8844"/>
                        <a:pt x="1527" y="8414"/>
                      </a:cubicBezTo>
                      <a:lnTo>
                        <a:pt x="0" y="9774"/>
                      </a:lnTo>
                      <a:lnTo>
                        <a:pt x="10967" y="21978"/>
                      </a:lnTo>
                      <a:cubicBezTo>
                        <a:pt x="11372" y="21486"/>
                        <a:pt x="11852" y="21059"/>
                        <a:pt x="12388" y="20714"/>
                      </a:cubicBezTo>
                      <a:lnTo>
                        <a:pt x="4896" y="12388"/>
                      </a:lnTo>
                      <a:cubicBezTo>
                        <a:pt x="9984" y="13011"/>
                        <a:pt x="15064" y="13318"/>
                        <a:pt x="20056" y="13783"/>
                      </a:cubicBezTo>
                      <a:lnTo>
                        <a:pt x="21811" y="12178"/>
                      </a:lnTo>
                      <a:lnTo>
                        <a:pt x="10905" y="0"/>
                      </a:lnTo>
                      <a:lnTo>
                        <a:pt x="10256" y="7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601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7149" name="Google Shape;7149;p1"/>
                <p:cNvSpPr/>
                <p:nvPr/>
              </p:nvSpPr>
              <p:spPr>
                <a:xfrm>
                  <a:off x="1828370" y="1497373"/>
                  <a:ext cx="14546" cy="13677"/>
                </a:xfrm>
                <a:custGeom>
                  <a:rect b="b" l="l" r="r" t="t"/>
                  <a:pathLst>
                    <a:path extrusionOk="0" h="13677" w="14546">
                      <a:moveTo>
                        <a:pt x="1290" y="1413"/>
                      </a:moveTo>
                      <a:cubicBezTo>
                        <a:pt x="893" y="1858"/>
                        <a:pt x="461" y="2271"/>
                        <a:pt x="0" y="2650"/>
                      </a:cubicBezTo>
                      <a:lnTo>
                        <a:pt x="12169" y="13678"/>
                      </a:lnTo>
                      <a:cubicBezTo>
                        <a:pt x="12511" y="13187"/>
                        <a:pt x="12880" y="12695"/>
                        <a:pt x="13248" y="12265"/>
                      </a:cubicBezTo>
                      <a:cubicBezTo>
                        <a:pt x="13659" y="11830"/>
                        <a:pt x="14092" y="11418"/>
                        <a:pt x="14547" y="11028"/>
                      </a:cubicBezTo>
                      <a:lnTo>
                        <a:pt x="2404" y="0"/>
                      </a:lnTo>
                      <a:cubicBezTo>
                        <a:pt x="2058" y="490"/>
                        <a:pt x="1686" y="962"/>
                        <a:pt x="1290" y="141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601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7150" name="Google Shape;7150;p1"/>
                <p:cNvSpPr/>
                <p:nvPr/>
              </p:nvSpPr>
              <p:spPr>
                <a:xfrm>
                  <a:off x="1835362" y="1488740"/>
                  <a:ext cx="17889" cy="16152"/>
                </a:xfrm>
                <a:custGeom>
                  <a:rect b="b" l="l" r="r" t="t"/>
                  <a:pathLst>
                    <a:path extrusionOk="0" h="16152" w="17889">
                      <a:moveTo>
                        <a:pt x="16301" y="5089"/>
                      </a:moveTo>
                      <a:cubicBezTo>
                        <a:pt x="15589" y="6395"/>
                        <a:pt x="14785" y="7650"/>
                        <a:pt x="13897" y="8844"/>
                      </a:cubicBezTo>
                      <a:lnTo>
                        <a:pt x="2193" y="0"/>
                      </a:lnTo>
                      <a:cubicBezTo>
                        <a:pt x="1851" y="491"/>
                        <a:pt x="1570" y="1018"/>
                        <a:pt x="1176" y="1483"/>
                      </a:cubicBezTo>
                      <a:cubicBezTo>
                        <a:pt x="817" y="1961"/>
                        <a:pt x="424" y="2413"/>
                        <a:pt x="0" y="2834"/>
                      </a:cubicBezTo>
                      <a:lnTo>
                        <a:pt x="11713" y="11686"/>
                      </a:lnTo>
                      <a:cubicBezTo>
                        <a:pt x="10844" y="12823"/>
                        <a:pt x="9907" y="13903"/>
                        <a:pt x="8905" y="14924"/>
                      </a:cubicBezTo>
                      <a:cubicBezTo>
                        <a:pt x="9217" y="15064"/>
                        <a:pt x="9511" y="15241"/>
                        <a:pt x="9782" y="15450"/>
                      </a:cubicBezTo>
                      <a:lnTo>
                        <a:pt x="10493" y="16152"/>
                      </a:lnTo>
                      <a:lnTo>
                        <a:pt x="17889" y="6291"/>
                      </a:lnTo>
                      <a:cubicBezTo>
                        <a:pt x="17582" y="6155"/>
                        <a:pt x="17288" y="5991"/>
                        <a:pt x="17012" y="5799"/>
                      </a:cubicBezTo>
                      <a:cubicBezTo>
                        <a:pt x="16756" y="5583"/>
                        <a:pt x="16518" y="5345"/>
                        <a:pt x="16301" y="508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601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7151" name="Google Shape;7151;p1"/>
                <p:cNvSpPr/>
                <p:nvPr/>
              </p:nvSpPr>
              <p:spPr>
                <a:xfrm>
                  <a:off x="1841995" y="1470219"/>
                  <a:ext cx="21556" cy="21021"/>
                </a:xfrm>
                <a:custGeom>
                  <a:rect b="b" l="l" r="r" t="t"/>
                  <a:pathLst>
                    <a:path extrusionOk="0" h="21021" w="21556">
                      <a:moveTo>
                        <a:pt x="7115" y="833"/>
                      </a:moveTo>
                      <a:cubicBezTo>
                        <a:pt x="6949" y="1112"/>
                        <a:pt x="6764" y="1377"/>
                        <a:pt x="6563" y="1632"/>
                      </a:cubicBezTo>
                      <a:lnTo>
                        <a:pt x="16450" y="7615"/>
                      </a:lnTo>
                      <a:lnTo>
                        <a:pt x="12783" y="8449"/>
                      </a:lnTo>
                      <a:cubicBezTo>
                        <a:pt x="8967" y="9274"/>
                        <a:pt x="5115" y="9984"/>
                        <a:pt x="1070" y="10791"/>
                      </a:cubicBezTo>
                      <a:lnTo>
                        <a:pt x="0" y="12546"/>
                      </a:lnTo>
                      <a:lnTo>
                        <a:pt x="14038" y="21021"/>
                      </a:lnTo>
                      <a:cubicBezTo>
                        <a:pt x="14295" y="20438"/>
                        <a:pt x="14625" y="19890"/>
                        <a:pt x="15020" y="19390"/>
                      </a:cubicBezTo>
                      <a:lnTo>
                        <a:pt x="5448" y="13538"/>
                      </a:lnTo>
                      <a:cubicBezTo>
                        <a:pt x="10440" y="12608"/>
                        <a:pt x="15406" y="11441"/>
                        <a:pt x="20302" y="10449"/>
                      </a:cubicBezTo>
                      <a:lnTo>
                        <a:pt x="21557" y="8449"/>
                      </a:lnTo>
                      <a:lnTo>
                        <a:pt x="7519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601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7152" name="Google Shape;7152;p1"/>
                <p:cNvSpPr/>
                <p:nvPr/>
              </p:nvSpPr>
              <p:spPr>
                <a:xfrm>
                  <a:off x="1851084" y="1458752"/>
                  <a:ext cx="18573" cy="15029"/>
                </a:xfrm>
                <a:custGeom>
                  <a:rect b="b" l="l" r="r" t="t"/>
                  <a:pathLst>
                    <a:path extrusionOk="0" h="15029" w="18573">
                      <a:moveTo>
                        <a:pt x="0" y="8335"/>
                      </a:moveTo>
                      <a:lnTo>
                        <a:pt x="1018" y="8642"/>
                      </a:lnTo>
                      <a:cubicBezTo>
                        <a:pt x="1326" y="8789"/>
                        <a:pt x="1620" y="8966"/>
                        <a:pt x="1895" y="9168"/>
                      </a:cubicBezTo>
                      <a:cubicBezTo>
                        <a:pt x="2417" y="7387"/>
                        <a:pt x="3065" y="5646"/>
                        <a:pt x="3834" y="3957"/>
                      </a:cubicBezTo>
                      <a:lnTo>
                        <a:pt x="9379" y="6422"/>
                      </a:lnTo>
                      <a:lnTo>
                        <a:pt x="8335" y="8730"/>
                      </a:lnTo>
                      <a:cubicBezTo>
                        <a:pt x="7937" y="9639"/>
                        <a:pt x="7473" y="10519"/>
                        <a:pt x="6949" y="11362"/>
                      </a:cubicBezTo>
                      <a:lnTo>
                        <a:pt x="7966" y="11669"/>
                      </a:lnTo>
                      <a:lnTo>
                        <a:pt x="8844" y="12186"/>
                      </a:lnTo>
                      <a:cubicBezTo>
                        <a:pt x="9124" y="11362"/>
                        <a:pt x="9432" y="10432"/>
                        <a:pt x="9861" y="9414"/>
                      </a:cubicBezTo>
                      <a:lnTo>
                        <a:pt x="10844" y="7133"/>
                      </a:lnTo>
                      <a:lnTo>
                        <a:pt x="15564" y="9265"/>
                      </a:lnTo>
                      <a:cubicBezTo>
                        <a:pt x="14834" y="10970"/>
                        <a:pt x="13978" y="12618"/>
                        <a:pt x="13002" y="14196"/>
                      </a:cubicBezTo>
                      <a:cubicBezTo>
                        <a:pt x="13345" y="14254"/>
                        <a:pt x="13678" y="14358"/>
                        <a:pt x="13994" y="14503"/>
                      </a:cubicBezTo>
                      <a:cubicBezTo>
                        <a:pt x="14311" y="14634"/>
                        <a:pt x="14606" y="14811"/>
                        <a:pt x="14871" y="15029"/>
                      </a:cubicBezTo>
                      <a:lnTo>
                        <a:pt x="18574" y="6703"/>
                      </a:lnTo>
                      <a:lnTo>
                        <a:pt x="3694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601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7153" name="Google Shape;7153;p1"/>
                <p:cNvSpPr/>
                <p:nvPr/>
              </p:nvSpPr>
              <p:spPr>
                <a:xfrm>
                  <a:off x="1856076" y="1447021"/>
                  <a:ext cx="18292" cy="9335"/>
                </a:xfrm>
                <a:custGeom>
                  <a:rect b="b" l="l" r="r" t="t"/>
                  <a:pathLst>
                    <a:path extrusionOk="0" h="9335" w="18292">
                      <a:moveTo>
                        <a:pt x="0" y="8659"/>
                      </a:moveTo>
                      <a:cubicBezTo>
                        <a:pt x="334" y="8712"/>
                        <a:pt x="663" y="8795"/>
                        <a:pt x="983" y="8905"/>
                      </a:cubicBezTo>
                      <a:cubicBezTo>
                        <a:pt x="1305" y="9021"/>
                        <a:pt x="1616" y="9165"/>
                        <a:pt x="1913" y="9335"/>
                      </a:cubicBezTo>
                      <a:cubicBezTo>
                        <a:pt x="2307" y="7729"/>
                        <a:pt x="2711" y="6010"/>
                        <a:pt x="3387" y="4071"/>
                      </a:cubicBezTo>
                      <a:lnTo>
                        <a:pt x="17126" y="8747"/>
                      </a:lnTo>
                      <a:cubicBezTo>
                        <a:pt x="17275" y="8159"/>
                        <a:pt x="17398" y="7572"/>
                        <a:pt x="17591" y="6993"/>
                      </a:cubicBezTo>
                      <a:cubicBezTo>
                        <a:pt x="17784" y="6413"/>
                        <a:pt x="18047" y="5878"/>
                        <a:pt x="18293" y="5326"/>
                      </a:cubicBezTo>
                      <a:lnTo>
                        <a:pt x="292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601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7154" name="Google Shape;7154;p1"/>
                <p:cNvSpPr/>
                <p:nvPr/>
              </p:nvSpPr>
              <p:spPr>
                <a:xfrm>
                  <a:off x="1863780" y="1417612"/>
                  <a:ext cx="17538" cy="14976"/>
                </a:xfrm>
                <a:custGeom>
                  <a:rect b="b" l="l" r="r" t="t"/>
                  <a:pathLst>
                    <a:path extrusionOk="0" h="14976" w="17538">
                      <a:moveTo>
                        <a:pt x="307" y="4808"/>
                      </a:moveTo>
                      <a:cubicBezTo>
                        <a:pt x="235" y="5144"/>
                        <a:pt x="132" y="5473"/>
                        <a:pt x="0" y="5791"/>
                      </a:cubicBezTo>
                      <a:cubicBezTo>
                        <a:pt x="5264" y="8659"/>
                        <a:pt x="10169" y="11836"/>
                        <a:pt x="15161" y="14976"/>
                      </a:cubicBezTo>
                      <a:cubicBezTo>
                        <a:pt x="15187" y="14246"/>
                        <a:pt x="15302" y="13521"/>
                        <a:pt x="15503" y="12818"/>
                      </a:cubicBezTo>
                      <a:cubicBezTo>
                        <a:pt x="11759" y="10870"/>
                        <a:pt x="8101" y="8776"/>
                        <a:pt x="4527" y="6536"/>
                      </a:cubicBezTo>
                      <a:cubicBezTo>
                        <a:pt x="8659" y="5703"/>
                        <a:pt x="12757" y="4711"/>
                        <a:pt x="16854" y="4194"/>
                      </a:cubicBezTo>
                      <a:lnTo>
                        <a:pt x="17073" y="2062"/>
                      </a:lnTo>
                      <a:cubicBezTo>
                        <a:pt x="17170" y="1386"/>
                        <a:pt x="17380" y="676"/>
                        <a:pt x="17538" y="0"/>
                      </a:cubicBezTo>
                      <a:cubicBezTo>
                        <a:pt x="11800" y="1386"/>
                        <a:pt x="6133" y="2685"/>
                        <a:pt x="342" y="379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601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7155" name="Google Shape;7155;p1"/>
                <p:cNvSpPr/>
                <p:nvPr/>
              </p:nvSpPr>
              <p:spPr>
                <a:xfrm>
                  <a:off x="1864947" y="1400837"/>
                  <a:ext cx="16555" cy="4386"/>
                </a:xfrm>
                <a:custGeom>
                  <a:rect b="b" l="l" r="r" t="t"/>
                  <a:pathLst>
                    <a:path extrusionOk="0" h="4386" w="16555">
                      <a:moveTo>
                        <a:pt x="0" y="807"/>
                      </a:moveTo>
                      <a:cubicBezTo>
                        <a:pt x="105" y="1411"/>
                        <a:pt x="179" y="2021"/>
                        <a:pt x="219" y="2632"/>
                      </a:cubicBezTo>
                      <a:lnTo>
                        <a:pt x="219" y="4387"/>
                      </a:lnTo>
                      <a:lnTo>
                        <a:pt x="16556" y="3509"/>
                      </a:lnTo>
                      <a:cubicBezTo>
                        <a:pt x="16452" y="2929"/>
                        <a:pt x="16379" y="2343"/>
                        <a:pt x="16336" y="1755"/>
                      </a:cubicBezTo>
                      <a:lnTo>
                        <a:pt x="16336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601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7156" name="Google Shape;7156;p1"/>
                <p:cNvSpPr/>
                <p:nvPr/>
              </p:nvSpPr>
              <p:spPr>
                <a:xfrm>
                  <a:off x="1864367" y="1382860"/>
                  <a:ext cx="16827" cy="15090"/>
                </a:xfrm>
                <a:custGeom>
                  <a:rect b="b" l="l" r="r" t="t"/>
                  <a:pathLst>
                    <a:path extrusionOk="0" h="15090" w="16827">
                      <a:moveTo>
                        <a:pt x="61" y="7229"/>
                      </a:moveTo>
                      <a:cubicBezTo>
                        <a:pt x="144" y="7564"/>
                        <a:pt x="197" y="7904"/>
                        <a:pt x="219" y="8247"/>
                      </a:cubicBezTo>
                      <a:cubicBezTo>
                        <a:pt x="230" y="8588"/>
                        <a:pt x="209" y="8928"/>
                        <a:pt x="158" y="9265"/>
                      </a:cubicBezTo>
                      <a:cubicBezTo>
                        <a:pt x="5861" y="11020"/>
                        <a:pt x="11309" y="13055"/>
                        <a:pt x="16828" y="15090"/>
                      </a:cubicBezTo>
                      <a:cubicBezTo>
                        <a:pt x="16695" y="14359"/>
                        <a:pt x="16654" y="13613"/>
                        <a:pt x="16705" y="12871"/>
                      </a:cubicBezTo>
                      <a:cubicBezTo>
                        <a:pt x="12695" y="11792"/>
                        <a:pt x="8686" y="10432"/>
                        <a:pt x="4685" y="9019"/>
                      </a:cubicBezTo>
                      <a:cubicBezTo>
                        <a:pt x="8563" y="7387"/>
                        <a:pt x="12388" y="5562"/>
                        <a:pt x="16240" y="4176"/>
                      </a:cubicBezTo>
                      <a:cubicBezTo>
                        <a:pt x="16178" y="3474"/>
                        <a:pt x="16056" y="2764"/>
                        <a:pt x="16020" y="2088"/>
                      </a:cubicBezTo>
                      <a:lnTo>
                        <a:pt x="16020" y="0"/>
                      </a:lnTo>
                      <a:cubicBezTo>
                        <a:pt x="10756" y="2556"/>
                        <a:pt x="5416" y="4981"/>
                        <a:pt x="0" y="727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601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7157" name="Google Shape;7157;p1"/>
                <p:cNvSpPr/>
                <p:nvPr/>
              </p:nvSpPr>
              <p:spPr>
                <a:xfrm>
                  <a:off x="1838538" y="1313664"/>
                  <a:ext cx="18503" cy="16853"/>
                </a:xfrm>
                <a:custGeom>
                  <a:rect b="b" l="l" r="r" t="t"/>
                  <a:pathLst>
                    <a:path extrusionOk="0" h="16853" w="18503">
                      <a:moveTo>
                        <a:pt x="5211" y="16854"/>
                      </a:moveTo>
                      <a:cubicBezTo>
                        <a:pt x="5455" y="16613"/>
                        <a:pt x="5712" y="16387"/>
                        <a:pt x="5984" y="16178"/>
                      </a:cubicBezTo>
                      <a:lnTo>
                        <a:pt x="6905" y="15687"/>
                      </a:lnTo>
                      <a:cubicBezTo>
                        <a:pt x="5666" y="14322"/>
                        <a:pt x="4515" y="12880"/>
                        <a:pt x="3457" y="11371"/>
                      </a:cubicBezTo>
                      <a:lnTo>
                        <a:pt x="8414" y="7861"/>
                      </a:lnTo>
                      <a:lnTo>
                        <a:pt x="9835" y="9897"/>
                      </a:lnTo>
                      <a:cubicBezTo>
                        <a:pt x="10449" y="10774"/>
                        <a:pt x="10941" y="11651"/>
                        <a:pt x="11371" y="12423"/>
                      </a:cubicBezTo>
                      <a:lnTo>
                        <a:pt x="12116" y="11748"/>
                      </a:lnTo>
                      <a:lnTo>
                        <a:pt x="13037" y="11256"/>
                      </a:lnTo>
                      <a:cubicBezTo>
                        <a:pt x="12372" y="10536"/>
                        <a:pt x="11754" y="9774"/>
                        <a:pt x="11186" y="8975"/>
                      </a:cubicBezTo>
                      <a:lnTo>
                        <a:pt x="9739" y="6905"/>
                      </a:lnTo>
                      <a:lnTo>
                        <a:pt x="13959" y="3974"/>
                      </a:lnTo>
                      <a:cubicBezTo>
                        <a:pt x="15042" y="5455"/>
                        <a:pt x="16002" y="7022"/>
                        <a:pt x="16828" y="8659"/>
                      </a:cubicBezTo>
                      <a:cubicBezTo>
                        <a:pt x="17108" y="8449"/>
                        <a:pt x="17354" y="8168"/>
                        <a:pt x="17626" y="7984"/>
                      </a:cubicBezTo>
                      <a:cubicBezTo>
                        <a:pt x="17904" y="7796"/>
                        <a:pt x="18198" y="7632"/>
                        <a:pt x="18503" y="7493"/>
                      </a:cubicBezTo>
                      <a:lnTo>
                        <a:pt x="13239" y="0"/>
                      </a:lnTo>
                      <a:lnTo>
                        <a:pt x="0" y="939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601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7158" name="Google Shape;7158;p1"/>
                <p:cNvSpPr/>
                <p:nvPr/>
              </p:nvSpPr>
              <p:spPr>
                <a:xfrm>
                  <a:off x="1812560" y="1283395"/>
                  <a:ext cx="21758" cy="22004"/>
                </a:xfrm>
                <a:custGeom>
                  <a:rect b="b" l="l" r="r" t="t"/>
                  <a:pathLst>
                    <a:path extrusionOk="0" h="22004" w="21758">
                      <a:moveTo>
                        <a:pt x="737" y="12792"/>
                      </a:moveTo>
                      <a:cubicBezTo>
                        <a:pt x="977" y="13001"/>
                        <a:pt x="1203" y="13227"/>
                        <a:pt x="1413" y="13467"/>
                      </a:cubicBezTo>
                      <a:lnTo>
                        <a:pt x="9124" y="4843"/>
                      </a:lnTo>
                      <a:lnTo>
                        <a:pt x="9247" y="8633"/>
                      </a:lnTo>
                      <a:cubicBezTo>
                        <a:pt x="9335" y="12546"/>
                        <a:pt x="9309" y="16529"/>
                        <a:pt x="9309" y="20653"/>
                      </a:cubicBezTo>
                      <a:lnTo>
                        <a:pt x="10783" y="22004"/>
                      </a:lnTo>
                      <a:lnTo>
                        <a:pt x="21758" y="9800"/>
                      </a:lnTo>
                      <a:cubicBezTo>
                        <a:pt x="21225" y="9451"/>
                        <a:pt x="20746" y="9025"/>
                        <a:pt x="20337" y="8537"/>
                      </a:cubicBezTo>
                      <a:lnTo>
                        <a:pt x="12853" y="16863"/>
                      </a:lnTo>
                      <a:cubicBezTo>
                        <a:pt x="12941" y="11713"/>
                        <a:pt x="12730" y="6624"/>
                        <a:pt x="12669" y="1606"/>
                      </a:cubicBezTo>
                      <a:lnTo>
                        <a:pt x="10914" y="0"/>
                      </a:lnTo>
                      <a:lnTo>
                        <a:pt x="0" y="1217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601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7159" name="Google Shape;7159;p1"/>
                <p:cNvSpPr/>
                <p:nvPr/>
              </p:nvSpPr>
              <p:spPr>
                <a:xfrm>
                  <a:off x="1784669" y="1263856"/>
                  <a:ext cx="19345" cy="20652"/>
                </a:xfrm>
                <a:custGeom>
                  <a:rect b="b" l="l" r="r" t="t"/>
                  <a:pathLst>
                    <a:path extrusionOk="0" h="20652" w="19345">
                      <a:moveTo>
                        <a:pt x="0" y="14520"/>
                      </a:moveTo>
                      <a:lnTo>
                        <a:pt x="1105" y="14976"/>
                      </a:lnTo>
                      <a:lnTo>
                        <a:pt x="2123" y="15599"/>
                      </a:lnTo>
                      <a:cubicBezTo>
                        <a:pt x="2746" y="15161"/>
                        <a:pt x="3755" y="14459"/>
                        <a:pt x="4624" y="13959"/>
                      </a:cubicBezTo>
                      <a:lnTo>
                        <a:pt x="8133" y="11871"/>
                      </a:lnTo>
                      <a:cubicBezTo>
                        <a:pt x="8133" y="14143"/>
                        <a:pt x="8230" y="16424"/>
                        <a:pt x="8194" y="18767"/>
                      </a:cubicBezTo>
                      <a:cubicBezTo>
                        <a:pt x="9503" y="19239"/>
                        <a:pt x="10746" y="19873"/>
                        <a:pt x="11897" y="20653"/>
                      </a:cubicBezTo>
                      <a:cubicBezTo>
                        <a:pt x="11897" y="17231"/>
                        <a:pt x="11739" y="14020"/>
                        <a:pt x="11616" y="10791"/>
                      </a:cubicBezTo>
                      <a:lnTo>
                        <a:pt x="11616" y="10212"/>
                      </a:lnTo>
                      <a:cubicBezTo>
                        <a:pt x="13037" y="9449"/>
                        <a:pt x="14389" y="8677"/>
                        <a:pt x="15836" y="7931"/>
                      </a:cubicBezTo>
                      <a:lnTo>
                        <a:pt x="19346" y="6089"/>
                      </a:lnTo>
                      <a:cubicBezTo>
                        <a:pt x="18620" y="5789"/>
                        <a:pt x="17931" y="5406"/>
                        <a:pt x="17293" y="4948"/>
                      </a:cubicBezTo>
                      <a:cubicBezTo>
                        <a:pt x="15283" y="6089"/>
                        <a:pt x="13406" y="7317"/>
                        <a:pt x="11432" y="8458"/>
                      </a:cubicBezTo>
                      <a:cubicBezTo>
                        <a:pt x="11432" y="6299"/>
                        <a:pt x="11344" y="4141"/>
                        <a:pt x="11432" y="1956"/>
                      </a:cubicBezTo>
                      <a:cubicBezTo>
                        <a:pt x="10756" y="1649"/>
                        <a:pt x="10107" y="1430"/>
                        <a:pt x="9493" y="1079"/>
                      </a:cubicBezTo>
                      <a:cubicBezTo>
                        <a:pt x="8879" y="728"/>
                        <a:pt x="8256" y="368"/>
                        <a:pt x="7642" y="0"/>
                      </a:cubicBezTo>
                      <a:lnTo>
                        <a:pt x="8010" y="10072"/>
                      </a:lnTo>
                      <a:cubicBezTo>
                        <a:pt x="5422" y="11616"/>
                        <a:pt x="2808" y="13037"/>
                        <a:pt x="0" y="1452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601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7160" name="Google Shape;7160;p1"/>
                <p:cNvSpPr/>
                <p:nvPr/>
              </p:nvSpPr>
              <p:spPr>
                <a:xfrm>
                  <a:off x="1774588" y="1259040"/>
                  <a:ext cx="14502" cy="18503"/>
                </a:xfrm>
                <a:custGeom>
                  <a:rect b="b" l="l" r="r" t="t"/>
                  <a:pathLst>
                    <a:path extrusionOk="0" h="18503" w="14502">
                      <a:moveTo>
                        <a:pt x="8695" y="17512"/>
                      </a:moveTo>
                      <a:cubicBezTo>
                        <a:pt x="8836" y="17208"/>
                        <a:pt x="9001" y="16914"/>
                        <a:pt x="9186" y="16635"/>
                      </a:cubicBezTo>
                      <a:cubicBezTo>
                        <a:pt x="7396" y="16161"/>
                        <a:pt x="5638" y="15574"/>
                        <a:pt x="3922" y="14880"/>
                      </a:cubicBezTo>
                      <a:lnTo>
                        <a:pt x="6203" y="9239"/>
                      </a:lnTo>
                      <a:lnTo>
                        <a:pt x="8510" y="10116"/>
                      </a:lnTo>
                      <a:cubicBezTo>
                        <a:pt x="9413" y="10506"/>
                        <a:pt x="10291" y="10948"/>
                        <a:pt x="11142" y="11441"/>
                      </a:cubicBezTo>
                      <a:cubicBezTo>
                        <a:pt x="11230" y="11134"/>
                        <a:pt x="11292" y="10739"/>
                        <a:pt x="11414" y="10423"/>
                      </a:cubicBezTo>
                      <a:cubicBezTo>
                        <a:pt x="11561" y="10105"/>
                        <a:pt x="11728" y="9797"/>
                        <a:pt x="11914" y="9502"/>
                      </a:cubicBezTo>
                      <a:cubicBezTo>
                        <a:pt x="10972" y="9272"/>
                        <a:pt x="10046" y="8978"/>
                        <a:pt x="9142" y="8624"/>
                      </a:cubicBezTo>
                      <a:lnTo>
                        <a:pt x="6826" y="7703"/>
                      </a:lnTo>
                      <a:lnTo>
                        <a:pt x="8738" y="2922"/>
                      </a:lnTo>
                      <a:cubicBezTo>
                        <a:pt x="10462" y="3584"/>
                        <a:pt x="12130" y="4379"/>
                        <a:pt x="13731" y="5299"/>
                      </a:cubicBezTo>
                      <a:cubicBezTo>
                        <a:pt x="13793" y="4961"/>
                        <a:pt x="13887" y="4629"/>
                        <a:pt x="14011" y="4308"/>
                      </a:cubicBezTo>
                      <a:cubicBezTo>
                        <a:pt x="14151" y="3988"/>
                        <a:pt x="14315" y="3680"/>
                        <a:pt x="14503" y="3387"/>
                      </a:cubicBezTo>
                      <a:lnTo>
                        <a:pt x="6054" y="0"/>
                      </a:lnTo>
                      <a:lnTo>
                        <a:pt x="0" y="15082"/>
                      </a:lnTo>
                      <a:lnTo>
                        <a:pt x="8414" y="18503"/>
                      </a:lnTo>
                      <a:cubicBezTo>
                        <a:pt x="8510" y="18196"/>
                        <a:pt x="8572" y="17828"/>
                        <a:pt x="8695" y="175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601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7161" name="Google Shape;7161;p1"/>
                <p:cNvSpPr/>
                <p:nvPr/>
              </p:nvSpPr>
              <p:spPr>
                <a:xfrm>
                  <a:off x="1762752" y="1254547"/>
                  <a:ext cx="9308" cy="18003"/>
                </a:xfrm>
                <a:custGeom>
                  <a:rect b="b" l="l" r="r" t="t"/>
                  <a:pathLst>
                    <a:path extrusionOk="0" h="18003" w="9308">
                      <a:moveTo>
                        <a:pt x="8940" y="17012"/>
                      </a:moveTo>
                      <a:lnTo>
                        <a:pt x="9309" y="16029"/>
                      </a:lnTo>
                      <a:cubicBezTo>
                        <a:pt x="7493" y="15801"/>
                        <a:pt x="5692" y="15473"/>
                        <a:pt x="3913" y="15047"/>
                      </a:cubicBezTo>
                      <a:lnTo>
                        <a:pt x="7422" y="869"/>
                      </a:lnTo>
                      <a:cubicBezTo>
                        <a:pt x="6808" y="772"/>
                        <a:pt x="6247" y="711"/>
                        <a:pt x="5668" y="562"/>
                      </a:cubicBezTo>
                      <a:cubicBezTo>
                        <a:pt x="5089" y="412"/>
                        <a:pt x="4527" y="184"/>
                        <a:pt x="3913" y="0"/>
                      </a:cubicBezTo>
                      <a:lnTo>
                        <a:pt x="0" y="15845"/>
                      </a:lnTo>
                      <a:lnTo>
                        <a:pt x="8774" y="18003"/>
                      </a:lnTo>
                      <a:cubicBezTo>
                        <a:pt x="8785" y="17667"/>
                        <a:pt x="8841" y="17334"/>
                        <a:pt x="8940" y="170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601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7162" name="Google Shape;7162;p1"/>
                <p:cNvSpPr/>
                <p:nvPr/>
              </p:nvSpPr>
              <p:spPr>
                <a:xfrm>
                  <a:off x="1562620" y="1241607"/>
                  <a:ext cx="326155" cy="327481"/>
                </a:xfrm>
                <a:custGeom>
                  <a:rect b="b" l="l" r="r" t="t"/>
                  <a:pathLst>
                    <a:path extrusionOk="0" h="327481" w="326155">
                      <a:moveTo>
                        <a:pt x="163065" y="0"/>
                      </a:moveTo>
                      <a:cubicBezTo>
                        <a:pt x="73040" y="0"/>
                        <a:pt x="0" y="73285"/>
                        <a:pt x="0" y="163741"/>
                      </a:cubicBezTo>
                      <a:cubicBezTo>
                        <a:pt x="0" y="254196"/>
                        <a:pt x="73013" y="327481"/>
                        <a:pt x="163065" y="327481"/>
                      </a:cubicBezTo>
                      <a:cubicBezTo>
                        <a:pt x="253116" y="327481"/>
                        <a:pt x="326156" y="254161"/>
                        <a:pt x="326156" y="163741"/>
                      </a:cubicBezTo>
                      <a:cubicBezTo>
                        <a:pt x="326156" y="73320"/>
                        <a:pt x="253116" y="0"/>
                        <a:pt x="163065" y="0"/>
                      </a:cubicBezTo>
                      <a:close/>
                      <a:moveTo>
                        <a:pt x="163065" y="324086"/>
                      </a:moveTo>
                      <a:cubicBezTo>
                        <a:pt x="74891" y="324086"/>
                        <a:pt x="3387" y="252283"/>
                        <a:pt x="3387" y="163741"/>
                      </a:cubicBezTo>
                      <a:cubicBezTo>
                        <a:pt x="3387" y="75198"/>
                        <a:pt x="74891" y="3360"/>
                        <a:pt x="163065" y="3360"/>
                      </a:cubicBezTo>
                      <a:cubicBezTo>
                        <a:pt x="251239" y="3360"/>
                        <a:pt x="322866" y="75163"/>
                        <a:pt x="322866" y="163741"/>
                      </a:cubicBezTo>
                      <a:cubicBezTo>
                        <a:pt x="322866" y="252318"/>
                        <a:pt x="251327" y="324086"/>
                        <a:pt x="163091" y="32408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601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7163" name="Google Shape;7163;p1"/>
                <p:cNvSpPr/>
                <p:nvPr/>
              </p:nvSpPr>
              <p:spPr>
                <a:xfrm>
                  <a:off x="1745188" y="1251407"/>
                  <a:ext cx="15081" cy="17827"/>
                </a:xfrm>
                <a:custGeom>
                  <a:rect b="b" l="l" r="r" t="t"/>
                  <a:pathLst>
                    <a:path extrusionOk="0" h="17827" w="15081">
                      <a:moveTo>
                        <a:pt x="2220" y="15749"/>
                      </a:moveTo>
                      <a:cubicBezTo>
                        <a:pt x="2930" y="14204"/>
                        <a:pt x="3764" y="12818"/>
                        <a:pt x="4659" y="11125"/>
                      </a:cubicBezTo>
                      <a:lnTo>
                        <a:pt x="10142" y="12002"/>
                      </a:lnTo>
                      <a:cubicBezTo>
                        <a:pt x="10537" y="13704"/>
                        <a:pt x="10756" y="15398"/>
                        <a:pt x="11020" y="17266"/>
                      </a:cubicBezTo>
                      <a:cubicBezTo>
                        <a:pt x="11709" y="17263"/>
                        <a:pt x="12398" y="17307"/>
                        <a:pt x="13081" y="17398"/>
                      </a:cubicBezTo>
                      <a:cubicBezTo>
                        <a:pt x="13757" y="17486"/>
                        <a:pt x="14406" y="17705"/>
                        <a:pt x="15082" y="17828"/>
                      </a:cubicBezTo>
                      <a:lnTo>
                        <a:pt x="11081" y="281"/>
                      </a:lnTo>
                      <a:cubicBezTo>
                        <a:pt x="10485" y="276"/>
                        <a:pt x="9894" y="181"/>
                        <a:pt x="9326" y="0"/>
                      </a:cubicBezTo>
                      <a:lnTo>
                        <a:pt x="0" y="15406"/>
                      </a:lnTo>
                      <a:cubicBezTo>
                        <a:pt x="383" y="15408"/>
                        <a:pt x="763" y="15440"/>
                        <a:pt x="1141" y="15503"/>
                      </a:cubicBezTo>
                      <a:close/>
                      <a:moveTo>
                        <a:pt x="8598" y="4624"/>
                      </a:moveTo>
                      <a:lnTo>
                        <a:pt x="9835" y="10476"/>
                      </a:lnTo>
                      <a:lnTo>
                        <a:pt x="5519" y="977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601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7164" name="Google Shape;7164;p1"/>
                <p:cNvSpPr/>
                <p:nvPr/>
              </p:nvSpPr>
              <p:spPr>
                <a:xfrm>
                  <a:off x="1797978" y="1275911"/>
                  <a:ext cx="16845" cy="18424"/>
                </a:xfrm>
                <a:custGeom>
                  <a:rect b="b" l="l" r="r" t="t"/>
                  <a:pathLst>
                    <a:path extrusionOk="0" h="18424" w="16845">
                      <a:moveTo>
                        <a:pt x="956" y="9765"/>
                      </a:moveTo>
                      <a:cubicBezTo>
                        <a:pt x="1263" y="9984"/>
                        <a:pt x="1518" y="10256"/>
                        <a:pt x="1834" y="10502"/>
                      </a:cubicBezTo>
                      <a:cubicBezTo>
                        <a:pt x="3185" y="9458"/>
                        <a:pt x="4545" y="8659"/>
                        <a:pt x="6141" y="7545"/>
                      </a:cubicBezTo>
                      <a:lnTo>
                        <a:pt x="10528" y="10906"/>
                      </a:lnTo>
                      <a:cubicBezTo>
                        <a:pt x="10098" y="12572"/>
                        <a:pt x="9511" y="14169"/>
                        <a:pt x="8896" y="15933"/>
                      </a:cubicBezTo>
                      <a:lnTo>
                        <a:pt x="10590" y="17073"/>
                      </a:lnTo>
                      <a:cubicBezTo>
                        <a:pt x="11142" y="17503"/>
                        <a:pt x="11634" y="17951"/>
                        <a:pt x="12160" y="18424"/>
                      </a:cubicBezTo>
                      <a:lnTo>
                        <a:pt x="16845" y="1079"/>
                      </a:lnTo>
                      <a:cubicBezTo>
                        <a:pt x="16305" y="804"/>
                        <a:pt x="15815" y="439"/>
                        <a:pt x="15398" y="0"/>
                      </a:cubicBezTo>
                      <a:lnTo>
                        <a:pt x="0" y="9151"/>
                      </a:lnTo>
                      <a:lnTo>
                        <a:pt x="930" y="9765"/>
                      </a:lnTo>
                      <a:close/>
                      <a:moveTo>
                        <a:pt x="12669" y="3667"/>
                      </a:moveTo>
                      <a:lnTo>
                        <a:pt x="11002" y="9396"/>
                      </a:lnTo>
                      <a:lnTo>
                        <a:pt x="7493" y="676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601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7165" name="Google Shape;7165;p1"/>
                <p:cNvSpPr/>
                <p:nvPr/>
              </p:nvSpPr>
              <p:spPr>
                <a:xfrm>
                  <a:off x="1826431" y="1297669"/>
                  <a:ext cx="19481" cy="19072"/>
                </a:xfrm>
                <a:custGeom>
                  <a:rect b="b" l="l" r="r" t="t"/>
                  <a:pathLst>
                    <a:path extrusionOk="0" h="19072" w="19481">
                      <a:moveTo>
                        <a:pt x="4466" y="15933"/>
                      </a:moveTo>
                      <a:cubicBezTo>
                        <a:pt x="7729" y="19600"/>
                        <a:pt x="12660" y="20320"/>
                        <a:pt x="16670" y="16670"/>
                      </a:cubicBezTo>
                      <a:cubicBezTo>
                        <a:pt x="19565" y="14038"/>
                        <a:pt x="20802" y="10072"/>
                        <a:pt x="17547" y="6141"/>
                      </a:cubicBezTo>
                      <a:lnTo>
                        <a:pt x="12099" y="0"/>
                      </a:lnTo>
                      <a:lnTo>
                        <a:pt x="0" y="10967"/>
                      </a:lnTo>
                      <a:close/>
                      <a:moveTo>
                        <a:pt x="13432" y="3597"/>
                      </a:moveTo>
                      <a:lnTo>
                        <a:pt x="15003" y="5352"/>
                      </a:lnTo>
                      <a:cubicBezTo>
                        <a:pt x="17258" y="7852"/>
                        <a:pt x="17380" y="10616"/>
                        <a:pt x="14046" y="13678"/>
                      </a:cubicBezTo>
                      <a:cubicBezTo>
                        <a:pt x="9888" y="17372"/>
                        <a:pt x="6957" y="16635"/>
                        <a:pt x="4808" y="14169"/>
                      </a:cubicBezTo>
                      <a:lnTo>
                        <a:pt x="3422" y="1266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601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7166" name="Google Shape;7166;p1"/>
                <p:cNvSpPr/>
                <p:nvPr/>
              </p:nvSpPr>
              <p:spPr>
                <a:xfrm>
                  <a:off x="1845224" y="1325043"/>
                  <a:ext cx="18262" cy="19021"/>
                </a:xfrm>
                <a:custGeom>
                  <a:rect b="b" l="l" r="r" t="t"/>
                  <a:pathLst>
                    <a:path extrusionOk="0" h="19021" w="18262">
                      <a:moveTo>
                        <a:pt x="991" y="9730"/>
                      </a:moveTo>
                      <a:cubicBezTo>
                        <a:pt x="1298" y="10283"/>
                        <a:pt x="1509" y="10835"/>
                        <a:pt x="1790" y="11362"/>
                      </a:cubicBezTo>
                      <a:lnTo>
                        <a:pt x="8414" y="7536"/>
                      </a:lnTo>
                      <a:lnTo>
                        <a:pt x="8510" y="7668"/>
                      </a:lnTo>
                      <a:cubicBezTo>
                        <a:pt x="7984" y="8545"/>
                        <a:pt x="7370" y="9730"/>
                        <a:pt x="6966" y="10300"/>
                      </a:cubicBezTo>
                      <a:lnTo>
                        <a:pt x="4071" y="15292"/>
                      </a:lnTo>
                      <a:lnTo>
                        <a:pt x="5238" y="17047"/>
                      </a:lnTo>
                      <a:cubicBezTo>
                        <a:pt x="5615" y="17696"/>
                        <a:pt x="5922" y="18372"/>
                        <a:pt x="6229" y="19021"/>
                      </a:cubicBezTo>
                      <a:lnTo>
                        <a:pt x="7028" y="17477"/>
                      </a:lnTo>
                      <a:cubicBezTo>
                        <a:pt x="8265" y="15108"/>
                        <a:pt x="9405" y="12704"/>
                        <a:pt x="10730" y="10388"/>
                      </a:cubicBezTo>
                      <a:cubicBezTo>
                        <a:pt x="12265" y="12143"/>
                        <a:pt x="14301" y="12669"/>
                        <a:pt x="16310" y="11502"/>
                      </a:cubicBezTo>
                      <a:cubicBezTo>
                        <a:pt x="17608" y="10834"/>
                        <a:pt x="18375" y="9447"/>
                        <a:pt x="18249" y="7993"/>
                      </a:cubicBezTo>
                      <a:cubicBezTo>
                        <a:pt x="18188" y="6852"/>
                        <a:pt x="17258" y="5361"/>
                        <a:pt x="16705" y="4387"/>
                      </a:cubicBezTo>
                      <a:lnTo>
                        <a:pt x="14178" y="0"/>
                      </a:lnTo>
                      <a:lnTo>
                        <a:pt x="0" y="8194"/>
                      </a:lnTo>
                      <a:lnTo>
                        <a:pt x="991" y="9704"/>
                      </a:lnTo>
                      <a:close/>
                      <a:moveTo>
                        <a:pt x="14819" y="3808"/>
                      </a:moveTo>
                      <a:cubicBezTo>
                        <a:pt x="15529" y="5045"/>
                        <a:pt x="16573" y="6528"/>
                        <a:pt x="15073" y="7852"/>
                      </a:cubicBezTo>
                      <a:cubicBezTo>
                        <a:pt x="14764" y="8116"/>
                        <a:pt x="14432" y="8351"/>
                        <a:pt x="14082" y="8554"/>
                      </a:cubicBezTo>
                      <a:cubicBezTo>
                        <a:pt x="11958" y="9791"/>
                        <a:pt x="10326" y="9300"/>
                        <a:pt x="9274" y="701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601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7167" name="Google Shape;7167;p1"/>
                <p:cNvSpPr/>
                <p:nvPr/>
              </p:nvSpPr>
              <p:spPr>
                <a:xfrm>
                  <a:off x="1855103" y="1347407"/>
                  <a:ext cx="17925" cy="12101"/>
                </a:xfrm>
                <a:custGeom>
                  <a:rect b="b" l="l" r="r" t="t"/>
                  <a:pathLst>
                    <a:path extrusionOk="0" h="12101" w="17925">
                      <a:moveTo>
                        <a:pt x="728" y="6993"/>
                      </a:moveTo>
                      <a:lnTo>
                        <a:pt x="1184" y="8747"/>
                      </a:lnTo>
                      <a:lnTo>
                        <a:pt x="7966" y="6370"/>
                      </a:lnTo>
                      <a:cubicBezTo>
                        <a:pt x="9388" y="10467"/>
                        <a:pt x="11265" y="13116"/>
                        <a:pt x="15275" y="11730"/>
                      </a:cubicBezTo>
                      <a:cubicBezTo>
                        <a:pt x="17828" y="10809"/>
                        <a:pt x="18512" y="8712"/>
                        <a:pt x="17433" y="5589"/>
                      </a:cubicBezTo>
                      <a:lnTo>
                        <a:pt x="15468" y="0"/>
                      </a:lnTo>
                      <a:lnTo>
                        <a:pt x="0" y="5361"/>
                      </a:lnTo>
                      <a:cubicBezTo>
                        <a:pt x="274" y="5891"/>
                        <a:pt x="517" y="6435"/>
                        <a:pt x="728" y="6993"/>
                      </a:cubicBezTo>
                      <a:close/>
                      <a:moveTo>
                        <a:pt x="15468" y="3869"/>
                      </a:moveTo>
                      <a:lnTo>
                        <a:pt x="15959" y="5255"/>
                      </a:lnTo>
                      <a:cubicBezTo>
                        <a:pt x="16363" y="6422"/>
                        <a:pt x="15468" y="7782"/>
                        <a:pt x="13678" y="8396"/>
                      </a:cubicBezTo>
                      <a:cubicBezTo>
                        <a:pt x="12292" y="8888"/>
                        <a:pt x="10809" y="8800"/>
                        <a:pt x="9914" y="7475"/>
                      </a:cubicBezTo>
                      <a:cubicBezTo>
                        <a:pt x="9634" y="7007"/>
                        <a:pt x="9407" y="6511"/>
                        <a:pt x="9239" y="599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601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7168" name="Google Shape;7168;p1"/>
                <p:cNvSpPr/>
                <p:nvPr/>
              </p:nvSpPr>
              <p:spPr>
                <a:xfrm>
                  <a:off x="1859647" y="1361918"/>
                  <a:ext cx="17508" cy="11834"/>
                </a:xfrm>
                <a:custGeom>
                  <a:rect b="b" l="l" r="r" t="t"/>
                  <a:pathLst>
                    <a:path extrusionOk="0" h="11834" w="17508">
                      <a:moveTo>
                        <a:pt x="465" y="5457"/>
                      </a:moveTo>
                      <a:cubicBezTo>
                        <a:pt x="602" y="6035"/>
                        <a:pt x="705" y="6621"/>
                        <a:pt x="772" y="7212"/>
                      </a:cubicBezTo>
                      <a:lnTo>
                        <a:pt x="7791" y="5580"/>
                      </a:lnTo>
                      <a:cubicBezTo>
                        <a:pt x="8747" y="9774"/>
                        <a:pt x="10353" y="12599"/>
                        <a:pt x="14485" y="11651"/>
                      </a:cubicBezTo>
                      <a:cubicBezTo>
                        <a:pt x="17117" y="11037"/>
                        <a:pt x="17995" y="9019"/>
                        <a:pt x="17258" y="5729"/>
                      </a:cubicBezTo>
                      <a:lnTo>
                        <a:pt x="15933" y="0"/>
                      </a:lnTo>
                      <a:lnTo>
                        <a:pt x="0" y="3702"/>
                      </a:lnTo>
                      <a:cubicBezTo>
                        <a:pt x="158" y="4317"/>
                        <a:pt x="342" y="4878"/>
                        <a:pt x="465" y="5457"/>
                      </a:cubicBezTo>
                      <a:close/>
                      <a:moveTo>
                        <a:pt x="15477" y="3825"/>
                      </a:moveTo>
                      <a:lnTo>
                        <a:pt x="15784" y="5273"/>
                      </a:lnTo>
                      <a:cubicBezTo>
                        <a:pt x="16091" y="6510"/>
                        <a:pt x="15073" y="7738"/>
                        <a:pt x="13152" y="8168"/>
                      </a:cubicBezTo>
                      <a:cubicBezTo>
                        <a:pt x="11730" y="8484"/>
                        <a:pt x="10283" y="8230"/>
                        <a:pt x="9511" y="6817"/>
                      </a:cubicBezTo>
                      <a:cubicBezTo>
                        <a:pt x="9292" y="6330"/>
                        <a:pt x="9116" y="5825"/>
                        <a:pt x="8984" y="530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601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7169" name="Google Shape;7169;p1"/>
                <p:cNvSpPr/>
                <p:nvPr/>
              </p:nvSpPr>
              <p:spPr>
                <a:xfrm>
                  <a:off x="1859639" y="1429509"/>
                  <a:ext cx="18152" cy="14915"/>
                </a:xfrm>
                <a:custGeom>
                  <a:rect b="b" l="l" r="r" t="t"/>
                  <a:pathLst>
                    <a:path extrusionOk="0" h="14915" w="18152">
                      <a:moveTo>
                        <a:pt x="3553" y="1141"/>
                      </a:moveTo>
                      <a:lnTo>
                        <a:pt x="3220" y="2220"/>
                      </a:lnTo>
                      <a:cubicBezTo>
                        <a:pt x="4694" y="3097"/>
                        <a:pt x="5992" y="3974"/>
                        <a:pt x="7607" y="5054"/>
                      </a:cubicBezTo>
                      <a:lnTo>
                        <a:pt x="6282" y="10476"/>
                      </a:lnTo>
                      <a:cubicBezTo>
                        <a:pt x="4527" y="10695"/>
                        <a:pt x="2895" y="10783"/>
                        <a:pt x="1018" y="10906"/>
                      </a:cubicBezTo>
                      <a:lnTo>
                        <a:pt x="623" y="12941"/>
                      </a:lnTo>
                      <a:cubicBezTo>
                        <a:pt x="465" y="13617"/>
                        <a:pt x="219" y="14239"/>
                        <a:pt x="0" y="14915"/>
                      </a:cubicBezTo>
                      <a:lnTo>
                        <a:pt x="17723" y="12450"/>
                      </a:lnTo>
                      <a:cubicBezTo>
                        <a:pt x="17767" y="11845"/>
                        <a:pt x="17913" y="11252"/>
                        <a:pt x="18152" y="10695"/>
                      </a:cubicBezTo>
                      <a:lnTo>
                        <a:pt x="3764" y="0"/>
                      </a:lnTo>
                      <a:close/>
                      <a:moveTo>
                        <a:pt x="8817" y="6036"/>
                      </a:moveTo>
                      <a:lnTo>
                        <a:pt x="13687" y="9546"/>
                      </a:lnTo>
                      <a:lnTo>
                        <a:pt x="7773" y="1025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601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7170" name="Google Shape;7170;p1"/>
                <p:cNvSpPr/>
                <p:nvPr/>
              </p:nvSpPr>
              <p:spPr>
                <a:xfrm>
                  <a:off x="1744600" y="1542170"/>
                  <a:ext cx="15116" cy="17397"/>
                </a:xfrm>
                <a:custGeom>
                  <a:rect b="b" l="l" r="r" t="t"/>
                  <a:pathLst>
                    <a:path extrusionOk="0" h="17397" w="15116">
                      <a:moveTo>
                        <a:pt x="10511" y="412"/>
                      </a:moveTo>
                      <a:lnTo>
                        <a:pt x="8756" y="597"/>
                      </a:lnTo>
                      <a:lnTo>
                        <a:pt x="10081" y="8177"/>
                      </a:lnTo>
                      <a:lnTo>
                        <a:pt x="9923" y="8177"/>
                      </a:lnTo>
                      <a:lnTo>
                        <a:pt x="7922" y="5869"/>
                      </a:lnTo>
                      <a:lnTo>
                        <a:pt x="4255" y="1395"/>
                      </a:lnTo>
                      <a:cubicBezTo>
                        <a:pt x="3571" y="1579"/>
                        <a:pt x="2869" y="1763"/>
                        <a:pt x="2158" y="1895"/>
                      </a:cubicBezTo>
                      <a:cubicBezTo>
                        <a:pt x="1448" y="2027"/>
                        <a:pt x="711" y="2079"/>
                        <a:pt x="0" y="2141"/>
                      </a:cubicBezTo>
                      <a:lnTo>
                        <a:pt x="1167" y="3430"/>
                      </a:lnTo>
                      <a:cubicBezTo>
                        <a:pt x="2992" y="5405"/>
                        <a:pt x="4808" y="7317"/>
                        <a:pt x="6501" y="9353"/>
                      </a:cubicBezTo>
                      <a:cubicBezTo>
                        <a:pt x="4424" y="10004"/>
                        <a:pt x="3164" y="12109"/>
                        <a:pt x="3571" y="14248"/>
                      </a:cubicBezTo>
                      <a:cubicBezTo>
                        <a:pt x="3759" y="15688"/>
                        <a:pt x="4799" y="16871"/>
                        <a:pt x="6203" y="17240"/>
                      </a:cubicBezTo>
                      <a:cubicBezTo>
                        <a:pt x="7282" y="17608"/>
                        <a:pt x="8984" y="17240"/>
                        <a:pt x="10090" y="17056"/>
                      </a:cubicBezTo>
                      <a:lnTo>
                        <a:pt x="15117" y="16178"/>
                      </a:lnTo>
                      <a:lnTo>
                        <a:pt x="12248" y="0"/>
                      </a:lnTo>
                      <a:close/>
                      <a:moveTo>
                        <a:pt x="7431" y="14406"/>
                      </a:moveTo>
                      <a:cubicBezTo>
                        <a:pt x="7289" y="14038"/>
                        <a:pt x="7186" y="13655"/>
                        <a:pt x="7124" y="13266"/>
                      </a:cubicBezTo>
                      <a:cubicBezTo>
                        <a:pt x="6694" y="10800"/>
                        <a:pt x="7738" y="9414"/>
                        <a:pt x="10204" y="9265"/>
                      </a:cubicBezTo>
                      <a:lnTo>
                        <a:pt x="11344" y="15547"/>
                      </a:lnTo>
                      <a:cubicBezTo>
                        <a:pt x="9897" y="15792"/>
                        <a:pt x="8168" y="16284"/>
                        <a:pt x="7457" y="1440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601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7171" name="Google Shape;7171;p1"/>
                <p:cNvSpPr/>
                <p:nvPr/>
              </p:nvSpPr>
              <p:spPr>
                <a:xfrm>
                  <a:off x="1726836" y="1544864"/>
                  <a:ext cx="15763" cy="16733"/>
                </a:xfrm>
                <a:custGeom>
                  <a:rect b="b" l="l" r="r" t="t"/>
                  <a:pathLst>
                    <a:path extrusionOk="0" h="16733" w="15763">
                      <a:moveTo>
                        <a:pt x="8245" y="395"/>
                      </a:moveTo>
                      <a:cubicBezTo>
                        <a:pt x="3375" y="614"/>
                        <a:pt x="-266" y="4036"/>
                        <a:pt x="15" y="9432"/>
                      </a:cubicBezTo>
                      <a:cubicBezTo>
                        <a:pt x="235" y="13371"/>
                        <a:pt x="2516" y="16828"/>
                        <a:pt x="7631" y="16731"/>
                      </a:cubicBezTo>
                      <a:lnTo>
                        <a:pt x="15764" y="16301"/>
                      </a:lnTo>
                      <a:lnTo>
                        <a:pt x="14930" y="0"/>
                      </a:lnTo>
                      <a:close/>
                      <a:moveTo>
                        <a:pt x="9789" y="15222"/>
                      </a:moveTo>
                      <a:cubicBezTo>
                        <a:pt x="6429" y="15406"/>
                        <a:pt x="4235" y="13739"/>
                        <a:pt x="3990" y="9239"/>
                      </a:cubicBezTo>
                      <a:cubicBezTo>
                        <a:pt x="3683" y="3632"/>
                        <a:pt x="6122" y="1842"/>
                        <a:pt x="9385" y="1693"/>
                      </a:cubicBezTo>
                      <a:lnTo>
                        <a:pt x="11421" y="1562"/>
                      </a:lnTo>
                      <a:lnTo>
                        <a:pt x="12131" y="1513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601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7172" name="Google Shape;7172;p1"/>
                <p:cNvSpPr/>
                <p:nvPr/>
              </p:nvSpPr>
              <p:spPr>
                <a:xfrm>
                  <a:off x="1682290" y="1538889"/>
                  <a:ext cx="14853" cy="18240"/>
                </a:xfrm>
                <a:custGeom>
                  <a:rect b="b" l="l" r="r" t="t"/>
                  <a:pathLst>
                    <a:path extrusionOk="0" h="18240" w="14853">
                      <a:moveTo>
                        <a:pt x="12634" y="3229"/>
                      </a:moveTo>
                      <a:cubicBezTo>
                        <a:pt x="11757" y="4738"/>
                        <a:pt x="10879" y="6001"/>
                        <a:pt x="9800" y="7615"/>
                      </a:cubicBezTo>
                      <a:lnTo>
                        <a:pt x="4404" y="6282"/>
                      </a:lnTo>
                      <a:cubicBezTo>
                        <a:pt x="4185" y="4589"/>
                        <a:pt x="4097" y="2895"/>
                        <a:pt x="3974" y="1018"/>
                      </a:cubicBezTo>
                      <a:cubicBezTo>
                        <a:pt x="3299" y="895"/>
                        <a:pt x="2615" y="798"/>
                        <a:pt x="1939" y="614"/>
                      </a:cubicBezTo>
                      <a:cubicBezTo>
                        <a:pt x="1263" y="430"/>
                        <a:pt x="649" y="211"/>
                        <a:pt x="0" y="0"/>
                      </a:cubicBezTo>
                      <a:lnTo>
                        <a:pt x="2465" y="17784"/>
                      </a:lnTo>
                      <a:cubicBezTo>
                        <a:pt x="2763" y="17800"/>
                        <a:pt x="3057" y="17850"/>
                        <a:pt x="3343" y="17933"/>
                      </a:cubicBezTo>
                      <a:cubicBezTo>
                        <a:pt x="3646" y="18001"/>
                        <a:pt x="3940" y="18104"/>
                        <a:pt x="4220" y="18240"/>
                      </a:cubicBezTo>
                      <a:lnTo>
                        <a:pt x="14854" y="3755"/>
                      </a:lnTo>
                      <a:cubicBezTo>
                        <a:pt x="14482" y="3713"/>
                        <a:pt x="14113" y="3652"/>
                        <a:pt x="13748" y="3571"/>
                      </a:cubicBezTo>
                      <a:close/>
                      <a:moveTo>
                        <a:pt x="5299" y="13757"/>
                      </a:moveTo>
                      <a:lnTo>
                        <a:pt x="4589" y="7835"/>
                      </a:lnTo>
                      <a:lnTo>
                        <a:pt x="8844" y="888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601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7173" name="Google Shape;7173;p1"/>
                <p:cNvSpPr/>
                <p:nvPr/>
              </p:nvSpPr>
              <p:spPr>
                <a:xfrm>
                  <a:off x="1642834" y="1525537"/>
                  <a:ext cx="18926" cy="18862"/>
                </a:xfrm>
                <a:custGeom>
                  <a:rect b="b" l="l" r="r" t="t"/>
                  <a:pathLst>
                    <a:path extrusionOk="0" h="18862" w="18926">
                      <a:moveTo>
                        <a:pt x="13162" y="1421"/>
                      </a:moveTo>
                      <a:cubicBezTo>
                        <a:pt x="9003" y="-1106"/>
                        <a:pt x="4108" y="-334"/>
                        <a:pt x="1335" y="4316"/>
                      </a:cubicBezTo>
                      <a:cubicBezTo>
                        <a:pt x="-700" y="7711"/>
                        <a:pt x="-735" y="11835"/>
                        <a:pt x="3546" y="14642"/>
                      </a:cubicBezTo>
                      <a:lnTo>
                        <a:pt x="10565" y="18862"/>
                      </a:lnTo>
                      <a:lnTo>
                        <a:pt x="18926" y="4869"/>
                      </a:lnTo>
                      <a:close/>
                      <a:moveTo>
                        <a:pt x="8205" y="15809"/>
                      </a:moveTo>
                      <a:lnTo>
                        <a:pt x="6205" y="14581"/>
                      </a:lnTo>
                      <a:cubicBezTo>
                        <a:pt x="3300" y="12826"/>
                        <a:pt x="2414" y="10264"/>
                        <a:pt x="4722" y="6386"/>
                      </a:cubicBezTo>
                      <a:cubicBezTo>
                        <a:pt x="7591" y="1579"/>
                        <a:pt x="10574" y="1447"/>
                        <a:pt x="13416" y="3149"/>
                      </a:cubicBezTo>
                      <a:lnTo>
                        <a:pt x="15171" y="419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601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7174" name="Google Shape;7174;p1"/>
                <p:cNvSpPr/>
                <p:nvPr/>
              </p:nvSpPr>
              <p:spPr>
                <a:xfrm>
                  <a:off x="1599573" y="1487308"/>
                  <a:ext cx="19478" cy="18907"/>
                </a:xfrm>
                <a:custGeom>
                  <a:rect b="b" l="l" r="r" t="t"/>
                  <a:pathLst>
                    <a:path extrusionOk="0" h="18907" w="19478">
                      <a:moveTo>
                        <a:pt x="15346" y="3563"/>
                      </a:moveTo>
                      <a:cubicBezTo>
                        <a:pt x="12328" y="-289"/>
                        <a:pt x="7450" y="-1341"/>
                        <a:pt x="3238" y="2019"/>
                      </a:cubicBezTo>
                      <a:cubicBezTo>
                        <a:pt x="150" y="4423"/>
                        <a:pt x="-1385" y="8274"/>
                        <a:pt x="1633" y="12433"/>
                      </a:cubicBezTo>
                      <a:lnTo>
                        <a:pt x="6651" y="18908"/>
                      </a:lnTo>
                      <a:lnTo>
                        <a:pt x="19478" y="8862"/>
                      </a:lnTo>
                      <a:close/>
                      <a:moveTo>
                        <a:pt x="5546" y="15206"/>
                      </a:moveTo>
                      <a:lnTo>
                        <a:pt x="4098" y="13363"/>
                      </a:lnTo>
                      <a:cubicBezTo>
                        <a:pt x="2036" y="10731"/>
                        <a:pt x="2124" y="7932"/>
                        <a:pt x="5642" y="5160"/>
                      </a:cubicBezTo>
                      <a:cubicBezTo>
                        <a:pt x="10029" y="1712"/>
                        <a:pt x="12880" y="2668"/>
                        <a:pt x="14916" y="5283"/>
                      </a:cubicBezTo>
                      <a:lnTo>
                        <a:pt x="16144" y="688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601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7175" name="Google Shape;7175;p1"/>
                <p:cNvSpPr/>
                <p:nvPr/>
              </p:nvSpPr>
              <p:spPr>
                <a:xfrm>
                  <a:off x="1572247" y="1425395"/>
                  <a:ext cx="17333" cy="15178"/>
                </a:xfrm>
                <a:custGeom>
                  <a:rect b="b" l="l" r="r" t="t"/>
                  <a:pathLst>
                    <a:path extrusionOk="0" h="15178" w="17333">
                      <a:moveTo>
                        <a:pt x="16903" y="10555"/>
                      </a:moveTo>
                      <a:lnTo>
                        <a:pt x="16719" y="8800"/>
                      </a:lnTo>
                      <a:lnTo>
                        <a:pt x="9174" y="10107"/>
                      </a:lnTo>
                      <a:lnTo>
                        <a:pt x="9174" y="9958"/>
                      </a:lnTo>
                      <a:lnTo>
                        <a:pt x="11481" y="7949"/>
                      </a:lnTo>
                      <a:lnTo>
                        <a:pt x="15921" y="4255"/>
                      </a:lnTo>
                      <a:cubicBezTo>
                        <a:pt x="15763" y="3580"/>
                        <a:pt x="15552" y="2895"/>
                        <a:pt x="15430" y="2158"/>
                      </a:cubicBezTo>
                      <a:cubicBezTo>
                        <a:pt x="15307" y="1421"/>
                        <a:pt x="15245" y="711"/>
                        <a:pt x="15184" y="0"/>
                      </a:cubicBezTo>
                      <a:lnTo>
                        <a:pt x="13885" y="1158"/>
                      </a:lnTo>
                      <a:cubicBezTo>
                        <a:pt x="11946" y="2974"/>
                        <a:pt x="10034" y="4825"/>
                        <a:pt x="8033" y="6519"/>
                      </a:cubicBezTo>
                      <a:cubicBezTo>
                        <a:pt x="7156" y="4387"/>
                        <a:pt x="5445" y="3158"/>
                        <a:pt x="3129" y="3562"/>
                      </a:cubicBezTo>
                      <a:cubicBezTo>
                        <a:pt x="1683" y="3764"/>
                        <a:pt x="503" y="4822"/>
                        <a:pt x="146" y="6238"/>
                      </a:cubicBezTo>
                      <a:cubicBezTo>
                        <a:pt x="-196" y="7317"/>
                        <a:pt x="146" y="9010"/>
                        <a:pt x="330" y="10125"/>
                      </a:cubicBezTo>
                      <a:lnTo>
                        <a:pt x="1208" y="15178"/>
                      </a:lnTo>
                      <a:lnTo>
                        <a:pt x="17333" y="12309"/>
                      </a:lnTo>
                      <a:close/>
                      <a:moveTo>
                        <a:pt x="1866" y="11432"/>
                      </a:moveTo>
                      <a:cubicBezTo>
                        <a:pt x="1620" y="9984"/>
                        <a:pt x="1129" y="8256"/>
                        <a:pt x="3006" y="7519"/>
                      </a:cubicBezTo>
                      <a:cubicBezTo>
                        <a:pt x="3375" y="7379"/>
                        <a:pt x="3757" y="7276"/>
                        <a:pt x="4147" y="7212"/>
                      </a:cubicBezTo>
                      <a:cubicBezTo>
                        <a:pt x="6586" y="6773"/>
                        <a:pt x="7972" y="7791"/>
                        <a:pt x="8156" y="1029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601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7176" name="Google Shape;7176;p1"/>
                <p:cNvSpPr/>
                <p:nvPr/>
              </p:nvSpPr>
              <p:spPr>
                <a:xfrm>
                  <a:off x="1569928" y="1408918"/>
                  <a:ext cx="16976" cy="15353"/>
                </a:xfrm>
                <a:custGeom>
                  <a:rect b="b" l="l" r="r" t="t"/>
                  <a:pathLst>
                    <a:path extrusionOk="0" h="15353" w="16976">
                      <a:moveTo>
                        <a:pt x="16977" y="15354"/>
                      </a:moveTo>
                      <a:lnTo>
                        <a:pt x="16854" y="14213"/>
                      </a:lnTo>
                      <a:lnTo>
                        <a:pt x="16854" y="13073"/>
                      </a:lnTo>
                      <a:cubicBezTo>
                        <a:pt x="15187" y="12704"/>
                        <a:pt x="13678" y="12195"/>
                        <a:pt x="11862" y="11651"/>
                      </a:cubicBezTo>
                      <a:lnTo>
                        <a:pt x="11555" y="6106"/>
                      </a:lnTo>
                      <a:cubicBezTo>
                        <a:pt x="13090" y="5334"/>
                        <a:pt x="14696" y="4782"/>
                        <a:pt x="16450" y="4106"/>
                      </a:cubicBezTo>
                      <a:cubicBezTo>
                        <a:pt x="16363" y="3422"/>
                        <a:pt x="16240" y="2746"/>
                        <a:pt x="16205" y="2071"/>
                      </a:cubicBezTo>
                      <a:lnTo>
                        <a:pt x="16205" y="0"/>
                      </a:lnTo>
                      <a:lnTo>
                        <a:pt x="0" y="7554"/>
                      </a:lnTo>
                      <a:cubicBezTo>
                        <a:pt x="146" y="8159"/>
                        <a:pt x="188" y="8786"/>
                        <a:pt x="123" y="9405"/>
                      </a:cubicBezTo>
                      <a:close/>
                      <a:moveTo>
                        <a:pt x="10133" y="6721"/>
                      </a:moveTo>
                      <a:lnTo>
                        <a:pt x="10353" y="11107"/>
                      </a:lnTo>
                      <a:lnTo>
                        <a:pt x="4676" y="913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601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7177" name="Google Shape;7177;p1"/>
                <p:cNvSpPr/>
                <p:nvPr/>
              </p:nvSpPr>
              <p:spPr>
                <a:xfrm>
                  <a:off x="1569665" y="1387818"/>
                  <a:ext cx="17248" cy="12554"/>
                </a:xfrm>
                <a:custGeom>
                  <a:rect b="b" l="l" r="r" t="t"/>
                  <a:pathLst>
                    <a:path extrusionOk="0" h="12554" w="17248">
                      <a:moveTo>
                        <a:pt x="16380" y="10660"/>
                      </a:moveTo>
                      <a:lnTo>
                        <a:pt x="16626" y="8905"/>
                      </a:lnTo>
                      <a:lnTo>
                        <a:pt x="8984" y="8352"/>
                      </a:lnTo>
                      <a:lnTo>
                        <a:pt x="8984" y="8203"/>
                      </a:lnTo>
                      <a:lnTo>
                        <a:pt x="11757" y="6808"/>
                      </a:lnTo>
                      <a:lnTo>
                        <a:pt x="16933" y="4343"/>
                      </a:lnTo>
                      <a:lnTo>
                        <a:pt x="16933" y="2193"/>
                      </a:lnTo>
                      <a:lnTo>
                        <a:pt x="17249" y="0"/>
                      </a:lnTo>
                      <a:lnTo>
                        <a:pt x="15705" y="877"/>
                      </a:lnTo>
                      <a:cubicBezTo>
                        <a:pt x="13362" y="2141"/>
                        <a:pt x="11081" y="3466"/>
                        <a:pt x="8686" y="4641"/>
                      </a:cubicBezTo>
                      <a:cubicBezTo>
                        <a:pt x="8379" y="2386"/>
                        <a:pt x="6993" y="755"/>
                        <a:pt x="4685" y="632"/>
                      </a:cubicBezTo>
                      <a:cubicBezTo>
                        <a:pt x="3229" y="427"/>
                        <a:pt x="1801" y="1153"/>
                        <a:pt x="1105" y="2448"/>
                      </a:cubicBezTo>
                      <a:cubicBezTo>
                        <a:pt x="491" y="3404"/>
                        <a:pt x="430" y="5159"/>
                        <a:pt x="368" y="6273"/>
                      </a:cubicBezTo>
                      <a:lnTo>
                        <a:pt x="0" y="11414"/>
                      </a:lnTo>
                      <a:lnTo>
                        <a:pt x="16336" y="12555"/>
                      </a:lnTo>
                      <a:lnTo>
                        <a:pt x="16336" y="10712"/>
                      </a:lnTo>
                      <a:close/>
                      <a:moveTo>
                        <a:pt x="7966" y="8282"/>
                      </a:moveTo>
                      <a:lnTo>
                        <a:pt x="1588" y="7817"/>
                      </a:lnTo>
                      <a:cubicBezTo>
                        <a:pt x="1711" y="6370"/>
                        <a:pt x="1588" y="4553"/>
                        <a:pt x="3615" y="4308"/>
                      </a:cubicBezTo>
                      <a:cubicBezTo>
                        <a:pt x="4025" y="4246"/>
                        <a:pt x="4442" y="4246"/>
                        <a:pt x="4852" y="4308"/>
                      </a:cubicBezTo>
                      <a:cubicBezTo>
                        <a:pt x="7282" y="4466"/>
                        <a:pt x="8396" y="5791"/>
                        <a:pt x="7966" y="828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601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7178" name="Google Shape;7178;p1"/>
                <p:cNvSpPr/>
                <p:nvPr/>
              </p:nvSpPr>
              <p:spPr>
                <a:xfrm>
                  <a:off x="1587089" y="1331605"/>
                  <a:ext cx="18617" cy="15283"/>
                </a:xfrm>
                <a:custGeom>
                  <a:rect b="b" l="l" r="r" t="t"/>
                  <a:pathLst>
                    <a:path extrusionOk="0" h="15283" w="18617">
                      <a:moveTo>
                        <a:pt x="12020" y="14196"/>
                      </a:moveTo>
                      <a:cubicBezTo>
                        <a:pt x="12178" y="13862"/>
                        <a:pt x="12388" y="13555"/>
                        <a:pt x="12572" y="13213"/>
                      </a:cubicBezTo>
                      <a:cubicBezTo>
                        <a:pt x="11344" y="12046"/>
                        <a:pt x="10291" y="10844"/>
                        <a:pt x="8940" y="9484"/>
                      </a:cubicBezTo>
                      <a:lnTo>
                        <a:pt x="11502" y="4492"/>
                      </a:lnTo>
                      <a:cubicBezTo>
                        <a:pt x="13257" y="4641"/>
                        <a:pt x="14889" y="4957"/>
                        <a:pt x="16766" y="5264"/>
                      </a:cubicBezTo>
                      <a:cubicBezTo>
                        <a:pt x="17012" y="4615"/>
                        <a:pt x="17258" y="4001"/>
                        <a:pt x="17565" y="3351"/>
                      </a:cubicBezTo>
                      <a:cubicBezTo>
                        <a:pt x="17872" y="2702"/>
                        <a:pt x="18249" y="2176"/>
                        <a:pt x="18617" y="1597"/>
                      </a:cubicBezTo>
                      <a:lnTo>
                        <a:pt x="798" y="0"/>
                      </a:lnTo>
                      <a:cubicBezTo>
                        <a:pt x="628" y="586"/>
                        <a:pt x="358" y="1138"/>
                        <a:pt x="0" y="1632"/>
                      </a:cubicBezTo>
                      <a:lnTo>
                        <a:pt x="11555" y="15284"/>
                      </a:lnTo>
                      <a:close/>
                      <a:moveTo>
                        <a:pt x="4010" y="3667"/>
                      </a:moveTo>
                      <a:lnTo>
                        <a:pt x="9923" y="4281"/>
                      </a:lnTo>
                      <a:lnTo>
                        <a:pt x="7922" y="826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601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7179" name="Google Shape;7179;p1"/>
                <p:cNvSpPr/>
                <p:nvPr/>
              </p:nvSpPr>
              <p:spPr>
                <a:xfrm>
                  <a:off x="1594116" y="1313586"/>
                  <a:ext cx="20486" cy="17203"/>
                </a:xfrm>
                <a:custGeom>
                  <a:rect b="b" l="l" r="r" t="t"/>
                  <a:pathLst>
                    <a:path extrusionOk="0" h="17203" w="20486">
                      <a:moveTo>
                        <a:pt x="14020" y="15756"/>
                      </a:moveTo>
                      <a:lnTo>
                        <a:pt x="15196" y="14404"/>
                      </a:lnTo>
                      <a:lnTo>
                        <a:pt x="9054" y="9781"/>
                      </a:lnTo>
                      <a:lnTo>
                        <a:pt x="9151" y="9658"/>
                      </a:lnTo>
                      <a:lnTo>
                        <a:pt x="12204" y="9991"/>
                      </a:lnTo>
                      <a:lnTo>
                        <a:pt x="17898" y="10763"/>
                      </a:lnTo>
                      <a:cubicBezTo>
                        <a:pt x="18302" y="10149"/>
                        <a:pt x="18670" y="9535"/>
                        <a:pt x="19135" y="8947"/>
                      </a:cubicBezTo>
                      <a:cubicBezTo>
                        <a:pt x="19600" y="8359"/>
                        <a:pt x="20012" y="7833"/>
                        <a:pt x="20486" y="7280"/>
                      </a:cubicBezTo>
                      <a:lnTo>
                        <a:pt x="18731" y="7131"/>
                      </a:lnTo>
                      <a:cubicBezTo>
                        <a:pt x="16099" y="6938"/>
                        <a:pt x="13467" y="6815"/>
                        <a:pt x="10835" y="6482"/>
                      </a:cubicBezTo>
                      <a:cubicBezTo>
                        <a:pt x="11835" y="4350"/>
                        <a:pt x="11590" y="2297"/>
                        <a:pt x="9739" y="840"/>
                      </a:cubicBezTo>
                      <a:cubicBezTo>
                        <a:pt x="8627" y="-109"/>
                        <a:pt x="7044" y="-269"/>
                        <a:pt x="5764" y="437"/>
                      </a:cubicBezTo>
                      <a:cubicBezTo>
                        <a:pt x="4746" y="937"/>
                        <a:pt x="3729" y="2350"/>
                        <a:pt x="3053" y="3244"/>
                      </a:cubicBezTo>
                      <a:lnTo>
                        <a:pt x="0" y="7315"/>
                      </a:lnTo>
                      <a:lnTo>
                        <a:pt x="13073" y="17203"/>
                      </a:lnTo>
                      <a:cubicBezTo>
                        <a:pt x="13360" y="16702"/>
                        <a:pt x="13676" y="16220"/>
                        <a:pt x="14020" y="15756"/>
                      </a:cubicBezTo>
                      <a:close/>
                      <a:moveTo>
                        <a:pt x="3141" y="5227"/>
                      </a:moveTo>
                      <a:cubicBezTo>
                        <a:pt x="4018" y="4087"/>
                        <a:pt x="4966" y="2516"/>
                        <a:pt x="6747" y="3411"/>
                      </a:cubicBezTo>
                      <a:cubicBezTo>
                        <a:pt x="7115" y="3585"/>
                        <a:pt x="7467" y="3790"/>
                        <a:pt x="7800" y="4025"/>
                      </a:cubicBezTo>
                      <a:cubicBezTo>
                        <a:pt x="9739" y="5534"/>
                        <a:pt x="9958" y="7228"/>
                        <a:pt x="8256" y="9105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601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7180" name="Google Shape;7180;p1"/>
                <p:cNvSpPr/>
                <p:nvPr/>
              </p:nvSpPr>
              <p:spPr>
                <a:xfrm>
                  <a:off x="1606487" y="1302714"/>
                  <a:ext cx="18047" cy="17511"/>
                </a:xfrm>
                <a:custGeom>
                  <a:rect b="b" l="l" r="r" t="t"/>
                  <a:pathLst>
                    <a:path extrusionOk="0" h="17511" w="18047">
                      <a:moveTo>
                        <a:pt x="8493" y="16617"/>
                      </a:moveTo>
                      <a:cubicBezTo>
                        <a:pt x="8743" y="16336"/>
                        <a:pt x="9010" y="16069"/>
                        <a:pt x="9291" y="15819"/>
                      </a:cubicBezTo>
                      <a:cubicBezTo>
                        <a:pt x="8370" y="14371"/>
                        <a:pt x="7659" y="12950"/>
                        <a:pt x="6738" y="11256"/>
                      </a:cubicBezTo>
                      <a:lnTo>
                        <a:pt x="10432" y="7124"/>
                      </a:lnTo>
                      <a:cubicBezTo>
                        <a:pt x="12072" y="7712"/>
                        <a:pt x="13608" y="8423"/>
                        <a:pt x="15301" y="9186"/>
                      </a:cubicBezTo>
                      <a:cubicBezTo>
                        <a:pt x="15740" y="8668"/>
                        <a:pt x="16108" y="8107"/>
                        <a:pt x="16564" y="7589"/>
                      </a:cubicBezTo>
                      <a:cubicBezTo>
                        <a:pt x="17021" y="7071"/>
                        <a:pt x="17556" y="6633"/>
                        <a:pt x="18047" y="6141"/>
                      </a:cubicBezTo>
                      <a:lnTo>
                        <a:pt x="1255" y="0"/>
                      </a:lnTo>
                      <a:cubicBezTo>
                        <a:pt x="921" y="517"/>
                        <a:pt x="496" y="969"/>
                        <a:pt x="0" y="1334"/>
                      </a:cubicBezTo>
                      <a:lnTo>
                        <a:pt x="7765" y="17512"/>
                      </a:lnTo>
                      <a:lnTo>
                        <a:pt x="8475" y="16582"/>
                      </a:lnTo>
                      <a:close/>
                      <a:moveTo>
                        <a:pt x="3439" y="4334"/>
                      </a:moveTo>
                      <a:lnTo>
                        <a:pt x="8984" y="6492"/>
                      </a:lnTo>
                      <a:lnTo>
                        <a:pt x="6089" y="976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601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7181" name="Google Shape;7181;p1"/>
                <p:cNvSpPr/>
                <p:nvPr/>
              </p:nvSpPr>
              <p:spPr>
                <a:xfrm>
                  <a:off x="1632155" y="1274605"/>
                  <a:ext cx="18059" cy="18253"/>
                </a:xfrm>
                <a:custGeom>
                  <a:rect b="b" l="l" r="r" t="t"/>
                  <a:pathLst>
                    <a:path extrusionOk="0" h="18253" w="18059">
                      <a:moveTo>
                        <a:pt x="13734" y="16344"/>
                      </a:moveTo>
                      <a:cubicBezTo>
                        <a:pt x="18516" y="12948"/>
                        <a:pt x="19165" y="7649"/>
                        <a:pt x="16507" y="3833"/>
                      </a:cubicBezTo>
                      <a:cubicBezTo>
                        <a:pt x="14357" y="806"/>
                        <a:pt x="9944" y="-1993"/>
                        <a:pt x="4364" y="1920"/>
                      </a:cubicBezTo>
                      <a:cubicBezTo>
                        <a:pt x="-505" y="5368"/>
                        <a:pt x="-1102" y="10518"/>
                        <a:pt x="1592" y="14379"/>
                      </a:cubicBezTo>
                      <a:cubicBezTo>
                        <a:pt x="4707" y="18871"/>
                        <a:pt x="9427" y="19362"/>
                        <a:pt x="13734" y="16344"/>
                      </a:cubicBezTo>
                      <a:close/>
                      <a:moveTo>
                        <a:pt x="5110" y="3183"/>
                      </a:moveTo>
                      <a:cubicBezTo>
                        <a:pt x="8005" y="1122"/>
                        <a:pt x="11252" y="3183"/>
                        <a:pt x="13006" y="5737"/>
                      </a:cubicBezTo>
                      <a:cubicBezTo>
                        <a:pt x="15252" y="9009"/>
                        <a:pt x="16024" y="12984"/>
                        <a:pt x="13006" y="15080"/>
                      </a:cubicBezTo>
                      <a:cubicBezTo>
                        <a:pt x="9988" y="17177"/>
                        <a:pt x="7032" y="15265"/>
                        <a:pt x="5242" y="12703"/>
                      </a:cubicBezTo>
                      <a:cubicBezTo>
                        <a:pt x="2189" y="8316"/>
                        <a:pt x="2373" y="5096"/>
                        <a:pt x="5084" y="31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601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7182" name="Google Shape;7182;p1"/>
                <p:cNvSpPr/>
                <p:nvPr/>
              </p:nvSpPr>
              <p:spPr>
                <a:xfrm>
                  <a:off x="1589958" y="1269033"/>
                  <a:ext cx="271479" cy="272628"/>
                </a:xfrm>
                <a:custGeom>
                  <a:rect b="b" l="l" r="r" t="t"/>
                  <a:pathLst>
                    <a:path extrusionOk="0" h="272628" w="271479">
                      <a:moveTo>
                        <a:pt x="271479" y="136314"/>
                      </a:moveTo>
                      <a:cubicBezTo>
                        <a:pt x="271479" y="61020"/>
                        <a:pt x="210705" y="0"/>
                        <a:pt x="135726" y="0"/>
                      </a:cubicBezTo>
                      <a:cubicBezTo>
                        <a:pt x="60748" y="0"/>
                        <a:pt x="0" y="61020"/>
                        <a:pt x="0" y="136314"/>
                      </a:cubicBezTo>
                      <a:cubicBezTo>
                        <a:pt x="0" y="211609"/>
                        <a:pt x="60774" y="272629"/>
                        <a:pt x="135726" y="272629"/>
                      </a:cubicBezTo>
                      <a:cubicBezTo>
                        <a:pt x="210679" y="272629"/>
                        <a:pt x="271479" y="211574"/>
                        <a:pt x="271479" y="136314"/>
                      </a:cubicBezTo>
                      <a:close/>
                      <a:moveTo>
                        <a:pt x="135691" y="269234"/>
                      </a:moveTo>
                      <a:cubicBezTo>
                        <a:pt x="62590" y="269234"/>
                        <a:pt x="3369" y="209723"/>
                        <a:pt x="3369" y="136314"/>
                      </a:cubicBezTo>
                      <a:cubicBezTo>
                        <a:pt x="3369" y="62906"/>
                        <a:pt x="62590" y="3395"/>
                        <a:pt x="135691" y="3395"/>
                      </a:cubicBezTo>
                      <a:cubicBezTo>
                        <a:pt x="208947" y="3531"/>
                        <a:pt x="268223" y="63024"/>
                        <a:pt x="268093" y="136279"/>
                      </a:cubicBezTo>
                      <a:lnTo>
                        <a:pt x="268093" y="136279"/>
                      </a:lnTo>
                      <a:cubicBezTo>
                        <a:pt x="268093" y="209723"/>
                        <a:pt x="208828" y="269234"/>
                        <a:pt x="135691" y="2692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601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7183" name="Google Shape;7183;p1"/>
                <p:cNvSpPr/>
                <p:nvPr/>
              </p:nvSpPr>
              <p:spPr>
                <a:xfrm>
                  <a:off x="1676895" y="1274191"/>
                  <a:ext cx="101702" cy="131357"/>
                </a:xfrm>
                <a:custGeom>
                  <a:rect b="b" l="l" r="r" t="t"/>
                  <a:pathLst>
                    <a:path extrusionOk="0" h="131357" w="101702">
                      <a:moveTo>
                        <a:pt x="62318" y="40920"/>
                      </a:moveTo>
                      <a:cubicBezTo>
                        <a:pt x="68047" y="39472"/>
                        <a:pt x="72548" y="36972"/>
                        <a:pt x="74733" y="33901"/>
                      </a:cubicBezTo>
                      <a:cubicBezTo>
                        <a:pt x="74815" y="33773"/>
                        <a:pt x="74858" y="33623"/>
                        <a:pt x="74856" y="33471"/>
                      </a:cubicBezTo>
                      <a:lnTo>
                        <a:pt x="75970" y="32699"/>
                      </a:lnTo>
                      <a:cubicBezTo>
                        <a:pt x="76632" y="32225"/>
                        <a:pt x="76795" y="31311"/>
                        <a:pt x="76338" y="30637"/>
                      </a:cubicBezTo>
                      <a:lnTo>
                        <a:pt x="75724" y="29716"/>
                      </a:lnTo>
                      <a:cubicBezTo>
                        <a:pt x="75753" y="29636"/>
                        <a:pt x="75773" y="29554"/>
                        <a:pt x="75786" y="29470"/>
                      </a:cubicBezTo>
                      <a:lnTo>
                        <a:pt x="76058" y="27093"/>
                      </a:lnTo>
                      <a:cubicBezTo>
                        <a:pt x="79567" y="22408"/>
                        <a:pt x="84594" y="19082"/>
                        <a:pt x="89315" y="15687"/>
                      </a:cubicBezTo>
                      <a:lnTo>
                        <a:pt x="88639" y="14424"/>
                      </a:lnTo>
                      <a:cubicBezTo>
                        <a:pt x="87307" y="14916"/>
                        <a:pt x="85947" y="15332"/>
                        <a:pt x="84568" y="15670"/>
                      </a:cubicBezTo>
                      <a:cubicBezTo>
                        <a:pt x="83653" y="15917"/>
                        <a:pt x="82709" y="16044"/>
                        <a:pt x="81761" y="16047"/>
                      </a:cubicBezTo>
                      <a:cubicBezTo>
                        <a:pt x="81640" y="14851"/>
                        <a:pt x="81026" y="13761"/>
                        <a:pt x="80067" y="13037"/>
                      </a:cubicBezTo>
                      <a:cubicBezTo>
                        <a:pt x="77172" y="11283"/>
                        <a:pt x="72671" y="12423"/>
                        <a:pt x="73505" y="16336"/>
                      </a:cubicBezTo>
                      <a:lnTo>
                        <a:pt x="73689" y="17073"/>
                      </a:lnTo>
                      <a:cubicBezTo>
                        <a:pt x="74147" y="16997"/>
                        <a:pt x="74611" y="16956"/>
                        <a:pt x="75075" y="16950"/>
                      </a:cubicBezTo>
                      <a:cubicBezTo>
                        <a:pt x="75346" y="16948"/>
                        <a:pt x="75616" y="16990"/>
                        <a:pt x="75873" y="17073"/>
                      </a:cubicBezTo>
                      <a:cubicBezTo>
                        <a:pt x="76751" y="17723"/>
                        <a:pt x="74829" y="21083"/>
                        <a:pt x="72671" y="20960"/>
                      </a:cubicBezTo>
                      <a:cubicBezTo>
                        <a:pt x="70058" y="20678"/>
                        <a:pt x="67889" y="18815"/>
                        <a:pt x="67214" y="16275"/>
                      </a:cubicBezTo>
                      <a:cubicBezTo>
                        <a:pt x="69241" y="14948"/>
                        <a:pt x="69808" y="12229"/>
                        <a:pt x="68481" y="10202"/>
                      </a:cubicBezTo>
                      <a:cubicBezTo>
                        <a:pt x="67153" y="8175"/>
                        <a:pt x="64435" y="7608"/>
                        <a:pt x="62408" y="8935"/>
                      </a:cubicBezTo>
                      <a:cubicBezTo>
                        <a:pt x="60380" y="10262"/>
                        <a:pt x="59814" y="12981"/>
                        <a:pt x="61141" y="15008"/>
                      </a:cubicBezTo>
                      <a:cubicBezTo>
                        <a:pt x="61343" y="15316"/>
                        <a:pt x="61581" y="15597"/>
                        <a:pt x="61853" y="15845"/>
                      </a:cubicBezTo>
                      <a:lnTo>
                        <a:pt x="61634" y="16336"/>
                      </a:lnTo>
                      <a:cubicBezTo>
                        <a:pt x="60871" y="17784"/>
                        <a:pt x="59572" y="19390"/>
                        <a:pt x="57782" y="19416"/>
                      </a:cubicBezTo>
                      <a:cubicBezTo>
                        <a:pt x="53036" y="19574"/>
                        <a:pt x="53282" y="12397"/>
                        <a:pt x="57782" y="12643"/>
                      </a:cubicBezTo>
                      <a:cubicBezTo>
                        <a:pt x="58432" y="12732"/>
                        <a:pt x="59060" y="12940"/>
                        <a:pt x="59634" y="13257"/>
                      </a:cubicBezTo>
                      <a:lnTo>
                        <a:pt x="59327" y="11774"/>
                      </a:lnTo>
                      <a:cubicBezTo>
                        <a:pt x="59289" y="11492"/>
                        <a:pt x="59227" y="11213"/>
                        <a:pt x="59142" y="10941"/>
                      </a:cubicBezTo>
                      <a:cubicBezTo>
                        <a:pt x="58370" y="8537"/>
                        <a:pt x="56616" y="6721"/>
                        <a:pt x="53878" y="6633"/>
                      </a:cubicBezTo>
                      <a:cubicBezTo>
                        <a:pt x="53878" y="6633"/>
                        <a:pt x="52764" y="2378"/>
                        <a:pt x="50790" y="0"/>
                      </a:cubicBezTo>
                      <a:cubicBezTo>
                        <a:pt x="49377" y="1641"/>
                        <a:pt x="47623" y="6659"/>
                        <a:pt x="47623" y="6659"/>
                      </a:cubicBezTo>
                      <a:cubicBezTo>
                        <a:pt x="44912" y="6721"/>
                        <a:pt x="43148" y="8510"/>
                        <a:pt x="42359" y="10941"/>
                      </a:cubicBezTo>
                      <a:lnTo>
                        <a:pt x="42174" y="11774"/>
                      </a:lnTo>
                      <a:lnTo>
                        <a:pt x="41902" y="13222"/>
                      </a:lnTo>
                      <a:cubicBezTo>
                        <a:pt x="42481" y="12915"/>
                        <a:pt x="43106" y="12707"/>
                        <a:pt x="43754" y="12608"/>
                      </a:cubicBezTo>
                      <a:cubicBezTo>
                        <a:pt x="48219" y="12423"/>
                        <a:pt x="48465" y="19539"/>
                        <a:pt x="43754" y="19416"/>
                      </a:cubicBezTo>
                      <a:cubicBezTo>
                        <a:pt x="41902" y="19416"/>
                        <a:pt x="40639" y="17784"/>
                        <a:pt x="39867" y="16336"/>
                      </a:cubicBezTo>
                      <a:lnTo>
                        <a:pt x="39648" y="15845"/>
                      </a:lnTo>
                      <a:cubicBezTo>
                        <a:pt x="41437" y="14212"/>
                        <a:pt x="41564" y="11437"/>
                        <a:pt x="39930" y="9648"/>
                      </a:cubicBezTo>
                      <a:cubicBezTo>
                        <a:pt x="38296" y="7858"/>
                        <a:pt x="35522" y="7732"/>
                        <a:pt x="33732" y="9365"/>
                      </a:cubicBezTo>
                      <a:cubicBezTo>
                        <a:pt x="31944" y="10998"/>
                        <a:pt x="31817" y="13773"/>
                        <a:pt x="33450" y="15562"/>
                      </a:cubicBezTo>
                      <a:cubicBezTo>
                        <a:pt x="33698" y="15834"/>
                        <a:pt x="33979" y="16073"/>
                        <a:pt x="34287" y="16275"/>
                      </a:cubicBezTo>
                      <a:cubicBezTo>
                        <a:pt x="33603" y="18787"/>
                        <a:pt x="31460" y="20631"/>
                        <a:pt x="28874" y="20934"/>
                      </a:cubicBezTo>
                      <a:cubicBezTo>
                        <a:pt x="26724" y="21056"/>
                        <a:pt x="24838" y="17696"/>
                        <a:pt x="25671" y="17047"/>
                      </a:cubicBezTo>
                      <a:cubicBezTo>
                        <a:pt x="25933" y="16978"/>
                        <a:pt x="26200" y="16937"/>
                        <a:pt x="26470" y="16924"/>
                      </a:cubicBezTo>
                      <a:cubicBezTo>
                        <a:pt x="26928" y="16941"/>
                        <a:pt x="27383" y="17003"/>
                        <a:pt x="27830" y="17108"/>
                      </a:cubicBezTo>
                      <a:lnTo>
                        <a:pt x="28049" y="16310"/>
                      </a:lnTo>
                      <a:cubicBezTo>
                        <a:pt x="28926" y="12397"/>
                        <a:pt x="24347" y="11292"/>
                        <a:pt x="21478" y="13011"/>
                      </a:cubicBezTo>
                      <a:cubicBezTo>
                        <a:pt x="20498" y="13752"/>
                        <a:pt x="19883" y="14876"/>
                        <a:pt x="19784" y="16099"/>
                      </a:cubicBezTo>
                      <a:cubicBezTo>
                        <a:pt x="18827" y="16095"/>
                        <a:pt x="17875" y="15968"/>
                        <a:pt x="16950" y="15722"/>
                      </a:cubicBezTo>
                      <a:cubicBezTo>
                        <a:pt x="15599" y="15345"/>
                        <a:pt x="14257" y="14906"/>
                        <a:pt x="12941" y="14397"/>
                      </a:cubicBezTo>
                      <a:lnTo>
                        <a:pt x="12239" y="15670"/>
                      </a:lnTo>
                      <a:cubicBezTo>
                        <a:pt x="16924" y="19065"/>
                        <a:pt x="21978" y="22390"/>
                        <a:pt x="25487" y="27075"/>
                      </a:cubicBezTo>
                      <a:lnTo>
                        <a:pt x="25733" y="29233"/>
                      </a:lnTo>
                      <a:cubicBezTo>
                        <a:pt x="25614" y="29347"/>
                        <a:pt x="25522" y="29485"/>
                        <a:pt x="25461" y="29637"/>
                      </a:cubicBezTo>
                      <a:lnTo>
                        <a:pt x="24750" y="30988"/>
                      </a:lnTo>
                      <a:cubicBezTo>
                        <a:pt x="24364" y="31705"/>
                        <a:pt x="24632" y="32599"/>
                        <a:pt x="25348" y="32985"/>
                      </a:cubicBezTo>
                      <a:cubicBezTo>
                        <a:pt x="25351" y="32986"/>
                        <a:pt x="25353" y="32987"/>
                        <a:pt x="25355" y="32989"/>
                      </a:cubicBezTo>
                      <a:lnTo>
                        <a:pt x="25355" y="32989"/>
                      </a:lnTo>
                      <a:lnTo>
                        <a:pt x="26777" y="33761"/>
                      </a:lnTo>
                      <a:cubicBezTo>
                        <a:pt x="26809" y="33890"/>
                        <a:pt x="26879" y="34006"/>
                        <a:pt x="26979" y="34094"/>
                      </a:cubicBezTo>
                      <a:cubicBezTo>
                        <a:pt x="29233" y="37121"/>
                        <a:pt x="33638" y="39525"/>
                        <a:pt x="39262" y="40937"/>
                      </a:cubicBezTo>
                      <a:lnTo>
                        <a:pt x="0" y="80295"/>
                      </a:lnTo>
                      <a:lnTo>
                        <a:pt x="50886" y="131357"/>
                      </a:lnTo>
                      <a:lnTo>
                        <a:pt x="101703" y="80322"/>
                      </a:lnTo>
                      <a:close/>
                      <a:moveTo>
                        <a:pt x="13564" y="90929"/>
                      </a:moveTo>
                      <a:lnTo>
                        <a:pt x="3036" y="80401"/>
                      </a:lnTo>
                      <a:lnTo>
                        <a:pt x="13511" y="69829"/>
                      </a:lnTo>
                      <a:close/>
                      <a:moveTo>
                        <a:pt x="34454" y="111985"/>
                      </a:moveTo>
                      <a:lnTo>
                        <a:pt x="24347" y="101756"/>
                      </a:lnTo>
                      <a:lnTo>
                        <a:pt x="24347" y="58949"/>
                      </a:lnTo>
                      <a:lnTo>
                        <a:pt x="34454" y="48772"/>
                      </a:lnTo>
                      <a:close/>
                      <a:moveTo>
                        <a:pt x="72180" y="29821"/>
                      </a:moveTo>
                      <a:cubicBezTo>
                        <a:pt x="71514" y="30308"/>
                        <a:pt x="71351" y="31234"/>
                        <a:pt x="71811" y="31918"/>
                      </a:cubicBezTo>
                      <a:cubicBezTo>
                        <a:pt x="68979" y="30723"/>
                        <a:pt x="66042" y="29795"/>
                        <a:pt x="63038" y="29146"/>
                      </a:cubicBezTo>
                      <a:lnTo>
                        <a:pt x="64178" y="28470"/>
                      </a:lnTo>
                      <a:cubicBezTo>
                        <a:pt x="64866" y="28053"/>
                        <a:pt x="65108" y="27171"/>
                        <a:pt x="64731" y="26461"/>
                      </a:cubicBezTo>
                      <a:lnTo>
                        <a:pt x="64424" y="25943"/>
                      </a:lnTo>
                      <a:cubicBezTo>
                        <a:pt x="67532" y="26624"/>
                        <a:pt x="70552" y="27657"/>
                        <a:pt x="73426" y="29023"/>
                      </a:cubicBezTo>
                      <a:close/>
                      <a:moveTo>
                        <a:pt x="26979" y="26680"/>
                      </a:moveTo>
                      <a:lnTo>
                        <a:pt x="26821" y="26373"/>
                      </a:lnTo>
                      <a:cubicBezTo>
                        <a:pt x="24189" y="22645"/>
                        <a:pt x="19855" y="19618"/>
                        <a:pt x="16249" y="16942"/>
                      </a:cubicBezTo>
                      <a:cubicBezTo>
                        <a:pt x="17287" y="17199"/>
                        <a:pt x="18338" y="17404"/>
                        <a:pt x="19398" y="17556"/>
                      </a:cubicBezTo>
                      <a:cubicBezTo>
                        <a:pt x="20002" y="17616"/>
                        <a:pt x="20611" y="17616"/>
                        <a:pt x="21214" y="17556"/>
                      </a:cubicBezTo>
                      <a:lnTo>
                        <a:pt x="21214" y="16810"/>
                      </a:lnTo>
                      <a:cubicBezTo>
                        <a:pt x="21214" y="16687"/>
                        <a:pt x="21364" y="14748"/>
                        <a:pt x="22294" y="14178"/>
                      </a:cubicBezTo>
                      <a:cubicBezTo>
                        <a:pt x="23583" y="13380"/>
                        <a:pt x="26680" y="13099"/>
                        <a:pt x="26680" y="15354"/>
                      </a:cubicBezTo>
                      <a:lnTo>
                        <a:pt x="26373" y="15354"/>
                      </a:lnTo>
                      <a:lnTo>
                        <a:pt x="25601" y="15477"/>
                      </a:lnTo>
                      <a:cubicBezTo>
                        <a:pt x="22215" y="16152"/>
                        <a:pt x="24987" y="22566"/>
                        <a:pt x="28988" y="22285"/>
                      </a:cubicBezTo>
                      <a:cubicBezTo>
                        <a:pt x="32076" y="22101"/>
                        <a:pt x="34111" y="20249"/>
                        <a:pt x="35340" y="17573"/>
                      </a:cubicBezTo>
                      <a:cubicBezTo>
                        <a:pt x="35638" y="16841"/>
                        <a:pt x="35844" y="16075"/>
                        <a:pt x="35954" y="15292"/>
                      </a:cubicBezTo>
                      <a:cubicBezTo>
                        <a:pt x="34421" y="14773"/>
                        <a:pt x="33599" y="13110"/>
                        <a:pt x="34119" y="11577"/>
                      </a:cubicBezTo>
                      <a:cubicBezTo>
                        <a:pt x="34506" y="10433"/>
                        <a:pt x="35555" y="9644"/>
                        <a:pt x="36761" y="9589"/>
                      </a:cubicBezTo>
                      <a:cubicBezTo>
                        <a:pt x="38360" y="9547"/>
                        <a:pt x="39690" y="10808"/>
                        <a:pt x="39733" y="12406"/>
                      </a:cubicBezTo>
                      <a:cubicBezTo>
                        <a:pt x="39762" y="13464"/>
                        <a:pt x="39211" y="14453"/>
                        <a:pt x="38296" y="14985"/>
                      </a:cubicBezTo>
                      <a:lnTo>
                        <a:pt x="37928" y="15231"/>
                      </a:lnTo>
                      <a:cubicBezTo>
                        <a:pt x="38066" y="15517"/>
                        <a:pt x="38189" y="15810"/>
                        <a:pt x="38296" y="16108"/>
                      </a:cubicBezTo>
                      <a:cubicBezTo>
                        <a:pt x="39174" y="18328"/>
                        <a:pt x="41227" y="20670"/>
                        <a:pt x="43754" y="20732"/>
                      </a:cubicBezTo>
                      <a:cubicBezTo>
                        <a:pt x="50351" y="20890"/>
                        <a:pt x="50106" y="11177"/>
                        <a:pt x="43912" y="10932"/>
                      </a:cubicBezTo>
                      <a:cubicBezTo>
                        <a:pt x="44423" y="9070"/>
                        <a:pt x="46169" y="7821"/>
                        <a:pt x="48096" y="7940"/>
                      </a:cubicBezTo>
                      <a:lnTo>
                        <a:pt x="48597" y="8001"/>
                      </a:lnTo>
                      <a:cubicBezTo>
                        <a:pt x="48597" y="8001"/>
                        <a:pt x="49799" y="3615"/>
                        <a:pt x="50904" y="2299"/>
                      </a:cubicBezTo>
                      <a:cubicBezTo>
                        <a:pt x="51835" y="4106"/>
                        <a:pt x="52539" y="6021"/>
                        <a:pt x="53001" y="8001"/>
                      </a:cubicBezTo>
                      <a:lnTo>
                        <a:pt x="53492" y="7940"/>
                      </a:lnTo>
                      <a:cubicBezTo>
                        <a:pt x="55463" y="7815"/>
                        <a:pt x="57236" y="9132"/>
                        <a:pt x="57686" y="11055"/>
                      </a:cubicBezTo>
                      <a:cubicBezTo>
                        <a:pt x="51544" y="11335"/>
                        <a:pt x="51281" y="21013"/>
                        <a:pt x="57870" y="20855"/>
                      </a:cubicBezTo>
                      <a:cubicBezTo>
                        <a:pt x="60371" y="20793"/>
                        <a:pt x="62468" y="18451"/>
                        <a:pt x="63301" y="16231"/>
                      </a:cubicBezTo>
                      <a:lnTo>
                        <a:pt x="63696" y="15354"/>
                      </a:lnTo>
                      <a:lnTo>
                        <a:pt x="63327" y="15108"/>
                      </a:lnTo>
                      <a:cubicBezTo>
                        <a:pt x="61966" y="14233"/>
                        <a:pt x="61571" y="12421"/>
                        <a:pt x="62446" y="11059"/>
                      </a:cubicBezTo>
                      <a:cubicBezTo>
                        <a:pt x="62976" y="10231"/>
                        <a:pt x="63888" y="9726"/>
                        <a:pt x="64871" y="9712"/>
                      </a:cubicBezTo>
                      <a:cubicBezTo>
                        <a:pt x="66480" y="9733"/>
                        <a:pt x="67767" y="11054"/>
                        <a:pt x="67747" y="12663"/>
                      </a:cubicBezTo>
                      <a:cubicBezTo>
                        <a:pt x="67730" y="13935"/>
                        <a:pt x="66889" y="15050"/>
                        <a:pt x="65670" y="15415"/>
                      </a:cubicBezTo>
                      <a:cubicBezTo>
                        <a:pt x="65784" y="16197"/>
                        <a:pt x="65990" y="16963"/>
                        <a:pt x="66284" y="17696"/>
                      </a:cubicBezTo>
                      <a:cubicBezTo>
                        <a:pt x="67521" y="20407"/>
                        <a:pt x="69557" y="22223"/>
                        <a:pt x="72636" y="22408"/>
                      </a:cubicBezTo>
                      <a:cubicBezTo>
                        <a:pt x="76646" y="22653"/>
                        <a:pt x="79383" y="16266"/>
                        <a:pt x="76023" y="15626"/>
                      </a:cubicBezTo>
                      <a:cubicBezTo>
                        <a:pt x="75759" y="15567"/>
                        <a:pt x="75493" y="15526"/>
                        <a:pt x="75224" y="15503"/>
                      </a:cubicBezTo>
                      <a:lnTo>
                        <a:pt x="74917" y="15503"/>
                      </a:lnTo>
                      <a:cubicBezTo>
                        <a:pt x="74917" y="13222"/>
                        <a:pt x="78032" y="13502"/>
                        <a:pt x="79357" y="14275"/>
                      </a:cubicBezTo>
                      <a:cubicBezTo>
                        <a:pt x="80278" y="14862"/>
                        <a:pt x="80401" y="16740"/>
                        <a:pt x="80436" y="16907"/>
                      </a:cubicBezTo>
                      <a:lnTo>
                        <a:pt x="80497" y="17530"/>
                      </a:lnTo>
                      <a:lnTo>
                        <a:pt x="80988" y="17591"/>
                      </a:lnTo>
                      <a:lnTo>
                        <a:pt x="82217" y="17591"/>
                      </a:lnTo>
                      <a:cubicBezTo>
                        <a:pt x="83090" y="17580"/>
                        <a:pt x="83959" y="17465"/>
                        <a:pt x="84805" y="17249"/>
                      </a:cubicBezTo>
                      <a:cubicBezTo>
                        <a:pt x="81199" y="19960"/>
                        <a:pt x="77470" y="22706"/>
                        <a:pt x="74794" y="26400"/>
                      </a:cubicBezTo>
                      <a:lnTo>
                        <a:pt x="74672" y="26768"/>
                      </a:lnTo>
                      <a:lnTo>
                        <a:pt x="74514" y="27909"/>
                      </a:lnTo>
                      <a:cubicBezTo>
                        <a:pt x="67084" y="24522"/>
                        <a:pt x="58988" y="22849"/>
                        <a:pt x="50825" y="23013"/>
                      </a:cubicBezTo>
                      <a:cubicBezTo>
                        <a:pt x="41578" y="23013"/>
                        <a:pt x="33199" y="24864"/>
                        <a:pt x="27137" y="27944"/>
                      </a:cubicBezTo>
                      <a:close/>
                      <a:moveTo>
                        <a:pt x="52553" y="24706"/>
                      </a:moveTo>
                      <a:lnTo>
                        <a:pt x="52220" y="24426"/>
                      </a:lnTo>
                      <a:cubicBezTo>
                        <a:pt x="55089" y="24474"/>
                        <a:pt x="57951" y="24733"/>
                        <a:pt x="60783" y="25198"/>
                      </a:cubicBezTo>
                      <a:lnTo>
                        <a:pt x="60564" y="25320"/>
                      </a:lnTo>
                      <a:cubicBezTo>
                        <a:pt x="59878" y="25741"/>
                        <a:pt x="59649" y="26630"/>
                        <a:pt x="60046" y="27330"/>
                      </a:cubicBezTo>
                      <a:lnTo>
                        <a:pt x="60783" y="28619"/>
                      </a:lnTo>
                      <a:cubicBezTo>
                        <a:pt x="57843" y="28087"/>
                        <a:pt x="54865" y="27793"/>
                        <a:pt x="51878" y="27742"/>
                      </a:cubicBezTo>
                      <a:lnTo>
                        <a:pt x="52711" y="26724"/>
                      </a:lnTo>
                      <a:cubicBezTo>
                        <a:pt x="53224" y="26102"/>
                        <a:pt x="53142" y="25184"/>
                        <a:pt x="52527" y="24662"/>
                      </a:cubicBezTo>
                      <a:close/>
                      <a:moveTo>
                        <a:pt x="41367" y="25417"/>
                      </a:moveTo>
                      <a:lnTo>
                        <a:pt x="40937" y="25171"/>
                      </a:lnTo>
                      <a:cubicBezTo>
                        <a:pt x="43554" y="24788"/>
                        <a:pt x="46190" y="24551"/>
                        <a:pt x="48833" y="24461"/>
                      </a:cubicBezTo>
                      <a:lnTo>
                        <a:pt x="48333" y="25075"/>
                      </a:lnTo>
                      <a:cubicBezTo>
                        <a:pt x="47814" y="25670"/>
                        <a:pt x="47875" y="26573"/>
                        <a:pt x="48470" y="27093"/>
                      </a:cubicBezTo>
                      <a:cubicBezTo>
                        <a:pt x="48477" y="27098"/>
                        <a:pt x="48484" y="27104"/>
                        <a:pt x="48491" y="27110"/>
                      </a:cubicBezTo>
                      <a:lnTo>
                        <a:pt x="49290" y="27786"/>
                      </a:lnTo>
                      <a:cubicBezTo>
                        <a:pt x="46602" y="27889"/>
                        <a:pt x="43926" y="28182"/>
                        <a:pt x="41279" y="28663"/>
                      </a:cubicBezTo>
                      <a:lnTo>
                        <a:pt x="41929" y="27461"/>
                      </a:lnTo>
                      <a:cubicBezTo>
                        <a:pt x="42339" y="26753"/>
                        <a:pt x="42098" y="25846"/>
                        <a:pt x="41390" y="25435"/>
                      </a:cubicBezTo>
                      <a:cubicBezTo>
                        <a:pt x="41379" y="25429"/>
                        <a:pt x="41369" y="25423"/>
                        <a:pt x="41358" y="25417"/>
                      </a:cubicBezTo>
                      <a:close/>
                      <a:moveTo>
                        <a:pt x="27803" y="29146"/>
                      </a:moveTo>
                      <a:cubicBezTo>
                        <a:pt x="30945" y="27631"/>
                        <a:pt x="34260" y="26502"/>
                        <a:pt x="37674" y="25785"/>
                      </a:cubicBezTo>
                      <a:lnTo>
                        <a:pt x="37235" y="26496"/>
                      </a:lnTo>
                      <a:cubicBezTo>
                        <a:pt x="36845" y="27204"/>
                        <a:pt x="37095" y="28094"/>
                        <a:pt x="37796" y="28496"/>
                      </a:cubicBezTo>
                      <a:lnTo>
                        <a:pt x="38814" y="29111"/>
                      </a:lnTo>
                      <a:cubicBezTo>
                        <a:pt x="35539" y="29803"/>
                        <a:pt x="32345" y="30839"/>
                        <a:pt x="29286" y="32199"/>
                      </a:cubicBezTo>
                      <a:lnTo>
                        <a:pt x="29532" y="31734"/>
                      </a:lnTo>
                      <a:cubicBezTo>
                        <a:pt x="29916" y="31016"/>
                        <a:pt x="29646" y="30123"/>
                        <a:pt x="28927" y="29739"/>
                      </a:cubicBezTo>
                      <a:cubicBezTo>
                        <a:pt x="28925" y="29737"/>
                        <a:pt x="28921" y="29735"/>
                        <a:pt x="28918" y="29734"/>
                      </a:cubicBezTo>
                      <a:lnTo>
                        <a:pt x="28918" y="29734"/>
                      </a:lnTo>
                      <a:close/>
                      <a:moveTo>
                        <a:pt x="40446" y="39674"/>
                      </a:moveTo>
                      <a:cubicBezTo>
                        <a:pt x="35234" y="38472"/>
                        <a:pt x="31102" y="36437"/>
                        <a:pt x="28821" y="33971"/>
                      </a:cubicBezTo>
                      <a:lnTo>
                        <a:pt x="30207" y="33357"/>
                      </a:lnTo>
                      <a:cubicBezTo>
                        <a:pt x="33842" y="35718"/>
                        <a:pt x="37941" y="37274"/>
                        <a:pt x="42227" y="37919"/>
                      </a:cubicBezTo>
                      <a:close/>
                      <a:moveTo>
                        <a:pt x="56317" y="122724"/>
                      </a:moveTo>
                      <a:lnTo>
                        <a:pt x="50799" y="128243"/>
                      </a:lnTo>
                      <a:lnTo>
                        <a:pt x="45315" y="122724"/>
                      </a:lnTo>
                      <a:lnTo>
                        <a:pt x="45315" y="37963"/>
                      </a:lnTo>
                      <a:lnTo>
                        <a:pt x="50799" y="32409"/>
                      </a:lnTo>
                      <a:lnTo>
                        <a:pt x="56317" y="37963"/>
                      </a:lnTo>
                      <a:close/>
                      <a:moveTo>
                        <a:pt x="50799" y="29286"/>
                      </a:moveTo>
                      <a:lnTo>
                        <a:pt x="43490" y="36621"/>
                      </a:lnTo>
                      <a:cubicBezTo>
                        <a:pt x="39391" y="36071"/>
                        <a:pt x="35436" y="34730"/>
                        <a:pt x="31848" y="32673"/>
                      </a:cubicBezTo>
                      <a:cubicBezTo>
                        <a:pt x="44161" y="28028"/>
                        <a:pt x="57744" y="28028"/>
                        <a:pt x="70057" y="32673"/>
                      </a:cubicBezTo>
                      <a:cubicBezTo>
                        <a:pt x="66384" y="34794"/>
                        <a:pt x="62330" y="36171"/>
                        <a:pt x="58125" y="36726"/>
                      </a:cubicBezTo>
                      <a:close/>
                      <a:moveTo>
                        <a:pt x="59441" y="37989"/>
                      </a:moveTo>
                      <a:cubicBezTo>
                        <a:pt x="63815" y="37352"/>
                        <a:pt x="68003" y="35787"/>
                        <a:pt x="71724" y="33401"/>
                      </a:cubicBezTo>
                      <a:lnTo>
                        <a:pt x="72864" y="33919"/>
                      </a:lnTo>
                      <a:cubicBezTo>
                        <a:pt x="70583" y="36384"/>
                        <a:pt x="66416" y="38481"/>
                        <a:pt x="61151" y="39683"/>
                      </a:cubicBezTo>
                      <a:close/>
                      <a:moveTo>
                        <a:pt x="77260" y="101782"/>
                      </a:moveTo>
                      <a:lnTo>
                        <a:pt x="67153" y="111924"/>
                      </a:lnTo>
                      <a:lnTo>
                        <a:pt x="67153" y="48807"/>
                      </a:lnTo>
                      <a:lnTo>
                        <a:pt x="77260" y="58976"/>
                      </a:lnTo>
                      <a:close/>
                      <a:moveTo>
                        <a:pt x="88042" y="69794"/>
                      </a:moveTo>
                      <a:lnTo>
                        <a:pt x="98571" y="80366"/>
                      </a:lnTo>
                      <a:lnTo>
                        <a:pt x="88095" y="9089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601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7184" name="Google Shape;7184;p1"/>
                <p:cNvSpPr/>
                <p:nvPr/>
              </p:nvSpPr>
              <p:spPr>
                <a:xfrm>
                  <a:off x="1786950" y="1439774"/>
                  <a:ext cx="710" cy="3237"/>
                </a:xfrm>
                <a:custGeom>
                  <a:rect b="b" l="l" r="r" t="t"/>
                  <a:pathLst>
                    <a:path extrusionOk="0" h="3237" w="710">
                      <a:moveTo>
                        <a:pt x="0" y="0"/>
                      </a:moveTo>
                      <a:lnTo>
                        <a:pt x="711" y="0"/>
                      </a:lnTo>
                      <a:lnTo>
                        <a:pt x="711" y="3237"/>
                      </a:lnTo>
                      <a:lnTo>
                        <a:pt x="0" y="323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601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7185" name="Google Shape;7185;p1"/>
                <p:cNvSpPr/>
                <p:nvPr/>
              </p:nvSpPr>
              <p:spPr>
                <a:xfrm>
                  <a:off x="1778966" y="1439774"/>
                  <a:ext cx="710" cy="3237"/>
                </a:xfrm>
                <a:custGeom>
                  <a:rect b="b" l="l" r="r" t="t"/>
                  <a:pathLst>
                    <a:path extrusionOk="0" h="3237" w="710">
                      <a:moveTo>
                        <a:pt x="0" y="0"/>
                      </a:moveTo>
                      <a:lnTo>
                        <a:pt x="711" y="0"/>
                      </a:lnTo>
                      <a:lnTo>
                        <a:pt x="711" y="3237"/>
                      </a:lnTo>
                      <a:lnTo>
                        <a:pt x="0" y="323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601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7186" name="Google Shape;7186;p1"/>
                <p:cNvSpPr/>
                <p:nvPr/>
              </p:nvSpPr>
              <p:spPr>
                <a:xfrm>
                  <a:off x="1782756" y="1433975"/>
                  <a:ext cx="982" cy="4500"/>
                </a:xfrm>
                <a:custGeom>
                  <a:rect b="b" l="l" r="r" t="t"/>
                  <a:pathLst>
                    <a:path extrusionOk="0" h="4500" w="982">
                      <a:moveTo>
                        <a:pt x="0" y="0"/>
                      </a:moveTo>
                      <a:lnTo>
                        <a:pt x="983" y="0"/>
                      </a:lnTo>
                      <a:lnTo>
                        <a:pt x="983" y="4501"/>
                      </a:lnTo>
                      <a:lnTo>
                        <a:pt x="0" y="450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601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7187" name="Google Shape;7187;p1"/>
                <p:cNvSpPr/>
                <p:nvPr/>
              </p:nvSpPr>
              <p:spPr>
                <a:xfrm>
                  <a:off x="1769412" y="1418385"/>
                  <a:ext cx="710" cy="3263"/>
                </a:xfrm>
                <a:custGeom>
                  <a:rect b="b" l="l" r="r" t="t"/>
                  <a:pathLst>
                    <a:path extrusionOk="0" h="3263" w="710">
                      <a:moveTo>
                        <a:pt x="0" y="0"/>
                      </a:moveTo>
                      <a:lnTo>
                        <a:pt x="711" y="0"/>
                      </a:lnTo>
                      <a:lnTo>
                        <a:pt x="711" y="3264"/>
                      </a:lnTo>
                      <a:lnTo>
                        <a:pt x="0" y="326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601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7188" name="Google Shape;7188;p1"/>
                <p:cNvSpPr/>
                <p:nvPr/>
              </p:nvSpPr>
              <p:spPr>
                <a:xfrm>
                  <a:off x="1761428" y="1418385"/>
                  <a:ext cx="710" cy="3263"/>
                </a:xfrm>
                <a:custGeom>
                  <a:rect b="b" l="l" r="r" t="t"/>
                  <a:pathLst>
                    <a:path extrusionOk="0" h="3263" w="710">
                      <a:moveTo>
                        <a:pt x="0" y="0"/>
                      </a:moveTo>
                      <a:lnTo>
                        <a:pt x="711" y="0"/>
                      </a:lnTo>
                      <a:lnTo>
                        <a:pt x="711" y="3264"/>
                      </a:lnTo>
                      <a:lnTo>
                        <a:pt x="0" y="326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601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7189" name="Google Shape;7189;p1"/>
                <p:cNvSpPr/>
                <p:nvPr/>
              </p:nvSpPr>
              <p:spPr>
                <a:xfrm>
                  <a:off x="1751601" y="1375456"/>
                  <a:ext cx="80988" cy="127251"/>
                </a:xfrm>
                <a:custGeom>
                  <a:rect b="b" l="l" r="r" t="t"/>
                  <a:pathLst>
                    <a:path extrusionOk="0" h="127251" w="80988">
                      <a:moveTo>
                        <a:pt x="80988" y="11581"/>
                      </a:moveTo>
                      <a:lnTo>
                        <a:pt x="79444" y="11458"/>
                      </a:lnTo>
                      <a:cubicBezTo>
                        <a:pt x="74891" y="11063"/>
                        <a:pt x="67056" y="9888"/>
                        <a:pt x="67161" y="16889"/>
                      </a:cubicBezTo>
                      <a:cubicBezTo>
                        <a:pt x="70671" y="15871"/>
                        <a:pt x="71943" y="19354"/>
                        <a:pt x="67907" y="19354"/>
                      </a:cubicBezTo>
                      <a:cubicBezTo>
                        <a:pt x="66056" y="19354"/>
                        <a:pt x="65810" y="16573"/>
                        <a:pt x="65775" y="15310"/>
                      </a:cubicBezTo>
                      <a:cubicBezTo>
                        <a:pt x="67354" y="13836"/>
                        <a:pt x="67784" y="10783"/>
                        <a:pt x="64757" y="10783"/>
                      </a:cubicBezTo>
                      <a:cubicBezTo>
                        <a:pt x="63884" y="10951"/>
                        <a:pt x="63061" y="11320"/>
                        <a:pt x="62353" y="11862"/>
                      </a:cubicBezTo>
                      <a:cubicBezTo>
                        <a:pt x="62144" y="10717"/>
                        <a:pt x="61331" y="9774"/>
                        <a:pt x="60230" y="9396"/>
                      </a:cubicBezTo>
                      <a:cubicBezTo>
                        <a:pt x="60327" y="7642"/>
                        <a:pt x="60046" y="5817"/>
                        <a:pt x="58537" y="4650"/>
                      </a:cubicBezTo>
                      <a:cubicBezTo>
                        <a:pt x="56862" y="5412"/>
                        <a:pt x="55698" y="6984"/>
                        <a:pt x="55457" y="8809"/>
                      </a:cubicBezTo>
                      <a:cubicBezTo>
                        <a:pt x="53703" y="8931"/>
                        <a:pt x="52185" y="9739"/>
                        <a:pt x="52185" y="12046"/>
                      </a:cubicBezTo>
                      <a:lnTo>
                        <a:pt x="52185" y="12669"/>
                      </a:lnTo>
                      <a:lnTo>
                        <a:pt x="52773" y="12669"/>
                      </a:lnTo>
                      <a:cubicBezTo>
                        <a:pt x="58748" y="12669"/>
                        <a:pt x="52957" y="21328"/>
                        <a:pt x="51018" y="12450"/>
                      </a:cubicBezTo>
                      <a:cubicBezTo>
                        <a:pt x="54659" y="10695"/>
                        <a:pt x="50220" y="5361"/>
                        <a:pt x="48035" y="8388"/>
                      </a:cubicBezTo>
                      <a:cubicBezTo>
                        <a:pt x="47100" y="9500"/>
                        <a:pt x="47244" y="11161"/>
                        <a:pt x="48357" y="12096"/>
                      </a:cubicBezTo>
                      <a:cubicBezTo>
                        <a:pt x="48476" y="12195"/>
                        <a:pt x="48603" y="12285"/>
                        <a:pt x="48737" y="12362"/>
                      </a:cubicBezTo>
                      <a:cubicBezTo>
                        <a:pt x="48491" y="17626"/>
                        <a:pt x="41648" y="16275"/>
                        <a:pt x="41648" y="13037"/>
                      </a:cubicBezTo>
                      <a:cubicBezTo>
                        <a:pt x="41648" y="8326"/>
                        <a:pt x="44210" y="12450"/>
                        <a:pt x="44982" y="13994"/>
                      </a:cubicBezTo>
                      <a:lnTo>
                        <a:pt x="45508" y="13064"/>
                      </a:lnTo>
                      <a:cubicBezTo>
                        <a:pt x="46956" y="10432"/>
                        <a:pt x="47570" y="3641"/>
                        <a:pt x="42604" y="5641"/>
                      </a:cubicBezTo>
                      <a:cubicBezTo>
                        <a:pt x="42604" y="4071"/>
                        <a:pt x="41683" y="737"/>
                        <a:pt x="39972" y="0"/>
                      </a:cubicBezTo>
                      <a:cubicBezTo>
                        <a:pt x="38121" y="1141"/>
                        <a:pt x="37630" y="3387"/>
                        <a:pt x="37445" y="5361"/>
                      </a:cubicBezTo>
                      <a:cubicBezTo>
                        <a:pt x="35103" y="4343"/>
                        <a:pt x="33410" y="6378"/>
                        <a:pt x="33778" y="8537"/>
                      </a:cubicBezTo>
                      <a:lnTo>
                        <a:pt x="33901" y="9458"/>
                      </a:lnTo>
                      <a:cubicBezTo>
                        <a:pt x="34198" y="11373"/>
                        <a:pt x="34612" y="13269"/>
                        <a:pt x="35138" y="15134"/>
                      </a:cubicBezTo>
                      <a:lnTo>
                        <a:pt x="35752" y="13195"/>
                      </a:lnTo>
                      <a:cubicBezTo>
                        <a:pt x="36366" y="11186"/>
                        <a:pt x="38279" y="9528"/>
                        <a:pt x="38525" y="13257"/>
                      </a:cubicBezTo>
                      <a:cubicBezTo>
                        <a:pt x="38586" y="14608"/>
                        <a:pt x="33594" y="19267"/>
                        <a:pt x="31593" y="12379"/>
                      </a:cubicBezTo>
                      <a:cubicBezTo>
                        <a:pt x="34919" y="10493"/>
                        <a:pt x="30356" y="5071"/>
                        <a:pt x="28014" y="8870"/>
                      </a:cubicBezTo>
                      <a:cubicBezTo>
                        <a:pt x="27633" y="9455"/>
                        <a:pt x="27543" y="10183"/>
                        <a:pt x="27768" y="10844"/>
                      </a:cubicBezTo>
                      <a:cubicBezTo>
                        <a:pt x="27188" y="9623"/>
                        <a:pt x="25978" y="8825"/>
                        <a:pt x="24627" y="8774"/>
                      </a:cubicBezTo>
                      <a:cubicBezTo>
                        <a:pt x="24320" y="7238"/>
                        <a:pt x="23206" y="5203"/>
                        <a:pt x="21513" y="4773"/>
                      </a:cubicBezTo>
                      <a:cubicBezTo>
                        <a:pt x="19881" y="5598"/>
                        <a:pt x="19819" y="8001"/>
                        <a:pt x="19819" y="9607"/>
                      </a:cubicBezTo>
                      <a:lnTo>
                        <a:pt x="18310" y="10484"/>
                      </a:lnTo>
                      <a:cubicBezTo>
                        <a:pt x="18011" y="11109"/>
                        <a:pt x="17765" y="11757"/>
                        <a:pt x="17573" y="12423"/>
                      </a:cubicBezTo>
                      <a:cubicBezTo>
                        <a:pt x="17270" y="11457"/>
                        <a:pt x="16366" y="10807"/>
                        <a:pt x="15354" y="10827"/>
                      </a:cubicBezTo>
                      <a:cubicBezTo>
                        <a:pt x="13988" y="10795"/>
                        <a:pt x="12854" y="11876"/>
                        <a:pt x="12823" y="13242"/>
                      </a:cubicBezTo>
                      <a:cubicBezTo>
                        <a:pt x="12797" y="14314"/>
                        <a:pt x="13465" y="15279"/>
                        <a:pt x="14476" y="15634"/>
                      </a:cubicBezTo>
                      <a:cubicBezTo>
                        <a:pt x="14405" y="16721"/>
                        <a:pt x="14135" y="17787"/>
                        <a:pt x="13678" y="18775"/>
                      </a:cubicBezTo>
                      <a:cubicBezTo>
                        <a:pt x="12292" y="21407"/>
                        <a:pt x="7177" y="16003"/>
                        <a:pt x="11274" y="16398"/>
                      </a:cubicBezTo>
                      <a:cubicBezTo>
                        <a:pt x="11678" y="16398"/>
                        <a:pt x="11827" y="16705"/>
                        <a:pt x="12046" y="16959"/>
                      </a:cubicBezTo>
                      <a:cubicBezTo>
                        <a:pt x="12564" y="17573"/>
                        <a:pt x="13985" y="17837"/>
                        <a:pt x="13371" y="16459"/>
                      </a:cubicBezTo>
                      <a:cubicBezTo>
                        <a:pt x="13257" y="16257"/>
                        <a:pt x="13160" y="16056"/>
                        <a:pt x="13064" y="15845"/>
                      </a:cubicBezTo>
                      <a:lnTo>
                        <a:pt x="12906" y="15354"/>
                      </a:lnTo>
                      <a:lnTo>
                        <a:pt x="12660" y="14766"/>
                      </a:lnTo>
                      <a:cubicBezTo>
                        <a:pt x="10809" y="10054"/>
                        <a:pt x="4615" y="11072"/>
                        <a:pt x="640" y="11686"/>
                      </a:cubicBezTo>
                      <a:lnTo>
                        <a:pt x="526" y="11686"/>
                      </a:lnTo>
                      <a:lnTo>
                        <a:pt x="526" y="11809"/>
                      </a:lnTo>
                      <a:lnTo>
                        <a:pt x="0" y="12643"/>
                      </a:lnTo>
                      <a:cubicBezTo>
                        <a:pt x="4097" y="15275"/>
                        <a:pt x="7642" y="18986"/>
                        <a:pt x="7308" y="24233"/>
                      </a:cubicBezTo>
                      <a:lnTo>
                        <a:pt x="7001" y="24320"/>
                      </a:lnTo>
                      <a:cubicBezTo>
                        <a:pt x="6490" y="24471"/>
                        <a:pt x="6198" y="25008"/>
                        <a:pt x="6349" y="25519"/>
                      </a:cubicBezTo>
                      <a:cubicBezTo>
                        <a:pt x="6442" y="25833"/>
                        <a:pt x="6687" y="26078"/>
                        <a:pt x="7001" y="26171"/>
                      </a:cubicBezTo>
                      <a:cubicBezTo>
                        <a:pt x="6900" y="26229"/>
                        <a:pt x="6805" y="26300"/>
                        <a:pt x="6721" y="26382"/>
                      </a:cubicBezTo>
                      <a:lnTo>
                        <a:pt x="5580" y="27523"/>
                      </a:lnTo>
                      <a:cubicBezTo>
                        <a:pt x="4968" y="28150"/>
                        <a:pt x="4968" y="29150"/>
                        <a:pt x="5580" y="29777"/>
                      </a:cubicBezTo>
                      <a:lnTo>
                        <a:pt x="6721" y="30944"/>
                      </a:lnTo>
                      <a:cubicBezTo>
                        <a:pt x="6927" y="31146"/>
                        <a:pt x="7180" y="31293"/>
                        <a:pt x="7457" y="31374"/>
                      </a:cubicBezTo>
                      <a:lnTo>
                        <a:pt x="6229" y="31751"/>
                      </a:lnTo>
                      <a:lnTo>
                        <a:pt x="4913" y="31751"/>
                      </a:lnTo>
                      <a:lnTo>
                        <a:pt x="4852" y="90087"/>
                      </a:lnTo>
                      <a:cubicBezTo>
                        <a:pt x="4852" y="100317"/>
                        <a:pt x="5931" y="103896"/>
                        <a:pt x="11607" y="110433"/>
                      </a:cubicBezTo>
                      <a:cubicBezTo>
                        <a:pt x="17705" y="117513"/>
                        <a:pt x="27321" y="122786"/>
                        <a:pt x="29786" y="123926"/>
                      </a:cubicBezTo>
                      <a:cubicBezTo>
                        <a:pt x="32067" y="124979"/>
                        <a:pt x="37182" y="127251"/>
                        <a:pt x="39832" y="127251"/>
                      </a:cubicBezTo>
                      <a:cubicBezTo>
                        <a:pt x="45903" y="127251"/>
                        <a:pt x="58598" y="118566"/>
                        <a:pt x="62950" y="114714"/>
                      </a:cubicBezTo>
                      <a:cubicBezTo>
                        <a:pt x="66751" y="111314"/>
                        <a:pt x="69967" y="107313"/>
                        <a:pt x="72469" y="102870"/>
                      </a:cubicBezTo>
                      <a:lnTo>
                        <a:pt x="72557" y="102712"/>
                      </a:lnTo>
                      <a:cubicBezTo>
                        <a:pt x="73048" y="101633"/>
                        <a:pt x="73391" y="100650"/>
                        <a:pt x="73856" y="99325"/>
                      </a:cubicBezTo>
                      <a:cubicBezTo>
                        <a:pt x="74092" y="98603"/>
                        <a:pt x="74257" y="97860"/>
                        <a:pt x="74347" y="97106"/>
                      </a:cubicBezTo>
                      <a:lnTo>
                        <a:pt x="74347" y="97106"/>
                      </a:lnTo>
                      <a:lnTo>
                        <a:pt x="74285" y="31681"/>
                      </a:lnTo>
                      <a:lnTo>
                        <a:pt x="73347" y="31681"/>
                      </a:lnTo>
                      <a:lnTo>
                        <a:pt x="72469" y="31278"/>
                      </a:lnTo>
                      <a:cubicBezTo>
                        <a:pt x="72763" y="31220"/>
                        <a:pt x="73031" y="31070"/>
                        <a:pt x="73233" y="30848"/>
                      </a:cubicBezTo>
                      <a:lnTo>
                        <a:pt x="74408" y="29707"/>
                      </a:lnTo>
                      <a:cubicBezTo>
                        <a:pt x="75020" y="29080"/>
                        <a:pt x="75020" y="28080"/>
                        <a:pt x="74408" y="27452"/>
                      </a:cubicBezTo>
                      <a:lnTo>
                        <a:pt x="73233" y="26286"/>
                      </a:lnTo>
                      <a:cubicBezTo>
                        <a:pt x="73126" y="26173"/>
                        <a:pt x="73001" y="26078"/>
                        <a:pt x="72864" y="26005"/>
                      </a:cubicBezTo>
                      <a:cubicBezTo>
                        <a:pt x="73366" y="25810"/>
                        <a:pt x="73614" y="25247"/>
                        <a:pt x="73420" y="24745"/>
                      </a:cubicBezTo>
                      <a:cubicBezTo>
                        <a:pt x="73321" y="24490"/>
                        <a:pt x="73119" y="24288"/>
                        <a:pt x="72864" y="24189"/>
                      </a:cubicBezTo>
                      <a:cubicBezTo>
                        <a:pt x="71355" y="19161"/>
                        <a:pt x="77760" y="13897"/>
                        <a:pt x="80971" y="11581"/>
                      </a:cubicBezTo>
                      <a:close/>
                      <a:moveTo>
                        <a:pt x="61634" y="13959"/>
                      </a:moveTo>
                      <a:cubicBezTo>
                        <a:pt x="62334" y="14110"/>
                        <a:pt x="62887" y="14648"/>
                        <a:pt x="63055" y="15345"/>
                      </a:cubicBezTo>
                      <a:cubicBezTo>
                        <a:pt x="63205" y="16178"/>
                        <a:pt x="61608" y="17503"/>
                        <a:pt x="60423" y="17503"/>
                      </a:cubicBezTo>
                      <a:cubicBezTo>
                        <a:pt x="59239" y="17503"/>
                        <a:pt x="56168" y="13994"/>
                        <a:pt x="60669" y="13678"/>
                      </a:cubicBezTo>
                      <a:lnTo>
                        <a:pt x="60669" y="13739"/>
                      </a:lnTo>
                      <a:lnTo>
                        <a:pt x="61037" y="13836"/>
                      </a:lnTo>
                      <a:close/>
                      <a:moveTo>
                        <a:pt x="48965" y="9028"/>
                      </a:moveTo>
                      <a:cubicBezTo>
                        <a:pt x="49895" y="7791"/>
                        <a:pt x="52913" y="10563"/>
                        <a:pt x="49842" y="11660"/>
                      </a:cubicBezTo>
                      <a:cubicBezTo>
                        <a:pt x="48860" y="11020"/>
                        <a:pt x="48149" y="10274"/>
                        <a:pt x="48965" y="9028"/>
                      </a:cubicBezTo>
                      <a:close/>
                      <a:moveTo>
                        <a:pt x="28935" y="9423"/>
                      </a:moveTo>
                      <a:cubicBezTo>
                        <a:pt x="30198" y="7396"/>
                        <a:pt x="33032" y="10441"/>
                        <a:pt x="30234" y="11520"/>
                      </a:cubicBezTo>
                      <a:cubicBezTo>
                        <a:pt x="29426" y="11213"/>
                        <a:pt x="28286" y="10502"/>
                        <a:pt x="28970" y="9423"/>
                      </a:cubicBezTo>
                      <a:close/>
                      <a:moveTo>
                        <a:pt x="27461" y="12669"/>
                      </a:moveTo>
                      <a:lnTo>
                        <a:pt x="28102" y="12669"/>
                      </a:lnTo>
                      <a:lnTo>
                        <a:pt x="28040" y="12055"/>
                      </a:lnTo>
                      <a:cubicBezTo>
                        <a:pt x="28019" y="11707"/>
                        <a:pt x="27948" y="11364"/>
                        <a:pt x="27830" y="11037"/>
                      </a:cubicBezTo>
                      <a:cubicBezTo>
                        <a:pt x="28096" y="11570"/>
                        <a:pt x="28527" y="12004"/>
                        <a:pt x="29058" y="12274"/>
                      </a:cubicBezTo>
                      <a:cubicBezTo>
                        <a:pt x="28935" y="17266"/>
                        <a:pt x="26593" y="16766"/>
                        <a:pt x="25364" y="15784"/>
                      </a:cubicBezTo>
                      <a:cubicBezTo>
                        <a:pt x="23943" y="14669"/>
                        <a:pt x="23452" y="12669"/>
                        <a:pt x="27461" y="12669"/>
                      </a:cubicBezTo>
                      <a:close/>
                      <a:moveTo>
                        <a:pt x="17380" y="14617"/>
                      </a:moveTo>
                      <a:cubicBezTo>
                        <a:pt x="18828" y="13810"/>
                        <a:pt x="21478" y="12643"/>
                        <a:pt x="21513" y="15494"/>
                      </a:cubicBezTo>
                      <a:cubicBezTo>
                        <a:pt x="21548" y="18345"/>
                        <a:pt x="17565" y="17863"/>
                        <a:pt x="17038" y="15064"/>
                      </a:cubicBezTo>
                      <a:lnTo>
                        <a:pt x="17380" y="14599"/>
                      </a:lnTo>
                      <a:close/>
                      <a:moveTo>
                        <a:pt x="7642" y="98720"/>
                      </a:moveTo>
                      <a:cubicBezTo>
                        <a:pt x="6986" y="95766"/>
                        <a:pt x="6692" y="92743"/>
                        <a:pt x="6764" y="89718"/>
                      </a:cubicBezTo>
                      <a:lnTo>
                        <a:pt x="6764" y="75681"/>
                      </a:lnTo>
                      <a:lnTo>
                        <a:pt x="7642" y="75681"/>
                      </a:lnTo>
                      <a:close/>
                      <a:moveTo>
                        <a:pt x="11397" y="106730"/>
                      </a:moveTo>
                      <a:cubicBezTo>
                        <a:pt x="10759" y="105840"/>
                        <a:pt x="10173" y="104915"/>
                        <a:pt x="9642" y="103958"/>
                      </a:cubicBezTo>
                      <a:lnTo>
                        <a:pt x="9642" y="75716"/>
                      </a:lnTo>
                      <a:lnTo>
                        <a:pt x="11397" y="75716"/>
                      </a:lnTo>
                      <a:close/>
                      <a:moveTo>
                        <a:pt x="15196" y="111117"/>
                      </a:moveTo>
                      <a:lnTo>
                        <a:pt x="13441" y="109266"/>
                      </a:lnTo>
                      <a:lnTo>
                        <a:pt x="13441" y="75628"/>
                      </a:lnTo>
                      <a:lnTo>
                        <a:pt x="15196" y="75628"/>
                      </a:lnTo>
                      <a:close/>
                      <a:moveTo>
                        <a:pt x="19047" y="114539"/>
                      </a:moveTo>
                      <a:lnTo>
                        <a:pt x="17196" y="112977"/>
                      </a:lnTo>
                      <a:lnTo>
                        <a:pt x="17196" y="75689"/>
                      </a:lnTo>
                      <a:lnTo>
                        <a:pt x="19047" y="75689"/>
                      </a:lnTo>
                      <a:close/>
                      <a:moveTo>
                        <a:pt x="22618" y="117276"/>
                      </a:moveTo>
                      <a:lnTo>
                        <a:pt x="21074" y="116135"/>
                      </a:lnTo>
                      <a:lnTo>
                        <a:pt x="21074" y="75654"/>
                      </a:lnTo>
                      <a:lnTo>
                        <a:pt x="22530" y="75654"/>
                      </a:lnTo>
                      <a:lnTo>
                        <a:pt x="22618" y="75935"/>
                      </a:lnTo>
                      <a:close/>
                      <a:moveTo>
                        <a:pt x="22899" y="74838"/>
                      </a:moveTo>
                      <a:lnTo>
                        <a:pt x="6808" y="74838"/>
                      </a:lnTo>
                      <a:lnTo>
                        <a:pt x="6808" y="53905"/>
                      </a:lnTo>
                      <a:lnTo>
                        <a:pt x="22899" y="53905"/>
                      </a:lnTo>
                      <a:lnTo>
                        <a:pt x="22899" y="33585"/>
                      </a:lnTo>
                      <a:lnTo>
                        <a:pt x="39727" y="33585"/>
                      </a:lnTo>
                      <a:lnTo>
                        <a:pt x="39727" y="53957"/>
                      </a:lnTo>
                      <a:lnTo>
                        <a:pt x="22899" y="53957"/>
                      </a:lnTo>
                      <a:close/>
                      <a:moveTo>
                        <a:pt x="36796" y="25101"/>
                      </a:moveTo>
                      <a:lnTo>
                        <a:pt x="37963" y="26268"/>
                      </a:lnTo>
                      <a:lnTo>
                        <a:pt x="38121" y="26391"/>
                      </a:lnTo>
                      <a:cubicBezTo>
                        <a:pt x="33903" y="26466"/>
                        <a:pt x="29692" y="26798"/>
                        <a:pt x="25513" y="27382"/>
                      </a:cubicBezTo>
                      <a:lnTo>
                        <a:pt x="26593" y="26303"/>
                      </a:lnTo>
                      <a:cubicBezTo>
                        <a:pt x="27204" y="25676"/>
                        <a:pt x="27204" y="24676"/>
                        <a:pt x="26593" y="24048"/>
                      </a:cubicBezTo>
                      <a:lnTo>
                        <a:pt x="25426" y="22881"/>
                      </a:lnTo>
                      <a:cubicBezTo>
                        <a:pt x="25184" y="22652"/>
                        <a:pt x="24878" y="22501"/>
                        <a:pt x="24548" y="22451"/>
                      </a:cubicBezTo>
                      <a:cubicBezTo>
                        <a:pt x="29238" y="21777"/>
                        <a:pt x="33963" y="21384"/>
                        <a:pt x="38700" y="21276"/>
                      </a:cubicBezTo>
                      <a:cubicBezTo>
                        <a:pt x="38418" y="21356"/>
                        <a:pt x="38161" y="21507"/>
                        <a:pt x="37954" y="21715"/>
                      </a:cubicBezTo>
                      <a:lnTo>
                        <a:pt x="36787" y="22846"/>
                      </a:lnTo>
                      <a:cubicBezTo>
                        <a:pt x="36189" y="23474"/>
                        <a:pt x="36193" y="24461"/>
                        <a:pt x="36796" y="25084"/>
                      </a:cubicBezTo>
                      <a:close/>
                      <a:moveTo>
                        <a:pt x="39165" y="28303"/>
                      </a:moveTo>
                      <a:cubicBezTo>
                        <a:pt x="44596" y="28303"/>
                        <a:pt x="51404" y="28365"/>
                        <a:pt x="56028" y="29137"/>
                      </a:cubicBezTo>
                      <a:cubicBezTo>
                        <a:pt x="60030" y="29758"/>
                        <a:pt x="63991" y="30622"/>
                        <a:pt x="67890" y="31725"/>
                      </a:cubicBezTo>
                      <a:lnTo>
                        <a:pt x="13345" y="31725"/>
                      </a:lnTo>
                      <a:cubicBezTo>
                        <a:pt x="21765" y="29525"/>
                        <a:pt x="30427" y="28382"/>
                        <a:pt x="39130" y="28321"/>
                      </a:cubicBezTo>
                      <a:close/>
                      <a:moveTo>
                        <a:pt x="54484" y="26180"/>
                      </a:moveTo>
                      <a:lnTo>
                        <a:pt x="55414" y="27101"/>
                      </a:lnTo>
                      <a:cubicBezTo>
                        <a:pt x="50314" y="26557"/>
                        <a:pt x="45187" y="26330"/>
                        <a:pt x="40060" y="26426"/>
                      </a:cubicBezTo>
                      <a:lnTo>
                        <a:pt x="40218" y="26268"/>
                      </a:lnTo>
                      <a:lnTo>
                        <a:pt x="41358" y="25127"/>
                      </a:lnTo>
                      <a:cubicBezTo>
                        <a:pt x="41974" y="24505"/>
                        <a:pt x="41974" y="23503"/>
                        <a:pt x="41358" y="22881"/>
                      </a:cubicBezTo>
                      <a:lnTo>
                        <a:pt x="40218" y="21715"/>
                      </a:lnTo>
                      <a:cubicBezTo>
                        <a:pt x="40002" y="21491"/>
                        <a:pt x="39724" y="21338"/>
                        <a:pt x="39419" y="21276"/>
                      </a:cubicBezTo>
                      <a:lnTo>
                        <a:pt x="40955" y="21276"/>
                      </a:lnTo>
                      <a:cubicBezTo>
                        <a:pt x="46214" y="21243"/>
                        <a:pt x="51468" y="21593"/>
                        <a:pt x="56677" y="22320"/>
                      </a:cubicBezTo>
                      <a:cubicBezTo>
                        <a:pt x="56307" y="22353"/>
                        <a:pt x="55959" y="22515"/>
                        <a:pt x="55694" y="22776"/>
                      </a:cubicBezTo>
                      <a:lnTo>
                        <a:pt x="54519" y="23952"/>
                      </a:lnTo>
                      <a:cubicBezTo>
                        <a:pt x="53918" y="24543"/>
                        <a:pt x="53911" y="25510"/>
                        <a:pt x="54502" y="26111"/>
                      </a:cubicBezTo>
                      <a:cubicBezTo>
                        <a:pt x="54507" y="26116"/>
                        <a:pt x="54513" y="26122"/>
                        <a:pt x="54519" y="26128"/>
                      </a:cubicBezTo>
                      <a:close/>
                      <a:moveTo>
                        <a:pt x="65179" y="54010"/>
                      </a:moveTo>
                      <a:lnTo>
                        <a:pt x="72469" y="35682"/>
                      </a:lnTo>
                      <a:lnTo>
                        <a:pt x="72469" y="72355"/>
                      </a:lnTo>
                      <a:close/>
                      <a:moveTo>
                        <a:pt x="72513" y="73794"/>
                      </a:moveTo>
                      <a:lnTo>
                        <a:pt x="72513" y="74838"/>
                      </a:lnTo>
                      <a:lnTo>
                        <a:pt x="71592" y="74838"/>
                      </a:lnTo>
                      <a:lnTo>
                        <a:pt x="71592" y="71452"/>
                      </a:lnTo>
                      <a:close/>
                      <a:moveTo>
                        <a:pt x="69741" y="66828"/>
                      </a:moveTo>
                      <a:lnTo>
                        <a:pt x="69741" y="74838"/>
                      </a:lnTo>
                      <a:lnTo>
                        <a:pt x="67802" y="74838"/>
                      </a:lnTo>
                      <a:lnTo>
                        <a:pt x="67802" y="61941"/>
                      </a:lnTo>
                      <a:close/>
                      <a:moveTo>
                        <a:pt x="56800" y="73513"/>
                      </a:moveTo>
                      <a:lnTo>
                        <a:pt x="56861" y="34533"/>
                      </a:lnTo>
                      <a:lnTo>
                        <a:pt x="64626" y="54010"/>
                      </a:lnTo>
                      <a:close/>
                      <a:moveTo>
                        <a:pt x="62345" y="61099"/>
                      </a:moveTo>
                      <a:lnTo>
                        <a:pt x="62345" y="74838"/>
                      </a:lnTo>
                      <a:lnTo>
                        <a:pt x="60371" y="74838"/>
                      </a:lnTo>
                      <a:lnTo>
                        <a:pt x="60371" y="65951"/>
                      </a:lnTo>
                      <a:close/>
                      <a:moveTo>
                        <a:pt x="58519" y="70574"/>
                      </a:moveTo>
                      <a:lnTo>
                        <a:pt x="58519" y="74821"/>
                      </a:lnTo>
                      <a:lnTo>
                        <a:pt x="56826" y="74821"/>
                      </a:lnTo>
                      <a:close/>
                      <a:moveTo>
                        <a:pt x="57010" y="33585"/>
                      </a:moveTo>
                      <a:lnTo>
                        <a:pt x="58555" y="33585"/>
                      </a:lnTo>
                      <a:lnTo>
                        <a:pt x="58555" y="37375"/>
                      </a:lnTo>
                      <a:close/>
                      <a:moveTo>
                        <a:pt x="60406" y="42034"/>
                      </a:moveTo>
                      <a:lnTo>
                        <a:pt x="60406" y="33585"/>
                      </a:lnTo>
                      <a:lnTo>
                        <a:pt x="62345" y="33585"/>
                      </a:lnTo>
                      <a:lnTo>
                        <a:pt x="62345" y="46886"/>
                      </a:lnTo>
                      <a:close/>
                      <a:moveTo>
                        <a:pt x="64222" y="51615"/>
                      </a:moveTo>
                      <a:lnTo>
                        <a:pt x="64222" y="33585"/>
                      </a:lnTo>
                      <a:lnTo>
                        <a:pt x="65916" y="33585"/>
                      </a:lnTo>
                      <a:lnTo>
                        <a:pt x="65916" y="50755"/>
                      </a:lnTo>
                      <a:lnTo>
                        <a:pt x="64871" y="53282"/>
                      </a:lnTo>
                      <a:close/>
                      <a:moveTo>
                        <a:pt x="64222" y="56361"/>
                      </a:moveTo>
                      <a:lnTo>
                        <a:pt x="64907" y="54703"/>
                      </a:lnTo>
                      <a:lnTo>
                        <a:pt x="65916" y="57256"/>
                      </a:lnTo>
                      <a:lnTo>
                        <a:pt x="65916" y="74803"/>
                      </a:lnTo>
                      <a:lnTo>
                        <a:pt x="64222" y="74803"/>
                      </a:lnTo>
                      <a:close/>
                      <a:moveTo>
                        <a:pt x="67802" y="46008"/>
                      </a:moveTo>
                      <a:lnTo>
                        <a:pt x="67802" y="33550"/>
                      </a:lnTo>
                      <a:lnTo>
                        <a:pt x="69741" y="33550"/>
                      </a:lnTo>
                      <a:lnTo>
                        <a:pt x="69741" y="41139"/>
                      </a:lnTo>
                      <a:close/>
                      <a:moveTo>
                        <a:pt x="71592" y="36515"/>
                      </a:moveTo>
                      <a:lnTo>
                        <a:pt x="71592" y="33585"/>
                      </a:lnTo>
                      <a:lnTo>
                        <a:pt x="72513" y="33585"/>
                      </a:lnTo>
                      <a:lnTo>
                        <a:pt x="72513" y="34331"/>
                      </a:lnTo>
                      <a:close/>
                      <a:moveTo>
                        <a:pt x="71066" y="26312"/>
                      </a:moveTo>
                      <a:lnTo>
                        <a:pt x="69899" y="27426"/>
                      </a:lnTo>
                      <a:cubicBezTo>
                        <a:pt x="69278" y="28039"/>
                        <a:pt x="69273" y="29040"/>
                        <a:pt x="69886" y="29660"/>
                      </a:cubicBezTo>
                      <a:cubicBezTo>
                        <a:pt x="69890" y="29663"/>
                        <a:pt x="69894" y="29668"/>
                        <a:pt x="69899" y="29672"/>
                      </a:cubicBezTo>
                      <a:lnTo>
                        <a:pt x="70820" y="30602"/>
                      </a:lnTo>
                      <a:cubicBezTo>
                        <a:pt x="66533" y="29166"/>
                        <a:pt x="62130" y="28103"/>
                        <a:pt x="57660" y="27426"/>
                      </a:cubicBezTo>
                      <a:cubicBezTo>
                        <a:pt x="57714" y="27378"/>
                        <a:pt x="57764" y="27325"/>
                        <a:pt x="57809" y="27268"/>
                      </a:cubicBezTo>
                      <a:lnTo>
                        <a:pt x="58984" y="26101"/>
                      </a:lnTo>
                      <a:cubicBezTo>
                        <a:pt x="59596" y="25474"/>
                        <a:pt x="59596" y="24474"/>
                        <a:pt x="58984" y="23846"/>
                      </a:cubicBezTo>
                      <a:lnTo>
                        <a:pt x="57809" y="22680"/>
                      </a:lnTo>
                      <a:cubicBezTo>
                        <a:pt x="57659" y="22530"/>
                        <a:pt x="57480" y="22414"/>
                        <a:pt x="57282" y="22337"/>
                      </a:cubicBezTo>
                      <a:cubicBezTo>
                        <a:pt x="62228" y="23061"/>
                        <a:pt x="67097" y="24236"/>
                        <a:pt x="71829" y="25847"/>
                      </a:cubicBezTo>
                      <a:cubicBezTo>
                        <a:pt x="71514" y="25893"/>
                        <a:pt x="71223" y="26045"/>
                        <a:pt x="71004" y="26277"/>
                      </a:cubicBezTo>
                      <a:close/>
                      <a:moveTo>
                        <a:pt x="48105" y="86595"/>
                      </a:moveTo>
                      <a:cubicBezTo>
                        <a:pt x="47606" y="86641"/>
                        <a:pt x="47138" y="86858"/>
                        <a:pt x="46780" y="87209"/>
                      </a:cubicBezTo>
                      <a:lnTo>
                        <a:pt x="46780" y="94886"/>
                      </a:lnTo>
                      <a:lnTo>
                        <a:pt x="41516" y="94886"/>
                      </a:lnTo>
                      <a:lnTo>
                        <a:pt x="41516" y="92850"/>
                      </a:lnTo>
                      <a:lnTo>
                        <a:pt x="42867" y="92850"/>
                      </a:lnTo>
                      <a:lnTo>
                        <a:pt x="42867" y="80497"/>
                      </a:lnTo>
                      <a:lnTo>
                        <a:pt x="44903" y="80497"/>
                      </a:lnTo>
                      <a:lnTo>
                        <a:pt x="44903" y="83515"/>
                      </a:lnTo>
                      <a:lnTo>
                        <a:pt x="45894" y="83515"/>
                      </a:lnTo>
                      <a:lnTo>
                        <a:pt x="45894" y="77163"/>
                      </a:lnTo>
                      <a:lnTo>
                        <a:pt x="49895" y="77163"/>
                      </a:lnTo>
                      <a:lnTo>
                        <a:pt x="49895" y="83515"/>
                      </a:lnTo>
                      <a:lnTo>
                        <a:pt x="51009" y="83515"/>
                      </a:lnTo>
                      <a:lnTo>
                        <a:pt x="51009" y="80497"/>
                      </a:lnTo>
                      <a:lnTo>
                        <a:pt x="52983" y="80497"/>
                      </a:lnTo>
                      <a:lnTo>
                        <a:pt x="52983" y="92824"/>
                      </a:lnTo>
                      <a:lnTo>
                        <a:pt x="54308" y="92824"/>
                      </a:lnTo>
                      <a:lnTo>
                        <a:pt x="54308" y="94886"/>
                      </a:lnTo>
                      <a:lnTo>
                        <a:pt x="49044" y="94886"/>
                      </a:lnTo>
                      <a:lnTo>
                        <a:pt x="49044" y="87244"/>
                      </a:lnTo>
                      <a:cubicBezTo>
                        <a:pt x="48856" y="86867"/>
                        <a:pt x="48474" y="86626"/>
                        <a:pt x="48053" y="86621"/>
                      </a:cubicBezTo>
                      <a:close/>
                      <a:moveTo>
                        <a:pt x="43517" y="74794"/>
                      </a:moveTo>
                      <a:lnTo>
                        <a:pt x="43517" y="33559"/>
                      </a:lnTo>
                      <a:lnTo>
                        <a:pt x="45368" y="33559"/>
                      </a:lnTo>
                      <a:lnTo>
                        <a:pt x="45368" y="74794"/>
                      </a:lnTo>
                      <a:close/>
                      <a:moveTo>
                        <a:pt x="47403" y="74794"/>
                      </a:moveTo>
                      <a:lnTo>
                        <a:pt x="47403" y="33559"/>
                      </a:lnTo>
                      <a:lnTo>
                        <a:pt x="49220" y="33559"/>
                      </a:lnTo>
                      <a:lnTo>
                        <a:pt x="49220" y="74794"/>
                      </a:lnTo>
                      <a:close/>
                      <a:moveTo>
                        <a:pt x="51281" y="74794"/>
                      </a:moveTo>
                      <a:lnTo>
                        <a:pt x="51281" y="33559"/>
                      </a:lnTo>
                      <a:lnTo>
                        <a:pt x="53036" y="33559"/>
                      </a:lnTo>
                      <a:lnTo>
                        <a:pt x="53036" y="74794"/>
                      </a:lnTo>
                      <a:close/>
                      <a:moveTo>
                        <a:pt x="41481" y="33559"/>
                      </a:moveTo>
                      <a:lnTo>
                        <a:pt x="41481" y="74794"/>
                      </a:lnTo>
                      <a:lnTo>
                        <a:pt x="40183" y="74794"/>
                      </a:lnTo>
                      <a:lnTo>
                        <a:pt x="40183" y="33559"/>
                      </a:lnTo>
                      <a:close/>
                      <a:moveTo>
                        <a:pt x="22065" y="26259"/>
                      </a:moveTo>
                      <a:lnTo>
                        <a:pt x="23206" y="27426"/>
                      </a:lnTo>
                      <a:lnTo>
                        <a:pt x="23452" y="27645"/>
                      </a:lnTo>
                      <a:cubicBezTo>
                        <a:pt x="18602" y="28383"/>
                        <a:pt x="13807" y="29444"/>
                        <a:pt x="9098" y="30821"/>
                      </a:cubicBezTo>
                      <a:lnTo>
                        <a:pt x="10204" y="29707"/>
                      </a:lnTo>
                      <a:cubicBezTo>
                        <a:pt x="10805" y="29109"/>
                        <a:pt x="10806" y="28137"/>
                        <a:pt x="10208" y="27536"/>
                      </a:cubicBezTo>
                      <a:cubicBezTo>
                        <a:pt x="10206" y="27534"/>
                        <a:pt x="10205" y="27533"/>
                        <a:pt x="10204" y="27531"/>
                      </a:cubicBezTo>
                      <a:lnTo>
                        <a:pt x="10204" y="27487"/>
                      </a:lnTo>
                      <a:lnTo>
                        <a:pt x="9028" y="26321"/>
                      </a:lnTo>
                      <a:cubicBezTo>
                        <a:pt x="8812" y="26100"/>
                        <a:pt x="8533" y="25949"/>
                        <a:pt x="8230" y="25891"/>
                      </a:cubicBezTo>
                      <a:cubicBezTo>
                        <a:pt x="13278" y="24391"/>
                        <a:pt x="18431" y="23268"/>
                        <a:pt x="23645" y="22530"/>
                      </a:cubicBezTo>
                      <a:cubicBezTo>
                        <a:pt x="23483" y="22609"/>
                        <a:pt x="23336" y="22713"/>
                        <a:pt x="23206" y="22838"/>
                      </a:cubicBezTo>
                      <a:lnTo>
                        <a:pt x="22004" y="24075"/>
                      </a:lnTo>
                      <a:cubicBezTo>
                        <a:pt x="21393" y="24702"/>
                        <a:pt x="21393" y="25702"/>
                        <a:pt x="22004" y="26329"/>
                      </a:cubicBezTo>
                      <a:close/>
                      <a:moveTo>
                        <a:pt x="9124" y="50290"/>
                      </a:moveTo>
                      <a:lnTo>
                        <a:pt x="9124" y="37902"/>
                      </a:lnTo>
                      <a:lnTo>
                        <a:pt x="11186" y="37902"/>
                      </a:lnTo>
                      <a:lnTo>
                        <a:pt x="11186" y="40920"/>
                      </a:lnTo>
                      <a:lnTo>
                        <a:pt x="12169" y="40920"/>
                      </a:lnTo>
                      <a:lnTo>
                        <a:pt x="12169" y="34603"/>
                      </a:lnTo>
                      <a:lnTo>
                        <a:pt x="16178" y="34603"/>
                      </a:lnTo>
                      <a:lnTo>
                        <a:pt x="16178" y="40946"/>
                      </a:lnTo>
                      <a:lnTo>
                        <a:pt x="17258" y="40946"/>
                      </a:lnTo>
                      <a:lnTo>
                        <a:pt x="17258" y="37928"/>
                      </a:lnTo>
                      <a:lnTo>
                        <a:pt x="19258" y="37928"/>
                      </a:lnTo>
                      <a:lnTo>
                        <a:pt x="19258" y="50290"/>
                      </a:lnTo>
                      <a:lnTo>
                        <a:pt x="20583" y="50290"/>
                      </a:lnTo>
                      <a:lnTo>
                        <a:pt x="20583" y="52325"/>
                      </a:lnTo>
                      <a:lnTo>
                        <a:pt x="15319" y="52325"/>
                      </a:lnTo>
                      <a:lnTo>
                        <a:pt x="15319" y="44649"/>
                      </a:lnTo>
                      <a:cubicBezTo>
                        <a:pt x="15132" y="44277"/>
                        <a:pt x="14753" y="44040"/>
                        <a:pt x="14336" y="44034"/>
                      </a:cubicBezTo>
                      <a:cubicBezTo>
                        <a:pt x="13837" y="44081"/>
                        <a:pt x="13369" y="44298"/>
                        <a:pt x="13011" y="44649"/>
                      </a:cubicBezTo>
                      <a:lnTo>
                        <a:pt x="13011" y="52325"/>
                      </a:lnTo>
                      <a:lnTo>
                        <a:pt x="7747" y="52325"/>
                      </a:lnTo>
                      <a:lnTo>
                        <a:pt x="7747" y="50290"/>
                      </a:lnTo>
                      <a:close/>
                      <a:moveTo>
                        <a:pt x="31620" y="97202"/>
                      </a:moveTo>
                      <a:lnTo>
                        <a:pt x="39516" y="77505"/>
                      </a:lnTo>
                      <a:lnTo>
                        <a:pt x="39516" y="97202"/>
                      </a:lnTo>
                      <a:cubicBezTo>
                        <a:pt x="39148" y="100746"/>
                        <a:pt x="37779" y="104112"/>
                        <a:pt x="35568" y="106906"/>
                      </a:cubicBezTo>
                      <a:close/>
                      <a:moveTo>
                        <a:pt x="35129" y="107397"/>
                      </a:moveTo>
                      <a:lnTo>
                        <a:pt x="34208" y="108634"/>
                      </a:lnTo>
                      <a:lnTo>
                        <a:pt x="34208" y="105028"/>
                      </a:lnTo>
                      <a:close/>
                      <a:moveTo>
                        <a:pt x="25268" y="73715"/>
                      </a:moveTo>
                      <a:lnTo>
                        <a:pt x="25268" y="71680"/>
                      </a:lnTo>
                      <a:lnTo>
                        <a:pt x="26654" y="71680"/>
                      </a:lnTo>
                      <a:lnTo>
                        <a:pt x="26654" y="59327"/>
                      </a:lnTo>
                      <a:lnTo>
                        <a:pt x="28689" y="59327"/>
                      </a:lnTo>
                      <a:lnTo>
                        <a:pt x="28689" y="62345"/>
                      </a:lnTo>
                      <a:lnTo>
                        <a:pt x="29681" y="62345"/>
                      </a:lnTo>
                      <a:lnTo>
                        <a:pt x="29681" y="55993"/>
                      </a:lnTo>
                      <a:lnTo>
                        <a:pt x="33682" y="55993"/>
                      </a:lnTo>
                      <a:lnTo>
                        <a:pt x="33682" y="62345"/>
                      </a:lnTo>
                      <a:lnTo>
                        <a:pt x="34796" y="62345"/>
                      </a:lnTo>
                      <a:lnTo>
                        <a:pt x="34796" y="59327"/>
                      </a:lnTo>
                      <a:lnTo>
                        <a:pt x="36761" y="59327"/>
                      </a:lnTo>
                      <a:lnTo>
                        <a:pt x="36761" y="71680"/>
                      </a:lnTo>
                      <a:lnTo>
                        <a:pt x="38086" y="71680"/>
                      </a:lnTo>
                      <a:lnTo>
                        <a:pt x="38086" y="73715"/>
                      </a:lnTo>
                      <a:lnTo>
                        <a:pt x="32822" y="73715"/>
                      </a:lnTo>
                      <a:lnTo>
                        <a:pt x="32822" y="66038"/>
                      </a:lnTo>
                      <a:cubicBezTo>
                        <a:pt x="32645" y="65658"/>
                        <a:pt x="32259" y="65416"/>
                        <a:pt x="31839" y="65424"/>
                      </a:cubicBezTo>
                      <a:cubicBezTo>
                        <a:pt x="31340" y="65471"/>
                        <a:pt x="30872" y="65687"/>
                        <a:pt x="30514" y="66038"/>
                      </a:cubicBezTo>
                      <a:lnTo>
                        <a:pt x="30514" y="73715"/>
                      </a:lnTo>
                      <a:close/>
                      <a:moveTo>
                        <a:pt x="28567" y="75689"/>
                      </a:moveTo>
                      <a:lnTo>
                        <a:pt x="28567" y="89552"/>
                      </a:lnTo>
                      <a:lnTo>
                        <a:pt x="26654" y="84717"/>
                      </a:lnTo>
                      <a:lnTo>
                        <a:pt x="26654" y="75689"/>
                      </a:lnTo>
                      <a:close/>
                      <a:moveTo>
                        <a:pt x="39165" y="75689"/>
                      </a:moveTo>
                      <a:lnTo>
                        <a:pt x="39165" y="77076"/>
                      </a:lnTo>
                      <a:lnTo>
                        <a:pt x="37998" y="80032"/>
                      </a:lnTo>
                      <a:lnTo>
                        <a:pt x="37998" y="75716"/>
                      </a:lnTo>
                      <a:lnTo>
                        <a:pt x="39174" y="75716"/>
                      </a:lnTo>
                      <a:close/>
                      <a:moveTo>
                        <a:pt x="36086" y="75689"/>
                      </a:moveTo>
                      <a:lnTo>
                        <a:pt x="36086" y="84744"/>
                      </a:lnTo>
                      <a:lnTo>
                        <a:pt x="34234" y="89367"/>
                      </a:lnTo>
                      <a:lnTo>
                        <a:pt x="34234" y="75716"/>
                      </a:lnTo>
                      <a:lnTo>
                        <a:pt x="36086" y="75716"/>
                      </a:lnTo>
                      <a:close/>
                      <a:moveTo>
                        <a:pt x="30444" y="75689"/>
                      </a:moveTo>
                      <a:lnTo>
                        <a:pt x="32330" y="75689"/>
                      </a:lnTo>
                      <a:lnTo>
                        <a:pt x="32330" y="94114"/>
                      </a:lnTo>
                      <a:lnTo>
                        <a:pt x="31374" y="96518"/>
                      </a:lnTo>
                      <a:lnTo>
                        <a:pt x="30444" y="94237"/>
                      </a:lnTo>
                      <a:close/>
                      <a:moveTo>
                        <a:pt x="32199" y="100036"/>
                      </a:moveTo>
                      <a:lnTo>
                        <a:pt x="32199" y="110933"/>
                      </a:lnTo>
                      <a:cubicBezTo>
                        <a:pt x="31637" y="111547"/>
                        <a:pt x="31058" y="112100"/>
                        <a:pt x="30444" y="112687"/>
                      </a:cubicBezTo>
                      <a:lnTo>
                        <a:pt x="30444" y="100097"/>
                      </a:lnTo>
                      <a:lnTo>
                        <a:pt x="31322" y="97904"/>
                      </a:lnTo>
                      <a:close/>
                      <a:moveTo>
                        <a:pt x="24768" y="75689"/>
                      </a:moveTo>
                      <a:lnTo>
                        <a:pt x="24768" y="80006"/>
                      </a:lnTo>
                      <a:lnTo>
                        <a:pt x="23101" y="75874"/>
                      </a:lnTo>
                      <a:lnTo>
                        <a:pt x="23101" y="75689"/>
                      </a:lnTo>
                      <a:close/>
                      <a:moveTo>
                        <a:pt x="23101" y="77225"/>
                      </a:moveTo>
                      <a:lnTo>
                        <a:pt x="31058" y="97202"/>
                      </a:lnTo>
                      <a:lnTo>
                        <a:pt x="23101" y="116951"/>
                      </a:lnTo>
                      <a:close/>
                      <a:moveTo>
                        <a:pt x="28532" y="104905"/>
                      </a:moveTo>
                      <a:lnTo>
                        <a:pt x="28532" y="114442"/>
                      </a:lnTo>
                      <a:lnTo>
                        <a:pt x="26707" y="115890"/>
                      </a:lnTo>
                      <a:lnTo>
                        <a:pt x="26707" y="109415"/>
                      </a:lnTo>
                      <a:close/>
                      <a:moveTo>
                        <a:pt x="23338" y="117785"/>
                      </a:moveTo>
                      <a:lnTo>
                        <a:pt x="24820" y="114179"/>
                      </a:lnTo>
                      <a:lnTo>
                        <a:pt x="24820" y="117197"/>
                      </a:lnTo>
                      <a:cubicBezTo>
                        <a:pt x="24433" y="117467"/>
                        <a:pt x="24032" y="117716"/>
                        <a:pt x="23618" y="117943"/>
                      </a:cubicBezTo>
                      <a:close/>
                      <a:moveTo>
                        <a:pt x="39858" y="125304"/>
                      </a:moveTo>
                      <a:cubicBezTo>
                        <a:pt x="37700" y="125304"/>
                        <a:pt x="33076" y="123303"/>
                        <a:pt x="30576" y="122163"/>
                      </a:cubicBezTo>
                      <a:cubicBezTo>
                        <a:pt x="28332" y="121020"/>
                        <a:pt x="26171" y="119722"/>
                        <a:pt x="24110" y="118276"/>
                      </a:cubicBezTo>
                      <a:cubicBezTo>
                        <a:pt x="30453" y="114460"/>
                        <a:pt x="38226" y="106441"/>
                        <a:pt x="39762" y="99080"/>
                      </a:cubicBezTo>
                      <a:cubicBezTo>
                        <a:pt x="40902" y="104344"/>
                        <a:pt x="45561" y="110424"/>
                        <a:pt x="50369" y="114793"/>
                      </a:cubicBezTo>
                      <a:cubicBezTo>
                        <a:pt x="51771" y="116080"/>
                        <a:pt x="53273" y="117254"/>
                        <a:pt x="54861" y="118302"/>
                      </a:cubicBezTo>
                      <a:cubicBezTo>
                        <a:pt x="49711" y="121759"/>
                        <a:pt x="43332" y="125304"/>
                        <a:pt x="39849" y="125304"/>
                      </a:cubicBezTo>
                      <a:close/>
                      <a:moveTo>
                        <a:pt x="56186" y="117408"/>
                      </a:moveTo>
                      <a:lnTo>
                        <a:pt x="55308" y="117995"/>
                      </a:lnTo>
                      <a:cubicBezTo>
                        <a:pt x="54117" y="117186"/>
                        <a:pt x="52975" y="116307"/>
                        <a:pt x="51887" y="115363"/>
                      </a:cubicBezTo>
                      <a:lnTo>
                        <a:pt x="52562" y="114898"/>
                      </a:lnTo>
                      <a:cubicBezTo>
                        <a:pt x="53799" y="114021"/>
                        <a:pt x="52843" y="113205"/>
                        <a:pt x="52843" y="111319"/>
                      </a:cubicBezTo>
                      <a:cubicBezTo>
                        <a:pt x="52937" y="109066"/>
                        <a:pt x="53246" y="106828"/>
                        <a:pt x="53764" y="104633"/>
                      </a:cubicBezTo>
                      <a:cubicBezTo>
                        <a:pt x="54326" y="104756"/>
                        <a:pt x="54694" y="104080"/>
                        <a:pt x="54694" y="103651"/>
                      </a:cubicBezTo>
                      <a:cubicBezTo>
                        <a:pt x="54542" y="103001"/>
                        <a:pt x="54440" y="102342"/>
                        <a:pt x="54387" y="101677"/>
                      </a:cubicBezTo>
                      <a:cubicBezTo>
                        <a:pt x="54387" y="100597"/>
                        <a:pt x="54598" y="100571"/>
                        <a:pt x="54598" y="100571"/>
                      </a:cubicBezTo>
                      <a:cubicBezTo>
                        <a:pt x="54598" y="100571"/>
                        <a:pt x="52659" y="100571"/>
                        <a:pt x="52132" y="104484"/>
                      </a:cubicBezTo>
                      <a:cubicBezTo>
                        <a:pt x="51606" y="108397"/>
                        <a:pt x="50281" y="107195"/>
                        <a:pt x="50597" y="105037"/>
                      </a:cubicBezTo>
                      <a:cubicBezTo>
                        <a:pt x="50913" y="102879"/>
                        <a:pt x="52352" y="99395"/>
                        <a:pt x="51641" y="98623"/>
                      </a:cubicBezTo>
                      <a:cubicBezTo>
                        <a:pt x="50930" y="97851"/>
                        <a:pt x="49579" y="99176"/>
                        <a:pt x="48930" y="98255"/>
                      </a:cubicBezTo>
                      <a:cubicBezTo>
                        <a:pt x="48869" y="99676"/>
                        <a:pt x="48377" y="99738"/>
                        <a:pt x="48009" y="99948"/>
                      </a:cubicBezTo>
                      <a:cubicBezTo>
                        <a:pt x="47640" y="100159"/>
                        <a:pt x="46526" y="100378"/>
                        <a:pt x="46587" y="101001"/>
                      </a:cubicBezTo>
                      <a:cubicBezTo>
                        <a:pt x="46649" y="101624"/>
                        <a:pt x="46833" y="101185"/>
                        <a:pt x="46833" y="101677"/>
                      </a:cubicBezTo>
                      <a:cubicBezTo>
                        <a:pt x="46833" y="102168"/>
                        <a:pt x="46342" y="102106"/>
                        <a:pt x="46342" y="102554"/>
                      </a:cubicBezTo>
                      <a:cubicBezTo>
                        <a:pt x="46342" y="103001"/>
                        <a:pt x="46956" y="103572"/>
                        <a:pt x="46956" y="104124"/>
                      </a:cubicBezTo>
                      <a:cubicBezTo>
                        <a:pt x="46956" y="104677"/>
                        <a:pt x="46245" y="104712"/>
                        <a:pt x="45508" y="103510"/>
                      </a:cubicBezTo>
                      <a:cubicBezTo>
                        <a:pt x="44771" y="102308"/>
                        <a:pt x="43447" y="100150"/>
                        <a:pt x="42946" y="100641"/>
                      </a:cubicBezTo>
                      <a:cubicBezTo>
                        <a:pt x="42446" y="101133"/>
                        <a:pt x="43166" y="102124"/>
                        <a:pt x="43324" y="102492"/>
                      </a:cubicBezTo>
                      <a:cubicBezTo>
                        <a:pt x="43482" y="102861"/>
                        <a:pt x="44306" y="104861"/>
                        <a:pt x="43166" y="105546"/>
                      </a:cubicBezTo>
                      <a:cubicBezTo>
                        <a:pt x="41406" y="103058"/>
                        <a:pt x="40313" y="100161"/>
                        <a:pt x="39990" y="97132"/>
                      </a:cubicBezTo>
                      <a:lnTo>
                        <a:pt x="56168" y="97132"/>
                      </a:lnTo>
                      <a:close/>
                      <a:moveTo>
                        <a:pt x="56282" y="74786"/>
                      </a:moveTo>
                      <a:lnTo>
                        <a:pt x="55098" y="74786"/>
                      </a:lnTo>
                      <a:lnTo>
                        <a:pt x="55098" y="33550"/>
                      </a:lnTo>
                      <a:lnTo>
                        <a:pt x="56273" y="33550"/>
                      </a:lnTo>
                      <a:close/>
                      <a:moveTo>
                        <a:pt x="69530" y="104124"/>
                      </a:moveTo>
                      <a:cubicBezTo>
                        <a:pt x="68348" y="105923"/>
                        <a:pt x="67041" y="107635"/>
                        <a:pt x="65617" y="109248"/>
                      </a:cubicBezTo>
                      <a:lnTo>
                        <a:pt x="65617" y="108301"/>
                      </a:lnTo>
                      <a:cubicBezTo>
                        <a:pt x="65434" y="107923"/>
                        <a:pt x="65054" y="107682"/>
                        <a:pt x="64635" y="107678"/>
                      </a:cubicBezTo>
                      <a:cubicBezTo>
                        <a:pt x="64135" y="107726"/>
                        <a:pt x="63666" y="107946"/>
                        <a:pt x="63310" y="108301"/>
                      </a:cubicBezTo>
                      <a:lnTo>
                        <a:pt x="63310" y="111749"/>
                      </a:lnTo>
                      <a:cubicBezTo>
                        <a:pt x="61753" y="113291"/>
                        <a:pt x="60071" y="114703"/>
                        <a:pt x="58283" y="115969"/>
                      </a:cubicBezTo>
                      <a:lnTo>
                        <a:pt x="58037" y="115969"/>
                      </a:lnTo>
                      <a:lnTo>
                        <a:pt x="58037" y="113933"/>
                      </a:lnTo>
                      <a:lnTo>
                        <a:pt x="59397" y="113933"/>
                      </a:lnTo>
                      <a:lnTo>
                        <a:pt x="59397" y="101545"/>
                      </a:lnTo>
                      <a:lnTo>
                        <a:pt x="61459" y="101545"/>
                      </a:lnTo>
                      <a:lnTo>
                        <a:pt x="61459" y="104563"/>
                      </a:lnTo>
                      <a:lnTo>
                        <a:pt x="62441" y="104563"/>
                      </a:lnTo>
                      <a:lnTo>
                        <a:pt x="62441" y="98246"/>
                      </a:lnTo>
                      <a:lnTo>
                        <a:pt x="66451" y="98246"/>
                      </a:lnTo>
                      <a:lnTo>
                        <a:pt x="66451" y="104598"/>
                      </a:lnTo>
                      <a:lnTo>
                        <a:pt x="67530" y="104598"/>
                      </a:lnTo>
                      <a:lnTo>
                        <a:pt x="67530" y="101545"/>
                      </a:lnTo>
                      <a:lnTo>
                        <a:pt x="69530" y="101545"/>
                      </a:lnTo>
                      <a:close/>
                      <a:moveTo>
                        <a:pt x="72522" y="97106"/>
                      </a:moveTo>
                      <a:lnTo>
                        <a:pt x="56300" y="97106"/>
                      </a:lnTo>
                      <a:lnTo>
                        <a:pt x="56300" y="75593"/>
                      </a:lnTo>
                      <a:lnTo>
                        <a:pt x="72469" y="75593"/>
                      </a:lnTo>
                      <a:close/>
                      <a:moveTo>
                        <a:pt x="71645" y="23750"/>
                      </a:moveTo>
                      <a:cubicBezTo>
                        <a:pt x="61723" y="20575"/>
                        <a:pt x="51355" y="19014"/>
                        <a:pt x="40937" y="19126"/>
                      </a:cubicBezTo>
                      <a:cubicBezTo>
                        <a:pt x="29991" y="19211"/>
                        <a:pt x="19106" y="20778"/>
                        <a:pt x="8581" y="23785"/>
                      </a:cubicBezTo>
                      <a:cubicBezTo>
                        <a:pt x="8668" y="19065"/>
                        <a:pt x="5869" y="15187"/>
                        <a:pt x="2167" y="12537"/>
                      </a:cubicBezTo>
                      <a:cubicBezTo>
                        <a:pt x="5501" y="12046"/>
                        <a:pt x="10177" y="11607"/>
                        <a:pt x="11634" y="15169"/>
                      </a:cubicBezTo>
                      <a:lnTo>
                        <a:pt x="11353" y="15169"/>
                      </a:lnTo>
                      <a:cubicBezTo>
                        <a:pt x="4878" y="14555"/>
                        <a:pt x="11783" y="24908"/>
                        <a:pt x="14740" y="19205"/>
                      </a:cubicBezTo>
                      <a:cubicBezTo>
                        <a:pt x="15413" y="17737"/>
                        <a:pt x="15741" y="16135"/>
                        <a:pt x="15696" y="14520"/>
                      </a:cubicBezTo>
                      <a:cubicBezTo>
                        <a:pt x="13634" y="14310"/>
                        <a:pt x="13388" y="11888"/>
                        <a:pt x="15362" y="11888"/>
                      </a:cubicBezTo>
                      <a:cubicBezTo>
                        <a:pt x="17021" y="11888"/>
                        <a:pt x="16591" y="13976"/>
                        <a:pt x="15854" y="14564"/>
                      </a:cubicBezTo>
                      <a:cubicBezTo>
                        <a:pt x="16345" y="19740"/>
                        <a:pt x="22723" y="19714"/>
                        <a:pt x="22697" y="15441"/>
                      </a:cubicBezTo>
                      <a:cubicBezTo>
                        <a:pt x="22697" y="12572"/>
                        <a:pt x="20504" y="12055"/>
                        <a:pt x="18653" y="12634"/>
                      </a:cubicBezTo>
                      <a:cubicBezTo>
                        <a:pt x="18813" y="12142"/>
                        <a:pt x="19000" y="11658"/>
                        <a:pt x="19214" y="11186"/>
                      </a:cubicBezTo>
                      <a:lnTo>
                        <a:pt x="20969" y="10169"/>
                      </a:lnTo>
                      <a:cubicBezTo>
                        <a:pt x="20969" y="9124"/>
                        <a:pt x="20969" y="6782"/>
                        <a:pt x="21653" y="5948"/>
                      </a:cubicBezTo>
                      <a:cubicBezTo>
                        <a:pt x="22916" y="6659"/>
                        <a:pt x="23496" y="8633"/>
                        <a:pt x="23496" y="9958"/>
                      </a:cubicBezTo>
                      <a:cubicBezTo>
                        <a:pt x="24855" y="9774"/>
                        <a:pt x="26215" y="9958"/>
                        <a:pt x="26768" y="11432"/>
                      </a:cubicBezTo>
                      <a:cubicBezTo>
                        <a:pt x="22083" y="11739"/>
                        <a:pt x="22732" y="15099"/>
                        <a:pt x="24671" y="16696"/>
                      </a:cubicBezTo>
                      <a:cubicBezTo>
                        <a:pt x="26856" y="18451"/>
                        <a:pt x="30216" y="17933"/>
                        <a:pt x="30251" y="11958"/>
                      </a:cubicBezTo>
                      <a:cubicBezTo>
                        <a:pt x="32883" y="21443"/>
                        <a:pt x="39805" y="15591"/>
                        <a:pt x="39648" y="13099"/>
                      </a:cubicBezTo>
                      <a:cubicBezTo>
                        <a:pt x="39463" y="9923"/>
                        <a:pt x="37182" y="8291"/>
                        <a:pt x="35428" y="11002"/>
                      </a:cubicBezTo>
                      <a:lnTo>
                        <a:pt x="35120" y="9089"/>
                      </a:lnTo>
                      <a:lnTo>
                        <a:pt x="34875" y="7545"/>
                      </a:lnTo>
                      <a:cubicBezTo>
                        <a:pt x="35024" y="6668"/>
                        <a:pt x="36015" y="5387"/>
                        <a:pt x="37551" y="6747"/>
                      </a:cubicBezTo>
                      <a:lnTo>
                        <a:pt x="38481" y="7545"/>
                      </a:lnTo>
                      <a:cubicBezTo>
                        <a:pt x="38542" y="5791"/>
                        <a:pt x="38630" y="2615"/>
                        <a:pt x="40016" y="1325"/>
                      </a:cubicBezTo>
                      <a:cubicBezTo>
                        <a:pt x="41069" y="2615"/>
                        <a:pt x="41525" y="5571"/>
                        <a:pt x="41437" y="7212"/>
                      </a:cubicBezTo>
                      <a:lnTo>
                        <a:pt x="42271" y="6896"/>
                      </a:lnTo>
                      <a:cubicBezTo>
                        <a:pt x="46368" y="4624"/>
                        <a:pt x="45693" y="9274"/>
                        <a:pt x="44903" y="11432"/>
                      </a:cubicBezTo>
                      <a:cubicBezTo>
                        <a:pt x="42955" y="8686"/>
                        <a:pt x="40428" y="8905"/>
                        <a:pt x="40428" y="12967"/>
                      </a:cubicBezTo>
                      <a:cubicBezTo>
                        <a:pt x="40428" y="17652"/>
                        <a:pt x="49342" y="19109"/>
                        <a:pt x="49860" y="12572"/>
                      </a:cubicBezTo>
                      <a:cubicBezTo>
                        <a:pt x="52729" y="24347"/>
                        <a:pt x="61108" y="12081"/>
                        <a:pt x="53369" y="11432"/>
                      </a:cubicBezTo>
                      <a:cubicBezTo>
                        <a:pt x="53589" y="10318"/>
                        <a:pt x="54484" y="9923"/>
                        <a:pt x="56001" y="9949"/>
                      </a:cubicBezTo>
                      <a:lnTo>
                        <a:pt x="56589" y="9949"/>
                      </a:lnTo>
                      <a:lnTo>
                        <a:pt x="56589" y="9335"/>
                      </a:lnTo>
                      <a:cubicBezTo>
                        <a:pt x="56644" y="8026"/>
                        <a:pt x="57289" y="6813"/>
                        <a:pt x="58344" y="6036"/>
                      </a:cubicBezTo>
                      <a:cubicBezTo>
                        <a:pt x="59177" y="7054"/>
                        <a:pt x="59081" y="8931"/>
                        <a:pt x="58958" y="10133"/>
                      </a:cubicBezTo>
                      <a:cubicBezTo>
                        <a:pt x="60222" y="10598"/>
                        <a:pt x="61116" y="10906"/>
                        <a:pt x="61239" y="12388"/>
                      </a:cubicBezTo>
                      <a:lnTo>
                        <a:pt x="61020" y="12476"/>
                      </a:lnTo>
                      <a:cubicBezTo>
                        <a:pt x="56001" y="12906"/>
                        <a:pt x="55817" y="18617"/>
                        <a:pt x="60406" y="18617"/>
                      </a:cubicBezTo>
                      <a:cubicBezTo>
                        <a:pt x="63336" y="18617"/>
                        <a:pt x="65924" y="14801"/>
                        <a:pt x="62599" y="13073"/>
                      </a:cubicBezTo>
                      <a:cubicBezTo>
                        <a:pt x="63254" y="12585"/>
                        <a:pt x="63978" y="12200"/>
                        <a:pt x="64749" y="11932"/>
                      </a:cubicBezTo>
                      <a:cubicBezTo>
                        <a:pt x="66881" y="11932"/>
                        <a:pt x="65398" y="14090"/>
                        <a:pt x="64599" y="14740"/>
                      </a:cubicBezTo>
                      <a:lnTo>
                        <a:pt x="64599" y="15047"/>
                      </a:lnTo>
                      <a:cubicBezTo>
                        <a:pt x="64599" y="17082"/>
                        <a:pt x="65126" y="20504"/>
                        <a:pt x="67898" y="20504"/>
                      </a:cubicBezTo>
                      <a:cubicBezTo>
                        <a:pt x="73162" y="20504"/>
                        <a:pt x="71996" y="15047"/>
                        <a:pt x="68355" y="15380"/>
                      </a:cubicBezTo>
                      <a:cubicBezTo>
                        <a:pt x="68916" y="11686"/>
                        <a:pt x="75137" y="12213"/>
                        <a:pt x="77821" y="12458"/>
                      </a:cubicBezTo>
                      <a:cubicBezTo>
                        <a:pt x="75014" y="14941"/>
                        <a:pt x="70846" y="19293"/>
                        <a:pt x="71592" y="23785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601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7190" name="Google Shape;7190;p1"/>
                <p:cNvSpPr/>
                <p:nvPr/>
              </p:nvSpPr>
              <p:spPr>
                <a:xfrm>
                  <a:off x="1765253" y="1412585"/>
                  <a:ext cx="982" cy="4527"/>
                </a:xfrm>
                <a:custGeom>
                  <a:rect b="b" l="l" r="r" t="t"/>
                  <a:pathLst>
                    <a:path extrusionOk="0" h="4527" w="982">
                      <a:moveTo>
                        <a:pt x="0" y="0"/>
                      </a:moveTo>
                      <a:lnTo>
                        <a:pt x="983" y="0"/>
                      </a:lnTo>
                      <a:lnTo>
                        <a:pt x="983" y="4527"/>
                      </a:lnTo>
                      <a:lnTo>
                        <a:pt x="0" y="452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601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7191" name="Google Shape;7191;p1"/>
                <p:cNvSpPr/>
                <p:nvPr/>
              </p:nvSpPr>
              <p:spPr>
                <a:xfrm>
                  <a:off x="1803190" y="1460971"/>
                  <a:ext cx="710" cy="3237"/>
                </a:xfrm>
                <a:custGeom>
                  <a:rect b="b" l="l" r="r" t="t"/>
                  <a:pathLst>
                    <a:path extrusionOk="0" h="3237" w="710">
                      <a:moveTo>
                        <a:pt x="0" y="0"/>
                      </a:moveTo>
                      <a:lnTo>
                        <a:pt x="711" y="0"/>
                      </a:lnTo>
                      <a:lnTo>
                        <a:pt x="711" y="3237"/>
                      </a:lnTo>
                      <a:lnTo>
                        <a:pt x="0" y="323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601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7192" name="Google Shape;7192;p1"/>
                <p:cNvSpPr/>
                <p:nvPr/>
              </p:nvSpPr>
              <p:spPr>
                <a:xfrm>
                  <a:off x="1795206" y="1460971"/>
                  <a:ext cx="710" cy="3237"/>
                </a:xfrm>
                <a:custGeom>
                  <a:rect b="b" l="l" r="r" t="t"/>
                  <a:pathLst>
                    <a:path extrusionOk="0" h="3237" w="710">
                      <a:moveTo>
                        <a:pt x="0" y="0"/>
                      </a:moveTo>
                      <a:lnTo>
                        <a:pt x="711" y="0"/>
                      </a:lnTo>
                      <a:lnTo>
                        <a:pt x="711" y="3237"/>
                      </a:lnTo>
                      <a:lnTo>
                        <a:pt x="0" y="323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601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7193" name="Google Shape;7193;p1"/>
                <p:cNvSpPr/>
                <p:nvPr/>
              </p:nvSpPr>
              <p:spPr>
                <a:xfrm>
                  <a:off x="1798996" y="1455181"/>
                  <a:ext cx="982" cy="4527"/>
                </a:xfrm>
                <a:custGeom>
                  <a:rect b="b" l="l" r="r" t="t"/>
                  <a:pathLst>
                    <a:path extrusionOk="0" h="4527" w="982">
                      <a:moveTo>
                        <a:pt x="0" y="0"/>
                      </a:moveTo>
                      <a:lnTo>
                        <a:pt x="983" y="0"/>
                      </a:lnTo>
                      <a:lnTo>
                        <a:pt x="983" y="4527"/>
                      </a:lnTo>
                      <a:lnTo>
                        <a:pt x="0" y="452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601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7194" name="Google Shape;7194;p1"/>
                <p:cNvSpPr/>
                <p:nvPr/>
              </p:nvSpPr>
              <p:spPr>
                <a:xfrm>
                  <a:off x="1626654" y="1352311"/>
                  <a:ext cx="69779" cy="152501"/>
                </a:xfrm>
                <a:custGeom>
                  <a:rect b="b" l="l" r="r" t="t"/>
                  <a:pathLst>
                    <a:path extrusionOk="0" h="152501" w="69779">
                      <a:moveTo>
                        <a:pt x="56593" y="53562"/>
                      </a:moveTo>
                      <a:cubicBezTo>
                        <a:pt x="57411" y="52104"/>
                        <a:pt x="58706" y="50971"/>
                        <a:pt x="60260" y="50351"/>
                      </a:cubicBezTo>
                      <a:cubicBezTo>
                        <a:pt x="59637" y="49149"/>
                        <a:pt x="59119" y="48193"/>
                        <a:pt x="57672" y="47886"/>
                      </a:cubicBezTo>
                      <a:cubicBezTo>
                        <a:pt x="57428" y="47826"/>
                        <a:pt x="57177" y="47796"/>
                        <a:pt x="56926" y="47798"/>
                      </a:cubicBezTo>
                      <a:cubicBezTo>
                        <a:pt x="57759" y="45701"/>
                        <a:pt x="57452" y="43640"/>
                        <a:pt x="57330" y="41508"/>
                      </a:cubicBezTo>
                      <a:cubicBezTo>
                        <a:pt x="57635" y="41619"/>
                        <a:pt x="57973" y="41462"/>
                        <a:pt x="58084" y="41157"/>
                      </a:cubicBezTo>
                      <a:cubicBezTo>
                        <a:pt x="58196" y="40851"/>
                        <a:pt x="58038" y="40514"/>
                        <a:pt x="57733" y="40402"/>
                      </a:cubicBezTo>
                      <a:lnTo>
                        <a:pt x="57207" y="40244"/>
                      </a:lnTo>
                      <a:lnTo>
                        <a:pt x="57207" y="38147"/>
                      </a:lnTo>
                      <a:cubicBezTo>
                        <a:pt x="57454" y="37402"/>
                        <a:pt x="57828" y="36704"/>
                        <a:pt x="58312" y="36086"/>
                      </a:cubicBezTo>
                      <a:cubicBezTo>
                        <a:pt x="59435" y="35073"/>
                        <a:pt x="60678" y="34205"/>
                        <a:pt x="62015" y="33497"/>
                      </a:cubicBezTo>
                      <a:lnTo>
                        <a:pt x="61243" y="32883"/>
                      </a:lnTo>
                      <a:cubicBezTo>
                        <a:pt x="61007" y="32801"/>
                        <a:pt x="60781" y="32695"/>
                        <a:pt x="60567" y="32567"/>
                      </a:cubicBezTo>
                      <a:cubicBezTo>
                        <a:pt x="58812" y="31690"/>
                        <a:pt x="57207" y="31093"/>
                        <a:pt x="55540" y="32638"/>
                      </a:cubicBezTo>
                      <a:lnTo>
                        <a:pt x="55478" y="32541"/>
                      </a:lnTo>
                      <a:cubicBezTo>
                        <a:pt x="55250" y="32164"/>
                        <a:pt x="54934" y="31848"/>
                        <a:pt x="54557" y="31620"/>
                      </a:cubicBezTo>
                      <a:lnTo>
                        <a:pt x="54706" y="31620"/>
                      </a:lnTo>
                      <a:cubicBezTo>
                        <a:pt x="54052" y="29230"/>
                        <a:pt x="52802" y="27044"/>
                        <a:pt x="51074" y="25268"/>
                      </a:cubicBezTo>
                      <a:cubicBezTo>
                        <a:pt x="50926" y="24042"/>
                        <a:pt x="50853" y="22809"/>
                        <a:pt x="50855" y="21574"/>
                      </a:cubicBezTo>
                      <a:cubicBezTo>
                        <a:pt x="51533" y="20581"/>
                        <a:pt x="52487" y="19810"/>
                        <a:pt x="53601" y="19354"/>
                      </a:cubicBezTo>
                      <a:lnTo>
                        <a:pt x="54829" y="18951"/>
                      </a:lnTo>
                      <a:cubicBezTo>
                        <a:pt x="54522" y="17565"/>
                        <a:pt x="53846" y="16521"/>
                        <a:pt x="52197" y="16521"/>
                      </a:cubicBezTo>
                      <a:cubicBezTo>
                        <a:pt x="51406" y="16523"/>
                        <a:pt x="50636" y="16782"/>
                        <a:pt x="50004" y="17258"/>
                      </a:cubicBezTo>
                      <a:cubicBezTo>
                        <a:pt x="48775" y="14178"/>
                        <a:pt x="47538" y="14976"/>
                        <a:pt x="45757" y="15845"/>
                      </a:cubicBezTo>
                      <a:cubicBezTo>
                        <a:pt x="45767" y="14990"/>
                        <a:pt x="45236" y="14224"/>
                        <a:pt x="44432" y="13932"/>
                      </a:cubicBezTo>
                      <a:cubicBezTo>
                        <a:pt x="44443" y="13826"/>
                        <a:pt x="44422" y="13719"/>
                        <a:pt x="44371" y="13625"/>
                      </a:cubicBezTo>
                      <a:cubicBezTo>
                        <a:pt x="43246" y="11082"/>
                        <a:pt x="40956" y="9243"/>
                        <a:pt x="38230" y="8695"/>
                      </a:cubicBezTo>
                      <a:cubicBezTo>
                        <a:pt x="38895" y="7647"/>
                        <a:pt x="38589" y="6259"/>
                        <a:pt x="37545" y="5589"/>
                      </a:cubicBezTo>
                      <a:cubicBezTo>
                        <a:pt x="37376" y="5481"/>
                        <a:pt x="37193" y="5396"/>
                        <a:pt x="37001" y="5334"/>
                      </a:cubicBezTo>
                      <a:lnTo>
                        <a:pt x="37001" y="4097"/>
                      </a:lnTo>
                      <a:lnTo>
                        <a:pt x="38844" y="4097"/>
                      </a:lnTo>
                      <a:cubicBezTo>
                        <a:pt x="39200" y="4138"/>
                        <a:pt x="39522" y="3884"/>
                        <a:pt x="39564" y="3528"/>
                      </a:cubicBezTo>
                      <a:cubicBezTo>
                        <a:pt x="39605" y="3172"/>
                        <a:pt x="39351" y="2849"/>
                        <a:pt x="38995" y="2808"/>
                      </a:cubicBezTo>
                      <a:cubicBezTo>
                        <a:pt x="38945" y="2801"/>
                        <a:pt x="38894" y="2801"/>
                        <a:pt x="38844" y="2808"/>
                      </a:cubicBezTo>
                      <a:lnTo>
                        <a:pt x="37001" y="2808"/>
                      </a:lnTo>
                      <a:lnTo>
                        <a:pt x="37001" y="649"/>
                      </a:lnTo>
                      <a:cubicBezTo>
                        <a:pt x="37001" y="290"/>
                        <a:pt x="36711" y="0"/>
                        <a:pt x="36352" y="0"/>
                      </a:cubicBezTo>
                      <a:cubicBezTo>
                        <a:pt x="35993" y="0"/>
                        <a:pt x="35703" y="290"/>
                        <a:pt x="35703" y="649"/>
                      </a:cubicBezTo>
                      <a:lnTo>
                        <a:pt x="35703" y="2808"/>
                      </a:lnTo>
                      <a:lnTo>
                        <a:pt x="33852" y="2808"/>
                      </a:lnTo>
                      <a:cubicBezTo>
                        <a:pt x="33486" y="2765"/>
                        <a:pt x="33155" y="3028"/>
                        <a:pt x="33113" y="3394"/>
                      </a:cubicBezTo>
                      <a:cubicBezTo>
                        <a:pt x="33071" y="3759"/>
                        <a:pt x="33333" y="4090"/>
                        <a:pt x="33699" y="4132"/>
                      </a:cubicBezTo>
                      <a:cubicBezTo>
                        <a:pt x="33750" y="4138"/>
                        <a:pt x="33801" y="4138"/>
                        <a:pt x="33852" y="4132"/>
                      </a:cubicBezTo>
                      <a:lnTo>
                        <a:pt x="35703" y="4132"/>
                      </a:lnTo>
                      <a:lnTo>
                        <a:pt x="35703" y="5361"/>
                      </a:lnTo>
                      <a:cubicBezTo>
                        <a:pt x="34522" y="5741"/>
                        <a:pt x="33873" y="7006"/>
                        <a:pt x="34253" y="8187"/>
                      </a:cubicBezTo>
                      <a:cubicBezTo>
                        <a:pt x="34253" y="8189"/>
                        <a:pt x="34254" y="8192"/>
                        <a:pt x="34255" y="8194"/>
                      </a:cubicBezTo>
                      <a:cubicBezTo>
                        <a:pt x="34311" y="8380"/>
                        <a:pt x="34395" y="8558"/>
                        <a:pt x="34501" y="8721"/>
                      </a:cubicBezTo>
                      <a:cubicBezTo>
                        <a:pt x="31729" y="9335"/>
                        <a:pt x="29434" y="11270"/>
                        <a:pt x="28359" y="13897"/>
                      </a:cubicBezTo>
                      <a:cubicBezTo>
                        <a:pt x="27480" y="14165"/>
                        <a:pt x="26887" y="14987"/>
                        <a:pt x="26912" y="15906"/>
                      </a:cubicBezTo>
                      <a:cubicBezTo>
                        <a:pt x="25157" y="14976"/>
                        <a:pt x="23929" y="14152"/>
                        <a:pt x="22692" y="17258"/>
                      </a:cubicBezTo>
                      <a:cubicBezTo>
                        <a:pt x="22071" y="16788"/>
                        <a:pt x="21312" y="16538"/>
                        <a:pt x="20533" y="16547"/>
                      </a:cubicBezTo>
                      <a:cubicBezTo>
                        <a:pt x="19476" y="16520"/>
                        <a:pt x="18505" y="17128"/>
                        <a:pt x="18068" y="18091"/>
                      </a:cubicBezTo>
                      <a:cubicBezTo>
                        <a:pt x="17969" y="18379"/>
                        <a:pt x="17887" y="18671"/>
                        <a:pt x="17822" y="18968"/>
                      </a:cubicBezTo>
                      <a:cubicBezTo>
                        <a:pt x="19244" y="19372"/>
                        <a:pt x="21121" y="20205"/>
                        <a:pt x="21832" y="21600"/>
                      </a:cubicBezTo>
                      <a:cubicBezTo>
                        <a:pt x="21893" y="21793"/>
                        <a:pt x="21674" y="24443"/>
                        <a:pt x="21586" y="25268"/>
                      </a:cubicBezTo>
                      <a:cubicBezTo>
                        <a:pt x="19847" y="27041"/>
                        <a:pt x="18611" y="29246"/>
                        <a:pt x="18007" y="31655"/>
                      </a:cubicBezTo>
                      <a:cubicBezTo>
                        <a:pt x="17714" y="31859"/>
                        <a:pt x="17464" y="32119"/>
                        <a:pt x="17270" y="32418"/>
                      </a:cubicBezTo>
                      <a:lnTo>
                        <a:pt x="17208" y="32515"/>
                      </a:lnTo>
                      <a:cubicBezTo>
                        <a:pt x="15541" y="30971"/>
                        <a:pt x="13971" y="31637"/>
                        <a:pt x="12216" y="32453"/>
                      </a:cubicBezTo>
                      <a:cubicBezTo>
                        <a:pt x="11992" y="32583"/>
                        <a:pt x="11753" y="32686"/>
                        <a:pt x="11505" y="32760"/>
                      </a:cubicBezTo>
                      <a:lnTo>
                        <a:pt x="10733" y="33375"/>
                      </a:lnTo>
                      <a:cubicBezTo>
                        <a:pt x="12071" y="34097"/>
                        <a:pt x="13314" y="34981"/>
                        <a:pt x="14436" y="36007"/>
                      </a:cubicBezTo>
                      <a:cubicBezTo>
                        <a:pt x="14946" y="36614"/>
                        <a:pt x="15333" y="37314"/>
                        <a:pt x="15576" y="38068"/>
                      </a:cubicBezTo>
                      <a:lnTo>
                        <a:pt x="15576" y="39981"/>
                      </a:lnTo>
                      <a:lnTo>
                        <a:pt x="15576" y="40200"/>
                      </a:lnTo>
                      <a:lnTo>
                        <a:pt x="15120" y="40350"/>
                      </a:lnTo>
                      <a:cubicBezTo>
                        <a:pt x="14818" y="40470"/>
                        <a:pt x="14671" y="40811"/>
                        <a:pt x="14791" y="41113"/>
                      </a:cubicBezTo>
                      <a:cubicBezTo>
                        <a:pt x="14901" y="41390"/>
                        <a:pt x="15201" y="41540"/>
                        <a:pt x="15489" y="41464"/>
                      </a:cubicBezTo>
                      <a:cubicBezTo>
                        <a:pt x="15331" y="43622"/>
                        <a:pt x="15024" y="45745"/>
                        <a:pt x="15919" y="47868"/>
                      </a:cubicBezTo>
                      <a:cubicBezTo>
                        <a:pt x="15625" y="47839"/>
                        <a:pt x="15328" y="47861"/>
                        <a:pt x="15041" y="47930"/>
                      </a:cubicBezTo>
                      <a:cubicBezTo>
                        <a:pt x="13594" y="48237"/>
                        <a:pt x="13041" y="49228"/>
                        <a:pt x="12409" y="50395"/>
                      </a:cubicBezTo>
                      <a:cubicBezTo>
                        <a:pt x="13969" y="51004"/>
                        <a:pt x="15267" y="52140"/>
                        <a:pt x="16076" y="53606"/>
                      </a:cubicBezTo>
                      <a:cubicBezTo>
                        <a:pt x="16419" y="54308"/>
                        <a:pt x="17182" y="56238"/>
                        <a:pt x="17436" y="56896"/>
                      </a:cubicBezTo>
                      <a:lnTo>
                        <a:pt x="12" y="56896"/>
                      </a:lnTo>
                      <a:lnTo>
                        <a:pt x="12" y="116074"/>
                      </a:lnTo>
                      <a:cubicBezTo>
                        <a:pt x="-67" y="118998"/>
                        <a:pt x="245" y="121919"/>
                        <a:pt x="942" y="124760"/>
                      </a:cubicBezTo>
                      <a:cubicBezTo>
                        <a:pt x="4329" y="136569"/>
                        <a:pt x="16006" y="144737"/>
                        <a:pt x="26613" y="149510"/>
                      </a:cubicBezTo>
                      <a:cubicBezTo>
                        <a:pt x="28972" y="150580"/>
                        <a:pt x="31388" y="151518"/>
                        <a:pt x="33852" y="152317"/>
                      </a:cubicBezTo>
                      <a:lnTo>
                        <a:pt x="35106" y="152502"/>
                      </a:lnTo>
                      <a:lnTo>
                        <a:pt x="36247" y="152256"/>
                      </a:lnTo>
                      <a:cubicBezTo>
                        <a:pt x="44019" y="149852"/>
                        <a:pt x="51244" y="145947"/>
                        <a:pt x="57514" y="140763"/>
                      </a:cubicBezTo>
                      <a:cubicBezTo>
                        <a:pt x="64594" y="134621"/>
                        <a:pt x="69033" y="128366"/>
                        <a:pt x="69656" y="119189"/>
                      </a:cubicBezTo>
                      <a:cubicBezTo>
                        <a:pt x="69779" y="117434"/>
                        <a:pt x="69779" y="116039"/>
                        <a:pt x="69779" y="116039"/>
                      </a:cubicBezTo>
                      <a:lnTo>
                        <a:pt x="69779" y="56870"/>
                      </a:lnTo>
                      <a:lnTo>
                        <a:pt x="55285" y="56870"/>
                      </a:lnTo>
                      <a:cubicBezTo>
                        <a:pt x="55496" y="56230"/>
                        <a:pt x="56268" y="54282"/>
                        <a:pt x="56610" y="53580"/>
                      </a:cubicBezTo>
                      <a:close/>
                      <a:moveTo>
                        <a:pt x="6943" y="122812"/>
                      </a:moveTo>
                      <a:lnTo>
                        <a:pt x="2644" y="122812"/>
                      </a:lnTo>
                      <a:lnTo>
                        <a:pt x="2469" y="121794"/>
                      </a:lnTo>
                      <a:lnTo>
                        <a:pt x="3460" y="120715"/>
                      </a:lnTo>
                      <a:cubicBezTo>
                        <a:pt x="3460" y="120715"/>
                        <a:pt x="2583" y="119838"/>
                        <a:pt x="2469" y="119610"/>
                      </a:cubicBezTo>
                      <a:cubicBezTo>
                        <a:pt x="2283" y="119303"/>
                        <a:pt x="2189" y="118950"/>
                        <a:pt x="2197" y="118592"/>
                      </a:cubicBezTo>
                      <a:cubicBezTo>
                        <a:pt x="2197" y="118285"/>
                        <a:pt x="2135" y="117416"/>
                        <a:pt x="4355" y="117451"/>
                      </a:cubicBezTo>
                      <a:cubicBezTo>
                        <a:pt x="6575" y="117486"/>
                        <a:pt x="6636" y="118188"/>
                        <a:pt x="6636" y="118680"/>
                      </a:cubicBezTo>
                      <a:cubicBezTo>
                        <a:pt x="6473" y="119467"/>
                        <a:pt x="6061" y="120180"/>
                        <a:pt x="5460" y="120715"/>
                      </a:cubicBezTo>
                      <a:lnTo>
                        <a:pt x="6943" y="122470"/>
                      </a:lnTo>
                      <a:lnTo>
                        <a:pt x="6943" y="122812"/>
                      </a:lnTo>
                      <a:close/>
                      <a:moveTo>
                        <a:pt x="6943" y="97843"/>
                      </a:moveTo>
                      <a:lnTo>
                        <a:pt x="1916" y="97843"/>
                      </a:lnTo>
                      <a:lnTo>
                        <a:pt x="1916" y="97474"/>
                      </a:lnTo>
                      <a:cubicBezTo>
                        <a:pt x="1916" y="97325"/>
                        <a:pt x="3425" y="95719"/>
                        <a:pt x="3425" y="95719"/>
                      </a:cubicBezTo>
                      <a:cubicBezTo>
                        <a:pt x="3069" y="95371"/>
                        <a:pt x="2740" y="94995"/>
                        <a:pt x="2442" y="94596"/>
                      </a:cubicBezTo>
                      <a:cubicBezTo>
                        <a:pt x="2263" y="94300"/>
                        <a:pt x="2167" y="93960"/>
                        <a:pt x="2162" y="93614"/>
                      </a:cubicBezTo>
                      <a:cubicBezTo>
                        <a:pt x="2162" y="93298"/>
                        <a:pt x="2162" y="92438"/>
                        <a:pt x="4320" y="92473"/>
                      </a:cubicBezTo>
                      <a:cubicBezTo>
                        <a:pt x="6478" y="92508"/>
                        <a:pt x="6601" y="93210"/>
                        <a:pt x="6601" y="93701"/>
                      </a:cubicBezTo>
                      <a:cubicBezTo>
                        <a:pt x="6457" y="94494"/>
                        <a:pt x="6045" y="95212"/>
                        <a:pt x="5434" y="95737"/>
                      </a:cubicBezTo>
                      <a:lnTo>
                        <a:pt x="6908" y="97492"/>
                      </a:lnTo>
                      <a:close/>
                      <a:moveTo>
                        <a:pt x="7127" y="64626"/>
                      </a:moveTo>
                      <a:lnTo>
                        <a:pt x="2162" y="64626"/>
                      </a:lnTo>
                      <a:lnTo>
                        <a:pt x="2162" y="64319"/>
                      </a:lnTo>
                      <a:cubicBezTo>
                        <a:pt x="2601" y="63668"/>
                        <a:pt x="3097" y="63057"/>
                        <a:pt x="3644" y="62494"/>
                      </a:cubicBezTo>
                      <a:cubicBezTo>
                        <a:pt x="3287" y="62148"/>
                        <a:pt x="2953" y="61779"/>
                        <a:pt x="2644" y="61388"/>
                      </a:cubicBezTo>
                      <a:cubicBezTo>
                        <a:pt x="2477" y="61076"/>
                        <a:pt x="2392" y="60725"/>
                        <a:pt x="2399" y="60371"/>
                      </a:cubicBezTo>
                      <a:cubicBezTo>
                        <a:pt x="2399" y="60064"/>
                        <a:pt x="2337" y="59230"/>
                        <a:pt x="4557" y="59230"/>
                      </a:cubicBezTo>
                      <a:cubicBezTo>
                        <a:pt x="6777" y="59230"/>
                        <a:pt x="6838" y="59967"/>
                        <a:pt x="6838" y="60458"/>
                      </a:cubicBezTo>
                      <a:cubicBezTo>
                        <a:pt x="6677" y="61262"/>
                        <a:pt x="6254" y="61990"/>
                        <a:pt x="5636" y="62529"/>
                      </a:cubicBezTo>
                      <a:lnTo>
                        <a:pt x="7119" y="64284"/>
                      </a:lnTo>
                      <a:close/>
                      <a:moveTo>
                        <a:pt x="44854" y="17468"/>
                      </a:moveTo>
                      <a:lnTo>
                        <a:pt x="46143" y="17468"/>
                      </a:lnTo>
                      <a:cubicBezTo>
                        <a:pt x="46950" y="17468"/>
                        <a:pt x="47258" y="18091"/>
                        <a:pt x="47284" y="18951"/>
                      </a:cubicBezTo>
                      <a:cubicBezTo>
                        <a:pt x="47284" y="20425"/>
                        <a:pt x="45099" y="19872"/>
                        <a:pt x="44511" y="17626"/>
                      </a:cubicBezTo>
                      <a:cubicBezTo>
                        <a:pt x="44620" y="17575"/>
                        <a:pt x="44723" y="17514"/>
                        <a:pt x="44819" y="17442"/>
                      </a:cubicBezTo>
                      <a:close/>
                      <a:moveTo>
                        <a:pt x="43678" y="14976"/>
                      </a:moveTo>
                      <a:cubicBezTo>
                        <a:pt x="44139" y="14971"/>
                        <a:pt x="44515" y="15341"/>
                        <a:pt x="44520" y="15801"/>
                      </a:cubicBezTo>
                      <a:cubicBezTo>
                        <a:pt x="44525" y="16262"/>
                        <a:pt x="44156" y="16638"/>
                        <a:pt x="43696" y="16643"/>
                      </a:cubicBezTo>
                      <a:cubicBezTo>
                        <a:pt x="43235" y="16648"/>
                        <a:pt x="42859" y="16279"/>
                        <a:pt x="42853" y="15819"/>
                      </a:cubicBezTo>
                      <a:cubicBezTo>
                        <a:pt x="42853" y="15816"/>
                        <a:pt x="42853" y="15813"/>
                        <a:pt x="42853" y="15810"/>
                      </a:cubicBezTo>
                      <a:cubicBezTo>
                        <a:pt x="42848" y="15355"/>
                        <a:pt x="43213" y="14981"/>
                        <a:pt x="43668" y="14976"/>
                      </a:cubicBezTo>
                      <a:cubicBezTo>
                        <a:pt x="43681" y="14976"/>
                        <a:pt x="43692" y="14976"/>
                        <a:pt x="43704" y="14976"/>
                      </a:cubicBezTo>
                      <a:close/>
                      <a:moveTo>
                        <a:pt x="36256" y="6528"/>
                      </a:moveTo>
                      <a:cubicBezTo>
                        <a:pt x="36753" y="6399"/>
                        <a:pt x="37260" y="6698"/>
                        <a:pt x="37389" y="7195"/>
                      </a:cubicBezTo>
                      <a:cubicBezTo>
                        <a:pt x="37517" y="7692"/>
                        <a:pt x="37219" y="8200"/>
                        <a:pt x="36721" y="8328"/>
                      </a:cubicBezTo>
                      <a:cubicBezTo>
                        <a:pt x="36678" y="8339"/>
                        <a:pt x="36634" y="8347"/>
                        <a:pt x="36589" y="8352"/>
                      </a:cubicBezTo>
                      <a:cubicBezTo>
                        <a:pt x="36478" y="8370"/>
                        <a:pt x="36366" y="8370"/>
                        <a:pt x="36256" y="8352"/>
                      </a:cubicBezTo>
                      <a:cubicBezTo>
                        <a:pt x="35762" y="8324"/>
                        <a:pt x="35377" y="7916"/>
                        <a:pt x="35378" y="7422"/>
                      </a:cubicBezTo>
                      <a:cubicBezTo>
                        <a:pt x="35378" y="6938"/>
                        <a:pt x="35771" y="6545"/>
                        <a:pt x="36256" y="6545"/>
                      </a:cubicBezTo>
                      <a:close/>
                      <a:moveTo>
                        <a:pt x="36343" y="9765"/>
                      </a:moveTo>
                      <a:cubicBezTo>
                        <a:pt x="39168" y="9747"/>
                        <a:pt x="41755" y="11345"/>
                        <a:pt x="43002" y="13880"/>
                      </a:cubicBezTo>
                      <a:cubicBezTo>
                        <a:pt x="42329" y="14124"/>
                        <a:pt x="41836" y="14709"/>
                        <a:pt x="41713" y="15415"/>
                      </a:cubicBezTo>
                      <a:cubicBezTo>
                        <a:pt x="41142" y="14147"/>
                        <a:pt x="39865" y="13347"/>
                        <a:pt x="38475" y="13388"/>
                      </a:cubicBezTo>
                      <a:cubicBezTo>
                        <a:pt x="38449" y="12183"/>
                        <a:pt x="37850" y="11062"/>
                        <a:pt x="36861" y="10370"/>
                      </a:cubicBezTo>
                      <a:cubicBezTo>
                        <a:pt x="36685" y="10262"/>
                        <a:pt x="36500" y="10171"/>
                        <a:pt x="36308" y="10098"/>
                      </a:cubicBezTo>
                      <a:cubicBezTo>
                        <a:pt x="34967" y="10644"/>
                        <a:pt x="34088" y="11949"/>
                        <a:pt x="34088" y="13397"/>
                      </a:cubicBezTo>
                      <a:cubicBezTo>
                        <a:pt x="32696" y="13346"/>
                        <a:pt x="31413" y="14149"/>
                        <a:pt x="30851" y="15424"/>
                      </a:cubicBezTo>
                      <a:cubicBezTo>
                        <a:pt x="30730" y="14769"/>
                        <a:pt x="30293" y="14218"/>
                        <a:pt x="29684" y="13950"/>
                      </a:cubicBezTo>
                      <a:cubicBezTo>
                        <a:pt x="30911" y="11375"/>
                        <a:pt x="33517" y="9743"/>
                        <a:pt x="36370" y="9765"/>
                      </a:cubicBezTo>
                      <a:close/>
                      <a:moveTo>
                        <a:pt x="42169" y="17100"/>
                      </a:moveTo>
                      <a:cubicBezTo>
                        <a:pt x="41739" y="18091"/>
                        <a:pt x="41186" y="19074"/>
                        <a:pt x="39923" y="19074"/>
                      </a:cubicBezTo>
                      <a:cubicBezTo>
                        <a:pt x="38256" y="19074"/>
                        <a:pt x="38168" y="18196"/>
                        <a:pt x="38168" y="17872"/>
                      </a:cubicBezTo>
                      <a:cubicBezTo>
                        <a:pt x="38229" y="17407"/>
                        <a:pt x="38501" y="16995"/>
                        <a:pt x="38905" y="16757"/>
                      </a:cubicBezTo>
                      <a:cubicBezTo>
                        <a:pt x="39712" y="16424"/>
                        <a:pt x="41125" y="16757"/>
                        <a:pt x="42055" y="16977"/>
                      </a:cubicBezTo>
                      <a:close/>
                      <a:moveTo>
                        <a:pt x="34273" y="17872"/>
                      </a:moveTo>
                      <a:cubicBezTo>
                        <a:pt x="34273" y="18179"/>
                        <a:pt x="34211" y="19074"/>
                        <a:pt x="32518" y="19074"/>
                      </a:cubicBezTo>
                      <a:cubicBezTo>
                        <a:pt x="31255" y="19074"/>
                        <a:pt x="30667" y="18091"/>
                        <a:pt x="30263" y="17100"/>
                      </a:cubicBezTo>
                      <a:lnTo>
                        <a:pt x="30360" y="16977"/>
                      </a:lnTo>
                      <a:lnTo>
                        <a:pt x="31097" y="16793"/>
                      </a:lnTo>
                      <a:cubicBezTo>
                        <a:pt x="32185" y="16573"/>
                        <a:pt x="34334" y="16328"/>
                        <a:pt x="34334" y="17872"/>
                      </a:cubicBezTo>
                      <a:close/>
                      <a:moveTo>
                        <a:pt x="28763" y="14976"/>
                      </a:moveTo>
                      <a:cubicBezTo>
                        <a:pt x="29221" y="14929"/>
                        <a:pt x="29631" y="15262"/>
                        <a:pt x="29677" y="15720"/>
                      </a:cubicBezTo>
                      <a:cubicBezTo>
                        <a:pt x="29725" y="16178"/>
                        <a:pt x="29392" y="16587"/>
                        <a:pt x="28934" y="16635"/>
                      </a:cubicBezTo>
                      <a:cubicBezTo>
                        <a:pt x="28877" y="16641"/>
                        <a:pt x="28820" y="16641"/>
                        <a:pt x="28763" y="16635"/>
                      </a:cubicBezTo>
                      <a:cubicBezTo>
                        <a:pt x="28305" y="16682"/>
                        <a:pt x="27895" y="16349"/>
                        <a:pt x="27849" y="15891"/>
                      </a:cubicBezTo>
                      <a:cubicBezTo>
                        <a:pt x="27801" y="15433"/>
                        <a:pt x="28134" y="15024"/>
                        <a:pt x="28592" y="14976"/>
                      </a:cubicBezTo>
                      <a:cubicBezTo>
                        <a:pt x="28649" y="14970"/>
                        <a:pt x="28706" y="14970"/>
                        <a:pt x="28763" y="14976"/>
                      </a:cubicBezTo>
                      <a:close/>
                      <a:moveTo>
                        <a:pt x="26333" y="17468"/>
                      </a:moveTo>
                      <a:lnTo>
                        <a:pt x="27658" y="17468"/>
                      </a:lnTo>
                      <a:lnTo>
                        <a:pt x="27965" y="17626"/>
                      </a:lnTo>
                      <a:cubicBezTo>
                        <a:pt x="27377" y="19872"/>
                        <a:pt x="25192" y="20425"/>
                        <a:pt x="25192" y="18951"/>
                      </a:cubicBezTo>
                      <a:cubicBezTo>
                        <a:pt x="25245" y="18091"/>
                        <a:pt x="25552" y="17468"/>
                        <a:pt x="26333" y="17468"/>
                      </a:cubicBezTo>
                      <a:close/>
                      <a:moveTo>
                        <a:pt x="19244" y="18152"/>
                      </a:moveTo>
                      <a:cubicBezTo>
                        <a:pt x="19523" y="17815"/>
                        <a:pt x="19946" y="17630"/>
                        <a:pt x="20384" y="17652"/>
                      </a:cubicBezTo>
                      <a:cubicBezTo>
                        <a:pt x="21092" y="17652"/>
                        <a:pt x="21766" y="17956"/>
                        <a:pt x="22235" y="18486"/>
                      </a:cubicBezTo>
                      <a:cubicBezTo>
                        <a:pt x="22323" y="18547"/>
                        <a:pt x="23113" y="19661"/>
                        <a:pt x="23113" y="19661"/>
                      </a:cubicBezTo>
                      <a:cubicBezTo>
                        <a:pt x="23262" y="19039"/>
                        <a:pt x="23990" y="15406"/>
                        <a:pt x="25297" y="16363"/>
                      </a:cubicBezTo>
                      <a:lnTo>
                        <a:pt x="25455" y="16450"/>
                      </a:lnTo>
                      <a:cubicBezTo>
                        <a:pt x="24553" y="16933"/>
                        <a:pt x="24013" y="17895"/>
                        <a:pt x="24069" y="18916"/>
                      </a:cubicBezTo>
                      <a:cubicBezTo>
                        <a:pt x="23973" y="21820"/>
                        <a:pt x="28166" y="21548"/>
                        <a:pt x="29088" y="18152"/>
                      </a:cubicBezTo>
                      <a:lnTo>
                        <a:pt x="29491" y="18152"/>
                      </a:lnTo>
                      <a:cubicBezTo>
                        <a:pt x="30029" y="19405"/>
                        <a:pt x="31243" y="20233"/>
                        <a:pt x="32606" y="20276"/>
                      </a:cubicBezTo>
                      <a:cubicBezTo>
                        <a:pt x="35071" y="20276"/>
                        <a:pt x="35501" y="18679"/>
                        <a:pt x="35501" y="17907"/>
                      </a:cubicBezTo>
                      <a:cubicBezTo>
                        <a:pt x="35501" y="15968"/>
                        <a:pt x="33650" y="15380"/>
                        <a:pt x="32114" y="15503"/>
                      </a:cubicBezTo>
                      <a:cubicBezTo>
                        <a:pt x="32646" y="14926"/>
                        <a:pt x="33392" y="14593"/>
                        <a:pt x="34176" y="14582"/>
                      </a:cubicBezTo>
                      <a:lnTo>
                        <a:pt x="35194" y="14643"/>
                      </a:lnTo>
                      <a:cubicBezTo>
                        <a:pt x="35194" y="13467"/>
                        <a:pt x="35194" y="12143"/>
                        <a:pt x="36238" y="11432"/>
                      </a:cubicBezTo>
                      <a:cubicBezTo>
                        <a:pt x="37317" y="12143"/>
                        <a:pt x="37352" y="13467"/>
                        <a:pt x="37317" y="14643"/>
                      </a:cubicBezTo>
                      <a:cubicBezTo>
                        <a:pt x="38431" y="14547"/>
                        <a:pt x="39633" y="14547"/>
                        <a:pt x="40432" y="15520"/>
                      </a:cubicBezTo>
                      <a:cubicBezTo>
                        <a:pt x="38888" y="15398"/>
                        <a:pt x="37045" y="15985"/>
                        <a:pt x="37045" y="17924"/>
                      </a:cubicBezTo>
                      <a:cubicBezTo>
                        <a:pt x="37045" y="18696"/>
                        <a:pt x="37440" y="20293"/>
                        <a:pt x="39905" y="20293"/>
                      </a:cubicBezTo>
                      <a:cubicBezTo>
                        <a:pt x="41287" y="20250"/>
                        <a:pt x="42508" y="19383"/>
                        <a:pt x="43002" y="18091"/>
                      </a:cubicBezTo>
                      <a:lnTo>
                        <a:pt x="43090" y="17995"/>
                      </a:lnTo>
                      <a:lnTo>
                        <a:pt x="43397" y="18117"/>
                      </a:lnTo>
                      <a:cubicBezTo>
                        <a:pt x="43658" y="19309"/>
                        <a:pt x="44508" y="20284"/>
                        <a:pt x="45652" y="20706"/>
                      </a:cubicBezTo>
                      <a:cubicBezTo>
                        <a:pt x="49284" y="21785"/>
                        <a:pt x="49039" y="17196"/>
                        <a:pt x="47065" y="16450"/>
                      </a:cubicBezTo>
                      <a:lnTo>
                        <a:pt x="47222" y="16363"/>
                      </a:lnTo>
                      <a:cubicBezTo>
                        <a:pt x="48100" y="15749"/>
                        <a:pt x="48696" y="17196"/>
                        <a:pt x="48916" y="17810"/>
                      </a:cubicBezTo>
                      <a:cubicBezTo>
                        <a:pt x="49039" y="18152"/>
                        <a:pt x="49407" y="19661"/>
                        <a:pt x="49407" y="19661"/>
                      </a:cubicBezTo>
                      <a:cubicBezTo>
                        <a:pt x="50179" y="18609"/>
                        <a:pt x="50644" y="17652"/>
                        <a:pt x="52118" y="17652"/>
                      </a:cubicBezTo>
                      <a:cubicBezTo>
                        <a:pt x="52568" y="17616"/>
                        <a:pt x="53008" y="17803"/>
                        <a:pt x="53294" y="18152"/>
                      </a:cubicBezTo>
                      <a:cubicBezTo>
                        <a:pt x="52606" y="18425"/>
                        <a:pt x="51961" y="18798"/>
                        <a:pt x="51381" y="19258"/>
                      </a:cubicBezTo>
                      <a:cubicBezTo>
                        <a:pt x="49442" y="20767"/>
                        <a:pt x="49565" y="21320"/>
                        <a:pt x="49714" y="23355"/>
                      </a:cubicBezTo>
                      <a:cubicBezTo>
                        <a:pt x="45346" y="22109"/>
                        <a:pt x="40824" y="21486"/>
                        <a:pt x="36282" y="21504"/>
                      </a:cubicBezTo>
                      <a:cubicBezTo>
                        <a:pt x="31731" y="21492"/>
                        <a:pt x="27201" y="22115"/>
                        <a:pt x="22823" y="23355"/>
                      </a:cubicBezTo>
                      <a:cubicBezTo>
                        <a:pt x="22872" y="22751"/>
                        <a:pt x="22872" y="22144"/>
                        <a:pt x="22823" y="21539"/>
                      </a:cubicBezTo>
                      <a:cubicBezTo>
                        <a:pt x="22736" y="20091"/>
                        <a:pt x="20454" y="18644"/>
                        <a:pt x="19217" y="18152"/>
                      </a:cubicBezTo>
                      <a:close/>
                      <a:moveTo>
                        <a:pt x="21735" y="26628"/>
                      </a:moveTo>
                      <a:lnTo>
                        <a:pt x="22569" y="25794"/>
                      </a:lnTo>
                      <a:lnTo>
                        <a:pt x="22692" y="24654"/>
                      </a:lnTo>
                      <a:cubicBezTo>
                        <a:pt x="31551" y="22101"/>
                        <a:pt x="40951" y="22101"/>
                        <a:pt x="49811" y="24654"/>
                      </a:cubicBezTo>
                      <a:lnTo>
                        <a:pt x="49907" y="25794"/>
                      </a:lnTo>
                      <a:cubicBezTo>
                        <a:pt x="51536" y="27298"/>
                        <a:pt x="52727" y="29213"/>
                        <a:pt x="53355" y="31339"/>
                      </a:cubicBezTo>
                      <a:cubicBezTo>
                        <a:pt x="51697" y="31436"/>
                        <a:pt x="50276" y="33462"/>
                        <a:pt x="51820" y="34787"/>
                      </a:cubicBezTo>
                      <a:cubicBezTo>
                        <a:pt x="52111" y="35101"/>
                        <a:pt x="52293" y="35501"/>
                        <a:pt x="52337" y="35928"/>
                      </a:cubicBezTo>
                      <a:lnTo>
                        <a:pt x="52337" y="36024"/>
                      </a:lnTo>
                      <a:cubicBezTo>
                        <a:pt x="52262" y="36615"/>
                        <a:pt x="51722" y="37033"/>
                        <a:pt x="51130" y="36958"/>
                      </a:cubicBezTo>
                      <a:cubicBezTo>
                        <a:pt x="50597" y="36890"/>
                        <a:pt x="50195" y="36439"/>
                        <a:pt x="50188" y="35901"/>
                      </a:cubicBezTo>
                      <a:lnTo>
                        <a:pt x="50188" y="35252"/>
                      </a:lnTo>
                      <a:lnTo>
                        <a:pt x="48951" y="35068"/>
                      </a:lnTo>
                      <a:lnTo>
                        <a:pt x="48889" y="35191"/>
                      </a:lnTo>
                      <a:cubicBezTo>
                        <a:pt x="48763" y="35614"/>
                        <a:pt x="48342" y="35876"/>
                        <a:pt x="47907" y="35805"/>
                      </a:cubicBezTo>
                      <a:cubicBezTo>
                        <a:pt x="47267" y="35792"/>
                        <a:pt x="46760" y="35262"/>
                        <a:pt x="46773" y="34622"/>
                      </a:cubicBezTo>
                      <a:cubicBezTo>
                        <a:pt x="46776" y="34512"/>
                        <a:pt x="46794" y="34402"/>
                        <a:pt x="46828" y="34296"/>
                      </a:cubicBezTo>
                      <a:cubicBezTo>
                        <a:pt x="47060" y="33582"/>
                        <a:pt x="47828" y="33191"/>
                        <a:pt x="48542" y="33424"/>
                      </a:cubicBezTo>
                      <a:cubicBezTo>
                        <a:pt x="48679" y="33468"/>
                        <a:pt x="48808" y="33535"/>
                        <a:pt x="48925" y="33620"/>
                      </a:cubicBezTo>
                      <a:cubicBezTo>
                        <a:pt x="49239" y="33903"/>
                        <a:pt x="49516" y="34224"/>
                        <a:pt x="49749" y="34577"/>
                      </a:cubicBezTo>
                      <a:cubicBezTo>
                        <a:pt x="49933" y="32638"/>
                        <a:pt x="49969" y="31339"/>
                        <a:pt x="48117" y="30356"/>
                      </a:cubicBezTo>
                      <a:lnTo>
                        <a:pt x="47872" y="30199"/>
                      </a:lnTo>
                      <a:cubicBezTo>
                        <a:pt x="47968" y="29181"/>
                        <a:pt x="47723" y="27610"/>
                        <a:pt x="46828" y="26900"/>
                      </a:cubicBezTo>
                      <a:lnTo>
                        <a:pt x="46582" y="26689"/>
                      </a:lnTo>
                      <a:lnTo>
                        <a:pt x="46266" y="26777"/>
                      </a:lnTo>
                      <a:cubicBezTo>
                        <a:pt x="45161" y="27145"/>
                        <a:pt x="44424" y="28532"/>
                        <a:pt x="44143" y="29549"/>
                      </a:cubicBezTo>
                      <a:lnTo>
                        <a:pt x="43862" y="29549"/>
                      </a:lnTo>
                      <a:cubicBezTo>
                        <a:pt x="41774" y="29856"/>
                        <a:pt x="41371" y="31146"/>
                        <a:pt x="40844" y="33059"/>
                      </a:cubicBezTo>
                      <a:cubicBezTo>
                        <a:pt x="41177" y="32753"/>
                        <a:pt x="41564" y="32512"/>
                        <a:pt x="41985" y="32348"/>
                      </a:cubicBezTo>
                      <a:cubicBezTo>
                        <a:pt x="42695" y="32102"/>
                        <a:pt x="43897" y="32752"/>
                        <a:pt x="43739" y="33708"/>
                      </a:cubicBezTo>
                      <a:cubicBezTo>
                        <a:pt x="43707" y="34362"/>
                        <a:pt x="43151" y="34864"/>
                        <a:pt x="42497" y="34831"/>
                      </a:cubicBezTo>
                      <a:cubicBezTo>
                        <a:pt x="42407" y="34827"/>
                        <a:pt x="42317" y="34812"/>
                        <a:pt x="42230" y="34787"/>
                      </a:cubicBezTo>
                      <a:cubicBezTo>
                        <a:pt x="41780" y="34728"/>
                        <a:pt x="41463" y="34316"/>
                        <a:pt x="41520" y="33866"/>
                      </a:cubicBezTo>
                      <a:lnTo>
                        <a:pt x="41520" y="33708"/>
                      </a:lnTo>
                      <a:lnTo>
                        <a:pt x="40721" y="33524"/>
                      </a:lnTo>
                      <a:lnTo>
                        <a:pt x="40098" y="33524"/>
                      </a:lnTo>
                      <a:lnTo>
                        <a:pt x="40098" y="33673"/>
                      </a:lnTo>
                      <a:cubicBezTo>
                        <a:pt x="40062" y="34130"/>
                        <a:pt x="39679" y="34482"/>
                        <a:pt x="39221" y="34480"/>
                      </a:cubicBezTo>
                      <a:cubicBezTo>
                        <a:pt x="38576" y="34554"/>
                        <a:pt x="37994" y="34090"/>
                        <a:pt x="37920" y="33446"/>
                      </a:cubicBezTo>
                      <a:cubicBezTo>
                        <a:pt x="37908" y="33349"/>
                        <a:pt x="37909" y="33252"/>
                        <a:pt x="37923" y="33155"/>
                      </a:cubicBezTo>
                      <a:cubicBezTo>
                        <a:pt x="37923" y="32164"/>
                        <a:pt x="39221" y="31769"/>
                        <a:pt x="39870" y="32102"/>
                      </a:cubicBezTo>
                      <a:cubicBezTo>
                        <a:pt x="40231" y="32328"/>
                        <a:pt x="40562" y="32599"/>
                        <a:pt x="40853" y="32910"/>
                      </a:cubicBezTo>
                      <a:cubicBezTo>
                        <a:pt x="40704" y="30962"/>
                        <a:pt x="40519" y="29698"/>
                        <a:pt x="38484" y="29023"/>
                      </a:cubicBezTo>
                      <a:lnTo>
                        <a:pt x="38238" y="28961"/>
                      </a:lnTo>
                      <a:cubicBezTo>
                        <a:pt x="38142" y="27917"/>
                        <a:pt x="37615" y="26400"/>
                        <a:pt x="36633" y="25882"/>
                      </a:cubicBezTo>
                      <a:lnTo>
                        <a:pt x="36326" y="25724"/>
                      </a:lnTo>
                      <a:lnTo>
                        <a:pt x="36019" y="25847"/>
                      </a:lnTo>
                      <a:cubicBezTo>
                        <a:pt x="35060" y="26586"/>
                        <a:pt x="34483" y="27716"/>
                        <a:pt x="34448" y="28926"/>
                      </a:cubicBezTo>
                      <a:lnTo>
                        <a:pt x="34167" y="29023"/>
                      </a:lnTo>
                      <a:cubicBezTo>
                        <a:pt x="32167" y="29698"/>
                        <a:pt x="31983" y="30962"/>
                        <a:pt x="31790" y="32910"/>
                      </a:cubicBezTo>
                      <a:cubicBezTo>
                        <a:pt x="32092" y="32607"/>
                        <a:pt x="32435" y="32346"/>
                        <a:pt x="32808" y="32137"/>
                      </a:cubicBezTo>
                      <a:cubicBezTo>
                        <a:pt x="33457" y="31769"/>
                        <a:pt x="34755" y="32137"/>
                        <a:pt x="34755" y="33155"/>
                      </a:cubicBezTo>
                      <a:cubicBezTo>
                        <a:pt x="34838" y="33804"/>
                        <a:pt x="34379" y="34398"/>
                        <a:pt x="33731" y="34480"/>
                      </a:cubicBezTo>
                      <a:cubicBezTo>
                        <a:pt x="33631" y="34492"/>
                        <a:pt x="33530" y="34492"/>
                        <a:pt x="33430" y="34480"/>
                      </a:cubicBezTo>
                      <a:cubicBezTo>
                        <a:pt x="32904" y="34480"/>
                        <a:pt x="32658" y="34173"/>
                        <a:pt x="32553" y="33673"/>
                      </a:cubicBezTo>
                      <a:lnTo>
                        <a:pt x="32553" y="33550"/>
                      </a:lnTo>
                      <a:lnTo>
                        <a:pt x="31167" y="33550"/>
                      </a:lnTo>
                      <a:lnTo>
                        <a:pt x="31167" y="33708"/>
                      </a:lnTo>
                      <a:cubicBezTo>
                        <a:pt x="31228" y="34155"/>
                        <a:pt x="30916" y="34566"/>
                        <a:pt x="30469" y="34627"/>
                      </a:cubicBezTo>
                      <a:cubicBezTo>
                        <a:pt x="30465" y="34628"/>
                        <a:pt x="30461" y="34628"/>
                        <a:pt x="30456" y="34629"/>
                      </a:cubicBezTo>
                      <a:cubicBezTo>
                        <a:pt x="29825" y="34820"/>
                        <a:pt x="29160" y="34464"/>
                        <a:pt x="28968" y="33833"/>
                      </a:cubicBezTo>
                      <a:cubicBezTo>
                        <a:pt x="28944" y="33753"/>
                        <a:pt x="28928" y="33669"/>
                        <a:pt x="28921" y="33585"/>
                      </a:cubicBezTo>
                      <a:cubicBezTo>
                        <a:pt x="28763" y="32602"/>
                        <a:pt x="29965" y="31980"/>
                        <a:pt x="30676" y="32199"/>
                      </a:cubicBezTo>
                      <a:cubicBezTo>
                        <a:pt x="31091" y="32373"/>
                        <a:pt x="31477" y="32613"/>
                        <a:pt x="31816" y="32910"/>
                      </a:cubicBezTo>
                      <a:cubicBezTo>
                        <a:pt x="31290" y="31058"/>
                        <a:pt x="30939" y="29698"/>
                        <a:pt x="28798" y="29400"/>
                      </a:cubicBezTo>
                      <a:lnTo>
                        <a:pt x="28517" y="29400"/>
                      </a:lnTo>
                      <a:cubicBezTo>
                        <a:pt x="28272" y="28417"/>
                        <a:pt x="27500" y="26970"/>
                        <a:pt x="26420" y="26628"/>
                      </a:cubicBezTo>
                      <a:lnTo>
                        <a:pt x="26087" y="26540"/>
                      </a:lnTo>
                      <a:lnTo>
                        <a:pt x="25833" y="26724"/>
                      </a:lnTo>
                      <a:cubicBezTo>
                        <a:pt x="24955" y="27426"/>
                        <a:pt x="24701" y="29032"/>
                        <a:pt x="24789" y="30049"/>
                      </a:cubicBezTo>
                      <a:lnTo>
                        <a:pt x="24543" y="30172"/>
                      </a:lnTo>
                      <a:cubicBezTo>
                        <a:pt x="22692" y="31190"/>
                        <a:pt x="22692" y="32453"/>
                        <a:pt x="22911" y="34427"/>
                      </a:cubicBezTo>
                      <a:cubicBezTo>
                        <a:pt x="23159" y="34070"/>
                        <a:pt x="23454" y="33748"/>
                        <a:pt x="23788" y="33471"/>
                      </a:cubicBezTo>
                      <a:cubicBezTo>
                        <a:pt x="24389" y="33029"/>
                        <a:pt x="25235" y="33157"/>
                        <a:pt x="25677" y="33757"/>
                      </a:cubicBezTo>
                      <a:cubicBezTo>
                        <a:pt x="25764" y="33876"/>
                        <a:pt x="25832" y="34007"/>
                        <a:pt x="25876" y="34147"/>
                      </a:cubicBezTo>
                      <a:cubicBezTo>
                        <a:pt x="26071" y="34777"/>
                        <a:pt x="25719" y="35444"/>
                        <a:pt x="25089" y="35639"/>
                      </a:cubicBezTo>
                      <a:cubicBezTo>
                        <a:pt x="24997" y="35668"/>
                        <a:pt x="24903" y="35685"/>
                        <a:pt x="24806" y="35691"/>
                      </a:cubicBezTo>
                      <a:cubicBezTo>
                        <a:pt x="24357" y="35764"/>
                        <a:pt x="23927" y="35482"/>
                        <a:pt x="23815" y="35042"/>
                      </a:cubicBezTo>
                      <a:lnTo>
                        <a:pt x="23701" y="34936"/>
                      </a:lnTo>
                      <a:lnTo>
                        <a:pt x="22472" y="35120"/>
                      </a:lnTo>
                      <a:lnTo>
                        <a:pt x="22472" y="35814"/>
                      </a:lnTo>
                      <a:cubicBezTo>
                        <a:pt x="22438" y="36414"/>
                        <a:pt x="21924" y="36872"/>
                        <a:pt x="21324" y="36838"/>
                      </a:cubicBezTo>
                      <a:cubicBezTo>
                        <a:pt x="20819" y="36809"/>
                        <a:pt x="20400" y="36436"/>
                        <a:pt x="20314" y="35936"/>
                      </a:cubicBezTo>
                      <a:lnTo>
                        <a:pt x="20314" y="35814"/>
                      </a:lnTo>
                      <a:cubicBezTo>
                        <a:pt x="20368" y="35383"/>
                        <a:pt x="20562" y="34982"/>
                        <a:pt x="20867" y="34673"/>
                      </a:cubicBezTo>
                      <a:cubicBezTo>
                        <a:pt x="22411" y="33348"/>
                        <a:pt x="20928" y="31286"/>
                        <a:pt x="19235" y="31225"/>
                      </a:cubicBezTo>
                      <a:cubicBezTo>
                        <a:pt x="19783" y="29535"/>
                        <a:pt x="20649" y="27966"/>
                        <a:pt x="21788" y="26601"/>
                      </a:cubicBezTo>
                      <a:close/>
                      <a:moveTo>
                        <a:pt x="15173" y="35164"/>
                      </a:moveTo>
                      <a:cubicBezTo>
                        <a:pt x="14538" y="34521"/>
                        <a:pt x="13825" y="33961"/>
                        <a:pt x="13050" y="33497"/>
                      </a:cubicBezTo>
                      <a:lnTo>
                        <a:pt x="12830" y="33375"/>
                      </a:lnTo>
                      <a:cubicBezTo>
                        <a:pt x="14252" y="32638"/>
                        <a:pt x="15576" y="32234"/>
                        <a:pt x="16717" y="33804"/>
                      </a:cubicBezTo>
                      <a:lnTo>
                        <a:pt x="17700" y="33743"/>
                      </a:lnTo>
                      <a:cubicBezTo>
                        <a:pt x="17856" y="33439"/>
                        <a:pt x="18032" y="33146"/>
                        <a:pt x="18226" y="32866"/>
                      </a:cubicBezTo>
                      <a:cubicBezTo>
                        <a:pt x="19489" y="31567"/>
                        <a:pt x="20753" y="33111"/>
                        <a:pt x="19981" y="33743"/>
                      </a:cubicBezTo>
                      <a:cubicBezTo>
                        <a:pt x="19622" y="34083"/>
                        <a:pt x="19357" y="34509"/>
                        <a:pt x="19209" y="34980"/>
                      </a:cubicBezTo>
                      <a:cubicBezTo>
                        <a:pt x="19117" y="35208"/>
                        <a:pt x="19055" y="35447"/>
                        <a:pt x="19024" y="35691"/>
                      </a:cubicBezTo>
                      <a:lnTo>
                        <a:pt x="19024" y="35778"/>
                      </a:lnTo>
                      <a:cubicBezTo>
                        <a:pt x="19173" y="38244"/>
                        <a:pt x="22630" y="38805"/>
                        <a:pt x="23411" y="36489"/>
                      </a:cubicBezTo>
                      <a:cubicBezTo>
                        <a:pt x="23818" y="36792"/>
                        <a:pt x="24337" y="36904"/>
                        <a:pt x="24832" y="36796"/>
                      </a:cubicBezTo>
                      <a:cubicBezTo>
                        <a:pt x="26110" y="36667"/>
                        <a:pt x="27042" y="35528"/>
                        <a:pt x="26913" y="34250"/>
                      </a:cubicBezTo>
                      <a:cubicBezTo>
                        <a:pt x="26902" y="34144"/>
                        <a:pt x="26884" y="34040"/>
                        <a:pt x="26859" y="33936"/>
                      </a:cubicBezTo>
                      <a:cubicBezTo>
                        <a:pt x="26718" y="32762"/>
                        <a:pt x="25652" y="31925"/>
                        <a:pt x="24478" y="32066"/>
                      </a:cubicBezTo>
                      <a:cubicBezTo>
                        <a:pt x="24314" y="32087"/>
                        <a:pt x="24153" y="32125"/>
                        <a:pt x="23999" y="32181"/>
                      </a:cubicBezTo>
                      <a:cubicBezTo>
                        <a:pt x="24429" y="31304"/>
                        <a:pt x="25139" y="31129"/>
                        <a:pt x="25999" y="30857"/>
                      </a:cubicBezTo>
                      <a:lnTo>
                        <a:pt x="25876" y="30304"/>
                      </a:lnTo>
                      <a:cubicBezTo>
                        <a:pt x="25746" y="29479"/>
                        <a:pt x="25907" y="28635"/>
                        <a:pt x="26333" y="27917"/>
                      </a:cubicBezTo>
                      <a:cubicBezTo>
                        <a:pt x="26953" y="28478"/>
                        <a:pt x="27357" y="29239"/>
                        <a:pt x="27473" y="30067"/>
                      </a:cubicBezTo>
                      <a:lnTo>
                        <a:pt x="27535" y="30628"/>
                      </a:lnTo>
                      <a:cubicBezTo>
                        <a:pt x="28359" y="30456"/>
                        <a:pt x="29217" y="30658"/>
                        <a:pt x="29877" y="31181"/>
                      </a:cubicBezTo>
                      <a:cubicBezTo>
                        <a:pt x="28700" y="31168"/>
                        <a:pt x="27735" y="32111"/>
                        <a:pt x="27721" y="33289"/>
                      </a:cubicBezTo>
                      <a:cubicBezTo>
                        <a:pt x="27719" y="33465"/>
                        <a:pt x="27739" y="33641"/>
                        <a:pt x="27780" y="33813"/>
                      </a:cubicBezTo>
                      <a:cubicBezTo>
                        <a:pt x="27910" y="35096"/>
                        <a:pt x="29055" y="36029"/>
                        <a:pt x="30338" y="35900"/>
                      </a:cubicBezTo>
                      <a:cubicBezTo>
                        <a:pt x="30440" y="35889"/>
                        <a:pt x="30540" y="35872"/>
                        <a:pt x="30641" y="35849"/>
                      </a:cubicBezTo>
                      <a:cubicBezTo>
                        <a:pt x="31177" y="35799"/>
                        <a:pt x="31663" y="35516"/>
                        <a:pt x="31974" y="35077"/>
                      </a:cubicBezTo>
                      <a:cubicBezTo>
                        <a:pt x="32344" y="35482"/>
                        <a:pt x="32872" y="35707"/>
                        <a:pt x="33422" y="35691"/>
                      </a:cubicBezTo>
                      <a:cubicBezTo>
                        <a:pt x="34688" y="35786"/>
                        <a:pt x="35791" y="34838"/>
                        <a:pt x="35887" y="33572"/>
                      </a:cubicBezTo>
                      <a:cubicBezTo>
                        <a:pt x="35896" y="33456"/>
                        <a:pt x="35896" y="33340"/>
                        <a:pt x="35887" y="33225"/>
                      </a:cubicBezTo>
                      <a:cubicBezTo>
                        <a:pt x="35948" y="32044"/>
                        <a:pt x="35040" y="31038"/>
                        <a:pt x="33859" y="30978"/>
                      </a:cubicBezTo>
                      <a:cubicBezTo>
                        <a:pt x="33701" y="30970"/>
                        <a:pt x="33543" y="30978"/>
                        <a:pt x="33387" y="31006"/>
                      </a:cubicBezTo>
                      <a:cubicBezTo>
                        <a:pt x="33947" y="30372"/>
                        <a:pt x="34761" y="30022"/>
                        <a:pt x="35606" y="30049"/>
                      </a:cubicBezTo>
                      <a:lnTo>
                        <a:pt x="35606" y="29470"/>
                      </a:lnTo>
                      <a:cubicBezTo>
                        <a:pt x="35570" y="28634"/>
                        <a:pt x="35835" y="27812"/>
                        <a:pt x="36352" y="27154"/>
                      </a:cubicBezTo>
                      <a:cubicBezTo>
                        <a:pt x="36866" y="27814"/>
                        <a:pt x="37127" y="28635"/>
                        <a:pt x="37089" y="29470"/>
                      </a:cubicBezTo>
                      <a:lnTo>
                        <a:pt x="37089" y="30049"/>
                      </a:lnTo>
                      <a:cubicBezTo>
                        <a:pt x="37923" y="30025"/>
                        <a:pt x="38725" y="30376"/>
                        <a:pt x="39274" y="31006"/>
                      </a:cubicBezTo>
                      <a:cubicBezTo>
                        <a:pt x="37923" y="30944"/>
                        <a:pt x="36747" y="31629"/>
                        <a:pt x="36747" y="33199"/>
                      </a:cubicBezTo>
                      <a:cubicBezTo>
                        <a:pt x="36663" y="34490"/>
                        <a:pt x="37641" y="35605"/>
                        <a:pt x="38931" y="35689"/>
                      </a:cubicBezTo>
                      <a:cubicBezTo>
                        <a:pt x="39025" y="35695"/>
                        <a:pt x="39119" y="35696"/>
                        <a:pt x="39212" y="35691"/>
                      </a:cubicBezTo>
                      <a:cubicBezTo>
                        <a:pt x="39766" y="35719"/>
                        <a:pt x="40303" y="35493"/>
                        <a:pt x="40669" y="35077"/>
                      </a:cubicBezTo>
                      <a:cubicBezTo>
                        <a:pt x="40984" y="35565"/>
                        <a:pt x="41503" y="35887"/>
                        <a:pt x="42081" y="35954"/>
                      </a:cubicBezTo>
                      <a:cubicBezTo>
                        <a:pt x="43346" y="36248"/>
                        <a:pt x="44610" y="35461"/>
                        <a:pt x="44904" y="34197"/>
                      </a:cubicBezTo>
                      <a:cubicBezTo>
                        <a:pt x="44925" y="34107"/>
                        <a:pt x="44940" y="34018"/>
                        <a:pt x="44950" y="33927"/>
                      </a:cubicBezTo>
                      <a:cubicBezTo>
                        <a:pt x="45221" y="32776"/>
                        <a:pt x="44509" y="31623"/>
                        <a:pt x="43358" y="31352"/>
                      </a:cubicBezTo>
                      <a:cubicBezTo>
                        <a:pt x="43193" y="31314"/>
                        <a:pt x="43023" y="31294"/>
                        <a:pt x="42853" y="31295"/>
                      </a:cubicBezTo>
                      <a:cubicBezTo>
                        <a:pt x="43511" y="30768"/>
                        <a:pt x="44368" y="30556"/>
                        <a:pt x="45196" y="30716"/>
                      </a:cubicBezTo>
                      <a:lnTo>
                        <a:pt x="45257" y="30163"/>
                      </a:lnTo>
                      <a:cubicBezTo>
                        <a:pt x="45382" y="29335"/>
                        <a:pt x="45784" y="28575"/>
                        <a:pt x="46398" y="28005"/>
                      </a:cubicBezTo>
                      <a:cubicBezTo>
                        <a:pt x="46790" y="28742"/>
                        <a:pt x="46900" y="29598"/>
                        <a:pt x="46705" y="30409"/>
                      </a:cubicBezTo>
                      <a:lnTo>
                        <a:pt x="46617" y="30962"/>
                      </a:lnTo>
                      <a:cubicBezTo>
                        <a:pt x="47444" y="31111"/>
                        <a:pt x="48170" y="31601"/>
                        <a:pt x="48617" y="32313"/>
                      </a:cubicBezTo>
                      <a:cubicBezTo>
                        <a:pt x="47293" y="32006"/>
                        <a:pt x="46029" y="32471"/>
                        <a:pt x="45749" y="34068"/>
                      </a:cubicBezTo>
                      <a:cubicBezTo>
                        <a:pt x="45444" y="35321"/>
                        <a:pt x="46214" y="36582"/>
                        <a:pt x="47465" y="36886"/>
                      </a:cubicBezTo>
                      <a:cubicBezTo>
                        <a:pt x="47559" y="36909"/>
                        <a:pt x="47653" y="36925"/>
                        <a:pt x="47749" y="36937"/>
                      </a:cubicBezTo>
                      <a:cubicBezTo>
                        <a:pt x="48227" y="37062"/>
                        <a:pt x="48737" y="36973"/>
                        <a:pt x="49144" y="36691"/>
                      </a:cubicBezTo>
                      <a:cubicBezTo>
                        <a:pt x="49942" y="38998"/>
                        <a:pt x="53390" y="38446"/>
                        <a:pt x="53531" y="35980"/>
                      </a:cubicBezTo>
                      <a:lnTo>
                        <a:pt x="53531" y="35884"/>
                      </a:lnTo>
                      <a:cubicBezTo>
                        <a:pt x="53497" y="35652"/>
                        <a:pt x="53435" y="35425"/>
                        <a:pt x="53346" y="35208"/>
                      </a:cubicBezTo>
                      <a:cubicBezTo>
                        <a:pt x="53192" y="34724"/>
                        <a:pt x="52914" y="34289"/>
                        <a:pt x="52539" y="33945"/>
                      </a:cubicBezTo>
                      <a:cubicBezTo>
                        <a:pt x="51837" y="33331"/>
                        <a:pt x="53066" y="31787"/>
                        <a:pt x="54364" y="33067"/>
                      </a:cubicBezTo>
                      <a:lnTo>
                        <a:pt x="54882" y="33945"/>
                      </a:lnTo>
                      <a:lnTo>
                        <a:pt x="55873" y="34033"/>
                      </a:lnTo>
                      <a:cubicBezTo>
                        <a:pt x="57014" y="32462"/>
                        <a:pt x="58339" y="32831"/>
                        <a:pt x="59751" y="33568"/>
                      </a:cubicBezTo>
                      <a:lnTo>
                        <a:pt x="59541" y="33690"/>
                      </a:lnTo>
                      <a:cubicBezTo>
                        <a:pt x="58765" y="34157"/>
                        <a:pt x="58049" y="34717"/>
                        <a:pt x="57409" y="35357"/>
                      </a:cubicBezTo>
                      <a:cubicBezTo>
                        <a:pt x="56676" y="36161"/>
                        <a:pt x="56186" y="37156"/>
                        <a:pt x="55996" y="38226"/>
                      </a:cubicBezTo>
                      <a:lnTo>
                        <a:pt x="55996" y="39920"/>
                      </a:lnTo>
                      <a:cubicBezTo>
                        <a:pt x="43139" y="36162"/>
                        <a:pt x="29480" y="36141"/>
                        <a:pt x="16612" y="39858"/>
                      </a:cubicBezTo>
                      <a:lnTo>
                        <a:pt x="16612" y="38103"/>
                      </a:lnTo>
                      <a:cubicBezTo>
                        <a:pt x="16439" y="37007"/>
                        <a:pt x="15948" y="35985"/>
                        <a:pt x="15199" y="35164"/>
                      </a:cubicBezTo>
                      <a:close/>
                      <a:moveTo>
                        <a:pt x="50741" y="50448"/>
                      </a:moveTo>
                      <a:cubicBezTo>
                        <a:pt x="50644" y="51325"/>
                        <a:pt x="50521" y="51922"/>
                        <a:pt x="49565" y="51834"/>
                      </a:cubicBezTo>
                      <a:cubicBezTo>
                        <a:pt x="48067" y="51473"/>
                        <a:pt x="46936" y="50243"/>
                        <a:pt x="46705" y="48719"/>
                      </a:cubicBezTo>
                      <a:cubicBezTo>
                        <a:pt x="47962" y="48263"/>
                        <a:pt x="48611" y="46874"/>
                        <a:pt x="48154" y="45617"/>
                      </a:cubicBezTo>
                      <a:cubicBezTo>
                        <a:pt x="47698" y="44360"/>
                        <a:pt x="46309" y="43711"/>
                        <a:pt x="45052" y="44167"/>
                      </a:cubicBezTo>
                      <a:cubicBezTo>
                        <a:pt x="43795" y="44624"/>
                        <a:pt x="43145" y="46013"/>
                        <a:pt x="43603" y="47270"/>
                      </a:cubicBezTo>
                      <a:cubicBezTo>
                        <a:pt x="43730" y="47620"/>
                        <a:pt x="43935" y="47936"/>
                        <a:pt x="44204" y="48193"/>
                      </a:cubicBezTo>
                      <a:cubicBezTo>
                        <a:pt x="44176" y="48397"/>
                        <a:pt x="44114" y="48597"/>
                        <a:pt x="44020" y="48781"/>
                      </a:cubicBezTo>
                      <a:cubicBezTo>
                        <a:pt x="43458" y="49982"/>
                        <a:pt x="42337" y="50826"/>
                        <a:pt x="41028" y="51036"/>
                      </a:cubicBezTo>
                      <a:cubicBezTo>
                        <a:pt x="39949" y="51036"/>
                        <a:pt x="38624" y="50229"/>
                        <a:pt x="38660" y="49334"/>
                      </a:cubicBezTo>
                      <a:cubicBezTo>
                        <a:pt x="38660" y="47430"/>
                        <a:pt x="41292" y="47307"/>
                        <a:pt x="42634" y="47702"/>
                      </a:cubicBezTo>
                      <a:lnTo>
                        <a:pt x="43511" y="48009"/>
                      </a:lnTo>
                      <a:cubicBezTo>
                        <a:pt x="42932" y="44964"/>
                        <a:pt x="41879" y="44008"/>
                        <a:pt x="39010" y="43701"/>
                      </a:cubicBezTo>
                      <a:cubicBezTo>
                        <a:pt x="39086" y="42030"/>
                        <a:pt x="38205" y="40461"/>
                        <a:pt x="36738" y="39656"/>
                      </a:cubicBezTo>
                      <a:cubicBezTo>
                        <a:pt x="36568" y="39581"/>
                        <a:pt x="36392" y="39520"/>
                        <a:pt x="36212" y="39472"/>
                      </a:cubicBezTo>
                      <a:cubicBezTo>
                        <a:pt x="36031" y="39531"/>
                        <a:pt x="35855" y="39605"/>
                        <a:pt x="35685" y="39691"/>
                      </a:cubicBezTo>
                      <a:cubicBezTo>
                        <a:pt x="34895" y="40147"/>
                        <a:pt x="34253" y="40820"/>
                        <a:pt x="33834" y="41630"/>
                      </a:cubicBezTo>
                      <a:cubicBezTo>
                        <a:pt x="33555" y="42295"/>
                        <a:pt x="33409" y="43007"/>
                        <a:pt x="33404" y="43727"/>
                      </a:cubicBezTo>
                      <a:cubicBezTo>
                        <a:pt x="30570" y="44034"/>
                        <a:pt x="29491" y="44964"/>
                        <a:pt x="28938" y="47982"/>
                      </a:cubicBezTo>
                      <a:lnTo>
                        <a:pt x="29816" y="47702"/>
                      </a:lnTo>
                      <a:cubicBezTo>
                        <a:pt x="31114" y="47307"/>
                        <a:pt x="33729" y="47430"/>
                        <a:pt x="33790" y="49334"/>
                      </a:cubicBezTo>
                      <a:cubicBezTo>
                        <a:pt x="33790" y="50264"/>
                        <a:pt x="32465" y="51088"/>
                        <a:pt x="31421" y="51036"/>
                      </a:cubicBezTo>
                      <a:cubicBezTo>
                        <a:pt x="30105" y="50843"/>
                        <a:pt x="28978" y="49993"/>
                        <a:pt x="28430" y="48781"/>
                      </a:cubicBezTo>
                      <a:lnTo>
                        <a:pt x="28219" y="48193"/>
                      </a:lnTo>
                      <a:cubicBezTo>
                        <a:pt x="29152" y="47282"/>
                        <a:pt x="29168" y="45788"/>
                        <a:pt x="28258" y="44856"/>
                      </a:cubicBezTo>
                      <a:cubicBezTo>
                        <a:pt x="27347" y="43923"/>
                        <a:pt x="25853" y="43906"/>
                        <a:pt x="24920" y="44817"/>
                      </a:cubicBezTo>
                      <a:cubicBezTo>
                        <a:pt x="23988" y="45728"/>
                        <a:pt x="23971" y="47222"/>
                        <a:pt x="24882" y="48154"/>
                      </a:cubicBezTo>
                      <a:cubicBezTo>
                        <a:pt x="25126" y="48405"/>
                        <a:pt x="25425" y="48598"/>
                        <a:pt x="25754" y="48719"/>
                      </a:cubicBezTo>
                      <a:cubicBezTo>
                        <a:pt x="25511" y="50246"/>
                        <a:pt x="24359" y="51468"/>
                        <a:pt x="22850" y="51799"/>
                      </a:cubicBezTo>
                      <a:cubicBezTo>
                        <a:pt x="21972" y="51895"/>
                        <a:pt x="21806" y="51343"/>
                        <a:pt x="21683" y="50448"/>
                      </a:cubicBezTo>
                      <a:cubicBezTo>
                        <a:pt x="21498" y="48597"/>
                        <a:pt x="23595" y="48570"/>
                        <a:pt x="24736" y="48509"/>
                      </a:cubicBezTo>
                      <a:lnTo>
                        <a:pt x="24052" y="47579"/>
                      </a:lnTo>
                      <a:cubicBezTo>
                        <a:pt x="21709" y="44499"/>
                        <a:pt x="19770" y="45421"/>
                        <a:pt x="18542" y="48877"/>
                      </a:cubicBezTo>
                      <a:cubicBezTo>
                        <a:pt x="18067" y="48538"/>
                        <a:pt x="17547" y="48267"/>
                        <a:pt x="16998" y="48070"/>
                      </a:cubicBezTo>
                      <a:cubicBezTo>
                        <a:pt x="16294" y="46410"/>
                        <a:pt x="16028" y="44598"/>
                        <a:pt x="16226" y="42806"/>
                      </a:cubicBezTo>
                      <a:cubicBezTo>
                        <a:pt x="16339" y="42226"/>
                        <a:pt x="16421" y="41640"/>
                        <a:pt x="16471" y="41051"/>
                      </a:cubicBezTo>
                      <a:cubicBezTo>
                        <a:pt x="29371" y="37312"/>
                        <a:pt x="43071" y="37345"/>
                        <a:pt x="55952" y="41148"/>
                      </a:cubicBezTo>
                      <a:cubicBezTo>
                        <a:pt x="55965" y="41771"/>
                        <a:pt x="56038" y="42390"/>
                        <a:pt x="56171" y="42999"/>
                      </a:cubicBezTo>
                      <a:cubicBezTo>
                        <a:pt x="56371" y="44725"/>
                        <a:pt x="56127" y="46473"/>
                        <a:pt x="55461" y="48079"/>
                      </a:cubicBezTo>
                      <a:cubicBezTo>
                        <a:pt x="54867" y="48286"/>
                        <a:pt x="54308" y="48582"/>
                        <a:pt x="53803" y="48956"/>
                      </a:cubicBezTo>
                      <a:cubicBezTo>
                        <a:pt x="52566" y="45535"/>
                        <a:pt x="50627" y="44570"/>
                        <a:pt x="48310" y="47693"/>
                      </a:cubicBezTo>
                      <a:lnTo>
                        <a:pt x="47635" y="48570"/>
                      </a:lnTo>
                      <a:cubicBezTo>
                        <a:pt x="48802" y="48570"/>
                        <a:pt x="50872" y="48693"/>
                        <a:pt x="50688" y="50509"/>
                      </a:cubicBezTo>
                      <a:close/>
                      <a:moveTo>
                        <a:pt x="45836" y="47675"/>
                      </a:moveTo>
                      <a:cubicBezTo>
                        <a:pt x="45180" y="47780"/>
                        <a:pt x="44563" y="47331"/>
                        <a:pt x="44459" y="46675"/>
                      </a:cubicBezTo>
                      <a:cubicBezTo>
                        <a:pt x="44354" y="46019"/>
                        <a:pt x="44803" y="45402"/>
                        <a:pt x="45459" y="45298"/>
                      </a:cubicBezTo>
                      <a:cubicBezTo>
                        <a:pt x="45584" y="45280"/>
                        <a:pt x="45711" y="45280"/>
                        <a:pt x="45836" y="45298"/>
                      </a:cubicBezTo>
                      <a:cubicBezTo>
                        <a:pt x="46500" y="45298"/>
                        <a:pt x="47038" y="45836"/>
                        <a:pt x="47038" y="46500"/>
                      </a:cubicBezTo>
                      <a:cubicBezTo>
                        <a:pt x="47038" y="47164"/>
                        <a:pt x="46500" y="47702"/>
                        <a:pt x="45836" y="47702"/>
                      </a:cubicBezTo>
                      <a:close/>
                      <a:moveTo>
                        <a:pt x="27903" y="46500"/>
                      </a:moveTo>
                      <a:cubicBezTo>
                        <a:pt x="27903" y="47164"/>
                        <a:pt x="27365" y="47702"/>
                        <a:pt x="26701" y="47702"/>
                      </a:cubicBezTo>
                      <a:cubicBezTo>
                        <a:pt x="26037" y="47702"/>
                        <a:pt x="25499" y="47164"/>
                        <a:pt x="25499" y="46500"/>
                      </a:cubicBezTo>
                      <a:lnTo>
                        <a:pt x="25499" y="46500"/>
                      </a:lnTo>
                      <a:cubicBezTo>
                        <a:pt x="25499" y="45836"/>
                        <a:pt x="26037" y="45298"/>
                        <a:pt x="26701" y="45298"/>
                      </a:cubicBezTo>
                      <a:cubicBezTo>
                        <a:pt x="27365" y="45298"/>
                        <a:pt x="27903" y="45836"/>
                        <a:pt x="27903" y="46500"/>
                      </a:cubicBezTo>
                      <a:close/>
                      <a:moveTo>
                        <a:pt x="13971" y="49851"/>
                      </a:moveTo>
                      <a:cubicBezTo>
                        <a:pt x="14270" y="49438"/>
                        <a:pt x="14705" y="49143"/>
                        <a:pt x="15199" y="49018"/>
                      </a:cubicBezTo>
                      <a:cubicBezTo>
                        <a:pt x="16892" y="48614"/>
                        <a:pt x="18314" y="50123"/>
                        <a:pt x="19209" y="51299"/>
                      </a:cubicBezTo>
                      <a:cubicBezTo>
                        <a:pt x="19439" y="50110"/>
                        <a:pt x="19853" y="48964"/>
                        <a:pt x="20437" y="47904"/>
                      </a:cubicBezTo>
                      <a:cubicBezTo>
                        <a:pt x="21148" y="46737"/>
                        <a:pt x="21674" y="46552"/>
                        <a:pt x="22692" y="47596"/>
                      </a:cubicBezTo>
                      <a:cubicBezTo>
                        <a:pt x="21373" y="47962"/>
                        <a:pt x="20512" y="49227"/>
                        <a:pt x="20656" y="50588"/>
                      </a:cubicBezTo>
                      <a:cubicBezTo>
                        <a:pt x="20840" y="52132"/>
                        <a:pt x="21428" y="53141"/>
                        <a:pt x="23122" y="53018"/>
                      </a:cubicBezTo>
                      <a:cubicBezTo>
                        <a:pt x="25122" y="52808"/>
                        <a:pt x="26692" y="50834"/>
                        <a:pt x="26999" y="48860"/>
                      </a:cubicBezTo>
                      <a:lnTo>
                        <a:pt x="27315" y="48860"/>
                      </a:lnTo>
                      <a:cubicBezTo>
                        <a:pt x="27941" y="50701"/>
                        <a:pt x="29569" y="52018"/>
                        <a:pt x="31500" y="52246"/>
                      </a:cubicBezTo>
                      <a:cubicBezTo>
                        <a:pt x="35817" y="52369"/>
                        <a:pt x="36896" y="46175"/>
                        <a:pt x="30886" y="46394"/>
                      </a:cubicBezTo>
                      <a:lnTo>
                        <a:pt x="30641" y="46394"/>
                      </a:lnTo>
                      <a:cubicBezTo>
                        <a:pt x="31220" y="45541"/>
                        <a:pt x="32171" y="45013"/>
                        <a:pt x="33202" y="44973"/>
                      </a:cubicBezTo>
                      <a:lnTo>
                        <a:pt x="34589" y="44850"/>
                      </a:lnTo>
                      <a:cubicBezTo>
                        <a:pt x="34563" y="43956"/>
                        <a:pt x="34697" y="43065"/>
                        <a:pt x="34983" y="42218"/>
                      </a:cubicBezTo>
                      <a:cubicBezTo>
                        <a:pt x="35321" y="41633"/>
                        <a:pt x="35761" y="41113"/>
                        <a:pt x="36282" y="40683"/>
                      </a:cubicBezTo>
                      <a:cubicBezTo>
                        <a:pt x="36820" y="41102"/>
                        <a:pt x="37271" y="41624"/>
                        <a:pt x="37607" y="42218"/>
                      </a:cubicBezTo>
                      <a:cubicBezTo>
                        <a:pt x="37896" y="43065"/>
                        <a:pt x="38032" y="43956"/>
                        <a:pt x="38010" y="44850"/>
                      </a:cubicBezTo>
                      <a:lnTo>
                        <a:pt x="39396" y="44973"/>
                      </a:lnTo>
                      <a:cubicBezTo>
                        <a:pt x="40422" y="44978"/>
                        <a:pt x="41378" y="45490"/>
                        <a:pt x="41950" y="46342"/>
                      </a:cubicBezTo>
                      <a:lnTo>
                        <a:pt x="41739" y="46342"/>
                      </a:lnTo>
                      <a:cubicBezTo>
                        <a:pt x="35694" y="46096"/>
                        <a:pt x="36808" y="52290"/>
                        <a:pt x="41090" y="52203"/>
                      </a:cubicBezTo>
                      <a:cubicBezTo>
                        <a:pt x="43024" y="51952"/>
                        <a:pt x="44649" y="50626"/>
                        <a:pt x="45284" y="48781"/>
                      </a:cubicBezTo>
                      <a:lnTo>
                        <a:pt x="45591" y="48781"/>
                      </a:lnTo>
                      <a:cubicBezTo>
                        <a:pt x="45898" y="50755"/>
                        <a:pt x="47468" y="52755"/>
                        <a:pt x="49504" y="52940"/>
                      </a:cubicBezTo>
                      <a:cubicBezTo>
                        <a:pt x="51162" y="53062"/>
                        <a:pt x="51750" y="52018"/>
                        <a:pt x="51934" y="50474"/>
                      </a:cubicBezTo>
                      <a:cubicBezTo>
                        <a:pt x="52048" y="49138"/>
                        <a:pt x="51254" y="47891"/>
                        <a:pt x="49995" y="47430"/>
                      </a:cubicBezTo>
                      <a:cubicBezTo>
                        <a:pt x="50951" y="46500"/>
                        <a:pt x="51443" y="46658"/>
                        <a:pt x="52153" y="47798"/>
                      </a:cubicBezTo>
                      <a:cubicBezTo>
                        <a:pt x="52726" y="48861"/>
                        <a:pt x="53139" y="50002"/>
                        <a:pt x="53381" y="51185"/>
                      </a:cubicBezTo>
                      <a:cubicBezTo>
                        <a:pt x="54259" y="50044"/>
                        <a:pt x="55698" y="48553"/>
                        <a:pt x="57391" y="48939"/>
                      </a:cubicBezTo>
                      <a:cubicBezTo>
                        <a:pt x="57890" y="49054"/>
                        <a:pt x="58328" y="49351"/>
                        <a:pt x="58619" y="49772"/>
                      </a:cubicBezTo>
                      <a:cubicBezTo>
                        <a:pt x="55987" y="51369"/>
                        <a:pt x="55268" y="53405"/>
                        <a:pt x="54233" y="56089"/>
                      </a:cubicBezTo>
                      <a:cubicBezTo>
                        <a:pt x="48541" y="54717"/>
                        <a:pt x="42715" y="53981"/>
                        <a:pt x="36861" y="53896"/>
                      </a:cubicBezTo>
                      <a:lnTo>
                        <a:pt x="35720" y="53896"/>
                      </a:lnTo>
                      <a:cubicBezTo>
                        <a:pt x="29868" y="53983"/>
                        <a:pt x="24046" y="54739"/>
                        <a:pt x="18366" y="56151"/>
                      </a:cubicBezTo>
                      <a:cubicBezTo>
                        <a:pt x="17322" y="53466"/>
                        <a:pt x="16620" y="51430"/>
                        <a:pt x="13971" y="49851"/>
                      </a:cubicBezTo>
                      <a:close/>
                      <a:moveTo>
                        <a:pt x="15936" y="64336"/>
                      </a:moveTo>
                      <a:cubicBezTo>
                        <a:pt x="16398" y="63692"/>
                        <a:pt x="16905" y="63083"/>
                        <a:pt x="17454" y="62511"/>
                      </a:cubicBezTo>
                      <a:cubicBezTo>
                        <a:pt x="17099" y="62165"/>
                        <a:pt x="16768" y="61796"/>
                        <a:pt x="16462" y="61406"/>
                      </a:cubicBezTo>
                      <a:cubicBezTo>
                        <a:pt x="16277" y="61100"/>
                        <a:pt x="16183" y="60746"/>
                        <a:pt x="16191" y="60388"/>
                      </a:cubicBezTo>
                      <a:cubicBezTo>
                        <a:pt x="16191" y="60081"/>
                        <a:pt x="16191" y="59248"/>
                        <a:pt x="18340" y="59248"/>
                      </a:cubicBezTo>
                      <a:cubicBezTo>
                        <a:pt x="20490" y="59248"/>
                        <a:pt x="20656" y="59985"/>
                        <a:pt x="20621" y="60476"/>
                      </a:cubicBezTo>
                      <a:cubicBezTo>
                        <a:pt x="20482" y="61270"/>
                        <a:pt x="20069" y="61990"/>
                        <a:pt x="19454" y="62511"/>
                      </a:cubicBezTo>
                      <a:lnTo>
                        <a:pt x="20928" y="64336"/>
                      </a:lnTo>
                      <a:lnTo>
                        <a:pt x="20928" y="64643"/>
                      </a:lnTo>
                      <a:lnTo>
                        <a:pt x="15936" y="64643"/>
                      </a:lnTo>
                      <a:close/>
                      <a:moveTo>
                        <a:pt x="15059" y="135525"/>
                      </a:moveTo>
                      <a:lnTo>
                        <a:pt x="10084" y="135525"/>
                      </a:lnTo>
                      <a:lnTo>
                        <a:pt x="10084" y="135218"/>
                      </a:lnTo>
                      <a:cubicBezTo>
                        <a:pt x="10524" y="134567"/>
                        <a:pt x="11020" y="133956"/>
                        <a:pt x="11567" y="133393"/>
                      </a:cubicBezTo>
                      <a:cubicBezTo>
                        <a:pt x="11197" y="133045"/>
                        <a:pt x="10854" y="132669"/>
                        <a:pt x="10540" y="132270"/>
                      </a:cubicBezTo>
                      <a:cubicBezTo>
                        <a:pt x="10371" y="131958"/>
                        <a:pt x="10286" y="131607"/>
                        <a:pt x="10295" y="131252"/>
                      </a:cubicBezTo>
                      <a:cubicBezTo>
                        <a:pt x="10295" y="130945"/>
                        <a:pt x="10233" y="130085"/>
                        <a:pt x="12453" y="130112"/>
                      </a:cubicBezTo>
                      <a:cubicBezTo>
                        <a:pt x="14673" y="130138"/>
                        <a:pt x="14734" y="130849"/>
                        <a:pt x="14734" y="131349"/>
                      </a:cubicBezTo>
                      <a:cubicBezTo>
                        <a:pt x="14573" y="132140"/>
                        <a:pt x="14150" y="132854"/>
                        <a:pt x="13532" y="133375"/>
                      </a:cubicBezTo>
                      <a:lnTo>
                        <a:pt x="15015" y="135200"/>
                      </a:lnTo>
                      <a:close/>
                      <a:moveTo>
                        <a:pt x="17050" y="129690"/>
                      </a:moveTo>
                      <a:cubicBezTo>
                        <a:pt x="14120" y="126734"/>
                        <a:pt x="11786" y="124146"/>
                        <a:pt x="10821" y="121496"/>
                      </a:cubicBezTo>
                      <a:lnTo>
                        <a:pt x="23771" y="134437"/>
                      </a:lnTo>
                      <a:cubicBezTo>
                        <a:pt x="21313" y="133188"/>
                        <a:pt x="19050" y="131588"/>
                        <a:pt x="17050" y="129690"/>
                      </a:cubicBezTo>
                      <a:close/>
                      <a:moveTo>
                        <a:pt x="26605" y="134718"/>
                      </a:moveTo>
                      <a:lnTo>
                        <a:pt x="10330" y="118373"/>
                      </a:lnTo>
                      <a:lnTo>
                        <a:pt x="10330" y="116056"/>
                      </a:lnTo>
                      <a:lnTo>
                        <a:pt x="26543" y="132393"/>
                      </a:lnTo>
                      <a:close/>
                      <a:moveTo>
                        <a:pt x="26605" y="129813"/>
                      </a:moveTo>
                      <a:lnTo>
                        <a:pt x="10330" y="113503"/>
                      </a:lnTo>
                      <a:lnTo>
                        <a:pt x="10330" y="111266"/>
                      </a:lnTo>
                      <a:lnTo>
                        <a:pt x="26570" y="127541"/>
                      </a:lnTo>
                      <a:close/>
                      <a:moveTo>
                        <a:pt x="26605" y="124944"/>
                      </a:moveTo>
                      <a:lnTo>
                        <a:pt x="10330" y="108634"/>
                      </a:lnTo>
                      <a:lnTo>
                        <a:pt x="10330" y="106353"/>
                      </a:lnTo>
                      <a:lnTo>
                        <a:pt x="26570" y="122672"/>
                      </a:lnTo>
                      <a:close/>
                      <a:moveTo>
                        <a:pt x="26605" y="115170"/>
                      </a:moveTo>
                      <a:lnTo>
                        <a:pt x="17726" y="106256"/>
                      </a:lnTo>
                      <a:lnTo>
                        <a:pt x="17419" y="106256"/>
                      </a:lnTo>
                      <a:cubicBezTo>
                        <a:pt x="17355" y="105870"/>
                        <a:pt x="17355" y="105475"/>
                        <a:pt x="17419" y="105089"/>
                      </a:cubicBezTo>
                      <a:cubicBezTo>
                        <a:pt x="17541" y="104623"/>
                        <a:pt x="17749" y="104182"/>
                        <a:pt x="18033" y="103791"/>
                      </a:cubicBezTo>
                      <a:cubicBezTo>
                        <a:pt x="18474" y="103367"/>
                        <a:pt x="19054" y="103118"/>
                        <a:pt x="19665" y="103089"/>
                      </a:cubicBezTo>
                      <a:cubicBezTo>
                        <a:pt x="20542" y="103089"/>
                        <a:pt x="20542" y="104221"/>
                        <a:pt x="20542" y="104686"/>
                      </a:cubicBezTo>
                      <a:cubicBezTo>
                        <a:pt x="20542" y="105151"/>
                        <a:pt x="20297" y="106230"/>
                        <a:pt x="20358" y="106256"/>
                      </a:cubicBezTo>
                      <a:lnTo>
                        <a:pt x="19954" y="106256"/>
                      </a:lnTo>
                      <a:lnTo>
                        <a:pt x="26517" y="112828"/>
                      </a:lnTo>
                      <a:close/>
                      <a:moveTo>
                        <a:pt x="26605" y="106265"/>
                      </a:moveTo>
                      <a:lnTo>
                        <a:pt x="24850" y="106265"/>
                      </a:lnTo>
                      <a:lnTo>
                        <a:pt x="26543" y="107967"/>
                      </a:lnTo>
                      <a:lnTo>
                        <a:pt x="26543" y="110275"/>
                      </a:lnTo>
                      <a:lnTo>
                        <a:pt x="22543" y="106265"/>
                      </a:lnTo>
                      <a:lnTo>
                        <a:pt x="23464" y="106265"/>
                      </a:lnTo>
                      <a:lnTo>
                        <a:pt x="23464" y="105186"/>
                      </a:lnTo>
                      <a:cubicBezTo>
                        <a:pt x="23459" y="104376"/>
                        <a:pt x="23671" y="103580"/>
                        <a:pt x="24078" y="102879"/>
                      </a:cubicBezTo>
                      <a:cubicBezTo>
                        <a:pt x="24473" y="102142"/>
                        <a:pt x="24955" y="102387"/>
                        <a:pt x="24955" y="102387"/>
                      </a:cubicBezTo>
                      <a:cubicBezTo>
                        <a:pt x="25007" y="101563"/>
                        <a:pt x="24729" y="100752"/>
                        <a:pt x="24183" y="100132"/>
                      </a:cubicBezTo>
                      <a:cubicBezTo>
                        <a:pt x="23841" y="99641"/>
                        <a:pt x="23104" y="98474"/>
                        <a:pt x="19709" y="98720"/>
                      </a:cubicBezTo>
                      <a:cubicBezTo>
                        <a:pt x="16313" y="98966"/>
                        <a:pt x="16603" y="98720"/>
                        <a:pt x="15708" y="98255"/>
                      </a:cubicBezTo>
                      <a:cubicBezTo>
                        <a:pt x="15068" y="97928"/>
                        <a:pt x="14612" y="97328"/>
                        <a:pt x="14471" y="96623"/>
                      </a:cubicBezTo>
                      <a:cubicBezTo>
                        <a:pt x="14409" y="96193"/>
                        <a:pt x="14322" y="96254"/>
                        <a:pt x="14322" y="96254"/>
                      </a:cubicBezTo>
                      <a:cubicBezTo>
                        <a:pt x="14040" y="96469"/>
                        <a:pt x="13807" y="96741"/>
                        <a:pt x="13637" y="97053"/>
                      </a:cubicBezTo>
                      <a:cubicBezTo>
                        <a:pt x="13392" y="97544"/>
                        <a:pt x="13515" y="97667"/>
                        <a:pt x="13515" y="97667"/>
                      </a:cubicBezTo>
                      <a:cubicBezTo>
                        <a:pt x="13328" y="97481"/>
                        <a:pt x="13163" y="97276"/>
                        <a:pt x="13023" y="97053"/>
                      </a:cubicBezTo>
                      <a:cubicBezTo>
                        <a:pt x="12655" y="96526"/>
                        <a:pt x="12409" y="96562"/>
                        <a:pt x="12409" y="96562"/>
                      </a:cubicBezTo>
                      <a:cubicBezTo>
                        <a:pt x="12216" y="96760"/>
                        <a:pt x="12077" y="97005"/>
                        <a:pt x="12006" y="97272"/>
                      </a:cubicBezTo>
                      <a:cubicBezTo>
                        <a:pt x="11798" y="97887"/>
                        <a:pt x="11777" y="98550"/>
                        <a:pt x="11944" y="99176"/>
                      </a:cubicBezTo>
                      <a:cubicBezTo>
                        <a:pt x="12113" y="99730"/>
                        <a:pt x="12059" y="100328"/>
                        <a:pt x="11795" y="100843"/>
                      </a:cubicBezTo>
                      <a:cubicBezTo>
                        <a:pt x="11637" y="101001"/>
                        <a:pt x="11672" y="101062"/>
                        <a:pt x="11856" y="101212"/>
                      </a:cubicBezTo>
                      <a:cubicBezTo>
                        <a:pt x="12041" y="101361"/>
                        <a:pt x="12348" y="101334"/>
                        <a:pt x="13330" y="101457"/>
                      </a:cubicBezTo>
                      <a:cubicBezTo>
                        <a:pt x="14313" y="101580"/>
                        <a:pt x="14409" y="102598"/>
                        <a:pt x="14506" y="103493"/>
                      </a:cubicBezTo>
                      <a:cubicBezTo>
                        <a:pt x="14478" y="104434"/>
                        <a:pt x="14321" y="105367"/>
                        <a:pt x="14041" y="106265"/>
                      </a:cubicBezTo>
                      <a:lnTo>
                        <a:pt x="15094" y="106265"/>
                      </a:lnTo>
                      <a:lnTo>
                        <a:pt x="26552" y="117767"/>
                      </a:lnTo>
                      <a:lnTo>
                        <a:pt x="26552" y="120040"/>
                      </a:lnTo>
                      <a:lnTo>
                        <a:pt x="12813" y="106265"/>
                      </a:lnTo>
                      <a:lnTo>
                        <a:pt x="10330" y="106265"/>
                      </a:lnTo>
                      <a:lnTo>
                        <a:pt x="10330" y="66100"/>
                      </a:lnTo>
                      <a:lnTo>
                        <a:pt x="26570" y="66100"/>
                      </a:lnTo>
                      <a:lnTo>
                        <a:pt x="26570" y="106230"/>
                      </a:lnTo>
                      <a:close/>
                      <a:moveTo>
                        <a:pt x="33817" y="146623"/>
                      </a:moveTo>
                      <a:lnTo>
                        <a:pt x="28824" y="146623"/>
                      </a:lnTo>
                      <a:lnTo>
                        <a:pt x="28824" y="146255"/>
                      </a:lnTo>
                      <a:cubicBezTo>
                        <a:pt x="29282" y="145633"/>
                        <a:pt x="29787" y="145047"/>
                        <a:pt x="30333" y="144500"/>
                      </a:cubicBezTo>
                      <a:cubicBezTo>
                        <a:pt x="29967" y="144158"/>
                        <a:pt x="29626" y="143789"/>
                        <a:pt x="29316" y="143395"/>
                      </a:cubicBezTo>
                      <a:cubicBezTo>
                        <a:pt x="29153" y="143090"/>
                        <a:pt x="29068" y="142749"/>
                        <a:pt x="29070" y="142403"/>
                      </a:cubicBezTo>
                      <a:cubicBezTo>
                        <a:pt x="29070" y="142096"/>
                        <a:pt x="29009" y="141236"/>
                        <a:pt x="31228" y="141236"/>
                      </a:cubicBezTo>
                      <a:cubicBezTo>
                        <a:pt x="33448" y="141236"/>
                        <a:pt x="33509" y="141973"/>
                        <a:pt x="33509" y="142465"/>
                      </a:cubicBezTo>
                      <a:cubicBezTo>
                        <a:pt x="33366" y="143269"/>
                        <a:pt x="32951" y="143999"/>
                        <a:pt x="32334" y="144535"/>
                      </a:cubicBezTo>
                      <a:lnTo>
                        <a:pt x="33817" y="146290"/>
                      </a:lnTo>
                      <a:close/>
                      <a:moveTo>
                        <a:pt x="33817" y="97807"/>
                      </a:moveTo>
                      <a:lnTo>
                        <a:pt x="28824" y="97807"/>
                      </a:lnTo>
                      <a:lnTo>
                        <a:pt x="28824" y="97500"/>
                      </a:lnTo>
                      <a:cubicBezTo>
                        <a:pt x="29281" y="96855"/>
                        <a:pt x="29786" y="96246"/>
                        <a:pt x="30333" y="95675"/>
                      </a:cubicBezTo>
                      <a:cubicBezTo>
                        <a:pt x="29966" y="95344"/>
                        <a:pt x="29625" y="94983"/>
                        <a:pt x="29316" y="94596"/>
                      </a:cubicBezTo>
                      <a:cubicBezTo>
                        <a:pt x="29152" y="94295"/>
                        <a:pt x="29067" y="93957"/>
                        <a:pt x="29070" y="93614"/>
                      </a:cubicBezTo>
                      <a:cubicBezTo>
                        <a:pt x="29070" y="93298"/>
                        <a:pt x="29009" y="92438"/>
                        <a:pt x="31228" y="92473"/>
                      </a:cubicBezTo>
                      <a:cubicBezTo>
                        <a:pt x="33448" y="92508"/>
                        <a:pt x="33509" y="93210"/>
                        <a:pt x="33509" y="93701"/>
                      </a:cubicBezTo>
                      <a:cubicBezTo>
                        <a:pt x="33363" y="94495"/>
                        <a:pt x="32948" y="95214"/>
                        <a:pt x="32334" y="95737"/>
                      </a:cubicBezTo>
                      <a:lnTo>
                        <a:pt x="33817" y="97492"/>
                      </a:lnTo>
                      <a:close/>
                      <a:moveTo>
                        <a:pt x="33817" y="64617"/>
                      </a:moveTo>
                      <a:lnTo>
                        <a:pt x="28824" y="64617"/>
                      </a:lnTo>
                      <a:lnTo>
                        <a:pt x="28824" y="64310"/>
                      </a:lnTo>
                      <a:cubicBezTo>
                        <a:pt x="29273" y="63658"/>
                        <a:pt x="29777" y="63048"/>
                        <a:pt x="30333" y="62485"/>
                      </a:cubicBezTo>
                      <a:cubicBezTo>
                        <a:pt x="29967" y="62143"/>
                        <a:pt x="29626" y="61774"/>
                        <a:pt x="29316" y="61380"/>
                      </a:cubicBezTo>
                      <a:cubicBezTo>
                        <a:pt x="29144" y="61068"/>
                        <a:pt x="29060" y="60717"/>
                        <a:pt x="29070" y="60362"/>
                      </a:cubicBezTo>
                      <a:cubicBezTo>
                        <a:pt x="29070" y="60055"/>
                        <a:pt x="29009" y="59221"/>
                        <a:pt x="31228" y="59221"/>
                      </a:cubicBezTo>
                      <a:cubicBezTo>
                        <a:pt x="33448" y="59221"/>
                        <a:pt x="33509" y="59958"/>
                        <a:pt x="33509" y="60450"/>
                      </a:cubicBezTo>
                      <a:cubicBezTo>
                        <a:pt x="33366" y="61254"/>
                        <a:pt x="32951" y="61984"/>
                        <a:pt x="32334" y="62520"/>
                      </a:cubicBezTo>
                      <a:lnTo>
                        <a:pt x="33817" y="64275"/>
                      </a:lnTo>
                      <a:close/>
                      <a:moveTo>
                        <a:pt x="35229" y="56844"/>
                      </a:moveTo>
                      <a:lnTo>
                        <a:pt x="20840" y="56844"/>
                      </a:lnTo>
                      <a:cubicBezTo>
                        <a:pt x="25929" y="55825"/>
                        <a:pt x="31095" y="55238"/>
                        <a:pt x="36282" y="55089"/>
                      </a:cubicBezTo>
                      <a:cubicBezTo>
                        <a:pt x="41533" y="55195"/>
                        <a:pt x="46764" y="55782"/>
                        <a:pt x="51908" y="56844"/>
                      </a:cubicBezTo>
                      <a:lnTo>
                        <a:pt x="35238" y="56844"/>
                      </a:lnTo>
                      <a:close/>
                      <a:moveTo>
                        <a:pt x="66814" y="124154"/>
                      </a:moveTo>
                      <a:cubicBezTo>
                        <a:pt x="65580" y="128169"/>
                        <a:pt x="63468" y="131859"/>
                        <a:pt x="60628" y="134955"/>
                      </a:cubicBezTo>
                      <a:lnTo>
                        <a:pt x="36282" y="134955"/>
                      </a:lnTo>
                      <a:lnTo>
                        <a:pt x="36282" y="119294"/>
                      </a:lnTo>
                      <a:lnTo>
                        <a:pt x="67568" y="119294"/>
                      </a:lnTo>
                      <a:cubicBezTo>
                        <a:pt x="67501" y="120939"/>
                        <a:pt x="67253" y="122572"/>
                        <a:pt x="66831" y="124163"/>
                      </a:cubicBezTo>
                      <a:close/>
                      <a:moveTo>
                        <a:pt x="67647" y="103879"/>
                      </a:moveTo>
                      <a:lnTo>
                        <a:pt x="36247" y="103879"/>
                      </a:lnTo>
                      <a:lnTo>
                        <a:pt x="36247" y="87981"/>
                      </a:lnTo>
                      <a:lnTo>
                        <a:pt x="67682" y="87981"/>
                      </a:lnTo>
                      <a:close/>
                      <a:moveTo>
                        <a:pt x="67647" y="58879"/>
                      </a:moveTo>
                      <a:lnTo>
                        <a:pt x="67647" y="74935"/>
                      </a:lnTo>
                      <a:lnTo>
                        <a:pt x="36247" y="74935"/>
                      </a:lnTo>
                      <a:lnTo>
                        <a:pt x="36247" y="5892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601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</p:grpSp>
      </p:grpSp>
      <p:grpSp>
        <p:nvGrpSpPr>
          <p:cNvPr id="7195" name="Google Shape;7195;p1"/>
          <p:cNvGrpSpPr/>
          <p:nvPr/>
        </p:nvGrpSpPr>
        <p:grpSpPr>
          <a:xfrm>
            <a:off x="1078137" y="2943561"/>
            <a:ext cx="6093655" cy="1645704"/>
            <a:chOff x="521768" y="2961042"/>
            <a:chExt cx="36786211" cy="9934797"/>
          </a:xfrm>
        </p:grpSpPr>
        <p:pic>
          <p:nvPicPr>
            <p:cNvPr id="7196" name="Google Shape;7196;p1"/>
            <p:cNvPicPr preferRelativeResize="0"/>
            <p:nvPr/>
          </p:nvPicPr>
          <p:blipFill rotWithShape="1">
            <a:blip r:embed="rId4">
              <a:alphaModFix/>
            </a:blip>
            <a:srcRect b="0" l="0" r="0" t="0"/>
            <a:stretch/>
          </p:blipFill>
          <p:spPr>
            <a:xfrm>
              <a:off x="521768" y="10074169"/>
              <a:ext cx="6954147" cy="282167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197" name="Google Shape;7197;p1"/>
            <p:cNvSpPr txBox="1"/>
            <p:nvPr/>
          </p:nvSpPr>
          <p:spPr>
            <a:xfrm>
              <a:off x="570087" y="2961042"/>
              <a:ext cx="21456920" cy="2186163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b" bIns="7550" lIns="15125" spcFirstLastPara="1" rIns="15125" wrap="square" tIns="7550">
              <a:noAutofit/>
            </a:bodyPr>
            <a:lstStyle/>
            <a:p>
              <a:pPr indent="0" lvl="0" marL="0" marR="0" rtl="0" algn="l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2602FF"/>
                </a:buClr>
                <a:buSzPts val="3200"/>
                <a:buFont typeface="Candara"/>
                <a:buNone/>
              </a:pPr>
              <a:r>
                <a:rPr b="1" lang="en-GB" sz="3200">
                  <a:solidFill>
                    <a:srgbClr val="2602FF"/>
                  </a:solidFill>
                  <a:latin typeface="Candara"/>
                  <a:ea typeface="Candara"/>
                  <a:cs typeface="Candara"/>
                  <a:sym typeface="Candara"/>
                </a:rPr>
                <a:t>Kickoff Meeting</a:t>
              </a:r>
              <a:endParaRPr/>
            </a:p>
          </p:txBody>
        </p:sp>
        <p:sp>
          <p:nvSpPr>
            <p:cNvPr id="7198" name="Google Shape;7198;p1"/>
            <p:cNvSpPr txBox="1"/>
            <p:nvPr/>
          </p:nvSpPr>
          <p:spPr>
            <a:xfrm>
              <a:off x="570087" y="5664089"/>
              <a:ext cx="23535043" cy="1091763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b" bIns="0" lIns="15125" spcFirstLastPara="1" rIns="15125" wrap="square" tIns="7550">
              <a:noAutofit/>
            </a:bodyPr>
            <a:lstStyle/>
            <a:p>
              <a:pPr indent="0" lvl="0" marL="0" marR="0" rtl="0" algn="l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91FF"/>
                </a:buClr>
                <a:buSzPts val="2000"/>
                <a:buFont typeface="Arial"/>
                <a:buNone/>
              </a:pPr>
              <a:r>
                <a:rPr lang="en-GB" sz="2000">
                  <a:solidFill>
                    <a:srgbClr val="221E22"/>
                  </a:solidFill>
                  <a:latin typeface="Corbel"/>
                  <a:ea typeface="Corbel"/>
                  <a:cs typeface="Corbel"/>
                  <a:sym typeface="Corbel"/>
                </a:rPr>
                <a:t>Torre de la Sal, 27 de junio 2022</a:t>
              </a:r>
              <a:endParaRPr/>
            </a:p>
          </p:txBody>
        </p:sp>
        <p:sp>
          <p:nvSpPr>
            <p:cNvPr id="7199" name="Google Shape;7199;p1"/>
            <p:cNvSpPr txBox="1"/>
            <p:nvPr/>
          </p:nvSpPr>
          <p:spPr>
            <a:xfrm>
              <a:off x="794541" y="8216179"/>
              <a:ext cx="36513438" cy="2088934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7550" lIns="15125" spcFirstLastPara="1" rIns="15125" wrap="square" tIns="7550">
              <a:noAutofit/>
            </a:bodyPr>
            <a:lstStyle/>
            <a:p>
              <a:pPr indent="0" lvl="0" marL="0" marR="0" rtl="0" algn="l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91FF"/>
                </a:buClr>
                <a:buSzPts val="2000"/>
                <a:buFont typeface="Arial"/>
                <a:buNone/>
              </a:pPr>
              <a:r>
                <a:rPr b="1" lang="en-GB" sz="2000">
                  <a:solidFill>
                    <a:srgbClr val="7F7F7F"/>
                  </a:solidFill>
                  <a:latin typeface="Corbel"/>
                  <a:ea typeface="Corbel"/>
                  <a:cs typeface="Corbel"/>
                  <a:sym typeface="Corbel"/>
                </a:rPr>
                <a:t>Instituto de Acuicultura Torre de la Sal (IATS, CSIC)</a:t>
              </a:r>
              <a:endParaRPr/>
            </a:p>
          </p:txBody>
        </p:sp>
      </p:grpSp>
      <p:pic>
        <p:nvPicPr>
          <p:cNvPr id="7200" name="Google Shape;7200;p1"/>
          <p:cNvPicPr preferRelativeResize="0"/>
          <p:nvPr/>
        </p:nvPicPr>
        <p:blipFill rotWithShape="1">
          <a:blip r:embed="rId5">
            <a:alphaModFix/>
          </a:blip>
          <a:srcRect b="0" l="0" r="0" t="0"/>
          <a:stretch/>
        </p:blipFill>
        <p:spPr>
          <a:xfrm>
            <a:off x="354551" y="2872575"/>
            <a:ext cx="678170" cy="127080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201" name="Google Shape;7201;p1"/>
          <p:cNvGrpSpPr/>
          <p:nvPr/>
        </p:nvGrpSpPr>
        <p:grpSpPr>
          <a:xfrm>
            <a:off x="4740419" y="473909"/>
            <a:ext cx="7025023" cy="713621"/>
            <a:chOff x="0" y="2819890"/>
            <a:chExt cx="12191681" cy="1238465"/>
          </a:xfrm>
        </p:grpSpPr>
        <p:sp>
          <p:nvSpPr>
            <p:cNvPr id="7202" name="Google Shape;7202;p1"/>
            <p:cNvSpPr/>
            <p:nvPr/>
          </p:nvSpPr>
          <p:spPr>
            <a:xfrm>
              <a:off x="87015" y="3340513"/>
              <a:ext cx="442431" cy="330666"/>
            </a:xfrm>
            <a:custGeom>
              <a:rect b="b" l="l" r="r" t="t"/>
              <a:pathLst>
                <a:path extrusionOk="0" h="330666" w="442431">
                  <a:moveTo>
                    <a:pt x="442432" y="180404"/>
                  </a:moveTo>
                  <a:cubicBezTo>
                    <a:pt x="442432" y="180404"/>
                    <a:pt x="391669" y="151407"/>
                    <a:pt x="351739" y="104272"/>
                  </a:cubicBezTo>
                  <a:cubicBezTo>
                    <a:pt x="311810" y="57136"/>
                    <a:pt x="284676" y="18163"/>
                    <a:pt x="284676" y="18163"/>
                  </a:cubicBezTo>
                  <a:lnTo>
                    <a:pt x="260165" y="13628"/>
                  </a:lnTo>
                  <a:cubicBezTo>
                    <a:pt x="260165" y="13628"/>
                    <a:pt x="296417" y="76182"/>
                    <a:pt x="335390" y="116969"/>
                  </a:cubicBezTo>
                  <a:cubicBezTo>
                    <a:pt x="359962" y="142438"/>
                    <a:pt x="386644" y="165782"/>
                    <a:pt x="415151" y="186753"/>
                  </a:cubicBezTo>
                  <a:lnTo>
                    <a:pt x="396130" y="213029"/>
                  </a:lnTo>
                  <a:cubicBezTo>
                    <a:pt x="396130" y="213029"/>
                    <a:pt x="368040" y="191287"/>
                    <a:pt x="349901" y="172242"/>
                  </a:cubicBezTo>
                  <a:lnTo>
                    <a:pt x="312742" y="133269"/>
                  </a:lnTo>
                  <a:lnTo>
                    <a:pt x="292789" y="137803"/>
                  </a:lnTo>
                  <a:cubicBezTo>
                    <a:pt x="309630" y="158030"/>
                    <a:pt x="327481" y="177394"/>
                    <a:pt x="346273" y="195822"/>
                  </a:cubicBezTo>
                  <a:cubicBezTo>
                    <a:pt x="375270" y="223912"/>
                    <a:pt x="396130" y="242026"/>
                    <a:pt x="396130" y="242026"/>
                  </a:cubicBezTo>
                  <a:lnTo>
                    <a:pt x="388776" y="252002"/>
                  </a:lnTo>
                  <a:cubicBezTo>
                    <a:pt x="388776" y="252002"/>
                    <a:pt x="347769" y="225260"/>
                    <a:pt x="341641" y="213029"/>
                  </a:cubicBezTo>
                  <a:cubicBezTo>
                    <a:pt x="339827" y="209401"/>
                    <a:pt x="320806" y="214843"/>
                    <a:pt x="320806" y="214843"/>
                  </a:cubicBezTo>
                  <a:lnTo>
                    <a:pt x="352524" y="247468"/>
                  </a:lnTo>
                  <a:cubicBezTo>
                    <a:pt x="352524" y="247468"/>
                    <a:pt x="333478" y="266513"/>
                    <a:pt x="321713" y="279333"/>
                  </a:cubicBezTo>
                  <a:cubicBezTo>
                    <a:pt x="313350" y="288579"/>
                    <a:pt x="305480" y="298258"/>
                    <a:pt x="298133" y="308330"/>
                  </a:cubicBezTo>
                  <a:lnTo>
                    <a:pt x="284554" y="292005"/>
                  </a:lnTo>
                  <a:cubicBezTo>
                    <a:pt x="290578" y="282303"/>
                    <a:pt x="297892" y="273463"/>
                    <a:pt x="306295" y="265729"/>
                  </a:cubicBezTo>
                  <a:cubicBezTo>
                    <a:pt x="313024" y="259078"/>
                    <a:pt x="320306" y="253010"/>
                    <a:pt x="328061" y="247590"/>
                  </a:cubicBezTo>
                  <a:cubicBezTo>
                    <a:pt x="328061" y="247590"/>
                    <a:pt x="273719" y="224770"/>
                    <a:pt x="228398" y="131381"/>
                  </a:cubicBezTo>
                  <a:cubicBezTo>
                    <a:pt x="185919" y="43827"/>
                    <a:pt x="177708" y="907"/>
                    <a:pt x="177708" y="907"/>
                  </a:cubicBezTo>
                  <a:lnTo>
                    <a:pt x="159594" y="0"/>
                  </a:lnTo>
                  <a:cubicBezTo>
                    <a:pt x="159594" y="0"/>
                    <a:pt x="161408" y="48018"/>
                    <a:pt x="169570" y="110571"/>
                  </a:cubicBezTo>
                  <a:cubicBezTo>
                    <a:pt x="177733" y="173124"/>
                    <a:pt x="203886" y="213887"/>
                    <a:pt x="203886" y="213887"/>
                  </a:cubicBezTo>
                  <a:lnTo>
                    <a:pt x="193003" y="215995"/>
                  </a:lnTo>
                  <a:cubicBezTo>
                    <a:pt x="184792" y="197293"/>
                    <a:pt x="170649" y="172683"/>
                    <a:pt x="164913" y="158614"/>
                  </a:cubicBezTo>
                  <a:cubicBezTo>
                    <a:pt x="154937" y="134102"/>
                    <a:pt x="143147" y="71598"/>
                    <a:pt x="141333" y="56180"/>
                  </a:cubicBezTo>
                  <a:cubicBezTo>
                    <a:pt x="139519" y="40763"/>
                    <a:pt x="126847" y="44415"/>
                    <a:pt x="126847" y="44415"/>
                  </a:cubicBezTo>
                  <a:cubicBezTo>
                    <a:pt x="126847" y="44415"/>
                    <a:pt x="115792" y="51131"/>
                    <a:pt x="99002" y="62798"/>
                  </a:cubicBezTo>
                  <a:lnTo>
                    <a:pt x="51621" y="61622"/>
                  </a:lnTo>
                  <a:lnTo>
                    <a:pt x="51621" y="13579"/>
                  </a:lnTo>
                  <a:cubicBezTo>
                    <a:pt x="47600" y="13142"/>
                    <a:pt x="43535" y="13767"/>
                    <a:pt x="39831" y="15393"/>
                  </a:cubicBezTo>
                  <a:cubicBezTo>
                    <a:pt x="33483" y="18114"/>
                    <a:pt x="28948" y="27183"/>
                    <a:pt x="28948" y="27183"/>
                  </a:cubicBezTo>
                  <a:lnTo>
                    <a:pt x="29855" y="83388"/>
                  </a:lnTo>
                  <a:lnTo>
                    <a:pt x="69858" y="83388"/>
                  </a:lnTo>
                  <a:cubicBezTo>
                    <a:pt x="41351" y="101404"/>
                    <a:pt x="0" y="114223"/>
                    <a:pt x="0" y="114223"/>
                  </a:cubicBezTo>
                  <a:cubicBezTo>
                    <a:pt x="17270" y="142060"/>
                    <a:pt x="28394" y="173265"/>
                    <a:pt x="32625" y="205749"/>
                  </a:cubicBezTo>
                  <a:cubicBezTo>
                    <a:pt x="38973" y="258326"/>
                    <a:pt x="31718" y="298206"/>
                    <a:pt x="26276" y="313600"/>
                  </a:cubicBezTo>
                  <a:cubicBezTo>
                    <a:pt x="20835" y="328993"/>
                    <a:pt x="36252" y="333527"/>
                    <a:pt x="51670" y="328993"/>
                  </a:cubicBezTo>
                  <a:cubicBezTo>
                    <a:pt x="67088" y="324458"/>
                    <a:pt x="100693" y="297275"/>
                    <a:pt x="112385" y="283671"/>
                  </a:cubicBezTo>
                  <a:cubicBezTo>
                    <a:pt x="124077" y="270067"/>
                    <a:pt x="181262" y="242909"/>
                    <a:pt x="195724" y="241095"/>
                  </a:cubicBezTo>
                  <a:cubicBezTo>
                    <a:pt x="197675" y="240845"/>
                    <a:pt x="199123" y="239164"/>
                    <a:pt x="199082" y="237197"/>
                  </a:cubicBezTo>
                  <a:lnTo>
                    <a:pt x="214745" y="234746"/>
                  </a:lnTo>
                  <a:cubicBezTo>
                    <a:pt x="214745" y="234746"/>
                    <a:pt x="237418" y="267371"/>
                    <a:pt x="253718" y="285485"/>
                  </a:cubicBezTo>
                  <a:cubicBezTo>
                    <a:pt x="270018" y="303599"/>
                    <a:pt x="299947" y="325365"/>
                    <a:pt x="299947" y="325365"/>
                  </a:cubicBezTo>
                  <a:cubicBezTo>
                    <a:pt x="306747" y="321508"/>
                    <a:pt x="313129" y="316957"/>
                    <a:pt x="318992" y="311786"/>
                  </a:cubicBezTo>
                  <a:cubicBezTo>
                    <a:pt x="325341" y="305437"/>
                    <a:pt x="330758" y="299089"/>
                    <a:pt x="330758" y="299089"/>
                  </a:cubicBezTo>
                  <a:lnTo>
                    <a:pt x="366128" y="326272"/>
                  </a:lnTo>
                  <a:cubicBezTo>
                    <a:pt x="379908" y="311469"/>
                    <a:pt x="391782" y="295000"/>
                    <a:pt x="401473" y="277249"/>
                  </a:cubicBezTo>
                  <a:cubicBezTo>
                    <a:pt x="418631" y="246414"/>
                    <a:pt x="416866" y="221951"/>
                    <a:pt x="416866" y="221951"/>
                  </a:cubicBezTo>
                  <a:cubicBezTo>
                    <a:pt x="416866" y="221951"/>
                    <a:pt x="424220" y="211975"/>
                    <a:pt x="432284" y="201117"/>
                  </a:cubicBezTo>
                  <a:cubicBezTo>
                    <a:pt x="437092" y="195007"/>
                    <a:pt x="440550" y="187948"/>
                    <a:pt x="442432" y="180404"/>
                  </a:cubicBezTo>
                  <a:close/>
                  <a:moveTo>
                    <a:pt x="111527" y="255581"/>
                  </a:moveTo>
                  <a:cubicBezTo>
                    <a:pt x="91599" y="270092"/>
                    <a:pt x="67112" y="300903"/>
                    <a:pt x="53509" y="300903"/>
                  </a:cubicBezTo>
                  <a:cubicBezTo>
                    <a:pt x="51719" y="300903"/>
                    <a:pt x="63485" y="238374"/>
                    <a:pt x="55322" y="196680"/>
                  </a:cubicBezTo>
                  <a:cubicBezTo>
                    <a:pt x="50679" y="172197"/>
                    <a:pt x="42095" y="148630"/>
                    <a:pt x="29904" y="126896"/>
                  </a:cubicBezTo>
                  <a:cubicBezTo>
                    <a:pt x="29904" y="126896"/>
                    <a:pt x="63436" y="112385"/>
                    <a:pt x="83388" y="102384"/>
                  </a:cubicBezTo>
                  <a:cubicBezTo>
                    <a:pt x="103340" y="92384"/>
                    <a:pt x="125057" y="73387"/>
                    <a:pt x="125057" y="73387"/>
                  </a:cubicBezTo>
                  <a:cubicBezTo>
                    <a:pt x="125057" y="73387"/>
                    <a:pt x="132411" y="120523"/>
                    <a:pt x="140451" y="147706"/>
                  </a:cubicBezTo>
                  <a:cubicBezTo>
                    <a:pt x="148490" y="174889"/>
                    <a:pt x="170355" y="224770"/>
                    <a:pt x="170355" y="224770"/>
                  </a:cubicBezTo>
                  <a:cubicBezTo>
                    <a:pt x="170355" y="224770"/>
                    <a:pt x="131381" y="241095"/>
                    <a:pt x="111527" y="255581"/>
                  </a:cubicBezTo>
                  <a:close/>
                  <a:moveTo>
                    <a:pt x="212024" y="186704"/>
                  </a:moveTo>
                  <a:cubicBezTo>
                    <a:pt x="199013" y="156109"/>
                    <a:pt x="190747" y="123708"/>
                    <a:pt x="187513" y="90619"/>
                  </a:cubicBezTo>
                  <a:cubicBezTo>
                    <a:pt x="187513" y="90619"/>
                    <a:pt x="211068" y="153172"/>
                    <a:pt x="246340" y="199401"/>
                  </a:cubicBezTo>
                  <a:cubicBezTo>
                    <a:pt x="281612" y="245629"/>
                    <a:pt x="298917" y="249233"/>
                    <a:pt x="298917" y="249233"/>
                  </a:cubicBezTo>
                  <a:lnTo>
                    <a:pt x="274406" y="277347"/>
                  </a:lnTo>
                  <a:cubicBezTo>
                    <a:pt x="274406" y="277347"/>
                    <a:pt x="233619" y="238374"/>
                    <a:pt x="211853" y="186655"/>
                  </a:cubicBezTo>
                  <a:close/>
                  <a:moveTo>
                    <a:pt x="373359" y="292740"/>
                  </a:moveTo>
                  <a:cubicBezTo>
                    <a:pt x="367942" y="300094"/>
                    <a:pt x="364314" y="304530"/>
                    <a:pt x="364314" y="304530"/>
                  </a:cubicBezTo>
                  <a:lnTo>
                    <a:pt x="341641" y="282789"/>
                  </a:lnTo>
                  <a:lnTo>
                    <a:pt x="365196" y="263743"/>
                  </a:lnTo>
                  <a:lnTo>
                    <a:pt x="379707" y="272813"/>
                  </a:lnTo>
                  <a:cubicBezTo>
                    <a:pt x="379707" y="272813"/>
                    <a:pt x="378800" y="285485"/>
                    <a:pt x="373359" y="292740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03" name="Google Shape;7203;p1"/>
            <p:cNvSpPr/>
            <p:nvPr/>
          </p:nvSpPr>
          <p:spPr>
            <a:xfrm>
              <a:off x="0" y="3787333"/>
              <a:ext cx="249257" cy="251977"/>
            </a:xfrm>
            <a:custGeom>
              <a:rect b="b" l="l" r="r" t="t"/>
              <a:pathLst>
                <a:path extrusionOk="0" h="251977" w="249257">
                  <a:moveTo>
                    <a:pt x="0" y="35370"/>
                  </a:moveTo>
                  <a:cubicBezTo>
                    <a:pt x="158614" y="232957"/>
                    <a:pt x="249257" y="251978"/>
                    <a:pt x="249257" y="251978"/>
                  </a:cubicBezTo>
                  <a:lnTo>
                    <a:pt x="38973" y="0"/>
                  </a:lnTo>
                  <a:lnTo>
                    <a:pt x="0" y="35370"/>
                  </a:ln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04" name="Google Shape;7204;p1"/>
            <p:cNvSpPr/>
            <p:nvPr/>
          </p:nvSpPr>
          <p:spPr>
            <a:xfrm>
              <a:off x="80667" y="3723897"/>
              <a:ext cx="320855" cy="334458"/>
            </a:xfrm>
            <a:custGeom>
              <a:rect b="b" l="l" r="r" t="t"/>
              <a:pathLst>
                <a:path extrusionOk="0" h="334458" w="320855">
                  <a:moveTo>
                    <a:pt x="0" y="32625"/>
                  </a:moveTo>
                  <a:lnTo>
                    <a:pt x="255606" y="333527"/>
                  </a:lnTo>
                  <a:lnTo>
                    <a:pt x="320855" y="334459"/>
                  </a:lnTo>
                  <a:lnTo>
                    <a:pt x="35346" y="0"/>
                  </a:lnTo>
                  <a:lnTo>
                    <a:pt x="0" y="32625"/>
                  </a:lnTo>
                  <a:lnTo>
                    <a:pt x="0" y="32625"/>
                  </a:ln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05" name="Google Shape;7205;p1"/>
            <p:cNvSpPr/>
            <p:nvPr/>
          </p:nvSpPr>
          <p:spPr>
            <a:xfrm>
              <a:off x="154985" y="3655020"/>
              <a:ext cx="298206" cy="365271"/>
            </a:xfrm>
            <a:custGeom>
              <a:rect b="b" l="l" r="r" t="t"/>
              <a:pathLst>
                <a:path extrusionOk="0" h="365271" w="298206">
                  <a:moveTo>
                    <a:pt x="0" y="30811"/>
                  </a:moveTo>
                  <a:cubicBezTo>
                    <a:pt x="0" y="30811"/>
                    <a:pt x="285510" y="366177"/>
                    <a:pt x="286416" y="365270"/>
                  </a:cubicBezTo>
                  <a:cubicBezTo>
                    <a:pt x="297520" y="354044"/>
                    <a:pt x="298206" y="303623"/>
                    <a:pt x="298206" y="303623"/>
                  </a:cubicBezTo>
                  <a:lnTo>
                    <a:pt x="38066" y="0"/>
                  </a:lnTo>
                  <a:lnTo>
                    <a:pt x="0" y="30811"/>
                  </a:ln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06" name="Google Shape;7206;p1"/>
            <p:cNvSpPr/>
            <p:nvPr/>
          </p:nvSpPr>
          <p:spPr>
            <a:xfrm>
              <a:off x="234819" y="3586142"/>
              <a:ext cx="207563" cy="274530"/>
            </a:xfrm>
            <a:custGeom>
              <a:rect b="b" l="l" r="r" t="t"/>
              <a:pathLst>
                <a:path extrusionOk="0" h="274530" w="207563">
                  <a:moveTo>
                    <a:pt x="161261" y="150476"/>
                  </a:moveTo>
                  <a:cubicBezTo>
                    <a:pt x="133171" y="104247"/>
                    <a:pt x="36252" y="0"/>
                    <a:pt x="36252" y="0"/>
                  </a:cubicBezTo>
                  <a:lnTo>
                    <a:pt x="0" y="34316"/>
                  </a:lnTo>
                  <a:cubicBezTo>
                    <a:pt x="0" y="34316"/>
                    <a:pt x="207563" y="275411"/>
                    <a:pt x="207563" y="274528"/>
                  </a:cubicBezTo>
                  <a:cubicBezTo>
                    <a:pt x="207563" y="250973"/>
                    <a:pt x="189425" y="196582"/>
                    <a:pt x="161334" y="150378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07" name="Google Shape;7207;p1"/>
            <p:cNvSpPr/>
            <p:nvPr/>
          </p:nvSpPr>
          <p:spPr>
            <a:xfrm>
              <a:off x="296368" y="3360613"/>
              <a:ext cx="45419" cy="72832"/>
            </a:xfrm>
            <a:custGeom>
              <a:rect b="b" l="l" r="r" t="t"/>
              <a:pathLst>
                <a:path extrusionOk="0" h="72832" w="45419">
                  <a:moveTo>
                    <a:pt x="23580" y="70519"/>
                  </a:moveTo>
                  <a:cubicBezTo>
                    <a:pt x="23982" y="65870"/>
                    <a:pt x="26765" y="61760"/>
                    <a:pt x="30933" y="59661"/>
                  </a:cubicBezTo>
                  <a:lnTo>
                    <a:pt x="30933" y="35296"/>
                  </a:lnTo>
                  <a:lnTo>
                    <a:pt x="45420" y="35296"/>
                  </a:lnTo>
                  <a:lnTo>
                    <a:pt x="45420" y="18138"/>
                  </a:lnTo>
                  <a:lnTo>
                    <a:pt x="30027" y="18138"/>
                  </a:lnTo>
                  <a:lnTo>
                    <a:pt x="30027" y="0"/>
                  </a:lnTo>
                  <a:lnTo>
                    <a:pt x="15418" y="0"/>
                  </a:lnTo>
                  <a:lnTo>
                    <a:pt x="15418" y="19045"/>
                  </a:lnTo>
                  <a:lnTo>
                    <a:pt x="0" y="19045"/>
                  </a:lnTo>
                  <a:lnTo>
                    <a:pt x="0" y="35296"/>
                  </a:lnTo>
                  <a:lnTo>
                    <a:pt x="14511" y="35296"/>
                  </a:lnTo>
                  <a:lnTo>
                    <a:pt x="14511" y="60690"/>
                  </a:lnTo>
                  <a:cubicBezTo>
                    <a:pt x="20859" y="61597"/>
                    <a:pt x="22673" y="78804"/>
                    <a:pt x="23580" y="70642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08" name="Google Shape;7208;p1"/>
            <p:cNvSpPr/>
            <p:nvPr/>
          </p:nvSpPr>
          <p:spPr>
            <a:xfrm>
              <a:off x="107017" y="3308771"/>
              <a:ext cx="271243" cy="41694"/>
            </a:xfrm>
            <a:custGeom>
              <a:rect b="b" l="l" r="r" t="t"/>
              <a:pathLst>
                <a:path extrusionOk="0" h="41694" w="271243">
                  <a:moveTo>
                    <a:pt x="270950" y="21766"/>
                  </a:moveTo>
                  <a:cubicBezTo>
                    <a:pt x="270950" y="21766"/>
                    <a:pt x="234673" y="0"/>
                    <a:pt x="145941" y="0"/>
                  </a:cubicBezTo>
                  <a:cubicBezTo>
                    <a:pt x="33532" y="0"/>
                    <a:pt x="0" y="26301"/>
                    <a:pt x="0" y="26301"/>
                  </a:cubicBezTo>
                  <a:lnTo>
                    <a:pt x="7353" y="41694"/>
                  </a:lnTo>
                  <a:cubicBezTo>
                    <a:pt x="7353" y="41694"/>
                    <a:pt x="79858" y="19952"/>
                    <a:pt x="139715" y="19952"/>
                  </a:cubicBezTo>
                  <a:cubicBezTo>
                    <a:pt x="199572" y="19952"/>
                    <a:pt x="263890" y="39880"/>
                    <a:pt x="263890" y="39880"/>
                  </a:cubicBezTo>
                  <a:lnTo>
                    <a:pt x="271244" y="21766"/>
                  </a:ln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09" name="Google Shape;7209;p1"/>
            <p:cNvSpPr/>
            <p:nvPr/>
          </p:nvSpPr>
          <p:spPr>
            <a:xfrm>
              <a:off x="76157" y="3217374"/>
              <a:ext cx="333527" cy="99850"/>
            </a:xfrm>
            <a:custGeom>
              <a:rect b="b" l="l" r="r" t="t"/>
              <a:pathLst>
                <a:path extrusionOk="0" h="99850" w="333527">
                  <a:moveTo>
                    <a:pt x="62529" y="97647"/>
                  </a:moveTo>
                  <a:cubicBezTo>
                    <a:pt x="78829" y="92206"/>
                    <a:pt x="91526" y="75906"/>
                    <a:pt x="91526" y="75906"/>
                  </a:cubicBezTo>
                  <a:cubicBezTo>
                    <a:pt x="101823" y="84038"/>
                    <a:pt x="114664" y="88267"/>
                    <a:pt x="127778" y="87843"/>
                  </a:cubicBezTo>
                  <a:cubicBezTo>
                    <a:pt x="149520" y="86936"/>
                    <a:pt x="168565" y="69704"/>
                    <a:pt x="168565" y="69704"/>
                  </a:cubicBezTo>
                  <a:cubicBezTo>
                    <a:pt x="168565" y="69704"/>
                    <a:pt x="186679" y="86862"/>
                    <a:pt x="206632" y="86862"/>
                  </a:cubicBezTo>
                  <a:cubicBezTo>
                    <a:pt x="219196" y="86589"/>
                    <a:pt x="231435" y="82821"/>
                    <a:pt x="241977" y="75979"/>
                  </a:cubicBezTo>
                  <a:cubicBezTo>
                    <a:pt x="241977" y="75979"/>
                    <a:pt x="258302" y="95000"/>
                    <a:pt x="274602" y="97721"/>
                  </a:cubicBezTo>
                  <a:cubicBezTo>
                    <a:pt x="290902" y="100442"/>
                    <a:pt x="311761" y="92279"/>
                    <a:pt x="311761" y="92279"/>
                  </a:cubicBezTo>
                  <a:lnTo>
                    <a:pt x="333527" y="23402"/>
                  </a:lnTo>
                  <a:cubicBezTo>
                    <a:pt x="333527" y="23402"/>
                    <a:pt x="324458" y="27030"/>
                    <a:pt x="320831" y="32471"/>
                  </a:cubicBezTo>
                  <a:cubicBezTo>
                    <a:pt x="317203" y="37913"/>
                    <a:pt x="318110" y="46982"/>
                    <a:pt x="318110" y="46982"/>
                  </a:cubicBezTo>
                  <a:cubicBezTo>
                    <a:pt x="318110" y="46982"/>
                    <a:pt x="304506" y="42448"/>
                    <a:pt x="299996" y="47889"/>
                  </a:cubicBezTo>
                  <a:cubicBezTo>
                    <a:pt x="295486" y="53331"/>
                    <a:pt x="295461" y="58748"/>
                    <a:pt x="303599" y="68724"/>
                  </a:cubicBezTo>
                  <a:cubicBezTo>
                    <a:pt x="303599" y="68724"/>
                    <a:pt x="294554" y="82328"/>
                    <a:pt x="279087" y="79607"/>
                  </a:cubicBezTo>
                  <a:cubicBezTo>
                    <a:pt x="263621" y="76886"/>
                    <a:pt x="260067" y="58748"/>
                    <a:pt x="260067" y="58748"/>
                  </a:cubicBezTo>
                  <a:cubicBezTo>
                    <a:pt x="260067" y="58748"/>
                    <a:pt x="274553" y="56027"/>
                    <a:pt x="274553" y="48772"/>
                  </a:cubicBezTo>
                  <a:cubicBezTo>
                    <a:pt x="274553" y="41516"/>
                    <a:pt x="259135" y="33378"/>
                    <a:pt x="259135" y="33378"/>
                  </a:cubicBezTo>
                  <a:cubicBezTo>
                    <a:pt x="259135" y="33378"/>
                    <a:pt x="265729" y="9798"/>
                    <a:pt x="249870" y="7323"/>
                  </a:cubicBezTo>
                  <a:cubicBezTo>
                    <a:pt x="233325" y="4872"/>
                    <a:pt x="238300" y="28844"/>
                    <a:pt x="238300" y="28844"/>
                  </a:cubicBezTo>
                  <a:cubicBezTo>
                    <a:pt x="238300" y="28844"/>
                    <a:pt x="217784" y="24530"/>
                    <a:pt x="217784" y="38354"/>
                  </a:cubicBezTo>
                  <a:cubicBezTo>
                    <a:pt x="217784" y="52179"/>
                    <a:pt x="229354" y="52179"/>
                    <a:pt x="229354" y="52179"/>
                  </a:cubicBezTo>
                  <a:cubicBezTo>
                    <a:pt x="229354" y="52179"/>
                    <a:pt x="232859" y="66689"/>
                    <a:pt x="206117" y="66689"/>
                  </a:cubicBezTo>
                  <a:cubicBezTo>
                    <a:pt x="179375" y="66689"/>
                    <a:pt x="180061" y="53649"/>
                    <a:pt x="180061" y="53649"/>
                  </a:cubicBezTo>
                  <a:cubicBezTo>
                    <a:pt x="180061" y="53649"/>
                    <a:pt x="196827" y="47080"/>
                    <a:pt x="196043" y="36197"/>
                  </a:cubicBezTo>
                  <a:cubicBezTo>
                    <a:pt x="195258" y="25314"/>
                    <a:pt x="177120" y="23941"/>
                    <a:pt x="177120" y="23941"/>
                  </a:cubicBezTo>
                  <a:cubicBezTo>
                    <a:pt x="177120" y="23941"/>
                    <a:pt x="182905" y="-766"/>
                    <a:pt x="166237" y="18"/>
                  </a:cubicBezTo>
                  <a:cubicBezTo>
                    <a:pt x="149569" y="803"/>
                    <a:pt x="154692" y="23941"/>
                    <a:pt x="154692" y="23941"/>
                  </a:cubicBezTo>
                  <a:cubicBezTo>
                    <a:pt x="154692" y="23941"/>
                    <a:pt x="136676" y="26883"/>
                    <a:pt x="139519" y="39237"/>
                  </a:cubicBezTo>
                  <a:cubicBezTo>
                    <a:pt x="142363" y="51590"/>
                    <a:pt x="156849" y="52252"/>
                    <a:pt x="156849" y="52252"/>
                  </a:cubicBezTo>
                  <a:cubicBezTo>
                    <a:pt x="156849" y="52252"/>
                    <a:pt x="151947" y="66959"/>
                    <a:pt x="127165" y="69704"/>
                  </a:cubicBezTo>
                  <a:cubicBezTo>
                    <a:pt x="102384" y="72450"/>
                    <a:pt x="100987" y="57449"/>
                    <a:pt x="100987" y="57449"/>
                  </a:cubicBezTo>
                  <a:cubicBezTo>
                    <a:pt x="100987" y="57449"/>
                    <a:pt x="115694" y="49531"/>
                    <a:pt x="112655" y="37178"/>
                  </a:cubicBezTo>
                  <a:cubicBezTo>
                    <a:pt x="109615" y="24824"/>
                    <a:pt x="93046" y="29138"/>
                    <a:pt x="93046" y="29138"/>
                  </a:cubicBezTo>
                  <a:cubicBezTo>
                    <a:pt x="93046" y="29138"/>
                    <a:pt x="92384" y="2960"/>
                    <a:pt x="78559" y="5901"/>
                  </a:cubicBezTo>
                  <a:cubicBezTo>
                    <a:pt x="64735" y="8842"/>
                    <a:pt x="73461" y="33550"/>
                    <a:pt x="73461" y="33550"/>
                  </a:cubicBezTo>
                  <a:cubicBezTo>
                    <a:pt x="73461" y="33550"/>
                    <a:pt x="54661" y="37864"/>
                    <a:pt x="58264" y="50193"/>
                  </a:cubicBezTo>
                  <a:cubicBezTo>
                    <a:pt x="61867" y="62523"/>
                    <a:pt x="76402" y="61076"/>
                    <a:pt x="76402" y="61076"/>
                  </a:cubicBezTo>
                  <a:cubicBezTo>
                    <a:pt x="76402" y="61076"/>
                    <a:pt x="71304" y="79092"/>
                    <a:pt x="53190" y="79877"/>
                  </a:cubicBezTo>
                  <a:cubicBezTo>
                    <a:pt x="35076" y="80661"/>
                    <a:pt x="32110" y="68332"/>
                    <a:pt x="32110" y="68332"/>
                  </a:cubicBezTo>
                  <a:cubicBezTo>
                    <a:pt x="32110" y="68332"/>
                    <a:pt x="38679" y="58919"/>
                    <a:pt x="35051" y="51664"/>
                  </a:cubicBezTo>
                  <a:cubicBezTo>
                    <a:pt x="31424" y="44409"/>
                    <a:pt x="16986" y="46419"/>
                    <a:pt x="16986" y="46419"/>
                  </a:cubicBezTo>
                  <a:cubicBezTo>
                    <a:pt x="16986" y="46419"/>
                    <a:pt x="19609" y="29653"/>
                    <a:pt x="0" y="25241"/>
                  </a:cubicBezTo>
                  <a:cubicBezTo>
                    <a:pt x="0" y="25241"/>
                    <a:pt x="16325" y="72376"/>
                    <a:pt x="20859" y="85073"/>
                  </a:cubicBezTo>
                  <a:cubicBezTo>
                    <a:pt x="25394" y="97770"/>
                    <a:pt x="46229" y="103187"/>
                    <a:pt x="62529" y="97745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10" name="Google Shape;7210;p1"/>
            <p:cNvSpPr/>
            <p:nvPr/>
          </p:nvSpPr>
          <p:spPr>
            <a:xfrm>
              <a:off x="96170" y="2922984"/>
              <a:ext cx="428913" cy="330807"/>
            </a:xfrm>
            <a:custGeom>
              <a:rect b="b" l="l" r="r" t="t"/>
              <a:pathLst>
                <a:path extrusionOk="0" h="330807" w="428913">
                  <a:moveTo>
                    <a:pt x="31853" y="152511"/>
                  </a:moveTo>
                  <a:cubicBezTo>
                    <a:pt x="36755" y="146506"/>
                    <a:pt x="46364" y="131333"/>
                    <a:pt x="53031" y="134961"/>
                  </a:cubicBezTo>
                  <a:cubicBezTo>
                    <a:pt x="59698" y="138588"/>
                    <a:pt x="48839" y="149471"/>
                    <a:pt x="42172" y="154913"/>
                  </a:cubicBezTo>
                  <a:cubicBezTo>
                    <a:pt x="35505" y="160355"/>
                    <a:pt x="28789" y="173150"/>
                    <a:pt x="39108" y="177341"/>
                  </a:cubicBezTo>
                  <a:cubicBezTo>
                    <a:pt x="49427" y="181532"/>
                    <a:pt x="54281" y="179792"/>
                    <a:pt x="54281" y="179792"/>
                  </a:cubicBezTo>
                  <a:cubicBezTo>
                    <a:pt x="54543" y="184944"/>
                    <a:pt x="53281" y="190060"/>
                    <a:pt x="50653" y="194499"/>
                  </a:cubicBezTo>
                  <a:cubicBezTo>
                    <a:pt x="50653" y="194499"/>
                    <a:pt x="69478" y="185773"/>
                    <a:pt x="70949" y="172757"/>
                  </a:cubicBezTo>
                  <a:cubicBezTo>
                    <a:pt x="72419" y="159742"/>
                    <a:pt x="70140" y="154619"/>
                    <a:pt x="70140" y="154619"/>
                  </a:cubicBezTo>
                  <a:cubicBezTo>
                    <a:pt x="70140" y="154619"/>
                    <a:pt x="47614" y="175699"/>
                    <a:pt x="59281" y="157560"/>
                  </a:cubicBezTo>
                  <a:cubicBezTo>
                    <a:pt x="70949" y="139422"/>
                    <a:pt x="70262" y="127215"/>
                    <a:pt x="65164" y="121308"/>
                  </a:cubicBezTo>
                  <a:cubicBezTo>
                    <a:pt x="60065" y="115401"/>
                    <a:pt x="39108" y="119151"/>
                    <a:pt x="32539" y="127093"/>
                  </a:cubicBezTo>
                  <a:cubicBezTo>
                    <a:pt x="25970" y="135034"/>
                    <a:pt x="14401" y="143736"/>
                    <a:pt x="18715" y="127093"/>
                  </a:cubicBezTo>
                  <a:cubicBezTo>
                    <a:pt x="23029" y="110449"/>
                    <a:pt x="44084" y="97899"/>
                    <a:pt x="45555" y="90668"/>
                  </a:cubicBezTo>
                  <a:cubicBezTo>
                    <a:pt x="47025" y="83438"/>
                    <a:pt x="46241" y="77530"/>
                    <a:pt x="53496" y="73216"/>
                  </a:cubicBezTo>
                  <a:cubicBezTo>
                    <a:pt x="60752" y="68902"/>
                    <a:pt x="65948" y="60961"/>
                    <a:pt x="68792" y="49979"/>
                  </a:cubicBezTo>
                  <a:cubicBezTo>
                    <a:pt x="71635" y="38998"/>
                    <a:pt x="73081" y="47038"/>
                    <a:pt x="73081" y="51450"/>
                  </a:cubicBezTo>
                  <a:cubicBezTo>
                    <a:pt x="73081" y="55862"/>
                    <a:pt x="68179" y="66157"/>
                    <a:pt x="78179" y="65275"/>
                  </a:cubicBezTo>
                  <a:cubicBezTo>
                    <a:pt x="88180" y="64392"/>
                    <a:pt x="100632" y="42749"/>
                    <a:pt x="144042" y="46425"/>
                  </a:cubicBezTo>
                  <a:cubicBezTo>
                    <a:pt x="187452" y="50102"/>
                    <a:pt x="178137" y="60936"/>
                    <a:pt x="185393" y="62407"/>
                  </a:cubicBezTo>
                  <a:cubicBezTo>
                    <a:pt x="192648" y="63877"/>
                    <a:pt x="202722" y="65250"/>
                    <a:pt x="204193" y="71819"/>
                  </a:cubicBezTo>
                  <a:cubicBezTo>
                    <a:pt x="205664" y="78388"/>
                    <a:pt x="200565" y="84075"/>
                    <a:pt x="209291" y="85644"/>
                  </a:cubicBezTo>
                  <a:cubicBezTo>
                    <a:pt x="218017" y="87212"/>
                    <a:pt x="225371" y="92997"/>
                    <a:pt x="231842" y="103758"/>
                  </a:cubicBezTo>
                  <a:cubicBezTo>
                    <a:pt x="238313" y="114518"/>
                    <a:pt x="252015" y="130720"/>
                    <a:pt x="240445" y="141481"/>
                  </a:cubicBezTo>
                  <a:cubicBezTo>
                    <a:pt x="228876" y="152241"/>
                    <a:pt x="203678" y="173346"/>
                    <a:pt x="199193" y="179228"/>
                  </a:cubicBezTo>
                  <a:cubicBezTo>
                    <a:pt x="194707" y="185111"/>
                    <a:pt x="198310" y="191484"/>
                    <a:pt x="200565" y="200970"/>
                  </a:cubicBezTo>
                  <a:cubicBezTo>
                    <a:pt x="202820" y="210456"/>
                    <a:pt x="202158" y="235629"/>
                    <a:pt x="194094" y="250949"/>
                  </a:cubicBezTo>
                  <a:cubicBezTo>
                    <a:pt x="188286" y="261555"/>
                    <a:pt x="181733" y="271737"/>
                    <a:pt x="174485" y="281417"/>
                  </a:cubicBezTo>
                  <a:lnTo>
                    <a:pt x="193285" y="290805"/>
                  </a:lnTo>
                  <a:cubicBezTo>
                    <a:pt x="193285" y="290805"/>
                    <a:pt x="215149" y="272127"/>
                    <a:pt x="220934" y="233595"/>
                  </a:cubicBezTo>
                  <a:cubicBezTo>
                    <a:pt x="226719" y="195063"/>
                    <a:pt x="220934" y="183518"/>
                    <a:pt x="220934" y="183518"/>
                  </a:cubicBezTo>
                  <a:cubicBezTo>
                    <a:pt x="220934" y="183518"/>
                    <a:pt x="254245" y="151653"/>
                    <a:pt x="310769" y="121896"/>
                  </a:cubicBezTo>
                  <a:cubicBezTo>
                    <a:pt x="367292" y="92139"/>
                    <a:pt x="399941" y="86305"/>
                    <a:pt x="399941" y="86305"/>
                  </a:cubicBezTo>
                  <a:cubicBezTo>
                    <a:pt x="399941" y="86305"/>
                    <a:pt x="397098" y="103758"/>
                    <a:pt x="400726" y="109542"/>
                  </a:cubicBezTo>
                  <a:cubicBezTo>
                    <a:pt x="404353" y="115327"/>
                    <a:pt x="406510" y="126994"/>
                    <a:pt x="402883" y="132779"/>
                  </a:cubicBezTo>
                  <a:cubicBezTo>
                    <a:pt x="399255" y="138564"/>
                    <a:pt x="392000" y="157462"/>
                    <a:pt x="393495" y="165404"/>
                  </a:cubicBezTo>
                  <a:cubicBezTo>
                    <a:pt x="394990" y="173346"/>
                    <a:pt x="399941" y="187954"/>
                    <a:pt x="394157" y="192367"/>
                  </a:cubicBezTo>
                  <a:cubicBezTo>
                    <a:pt x="388372" y="196779"/>
                    <a:pt x="377513" y="210603"/>
                    <a:pt x="377513" y="215603"/>
                  </a:cubicBezTo>
                  <a:cubicBezTo>
                    <a:pt x="377513" y="220604"/>
                    <a:pt x="376043" y="231462"/>
                    <a:pt x="368787" y="232933"/>
                  </a:cubicBezTo>
                  <a:cubicBezTo>
                    <a:pt x="358808" y="234430"/>
                    <a:pt x="349750" y="239607"/>
                    <a:pt x="343393" y="247444"/>
                  </a:cubicBezTo>
                  <a:cubicBezTo>
                    <a:pt x="334006" y="258302"/>
                    <a:pt x="323784" y="283696"/>
                    <a:pt x="323784" y="283696"/>
                  </a:cubicBezTo>
                  <a:cubicBezTo>
                    <a:pt x="323784" y="283696"/>
                    <a:pt x="312215" y="281637"/>
                    <a:pt x="288316" y="295364"/>
                  </a:cubicBezTo>
                  <a:cubicBezTo>
                    <a:pt x="264418" y="309090"/>
                    <a:pt x="263609" y="324361"/>
                    <a:pt x="263609" y="324361"/>
                  </a:cubicBezTo>
                  <a:lnTo>
                    <a:pt x="281747" y="330807"/>
                  </a:lnTo>
                  <a:cubicBezTo>
                    <a:pt x="286932" y="318585"/>
                    <a:pt x="297757" y="309664"/>
                    <a:pt x="310744" y="306909"/>
                  </a:cubicBezTo>
                  <a:cubicBezTo>
                    <a:pt x="332510" y="302595"/>
                    <a:pt x="336922" y="300340"/>
                    <a:pt x="336922" y="300340"/>
                  </a:cubicBezTo>
                  <a:cubicBezTo>
                    <a:pt x="336922" y="300340"/>
                    <a:pt x="349178" y="267813"/>
                    <a:pt x="365135" y="259111"/>
                  </a:cubicBezTo>
                  <a:cubicBezTo>
                    <a:pt x="373665" y="254174"/>
                    <a:pt x="382974" y="250726"/>
                    <a:pt x="392661" y="248914"/>
                  </a:cubicBezTo>
                  <a:cubicBezTo>
                    <a:pt x="392661" y="248914"/>
                    <a:pt x="392661" y="225114"/>
                    <a:pt x="402172" y="215603"/>
                  </a:cubicBezTo>
                  <a:cubicBezTo>
                    <a:pt x="407419" y="210383"/>
                    <a:pt x="412269" y="204779"/>
                    <a:pt x="416683" y="198838"/>
                  </a:cubicBezTo>
                  <a:cubicBezTo>
                    <a:pt x="416683" y="198838"/>
                    <a:pt x="410212" y="179915"/>
                    <a:pt x="413055" y="162585"/>
                  </a:cubicBezTo>
                  <a:cubicBezTo>
                    <a:pt x="415898" y="145255"/>
                    <a:pt x="428914" y="132215"/>
                    <a:pt x="428914" y="132215"/>
                  </a:cubicBezTo>
                  <a:cubicBezTo>
                    <a:pt x="428914" y="132215"/>
                    <a:pt x="415089" y="114641"/>
                    <a:pt x="418055" y="97311"/>
                  </a:cubicBezTo>
                  <a:cubicBezTo>
                    <a:pt x="421021" y="79981"/>
                    <a:pt x="426757" y="52455"/>
                    <a:pt x="426757" y="52455"/>
                  </a:cubicBezTo>
                  <a:cubicBezTo>
                    <a:pt x="426757" y="52455"/>
                    <a:pt x="365135" y="72064"/>
                    <a:pt x="330353" y="90056"/>
                  </a:cubicBezTo>
                  <a:cubicBezTo>
                    <a:pt x="295572" y="108047"/>
                    <a:pt x="265913" y="124862"/>
                    <a:pt x="265913" y="124862"/>
                  </a:cubicBezTo>
                  <a:lnTo>
                    <a:pt x="255030" y="97213"/>
                  </a:lnTo>
                  <a:lnTo>
                    <a:pt x="267285" y="95865"/>
                  </a:lnTo>
                  <a:cubicBezTo>
                    <a:pt x="267285" y="95865"/>
                    <a:pt x="249858" y="71844"/>
                    <a:pt x="234661" y="64588"/>
                  </a:cubicBezTo>
                  <a:cubicBezTo>
                    <a:pt x="226176" y="60661"/>
                    <a:pt x="218160" y="55794"/>
                    <a:pt x="210762" y="50077"/>
                  </a:cubicBezTo>
                  <a:lnTo>
                    <a:pt x="218115" y="37822"/>
                  </a:lnTo>
                  <a:cubicBezTo>
                    <a:pt x="218115" y="37822"/>
                    <a:pt x="204977" y="26816"/>
                    <a:pt x="165881" y="24610"/>
                  </a:cubicBezTo>
                  <a:cubicBezTo>
                    <a:pt x="126786" y="22404"/>
                    <a:pt x="118746" y="29708"/>
                    <a:pt x="118746" y="29708"/>
                  </a:cubicBezTo>
                  <a:lnTo>
                    <a:pt x="118060" y="9437"/>
                  </a:lnTo>
                  <a:cubicBezTo>
                    <a:pt x="118060" y="9437"/>
                    <a:pt x="103353" y="6030"/>
                    <a:pt x="98450" y="17355"/>
                  </a:cubicBezTo>
                  <a:cubicBezTo>
                    <a:pt x="97764" y="18948"/>
                    <a:pt x="94823" y="25"/>
                    <a:pt x="94823" y="25"/>
                  </a:cubicBezTo>
                  <a:cubicBezTo>
                    <a:pt x="94823" y="25"/>
                    <a:pt x="85410" y="-1446"/>
                    <a:pt x="67296" y="18139"/>
                  </a:cubicBezTo>
                  <a:cubicBezTo>
                    <a:pt x="49182" y="37724"/>
                    <a:pt x="52001" y="51450"/>
                    <a:pt x="52001" y="51450"/>
                  </a:cubicBezTo>
                  <a:cubicBezTo>
                    <a:pt x="52001" y="51450"/>
                    <a:pt x="36191" y="61132"/>
                    <a:pt x="30725" y="67897"/>
                  </a:cubicBezTo>
                  <a:cubicBezTo>
                    <a:pt x="27338" y="72641"/>
                    <a:pt x="25614" y="78372"/>
                    <a:pt x="25823" y="84197"/>
                  </a:cubicBezTo>
                  <a:cubicBezTo>
                    <a:pt x="25823" y="84197"/>
                    <a:pt x="18470" y="96453"/>
                    <a:pt x="11312" y="106625"/>
                  </a:cubicBezTo>
                  <a:cubicBezTo>
                    <a:pt x="4155" y="116798"/>
                    <a:pt x="-5552" y="134961"/>
                    <a:pt x="3959" y="147069"/>
                  </a:cubicBezTo>
                  <a:cubicBezTo>
                    <a:pt x="13469" y="159178"/>
                    <a:pt x="26828" y="158516"/>
                    <a:pt x="31706" y="152511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11" name="Google Shape;7211;p1"/>
            <p:cNvSpPr/>
            <p:nvPr/>
          </p:nvSpPr>
          <p:spPr>
            <a:xfrm>
              <a:off x="77823" y="3088756"/>
              <a:ext cx="47184" cy="42944"/>
            </a:xfrm>
            <a:custGeom>
              <a:rect b="b" l="l" r="r" t="t"/>
              <a:pathLst>
                <a:path extrusionOk="0" h="42944" w="47184">
                  <a:moveTo>
                    <a:pt x="30933" y="32625"/>
                  </a:moveTo>
                  <a:cubicBezTo>
                    <a:pt x="37304" y="26820"/>
                    <a:pt x="42780" y="20105"/>
                    <a:pt x="47185" y="12697"/>
                  </a:cubicBezTo>
                  <a:lnTo>
                    <a:pt x="37380" y="0"/>
                  </a:lnTo>
                  <a:cubicBezTo>
                    <a:pt x="37380" y="0"/>
                    <a:pt x="30149" y="15197"/>
                    <a:pt x="20516" y="20639"/>
                  </a:cubicBezTo>
                  <a:cubicBezTo>
                    <a:pt x="14206" y="23907"/>
                    <a:pt x="7046" y="25165"/>
                    <a:pt x="0" y="24242"/>
                  </a:cubicBezTo>
                  <a:lnTo>
                    <a:pt x="4755" y="42944"/>
                  </a:lnTo>
                  <a:cubicBezTo>
                    <a:pt x="4755" y="42944"/>
                    <a:pt x="20614" y="41694"/>
                    <a:pt x="30811" y="32625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12" name="Google Shape;7212;p1"/>
            <p:cNvSpPr/>
            <p:nvPr/>
          </p:nvSpPr>
          <p:spPr>
            <a:xfrm>
              <a:off x="149765" y="3006103"/>
              <a:ext cx="22820" cy="15711"/>
            </a:xfrm>
            <a:custGeom>
              <a:rect b="b" l="l" r="r" t="t"/>
              <a:pathLst>
                <a:path extrusionOk="0" h="15711" w="22820">
                  <a:moveTo>
                    <a:pt x="9069" y="74"/>
                  </a:moveTo>
                  <a:cubicBezTo>
                    <a:pt x="6618" y="74"/>
                    <a:pt x="0" y="1887"/>
                    <a:pt x="0" y="5515"/>
                  </a:cubicBezTo>
                  <a:cubicBezTo>
                    <a:pt x="366" y="9007"/>
                    <a:pt x="1190" y="12435"/>
                    <a:pt x="2451" y="15712"/>
                  </a:cubicBezTo>
                  <a:cubicBezTo>
                    <a:pt x="2451" y="15712"/>
                    <a:pt x="12256" y="4829"/>
                    <a:pt x="20590" y="2451"/>
                  </a:cubicBezTo>
                  <a:cubicBezTo>
                    <a:pt x="28924" y="74"/>
                    <a:pt x="11398" y="0"/>
                    <a:pt x="9020" y="0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13" name="Google Shape;7213;p1"/>
            <p:cNvSpPr/>
            <p:nvPr/>
          </p:nvSpPr>
          <p:spPr>
            <a:xfrm>
              <a:off x="112904" y="3021227"/>
              <a:ext cx="147531" cy="226956"/>
            </a:xfrm>
            <a:custGeom>
              <a:rect b="b" l="l" r="r" t="t"/>
              <a:pathLst>
                <a:path extrusionOk="0" h="226956" w="147531">
                  <a:moveTo>
                    <a:pt x="21908" y="225922"/>
                  </a:moveTo>
                  <a:cubicBezTo>
                    <a:pt x="25896" y="210407"/>
                    <a:pt x="31159" y="195248"/>
                    <a:pt x="37645" y="180600"/>
                  </a:cubicBezTo>
                  <a:cubicBezTo>
                    <a:pt x="48528" y="155917"/>
                    <a:pt x="90222" y="123734"/>
                    <a:pt x="113115" y="105595"/>
                  </a:cubicBezTo>
                  <a:cubicBezTo>
                    <a:pt x="136009" y="87457"/>
                    <a:pt x="148804" y="65715"/>
                    <a:pt x="147432" y="39218"/>
                  </a:cubicBezTo>
                  <a:cubicBezTo>
                    <a:pt x="146059" y="12721"/>
                    <a:pt x="111179" y="0"/>
                    <a:pt x="111179" y="0"/>
                  </a:cubicBezTo>
                  <a:cubicBezTo>
                    <a:pt x="109299" y="5284"/>
                    <a:pt x="106832" y="10340"/>
                    <a:pt x="103826" y="15075"/>
                  </a:cubicBezTo>
                  <a:cubicBezTo>
                    <a:pt x="98384" y="24119"/>
                    <a:pt x="77868" y="38066"/>
                    <a:pt x="71961" y="39316"/>
                  </a:cubicBezTo>
                  <a:cubicBezTo>
                    <a:pt x="66053" y="40566"/>
                    <a:pt x="61102" y="50739"/>
                    <a:pt x="62916" y="54955"/>
                  </a:cubicBezTo>
                  <a:cubicBezTo>
                    <a:pt x="64730" y="59171"/>
                    <a:pt x="64044" y="68313"/>
                    <a:pt x="63480" y="71941"/>
                  </a:cubicBezTo>
                  <a:cubicBezTo>
                    <a:pt x="62916" y="75569"/>
                    <a:pt x="74927" y="61622"/>
                    <a:pt x="79780" y="54955"/>
                  </a:cubicBezTo>
                  <a:cubicBezTo>
                    <a:pt x="84633" y="48288"/>
                    <a:pt x="94291" y="47601"/>
                    <a:pt x="102796" y="42944"/>
                  </a:cubicBezTo>
                  <a:cubicBezTo>
                    <a:pt x="111302" y="38287"/>
                    <a:pt x="117282" y="25933"/>
                    <a:pt x="117282" y="25933"/>
                  </a:cubicBezTo>
                  <a:cubicBezTo>
                    <a:pt x="117282" y="25933"/>
                    <a:pt x="139049" y="40444"/>
                    <a:pt x="116621" y="74956"/>
                  </a:cubicBezTo>
                  <a:cubicBezTo>
                    <a:pt x="101914" y="97850"/>
                    <a:pt x="74951" y="102826"/>
                    <a:pt x="38650" y="144520"/>
                  </a:cubicBezTo>
                  <a:cubicBezTo>
                    <a:pt x="2348" y="186214"/>
                    <a:pt x="5486" y="225162"/>
                    <a:pt x="608" y="226486"/>
                  </a:cubicBezTo>
                  <a:cubicBezTo>
                    <a:pt x="-4270" y="227810"/>
                    <a:pt x="21810" y="225922"/>
                    <a:pt x="21810" y="225922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14" name="Google Shape;7214;p1"/>
            <p:cNvSpPr/>
            <p:nvPr/>
          </p:nvSpPr>
          <p:spPr>
            <a:xfrm>
              <a:off x="100840" y="3152339"/>
              <a:ext cx="30810" cy="40541"/>
            </a:xfrm>
            <a:custGeom>
              <a:rect b="b" l="l" r="r" t="t"/>
              <a:pathLst>
                <a:path extrusionOk="0" h="40541" w="30810">
                  <a:moveTo>
                    <a:pt x="30811" y="27870"/>
                  </a:moveTo>
                  <a:lnTo>
                    <a:pt x="10859" y="0"/>
                  </a:lnTo>
                  <a:lnTo>
                    <a:pt x="0" y="13922"/>
                  </a:lnTo>
                  <a:lnTo>
                    <a:pt x="20614" y="40542"/>
                  </a:lnTo>
                  <a:cubicBezTo>
                    <a:pt x="20614" y="40542"/>
                    <a:pt x="24806" y="31497"/>
                    <a:pt x="30811" y="27870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15" name="Google Shape;7215;p1"/>
            <p:cNvSpPr/>
            <p:nvPr/>
          </p:nvSpPr>
          <p:spPr>
            <a:xfrm>
              <a:off x="87015" y="3173958"/>
              <a:ext cx="30810" cy="41130"/>
            </a:xfrm>
            <a:custGeom>
              <a:rect b="b" l="l" r="r" t="t"/>
              <a:pathLst>
                <a:path extrusionOk="0" h="41130" w="30810">
                  <a:moveTo>
                    <a:pt x="30811" y="23556"/>
                  </a:moveTo>
                  <a:lnTo>
                    <a:pt x="8383" y="0"/>
                  </a:lnTo>
                  <a:lnTo>
                    <a:pt x="0" y="18800"/>
                  </a:lnTo>
                  <a:lnTo>
                    <a:pt x="26497" y="41130"/>
                  </a:lnTo>
                  <a:cubicBezTo>
                    <a:pt x="26497" y="41130"/>
                    <a:pt x="25369" y="35689"/>
                    <a:pt x="30811" y="23556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16" name="Google Shape;7216;p1"/>
            <p:cNvSpPr/>
            <p:nvPr/>
          </p:nvSpPr>
          <p:spPr>
            <a:xfrm>
              <a:off x="80275" y="3205455"/>
              <a:ext cx="30222" cy="33188"/>
            </a:xfrm>
            <a:custGeom>
              <a:rect b="b" l="l" r="r" t="t"/>
              <a:pathLst>
                <a:path extrusionOk="0" h="33188" w="30222">
                  <a:moveTo>
                    <a:pt x="3064" y="0"/>
                  </a:moveTo>
                  <a:lnTo>
                    <a:pt x="0" y="18702"/>
                  </a:lnTo>
                  <a:lnTo>
                    <a:pt x="27771" y="33189"/>
                  </a:lnTo>
                  <a:cubicBezTo>
                    <a:pt x="27771" y="33189"/>
                    <a:pt x="26619" y="28433"/>
                    <a:pt x="30223" y="18138"/>
                  </a:cubicBezTo>
                  <a:lnTo>
                    <a:pt x="3064" y="0"/>
                  </a:ln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17" name="Google Shape;7217;p1"/>
            <p:cNvSpPr/>
            <p:nvPr/>
          </p:nvSpPr>
          <p:spPr>
            <a:xfrm>
              <a:off x="354607" y="3048312"/>
              <a:ext cx="111821" cy="76696"/>
            </a:xfrm>
            <a:custGeom>
              <a:rect b="b" l="l" r="r" t="t"/>
              <a:pathLst>
                <a:path extrusionOk="0" h="76696" w="111821">
                  <a:moveTo>
                    <a:pt x="111821" y="21742"/>
                  </a:moveTo>
                  <a:lnTo>
                    <a:pt x="110007" y="0"/>
                  </a:lnTo>
                  <a:lnTo>
                    <a:pt x="0" y="54955"/>
                  </a:lnTo>
                  <a:lnTo>
                    <a:pt x="2500" y="76696"/>
                  </a:lnTo>
                  <a:lnTo>
                    <a:pt x="111821" y="21742"/>
                  </a:lnTo>
                  <a:lnTo>
                    <a:pt x="111821" y="21742"/>
                  </a:ln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18" name="Google Shape;7218;p1"/>
            <p:cNvSpPr/>
            <p:nvPr/>
          </p:nvSpPr>
          <p:spPr>
            <a:xfrm>
              <a:off x="350955" y="3120817"/>
              <a:ext cx="108806" cy="31399"/>
            </a:xfrm>
            <a:custGeom>
              <a:rect b="b" l="l" r="r" t="t"/>
              <a:pathLst>
                <a:path extrusionOk="0" h="31399" w="108806">
                  <a:moveTo>
                    <a:pt x="45346" y="25958"/>
                  </a:moveTo>
                  <a:cubicBezTo>
                    <a:pt x="70054" y="23506"/>
                    <a:pt x="105865" y="19952"/>
                    <a:pt x="105865" y="19952"/>
                  </a:cubicBezTo>
                  <a:lnTo>
                    <a:pt x="108806" y="0"/>
                  </a:lnTo>
                  <a:lnTo>
                    <a:pt x="4902" y="12133"/>
                  </a:lnTo>
                  <a:lnTo>
                    <a:pt x="0" y="31399"/>
                  </a:lnTo>
                  <a:cubicBezTo>
                    <a:pt x="0" y="31399"/>
                    <a:pt x="20639" y="28433"/>
                    <a:pt x="45322" y="25958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19" name="Google Shape;7219;p1"/>
            <p:cNvSpPr/>
            <p:nvPr/>
          </p:nvSpPr>
          <p:spPr>
            <a:xfrm>
              <a:off x="339557" y="3158319"/>
              <a:ext cx="79172" cy="21079"/>
            </a:xfrm>
            <a:custGeom>
              <a:rect b="b" l="l" r="r" t="t"/>
              <a:pathLst>
                <a:path extrusionOk="0" h="21079" w="79172">
                  <a:moveTo>
                    <a:pt x="0" y="18138"/>
                  </a:moveTo>
                  <a:lnTo>
                    <a:pt x="73755" y="21080"/>
                  </a:lnTo>
                  <a:lnTo>
                    <a:pt x="79172" y="4755"/>
                  </a:lnTo>
                  <a:lnTo>
                    <a:pt x="9608" y="0"/>
                  </a:lnTo>
                  <a:cubicBezTo>
                    <a:pt x="5417" y="3628"/>
                    <a:pt x="0" y="18138"/>
                    <a:pt x="0" y="18138"/>
                  </a:cubicBezTo>
                  <a:close/>
                </a:path>
              </a:pathLst>
            </a:custGeom>
            <a:solidFill>
              <a:srgbClr val="D2131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20" name="Google Shape;7220;p1"/>
            <p:cNvSpPr/>
            <p:nvPr/>
          </p:nvSpPr>
          <p:spPr>
            <a:xfrm>
              <a:off x="830742" y="3094835"/>
              <a:ext cx="119174" cy="351984"/>
            </a:xfrm>
            <a:custGeom>
              <a:rect b="b" l="l" r="r" t="t"/>
              <a:pathLst>
                <a:path extrusionOk="0" h="351984" w="119174">
                  <a:moveTo>
                    <a:pt x="118219" y="19192"/>
                  </a:moveTo>
                  <a:lnTo>
                    <a:pt x="35272" y="19192"/>
                  </a:lnTo>
                  <a:lnTo>
                    <a:pt x="35272" y="148883"/>
                  </a:lnTo>
                  <a:lnTo>
                    <a:pt x="108684" y="148883"/>
                  </a:lnTo>
                  <a:lnTo>
                    <a:pt x="108684" y="167953"/>
                  </a:lnTo>
                  <a:lnTo>
                    <a:pt x="36228" y="167953"/>
                  </a:lnTo>
                  <a:lnTo>
                    <a:pt x="36228" y="332915"/>
                  </a:lnTo>
                  <a:lnTo>
                    <a:pt x="119175" y="332915"/>
                  </a:lnTo>
                  <a:lnTo>
                    <a:pt x="119175" y="351985"/>
                  </a:lnTo>
                  <a:lnTo>
                    <a:pt x="17158" y="351985"/>
                  </a:lnTo>
                  <a:cubicBezTo>
                    <a:pt x="10466" y="351985"/>
                    <a:pt x="0" y="351985"/>
                    <a:pt x="0" y="341494"/>
                  </a:cubicBezTo>
                  <a:lnTo>
                    <a:pt x="0" y="0"/>
                  </a:lnTo>
                  <a:lnTo>
                    <a:pt x="118243" y="0"/>
                  </a:lnTo>
                  <a:lnTo>
                    <a:pt x="118243" y="19192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21" name="Google Shape;7221;p1"/>
            <p:cNvSpPr/>
            <p:nvPr/>
          </p:nvSpPr>
          <p:spPr>
            <a:xfrm>
              <a:off x="1147307" y="3498195"/>
              <a:ext cx="119199" cy="351862"/>
            </a:xfrm>
            <a:custGeom>
              <a:rect b="b" l="l" r="r" t="t"/>
              <a:pathLst>
                <a:path extrusionOk="0" h="351862" w="119199">
                  <a:moveTo>
                    <a:pt x="118243" y="19070"/>
                  </a:moveTo>
                  <a:lnTo>
                    <a:pt x="35272" y="19070"/>
                  </a:lnTo>
                  <a:lnTo>
                    <a:pt x="35272" y="148736"/>
                  </a:lnTo>
                  <a:lnTo>
                    <a:pt x="108806" y="148736"/>
                  </a:lnTo>
                  <a:lnTo>
                    <a:pt x="108806" y="167805"/>
                  </a:lnTo>
                  <a:lnTo>
                    <a:pt x="36228" y="167805"/>
                  </a:lnTo>
                  <a:lnTo>
                    <a:pt x="36228" y="332792"/>
                  </a:lnTo>
                  <a:lnTo>
                    <a:pt x="119199" y="332792"/>
                  </a:lnTo>
                  <a:lnTo>
                    <a:pt x="119199" y="351862"/>
                  </a:lnTo>
                  <a:lnTo>
                    <a:pt x="17158" y="351862"/>
                  </a:lnTo>
                  <a:cubicBezTo>
                    <a:pt x="10491" y="351862"/>
                    <a:pt x="0" y="351862"/>
                    <a:pt x="0" y="341371"/>
                  </a:cubicBezTo>
                  <a:lnTo>
                    <a:pt x="0" y="0"/>
                  </a:lnTo>
                  <a:lnTo>
                    <a:pt x="118243" y="0"/>
                  </a:lnTo>
                  <a:lnTo>
                    <a:pt x="118243" y="19070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22" name="Google Shape;7222;p1"/>
            <p:cNvSpPr/>
            <p:nvPr/>
          </p:nvSpPr>
          <p:spPr>
            <a:xfrm>
              <a:off x="1216087" y="3092359"/>
              <a:ext cx="119199" cy="351862"/>
            </a:xfrm>
            <a:custGeom>
              <a:rect b="b" l="l" r="r" t="t"/>
              <a:pathLst>
                <a:path extrusionOk="0" h="351862" w="119199">
                  <a:moveTo>
                    <a:pt x="118243" y="19070"/>
                  </a:moveTo>
                  <a:lnTo>
                    <a:pt x="35272" y="19070"/>
                  </a:lnTo>
                  <a:lnTo>
                    <a:pt x="35272" y="148760"/>
                  </a:lnTo>
                  <a:lnTo>
                    <a:pt x="108806" y="148760"/>
                  </a:lnTo>
                  <a:lnTo>
                    <a:pt x="108806" y="167830"/>
                  </a:lnTo>
                  <a:lnTo>
                    <a:pt x="36228" y="167830"/>
                  </a:lnTo>
                  <a:lnTo>
                    <a:pt x="36228" y="332792"/>
                  </a:lnTo>
                  <a:lnTo>
                    <a:pt x="119199" y="332792"/>
                  </a:lnTo>
                  <a:lnTo>
                    <a:pt x="119199" y="351862"/>
                  </a:lnTo>
                  <a:lnTo>
                    <a:pt x="17158" y="351862"/>
                  </a:lnTo>
                  <a:cubicBezTo>
                    <a:pt x="10491" y="351862"/>
                    <a:pt x="0" y="351862"/>
                    <a:pt x="0" y="341371"/>
                  </a:cubicBezTo>
                  <a:lnTo>
                    <a:pt x="0" y="0"/>
                  </a:lnTo>
                  <a:lnTo>
                    <a:pt x="118243" y="0"/>
                  </a:lnTo>
                  <a:lnTo>
                    <a:pt x="118243" y="19070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23" name="Google Shape;7223;p1"/>
            <p:cNvSpPr/>
            <p:nvPr/>
          </p:nvSpPr>
          <p:spPr>
            <a:xfrm>
              <a:off x="609452" y="3093645"/>
              <a:ext cx="194527" cy="358163"/>
            </a:xfrm>
            <a:custGeom>
              <a:rect b="b" l="l" r="r" t="t"/>
              <a:pathLst>
                <a:path extrusionOk="0" h="358163" w="194527">
                  <a:moveTo>
                    <a:pt x="156432" y="179511"/>
                  </a:moveTo>
                  <a:lnTo>
                    <a:pt x="194523" y="179511"/>
                  </a:lnTo>
                  <a:lnTo>
                    <a:pt x="194523" y="284395"/>
                  </a:lnTo>
                  <a:cubicBezTo>
                    <a:pt x="194523" y="299642"/>
                    <a:pt x="195479" y="321579"/>
                    <a:pt x="168786" y="340772"/>
                  </a:cubicBezTo>
                  <a:cubicBezTo>
                    <a:pt x="142093" y="359964"/>
                    <a:pt x="108708" y="357930"/>
                    <a:pt x="108708" y="357930"/>
                  </a:cubicBezTo>
                  <a:cubicBezTo>
                    <a:pt x="108708" y="357930"/>
                    <a:pt x="0" y="372244"/>
                    <a:pt x="0" y="176766"/>
                  </a:cubicBezTo>
                  <a:cubicBezTo>
                    <a:pt x="0" y="-4399"/>
                    <a:pt x="112532" y="283"/>
                    <a:pt x="112532" y="283"/>
                  </a:cubicBezTo>
                  <a:cubicBezTo>
                    <a:pt x="112532" y="283"/>
                    <a:pt x="159251" y="-7340"/>
                    <a:pt x="193567" y="56537"/>
                  </a:cubicBezTo>
                  <a:lnTo>
                    <a:pt x="166874" y="70852"/>
                  </a:lnTo>
                  <a:cubicBezTo>
                    <a:pt x="166874" y="70852"/>
                    <a:pt x="155427" y="22221"/>
                    <a:pt x="110620" y="22221"/>
                  </a:cubicBezTo>
                  <a:cubicBezTo>
                    <a:pt x="65813" y="22221"/>
                    <a:pt x="36228" y="69896"/>
                    <a:pt x="36228" y="172893"/>
                  </a:cubicBezTo>
                  <a:cubicBezTo>
                    <a:pt x="36228" y="275890"/>
                    <a:pt x="58166" y="340698"/>
                    <a:pt x="109762" y="340698"/>
                  </a:cubicBezTo>
                  <a:cubicBezTo>
                    <a:pt x="136455" y="340698"/>
                    <a:pt x="156481" y="316873"/>
                    <a:pt x="156481" y="316873"/>
                  </a:cubicBezTo>
                  <a:lnTo>
                    <a:pt x="156481" y="179609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24" name="Google Shape;7224;p1"/>
            <p:cNvSpPr/>
            <p:nvPr/>
          </p:nvSpPr>
          <p:spPr>
            <a:xfrm>
              <a:off x="981389" y="3091967"/>
              <a:ext cx="189767" cy="353773"/>
            </a:xfrm>
            <a:custGeom>
              <a:rect b="b" l="l" r="r" t="t"/>
              <a:pathLst>
                <a:path extrusionOk="0" h="353773" w="189767">
                  <a:moveTo>
                    <a:pt x="0" y="353774"/>
                  </a:moveTo>
                  <a:lnTo>
                    <a:pt x="0" y="1912"/>
                  </a:lnTo>
                  <a:lnTo>
                    <a:pt x="20026" y="1912"/>
                  </a:lnTo>
                  <a:cubicBezTo>
                    <a:pt x="20026" y="1912"/>
                    <a:pt x="158393" y="260336"/>
                    <a:pt x="161138" y="267003"/>
                  </a:cubicBezTo>
                  <a:cubicBezTo>
                    <a:pt x="163884" y="273670"/>
                    <a:pt x="165918" y="267003"/>
                    <a:pt x="165918" y="260336"/>
                  </a:cubicBezTo>
                  <a:lnTo>
                    <a:pt x="165918" y="0"/>
                  </a:lnTo>
                  <a:lnTo>
                    <a:pt x="189768" y="0"/>
                  </a:lnTo>
                  <a:lnTo>
                    <a:pt x="189768" y="351862"/>
                  </a:lnTo>
                  <a:lnTo>
                    <a:pt x="165918" y="351862"/>
                  </a:lnTo>
                  <a:lnTo>
                    <a:pt x="23850" y="85790"/>
                  </a:lnTo>
                  <a:lnTo>
                    <a:pt x="23850" y="353774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25" name="Google Shape;7225;p1"/>
            <p:cNvSpPr/>
            <p:nvPr/>
          </p:nvSpPr>
          <p:spPr>
            <a:xfrm>
              <a:off x="1295111" y="3495328"/>
              <a:ext cx="189743" cy="353773"/>
            </a:xfrm>
            <a:custGeom>
              <a:rect b="b" l="l" r="r" t="t"/>
              <a:pathLst>
                <a:path extrusionOk="0" h="353773" w="189743">
                  <a:moveTo>
                    <a:pt x="0" y="353774"/>
                  </a:moveTo>
                  <a:lnTo>
                    <a:pt x="0" y="1912"/>
                  </a:lnTo>
                  <a:lnTo>
                    <a:pt x="20026" y="1912"/>
                  </a:lnTo>
                  <a:cubicBezTo>
                    <a:pt x="20026" y="1912"/>
                    <a:pt x="158271" y="260312"/>
                    <a:pt x="161138" y="266979"/>
                  </a:cubicBezTo>
                  <a:cubicBezTo>
                    <a:pt x="164006" y="273646"/>
                    <a:pt x="165918" y="266979"/>
                    <a:pt x="165918" y="260312"/>
                  </a:cubicBezTo>
                  <a:lnTo>
                    <a:pt x="165918" y="0"/>
                  </a:lnTo>
                  <a:lnTo>
                    <a:pt x="189743" y="0"/>
                  </a:lnTo>
                  <a:lnTo>
                    <a:pt x="189743" y="351862"/>
                  </a:lnTo>
                  <a:lnTo>
                    <a:pt x="165918" y="351862"/>
                  </a:lnTo>
                  <a:lnTo>
                    <a:pt x="23752" y="85815"/>
                  </a:lnTo>
                  <a:lnTo>
                    <a:pt x="23752" y="353774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26" name="Google Shape;7226;p1"/>
            <p:cNvSpPr/>
            <p:nvPr/>
          </p:nvSpPr>
          <p:spPr>
            <a:xfrm>
              <a:off x="2017293" y="3490278"/>
              <a:ext cx="189767" cy="353773"/>
            </a:xfrm>
            <a:custGeom>
              <a:rect b="b" l="l" r="r" t="t"/>
              <a:pathLst>
                <a:path extrusionOk="0" h="353773" w="189767">
                  <a:moveTo>
                    <a:pt x="0" y="353774"/>
                  </a:moveTo>
                  <a:lnTo>
                    <a:pt x="0" y="1912"/>
                  </a:lnTo>
                  <a:lnTo>
                    <a:pt x="20026" y="1912"/>
                  </a:lnTo>
                  <a:cubicBezTo>
                    <a:pt x="20026" y="1912"/>
                    <a:pt x="158295" y="260312"/>
                    <a:pt x="161163" y="267003"/>
                  </a:cubicBezTo>
                  <a:cubicBezTo>
                    <a:pt x="164031" y="273695"/>
                    <a:pt x="165918" y="267003"/>
                    <a:pt x="165918" y="260312"/>
                  </a:cubicBezTo>
                  <a:lnTo>
                    <a:pt x="165918" y="0"/>
                  </a:lnTo>
                  <a:lnTo>
                    <a:pt x="189768" y="0"/>
                  </a:lnTo>
                  <a:lnTo>
                    <a:pt x="189768" y="351862"/>
                  </a:lnTo>
                  <a:lnTo>
                    <a:pt x="165943" y="351862"/>
                  </a:lnTo>
                  <a:lnTo>
                    <a:pt x="23776" y="85815"/>
                  </a:lnTo>
                  <a:lnTo>
                    <a:pt x="23776" y="353774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27" name="Google Shape;7227;p1"/>
            <p:cNvSpPr/>
            <p:nvPr/>
          </p:nvSpPr>
          <p:spPr>
            <a:xfrm>
              <a:off x="1363839" y="3089026"/>
              <a:ext cx="145918" cy="353847"/>
            </a:xfrm>
            <a:custGeom>
              <a:rect b="b" l="l" r="r" t="t"/>
              <a:pathLst>
                <a:path extrusionOk="0" h="353847" w="145918">
                  <a:moveTo>
                    <a:pt x="75252" y="188885"/>
                  </a:moveTo>
                  <a:cubicBezTo>
                    <a:pt x="75252" y="188885"/>
                    <a:pt x="141164" y="159325"/>
                    <a:pt x="141164" y="90692"/>
                  </a:cubicBezTo>
                  <a:cubicBezTo>
                    <a:pt x="141164" y="22060"/>
                    <a:pt x="71551" y="0"/>
                    <a:pt x="34367" y="0"/>
                  </a:cubicBezTo>
                  <a:cubicBezTo>
                    <a:pt x="-2817" y="0"/>
                    <a:pt x="51" y="956"/>
                    <a:pt x="51" y="956"/>
                  </a:cubicBezTo>
                  <a:lnTo>
                    <a:pt x="51" y="353847"/>
                  </a:lnTo>
                  <a:lnTo>
                    <a:pt x="34367" y="353847"/>
                  </a:lnTo>
                  <a:lnTo>
                    <a:pt x="34367" y="192709"/>
                  </a:lnTo>
                  <a:cubicBezTo>
                    <a:pt x="34367" y="192709"/>
                    <a:pt x="40103" y="187954"/>
                    <a:pt x="47726" y="209867"/>
                  </a:cubicBezTo>
                  <a:cubicBezTo>
                    <a:pt x="55349" y="231780"/>
                    <a:pt x="111603" y="353847"/>
                    <a:pt x="111603" y="353847"/>
                  </a:cubicBezTo>
                  <a:lnTo>
                    <a:pt x="145919" y="353847"/>
                  </a:lnTo>
                  <a:lnTo>
                    <a:pt x="75351" y="188885"/>
                  </a:lnTo>
                  <a:close/>
                  <a:moveTo>
                    <a:pt x="35201" y="167928"/>
                  </a:moveTo>
                  <a:lnTo>
                    <a:pt x="35201" y="30664"/>
                  </a:lnTo>
                  <a:cubicBezTo>
                    <a:pt x="35201" y="20173"/>
                    <a:pt x="45692" y="23016"/>
                    <a:pt x="52359" y="23016"/>
                  </a:cubicBezTo>
                  <a:cubicBezTo>
                    <a:pt x="59026" y="23016"/>
                    <a:pt x="106848" y="36326"/>
                    <a:pt x="106848" y="98315"/>
                  </a:cubicBezTo>
                  <a:cubicBezTo>
                    <a:pt x="106848" y="160305"/>
                    <a:pt x="68708" y="167928"/>
                    <a:pt x="68708" y="167928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28" name="Google Shape;7228;p1"/>
            <p:cNvSpPr/>
            <p:nvPr/>
          </p:nvSpPr>
          <p:spPr>
            <a:xfrm>
              <a:off x="615603" y="3501039"/>
              <a:ext cx="203667" cy="351862"/>
            </a:xfrm>
            <a:custGeom>
              <a:rect b="b" l="l" r="r" t="t"/>
              <a:pathLst>
                <a:path extrusionOk="0" h="351862" w="203667">
                  <a:moveTo>
                    <a:pt x="590" y="9535"/>
                  </a:moveTo>
                  <a:cubicBezTo>
                    <a:pt x="-1322" y="4780"/>
                    <a:pt x="1546" y="1912"/>
                    <a:pt x="7257" y="1912"/>
                  </a:cubicBezTo>
                  <a:lnTo>
                    <a:pt x="34906" y="1912"/>
                  </a:lnTo>
                  <a:cubicBezTo>
                    <a:pt x="34906" y="1912"/>
                    <a:pt x="100695" y="254601"/>
                    <a:pt x="102582" y="263180"/>
                  </a:cubicBezTo>
                  <a:cubicBezTo>
                    <a:pt x="104470" y="271759"/>
                    <a:pt x="110205" y="277494"/>
                    <a:pt x="114029" y="263180"/>
                  </a:cubicBezTo>
                  <a:cubicBezTo>
                    <a:pt x="117853" y="248865"/>
                    <a:pt x="180774" y="0"/>
                    <a:pt x="180774" y="0"/>
                  </a:cubicBezTo>
                  <a:lnTo>
                    <a:pt x="203668" y="0"/>
                  </a:lnTo>
                  <a:lnTo>
                    <a:pt x="112142" y="351862"/>
                  </a:lnTo>
                  <a:lnTo>
                    <a:pt x="89273" y="351862"/>
                  </a:lnTo>
                  <a:lnTo>
                    <a:pt x="590" y="9535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29" name="Google Shape;7229;p1"/>
            <p:cNvSpPr/>
            <p:nvPr/>
          </p:nvSpPr>
          <p:spPr>
            <a:xfrm>
              <a:off x="775420" y="3501039"/>
              <a:ext cx="203692" cy="351862"/>
            </a:xfrm>
            <a:custGeom>
              <a:rect b="b" l="l" r="r" t="t"/>
              <a:pathLst>
                <a:path extrusionOk="0" h="351862" w="203692">
                  <a:moveTo>
                    <a:pt x="203102" y="342327"/>
                  </a:moveTo>
                  <a:lnTo>
                    <a:pt x="114346" y="0"/>
                  </a:lnTo>
                  <a:lnTo>
                    <a:pt x="91550" y="0"/>
                  </a:lnTo>
                  <a:lnTo>
                    <a:pt x="0" y="351862"/>
                  </a:lnTo>
                  <a:lnTo>
                    <a:pt x="22894" y="351862"/>
                  </a:lnTo>
                  <a:cubicBezTo>
                    <a:pt x="22894" y="351862"/>
                    <a:pt x="33507" y="309849"/>
                    <a:pt x="46302" y="259380"/>
                  </a:cubicBezTo>
                  <a:lnTo>
                    <a:pt x="145206" y="259380"/>
                  </a:lnTo>
                  <a:lnTo>
                    <a:pt x="168786" y="350073"/>
                  </a:lnTo>
                  <a:lnTo>
                    <a:pt x="196435" y="350073"/>
                  </a:lnTo>
                  <a:cubicBezTo>
                    <a:pt x="202146" y="350073"/>
                    <a:pt x="205014" y="347229"/>
                    <a:pt x="203102" y="342450"/>
                  </a:cubicBezTo>
                  <a:close/>
                  <a:moveTo>
                    <a:pt x="51351" y="239379"/>
                  </a:moveTo>
                  <a:cubicBezTo>
                    <a:pt x="68509" y="171384"/>
                    <a:pt x="87604" y="96379"/>
                    <a:pt x="89638" y="88707"/>
                  </a:cubicBezTo>
                  <a:cubicBezTo>
                    <a:pt x="93462" y="74417"/>
                    <a:pt x="99173" y="80128"/>
                    <a:pt x="101085" y="88707"/>
                  </a:cubicBezTo>
                  <a:cubicBezTo>
                    <a:pt x="102115" y="93389"/>
                    <a:pt x="122043" y="170232"/>
                    <a:pt x="140009" y="239379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30" name="Google Shape;7230;p1"/>
            <p:cNvSpPr/>
            <p:nvPr/>
          </p:nvSpPr>
          <p:spPr>
            <a:xfrm>
              <a:off x="1515568" y="3089957"/>
              <a:ext cx="203692" cy="351862"/>
            </a:xfrm>
            <a:custGeom>
              <a:rect b="b" l="l" r="r" t="t"/>
              <a:pathLst>
                <a:path extrusionOk="0" h="351862" w="203692">
                  <a:moveTo>
                    <a:pt x="203102" y="342327"/>
                  </a:moveTo>
                  <a:lnTo>
                    <a:pt x="114444" y="0"/>
                  </a:lnTo>
                  <a:lnTo>
                    <a:pt x="91550" y="0"/>
                  </a:lnTo>
                  <a:lnTo>
                    <a:pt x="0" y="351862"/>
                  </a:lnTo>
                  <a:lnTo>
                    <a:pt x="22869" y="351862"/>
                  </a:lnTo>
                  <a:cubicBezTo>
                    <a:pt x="22869" y="351862"/>
                    <a:pt x="33556" y="309849"/>
                    <a:pt x="46278" y="259380"/>
                  </a:cubicBezTo>
                  <a:lnTo>
                    <a:pt x="145206" y="259380"/>
                  </a:lnTo>
                  <a:lnTo>
                    <a:pt x="168761" y="350073"/>
                  </a:lnTo>
                  <a:lnTo>
                    <a:pt x="196435" y="350073"/>
                  </a:lnTo>
                  <a:cubicBezTo>
                    <a:pt x="202146" y="350073"/>
                    <a:pt x="205014" y="347205"/>
                    <a:pt x="203102" y="342450"/>
                  </a:cubicBezTo>
                  <a:close/>
                  <a:moveTo>
                    <a:pt x="51352" y="239379"/>
                  </a:moveTo>
                  <a:cubicBezTo>
                    <a:pt x="68510" y="171409"/>
                    <a:pt x="87579" y="96379"/>
                    <a:pt x="89638" y="88732"/>
                  </a:cubicBezTo>
                  <a:cubicBezTo>
                    <a:pt x="93438" y="74417"/>
                    <a:pt x="99173" y="80152"/>
                    <a:pt x="101061" y="88732"/>
                  </a:cubicBezTo>
                  <a:cubicBezTo>
                    <a:pt x="102115" y="93389"/>
                    <a:pt x="122043" y="170232"/>
                    <a:pt x="140009" y="239379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31" name="Google Shape;7231;p1"/>
            <p:cNvSpPr/>
            <p:nvPr/>
          </p:nvSpPr>
          <p:spPr>
            <a:xfrm>
              <a:off x="2102372" y="3084908"/>
              <a:ext cx="203792" cy="351862"/>
            </a:xfrm>
            <a:custGeom>
              <a:rect b="b" l="l" r="r" t="t"/>
              <a:pathLst>
                <a:path extrusionOk="0" h="351862" w="203792">
                  <a:moveTo>
                    <a:pt x="203102" y="342327"/>
                  </a:moveTo>
                  <a:lnTo>
                    <a:pt x="114444" y="0"/>
                  </a:lnTo>
                  <a:lnTo>
                    <a:pt x="91550" y="0"/>
                  </a:lnTo>
                  <a:lnTo>
                    <a:pt x="0" y="351862"/>
                  </a:lnTo>
                  <a:lnTo>
                    <a:pt x="22894" y="351862"/>
                  </a:lnTo>
                  <a:cubicBezTo>
                    <a:pt x="22894" y="351862"/>
                    <a:pt x="33507" y="309849"/>
                    <a:pt x="46302" y="259356"/>
                  </a:cubicBezTo>
                  <a:lnTo>
                    <a:pt x="145328" y="259356"/>
                  </a:lnTo>
                  <a:cubicBezTo>
                    <a:pt x="158197" y="308918"/>
                    <a:pt x="168884" y="350048"/>
                    <a:pt x="168884" y="350048"/>
                  </a:cubicBezTo>
                  <a:lnTo>
                    <a:pt x="196533" y="350048"/>
                  </a:lnTo>
                  <a:cubicBezTo>
                    <a:pt x="202268" y="350048"/>
                    <a:pt x="205112" y="347180"/>
                    <a:pt x="203200" y="342425"/>
                  </a:cubicBezTo>
                  <a:close/>
                  <a:moveTo>
                    <a:pt x="51376" y="239379"/>
                  </a:moveTo>
                  <a:cubicBezTo>
                    <a:pt x="68534" y="171384"/>
                    <a:pt x="87604" y="96379"/>
                    <a:pt x="89638" y="88707"/>
                  </a:cubicBezTo>
                  <a:cubicBezTo>
                    <a:pt x="93462" y="74417"/>
                    <a:pt x="99173" y="80128"/>
                    <a:pt x="101085" y="88707"/>
                  </a:cubicBezTo>
                  <a:cubicBezTo>
                    <a:pt x="102115" y="93364"/>
                    <a:pt x="122043" y="170208"/>
                    <a:pt x="140009" y="239379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32" name="Google Shape;7232;p1"/>
            <p:cNvSpPr/>
            <p:nvPr/>
          </p:nvSpPr>
          <p:spPr>
            <a:xfrm>
              <a:off x="2224022" y="3486724"/>
              <a:ext cx="203691" cy="351862"/>
            </a:xfrm>
            <a:custGeom>
              <a:rect b="b" l="l" r="r" t="t"/>
              <a:pathLst>
                <a:path extrusionOk="0" h="351862" w="203691">
                  <a:moveTo>
                    <a:pt x="203102" y="342327"/>
                  </a:moveTo>
                  <a:lnTo>
                    <a:pt x="114370" y="0"/>
                  </a:lnTo>
                  <a:lnTo>
                    <a:pt x="91501" y="0"/>
                  </a:lnTo>
                  <a:lnTo>
                    <a:pt x="0" y="351862"/>
                  </a:lnTo>
                  <a:lnTo>
                    <a:pt x="22894" y="351862"/>
                  </a:lnTo>
                  <a:cubicBezTo>
                    <a:pt x="22894" y="351862"/>
                    <a:pt x="33507" y="309849"/>
                    <a:pt x="46302" y="259380"/>
                  </a:cubicBezTo>
                  <a:lnTo>
                    <a:pt x="145230" y="259380"/>
                  </a:lnTo>
                  <a:cubicBezTo>
                    <a:pt x="158099" y="308918"/>
                    <a:pt x="168786" y="350073"/>
                    <a:pt x="168786" y="350073"/>
                  </a:cubicBezTo>
                  <a:lnTo>
                    <a:pt x="196435" y="350073"/>
                  </a:lnTo>
                  <a:cubicBezTo>
                    <a:pt x="202146" y="350073"/>
                    <a:pt x="205014" y="347205"/>
                    <a:pt x="203102" y="342425"/>
                  </a:cubicBezTo>
                  <a:close/>
                  <a:moveTo>
                    <a:pt x="51351" y="239379"/>
                  </a:moveTo>
                  <a:cubicBezTo>
                    <a:pt x="68509" y="171384"/>
                    <a:pt x="87604" y="96379"/>
                    <a:pt x="89638" y="88707"/>
                  </a:cubicBezTo>
                  <a:cubicBezTo>
                    <a:pt x="93462" y="74417"/>
                    <a:pt x="99173" y="80128"/>
                    <a:pt x="101085" y="88707"/>
                  </a:cubicBezTo>
                  <a:cubicBezTo>
                    <a:pt x="102115" y="93389"/>
                    <a:pt x="122043" y="170232"/>
                    <a:pt x="140009" y="239379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33" name="Google Shape;7233;p1"/>
            <p:cNvSpPr/>
            <p:nvPr/>
          </p:nvSpPr>
          <p:spPr>
            <a:xfrm>
              <a:off x="1790684" y="3489445"/>
              <a:ext cx="203706" cy="351862"/>
            </a:xfrm>
            <a:custGeom>
              <a:rect b="b" l="l" r="r" t="t"/>
              <a:pathLst>
                <a:path extrusionOk="0" h="351862" w="203706">
                  <a:moveTo>
                    <a:pt x="203126" y="342327"/>
                  </a:moveTo>
                  <a:lnTo>
                    <a:pt x="114444" y="0"/>
                  </a:lnTo>
                  <a:lnTo>
                    <a:pt x="91550" y="0"/>
                  </a:lnTo>
                  <a:lnTo>
                    <a:pt x="0" y="351862"/>
                  </a:lnTo>
                  <a:lnTo>
                    <a:pt x="22894" y="351862"/>
                  </a:lnTo>
                  <a:cubicBezTo>
                    <a:pt x="22894" y="351862"/>
                    <a:pt x="33507" y="309849"/>
                    <a:pt x="46302" y="259380"/>
                  </a:cubicBezTo>
                  <a:lnTo>
                    <a:pt x="145230" y="259380"/>
                  </a:lnTo>
                  <a:cubicBezTo>
                    <a:pt x="158099" y="308918"/>
                    <a:pt x="168786" y="349950"/>
                    <a:pt x="168786" y="349950"/>
                  </a:cubicBezTo>
                  <a:lnTo>
                    <a:pt x="196435" y="349950"/>
                  </a:lnTo>
                  <a:cubicBezTo>
                    <a:pt x="202171" y="349950"/>
                    <a:pt x="205014" y="347107"/>
                    <a:pt x="203126" y="342327"/>
                  </a:cubicBezTo>
                  <a:close/>
                  <a:moveTo>
                    <a:pt x="51376" y="239379"/>
                  </a:moveTo>
                  <a:cubicBezTo>
                    <a:pt x="68534" y="171384"/>
                    <a:pt x="87604" y="96379"/>
                    <a:pt x="89638" y="88707"/>
                  </a:cubicBezTo>
                  <a:cubicBezTo>
                    <a:pt x="93462" y="74417"/>
                    <a:pt x="99173" y="80128"/>
                    <a:pt x="101085" y="88707"/>
                  </a:cubicBezTo>
                  <a:cubicBezTo>
                    <a:pt x="102115" y="93389"/>
                    <a:pt x="122043" y="170232"/>
                    <a:pt x="140009" y="239379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34" name="Google Shape;7234;p1"/>
            <p:cNvSpPr/>
            <p:nvPr/>
          </p:nvSpPr>
          <p:spPr>
            <a:xfrm>
              <a:off x="1000361" y="3500083"/>
              <a:ext cx="125008" cy="348062"/>
            </a:xfrm>
            <a:custGeom>
              <a:rect b="b" l="l" r="r" t="t"/>
              <a:pathLst>
                <a:path extrusionOk="0" h="348062" w="125008">
                  <a:moveTo>
                    <a:pt x="2010" y="25"/>
                  </a:moveTo>
                  <a:lnTo>
                    <a:pt x="30615" y="25"/>
                  </a:lnTo>
                  <a:cubicBezTo>
                    <a:pt x="35370" y="25"/>
                    <a:pt x="39194" y="2868"/>
                    <a:pt x="39194" y="9559"/>
                  </a:cubicBezTo>
                  <a:lnTo>
                    <a:pt x="39194" y="316590"/>
                  </a:lnTo>
                  <a:cubicBezTo>
                    <a:pt x="39194" y="324213"/>
                    <a:pt x="41106" y="329949"/>
                    <a:pt x="54440" y="329949"/>
                  </a:cubicBezTo>
                  <a:lnTo>
                    <a:pt x="125008" y="329949"/>
                  </a:lnTo>
                  <a:lnTo>
                    <a:pt x="125008" y="348063"/>
                  </a:lnTo>
                  <a:lnTo>
                    <a:pt x="0" y="348063"/>
                  </a:lnTo>
                  <a:lnTo>
                    <a:pt x="1912" y="0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35" name="Google Shape;7235;p1"/>
            <p:cNvSpPr/>
            <p:nvPr/>
          </p:nvSpPr>
          <p:spPr>
            <a:xfrm>
              <a:off x="1749064" y="3090104"/>
              <a:ext cx="125008" cy="348062"/>
            </a:xfrm>
            <a:custGeom>
              <a:rect b="b" l="l" r="r" t="t"/>
              <a:pathLst>
                <a:path extrusionOk="0" h="348062" w="125008">
                  <a:moveTo>
                    <a:pt x="1985" y="0"/>
                  </a:moveTo>
                  <a:lnTo>
                    <a:pt x="30590" y="0"/>
                  </a:lnTo>
                  <a:cubicBezTo>
                    <a:pt x="35493" y="0"/>
                    <a:pt x="39169" y="2868"/>
                    <a:pt x="39169" y="9559"/>
                  </a:cubicBezTo>
                  <a:lnTo>
                    <a:pt x="39169" y="316590"/>
                  </a:lnTo>
                  <a:cubicBezTo>
                    <a:pt x="39169" y="324213"/>
                    <a:pt x="41081" y="329949"/>
                    <a:pt x="54440" y="329949"/>
                  </a:cubicBezTo>
                  <a:lnTo>
                    <a:pt x="125008" y="329949"/>
                  </a:lnTo>
                  <a:lnTo>
                    <a:pt x="125008" y="348063"/>
                  </a:lnTo>
                  <a:lnTo>
                    <a:pt x="0" y="348063"/>
                  </a:lnTo>
                  <a:lnTo>
                    <a:pt x="1912" y="0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36" name="Google Shape;7236;p1"/>
            <p:cNvSpPr/>
            <p:nvPr/>
          </p:nvSpPr>
          <p:spPr>
            <a:xfrm>
              <a:off x="1728964" y="3492460"/>
              <a:ext cx="34340" cy="350906"/>
            </a:xfrm>
            <a:custGeom>
              <a:rect b="b" l="l" r="r" t="t"/>
              <a:pathLst>
                <a:path extrusionOk="0" h="350906" w="34340">
                  <a:moveTo>
                    <a:pt x="34341" y="350906"/>
                  </a:moveTo>
                  <a:lnTo>
                    <a:pt x="0" y="350906"/>
                  </a:lnTo>
                  <a:lnTo>
                    <a:pt x="0" y="0"/>
                  </a:lnTo>
                  <a:lnTo>
                    <a:pt x="34341" y="0"/>
                  </a:lnTo>
                  <a:lnTo>
                    <a:pt x="34341" y="350906"/>
                  </a:lnTo>
                  <a:lnTo>
                    <a:pt x="34341" y="350906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37" name="Google Shape;7237;p1"/>
            <p:cNvSpPr/>
            <p:nvPr/>
          </p:nvSpPr>
          <p:spPr>
            <a:xfrm>
              <a:off x="1907800" y="3086819"/>
              <a:ext cx="34340" cy="350906"/>
            </a:xfrm>
            <a:custGeom>
              <a:rect b="b" l="l" r="r" t="t"/>
              <a:pathLst>
                <a:path extrusionOk="0" h="350906" w="34340">
                  <a:moveTo>
                    <a:pt x="34341" y="350906"/>
                  </a:moveTo>
                  <a:lnTo>
                    <a:pt x="0" y="350906"/>
                  </a:lnTo>
                  <a:lnTo>
                    <a:pt x="0" y="0"/>
                  </a:lnTo>
                  <a:lnTo>
                    <a:pt x="34341" y="0"/>
                  </a:lnTo>
                  <a:lnTo>
                    <a:pt x="34341" y="350906"/>
                  </a:lnTo>
                  <a:lnTo>
                    <a:pt x="34341" y="350906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38" name="Google Shape;7238;p1"/>
            <p:cNvSpPr/>
            <p:nvPr/>
          </p:nvSpPr>
          <p:spPr>
            <a:xfrm>
              <a:off x="1515518" y="3485376"/>
              <a:ext cx="191557" cy="360931"/>
            </a:xfrm>
            <a:custGeom>
              <a:rect b="b" l="l" r="r" t="t"/>
              <a:pathLst>
                <a:path extrusionOk="0" h="360931" w="191557">
                  <a:moveTo>
                    <a:pt x="156726" y="76035"/>
                  </a:moveTo>
                  <a:cubicBezTo>
                    <a:pt x="156726" y="76035"/>
                    <a:pt x="146432" y="26154"/>
                    <a:pt x="102801" y="26154"/>
                  </a:cubicBezTo>
                  <a:cubicBezTo>
                    <a:pt x="59171" y="26154"/>
                    <a:pt x="38704" y="102139"/>
                    <a:pt x="38704" y="189229"/>
                  </a:cubicBezTo>
                  <a:cubicBezTo>
                    <a:pt x="38704" y="276318"/>
                    <a:pt x="56989" y="341935"/>
                    <a:pt x="109248" y="341935"/>
                  </a:cubicBezTo>
                  <a:cubicBezTo>
                    <a:pt x="161506" y="341935"/>
                    <a:pt x="165428" y="279406"/>
                    <a:pt x="165428" y="279406"/>
                  </a:cubicBezTo>
                  <a:lnTo>
                    <a:pt x="191557" y="292079"/>
                  </a:lnTo>
                  <a:cubicBezTo>
                    <a:pt x="191557" y="292079"/>
                    <a:pt x="179694" y="360931"/>
                    <a:pt x="106870" y="360931"/>
                  </a:cubicBezTo>
                  <a:cubicBezTo>
                    <a:pt x="34046" y="360931"/>
                    <a:pt x="0" y="288917"/>
                    <a:pt x="0" y="177291"/>
                  </a:cubicBezTo>
                  <a:cubicBezTo>
                    <a:pt x="0" y="65666"/>
                    <a:pt x="41155" y="0"/>
                    <a:pt x="105399" y="0"/>
                  </a:cubicBezTo>
                  <a:cubicBezTo>
                    <a:pt x="169644" y="0"/>
                    <a:pt x="182978" y="59367"/>
                    <a:pt x="182978" y="59367"/>
                  </a:cubicBezTo>
                  <a:lnTo>
                    <a:pt x="156849" y="75986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39" name="Google Shape;7239;p1"/>
            <p:cNvSpPr/>
            <p:nvPr/>
          </p:nvSpPr>
          <p:spPr>
            <a:xfrm>
              <a:off x="1976751" y="3085716"/>
              <a:ext cx="161554" cy="353259"/>
            </a:xfrm>
            <a:custGeom>
              <a:rect b="b" l="l" r="r" t="t"/>
              <a:pathLst>
                <a:path extrusionOk="0" h="353259" w="161554">
                  <a:moveTo>
                    <a:pt x="0" y="0"/>
                  </a:moveTo>
                  <a:lnTo>
                    <a:pt x="161555" y="0"/>
                  </a:lnTo>
                  <a:lnTo>
                    <a:pt x="161555" y="19266"/>
                  </a:lnTo>
                  <a:lnTo>
                    <a:pt x="102115" y="19266"/>
                  </a:lnTo>
                  <a:lnTo>
                    <a:pt x="102115" y="353259"/>
                  </a:lnTo>
                  <a:lnTo>
                    <a:pt x="64441" y="353259"/>
                  </a:lnTo>
                  <a:lnTo>
                    <a:pt x="64441" y="20933"/>
                  </a:lnTo>
                  <a:lnTo>
                    <a:pt x="0" y="2093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40" name="Google Shape;7240;p1"/>
            <p:cNvSpPr/>
            <p:nvPr/>
          </p:nvSpPr>
          <p:spPr>
            <a:xfrm>
              <a:off x="2266378" y="3085716"/>
              <a:ext cx="161555" cy="353259"/>
            </a:xfrm>
            <a:custGeom>
              <a:rect b="b" l="l" r="r" t="t"/>
              <a:pathLst>
                <a:path extrusionOk="0" h="353259" w="161555">
                  <a:moveTo>
                    <a:pt x="0" y="0"/>
                  </a:moveTo>
                  <a:lnTo>
                    <a:pt x="161555" y="0"/>
                  </a:lnTo>
                  <a:lnTo>
                    <a:pt x="161555" y="19266"/>
                  </a:lnTo>
                  <a:lnTo>
                    <a:pt x="102115" y="19266"/>
                  </a:lnTo>
                  <a:lnTo>
                    <a:pt x="102115" y="353259"/>
                  </a:lnTo>
                  <a:lnTo>
                    <a:pt x="64465" y="353259"/>
                  </a:lnTo>
                  <a:lnTo>
                    <a:pt x="64465" y="20933"/>
                  </a:lnTo>
                  <a:lnTo>
                    <a:pt x="0" y="2093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41" name="Google Shape;7241;p1"/>
            <p:cNvSpPr/>
            <p:nvPr/>
          </p:nvSpPr>
          <p:spPr>
            <a:xfrm>
              <a:off x="8576853" y="3060862"/>
              <a:ext cx="1285405" cy="856945"/>
            </a:xfrm>
            <a:custGeom>
              <a:rect b="b" l="l" r="r" t="t"/>
              <a:pathLst>
                <a:path extrusionOk="0" h="856945" w="1285405">
                  <a:moveTo>
                    <a:pt x="0" y="0"/>
                  </a:moveTo>
                  <a:lnTo>
                    <a:pt x="1285406" y="0"/>
                  </a:lnTo>
                  <a:lnTo>
                    <a:pt x="1285406" y="856945"/>
                  </a:lnTo>
                  <a:lnTo>
                    <a:pt x="0" y="856945"/>
                  </a:ln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42" name="Google Shape;7242;p1"/>
            <p:cNvSpPr/>
            <p:nvPr/>
          </p:nvSpPr>
          <p:spPr>
            <a:xfrm>
              <a:off x="9174957" y="3163418"/>
              <a:ext cx="88731" cy="84221"/>
            </a:xfrm>
            <a:custGeom>
              <a:rect b="b" l="l" r="r" t="t"/>
              <a:pathLst>
                <a:path extrusionOk="0" h="84221" w="88731">
                  <a:moveTo>
                    <a:pt x="17256" y="84221"/>
                  </a:moveTo>
                  <a:lnTo>
                    <a:pt x="44366" y="64416"/>
                  </a:lnTo>
                  <a:lnTo>
                    <a:pt x="71500" y="84221"/>
                  </a:lnTo>
                  <a:lnTo>
                    <a:pt x="61181" y="52185"/>
                  </a:lnTo>
                  <a:lnTo>
                    <a:pt x="88732" y="32355"/>
                  </a:lnTo>
                  <a:lnTo>
                    <a:pt x="54759" y="32355"/>
                  </a:lnTo>
                  <a:lnTo>
                    <a:pt x="44366" y="0"/>
                  </a:lnTo>
                  <a:lnTo>
                    <a:pt x="33949" y="32429"/>
                  </a:lnTo>
                  <a:lnTo>
                    <a:pt x="0" y="32355"/>
                  </a:lnTo>
                  <a:lnTo>
                    <a:pt x="27575" y="52185"/>
                  </a:lnTo>
                  <a:lnTo>
                    <a:pt x="17256" y="84221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43" name="Google Shape;7243;p1"/>
            <p:cNvSpPr/>
            <p:nvPr/>
          </p:nvSpPr>
          <p:spPr>
            <a:xfrm>
              <a:off x="9034629" y="3201092"/>
              <a:ext cx="88658" cy="84221"/>
            </a:xfrm>
            <a:custGeom>
              <a:rect b="b" l="l" r="r" t="t"/>
              <a:pathLst>
                <a:path extrusionOk="0" h="84221" w="88658">
                  <a:moveTo>
                    <a:pt x="17183" y="84221"/>
                  </a:moveTo>
                  <a:lnTo>
                    <a:pt x="44292" y="64416"/>
                  </a:lnTo>
                  <a:lnTo>
                    <a:pt x="71402" y="84221"/>
                  </a:lnTo>
                  <a:lnTo>
                    <a:pt x="61108" y="52234"/>
                  </a:lnTo>
                  <a:lnTo>
                    <a:pt x="88658" y="32429"/>
                  </a:lnTo>
                  <a:lnTo>
                    <a:pt x="54661" y="32429"/>
                  </a:lnTo>
                  <a:lnTo>
                    <a:pt x="44292" y="0"/>
                  </a:lnTo>
                  <a:lnTo>
                    <a:pt x="33924" y="32429"/>
                  </a:lnTo>
                  <a:lnTo>
                    <a:pt x="0" y="32429"/>
                  </a:lnTo>
                  <a:lnTo>
                    <a:pt x="27478" y="52234"/>
                  </a:lnTo>
                  <a:lnTo>
                    <a:pt x="17183" y="84221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44" name="Google Shape;7244;p1"/>
            <p:cNvSpPr/>
            <p:nvPr/>
          </p:nvSpPr>
          <p:spPr>
            <a:xfrm>
              <a:off x="8931902" y="3304016"/>
              <a:ext cx="88657" cy="84221"/>
            </a:xfrm>
            <a:custGeom>
              <a:rect b="b" l="l" r="r" t="t"/>
              <a:pathLst>
                <a:path extrusionOk="0" h="84221" w="88657">
                  <a:moveTo>
                    <a:pt x="44366" y="0"/>
                  </a:moveTo>
                  <a:lnTo>
                    <a:pt x="33924" y="32478"/>
                  </a:lnTo>
                  <a:lnTo>
                    <a:pt x="0" y="32429"/>
                  </a:lnTo>
                  <a:lnTo>
                    <a:pt x="27551" y="52234"/>
                  </a:lnTo>
                  <a:lnTo>
                    <a:pt x="17232" y="84221"/>
                  </a:lnTo>
                  <a:lnTo>
                    <a:pt x="44366" y="64490"/>
                  </a:lnTo>
                  <a:lnTo>
                    <a:pt x="71475" y="84221"/>
                  </a:lnTo>
                  <a:lnTo>
                    <a:pt x="61156" y="52234"/>
                  </a:lnTo>
                  <a:lnTo>
                    <a:pt x="88658" y="32429"/>
                  </a:lnTo>
                  <a:lnTo>
                    <a:pt x="54734" y="32429"/>
                  </a:lnTo>
                  <a:lnTo>
                    <a:pt x="44366" y="0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45" name="Google Shape;7245;p1"/>
            <p:cNvSpPr/>
            <p:nvPr/>
          </p:nvSpPr>
          <p:spPr>
            <a:xfrm>
              <a:off x="8894203" y="3444221"/>
              <a:ext cx="88682" cy="84245"/>
            </a:xfrm>
            <a:custGeom>
              <a:rect b="b" l="l" r="r" t="t"/>
              <a:pathLst>
                <a:path extrusionOk="0" h="84245" w="88682">
                  <a:moveTo>
                    <a:pt x="44365" y="64441"/>
                  </a:moveTo>
                  <a:lnTo>
                    <a:pt x="71500" y="84246"/>
                  </a:lnTo>
                  <a:lnTo>
                    <a:pt x="61181" y="52234"/>
                  </a:lnTo>
                  <a:lnTo>
                    <a:pt x="88682" y="32429"/>
                  </a:lnTo>
                  <a:lnTo>
                    <a:pt x="54758" y="32429"/>
                  </a:lnTo>
                  <a:lnTo>
                    <a:pt x="44365" y="0"/>
                  </a:lnTo>
                  <a:lnTo>
                    <a:pt x="33997" y="32502"/>
                  </a:lnTo>
                  <a:lnTo>
                    <a:pt x="0" y="32429"/>
                  </a:lnTo>
                  <a:lnTo>
                    <a:pt x="27575" y="52234"/>
                  </a:lnTo>
                  <a:lnTo>
                    <a:pt x="17256" y="84246"/>
                  </a:lnTo>
                  <a:lnTo>
                    <a:pt x="44365" y="64441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46" name="Google Shape;7246;p1"/>
            <p:cNvSpPr/>
            <p:nvPr/>
          </p:nvSpPr>
          <p:spPr>
            <a:xfrm>
              <a:off x="8931902" y="3584819"/>
              <a:ext cx="88657" cy="84245"/>
            </a:xfrm>
            <a:custGeom>
              <a:rect b="b" l="l" r="r" t="t"/>
              <a:pathLst>
                <a:path extrusionOk="0" h="84245" w="88657">
                  <a:moveTo>
                    <a:pt x="54734" y="32429"/>
                  </a:moveTo>
                  <a:lnTo>
                    <a:pt x="44366" y="0"/>
                  </a:lnTo>
                  <a:lnTo>
                    <a:pt x="33924" y="32502"/>
                  </a:lnTo>
                  <a:lnTo>
                    <a:pt x="0" y="32429"/>
                  </a:lnTo>
                  <a:lnTo>
                    <a:pt x="27551" y="52234"/>
                  </a:lnTo>
                  <a:lnTo>
                    <a:pt x="17232" y="84246"/>
                  </a:lnTo>
                  <a:lnTo>
                    <a:pt x="44366" y="64441"/>
                  </a:lnTo>
                  <a:lnTo>
                    <a:pt x="71475" y="84246"/>
                  </a:lnTo>
                  <a:lnTo>
                    <a:pt x="61156" y="52234"/>
                  </a:lnTo>
                  <a:lnTo>
                    <a:pt x="88658" y="32429"/>
                  </a:lnTo>
                  <a:lnTo>
                    <a:pt x="54734" y="32429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47" name="Google Shape;7247;p1"/>
            <p:cNvSpPr/>
            <p:nvPr/>
          </p:nvSpPr>
          <p:spPr>
            <a:xfrm>
              <a:off x="9034801" y="3687742"/>
              <a:ext cx="88682" cy="84221"/>
            </a:xfrm>
            <a:custGeom>
              <a:rect b="b" l="l" r="r" t="t"/>
              <a:pathLst>
                <a:path extrusionOk="0" h="84221" w="88682">
                  <a:moveTo>
                    <a:pt x="54734" y="32429"/>
                  </a:moveTo>
                  <a:lnTo>
                    <a:pt x="44366" y="0"/>
                  </a:lnTo>
                  <a:lnTo>
                    <a:pt x="33949" y="32429"/>
                  </a:lnTo>
                  <a:lnTo>
                    <a:pt x="0" y="32429"/>
                  </a:lnTo>
                  <a:lnTo>
                    <a:pt x="27575" y="52234"/>
                  </a:lnTo>
                  <a:lnTo>
                    <a:pt x="17256" y="84221"/>
                  </a:lnTo>
                  <a:lnTo>
                    <a:pt x="44366" y="64416"/>
                  </a:lnTo>
                  <a:lnTo>
                    <a:pt x="71427" y="84221"/>
                  </a:lnTo>
                  <a:lnTo>
                    <a:pt x="61181" y="52234"/>
                  </a:lnTo>
                  <a:lnTo>
                    <a:pt x="88682" y="32429"/>
                  </a:lnTo>
                  <a:lnTo>
                    <a:pt x="54734" y="32429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48" name="Google Shape;7248;p1"/>
            <p:cNvSpPr/>
            <p:nvPr/>
          </p:nvSpPr>
          <p:spPr>
            <a:xfrm>
              <a:off x="9174957" y="3725049"/>
              <a:ext cx="88731" cy="84221"/>
            </a:xfrm>
            <a:custGeom>
              <a:rect b="b" l="l" r="r" t="t"/>
              <a:pathLst>
                <a:path extrusionOk="0" h="84221" w="88731">
                  <a:moveTo>
                    <a:pt x="54759" y="32429"/>
                  </a:moveTo>
                  <a:lnTo>
                    <a:pt x="44366" y="0"/>
                  </a:lnTo>
                  <a:lnTo>
                    <a:pt x="33998" y="32429"/>
                  </a:lnTo>
                  <a:lnTo>
                    <a:pt x="0" y="32429"/>
                  </a:lnTo>
                  <a:lnTo>
                    <a:pt x="27575" y="52160"/>
                  </a:lnTo>
                  <a:lnTo>
                    <a:pt x="17256" y="84221"/>
                  </a:lnTo>
                  <a:lnTo>
                    <a:pt x="44366" y="64416"/>
                  </a:lnTo>
                  <a:lnTo>
                    <a:pt x="71500" y="84221"/>
                  </a:lnTo>
                  <a:lnTo>
                    <a:pt x="61181" y="52160"/>
                  </a:lnTo>
                  <a:lnTo>
                    <a:pt x="88732" y="32429"/>
                  </a:lnTo>
                  <a:lnTo>
                    <a:pt x="54759" y="32429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49" name="Google Shape;7249;p1"/>
            <p:cNvSpPr/>
            <p:nvPr/>
          </p:nvSpPr>
          <p:spPr>
            <a:xfrm>
              <a:off x="9315188" y="3687742"/>
              <a:ext cx="88657" cy="84221"/>
            </a:xfrm>
            <a:custGeom>
              <a:rect b="b" l="l" r="r" t="t"/>
              <a:pathLst>
                <a:path extrusionOk="0" h="84221" w="88657">
                  <a:moveTo>
                    <a:pt x="54734" y="32429"/>
                  </a:moveTo>
                  <a:lnTo>
                    <a:pt x="44365" y="0"/>
                  </a:lnTo>
                  <a:lnTo>
                    <a:pt x="33923" y="32429"/>
                  </a:lnTo>
                  <a:lnTo>
                    <a:pt x="0" y="32429"/>
                  </a:lnTo>
                  <a:lnTo>
                    <a:pt x="27551" y="52234"/>
                  </a:lnTo>
                  <a:lnTo>
                    <a:pt x="17256" y="84221"/>
                  </a:lnTo>
                  <a:lnTo>
                    <a:pt x="44365" y="64416"/>
                  </a:lnTo>
                  <a:lnTo>
                    <a:pt x="71475" y="84221"/>
                  </a:lnTo>
                  <a:lnTo>
                    <a:pt x="61107" y="52234"/>
                  </a:lnTo>
                  <a:lnTo>
                    <a:pt x="88658" y="32429"/>
                  </a:lnTo>
                  <a:lnTo>
                    <a:pt x="54734" y="32429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50" name="Google Shape;7250;p1"/>
            <p:cNvSpPr/>
            <p:nvPr/>
          </p:nvSpPr>
          <p:spPr>
            <a:xfrm>
              <a:off x="9418111" y="3584819"/>
              <a:ext cx="88657" cy="84245"/>
            </a:xfrm>
            <a:custGeom>
              <a:rect b="b" l="l" r="r" t="t"/>
              <a:pathLst>
                <a:path extrusionOk="0" h="84245" w="88657">
                  <a:moveTo>
                    <a:pt x="54734" y="32429"/>
                  </a:moveTo>
                  <a:lnTo>
                    <a:pt x="44365" y="0"/>
                  </a:lnTo>
                  <a:lnTo>
                    <a:pt x="33923" y="32502"/>
                  </a:lnTo>
                  <a:lnTo>
                    <a:pt x="0" y="32429"/>
                  </a:lnTo>
                  <a:lnTo>
                    <a:pt x="27551" y="52234"/>
                  </a:lnTo>
                  <a:lnTo>
                    <a:pt x="17232" y="84246"/>
                  </a:lnTo>
                  <a:lnTo>
                    <a:pt x="44365" y="64441"/>
                  </a:lnTo>
                  <a:lnTo>
                    <a:pt x="71475" y="84246"/>
                  </a:lnTo>
                  <a:lnTo>
                    <a:pt x="61107" y="52234"/>
                  </a:lnTo>
                  <a:lnTo>
                    <a:pt x="88658" y="32429"/>
                  </a:lnTo>
                  <a:lnTo>
                    <a:pt x="54734" y="32429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51" name="Google Shape;7251;p1"/>
            <p:cNvSpPr/>
            <p:nvPr/>
          </p:nvSpPr>
          <p:spPr>
            <a:xfrm>
              <a:off x="9455344" y="3443853"/>
              <a:ext cx="88731" cy="84245"/>
            </a:xfrm>
            <a:custGeom>
              <a:rect b="b" l="l" r="r" t="t"/>
              <a:pathLst>
                <a:path extrusionOk="0" h="84245" w="88731">
                  <a:moveTo>
                    <a:pt x="88731" y="32429"/>
                  </a:moveTo>
                  <a:lnTo>
                    <a:pt x="54734" y="32429"/>
                  </a:lnTo>
                  <a:lnTo>
                    <a:pt x="44366" y="0"/>
                  </a:lnTo>
                  <a:lnTo>
                    <a:pt x="33997" y="32429"/>
                  </a:lnTo>
                  <a:lnTo>
                    <a:pt x="0" y="32429"/>
                  </a:lnTo>
                  <a:lnTo>
                    <a:pt x="27551" y="52185"/>
                  </a:lnTo>
                  <a:lnTo>
                    <a:pt x="17256" y="84246"/>
                  </a:lnTo>
                  <a:lnTo>
                    <a:pt x="44366" y="64367"/>
                  </a:lnTo>
                  <a:lnTo>
                    <a:pt x="71475" y="84246"/>
                  </a:lnTo>
                  <a:lnTo>
                    <a:pt x="61181" y="52185"/>
                  </a:lnTo>
                  <a:lnTo>
                    <a:pt x="88731" y="32429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52" name="Google Shape;7252;p1"/>
            <p:cNvSpPr/>
            <p:nvPr/>
          </p:nvSpPr>
          <p:spPr>
            <a:xfrm>
              <a:off x="9418111" y="3303623"/>
              <a:ext cx="88657" cy="84172"/>
            </a:xfrm>
            <a:custGeom>
              <a:rect b="b" l="l" r="r" t="t"/>
              <a:pathLst>
                <a:path extrusionOk="0" h="84172" w="88657">
                  <a:moveTo>
                    <a:pt x="17183" y="84172"/>
                  </a:moveTo>
                  <a:lnTo>
                    <a:pt x="44365" y="64441"/>
                  </a:lnTo>
                  <a:lnTo>
                    <a:pt x="71475" y="84172"/>
                  </a:lnTo>
                  <a:lnTo>
                    <a:pt x="61107" y="52185"/>
                  </a:lnTo>
                  <a:lnTo>
                    <a:pt x="88658" y="32453"/>
                  </a:lnTo>
                  <a:lnTo>
                    <a:pt x="54734" y="32453"/>
                  </a:lnTo>
                  <a:lnTo>
                    <a:pt x="44365" y="0"/>
                  </a:lnTo>
                  <a:lnTo>
                    <a:pt x="33923" y="32502"/>
                  </a:lnTo>
                  <a:lnTo>
                    <a:pt x="0" y="32453"/>
                  </a:lnTo>
                  <a:lnTo>
                    <a:pt x="27551" y="52185"/>
                  </a:lnTo>
                  <a:lnTo>
                    <a:pt x="17183" y="84172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53" name="Google Shape;7253;p1"/>
            <p:cNvSpPr/>
            <p:nvPr/>
          </p:nvSpPr>
          <p:spPr>
            <a:xfrm>
              <a:off x="9315629" y="3201165"/>
              <a:ext cx="88657" cy="84221"/>
            </a:xfrm>
            <a:custGeom>
              <a:rect b="b" l="l" r="r" t="t"/>
              <a:pathLst>
                <a:path extrusionOk="0" h="84221" w="88657">
                  <a:moveTo>
                    <a:pt x="44292" y="0"/>
                  </a:moveTo>
                  <a:lnTo>
                    <a:pt x="33924" y="32429"/>
                  </a:lnTo>
                  <a:lnTo>
                    <a:pt x="0" y="32355"/>
                  </a:lnTo>
                  <a:lnTo>
                    <a:pt x="27502" y="52160"/>
                  </a:lnTo>
                  <a:lnTo>
                    <a:pt x="17183" y="84221"/>
                  </a:lnTo>
                  <a:lnTo>
                    <a:pt x="44366" y="64343"/>
                  </a:lnTo>
                  <a:lnTo>
                    <a:pt x="71426" y="84221"/>
                  </a:lnTo>
                  <a:lnTo>
                    <a:pt x="61107" y="52160"/>
                  </a:lnTo>
                  <a:lnTo>
                    <a:pt x="88658" y="32355"/>
                  </a:lnTo>
                  <a:lnTo>
                    <a:pt x="54661" y="32355"/>
                  </a:lnTo>
                  <a:lnTo>
                    <a:pt x="44292" y="0"/>
                  </a:lnTo>
                </a:path>
              </a:pathLst>
            </a:custGeom>
            <a:solidFill>
              <a:srgbClr val="FAEA2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54" name="Google Shape;7254;p1"/>
            <p:cNvSpPr/>
            <p:nvPr/>
          </p:nvSpPr>
          <p:spPr>
            <a:xfrm>
              <a:off x="10021412" y="3061082"/>
              <a:ext cx="131234" cy="191189"/>
            </a:xfrm>
            <a:custGeom>
              <a:rect b="b" l="l" r="r" t="t"/>
              <a:pathLst>
                <a:path extrusionOk="0" h="191189" w="131234">
                  <a:moveTo>
                    <a:pt x="0" y="191189"/>
                  </a:moveTo>
                  <a:lnTo>
                    <a:pt x="0" y="0"/>
                  </a:lnTo>
                  <a:lnTo>
                    <a:pt x="131234" y="0"/>
                  </a:lnTo>
                  <a:lnTo>
                    <a:pt x="131234" y="32233"/>
                  </a:lnTo>
                  <a:lnTo>
                    <a:pt x="38680" y="32233"/>
                  </a:lnTo>
                  <a:lnTo>
                    <a:pt x="38680" y="77456"/>
                  </a:lnTo>
                  <a:lnTo>
                    <a:pt x="118611" y="77456"/>
                  </a:lnTo>
                  <a:lnTo>
                    <a:pt x="118611" y="109836"/>
                  </a:lnTo>
                  <a:lnTo>
                    <a:pt x="38680" y="109836"/>
                  </a:lnTo>
                  <a:lnTo>
                    <a:pt x="38680" y="191067"/>
                  </a:ln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55" name="Google Shape;7255;p1"/>
            <p:cNvSpPr/>
            <p:nvPr/>
          </p:nvSpPr>
          <p:spPr>
            <a:xfrm>
              <a:off x="10184242" y="3061009"/>
              <a:ext cx="36767" cy="191262"/>
            </a:xfrm>
            <a:custGeom>
              <a:rect b="b" l="l" r="r" t="t"/>
              <a:pathLst>
                <a:path extrusionOk="0" h="191262" w="36767">
                  <a:moveTo>
                    <a:pt x="0" y="33801"/>
                  </a:moveTo>
                  <a:lnTo>
                    <a:pt x="0" y="0"/>
                  </a:lnTo>
                  <a:lnTo>
                    <a:pt x="36767" y="0"/>
                  </a:lnTo>
                  <a:lnTo>
                    <a:pt x="36767" y="33801"/>
                  </a:lnTo>
                  <a:close/>
                  <a:moveTo>
                    <a:pt x="0" y="191263"/>
                  </a:moveTo>
                  <a:lnTo>
                    <a:pt x="0" y="52602"/>
                  </a:lnTo>
                  <a:lnTo>
                    <a:pt x="36767" y="52602"/>
                  </a:lnTo>
                  <a:lnTo>
                    <a:pt x="36767" y="191263"/>
                  </a:ln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56" name="Google Shape;7256;p1"/>
            <p:cNvSpPr/>
            <p:nvPr/>
          </p:nvSpPr>
          <p:spPr>
            <a:xfrm>
              <a:off x="10258291" y="3110492"/>
              <a:ext cx="126764" cy="141779"/>
            </a:xfrm>
            <a:custGeom>
              <a:rect b="b" l="l" r="r" t="t"/>
              <a:pathLst>
                <a:path extrusionOk="0" h="141779" w="126764">
                  <a:moveTo>
                    <a:pt x="126430" y="141780"/>
                  </a:moveTo>
                  <a:lnTo>
                    <a:pt x="89663" y="141780"/>
                  </a:lnTo>
                  <a:lnTo>
                    <a:pt x="89663" y="71040"/>
                  </a:lnTo>
                  <a:cubicBezTo>
                    <a:pt x="90177" y="61297"/>
                    <a:pt x="89394" y="51530"/>
                    <a:pt x="87334" y="41993"/>
                  </a:cubicBezTo>
                  <a:cubicBezTo>
                    <a:pt x="86058" y="37871"/>
                    <a:pt x="83478" y="34275"/>
                    <a:pt x="79981" y="31748"/>
                  </a:cubicBezTo>
                  <a:cubicBezTo>
                    <a:pt x="76303" y="29257"/>
                    <a:pt x="71945" y="27965"/>
                    <a:pt x="67505" y="28046"/>
                  </a:cubicBezTo>
                  <a:cubicBezTo>
                    <a:pt x="61379" y="27965"/>
                    <a:pt x="55381" y="29799"/>
                    <a:pt x="50347" y="33292"/>
                  </a:cubicBezTo>
                  <a:cubicBezTo>
                    <a:pt x="45417" y="36585"/>
                    <a:pt x="41759" y="41462"/>
                    <a:pt x="39978" y="47116"/>
                  </a:cubicBezTo>
                  <a:cubicBezTo>
                    <a:pt x="37621" y="57564"/>
                    <a:pt x="36673" y="68281"/>
                    <a:pt x="37160" y="78981"/>
                  </a:cubicBezTo>
                  <a:lnTo>
                    <a:pt x="37159" y="141780"/>
                  </a:lnTo>
                  <a:lnTo>
                    <a:pt x="0" y="141780"/>
                  </a:lnTo>
                  <a:lnTo>
                    <a:pt x="0" y="3118"/>
                  </a:lnTo>
                  <a:lnTo>
                    <a:pt x="34071" y="3118"/>
                  </a:lnTo>
                  <a:lnTo>
                    <a:pt x="34071" y="23487"/>
                  </a:lnTo>
                  <a:cubicBezTo>
                    <a:pt x="44581" y="8587"/>
                    <a:pt x="61747" y="-193"/>
                    <a:pt x="79981" y="5"/>
                  </a:cubicBezTo>
                  <a:cubicBezTo>
                    <a:pt x="87599" y="-101"/>
                    <a:pt x="95153" y="1385"/>
                    <a:pt x="102163" y="4368"/>
                  </a:cubicBezTo>
                  <a:cubicBezTo>
                    <a:pt x="108147" y="6689"/>
                    <a:pt x="113425" y="10523"/>
                    <a:pt x="117483" y="15497"/>
                  </a:cubicBezTo>
                  <a:cubicBezTo>
                    <a:pt x="120962" y="20057"/>
                    <a:pt x="123412" y="25317"/>
                    <a:pt x="124665" y="30914"/>
                  </a:cubicBezTo>
                  <a:cubicBezTo>
                    <a:pt x="126256" y="39041"/>
                    <a:pt x="126946" y="47319"/>
                    <a:pt x="126724" y="55597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57" name="Google Shape;7257;p1"/>
            <p:cNvSpPr/>
            <p:nvPr/>
          </p:nvSpPr>
          <p:spPr>
            <a:xfrm>
              <a:off x="10411990" y="3110096"/>
              <a:ext cx="130364" cy="145215"/>
            </a:xfrm>
            <a:custGeom>
              <a:rect b="b" l="l" r="r" t="t"/>
              <a:pathLst>
                <a:path extrusionOk="0" h="145215" w="130364">
                  <a:moveTo>
                    <a:pt x="37245" y="45821"/>
                  </a:moveTo>
                  <a:lnTo>
                    <a:pt x="3934" y="39570"/>
                  </a:lnTo>
                  <a:cubicBezTo>
                    <a:pt x="6661" y="27670"/>
                    <a:pt x="13501" y="17114"/>
                    <a:pt x="23249" y="9765"/>
                  </a:cubicBezTo>
                  <a:cubicBezTo>
                    <a:pt x="32449" y="3326"/>
                    <a:pt x="46029" y="115"/>
                    <a:pt x="63987" y="132"/>
                  </a:cubicBezTo>
                  <a:cubicBezTo>
                    <a:pt x="76444" y="-551"/>
                    <a:pt x="88903" y="1429"/>
                    <a:pt x="100534" y="5941"/>
                  </a:cubicBezTo>
                  <a:cubicBezTo>
                    <a:pt x="107584" y="8944"/>
                    <a:pt x="113509" y="14089"/>
                    <a:pt x="117472" y="20648"/>
                  </a:cubicBezTo>
                  <a:cubicBezTo>
                    <a:pt x="120706" y="26555"/>
                    <a:pt x="122373" y="37512"/>
                    <a:pt x="122373" y="53444"/>
                  </a:cubicBezTo>
                  <a:lnTo>
                    <a:pt x="121981" y="96315"/>
                  </a:lnTo>
                  <a:cubicBezTo>
                    <a:pt x="121733" y="105337"/>
                    <a:pt x="122323" y="114364"/>
                    <a:pt x="123746" y="123277"/>
                  </a:cubicBezTo>
                  <a:cubicBezTo>
                    <a:pt x="125150" y="129782"/>
                    <a:pt x="127374" y="136083"/>
                    <a:pt x="130365" y="142028"/>
                  </a:cubicBezTo>
                  <a:lnTo>
                    <a:pt x="94063" y="142028"/>
                  </a:lnTo>
                  <a:cubicBezTo>
                    <a:pt x="93058" y="139577"/>
                    <a:pt x="91930" y="135778"/>
                    <a:pt x="90508" y="131219"/>
                  </a:cubicBezTo>
                  <a:cubicBezTo>
                    <a:pt x="89945" y="129037"/>
                    <a:pt x="89503" y="127591"/>
                    <a:pt x="89259" y="126905"/>
                  </a:cubicBezTo>
                  <a:cubicBezTo>
                    <a:pt x="83429" y="132639"/>
                    <a:pt x="76612" y="137272"/>
                    <a:pt x="69135" y="140582"/>
                  </a:cubicBezTo>
                  <a:cubicBezTo>
                    <a:pt x="61908" y="143665"/>
                    <a:pt x="54122" y="145217"/>
                    <a:pt x="46266" y="145141"/>
                  </a:cubicBezTo>
                  <a:cubicBezTo>
                    <a:pt x="33928" y="145833"/>
                    <a:pt x="21812" y="141662"/>
                    <a:pt x="12513" y="133523"/>
                  </a:cubicBezTo>
                  <a:cubicBezTo>
                    <a:pt x="4290" y="125986"/>
                    <a:pt x="-268" y="115260"/>
                    <a:pt x="12" y="104109"/>
                  </a:cubicBezTo>
                  <a:cubicBezTo>
                    <a:pt x="-112" y="96740"/>
                    <a:pt x="1841" y="89486"/>
                    <a:pt x="5649" y="83176"/>
                  </a:cubicBezTo>
                  <a:cubicBezTo>
                    <a:pt x="9399" y="77031"/>
                    <a:pt x="14871" y="72122"/>
                    <a:pt x="21386" y="69058"/>
                  </a:cubicBezTo>
                  <a:cubicBezTo>
                    <a:pt x="30727" y="65015"/>
                    <a:pt x="40533" y="62142"/>
                    <a:pt x="50579" y="60503"/>
                  </a:cubicBezTo>
                  <a:cubicBezTo>
                    <a:pt x="62723" y="58618"/>
                    <a:pt x="74663" y="55598"/>
                    <a:pt x="86243" y="51483"/>
                  </a:cubicBezTo>
                  <a:lnTo>
                    <a:pt x="86244" y="47806"/>
                  </a:lnTo>
                  <a:cubicBezTo>
                    <a:pt x="86828" y="42258"/>
                    <a:pt x="84903" y="36740"/>
                    <a:pt x="80998" y="32756"/>
                  </a:cubicBezTo>
                  <a:cubicBezTo>
                    <a:pt x="75096" y="29100"/>
                    <a:pt x="68145" y="27514"/>
                    <a:pt x="61242" y="28246"/>
                  </a:cubicBezTo>
                  <a:cubicBezTo>
                    <a:pt x="49890" y="26857"/>
                    <a:pt x="39405" y="34511"/>
                    <a:pt x="37270" y="45747"/>
                  </a:cubicBezTo>
                  <a:close/>
                  <a:moveTo>
                    <a:pt x="86268" y="75872"/>
                  </a:moveTo>
                  <a:cubicBezTo>
                    <a:pt x="81537" y="77441"/>
                    <a:pt x="74012" y="79304"/>
                    <a:pt x="63913" y="81510"/>
                  </a:cubicBezTo>
                  <a:cubicBezTo>
                    <a:pt x="56975" y="82517"/>
                    <a:pt x="50240" y="84619"/>
                    <a:pt x="43960" y="87735"/>
                  </a:cubicBezTo>
                  <a:cubicBezTo>
                    <a:pt x="39514" y="90518"/>
                    <a:pt x="36803" y="95384"/>
                    <a:pt x="36778" y="100629"/>
                  </a:cubicBezTo>
                  <a:cubicBezTo>
                    <a:pt x="36723" y="105696"/>
                    <a:pt x="38815" y="110549"/>
                    <a:pt x="42539" y="113987"/>
                  </a:cubicBezTo>
                  <a:cubicBezTo>
                    <a:pt x="46461" y="117804"/>
                    <a:pt x="51777" y="119842"/>
                    <a:pt x="57245" y="119625"/>
                  </a:cubicBezTo>
                  <a:cubicBezTo>
                    <a:pt x="64001" y="119582"/>
                    <a:pt x="70566" y="117393"/>
                    <a:pt x="75997" y="113374"/>
                  </a:cubicBezTo>
                  <a:cubicBezTo>
                    <a:pt x="80217" y="110291"/>
                    <a:pt x="83295" y="105894"/>
                    <a:pt x="84747" y="100874"/>
                  </a:cubicBezTo>
                  <a:cubicBezTo>
                    <a:pt x="85953" y="94974"/>
                    <a:pt x="86431" y="88948"/>
                    <a:pt x="86169" y="82931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58" name="Google Shape;7258;p1"/>
            <p:cNvSpPr/>
            <p:nvPr/>
          </p:nvSpPr>
          <p:spPr>
            <a:xfrm>
              <a:off x="10570370" y="3110491"/>
              <a:ext cx="126430" cy="141780"/>
            </a:xfrm>
            <a:custGeom>
              <a:rect b="b" l="l" r="r" t="t"/>
              <a:pathLst>
                <a:path extrusionOk="0" h="141780" w="126430">
                  <a:moveTo>
                    <a:pt x="126430" y="141781"/>
                  </a:moveTo>
                  <a:lnTo>
                    <a:pt x="89663" y="141781"/>
                  </a:lnTo>
                  <a:lnTo>
                    <a:pt x="89663" y="71041"/>
                  </a:lnTo>
                  <a:cubicBezTo>
                    <a:pt x="90162" y="61292"/>
                    <a:pt x="89338" y="51522"/>
                    <a:pt x="87212" y="41995"/>
                  </a:cubicBezTo>
                  <a:cubicBezTo>
                    <a:pt x="85842" y="37847"/>
                    <a:pt x="83168" y="34254"/>
                    <a:pt x="79589" y="31749"/>
                  </a:cubicBezTo>
                  <a:cubicBezTo>
                    <a:pt x="75897" y="29289"/>
                    <a:pt x="71549" y="27999"/>
                    <a:pt x="67113" y="28048"/>
                  </a:cubicBezTo>
                  <a:cubicBezTo>
                    <a:pt x="60988" y="27967"/>
                    <a:pt x="54989" y="29800"/>
                    <a:pt x="49955" y="33293"/>
                  </a:cubicBezTo>
                  <a:cubicBezTo>
                    <a:pt x="45025" y="36586"/>
                    <a:pt x="41368" y="41463"/>
                    <a:pt x="39587" y="47118"/>
                  </a:cubicBezTo>
                  <a:cubicBezTo>
                    <a:pt x="37229" y="57566"/>
                    <a:pt x="36281" y="68283"/>
                    <a:pt x="36768" y="78982"/>
                  </a:cubicBezTo>
                  <a:lnTo>
                    <a:pt x="36767" y="141781"/>
                  </a:lnTo>
                  <a:lnTo>
                    <a:pt x="0" y="141781"/>
                  </a:lnTo>
                  <a:lnTo>
                    <a:pt x="0" y="3120"/>
                  </a:lnTo>
                  <a:lnTo>
                    <a:pt x="34047" y="3120"/>
                  </a:lnTo>
                  <a:lnTo>
                    <a:pt x="34047" y="23489"/>
                  </a:lnTo>
                  <a:cubicBezTo>
                    <a:pt x="44540" y="8658"/>
                    <a:pt x="61617" y="-110"/>
                    <a:pt x="79786" y="7"/>
                  </a:cubicBezTo>
                  <a:cubicBezTo>
                    <a:pt x="87403" y="-112"/>
                    <a:pt x="94963" y="1375"/>
                    <a:pt x="101968" y="4370"/>
                  </a:cubicBezTo>
                  <a:cubicBezTo>
                    <a:pt x="107908" y="6707"/>
                    <a:pt x="113143" y="10541"/>
                    <a:pt x="117165" y="15498"/>
                  </a:cubicBezTo>
                  <a:cubicBezTo>
                    <a:pt x="120451" y="20109"/>
                    <a:pt x="122724" y="25363"/>
                    <a:pt x="123833" y="30915"/>
                  </a:cubicBezTo>
                  <a:cubicBezTo>
                    <a:pt x="125432" y="39042"/>
                    <a:pt x="126131" y="47319"/>
                    <a:pt x="125917" y="55599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59" name="Google Shape;7259;p1"/>
            <p:cNvSpPr/>
            <p:nvPr/>
          </p:nvSpPr>
          <p:spPr>
            <a:xfrm>
              <a:off x="10725798" y="3110405"/>
              <a:ext cx="131283" cy="145084"/>
            </a:xfrm>
            <a:custGeom>
              <a:rect b="b" l="l" r="r" t="t"/>
              <a:pathLst>
                <a:path extrusionOk="0" h="145084" w="131283">
                  <a:moveTo>
                    <a:pt x="129053" y="44312"/>
                  </a:moveTo>
                  <a:lnTo>
                    <a:pt x="92947" y="50562"/>
                  </a:lnTo>
                  <a:cubicBezTo>
                    <a:pt x="92205" y="44292"/>
                    <a:pt x="89260" y="38489"/>
                    <a:pt x="84638" y="34188"/>
                  </a:cubicBezTo>
                  <a:cubicBezTo>
                    <a:pt x="79873" y="30407"/>
                    <a:pt x="73898" y="28482"/>
                    <a:pt x="67823" y="28771"/>
                  </a:cubicBezTo>
                  <a:cubicBezTo>
                    <a:pt x="59475" y="28409"/>
                    <a:pt x="51421" y="31886"/>
                    <a:pt x="45959" y="38208"/>
                  </a:cubicBezTo>
                  <a:cubicBezTo>
                    <a:pt x="40501" y="44483"/>
                    <a:pt x="37788" y="55039"/>
                    <a:pt x="37820" y="69877"/>
                  </a:cubicBezTo>
                  <a:cubicBezTo>
                    <a:pt x="37820" y="86218"/>
                    <a:pt x="40574" y="97845"/>
                    <a:pt x="46081" y="104757"/>
                  </a:cubicBezTo>
                  <a:cubicBezTo>
                    <a:pt x="51527" y="111595"/>
                    <a:pt x="59895" y="115442"/>
                    <a:pt x="68632" y="115125"/>
                  </a:cubicBezTo>
                  <a:cubicBezTo>
                    <a:pt x="74893" y="115365"/>
                    <a:pt x="81015" y="113249"/>
                    <a:pt x="85790" y="109193"/>
                  </a:cubicBezTo>
                  <a:cubicBezTo>
                    <a:pt x="91045" y="103567"/>
                    <a:pt x="94355" y="96401"/>
                    <a:pt x="95227" y="88751"/>
                  </a:cubicBezTo>
                  <a:lnTo>
                    <a:pt x="131284" y="95001"/>
                  </a:lnTo>
                  <a:cubicBezTo>
                    <a:pt x="128654" y="109617"/>
                    <a:pt x="121040" y="122870"/>
                    <a:pt x="109738" y="132504"/>
                  </a:cubicBezTo>
                  <a:cubicBezTo>
                    <a:pt x="97334" y="141428"/>
                    <a:pt x="82246" y="145832"/>
                    <a:pt x="66990" y="144980"/>
                  </a:cubicBezTo>
                  <a:cubicBezTo>
                    <a:pt x="48700" y="145846"/>
                    <a:pt x="30925" y="138769"/>
                    <a:pt x="18236" y="125567"/>
                  </a:cubicBezTo>
                  <a:cubicBezTo>
                    <a:pt x="6079" y="113066"/>
                    <a:pt x="0" y="95443"/>
                    <a:pt x="0" y="72696"/>
                  </a:cubicBezTo>
                  <a:cubicBezTo>
                    <a:pt x="0" y="49949"/>
                    <a:pt x="6038" y="32121"/>
                    <a:pt x="18114" y="19212"/>
                  </a:cubicBezTo>
                  <a:cubicBezTo>
                    <a:pt x="30996" y="6162"/>
                    <a:pt x="48822" y="-791"/>
                    <a:pt x="67137" y="93"/>
                  </a:cubicBezTo>
                  <a:cubicBezTo>
                    <a:pt x="81382" y="-657"/>
                    <a:pt x="95495" y="3146"/>
                    <a:pt x="107434" y="10952"/>
                  </a:cubicBezTo>
                  <a:cubicBezTo>
                    <a:pt x="118192" y="19319"/>
                    <a:pt x="125810" y="31074"/>
                    <a:pt x="129053" y="44312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60" name="Google Shape;7260;p1"/>
            <p:cNvSpPr/>
            <p:nvPr/>
          </p:nvSpPr>
          <p:spPr>
            <a:xfrm>
              <a:off x="10882671" y="3061009"/>
              <a:ext cx="36767" cy="191262"/>
            </a:xfrm>
            <a:custGeom>
              <a:rect b="b" l="l" r="r" t="t"/>
              <a:pathLst>
                <a:path extrusionOk="0" h="191262" w="36767">
                  <a:moveTo>
                    <a:pt x="0" y="33801"/>
                  </a:moveTo>
                  <a:lnTo>
                    <a:pt x="0" y="0"/>
                  </a:lnTo>
                  <a:lnTo>
                    <a:pt x="36767" y="0"/>
                  </a:lnTo>
                  <a:lnTo>
                    <a:pt x="36767" y="33801"/>
                  </a:lnTo>
                  <a:close/>
                  <a:moveTo>
                    <a:pt x="0" y="191263"/>
                  </a:moveTo>
                  <a:lnTo>
                    <a:pt x="0" y="52602"/>
                  </a:lnTo>
                  <a:lnTo>
                    <a:pt x="36767" y="52602"/>
                  </a:lnTo>
                  <a:lnTo>
                    <a:pt x="36767" y="191263"/>
                  </a:ln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61" name="Google Shape;7261;p1"/>
            <p:cNvSpPr/>
            <p:nvPr/>
          </p:nvSpPr>
          <p:spPr>
            <a:xfrm>
              <a:off x="10947346" y="3110096"/>
              <a:ext cx="130363" cy="145460"/>
            </a:xfrm>
            <a:custGeom>
              <a:rect b="b" l="l" r="r" t="t"/>
              <a:pathLst>
                <a:path extrusionOk="0" h="145460" w="130363">
                  <a:moveTo>
                    <a:pt x="37048" y="45821"/>
                  </a:moveTo>
                  <a:lnTo>
                    <a:pt x="3737" y="39571"/>
                  </a:lnTo>
                  <a:cubicBezTo>
                    <a:pt x="6478" y="27658"/>
                    <a:pt x="13347" y="17100"/>
                    <a:pt x="23126" y="9765"/>
                  </a:cubicBezTo>
                  <a:cubicBezTo>
                    <a:pt x="32244" y="3327"/>
                    <a:pt x="45823" y="116"/>
                    <a:pt x="63863" y="132"/>
                  </a:cubicBezTo>
                  <a:cubicBezTo>
                    <a:pt x="76320" y="-552"/>
                    <a:pt x="88779" y="1428"/>
                    <a:pt x="100410" y="5941"/>
                  </a:cubicBezTo>
                  <a:cubicBezTo>
                    <a:pt x="107448" y="8933"/>
                    <a:pt x="113353" y="14083"/>
                    <a:pt x="117274" y="20648"/>
                  </a:cubicBezTo>
                  <a:cubicBezTo>
                    <a:pt x="120583" y="26555"/>
                    <a:pt x="122176" y="37512"/>
                    <a:pt x="122176" y="53444"/>
                  </a:cubicBezTo>
                  <a:lnTo>
                    <a:pt x="121980" y="96560"/>
                  </a:lnTo>
                  <a:cubicBezTo>
                    <a:pt x="121760" y="105584"/>
                    <a:pt x="122368" y="114609"/>
                    <a:pt x="123794" y="123523"/>
                  </a:cubicBezTo>
                  <a:cubicBezTo>
                    <a:pt x="125162" y="130031"/>
                    <a:pt x="127370" y="136335"/>
                    <a:pt x="130364" y="142274"/>
                  </a:cubicBezTo>
                  <a:lnTo>
                    <a:pt x="94061" y="142274"/>
                  </a:lnTo>
                  <a:cubicBezTo>
                    <a:pt x="93106" y="139823"/>
                    <a:pt x="91929" y="136024"/>
                    <a:pt x="90557" y="131464"/>
                  </a:cubicBezTo>
                  <a:cubicBezTo>
                    <a:pt x="89919" y="129307"/>
                    <a:pt x="89502" y="127861"/>
                    <a:pt x="89233" y="127150"/>
                  </a:cubicBezTo>
                  <a:cubicBezTo>
                    <a:pt x="83425" y="132911"/>
                    <a:pt x="76603" y="137548"/>
                    <a:pt x="69109" y="140828"/>
                  </a:cubicBezTo>
                  <a:cubicBezTo>
                    <a:pt x="61884" y="143913"/>
                    <a:pt x="54096" y="145466"/>
                    <a:pt x="46240" y="145387"/>
                  </a:cubicBezTo>
                  <a:cubicBezTo>
                    <a:pt x="33910" y="146074"/>
                    <a:pt x="21802" y="141903"/>
                    <a:pt x="12512" y="133769"/>
                  </a:cubicBezTo>
                  <a:cubicBezTo>
                    <a:pt x="4297" y="126226"/>
                    <a:pt x="-259" y="115504"/>
                    <a:pt x="11" y="104355"/>
                  </a:cubicBezTo>
                  <a:cubicBezTo>
                    <a:pt x="-113" y="96989"/>
                    <a:pt x="1832" y="89737"/>
                    <a:pt x="5625" y="83422"/>
                  </a:cubicBezTo>
                  <a:cubicBezTo>
                    <a:pt x="9353" y="77276"/>
                    <a:pt x="14809" y="72366"/>
                    <a:pt x="21312" y="69303"/>
                  </a:cubicBezTo>
                  <a:cubicBezTo>
                    <a:pt x="30653" y="65261"/>
                    <a:pt x="40459" y="62388"/>
                    <a:pt x="50505" y="60749"/>
                  </a:cubicBezTo>
                  <a:cubicBezTo>
                    <a:pt x="62651" y="58884"/>
                    <a:pt x="74592" y="55872"/>
                    <a:pt x="86169" y="51753"/>
                  </a:cubicBezTo>
                  <a:lnTo>
                    <a:pt x="86169" y="48052"/>
                  </a:lnTo>
                  <a:cubicBezTo>
                    <a:pt x="86759" y="42503"/>
                    <a:pt x="84836" y="36981"/>
                    <a:pt x="80923" y="33002"/>
                  </a:cubicBezTo>
                  <a:cubicBezTo>
                    <a:pt x="75065" y="29375"/>
                    <a:pt x="68170" y="27789"/>
                    <a:pt x="61314" y="28492"/>
                  </a:cubicBezTo>
                  <a:cubicBezTo>
                    <a:pt x="55940" y="28197"/>
                    <a:pt x="50605" y="29548"/>
                    <a:pt x="46018" y="32365"/>
                  </a:cubicBezTo>
                  <a:cubicBezTo>
                    <a:pt x="41722" y="35827"/>
                    <a:pt x="38589" y="40524"/>
                    <a:pt x="37047" y="45821"/>
                  </a:cubicBezTo>
                  <a:close/>
                  <a:moveTo>
                    <a:pt x="86071" y="75872"/>
                  </a:moveTo>
                  <a:cubicBezTo>
                    <a:pt x="78740" y="78145"/>
                    <a:pt x="71295" y="80027"/>
                    <a:pt x="63765" y="81510"/>
                  </a:cubicBezTo>
                  <a:cubicBezTo>
                    <a:pt x="56811" y="82518"/>
                    <a:pt x="50061" y="84619"/>
                    <a:pt x="43763" y="87736"/>
                  </a:cubicBezTo>
                  <a:cubicBezTo>
                    <a:pt x="39303" y="90505"/>
                    <a:pt x="36588" y="95379"/>
                    <a:pt x="36581" y="100629"/>
                  </a:cubicBezTo>
                  <a:cubicBezTo>
                    <a:pt x="36538" y="105689"/>
                    <a:pt x="38618" y="110535"/>
                    <a:pt x="42316" y="113988"/>
                  </a:cubicBezTo>
                  <a:cubicBezTo>
                    <a:pt x="46247" y="117782"/>
                    <a:pt x="51566" y="119794"/>
                    <a:pt x="57023" y="119552"/>
                  </a:cubicBezTo>
                  <a:cubicBezTo>
                    <a:pt x="63782" y="119534"/>
                    <a:pt x="70356" y="117343"/>
                    <a:pt x="75774" y="113301"/>
                  </a:cubicBezTo>
                  <a:cubicBezTo>
                    <a:pt x="80016" y="110271"/>
                    <a:pt x="83101" y="105889"/>
                    <a:pt x="84524" y="100874"/>
                  </a:cubicBezTo>
                  <a:cubicBezTo>
                    <a:pt x="85731" y="94974"/>
                    <a:pt x="86208" y="88948"/>
                    <a:pt x="85946" y="82932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62" name="Google Shape;7262;p1"/>
            <p:cNvSpPr/>
            <p:nvPr/>
          </p:nvSpPr>
          <p:spPr>
            <a:xfrm>
              <a:off x="11097392" y="3061107"/>
              <a:ext cx="135523" cy="194277"/>
            </a:xfrm>
            <a:custGeom>
              <a:rect b="b" l="l" r="r" t="t"/>
              <a:pathLst>
                <a:path extrusionOk="0" h="194277" w="135523">
                  <a:moveTo>
                    <a:pt x="135524" y="191165"/>
                  </a:moveTo>
                  <a:lnTo>
                    <a:pt x="101403" y="191165"/>
                  </a:lnTo>
                  <a:lnTo>
                    <a:pt x="101403" y="170796"/>
                  </a:lnTo>
                  <a:cubicBezTo>
                    <a:pt x="96298" y="178249"/>
                    <a:pt x="89426" y="184321"/>
                    <a:pt x="81401" y="188469"/>
                  </a:cubicBezTo>
                  <a:cubicBezTo>
                    <a:pt x="74199" y="192216"/>
                    <a:pt x="66211" y="194207"/>
                    <a:pt x="58091" y="194278"/>
                  </a:cubicBezTo>
                  <a:cubicBezTo>
                    <a:pt x="42216" y="194315"/>
                    <a:pt x="27173" y="187181"/>
                    <a:pt x="17157" y="174865"/>
                  </a:cubicBezTo>
                  <a:cubicBezTo>
                    <a:pt x="5719" y="162021"/>
                    <a:pt x="0" y="144103"/>
                    <a:pt x="0" y="121111"/>
                  </a:cubicBezTo>
                  <a:cubicBezTo>
                    <a:pt x="0" y="98119"/>
                    <a:pt x="5522" y="80251"/>
                    <a:pt x="16569" y="67505"/>
                  </a:cubicBezTo>
                  <a:cubicBezTo>
                    <a:pt x="27153" y="55513"/>
                    <a:pt x="42494" y="48811"/>
                    <a:pt x="58484" y="49194"/>
                  </a:cubicBezTo>
                  <a:cubicBezTo>
                    <a:pt x="74141" y="49289"/>
                    <a:pt x="88923" y="56428"/>
                    <a:pt x="98732" y="68632"/>
                  </a:cubicBezTo>
                  <a:lnTo>
                    <a:pt x="98732" y="0"/>
                  </a:lnTo>
                  <a:lnTo>
                    <a:pt x="135499" y="0"/>
                  </a:lnTo>
                  <a:close/>
                  <a:moveTo>
                    <a:pt x="37600" y="118611"/>
                  </a:moveTo>
                  <a:cubicBezTo>
                    <a:pt x="36816" y="129686"/>
                    <a:pt x="38973" y="140772"/>
                    <a:pt x="43850" y="150745"/>
                  </a:cubicBezTo>
                  <a:cubicBezTo>
                    <a:pt x="48830" y="159844"/>
                    <a:pt x="58484" y="165390"/>
                    <a:pt x="68852" y="165109"/>
                  </a:cubicBezTo>
                  <a:cubicBezTo>
                    <a:pt x="77326" y="165107"/>
                    <a:pt x="85305" y="161122"/>
                    <a:pt x="90398" y="154349"/>
                  </a:cubicBezTo>
                  <a:cubicBezTo>
                    <a:pt x="96957" y="144964"/>
                    <a:pt x="100090" y="133610"/>
                    <a:pt x="99271" y="122190"/>
                  </a:cubicBezTo>
                  <a:cubicBezTo>
                    <a:pt x="99271" y="106241"/>
                    <a:pt x="96395" y="94802"/>
                    <a:pt x="90643" y="87874"/>
                  </a:cubicBezTo>
                  <a:cubicBezTo>
                    <a:pt x="80731" y="75799"/>
                    <a:pt x="62906" y="74047"/>
                    <a:pt x="50833" y="83960"/>
                  </a:cubicBezTo>
                  <a:cubicBezTo>
                    <a:pt x="50825" y="83965"/>
                    <a:pt x="50819" y="83971"/>
                    <a:pt x="50812" y="83976"/>
                  </a:cubicBezTo>
                  <a:cubicBezTo>
                    <a:pt x="49382" y="85137"/>
                    <a:pt x="48076" y="86443"/>
                    <a:pt x="46915" y="87874"/>
                  </a:cubicBezTo>
                  <a:cubicBezTo>
                    <a:pt x="40287" y="96702"/>
                    <a:pt x="36989" y="107588"/>
                    <a:pt x="37601" y="118611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63" name="Google Shape;7263;p1"/>
            <p:cNvSpPr/>
            <p:nvPr/>
          </p:nvSpPr>
          <p:spPr>
            <a:xfrm>
              <a:off x="11260501" y="3110456"/>
              <a:ext cx="142928" cy="144958"/>
            </a:xfrm>
            <a:custGeom>
              <a:rect b="b" l="l" r="r" t="t"/>
              <a:pathLst>
                <a:path extrusionOk="0" h="144958" w="142928">
                  <a:moveTo>
                    <a:pt x="63" y="70512"/>
                  </a:moveTo>
                  <a:cubicBezTo>
                    <a:pt x="33" y="58183"/>
                    <a:pt x="3038" y="46035"/>
                    <a:pt x="8813" y="35142"/>
                  </a:cubicBezTo>
                  <a:cubicBezTo>
                    <a:pt x="14480" y="24067"/>
                    <a:pt x="23367" y="14966"/>
                    <a:pt x="34305" y="9037"/>
                  </a:cubicBezTo>
                  <a:cubicBezTo>
                    <a:pt x="45671" y="2949"/>
                    <a:pt x="58399" y="-147"/>
                    <a:pt x="71292" y="42"/>
                  </a:cubicBezTo>
                  <a:cubicBezTo>
                    <a:pt x="90546" y="-626"/>
                    <a:pt x="109205" y="6775"/>
                    <a:pt x="122766" y="20460"/>
                  </a:cubicBezTo>
                  <a:cubicBezTo>
                    <a:pt x="136253" y="34189"/>
                    <a:pt x="143525" y="52845"/>
                    <a:pt x="142890" y="72081"/>
                  </a:cubicBezTo>
                  <a:cubicBezTo>
                    <a:pt x="143517" y="91514"/>
                    <a:pt x="136187" y="110363"/>
                    <a:pt x="122595" y="124266"/>
                  </a:cubicBezTo>
                  <a:cubicBezTo>
                    <a:pt x="109190" y="137999"/>
                    <a:pt x="90647" y="145493"/>
                    <a:pt x="71464" y="144929"/>
                  </a:cubicBezTo>
                  <a:cubicBezTo>
                    <a:pt x="58841" y="144944"/>
                    <a:pt x="46390" y="141997"/>
                    <a:pt x="35114" y="136325"/>
                  </a:cubicBezTo>
                  <a:cubicBezTo>
                    <a:pt x="23981" y="130973"/>
                    <a:pt x="14808" y="122263"/>
                    <a:pt x="8886" y="111422"/>
                  </a:cubicBezTo>
                  <a:cubicBezTo>
                    <a:pt x="2556" y="98743"/>
                    <a:pt x="-479" y="84673"/>
                    <a:pt x="61" y="70512"/>
                  </a:cubicBezTo>
                  <a:close/>
                  <a:moveTo>
                    <a:pt x="37565" y="72448"/>
                  </a:moveTo>
                  <a:cubicBezTo>
                    <a:pt x="36794" y="83840"/>
                    <a:pt x="40289" y="95111"/>
                    <a:pt x="47369" y="104068"/>
                  </a:cubicBezTo>
                  <a:cubicBezTo>
                    <a:pt x="53400" y="111146"/>
                    <a:pt x="62264" y="115178"/>
                    <a:pt x="71562" y="115074"/>
                  </a:cubicBezTo>
                  <a:cubicBezTo>
                    <a:pt x="80842" y="115221"/>
                    <a:pt x="89693" y="111178"/>
                    <a:pt x="95657" y="104068"/>
                  </a:cubicBezTo>
                  <a:cubicBezTo>
                    <a:pt x="102763" y="95029"/>
                    <a:pt x="106257" y="83673"/>
                    <a:pt x="105462" y="72203"/>
                  </a:cubicBezTo>
                  <a:cubicBezTo>
                    <a:pt x="106180" y="60931"/>
                    <a:pt x="102686" y="49793"/>
                    <a:pt x="95657" y="40951"/>
                  </a:cubicBezTo>
                  <a:cubicBezTo>
                    <a:pt x="89702" y="33861"/>
                    <a:pt x="80870" y="29828"/>
                    <a:pt x="71612" y="29970"/>
                  </a:cubicBezTo>
                  <a:cubicBezTo>
                    <a:pt x="62314" y="29846"/>
                    <a:pt x="53446" y="33872"/>
                    <a:pt x="47418" y="40951"/>
                  </a:cubicBezTo>
                  <a:cubicBezTo>
                    <a:pt x="40431" y="49901"/>
                    <a:pt x="37007" y="61122"/>
                    <a:pt x="37810" y="72448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64" name="Google Shape;7264;p1"/>
            <p:cNvSpPr/>
            <p:nvPr/>
          </p:nvSpPr>
          <p:spPr>
            <a:xfrm>
              <a:off x="11505557" y="3110981"/>
              <a:ext cx="135302" cy="193965"/>
            </a:xfrm>
            <a:custGeom>
              <a:rect b="b" l="l" r="r" t="t"/>
              <a:pathLst>
                <a:path extrusionOk="0" h="193965" w="135302">
                  <a:moveTo>
                    <a:pt x="122" y="2629"/>
                  </a:moveTo>
                  <a:lnTo>
                    <a:pt x="34438" y="2629"/>
                  </a:lnTo>
                  <a:lnTo>
                    <a:pt x="34438" y="22999"/>
                  </a:lnTo>
                  <a:cubicBezTo>
                    <a:pt x="38996" y="16047"/>
                    <a:pt x="45169" y="10303"/>
                    <a:pt x="52429" y="6257"/>
                  </a:cubicBezTo>
                  <a:cubicBezTo>
                    <a:pt x="60071" y="2019"/>
                    <a:pt x="68693" y="-137"/>
                    <a:pt x="77431" y="7"/>
                  </a:cubicBezTo>
                  <a:cubicBezTo>
                    <a:pt x="93219" y="-198"/>
                    <a:pt x="108267" y="6683"/>
                    <a:pt x="118439" y="18758"/>
                  </a:cubicBezTo>
                  <a:cubicBezTo>
                    <a:pt x="129665" y="31259"/>
                    <a:pt x="135287" y="48834"/>
                    <a:pt x="135303" y="71482"/>
                  </a:cubicBezTo>
                  <a:cubicBezTo>
                    <a:pt x="135303" y="94703"/>
                    <a:pt x="129632" y="112678"/>
                    <a:pt x="118292" y="125407"/>
                  </a:cubicBezTo>
                  <a:cubicBezTo>
                    <a:pt x="108203" y="137707"/>
                    <a:pt x="93092" y="144780"/>
                    <a:pt x="77186" y="144649"/>
                  </a:cubicBezTo>
                  <a:cubicBezTo>
                    <a:pt x="69989" y="144768"/>
                    <a:pt x="62863" y="143207"/>
                    <a:pt x="56375" y="140090"/>
                  </a:cubicBezTo>
                  <a:cubicBezTo>
                    <a:pt x="48949" y="136083"/>
                    <a:pt x="42305" y="130769"/>
                    <a:pt x="36766" y="124402"/>
                  </a:cubicBezTo>
                  <a:lnTo>
                    <a:pt x="36767" y="193966"/>
                  </a:lnTo>
                  <a:lnTo>
                    <a:pt x="0" y="193966"/>
                  </a:lnTo>
                  <a:close/>
                  <a:moveTo>
                    <a:pt x="36424" y="69619"/>
                  </a:moveTo>
                  <a:cubicBezTo>
                    <a:pt x="36424" y="85160"/>
                    <a:pt x="39512" y="96680"/>
                    <a:pt x="45689" y="104180"/>
                  </a:cubicBezTo>
                  <a:cubicBezTo>
                    <a:pt x="51091" y="111201"/>
                    <a:pt x="59453" y="115306"/>
                    <a:pt x="68313" y="115284"/>
                  </a:cubicBezTo>
                  <a:cubicBezTo>
                    <a:pt x="76613" y="115428"/>
                    <a:pt x="84488" y="111626"/>
                    <a:pt x="89540" y="105038"/>
                  </a:cubicBezTo>
                  <a:cubicBezTo>
                    <a:pt x="95251" y="98224"/>
                    <a:pt x="98095" y="86998"/>
                    <a:pt x="98046" y="71433"/>
                  </a:cubicBezTo>
                  <a:cubicBezTo>
                    <a:pt x="98954" y="59953"/>
                    <a:pt x="95863" y="48513"/>
                    <a:pt x="89296" y="39053"/>
                  </a:cubicBezTo>
                  <a:cubicBezTo>
                    <a:pt x="84131" y="32313"/>
                    <a:pt x="76094" y="28398"/>
                    <a:pt x="67603" y="28489"/>
                  </a:cubicBezTo>
                  <a:cubicBezTo>
                    <a:pt x="58966" y="28346"/>
                    <a:pt x="50744" y="32178"/>
                    <a:pt x="45297" y="38882"/>
                  </a:cubicBezTo>
                  <a:cubicBezTo>
                    <a:pt x="38768" y="47743"/>
                    <a:pt x="35613" y="58641"/>
                    <a:pt x="36400" y="69619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65" name="Google Shape;7265;p1"/>
            <p:cNvSpPr/>
            <p:nvPr/>
          </p:nvSpPr>
          <p:spPr>
            <a:xfrm>
              <a:off x="11661523" y="3110454"/>
              <a:ext cx="143232" cy="145082"/>
            </a:xfrm>
            <a:custGeom>
              <a:rect b="b" l="l" r="r" t="t"/>
              <a:pathLst>
                <a:path extrusionOk="0" h="145082" w="143232">
                  <a:moveTo>
                    <a:pt x="49" y="70514"/>
                  </a:moveTo>
                  <a:cubicBezTo>
                    <a:pt x="86" y="58163"/>
                    <a:pt x="3176" y="46012"/>
                    <a:pt x="9044" y="35144"/>
                  </a:cubicBezTo>
                  <a:cubicBezTo>
                    <a:pt x="14730" y="24066"/>
                    <a:pt x="23634" y="14966"/>
                    <a:pt x="34585" y="9039"/>
                  </a:cubicBezTo>
                  <a:cubicBezTo>
                    <a:pt x="45917" y="2953"/>
                    <a:pt x="58613" y="-143"/>
                    <a:pt x="71474" y="44"/>
                  </a:cubicBezTo>
                  <a:cubicBezTo>
                    <a:pt x="90767" y="-641"/>
                    <a:pt x="109470" y="6761"/>
                    <a:pt x="123070" y="20462"/>
                  </a:cubicBezTo>
                  <a:cubicBezTo>
                    <a:pt x="136556" y="34242"/>
                    <a:pt x="143826" y="52934"/>
                    <a:pt x="143194" y="72205"/>
                  </a:cubicBezTo>
                  <a:cubicBezTo>
                    <a:pt x="143813" y="91642"/>
                    <a:pt x="136474" y="110490"/>
                    <a:pt x="122874" y="124390"/>
                  </a:cubicBezTo>
                  <a:cubicBezTo>
                    <a:pt x="109475" y="138117"/>
                    <a:pt x="90942" y="145610"/>
                    <a:pt x="71767" y="145053"/>
                  </a:cubicBezTo>
                  <a:cubicBezTo>
                    <a:pt x="59136" y="145071"/>
                    <a:pt x="46677" y="142124"/>
                    <a:pt x="35393" y="136450"/>
                  </a:cubicBezTo>
                  <a:cubicBezTo>
                    <a:pt x="24221" y="131080"/>
                    <a:pt x="15020" y="122334"/>
                    <a:pt x="9092" y="111448"/>
                  </a:cubicBezTo>
                  <a:cubicBezTo>
                    <a:pt x="2683" y="98781"/>
                    <a:pt x="-428" y="84702"/>
                    <a:pt x="47" y="70514"/>
                  </a:cubicBezTo>
                  <a:close/>
                  <a:moveTo>
                    <a:pt x="37527" y="72450"/>
                  </a:moveTo>
                  <a:cubicBezTo>
                    <a:pt x="36734" y="83845"/>
                    <a:pt x="40231" y="95123"/>
                    <a:pt x="47331" y="104070"/>
                  </a:cubicBezTo>
                  <a:cubicBezTo>
                    <a:pt x="58835" y="117388"/>
                    <a:pt x="78958" y="118858"/>
                    <a:pt x="92275" y="107354"/>
                  </a:cubicBezTo>
                  <a:cubicBezTo>
                    <a:pt x="92303" y="107330"/>
                    <a:pt x="92332" y="107305"/>
                    <a:pt x="92359" y="107281"/>
                  </a:cubicBezTo>
                  <a:cubicBezTo>
                    <a:pt x="93502" y="106286"/>
                    <a:pt x="94574" y="105213"/>
                    <a:pt x="95570" y="104070"/>
                  </a:cubicBezTo>
                  <a:cubicBezTo>
                    <a:pt x="102615" y="95005"/>
                    <a:pt x="106063" y="83657"/>
                    <a:pt x="105253" y="72205"/>
                  </a:cubicBezTo>
                  <a:cubicBezTo>
                    <a:pt x="105982" y="60951"/>
                    <a:pt x="102535" y="49824"/>
                    <a:pt x="95570" y="40953"/>
                  </a:cubicBezTo>
                  <a:cubicBezTo>
                    <a:pt x="84065" y="27636"/>
                    <a:pt x="63942" y="26168"/>
                    <a:pt x="50626" y="37673"/>
                  </a:cubicBezTo>
                  <a:cubicBezTo>
                    <a:pt x="50590" y="37704"/>
                    <a:pt x="50554" y="37735"/>
                    <a:pt x="50518" y="37767"/>
                  </a:cubicBezTo>
                  <a:cubicBezTo>
                    <a:pt x="49378" y="38748"/>
                    <a:pt x="48313" y="39813"/>
                    <a:pt x="47332" y="40953"/>
                  </a:cubicBezTo>
                  <a:cubicBezTo>
                    <a:pt x="40269" y="49872"/>
                    <a:pt x="36774" y="61098"/>
                    <a:pt x="37528" y="72450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66" name="Google Shape;7266;p1"/>
            <p:cNvSpPr/>
            <p:nvPr/>
          </p:nvSpPr>
          <p:spPr>
            <a:xfrm>
              <a:off x="11831681" y="3110417"/>
              <a:ext cx="89981" cy="141854"/>
            </a:xfrm>
            <a:custGeom>
              <a:rect b="b" l="l" r="r" t="t"/>
              <a:pathLst>
                <a:path extrusionOk="0" h="141854" w="89981">
                  <a:moveTo>
                    <a:pt x="36767" y="141855"/>
                  </a:moveTo>
                  <a:lnTo>
                    <a:pt x="0" y="141855"/>
                  </a:lnTo>
                  <a:lnTo>
                    <a:pt x="0" y="3193"/>
                  </a:lnTo>
                  <a:lnTo>
                    <a:pt x="34071" y="3193"/>
                  </a:lnTo>
                  <a:lnTo>
                    <a:pt x="34071" y="22803"/>
                  </a:lnTo>
                  <a:cubicBezTo>
                    <a:pt x="38059" y="15649"/>
                    <a:pt x="43483" y="9399"/>
                    <a:pt x="50003" y="4443"/>
                  </a:cubicBezTo>
                  <a:cubicBezTo>
                    <a:pt x="54733" y="1427"/>
                    <a:pt x="60253" y="-117"/>
                    <a:pt x="65863" y="7"/>
                  </a:cubicBezTo>
                  <a:cubicBezTo>
                    <a:pt x="74364" y="30"/>
                    <a:pt x="82700" y="2360"/>
                    <a:pt x="89981" y="6748"/>
                  </a:cubicBezTo>
                  <a:lnTo>
                    <a:pt x="78608" y="38735"/>
                  </a:lnTo>
                  <a:cubicBezTo>
                    <a:pt x="73611" y="35040"/>
                    <a:pt x="67652" y="32869"/>
                    <a:pt x="61450" y="32485"/>
                  </a:cubicBezTo>
                  <a:cubicBezTo>
                    <a:pt x="56733" y="32356"/>
                    <a:pt x="52117" y="33863"/>
                    <a:pt x="48385" y="36750"/>
                  </a:cubicBezTo>
                  <a:cubicBezTo>
                    <a:pt x="44068" y="40889"/>
                    <a:pt x="41125" y="46253"/>
                    <a:pt x="39953" y="52118"/>
                  </a:cubicBezTo>
                  <a:cubicBezTo>
                    <a:pt x="37299" y="67491"/>
                    <a:pt x="36272" y="83102"/>
                    <a:pt x="36889" y="98690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67" name="Google Shape;7267;p1"/>
            <p:cNvSpPr/>
            <p:nvPr/>
          </p:nvSpPr>
          <p:spPr>
            <a:xfrm>
              <a:off x="10020922" y="3381741"/>
              <a:ext cx="36766" cy="191655"/>
            </a:xfrm>
            <a:custGeom>
              <a:rect b="b" l="l" r="r" t="t"/>
              <a:pathLst>
                <a:path extrusionOk="0" h="191655" w="36766">
                  <a:moveTo>
                    <a:pt x="0" y="191655"/>
                  </a:moveTo>
                  <a:lnTo>
                    <a:pt x="0" y="0"/>
                  </a:lnTo>
                  <a:lnTo>
                    <a:pt x="36767" y="0"/>
                  </a:lnTo>
                  <a:lnTo>
                    <a:pt x="36767" y="191655"/>
                  </a:ln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68" name="Google Shape;7268;p1"/>
            <p:cNvSpPr/>
            <p:nvPr/>
          </p:nvSpPr>
          <p:spPr>
            <a:xfrm>
              <a:off x="10085424" y="3430975"/>
              <a:ext cx="130339" cy="145220"/>
            </a:xfrm>
            <a:custGeom>
              <a:rect b="b" l="l" r="r" t="t"/>
              <a:pathLst>
                <a:path extrusionOk="0" h="145220" w="130339">
                  <a:moveTo>
                    <a:pt x="37220" y="45821"/>
                  </a:moveTo>
                  <a:lnTo>
                    <a:pt x="3909" y="39571"/>
                  </a:lnTo>
                  <a:cubicBezTo>
                    <a:pt x="6656" y="27693"/>
                    <a:pt x="13494" y="17159"/>
                    <a:pt x="23224" y="9814"/>
                  </a:cubicBezTo>
                  <a:cubicBezTo>
                    <a:pt x="32343" y="3564"/>
                    <a:pt x="45971" y="132"/>
                    <a:pt x="63962" y="132"/>
                  </a:cubicBezTo>
                  <a:cubicBezTo>
                    <a:pt x="76419" y="-552"/>
                    <a:pt x="88878" y="1428"/>
                    <a:pt x="100509" y="5941"/>
                  </a:cubicBezTo>
                  <a:cubicBezTo>
                    <a:pt x="107559" y="8944"/>
                    <a:pt x="113484" y="14089"/>
                    <a:pt x="117447" y="20648"/>
                  </a:cubicBezTo>
                  <a:cubicBezTo>
                    <a:pt x="120714" y="26629"/>
                    <a:pt x="122349" y="37586"/>
                    <a:pt x="122349" y="53518"/>
                  </a:cubicBezTo>
                  <a:lnTo>
                    <a:pt x="121981" y="96315"/>
                  </a:lnTo>
                  <a:cubicBezTo>
                    <a:pt x="121740" y="105337"/>
                    <a:pt x="122323" y="114362"/>
                    <a:pt x="123721" y="123278"/>
                  </a:cubicBezTo>
                  <a:cubicBezTo>
                    <a:pt x="125136" y="129780"/>
                    <a:pt x="127359" y="136079"/>
                    <a:pt x="130340" y="142029"/>
                  </a:cubicBezTo>
                  <a:lnTo>
                    <a:pt x="94038" y="142029"/>
                  </a:lnTo>
                  <a:cubicBezTo>
                    <a:pt x="93033" y="139578"/>
                    <a:pt x="91930" y="135779"/>
                    <a:pt x="90484" y="131146"/>
                  </a:cubicBezTo>
                  <a:cubicBezTo>
                    <a:pt x="90136" y="129681"/>
                    <a:pt x="89695" y="128240"/>
                    <a:pt x="89161" y="126832"/>
                  </a:cubicBezTo>
                  <a:cubicBezTo>
                    <a:pt x="83399" y="132633"/>
                    <a:pt x="76597" y="137298"/>
                    <a:pt x="69110" y="140583"/>
                  </a:cubicBezTo>
                  <a:cubicBezTo>
                    <a:pt x="61869" y="143619"/>
                    <a:pt x="54092" y="145169"/>
                    <a:pt x="46241" y="145142"/>
                  </a:cubicBezTo>
                  <a:cubicBezTo>
                    <a:pt x="33900" y="145854"/>
                    <a:pt x="21776" y="141681"/>
                    <a:pt x="12488" y="133523"/>
                  </a:cubicBezTo>
                  <a:cubicBezTo>
                    <a:pt x="4280" y="125979"/>
                    <a:pt x="-269" y="115255"/>
                    <a:pt x="12" y="104110"/>
                  </a:cubicBezTo>
                  <a:cubicBezTo>
                    <a:pt x="-129" y="96727"/>
                    <a:pt x="1816" y="89454"/>
                    <a:pt x="5626" y="83128"/>
                  </a:cubicBezTo>
                  <a:cubicBezTo>
                    <a:pt x="9511" y="77002"/>
                    <a:pt x="15087" y="72132"/>
                    <a:pt x="21680" y="69107"/>
                  </a:cubicBezTo>
                  <a:cubicBezTo>
                    <a:pt x="31025" y="65088"/>
                    <a:pt x="40830" y="62240"/>
                    <a:pt x="50874" y="60626"/>
                  </a:cubicBezTo>
                  <a:cubicBezTo>
                    <a:pt x="63000" y="58710"/>
                    <a:pt x="74923" y="55674"/>
                    <a:pt x="86488" y="51557"/>
                  </a:cubicBezTo>
                  <a:lnTo>
                    <a:pt x="86488" y="47929"/>
                  </a:lnTo>
                  <a:cubicBezTo>
                    <a:pt x="87075" y="42390"/>
                    <a:pt x="85170" y="36877"/>
                    <a:pt x="81292" y="32879"/>
                  </a:cubicBezTo>
                  <a:cubicBezTo>
                    <a:pt x="75438" y="29237"/>
                    <a:pt x="68543" y="27633"/>
                    <a:pt x="61682" y="28320"/>
                  </a:cubicBezTo>
                  <a:cubicBezTo>
                    <a:pt x="50360" y="27013"/>
                    <a:pt x="39907" y="34545"/>
                    <a:pt x="37563" y="45699"/>
                  </a:cubicBezTo>
                  <a:close/>
                  <a:moveTo>
                    <a:pt x="86243" y="75627"/>
                  </a:moveTo>
                  <a:cubicBezTo>
                    <a:pt x="78911" y="77889"/>
                    <a:pt x="71465" y="79762"/>
                    <a:pt x="63937" y="81241"/>
                  </a:cubicBezTo>
                  <a:cubicBezTo>
                    <a:pt x="56992" y="82298"/>
                    <a:pt x="50248" y="84406"/>
                    <a:pt x="43935" y="87491"/>
                  </a:cubicBezTo>
                  <a:cubicBezTo>
                    <a:pt x="39488" y="90295"/>
                    <a:pt x="36781" y="95176"/>
                    <a:pt x="36753" y="100433"/>
                  </a:cubicBezTo>
                  <a:cubicBezTo>
                    <a:pt x="36733" y="105479"/>
                    <a:pt x="38821" y="110304"/>
                    <a:pt x="42514" y="113743"/>
                  </a:cubicBezTo>
                  <a:cubicBezTo>
                    <a:pt x="46452" y="117531"/>
                    <a:pt x="51760" y="119556"/>
                    <a:pt x="57220" y="119356"/>
                  </a:cubicBezTo>
                  <a:cubicBezTo>
                    <a:pt x="63979" y="119338"/>
                    <a:pt x="70553" y="117147"/>
                    <a:pt x="75972" y="113105"/>
                  </a:cubicBezTo>
                  <a:cubicBezTo>
                    <a:pt x="80177" y="110178"/>
                    <a:pt x="83263" y="105908"/>
                    <a:pt x="84722" y="100997"/>
                  </a:cubicBezTo>
                  <a:cubicBezTo>
                    <a:pt x="85953" y="95117"/>
                    <a:pt x="86432" y="89104"/>
                    <a:pt x="86144" y="83103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69" name="Google Shape;7269;p1"/>
            <p:cNvSpPr/>
            <p:nvPr/>
          </p:nvSpPr>
          <p:spPr>
            <a:xfrm>
              <a:off x="10318220" y="3381055"/>
              <a:ext cx="152965" cy="195549"/>
            </a:xfrm>
            <a:custGeom>
              <a:rect b="b" l="l" r="r" t="t"/>
              <a:pathLst>
                <a:path extrusionOk="0" h="195549" w="152965">
                  <a:moveTo>
                    <a:pt x="0" y="686"/>
                  </a:moveTo>
                  <a:lnTo>
                    <a:pt x="38802" y="686"/>
                  </a:lnTo>
                  <a:lnTo>
                    <a:pt x="38802" y="104345"/>
                  </a:lnTo>
                  <a:cubicBezTo>
                    <a:pt x="38458" y="114942"/>
                    <a:pt x="38876" y="125550"/>
                    <a:pt x="40051" y="136088"/>
                  </a:cubicBezTo>
                  <a:cubicBezTo>
                    <a:pt x="41586" y="143582"/>
                    <a:pt x="45815" y="150254"/>
                    <a:pt x="51940" y="154839"/>
                  </a:cubicBezTo>
                  <a:cubicBezTo>
                    <a:pt x="59408" y="159983"/>
                    <a:pt x="68378" y="162492"/>
                    <a:pt x="77431" y="161972"/>
                  </a:cubicBezTo>
                  <a:cubicBezTo>
                    <a:pt x="86274" y="162629"/>
                    <a:pt x="95079" y="160270"/>
                    <a:pt x="102408" y="155280"/>
                  </a:cubicBezTo>
                  <a:cubicBezTo>
                    <a:pt x="107728" y="151218"/>
                    <a:pt x="111325" y="145303"/>
                    <a:pt x="112482" y="138710"/>
                  </a:cubicBezTo>
                  <a:cubicBezTo>
                    <a:pt x="113855" y="127942"/>
                    <a:pt x="114420" y="117086"/>
                    <a:pt x="114173" y="106233"/>
                  </a:cubicBezTo>
                  <a:lnTo>
                    <a:pt x="114175" y="0"/>
                  </a:lnTo>
                  <a:lnTo>
                    <a:pt x="152854" y="0"/>
                  </a:lnTo>
                  <a:lnTo>
                    <a:pt x="152854" y="101232"/>
                  </a:lnTo>
                  <a:cubicBezTo>
                    <a:pt x="153331" y="117538"/>
                    <a:pt x="152280" y="133852"/>
                    <a:pt x="149717" y="149961"/>
                  </a:cubicBezTo>
                  <a:cubicBezTo>
                    <a:pt x="147929" y="158797"/>
                    <a:pt x="143961" y="167046"/>
                    <a:pt x="138173" y="173958"/>
                  </a:cubicBezTo>
                  <a:cubicBezTo>
                    <a:pt x="132004" y="180899"/>
                    <a:pt x="124263" y="186261"/>
                    <a:pt x="115598" y="189596"/>
                  </a:cubicBezTo>
                  <a:cubicBezTo>
                    <a:pt x="103823" y="193854"/>
                    <a:pt x="91345" y="195826"/>
                    <a:pt x="78830" y="195405"/>
                  </a:cubicBezTo>
                  <a:cubicBezTo>
                    <a:pt x="64661" y="196148"/>
                    <a:pt x="50489" y="194022"/>
                    <a:pt x="37161" y="189155"/>
                  </a:cubicBezTo>
                  <a:cubicBezTo>
                    <a:pt x="28503" y="185524"/>
                    <a:pt x="20832" y="179887"/>
                    <a:pt x="14782" y="172708"/>
                  </a:cubicBezTo>
                  <a:cubicBezTo>
                    <a:pt x="9588" y="166581"/>
                    <a:pt x="5887" y="159331"/>
                    <a:pt x="3972" y="151530"/>
                  </a:cubicBezTo>
                  <a:cubicBezTo>
                    <a:pt x="983" y="135509"/>
                    <a:pt x="-291" y="119215"/>
                    <a:pt x="174" y="102924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70" name="Google Shape;7270;p1"/>
            <p:cNvSpPr/>
            <p:nvPr/>
          </p:nvSpPr>
          <p:spPr>
            <a:xfrm>
              <a:off x="10510930" y="3431531"/>
              <a:ext cx="126528" cy="141865"/>
            </a:xfrm>
            <a:custGeom>
              <a:rect b="b" l="l" r="r" t="t"/>
              <a:pathLst>
                <a:path extrusionOk="0" h="141865" w="126528">
                  <a:moveTo>
                    <a:pt x="126528" y="141866"/>
                  </a:moveTo>
                  <a:lnTo>
                    <a:pt x="89761" y="141866"/>
                  </a:lnTo>
                  <a:lnTo>
                    <a:pt x="89761" y="70782"/>
                  </a:lnTo>
                  <a:cubicBezTo>
                    <a:pt x="90248" y="61026"/>
                    <a:pt x="89424" y="51249"/>
                    <a:pt x="87310" y="41712"/>
                  </a:cubicBezTo>
                  <a:cubicBezTo>
                    <a:pt x="85915" y="37577"/>
                    <a:pt x="83246" y="33991"/>
                    <a:pt x="79687" y="31466"/>
                  </a:cubicBezTo>
                  <a:cubicBezTo>
                    <a:pt x="75992" y="28997"/>
                    <a:pt x="71630" y="27714"/>
                    <a:pt x="67186" y="27789"/>
                  </a:cubicBezTo>
                  <a:cubicBezTo>
                    <a:pt x="61058" y="27697"/>
                    <a:pt x="55056" y="29532"/>
                    <a:pt x="50028" y="33035"/>
                  </a:cubicBezTo>
                  <a:cubicBezTo>
                    <a:pt x="45081" y="36347"/>
                    <a:pt x="41399" y="41237"/>
                    <a:pt x="39587" y="46908"/>
                  </a:cubicBezTo>
                  <a:cubicBezTo>
                    <a:pt x="37223" y="57356"/>
                    <a:pt x="36275" y="68073"/>
                    <a:pt x="36768" y="78773"/>
                  </a:cubicBezTo>
                  <a:lnTo>
                    <a:pt x="36767" y="141841"/>
                  </a:lnTo>
                  <a:lnTo>
                    <a:pt x="0" y="141841"/>
                  </a:lnTo>
                  <a:lnTo>
                    <a:pt x="0" y="2959"/>
                  </a:lnTo>
                  <a:lnTo>
                    <a:pt x="34120" y="2959"/>
                  </a:lnTo>
                  <a:lnTo>
                    <a:pt x="34120" y="23206"/>
                  </a:lnTo>
                  <a:cubicBezTo>
                    <a:pt x="49674" y="2011"/>
                    <a:pt x="77737" y="-5744"/>
                    <a:pt x="101968" y="4454"/>
                  </a:cubicBezTo>
                  <a:cubicBezTo>
                    <a:pt x="107940" y="6795"/>
                    <a:pt x="113196" y="10656"/>
                    <a:pt x="117215" y="15656"/>
                  </a:cubicBezTo>
                  <a:cubicBezTo>
                    <a:pt x="120672" y="20215"/>
                    <a:pt x="123127" y="25452"/>
                    <a:pt x="124421" y="31025"/>
                  </a:cubicBezTo>
                  <a:cubicBezTo>
                    <a:pt x="125962" y="39257"/>
                    <a:pt x="126628" y="47630"/>
                    <a:pt x="126406" y="56002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71" name="Google Shape;7271;p1"/>
            <p:cNvSpPr/>
            <p:nvPr/>
          </p:nvSpPr>
          <p:spPr>
            <a:xfrm>
              <a:off x="10674740" y="3381741"/>
              <a:ext cx="36767" cy="191655"/>
            </a:xfrm>
            <a:custGeom>
              <a:rect b="b" l="l" r="r" t="t"/>
              <a:pathLst>
                <a:path extrusionOk="0" h="191655" w="36767">
                  <a:moveTo>
                    <a:pt x="0" y="33924"/>
                  </a:moveTo>
                  <a:lnTo>
                    <a:pt x="0" y="0"/>
                  </a:lnTo>
                  <a:lnTo>
                    <a:pt x="36767" y="0"/>
                  </a:lnTo>
                  <a:lnTo>
                    <a:pt x="36767" y="33924"/>
                  </a:lnTo>
                  <a:close/>
                  <a:moveTo>
                    <a:pt x="0" y="191459"/>
                  </a:moveTo>
                  <a:lnTo>
                    <a:pt x="0" y="52749"/>
                  </a:lnTo>
                  <a:lnTo>
                    <a:pt x="36767" y="52749"/>
                  </a:lnTo>
                  <a:lnTo>
                    <a:pt x="36767" y="191655"/>
                  </a:ln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72" name="Google Shape;7272;p1"/>
            <p:cNvSpPr/>
            <p:nvPr/>
          </p:nvSpPr>
          <p:spPr>
            <a:xfrm>
              <a:off x="10740429" y="3378481"/>
              <a:ext cx="143097" cy="197882"/>
            </a:xfrm>
            <a:custGeom>
              <a:rect b="b" l="l" r="r" t="t"/>
              <a:pathLst>
                <a:path extrusionOk="0" h="197882" w="143097">
                  <a:moveTo>
                    <a:pt x="75" y="123415"/>
                  </a:moveTo>
                  <a:cubicBezTo>
                    <a:pt x="124" y="111050"/>
                    <a:pt x="3213" y="98886"/>
                    <a:pt x="9071" y="87996"/>
                  </a:cubicBezTo>
                  <a:cubicBezTo>
                    <a:pt x="14780" y="76920"/>
                    <a:pt x="23687" y="67816"/>
                    <a:pt x="34637" y="61867"/>
                  </a:cubicBezTo>
                  <a:cubicBezTo>
                    <a:pt x="45935" y="55808"/>
                    <a:pt x="58584" y="52713"/>
                    <a:pt x="71404" y="52871"/>
                  </a:cubicBezTo>
                  <a:cubicBezTo>
                    <a:pt x="90661" y="52213"/>
                    <a:pt x="109319" y="59623"/>
                    <a:pt x="122878" y="73314"/>
                  </a:cubicBezTo>
                  <a:cubicBezTo>
                    <a:pt x="149837" y="102655"/>
                    <a:pt x="149837" y="147754"/>
                    <a:pt x="122878" y="177095"/>
                  </a:cubicBezTo>
                  <a:cubicBezTo>
                    <a:pt x="109496" y="190858"/>
                    <a:pt x="90960" y="198388"/>
                    <a:pt x="71771" y="197856"/>
                  </a:cubicBezTo>
                  <a:cubicBezTo>
                    <a:pt x="59008" y="197912"/>
                    <a:pt x="46411" y="194956"/>
                    <a:pt x="35004" y="189228"/>
                  </a:cubicBezTo>
                  <a:cubicBezTo>
                    <a:pt x="23833" y="183859"/>
                    <a:pt x="14631" y="175113"/>
                    <a:pt x="8703" y="164227"/>
                  </a:cubicBezTo>
                  <a:cubicBezTo>
                    <a:pt x="2446" y="151563"/>
                    <a:pt x="-522" y="137528"/>
                    <a:pt x="75" y="123415"/>
                  </a:cubicBezTo>
                  <a:close/>
                  <a:moveTo>
                    <a:pt x="37577" y="125352"/>
                  </a:moveTo>
                  <a:cubicBezTo>
                    <a:pt x="36936" y="136788"/>
                    <a:pt x="40561" y="148055"/>
                    <a:pt x="47749" y="156971"/>
                  </a:cubicBezTo>
                  <a:cubicBezTo>
                    <a:pt x="53786" y="164033"/>
                    <a:pt x="62654" y="168039"/>
                    <a:pt x="71942" y="167903"/>
                  </a:cubicBezTo>
                  <a:cubicBezTo>
                    <a:pt x="81196" y="168072"/>
                    <a:pt x="90032" y="164055"/>
                    <a:pt x="95988" y="156971"/>
                  </a:cubicBezTo>
                  <a:cubicBezTo>
                    <a:pt x="103094" y="147932"/>
                    <a:pt x="106588" y="136576"/>
                    <a:pt x="105793" y="125106"/>
                  </a:cubicBezTo>
                  <a:cubicBezTo>
                    <a:pt x="106510" y="113842"/>
                    <a:pt x="103015" y="102712"/>
                    <a:pt x="95988" y="93879"/>
                  </a:cubicBezTo>
                  <a:cubicBezTo>
                    <a:pt x="90028" y="86798"/>
                    <a:pt x="81198" y="82774"/>
                    <a:pt x="71942" y="82922"/>
                  </a:cubicBezTo>
                  <a:cubicBezTo>
                    <a:pt x="62676" y="82773"/>
                    <a:pt x="53820" y="86730"/>
                    <a:pt x="47749" y="93732"/>
                  </a:cubicBezTo>
                  <a:cubicBezTo>
                    <a:pt x="40596" y="102662"/>
                    <a:pt x="37015" y="113930"/>
                    <a:pt x="37699" y="125352"/>
                  </a:cubicBezTo>
                  <a:close/>
                  <a:moveTo>
                    <a:pt x="52946" y="39071"/>
                  </a:moveTo>
                  <a:lnTo>
                    <a:pt x="71011" y="0"/>
                  </a:lnTo>
                  <a:lnTo>
                    <a:pt x="112117" y="0"/>
                  </a:lnTo>
                  <a:lnTo>
                    <a:pt x="76183" y="39071"/>
                  </a:ln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73" name="Google Shape;7273;p1"/>
            <p:cNvSpPr/>
            <p:nvPr/>
          </p:nvSpPr>
          <p:spPr>
            <a:xfrm>
              <a:off x="10911987" y="3431576"/>
              <a:ext cx="126454" cy="141820"/>
            </a:xfrm>
            <a:custGeom>
              <a:rect b="b" l="l" r="r" t="t"/>
              <a:pathLst>
                <a:path extrusionOk="0" h="141820" w="126454">
                  <a:moveTo>
                    <a:pt x="126454" y="141821"/>
                  </a:moveTo>
                  <a:lnTo>
                    <a:pt x="89687" y="141821"/>
                  </a:lnTo>
                  <a:lnTo>
                    <a:pt x="89687" y="70737"/>
                  </a:lnTo>
                  <a:cubicBezTo>
                    <a:pt x="90198" y="61005"/>
                    <a:pt x="89373" y="51249"/>
                    <a:pt x="87236" y="41740"/>
                  </a:cubicBezTo>
                  <a:cubicBezTo>
                    <a:pt x="85871" y="37590"/>
                    <a:pt x="83197" y="33994"/>
                    <a:pt x="79613" y="31495"/>
                  </a:cubicBezTo>
                  <a:cubicBezTo>
                    <a:pt x="75920" y="29018"/>
                    <a:pt x="71558" y="27727"/>
                    <a:pt x="67112" y="27793"/>
                  </a:cubicBezTo>
                  <a:cubicBezTo>
                    <a:pt x="60987" y="27712"/>
                    <a:pt x="54988" y="29546"/>
                    <a:pt x="49954" y="33039"/>
                  </a:cubicBezTo>
                  <a:cubicBezTo>
                    <a:pt x="45037" y="36373"/>
                    <a:pt x="41379" y="41257"/>
                    <a:pt x="39561" y="46912"/>
                  </a:cubicBezTo>
                  <a:cubicBezTo>
                    <a:pt x="37196" y="57359"/>
                    <a:pt x="36255" y="68078"/>
                    <a:pt x="36766" y="78777"/>
                  </a:cubicBezTo>
                  <a:lnTo>
                    <a:pt x="36767" y="141772"/>
                  </a:lnTo>
                  <a:lnTo>
                    <a:pt x="0" y="141772"/>
                  </a:lnTo>
                  <a:lnTo>
                    <a:pt x="0" y="2914"/>
                  </a:lnTo>
                  <a:lnTo>
                    <a:pt x="34071" y="2914"/>
                  </a:lnTo>
                  <a:lnTo>
                    <a:pt x="34071" y="23161"/>
                  </a:lnTo>
                  <a:cubicBezTo>
                    <a:pt x="49615" y="2033"/>
                    <a:pt x="77599" y="-5715"/>
                    <a:pt x="101796" y="4409"/>
                  </a:cubicBezTo>
                  <a:cubicBezTo>
                    <a:pt x="107731" y="6778"/>
                    <a:pt x="112956" y="10636"/>
                    <a:pt x="116968" y="15611"/>
                  </a:cubicBezTo>
                  <a:cubicBezTo>
                    <a:pt x="120426" y="20170"/>
                    <a:pt x="122880" y="25407"/>
                    <a:pt x="124174" y="30980"/>
                  </a:cubicBezTo>
                  <a:cubicBezTo>
                    <a:pt x="125716" y="39212"/>
                    <a:pt x="126381" y="47585"/>
                    <a:pt x="126160" y="55957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74" name="Google Shape;7274;p1"/>
            <p:cNvSpPr/>
            <p:nvPr/>
          </p:nvSpPr>
          <p:spPr>
            <a:xfrm>
              <a:off x="11150262" y="3381741"/>
              <a:ext cx="145622" cy="191655"/>
            </a:xfrm>
            <a:custGeom>
              <a:rect b="b" l="l" r="r" t="t"/>
              <a:pathLst>
                <a:path extrusionOk="0" h="191655" w="145622">
                  <a:moveTo>
                    <a:pt x="0" y="191655"/>
                  </a:moveTo>
                  <a:lnTo>
                    <a:pt x="0" y="0"/>
                  </a:lnTo>
                  <a:lnTo>
                    <a:pt x="141897" y="0"/>
                  </a:lnTo>
                  <a:lnTo>
                    <a:pt x="141897" y="32380"/>
                  </a:lnTo>
                  <a:lnTo>
                    <a:pt x="38679" y="32380"/>
                  </a:lnTo>
                  <a:lnTo>
                    <a:pt x="38679" y="74858"/>
                  </a:lnTo>
                  <a:lnTo>
                    <a:pt x="134813" y="74858"/>
                  </a:lnTo>
                  <a:lnTo>
                    <a:pt x="134813" y="107115"/>
                  </a:lnTo>
                  <a:lnTo>
                    <a:pt x="38704" y="107115"/>
                  </a:lnTo>
                  <a:lnTo>
                    <a:pt x="38704" y="159153"/>
                  </a:lnTo>
                  <a:lnTo>
                    <a:pt x="145623" y="159153"/>
                  </a:lnTo>
                  <a:lnTo>
                    <a:pt x="145623" y="191655"/>
                  </a:ln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75" name="Google Shape;7275;p1"/>
            <p:cNvSpPr/>
            <p:nvPr/>
          </p:nvSpPr>
          <p:spPr>
            <a:xfrm>
              <a:off x="11327601" y="3434539"/>
              <a:ext cx="126309" cy="141605"/>
            </a:xfrm>
            <a:custGeom>
              <a:rect b="b" l="l" r="r" t="t"/>
              <a:pathLst>
                <a:path extrusionOk="0" h="141605" w="126309">
                  <a:moveTo>
                    <a:pt x="92019" y="138857"/>
                  </a:moveTo>
                  <a:lnTo>
                    <a:pt x="92019" y="117851"/>
                  </a:lnTo>
                  <a:cubicBezTo>
                    <a:pt x="86968" y="125280"/>
                    <a:pt x="80110" y="131303"/>
                    <a:pt x="72091" y="135352"/>
                  </a:cubicBezTo>
                  <a:cubicBezTo>
                    <a:pt x="64053" y="139549"/>
                    <a:pt x="55103" y="141696"/>
                    <a:pt x="46036" y="141603"/>
                  </a:cubicBezTo>
                  <a:cubicBezTo>
                    <a:pt x="37303" y="141702"/>
                    <a:pt x="28692" y="139550"/>
                    <a:pt x="21033" y="135352"/>
                  </a:cubicBezTo>
                  <a:cubicBezTo>
                    <a:pt x="13922" y="131579"/>
                    <a:pt x="8271" y="125541"/>
                    <a:pt x="4979" y="118194"/>
                  </a:cubicBezTo>
                  <a:cubicBezTo>
                    <a:pt x="1278" y="108404"/>
                    <a:pt x="-390" y="97962"/>
                    <a:pt x="77" y="87506"/>
                  </a:cubicBezTo>
                  <a:lnTo>
                    <a:pt x="75" y="0"/>
                  </a:lnTo>
                  <a:lnTo>
                    <a:pt x="36843" y="0"/>
                  </a:lnTo>
                  <a:lnTo>
                    <a:pt x="36843" y="63877"/>
                  </a:lnTo>
                  <a:cubicBezTo>
                    <a:pt x="36314" y="75867"/>
                    <a:pt x="36979" y="87879"/>
                    <a:pt x="38828" y="99737"/>
                  </a:cubicBezTo>
                  <a:cubicBezTo>
                    <a:pt x="40065" y="103932"/>
                    <a:pt x="42649" y="107602"/>
                    <a:pt x="46182" y="110179"/>
                  </a:cubicBezTo>
                  <a:cubicBezTo>
                    <a:pt x="50204" y="112871"/>
                    <a:pt x="54973" y="114226"/>
                    <a:pt x="59810" y="114052"/>
                  </a:cubicBezTo>
                  <a:cubicBezTo>
                    <a:pt x="65818" y="114102"/>
                    <a:pt x="71692" y="112286"/>
                    <a:pt x="76625" y="108855"/>
                  </a:cubicBezTo>
                  <a:cubicBezTo>
                    <a:pt x="81266" y="105885"/>
                    <a:pt x="84832" y="101503"/>
                    <a:pt x="86797" y="96355"/>
                  </a:cubicBezTo>
                  <a:cubicBezTo>
                    <a:pt x="89326" y="84033"/>
                    <a:pt x="90248" y="71435"/>
                    <a:pt x="89542" y="58877"/>
                  </a:cubicBezTo>
                  <a:lnTo>
                    <a:pt x="89542" y="49"/>
                  </a:lnTo>
                  <a:lnTo>
                    <a:pt x="126309" y="49"/>
                  </a:lnTo>
                  <a:lnTo>
                    <a:pt x="126309" y="138955"/>
                  </a:ln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76" name="Google Shape;7276;p1"/>
            <p:cNvSpPr/>
            <p:nvPr/>
          </p:nvSpPr>
          <p:spPr>
            <a:xfrm>
              <a:off x="11490065" y="3431032"/>
              <a:ext cx="89859" cy="142364"/>
            </a:xfrm>
            <a:custGeom>
              <a:rect b="b" l="l" r="r" t="t"/>
              <a:pathLst>
                <a:path extrusionOk="0" h="142364" w="89859">
                  <a:moveTo>
                    <a:pt x="36767" y="142365"/>
                  </a:moveTo>
                  <a:lnTo>
                    <a:pt x="0" y="142365"/>
                  </a:lnTo>
                  <a:lnTo>
                    <a:pt x="0" y="3459"/>
                  </a:lnTo>
                  <a:lnTo>
                    <a:pt x="34120" y="3459"/>
                  </a:lnTo>
                  <a:lnTo>
                    <a:pt x="34120" y="23190"/>
                  </a:lnTo>
                  <a:cubicBezTo>
                    <a:pt x="38018" y="15916"/>
                    <a:pt x="43385" y="9530"/>
                    <a:pt x="49881" y="4439"/>
                  </a:cubicBezTo>
                  <a:cubicBezTo>
                    <a:pt x="54615" y="1470"/>
                    <a:pt x="60105" y="-70"/>
                    <a:pt x="65691" y="2"/>
                  </a:cubicBezTo>
                  <a:cubicBezTo>
                    <a:pt x="74231" y="55"/>
                    <a:pt x="82592" y="2455"/>
                    <a:pt x="89859" y="6939"/>
                  </a:cubicBezTo>
                  <a:lnTo>
                    <a:pt x="78486" y="38951"/>
                  </a:lnTo>
                  <a:cubicBezTo>
                    <a:pt x="73494" y="35248"/>
                    <a:pt x="67532" y="33077"/>
                    <a:pt x="61328" y="32701"/>
                  </a:cubicBezTo>
                  <a:cubicBezTo>
                    <a:pt x="56612" y="32549"/>
                    <a:pt x="51991" y="34049"/>
                    <a:pt x="48263" y="36941"/>
                  </a:cubicBezTo>
                  <a:cubicBezTo>
                    <a:pt x="43953" y="41059"/>
                    <a:pt x="41024" y="46411"/>
                    <a:pt x="39880" y="52261"/>
                  </a:cubicBezTo>
                  <a:cubicBezTo>
                    <a:pt x="37200" y="67631"/>
                    <a:pt x="36174" y="83244"/>
                    <a:pt x="36816" y="98833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77" name="Google Shape;7277;p1"/>
            <p:cNvSpPr/>
            <p:nvPr/>
          </p:nvSpPr>
          <p:spPr>
            <a:xfrm>
              <a:off x="11587236" y="3431311"/>
              <a:ext cx="143150" cy="145053"/>
            </a:xfrm>
            <a:custGeom>
              <a:rect b="b" l="l" r="r" t="t"/>
              <a:pathLst>
                <a:path extrusionOk="0" h="145053" w="143150">
                  <a:moveTo>
                    <a:pt x="41" y="70586"/>
                  </a:moveTo>
                  <a:cubicBezTo>
                    <a:pt x="90" y="58220"/>
                    <a:pt x="3179" y="46057"/>
                    <a:pt x="9037" y="35167"/>
                  </a:cubicBezTo>
                  <a:cubicBezTo>
                    <a:pt x="14758" y="24107"/>
                    <a:pt x="23652" y="15009"/>
                    <a:pt x="34578" y="9037"/>
                  </a:cubicBezTo>
                  <a:cubicBezTo>
                    <a:pt x="45878" y="2985"/>
                    <a:pt x="58526" y="-109"/>
                    <a:pt x="71345" y="42"/>
                  </a:cubicBezTo>
                  <a:cubicBezTo>
                    <a:pt x="90647" y="-628"/>
                    <a:pt x="109355" y="6781"/>
                    <a:pt x="122966" y="20484"/>
                  </a:cubicBezTo>
                  <a:cubicBezTo>
                    <a:pt x="149878" y="49844"/>
                    <a:pt x="149878" y="94906"/>
                    <a:pt x="122966" y="124266"/>
                  </a:cubicBezTo>
                  <a:cubicBezTo>
                    <a:pt x="109584" y="138029"/>
                    <a:pt x="91048" y="145559"/>
                    <a:pt x="71859" y="145027"/>
                  </a:cubicBezTo>
                  <a:cubicBezTo>
                    <a:pt x="59227" y="145031"/>
                    <a:pt x="46770" y="142076"/>
                    <a:pt x="35485" y="136399"/>
                  </a:cubicBezTo>
                  <a:cubicBezTo>
                    <a:pt x="24322" y="131016"/>
                    <a:pt x="15125" y="122273"/>
                    <a:pt x="9184" y="111397"/>
                  </a:cubicBezTo>
                  <a:cubicBezTo>
                    <a:pt x="2743" y="98783"/>
                    <a:pt x="-403" y="84743"/>
                    <a:pt x="41" y="70586"/>
                  </a:cubicBezTo>
                  <a:close/>
                  <a:moveTo>
                    <a:pt x="37519" y="72522"/>
                  </a:moveTo>
                  <a:cubicBezTo>
                    <a:pt x="36739" y="83915"/>
                    <a:pt x="40235" y="95189"/>
                    <a:pt x="47324" y="104142"/>
                  </a:cubicBezTo>
                  <a:cubicBezTo>
                    <a:pt x="58982" y="117469"/>
                    <a:pt x="79237" y="118822"/>
                    <a:pt x="92564" y="107164"/>
                  </a:cubicBezTo>
                  <a:cubicBezTo>
                    <a:pt x="92566" y="107162"/>
                    <a:pt x="92568" y="107159"/>
                    <a:pt x="92572" y="107157"/>
                  </a:cubicBezTo>
                  <a:cubicBezTo>
                    <a:pt x="93637" y="106214"/>
                    <a:pt x="94644" y="105207"/>
                    <a:pt x="95587" y="104142"/>
                  </a:cubicBezTo>
                  <a:cubicBezTo>
                    <a:pt x="102632" y="95077"/>
                    <a:pt x="106080" y="83729"/>
                    <a:pt x="105269" y="72277"/>
                  </a:cubicBezTo>
                  <a:cubicBezTo>
                    <a:pt x="106002" y="61030"/>
                    <a:pt x="102554" y="49909"/>
                    <a:pt x="95587" y="41050"/>
                  </a:cubicBezTo>
                  <a:cubicBezTo>
                    <a:pt x="83928" y="27722"/>
                    <a:pt x="63674" y="26369"/>
                    <a:pt x="50347" y="38028"/>
                  </a:cubicBezTo>
                  <a:cubicBezTo>
                    <a:pt x="50345" y="38030"/>
                    <a:pt x="50342" y="38032"/>
                    <a:pt x="50339" y="38035"/>
                  </a:cubicBezTo>
                  <a:cubicBezTo>
                    <a:pt x="49274" y="38977"/>
                    <a:pt x="48267" y="39984"/>
                    <a:pt x="47324" y="41050"/>
                  </a:cubicBezTo>
                  <a:cubicBezTo>
                    <a:pt x="40309" y="49979"/>
                    <a:pt x="36860" y="61194"/>
                    <a:pt x="37641" y="72522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78" name="Google Shape;7278;p1"/>
            <p:cNvSpPr/>
            <p:nvPr/>
          </p:nvSpPr>
          <p:spPr>
            <a:xfrm>
              <a:off x="11758025" y="3431541"/>
              <a:ext cx="135278" cy="194481"/>
            </a:xfrm>
            <a:custGeom>
              <a:rect b="b" l="l" r="r" t="t"/>
              <a:pathLst>
                <a:path extrusionOk="0" h="194481" w="135278">
                  <a:moveTo>
                    <a:pt x="122" y="2949"/>
                  </a:moveTo>
                  <a:lnTo>
                    <a:pt x="34438" y="2949"/>
                  </a:lnTo>
                  <a:lnTo>
                    <a:pt x="34438" y="23195"/>
                  </a:lnTo>
                  <a:cubicBezTo>
                    <a:pt x="38954" y="16158"/>
                    <a:pt x="45133" y="10341"/>
                    <a:pt x="52429" y="6258"/>
                  </a:cubicBezTo>
                  <a:cubicBezTo>
                    <a:pt x="60069" y="2013"/>
                    <a:pt x="68692" y="-143"/>
                    <a:pt x="77431" y="7"/>
                  </a:cubicBezTo>
                  <a:cubicBezTo>
                    <a:pt x="93225" y="-164"/>
                    <a:pt x="108275" y="6710"/>
                    <a:pt x="118488" y="18759"/>
                  </a:cubicBezTo>
                  <a:cubicBezTo>
                    <a:pt x="129665" y="31260"/>
                    <a:pt x="135279" y="49006"/>
                    <a:pt x="135279" y="71507"/>
                  </a:cubicBezTo>
                  <a:cubicBezTo>
                    <a:pt x="135279" y="94009"/>
                    <a:pt x="129665" y="112687"/>
                    <a:pt x="118366" y="125555"/>
                  </a:cubicBezTo>
                  <a:cubicBezTo>
                    <a:pt x="108209" y="137806"/>
                    <a:pt x="93100" y="144866"/>
                    <a:pt x="77187" y="144797"/>
                  </a:cubicBezTo>
                  <a:cubicBezTo>
                    <a:pt x="69995" y="144868"/>
                    <a:pt x="62880" y="143309"/>
                    <a:pt x="56376" y="140238"/>
                  </a:cubicBezTo>
                  <a:cubicBezTo>
                    <a:pt x="48961" y="136214"/>
                    <a:pt x="42321" y="130902"/>
                    <a:pt x="36767" y="124550"/>
                  </a:cubicBezTo>
                  <a:lnTo>
                    <a:pt x="36767" y="194481"/>
                  </a:lnTo>
                  <a:lnTo>
                    <a:pt x="0" y="194481"/>
                  </a:lnTo>
                  <a:close/>
                  <a:moveTo>
                    <a:pt x="36300" y="69914"/>
                  </a:moveTo>
                  <a:cubicBezTo>
                    <a:pt x="36300" y="85552"/>
                    <a:pt x="39406" y="97073"/>
                    <a:pt x="45615" y="104475"/>
                  </a:cubicBezTo>
                  <a:cubicBezTo>
                    <a:pt x="50964" y="111533"/>
                    <a:pt x="59310" y="115679"/>
                    <a:pt x="68167" y="115677"/>
                  </a:cubicBezTo>
                  <a:cubicBezTo>
                    <a:pt x="76482" y="115776"/>
                    <a:pt x="84366" y="111975"/>
                    <a:pt x="89467" y="105407"/>
                  </a:cubicBezTo>
                  <a:cubicBezTo>
                    <a:pt x="95104" y="98543"/>
                    <a:pt x="97972" y="87366"/>
                    <a:pt x="97972" y="71801"/>
                  </a:cubicBezTo>
                  <a:cubicBezTo>
                    <a:pt x="98855" y="60309"/>
                    <a:pt x="95766" y="48861"/>
                    <a:pt x="89221" y="39373"/>
                  </a:cubicBezTo>
                  <a:cubicBezTo>
                    <a:pt x="84038" y="32669"/>
                    <a:pt x="76027" y="28763"/>
                    <a:pt x="67554" y="28808"/>
                  </a:cubicBezTo>
                  <a:cubicBezTo>
                    <a:pt x="58904" y="28677"/>
                    <a:pt x="50667" y="32494"/>
                    <a:pt x="45175" y="39177"/>
                  </a:cubicBezTo>
                  <a:cubicBezTo>
                    <a:pt x="38646" y="48040"/>
                    <a:pt x="35467" y="58930"/>
                    <a:pt x="36203" y="69914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79" name="Google Shape;7279;p1"/>
            <p:cNvSpPr/>
            <p:nvPr/>
          </p:nvSpPr>
          <p:spPr>
            <a:xfrm>
              <a:off x="11911681" y="3431329"/>
              <a:ext cx="129801" cy="145177"/>
            </a:xfrm>
            <a:custGeom>
              <a:rect b="b" l="l" r="r" t="t"/>
              <a:pathLst>
                <a:path extrusionOk="0" h="145177" w="129801">
                  <a:moveTo>
                    <a:pt x="91065" y="97701"/>
                  </a:moveTo>
                  <a:lnTo>
                    <a:pt x="127612" y="103952"/>
                  </a:lnTo>
                  <a:cubicBezTo>
                    <a:pt x="123705" y="116291"/>
                    <a:pt x="115905" y="127033"/>
                    <a:pt x="105381" y="134567"/>
                  </a:cubicBezTo>
                  <a:cubicBezTo>
                    <a:pt x="94093" y="141949"/>
                    <a:pt x="80792" y="145641"/>
                    <a:pt x="67315" y="145131"/>
                  </a:cubicBezTo>
                  <a:cubicBezTo>
                    <a:pt x="43195" y="145131"/>
                    <a:pt x="25342" y="137230"/>
                    <a:pt x="13756" y="121428"/>
                  </a:cubicBezTo>
                  <a:cubicBezTo>
                    <a:pt x="4116" y="107290"/>
                    <a:pt x="-684" y="90408"/>
                    <a:pt x="79" y="73312"/>
                  </a:cubicBezTo>
                  <a:cubicBezTo>
                    <a:pt x="79" y="50321"/>
                    <a:pt x="6076" y="32346"/>
                    <a:pt x="18070" y="19387"/>
                  </a:cubicBezTo>
                  <a:cubicBezTo>
                    <a:pt x="29735" y="6568"/>
                    <a:pt x="46435" y="-492"/>
                    <a:pt x="63759" y="72"/>
                  </a:cubicBezTo>
                  <a:cubicBezTo>
                    <a:pt x="82293" y="-825"/>
                    <a:pt x="100240" y="6686"/>
                    <a:pt x="112611" y="20515"/>
                  </a:cubicBezTo>
                  <a:cubicBezTo>
                    <a:pt x="124572" y="34143"/>
                    <a:pt x="130292" y="54970"/>
                    <a:pt x="129769" y="82995"/>
                  </a:cubicBezTo>
                  <a:lnTo>
                    <a:pt x="37655" y="82995"/>
                  </a:lnTo>
                  <a:cubicBezTo>
                    <a:pt x="37313" y="92289"/>
                    <a:pt x="40481" y="101371"/>
                    <a:pt x="46528" y="108437"/>
                  </a:cubicBezTo>
                  <a:cubicBezTo>
                    <a:pt x="51918" y="114372"/>
                    <a:pt x="59618" y="117672"/>
                    <a:pt x="67632" y="117482"/>
                  </a:cubicBezTo>
                  <a:cubicBezTo>
                    <a:pt x="72865" y="117650"/>
                    <a:pt x="77995" y="115995"/>
                    <a:pt x="82143" y="112800"/>
                  </a:cubicBezTo>
                  <a:cubicBezTo>
                    <a:pt x="86613" y="108816"/>
                    <a:pt x="89731" y="103539"/>
                    <a:pt x="91065" y="97701"/>
                  </a:cubicBezTo>
                  <a:close/>
                  <a:moveTo>
                    <a:pt x="93198" y="60640"/>
                  </a:moveTo>
                  <a:cubicBezTo>
                    <a:pt x="93567" y="51812"/>
                    <a:pt x="90620" y="43164"/>
                    <a:pt x="84938" y="36398"/>
                  </a:cubicBezTo>
                  <a:cubicBezTo>
                    <a:pt x="80141" y="31105"/>
                    <a:pt x="73329" y="28087"/>
                    <a:pt x="66187" y="28089"/>
                  </a:cubicBezTo>
                  <a:cubicBezTo>
                    <a:pt x="58600" y="27924"/>
                    <a:pt x="51329" y="31128"/>
                    <a:pt x="46332" y="36839"/>
                  </a:cubicBezTo>
                  <a:cubicBezTo>
                    <a:pt x="40702" y="43525"/>
                    <a:pt x="37834" y="52108"/>
                    <a:pt x="38317" y="60836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80" name="Google Shape;7280;p1"/>
            <p:cNvSpPr/>
            <p:nvPr/>
          </p:nvSpPr>
          <p:spPr>
            <a:xfrm>
              <a:off x="12061315" y="3430975"/>
              <a:ext cx="130366" cy="145215"/>
            </a:xfrm>
            <a:custGeom>
              <a:rect b="b" l="l" r="r" t="t"/>
              <a:pathLst>
                <a:path extrusionOk="0" h="145215" w="130366">
                  <a:moveTo>
                    <a:pt x="37271" y="45822"/>
                  </a:moveTo>
                  <a:lnTo>
                    <a:pt x="3985" y="39571"/>
                  </a:lnTo>
                  <a:cubicBezTo>
                    <a:pt x="6730" y="27699"/>
                    <a:pt x="13558" y="17167"/>
                    <a:pt x="23275" y="9814"/>
                  </a:cubicBezTo>
                  <a:cubicBezTo>
                    <a:pt x="32491" y="3392"/>
                    <a:pt x="46079" y="165"/>
                    <a:pt x="64038" y="132"/>
                  </a:cubicBezTo>
                  <a:cubicBezTo>
                    <a:pt x="76510" y="-552"/>
                    <a:pt x="88986" y="1428"/>
                    <a:pt x="100634" y="5941"/>
                  </a:cubicBezTo>
                  <a:cubicBezTo>
                    <a:pt x="107665" y="8953"/>
                    <a:pt x="113573" y="14097"/>
                    <a:pt x="117522" y="20648"/>
                  </a:cubicBezTo>
                  <a:cubicBezTo>
                    <a:pt x="121562" y="31109"/>
                    <a:pt x="123236" y="42334"/>
                    <a:pt x="122425" y="53518"/>
                  </a:cubicBezTo>
                  <a:lnTo>
                    <a:pt x="121983" y="96315"/>
                  </a:lnTo>
                  <a:cubicBezTo>
                    <a:pt x="121788" y="105337"/>
                    <a:pt x="122378" y="114359"/>
                    <a:pt x="123748" y="123278"/>
                  </a:cubicBezTo>
                  <a:cubicBezTo>
                    <a:pt x="125152" y="129783"/>
                    <a:pt x="127376" y="136084"/>
                    <a:pt x="130367" y="142029"/>
                  </a:cubicBezTo>
                  <a:lnTo>
                    <a:pt x="94064" y="142029"/>
                  </a:lnTo>
                  <a:cubicBezTo>
                    <a:pt x="93133" y="139578"/>
                    <a:pt x="91931" y="135779"/>
                    <a:pt x="90559" y="131146"/>
                  </a:cubicBezTo>
                  <a:cubicBezTo>
                    <a:pt x="89922" y="128940"/>
                    <a:pt x="89505" y="127518"/>
                    <a:pt x="89235" y="126832"/>
                  </a:cubicBezTo>
                  <a:cubicBezTo>
                    <a:pt x="83439" y="132614"/>
                    <a:pt x="76625" y="137276"/>
                    <a:pt x="69135" y="140583"/>
                  </a:cubicBezTo>
                  <a:cubicBezTo>
                    <a:pt x="61898" y="143629"/>
                    <a:pt x="54118" y="145180"/>
                    <a:pt x="46266" y="145142"/>
                  </a:cubicBezTo>
                  <a:cubicBezTo>
                    <a:pt x="33928" y="145833"/>
                    <a:pt x="21812" y="141662"/>
                    <a:pt x="12513" y="133523"/>
                  </a:cubicBezTo>
                  <a:cubicBezTo>
                    <a:pt x="4290" y="125987"/>
                    <a:pt x="-268" y="115260"/>
                    <a:pt x="12" y="104110"/>
                  </a:cubicBezTo>
                  <a:cubicBezTo>
                    <a:pt x="-105" y="96736"/>
                    <a:pt x="1821" y="89474"/>
                    <a:pt x="5576" y="83128"/>
                  </a:cubicBezTo>
                  <a:cubicBezTo>
                    <a:pt x="9356" y="77001"/>
                    <a:pt x="14818" y="72091"/>
                    <a:pt x="21313" y="68985"/>
                  </a:cubicBezTo>
                  <a:cubicBezTo>
                    <a:pt x="30671" y="64987"/>
                    <a:pt x="40484" y="62147"/>
                    <a:pt x="50530" y="60528"/>
                  </a:cubicBezTo>
                  <a:cubicBezTo>
                    <a:pt x="62682" y="58615"/>
                    <a:pt x="74629" y="55579"/>
                    <a:pt x="86219" y="51459"/>
                  </a:cubicBezTo>
                  <a:lnTo>
                    <a:pt x="86220" y="47954"/>
                  </a:lnTo>
                  <a:cubicBezTo>
                    <a:pt x="86790" y="42403"/>
                    <a:pt x="84858" y="36887"/>
                    <a:pt x="80950" y="32904"/>
                  </a:cubicBezTo>
                  <a:cubicBezTo>
                    <a:pt x="75098" y="29259"/>
                    <a:pt x="68201" y="27656"/>
                    <a:pt x="61341" y="28345"/>
                  </a:cubicBezTo>
                  <a:cubicBezTo>
                    <a:pt x="55967" y="28050"/>
                    <a:pt x="50632" y="29401"/>
                    <a:pt x="46045" y="32218"/>
                  </a:cubicBezTo>
                  <a:cubicBezTo>
                    <a:pt x="41795" y="35746"/>
                    <a:pt x="38733" y="40495"/>
                    <a:pt x="37270" y="45821"/>
                  </a:cubicBezTo>
                  <a:close/>
                  <a:moveTo>
                    <a:pt x="86294" y="75627"/>
                  </a:moveTo>
                  <a:cubicBezTo>
                    <a:pt x="81612" y="77172"/>
                    <a:pt x="73793" y="79059"/>
                    <a:pt x="63939" y="81241"/>
                  </a:cubicBezTo>
                  <a:cubicBezTo>
                    <a:pt x="57009" y="82293"/>
                    <a:pt x="50280" y="84401"/>
                    <a:pt x="43987" y="87491"/>
                  </a:cubicBezTo>
                  <a:cubicBezTo>
                    <a:pt x="39519" y="90276"/>
                    <a:pt x="36803" y="95168"/>
                    <a:pt x="36805" y="100433"/>
                  </a:cubicBezTo>
                  <a:cubicBezTo>
                    <a:pt x="36754" y="105485"/>
                    <a:pt x="38848" y="110322"/>
                    <a:pt x="42565" y="113743"/>
                  </a:cubicBezTo>
                  <a:cubicBezTo>
                    <a:pt x="46491" y="117550"/>
                    <a:pt x="51807" y="119580"/>
                    <a:pt x="57272" y="119356"/>
                  </a:cubicBezTo>
                  <a:cubicBezTo>
                    <a:pt x="64030" y="119338"/>
                    <a:pt x="70605" y="117147"/>
                    <a:pt x="76023" y="113106"/>
                  </a:cubicBezTo>
                  <a:cubicBezTo>
                    <a:pt x="80215" y="110165"/>
                    <a:pt x="83297" y="105901"/>
                    <a:pt x="84773" y="100997"/>
                  </a:cubicBezTo>
                  <a:cubicBezTo>
                    <a:pt x="85977" y="95113"/>
                    <a:pt x="86462" y="89104"/>
                    <a:pt x="86219" y="83104"/>
                  </a:cubicBezTo>
                  <a:close/>
                </a:path>
              </a:pathLst>
            </a:custGeom>
            <a:solidFill>
              <a:srgbClr val="034EA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81" name="Google Shape;7281;p1"/>
            <p:cNvSpPr/>
            <p:nvPr/>
          </p:nvSpPr>
          <p:spPr>
            <a:xfrm>
              <a:off x="10021215" y="3752110"/>
              <a:ext cx="130352" cy="165452"/>
            </a:xfrm>
            <a:custGeom>
              <a:rect b="b" l="l" r="r" t="t"/>
              <a:pathLst>
                <a:path extrusionOk="0" h="165452" w="130352">
                  <a:moveTo>
                    <a:pt x="0" y="165452"/>
                  </a:moveTo>
                  <a:lnTo>
                    <a:pt x="0" y="0"/>
                  </a:lnTo>
                  <a:lnTo>
                    <a:pt x="22453" y="0"/>
                  </a:lnTo>
                  <a:lnTo>
                    <a:pt x="109370" y="129911"/>
                  </a:lnTo>
                  <a:lnTo>
                    <a:pt x="109370" y="0"/>
                  </a:lnTo>
                  <a:lnTo>
                    <a:pt x="130352" y="0"/>
                  </a:lnTo>
                  <a:lnTo>
                    <a:pt x="130352" y="165452"/>
                  </a:lnTo>
                  <a:lnTo>
                    <a:pt x="107925" y="165452"/>
                  </a:lnTo>
                  <a:lnTo>
                    <a:pt x="21129" y="35419"/>
                  </a:lnTo>
                  <a:lnTo>
                    <a:pt x="21129" y="165452"/>
                  </a:ln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82" name="Google Shape;7282;p1"/>
            <p:cNvSpPr/>
            <p:nvPr/>
          </p:nvSpPr>
          <p:spPr>
            <a:xfrm>
              <a:off x="10178996" y="3794924"/>
              <a:ext cx="110374" cy="125403"/>
            </a:xfrm>
            <a:custGeom>
              <a:rect b="b" l="l" r="r" t="t"/>
              <a:pathLst>
                <a:path extrusionOk="0" h="125403" w="110374">
                  <a:moveTo>
                    <a:pt x="88854" y="84032"/>
                  </a:moveTo>
                  <a:lnTo>
                    <a:pt x="109860" y="86655"/>
                  </a:lnTo>
                  <a:cubicBezTo>
                    <a:pt x="107117" y="97982"/>
                    <a:pt x="100620" y="108047"/>
                    <a:pt x="91427" y="115211"/>
                  </a:cubicBezTo>
                  <a:cubicBezTo>
                    <a:pt x="81425" y="122293"/>
                    <a:pt x="69355" y="125854"/>
                    <a:pt x="57111" y="125334"/>
                  </a:cubicBezTo>
                  <a:cubicBezTo>
                    <a:pt x="41551" y="126121"/>
                    <a:pt x="26394" y="120236"/>
                    <a:pt x="15442" y="109156"/>
                  </a:cubicBezTo>
                  <a:cubicBezTo>
                    <a:pt x="5131" y="98355"/>
                    <a:pt x="-17" y="83207"/>
                    <a:pt x="0" y="63712"/>
                  </a:cubicBezTo>
                  <a:cubicBezTo>
                    <a:pt x="0" y="43515"/>
                    <a:pt x="5188" y="27876"/>
                    <a:pt x="15565" y="16797"/>
                  </a:cubicBezTo>
                  <a:cubicBezTo>
                    <a:pt x="25975" y="5620"/>
                    <a:pt x="40719" y="-496"/>
                    <a:pt x="55985" y="31"/>
                  </a:cubicBezTo>
                  <a:cubicBezTo>
                    <a:pt x="70802" y="-392"/>
                    <a:pt x="85086" y="5572"/>
                    <a:pt x="95203" y="16405"/>
                  </a:cubicBezTo>
                  <a:cubicBezTo>
                    <a:pt x="105326" y="27362"/>
                    <a:pt x="110375" y="42657"/>
                    <a:pt x="110375" y="62462"/>
                  </a:cubicBezTo>
                  <a:lnTo>
                    <a:pt x="110375" y="67904"/>
                  </a:lnTo>
                  <a:lnTo>
                    <a:pt x="20908" y="67904"/>
                  </a:lnTo>
                  <a:cubicBezTo>
                    <a:pt x="20883" y="79001"/>
                    <a:pt x="24850" y="89737"/>
                    <a:pt x="32085" y="98151"/>
                  </a:cubicBezTo>
                  <a:cubicBezTo>
                    <a:pt x="38551" y="105040"/>
                    <a:pt x="47642" y="108854"/>
                    <a:pt x="57087" y="108642"/>
                  </a:cubicBezTo>
                  <a:cubicBezTo>
                    <a:pt x="63908" y="108839"/>
                    <a:pt x="70602" y="106780"/>
                    <a:pt x="76133" y="102783"/>
                  </a:cubicBezTo>
                  <a:cubicBezTo>
                    <a:pt x="82115" y="97910"/>
                    <a:pt x="86537" y="91391"/>
                    <a:pt x="88854" y="84032"/>
                  </a:cubicBezTo>
                  <a:close/>
                  <a:moveTo>
                    <a:pt x="22133" y="51162"/>
                  </a:moveTo>
                  <a:lnTo>
                    <a:pt x="89050" y="51162"/>
                  </a:lnTo>
                  <a:cubicBezTo>
                    <a:pt x="88855" y="42993"/>
                    <a:pt x="86179" y="35077"/>
                    <a:pt x="81379" y="28465"/>
                  </a:cubicBezTo>
                  <a:cubicBezTo>
                    <a:pt x="75301" y="20914"/>
                    <a:pt x="66067" y="16606"/>
                    <a:pt x="56376" y="16797"/>
                  </a:cubicBezTo>
                  <a:cubicBezTo>
                    <a:pt x="47581" y="16549"/>
                    <a:pt x="39068" y="19915"/>
                    <a:pt x="32821" y="26112"/>
                  </a:cubicBezTo>
                  <a:cubicBezTo>
                    <a:pt x="26203" y="32799"/>
                    <a:pt x="22381" y="41757"/>
                    <a:pt x="22135" y="51162"/>
                  </a:cubicBez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83" name="Google Shape;7283;p1"/>
            <p:cNvSpPr/>
            <p:nvPr/>
          </p:nvSpPr>
          <p:spPr>
            <a:xfrm>
              <a:off x="10300793" y="3797529"/>
              <a:ext cx="112483" cy="120032"/>
            </a:xfrm>
            <a:custGeom>
              <a:rect b="b" l="l" r="r" t="t"/>
              <a:pathLst>
                <a:path extrusionOk="0" h="120032" w="112483">
                  <a:moveTo>
                    <a:pt x="0" y="120033"/>
                  </a:moveTo>
                  <a:lnTo>
                    <a:pt x="43728" y="57553"/>
                  </a:lnTo>
                  <a:lnTo>
                    <a:pt x="3187" y="0"/>
                  </a:lnTo>
                  <a:lnTo>
                    <a:pt x="28605" y="0"/>
                  </a:lnTo>
                  <a:lnTo>
                    <a:pt x="46988" y="28066"/>
                  </a:lnTo>
                  <a:cubicBezTo>
                    <a:pt x="50494" y="33434"/>
                    <a:pt x="53239" y="37870"/>
                    <a:pt x="55371" y="41498"/>
                  </a:cubicBezTo>
                  <a:cubicBezTo>
                    <a:pt x="58680" y="36596"/>
                    <a:pt x="61622" y="32110"/>
                    <a:pt x="64490" y="28311"/>
                  </a:cubicBezTo>
                  <a:lnTo>
                    <a:pt x="84736" y="0"/>
                  </a:lnTo>
                  <a:lnTo>
                    <a:pt x="108978" y="0"/>
                  </a:lnTo>
                  <a:lnTo>
                    <a:pt x="67554" y="56229"/>
                  </a:lnTo>
                  <a:lnTo>
                    <a:pt x="112483" y="119959"/>
                  </a:lnTo>
                  <a:lnTo>
                    <a:pt x="87481" y="119959"/>
                  </a:lnTo>
                  <a:lnTo>
                    <a:pt x="62848" y="82481"/>
                  </a:lnTo>
                  <a:lnTo>
                    <a:pt x="56622" y="72407"/>
                  </a:lnTo>
                  <a:lnTo>
                    <a:pt x="25370" y="119714"/>
                  </a:ln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84" name="Google Shape;7284;p1"/>
            <p:cNvSpPr/>
            <p:nvPr/>
          </p:nvSpPr>
          <p:spPr>
            <a:xfrm>
              <a:off x="10418841" y="3755468"/>
              <a:ext cx="58361" cy="163705"/>
            </a:xfrm>
            <a:custGeom>
              <a:rect b="b" l="l" r="r" t="t"/>
              <a:pathLst>
                <a:path extrusionOk="0" h="163705" w="58361">
                  <a:moveTo>
                    <a:pt x="55420" y="143907"/>
                  </a:moveTo>
                  <a:lnTo>
                    <a:pt x="58362" y="161849"/>
                  </a:lnTo>
                  <a:cubicBezTo>
                    <a:pt x="53329" y="162966"/>
                    <a:pt x="48197" y="163573"/>
                    <a:pt x="43042" y="163663"/>
                  </a:cubicBezTo>
                  <a:cubicBezTo>
                    <a:pt x="37119" y="163956"/>
                    <a:pt x="31217" y="162750"/>
                    <a:pt x="25884" y="160158"/>
                  </a:cubicBezTo>
                  <a:cubicBezTo>
                    <a:pt x="22079" y="158144"/>
                    <a:pt x="19065" y="154906"/>
                    <a:pt x="17329" y="150966"/>
                  </a:cubicBezTo>
                  <a:cubicBezTo>
                    <a:pt x="15158" y="143164"/>
                    <a:pt x="14329" y="135049"/>
                    <a:pt x="14878" y="126969"/>
                  </a:cubicBezTo>
                  <a:lnTo>
                    <a:pt x="14878" y="58337"/>
                  </a:lnTo>
                  <a:lnTo>
                    <a:pt x="0" y="58337"/>
                  </a:lnTo>
                  <a:lnTo>
                    <a:pt x="0" y="42356"/>
                  </a:lnTo>
                  <a:lnTo>
                    <a:pt x="14878" y="42356"/>
                  </a:lnTo>
                  <a:lnTo>
                    <a:pt x="14878" y="12501"/>
                  </a:lnTo>
                  <a:lnTo>
                    <a:pt x="35051" y="0"/>
                  </a:lnTo>
                  <a:lnTo>
                    <a:pt x="35051" y="41939"/>
                  </a:lnTo>
                  <a:lnTo>
                    <a:pt x="55494" y="41939"/>
                  </a:lnTo>
                  <a:lnTo>
                    <a:pt x="55494" y="57675"/>
                  </a:lnTo>
                  <a:lnTo>
                    <a:pt x="35051" y="57675"/>
                  </a:lnTo>
                  <a:lnTo>
                    <a:pt x="35051" y="127803"/>
                  </a:lnTo>
                  <a:cubicBezTo>
                    <a:pt x="34801" y="131565"/>
                    <a:pt x="35181" y="135343"/>
                    <a:pt x="36178" y="138980"/>
                  </a:cubicBezTo>
                  <a:cubicBezTo>
                    <a:pt x="36881" y="140622"/>
                    <a:pt x="38081" y="142003"/>
                    <a:pt x="39610" y="142926"/>
                  </a:cubicBezTo>
                  <a:cubicBezTo>
                    <a:pt x="41768" y="144053"/>
                    <a:pt x="44191" y="144570"/>
                    <a:pt x="46620" y="144421"/>
                  </a:cubicBezTo>
                  <a:cubicBezTo>
                    <a:pt x="49560" y="144431"/>
                    <a:pt x="52500" y="144259"/>
                    <a:pt x="55419" y="143907"/>
                  </a:cubicBez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85" name="Google Shape;7285;p1"/>
            <p:cNvSpPr/>
            <p:nvPr/>
          </p:nvSpPr>
          <p:spPr>
            <a:xfrm>
              <a:off x="10491263" y="3748928"/>
              <a:ext cx="153279" cy="171190"/>
            </a:xfrm>
            <a:custGeom>
              <a:rect b="b" l="l" r="r" t="t"/>
              <a:pathLst>
                <a:path extrusionOk="0" h="171190" w="153279">
                  <a:moveTo>
                    <a:pt x="82980" y="103703"/>
                  </a:moveTo>
                  <a:lnTo>
                    <a:pt x="82980" y="84290"/>
                  </a:lnTo>
                  <a:lnTo>
                    <a:pt x="153279" y="84290"/>
                  </a:lnTo>
                  <a:lnTo>
                    <a:pt x="153279" y="145569"/>
                  </a:lnTo>
                  <a:cubicBezTo>
                    <a:pt x="143263" y="153735"/>
                    <a:pt x="132021" y="160270"/>
                    <a:pt x="119968" y="164933"/>
                  </a:cubicBezTo>
                  <a:cubicBezTo>
                    <a:pt x="108698" y="169143"/>
                    <a:pt x="96752" y="171262"/>
                    <a:pt x="84721" y="171183"/>
                  </a:cubicBezTo>
                  <a:cubicBezTo>
                    <a:pt x="69329" y="171377"/>
                    <a:pt x="54121" y="167801"/>
                    <a:pt x="40429" y="160766"/>
                  </a:cubicBezTo>
                  <a:cubicBezTo>
                    <a:pt x="27426" y="154126"/>
                    <a:pt x="16843" y="143561"/>
                    <a:pt x="10183" y="130568"/>
                  </a:cubicBezTo>
                  <a:cubicBezTo>
                    <a:pt x="3272" y="116901"/>
                    <a:pt x="-219" y="101760"/>
                    <a:pt x="11" y="86447"/>
                  </a:cubicBezTo>
                  <a:cubicBezTo>
                    <a:pt x="-115" y="70852"/>
                    <a:pt x="3349" y="55437"/>
                    <a:pt x="10134" y="41395"/>
                  </a:cubicBezTo>
                  <a:cubicBezTo>
                    <a:pt x="16167" y="28102"/>
                    <a:pt x="26363" y="17132"/>
                    <a:pt x="39180" y="10143"/>
                  </a:cubicBezTo>
                  <a:cubicBezTo>
                    <a:pt x="52688" y="3184"/>
                    <a:pt x="67718" y="-296"/>
                    <a:pt x="82908" y="20"/>
                  </a:cubicBezTo>
                  <a:cubicBezTo>
                    <a:pt x="93998" y="-147"/>
                    <a:pt x="105017" y="1826"/>
                    <a:pt x="115362" y="5829"/>
                  </a:cubicBezTo>
                  <a:cubicBezTo>
                    <a:pt x="124240" y="9130"/>
                    <a:pt x="132086" y="14720"/>
                    <a:pt x="138108" y="22031"/>
                  </a:cubicBezTo>
                  <a:cubicBezTo>
                    <a:pt x="144099" y="30051"/>
                    <a:pt x="148349" y="39235"/>
                    <a:pt x="150584" y="48994"/>
                  </a:cubicBezTo>
                  <a:lnTo>
                    <a:pt x="130850" y="54435"/>
                  </a:lnTo>
                  <a:cubicBezTo>
                    <a:pt x="128984" y="47312"/>
                    <a:pt x="125846" y="40586"/>
                    <a:pt x="121585" y="34581"/>
                  </a:cubicBezTo>
                  <a:cubicBezTo>
                    <a:pt x="117426" y="29411"/>
                    <a:pt x="111983" y="25421"/>
                    <a:pt x="105800" y="23012"/>
                  </a:cubicBezTo>
                  <a:cubicBezTo>
                    <a:pt x="98560" y="20046"/>
                    <a:pt x="90802" y="18555"/>
                    <a:pt x="82980" y="18624"/>
                  </a:cubicBezTo>
                  <a:cubicBezTo>
                    <a:pt x="74098" y="18437"/>
                    <a:pt x="65268" y="20012"/>
                    <a:pt x="56997" y="23257"/>
                  </a:cubicBezTo>
                  <a:cubicBezTo>
                    <a:pt x="50294" y="25883"/>
                    <a:pt x="44270" y="29989"/>
                    <a:pt x="39374" y="35267"/>
                  </a:cubicBezTo>
                  <a:cubicBezTo>
                    <a:pt x="34968" y="40068"/>
                    <a:pt x="31435" y="45601"/>
                    <a:pt x="28933" y="51616"/>
                  </a:cubicBezTo>
                  <a:cubicBezTo>
                    <a:pt x="24666" y="62197"/>
                    <a:pt x="22541" y="73520"/>
                    <a:pt x="22683" y="84928"/>
                  </a:cubicBezTo>
                  <a:cubicBezTo>
                    <a:pt x="22267" y="97678"/>
                    <a:pt x="24854" y="110347"/>
                    <a:pt x="30232" y="121915"/>
                  </a:cubicBezTo>
                  <a:cubicBezTo>
                    <a:pt x="35018" y="131494"/>
                    <a:pt x="42810" y="139242"/>
                    <a:pt x="52415" y="143976"/>
                  </a:cubicBezTo>
                  <a:cubicBezTo>
                    <a:pt x="62010" y="148808"/>
                    <a:pt x="72604" y="151327"/>
                    <a:pt x="83348" y="151329"/>
                  </a:cubicBezTo>
                  <a:cubicBezTo>
                    <a:pt x="92893" y="151322"/>
                    <a:pt x="102344" y="149448"/>
                    <a:pt x="111169" y="145814"/>
                  </a:cubicBezTo>
                  <a:cubicBezTo>
                    <a:pt x="118612" y="143117"/>
                    <a:pt x="125542" y="139171"/>
                    <a:pt x="131660" y="134147"/>
                  </a:cubicBezTo>
                  <a:lnTo>
                    <a:pt x="131659" y="103409"/>
                  </a:ln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86" name="Google Shape;7286;p1"/>
            <p:cNvSpPr/>
            <p:nvPr/>
          </p:nvSpPr>
          <p:spPr>
            <a:xfrm>
              <a:off x="10667141" y="3794921"/>
              <a:ext cx="110473" cy="125406"/>
            </a:xfrm>
            <a:custGeom>
              <a:rect b="b" l="l" r="r" t="t"/>
              <a:pathLst>
                <a:path extrusionOk="0" h="125406" w="110473">
                  <a:moveTo>
                    <a:pt x="88854" y="84035"/>
                  </a:moveTo>
                  <a:lnTo>
                    <a:pt x="109861" y="86658"/>
                  </a:lnTo>
                  <a:cubicBezTo>
                    <a:pt x="107128" y="97989"/>
                    <a:pt x="100629" y="108057"/>
                    <a:pt x="91429" y="115214"/>
                  </a:cubicBezTo>
                  <a:cubicBezTo>
                    <a:pt x="81426" y="122296"/>
                    <a:pt x="69356" y="125857"/>
                    <a:pt x="57112" y="125337"/>
                  </a:cubicBezTo>
                  <a:cubicBezTo>
                    <a:pt x="41552" y="126123"/>
                    <a:pt x="26395" y="120239"/>
                    <a:pt x="15443" y="109159"/>
                  </a:cubicBezTo>
                  <a:cubicBezTo>
                    <a:pt x="5131" y="98358"/>
                    <a:pt x="-16" y="83210"/>
                    <a:pt x="0" y="63715"/>
                  </a:cubicBezTo>
                  <a:cubicBezTo>
                    <a:pt x="0" y="43518"/>
                    <a:pt x="5214" y="27879"/>
                    <a:pt x="15638" y="16800"/>
                  </a:cubicBezTo>
                  <a:cubicBezTo>
                    <a:pt x="26015" y="5604"/>
                    <a:pt x="40753" y="-518"/>
                    <a:pt x="56009" y="34"/>
                  </a:cubicBezTo>
                  <a:cubicBezTo>
                    <a:pt x="70830" y="-411"/>
                    <a:pt x="85124" y="5556"/>
                    <a:pt x="95227" y="16408"/>
                  </a:cubicBezTo>
                  <a:cubicBezTo>
                    <a:pt x="105350" y="27365"/>
                    <a:pt x="110474" y="42660"/>
                    <a:pt x="110474" y="62465"/>
                  </a:cubicBezTo>
                  <a:lnTo>
                    <a:pt x="110474" y="67907"/>
                  </a:lnTo>
                  <a:lnTo>
                    <a:pt x="20982" y="67907"/>
                  </a:lnTo>
                  <a:cubicBezTo>
                    <a:pt x="20954" y="79008"/>
                    <a:pt x="24932" y="89748"/>
                    <a:pt x="32183" y="98154"/>
                  </a:cubicBezTo>
                  <a:cubicBezTo>
                    <a:pt x="38644" y="105051"/>
                    <a:pt x="47738" y="108866"/>
                    <a:pt x="57185" y="108645"/>
                  </a:cubicBezTo>
                  <a:cubicBezTo>
                    <a:pt x="63900" y="108790"/>
                    <a:pt x="70478" y="106733"/>
                    <a:pt x="75913" y="102786"/>
                  </a:cubicBezTo>
                  <a:cubicBezTo>
                    <a:pt x="81987" y="97954"/>
                    <a:pt x="86492" y="91428"/>
                    <a:pt x="88854" y="84035"/>
                  </a:cubicBezTo>
                  <a:close/>
                  <a:moveTo>
                    <a:pt x="22135" y="51165"/>
                  </a:moveTo>
                  <a:lnTo>
                    <a:pt x="89050" y="51165"/>
                  </a:lnTo>
                  <a:cubicBezTo>
                    <a:pt x="88833" y="43008"/>
                    <a:pt x="86178" y="35103"/>
                    <a:pt x="81428" y="28468"/>
                  </a:cubicBezTo>
                  <a:cubicBezTo>
                    <a:pt x="75357" y="20908"/>
                    <a:pt x="66119" y="16597"/>
                    <a:pt x="56425" y="16800"/>
                  </a:cubicBezTo>
                  <a:cubicBezTo>
                    <a:pt x="47631" y="16555"/>
                    <a:pt x="39119" y="19920"/>
                    <a:pt x="32870" y="26114"/>
                  </a:cubicBezTo>
                  <a:cubicBezTo>
                    <a:pt x="26242" y="32799"/>
                    <a:pt x="22404" y="41755"/>
                    <a:pt x="22135" y="51165"/>
                  </a:cubicBez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87" name="Google Shape;7287;p1"/>
            <p:cNvSpPr/>
            <p:nvPr/>
          </p:nvSpPr>
          <p:spPr>
            <a:xfrm>
              <a:off x="10802494" y="3794915"/>
              <a:ext cx="97399" cy="122646"/>
            </a:xfrm>
            <a:custGeom>
              <a:rect b="b" l="l" r="r" t="t"/>
              <a:pathLst>
                <a:path extrusionOk="0" h="122646" w="97399">
                  <a:moveTo>
                    <a:pt x="0" y="122647"/>
                  </a:moveTo>
                  <a:lnTo>
                    <a:pt x="0" y="2810"/>
                  </a:lnTo>
                  <a:lnTo>
                    <a:pt x="18309" y="2810"/>
                  </a:lnTo>
                  <a:lnTo>
                    <a:pt x="18309" y="19797"/>
                  </a:lnTo>
                  <a:cubicBezTo>
                    <a:pt x="26596" y="6901"/>
                    <a:pt x="41111" y="-622"/>
                    <a:pt x="56424" y="40"/>
                  </a:cubicBezTo>
                  <a:cubicBezTo>
                    <a:pt x="63268" y="-31"/>
                    <a:pt x="70052" y="1313"/>
                    <a:pt x="76352" y="3987"/>
                  </a:cubicBezTo>
                  <a:cubicBezTo>
                    <a:pt x="81751" y="6058"/>
                    <a:pt x="86469" y="9588"/>
                    <a:pt x="89980" y="14184"/>
                  </a:cubicBezTo>
                  <a:cubicBezTo>
                    <a:pt x="93094" y="18680"/>
                    <a:pt x="95225" y="23784"/>
                    <a:pt x="96230" y="29160"/>
                  </a:cubicBezTo>
                  <a:cubicBezTo>
                    <a:pt x="97157" y="35702"/>
                    <a:pt x="97534" y="42311"/>
                    <a:pt x="97358" y="48916"/>
                  </a:cubicBezTo>
                  <a:lnTo>
                    <a:pt x="97359" y="122647"/>
                  </a:lnTo>
                  <a:lnTo>
                    <a:pt x="77039" y="122647"/>
                  </a:lnTo>
                  <a:lnTo>
                    <a:pt x="77039" y="49725"/>
                  </a:lnTo>
                  <a:cubicBezTo>
                    <a:pt x="77318" y="43380"/>
                    <a:pt x="76488" y="37034"/>
                    <a:pt x="74588" y="30974"/>
                  </a:cubicBezTo>
                  <a:cubicBezTo>
                    <a:pt x="72960" y="26843"/>
                    <a:pt x="69979" y="23386"/>
                    <a:pt x="66131" y="21169"/>
                  </a:cubicBezTo>
                  <a:cubicBezTo>
                    <a:pt x="61859" y="18653"/>
                    <a:pt x="56969" y="17379"/>
                    <a:pt x="52013" y="17493"/>
                  </a:cubicBezTo>
                  <a:cubicBezTo>
                    <a:pt x="43768" y="17323"/>
                    <a:pt x="35761" y="20263"/>
                    <a:pt x="29585" y="25728"/>
                  </a:cubicBezTo>
                  <a:cubicBezTo>
                    <a:pt x="23286" y="31244"/>
                    <a:pt x="20148" y="41636"/>
                    <a:pt x="20148" y="56981"/>
                  </a:cubicBezTo>
                  <a:lnTo>
                    <a:pt x="20148" y="122475"/>
                  </a:ln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88" name="Google Shape;7288;p1"/>
            <p:cNvSpPr/>
            <p:nvPr/>
          </p:nvSpPr>
          <p:spPr>
            <a:xfrm>
              <a:off x="10924291" y="3794922"/>
              <a:ext cx="110448" cy="125339"/>
            </a:xfrm>
            <a:custGeom>
              <a:rect b="b" l="l" r="r" t="t"/>
              <a:pathLst>
                <a:path extrusionOk="0" h="125339" w="110448">
                  <a:moveTo>
                    <a:pt x="88854" y="84034"/>
                  </a:moveTo>
                  <a:lnTo>
                    <a:pt x="109787" y="86657"/>
                  </a:lnTo>
                  <a:cubicBezTo>
                    <a:pt x="107081" y="97987"/>
                    <a:pt x="100596" y="108059"/>
                    <a:pt x="91403" y="115213"/>
                  </a:cubicBezTo>
                  <a:cubicBezTo>
                    <a:pt x="67643" y="130704"/>
                    <a:pt x="36425" y="128216"/>
                    <a:pt x="15418" y="109158"/>
                  </a:cubicBezTo>
                  <a:cubicBezTo>
                    <a:pt x="5139" y="98357"/>
                    <a:pt x="0" y="83209"/>
                    <a:pt x="0" y="63714"/>
                  </a:cubicBezTo>
                  <a:cubicBezTo>
                    <a:pt x="0" y="43517"/>
                    <a:pt x="5180" y="27878"/>
                    <a:pt x="15540" y="16799"/>
                  </a:cubicBezTo>
                  <a:cubicBezTo>
                    <a:pt x="25950" y="5607"/>
                    <a:pt x="40708" y="-511"/>
                    <a:pt x="55984" y="33"/>
                  </a:cubicBezTo>
                  <a:cubicBezTo>
                    <a:pt x="70804" y="-412"/>
                    <a:pt x="85098" y="5555"/>
                    <a:pt x="95202" y="16407"/>
                  </a:cubicBezTo>
                  <a:cubicBezTo>
                    <a:pt x="105374" y="27364"/>
                    <a:pt x="110449" y="42659"/>
                    <a:pt x="110449" y="62464"/>
                  </a:cubicBezTo>
                  <a:lnTo>
                    <a:pt x="110449" y="67906"/>
                  </a:lnTo>
                  <a:lnTo>
                    <a:pt x="20957" y="67906"/>
                  </a:lnTo>
                  <a:cubicBezTo>
                    <a:pt x="20929" y="79007"/>
                    <a:pt x="24906" y="89747"/>
                    <a:pt x="32158" y="98153"/>
                  </a:cubicBezTo>
                  <a:cubicBezTo>
                    <a:pt x="38610" y="105046"/>
                    <a:pt x="47696" y="108862"/>
                    <a:pt x="57135" y="108644"/>
                  </a:cubicBezTo>
                  <a:cubicBezTo>
                    <a:pt x="63963" y="108841"/>
                    <a:pt x="70666" y="106782"/>
                    <a:pt x="76205" y="102785"/>
                  </a:cubicBezTo>
                  <a:cubicBezTo>
                    <a:pt x="82143" y="97888"/>
                    <a:pt x="86537" y="91375"/>
                    <a:pt x="88853" y="84034"/>
                  </a:cubicBezTo>
                  <a:close/>
                  <a:moveTo>
                    <a:pt x="22109" y="51164"/>
                  </a:moveTo>
                  <a:lnTo>
                    <a:pt x="88854" y="51164"/>
                  </a:lnTo>
                  <a:cubicBezTo>
                    <a:pt x="88715" y="42997"/>
                    <a:pt x="86100" y="35065"/>
                    <a:pt x="81353" y="28418"/>
                  </a:cubicBezTo>
                  <a:cubicBezTo>
                    <a:pt x="75288" y="20849"/>
                    <a:pt x="66049" y="16529"/>
                    <a:pt x="56351" y="16726"/>
                  </a:cubicBezTo>
                  <a:cubicBezTo>
                    <a:pt x="47558" y="16489"/>
                    <a:pt x="39050" y="19853"/>
                    <a:pt x="32796" y="26040"/>
                  </a:cubicBezTo>
                  <a:cubicBezTo>
                    <a:pt x="26175" y="32755"/>
                    <a:pt x="22355" y="41737"/>
                    <a:pt x="22109" y="51164"/>
                  </a:cubicBez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89" name="Google Shape;7289;p1"/>
            <p:cNvSpPr/>
            <p:nvPr/>
          </p:nvSpPr>
          <p:spPr>
            <a:xfrm>
              <a:off x="11059374" y="3794956"/>
              <a:ext cx="65127" cy="122606"/>
            </a:xfrm>
            <a:custGeom>
              <a:rect b="b" l="l" r="r" t="t"/>
              <a:pathLst>
                <a:path extrusionOk="0" h="122606" w="65127">
                  <a:moveTo>
                    <a:pt x="0" y="122606"/>
                  </a:moveTo>
                  <a:lnTo>
                    <a:pt x="0" y="2770"/>
                  </a:lnTo>
                  <a:lnTo>
                    <a:pt x="18311" y="2770"/>
                  </a:lnTo>
                  <a:lnTo>
                    <a:pt x="18311" y="20884"/>
                  </a:lnTo>
                  <a:cubicBezTo>
                    <a:pt x="21349" y="14424"/>
                    <a:pt x="25738" y="8690"/>
                    <a:pt x="31179" y="4069"/>
                  </a:cubicBezTo>
                  <a:cubicBezTo>
                    <a:pt x="35022" y="1422"/>
                    <a:pt x="39577" y="4"/>
                    <a:pt x="44244" y="0"/>
                  </a:cubicBezTo>
                  <a:cubicBezTo>
                    <a:pt x="51685" y="183"/>
                    <a:pt x="58922" y="2460"/>
                    <a:pt x="65128" y="6569"/>
                  </a:cubicBezTo>
                  <a:lnTo>
                    <a:pt x="58117" y="25320"/>
                  </a:lnTo>
                  <a:cubicBezTo>
                    <a:pt x="53651" y="22520"/>
                    <a:pt x="48508" y="20986"/>
                    <a:pt x="43239" y="20884"/>
                  </a:cubicBezTo>
                  <a:cubicBezTo>
                    <a:pt x="38914" y="20871"/>
                    <a:pt x="34705" y="22274"/>
                    <a:pt x="31252" y="24879"/>
                  </a:cubicBezTo>
                  <a:cubicBezTo>
                    <a:pt x="27629" y="27709"/>
                    <a:pt x="24982" y="31599"/>
                    <a:pt x="23678" y="36007"/>
                  </a:cubicBezTo>
                  <a:cubicBezTo>
                    <a:pt x="21364" y="43709"/>
                    <a:pt x="20232" y="51717"/>
                    <a:pt x="20320" y="59759"/>
                  </a:cubicBezTo>
                  <a:lnTo>
                    <a:pt x="20320" y="122239"/>
                  </a:ln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90" name="Google Shape;7290;p1"/>
            <p:cNvSpPr/>
            <p:nvPr/>
          </p:nvSpPr>
          <p:spPr>
            <a:xfrm>
              <a:off x="11129660" y="3795256"/>
              <a:ext cx="110362" cy="125094"/>
            </a:xfrm>
            <a:custGeom>
              <a:rect b="b" l="l" r="r" t="t"/>
              <a:pathLst>
                <a:path extrusionOk="0" h="125094" w="110362">
                  <a:moveTo>
                    <a:pt x="85116" y="107501"/>
                  </a:moveTo>
                  <a:cubicBezTo>
                    <a:pt x="78731" y="113236"/>
                    <a:pt x="71399" y="117823"/>
                    <a:pt x="63448" y="121056"/>
                  </a:cubicBezTo>
                  <a:cubicBezTo>
                    <a:pt x="56273" y="123719"/>
                    <a:pt x="48673" y="125057"/>
                    <a:pt x="41021" y="125002"/>
                  </a:cubicBezTo>
                  <a:cubicBezTo>
                    <a:pt x="30047" y="125717"/>
                    <a:pt x="19206" y="122278"/>
                    <a:pt x="10651" y="115369"/>
                  </a:cubicBezTo>
                  <a:cubicBezTo>
                    <a:pt x="3638" y="109112"/>
                    <a:pt x="-255" y="100080"/>
                    <a:pt x="13" y="90686"/>
                  </a:cubicBezTo>
                  <a:cubicBezTo>
                    <a:pt x="14" y="79607"/>
                    <a:pt x="5457" y="69235"/>
                    <a:pt x="14573" y="62939"/>
                  </a:cubicBezTo>
                  <a:cubicBezTo>
                    <a:pt x="19030" y="59938"/>
                    <a:pt x="23949" y="57686"/>
                    <a:pt x="29132" y="56272"/>
                  </a:cubicBezTo>
                  <a:cubicBezTo>
                    <a:pt x="35083" y="54872"/>
                    <a:pt x="41118" y="53849"/>
                    <a:pt x="47198" y="53208"/>
                  </a:cubicBezTo>
                  <a:cubicBezTo>
                    <a:pt x="59480" y="52104"/>
                    <a:pt x="71618" y="49755"/>
                    <a:pt x="83425" y="46198"/>
                  </a:cubicBezTo>
                  <a:lnTo>
                    <a:pt x="83425" y="40879"/>
                  </a:lnTo>
                  <a:cubicBezTo>
                    <a:pt x="84087" y="34502"/>
                    <a:pt x="82001" y="28146"/>
                    <a:pt x="77690" y="23402"/>
                  </a:cubicBezTo>
                  <a:cubicBezTo>
                    <a:pt x="71072" y="18385"/>
                    <a:pt x="62860" y="15938"/>
                    <a:pt x="54575" y="16514"/>
                  </a:cubicBezTo>
                  <a:cubicBezTo>
                    <a:pt x="47151" y="16051"/>
                    <a:pt x="39766" y="17910"/>
                    <a:pt x="33446" y="21833"/>
                  </a:cubicBezTo>
                  <a:cubicBezTo>
                    <a:pt x="28126" y="26405"/>
                    <a:pt x="24550" y="32674"/>
                    <a:pt x="23323" y="39580"/>
                  </a:cubicBezTo>
                  <a:lnTo>
                    <a:pt x="3444" y="36957"/>
                  </a:lnTo>
                  <a:cubicBezTo>
                    <a:pt x="4833" y="29498"/>
                    <a:pt x="7891" y="22451"/>
                    <a:pt x="12391" y="16343"/>
                  </a:cubicBezTo>
                  <a:cubicBezTo>
                    <a:pt x="17103" y="10698"/>
                    <a:pt x="23328" y="6515"/>
                    <a:pt x="30333" y="4283"/>
                  </a:cubicBezTo>
                  <a:cubicBezTo>
                    <a:pt x="39097" y="1309"/>
                    <a:pt x="48311" y="-125"/>
                    <a:pt x="57565" y="42"/>
                  </a:cubicBezTo>
                  <a:cubicBezTo>
                    <a:pt x="66048" y="-251"/>
                    <a:pt x="74516" y="978"/>
                    <a:pt x="82567" y="3670"/>
                  </a:cubicBezTo>
                  <a:cubicBezTo>
                    <a:pt x="87960" y="5449"/>
                    <a:pt x="92815" y="8560"/>
                    <a:pt x="96685" y="12715"/>
                  </a:cubicBezTo>
                  <a:cubicBezTo>
                    <a:pt x="99840" y="16778"/>
                    <a:pt x="101982" y="21534"/>
                    <a:pt x="102935" y="26588"/>
                  </a:cubicBezTo>
                  <a:cubicBezTo>
                    <a:pt x="103785" y="32801"/>
                    <a:pt x="104121" y="39072"/>
                    <a:pt x="103940" y="45340"/>
                  </a:cubicBezTo>
                  <a:lnTo>
                    <a:pt x="103941" y="71886"/>
                  </a:lnTo>
                  <a:cubicBezTo>
                    <a:pt x="103627" y="83863"/>
                    <a:pt x="104060" y="95848"/>
                    <a:pt x="105240" y="107770"/>
                  </a:cubicBezTo>
                  <a:cubicBezTo>
                    <a:pt x="106128" y="112812"/>
                    <a:pt x="107861" y="117668"/>
                    <a:pt x="110362" y="122134"/>
                  </a:cubicBezTo>
                  <a:lnTo>
                    <a:pt x="89234" y="122134"/>
                  </a:lnTo>
                  <a:cubicBezTo>
                    <a:pt x="87050" y="117522"/>
                    <a:pt x="85658" y="112575"/>
                    <a:pt x="85116" y="107501"/>
                  </a:cubicBezTo>
                  <a:close/>
                  <a:moveTo>
                    <a:pt x="83450" y="62130"/>
                  </a:moveTo>
                  <a:cubicBezTo>
                    <a:pt x="72716" y="65947"/>
                    <a:pt x="61581" y="68529"/>
                    <a:pt x="50261" y="69827"/>
                  </a:cubicBezTo>
                  <a:cubicBezTo>
                    <a:pt x="44223" y="70471"/>
                    <a:pt x="38283" y="71829"/>
                    <a:pt x="32564" y="73871"/>
                  </a:cubicBezTo>
                  <a:cubicBezTo>
                    <a:pt x="23532" y="77678"/>
                    <a:pt x="19297" y="88085"/>
                    <a:pt x="23103" y="97117"/>
                  </a:cubicBezTo>
                  <a:cubicBezTo>
                    <a:pt x="24168" y="99643"/>
                    <a:pt x="25804" y="101889"/>
                    <a:pt x="27882" y="103677"/>
                  </a:cubicBezTo>
                  <a:cubicBezTo>
                    <a:pt x="32990" y="107743"/>
                    <a:pt x="39432" y="109754"/>
                    <a:pt x="45947" y="109315"/>
                  </a:cubicBezTo>
                  <a:cubicBezTo>
                    <a:pt x="53228" y="109459"/>
                    <a:pt x="60420" y="107693"/>
                    <a:pt x="66806" y="104192"/>
                  </a:cubicBezTo>
                  <a:cubicBezTo>
                    <a:pt x="72666" y="101052"/>
                    <a:pt x="77372" y="96122"/>
                    <a:pt x="80238" y="90122"/>
                  </a:cubicBezTo>
                  <a:cubicBezTo>
                    <a:pt x="82758" y="83667"/>
                    <a:pt x="83870" y="76747"/>
                    <a:pt x="83498" y="69827"/>
                  </a:cubicBez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91" name="Google Shape;7291;p1"/>
            <p:cNvSpPr/>
            <p:nvPr/>
          </p:nvSpPr>
          <p:spPr>
            <a:xfrm>
              <a:off x="11253995" y="3755468"/>
              <a:ext cx="58534" cy="163711"/>
            </a:xfrm>
            <a:custGeom>
              <a:rect b="b" l="l" r="r" t="t"/>
              <a:pathLst>
                <a:path extrusionOk="0" h="163711" w="58534">
                  <a:moveTo>
                    <a:pt x="55592" y="143907"/>
                  </a:moveTo>
                  <a:lnTo>
                    <a:pt x="58534" y="161849"/>
                  </a:lnTo>
                  <a:cubicBezTo>
                    <a:pt x="53485" y="162967"/>
                    <a:pt x="48336" y="163575"/>
                    <a:pt x="43166" y="163663"/>
                  </a:cubicBezTo>
                  <a:cubicBezTo>
                    <a:pt x="37241" y="163975"/>
                    <a:pt x="31335" y="162768"/>
                    <a:pt x="26008" y="160158"/>
                  </a:cubicBezTo>
                  <a:cubicBezTo>
                    <a:pt x="22198" y="158127"/>
                    <a:pt x="19165" y="154896"/>
                    <a:pt x="17379" y="150966"/>
                  </a:cubicBezTo>
                  <a:cubicBezTo>
                    <a:pt x="15267" y="143153"/>
                    <a:pt x="14439" y="135048"/>
                    <a:pt x="14928" y="126969"/>
                  </a:cubicBezTo>
                  <a:lnTo>
                    <a:pt x="14928" y="58337"/>
                  </a:lnTo>
                  <a:lnTo>
                    <a:pt x="0" y="58337"/>
                  </a:lnTo>
                  <a:lnTo>
                    <a:pt x="0" y="42356"/>
                  </a:lnTo>
                  <a:lnTo>
                    <a:pt x="14928" y="42356"/>
                  </a:lnTo>
                  <a:lnTo>
                    <a:pt x="14928" y="12501"/>
                  </a:lnTo>
                  <a:lnTo>
                    <a:pt x="35101" y="0"/>
                  </a:lnTo>
                  <a:lnTo>
                    <a:pt x="35101" y="41939"/>
                  </a:lnTo>
                  <a:lnTo>
                    <a:pt x="55592" y="41939"/>
                  </a:lnTo>
                  <a:lnTo>
                    <a:pt x="55592" y="57675"/>
                  </a:lnTo>
                  <a:lnTo>
                    <a:pt x="35150" y="57675"/>
                  </a:lnTo>
                  <a:lnTo>
                    <a:pt x="35150" y="127803"/>
                  </a:lnTo>
                  <a:cubicBezTo>
                    <a:pt x="34932" y="131562"/>
                    <a:pt x="35296" y="135332"/>
                    <a:pt x="36229" y="138980"/>
                  </a:cubicBezTo>
                  <a:cubicBezTo>
                    <a:pt x="36929" y="140646"/>
                    <a:pt x="38162" y="142034"/>
                    <a:pt x="39734" y="142926"/>
                  </a:cubicBezTo>
                  <a:cubicBezTo>
                    <a:pt x="41873" y="144032"/>
                    <a:pt x="44267" y="144548"/>
                    <a:pt x="46671" y="144421"/>
                  </a:cubicBezTo>
                  <a:cubicBezTo>
                    <a:pt x="49654" y="144446"/>
                    <a:pt x="52634" y="144274"/>
                    <a:pt x="55594" y="143907"/>
                  </a:cubicBez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92" name="Google Shape;7292;p1"/>
            <p:cNvSpPr/>
            <p:nvPr/>
          </p:nvSpPr>
          <p:spPr>
            <a:xfrm>
              <a:off x="11329514" y="3752110"/>
              <a:ext cx="20296" cy="165525"/>
            </a:xfrm>
            <a:custGeom>
              <a:rect b="b" l="l" r="r" t="t"/>
              <a:pathLst>
                <a:path extrusionOk="0" h="165525" w="20296">
                  <a:moveTo>
                    <a:pt x="0" y="23359"/>
                  </a:moveTo>
                  <a:lnTo>
                    <a:pt x="0" y="0"/>
                  </a:lnTo>
                  <a:lnTo>
                    <a:pt x="20296" y="0"/>
                  </a:lnTo>
                  <a:lnTo>
                    <a:pt x="20296" y="23359"/>
                  </a:lnTo>
                  <a:close/>
                  <a:moveTo>
                    <a:pt x="0" y="165526"/>
                  </a:moveTo>
                  <a:lnTo>
                    <a:pt x="0" y="45616"/>
                  </a:lnTo>
                  <a:lnTo>
                    <a:pt x="20296" y="45616"/>
                  </a:lnTo>
                  <a:lnTo>
                    <a:pt x="20296" y="165452"/>
                  </a:ln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93" name="Google Shape;7293;p1"/>
            <p:cNvSpPr/>
            <p:nvPr/>
          </p:nvSpPr>
          <p:spPr>
            <a:xfrm>
              <a:off x="11373317" y="3794926"/>
              <a:ext cx="112441" cy="125424"/>
            </a:xfrm>
            <a:custGeom>
              <a:rect b="b" l="l" r="r" t="t"/>
              <a:pathLst>
                <a:path extrusionOk="0" h="125424" w="112441">
                  <a:moveTo>
                    <a:pt x="0" y="62705"/>
                  </a:moveTo>
                  <a:cubicBezTo>
                    <a:pt x="0" y="40465"/>
                    <a:pt x="6250" y="24010"/>
                    <a:pt x="18751" y="13339"/>
                  </a:cubicBezTo>
                  <a:cubicBezTo>
                    <a:pt x="29186" y="4453"/>
                    <a:pt x="42526" y="-284"/>
                    <a:pt x="56229" y="30"/>
                  </a:cubicBezTo>
                  <a:cubicBezTo>
                    <a:pt x="71385" y="-471"/>
                    <a:pt x="86055" y="5406"/>
                    <a:pt x="96673" y="16232"/>
                  </a:cubicBezTo>
                  <a:cubicBezTo>
                    <a:pt x="107658" y="28482"/>
                    <a:pt x="113296" y="44612"/>
                    <a:pt x="112336" y="61039"/>
                  </a:cubicBezTo>
                  <a:cubicBezTo>
                    <a:pt x="112937" y="73534"/>
                    <a:pt x="110560" y="85993"/>
                    <a:pt x="105399" y="97389"/>
                  </a:cubicBezTo>
                  <a:cubicBezTo>
                    <a:pt x="100879" y="106147"/>
                    <a:pt x="93823" y="113340"/>
                    <a:pt x="85153" y="118028"/>
                  </a:cubicBezTo>
                  <a:cubicBezTo>
                    <a:pt x="76305" y="122924"/>
                    <a:pt x="66343" y="125457"/>
                    <a:pt x="56230" y="125381"/>
                  </a:cubicBezTo>
                  <a:cubicBezTo>
                    <a:pt x="41005" y="125991"/>
                    <a:pt x="26234" y="120132"/>
                    <a:pt x="15566" y="109253"/>
                  </a:cubicBezTo>
                  <a:cubicBezTo>
                    <a:pt x="4902" y="98566"/>
                    <a:pt x="0" y="82952"/>
                    <a:pt x="0" y="62705"/>
                  </a:cubicBezTo>
                  <a:close/>
                  <a:moveTo>
                    <a:pt x="20859" y="62705"/>
                  </a:moveTo>
                  <a:cubicBezTo>
                    <a:pt x="20859" y="78025"/>
                    <a:pt x="24168" y="89521"/>
                    <a:pt x="30934" y="97218"/>
                  </a:cubicBezTo>
                  <a:cubicBezTo>
                    <a:pt x="43058" y="111137"/>
                    <a:pt x="64169" y="112596"/>
                    <a:pt x="78094" y="100477"/>
                  </a:cubicBezTo>
                  <a:cubicBezTo>
                    <a:pt x="79247" y="99459"/>
                    <a:pt x="80336" y="98371"/>
                    <a:pt x="81355" y="97218"/>
                  </a:cubicBezTo>
                  <a:cubicBezTo>
                    <a:pt x="88070" y="89554"/>
                    <a:pt x="91420" y="77845"/>
                    <a:pt x="91403" y="62093"/>
                  </a:cubicBezTo>
                  <a:cubicBezTo>
                    <a:pt x="92284" y="50003"/>
                    <a:pt x="88681" y="38014"/>
                    <a:pt x="81280" y="28414"/>
                  </a:cubicBezTo>
                  <a:cubicBezTo>
                    <a:pt x="69229" y="14514"/>
                    <a:pt x="48191" y="13015"/>
                    <a:pt x="34291" y="25067"/>
                  </a:cubicBezTo>
                  <a:cubicBezTo>
                    <a:pt x="34267" y="25087"/>
                    <a:pt x="34243" y="25108"/>
                    <a:pt x="34219" y="25129"/>
                  </a:cubicBezTo>
                  <a:cubicBezTo>
                    <a:pt x="33040" y="26137"/>
                    <a:pt x="31941" y="27235"/>
                    <a:pt x="30935" y="28414"/>
                  </a:cubicBezTo>
                  <a:cubicBezTo>
                    <a:pt x="24168" y="35767"/>
                    <a:pt x="21129" y="47165"/>
                    <a:pt x="21129" y="62730"/>
                  </a:cubicBez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94" name="Google Shape;7294;p1"/>
            <p:cNvSpPr/>
            <p:nvPr/>
          </p:nvSpPr>
          <p:spPr>
            <a:xfrm>
              <a:off x="11509282" y="3794915"/>
              <a:ext cx="97399" cy="122646"/>
            </a:xfrm>
            <a:custGeom>
              <a:rect b="b" l="l" r="r" t="t"/>
              <a:pathLst>
                <a:path extrusionOk="0" h="122646" w="97399">
                  <a:moveTo>
                    <a:pt x="0" y="122647"/>
                  </a:moveTo>
                  <a:lnTo>
                    <a:pt x="0" y="2810"/>
                  </a:lnTo>
                  <a:lnTo>
                    <a:pt x="18309" y="2810"/>
                  </a:lnTo>
                  <a:lnTo>
                    <a:pt x="18309" y="19797"/>
                  </a:lnTo>
                  <a:cubicBezTo>
                    <a:pt x="26596" y="6901"/>
                    <a:pt x="41111" y="-622"/>
                    <a:pt x="56424" y="40"/>
                  </a:cubicBezTo>
                  <a:cubicBezTo>
                    <a:pt x="63268" y="-31"/>
                    <a:pt x="70052" y="1313"/>
                    <a:pt x="76352" y="3987"/>
                  </a:cubicBezTo>
                  <a:cubicBezTo>
                    <a:pt x="81751" y="6058"/>
                    <a:pt x="86469" y="9588"/>
                    <a:pt x="89980" y="14184"/>
                  </a:cubicBezTo>
                  <a:cubicBezTo>
                    <a:pt x="93071" y="18693"/>
                    <a:pt x="95199" y="23791"/>
                    <a:pt x="96230" y="29160"/>
                  </a:cubicBezTo>
                  <a:cubicBezTo>
                    <a:pt x="97157" y="35702"/>
                    <a:pt x="97534" y="42311"/>
                    <a:pt x="97358" y="48916"/>
                  </a:cubicBezTo>
                  <a:lnTo>
                    <a:pt x="97359" y="122647"/>
                  </a:lnTo>
                  <a:lnTo>
                    <a:pt x="77039" y="122647"/>
                  </a:lnTo>
                  <a:lnTo>
                    <a:pt x="77039" y="49725"/>
                  </a:lnTo>
                  <a:cubicBezTo>
                    <a:pt x="77318" y="43380"/>
                    <a:pt x="76488" y="37034"/>
                    <a:pt x="74588" y="30974"/>
                  </a:cubicBezTo>
                  <a:cubicBezTo>
                    <a:pt x="72960" y="26843"/>
                    <a:pt x="69979" y="23386"/>
                    <a:pt x="66131" y="21169"/>
                  </a:cubicBezTo>
                  <a:cubicBezTo>
                    <a:pt x="61845" y="18644"/>
                    <a:pt x="56936" y="17370"/>
                    <a:pt x="51964" y="17493"/>
                  </a:cubicBezTo>
                  <a:cubicBezTo>
                    <a:pt x="43734" y="17330"/>
                    <a:pt x="35745" y="20270"/>
                    <a:pt x="29585" y="25728"/>
                  </a:cubicBezTo>
                  <a:cubicBezTo>
                    <a:pt x="23261" y="31244"/>
                    <a:pt x="20099" y="41636"/>
                    <a:pt x="20148" y="56981"/>
                  </a:cubicBezTo>
                  <a:lnTo>
                    <a:pt x="20148" y="122475"/>
                  </a:ln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95" name="Google Shape;7295;p1"/>
            <p:cNvSpPr/>
            <p:nvPr/>
          </p:nvSpPr>
          <p:spPr>
            <a:xfrm>
              <a:off x="11640884" y="3752110"/>
              <a:ext cx="123708" cy="165574"/>
            </a:xfrm>
            <a:custGeom>
              <a:rect b="b" l="l" r="r" t="t"/>
              <a:pathLst>
                <a:path extrusionOk="0" h="165574" w="123708">
                  <a:moveTo>
                    <a:pt x="0" y="165452"/>
                  </a:moveTo>
                  <a:lnTo>
                    <a:pt x="0" y="0"/>
                  </a:lnTo>
                  <a:lnTo>
                    <a:pt x="119714" y="0"/>
                  </a:lnTo>
                  <a:lnTo>
                    <a:pt x="119714" y="19487"/>
                  </a:lnTo>
                  <a:lnTo>
                    <a:pt x="22158" y="19487"/>
                  </a:lnTo>
                  <a:lnTo>
                    <a:pt x="22158" y="70299"/>
                  </a:lnTo>
                  <a:lnTo>
                    <a:pt x="113659" y="70299"/>
                  </a:lnTo>
                  <a:lnTo>
                    <a:pt x="113659" y="89712"/>
                  </a:lnTo>
                  <a:lnTo>
                    <a:pt x="22158" y="89712"/>
                  </a:lnTo>
                  <a:lnTo>
                    <a:pt x="22158" y="145966"/>
                  </a:lnTo>
                  <a:lnTo>
                    <a:pt x="123709" y="145966"/>
                  </a:lnTo>
                  <a:lnTo>
                    <a:pt x="123709" y="165575"/>
                  </a:ln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96" name="Google Shape;7296;p1"/>
            <p:cNvSpPr/>
            <p:nvPr/>
          </p:nvSpPr>
          <p:spPr>
            <a:xfrm>
              <a:off x="11794940" y="3752110"/>
              <a:ext cx="130203" cy="168344"/>
            </a:xfrm>
            <a:custGeom>
              <a:rect b="b" l="l" r="r" t="t"/>
              <a:pathLst>
                <a:path extrusionOk="0" h="168344" w="130203">
                  <a:moveTo>
                    <a:pt x="108266" y="0"/>
                  </a:moveTo>
                  <a:lnTo>
                    <a:pt x="130130" y="0"/>
                  </a:lnTo>
                  <a:lnTo>
                    <a:pt x="130130" y="95595"/>
                  </a:lnTo>
                  <a:cubicBezTo>
                    <a:pt x="130615" y="109026"/>
                    <a:pt x="128714" y="122437"/>
                    <a:pt x="124517" y="135205"/>
                  </a:cubicBezTo>
                  <a:cubicBezTo>
                    <a:pt x="120559" y="145199"/>
                    <a:pt x="113394" y="153597"/>
                    <a:pt x="104148" y="159079"/>
                  </a:cubicBezTo>
                  <a:cubicBezTo>
                    <a:pt x="92366" y="165696"/>
                    <a:pt x="78967" y="168880"/>
                    <a:pt x="65469" y="168271"/>
                  </a:cubicBezTo>
                  <a:cubicBezTo>
                    <a:pt x="52338" y="168789"/>
                    <a:pt x="39286" y="166043"/>
                    <a:pt x="27476" y="160280"/>
                  </a:cubicBezTo>
                  <a:cubicBezTo>
                    <a:pt x="17931" y="155268"/>
                    <a:pt x="10452" y="147061"/>
                    <a:pt x="6347" y="137093"/>
                  </a:cubicBezTo>
                  <a:cubicBezTo>
                    <a:pt x="1627" y="123787"/>
                    <a:pt x="-495" y="109700"/>
                    <a:pt x="97" y="95595"/>
                  </a:cubicBezTo>
                  <a:lnTo>
                    <a:pt x="96" y="0"/>
                  </a:lnTo>
                  <a:lnTo>
                    <a:pt x="22034" y="0"/>
                  </a:lnTo>
                  <a:lnTo>
                    <a:pt x="22034" y="95472"/>
                  </a:lnTo>
                  <a:cubicBezTo>
                    <a:pt x="21503" y="106245"/>
                    <a:pt x="22855" y="117028"/>
                    <a:pt x="26029" y="127337"/>
                  </a:cubicBezTo>
                  <a:cubicBezTo>
                    <a:pt x="28625" y="134056"/>
                    <a:pt x="33525" y="139633"/>
                    <a:pt x="39854" y="143073"/>
                  </a:cubicBezTo>
                  <a:cubicBezTo>
                    <a:pt x="47186" y="146992"/>
                    <a:pt x="55419" y="148912"/>
                    <a:pt x="63729" y="148637"/>
                  </a:cubicBezTo>
                  <a:cubicBezTo>
                    <a:pt x="79783" y="148637"/>
                    <a:pt x="91279" y="144961"/>
                    <a:pt x="98044" y="137705"/>
                  </a:cubicBezTo>
                  <a:cubicBezTo>
                    <a:pt x="104809" y="130450"/>
                    <a:pt x="108290" y="116331"/>
                    <a:pt x="108290" y="95595"/>
                  </a:cubicBezTo>
                  <a:close/>
                </a:path>
              </a:pathLst>
            </a:custGeom>
            <a:solidFill>
              <a:srgbClr val="595A5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97" name="Google Shape;7297;p1"/>
            <p:cNvSpPr/>
            <p:nvPr/>
          </p:nvSpPr>
          <p:spPr>
            <a:xfrm>
              <a:off x="3410843" y="3060862"/>
              <a:ext cx="476086" cy="821035"/>
            </a:xfrm>
            <a:custGeom>
              <a:rect b="b" l="l" r="r" t="t"/>
              <a:pathLst>
                <a:path extrusionOk="0" h="821035" w="476086">
                  <a:moveTo>
                    <a:pt x="476086" y="0"/>
                  </a:moveTo>
                  <a:lnTo>
                    <a:pt x="476086" y="163491"/>
                  </a:lnTo>
                  <a:lnTo>
                    <a:pt x="326836" y="163491"/>
                  </a:lnTo>
                  <a:lnTo>
                    <a:pt x="326836" y="821036"/>
                  </a:lnTo>
                  <a:lnTo>
                    <a:pt x="150035" y="821036"/>
                  </a:lnTo>
                  <a:lnTo>
                    <a:pt x="150035" y="163491"/>
                  </a:lnTo>
                  <a:lnTo>
                    <a:pt x="0" y="163491"/>
                  </a:lnTo>
                  <a:lnTo>
                    <a:pt x="0" y="0"/>
                  </a:lnTo>
                  <a:lnTo>
                    <a:pt x="476086" y="0"/>
                  </a:lnTo>
                  <a:close/>
                </a:path>
              </a:pathLst>
            </a:custGeom>
            <a:solidFill>
              <a:srgbClr val="CE0E2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98" name="Google Shape;7298;p1"/>
            <p:cNvSpPr/>
            <p:nvPr/>
          </p:nvSpPr>
          <p:spPr>
            <a:xfrm>
              <a:off x="3868790" y="3620066"/>
              <a:ext cx="380687" cy="260875"/>
            </a:xfrm>
            <a:custGeom>
              <a:rect b="b" l="l" r="r" t="t"/>
              <a:pathLst>
                <a:path extrusionOk="0" h="260875" w="380687">
                  <a:moveTo>
                    <a:pt x="192979" y="0"/>
                  </a:moveTo>
                  <a:lnTo>
                    <a:pt x="168247" y="7868"/>
                  </a:lnTo>
                  <a:cubicBezTo>
                    <a:pt x="128197" y="20566"/>
                    <a:pt x="86804" y="28553"/>
                    <a:pt x="44905" y="31669"/>
                  </a:cubicBezTo>
                  <a:lnTo>
                    <a:pt x="0" y="32796"/>
                  </a:lnTo>
                  <a:lnTo>
                    <a:pt x="162536" y="260875"/>
                  </a:lnTo>
                  <a:lnTo>
                    <a:pt x="380688" y="260875"/>
                  </a:lnTo>
                  <a:close/>
                </a:path>
              </a:pathLst>
            </a:custGeom>
            <a:solidFill>
              <a:srgbClr val="CE0E2D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99" name="Google Shape;7299;p1"/>
            <p:cNvSpPr/>
            <p:nvPr/>
          </p:nvSpPr>
          <p:spPr>
            <a:xfrm>
              <a:off x="3384248" y="3720906"/>
              <a:ext cx="142656" cy="127729"/>
            </a:xfrm>
            <a:custGeom>
              <a:rect b="b" l="l" r="r" t="t"/>
              <a:pathLst>
                <a:path extrusionOk="0" h="127729" w="142656">
                  <a:moveTo>
                    <a:pt x="142657" y="50396"/>
                  </a:moveTo>
                  <a:lnTo>
                    <a:pt x="90055" y="47307"/>
                  </a:lnTo>
                  <a:lnTo>
                    <a:pt x="81672" y="0"/>
                  </a:lnTo>
                  <a:lnTo>
                    <a:pt x="55371" y="45346"/>
                  </a:lnTo>
                  <a:lnTo>
                    <a:pt x="0" y="42135"/>
                  </a:lnTo>
                  <a:lnTo>
                    <a:pt x="38434" y="75030"/>
                  </a:lnTo>
                  <a:lnTo>
                    <a:pt x="12084" y="121969"/>
                  </a:lnTo>
                  <a:lnTo>
                    <a:pt x="62234" y="95791"/>
                  </a:lnTo>
                  <a:lnTo>
                    <a:pt x="111772" y="127729"/>
                  </a:lnTo>
                  <a:lnTo>
                    <a:pt x="96502" y="80030"/>
                  </a:lnTo>
                  <a:lnTo>
                    <a:pt x="142657" y="50396"/>
                  </a:lnTo>
                  <a:close/>
                </a:path>
              </a:pathLst>
            </a:custGeom>
            <a:solidFill>
              <a:srgbClr val="FFCD00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00" name="Google Shape;7300;p1"/>
            <p:cNvSpPr/>
            <p:nvPr/>
          </p:nvSpPr>
          <p:spPr>
            <a:xfrm>
              <a:off x="3244924" y="3563077"/>
              <a:ext cx="133023" cy="114713"/>
            </a:xfrm>
            <a:custGeom>
              <a:rect b="b" l="l" r="r" t="t"/>
              <a:pathLst>
                <a:path extrusionOk="0" h="114713" w="133023">
                  <a:moveTo>
                    <a:pt x="133024" y="45518"/>
                  </a:moveTo>
                  <a:lnTo>
                    <a:pt x="83927" y="42674"/>
                  </a:lnTo>
                  <a:lnTo>
                    <a:pt x="76035" y="0"/>
                  </a:lnTo>
                  <a:lnTo>
                    <a:pt x="51621" y="40812"/>
                  </a:lnTo>
                  <a:lnTo>
                    <a:pt x="0" y="37797"/>
                  </a:lnTo>
                  <a:lnTo>
                    <a:pt x="35860" y="67529"/>
                  </a:lnTo>
                  <a:lnTo>
                    <a:pt x="4216" y="109346"/>
                  </a:lnTo>
                  <a:lnTo>
                    <a:pt x="58068" y="86256"/>
                  </a:lnTo>
                  <a:lnTo>
                    <a:pt x="97017" y="114714"/>
                  </a:lnTo>
                  <a:lnTo>
                    <a:pt x="90006" y="72113"/>
                  </a:lnTo>
                  <a:lnTo>
                    <a:pt x="133024" y="45518"/>
                  </a:lnTo>
                  <a:close/>
                </a:path>
              </a:pathLst>
            </a:custGeom>
            <a:solidFill>
              <a:srgbClr val="FFCD00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01" name="Google Shape;7301;p1"/>
            <p:cNvSpPr/>
            <p:nvPr/>
          </p:nvSpPr>
          <p:spPr>
            <a:xfrm>
              <a:off x="3241223" y="3392821"/>
              <a:ext cx="119812" cy="97874"/>
            </a:xfrm>
            <a:custGeom>
              <a:rect b="b" l="l" r="r" t="t"/>
              <a:pathLst>
                <a:path extrusionOk="0" h="97874" w="119812">
                  <a:moveTo>
                    <a:pt x="119812" y="38973"/>
                  </a:moveTo>
                  <a:lnTo>
                    <a:pt x="75618" y="36424"/>
                  </a:lnTo>
                  <a:lnTo>
                    <a:pt x="68363" y="0"/>
                  </a:lnTo>
                  <a:lnTo>
                    <a:pt x="46523" y="34757"/>
                  </a:lnTo>
                  <a:lnTo>
                    <a:pt x="0" y="32012"/>
                  </a:lnTo>
                  <a:lnTo>
                    <a:pt x="32380" y="57479"/>
                  </a:lnTo>
                  <a:lnTo>
                    <a:pt x="3995" y="92996"/>
                  </a:lnTo>
                  <a:lnTo>
                    <a:pt x="52479" y="73485"/>
                  </a:lnTo>
                  <a:lnTo>
                    <a:pt x="87628" y="97874"/>
                  </a:lnTo>
                  <a:lnTo>
                    <a:pt x="81157" y="61524"/>
                  </a:lnTo>
                  <a:lnTo>
                    <a:pt x="119812" y="38973"/>
                  </a:lnTo>
                  <a:close/>
                </a:path>
              </a:pathLst>
            </a:custGeom>
            <a:solidFill>
              <a:srgbClr val="FFCD00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02" name="Google Shape;7302;p1"/>
            <p:cNvSpPr/>
            <p:nvPr/>
          </p:nvSpPr>
          <p:spPr>
            <a:xfrm>
              <a:off x="3339441" y="3263964"/>
              <a:ext cx="104222" cy="77235"/>
            </a:xfrm>
            <a:custGeom>
              <a:rect b="b" l="l" r="r" t="t"/>
              <a:pathLst>
                <a:path extrusionOk="0" h="77235" w="104222">
                  <a:moveTo>
                    <a:pt x="104223" y="30933"/>
                  </a:moveTo>
                  <a:lnTo>
                    <a:pt x="65813" y="28752"/>
                  </a:lnTo>
                  <a:lnTo>
                    <a:pt x="59318" y="0"/>
                  </a:lnTo>
                  <a:lnTo>
                    <a:pt x="40518" y="27257"/>
                  </a:lnTo>
                  <a:lnTo>
                    <a:pt x="0" y="24879"/>
                  </a:lnTo>
                  <a:lnTo>
                    <a:pt x="28262" y="45101"/>
                  </a:lnTo>
                  <a:lnTo>
                    <a:pt x="3750" y="72995"/>
                  </a:lnTo>
                  <a:lnTo>
                    <a:pt x="45812" y="57823"/>
                  </a:lnTo>
                  <a:lnTo>
                    <a:pt x="76525" y="77236"/>
                  </a:lnTo>
                  <a:lnTo>
                    <a:pt x="70740" y="48557"/>
                  </a:lnTo>
                  <a:lnTo>
                    <a:pt x="104223" y="30933"/>
                  </a:lnTo>
                  <a:close/>
                </a:path>
              </a:pathLst>
            </a:custGeom>
            <a:solidFill>
              <a:srgbClr val="FFCD00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03" name="Google Shape;7303;p1"/>
            <p:cNvSpPr/>
            <p:nvPr/>
          </p:nvSpPr>
          <p:spPr>
            <a:xfrm>
              <a:off x="3754150" y="3062014"/>
              <a:ext cx="470419" cy="575419"/>
            </a:xfrm>
            <a:custGeom>
              <a:rect b="b" l="l" r="r" t="t"/>
              <a:pathLst>
                <a:path extrusionOk="0" h="575419" w="470419">
                  <a:moveTo>
                    <a:pt x="447481" y="168516"/>
                  </a:moveTo>
                  <a:cubicBezTo>
                    <a:pt x="432563" y="134116"/>
                    <a:pt x="410213" y="103445"/>
                    <a:pt x="382036" y="78706"/>
                  </a:cubicBezTo>
                  <a:cubicBezTo>
                    <a:pt x="351869" y="52454"/>
                    <a:pt x="316640" y="32666"/>
                    <a:pt x="278524" y="20565"/>
                  </a:cubicBezTo>
                  <a:cubicBezTo>
                    <a:pt x="236957" y="7279"/>
                    <a:pt x="193623" y="346"/>
                    <a:pt x="149986" y="0"/>
                  </a:cubicBezTo>
                  <a:lnTo>
                    <a:pt x="149986" y="163222"/>
                  </a:lnTo>
                  <a:cubicBezTo>
                    <a:pt x="181316" y="165398"/>
                    <a:pt x="211379" y="176451"/>
                    <a:pt x="236658" y="195087"/>
                  </a:cubicBezTo>
                  <a:cubicBezTo>
                    <a:pt x="264438" y="216020"/>
                    <a:pt x="278328" y="246855"/>
                    <a:pt x="278328" y="287593"/>
                  </a:cubicBezTo>
                  <a:lnTo>
                    <a:pt x="278328" y="290265"/>
                  </a:lnTo>
                  <a:cubicBezTo>
                    <a:pt x="278890" y="324233"/>
                    <a:pt x="264409" y="356712"/>
                    <a:pt x="238766" y="378996"/>
                  </a:cubicBezTo>
                  <a:cubicBezTo>
                    <a:pt x="212539" y="402854"/>
                    <a:pt x="175625" y="414783"/>
                    <a:pt x="128023" y="414783"/>
                  </a:cubicBezTo>
                  <a:lnTo>
                    <a:pt x="0" y="414783"/>
                  </a:lnTo>
                  <a:lnTo>
                    <a:pt x="0" y="575407"/>
                  </a:lnTo>
                  <a:lnTo>
                    <a:pt x="121847" y="575407"/>
                  </a:lnTo>
                  <a:cubicBezTo>
                    <a:pt x="167845" y="575746"/>
                    <a:pt x="213663" y="569624"/>
                    <a:pt x="257959" y="557219"/>
                  </a:cubicBezTo>
                  <a:cubicBezTo>
                    <a:pt x="298033" y="546165"/>
                    <a:pt x="335657" y="527636"/>
                    <a:pt x="368849" y="502608"/>
                  </a:cubicBezTo>
                  <a:cubicBezTo>
                    <a:pt x="400267" y="478567"/>
                    <a:pt x="425765" y="447653"/>
                    <a:pt x="443388" y="412234"/>
                  </a:cubicBezTo>
                  <a:cubicBezTo>
                    <a:pt x="462080" y="373020"/>
                    <a:pt x="471315" y="329969"/>
                    <a:pt x="470351" y="286539"/>
                  </a:cubicBezTo>
                  <a:lnTo>
                    <a:pt x="470350" y="284505"/>
                  </a:lnTo>
                  <a:cubicBezTo>
                    <a:pt x="470886" y="244671"/>
                    <a:pt x="463096" y="205165"/>
                    <a:pt x="447481" y="168516"/>
                  </a:cubicBezTo>
                  <a:close/>
                </a:path>
              </a:pathLst>
            </a:custGeom>
            <a:solidFill>
              <a:srgbClr val="FFCD00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04" name="Google Shape;7304;p1"/>
            <p:cNvSpPr/>
            <p:nvPr/>
          </p:nvSpPr>
          <p:spPr>
            <a:xfrm>
              <a:off x="4386056" y="3386512"/>
              <a:ext cx="147299" cy="185879"/>
            </a:xfrm>
            <a:custGeom>
              <a:rect b="b" l="l" r="r" t="t"/>
              <a:pathLst>
                <a:path extrusionOk="0" h="185879" w="147299">
                  <a:moveTo>
                    <a:pt x="0" y="9"/>
                  </a:moveTo>
                  <a:lnTo>
                    <a:pt x="75986" y="9"/>
                  </a:lnTo>
                  <a:cubicBezTo>
                    <a:pt x="86095" y="-136"/>
                    <a:pt x="96156" y="1430"/>
                    <a:pt x="105742" y="4642"/>
                  </a:cubicBezTo>
                  <a:cubicBezTo>
                    <a:pt x="114087" y="7426"/>
                    <a:pt x="121765" y="11908"/>
                    <a:pt x="128293" y="17805"/>
                  </a:cubicBezTo>
                  <a:cubicBezTo>
                    <a:pt x="134398" y="23495"/>
                    <a:pt x="139205" y="30434"/>
                    <a:pt x="142387" y="38149"/>
                  </a:cubicBezTo>
                  <a:cubicBezTo>
                    <a:pt x="145734" y="46466"/>
                    <a:pt x="147400" y="55363"/>
                    <a:pt x="147289" y="64327"/>
                  </a:cubicBezTo>
                  <a:lnTo>
                    <a:pt x="147289" y="64842"/>
                  </a:lnTo>
                  <a:cubicBezTo>
                    <a:pt x="147460" y="74654"/>
                    <a:pt x="145425" y="84380"/>
                    <a:pt x="141333" y="93300"/>
                  </a:cubicBezTo>
                  <a:cubicBezTo>
                    <a:pt x="137583" y="101246"/>
                    <a:pt x="132076" y="108236"/>
                    <a:pt x="125229" y="113742"/>
                  </a:cubicBezTo>
                  <a:cubicBezTo>
                    <a:pt x="118178" y="119380"/>
                    <a:pt x="110093" y="123585"/>
                    <a:pt x="101428" y="126121"/>
                  </a:cubicBezTo>
                  <a:cubicBezTo>
                    <a:pt x="91878" y="128923"/>
                    <a:pt x="81968" y="130311"/>
                    <a:pt x="72015" y="130239"/>
                  </a:cubicBezTo>
                  <a:lnTo>
                    <a:pt x="40959" y="130239"/>
                  </a:lnTo>
                  <a:lnTo>
                    <a:pt x="40959" y="185880"/>
                  </a:lnTo>
                  <a:lnTo>
                    <a:pt x="25" y="185880"/>
                  </a:lnTo>
                  <a:close/>
                  <a:moveTo>
                    <a:pt x="73338" y="93815"/>
                  </a:moveTo>
                  <a:cubicBezTo>
                    <a:pt x="82025" y="94338"/>
                    <a:pt x="90570" y="91434"/>
                    <a:pt x="97139" y="85726"/>
                  </a:cubicBezTo>
                  <a:cubicBezTo>
                    <a:pt x="102704" y="80561"/>
                    <a:pt x="105798" y="73266"/>
                    <a:pt x="105644" y="65676"/>
                  </a:cubicBezTo>
                  <a:lnTo>
                    <a:pt x="105644" y="65161"/>
                  </a:lnTo>
                  <a:cubicBezTo>
                    <a:pt x="106186" y="57137"/>
                    <a:pt x="102872" y="49336"/>
                    <a:pt x="96722" y="44154"/>
                  </a:cubicBezTo>
                  <a:cubicBezTo>
                    <a:pt x="89683" y="39137"/>
                    <a:pt x="81132" y="36696"/>
                    <a:pt x="72505" y="37242"/>
                  </a:cubicBezTo>
                  <a:lnTo>
                    <a:pt x="40934" y="37242"/>
                  </a:lnTo>
                  <a:lnTo>
                    <a:pt x="40934" y="94133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05" name="Google Shape;7305;p1"/>
            <p:cNvSpPr/>
            <p:nvPr/>
          </p:nvSpPr>
          <p:spPr>
            <a:xfrm>
              <a:off x="4561190" y="3378555"/>
              <a:ext cx="40394" cy="193836"/>
            </a:xfrm>
            <a:custGeom>
              <a:rect b="b" l="l" r="r" t="t"/>
              <a:pathLst>
                <a:path extrusionOk="0" h="193836" w="40394">
                  <a:moveTo>
                    <a:pt x="0" y="0"/>
                  </a:moveTo>
                  <a:lnTo>
                    <a:pt x="40395" y="0"/>
                  </a:lnTo>
                  <a:lnTo>
                    <a:pt x="40395" y="193837"/>
                  </a:lnTo>
                  <a:lnTo>
                    <a:pt x="0" y="193837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06" name="Google Shape;7306;p1"/>
            <p:cNvSpPr/>
            <p:nvPr/>
          </p:nvSpPr>
          <p:spPr>
            <a:xfrm>
              <a:off x="4631083" y="3428492"/>
              <a:ext cx="131451" cy="146753"/>
            </a:xfrm>
            <a:custGeom>
              <a:rect b="b" l="l" r="r" t="t"/>
              <a:pathLst>
                <a:path extrusionOk="0" h="146753" w="131451">
                  <a:moveTo>
                    <a:pt x="48914" y="146718"/>
                  </a:moveTo>
                  <a:cubicBezTo>
                    <a:pt x="42482" y="146799"/>
                    <a:pt x="36078" y="145856"/>
                    <a:pt x="29942" y="143924"/>
                  </a:cubicBezTo>
                  <a:cubicBezTo>
                    <a:pt x="24245" y="142217"/>
                    <a:pt x="18946" y="139392"/>
                    <a:pt x="14353" y="135614"/>
                  </a:cubicBezTo>
                  <a:cubicBezTo>
                    <a:pt x="9924" y="131848"/>
                    <a:pt x="6355" y="127176"/>
                    <a:pt x="3887" y="121912"/>
                  </a:cubicBezTo>
                  <a:cubicBezTo>
                    <a:pt x="1216" y="116037"/>
                    <a:pt x="-108" y="109638"/>
                    <a:pt x="14" y="103185"/>
                  </a:cubicBezTo>
                  <a:lnTo>
                    <a:pt x="14" y="102646"/>
                  </a:lnTo>
                  <a:cubicBezTo>
                    <a:pt x="-157" y="95671"/>
                    <a:pt x="1286" y="88750"/>
                    <a:pt x="4229" y="82424"/>
                  </a:cubicBezTo>
                  <a:cubicBezTo>
                    <a:pt x="7016" y="76848"/>
                    <a:pt x="11091" y="72017"/>
                    <a:pt x="16117" y="68330"/>
                  </a:cubicBezTo>
                  <a:cubicBezTo>
                    <a:pt x="21503" y="64464"/>
                    <a:pt x="27563" y="61637"/>
                    <a:pt x="33986" y="59996"/>
                  </a:cubicBezTo>
                  <a:cubicBezTo>
                    <a:pt x="41582" y="58038"/>
                    <a:pt x="49405" y="57099"/>
                    <a:pt x="57248" y="57202"/>
                  </a:cubicBezTo>
                  <a:cubicBezTo>
                    <a:pt x="63622" y="57127"/>
                    <a:pt x="69990" y="57644"/>
                    <a:pt x="76269" y="58746"/>
                  </a:cubicBezTo>
                  <a:cubicBezTo>
                    <a:pt x="81616" y="59807"/>
                    <a:pt x="86882" y="61241"/>
                    <a:pt x="92030" y="63036"/>
                  </a:cubicBezTo>
                  <a:lnTo>
                    <a:pt x="92030" y="60707"/>
                  </a:lnTo>
                  <a:cubicBezTo>
                    <a:pt x="92542" y="53416"/>
                    <a:pt x="89721" y="46285"/>
                    <a:pt x="84358" y="41319"/>
                  </a:cubicBezTo>
                  <a:cubicBezTo>
                    <a:pt x="77855" y="36443"/>
                    <a:pt x="69819" y="34060"/>
                    <a:pt x="61709" y="34603"/>
                  </a:cubicBezTo>
                  <a:cubicBezTo>
                    <a:pt x="54771" y="34506"/>
                    <a:pt x="47842" y="35164"/>
                    <a:pt x="41046" y="36563"/>
                  </a:cubicBezTo>
                  <a:cubicBezTo>
                    <a:pt x="34682" y="38136"/>
                    <a:pt x="28427" y="40117"/>
                    <a:pt x="22319" y="42495"/>
                  </a:cubicBezTo>
                  <a:lnTo>
                    <a:pt x="12269" y="11684"/>
                  </a:lnTo>
                  <a:cubicBezTo>
                    <a:pt x="20199" y="8276"/>
                    <a:pt x="28398" y="5529"/>
                    <a:pt x="36781" y="3473"/>
                  </a:cubicBezTo>
                  <a:cubicBezTo>
                    <a:pt x="46930" y="1072"/>
                    <a:pt x="57334" y="-89"/>
                    <a:pt x="67763" y="17"/>
                  </a:cubicBezTo>
                  <a:cubicBezTo>
                    <a:pt x="77406" y="-172"/>
                    <a:pt x="87014" y="1236"/>
                    <a:pt x="96197" y="4184"/>
                  </a:cubicBezTo>
                  <a:cubicBezTo>
                    <a:pt x="103551" y="6606"/>
                    <a:pt x="110257" y="10672"/>
                    <a:pt x="115806" y="16072"/>
                  </a:cubicBezTo>
                  <a:cubicBezTo>
                    <a:pt x="121279" y="21564"/>
                    <a:pt x="125356" y="28288"/>
                    <a:pt x="127694" y="35681"/>
                  </a:cubicBezTo>
                  <a:cubicBezTo>
                    <a:pt x="130296" y="44084"/>
                    <a:pt x="131562" y="52843"/>
                    <a:pt x="131444" y="61639"/>
                  </a:cubicBezTo>
                  <a:lnTo>
                    <a:pt x="131444" y="143899"/>
                  </a:lnTo>
                  <a:lnTo>
                    <a:pt x="92226" y="143899"/>
                  </a:lnTo>
                  <a:lnTo>
                    <a:pt x="92226" y="128702"/>
                  </a:lnTo>
                  <a:cubicBezTo>
                    <a:pt x="87205" y="134219"/>
                    <a:pt x="81140" y="138684"/>
                    <a:pt x="74381" y="141840"/>
                  </a:cubicBezTo>
                  <a:cubicBezTo>
                    <a:pt x="66365" y="145355"/>
                    <a:pt x="57661" y="147022"/>
                    <a:pt x="48914" y="146718"/>
                  </a:cubicBezTo>
                  <a:close/>
                  <a:moveTo>
                    <a:pt x="61170" y="118824"/>
                  </a:moveTo>
                  <a:cubicBezTo>
                    <a:pt x="69390" y="119241"/>
                    <a:pt x="77503" y="116808"/>
                    <a:pt x="84137" y="111936"/>
                  </a:cubicBezTo>
                  <a:cubicBezTo>
                    <a:pt x="89664" y="107683"/>
                    <a:pt x="92855" y="101066"/>
                    <a:pt x="92741" y="94092"/>
                  </a:cubicBezTo>
                  <a:lnTo>
                    <a:pt x="92740" y="86935"/>
                  </a:lnTo>
                  <a:cubicBezTo>
                    <a:pt x="88925" y="85235"/>
                    <a:pt x="84940" y="83945"/>
                    <a:pt x="80852" y="83086"/>
                  </a:cubicBezTo>
                  <a:cubicBezTo>
                    <a:pt x="76285" y="82050"/>
                    <a:pt x="71613" y="81548"/>
                    <a:pt x="66930" y="81591"/>
                  </a:cubicBezTo>
                  <a:cubicBezTo>
                    <a:pt x="59758" y="81217"/>
                    <a:pt x="52637" y="82974"/>
                    <a:pt x="46463" y="86640"/>
                  </a:cubicBezTo>
                  <a:cubicBezTo>
                    <a:pt x="41580" y="89895"/>
                    <a:pt x="38784" y="95489"/>
                    <a:pt x="39109" y="101347"/>
                  </a:cubicBezTo>
                  <a:lnTo>
                    <a:pt x="39110" y="101886"/>
                  </a:lnTo>
                  <a:cubicBezTo>
                    <a:pt x="38811" y="106862"/>
                    <a:pt x="41053" y="111651"/>
                    <a:pt x="45066" y="114608"/>
                  </a:cubicBezTo>
                  <a:cubicBezTo>
                    <a:pt x="49818" y="117760"/>
                    <a:pt x="55483" y="119243"/>
                    <a:pt x="61170" y="118824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07" name="Google Shape;7307;p1"/>
            <p:cNvSpPr/>
            <p:nvPr/>
          </p:nvSpPr>
          <p:spPr>
            <a:xfrm>
              <a:off x="4796892" y="3427299"/>
              <a:ext cx="130618" cy="145092"/>
            </a:xfrm>
            <a:custGeom>
              <a:rect b="b" l="l" r="r" t="t"/>
              <a:pathLst>
                <a:path extrusionOk="0" h="145092" w="130618">
                  <a:moveTo>
                    <a:pt x="0" y="2926"/>
                  </a:moveTo>
                  <a:lnTo>
                    <a:pt x="40395" y="2926"/>
                  </a:lnTo>
                  <a:lnTo>
                    <a:pt x="40395" y="23271"/>
                  </a:lnTo>
                  <a:cubicBezTo>
                    <a:pt x="42724" y="20159"/>
                    <a:pt x="45245" y="17195"/>
                    <a:pt x="47944" y="14398"/>
                  </a:cubicBezTo>
                  <a:cubicBezTo>
                    <a:pt x="50739" y="11608"/>
                    <a:pt x="53839" y="9141"/>
                    <a:pt x="57185" y="7044"/>
                  </a:cubicBezTo>
                  <a:cubicBezTo>
                    <a:pt x="60649" y="4865"/>
                    <a:pt x="64392" y="3166"/>
                    <a:pt x="68313" y="1995"/>
                  </a:cubicBezTo>
                  <a:cubicBezTo>
                    <a:pt x="72812" y="686"/>
                    <a:pt x="77478" y="42"/>
                    <a:pt x="82162" y="83"/>
                  </a:cubicBezTo>
                  <a:cubicBezTo>
                    <a:pt x="95563" y="-729"/>
                    <a:pt x="108633" y="4442"/>
                    <a:pt x="117851" y="14202"/>
                  </a:cubicBezTo>
                  <a:cubicBezTo>
                    <a:pt x="126817" y="25065"/>
                    <a:pt x="131344" y="38917"/>
                    <a:pt x="130524" y="52979"/>
                  </a:cubicBezTo>
                  <a:lnTo>
                    <a:pt x="130524" y="145093"/>
                  </a:lnTo>
                  <a:lnTo>
                    <a:pt x="90129" y="145093"/>
                  </a:lnTo>
                  <a:lnTo>
                    <a:pt x="90129" y="65994"/>
                  </a:lnTo>
                  <a:cubicBezTo>
                    <a:pt x="90689" y="58254"/>
                    <a:pt x="88406" y="50576"/>
                    <a:pt x="83707" y="44400"/>
                  </a:cubicBezTo>
                  <a:cubicBezTo>
                    <a:pt x="79161" y="39399"/>
                    <a:pt x="72612" y="36700"/>
                    <a:pt x="65862" y="37046"/>
                  </a:cubicBezTo>
                  <a:cubicBezTo>
                    <a:pt x="58914" y="36668"/>
                    <a:pt x="52150" y="39356"/>
                    <a:pt x="47356" y="44400"/>
                  </a:cubicBezTo>
                  <a:cubicBezTo>
                    <a:pt x="42428" y="50471"/>
                    <a:pt x="40008" y="58197"/>
                    <a:pt x="40591" y="65994"/>
                  </a:cubicBezTo>
                  <a:lnTo>
                    <a:pt x="40591" y="145093"/>
                  </a:lnTo>
                  <a:lnTo>
                    <a:pt x="245" y="145093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08" name="Google Shape;7308;p1"/>
            <p:cNvSpPr/>
            <p:nvPr/>
          </p:nvSpPr>
          <p:spPr>
            <a:xfrm>
              <a:off x="5035791" y="3378555"/>
              <a:ext cx="150072" cy="196683"/>
            </a:xfrm>
            <a:custGeom>
              <a:rect b="b" l="l" r="r" t="t"/>
              <a:pathLst>
                <a:path extrusionOk="0" h="196683" w="150072">
                  <a:moveTo>
                    <a:pt x="65043" y="196655"/>
                  </a:moveTo>
                  <a:cubicBezTo>
                    <a:pt x="56739" y="196654"/>
                    <a:pt x="48514" y="195039"/>
                    <a:pt x="40826" y="191900"/>
                  </a:cubicBezTo>
                  <a:cubicBezTo>
                    <a:pt x="32931" y="188704"/>
                    <a:pt x="25810" y="183857"/>
                    <a:pt x="19942" y="177684"/>
                  </a:cubicBezTo>
                  <a:cubicBezTo>
                    <a:pt x="13639" y="170993"/>
                    <a:pt x="8710" y="163132"/>
                    <a:pt x="5431" y="154545"/>
                  </a:cubicBezTo>
                  <a:cubicBezTo>
                    <a:pt x="1657" y="144490"/>
                    <a:pt x="-182" y="133811"/>
                    <a:pt x="14" y="123072"/>
                  </a:cubicBezTo>
                  <a:lnTo>
                    <a:pt x="14" y="122533"/>
                  </a:lnTo>
                  <a:cubicBezTo>
                    <a:pt x="-180" y="111778"/>
                    <a:pt x="1658" y="101084"/>
                    <a:pt x="5431" y="91011"/>
                  </a:cubicBezTo>
                  <a:cubicBezTo>
                    <a:pt x="8771" y="82469"/>
                    <a:pt x="13694" y="74636"/>
                    <a:pt x="19941" y="67921"/>
                  </a:cubicBezTo>
                  <a:cubicBezTo>
                    <a:pt x="25719" y="61743"/>
                    <a:pt x="32769" y="56892"/>
                    <a:pt x="40604" y="53705"/>
                  </a:cubicBezTo>
                  <a:cubicBezTo>
                    <a:pt x="48371" y="50469"/>
                    <a:pt x="56702" y="48802"/>
                    <a:pt x="65116" y="48802"/>
                  </a:cubicBezTo>
                  <a:cubicBezTo>
                    <a:pt x="74434" y="48441"/>
                    <a:pt x="83674" y="50637"/>
                    <a:pt x="91833" y="55151"/>
                  </a:cubicBezTo>
                  <a:cubicBezTo>
                    <a:pt x="98547" y="59143"/>
                    <a:pt x="104572" y="64191"/>
                    <a:pt x="109678" y="70103"/>
                  </a:cubicBezTo>
                  <a:lnTo>
                    <a:pt x="109678" y="0"/>
                  </a:lnTo>
                  <a:lnTo>
                    <a:pt x="150073" y="0"/>
                  </a:lnTo>
                  <a:lnTo>
                    <a:pt x="150073" y="193837"/>
                  </a:lnTo>
                  <a:lnTo>
                    <a:pt x="109163" y="193837"/>
                  </a:lnTo>
                  <a:lnTo>
                    <a:pt x="109163" y="173492"/>
                  </a:lnTo>
                  <a:cubicBezTo>
                    <a:pt x="104321" y="180105"/>
                    <a:pt x="98265" y="185736"/>
                    <a:pt x="91319" y="190086"/>
                  </a:cubicBezTo>
                  <a:cubicBezTo>
                    <a:pt x="83348" y="194693"/>
                    <a:pt x="74244" y="196969"/>
                    <a:pt x="65043" y="196655"/>
                  </a:cubicBezTo>
                  <a:close/>
                  <a:moveTo>
                    <a:pt x="75387" y="162339"/>
                  </a:moveTo>
                  <a:cubicBezTo>
                    <a:pt x="80020" y="162374"/>
                    <a:pt x="84607" y="161422"/>
                    <a:pt x="88843" y="159545"/>
                  </a:cubicBezTo>
                  <a:cubicBezTo>
                    <a:pt x="92998" y="157697"/>
                    <a:pt x="96708" y="154980"/>
                    <a:pt x="99726" y="151579"/>
                  </a:cubicBezTo>
                  <a:cubicBezTo>
                    <a:pt x="102938" y="147918"/>
                    <a:pt x="105432" y="143685"/>
                    <a:pt x="107080" y="139103"/>
                  </a:cubicBezTo>
                  <a:cubicBezTo>
                    <a:pt x="108996" y="133961"/>
                    <a:pt x="109943" y="128509"/>
                    <a:pt x="109874" y="123023"/>
                  </a:cubicBezTo>
                  <a:lnTo>
                    <a:pt x="109874" y="122484"/>
                  </a:lnTo>
                  <a:cubicBezTo>
                    <a:pt x="109944" y="116989"/>
                    <a:pt x="108997" y="111530"/>
                    <a:pt x="107080" y="106380"/>
                  </a:cubicBezTo>
                  <a:cubicBezTo>
                    <a:pt x="105408" y="101801"/>
                    <a:pt x="102917" y="97565"/>
                    <a:pt x="99727" y="93879"/>
                  </a:cubicBezTo>
                  <a:cubicBezTo>
                    <a:pt x="90096" y="83489"/>
                    <a:pt x="74962" y="80297"/>
                    <a:pt x="61955" y="85913"/>
                  </a:cubicBezTo>
                  <a:cubicBezTo>
                    <a:pt x="57789" y="87802"/>
                    <a:pt x="54046" y="90512"/>
                    <a:pt x="50949" y="93879"/>
                  </a:cubicBezTo>
                  <a:cubicBezTo>
                    <a:pt x="47671" y="97489"/>
                    <a:pt x="45109" y="101690"/>
                    <a:pt x="43400" y="106257"/>
                  </a:cubicBezTo>
                  <a:cubicBezTo>
                    <a:pt x="41434" y="111436"/>
                    <a:pt x="40486" y="116946"/>
                    <a:pt x="40606" y="122484"/>
                  </a:cubicBezTo>
                  <a:lnTo>
                    <a:pt x="40605" y="123023"/>
                  </a:lnTo>
                  <a:cubicBezTo>
                    <a:pt x="40512" y="128511"/>
                    <a:pt x="41460" y="133968"/>
                    <a:pt x="43399" y="139103"/>
                  </a:cubicBezTo>
                  <a:cubicBezTo>
                    <a:pt x="45073" y="143716"/>
                    <a:pt x="47638" y="147955"/>
                    <a:pt x="50949" y="151579"/>
                  </a:cubicBezTo>
                  <a:cubicBezTo>
                    <a:pt x="54032" y="154961"/>
                    <a:pt x="57778" y="157673"/>
                    <a:pt x="61954" y="159545"/>
                  </a:cubicBezTo>
                  <a:cubicBezTo>
                    <a:pt x="66183" y="161419"/>
                    <a:pt x="70762" y="162371"/>
                    <a:pt x="75387" y="162339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09" name="Google Shape;7309;p1"/>
            <p:cNvSpPr/>
            <p:nvPr/>
          </p:nvSpPr>
          <p:spPr>
            <a:xfrm>
              <a:off x="5214466" y="3427192"/>
              <a:ext cx="139878" cy="148574"/>
            </a:xfrm>
            <a:custGeom>
              <a:rect b="b" l="l" r="r" t="t"/>
              <a:pathLst>
                <a:path extrusionOk="0" h="148574" w="139878">
                  <a:moveTo>
                    <a:pt x="74690" y="148558"/>
                  </a:moveTo>
                  <a:cubicBezTo>
                    <a:pt x="64536" y="148657"/>
                    <a:pt x="54453" y="146862"/>
                    <a:pt x="44958" y="143264"/>
                  </a:cubicBezTo>
                  <a:cubicBezTo>
                    <a:pt x="36069" y="139882"/>
                    <a:pt x="27974" y="134700"/>
                    <a:pt x="21182" y="128042"/>
                  </a:cubicBezTo>
                  <a:cubicBezTo>
                    <a:pt x="14469" y="121420"/>
                    <a:pt x="9166" y="113507"/>
                    <a:pt x="5593" y="104781"/>
                  </a:cubicBezTo>
                  <a:cubicBezTo>
                    <a:pt x="1799" y="95332"/>
                    <a:pt x="-100" y="85229"/>
                    <a:pt x="4" y="75048"/>
                  </a:cubicBezTo>
                  <a:lnTo>
                    <a:pt x="4" y="74509"/>
                  </a:lnTo>
                  <a:cubicBezTo>
                    <a:pt x="-53" y="64690"/>
                    <a:pt x="1726" y="54947"/>
                    <a:pt x="5249" y="45781"/>
                  </a:cubicBezTo>
                  <a:cubicBezTo>
                    <a:pt x="8484" y="36992"/>
                    <a:pt x="13386" y="28910"/>
                    <a:pt x="19686" y="21981"/>
                  </a:cubicBezTo>
                  <a:cubicBezTo>
                    <a:pt x="25928" y="15197"/>
                    <a:pt x="33483" y="9751"/>
                    <a:pt x="41894" y="5975"/>
                  </a:cubicBezTo>
                  <a:cubicBezTo>
                    <a:pt x="50879" y="1977"/>
                    <a:pt x="60615" y="-54"/>
                    <a:pt x="70449" y="19"/>
                  </a:cubicBezTo>
                  <a:cubicBezTo>
                    <a:pt x="81086" y="-226"/>
                    <a:pt x="91640" y="1953"/>
                    <a:pt x="101309" y="6392"/>
                  </a:cubicBezTo>
                  <a:cubicBezTo>
                    <a:pt x="109713" y="10437"/>
                    <a:pt x="117113" y="16297"/>
                    <a:pt x="122978" y="23550"/>
                  </a:cubicBezTo>
                  <a:cubicBezTo>
                    <a:pt x="128809" y="30855"/>
                    <a:pt x="133133" y="39245"/>
                    <a:pt x="135699" y="48233"/>
                  </a:cubicBezTo>
                  <a:cubicBezTo>
                    <a:pt x="138479" y="57680"/>
                    <a:pt x="139883" y="67480"/>
                    <a:pt x="139866" y="77328"/>
                  </a:cubicBezTo>
                  <a:lnTo>
                    <a:pt x="139866" y="82377"/>
                  </a:lnTo>
                  <a:cubicBezTo>
                    <a:pt x="139922" y="84247"/>
                    <a:pt x="139798" y="86119"/>
                    <a:pt x="139499" y="87966"/>
                  </a:cubicBezTo>
                  <a:lnTo>
                    <a:pt x="40448" y="87966"/>
                  </a:lnTo>
                  <a:cubicBezTo>
                    <a:pt x="41770" y="96136"/>
                    <a:pt x="46001" y="103553"/>
                    <a:pt x="52361" y="108849"/>
                  </a:cubicBezTo>
                  <a:cubicBezTo>
                    <a:pt x="58928" y="113680"/>
                    <a:pt x="66935" y="116150"/>
                    <a:pt x="75083" y="115860"/>
                  </a:cubicBezTo>
                  <a:cubicBezTo>
                    <a:pt x="81204" y="115955"/>
                    <a:pt x="87278" y="114787"/>
                    <a:pt x="92927" y="112428"/>
                  </a:cubicBezTo>
                  <a:cubicBezTo>
                    <a:pt x="99004" y="109640"/>
                    <a:pt x="104572" y="105853"/>
                    <a:pt x="109399" y="101226"/>
                  </a:cubicBezTo>
                  <a:lnTo>
                    <a:pt x="132733" y="121865"/>
                  </a:lnTo>
                  <a:cubicBezTo>
                    <a:pt x="126118" y="130138"/>
                    <a:pt x="117745" y="136836"/>
                    <a:pt x="108222" y="141474"/>
                  </a:cubicBezTo>
                  <a:cubicBezTo>
                    <a:pt x="97737" y="146378"/>
                    <a:pt x="86263" y="148802"/>
                    <a:pt x="74690" y="148558"/>
                  </a:cubicBezTo>
                  <a:close/>
                  <a:moveTo>
                    <a:pt x="100746" y="63013"/>
                  </a:moveTo>
                  <a:cubicBezTo>
                    <a:pt x="99913" y="54826"/>
                    <a:pt x="96526" y="47108"/>
                    <a:pt x="91064" y="40953"/>
                  </a:cubicBezTo>
                  <a:cubicBezTo>
                    <a:pt x="85796" y="35297"/>
                    <a:pt x="78319" y="32225"/>
                    <a:pt x="70597" y="32545"/>
                  </a:cubicBezTo>
                  <a:cubicBezTo>
                    <a:pt x="62863" y="32223"/>
                    <a:pt x="55362" y="35241"/>
                    <a:pt x="50007" y="40830"/>
                  </a:cubicBezTo>
                  <a:cubicBezTo>
                    <a:pt x="44459" y="46988"/>
                    <a:pt x="40897" y="54676"/>
                    <a:pt x="39786" y="62890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10" name="Google Shape;7310;p1"/>
            <p:cNvSpPr/>
            <p:nvPr/>
          </p:nvSpPr>
          <p:spPr>
            <a:xfrm>
              <a:off x="5468506" y="3386521"/>
              <a:ext cx="160892" cy="185870"/>
            </a:xfrm>
            <a:custGeom>
              <a:rect b="b" l="l" r="r" t="t"/>
              <a:pathLst>
                <a:path extrusionOk="0" h="185870" w="160892">
                  <a:moveTo>
                    <a:pt x="0" y="0"/>
                  </a:moveTo>
                  <a:lnTo>
                    <a:pt x="85079" y="0"/>
                  </a:lnTo>
                  <a:cubicBezTo>
                    <a:pt x="108627" y="0"/>
                    <a:pt x="126692" y="6283"/>
                    <a:pt x="139274" y="18849"/>
                  </a:cubicBezTo>
                  <a:cubicBezTo>
                    <a:pt x="150231" y="30231"/>
                    <a:pt x="156019" y="45620"/>
                    <a:pt x="155280" y="61401"/>
                  </a:cubicBezTo>
                  <a:lnTo>
                    <a:pt x="155280" y="61916"/>
                  </a:lnTo>
                  <a:cubicBezTo>
                    <a:pt x="155858" y="75073"/>
                    <a:pt x="151952" y="88036"/>
                    <a:pt x="144201" y="98683"/>
                  </a:cubicBezTo>
                  <a:cubicBezTo>
                    <a:pt x="136741" y="108220"/>
                    <a:pt x="126741" y="115459"/>
                    <a:pt x="115351" y="119567"/>
                  </a:cubicBezTo>
                  <a:lnTo>
                    <a:pt x="160893" y="185870"/>
                  </a:lnTo>
                  <a:lnTo>
                    <a:pt x="113292" y="185870"/>
                  </a:lnTo>
                  <a:lnTo>
                    <a:pt x="73534" y="126479"/>
                  </a:lnTo>
                  <a:lnTo>
                    <a:pt x="41351" y="126479"/>
                  </a:lnTo>
                  <a:lnTo>
                    <a:pt x="41351" y="185870"/>
                  </a:lnTo>
                  <a:lnTo>
                    <a:pt x="417" y="185870"/>
                  </a:lnTo>
                  <a:close/>
                  <a:moveTo>
                    <a:pt x="82481" y="90276"/>
                  </a:moveTo>
                  <a:cubicBezTo>
                    <a:pt x="90852" y="90835"/>
                    <a:pt x="99134" y="88287"/>
                    <a:pt x="105742" y="83118"/>
                  </a:cubicBezTo>
                  <a:cubicBezTo>
                    <a:pt x="111188" y="78280"/>
                    <a:pt x="114175" y="71253"/>
                    <a:pt x="113880" y="63975"/>
                  </a:cubicBezTo>
                  <a:lnTo>
                    <a:pt x="113880" y="63436"/>
                  </a:lnTo>
                  <a:cubicBezTo>
                    <a:pt x="114358" y="55883"/>
                    <a:pt x="111208" y="48554"/>
                    <a:pt x="105399" y="43704"/>
                  </a:cubicBezTo>
                  <a:cubicBezTo>
                    <a:pt x="98450" y="38849"/>
                    <a:pt x="90059" y="36498"/>
                    <a:pt x="81599" y="37037"/>
                  </a:cubicBezTo>
                  <a:lnTo>
                    <a:pt x="40909" y="37037"/>
                  </a:lnTo>
                  <a:lnTo>
                    <a:pt x="40909" y="90570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11" name="Google Shape;7311;p1"/>
            <p:cNvSpPr/>
            <p:nvPr/>
          </p:nvSpPr>
          <p:spPr>
            <a:xfrm>
              <a:off x="5649467" y="3427241"/>
              <a:ext cx="139810" cy="148526"/>
            </a:xfrm>
            <a:custGeom>
              <a:rect b="b" l="l" r="r" t="t"/>
              <a:pathLst>
                <a:path extrusionOk="0" h="148526" w="139810">
                  <a:moveTo>
                    <a:pt x="74571" y="148509"/>
                  </a:moveTo>
                  <a:cubicBezTo>
                    <a:pt x="64409" y="148608"/>
                    <a:pt x="54318" y="146813"/>
                    <a:pt x="44814" y="143215"/>
                  </a:cubicBezTo>
                  <a:cubicBezTo>
                    <a:pt x="26950" y="136440"/>
                    <a:pt x="12731" y="122505"/>
                    <a:pt x="5596" y="104781"/>
                  </a:cubicBezTo>
                  <a:cubicBezTo>
                    <a:pt x="1766" y="95343"/>
                    <a:pt x="-135" y="85233"/>
                    <a:pt x="7" y="75048"/>
                  </a:cubicBezTo>
                  <a:lnTo>
                    <a:pt x="7" y="74509"/>
                  </a:lnTo>
                  <a:cubicBezTo>
                    <a:pt x="-48" y="64697"/>
                    <a:pt x="1705" y="54958"/>
                    <a:pt x="5180" y="45782"/>
                  </a:cubicBezTo>
                  <a:cubicBezTo>
                    <a:pt x="8417" y="36977"/>
                    <a:pt x="13346" y="28891"/>
                    <a:pt x="19690" y="21981"/>
                  </a:cubicBezTo>
                  <a:cubicBezTo>
                    <a:pt x="25923" y="15186"/>
                    <a:pt x="33480" y="9739"/>
                    <a:pt x="41898" y="5975"/>
                  </a:cubicBezTo>
                  <a:cubicBezTo>
                    <a:pt x="50875" y="1977"/>
                    <a:pt x="60603" y="-54"/>
                    <a:pt x="70429" y="19"/>
                  </a:cubicBezTo>
                  <a:cubicBezTo>
                    <a:pt x="81058" y="-227"/>
                    <a:pt x="91603" y="1953"/>
                    <a:pt x="101264" y="6392"/>
                  </a:cubicBezTo>
                  <a:cubicBezTo>
                    <a:pt x="109656" y="10444"/>
                    <a:pt x="117047" y="16304"/>
                    <a:pt x="122908" y="23550"/>
                  </a:cubicBezTo>
                  <a:cubicBezTo>
                    <a:pt x="128766" y="30849"/>
                    <a:pt x="133116" y="39239"/>
                    <a:pt x="135703" y="48233"/>
                  </a:cubicBezTo>
                  <a:cubicBezTo>
                    <a:pt x="138460" y="57684"/>
                    <a:pt x="139838" y="67483"/>
                    <a:pt x="139796" y="77328"/>
                  </a:cubicBezTo>
                  <a:lnTo>
                    <a:pt x="139796" y="82377"/>
                  </a:lnTo>
                  <a:cubicBezTo>
                    <a:pt x="139859" y="84250"/>
                    <a:pt x="139719" y="86123"/>
                    <a:pt x="139380" y="87966"/>
                  </a:cubicBezTo>
                  <a:lnTo>
                    <a:pt x="40280" y="87966"/>
                  </a:lnTo>
                  <a:cubicBezTo>
                    <a:pt x="41557" y="96146"/>
                    <a:pt x="45786" y="103575"/>
                    <a:pt x="52168" y="108850"/>
                  </a:cubicBezTo>
                  <a:cubicBezTo>
                    <a:pt x="58743" y="113683"/>
                    <a:pt x="66759" y="116154"/>
                    <a:pt x="74915" y="115860"/>
                  </a:cubicBezTo>
                  <a:cubicBezTo>
                    <a:pt x="81034" y="115938"/>
                    <a:pt x="87105" y="114771"/>
                    <a:pt x="92759" y="112428"/>
                  </a:cubicBezTo>
                  <a:cubicBezTo>
                    <a:pt x="98814" y="109601"/>
                    <a:pt x="104376" y="105819"/>
                    <a:pt x="109231" y="101226"/>
                  </a:cubicBezTo>
                  <a:lnTo>
                    <a:pt x="132320" y="121694"/>
                  </a:lnTo>
                  <a:cubicBezTo>
                    <a:pt x="125818" y="129979"/>
                    <a:pt x="117565" y="136725"/>
                    <a:pt x="108152" y="141450"/>
                  </a:cubicBezTo>
                  <a:cubicBezTo>
                    <a:pt x="97646" y="146343"/>
                    <a:pt x="86157" y="148759"/>
                    <a:pt x="74571" y="148509"/>
                  </a:cubicBezTo>
                  <a:close/>
                  <a:moveTo>
                    <a:pt x="100627" y="62964"/>
                  </a:moveTo>
                  <a:cubicBezTo>
                    <a:pt x="99797" y="54795"/>
                    <a:pt x="96448" y="47085"/>
                    <a:pt x="91043" y="40904"/>
                  </a:cubicBezTo>
                  <a:cubicBezTo>
                    <a:pt x="85763" y="35264"/>
                    <a:pt x="78295" y="32196"/>
                    <a:pt x="70575" y="32496"/>
                  </a:cubicBezTo>
                  <a:cubicBezTo>
                    <a:pt x="62850" y="32181"/>
                    <a:pt x="55361" y="35199"/>
                    <a:pt x="50011" y="40781"/>
                  </a:cubicBezTo>
                  <a:cubicBezTo>
                    <a:pt x="44436" y="46925"/>
                    <a:pt x="40863" y="54619"/>
                    <a:pt x="39765" y="62842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12" name="Google Shape;7312;p1"/>
            <p:cNvSpPr/>
            <p:nvPr/>
          </p:nvSpPr>
          <p:spPr>
            <a:xfrm>
              <a:off x="5812548" y="3427412"/>
              <a:ext cx="132755" cy="148423"/>
            </a:xfrm>
            <a:custGeom>
              <a:rect b="b" l="l" r="r" t="t"/>
              <a:pathLst>
                <a:path extrusionOk="0" h="148423" w="132755">
                  <a:moveTo>
                    <a:pt x="74124" y="148338"/>
                  </a:moveTo>
                  <a:cubicBezTo>
                    <a:pt x="63913" y="148401"/>
                    <a:pt x="53797" y="146383"/>
                    <a:pt x="44392" y="142406"/>
                  </a:cubicBezTo>
                  <a:cubicBezTo>
                    <a:pt x="35600" y="138709"/>
                    <a:pt x="27614" y="133331"/>
                    <a:pt x="20885" y="126572"/>
                  </a:cubicBezTo>
                  <a:cubicBezTo>
                    <a:pt x="14337" y="119927"/>
                    <a:pt x="9150" y="112067"/>
                    <a:pt x="5615" y="103433"/>
                  </a:cubicBezTo>
                  <a:cubicBezTo>
                    <a:pt x="1850" y="94386"/>
                    <a:pt x="-59" y="84676"/>
                    <a:pt x="1" y="74877"/>
                  </a:cubicBezTo>
                  <a:lnTo>
                    <a:pt x="1" y="74338"/>
                  </a:lnTo>
                  <a:cubicBezTo>
                    <a:pt x="-57" y="64484"/>
                    <a:pt x="1851" y="54718"/>
                    <a:pt x="5615" y="45610"/>
                  </a:cubicBezTo>
                  <a:cubicBezTo>
                    <a:pt x="12772" y="27737"/>
                    <a:pt x="26778" y="13466"/>
                    <a:pt x="44515" y="5975"/>
                  </a:cubicBezTo>
                  <a:cubicBezTo>
                    <a:pt x="54057" y="1971"/>
                    <a:pt x="64315" y="-47"/>
                    <a:pt x="74664" y="44"/>
                  </a:cubicBezTo>
                  <a:cubicBezTo>
                    <a:pt x="86165" y="-341"/>
                    <a:pt x="97608" y="1827"/>
                    <a:pt x="108171" y="6392"/>
                  </a:cubicBezTo>
                  <a:cubicBezTo>
                    <a:pt x="117056" y="10768"/>
                    <a:pt x="124999" y="16838"/>
                    <a:pt x="131555" y="24261"/>
                  </a:cubicBezTo>
                  <a:lnTo>
                    <a:pt x="106969" y="50831"/>
                  </a:lnTo>
                  <a:cubicBezTo>
                    <a:pt x="102763" y="46404"/>
                    <a:pt x="97982" y="42562"/>
                    <a:pt x="92752" y="39409"/>
                  </a:cubicBezTo>
                  <a:cubicBezTo>
                    <a:pt x="87177" y="36394"/>
                    <a:pt x="80899" y="34922"/>
                    <a:pt x="74565" y="35144"/>
                  </a:cubicBezTo>
                  <a:cubicBezTo>
                    <a:pt x="69724" y="35080"/>
                    <a:pt x="64933" y="36137"/>
                    <a:pt x="60569" y="38232"/>
                  </a:cubicBezTo>
                  <a:cubicBezTo>
                    <a:pt x="56404" y="40249"/>
                    <a:pt x="52699" y="43103"/>
                    <a:pt x="49686" y="46615"/>
                  </a:cubicBezTo>
                  <a:cubicBezTo>
                    <a:pt x="46552" y="50223"/>
                    <a:pt x="44109" y="54378"/>
                    <a:pt x="42480" y="58871"/>
                  </a:cubicBezTo>
                  <a:cubicBezTo>
                    <a:pt x="40813" y="63720"/>
                    <a:pt x="39984" y="68818"/>
                    <a:pt x="40029" y="73946"/>
                  </a:cubicBezTo>
                  <a:lnTo>
                    <a:pt x="40028" y="74460"/>
                  </a:lnTo>
                  <a:cubicBezTo>
                    <a:pt x="39981" y="79700"/>
                    <a:pt x="40809" y="84911"/>
                    <a:pt x="42479" y="89878"/>
                  </a:cubicBezTo>
                  <a:cubicBezTo>
                    <a:pt x="44127" y="94469"/>
                    <a:pt x="46621" y="98709"/>
                    <a:pt x="49833" y="102379"/>
                  </a:cubicBezTo>
                  <a:cubicBezTo>
                    <a:pt x="53061" y="105887"/>
                    <a:pt x="56940" y="108735"/>
                    <a:pt x="61255" y="110762"/>
                  </a:cubicBezTo>
                  <a:cubicBezTo>
                    <a:pt x="65943" y="112818"/>
                    <a:pt x="71015" y="113854"/>
                    <a:pt x="76134" y="113801"/>
                  </a:cubicBezTo>
                  <a:cubicBezTo>
                    <a:pt x="82334" y="113956"/>
                    <a:pt x="88472" y="112539"/>
                    <a:pt x="93978" y="109683"/>
                  </a:cubicBezTo>
                  <a:cubicBezTo>
                    <a:pt x="99413" y="106640"/>
                    <a:pt x="104445" y="102926"/>
                    <a:pt x="108955" y="98629"/>
                  </a:cubicBezTo>
                  <a:lnTo>
                    <a:pt x="132755" y="122429"/>
                  </a:lnTo>
                  <a:cubicBezTo>
                    <a:pt x="125924" y="129957"/>
                    <a:pt x="117878" y="136287"/>
                    <a:pt x="108955" y="141156"/>
                  </a:cubicBezTo>
                  <a:cubicBezTo>
                    <a:pt x="98138" y="146456"/>
                    <a:pt x="86155" y="148927"/>
                    <a:pt x="74124" y="148338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13" name="Google Shape;7313;p1"/>
            <p:cNvSpPr/>
            <p:nvPr/>
          </p:nvSpPr>
          <p:spPr>
            <a:xfrm>
              <a:off x="5970115" y="3430225"/>
              <a:ext cx="130541" cy="145063"/>
            </a:xfrm>
            <a:custGeom>
              <a:rect b="b" l="l" r="r" t="t"/>
              <a:pathLst>
                <a:path extrusionOk="0" h="145063" w="130541">
                  <a:moveTo>
                    <a:pt x="48404" y="144985"/>
                  </a:moveTo>
                  <a:cubicBezTo>
                    <a:pt x="35021" y="145768"/>
                    <a:pt x="21967" y="140644"/>
                    <a:pt x="12691" y="130965"/>
                  </a:cubicBezTo>
                  <a:cubicBezTo>
                    <a:pt x="3782" y="120044"/>
                    <a:pt x="-712" y="106184"/>
                    <a:pt x="92" y="92114"/>
                  </a:cubicBezTo>
                  <a:lnTo>
                    <a:pt x="92" y="0"/>
                  </a:lnTo>
                  <a:lnTo>
                    <a:pt x="40487" y="0"/>
                  </a:lnTo>
                  <a:lnTo>
                    <a:pt x="40487" y="79246"/>
                  </a:lnTo>
                  <a:cubicBezTo>
                    <a:pt x="39943" y="86938"/>
                    <a:pt x="42207" y="94567"/>
                    <a:pt x="46860" y="100718"/>
                  </a:cubicBezTo>
                  <a:cubicBezTo>
                    <a:pt x="51416" y="105704"/>
                    <a:pt x="57958" y="108400"/>
                    <a:pt x="64704" y="108071"/>
                  </a:cubicBezTo>
                  <a:cubicBezTo>
                    <a:pt x="71701" y="108434"/>
                    <a:pt x="78511" y="105752"/>
                    <a:pt x="83382" y="100718"/>
                  </a:cubicBezTo>
                  <a:cubicBezTo>
                    <a:pt x="88313" y="94619"/>
                    <a:pt x="90732" y="86870"/>
                    <a:pt x="90148" y="79049"/>
                  </a:cubicBezTo>
                  <a:lnTo>
                    <a:pt x="90147" y="0"/>
                  </a:lnTo>
                  <a:lnTo>
                    <a:pt x="130542" y="0"/>
                  </a:lnTo>
                  <a:lnTo>
                    <a:pt x="130542" y="142166"/>
                  </a:lnTo>
                  <a:lnTo>
                    <a:pt x="90147" y="142166"/>
                  </a:lnTo>
                  <a:lnTo>
                    <a:pt x="90147" y="121871"/>
                  </a:lnTo>
                  <a:cubicBezTo>
                    <a:pt x="87814" y="124955"/>
                    <a:pt x="85275" y="127879"/>
                    <a:pt x="82548" y="130622"/>
                  </a:cubicBezTo>
                  <a:cubicBezTo>
                    <a:pt x="79770" y="133399"/>
                    <a:pt x="76696" y="135865"/>
                    <a:pt x="73381" y="137975"/>
                  </a:cubicBezTo>
                  <a:cubicBezTo>
                    <a:pt x="69919" y="140170"/>
                    <a:pt x="66176" y="141885"/>
                    <a:pt x="62253" y="143073"/>
                  </a:cubicBezTo>
                  <a:cubicBezTo>
                    <a:pt x="57757" y="144393"/>
                    <a:pt x="53089" y="145038"/>
                    <a:pt x="48404" y="144985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14" name="Google Shape;7314;p1"/>
            <p:cNvSpPr/>
            <p:nvPr/>
          </p:nvSpPr>
          <p:spPr>
            <a:xfrm>
              <a:off x="6136786" y="3427518"/>
              <a:ext cx="149876" cy="187768"/>
            </a:xfrm>
            <a:custGeom>
              <a:rect b="b" l="l" r="r" t="t"/>
              <a:pathLst>
                <a:path extrusionOk="0" h="187768" w="149876">
                  <a:moveTo>
                    <a:pt x="49" y="2707"/>
                  </a:moveTo>
                  <a:lnTo>
                    <a:pt x="40444" y="2707"/>
                  </a:lnTo>
                  <a:lnTo>
                    <a:pt x="40444" y="23174"/>
                  </a:lnTo>
                  <a:cubicBezTo>
                    <a:pt x="45261" y="16539"/>
                    <a:pt x="51321" y="10903"/>
                    <a:pt x="58288" y="6579"/>
                  </a:cubicBezTo>
                  <a:cubicBezTo>
                    <a:pt x="66322" y="1954"/>
                    <a:pt x="75497" y="-314"/>
                    <a:pt x="84761" y="35"/>
                  </a:cubicBezTo>
                  <a:cubicBezTo>
                    <a:pt x="93055" y="46"/>
                    <a:pt x="101263" y="1712"/>
                    <a:pt x="108905" y="4937"/>
                  </a:cubicBezTo>
                  <a:cubicBezTo>
                    <a:pt x="116764" y="8147"/>
                    <a:pt x="123850" y="12993"/>
                    <a:pt x="129691" y="19154"/>
                  </a:cubicBezTo>
                  <a:cubicBezTo>
                    <a:pt x="136043" y="25825"/>
                    <a:pt x="141037" y="33667"/>
                    <a:pt x="144397" y="42244"/>
                  </a:cubicBezTo>
                  <a:cubicBezTo>
                    <a:pt x="148200" y="52310"/>
                    <a:pt x="150056" y="63007"/>
                    <a:pt x="149863" y="73765"/>
                  </a:cubicBezTo>
                  <a:lnTo>
                    <a:pt x="149863" y="74305"/>
                  </a:lnTo>
                  <a:cubicBezTo>
                    <a:pt x="150055" y="85047"/>
                    <a:pt x="148200" y="95728"/>
                    <a:pt x="144397" y="105777"/>
                  </a:cubicBezTo>
                  <a:cubicBezTo>
                    <a:pt x="141144" y="114338"/>
                    <a:pt x="136277" y="122193"/>
                    <a:pt x="130058" y="128916"/>
                  </a:cubicBezTo>
                  <a:cubicBezTo>
                    <a:pt x="124307" y="135093"/>
                    <a:pt x="117282" y="139944"/>
                    <a:pt x="109469" y="143133"/>
                  </a:cubicBezTo>
                  <a:cubicBezTo>
                    <a:pt x="101688" y="146307"/>
                    <a:pt x="93360" y="147922"/>
                    <a:pt x="84957" y="147888"/>
                  </a:cubicBezTo>
                  <a:cubicBezTo>
                    <a:pt x="75634" y="148300"/>
                    <a:pt x="66381" y="146101"/>
                    <a:pt x="58240" y="141540"/>
                  </a:cubicBezTo>
                  <a:cubicBezTo>
                    <a:pt x="51509" y="137603"/>
                    <a:pt x="45478" y="132575"/>
                    <a:pt x="40395" y="126661"/>
                  </a:cubicBezTo>
                  <a:lnTo>
                    <a:pt x="40395" y="187768"/>
                  </a:lnTo>
                  <a:lnTo>
                    <a:pt x="0" y="187768"/>
                  </a:lnTo>
                  <a:close/>
                  <a:moveTo>
                    <a:pt x="74417" y="113425"/>
                  </a:moveTo>
                  <a:cubicBezTo>
                    <a:pt x="79043" y="113474"/>
                    <a:pt x="83626" y="112520"/>
                    <a:pt x="87849" y="110631"/>
                  </a:cubicBezTo>
                  <a:cubicBezTo>
                    <a:pt x="92048" y="108760"/>
                    <a:pt x="95818" y="106048"/>
                    <a:pt x="98929" y="102664"/>
                  </a:cubicBezTo>
                  <a:cubicBezTo>
                    <a:pt x="102190" y="99088"/>
                    <a:pt x="104751" y="94931"/>
                    <a:pt x="106478" y="90409"/>
                  </a:cubicBezTo>
                  <a:cubicBezTo>
                    <a:pt x="108406" y="85236"/>
                    <a:pt x="109354" y="79750"/>
                    <a:pt x="109272" y="74231"/>
                  </a:cubicBezTo>
                  <a:lnTo>
                    <a:pt x="109272" y="73692"/>
                  </a:lnTo>
                  <a:cubicBezTo>
                    <a:pt x="109329" y="68198"/>
                    <a:pt x="108382" y="62741"/>
                    <a:pt x="106478" y="57588"/>
                  </a:cubicBezTo>
                  <a:cubicBezTo>
                    <a:pt x="104752" y="52992"/>
                    <a:pt x="102192" y="48754"/>
                    <a:pt x="98929" y="45087"/>
                  </a:cubicBezTo>
                  <a:cubicBezTo>
                    <a:pt x="95801" y="41723"/>
                    <a:pt x="92034" y="39015"/>
                    <a:pt x="87849" y="37121"/>
                  </a:cubicBezTo>
                  <a:cubicBezTo>
                    <a:pt x="74892" y="31255"/>
                    <a:pt x="59627" y="34481"/>
                    <a:pt x="50151" y="45087"/>
                  </a:cubicBezTo>
                  <a:cubicBezTo>
                    <a:pt x="46949" y="48764"/>
                    <a:pt x="44456" y="53003"/>
                    <a:pt x="42798" y="57588"/>
                  </a:cubicBezTo>
                  <a:cubicBezTo>
                    <a:pt x="40871" y="62735"/>
                    <a:pt x="39923" y="68197"/>
                    <a:pt x="40003" y="73692"/>
                  </a:cubicBezTo>
                  <a:lnTo>
                    <a:pt x="40003" y="74231"/>
                  </a:lnTo>
                  <a:cubicBezTo>
                    <a:pt x="39933" y="79717"/>
                    <a:pt x="40881" y="85169"/>
                    <a:pt x="42797" y="90311"/>
                  </a:cubicBezTo>
                  <a:cubicBezTo>
                    <a:pt x="44437" y="94897"/>
                    <a:pt x="46931" y="99131"/>
                    <a:pt x="50150" y="102787"/>
                  </a:cubicBezTo>
                  <a:cubicBezTo>
                    <a:pt x="53178" y="106198"/>
                    <a:pt x="56908" y="108915"/>
                    <a:pt x="61082" y="110753"/>
                  </a:cubicBezTo>
                  <a:cubicBezTo>
                    <a:pt x="65289" y="112575"/>
                    <a:pt x="69833" y="113486"/>
                    <a:pt x="74416" y="113425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15" name="Google Shape;7315;p1"/>
            <p:cNvSpPr/>
            <p:nvPr/>
          </p:nvSpPr>
          <p:spPr>
            <a:xfrm>
              <a:off x="6309047" y="3427241"/>
              <a:ext cx="139834" cy="148526"/>
            </a:xfrm>
            <a:custGeom>
              <a:rect b="b" l="l" r="r" t="t"/>
              <a:pathLst>
                <a:path extrusionOk="0" h="148526" w="139834">
                  <a:moveTo>
                    <a:pt x="74668" y="148509"/>
                  </a:moveTo>
                  <a:cubicBezTo>
                    <a:pt x="64514" y="148610"/>
                    <a:pt x="54431" y="146815"/>
                    <a:pt x="44936" y="143214"/>
                  </a:cubicBezTo>
                  <a:cubicBezTo>
                    <a:pt x="36046" y="139841"/>
                    <a:pt x="27946" y="134677"/>
                    <a:pt x="21135" y="128042"/>
                  </a:cubicBezTo>
                  <a:cubicBezTo>
                    <a:pt x="14458" y="121400"/>
                    <a:pt x="9175" y="113492"/>
                    <a:pt x="5595" y="104780"/>
                  </a:cubicBezTo>
                  <a:cubicBezTo>
                    <a:pt x="1776" y="95339"/>
                    <a:pt x="-124" y="85231"/>
                    <a:pt x="6" y="75048"/>
                  </a:cubicBezTo>
                  <a:lnTo>
                    <a:pt x="6" y="74509"/>
                  </a:lnTo>
                  <a:cubicBezTo>
                    <a:pt x="-37" y="64697"/>
                    <a:pt x="1716" y="54961"/>
                    <a:pt x="5178" y="45781"/>
                  </a:cubicBezTo>
                  <a:cubicBezTo>
                    <a:pt x="8433" y="36980"/>
                    <a:pt x="13370" y="28896"/>
                    <a:pt x="19714" y="21981"/>
                  </a:cubicBezTo>
                  <a:cubicBezTo>
                    <a:pt x="25942" y="15192"/>
                    <a:pt x="33491" y="9746"/>
                    <a:pt x="41897" y="5975"/>
                  </a:cubicBezTo>
                  <a:cubicBezTo>
                    <a:pt x="50882" y="1977"/>
                    <a:pt x="60618" y="-54"/>
                    <a:pt x="70452" y="18"/>
                  </a:cubicBezTo>
                  <a:cubicBezTo>
                    <a:pt x="81073" y="-225"/>
                    <a:pt x="91610" y="1955"/>
                    <a:pt x="101263" y="6391"/>
                  </a:cubicBezTo>
                  <a:cubicBezTo>
                    <a:pt x="109681" y="10435"/>
                    <a:pt x="117098" y="16295"/>
                    <a:pt x="122981" y="23549"/>
                  </a:cubicBezTo>
                  <a:cubicBezTo>
                    <a:pt x="128803" y="30861"/>
                    <a:pt x="133126" y="39248"/>
                    <a:pt x="135702" y="48232"/>
                  </a:cubicBezTo>
                  <a:cubicBezTo>
                    <a:pt x="138466" y="57682"/>
                    <a:pt x="139853" y="67482"/>
                    <a:pt x="139820" y="77327"/>
                  </a:cubicBezTo>
                  <a:lnTo>
                    <a:pt x="139820" y="82377"/>
                  </a:lnTo>
                  <a:cubicBezTo>
                    <a:pt x="139882" y="84249"/>
                    <a:pt x="139743" y="86123"/>
                    <a:pt x="139403" y="87965"/>
                  </a:cubicBezTo>
                  <a:lnTo>
                    <a:pt x="40401" y="87965"/>
                  </a:lnTo>
                  <a:cubicBezTo>
                    <a:pt x="41678" y="96151"/>
                    <a:pt x="45917" y="103583"/>
                    <a:pt x="52314" y="108849"/>
                  </a:cubicBezTo>
                  <a:cubicBezTo>
                    <a:pt x="58880" y="113683"/>
                    <a:pt x="66888" y="116153"/>
                    <a:pt x="75036" y="115859"/>
                  </a:cubicBezTo>
                  <a:cubicBezTo>
                    <a:pt x="81157" y="115953"/>
                    <a:pt x="87231" y="114784"/>
                    <a:pt x="92881" y="112428"/>
                  </a:cubicBezTo>
                  <a:cubicBezTo>
                    <a:pt x="98941" y="109610"/>
                    <a:pt x="104504" y="105827"/>
                    <a:pt x="109352" y="101226"/>
                  </a:cubicBezTo>
                  <a:lnTo>
                    <a:pt x="132736" y="121865"/>
                  </a:lnTo>
                  <a:cubicBezTo>
                    <a:pt x="126090" y="130106"/>
                    <a:pt x="117724" y="136798"/>
                    <a:pt x="108225" y="141474"/>
                  </a:cubicBezTo>
                  <a:cubicBezTo>
                    <a:pt x="97725" y="146355"/>
                    <a:pt x="86245" y="148762"/>
                    <a:pt x="74669" y="148509"/>
                  </a:cubicBezTo>
                  <a:close/>
                  <a:moveTo>
                    <a:pt x="100724" y="62964"/>
                  </a:moveTo>
                  <a:cubicBezTo>
                    <a:pt x="99905" y="54782"/>
                    <a:pt x="96535" y="47065"/>
                    <a:pt x="91091" y="40903"/>
                  </a:cubicBezTo>
                  <a:cubicBezTo>
                    <a:pt x="85823" y="35247"/>
                    <a:pt x="78347" y="32176"/>
                    <a:pt x="70624" y="32496"/>
                  </a:cubicBezTo>
                  <a:cubicBezTo>
                    <a:pt x="62890" y="32174"/>
                    <a:pt x="55390" y="35192"/>
                    <a:pt x="50035" y="40781"/>
                  </a:cubicBezTo>
                  <a:cubicBezTo>
                    <a:pt x="44486" y="46939"/>
                    <a:pt x="40924" y="54627"/>
                    <a:pt x="39813" y="62841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16" name="Google Shape;7316;p1"/>
            <p:cNvSpPr/>
            <p:nvPr/>
          </p:nvSpPr>
          <p:spPr>
            <a:xfrm>
              <a:off x="6479040" y="3427568"/>
              <a:ext cx="85937" cy="144824"/>
            </a:xfrm>
            <a:custGeom>
              <a:rect b="b" l="l" r="r" t="t"/>
              <a:pathLst>
                <a:path extrusionOk="0" h="144824" w="85937">
                  <a:moveTo>
                    <a:pt x="98" y="2658"/>
                  </a:moveTo>
                  <a:lnTo>
                    <a:pt x="40493" y="2658"/>
                  </a:lnTo>
                  <a:lnTo>
                    <a:pt x="40493" y="31336"/>
                  </a:lnTo>
                  <a:cubicBezTo>
                    <a:pt x="44140" y="22387"/>
                    <a:pt x="49891" y="14450"/>
                    <a:pt x="57259" y="8197"/>
                  </a:cubicBezTo>
                  <a:cubicBezTo>
                    <a:pt x="65477" y="2029"/>
                    <a:pt x="75714" y="-824"/>
                    <a:pt x="85937" y="206"/>
                  </a:cubicBezTo>
                  <a:lnTo>
                    <a:pt x="85937" y="42513"/>
                  </a:lnTo>
                  <a:lnTo>
                    <a:pt x="83854" y="42513"/>
                  </a:lnTo>
                  <a:cubicBezTo>
                    <a:pt x="72025" y="41764"/>
                    <a:pt x="60436" y="46087"/>
                    <a:pt x="51989" y="54401"/>
                  </a:cubicBezTo>
                  <a:cubicBezTo>
                    <a:pt x="44276" y="62572"/>
                    <a:pt x="40411" y="75244"/>
                    <a:pt x="40395" y="92418"/>
                  </a:cubicBezTo>
                  <a:lnTo>
                    <a:pt x="40395" y="144824"/>
                  </a:lnTo>
                  <a:lnTo>
                    <a:pt x="0" y="144824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17" name="Google Shape;7317;p1"/>
            <p:cNvSpPr/>
            <p:nvPr/>
          </p:nvSpPr>
          <p:spPr>
            <a:xfrm>
              <a:off x="6581750" y="3428804"/>
              <a:ext cx="131188" cy="146444"/>
            </a:xfrm>
            <a:custGeom>
              <a:rect b="b" l="l" r="r" t="t"/>
              <a:pathLst>
                <a:path extrusionOk="0" h="146444" w="131188">
                  <a:moveTo>
                    <a:pt x="48918" y="146406"/>
                  </a:moveTo>
                  <a:cubicBezTo>
                    <a:pt x="42462" y="146476"/>
                    <a:pt x="36036" y="145533"/>
                    <a:pt x="29872" y="143612"/>
                  </a:cubicBezTo>
                  <a:cubicBezTo>
                    <a:pt x="24200" y="141900"/>
                    <a:pt x="18926" y="139075"/>
                    <a:pt x="14356" y="135303"/>
                  </a:cubicBezTo>
                  <a:cubicBezTo>
                    <a:pt x="9915" y="131543"/>
                    <a:pt x="6337" y="126869"/>
                    <a:pt x="3865" y="121601"/>
                  </a:cubicBezTo>
                  <a:cubicBezTo>
                    <a:pt x="1189" y="115728"/>
                    <a:pt x="-127" y="109326"/>
                    <a:pt x="17" y="102874"/>
                  </a:cubicBezTo>
                  <a:lnTo>
                    <a:pt x="17" y="102335"/>
                  </a:lnTo>
                  <a:cubicBezTo>
                    <a:pt x="-178" y="95357"/>
                    <a:pt x="1266" y="88431"/>
                    <a:pt x="4233" y="82113"/>
                  </a:cubicBezTo>
                  <a:cubicBezTo>
                    <a:pt x="7020" y="76537"/>
                    <a:pt x="11095" y="71705"/>
                    <a:pt x="16122" y="68019"/>
                  </a:cubicBezTo>
                  <a:cubicBezTo>
                    <a:pt x="21507" y="64152"/>
                    <a:pt x="27567" y="61326"/>
                    <a:pt x="33991" y="59685"/>
                  </a:cubicBezTo>
                  <a:cubicBezTo>
                    <a:pt x="41586" y="57727"/>
                    <a:pt x="49408" y="56787"/>
                    <a:pt x="57252" y="56891"/>
                  </a:cubicBezTo>
                  <a:cubicBezTo>
                    <a:pt x="63610" y="56817"/>
                    <a:pt x="69961" y="57334"/>
                    <a:pt x="76224" y="58435"/>
                  </a:cubicBezTo>
                  <a:cubicBezTo>
                    <a:pt x="81590" y="59484"/>
                    <a:pt x="86873" y="60918"/>
                    <a:pt x="92034" y="62724"/>
                  </a:cubicBezTo>
                  <a:lnTo>
                    <a:pt x="92034" y="60396"/>
                  </a:lnTo>
                  <a:cubicBezTo>
                    <a:pt x="92589" y="53088"/>
                    <a:pt x="89740" y="45933"/>
                    <a:pt x="84313" y="41007"/>
                  </a:cubicBezTo>
                  <a:cubicBezTo>
                    <a:pt x="77751" y="36103"/>
                    <a:pt x="69638" y="33735"/>
                    <a:pt x="61468" y="34340"/>
                  </a:cubicBezTo>
                  <a:cubicBezTo>
                    <a:pt x="54554" y="34244"/>
                    <a:pt x="47650" y="34902"/>
                    <a:pt x="40878" y="36301"/>
                  </a:cubicBezTo>
                  <a:cubicBezTo>
                    <a:pt x="34511" y="37867"/>
                    <a:pt x="28254" y="39856"/>
                    <a:pt x="22152" y="42257"/>
                  </a:cubicBezTo>
                  <a:lnTo>
                    <a:pt x="12028" y="11446"/>
                  </a:lnTo>
                  <a:cubicBezTo>
                    <a:pt x="19958" y="8038"/>
                    <a:pt x="28157" y="5291"/>
                    <a:pt x="36540" y="3235"/>
                  </a:cubicBezTo>
                  <a:cubicBezTo>
                    <a:pt x="46665" y="906"/>
                    <a:pt x="57037" y="-172"/>
                    <a:pt x="67425" y="24"/>
                  </a:cubicBezTo>
                  <a:cubicBezTo>
                    <a:pt x="77104" y="-203"/>
                    <a:pt x="86754" y="1180"/>
                    <a:pt x="95980" y="4117"/>
                  </a:cubicBezTo>
                  <a:cubicBezTo>
                    <a:pt x="103338" y="6531"/>
                    <a:pt x="110046" y="10598"/>
                    <a:pt x="115589" y="16006"/>
                  </a:cubicBezTo>
                  <a:cubicBezTo>
                    <a:pt x="121092" y="21479"/>
                    <a:pt x="125180" y="28209"/>
                    <a:pt x="127502" y="35615"/>
                  </a:cubicBezTo>
                  <a:cubicBezTo>
                    <a:pt x="130069" y="44024"/>
                    <a:pt x="131310" y="52781"/>
                    <a:pt x="131179" y="61572"/>
                  </a:cubicBezTo>
                  <a:lnTo>
                    <a:pt x="131178" y="143588"/>
                  </a:lnTo>
                  <a:lnTo>
                    <a:pt x="92205" y="143588"/>
                  </a:lnTo>
                  <a:lnTo>
                    <a:pt x="92205" y="128391"/>
                  </a:lnTo>
                  <a:cubicBezTo>
                    <a:pt x="87185" y="133907"/>
                    <a:pt x="81119" y="138373"/>
                    <a:pt x="74361" y="141529"/>
                  </a:cubicBezTo>
                  <a:cubicBezTo>
                    <a:pt x="66358" y="145057"/>
                    <a:pt x="57659" y="146725"/>
                    <a:pt x="48918" y="146406"/>
                  </a:cubicBezTo>
                  <a:close/>
                  <a:moveTo>
                    <a:pt x="60806" y="118512"/>
                  </a:moveTo>
                  <a:cubicBezTo>
                    <a:pt x="69043" y="118945"/>
                    <a:pt x="77176" y="116512"/>
                    <a:pt x="83822" y="111625"/>
                  </a:cubicBezTo>
                  <a:cubicBezTo>
                    <a:pt x="89359" y="107376"/>
                    <a:pt x="92558" y="100758"/>
                    <a:pt x="92450" y="93780"/>
                  </a:cubicBezTo>
                  <a:lnTo>
                    <a:pt x="92450" y="86623"/>
                  </a:lnTo>
                  <a:cubicBezTo>
                    <a:pt x="88633" y="84927"/>
                    <a:pt x="84648" y="83637"/>
                    <a:pt x="80562" y="82775"/>
                  </a:cubicBezTo>
                  <a:cubicBezTo>
                    <a:pt x="75995" y="81738"/>
                    <a:pt x="71322" y="81237"/>
                    <a:pt x="66639" y="81280"/>
                  </a:cubicBezTo>
                  <a:cubicBezTo>
                    <a:pt x="59468" y="80903"/>
                    <a:pt x="52345" y="82660"/>
                    <a:pt x="46172" y="86329"/>
                  </a:cubicBezTo>
                  <a:cubicBezTo>
                    <a:pt x="41282" y="89577"/>
                    <a:pt x="38483" y="95175"/>
                    <a:pt x="38819" y="101036"/>
                  </a:cubicBezTo>
                  <a:lnTo>
                    <a:pt x="38819" y="101575"/>
                  </a:lnTo>
                  <a:cubicBezTo>
                    <a:pt x="38546" y="106540"/>
                    <a:pt x="40772" y="111314"/>
                    <a:pt x="44751" y="114296"/>
                  </a:cubicBezTo>
                  <a:cubicBezTo>
                    <a:pt x="49592" y="117521"/>
                    <a:pt x="55374" y="119031"/>
                    <a:pt x="61173" y="118586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18" name="Google Shape;7318;p1"/>
            <p:cNvSpPr/>
            <p:nvPr/>
          </p:nvSpPr>
          <p:spPr>
            <a:xfrm>
              <a:off x="6740651" y="3427220"/>
              <a:ext cx="132901" cy="148591"/>
            </a:xfrm>
            <a:custGeom>
              <a:rect b="b" l="l" r="r" t="t"/>
              <a:pathLst>
                <a:path extrusionOk="0" h="148591" w="132901">
                  <a:moveTo>
                    <a:pt x="74197" y="148530"/>
                  </a:moveTo>
                  <a:cubicBezTo>
                    <a:pt x="63977" y="148595"/>
                    <a:pt x="53853" y="146577"/>
                    <a:pt x="44440" y="142598"/>
                  </a:cubicBezTo>
                  <a:cubicBezTo>
                    <a:pt x="26810" y="135308"/>
                    <a:pt x="12824" y="121277"/>
                    <a:pt x="5589" y="103625"/>
                  </a:cubicBezTo>
                  <a:cubicBezTo>
                    <a:pt x="1869" y="94565"/>
                    <a:pt x="-30" y="84862"/>
                    <a:pt x="0" y="75069"/>
                  </a:cubicBezTo>
                  <a:lnTo>
                    <a:pt x="0" y="74529"/>
                  </a:lnTo>
                  <a:cubicBezTo>
                    <a:pt x="-16" y="64682"/>
                    <a:pt x="1882" y="54925"/>
                    <a:pt x="5589" y="45802"/>
                  </a:cubicBezTo>
                  <a:cubicBezTo>
                    <a:pt x="9157" y="36955"/>
                    <a:pt x="14391" y="28875"/>
                    <a:pt x="21007" y="22001"/>
                  </a:cubicBezTo>
                  <a:cubicBezTo>
                    <a:pt x="27780" y="15116"/>
                    <a:pt x="35876" y="9671"/>
                    <a:pt x="44807" y="5995"/>
                  </a:cubicBezTo>
                  <a:cubicBezTo>
                    <a:pt x="54352" y="1996"/>
                    <a:pt x="64608" y="-30"/>
                    <a:pt x="74957" y="39"/>
                  </a:cubicBezTo>
                  <a:cubicBezTo>
                    <a:pt x="86458" y="-325"/>
                    <a:pt x="97899" y="1851"/>
                    <a:pt x="108464" y="6412"/>
                  </a:cubicBezTo>
                  <a:cubicBezTo>
                    <a:pt x="117346" y="10780"/>
                    <a:pt x="125289" y="16842"/>
                    <a:pt x="131848" y="24257"/>
                  </a:cubicBezTo>
                  <a:lnTo>
                    <a:pt x="107140" y="50851"/>
                  </a:lnTo>
                  <a:cubicBezTo>
                    <a:pt x="102924" y="46435"/>
                    <a:pt x="98144" y="42595"/>
                    <a:pt x="92923" y="39429"/>
                  </a:cubicBezTo>
                  <a:cubicBezTo>
                    <a:pt x="87324" y="36404"/>
                    <a:pt x="81022" y="34924"/>
                    <a:pt x="74662" y="35140"/>
                  </a:cubicBezTo>
                  <a:cubicBezTo>
                    <a:pt x="69844" y="35099"/>
                    <a:pt x="65081" y="36164"/>
                    <a:pt x="60740" y="38252"/>
                  </a:cubicBezTo>
                  <a:cubicBezTo>
                    <a:pt x="56575" y="40269"/>
                    <a:pt x="52870" y="43123"/>
                    <a:pt x="49857" y="46635"/>
                  </a:cubicBezTo>
                  <a:cubicBezTo>
                    <a:pt x="46695" y="50224"/>
                    <a:pt x="44249" y="54384"/>
                    <a:pt x="42651" y="58891"/>
                  </a:cubicBezTo>
                  <a:cubicBezTo>
                    <a:pt x="40994" y="63692"/>
                    <a:pt x="40165" y="68740"/>
                    <a:pt x="40200" y="73819"/>
                  </a:cubicBezTo>
                  <a:lnTo>
                    <a:pt x="40199" y="74358"/>
                  </a:lnTo>
                  <a:cubicBezTo>
                    <a:pt x="40143" y="79598"/>
                    <a:pt x="40971" y="84811"/>
                    <a:pt x="42650" y="89776"/>
                  </a:cubicBezTo>
                  <a:cubicBezTo>
                    <a:pt x="47345" y="104289"/>
                    <a:pt x="61005" y="114003"/>
                    <a:pt x="76255" y="113674"/>
                  </a:cubicBezTo>
                  <a:cubicBezTo>
                    <a:pt x="82455" y="113854"/>
                    <a:pt x="88598" y="112444"/>
                    <a:pt x="94100" y="109581"/>
                  </a:cubicBezTo>
                  <a:cubicBezTo>
                    <a:pt x="99524" y="106509"/>
                    <a:pt x="104560" y="102798"/>
                    <a:pt x="109101" y="98526"/>
                  </a:cubicBezTo>
                  <a:lnTo>
                    <a:pt x="132901" y="122302"/>
                  </a:lnTo>
                  <a:cubicBezTo>
                    <a:pt x="126054" y="129820"/>
                    <a:pt x="118012" y="136155"/>
                    <a:pt x="109101" y="141054"/>
                  </a:cubicBezTo>
                  <a:cubicBezTo>
                    <a:pt x="98287" y="146462"/>
                    <a:pt x="86277" y="149034"/>
                    <a:pt x="74197" y="148530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19" name="Google Shape;7319;p1"/>
            <p:cNvSpPr/>
            <p:nvPr/>
          </p:nvSpPr>
          <p:spPr>
            <a:xfrm>
              <a:off x="6900147" y="3378555"/>
              <a:ext cx="42527" cy="193836"/>
            </a:xfrm>
            <a:custGeom>
              <a:rect b="b" l="l" r="r" t="t"/>
              <a:pathLst>
                <a:path extrusionOk="0" h="193836" w="42527">
                  <a:moveTo>
                    <a:pt x="0" y="0"/>
                  </a:moveTo>
                  <a:lnTo>
                    <a:pt x="42527" y="0"/>
                  </a:lnTo>
                  <a:lnTo>
                    <a:pt x="42527" y="35689"/>
                  </a:lnTo>
                  <a:lnTo>
                    <a:pt x="0" y="35689"/>
                  </a:lnTo>
                  <a:close/>
                  <a:moveTo>
                    <a:pt x="1078" y="51474"/>
                  </a:moveTo>
                  <a:lnTo>
                    <a:pt x="41351" y="51474"/>
                  </a:lnTo>
                  <a:lnTo>
                    <a:pt x="41351" y="193837"/>
                  </a:lnTo>
                  <a:lnTo>
                    <a:pt x="956" y="193837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20" name="Google Shape;7320;p1"/>
            <p:cNvSpPr/>
            <p:nvPr/>
          </p:nvSpPr>
          <p:spPr>
            <a:xfrm>
              <a:off x="6972578" y="3367353"/>
              <a:ext cx="154570" cy="208419"/>
            </a:xfrm>
            <a:custGeom>
              <a:rect b="b" l="l" r="r" t="t"/>
              <a:pathLst>
                <a:path extrusionOk="0" h="208419" w="154570">
                  <a:moveTo>
                    <a:pt x="76917" y="208396"/>
                  </a:moveTo>
                  <a:cubicBezTo>
                    <a:pt x="66440" y="208422"/>
                    <a:pt x="56058" y="206407"/>
                    <a:pt x="46351" y="202465"/>
                  </a:cubicBezTo>
                  <a:cubicBezTo>
                    <a:pt x="37362" y="199014"/>
                    <a:pt x="29123" y="193862"/>
                    <a:pt x="22085" y="187292"/>
                  </a:cubicBezTo>
                  <a:cubicBezTo>
                    <a:pt x="15183" y="180507"/>
                    <a:pt x="9701" y="172416"/>
                    <a:pt x="5956" y="163491"/>
                  </a:cubicBezTo>
                  <a:cubicBezTo>
                    <a:pt x="2008" y="154404"/>
                    <a:pt x="-20" y="144599"/>
                    <a:pt x="0" y="134690"/>
                  </a:cubicBezTo>
                  <a:lnTo>
                    <a:pt x="0" y="134151"/>
                  </a:lnTo>
                  <a:cubicBezTo>
                    <a:pt x="-20" y="124227"/>
                    <a:pt x="2008" y="114406"/>
                    <a:pt x="5956" y="105301"/>
                  </a:cubicBezTo>
                  <a:cubicBezTo>
                    <a:pt x="9883" y="96515"/>
                    <a:pt x="15477" y="88573"/>
                    <a:pt x="22428" y="81917"/>
                  </a:cubicBezTo>
                  <a:cubicBezTo>
                    <a:pt x="29495" y="75064"/>
                    <a:pt x="37817" y="69637"/>
                    <a:pt x="46939" y="65936"/>
                  </a:cubicBezTo>
                  <a:cubicBezTo>
                    <a:pt x="66645" y="58265"/>
                    <a:pt x="88512" y="58265"/>
                    <a:pt x="108218" y="65936"/>
                  </a:cubicBezTo>
                  <a:cubicBezTo>
                    <a:pt x="126373" y="73023"/>
                    <a:pt x="140925" y="87098"/>
                    <a:pt x="148613" y="105007"/>
                  </a:cubicBezTo>
                  <a:cubicBezTo>
                    <a:pt x="152610" y="114096"/>
                    <a:pt x="154640" y="123928"/>
                    <a:pt x="154569" y="133857"/>
                  </a:cubicBezTo>
                  <a:lnTo>
                    <a:pt x="154569" y="134396"/>
                  </a:lnTo>
                  <a:cubicBezTo>
                    <a:pt x="154628" y="144308"/>
                    <a:pt x="152598" y="154122"/>
                    <a:pt x="148613" y="163197"/>
                  </a:cubicBezTo>
                  <a:cubicBezTo>
                    <a:pt x="144863" y="172143"/>
                    <a:pt x="139343" y="180239"/>
                    <a:pt x="132386" y="186998"/>
                  </a:cubicBezTo>
                  <a:cubicBezTo>
                    <a:pt x="125300" y="193816"/>
                    <a:pt x="116982" y="199223"/>
                    <a:pt x="107875" y="202930"/>
                  </a:cubicBezTo>
                  <a:cubicBezTo>
                    <a:pt x="98021" y="206793"/>
                    <a:pt x="87497" y="208651"/>
                    <a:pt x="76917" y="208396"/>
                  </a:cubicBezTo>
                  <a:close/>
                  <a:moveTo>
                    <a:pt x="77456" y="173590"/>
                  </a:moveTo>
                  <a:cubicBezTo>
                    <a:pt x="82793" y="173713"/>
                    <a:pt x="88093" y="172685"/>
                    <a:pt x="92996" y="170575"/>
                  </a:cubicBezTo>
                  <a:cubicBezTo>
                    <a:pt x="97382" y="168584"/>
                    <a:pt x="101325" y="165734"/>
                    <a:pt x="104590" y="162192"/>
                  </a:cubicBezTo>
                  <a:cubicBezTo>
                    <a:pt x="107685" y="158577"/>
                    <a:pt x="110086" y="154423"/>
                    <a:pt x="111674" y="149937"/>
                  </a:cubicBezTo>
                  <a:cubicBezTo>
                    <a:pt x="113341" y="145113"/>
                    <a:pt x="114170" y="140039"/>
                    <a:pt x="114125" y="134936"/>
                  </a:cubicBezTo>
                  <a:lnTo>
                    <a:pt x="114125" y="134396"/>
                  </a:lnTo>
                  <a:cubicBezTo>
                    <a:pt x="114152" y="129257"/>
                    <a:pt x="113238" y="124156"/>
                    <a:pt x="111429" y="119346"/>
                  </a:cubicBezTo>
                  <a:cubicBezTo>
                    <a:pt x="109734" y="114715"/>
                    <a:pt x="107125" y="110472"/>
                    <a:pt x="103757" y="106870"/>
                  </a:cubicBezTo>
                  <a:cubicBezTo>
                    <a:pt x="100394" y="103248"/>
                    <a:pt x="96355" y="100317"/>
                    <a:pt x="91868" y="98242"/>
                  </a:cubicBezTo>
                  <a:cubicBezTo>
                    <a:pt x="87112" y="96058"/>
                    <a:pt x="81929" y="94961"/>
                    <a:pt x="76696" y="95031"/>
                  </a:cubicBezTo>
                  <a:cubicBezTo>
                    <a:pt x="71362" y="94931"/>
                    <a:pt x="66069" y="95984"/>
                    <a:pt x="61180" y="98119"/>
                  </a:cubicBezTo>
                  <a:cubicBezTo>
                    <a:pt x="56761" y="100065"/>
                    <a:pt x="52802" y="102922"/>
                    <a:pt x="49562" y="106502"/>
                  </a:cubicBezTo>
                  <a:cubicBezTo>
                    <a:pt x="46328" y="110064"/>
                    <a:pt x="43829" y="114229"/>
                    <a:pt x="42208" y="118758"/>
                  </a:cubicBezTo>
                  <a:cubicBezTo>
                    <a:pt x="40637" y="123614"/>
                    <a:pt x="39932" y="128708"/>
                    <a:pt x="40125" y="133808"/>
                  </a:cubicBezTo>
                  <a:lnTo>
                    <a:pt x="40125" y="134347"/>
                  </a:lnTo>
                  <a:cubicBezTo>
                    <a:pt x="40098" y="139471"/>
                    <a:pt x="41012" y="144555"/>
                    <a:pt x="42822" y="149348"/>
                  </a:cubicBezTo>
                  <a:cubicBezTo>
                    <a:pt x="44555" y="153968"/>
                    <a:pt x="47160" y="158212"/>
                    <a:pt x="50493" y="161849"/>
                  </a:cubicBezTo>
                  <a:cubicBezTo>
                    <a:pt x="53851" y="165471"/>
                    <a:pt x="57891" y="168395"/>
                    <a:pt x="62382" y="170453"/>
                  </a:cubicBezTo>
                  <a:cubicBezTo>
                    <a:pt x="67118" y="172612"/>
                    <a:pt x="72277" y="173684"/>
                    <a:pt x="77481" y="173590"/>
                  </a:cubicBezTo>
                  <a:close/>
                  <a:moveTo>
                    <a:pt x="91795" y="0"/>
                  </a:moveTo>
                  <a:lnTo>
                    <a:pt x="126651" y="15173"/>
                  </a:lnTo>
                  <a:lnTo>
                    <a:pt x="92628" y="47037"/>
                  </a:lnTo>
                  <a:lnTo>
                    <a:pt x="61818" y="47037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21" name="Google Shape;7321;p1"/>
            <p:cNvSpPr/>
            <p:nvPr/>
          </p:nvSpPr>
          <p:spPr>
            <a:xfrm>
              <a:off x="7156145" y="3427300"/>
              <a:ext cx="130529" cy="145091"/>
            </a:xfrm>
            <a:custGeom>
              <a:rect b="b" l="l" r="r" t="t"/>
              <a:pathLst>
                <a:path extrusionOk="0" h="145091" w="130529">
                  <a:moveTo>
                    <a:pt x="0" y="2925"/>
                  </a:moveTo>
                  <a:lnTo>
                    <a:pt x="40419" y="2925"/>
                  </a:lnTo>
                  <a:lnTo>
                    <a:pt x="40419" y="23270"/>
                  </a:lnTo>
                  <a:cubicBezTo>
                    <a:pt x="42733" y="20146"/>
                    <a:pt x="45256" y="17181"/>
                    <a:pt x="47969" y="14396"/>
                  </a:cubicBezTo>
                  <a:cubicBezTo>
                    <a:pt x="50738" y="11608"/>
                    <a:pt x="53813" y="9141"/>
                    <a:pt x="57136" y="7043"/>
                  </a:cubicBezTo>
                  <a:cubicBezTo>
                    <a:pt x="60617" y="4863"/>
                    <a:pt x="64377" y="3164"/>
                    <a:pt x="68314" y="1994"/>
                  </a:cubicBezTo>
                  <a:cubicBezTo>
                    <a:pt x="72795" y="685"/>
                    <a:pt x="77445" y="41"/>
                    <a:pt x="82113" y="82"/>
                  </a:cubicBezTo>
                  <a:cubicBezTo>
                    <a:pt x="95513" y="-723"/>
                    <a:pt x="108580" y="4447"/>
                    <a:pt x="117802" y="14200"/>
                  </a:cubicBezTo>
                  <a:cubicBezTo>
                    <a:pt x="126777" y="25124"/>
                    <a:pt x="131287" y="39038"/>
                    <a:pt x="130425" y="53149"/>
                  </a:cubicBezTo>
                  <a:lnTo>
                    <a:pt x="130425" y="145092"/>
                  </a:lnTo>
                  <a:lnTo>
                    <a:pt x="89932" y="145092"/>
                  </a:lnTo>
                  <a:lnTo>
                    <a:pt x="89932" y="65993"/>
                  </a:lnTo>
                  <a:cubicBezTo>
                    <a:pt x="90513" y="58262"/>
                    <a:pt x="88257" y="50585"/>
                    <a:pt x="83584" y="44399"/>
                  </a:cubicBezTo>
                  <a:cubicBezTo>
                    <a:pt x="79018" y="39411"/>
                    <a:pt x="72469" y="36715"/>
                    <a:pt x="65715" y="37045"/>
                  </a:cubicBezTo>
                  <a:cubicBezTo>
                    <a:pt x="58792" y="36692"/>
                    <a:pt x="52061" y="39378"/>
                    <a:pt x="47282" y="44399"/>
                  </a:cubicBezTo>
                  <a:cubicBezTo>
                    <a:pt x="42356" y="50472"/>
                    <a:pt x="39929" y="58194"/>
                    <a:pt x="40492" y="65993"/>
                  </a:cubicBezTo>
                  <a:lnTo>
                    <a:pt x="40493" y="145092"/>
                  </a:lnTo>
                  <a:lnTo>
                    <a:pt x="98" y="145092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22" name="Google Shape;7322;p1"/>
            <p:cNvSpPr/>
            <p:nvPr/>
          </p:nvSpPr>
          <p:spPr>
            <a:xfrm>
              <a:off x="7310322" y="3530060"/>
              <a:ext cx="52356" cy="85563"/>
            </a:xfrm>
            <a:custGeom>
              <a:rect b="b" l="l" r="r" t="t"/>
              <a:pathLst>
                <a:path extrusionOk="0" h="85563" w="52356">
                  <a:moveTo>
                    <a:pt x="0" y="68828"/>
                  </a:moveTo>
                  <a:cubicBezTo>
                    <a:pt x="18678" y="66867"/>
                    <a:pt x="27331" y="58109"/>
                    <a:pt x="25958" y="42552"/>
                  </a:cubicBezTo>
                  <a:lnTo>
                    <a:pt x="9535" y="42552"/>
                  </a:lnTo>
                  <a:lnTo>
                    <a:pt x="9535" y="0"/>
                  </a:lnTo>
                  <a:lnTo>
                    <a:pt x="52357" y="0"/>
                  </a:lnTo>
                  <a:lnTo>
                    <a:pt x="52357" y="35713"/>
                  </a:lnTo>
                  <a:cubicBezTo>
                    <a:pt x="52357" y="53231"/>
                    <a:pt x="48132" y="65862"/>
                    <a:pt x="39685" y="73608"/>
                  </a:cubicBezTo>
                  <a:cubicBezTo>
                    <a:pt x="29498" y="81922"/>
                    <a:pt x="16588" y="86158"/>
                    <a:pt x="3456" y="85496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23" name="Google Shape;7323;p1"/>
            <p:cNvSpPr/>
            <p:nvPr/>
          </p:nvSpPr>
          <p:spPr>
            <a:xfrm>
              <a:off x="4370393" y="3691101"/>
              <a:ext cx="154201" cy="186041"/>
            </a:xfrm>
            <a:custGeom>
              <a:rect b="b" l="l" r="r" t="t"/>
              <a:pathLst>
                <a:path extrusionOk="0" h="186041" w="154201">
                  <a:moveTo>
                    <a:pt x="56524" y="37723"/>
                  </a:moveTo>
                  <a:lnTo>
                    <a:pt x="0" y="37723"/>
                  </a:lnTo>
                  <a:lnTo>
                    <a:pt x="0" y="0"/>
                  </a:lnTo>
                  <a:lnTo>
                    <a:pt x="154202" y="0"/>
                  </a:lnTo>
                  <a:lnTo>
                    <a:pt x="154202" y="37723"/>
                  </a:lnTo>
                  <a:lnTo>
                    <a:pt x="97556" y="37723"/>
                  </a:lnTo>
                  <a:lnTo>
                    <a:pt x="97556" y="186042"/>
                  </a:lnTo>
                  <a:lnTo>
                    <a:pt x="56621" y="186042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24" name="Google Shape;7324;p1"/>
            <p:cNvSpPr/>
            <p:nvPr/>
          </p:nvSpPr>
          <p:spPr>
            <a:xfrm>
              <a:off x="4551459" y="3731811"/>
              <a:ext cx="85937" cy="145429"/>
            </a:xfrm>
            <a:custGeom>
              <a:rect b="b" l="l" r="r" t="t"/>
              <a:pathLst>
                <a:path extrusionOk="0" h="145429" w="85937">
                  <a:moveTo>
                    <a:pt x="98" y="2847"/>
                  </a:moveTo>
                  <a:lnTo>
                    <a:pt x="40493" y="2847"/>
                  </a:lnTo>
                  <a:lnTo>
                    <a:pt x="40493" y="31574"/>
                  </a:lnTo>
                  <a:cubicBezTo>
                    <a:pt x="44076" y="22521"/>
                    <a:pt x="49834" y="14489"/>
                    <a:pt x="57259" y="8190"/>
                  </a:cubicBezTo>
                  <a:cubicBezTo>
                    <a:pt x="65461" y="1993"/>
                    <a:pt x="75713" y="-855"/>
                    <a:pt x="85937" y="224"/>
                  </a:cubicBezTo>
                  <a:lnTo>
                    <a:pt x="85937" y="42457"/>
                  </a:lnTo>
                  <a:lnTo>
                    <a:pt x="83854" y="42457"/>
                  </a:lnTo>
                  <a:cubicBezTo>
                    <a:pt x="71950" y="41836"/>
                    <a:pt x="60351" y="46342"/>
                    <a:pt x="51989" y="54835"/>
                  </a:cubicBezTo>
                  <a:cubicBezTo>
                    <a:pt x="44047" y="63006"/>
                    <a:pt x="40182" y="75662"/>
                    <a:pt x="40395" y="92804"/>
                  </a:cubicBezTo>
                  <a:lnTo>
                    <a:pt x="40395" y="145430"/>
                  </a:lnTo>
                  <a:lnTo>
                    <a:pt x="0" y="145430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25" name="Google Shape;7325;p1"/>
            <p:cNvSpPr/>
            <p:nvPr/>
          </p:nvSpPr>
          <p:spPr>
            <a:xfrm>
              <a:off x="4654151" y="3733261"/>
              <a:ext cx="131253" cy="146616"/>
            </a:xfrm>
            <a:custGeom>
              <a:rect b="b" l="l" r="r" t="t"/>
              <a:pathLst>
                <a:path extrusionOk="0" h="146616" w="131253">
                  <a:moveTo>
                    <a:pt x="48911" y="146554"/>
                  </a:moveTo>
                  <a:cubicBezTo>
                    <a:pt x="42467" y="146584"/>
                    <a:pt x="36054" y="145642"/>
                    <a:pt x="29890" y="143759"/>
                  </a:cubicBezTo>
                  <a:cubicBezTo>
                    <a:pt x="24201" y="142036"/>
                    <a:pt x="18916" y="139185"/>
                    <a:pt x="14350" y="135376"/>
                  </a:cubicBezTo>
                  <a:cubicBezTo>
                    <a:pt x="9909" y="131622"/>
                    <a:pt x="6338" y="126947"/>
                    <a:pt x="3884" y="121674"/>
                  </a:cubicBezTo>
                  <a:cubicBezTo>
                    <a:pt x="1188" y="115807"/>
                    <a:pt x="-136" y="109403"/>
                    <a:pt x="11" y="102948"/>
                  </a:cubicBezTo>
                  <a:lnTo>
                    <a:pt x="11" y="102408"/>
                  </a:lnTo>
                  <a:cubicBezTo>
                    <a:pt x="-139" y="95448"/>
                    <a:pt x="1311" y="88546"/>
                    <a:pt x="4252" y="82235"/>
                  </a:cubicBezTo>
                  <a:cubicBezTo>
                    <a:pt x="7004" y="76637"/>
                    <a:pt x="11086" y="71799"/>
                    <a:pt x="16140" y="68141"/>
                  </a:cubicBezTo>
                  <a:cubicBezTo>
                    <a:pt x="21505" y="64246"/>
                    <a:pt x="27560" y="61401"/>
                    <a:pt x="33984" y="59758"/>
                  </a:cubicBezTo>
                  <a:cubicBezTo>
                    <a:pt x="41584" y="57825"/>
                    <a:pt x="49403" y="56886"/>
                    <a:pt x="57245" y="56964"/>
                  </a:cubicBezTo>
                  <a:cubicBezTo>
                    <a:pt x="63606" y="56880"/>
                    <a:pt x="69960" y="57414"/>
                    <a:pt x="76217" y="58557"/>
                  </a:cubicBezTo>
                  <a:cubicBezTo>
                    <a:pt x="81582" y="59625"/>
                    <a:pt x="86871" y="61041"/>
                    <a:pt x="92051" y="62798"/>
                  </a:cubicBezTo>
                  <a:lnTo>
                    <a:pt x="92051" y="60347"/>
                  </a:lnTo>
                  <a:cubicBezTo>
                    <a:pt x="92539" y="53059"/>
                    <a:pt x="89721" y="45939"/>
                    <a:pt x="84379" y="40958"/>
                  </a:cubicBezTo>
                  <a:cubicBezTo>
                    <a:pt x="77782" y="36088"/>
                    <a:pt x="69666" y="33725"/>
                    <a:pt x="61486" y="34291"/>
                  </a:cubicBezTo>
                  <a:cubicBezTo>
                    <a:pt x="54569" y="34231"/>
                    <a:pt x="47667" y="34913"/>
                    <a:pt x="40896" y="36325"/>
                  </a:cubicBezTo>
                  <a:cubicBezTo>
                    <a:pt x="34506" y="37843"/>
                    <a:pt x="28239" y="39834"/>
                    <a:pt x="22145" y="42282"/>
                  </a:cubicBezTo>
                  <a:lnTo>
                    <a:pt x="12046" y="11446"/>
                  </a:lnTo>
                  <a:cubicBezTo>
                    <a:pt x="19978" y="8029"/>
                    <a:pt x="28176" y="5266"/>
                    <a:pt x="36558" y="3186"/>
                  </a:cubicBezTo>
                  <a:cubicBezTo>
                    <a:pt x="46686" y="885"/>
                    <a:pt x="57057" y="-177"/>
                    <a:pt x="67442" y="24"/>
                  </a:cubicBezTo>
                  <a:cubicBezTo>
                    <a:pt x="77122" y="-179"/>
                    <a:pt x="86770" y="1212"/>
                    <a:pt x="95998" y="4142"/>
                  </a:cubicBezTo>
                  <a:cubicBezTo>
                    <a:pt x="103368" y="6530"/>
                    <a:pt x="110082" y="10600"/>
                    <a:pt x="115607" y="16030"/>
                  </a:cubicBezTo>
                  <a:cubicBezTo>
                    <a:pt x="121111" y="21498"/>
                    <a:pt x="125192" y="28230"/>
                    <a:pt x="127495" y="35639"/>
                  </a:cubicBezTo>
                  <a:cubicBezTo>
                    <a:pt x="130098" y="44042"/>
                    <a:pt x="131363" y="52801"/>
                    <a:pt x="131246" y="61597"/>
                  </a:cubicBezTo>
                  <a:lnTo>
                    <a:pt x="131246" y="144225"/>
                  </a:lnTo>
                  <a:lnTo>
                    <a:pt x="92346" y="144225"/>
                  </a:lnTo>
                  <a:lnTo>
                    <a:pt x="92346" y="128807"/>
                  </a:lnTo>
                  <a:cubicBezTo>
                    <a:pt x="87330" y="134329"/>
                    <a:pt x="81264" y="138796"/>
                    <a:pt x="74501" y="141945"/>
                  </a:cubicBezTo>
                  <a:cubicBezTo>
                    <a:pt x="66427" y="145388"/>
                    <a:pt x="57679" y="146963"/>
                    <a:pt x="48911" y="146553"/>
                  </a:cubicBezTo>
                  <a:close/>
                  <a:moveTo>
                    <a:pt x="61167" y="118659"/>
                  </a:moveTo>
                  <a:cubicBezTo>
                    <a:pt x="69407" y="119083"/>
                    <a:pt x="77540" y="116641"/>
                    <a:pt x="84183" y="111747"/>
                  </a:cubicBezTo>
                  <a:cubicBezTo>
                    <a:pt x="89720" y="107499"/>
                    <a:pt x="92920" y="100881"/>
                    <a:pt x="92811" y="93903"/>
                  </a:cubicBezTo>
                  <a:lnTo>
                    <a:pt x="92811" y="86696"/>
                  </a:lnTo>
                  <a:cubicBezTo>
                    <a:pt x="88982" y="85029"/>
                    <a:pt x="85001" y="83732"/>
                    <a:pt x="80923" y="82824"/>
                  </a:cubicBezTo>
                  <a:cubicBezTo>
                    <a:pt x="76346" y="81861"/>
                    <a:pt x="71679" y="81385"/>
                    <a:pt x="67001" y="81402"/>
                  </a:cubicBezTo>
                  <a:cubicBezTo>
                    <a:pt x="59822" y="80982"/>
                    <a:pt x="52685" y="82752"/>
                    <a:pt x="46534" y="86476"/>
                  </a:cubicBezTo>
                  <a:cubicBezTo>
                    <a:pt x="41668" y="89676"/>
                    <a:pt x="38868" y="95220"/>
                    <a:pt x="39180" y="101036"/>
                  </a:cubicBezTo>
                  <a:lnTo>
                    <a:pt x="39180" y="101575"/>
                  </a:lnTo>
                  <a:cubicBezTo>
                    <a:pt x="38896" y="106563"/>
                    <a:pt x="41121" y="111364"/>
                    <a:pt x="45112" y="114370"/>
                  </a:cubicBezTo>
                  <a:cubicBezTo>
                    <a:pt x="49867" y="117557"/>
                    <a:pt x="55524" y="119122"/>
                    <a:pt x="61241" y="118831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26" name="Google Shape;7326;p1"/>
            <p:cNvSpPr/>
            <p:nvPr/>
          </p:nvSpPr>
          <p:spPr>
            <a:xfrm>
              <a:off x="4820031" y="3732050"/>
              <a:ext cx="130616" cy="145166"/>
            </a:xfrm>
            <a:custGeom>
              <a:rect b="b" l="l" r="r" t="t"/>
              <a:pathLst>
                <a:path extrusionOk="0" h="145166" w="130616">
                  <a:moveTo>
                    <a:pt x="0" y="2608"/>
                  </a:moveTo>
                  <a:lnTo>
                    <a:pt x="40395" y="2608"/>
                  </a:lnTo>
                  <a:lnTo>
                    <a:pt x="40395" y="23001"/>
                  </a:lnTo>
                  <a:cubicBezTo>
                    <a:pt x="42728" y="19970"/>
                    <a:pt x="45250" y="17088"/>
                    <a:pt x="47945" y="14373"/>
                  </a:cubicBezTo>
                  <a:cubicBezTo>
                    <a:pt x="50749" y="11605"/>
                    <a:pt x="53839" y="9140"/>
                    <a:pt x="57161" y="7020"/>
                  </a:cubicBezTo>
                  <a:cubicBezTo>
                    <a:pt x="60648" y="4824"/>
                    <a:pt x="64416" y="3109"/>
                    <a:pt x="68363" y="1922"/>
                  </a:cubicBezTo>
                  <a:cubicBezTo>
                    <a:pt x="72845" y="625"/>
                    <a:pt x="77497" y="6"/>
                    <a:pt x="82162" y="83"/>
                  </a:cubicBezTo>
                  <a:cubicBezTo>
                    <a:pt x="95543" y="-726"/>
                    <a:pt x="108600" y="4403"/>
                    <a:pt x="117851" y="14104"/>
                  </a:cubicBezTo>
                  <a:cubicBezTo>
                    <a:pt x="126811" y="24999"/>
                    <a:pt x="131336" y="38871"/>
                    <a:pt x="130524" y="52954"/>
                  </a:cubicBezTo>
                  <a:lnTo>
                    <a:pt x="130524" y="145166"/>
                  </a:lnTo>
                  <a:lnTo>
                    <a:pt x="90055" y="145166"/>
                  </a:lnTo>
                  <a:lnTo>
                    <a:pt x="90055" y="65847"/>
                  </a:lnTo>
                  <a:cubicBezTo>
                    <a:pt x="90655" y="58092"/>
                    <a:pt x="88397" y="50385"/>
                    <a:pt x="83707" y="44179"/>
                  </a:cubicBezTo>
                  <a:cubicBezTo>
                    <a:pt x="79133" y="39218"/>
                    <a:pt x="72604" y="36527"/>
                    <a:pt x="65863" y="36826"/>
                  </a:cubicBezTo>
                  <a:cubicBezTo>
                    <a:pt x="58935" y="36482"/>
                    <a:pt x="52199" y="39166"/>
                    <a:pt x="47405" y="44179"/>
                  </a:cubicBezTo>
                  <a:cubicBezTo>
                    <a:pt x="42457" y="50271"/>
                    <a:pt x="40020" y="58020"/>
                    <a:pt x="40591" y="65847"/>
                  </a:cubicBezTo>
                  <a:lnTo>
                    <a:pt x="40591" y="145093"/>
                  </a:lnTo>
                  <a:lnTo>
                    <a:pt x="196" y="145093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27" name="Google Shape;7327;p1"/>
            <p:cNvSpPr/>
            <p:nvPr/>
          </p:nvSpPr>
          <p:spPr>
            <a:xfrm>
              <a:off x="4974478" y="3732302"/>
              <a:ext cx="115537" cy="147511"/>
            </a:xfrm>
            <a:custGeom>
              <a:rect b="b" l="l" r="r" t="t"/>
              <a:pathLst>
                <a:path extrusionOk="0" h="147511" w="115537">
                  <a:moveTo>
                    <a:pt x="61083" y="147512"/>
                  </a:moveTo>
                  <a:cubicBezTo>
                    <a:pt x="38865" y="147266"/>
                    <a:pt x="17366" y="139606"/>
                    <a:pt x="0" y="125746"/>
                  </a:cubicBezTo>
                  <a:lnTo>
                    <a:pt x="17158" y="99151"/>
                  </a:lnTo>
                  <a:cubicBezTo>
                    <a:pt x="24277" y="104473"/>
                    <a:pt x="32107" y="108771"/>
                    <a:pt x="40419" y="111921"/>
                  </a:cubicBezTo>
                  <a:cubicBezTo>
                    <a:pt x="47340" y="114585"/>
                    <a:pt x="54673" y="116020"/>
                    <a:pt x="62087" y="116162"/>
                  </a:cubicBezTo>
                  <a:cubicBezTo>
                    <a:pt x="66580" y="116499"/>
                    <a:pt x="71070" y="115483"/>
                    <a:pt x="74980" y="113245"/>
                  </a:cubicBezTo>
                  <a:cubicBezTo>
                    <a:pt x="77597" y="111546"/>
                    <a:pt x="79153" y="108619"/>
                    <a:pt x="79098" y="105499"/>
                  </a:cubicBezTo>
                  <a:lnTo>
                    <a:pt x="79098" y="104960"/>
                  </a:lnTo>
                  <a:cubicBezTo>
                    <a:pt x="79108" y="102856"/>
                    <a:pt x="78216" y="100848"/>
                    <a:pt x="76647" y="99445"/>
                  </a:cubicBezTo>
                  <a:cubicBezTo>
                    <a:pt x="74752" y="97650"/>
                    <a:pt x="72531" y="96235"/>
                    <a:pt x="70103" y="95278"/>
                  </a:cubicBezTo>
                  <a:cubicBezTo>
                    <a:pt x="67357" y="94150"/>
                    <a:pt x="64147" y="93023"/>
                    <a:pt x="60690" y="91944"/>
                  </a:cubicBezTo>
                  <a:cubicBezTo>
                    <a:pt x="57234" y="90866"/>
                    <a:pt x="53337" y="89738"/>
                    <a:pt x="49513" y="88488"/>
                  </a:cubicBezTo>
                  <a:cubicBezTo>
                    <a:pt x="44412" y="87070"/>
                    <a:pt x="39403" y="85343"/>
                    <a:pt x="34512" y="83316"/>
                  </a:cubicBezTo>
                  <a:cubicBezTo>
                    <a:pt x="29626" y="81363"/>
                    <a:pt x="25058" y="78695"/>
                    <a:pt x="20957" y="75399"/>
                  </a:cubicBezTo>
                  <a:cubicBezTo>
                    <a:pt x="16859" y="72145"/>
                    <a:pt x="13464" y="68093"/>
                    <a:pt x="10981" y="63487"/>
                  </a:cubicBezTo>
                  <a:cubicBezTo>
                    <a:pt x="8203" y="57961"/>
                    <a:pt x="6871" y="51822"/>
                    <a:pt x="7108" y="45642"/>
                  </a:cubicBezTo>
                  <a:lnTo>
                    <a:pt x="7108" y="45103"/>
                  </a:lnTo>
                  <a:cubicBezTo>
                    <a:pt x="6754" y="32186"/>
                    <a:pt x="12413" y="19836"/>
                    <a:pt x="22428" y="11669"/>
                  </a:cubicBezTo>
                  <a:cubicBezTo>
                    <a:pt x="27282" y="7687"/>
                    <a:pt x="32882" y="4712"/>
                    <a:pt x="38899" y="2919"/>
                  </a:cubicBezTo>
                  <a:cubicBezTo>
                    <a:pt x="45497" y="934"/>
                    <a:pt x="52355" y="-49"/>
                    <a:pt x="59244" y="2"/>
                  </a:cubicBezTo>
                  <a:cubicBezTo>
                    <a:pt x="68571" y="51"/>
                    <a:pt x="77837" y="1522"/>
                    <a:pt x="86721" y="4365"/>
                  </a:cubicBezTo>
                  <a:cubicBezTo>
                    <a:pt x="95810" y="7094"/>
                    <a:pt x="104467" y="11096"/>
                    <a:pt x="112433" y="16253"/>
                  </a:cubicBezTo>
                  <a:lnTo>
                    <a:pt x="96943" y="44049"/>
                  </a:lnTo>
                  <a:cubicBezTo>
                    <a:pt x="90350" y="40193"/>
                    <a:pt x="83417" y="36952"/>
                    <a:pt x="76231" y="34367"/>
                  </a:cubicBezTo>
                  <a:cubicBezTo>
                    <a:pt x="70536" y="32138"/>
                    <a:pt x="64499" y="30910"/>
                    <a:pt x="58386" y="30739"/>
                  </a:cubicBezTo>
                  <a:cubicBezTo>
                    <a:pt x="54458" y="30459"/>
                    <a:pt x="50543" y="31438"/>
                    <a:pt x="47209" y="33534"/>
                  </a:cubicBezTo>
                  <a:cubicBezTo>
                    <a:pt x="44865" y="35119"/>
                    <a:pt x="43461" y="37763"/>
                    <a:pt x="43458" y="40593"/>
                  </a:cubicBezTo>
                  <a:lnTo>
                    <a:pt x="43459" y="41083"/>
                  </a:lnTo>
                  <a:cubicBezTo>
                    <a:pt x="43509" y="43076"/>
                    <a:pt x="44399" y="44954"/>
                    <a:pt x="45910" y="46255"/>
                  </a:cubicBezTo>
                  <a:cubicBezTo>
                    <a:pt x="47801" y="47991"/>
                    <a:pt x="49951" y="49422"/>
                    <a:pt x="52283" y="50495"/>
                  </a:cubicBezTo>
                  <a:cubicBezTo>
                    <a:pt x="55258" y="51972"/>
                    <a:pt x="58319" y="53265"/>
                    <a:pt x="61451" y="54368"/>
                  </a:cubicBezTo>
                  <a:cubicBezTo>
                    <a:pt x="64881" y="55594"/>
                    <a:pt x="68583" y="56819"/>
                    <a:pt x="72456" y="58094"/>
                  </a:cubicBezTo>
                  <a:cubicBezTo>
                    <a:pt x="77623" y="59790"/>
                    <a:pt x="82688" y="61778"/>
                    <a:pt x="87628" y="64050"/>
                  </a:cubicBezTo>
                  <a:cubicBezTo>
                    <a:pt x="92559" y="66139"/>
                    <a:pt x="97197" y="68857"/>
                    <a:pt x="101428" y="72139"/>
                  </a:cubicBezTo>
                  <a:cubicBezTo>
                    <a:pt x="105550" y="75402"/>
                    <a:pt x="108982" y="79451"/>
                    <a:pt x="111527" y="84052"/>
                  </a:cubicBezTo>
                  <a:cubicBezTo>
                    <a:pt x="114318" y="89188"/>
                    <a:pt x="115697" y="94974"/>
                    <a:pt x="115522" y="100817"/>
                  </a:cubicBezTo>
                  <a:lnTo>
                    <a:pt x="115523" y="101357"/>
                  </a:lnTo>
                  <a:cubicBezTo>
                    <a:pt x="115698" y="108441"/>
                    <a:pt x="114292" y="115475"/>
                    <a:pt x="111405" y="121946"/>
                  </a:cubicBezTo>
                  <a:cubicBezTo>
                    <a:pt x="108795" y="127562"/>
                    <a:pt x="104837" y="132446"/>
                    <a:pt x="99885" y="136163"/>
                  </a:cubicBezTo>
                  <a:cubicBezTo>
                    <a:pt x="94649" y="140036"/>
                    <a:pt x="88727" y="142881"/>
                    <a:pt x="82432" y="144546"/>
                  </a:cubicBezTo>
                  <a:cubicBezTo>
                    <a:pt x="75484" y="146500"/>
                    <a:pt x="68301" y="147498"/>
                    <a:pt x="61083" y="147512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28" name="Google Shape;7328;p1"/>
            <p:cNvSpPr/>
            <p:nvPr/>
          </p:nvSpPr>
          <p:spPr>
            <a:xfrm>
              <a:off x="5109217" y="3681309"/>
              <a:ext cx="89466" cy="195760"/>
            </a:xfrm>
            <a:custGeom>
              <a:rect b="b" l="l" r="r" t="t"/>
              <a:pathLst>
                <a:path extrusionOk="0" h="195760" w="89466">
                  <a:moveTo>
                    <a:pt x="16717" y="87910"/>
                  </a:moveTo>
                  <a:lnTo>
                    <a:pt x="0" y="87910"/>
                  </a:lnTo>
                  <a:lnTo>
                    <a:pt x="0" y="54721"/>
                  </a:lnTo>
                  <a:lnTo>
                    <a:pt x="16717" y="54721"/>
                  </a:lnTo>
                  <a:lnTo>
                    <a:pt x="16717" y="45848"/>
                  </a:lnTo>
                  <a:cubicBezTo>
                    <a:pt x="16717" y="30439"/>
                    <a:pt x="20524" y="18918"/>
                    <a:pt x="28139" y="11287"/>
                  </a:cubicBezTo>
                  <a:cubicBezTo>
                    <a:pt x="37092" y="3299"/>
                    <a:pt x="48893" y="-732"/>
                    <a:pt x="60862" y="110"/>
                  </a:cubicBezTo>
                  <a:cubicBezTo>
                    <a:pt x="66331" y="44"/>
                    <a:pt x="71797" y="396"/>
                    <a:pt x="77211" y="1164"/>
                  </a:cubicBezTo>
                  <a:cubicBezTo>
                    <a:pt x="81367" y="1811"/>
                    <a:pt x="85465" y="2786"/>
                    <a:pt x="89467" y="4081"/>
                  </a:cubicBezTo>
                  <a:lnTo>
                    <a:pt x="89467" y="37588"/>
                  </a:lnTo>
                  <a:cubicBezTo>
                    <a:pt x="86590" y="36581"/>
                    <a:pt x="83651" y="35762"/>
                    <a:pt x="80667" y="35137"/>
                  </a:cubicBezTo>
                  <a:cubicBezTo>
                    <a:pt x="77582" y="34407"/>
                    <a:pt x="74424" y="34029"/>
                    <a:pt x="71254" y="34009"/>
                  </a:cubicBezTo>
                  <a:cubicBezTo>
                    <a:pt x="61450" y="34009"/>
                    <a:pt x="56695" y="39181"/>
                    <a:pt x="56695" y="49402"/>
                  </a:cubicBezTo>
                  <a:lnTo>
                    <a:pt x="56695" y="54991"/>
                  </a:lnTo>
                  <a:lnTo>
                    <a:pt x="89099" y="54991"/>
                  </a:lnTo>
                  <a:lnTo>
                    <a:pt x="89099" y="87910"/>
                  </a:lnTo>
                  <a:lnTo>
                    <a:pt x="56989" y="87910"/>
                  </a:lnTo>
                  <a:lnTo>
                    <a:pt x="56989" y="195760"/>
                  </a:lnTo>
                  <a:lnTo>
                    <a:pt x="16594" y="195760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29" name="Google Shape;7329;p1"/>
            <p:cNvSpPr/>
            <p:nvPr/>
          </p:nvSpPr>
          <p:spPr>
            <a:xfrm>
              <a:off x="5213561" y="3731370"/>
              <a:ext cx="154447" cy="148985"/>
            </a:xfrm>
            <a:custGeom>
              <a:rect b="b" l="l" r="r" t="t"/>
              <a:pathLst>
                <a:path extrusionOk="0" h="148985" w="154447">
                  <a:moveTo>
                    <a:pt x="76918" y="148984"/>
                  </a:moveTo>
                  <a:cubicBezTo>
                    <a:pt x="66432" y="149004"/>
                    <a:pt x="56041" y="146981"/>
                    <a:pt x="46328" y="143027"/>
                  </a:cubicBezTo>
                  <a:cubicBezTo>
                    <a:pt x="37275" y="139428"/>
                    <a:pt x="29014" y="134090"/>
                    <a:pt x="22013" y="127316"/>
                  </a:cubicBezTo>
                  <a:cubicBezTo>
                    <a:pt x="15180" y="120644"/>
                    <a:pt x="9718" y="112700"/>
                    <a:pt x="5933" y="103932"/>
                  </a:cubicBezTo>
                  <a:cubicBezTo>
                    <a:pt x="1955" y="94837"/>
                    <a:pt x="-65" y="85008"/>
                    <a:pt x="2" y="75082"/>
                  </a:cubicBezTo>
                  <a:lnTo>
                    <a:pt x="1" y="74542"/>
                  </a:lnTo>
                  <a:cubicBezTo>
                    <a:pt x="16" y="54750"/>
                    <a:pt x="7972" y="35792"/>
                    <a:pt x="22086" y="21916"/>
                  </a:cubicBezTo>
                  <a:cubicBezTo>
                    <a:pt x="29156" y="15073"/>
                    <a:pt x="37479" y="9656"/>
                    <a:pt x="46597" y="5959"/>
                  </a:cubicBezTo>
                  <a:cubicBezTo>
                    <a:pt x="56376" y="1936"/>
                    <a:pt x="66860" y="-89"/>
                    <a:pt x="77433" y="3"/>
                  </a:cubicBezTo>
                  <a:cubicBezTo>
                    <a:pt x="87910" y="-3"/>
                    <a:pt x="98290" y="2020"/>
                    <a:pt x="107999" y="5959"/>
                  </a:cubicBezTo>
                  <a:cubicBezTo>
                    <a:pt x="117038" y="9565"/>
                    <a:pt x="125301" y="14874"/>
                    <a:pt x="132338" y="21598"/>
                  </a:cubicBezTo>
                  <a:cubicBezTo>
                    <a:pt x="139138" y="28293"/>
                    <a:pt x="144588" y="36231"/>
                    <a:pt x="148393" y="44982"/>
                  </a:cubicBezTo>
                  <a:cubicBezTo>
                    <a:pt x="152383" y="54094"/>
                    <a:pt x="154444" y="63933"/>
                    <a:pt x="154448" y="73881"/>
                  </a:cubicBezTo>
                  <a:lnTo>
                    <a:pt x="154448" y="74420"/>
                  </a:lnTo>
                  <a:cubicBezTo>
                    <a:pt x="154470" y="84344"/>
                    <a:pt x="152442" y="94166"/>
                    <a:pt x="148492" y="103270"/>
                  </a:cubicBezTo>
                  <a:cubicBezTo>
                    <a:pt x="144694" y="112190"/>
                    <a:pt x="139181" y="120276"/>
                    <a:pt x="132265" y="127070"/>
                  </a:cubicBezTo>
                  <a:cubicBezTo>
                    <a:pt x="125194" y="133926"/>
                    <a:pt x="116873" y="139360"/>
                    <a:pt x="107753" y="143076"/>
                  </a:cubicBezTo>
                  <a:cubicBezTo>
                    <a:pt x="97962" y="147052"/>
                    <a:pt x="87485" y="149059"/>
                    <a:pt x="76918" y="148984"/>
                  </a:cubicBezTo>
                  <a:close/>
                  <a:moveTo>
                    <a:pt x="77457" y="114104"/>
                  </a:moveTo>
                  <a:cubicBezTo>
                    <a:pt x="82784" y="114200"/>
                    <a:pt x="88071" y="113173"/>
                    <a:pt x="92973" y="111089"/>
                  </a:cubicBezTo>
                  <a:cubicBezTo>
                    <a:pt x="97392" y="109142"/>
                    <a:pt x="101344" y="106276"/>
                    <a:pt x="104567" y="102682"/>
                  </a:cubicBezTo>
                  <a:cubicBezTo>
                    <a:pt x="107799" y="99119"/>
                    <a:pt x="110298" y="94954"/>
                    <a:pt x="111921" y="90426"/>
                  </a:cubicBezTo>
                  <a:cubicBezTo>
                    <a:pt x="113612" y="85591"/>
                    <a:pt x="114442" y="80497"/>
                    <a:pt x="114372" y="75376"/>
                  </a:cubicBezTo>
                  <a:lnTo>
                    <a:pt x="114371" y="74837"/>
                  </a:lnTo>
                  <a:cubicBezTo>
                    <a:pt x="114397" y="69724"/>
                    <a:pt x="113492" y="64649"/>
                    <a:pt x="111699" y="59860"/>
                  </a:cubicBezTo>
                  <a:cubicBezTo>
                    <a:pt x="109968" y="55239"/>
                    <a:pt x="107363" y="50995"/>
                    <a:pt x="104028" y="47359"/>
                  </a:cubicBezTo>
                  <a:cubicBezTo>
                    <a:pt x="100666" y="43724"/>
                    <a:pt x="96617" y="40791"/>
                    <a:pt x="92115" y="38731"/>
                  </a:cubicBezTo>
                  <a:cubicBezTo>
                    <a:pt x="87355" y="36557"/>
                    <a:pt x="82174" y="35461"/>
                    <a:pt x="76942" y="35520"/>
                  </a:cubicBezTo>
                  <a:cubicBezTo>
                    <a:pt x="71613" y="35420"/>
                    <a:pt x="66324" y="36456"/>
                    <a:pt x="61426" y="38560"/>
                  </a:cubicBezTo>
                  <a:cubicBezTo>
                    <a:pt x="57036" y="40543"/>
                    <a:pt x="53091" y="43394"/>
                    <a:pt x="49832" y="46943"/>
                  </a:cubicBezTo>
                  <a:cubicBezTo>
                    <a:pt x="46618" y="50564"/>
                    <a:pt x="44122" y="54765"/>
                    <a:pt x="42479" y="59321"/>
                  </a:cubicBezTo>
                  <a:cubicBezTo>
                    <a:pt x="40810" y="64136"/>
                    <a:pt x="39981" y="69202"/>
                    <a:pt x="40028" y="74297"/>
                  </a:cubicBezTo>
                  <a:lnTo>
                    <a:pt x="40028" y="74837"/>
                  </a:lnTo>
                  <a:cubicBezTo>
                    <a:pt x="40003" y="79973"/>
                    <a:pt x="40908" y="85072"/>
                    <a:pt x="42700" y="89887"/>
                  </a:cubicBezTo>
                  <a:cubicBezTo>
                    <a:pt x="44397" y="94524"/>
                    <a:pt x="47005" y="98775"/>
                    <a:pt x="50372" y="102388"/>
                  </a:cubicBezTo>
                  <a:cubicBezTo>
                    <a:pt x="53756" y="105998"/>
                    <a:pt x="57799" y="108926"/>
                    <a:pt x="62285" y="111016"/>
                  </a:cubicBezTo>
                  <a:cubicBezTo>
                    <a:pt x="67050" y="113162"/>
                    <a:pt x="72233" y="114217"/>
                    <a:pt x="77457" y="114104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30" name="Google Shape;7330;p1"/>
            <p:cNvSpPr/>
            <p:nvPr/>
          </p:nvSpPr>
          <p:spPr>
            <a:xfrm>
              <a:off x="5396957" y="3731810"/>
              <a:ext cx="85961" cy="145332"/>
            </a:xfrm>
            <a:custGeom>
              <a:rect b="b" l="l" r="r" t="t"/>
              <a:pathLst>
                <a:path extrusionOk="0" h="145332" w="85961">
                  <a:moveTo>
                    <a:pt x="123" y="2848"/>
                  </a:moveTo>
                  <a:lnTo>
                    <a:pt x="40518" y="2848"/>
                  </a:lnTo>
                  <a:lnTo>
                    <a:pt x="40518" y="31575"/>
                  </a:lnTo>
                  <a:cubicBezTo>
                    <a:pt x="44070" y="22518"/>
                    <a:pt x="49814" y="14484"/>
                    <a:pt x="57234" y="8191"/>
                  </a:cubicBezTo>
                  <a:cubicBezTo>
                    <a:pt x="65454" y="1990"/>
                    <a:pt x="75723" y="-857"/>
                    <a:pt x="85962" y="225"/>
                  </a:cubicBezTo>
                  <a:lnTo>
                    <a:pt x="85961" y="42458"/>
                  </a:lnTo>
                  <a:lnTo>
                    <a:pt x="83805" y="42458"/>
                  </a:lnTo>
                  <a:cubicBezTo>
                    <a:pt x="71920" y="41805"/>
                    <a:pt x="60324" y="46265"/>
                    <a:pt x="51940" y="54714"/>
                  </a:cubicBezTo>
                  <a:cubicBezTo>
                    <a:pt x="44194" y="62876"/>
                    <a:pt x="40395" y="75549"/>
                    <a:pt x="40395" y="92682"/>
                  </a:cubicBezTo>
                  <a:lnTo>
                    <a:pt x="40395" y="145333"/>
                  </a:lnTo>
                  <a:lnTo>
                    <a:pt x="0" y="145333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31" name="Google Shape;7331;p1"/>
            <p:cNvSpPr/>
            <p:nvPr/>
          </p:nvSpPr>
          <p:spPr>
            <a:xfrm>
              <a:off x="5508019" y="3731688"/>
              <a:ext cx="217563" cy="145454"/>
            </a:xfrm>
            <a:custGeom>
              <a:rect b="b" l="l" r="r" t="t"/>
              <a:pathLst>
                <a:path extrusionOk="0" h="145454" w="217563">
                  <a:moveTo>
                    <a:pt x="122" y="2969"/>
                  </a:moveTo>
                  <a:lnTo>
                    <a:pt x="40517" y="2969"/>
                  </a:lnTo>
                  <a:lnTo>
                    <a:pt x="40517" y="23363"/>
                  </a:lnTo>
                  <a:cubicBezTo>
                    <a:pt x="42866" y="20292"/>
                    <a:pt x="45413" y="17377"/>
                    <a:pt x="48140" y="14637"/>
                  </a:cubicBezTo>
                  <a:cubicBezTo>
                    <a:pt x="50901" y="11839"/>
                    <a:pt x="53977" y="9371"/>
                    <a:pt x="57308" y="7283"/>
                  </a:cubicBezTo>
                  <a:cubicBezTo>
                    <a:pt x="60815" y="5055"/>
                    <a:pt x="64619" y="3330"/>
                    <a:pt x="68608" y="2160"/>
                  </a:cubicBezTo>
                  <a:cubicBezTo>
                    <a:pt x="81415" y="-1269"/>
                    <a:pt x="95039" y="172"/>
                    <a:pt x="106846" y="6205"/>
                  </a:cubicBezTo>
                  <a:cubicBezTo>
                    <a:pt x="113681" y="10119"/>
                    <a:pt x="119194" y="15981"/>
                    <a:pt x="122680" y="23044"/>
                  </a:cubicBezTo>
                  <a:cubicBezTo>
                    <a:pt x="128339" y="16008"/>
                    <a:pt x="135391" y="10217"/>
                    <a:pt x="143392" y="6033"/>
                  </a:cubicBezTo>
                  <a:cubicBezTo>
                    <a:pt x="151492" y="2037"/>
                    <a:pt x="160416" y="-3"/>
                    <a:pt x="169447" y="77"/>
                  </a:cubicBezTo>
                  <a:cubicBezTo>
                    <a:pt x="182568" y="-677"/>
                    <a:pt x="195397" y="4148"/>
                    <a:pt x="204768" y="13362"/>
                  </a:cubicBezTo>
                  <a:cubicBezTo>
                    <a:pt x="213298" y="22235"/>
                    <a:pt x="217563" y="35259"/>
                    <a:pt x="217563" y="52433"/>
                  </a:cubicBezTo>
                  <a:lnTo>
                    <a:pt x="217563" y="145185"/>
                  </a:lnTo>
                  <a:lnTo>
                    <a:pt x="177168" y="145185"/>
                  </a:lnTo>
                  <a:lnTo>
                    <a:pt x="177168" y="66209"/>
                  </a:lnTo>
                  <a:cubicBezTo>
                    <a:pt x="177782" y="58511"/>
                    <a:pt x="175674" y="50843"/>
                    <a:pt x="171212" y="44541"/>
                  </a:cubicBezTo>
                  <a:cubicBezTo>
                    <a:pt x="166742" y="39433"/>
                    <a:pt x="160139" y="36712"/>
                    <a:pt x="153368" y="37187"/>
                  </a:cubicBezTo>
                  <a:cubicBezTo>
                    <a:pt x="146628" y="36896"/>
                    <a:pt x="140101" y="39585"/>
                    <a:pt x="135523" y="44541"/>
                  </a:cubicBezTo>
                  <a:cubicBezTo>
                    <a:pt x="130745" y="50709"/>
                    <a:pt x="128414" y="58426"/>
                    <a:pt x="128979" y="66209"/>
                  </a:cubicBezTo>
                  <a:lnTo>
                    <a:pt x="128979" y="145454"/>
                  </a:lnTo>
                  <a:lnTo>
                    <a:pt x="88584" y="145454"/>
                  </a:lnTo>
                  <a:lnTo>
                    <a:pt x="88584" y="66209"/>
                  </a:lnTo>
                  <a:cubicBezTo>
                    <a:pt x="89217" y="58513"/>
                    <a:pt x="87117" y="50841"/>
                    <a:pt x="82653" y="44541"/>
                  </a:cubicBezTo>
                  <a:cubicBezTo>
                    <a:pt x="78170" y="39435"/>
                    <a:pt x="71561" y="36715"/>
                    <a:pt x="64784" y="37187"/>
                  </a:cubicBezTo>
                  <a:cubicBezTo>
                    <a:pt x="58044" y="36896"/>
                    <a:pt x="51517" y="39585"/>
                    <a:pt x="46939" y="44541"/>
                  </a:cubicBezTo>
                  <a:cubicBezTo>
                    <a:pt x="42179" y="50719"/>
                    <a:pt x="39851" y="58428"/>
                    <a:pt x="40395" y="66209"/>
                  </a:cubicBezTo>
                  <a:lnTo>
                    <a:pt x="40395" y="145454"/>
                  </a:lnTo>
                  <a:lnTo>
                    <a:pt x="0" y="145454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32" name="Google Shape;7332;p1"/>
            <p:cNvSpPr/>
            <p:nvPr/>
          </p:nvSpPr>
          <p:spPr>
            <a:xfrm>
              <a:off x="5752164" y="3733261"/>
              <a:ext cx="131161" cy="146608"/>
            </a:xfrm>
            <a:custGeom>
              <a:rect b="b" l="l" r="r" t="t"/>
              <a:pathLst>
                <a:path extrusionOk="0" h="146608" w="131161">
                  <a:moveTo>
                    <a:pt x="48914" y="146553"/>
                  </a:moveTo>
                  <a:cubicBezTo>
                    <a:pt x="42461" y="146582"/>
                    <a:pt x="36041" y="145640"/>
                    <a:pt x="29868" y="143759"/>
                  </a:cubicBezTo>
                  <a:cubicBezTo>
                    <a:pt x="24185" y="142037"/>
                    <a:pt x="18908" y="139186"/>
                    <a:pt x="14352" y="135376"/>
                  </a:cubicBezTo>
                  <a:cubicBezTo>
                    <a:pt x="9902" y="131613"/>
                    <a:pt x="6308" y="126941"/>
                    <a:pt x="3812" y="121674"/>
                  </a:cubicBezTo>
                  <a:cubicBezTo>
                    <a:pt x="1165" y="115793"/>
                    <a:pt x="-133" y="109395"/>
                    <a:pt x="13" y="102947"/>
                  </a:cubicBezTo>
                  <a:lnTo>
                    <a:pt x="14" y="102408"/>
                  </a:lnTo>
                  <a:cubicBezTo>
                    <a:pt x="-158" y="95448"/>
                    <a:pt x="1285" y="88544"/>
                    <a:pt x="4230" y="82235"/>
                  </a:cubicBezTo>
                  <a:cubicBezTo>
                    <a:pt x="6992" y="76636"/>
                    <a:pt x="11081" y="71797"/>
                    <a:pt x="16142" y="68141"/>
                  </a:cubicBezTo>
                  <a:cubicBezTo>
                    <a:pt x="21505" y="64241"/>
                    <a:pt x="27561" y="61396"/>
                    <a:pt x="33987" y="59758"/>
                  </a:cubicBezTo>
                  <a:cubicBezTo>
                    <a:pt x="41587" y="57825"/>
                    <a:pt x="49406" y="56886"/>
                    <a:pt x="57248" y="56964"/>
                  </a:cubicBezTo>
                  <a:cubicBezTo>
                    <a:pt x="63609" y="56881"/>
                    <a:pt x="69962" y="57415"/>
                    <a:pt x="76220" y="58557"/>
                  </a:cubicBezTo>
                  <a:cubicBezTo>
                    <a:pt x="81584" y="59627"/>
                    <a:pt x="86873" y="61044"/>
                    <a:pt x="92054" y="62797"/>
                  </a:cubicBezTo>
                  <a:lnTo>
                    <a:pt x="92054" y="60346"/>
                  </a:lnTo>
                  <a:cubicBezTo>
                    <a:pt x="92546" y="53053"/>
                    <a:pt x="89718" y="45928"/>
                    <a:pt x="84358" y="40958"/>
                  </a:cubicBezTo>
                  <a:cubicBezTo>
                    <a:pt x="77762" y="36084"/>
                    <a:pt x="69646" y="33720"/>
                    <a:pt x="61464" y="34291"/>
                  </a:cubicBezTo>
                  <a:cubicBezTo>
                    <a:pt x="54548" y="34231"/>
                    <a:pt x="47645" y="34914"/>
                    <a:pt x="40875" y="36325"/>
                  </a:cubicBezTo>
                  <a:cubicBezTo>
                    <a:pt x="34493" y="37842"/>
                    <a:pt x="28234" y="39833"/>
                    <a:pt x="22148" y="42281"/>
                  </a:cubicBezTo>
                  <a:lnTo>
                    <a:pt x="12024" y="11446"/>
                  </a:lnTo>
                  <a:cubicBezTo>
                    <a:pt x="19957" y="8034"/>
                    <a:pt x="28155" y="5271"/>
                    <a:pt x="36535" y="3186"/>
                  </a:cubicBezTo>
                  <a:cubicBezTo>
                    <a:pt x="46656" y="886"/>
                    <a:pt x="57019" y="-176"/>
                    <a:pt x="67396" y="24"/>
                  </a:cubicBezTo>
                  <a:cubicBezTo>
                    <a:pt x="77076" y="-183"/>
                    <a:pt x="86724" y="1209"/>
                    <a:pt x="95951" y="4142"/>
                  </a:cubicBezTo>
                  <a:cubicBezTo>
                    <a:pt x="103321" y="6529"/>
                    <a:pt x="110035" y="10599"/>
                    <a:pt x="115560" y="16030"/>
                  </a:cubicBezTo>
                  <a:cubicBezTo>
                    <a:pt x="121063" y="21503"/>
                    <a:pt x="125151" y="28233"/>
                    <a:pt x="127473" y="35639"/>
                  </a:cubicBezTo>
                  <a:cubicBezTo>
                    <a:pt x="130052" y="44045"/>
                    <a:pt x="131293" y="52805"/>
                    <a:pt x="131150" y="61596"/>
                  </a:cubicBezTo>
                  <a:lnTo>
                    <a:pt x="131150" y="144225"/>
                  </a:lnTo>
                  <a:lnTo>
                    <a:pt x="92128" y="144225"/>
                  </a:lnTo>
                  <a:lnTo>
                    <a:pt x="92128" y="128807"/>
                  </a:lnTo>
                  <a:cubicBezTo>
                    <a:pt x="87101" y="134316"/>
                    <a:pt x="81037" y="138781"/>
                    <a:pt x="74283" y="141945"/>
                  </a:cubicBezTo>
                  <a:cubicBezTo>
                    <a:pt x="66278" y="145357"/>
                    <a:pt x="57608" y="146932"/>
                    <a:pt x="48914" y="146553"/>
                  </a:cubicBezTo>
                  <a:close/>
                  <a:moveTo>
                    <a:pt x="61170" y="118659"/>
                  </a:moveTo>
                  <a:cubicBezTo>
                    <a:pt x="69418" y="119087"/>
                    <a:pt x="77560" y="116644"/>
                    <a:pt x="84210" y="111747"/>
                  </a:cubicBezTo>
                  <a:cubicBezTo>
                    <a:pt x="89747" y="107498"/>
                    <a:pt x="92947" y="100881"/>
                    <a:pt x="92838" y="93903"/>
                  </a:cubicBezTo>
                  <a:lnTo>
                    <a:pt x="92839" y="86696"/>
                  </a:lnTo>
                  <a:cubicBezTo>
                    <a:pt x="84701" y="83114"/>
                    <a:pt x="75894" y="81309"/>
                    <a:pt x="67004" y="81402"/>
                  </a:cubicBezTo>
                  <a:cubicBezTo>
                    <a:pt x="59826" y="80988"/>
                    <a:pt x="52691" y="82757"/>
                    <a:pt x="46536" y="86476"/>
                  </a:cubicBezTo>
                  <a:cubicBezTo>
                    <a:pt x="41678" y="89683"/>
                    <a:pt x="38880" y="95222"/>
                    <a:pt x="39183" y="101035"/>
                  </a:cubicBezTo>
                  <a:lnTo>
                    <a:pt x="39183" y="101575"/>
                  </a:lnTo>
                  <a:cubicBezTo>
                    <a:pt x="38917" y="106565"/>
                    <a:pt x="41149" y="111361"/>
                    <a:pt x="45139" y="114370"/>
                  </a:cubicBezTo>
                  <a:cubicBezTo>
                    <a:pt x="49885" y="117556"/>
                    <a:pt x="55534" y="119121"/>
                    <a:pt x="61243" y="118831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33" name="Google Shape;7333;p1"/>
            <p:cNvSpPr/>
            <p:nvPr/>
          </p:nvSpPr>
          <p:spPr>
            <a:xfrm>
              <a:off x="5911008" y="3731742"/>
              <a:ext cx="132953" cy="148680"/>
            </a:xfrm>
            <a:custGeom>
              <a:rect b="b" l="l" r="r" t="t"/>
              <a:pathLst>
                <a:path extrusionOk="0" h="148680" w="132953">
                  <a:moveTo>
                    <a:pt x="74249" y="148611"/>
                  </a:moveTo>
                  <a:cubicBezTo>
                    <a:pt x="64028" y="148669"/>
                    <a:pt x="53903" y="146642"/>
                    <a:pt x="44492" y="142655"/>
                  </a:cubicBezTo>
                  <a:cubicBezTo>
                    <a:pt x="17270" y="131173"/>
                    <a:pt x="-308" y="104374"/>
                    <a:pt x="4" y="74832"/>
                  </a:cubicBezTo>
                  <a:lnTo>
                    <a:pt x="3" y="74293"/>
                  </a:lnTo>
                  <a:cubicBezTo>
                    <a:pt x="-103" y="54788"/>
                    <a:pt x="7407" y="36011"/>
                    <a:pt x="20936" y="21961"/>
                  </a:cubicBezTo>
                  <a:cubicBezTo>
                    <a:pt x="27716" y="15095"/>
                    <a:pt x="35811" y="9667"/>
                    <a:pt x="44737" y="6004"/>
                  </a:cubicBezTo>
                  <a:cubicBezTo>
                    <a:pt x="54279" y="1967"/>
                    <a:pt x="64550" y="-61"/>
                    <a:pt x="74911" y="47"/>
                  </a:cubicBezTo>
                  <a:cubicBezTo>
                    <a:pt x="86408" y="-356"/>
                    <a:pt x="97848" y="1822"/>
                    <a:pt x="108393" y="6420"/>
                  </a:cubicBezTo>
                  <a:cubicBezTo>
                    <a:pt x="117289" y="10767"/>
                    <a:pt x="125236" y="16831"/>
                    <a:pt x="131777" y="24265"/>
                  </a:cubicBezTo>
                  <a:lnTo>
                    <a:pt x="107094" y="50860"/>
                  </a:lnTo>
                  <a:cubicBezTo>
                    <a:pt x="102908" y="46397"/>
                    <a:pt x="98124" y="42536"/>
                    <a:pt x="92877" y="39388"/>
                  </a:cubicBezTo>
                  <a:cubicBezTo>
                    <a:pt x="87281" y="36409"/>
                    <a:pt x="81002" y="34947"/>
                    <a:pt x="74665" y="35148"/>
                  </a:cubicBezTo>
                  <a:cubicBezTo>
                    <a:pt x="69837" y="35081"/>
                    <a:pt x="65058" y="36121"/>
                    <a:pt x="60694" y="38187"/>
                  </a:cubicBezTo>
                  <a:cubicBezTo>
                    <a:pt x="56554" y="40256"/>
                    <a:pt x="52851" y="43102"/>
                    <a:pt x="49786" y="46570"/>
                  </a:cubicBezTo>
                  <a:cubicBezTo>
                    <a:pt x="46644" y="50214"/>
                    <a:pt x="44209" y="54412"/>
                    <a:pt x="42605" y="58948"/>
                  </a:cubicBezTo>
                  <a:cubicBezTo>
                    <a:pt x="40938" y="63772"/>
                    <a:pt x="40109" y="68846"/>
                    <a:pt x="40154" y="73949"/>
                  </a:cubicBezTo>
                  <a:lnTo>
                    <a:pt x="40153" y="74489"/>
                  </a:lnTo>
                  <a:cubicBezTo>
                    <a:pt x="40084" y="79722"/>
                    <a:pt x="40912" y="84929"/>
                    <a:pt x="42604" y="89882"/>
                  </a:cubicBezTo>
                  <a:cubicBezTo>
                    <a:pt x="44170" y="94510"/>
                    <a:pt x="46673" y="98766"/>
                    <a:pt x="49958" y="102383"/>
                  </a:cubicBezTo>
                  <a:cubicBezTo>
                    <a:pt x="53149" y="105932"/>
                    <a:pt x="57038" y="108785"/>
                    <a:pt x="61380" y="110766"/>
                  </a:cubicBezTo>
                  <a:cubicBezTo>
                    <a:pt x="66064" y="112834"/>
                    <a:pt x="71138" y="113870"/>
                    <a:pt x="76258" y="113805"/>
                  </a:cubicBezTo>
                  <a:cubicBezTo>
                    <a:pt x="82462" y="113988"/>
                    <a:pt x="88607" y="112569"/>
                    <a:pt x="94103" y="109687"/>
                  </a:cubicBezTo>
                  <a:cubicBezTo>
                    <a:pt x="99565" y="106670"/>
                    <a:pt x="104622" y="102972"/>
                    <a:pt x="109153" y="98681"/>
                  </a:cubicBezTo>
                  <a:lnTo>
                    <a:pt x="132954" y="122482"/>
                  </a:lnTo>
                  <a:cubicBezTo>
                    <a:pt x="126111" y="130005"/>
                    <a:pt x="118068" y="136341"/>
                    <a:pt x="109153" y="141233"/>
                  </a:cubicBezTo>
                  <a:cubicBezTo>
                    <a:pt x="98329" y="146603"/>
                    <a:pt x="86320" y="149142"/>
                    <a:pt x="74249" y="148611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34" name="Google Shape;7334;p1"/>
            <p:cNvSpPr/>
            <p:nvPr/>
          </p:nvSpPr>
          <p:spPr>
            <a:xfrm>
              <a:off x="6070557" y="3683134"/>
              <a:ext cx="42600" cy="194253"/>
            </a:xfrm>
            <a:custGeom>
              <a:rect b="b" l="l" r="r" t="t"/>
              <a:pathLst>
                <a:path extrusionOk="0" h="194253" w="42600">
                  <a:moveTo>
                    <a:pt x="0" y="0"/>
                  </a:moveTo>
                  <a:lnTo>
                    <a:pt x="42601" y="0"/>
                  </a:lnTo>
                  <a:lnTo>
                    <a:pt x="42601" y="35689"/>
                  </a:lnTo>
                  <a:lnTo>
                    <a:pt x="48" y="35689"/>
                  </a:lnTo>
                  <a:close/>
                  <a:moveTo>
                    <a:pt x="1078" y="51474"/>
                  </a:moveTo>
                  <a:lnTo>
                    <a:pt x="41473" y="51474"/>
                  </a:lnTo>
                  <a:lnTo>
                    <a:pt x="41473" y="194253"/>
                  </a:lnTo>
                  <a:lnTo>
                    <a:pt x="1078" y="194253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35" name="Google Shape;7335;p1"/>
            <p:cNvSpPr/>
            <p:nvPr/>
          </p:nvSpPr>
          <p:spPr>
            <a:xfrm>
              <a:off x="6143012" y="3671957"/>
              <a:ext cx="154472" cy="208397"/>
            </a:xfrm>
            <a:custGeom>
              <a:rect b="b" l="l" r="r" t="t"/>
              <a:pathLst>
                <a:path extrusionOk="0" h="208397" w="154472">
                  <a:moveTo>
                    <a:pt x="76942" y="208397"/>
                  </a:moveTo>
                  <a:cubicBezTo>
                    <a:pt x="66456" y="208405"/>
                    <a:pt x="56068" y="206382"/>
                    <a:pt x="46352" y="202440"/>
                  </a:cubicBezTo>
                  <a:cubicBezTo>
                    <a:pt x="28240" y="195273"/>
                    <a:pt x="13712" y="181212"/>
                    <a:pt x="5957" y="163344"/>
                  </a:cubicBezTo>
                  <a:cubicBezTo>
                    <a:pt x="2006" y="154241"/>
                    <a:pt x="-22" y="144419"/>
                    <a:pt x="1" y="134494"/>
                  </a:cubicBezTo>
                  <a:lnTo>
                    <a:pt x="0" y="133955"/>
                  </a:lnTo>
                  <a:cubicBezTo>
                    <a:pt x="-5" y="124033"/>
                    <a:pt x="2021" y="114214"/>
                    <a:pt x="5956" y="105105"/>
                  </a:cubicBezTo>
                  <a:cubicBezTo>
                    <a:pt x="9778" y="96200"/>
                    <a:pt x="15298" y="88124"/>
                    <a:pt x="22207" y="81329"/>
                  </a:cubicBezTo>
                  <a:cubicBezTo>
                    <a:pt x="29273" y="74481"/>
                    <a:pt x="37596" y="69062"/>
                    <a:pt x="46718" y="65372"/>
                  </a:cubicBezTo>
                  <a:cubicBezTo>
                    <a:pt x="56491" y="61360"/>
                    <a:pt x="66965" y="59335"/>
                    <a:pt x="77529" y="59416"/>
                  </a:cubicBezTo>
                  <a:cubicBezTo>
                    <a:pt x="88016" y="59396"/>
                    <a:pt x="98407" y="61419"/>
                    <a:pt x="108120" y="65372"/>
                  </a:cubicBezTo>
                  <a:cubicBezTo>
                    <a:pt x="117160" y="68978"/>
                    <a:pt x="125423" y="74287"/>
                    <a:pt x="132459" y="81010"/>
                  </a:cubicBezTo>
                  <a:cubicBezTo>
                    <a:pt x="139266" y="87699"/>
                    <a:pt x="144718" y="95639"/>
                    <a:pt x="148515" y="104394"/>
                  </a:cubicBezTo>
                  <a:cubicBezTo>
                    <a:pt x="152477" y="113495"/>
                    <a:pt x="154505" y="123319"/>
                    <a:pt x="154471" y="133244"/>
                  </a:cubicBezTo>
                  <a:lnTo>
                    <a:pt x="154471" y="133784"/>
                  </a:lnTo>
                  <a:cubicBezTo>
                    <a:pt x="154518" y="143710"/>
                    <a:pt x="152489" y="153537"/>
                    <a:pt x="148515" y="162634"/>
                  </a:cubicBezTo>
                  <a:cubicBezTo>
                    <a:pt x="144743" y="171555"/>
                    <a:pt x="139245" y="179644"/>
                    <a:pt x="132337" y="186434"/>
                  </a:cubicBezTo>
                  <a:cubicBezTo>
                    <a:pt x="125250" y="193269"/>
                    <a:pt x="116933" y="198700"/>
                    <a:pt x="107826" y="202440"/>
                  </a:cubicBezTo>
                  <a:cubicBezTo>
                    <a:pt x="98020" y="206427"/>
                    <a:pt x="87527" y="208451"/>
                    <a:pt x="76941" y="208396"/>
                  </a:cubicBezTo>
                  <a:close/>
                  <a:moveTo>
                    <a:pt x="77456" y="173517"/>
                  </a:moveTo>
                  <a:cubicBezTo>
                    <a:pt x="82808" y="173630"/>
                    <a:pt x="88122" y="172602"/>
                    <a:pt x="93046" y="170502"/>
                  </a:cubicBezTo>
                  <a:cubicBezTo>
                    <a:pt x="97449" y="168553"/>
                    <a:pt x="101385" y="165687"/>
                    <a:pt x="104591" y="162094"/>
                  </a:cubicBezTo>
                  <a:cubicBezTo>
                    <a:pt x="107826" y="158534"/>
                    <a:pt x="110325" y="154369"/>
                    <a:pt x="111944" y="149839"/>
                  </a:cubicBezTo>
                  <a:cubicBezTo>
                    <a:pt x="113602" y="144995"/>
                    <a:pt x="114431" y="139907"/>
                    <a:pt x="114395" y="134789"/>
                  </a:cubicBezTo>
                  <a:lnTo>
                    <a:pt x="114395" y="134249"/>
                  </a:lnTo>
                  <a:cubicBezTo>
                    <a:pt x="114400" y="129143"/>
                    <a:pt x="113512" y="124074"/>
                    <a:pt x="111773" y="119273"/>
                  </a:cubicBezTo>
                  <a:cubicBezTo>
                    <a:pt x="108282" y="109917"/>
                    <a:pt x="101232" y="102322"/>
                    <a:pt x="92163" y="98144"/>
                  </a:cubicBezTo>
                  <a:cubicBezTo>
                    <a:pt x="87412" y="95972"/>
                    <a:pt x="82240" y="94875"/>
                    <a:pt x="77015" y="94933"/>
                  </a:cubicBezTo>
                  <a:cubicBezTo>
                    <a:pt x="71678" y="94831"/>
                    <a:pt x="66381" y="95867"/>
                    <a:pt x="61475" y="97972"/>
                  </a:cubicBezTo>
                  <a:cubicBezTo>
                    <a:pt x="57090" y="99941"/>
                    <a:pt x="53160" y="102795"/>
                    <a:pt x="49930" y="106355"/>
                  </a:cubicBezTo>
                  <a:cubicBezTo>
                    <a:pt x="46678" y="109950"/>
                    <a:pt x="44178" y="114159"/>
                    <a:pt x="42577" y="118734"/>
                  </a:cubicBezTo>
                  <a:cubicBezTo>
                    <a:pt x="40844" y="123535"/>
                    <a:pt x="39972" y="128605"/>
                    <a:pt x="40003" y="133710"/>
                  </a:cubicBezTo>
                  <a:lnTo>
                    <a:pt x="40003" y="134249"/>
                  </a:lnTo>
                  <a:cubicBezTo>
                    <a:pt x="39974" y="139389"/>
                    <a:pt x="40887" y="144490"/>
                    <a:pt x="42699" y="149299"/>
                  </a:cubicBezTo>
                  <a:cubicBezTo>
                    <a:pt x="46181" y="158661"/>
                    <a:pt x="53233" y="166259"/>
                    <a:pt x="62309" y="170428"/>
                  </a:cubicBezTo>
                  <a:cubicBezTo>
                    <a:pt x="67064" y="172577"/>
                    <a:pt x="72240" y="173632"/>
                    <a:pt x="77456" y="173517"/>
                  </a:cubicBezTo>
                  <a:close/>
                  <a:moveTo>
                    <a:pt x="91795" y="0"/>
                  </a:moveTo>
                  <a:lnTo>
                    <a:pt x="126676" y="15099"/>
                  </a:lnTo>
                  <a:lnTo>
                    <a:pt x="92629" y="46964"/>
                  </a:lnTo>
                  <a:lnTo>
                    <a:pt x="61818" y="46964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36" name="Google Shape;7336;p1"/>
            <p:cNvSpPr/>
            <p:nvPr/>
          </p:nvSpPr>
          <p:spPr>
            <a:xfrm>
              <a:off x="6326554" y="3731928"/>
              <a:ext cx="130547" cy="145214"/>
            </a:xfrm>
            <a:custGeom>
              <a:rect b="b" l="l" r="r" t="t"/>
              <a:pathLst>
                <a:path extrusionOk="0" h="145214" w="130547">
                  <a:moveTo>
                    <a:pt x="0" y="2730"/>
                  </a:moveTo>
                  <a:lnTo>
                    <a:pt x="40395" y="2730"/>
                  </a:lnTo>
                  <a:lnTo>
                    <a:pt x="40395" y="23123"/>
                  </a:lnTo>
                  <a:cubicBezTo>
                    <a:pt x="42725" y="20058"/>
                    <a:pt x="45246" y="17144"/>
                    <a:pt x="47945" y="14397"/>
                  </a:cubicBezTo>
                  <a:cubicBezTo>
                    <a:pt x="50728" y="11625"/>
                    <a:pt x="53802" y="9160"/>
                    <a:pt x="57112" y="7044"/>
                  </a:cubicBezTo>
                  <a:cubicBezTo>
                    <a:pt x="60595" y="4850"/>
                    <a:pt x="64353" y="3127"/>
                    <a:pt x="68289" y="1921"/>
                  </a:cubicBezTo>
                  <a:cubicBezTo>
                    <a:pt x="72775" y="638"/>
                    <a:pt x="77424" y="18"/>
                    <a:pt x="82089" y="83"/>
                  </a:cubicBezTo>
                  <a:cubicBezTo>
                    <a:pt x="95474" y="-724"/>
                    <a:pt x="108533" y="4415"/>
                    <a:pt x="117778" y="14128"/>
                  </a:cubicBezTo>
                  <a:cubicBezTo>
                    <a:pt x="126755" y="25014"/>
                    <a:pt x="131282" y="38893"/>
                    <a:pt x="130450" y="52978"/>
                  </a:cubicBezTo>
                  <a:lnTo>
                    <a:pt x="130450" y="145190"/>
                  </a:lnTo>
                  <a:lnTo>
                    <a:pt x="90006" y="145190"/>
                  </a:lnTo>
                  <a:lnTo>
                    <a:pt x="90006" y="65969"/>
                  </a:lnTo>
                  <a:cubicBezTo>
                    <a:pt x="90598" y="58211"/>
                    <a:pt x="88332" y="50504"/>
                    <a:pt x="83633" y="44301"/>
                  </a:cubicBezTo>
                  <a:cubicBezTo>
                    <a:pt x="79061" y="39337"/>
                    <a:pt x="72530" y="36646"/>
                    <a:pt x="65788" y="36948"/>
                  </a:cubicBezTo>
                  <a:cubicBezTo>
                    <a:pt x="58868" y="36605"/>
                    <a:pt x="52140" y="39289"/>
                    <a:pt x="47356" y="44301"/>
                  </a:cubicBezTo>
                  <a:cubicBezTo>
                    <a:pt x="42407" y="50391"/>
                    <a:pt x="39978" y="58144"/>
                    <a:pt x="40566" y="65969"/>
                  </a:cubicBezTo>
                  <a:lnTo>
                    <a:pt x="40567" y="145215"/>
                  </a:lnTo>
                  <a:lnTo>
                    <a:pt x="171" y="145215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37" name="Google Shape;7337;p1"/>
            <p:cNvSpPr/>
            <p:nvPr/>
          </p:nvSpPr>
          <p:spPr>
            <a:xfrm>
              <a:off x="6559266" y="3734903"/>
              <a:ext cx="148294" cy="185565"/>
            </a:xfrm>
            <a:custGeom>
              <a:rect b="b" l="l" r="r" t="t"/>
              <a:pathLst>
                <a:path extrusionOk="0" h="185565" w="148294">
                  <a:moveTo>
                    <a:pt x="46572" y="185552"/>
                  </a:moveTo>
                  <a:cubicBezTo>
                    <a:pt x="39941" y="185688"/>
                    <a:pt x="33329" y="184812"/>
                    <a:pt x="26963" y="182954"/>
                  </a:cubicBezTo>
                  <a:cubicBezTo>
                    <a:pt x="21296" y="181161"/>
                    <a:pt x="15845" y="178744"/>
                    <a:pt x="10712" y="175747"/>
                  </a:cubicBezTo>
                  <a:lnTo>
                    <a:pt x="24291" y="146530"/>
                  </a:lnTo>
                  <a:cubicBezTo>
                    <a:pt x="27025" y="148181"/>
                    <a:pt x="29936" y="149521"/>
                    <a:pt x="32968" y="150525"/>
                  </a:cubicBezTo>
                  <a:cubicBezTo>
                    <a:pt x="35736" y="151530"/>
                    <a:pt x="38652" y="152068"/>
                    <a:pt x="41596" y="152118"/>
                  </a:cubicBezTo>
                  <a:cubicBezTo>
                    <a:pt x="44509" y="152259"/>
                    <a:pt x="47401" y="151561"/>
                    <a:pt x="49930" y="150108"/>
                  </a:cubicBezTo>
                  <a:cubicBezTo>
                    <a:pt x="52561" y="148266"/>
                    <a:pt x="54618" y="145717"/>
                    <a:pt x="55861" y="142755"/>
                  </a:cubicBezTo>
                  <a:lnTo>
                    <a:pt x="0" y="0"/>
                  </a:lnTo>
                  <a:lnTo>
                    <a:pt x="42821" y="0"/>
                  </a:lnTo>
                  <a:lnTo>
                    <a:pt x="75250" y="97016"/>
                  </a:lnTo>
                  <a:lnTo>
                    <a:pt x="106306" y="0"/>
                  </a:lnTo>
                  <a:lnTo>
                    <a:pt x="148294" y="0"/>
                  </a:lnTo>
                  <a:lnTo>
                    <a:pt x="93560" y="145917"/>
                  </a:lnTo>
                  <a:cubicBezTo>
                    <a:pt x="91179" y="152263"/>
                    <a:pt x="88217" y="158376"/>
                    <a:pt x="84711" y="164178"/>
                  </a:cubicBezTo>
                  <a:cubicBezTo>
                    <a:pt x="82035" y="168794"/>
                    <a:pt x="78662" y="172970"/>
                    <a:pt x="74710" y="176556"/>
                  </a:cubicBezTo>
                  <a:cubicBezTo>
                    <a:pt x="71149" y="179685"/>
                    <a:pt x="66975" y="182039"/>
                    <a:pt x="62455" y="183468"/>
                  </a:cubicBezTo>
                  <a:cubicBezTo>
                    <a:pt x="57291" y="184936"/>
                    <a:pt x="51939" y="185638"/>
                    <a:pt x="46571" y="185552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38" name="Google Shape;7338;p1"/>
            <p:cNvSpPr/>
            <p:nvPr/>
          </p:nvSpPr>
          <p:spPr>
            <a:xfrm>
              <a:off x="6815313" y="3691101"/>
              <a:ext cx="160795" cy="186041"/>
            </a:xfrm>
            <a:custGeom>
              <a:rect b="b" l="l" r="r" t="t"/>
              <a:pathLst>
                <a:path extrusionOk="0" h="186041" w="160795">
                  <a:moveTo>
                    <a:pt x="0" y="0"/>
                  </a:moveTo>
                  <a:lnTo>
                    <a:pt x="85079" y="0"/>
                  </a:lnTo>
                  <a:cubicBezTo>
                    <a:pt x="108627" y="0"/>
                    <a:pt x="126692" y="6291"/>
                    <a:pt x="139274" y="18874"/>
                  </a:cubicBezTo>
                  <a:cubicBezTo>
                    <a:pt x="150218" y="30249"/>
                    <a:pt x="155982" y="45636"/>
                    <a:pt x="155207" y="61401"/>
                  </a:cubicBezTo>
                  <a:lnTo>
                    <a:pt x="155207" y="61941"/>
                  </a:lnTo>
                  <a:cubicBezTo>
                    <a:pt x="155820" y="75090"/>
                    <a:pt x="151938" y="88057"/>
                    <a:pt x="144201" y="98708"/>
                  </a:cubicBezTo>
                  <a:cubicBezTo>
                    <a:pt x="136772" y="108277"/>
                    <a:pt x="126762" y="115523"/>
                    <a:pt x="115351" y="119591"/>
                  </a:cubicBezTo>
                  <a:lnTo>
                    <a:pt x="160795" y="186042"/>
                  </a:lnTo>
                  <a:lnTo>
                    <a:pt x="113218" y="186042"/>
                  </a:lnTo>
                  <a:lnTo>
                    <a:pt x="73363" y="126553"/>
                  </a:lnTo>
                  <a:lnTo>
                    <a:pt x="41179" y="126553"/>
                  </a:lnTo>
                  <a:lnTo>
                    <a:pt x="41179" y="186042"/>
                  </a:lnTo>
                  <a:lnTo>
                    <a:pt x="245" y="186042"/>
                  </a:lnTo>
                  <a:close/>
                  <a:moveTo>
                    <a:pt x="82408" y="90374"/>
                  </a:moveTo>
                  <a:cubicBezTo>
                    <a:pt x="90786" y="90931"/>
                    <a:pt x="99073" y="88364"/>
                    <a:pt x="105669" y="83167"/>
                  </a:cubicBezTo>
                  <a:cubicBezTo>
                    <a:pt x="111088" y="78314"/>
                    <a:pt x="114055" y="71293"/>
                    <a:pt x="113758" y="64024"/>
                  </a:cubicBezTo>
                  <a:lnTo>
                    <a:pt x="113758" y="63485"/>
                  </a:lnTo>
                  <a:cubicBezTo>
                    <a:pt x="114278" y="55863"/>
                    <a:pt x="111115" y="48454"/>
                    <a:pt x="105253" y="43557"/>
                  </a:cubicBezTo>
                  <a:cubicBezTo>
                    <a:pt x="98291" y="38733"/>
                    <a:pt x="89904" y="36401"/>
                    <a:pt x="81452" y="36939"/>
                  </a:cubicBezTo>
                  <a:lnTo>
                    <a:pt x="40763" y="36939"/>
                  </a:lnTo>
                  <a:lnTo>
                    <a:pt x="40763" y="90496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39" name="Google Shape;7339;p1"/>
            <p:cNvSpPr/>
            <p:nvPr/>
          </p:nvSpPr>
          <p:spPr>
            <a:xfrm>
              <a:off x="6996103" y="3732083"/>
              <a:ext cx="139809" cy="148291"/>
            </a:xfrm>
            <a:custGeom>
              <a:rect b="b" l="l" r="r" t="t"/>
              <a:pathLst>
                <a:path extrusionOk="0" h="148291" w="139809">
                  <a:moveTo>
                    <a:pt x="74668" y="148271"/>
                  </a:moveTo>
                  <a:cubicBezTo>
                    <a:pt x="64499" y="148374"/>
                    <a:pt x="54403" y="146553"/>
                    <a:pt x="44911" y="142903"/>
                  </a:cubicBezTo>
                  <a:cubicBezTo>
                    <a:pt x="36011" y="139585"/>
                    <a:pt x="27904" y="134442"/>
                    <a:pt x="21111" y="127804"/>
                  </a:cubicBezTo>
                  <a:cubicBezTo>
                    <a:pt x="14420" y="121178"/>
                    <a:pt x="9142" y="113265"/>
                    <a:pt x="5595" y="104543"/>
                  </a:cubicBezTo>
                  <a:cubicBezTo>
                    <a:pt x="1777" y="95092"/>
                    <a:pt x="-122" y="84977"/>
                    <a:pt x="6" y="74786"/>
                  </a:cubicBezTo>
                  <a:lnTo>
                    <a:pt x="6" y="74246"/>
                  </a:lnTo>
                  <a:cubicBezTo>
                    <a:pt x="-50" y="64458"/>
                    <a:pt x="1704" y="54744"/>
                    <a:pt x="5178" y="45592"/>
                  </a:cubicBezTo>
                  <a:cubicBezTo>
                    <a:pt x="8431" y="36806"/>
                    <a:pt x="13341" y="28727"/>
                    <a:pt x="19640" y="21792"/>
                  </a:cubicBezTo>
                  <a:cubicBezTo>
                    <a:pt x="32694" y="7631"/>
                    <a:pt x="51170" y="-288"/>
                    <a:pt x="70427" y="26"/>
                  </a:cubicBezTo>
                  <a:cubicBezTo>
                    <a:pt x="81058" y="-264"/>
                    <a:pt x="91612" y="1908"/>
                    <a:pt x="101263" y="6374"/>
                  </a:cubicBezTo>
                  <a:cubicBezTo>
                    <a:pt x="109672" y="10399"/>
                    <a:pt x="117069" y="16263"/>
                    <a:pt x="122907" y="23532"/>
                  </a:cubicBezTo>
                  <a:cubicBezTo>
                    <a:pt x="128734" y="30879"/>
                    <a:pt x="133079" y="39286"/>
                    <a:pt x="135702" y="48289"/>
                  </a:cubicBezTo>
                  <a:cubicBezTo>
                    <a:pt x="138470" y="57737"/>
                    <a:pt x="139849" y="67538"/>
                    <a:pt x="139795" y="77384"/>
                  </a:cubicBezTo>
                  <a:lnTo>
                    <a:pt x="139795" y="82433"/>
                  </a:lnTo>
                  <a:cubicBezTo>
                    <a:pt x="139857" y="84306"/>
                    <a:pt x="139718" y="86179"/>
                    <a:pt x="139379" y="88022"/>
                  </a:cubicBezTo>
                  <a:lnTo>
                    <a:pt x="40573" y="88022"/>
                  </a:lnTo>
                  <a:cubicBezTo>
                    <a:pt x="41892" y="96179"/>
                    <a:pt x="46124" y="103582"/>
                    <a:pt x="52485" y="108857"/>
                  </a:cubicBezTo>
                  <a:cubicBezTo>
                    <a:pt x="59040" y="113718"/>
                    <a:pt x="67052" y="116207"/>
                    <a:pt x="75208" y="115916"/>
                  </a:cubicBezTo>
                  <a:cubicBezTo>
                    <a:pt x="81326" y="115983"/>
                    <a:pt x="87395" y="114816"/>
                    <a:pt x="93052" y="112484"/>
                  </a:cubicBezTo>
                  <a:cubicBezTo>
                    <a:pt x="99118" y="109649"/>
                    <a:pt x="104694" y="105868"/>
                    <a:pt x="109573" y="101283"/>
                  </a:cubicBezTo>
                  <a:lnTo>
                    <a:pt x="132662" y="121750"/>
                  </a:lnTo>
                  <a:cubicBezTo>
                    <a:pt x="126068" y="130043"/>
                    <a:pt x="117690" y="136746"/>
                    <a:pt x="108151" y="141359"/>
                  </a:cubicBezTo>
                  <a:cubicBezTo>
                    <a:pt x="97660" y="146176"/>
                    <a:pt x="86209" y="148540"/>
                    <a:pt x="74668" y="148271"/>
                  </a:cubicBezTo>
                  <a:close/>
                  <a:moveTo>
                    <a:pt x="100724" y="62652"/>
                  </a:moveTo>
                  <a:cubicBezTo>
                    <a:pt x="99859" y="54529"/>
                    <a:pt x="96513" y="46869"/>
                    <a:pt x="91140" y="40715"/>
                  </a:cubicBezTo>
                  <a:cubicBezTo>
                    <a:pt x="85849" y="35100"/>
                    <a:pt x="78381" y="32059"/>
                    <a:pt x="70673" y="32381"/>
                  </a:cubicBezTo>
                  <a:cubicBezTo>
                    <a:pt x="62941" y="32070"/>
                    <a:pt x="55439" y="35054"/>
                    <a:pt x="50034" y="40592"/>
                  </a:cubicBezTo>
                  <a:cubicBezTo>
                    <a:pt x="44519" y="46772"/>
                    <a:pt x="40962" y="54449"/>
                    <a:pt x="39813" y="62652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40" name="Google Shape;7340;p1"/>
            <p:cNvSpPr/>
            <p:nvPr/>
          </p:nvSpPr>
          <p:spPr>
            <a:xfrm>
              <a:off x="7155017" y="3732204"/>
              <a:ext cx="115515" cy="147610"/>
            </a:xfrm>
            <a:custGeom>
              <a:rect b="b" l="l" r="r" t="t"/>
              <a:pathLst>
                <a:path extrusionOk="0" h="147610" w="115515">
                  <a:moveTo>
                    <a:pt x="61156" y="147610"/>
                  </a:moveTo>
                  <a:cubicBezTo>
                    <a:pt x="38914" y="147379"/>
                    <a:pt x="17387" y="139717"/>
                    <a:pt x="0" y="125844"/>
                  </a:cubicBezTo>
                  <a:lnTo>
                    <a:pt x="17158" y="99249"/>
                  </a:lnTo>
                  <a:cubicBezTo>
                    <a:pt x="24292" y="104548"/>
                    <a:pt x="32119" y="108845"/>
                    <a:pt x="40419" y="112019"/>
                  </a:cubicBezTo>
                  <a:cubicBezTo>
                    <a:pt x="47357" y="114684"/>
                    <a:pt x="54706" y="116119"/>
                    <a:pt x="62137" y="116260"/>
                  </a:cubicBezTo>
                  <a:cubicBezTo>
                    <a:pt x="66614" y="116600"/>
                    <a:pt x="71090" y="115583"/>
                    <a:pt x="74981" y="113343"/>
                  </a:cubicBezTo>
                  <a:cubicBezTo>
                    <a:pt x="77598" y="111644"/>
                    <a:pt x="79154" y="108717"/>
                    <a:pt x="79099" y="105597"/>
                  </a:cubicBezTo>
                  <a:lnTo>
                    <a:pt x="79099" y="105058"/>
                  </a:lnTo>
                  <a:cubicBezTo>
                    <a:pt x="79081" y="102960"/>
                    <a:pt x="78193" y="100962"/>
                    <a:pt x="76647" y="99543"/>
                  </a:cubicBezTo>
                  <a:cubicBezTo>
                    <a:pt x="74767" y="97754"/>
                    <a:pt x="72562" y="96340"/>
                    <a:pt x="70152" y="95376"/>
                  </a:cubicBezTo>
                  <a:cubicBezTo>
                    <a:pt x="67431" y="94249"/>
                    <a:pt x="64220" y="93121"/>
                    <a:pt x="60690" y="92043"/>
                  </a:cubicBezTo>
                  <a:cubicBezTo>
                    <a:pt x="57161" y="90964"/>
                    <a:pt x="53337" y="89837"/>
                    <a:pt x="49562" y="88586"/>
                  </a:cubicBezTo>
                  <a:cubicBezTo>
                    <a:pt x="44443" y="87176"/>
                    <a:pt x="39417" y="85448"/>
                    <a:pt x="34512" y="83415"/>
                  </a:cubicBezTo>
                  <a:cubicBezTo>
                    <a:pt x="29586" y="81446"/>
                    <a:pt x="24978" y="78762"/>
                    <a:pt x="20835" y="75448"/>
                  </a:cubicBezTo>
                  <a:cubicBezTo>
                    <a:pt x="16758" y="72186"/>
                    <a:pt x="13381" y="68134"/>
                    <a:pt x="10907" y="63536"/>
                  </a:cubicBezTo>
                  <a:cubicBezTo>
                    <a:pt x="8104" y="58020"/>
                    <a:pt x="6770" y="51874"/>
                    <a:pt x="7034" y="45691"/>
                  </a:cubicBezTo>
                  <a:lnTo>
                    <a:pt x="7034" y="45152"/>
                  </a:lnTo>
                  <a:cubicBezTo>
                    <a:pt x="6682" y="32227"/>
                    <a:pt x="12329" y="19865"/>
                    <a:pt x="22330" y="11669"/>
                  </a:cubicBezTo>
                  <a:cubicBezTo>
                    <a:pt x="27188" y="7692"/>
                    <a:pt x="32786" y="4718"/>
                    <a:pt x="38801" y="2919"/>
                  </a:cubicBezTo>
                  <a:cubicBezTo>
                    <a:pt x="45382" y="933"/>
                    <a:pt x="52223" y="-50"/>
                    <a:pt x="59097" y="2"/>
                  </a:cubicBezTo>
                  <a:cubicBezTo>
                    <a:pt x="68441" y="51"/>
                    <a:pt x="77722" y="1522"/>
                    <a:pt x="86623" y="4365"/>
                  </a:cubicBezTo>
                  <a:cubicBezTo>
                    <a:pt x="95695" y="7098"/>
                    <a:pt x="104335" y="11100"/>
                    <a:pt x="112287" y="16253"/>
                  </a:cubicBezTo>
                  <a:lnTo>
                    <a:pt x="96869" y="44147"/>
                  </a:lnTo>
                  <a:cubicBezTo>
                    <a:pt x="90268" y="40276"/>
                    <a:pt x="83317" y="37034"/>
                    <a:pt x="76108" y="34465"/>
                  </a:cubicBezTo>
                  <a:cubicBezTo>
                    <a:pt x="70414" y="32236"/>
                    <a:pt x="64377" y="31009"/>
                    <a:pt x="58264" y="30837"/>
                  </a:cubicBezTo>
                  <a:cubicBezTo>
                    <a:pt x="54337" y="30569"/>
                    <a:pt x="50426" y="31547"/>
                    <a:pt x="47086" y="33632"/>
                  </a:cubicBezTo>
                  <a:cubicBezTo>
                    <a:pt x="44768" y="35234"/>
                    <a:pt x="43385" y="37873"/>
                    <a:pt x="43385" y="40691"/>
                  </a:cubicBezTo>
                  <a:lnTo>
                    <a:pt x="43385" y="41181"/>
                  </a:lnTo>
                  <a:cubicBezTo>
                    <a:pt x="43423" y="43177"/>
                    <a:pt x="44316" y="45060"/>
                    <a:pt x="45836" y="46353"/>
                  </a:cubicBezTo>
                  <a:cubicBezTo>
                    <a:pt x="47748" y="48063"/>
                    <a:pt x="49894" y="49490"/>
                    <a:pt x="52210" y="50594"/>
                  </a:cubicBezTo>
                  <a:cubicBezTo>
                    <a:pt x="55184" y="52070"/>
                    <a:pt x="58245" y="53363"/>
                    <a:pt x="61377" y="54466"/>
                  </a:cubicBezTo>
                  <a:cubicBezTo>
                    <a:pt x="64808" y="55692"/>
                    <a:pt x="68509" y="56918"/>
                    <a:pt x="72431" y="58192"/>
                  </a:cubicBezTo>
                  <a:cubicBezTo>
                    <a:pt x="77570" y="59901"/>
                    <a:pt x="82610" y="61889"/>
                    <a:pt x="87530" y="64149"/>
                  </a:cubicBezTo>
                  <a:cubicBezTo>
                    <a:pt x="92489" y="66225"/>
                    <a:pt x="97154" y="68944"/>
                    <a:pt x="101404" y="72237"/>
                  </a:cubicBezTo>
                  <a:cubicBezTo>
                    <a:pt x="105515" y="75517"/>
                    <a:pt x="108953" y="79563"/>
                    <a:pt x="111527" y="84150"/>
                  </a:cubicBezTo>
                  <a:cubicBezTo>
                    <a:pt x="114274" y="89302"/>
                    <a:pt x="115642" y="95078"/>
                    <a:pt x="115498" y="100916"/>
                  </a:cubicBezTo>
                  <a:lnTo>
                    <a:pt x="115498" y="101455"/>
                  </a:lnTo>
                  <a:cubicBezTo>
                    <a:pt x="115695" y="108546"/>
                    <a:pt x="114270" y="115588"/>
                    <a:pt x="111331" y="122045"/>
                  </a:cubicBezTo>
                  <a:cubicBezTo>
                    <a:pt x="108720" y="127667"/>
                    <a:pt x="104753" y="132552"/>
                    <a:pt x="99786" y="136261"/>
                  </a:cubicBezTo>
                  <a:cubicBezTo>
                    <a:pt x="94562" y="140137"/>
                    <a:pt x="88647" y="142982"/>
                    <a:pt x="82358" y="144644"/>
                  </a:cubicBezTo>
                  <a:cubicBezTo>
                    <a:pt x="75458" y="146588"/>
                    <a:pt x="68325" y="147586"/>
                    <a:pt x="61156" y="147610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41" name="Google Shape;7341;p1"/>
            <p:cNvSpPr/>
            <p:nvPr/>
          </p:nvSpPr>
          <p:spPr>
            <a:xfrm>
              <a:off x="7300395" y="3683134"/>
              <a:ext cx="42527" cy="194253"/>
            </a:xfrm>
            <a:custGeom>
              <a:rect b="b" l="l" r="r" t="t"/>
              <a:pathLst>
                <a:path extrusionOk="0" h="194253" w="42527">
                  <a:moveTo>
                    <a:pt x="0" y="0"/>
                  </a:moveTo>
                  <a:lnTo>
                    <a:pt x="42527" y="0"/>
                  </a:lnTo>
                  <a:lnTo>
                    <a:pt x="42527" y="35689"/>
                  </a:lnTo>
                  <a:lnTo>
                    <a:pt x="0" y="35689"/>
                  </a:lnTo>
                  <a:close/>
                  <a:moveTo>
                    <a:pt x="1078" y="51474"/>
                  </a:moveTo>
                  <a:lnTo>
                    <a:pt x="41473" y="51474"/>
                  </a:lnTo>
                  <a:lnTo>
                    <a:pt x="41473" y="194253"/>
                  </a:lnTo>
                  <a:lnTo>
                    <a:pt x="1078" y="194253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42" name="Google Shape;7342;p1"/>
            <p:cNvSpPr/>
            <p:nvPr/>
          </p:nvSpPr>
          <p:spPr>
            <a:xfrm>
              <a:off x="7381675" y="3683134"/>
              <a:ext cx="40394" cy="194008"/>
            </a:xfrm>
            <a:custGeom>
              <a:rect b="b" l="l" r="r" t="t"/>
              <a:pathLst>
                <a:path extrusionOk="0" h="194008" w="40394">
                  <a:moveTo>
                    <a:pt x="49" y="0"/>
                  </a:moveTo>
                  <a:lnTo>
                    <a:pt x="40395" y="0"/>
                  </a:lnTo>
                  <a:lnTo>
                    <a:pt x="40395" y="194008"/>
                  </a:lnTo>
                  <a:lnTo>
                    <a:pt x="0" y="194008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43" name="Google Shape;7343;p1"/>
            <p:cNvSpPr/>
            <p:nvPr/>
          </p:nvSpPr>
          <p:spPr>
            <a:xfrm>
              <a:off x="7460969" y="3683134"/>
              <a:ext cx="42477" cy="194253"/>
            </a:xfrm>
            <a:custGeom>
              <a:rect b="b" l="l" r="r" t="t"/>
              <a:pathLst>
                <a:path extrusionOk="0" h="194253" w="42477">
                  <a:moveTo>
                    <a:pt x="0" y="0"/>
                  </a:moveTo>
                  <a:lnTo>
                    <a:pt x="42478" y="0"/>
                  </a:lnTo>
                  <a:lnTo>
                    <a:pt x="42478" y="35689"/>
                  </a:lnTo>
                  <a:lnTo>
                    <a:pt x="0" y="35689"/>
                  </a:lnTo>
                  <a:close/>
                  <a:moveTo>
                    <a:pt x="1005" y="51474"/>
                  </a:moveTo>
                  <a:lnTo>
                    <a:pt x="41449" y="51474"/>
                  </a:lnTo>
                  <a:lnTo>
                    <a:pt x="41449" y="194253"/>
                  </a:lnTo>
                  <a:lnTo>
                    <a:pt x="1005" y="194253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44" name="Google Shape;7344;p1"/>
            <p:cNvSpPr/>
            <p:nvPr/>
          </p:nvSpPr>
          <p:spPr>
            <a:xfrm>
              <a:off x="7533127" y="3732083"/>
              <a:ext cx="139807" cy="148291"/>
            </a:xfrm>
            <a:custGeom>
              <a:rect b="b" l="l" r="r" t="t"/>
              <a:pathLst>
                <a:path extrusionOk="0" h="148291" w="139807">
                  <a:moveTo>
                    <a:pt x="74666" y="148271"/>
                  </a:moveTo>
                  <a:cubicBezTo>
                    <a:pt x="64497" y="148374"/>
                    <a:pt x="54401" y="146553"/>
                    <a:pt x="44909" y="142903"/>
                  </a:cubicBezTo>
                  <a:cubicBezTo>
                    <a:pt x="36018" y="139566"/>
                    <a:pt x="27915" y="134425"/>
                    <a:pt x="21109" y="127804"/>
                  </a:cubicBezTo>
                  <a:cubicBezTo>
                    <a:pt x="14457" y="121146"/>
                    <a:pt x="9184" y="113241"/>
                    <a:pt x="5593" y="104543"/>
                  </a:cubicBezTo>
                  <a:cubicBezTo>
                    <a:pt x="1799" y="95085"/>
                    <a:pt x="-100" y="84975"/>
                    <a:pt x="4" y="74786"/>
                  </a:cubicBezTo>
                  <a:lnTo>
                    <a:pt x="4" y="74246"/>
                  </a:lnTo>
                  <a:cubicBezTo>
                    <a:pt x="-64" y="64457"/>
                    <a:pt x="1690" y="54740"/>
                    <a:pt x="5176" y="45592"/>
                  </a:cubicBezTo>
                  <a:cubicBezTo>
                    <a:pt x="8432" y="36797"/>
                    <a:pt x="13359" y="28714"/>
                    <a:pt x="19687" y="21792"/>
                  </a:cubicBezTo>
                  <a:cubicBezTo>
                    <a:pt x="32718" y="7628"/>
                    <a:pt x="51181" y="-293"/>
                    <a:pt x="70425" y="26"/>
                  </a:cubicBezTo>
                  <a:cubicBezTo>
                    <a:pt x="81071" y="-264"/>
                    <a:pt x="91641" y="1909"/>
                    <a:pt x="101310" y="6374"/>
                  </a:cubicBezTo>
                  <a:cubicBezTo>
                    <a:pt x="109710" y="10414"/>
                    <a:pt x="117104" y="16276"/>
                    <a:pt x="122954" y="23532"/>
                  </a:cubicBezTo>
                  <a:cubicBezTo>
                    <a:pt x="128775" y="30875"/>
                    <a:pt x="133104" y="39285"/>
                    <a:pt x="135700" y="48289"/>
                  </a:cubicBezTo>
                  <a:cubicBezTo>
                    <a:pt x="138456" y="57740"/>
                    <a:pt x="139835" y="67539"/>
                    <a:pt x="139793" y="77384"/>
                  </a:cubicBezTo>
                  <a:lnTo>
                    <a:pt x="139793" y="82433"/>
                  </a:lnTo>
                  <a:cubicBezTo>
                    <a:pt x="139855" y="84306"/>
                    <a:pt x="139716" y="86179"/>
                    <a:pt x="139376" y="88022"/>
                  </a:cubicBezTo>
                  <a:lnTo>
                    <a:pt x="40497" y="88022"/>
                  </a:lnTo>
                  <a:cubicBezTo>
                    <a:pt x="41812" y="96181"/>
                    <a:pt x="46045" y="103585"/>
                    <a:pt x="52410" y="108856"/>
                  </a:cubicBezTo>
                  <a:cubicBezTo>
                    <a:pt x="58976" y="113694"/>
                    <a:pt x="66980" y="116180"/>
                    <a:pt x="75132" y="115916"/>
                  </a:cubicBezTo>
                  <a:cubicBezTo>
                    <a:pt x="81250" y="115985"/>
                    <a:pt x="87320" y="114818"/>
                    <a:pt x="92976" y="112484"/>
                  </a:cubicBezTo>
                  <a:cubicBezTo>
                    <a:pt x="99026" y="109648"/>
                    <a:pt x="104587" y="105867"/>
                    <a:pt x="109448" y="101282"/>
                  </a:cubicBezTo>
                  <a:lnTo>
                    <a:pt x="132586" y="121750"/>
                  </a:lnTo>
                  <a:cubicBezTo>
                    <a:pt x="125979" y="130031"/>
                    <a:pt x="117605" y="136731"/>
                    <a:pt x="108075" y="141359"/>
                  </a:cubicBezTo>
                  <a:cubicBezTo>
                    <a:pt x="97611" y="146179"/>
                    <a:pt x="86183" y="148543"/>
                    <a:pt x="74666" y="148271"/>
                  </a:cubicBezTo>
                  <a:close/>
                  <a:moveTo>
                    <a:pt x="100721" y="62652"/>
                  </a:moveTo>
                  <a:cubicBezTo>
                    <a:pt x="99891" y="54520"/>
                    <a:pt x="96540" y="46850"/>
                    <a:pt x="91137" y="40715"/>
                  </a:cubicBezTo>
                  <a:cubicBezTo>
                    <a:pt x="85843" y="35105"/>
                    <a:pt x="78377" y="32065"/>
                    <a:pt x="70670" y="32381"/>
                  </a:cubicBezTo>
                  <a:cubicBezTo>
                    <a:pt x="62952" y="32065"/>
                    <a:pt x="55464" y="35051"/>
                    <a:pt x="50081" y="40592"/>
                  </a:cubicBezTo>
                  <a:cubicBezTo>
                    <a:pt x="44547" y="46759"/>
                    <a:pt x="40987" y="54443"/>
                    <a:pt x="39860" y="62652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45" name="Google Shape;7345;p1"/>
            <p:cNvSpPr/>
            <p:nvPr/>
          </p:nvSpPr>
          <p:spPr>
            <a:xfrm>
              <a:off x="7703314" y="3731933"/>
              <a:ext cx="130564" cy="145209"/>
            </a:xfrm>
            <a:custGeom>
              <a:rect b="b" l="l" r="r" t="t"/>
              <a:pathLst>
                <a:path extrusionOk="0" h="145209" w="130564">
                  <a:moveTo>
                    <a:pt x="0" y="2724"/>
                  </a:moveTo>
                  <a:lnTo>
                    <a:pt x="40395" y="2724"/>
                  </a:lnTo>
                  <a:lnTo>
                    <a:pt x="40395" y="23118"/>
                  </a:lnTo>
                  <a:cubicBezTo>
                    <a:pt x="42744" y="20047"/>
                    <a:pt x="45291" y="17132"/>
                    <a:pt x="48018" y="14392"/>
                  </a:cubicBezTo>
                  <a:cubicBezTo>
                    <a:pt x="50779" y="11594"/>
                    <a:pt x="53855" y="9126"/>
                    <a:pt x="57185" y="7038"/>
                  </a:cubicBezTo>
                  <a:cubicBezTo>
                    <a:pt x="60644" y="4831"/>
                    <a:pt x="64388" y="3107"/>
                    <a:pt x="68314" y="1915"/>
                  </a:cubicBezTo>
                  <a:cubicBezTo>
                    <a:pt x="72816" y="631"/>
                    <a:pt x="77482" y="11"/>
                    <a:pt x="82162" y="77"/>
                  </a:cubicBezTo>
                  <a:cubicBezTo>
                    <a:pt x="95543" y="-699"/>
                    <a:pt x="108589" y="4435"/>
                    <a:pt x="117851" y="14122"/>
                  </a:cubicBezTo>
                  <a:cubicBezTo>
                    <a:pt x="126768" y="25039"/>
                    <a:pt x="131272" y="38900"/>
                    <a:pt x="130474" y="52973"/>
                  </a:cubicBezTo>
                  <a:lnTo>
                    <a:pt x="130474" y="145185"/>
                  </a:lnTo>
                  <a:lnTo>
                    <a:pt x="90080" y="145185"/>
                  </a:lnTo>
                  <a:lnTo>
                    <a:pt x="90080" y="65964"/>
                  </a:lnTo>
                  <a:cubicBezTo>
                    <a:pt x="90634" y="58209"/>
                    <a:pt x="88371" y="50515"/>
                    <a:pt x="83706" y="44296"/>
                  </a:cubicBezTo>
                  <a:cubicBezTo>
                    <a:pt x="79133" y="39334"/>
                    <a:pt x="72603" y="36644"/>
                    <a:pt x="65862" y="36942"/>
                  </a:cubicBezTo>
                  <a:cubicBezTo>
                    <a:pt x="58925" y="36630"/>
                    <a:pt x="52187" y="39307"/>
                    <a:pt x="47356" y="44296"/>
                  </a:cubicBezTo>
                  <a:cubicBezTo>
                    <a:pt x="42425" y="50394"/>
                    <a:pt x="40006" y="58143"/>
                    <a:pt x="40591" y="65964"/>
                  </a:cubicBezTo>
                  <a:lnTo>
                    <a:pt x="40591" y="145209"/>
                  </a:lnTo>
                  <a:lnTo>
                    <a:pt x="196" y="145209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46" name="Google Shape;7346;p1"/>
            <p:cNvSpPr/>
            <p:nvPr/>
          </p:nvSpPr>
          <p:spPr>
            <a:xfrm>
              <a:off x="7861852" y="3731669"/>
              <a:ext cx="132927" cy="148744"/>
            </a:xfrm>
            <a:custGeom>
              <a:rect b="b" l="l" r="r" t="t"/>
              <a:pathLst>
                <a:path extrusionOk="0" h="148744" w="132927">
                  <a:moveTo>
                    <a:pt x="74320" y="148685"/>
                  </a:moveTo>
                  <a:cubicBezTo>
                    <a:pt x="64100" y="148742"/>
                    <a:pt x="53975" y="146715"/>
                    <a:pt x="44564" y="142728"/>
                  </a:cubicBezTo>
                  <a:cubicBezTo>
                    <a:pt x="17362" y="131211"/>
                    <a:pt x="-225" y="104444"/>
                    <a:pt x="2" y="74905"/>
                  </a:cubicBezTo>
                  <a:lnTo>
                    <a:pt x="2" y="74366"/>
                  </a:lnTo>
                  <a:cubicBezTo>
                    <a:pt x="-29" y="54879"/>
                    <a:pt x="7512" y="36141"/>
                    <a:pt x="21033" y="22107"/>
                  </a:cubicBezTo>
                  <a:cubicBezTo>
                    <a:pt x="27812" y="15242"/>
                    <a:pt x="35907" y="9814"/>
                    <a:pt x="44833" y="6151"/>
                  </a:cubicBezTo>
                  <a:cubicBezTo>
                    <a:pt x="54349" y="2069"/>
                    <a:pt x="64603" y="-9"/>
                    <a:pt x="74958" y="47"/>
                  </a:cubicBezTo>
                  <a:cubicBezTo>
                    <a:pt x="86463" y="-355"/>
                    <a:pt x="97912" y="1822"/>
                    <a:pt x="108465" y="6420"/>
                  </a:cubicBezTo>
                  <a:cubicBezTo>
                    <a:pt x="117361" y="10767"/>
                    <a:pt x="125308" y="16831"/>
                    <a:pt x="131849" y="24265"/>
                  </a:cubicBezTo>
                  <a:lnTo>
                    <a:pt x="107141" y="50859"/>
                  </a:lnTo>
                  <a:cubicBezTo>
                    <a:pt x="102943" y="46410"/>
                    <a:pt x="98161" y="42551"/>
                    <a:pt x="92924" y="39388"/>
                  </a:cubicBezTo>
                  <a:cubicBezTo>
                    <a:pt x="87316" y="36395"/>
                    <a:pt x="81017" y="34932"/>
                    <a:pt x="74663" y="35148"/>
                  </a:cubicBezTo>
                  <a:cubicBezTo>
                    <a:pt x="69853" y="35097"/>
                    <a:pt x="65093" y="36136"/>
                    <a:pt x="60741" y="38187"/>
                  </a:cubicBezTo>
                  <a:cubicBezTo>
                    <a:pt x="56609" y="40257"/>
                    <a:pt x="52914" y="43103"/>
                    <a:pt x="49858" y="46570"/>
                  </a:cubicBezTo>
                  <a:cubicBezTo>
                    <a:pt x="46708" y="50213"/>
                    <a:pt x="44265" y="54410"/>
                    <a:pt x="42652" y="58948"/>
                  </a:cubicBezTo>
                  <a:cubicBezTo>
                    <a:pt x="40984" y="63772"/>
                    <a:pt x="40155" y="68846"/>
                    <a:pt x="40201" y="73949"/>
                  </a:cubicBezTo>
                  <a:lnTo>
                    <a:pt x="40201" y="74488"/>
                  </a:lnTo>
                  <a:cubicBezTo>
                    <a:pt x="40143" y="79721"/>
                    <a:pt x="40971" y="84926"/>
                    <a:pt x="42652" y="89882"/>
                  </a:cubicBezTo>
                  <a:cubicBezTo>
                    <a:pt x="44229" y="94505"/>
                    <a:pt x="46731" y="98758"/>
                    <a:pt x="50005" y="102383"/>
                  </a:cubicBezTo>
                  <a:cubicBezTo>
                    <a:pt x="53197" y="105931"/>
                    <a:pt x="57085" y="108785"/>
                    <a:pt x="61427" y="110765"/>
                  </a:cubicBezTo>
                  <a:cubicBezTo>
                    <a:pt x="66112" y="112833"/>
                    <a:pt x="71186" y="113870"/>
                    <a:pt x="76306" y="113805"/>
                  </a:cubicBezTo>
                  <a:cubicBezTo>
                    <a:pt x="82508" y="113972"/>
                    <a:pt x="88649" y="112555"/>
                    <a:pt x="94150" y="109687"/>
                  </a:cubicBezTo>
                  <a:cubicBezTo>
                    <a:pt x="99581" y="106655"/>
                    <a:pt x="104612" y="102958"/>
                    <a:pt x="109127" y="98681"/>
                  </a:cubicBezTo>
                  <a:lnTo>
                    <a:pt x="132927" y="122482"/>
                  </a:lnTo>
                  <a:cubicBezTo>
                    <a:pt x="126085" y="130005"/>
                    <a:pt x="118042" y="136341"/>
                    <a:pt x="109127" y="141233"/>
                  </a:cubicBezTo>
                  <a:cubicBezTo>
                    <a:pt x="98339" y="146612"/>
                    <a:pt x="86365" y="149176"/>
                    <a:pt x="74320" y="148685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47" name="Google Shape;7347;p1"/>
            <p:cNvSpPr/>
            <p:nvPr/>
          </p:nvSpPr>
          <p:spPr>
            <a:xfrm>
              <a:off x="8021473" y="3683134"/>
              <a:ext cx="42527" cy="194253"/>
            </a:xfrm>
            <a:custGeom>
              <a:rect b="b" l="l" r="r" t="t"/>
              <a:pathLst>
                <a:path extrusionOk="0" h="194253" w="42527">
                  <a:moveTo>
                    <a:pt x="0" y="0"/>
                  </a:moveTo>
                  <a:lnTo>
                    <a:pt x="42527" y="0"/>
                  </a:lnTo>
                  <a:lnTo>
                    <a:pt x="42527" y="35689"/>
                  </a:lnTo>
                  <a:lnTo>
                    <a:pt x="0" y="35689"/>
                  </a:lnTo>
                  <a:close/>
                  <a:moveTo>
                    <a:pt x="1078" y="51474"/>
                  </a:moveTo>
                  <a:lnTo>
                    <a:pt x="41473" y="51474"/>
                  </a:lnTo>
                  <a:lnTo>
                    <a:pt x="41473" y="194253"/>
                  </a:lnTo>
                  <a:lnTo>
                    <a:pt x="1127" y="194253"/>
                  </a:ln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48" name="Google Shape;7348;p1"/>
            <p:cNvSpPr/>
            <p:nvPr/>
          </p:nvSpPr>
          <p:spPr>
            <a:xfrm>
              <a:off x="8092420" y="3733261"/>
              <a:ext cx="131304" cy="146601"/>
            </a:xfrm>
            <a:custGeom>
              <a:rect b="b" l="l" r="r" t="t"/>
              <a:pathLst>
                <a:path extrusionOk="0" h="146601" w="131304">
                  <a:moveTo>
                    <a:pt x="48913" y="146554"/>
                  </a:moveTo>
                  <a:cubicBezTo>
                    <a:pt x="42485" y="146584"/>
                    <a:pt x="36089" y="145642"/>
                    <a:pt x="29942" y="143759"/>
                  </a:cubicBezTo>
                  <a:cubicBezTo>
                    <a:pt x="24237" y="142036"/>
                    <a:pt x="18935" y="139185"/>
                    <a:pt x="14352" y="135376"/>
                  </a:cubicBezTo>
                  <a:cubicBezTo>
                    <a:pt x="9911" y="131622"/>
                    <a:pt x="6340" y="126947"/>
                    <a:pt x="3886" y="121674"/>
                  </a:cubicBezTo>
                  <a:cubicBezTo>
                    <a:pt x="1215" y="115799"/>
                    <a:pt x="-108" y="109401"/>
                    <a:pt x="13" y="102948"/>
                  </a:cubicBezTo>
                  <a:lnTo>
                    <a:pt x="13" y="102408"/>
                  </a:lnTo>
                  <a:cubicBezTo>
                    <a:pt x="-157" y="95441"/>
                    <a:pt x="1312" y="88531"/>
                    <a:pt x="4303" y="82235"/>
                  </a:cubicBezTo>
                  <a:cubicBezTo>
                    <a:pt x="7065" y="76636"/>
                    <a:pt x="11155" y="71798"/>
                    <a:pt x="16216" y="68141"/>
                  </a:cubicBezTo>
                  <a:cubicBezTo>
                    <a:pt x="21581" y="64246"/>
                    <a:pt x="27636" y="61401"/>
                    <a:pt x="34060" y="59758"/>
                  </a:cubicBezTo>
                  <a:cubicBezTo>
                    <a:pt x="41661" y="57825"/>
                    <a:pt x="49480" y="56886"/>
                    <a:pt x="57321" y="56964"/>
                  </a:cubicBezTo>
                  <a:cubicBezTo>
                    <a:pt x="63698" y="56881"/>
                    <a:pt x="70068" y="57415"/>
                    <a:pt x="76342" y="58557"/>
                  </a:cubicBezTo>
                  <a:cubicBezTo>
                    <a:pt x="81704" y="59639"/>
                    <a:pt x="86992" y="61055"/>
                    <a:pt x="92177" y="62798"/>
                  </a:cubicBezTo>
                  <a:lnTo>
                    <a:pt x="92177" y="60347"/>
                  </a:lnTo>
                  <a:cubicBezTo>
                    <a:pt x="92639" y="53048"/>
                    <a:pt x="89794" y="45929"/>
                    <a:pt x="84431" y="40958"/>
                  </a:cubicBezTo>
                  <a:cubicBezTo>
                    <a:pt x="77848" y="36096"/>
                    <a:pt x="69751" y="33733"/>
                    <a:pt x="61586" y="34291"/>
                  </a:cubicBezTo>
                  <a:cubicBezTo>
                    <a:pt x="54654" y="34233"/>
                    <a:pt x="47735" y="34915"/>
                    <a:pt x="40948" y="36325"/>
                  </a:cubicBezTo>
                  <a:cubicBezTo>
                    <a:pt x="34572" y="37865"/>
                    <a:pt x="28315" y="39856"/>
                    <a:pt x="22221" y="42282"/>
                  </a:cubicBezTo>
                  <a:lnTo>
                    <a:pt x="12171" y="11446"/>
                  </a:lnTo>
                  <a:cubicBezTo>
                    <a:pt x="20102" y="8029"/>
                    <a:pt x="28300" y="5266"/>
                    <a:pt x="36682" y="3186"/>
                  </a:cubicBezTo>
                  <a:cubicBezTo>
                    <a:pt x="46786" y="885"/>
                    <a:pt x="57133" y="-177"/>
                    <a:pt x="67493" y="24"/>
                  </a:cubicBezTo>
                  <a:cubicBezTo>
                    <a:pt x="77174" y="-195"/>
                    <a:pt x="86824" y="1197"/>
                    <a:pt x="96049" y="4142"/>
                  </a:cubicBezTo>
                  <a:cubicBezTo>
                    <a:pt x="103412" y="6545"/>
                    <a:pt x="110122" y="10613"/>
                    <a:pt x="115658" y="16030"/>
                  </a:cubicBezTo>
                  <a:cubicBezTo>
                    <a:pt x="121154" y="21504"/>
                    <a:pt x="125234" y="28234"/>
                    <a:pt x="127546" y="35639"/>
                  </a:cubicBezTo>
                  <a:cubicBezTo>
                    <a:pt x="130149" y="44042"/>
                    <a:pt x="131415" y="52801"/>
                    <a:pt x="131297" y="61597"/>
                  </a:cubicBezTo>
                  <a:lnTo>
                    <a:pt x="131297" y="144225"/>
                  </a:lnTo>
                  <a:lnTo>
                    <a:pt x="92078" y="144225"/>
                  </a:lnTo>
                  <a:lnTo>
                    <a:pt x="92078" y="128807"/>
                  </a:lnTo>
                  <a:cubicBezTo>
                    <a:pt x="87074" y="134342"/>
                    <a:pt x="81005" y="138811"/>
                    <a:pt x="74234" y="141945"/>
                  </a:cubicBezTo>
                  <a:cubicBezTo>
                    <a:pt x="66237" y="145331"/>
                    <a:pt x="57591" y="146905"/>
                    <a:pt x="48913" y="146553"/>
                  </a:cubicBezTo>
                  <a:close/>
                  <a:moveTo>
                    <a:pt x="61169" y="118659"/>
                  </a:moveTo>
                  <a:cubicBezTo>
                    <a:pt x="69393" y="119076"/>
                    <a:pt x="77509" y="116634"/>
                    <a:pt x="84137" y="111747"/>
                  </a:cubicBezTo>
                  <a:cubicBezTo>
                    <a:pt x="89673" y="107499"/>
                    <a:pt x="92873" y="100881"/>
                    <a:pt x="92765" y="93903"/>
                  </a:cubicBezTo>
                  <a:lnTo>
                    <a:pt x="92765" y="86697"/>
                  </a:lnTo>
                  <a:cubicBezTo>
                    <a:pt x="88939" y="85018"/>
                    <a:pt x="84957" y="83721"/>
                    <a:pt x="80877" y="82824"/>
                  </a:cubicBezTo>
                  <a:cubicBezTo>
                    <a:pt x="76274" y="81861"/>
                    <a:pt x="71583" y="81385"/>
                    <a:pt x="66881" y="81402"/>
                  </a:cubicBezTo>
                  <a:cubicBezTo>
                    <a:pt x="59710" y="80986"/>
                    <a:pt x="52582" y="82755"/>
                    <a:pt x="46438" y="86476"/>
                  </a:cubicBezTo>
                  <a:cubicBezTo>
                    <a:pt x="41522" y="89631"/>
                    <a:pt x="38642" y="95150"/>
                    <a:pt x="38864" y="100987"/>
                  </a:cubicBezTo>
                  <a:lnTo>
                    <a:pt x="38864" y="101526"/>
                  </a:lnTo>
                  <a:cubicBezTo>
                    <a:pt x="38594" y="106510"/>
                    <a:pt x="40828" y="111301"/>
                    <a:pt x="44820" y="114296"/>
                  </a:cubicBezTo>
                  <a:cubicBezTo>
                    <a:pt x="49617" y="117578"/>
                    <a:pt x="55368" y="119173"/>
                    <a:pt x="61169" y="118831"/>
                  </a:cubicBezTo>
                  <a:close/>
                </a:path>
              </a:pathLst>
            </a:custGeom>
            <a:solidFill>
              <a:srgbClr val="58585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49" name="Google Shape;7349;p1"/>
            <p:cNvSpPr/>
            <p:nvPr/>
          </p:nvSpPr>
          <p:spPr>
            <a:xfrm>
              <a:off x="2824945" y="2819890"/>
              <a:ext cx="2451" cy="1220670"/>
            </a:xfrm>
            <a:custGeom>
              <a:rect b="b" l="l" r="r" t="t"/>
              <a:pathLst>
                <a:path extrusionOk="0" h="1220670" w="2451">
                  <a:moveTo>
                    <a:pt x="0" y="0"/>
                  </a:moveTo>
                  <a:lnTo>
                    <a:pt x="0" y="1220671"/>
                  </a:lnTo>
                </a:path>
              </a:pathLst>
            </a:custGeom>
            <a:noFill/>
            <a:ln cap="flat" cmpd="sng" w="9525">
              <a:solidFill>
                <a:srgbClr val="D2131D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7350" name="Google Shape;7350;p1"/>
          <p:cNvSpPr/>
          <p:nvPr/>
        </p:nvSpPr>
        <p:spPr>
          <a:xfrm>
            <a:off x="6016229" y="1648130"/>
            <a:ext cx="3478996" cy="413575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GB" sz="696">
                <a:solidFill>
                  <a:srgbClr val="221E22"/>
                </a:solidFill>
                <a:latin typeface="Corbel"/>
                <a:ea typeface="Corbel"/>
                <a:cs typeface="Corbel"/>
                <a:sym typeface="Corbel"/>
              </a:rPr>
              <a:t>This study forms part of the ThinkInAzul programme and was supported by MCIN with funding from European Union NextGenerationEU (PRTR-C17.I1) and by </a:t>
            </a:r>
            <a:r>
              <a:rPr i="1" lang="en-GB" sz="696">
                <a:solidFill>
                  <a:srgbClr val="221E22"/>
                </a:solidFill>
                <a:latin typeface="Corbel"/>
                <a:ea typeface="Corbel"/>
                <a:cs typeface="Corbel"/>
                <a:sym typeface="Corbel"/>
              </a:rPr>
              <a:t>Generalitat Valenciana</a:t>
            </a:r>
            <a:endParaRPr sz="696">
              <a:solidFill>
                <a:srgbClr val="221E22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7351" name="Google Shape;7351;p1"/>
          <p:cNvGrpSpPr/>
          <p:nvPr/>
        </p:nvGrpSpPr>
        <p:grpSpPr>
          <a:xfrm>
            <a:off x="442361" y="381813"/>
            <a:ext cx="2414782" cy="1026793"/>
            <a:chOff x="2710267" y="1987550"/>
            <a:chExt cx="6770293" cy="2878808"/>
          </a:xfrm>
        </p:grpSpPr>
        <p:sp>
          <p:nvSpPr>
            <p:cNvPr id="7352" name="Google Shape;7352;p1"/>
            <p:cNvSpPr/>
            <p:nvPr/>
          </p:nvSpPr>
          <p:spPr>
            <a:xfrm>
              <a:off x="8506599" y="1998301"/>
              <a:ext cx="607790" cy="607407"/>
            </a:xfrm>
            <a:custGeom>
              <a:rect b="b" l="l" r="r" t="t"/>
              <a:pathLst>
                <a:path extrusionOk="0" h="607407" w="607790">
                  <a:moveTo>
                    <a:pt x="607791" y="303704"/>
                  </a:moveTo>
                  <a:cubicBezTo>
                    <a:pt x="607791" y="471434"/>
                    <a:pt x="471732" y="607407"/>
                    <a:pt x="303895" y="607407"/>
                  </a:cubicBezTo>
                  <a:cubicBezTo>
                    <a:pt x="136059" y="607407"/>
                    <a:pt x="0" y="471434"/>
                    <a:pt x="0" y="303704"/>
                  </a:cubicBezTo>
                  <a:cubicBezTo>
                    <a:pt x="0" y="135973"/>
                    <a:pt x="136059" y="0"/>
                    <a:pt x="303895" y="0"/>
                  </a:cubicBezTo>
                  <a:cubicBezTo>
                    <a:pt x="471732" y="0"/>
                    <a:pt x="607791" y="135973"/>
                    <a:pt x="607791" y="303704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53" name="Google Shape;7353;p1"/>
            <p:cNvSpPr/>
            <p:nvPr/>
          </p:nvSpPr>
          <p:spPr>
            <a:xfrm>
              <a:off x="9176273" y="1987550"/>
              <a:ext cx="303895" cy="303703"/>
            </a:xfrm>
            <a:custGeom>
              <a:rect b="b" l="l" r="r" t="t"/>
              <a:pathLst>
                <a:path extrusionOk="0" h="303703" w="303895">
                  <a:moveTo>
                    <a:pt x="303896" y="151852"/>
                  </a:moveTo>
                  <a:cubicBezTo>
                    <a:pt x="303896" y="235717"/>
                    <a:pt x="235867" y="303704"/>
                    <a:pt x="151948" y="303704"/>
                  </a:cubicBezTo>
                  <a:cubicBezTo>
                    <a:pt x="68029" y="303704"/>
                    <a:pt x="0" y="235717"/>
                    <a:pt x="0" y="151852"/>
                  </a:cubicBezTo>
                  <a:cubicBezTo>
                    <a:pt x="0" y="67986"/>
                    <a:pt x="68029" y="0"/>
                    <a:pt x="151948" y="0"/>
                  </a:cubicBezTo>
                  <a:cubicBezTo>
                    <a:pt x="235866" y="0"/>
                    <a:pt x="303896" y="67986"/>
                    <a:pt x="303896" y="151852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54" name="Google Shape;7354;p1"/>
            <p:cNvSpPr/>
            <p:nvPr/>
          </p:nvSpPr>
          <p:spPr>
            <a:xfrm>
              <a:off x="2711413" y="3174486"/>
              <a:ext cx="518238" cy="1028412"/>
            </a:xfrm>
            <a:custGeom>
              <a:rect b="b" l="l" r="r" t="t"/>
              <a:pathLst>
                <a:path extrusionOk="0" h="1028412" w="518238">
                  <a:moveTo>
                    <a:pt x="36" y="35679"/>
                  </a:moveTo>
                  <a:lnTo>
                    <a:pt x="221293" y="0"/>
                  </a:lnTo>
                  <a:lnTo>
                    <a:pt x="221293" y="230061"/>
                  </a:lnTo>
                  <a:lnTo>
                    <a:pt x="487107" y="230061"/>
                  </a:lnTo>
                  <a:lnTo>
                    <a:pt x="487107" y="414072"/>
                  </a:lnTo>
                  <a:lnTo>
                    <a:pt x="221293" y="414072"/>
                  </a:lnTo>
                  <a:lnTo>
                    <a:pt x="221293" y="688566"/>
                  </a:lnTo>
                  <a:cubicBezTo>
                    <a:pt x="221293" y="735060"/>
                    <a:pt x="229449" y="772167"/>
                    <a:pt x="245761" y="799886"/>
                  </a:cubicBezTo>
                  <a:cubicBezTo>
                    <a:pt x="262073" y="827605"/>
                    <a:pt x="294982" y="841464"/>
                    <a:pt x="344489" y="841464"/>
                  </a:cubicBezTo>
                  <a:cubicBezTo>
                    <a:pt x="369134" y="841355"/>
                    <a:pt x="393725" y="839127"/>
                    <a:pt x="417988" y="834804"/>
                  </a:cubicBezTo>
                  <a:cubicBezTo>
                    <a:pt x="441573" y="830639"/>
                    <a:pt x="464714" y="824268"/>
                    <a:pt x="487107" y="815775"/>
                  </a:cubicBezTo>
                  <a:lnTo>
                    <a:pt x="518239" y="987893"/>
                  </a:lnTo>
                  <a:cubicBezTo>
                    <a:pt x="489284" y="999603"/>
                    <a:pt x="459498" y="1009144"/>
                    <a:pt x="429127" y="1016436"/>
                  </a:cubicBezTo>
                  <a:cubicBezTo>
                    <a:pt x="389644" y="1025060"/>
                    <a:pt x="349290" y="1029052"/>
                    <a:pt x="308882" y="1028330"/>
                  </a:cubicBezTo>
                  <a:cubicBezTo>
                    <a:pt x="248522" y="1028330"/>
                    <a:pt x="198539" y="1020179"/>
                    <a:pt x="158934" y="1003877"/>
                  </a:cubicBezTo>
                  <a:cubicBezTo>
                    <a:pt x="121936" y="989505"/>
                    <a:pt x="89183" y="966003"/>
                    <a:pt x="63729" y="935563"/>
                  </a:cubicBezTo>
                  <a:cubicBezTo>
                    <a:pt x="39061" y="904576"/>
                    <a:pt x="22008" y="868242"/>
                    <a:pt x="13936" y="829476"/>
                  </a:cubicBezTo>
                  <a:cubicBezTo>
                    <a:pt x="4199" y="784146"/>
                    <a:pt x="-463" y="737875"/>
                    <a:pt x="36" y="691516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55" name="Google Shape;7355;p1"/>
            <p:cNvSpPr/>
            <p:nvPr/>
          </p:nvSpPr>
          <p:spPr>
            <a:xfrm>
              <a:off x="3377887" y="3051368"/>
              <a:ext cx="674179" cy="1151542"/>
            </a:xfrm>
            <a:custGeom>
              <a:rect b="b" l="l" r="r" t="t"/>
              <a:pathLst>
                <a:path extrusionOk="0" h="1151542" w="674179">
                  <a:moveTo>
                    <a:pt x="0" y="1151543"/>
                  </a:moveTo>
                  <a:lnTo>
                    <a:pt x="0" y="35584"/>
                  </a:lnTo>
                  <a:lnTo>
                    <a:pt x="221257" y="0"/>
                  </a:lnTo>
                  <a:lnTo>
                    <a:pt x="221257" y="373921"/>
                  </a:lnTo>
                  <a:cubicBezTo>
                    <a:pt x="239980" y="368021"/>
                    <a:pt x="259060" y="363318"/>
                    <a:pt x="278380" y="359839"/>
                  </a:cubicBezTo>
                  <a:cubicBezTo>
                    <a:pt x="300650" y="355479"/>
                    <a:pt x="323284" y="353248"/>
                    <a:pt x="345976" y="353179"/>
                  </a:cubicBezTo>
                  <a:cubicBezTo>
                    <a:pt x="409446" y="353179"/>
                    <a:pt x="462159" y="361837"/>
                    <a:pt x="504112" y="379154"/>
                  </a:cubicBezTo>
                  <a:cubicBezTo>
                    <a:pt x="543535" y="394516"/>
                    <a:pt x="578303" y="419822"/>
                    <a:pt x="605030" y="452606"/>
                  </a:cubicBezTo>
                  <a:cubicBezTo>
                    <a:pt x="631036" y="485743"/>
                    <a:pt x="649315" y="524261"/>
                    <a:pt x="658535" y="565353"/>
                  </a:cubicBezTo>
                  <a:cubicBezTo>
                    <a:pt x="669388" y="613073"/>
                    <a:pt x="674628" y="661896"/>
                    <a:pt x="674149" y="710830"/>
                  </a:cubicBezTo>
                  <a:lnTo>
                    <a:pt x="674149" y="1151543"/>
                  </a:lnTo>
                  <a:lnTo>
                    <a:pt x="453177" y="1151543"/>
                  </a:lnTo>
                  <a:lnTo>
                    <a:pt x="453177" y="737471"/>
                  </a:lnTo>
                  <a:cubicBezTo>
                    <a:pt x="453177" y="666302"/>
                    <a:pt x="444006" y="615875"/>
                    <a:pt x="425663" y="586190"/>
                  </a:cubicBezTo>
                  <a:cubicBezTo>
                    <a:pt x="407320" y="556504"/>
                    <a:pt x="373332" y="541662"/>
                    <a:pt x="323698" y="541662"/>
                  </a:cubicBezTo>
                  <a:cubicBezTo>
                    <a:pt x="305010" y="541557"/>
                    <a:pt x="286356" y="543278"/>
                    <a:pt x="268003" y="546800"/>
                  </a:cubicBezTo>
                  <a:cubicBezTo>
                    <a:pt x="250676" y="550352"/>
                    <a:pt x="235094" y="554062"/>
                    <a:pt x="221257" y="557932"/>
                  </a:cubicBezTo>
                  <a:lnTo>
                    <a:pt x="221257" y="1151543"/>
                  </a:ln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56" name="Google Shape;7356;p1"/>
            <p:cNvSpPr/>
            <p:nvPr/>
          </p:nvSpPr>
          <p:spPr>
            <a:xfrm>
              <a:off x="4230451" y="3065915"/>
              <a:ext cx="264290" cy="1136995"/>
            </a:xfrm>
            <a:custGeom>
              <a:rect b="b" l="l" r="r" t="t"/>
              <a:pathLst>
                <a:path extrusionOk="0" h="1136995" w="264290">
                  <a:moveTo>
                    <a:pt x="264290" y="130835"/>
                  </a:moveTo>
                  <a:cubicBezTo>
                    <a:pt x="264290" y="171494"/>
                    <a:pt x="251183" y="203399"/>
                    <a:pt x="224970" y="226551"/>
                  </a:cubicBezTo>
                  <a:cubicBezTo>
                    <a:pt x="171896" y="273122"/>
                    <a:pt x="92489" y="273122"/>
                    <a:pt x="39415" y="226551"/>
                  </a:cubicBezTo>
                  <a:cubicBezTo>
                    <a:pt x="13138" y="203336"/>
                    <a:pt x="0" y="171431"/>
                    <a:pt x="0" y="130835"/>
                  </a:cubicBezTo>
                  <a:cubicBezTo>
                    <a:pt x="0" y="90240"/>
                    <a:pt x="13138" y="58239"/>
                    <a:pt x="39415" y="34834"/>
                  </a:cubicBezTo>
                  <a:cubicBezTo>
                    <a:pt x="92537" y="-11611"/>
                    <a:pt x="171848" y="-11611"/>
                    <a:pt x="224970" y="34834"/>
                  </a:cubicBezTo>
                  <a:cubicBezTo>
                    <a:pt x="251247" y="58366"/>
                    <a:pt x="264353" y="90367"/>
                    <a:pt x="264290" y="130835"/>
                  </a:cubicBezTo>
                  <a:close/>
                  <a:moveTo>
                    <a:pt x="243535" y="1136996"/>
                  </a:moveTo>
                  <a:lnTo>
                    <a:pt x="22278" y="1136996"/>
                  </a:lnTo>
                  <a:lnTo>
                    <a:pt x="22278" y="356805"/>
                  </a:lnTo>
                  <a:lnTo>
                    <a:pt x="243535" y="356805"/>
                  </a:ln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57" name="Google Shape;7357;p1"/>
            <p:cNvSpPr/>
            <p:nvPr/>
          </p:nvSpPr>
          <p:spPr>
            <a:xfrm>
              <a:off x="4682200" y="3404540"/>
              <a:ext cx="674181" cy="798370"/>
            </a:xfrm>
            <a:custGeom>
              <a:rect b="b" l="l" r="r" t="t"/>
              <a:pathLst>
                <a:path extrusionOk="0" h="798370" w="674181">
                  <a:moveTo>
                    <a:pt x="0" y="44535"/>
                  </a:moveTo>
                  <a:cubicBezTo>
                    <a:pt x="47863" y="31459"/>
                    <a:pt x="96475" y="21292"/>
                    <a:pt x="145569" y="14089"/>
                  </a:cubicBezTo>
                  <a:cubicBezTo>
                    <a:pt x="207462" y="4496"/>
                    <a:pt x="270015" y="-212"/>
                    <a:pt x="332647" y="7"/>
                  </a:cubicBezTo>
                  <a:cubicBezTo>
                    <a:pt x="399037" y="7"/>
                    <a:pt x="454225" y="8665"/>
                    <a:pt x="498209" y="25982"/>
                  </a:cubicBezTo>
                  <a:cubicBezTo>
                    <a:pt x="538927" y="40927"/>
                    <a:pt x="575029" y="66247"/>
                    <a:pt x="602935" y="99434"/>
                  </a:cubicBezTo>
                  <a:cubicBezTo>
                    <a:pt x="629316" y="132525"/>
                    <a:pt x="648072" y="171020"/>
                    <a:pt x="657869" y="212181"/>
                  </a:cubicBezTo>
                  <a:cubicBezTo>
                    <a:pt x="669193" y="259832"/>
                    <a:pt x="674660" y="308685"/>
                    <a:pt x="674149" y="357658"/>
                  </a:cubicBezTo>
                  <a:lnTo>
                    <a:pt x="674149" y="798371"/>
                  </a:lnTo>
                  <a:lnTo>
                    <a:pt x="452606" y="798371"/>
                  </a:lnTo>
                  <a:lnTo>
                    <a:pt x="452606" y="384299"/>
                  </a:lnTo>
                  <a:cubicBezTo>
                    <a:pt x="452606" y="313130"/>
                    <a:pt x="443086" y="262703"/>
                    <a:pt x="424045" y="233018"/>
                  </a:cubicBezTo>
                  <a:cubicBezTo>
                    <a:pt x="405003" y="203333"/>
                    <a:pt x="370063" y="188490"/>
                    <a:pt x="318652" y="188490"/>
                  </a:cubicBezTo>
                  <a:cubicBezTo>
                    <a:pt x="302753" y="188490"/>
                    <a:pt x="285997" y="189156"/>
                    <a:pt x="268193" y="190678"/>
                  </a:cubicBezTo>
                  <a:cubicBezTo>
                    <a:pt x="250390" y="192201"/>
                    <a:pt x="234491" y="193913"/>
                    <a:pt x="220591" y="195911"/>
                  </a:cubicBezTo>
                  <a:lnTo>
                    <a:pt x="220591" y="798371"/>
                  </a:lnTo>
                  <a:lnTo>
                    <a:pt x="0" y="798371"/>
                  </a:ln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58" name="Google Shape;7358;p1"/>
            <p:cNvSpPr/>
            <p:nvPr/>
          </p:nvSpPr>
          <p:spPr>
            <a:xfrm>
              <a:off x="5556471" y="3051368"/>
              <a:ext cx="740983" cy="1151923"/>
            </a:xfrm>
            <a:custGeom>
              <a:rect b="b" l="l" r="r" t="t"/>
              <a:pathLst>
                <a:path extrusionOk="0" h="1151923" w="740983">
                  <a:moveTo>
                    <a:pt x="221257" y="651269"/>
                  </a:moveTo>
                  <a:cubicBezTo>
                    <a:pt x="242964" y="627673"/>
                    <a:pt x="265465" y="603094"/>
                    <a:pt x="288758" y="577531"/>
                  </a:cubicBezTo>
                  <a:cubicBezTo>
                    <a:pt x="312051" y="551969"/>
                    <a:pt x="334552" y="526597"/>
                    <a:pt x="356259" y="501415"/>
                  </a:cubicBezTo>
                  <a:cubicBezTo>
                    <a:pt x="377965" y="476360"/>
                    <a:pt x="398466" y="452511"/>
                    <a:pt x="417761" y="429866"/>
                  </a:cubicBezTo>
                  <a:cubicBezTo>
                    <a:pt x="437056" y="407222"/>
                    <a:pt x="453622" y="387558"/>
                    <a:pt x="467458" y="370876"/>
                  </a:cubicBezTo>
                  <a:lnTo>
                    <a:pt x="730606" y="370876"/>
                  </a:lnTo>
                  <a:cubicBezTo>
                    <a:pt x="678053" y="431071"/>
                    <a:pt x="626800" y="488571"/>
                    <a:pt x="576849" y="543374"/>
                  </a:cubicBezTo>
                  <a:cubicBezTo>
                    <a:pt x="526898" y="598178"/>
                    <a:pt x="472219" y="654694"/>
                    <a:pt x="412811" y="712923"/>
                  </a:cubicBezTo>
                  <a:cubicBezTo>
                    <a:pt x="445566" y="742844"/>
                    <a:pt x="476320" y="774881"/>
                    <a:pt x="504874" y="808830"/>
                  </a:cubicBezTo>
                  <a:cubicBezTo>
                    <a:pt x="536609" y="845936"/>
                    <a:pt x="567297" y="884343"/>
                    <a:pt x="596938" y="924050"/>
                  </a:cubicBezTo>
                  <a:cubicBezTo>
                    <a:pt x="626578" y="963758"/>
                    <a:pt x="653807" y="1003402"/>
                    <a:pt x="678624" y="1042982"/>
                  </a:cubicBezTo>
                  <a:cubicBezTo>
                    <a:pt x="703377" y="1082562"/>
                    <a:pt x="724164" y="1118718"/>
                    <a:pt x="740983" y="1151447"/>
                  </a:cubicBezTo>
                  <a:lnTo>
                    <a:pt x="486595" y="1151447"/>
                  </a:lnTo>
                  <a:cubicBezTo>
                    <a:pt x="470664" y="1125631"/>
                    <a:pt x="452606" y="1097088"/>
                    <a:pt x="432423" y="1065817"/>
                  </a:cubicBezTo>
                  <a:cubicBezTo>
                    <a:pt x="412239" y="1034546"/>
                    <a:pt x="390755" y="1003370"/>
                    <a:pt x="367969" y="972289"/>
                  </a:cubicBezTo>
                  <a:cubicBezTo>
                    <a:pt x="345183" y="941081"/>
                    <a:pt x="321223" y="911079"/>
                    <a:pt x="296089" y="882282"/>
                  </a:cubicBezTo>
                  <a:cubicBezTo>
                    <a:pt x="273269" y="855901"/>
                    <a:pt x="248234" y="831518"/>
                    <a:pt x="221257" y="809400"/>
                  </a:cubicBezTo>
                  <a:lnTo>
                    <a:pt x="221257" y="1151923"/>
                  </a:lnTo>
                  <a:lnTo>
                    <a:pt x="0" y="1151923"/>
                  </a:lnTo>
                  <a:lnTo>
                    <a:pt x="0" y="35584"/>
                  </a:lnTo>
                  <a:lnTo>
                    <a:pt x="221257" y="0"/>
                  </a:ln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59" name="Google Shape;7359;p1"/>
            <p:cNvSpPr/>
            <p:nvPr/>
          </p:nvSpPr>
          <p:spPr>
            <a:xfrm>
              <a:off x="5091583" y="1990701"/>
              <a:ext cx="264385" cy="1137163"/>
            </a:xfrm>
            <a:custGeom>
              <a:rect b="b" l="l" r="r" t="t"/>
              <a:pathLst>
                <a:path extrusionOk="0" h="1137163" w="264385">
                  <a:moveTo>
                    <a:pt x="264385" y="131003"/>
                  </a:moveTo>
                  <a:cubicBezTo>
                    <a:pt x="264385" y="171535"/>
                    <a:pt x="251279" y="203441"/>
                    <a:pt x="225066" y="226719"/>
                  </a:cubicBezTo>
                  <a:cubicBezTo>
                    <a:pt x="171897" y="273136"/>
                    <a:pt x="92583" y="273136"/>
                    <a:pt x="39415" y="226719"/>
                  </a:cubicBezTo>
                  <a:cubicBezTo>
                    <a:pt x="13138" y="203504"/>
                    <a:pt x="0" y="171599"/>
                    <a:pt x="0" y="131003"/>
                  </a:cubicBezTo>
                  <a:cubicBezTo>
                    <a:pt x="0" y="90408"/>
                    <a:pt x="13138" y="58376"/>
                    <a:pt x="39415" y="34907"/>
                  </a:cubicBezTo>
                  <a:cubicBezTo>
                    <a:pt x="92536" y="-11636"/>
                    <a:pt x="171944" y="-11636"/>
                    <a:pt x="225066" y="34907"/>
                  </a:cubicBezTo>
                  <a:cubicBezTo>
                    <a:pt x="251279" y="58376"/>
                    <a:pt x="264385" y="90408"/>
                    <a:pt x="264385" y="131003"/>
                  </a:cubicBezTo>
                  <a:close/>
                  <a:moveTo>
                    <a:pt x="243630" y="1137164"/>
                  </a:moveTo>
                  <a:lnTo>
                    <a:pt x="22373" y="1137164"/>
                  </a:lnTo>
                  <a:lnTo>
                    <a:pt x="22373" y="356973"/>
                  </a:lnTo>
                  <a:lnTo>
                    <a:pt x="243630" y="356973"/>
                  </a:ln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60" name="Google Shape;7360;p1"/>
            <p:cNvSpPr/>
            <p:nvPr/>
          </p:nvSpPr>
          <p:spPr>
            <a:xfrm>
              <a:off x="5555709" y="2054134"/>
              <a:ext cx="674276" cy="798095"/>
            </a:xfrm>
            <a:custGeom>
              <a:rect b="b" l="l" r="r" t="t"/>
              <a:pathLst>
                <a:path extrusionOk="0" h="798095" w="674276">
                  <a:moveTo>
                    <a:pt x="0" y="44165"/>
                  </a:moveTo>
                  <a:cubicBezTo>
                    <a:pt x="47751" y="31178"/>
                    <a:pt x="96232" y="21043"/>
                    <a:pt x="145188" y="13813"/>
                  </a:cubicBezTo>
                  <a:cubicBezTo>
                    <a:pt x="207214" y="4293"/>
                    <a:pt x="269895" y="-320"/>
                    <a:pt x="332648" y="17"/>
                  </a:cubicBezTo>
                  <a:cubicBezTo>
                    <a:pt x="398910" y="17"/>
                    <a:pt x="454098" y="8675"/>
                    <a:pt x="498209" y="25992"/>
                  </a:cubicBezTo>
                  <a:cubicBezTo>
                    <a:pt x="538956" y="40881"/>
                    <a:pt x="575071" y="66211"/>
                    <a:pt x="602935" y="99444"/>
                  </a:cubicBezTo>
                  <a:cubicBezTo>
                    <a:pt x="629417" y="132483"/>
                    <a:pt x="648214" y="170996"/>
                    <a:pt x="657964" y="212191"/>
                  </a:cubicBezTo>
                  <a:cubicBezTo>
                    <a:pt x="669284" y="259810"/>
                    <a:pt x="674750" y="308631"/>
                    <a:pt x="674244" y="357573"/>
                  </a:cubicBezTo>
                  <a:lnTo>
                    <a:pt x="674244" y="798095"/>
                  </a:lnTo>
                  <a:lnTo>
                    <a:pt x="452892" y="798095"/>
                  </a:lnTo>
                  <a:lnTo>
                    <a:pt x="452892" y="384023"/>
                  </a:lnTo>
                  <a:cubicBezTo>
                    <a:pt x="452892" y="312855"/>
                    <a:pt x="443371" y="262396"/>
                    <a:pt x="424330" y="232647"/>
                  </a:cubicBezTo>
                  <a:cubicBezTo>
                    <a:pt x="405289" y="202899"/>
                    <a:pt x="370127" y="188056"/>
                    <a:pt x="318843" y="188119"/>
                  </a:cubicBezTo>
                  <a:cubicBezTo>
                    <a:pt x="303038" y="188119"/>
                    <a:pt x="286187" y="188881"/>
                    <a:pt x="268384" y="190403"/>
                  </a:cubicBezTo>
                  <a:cubicBezTo>
                    <a:pt x="250581" y="191925"/>
                    <a:pt x="234776" y="193638"/>
                    <a:pt x="220781" y="195541"/>
                  </a:cubicBezTo>
                  <a:lnTo>
                    <a:pt x="220781" y="798095"/>
                  </a:lnTo>
                  <a:lnTo>
                    <a:pt x="0" y="798095"/>
                  </a:ln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61" name="Google Shape;7361;p1"/>
            <p:cNvSpPr/>
            <p:nvPr/>
          </p:nvSpPr>
          <p:spPr>
            <a:xfrm>
              <a:off x="6853508" y="3202456"/>
              <a:ext cx="165412" cy="125184"/>
            </a:xfrm>
            <a:custGeom>
              <a:rect b="b" l="l" r="r" t="t"/>
              <a:pathLst>
                <a:path extrusionOk="0" h="125184" w="165412">
                  <a:moveTo>
                    <a:pt x="104100" y="2"/>
                  </a:moveTo>
                  <a:cubicBezTo>
                    <a:pt x="90633" y="-50"/>
                    <a:pt x="77179" y="808"/>
                    <a:pt x="63828" y="2571"/>
                  </a:cubicBezTo>
                  <a:cubicBezTo>
                    <a:pt x="52307" y="3907"/>
                    <a:pt x="41083" y="7121"/>
                    <a:pt x="30602" y="12086"/>
                  </a:cubicBezTo>
                  <a:cubicBezTo>
                    <a:pt x="21633" y="16404"/>
                    <a:pt x="13928" y="22957"/>
                    <a:pt x="8228" y="31115"/>
                  </a:cubicBezTo>
                  <a:cubicBezTo>
                    <a:pt x="2473" y="40269"/>
                    <a:pt x="-381" y="50948"/>
                    <a:pt x="41" y="61751"/>
                  </a:cubicBezTo>
                  <a:cubicBezTo>
                    <a:pt x="41" y="85665"/>
                    <a:pt x="8038" y="102157"/>
                    <a:pt x="24032" y="111227"/>
                  </a:cubicBezTo>
                  <a:cubicBezTo>
                    <a:pt x="44412" y="121395"/>
                    <a:pt x="67069" y="126147"/>
                    <a:pt x="89819" y="125023"/>
                  </a:cubicBezTo>
                  <a:cubicBezTo>
                    <a:pt x="104767" y="125023"/>
                    <a:pt x="119142" y="125023"/>
                    <a:pt x="132757" y="123976"/>
                  </a:cubicBezTo>
                  <a:cubicBezTo>
                    <a:pt x="143692" y="123600"/>
                    <a:pt x="154596" y="122583"/>
                    <a:pt x="165412" y="120932"/>
                  </a:cubicBezTo>
                  <a:lnTo>
                    <a:pt x="165412" y="6092"/>
                  </a:lnTo>
                  <a:cubicBezTo>
                    <a:pt x="159319" y="4760"/>
                    <a:pt x="150084" y="3428"/>
                    <a:pt x="137803" y="2000"/>
                  </a:cubicBezTo>
                  <a:cubicBezTo>
                    <a:pt x="126613" y="726"/>
                    <a:pt x="115362" y="59"/>
                    <a:pt x="104100" y="2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62" name="Google Shape;7362;p1"/>
            <p:cNvSpPr/>
            <p:nvPr/>
          </p:nvSpPr>
          <p:spPr>
            <a:xfrm>
              <a:off x="6452829" y="2004961"/>
              <a:ext cx="2199433" cy="2198044"/>
            </a:xfrm>
            <a:custGeom>
              <a:rect b="b" l="l" r="r" t="t"/>
              <a:pathLst>
                <a:path extrusionOk="0" h="2198044" w="2199433">
                  <a:moveTo>
                    <a:pt x="1099812" y="0"/>
                  </a:moveTo>
                  <a:cubicBezTo>
                    <a:pt x="492455" y="-53"/>
                    <a:pt x="53" y="491954"/>
                    <a:pt x="0" y="1098927"/>
                  </a:cubicBezTo>
                  <a:cubicBezTo>
                    <a:pt x="-53" y="1705901"/>
                    <a:pt x="492265" y="2197992"/>
                    <a:pt x="1099622" y="2198045"/>
                  </a:cubicBezTo>
                  <a:cubicBezTo>
                    <a:pt x="1706979" y="2198097"/>
                    <a:pt x="2199382" y="1706091"/>
                    <a:pt x="2199434" y="1099118"/>
                  </a:cubicBezTo>
                  <a:cubicBezTo>
                    <a:pt x="2199434" y="1099086"/>
                    <a:pt x="2199434" y="1099054"/>
                    <a:pt x="2199434" y="1099022"/>
                  </a:cubicBezTo>
                  <a:cubicBezTo>
                    <a:pt x="2199434" y="492086"/>
                    <a:pt x="1707132" y="53"/>
                    <a:pt x="1099812" y="0"/>
                  </a:cubicBezTo>
                  <a:close/>
                  <a:moveTo>
                    <a:pt x="711850" y="1413763"/>
                  </a:moveTo>
                  <a:cubicBezTo>
                    <a:pt x="690143" y="1418520"/>
                    <a:pt x="659868" y="1424134"/>
                    <a:pt x="621024" y="1430604"/>
                  </a:cubicBezTo>
                  <a:cubicBezTo>
                    <a:pt x="574391" y="1437581"/>
                    <a:pt x="527269" y="1440763"/>
                    <a:pt x="480121" y="1440118"/>
                  </a:cubicBezTo>
                  <a:cubicBezTo>
                    <a:pt x="448392" y="1440285"/>
                    <a:pt x="416734" y="1437096"/>
                    <a:pt x="385677" y="1430604"/>
                  </a:cubicBezTo>
                  <a:cubicBezTo>
                    <a:pt x="359643" y="1425361"/>
                    <a:pt x="334876" y="1415118"/>
                    <a:pt x="312749" y="1400443"/>
                  </a:cubicBezTo>
                  <a:cubicBezTo>
                    <a:pt x="292481" y="1386780"/>
                    <a:pt x="276268" y="1367915"/>
                    <a:pt x="265813" y="1345829"/>
                  </a:cubicBezTo>
                  <a:cubicBezTo>
                    <a:pt x="254146" y="1319902"/>
                    <a:pt x="248546" y="1291658"/>
                    <a:pt x="249438" y="1263243"/>
                  </a:cubicBezTo>
                  <a:cubicBezTo>
                    <a:pt x="248619" y="1235511"/>
                    <a:pt x="255190" y="1208060"/>
                    <a:pt x="268479" y="1183702"/>
                  </a:cubicBezTo>
                  <a:cubicBezTo>
                    <a:pt x="280666" y="1162369"/>
                    <a:pt x="298057" y="1144465"/>
                    <a:pt x="319033" y="1131657"/>
                  </a:cubicBezTo>
                  <a:cubicBezTo>
                    <a:pt x="341371" y="1118070"/>
                    <a:pt x="365877" y="1108415"/>
                    <a:pt x="391484" y="1103114"/>
                  </a:cubicBezTo>
                  <a:cubicBezTo>
                    <a:pt x="419393" y="1097709"/>
                    <a:pt x="447794" y="1095254"/>
                    <a:pt x="476217" y="1095788"/>
                  </a:cubicBezTo>
                  <a:cubicBezTo>
                    <a:pt x="493797" y="1095699"/>
                    <a:pt x="511371" y="1096524"/>
                    <a:pt x="528865" y="1098261"/>
                  </a:cubicBezTo>
                  <a:cubicBezTo>
                    <a:pt x="541423" y="1099549"/>
                    <a:pt x="553866" y="1101775"/>
                    <a:pt x="566091" y="1104922"/>
                  </a:cubicBezTo>
                  <a:lnTo>
                    <a:pt x="566091" y="1090650"/>
                  </a:lnTo>
                  <a:cubicBezTo>
                    <a:pt x="567132" y="1067579"/>
                    <a:pt x="558668" y="1045090"/>
                    <a:pt x="542670" y="1028425"/>
                  </a:cubicBezTo>
                  <a:cubicBezTo>
                    <a:pt x="526993" y="1012694"/>
                    <a:pt x="499733" y="1004860"/>
                    <a:pt x="460889" y="1004924"/>
                  </a:cubicBezTo>
                  <a:cubicBezTo>
                    <a:pt x="435398" y="1004945"/>
                    <a:pt x="409943" y="1006821"/>
                    <a:pt x="384725" y="1010537"/>
                  </a:cubicBezTo>
                  <a:cubicBezTo>
                    <a:pt x="362482" y="1013614"/>
                    <a:pt x="340603" y="1018905"/>
                    <a:pt x="319414" y="1026331"/>
                  </a:cubicBezTo>
                  <a:lnTo>
                    <a:pt x="300373" y="903880"/>
                  </a:lnTo>
                  <a:cubicBezTo>
                    <a:pt x="309227" y="901216"/>
                    <a:pt x="320271" y="898266"/>
                    <a:pt x="333599" y="895221"/>
                  </a:cubicBezTo>
                  <a:cubicBezTo>
                    <a:pt x="346928" y="892177"/>
                    <a:pt x="361304" y="889513"/>
                    <a:pt x="377013" y="887134"/>
                  </a:cubicBezTo>
                  <a:cubicBezTo>
                    <a:pt x="392722" y="884755"/>
                    <a:pt x="409097" y="882757"/>
                    <a:pt x="426425" y="880950"/>
                  </a:cubicBezTo>
                  <a:cubicBezTo>
                    <a:pt x="443752" y="879142"/>
                    <a:pt x="461365" y="878476"/>
                    <a:pt x="479073" y="878476"/>
                  </a:cubicBezTo>
                  <a:cubicBezTo>
                    <a:pt x="516764" y="877465"/>
                    <a:pt x="554372" y="882509"/>
                    <a:pt x="590463" y="893414"/>
                  </a:cubicBezTo>
                  <a:cubicBezTo>
                    <a:pt x="617719" y="901903"/>
                    <a:pt x="642446" y="917005"/>
                    <a:pt x="662439" y="937371"/>
                  </a:cubicBezTo>
                  <a:cubicBezTo>
                    <a:pt x="680711" y="956926"/>
                    <a:pt x="693802" y="980737"/>
                    <a:pt x="700521" y="1006636"/>
                  </a:cubicBezTo>
                  <a:cubicBezTo>
                    <a:pt x="708331" y="1036283"/>
                    <a:pt x="712110" y="1066846"/>
                    <a:pt x="711755" y="1097500"/>
                  </a:cubicBezTo>
                  <a:close/>
                  <a:moveTo>
                    <a:pt x="1187877" y="1429081"/>
                  </a:moveTo>
                  <a:lnTo>
                    <a:pt x="743554" y="1429081"/>
                  </a:lnTo>
                  <a:lnTo>
                    <a:pt x="743554" y="1339264"/>
                  </a:lnTo>
                  <a:cubicBezTo>
                    <a:pt x="757834" y="1314843"/>
                    <a:pt x="775003" y="1288520"/>
                    <a:pt x="795060" y="1260294"/>
                  </a:cubicBezTo>
                  <a:cubicBezTo>
                    <a:pt x="815116" y="1232067"/>
                    <a:pt x="836220" y="1203524"/>
                    <a:pt x="858371" y="1174663"/>
                  </a:cubicBezTo>
                  <a:cubicBezTo>
                    <a:pt x="880459" y="1146119"/>
                    <a:pt x="902420" y="1118400"/>
                    <a:pt x="924253" y="1091506"/>
                  </a:cubicBezTo>
                  <a:cubicBezTo>
                    <a:pt x="946087" y="1064612"/>
                    <a:pt x="966144" y="1040286"/>
                    <a:pt x="984423" y="1018530"/>
                  </a:cubicBezTo>
                  <a:lnTo>
                    <a:pt x="755930" y="1018530"/>
                  </a:lnTo>
                  <a:lnTo>
                    <a:pt x="755930" y="892462"/>
                  </a:lnTo>
                  <a:lnTo>
                    <a:pt x="1182736" y="892462"/>
                  </a:lnTo>
                  <a:lnTo>
                    <a:pt x="1182736" y="994458"/>
                  </a:lnTo>
                  <a:lnTo>
                    <a:pt x="1133134" y="1049547"/>
                  </a:lnTo>
                  <a:cubicBezTo>
                    <a:pt x="1112379" y="1072635"/>
                    <a:pt x="1090165" y="1098008"/>
                    <a:pt x="1066490" y="1125663"/>
                  </a:cubicBezTo>
                  <a:cubicBezTo>
                    <a:pt x="1042816" y="1153319"/>
                    <a:pt x="1018761" y="1182560"/>
                    <a:pt x="994325" y="1213387"/>
                  </a:cubicBezTo>
                  <a:cubicBezTo>
                    <a:pt x="970142" y="1244119"/>
                    <a:pt x="948150" y="1273614"/>
                    <a:pt x="928347" y="1302157"/>
                  </a:cubicBezTo>
                  <a:lnTo>
                    <a:pt x="1188258" y="1302157"/>
                  </a:lnTo>
                  <a:close/>
                  <a:moveTo>
                    <a:pt x="1682945" y="1410718"/>
                  </a:moveTo>
                  <a:cubicBezTo>
                    <a:pt x="1650045" y="1419711"/>
                    <a:pt x="1616631" y="1426701"/>
                    <a:pt x="1582884" y="1431650"/>
                  </a:cubicBezTo>
                  <a:cubicBezTo>
                    <a:pt x="1540326" y="1438188"/>
                    <a:pt x="1497319" y="1441369"/>
                    <a:pt x="1454261" y="1441165"/>
                  </a:cubicBezTo>
                  <a:cubicBezTo>
                    <a:pt x="1415356" y="1442377"/>
                    <a:pt x="1376578" y="1436144"/>
                    <a:pt x="1340015" y="1422802"/>
                  </a:cubicBezTo>
                  <a:cubicBezTo>
                    <a:pt x="1312073" y="1412301"/>
                    <a:pt x="1287361" y="1394689"/>
                    <a:pt x="1268325" y="1371709"/>
                  </a:cubicBezTo>
                  <a:cubicBezTo>
                    <a:pt x="1249926" y="1348499"/>
                    <a:pt x="1236918" y="1321493"/>
                    <a:pt x="1230243" y="1292643"/>
                  </a:cubicBezTo>
                  <a:cubicBezTo>
                    <a:pt x="1222535" y="1259554"/>
                    <a:pt x="1218796" y="1225666"/>
                    <a:pt x="1219104" y="1191694"/>
                  </a:cubicBezTo>
                  <a:lnTo>
                    <a:pt x="1219105" y="892462"/>
                  </a:lnTo>
                  <a:lnTo>
                    <a:pt x="1371433" y="892462"/>
                  </a:lnTo>
                  <a:lnTo>
                    <a:pt x="1371433" y="1172950"/>
                  </a:lnTo>
                  <a:cubicBezTo>
                    <a:pt x="1371433" y="1221918"/>
                    <a:pt x="1377780" y="1257312"/>
                    <a:pt x="1390474" y="1279132"/>
                  </a:cubicBezTo>
                  <a:cubicBezTo>
                    <a:pt x="1403422" y="1300921"/>
                    <a:pt x="1427509" y="1311767"/>
                    <a:pt x="1462925" y="1311767"/>
                  </a:cubicBezTo>
                  <a:cubicBezTo>
                    <a:pt x="1473874" y="1311767"/>
                    <a:pt x="1485489" y="1311767"/>
                    <a:pt x="1497675" y="1310245"/>
                  </a:cubicBezTo>
                  <a:cubicBezTo>
                    <a:pt x="1509862" y="1308723"/>
                    <a:pt x="1520810" y="1308056"/>
                    <a:pt x="1530330" y="1306629"/>
                  </a:cubicBezTo>
                  <a:lnTo>
                    <a:pt x="1530330" y="892462"/>
                  </a:lnTo>
                  <a:lnTo>
                    <a:pt x="1682659" y="892462"/>
                  </a:lnTo>
                  <a:close/>
                  <a:moveTo>
                    <a:pt x="1821278" y="1424990"/>
                  </a:moveTo>
                  <a:cubicBezTo>
                    <a:pt x="1796848" y="1417978"/>
                    <a:pt x="1774454" y="1405222"/>
                    <a:pt x="1755968" y="1387788"/>
                  </a:cubicBezTo>
                  <a:cubicBezTo>
                    <a:pt x="1739929" y="1371774"/>
                    <a:pt x="1728600" y="1351664"/>
                    <a:pt x="1723217" y="1329654"/>
                  </a:cubicBezTo>
                  <a:cubicBezTo>
                    <a:pt x="1717143" y="1304424"/>
                    <a:pt x="1714232" y="1278536"/>
                    <a:pt x="1714554" y="1252587"/>
                  </a:cubicBezTo>
                  <a:lnTo>
                    <a:pt x="1714553" y="661830"/>
                  </a:lnTo>
                  <a:lnTo>
                    <a:pt x="1866882" y="637283"/>
                  </a:lnTo>
                  <a:lnTo>
                    <a:pt x="1866882" y="1221950"/>
                  </a:lnTo>
                  <a:cubicBezTo>
                    <a:pt x="1866785" y="1234259"/>
                    <a:pt x="1867805" y="1246551"/>
                    <a:pt x="1869928" y="1258676"/>
                  </a:cubicBezTo>
                  <a:cubicBezTo>
                    <a:pt x="1871614" y="1268680"/>
                    <a:pt x="1875661" y="1278139"/>
                    <a:pt x="1881734" y="1286268"/>
                  </a:cubicBezTo>
                  <a:cubicBezTo>
                    <a:pt x="1888359" y="1294441"/>
                    <a:pt x="1896984" y="1300767"/>
                    <a:pt x="1906773" y="1304631"/>
                  </a:cubicBezTo>
                  <a:cubicBezTo>
                    <a:pt x="1920772" y="1310217"/>
                    <a:pt x="1935605" y="1313433"/>
                    <a:pt x="1950662" y="1314146"/>
                  </a:cubicBezTo>
                  <a:lnTo>
                    <a:pt x="1929146" y="1439642"/>
                  </a:lnTo>
                  <a:cubicBezTo>
                    <a:pt x="1892608" y="1439993"/>
                    <a:pt x="1856211" y="1435058"/>
                    <a:pt x="1821088" y="1424990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63" name="Google Shape;7363;p1"/>
            <p:cNvSpPr/>
            <p:nvPr/>
          </p:nvSpPr>
          <p:spPr>
            <a:xfrm>
              <a:off x="2710267" y="4511583"/>
              <a:ext cx="187308" cy="233824"/>
            </a:xfrm>
            <a:custGeom>
              <a:rect b="b" l="l" r="r" t="t"/>
              <a:pathLst>
                <a:path extrusionOk="0" h="233824" w="187308">
                  <a:moveTo>
                    <a:pt x="20794" y="214911"/>
                  </a:moveTo>
                  <a:cubicBezTo>
                    <a:pt x="6425" y="200918"/>
                    <a:pt x="-1119" y="181356"/>
                    <a:pt x="135" y="161345"/>
                  </a:cubicBezTo>
                  <a:cubicBezTo>
                    <a:pt x="179" y="151297"/>
                    <a:pt x="783" y="141260"/>
                    <a:pt x="1944" y="131279"/>
                  </a:cubicBezTo>
                  <a:cubicBezTo>
                    <a:pt x="3834" y="117851"/>
                    <a:pt x="7683" y="104772"/>
                    <a:pt x="13368" y="92460"/>
                  </a:cubicBezTo>
                  <a:cubicBezTo>
                    <a:pt x="20762" y="75214"/>
                    <a:pt x="30363" y="58999"/>
                    <a:pt x="41930" y="44221"/>
                  </a:cubicBezTo>
                  <a:cubicBezTo>
                    <a:pt x="52876" y="29353"/>
                    <a:pt x="67332" y="17423"/>
                    <a:pt x="84011" y="9493"/>
                  </a:cubicBezTo>
                  <a:cubicBezTo>
                    <a:pt x="90134" y="6505"/>
                    <a:pt x="96505" y="4054"/>
                    <a:pt x="103052" y="2167"/>
                  </a:cubicBezTo>
                  <a:cubicBezTo>
                    <a:pt x="108834" y="680"/>
                    <a:pt x="114790" y="-25"/>
                    <a:pt x="120760" y="74"/>
                  </a:cubicBezTo>
                  <a:cubicBezTo>
                    <a:pt x="134360" y="-525"/>
                    <a:pt x="147872" y="2531"/>
                    <a:pt x="159889" y="8922"/>
                  </a:cubicBezTo>
                  <a:cubicBezTo>
                    <a:pt x="168638" y="13549"/>
                    <a:pt x="175974" y="20453"/>
                    <a:pt x="181120" y="28903"/>
                  </a:cubicBezTo>
                  <a:cubicBezTo>
                    <a:pt x="184671" y="34662"/>
                    <a:pt x="186793" y="41186"/>
                    <a:pt x="187309" y="47932"/>
                  </a:cubicBezTo>
                  <a:lnTo>
                    <a:pt x="187309" y="52689"/>
                  </a:lnTo>
                  <a:cubicBezTo>
                    <a:pt x="186019" y="61719"/>
                    <a:pt x="183219" y="70467"/>
                    <a:pt x="179026" y="78568"/>
                  </a:cubicBezTo>
                  <a:cubicBezTo>
                    <a:pt x="172896" y="92054"/>
                    <a:pt x="163972" y="104085"/>
                    <a:pt x="152844" y="113867"/>
                  </a:cubicBezTo>
                  <a:cubicBezTo>
                    <a:pt x="139908" y="125451"/>
                    <a:pt x="123272" y="132061"/>
                    <a:pt x="105908" y="132516"/>
                  </a:cubicBezTo>
                  <a:cubicBezTo>
                    <a:pt x="96704" y="132506"/>
                    <a:pt x="87522" y="131613"/>
                    <a:pt x="78489" y="129852"/>
                  </a:cubicBezTo>
                  <a:cubicBezTo>
                    <a:pt x="72976" y="128556"/>
                    <a:pt x="67376" y="127665"/>
                    <a:pt x="61733" y="127187"/>
                  </a:cubicBezTo>
                  <a:cubicBezTo>
                    <a:pt x="56948" y="126525"/>
                    <a:pt x="52324" y="129189"/>
                    <a:pt x="50498" y="133657"/>
                  </a:cubicBezTo>
                  <a:cubicBezTo>
                    <a:pt x="48827" y="140791"/>
                    <a:pt x="48250" y="148138"/>
                    <a:pt x="48785" y="155446"/>
                  </a:cubicBezTo>
                  <a:cubicBezTo>
                    <a:pt x="49049" y="163994"/>
                    <a:pt x="52436" y="172151"/>
                    <a:pt x="58305" y="178376"/>
                  </a:cubicBezTo>
                  <a:cubicBezTo>
                    <a:pt x="64434" y="183109"/>
                    <a:pt x="72097" y="185413"/>
                    <a:pt x="79822" y="184845"/>
                  </a:cubicBezTo>
                  <a:cubicBezTo>
                    <a:pt x="85533" y="184616"/>
                    <a:pt x="91138" y="183224"/>
                    <a:pt x="96292" y="180754"/>
                  </a:cubicBezTo>
                  <a:cubicBezTo>
                    <a:pt x="104202" y="176559"/>
                    <a:pt x="111693" y="171621"/>
                    <a:pt x="118665" y="166007"/>
                  </a:cubicBezTo>
                  <a:cubicBezTo>
                    <a:pt x="122178" y="162975"/>
                    <a:pt x="125936" y="160238"/>
                    <a:pt x="129900" y="157825"/>
                  </a:cubicBezTo>
                  <a:cubicBezTo>
                    <a:pt x="132951" y="156131"/>
                    <a:pt x="136409" y="155308"/>
                    <a:pt x="139896" y="155446"/>
                  </a:cubicBezTo>
                  <a:cubicBezTo>
                    <a:pt x="144756" y="156169"/>
                    <a:pt x="149170" y="158680"/>
                    <a:pt x="152273" y="162487"/>
                  </a:cubicBezTo>
                  <a:cubicBezTo>
                    <a:pt x="156305" y="166009"/>
                    <a:pt x="158996" y="170815"/>
                    <a:pt x="159889" y="176092"/>
                  </a:cubicBezTo>
                  <a:cubicBezTo>
                    <a:pt x="157021" y="184073"/>
                    <a:pt x="152326" y="191273"/>
                    <a:pt x="146180" y="197119"/>
                  </a:cubicBezTo>
                  <a:cubicBezTo>
                    <a:pt x="137483" y="207307"/>
                    <a:pt x="127077" y="215904"/>
                    <a:pt x="115428" y="222523"/>
                  </a:cubicBezTo>
                  <a:cubicBezTo>
                    <a:pt x="103169" y="229931"/>
                    <a:pt x="89102" y="233816"/>
                    <a:pt x="74776" y="233750"/>
                  </a:cubicBezTo>
                  <a:cubicBezTo>
                    <a:pt x="55031" y="234616"/>
                    <a:pt x="35708" y="227872"/>
                    <a:pt x="20794" y="214911"/>
                  </a:cubicBezTo>
                  <a:close/>
                  <a:moveTo>
                    <a:pt x="110859" y="89510"/>
                  </a:moveTo>
                  <a:cubicBezTo>
                    <a:pt x="117525" y="85357"/>
                    <a:pt x="123581" y="80298"/>
                    <a:pt x="128852" y="74477"/>
                  </a:cubicBezTo>
                  <a:cubicBezTo>
                    <a:pt x="134389" y="70023"/>
                    <a:pt x="138739" y="64271"/>
                    <a:pt x="141515" y="57732"/>
                  </a:cubicBezTo>
                  <a:cubicBezTo>
                    <a:pt x="141464" y="53933"/>
                    <a:pt x="139585" y="50392"/>
                    <a:pt x="136469" y="48217"/>
                  </a:cubicBezTo>
                  <a:cubicBezTo>
                    <a:pt x="132377" y="45395"/>
                    <a:pt x="127618" y="43690"/>
                    <a:pt x="122664" y="43270"/>
                  </a:cubicBezTo>
                  <a:lnTo>
                    <a:pt x="116190" y="43269"/>
                  </a:lnTo>
                  <a:cubicBezTo>
                    <a:pt x="107667" y="45028"/>
                    <a:pt x="99928" y="49462"/>
                    <a:pt x="94102" y="55924"/>
                  </a:cubicBezTo>
                  <a:cubicBezTo>
                    <a:pt x="84402" y="64378"/>
                    <a:pt x="75969" y="74183"/>
                    <a:pt x="69063" y="85038"/>
                  </a:cubicBezTo>
                  <a:cubicBezTo>
                    <a:pt x="69063" y="86941"/>
                    <a:pt x="72396" y="88654"/>
                    <a:pt x="77918" y="89986"/>
                  </a:cubicBezTo>
                  <a:cubicBezTo>
                    <a:pt x="83674" y="91435"/>
                    <a:pt x="89594" y="92139"/>
                    <a:pt x="95531" y="92079"/>
                  </a:cubicBezTo>
                  <a:cubicBezTo>
                    <a:pt x="100771" y="92442"/>
                    <a:pt x="106023" y="91562"/>
                    <a:pt x="110859" y="89510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64" name="Google Shape;7364;p1"/>
            <p:cNvSpPr/>
            <p:nvPr/>
          </p:nvSpPr>
          <p:spPr>
            <a:xfrm>
              <a:off x="2979833" y="4527915"/>
              <a:ext cx="232587" cy="204193"/>
            </a:xfrm>
            <a:custGeom>
              <a:rect b="b" l="l" r="r" t="t"/>
              <a:pathLst>
                <a:path extrusionOk="0" h="204193" w="232587">
                  <a:moveTo>
                    <a:pt x="171084" y="161759"/>
                  </a:moveTo>
                  <a:cubicBezTo>
                    <a:pt x="171072" y="154462"/>
                    <a:pt x="171645" y="147176"/>
                    <a:pt x="172798" y="139970"/>
                  </a:cubicBezTo>
                  <a:cubicBezTo>
                    <a:pt x="173655" y="131312"/>
                    <a:pt x="174036" y="125318"/>
                    <a:pt x="174036" y="121703"/>
                  </a:cubicBezTo>
                  <a:lnTo>
                    <a:pt x="174036" y="112188"/>
                  </a:lnTo>
                  <a:cubicBezTo>
                    <a:pt x="172798" y="104386"/>
                    <a:pt x="170323" y="100485"/>
                    <a:pt x="166324" y="100485"/>
                  </a:cubicBezTo>
                  <a:cubicBezTo>
                    <a:pt x="159279" y="100485"/>
                    <a:pt x="146236" y="107240"/>
                    <a:pt x="127195" y="120751"/>
                  </a:cubicBezTo>
                  <a:cubicBezTo>
                    <a:pt x="106358" y="135776"/>
                    <a:pt x="86395" y="151977"/>
                    <a:pt x="67406" y="169275"/>
                  </a:cubicBezTo>
                  <a:cubicBezTo>
                    <a:pt x="61781" y="175340"/>
                    <a:pt x="56475" y="181691"/>
                    <a:pt x="51506" y="188304"/>
                  </a:cubicBezTo>
                  <a:cubicBezTo>
                    <a:pt x="49104" y="191915"/>
                    <a:pt x="46148" y="195125"/>
                    <a:pt x="42748" y="197819"/>
                  </a:cubicBezTo>
                  <a:cubicBezTo>
                    <a:pt x="39792" y="199257"/>
                    <a:pt x="36505" y="199881"/>
                    <a:pt x="33227" y="199626"/>
                  </a:cubicBezTo>
                  <a:cubicBezTo>
                    <a:pt x="25705" y="197678"/>
                    <a:pt x="19021" y="193337"/>
                    <a:pt x="14186" y="187258"/>
                  </a:cubicBezTo>
                  <a:cubicBezTo>
                    <a:pt x="8262" y="181532"/>
                    <a:pt x="3452" y="174757"/>
                    <a:pt x="0" y="167277"/>
                  </a:cubicBezTo>
                  <a:cubicBezTo>
                    <a:pt x="-32" y="156502"/>
                    <a:pt x="1970" y="145817"/>
                    <a:pt x="5903" y="135784"/>
                  </a:cubicBezTo>
                  <a:cubicBezTo>
                    <a:pt x="9775" y="125762"/>
                    <a:pt x="15677" y="113076"/>
                    <a:pt x="23611" y="97726"/>
                  </a:cubicBezTo>
                  <a:cubicBezTo>
                    <a:pt x="27223" y="85637"/>
                    <a:pt x="31742" y="73837"/>
                    <a:pt x="37130" y="62427"/>
                  </a:cubicBezTo>
                  <a:cubicBezTo>
                    <a:pt x="43033" y="48631"/>
                    <a:pt x="47222" y="38165"/>
                    <a:pt x="49793" y="30934"/>
                  </a:cubicBezTo>
                  <a:cubicBezTo>
                    <a:pt x="52360" y="23616"/>
                    <a:pt x="54023" y="16011"/>
                    <a:pt x="54743" y="8289"/>
                  </a:cubicBezTo>
                  <a:cubicBezTo>
                    <a:pt x="54743" y="8289"/>
                    <a:pt x="54743" y="7623"/>
                    <a:pt x="54172" y="7623"/>
                  </a:cubicBezTo>
                  <a:cubicBezTo>
                    <a:pt x="54182" y="6068"/>
                    <a:pt x="54837" y="4586"/>
                    <a:pt x="55981" y="3532"/>
                  </a:cubicBezTo>
                  <a:cubicBezTo>
                    <a:pt x="57059" y="2433"/>
                    <a:pt x="58535" y="1815"/>
                    <a:pt x="60075" y="1819"/>
                  </a:cubicBezTo>
                  <a:cubicBezTo>
                    <a:pt x="60837" y="583"/>
                    <a:pt x="63217" y="12"/>
                    <a:pt x="67120" y="12"/>
                  </a:cubicBezTo>
                  <a:cubicBezTo>
                    <a:pt x="76642" y="-209"/>
                    <a:pt x="85974" y="2699"/>
                    <a:pt x="93682" y="8289"/>
                  </a:cubicBezTo>
                  <a:cubicBezTo>
                    <a:pt x="101395" y="14335"/>
                    <a:pt x="105574" y="23831"/>
                    <a:pt x="104821" y="33598"/>
                  </a:cubicBezTo>
                  <a:cubicBezTo>
                    <a:pt x="104852" y="39338"/>
                    <a:pt x="103752" y="45028"/>
                    <a:pt x="101584" y="50344"/>
                  </a:cubicBezTo>
                  <a:cubicBezTo>
                    <a:pt x="99395" y="55672"/>
                    <a:pt x="95396" y="64330"/>
                    <a:pt x="89493" y="76509"/>
                  </a:cubicBezTo>
                  <a:lnTo>
                    <a:pt x="83019" y="89448"/>
                  </a:lnTo>
                  <a:cubicBezTo>
                    <a:pt x="81877" y="91827"/>
                    <a:pt x="80068" y="95252"/>
                    <a:pt x="77783" y="99724"/>
                  </a:cubicBezTo>
                  <a:cubicBezTo>
                    <a:pt x="76150" y="102368"/>
                    <a:pt x="74961" y="105260"/>
                    <a:pt x="74261" y="108287"/>
                  </a:cubicBezTo>
                  <a:cubicBezTo>
                    <a:pt x="84035" y="101627"/>
                    <a:pt x="95587" y="92810"/>
                    <a:pt x="108915" y="81837"/>
                  </a:cubicBezTo>
                  <a:cubicBezTo>
                    <a:pt x="128655" y="66169"/>
                    <a:pt x="144776" y="53991"/>
                    <a:pt x="157280" y="45301"/>
                  </a:cubicBezTo>
                  <a:cubicBezTo>
                    <a:pt x="165223" y="38697"/>
                    <a:pt x="174729" y="34242"/>
                    <a:pt x="184889" y="32361"/>
                  </a:cubicBezTo>
                  <a:cubicBezTo>
                    <a:pt x="192673" y="33343"/>
                    <a:pt x="200078" y="36290"/>
                    <a:pt x="206406" y="40924"/>
                  </a:cubicBezTo>
                  <a:cubicBezTo>
                    <a:pt x="213350" y="44236"/>
                    <a:pt x="219029" y="49712"/>
                    <a:pt x="222590" y="56528"/>
                  </a:cubicBezTo>
                  <a:cubicBezTo>
                    <a:pt x="222590" y="59287"/>
                    <a:pt x="222590" y="63378"/>
                    <a:pt x="221734" y="68897"/>
                  </a:cubicBezTo>
                  <a:cubicBezTo>
                    <a:pt x="220877" y="74415"/>
                    <a:pt x="220686" y="79268"/>
                    <a:pt x="220306" y="83549"/>
                  </a:cubicBezTo>
                  <a:lnTo>
                    <a:pt x="220877" y="101817"/>
                  </a:lnTo>
                  <a:cubicBezTo>
                    <a:pt x="221327" y="106529"/>
                    <a:pt x="221518" y="111261"/>
                    <a:pt x="221448" y="115994"/>
                  </a:cubicBezTo>
                  <a:cubicBezTo>
                    <a:pt x="221842" y="124877"/>
                    <a:pt x="221041" y="133773"/>
                    <a:pt x="219068" y="142444"/>
                  </a:cubicBezTo>
                  <a:cubicBezTo>
                    <a:pt x="219539" y="142970"/>
                    <a:pt x="219954" y="143544"/>
                    <a:pt x="220306" y="144157"/>
                  </a:cubicBezTo>
                  <a:cubicBezTo>
                    <a:pt x="220605" y="144719"/>
                    <a:pt x="220798" y="145332"/>
                    <a:pt x="220877" y="145964"/>
                  </a:cubicBezTo>
                  <a:lnTo>
                    <a:pt x="220306" y="147106"/>
                  </a:lnTo>
                  <a:cubicBezTo>
                    <a:pt x="221475" y="153743"/>
                    <a:pt x="223658" y="160161"/>
                    <a:pt x="226780" y="166135"/>
                  </a:cubicBezTo>
                  <a:cubicBezTo>
                    <a:pt x="229064" y="170711"/>
                    <a:pt x="231005" y="175449"/>
                    <a:pt x="232587" y="180312"/>
                  </a:cubicBezTo>
                  <a:cubicBezTo>
                    <a:pt x="231801" y="186041"/>
                    <a:pt x="228749" y="191216"/>
                    <a:pt x="224114" y="194679"/>
                  </a:cubicBezTo>
                  <a:cubicBezTo>
                    <a:pt x="219800" y="199406"/>
                    <a:pt x="214159" y="202722"/>
                    <a:pt x="207929" y="204193"/>
                  </a:cubicBezTo>
                  <a:cubicBezTo>
                    <a:pt x="183366" y="202798"/>
                    <a:pt x="171084" y="188653"/>
                    <a:pt x="171084" y="161759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65" name="Google Shape;7365;p1"/>
            <p:cNvSpPr/>
            <p:nvPr/>
          </p:nvSpPr>
          <p:spPr>
            <a:xfrm>
              <a:off x="3324572" y="4533389"/>
              <a:ext cx="185863" cy="186067"/>
            </a:xfrm>
            <a:custGeom>
              <a:rect b="b" l="l" r="r" t="t"/>
              <a:pathLst>
                <a:path extrusionOk="0" h="186067" w="185863">
                  <a:moveTo>
                    <a:pt x="26562" y="140681"/>
                  </a:moveTo>
                  <a:cubicBezTo>
                    <a:pt x="19589" y="119139"/>
                    <a:pt x="14274" y="97096"/>
                    <a:pt x="10663" y="74745"/>
                  </a:cubicBezTo>
                  <a:cubicBezTo>
                    <a:pt x="8239" y="63382"/>
                    <a:pt x="5058" y="52194"/>
                    <a:pt x="1142" y="41254"/>
                  </a:cubicBezTo>
                  <a:cubicBezTo>
                    <a:pt x="469" y="38737"/>
                    <a:pt x="85" y="36151"/>
                    <a:pt x="0" y="33547"/>
                  </a:cubicBezTo>
                  <a:cubicBezTo>
                    <a:pt x="95" y="27297"/>
                    <a:pt x="1695" y="21162"/>
                    <a:pt x="4665" y="15660"/>
                  </a:cubicBezTo>
                  <a:cubicBezTo>
                    <a:pt x="6973" y="10562"/>
                    <a:pt x="10626" y="6187"/>
                    <a:pt x="15233" y="3006"/>
                  </a:cubicBezTo>
                  <a:cubicBezTo>
                    <a:pt x="18438" y="1325"/>
                    <a:pt x="21991" y="413"/>
                    <a:pt x="25610" y="342"/>
                  </a:cubicBezTo>
                  <a:cubicBezTo>
                    <a:pt x="29214" y="-114"/>
                    <a:pt x="32860" y="-114"/>
                    <a:pt x="36464" y="342"/>
                  </a:cubicBezTo>
                  <a:cubicBezTo>
                    <a:pt x="45127" y="3482"/>
                    <a:pt x="52934" y="27363"/>
                    <a:pt x="60075" y="72176"/>
                  </a:cubicBezTo>
                  <a:cubicBezTo>
                    <a:pt x="61598" y="84260"/>
                    <a:pt x="62836" y="93108"/>
                    <a:pt x="63883" y="98627"/>
                  </a:cubicBezTo>
                  <a:cubicBezTo>
                    <a:pt x="64614" y="102300"/>
                    <a:pt x="65091" y="106020"/>
                    <a:pt x="65311" y="109759"/>
                  </a:cubicBezTo>
                  <a:cubicBezTo>
                    <a:pt x="66072" y="112137"/>
                    <a:pt x="66929" y="114897"/>
                    <a:pt x="67691" y="118036"/>
                  </a:cubicBezTo>
                  <a:cubicBezTo>
                    <a:pt x="68098" y="120316"/>
                    <a:pt x="68903" y="122506"/>
                    <a:pt x="70071" y="124506"/>
                  </a:cubicBezTo>
                  <a:cubicBezTo>
                    <a:pt x="70833" y="125648"/>
                    <a:pt x="72166" y="125267"/>
                    <a:pt x="74165" y="123365"/>
                  </a:cubicBezTo>
                  <a:cubicBezTo>
                    <a:pt x="80944" y="115857"/>
                    <a:pt x="87300" y="107980"/>
                    <a:pt x="93206" y="99768"/>
                  </a:cubicBezTo>
                  <a:cubicBezTo>
                    <a:pt x="97585" y="94345"/>
                    <a:pt x="104059" y="85307"/>
                    <a:pt x="112247" y="72747"/>
                  </a:cubicBezTo>
                  <a:lnTo>
                    <a:pt x="129384" y="49722"/>
                  </a:lnTo>
                  <a:cubicBezTo>
                    <a:pt x="135142" y="42349"/>
                    <a:pt x="141511" y="35474"/>
                    <a:pt x="148425" y="29171"/>
                  </a:cubicBezTo>
                  <a:cubicBezTo>
                    <a:pt x="153724" y="23376"/>
                    <a:pt x="160266" y="18855"/>
                    <a:pt x="167561" y="15945"/>
                  </a:cubicBezTo>
                  <a:cubicBezTo>
                    <a:pt x="172235" y="14956"/>
                    <a:pt x="177105" y="16147"/>
                    <a:pt x="180795" y="19180"/>
                  </a:cubicBezTo>
                  <a:cubicBezTo>
                    <a:pt x="184236" y="22226"/>
                    <a:pt x="186095" y="26677"/>
                    <a:pt x="185841" y="31264"/>
                  </a:cubicBezTo>
                  <a:cubicBezTo>
                    <a:pt x="185304" y="40094"/>
                    <a:pt x="181970" y="48525"/>
                    <a:pt x="176320" y="55335"/>
                  </a:cubicBezTo>
                  <a:cubicBezTo>
                    <a:pt x="173495" y="59321"/>
                    <a:pt x="171041" y="63557"/>
                    <a:pt x="168989" y="67989"/>
                  </a:cubicBezTo>
                  <a:cubicBezTo>
                    <a:pt x="167648" y="71330"/>
                    <a:pt x="165956" y="74519"/>
                    <a:pt x="163944" y="77504"/>
                  </a:cubicBezTo>
                  <a:cubicBezTo>
                    <a:pt x="156980" y="90287"/>
                    <a:pt x="149021" y="102503"/>
                    <a:pt x="140142" y="114040"/>
                  </a:cubicBezTo>
                  <a:cubicBezTo>
                    <a:pt x="132955" y="124291"/>
                    <a:pt x="125166" y="134108"/>
                    <a:pt x="116817" y="143440"/>
                  </a:cubicBezTo>
                  <a:cubicBezTo>
                    <a:pt x="116055" y="144201"/>
                    <a:pt x="112882" y="146960"/>
                    <a:pt x="107296" y="151718"/>
                  </a:cubicBezTo>
                  <a:cubicBezTo>
                    <a:pt x="101283" y="156540"/>
                    <a:pt x="95936" y="162139"/>
                    <a:pt x="91397" y="168368"/>
                  </a:cubicBezTo>
                  <a:cubicBezTo>
                    <a:pt x="82757" y="178454"/>
                    <a:pt x="70539" y="184798"/>
                    <a:pt x="57314" y="186065"/>
                  </a:cubicBezTo>
                  <a:cubicBezTo>
                    <a:pt x="52446" y="186154"/>
                    <a:pt x="47759" y="184225"/>
                    <a:pt x="44366" y="180737"/>
                  </a:cubicBezTo>
                  <a:cubicBezTo>
                    <a:pt x="39923" y="177629"/>
                    <a:pt x="33988" y="164277"/>
                    <a:pt x="26562" y="140681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66" name="Google Shape;7366;p1"/>
            <p:cNvSpPr/>
            <p:nvPr/>
          </p:nvSpPr>
          <p:spPr>
            <a:xfrm>
              <a:off x="3593471" y="4421650"/>
              <a:ext cx="129630" cy="322161"/>
            </a:xfrm>
            <a:custGeom>
              <a:rect b="b" l="l" r="r" t="t"/>
              <a:pathLst>
                <a:path extrusionOk="0" h="322161" w="129630">
                  <a:moveTo>
                    <a:pt x="247" y="284199"/>
                  </a:moveTo>
                  <a:cubicBezTo>
                    <a:pt x="-25" y="278375"/>
                    <a:pt x="983" y="272562"/>
                    <a:pt x="3198" y="267168"/>
                  </a:cubicBezTo>
                  <a:cubicBezTo>
                    <a:pt x="3255" y="264772"/>
                    <a:pt x="3672" y="262399"/>
                    <a:pt x="4436" y="260127"/>
                  </a:cubicBezTo>
                  <a:cubicBezTo>
                    <a:pt x="4990" y="258393"/>
                    <a:pt x="5372" y="256608"/>
                    <a:pt x="5578" y="254799"/>
                  </a:cubicBezTo>
                  <a:cubicBezTo>
                    <a:pt x="6134" y="248252"/>
                    <a:pt x="7708" y="241832"/>
                    <a:pt x="10243" y="235770"/>
                  </a:cubicBezTo>
                  <a:cubicBezTo>
                    <a:pt x="15004" y="225113"/>
                    <a:pt x="21001" y="208812"/>
                    <a:pt x="28237" y="186865"/>
                  </a:cubicBezTo>
                  <a:cubicBezTo>
                    <a:pt x="35473" y="164918"/>
                    <a:pt x="40487" y="149251"/>
                    <a:pt x="43280" y="139863"/>
                  </a:cubicBezTo>
                  <a:cubicBezTo>
                    <a:pt x="43256" y="137906"/>
                    <a:pt x="44134" y="136048"/>
                    <a:pt x="45660" y="134821"/>
                  </a:cubicBezTo>
                  <a:cubicBezTo>
                    <a:pt x="47695" y="133259"/>
                    <a:pt x="50145" y="132333"/>
                    <a:pt x="52705" y="132157"/>
                  </a:cubicBezTo>
                  <a:cubicBezTo>
                    <a:pt x="56989" y="130634"/>
                    <a:pt x="62225" y="132157"/>
                    <a:pt x="69175" y="137770"/>
                  </a:cubicBezTo>
                  <a:cubicBezTo>
                    <a:pt x="75609" y="142827"/>
                    <a:pt x="81173" y="148902"/>
                    <a:pt x="85646" y="155753"/>
                  </a:cubicBezTo>
                  <a:cubicBezTo>
                    <a:pt x="88127" y="158275"/>
                    <a:pt x="89410" y="161738"/>
                    <a:pt x="89169" y="165267"/>
                  </a:cubicBezTo>
                  <a:cubicBezTo>
                    <a:pt x="88339" y="173915"/>
                    <a:pt x="85747" y="182301"/>
                    <a:pt x="81552" y="189910"/>
                  </a:cubicBezTo>
                  <a:cubicBezTo>
                    <a:pt x="79296" y="195063"/>
                    <a:pt x="77419" y="200374"/>
                    <a:pt x="75935" y="205799"/>
                  </a:cubicBezTo>
                  <a:cubicBezTo>
                    <a:pt x="74221" y="212079"/>
                    <a:pt x="72698" y="217978"/>
                    <a:pt x="71556" y="223496"/>
                  </a:cubicBezTo>
                  <a:cubicBezTo>
                    <a:pt x="67278" y="232899"/>
                    <a:pt x="63589" y="242559"/>
                    <a:pt x="60512" y="252420"/>
                  </a:cubicBezTo>
                  <a:cubicBezTo>
                    <a:pt x="59369" y="257558"/>
                    <a:pt x="58608" y="261459"/>
                    <a:pt x="58132" y="264218"/>
                  </a:cubicBezTo>
                  <a:cubicBezTo>
                    <a:pt x="56867" y="274028"/>
                    <a:pt x="54306" y="283626"/>
                    <a:pt x="50515" y="292762"/>
                  </a:cubicBezTo>
                  <a:cubicBezTo>
                    <a:pt x="48953" y="300799"/>
                    <a:pt x="45530" y="308359"/>
                    <a:pt x="40518" y="314836"/>
                  </a:cubicBezTo>
                  <a:cubicBezTo>
                    <a:pt x="36966" y="319388"/>
                    <a:pt x="31538" y="322083"/>
                    <a:pt x="25762" y="322162"/>
                  </a:cubicBezTo>
                  <a:cubicBezTo>
                    <a:pt x="19109" y="322171"/>
                    <a:pt x="12823" y="319118"/>
                    <a:pt x="8720" y="313884"/>
                  </a:cubicBezTo>
                  <a:cubicBezTo>
                    <a:pt x="2116" y="305479"/>
                    <a:pt x="-926" y="294821"/>
                    <a:pt x="247" y="284199"/>
                  </a:cubicBezTo>
                  <a:close/>
                  <a:moveTo>
                    <a:pt x="62701" y="67077"/>
                  </a:moveTo>
                  <a:cubicBezTo>
                    <a:pt x="60516" y="63273"/>
                    <a:pt x="59124" y="59065"/>
                    <a:pt x="58608" y="54709"/>
                  </a:cubicBezTo>
                  <a:cubicBezTo>
                    <a:pt x="58608" y="50808"/>
                    <a:pt x="58608" y="48429"/>
                    <a:pt x="59750" y="47668"/>
                  </a:cubicBezTo>
                  <a:cubicBezTo>
                    <a:pt x="62577" y="44248"/>
                    <a:pt x="64945" y="40473"/>
                    <a:pt x="66795" y="36441"/>
                  </a:cubicBezTo>
                  <a:cubicBezTo>
                    <a:pt x="69175" y="31779"/>
                    <a:pt x="70984" y="28448"/>
                    <a:pt x="72127" y="26450"/>
                  </a:cubicBezTo>
                  <a:cubicBezTo>
                    <a:pt x="74311" y="21208"/>
                    <a:pt x="76790" y="16094"/>
                    <a:pt x="79553" y="11132"/>
                  </a:cubicBezTo>
                  <a:cubicBezTo>
                    <a:pt x="82345" y="5677"/>
                    <a:pt x="84916" y="2727"/>
                    <a:pt x="87264" y="2284"/>
                  </a:cubicBezTo>
                  <a:cubicBezTo>
                    <a:pt x="89607" y="979"/>
                    <a:pt x="92206" y="199"/>
                    <a:pt x="94881" y="0"/>
                  </a:cubicBezTo>
                  <a:cubicBezTo>
                    <a:pt x="100831" y="234"/>
                    <a:pt x="106612" y="2040"/>
                    <a:pt x="111637" y="5233"/>
                  </a:cubicBezTo>
                  <a:cubicBezTo>
                    <a:pt x="117149" y="8249"/>
                    <a:pt x="121903" y="12478"/>
                    <a:pt x="125537" y="17602"/>
                  </a:cubicBezTo>
                  <a:cubicBezTo>
                    <a:pt x="128009" y="22753"/>
                    <a:pt x="129402" y="28354"/>
                    <a:pt x="129631" y="34062"/>
                  </a:cubicBezTo>
                  <a:cubicBezTo>
                    <a:pt x="128763" y="45687"/>
                    <a:pt x="124000" y="56682"/>
                    <a:pt x="116112" y="65270"/>
                  </a:cubicBezTo>
                  <a:cubicBezTo>
                    <a:pt x="112363" y="70249"/>
                    <a:pt x="107507" y="74288"/>
                    <a:pt x="101926" y="77068"/>
                  </a:cubicBezTo>
                  <a:cubicBezTo>
                    <a:pt x="96841" y="79724"/>
                    <a:pt x="91194" y="81127"/>
                    <a:pt x="85456" y="81159"/>
                  </a:cubicBezTo>
                  <a:cubicBezTo>
                    <a:pt x="80697" y="81375"/>
                    <a:pt x="75984" y="80148"/>
                    <a:pt x="71936" y="77638"/>
                  </a:cubicBezTo>
                  <a:cubicBezTo>
                    <a:pt x="68103" y="74856"/>
                    <a:pt x="64946" y="71247"/>
                    <a:pt x="62701" y="67077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67" name="Google Shape;7367;p1"/>
            <p:cNvSpPr/>
            <p:nvPr/>
          </p:nvSpPr>
          <p:spPr>
            <a:xfrm>
              <a:off x="3787449" y="4510366"/>
              <a:ext cx="216127" cy="226784"/>
            </a:xfrm>
            <a:custGeom>
              <a:rect b="b" l="l" r="r" t="t"/>
              <a:pathLst>
                <a:path extrusionOk="0" h="226784" w="216127">
                  <a:moveTo>
                    <a:pt x="3534" y="206709"/>
                  </a:moveTo>
                  <a:cubicBezTo>
                    <a:pt x="210" y="201907"/>
                    <a:pt x="-834" y="195888"/>
                    <a:pt x="678" y="190249"/>
                  </a:cubicBezTo>
                  <a:cubicBezTo>
                    <a:pt x="2264" y="174519"/>
                    <a:pt x="5194" y="158953"/>
                    <a:pt x="9437" y="143723"/>
                  </a:cubicBezTo>
                  <a:lnTo>
                    <a:pt x="12388" y="131925"/>
                  </a:lnTo>
                  <a:cubicBezTo>
                    <a:pt x="16852" y="110499"/>
                    <a:pt x="23224" y="89515"/>
                    <a:pt x="31429" y="69224"/>
                  </a:cubicBezTo>
                  <a:cubicBezTo>
                    <a:pt x="38441" y="47214"/>
                    <a:pt x="47827" y="26031"/>
                    <a:pt x="59420" y="6047"/>
                  </a:cubicBezTo>
                  <a:cubicBezTo>
                    <a:pt x="65042" y="1518"/>
                    <a:pt x="72230" y="-603"/>
                    <a:pt x="79413" y="149"/>
                  </a:cubicBezTo>
                  <a:cubicBezTo>
                    <a:pt x="85300" y="-489"/>
                    <a:pt x="91205" y="1182"/>
                    <a:pt x="95884" y="4811"/>
                  </a:cubicBezTo>
                  <a:cubicBezTo>
                    <a:pt x="99285" y="7743"/>
                    <a:pt x="101058" y="12138"/>
                    <a:pt x="100644" y="16608"/>
                  </a:cubicBezTo>
                  <a:cubicBezTo>
                    <a:pt x="100644" y="25679"/>
                    <a:pt x="94963" y="41537"/>
                    <a:pt x="83602" y="64181"/>
                  </a:cubicBezTo>
                  <a:lnTo>
                    <a:pt x="77699" y="76550"/>
                  </a:lnTo>
                  <a:cubicBezTo>
                    <a:pt x="75170" y="81107"/>
                    <a:pt x="72913" y="85809"/>
                    <a:pt x="70940" y="90632"/>
                  </a:cubicBezTo>
                  <a:cubicBezTo>
                    <a:pt x="69131" y="95009"/>
                    <a:pt x="69226" y="96911"/>
                    <a:pt x="70940" y="96531"/>
                  </a:cubicBezTo>
                  <a:cubicBezTo>
                    <a:pt x="79660" y="84633"/>
                    <a:pt x="90311" y="74277"/>
                    <a:pt x="102453" y="65894"/>
                  </a:cubicBezTo>
                  <a:cubicBezTo>
                    <a:pt x="113255" y="56976"/>
                    <a:pt x="124748" y="48927"/>
                    <a:pt x="136822" y="41822"/>
                  </a:cubicBezTo>
                  <a:cubicBezTo>
                    <a:pt x="140234" y="39935"/>
                    <a:pt x="143801" y="38344"/>
                    <a:pt x="147485" y="37065"/>
                  </a:cubicBezTo>
                  <a:cubicBezTo>
                    <a:pt x="150482" y="36094"/>
                    <a:pt x="153408" y="34917"/>
                    <a:pt x="156244" y="33545"/>
                  </a:cubicBezTo>
                  <a:cubicBezTo>
                    <a:pt x="163787" y="29943"/>
                    <a:pt x="172067" y="28151"/>
                    <a:pt x="180426" y="28312"/>
                  </a:cubicBezTo>
                  <a:cubicBezTo>
                    <a:pt x="185932" y="28180"/>
                    <a:pt x="191416" y="29051"/>
                    <a:pt x="196611" y="30881"/>
                  </a:cubicBezTo>
                  <a:cubicBezTo>
                    <a:pt x="200749" y="32123"/>
                    <a:pt x="204193" y="35014"/>
                    <a:pt x="206131" y="38873"/>
                  </a:cubicBezTo>
                  <a:cubicBezTo>
                    <a:pt x="206316" y="41371"/>
                    <a:pt x="207479" y="43696"/>
                    <a:pt x="209368" y="45342"/>
                  </a:cubicBezTo>
                  <a:cubicBezTo>
                    <a:pt x="210550" y="46433"/>
                    <a:pt x="211824" y="47420"/>
                    <a:pt x="213176" y="48292"/>
                  </a:cubicBezTo>
                  <a:cubicBezTo>
                    <a:pt x="214201" y="48176"/>
                    <a:pt x="215176" y="48761"/>
                    <a:pt x="215556" y="49719"/>
                  </a:cubicBezTo>
                  <a:cubicBezTo>
                    <a:pt x="215845" y="50386"/>
                    <a:pt x="216037" y="51091"/>
                    <a:pt x="216128" y="51812"/>
                  </a:cubicBezTo>
                  <a:cubicBezTo>
                    <a:pt x="216128" y="54952"/>
                    <a:pt x="213367" y="58948"/>
                    <a:pt x="207940" y="63896"/>
                  </a:cubicBezTo>
                  <a:cubicBezTo>
                    <a:pt x="203288" y="68393"/>
                    <a:pt x="197246" y="71177"/>
                    <a:pt x="190803" y="71793"/>
                  </a:cubicBezTo>
                  <a:cubicBezTo>
                    <a:pt x="186201" y="72267"/>
                    <a:pt x="181666" y="73256"/>
                    <a:pt x="177284" y="74742"/>
                  </a:cubicBezTo>
                  <a:cubicBezTo>
                    <a:pt x="172426" y="76382"/>
                    <a:pt x="167686" y="78353"/>
                    <a:pt x="163098" y="80641"/>
                  </a:cubicBezTo>
                  <a:lnTo>
                    <a:pt x="147866" y="89490"/>
                  </a:lnTo>
                  <a:cubicBezTo>
                    <a:pt x="136093" y="95203"/>
                    <a:pt x="124764" y="101786"/>
                    <a:pt x="113973" y="109185"/>
                  </a:cubicBezTo>
                  <a:cubicBezTo>
                    <a:pt x="103786" y="116517"/>
                    <a:pt x="94403" y="124904"/>
                    <a:pt x="85982" y="134208"/>
                  </a:cubicBezTo>
                  <a:cubicBezTo>
                    <a:pt x="84078" y="136206"/>
                    <a:pt x="81222" y="138870"/>
                    <a:pt x="77509" y="142486"/>
                  </a:cubicBezTo>
                  <a:cubicBezTo>
                    <a:pt x="73761" y="146098"/>
                    <a:pt x="70554" y="150232"/>
                    <a:pt x="67988" y="154760"/>
                  </a:cubicBezTo>
                  <a:cubicBezTo>
                    <a:pt x="63727" y="161275"/>
                    <a:pt x="60843" y="168593"/>
                    <a:pt x="59515" y="176263"/>
                  </a:cubicBezTo>
                  <a:cubicBezTo>
                    <a:pt x="57434" y="183295"/>
                    <a:pt x="55937" y="190487"/>
                    <a:pt x="55040" y="197766"/>
                  </a:cubicBezTo>
                  <a:lnTo>
                    <a:pt x="52755" y="204806"/>
                  </a:lnTo>
                  <a:cubicBezTo>
                    <a:pt x="51607" y="208290"/>
                    <a:pt x="49796" y="211521"/>
                    <a:pt x="47424" y="214320"/>
                  </a:cubicBezTo>
                  <a:cubicBezTo>
                    <a:pt x="44807" y="217787"/>
                    <a:pt x="41840" y="220975"/>
                    <a:pt x="38570" y="223835"/>
                  </a:cubicBezTo>
                  <a:cubicBezTo>
                    <a:pt x="36477" y="225715"/>
                    <a:pt x="33768" y="226764"/>
                    <a:pt x="30953" y="226784"/>
                  </a:cubicBezTo>
                  <a:cubicBezTo>
                    <a:pt x="25644" y="226052"/>
                    <a:pt x="20812" y="223331"/>
                    <a:pt x="17434" y="219173"/>
                  </a:cubicBezTo>
                  <a:cubicBezTo>
                    <a:pt x="12347" y="215554"/>
                    <a:pt x="7684" y="211373"/>
                    <a:pt x="3534" y="206709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68" name="Google Shape;7368;p1"/>
            <p:cNvSpPr/>
            <p:nvPr/>
          </p:nvSpPr>
          <p:spPr>
            <a:xfrm>
              <a:off x="4075361" y="4519871"/>
              <a:ext cx="194428" cy="221493"/>
            </a:xfrm>
            <a:custGeom>
              <a:rect b="b" l="l" r="r" t="t"/>
              <a:pathLst>
                <a:path extrusionOk="0" h="221493" w="194428">
                  <a:moveTo>
                    <a:pt x="35607" y="218993"/>
                  </a:moveTo>
                  <a:cubicBezTo>
                    <a:pt x="31459" y="216338"/>
                    <a:pt x="27513" y="213381"/>
                    <a:pt x="23801" y="210144"/>
                  </a:cubicBezTo>
                  <a:cubicBezTo>
                    <a:pt x="16468" y="202591"/>
                    <a:pt x="10335" y="193960"/>
                    <a:pt x="5617" y="184550"/>
                  </a:cubicBezTo>
                  <a:cubicBezTo>
                    <a:pt x="1578" y="177488"/>
                    <a:pt x="-90" y="169318"/>
                    <a:pt x="857" y="161239"/>
                  </a:cubicBezTo>
                  <a:cubicBezTo>
                    <a:pt x="2054" y="158686"/>
                    <a:pt x="2578" y="155870"/>
                    <a:pt x="2380" y="153057"/>
                  </a:cubicBezTo>
                  <a:cubicBezTo>
                    <a:pt x="2281" y="151282"/>
                    <a:pt x="2281" y="149504"/>
                    <a:pt x="2380" y="147729"/>
                  </a:cubicBezTo>
                  <a:cubicBezTo>
                    <a:pt x="762" y="146206"/>
                    <a:pt x="0" y="145065"/>
                    <a:pt x="0" y="144494"/>
                  </a:cubicBezTo>
                  <a:cubicBezTo>
                    <a:pt x="87" y="143774"/>
                    <a:pt x="511" y="143138"/>
                    <a:pt x="1142" y="142781"/>
                  </a:cubicBezTo>
                  <a:cubicBezTo>
                    <a:pt x="1844" y="142175"/>
                    <a:pt x="2454" y="141470"/>
                    <a:pt x="2951" y="140688"/>
                  </a:cubicBezTo>
                  <a:cubicBezTo>
                    <a:pt x="5236" y="140688"/>
                    <a:pt x="6093" y="138500"/>
                    <a:pt x="5236" y="134218"/>
                  </a:cubicBezTo>
                  <a:cubicBezTo>
                    <a:pt x="5168" y="127119"/>
                    <a:pt x="6595" y="120084"/>
                    <a:pt x="9425" y="113572"/>
                  </a:cubicBezTo>
                  <a:cubicBezTo>
                    <a:pt x="12802" y="103291"/>
                    <a:pt x="17338" y="93428"/>
                    <a:pt x="22945" y="84172"/>
                  </a:cubicBezTo>
                  <a:cubicBezTo>
                    <a:pt x="28739" y="74971"/>
                    <a:pt x="35098" y="66137"/>
                    <a:pt x="41986" y="57721"/>
                  </a:cubicBezTo>
                  <a:cubicBezTo>
                    <a:pt x="48708" y="48927"/>
                    <a:pt x="56300" y="40830"/>
                    <a:pt x="64645" y="33554"/>
                  </a:cubicBezTo>
                  <a:cubicBezTo>
                    <a:pt x="79636" y="19300"/>
                    <a:pt x="97816" y="8829"/>
                    <a:pt x="117674" y="3013"/>
                  </a:cubicBezTo>
                  <a:cubicBezTo>
                    <a:pt x="125169" y="1074"/>
                    <a:pt x="132877" y="83"/>
                    <a:pt x="140618" y="63"/>
                  </a:cubicBezTo>
                  <a:cubicBezTo>
                    <a:pt x="150372" y="-518"/>
                    <a:pt x="159938" y="2921"/>
                    <a:pt x="167086" y="9578"/>
                  </a:cubicBezTo>
                  <a:cubicBezTo>
                    <a:pt x="174974" y="12352"/>
                    <a:pt x="181687" y="17719"/>
                    <a:pt x="186127" y="24801"/>
                  </a:cubicBezTo>
                  <a:cubicBezTo>
                    <a:pt x="190488" y="33029"/>
                    <a:pt x="193113" y="42064"/>
                    <a:pt x="193838" y="51347"/>
                  </a:cubicBezTo>
                  <a:cubicBezTo>
                    <a:pt x="194303" y="55230"/>
                    <a:pt x="194494" y="59140"/>
                    <a:pt x="194409" y="63050"/>
                  </a:cubicBezTo>
                  <a:cubicBezTo>
                    <a:pt x="194409" y="92164"/>
                    <a:pt x="183429" y="122388"/>
                    <a:pt x="161468" y="153723"/>
                  </a:cubicBezTo>
                  <a:cubicBezTo>
                    <a:pt x="153712" y="165178"/>
                    <a:pt x="144602" y="175656"/>
                    <a:pt x="134335" y="184930"/>
                  </a:cubicBezTo>
                  <a:cubicBezTo>
                    <a:pt x="124035" y="193676"/>
                    <a:pt x="113016" y="201537"/>
                    <a:pt x="101394" y="208431"/>
                  </a:cubicBezTo>
                  <a:cubicBezTo>
                    <a:pt x="94648" y="213066"/>
                    <a:pt x="87040" y="216301"/>
                    <a:pt x="79020" y="217946"/>
                  </a:cubicBezTo>
                  <a:cubicBezTo>
                    <a:pt x="68514" y="219849"/>
                    <a:pt x="57890" y="221025"/>
                    <a:pt x="47222" y="221466"/>
                  </a:cubicBezTo>
                  <a:cubicBezTo>
                    <a:pt x="43201" y="221661"/>
                    <a:pt x="39199" y="220809"/>
                    <a:pt x="35607" y="218992"/>
                  </a:cubicBezTo>
                  <a:close/>
                  <a:moveTo>
                    <a:pt x="123101" y="129176"/>
                  </a:moveTo>
                  <a:cubicBezTo>
                    <a:pt x="126433" y="122325"/>
                    <a:pt x="131193" y="110146"/>
                    <a:pt x="137477" y="93020"/>
                  </a:cubicBezTo>
                  <a:cubicBezTo>
                    <a:pt x="140463" y="86370"/>
                    <a:pt x="141676" y="79061"/>
                    <a:pt x="140999" y="71803"/>
                  </a:cubicBezTo>
                  <a:cubicBezTo>
                    <a:pt x="140999" y="62288"/>
                    <a:pt x="139666" y="57151"/>
                    <a:pt x="136905" y="55914"/>
                  </a:cubicBezTo>
                  <a:cubicBezTo>
                    <a:pt x="134879" y="54385"/>
                    <a:pt x="132398" y="53581"/>
                    <a:pt x="129860" y="53630"/>
                  </a:cubicBezTo>
                  <a:cubicBezTo>
                    <a:pt x="123535" y="54827"/>
                    <a:pt x="117629" y="57646"/>
                    <a:pt x="112723" y="61813"/>
                  </a:cubicBezTo>
                  <a:cubicBezTo>
                    <a:pt x="99846" y="72681"/>
                    <a:pt x="88309" y="85041"/>
                    <a:pt x="78354" y="98634"/>
                  </a:cubicBezTo>
                  <a:cubicBezTo>
                    <a:pt x="69023" y="111771"/>
                    <a:pt x="62537" y="126710"/>
                    <a:pt x="59313" y="142496"/>
                  </a:cubicBezTo>
                  <a:cubicBezTo>
                    <a:pt x="58861" y="144814"/>
                    <a:pt x="58670" y="147176"/>
                    <a:pt x="58742" y="149536"/>
                  </a:cubicBezTo>
                  <a:cubicBezTo>
                    <a:pt x="58742" y="162857"/>
                    <a:pt x="63502" y="169517"/>
                    <a:pt x="72927" y="169517"/>
                  </a:cubicBezTo>
                  <a:cubicBezTo>
                    <a:pt x="82353" y="169517"/>
                    <a:pt x="93301" y="162857"/>
                    <a:pt x="107011" y="149536"/>
                  </a:cubicBezTo>
                  <a:cubicBezTo>
                    <a:pt x="113600" y="143861"/>
                    <a:pt x="119003" y="136942"/>
                    <a:pt x="122910" y="129175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69" name="Google Shape;7369;p1"/>
            <p:cNvSpPr/>
            <p:nvPr/>
          </p:nvSpPr>
          <p:spPr>
            <a:xfrm>
              <a:off x="4365452" y="4527915"/>
              <a:ext cx="232682" cy="204193"/>
            </a:xfrm>
            <a:custGeom>
              <a:rect b="b" l="l" r="r" t="t"/>
              <a:pathLst>
                <a:path extrusionOk="0" h="204193" w="232682">
                  <a:moveTo>
                    <a:pt x="171084" y="161759"/>
                  </a:moveTo>
                  <a:cubicBezTo>
                    <a:pt x="171056" y="154457"/>
                    <a:pt x="171661" y="147167"/>
                    <a:pt x="172893" y="139970"/>
                  </a:cubicBezTo>
                  <a:cubicBezTo>
                    <a:pt x="173655" y="131312"/>
                    <a:pt x="174036" y="125318"/>
                    <a:pt x="174036" y="121703"/>
                  </a:cubicBezTo>
                  <a:lnTo>
                    <a:pt x="174036" y="112188"/>
                  </a:lnTo>
                  <a:cubicBezTo>
                    <a:pt x="172893" y="104386"/>
                    <a:pt x="170323" y="100485"/>
                    <a:pt x="166419" y="100485"/>
                  </a:cubicBezTo>
                  <a:cubicBezTo>
                    <a:pt x="159311" y="100485"/>
                    <a:pt x="146236" y="107240"/>
                    <a:pt x="127195" y="120751"/>
                  </a:cubicBezTo>
                  <a:cubicBezTo>
                    <a:pt x="106358" y="135776"/>
                    <a:pt x="86395" y="151977"/>
                    <a:pt x="67406" y="169275"/>
                  </a:cubicBezTo>
                  <a:cubicBezTo>
                    <a:pt x="61810" y="175339"/>
                    <a:pt x="56535" y="181691"/>
                    <a:pt x="51602" y="188304"/>
                  </a:cubicBezTo>
                  <a:cubicBezTo>
                    <a:pt x="49146" y="191903"/>
                    <a:pt x="46161" y="195110"/>
                    <a:pt x="42748" y="197819"/>
                  </a:cubicBezTo>
                  <a:cubicBezTo>
                    <a:pt x="39792" y="199257"/>
                    <a:pt x="36505" y="199881"/>
                    <a:pt x="33227" y="199626"/>
                  </a:cubicBezTo>
                  <a:cubicBezTo>
                    <a:pt x="25705" y="197678"/>
                    <a:pt x="19022" y="193337"/>
                    <a:pt x="14186" y="187258"/>
                  </a:cubicBezTo>
                  <a:cubicBezTo>
                    <a:pt x="8287" y="181510"/>
                    <a:pt x="3480" y="174740"/>
                    <a:pt x="0" y="167277"/>
                  </a:cubicBezTo>
                  <a:cubicBezTo>
                    <a:pt x="-32" y="156502"/>
                    <a:pt x="1970" y="145817"/>
                    <a:pt x="5903" y="135784"/>
                  </a:cubicBezTo>
                  <a:cubicBezTo>
                    <a:pt x="9838" y="125762"/>
                    <a:pt x="15741" y="113076"/>
                    <a:pt x="23611" y="97726"/>
                  </a:cubicBezTo>
                  <a:cubicBezTo>
                    <a:pt x="27223" y="85637"/>
                    <a:pt x="31743" y="73837"/>
                    <a:pt x="37131" y="62427"/>
                  </a:cubicBezTo>
                  <a:cubicBezTo>
                    <a:pt x="43033" y="48631"/>
                    <a:pt x="47222" y="38165"/>
                    <a:pt x="49793" y="30934"/>
                  </a:cubicBezTo>
                  <a:cubicBezTo>
                    <a:pt x="52346" y="23606"/>
                    <a:pt x="54039" y="16007"/>
                    <a:pt x="54839" y="8289"/>
                  </a:cubicBezTo>
                  <a:cubicBezTo>
                    <a:pt x="54839" y="7921"/>
                    <a:pt x="54540" y="7623"/>
                    <a:pt x="54172" y="7623"/>
                  </a:cubicBezTo>
                  <a:cubicBezTo>
                    <a:pt x="54224" y="6077"/>
                    <a:pt x="54873" y="4611"/>
                    <a:pt x="55981" y="3532"/>
                  </a:cubicBezTo>
                  <a:cubicBezTo>
                    <a:pt x="57059" y="2433"/>
                    <a:pt x="58535" y="1815"/>
                    <a:pt x="60075" y="1819"/>
                  </a:cubicBezTo>
                  <a:cubicBezTo>
                    <a:pt x="60932" y="583"/>
                    <a:pt x="63217" y="12"/>
                    <a:pt x="67120" y="12"/>
                  </a:cubicBezTo>
                  <a:cubicBezTo>
                    <a:pt x="76642" y="-209"/>
                    <a:pt x="85974" y="2699"/>
                    <a:pt x="93682" y="8289"/>
                  </a:cubicBezTo>
                  <a:cubicBezTo>
                    <a:pt x="101395" y="14335"/>
                    <a:pt x="105574" y="23831"/>
                    <a:pt x="104821" y="33598"/>
                  </a:cubicBezTo>
                  <a:cubicBezTo>
                    <a:pt x="104852" y="39338"/>
                    <a:pt x="103752" y="45028"/>
                    <a:pt x="101584" y="50344"/>
                  </a:cubicBezTo>
                  <a:cubicBezTo>
                    <a:pt x="99490" y="55672"/>
                    <a:pt x="95396" y="64330"/>
                    <a:pt x="89589" y="76509"/>
                  </a:cubicBezTo>
                  <a:lnTo>
                    <a:pt x="83115" y="89448"/>
                  </a:lnTo>
                  <a:cubicBezTo>
                    <a:pt x="81877" y="91827"/>
                    <a:pt x="80163" y="95252"/>
                    <a:pt x="77783" y="99724"/>
                  </a:cubicBezTo>
                  <a:cubicBezTo>
                    <a:pt x="76150" y="102368"/>
                    <a:pt x="74961" y="105260"/>
                    <a:pt x="74261" y="108287"/>
                  </a:cubicBezTo>
                  <a:cubicBezTo>
                    <a:pt x="83781" y="101627"/>
                    <a:pt x="95587" y="92778"/>
                    <a:pt x="109010" y="81837"/>
                  </a:cubicBezTo>
                  <a:cubicBezTo>
                    <a:pt x="128623" y="66169"/>
                    <a:pt x="144712" y="53991"/>
                    <a:pt x="157280" y="45301"/>
                  </a:cubicBezTo>
                  <a:cubicBezTo>
                    <a:pt x="165255" y="38690"/>
                    <a:pt x="174794" y="34234"/>
                    <a:pt x="184984" y="32361"/>
                  </a:cubicBezTo>
                  <a:cubicBezTo>
                    <a:pt x="192734" y="33362"/>
                    <a:pt x="200103" y="36308"/>
                    <a:pt x="206406" y="40924"/>
                  </a:cubicBezTo>
                  <a:cubicBezTo>
                    <a:pt x="213350" y="44236"/>
                    <a:pt x="219029" y="49712"/>
                    <a:pt x="222591" y="56528"/>
                  </a:cubicBezTo>
                  <a:cubicBezTo>
                    <a:pt x="222591" y="59287"/>
                    <a:pt x="222591" y="63378"/>
                    <a:pt x="221734" y="68897"/>
                  </a:cubicBezTo>
                  <a:cubicBezTo>
                    <a:pt x="220877" y="74415"/>
                    <a:pt x="220686" y="79268"/>
                    <a:pt x="220306" y="83549"/>
                  </a:cubicBezTo>
                  <a:lnTo>
                    <a:pt x="220877" y="101817"/>
                  </a:lnTo>
                  <a:cubicBezTo>
                    <a:pt x="221327" y="106529"/>
                    <a:pt x="221518" y="111261"/>
                    <a:pt x="221448" y="115994"/>
                  </a:cubicBezTo>
                  <a:cubicBezTo>
                    <a:pt x="221842" y="124877"/>
                    <a:pt x="221041" y="133773"/>
                    <a:pt x="219068" y="142444"/>
                  </a:cubicBezTo>
                  <a:cubicBezTo>
                    <a:pt x="219569" y="142946"/>
                    <a:pt x="219987" y="143524"/>
                    <a:pt x="220306" y="144157"/>
                  </a:cubicBezTo>
                  <a:cubicBezTo>
                    <a:pt x="220605" y="144719"/>
                    <a:pt x="220798" y="145332"/>
                    <a:pt x="220877" y="145964"/>
                  </a:cubicBezTo>
                  <a:lnTo>
                    <a:pt x="220306" y="147106"/>
                  </a:lnTo>
                  <a:cubicBezTo>
                    <a:pt x="221475" y="153743"/>
                    <a:pt x="223658" y="160161"/>
                    <a:pt x="226779" y="166135"/>
                  </a:cubicBezTo>
                  <a:cubicBezTo>
                    <a:pt x="229066" y="170721"/>
                    <a:pt x="231038" y="175458"/>
                    <a:pt x="232682" y="180312"/>
                  </a:cubicBezTo>
                  <a:cubicBezTo>
                    <a:pt x="231893" y="186064"/>
                    <a:pt x="228801" y="191249"/>
                    <a:pt x="224114" y="194679"/>
                  </a:cubicBezTo>
                  <a:cubicBezTo>
                    <a:pt x="219800" y="199406"/>
                    <a:pt x="214159" y="202722"/>
                    <a:pt x="207929" y="204193"/>
                  </a:cubicBezTo>
                  <a:cubicBezTo>
                    <a:pt x="183366" y="202798"/>
                    <a:pt x="171084" y="188653"/>
                    <a:pt x="171084" y="161759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70" name="Google Shape;7370;p1"/>
            <p:cNvSpPr/>
            <p:nvPr/>
          </p:nvSpPr>
          <p:spPr>
            <a:xfrm>
              <a:off x="4712474" y="4514650"/>
              <a:ext cx="327721" cy="217196"/>
            </a:xfrm>
            <a:custGeom>
              <a:rect b="b" l="l" r="r" t="t"/>
              <a:pathLst>
                <a:path extrusionOk="0" h="217196" w="327721">
                  <a:moveTo>
                    <a:pt x="277525" y="214794"/>
                  </a:moveTo>
                  <a:cubicBezTo>
                    <a:pt x="273048" y="212628"/>
                    <a:pt x="268962" y="209734"/>
                    <a:pt x="265433" y="206231"/>
                  </a:cubicBezTo>
                  <a:cubicBezTo>
                    <a:pt x="259849" y="200849"/>
                    <a:pt x="255440" y="194370"/>
                    <a:pt x="252486" y="187202"/>
                  </a:cubicBezTo>
                  <a:cubicBezTo>
                    <a:pt x="248532" y="177582"/>
                    <a:pt x="246620" y="167247"/>
                    <a:pt x="246868" y="156850"/>
                  </a:cubicBezTo>
                  <a:cubicBezTo>
                    <a:pt x="246787" y="150253"/>
                    <a:pt x="247296" y="143662"/>
                    <a:pt x="248392" y="137155"/>
                  </a:cubicBezTo>
                  <a:cubicBezTo>
                    <a:pt x="249083" y="133571"/>
                    <a:pt x="249560" y="129949"/>
                    <a:pt x="249820" y="126309"/>
                  </a:cubicBezTo>
                  <a:cubicBezTo>
                    <a:pt x="249820" y="124311"/>
                    <a:pt x="249249" y="123359"/>
                    <a:pt x="248106" y="123359"/>
                  </a:cubicBezTo>
                  <a:cubicBezTo>
                    <a:pt x="237824" y="123359"/>
                    <a:pt x="215609" y="141976"/>
                    <a:pt x="181462" y="179210"/>
                  </a:cubicBezTo>
                  <a:cubicBezTo>
                    <a:pt x="180297" y="179993"/>
                    <a:pt x="179295" y="180994"/>
                    <a:pt x="178511" y="182159"/>
                  </a:cubicBezTo>
                  <a:cubicBezTo>
                    <a:pt x="173923" y="185576"/>
                    <a:pt x="169595" y="189328"/>
                    <a:pt x="165563" y="193386"/>
                  </a:cubicBezTo>
                  <a:cubicBezTo>
                    <a:pt x="161027" y="197746"/>
                    <a:pt x="156191" y="201784"/>
                    <a:pt x="151092" y="205469"/>
                  </a:cubicBezTo>
                  <a:cubicBezTo>
                    <a:pt x="147502" y="207936"/>
                    <a:pt x="143339" y="209443"/>
                    <a:pt x="139001" y="209846"/>
                  </a:cubicBezTo>
                  <a:cubicBezTo>
                    <a:pt x="135743" y="209676"/>
                    <a:pt x="132631" y="208439"/>
                    <a:pt x="130147" y="206326"/>
                  </a:cubicBezTo>
                  <a:lnTo>
                    <a:pt x="123673" y="200998"/>
                  </a:lnTo>
                  <a:cubicBezTo>
                    <a:pt x="121349" y="199381"/>
                    <a:pt x="119533" y="197137"/>
                    <a:pt x="118436" y="194528"/>
                  </a:cubicBezTo>
                  <a:cubicBezTo>
                    <a:pt x="116934" y="191816"/>
                    <a:pt x="116117" y="188779"/>
                    <a:pt x="116056" y="185680"/>
                  </a:cubicBezTo>
                  <a:lnTo>
                    <a:pt x="116056" y="182730"/>
                  </a:lnTo>
                  <a:lnTo>
                    <a:pt x="129575" y="143340"/>
                  </a:lnTo>
                  <a:cubicBezTo>
                    <a:pt x="135961" y="131272"/>
                    <a:pt x="140913" y="118499"/>
                    <a:pt x="144332" y="105282"/>
                  </a:cubicBezTo>
                  <a:cubicBezTo>
                    <a:pt x="144332" y="104520"/>
                    <a:pt x="144142" y="104140"/>
                    <a:pt x="143761" y="104140"/>
                  </a:cubicBezTo>
                  <a:cubicBezTo>
                    <a:pt x="140239" y="104140"/>
                    <a:pt x="135002" y="106709"/>
                    <a:pt x="128147" y="113179"/>
                  </a:cubicBezTo>
                  <a:cubicBezTo>
                    <a:pt x="121293" y="119649"/>
                    <a:pt x="111582" y="129829"/>
                    <a:pt x="99015" y="143530"/>
                  </a:cubicBezTo>
                  <a:lnTo>
                    <a:pt x="72452" y="171217"/>
                  </a:lnTo>
                  <a:cubicBezTo>
                    <a:pt x="69311" y="174357"/>
                    <a:pt x="60932" y="183777"/>
                    <a:pt x="47128" y="199761"/>
                  </a:cubicBezTo>
                  <a:cubicBezTo>
                    <a:pt x="42926" y="205309"/>
                    <a:pt x="38412" y="210614"/>
                    <a:pt x="33609" y="215650"/>
                  </a:cubicBezTo>
                  <a:cubicBezTo>
                    <a:pt x="24832" y="215595"/>
                    <a:pt x="16452" y="211991"/>
                    <a:pt x="10378" y="205660"/>
                  </a:cubicBezTo>
                  <a:cubicBezTo>
                    <a:pt x="3691" y="199409"/>
                    <a:pt x="-73" y="190644"/>
                    <a:pt x="1" y="181493"/>
                  </a:cubicBezTo>
                  <a:cubicBezTo>
                    <a:pt x="210" y="175091"/>
                    <a:pt x="1007" y="168721"/>
                    <a:pt x="2381" y="162464"/>
                  </a:cubicBezTo>
                  <a:cubicBezTo>
                    <a:pt x="4000" y="154662"/>
                    <a:pt x="5713" y="146384"/>
                    <a:pt x="7713" y="137726"/>
                  </a:cubicBezTo>
                  <a:cubicBezTo>
                    <a:pt x="8474" y="134586"/>
                    <a:pt x="9331" y="131066"/>
                    <a:pt x="10378" y="127165"/>
                  </a:cubicBezTo>
                  <a:cubicBezTo>
                    <a:pt x="11426" y="123264"/>
                    <a:pt x="12378" y="118697"/>
                    <a:pt x="13615" y="113654"/>
                  </a:cubicBezTo>
                  <a:cubicBezTo>
                    <a:pt x="14853" y="108612"/>
                    <a:pt x="15234" y="105377"/>
                    <a:pt x="16281" y="100619"/>
                  </a:cubicBezTo>
                  <a:cubicBezTo>
                    <a:pt x="17794" y="94308"/>
                    <a:pt x="19832" y="88134"/>
                    <a:pt x="22374" y="82161"/>
                  </a:cubicBezTo>
                  <a:cubicBezTo>
                    <a:pt x="25516" y="74455"/>
                    <a:pt x="30086" y="63798"/>
                    <a:pt x="35989" y="50097"/>
                  </a:cubicBezTo>
                  <a:cubicBezTo>
                    <a:pt x="37544" y="44943"/>
                    <a:pt x="38346" y="39592"/>
                    <a:pt x="38369" y="34208"/>
                  </a:cubicBezTo>
                  <a:cubicBezTo>
                    <a:pt x="38344" y="31531"/>
                    <a:pt x="38121" y="28860"/>
                    <a:pt x="37702" y="26216"/>
                  </a:cubicBezTo>
                  <a:cubicBezTo>
                    <a:pt x="37413" y="24548"/>
                    <a:pt x="37222" y="22864"/>
                    <a:pt x="37131" y="21173"/>
                  </a:cubicBezTo>
                  <a:cubicBezTo>
                    <a:pt x="37279" y="15067"/>
                    <a:pt x="40502" y="9448"/>
                    <a:pt x="45700" y="6235"/>
                  </a:cubicBezTo>
                  <a:cubicBezTo>
                    <a:pt x="51205" y="2160"/>
                    <a:pt x="57890" y="-11"/>
                    <a:pt x="64741" y="51"/>
                  </a:cubicBezTo>
                  <a:cubicBezTo>
                    <a:pt x="73745" y="-509"/>
                    <a:pt x="82407" y="3585"/>
                    <a:pt x="87685" y="10898"/>
                  </a:cubicBezTo>
                  <a:cubicBezTo>
                    <a:pt x="92571" y="17450"/>
                    <a:pt x="95269" y="25372"/>
                    <a:pt x="95397" y="33542"/>
                  </a:cubicBezTo>
                  <a:cubicBezTo>
                    <a:pt x="95322" y="40170"/>
                    <a:pt x="93692" y="46688"/>
                    <a:pt x="90636" y="52571"/>
                  </a:cubicBezTo>
                  <a:lnTo>
                    <a:pt x="84163" y="68460"/>
                  </a:lnTo>
                  <a:cubicBezTo>
                    <a:pt x="82544" y="72076"/>
                    <a:pt x="79783" y="78451"/>
                    <a:pt x="75594" y="87489"/>
                  </a:cubicBezTo>
                  <a:cubicBezTo>
                    <a:pt x="72815" y="92780"/>
                    <a:pt x="70735" y="98409"/>
                    <a:pt x="69406" y="104235"/>
                  </a:cubicBezTo>
                  <a:cubicBezTo>
                    <a:pt x="69406" y="105377"/>
                    <a:pt x="69406" y="105948"/>
                    <a:pt x="70643" y="105948"/>
                  </a:cubicBezTo>
                  <a:lnTo>
                    <a:pt x="71215" y="105948"/>
                  </a:lnTo>
                  <a:cubicBezTo>
                    <a:pt x="73214" y="105948"/>
                    <a:pt x="76260" y="103854"/>
                    <a:pt x="80735" y="99478"/>
                  </a:cubicBezTo>
                  <a:cubicBezTo>
                    <a:pt x="95143" y="86284"/>
                    <a:pt x="110375" y="74017"/>
                    <a:pt x="126338" y="62752"/>
                  </a:cubicBezTo>
                  <a:cubicBezTo>
                    <a:pt x="137934" y="53495"/>
                    <a:pt x="150748" y="45875"/>
                    <a:pt x="164421" y="40107"/>
                  </a:cubicBezTo>
                  <a:cubicBezTo>
                    <a:pt x="168886" y="40543"/>
                    <a:pt x="173156" y="42151"/>
                    <a:pt x="176797" y="44769"/>
                  </a:cubicBezTo>
                  <a:cubicBezTo>
                    <a:pt x="182104" y="48077"/>
                    <a:pt x="186726" y="52373"/>
                    <a:pt x="190412" y="57423"/>
                  </a:cubicBezTo>
                  <a:cubicBezTo>
                    <a:pt x="194213" y="62430"/>
                    <a:pt x="196254" y="68551"/>
                    <a:pt x="196219" y="74835"/>
                  </a:cubicBezTo>
                  <a:lnTo>
                    <a:pt x="195648" y="79497"/>
                  </a:lnTo>
                  <a:cubicBezTo>
                    <a:pt x="195648" y="81115"/>
                    <a:pt x="193649" y="87775"/>
                    <a:pt x="190697" y="99478"/>
                  </a:cubicBezTo>
                  <a:cubicBezTo>
                    <a:pt x="189360" y="106626"/>
                    <a:pt x="187088" y="113568"/>
                    <a:pt x="183938" y="120124"/>
                  </a:cubicBezTo>
                  <a:cubicBezTo>
                    <a:pt x="195571" y="107939"/>
                    <a:pt x="208610" y="97176"/>
                    <a:pt x="222782" y="88061"/>
                  </a:cubicBezTo>
                  <a:cubicBezTo>
                    <a:pt x="241251" y="75374"/>
                    <a:pt x="254802" y="68778"/>
                    <a:pt x="263434" y="68270"/>
                  </a:cubicBezTo>
                  <a:cubicBezTo>
                    <a:pt x="274525" y="67126"/>
                    <a:pt x="284970" y="73680"/>
                    <a:pt x="288759" y="84160"/>
                  </a:cubicBezTo>
                  <a:cubicBezTo>
                    <a:pt x="293502" y="99246"/>
                    <a:pt x="296255" y="114887"/>
                    <a:pt x="296947" y="130686"/>
                  </a:cubicBezTo>
                  <a:cubicBezTo>
                    <a:pt x="297432" y="143849"/>
                    <a:pt x="299608" y="156896"/>
                    <a:pt x="303420" y="169505"/>
                  </a:cubicBezTo>
                  <a:cubicBezTo>
                    <a:pt x="304182" y="171883"/>
                    <a:pt x="306943" y="173881"/>
                    <a:pt x="311703" y="175404"/>
                  </a:cubicBezTo>
                  <a:cubicBezTo>
                    <a:pt x="315772" y="176692"/>
                    <a:pt x="319623" y="178584"/>
                    <a:pt x="323128" y="181017"/>
                  </a:cubicBezTo>
                  <a:cubicBezTo>
                    <a:pt x="326538" y="184291"/>
                    <a:pt x="328198" y="188984"/>
                    <a:pt x="327603" y="193671"/>
                  </a:cubicBezTo>
                  <a:cubicBezTo>
                    <a:pt x="327926" y="201559"/>
                    <a:pt x="323343" y="208828"/>
                    <a:pt x="316083" y="211939"/>
                  </a:cubicBezTo>
                  <a:cubicBezTo>
                    <a:pt x="307462" y="215642"/>
                    <a:pt x="298139" y="217428"/>
                    <a:pt x="288759" y="217172"/>
                  </a:cubicBezTo>
                  <a:cubicBezTo>
                    <a:pt x="284879" y="217271"/>
                    <a:pt x="281031" y="216456"/>
                    <a:pt x="277525" y="214794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71" name="Google Shape;7371;p1"/>
            <p:cNvSpPr/>
            <p:nvPr/>
          </p:nvSpPr>
          <p:spPr>
            <a:xfrm>
              <a:off x="5129437" y="4511579"/>
              <a:ext cx="187021" cy="233514"/>
            </a:xfrm>
            <a:custGeom>
              <a:rect b="b" l="l" r="r" t="t"/>
              <a:pathLst>
                <a:path extrusionOk="0" h="233514" w="187021">
                  <a:moveTo>
                    <a:pt x="20697" y="214916"/>
                  </a:moveTo>
                  <a:cubicBezTo>
                    <a:pt x="6395" y="200884"/>
                    <a:pt x="-1108" y="181340"/>
                    <a:pt x="133" y="161349"/>
                  </a:cubicBezTo>
                  <a:cubicBezTo>
                    <a:pt x="190" y="151304"/>
                    <a:pt x="762" y="141269"/>
                    <a:pt x="1846" y="131283"/>
                  </a:cubicBezTo>
                  <a:cubicBezTo>
                    <a:pt x="3779" y="117853"/>
                    <a:pt x="7660" y="104776"/>
                    <a:pt x="13366" y="92464"/>
                  </a:cubicBezTo>
                  <a:cubicBezTo>
                    <a:pt x="20760" y="75218"/>
                    <a:pt x="30361" y="59003"/>
                    <a:pt x="41928" y="44225"/>
                  </a:cubicBezTo>
                  <a:cubicBezTo>
                    <a:pt x="57195" y="24034"/>
                    <a:pt x="78559" y="9289"/>
                    <a:pt x="102859" y="2171"/>
                  </a:cubicBezTo>
                  <a:cubicBezTo>
                    <a:pt x="108607" y="675"/>
                    <a:pt x="114533" y="-30"/>
                    <a:pt x="120472" y="78"/>
                  </a:cubicBezTo>
                  <a:cubicBezTo>
                    <a:pt x="134104" y="-538"/>
                    <a:pt x="147651" y="2518"/>
                    <a:pt x="159697" y="8926"/>
                  </a:cubicBezTo>
                  <a:cubicBezTo>
                    <a:pt x="168408" y="13606"/>
                    <a:pt x="175731" y="20497"/>
                    <a:pt x="180928" y="28907"/>
                  </a:cubicBezTo>
                  <a:cubicBezTo>
                    <a:pt x="184456" y="34670"/>
                    <a:pt x="186545" y="41196"/>
                    <a:pt x="187021" y="47936"/>
                  </a:cubicBezTo>
                  <a:lnTo>
                    <a:pt x="187021" y="52693"/>
                  </a:lnTo>
                  <a:cubicBezTo>
                    <a:pt x="185779" y="61721"/>
                    <a:pt x="183010" y="70472"/>
                    <a:pt x="178833" y="78573"/>
                  </a:cubicBezTo>
                  <a:cubicBezTo>
                    <a:pt x="172650" y="92026"/>
                    <a:pt x="163734" y="104047"/>
                    <a:pt x="152652" y="113871"/>
                  </a:cubicBezTo>
                  <a:cubicBezTo>
                    <a:pt x="139822" y="125151"/>
                    <a:pt x="123461" y="131610"/>
                    <a:pt x="106382" y="132139"/>
                  </a:cubicBezTo>
                  <a:cubicBezTo>
                    <a:pt x="97178" y="132130"/>
                    <a:pt x="87997" y="131237"/>
                    <a:pt x="78963" y="129475"/>
                  </a:cubicBezTo>
                  <a:cubicBezTo>
                    <a:pt x="73453" y="128166"/>
                    <a:pt x="67851" y="127275"/>
                    <a:pt x="62207" y="126811"/>
                  </a:cubicBezTo>
                  <a:cubicBezTo>
                    <a:pt x="57442" y="126125"/>
                    <a:pt x="52829" y="128803"/>
                    <a:pt x="51068" y="133281"/>
                  </a:cubicBezTo>
                  <a:cubicBezTo>
                    <a:pt x="49124" y="140372"/>
                    <a:pt x="48320" y="147727"/>
                    <a:pt x="48687" y="155069"/>
                  </a:cubicBezTo>
                  <a:cubicBezTo>
                    <a:pt x="48861" y="163637"/>
                    <a:pt x="52261" y="171825"/>
                    <a:pt x="58208" y="177999"/>
                  </a:cubicBezTo>
                  <a:cubicBezTo>
                    <a:pt x="64328" y="182749"/>
                    <a:pt x="71997" y="185056"/>
                    <a:pt x="79724" y="184469"/>
                  </a:cubicBezTo>
                  <a:cubicBezTo>
                    <a:pt x="85436" y="184240"/>
                    <a:pt x="91041" y="182848"/>
                    <a:pt x="96195" y="180378"/>
                  </a:cubicBezTo>
                  <a:cubicBezTo>
                    <a:pt x="104091" y="176161"/>
                    <a:pt x="111581" y="171224"/>
                    <a:pt x="118568" y="165631"/>
                  </a:cubicBezTo>
                  <a:cubicBezTo>
                    <a:pt x="122034" y="162582"/>
                    <a:pt x="125761" y="159844"/>
                    <a:pt x="129708" y="157448"/>
                  </a:cubicBezTo>
                  <a:cubicBezTo>
                    <a:pt x="137233" y="152890"/>
                    <a:pt x="147005" y="154926"/>
                    <a:pt x="152081" y="162110"/>
                  </a:cubicBezTo>
                  <a:cubicBezTo>
                    <a:pt x="156167" y="165603"/>
                    <a:pt x="158896" y="170418"/>
                    <a:pt x="159793" y="175716"/>
                  </a:cubicBezTo>
                  <a:cubicBezTo>
                    <a:pt x="157075" y="183619"/>
                    <a:pt x="152656" y="190830"/>
                    <a:pt x="146845" y="196838"/>
                  </a:cubicBezTo>
                  <a:cubicBezTo>
                    <a:pt x="138141" y="206955"/>
                    <a:pt x="127773" y="215514"/>
                    <a:pt x="116189" y="222147"/>
                  </a:cubicBezTo>
                  <a:cubicBezTo>
                    <a:pt x="85978" y="239734"/>
                    <a:pt x="48012" y="236698"/>
                    <a:pt x="20983" y="214536"/>
                  </a:cubicBezTo>
                  <a:close/>
                  <a:moveTo>
                    <a:pt x="110857" y="89514"/>
                  </a:moveTo>
                  <a:cubicBezTo>
                    <a:pt x="117506" y="85378"/>
                    <a:pt x="123533" y="80316"/>
                    <a:pt x="128755" y="74481"/>
                  </a:cubicBezTo>
                  <a:cubicBezTo>
                    <a:pt x="134324" y="70059"/>
                    <a:pt x="138681" y="64298"/>
                    <a:pt x="141417" y="57736"/>
                  </a:cubicBezTo>
                  <a:cubicBezTo>
                    <a:pt x="141404" y="53951"/>
                    <a:pt x="139559" y="50406"/>
                    <a:pt x="136467" y="48221"/>
                  </a:cubicBezTo>
                  <a:cubicBezTo>
                    <a:pt x="132347" y="45384"/>
                    <a:pt x="127554" y="43678"/>
                    <a:pt x="122567" y="43274"/>
                  </a:cubicBezTo>
                  <a:lnTo>
                    <a:pt x="116093" y="43274"/>
                  </a:lnTo>
                  <a:cubicBezTo>
                    <a:pt x="107577" y="45051"/>
                    <a:pt x="99843" y="49481"/>
                    <a:pt x="94005" y="55928"/>
                  </a:cubicBezTo>
                  <a:cubicBezTo>
                    <a:pt x="84329" y="64407"/>
                    <a:pt x="75900" y="74208"/>
                    <a:pt x="68966" y="85042"/>
                  </a:cubicBezTo>
                  <a:cubicBezTo>
                    <a:pt x="68966" y="86945"/>
                    <a:pt x="72298" y="88658"/>
                    <a:pt x="77820" y="89990"/>
                  </a:cubicBezTo>
                  <a:cubicBezTo>
                    <a:pt x="83611" y="91433"/>
                    <a:pt x="89561" y="92137"/>
                    <a:pt x="95528" y="92083"/>
                  </a:cubicBezTo>
                  <a:cubicBezTo>
                    <a:pt x="100768" y="92436"/>
                    <a:pt x="106018" y="91555"/>
                    <a:pt x="110856" y="89514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72" name="Google Shape;7372;p1"/>
            <p:cNvSpPr/>
            <p:nvPr/>
          </p:nvSpPr>
          <p:spPr>
            <a:xfrm>
              <a:off x="5398999" y="4527915"/>
              <a:ext cx="232588" cy="204193"/>
            </a:xfrm>
            <a:custGeom>
              <a:rect b="b" l="l" r="r" t="t"/>
              <a:pathLst>
                <a:path extrusionOk="0" h="204193" w="232588">
                  <a:moveTo>
                    <a:pt x="170990" y="161759"/>
                  </a:moveTo>
                  <a:cubicBezTo>
                    <a:pt x="171009" y="154459"/>
                    <a:pt x="171614" y="147173"/>
                    <a:pt x="172799" y="139970"/>
                  </a:cubicBezTo>
                  <a:cubicBezTo>
                    <a:pt x="173561" y="131312"/>
                    <a:pt x="173942" y="125318"/>
                    <a:pt x="173942" y="121703"/>
                  </a:cubicBezTo>
                  <a:lnTo>
                    <a:pt x="173942" y="112188"/>
                  </a:lnTo>
                  <a:cubicBezTo>
                    <a:pt x="172799" y="104386"/>
                    <a:pt x="170229" y="100485"/>
                    <a:pt x="166326" y="100485"/>
                  </a:cubicBezTo>
                  <a:cubicBezTo>
                    <a:pt x="159280" y="100485"/>
                    <a:pt x="146237" y="107240"/>
                    <a:pt x="127196" y="120751"/>
                  </a:cubicBezTo>
                  <a:cubicBezTo>
                    <a:pt x="106340" y="135752"/>
                    <a:pt x="86377" y="151954"/>
                    <a:pt x="67407" y="169275"/>
                  </a:cubicBezTo>
                  <a:cubicBezTo>
                    <a:pt x="61755" y="175316"/>
                    <a:pt x="56447" y="181669"/>
                    <a:pt x="51508" y="188304"/>
                  </a:cubicBezTo>
                  <a:cubicBezTo>
                    <a:pt x="49080" y="191925"/>
                    <a:pt x="46091" y="195136"/>
                    <a:pt x="42654" y="197819"/>
                  </a:cubicBezTo>
                  <a:cubicBezTo>
                    <a:pt x="39698" y="199257"/>
                    <a:pt x="36411" y="199881"/>
                    <a:pt x="33133" y="199626"/>
                  </a:cubicBezTo>
                  <a:cubicBezTo>
                    <a:pt x="25611" y="197678"/>
                    <a:pt x="18927" y="193337"/>
                    <a:pt x="14092" y="187258"/>
                  </a:cubicBezTo>
                  <a:cubicBezTo>
                    <a:pt x="8187" y="181536"/>
                    <a:pt x="3407" y="174759"/>
                    <a:pt x="1" y="167277"/>
                  </a:cubicBezTo>
                  <a:cubicBezTo>
                    <a:pt x="-62" y="156508"/>
                    <a:pt x="1909" y="145823"/>
                    <a:pt x="5809" y="135784"/>
                  </a:cubicBezTo>
                  <a:cubicBezTo>
                    <a:pt x="9808" y="125794"/>
                    <a:pt x="15330" y="113140"/>
                    <a:pt x="23517" y="97726"/>
                  </a:cubicBezTo>
                  <a:cubicBezTo>
                    <a:pt x="27171" y="85651"/>
                    <a:pt x="31690" y="73854"/>
                    <a:pt x="37037" y="62427"/>
                  </a:cubicBezTo>
                  <a:cubicBezTo>
                    <a:pt x="42939" y="48631"/>
                    <a:pt x="47128" y="38165"/>
                    <a:pt x="49699" y="30934"/>
                  </a:cubicBezTo>
                  <a:cubicBezTo>
                    <a:pt x="52299" y="23620"/>
                    <a:pt x="53993" y="16015"/>
                    <a:pt x="54745" y="8289"/>
                  </a:cubicBezTo>
                  <a:cubicBezTo>
                    <a:pt x="54745" y="8289"/>
                    <a:pt x="54745" y="7623"/>
                    <a:pt x="54174" y="7623"/>
                  </a:cubicBezTo>
                  <a:cubicBezTo>
                    <a:pt x="54173" y="4418"/>
                    <a:pt x="56773" y="1819"/>
                    <a:pt x="59980" y="1819"/>
                  </a:cubicBezTo>
                  <a:cubicBezTo>
                    <a:pt x="60012" y="1819"/>
                    <a:pt x="60044" y="1819"/>
                    <a:pt x="60076" y="1820"/>
                  </a:cubicBezTo>
                  <a:cubicBezTo>
                    <a:pt x="60838" y="583"/>
                    <a:pt x="63123" y="12"/>
                    <a:pt x="67121" y="12"/>
                  </a:cubicBezTo>
                  <a:cubicBezTo>
                    <a:pt x="76614" y="-209"/>
                    <a:pt x="85916" y="2700"/>
                    <a:pt x="93588" y="8289"/>
                  </a:cubicBezTo>
                  <a:cubicBezTo>
                    <a:pt x="101336" y="14314"/>
                    <a:pt x="105553" y="23814"/>
                    <a:pt x="104823" y="33598"/>
                  </a:cubicBezTo>
                  <a:cubicBezTo>
                    <a:pt x="104808" y="39334"/>
                    <a:pt x="103710" y="45015"/>
                    <a:pt x="101586" y="50344"/>
                  </a:cubicBezTo>
                  <a:cubicBezTo>
                    <a:pt x="99396" y="55672"/>
                    <a:pt x="95397" y="64330"/>
                    <a:pt x="89495" y="76509"/>
                  </a:cubicBezTo>
                  <a:lnTo>
                    <a:pt x="83021" y="89448"/>
                  </a:lnTo>
                  <a:cubicBezTo>
                    <a:pt x="81783" y="91827"/>
                    <a:pt x="80069" y="95252"/>
                    <a:pt x="77689" y="99724"/>
                  </a:cubicBezTo>
                  <a:cubicBezTo>
                    <a:pt x="76057" y="102368"/>
                    <a:pt x="74867" y="105260"/>
                    <a:pt x="74167" y="108287"/>
                  </a:cubicBezTo>
                  <a:cubicBezTo>
                    <a:pt x="83941" y="101627"/>
                    <a:pt x="95524" y="92810"/>
                    <a:pt x="108917" y="81837"/>
                  </a:cubicBezTo>
                  <a:cubicBezTo>
                    <a:pt x="128529" y="66169"/>
                    <a:pt x="144619" y="53991"/>
                    <a:pt x="157186" y="45301"/>
                  </a:cubicBezTo>
                  <a:cubicBezTo>
                    <a:pt x="165160" y="38690"/>
                    <a:pt x="174700" y="34234"/>
                    <a:pt x="184890" y="32361"/>
                  </a:cubicBezTo>
                  <a:cubicBezTo>
                    <a:pt x="192670" y="33359"/>
                    <a:pt x="200071" y="36304"/>
                    <a:pt x="206407" y="40924"/>
                  </a:cubicBezTo>
                  <a:cubicBezTo>
                    <a:pt x="213308" y="44297"/>
                    <a:pt x="218971" y="49757"/>
                    <a:pt x="222592" y="56528"/>
                  </a:cubicBezTo>
                  <a:cubicBezTo>
                    <a:pt x="222507" y="60666"/>
                    <a:pt x="222190" y="64795"/>
                    <a:pt x="221640" y="68897"/>
                  </a:cubicBezTo>
                  <a:cubicBezTo>
                    <a:pt x="221069" y="74415"/>
                    <a:pt x="220592" y="79268"/>
                    <a:pt x="220212" y="83549"/>
                  </a:cubicBezTo>
                  <a:lnTo>
                    <a:pt x="220783" y="101817"/>
                  </a:lnTo>
                  <a:cubicBezTo>
                    <a:pt x="221234" y="106529"/>
                    <a:pt x="221424" y="111261"/>
                    <a:pt x="221354" y="115994"/>
                  </a:cubicBezTo>
                  <a:cubicBezTo>
                    <a:pt x="221719" y="124872"/>
                    <a:pt x="220951" y="133760"/>
                    <a:pt x="219069" y="142444"/>
                  </a:cubicBezTo>
                  <a:cubicBezTo>
                    <a:pt x="219537" y="142952"/>
                    <a:pt x="219922" y="143530"/>
                    <a:pt x="220212" y="144157"/>
                  </a:cubicBezTo>
                  <a:cubicBezTo>
                    <a:pt x="220511" y="144719"/>
                    <a:pt x="220704" y="145332"/>
                    <a:pt x="220783" y="145964"/>
                  </a:cubicBezTo>
                  <a:lnTo>
                    <a:pt x="220212" y="147106"/>
                  </a:lnTo>
                  <a:cubicBezTo>
                    <a:pt x="221429" y="153731"/>
                    <a:pt x="223610" y="160142"/>
                    <a:pt x="226686" y="166135"/>
                  </a:cubicBezTo>
                  <a:cubicBezTo>
                    <a:pt x="228973" y="170721"/>
                    <a:pt x="230945" y="175458"/>
                    <a:pt x="232588" y="180312"/>
                  </a:cubicBezTo>
                  <a:cubicBezTo>
                    <a:pt x="231800" y="186064"/>
                    <a:pt x="228707" y="191249"/>
                    <a:pt x="224020" y="194679"/>
                  </a:cubicBezTo>
                  <a:cubicBezTo>
                    <a:pt x="219718" y="199420"/>
                    <a:pt x="214072" y="202739"/>
                    <a:pt x="207835" y="204193"/>
                  </a:cubicBezTo>
                  <a:cubicBezTo>
                    <a:pt x="183272" y="202798"/>
                    <a:pt x="170990" y="188653"/>
                    <a:pt x="170990" y="161759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73" name="Google Shape;7373;p1"/>
            <p:cNvSpPr/>
            <p:nvPr/>
          </p:nvSpPr>
          <p:spPr>
            <a:xfrm>
              <a:off x="5747453" y="4416201"/>
              <a:ext cx="186719" cy="331228"/>
            </a:xfrm>
            <a:custGeom>
              <a:rect b="b" l="l" r="r" t="t"/>
              <a:pathLst>
                <a:path extrusionOk="0" h="331228" w="186719">
                  <a:moveTo>
                    <a:pt x="20088" y="314671"/>
                  </a:moveTo>
                  <a:cubicBezTo>
                    <a:pt x="13701" y="308186"/>
                    <a:pt x="8683" y="300486"/>
                    <a:pt x="5331" y="292026"/>
                  </a:cubicBezTo>
                  <a:cubicBezTo>
                    <a:pt x="5250" y="291038"/>
                    <a:pt x="4849" y="290102"/>
                    <a:pt x="4189" y="289362"/>
                  </a:cubicBezTo>
                  <a:lnTo>
                    <a:pt x="2380" y="287269"/>
                  </a:lnTo>
                  <a:cubicBezTo>
                    <a:pt x="857" y="286127"/>
                    <a:pt x="0" y="279657"/>
                    <a:pt x="0" y="268240"/>
                  </a:cubicBezTo>
                  <a:cubicBezTo>
                    <a:pt x="0" y="258725"/>
                    <a:pt x="571" y="249211"/>
                    <a:pt x="1523" y="238840"/>
                  </a:cubicBezTo>
                  <a:cubicBezTo>
                    <a:pt x="2164" y="230509"/>
                    <a:pt x="3437" y="222240"/>
                    <a:pt x="5331" y="214102"/>
                  </a:cubicBezTo>
                  <a:lnTo>
                    <a:pt x="15899" y="182895"/>
                  </a:lnTo>
                  <a:lnTo>
                    <a:pt x="24182" y="159394"/>
                  </a:lnTo>
                  <a:lnTo>
                    <a:pt x="40081" y="125237"/>
                  </a:lnTo>
                  <a:lnTo>
                    <a:pt x="16566" y="118767"/>
                  </a:lnTo>
                  <a:cubicBezTo>
                    <a:pt x="13815" y="118403"/>
                    <a:pt x="11336" y="116923"/>
                    <a:pt x="9711" y="114675"/>
                  </a:cubicBezTo>
                  <a:cubicBezTo>
                    <a:pt x="8195" y="112842"/>
                    <a:pt x="7296" y="110578"/>
                    <a:pt x="7140" y="108206"/>
                  </a:cubicBezTo>
                  <a:cubicBezTo>
                    <a:pt x="7705" y="103376"/>
                    <a:pt x="9401" y="98747"/>
                    <a:pt x="12091" y="94695"/>
                  </a:cubicBezTo>
                  <a:cubicBezTo>
                    <a:pt x="15455" y="88796"/>
                    <a:pt x="18121" y="85846"/>
                    <a:pt x="20088" y="85846"/>
                  </a:cubicBezTo>
                  <a:cubicBezTo>
                    <a:pt x="23231" y="86387"/>
                    <a:pt x="26424" y="86579"/>
                    <a:pt x="29609" y="86417"/>
                  </a:cubicBezTo>
                  <a:cubicBezTo>
                    <a:pt x="38464" y="86623"/>
                    <a:pt x="47321" y="86050"/>
                    <a:pt x="56076" y="84705"/>
                  </a:cubicBezTo>
                  <a:cubicBezTo>
                    <a:pt x="60123" y="82932"/>
                    <a:pt x="63162" y="79441"/>
                    <a:pt x="64359" y="75190"/>
                  </a:cubicBezTo>
                  <a:cubicBezTo>
                    <a:pt x="65994" y="71391"/>
                    <a:pt x="67936" y="67732"/>
                    <a:pt x="70166" y="64249"/>
                  </a:cubicBezTo>
                  <a:cubicBezTo>
                    <a:pt x="72166" y="61299"/>
                    <a:pt x="74165" y="58064"/>
                    <a:pt x="76069" y="54734"/>
                  </a:cubicBezTo>
                  <a:cubicBezTo>
                    <a:pt x="77973" y="51404"/>
                    <a:pt x="79116" y="48740"/>
                    <a:pt x="81686" y="43887"/>
                  </a:cubicBezTo>
                  <a:cubicBezTo>
                    <a:pt x="84257" y="39035"/>
                    <a:pt x="87493" y="33326"/>
                    <a:pt x="91207" y="27047"/>
                  </a:cubicBezTo>
                  <a:lnTo>
                    <a:pt x="96538" y="18579"/>
                  </a:lnTo>
                  <a:cubicBezTo>
                    <a:pt x="99164" y="14182"/>
                    <a:pt x="102549" y="10284"/>
                    <a:pt x="106535" y="7066"/>
                  </a:cubicBezTo>
                  <a:cubicBezTo>
                    <a:pt x="109392" y="4847"/>
                    <a:pt x="112613" y="3140"/>
                    <a:pt x="116055" y="2023"/>
                  </a:cubicBezTo>
                  <a:cubicBezTo>
                    <a:pt x="119852" y="707"/>
                    <a:pt x="123842" y="31"/>
                    <a:pt x="127860" y="25"/>
                  </a:cubicBezTo>
                  <a:cubicBezTo>
                    <a:pt x="134087" y="-258"/>
                    <a:pt x="140185" y="1853"/>
                    <a:pt x="144902" y="5924"/>
                  </a:cubicBezTo>
                  <a:cubicBezTo>
                    <a:pt x="147699" y="9529"/>
                    <a:pt x="149534" y="13785"/>
                    <a:pt x="150234" y="18293"/>
                  </a:cubicBezTo>
                  <a:cubicBezTo>
                    <a:pt x="149749" y="22730"/>
                    <a:pt x="148108" y="26962"/>
                    <a:pt x="145473" y="30567"/>
                  </a:cubicBezTo>
                  <a:cubicBezTo>
                    <a:pt x="142004" y="37187"/>
                    <a:pt x="138058" y="43546"/>
                    <a:pt x="133668" y="49596"/>
                  </a:cubicBezTo>
                  <a:cubicBezTo>
                    <a:pt x="129003" y="56732"/>
                    <a:pt x="125481" y="62346"/>
                    <a:pt x="123100" y="66722"/>
                  </a:cubicBezTo>
                  <a:cubicBezTo>
                    <a:pt x="120040" y="69969"/>
                    <a:pt x="117989" y="74035"/>
                    <a:pt x="117198" y="78425"/>
                  </a:cubicBezTo>
                  <a:cubicBezTo>
                    <a:pt x="117198" y="81184"/>
                    <a:pt x="119768" y="82612"/>
                    <a:pt x="124909" y="82612"/>
                  </a:cubicBezTo>
                  <a:cubicBezTo>
                    <a:pt x="134187" y="82121"/>
                    <a:pt x="143415" y="80944"/>
                    <a:pt x="152519" y="79091"/>
                  </a:cubicBezTo>
                  <a:cubicBezTo>
                    <a:pt x="155253" y="78615"/>
                    <a:pt x="158026" y="78392"/>
                    <a:pt x="160802" y="78425"/>
                  </a:cubicBezTo>
                  <a:cubicBezTo>
                    <a:pt x="168437" y="77638"/>
                    <a:pt x="175954" y="80750"/>
                    <a:pt x="180795" y="86703"/>
                  </a:cubicBezTo>
                  <a:cubicBezTo>
                    <a:pt x="184889" y="92792"/>
                    <a:pt x="186955" y="100017"/>
                    <a:pt x="186698" y="107349"/>
                  </a:cubicBezTo>
                  <a:cubicBezTo>
                    <a:pt x="186698" y="112772"/>
                    <a:pt x="184889" y="116103"/>
                    <a:pt x="181080" y="116864"/>
                  </a:cubicBezTo>
                  <a:cubicBezTo>
                    <a:pt x="172859" y="118388"/>
                    <a:pt x="164490" y="118963"/>
                    <a:pt x="156137" y="118576"/>
                  </a:cubicBezTo>
                  <a:cubicBezTo>
                    <a:pt x="143255" y="120580"/>
                    <a:pt x="130235" y="121566"/>
                    <a:pt x="117198" y="121526"/>
                  </a:cubicBezTo>
                  <a:lnTo>
                    <a:pt x="109296" y="121526"/>
                  </a:lnTo>
                  <a:cubicBezTo>
                    <a:pt x="106083" y="121748"/>
                    <a:pt x="102897" y="122258"/>
                    <a:pt x="99775" y="123048"/>
                  </a:cubicBezTo>
                  <a:cubicBezTo>
                    <a:pt x="97205" y="123476"/>
                    <a:pt x="94838" y="124709"/>
                    <a:pt x="93016" y="126569"/>
                  </a:cubicBezTo>
                  <a:cubicBezTo>
                    <a:pt x="91157" y="128872"/>
                    <a:pt x="89650" y="131437"/>
                    <a:pt x="88541" y="134180"/>
                  </a:cubicBezTo>
                  <a:cubicBezTo>
                    <a:pt x="85455" y="138491"/>
                    <a:pt x="82717" y="143041"/>
                    <a:pt x="80353" y="147786"/>
                  </a:cubicBezTo>
                  <a:cubicBezTo>
                    <a:pt x="74831" y="159108"/>
                    <a:pt x="70833" y="165959"/>
                    <a:pt x="69690" y="168338"/>
                  </a:cubicBezTo>
                  <a:cubicBezTo>
                    <a:pt x="59434" y="198467"/>
                    <a:pt x="51571" y="229358"/>
                    <a:pt x="46174" y="260723"/>
                  </a:cubicBezTo>
                  <a:cubicBezTo>
                    <a:pt x="45755" y="263654"/>
                    <a:pt x="45564" y="266612"/>
                    <a:pt x="45603" y="269572"/>
                  </a:cubicBezTo>
                  <a:cubicBezTo>
                    <a:pt x="45170" y="273816"/>
                    <a:pt x="47063" y="277963"/>
                    <a:pt x="50554" y="280419"/>
                  </a:cubicBezTo>
                  <a:cubicBezTo>
                    <a:pt x="56775" y="283153"/>
                    <a:pt x="63588" y="284266"/>
                    <a:pt x="70356" y="283653"/>
                  </a:cubicBezTo>
                  <a:cubicBezTo>
                    <a:pt x="80873" y="283728"/>
                    <a:pt x="91349" y="282351"/>
                    <a:pt x="101488" y="279562"/>
                  </a:cubicBezTo>
                  <a:cubicBezTo>
                    <a:pt x="110606" y="275813"/>
                    <a:pt x="119478" y="271491"/>
                    <a:pt x="128051" y="266623"/>
                  </a:cubicBezTo>
                  <a:cubicBezTo>
                    <a:pt x="131574" y="264624"/>
                    <a:pt x="134811" y="262817"/>
                    <a:pt x="137572" y="261009"/>
                  </a:cubicBezTo>
                  <a:cubicBezTo>
                    <a:pt x="140333" y="259201"/>
                    <a:pt x="142522" y="257964"/>
                    <a:pt x="143760" y="257203"/>
                  </a:cubicBezTo>
                  <a:cubicBezTo>
                    <a:pt x="145283" y="254063"/>
                    <a:pt x="147949" y="254444"/>
                    <a:pt x="151662" y="258345"/>
                  </a:cubicBezTo>
                  <a:cubicBezTo>
                    <a:pt x="155363" y="262290"/>
                    <a:pt x="158272" y="266909"/>
                    <a:pt x="160230" y="271950"/>
                  </a:cubicBezTo>
                  <a:cubicBezTo>
                    <a:pt x="160280" y="278517"/>
                    <a:pt x="158883" y="285014"/>
                    <a:pt x="156137" y="290980"/>
                  </a:cubicBezTo>
                  <a:cubicBezTo>
                    <a:pt x="151051" y="298748"/>
                    <a:pt x="143896" y="304943"/>
                    <a:pt x="135477" y="308867"/>
                  </a:cubicBezTo>
                  <a:cubicBezTo>
                    <a:pt x="123475" y="316515"/>
                    <a:pt x="110377" y="322290"/>
                    <a:pt x="96633" y="325993"/>
                  </a:cubicBezTo>
                  <a:cubicBezTo>
                    <a:pt x="84222" y="329388"/>
                    <a:pt x="71419" y="331147"/>
                    <a:pt x="58551" y="331226"/>
                  </a:cubicBezTo>
                  <a:cubicBezTo>
                    <a:pt x="52416" y="331277"/>
                    <a:pt x="46291" y="330703"/>
                    <a:pt x="40272" y="329513"/>
                  </a:cubicBezTo>
                  <a:cubicBezTo>
                    <a:pt x="32175" y="326762"/>
                    <a:pt x="25125" y="321578"/>
                    <a:pt x="20088" y="314671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74" name="Google Shape;7374;p1"/>
            <p:cNvSpPr/>
            <p:nvPr/>
          </p:nvSpPr>
          <p:spPr>
            <a:xfrm>
              <a:off x="6226277" y="4511550"/>
              <a:ext cx="258027" cy="227033"/>
            </a:xfrm>
            <a:custGeom>
              <a:rect b="b" l="l" r="r" t="t"/>
              <a:pathLst>
                <a:path extrusionOk="0" h="227033" w="258027">
                  <a:moveTo>
                    <a:pt x="17290" y="211995"/>
                  </a:moveTo>
                  <a:cubicBezTo>
                    <a:pt x="11769" y="208094"/>
                    <a:pt x="9103" y="205716"/>
                    <a:pt x="9103" y="204955"/>
                  </a:cubicBezTo>
                  <a:cubicBezTo>
                    <a:pt x="8766" y="202493"/>
                    <a:pt x="7852" y="200146"/>
                    <a:pt x="6437" y="198104"/>
                  </a:cubicBezTo>
                  <a:cubicBezTo>
                    <a:pt x="4628" y="195250"/>
                    <a:pt x="3010" y="192586"/>
                    <a:pt x="1391" y="190207"/>
                  </a:cubicBezTo>
                  <a:cubicBezTo>
                    <a:pt x="-1751" y="187067"/>
                    <a:pt x="439" y="176887"/>
                    <a:pt x="7865" y="159570"/>
                  </a:cubicBezTo>
                  <a:cubicBezTo>
                    <a:pt x="15291" y="142254"/>
                    <a:pt x="25383" y="121512"/>
                    <a:pt x="37950" y="98392"/>
                  </a:cubicBezTo>
                  <a:cubicBezTo>
                    <a:pt x="41483" y="94558"/>
                    <a:pt x="44669" y="90419"/>
                    <a:pt x="47471" y="86023"/>
                  </a:cubicBezTo>
                  <a:cubicBezTo>
                    <a:pt x="49427" y="82362"/>
                    <a:pt x="51895" y="78998"/>
                    <a:pt x="54801" y="76033"/>
                  </a:cubicBezTo>
                  <a:cubicBezTo>
                    <a:pt x="54821" y="74414"/>
                    <a:pt x="55431" y="72858"/>
                    <a:pt x="56515" y="71656"/>
                  </a:cubicBezTo>
                  <a:cubicBezTo>
                    <a:pt x="57513" y="70350"/>
                    <a:pt x="59059" y="69578"/>
                    <a:pt x="60704" y="69563"/>
                  </a:cubicBezTo>
                  <a:lnTo>
                    <a:pt x="65369" y="60048"/>
                  </a:lnTo>
                  <a:cubicBezTo>
                    <a:pt x="71997" y="50742"/>
                    <a:pt x="79698" y="42247"/>
                    <a:pt x="88313" y="34740"/>
                  </a:cubicBezTo>
                  <a:cubicBezTo>
                    <a:pt x="98183" y="24620"/>
                    <a:pt x="109061" y="15534"/>
                    <a:pt x="120778" y="7623"/>
                  </a:cubicBezTo>
                  <a:cubicBezTo>
                    <a:pt x="127835" y="2675"/>
                    <a:pt x="136245" y="17"/>
                    <a:pt x="144865" y="12"/>
                  </a:cubicBezTo>
                  <a:cubicBezTo>
                    <a:pt x="153658" y="-210"/>
                    <a:pt x="162238" y="2727"/>
                    <a:pt x="169048" y="8289"/>
                  </a:cubicBezTo>
                  <a:lnTo>
                    <a:pt x="184947" y="21800"/>
                  </a:lnTo>
                  <a:cubicBezTo>
                    <a:pt x="196752" y="31315"/>
                    <a:pt x="203417" y="37309"/>
                    <a:pt x="204940" y="38831"/>
                  </a:cubicBezTo>
                  <a:lnTo>
                    <a:pt x="226742" y="57860"/>
                  </a:lnTo>
                  <a:lnTo>
                    <a:pt x="216746" y="87355"/>
                  </a:lnTo>
                  <a:cubicBezTo>
                    <a:pt x="213370" y="96995"/>
                    <a:pt x="211570" y="107114"/>
                    <a:pt x="211414" y="117326"/>
                  </a:cubicBezTo>
                  <a:cubicBezTo>
                    <a:pt x="211380" y="132156"/>
                    <a:pt x="215682" y="146674"/>
                    <a:pt x="223791" y="159094"/>
                  </a:cubicBezTo>
                  <a:cubicBezTo>
                    <a:pt x="225454" y="163115"/>
                    <a:pt x="228228" y="166580"/>
                    <a:pt x="231788" y="169085"/>
                  </a:cubicBezTo>
                  <a:cubicBezTo>
                    <a:pt x="235748" y="171720"/>
                    <a:pt x="240290" y="173352"/>
                    <a:pt x="245022" y="173842"/>
                  </a:cubicBezTo>
                  <a:cubicBezTo>
                    <a:pt x="253590" y="175364"/>
                    <a:pt x="257969" y="179741"/>
                    <a:pt x="257969" y="186782"/>
                  </a:cubicBezTo>
                  <a:cubicBezTo>
                    <a:pt x="258367" y="193462"/>
                    <a:pt x="256705" y="200103"/>
                    <a:pt x="253209" y="205811"/>
                  </a:cubicBezTo>
                  <a:cubicBezTo>
                    <a:pt x="250568" y="209777"/>
                    <a:pt x="246631" y="212703"/>
                    <a:pt x="242070" y="214088"/>
                  </a:cubicBezTo>
                  <a:cubicBezTo>
                    <a:pt x="235787" y="214849"/>
                    <a:pt x="231407" y="215230"/>
                    <a:pt x="229122" y="215230"/>
                  </a:cubicBezTo>
                  <a:cubicBezTo>
                    <a:pt x="218076" y="215360"/>
                    <a:pt x="207229" y="212287"/>
                    <a:pt x="197895" y="206382"/>
                  </a:cubicBezTo>
                  <a:cubicBezTo>
                    <a:pt x="187058" y="198840"/>
                    <a:pt x="178497" y="188474"/>
                    <a:pt x="173141" y="176411"/>
                  </a:cubicBezTo>
                  <a:cubicBezTo>
                    <a:pt x="170734" y="172271"/>
                    <a:pt x="168664" y="167944"/>
                    <a:pt x="166953" y="163471"/>
                  </a:cubicBezTo>
                  <a:cubicBezTo>
                    <a:pt x="165096" y="159303"/>
                    <a:pt x="163630" y="154971"/>
                    <a:pt x="162574" y="150532"/>
                  </a:cubicBezTo>
                  <a:cubicBezTo>
                    <a:pt x="158445" y="155987"/>
                    <a:pt x="153893" y="161110"/>
                    <a:pt x="148959" y="165850"/>
                  </a:cubicBezTo>
                  <a:cubicBezTo>
                    <a:pt x="108592" y="206572"/>
                    <a:pt x="75747" y="227028"/>
                    <a:pt x="50707" y="227028"/>
                  </a:cubicBezTo>
                  <a:cubicBezTo>
                    <a:pt x="42561" y="227162"/>
                    <a:pt x="34552" y="224913"/>
                    <a:pt x="27668" y="220559"/>
                  </a:cubicBezTo>
                  <a:cubicBezTo>
                    <a:pt x="24860" y="216997"/>
                    <a:pt x="21321" y="214077"/>
                    <a:pt x="17290" y="211996"/>
                  </a:cubicBezTo>
                  <a:close/>
                  <a:moveTo>
                    <a:pt x="96216" y="151388"/>
                  </a:moveTo>
                  <a:cubicBezTo>
                    <a:pt x="98215" y="149770"/>
                    <a:pt x="100309" y="147962"/>
                    <a:pt x="102690" y="145774"/>
                  </a:cubicBezTo>
                  <a:lnTo>
                    <a:pt x="110306" y="139019"/>
                  </a:lnTo>
                  <a:cubicBezTo>
                    <a:pt x="119219" y="131907"/>
                    <a:pt x="127766" y="124349"/>
                    <a:pt x="135916" y="116374"/>
                  </a:cubicBezTo>
                  <a:cubicBezTo>
                    <a:pt x="142651" y="109493"/>
                    <a:pt x="148857" y="102115"/>
                    <a:pt x="154481" y="94301"/>
                  </a:cubicBezTo>
                  <a:lnTo>
                    <a:pt x="167429" y="73083"/>
                  </a:lnTo>
                  <a:cubicBezTo>
                    <a:pt x="164990" y="66717"/>
                    <a:pt x="161408" y="60849"/>
                    <a:pt x="156861" y="55767"/>
                  </a:cubicBezTo>
                  <a:cubicBezTo>
                    <a:pt x="154391" y="53095"/>
                    <a:pt x="150976" y="51491"/>
                    <a:pt x="147341" y="51295"/>
                  </a:cubicBezTo>
                  <a:cubicBezTo>
                    <a:pt x="139534" y="51295"/>
                    <a:pt x="129728" y="58241"/>
                    <a:pt x="117922" y="72227"/>
                  </a:cubicBezTo>
                  <a:cubicBezTo>
                    <a:pt x="102077" y="92113"/>
                    <a:pt x="87907" y="113276"/>
                    <a:pt x="75556" y="135498"/>
                  </a:cubicBezTo>
                  <a:cubicBezTo>
                    <a:pt x="71225" y="142456"/>
                    <a:pt x="67651" y="149856"/>
                    <a:pt x="64893" y="157572"/>
                  </a:cubicBezTo>
                  <a:cubicBezTo>
                    <a:pt x="62132" y="165184"/>
                    <a:pt x="60418" y="170227"/>
                    <a:pt x="59562" y="172510"/>
                  </a:cubicBezTo>
                  <a:cubicBezTo>
                    <a:pt x="65464" y="173366"/>
                    <a:pt x="77650" y="166230"/>
                    <a:pt x="95739" y="151388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75" name="Google Shape;7375;p1"/>
            <p:cNvSpPr/>
            <p:nvPr/>
          </p:nvSpPr>
          <p:spPr>
            <a:xfrm>
              <a:off x="6572024" y="4527915"/>
              <a:ext cx="232589" cy="204193"/>
            </a:xfrm>
            <a:custGeom>
              <a:rect b="b" l="l" r="r" t="t"/>
              <a:pathLst>
                <a:path extrusionOk="0" h="204193" w="232589">
                  <a:moveTo>
                    <a:pt x="171086" y="161759"/>
                  </a:moveTo>
                  <a:cubicBezTo>
                    <a:pt x="171074" y="154462"/>
                    <a:pt x="171647" y="147176"/>
                    <a:pt x="172800" y="139970"/>
                  </a:cubicBezTo>
                  <a:cubicBezTo>
                    <a:pt x="173562" y="131312"/>
                    <a:pt x="174038" y="125318"/>
                    <a:pt x="174038" y="121703"/>
                  </a:cubicBezTo>
                  <a:lnTo>
                    <a:pt x="174038" y="112188"/>
                  </a:lnTo>
                  <a:cubicBezTo>
                    <a:pt x="172832" y="104386"/>
                    <a:pt x="170261" y="100485"/>
                    <a:pt x="166326" y="100485"/>
                  </a:cubicBezTo>
                  <a:cubicBezTo>
                    <a:pt x="159281" y="100485"/>
                    <a:pt x="146238" y="107240"/>
                    <a:pt x="127197" y="120751"/>
                  </a:cubicBezTo>
                  <a:cubicBezTo>
                    <a:pt x="106341" y="135752"/>
                    <a:pt x="86378" y="151954"/>
                    <a:pt x="67408" y="169275"/>
                  </a:cubicBezTo>
                  <a:cubicBezTo>
                    <a:pt x="61755" y="175316"/>
                    <a:pt x="56448" y="181669"/>
                    <a:pt x="51508" y="188304"/>
                  </a:cubicBezTo>
                  <a:cubicBezTo>
                    <a:pt x="49108" y="191947"/>
                    <a:pt x="46116" y="195163"/>
                    <a:pt x="42654" y="197819"/>
                  </a:cubicBezTo>
                  <a:cubicBezTo>
                    <a:pt x="39704" y="199275"/>
                    <a:pt x="36413" y="199901"/>
                    <a:pt x="33134" y="199626"/>
                  </a:cubicBezTo>
                  <a:cubicBezTo>
                    <a:pt x="25612" y="197678"/>
                    <a:pt x="18928" y="193337"/>
                    <a:pt x="14093" y="187258"/>
                  </a:cubicBezTo>
                  <a:cubicBezTo>
                    <a:pt x="8218" y="181511"/>
                    <a:pt x="3442" y="174739"/>
                    <a:pt x="2" y="167277"/>
                  </a:cubicBezTo>
                  <a:cubicBezTo>
                    <a:pt x="-75" y="156498"/>
                    <a:pt x="1929" y="145805"/>
                    <a:pt x="5905" y="135784"/>
                  </a:cubicBezTo>
                  <a:cubicBezTo>
                    <a:pt x="9809" y="125794"/>
                    <a:pt x="15426" y="113140"/>
                    <a:pt x="23518" y="97726"/>
                  </a:cubicBezTo>
                  <a:cubicBezTo>
                    <a:pt x="27163" y="85635"/>
                    <a:pt x="31714" y="73835"/>
                    <a:pt x="37132" y="62427"/>
                  </a:cubicBezTo>
                  <a:cubicBezTo>
                    <a:pt x="42940" y="48631"/>
                    <a:pt x="47224" y="38165"/>
                    <a:pt x="49795" y="30934"/>
                  </a:cubicBezTo>
                  <a:cubicBezTo>
                    <a:pt x="52317" y="23603"/>
                    <a:pt x="53978" y="16004"/>
                    <a:pt x="54746" y="8289"/>
                  </a:cubicBezTo>
                  <a:cubicBezTo>
                    <a:pt x="54746" y="8289"/>
                    <a:pt x="54746" y="7623"/>
                    <a:pt x="54174" y="7623"/>
                  </a:cubicBezTo>
                  <a:cubicBezTo>
                    <a:pt x="54174" y="4418"/>
                    <a:pt x="56773" y="1819"/>
                    <a:pt x="59981" y="1819"/>
                  </a:cubicBezTo>
                  <a:cubicBezTo>
                    <a:pt x="60013" y="1819"/>
                    <a:pt x="60045" y="1819"/>
                    <a:pt x="60077" y="1820"/>
                  </a:cubicBezTo>
                  <a:cubicBezTo>
                    <a:pt x="60839" y="583"/>
                    <a:pt x="63219" y="12"/>
                    <a:pt x="67122" y="12"/>
                  </a:cubicBezTo>
                  <a:cubicBezTo>
                    <a:pt x="76615" y="-209"/>
                    <a:pt x="85916" y="2700"/>
                    <a:pt x="93589" y="8289"/>
                  </a:cubicBezTo>
                  <a:cubicBezTo>
                    <a:pt x="101365" y="14293"/>
                    <a:pt x="105589" y="23808"/>
                    <a:pt x="104823" y="33598"/>
                  </a:cubicBezTo>
                  <a:cubicBezTo>
                    <a:pt x="104808" y="39334"/>
                    <a:pt x="103710" y="45015"/>
                    <a:pt x="101586" y="50344"/>
                  </a:cubicBezTo>
                  <a:cubicBezTo>
                    <a:pt x="99397" y="55672"/>
                    <a:pt x="95398" y="64330"/>
                    <a:pt x="89495" y="76509"/>
                  </a:cubicBezTo>
                  <a:lnTo>
                    <a:pt x="83022" y="89448"/>
                  </a:lnTo>
                  <a:cubicBezTo>
                    <a:pt x="81879" y="91827"/>
                    <a:pt x="80070" y="95252"/>
                    <a:pt x="77690" y="99724"/>
                  </a:cubicBezTo>
                  <a:cubicBezTo>
                    <a:pt x="76102" y="102391"/>
                    <a:pt x="74916" y="105276"/>
                    <a:pt x="74167" y="108287"/>
                  </a:cubicBezTo>
                  <a:cubicBezTo>
                    <a:pt x="84005" y="101627"/>
                    <a:pt x="95589" y="92810"/>
                    <a:pt x="108917" y="81837"/>
                  </a:cubicBezTo>
                  <a:cubicBezTo>
                    <a:pt x="128530" y="66169"/>
                    <a:pt x="144619" y="53991"/>
                    <a:pt x="157187" y="45301"/>
                  </a:cubicBezTo>
                  <a:cubicBezTo>
                    <a:pt x="165161" y="38690"/>
                    <a:pt x="174701" y="34234"/>
                    <a:pt x="184891" y="32361"/>
                  </a:cubicBezTo>
                  <a:cubicBezTo>
                    <a:pt x="192675" y="33343"/>
                    <a:pt x="200080" y="36290"/>
                    <a:pt x="206408" y="40924"/>
                  </a:cubicBezTo>
                  <a:cubicBezTo>
                    <a:pt x="213332" y="44264"/>
                    <a:pt x="219004" y="49733"/>
                    <a:pt x="222593" y="56528"/>
                  </a:cubicBezTo>
                  <a:cubicBezTo>
                    <a:pt x="222593" y="59287"/>
                    <a:pt x="222593" y="63378"/>
                    <a:pt x="221736" y="68897"/>
                  </a:cubicBezTo>
                  <a:cubicBezTo>
                    <a:pt x="220879" y="74415"/>
                    <a:pt x="220593" y="79268"/>
                    <a:pt x="220212" y="83549"/>
                  </a:cubicBezTo>
                  <a:lnTo>
                    <a:pt x="220784" y="101817"/>
                  </a:lnTo>
                  <a:cubicBezTo>
                    <a:pt x="221277" y="106526"/>
                    <a:pt x="221500" y="111259"/>
                    <a:pt x="221450" y="115994"/>
                  </a:cubicBezTo>
                  <a:cubicBezTo>
                    <a:pt x="221794" y="124876"/>
                    <a:pt x="220994" y="133766"/>
                    <a:pt x="219070" y="142444"/>
                  </a:cubicBezTo>
                  <a:cubicBezTo>
                    <a:pt x="219537" y="142952"/>
                    <a:pt x="219923" y="143530"/>
                    <a:pt x="220212" y="144157"/>
                  </a:cubicBezTo>
                  <a:cubicBezTo>
                    <a:pt x="220511" y="144719"/>
                    <a:pt x="220705" y="145332"/>
                    <a:pt x="220784" y="145964"/>
                  </a:cubicBezTo>
                  <a:lnTo>
                    <a:pt x="220212" y="147106"/>
                  </a:lnTo>
                  <a:cubicBezTo>
                    <a:pt x="221429" y="153731"/>
                    <a:pt x="223610" y="160142"/>
                    <a:pt x="226686" y="166135"/>
                  </a:cubicBezTo>
                  <a:cubicBezTo>
                    <a:pt x="228973" y="170721"/>
                    <a:pt x="230945" y="175458"/>
                    <a:pt x="232589" y="180312"/>
                  </a:cubicBezTo>
                  <a:cubicBezTo>
                    <a:pt x="231800" y="186064"/>
                    <a:pt x="228708" y="191249"/>
                    <a:pt x="224021" y="194679"/>
                  </a:cubicBezTo>
                  <a:cubicBezTo>
                    <a:pt x="219734" y="199439"/>
                    <a:pt x="214082" y="202762"/>
                    <a:pt x="207836" y="204193"/>
                  </a:cubicBezTo>
                  <a:cubicBezTo>
                    <a:pt x="183400" y="202798"/>
                    <a:pt x="171150" y="188653"/>
                    <a:pt x="171086" y="161759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76" name="Google Shape;7376;p1"/>
            <p:cNvSpPr/>
            <p:nvPr/>
          </p:nvSpPr>
          <p:spPr>
            <a:xfrm>
              <a:off x="6917945" y="4364372"/>
              <a:ext cx="275582" cy="391995"/>
            </a:xfrm>
            <a:custGeom>
              <a:rect b="b" l="l" r="r" t="t"/>
              <a:pathLst>
                <a:path extrusionOk="0" h="391995" w="275582">
                  <a:moveTo>
                    <a:pt x="154861" y="388573"/>
                  </a:moveTo>
                  <a:cubicBezTo>
                    <a:pt x="150421" y="385331"/>
                    <a:pt x="146802" y="381095"/>
                    <a:pt x="144294" y="376204"/>
                  </a:cubicBezTo>
                  <a:cubicBezTo>
                    <a:pt x="142362" y="370972"/>
                    <a:pt x="140990" y="365550"/>
                    <a:pt x="140200" y="360030"/>
                  </a:cubicBezTo>
                  <a:cubicBezTo>
                    <a:pt x="139200" y="352901"/>
                    <a:pt x="138596" y="345722"/>
                    <a:pt x="138391" y="338527"/>
                  </a:cubicBezTo>
                  <a:lnTo>
                    <a:pt x="137820" y="318546"/>
                  </a:lnTo>
                  <a:lnTo>
                    <a:pt x="113637" y="340334"/>
                  </a:lnTo>
                  <a:cubicBezTo>
                    <a:pt x="88979" y="363455"/>
                    <a:pt x="66035" y="375063"/>
                    <a:pt x="44804" y="375063"/>
                  </a:cubicBezTo>
                  <a:cubicBezTo>
                    <a:pt x="35556" y="372005"/>
                    <a:pt x="27302" y="366517"/>
                    <a:pt x="20907" y="359173"/>
                  </a:cubicBezTo>
                  <a:cubicBezTo>
                    <a:pt x="13248" y="352361"/>
                    <a:pt x="6949" y="344161"/>
                    <a:pt x="2342" y="335006"/>
                  </a:cubicBezTo>
                  <a:cubicBezTo>
                    <a:pt x="551" y="330339"/>
                    <a:pt x="-228" y="325345"/>
                    <a:pt x="57" y="320354"/>
                  </a:cubicBezTo>
                  <a:cubicBezTo>
                    <a:pt x="794" y="301859"/>
                    <a:pt x="4757" y="283634"/>
                    <a:pt x="11768" y="266502"/>
                  </a:cubicBezTo>
                  <a:cubicBezTo>
                    <a:pt x="18287" y="247817"/>
                    <a:pt x="28303" y="230543"/>
                    <a:pt x="41282" y="215599"/>
                  </a:cubicBezTo>
                  <a:cubicBezTo>
                    <a:pt x="49074" y="203358"/>
                    <a:pt x="59767" y="193227"/>
                    <a:pt x="72414" y="186104"/>
                  </a:cubicBezTo>
                  <a:cubicBezTo>
                    <a:pt x="83732" y="179655"/>
                    <a:pt x="96516" y="176215"/>
                    <a:pt x="109544" y="176114"/>
                  </a:cubicBezTo>
                  <a:cubicBezTo>
                    <a:pt x="120450" y="175892"/>
                    <a:pt x="131222" y="178550"/>
                    <a:pt x="140771" y="183820"/>
                  </a:cubicBezTo>
                  <a:cubicBezTo>
                    <a:pt x="144934" y="186131"/>
                    <a:pt x="149544" y="187526"/>
                    <a:pt x="154290" y="187912"/>
                  </a:cubicBezTo>
                  <a:cubicBezTo>
                    <a:pt x="158162" y="187912"/>
                    <a:pt x="160732" y="185343"/>
                    <a:pt x="162002" y="180205"/>
                  </a:cubicBezTo>
                  <a:cubicBezTo>
                    <a:pt x="162002" y="178302"/>
                    <a:pt x="164668" y="170691"/>
                    <a:pt x="169047" y="156704"/>
                  </a:cubicBezTo>
                  <a:lnTo>
                    <a:pt x="175521" y="137675"/>
                  </a:lnTo>
                  <a:cubicBezTo>
                    <a:pt x="184216" y="111796"/>
                    <a:pt x="191674" y="90991"/>
                    <a:pt x="197894" y="75260"/>
                  </a:cubicBezTo>
                  <a:cubicBezTo>
                    <a:pt x="204178" y="59656"/>
                    <a:pt x="211794" y="42340"/>
                    <a:pt x="220839" y="23501"/>
                  </a:cubicBezTo>
                  <a:cubicBezTo>
                    <a:pt x="223813" y="16707"/>
                    <a:pt x="228008" y="10516"/>
                    <a:pt x="233215" y="5233"/>
                  </a:cubicBezTo>
                  <a:cubicBezTo>
                    <a:pt x="236225" y="1888"/>
                    <a:pt x="240520" y="-15"/>
                    <a:pt x="245021" y="0"/>
                  </a:cubicBezTo>
                  <a:cubicBezTo>
                    <a:pt x="250932" y="225"/>
                    <a:pt x="256692" y="1926"/>
                    <a:pt x="261777" y="4948"/>
                  </a:cubicBezTo>
                  <a:cubicBezTo>
                    <a:pt x="267185" y="7595"/>
                    <a:pt x="271471" y="12081"/>
                    <a:pt x="273868" y="17602"/>
                  </a:cubicBezTo>
                  <a:cubicBezTo>
                    <a:pt x="275028" y="20639"/>
                    <a:pt x="275609" y="23866"/>
                    <a:pt x="275582" y="27117"/>
                  </a:cubicBezTo>
                  <a:cubicBezTo>
                    <a:pt x="275496" y="31866"/>
                    <a:pt x="274289" y="36528"/>
                    <a:pt x="272059" y="40722"/>
                  </a:cubicBezTo>
                  <a:cubicBezTo>
                    <a:pt x="257165" y="68533"/>
                    <a:pt x="244433" y="97447"/>
                    <a:pt x="233977" y="127209"/>
                  </a:cubicBezTo>
                  <a:cubicBezTo>
                    <a:pt x="219030" y="167266"/>
                    <a:pt x="207415" y="201898"/>
                    <a:pt x="199227" y="231393"/>
                  </a:cubicBezTo>
                  <a:cubicBezTo>
                    <a:pt x="195411" y="245831"/>
                    <a:pt x="193113" y="260627"/>
                    <a:pt x="192372" y="275541"/>
                  </a:cubicBezTo>
                  <a:cubicBezTo>
                    <a:pt x="191039" y="294570"/>
                    <a:pt x="190373" y="312742"/>
                    <a:pt x="190373" y="330820"/>
                  </a:cubicBezTo>
                  <a:cubicBezTo>
                    <a:pt x="189939" y="341633"/>
                    <a:pt x="190512" y="352463"/>
                    <a:pt x="192087" y="363169"/>
                  </a:cubicBezTo>
                  <a:cubicBezTo>
                    <a:pt x="193033" y="366248"/>
                    <a:pt x="193452" y="369465"/>
                    <a:pt x="193324" y="372684"/>
                  </a:cubicBezTo>
                  <a:cubicBezTo>
                    <a:pt x="193895" y="378221"/>
                    <a:pt x="191275" y="383604"/>
                    <a:pt x="186565" y="386575"/>
                  </a:cubicBezTo>
                  <a:cubicBezTo>
                    <a:pt x="181128" y="389323"/>
                    <a:pt x="175213" y="391003"/>
                    <a:pt x="169142" y="391522"/>
                  </a:cubicBezTo>
                  <a:cubicBezTo>
                    <a:pt x="164180" y="392713"/>
                    <a:pt x="158945" y="391632"/>
                    <a:pt x="154861" y="388573"/>
                  </a:cubicBezTo>
                  <a:close/>
                  <a:moveTo>
                    <a:pt x="102499" y="302942"/>
                  </a:moveTo>
                  <a:cubicBezTo>
                    <a:pt x="111963" y="296402"/>
                    <a:pt x="120567" y="288698"/>
                    <a:pt x="128109" y="280012"/>
                  </a:cubicBezTo>
                  <a:cubicBezTo>
                    <a:pt x="133875" y="272441"/>
                    <a:pt x="138170" y="263857"/>
                    <a:pt x="140771" y="254704"/>
                  </a:cubicBezTo>
                  <a:cubicBezTo>
                    <a:pt x="141634" y="252033"/>
                    <a:pt x="142020" y="249231"/>
                    <a:pt x="141913" y="246426"/>
                  </a:cubicBezTo>
                  <a:cubicBezTo>
                    <a:pt x="141511" y="238931"/>
                    <a:pt x="137861" y="231984"/>
                    <a:pt x="131917" y="227397"/>
                  </a:cubicBezTo>
                  <a:cubicBezTo>
                    <a:pt x="128102" y="224299"/>
                    <a:pt x="123313" y="222648"/>
                    <a:pt x="118398" y="222735"/>
                  </a:cubicBezTo>
                  <a:cubicBezTo>
                    <a:pt x="108414" y="223533"/>
                    <a:pt x="99130" y="228172"/>
                    <a:pt x="92502" y="235675"/>
                  </a:cubicBezTo>
                  <a:cubicBezTo>
                    <a:pt x="82541" y="244710"/>
                    <a:pt x="74173" y="255356"/>
                    <a:pt x="67748" y="267168"/>
                  </a:cubicBezTo>
                  <a:cubicBezTo>
                    <a:pt x="60240" y="282201"/>
                    <a:pt x="54888" y="298216"/>
                    <a:pt x="51849" y="314740"/>
                  </a:cubicBezTo>
                  <a:cubicBezTo>
                    <a:pt x="51015" y="317036"/>
                    <a:pt x="51449" y="319601"/>
                    <a:pt x="52991" y="321496"/>
                  </a:cubicBezTo>
                  <a:cubicBezTo>
                    <a:pt x="55078" y="323419"/>
                    <a:pt x="57873" y="324384"/>
                    <a:pt x="60703" y="324160"/>
                  </a:cubicBezTo>
                  <a:cubicBezTo>
                    <a:pt x="64742" y="323825"/>
                    <a:pt x="68698" y="322829"/>
                    <a:pt x="72413" y="321210"/>
                  </a:cubicBezTo>
                  <a:cubicBezTo>
                    <a:pt x="83202" y="316589"/>
                    <a:pt x="93321" y="310541"/>
                    <a:pt x="102498" y="303228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77" name="Google Shape;7377;p1"/>
            <p:cNvSpPr/>
            <p:nvPr/>
          </p:nvSpPr>
          <p:spPr>
            <a:xfrm>
              <a:off x="7444851" y="4350481"/>
              <a:ext cx="258754" cy="466716"/>
            </a:xfrm>
            <a:custGeom>
              <a:rect b="b" l="l" r="r" t="t"/>
              <a:pathLst>
                <a:path extrusionOk="0" h="466716" w="258754">
                  <a:moveTo>
                    <a:pt x="26865" y="460407"/>
                  </a:moveTo>
                  <a:cubicBezTo>
                    <a:pt x="19064" y="455704"/>
                    <a:pt x="12005" y="449868"/>
                    <a:pt x="5920" y="443091"/>
                  </a:cubicBezTo>
                  <a:cubicBezTo>
                    <a:pt x="3926" y="441175"/>
                    <a:pt x="2340" y="438878"/>
                    <a:pt x="1255" y="436336"/>
                  </a:cubicBezTo>
                  <a:cubicBezTo>
                    <a:pt x="326" y="433580"/>
                    <a:pt x="-93" y="430678"/>
                    <a:pt x="17" y="427773"/>
                  </a:cubicBezTo>
                  <a:lnTo>
                    <a:pt x="1255" y="413025"/>
                  </a:lnTo>
                  <a:cubicBezTo>
                    <a:pt x="3308" y="406371"/>
                    <a:pt x="4304" y="399436"/>
                    <a:pt x="4206" y="392474"/>
                  </a:cubicBezTo>
                  <a:cubicBezTo>
                    <a:pt x="5070" y="382516"/>
                    <a:pt x="6437" y="372609"/>
                    <a:pt x="8300" y="362789"/>
                  </a:cubicBezTo>
                  <a:cubicBezTo>
                    <a:pt x="11061" y="346043"/>
                    <a:pt x="13251" y="334245"/>
                    <a:pt x="14774" y="326538"/>
                  </a:cubicBezTo>
                  <a:lnTo>
                    <a:pt x="16583" y="319497"/>
                  </a:lnTo>
                  <a:cubicBezTo>
                    <a:pt x="19725" y="306558"/>
                    <a:pt x="22010" y="294569"/>
                    <a:pt x="23628" y="283628"/>
                  </a:cubicBezTo>
                  <a:cubicBezTo>
                    <a:pt x="26770" y="274113"/>
                    <a:pt x="29436" y="264123"/>
                    <a:pt x="31530" y="254418"/>
                  </a:cubicBezTo>
                  <a:cubicBezTo>
                    <a:pt x="33221" y="247968"/>
                    <a:pt x="34304" y="241375"/>
                    <a:pt x="34767" y="234723"/>
                  </a:cubicBezTo>
                  <a:cubicBezTo>
                    <a:pt x="34332" y="228446"/>
                    <a:pt x="37557" y="222480"/>
                    <a:pt x="43050" y="219405"/>
                  </a:cubicBezTo>
                  <a:cubicBezTo>
                    <a:pt x="45071" y="212670"/>
                    <a:pt x="48053" y="206261"/>
                    <a:pt x="51904" y="200376"/>
                  </a:cubicBezTo>
                  <a:cubicBezTo>
                    <a:pt x="61361" y="173735"/>
                    <a:pt x="68311" y="154706"/>
                    <a:pt x="72754" y="143289"/>
                  </a:cubicBezTo>
                  <a:cubicBezTo>
                    <a:pt x="76761" y="132833"/>
                    <a:pt x="81600" y="122715"/>
                    <a:pt x="87225" y="113032"/>
                  </a:cubicBezTo>
                  <a:cubicBezTo>
                    <a:pt x="91136" y="99926"/>
                    <a:pt x="96873" y="87434"/>
                    <a:pt x="104267" y="75926"/>
                  </a:cubicBezTo>
                  <a:cubicBezTo>
                    <a:pt x="110134" y="65013"/>
                    <a:pt x="117685" y="55091"/>
                    <a:pt x="126641" y="46526"/>
                  </a:cubicBezTo>
                  <a:cubicBezTo>
                    <a:pt x="136803" y="35460"/>
                    <a:pt x="147646" y="25037"/>
                    <a:pt x="159106" y="15318"/>
                  </a:cubicBezTo>
                  <a:cubicBezTo>
                    <a:pt x="174169" y="6463"/>
                    <a:pt x="191083" y="1219"/>
                    <a:pt x="208517" y="0"/>
                  </a:cubicBezTo>
                  <a:cubicBezTo>
                    <a:pt x="219942" y="0"/>
                    <a:pt x="233080" y="7072"/>
                    <a:pt x="247932" y="21217"/>
                  </a:cubicBezTo>
                  <a:cubicBezTo>
                    <a:pt x="251610" y="24680"/>
                    <a:pt x="254811" y="28615"/>
                    <a:pt x="257452" y="32920"/>
                  </a:cubicBezTo>
                  <a:cubicBezTo>
                    <a:pt x="258509" y="36563"/>
                    <a:pt x="258928" y="40362"/>
                    <a:pt x="258690" y="44147"/>
                  </a:cubicBezTo>
                  <a:cubicBezTo>
                    <a:pt x="253759" y="58212"/>
                    <a:pt x="246799" y="71482"/>
                    <a:pt x="238031" y="83537"/>
                  </a:cubicBezTo>
                  <a:cubicBezTo>
                    <a:pt x="225845" y="102566"/>
                    <a:pt x="218228" y="112081"/>
                    <a:pt x="215086" y="112081"/>
                  </a:cubicBezTo>
                  <a:cubicBezTo>
                    <a:pt x="212037" y="113306"/>
                    <a:pt x="208833" y="114106"/>
                    <a:pt x="205566" y="114460"/>
                  </a:cubicBezTo>
                  <a:cubicBezTo>
                    <a:pt x="202255" y="114558"/>
                    <a:pt x="199050" y="113284"/>
                    <a:pt x="196712" y="110939"/>
                  </a:cubicBezTo>
                  <a:cubicBezTo>
                    <a:pt x="194202" y="108014"/>
                    <a:pt x="192938" y="104223"/>
                    <a:pt x="193189" y="100378"/>
                  </a:cubicBezTo>
                  <a:cubicBezTo>
                    <a:pt x="193609" y="91340"/>
                    <a:pt x="196015" y="82504"/>
                    <a:pt x="200234" y="74499"/>
                  </a:cubicBezTo>
                  <a:cubicBezTo>
                    <a:pt x="204342" y="69896"/>
                    <a:pt x="206847" y="64088"/>
                    <a:pt x="207375" y="57943"/>
                  </a:cubicBezTo>
                  <a:cubicBezTo>
                    <a:pt x="207375" y="51283"/>
                    <a:pt x="202043" y="47953"/>
                    <a:pt x="191475" y="47953"/>
                  </a:cubicBezTo>
                  <a:cubicBezTo>
                    <a:pt x="184487" y="52761"/>
                    <a:pt x="178095" y="58383"/>
                    <a:pt x="172434" y="64698"/>
                  </a:cubicBezTo>
                  <a:cubicBezTo>
                    <a:pt x="162913" y="74213"/>
                    <a:pt x="158630" y="80302"/>
                    <a:pt x="158630" y="82681"/>
                  </a:cubicBezTo>
                  <a:lnTo>
                    <a:pt x="155297" y="88865"/>
                  </a:lnTo>
                  <a:cubicBezTo>
                    <a:pt x="153044" y="92951"/>
                    <a:pt x="150397" y="96807"/>
                    <a:pt x="147395" y="100378"/>
                  </a:cubicBezTo>
                  <a:cubicBezTo>
                    <a:pt x="142728" y="105730"/>
                    <a:pt x="139139" y="111933"/>
                    <a:pt x="136827" y="118646"/>
                  </a:cubicBezTo>
                  <a:cubicBezTo>
                    <a:pt x="136827" y="123689"/>
                    <a:pt x="135590" y="126257"/>
                    <a:pt x="133305" y="126257"/>
                  </a:cubicBezTo>
                  <a:cubicBezTo>
                    <a:pt x="132270" y="128449"/>
                    <a:pt x="131379" y="130705"/>
                    <a:pt x="130639" y="133013"/>
                  </a:cubicBezTo>
                  <a:cubicBezTo>
                    <a:pt x="129052" y="137167"/>
                    <a:pt x="127175" y="141204"/>
                    <a:pt x="125022" y="145096"/>
                  </a:cubicBezTo>
                  <a:cubicBezTo>
                    <a:pt x="123404" y="148617"/>
                    <a:pt x="121499" y="152518"/>
                    <a:pt x="119119" y="156894"/>
                  </a:cubicBezTo>
                  <a:cubicBezTo>
                    <a:pt x="117553" y="160063"/>
                    <a:pt x="115567" y="163007"/>
                    <a:pt x="113217" y="165648"/>
                  </a:cubicBezTo>
                  <a:lnTo>
                    <a:pt x="113788" y="165648"/>
                  </a:lnTo>
                  <a:lnTo>
                    <a:pt x="107314" y="181251"/>
                  </a:lnTo>
                  <a:cubicBezTo>
                    <a:pt x="105330" y="185497"/>
                    <a:pt x="103768" y="189926"/>
                    <a:pt x="102649" y="194477"/>
                  </a:cubicBezTo>
                  <a:cubicBezTo>
                    <a:pt x="102649" y="196094"/>
                    <a:pt x="105029" y="196855"/>
                    <a:pt x="109694" y="196855"/>
                  </a:cubicBezTo>
                  <a:cubicBezTo>
                    <a:pt x="122106" y="196262"/>
                    <a:pt x="134392" y="194088"/>
                    <a:pt x="146253" y="190386"/>
                  </a:cubicBezTo>
                  <a:cubicBezTo>
                    <a:pt x="149850" y="189123"/>
                    <a:pt x="153593" y="188323"/>
                    <a:pt x="157392" y="188007"/>
                  </a:cubicBezTo>
                  <a:cubicBezTo>
                    <a:pt x="161414" y="188281"/>
                    <a:pt x="165383" y="189081"/>
                    <a:pt x="169197" y="190386"/>
                  </a:cubicBezTo>
                  <a:cubicBezTo>
                    <a:pt x="174693" y="195099"/>
                    <a:pt x="178420" y="201542"/>
                    <a:pt x="179765" y="208654"/>
                  </a:cubicBezTo>
                  <a:cubicBezTo>
                    <a:pt x="182526" y="218168"/>
                    <a:pt x="183097" y="223972"/>
                    <a:pt x="181574" y="226255"/>
                  </a:cubicBezTo>
                  <a:cubicBezTo>
                    <a:pt x="180051" y="228539"/>
                    <a:pt x="176909" y="230061"/>
                    <a:pt x="168911" y="232725"/>
                  </a:cubicBezTo>
                  <a:cubicBezTo>
                    <a:pt x="160735" y="235515"/>
                    <a:pt x="152367" y="237709"/>
                    <a:pt x="143872" y="239290"/>
                  </a:cubicBezTo>
                  <a:lnTo>
                    <a:pt x="119690" y="244523"/>
                  </a:lnTo>
                  <a:cubicBezTo>
                    <a:pt x="97317" y="249280"/>
                    <a:pt x="86178" y="252420"/>
                    <a:pt x="86178" y="254037"/>
                  </a:cubicBezTo>
                  <a:cubicBezTo>
                    <a:pt x="84487" y="254134"/>
                    <a:pt x="82938" y="255013"/>
                    <a:pt x="81989" y="256416"/>
                  </a:cubicBezTo>
                  <a:cubicBezTo>
                    <a:pt x="80925" y="257742"/>
                    <a:pt x="80323" y="259379"/>
                    <a:pt x="80276" y="261078"/>
                  </a:cubicBezTo>
                  <a:cubicBezTo>
                    <a:pt x="80506" y="265334"/>
                    <a:pt x="79688" y="269580"/>
                    <a:pt x="77895" y="273447"/>
                  </a:cubicBezTo>
                  <a:cubicBezTo>
                    <a:pt x="74061" y="286441"/>
                    <a:pt x="70884" y="299619"/>
                    <a:pt x="68375" y="312932"/>
                  </a:cubicBezTo>
                  <a:cubicBezTo>
                    <a:pt x="65243" y="325446"/>
                    <a:pt x="62984" y="338163"/>
                    <a:pt x="61615" y="350990"/>
                  </a:cubicBezTo>
                  <a:cubicBezTo>
                    <a:pt x="57823" y="357346"/>
                    <a:pt x="56156" y="364745"/>
                    <a:pt x="56855" y="372112"/>
                  </a:cubicBezTo>
                  <a:cubicBezTo>
                    <a:pt x="54490" y="376666"/>
                    <a:pt x="53280" y="381730"/>
                    <a:pt x="53333" y="386860"/>
                  </a:cubicBezTo>
                  <a:cubicBezTo>
                    <a:pt x="53370" y="388841"/>
                    <a:pt x="53178" y="390821"/>
                    <a:pt x="52761" y="392759"/>
                  </a:cubicBezTo>
                  <a:cubicBezTo>
                    <a:pt x="52761" y="394757"/>
                    <a:pt x="52761" y="399419"/>
                    <a:pt x="51619" y="406841"/>
                  </a:cubicBezTo>
                  <a:cubicBezTo>
                    <a:pt x="50816" y="413694"/>
                    <a:pt x="50402" y="420587"/>
                    <a:pt x="50381" y="427487"/>
                  </a:cubicBezTo>
                  <a:lnTo>
                    <a:pt x="48667" y="444518"/>
                  </a:lnTo>
                  <a:cubicBezTo>
                    <a:pt x="48311" y="448862"/>
                    <a:pt x="47707" y="453183"/>
                    <a:pt x="46858" y="457458"/>
                  </a:cubicBezTo>
                  <a:cubicBezTo>
                    <a:pt x="46402" y="460748"/>
                    <a:pt x="44977" y="463828"/>
                    <a:pt x="42765" y="466306"/>
                  </a:cubicBezTo>
                  <a:cubicBezTo>
                    <a:pt x="40194" y="467639"/>
                    <a:pt x="34767" y="465736"/>
                    <a:pt x="26865" y="460407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78" name="Google Shape;7378;p1"/>
            <p:cNvSpPr/>
            <p:nvPr/>
          </p:nvSpPr>
          <p:spPr>
            <a:xfrm>
              <a:off x="7694439" y="4511551"/>
              <a:ext cx="258509" cy="227889"/>
            </a:xfrm>
            <a:custGeom>
              <a:rect b="b" l="l" r="r" t="t"/>
              <a:pathLst>
                <a:path extrusionOk="0" h="227889" w="258509">
                  <a:moveTo>
                    <a:pt x="17290" y="211994"/>
                  </a:moveTo>
                  <a:cubicBezTo>
                    <a:pt x="11864" y="208093"/>
                    <a:pt x="9102" y="205714"/>
                    <a:pt x="9102" y="204953"/>
                  </a:cubicBezTo>
                  <a:cubicBezTo>
                    <a:pt x="8811" y="202480"/>
                    <a:pt x="7893" y="200123"/>
                    <a:pt x="6436" y="198103"/>
                  </a:cubicBezTo>
                  <a:cubicBezTo>
                    <a:pt x="4628" y="195248"/>
                    <a:pt x="3010" y="192584"/>
                    <a:pt x="1391" y="190205"/>
                  </a:cubicBezTo>
                  <a:cubicBezTo>
                    <a:pt x="-1751" y="187066"/>
                    <a:pt x="439" y="176885"/>
                    <a:pt x="7865" y="159569"/>
                  </a:cubicBezTo>
                  <a:cubicBezTo>
                    <a:pt x="15291" y="142252"/>
                    <a:pt x="25383" y="121511"/>
                    <a:pt x="37950" y="98390"/>
                  </a:cubicBezTo>
                  <a:cubicBezTo>
                    <a:pt x="41544" y="94609"/>
                    <a:pt x="44735" y="90464"/>
                    <a:pt x="47470" y="86022"/>
                  </a:cubicBezTo>
                  <a:cubicBezTo>
                    <a:pt x="49461" y="82382"/>
                    <a:pt x="51926" y="79023"/>
                    <a:pt x="54801" y="76031"/>
                  </a:cubicBezTo>
                  <a:cubicBezTo>
                    <a:pt x="54819" y="74395"/>
                    <a:pt x="55467" y="72827"/>
                    <a:pt x="56610" y="71655"/>
                  </a:cubicBezTo>
                  <a:cubicBezTo>
                    <a:pt x="57559" y="70340"/>
                    <a:pt x="59082" y="69561"/>
                    <a:pt x="60704" y="69562"/>
                  </a:cubicBezTo>
                  <a:lnTo>
                    <a:pt x="65369" y="60047"/>
                  </a:lnTo>
                  <a:cubicBezTo>
                    <a:pt x="72013" y="50724"/>
                    <a:pt x="79748" y="42228"/>
                    <a:pt x="88409" y="34738"/>
                  </a:cubicBezTo>
                  <a:cubicBezTo>
                    <a:pt x="98230" y="24603"/>
                    <a:pt x="109077" y="15515"/>
                    <a:pt x="120779" y="7622"/>
                  </a:cubicBezTo>
                  <a:cubicBezTo>
                    <a:pt x="127870" y="2672"/>
                    <a:pt x="136311" y="15"/>
                    <a:pt x="144961" y="10"/>
                  </a:cubicBezTo>
                  <a:cubicBezTo>
                    <a:pt x="153722" y="-197"/>
                    <a:pt x="162267" y="2740"/>
                    <a:pt x="169048" y="8288"/>
                  </a:cubicBezTo>
                  <a:lnTo>
                    <a:pt x="184947" y="21799"/>
                  </a:lnTo>
                  <a:cubicBezTo>
                    <a:pt x="196752" y="31313"/>
                    <a:pt x="203417" y="37307"/>
                    <a:pt x="204940" y="38829"/>
                  </a:cubicBezTo>
                  <a:lnTo>
                    <a:pt x="226742" y="57858"/>
                  </a:lnTo>
                  <a:lnTo>
                    <a:pt x="217222" y="87353"/>
                  </a:lnTo>
                  <a:cubicBezTo>
                    <a:pt x="213847" y="96993"/>
                    <a:pt x="212047" y="107113"/>
                    <a:pt x="211890" y="117324"/>
                  </a:cubicBezTo>
                  <a:cubicBezTo>
                    <a:pt x="211894" y="132149"/>
                    <a:pt x="216193" y="146656"/>
                    <a:pt x="224267" y="159093"/>
                  </a:cubicBezTo>
                  <a:cubicBezTo>
                    <a:pt x="225961" y="163096"/>
                    <a:pt x="228728" y="166553"/>
                    <a:pt x="232264" y="169083"/>
                  </a:cubicBezTo>
                  <a:cubicBezTo>
                    <a:pt x="236224" y="171718"/>
                    <a:pt x="240766" y="173351"/>
                    <a:pt x="245498" y="173840"/>
                  </a:cubicBezTo>
                  <a:cubicBezTo>
                    <a:pt x="254161" y="175363"/>
                    <a:pt x="258445" y="179740"/>
                    <a:pt x="258445" y="186780"/>
                  </a:cubicBezTo>
                  <a:cubicBezTo>
                    <a:pt x="258865" y="193450"/>
                    <a:pt x="257237" y="200089"/>
                    <a:pt x="253780" y="205809"/>
                  </a:cubicBezTo>
                  <a:cubicBezTo>
                    <a:pt x="251099" y="209777"/>
                    <a:pt x="247131" y="212700"/>
                    <a:pt x="242546" y="214087"/>
                  </a:cubicBezTo>
                  <a:cubicBezTo>
                    <a:pt x="238252" y="214686"/>
                    <a:pt x="233931" y="215067"/>
                    <a:pt x="229598" y="215229"/>
                  </a:cubicBezTo>
                  <a:cubicBezTo>
                    <a:pt x="218552" y="215359"/>
                    <a:pt x="207705" y="212285"/>
                    <a:pt x="198371" y="206380"/>
                  </a:cubicBezTo>
                  <a:cubicBezTo>
                    <a:pt x="187557" y="198813"/>
                    <a:pt x="179002" y="188455"/>
                    <a:pt x="173618" y="176410"/>
                  </a:cubicBezTo>
                  <a:cubicBezTo>
                    <a:pt x="171210" y="172270"/>
                    <a:pt x="169140" y="167942"/>
                    <a:pt x="167429" y="163470"/>
                  </a:cubicBezTo>
                  <a:cubicBezTo>
                    <a:pt x="165617" y="159284"/>
                    <a:pt x="164153" y="154956"/>
                    <a:pt x="163049" y="150530"/>
                  </a:cubicBezTo>
                  <a:cubicBezTo>
                    <a:pt x="158694" y="156323"/>
                    <a:pt x="153852" y="161734"/>
                    <a:pt x="148578" y="166705"/>
                  </a:cubicBezTo>
                  <a:cubicBezTo>
                    <a:pt x="108148" y="207427"/>
                    <a:pt x="75366" y="227820"/>
                    <a:pt x="50231" y="227883"/>
                  </a:cubicBezTo>
                  <a:cubicBezTo>
                    <a:pt x="42114" y="228021"/>
                    <a:pt x="34135" y="225771"/>
                    <a:pt x="27287" y="221413"/>
                  </a:cubicBezTo>
                  <a:cubicBezTo>
                    <a:pt x="24637" y="217621"/>
                    <a:pt x="21234" y="214415"/>
                    <a:pt x="17290" y="211994"/>
                  </a:cubicBezTo>
                  <a:close/>
                  <a:moveTo>
                    <a:pt x="96216" y="151386"/>
                  </a:moveTo>
                  <a:cubicBezTo>
                    <a:pt x="98215" y="149769"/>
                    <a:pt x="100405" y="147961"/>
                    <a:pt x="102689" y="145773"/>
                  </a:cubicBezTo>
                  <a:cubicBezTo>
                    <a:pt x="104974" y="143584"/>
                    <a:pt x="107640" y="141396"/>
                    <a:pt x="110401" y="139018"/>
                  </a:cubicBezTo>
                  <a:cubicBezTo>
                    <a:pt x="121350" y="129979"/>
                    <a:pt x="129442" y="122462"/>
                    <a:pt x="136011" y="116373"/>
                  </a:cubicBezTo>
                  <a:cubicBezTo>
                    <a:pt x="142911" y="109509"/>
                    <a:pt x="149276" y="102130"/>
                    <a:pt x="155052" y="94299"/>
                  </a:cubicBezTo>
                  <a:lnTo>
                    <a:pt x="167620" y="73462"/>
                  </a:lnTo>
                  <a:cubicBezTo>
                    <a:pt x="165120" y="67105"/>
                    <a:pt x="161509" y="61241"/>
                    <a:pt x="156957" y="56146"/>
                  </a:cubicBezTo>
                  <a:cubicBezTo>
                    <a:pt x="154486" y="53475"/>
                    <a:pt x="151071" y="51871"/>
                    <a:pt x="147436" y="51674"/>
                  </a:cubicBezTo>
                  <a:cubicBezTo>
                    <a:pt x="139629" y="51674"/>
                    <a:pt x="129823" y="58620"/>
                    <a:pt x="118017" y="72606"/>
                  </a:cubicBezTo>
                  <a:cubicBezTo>
                    <a:pt x="102172" y="92492"/>
                    <a:pt x="88002" y="113655"/>
                    <a:pt x="75651" y="135878"/>
                  </a:cubicBezTo>
                  <a:cubicBezTo>
                    <a:pt x="71320" y="142835"/>
                    <a:pt x="67745" y="150235"/>
                    <a:pt x="64988" y="157951"/>
                  </a:cubicBezTo>
                  <a:cubicBezTo>
                    <a:pt x="62322" y="165563"/>
                    <a:pt x="60514" y="170606"/>
                    <a:pt x="59752" y="172889"/>
                  </a:cubicBezTo>
                  <a:cubicBezTo>
                    <a:pt x="66036" y="173365"/>
                    <a:pt x="78222" y="166229"/>
                    <a:pt x="96216" y="151386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79" name="Google Shape;7379;p1"/>
            <p:cNvSpPr/>
            <p:nvPr/>
          </p:nvSpPr>
          <p:spPr>
            <a:xfrm>
              <a:off x="8042106" y="4510366"/>
              <a:ext cx="215626" cy="226784"/>
            </a:xfrm>
            <a:custGeom>
              <a:rect b="b" l="l" r="r" t="t"/>
              <a:pathLst>
                <a:path extrusionOk="0" h="226784" w="215626">
                  <a:moveTo>
                    <a:pt x="3603" y="206709"/>
                  </a:moveTo>
                  <a:cubicBezTo>
                    <a:pt x="247" y="201922"/>
                    <a:pt x="-833" y="195902"/>
                    <a:pt x="652" y="190249"/>
                  </a:cubicBezTo>
                  <a:cubicBezTo>
                    <a:pt x="2238" y="174519"/>
                    <a:pt x="5168" y="158953"/>
                    <a:pt x="9411" y="143723"/>
                  </a:cubicBezTo>
                  <a:lnTo>
                    <a:pt x="12362" y="131925"/>
                  </a:lnTo>
                  <a:cubicBezTo>
                    <a:pt x="16672" y="110514"/>
                    <a:pt x="22885" y="89531"/>
                    <a:pt x="30928" y="69224"/>
                  </a:cubicBezTo>
                  <a:cubicBezTo>
                    <a:pt x="37981" y="47230"/>
                    <a:pt x="47365" y="26051"/>
                    <a:pt x="58918" y="6047"/>
                  </a:cubicBezTo>
                  <a:cubicBezTo>
                    <a:pt x="64541" y="1518"/>
                    <a:pt x="71729" y="-603"/>
                    <a:pt x="78911" y="149"/>
                  </a:cubicBezTo>
                  <a:cubicBezTo>
                    <a:pt x="84799" y="-499"/>
                    <a:pt x="90708" y="1173"/>
                    <a:pt x="95381" y="4811"/>
                  </a:cubicBezTo>
                  <a:cubicBezTo>
                    <a:pt x="98782" y="7743"/>
                    <a:pt x="100556" y="12138"/>
                    <a:pt x="100142" y="16608"/>
                  </a:cubicBezTo>
                  <a:cubicBezTo>
                    <a:pt x="100142" y="25679"/>
                    <a:pt x="94461" y="41537"/>
                    <a:pt x="83100" y="64181"/>
                  </a:cubicBezTo>
                  <a:lnTo>
                    <a:pt x="77197" y="76550"/>
                  </a:lnTo>
                  <a:cubicBezTo>
                    <a:pt x="74668" y="81107"/>
                    <a:pt x="72411" y="85809"/>
                    <a:pt x="70438" y="90632"/>
                  </a:cubicBezTo>
                  <a:cubicBezTo>
                    <a:pt x="68629" y="95009"/>
                    <a:pt x="68724" y="96911"/>
                    <a:pt x="70438" y="96531"/>
                  </a:cubicBezTo>
                  <a:cubicBezTo>
                    <a:pt x="79158" y="84633"/>
                    <a:pt x="89809" y="74277"/>
                    <a:pt x="101950" y="65894"/>
                  </a:cubicBezTo>
                  <a:cubicBezTo>
                    <a:pt x="112763" y="56945"/>
                    <a:pt x="124290" y="48894"/>
                    <a:pt x="136415" y="41822"/>
                  </a:cubicBezTo>
                  <a:cubicBezTo>
                    <a:pt x="139784" y="39916"/>
                    <a:pt x="143322" y="38323"/>
                    <a:pt x="146982" y="37065"/>
                  </a:cubicBezTo>
                  <a:cubicBezTo>
                    <a:pt x="150002" y="36071"/>
                    <a:pt x="152959" y="34895"/>
                    <a:pt x="155836" y="33545"/>
                  </a:cubicBezTo>
                  <a:cubicBezTo>
                    <a:pt x="163343" y="29934"/>
                    <a:pt x="171594" y="28141"/>
                    <a:pt x="179924" y="28312"/>
                  </a:cubicBezTo>
                  <a:cubicBezTo>
                    <a:pt x="185430" y="28180"/>
                    <a:pt x="190914" y="29051"/>
                    <a:pt x="196109" y="30881"/>
                  </a:cubicBezTo>
                  <a:cubicBezTo>
                    <a:pt x="200263" y="32092"/>
                    <a:pt x="203719" y="34992"/>
                    <a:pt x="205629" y="38873"/>
                  </a:cubicBezTo>
                  <a:cubicBezTo>
                    <a:pt x="205888" y="41350"/>
                    <a:pt x="207038" y="43649"/>
                    <a:pt x="208866" y="45342"/>
                  </a:cubicBezTo>
                  <a:cubicBezTo>
                    <a:pt x="210048" y="46433"/>
                    <a:pt x="211323" y="47420"/>
                    <a:pt x="212675" y="48292"/>
                  </a:cubicBezTo>
                  <a:cubicBezTo>
                    <a:pt x="213699" y="48176"/>
                    <a:pt x="214675" y="48761"/>
                    <a:pt x="215055" y="49719"/>
                  </a:cubicBezTo>
                  <a:cubicBezTo>
                    <a:pt x="215343" y="50386"/>
                    <a:pt x="215536" y="51091"/>
                    <a:pt x="215626" y="51812"/>
                  </a:cubicBezTo>
                  <a:cubicBezTo>
                    <a:pt x="215626" y="54952"/>
                    <a:pt x="212865" y="58948"/>
                    <a:pt x="207438" y="63896"/>
                  </a:cubicBezTo>
                  <a:cubicBezTo>
                    <a:pt x="202786" y="68393"/>
                    <a:pt x="196744" y="71177"/>
                    <a:pt x="190301" y="71793"/>
                  </a:cubicBezTo>
                  <a:cubicBezTo>
                    <a:pt x="185700" y="72277"/>
                    <a:pt x="181167" y="73266"/>
                    <a:pt x="176782" y="74742"/>
                  </a:cubicBezTo>
                  <a:cubicBezTo>
                    <a:pt x="171955" y="76382"/>
                    <a:pt x="167247" y="78354"/>
                    <a:pt x="162692" y="80641"/>
                  </a:cubicBezTo>
                  <a:lnTo>
                    <a:pt x="147364" y="89490"/>
                  </a:lnTo>
                  <a:cubicBezTo>
                    <a:pt x="135603" y="95225"/>
                    <a:pt x="124275" y="101807"/>
                    <a:pt x="113471" y="109185"/>
                  </a:cubicBezTo>
                  <a:cubicBezTo>
                    <a:pt x="103283" y="116517"/>
                    <a:pt x="93901" y="124904"/>
                    <a:pt x="85480" y="134208"/>
                  </a:cubicBezTo>
                  <a:cubicBezTo>
                    <a:pt x="83576" y="136206"/>
                    <a:pt x="80720" y="138870"/>
                    <a:pt x="77007" y="142486"/>
                  </a:cubicBezTo>
                  <a:cubicBezTo>
                    <a:pt x="73227" y="146070"/>
                    <a:pt x="70017" y="150208"/>
                    <a:pt x="67486" y="154760"/>
                  </a:cubicBezTo>
                  <a:cubicBezTo>
                    <a:pt x="63133" y="161237"/>
                    <a:pt x="60212" y="168568"/>
                    <a:pt x="58917" y="176263"/>
                  </a:cubicBezTo>
                  <a:cubicBezTo>
                    <a:pt x="56848" y="183293"/>
                    <a:pt x="55382" y="190486"/>
                    <a:pt x="54538" y="197766"/>
                  </a:cubicBezTo>
                  <a:cubicBezTo>
                    <a:pt x="54062" y="198907"/>
                    <a:pt x="53301" y="201286"/>
                    <a:pt x="52158" y="204806"/>
                  </a:cubicBezTo>
                  <a:cubicBezTo>
                    <a:pt x="51009" y="208290"/>
                    <a:pt x="49199" y="211521"/>
                    <a:pt x="46827" y="214320"/>
                  </a:cubicBezTo>
                  <a:cubicBezTo>
                    <a:pt x="44210" y="217787"/>
                    <a:pt x="41243" y="220975"/>
                    <a:pt x="37973" y="223835"/>
                  </a:cubicBezTo>
                  <a:cubicBezTo>
                    <a:pt x="35889" y="225730"/>
                    <a:pt x="33174" y="226782"/>
                    <a:pt x="30356" y="226784"/>
                  </a:cubicBezTo>
                  <a:cubicBezTo>
                    <a:pt x="25048" y="226052"/>
                    <a:pt x="20215" y="223331"/>
                    <a:pt x="16837" y="219173"/>
                  </a:cubicBezTo>
                  <a:cubicBezTo>
                    <a:pt x="11977" y="215522"/>
                    <a:pt x="7538" y="211342"/>
                    <a:pt x="3604" y="206709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80" name="Google Shape;7380;p1"/>
            <p:cNvSpPr/>
            <p:nvPr/>
          </p:nvSpPr>
          <p:spPr>
            <a:xfrm>
              <a:off x="8329421" y="4514651"/>
              <a:ext cx="327636" cy="217194"/>
            </a:xfrm>
            <a:custGeom>
              <a:rect b="b" l="l" r="r" t="t"/>
              <a:pathLst>
                <a:path extrusionOk="0" h="217194" w="327636">
                  <a:moveTo>
                    <a:pt x="277429" y="214793"/>
                  </a:moveTo>
                  <a:cubicBezTo>
                    <a:pt x="272952" y="212627"/>
                    <a:pt x="268866" y="209734"/>
                    <a:pt x="265337" y="206230"/>
                  </a:cubicBezTo>
                  <a:cubicBezTo>
                    <a:pt x="259773" y="200831"/>
                    <a:pt x="255368" y="194357"/>
                    <a:pt x="252389" y="187201"/>
                  </a:cubicBezTo>
                  <a:cubicBezTo>
                    <a:pt x="248469" y="177574"/>
                    <a:pt x="246588" y="167240"/>
                    <a:pt x="246867" y="156850"/>
                  </a:cubicBezTo>
                  <a:cubicBezTo>
                    <a:pt x="246805" y="150257"/>
                    <a:pt x="247283" y="143670"/>
                    <a:pt x="248296" y="137155"/>
                  </a:cubicBezTo>
                  <a:cubicBezTo>
                    <a:pt x="248998" y="133569"/>
                    <a:pt x="249507" y="129949"/>
                    <a:pt x="249819" y="126308"/>
                  </a:cubicBezTo>
                  <a:cubicBezTo>
                    <a:pt x="249819" y="124310"/>
                    <a:pt x="249153" y="123359"/>
                    <a:pt x="248010" y="123359"/>
                  </a:cubicBezTo>
                  <a:cubicBezTo>
                    <a:pt x="237855" y="123359"/>
                    <a:pt x="215640" y="141976"/>
                    <a:pt x="181367" y="179209"/>
                  </a:cubicBezTo>
                  <a:cubicBezTo>
                    <a:pt x="180223" y="180018"/>
                    <a:pt x="179225" y="181015"/>
                    <a:pt x="178415" y="182159"/>
                  </a:cubicBezTo>
                  <a:cubicBezTo>
                    <a:pt x="173847" y="185600"/>
                    <a:pt x="169521" y="189351"/>
                    <a:pt x="165468" y="193386"/>
                  </a:cubicBezTo>
                  <a:cubicBezTo>
                    <a:pt x="160952" y="197768"/>
                    <a:pt x="156115" y="201808"/>
                    <a:pt x="150996" y="205469"/>
                  </a:cubicBezTo>
                  <a:cubicBezTo>
                    <a:pt x="147433" y="207920"/>
                    <a:pt x="143305" y="209427"/>
                    <a:pt x="139000" y="209846"/>
                  </a:cubicBezTo>
                  <a:cubicBezTo>
                    <a:pt x="135742" y="209676"/>
                    <a:pt x="132630" y="208439"/>
                    <a:pt x="130146" y="206325"/>
                  </a:cubicBezTo>
                  <a:lnTo>
                    <a:pt x="123672" y="200997"/>
                  </a:lnTo>
                  <a:cubicBezTo>
                    <a:pt x="121317" y="199389"/>
                    <a:pt x="119468" y="197146"/>
                    <a:pt x="118341" y="194528"/>
                  </a:cubicBezTo>
                  <a:cubicBezTo>
                    <a:pt x="116891" y="191795"/>
                    <a:pt x="116077" y="188770"/>
                    <a:pt x="115961" y="185679"/>
                  </a:cubicBezTo>
                  <a:lnTo>
                    <a:pt x="115961" y="182729"/>
                  </a:lnTo>
                  <a:lnTo>
                    <a:pt x="129575" y="143339"/>
                  </a:lnTo>
                  <a:cubicBezTo>
                    <a:pt x="135952" y="131278"/>
                    <a:pt x="140874" y="118503"/>
                    <a:pt x="144236" y="105281"/>
                  </a:cubicBezTo>
                  <a:cubicBezTo>
                    <a:pt x="144236" y="104520"/>
                    <a:pt x="144046" y="104139"/>
                    <a:pt x="143665" y="104139"/>
                  </a:cubicBezTo>
                  <a:cubicBezTo>
                    <a:pt x="140143" y="104139"/>
                    <a:pt x="134906" y="106708"/>
                    <a:pt x="128051" y="113178"/>
                  </a:cubicBezTo>
                  <a:cubicBezTo>
                    <a:pt x="121197" y="119648"/>
                    <a:pt x="111486" y="129829"/>
                    <a:pt x="98918" y="143530"/>
                  </a:cubicBezTo>
                  <a:lnTo>
                    <a:pt x="72452" y="171217"/>
                  </a:lnTo>
                  <a:cubicBezTo>
                    <a:pt x="69310" y="174357"/>
                    <a:pt x="60836" y="183776"/>
                    <a:pt x="47127" y="199760"/>
                  </a:cubicBezTo>
                  <a:cubicBezTo>
                    <a:pt x="42880" y="205299"/>
                    <a:pt x="38334" y="210603"/>
                    <a:pt x="33512" y="215650"/>
                  </a:cubicBezTo>
                  <a:cubicBezTo>
                    <a:pt x="15004" y="215041"/>
                    <a:pt x="245" y="199998"/>
                    <a:pt x="0" y="181493"/>
                  </a:cubicBezTo>
                  <a:cubicBezTo>
                    <a:pt x="162" y="175087"/>
                    <a:pt x="959" y="168713"/>
                    <a:pt x="2380" y="162464"/>
                  </a:cubicBezTo>
                  <a:cubicBezTo>
                    <a:pt x="3904" y="154661"/>
                    <a:pt x="5713" y="146384"/>
                    <a:pt x="7617" y="137726"/>
                  </a:cubicBezTo>
                  <a:cubicBezTo>
                    <a:pt x="8473" y="134586"/>
                    <a:pt x="9331" y="131066"/>
                    <a:pt x="10282" y="127165"/>
                  </a:cubicBezTo>
                  <a:cubicBezTo>
                    <a:pt x="11235" y="123264"/>
                    <a:pt x="12377" y="118697"/>
                    <a:pt x="13520" y="113654"/>
                  </a:cubicBezTo>
                  <a:cubicBezTo>
                    <a:pt x="14662" y="108611"/>
                    <a:pt x="15233" y="105376"/>
                    <a:pt x="16185" y="100619"/>
                  </a:cubicBezTo>
                  <a:cubicBezTo>
                    <a:pt x="17694" y="94294"/>
                    <a:pt x="19765" y="88117"/>
                    <a:pt x="22374" y="82161"/>
                  </a:cubicBezTo>
                  <a:cubicBezTo>
                    <a:pt x="25516" y="74454"/>
                    <a:pt x="29990" y="63798"/>
                    <a:pt x="35893" y="50097"/>
                  </a:cubicBezTo>
                  <a:cubicBezTo>
                    <a:pt x="37493" y="44953"/>
                    <a:pt x="38297" y="39595"/>
                    <a:pt x="38273" y="34208"/>
                  </a:cubicBezTo>
                  <a:cubicBezTo>
                    <a:pt x="38279" y="31533"/>
                    <a:pt x="38088" y="28862"/>
                    <a:pt x="37702" y="26215"/>
                  </a:cubicBezTo>
                  <a:cubicBezTo>
                    <a:pt x="37412" y="24547"/>
                    <a:pt x="37222" y="22863"/>
                    <a:pt x="37130" y="21173"/>
                  </a:cubicBezTo>
                  <a:cubicBezTo>
                    <a:pt x="37240" y="15080"/>
                    <a:pt x="40429" y="9458"/>
                    <a:pt x="45604" y="6235"/>
                  </a:cubicBezTo>
                  <a:cubicBezTo>
                    <a:pt x="51110" y="2160"/>
                    <a:pt x="57794" y="-11"/>
                    <a:pt x="64645" y="50"/>
                  </a:cubicBezTo>
                  <a:cubicBezTo>
                    <a:pt x="73675" y="-507"/>
                    <a:pt x="82364" y="3584"/>
                    <a:pt x="87684" y="10897"/>
                  </a:cubicBezTo>
                  <a:cubicBezTo>
                    <a:pt x="92502" y="17478"/>
                    <a:pt x="95162" y="25389"/>
                    <a:pt x="95301" y="33542"/>
                  </a:cubicBezTo>
                  <a:cubicBezTo>
                    <a:pt x="95226" y="40170"/>
                    <a:pt x="93596" y="46688"/>
                    <a:pt x="90540" y="52571"/>
                  </a:cubicBezTo>
                  <a:lnTo>
                    <a:pt x="84066" y="68460"/>
                  </a:lnTo>
                  <a:cubicBezTo>
                    <a:pt x="82543" y="72075"/>
                    <a:pt x="79687" y="78450"/>
                    <a:pt x="75594" y="87489"/>
                  </a:cubicBezTo>
                  <a:cubicBezTo>
                    <a:pt x="72768" y="92759"/>
                    <a:pt x="70685" y="98394"/>
                    <a:pt x="69405" y="104235"/>
                  </a:cubicBezTo>
                  <a:cubicBezTo>
                    <a:pt x="69405" y="105376"/>
                    <a:pt x="69786" y="105947"/>
                    <a:pt x="70547" y="105947"/>
                  </a:cubicBezTo>
                  <a:lnTo>
                    <a:pt x="71119" y="105947"/>
                  </a:lnTo>
                  <a:cubicBezTo>
                    <a:pt x="73118" y="105947"/>
                    <a:pt x="76260" y="103854"/>
                    <a:pt x="80639" y="99477"/>
                  </a:cubicBezTo>
                  <a:cubicBezTo>
                    <a:pt x="95062" y="86261"/>
                    <a:pt x="110327" y="73993"/>
                    <a:pt x="126338" y="62751"/>
                  </a:cubicBezTo>
                  <a:cubicBezTo>
                    <a:pt x="137905" y="53453"/>
                    <a:pt x="150725" y="45830"/>
                    <a:pt x="164420" y="40107"/>
                  </a:cubicBezTo>
                  <a:cubicBezTo>
                    <a:pt x="168881" y="40560"/>
                    <a:pt x="173147" y="42167"/>
                    <a:pt x="176796" y="44769"/>
                  </a:cubicBezTo>
                  <a:cubicBezTo>
                    <a:pt x="182075" y="48079"/>
                    <a:pt x="186665" y="52376"/>
                    <a:pt x="190315" y="57423"/>
                  </a:cubicBezTo>
                  <a:cubicBezTo>
                    <a:pt x="194151" y="62417"/>
                    <a:pt x="196226" y="68539"/>
                    <a:pt x="196218" y="74834"/>
                  </a:cubicBezTo>
                  <a:lnTo>
                    <a:pt x="195647" y="79497"/>
                  </a:lnTo>
                  <a:cubicBezTo>
                    <a:pt x="195172" y="81114"/>
                    <a:pt x="193553" y="87774"/>
                    <a:pt x="190601" y="99477"/>
                  </a:cubicBezTo>
                  <a:cubicBezTo>
                    <a:pt x="189264" y="106626"/>
                    <a:pt x="186992" y="113568"/>
                    <a:pt x="183842" y="120124"/>
                  </a:cubicBezTo>
                  <a:cubicBezTo>
                    <a:pt x="195475" y="107938"/>
                    <a:pt x="208514" y="97175"/>
                    <a:pt x="222685" y="88060"/>
                  </a:cubicBezTo>
                  <a:cubicBezTo>
                    <a:pt x="241155" y="75374"/>
                    <a:pt x="254706" y="68777"/>
                    <a:pt x="263338" y="68270"/>
                  </a:cubicBezTo>
                  <a:cubicBezTo>
                    <a:pt x="274438" y="67091"/>
                    <a:pt x="284902" y="73656"/>
                    <a:pt x="288663" y="84159"/>
                  </a:cubicBezTo>
                  <a:cubicBezTo>
                    <a:pt x="293399" y="99251"/>
                    <a:pt x="296183" y="114887"/>
                    <a:pt x="296946" y="130685"/>
                  </a:cubicBezTo>
                  <a:cubicBezTo>
                    <a:pt x="297381" y="143854"/>
                    <a:pt x="299558" y="156907"/>
                    <a:pt x="303419" y="169504"/>
                  </a:cubicBezTo>
                  <a:cubicBezTo>
                    <a:pt x="304181" y="171883"/>
                    <a:pt x="306943" y="173881"/>
                    <a:pt x="311608" y="175403"/>
                  </a:cubicBezTo>
                  <a:cubicBezTo>
                    <a:pt x="315713" y="176673"/>
                    <a:pt x="319598" y="178566"/>
                    <a:pt x="323128" y="181017"/>
                  </a:cubicBezTo>
                  <a:cubicBezTo>
                    <a:pt x="326503" y="184308"/>
                    <a:pt x="328127" y="188999"/>
                    <a:pt x="327507" y="193671"/>
                  </a:cubicBezTo>
                  <a:cubicBezTo>
                    <a:pt x="327847" y="201536"/>
                    <a:pt x="323305" y="208797"/>
                    <a:pt x="316082" y="211939"/>
                  </a:cubicBezTo>
                  <a:cubicBezTo>
                    <a:pt x="307425" y="215632"/>
                    <a:pt x="298073" y="217417"/>
                    <a:pt x="288663" y="217172"/>
                  </a:cubicBezTo>
                  <a:cubicBezTo>
                    <a:pt x="284784" y="217270"/>
                    <a:pt x="280935" y="216455"/>
                    <a:pt x="277429" y="214793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81" name="Google Shape;7381;p1"/>
            <p:cNvSpPr/>
            <p:nvPr/>
          </p:nvSpPr>
          <p:spPr>
            <a:xfrm>
              <a:off x="8742015" y="4421650"/>
              <a:ext cx="129791" cy="322637"/>
            </a:xfrm>
            <a:custGeom>
              <a:rect b="b" l="l" r="r" t="t"/>
              <a:pathLst>
                <a:path extrusionOk="0" h="322637" w="129791">
                  <a:moveTo>
                    <a:pt x="313" y="284199"/>
                  </a:moveTo>
                  <a:cubicBezTo>
                    <a:pt x="-7" y="278372"/>
                    <a:pt x="1002" y="272548"/>
                    <a:pt x="3264" y="267168"/>
                  </a:cubicBezTo>
                  <a:cubicBezTo>
                    <a:pt x="3330" y="264780"/>
                    <a:pt x="3714" y="262413"/>
                    <a:pt x="4406" y="260127"/>
                  </a:cubicBezTo>
                  <a:cubicBezTo>
                    <a:pt x="4960" y="258393"/>
                    <a:pt x="5343" y="256608"/>
                    <a:pt x="5549" y="254799"/>
                  </a:cubicBezTo>
                  <a:cubicBezTo>
                    <a:pt x="6158" y="248251"/>
                    <a:pt x="7764" y="241834"/>
                    <a:pt x="10309" y="235770"/>
                  </a:cubicBezTo>
                  <a:cubicBezTo>
                    <a:pt x="15006" y="225113"/>
                    <a:pt x="21004" y="208812"/>
                    <a:pt x="28303" y="186865"/>
                  </a:cubicBezTo>
                  <a:cubicBezTo>
                    <a:pt x="35602" y="164918"/>
                    <a:pt x="40584" y="149251"/>
                    <a:pt x="43250" y="139863"/>
                  </a:cubicBezTo>
                  <a:cubicBezTo>
                    <a:pt x="43267" y="137916"/>
                    <a:pt x="44137" y="136073"/>
                    <a:pt x="45630" y="134821"/>
                  </a:cubicBezTo>
                  <a:cubicBezTo>
                    <a:pt x="47665" y="133259"/>
                    <a:pt x="50116" y="132333"/>
                    <a:pt x="52675" y="132157"/>
                  </a:cubicBezTo>
                  <a:cubicBezTo>
                    <a:pt x="57055" y="130634"/>
                    <a:pt x="62196" y="132157"/>
                    <a:pt x="69241" y="137770"/>
                  </a:cubicBezTo>
                  <a:cubicBezTo>
                    <a:pt x="75650" y="142854"/>
                    <a:pt x="81210" y="148924"/>
                    <a:pt x="85712" y="155753"/>
                  </a:cubicBezTo>
                  <a:cubicBezTo>
                    <a:pt x="88152" y="158301"/>
                    <a:pt x="89428" y="161745"/>
                    <a:pt x="89234" y="165267"/>
                  </a:cubicBezTo>
                  <a:cubicBezTo>
                    <a:pt x="88408" y="173928"/>
                    <a:pt x="85781" y="182322"/>
                    <a:pt x="81522" y="189910"/>
                  </a:cubicBezTo>
                  <a:cubicBezTo>
                    <a:pt x="79302" y="195067"/>
                    <a:pt x="77457" y="200377"/>
                    <a:pt x="76000" y="205799"/>
                  </a:cubicBezTo>
                  <a:cubicBezTo>
                    <a:pt x="74191" y="212079"/>
                    <a:pt x="72764" y="217978"/>
                    <a:pt x="71526" y="223496"/>
                  </a:cubicBezTo>
                  <a:cubicBezTo>
                    <a:pt x="67193" y="233050"/>
                    <a:pt x="63473" y="242870"/>
                    <a:pt x="60387" y="252896"/>
                  </a:cubicBezTo>
                  <a:cubicBezTo>
                    <a:pt x="59149" y="258034"/>
                    <a:pt x="58388" y="261935"/>
                    <a:pt x="58007" y="264694"/>
                  </a:cubicBezTo>
                  <a:cubicBezTo>
                    <a:pt x="56645" y="274484"/>
                    <a:pt x="54087" y="284070"/>
                    <a:pt x="50391" y="293237"/>
                  </a:cubicBezTo>
                  <a:cubicBezTo>
                    <a:pt x="48842" y="301296"/>
                    <a:pt x="45382" y="308866"/>
                    <a:pt x="40299" y="315311"/>
                  </a:cubicBezTo>
                  <a:cubicBezTo>
                    <a:pt x="36768" y="319838"/>
                    <a:pt x="31380" y="322530"/>
                    <a:pt x="25638" y="322637"/>
                  </a:cubicBezTo>
                  <a:cubicBezTo>
                    <a:pt x="18961" y="322633"/>
                    <a:pt x="12651" y="319585"/>
                    <a:pt x="8501" y="314360"/>
                  </a:cubicBezTo>
                  <a:cubicBezTo>
                    <a:pt x="1923" y="305766"/>
                    <a:pt x="-1017" y="294936"/>
                    <a:pt x="313" y="284199"/>
                  </a:cubicBezTo>
                  <a:close/>
                  <a:moveTo>
                    <a:pt x="62577" y="67077"/>
                  </a:moveTo>
                  <a:cubicBezTo>
                    <a:pt x="60435" y="63253"/>
                    <a:pt x="59045" y="59055"/>
                    <a:pt x="58483" y="54709"/>
                  </a:cubicBezTo>
                  <a:cubicBezTo>
                    <a:pt x="58483" y="50808"/>
                    <a:pt x="58483" y="48429"/>
                    <a:pt x="59625" y="47668"/>
                  </a:cubicBezTo>
                  <a:cubicBezTo>
                    <a:pt x="62454" y="44230"/>
                    <a:pt x="64852" y="40459"/>
                    <a:pt x="66766" y="36441"/>
                  </a:cubicBezTo>
                  <a:cubicBezTo>
                    <a:pt x="69146" y="31779"/>
                    <a:pt x="70860" y="28448"/>
                    <a:pt x="72002" y="26450"/>
                  </a:cubicBezTo>
                  <a:cubicBezTo>
                    <a:pt x="74232" y="21180"/>
                    <a:pt x="76808" y="16062"/>
                    <a:pt x="79714" y="11132"/>
                  </a:cubicBezTo>
                  <a:cubicBezTo>
                    <a:pt x="82475" y="5709"/>
                    <a:pt x="84950" y="2759"/>
                    <a:pt x="87330" y="2284"/>
                  </a:cubicBezTo>
                  <a:cubicBezTo>
                    <a:pt x="89708" y="982"/>
                    <a:pt x="92338" y="204"/>
                    <a:pt x="95041" y="0"/>
                  </a:cubicBezTo>
                  <a:cubicBezTo>
                    <a:pt x="100989" y="248"/>
                    <a:pt x="106767" y="2052"/>
                    <a:pt x="111798" y="5233"/>
                  </a:cubicBezTo>
                  <a:cubicBezTo>
                    <a:pt x="117283" y="8250"/>
                    <a:pt x="122006" y="12480"/>
                    <a:pt x="125603" y="17602"/>
                  </a:cubicBezTo>
                  <a:cubicBezTo>
                    <a:pt x="128100" y="22748"/>
                    <a:pt x="129525" y="28348"/>
                    <a:pt x="129792" y="34062"/>
                  </a:cubicBezTo>
                  <a:cubicBezTo>
                    <a:pt x="128883" y="45696"/>
                    <a:pt x="124088" y="56687"/>
                    <a:pt x="116177" y="65270"/>
                  </a:cubicBezTo>
                  <a:cubicBezTo>
                    <a:pt x="112464" y="70245"/>
                    <a:pt x="107639" y="74285"/>
                    <a:pt x="102087" y="77068"/>
                  </a:cubicBezTo>
                  <a:cubicBezTo>
                    <a:pt x="96994" y="79704"/>
                    <a:pt x="91352" y="81105"/>
                    <a:pt x="85617" y="81159"/>
                  </a:cubicBezTo>
                  <a:cubicBezTo>
                    <a:pt x="80871" y="81374"/>
                    <a:pt x="76167" y="80183"/>
                    <a:pt x="72098" y="77734"/>
                  </a:cubicBezTo>
                  <a:cubicBezTo>
                    <a:pt x="68149" y="74957"/>
                    <a:pt x="64892" y="71311"/>
                    <a:pt x="62577" y="67077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82" name="Google Shape;7382;p1"/>
            <p:cNvSpPr/>
            <p:nvPr/>
          </p:nvSpPr>
          <p:spPr>
            <a:xfrm>
              <a:off x="8934547" y="4527915"/>
              <a:ext cx="232681" cy="204193"/>
            </a:xfrm>
            <a:custGeom>
              <a:rect b="b" l="l" r="r" t="t"/>
              <a:pathLst>
                <a:path extrusionOk="0" h="204193" w="232681">
                  <a:moveTo>
                    <a:pt x="171084" y="161759"/>
                  </a:moveTo>
                  <a:cubicBezTo>
                    <a:pt x="171056" y="154457"/>
                    <a:pt x="171661" y="147167"/>
                    <a:pt x="172893" y="139970"/>
                  </a:cubicBezTo>
                  <a:cubicBezTo>
                    <a:pt x="173655" y="131312"/>
                    <a:pt x="174035" y="125318"/>
                    <a:pt x="174035" y="121703"/>
                  </a:cubicBezTo>
                  <a:lnTo>
                    <a:pt x="174035" y="112188"/>
                  </a:lnTo>
                  <a:cubicBezTo>
                    <a:pt x="172893" y="104386"/>
                    <a:pt x="170322" y="100485"/>
                    <a:pt x="166419" y="100485"/>
                  </a:cubicBezTo>
                  <a:cubicBezTo>
                    <a:pt x="159311" y="100485"/>
                    <a:pt x="146236" y="107240"/>
                    <a:pt x="127195" y="120751"/>
                  </a:cubicBezTo>
                  <a:cubicBezTo>
                    <a:pt x="106357" y="135776"/>
                    <a:pt x="86395" y="151977"/>
                    <a:pt x="67405" y="169275"/>
                  </a:cubicBezTo>
                  <a:cubicBezTo>
                    <a:pt x="61810" y="175339"/>
                    <a:pt x="56534" y="181691"/>
                    <a:pt x="51602" y="188304"/>
                  </a:cubicBezTo>
                  <a:cubicBezTo>
                    <a:pt x="49146" y="191903"/>
                    <a:pt x="46161" y="195110"/>
                    <a:pt x="42747" y="197819"/>
                  </a:cubicBezTo>
                  <a:cubicBezTo>
                    <a:pt x="39792" y="199257"/>
                    <a:pt x="36505" y="199881"/>
                    <a:pt x="33227" y="199626"/>
                  </a:cubicBezTo>
                  <a:cubicBezTo>
                    <a:pt x="25705" y="197678"/>
                    <a:pt x="19021" y="193337"/>
                    <a:pt x="14186" y="187258"/>
                  </a:cubicBezTo>
                  <a:cubicBezTo>
                    <a:pt x="8287" y="181510"/>
                    <a:pt x="3480" y="174740"/>
                    <a:pt x="0" y="167277"/>
                  </a:cubicBezTo>
                  <a:cubicBezTo>
                    <a:pt x="-32" y="156502"/>
                    <a:pt x="1970" y="145817"/>
                    <a:pt x="5903" y="135784"/>
                  </a:cubicBezTo>
                  <a:cubicBezTo>
                    <a:pt x="9838" y="125762"/>
                    <a:pt x="15741" y="113076"/>
                    <a:pt x="23611" y="97726"/>
                  </a:cubicBezTo>
                  <a:cubicBezTo>
                    <a:pt x="27223" y="85637"/>
                    <a:pt x="31742" y="73837"/>
                    <a:pt x="37130" y="62427"/>
                  </a:cubicBezTo>
                  <a:cubicBezTo>
                    <a:pt x="43033" y="48631"/>
                    <a:pt x="47222" y="38165"/>
                    <a:pt x="49793" y="30934"/>
                  </a:cubicBezTo>
                  <a:cubicBezTo>
                    <a:pt x="52345" y="23606"/>
                    <a:pt x="54039" y="16007"/>
                    <a:pt x="54839" y="8289"/>
                  </a:cubicBezTo>
                  <a:cubicBezTo>
                    <a:pt x="54839" y="7921"/>
                    <a:pt x="54541" y="7623"/>
                    <a:pt x="54172" y="7623"/>
                  </a:cubicBezTo>
                  <a:cubicBezTo>
                    <a:pt x="54225" y="6077"/>
                    <a:pt x="54872" y="4611"/>
                    <a:pt x="55981" y="3532"/>
                  </a:cubicBezTo>
                  <a:cubicBezTo>
                    <a:pt x="57059" y="2433"/>
                    <a:pt x="58535" y="1815"/>
                    <a:pt x="60075" y="1819"/>
                  </a:cubicBezTo>
                  <a:cubicBezTo>
                    <a:pt x="60931" y="583"/>
                    <a:pt x="63216" y="12"/>
                    <a:pt x="67120" y="12"/>
                  </a:cubicBezTo>
                  <a:cubicBezTo>
                    <a:pt x="76642" y="-209"/>
                    <a:pt x="85973" y="2699"/>
                    <a:pt x="93682" y="8289"/>
                  </a:cubicBezTo>
                  <a:cubicBezTo>
                    <a:pt x="101394" y="14335"/>
                    <a:pt x="105574" y="23831"/>
                    <a:pt x="104821" y="33598"/>
                  </a:cubicBezTo>
                  <a:cubicBezTo>
                    <a:pt x="104851" y="39338"/>
                    <a:pt x="103751" y="45028"/>
                    <a:pt x="101584" y="50344"/>
                  </a:cubicBezTo>
                  <a:cubicBezTo>
                    <a:pt x="99490" y="55672"/>
                    <a:pt x="95396" y="64330"/>
                    <a:pt x="89588" y="76509"/>
                  </a:cubicBezTo>
                  <a:lnTo>
                    <a:pt x="83114" y="89448"/>
                  </a:lnTo>
                  <a:cubicBezTo>
                    <a:pt x="81877" y="91827"/>
                    <a:pt x="80163" y="95252"/>
                    <a:pt x="77783" y="99724"/>
                  </a:cubicBezTo>
                  <a:cubicBezTo>
                    <a:pt x="76150" y="102368"/>
                    <a:pt x="74961" y="105260"/>
                    <a:pt x="74260" y="108287"/>
                  </a:cubicBezTo>
                  <a:cubicBezTo>
                    <a:pt x="83781" y="101627"/>
                    <a:pt x="95586" y="92778"/>
                    <a:pt x="109010" y="81837"/>
                  </a:cubicBezTo>
                  <a:cubicBezTo>
                    <a:pt x="128622" y="66169"/>
                    <a:pt x="144712" y="53991"/>
                    <a:pt x="157279" y="45301"/>
                  </a:cubicBezTo>
                  <a:cubicBezTo>
                    <a:pt x="165254" y="38690"/>
                    <a:pt x="174793" y="34234"/>
                    <a:pt x="184984" y="32361"/>
                  </a:cubicBezTo>
                  <a:cubicBezTo>
                    <a:pt x="192733" y="33362"/>
                    <a:pt x="200102" y="36308"/>
                    <a:pt x="206405" y="40924"/>
                  </a:cubicBezTo>
                  <a:cubicBezTo>
                    <a:pt x="213349" y="44236"/>
                    <a:pt x="219029" y="49712"/>
                    <a:pt x="222590" y="56528"/>
                  </a:cubicBezTo>
                  <a:cubicBezTo>
                    <a:pt x="222591" y="59287"/>
                    <a:pt x="222591" y="63378"/>
                    <a:pt x="221733" y="68897"/>
                  </a:cubicBezTo>
                  <a:cubicBezTo>
                    <a:pt x="220876" y="74415"/>
                    <a:pt x="220686" y="79268"/>
                    <a:pt x="220305" y="83549"/>
                  </a:cubicBezTo>
                  <a:lnTo>
                    <a:pt x="220876" y="101817"/>
                  </a:lnTo>
                  <a:cubicBezTo>
                    <a:pt x="221327" y="106529"/>
                    <a:pt x="221518" y="111261"/>
                    <a:pt x="221448" y="115994"/>
                  </a:cubicBezTo>
                  <a:cubicBezTo>
                    <a:pt x="221842" y="124877"/>
                    <a:pt x="221041" y="133773"/>
                    <a:pt x="219067" y="142444"/>
                  </a:cubicBezTo>
                  <a:cubicBezTo>
                    <a:pt x="219568" y="142946"/>
                    <a:pt x="219986" y="143524"/>
                    <a:pt x="220305" y="144157"/>
                  </a:cubicBezTo>
                  <a:cubicBezTo>
                    <a:pt x="220604" y="144719"/>
                    <a:pt x="220798" y="145332"/>
                    <a:pt x="220876" y="145964"/>
                  </a:cubicBezTo>
                  <a:lnTo>
                    <a:pt x="220305" y="147106"/>
                  </a:lnTo>
                  <a:cubicBezTo>
                    <a:pt x="221474" y="153743"/>
                    <a:pt x="223658" y="160161"/>
                    <a:pt x="226779" y="166135"/>
                  </a:cubicBezTo>
                  <a:cubicBezTo>
                    <a:pt x="229066" y="170721"/>
                    <a:pt x="231038" y="175458"/>
                    <a:pt x="232682" y="180312"/>
                  </a:cubicBezTo>
                  <a:cubicBezTo>
                    <a:pt x="231893" y="186064"/>
                    <a:pt x="228801" y="191249"/>
                    <a:pt x="224113" y="194679"/>
                  </a:cubicBezTo>
                  <a:cubicBezTo>
                    <a:pt x="219800" y="199406"/>
                    <a:pt x="214158" y="202722"/>
                    <a:pt x="207928" y="204193"/>
                  </a:cubicBezTo>
                  <a:cubicBezTo>
                    <a:pt x="183365" y="202798"/>
                    <a:pt x="171084" y="188653"/>
                    <a:pt x="171084" y="161759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83" name="Google Shape;7383;p1"/>
            <p:cNvSpPr/>
            <p:nvPr/>
          </p:nvSpPr>
          <p:spPr>
            <a:xfrm>
              <a:off x="9266929" y="4511813"/>
              <a:ext cx="213631" cy="354545"/>
            </a:xfrm>
            <a:custGeom>
              <a:rect b="b" l="l" r="r" t="t"/>
              <a:pathLst>
                <a:path extrusionOk="0" h="354545" w="213631">
                  <a:moveTo>
                    <a:pt x="213620" y="70442"/>
                  </a:moveTo>
                  <a:cubicBezTo>
                    <a:pt x="213575" y="79629"/>
                    <a:pt x="210459" y="88537"/>
                    <a:pt x="204766" y="95751"/>
                  </a:cubicBezTo>
                  <a:cubicBezTo>
                    <a:pt x="202801" y="99049"/>
                    <a:pt x="200639" y="102226"/>
                    <a:pt x="198292" y="105265"/>
                  </a:cubicBezTo>
                  <a:cubicBezTo>
                    <a:pt x="195223" y="109253"/>
                    <a:pt x="192484" y="113485"/>
                    <a:pt x="190105" y="117919"/>
                  </a:cubicBezTo>
                  <a:cubicBezTo>
                    <a:pt x="187607" y="122544"/>
                    <a:pt x="185810" y="127514"/>
                    <a:pt x="184773" y="132667"/>
                  </a:cubicBezTo>
                  <a:cubicBezTo>
                    <a:pt x="183208" y="141738"/>
                    <a:pt x="180948" y="150677"/>
                    <a:pt x="178014" y="159403"/>
                  </a:cubicBezTo>
                  <a:lnTo>
                    <a:pt x="171254" y="180335"/>
                  </a:lnTo>
                  <a:cubicBezTo>
                    <a:pt x="168112" y="188517"/>
                    <a:pt x="164589" y="199364"/>
                    <a:pt x="160591" y="213255"/>
                  </a:cubicBezTo>
                  <a:lnTo>
                    <a:pt x="151070" y="249791"/>
                  </a:lnTo>
                  <a:cubicBezTo>
                    <a:pt x="144855" y="274278"/>
                    <a:pt x="134728" y="297602"/>
                    <a:pt x="121080" y="318866"/>
                  </a:cubicBezTo>
                  <a:cubicBezTo>
                    <a:pt x="112948" y="331926"/>
                    <a:pt x="102104" y="343087"/>
                    <a:pt x="89282" y="351596"/>
                  </a:cubicBezTo>
                  <a:cubicBezTo>
                    <a:pt x="84578" y="353452"/>
                    <a:pt x="79580" y="354451"/>
                    <a:pt x="74525" y="354546"/>
                  </a:cubicBezTo>
                  <a:cubicBezTo>
                    <a:pt x="64981" y="354249"/>
                    <a:pt x="55713" y="351282"/>
                    <a:pt x="47772" y="345983"/>
                  </a:cubicBezTo>
                  <a:cubicBezTo>
                    <a:pt x="38249" y="340025"/>
                    <a:pt x="30104" y="332112"/>
                    <a:pt x="23876" y="322767"/>
                  </a:cubicBezTo>
                  <a:cubicBezTo>
                    <a:pt x="17245" y="312268"/>
                    <a:pt x="11725" y="301107"/>
                    <a:pt x="7405" y="289466"/>
                  </a:cubicBezTo>
                  <a:cubicBezTo>
                    <a:pt x="741" y="273196"/>
                    <a:pt x="-1449" y="264443"/>
                    <a:pt x="931" y="263302"/>
                  </a:cubicBezTo>
                  <a:cubicBezTo>
                    <a:pt x="2550" y="257783"/>
                    <a:pt x="8167" y="255024"/>
                    <a:pt x="17973" y="255024"/>
                  </a:cubicBezTo>
                  <a:cubicBezTo>
                    <a:pt x="22410" y="254957"/>
                    <a:pt x="26824" y="255665"/>
                    <a:pt x="31017" y="257117"/>
                  </a:cubicBezTo>
                  <a:cubicBezTo>
                    <a:pt x="34920" y="258449"/>
                    <a:pt x="37015" y="260162"/>
                    <a:pt x="37490" y="262160"/>
                  </a:cubicBezTo>
                  <a:cubicBezTo>
                    <a:pt x="40139" y="270802"/>
                    <a:pt x="44548" y="278803"/>
                    <a:pt x="50438" y="285660"/>
                  </a:cubicBezTo>
                  <a:cubicBezTo>
                    <a:pt x="53078" y="290215"/>
                    <a:pt x="56569" y="294220"/>
                    <a:pt x="60721" y="297458"/>
                  </a:cubicBezTo>
                  <a:cubicBezTo>
                    <a:pt x="63825" y="299917"/>
                    <a:pt x="67619" y="301347"/>
                    <a:pt x="71574" y="301549"/>
                  </a:cubicBezTo>
                  <a:cubicBezTo>
                    <a:pt x="73247" y="301750"/>
                    <a:pt x="74935" y="301345"/>
                    <a:pt x="76334" y="300408"/>
                  </a:cubicBezTo>
                  <a:cubicBezTo>
                    <a:pt x="82397" y="295898"/>
                    <a:pt x="87320" y="290033"/>
                    <a:pt x="90711" y="283282"/>
                  </a:cubicBezTo>
                  <a:cubicBezTo>
                    <a:pt x="96113" y="271247"/>
                    <a:pt x="100755" y="258885"/>
                    <a:pt x="104611" y="246270"/>
                  </a:cubicBezTo>
                  <a:cubicBezTo>
                    <a:pt x="113687" y="214872"/>
                    <a:pt x="120732" y="192482"/>
                    <a:pt x="125746" y="179098"/>
                  </a:cubicBezTo>
                  <a:cubicBezTo>
                    <a:pt x="127266" y="174045"/>
                    <a:pt x="129241" y="169141"/>
                    <a:pt x="131649" y="164445"/>
                  </a:cubicBezTo>
                  <a:lnTo>
                    <a:pt x="121081" y="172628"/>
                  </a:lnTo>
                  <a:cubicBezTo>
                    <a:pt x="117177" y="175768"/>
                    <a:pt x="112798" y="179003"/>
                    <a:pt x="108133" y="182143"/>
                  </a:cubicBezTo>
                  <a:cubicBezTo>
                    <a:pt x="103353" y="185549"/>
                    <a:pt x="98212" y="188421"/>
                    <a:pt x="92805" y="190706"/>
                  </a:cubicBezTo>
                  <a:cubicBezTo>
                    <a:pt x="90044" y="194226"/>
                    <a:pt x="83284" y="196034"/>
                    <a:pt x="72241" y="196034"/>
                  </a:cubicBezTo>
                  <a:cubicBezTo>
                    <a:pt x="64239" y="196046"/>
                    <a:pt x="56280" y="194859"/>
                    <a:pt x="48630" y="192513"/>
                  </a:cubicBezTo>
                  <a:cubicBezTo>
                    <a:pt x="42076" y="189321"/>
                    <a:pt x="36343" y="184666"/>
                    <a:pt x="31874" y="178908"/>
                  </a:cubicBezTo>
                  <a:cubicBezTo>
                    <a:pt x="27076" y="171784"/>
                    <a:pt x="23205" y="164078"/>
                    <a:pt x="20354" y="155978"/>
                  </a:cubicBezTo>
                  <a:cubicBezTo>
                    <a:pt x="18521" y="151320"/>
                    <a:pt x="17710" y="146323"/>
                    <a:pt x="17973" y="141325"/>
                  </a:cubicBezTo>
                  <a:cubicBezTo>
                    <a:pt x="18383" y="122657"/>
                    <a:pt x="22391" y="104243"/>
                    <a:pt x="29779" y="87092"/>
                  </a:cubicBezTo>
                  <a:cubicBezTo>
                    <a:pt x="39127" y="69200"/>
                    <a:pt x="51025" y="52759"/>
                    <a:pt x="65100" y="38283"/>
                  </a:cubicBezTo>
                  <a:cubicBezTo>
                    <a:pt x="76245" y="24596"/>
                    <a:pt x="90602" y="13876"/>
                    <a:pt x="106896" y="7075"/>
                  </a:cubicBezTo>
                  <a:cubicBezTo>
                    <a:pt x="116049" y="2459"/>
                    <a:pt x="126156" y="48"/>
                    <a:pt x="136409" y="35"/>
                  </a:cubicBezTo>
                  <a:cubicBezTo>
                    <a:pt x="139624" y="-124"/>
                    <a:pt x="142843" y="262"/>
                    <a:pt x="145930" y="1176"/>
                  </a:cubicBezTo>
                  <a:cubicBezTo>
                    <a:pt x="151033" y="1655"/>
                    <a:pt x="156004" y="3074"/>
                    <a:pt x="160591" y="5363"/>
                  </a:cubicBezTo>
                  <a:cubicBezTo>
                    <a:pt x="166867" y="9355"/>
                    <a:pt x="172791" y="13875"/>
                    <a:pt x="178299" y="18873"/>
                  </a:cubicBezTo>
                  <a:cubicBezTo>
                    <a:pt x="191363" y="30368"/>
                    <a:pt x="202486" y="43894"/>
                    <a:pt x="211240" y="58929"/>
                  </a:cubicBezTo>
                  <a:cubicBezTo>
                    <a:pt x="212924" y="62528"/>
                    <a:pt x="213738" y="66471"/>
                    <a:pt x="213620" y="70442"/>
                  </a:cubicBezTo>
                  <a:close/>
                  <a:moveTo>
                    <a:pt x="145644" y="87568"/>
                  </a:moveTo>
                  <a:cubicBezTo>
                    <a:pt x="148199" y="79195"/>
                    <a:pt x="149105" y="70406"/>
                    <a:pt x="148310" y="61689"/>
                  </a:cubicBezTo>
                  <a:cubicBezTo>
                    <a:pt x="147834" y="52174"/>
                    <a:pt x="143549" y="46941"/>
                    <a:pt x="135267" y="46941"/>
                  </a:cubicBezTo>
                  <a:cubicBezTo>
                    <a:pt x="127536" y="46806"/>
                    <a:pt x="119987" y="49287"/>
                    <a:pt x="113845" y="53982"/>
                  </a:cubicBezTo>
                  <a:cubicBezTo>
                    <a:pt x="105005" y="61548"/>
                    <a:pt x="96994" y="70032"/>
                    <a:pt x="89949" y="79290"/>
                  </a:cubicBezTo>
                  <a:cubicBezTo>
                    <a:pt x="83656" y="88030"/>
                    <a:pt x="78684" y="97648"/>
                    <a:pt x="75192" y="107834"/>
                  </a:cubicBezTo>
                  <a:cubicBezTo>
                    <a:pt x="72030" y="115914"/>
                    <a:pt x="70260" y="124472"/>
                    <a:pt x="69956" y="133143"/>
                  </a:cubicBezTo>
                  <a:cubicBezTo>
                    <a:pt x="69955" y="141801"/>
                    <a:pt x="72335" y="147034"/>
                    <a:pt x="77001" y="149032"/>
                  </a:cubicBezTo>
                  <a:cubicBezTo>
                    <a:pt x="87177" y="149192"/>
                    <a:pt x="97251" y="146977"/>
                    <a:pt x="106420" y="142562"/>
                  </a:cubicBezTo>
                  <a:cubicBezTo>
                    <a:pt x="116766" y="135086"/>
                    <a:pt x="125239" y="125316"/>
                    <a:pt x="131173" y="114019"/>
                  </a:cubicBezTo>
                  <a:cubicBezTo>
                    <a:pt x="137149" y="105945"/>
                    <a:pt x="141897" y="97031"/>
                    <a:pt x="145263" y="87568"/>
                  </a:cubicBezTo>
                  <a:close/>
                </a:path>
              </a:pathLst>
            </a:custGeom>
            <a:solidFill>
              <a:srgbClr val="2602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601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7384" name="Google Shape;7384;p1"/>
          <p:cNvSpPr txBox="1"/>
          <p:nvPr/>
        </p:nvSpPr>
        <p:spPr>
          <a:xfrm>
            <a:off x="6730840" y="3012962"/>
            <a:ext cx="3554350" cy="362139"/>
          </a:xfrm>
          <a:prstGeom prst="rect">
            <a:avLst/>
          </a:prstGeom>
          <a:noFill/>
          <a:ln>
            <a:noFill/>
          </a:ln>
        </p:spPr>
        <p:txBody>
          <a:bodyPr anchorCtr="0" anchor="b" bIns="7550" lIns="15125" spcFirstLastPara="1" rIns="15125" wrap="square" tIns="7550">
            <a:noAutofit/>
          </a:bodyPr>
          <a:lstStyle/>
          <a:p>
            <a:pPr indent="0" lvl="0" marL="0" marR="0" rt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2602FF"/>
              </a:buClr>
              <a:buSzPts val="4400"/>
              <a:buFont typeface="Candara"/>
              <a:buNone/>
            </a:pPr>
            <a:r>
              <a:rPr b="1" lang="en-GB" sz="4400">
                <a:solidFill>
                  <a:srgbClr val="2602FF"/>
                </a:solidFill>
                <a:latin typeface="Candara"/>
                <a:ea typeface="Candara"/>
                <a:cs typeface="Candara"/>
                <a:sym typeface="Candara"/>
              </a:rPr>
              <a:t>Bienvenid@s</a:t>
            </a:r>
            <a:endParaRPr b="1" sz="4400">
              <a:solidFill>
                <a:srgbClr val="2602FF"/>
              </a:solidFill>
              <a:latin typeface="Candara"/>
              <a:ea typeface="Candara"/>
              <a:cs typeface="Candara"/>
              <a:sym typeface="Candara"/>
            </a:endParaRPr>
          </a:p>
        </p:txBody>
      </p:sp>
      <p:sp>
        <p:nvSpPr>
          <p:cNvPr id="7385" name="Google Shape;7385;p1"/>
          <p:cNvSpPr txBox="1"/>
          <p:nvPr/>
        </p:nvSpPr>
        <p:spPr>
          <a:xfrm>
            <a:off x="4151061" y="4597647"/>
            <a:ext cx="7901266" cy="1015663"/>
          </a:xfrm>
          <a:prstGeom prst="rect">
            <a:avLst/>
          </a:prstGeom>
          <a:noFill/>
          <a:ln cap="flat" cmpd="sng" w="9525">
            <a:solidFill>
              <a:srgbClr val="0070C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i="1" lang="en-GB" sz="20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rPr>
              <a:t>Información para los asistentes on line</a:t>
            </a:r>
            <a:r>
              <a:rPr lang="en-GB" sz="20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rPr>
              <a:t>:</a:t>
            </a:r>
            <a:endParaRPr/>
          </a:p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GB" sz="20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rPr>
              <a:t>El evento empezará en breve. Por favor, mantengan el audio y video en off.</a:t>
            </a:r>
            <a:endParaRPr/>
          </a:p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GB" sz="2000">
                <a:solidFill>
                  <a:schemeClr val="dk1"/>
                </a:solidFill>
                <a:latin typeface="Corbel"/>
                <a:ea typeface="Corbel"/>
                <a:cs typeface="Corbel"/>
                <a:sym typeface="Corbel"/>
              </a:rPr>
              <a:t>En esta primera parte no habrá turno de preguntas.</a:t>
            </a:r>
            <a:endParaRPr sz="2000">
              <a:solidFill>
                <a:schemeClr val="dk1"/>
              </a:solidFill>
              <a:latin typeface="Corbel"/>
              <a:ea typeface="Corbel"/>
              <a:cs typeface="Corbel"/>
              <a:sym typeface="Corbel"/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389" name="Shape 73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90" name="Google Shape;7390;p2"/>
          <p:cNvSpPr txBox="1"/>
          <p:nvPr>
            <p:ph type="title"/>
          </p:nvPr>
        </p:nvSpPr>
        <p:spPr>
          <a:xfrm>
            <a:off x="639402" y="1002524"/>
            <a:ext cx="11400198" cy="48260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200"/>
              <a:buFont typeface="Candara"/>
              <a:buNone/>
            </a:pPr>
            <a:r>
              <a:rPr lang="en-GB" sz="3200"/>
              <a:t>Primera parte</a:t>
            </a:r>
            <a:br>
              <a:rPr lang="en-GB"/>
            </a:br>
            <a:r>
              <a:rPr lang="en-GB" sz="2600">
                <a:solidFill>
                  <a:schemeClr val="dk1"/>
                </a:solidFill>
              </a:rPr>
              <a:t>11.00.- Carmen Beviá, </a:t>
            </a:r>
            <a:r>
              <a:rPr b="0" lang="en-GB" sz="2600">
                <a:solidFill>
                  <a:schemeClr val="dk1"/>
                </a:solidFill>
              </a:rPr>
              <a:t>Secretaria Autonómica de Universidades e Investigación</a:t>
            </a:r>
            <a:br>
              <a:rPr lang="en-GB" sz="2600">
                <a:solidFill>
                  <a:schemeClr val="dk1"/>
                </a:solidFill>
              </a:rPr>
            </a:br>
            <a:r>
              <a:rPr lang="en-GB" sz="2600">
                <a:solidFill>
                  <a:schemeClr val="dk1"/>
                </a:solidFill>
              </a:rPr>
              <a:t>11.10.- Presentación Vídeo oficial del proyecto GVA-ThinkInAzul</a:t>
            </a:r>
            <a:br>
              <a:rPr lang="en-GB" sz="2600">
                <a:solidFill>
                  <a:schemeClr val="dk1"/>
                </a:solidFill>
              </a:rPr>
            </a:br>
            <a:r>
              <a:rPr lang="en-GB" sz="2600">
                <a:solidFill>
                  <a:schemeClr val="dk1"/>
                </a:solidFill>
              </a:rPr>
              <a:t>11.15.- Ariadna Sitjà Bobadilla, </a:t>
            </a:r>
            <a:r>
              <a:rPr b="0" lang="en-GB" sz="2600">
                <a:solidFill>
                  <a:schemeClr val="dk1"/>
                </a:solidFill>
              </a:rPr>
              <a:t>Directora IATS (p.a. VORI-CSIC)</a:t>
            </a:r>
            <a:br>
              <a:rPr b="0" lang="en-GB" sz="2600">
                <a:solidFill>
                  <a:schemeClr val="dk1"/>
                </a:solidFill>
              </a:rPr>
            </a:br>
            <a:r>
              <a:rPr lang="en-GB" sz="2600">
                <a:solidFill>
                  <a:schemeClr val="dk1"/>
                </a:solidFill>
              </a:rPr>
              <a:t>11.25.- Jaume Pérez-Sánchez &amp; Carlos Valle Pérez, </a:t>
            </a:r>
            <a:r>
              <a:rPr b="0" lang="en-GB" sz="2600">
                <a:solidFill>
                  <a:schemeClr val="dk1"/>
                </a:solidFill>
              </a:rPr>
              <a:t>Coordinadores ThinkInAzul</a:t>
            </a:r>
            <a:br>
              <a:rPr b="0" lang="en-GB" sz="2600">
                <a:solidFill>
                  <a:schemeClr val="dk1"/>
                </a:solidFill>
              </a:rPr>
            </a:br>
            <a:r>
              <a:rPr lang="en-GB" sz="2600">
                <a:solidFill>
                  <a:schemeClr val="dk1"/>
                </a:solidFill>
              </a:rPr>
              <a:t>11.40.- Coordinadores Workpackages</a:t>
            </a:r>
            <a:br>
              <a:rPr lang="en-GB" sz="2800">
                <a:solidFill>
                  <a:schemeClr val="dk1"/>
                </a:solidFill>
              </a:rPr>
            </a:br>
            <a:r>
              <a:rPr lang="en-GB" sz="3200"/>
              <a:t>Segunda parte</a:t>
            </a:r>
            <a:br>
              <a:rPr lang="en-GB" sz="2800">
                <a:solidFill>
                  <a:schemeClr val="dk1"/>
                </a:solidFill>
              </a:rPr>
            </a:br>
            <a:r>
              <a:rPr lang="en-GB" sz="2600">
                <a:solidFill>
                  <a:schemeClr val="dk1"/>
                </a:solidFill>
              </a:rPr>
              <a:t>12.30.- Visita a las instalaciones del IATS-CSIC</a:t>
            </a:r>
            <a:br>
              <a:rPr lang="en-GB" sz="2600">
                <a:solidFill>
                  <a:schemeClr val="dk1"/>
                </a:solidFill>
              </a:rPr>
            </a:br>
            <a:r>
              <a:rPr lang="en-GB" sz="2600">
                <a:solidFill>
                  <a:schemeClr val="dk1"/>
                </a:solidFill>
              </a:rPr>
              <a:t>13.30.- Networking-Brunch (exterior)</a:t>
            </a:r>
            <a:br>
              <a:rPr lang="en-GB" sz="2600">
                <a:solidFill>
                  <a:schemeClr val="dk1"/>
                </a:solidFill>
              </a:rPr>
            </a:br>
            <a:r>
              <a:rPr lang="en-GB" sz="3200"/>
              <a:t>Tercera parte (vespertina)</a:t>
            </a:r>
            <a:br>
              <a:rPr lang="en-GB" sz="3200"/>
            </a:br>
            <a:r>
              <a:rPr lang="en-GB" sz="2800">
                <a:solidFill>
                  <a:schemeClr val="dk1"/>
                </a:solidFill>
              </a:rPr>
              <a:t>16.30.- Reunión de Trabajo de los Grupos de Investigación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7391" name="Google Shape;7391;p2"/>
          <p:cNvSpPr txBox="1"/>
          <p:nvPr/>
        </p:nvSpPr>
        <p:spPr>
          <a:xfrm>
            <a:off x="4680566" y="233083"/>
            <a:ext cx="2284600" cy="769441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-GB" sz="4400">
                <a:solidFill>
                  <a:schemeClr val="accent1"/>
                </a:solidFill>
                <a:latin typeface="Candara"/>
                <a:ea typeface="Candara"/>
                <a:cs typeface="Candara"/>
                <a:sym typeface="Candara"/>
              </a:rPr>
              <a:t>AGENDA</a:t>
            </a:r>
            <a:endParaRPr/>
          </a:p>
        </p:txBody>
      </p:sp>
      <p:pic>
        <p:nvPicPr>
          <p:cNvPr id="7392" name="Google Shape;7392;p2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10474610" y="233083"/>
            <a:ext cx="1270144" cy="127014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1_light">
  <a:themeElements>
    <a:clrScheme name="Think in Azul">
      <a:dk1>
        <a:srgbClr val="221E22"/>
      </a:dk1>
      <a:lt1>
        <a:srgbClr val="FFFFFF"/>
      </a:lt1>
      <a:dk2>
        <a:srgbClr val="44546A"/>
      </a:dk2>
      <a:lt2>
        <a:srgbClr val="E7E6E6"/>
      </a:lt2>
      <a:accent1>
        <a:srgbClr val="2602FF"/>
      </a:accent1>
      <a:accent2>
        <a:srgbClr val="0091FF"/>
      </a:accent2>
      <a:accent3>
        <a:srgbClr val="20D8E8"/>
      </a:accent3>
      <a:accent4>
        <a:srgbClr val="5DFDCE"/>
      </a:accent4>
      <a:accent5>
        <a:srgbClr val="022859"/>
      </a:accent5>
      <a:accent6>
        <a:srgbClr val="FF4141"/>
      </a:accent6>
      <a:hlink>
        <a:srgbClr val="FF4141"/>
      </a:hlink>
      <a:folHlink>
        <a:srgbClr val="954F72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light">
  <a:themeElements>
    <a:clrScheme name="Think in Azul">
      <a:dk1>
        <a:srgbClr val="221E22"/>
      </a:dk1>
      <a:lt1>
        <a:srgbClr val="FFFFFF"/>
      </a:lt1>
      <a:dk2>
        <a:srgbClr val="44546A"/>
      </a:dk2>
      <a:lt2>
        <a:srgbClr val="E7E6E6"/>
      </a:lt2>
      <a:accent1>
        <a:srgbClr val="2602FF"/>
      </a:accent1>
      <a:accent2>
        <a:srgbClr val="0091FF"/>
      </a:accent2>
      <a:accent3>
        <a:srgbClr val="20D8E8"/>
      </a:accent3>
      <a:accent4>
        <a:srgbClr val="5DFDCE"/>
      </a:accent4>
      <a:accent5>
        <a:srgbClr val="022859"/>
      </a:accent5>
      <a:accent6>
        <a:srgbClr val="FF4141"/>
      </a:accent6>
      <a:hlink>
        <a:srgbClr val="FF4141"/>
      </a:hlink>
      <a:folHlink>
        <a:srgbClr val="954F72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terms:created xsi:type="dcterms:W3CDTF">2022-06-23T11:19:12Z</dcterms:created>
  <dc:creator>Ariadna</dc:creator>
</cp:coreProperties>
</file>